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8" r:id="rId5"/>
    <p:sldId id="259" r:id="rId6"/>
    <p:sldId id="271" r:id="rId7"/>
    <p:sldId id="272" r:id="rId8"/>
    <p:sldId id="273" r:id="rId9"/>
    <p:sldId id="274" r:id="rId10"/>
    <p:sldId id="267" r:id="rId11"/>
    <p:sldId id="275" r:id="rId12"/>
    <p:sldId id="276" r:id="rId13"/>
    <p:sldId id="277" r:id="rId14"/>
    <p:sldId id="270"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12/29/2022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A3DD25-7090-4763-BD75-C09E4397CEDF}"/>
              </a:ext>
            </a:extLst>
          </p:cNvPr>
          <p:cNvSpPr>
            <a:spLocks noGrp="1"/>
          </p:cNvSpPr>
          <p:nvPr>
            <p:ph type="ctrTitle"/>
          </p:nvPr>
        </p:nvSpPr>
        <p:spPr>
          <a:xfrm>
            <a:off x="2463708" y="887507"/>
            <a:ext cx="8401516" cy="1899710"/>
          </a:xfrm>
        </p:spPr>
        <p:txBody>
          <a:bodyPr/>
          <a:lstStyle/>
          <a:p>
            <a:r>
              <a:rPr lang="en-IN" b="1" dirty="0">
                <a:latin typeface="Corbel" panose="020B0503020204020204" pitchFamily="34" charset="0"/>
              </a:rPr>
              <a:t>Lead Score Case Study</a:t>
            </a:r>
          </a:p>
        </p:txBody>
      </p:sp>
      <p:sp>
        <p:nvSpPr>
          <p:cNvPr id="3" name="Subtitle 2">
            <a:extLst>
              <a:ext uri="{FF2B5EF4-FFF2-40B4-BE49-F238E27FC236}">
                <a16:creationId xmlns:a16="http://schemas.microsoft.com/office/drawing/2014/main" xmlns="" id="{66177073-AF6B-4C98-85A2-40839E6B1AA8}"/>
              </a:ext>
            </a:extLst>
          </p:cNvPr>
          <p:cNvSpPr>
            <a:spLocks noGrp="1"/>
          </p:cNvSpPr>
          <p:nvPr>
            <p:ph type="subTitle" idx="1"/>
          </p:nvPr>
        </p:nvSpPr>
        <p:spPr>
          <a:xfrm>
            <a:off x="2589213" y="4777379"/>
            <a:ext cx="8915399" cy="1126283"/>
          </a:xfrm>
        </p:spPr>
        <p:txBody>
          <a:bodyPr>
            <a:normAutofit fontScale="70000" lnSpcReduction="20000"/>
          </a:bodyPr>
          <a:lstStyle/>
          <a:p>
            <a:r>
              <a:rPr lang="en-IN" dirty="0">
                <a:latin typeface="Corbel" panose="020B0503020204020204" pitchFamily="34" charset="0"/>
              </a:rPr>
              <a:t>Students –</a:t>
            </a:r>
          </a:p>
          <a:p>
            <a:pPr marL="342900" indent="-342900">
              <a:buAutoNum type="arabicPeriod"/>
            </a:pPr>
            <a:r>
              <a:rPr lang="en-IN" dirty="0" err="1">
                <a:latin typeface="Corbel" panose="020B0503020204020204" pitchFamily="34" charset="0"/>
              </a:rPr>
              <a:t>Venugopalan</a:t>
            </a:r>
            <a:r>
              <a:rPr lang="en-IN" dirty="0">
                <a:latin typeface="Corbel" panose="020B0503020204020204" pitchFamily="34" charset="0"/>
              </a:rPr>
              <a:t> MR</a:t>
            </a:r>
          </a:p>
          <a:p>
            <a:pPr marL="342900" indent="-342900">
              <a:buAutoNum type="arabicPeriod"/>
            </a:pPr>
            <a:r>
              <a:rPr lang="en-IN" dirty="0" err="1">
                <a:latin typeface="Corbel" panose="020B0503020204020204" pitchFamily="34" charset="0"/>
              </a:rPr>
              <a:t>Vaasanthi</a:t>
            </a:r>
            <a:r>
              <a:rPr lang="en-IN" dirty="0">
                <a:latin typeface="Corbel" panose="020B0503020204020204" pitchFamily="34" charset="0"/>
              </a:rPr>
              <a:t> </a:t>
            </a:r>
            <a:r>
              <a:rPr lang="en-IN" dirty="0" err="1">
                <a:latin typeface="Corbel" panose="020B0503020204020204" pitchFamily="34" charset="0"/>
              </a:rPr>
              <a:t>Polu</a:t>
            </a:r>
            <a:endParaRPr lang="en-IN" dirty="0">
              <a:latin typeface="Corbel" panose="020B0503020204020204" pitchFamily="34" charset="0"/>
            </a:endParaRPr>
          </a:p>
          <a:p>
            <a:pPr marL="342900" indent="-342900">
              <a:buAutoNum type="arabicPeriod"/>
            </a:pPr>
            <a:r>
              <a:rPr lang="en-IN" dirty="0" err="1">
                <a:latin typeface="Corbel" panose="020B0503020204020204" pitchFamily="34" charset="0"/>
              </a:rPr>
              <a:t>Dipali</a:t>
            </a:r>
            <a:r>
              <a:rPr lang="en-IN" dirty="0">
                <a:latin typeface="Corbel" panose="020B0503020204020204" pitchFamily="34" charset="0"/>
              </a:rPr>
              <a:t> </a:t>
            </a:r>
            <a:r>
              <a:rPr lang="en-IN" dirty="0" err="1">
                <a:latin typeface="Corbel" panose="020B0503020204020204" pitchFamily="34" charset="0"/>
              </a:rPr>
              <a:t>Gurnule</a:t>
            </a:r>
            <a:endParaRPr lang="en-IN" dirty="0">
              <a:latin typeface="Corbel" panose="020B0503020204020204" pitchFamily="34" charset="0"/>
            </a:endParaRPr>
          </a:p>
        </p:txBody>
      </p:sp>
    </p:spTree>
    <p:extLst>
      <p:ext uri="{BB962C8B-B14F-4D97-AF65-F5344CB8AC3E}">
        <p14:creationId xmlns:p14="http://schemas.microsoft.com/office/powerpoint/2010/main" xmlns="" val="726977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1C56F8-BC63-48E5-A6F7-79254D91D8D6}"/>
              </a:ext>
            </a:extLst>
          </p:cNvPr>
          <p:cNvSpPr>
            <a:spLocks noGrp="1"/>
          </p:cNvSpPr>
          <p:nvPr>
            <p:ph type="title"/>
          </p:nvPr>
        </p:nvSpPr>
        <p:spPr>
          <a:xfrm>
            <a:off x="1626274" y="571859"/>
            <a:ext cx="8911687" cy="865056"/>
          </a:xfrm>
        </p:spPr>
        <p:txBody>
          <a:bodyPr/>
          <a:lstStyle/>
          <a:p>
            <a:r>
              <a:rPr lang="en-IN" dirty="0" smtClean="0">
                <a:latin typeface="Corbel" panose="020B0503020204020204" pitchFamily="34" charset="0"/>
              </a:rPr>
              <a:t>Data Preparation</a:t>
            </a:r>
            <a:endParaRPr lang="en-IN" dirty="0">
              <a:latin typeface="Corbel" panose="020B0503020204020204" pitchFamily="34" charset="0"/>
            </a:endParaRPr>
          </a:p>
        </p:txBody>
      </p:sp>
      <p:sp>
        <p:nvSpPr>
          <p:cNvPr id="3" name="Content Placeholder 2">
            <a:extLst>
              <a:ext uri="{FF2B5EF4-FFF2-40B4-BE49-F238E27FC236}">
                <a16:creationId xmlns:a16="http://schemas.microsoft.com/office/drawing/2014/main" xmlns="" id="{5F969148-D362-4F65-883E-DB3EB956F0CB}"/>
              </a:ext>
            </a:extLst>
          </p:cNvPr>
          <p:cNvSpPr>
            <a:spLocks noGrp="1"/>
          </p:cNvSpPr>
          <p:nvPr>
            <p:ph idx="1"/>
          </p:nvPr>
        </p:nvSpPr>
        <p:spPr>
          <a:xfrm>
            <a:off x="1439680" y="1349828"/>
            <a:ext cx="8915400" cy="3777622"/>
          </a:xfrm>
        </p:spPr>
        <p:txBody>
          <a:bodyPr/>
          <a:lstStyle/>
          <a:p>
            <a:r>
              <a:rPr lang="en-IN" dirty="0" smtClean="0">
                <a:latin typeface="Corbel" panose="020B0503020204020204" pitchFamily="34" charset="0"/>
              </a:rPr>
              <a:t>Binary Variables are mapped.</a:t>
            </a:r>
            <a:endParaRPr lang="en-IN" dirty="0">
              <a:latin typeface="Corbel" panose="020B0503020204020204" pitchFamily="34" charset="0"/>
            </a:endParaRPr>
          </a:p>
          <a:p>
            <a:r>
              <a:rPr lang="en-IN" dirty="0" smtClean="0">
                <a:latin typeface="Corbel" panose="020B0503020204020204" pitchFamily="34" charset="0"/>
              </a:rPr>
              <a:t>Categorical Variables with multiple levels are one-hot encoded(dummy variables are created)</a:t>
            </a:r>
            <a:endParaRPr lang="en-IN" dirty="0">
              <a:latin typeface="Corbel" panose="020B0503020204020204" pitchFamily="34" charset="0"/>
            </a:endParaRPr>
          </a:p>
          <a:p>
            <a:r>
              <a:rPr lang="en-IN" dirty="0" smtClean="0">
                <a:latin typeface="Corbel" panose="020B0503020204020204" pitchFamily="34" charset="0"/>
              </a:rPr>
              <a:t>Highly Correlated dummy </a:t>
            </a:r>
            <a:r>
              <a:rPr lang="en-IN" dirty="0" err="1" smtClean="0">
                <a:latin typeface="Corbel" panose="020B0503020204020204" pitchFamily="34" charset="0"/>
              </a:rPr>
              <a:t>varibles</a:t>
            </a:r>
            <a:r>
              <a:rPr lang="en-IN" dirty="0" smtClean="0">
                <a:latin typeface="Corbel" panose="020B0503020204020204" pitchFamily="34" charset="0"/>
              </a:rPr>
              <a:t> are dropped</a:t>
            </a:r>
            <a:endParaRPr lang="en-IN" dirty="0">
              <a:latin typeface="Corbel" panose="020B0503020204020204" pitchFamily="34" charset="0"/>
            </a:endParaRPr>
          </a:p>
        </p:txBody>
      </p:sp>
      <p:sp>
        <p:nvSpPr>
          <p:cNvPr id="4098" name="AutoShape 2" descr="data:image/png;base64,iVBORw0KGgoAAAANSUhEUgAABSUAAARWCAYAAADNMNc9AAAAOXRFWHRTb2Z0d2FyZQBNYXRwbG90bGliIHZlcnNpb24zLjUuMSwgaHR0cHM6Ly9tYXRwbG90bGliLm9yZy/YYfK9AAAACXBIWXMAAAsTAAALEwEAmpwYAAEAAElEQVR4nOydd3hU1da433Omz6ROegKhJLTQQ++92K6Kil6sKDZQEGkiei2AgAgqRUH0qtcKdgUUpffeQg8hgfQyk2QyvZ3fH2eYJICFfN93v/Kb93l4gDlnn93WXnudfdZeW5AkSSJEiBAhQoQIESJEiBAhQoQIESJEiBAh/k2I/90FCBEiRIgQIUKECBEiRIgQIUKECBEixP9fhBYlQ4QIESJEiBAhQoQIESJEiBAhQoQI8W8ltCgZIkSIECFChAgRIkSIECFChAgRIkSIfyuhRckQIUKECBEiRIgQIUKECBEiRIgQIUL8WwktSoYIESJEiBAhQoQIESJEiBAhQoQIEeLfSmhRMkSIECFChAgRIkSIECFChAgRIkSIEP9WlP/dBQgRIkSIECFChAgRIkSIECFChAgRIsR/Le+88w6HDx8mMjKSRYsWXXVdkiQ+/PBDjhw5gkajYfz48TRv3hyAo0eP8uGHH+L3+xkyZAi33Xbbf7g8IU/JECFChAgRIkSIECFChAgRIkSIECH+jzNw4ECef/75371+5MgRSkpKWLJkCY899hjvv/8+AH6/nw8++IDnn3+eN998k127dlFQUPAfLk9oUTJEiBAhQoQIESJEiBAhQoQIESJEiP/jZGRkEBYW9rvXDx48SP/+/REEgZYtW2Kz2aisrOT8+fMkJiaSkJCAUqmkd+/eHDhw4D9cntCiZIgQIUKECBEiRIgQIUKECBEiRIgQ/59jNpuJjY0N/j8mJgaz2YzZbCYmJuaq3/+jhGJKhggR4t+Gp+LCdaf5qNM/GpRXU4/nutPYBUWD8oqUrj8vrcLXoLw0yutPV+zSNSivhny1MgjeBuUVqXVdd5oih6FBeVnF6+/nCH/D+ktAuu40tgbKYQzuBqVzStefn0FsWD+bJPV1p9FI19+GDaUh/dVQJIQGpWtIGRUNrJevgWVsCFrh+sdYqaBpUF43zU647jS/vlDSoLzihOvXbQDb1Nevt7s4GzYu/Q1I01CvBqtw/SlTlfYG5VXpuX75aKjMqxowxtq1KW1QXsdOJ153mobqtoboqYbm1RCZaojeACjn+uei3m0LG5TXvpPJDUoXI1z/nL5P1TB7r53r+u3YhtIQmUrS2xqUV6H9+u3ECLFhbWHzX/+yiruBmrQh+qZ9i4bpmxPZ8dedZljp6gbl9b+FhrzP/rvZdvQCGzduDP5/6NChDB069C+nl65hewuC8Lu//0cJLUqGCPGfyN13301qaio+nw+FQsGAAQO48cYbEcW/NumUlZXx1FNPMXbsWG644QYAPvjgA9LS0hg4cODvptu6dSsdOnTAaDRedW358uWcOnUKvV4PgEajYc6cOddfuStYvXo1bdq0oUOHDrz88svcf//9pKWlXdczXnhtMdt37ccYHcX3n66od000xCCq9Yz67TXOfLqFtg8PR1CInP1iK8eW/wRAxkPDaDduJJFNEzj92WaS+7TF63CxbfJ7cCSbiE5pdF8/B1d5FX6Hm8LPNpO39AcA2ix8lKS7+iGIIpYTeRz5+zywOInqnEanhY8AIKhViAoRBIHqrFwOPfUOksdH94+nEJGRiiCALiWWsm92cnrCEgCUEXpaLX4SQ+vGqGIjkPwSyjAd7opqij7cQOk3O2i97Cm08VFIfj9ln/6Gpmki0YMz8Tlc5Exehj3rApEDO9Pq45kgSXgra3CXmDlxw/Rg+8Q+dBNJz45B1Gvw1djJuf9lHCcukPLKoxhv7Ydo0OEuMVHx0TqK35EnpRZT76TxfYPxWOzoG8fhsdgw7zvLsQnLaPPyfST9rRfKCD2OIhMeUw2npr9PzalLALR763HiRnRBqdPgLDbjKq1CEx8JokjZLweJ7taSiPbNyJv/BYXv/ghA8zkPE397XxRhWlxFJmqO5pA94z06rH4RQa1CGWFAYdDgrbZRteZXRI0K4z0j8JqrATB9sp7ou4aia5uG/fg5VHHR+B0uCqa+TcyDN9FqcHfcFRZ2DZgGgC41jo4rJ6GKMmDJyuP4hGW0fvk+4kd2Q20MR1CKnHttNSdW/hxsxxaPjaTZg0MJS41DEEU8Vic77plH5RHZ4Ijr1YaOr96PUinitTkRBAFVdBjKKAOuYjOaRGNgkvbjc7jxVts4MfFdarLygnlom8TTe+tCJKDit8OcmLCM5s/eQdzIrmgSolFG6sEPjoJysh57G0d2Mf2+/weiWomgVFC0dh+XVm+n64qn0afEogzTotDL/VC66Sgpt/bCfqkMBRKm9fu4tPhrms95mIS7B6IwaJF8fhzZhZybtoL0OQ8jqFUISgUVa/dwaeEatKlxdFg5CVVUGD67i/B2TdnaZhwecw2t5j5E7JDO+BwuCj7ZROojIxGUChRqBd5KK4JSgWntHvLfkA3QNp/OIrJfewSVkqptx9A2ScDvcKM0huOtrMHrk5B8fnaMmBXssy4rJqKKMlCdlceRp5YjeXwkjOhCx8WPowzTgt/P6ZkfUvTFVgBSH7+RRmMGoY6PQtSqEAQBt8lC9aHzZE1YhuTxoU9Ppt3bTxDRvhmu8mr8bg81WXm4TRZiB3XE53BhPVtAZKc0fA5XvT7TpsbRfd0c1HGRSF4fB275B5YjOaTNGE2jB4ehDNPh93g589wHNH54BKro8KA8CKJI6dp9qKIMJN3VH4VBLr+gVLB/5CxUxnBazXkIQSFS8NlmSn/YQ4eVk1DHR6HQa3CVVqLQawEJZbgOn8uLKkIPokDR51u59MEvdHxvEoJKia5xHKJWRc3Ji+y/YRbNJt1Oyn1DENVKlGE6PNU2/C4PktdHyeqtxI7oiqBWIigUlK/dS+7Cr+i2+XXCWjUGUTYoD458nppjF2j91pPEDsvEXWHhyP0LgvJhycoNtGGnq9rw5MR3qcnKRdSo6PbzHAzNkhCUIvYLJewdOgPJ4yP+lp5kvPk4yjAdktdHwce/cXbWR4gaFZ1+mBOUTZ/NiSo6DL/DTdk324kfPRB9y0ZIHi+SX8JdYqbsm+2UviHr84wpo2h27yA8Fgf6xrF4LHYq9p1l/9OyzgYobRfB995z+P1+Kqra8WBUOSiUaG56ChRKEEX2rPua+Ss+xuv3M2nqDIYPGYzX7eSVF2exPewkAtDDHUtft7yoqU+No+uKp1FFhdWbI+IHdaD97AdQ6DVoE6M599giTOv21pngRLoee18ex3mlnH9mKbasXAC6n/tEbkO/RFV+Ge8PfS6YbNjL95M2qBO66DCcFjseu5OiYxf4ZeY/8Xt9JN7Rh+aTR6FrFAuCQOWe0xy5//VgG7Sa+yDJd/VHoVPjKKjg+GNv1+oqUaD3r6/hLKnk9PMf0nPdbNQxEQDY8kpw5leQs/hbWv1jDBHtm5E9bzVl6/bRYeUklFEGfDYnokp+rSj4bDO6JvHXzCtt3Eia3jcIQRDI/XQzxRsO0X3F04S3TAFBQFQqZF1cY0dUKrBdKkMtSFT+vIfit9bQ+NVxxN8/Esnnx+90I+rUOC8UYdl+lMiBmSBJ2M9cJG/KUvAE5vrR/YN6Yu/QGXhMNQD03LwAQ8tGSD4/J59ZQel3uxA1Krr/8BKiWoWgEDHtyCJ2UCf0qfFIfj9eix11bARHH32bZk/eRET7ZpybtxpDoxhiArrSvO04MYM6AeA2WdAmGuUx/Nlmak7k0TKgA8SiHJSNG4PPh2vvXqwrV6K74w7Cn3pK7hNJwnX4MNVTp8o2SVgYEdOm0Sc5HRQKJI8HQaX8S7pNn5ZExw+nomsch6AQQRTInvsFukaxJN3RD2WkHsnrQ/JLZL/6KfkfbEDUqOj6w8soDDp0jWPxOd2Yt5/AbbKQcHMPlBF6RI0KV5EZT7W1nh5tPv0umo6/BUEhYj1bQM6C1bR8+QE0idHBfkYQcFwqY3efyWiSY+i+bjbq2Egkv5+CD37h/KufAWAc1JF2KybJc6XPT9X+sxy+/RUAkh65gaSxsjz4XG6U4XoEUcTvciP5/EhuL3mvfkL1nlN03LAAZaQByefD7fBQefg80Znp4PfjqrBweNIKnKVVwXGtjgqjKiuX/K930O6l+9BHqRDCI/Dly3aRa+cO7J98jGbIUAz3jJH7KDIKfF4kqxXL6/NQdejEwHduQ5Ikak7nc/SZFWgSon533mv76gNoE6MBKF+9mQsz3pPr+djNJIwZCpIEKiWiQsRndwV1R7PZD5Pw4Ai6+/xYCk14bA4+v1n+qD/wlftpNqgTSq0KyS8RnhzDux2fwFlpBUATqafzkvFE92wj643dpzj6wOu0fPl+Yod0RhmpD9o3dfX81bKRxYkJy4gb2Y20qXdiaNVI1gtqJY6CCrIeexvbuQK6/vBycHyVrt1H0eptdFg5CW1KDKJOgzJMy76RLxDWriltXnsIUaOiZushLj78SlAXpiyYSMSwHohaDYgipYs+QZUcR/jALkheH367E1GvpakXCj7dzMVVPwdtjivtRMnjo9G9g4N5VW06zOn7X5P7U6Oi3XezEdUqtGnJiColksfL+WeXU/HdTgAy97+Lz+rA75NAFPA73cH58kTg+X+kb3r98I9Aeygo35FFdJcWqKMMuEw1qML1hLVKwVNlRaHTBO3z09Pfxxqwz5URetq/OxFj3wwEUaRy72kOj5kftIU6ffgshvQUpBoL1i9WY/v0CwAiZ05H07sngkaDoFSB5Md7KZ+qufPxns+pM18J9NyyEG2SEY/JclW96tqJl+UjxH8/17sIeSUxMTFUVFQE/28ymYiOjsbr9WIyma76/T9KaPt2iBD/iajVahYuXMjixYt54YUXOHLkCF9//fV1PSMyMpL169fj9f51j4etW7dSWVn5u9fvv/9+Fi5cyMKFC/9TFiRBXoDt0KHDf+gZt904jBWLry6PoNIhKFR4K/PZOfOf9PzHGH65/3W+HjSdtFt7EtVC/upceuAc6++Zh728mogm8azpO4WdMz6g77yHQBRo8eIY/C4PuW9+x+5+z5J4ex8MLVOIHdIJ44D2XFj0DQdvfwVtYjRNn74VgJoz+Wwb8QJbhz6PLbcETVwkm/tNxV1lo8mYQSTd2A2fzYkuIRpHcSVlW44T2aMV+paNAEifMxbzliOcf+ljao7m4LM5OfXkW7jLKom/vQ/a1HhyXvoXxwZM5MTNz5E0/jYM7ZpxtM8EcqevoPm8x0AUafbao3jKqzjS/XE8FRZyJi4Jtk9Yr/bE3D0U+7FzHEu/k4uT36Lx3CeJGNQFfdvmeMqrOH/fy/gqa4gc0g19s1qvityV67Geyef45BVs7jgeb5WVNq8+gL5ZEofGLubg/QvxVtk4v/hb2i56LJiu8Mtt8ouPuYYdfZ4lvF0TCr/ayc5+U4gd3JHclevJfXdt8P7oIZ0xtE7FZ3OQdc8cPJVWBIVI7A3dOX7HKxwZNh3J58NZZOLcpOVE/a0/CmME5R/8QPaNk8i+cRLVv+6l6OX3qP51D0pjJGcHPk7h88tJmfsklV9v4tA98+rJTcsXxpC3ch07ek3GU2WldaBee0Y8z8mZ/8Rtrql3vzYxmvRHRuCusGA5U0jB2v1Yc0vpuWIiAKoIPZ3nj2XXQ4vYPWAa7vJqLq5cx86ez1C2/gCVe89gOXoBt8mCq7QKd2kVp6auIuP1cfXy6fjPKVhO5FG56yTeKhspYwaTt/wnzs/5HEd+OfYLJVT8dhjJ7aXN64/gd3nYeccctgyZyZYhM4kf1JFOix4lZ+XP7Bw9FwD7pXL2P/o2cf3aUXUijy1Dn+fI0GlcWvw10UM6o2uexKW3vsZ2Jh/J6yN76grSZj8st/2QqRwZMpXoQZ0Jz2xBixfu5eLK9Ry8YzbK6LBgO8UO6YS+WSK7ek7i9PT3afnyfRwZM4/dfSfjrbZxbvybHBs6hahBnQjLbEHU4EwUBi1HBz+LM6+E8K6tONL7KXKmvYsqOpyTd77E9qEzgwuSABkvjOHCyvVs6f0sniobqWMGyTpAIVJ9LIf1TR7g5JRVtJn/MACaxGiajBtJ9vzVWI7k4Km0UrH5GO6yajxVVlLGDAbAW2XlzKyPsF8spXLvaXb1mozCoMXYO4OdPZ+h8MttxA7uxM6ez1zVZ22XTEDy+Sn5bhfuyho6vPeMrBtOXsRyNIdNqfdR8Okm2rzxGBdXrmdXz0mUrz9AwUe/sXfIDBJv64VxQAeqD57jxIRlOAoq8NmcIAq0nv+w3Ib9niXp9j60WfAIF1euw11eTdX+s1TuOY3P7qT68HnsOSW4Sys5+9IneMrlhXp7TjF7h8zAeiafk8+uwF1hwXa2IFhv0+Yjchmb3o/k8+OptrK737PE3dKTs9NXcWDwdA4MmY5xcCdavfEYmgQj+wZO5cKC1fLLboCSL7dy9B75peyyfOzq9QxKgw5j77bs6jmJoi+3Eju4kywfU1fR5nX5Y47f5cGRV8rJySvY3OxBVDERpD93jzymosMRVUqqD2VzZvr7pIwZjKFlCn6XJyibeXM/RZ+WzNkJS8ieuoK4O/pRtGod3iorWXe9Staol/BW1hA9qDPGzPRgmbPf+5nqs/kcfPY91nV+Cne1jWZ/HwiAIkLHN+7T3F/djEfPJbLuh+/IqagBnxfX+ndwffcG5Z/PY+6/fmDJuFv5/h9PMDCzLa6vXsO86XOef/ElplrbMsHamt3qckpFR0B+/07Oyp/Z1PvZ4ByBKNBh3lj23Pc61txSfDYn6qTarU4AzV9/DLw+qnedIGfauzSfL+vaqMGZCEoFBzs/yuf3zMVjdQbTpA3qSHSzRFYMmMLOJd9hr6jm/eEzUWnUdLxHrqfjYjm27CJOPrOCY2MXE96uaVA2Yod0IqprS6oPZnPgtleQ3N56ct/00RuwZhcB0H7JeFxlVWxs+QilvxxEVCkp/+0wKfcO5NSsj4K6vsULY7i4ch3Hxi5C1yiO/E83sWfwDJJHD8DYp+1VeYW1bkTT+wax9YYX2TT4OZKGZdJp3ljOr/yZn1qOA7+fM299T86HGxAEgaoTeWwe+jynRkym+K01RA7ugrZZEu4SM8VLvgJR4HDaaAoXfEr8Qzdx6qapnBw6CUGhwPi3fgDoWyRzavIKNqXeh9tkod3yp+U+mHIHmgQjmxrdy5mZ/yQjMN/5XR4OjJrN7sEz2D3kOZLv7Ic6JoIdfZ+lbMMhAKqPXsBbYw+2haFFMrpmiezpOYkLr31J44dHcmDETPYNmkZEpzQKP93E3n7PknB7H9oseoyjY+Zxdsb7qDt3puqVVzCNHYtttfxhR4iKQnI6KRs0iJp33kHdtm2wj8Kfegr3/v3s6juFmpN55L277i/rNntOsaw3Jq+Q9YPXR3hGKvpmiVRsOoKzsIKaE3kcGvUqSXf2C7bFwVGzsZ6+xMln38ORW4om2YixdwYHR73KxZXrkXx+jo5dVC8vQ+vGpD56I6env8/mpg+gjomg3dKnODJmHieeXAJ+ib1DZ1C6di8KvezNGt2rDc6CCrY0vpdjY+bT6JGRGFqmgCiQ8dYTiFoVewdOxXquAE2SEUPLFKL7tMU4ohtHBk8h79V/4au2c7jX01x6Yw1+l4ejg6aQPWkZLZY9TfKjN+Kz2BD1Gg73epqjU98nsl1Ttgx+ji1Dn6fktyO0enaUPAcExvXG3s/iqbaR+dYT7BnzOpYF88DrxfLabCofH4f9k48B8BUXUzl5ItZVK/FXlOM3mbAsfoPwKdPR334H20c8z7aB0xEUIsm39frdea9i10mQJLb2m8rOm18i/u7B6Fo2Qp1oJOmRGzk+cjp5sz9BGaYj/82vg7ojanAm2ubyuPhx3Ju4LLbggmTTQR2JaprIh/2nsHPBGhyVVqrzy+vpo+4TbkWbFMPJZ1awd8gMwto0puWrD6BvlsjZWR9izynGXVp5lZ4/NOpVrKcvcerZ93DkliCqlKSMGYztTD6XVq3Ha3VgPX2JgwEdcNm+OThqNnsGz2DPkOeIHdyJjMWPcXHlOg7eMZuKTUex55aCKJD2zO0cf/xtcpf+gC6jOZr0xsEyV36ziUtPvY6nzEzF+9+hSWuEpmky5wY9TvFr/0TUqMkeNp69N75I6tjhsixxtZ3YaMzgYF5HH3+bC0t/wNCuGbqATS+5PJy882VM6/bitzmxHjtP4cofSVv4RL02PHnnS+wdMgNbdlFwvrxs7/2Zvtk7ag47Bj/HjiHP0ejOvpT9epitvZ7FWViB5UQeniobp1/5nAP3v4Gnykb2FfZ56zkPoo4N5+Skd9nU/EGchRW1tpDFJsvLR79i/fxLdEOHoGzaRJ4v1v+C9aNP5EXdW0dhmjgZQaMmcvqUenVLffRGlGFaHBdLr6pXPTuxjnyE+N9P165d2b59O5Ikce7cOfR6PdHR0aSlpVFcXExZWRler5fdu3fTtWvX/3B+oUXJECH+i4iMjOSxxx7jl19+QZIk3G4377zzDlOmTGH69OmcOHHimukiIiJo3749W7duvepaXl4es2bNYurUqSxcuBCr1crevXvJyclhyZIlTJs2Dbf7r233WLNmDcuWLWPOnDlMmDCBffv28emnnzJlyhTmzp0bXBT9+uuvmTlzJlOmTGHlypVBt+3ly5ezd+/eP8riT+naqT2REeFX/S6oDfidgQUkP/h9frxOD36Pj5wf9tJkeBcATCcvYi2oQKlTk/OjXJaywzmoIww0e2YUluO5eKptuCuqkTw+Sr7fTdzIbsSN7IaoUVO0ehvVh7Lxu70k3NwDAJ9D/roOENOjFb7Alpb8NTtIuqk7aY/fSMlvR5AkicJvd+Eqr6J6/1liR3ZFEaYjslcGxZ9tJnZkN6r3n8WRU0TFuv0oww2YfjtMZPdWWANfEf02J5LXR82+0wBYD59DEWkganAmzrxi8PmRvD5MP+wkekT3YPvE3j8ST4kJ81ebAajZehhFhIGoW/thzzqP7fA5bPtOogg3YMs6T+KN3eq1b0zftpT8tA+AgjXbSRjRlcKvtlN18Bym7VkoI/TYLpWhTar1vK3ce4bIjs3x1jiIykzHdq4QY49WSB4fxV/vxNA0IfjVFCBmRDcq1u5BUCiwn76EMtKAItKAu6QSv91JeOd0nJfKEPwSksdH1U/b0aQ1qldOn6kax/FsNE2TcBw/D4D9yFkU4QZcuUV4qupv54np25bSQL2K1mwnfkRXir7ajrvCQtGX2xDVKhRh9bc2CQoF0R2bc27lepQ6DZe+3oEmNgJtfBSNb+9N4foDOArlL4JR3VoGn1/4+RbiRnSl+PtdqKLDKP1hr+xlml+BMkKPOj4KAE2SkbBWjchZ+FWgXNuIu6EbPquDuJHd8Frs1Jy8hKu8CkGpQBUdjiY+Cp9d3vIpqhSISgXRHZpRtHYfqjA9ljMFqCJkr5bynSfRxkXWb4cR3ShbsxVdk0RKPtuIIIo4C8pRRuhRhGnlegeeiwTGvm0p+2kvrV59gPOvfYlCJ29rixvZjeKvtssPlWQPR5/DjeTxUfHdDowjuiGoFAgqpfyckd0o+XgDzpwiRJ0Gv8uDKj4K6+FsEAVUsfXLCRDbpy3Fa2tlMXGkbNjED+xA/podADguliKIQrBNBYWC+JFdKf5mB5q4KAo+2YQyQk/5b4eJv0FO766wYDl6AV2juKC3r9/jxR8Y24b0ZPwON+r4KKoPna/XZ5GZ6XiqrRR+thlHXimq2AjU8VHEDOgQbA+PqQZRraJy35mAPGwm7ga5PVTR4fisToq/2k7p97vBLyEolUR1a4U9txTHxbKgPoru2YbSn/ZhSE8id+kPxI3oSv6/NhI7qCOXPvgFZZiO8g2HEDVqRF3tdkNj37Z4qmw48krJ/3ADcTfIY9zQqjHFX20nMjMd65l8FFoNquhwyr7fjXFgx3p9bxzQgdLvd2HPLuTiW9+BIKBrngRA1d7TeKuswbzKftp7jTZMqdOG2SgjDME2jO7ZhrKf9iKoFHirbUT1aiP396CO2HOK8bs81Jy8iM/hIvGOwAKIXV6AixnZHW+1FSSoOZyNqFYR0aMN7vIq/E43NYezZX2iVddbSAWI79uWwrX7Abi4ZjvJAXlw9W9KnCoMfbEDJSIjWiWy9XxgK5tXnjN/PlPE0IH9SIoOQ9GkHeKFw7I8WEvQGcLQxEehRUG8X0t1YHtfbJ+2FAXkN3/NDpJGdiW6czq23FISh2VSvHYfztxiwjrVLp6qk4xED86k9ItNAFgPy22nio/COLIbvkA7FB3JQRNhwBBo0xbDunDiG9kz58D7vwSvFR3LITygq6sPniO6RytKf9pH1aFsEITgmIgb2RWvxU7RV9upPnQ+oG/CUMdHoUkyEjcsk4LP5DklsnMaue/8hM/qIO+dn1DHRqCOj8Tv8GA5eiGo640BnWtokULl/jPEDekse6d5fYga1VV5RXZtSeWh88F5tmLPaWJ7taZw7T6MndOpOVdEbPdWpNzUg9LtWWiu0G1Rw7tj+norAJpmSfgdLlTx0dhPXEBQCKgbxYNCRNSp8ZTKMa7CWjai9Ic9AJR8v5vwjFQAEm7rTcn3u+S2/nwLokpJWODaZf0rqBQow/XYL5TguFjGxffW461xoDaG46myBdsirFVjSgK6oSYrF0QBbeM4Iru2xO9wYT15Ecnjo/rAWfxOD86LZSTfOwTXli1oesi2h1RVBYAyKQmpRrZ/nL/8gqBSIRqNCHo96o4dcaxbJ7d97wyK18h5/lXddnksG/u1x55bQnSfdhR/tR19i2Sq9p1FGWHAkV9ebyz77C6MfdtS/ushBKUCyePD7/Njyy5CFR0Gfj8qY3i9vAwtUhDVSkq+2Ynk82M5egFBo8RxsYzYYV2o2HiYuJHdiO7RGsnjRR0fRXTPNhT88xcAKnedRPL5MLROJSIzHUGtwnYmH/uZAkq/240jr5TYkd1IeXAYBUu/Q3J7MY7oRuln8q6Q8q+2odBpUMVHYT+Tj6jVED28Kz6bE3exPJ9XHj6PMkyLJlDPy4ujV47rqmO5IAjYL5WBz4ffVIGmd996cuk9dRLJakXTpy+On35EjIvDe/oUgsEAKhUKrRpBIaLQqXGVVP7uvBfRqjG23BJ554NaibfGjnGErNsFhQJRq8Z4Q3fcZZW4S81B3RF7ex/Kv9oGQGlWbj29kTa8C6cDeuP0NztRatUIV+zeMrZIQZNspOynvdjPyx8m4m/sTvFX24kb2Y38D375E9k4iKCUP1zE3dANW3YhER3TwOen4rcjVB/KDto36jr2jaBSICgVRHRoTulP+7BlF3Hp/Z9RG8MJa9UIW04R5b8cQnJ5cZy6QMSwHsEy2/efxH2xGMnpRvJ40bRMpfJbWX9ZtxyUx25cND6bE2t2oeytzNV2YsINXWWbtk5etpO5wXYHeW6Kva0PFWt3I6iUVG44iKBSos9owpXUnS8v23twffqmYof8fpi76heMvdrgKqui5tQlTNuzUEXosV0qRxPQ+YowHdG92qBrHEfpT/uQPD4KPt0c1Pu61HisZwtk73C/H8fGzWj69gHAfew46rYZ+KstSDVWPCdPgyiiSKjdri3GxRI7rDPKCAOussqr6lXXTrzSDvg/jd/3P//Pn/DWW2/xwgsvUFRUxBNPPMHmzZv59ddf+fXXXwHo3Lkz8fHxTJw4kZUrVzJunPzRSaFQ8PDDDzN37lwmT55Mr169aNy48R9l9ZcILUqGCPFfSEJCApIkUV1dzYYNGwBYtGgRkyZNYvny5b+7gHjbbbexdu1a/P76kZ6WLVvGvffeyxtvvEFqaipff/01PXv2JC0tjYkTJ7Jw4ULU6qvj5HzyySdMmzaNadOmsWRJrcddaWkpzz33HNOmTWPp0qW0bduWRYsWoVarOXxYfiEbOXIk8+bNY9GiRbjdbg4dOvSf1Ty/i6BQgF9eFDUkReO22DEEtrPYSswYkuq7iYsKEXtJraeo02QhfmRXqg+fD072AK4iE5rEaDRJ0SjDtLjLqgB526w6NiJ4X3TnNAbvfANVhJ7j0z+Qt78Wm4hq14ScFevQNYpFUAjkfiwbwJ7KGjSJMeiaJOAxWWj99gTib+tDzMiuuAJ5uIpN+F1uNIm1HjOaRnGo4iKx7KldoHYXmdC1bIS7yIQkSbT54iXi7xtG5ICOtemaJaNplkzCxNGkr5mLvkM6npIKNI0SsB07T1iPDBRR4XjKzEQO7II2pTbPJuNGogzX0W7RoygjDTiLzKgi9TgLa13xncVmmjw4lPLNR4O/qYzheGtk7yBNohHHpbKgUeQskrcx10WdFIPt1EUK3v2R7ofeRZsaD14/VduOgSjS6t1JRPbKoHL7cWqOZOMpNqEw6Il98CZa/LyERq9PRBEhxwJSGPT4LLULkO4SE6rE+p5HKmM4Hos9uKB8uV6OOvXy1jhQRdQuSjpLKsn510ZEtZJOcx7AU2OncP0BkCR0SdGEpyWiijQw4JtZ9No0H8kv1T6/xIw2MZo2Cx7Ba7Fj3nUSZ7EZbZIx+DdA6wWPyHLmrS3X5WvRfdsS1aM1kZlp5Ly+BmexCU+VFV1SNIgCgza+xg0nVlCx/ywucw2Sz48uKRr7pTJEjbxN0mWyoG8cx6BN82j7+Sz0rRqhTorBVWRCnRSDu7QSyetDkxSDu9iMJjmWzhsX0vPEB1RuP47jYglei53YoZ1xlZip3H1KHn+AJik6KBeaRCNeiz1YdndJJcmP/41uWf+ketsxrEeyUScacRXJWz1EtRKvqTroISb5fLT6YBr9Nswl9T75C7vaGI7HYgu2qaPYFHy+NsmIPjWOQTveIPPTGdScuoQ2yYirpJK8d9eSdGc/Ws97BL/bg2nLMZzFZiSJegvpKmM4fpcH/PLCldKglbeDB57vLK0M3n+5z1TGcASFyKUV68Av4Xe6IfBcTVI0xsGd6Hd4OUmj++N3e9AGjG9nSSXRvdow4OQqvBY7ktcbbDtnsQnJ60XXJB5XUa08eqrt+L0+JJ8f65kCDC1TUEXqCUtLRhGmw1loCpbLU2VFadDWjkWLncRbe1Hy3a56MhXetglpM+4mbeY9uCuqcQba1FVkQpNkpNum1+l78n3M27JQ6NTYsguC5ZF8fnTNrohVpxDl+gT6SFGnDTVJ0bjqtaEp2IZei50ev85jwMlVmHZkBcuuSTHiLKzdDuSqqK715BZFOm9cSMLogVQfOEvNkWxZ1orNaFPj8bu8IAp03rgQbZMEak7kYj5Su8UsbdwIlGFaMhc+Io/9YjO6wLzhiFQQHx3LgG9mMWTDHJLS21B22QtRENDcPoXC+PZUF+fz8NLVHKn0sjPrXG3b2KrQJUVjFlwUKeykeg2/I7/RaJOicVfWkHRjN3I/3ojf7kIZXXvCZbNXH8Z1qTTo/Qry/KBOikGdaETy+sj48h88tHY2kiQRniDXITwxGksd+akpMROZEkO7UX25sPV4PdmQfH5SxgzCvCOr3phS6NR15NKMp8qGNslIm9kPcvbVz+QFdJUCye/HkS/3U+LtfVBo1STe2ovs19fUioZeE8zLeiafsFaN0abEIurU6JsloDRor8rLW2Ulpmdr1NFhKHRqEkdkInn9SD4/2qRobJfKCGueiKuiGlteKYbGcQzeNI8Wn7yItmVjVIlG3EUVIElEjeiBIlxP3EM34ikx47pUSsbPb9Dx8If4auxYth+t1x4AMf3bB/+tig7Dll0bI9BndxJ+eZFBFOi9aT6DT74nL6CfkT9sOIvMiDo1okZVb5ioInTBurpKKnFeKqPbb/Pp+NlzeGscmLfJ/SN5ffgDH3z1aUkI4eHo77yT6LfeQtmqlZy10YgYGYlx1SqMK1fit1oR4+JQJCfjr6oi4rnn6LVlAaJaGSzHX9Vtl9si8fbelP64Nzj3K8N0GPu1Q5MUTZs3HsVdXhVMr4qNQBmmY8DxFZi2ZSF5ffXy8ru8wW3+l/NyFZsRFKK8vVunxpCRKm8ZR9Yb9twSIjql4S6vxh74AFp3vtE2jkNQKORyJBrlD1+iSNef55A0uj/KSD2axGj0aUlE9GxDh/XziLmllxwuIzimzGiSYoi5uSeS10veK/9CaQyXdXoAZ7GZNs+NZvihpTS+ow+nX//qqnEtiAKCWBsvTYyLQ3fXaCLnvY6iSdN6ciDGxqJMT8e9X1708peU4Ny8kaGHljHs+Lt4LHaqs/L+YN6LRlCIDNrxBt0/nU7JxxtQJ8bgLjFTtOJHuhxcQfzogXjMFqq3HQvU04S2cYI890oSoz59DkNCFB0fHAZAWGI0NcW1esNaYpbDEtWhKrcEJHkOiOichjouClWELBuX++WyfnfWKe9l2eh/fCWmbccxbT0evKZJigZRxFVeFWhr2b7RJsmhDHpums/Ak+9Rue8snoB9A/IYE9RK1LGROOvoO3+N7Sq7ry6KMD2e4tq5xVMs24m6xnFEtGtK1eHz17QTNUlG2aatk5fXYkddNy9RRNssmfh7BgftHZ/diT4j0P+SRMaX/6DnpgXBD7iXnx9sqz/RN303zWPYyZX4rE6qDmYH0ptQReplOyaAs9hM0weHUBGwz/VN4vFUWRHVKnpsmEvG4sfwVFprZSrRWL8dy8tRxNUeXiLGGOGKnXmek6eD/46Y+BS5b30n7/YIfAOsW6+641Yun6meHRbify7PPPMM7733Hl988QUrVqxg8ODBDB8+nOHDhwNynMhx48axdOlSFi1aVC9EW2ZmJm+//TZLly5l1KhR/ynlCS1KhgjxX8xlz8IzZ87Qv39/AFJSUoiLi6O4uPiaaeLj40lPT2fnzp3B3+x2OzabjYyMDAAGDBjA6dOnr5n+Supu3544cWLw986dO6NUKklNTcXv99OpUycAUlNTKS+Xt3ecOHGC559/nilTpnDixAkKCgqulcV/MsLV/67rEfMn8Z0jmydy6YNf/uLzr35k5ZEcdt76Co4iMy0m3oqoURHeshGCSknxzwdJvqUHPkftYoecXkJQioS3b0bhxxuo3ncGye0lrM6XVClwH4Co19Li/ek4zhXgd1z7IISTtz5P1oipFL37A/rWTQjvIfe9oJS90/JnvkPR3I9o+s70YLU8hWWUvvst6Z+9gi6jGc7cIqTAgtjFj39j98jncRSacJVW0eaV+66ZryrSQMKIrpyb/fm1m+zyv+t5KdXvFEEARZiWmJHdONB9ApZ9pxG0KuLu6Ad+P3mzP6X8+52Ed05H31r+wuY8m8eZ/o+RfeMkPGWVJL3wyNV5B7O7Qgj+YozluslUkXoSB3XE53Sze+ybKPQaUgJffyVJkr0oOzRj531vcOyxt1FFGdAHPMnwg8/h4tjYxSgjDeiaxAXTXf47dlgmHlMNfrf3ijLI99hziqk5notp63EaPzyyfhn9EluGPs+Gzk8R1b4polpZ27AQbG57fgWXVm9ny5CZFH2wnowPZwRvqRd3+nLF/X6ODJ3Gvs6Py23fQo7j1uyZ28lZsIb61HlA4GHBANeSRMX3OzmY+RhhnVugb9W4fqBrof64tR27QPaEt9l37wKajh2OsWfrP+5XQcC89wxb+k3l6ENvoG8if+BRRhqIH9mFyl0nOfH0chAEku7oG0xbLwD3lc8XhKt0R937JUkiZmAHkOS+ufo+gaJPNrEjcwJla/chKMTa9H4Je24JOzo9iTLSgKi7xgEbV+otofbHE8+sIHn0ABQ6jewR6a9frrpNgyD/iRvehdKAR4YkSRR8/BvmXSc5OeldvNU2IgNbm+vK5IEh09nd6QkiMtMQlNc44OjPDhWq14ZXyMTlfwfafe+QGezo9CQR7ZoiXJbfa3X6FbJZtTMLfYtGQb1QD7/EkaHTqN5/BkPLRkS0kr2rcz7eyKaRL+IoNOMsq6LDS/cGnh1IJ4pojOHsvO8Ndvx9PmKTdgiXD5KRJFzfLcJ1eg+n8ktZ9sjNtE+K5seTBVw0W4NZuyUfnxgucIujMVoUvyu/giAQ3aUFp2Z/UduPgb+ih3bBU1GNL/CB51ppL8x4j+PDp7HmwYWEJ0WT0DY10HRXZ9jziZvJ33eGggNn6zVvdJ8MUsYMIvft768ISn/lMyQiu7fCXVGN5XjuNe/JW/4TPoebik1HafLwiGtUGmzZReR//Bu6xnF0+WImXqvjGqIkYb9UzrllP9F39Uz6fD4Dy5mCYPku6w9VhJ7873Zjz6/g4urtbB4yk7IP15P+wcxgG5y5/TmsB07jyi0m+ubeRAzORGmM4PxDr3G8y8OIOi3GUQPqVaXZM7cHQhpc/sB1DTugznjePeQ5dg2eIXt4RRrq3nQNG6T2WcpIA6qYCI7f/zpnpq1CUCpIvKPvlQnkeVynw7V1KzUrVhD18svyBY+Hqn/8g5rly0EUEfV6BI0GFAqULVti/+EHDt45B8kvBcPO/BXddrmIgkpB3HDZW/EyzkITxx97i+rDObhNFnTNkurpemeRie2dxhOZmSYv/F2jb+vmZc8txlNlI3PNC2R+8bzsnXiF3tA3T6Tku911yir/rtBraP/Bs9gvFMsLIYKAIIKoUXLwhhco/X4XYW1Sg22ojAzj+I0zcWQX0nj63fVKpU6No9ncR6jadhzb8QvXHEO5H/3Gr12eJv+bXTR/ePi1540A3uxzWJcvx7V5M47vviHy1bn1bhUjIlH37I111Ur5B4UCdYeObOo+kd86jkep15B0Sw+uos68Z88vZ0u/qRwYu4iYm3qCJKGINGAc0Y1DPcZTvSMLUaMm9o7+Vz0m62+z+PymFyg/eZGWN3UnpXsrrinnV/z/yIcbEESRnpsW0PiRkVjP5NdtgDrFlOr9fVk2dnR6ksjMdPRpdeTmd4wySZLk7ftDnmN7p/FEdGgqLzr/Ba51wEZtMa/OT9Co6fTBZM68+DE+q+P3bY4/szH9fnzVVi7N/zxo71z+HeR2Pz58GsefeBtluJ6onm2uUeY/1jc7h8xk++AZiBolYa1rdw1dWePL9nl2wD4XlArCMprgrbGzd+hMfHYXjR4aXvvsv2I/B1B37oQYE4P1628B0PTuib+qCuvpS79f9j+qV4gQ10HooJsQIf4LKS0tRRRFIiMjr1tJ33777SxevJg2bdr8+c0NRKmUVYAoiigUiuBLgSAI+Hw+3G43H3zwAfPmzSM2NpY1a9b85e3hl9m4cWPw9K/ZUx/73ftEbQSiVt7KLXldICoBF7ZiM+oIPbbSKgAMiUZsdbwiQd7erU+s9Z7URBpImz4aUSmiio2kzYJHiBnYgbjAtu/y3w7jtTpRx0fhLqtC1ygOT4Wl3jPdphoUOg1eu5OI1o2I69cWUa1k2IG30SYZERQiN+d9FPwiWrF+H64is3ygy+HzuIpNuMsqiQlsAdEkxaDQqHGXmBGUClq+P42Kb7ejS0tBnVz71VKdHIPjXAGRfdvjKZXrqQzXYz+VR1jnFpgPZeEpNslbnpJiUUSFo0o0oko0UrVuN+qkWMyrN2JevZE2W97BU2LCdqFMrlPAM0cVocfv8ZJ8ex+MPVrjsdiD3pThGamEt2nMvttn46msfSH3mGpQhuvw2py4is3oUuNxBfpBmyx7sInqWu8RV5GJ6EGdcV4qw2OyoE40UvThL0R0a0X5NztkT77YKKp3nyR6UGdUOgnXxeKgkSe53UT9bQC6dmn4rI6g1ySAOjEmsDUvsl75VBF6Uh8ZQaMxg4JePLqUGKoC9yjDdUFvz7SHhtFy/E0ow3QIgoAuKZrC9QdIHtEFBAFnSRWOYjNucw0+hwt7TjGSz0/Tp28hokPz4PNVUQYcl8qIGdgp6Ml3+e+EW3oQM7ADmoRo2q+chDJMR8aixxAUsvGvSY7BeuoitrP5NHpgmPySqhBx1pFvj8VO+fYTtJhwM4JCxFFkRp8aH1zoVEeHYS+QvQMqNx1BuSyM8C6taLV8IpXbjqNOiEZQKnCVmFEnGXGVyFsafRY71btPEp7ZUj64J0xLz82vBw/X6fHbfCp3nwrKhavYhDJCH+xzdZIRd6k58JwTRA3qjCJcT4tlk/BV25DcHpQxkbgD+aliInCXmHFX2Cn5+QBRndMw7z2DKsIgL+75/DQfdwO6RnH03ziPqqMX0CbLeVfuPYMiTEv8jd1IvqMvinAdZev2y9vtJImo7q3kMSkKwfJdlgmFQUOTJ24k6c6+OAsq8Npk7zhnsVk+BCdwf1jrRrRfOh5VTASCQqTjh1PkQ6oi9IH2q8RVbA62R+Gnm2j2zO24AmNKmyzrhK7fvYRCp0ap1wTv1SbFICiVspwM7hQsnypCj6hU0viREaQEZNZVWilvtbLY0KbEBGVJPoTIGayXOiaC6sPZuMuriezaAldJJe7yalxFZrTJRoq/3km7peNBkj23NAM74C6pJGXsCJLvGxI4xMePoUXty4+gEHHkXXE6p8+POslIz80LQAJHnTZ0XdGG2qQYXCWVsq6I0CMEvCytZwvkAxQAV6EJXcCzA0ATG0l53sF6WTovlaGscdBk+j1oU+PRt0ihfO1ewto3q9UBcVGYfz1I4qAOWM4W4Arob1WknrwvttH7o2fRJRlxBHRouFskPzsXnyMSn8NFec5Z4hPqe4UOuelWnh50M9GR4fjyT9O9TRpni07SxBgGhig+qT5KZ7eR9l55rnGbaurJry4pRtYbRWY08ZF0XSnHLtQmRCF5fBhHdicsswXRw7uhiNAT3q0VglpF+/XzMWQ0ocXbT1Nz6CyKwIK23WRBQKD/1Lvo8sBwio9fICK51nsnvk0qxccusHH2Z/VkXmUMp+3ixzn89/mojGEBfTMfbXIMNacu1pFLWWb1TeOJH9GFxFt7yYeEKAQkCXSNY6nafxZtshEEKFyznfZvP8n5hXKcbJ/dFexnKXD4iCO/DEW4DnVMBM5C01V5uUoqKc66yMXAoVVtZ94tH2wT0G2GJvEoDBoKf9hL4zv7BnVb9eZDpM59HGV0OM2WTsZXbcN2LBt9u+aYv98ux48URZzZcgzdqp/3ENalNZ7VcliNpHsGEDssk+rD54nq1oqemxbgqbJiaJESbDuFXnvVy7cjrxQkibA28iKENtmI3+kJev0F2z0wh1YDxv7tEUQB29kCtKlx+KwOIru1ouSbnQhKBWLA7nIVmRDtpfgqKlC1bo0YE4Pxn//Ec+oUyubN0d18M1XTphHz/vug0eAvKMBfXo739Gk8pkREtYomj44kbnjmH+q2yzrk8rhsPe9hRI2K9u89I3u/p8TgyCtFm2REm2Qke87nJN/RL5jeY6pBHRdJt+//gTo2CndlTb28RI0Sd+DgoLp5CaLA/pHPI/n8dPrsuaCt5Co2o09LQtc4jpIfdpNy/5CgftU1jqPZs3dQ8s1OUh4YiqukEkGtRPL6g7te/G4fEnKsPFeRCdN62SvRfuYS2maJKGMi8JosaBrH0XTWfbgLK4i9tTexf+uF5PMjiCItlk2k/KkVsudfoJ4F3+2m16fTOLPwm3rjWvL5kQIfFyS7HTEqEr+pAvf+fQiTFOju/jvawUMQNBpEYwy2f32IZJH1kSKlEe7jR4PtU7z+ANFdWlxDb8hlcBaZ0QXGuHnvGdSJ0XgtNqL6dcB5qQyvyYKrqEL2dr1vGClP/A1dixRMa/eiSY6lZv8ZUOmIbp6EIAjcuOwpcrccJbxOTNuwRGOwLy5jyS/H7/ZQ+PlmOc5vq0a4KyxoU2KC895l/X7578uyoYzQ47M5qdx1iviRXevZN/j9aOKiArIRE9QBl/Fa7Ji2ZdH0qVuC7aFNNiK5vbgrqjH2rY2nKoYb8J7Jq1fuqFGDUDdJwnjvDXgKylAl1drSqqRYEqbcS8E3OyldfyBYXlUdnXXZdnUV17Y7yAfH2E9fJPGhkSTcKx8U4qmsQdsovtbe0WuxBzyoL9vq9uwiJJ+fyC7pVO09Teqjsk3z1/VNGUjQasZodKlxQTvzskf0Zft8bx373FlkwlVkRmHQyAcH/bSPFi/8PdjOzmIz2uQYXEWyLSbGxSEmJBD74Sq5Dy5eRNGoEcq05kQ+NxV/ZRW+ixcBULdvh7ZPb3r80gtNQhSqyHa0W/4U+R9uCD6/rl10uZ9dV7yj/Z9E8v/5PSGui5CnZIgQ/0VYLBZWrVrFyJEjEQSBjIwMduyQY6QVFRVRUVFBcnLy76ZPSUkhJSUluF1ar9cTFhYW9I7cvn17cMFSq9XicFzD8+I/iMcjbxmIiIjA6XSyb9++637G0KFDmT9/PvPnz//D+/xOC96qQrxVhfhdtuACpSAKiAoRpUaFqFKQdmtPLv12uF5ar8NN2t96AhCfmUbFyYvs7DKBHZkT8Dvd5Cz8ijMz/4m7wsKhu+ZQ/vMB/C43yXcPILJLC0S1irJ1chwyfWpc8IWj8sh5Its2wZ5fgTJMx4mXPuG3bpPY1HcKksfH5v7TKFq/H6/ZwqWl3+Mur8JZZEKXlkzFhoNE9spAVCmIvbE7XqudmGGZVGw4SKs3n8SRXUjJez9R+esB4u4cCEBYZkt8FjtVWw6jbZ6MtlVjBJWS2Nv7oYwOCxpAVb/uw2dzYrxjEDU7juKrtuE4lUvlD9sw3jEIZUwk+s4t8TtdRPTvTFHAG+Fy7CTTrlPomyRQ+stBTDtOULrhECl39UebEkPXz2Zgu1BC5WXPmzpUHcxGGa6j+kgOYS1TMO87g6BSkHhb7+ABAJcx/XqQ8E7phHdpSUSvDHw1dsI7puEqNKGI0FNz9Dy6tGSih3bBmVtM1C39sR86UysPNieW3/aSfeMkXDkF6DrIXl/6zq3w1djxll9t9Jh3ncJtsrB7yHPBeiXfJXsTRHZJx+/yyF/LgZyPfmPf40txllVRmZVHqydvJr5vW8KaJuAyWXCWVVG04RCxPVrJp6Tq1EhuL7bsIg6NnkvVvjOUbzhE8j0DELVqIjo2w1tjR9c4Fm+NHXdZFefnfsmOzuMpW7efgk82Yt51Amd+OfkfbOD4uDc5+fRyFGE6Gj04HHd5NZLPh6fKiuTzyScuA6JWRVy/dlSfuEjyzT2oOppDeMtkPDV2BKWCxnf2peRXue3DOqfjszk5+/QS7NmFmH7ZT8Ldg5D8frSN4vA7XMGta6JWTVS/DjjOF2LelsWZWR+xs9vTlG84hKfKyr5hz1H6w26SAu2HICIqFIhaFerEKGJH9ce84aD8nP7ycwqXfosju4Bjw6bis7tQaFR4yqqI6NUWn82Jp6wKhV5D3IAO1JyRPa4rdp8kKRDPVWHQcnruF2wfOpPKw+dpPFqONZg0uh9IkDN/DccfX4K7tIryTUdJvqs/nkormpQYvDV24oZlUv5L/QUue24p5p0n2TvkucCCgDy2bTnFiDo17rIqIruk4yyoYPeAaWxv9xhV+8/iLKkk6/G38VhsuIrNuMuqsBzNCbZH43E3IHl8RPdojSomnJT7hpD/wQb23/QC9ovyR4Cku/oT2aUFks+H5PVSdeAc+uaJaFPjguOmct8ZPCYLh+9+DfOOE5RvOETTJ2+m+NtdpD4yMihTPqcLv6P2g5DXYseeK+eTPHoA5b8cRB0fRfmGgyTd1R9dE1mP+VxuPJU1JNzRj8qdJyj8cAOHbpqFI7cE047jJNwmx5ZKGjMYJAnHhau9902bj5G75Af2DpmBWK8Ni+q0YYug3Ktiwqnaf5b4W3rK8jssE/NOOURF4Reb0TdPlL3P2zZBoddQ8u1OVDHhKAIyX7nlKFH92lP6xWbOT38P26mLlH+3E3V8NAqDlvDMFvisTsIzW1JzXi7v5W305btOkTFlFJYzBTQZ3Z+iXwLz56ESSl3VVCo9SDolP+85zIBmRtAaQC1v+YwtOs6UKc9i37YaR84xWvYcRHNjGEJcKoXlZlSlNvoHTt2+TMXuUyQH5Lfx6H4UbzhI1dEcXGXV7LpjDht7P4vP7uLSgs8x/7KfS699xqEuj5H9xGIcOcVU78wi94UPsJ26yNFBk6ncfIT4e+TwBqmBhdx1U97jnzfO4tyvh2gX8LgbMP0ulBoV3z7+Vj2vF21KDIJSQeHqbdgvFJM8uj/5H2xg75DnOPH0OyjD9CTf1Z/ILulBfXN21sds7TyBzW0e5eDouZRvOkr1gXM0G38L+maJNB1/C25TDVFdWmALHIRzGfOuUyQEPL8aPzCU/A82cPSBhXjMNfic7qvycpdVoQmEStGlxJB8YzfKdpwg5eYeVB7NIaJ1YxwlVTgrqkm9sy/FAd1m6NQCRIHit9bgzCnkzKiZOM8XIOo0hHVpjbfSgqhSBsN8hPftgPO8rGNs2YWkz7ibow+8jkKjInvO5+wdMoPS73eTGJD/5DGD8Hu8WE9dQhUTjrKO/vXZnGhiI9GlxpF8zwAUOjWeOh60ANazBSQGdIMiXIegkuMB1hzJQds4DndFNYJKQWS3Vog6NdrUOMp/PYSmd29cu3fjPngQf1UV5ocfxpOTg+HBB7G89hrKZs1AocB75gx+sxlfWRmKQOwux6UyKnef/lPddnlcAlTuOkVY68acnfURlQF9k3RXfyr3nqZxQN8k3dEHr90ZHMvKCD0Vm4+R9+467Lkl+J2eenkhinjMNVflVXXwHPG39ESbEkNUt5ZyuIvUODme5PAu2LKL0CbHBNOUbzhI2ov3YssupPrgueDvNUdykLw+DGnJ6JonkjS6P6JSQel3uyn/+QBRfdsBUHP8AspwPV6Thch+7VHHR3Nx9iccv3Emexrfw57Uv5O/+Cu8NXayn1pCdGY6frc3GGInaUQmNYF4inXHdVTH5iDJtqEYF49m0GBcu3ehbNUaBBHH6i+ofvF5EEVsn3yMuov8IVrZJgPJakXVPC0Ypzm2XztqsgvrzXuNRvenJGA/uausGJonokuNI6pzGgqDjorvd+EqrCC8S0tEnZrKDQcwjuhGxU+7yZmxEtupi1R8t4P4uwchGrQkdk7DWmyiKq+EX6etImfDIdoE9EZi5zTcNXakK0JDaSL0VO45jdtUQ/6HG3BcKqP8F3kuKd9wMCgbusZx9fS8MkJP5a5TJI7qg7F/O/TNEgP6ZgYnn14OCpHYYZ2D8+Bl+6bu+Irp356arLygHkke3R+3uQbr2UL0gbZAFNBlNMeycX+9cld9uwX3xWLMn/2M89xFokfJulPXqRWKqHCcp3LJW7n+d3VW8uj+lP5ykOojOfXyMrRthnnDQUo++oWT97zKiTv+gemHXcTe1peo/h1Qp8QieXzYT11E1GkQA2EDRL0Gn9ONKlIO16E0aP9U36iv1DcOF7YLxewcMhPTjpOUbjiEJj4KTVwk3T6bHrDPa0OLuMurcRaZsBy7IH8I79cOpV4TtIUsgbopI/UgiuiGDsb63vtUjH2UirGP4tp/EDEinOi5r2L99Av8VVX4TfICZs3K9ykbNZqd3Z6mcu9pbOcLOTFhWdDmAII2B1DPDggR4noRpJCPbYgQ/2ncfffdpKam4vP5UCgU9OvXj5tvvhlRFHG73axatYoLFy6gUCh44IEHaNeuXb30ZWVlLFiwgEWLFgHywTYzZszgySefZODAgeTl5bFq1SpcLhfx8fGMHz+esLAw9u7dyxdffIFarWbu3Ln14kouX76cU6dOodfrg7/NmzePb7/9Fq1Wy9/+9jdA3uL9ySefAPIhOJevffnll+zatYv4+HhiYmKIjY1l9OjRLF++nC5dutCzZ09efvll7r///nrxJq6Fp+JCvf9Pe2k+B44cp6rKQowxivGP3M8dt8jbw0RDDKJaT2V2CWc+30Lbh4YhiCJ+n591o+fSZFgmSb0zSOjWEn1cJD6XB8kvYS2sYNuz7xF2SJ60M9fMIqxVY3xOF0VfbCX3re8AyFj8OImj+iAoRCwnL3LkntewVDsZuGkeokaF3+mWDX21CgSoPnGRwxOW43d70TWOpe+3L+J3e9EkRGH+9RCnn3yb5AeGoUmOwTioE4JaicKgRdRpUEUa8JgsFH78K9W7T9H5p9m4ik14zfLXdHeRCV2LRvgdLnImL8N2PIe4uwfTbP7jIIC32kbJB+vwVtagVEiYV28kdeHTRAzqgqjX4ik1kTt+IY7j52k0+3Fi7h4KArgLy8mftYLszdl0/WwGPoebsPQkUCrQxkfhqbZRffQCxyYso80r95NyV38UejW23FL8TjeS14e7wsKJZ9+j9Sv3YezXDrUxQo43drEMBBBEkeIf95ByZz9UxnCQJLyVVg71f4ams+4l7va+KHQaXMUmLAfOUrhqHS0XPSkHfQ/XoTBo8VrsVH/1G5q0Rhh6d5C3BJ3IoXjRpzT78CUUYXoEjRJBVOC6UEj+lDeJe/Q2tD06oImLxFVWRfaCrzDvOknHlRNRRYVRk5XHsQnLaP3K/cQPy0STGI3f7UXy+vDYXFjOFXLwmRU0v38Ije/og6FRLIIo4LU62TFmAeZD8sE6w7cvlGNKebyUrt9P7KCOqOOjUIbpcBZVoEk0IiAgSXL8QU+1jZOTVpA2/S5OPfse7lIzuibxdP7sObQpMVRsPErWhKW0f3cihvRk+VnhernOhRVkPf42No+fzCVPYmiagLPUTMG3u8n/ehfdVj6NLjkGVZQBUaVEkvy4K62yx1a4Djxezk5YQs3Bs6TNG0fCXQPkbcSigOT1UfLFZiI6t0BQiGhS4yn51wZyX/0UITWJ9isnBdstolNz9o14Ho+5htbzHiZmcEd8DjeFn26m8cPDUWg1CAoBr1n2yrIez+HMg/JHhzafzSKqf0cQRfxuD0gS7sIKEAT8Tjd+pRJBKbJ71BxcpZXoU+PJXPk06qgwqk/kcSQwxtKeuoX0CX9DYdCA18+ZWR9R+PkWAPrseRMBUEaHIapVCKKAx1xD1aHzZE1YRqcPp5A99wsyP5shxzTTyvqw/NfDuMuriBnQQTb8zxUS0bE5PocLb42D4+PeCvZXt3WzUUWHgwQHbnsJy8FsOnzwLHEjuoAk4Xd5OfPChzR+aDia+Cg5BmRRBYIgUvrDHtRxkSTe2ReFPhDjzC/hqbbiLDJjSE/GY7ZQ8OlmSr7bTYeVE9GlxiNqVLhKq/DZnCgj9Cgj9PidbtSxkfidbkS9BndFNUfvW0Dm1y/ivFiGMkJPTVYeWROWkrH4ccLbNUWTEI1Cq8JdKR8WI3m9mDYeIapHa1SxESAIFH38G3mLv6H71jcCJ9yKSF4f3iorNSfy5O2RChFVVFhggckDfj81WXm4K2uIGdAen8MdaMNm+BxufDUOjo97E1VMOO3enYi+STyCQsR+oYS9w55DcnuJu6Eb7VdMDHp+OItM7MycQNqM0STfPQBftQ1EQY7DaAzH73BRumYbKY/ehDohCkQR/BLO/DLK1mzlwJs/0efTafgcbsLTkhCUYkC32ak8doH9T70T9Cq2/q0ln53bjs/vY1TvDjySpuSr7CqU6d24545bAYFVSxbz/a+bEQRYOHcObTK74XA4eGD8M1Qcy0EA5r+/jINTVtK40Ic+NZ6uK59GFWWoN0fED+lE+1fvlz1yLDYKl3yDMhB3r/RfchD5Vv+cTtSAjjgvlnJ+8nJsx3LQpCbQ4ef5KMJ0+CU4tnorv74on/A7+qOp2CosNO7eiqjUeGpKzDgCi2MqnZrP7p7L7c+MIuGWHohKpbwo7XCxtf0TSIE2aD1vLEl39kOhVclbdh9fguXYBfxAl89mUPD5FlL+PpDTsz6i57pX5ViBEtgvlWLLLiJ7/hp6rp+NFIiF6ne6cZZUogrIq9tkQfL4OPvSJ8Tf2O2aeWX+8DKR7ZtgLzBxfNbH2C6V033l06ijDCjDdPKcZ3VSc64QQ5N4lOE6RK+H3KffxHboLE3ffgbjLX3kmK9uD/j8uEvN2A6fIax7W/D6UESFcea25yjNtdD34DI0CVEggc/ppvTHPZyeKnsJ9dy6EEN6MpLPz+kp71H89Q50GU3o8ePLuIrNSH6Jiq3HiRvWGX1qvFxntxeFRoXPI//td7qR/BKCUoGnwoLPLseEi+7ZGsnnl+MipsTKi6pfbKUmK5eWsx9EUChQemsQFAoEvR7n9u1Yly8natEi1J07B7ZkS/jKyzHdLW9Ljl66FEGnw+lW4SqrRm0MQxmux5KVh6ey5k91m75lCr22LJRP2j6WS9aEpbR65QF5oS9wcJTf6ebYuLdo8ugN5K1YS8uX7kPUqtE1isXndGPecRJPZQ3xN3RDFR0WjLfoc7ipOXUpmFf3X+YS1joVQRSoPpxN3rvyswSFGOhnAb/bS/GabZx/7Uuiurei20+v4nfLtpyzoILsf3yMadNRYkd0od2KiYg6DZLPT8mabZyevJKUscNJHt0fhV6D5PbiKqxA3yYVhV6LIkKH43ztIvqpe2aja9mYFm9PkPvF4cZdUYMmLgLJL6GNi2T3mAVUZ+WhT42nW51xnf/1Dtr94170sTokvx+/2Yyo1+Pctg3bqhWET5mGpt8AfKUliLFxiHo9voICLAvno+nVG6nXMDRJRsq3HOfIhGVoE42/O+81fWi4fMCTJFH+9TYuTFtBwgPDiR7aFW2zRPD6QKlAVCnw2V1B3ZG+dCKxf+uN3y9hLa3k5Opt7F/2I7d9NBW7yUJK91byITcKEV1UGHaTBcnn54tbXyIiJZZbl4xHHR+F5PNj3p7F8cfeotUrDxAzuCPKCAN+pwtPtZ1Tk94lbfroq2TDH5CNrAlLiR3SmdavjZXHXWAHluNiGVmPv43f46XtkvHomybiKjVT/M0uir/ZSYeVE9Emx8je16IofxAsryasZSMEUUBye/BV1lC+6jsklxtDj3YYendAGRMlh25xeZD8fnzmaiRJQpOahONMLh6vgK5JPKdm/JPib3aiaxJ/lZ0oub0kjepD+6XjEURZLr3mGopW/IAyOpzooV0QFAq0zZNk28vj5fy0FVR8vQ1NagIdN76Bu8iEX4KKLUeJ7tkm+PysCUuD+vda+kaT0ZReP76Es7gS/H7Kt2Zh7NESVVQYropqdCmxaBKiEAQRBPlDgM/phoB9furZ91DHRtB22XgMzRKR/BLm7Sc49thbSG4v6rhIem9bKB9KBUh2B2WjRqMbNgTdzTeiiIuT40oCeH34iovx2+2Yxj1B9MJ5VM9/g+N7FSTc3ps2C8bhMddcVa+6duKpSe9iOXaBYaWr//B98H87ntKrHTf+p6FKaPXfXYTrIrQoGSJEiH8bVy5K/hU+6vSPBuXV1OP585uuwC5cI8baXyBSuv68tIo/PxntWmiU15+u2KX785uuQUNc6Q2C989vugaR2mvH1fwjihyGP7/pGljF6+/niL9wkt21EP4sAOo1sDVQDmO4vtAKl3FK15+fQWxYP5ukqw/i+jM0/0YzpSH91VCkvxoI9QoaUkZFA+vla2AZG4JWuP4xVipcI3bnX+Cm2Ql/ftMV/PpCSYPyihOuX7cBbFNfv97u4mzYuGzIRrSGbrWyCtefMlVpb1BelZ7rl4+GyryqAWOsXZvSP7/pGhw7nfjnN11BQ3VbQ/RUQ/NqiEw1RG8AlHP9c1HvtoV/ftM12Hfy93dF/RExwvXP6ftUDbP32rmu345tKA2RqSS97c9vugaF9uu3EyPEhrWFzX/9UfHcDdSkDdE37Vs0TN+cyI7/85uuILQo+d/P/7ZFyVBMyRAhQoQIESJEiBAhQoQIESJEiBAh/gh/KKbkfzahmJIhQoQIESJEiBAhQoQIESJEiBAhQoT4txLavh0iRIh/G6sa3XfdaR46+mqD8trfbvp1p2k7xNywvDZe/9YGl9CwLWIN2VrWv1fDthzt3Z103Wm0DdoICOWi6s9vuoLwBm6pDmvAdi9/A2dKfwP6K1d1/dvKABp7GrZ1syE09BtxZrurD1L5Mw6caNjWt4bIYkO3HaZE11x3mouVkX9+038SDe2v/+lfrouUDdvw05BejvU1TN+ESw0bl06uP6yCloaVsUa4/nY00rAtjrs02utO08TdsHEZ57/+Mnbq3bAtjgcbMF82VGP/O7e5NSQki0dqmH3jboDMb9E1TEtN63j9dtGufQ2bixpKQ3SHvQFtCA2bL70NnCEaIlObNA0L1dGmAVFttA08WdkgXb/+zRxc3qC8srbE/PlNV2CTGqY5GtLLw0u/bFBe/1vwFJ/+7y7Cn6JKavPfXYTrIrR9O0SIECFChAgRIkSIECFChAgRIkSIP0Bq4MJ1iN8ntCgZIsT/AKqqqvjoo4/IyclBqVQSHx/Pgw8+SHLyv/er7NatW+nQoQNGo/Evp7nyxPA/YtRvr7Ft8nuYTuRddS3joWG0GzeSyKYJ/Kv9E7gqrfWuC0oNishkfDVlzHp5Ntt37ccYHcUPqz9GYYgJnO5rwe+ovurZzeY8TPSQzvgdbrInLcOWlRu8FjW4M20+nCafxvjjJ7h++gIA9fDb0Qy7DdRqxPAoEAXwS9g/ehvP9l/kMukN6B6dSp+X00GhQPJ4EFTKwMl0y5A88lfTVnMfJG5IZ3wOF9azBUR2SsPrcKMyhuOprEHy+ZF8fnaMmAVA2zkP0uTeQQgqWUXbcks4Mn4Z1Vlyu0V1as6Ada9y4PElVB3PpesK+RTHqqxcDj31DpLHR/qEm2n7/D34vT6wVePa8CPONfIproanZqDq2R9BpcJXeAl8PnxlJSibpYPPh9/hQNTp6GcVyf90M3mrfgZAlxpH55WTUEUZcJZWoYmPRBBFqo9dIKxlCgCSzcnZ6e9jPXWRFnPHEjOkM36HC0GlxJFXwvH7FtB9+2IM6Un4PT4O3fwi1kB/tJt+JykjuiD5Jbw2B0q9FqVBS2VWHi6zhcSBHfC7vLgqa1BH6FEoRHLfXUvBl9sA6LRqEok3dANJouTngxR+tZ02L9+PKkKPJEm4TRZ8NhcXZryH7dRFANLmjMU4JBN1opGaY+fJf/s70uc9gjohGp/VicdsofiTjRSsWi/L6XuTierbLnh6qPNSGfv7TMI4qBMZ7z2DwqDFY6phd/tHgzIWltGEVgsfRdc8CYVWheNSOaeeWhasd+u3niR2WCbuimoqd56k69BMvA4XZYdziM9Mk08irbBgLTaR1LMNCq0KyS8RlhzDp3XGStzILrR4YQy6lFhQCFTtP4ctu5DYQR3ryZ7P4eLExHepCchT/8PLURnDQBTx2V1sa/84ksdHWEYqXb6ciTpwYrPjUjnHxr1JTVYeTR6/kUZjBgFgPX2J8298Q/ul4zE0TwSFiDO/HHteKTlvf0+HpeMxpKfgqbLi/uZz7F9+jhgXR8RzsxCjjQh6HQgikqUaITIKfF4kqxXrRx9ieOBB+jplL1p9k3jOvf41nmob7V9/BEEhYs0uZOfwWUgeHwkju9Byxmgkvx9tQjSSx4unysqZqatoOfchRLUKZYQehUGL3+1BVCnxWuwUfbYZhV5D7Miu8inZFdWcmvgOTSbeRuyIrmhTYrBfKMHvdGM5lI2gVhI7LBOfw4Xf5UVQiNi+XY+g0xI+pFfwBNCKdz8nfuojaDLScWadQxkbjeR0UTxzESlLXyTZ4pLHvtfHvhGz0KXG0WHlJPRpSQgKBY78Mk48/Q4+h5t2bz9BRPtmZM9bzcV31wbvNbRIRlArceSWsnvANAB6bp5PWMtGSD4/J59ZQcl3uwHq9ZnjYima+Gj0zRNR6DRIgdPfHfnlKCP0RGQ04dy81Vyqk5euSTyCSonk9SGqlTjyy7Geyb+mTKXNGE3TJ29CUIi4yqrZPWAq6TPvJvmu/ijDtHIbOTwcuf91qvaeASD18Rtp/OBQtMkxSD4/FVuOkfXkUlrMvIe44ZmojOGIWjXO/HKynlpO8j0D6DkkE6Vejdfhxud0U3mmgF3PvofP5aHrC38n7c4+qCMNKNQqvun1LG3GjaDR4E6IaiU+lxuf04PX7mT3zI+oPHUJgDYPDSNj3EgimiXweTt5fPV49X6a39IDVYQeR5EJt6mGrBkfYAmkAWg0uj8dAnJZk13IjhGzgnMAQHinNDJ/noe7vAqPycKZicuDOqDb9sXo05ORPD4O3/xC8PfwjFTaLhyHwqDFVVGNKlw+5doV0L+IImW/HCS6W0si2jcjd94X5L/7EwDpc8cSM0SWU0GlxJlXQtZ98383r4iMVNq//gjKYF4GlBE6nKVVaOOjEEQB84FzRLZriuT3o/D5uPDih9TsP0PzeeNIGDMYJHCVmCn/Zjv5C9fIFRdFOm5YgDLSgOTz0cLp4dR3u2h3Zz9i0pP55G8vURIow81vP0nzgZ1Q6dW47S6+euB1So5dIDw9ie5vPk50+6ZkzV9DwboD9FrxFOqoMCqz8sj7egedXroXUaXE5/IgebwISgVF7/xI8ZdbAYLzkSbRiOXYeY7c+nJQ/8bd2B2FVo2zyAQ7f8D57efo/v4wqu59QfLLrrUqFXg99eZLye2WTxf2+ejt0lC6dh85C78OzpcdVk5CGWWQT603WYgd1DFwgrcHQ1oyZ+etJvfdtUEZuXIOOzZhGW1evo+kv/VCGZA9j6mG09PfxxqQvbZvPU7ciC4oI/TyCeN2F4fufg3LkRz06cn1dEfZun3BMgkKEaVBi7vCwu4B0+j48RTiBncGJPL/tZGzs2R7Ifmxm0m4dwiSJCGo5FPd/XYXthO5RPRphzo2Esnro3DFjxiHd8NdYub4ffMBaP6P+0m6dzAKvQa/04N5+3HC2zbF7/HisztR6LXglyj6dCOFgTm28dhhwVOdzduyOHzfgmvaUicmvkvyPQPoMrQzboebb6avZNT8R7GUmPn4kTeCbXr3WxNI79eesJgIcnafJCLRiCgKaPf8jDKtFWJcPCgUOL9fjVRjQXfvI3K8OL8PX2kJyubpSC4X/tJihqe1x1VhYdvA2p04utQ4uqyYKJ/UHejn+EEdEZSKQD1lPX/yxX9h3i8fjtFy2p2kj79Z1hVnCznz+hravnQfynAdIOAqr0Ly+cl94UOq98v6seXCR0m4oz+CUoGrxMzp8UuIv70PiXcPRNRpcOWXsa/nxFp9k5FKu4XjUEUZ0MRF4a60Un3swu/aRdnTV2E9dRFNcgxd1s1BHRsJooDP5sRVWMGpie/Q6JGRQVtl/4Cpwfp3+/EV1MZwfE431UcvcPLpd3CVVjZIpsI6t0DyeHHmlZD97Dtk7lyCQq8h/WIZP0xdSesRXWk1TLYTbSYLP0xZwbBZY0hq3wy9MRyFUklVYTk/TFlJSeBdI7pjc4ase4U9jy+l8nguPQO6oyorD6fZQtLADij0Grw1TnxON6JSJLxFChvaPobP4abv+lcxNEtCVIpYc0s4PeeLa/ZXzgsfUh3o41YLHyXhjn6Igf46OX4JloPZV+kbYe+PuH78Au1dY1F17QN+CQkJQaUGjwc0GgSVGsnrxb1lHZqhf0Ny2OlsEZB8fo6OmEHzOQ9jDLzjnA2846TNG0fimMFIErhLzJR9s53Tr38LQMf3JmFIS0JQKTE0TQCFiN/pwZFfRlbA5mgf0Bv17ID3niGsTWP8Lg+uYnNQ3105Li/bASFCXA//03fmhAjxfx5Jkli4cCEZGRksXbqUN998k7///e9UV1+9uPZfid/vZ+vWrVRWVv6X5bFzxgf0nffQNa+VHjjH+nvmUZN/7a0Mot6I5HEAcNuNw1ixeA6iKKIIi8VrKcFbmY+oCQNF/W3A0UM6o2uexOFeT3N+6grSFjxW56EiLZc9TeWWY1TvPoW612DElCYoMzqh6tKbmpnjcHyyHO/5k1Q/NBL7+4vQj50UTK67/ym8xw6wq+8Uak7mkffuOnb1moynykrKmMEAxA7phKFZEjt7PkPhl9uIHdyJnT2f4djUVaijw9hzxxy2D50ZXJAE0CXHcOH9X6jYnkXV4fP4XW7aL3gkUGaBti/8ndKtxwFo+8LfyVn5Mxt7P4unykaTMYNAFEh7dCQVe06xNv1hpOoq3Lu3Bp/v2vwzNXNm4CspxPLsOFybfkad2YPq8fdi++gdBLWa6qcfYPeNL9Jk7PDggmPrF8aQu3Id2/o8S0S7JhR+tZPt/aYQ2aE5WVNWsXPQDHIXf0OrRY8RM6Qz+maJ7O05kcqdJ1DFRAAQM6QzPquDAyOex1ViptXr44LlOvPOOjYMmcmvw55HqdfiqrSyvs8UlGFa4ntnsL73FMr3nSG8WSIbhj7PvlGv0vrl+xFU8nYltTGCcwvWYLtQgrfaSse3n+TAmPkcfvRtPJVWjj6+hPOLv6XFG4/Xk42ijzZQvfc0hjZNSJ/3CGeefJvjo17GXVbJ2YnLSB47An3LRgCUrN5KzdEctqeOoXztHkS9BkSRFvMf4ezU9zh80wsoIvTB+wFaL36c8p/3U3PkPOee/xDLkfP16l3y5VaO3vMaCoMWfbNEvuo7hZ0zPiCmXRO+G/Y834+YheVSGSn92vFV3ykcnLcGV6X1qrFi3n4C66lLnJy8gn0jXyAyMx1j74yrZO/U1FVk1MlfGWXgzAsfsyn1fkp/3BOU3Y7vT8ZjsWPamsWFt79HEaYl4/VxaBKjaTJuJHtGPM+uAdNAFGm/bDx5K9dx9LEllHy3m0sfbcSWU0Ly6P4ow3Rc+uhXLiz/Cc3gISiaNAGfD+uK5ZgffgDLgnlILif2H77DX1GO32TCsvgNDH8fQ+Xj49g5ZCY7hz2Pz+Gm9JeDtJs3ltOzP+eXZg+hTTSS/sztAFRsP8GOQTM4+9pqbBdK8Nmc8oLknAc5MupV9g+dAT4/zqIKkJAXlh5eRMLtfSjfcIj9g6ZzYMh0Kn47TOvFT6BvlsiR21/GcakMr8XGgSHTOTt9ldxfY+ahSYjm2JjX2NdvMuE3DcS2eR95t47n4u1PYd26j6g7RlA2ZwXWjbtRREeQO+IRSv6xhISXngLg4KjZ7B3yHPsCY7/FC2Mw7zpJ9cFsir/ZQcWmo2S8Pg5vlZUzsz4ir87iRYsXxnBx5TqO3Pc65b8eRhklnzDafMootAlGNja6jzMz/0nGIlnfXdln4e2a4qqwUHUwm4ptx7n0/i94qmxYs4uwnSuqt1DS4oUxFK7ehs/mpPrgOdxlVVRsOor1dP41ZUqTGE2Tx2/k1LT32dj4fiSPl04fTsHQLIm8d9ZSfSSHmqyLlP9yiA4rJ9Urn/V0PiefWUHFpqOoo8NJGTMY07Yszr3yGZajF8j/569YjufRYcVEDM2S+OXOOfKLdZWVH4bMRFCINLu1JwBF27PY+MAivus3DbfFTreX7yWiWSLf9p3Csbe+w2N18sOw5zn61vf0WfBwsL6lB86xoc5c1GhwRyKaJXLw4cXsf+ANPFU2st/8lg5v1H54QBRoP28sp2Z/zvrmD6FLNNIiIJfydZGWi5/AY7Zw/vl/cm7qSlq+Lqc3DumMz+rk0IiZuErMwd8B2i1+nLNzvmDXwOkow/Q4Ck3s6PMs4QH9u7PfFGIHdyR35fp6fWYc0hldsyT29Xyayp0nUAf07x/l1XHxY5yZ+yXbBs1AGa7HUVjBlr5TiGzXhIKvd7Cl/1Qi2zfl0BNL2D50JtnPvEP6oieJHtIZbZME9rV5mKxRL+GtrCF6UGfCMlsAkPzojfgsNkS9hsO9nmbDzA/IuL0P3z/+Nvn76p9gar5QTNHR8yxqMZaS47ncuvxpANyVNo688C/OrlgHQIcX7uHsez+zvs8U3BYb3d96nO33vk7ul9vQGMPYM345W+6YQ/rLDyCoFMH5qPDDDVTtPU1YmybBPEvWyLLtKChjX7/JqPsOQWzUBMf3X2KZ/LA8R27fiPfUsavny3cWgtuF5dlH2DPkOWIHdyKyS3q9Mbqr12QUBm1QF5998WMEUaw3ni9Tbw6rstLm1QfQN0vi0NjFHLx/Id4qG+cXf0vbRbV2TNGX23AUmpC8fjY2ug/zzpN0fE8eV1fqjrplsp7Op+CzzQDEDu1MbP8O7Or7LAfvnEOjMYMxtExBkxhN0rgbODZiBhdnf4IyTEfBm19zfuqK4OLR4X6TKP54AylP3IK7pH4IHK/FRs3hbLY3HoPlaA6xwzLZ1/Npcl75BFGj5kC/yRy+8XlS6syxccO7kD1vNZW7T+O1Oq5pS52auiqoA94Y+CzfPf8+966YTNn5q7dkn9t+jKKTeVQWlNO4UxpHvtvJm8OmoR3xN/xVZizPPELNrEnox47Hc+oYlkkPY5k8DtfGn1F36UH1E/diW/4GiuRG7Pv7/Kuen/HCGC6sXM+W3s+iNGiJ6ZPB5l6TOTppBZ4qG9uHzuToMyvpuEgea+GtG9H80Rs4Pv0D1jd7CHVMOJ2XjGffmAVs6T8VV0U1h8cv4+gzK2m1+InguI0Z1oXzL37I0dtfwmOuQZNkRNcsiaz75nN28ruoE+s7E7QP6I6ak5co+n43Rd/u+kO7qFVApqJ6tcFZUEHWQwupOX4BUaMi7+3vaPX6uKCtUpcWL4zh/PzVbEy9n5Lvd+OtstJ8yqgGy9SRgZM5OngKjgvFtPvmFfD6qN51krUzP+CmOWPZvXIdK0fO5L0bnyd70xH6TxpF1ve7+HX2pxQdu0D25iOc33qMm+aMlQsoCnR44R5KAjZzhxfuIfu9n/mljm35c+8p7H74LdwWG78Ne54zc7/EtOc0niobfpcHe14ZxyavZH3zsWiMEWQum3DN/mod6K+YQH9lv/gRh29/GY+5Bvu5wmvrm95DEFOa4Fy7mpoZ46iZ+SjunZvwnj5GzfOPI6g1SF4vNVMfQt17CCgUWOdM5sjQaRwdMSNoxx7s9TTZU1eQvuCxoE7ec4VOvqybjj32NruHPIf1TD6WUxdxXCqj6JsdlAdsDk+VlVOzPrrKDri4Yi1b2zxKyfe7yf/4N2IHdyL18Rvrjcu6tmWIENdDaFEyRIj/Zk6ePIlSqWT48OHB35o2bUrr1q355JNPmDJlClOmTGH37t3B+19++WUWLVrEM888w5IlS5AkiSNHjrB48eJ6z50/Xzagjh07xqxZs5gxYwaLFy/G6XQCMGHCBL7++mtefPFFdu7cSU5ODkuWLGHatGm43W4uXLjASy+9xIwZM5g7d25wwfLChQtMmzaNWbNmsWHDhr9c17LDOagjDOjio666Zjp5EWtBxTXTidoIJLcNAjEEu3ZqT2REOC1btULyecAvx6fxu2yIakO9tMYR3ShbsxUA6+FslBF6VIH8o4dlgiBQvGodSBLuvZtRdemNesjfcP34BXg9qDp0w71F/oLvLysCQUSIMoJOj6J1B9xb5WvG3hkUr9kOQNGa7cTf0BWAuJFdKfpK/t2QnozP4UYdH0XV4fMIoiB/jb6CmB6tUUeHkb9mB5ZTl1BHh6OK0KOJjyLtkREUrduPu0JetI7t05aitfsAuLRmB0kjuxLdOR1ncSU+hxvJ48O9czPq7n2Dz/eeOo5kqm1rVaeuSDbZ2857aC+CUokQbcRnc2LNLkQbMHZj+ral5Kd9RGWmYz1XiLFHKySPj4IvthDbty0AlkPZaJNiiB3ZlZKvtqNJMmJokyp7S6qVxI7sSsGq9XirrPidbpQRBtSB/vBaHcEyhaclYc2TY3v53V78PnmrhL3QhEKnRhsfJXslVlmRvPK1iDaNKflJbouqY7myd9/FMir3nqbom50kjOxK5aFsNElyLJ7YEd0w/XYI49BMCpZ9j6hW4io0UXPkPDVHzlP+/S6i+3fAnl2IJtAGsSO7UfqV7JkZ2aMNkseLcUgnHLkllP+wG09FNT6LXfa6C6BPT0bXJIGSr7Zj3nacyMwW9epdtfc03ioryjAdJQFZKT+cgypMFxwrMe2aUp0jx2M8/81OFFo1glh/CvfZXRj7tqX0p30o9BokvxRsN0N6Mv6A7FUfOo8yQh/MX6FVU77h0FWyq2sci6vYTNFX2yn41yZUEXpU0WGoYyMQFAq5DAoRhV6DIS2Z0p/2Ydp2nMLV20i4oStVh7IxNE/CerYAj6kGfH5cWzaj6d0Xv9mMNzsbAM+Rw/jy8tD06oPjpx8R4+Lwnj6FEBaGGPDaju3XDnteKZr4KESVkksf/obk8VH0416Sb+8drD9AwsgulG87DpIsj8oIA4owHRGZ6TgulaLQanAVmSj5ajsxQzMp/X43xv7tg+2o0GvQNo4N9sWVclq19zTalFj8bi/Oi2VIHh8167eh790p+AxRp0VyunGeOIcqNRnnSbmuzmNnUETIXqlXYuzbFlVUGEVfbadozXbC2zaRvZ9EEcvRC/W87i73c+XeMxR/u0v23AUSb+tNyffyXFH4+VZElZKwjFSAen2miYsCAYq+2s6Ft74jPCMVVYQeS1YeglK8Kq/y3w4jKBSyTPklFHoNynD9H8pUxeajsqdkeTVhGU0o+mo72pQYLr3/C8oIPeZdJ1EaNME0gkJBdJ8MytYfQKHXUPbzQeJv6Ipp23Fih2dS9NV2qg9lIygE1HGRlG04KBfQL6GONKBPikapU2Mvkeepou0nMB3PxVpQgc/tJap1I3K+3gnAuc+3ojJo0cVHUX74PPqk2hd68xVzUeqILpz/eieVB7Op2J6FKkKP/VI52jppojunI6qUXPyoVi5TbusdvN5o3Eh8VkfwxfSyXKrjo4gd2Y2CVeuuqRMN6UlU7pFjVxmaJhCWnkxUZjq2Ovq3+OudGJom1Ouzy3pKk2QkrE2q7C2pVv5xXmlJmC7n1SSBsBbJRHdOx3quCGN3Oa/Cb3eTOELWDwq9BiQpOMf67U55jo00IGrVIIE6yUj00C74bE7cxSYAio/koFSrcNXR95cJSzBy8hu5j3K3HkMdpsMQH4XLZMF87AL+QB0T+ralYO1+ACqPXUAQBGyXypF8fmwXy0gZ0QWlvnZ+iB3ZlYrfDhEzLJNLy75HUCqC9fa7PTguliJ5fPXnS4c9WC5BoQgGIq07X/rOnULQ6RGijQgqBYKy9r7LYxTA76mdwyo2H0NQKhDVV8dRrjuHFazZTsKIrhR+tZ2qg+cwbc9CGaHHdqkMTR3Zq9x7hrCWjWQdC+S98xOq2AjU8VG4Kyz1dEfdMuUu/YGo7q0BSLl3MPbcEhwXy6jadxafw0XSHX2DdRe1aow3dMddVom7pBLr4WwUOjXuwgpcl8pwnC+UPbJK63/U1qbEUrJGni/x+ZH8Eur4KMwbDyOqlKjjo/DZnPXm2IiOzcl/X96NUv7b4WvaUtWHztfTAdXFZgzGcE78cuCqNm0ztAs/z/schVqJpbQKlUaFz+PDm5eDokkzuY5aHZLVAjZbMN2V/YwoguJqvR3bpy3Fa2v7+bI9Ytp9Kmi3KfUaLp/gENYiBVGtpPDbXUg+P1XH5IU/+6UyvNV2ir7fQ+KIroE0cqK4W3oiqJQUf7ZZ1h3hemJGdKX0q21U7z1N9Z5TCKIYlGmQdYd5z2li+rblwtIfSbyp+x/aRdqAXRTVsw2F//xFttXeW4/k8yH5JZQRBuwXivFW1d/FZOzbluKvdgCy/RDerilIDZMpQSD4AdtxoQhd8yRKv5AXzguPnEcToUetr40tqQrooPNbjtFqWBeOfbODwmM5+L0+NBF6wuKjaPHICArWHcBVYQEgvo7u8Lu9SIFxaT58HnWEHm18FMm396YwsMMAIKZnG4rX7kNUKfC55CCV1+ov6vSXqFIE+0sRrpd1ItfQN3s2yx6SdfWNUgGShCK9Nf7KCvB5wefFvWczqOvH5I2p845TE3jHibutb1An1wR0siKgk+ul7duWsJaNuPThbxSt2U5E2yaoIvQIf2Bz+OyugJ3YDUGpILpnm3rjsq4d8H8av/9//p//ZYQWJUOE+G/m0qVLNGvW7Krf9+3bR15eHgsXLuTFF1/kk08+CS4K5ubm8tBDD7F48WJKS0s5e/YsHTp0IDs7O7jguHv3bnr37o3FYuHbb7/lxRdfZMGCBTRv3py1a2u/fqlUKmbPnk3//v1JS0tj4sSJLFy4EFEU+ec//8mUKVNYsGABgwYN4osv5K3N77zzDmPHjmXu3LnXXV9bsRlDYvRfTyAqEDQG/E7LVZdiYmKDC5IAkt8LYv0g3+qkGFxFpuD/XcXm4KJUo4m3Y9l7Omj4+c0ViNFxKJIaoWzdnrBXlqPqPgBlq3aEL/wIw7TX8OVfQIyORRGfhFRTjf7x6fTasgBRrUTUyC8ZziJz8IVVm2TEWWgK/ttVWhm8Jvn8dPvgGfptmEvqfbI3gNoYjsdiI7Z3W9rNfoCYvm3x2l04is1EtmtC0o3dyP14IwDKMC0eiy1oVDmLTeiSotElReMyWTB2acGgTfNQ9xuCoknzq9pP0OmJXPovVF164ljzr+DvflM5ojEOXeM4Ito1perweXmrucWO5POjTTTiuFQWrIejyBx8oUgaMxjT5iNokow4CytoMfshcl79FLfJgkKrDv5e2x+mei9Y7Z+7i1sOL0VQipx4/atgPVUG2RDN/uevSBKM2DyPflsXcuqFj0GS6pUPkBfsxNpg+5fL2HjMIMybjwRkw0jszb3Inf0pkiRvo/Vaal9KXMVmdC1SCGvXDMtheVFJk2TEVWgismcbPOXVOC+VYWjVuJ6MSV4vmsTaIOS2M/mEd2iOs7CC+Ft6okmJuaregLzFsk7b2IvNdJl+F3fvf5uoFsmc/GBDvWvCFS9IKmM4ktdH720Lyfx0BvacIpRhsgGrTTLirCN7zmJZRlXGcCS/n8zPn6Pnr68R1bNN8B6f3RXoLxOJt/QAUcRTZUNQKMh7dy0DDi9n0PEV+J1u3CZLrRwWmdEkGWk0ZiC280U46rSNv7wcMTa2XrnFhESU6S1AIaJMT8e9f1+de+MASL69N0Xf7SYsPRmfyx3My3a+CLUxLPishBu6knJHX5o/cROnJr8b6EcTmpQY2r07kaheGdjOFWA9k4+ryIQmMTr4d/OZd9P78Dsk3NEXV7E52Be61Hg0idF0+PQ5InvIL/Ga+Cgkb63B7i2pQJkQQ+wzD9J8y7+IuHkQFUs+AUARpsNfR648JRUgCnRZ/Tw9f32NlPuHoDKG47XY0SRG4yw0BXXI5X66sp+9dWTdXVYVDPWgig7Hml3rLeSzOwnPaIKrpLK2z7JW4nd7QJJwBPLSBPJq9PcBlG86elVerkITee+uJWZQB8JapuC12AHpmjLld8vb5vsdWMqA4ytwV1Sj0KpwFpqC+tBZbCbl7wOCv7lKKsn/+DdUkQb6H3kHr8VO6fr9V+nRlDEDqdh0FMkrv9DZSyo5sWI9Yalx3LpxHm6LnaLtJ7gSlUGD1+7GVkcWbcVm9InRtLxnIIVbjl+V5jL6xOh66RzFZlIfGELZ5tp2CmtRXy6tObVyqU40EntDD3wWe3DhHGp132WdcuXvADVnCogf2SU4TrUpMWgC+vfyPc46+vcyl5+ZPnssOa9+isdkQQzo3z/KK2FEF9SBvHTJMWiTorFfKq3TxyaMPVsxaMcbtPl0Jucnv1M7x4oiHTcuRNskAeuJXKxHsmk2eyx5sz9BaQzH76w9caKmxEx4wtV2QHhiNJYiE6JSQdtRfakuKL/qPoVOg7u6dt5DFBECuj77n7+iDNeT8cytjNgyn+wXPgRJQpNkJP6WXuS8+qm8sO50B+utSTTWW0zzm8oRY2Qdpbt3HJGrvkI9YCjecyd/Z76sIHz22ww8+R6mbVlUB+bLumNUadAGdbHcjubgh4TLXDmHOYvMqCL1QfvhcromDw6loo7sqYzh4Pfj93qD6ZC4Sm8o9Jp6ZXIWmeUQAIA2JQZH3Xm5woK+WSKukkoK3/2RrofeJX70QDymGqq2HQPAW2MP6AFoMuMeqrYclctSh7ryFtauCe6yqmC7X5Y9beO44Bx7lW6rsFzTlgKCOgDg5n/cT+m5AvTRYXWzp83QTCyllZScvoSoENFHh3EuUH73nm2IsfFEffgtkUs+xL5qqWxL9OxH5PJ/oeraE8fqOv1cUR5sr8tctteC/RxWv5/9bg99175C90+nc2zyymAfCgpRDiWiUxPRJhVBUWuraOIiSJtwM90/nc7ZwByma5qIx1xD67cn0GXj6yjCtOiaJtYby5LXV8+msJ4pIPnOvngsdhJv7IYuJeYP7SJTwC66bKNpkoz4PT4EhQJ3edU1bZa6/ZU+8246fvAs2kaxnH99TYNkqq593mTGPbgKK3CX1+4au6w3Bk27i0l7ltD+tt5sXSyHSwhPNGItraLDqL7kbD1OTYmZxIwmpNzQlZx/1bGZq6/oL0PtIqe92IyhaTzxgzpSvG5fvT7ut2Euw0+sxJpdRN0zguv21+lAf+mbJuAx19Dm7fF027gAZZgWXbNE+f5r6ZtoWd9oRz9CxLLVqPsMxZt9Cv2kl1E0Sce+8vXgvYgihpkL6bRhAYn3Db3qHcddbEabGh/UyZ0DOrnmRC7Vh8/X6zu/24vk9VF9NKeeHfBH/YwokLH4MYx922LaloWoUlylo67UPSFC/BVCi5IhQvwP5cyZM/Tp0wdRFImKiiIjI4OcnBwA0tPTiYmJQRRFmjZtSllZGQqFgk6dOnHo0CF8Ph+HDx+mW7duZGdnU1BQwIsvvsi0adPYtm0b5eW12z579+59zfyLiorIz89n9uzZTJs2jW+++Qaz2Yzdbsdms5GRkQFA//79r79ykvTn9wRQGGLw2659KvZfOsD6GvdIkkT0sC74LHa8ZsuVF+WFUEM41pcm4C+6hLJrX2qmPYTtzX8gxicF71E0bYFr448cvHMOkl+i6dO31svj97h8rerYBQ5PWM6+exfQdOxwjD1bB8trvVDMwUfepGT9QdRRsqHd/ImbODn7izpHQV9dOUmSQBBwm2vY0HUiW4bMxHP0AKrMnlff67BT/fQDeHPOoRl2U/2LajWZH0zm1Isf47U66rf15X/Xq6OEsU8GyWMGcX72Z4BAZLdWuCuqqTmeW+f2a3ZI8J9Z87/i12HP47U6SR8rew8LghC8JXFgB7w2B9vHLGDn4Bm0nTcWZZjuL8mCNimaxmMGkTvnU7mKcZH4qq1Yj1+45v2CWoVxcGdy/vEhvqBXj5xR/O19Kf1u5+/mJdX5JH36mXfRNo6j9ZtPoAjTIbm9V9X79zj98W+s7j4Je0klTW7s9sc3C/JC4q6+Uzj60BvomyRc9WW8rlzKsiK/COwdNpPDY+aTMrp/8It+zalLaOKjaPvmYyjCdIHySigMWuJHdmFbt6fZ0vFJRL0GpaH+13t1YIG0ct+ZazVObZG1OiJffhXrO0sRDWGoe/bGumpl3QIjqBQkDO9C8U/76r1QXet5pT8fxLz7NGdf+5K0GXfXXvD5Of/qZ5R+txt98yRUkYarHnNh3mp2Z46n9Jud6FLjAXCVVrIrczyWI+fJX7mWtu9OlNviWkhQ8dbHXBj0AJa1W4i675bLtbzq1pJZbwbbPHXscKK6trj6cYG+ukqXXEvW/1Df+FFGGoJ9tnPgNBCE+i8OkoSucRyS10fxN3XkOpDX5fTVB87hLKhAodcEX1yulCllhB6FXsOObk+zreOTKHQa2fOjDrrGcfi9Plzl1XKaSAOxgzviKKiQ0+g1JNzYrd6zk0b3w3+5fIKAJEmoI/Wkjsik7EA2v967EJVeQ/NRferl1WHi30ACR3nVVW0T06EpLf4+gIOv/cFJoVcoF1WkgcQRXTk954vfvUduDPmv9NkPcWHOp1xbX/MHv8OJZ1aQOnYE3b6aBaKI3+39Xf17RaGJ6NYSd0V1rX77k7yOTf5/7P11eFVH1/8Bf/Y+rnEXIEBwd3ct9Za6AHVKgZaWurfQctepQIXqTd0LhQKluFtwohBPTo7luOz3j304SYAKee/3fp7f8+Z7Xb1K9pnZM7NmzZq1Z5Ysoc208Qz88mGEaFvCWW25i6v5fdg8jk57kez5Vze8Mhxm/9j7cew4ij43k9RpEwjU2nEdKDwnfc65R0bKjXv2Zk5tP4rP4f57/hcaRp86sjvuslqKlv/B6rEPk7tgBgqjDnVSDAFbfXQvajKmv5g7z2fvYb/1Svx/rEGRkv4n+6WE6+Vn2NDzLmJ6t8XYMfMcfRTOlsVnPPgne5gqxkDKhL6ceObfTcZ/LvyVDtKoE3/+U2Rdxk/sx67+M7FvzEPUqki6fFiTcu3fuFuOF7lq5zleJ3cue85lSBKy5WqjQqJGTZf355H/WGSP/RN97ZyIyICOo3vhsjhky9tGZVVaNaPuvoTfXpYvNzV6LfW1dop3yiEDFK1ykOw2bNMuwz7nFvS3zwGdnsC2jdhn3kgw/zia8WfoRWcvs7MfNCrjszjZdcur7Jz2Eh3mXwnIMcIDNheDvniYAf9+EE9FXZM69gNFlH2zmZ3TXqJNZA8TRAF9ThplH61i99gHkEJhNOlnZ19uTKoDc94h89pRaNMT5Isxf/Cs8tCgF8l6W8OgBIWCnIeuwlNYQdjlPbuBM8afv+ALtk96lKDdRfb0Ceds65/wlCRJUZ7yFlee6yX8vugrXht0D3nfb6HfTaf1RBh462RKth/lZGSOB94yiQPPfv7nOvM51mVi/w7U7TxGwOZqUmXD2If4rddMdFmJTbxUGs9XzmmdQxTR5aRR9tFqdo6djxQKkzp1REObZw8KAO+X7+O4+yr8m2V54/3kTQJ5u9Fe2RBeJLDjD+ofvp1D1z1H2rSJqM44iG+CcJi9Y+/HvuMohtxMWTZFx44cq7ixdfPp+f0rmRuW2HP1Qlwnyonp3fasyxW5+j//xmtBC06jJdFNC1rwP4ysrCy2b99+XnVUqga3H1EUCUfMtAcPHsyqVaswGo20bdsWnU6HJEl069aNOXPmnPNdGo3mnM8BMjMzz7KGdLlcCP/oNFBGWVkZGzZsYP/+/bQFDGnxuKps/7i+oNSgMMkHBIgKFGo9oXp5w6utrQWxQYwJojLq4n0a/nILmvQEnJG/NWnx+CvrSJwyEEPXHMwDOxM3rg8Kox6pvZnA9vUgCCh7DMD0fHeChcdQpWYgmGIIHT2AoNUj+f1ILgdSXQ2hgqMELMkgCJi7twZAmy5b/gAozXq6vXU3AbsLx74CTN3aRH/TJJjxVlrx1zqoXLmTnNsmoc9ORpeVhGXLEbTpCdj2nqDN9HHo0uIRtWr6LZFjbKnjTaSM6Ymokd0xpVAYbVoC3kqbfPudFBu1ypGcDiCMYIpBcsq3zuqR41GkZmB++T2C+cdQ9x8S/V1MSEZ/zQzyv9pE1QrZHcpvccpuHQoRb0UduuxkvJFx6NLjkcIS3V6+nQPXPE/QWo+vwkJM/w6YuueQfPFgWXGSJDzFVWgzZLdgeT4SovQ4DZ/FiUKrptPMKWRM6IO7rJZgZCxtrpYPwT2VNoKVFtwnqzG0T8e+tyDaPwApHG6kiEJMzxziB3Vi6+THEU4nUVIoiBnUmf4730TUqFEYtJj75Eb4TkHWzItw7svHsmJHQ98qLGiyEkm6oD+7x80n/YZxuI6dIm5o10Y8q2wSW8udX07NL9uxbTmMY38hieN6R8edMW0C6dePQYwkENFmJMJe+cM5tkMmI169g3AwhOVgMRmN2tCnxTdYCkUQsDhRJ8UwaN1C+dxco4xaJ3kr6jA34r3T1mkBixOFQYugEPHXOrDtOk7S+N4MXLsQbXoCjrwiyj5dh2N/EW3uuRhVrBF9TiqekzVRd8HK77aQMKRLlA8zrx+NqFGx/67FmLu0QpeegK9cpoeYlET4dOgAhYLYt95BNBgx3HIbYnwCro+XITkcTcomjxmCPa8If42d+uNlKBrxvKFdOv4zkmJ5KiwEbC50rVNQxZuitBbUStRJMdh3HSd2YCcc+wvxVVrRpDflwapvN5F914VoMxKx7zhG0F+PJi0B68aDeIqr0LdNw1dta3LQpkxNJFjdYC2AQkH8jCsxjh5I2OVGNDccgqpSE/Edk+fYX+vAW1FHp0W3oE6MoW7LYbQZCUjhML5KK7qspLPWR8DiRBnhdSkUJv3qkYgqJQPXLiRgq8fYPqOhG3ot9UdOkTC8K56TNaRdNIjM60ej0KoR1Up0GQlRNx9Nahw7rnz23Dy1diEKoxbb9mMoTHqqftlBm1kXoUqMOYun4gZ0AEEg9ZLBZFw7SrYqDclWft6KOtIuH4ImNY5dVz5Ln+UP4au0kjC8K67CSgztM0CSqPplB8kT+0bfrdBpSJ7UD3+1jYFrFyIoRES1krRhXXGerCGlfwfc5RZKVu4iuW97Cr/dDMDQ1+6g1WTZzcxTbcfQ6EPe1CqZ7ndfxOprXzgrsVrHm8aiT4lj0tePUL07H0NkDzF1ysbcKYstlz1DoFGdM/nS2LaBL00929L5nTko40yIKgWmnjnEjexOTP+OdHrjbuy7jkWtp0GWiaflhyu/nF1XyTHcxhx7D1dxlWzBnZ3cQPfIftPYHdhXYcHcvyPmiPxVNpK/f9ZWfX45265eAMCEo+/iKq7CW16HPjslKuvlPUb+t2PbEbStU7BvO9Jkj1UnxWJZvYu0WyajzU4h5doxSKEwgijSfvE9bL5vqWzVVG0DoMMF/ZnwghyHrPJAIX2mT0ChVPDdQx9wy9oXqa+20fjKI+T2oY4xRGlNqEHWt7l6OK7SWjxVNuqLq/CerEbfPh1BoSB2cGcG7VyMqFWjijPSavalHJzxMr4KC+pG1phiQhLhujNCySgUaC+9BlX/IefYL5MIW2sJOjTUbT5MwqielLz9cxNZ7C2tJXj6YCeyVs5MBnF6j824ajj61ikM+OZRAg432gyZZ02dszF1ymL7pTLvZU0bT0bEw0IQRUSlMsoPCJwlN0JuXxO5oU2Px1djRx1nxFtmQd8qOVpWk2impriKhOFd8Z2sJmhx4CurRQqHMfXrQM03G1Ga9OjapUcvado8Ox1BqUAQRTq9OYsjM99AYdbR5aP7UWjVVP+wlfhRPaP8pklPoPWDV1H1zUZqI3tsY9kGoE40R8fhragj49pRdFwgxwo8LQNa9c2l09jeGBNjSO2YhVqvZeord/HHOz8Rl5nE7JUL0Zr0KDVq4jKTMCbFUF9jR9WzL8GDsoVeuLKMcFUFuqk3ouopu4sH84+hHtBonhOT8DWy2js9Z5qkWIavXSivrzPmWZcWj7fSiq/ahqF1Cup4E36LE0EU2TjpUaRQmP6fPtBkLz+9xuq2HUXbOhVVvAlPSTW6tumYerSlw6LbUSfF4rfY0WQ0yDNBqWiid7jyy9lx2TOMPbyUih+3kTyu11/qRSFrPRnTJmDu057Ob92DoBCxbj6EuVc7eZ+M7KOnPYLOnK/TPOUqqCBlygBchZXnzVOatHgyZl1CwsT+ACgTzJj7dUBQqbjk1TsxpcbjjMgNAFEhMviOKXQY14dwWA4P8MWtchgrU2o8Sq2alHfkGM6aeBOpY3qgMuoYt+Z5kMDVSLcEWa9KGtSR8og7+uk5VplleRN0uKkvqEDXaB9pPF+66HzJeoLjtGWiBNos2evjnPLG2kh3APyb12J8YAGB/TsQFErElHQEk1kuWyl7QgRqHVhW7iBuVE806QmkTZtI6nVj0LfPoObnbU0OrdVJsdSt3kXiqJ7UHy0le9p4Mm8YjdKko2ZtSVQP+Kc6hzY9Hm+5BdvO4ySO7hmVUTI94s+q/38SLdm3/+NosZRsQQv+h9G1a1cCgQBr1qyJPsvPz8dgMLB161bC4TAOh4MjR47Qrl27v3xXly5dKCoqYu3atVELyNzcXI4dO0ZlpXzj6PP5KC8vP2d9rVaLxyNbhKWnp+NwODh+/DgAwWCQU6dOYTAY0Ov1HD0qW0Bt3LjxnO86jYyMDK655hoWLlxIcu+2+J1uPI2Uir9D0Hoq+p/kcxGqr0Xyyy5Dx48dQ1CoogeTosZA2O9qUr9u9S6Sp44EwNi7PUGnm0C1jZLn/83OnrcSqLZR+PiH2LccQhBEAru34lv9HYEta3E+fBuh6koEnR7JaUc1bDwgES4vQbJbCVuqEdOyZLpW1EFIVvbSpw6n5lc51lHR6z/gOl7GtjEP4jpRhkKvxl9tI2FwZ4IuL75qGwq9hqQR3Sn5ZB0bxj5E7YY8fHVOsqYOI+fOKXgqrQScbtb2ncXqfrNZ3W825T9vZ/+Dy6hef4D0KQMAyJ46jMpVu7DtK8DUPh19dhKCSoFmzCT5INXZoFAHD+2PJroJlRQg6AxITjuK3M4IJjOh4nyKlqxoQkvL5sOkXjgA+94CTLkZ1G0/iqBSkH7lMFIm9WP/zDfxFMpxD2tX7UJUKdnS604OXL8Qd345lrV7OfHYh6ReKR8silo1Iacbf4QfjG1Som05CyqwHj7J6nEPy/G3Ih8pIV8AQRTxVttQJ8VgbJuOu6Q62r+kMT0BiO2RI1t/ZSeha5VM9o1jOfTwh7gi/QMoeeFznHvz2dFvJiUvf0XI6SHk8aHNTib31btQxhopeubTJjSoXbWLzNum4D5RjiY9gaDTjXXdPnQ5aWizkxGUChRmPbWn490BqkQztat2kTp1OK3nXoZl/YHouMuWrWLnmAfYf90Cgk53lDZJvdvirbHz7ZgH+X7CI/idbsRIQp+k3m0JON3yB0Yj6FqnULtuP0Wv/8ChOe/IMbAi9weuggpEncx7MX3aEYy0r9BrsG4/RsqFA2Q+HNebqh+3s23Mgxx95EOURj3pU4fT4ZkbCVjrCdjqqT98kpje7RB1skVlwrCuuE6UkXLhABJH9aDVjAkUvPY9YY8f+94C9DmpKGP0oBDRjBqNb4t8YGSaN5/Arp1YZ90Joojrk49Q95GtQZWdOiO5XITr6qKu2wD2vQWEA0Gybx4n895FA6n4YSsgu0wBVK/aQ6vp4xFUSnRtUgm5fYS9fpx7C9C3TYvGaky9cjiWtXtJuWQwzkiWToDECX1xHS8j9crhqBJMmPvmEnK6EXVq9DlpeEqqqD9cgqhWoY2sMdPkEXiPNljchp0uXH/soOTSu/EVlqLtIltCant0JOxyE3bLH64KvQZVjIFDc5ZQvWIngTon6VcOJ33qcJyHS6LzdCbqNh8m5cIB0Xf4auxsG/Mgld9vITUSyzDj2pGEA0HqD5/EW2Yhpnc7Sj9fz5YxD+Itl12o068cTs6cS1GnxFJ/vAzvybMTjdWu20/pZ+vwV9kQNSpEpSjPef65ecpbZkHyBwk63Wwb8yBBhxtnXhHpVw6XDyWnjsB1vAxNUkyTOrG922HddpSUCweQMKwr6qQYan7dRcKoHuhap1B/5CRbR83nyAPv4a+1kzyhL64yC6mDOxOo9+CptpE2tAu2iPt6xsjuJHZvw9cD5uCpslK2bh9tr5BjmmWN740+OZYNd7+Fo/Bsa5yjH63BXWVl5RXPcXLVbtpdMRRdRgIDPnsAV1El1p3Hm5S37ZP5stVNDXxZFuHL7f1msq3fTA7f8SqBOicn5r9H5fLfqT9cws4R91K7cicpV8pWNKJW3WTO1YlyfDUEgaDTg+NAEfa9BRgbyd/USwZTHYkJG52ziPzd2usO8q5fgDu/jLq1e8l/7MN/3JY9rxjbvgKMuelYdhxDUCnInDqMytVyW4ZubRBUSiw/biHlurEozHqMvdsTqvdi6p1L8ZMfszXrarZmX8Opl78i6HRz4u7XSevVFp/TjSvS7rFfdvDR5Ef4aPIjBL1+Wg/tyk+z3iStZ06Tco1RvfkwmVPkg4u4Hm1BAkNWEu6KOjIm9KFs1W40iWb0bdPxllRTuPBznHvy2drvbope+pqg08PBGfLhhXNvAbqsZDkmpEqBeuhoAjs3I6Y1HO6jUBDYtfWs/VLZqz+S14NkrUPUqkgY3g1Xfnl03RS9/gPbxjwo72FKeQ87vVZCjQ6vTsOy+TABaz3u4iosGw9StWo3GVcOR5uRQN/P5uMqrMQasQI7tWw128Y8yLYxD+I8fBJVguw63fquCwlYnH8rN9KnDsfyRx4AZct/R5+Tii47idgBHVDoNVR8uxlvmQVTn1xEnZq61buIn9APz4kyeZ69frStUjly0wvs7j8Tf1kthY+8j33zQY7MfAMA6/oDiGo12/rOxHX0ZFT/MfdpjzLWiOtQCaVLfv7TPiaN6x3VpWpW7UaTHMu2MQ82kQGrXvyCz+56jfJDJfx75usUbjnEl3PfourYKZ7reyfr3viO6vwybOW11NfaUWnUKFQKRHMshORLbCEmDkVGFv7N63HMvQXH3LP1Isnlwm85O4xQ9e/7yH/9BzaMfUg+lI1cVqVe0J+A042v2kZMt9YIKiX+Ovnovm7XcdKmDECXkUB8v1zC/gC67CQM7dJJv2QQlat3E9OtNaJKSaDOSfUPWxCUCqwb8jj+wFICFjuO3Seia9nYtTVSONxkzk+vZ8uWw3RddAsnP1rzt3pR2bJVHJm1GEGpwLm/EH2bVEJON9qspCa62pnzlRWxjEyfOhx/tQ3XifJm8ZQEGDpksbPnbWzNuprjd7yCp6AC++aD7PzoN3xOT5OYkl6nmxPr9rHz49WotGq89nqQJDJ6tcPn9PD64Nms6D+HFf3nUPrzDvY8+CHlv+3l6Bs/8tu4hxGViugBeHzvdgTcPhJ6taOykTxVJ5iw7DhG2pQBiFoVcT3bIoXC/2i+9G3TMPdpj6AQqY/oGGfJm0GjCezegpjaIG/UIycRKj9JqOAoiqzWCGo1ktuNevAYAnly30S9hrgRPahbu4fkqSOpWPYr+Q8sxXW4hJrvNpEakcmmRjL5tGw6uWw1x59ZTsDixFtaG9U5HIdLojx7rnlOv2YkSrOsE9au3UvC8G7Urt9PekRvbawHtKAF5wtBarGxbUEL/sdRV1fHhx9+SFFRESqViqSkJG6++WbWrFnDvn37ALj88ssZPHgwhw4d4qeffuLBBx8E4P3336dt27aMHDky+vf69et57733olaQBw8e5LPPPiMQCABw9dVX07dvX2bOnMmCBQswm2XlZdu2bSxfvhy1Ws1zzz1HeXk5y5Ytw+12EwqFmDx5MmPHjqWwsJC3334btVpNjx492L59Oy+99NLfj/PoKf64dym1EReqCR/PY+P97+GustFl+ni63zkFfVIMnloHp37fz8b73+PmfU9H6yuMSYT9buY99Bg79x7AZnNwweRJPPrYY5iMBsJeJ2GPDVFrovjp76j8eDUAOQtuIXZUT8IeH/lz3qJ+f0H0nXFjetF20e0oY034f/4U3w+foR57Meph4xE0WjCYEHQ6BKUawiHcH71B4I+VABgffw20OjwuFb5qO+p4I0qTnCwib+biqJtuxwXTSBzdk5DHh+tEOebubQgHQyAIhLx+WTFSimy57Fl8VVYG/Hs+CYM6IaqVSBK4i6vYM/NN7PsLCSEw8LMHCNV7KPtpO7YDxfRbMgtVrAH7wRJ2z3yTsD9I94XTaHWtzBPY63C99BSK1m0BUHbpiarPQASdHkJBwrXVhIoLIr8LKFLTCRYX4K5XoGuVzKH5H1D+zSZ0rZLpteQeVLFGfFU2Ob6SKBKw1WNonULQ5UMA/DU2dk14iNwFM0gY3YOQx0/p+7+SOKEPB65/gYFbX5PdYxUi/lo7hc8v58Dnm7ho/5sEHC7C/hBeiwNNnBGlQYvtYAk+q5PU4d0IB4L4HR6Ueg0KQY6jtPPaF/BVWenz8TySRvdEUCoIe/2c+ux3kkb1QJMci6AUcRVUoIozIUhhdvS9C4B2C2YQN6onCAK+yjpOvf4d7V+8TbbmrLYSqLajjDNR++sO8h/+AIB+m15FFW/CX23j2Ow3ce4vJH5MLzovnYtCq0YSIFBlw7r5ILYdxxE1SjKnTUAVSWrkK7dwZPZbOPfLh1hd3plN7ODO0Rg/AY8fT60dj8WBPsGMJEnokmKo2HqExG5tUOoiyUpijXhqHUjhMD9d+AR9LhlMxrUj5YD1ooB91wlcBeUkjOgu897xMsw9cgh5fASdHg7c8iqiVkWvT+ejy0yM0mjb+IeR/EGyb51E2/uviLrneE5Wc+D213HsLyTn/itofecUvBUW7HsLKXj1W7ovnom5a2ukYEj+yJHAcaiE5LG9IpayIHndWK6+Ev0NN2GYejXBwgLEhEQEo5FwVRXo9Yh6PaHSUhyLFhIsKSb202+wHyhi/z3v4KuyknnNSLounIagEHHll7Np/CNkXj2SxJHdMLZNJxwMokmOhVCYoK2e4le/o9XdF8kxK016FAYt4UAAUaUk6HBTsXw9pm5tMPdtD5JEfV4xR+9fSuvZl5E0ZQBKsx5vWS1hl5fCRV+RetlQeb4iAfmDtnrsn3yPtktbtD06gSThO1JA7Wsfk/HOU4hGPYJaiSAq8BeXUvPyhyTecwOBkLy+Ti5bRf6zn6NrlUz3Jfegb5uGoFDgOVXDoXvexltuYeDq5+WkEG4foXoPu699ga6v3IahfYb8IawQ8dfYKVj0Ndm3TcLQLh0pFObwfe9S8fVGwsCwra8AcnB/V2EluvR4+cDYqEMKhXGXVCMFQ+iykhA1qrPa0rdOlddWMIioUuIprcV1rPQsnvJVWenw7E1k3jAGQRTwVdnYPPJ+ch+5JvJMRAqHkUJhatbsRaFVc/jepWTeOIa0y4eiSY1DCoWxrD/AgTvfYMiGfyGqVYhaFUqTjqDLy56rFpB+9QhiR/dEZdQS8vgJuLzUHSpBE29i833vMumbx9DEG1HpZffxkMdPfWktolqJJtaAoFDgPClfaJiykvh25AN4qmx0mj6ebndNQZcUg7fWQem6/YT8AdpdPhSFXo27qIqQV44f6au1s//ed/FVWcm6eiTdInxZX1DOxvGPkHX1SLRSiPKPf2uQHTEG/BZHVHYA9N/6GrrsFFCIBCIysfjffzB0w78QNSqZHpsOYu7epon8FUSRih+3knHFMDmenyQRtNazY9hcch65lvjRPQl5/JS9v5LECX3Ju37hOds6sXwDI/9YFG2rZtNBYru3QR1rxFttQ5Mkt+UqqkSXniDLhGCAE7MW49xxlNx35pIwqb/M+5V11Hy5nlORWG8A5sFdaP/aTKRQmHpvgIPfbKTv9InoIjEIy/ec4POrn2dewUf4PT6UGhVSWOLQ1xtZ/cgyOsSYmbLjVcLBEFIoTMgbwFNpRWXWYTtYQvE3m+j52LWIaiXhYIiQN4AmzoD19/0cnSPHeTu9H52W9XsueiIqf+NHdkcZa0QKhQns3Izrxccwv/QuQmycbLmtUMp86/eC30/YapH3y7AkXw4FA3i9agSVkl2XPo2vyhpdz6pYI468YgJWJwkjuhP2B1HFyYknpLCEqFGxadR8XIUVZ+1hhx/7GHPnbDKuHI5Cr8ZVVEXY60cKhvDXOjh871Jyn7qe+GFdoxnWw14/u654FvuuE6iTYhi26w05/mIoTNjrx1tplb0K1EpEpULey2rsBKz1GHJlS+XSz37n6IMfkHnjWFLH90LbOhUpFJIPV1VKQm4vCrMBhUaFwqQHAVwHiyl+9lNynptO2QerKP/4NwZsewNVUoysy4SlRpZ8gnzRcLgEwhLaVskcn/8epd9sIfPGsXR87mYElYKwP4B161H2RKyFG+tSh2a/Q/rVIzCM6UnA4+Pr+5egNmgZfusFCKLIN/OX4qy28Wz+J9jKaolJS8BRbUVj0OJ1uNHvWoMyJxcxu7W8v320BDEhEfWoCRAMNplnyecjXFdLOKO9HJokFObIgi8oWrICfXYyvZfMQh1rxH6wGH9dPUkjuqHQawi5fQTrPYS8fkBg14xX8FVZGbryWcydskAQsO05QcE7K+j8+HWo441IwTDeKitKkw7Lz9spfFqOTdx5yVwSJ8khLZy7T3Bw2iLaPHg1KVNHIGrUIEgEqu0cW/S1nNRm9wkyrhgmz5lWlueOvGLKvt5IpyeuP0svIhxma9+ZxPTvQJ+fnpHjDouivKYr6jh4y8tk33khsYM7o06KwVdto+CFr6jbfIiBq5+Xx+v1Y9t+jMPz3sVXaaXnJ/eTOKrHefGUAASs8uFt/e4TqJJjiR3Rg9qT1fw4bwlDZ15EQk4aMRmJlO7J58d5S5i95TVsZbVoTHo0Ri1eu5vl0xZRkVdEJz8M/fR+gvVeTv20HVteEQPfmYU61oD1YAl+q5OU4d1kPfWXHZjapbP/jtfp/9kD7L/3XdTxJnq/PQtDqyRZthdWcnTBF+ecr9qft1PwtHyR3WXJHJIi8+XYfYK8af8iaHedJW+Ce7bgfuVxjM8vRYyJQ6q3y4YWogh+H6hUciKmYIDAzk2ouvVFMJoJBBRULPuVU699S9sFtxAX+cY5HvnG6fDOXBIbyeTqL9dz5KXv6fPZfA7eu5Tch6/GVVRJ8sQ+GBrpHHkRnWPwOXSO7m/fjSEnjZDPj6+ijsrvt1L48rdnrUvH/kLGV/1FSJT/A/Cf2v8/3YW/hTqrx/90F84LLYeSLWhBC/5reDfz+vOu0/hQ8nywo+sD512ny5hzx67827bWJP99oTPgOw8X+MYI/VkAqb/A8EFlf1/oHNi2Je2862hpnktDjXh2JtK/g+kMV/1/CqNw/vXCzdwpw82YryKVulltZQXOHTPq/xdoruNK764Vf1/oDOw8mN6stprDi8JfBVn7C2TEOf++0Bkoscb8faH/EJo7X//b3WnKlc2LQtScWU4MNU/emKTmrUsvir8vdAa0NK+PTuH86RhPoFltbdZo/77QGWjlb966TAqffx97Dq5qVlu7mrFfNldi/zdjbxmE8+9lQGqefuNvBs//rmuelLq/x/nrRZu3N28vai6aIzvczaAhNG+/DDZzh2gOT639i1BTf4VO/r8vcya0zXTNNUjnL397jz7bO+GfIO/3s2OK/h1cUvMkR3Nm+f/8oWTJnv/pLvwt1K16/0934bzwv13fbEELWtCCFrSgBS1oQQta0IIWtKAFLWhBC1rwfwwth5ItaEELWtCCFrSgBS1oQQta0IIWtKAFLWhBC/6raHHfbkELWvBfw28pV513HX0zXG0B+h988bzruGbNaFZbmpsvP/+2Xv2qeW11MJ93nUXfn38dgN7e898emuO+ApBhrP/7QmfghKt57q8906vPu86RssRmtaVuhkvUyxrX3xc6Bz7qdv40BNizK/W862iE5rk3bWmGC9YE6fxdowFqfefvJio1w90eoKwZbsQZweY5bzbHxVzVTAfuUDPurpsTYgKaN64qxfmHfQDQNkP11YWbR8PmhrQwKM7f9dgdaq573n/vU2CH9vxlwHXp507O93fIKzz/0CrNdYEXm8H2wWa6OTdnvgLNtENpjkzUNcM9F8Ahnf961jVzvpojp5q7PzQ3fIaqGfMco/L9faFzwB44/3XZXFmvbYZef1jVPPft5MD5U79PM3REaJ6e2BwdsbloLv8qmtHHkVXN+8b5fwUt7tv/efw3w5K0oAUt+As4nU6eflqOn2iz2RBFMZqAZsGCBSgbffT+8ssvjB07NprI5s/w5JNPcsMNN/Drr7+Sm5vLuHHjor/t2LGDtWvXMnXqVP744w+mT59+znfU1dWxbNky7rvvPoqLi6mrq6N37//vBF3CqB50ePZmBIVI2WfrKH7jBxJG9aDjguloUuMIuX04DxZz4NZXweHA2KsdbRfdjjotHqVRj7/aytHpi3DlFUXf2emj+cSM6IF9Yx5HblgQfS5qzYhaMw8/+hjr1/9BfKyZ7z99J/q7oNKhMCSAIKC56Bp8Py5v0ldlnyHopk6LBLQP4fl4MaFjB9lq9/Kq30AoFOTKY35uvel6fNu+jNb7cO0eVuySs2SGwmGKKq1sfv9ZYnuOocJaz6rxAb754D0UwAeZsiKjGTUW3ZXXAiB5PNQvfplQUQGqPv0xzXsYwWBE8rjwr/2KwB8/nkVXMas9+rmL8H70IsH9crZizWW3MXtOf8ypcZQdKOSDqc+cVe/yV+8id2QPVHoNAbePj296gbJIAobEwZ3o9+5sVCY94VAIV3E1Co0KW14Ru+9+CykgK5f67CQGfjwPU4dM7DuPs+uyp5ACIbJvn0ybOZehjCSj2HvNAuy7TwDQZs6l5Nx3hRwkf8t+Tk1/HICM1+ejaZOJoFahykpBUKnw7DmMMikeRYyRoL0eVXIcrarshHwByn/ezrFF36DPTqLvO7NQxRqxn9E/gNieOQz/5Wnsy/6NYewIUIi4VqxF1bY16ratAYnap/5F7G03ou3bE0kKEygpxfLYC1DWNOumLjuJHktmo4o14MgrpvyrDXR88gZErRqQ0CTFcnzBF5S/Lc+Tvm0avX96Rk4qIklIoRCFC7+gdOkKOr56J4njeuOvtWPddIilY3vg8/h49b5XKDhYwKW3XcaMR2dwbY9rcFgb+nH7U3cwdupYrux0BQDqISMwzn0Q1BpAIlxZgfOFpwgVyPRWDRyC/voZIIVBEEGhQFAo6bbrJAdnLo7SqsNzN5M4phchj4/ST9aSPWMigkLEuvUIsf07IChEqj5by6nF3wPQd8vraDMSkSSJoK2eQK2DQzcupMPiWRi7tEbUquTkEw43HW0uXDU29AnygbLWrMfrcLNs8iNcs/whMvt2ACSqj57ik0ufIhwMEXfJCFLuvAwARbwZQiFCdhee4ycx9GhP2OPDsWEP5pF9QBCwLF9Nzfs/AZA5bTy5T1yPqFVT90cersJyEkfJAdnrj5US07OtHJz9nrdx5hUhalT0X/kMhjZpCEoRd2ElW8c+iBQI0X3pbOKGdkFl1IEg4D5ZjWX9fpLG9MLr8bPpvqUMWXQL7kora256iQFP30Dm6J4odCqUOg2aGAPfDL0PR5Ecsy718iHkzL0MXWYiCALWrUc4+f6vdHjyBgSFiK/GjiYphpDHx8F73saZVwxAn++fILZPe6SwxKkPVnHiKTmwfsKoHnR++XY0KbEICgWFL31DwYtf0v7x60ge34dwIIinuIpArY24Yd1BFFAlxiCqFATtbnzltWgyEgnU2tk54j4Acp+7maRJ/VDFmfBV1eE6UY6voo6kCX3kZ7V2ypatpuSNH6J8mTVjAq1um4wmJZawL4Dljzxqf99Pl5dvRwoEo8lKvKU1TcZ1mu80qfE49uez6+KnouPq8OzNqOKNqOPNrO90C4E6J+0fv47+E/oS9gdR6jVy1miXl63z3qPDzeOI79YaUSnis7nQJcag0KmQQhKGjAR+7HI7/rqGQ3x9VhID37kbVawRW14xO2Y1yI6kQZ0Y+O49sgwMBNl68VM48ooZtfN1gi4PUiiMFAxT/MEqur04Q06GcKKMTeMfQQqESJzYl5z5UyEsoU6JRQqECNjqORLhOYD4UT3IffZmFEZtNAFT7fLfKF/8HQBpd1xMq8dvYlfXm8iYO5WECwahjDMRsNip+nAl5Yu/Q2HW03XR3Rg6ZskJm46exNQth7DHx+F73qI+r4j4UT3ounQuCoMGv8XJ5m63RWmQ8/gNJI7vgzLehEKrxnuqhiN3v4E6MYb2C2egTokjVO8lYHFQ/ukayt5dIdPnwoHkvngbyjgjnqJKDt/2CvV5RWjSE+i4+G7USbEQlghYnWhS4+ns9bNy3lKqDhbT77bJjHrkWt7oeQceaz1TXruT1G45hIJBnFVWYjOTEEQR5ZY/0HTrgqpDexxLPqD+31+iGz8G0w1XAxD2eAlVVKLu3BHJ5wNBgFCYISE1VT9vJ3/R12fJ7cbJ2qp/3UVcv1zM3dpQtGA5p96W5UeHV+8k+ZIhcsKm8jpK31+JJ7+czkvnoDBoCVicbOl2a5SGhi6taf/irWhbywmkfOW1HLntFVSJMbRb0IiGdQ4qPlnDyXcjSfM6t6LH5w+jijMS9gXYf91C7NuP/uV8JV04kNbzpqLvkEnA4kBp0uOvtVO+bBVV32xsQvvyT9egaZ1K4pheKIw6gk43YbcPf60dSZKIH9IVkCj9eA3HHvkQgPaPX0dSRG54q6yo480oTTqcB0sI+/yYurZGadKjTjAjKEUCdU72XPdCdD2n3zaF1OvGoE6KRVAr8Z2q4dg9b5A4aQAJk/qha5eBoBCRAiGqvvyd/PuXyjJn/pWkTOyLFA4TrPegNGhRGrR4q2xychZRwLrzuJxULRxGCIY48diH2Hcco+Ord5JyyWAEUSDkDcgJgaqseE5WE9M3F3+tnR0j5kVpeL77A0D3d2eTPKkfSBLVK3fJSQ0DIVIuHECnF29BFWdECobwnKrhwG2v4cwrptWtk8i8fjQApZ+to/rXXfRYMhtNciwKvYZgvQd1gpmAzQVSOKo/lEX4UJOeQN9fnkGdGIMUDlP6/q/kP/1ZVHZ0evl21IkxBOs9VC/5jso3v42OMeX2i8l6bBo1n63GNKQbYY+P4rmv4z5YiHlkL9q8OhuF2UDA5sK6+RBHZr9N2BeIyv/UK4ej0KnxlNZy6LbXonTo9OodJI7rTcDuImh3o4w14Dyd5DEiO3t8dB9Jo3sBEqc+XsOxRz6K9gtRpPeqhShiDBAKE/L4OD77Terzisi6+2LaPHo9rqOnUKfEAgJdKuv4/d6lmFsl03fuZcS1T+fbC5+g5kARXW4aR/dbJhLTOgXHyWoCLi+/37sUtVHHpPfn4ookNCtfsZOTX2+i/ztyYiJbXhE7I3pi4uBODPrwPlwnq9GrgvhPFKHp2lFOCFZ4EmVGKggC9d+twPnvb0levOC89MQ/kzcFCz6PypvG/OuNyBt3fvmfygCAzBkTafPAVBQGLYIg4KuyUrZsFSVv/NBEt9wxYh65z91MQkS3O3LP28QN7UL7J28g79ZXyJl/VZP9p/yzdZS88QOZMyaSNX0CUjCEZc0eRK2KhDG9UcYZCVid8vr96g90OWkkjOvTRH/4P41mxh1twZ+jxX27BS34XwKTycSiRYtYtGgR48aN44ILLoj+rTzDCmfFihX4fP/8NnTIkCFs2bKlybMtW7YwZMgQ2rZt+6cHkgDx8fHcd5+8wRQXF7N3797zGNU5IAp0XDidvdcuYMuwe0m9dAiGjpl0XDiduo0HKXzlO3yVVuqPnKT1rIsBcB89yckXPse1v5Bd/e5EYdLT9oWGjTl+8gDUaQlIvqaWJYJKi6DWE7SVctHYwbzz8tkHcgpjIkFHJUHrKdSDxyBmtGrye/Dgbpzzb8H50K24l7yI/tb7CUkSi07ZWfqvF/m8rZmfv/uaw9+906TezWN68+X8a/hy/jXcM2UwfXOziO01Dv/un7jpmiu57qIL+XRwn+iBJECosgL7A/dgu2s67uUfY7xnHogixtn3E653YrnmYqR6K8qeQxESzwiqL4hoLryJ0NGG+VF06oOYlM7OT36jZMdRUjpknXNKagsrKN1XwNO5N1OWV8jUxfcAoDLr6f3GnTiOlvJj9o3Y9hWh0KpYM/heAjYXra4dFX1Hl0evAcCydh9Bt5eMa0ejSY2j9d0X4zhQyNqs63HsL6TrW7PkCkqRnHlXsHvqs/yeOw3DgK4YRvcHoOyeFyi8cBbF187HsXIzvuMlKOLMWD74DveeI4StDvIn3knA7mb92IdJGdWDuN7t6PzoNRQsWcnawffiP6N/iAKdH72G6vUHMF06mepZD1N++QxMV19K4HgB5ZdPp/yq21EkJyEaDZSOu5Kq2+YhqtUkPDr3LJrlPnotxUt+YeOguQTs9XR77U52XbuQbVMeI+wPUvrFH03K61qn4txXwPrs69h7+dOIahW1K3YAUPn5evZd/TwKgxZ9m1RuG34rix98g7uem0liWiK9hvWkurTpzX277u0wxBgahieKGO65H/++3QT27SZUXo7kD2CYeW+0TGDfHux3T8c+6xbCVgui3oDttusI2lxkXCt/MCWO6Ym+TSqbB87myAPvkfvk9fJaHXEfaVcM5egjy9gy7F6SLh2CPjeTuDG98BZXsqnVtRy47EkEQaB2xXakYAjH7uPUrtzB0bteRxBEgnY3vz78ARqTnmWTH2HZ5Ec49utOjv+6E0EUSGiXwdLR9/NS51uIa5XC4Mj695+q4sTUhylf+DHBSguBKiuWr9ZiHtWHw8PvoPKtb0i68QKOXTiPoxNmEzOmH5rW8vpIGt+H/AWfY91yGFGvJn5wFzYPnE355+tJHN1THue8d+n0omwlHfYF8BRXc2juO6xtczOqBDPtHpQtvMu/+APnvkLWZN9A1c/bUMcZMbRJY9PAOWyZ/z6j352D7YRs0ZU5ugfmNql8M/Q+Dr79C4JCJBxsah3iKanBdaKcQ3PeYf+0lzF1bU3X1+5kz7ULOfb4x5g6ZbP3xkUcnvcunV+8RX7vTWMxd2vD77nT2X3FM2RcPwZ9m9SoXEUQsO48QdgfJPWyIRhyM7D8kcfOEfeya9Q8pGCIuBE92D54NkqzASkQZGPOjfhrbWgyEjk6+61o/+LH9ELXJhV/tZ0TT35CwFqPp6iS+OHdCHn95N35Ov5qGymXyu0AxA3pQvLEvjjyijk05x02D7mXgL2e3Ceux11Uwf5bXoGwxI4LHmsyrtN8d2rZaqzbjmDs1Cq6bjsunM6hOW/jOFBM2B9E31aeW8sfefw86kH2Pv8FCAInf97O9gfeZ9hbM1FolPwy5iH2LvyS+K6tWXPVAvY+/yU+az31p85OLNDt0as5vnQlq4bch9/uos01IwFZBvZ74w7sR0tZmXUDe255la4vNljUb7vsWTaNeYjNkx6l64JpHHnm3/za5ma0qfG0m3MpANYNeewY9QAFzy/HU1hJyOXl6Lx36XD6PaJAh4XT2Xf9QiRvAL/FSd70l0i4eBi69pmo0xOIGd4dX2kNMcO6o2uTRtjr58RdrxCoqouWa/30DCy/72P70LnkP/sZqhgj2wbew9F5S+nw4i2RdmZwdN5Sdl3wGEqzHn1k3gCsf+yn4KmPce4roOyDX3EeKCT3xVtpv3AGh+98jX2XPilfCN6zmIxpE9DnZgKgjDXiOnYK+5bDnHz1W3JflA/ppGCIgic+ZuewuRS9+AWmHjnk3fgCqx56n3HP3owpLZ7WQ7tiL62N9uHw91t4b/T9fDjxYTL75HLo2028P/YBtAP74/zia+r/3XDxF6qopOauuVTfcCverTvQDhpA1ZU3YF3wEpLPT/WNt7JlzIMkju5JTJ92QCO5PeReTF1bUfbVJjYNu4/E0T0oWrKCord/bsL/2qwk9l74GPsufZKA3UXGtAnkvnQ7x+YtZc8Fj6Iw66N0AMh57Hrq1u6hfn8Bh6YvIuj00O6FW2m3YAZH73yNA5fJNDx2z2LSp02I0r/re3PxltayPus6Tr33K12WzPnb+XIdPcWpd1cQtNUj+YMcvvNV/NVWki8dgjY7OUr7PZMfJmvmRZi6tmbzwNnk3fE6QVs928bMx32ymvhh3dgydC67rniGjGtHR9ey5Y88to6Yx9ZR89FlJuGrqGPzoLmoYg0Y2mewdfR8RLUSBNg8bB5Bl5eur98JgDo1noxbJlGyYDnOfflY1+2lduV22r1wG6Vv/UDRs59i33yIwsc+pG7tXpIvG46pd3sACt/8mY2j5rNpzEMoDVr8dfWsH3If5q6tKP1qI38Mm4e5W2v23v46m8Y8xJG5b9Px5TtIiMzX7gsfp+C55QiCQNBWT/Fr36HPSWPf1c+fte7Pd38AUMebyX/hS9yFlQRs9dG9UxVrxFdlJWBzcfi+d5H8QTq/eAvGjplkXj+arRMfYcvo+SSN603nBdMpXvIL/ho71h3HUBq05L/8DZU/bz+n/hA7qBPe0lp+z7qO/dcuJHPGRHmeIrJDCofZNnIevso6EqaORtte5klVWiLmYT0J1NrQtErh4NA7KZn/FtkL7gBRpNXCOwn7guzrcSP+GjvKGAMplwwGIGFMT2L65mLfdZzdlzyFFAg2yCyg4vM/2H31AtRJsZQs+YXNg+Y2oUfi2F4kDu/O5qH3suuKZ8lsxFsAGbdOJuhwo9Br2DloFifmLaHdC7eiSU8gZkhXvGU1lLz6Nc59BXiKKjjwwSqGPX8zdcdKWXXba1RsPxZ9V+Wu4+x5/XuCHj/fTnmcP+a/z7DnbwagdvtR1o19mHVjH+boy9/R9dFryF+yktURPbF1Iz3xdNmK6+5C06ML1bMepuaBp9EO7E3t4y9QcfVt6IYNxHDJpPPTE/+BvGnMv3sufYqg3UXmtAl0fOn2P5UBsUO6kHbNKBx78/GV1XLkviX4IjJAn5sR1S1Pv1/XJpWtA2dzdN67dHrlduJHdMdzqoZ2j1131v6TcukQ0q4aQdLEvuwcdR87R9xL/cEidG3SKHrxC5z7Cwha69k9fj7pN4yjbt0+Dlz93Fk0aEEL/ilaDiVb0IL/xcjLy+OBBx7gvvvu46233iIQCLBixQrq6up46qmneOop2ZLk3Xff5cEHH+Tee+/lyy+/POs93bt3p6ysDKvVCoDP5yMvL49+/fpx6NAhFi5cCMDhw4e5//77uf/++3nggQfweDxUV1dz3333EQwG+eKLL9iyZQuLFy/GarVGy69YsYKVK1fi8Xj+cjzq5FhierfDXVSFp6QaKRCi8vstZE2bgLuoirjBnSlf/juV328h5A3It9FA2OMnflwfqr9cj6hVIwWCKGMMqJJjEfVaMmddQjgQJGBv6r4qas2EPXYA+vbsRozJ2OR3QalBCgUgLLsa+beuQ9V3SNNO+7wN5TVaQOKwK0CmRklWRjoqUWBC71zW5xX+6bhX7jnOdReORXLbkTwOgsEg9X+sRT1waJNywSOHkOrlMQSPHkJMTEKZ2wnJ4SB48AC4XAT3bAC/F1X3QU3qqoZPIXhgC1K9PfpM2W0gwYM7yB3dk41v/4RCqcCYFHtW/8ypcez7diMAJ9bvR2PUYkyKJfOywfgtToo/WQuAKTcDwhKa5FhOfrmRtIl9o+9IGdOTok/WytZ+Ww6TFJk7hUFD1Y/b5EMZnx9RrUSdHEvG1SMJOj3Yth4h7Pbj2nGQ+BumNOlXyGLHMKArCOA9mI+mXTaOnzcgmg3gCxBwuIjr0w5BqQBJInFIF8p/3g7AqTP6lzNjAhW/7ECSJEK1dQTLKhA0slWjFIrceAaD6Ab0xrH8O8LOevx5R0AUUaSd7QKYMLQLVT/JbTn2F4Eg4CmpxldhpWz5egytU5qUT5zYl8qvNsjzYtAiBUOE/TLf2bYdIWirR2nURcsc23sMg9nAXc/fxbLnl9E40oooikx/eAbLnv8g+iy3Zy6EQiAI+Nb+im/tr4gJCYimGIS4eLmQt2F9Kjt0JuxxA1D+5R/R+Uqa2I+KSB+QZNqEPH7M3drgOVWLuXsOUiBEzfebSZjQl8QJ/aj6Uv6Acu45gTLehHXDAfzVNpRGHbaNecSN6IHrRCnhQBApFEZjNmBIjgWg4wUDOPzjVtJ6tqX6yEnsp2oIB0KU7jpO1oCOALh2HyVkdxEzvj+1n/2KKi0BbdsMwh4fyuQ4CAYJB4IozLLFhXPbQWImDpR5u0cOp977VR5OIEQ4MteGdhmEPX7UybHYd59AaTagjvQpbmBHqn7ajqBSELS7iBvUKUKbvpRHaBM3oBOCWkX1ql1yHyusaONNnFy5E4DsCX3I/3oTACn9O+Cznu1ab991nLgBHaj6aTu23ScQVMooHyWO603Nmr0kT+yLfXc+SrMedXIsKRf0x7GvkLDHj33ncaRAkNSpw4np3Q6/xYmgEDn20AeE3F68pbUkTexH3R8HojyuNOnxV1ox926Hr9yCoFKiTjRTu3KnzDsVlkY824/Krzagb5dG2Ue/oTQb0GQkojTq8BRVUfvLDpQmPbVr9pA4UeafjJvGUfTGD8QP7kTVT9vx1zpw7C9CEGT6/9m4kib2pea3PSSO60Xx4h8QlIom+0Wr2y/gxFOfEnJ7SRzdEyA6rqwJfTj16270afHU7ilAoVOjjjUgKESyJvTB73ARqPdQ9PUmlDo1gni26ps8tAtlP8uXBCVfbiB9kiw7si4djK/OSdGn6wCoWbcflVmPJsIrpxHbux2iSsnJZb8hBUKU/7iN9Evlj/uQ2xddW5Y/DoAEjkY8Z+7dDk9RFeoEM+6iSiq/2kDC2N5YfthE3IT+tHpyOief/QQkidhRvXHuPoa3uALrym0ozAZsa3eTcNEQTAM7U/GZ3M/Esb2pWP470NBWwpheuIsqqf5hC4FaO0GHm6TIvAFY/zhAwvi+VH31B47dJxAUIurkWLxlFpx78nHuzaf6+83EjeiO+0QZmlRZrpi651D+0Wp5HRw9GR2Xv9pG/WlL0JE9cEXqVOwtQGs2MO65aaxf8Dk0km2Fv+8HIK1nW5yVdSi1asKBEO5Vv6HMSEdqdLDvzzuE5JTXlTIjLWq5Ejh0BEGvR0yIR1ApIvuDXOe03I7t3Q7X8TLiB3RACoSo+HoThtYpTSzrEyf2o+LTtdTnFck0NOoI2OoJ1NipidAw5HCT2GifkSSJmIGdqfryD5QmPZ78ctTJsfjKLDj3yjSs+X4zccOb0lCblURpxPK0/OPfUCeY/na+3CfKMPfIIehw4y23RNajActve4jp3yFK+5DLixQMYd12VJ7nTQejcxQ3oCNBhwtPSTX27ccIeXykXjGsyfoC0KbGE3LLupB16xF0mYnE9s1FCoUJ2F0ErE7Kl69HkxIXlaOCQkHCpH5Uf70BUafBsf0oSrMeUa8hYUI/qj5fh6jXEKizIyhFlLEmAIL1DfuUoW067uIqYnu3o/54OQmR+Sr/dgspEbor9Bp5/5/YNzpf+nbpBN0+PCerCdQ5QRQRFGev++bsD8ZOWVRG9v7yLzeQHJEVpu5t8NfYZb4/egpBqUAVZySmby623ScIe/xIoTDWLUeIi8hHQ7s0an7bA4JA5bdbSBrZ/Zz6Q9zATpR+IPfTuvkQUiiEoWM25t7tCFicuE+U4ymooOq7LfhP1RA7fgAAWU9Op/S5jxC1Gup+lPcj157jKM0GYkb3xn+qGkGQ56r6h63ospLwVcrfCUkT+xF0uKn8akNEHihQxZmidLBtO0LA5kKp10R1ocb0yLhuNO6iSjwl1dgivJV2uazzqtPiiR/bm5DLG91znHtkOrd74VaKnvkUwhLxo3tR/d0mBKUC69FSNGYDfocbe2FFE/pYDpWQ0rs9gQiPVu8tQGM2oIltqvMDJA3pQllETzz55UbSG63f01B37UCwtJxgWQWqrAwC+cXoBvWDUBjf7v2YLp18XnriP5M3fZvIG0VE3vhr7H8qAzJuGo+vsg77jmPy3vH5+qgMSJrYL6pbnn7/af3SsfsEujaplCz+EVGlwHOy+qz9p+r7LWTdcQHFb/yAFNFVYwd3oeqrP0CSCPsCKGMMaLKSCAeCWDfkRdtqQQuagxb37Ra04H8pAoEAb731Fo899hjp6eksXryY1atXc8EFF/DLL7/wxBNPRN27r7nmGoxGI+FwmKeffpqSkhJatWqw+BNFkf79+7N161YmT57Mrl276NKlCzqdrkmbP/74IzNmzKBjx454vV5Uqob4PkqlkquuuoqCggJmzJBvS5csWRItHwwGEYS/jleiTYtHkxqPr7zhw9dXbiF2YEd85Rb5w7rahq/cgrl3O9SJDbEQ9R2yiR3ZA1WCmeN3v0Ha9Elo0hJIumwYUjBM6evf0ua5phafgkKFoNIi6uMACaHa2rRDojJ6IAkQttSgbNfprH6r+g5Fe/WtCDGxuF58iOpAiBS1AkmSMDy0iIxt29i3fdM5x+zxB9hypIQn77kVySvHxhMQ+OhEER26d6fS4eZis/5sWk24gMCu7YiJiYTKS1F17YFgMhN22lGltSZcVdowzph4lN0G4XnzERTZuQ3Di0lATEpn1dzlaIw6Ar4A5tQ46mtsTdoyp8RjL7cgKhX0uHQottJazKlxGHPSUMUZaT9zCrl3X4QUDuMpt6BLi8NbIf8fwNQxE0EhUrTsN5JevpVAnRNtWjy+SiveU7V0eO5m2j98DZY/DuAqKEebFo++bbr8sRBBoLQKfe+mtNf360Kw1oZo1BNyuPAeLcI0diDBKgvaHrkkDu7E4H4PUvjer7hKqgk4XNGPKE+FBW2kf9rUONIm92Pz5c+SNqU/IZvsYqPMSCPsrMcwZRyGcSPwHTmOMjmRUFVTSypf3tGm/BBvIuBwR9sSRLFJQDFveR0KY9O1pUmLx1smWwQlXzoEb5kFTVo8/uqGuRBUymgZgIA/gKfeS9GRoibvmnLzFLb/th1rI35OSE0gbKlF2ToH7zefo8jIRDCaCFWWIyYkEbLWAaAeNAz9tNsRdHpcrz4Q7a82LT7Szzi8ZfL61KTGE3S4G9ZtlRVNqkxTX0Udpt7tUac1rOeYgZ0Ie/1IAXlN1R8qIWFiP5RxJrSZSYhKBeb0BJyVdZhS4ohvnYKr1o61uIrkztk4K+Q+ikoFiR0yqYq4AUbpnpqALhjC8fseVKkJBKvqUKUm4Dl2EkGlQNsuC5fDRcyoPrgP5KOKNxFsNE8KvQalURsdp6/KijYyB94KC9q0eMLBMEGHmwGrn0ffJpXyLzcQHzmU1KbF4y2zEDewI74aGzqtKvpRMeCp67EeK0UdJ39Y61PjcJVbyBrXG3eFFXWMAUOExo356HT/Mq4dhevYKYwdMqNtOfKKoocW3gp5jgSlAl3rFFRxRkJeP4JKiaFtGvWHSlBo1QTqnNQfLkEKhkEhRufrNIxdW1H+8W9oUuNx7i9AnRxD3/UvodCpse86TsjhPoNnLdQfPUXixL74KiyYurVGYdbhjcy5r8JC2BuItqNvm0bCyO4oDFr6fP0ox5/6FCLrQ5edhCY9gaDdJVtYNRqXNi0eQ9s0jj/5CUqjjrDXH+U7QRDwVdZFx6VJaTomXWocMbF6TnwkH8g58mVr1cv3LUYda+DIOyvx2+Q4ra7yOmLapzepr443ErA3lh116CLjMbVNRR1rJPeuC+h4x2SK3v012meQGPDFQyBJOI6cJOTzR9/hyi8n/eKB0TaSJvUj5fKhEAqz95rno7TTpMWjTY3HW26J/v/0/ufbd4yEi4fiLa7AfVheC6qUOLxFFfgj9PeXWwj7/OhyswhaHHR67S6MXVqhijdR/dO2aPu+CguGDplN9l4pGIzyV+M595VZyJp1MTXfb8HQOZuQoyHGra+8jrgR3TB2bYNjz4kmdRq3daZs07VJRZOWEK0T9Afw13upOXKSc8GcnoA+zkTR+gMAhKprUXfpRNhmP2d5dedO+A4cjP4dqqkh8c1XGJ2YxMkPVmPfk99EbmtS4/GcrMbYKRuQZWBM73ZN9qQzxxWoc6DPzcKyaucZNEyI/l3w+If0Xv0ihk7ZSMEw+y58hC6fPEiwMQ0r6ogdfpqG+XJ/3T40Ea+J5AsHgij+4/kCCET2dF+FzA+N+6TNSkKdGIt1y+HoM1GtZODaF1Ca9Vi3Hok+99fa0Z9xIKaKNyEoBGrX7AOg/OuNtLpzCr0+m4/SqKX4rZ8J2lx4y+sI+wKyTD1wnNK3fyTnyZtImNiPujV7sf2xH39FHZq0BGKHdiNhUn8UJj2Ew/ir7QQsDXPb4aGpZFw1AlEpcvyFL4kf1An3ySrM0fmykH7pYDI3/QtNYgz7r19A6zmXRfdPTVo8gTonxs6tcezJx1dhiR6mNR5Xc/cHInUa753atHgUOnXU9dlbUYfSqCNoqyd+YKeozE6e2BspEsLCebQUU7fWIAqkXjgAbUbCn+gPDfuyNisJQaHAX2NDmxpP0OVtkMflFgRRQJ0WT8y4fgQqLXiOFMsuyJV1DfNcYUHbPku+3Ph1G923v4sUBl+1lbo/DkTbFHWqaLu+CgsKo67J2lbGGJDC4SgNm9AjIwFPI33GV+uQrfqBts9Mo+iZT2n3/HTCXn+0TNjnJ1TvxXW4BIDEyQNIunAQ5e+vpHpfAfUVdRhS43A3ki2nYUiNa3JpUV9RhzbeRHyf9oxeuwBvlZWjr373p3oiEC2rU/gJlsoHn/6CYhQpSSgz0xC0GnRDByDGx52XnvhP5U0T/a/OiSE3k9rIxSecLQP0bdNQ6NQYOrdCVCow9WwbkQGBc8qK03OZOKEPQbuLoNMNCgW+SutZ+49jTz6alDhiB3Sk3UNXEfYGQCFQ9dUGHHtOkDixH9qsZPr+9gL5j34oX6ybmvLt/2k0M8Z0C/4cLZaSLWjB/1KEw2GSk5NJT5c/oEaMGMGRI0fOWXbLli3Mnz+fBx54gFOnTlFaWnpWmaFDh7J582YANm/ezJAhQ84q07FjRz7++GNWrFiBy+VCoVD8ZR9Pl9+3bx+BQOBvy0uSJMd6agaCThfH736D/RMfJPOeS0EU0LZJxdSvA65DRbiPnuvjRgBBJGQvJ+yqQzQmnKPMWb0860lg1yac827C9dJjaK9sOPisf3IW9Q/fTrB4HwpTImJc+ll1NxwsomebNPTahgPeD+dezq3xJobo1HzrcLPP429SR9W9F5rxF+D6YAkgILnqcX/1b2Kefwn16Mtka8hGG6Lm0lvx/fThWTFOBFMsksdFxcHihtGdI8HD6SmZ8sw0SnYcxetwIUmSfNNv1nPomeXsvP111LEGRJ06athy+l2dH7oKf50Twg3vliQJZYxsXZB36yts6HEHCr0GTVLsP+YD84UjsP/U4MZk+2o1gcpatN1zSZh2KdXr89g7dymxvdpibH827U93tOszN3L4meVN+geydYAyLZVAfhEV196B5PGizGpwjdH07YEiKR7n59+dQbC/7fo5IFcSVAoSx8txd/iLZBsarYbkzGRWfLqiyfP4lHiGXDCUnz48I6aoIBAszAeFEsOc+ah69UOyn26joR3/1o3Y580kXGdBd0MDLzfwhdDkndHfzjVfZzxPunQo/hp7tLnK5evwV9uIHdSJgMWBY9exqAuzJEl0umgQR37cela745+9mbqCCuqrml4iKOPMmEf3pXzBRw3lJQlffin+0hoyn7mNdp88iedIsfzRca55ipKi0dga0yBSZ9uYB9nQ8y7MXVshqJve36ZeOoTK77aAICBJEonjeuOpdRBweRvmVBBQqFX0uOci9vzr63N0pGEIcUM6k3HtKKpX7DyH9Gnav5DbR+U3m+j95aP0Xv4wIZcHKRhC1KjQZiXiONDIYvsM/sqecxmSBNb1B0AAVYIZSYIDVz9H/hMfY+zSGk1GYxkpd/DInHfInDYec892cgy40Bm9bNSOoFSgjDHgq6jj+NOf0ePdOXKRsMSG3ndj234Uyx8HSBjRLfrhLUkS6qQYAjYXzgNFjV4rIWpUmLq2ouCFL5s8bwxTmxSkkETRt/L+pjLqkEJhvuk1i6rNR2h9yUCM2UnnmIDTnT4Xb0d+UsgyMO+Zz9l+9ULa33spCp0aSZLYMuVJNo17mB3XvkDisK5nW2I16mbNyp3Ythwm//nPaTu/UcK3xmvojH4IaiWG7jmULvq80UPO5usIPQzdcij7aDU7x85HCoVJuXzYn4852sUzOU4geepwpGCYqm82njkMRI2K+NG9yH9sGaGoRdvZ9Gs8RQq9FlOPtpS9t4JQvQelVk1MZiL7Plvzp/3qfs0o6mtslO5scNH8M3mp7t0TRUoSrm9/avLc+sSzrO95FzG922LsmNm0m6f/3eSdZ9Oi8RgMnVpRu3pXk4MPuVZDvfSbxuM+UcrhGS9R8MSH5L5851n9FdQyDQseb6Bh/eESki8YQN/VC+V18SdjPdd8nV2moZxCr6XL+/NwHz9F2NMQ8sddUsXe6xYSsNajy2q6Ns5sutXtk5EkqPhGvng1d2kFksTh+9/FV2Uj9ZLB6FolN7Qd2fsTJvbDtvkgh29+EVGvIek0P0oSnsJyjsz4Fydf+oqyD1aiMOnQtmqwNDu24Es2jXmQYL2XVtMnNN2LomOo5o+h88i7eRE5869qQgtBIV/enHz7pwY+PXNg/1/sD03p1fi9Zy1O3CdrKFz8I32/fIS+yx/CebQ02s7BOe8QP6gzSqMOhVEX9Z44G/J7FXoN3d6/F3dhBSGXV6bLGU1KAKJI2j1XUv6v5We9qclbVUpix/cnb9DtHH9kGaJCQerlpz14zilsmsr7c8jOv8qfe3q/DNTaqT9Q2ETmiTo12qzkqNU1gHP3cQ5NX4SpVzviIhd2f/r+c/TFml/Gr33vYd2Yhyh4fzV9X7/rXJ0CwHagOFrWs3knuoF9AAgWncSzcRv6EYNJXrwA//ECGsuKf6Qnnre80WDslB2RN015orEMEJQigkpJ+SdrcOzNp+u7cxuVOvf7RZ2a1nMuxVNS3bQ/59oHRQFVrIE9kx6m4OlPMHXPAcDUqx1SKIx9x1HybniBrDsubLJ+W9CC5qDFUrIFLfhfir9LYnMa1dXV/PTTTyxYsACj0cibb75JIHB21s4OHTpgs9koLi7m+PHjzJkz56wyl1xyCb1792bPnj088sgjPPbYY02sJf+svNPp5Ndff6V///5kZGQ0KbNmzRrWrFnDfffdh6/SiqhWoklv+PDVpCfgPVWDrlUK/ho76uRY2ZrG6cFf2xA02l9uQZOegHPHUcJuH9rsFDSZiehzMzF2zyH1+nGgENFmJNE+EhNRCgeR/LKFghT0cdY9TDgoW0tGICYkEbZa+DOEjh5ATEknOcZMVW0lUqRsVW0diQmZiDEphK1Ns4T+uucEE/vkgteFoJWtqJJjjIQT1YjWOobrNRz2BeipUwOgaJ2Dcc792B97AMnpIFxbg5iUjO+1RfhWr8A0czqKDr0I1zS0o8hqj+6m+wEQTHEo+4xEstUieV0o2nZh7qZXUWpU6GMNDL/rIr6463X63zCOPtfIsXTK9hcyaPpERKWCz29/n/t3LOayl+/EbDbgLqlGHW+iZsNBpFAYfWYS3kor+qwkvJU2AMydstCmxDF+52uo400kTeyL51QN8cO7yQH4jTqkYIjqX3bQ4bmb8VVaceeXobpqRHQMqswUAtUNN/lxN04h7qoJ+IrKCLs8UdfcqufexTiyL2VzXiDxjcdxHCrBsuUIcb3boTIbIocmYXRpCdH+xfZoQ98lcixLdaIZhVJEN3IwvrwjhF0uBJWKtOXvIOh0CCoVipQkVO3bkPDYfYTqbASLTjbhnYDFicqsj7YlhcNNDjy16fGNPthl+CosaDMSUcWb5CQQmbKbVMa0CaRfPwZRpUQKhtBmJMJ+SG2VilanZd6r8wiHwySmJfLqitf4+MWPSW+Vzrsb3gNAo9Pw6d7PcDlcqFNi8W/4ncCBPYjJqeguvxrRaCZsqW3SF8lhl8eZmoFgjkFLfNRly1dRhzZyMOWrsKA06xvWbUocloh7pSYtHn9lHaIqsp4VIomT+xNyefFX1pE2bQJp149Fm50ix6h7dwXpMyZRV1yJKTUeV62dDhP78eGUxwBk68m0eIbMvhR9vImT2482UZi1HVuh69yaoK2edsufxn0gH13XHAJVMs8IosiJqx4hWG0l7YHrCVRYCFicqJNiGLjuBXStUnAeKCKo9kbHae7WJjpubVoCvkorAYsTZWRugw439cdKiRsoW0p6K+rIuG4UaVcMw11QjqAQEdVKYvvnkjK+N7rkGFIHdkQQBZwl1SR0b40xO4mLf3seQ2ocgkJkwlcP8/Okx/HU2GU+ijfR5eXb2XPNQuIGd4rykbeiDn2bNOojFiNRy+MK2WIw/zn5Y3PE0feoP3JKlgM6DSkXDiRuYCeUcUZi+rTHFjnUSZk6goRxfahbsxtNhixzjV1ay4e6ZbXEDeuKp6QKw+lYjlGeTcDUpRXqxBgEtZL6QyWYurVBG5HhmrQERJ26gX/KLVR+s5mUSf1wHihCCksodOpIopN62XrIpMdf68DQNi06LkEhEje4E0N3voGoVaOKM9Jm9iVUr9iJ0qxn4LoXAVDGGUm5cCCe4ipSLxmMGGtE1Kg4tLjhQComNwOtLZZJK5/Gsq8QQSkS3yOH+pM1GNLjG8I1ROC3OFHFNJYd8QgKkbG/PY8myYyrpBpNgglnnZO6bUdJGt0DX6UVX8Rax1/roGb9ATKvHhF9h6FdOv4zXPZ9FXUEbU7Z0jXehCbCc4JaiTY9QbbGSk9Aky4/N3RshcKgo/ualwFQpyWgjDfhyitGHaG/Oj0BUavBV1yJv8IStbyrP1yCsUvDXGrSEnAdKyVuaNfoM0GpxF/Z9OBf1KmJG9KVXaPlZCBKkx6l2RApryBr5kU49+ZH4+Ge5pPGh9matAT8lXWkT5tA+g2yDHAdO4U3kmwitlUyKp2GKa/chRQOY0qL56ZfnuWTi5/AVWNn8OxLUSgVTS4lFMmJhGprEVTq6DPD5RdjuPJSlGlpeDZuRjQ2xNhVJCURqrUQdCip23yYxFE9KX7756jc9lXUoctOblj/6fEROdeg75wel6BU0OWD+wj7/NT8uIXMGZPOoGHDvpUydSQ1329Gk55AzfebyX3pDoJ219k03JePZcUOTh8UuPPLsW05TNV3m9HlpNHqnkv+0Xz5KizoczNQRcKyaNISUGjU+Cvrov2u+mYj+nbpUbmeOW08sf070vWNmbiOlxIbCZMBoE6MwVPSYJmVNnU48UO7EPYForydevlQvGUWvKW1SJKE52QV5h45aNPjUWhU+CqtpAzvjvdkNVIwhDolDsuK7aTeMA5zr3bkvn43jl3HZRp9t5Eunz4M4TD6DtlAQ9t+ixNEgbQp/an5fT/67JRG85WAN/Jv27Yj6Fqn4q+x0fmtewg6XKjiTBAMRQ/WNWkJ8oVZI/x/sz8QuYDQpsuyYuDahWjTE3AeLpF/R5bZgkLEV2nFfqCIsn/L4RTaP3w1glKBoBBx5ZdTsnQFuY9cQ8V3W0ga1+tP9Ic6dFlJtLn3ciq/2UTGjWOjskOp1zbI4/QEOSljIIgmK5nOq18F5MuE1q/O5tCYewjW2FCnJeA9cYqES4bjyisgWOfAmBJHwOGi/TM3kX3XhTj2FciXXRkJ2CM0PD2eKA1t9QgR13gpFI6uIwBvmQV9o4MqTaKZmuIqYvvnkjC+L/FjeqFKjEEQRTosnsWpxT+g0Gvo8uH9KPQaBJUSZZwZbdYObFsOkT2yO8a0eNxVtug7cy7oz4hIXOKa/YUIPXOivxnT4nEUV2GMhM+oWrsPYeE0VEbdOfXExmEDPBu3Yr7ucsRYM2Gbg2BpBb4Dh1GmJaMfNZTAqbLz0hP/qbzRZiTiUObTNSJvqn/cSuaMidEyZ8oAX3kd4YDspSZqVBAOy14pGvU5ZYU2I4Gg040uOxlljIFuy+ahijOSPGUAVd9tbrL/aNITCNQ5qf5FlvXOvflIwRD6DpkYO7eibt0+Ws29HPfRU9h3HsXUoy3Ovfm0oAXNRYulZAta8L8UgUCA6upqKisrAdiwYQOdO3cGQKvV4vXKypPb7Uar1aLX67HZbOzbt++c7xMEgUGDBvHmm2/Sq1cv1Gr1WWUqKyvJzs7mkksuIScnh7Kysia/a7XaJnEja2pqyM7OpkuXLtTV1Z1VHmDs2LEsXLiQpKQk/NU2HHsL0Oekos1OQlApSL1kMKc++g19TirWLYdJv2YUqZcMRqFVU/OrrKBqspOpW7Ob5Kkj5YPIjlkErU7KFv/AtnY3sCXzKnYPuhvvqWqs6/Zy4u7XAZD8LgRVxJ1AVHHmra8U9CEoVNGDSfWg0QR2N00IJKY0WOApWrdHUCrpJPg55Q9RjpJAWGLV3hOMnjCZcH3TA02nx8fu/DJGdcsh7KhC0MfgU+hw+YJoRozGsXUjOzx+ciKWWGJSMubHnsG56DnCZbK1a/D4URTpmSja5YJSibLvaIS4ZAJ7GiwIXc/cgutp+b/g3o14P34R1zO34PvlE8InT/DK0Dmsf+07vE4PX9wl02bHJ7/x9uSHeXvywwS8PnKGdOWrWYvJ6NkWW5mFN8fPZ/OVzyGIAtlT5eyLUiiMFArhq7aRPXUYlRG3kt/6z6F8xU4OPfs51T9tw76vgLJP1+Etq0XUqkm7eiQAKZcMIuhw46+2UfHlBpQmHTEDOyLq1Rj6d8X62S/RMfmLK3DvPkLhxLvwF5xC27Wd7DozoBthjxdtzw6EgyFcJ6tJGtaV+vxyarccJn1KJJbS1GFURPq3pv8cfus3m9/6zab8p22EHfUEjhcStjsRVEqc3/5MxTV34Fq5Ft/hY5guv4Ckfz2J48PPCVvthGobPjpPo27zYVIulNsy98gBSULXiKdd+U1jHtWu2kXqlcNJuXQI9j35hJwyHcqWrWLnmAfYf90Cgk43qVcOB0Cr11JwMJ9pg25mxpDp1FbUMmfybNZ/9zs39L2eGUOmM2PIdHweH9f3uo47R9+B5HQSOH4EzZiJaC+4hFBJEVK9Eyniui2mNVwYBAvzEfQGJIed9KkjomutZtUu0iJ9QBARFQpErQrnwWJ0WYk4DhQgqBQkXTIEy+pdWFbvImXqCOKGd5c/2qz18vwuW4X72Cmqvv6Dk698Q8btUyAYQmPU4XO6SeqQhaWgHGfkg75ifyGpXVvTblwvfr73HTpPGUD+b3sAUKUnkrP0ISr+9W+8R4o5Nmku3hOnEHUagtVW9L1yCXu8BKutqNITiZ04COuPcuwky7r9FL3+A479haBUICpltcdVUI6oU+OvthHTpz3ByHyoEkzYdhwj5cIBiFoVSeN6Y9l0MEKb3Rg7ZmHbcYxDc5fgr7WTPKEv+c99zu+3vYblQDGrrl5I6br9bH/iU9IGd+bzHjP5467FWA6WIIXCrLryeTyRj2Nt5MCj7Is/cBdWNOGj2jV7SRrbi+pVu4np0y7av5pVu0m/Tk4kkDSxDwqdhtKP11D1/Ra85Rb8dU52X/UchEL4Kuqo/HYzCaN6kH33JRy88QVqftlBypUjcO7NRxmjR1ArCVjrSb5sKEqzAU9x5Vk8W/XTNo4+8B71h0tQ6LUE7S70OakkTu5HqN5D4tjeURezmpU7iR/ahbrNh8maMRFRpcTQLh0E0LVKlsc1vjcKgxZlrCE6rvyFX+LYk8+mfrMofOlrgk4PB2a8Io+roo5dlz/N5sFzIBRi7/UvUPzGD5x49t8E3D52PfEprS6SXaUTe7fFZ62ncsNBVox7hPJ1B0jokYMjv5zE3m3xO9zyJcIZqNl8mIwpcqKtVlOHk//BataMe5gNVz6PIAq0mjoMUacmfnBn/NZ6gvUeFAbZ1VOh12DKzUQKhMi+eRyCSkH6RQOp+EG2AtZF3GFrVu0ic/pEBJUSXZvU6NidkT3Rb3Ggz0kj9crhWNbuxTy4KwcvmM/eAXewd8Ad+CssFN7/NobO2WjbpBE3aQAhp5vYMX2o/W4jvvLaaBKgkMuLKnI4Yu7TnpDTTd26fehz0uS9V6lAadY3cQ2MH9UTXetUfGW1hD1+zH3a46+xo81MRJudTIfX7kIZa6TgmU/Pkm0pV8oXTIaO2dFxlS9bRf2hEiqXr6PklW+iZVR6DVUHi3ln8GyWDJ2Ls6KOjy54FFeNne5Xj6TNiG58Pe1fxLVOJSYrCVGlQD92NN6NW5u06920FUGhoPbue3GvWIV+0jgANAP7IXk8hC11cqbY4d1wRVz6T8tt+94CjLkZ1G0/GpXZ1at2n3NcHV65k6DdhfdUDdZ1+9DlpKHNTkZQKlCcQUN/ZR2eU1WkTB1B7NCu+Cqt+GvsaCI0zH1VpmHRGTS0bj0sy35BoP0zN+Gvsv7tfJ3uo9KsR5uRQOLk/gTr3SSMk9djh1fuxH2ijNIlP1PbSK77a+zUHy5h64h5uEuqEZQKtNlJxAzogEKnoTJiEZkwqget776YvTcuom7Toeh+p01PIOTy4thbgKhSYO7RDndxFenXjMRXbZND8JTWYuqTi3X9PpKnjiR2WDfq9+XjOlzC4WkvYt98kJRrR5MwoR+BOieCWkX9PvlA47SLL4DnVC1BlzcyX+nUbT+GoFKQOXUYVZH5MnZrg6hSUvzyN7iPl1J/qARPSRUg4a+2Rfk/YGmaGRnOf384zUNJY3oCkD51OKfeX8W2MQ9ycNZbKI1yjFxjxyykUEiOCVhti4Yi0mYkkDK5H5YNB0m5cADqRHNE7kPuo9dQ+um6c+oPNat20fax63CdKMO+63gT2aFONGPIzUCXk0rKpYNRZyVT89lq9ve8mbxBt5E36DaCFgeew0UEa2wYeucScrqw/74HZYIZU/9OKEw6Ui4ZjK/MQtFL37BjzHxqVu5EGaMn9crhmPu0l+OHRsbTGCG3L8ob6VOHR3WJsuW/o89JRZedROyADij0Giq+3Uz+c5+zvfcd7Og3k5KXvyLodHPs7jdQ6DU484rY2nEa23vdga+slhPz3iFxcn/ihnVHkiT8TncT1+3CX3bw9cRH+HriIxSt2o1KL8vk5F5t8TvdTawq43q1RRAEqjcdIiOiJ2Y30hM1STENg5LkA0BRrwelEsPkMdgWv0/13McJO5w4l393XnriP5U3qVcOp+Mrd0Tlzd/JgJqVOwm5vMT0y8WQm4lo1BO010dlwLne7zpyiv03LsJ5sJgtfWbiK7fgr7HjKihvsv+kXDKYqu+2ED+0CwC6nDTCvgCJk/rjLasl6eLBBJ1ugvUezL1zceef/f33fxmSFP5f/9//axCkv7KzbkELWvA/gi+//BKtVkubNm345JNPCIVCtG3blltvvRWVSsXKlStZtWoVcXFxPPHEE7z55pvk5+eTnJyMSqWib9++jBw5kieffJIbbriBtm3bAlBUVMT8+fN5+OGH6dmzJwCHDh3ip59+4sEHH+SDDz7g0KFDiKJIRkYGM2fOxGq18sILL/DSSy9RX1/Pc889RzAYZNq0aWRkZBAIBNi5cyfHjh1j1qxZf+nC/VuK7LaWOKYnuc/chKAQKV++nqJXvyNxTE86PD8NTUocIY8f56FiatfsRenxEnJ7yZx1KcrEGJRGHf5qG8du+Rf1+wui79ZkJdHlmyfxHCvlyA0L6H9QtqxRGJMQlBrunXc/O3bswGazkxAfy10zbuDyCycgqHQojAmAgPfrj/B9/xnqsRcC4F/zE5oLr0Y9fAIEg0h+H55/v0Po2EG2CnpeqXQTDoe57NKLuHXyYJZ//CEAVw7tBsAP24+w5UgJL9ws33SKia0Q2g/G4vTy2zdf89nSpcy74ToG6TV4V/yIcfb9qIeMIFwtHwxIoRD22bej6jcA8yPPgCgiuZ14P30JMUk+LA1s+bUJjbXXziF4aAfB/fLhqubyO6jP7guCgKOyjg+myhnIr192Pz/MfxdntY0n8j8m4PGh1KiQwhL7vtnIT498QG+vxJiN/0KTHINSp8HvcOGvdSJqlNgPlqA0aNk7dwneKhv67GT6LZmFqV069cdOsevSp5D8QXLuv5LsWyai0GsJeXzsuXYBjl1yXLGc+y6nzZzLQAD39jxO3vQocdfIVii6Xh3xnThJ/E0XIRr1CBolgkIhJ16psyMa9bgr5JhPxR+v4fDTy9FnJ9N3ySxUsQbsB0vYM/PNs9yher12OzH1pejHjgBRxLN5B5runVAkxhO2Oqi67T5Slr2GqnUWUiBAqKKasNvN76OeoM9n8zl471J8VVZ0rZLpseQeVLFGnHnFlH29kY5PXI+oVqKMMcheVUoFYV+ALX1mEqr30GHRraRfNwZXfhlHZr2Jc7/satvlndnEDu6MKt5E2B+k3uvFVmPj1XmvkH9A/lD75ti3zL1wLiePlzQZz1dHvubKTlcA8MVjk9FPu02O4RcKE6oow79tE+HqKnwrfyRmySdyJb8PKSwhqNUISiW1u0rJm/lGNJh5xwXTSRjdg5DHT9mn68iaPh5BIWLbfoyYvu1RxRpw7DzO4ZvlNdZuwQySrxxByOnh0M0vUL+/EHP/jvT88Rk5vpYkgSgSdLiw1TpYMW8pfW4aR9nefNqP683KB96jvtrGA4UfIYUlJEnCa61n76drcVkcDL10ENrcLPyl1ajSElAY9PiKyvDml6HvlkPY40MKhRDUaggECfsCFN62gMqTbjJuHEvH56YhqBSE/QH8tQ6kQJCQx4/reBnmHm0IefyEnB4O3PIKygQz3d6ehb5VMoJCxF1YydZxD0VpM3jTS6jjTfiqbRya/Q7pV48gcXRPfB4/G+9disqgpesdkxEEAY/FQUr/DnJyFYWINsGMp8aOFAzx05QnGHrfZfLhp1KJoBAJeXwcvOdtcp+4HkEh4rc4UCeYETUqyr/cQP7zshvv8P1voY43I4XDHH/iY0o//C0qVzu9dJts1SiKFL3xAwULPmfEoaUICgW+SLwqQSkiatWya3KCGUEpJ/TxVdahbZWMwqAlUGWjaNGXGLvlkHzJIJQGHf4aG5XfbUZp0JF0QX9UsUb8FjtlH62h+NXv6PHZgxyd/y45D11DTK+2aNMSCNhd2HYex11cRes7JgMQDoQI1XuQwlKTcXVaMI2E0T3khDuVdey66Mmz9gtVrJHNg+YQqHMyZNtrSBoVPms9+rR4RJUCV6mFHQ8to+OMCcTkZmDITMRxohx1rAFFJMmNJs6Ir9aBFAqz7oLH8VbZMGQnMeCdWahjDdgOlrDj7reisiP3zgvoeM9FKPVa/FYnu274F35bPX2X3Stbv1RZKftqI94qG10XTotaQG0a/wiZV48kZWQ39G3TZKux5FikUJigrZ7Ds9+OyoCEyBhFoxZRpSTocFP7+VrKX/+G5BvGA5Bx92XkTbqfzHlXEz9pAMpYEwGLg6qPf6X89W/InH8NCZeNJOR04ympJlDnIG5IF0IeP0dmv4VzfyEJY3rRZekcFFo1kgD+KhvWzQdx7jhG1l0XIaiViFo1SpOOkMvLgaueRZUYQ+6i29BmJOKrthKotqOMM1H76w7yH/6AxEn96fTmLES9Ro6Tty+fvRc8Skz/jvT66RnZ2jcsoU6LRwqGcFjrWTlvKZWRRCxzj77PJxc9Tu3xMuYVfIS9rBZ/vRe1UYvWpMfrdKP8Yy36ieMQYsxyAi6HE++uPeiGDiZYWSXv9YkJSG6P/DEWDkMggDeoRlQp2XHp02fJbV+VDU2yvFYqftxKxhXDUMWbQJIIWuvZMWwuHV+fSdIFAwh5/fhKawl7/dSs2E7WXRdFaRg4TcOdx3AdPUXbZ6ahyUpEadDiK7dw5I5XUSXG0P7Fc9FwJ8cf/oDMWyfR5v6pKPQagnYX+69d8Lfz5a+x0/756ahTYmW5Lgj4K62UfbQa+5bD9PrpGbwVFoIWOW6dp9yCITcDVbyZQJ2DkNuHt7QWUaMibnBnkCTKPlvH0QflBGqjiz4mYHfhtzjkhFgJJkJOD84jJ5HCEsZ26SiMOtSJZgSFSMBaz97rX8TcIweVEEadEkvSRUNQJZoRVEp8pTUcn/0mWbMuRd+lFdqsZARRQAqEqPpiHfkPvItDUjEm722CDhdhfwi/xY4qziTTMjJfiCKuokp0aQlyDLtgkMN3L8a+4xhdP7iP5Mh8hb0BFHrZittdUIGxczaqeBNSKEzhguUUv7PivPcHb5WNnh/PI3F0T3l/9/o59tjHlH6yluRJ/ej65kw58Q5ygsadlzyFY38hfX94EnPXVnjKLBx55EM8J6vpseQe9NnJiBoVQacHUauWwxucoT9s7nM3xs7Z9P3pacL+AFJYwltay4nHP8Kydh8JY3rSMSL3Q/Veqpd+T8UbX5N0/QQAaj5dRbetS3FsPoBpYFfCXh/F976O+0ABMaP70Oa12YhGPQFbPXXrD2Dfkw/BEGUfr6HDgumkXjEMUSvHljx4+2s49xfS47MHCQeCxPRuF1kzELC7sG49Qt7MxdH9sucn95M4qgdIEqWf/c7RBz8g88axqIQwFR//RszgznR4bSZSKEzY4+fYnDep31+IoVM2vVYtxFNUGYkFKuCosrL+vqUY0hMY+vSNGJJj8drqqT1YTMnaffS8cwqGlFiksIS/3sMv171Acq929LhhDLr0BOqLKtj/8Ed4q+30X9Ig63dF9MSc6ePJuWks4WAIXdiN67c/MF0+RdanFCKS14do0ONeswHrS2+T9vX756Un/pW8CVjr2T7sXjq9fleUf71RebOD7LsuPEsG2Hccp2L5Ojq9ehfxY3qijIRD8dfYKftoNSWvfkffXxega5uKQqfBX2PHXViBNjORsMcf3X8G73yD/OeW0/aBK5vsPxXL11Py5o/0+fEptOkJ+KttFDz1CUkXDJCtXONMBOochH1BKj//HWP3NsQO7iLH0qyxN/GI+78IX8G2vy/0PwxN24F/X+h/EVoOJVvQghb813D6UPJ8oBdCf1/oHDh9KHk+cM2a0ay2NDdffv5tvfpV89rqYP77Qmdg0ffnXwegt/f8tweD1Lz5yjCef9a+E66Yvy90DvRMrz7vOkfKEpvVlprzv618WeP6+0LnwEfdmpf5cM+u1L8vdAY0QvNuYbf8w7AUjTFBcv59oXOg1qc97zpS8wKGUqY8/2g4GWfEivqnEM4RefLvoGoGHwKEmuFQE2omDZszrirFn4cX+Stom6H66poZ2F7bTNobFGeHYfk7uEPNi8okNoP2zcUO7fnLgOvSy/++0DmQV3j+cc60NG8PE5vB9kGpeWulOfMVaKZzXHNkok5onmxzSOe/nnXNnK/myKnm7g/NtVlSNWOeY1S+vy90DtgD578umyvrtc3Q6w+rzr9/AMmB86d+n2boiNA8PbE5OmJz0Vz+VTSjjyOrmveN8/8KWg4l//NoiSnZgha0oAUtaEELWtCCFrSgBS1oQQta0IIW/BVasm//x9ESU7IFLWhBC1rQgha0oAUtaEELWtCCFrSgBS1owX8VLZaSLWhBC/5rcAt/Hm/yz9BvTE2z2mqOK7bhjfeb19bsW867jq3k/F1LAcz+s4O1/x2ygs1zc26Oy0Zz3HKai/+my2Fz0Rx3mVRR16y2TuY1b0tvTh8DUvPuNNOb4dVnDTbPbas5UDbTlUof/u/xYnMo31zXzeagOW7YzUVyqHluooFm8HxQaKZbejOjJHlD579fNhfNcdNvzv4AoGoGOQqKmhefrDlcn6D3Nqutarf+vOs019Ym+F9cz4pmrOfmu4n+90I4dFKdf1iQGm/z9uaA0Lz5UjcjWUVz3LCbi+bK+uZsl/pmLpbmUL6kPO6/1laywd2stqpchvOu01x5E+K/txe14P9/0XIo2YI/hdPp5OmnnwbAZrMhiiJmsxybbsGCBSgbxdD65ZdfGDt2LJq/iRd2ZuIVgEWLFlFdXY3X68XhcJCcLMcAuuWWW/jkk0949tln/6Pj8vl8LFmyhJISOWGEXq/nkUceQatt3iHRuVBcXExdXR29e/f+j70TYOfOnfz+++888MADAHz33XesW7eON954A4Bdu3axdu1a5s+ff876pxPoXHTRRf+ovQULFnDPPfcAsGnTJiZMmPAfGEUD9NlJ9H1nFqpYI/a8Inbf/RZSIETyqO50e+ZGFHoN2tQ43G88TWCHnE1X0BvQ378AZZtckCBcU4n7vX8ROn4QZfd+6G6ahRibgOTzIdXbcS95kdCJwwAo+wxBN3UahCWkcAjPx4sJHZMz65pfX44QGw9ISBKE7HImuUeff5kNm3cQHxfL95++E+27oNKhMCSAIKC58Bp8Py1vMjZln8HorpgmB+UPhfB88iaCVofuhrtBqUBn8yEolSBJVD/6Mt79R1C1ySLluXvRdG6H5bWPsC37GgDT5RNJenQmgiAQdtgRdDpcH36A51v5d82YsRiuvhYAyePB+erLBAvlJECxr7zO9I5dkMJhKrYe5bdbXiHkaxqrrPPN4+j7wJVozHqsx0v5/Z53sBwsjv4e0zOHYb88Q94jy8iaOgJVrAFvlQ1tciyCKFC38zgxXVsjhcOIoRCFjy3DseMoOc9OJ+2m8RAK4y2tIeTysv+iR+nx/dMIahVKswGFQQ7s7/hqFaJeg2nsQAhLBC02at78nJQHpqHt0g5v3nGUSXGEPT4qHnmD1MdvJ0OpRVQqKP95O8cXfY0uO4k+79wjJ7rJK2bv3W8iBUKkTOhDx/lTkcJhOaD62tWYLrsAFCL1363E8fGXpH36FsGaWmpmP0ry4gVo+/ZEksIESkqxPPYClDU9DNZlJ9Fn+UPos5MJ+4MUvvE9ha9+j6FdOt1euwNztzYcX/AFhswEEsb0Iuz1IwkChMIIChHnwWLMPdvKyZ4+W0fJGz8A0OXtWbx9QX8kCWpPVbFs3psU7c+PthufnsiCDW/Kcx0OU1lYzoLLHsHn9iKa9LR+bS7q9CRUaYly8hdRJOz1EbK7KLnvNYz9O5NwzXgQBCzLV1Pz/k/ospPovmQ2ukjQ/YCtHoVRR9BWj6/GjiYpJpqExZkn80WHRbeQevkwRKUCX6WVg3e9jmPXCTJuGkf7p29EEAXcxVXsmvQooXoPXd6eRdLk/kiA82Q1W+YuxbKvEENmIhevfxFHYQX6tHg0MQYEhcj+V75j/7++keVEu3Q6vXYXpm5tcOwrQNsqGXWcCX+tnbJlqyh54wc6vnonieN646+1s2PEPNo/N42EMb0QVAqkQAhdq2R2THwEVbyJDs/ejKJRQPeyz9bhLq6i7bwrMORmsGviwzj3F0bfoYozErA6kQIhKr/aQMoVwzG0SyMcCLF7ymPURxJ2dH3gCjIm9EEKSwRdHpR6LUqDFmteMdtnvUU4EKLDnRfQceYUVEYdSBKiSsnvnW8laHORfeskWt0+GU1yLCG3j5DbS8gXwJlXLCcPCITQt0un37ePoU6OxV9tY/91L6BKNJP77M0ojVoEpZKg092Ep3LmTyXjpnEojTrCgSAHZryMZf0BAPp887ic5AII2OrZ2PNOwr4A7R+/jqTxfQgHgviqrKjjTShNehwHizF2zELfOgUpLGHbcQxdVhIhj49D97yNM68IUaOi38pnMbRJQ1CKSKEwgiiSv+BzFAYtre66EFGpQJIkTjz9KafeX0W3JbNJHNcbQalA8gUoePVbTr75EwBt508laWJfNClxKPQaPKdqOHjXYpwRugMoYw30WDobXZtUVLFGAnVOHPsLObHgC4ZsegnCEoJSBAmOP/Nv8t/+JVq3+6u3kzyhN0qdBm9FHfa8YvbNfJNOT15P+kUDUZr1eMot+C1O9s//AMfhkzJdb5lI62lj0acnEnR7cR4vQ5scC6LAyc9+58Tin4jtmcPwX57m4G2vUPPzdto/N420q0Yg6jR4T1WzbeBsgCj/hjw+wr4ggkKk8rO1KONMJEbmwVNcxbHZb9J6/lUkTRmIKrIGypetouqbjXRcfDfqJDnRQ/mna9C1TiVpyoB/vFZCHh9H7nmbuKFdaP/kDeTd+go5869qslbKP1uHZd0+Oi66FYVGhRQMcfzB90i5YhgJ4/qgSoxBEAUq//07Jxd/H+0TYYmA1YkmNZ4uXj9HvttMlyuGEd8uneUXPUHVAXkuRz1zE92uHYVCpWTba9+x9SVZBihjDOS+chfa1imoEmOQAkGCdhfuY6cw9WyHFAwScnlR6LVIkkTFJ2sof28FICdK6v7uHASlgpDbx94bXsS+87gsx567iaQxvUAUEERRTsTz5SrCXh/xV08AQaDu81WE3V7Sn7wNQaMm7HLjP1lF0GKn8sWPSXt4GsqkODrEx4Ik4auyciSyFgDiR/Ug99mbUSfFIIXC+Crrmvze6s4p5D55A+s73YLCqKX7kjkY2qcjSRK+ShtBez3qxBiUMXpCHj9Bu6uJLAY5s/2QzS8jKESCTg+7r3oex94C9O3S6RrZj04s+ILqX7bTfclslLGGaOIohVaNt9xy3rK+9/dPENMnF0GpAEnCX2NnU4876Lp0Noa26ZF50yPqtYQcbsL+AGGPD337TGp+3kbcsG6oEmNAClP23q8UPSMnYjN1aUWXRbcgalTReRHVShx5xfgtDjlxSihM2B/A0Dad/S98ydF35LkWNSrG//wUpjapCEoRZ1EV+59bTq8nrkNUKgn5A4T9QUSlAvu731D31VoAMp+/i7hLRiBq1PJYymoonvkChn5dovtl3fLV1Lz1G9rsJHp+/AD6NqmE/QFs24+Rd8frcjK7524m7crhKHRqPKW15N32Gn6Lg16LZ6JJkvmj5JO1VK7eHdVVgvVeNIlmNIlmwoEQwXovvhobUihMwaPLsO84hr5tGr1/egalSS/TG4naNXvJu+GFs9Zz7nM3kzCmF0qTnpDbiyRJqBPMhFxeBIXirP3B2LkVPT9/CFWckbAvwL7rXsC+/SgAvc7YHzZH9oc2864g/foxBCJJkASFiCAKeCvrUBp1CColkj9IyOcnpmc7QKL04zUce+RDRI2K3j88iaiWkxeG3F5UcSZCHh8nX/uOzNsmozDq0KQnErA6URp1SJJEjyobm+cupc0lg8gc14uwP4izpJrN9y4l57IhdLplIuY2KThPVhOs97J57lKCHh/DX76NmG6tObLwS/Lf/iX63aGONeKpsqKLyOzaTYfIuHgQ7pPVKIDaFds5+fLXtH12GilXjUTUaQi7vATqnH8pb3p9+gDxQ7rIyXGCIdzFlWwb/eCfy5uvfkXy+om7agIIYP1iFSG3l/Qnbm8ib0IWG2WPvEnWG/MR1CpyUxIRBAFvhYUj97z9t3qAsUsren7+MKoYA1I4zOH736Xyq40IKgVDtr2ONiMBJKheuYMD01+O7qvdl85Bm5WEv8aGqNWgNOlw5VeQMKwrrgI51q+gEFFo1WfJjv/T+H8wu/X/drS4b7fgT2EymVi0aBGLFi1i3LhxXHDBBdG/lWcE9V+xYgU+X/OCK99///0sWrSIO+64g06dOkXb6NChw3/8QBLkvsbExPDSSy/x0ksvceedd/5lxujmoLi4mL179/5H3wnQoUMHTpw4Ef37+PHj6PV67HZ79O8OHTr8x9p76KGHMBgMuFwuVq9e/R9772l0fvQaCpasZO3ge/HbXLS6dhSIAt0XTGPr9S9SX1QFPg9CfFK0ju6GuwlsXov95onYb5mC+91F6G+dB4KI7ubZhE4W4vnsbSSbBddrTxMua8hWHDy4G+f8W3A+dCvuJS+iv/X+Jv0J2ssJ2sqiB5IAl0wexzsvn82HCmMiQUclQesp1INGI2a0avqug3twPnQrzodvw71U7qPu5tm4XnyQ0LGDiGYjFbOf5uRld+IvlD9yw3YHNc+/jXXZNw0vEkXib72KkxfeSkG/Swjb7UiBAL5NG6NFQhUVWOfeQ92t03F9+jGme+cBoBk7HlVuBz7qfCu/TH2OpJ455Fx07sDHlkMl/x/2/jo8qiv6/8Vfc8ZnkolMbGIQgoTgENwKweou0FL3FijFClWglBbqTt2FulMKFHeHhECMuE+ScT+/P85kkgClhfu7n++9n5v38/CQOWfr2mutvc/ea6+FtayOHYs/Z9TyW9vULyPzsWnUbjxE8tWjKVr1O3+PmkNE706Uf7uFv8fMJaJPZ/bd+yqbJyzkxENv0u2F+4jKHoC2iwlPtZmcW5/DZ3FwcPICRLeXw1cv5sDE+Yh+P67KBk7MeoOIS8dgXb+LoosfpOjSGdj+3k3ktZOoXrIK6187kEcZKBh/l7Qh+fg9nLxpEZuzH2FT9iPEjetH5MCuZD42TWrfiIfxNtlJnTYOgPotR9k0fgGbJyzk4MPvEDXjDmpnLKLy6jvQTxlHxAO34y2WxkAzcghCmJ7yiddSc/dcBJUK42OzT6NX98emoYzQsWXUw1T+sJXUWyai756Et8lG7qMfUfzWr+i7JaJNS2DHsFkcm/MOosvD7vHz2T3xEeIuHUrhM1+yc/TDxF85En33JIzZ/Yke25c37lnJ81OfRBAErlk4vV291z9+Kz6PlzWrfuKBXtOJiI3k8oelAFKxN1+EK7+Myuc+xZlThKBR4T5ZhbemkdJH3qDTC7MwTp3E8Uvnkjd5FhHZg1F3NtHtsWnU/30Ia24J1T9tR65Ts/+GZzj+xCeE90zlwM0ryZ37LpkrJIvgmOz+xEwcRP7jH7PvysV4zBYcJypAkNF96S3kznqLjV1uQaHX0PXxaaF+HbntBdZeuwxBLjDo0amhPllLavhtymP4XR7+vGYZtrI6Ol00mIhuwQjzTTZOPPohdX/slqKnujwcve8V3LWNxF05El33JKq/2sjBG54BwJg9AF1aAtuGzSJ/6Rf4HW4adxwDQUbGs7dz4KZnCbi80ibT7S+QcOVIAi4Ph25/gaYdx9qVUbzia6yHCvE22tgz6RGS77oI0eNlz+RFuKvN9FjRaiWd9+Zv/Jm9kLUTF6HQaXA32vh95Bw8zXbSpl4AgOV4OY2Hivm2860UPPs1focLX5OdsIxkkm8ajxgIsH3sPAI+HwgCB295Hm+TjaRp4wEw9OmMs7SWk6/8QO0vO+mx4g56PHs7B298Fr/Lg7fRyuHbXwjxFIA1pwTLwULWp95E+Wfr6f36g9I4Th5E1IieHLjpOfZc8SRyrQptWrykDzYdYcfYuewcNx9Nciyuqka2DX8Iffck1HFRrE+5ieJXfiB6ZCbbhj/Esbnv0nOFZJ0ecHtxnqwhZ/bbbMmagd/lxRLcgNGlJeCubGB96k3su2oJpmtGA1Dw7NfsvfwpNqTeROU3m0l74LJQ+0++8QsFT3+B5WAh+U9/gSO/MlRXC9JmXE7DlqNYDhRSv+4ANb/swttko8vDVxFwedg84H5yZq/CXdd0miyXf7VJ2vAwW9k4XNIdmUumo09LYN9tL7Jn+vN4m+wcf+kH+j8vjXd4RjKdbhqHNa+cAw+/gyWnlMg+aZR9u5UNY+aRdOUIwnskk/nYVBr+PtiOpw7f9BzHZr+NOiE61IbqrzZycNpy1PFRHJr2DLtGzybuypE4CirYM/Zh9o6bi7Owku4v3Is2zUTA5SH3vpfxBGVAkxpH4ZOfsGv0w+y76FFSH7iM8N6d/7Os7Bg2i7y579LzpXuIHtsXZ1kdXR+/kYM3PYsYlJUjQb7q8eztFD//LXuz51G84mt6vCi1ac8Fcyh88mM8ddJ6RPT5KXzyE/aMnk3xiq8J79eFIzc/x7pH3qfnlSP55e5XKN91PEQDmSAjfdJAvpu6nOayOrpOGUx0UAekzLoKW04xxcs+x1lUibOoipqv/iZ6/AD2DJ9B0eJPEdQq9o6ZzcGLFpF422R03ZMB6PXyvZS9/yfrU6fTvC+f3q/cF9Jj+jQTW0fMRlAp8Tbb2TZ6DlHXZmO8+RIKrphD/kUzMIwfTPxDUymduZL6938kYHdTNut5rBv2YLz1UqqWfUD1svexHi7G12Sj5JUf6dHCn4KMHs/eTsnrP2HZn4+7ytzuvTrRGKI3QLfHbqT5QD716w9S88N2GnfmEt67M0Uvf4+jsApPTSPH2ujiFgxa/Sh+u4v69Qcxb82h3zvSZrevyUbeox9x8q1fg+VPo2TVb2wbPhvbsTIQRZzldeel69WmaNy1jewYNRtvow2ZUo6+exJH736F/RPmsX/CPGxHivE129kzfAYFC99D0KopWvwJqvgoXOV1bE2dypFpz5B4x5TQePV44kYKnv+O7dmP4LM4kMlkbBk+G7leQ/SITLYMe4hjj38MgkBxsF8tCLi92Epq2TXnHb7pegfq6HCGv3Y/G29cQdFXm1BHhbH9/jdYf/XTJD52OzKlgvBxgzBkD6bh679wHMrHkVNE2aNvkvr8QxinTuLEZXM4PmUmhuwsdGkJdHvsRuQaNQdueIaaH7bjbbLR+YFLicnuT0RWd5r3nmDvFYsRPT56rrgD0ecn96nP2DhmLlsuepzOt02i77N3ULTqdw7Pew91jAFBreTvUXPZNGEh7vpm9t//OgcfWkXGi/cCoO2cgPVgIe7Keo7c9SKiP4Cuc/wZ5bllzVH80nd46i0gilR/vxVBozrj/NDnvdm4yuv5O+Umyt5bQ+9VEu+0zA+HbnqOfafMDwBlq35jZ/YCbHllFK78hm3DH8LbYKXm553svGAe5V/8TWRWD7aPms2+a54madp49N2TCLi9HLpqMXvHz6No2efo0hM59sCrnJi7iu4r7+Lk899w6JolFC//Ar/NifVwEb4mG0de/5mhy2+lcvMRfh7/CL9MXISlqIo+D15K3Z4THHn1R3xOD79f9AQ7FrzP0OW34mmyc/ixj9sdQvUKfnesGzWHyN6dKP12K+vHzCN2dG+ajp7k7wmL2D9hHqUvfhtax+ZMf5aK935HHqb9V33jd7jJmf0261On4zxZg6u84ez65poJRE+/hMIrH6bg4hmEjx9C/KxplM1aSf0HPxKwuyh/aCWWDXuIvfcaTt64iJqVH2M9WIijuIqyd//4T+uAni/fiys49xYs/4qey28HoPvTt6JOiGLb0JkcuGUFcRcORt9D6kvajCswbznKtuGzUYTrcFeZ2TZ8Nj6rA2+zjZ3Zj1DwzFe4K81sHfZQO93RgQ6cKzo2JTtwTjhy5Ajz589nzpw5vPnmm3i9Xn7//XfMZjOLFy9m8eLFALz77rs88sgjPPzww6xevfq865s+Xfogz8nJ4cknn+TFF19k1qxZfP7552zZsoWFCxcyZ84cqqurAbBYLDz//PMsXLiQhQsXkpeXd1qZjY2NREe3fgwkJiaiVCqpra3loYce4vXXX2fu3Lm88MILoY3WoqIinnzySRYsWMCyZctobGwEJMvPzz77jIULFzJr1iyOHTuGz+fj66+/Zvv27cybN4/t27e3q9/j8fDmm28yZ84c5s+fz9GjkqXexo0bef7551m2bBkzZ87ks88+O63tBoMBnU4X6q/ZbGbo0KEcPy4t7I8fP06PHj3OSoeSkhIWL17MzJkzWbduXYgmTz75JPPmzWPOnDkcOyZ9mD/wwANYLBa++OILqqurmTdvHp9+Kp1m//zzzyxcuJC5c+ee9xjHjOxF5a+7AChbvQXTlCyiBnTFXlxDwsSBVP26C391BYouwY1WrQ55Rl8866STP/w+EEUQReTpGQTqqpF37oZnw694dmxAOXAYoqNNJGN367UsmVoD/+HqSVb/PkQYwts9kynUiH4vBKSrg56dG1AOGtE+46l1KZUEaioI2JqR9+iD5ctfCBs/HLw+AlapjX5zM+6jJ6BNVF5Nnx54SyvxlVeD14fvRB6iy0WgtiaUxpebg2iTIi97c3MQYqVNXNXgwYhuNwqNirpDxchVCvxuz2l9jM5IIe+zDQDUHy5GZdBLp8dA2h1TqPptF556C+EZKVT9uouoAV2xnagkekgPRK+fiu+3kzA5CwC5Tg2iiHHyYGpXbwTAdrgIhUGHMlhmwOEifEBXXKW1yAIiotdP86+b0Y/o30ozrQbR5cZ1JB9VJxOuo5K1oPPgcQSDHrleukYlKOUIQUuNmJG9qAryU/nqzSRMkdrkd7QemET1T5esbCqqwOfDuW03+gmjsf0onXLrLhiB5csfCFhteI4cA0FAbjo9gmvMBX2x5pTiLKml8qtN+J0e4qdk4am3YDlYhOj1E9YjhepvJAtfy7585GFaVHGRRAzujujx4a4yI3r91Py4nZgpg4mdMhh3dSPaMC1FB/LRhGmxN7VeMes/aTBet4fmuibsTTb8Xh91pTWYuiYHU4gIei0Rk4bQ9NduEEXqPvwVuUGPp6IOeXQ4jtyTiC4P+ANYdx4lYsowokf1Qt8tkeLXfqL5QCHIZFgOFhEzcSB16w4QNyWL5n0FKAw6VHGRxF86DEEpp/LzDVj25aMI1yFoVBgGdgW5QO2P2yWrwu+3EXfx0FC/5OFa6vcXogzT4mlqHyncOCCd5hMV1O6WdFnpH3tImTxI4ul6C9aDhWjTEnCW1eEorqb+t90owvU0/LWf2CmDadp5DF+wzJgpWSG61/y4HUGtRKZUENYjBUdxDSqjAUdxNVXfbCZmwkCqf9xOWM9UHIVVrePbUoYIAbcPZYQeTUosglpJ+Yd/4muyEXB5UBj0qIJ87bM5Q/nD/BcJrwABAABJREFU003YTkoyenL1ZpIulHgxacogTn4jHSgY+nbB7/SgiotE3y0JR0kNjqJqHMXVKPRarMdKiZuSReXqzcQF80eNyKT8/TWIXj+u8npUcZG4KxpQxRhwFtdQtVrqUwtPARjH9qUqSA9vgxWZSoEqLpK0mVfgszhoWH+A5l3H8TvcJFw1CgDzpsOIfskSQJMQhd8h6TO5Vo3PJl0305iMiL4AxvH9aN6X344WUcN6UvvLTnwWO94GC5pE6fqtrlsilkNFAO3yOIurQ5ZjMrmAp74ZdUI0gk5Nj6dvIfPV+9F1S8LQPx13XVO7ugCJTl9vJnpUL04s+Zy4CyW6Gcf2wdfswFNvofKrTQgqJfKw9lcwzTvziOjXBZ9VGr/y1ZuJn5xFxTdbaNybT8PmIygNOhyldWhM0tohvFsSjfsKMA7rSeXPO7GX1OBpsmFs0Yk/7iDzsRuo+m033npLO55q2nmM5h25yAQh1IemncfQJMUQ8PhwldQiev3U/rgNVYwhNA6WffmE9e6MZe8JnKfIQMSQHiGLXb/dhejz4yypOSdZsezLR5uWQMnrPyMo5ThLa0OyUv3NZoxBvlIaI5CHSzRUGHQIWhU132wi4HBT9ek6BLUSQavGU9sUalP0Bf2w51egToim+kAhcpUSTxt5AUjon07DiQoqgjqgYM0e0idJOkDXPZmmLUeJmTyYqo/WokmJJax3Wkh+zOv2I1NKfO23u3DkV6AKbvoqI8Ow5Ja08lyYdCsmdkoWld9sJmJgV2x5Zcg1KpRR4TiOFOC32hFdbvAH8JRVE3C4sf61i4DNiTO3CMPEoQhaNaLThSunkPCJw6j66m/s+RV4zdYQfxoGdsVZXEPEwG5Ufb2Jmh+3o0mNC73vseRm8pd8Lq1jgOhRvWjel49cp6bq2y3EThyE1+IgangmZe+vQWHQ4yyrC+liALUpGm1KLGUf/SXpmzd/QRljkKyp28xHLeXX/CLNkXV/7QdA9PrPS9d7G6w48itxFlYhU8qx51eEdE4Losb2pfKjPyXab89FJpcjUytRJ0RT+cEa6fm2HES/H11GqpRJFFEE+cvQu3No7ESvLyQL9RsOISjkCKrTr27HDcug7NfdCEo5AbcHkGEvrUP0B7CV1JI8eRAKvQZ/kw3R5yfyopHIlAoEtYq6j35FHq7DdaIUeXQ4zmPFofnStiuH2IuGED2qF6qYcBp3HKNy9SY0STGhec5ncVD1zWaa9+UjU8hRRklrx+ag5Zjf7sKWX0FUVjeqft1F51smUvnzTpDJcJTW4iiupvLHHSRMzkIRXEu1yGnz3hM4iqsJWJ2IPj91v+8+qzyXv7cGVVwE7ooGXCW1BFyeM84PmpQYyt6V1j8Vn6xDZQxHFRdJpzPMD/HB+aEtokf1ovYXKRJxydu/EjWyl9SWsX0RAwFcVWaaduXhd7pJuFo6hGqZT2IuHIy32YYoiliCNFMnx+KpbcJrtiJoVVR/9TeO/ArcZhuqCD1NeeUhPqjbX4jOFI05p4TYQd3wBcut31+IKnjroulgEaKv1a1Qy3dH1ICuWE9UhnR23dYcNLHtXR3FTB5MzepNNO88hiouEjEQ+Fd901bGVHGRKCOka9b/pG+cRwrwW22t+qa0Rd/sRAzqm/CJwxCCVpkBhwvDhKFU/7gNmUKBPa/sP60DVMaIkIW4p7Yp1L6Ycf1wV5txltTSsHY/oi9Ap/svaW3z15skPjEZ0XeVDolqft2FIjiPtvQLaKc7OtCBc0XH9e0O/Gd4vV7efPNNHn/8cRITE3n99ddZu3YtF198Mb/99htPPvlk6Hr31KlTCQsLIxAIsGTJEkpKSujUqdO/1HB2lJSU8NJLLxEWFsaDDz5IdnY2y5cv5/fff2fNmjXceuutfPjhh1xyySVkZGRQX1/PsmXLeOmll9qVM378eJ5++ml27txJnz59GDt2LCaTCYDKykruvfdeMjIyePPNN/nzzz+56KKL+OCDD5g/fz4Gg4Ht27fz5Zdfcv/99wMQCARYvnw5+/fv59tvv+Xxxx/n+uuvp7CwkDvuON2v4Z9/Sgu0F154gYqKCp5++mleeeUVQLKwXLFiBQqFgoceeogpU6YQExPTLn/37t05fvw4gUAAk8lEt27dOHToEIMGDaK0tJT09HTeeuutf6RDaWkpy5Ytw+VysWDBAgYOHMi2bdvo168fV111FYFA4DSr12nTplFWVsbKlSsBOHToEFVVVTzzzDOIosiKFSvIzc0lMzPzP4+nKjocr8UeWlw4qxrQmKLQmKLwNFoxXTSYbVc/TeYtg5CFSXwljzMhWpvR3TMfeUZfZHoDiCL2lQsRomMQnfbW9z37g9uFe8337TYIlVmj0NxwF7KISOwrFoaei6KIIkLiA7/Tgug+i78hQRHakAQImOtRpPc8LZkyaxSa6+9EZojE/dtqhDhTax9GD0bVJQVFion65W8hOs9saSyPN+KtbvWrKU9MIlBT/Y9N01x4MZ7d0oJICAvDtX4tU3e9gs/lwWt3YTlZe1oefUIUtsqG0G97lRl9QhSaQADTRYPZfvVSBg7pgd/pRvQH0JiicJTWEN5T+ohwVTWQeOUIxl33POoYAzk3LSfloatxVzaAKNLnq8dRxUeRePuFlDz7JQgCPd6ahdpkpGLVr1gP5BObaUTbrwexc24m8srx+K12Sm5cGOyHDr+ldXPZV12PwhTLmPdmoU9L4OSHa3GU1J6Bn1oPHxIuzKLnohtQm6Jx7Wm1YtYMHoDnWD5i0MmRPC4Gf017P6buI+0PN5TR4fhdHpwV9VL/K80IWlU7yycApUGLq6KVru4qMwN/eBJNcgyOwios+6WNVndlA4aBXVGboih542eueXQ61y66GX1kOFu/kTaLVVo1F957BX9/sgZT12QGXzKCKXdfhq3JRmnuSQDqPvqdLu8/in5QD8SAiOt4CZ7KOrzV9SgTjHgr6gkb3BN5ZDgBl5uIcYNwHi/BZ3Gg62IiamgGpmvHoDBoMfTvgsYUjeVIcahfriozGlM0us7xeMxWer5yH+G9OiEP06BNS0AdG4G30UrMlCzq1+xFnWhEEaEP9avbEzfR5anpqCPDyA8udAHCUmMZ/fr9yNUq4oZIBxCOmiYigyf8LVCEafE0WHBXmoP0bCDg9p5Gd7UpGldwbFr4U2HQoYox4K5sQJ0QjbuyIUR3y/4CaUP1DGVY9hcQMyULTUocg/96FmdRNY78Vktqd1UDalM01Ev82eeRa+l83RhkCoGjK76R+lJlRpcg+ajSJkTjqGxArlURM64f1rwyNKZobHllGPqlY95yFHVitHS9Sy6gTojGVWkO8bLGFE1NRQO64PVIn9WB1+JAkxAtXcE8Q5/Upiiix/en2+M34rM6sR0rRWOKRmMy4rO7GPDVIlRGQ8j65lRel8kF6tdJMhNw+9AkGZHJBbRpCSAXCMtIoWH9QVxBmRN9fnwWB0PXLkeblkDl6k0kXDosNIbRo3sz7O8VWA4V4alrQmOKxlPbRObL9xEzoT/OklrkYVqa9xfQ5aErMW85SuTQDBQGHQmXD2fr8Fno0k1oTNG4ayWrPFVsRKhed5UZVYwBV2XwKqFcxrB1y/FZnQQ8PhQG7Wl9bNmQBHBVNqCM0OFsI7uuKjOdbs6mdsMhACx5ZfRcdD0+mxNBpcA4IhO/24vGJI2zz+Emok9ndt3yArEv3nVGvgz4/KiDfQdQx0W2+3h2V5oxDOwW+p0wbRx+uwsCoqRbaZEBD+qEVp+LmpRYVDGRuMrrQ+X9F1mJmTwIX7Mdn9UBcumq7pn4ynqwkG5P3ES3J29CJgg4Cipwt6GVr8mOXN/elY82LQG1yYhlv3TTw1ZtJiyhvd+2sIQorEHZBrDXNmHsJukAe85JYi4aisoUjTxMgyY5Fk91I+4aM6ogDd1VDahM0cjUSsJ6p2Hdn48yOhx3bRPdH5tGj8dvBIV0fRUkWXJVNIT6KFPIpWfHijGMywrqSQ/6oX0Q2xwUKpPiiB3SC295LUXTFknP4o0EvH7Ce6fRvL8gpBdaylabonBVNCCTyzEM7Iq7qoH4q0birjZjC266KSPD8Fkc1Py0k9hJWfT7eB7KqDBOvvEzYT2ScVU0hGSsRRd7apvo+dwdkpuF2ibCe3XCVWkGkdD7Fsh1anwWR2iORBBAkIVoca663md34apsIHJYT+mQxu1F3WZMI4b1lDYCDxa28nRVA4oIPXKdOsTD6pRYZHI53mBbjz3+MVlfLaLH4ukIGhUnnpZc4yj0mtCGcksbFWFaqG8OPVNFh+GxOJi85mnCOsdTt+c4xv6Su6gTH66l8zWj6PXQ5WTOupyyB1eAKKLuZMJnbsYwLouwEX2Q6zSoOyXgrahDn5UZmi8N4wbhz63AZ3HgqW8mdkoWlsPF6NNNyPUa1KYo5FpVaM53VTWgCNNKtK2TDia0KTFE9E3D02hF9AfQd0lA0KpQGnSM+OEJchZ/hjrWQPJ1Y0i//xIO37RcolGQV92VDcRdORJXxdnkuY0sBueH2MuG4SioPOP84He40SRLB9lxlw4DQZB412TEb3dJV36D84O2zfyQfPtkTFMvQFApJHcvzfZ2c1VYZiq+ZjuiR5Idd30zurSEEO9l/fUc+owUan/chjW4FrLlltJ57nV0euiqkG4RvX7CeqdRf6AwNJc6g7zS9YYxnPxZWu/qEqIItNGfLWm9Va06pe13h9YUhaO0FkPPFKl9DRZ0KbGMW78cf41Zsug1RYf4VBUr6ed/0zctMhY1LAN3bSPKSH1Ixs6ob/KKCf9XfdMbb3ktxTcuBEEg4tIxGK4cT/l7a7DsL/hP6wDnyWriLx9O3EWDQRCwHZPWHjK5gKCQruCrk4wgF9B3MQX7HIGntglltAFvkw1VjPQt5qltQq5TM2zdcjRJMVhzStvJZdu19/9aBP7n/Of/fwUdlpId+M8IBALExcWRmCh9DI0dOzZkUXcqtm/fzoIFC5g/fz5lZWWUl5f/X64/PT2dqKgolEolCQkJ9O3bF4DU1FRqa6WNliNHjvD+++8zb948nnvuORwOB05n+9P4zp078/rrr3PZZZdhs9lYuHBhqH1Go5GMjAwAxowZQ15eHpWVlZSVlbF06VLmzZvHd999h9ncOskNGTIEgC5duoTacTbk5eUxZswYAJKSkoiNjaWqSrLQ6d27NzqdDpVKRXJyMvX19afl79GjB8ePH+f48eN0796drl27kp+fT3FxMYmJiahUqrPSISsrC5VKhcFgoFevXhQUFJCens7ff//N6tWrKS0tRas9uzPvQ4cOcfjwYebPn8+CBQuoqKgIWW/+Z5zJD7ooIpPJiBrUjdylX7Z6w24JFCDIkXfuhnvdz1hn34R3y594929Hc+1tUoEyWei9a/UH4POhuWxquyq8e7dinXsL9hceR3Pt7aHntqdm4GuqwNdchVxrQKY4Rx+jZwhm4N27Feu8W7G/9ATK4ePa9cGx6yDWPzYhOl1E3Xn9P5fbNriCUoGiWzf8FRVnTKrsPwDthRdje3eV9EChRNm7L18Nn83ng2Ygkwskj+t79jra9KfX0pvJXfqFNA5t07T83abPjpO1/D16Lrm3raDTghtCSQ5d+hgHJs2XPiovHY5hWE8IBDi59DPqftxK+ICu6DJSQuXUvfAJ+aNupfmnjURPv/Sf6RIIsHnCQv4a8ACRA9IJC17zO7UPLaj+Yy9/j55L4Zu/ourZHQDt6KEE7A785qa2xAj9pc7qhzw2GutXP5xCrzO0RxQ53fL21IQiOfe9St68d1HFGNC36XdL+tgLB/P10o+YP+Jeak5WcsmD1wJw+ezr+ev9X/EGF/h7ft3OnKF301RjJq6TtNA3jB2AM7cY69bDlM55BU2PTghadah9AacL87cb6Pr5Yrp++hTOYydDm7GCQo4iUk/x6z8TcHro9+5D7drd2k0RBBm6LiYqPv6L3RMeAX8A03VjQCajaWceybdNYvDa5ZLPuUAg1K8TT3zMd4NnYSmupu9DVwDgrG3i+yEPsX/ZV9QfKGD0G/e34a9TiXxGwiP+K91PKes/BSyR0hgGdEX0B2jencfh6SvQdIpHdcpmSls+O/LsN6yduAifzUXX2yadniRYdeLEgTTtOY7o8yOKIvb8SurW7CUmuz/93nmIgMcH/kCo4eK/BUs5a59kVH66ni0DH6Dqu62oTUapPBkoo8I5ev9r7LnsCRThWlRGQ7ucqfdcjChC9XdbAfDUNiL6/Axdu5ywHsn4He7WTY6WdgabsjN7AVv634ehd2eQS8tNV0UDh+9+mZ3jF+CuaUSbZgr1Lfeht9g2bBa6zvHUrdmL3+bEOLYvaTOvkHzdWRz4nR46P3D5mWnyD3J56PaX2DlhIcef/BRVjAFB2f48/ozq75Tfygg9psmDyAlukNjyKyl+fy2ahCiGfbEAR1ldyGofIPmaUZh3nzglosOZ9ezZ0MLbqQ9dhegL4KluPK0YsU06uU5N7/fnYD9RTsB7ahCgf5YVQaui80NX4iypbd+mMxBHn5HMiSc+ZufA+yh44iPCMs9w4NymCLlOQ3i/dCre+x1/G+vI08fv9LpakpS99iOKSD0Rw3oSc9EwbEeL2yRqU4RaReZ7cyl84kOpLhkowrUcf+ITNg98gKIXvpUOEU4nQahNvtpGnEcKSft0KWkfP4WnorZdHe68Yhq/XUfTTxsx3ixZFMkUctIXXs+Jxz9u7aPYdt5s3zeZIGC64QIKn2tzyySYpEXn7Jq8EL/dRcIVI5FrW9cjLXQTRZGYiQPxNlggcLp/s3/VGafQ7tQH/6brW9obf+UImvfmn1oQsVeOwl3deOY6g3kFnYbM9+biLKoKWc+l3jqRvCc+YXv2ArxmK71fukdKLJOdtb0AMmQgiqyZuIifBs1AnxyLTJB0j+mCvtgr6in6ahNrJi4iack9CGFaEGRo0pLwVNZRNvdVaUPp6mwCTjfm7zaQ/vkS0j9ZjDO3OKTrch56m5TbJjHg8wUgCJK+RsaZZLxlHOQ6NVnvzSbvudUhvSBTyIPW505yl3xO1juzaD5cTMV329hz2wt0WdCyNgzSW5ARM2kQ3vpm/uvcp0s3gT+A42TNae9A2giMvXgIg9culzZ5W/SYDBRR4eTc/xr7TpkfKj7+i+1DZ7L3qiWI/gDdF7e6mRFFEX2PZNSmKGy5pe0ra+HJQIC92fNo3HoEbffk0FpIbYqm7O1fWnVLr86kLbyBgsc/xBuUqxZ69pl5GaIvQPH324Jd/2fan5E8wfQtaRxl9ZR+vZm/sxdS8f4f9Ppw/j+se9s8OoO+aUHClSOpW7PvrG0QRRFfjRnn0QI6f7KUzh8tDuqb1jzuvJM0fbuOpp+D+iYQwLE3lyO3vUDEwK7t15FnWQdoUmIpe38NWwY+wIknPkbfLQlRFPE22vC7PAxdu5weS28h4HSH1oVnpBvgrmvGXlDJzgkLsedXkD736nY3EP6T7ulAB05Bh6VkB/4z/i2ITQtqa2v55ZdfWL58OWFhYbzxxht4vd5/z/gvUCpbr2nIZLLQb5lMRiC4IBNFkWXLlqFSqc5alkajYejQoQwdOhSZTMaBAwdCf7dFy+/k5GSWLVt21nYJghBqx9lwNmXdto+CIOD3n34S06NHD9asWUMgEGDChAlotVq8Xi+5ubkhf5Jno8OZ+piZmcnixYvZv38/r732Gpdddhljx449az+uuOIKJk6ceNY0AOvWraNfv36888479G7z3NNgRWmQrldIp5ZGXNVNOCvNqOMiyFo1AwB5QiSi34dy0Eh8BbmI5jr8hZLlmmf3ZjSXTkWIS0R0OZDpwkLvFZkD8BUcQ57W/Yzt8ucdRohPRBZuQLRaEBuDp8tigIDHgUypRvT9QxTOgE+ylgxCiI4h0HT6BnLbumRhEQhxiQTMdYjmOvB48dc24NyfQ9Sd1/1z3up6lAnSKbZ+9GAC5kb8ladvSsq7dMEwZx7OdX8RuVJyUi1aLIgOBy6zZPUp+gJEdJJOujNvmUBG0Odi3aEiwhJbLW30pmjsNU1E9uvCoFVSoCNVdDhyrYqEiwbjqjSjS43HFfzg0JiMob8tO4+h7RxP885jqBONWHZLY6WMicC8di/hA7ph2XkMd2UDqphImrfnEDVuAApdAG9N6wm/TC7HePc1hE8YRsDuRG5ojTSoSIjBF0zrszho2H6MyIFdz8BPp38Q1W86QveZlyFEGlD3640qszvqvpmEX3MJCAK+8irk8bEou6VhfHwOfnMTvuJS2p7heRusyDUqtEmSFbMmMZqAy3vaB5jX4kCTZKTFjkNtMuKubkSmUuB3uDGO60fU8J50nn2V1La/9pNw1Sj2z3he6qdCgbGbNPZp/bsx6KJhKFQKwqMNxCRfidftoa6shu6DJQvl6GuzcRVXoB/QHW2PVPzNNnT9uqFMiMFbY0aZEEP9Z2uoflHaWDHNvwlvVQMRF47AcriI2t/2oOuSQMDrRwyIeBqt6NJMIUsejSkad3UjzpJa9OmmkKUnorTgbbEMOXj9MyTfNom0udcgkwu4axpJuGoUR+98CRRKBKWCiGSJdgGPD7fHhr3KjEKjwnqyFkN6Arr4SBw17ekpXRuWoQ7yqtpkRFCrpI2aNnBXNaBJigFOhPjTY7biqbcQNaq3ZMWUaESdKI1Hy/9nKiNiSAaiz49hcA+6Lb0Vd5WZyCEZWA8UthvTdnkbrMgEGSkXDybn+e/ofucU9CkxTPrrGcyHitAlGkm5bChVP2wnfc7VofyV32xG2ymO/TcsJ/vkxxJtqhvRJEaH0riqzJJD+iAU4TqUBp1kQfUPfXK3ySOTC2hTYun92gO465oQtGq8Qf2A2H5+Ml03huhR0lW8YRueAxGc5fU4y+vZlb2AnivvIvGGC7AcKgzR2V3dSPxlw9GkxDJsw3McmPostuPlIctO58kayYpCFKn4bAOd77s01E6ZQk7f9x6m+uedaFNjSb5tEvoeyTjL6qn+aQeNW4/StOcEAz5/BHWikd6vPYCzvJ4DNz6Hp64ZmVyOwqAj7aErELRqsr57DJ/FgcIgRUW2Hi6Wggsp2vuQ9jRYUYRrEZQKRq1fHrIo0yYZaQTCM1MJ75nC1quW4m1sdTtQ9N4aus++ku3XLKP/i3cT1iUBe5k0D4SlxROWFs/EPa+gig7HOGEA1iMn0STF0Ix0PbklcEiIb2qbgkEsJKgTo/FUm4m/bizGiYM4dM1iui65VQqu1kYG5GoVnmozMoWc3h/Moea7Lei6JiKT/XdZ8VqdaFPjUETo6fPhXJRRYcRdMpSaH7adxle69ETqftuNHKj7eQc935ghWdi08GSkHr/DTeJtk0mcPgFNajz242W4SlsPbcMSpDmmLWxVZsITWzcM9XGR2Gul9vptTk489CbatAR03ZJQxUdS+8M2osb2w1NtDtLLSOcF11P7/RYaft8NSLpaEa6jbs1eiQdySqQAKrTKkrOsDk2iMaTflBMzsG07SN1bUiC5pJUPoWxjiSqE6/HlnaTp5010fv9Jal//GnX3FBq2HqMuWK/aZCT6gn4kTr0AVWwkNT9tR5PUSseYiQOR6zUM27Ai1PaBqx9DodfQ7dGpaFJiGPj1o/gsDpylNYh+P5okY0jGNKZojBf0pdPdF6GM1COTy+m64DoEpYLMF+4CGafpJb/DjcKgC82RBAKhzQ9Xlfncdb1OgybJSHivTlR+uVGySm2pUy4Qc9EQGjcdDvGg6bbJRAzJQNc1EZ/FgSYlltTZV1P7/RZM0yeGxjHxurEce/RjqRidGuPIXoxY/yzO8np89tY1mWTdebI9P5utoWu7XosDa2EV+iBPpV0/Bkd5Pc7qJmwna/CU1RA/43o03YKWcvmlKBNjQQRVShzKBCMNn/1BzYtfSO2fNx1bmYX4S4biLK5m//XPEJHVjd6vP4g6PoqIQd2w5ZaEdK3GJFmUu6sbkSnkZL0/m4rvt1H+9WZ6PXETMrmAq9KMJa8UQ2YqTQcKEQMi+nQTrupGzDvz0HZOkOha1YBMJiO8dxq2I8Wok2PPIs9t1hzxUQhKBYduWUnnGVeccX5wFFTSuD2Hmh+2kzbvWmRygczXHpACm/zD/NDiN7bFNUXEAMkaT5MYjbfRRr8P59C8vwBldKvrI3VMBHUn97Zrr6u0DoXVSfS4/tjzyiSXHQqBrPUrpU3RSD0N6w9Q//tuUKjRmaJx1jTR5drRJE8YwMmfd3HJWunbrOFgEUL/LqGyW9K2veDf9rvDWWlGlxqHq7oJAFVUGI5ySX83rj+A7Nk7UUaHkfHGTCmoVkE5MoX83/WNQYegUhB38WBy57xLRNBS8Z/0jWJSBrZth6h/S7pZkbRyNkpTW32jw3X8JM0/baTT+09R+/IXeKvqUUbqadyWi3Fcv/+0DlAnROEskTamlUYDikg9vV97AMfJGjQpAruypQCp2eWfYw/eBvHUNUtXw2ubUUaGST5KAXVsRMgi13a8HGVkmKQnDhWF+tWBDpwrOiwlO/Cf4fV6qa2tDVnEbd68OXRdV6PR4HJJiwWHw4FGo0Gn09HU1MTBgwf/x9rYt29f1qxZE/p98uTJ09Lk5eVhC/rf8/l8lJeXExv0wVdfX8+JE9KH7NatW8nIyCAxMRGLxRJ67vP5KCsrO2s7NBrNaRaaLcjMzGTLFsmnWGVlJfX19SHr0/+C5ORkGhsbycvLo3PnzoBk/fnXX3/Rvbu0AXc2OuzZswePx4PVaiUnJ4f09HTq6uqIiIhgwoQJjB8/nuLi4rZVotVq2/WnX79+/P3336ExN5vNoWA7p2LChAnExsby6KOPnvaufnsuiZcMBSDlutFU/bmXpoOFuGub2Xb106wb8TCi24nrmw/w7tuG2NxIoKEWeW/Jz5Sy10ACVgsyhRLf0X0IMXEELI0IyZ1RDR8PAT/+8ta+C/GtdJZ37oZMoUC0WkCtAU3LKZ8MmVKL6Dvd92ILRJ8bmVwZ2phUDRuPd9+OdmlOqwsQYuORqdQEGuoIv3wi9r93ohvWH0/hKafJbeA6ehxlpyQUSfGEXTwOmUqFe/u29nXFxRHx1FKaly/D8fGHNN5zJ4333Il75w4U3Xsg16iIG5iOoJRTH/TxlfvxOr6f/CjfT36Uk2v20e0ayVdQTN80PFYHztom1g+ZxfrBM1k/eCZVv+6icX8BglJB08FCwron0rD7ODKlnOTrRlO9dh8A+j5pyJQK6n7eTvwN45HrNYQP7Ibf7sKQ1QN3RT1ygw7rwQK06YlETRiEq7iKiEvG4D7Wynd+qx3b37spunQGnsIyNL2lhZ22fw8CThcBlzQ+gkZJzOje2Aoqqd+egynIT8nXjaH6T6lNba+kBnx+yX+UTkfT2x/jr6qhevoD1Ny3AOe23TQ+/ybhV19M7PNPYfnoKwKNzfjrWy2jW9Cw+QjhvTqhTY0l8YaxyLUqaoP1tcB2vJyEayWr6Ohx/fDbXXhqm7AfK0VtisbbbKfis/V46i0cuPZp6v7YgyiK9BjWiy4DuiECtcWSFfWK6x7nkVH3M3/4vXicHjZ+9hebv1zHwElDKDwQ9BNUWUfA6qDk4Zdxl1QhUyuJmDQUv9WOKikWv9UetL4DZWIMkVOG0/jzZszbcnFVmIke1QtDvy7IBBlyjYraX3cTO2EAtX/uI2JQV3xWB57aJqp/2oFMIUeXbsIwqJsUxfzoSazBaK+a1FgqPt+ATCGn+IVvQ/2KHJFJzMB0EEWsRdI8oo4ORybIaDhYRES3JCK6mhB9flIvHEzZ2v3t6OkoqESbEouui4mYi4bgtzkwThxI/Z/tP3Tq/9wbonvEoG74rA5Er0/aHOuSIF3T6mLCdO0Y6tcfIOGKEdT9QxmuinqUUeHYc0vYe+Ei5BoV4X27BHlPhT9IE5A2olpgL6vHG/RlqtBrOPz0V6yduIiKP/aSNnUsscN64q5uDNEUwFVWh65LApGDuyP6AoT3SaP2z30kXjcmtKlS9+e+UN80yTF46prRJMfgrbeg65KA6drRNKzfT/wVI0J0sRwsxBTMo4jQ42u2s2PsXEre+hVlhA5dtyQih2cgqJXUBn1hGcf1o/ODl3Pw5hU0rD9I8as/sTN7AYJagaCUNs5aLKmaduSF6OypbaLm5x3U/7Wf4ld/wttsI3biQJzBDanGncdCbUm9+0J8DkkmtJ3jyXzpXuz5FQRcHuz5lZR/uJbSd37HeqiQuj/2YLp2DMm3TsJT14yjsJIdY+dy4MbnQnRJvH4M5m25hPVIofTdPzBvOUr9psMkXifVF3fxEGSCgLONq4oWNO3NR/T72Zq9kIYtOdT8uY+ka0ejSTIy+PP52IuqadzT3hpMFWOgfnsunW/OJmpgV9TR4TTszkOmlOOsaGDr5Yv5a/As6n7ZyfEF71H+3u+hsQvr3RkxEGh3vdaWW4KgUqJJjUWmlBN3xUi8jTZSH7yCozc/R8Dpof7PvRgGd0cblAFfGxno8dJ9OPIrKFv1G/V/7iVicPf/LCv2Y2Ucunkl1qMn2T7oAdyVDXjqmrEXVqLrYiLh2jE0rD9A/BUjcFc3EhmMyBs5ujeu8nrir5UOMQ2DuhFweQg43VR++Ce2nBKqv9xAyUvfhdIkDEjHY3Vgb9N3gOpDRUSlJWBIkdZjXacMpijo91Bu0CFTKih77Uf8Nid1P23HnluCXKfCU9tE+MBuKKPCsOeUULGqffATv91FlzlXA5A264rQB3Pdn/tIvHYMlgOFhGWk4HdLASIiLh2DfW8uAMrEWHQDeiBo1SiT45FHG9BmdsGybjeGCUNxF5WT/NxMnEcKQxswhqAslLz6IztHPYzXbKF57wlM148l/ooRuMpq8TRY2JJ5F1sHz2Dr4Bm4KxvYNfERzFuO4qpqwLwlh8YtR6lbfwBD33Rq1+wh5Y4p+KwOtCmx+KwOTr76E5t638O65Jto2n0cr9mKeVsOAacHb4O1HW+1wLwtl/hLpTnS0E/SYzKlnPp1B85Z16tiDIT37oyzrA7jhAFoUmJD/BU1pi+OgkrqftxG/HXSuNsOFWHLLeHks1/hLKkl7bGbcORXYNlzvJ0edFc3Eh3kL8uRYpzldWzPfgSZQo5MIX22RgzqitfqkNwZtIE6Opy63cdJuWQIco0SY/8u0jXplFgcVWaSJg+ifO0+NDEG1F2SqH37O0pnv4Tf5sBxuIDYWy8BuYCvrhG/1dFuvoyYMpzqH7bRuC2XxOCBbuJ1Y/GYreQt+oCcGW8gD9NiunYMEYO6Ifr9eJtseGqb6PfS3djyKylaJflubFmrVK/ZS8zIXiCCcWQmco2K+EmDqF67j4g+nRGUCrxma0ietV1M2Asq/9Pcl3zXhci1GrxNdtwVDf84PzTuyJXyyGQY+qfjKqtj1z/MD3VtfCW2wFVeH3KJkHRTNrrO8RQs+5KSN39B1yUBTWoskUMzkOvUVH+/FaUxPHRQZP77IFGj++AoqJB0h9eHZe8J9mbPw1PfjM/qDMlVzMB0yb9qZiq977+EDbe+yLH31vDrpEf5ddKjlP65D4VO0y6t8wwy0PLd0XSwkPDuiZiDOjvlmlGhdWz4gK4gEyh98Tsc+eXsnzAPZ3E1MkH4V31j3pZLl7nXYM+vJCa7f7u5+4z65pIx2PfmBPksFl3/7gia9vrGum4X4ROG4imvRgjXY1m/C9MNFxA9pjeiyH9aB3jqmkm9+yJJ5mUyAk43O8bOpeqbzeiD45Ry94XIBIHSd/8ItnkviddL8uuqMoeibSffPIG64Hq3+UAB2k5xOEpq2umODnTgXCETO2xsO/AfsHr1ajQaDWlpaXz66af4/X7S09O56667UCqV/PHHH/z5559ERUXx5JNP8sYbb1BQUEBcXBxKpZKsrCwuuOACnnrqKaZPn056evppdeTk5PDLL7/wyCOPhJ5Nnz6dTz/99LR3bctp+85isfD+++9TUVGB3++nZ8+e3H333e3q2bRpE7/88guiKCKKIgMHDuTGG2+krq6O5cuX07NnT06cOEFCQgIzZsxArVZz8uRJPvzwQxwOB36/n4suuogJEya0a4fFYmHhwoW88cYb2Gw2li1bhs/n48orr2TEiNYgKB6Ph3fffZeioiLkcjk333wzvXv3ZuPGje38UD777LNceuml9OrV6zRaLV++HIfDwdKlSwEpSM6bb77JqlWriIqK+kc6rF69msbGRmpqaqivr+eyyy5jwoQJbNy4kV9++QW5XI5Go+HBBx8kLi6OBx54gOXLl2MwGHjllVcoLS2lf//+TJ8+nd9//53169cD0ibsjBkzSEhIOCsf/ZQwjWGfz+fgw+/gqmlClxpH1qoZKCP1NB8tYf8DbxDw+IjL7k+fJdMlHydiM+6fv0AWLjmg9hfkopvzDEJ4BPg8+KvKcX72Jv4TR1H0G4ru9oeQRUQh2q3484/hyzuE6HHjWfcL6ktvQDVmMvh8iB43zi/eliJhx5nQP7wUISkZkBFw2wg4mwCY9+Sz7DlwmKYmC8boSO6/YzpXXzoZmVKLPMwIyHB99wnunz5HlS1dN/as/wX1JTegGj0J/C11rUKm1aOdfj8ylRq/TyDQZEEURaw/raP54++Rx0SRsvo1hDAdYkBEdDgpufRutIN6EbPwPpTJJhxffIr9ow/QXHIZAK5ffyZ8zjzUo8fib/E16ffTeL905SnqjbcR0rsh+gNUbsvlr7teJuDxMfmTuWyZ9x6OmiZ63T6JrAXXodSpEX0BSjcc5K87XiLB52fI5/M59PC79Fx0PY0HCkm5fgyqyDBctU2oYyOQCQL24mq0iUbp6o/Py4kZr2PZnUf312YQe/kIyequ2kzNlxtoWLuPHq8+iEwuIA/XItdr8FkcWL9bi6ZXOtoBGSCKuHIKqX3pM1LffRIhTIdMrUAmyHEXl1P/+lcY774Gr0yJNjWWkk/WcWzJF+hS4xi4agaqyDCaj57kQJCf0h+8lJRrxxDw+vC7PLDlb8Kvuljyq/PzGizvf0Hkw/eiHTqQquvvxvTt+yg7pyB6vfiragk4HPw97kkGfb6Aow+/I1077RTHoC8fQZcaR8Djo/iNnyl84Xs6P3Ap6TMvl6xRAiIyhRxvvQXR70cMBAh4fMgEAeuRYukEXS5Q9eVGTr4sXRHv88HDRE0YiCiK1JZU8+Gc1yk5WsSsDxfx0YK3sNQ18eLe99BFhCEGAlQWVLDiuscZevloxoepCR/ZF2VcFMp4I6Lfj0wuEHB58DfbKJn7GslP3I48yoAqwUjJgtdp/nUbtoRO9H1nluTEPCDiMVsQVEoCHh+eBgsqoxQdtHL1Zgqe+QqAfqtmEnvh4JCD+sO3vYCv2U7Gyjsx3TAOZNC89wT7r1gc6lfMhIEERBHryRq2PbQK85GTXLzmaRRaFX6PF118FKrIMGSCDK/NRckvu2g4XESMTkXynReiCNciUymlD1N/AE+9hYqP11Ly8g9krVmONj0BuVYtbVoVVaFJjkEmlyNolCgNerwWe9DPoAZ5mAZBqcBncVD55UZsx8vp9fK9yPVafE1WrEdP4iyuwZjdH2VUOB6zBdHto+qrv0mcPgFtahwEA7IUPfMlh7/aymWH3sBrsRPw+HE1WFBHhaHQa2g6WsLOB98MXvGDC1YvInpgOq7SWnJmvR0K/DIu7z38TjcqowGvRdpIDbi9eC0OKr/aSNkHa1HFRjBq1yvItSoQwWO2cPyRD+i66AbkYVpkQZ959rwyGtYfpOKTdfR5/2EiR2ai0GsIuH0cvvslGoK+EYeue5bw3p1BBOvRk+yaKM2x44s/wdssBamRKRWojJLfRXthJZFZPZDr1AS8Phq356DvloTf6cFvdXL4zpdQGsPp/dZMdJ3ikMkFkMkIuLyIgQCCUoHf5ZF8wwkCRx98g5oftzNswwrCM1PxuzwEXB5clQ0UPP0F5m05DN/8Aur4KGlTQgaOomqOPvA6lkNFiMgY8PkCTiz5jIxlt6HtFIcqKgyP2YrlUDE1v+6i53O3o9BLtAl4vATcXnx2F7YTFRya+TY9F99EzOheqKINiIEAlqMn2XHpU/RcPJ2ka0ej0KmwF9fgd3kQ/QHc9RYOPvwOWatmoo6PQBMvHTDYS2vRxEYiE2SUfrmRE6/8ROebs+l87WhK3/6Ful930X35HSRcNwZBrQKZiKe2meKVq4ke05fIEZkog9cjfU02yt/9HdMN41BEhuF3uPE1WrHsO4HoDxBz8RCUkeF4GyQZaN6ey4BfluKqasDbIFk2uSsbCO+XhjIyHE/Dv8tKwOkhd9ZbWA8VMWLPaxQs+5L0+dcitJGVqi830rg9l15vzZA+0KvNnFjwHqap44ge3x91YgwBlweZXJB4OSZCsr4LiKiC/katjTZyvt3CwDumoA1uOFTtz+fb659h/DO30eeGC6RgR3YXJ37ZRe2RIrolGom9aAiiP4BMqUAmyIIBJsoJ69sFkKHtHB+qS9MpjvxH3qPs2+3EXzqM3q/ei0wux+9ws+/GZ7Hskyz/MpbfRsz4/pIPV0FA9PmxfLuW8LEDUXUyIfoDlM99CUVMFCkvzJbcEIgi+AO4iitw7MnBeONFOPOKkccaUYRrcVc3cuTOl7AG5dqY3Z/uS29BGRsBfhF3tTlE5wAw4PNH0PdMYdeER1CEa+n77kPouiZJdVSb8TXbUcVGoDDoCbjceJsd5Mx6m/T515LbZj4auvYZlAYdPpuL/VOX07w3H1VsBKP3via5ifAHJNmqbkRp0CFTKVDo1CgiwxD9AVxBK7H/quuN2f3p895sBLUSn8VJ6du/cvLlH0i6eQKm68dSu3ojVZ/8RdfldxA1rj8BpwdFVBiCWoWgUSLXSjpE9Adwl9dT+ORHVKw7zNDfliBv43ZEppAjqJVYj5zE02glZmxfAh4fyig9co2KQEBErlby+4SFKNRKRrz5IPrUWGRyAWtxDYeXf03/x6chVykI+Pz4XV5UUXqcm/dTNu9VADq9Po+ISUORyeWIPh+eshpKZr9M0hN3oIgKR5kQQ+mC1yj4br8093//BOr4KAJuL2Uf/0XBks+D/HQ7CdeMQq6RfEseuecVBLWSwb8swWt14qyQ/LwWv7eGTrdMQBUVHrSOFlHHRkr6yeXFVdOIIlxL/a+7KFwiBb3ssfIuEm/MRvT7/9Pcp0k04m2ySz4jTdGI/gB+p/u0+SHlrgtJm3etZCHebOfgtGdDvDtk3bOEtZkf9gTnh5EH38JvcxLw+vDUN6OMCkcRpiXg9qJNjcURPHTUpMYF5yqRis83kPfIB6QvuI7E68fia7ZLcuxwS366nR7K3/mNpFsnIzdo0aWZcBRVoYjQowjX4qhpYtPdrzL6zQeRqxUow3XYKxuo3X2c5hMV9Lr/EnTxkYgBEa/Nybqpz2GvMnPp70tQx0VKOtTmZMeNKxjw4t0oI/W4aptCOttyogJ9pziU4Vrw+jj+wKtY9p6g6/I7iL92LDK1CplcBgEx6F8x4oz6RtspjqF/PA2iiHn7MY488HrIr+aZ9I312z8JGzsopG8q5r2EIiaS5OcfPk3f2LceRD+0t+QHMj4GGbKQPlHFGOi+9JZ/XAdEDOlB3w/noDDoEP0Bcue+Q/W3W9GkxDJ80/OhIJVV324hZ8abAAxc/SgyjRJ1bCSeBgtytRJFuA5PvQWFQYvoC0jyW9uIvmsSfqc7tKaZVPPVWb8H/98O97G//0834V+h7jnu/3QTzgkdm5Id6EAQtbW1PPfcc7zwwgv/p5vyvxY/JUw75zxjs8/RV2ULTvWJ8h+gf+3986rKPuvOc85Tf+D0qJH/BQbTP1wpPwt+On6q78L/hgTfuTtyjuT8XDUY9We2LD4bCu2Gf090BvRNrPv3RKfgWEXMvyc6A5T/IcL7qfhSe34OtB8InB/t69xn9yF7JsjPo18AFYpz5/vks1gtnw3+MzoZPDvOt191wrn3K+o8HaWfTxv/3bHI/zshnscYA3jPI5/vP/kiPR3h4qm+Hf8bhPMa5/Nr4/nQUX6eXHXgP7oCaotBnjMHgvs3uET5vyc6BSad/d8TnQG1Dt055zlfuTxfvj8fnI++UcrOr2eO8xivRvm55wHoqTxLMMN/QJ3r3OdKAJfs/C4m6sVznyP+J3njfPlXeR45SxXnrjcADP5zryv6PNex56NvEvW2f090BtTY9f+e6BT8T+qbjk3J//P4f9umZMf17Q50oAMd6EAHOtCBDnSgAx3oQAc60IEOdKAD/6PoCHTTgQ4EERcX12El2YEOdKADHehABzrQgQ50oAMd6EAHTsd/CGzbgXNDx6ZkBzrQgf8xRIjnfiVi97q486pr9CejzjnP+VzDBtC/8t455/Hfctt51aUd1+2c8+QXnt91NKPv3K9snM/1FQCV+tyvOPrt53dNSR12ftcpzwfns2zJ8Z4eiOO/IHXg+S2SzLs155znfK/nnVSc+1XATNn5Xd9u9J77da/zufINYJGfe77o83AxASA7j+uUatn51eUW/599ocYinJ++UYv/cx8UvvO8lBQhP3e+t/nPzy3I+fDU+V4VbxTOva4o7bm7LQGocJz7FUe39/x4SiM796u2XvH8aHi+tD8fnA//ys/TMZj3PFwkmPznNz/U+s/9uv354jxYHjg/2kcrz09Wms9jvvyfxPlqbJtw7jQ0nufcfD5tdLrPT2efj/uM89Ns4O24WNuB/wF0cFkHOtCBDnSgAx3oQAc60IEOdKADHehABzrQgf9RdFhKduB/Ba6//npSU1MJBAIkJSXxwAMPoD4PZ+r/htWrV+Pz+Zg2rTVgy8mTJ3nllVd4/PHH+fDDD5kzZ87/3+ttizfeeIPc3Fx0Oh2CIHDHHXfQvXv3cy5n48aNHDx4kIceeij0zGKxMHv2bN5++20WL17M008//Y/5ly9fzsyZMwHYunUrkydP/tc6U2dcQelrP7Z71nXZbSRcOxZBq8JVXk/u3S9hO1KMOtFIxusPooyNQiaXSdGAvT6sR05K0ey8klVCj2W3EJs9AL/TzRd3PcVnNfsIIHJzwQjuuvlGEAMgirh3ruaj9fv540gZMoUKn89P0ckStn28gsheo6hqtLF2iJfvPnwfuQw+zpQsNBWDRqC95jYQRUS/H+enb+A/cRQAmU6P9q65KCKTAfDb6hB9bh575kU2b9tNdFQkP3729j/SQzloCPq7Z4Ag4Fr7G65vvmj/fthIdDfdgUyjQTDGELBY8Oduxrf7j3bphJQeqK94ALFZip7py9+Pb8evAGjuepbZlzgQAwHC46Jw25x4nR5Wz32LipyToTIue/IWMsb1RxcZhr3Ris/lJVBYxd6Zb+N3SEEGdKmxXPDrYlRRYfgcbrbesJymA0XEjOjJ8I/mYC+tRQ6Yt+YQOaQ7ysgwVPFROEtrwR9A9Plp2nuCmOB4lX+6ntQ7pkiRBO0WFKY4/OYmyi6XIocr01JIen858vgYRKcLmUKBr7aB6llL8ZZXMXjFLAw9UkAU2T/7Hdx1TWS9LUXfbjpSzL4H30T0+okZ0ZNhn84LRrkE3+FDNM6ZixAXS8SiRciN0aDVIhMEAs3NCJGR4PMRsNloXv4sUUuXMrJJirwr+vzsmPwo2tRY+q2ahTJSj+XISQ4/8DoZT91E3JTBqKLDkSkETjzzNWVv/RKiccpdF5Jy2yQ0iUb8DjfmrUc52o6Xb8V07Rg2aVXUlNfw2H1LOJl/kre+ewWlWoVcLufv3zaRkBzPgGH9sFnt6MJ0yAUBv89PeEMZQrRRqkwuR57cCbG5CVm4gYClGdFcj/291/HlHgFAP3MB6jHjGSeTYy+o5NjMt7AeKQYgelw/uj99a/so1Z9voOS1nwBIvu9Sujx5M9szb6fTw9cQnT0Qv9NN8bLPyXznYUpf+hbjxcMQVApkCjl+uwtlVDg9XB4O/7CVfteMIbZrIu9d9gRVwTqvfOV+TH3SCPj8WGoaiUqOlaJzbjtM1KUj8ZTVAtD4xw6qXl5NypI7iRg/CAQBmSBD9Pmp//IvRLeXmKkT8YsybMdKyZn1Ft2euJGY7AEoDDoCLg/eZjs5M6WIlT2evhWZXKDi8w2cfO0nNKmxDPl1KcqocPxON43bc8mZ+SY+i4Mey24N8W/OzLdIvGEsMdkDGBMVhiiKOGqa+G7CQgCGL5lO16tGogrXIfr9yFVK1t//OkU/7wzxhCY1lgGfLkDfI5nmPSfYe9Xidvxwmqwo5AgqOd5GGzK5nLpfd1K88hsAhu14BU1yLDKFHDEQwFtvYVu/e8h4+T5iJg7EW9/MvgvmkP70bURnD2wXAbTulx0YBnVDFRuJKIpUfbqOyvd+l3jy6tHIwzQ4S2oJuDw4y+sx9O+CKiocd30z5R+u5WSQL+IuHUb63GvQd0/CfqICQaXAcqSYow+8TvenphM7eRCa5Fh8FjuuigZy2vBc5sv3Ejt5EHKtGneVOZQvbdaVJN2UjTJSj6BRIXr9HJ35JjU/bANg0It3YZo4AHe9hW03v8Cwtx9EGRlGwONFFaHHHYxGXfbjdrrfdzGKcB2i18f2KxbTfOQk2XtexWdzSvLtD7D3rpcZ9PZM9OkmBLkcR1ktB2e+ReOREgAi+3dhzG9L2HPPqzQfLmZ0UCf6HW62B3ViC1rS5i36kMTrx6KI1COTCyj0Gjz1FraPnUe/j+cQO34AIFL2yTqOP/oxunQTvd+dGSpH2y2ZgMuDoFbhbWjGcbQITXoSYiCATAhGaBXBcqyM8D5pKKPD8dQ1E3B5pGirARHR5/9HeU6571K6PTWdLT3voPOca4iZOBBlTAQIMho3HUHXNRF1fKQ0V5XVsnvs3HZz0IAfniQiqwdiIEDtT9s5NlOK3trCe576Zhq35mDMHkCmy4O1romwmAhJBgw6XBYHb120iKtfvp+kPmn4fX6sNY1EBnWA9+s/cRzIw/TEXdI80GihctEbJK+chaZXOjUvfIoyMZbwCwYh+vwEHC4EnYbOPij/bAMl70pzZlu97a5pQh0XAYJA7Zq9RA3ujqFPGhUrPqNmlUSX1GV3E3PDBCnSfXUD5h824a6op9OyuwEZviYrcp2Giue/pGzVH+gyO5G+4m60XUwIGhWu0lryZ7yGMiaCLktvA7lAzZcbiLl0BJ5qM4dvejZEw67LbiP+qlEoow0cvPopmrbmEH/NaLo/fw8yuRxfk42SV3+g4t3fAUhbcD2xU7JQxUch16lxldWRc/9r2ILy1EJ7v9NNwO1DJheo+nw9glpF4k3ZeBosALjK64kc3hN5cA129O6XTyvD22zH1+xAEalvtwYzjutH37dnINdr8Jqt7L/xOaxHTqJNT6TXO7MBUJmiUUaF4alt4shNzxIzOQvTTROCkbiViF4/+y9aFKrTkJlKnxV3oNBrcNc3owzXozBocdU0oYmTIiWb95wgondnxEAAween4PGPaN6dR8brDxJ32QhEUQzxvrfBgquiHrlOAwGRys/WhWioTY2l76pZaDvFoTIaKP98A9EjMvE73diOlxPRPx2/083RmW9hPXISgPT519L5/kuQyQVsx8vZdeFjIZ2d9cMTRGZ1RwwEqP5pBz6rg9jsAQhaNX6nh4Dbg+VYGYdnvU3GE9NIvnY0cq1Kkk9/gLqNhzlwz6uIXj/xUwaR8dhUtEkxIJfRtPsE+6cuD9X1T3ojs43e0LTRG742ekMI10kRmmsbceSV4G+2ETZmIDKlHNHrR9spjj1THqXz7KuIyZbqqPhkHSce/aid3He67xK6PzUdy6EiFOHakM5Wx0UyfMuLOMvq0HcxASLln6zjeDB/j5fvwzhxEN76Zhq3HsUYXD9Y9hzHOCkLb4MFdZJRmp/8AXzNdvo6PWyd/Q6IAYY/eztytZKAz8/ORR8R0z+dzDunYEiLx1pai9fmYuvsd4jslkif+y8BwOdwseuRj/BanYx+6wFUkWE4axrRxkUiEwSKv99GZGYq4Z3iULjdnJj9Jo68Mro8fTtxV45CrtfgrjZT+f4fVH2yliF73kIRoQdEalZvpGDeO+1o0/m+S8h46iaag7T5R33z3OdUt9E3sVOzQ/qm4fvN2PYdp9PTd6KMiyLg9OBrtFI853XsuwoJ69WZ7ivvQtM5AUWYFldlPbl3tf+GUsVGIteqETQq/DYnVZ+vRxEVTsykQQS8Pnw2F6oYAyqjQYqkXW0mb+Yb7crQZ3ZGoVfjMVs5eNOK0JxtHNfvtPUTQLcnbuR/Pf4Hb1v8fwUdlpId+F8BlUrFypUreeGFF1AoFPz111//t9QzatQotm/f3u7Ztm3bGDlyJNHR0f+3b0i2YPr06axcuZJp06bxzjvv/HuGIAJtfGAMGTKEI0eO4Ha3RrXcuXMnWVlZKJXKs25IAixcuBC9Xo/dbmft2rX/qf64K0ei654c+h2dPQBDVg+a957g4BVPInp9dF9xFwCiz0/hk5+wffQcbHnlyFQKDt7yPN4mG0nTxgMQk90ffZqJrcMe4uicd/haKOI+ezqPWnvy25q15P78Lu4dX+PeuRqAW7MH8vWca/jqwQuZkd2LwX16EDVwMp59v3DL1Gu58fJL+WLS4NCGJIDv6H6sC+/CuuhuHO+sRHdX68eYdvqD+A7twddUjq+pHNEvXU+/4qKJvP3i2emHIKC/7yEsT86n6b5bUI/JRp7SqV0S78H9NM+UrpRbn34cnA4UGUOQGU2nFRcoz8f1yRJcnywJbUi2YNXUp1mz4msqjhaz4oLZfLfoXa5cdkfofcYF/YlJS2DFBbP59P6XcTbbeenCBTjKG0i/fVIoXdar9+GqbebHlJup25rD0FWzQu/qd+WxYcIidmYvQG2KpmTV72wb/hAERKpWb2Zn9gIKV6xGl5bAtmGzODb/Pbo/dRMHpi1n++iHEQxh1C15rX2fmi3Yt+zBnVeEr7qewv6XUD13ObFPziBm4X3UbjjE+tFz2ZD9CLb8Cno9NpXCVX+wbsTDeJvsdJoWjDwnyEAmY/3oefza9XaEqEjknTqB34/1zTepn34LluXPIrpcOH74EX9dHf6GBiwrX8DwsPRhtfuqpWzPfoQdkx8FoPtj0zi56je2DJ+Nt8lGxpKb0aWZ2DF5ETkLP8Bjbh/ZU5+RQvJN2diOlZH78CqsOSXgF9vxckRWd5r3nuD+q2fh9XiZv3w2HreXB697mJsn3snNk+5k2AVDiDRG8PrTb3PblHtAFHnwuoeZOu5WBGMMtueX0jzrThyfvAc+H82Pz8F83RRESxOO1Z8SNmNeqE3+8hJ8Rfk4iqrJm/suPVbcEaJXj2dv5+BNzyK6vHgarBy5/QXirxyJvnsS6kQjkWP64iqvI3JMH7RdTOwZPoP8uavIeH0m5g0HEP0BDl+9mP3Z8yhe9jm69ETyHniVXxe+T98rR/HNPS9TsiuvHY2O/LiNN8fPY9WUhaQO6s6h77fy5oT5hI/sgyOniNzJs8mdPJuql1cTMX4QmjQTR8c8IG2yNNvJGTcD49XjiL/7cnIvnsuOsXNBEEhfdAO6tASOP/ohjuJq3DWNHJv7Lj1X3EnGs7eHeDAh2L9uj91IxZcb2dB5OjU/bkfQqOg88wpisvu38u/cd+nz9ozQ793PrsZR0xTqS8r4fkSkJZDzwVqKft1FY34l1rI6KrYcbdfnbo9Li/eG9QfxOVzt+OGMsjJqNr5mBzn3vsKe7PlEj++PYVA3jNkDcBZX466s58idL+BtsIAgQ9c9ieqvNnJ06jIAorIHSOM1chaCSoG32cbeMbMxTs6i8oM17B0zm4MXLSLxtsmYbp6ILi2B0vf+oPzjv/BZ7BQ88yWCSkHA5eHIfa/iqW0K0Q3AnlfGodtfwGO2UvX9VrYNfwhfk53uS25Gl5aAq8qMt9GGz+oKjkGrHqr8ahPWIyfxmq2hfC30sOWV4re7WZdwA8cWvEfmC3eH8pWs3sLWaSsA6PPYDZx45w/+HDkHv8tLw/4C1k1cxKarnyb9tok055XzQ6db2HvXy/R5rrXuHVc/zeYJC9ky+VEyH5tG/bYcmvblU/7dVmo3HGxNK8jIfGwqtRsPAzDg1ftw1zbzS1AnZrXRiS1p6/8+hOma0ZSs+o1tw2djO1ZG+ecbpHGeMICYMX3ZNuph9l7zNMnTxqPvnoSjsIqjE+dwdOIcyp77AkTwWxwU3P8SAbsLw4g+5N/zPPYDBdR8spbDY2ZSuuxTlBF6dgybxcGpy/FZ7OzOXkDt77tRRujPKs/RY/vgKqsjakwfdGkJ7LpgLgVPfoy3rpmoEZkcmvYMR259Hk+1GZmqvT1D6ozL0WeksCn9Zg5ctRh9z9TQu+qvNnLwhmeQ6zXo0hLYOWwmPy96H61Bx1sXLeKtixaR+8cejq3ZA8DhH7fxavY83rxwISmDunPoh628PnE+kVdcQNJzMyi562nyJz9A6QPP4mu2Urn4Herf+wF1ejLqzomcGHcPVc98gKBWkT/xfnZe9Dipt00K8WdIb498mPDenaj4ZitbR88hZnw/ilf9TvFbrXNnxPhBqFPjOdjnZo5f9xj+JiuGCwaSNGcqR8fN4EDGVHwNFgIeL01rpIOGri/eh/mP3dgOFlL06AfYDhSQ/tzddFl+JznTlnFgzGxMt1+Ip9rcjobR2QPQ90zFeqgId00j6U/cDIJA2iM3kHP3S2zpMh1Pg4Xkuy8OraFK3/iZwqe/wHqwkMKnv8CeX0mPFa0uaKq/2sjBactRx0dxaNoz7Bo9m7grR6I0hlO66jf2ZM+n6JkvUSdEYdl7gv1XPEXA6zutjH03LEcVGxni39AaTJDR+5V7seaUsj7tFnx2F71fvQ8AZ2Ele7PnUfTMF1gPFeKtt3BiwXuh9Z15wwHsOSXsm7gAd2V96DlAvxfvJm/ZV2watwBFuA5nRT1/j5pDRO9OlH+7hb/HzCWiT2f23fsqmycsJG/2m/R48V6iswegjDawOXUaxc98gUwmw1tvofDpzxHUKvaMns3+ixaRdNvkEA27PTaNitWbsRwuxu90EzmkB1uHPUTFV5uIGd+frcMeInfuu2QGaRKWkUzqXReSO/891ne+BZXRQNrMKwDoPOMywjJSWJ9+K3uvWkLUkB7o00zsuWIxIOJtsrF57HxkgkCPRdejT0tg/12vYN51HFeVmZIP1qJLjSMluG6p33wUW24pObPfZteUxzD0TWudH86iN1rmyYoVnwf1hp2iB1/Ab3cSPqIPJY+9g+jykDvlYXImzEJliiFsSCY7hs2iYOkX+B1umnYcI2JoD4xj+7Jj1Gz2X7OUxGAdLZD0Rl98Dhfln/zVTmd3X3IL1iMn0XcxsX3UbPZd8zRJbfJXf7WRwzcsQ67XoE0zsWvYDE7MXYVx4iDKV/3K3ux5HL11JcXPfY1MpWDXsBnsWPA+w5ffyqBHp3Lwxe/5edKjHHj+O7IenUrtnhMcfvVHfE4Pv170RCittayOv65+mt8mLOLISz8ybMXtDHz0Bo69u4Zfxswjqncnir7byi8XzKf7LRNwVJv5bcIijs94jfSltxOVPYCwPml46po4MvVpvGYr0RMHEXf1aOy5JWzrNJUj1y4h7qoxhA9sda2kSTQSM7YPPoeLsk/W/Ud9MxB1ajwHet9C3rWP42u0EXHBANKefwDHsRJKl3yEt9ZM4X0v4MovA6DLEzfRsG4/1oOFHL1tJX6L87RvqD1j5yAGAvgdLo7e/jxxV47EUVDBnrEPszd7PvoeyTiKqmjel4+7qoHSV35oV0b9b7ux7M9nY8adiD4/vYIyjiA74/oJoGHTETrQgXNFx6ZkB/7XISMjg+rqavbu3cuiRYuYP38+S5cupampCZCsAZcuXcqCBQt45513uP/++7FYpBPjzZs3s3DhQubNm8c777zTbhMPIDExEb1eT35+fujZjh07GDlyJLW1taFNyUAgwKeffsrChQuZO3duaJP0vffeY+/evQCsXLmSN9+UrAk2bNjAV199hcvlYvny5cybN485c+actgF6Knr27El1dfVZ2z59+nS+/vprFi1axIkTJ0J5dTodPXv2ZN++faFn27dvZ+TIkaF8AI2NjTz55JOhNh07dgyABx54AIvFwhdffEF1dTXz5s3j008/PWt7a3/cRsyUrNDvmCmD8Vsc1HyzCcu+fGRyOYqocFRxkXhqm0In51HDMrAcLESdEE3l6s3EXSiVETsli8pvNgNw+NBhUpKTSYyJR4HARZMnsvFQwemNCG4c/rH/BDddexWi143otODz+bBv34By0Ij26d2t/nlkao1kkQKg1SHP6Itn4++taYMnZ1n9+xBhCD8rLRTde+KvrCBQXQU+H+7NG1AOO8UPpssZSifabYiAL2838vT+Zy37TMicNIj9328BoPRAAdpwHeGxkae9K9yeE3on16ralRHVvwv5b0qLqPw3f0MdY0ATF3laXdGjelH7i/SR5rc7icmW2hs7ZTBVwfGSLE8D+J0eRK8f63dr0PTt0a4cv7kZf20D8igDrhxJ5tyH8xAiwtEO6UfJFxulorx+vBYHMSN7UfnrLqmPq7dgCvJaeNdE/A43jtJaRK8f1/oNaEaNJNBgxndCKtezbz++kydRjxyB86efkcfG4s3NRQgLgzP4JDKO6kXNL1Jdlas3EzdZ4kVPvYXKrzYhqJTIw7Sh9PpuSTTvyydqeE9qftpB4/ZcPE02Yi8cHKKNz+Kg6pvN5Ow/hlwpJyLagDEuGqdD4kGFQoFCKafF/VvmgAzKT1ZSWVqFzxvkoaESD2kuuRJ/dSWB0uIQf6kGDAmxL4DclIR7s7Q5YtmXj8KgRxUXiWFgV5zFNaiMBhzF1VR/sxnjhIHU/LidmCmD6b7kZoqXfgaiSPT4AdSs3gSAKsgL7vI6AALBdhunDMbbbANRpOJAAXKVArfNeRpNC/4+BEBS/3Qs1WaUGiUBrx/rtiMoY6PapY2cNISGbzei798N5/FS5BoViqhwmtbuQgjTImhUyOQCcp0KfXoiVd9sJnbKYMre+wOFQY+zrA5VXATOigacJRJfVP+4ndgpg4ke1YuiFasR/QEqV29CFWNAk2hsx7/N+/JRxUZS+6ekP/M+24BCq0Yml3il06RB5H+7FYD6w8UoNCrJou0UxGQPoOyTvyRLsu257fjhn2Sl5vutxE4ZjEwpR1DIQRSJmZJF894TOIqrqf9tN8rocOp+303slME07TyGt8km1Td5MDWrNxE+oCv2vDLkGjXKqDBqv92Mtot02OG3u3DkVxA9cVCoDa7yehQGPfFXjqRp7wkcxTXU/rYbRbiOunX7iZ0itdueX4GjsAplhB7z5qNB+dhE7OTB2E6Uo9BraNyWg1yjxFlWF+I5gKadxzD064LP6mzNF6RHeO/OVP8oWUZWfvE3glJBWKa0+VW/Mw9Po9S/uFG9qPh1tzRGOSVE9JA2H1KuHIHbbKX4M4nf6zYcQmnQoT6D/ooZ2QtVVBhlq7dQvnozhsxOobRd7phM1W+7cdc3A5JOLAjqxIKgTmwpsyWtp95CWEZKSF8Uv/YTkUMyJF6/cTyO4mqcJbU07TqO3+nGdHX7eSD+5il465pwFpTT+MdOVCYjjX/tIfrCYYQPy6TmXckaOzJ7EJVf/g20l+eEq0dhO152VnkuXPI5oihiHN+f6m82E3C4qfx0PfIwDT67C1dJLY1bj1L3xx4UYe198SXeNIHKT9YhenxY9uUj12najamvyYYiTEt1kJfKDxSgCdcRFpx/el88lMM/S2ud/I2SDkgO6gCFWonf68ddWoW3sh5vpaRb/A3N+BuacR7OR/T6UHdPpfF7aWxtf+9FppSjiI3Cb3dhy69AkxANtOrtyIFdsZ+oIHpoD0Svn6pvt6LvHB+yQoNWHRNwuLDvP4HcEIYiKhxPVT2e0hpErw/74QICTjeeCqld2vRENJ3iqV29kaZNhwgf1E1az1TU4y6tRRljIOD04KlpbM9zUwYj16gpXPIZotuLwqAjOrs/joJKzGv3IXp91H6/hYDLgzrYF7/NScyULKq/2Yxcp8ZT13SaPGmSYgh4fLiCOq72x+3ouia1qTcLn8VB9TebQ2swZXAN1lKGt8mOQqduP99dmEXEwK4E/AHKP12H6PVT+eVG1PFRobwt/bIdKcZ5spqGNXtQGPTSBnWPFMrf/Q1fky1o0djabn26iYYd0jpT3ymesG6JRA3oiu1EJdFDpPGq+H47CZOl+V2u0yCKIjFTBlPzjTQX6bomEQgEcFXUUfPVRgSlAlVcZEi3tdAwelQvjKN6cWKJtIGHX1rD6bsmEnB6UMVF0ryvAIVBhyouEn23JASVgurvtiH6A9SvO4jpamnNnHxTNuVBOWjeV4AyOpzaP6X1vugXUUbq0ZiiQ3NSxTdbqN90BENmJ8RAAFtBJZ76ZhKC61u/w010kF/lOjXeZkdo7ftf9EZsUG+4Cipo+mMnKlMMTX/txjCyDzKFXJqf5QKqpBia10ntrP1xO4JaiUypIG7KYBzF1bhKamkO1hF/zehQ+d2X3Ez+ks+Rq1XUBefBytWbSJqejbOkBqUxDK/ZGmxjHn6nm4SrpfzNQb0gD9OGxsyyLx9B07puat55DENWN3zNkk/0uv2FqCL0CEo5ynApjSpch6OmEXNOCbGDuuELrjla0tpK6/A0OwCo31+AzhRN/KhMSn/djXFAOpb8SuKG9CDg9eNusknzKeAsqESdEkvs5SOxHS7Cuu8Elh25KAw6bIeLSLhxAjVfBfXNkSJkCgFFZOuaP2PJzRwP0qb2z33/Td9MHkLDt3+H9I0iQo8iOhxPjRl97y7Uf7YW809bicweiN8i9QlRJGJ4JjXfbEJh0OEorAzJUss3lGFgV5xFVdiPlaKKiaD2x22oYiSrSMPArrhKa9F1MVGzeiO1P25Dkxrbrgx9RgpV32zGb3dhPXpSugEVF0nEwK44imtOWz8BmDcdpgMdOFd0bEp24H8V/H4/Bw8eJDU1lYyMDJYtW8aKFSsYMWIEP//8MwDffPMNvXv35rnnnmPIkCHU10tXXsvLy9m+fTtLly5l5cqVCILAli1bTqtj5MiRbNsmfRydOHGC8PBwTKb2lmsbNmxAp9OxfPlyli9fzvr166mtraVnz56hTT2z2UxFRQUAeXl5ZGRkcPDgQaKiokJWn/379z9rf/ft20dqaupZ2+52u0lJSeGZZ54hIyPjH/tiNpupqqqid+/e7dJs3bqVfv36sXLlSlauXEnnzp3bvZ82bRoJCQmsXLkytJH5T3BXmlEnGEO/1aZoBK0Sd4UU2MNd1YCvyYbaFB1Ko4wOx+9wE96rM837C3BVmtEE32tM0biCeZsED7G6iNC7+Lh4GlSxqIddhzy5V7t2eJMHsCO/muHjJxNorARAhowPc4vZIOr5oa59YBhl1ijCV36Eft4zON5ZCYA8zoRobUZ3z3wUkUnIw2LgHJzPC8YYAvW1od+B+jrkxpjT0qmGj0bRoyfhTz2L/eXnEG2NyMKjTksnJKajuflJ1FfPQmZMbPNG5K5PF9LvkuEkZrZaYjZVm4kILswj4qNpqmwNrqIO0/Lw2pWEdzVR+P6fUjuiwxEDARzlkrw4qxpAFNGYpLZED+rG+PXLGfjNo9LmSXBxL/oDRGR1Z+ja5URkdQuNlzohGp/FERovX3U9cuPp/QJQGKPQjRpE3NOSRWWg2UrA7mDgK/dwwV/P0P+Fu9AmGfFa7KF6XVUNaINtUxkNKMI0jFu/nOFfzAcRhNjYdnXIExJQduuGTJCj6NYN9y5pY8NfV4coF8j6ehHD1z5D8vRslNHheC2O1roqzSgjdDgrWmnoszpRGlo3Je15ZUSOyMRvcyJTKYiZMAC5Th3qv9oUJV2fC5ZRV1WPpclKbEIMgiDw8dp3+f3wD+zevI8mczP3LLiDJW88TmyCEaVKcpQeaAjykFqNIqMXvkLpEEI1bDTaS69CPeFC7K8818ozxhgC5tY2u6saUJui0SRE46psCP3vrmxAnRCFu7KByCE9cFebsedKV1lVcdJzQacm5cErsB8rad2MFQQGrltJwnUXYNlzHOsB6ZDAWm0mPP7MYw1gSIxBFxVOYdAazWe2oE6OI3PtS3T79HE03VNQJkTjqaxHZYqWNgmqGlAmROPML8d57CR9d73LmMOr8FmcgIirogG1KQpXRQOuqgY0pmh8Vmfr4h5wVzag7RSH75Sx1aUlUL/+QCh/C0SfH9HbGjTJUduEoJQ+avQJUdiCMtXr1onoE6LQRIehMrRu6OgzkpEJAuUfSpbmXrO1HT/8k6y4q82k3HsJo3Lew7zpCJb9BahN0YgBURqjYT0JuKSNj5aP7xaoTNHSeAb/d1c1SM+qzKhMkm5Wp8QS1jsNmVweakPK7ZNRm6Iwju2LoFTgDvbNVdVAwOVFndA6nsrocESfPxSdskU+jOP64a5uwmd1hPrTMhYt+Vo2JFvytbxTRYcTd9EQMl++F0WEHr/DRXhme8tymVzA29yqA7w2J/pOcUxYv5z02yaijg6n+/0Xk/3n0yRfOxpnVbB8UWTYVwsZ/ecy0u6+EK/FjiY+CldlA85g+5xVZiJ6d8J00WCKP14HgCJMc0adqDVFoUmICqUVVAr8Dnc7nlLHBa8uJxlxVtS38mC9BV1aQrt+6Xp2wnHsJJ42OloZH0X8bReijA6n+8eL6L32eSLHD8DT0Gqh7a5qIGbSIPw2F47CqrPKs61FnuOjcLVpT8DpRfS0Bqjz1DYhU7YPl6CKDkcVH8mgP5Yx4Ien8Fsd7eZwAJlS0a5cS7UZQ0IUnYZkYKtvxnyypl36iKAOKAh+3AoqJYooA2lfPkPXn18i8qpx7dLLw3R4q1rL91Y1oEwwok2JxdC7M037C9rpbXVCNM7S2lA7XZXm02SlRccgCGT++RLqTvF4KutxHi8NpdF0TggdwgA48srQ9+2Cu7KBmEuHo06MCfE7QNrS26hdvRFldPtDy7C+abgq6kN61V1tRt8jJSRnAAG3F3WiEcv+1kPxqFG96br0FuKvHkXxiq9DOrwF6rhISRaDcFc2oAjTknz7ZIb8vRJj9gDkYZrQ2LirGvCesgZTROgRA4F2/KsJzhOIYkhHuCrNBNzekMyCtMbTZ3aiNuhqwV3VgDxMS1ivTnRecANdnrgJBKFdu6155cRPHhRac2gTjWhMUThKa0Jlu6oaiB7Wg3FbnqfPZws5PvstSae16ExTNAREmrblhupVm6LRBHWbZX9+SE+5qszYcktBkCHopaBvGlM0rprGNvWZg/rKLLlfMOgQtCrC+6WFxlIZHY46PpKhfzxN1g9PANKBqbu6kaK3fkWbGsvojc8FeUHEWdEQ5Ek7rkozyVPHUrvuYDt9KPr8jNi0koGfLeD44x+1rn3/i97I6IQjrxhPG7lQxkdhvH4CAY+Xfnvep9/+D5Ep5DRvaDVOcFc1IKgVqGIj28msp74Zbed4AGImD8JdbcZdbW7HG55GG/quiRQ9/y2KcJ10GBlqY/NpbZQpFaExA2ndZLopm6y/n6fHy/ehNhnb8a+9ykzeR+vIemwq1+55hazHp7Jv+ddSfxOiCJySVtdmXkqfegHV24/hbZZ0gC4hCltpXSiNtaiamAFdAQgb0BVNciya1HisBwowDMtEERWGp6aRqPH9UcVG4q42M2DdSoYdfR9PbTPeBumgKnbyIFzVZlzVjaFr+f9F36gSjJKOFwR6rX0xpG88VQ14GyykvTSD2OmTMV49FkEruScrePwjIgZnkL70VtKfvJmiZZ+frgMSovE120N83/Y7TJ0guVbw2124KxpC79qWoQ5+Z2lSYgnvnYbjpCSH6oTodvqpZV75/wwCgf/n//t/GTo2JTvwvwIej4d58+bxyCOPEBMTw/jx4zGbzSxbtow5c+bw888/U1Ymmbvn5eWFrAH79++PXi9FZzx69CjFxcUha8MjR45QU1NzWl0jRoxg165dBAKBdpaFbXHo0CE2b97MvHnzWLRoEVarlaqqKnr27EleXh7l5eUkJycTERFBY2MjJ06coEePHqSmpnLkyBE+++wzjh07hk535uiAn376KfPmzWPdunXce++9Z227IAgMGzbsjOUMGjSIvLw8HA4HO3bsYOjQoQinWPOkp6fz999/s3r1akpLS9FqtWcs679CbBflU8bpG3lie2sunRp1XCTHH/8Yf9C6Smyb4NTcwXe+oj0Eagpw7/8FRWofhKjWjboNP39Nv5RotO4mBL00iX40+2ruSTIwKkLDt7U2Dlhbr7V7927FOu9W7C89gebaYNRsQY68czfc637G11SBKIoIusj/TogzRJk8U698+Xl4tm3CuvRRtNNvb+lkuzSBmhKc7yzA9clivPs3oL7igdA79xfP8soliyg7XETvKUNIG9K6MR2i4yltqSmo4P1blmPNryT58uHBNP/QDxGaDp9kTdZMNmQvpPLzDZLvsSAO3foCjuJq9k9bjjYllrBendvVebaxBGj+6le8lTXY/tiEr85MzPy7QSZDlZZC8Ufr2DhxEX6Hm/Q7p5zetGDZjtI6yn/ayd/ZCyl6fy26665pR0OZVkvk0sVYXnsdWZge9YjhWN9eFXpvWf4cOyYuZN+0Z0m9bRKRWf8tAnrbrtnzKyh7fw3qhGgGfrkIW06JtKkVSnQGWRClMgKBALdMuovLs64lc0AGv69eww1jbuGtZ99FpVIx/f6p7epUDR6Bv7wMfNJmgmfnFuwfrcKzdwfam25vU8EZBlUUW/nhFL6QqRSE9+tC4XOrW58Fk3Sadx3l7/wa+jgBIBBg/4R5NG49gq5bMrqMlDMT5xQMnDoOW10TpXuOA+Auq6H+mw3kTppN7Ye/0/X9hW3a1qaNIghaNeqUeI4Mv4fN/e6V9IfJeFraf+S7U0iSescUEEWqv9t6+kvZGfoRGk4p7bFP1vH1yIepPVBIwB8ga87VoaRdF07F22iFNpE+2/ND+7JC7wIiNT9uY3v/ezEMTEefkSKlD2aJu3IknrpmJG17SvtCY3uGNosigk5D5ntzKXziQ8Tgorb847/YOnQmzfsLCXh9GIOWz20afTpdToGgUlDz045QmW3706qHTs8niiLlH/+Fp9FG8Ss/4q5ppPvi6e3z/QNKvtmKtaCKdRMW4Xd5UMdGcGTpV2yZ+izdZl8pWYKLIlsvfYrNkxax68bnSJ02DkGjas/7wXrS772I3KVfthmvMytFUYTeS29uTXumiMJnaXrbfsmUCpSxETiOl7UmkMkQ1CosWw4jaNXo+qRxdNJcRH+AhFOspaIv6EPz7uOhfG1xZnk+t7YCIMiQh+nYd+GjFCz5VLq+/S9j09LPPpcN58jPO057N+gGSQeUBHUAcgG5MYKTty+m+JYniXvwBlRpbQ7fztBumVpF//dnk9eydmibpOXvdu38B1kJBMidPBvbnmMoE2OQR4RJr5UKtL3TcRdXhrIUzH4DTUocXV+8D3mYloCn9dAiKuhDz11W264mQatCm2ai6vP1/0ApyRow6c6LaN55LLQOAqRr/re/QM13W0m+fcoZ+nQ6bMdK2TF0BrvHzyfg8aFJiTslhdh+fjzTWkUUzyyvnCKXgkDkkAxqf2kd49pfd9K0LYfjs97AU28JWUi2ZDs0exVpt01i2OpFkp9nj691LNqU7ThZy9+j53L01hWkLbiedg0SBBQROsybWy22BLWKXu/PpeDxD/HbnAhaFYoIfTv+P5V2bfsiiiKO4mq8TXYGrX6UQV8uxH6iPBRyWSbIkIdp2XXhY5xY8jmKMC2iKKKI0BM/JYvGPSfYfcOz7Q4jW7qlTYlF9AWo/n13qE6ZTLKW3DZqDgdvfZ7O91/6n9a+IPGmIjYSVzu9ATK1mua1u/A32/E2NHN40O3IBIHwsf1PKYwzqzdR4tfOD10p0e2UNJ3uvRhPgzXoh/wf1hdngbvKzJFbVrB3/Dw8NU0h6/12dVw0mD1Pfc43g2exZ/HnjHwhePX/jLpLqi9+RE+6Th3LkZd+aH0Xmleln+V/HUCuVnDRX8tIvP1CbEeLARF3eR3lr/9In6+fIKx3Gs7CquDCTOTAhHnsGnAP8nAtmk5xCFoV6Q9dScGptPlP+ib4fyBAzqSHse4O6ptwHfo+Xaj9ZA0VK75A9PoxPXgVAIm3TsJxopzc21+g4ImPyHjpvtOqETQqIkf3CfG9VLOUIOaSoYiiiKe61XK75V1rGTIEjYp+7z/Micc/RvQH161noncHOvB/AR2BbjrwvwItPiXb4oMPPuCSSy4hKyuLnJwcvvnmm7OWIYoiY8eObRfE5kyIiYkhNjaW3Nxcdu3adUbfi6Ioctttt53R0tFms3Hw4EF69uyJzWZjx44daDQatFotWq2W5557jv379/PFF1/Qr18/rrnmmtPKmD59eruNxpycnH9su1KpPG2jsQUqlYr+/fuze/dutm/fzi233HJamszMTBYvXsz+/ft57bXXuOyyyxg7duzZSNQODQ0NobG5O7EPmqQYstZLvy0HCxDUStRJwVM7kxHkQsjfkkwhJ/P5uwj4/KHrIZrEaNzBCdRVZUYTzBsZUJHraMZdLa0Qa+oaiDXowePEX1OEEBEfsopcsz+fKYO6468pRN5nAgBxEWEgqlFZGrggUkuO3cOA8PbBkvx5hxHiEpGFGQiY6xDNdfgLJb94ott+TpuSgfo6hJjWjwEhJpZAQ/0/pvPlHEaekITfWY1oa2qfyNN6xTxQfASEG0EbhqLHYBR9R/PQ2ABlh4pwWx2k9EuneHceCd2Tuf7F+wj4/JQdKiIysdWCNTIhmuYqM+U/7aDfM7eSfqcUxEgmCOiSY2jYfRytyQgyGa7qRnxtPpKqf9xB7zdnooqNwFPXjEwlx13diLfegr2oisisbpR/+CfuqgYUBl1oLBUJMfgbWhdGEVMvxXDthVKfbA6E8DCaPvgW01tLkKlV+OoaaDxQCEDlr7voNuMylAYpiIToD6AxGXFVS3SyFVWTfJV0eFCz/iAyhZKALXiCL5cTveotBH0Y4XffhWA0YvvgI8SgSwd5bCy+okJAhafeQu3ve9CnJ6I06Ei9YzLJ08Yh16nxWRxok4y0jIwiXNvO6gug7N0/6DL7KvZdvYT0BdchUyiQyQWGrX8OdaIRW26JxM/7IdYUg1wup76mlSdsFjv7tx8ko28P9u84RFVZNVaLjcwB0kazYIwlYK5HPSYbz+5tKHu2Wj0Lxlh8+cfRTLkUmSEC0dJMoKGuNTAOkvy5qxuRqRRoEo2SFVuiEXWi9DysZypyvYahG1Ygk0npFVHh6DJSMQzoRuwlw1AlRBPeLx2ZQk7SXRfjNVuxHizAb3USPa4/FP9JeEI01tpTeDiIMbOuQlDIsba53qiIMuAJWiM1b9hH6rJ78JktqBJjcJfVojLFoDIZ8daYCR+aiaeuCZ/ZguhT47M60HdNpPebM2jYdBhNkhFNsJ+KcC3yNpaL6kQjzpO1KKYMRiYXSLh6FMbs/jQHLTzdVWYSp40jY7m0sSuTy5EFrVQBIrqYUIapuerPZdQdKiIs0UjNHslaVW+Kxmt3YezTOZQ+PDMVdXwUo/a8htJoIHZKFs6yulBdLbrtVFlRJxrxVDfiszho3JZL9Lj+uKsakMlkaJJiCOvVCb/dhaBWtfvYAPBUNqBONOIqq0OdaERtMuKpNhM1ti+e2iYy359D7fdbaPh9N9EX9EeTZCSsVyeSb8pG1y2J+g0HiczqjjdokacxGRG0qlDbALwNVmQKOfGXDyfzxXsQdGoQpQ1eQa0CuQy5WoVxXL/QWLTkU4Rr8dslfZZ614Vok2MZ+NUivI029N0SKXn7NwZ8tgC5ToPtWGm7von+AEqjIaQD5BolMrnAhLXL0MRHIgZE1MZwPGYb5p15xI3vh6u6EXeQFxMvHYoqOhx1jIG6DYfQJBoR/QFc1Y3oUmIRNCqyVs1AEaZBadCTfPUoCIjokmMwn6ITI/ulkbVqBiBZEsq1KmIvHkzdb3ukOayuGVVUGK6KBnSdWucBdYyBujZWg5HjB+Ctb0Z0ulG16GgZuE5W4ymvw1PZgOgPoIg24DxWQlivVutRdaKRsMxUjs1eRfJtk88qzy3pldHh6DNSQxuZglZJQGj9+FTFRba7cgjga7bjOFEOgPVAITK5gN/tJem2ySTelI2gVCD6/GiSYmhGKteQEI29vpnMyYN5+9LH2pV3wayrkCvb6wD8AVwnShCdbvxON/bdR4m552p0fbqiiI3CW16L0tR600BpiiF+zo2Uf7eVmt/3hPhLadAhkwu4q8xoU+NCvNeyrhDayLO3qgFVYpsyY6OwHTiBvq9kTRUxbiC+2kbcJ6tDaZwFlTT8tpPm7TnYDhcRNWEgqthIFAYdhsE9iJ40mJgrRiFTyJEJAj3fmEHp6z8hqBT0fGMGAYcbdaIRlSmayk/XEzWqNzKFnF4fzMFxvIzm3e398LqrGtAkxVDz/Vb6fv4IMoWinSy6a5tCAd5CY2wMZ/BfksW89WAhxokDQ2OjNhkl+rSV5yYbMkFonVuDtHJVmUEmC+kpTWI0crWyXV4EGa6Kerx1zSTeNpmIIRl0W3IrzXuPo040UvfDVhJvHB/SQwC2gkp23rAcgMl572I/WSNZrKfG42oZL5Mx9HfzzmNoOifgrWui55sz8TXb8dQ3gz+AI6gj1IlGOj9yPTXfbaH+d+kWhNKgQ1ApuCD3XQBkCgFNQjSq2AhcVWYMfdJa+cMk9dnbYEUmyNg15VFEf4Ber96HJ2gh5222I9epGbY+GLxIBsqoMIxjeuMsrSVu4gD6vXwPijAtPrsLbZKRxt3HUcdGIFPI2XXtMjSJrfrQ02BFEeTXxp156DrFYS+oAvhXvRExTgpsFnC6UbXIhUyGp6QKQafBcewk4cN6IzfoceaXEzZQcp2TfNv/j73zDo+q2vr/Z3pN7wkJJSH0DtKkVwtXLKACFopYaEoVbKh0EFFAQFRs2BUVRUCQ3lsgBAIhBdL7tEyfOb8/zjAQCSK593ffe9833+fhycOZXddea+199lllIEF3NAW3B9PpLNRx1/hfGR6E7fJxNA2i0CRE+vWGRC6j8++LODp4DkHtG6MMCxD3tNAAlOGBxI8ZRO5H21CFB1Gac7wa/wout//8f7WP0J6taPrWM0gUMjEJ0HXWj7qYUMLbNGTvhNXiuoQGEN2tOf/YPp+ylCykbRtVK2stNhDcLJ4uy8bxx6ilmLOKUASJNLUWVqBPiMDm0zOqED1Z3+4nbdVm6nvtdDr2Hob9Z1HFhlH85R9I1UoazX2coG4tsGUWoPLpY4/JCl4v2iYJaC8WoUmIoLufNlK6/b6QtFkf3lLfOAvLr+l4QBEZQtXJi+jbJ+MsLKfqVAaB3VthOXkRbStxntHDe1Py4wFUcWGUbDpAk+XP4Cw2VHuHihszCHel2c/3qthQnEUVRA3vha5pghiLurAcVVyY/7fQXm38bTiKK2g89zEKv95DyZajJL30qG/scj8NxHbDqst+Hepwm6izlKzD/1pYrVZCQ8WvkXv27PE/b9KkiT9W4+nTp6mqEl11W7VqxeHDhzEaxQOGxWKhtLSUmtC9e3c++eQToqKiCAsLu+H3tm3bsn37dtxu8St5QUEBdrv4opWcnMyvv/5K8+bNadasGZs3b/a7VVdUVKBUKunZsydDhgwhKyvrhrZrwu2Mvaa5/PrrrxgMBho3vtECrLS0lKCgIPr370/fvn3Jzs6u9rtGo8FmuzE+3FWEhYWxaNEiFi1aROTQ7mQt+ILj/WZwvN8Myn47hixIS9SwXgR2aIzg8eA2WHD6XhKbvP0sVRn5lO1MIWpIZwBih/ekdKt4sCnddoLYYT1FGrRpxZW8XArKihG0CradyqBXq4YgkyMNi8drEd0MLKg4cSmfPq0aIVHrAQkOmYYqhxtll75Yjh3giMlBokY8LEijrlljyBo0RiJXIFhMCMZKvOUlSGNE6y+JUoPgdv4tmgO4L6Yji6uHNCoa5HJUPfviOnKgWhlpTJy/nKJTVyRyOfLENngyT1dvTBt4rU50Q/ELps2CO+0A9i8Xs+Lu2VzYc5rEbi0puphHQrskKvPLWD5wJivunk3a9uO0f0CM9dPqrjuwma2YSw1ED2xP8e4z/NF/Dn/0n0Pl6Wwa+zIZNn7uHhzlJuwlBlQRQf7+A9sl4nW4COneAqlWRdzIvpRuPY5Uq0KmUaFN8tFTIkUqkyFVK5AoZOjv6o314Cl/O8YvN5P7wHMUjH8ZV3Yu6haN0fXvhru0Aq/BjLugBH2i+BU9okdLzBfzKTt4jth7RT5JGN6DIl88J1t+GfpG0WgTIgjplIxEo8axU4wHFDRrJs5jxyl/9jmQyrB88gmqTmLcJkXz5ghWG4JV5G+ZVkVY79ZY0nOpOHAOZ7mJg/1epHzfWYqv48WgDkl4Ha5qFi0AivBAKg+co97j/Ym8+w4UoXpyP9zG4X6zSJu0GpleQ8ywnrRo30zMQF1pwuP2oA8UrblVaiWdenSgokw8+J1PSSehUT2K80uQK0Qecp85ibxlG+w/fYssth7ylm39/OUpzEMilyOYRD3hPHIAVTdxzIEdGuM2W3GWGDCfykTbKBpnuQltoxiih/WkfOcpQrq34PhdL3Gw0ySOdpqAo7CcjOnrCB/ckdNDX+X80yuwnM0h//1fyF39I8d7T+Vk/xlU7DxFcI9WWC/lE9cuCYfZhqWGS8l2j/QmsVcrvhy9lNAG0QTHRyBVyAh7sBeG38UDta5tYzEj8OYDhD3Um6rTGWiaJuB1OHBXmtG1bYw8UMzSDIAABV/voepiHqW/HSN+3F24zVY08RE4S41o6oWjTohAopARPbQbpduOU3ngHImzHqbBxPswn8mi5FfxUqN023FUkcEc7jeL8zM/wFlmJHJQBwAi2ydiLarAlF3MD4NeImfrCRo/dCeayGAi2yfiNFuRqRQYLl2zqtrfaRIlvx4lY/6XlGw+jDElk/yrMQ+3HSfGx0/Xy4oyOpioB+6kbNtxpGoFoT1FupZtO05Qp2R0zRJwlJlxGSyEDWhP2bbqL4Hl248TNbwX5pRL6Jom4HE4cVVaiBjanYD2SVgz8slf94u/bMywnpT8epTzMz/Acu6y6KLm9aJtFE3E3Z1wW2xE9G9P6Z/6cRurcBmrONxvFpX7zpL/xS5Mp7NIfeYd3JUWHEUVVO5P8/PcVRiOX0Tuixcm16nJmPcFJx9dSPGPB4ke2p3IuzvhsTrwutyiy+WfUHrgHHH33gFA4hP9ufTRdnYMmEPOV7vxOlzUHy5muw3r1hxnpQW3xYbM57KZ+/VerJdLqDh6EUeFmfjhPag3vCemc1dwma383nEyv3eawm/Nnib3u30cf2YlFacySfLpxKTn7sFZbsJRYmDHHc/ze6cp/N5pCsWbj2A8eQmZQrQDiB3e058IIP/LXWgbRaNJiCC4cxNkWhWFP1zbB8KG9qDi10PoOzZB3TCGkLs64y43EdSzDeWb9uGqMCHVqHBXmMQM975L9sAOjUGAqgv5lO84dUt5PtRpIo6CctKnv0+ELxZvYIfGeMw25Dq1X0ZEd/Dqeq1063GiHhAtNCOGdAFBwHohj/wN2zjWbyanRy7EbbYS7ePneu2SsJttRDaJpyyrANN1SV/aP9ybpJ6t+OyqDqgXgUwhQ1kvCplGDTIpErUKbdsmlH/0E5fumULFxt+wX7xMyANiEhBN2ybIggOwn8smZ92WamOtOHCOqCGdMZ7KRJ8cR8WRdL/sX40P6+fF7UcJf7Q/skAduvbJeCw2VLERyAO0KOMjCR3aE4la4ddNIOr4iu3HiRzem/gXHsKw5wzOUgOqehEUfb6DE50n4MwvI+ulDzEeOMv5CSupOn+FtHHLMZ/O4nCnCTjLjFSdv0Lpj/vRNIqh+fsvYPVdglwvz5qG0ZRtO070sJ6ED+qIs9SE50/yZDl3GalS4V+/yKHdyF37C8f6zeRYv5m4q2wILg/Rw3qKPOPxVjuDXYXH6rjhDGY6lYlULqPeY/2RKGTEPtobR4mhWl2Z+lpcasuZLCznLnN62BuU/XaMqGG9COnTFq/bU00PKMN95xmJBLfZhjE1B0NKJvrkWMqPXkCikFFveA+KtovrpW/VEKlCTs7y76m6mMfxfjNQhAUgeAWcJQYCOzRGHqynKu0yeeuuJRaxnM+l+JejnJ20mh3xo/DaXVivlOAsNVKVWYhUo8RZYiCoQ1K18RmOZxA1pDPquDAiB3ck3xfbunTrCXSNYjjc70WyV/yI4BEIu7Ml9vxyQru1wJZfwd5eMyk/cI6Kw+nEDetBRJ82IJHgKDFgu1JKveE9Kd4qzkvbIMrPrwGtGiAL0FLsi9V9K70Rel8PKn896NcbwXd1xl1uJLBHWww7jhHQuTlSlVz8eOf1ovS585rOZGM5dxlTSiYlW4+jbRSNOiGCoM5NkGlUFH+/n6rzuexrMZ6DnSaxv9MkvDYH2W9/j7PUiOlEBhfnfi7ubb8cAkGgdMdJgjs3RaZVUfTD/up8ZbERNUw0cgjs0BiPzcGVd3/keL8ZFG7cSdWlAl+Ga4hon4jTZMVaVEl012YAGDMLqUi7zM8DX+LKthPItepqZaVyGb0+eJ4Dk9dizhI/HhQfOEfCvXdQnpJFYOM4So5eRKqQ0fCBbhT8IZ6to0f2x3j4PGW/HiZyeG8U4YFYTmdizSjAXWGm+KtdRPmSDgV2bY5EqcCScgnL+Vx2tXiaPZ0msafTJLw2J5lv/0D5rtN/Q98cI2LEAGSBWnTtk/FabKjiIpBq1bjKjWiaxBN6350IHg8230cgR1EF9ivFRA3rRXCPljiKKqvxapO3n8V08hIShRx1QqQYK3Rod1yVFhImDuX08DfR1I/CeDKDqOG9iRzaHXtuabU2NPWjUARouLLuV4KuOyeafOfEP5+fQMzK/b8dguD5j//33waJcCv/lzrU4b8Ajz322A1JVo4dO8Ynn3xCaGgojRs3JjMzk7lz52I0GnnnnXeoqqqiWbNmHDp0iFWrVqFQKDh48CCbNm1CEARkMhljx44lOTn5hv5MJhNPP/00o0ePZuBAMTtxSUkJixcv5q233sLr9fLVV1/5k8gEBgYyY8YMtFotf/zxB19//TXr1q3D7XYzevRoJk6cSOfOnUlJSeHzzz9HIpEgl8sZN24ciYmJ1fpevXo1HTp0uMEl+2Zjr4k218Pj8TB+/Hj69u3LyJEjb6Dp7t272bx5MzKZDLVazcSJE4mMjGTChAksXLiQwMBA3nnnHa5cuULbtm3/Mq5k1sIvubLiB2IfHwBAwae/03jhWKIe6olUrcCeX875p9/GfDqLdr/OJ6hjMuZzl0EmQxsfgctkxXD0AqkTViH43KKaLhxNeN+2eGwOvhj/Gp8VngCFlBFPP8YzY5/gq+9/xGss5sGm4sXZr4Vy9h8/w/KFbyDYzLiLLiFp0J5ys53fN33HF+vfZ8YTo+garMa5czOqex9B2WMgeNwITge2L9bhuSgmcJDVT0QzbjqyhAYIHjceSykIXma8tohjp85gMJgICw3mubGP8eCQQdV56InRKDp2Rjd+khhT6fct2L7+HNVd/wDA8dvPqB96FFXfQUiUSqSh4XgtJjzn9uM+8ivyNuJBzn16D/J2fZC36Q1eL4LbiWv3N3gLMpEEhaO6bwJF5V6kMhmOKhv60ECcNgffzlhHXqp46T1mw0wsZSYa3tGUgIhgTCWVuB0unGevoAoL4MSUtdiLDWgTIun96+sog3V4bE4OjFhMxfEMGo0ZSIs5D2PNL0ew2Lj83mYaTPwHyvAg5IFa7PllSKRSijYdQBUVQljfNnhsTvI//4P4MQPFhCQOK7LQIGShwXgtVsqWrse69yj1t32MRKn0ubZIcF3Op3jmIgSPh4DXZqBvFEPFsYscf3YViiAdndZNQhGsw3j2MicmrMbrdNNwzEAaP3ev7/JUwLFtK6Zly9E/+wz6Rx/BlZmJLDwciV6Pp7gYiVaLVKvFnZeHZf2H6MeOxuZQoK0fyeUN28iY9xWa+pG0WTcZRbAec2oOpyesounrjxE5oD2q6BC8TjeC2yMmWriYx7nJa2j1/hSUkcGoo0NxGaswHrtI6oSV1/HyGKIfuhPUSorzS3jluTdwudy8uuJF4urHUlpczu+bdtKuWxtCQoNBIqGy3EBUbAQSiYTQfVvwlpehuud+HNt/xVtajP6FOUi0OrxmI96SYtznUvEU5uPY+jP66a+i7NwdVCoEt4eclT+R7XNlC+vXluQ3n0CqV4vZrU1WCr/cTc6KTcQ93h+ZRCB+0lBODnqRBjOGiy+XNicXnl9N2IAOyHRqgu9sJV4iSCV4rA4UoQGY7C5Of7+PLmMGo/XF4so7mcGnj8zn5cxPMeSX4bTYUerVqAO02M1WJBevoE6IQhaoxetykz3pbapOXCBh3ngCe7cHmQSJVIrg8lD+9Q4xZufIQXi9AhX7znJu6jqavP44YX3bIA/U4bU7cRmrODdlDcrwQJLffAJ1TBhXPvyNS/O+RFM/kq773kIik+GpsmPPK8V4PIPzMz+g6cIxfv49N2UNsY/0JqxvG2QhgQhuD8pADdYyE06DhbLUHBrc3Qm5SokgEZBKZdjKTXhdbn4a8hqReaVo6kfSat0UdElxWC7kcvz+16vxw59lRaZWIZFJcFWYkYcGYD6dRerjolVG8sKxxDzaG4lCjrPEQP4n27m8YhMdty5EkxiNTKPCVWrEllWIql64mHhHKkFwezDsO0vMY/2xF5aDF9yVZrIXfkFwvw7EDO+JRC7DXlCONSMfZ6WF8D5tUATrcZYbyftkB9krNtFu44sU/XKYpJnDUYYFim27PJTtOEXqhJX+NVBFifJhLyjn3JQ1JM4czrmp60h+/TFCerREGRqI4PViPpvDsSGv0nz50wS0bIC2YbSY+dvl4fzUdRR+tw+jVM49p1aBTIIqWI+jwoLXIca0lSjkuC02BK+ANbcUQ9oVksYMQKZV46o0c/TxZbgqLXTcMBVtQiSO4kryvt1H/qaDtF83CX1iDBKZDGtuKSlT1lJ5Wvwg12XjTNwWG/mbj2A8k0OP63TioRGLqTye4S+XMvV9Ws5+GNOpTGIf6YkiWI9EKUcql6EIDcBZahStQJPjQBDI27iL9Bc/ot7j/dGqIG7qw5zu+izxs0cScldn5MEBuCtMuMpNSOQy5KEBIAF3qRH7lWJs5VWEdG+O1+bEdqWU8h0nyf90xy3lGaD+pPs4Pmg2DWcMF9cpNhyv3YlEKUcilyE43QheL1KVAk+VnbLfT3B+4mokChl37H4LTUIEgkcg47WPKfDF3WyxdgrB3ZqjCA3A63TjtTmoLDOxacY6Oj8xkNxTl2javz0/zVqPucTAa5c+xZhfhqPKjuqqDjBZcX67HcHlInzsUPAKlL7/A8bNe0n6+W2keq2YZE4mw1NhRBAEVAkx2NKzcbklaOpHcm7WRxR+v7+a3nYUG1BFBiGRSin8+RBxD/UQ4wMKAh6DmbN9JtFgyXMED+4CXgFnUTnl3+3CeiaT+NfHokqIpnDltxQs+5KIUYNwe2VIlHJiRg9GEe7bawrKufT8eyjCA2n4xmiQSSn58g9Mxy7QaP4Y8j/aRsGnYiLExgvHEtq3LarYcFJHLKByXyrxzw4hce7jeJ0uXJUWXKVGDEfOY0nPI7RXa7RJMSgjQ5Cpldjzyzg3YSXm01nVaR8mXvK5DRZy129BlxRH8J0tAQHzmWxclWYi7+7sP4OlPb0C8+ksWm98EcHlIbB9ko8uojVg5aHz/jNYeL+2tFozSUzEUmnh1KglBLZphBwvRd/uoevJtZRuOULInS3x2JxcmLKauKfuQd+yAZpGMUh9mdxdZUayFnxJxpd76b1nKVKVAsHjpXT/WYJbN0QZrPd/AJVIpVRlF6GJDUOu14DbTfrEVRiPpos07NcOdVw4ZdtP+JJhSdA0iBLjpnoF1PUjuTjrA/K+P4imfiStffygigqh6OfDhHRpKlrjXswnsE0jPDYHbrONM+NW4CiupPPW+eibxiORSjCczODE8AUITjcShYxuu5eiSYhE8Hi58Nqn6JvGE963LTKdGo/NgcfqwJiagzIsEEeJgbgHuwMSvB4PEokEe2EFVVlFnHl+HXHD7iRhRG/UMWEglWA8nsGJRxf694e2n80gvE+bG/SGXi0QO/VhUrs9Q9ysUQTf1QV5SADuchPuCqOYzCg2HMHjxV1cgTUtG4/Vjr5HWyS+j1+KQB1uUxVIJOKloCBQsPEPLrz4EQBtNr7I+anrsBdX0uPkatGqM0CDOTXHf6ZpNP0hov7RFW2jaDHJ3cY//GOMG9HHb5ktON14bA6cpUbs+WWidaYgoAjRI5HLUIQGih86So38MeZtZCoFd7zxGIENozHnFHFwxodEdkqm5XP3ovVZxLssNrY/upgmj/Wj/t2i50NVQTleu5N9T6/kzjUTUQXrsZZUookIRiKVULjvLNHdW6DQq/EUV5L60FzcxioSF44j6tG+SCRiwrfMWetxlpto9d1r4gc0r0DxN7u4NHM9VYKcDhtncXbq+ziKK+l9cjWOchPyAM0t9U1q78k0WPIsIXdd1TcVlH+7i6ozl6i/8GkUESG4jRaqTl7EfCQNu8VNVXouSfNGo4oPR65TYy8o57xPfoPuaEq7zW9iOXcZmVaNKiYUl8FC/kdbiXmkD/JgvRjr2OVGEaIHiQTBI8ZALd9+HEdeGVXpubTb/CbOCrMvhrJAxpsbyf1gKwDhvn1FIpNS8OVusleI7vHdD79zQ/zQ/22wn95y60L/w1C3uft/egi3hbpLyTr8n4PL5UIqlSKTybh48SLr16+/wfW7Dv9/sDtq2G3XcSK7daEa0OPTO29d6E9wfPpDrfrSvfPBbdcxPTG6Vn1p+vy9eIbXY+6qqlsXqgFd7LcfMyagll/nGoYZbrvO2YobrZT/DrokF9y60J+QcqF2ByzZLQOy3YhX5SW3LlQDfmlfu8DWKUdvf24KSe362q1S3rrQn3C3p3b8W+lS3brQvwg5CsWtC/0JDVyuWxeqAbXhKbmkdkc9h/Cf7VBjlNYuCpFKuH3+9d5GIrProalFXwBBsr9veX8VFs/t8yGApBY8VVvs1tz+GIdJTLXqK9+qu+064Qr7rQvVAIf79nnRJdSOp2rLi7WBuxZOdUpqdw4wS26fhgGC+9aFakBtz5a1gauW66WohVyG1pJ/jbXYL2ubSkNRi5o58trt5/JaqLb63trRsEq4ff4NkztuXaimvmqhb2oLVy10wIDir/8/jOQ/B3WXkv961MWUrMP/OZSVlfH222+LAajlcp5++un/6SHVoQ51qEMd6lCHOtShDnWoQx3qUIc6/J9C3aVkHf7PISYmhiVLlvxPD6MOdahDHepQhzrUoQ51qEMd6lCHOvy3oJYeEHW4OeouJetQhzr826CW3b5Lj9lbOzVVteKvs63XBMNlda368tTCFTvwkw216sv1+eLbrhPnrZ2bkrQWLjZCLd2UYifdGLv1Vjj7enmt+lp85fbdle+qVU+1o0dPRe1cxcsyDLWq56nFGGW19PaM9N5+X4VuTa360taCf2tDC4BAz+0TpLay4q5FPWct1+s/23kbIoXbd3GuLezCv8/dE8BRC71dW/6V18JN1FlL7giphQ6wumvnll6bEdpq6RZZG/5Q1TIMRm3cvmurb2oTLqI27p4A6lq86Hv+47UUaGrpzl4b13m3t3b0qI3ukNfSgbs2rvOqWkabU3n/faEpaqVvPLXTN7Xhe1kt16s2OqAOdbhd1F1K/n/A0aNHWbZsGW+//TZxcXE1ltmyZQu///47DRs2ZPLkyf/mEf7/hcvlYtGiRZhMJu6//366devm/2316tUcOnSI9evXo9GIL5obNmzgt99+44MPPiAwMPBmzdaI3bt307p1a3+W7b+L7du3o1Kp6NWr123V+zOWLl1KSUkJdrsdk8lEZGQkAOPGjePdd9/1J4K5XVyfNOev8MMPP/DAAw/Uauw1YeHChUyePBmd7vbjMN0u6r85lpC+7fHYHGS+sAqrL+lKuyNr8VhsKCKDkek1WDKLSJmyBmNqDg3GDqLh6IEIHi/FO06R88nvdFg7WUxskppD3nf7aPHaKCQyKez6CdfpkwQtfw/zotdx7t+Dqk9/NMNGACDYbFhWLUcaGobumUlIAwIJdgl4DCZM3/6G8TMxYLOiYTxR86eiap5E+TufYNjwnfi8QT2il88BQB6kRhoVg2A2Ydv0NfZvv6g2V0WX7mhHjRW/rHk8VL2/qkaavLxgOXsPHCU0JJgfP1/rfy5RaJDpwsRA1B0H4T6+rVo9ab1kVEOeQzCVAeC+dAr3kV+RhEShHjaDic+qEQQBr8fLoWXfkvJh9fqtnxhAtxnDUAVqKb+Yx7bn11J6Ngd5gIaOqyegiQtDIpdx5eu9xN57B8pgPYbUbJzlZiL7tEYikaAMD8SaU4wEKPn1KFnLf0AVG0ab9VMIaNEAiUyC5UIeR+56GcElHtCbzH+CiH7t8NgcHNy0jCWb9+NFyrCHH+Gpxx4V5x4YhuvYFiQBYbjjmlJUaeatN1+jPDeLh2lUbR7ahAg6rp3kH9+Jie8huDyEd2tG54+n4XW5kes19DVVsf7JRVgqzIxY/hyBEcHowwIRBEEMol9pxm13UppdxBfT38NpdRD9YHcavfAAmnrhYoKZQ+c59diSanOJHdYTmUaJLa+MM+PfwZyaQ8JTd1FvlJilMW/jH5RuPU7rdWLCG5lWhaO4EntuKWeeXUXS7OHEDutJX40SQ34ZGye+i9PmYOSqa3tEaHwkZTlFqLRqPG4PxuJKQutFIJFK4JedqJo0RJkQg9fhpOilt8HtIXqhyL9lKz5BEROBrmcnBLsDaUggXoOJGKeY7OTIoJcA0CRE0HrdFOTBumrB2fM2/oEqOoSIfu3w2hykT16NJTWbpqsmEvmPbgiCgCOvDGVUMHlrfyGoW3OUEcHgFXBVmlFFh9LK7qQs7TKRbRPxutyYLpewa9r7OE1WWjwxgDtminxYcTGPP6aspexsDmHdmtHp4+lYr4ixNssOpBHaqckNci9mbZbgKDUgeLxcevljjEcvoE2MocPmN5DrNQiCgODxkLXoGzT1I4m8tzOKkAAcZUbyN2wna+XPflrHjx1E/fF3o4oKxutwUb4nVUzwUMOaV+WVc+iZlbitDrquneRvQ18/kovrt9JoVB9UIXrcVgd7Hl1Exaks5AEaWr03EXVcOBKZlPyv9xA9pAvyYJ0vYcAqkueOIqJfO+RBWjw2J25jFWcnr8GcmgNAwtN3E/9Ef9SxYQgeL2W7TuMsNRLepw0emwPLhTyC2ibisTlInbwGU2oOusQY2m6YhjY+wp+I6ML8L9HWCydycCeUoQFI5FIuLviaK2uuZauVB2pptWYyoXc2RyKVUnn4PFWXCmrs6+oYtYkxtPlTXxfnf4mmXvhN56VNjKH1+1OQKORo4yOQqhVYL5eA11sjH16cIvJhk5UTifgTH5ZvPU74vZ2RyGS4jRauvLOJgg/EWFC6Fg1ovOQp1A2ikes1OArKOD/+bSyp2ahiw2j7y3wxYYngJf+DrZx/Q9TridMfIm5UX5zlJjGraVSwmMjC6uDEwwswncq8Qb9lLPiKxKkPIg/W4amyI/Vl4s7b+Ach3ZsT0bcdIJD76Q4uvPQJALHj7iZmVD+QiImNVNGhyAK14PEi02twlhmR69W4KiwIHg+Fn+0ga/02NAkRtP10BtqG0XidLgxHLnDmmZV4LDbafDKtxr7qPXUXsaP6ARK/rHptDnJWbCJ+/N1oGsUg92X2tueWcLjLlGq6N2HsIBpcJytle1I545MVXVIsrd55hqC2ibhMVjoUV7J92vuUnBV5WCKVMOKXN7EUV2LKK6PViD7IFHIOv7OJQ299D4AsSEej5RNR149CHh6M4HLhMVZVOzs0WPw04Q/0QiKX4iyuJHPC2xiP5tywXlKZmODpZrpNsDm4MGUVVanZJK+cJPKURMy1JpHLqPgjBWVYABKlAolcRtkvh7iy9BuazH+SmId6IFUrseeVYc8rJW3yGvTNE2i+/GmU4UG4fYngclb+RONXRxI5sANelxt7TjHOMgMhPVoj1arExBPgS25jQKpUIAgChZ/toOCDLTSZ/ySRd3VCERKAvbgCa0YBqc+uJLhTMk3mPYkyIgjB48VRVEHa5DVoGkSROP0hdMlxHBn8MqbTWWgSImj/9Ry0DaJAIsF4IoOj97x6A+9WXcgjsG0igke80PDanUg1SrSNYnCbrbjKzRRs/IPLK3/y80OT+aOJG9UXJBJs2UUc7juTkO4taPneJBRBWjERzCufkP/ZTv4MdUIEbT6Yiq5xnEh0ARylBvI/24kqOsQ/b0dxJR67E+Ph84T2FnWQVCHHllPE6VFLaPXxdCIGtAepFBA4NvglzKez0LeoT9OlTyFRKUAqQSqVIlHK/TpXFRlMt31vYT6bg75p/A17eo9jK8Ws5R4vgtvDmadW+Pd0eZAWmVKB4PGQvWozilC9X0+dm/weltRsGs8fTdT93f0JZDxWB6cfXUDsY/0JH9AeZ5mRo72m37AXe6wOAls2YFezp3BVmG8qy9Fj7yFy5AAxAValGWVUKB6bg4J3vyd63L3IdGrUjePAK4BXwH6lmDO9RXkOaFGfZkvHIf0Tbf7qHHB1Xs1WTSDKp3+9difyQK2YpTklk6COydXmBdDkzceJf3Kgv/zZiasp3X4SgC5/LEKfXA/B4yXt+bUUbToo1nlqMIkj+iAIAlVXSlBHBqMM1OF1uRE8XtRRwci1KgSPF1uxAcHt4dKaX7n81R4ABh17B4/DiTZW3HMrTl5CHSkmuindn0a9+7pSdaUEOQLlW45wZfl313SAIODIK0UZFcKV5d9R79l/+DKDCxR/s5tLM96vNQ1ru4fpm9en6dJxaBrFIFMrsF0p5dzE1SjCA0me9yRyvRqJXI7bbKVg4x/krdzkp3/S/NFEPXAnitBAUh6ci2F/GlEP9SB52dNiXwYLl9/dRP56sa+IIV1oOH0Yuib1cBSU4zZW+dceoOmKZ2/g3zrU4Xbwn/956b8Q+/fvp2nTphw4cOCmZbZv387s2bNvuJD0eP77Urj/GdnZ2bjdbpYuXVrtQvIqoqOjOXbsGABer5e0tLTbvlS8it27d1NZWXlbdTweDwMHDvynLyQBZsyYwdKlS3nmmWdo1qwZS5cuZenSpTRp0uSfbvvvYNOmTbcu9Cd4vTf/UjZ79ux/y4VkcN/2aBrGkNJ9Atkz19Jo4fhqv+e/+x1VpzM52vARTk9fT6vFYwnr3pzoQR3Y03cWu3vNIHPNLzR/eQRZ67awq9tUXMYq2q54hiMjFrOr53RUvfujfWYKrpPH/O16igoxzpyM4bkxWL/8FP3k6egnPE/V2pV4KyvwVBgomrYAXe/OKOrHAuA1mihdsIbKDd9XG6MrJ4/cB54j96GJAAhmI8apz6Lq2Q9ZfP3qZVNOYpw4BuOkcVhWLEY/eUaNdBl69wDWLp93w3OZPhy3qQh3ZS7yJp2QhMbcUMabn4F94zzsG+fhPvIrAJKgCLwll1nVeDQ/PLoAmVJO5tbjN9SVSKA07TKm3FL2vrGRvvOfBKDR6IGYLuaxq99s9j/wJs1eHEbWh9vY0W0qcp2a8O7N2dF1KpfW/org8bKr/xwO93uRrOViwiDB7cFdZSft+TXsavoUmoRIGr1wPyBm7dM1jGF/l+c5O+19Fu1IZdXQ9nw/qgubv/uKtLWvYP9uCbhdCHYr3oBw7r/3bhSHvuWdJQtYek/rG+bR4uVHyVz3Gzu6TcVlqKL+iD7+38yZBRhOZ7G5/hN8NH4ZD80fh9ft4ed5n/HTvM/IO5uN1VDFz/M/w2asYulds6gsKKPHE2LWdNvlUqoyCkh7fi2nRy8noGUD4kb09c8luGMyxuMZHBsqZk9uvmQc+qb1qDeqL4cHv8ShvrOIGNCepgvHcHndrzhLjRiOXiB3w+8UbzlG82Xj/G2se/gN3C43988fS1lWIe/cPZt37p7Nu/fOwWV3cvCTbSzrN40Vd82iQYdkTm7ax/IB0wl+9B7cxWXk3PccRbOWETnnGTxGMyXz1lL50fcoG9VDUT+W7EFjKXr1XWTBgeQ+/iKH+73ov5AEaPzyCC6v+5UD3acS2LI+Bd/u50CPadR7rD+BLRuwv8vzXJy+juQlTxHarx2K0ED2Jozg9ANzcZuq8NqclO04QeZrn3KsxwtkL/magDaNSH18MXtmfUhk20S+6f8i3w6cgyGrkHYThvgYEcrTLmPOLeXQGxvpseBJ/5gqjqSzt/9s9vafjSYm7KZy7ygzcvK5VaQ8v45my8V4wZoGUZhSMtmVMIqTD76BVKnAbaxC0ygGj91J6rPv4iwxEHV/dzELMhDSvTmRgztiSs0h7fm1HOg+FZfBctM19zpddFg0GnNmIdsHzGH7gDn8Pugl3DYH0X1aYy8x8m3CExQfOEfXteK+Hz9mEJYL+RzqO4tjD7xB49kPc/mD3zjQ9QVcBgtN3ngcXcMY0l/6GGtmEc5iA+emr6f5knEAqKJDqD9uMJbzuaQ9v5aynSnoGsUQ2q05+7s8T/5Xewjv21aUsevqVWUWYknPJfWFtfze4HEEt4fA5gloG8ZwaNAc0mZ/hLPCfIN8NZ33BMrwANKmrGFnoycQvN4a+7p+jNbMQqrSc0l7YS07fX0FNE/4y3lZMws53O9Fsd7UdTjLTKgigmrkw4zp60ha/BQh/dqhCAtkf/0RnLmOD4O7t+D8+Lc5kPgYrjITcePvQZtcT9Rvr4yiYudJLKczSRuzFLfZRtLipwAI6tIMe14p+xMeJXXEAmLHDvbzBsDldVs43O9FXBVmbHll7Kg3ior9abR5f8oN+u3c9PW0XPkcl9f9yunRb6GpF0Hu5zs51HcWscN7Ed67DQfunMrxh+ZRb0RfdMlx6JvWI2ZUP07dNZuseZ+ja1KPKys3Yc8uRKZTk/X6p3iMFvI3bKX054Ok3D2H2NGD0CXH0fjlEcjUKk4+spCiTQdxGSw0mDCE8P7tCO/Zusa+Ykf14/jgOWTO24iuST1OP7qA9Onv0+ztZyj97SjmU5e48t5mynacRBVd/bwWep2spD6/ln0+WannkxWXwULBjwex5ZWS9e5P7HjxQ/8eA9BuzGAqLonJxxIHtuf7RxdizC0laXAnQhuL+3Ds5AexpmVzZcHn2LMKsGcVkj1zLQ19Z4egvu0J6d+Ry699xPkHX8VdbsKWkXfDelWl55K59Nu/1G0Z09eStHi8n6cONByJu9xE1cU8XGVGNAmRZMxaz6l+0znVbzohfdoRO/5etA2j2ddhIiceeAO3qYrS30/SaPqDNF00BsHr5VDv6TiKKoh9pDe65DjK96RyvPdUTvadjuDxENKrDce6T0EilWLLKuJA4uN4bQ6UseEc7/mCf41jHh+AtmE0jhIjF+d+hrvSQsmWozSYOISmi8aQs+onjCczcBRWkP3OjzRbMpaq9FxSxiyn8lB6NT2vCNByZvy7VB5JR98sAV1yXDXezf9qD2F923KoyxTOTX4Pt6mKowNexFEknruvvLeZwz2mVtedd7Yg7rG+HBk4mz8SRlG2K4WYh3uhS4ql6kIuO+NHkTZ1HU0XjLlBx4jjGomjqIKst39AcHuoPJJO8S9HqPdYPwJaNsBlrOLc9PW4Ks1kv/0D6vpRHOoyhcr9af5M42H92xHWqzWnRiwk7bl3QQB1gmg0kPTqSLKXfcfhfi/iMVlBIvHr3LgRfWnyxuOYUnNQ1wu/YU+/iuMPvOnfN6/ul85SI1KZlMy3N5H+yqfUf/puP0+lT3+fJkvGEdavHbqm8QgeL+bTWZhTszGfzqLFe5Mp+mo3KY8s+BMtxLaPPzgPRYjer5f/SpYjRw7g7D0zuTL/MzTJ8aSPmiees9+awJUFn3Fl/mfghaIPt3DuoVfxWmzX+nt1JFnLvq9Om7+QlevnpQwNZHfCSLIWfAkSCc4yExdmfYC2UcwN8wII69mKop8PsTPhMYp+PIgqRkxc2GjaA6ijQtlRbxTpsz+i+VuijGuiQ0geO4htd73Mb31fJLhFAypOZ/PLndMoO3mJkiPpVJzOpnh/GtZiA05jFTsfnEer10YiUVyzzLRcKuTkC+/zU8MnCW5Znyvf7ef3njOI6NESw9kc/ug/h1P9Z3Bl+XfXdED9R0l94DXcJitemwNXhYmqc5fF58PeIPKBngS0b1wrGv4ze1iz5U9T8tsxTKcucWHOBkynLtFkyViaLBpDyshFeOxOXJVmzox5i6j7u/vrhfZrh65ZAubTWTiKK0l89XGQSmn44iOkjX+bfY0ew1luot51fVWl55K3fgtug4XU0cv8a38VNfHv/2p4vf/5//7LUHcp+S+G3W7nwoULPPPMMxw8eLDGMu+//z7FxcUsXryYX375hW+++YZ169Yxb948Vq1ahclkYtmyZcyePZvZs2eTnp7ub/u9995j9uzZzJw503+x92f89NNPTJs2jRkzZrBx40YAcnJyeOmll5g+fTpLly7FYrEAMHfuXD7++GNefvllpk2bxqVLl/B6vUyePBmTScx26PV6mTRpkv//V2GxWFiyZAnTp0/npZde4vLlyxiNRlauXElOTg4zZsygqKjohvF1797dT5tz587RpEkTZLJrG8aSJUuYNWsWU6dOZceOHf4xrF69mmnTpjFt2jR++eUXDh8+TGZmJu+++y4zZszA6XSSlZXFa6+9xqxZs5g/f77/wnLu3Ll88cUXvPbaa2zZsoVvvvmGn3/+2f/b559/zuzZs5kyZQrnz58HwOFwsHz5cqZPn87bb7/NnDlzyMzMvBULVMPWrVuZNWsW06ZNIz8//7bW8Sp2797NsmXLmD9/PpMnT+bzzz8HYOPGjTidTmbMmMG7774LwN69e5k9ezYzZszg/fff919APvbYY3z99dfMmTOHH374geXLl/vbT0tLY9GiRQBMmDDBv841tXXw4EE++UT8GrtlyxYmThQv5IqKinjllVf+Nl1CBt1B6Xe7AbCcvIgsSIciMsT/e3Cf9v7fDScvoQjU0mj83Vxa+TNep5hp0VlmIrx7Cwp/OQKA8XQ2SCRYr5QguDx4SosRDBV4Ddcurd3n0xB8vO9OT0MaHYOnIB+JRos7/RyWX3eh790Z27Ez6Pp1B8BTYcRx9iK4a87wqG7VBMFiwZOfh7eoAMfeP1B0+VPmb/u1Q59ErbmpI0THtq0ICgyo9kwiVyF4XOAV+3dfPI4ssc1NWqgOWWIb3OcPA6DQqhE8XjyuGz98hDWJJ3XjHwCUpGajCtShjQwWk0HpRYtmuU6NVCYj/yexPa/Lg+AW+ct8MR+pXIYqMrhau84SA4EtG1C8+QieKjvm81cI79cOgIjBHSn4di8AZ06fISG+HvViolHIpAxKjmZ3ZgnSuCZ4jWVIoxtyeOdW+iVFEmopRKLSEBoeccM8wru3oMDHD1e+2UfM4I7+39QRQVz5Zh8Al09dQhMgWv3kpeXQcmBHjny7m+LMfAyFFWgCtARGBKNQK7nqMWQ8fpGQzk0o3nwEw4kMkEiIvKujfy5uk5WCb/diPHEJiVyGIkRPUMdkDCcy8NqcCB4vlQfPE9qtGcWbj6BLiiF75U9E3tWR8j2phPdp42/jyqlLyGQydCEBBERco2lS95aUXy7mxHci3eLbJmEsqkChUuBxefAYzUjkogWWMzsPRZxoAWM/exHB7UaVVB/TT6Jliv10OhKJBFlY9TUDCL2zBcWbjxDUPgnLxXxCOjdBcHlwlpuwF4ryZDqRgTxQR+T93Sn+do//mTI6FHt+KZaULP8X9NDebajKyEcVHUrJqUwkEgka38tj8alM9DGhfj485+PD0jPX+LCmda5J7t1GKwU/HiJ6UEfkWhVXBS1icCeKfLwm12kQ3F5CerTEePwituxiyn49ijxAS9mOk0T6eCb+iQFkr/zJv17OMhMF3+z9yzVXhQagvm68kT1aUpVTQnCzeNJ9FocX3vsFdXigWE4QkOvVvnGpkchkFPvkq+CbvUQMEmUkYnBHrny4FXmgFltuGfJALUpfPxKZjJDuzSnZcgyZVoW7yo7XZ9GkS4rFa3OijAzGeELUo1dlNMy3xmE9WlGVXURo95YUfLtXnOdXe5AqFcj019zmZXoNIV2boYmPoHjzEVHH2pw37ev6MYbepK+/mtfVei5DFY4yI5YLeTXyofmkjw+Hdqf4mz3+Z6roUFyVZqou5FLx+wkEl5uSH/bhtTtR+i7VBEEgqEtzir/ZgzxAi+1SAfJAHcrIYIK6NKfgo60ijx1IQ/B40DdNuIEXg9olcvm9zQDkvLcZRXggysjgavrtKu0rj1xA1ziOyqPpokWex4tUKcdtrMJ2uQTDkQt4bA5iHrwTXeM4TD7dET6gI4b9Z4kZ2Y/8D35DqlFS/ttRpBo1FduOE35vFzxVdqw+GQu9swXK8AAqD52n4Ju9qOPCibrnDuJG9sWaXfTXfQ3sQOW+NCLuvgPTiQykGiW6pgkUfbuX/A3b0Deuh0QqrbZON5OVKJ+sOMtMBCTXw5R6GYCiU5moAnXoIoPRR4fSsF9bzn6122epn0/+0QsAXNp6jMSBHQDQNI7HuP8MIYPuoOTTrajiI7FfKfafHcLu7QoKOaVf7BDPFIFapOobs/X+Hd0m8pSWiKF3UvLNbgLaJWFNz0UZGog9v4zib/cQ0kvcgyUKGVK5jKAuzSj8di8eiw2jTzcqI4NRhAXiLDdTlVGANbOQok0HseWWEjG4ExV7zoBPfmQBWpxFlQS0S8JyNtu/hxRt3IlMrUSilPvXOHRABwq/3YsuKYa8T35HHqjDnHaZ6Ad6YM0uJqh9Ywq/3kPRjwfRJEQiD9ThMlZhzSysRouw3q0xpV2mePNhKg+eR3B7iBzcsRrv6pJi8fjk+qrOb/D8A7jKzQguN9aMAgSXh+IfDxI+uBMA9cbdhavSQtUF8VK49LfjRN3TGX2zBAq+2UvzFc9Qf/w9SBQyYkf2rXGNtImxWM5foepiPlKlnMhBHXGWm8ErYDl3haLv9yEP1BE+oD1F3+xBFROKvlk8XpsDiVJO7Kh+WLOLqNyTSvGmgwheL2H92oodCCALEHVbQMsGmM+JfFnwzV7qPdYX2+USZBolXofrhj1dWcN+dJWndMlxmM/nEtK5CWV/nEaqlNe4X5ZsPoxMp6Jg404UQToEwYtEKceaVYjbYKmx7aZvPE7Ggq+QaUSe/itZtpy8iNfmJGRAJ0wHzhJyV2csJy8i1SixZxUSMugOPFVWggd0vPH8LQg30ObvngOu7rHapFgErxd7fillW4+DVCp6L/0JmoRIzOeu+Gl/dW+NHtqNoh/Fd8T8L3YjVcjRNxd1r0QuE+VBJkUdEUT+9hMAZH6xi7hBHcj5bh9SuRzB5UYZpEWXEInTYPGfVQHCOzcl/5cjhLZLwnyxgPA7xHmV7k9DFRFUbYxhgzpR8s1u4Nq+Ys8vI7BDMsVfiWcVS2oWErkUeXBArWj4z+xh2qQYtPWjKPp2LxV7Uglq3xhlZDCO/HKU4YHYsosp/GYv4f3b+2RUpHH44E7I1Coy3/gcweFCHqgltF9brJcKqNheva+rH6GsGfkEtGmEo8RQbe2vyoTh8Pkb+LcOdbgd1F1K/otx9OhR2rZtS2xsLHq9nqysrBvKjB8/ntDQUF577TXuvfdeALKyspg5cyZTpkxhw4YN3HvvvSxcuJBp06axbt06QHTVbdmyJQsXLuS1117j888/x263V2v71KlTHDt2jAULFrB06VLuu+8+AFatWsXIkSNZtmwZCQkJfPfdd/46drudefPmMXbsWNasWYNUKqVHjx7s2ye+wKemplK/fv0b3JC/+eYbGjZsyLJly3j00UdZtWoVQUFB1awGo6NvjI0WExOD2WzGYrGwf/9+unfvXu335557jsWLF7No0SJ+++03zGYzOTk5VFRU8NZbb/HWW2/Rp08funTpQmJiIpMnT2bp0qVIpVI++ugjpk2bxuLFi+nTpw9ffvmlv12r1crrr7/OkCFDbhiT1+tl4cKFPPHEE37abNu2Db1ez7Jly3jwwQdrXMtbISAggMWLFzNw4EA2bxZfXP7OOv4ZOTk5vPDCCyxbtoyDBw9SVlbGyJEjUSqVLF26lMmTJ5OXl8fBgwd58803/fS4uoYOh4P4+HgWLFjA/fffT0ZGhr/PgwcP3mDRerO2mjdv7r8kP3/+PAEBAVRUVJCenk6zZs3+Nl2U0aE4C8r8/3cWlFd7UQwZfAdxUx8WXVAAW2EF+sQYQrs05c4tb9Jt06uE9WyJy1TldylCKhFdWAF1dAiy2Di8ZaU3HYN60D14srPwlpbguZyNomUbPCYL8tgodD07IY+58dKrJsiiwkCjxblHvOzxlpUiCwu/cc5dexC89lMC5i6iasVtxIWUyv0XkgCCuRKJLvjGYjGNUI98GdXQSX5LSqkuGMFcAUDyP7pizi9HHx1yQ119dAiWwmvxGS1FFeijQ8j+aDsBjWMZfHo1fXctxlFmRHCLl5pyvRq5/tpLn1Qpp8emV2j/xYvomohfVhWhAbhNVtGtJj4Cbf0oZFqxjjomFHu+2KdB6iQ6NBipTjwQRgWoKa1yIE9qj+fSCaS6YDKv5GGyuxn37THOZl5mf7GrOn1DA6rxg72wHE3MtbmqI0NoNmsYXb+YSXTjehiKKgjy8VxQVCget4d6zRtwOeUSKr2GmduXEpkYy76Pt94wl7gRfajYl4rad5mmjglFplH652MvrMBlqMJtsBDSpRmKED1SjZKIwe3xuj0IHi+W9Dx0yXGoY0KJHtIZmV5TrQ1jUQVWg4XA66yS2gzpRsrP1z52BceGoQsJ4MKe0wA4c/JRtxGttNWtklHERiKPvsaL0gAd7sJrcid4PMS++zJdti8g7rF+N65ZdCi2KyX+eUqVcqTXWRw4CstRx0fiyL/GOxKpBMOBc9XWRtMwGlVMGKaTGSJ/FVag8/Fh0+E9ubLrDAC66BAsBdfx4XXlQjo0pufORXT5dg5um6NGuQdQRQSSOOFe7vh8JudeWCM+iwnx0zXq/m7Y88vQxEeCx4vd15+jsByv3eU/gGsTYwjr3RqZTk2H714msG0j7AUVN11zW2EFjkpLNZ5LuK8LedtPIHi9WPNEulsLK0AQ0MSEcOXDbeiS4+h1Zg1ddy/FUXpNvuwFFSiCtNjzy/2yYi8U+7/611FUSe4nv6MI0tHz1HuiFYfd6b/oVMeEYi+u9I/ZXliBKiYURWgALt8ax9zflaKfj6AI0mK7bh3dZhuKwGuXktr6kbgMFqRKBZ23zaf58vEoArV/2Zfa19dVfoq+vyvFvr7+al7X82H0fV0wncq8NR8mROK4jneQSrBlF1Z75nW4UMWGYfbxYearHxPYqSmJbz5Jo9ceJ3vBRhyF5ShjQlHGhPrrquIjkMhkOEoN19Z2zCC67V2KRC7DWWnxrxmCSIvr9ZsiNACv040qMhhLei76JvGo48KRapSo64XhdVzTZY4yE9qG0VjScwnq0gx5iB5VXDja5HooI4JxFJTjsdiIuP9OHIXlRD7YE1VsGKr4CPQtG2LNLsJtsmJJzyNicAfsBRXoEmNQx4WhjgvDll9WY1/Bvr7UceHomsShihOtljwWG4GtG2HPLyNySBeU0SF43R5UMdf0ku46Wel0naxcX0YVE4rbbPX//+oe03vuKPYt+BLBKyBXKzEXVPjLVJUY0EeJ8mQ9l0PoXV1QRoci1apR1YtAGRPmPzuoGkTjrjDR6O2JtNy+DJlOg6rBtfPn1fWSKuXI9Jpb6jZnYYWfp1QxoTgKykAqwXgwDWdhOarYMNrtWEqXsx9SufcMEoXcv96Jsx9GXS+c6Pu6Uvb7STxVdj8vOQrKQSpB9ad9WN+iPoYDqb6+yq/xYVQIrkozgtPtX2OJTIY9vxxLei4RgztiLywn+sEeqCKDfOMV9Z2joBxVdAj2wnL/PK9CERqA1+7E7uMHt8GCRC5FFV2dd9UxoTiLr62ls9xIxF0dUYTqcZuurefVvgA08RHItCq67llKx02vET96EKq4MFQxIYT2aEnFvrPkrPoJt7GKRlMfQKpVVRuX22RFGRGEVKXAeqUEZVggyvBAJEoZ8iAdgiDQ7qs5qKJCCO7cFHt+OclvPsGlNzbiLDchUytRx4b55wYguNyoY0WevvjKJzR+dRQ9U95DqlaSMU98T3BVWtAlxZK57Dvkeg1SueyGPV2ko0CHr+fQZfsCEp6+26/fHIUVeF1u/54uUSpu0FOa+Aiqzl3GnltG4/mjUcdHIri9WDMLqsnL9bQI798Oe1EFlQfP+y/3/kqWAzo39+sNTeN6qGLFM4DHYiPs/jtRRocikcnRNIyh5dal4BX85+8Lr3xC8qsjq9Hm75wDNPERfnqrYkLBK1DpOwc4CstvuMxVhAbgdbhIeHIgXXctpv74u1DHieNUhARgycj3l/VY7QQ0r4+tqJL0Nb/yj2PvMvT0e3idLgp9ZwdbYQXq8EDavfEYmrhQXCYrunoR9Pv+Jc688in+r8sSkGlV9N7yJgkP9xBdwH17tqPchC4+gr47F9Lii5fQNqmHMibshn3FeDBNfF5U4dcBzhIjrnLjP0XD2uxhlvRcAlo3xJ5fTuSQLqjiwsSQCiYr6uhQ7AXX9ID4V5QBfeuG2PPLqPJdyDuKKtA1ia+xr6vntqtr63Vcex9xFJbfwLd1qENtUXcp+S/GgQMH/Jds3bp1+0sX7uvRsWNHlEolIF4Cfvjhh8yYMYPFixdjtVqx2WycOXOGn376iRkzZjB37lycTidlZWXV2klNTaV3796oVOImr9frsVqtVFVV0bx5cwB69erltwYEuPNO0aqrefPm/rJ9+vRh717xq9euXbvo06cPf0Z6ejo9e/YEoGXLllgsFqxW6w3lasIdd9zBwYMHuXTpEk2bNq3225YtW5gxYwYvvfQSZWVlFBYWEhkZSUlJCR999BEpKSn+eJTXo6CggNzcXN58801mzJjB999/T0XFtQNuTa7k148HoFGjRpSUlPjnd7VOQkIC9evXv2n9m6Fz587+dktLxQuyv7OOf0bLli3RarUolUrq1atXY/mzZ8+SnZ3tt25MTU2luLgYAKlUSpcuXQCQyWS0bduWEydO4PF4OHnyJJ06dfpbbQUHB2O327HZbJSXl9O9e3fOnTtHenr6Dev4l5DUEFDbd2hIu28O5qPpXHnjE6KevIvQLr52ZVIUQTr23/0K597YSNvl1V2+r4/R3eLNx3Hs/ePaQeRPULRuh2rgPTh2/Q6AJ/cy1m+/IHjccHS9O+O4kA3uvxlKQS5HFhmJY//ua1OpoZjz0D4MzzyO+c2X0DxWs9tSbeEtuYLtoznYN87DlbIL1ZBnxR98dJYqZDQa0B5rufEmNKl5PSL7tMZ49jJb20xg/4PzUIYG+C0nJVxrynAmh/JjFzn27CqufLiVth9Pq9asTKui7YcvkLnsu2uXSTWg2tAkUmQNWuHOPAUSCV4BzpeYWDm0HckRgWxKy6NUet1lfo1TEPzjKz2Qxskp68j6cDtj3p9W7XepXMrd04az6Y1PcFhsFF/KZ90TCym+lE+7IV2rtR/SvTlxI/qQ/c6P/vo1D0DAeqWUnFU/0+Gbl+jw5Wws6Xl+5jj7/Fpih/dCUz9KtEjzCjebhEhDhYzm/TuQuuWI/6c7HumLudRAzjHRsqhq11EkSgX1N60ieNQ/sJ/P/Es+tqdlUDhzCSdHLCJh9EBCujStPgRJdTr6plUd15WXKOQowgKp2HvG/0ymVRPQJpH8D7bguc5NTBAE2k/6B4LHS8Ym3z5Zg14QBAHjmRx2dJzE3n4vcmXjLtRRwTX2D2A8k03+9wc4NvotEmc9XK2QRCEjfGAHXGVGX4C4P1UWBP8EpXLxBdhRWMHFNzbSZv3zN9LiL9ZLqpARN6gDBb4YWdWK+MqF92mD+exl9rR+luMPvIEyLKCadWJNuNq/IAjIg3SE922DLa+MPW2eRaZVoYoKvmGNqq+f4B+2RCEjcmAHSnfcOMbrpiKWlcvQN6+P22zlcP/ZeKwO1PERf9mX8Ke+IgZ2oOymfQnV/orrAxEDO2A8kVHDPGpsxteXyIdVPiscAKlWTey4uzEePu/nw9gnBmLNyOPc2LfIfO1jkpc/e63tq7pTq6b5B9OxZRXiqRL1Te4nv7Ov82SOPfAmCAIJYwbdlAb+ufieV2UUkPvJ72jiI+jw5Ww8ducN5a+Wy1v1E62+foWA9knYsov85awX84kY0pWAtklINUrRtfSD6WS+ugGPVRzj2efXEj96EO03zgSp1O9hUBPdqzIKuLzqJ9p98zKB7ZOwZRf7LYuqLuajjAqm6dvPINNrEFzuqxWvTU8uQxGkw15YwYU3NtLWJys323+vIqZjMtYyEyW++Kg1j0/8W7jqB+TBegK6NCf0nq5Unc32WxlejQWsaRRL8afbODtwOoLHS8Sw3kD19RI8Xpq8Purv6Tb/BCUglaIIC8Swx6fbvF5O9Z/BkXZPE9Auyb8vAmQu/BrDsQuU7UwhrG/bGtXE9Yif8gAIULn7TLWy6oRIIu7rhvFAmp8PM1/dgODzgEl7fi3xowcS1DZJtOzzW4PVrEerz6mGgQh/QQRffV2jWPI2bCegTSM8lpo/pkvkMsp3n8FlqEIRFkBY3za+jy0Sgtomkjj9IVqtmYREKUeikKOJu+4jbrX9R/KnsYuBPUM6N+XscysxnclCGaInenhPnGUmzGeyrw21pvn5Ep7Ue3IAF1/9hEP9ZuGqMNPibTHMR/1n7sFZbsZjdVTr/3oCCYLA0Xtf4/CA2ZwcsYh6I/ogVYvvblc+/h1tw5hre7og1LhfyvQaVJHBpD21HOPRdGRqpRh7uaY1kkho9Pz9ZC7+pkZaVxudT5YL3ttEs6/momvXGHtOof9Dly0jj7B7uxHQuRmVO4/jNlaRPnIeypgwtC0a+mlz4dVPq9Pmds8BUinyIC2V150Dapqb22xlX+fJHOr7Io5SE6rI6laK1efmRRGkpd6gDmzu/Dy/9X0RiURCgweuGbV4nW72j1uB4exlJDIppUcvcPC51bRZ8KRfPg+NWoqtoJyDIxcT1acNqvBA/9isuWVc/novf/SbTcGHW2i+YVY1Fri6rxj2nBGfewW/DpAFaFDXj/znaHg9ef7mHnb++bWo4yNo9vbTYszs6/V8TecpBKQaJZqGMRRuvDGe61XItGri/tSXr9EbC9cyAdF/PQTvf/6//zLUJbr5F8JsNnP27Flyc3ORSCR+19lRo0YhqekS5jpcvUQEUWnNnz/ff0l5/fNp06YRGxt703YEQbhlX7eCRCIhPDycoKAgzp49S0ZGRo3JeG445NwGunfvzqxZs+jVqxdS6bW78bS0NFJTU5k3bx4qlYq5c+ficrnQ6/UsXbqUlJQUtm7dysGDB3nuueduaLdevXrMnz+/xj6vp/GfoVCImR2lUulfxly8Xch9rpRSqdQfL/TvrOPNxvfntq6HIAj06tWLESNG1Fj/ejp369bNbwmamJh4wyXvX7XVuHFjdu3aRWxsLM2aNWPXrl1cvHiRxx9/vMaxX7p0iUuXLrF7926G+p45C8tRxl47iCpjwwjq3ZZGyycAYEm5hEyvpnLrEYLbJaLxfbkv2nIUAMOpTAS3F0WwHolMKl50eQQE36EzuE0j1CHiJbxELkfZqQsWjwfnof3IGjRC//wMjK/MRBoQhKqX6D7k2L4FJ6J1pESnxV10cyvLarSNiUCw2xF8buLS8Ai85Te/ZHannUEWHYdX4vh7m4bXLVpL+iAJCEGoMlQv47z2ciANDEcSGIZ61Kt4C7OQBITSoHcbSs7mEBgXjqVYrNv68f60fFT82FB8Jgu9L54PgD46FEuxgYQXHiTDl/jDkJIFUgm9t8/DY3VgzSvHUyUe3t0WG+rIYOxFlbhOZ9Js0VjRGqvcjDxIR5sNUyn8fj+W9Fx/LCp7YQVqnzVOsFfJhQoDglU8lBab7fQb/jjI5KjvfQ5vyRXi68XSrX4YGoUcZWAIsXInhVIbEV7RUstZbkYRqPPzgzomDIlMRp8dYoybypQsNLGh5P94iCaLRxPTNIERy5/D6/aiC9GTcSiN1G1iKIXg6FCMhRWk/HKIPuOHcPTbPbjKzShCA2ix/GlOProIRajIe112LkIdG4b53GX/fNQxoUhkUhxFleSfySb/i10AJM15BIlchkQmxXqpgIx5X9Di7aeJHtoNpBI8DqfYRioERYcilcswFYv0atK7Lflns7GUiV/j+095EJni2u8AspAATD/tpOJ98QWm0c6P0XZtR/SiacjDQ3AVlCCPuSZ38tBg3CXlOMu8lGw5RmC7JCoPpyMP1CKRSbEXVqBJiPSvmdfpxnvdJacqJgzTqQy/VVVov7aiS9/5K8SOHkTsY/1RJ0RRdSEXuy9JDYA+JpToTk1I6NeOzM1HeGirqLNLT2ehjw2rVs5abEB13aG44MdDtF89EVVEEI5SYzW5F2kfhr2okorD6WgaRKEIDcDh47XoYT2RqhQEtEuiZPNhkEr81jOqmDCkGuU1/iwop+j7A0Td1QnzmWwEr4C+ab2brrkmRlwvW5EoX+3mP4FUKafrexORSKVo64XD0YtoY0KRSCTYigzETn+QbJ98mVJES/xG0x4grGcr0RXbZEUdF+aXlavWkVf/hvVsSVVWEQEtG9Bl+3zkQXoErxe32eaXscBWDf1zulrPVW5GEail2cLRSFUK2r4/BbfJiiYuDMNV3gjQ+Nu5Sg9HQQWKUD1d/1iEVKNGplaKa3CLvuSBWpr6+mrt6+uv5gXgKjejDAvEcPISlgt5xI3s+5d8aD6Vgcq3lqF9RT40n8wgduxdSOQymn84DevFXExHrsXUixrem9IfD6CKDaP0xwM0eXciEomEJu9OxHT8Aur4CBJeeJCSH/YR89gAf/9R93YWk3gAeAUCmosfLNWxoSABR1FlNf3mKjcjVcpx+mhlOHqBysPnOfnIQrofXI5Mq742l/BASnPEj4lFX/6BRK2gwYyHCe7egqr0XFSxYciD9Zx54DVa//A6pT/sJ3LonZT8sI/yLUdxCTLRHT67iJMPLyCoY2OSXxmJVCW6kmp9L85/7qvwi10UfrGLJkufQhkRjCoqmE47l6BtHEfp5sOU7ziJ6XQWEffcgS4pzk+Lq7xR6JMV05ls8ArofLLSbacYGsaYkokiSO+vo48OJbh+JI0GtKdBnzbIVQpUQVp011lU6SKDqSoR+/FYbGS9sIoGTjfmQ2eJnz2KwB6tCbijKYnvTsZ6Nht1YixVp65a9Qgo48W5XqW7q0wMTRPULom8z//4S92mjAnFfOoSqtgw7Lml6Fs2RHC5qUq/gr5Nor+ex2TFeDCNkL7t/Ost8n8YGfO+oPW653GWm/y8qYoNA69wjZeG9yJsQAfKd5zw96WKDUMdH0GDl0ZStuUojoJymn84zb/Gob3boo4Lw3D0AicfXkC3A2/jsTqQKmRE/aMrRT8dRB0Xhio2TNQTvVpXWy8/T6qVfus0ebDelxinUkze5JuLvbCC4M5Nab5yAoLbgzxYR9LLI5ApFcjrhdNk8Vi8Ho+/LxCtJvM2bKfy4DnqjR5IkzefQFM/CtPpLPTNEhC8Ho4/8CYtVjzD8ftfx1lioPmKZwls1QBHUaWYIKXUiNfuRJsQiavCjFQhR3C68Xo8mM9ki4mfokKwXi4huFMT5IFaIu/rKiYIEkT6Sq4LCyVRyLEXiUYKMcN7cfGlj/EgQSKTEtQuUeSL9kmoIoPpn/s5ErkMweMhbmQfDEcvVNvTnT73VWeZieLNR6g/4V4kMimmU5ew55ViMVkp2nSQBhOGVOMpXdN4pAo5zVdOwFlhRq7XoowOJf+jrTSc9TCOokoxOcp1a6QI0SPXq+n6xxKkSjkSuYwuvy/EciG32mXu9bJc+uVOSr/cScPFz6CICMKeXUjUk4PRtWyIPaeI8s0HsWXkomkQg7vciNfpQuVrK3Z4L3/CnKu0ubT4m1ueA9ymKpq/Nxm3sQpnmRE8XqrO5/p/vyqD189NplMjkUgQvF6kKgXyAC1ddi7CZbCgb3wtfq9Mq8ZyPpfoHi2x5Jbi8MXVFASBxFF9afrsPcg0StE6MjYMdWQwqvBAlG4P5acyqbpSSkDjWCpPZWJKz0MRqMNZaaF071kie7XCnCHGs1WG6P0eDZU7TyFZJBP5zCe7ifPHIJFJafTGk5iOX/Q/95is4PWibZIAHKs1DWuzh1kvFVD661EqD6ZhOp1N2IB2KCOCUARqRQvp2Gt6QBUbhrOoAk2DaKRKOc1WT8JrdaCKDUMZE0rBZzsJubMlErmMFh9Nw3ohF+PRa33BVYvOiGrj/rNuqUMdaos6S8l/IQ4fPkyvXr147733WL16NWvWrCEyMtLv7vp30bp1a7Zu3er/f05ODgBt2rTht99+818GZmdn31C3TZs27Nq1C4dDvCywWCxotVr0er3fOnLv3r3VXG2vxndMT09Hq9Wi1Yqx1vr27cvKlSvp2rVrtQutq2jWrJnfPTgtLY2AgAB/3VshPDycRx55hIEDB1Z7brVa0el0qFQq8vPzycgQD5gmkwmv10uXLl145JFH/HNXq9XYbD6rh9hYTCYTFy9eBMDtdpObm/u3xlMTmjZtyqFDhwDRnfnKlSu3qPH38HfW8e9CLpfj9sU6bNWqFYcPH8ZoFDd/i8Xit878M1q0aEF2djY7d+6s0YL0r9pq3rw5mzdvplmzZjRs2JC0tDQUCsVN1z4pKYnBgwf741YCVG4/RsRDvQHQt0/GY7JSsPIH0v4xh7ShL1G59SgRD/clqFcbBLcXl9lKwc+HCb+zBQC6RtFIFXLK9p8l5l7RGjWoTSMQxGyFf3Sfire0BOP0STj278Gy+m2ch/YjjYgk8JU3MS+djzc/D/fFdGSx9ZBGRSMJDUd/V2/sqRfQ9++OZcvuv7UGquaNQRCQRkWDXI6qZ19cR6pbSEtjrjtgJTYW4/79za9YgtuBRKbwX0zKkzviyTxdvZD2WmgFb3EOQpUJ++dv4M5MQd6sC8n3daX4VCYOsxWr70B95tMdfHHXS3xx10tkbjtBswdFi+nIVg395Wz55UT0aCnOMzwQwekhY/Uv7Oo/B4lcikQu6oWofm1xm204SgwEtksEqZgtFsBTZUfweLm8bguxw3tS6ku0U7rtBLHDREvrVm1acflKLvmFRbg8XrZdLCIqKADn/u+wf7sYd/YZuvUfzKkCA0JEAl67jUPns4j0XnuZByg7eI5YHz8kDO9B9kfb2NV/DgcfXUzh1uMkDO9BcLtE5EoFFbklLBk4g4Lzl8lNzUIfKtKw9V13YDNbMZUaaNGvAyWZ4oFV7ctAnv/1HqxZhcQO70nuh9s43O9Fzk56D7leS+ywngR1SELweHAZLDhLDCjDA/31o+7uRMXes0QN6YwyPFBs46PtmFIyufLRNn8bCe2S8Ho8WCvNmH0uo23/0Y3Tm0Vd3enhPiT3bM2G0UsIaxBFSL0IZAoZgff2wbJXpG/QsMFYj6VS+fEPXL5/Ioavt+DIuEzgfaKbtuaOVnirbHhKK5FpVYT1bo0lXdSXFQfOETWkM6ZTmeiT4zAcSUeikKEMC/S7HwV2aIzbbKXkx4NEDesFQNyYwThLjThLDBRs2IYl7TJFX/7B5be/95eJ9L0ANh/Zl61jlpP64Va+G/wS3w1+iextJ0j28WFE64Y4fXx4fZyn4HaJeB0uwrqJHx2ul3tdUiyxQ7tStP0EQa0aIFHIcVWYKd12nOhhPVEEasl9/zcs5y5TvOkAwR2T0TaKJvzuTngsNsL7t6dkmxijquS344Te2YKKA+eIHzsYqUJO5OCOf7HmXhyVFuw++VIGaDn18qdsHzCHitPZNH1WDNXS5Ll7cZSbsJcYsOeXE+aTL2VEkM+NT0zyUrHvrF9GSredIGHsYNxmK5r4cNxmK05f/eD2SZTvSSX73Z+oPJAmZqD1yWVVZiFSjRJniYGgDkm4zFZ/PKiKA+cIaBrP+Zc+pnzfWYqvk8egDkl4Ha5qFhLOUiP2gnIMRy+Q/e5PFH2/X7wIuUlfV8d4tS9903jSX/r4b83rKlwmK7bs4r/kw4D2Ih+W/nSQqOEij8X4+LBiVwqaRjE0XfeCzz0yjPLt1xJ9OYsqsOUWEzW8F8F3tsSeW4rl3GVO9J5K+dZjNHx5FNaMfEzHLlQbW/GvRzncT0wQZS+sQKYTP3g2eG4IrnIzzhJDNf0W1CEJt8lGSGcxtEL84/0p3XocdVwYMrUSRbAeTUIEwZ2bINOqKPxB3D8U4YEUbthG1uufIpHJKPjgN+LG3YXXZkdVLwK32Uryiucwncogf921LOkVB84R50vyFTu8FxKFjNxPdpD/5S60jaJv2hf4Yuf2bMWFmR9wYeZ6rBfzKN60n+jhPWnwwgMYDqcjeL3V1ul6WUkYOxiJQk7U4I5c/nAbB/u9yMF+L1Ly23ECWoiXt9HtEnGarex+7TM+6DyZj7q/wJaJq7lyIA2Pw0VgvPjSmzS4E1m/i5a1skAtEoUcw/ZjxE5+ENPhc1iOpWM9d5nUPs9T/uN+JDIZ6sRY9O2TkUilWNPEs9X1rqO2vDJcZustecpjtlL60wEih/fGnHIJTVIs7koz7koLkQ/1xHDgLABStZLgHq2p3JVCzLCeaBtGE+TTjcEdkjGfzUYZHoguOQ5No2ii7++GJj6C0m3HCevThnoTh5L2xGLKtxwlangvzCmX0DWvjzIqhJwFXxDYMZmA9klYM/L9a1y+/Tgxw3qiCA/096UMCyR9zkc4K0wYjl8k5uFeRA/thi235Aa5uoryvakEtKiPJiGCkM5NkchllGw7UY13rZkFgMCRXtNJn/kB5rM5VO47S/qLH+KxO8la+i3lO04RNbQbZdt8e/tvxwgf0B6AyoPnEDxeTo9eRsWeM6gig7BmFIDXi9ts9ce4Pff8Gg73m8WpkYuoPHAOa2aBP/GO1+WmdPsJlGGBIJGgb16f4G7N/OEAvA4nB9o9x+lRi7FeKqB85ykuzPoQbaNo1AkRBHVugkQqpeKPFED8aBDs2z8sF/P8yWOMJzK48Mon7IgfRdGmAzhKDKgigqvt6R6LDZlOPHdc3TfNZ7KJGtJZvLxOjsNw9AKNpj2A1+6stl868so4N2EltuwipCoF9cbfjcdsJbRvWzymm6zRnlTSX/qYfZ0mUbLtOC6DhcMDZpP78e83lWV5mLhfmk9cIKhHG8p+3EfVmSxsF/M40+d5DLtOEfvMUIo/20ZA1xZIVQrMxy/4aRPyJ9rc6hzgMVvJees7rBfzONZvJsqwAASvIMYU9/3uKjfdMDfDiQyihojnNX3TepjO5nC434sU/XhQ/FALxI3ojdflxnLuCtb8csLbi1bBAM5KC+bLxWwdMIeKM9nkbT9Jg4d6IFXIkUgkuEw28HoJSIyh6nIJMq0KuU5N6cFzxD/YnYDkOJShAZQfFeeV8NCdFPpiVOrbJYFEQunPB4kc3hsAdf0oHLmlnOw9FeOBs0T5EnkFdm2ORKnAknKpVjT8Z/YwRXigeL4Z3ouGLzxAxe4zOEuNqOuF4yozoW0UTcywHpTvPOmX0arzV0gbtxzz6SwOd5qAs8xI1fkrlP64H02jGJq/7+srNswv01dRtu24X2avrm1NfFuHOtQGEuGfMXerQzXMnTuXoUOH0rZtW/+zLVu2kJ+fz1NPPVWt7IQJE1i4cCGBgYF88803qNVq/vGPfwDiBdyHH35Ifn4+Ho+HZs2aMX78eJxOJx9//DEXLoibR0REBC+++OIN4/jxxx/Zs2cPcrmcdu3aMWLECHJycli/fj0Oh4PIyEiee+459Ho9c+fOJTk5mXPnzmGz2Xj22WdJSkoCxEu9sWPHsmDBAuLi4m7ox2Kx8N5771FSUoJKpWL8+PHUr1+ftLQ0Nm/eXOPYVq9eTYcOHfyuxH+mh0ajYenSpVRUVPgvGYcNG4ZOp2PNmjV+K8YRI0bQrl07Dh8+zJdffolSqWT+/PkUFBSwYcMGrFYrHo+Hu+++m/79+zN37lwee+wxEhPFF+LraX79byaTidmzZ7N69WrsdjurV6+msLCQBg0akJuby/PPP09MzI2Zj2ua8/VrnJmZyWeffeZ3177VOpaUlLB48WLeeustdu/eTWZmJmPHjgVg0aJFDBkyhBYtWvD5559z4sQJGjZsyOTJkzl48CCbNm1CEARkMhljx44lOTmZxx57jM8++6xaHx9++CG7d+/mgw8+8FuRXj/mm7VVVFTE5MmTWbFiBbGxscybN4/Y2FjGjLm1S3LWrLWUfLYdgAYLniK4dzu8NgeZL6yi6kwmqoQokj+cBYjWkwC2okpSnl+H6dxl2r79DFGDO2C7UsrZVz7FlltK+3WTUAbrMZ7NIe+7/TR/daQYd2fPz9i++pyg5atx52RR9e5b6KfMQNm9F94SMQGT4PFg/fwj9OMnIY2MxGO24imtxHo0BVd2Hqavf0UWHkL8NyuR6rUIXgHBauPykPEIVVYkahUN/vgc63vL0D7xFEilOH7fgu3rz1HdJcqz47efUT/0KKq+g8DjRnA4sX60Bu2sqTfQZ8Zrizh26gwGg4mw0GCeG/sYDw4ZhEShQaYPAyS4Dv+K+9hvyFuJLw3u1L3I2/RG3roXeD0Ibheuvd/iLRQtrxR9RyJrcSeVmQVsn7qOEp+L030fT2fHrA+oKjbQZvRAus0cjkKrwuv2kv1HCr8+9TZNQgLp88ci8cu0x0vOF7uJv78bimAdxrOXcVaYiezVCqlaicfuFC8g7U7wCpwe+zaa+pHcsfl1PDYHEqkUj93J2UnvUeq7+Gm6cDThfdvisTk4/MNSlvy8H68gcF+reCat/opPpz8JHhfDWsej6DEMa2RjKswWVsyfS0uZmYjNerpsnEnK1PexFxvQJkTSad0k//hOTFiN1+mm4ZiBNHyiP6qIIOQ6FZVFlXw68R3kKgWTv3sdu8WGx+1GpVUjCGAoLMftcFFw/jK60EC+nL6Gp6YMI2pIZ6RyORKZFI/Nwe5Wz/jdZZouHE3MQz2QqRXY88s58/S7mE5n0emnuQS0rI89v5z0lz7GdqWE1usmo0mIRKpS4Cg2ULLlKBnzvvS3IVErMBSU88WkleSnZqFQK5mb+iErBs2kNKuQBZc+x5BfhqPKhkqvQR2gxW6yIj10HF2Xtkh0GjylleQ++aLozv3du0j1WjEbn0yGp9IILjeCBAS7EzcKJAoZx+9/E0dxJZr6kbReNxlFsB57sQFVZBASqZT8L3ehigoh+r6ueJ1u0p5YjPl0Fo0XjiW0XzvUceGkPPQGxkPnCLqjKe02v4nl3GUxZlVMKILbg6XSgipQ/IBhr7QQmBBJ9rbj7HphHS1HD+SOWSIfCm4vl/9IYdu4t+n+WD+azXkEa74YT+/Se7+QNHHIDXKvDNUjuL3YiyuRB2go++UIl94Qk701WfoUcSP7UnUpn3OT3sN8OosmC8cQcc8dKIL1OMuN5H+yg8wVP9Ju4yzOz/qApNmPENQuEXVMGC5jFYZjF0mdsKrGNa/KL+fQs6uoPJ2NTKPk/vT1bOs7C3NmEbqECPr/8jrKYB1um5O9IxZTfuIS0RGBdN21WHwp9njJ27iLmAe6oQjWi5mMJ6yiyeuPEd63LfJALV67E5exirQpa0mcOYxzU9+n3uP9iHnwTlTRIQgeL+W7z+AsNxHWqzUem4Oqi/kEtmmEx+bAbbaRMm4FjuJKdMlxdN+1BHt+GabT2ZyesIqmrz9G5ID2qKJD8DrdCG4Pnio7lov5pE1egzI8kBarnkPXMBrBK1Cx9yyOksqb9nXmur66XtfX35mXy1RFz5T3sF8uQR6ovSkfCk43aU8uxnI6i6SFY30Wa+GcGSbyYdyzQ0h87XG8TheuSguuUiPGo+expudSlZ5L4pujUcWHI9epcRSUc/6ZFVhOZxF4R1Pa/vwmXqcLwSvgyCsj/dVPKduZQs+U93BbbAguN44yI4EtGiAP1OKxOTn56EKMx8WPqT2OrxR1tMXGpYVf0+iF+1EE60VLsHITgsvDhdc+I2H8XYT3aQOCQN7GXaS/+BH1Hu9Pw2fvEWPQutzYc0vRNY1H7rMGl6qVuIxVYpzKc5dRx0fgyC/nwhsbqbpUQMcfXkUVFYzX4SL3kx1k+OSg7WczauyrwbP3ILg8eN1iX/qm8XhsTsp3pRAxqCOK8CAxyYZEAhIBZ4mRjKXfEX3PHaTN+oDk2Y8Q6JMVt09WTvtkRRkRRLftC8S4gDIZXq+X70csIt9n8TP04+mc/XoPLYb3xFxYQatHeiORSXFW2bm4+QglqVk0iwsh9K7OCF4vEoVcDOlRZSfLd3YASFo7lZBBnUEQMJ+8SMbYxVRUuG5YL2VIIHK9+i94ysW5J5dgOZ1J4sJxIk/VC8dZXInX6aZix0mCOjcTL3IlEoo+3c6V5d/RYMFTxDzcS7QyLyjHeqmA8zPWE9CiPs3eGo8yPAiPxc7ltb+QvWITvdLeF2OV+mLxSeTiusp9PCK4PbgtdpShATiKKxDcAu5KM9kLvyC4XweihnZFrtPgKDVQtOkAl+Z9SXi/tiS/+QTKiCDwCNiLKjg3ZQ2q2DCaLhiNKioEp8GM+UwO52d9SPsvX0TbSDzTel1uXGUm8r/YRUjXZqjjwvHYHGKCi9YN8dqcpM/8gDafzODAHZNo/eFUdE3q4bE7KfxyN0GdmnB+6jpcFSbu2LkEbYMoBATyN+7iwuyPaPjCAzSa9iASqRQkYrI8w6HznHx4Pu02vsi5qeuu7T8fvIDuOms5Z6mR/I1/iGs0rKdvny2j5JejyLUqQvu2wWtzkvvhViIGdeD0qCW0/mwm4X3bgs97wl1pxnz2MvIADVJfwhhBEJDKZUhVCr/OFZxuEqc/RGivVuibxlfb010GC203TBOt3oorKPh2H0WbDvr3dJlWhUQmw2NzkPPe5mr7ZeoTSzCfziJ54ViiHuiOPECD4BXwWB2cHrGA+HF3E9ytOcqIIBwlBrIXf03ZgfP+vdiUmkNQ20QOD5qDq8J8U1lu+Nw9CC43gsuDI68EbZMEvDYHht0phAzsJIZbiAwWz8mCQMmXO8mZsx6TR8kdv77hT6ZzPW3+6hxw/bzC+rVFHRdO6fYTBDRPwGNz4iiqRN88AUVoAILHS9bCL8le+xttNkwjvE9rUdYrzBy5+1W/LHTdvQRdUiyCx8u5aesp/G4f5TIZ9x54CwCPw4U5uwhtTBjKIC0ytRKnqQpNRLB4aSkI2IoNeBwuMlb+TPwD3Tn/1g+0WzoWqUKOLj4Ct92B+WI+6ohgkEowX8xHVz8SeYAGicvNhQnvYj5+4ZoO8O0rpkNpaJvVp9V3ryEPEEPvFH+zi0sz12MT5LdNw9ruYebzeeLl9uiBKMLFi2hHQTnnpoh7dfKbTyDTa5DIZbjNVqrSc6nceYqCT8WwVY0XjiW0b1tUseGkjlhA5b5U4p8dQuLc6n0ZjpzHkp6Hs9RA8oIxYogYwGNzcuqB1zGfFt81WqydQnC35ihCA8SL0eu8Xv43wn7s+//pIdwS6k4P/k8P4bZQdyn5fxx/vqy7HpmZmXzyySe88cYb/wMj+5+H1+vF7XajVCopKirizTff5J133vG7ZNfh9nE49oHbrlPqvbnb/V+ha7uC265juKy+daEaENLwrxMV1YTATzbUqi/X57eRJMeH9curatVXfefthzLQ1jKOyZ1z/15ioeux/fXyWxeqAXvUtz/Gu2y3LvOvwk5N7UJwjFEbalXvcuXNYzndDEr+ZszVPyFdefvyHFdDxvi/g9rwoudWAeBugkqp7NaF/oQQb+3mVRvUNijJf7o7jVry76OhXbj9Nf5nUJu51XaM8lpwiLOW3HFedftnqG7uvxev/M8wepS3LvQnaCQ1x9+8FWpDe5WkdpLpEG6f9kItdZvsr4Lf3QT/zmhmtdVRtdX1tUFt5AvAXYvZBcqcterLVAtZ+XfOq1xWO92m8t4+/0ZQOxrahNvXbbXdw1y10AGyWq6Xtxay0rf41nFQ/5tRdyn5r0fd7UodasSPP/7I9u3ba4wl+X8FDoeD119/HY/HgyAIjBs3ru5Csg51qEMd6lCHOtShDnWoQx3qUIc61OFfgLoblv/jmDt3bo3Phw4dytChQ/+tY/lPg0ajqRYHsQ51qEMd6lCHOtShDnWoQx3qUIc6/B/Ff2F26/901F1K1qEOdfi3QSW/fTcFj7N2LjaqJoG3LvQnBDpvDMb9d6Dp0/i269TGDRtAMWrWbdfJXfFSrfqKlty+e4i2lgFBhArjrQv9CQ5J7XhjpPv23e3LqJ1rv6IWrm+nPIZa9VVp+nuJxv6M2rnn1Y72BbLb7yvMXTsHPXUtDo21oQWARXb79Aip5Zm2NmNU1tJty/Mf7sBd2/WSSW+fHmZP7Y7MtaV9bVBbd0q19Pb3Zre3dryRX4u+lLU4OwDUJsqEWla7vgTP7euAWniWin3VQv/WVlbqXr2vobbyVdtQB7VZM5mkljqxFn39O0MC1Nbd3lSLvTnq3xcVBGUt9CGAw3P7PCWpJQ1r425fhzrcLuq4rA51qEMd6lCHOtShDnWoQx3qUIc61KEOdajDvxV1lpL/n1FT1uN/FtdnSL4eVquVjz76yJ/VuUmTJowZMwattmbrmZdffpl58+b9ZV9r167l3nvvpV69erc1xj9nFP9X4So9Kyoq2LBhA9OmTfun29y9ezefffYZoaGhuN1u7rnnHvr37/8vGO2N8Hq9fPzxx6SlpQGgVCp54YUXiIyMvGmdm2Us/7v4+uuvadasGa1bt/7bdTIzM9mzZ8/fyqhdW8S9/hRBfTrgtTm4PO0dbGeziHv9KULv64FUp8FZVE7Zx79yec0fADSd/iD1R/bBZbKijY/AZbJSfiSdExPfQ3B5CO/WjC6fzUAiF4NhCzlnsa15FQD1o5ORNe+EYDFiXTwRaXxjtC8sxf7JEgSHHfUDT4FEiuSnX1D16oO3vBTjS7MBUPXrj+6REWKbNhvmFctxZ2Wi7HQHgbPmINHrEZxWvFfScW7dAB4xSL40vgmqoRMQjGI2QXfGSbyF2Sj7PookKALBbgGrCcHrxfHlArFOvWRUQ55DMPnqXDqF+8ivSEKiUN39FACS4EiQKvBaK/DaTby8YDl7DxwlNCSYHz9fewOdpbowXtz9Nk6bk6+nryE/LeeGMsMWj6fFgA6o9Rpcdhcfjl5MzomLBCTFcMfbTxPSqgGpi74h79djdF07EWWwnsrUHBwVJqJ7t8brcOOoNKMM1CKXSclZ8wsFX+1BFRtGm/VTCGjRAIlMguVCHkfuehnB5UGbFEvbDVPRJcXhMlgg5Tdch34BQHnvOORJbRGcDiQaHV5jKZKAECQSKYKpAseWDSgHjWLQUDkSuYzcX46Stux7dPER1caX890+2r42ElVoAB6nG0eZCalcSmDjWFLaPIHHYKHJd/PRtU8GQaB4wxby531M/BvjCB3aE5lOjbOgnKrTGVRMXo/X4SJqSGeSpj+EPjkOW3456igxU3HWyh/JWvEjuqRYWr3zDIGtGnJx4dfo6oUR1q8dHpuDi7M3ED9uMLqm8cg0KgQEBJeHgo1/cHnlTwC0WDOJX+6+A4D0lHReHT0Xq8WKTC5j6pLnSWqVRHR8NCq1Co/bg8lg4qXHXyHrXBbqpDgSl09E16oRlpRLqOtHIQ8JwFVupPjj3yhYtYl2R9bisdgQvF4Etwfz8QsE9e0AXgGPwwW+54Xf7qXe6EHI9GqkCjluk5WCjX9QvjOFpkvHIdOpseeWkvbsuzSa/Qhh/dqhCNHjqjQjuDwUfbsXTaMYwge0x1lmpHJ/GmH92tHc7mTT9HUUpuXQ/am7GfTSSBa1exprpYUHVzxHcu82KLQqXFYHnz6xmHxfZseIrs3oun4y8gAtgseDJacEmUqBITWHI5NEHZD87D00fLgX2vhwMZOtXM6e1uPxmGx0/Gku2sQY5AFiFvLcDdu58NLHAIT1aUOTeU+KWUBLjSgjgsTsqe/8SML4u5GqFEg1SqQqBYLLQ8kvR4gfdxfWzALU9cKR6zV43B5KUzL5/cnluCw2JHIZPZaOI6xVA9ShAUgVMtQhAXze6hnavXA/8X3bopBJ8brceKwOBLeHC698ikynpum8J5CqFEikEjHL6NWssD656fTDKygjg3GWGDg9cjHm1GwAQvu0odnyp1GGB+G22Ljy3mYur/wJffP6161ZCY7CCkJ7tgapBEV4EFKFDLfZhsdsxet0g1eg4PMd5K/fQvL8J33ZbpXY8stwlZlQhgeKWWblctxmazX+1TevT9uvZqMI0eN1uEgZuRjjkXTC+rej1foXkGqUCB4vFXtTOf3oQn+dpkvHoWkUg0ytwHallHMTV2M5f4Vmy58muGszVDGhSKRSXMaqavNqtnQsMp0aR24pjsIKgnu2wmt34sgtRRUfgSxAi0yjwm2yItUoqUrN5vxjYr8JrzxOyICOyEMCkaqVOPJKuDT5XaypIs/JArU0WjYBbdN4FOFBuKxOXIYq8r7bR9LEf6AI0WPNLubk+HcwpeagSYig3brJKIN1GFNzuLDoG9qunoA2NgypRok9r1TMuP3KJ0Td15Vwn17I+2wnCWMHI5FJqTx0nuA7miCRSSneuJPcVT+K+997Uwi/+w4EwH6lmMJPdxA37i5U0aFIlAq8ThfuSjNl209yYeZ69M3r0+arOf51OD1yEcYj6YT2aUPL919AplPhLDdzoNX4G/aDlj/OI7BzM1yVZrxWB25jFZeeX0lVajZIpbTeuhhnUQXHRy1DkxBB209noG0YjdfhwppTxPlZH2E6lUmT+U8Q4Zvj2clrMKfmoE2M4YUPphAUFYo6QINUJmPvh1v4ZcFGWt/dmXvnjCQkLhxjYQWmUgNypRyQoMnO48rUd/Ba7TWeHQCSvp2Prl0TEARKP/6VgvmifCfOGk7k4A4IXgG3xYZcpxZ55rpsuCVbjxPcKZnAVg3JX7yRonUiPye8MZbw4X2RalTYc0s4e+dzft5osGwCunaNUYQH4y43kv/hNir+OEXjJeP9spb+3Ls0ePERwu/tgiIkAGeZkcIN28hb/yttfnwDqVKORCaj9JfDyIN1hPVrj8fmIH3yaiyp2WLW7FUTUUYEg1fAVWlGFR2K2+bAcDKT4PaJCF4BwetFEagT97FfjxLarTnyYF013dF81QQih3RBqlSQu34LGa9+CkCrj6cT3q8dIJD/6Q4u+vTiVbmU6tQ4y4zIA7QoArXYiw0EtqyPVKXAZbRiyykSM4vbHKRNXoM5NZsm858k9uFePrqVcm7qOpq8+QTyIJ2YGRxwm6yYUjJJfXYljaY+QMTADsiD9ci0KhxFFeR+tA1bTjGt1kxGqhb7uvL+FnLe/bEavybPf5Kwfu1EGbDYUYboseWKshbas5VYSAJVF/IAsGYVoo4NqzYveaCWqkuFhPVoSVVmATK9Bk1MKEgluCrMnBy5GHOqeHaq99RdxI7qhzIyBAQBZ3El5ya/R9T93Qkf2AF1fIS4VzhdHL/nFSw+/dzk1ZHEjeyDXKvC63RjKyhHKpdhSs3hjG+NdEmxtFkzkYCWDXBVWqjYf5azE1ahSYik9fvPo4oJRe7LqHx53a9kvP45AA2fv59G0x4CCZj2nyFj1JsAaFo0IPG9qajio5DIZXiq7DjzSslb9DlJ62bgyCtFVS8CQQISiRSJXMaVdb9y6fXPb7qf/JXOVkYF03LNZKQaJUgkuE3WG+rVtD9I5DLafvEiwV2agURCxf6z/v2h0azhhA/uiEsAe5kJa0E5UV2aiecnr4DH7kQCnHlrE7lbj4s8MXoAbWcOQxmkxXAxj72T1lJxNucGXdd5/hMkj+iDTCkn5e1NpCwTk5dokmJJWjEBfatGmFMuoYwMxmtzkjFllagHgYbzxhDSrz3K6FAspy9xduir/nbjxw4iYcwgkIBMp8Fjtd9U3+Qu/gJr+hUavDkGRUQwEpUCqUyGPbeE090nANDuyFqkOjUynQbB6yVt6EuYU3LRt6hPq3VT0CaI75B5G3dyYfYGwvq0oenCMaiiQ/BYHZjP5nDmqRUIRgshPVuR+PJI1PERyHVqHEUVpI5djiU1m8j7utLs3Qki/3q8HB88x8+/N5vXn88nLX3n3//18NbZkP+rUWcp+b8Ia9asITIykpUrV7Jy5UoiIyNZu/bGSwqvT5BudSEJ8Mwzz9z2heS/A6Ghof+SC8mr6NatG0uXLmXu3Ll8+eWXGAyGf1nb1+PgwYNUVlaydOlS3nrrLaZPn37TS+N/FR5++OHbupAESExM/P96IRnYpwPqBjGc6/kMV15cTfz8Zwns0wFti0a4Sg1cGjUXT6WZoH6d0DWM9tfLfP83zBfyOPXC+2xrOwGXoYr6I/qIP0olIJGws8cMfkkag0QfjDQqHgDXkZ3Y1s0Vy0mkqIY8gSf9FEgkqB96Buu6uVQtmoBm6AN4y8uqjdVTWEjlC5OpeGoMVZ9/SsDU6SCVEvD8NASXi9IH/gFVJlBrkTW9o1pdb14G9k/fwP7pG7gP/4qy/0gc369AsFSCrQrHbx/6LyT9dfIzsG+ch33jPNxHfgVAqCy+9syQD3jxOsVspEPvHsDa5TXLskShQSJTsKj3C3w3Zz0Pzh9bY7n03SnkncnixeTHOb/rFCNXTgLAWVnFqZc/5cJacRytX36EC+//xpbu05Dr1UR2a86WbtMoPZJOQMNotvWfw7EH3qDJ3MeQKGQIbg/uKjtpz69hV9On0CRE0uiF+wFwm6qQ6zXkfryd7NWbkbXogiQ8Vvzt9D7sXy0V6Z97Edeub/EWZmNd/px4ITlwFPbPF7Gt/xy29Z9DTJ/WhLVPqjY+p6mKO1Y8zd6RS/i57QSc5SYOT1jNmQVfYz6chsdgIfyxwWhbNiKl+UguPPwqkSMGEP5ofzRN6uO12Lg48nXcBjMSmYyYod0AsKTnkjJmOc4KM3K9hn13TqVg034SnhiALlm8YD330sdkr/kFXeNYNA2jOdRlCunT19Pqo6mU7zrN4Z7TENwezjy+lMM9phJ1f3d0yXGE9WtLeP/2zH7sJaYPn0lEbATDnnkIgJ739kChUvDsoAkIgoDZaOGp/k9jKDfidokX4e5KCzmvfEjF1iMowgLw2p1kPPc2ruIKwu7rgaaxqMvPDXuV1AHTyFv6FZqGMRzqMgWX0YJUKedov1lkLf2WpJdHkjJqEYLdhbPcTOqYt4i6vzst3pvIpXlfcLT3dEq3HKXJsvFoG0aTveRrzKczcVVaODbwRWIf60/FHymkPLIAmU6NtmE0h7tM5uc5HzJk/mgCY0JJ7NEKQ941eSvLKiQvJZM3kp8kPzWL4avERGuKQC13rHwGY3oeP9R/goqUbORqBVu7T8NprKLho70BuLjmV4wXcjk+9X0OjXsHR3ElUXd3xutwkbPyJ6RyOQe7vUBVRgFxo/qhS44DqYSmi8ZwasRCLrz2KfpmCZx5fAnp09fTdOk4spd9x9EBLyLXa3AWVXK4x1QiBnXAXlhO5oIvkUilnHzoTbYMn48uJoxWz9wDQMN770CmlLOp/2x2jFuB2+akqrCC2B4tCWwYzbd3TuPs5DW4DVUc7vciaS+so8Xy8TRbNIaTIxZhPJWJ4BVIeWIZLoOFuBF9AQhs1QDblRJy3tlEyebDNFnik2mphCaLxiB4vRzuPR1HUQUxj/RGlxxHs+VPkzVvI8d7T8OWXURIz9Yc6TYFeaAOweVmX6PHcZWbkOnUpI5YwMm75xA3ehAxjw9A0zCas0+t4OSDb+A2WNA1qUfF/rN47E5clWbO+PhClxwHQKsPXsCeV8au+FHkfrCVluumgFRC8xXPIgCHur+ANSOf0DtbEOK7MGi2/GlKfjuG6dQlLszZgOnUJZosGUvkP7qIL0deL84SA46iClxlxmrzujx/Iyl9pmHLKSK4Z2tOdp1E2eZDBHRsQkq/GeDx4nU4Kfv5ADK1EqnuWhgG497TXH7jE6pOX6L449+oSs2i0cJrl3QN3hiLYfcpLs/9GEvKJfb2mknq9PU0eLI/5gt5VBw8z6UVP9LStwZNXx5B9rot7O46FZehinZrJ5G9bgsHuk6h+MeD5H2yg7QX1tJq7WS0DaM50GUK52d+QPLcUZwasZCDvaYR89CdpL+0gYM9phJxf3e0yfUI6deOkF6tSRuzlDMPzEUildLw5ZGkP/sO555+G6/Txen7XsFjdZD7wRYAWvrWYXf8SHI/2EqLdc/7eGQs6dPf5/g9ryAP1KL1rdtVRAzrhSYpDleZEfvlYpzFFWTOWEOjRSJdYp66B1tGvr9845dHIAgCp0cvp+jHgxhPXCL5lZGE92uLrmEM+7s8z7np62m+ZBwA1sxCflvyNXmpWcxu+gQ2UxWNu7cEoDgjD4lUwpWUS3w64R0UaiUbJ61k+V3/j73/Do+q6vr/8df0mkkykzIJSSAJvffeO1YUy21Bxd5RqooFBaTaRcHesIAdRUWK9N4JLZ30Mslkej+/P85kkhDQG+7n95Tvh/d1cQ2Z2XWttdfeZ52115qNv6SK+LuuPO/ZAcB0+3i0nTI52vlWsv/1HHG3jkXVKgmAguVr2TViNrtHPYVcp8ZXY2fHoGkYOrekdM12dgyZTtzIbhSuXEfBu79E5hY9sieq9GTO3LmA/OlvozQbI7+lvXQvdX8dRvAFOT7qCbLGifxqv/wx8hes4sCI6VT/tpfWS+9Hk5FEyOPj5EOv46usJf66QWhaJnJ00ovsHzmT/aNmkjBxIFHdM9nT/zHOzFhJ2yXiS0ghECT3hc/YN+RJ8pd8Q1S3DI7dsZgTM97H0LmlOK8xT6NpEYf1QDY7hkwnZfIoyn/exY4BT0Z0R9yo7qjMsRy4di5lq/8i4cp+It1G98A0rCu7Bj/JwRvmkXzryMha7vDqA+TM/5Ldw2ci12vwlFSzY9CTRHfPwFVUxaaMOwm5vUR1SefAjfM5OeN9Oiy5h7hR3dGmmzl0+xJOPLkClTmW9ovu4fBdSxGCQVwFFRy+fTG+qjrqDmTT6pGrsWw5RsE7a7FsPkLRR39QuW4f5T/vouPrD1G7+ySbMu7EV11H6pSxqFPjI3yIG9U9ssfajxagNseya8AT4ouXYV3YNfhJjj/0JhKZlKyH3mTvqNloUhPImf8lu4bPQq7X4imxsGPAkwTsLvx1DnaPeRq5Rol1fzYb0+8k4PTQ+U1RznTtU0m+fRR5i77BfjgXR1YB+a98R7sl91K75Sg5L36OI6uQ8m+2EPT4aReWewC/zUXdwRzWp07GV2tHnRDDtjCPUsL63W914LM6qfx9P3lv/UzA6qTFrSNx5ZaR8/JX2A7nsrHVZPx1zgaDq1xKxowbOHDTfDa3nYJhQCeiR/cGIHXOnciidBQ+vRJXVj4SmZTSt7+jxazb8BRWcHz4Y+TcvwT7ziw2N243rCvOt5/8nc7u+PpDWHefxFNSjbuggpDHR9JNQ/9+fwASrh2AoXdbdg2ZxtZO9zbZHwqXr2XviFmsGzMHR2ElSUM789Og6eye8QF+m4t1Y+aw6bal9FsyBYmswaxRk1WIo6iKvXNXMWDhXZwLiVRC2tierL95IY6iKlpe0YfoNuEzqNVB/rMfYfltLwqjgYMDHiNnxgoyF4t6MHZUDzQZSZR/8ju23SfQdWgZaTd2UEcSxvdm54hZ2I8Xkrfs27/XNxIJ6S/fR+nbP+A4cAZ/qYWzS75qom+kaiWurAL2pt/MyRtfiOxTbZ+/DYVBy84h0zh676sk3zwcXfsU2i+6m5ptx8l77Qe85bU4Tp6l1WPXijJWY6do5a/YD+Wwb+xTyHRq2i25F3msnrYv343zdDH7xjxFyOOj07uP//28GumYerqdmvNJEz16GZfx7+KyUfJ/AOXl5SxYsIDZs2fz/PPPU1IiHvD279/PM888w6xZs5g3b17EMGa325k/fz6zZs3ivffeQxCax+IoLy8nLy+PG264IfLdDTfcQG5uLuXl5WRlZfHiiy/yxhtvRIx5kydPBkQj5QcffMC0adNYtGgRCxcuZPfu3YCYCCc3NzdS/quvvmLmzJnMmTPnkgx3S5YsYfbs2UybNo0NGzZEvr9Q25WVlcyZM4enn36ar7/+OlK+srIyMo+//vqLZcuWsWDBAh5//HG++OKLSLlNmzYxdepU5s6dy4oVK/jwww//dnzR0dGYzWaqq6t5//33eeqpp5g2bRqrV6+OlDl48CBPPPEEzz33HB999FEkGY7H4+Gdd97h6aefZtasWezbt69Z+1arldjYWKRScemZTCb0en2EBvXYvXs3y5cvj/x99OhRnn/+eaZOncqBAwci816yZAmLFi3ikUce4ffff+eXX35h1qxZzJkzB4fDAYielvX8XLVqFU8++SQzZszgs8/Et+S7du1i+vTpzJw5kxdeeAGArKysyLwcDgdLlixhxowZzJkzh8LCQkD0hn3nnXeYO3cujz76KOvWrftb2jah89i+1Hy3GQDXoTPIDDpirh2C61gOzoNncO7JQhalw3ksh6QrejepGzeoE6W/7AHg7OptJI0Xf49qnUzQ5cV1thLBHyRwaCvyLuLBO5iXheCyA6AYehWBozsRHHVI45IJVZchWCqQ6KMRvF5CFkuT/gInshDCtPSfyEIaH4+8fQeCFeUASGQyAqf3ITXEITisF5yz1JyOUFvZ4DmZewhZZrd/m2b1kCg0CMEAhERDVO/uXYg2RJ2/rFJHyCPO++yhHNRRWqLiY5qVazukC/u/3waAx+5CoVISFR+D12Kj5kgeIb8Y8yZxcCeKf9kLQMgXIBQUX3C4SizINErUCTHIdWr8VgdCQDQkGDq3omLtHoJOD/aTZ8MeGaBJS8Bxuhi/xQ7BEMETu5G37Sm2XXQawe2MjE/WtieBozvE30pzkai1SFSicUGqkCFVyBAEocn4ao/kIZFIcJ6tIuQPcvan3bQY14u0iQOp+Umca+yE/jiP5hDy+HDuP0UoECT+jgnUrtuJRC7DfaoQuUGHLFqHp7wWAGd2Kc7cMhQxOpx5ZbgLKyn9egtBt4/E8b3xVduwHc5D8AfRt0ulfM1Wsd7pYuQGLdV/HsTQszWu/HIcWYUI/iAVP+4kbnwf4sf3QaKQcWz3MU4dOoUgwLCrhgIgCKDWqOnQqz0el4eA34/damPLz1sYOHYAAAFLHc4jOahbJeEpqsJTUEbtb7uRGXRYNx4gdlxTo3nsuL5UffuXWLfOhVyvRpkQQ1TXdAI2J0qTAVd+OeVrtmIa3ZOKH3eiyTBj3XUSgJotRzGN6CbOUYCQN4AiWoc6NR7BH6Bm61ECVgdyvSZCh+KwHF49/27+WPgVQqPYUgZzLIfDcpj91xFUejX6+BjSrhuIt8ZO3hei13R0uxYIIQF1QgwFq7fSYkKDjkgIy0DaxIGUrdlK/IQ+ACTdMBRXfjmeMosou14f5klDiO7ZGld+Be7CSuJH96R6wyHixvfBdiAbqVyGKsWEoWdrfNU23GHdUrX+IHK9JsIv666TVB3MBQTSrxZ1DgLItSokMim2vHKCHh9CKETqiK7kfLtdlNGdJ5AbtCgTYkTPQ5USV3457sJKjIM6Uvz5RhLG96Z09VYSwnOMHdiR4g9/R/AH8RRXIzfoUCbEYOjZGr/Fjiu7FHduGRU/7MRTVEXc+D5oWydRt+sEAEqTAalKgaFna7ylFiQKOco4A1W/7AapVPSYdHpwZZcQN7YX5Wu2UrPlKHX7zqBMiMFbakGTmoA7v4Ky1VuJC8tF3HiRzurUOIreF/eCks82oDRFYRrVg4DDRcjlwVNQQeVv+wj5g8T0bw+AtnUS2paJ4b6OEd2zDXKDDnmUBmWSEX+NHVd+OSGPj4q1u5vMyxael8JkQKpWiDosrwypSkHsmJ54iioJ+QIY+nag+pfdosdZGHVbjhA7pg9V3/6F/cAZJFIpsmgdioRYZHoNUf07UvXlBnGdrN5MwObCeiAHRbSe0h92AmA/VYTCoEWVEEPc4E6UrxX3puLVWzF0SKN87R6CLi+lq7cQP6EPMq0KmU5DWXg9IAgIwRBBtw9Dl3TcRdUYumaIcvbjDkzjehM3rg/e8hrkUVrsB7ORx0YRtLuwH8rBeaKQoM1F7NCuuLJLUIUfZNWp8RSH+VD62Z8RPrjyy6n8aSf+6joCNhfxYb7VI3X6zZS8+xMStZKKVX8iN+jwFlchN+jQdUkndlRPKr5sOLsZB3fCV2lFFqWhdPVWYvu1x1tRS/z43pSG51h3ICci5wCdxvZi//fbaDOoM5W5pSjU4n6jjtJSmVNCwOsnFAhy6KcddBoryr1ErUQQhPOeHeQJscRMGIDzaA6Cx4frwCkEf5DYSeILy6DDHRmvLjMZd0El0T1b4zhTQmy/dgj+IGXfbkfbKhHB3xDfLWZcXyzfbsax5wT23VlIpFIUCbFI9Rqi+nXEffos3oIyvHmlBCx2qn7cgTqjYa1ZtxzFOKI7tn1ncOeXY1m3F3mUjpoNBzGN603IJcY2lihkyGOjsGw4BIDtQHZkXfsqrRFPJePwbjjDPK47kINcr0GZEEN0z9b4rU6CdjeCP4hELkOqFNdCve6IH9+b0lWbsB/OxVNUjVStQJkQQ/Lto0S9WFhJ3Z7TBN1eEm8YElmX9bpe28qMrnULonu2xltegzohRvTctDoI+YME7C7qwuNOvG4QZWu2Yt19ktpdJ5HI5Vi2HEWVGIsrvwJNCxM1245T/uNOZHoNCVf2o2bLUVLuGE3eK99SdyAbdbIJbVoCvkoryKR0XHY/ilg9yoQYYvq2jfAofnyfyN5i6JFJyBdAmRCDMiEGIRTCU1iJ/UgeQki4wLwS0bUWDVEVv+xBrtcQ3bM1oWCI4s83iDcZvvoLVWIsyoQYtG1aYDuQjWlkd8pXb8G68ySalgnIDTocJ88SN7YXxe+vw7pfvLFWz0cATQsTpavFsSpjopDIpKgSYihdvZXEsH73VdswdGqJ/URRmH9bIntY/Pg+lK3ZinFIF1w5pcjUSpQJMbT413ACdjfWXScJuXzYd58gccoVAMiiNAQsdeh6tsWx/zSegnLUqQnIojQQNuDVy3l9u1K1EtOoHvgttvPuJ/U0PFdnKxNi8NXYkUXrcBdUUPHzLqQqBRVrd//t/qBMiEHTMoGQ24u3uFo8U9vdkf2h8fo1dmmFLbcMgMpdp1AatGgSYsSXV40ejWPbp5ITPi9YjuajjNahCfOhHnE9MrGeKaFir8irs7/tI21cLwD81TYch3NRp5txHBWfgR0Hs5EbtCgSYjCO60PNn/uJHd2Lkrd/RCKXoQi3n3rnGPLf+gnBF8A4uBMlX27+W32jbBGHp6AMfc+2VK3ZTOVXG1FE6yL6BkCqUWH5eUd4HGeQRYtyJYvSimeTwkpkOjWu/HJSp4zDlV9B7MCOlH61mfIfdxL0+EkIy5HjeAEx/dtTvmYrzlNFYj/ROgw9WhPyByh6dy0Bq4OAzRVZSxeaV2MdUy+/9effy7iMi8Vlo+T/AN577z3uvvtuFi9ezOTJk/nggw8AaN++PQsWLGDJkiUMHDiQn3/+GYA1a9bQvn17lixZQu/evamurm7WZnFxMa1atYoYuwCkUimtWrWiuFi8spCTk8Mtt9zCa6+91qTu3r17qaqqYtmyZTz44IOcOXPmvOP2er20adOGpUuX0qFDBzZu3HjRc3/44YdZvHgxixYt4rfffsNut/9t2x9//DFjx45l4cKFxMTEXLDdgoICnnzySZYtW8bOnTuprq6mpqaG7777jgULFvDss89SWlr6j+OrqKigoqICs9nMLbfcwqJFi1i2bBknTpygsLAQn8/H+++/zzPPPMO8efOw2RoSo3z//fd07tyZhQsX8sILL/DFF1/g8TRNqDFgwAAOHDjAzJkz+eyzz8jPzz93COdFVVUVc+fO5amnnuL999/H5/MBUFRUxNSpU1m4cCFfffUVSqWSJUuW0KZNG7Zs2dKkDYfDwd69e3n11VdZtmwZkyZNAuDbb79lzpw5LF26lFmzZjXre/Xq1aSnp7Ns2TJuueUW3n777chvpaWlzJkzh5dffplvv/2WQCDwb81HYTbhK2uQY395NaqURJxHctD364gsJgp/ZQ3Rw3uhTTZFymXcOw55lJruy+5FEa3DU2ZBkyRu2kqTAblezYiNCxnw5SwQQBJtatqxVIa8ywD8O34X/9bqCdWK41Bddx+e9b8jib5wghz1hCvx7d2DLC6OYEkxrjVfY/pqNYq+E0AiIVR4oml3yZmo73gB1aSpSJIyEOy14V8E5B36oegxClnnIU3rJGWgvu1ZVBMfQ2JMajYGqUqP4HX8LX3rIZHJIsZLgLryGqIbvX2tR3SikV4TB/PCvhUkZCZTfqaoWTmZRoWvzokQNkTK9WoUOhUA2R+tRxBg3KaFDPhrKaee/RQEAYUxioDNhRAMoU6NR9syEZlWrKM2G/GUNhiABVsNkqjYZmOTtWiNvNMA5H3HIolr0aiskbF/vsy1x96lfMtxHIUVTcaHVIpE2hDU21VWgzYlDvOIrtSu2yXSRyFH1dKMLCYKqVopHizjY3GfKKB85Y903fM+yrREhGAQy5ajkbYUxiiEoCA+MAGe0hqkGmXEIBApZ9DgKRHnqGmZQMjjo/2y++n8zmPiFa8wLbylFlTmWFRJsbgKKhgwVgzVIIRCxCXFAbDt12143B7mfzqPmLgYJFIpS1cvpUv/zsQnxzfpV6bXgAC+MH19pRZCXh/KJCOCINDhqxfo/PtS9L3a4isV5f/Mc58ij9HTd+NiUu+/AuuuExEe1Y/PW2ohYHUSF34RkHB1f2RhD5rKtbsJujyoUxPo8+cizr67loDVGaGzp6RhvQd8frxONxUnzzYZtyHRSF34Slu36wZjLa7GYI5Fn2lGGaOn3cNXMmbDywjBEK5Sce27y2rQmMM6wKjHX+dEqpRjHtGVsu+2oU4SeaJqYUKTGs+wrPexbDmKp7wWbboZldmIN0wnVVIs7vwyVOH2HCfOkjHjJrp9NgtNeiK5C74S6VlZiyJWT+LEgQghgZaPix4IQlBAF9ZH+b/uJeDycsvBt7l57+scW7kOISSgSYjB2UjuQz4//X59iZ5fzKbki414Si2RdeMpsaAyG/GU1kTmoU4yRmQKwFtmQZVkRG02EnB6ImvKW2oBqQSVORbHqSJMYZ7pu6Qjj9GjMhuxH8kl5PLQ+69XSHvkGpynzhKwOlCnxqPvnA4yWZO+AnYXCpMBV05JM7mop1nQ5UWdEh+RD6RSdO1S8BRbCDo8DD66klaPXI2npBpFjPhCznGqiKiu6XhKLCRc3R9VCxPeMgv2YwVIJBL0nVsR0789he/+gjuvvMm8jOPEBy1953Tk0WJ7ll9EWWz3zlQM/TsQtDnJf+ET/JY6pCpFE5lTmo34SqtJuGUk1k0H8ZVaUJqNqFomErDYyHztUUzXDiLuuiER3SUEgk0eujxlNejbpeC3NeifoMsDCJG/de1SMQ7sSI8vnsJ5pihCV5XZSMDmQp1kFGWxojZCS29ZDcokE8okI0XLfyL9ucn0O/AucoMWR6MwHPJoLSkPX4NxRHcInwGDLi+qlLhmfPA21rmBQBOdFTu2N0jAvu+UGMqgvAZvmQVlksiPls/dQeH8zyPZWerl9PSzn9L2+dvo9uE0dG1bkL3gq2Zy6ilrkOHoRCPWUgvdrx7I4Z93Rval6MRYrI3GZy2z0Ov6IbywbwXqzBSqPv7lvGcHhdmERC6L6HJJWJer05Mj5Vo/fTNDD7+DRC4lZ/E3qM1G3GcrI2PylNY0099KsymiQ+v5rgjLht9iI+Wp29B2zaTV0oeRalR4y2oIWJ2YxolrLe7qAcj0GgRBiNDdW1avi00gldJ741IGZX1I0OaibkdWpK/6dd0YmnQzqiQTtoPZEZq2fvpmenw2C6Upipwlq1EYowi6PKgSYyPzUicZm/EjYHOJeiPZ1EQ3+6rr0LRKBMR1GTe+t7jfhUKoW5hQmY3YjuQjUSoYenQlUZ1b4c4vi+h6T5n40qJxXyCgNsfS8ZUHMHRNx1tVR/z43nhLLcT0bYe6hXhO07RMxDxxIJ3eeAh9+1QMXTOwHclDkxJPwpX9UMbqqdt/hozpN0T2TlVSbKQvZXw0nuIqVElGlCYDkkaJ+iRSCSl3jqHnDy/gKa5uNi9ANK5rVXR551GUxqiIPvGU1hDy+lEnGXGeKiKmfwfUaQn4quswje4R0VeqJCOqJCOekmoSrxlI0OlpwkdVkhF3iajfkUlwl4i/eUprImUUxij8Nhf1FrbGur9+rubrBlL+ww48ZRbUSUa0mcn4a+wNslNUgSLMf8uP21G1NBN3wwiM1wzGsnozCrMJf2UtqtR4Ov7xCrFXDkQWoyfxuoFU/LADb5kFXbsUghfYT+pl41ydHbC7cOeXI5FIiOnfgVaPXI3jVBHuvPK/3R9USUZcuWWR/WHwweVU/XEgsj8AZDx9M9ftf4PoNsmcfP+PBnm1uxn743NctWkhe2d/HNG3GnNsk33WWVaD1tz0fKk1x+IsrYn87aqwNisj12sI1LkaaFtWgyrJhDLJhOmqARTM+xxBEAh5fKiSRDnSZiYR2689/de/jEyrJqpLq7/VN/IobWTf8ZVW4yuzoIiPQQgEG7wlZVKSHryGzr8vJeG2MfhKRd5X/LADTatEhhxcTpsXJlP2zRbUqfF4Sy0o46PFGwalFvEFX1zDs029nMZf1Q/78Xw8pRZCXj+K2ChC/iASqRS5XoMQCEZk83zzOldGL+My/hNcNkr+N8Pj8XD69GleffVVZs6cyXvvvRfxCqypqWHBggVMnz6dn3/+maIi8U3ZyZMnGTJENFz07NkTnU7XrF1BEJCcJxNtY6/K1q1bnzd24alTp+jfvz9SqZSYmBg6dep03rHL5XJ69RLfImVkZFBVVXVxkwfWrVsX8Yasrq6mrKzsb9s+ffo0gwYNAmDo0KEXbLdz585otVqUSiUpKSlUV1eTk5NDhw4d0Ov1yOXyv43JuHPnTmbOnMkbb7zB/fffj16vZ+fOncyePZtZs2ZRVFREcXExpaWlJCQkROg4ePDgSBtHjx7lp59+YubMmcydOxefz9fMgGwymXj99de59dZbkUgkvPTSSxw7duwf6TZgwACkUilJSUkkJiZGDKydOnVCo9FgMBjQarX07i0ehtPS0prxR6PRoFQqWbFiBXv27EGlEg917dq1Y/ny5WzYsCFytb8xTp06FaF9586dcTgcuFziJt2zZ08UCgUGg4Ho6Gjq6ppnUD5+/Dg7d+7kqaeeavTteTLAScBfUknFu9/TetWLaDqm48kvJUJnKh8AAQAASURBVBQQH/7yP/mTv8Y9i7vEgqfCSue5twENMu46W0XxT7vZPOpp8j5cj2LYNXCOV7HUEIt37SdQn5U3vGbq402Gysu5UFJARfceaCZcieP9leJgFQpUAwdjue1f+DZ9BVIZsg4NMhaqKMT93mw8n72I/+AmFH3HR37zfrkI/86fCeQdRdFtGNIWYvbuUOVZ3B89g2fVfPyHN6O6+qGmg5DKkCi1hLxO/j38vU6IlJJI2PjOT7zU7yEqc0qJiotuXk7SvE59EfPwrgScbrbeuphdI2fTYeEU0TAWriPTquj+4ZPkLvu2wWh4viSA5w4t4MP19pMEi04TPLkP9Y1TG0+E9WOeYW3PxzD2yMTQuuk1RCTNm9OlxlG97wxBq2jUDbk81PywlbZfzaXNFy8QcoqGBKleTczYvhwb8ACOvSeQqpQkTRrcpO3mYxfOM4GGghK5DJlOQ+Uvu8mZ9yVCIBi5TtO4fOGbP3LNnVez/Ne3kEqlEUN/u+7tCAVDvP7Um+z4fSdOm5P5Dy1Ao9HQunPr5t2eO0ZBAAGyrn2GY+NmcOq2+ahSE9B2FGP/pNw1BldeGUduW0TZN1uI7tchsj4ao2bbcVKmjKX3+kUij8MGCkOP1gjBEHV7T3F08hJSH7wadcvm+41CrSQmJZ59q5q/1Krv7qp5UyjcewqPzYkgCEhlMhQGLUfnfc2uB95EGaMTY3LWC6DQtIGkMT2p3neGgM3dRI5rd59kW/eHiO7ZWvQkEoRz5th0vqokI2dXrOX07A+xHcimw2sPAqJXadk3W7DuOUXBmz+SPv0GJv6xAIlMGtFX8d0zCIVCfNXrMVYPmEbn+69AKpc126d9FjuH73mNw3ctwzxxwHmGIYTZ9zfZSuvncYHEmiefWEGLKePptX6xGHM3EBRVmMmAIMDRfy0g54XP0HdqhbZ9Kp0+nEHOcx9DsOl+oDRFI4RCWPecvuBQHCfOEn9lX/qsX4hcr4noYHmUFkEQ2N7tQc688DmalDjRWyc8PnVqPB1ee0B8EPKJMq9rm4IQClG35zQVP+4i7cGrUDR6sDr5xArMU8bT7Q9xXkKY9voerUGAote/x77nFOqWiQSsF3iRI5EQd8NwhECI6u8bvBclMhm6LhlUfPYH9r2nCHp8ZD52TaROc36cqy+bMsOy+QjOvDIO37UMbWZys3JCM1msb1b8Pm5CX/Je+IQ9vR7CV1ErGo0BX0UtefNXIQRDFCz6ig6vPoBMr8FxopCEK/s1rNMLyE+9p7JUoyRl6iTceWXnHYPCaCBgdeA8mtdo7OJHyl1jOP38Z+yZ8CzeCiudXnvg/H2FxyCRSJDJpXQa3Ysj6/b87fyztx/npX4P4ckpIvbqIZxXyAWBkMtL7Y9baL3qRVp/Ppeg09Ow1wA5C79h16jZBByeSEy0xmOqp0YTXEDP18tG3ZbDWH/fQ8jlJenR6wGwbjtG8pTx9PhjMTK9WtSPzXSx2A6hEPtHzWRX9weQR+ua6cvGQ5Np1UR1y6Tkg3VNPMeKPl7Pydkf4CqoaDKvxnO5oO4QzjO2RlVPPrGClClj6bXmWSRSqRhvViJBEasHQWBrtwdxnC5Gm5GEpvHYz9Omtk0L8t/8EcvmI0gVclo+fBWZs29CKpeJ7QJSlYKYvu2o3ZFF3rJvSZkyFoXJgDIhGk9JNT6Lneg+bZHp1GhaxF24s3Pm5a2oxZVbhuWvo2S/8BkKYxSp906g95o5UD8vwFtVhzOnlOx5XxKwucicMUlcO9SzTMCVXULh2z8R3bMNredOFm87BEIN/SLBfNNQhGCQgM3Z6PsGtHrgCvGlYVVdw2/1n+edTmSDA7mM+LG9qFi7u+G38+oN8SN6WHccB89g23GUio9/Je7W0aJ3ti/AmTsWcGLcdDzZRbSYdjPx43pTGW73vGNpNI0L6Wx5tA4hFKLi+x2ceeFzojq1bKKzz7s/CALa9KTI/rCjz2PEjeoe2R8A8hZ+ww+9p+IqryXtygbvbr/dzbYH3uK3Cc/T6bGrIy+dzvc83EwH/g3dLkgDRJor4qMJ1DXVh/V8ksplyGN0HLhlIf5aO93ef+Lf1DcXHrNj/2nypi/n1G3zSbxrArJoHYIgYBzRjboD2Wzr+Qhnnv+U5NtGNm/jvJCgTkug9XO3cXrG+wAE7S6cp4pIn3UjnT54klAgEOHPBed1ztz/n4IQ+t//7/8YLie6+W9GKBRCp9OxdOnSZr999NFHXHXVVfTu3ZusrCzWrFkT+e28CrYRUlNTyc/PJxQKRbwlQ6EQhYWFpKSkYLFYIkaoc/HvKhOZrOGBSiqVEgxenHt2VlYWx44dY/78+ahUKubOnYvf7//Htv9p7gAKRYP3w6WMbeDAgdxzT0O8vcrKStauXcvChQvR6/UsX74cv9//t7QSBIHp06eTnJx8wTL1Y+3Rowc9evQgOjqaffv20aVLlybzrPeErMeFaHDuvOVyeeT/59JAJpPx8ssvc+zYMXbu3Mnvv//OCy+8wP333092djYHDx5k1qxZLFmypNm8LoT6/i7UJ4iGTBBpfOjLcEyT8mqUSXFo7rgC0y1jULdOwbpuF8qkOGq+2UDNNxvosPkd/OUWnPmicdVbLXqlKgw6zn79F/0+mY46yYSn3AqAI6+clOtFA3bFxsMglyO4XU0Ho1ChuXMmABKdASEQEK9UO+uQd+6LvttgkMmQSGUYnp6DbeECkXYZGRimz8T69CwEm41gdRXy9EwC2acR6uqQ6KIJVRQgbZFJ8GT4UOdr8JIN5YuGZ0mM+IZYcNYhiYpFqKsi6KhFmtiKUEl20zoFx2HkLaDWgUc83MpadUYIeEG4sHxL1QakavE6txDwgrSBR9FmI7YK0Vtz4OQx9LtFPMAUHckjJtlEwX6Bw7/sotf1Q7BV1NJYkoMuL+qEGMZueBkEcJVUE3B5AUj/l2i0dpdbodyC+2wlujbJ2A7lIo/W0e3jaZR9tx3HqSK84WvQnrIa1MkmvOE31RKDUYy1GYa8yyAkMfGo73yWUGm+6GUqlYFG36Ss3+aiaudJTD0zUUbrkMik4sNoMBQxmAFok4xok02ceOMn6leNv8yC+2QBvrJq4m8diyI+BufxPKKH9cRbVEmgxobSbKLyk1+J7dOWsu/Ea7d+ix2JTBK51qJONhLy+CNzq4ff5kLdwkQdoqeBEAxS89dR1GnxBF1iLK6UKWNp9aT4QFv950EQBJ6+bQ4An+74hLKzYpiAkRNHsO+vA1QWV6LRacjan0VGh3TO5hTRuV/nJv0G7eJDqzLsZaxMNiFVq/CV1+AP8z9gqcOTV4a+Vzv4cANJNw3DW2nFW15L5drdpN47QfTESDahSjbhLa9FlWzCebqYE4/8iAQBTUYSKXePQ90ijui+7anZdJiWT07CeaoIv9VBj++eJ+TyIQSCqFvEUcdpYlsmotSomPTawwihENFJJmbuWU51QRlFB3IYcPd4pHIZXz/wITP3vs31rz6EIVqHs7ASlSmKym3HRY/ElDg85Va0qXG4w3PyWewoonWkXdefsz/uQp1sjPDEW2JB0zKBgM1F7Y4TtHzkaioKKkRPljCdvGU1aNKTcJwQQ1SozEbKv92OOi0eIRAiunebZvzyFFZgO5DN9gVfM3LFYzjOivoqc+JASv46ihAIkn5VX9TGKJRRGkp3nEDXyPtbnSSO0V5pRWmMQtsyEb/FjtygRd1CpHvjeXjKaiKePQCqJLGMRClHrlWjDretSjZBSMBbXosrp5SjN4txZzusfIKo7pl4y2rQd2oFgoC3pJrYIZ1xF1bQ8Z3HKf9mC9Xr9mIc0T0iv+abhiKP1mE7mHNeuagfnyunlNqdWVT8sBNNRhItH78W5+liVA8Y8VfbEAJB5FFa0aM1nJTMlVNK1a97qd2Zhe1IPqYxPVAlmYjp315MkDSiG0qTgbp9pzF0y2gyrxP/EhM6tF3xBPrumQDEXz8EBAHXyULMt49GopDTbd1CJGolUqWCNm8/Tt7jrwOiMc4wsDPHxkyLrBVfRS3xN41ACIVIX/IgjsM5KM1GWt03noSxPZHIpEiVDXpVnWTEcboEhaFB/8g0KkAixjgLhiI8tO4+iVSpQNc2Beve03jLLMgNWrzltUiVclSJsVg2Hwnz1oivvAapQk7CDUM5ed+rkT7l9V5EIYHku8ZhP5xD8btriR3dC21mEq6cUqw7T4ieNBlJtHx8Is7TxcQObtAVErkcX5hv6pZmtG1TkWpURA/ugkQqoc0bjxGwufCV16BMNiE3Gei5912kKgWyKC3tXroDuUFL8k3DOD3nU6J7t8GZXUJM7zaU/bCziZzq26fQ5a2HCQWCnDiWR4dRPSk+no+jui6yL8mVcmIarY2YJBO2ylqEkIB17XYSHrwucnZwAnF3XIGudwdavvoEzoOn8JwsoGyxmFiyy5EvcJ8upDH8FjsSqYTEq/pRvfkImrSEiNzW86f+2jOAr8wS0aEivWT4K2oRBAFfmQX7riwMAzpT+sYakh69Hq/Tj+t0EacffQsATUYSyVPGI0ES0TGqJBNStRJfeYOHVsDmwn22EuPwblSEryKrkkz4ymtInjKO5MmjUacl4jxdhOdsZRO5q5eboNtH4lX9yF36LTKtmMSn8bzq9UYd4jVndVoCHd96BHdBRZMYjcq4aNyFYrIQV04ph29+mRAw/PSHuMP6Ut8hDU+JBSEQJOT24bPYMHTLwF1YiTrJRN2hHJJvHUH7hXcjUchBIsGy+QjuwgoUJgM1245RvekI2nSz6DUYvtEQdLhRxkez75oXCLl9dHr7EWRaNUG7myN3v0LClf1IuKovhW//jDO7hI6vP0R0rza0fflu9o2eTcjnJ6Zvezq+9QjeshqE8EO54AugMEbhLqzAfjQfV04pOfNWYT2Sz4jTokEXQBUfjafEgqeshlAgSNDuRpeZhDrZiEyliMhK2ZebMfRojXXnCXQd0tC0TCC6b3s6vPUo/hobsYM6c/SOxXT+YBq69ql0eOtRQoEgdYdzSZ40CEPnVqLnZZg3mrT4SNt+ix2FQRsxUDXZw8pqiB/bE/uxfHxVdajDut+VU4Li5mERHqpSE/FXinX0/Tvi3HcKX5kFb34Z6lZmar7fgmFYd7zZ4i0695kilC3i8ZRX4auqQ5Uk7vMJV/Rtup8IQhM9f67OVsZHo4iJonTVJqJ7tUGeX467sAJDtwwcJ4si9c7dH7zltUR1bknILZ4V/NU2vOU1kf0hZcpYkm8fhV8iofZ4AUlDGnSYLtmIu8KKu9KK0qDlqg0vE/D4sBzOa7LP6pKMuMJroh6ushp0yQ0eftrEGFwVTc9wAbsbebQY9988ZTyGvu1o8+ajCIEg0QM60WvfO0hVCuSxelIev57Ke17HU2qh8td9+C12pCoFAV+AgNNzQX0TsLvQZCThLapCmRyHMsmEv8qKRC7DFx6Pp6AcZXIc9r2nqP19D4l3jsdbXkts/w5Yw9fPK37eTae3H8G6+ySaloli0r6EGFTJJgJ2N77qhpt9gToHrZ+/neP3vIpxZPeI/Nr2n6F2+3Hq9p+h1y/zkKqUDWeP88xLYYpqIqOXcRn/CS57Sv43Q6vVkpCQwK5d4vVBQRAoKCgAxOzZRqOoIBtfve3QoQPbtolxtg4dOoTT2dxLymw2k56ezvfffx/57vvvvyc9PR2z2dysfGO0b9+ePXv2EAqFsFqtkczQ/9VwuVzodDpUKhUlJSVkZ2f/Y5127dqxY4cYR2P79u0X1V/r1q05efIkDoeDYDDInj17LmqsarUarVaL1Wrl8OHDALRo0YLKykoqK8WD4c6dOyN1unXrxm+//RYx4p3vanZeXh41NeJhNBQKcfbsWeLixDe+0dHRFBcXEwqF2Lt3b5N6u3fvJhQKUV5eTkVFxT8aPs8Hj8eDy+WiZ8+e3HXXXRG5Ky8vp02bNtx8881ERUVhOSemYmP5y8rKIioq6j9OzlP3516Mk0ZQ/dk6ip55F/fJAmp/2oJx0gjkpmi0PdoS8ngxDO1B8Q/iWlGFDUDVO0/QbtokbKeKSbtpCOV/iAdod0k1+gwz2rR4Yvu0RaLUEDi0tUm/oaoSnC/di/Olewkc2Yl3zXIkah3+nX/gnHcfwcpK7G+9ie/wwYhBUpqQQPTcedQtXEAwHAohcOoU0phoFF26gk6HvH1fkMkRLI28TLQNb4el5nQIBZEYTEhMSaDSIm/bm2DhCaRpHQlZSpvXSWwFSCMGSQBZuz6E/uHqdshjI2AtIWAtIeR1RgyUaT1a47G7sFdZAdj5+Z+8dsXTvHbF05w9nEPv60Vv7P63jMTr9ETKNUb5piOcfOtn1o95RoxbFY5JFPT6kUileCqtKOOj0WYm4y4U10i9x0rhynUk3zSUqnB2RNuhXLQZZvHAJ5Mi69ifwJlDkb4Cx3Yg1FXj+eA5gmcOoOgzBiRSpLGJCH4vQv0LDbWCxKGdsOWUUbnjBClXiXETY7tlggC61HikChlp1w9EYzZS8vuBSB/W9XuJu2UMVZ/+RukrXyEEglSs/BFdjzboe7RF378TQbsTbdfWOBoldwAIWF3oMpLQpMWT/K9hyDRKKv840KSM43Qx5htFg606LYGQ1488SoM9PHdvWQ0lX2zEV23j0I3zqfptX+RNd4eeHdDqNfz8iRjGo7Kkku6DunH6yGnSWqfSpU9nSgvKGDh+IMf3HW/Srye3BHVqPOr0JGIn9CNodxEzqhd1W49EEn1INSqkWiWasNeW3+oAQbySLtOpIRjCZ7GhzUjCfONQLBsPkThxINY9p8ROJBJaPXk9Fd9vx3zjUDwl1SRcO5Cg3UXA4UYRpeXoHUs4cttCAnZXhA5KrYrS4wW8OvBxXhv8BHVlFpb2e4TlY5/C7/GSMagzax57mxbdM7GWWFg+djZbbnwZpBJa3TQEmUaJEAwiBEN4Kq20umkopY14Wr3nNImDu1D6+wGSbxpG1e/7UZiiKP9pB9oMM9o2ycRf2RuJXEb599sjcqhOi6dqw0HiRveg+o/9GHq1IeQPoG2djP1QLvqOabiLqyn5YiP+WgeHblpA1W/7SLlnPJqMJJSxehR6DVkfrwfAWWohaaB46yB79TbcVXW4q20UbzpM6xtEr9uEq/oSsLvwVVqJ6tJKjBuaGocmLZ6anSdJmTyKyj8ONFk3VX8caJCplLhIffuhXJRxBnRtW6DJMJN43UDUqfFU/7G/wVNFIkFpMhBye7EfykEerUWilOOvdZBw/WA0GUk4Tp6leKUYpL76j/2YbxyKcUQ3MmbciPN0Mepk0biozTCTdOMQLBsPkjhxINVhPVy764Q4PomEtvPuxFdRS82mw0gVctQtE9BkmDFPGoTCaIh45SjiDFT9sR/zTcNIf/J6av46SsDuwpVTijolXpxXuxRi+rUnqlvGeeelMEUTcje8zJPIZdRuPgwSCb7yGrJuWYC/ug77/tNkP/omANHDe6BqZcZXUk3I7UPfsy1Bmwt/ZS2lb3+P41A22Q++Qu3ve9FkJHP2s40cn/Uh3uo6EsOxx6LapxKwu/BWWrHsyMIcjimactNQ7KeKMF/dD02rxIgsRnVJJ+QPkHBF2NtHIkUqkyFVK7AfL0CTGoftaC4ShYz4iYOwrN+PZf1+EASiB3YkqmcbcZ7BEOq0BNq/MxV5jJ78eV+gTktAm5GEu7CiCR/aNOKDNiMJdVo8ErlMjHEb5pvr1Fn2tLmdU3cupG7rEfwWG56zlQRq7ahS4vEUlHOgx30c7PsQZx58jbrtxzj+yHJqdpwg6PQQO7AjyTcNxZlTiiuvnKo/DpAcltPoXq3xFFezc9hMManT+v30vHYQh9fubLIvFR3JJa6VGblKgVQuo9f1Q8j6U1zbhtF98OQUR84OAK5jObhPFnBqzGPU/bEb0y1jxLJj+oox2FaJYVq0jZLluYuqCDg92A7lom/bAuueU0gUMswTBzbT39b1+zDdIPal7ZyOEArhr6wlUGXFV1pN0O5ElZ5E7BUDcOeUED9xEHV7G/Rj2pOTqPxhO4a+bdFkJGGa0JeAw4VxdE/q9pxCZhDPUVK1EqlaibaN6O1v6NUmsq5LP/5DTJzy1SYKX/uOxBuHRWga8vrxVVrFubRLwV1siSSYC/nE/bFedzTWG97yWnwVtewZNoPSVZsi+i+6XztkGhUV4ZdvjddXwO7GdjQf26FcFNFigiyJQoYy3oAyPgZnTinR4XFX/LgTVUIMu0fNJmfh1wiBIFFdWmE/mo8200zswI648sswTxyINt1M8ad/YhrRDYlcRunqLYTcPmIHdsR5pgS5TkXQ4yf1vgmYrx+EwqCL+JedeOJdsh5bji9sgKvZcgxftY09w2bgrbQikUpRp8VjGtMjMi91ywQ0rZNxF1Y0mRdAyh2jqfrjALZDuchUCjStEnCXVpN8y3C8ldZIuBZFnIHqP/aTPHk08Vf0pXTVJpwnCsmZ+xmatEQ8JdWEPH6kaiXe4mr2DpvOzlFP4SmxkHzDUA7csRR7ViFIpXgrrSTfNJSKsH4HqNlxAn27FmH+DWuk+/eTdP1gyn/YGaG1r9JK2eqtyKM0RPdvj1SrJKp/Ryo+/Q0Af6kFTYeWOA5mk3j/NQghAW9xFSGXF3+1eLPJeSgbpdlE2bfbIrJXs+lweD9JbrafXEhn+6rqkKkV6NqlivvDzcOQG3REdcv42/3BV2nFdiQPdVo86rR4ZNFadO1SI/uD5a+j7B01m3Vj5uCzuZAqwsbKCb3x2V24K63oWpiQ69T8ce2LrBszh+LfD5Ae3mdNXdPx2cRyjVF9OA9Duhl92CifNqEPResPNinjzi1F31V82eU4kovzRCGHh0/j7KKvcBzK4UCfhzn76rcE7W5O37sMgMrf9mMcLO79tiN5yA1aarYcu6C+8ZVUo05PwnHoDPE3jsB07WC8ZZaIvpFqVFi3Hib+huFINSpir+hHoM6Br9KKp8RCVIc0Uc5HdIWQQNGnf6LNMFO78wTJt4zAPHEgMrUyIkdygxZDn3b4Kq3U7TuN/WgezhOF7B02nZodxzHfOBRZlAZ5bBTeMktE7s83L7/F3uR8chmX8Z9AIvw/6XP734ebb76Z2NiGGBVXXXUVffv25f3338dqtRIIBBg0aBA33HAD+/bt49NPP8VoNNKmTRtyc3OZO3cudrudN954A7vdTocOHdi7dy+LFi3CYGga+87hcPDRRx9FjH1t2rThnnvuQafTkZWVxdq1a5tcoZ08eTKff/55JNHNyZMnSUpKIhAIcNVVV9G1a1fmzp3L5MmTyczMjJQH0Uh24MABHnnkkfPOe/Xq1axbtw61uiHT5VtvvcXSpUupqakhOTkZm83GjTfeSKdOnS7YdmVlJW+88QahUIh+/frx3Xff8fnnn1NZWcnixYt55ZVX+Ouvv8jNzY14Oi5atIirr76aTp06sWHDBtauXUtsbCwtWrRAr9dzyy23NBnrufXrsXz5cnJyckhISEChUNC7d2+GDx/O/v37+eKLL4iKiqJ169bU1dXx+OOP4/P5+OSTTzh9WnxrFR8ff86VZTh8+DBfffVV5EpmZmYm9957L0qlkt27d7Nq1SpMJhOpqal4PB4eeeQRli9fjk6nIy8vj7q6Ou644w569erVbNyPPPIICxcuxGAwNPlt+fLl9OrVi3bt2rFkyZKIx+fVV1/N8OHDWbZsWeQafefOnbnrrrs4ceJERF4cDgfvvPMOlZWVqFQq7r//flq2bMnq1atRq9Vcc414pW369OnMnj37vCEC6nH2mXexfCE+KKTMewDD8B6E3F4KZ7yF+2gOKfMewHTzaJCAr6SKojkryNqcS/9Vswi6vOhbJ4mxohJi8Nc5sR7J58Ajywn5AqTfPZY2D1+FKj4aEAju34h3zTsoBo5H0X8Mkug4JHoDgt2K77cvkWV2IpC1F8HnRX3dfSCV4vrpF/xZx9E/+jjun37E88vPRE2fiWrIsEhiG4JBah9+AGXffhienoNEo0XwuQgVnCBUngehEIEjW5D3GIG823AIhRACPvx/rQaVFuXoW5HoYxE8DvC4CFkrCRVkETi2FXm34ci7DoNQECHgx791DaGy8PUQuQLNPYsIuKqaXEOZ+cIi9h06itVqw2SM4eF7JjPp6nGR36U6E7WVHvxuL9/MXEnxMbG9ez6exZrZ72OvsvLwmhdIyExGpdPgd3v5+P5XyNtzkiGGWK7a+zqhgGgECnr8uMtrURg0WI8X4q21Yx7ahZA/gM/mRq5VIZeAEAhy8NbFaFom0HftiwTdXiRSKUGPj+OPvUPVHwdQxkczcMvS8FUwEPwe3G89gbzzAOTdhiExGJFoo8SrRs460UsyFAKPE9+OtSgGXIm9RoIuLZ6czzZydN5X6NLiGbDiMZQxOqzHCyn4bjvdn7sViUxK7fFChECQyl0niZd4qfpCjEvU9cBHyGMNEApx9sWPqP78d9Lm349x4lCkGhW+smqcB06z/4kP6PnxdMp/2UObWTeiNBlAJsatDLp95C//mdxXvqfVI1eT+fi1osdUSBC9a6ptBF0eCt74kbQHr0SilBNyeVGYDCCBsq/+ouD1HwDo9dNc9L3aIAgCm37czCvTRe+ol79YQMAXwJxmJrllEjK5THyxkX2WJ6+fzqjrRzJRF4P57iuRRWmQKhVI5KLXlr/aRsVnv2P5cTsdvxc95oJ2J9U/bENpNmIY3gOQEPL5EfxBQl4f5d9tJ/XucUj1aqQKOQGbi7Kv/iLo9NBq6kQAyr7+i9z5X9J24T2YRnVHERuFr8aG4A1Q9vVmorpmEDOwIwpjlJhcxu2lttrGDzNXUhpO3vDcyY9Yee1zVJ4p4YWcz/C7vchVCjHz9HfbWDvnI7p4YdzWpagTopFpVPhtTrzVdmQqObXHC1Ho1ex78j08FVbaPnQl7R+7Br/VgfNYAcceeQtd62Q6vfkwmlaJ4pWxUIjizzZw6qmPSLljNLr2qZiGd0Uik4qeKqYoQm4fZ99bR8pdY0UDvEqOTK0kFAhiO5iDvmNLhGAITctEZGoFoVCI3B93sW3aewCMWzWLkC9AVFoCqlg9crUSuVaFu9qGz+ZCppSj0qoIujwEHB5CnnCc4I/WkzF9ElKVAolUQsjrx29zUfr1XxR9tB5lfDSD97yBTKMUrwDW2NjV/wmCDjemUd1p/8r9KOOiCTo8nF3xCwWv/0Dn954gdmAHAjYX1ev2ItOpMY7sjkQmQ2EyIJHLCLo8KGL0eMosEIJArZ28l7/EOLoXyZNHAeAurBTjrsbqCXl8SOQyAuErX5aNhyn5bAOp900gfeaNyLQqAnVODt+6CPuRPOKv6EOndx5HqlYgBEPUbD1G9W9iMjipSiFe1YyLBkSv4hNT38WVXUKHNx7G0CMTlTkWiVRKwOZqNq+gzYVl3R5keg0xI7ojeP34KmpRJsYi1auRqVViIo4dWSgTYqj98wASSYjkB69FolIgVSuR6TUEnR5O3fISznBiA22nVmQsexiJQo5MpyEkkRBweij+ZittZ94gxpgUoO5YHjvGPoumZQJD/nwZf52TusN5nF68mu5vP4y2ZSJSuQx3USVBt4/sF7/AfN0gTCO7EXT7KPliE6l3j0Uik2Ldc5ro3m1QxOiw7TvDibvEmwsdPpyBaXRPBEHAXVBO+ecbSHn4GtQt4ggFAgj+EBKZBMuWoxy7fTEp900gfeZNET4cuXUh9iN5mEb1oNN7TyBTKxEk4KuwUrvjOK79p6j4TDSop798L4mTxxJ0uAi5fATqHOQ8uRznEZEuXX5ZSMDpZt+NC9G0TKDHF7PQtkwk6PHhyivjxKwPsR/Np/3CKcSN7E7Q7SVr6gpsR8S9Z3OsipcOi3uP1+mJ7Eudx/Xm9rceRyaXIwghgv4g1QXlaGP0yMuqybnteUIO93nPDgCd9n0c0eXF8z7E8vnvVHk1DDu2goDNScgXwGexoYiNQq5T46mwokqIRiKVUv7zLpJvGCJ67gkCQaudY8MfJ+XpycTdOByJUgESCFRZKVn2Nc5juaQvfQRZbBQKk4GAxUbpqk0EnR7Spl4HQPnXf1GwYBWtF96D6Yq+KGKi8FtslH66npr1++n0xdMglRCsc1L50y6U8dEYR3Yn6PZxeupy7EfyiO7bnh5r54ne2yFBjAscCOKrseOrtqGKjw7HRRRfUAiBEJW/7SO2f3s0qfG4Syzsvep5BF+Azq8/gPnGoUgkEoJuLwGbi91DptPp3ccwjegGgkDpqk2cfuojAPpvfQWpSk4oGKJm+3EMXTNQxOjxVdeh75CGVKnAX+fEXVCONsNMyBfkyJ1LsR3Jo/3Cu0m6aShSlRIkAkGnl6Dbi+APoojVi55WNhcBu4v918yl909zRY+zKA2S8H5z8OaX0bZKoNNbj0TCdfhr7PgsdRR/tJ7iz8SESx0W3o1xZDdCvgBBp0eMN15SjRAIip7BEon44qC0BiEYQmmKQvAHCAWF8LzSw/OyITdoEAIhZFoVyoQYpOGXNoduX4KhWwZSBMyTBqOIjUIRb0DwBfDXOjg59R06rXwCqVKOIs4Q8bj1VdeR9/JXFH65hdH5YqxtMTEfBN1e/LUO7McKkOnVHH9iJUIoxKCNi8Lx/8Q9eWvPRwjU2JFqlAw/9SG+SisBp4cTU9+NrKmM6ZNIf+J6MSbsruOcueVF4iePQ9XSTOz4fiiT45DIpQSdHnwl1XjyS9H3bEegpk6Mddw2FW95LcFwu6Ku6E77Vx5AGWcg4HBTtOLXSOzKC+lsdQsTHd96BKlaCYhewHV7T/3j/iDTquj21TNE98wEJNRsP86RWxaK+ubDaWhbJ+MPCThLqvHWOkjo2w6pUk7IF8Dv9EBIQBAE/rrzFdwVVtrdM5buT92EXKtCCIQo2niYzfeI+RRGfzaDHTM/wF1hpf/CKbS9dbi49zs8FKzdg+VoHmatguR7r2g4S8mkuHNLyX78bRxhPZix8F5iRnRHIpHgLa/h+LXP4RTk9PzqKQIuL/rWyQiAVCZFIpf9rb4JubwEbU7kpmgxYZtEClLx1kvp8h+ImzgEZZIRmV5DwOrk9B0LKD90lpi+7ej0xkOoW8QhIFDy5WZOP/URcaO60+7lKagSYwm6fdizCqjecAjB5UVpiqLl4xMJun3IozQIIYGjdyymdssxOq2YSvyVfUUP50byW/TllgvOy3asgGOPvI3gC6CMj6b/+peRR2mQR/1nziv/2+HZsep/egj/CPWg2/6nh3BRuGyUvAxA9KJTq9XY7fZIEpe/SyzzfwX18woGgyxdupSRI0fSt2/ff674b7QpCAIffvghZrOZq6666r9oxP/fxqG0c2Po/TMKfc1jqP47GPUv+z8XOgfuY7Z/LnQe6Ce0ufhK4aspFwvF7bMvus7TvedcUl99vBfvTB8burSse4MeV150nV/evrS+MmX/bkzOBlT71f9c6DxQXChI6d9gsbJ5bNZ/By8FL+0Q6Awq/rnQOZBcwrwA/tJcfF9dvJfUFTGNkjz9u7jU6yMFioufV6r/4scHILsE2su4tPhCwf/lF2rUkkvTATLpxdPDEjx/CJx/gvISaa+SXHy9gPDP4W7OB7X04unoCF28zAOs11z8GG8Luf650HlQ5dX8c6FzECu/NIXjDl58RKzQJT6B+bj488Ol6A3gEqX3vw+XqqGCFwrC+zeQXyI1fJc4ykvhWYzc98+FzgNb4OLPYP+dKJNdmr4JXIJKbBP0/HOh88ApXLwOMMgujV/2Szi3XaoOCFyC/I6t+PqS+vq/gstGyf96XI4peRmA6F3odDoJBAJMmjTp/xMGSRA9No8dO4bf76dr16706dPnnyv9AzZs2MCWLVsIBAKkp6czZsyY/4KRXsZlXMZlXMZlXMZlXMZlXMZlXMZlXMZl/L+Dy0bJywBg7ty5l1Tv+++/j8THrMeAAQO4/vrr/wtG9Z/jjjvu+C9v86qrrrrsGXkZl3EZl3EZl3EZl3EZl3EZl3EZl/H/EkL/233I/+/h8vXty7iMy/hvw7rEf110nf4Dy/650Hnw+qGUi66Tein3PIBs+cVffWsRurTr20WXcM1u4f4Fl9TXn52eueg6l3JdGeCE6uKvorTxXtr11zzlxb+P6xlwX1JfztDF93UpV4EBVJe4mycF/JdW8RIw5LeLv07y5xVfXVJfauG/79DY/+aLDwmw6xv9JfV1KVfnhUu4qnipff13ok56ae/WNZfwQKG+xKubl3p1/lLgv8RropdylVV7iVfni6QXfw1ed4kPgDrh4seYqLm0q+Ll7ksLNfPfhUtdy5fCZ5dwaeebS5He45dwdgC41lhx0XVOlZn+udB5cKnXZhWXoDuskkujx6WslUvFpexHl6pFL0W3XepauZTzb5zq0q6K13gvPqTQpdACLo0eYyq+uaS+/q/As+3z/+kh/CPUQyb/Tw/honDZU/IyLgqNE9L8V6FxgpbGcLlcfPTRR5HEMe3atePuu+++YObnZ599lvnz5/9tXytWrOCqq64iJeXiDFbnJnX5r8CFEuzUY8mSJdTV1bFgwfkNSo2T/ZyLxgmKzv2+trYWpVKMHTNp0iT69+//H87k0qFJi6fHyqkoYnTUHSvgyCNvI/iDtHvuFlrddwUSCQhWC46FzxAsEINL6x6djaL/UCQKBcGSsxAM4vrobQInjyE1xRO16B2kMbE8HxTY/cl61i9sbtCY9PrDtOiSTjAQpORILn63j9bDuoLbR9bHf9LpztFI5TI8tXZ+uUGkf8e7xtD53vFEt0rksy4P4q1tmgX71rceo9tVA7CWVPPZA69SklXQrN8bFt9PxzG9UOs1BD1+frprKWX7m2eh73rnGHrcM56YVoms7PYgnloHw16cTPqoHqhi9dir6wj6g2x5/xf2rdkSqXfj4vtJ7ZoBSKjOL+PrGe/ic3lBpkCmj0ciVxFy1RBy1/Hsy6+ydcdejLEx/PjFCqQ6E1KlFoQQAXsVBJvHuTmXXz6LjfgR3ZAq5QS9fkIeHyGnh5OzPsRxohBVsomu7z9BVKdWSGQSHKeL2TthDoJfPPy2W3AXSTcORaZR0rvEwm+PvE1Ndgk3rHkWmVKOVC4jZ91eXBY7A2feiMqgxXKmmD+eWEHV8QLkURq6vfMomhZxSGRSir/ZQtLV/ZvJU/KkQWQ8eg2qxFjkOjX2Ugt/PLIct8XG6NcfRBsfjRASyPpyMzEZZjrdOgKZQs7e139g7yvfAZD80LXEhzOUK5PjkMfqcZ8pJvuxN3CGk7b0PfM5UpUCQgKesxUcHvYEAAlX9ydzxg3o2rbgyF3LSH/iOhQxemzH8jkeHmNjekg1ShwlFjY+9DbW7BKu+i5MD5mMvHV78VjsTWSx55PXkTqyOyGXlx1PvodEJmXC2rlsfegtzv4qJhNpd9cYOtw7HkN6IvazlQQcHnY8+R4Bt5c+r96HoUs6OQu/pvDdX1CnxdP31/koYvUEXV4O3rwA26HcyBjjRvUg6PaS8/LXZEy7XkwcEaPDW1aDRCql4pc9KGJ0kXJf3TeXzysOEELg1p82cc+1I1G2H4bgd+PP3Yvd5WbOB2spt1i55977GDVyBFq5BH/BQcbfO5uQ3o0UCVJBwhPO9mjS4um14nF0mUlIZTJcRZUcfvxd1Mkm2s++CSEUQgiGyH72EzzlNXRdOTVM7wK0mWLW88O3L6H/psXo2qYgBENkPbGCih92NAi7VEK/9QvxWx3IdWoUMXpC/gBCMAQhAV+1mCDAOLgzIBDY9Tve71aCXIF26mKQK5DEmJAgQXDZkZgS8XyyhMDhHZEyAx5QIVUrkGnVBN1e7PUB4yPycCfJ4fXhLq7m6P1vEHR56fbe1IY12TKBs+/9RovJoyL8Kl29hZb3XcFfHe4lY/qkCB+yX/6azGmTUMTqm/FLHqNr1pf9WAFyg5aOrz6Avn0qggA5i74m/dFrUCbEhhO9CMj1Gjyl1dQdziO6e6aY2OTxd7Efy0eqUtDnt/no0pOQyKW48srZPXo2bedOJm5UD+TRWoJuH4E6Z5M6vX+ai0ynQZMaR9Djo2brMXwWG3EjxMQpjtPFRHfPxOf2sf+JlViPFSBVKRj564vo081I5FIc+RVsGPMMXZ+/jaRR3UAiQQiECAWDBCx2dl/3UoSOLW4eSrfXHwDAfqqI7WPnRHRH5qPivq8yRSEEgvjrnJx8/F1i+rcn+fZRyHRqZBoxCVJ9UqjSVZuQqhQk3z6KgEWMVZz38pcYR3bHNKonQbeXvPmr6PT+NKr/2EfchL5IZDICVgeFb/5AyfvrAGg1+2bixvdBmSjSO+TxEXR5CdQ5yZv3BamPXosyPgZCAqVfbKDg/d9Rp8XT5+eXUBqjCHp82A7nkvXYO3grapvoXHdxNcfufwN7WH8hlTBw/ct4yms5+czHdFs5FW26GalSjkQuJhorWb0NQ6c0DF3SKVj0FcXvrgUgc/4UEq4bjEyvxltqwX44l/zFX9P9+xfFZBhCiJIPfid/XsP5se3dY2g3ZSxIQKFT43d6qT1egMdiI3l4N4I+P55qG6pYPXj9HHxyJfZTxUhVCoatewldmM/O/HI2j36Gzi/cRuIoMVFM9jtr6fXGQxy9/3Uqf9kDQOp9E0idMhZ1somgy0vN9uMR/Wsa0Y0uKx5HplMTrLVRMOUl3Fm5SFQKMr9ZhDRKizI5HolCTtniT1EmxxM1ohchtxdfUQW6nu3JqLazc9jMJvtl31/nRdblgZtfbqRH7yT+nHUpj9GhSozFfbYSZUIMcr2GoNMdWR/HH38X+7ECANIeuILUO0ejTjYhBENUbz7CsYfeosvyR9FmJqHNTEKmVoIgcOzhtyn/YSfazCS6vvdEw/haJeKvdSD4A5G9KO3eCbSdO5mqjYcwDekCCJR/9if5z36ERKWgy48vIVUqUCabkGlUIJXgLa7m9AOvRvbBelnqv3kp6iQjfovtvHtdvV4q/nwjafeMR6qUI4QEBF8AIRSi9IuNFL0vZpFuu+AuTKN6INOqUCXGsrXDvfhr7PTb+gojWicRCgRZfd1LVB0v4Fyc7zwFoBk1iPh5s5HI5QTtDqxvfojjpz8i9XRXjMQ482GkOi1CMEj13GXwyfFm7WvS4unfiM/7wnzWtU6myxsPRvbWil/3RPaigNODNJxMxHHyLDKdGtPwboBA8WcbOD3nE5FOrz+EaUwv/NV11G4/HtEdtoPZGHq2QZVkRG7QIQSCeEstFH/4G9YP/gSgw6wbMY/vhUQmRZNkxFfroPZwLgcefecf10raA1eQcueYiHxZNh/BW2Vtpn8vVdfXy7JUpaDPTy+co+uPh3V9N4RgiJDPjy4zmTMLv6Hg3V8idO/2/lQSJ/QBQaDit/0cDctXPd2ju2fit7nwlNdy5PF3cZwpYcBPz4cT18go+2UPxd9sYeCvL6EM827PzQupO5RLwvhetJ19k5hAJxAk9+2fyXj46iZnyw5zbyfpmgHIDVrcpRb8FjunZn0gJqUKQ90ygYF/LUVAzFitSohBIpVSsmoTKnMscaN6IPF4KJz+Bu7jeaTMr0/2KQGJhJDTTeWKHwh5vJhuGQsSCZav1lP14VraLrgL8w1DkKqVeIqr8RRX4SmxEBdOOuitrqPk4/UUvvUTABmzbyJufG+QycR1WevAdjiX7IXfMHDzEpy5paI86TVIJDQ5B6TeN4GU28WEdyWrNlH5+75G56p8bEfzafvcbU3OHJdxGReL/90RzC/j/2m8++67JCQk8NZbb/HWW2+RkJDAihUrmpULhd+g/5NBEuDBBx+8aIPk/wScTif5+fm4XC4qKyv/S9t+/PHHWbp0KUuXLv23DZLB4P9/3qC2f/ZW8lf+ypYBTxKwOki9dSRIJbSYNISdVzzLHxl3gRBCN7XBY8+76Tfs82cTLC/BNu1enG8vRvew+CAg69SNUFUFtTeO5vO7ltLvzrHEt27RrN+jP+7gzVEzWT7uKWLTEkgf0JE3hk9n94urGPjiZP6Y8irfjnqKDQ+8FalTse8M6/61EHtRVfN5jOxBm8FdOP3XYXZ/uYHrFpzf0Hzqr8MUH83jmbZ3kL/5CBPefvS85cr2n+H7WxdiC/fVakQ3YlqZyfrqL7L+PIC7zsm7/3qJq+fcjkzR4JHw87zPeXXCU7w6YTa1pdUMujOchTsUJOS0EHJbI2UnXjGGFa+Ka0ai0CCRKQjUFhF0VCPTx513XI35JdepMQ3syJb+T5D9yvcE7W62j5hN3qvf0/GV+wAxC3fQ6SHriXf5q/29aNISSH9SDO0QN6o70b3bUrf/DPsnvkjI52fkgrsIev18/6+X+XL8HL4cP4eWw7piSImjKqsQW1EVW19axcgFdwHQ8u5xOE6XsH3kbPZc/xJtn76Zgg9+aypPgKuwipzXfqDucB4Hp7xK0B9g2Mt3EQqG2DHvS74cOZtvr51L1ztHk3lFH378l0j7zAl9iG2TDEDpuz9xZMwMChd+ibeoEtuO4+RMW07GovsBiBnZE4lcxv4e93F80vMEHQ2elc5TRRy5+xVqd50k9Z7xFK5cx44BTxCwOmkRHmNjevxyw3yCPj+DF4r0+PWml/l+7By+GzeH1OFd8TtcEVlsMaQz0elmVg+ezq7ZH9J/0RR6zrmZ0r+ONuFd1b4zHHvzRwJuH+uueJ5dsz+k38K78FmdnJ7zCQVh4wJApzcfwVtpZWPKbdRuz4o8yMaN6o423cyO/lM5OeN9Or31sDiX/lOpWreP4k/+ZPeo2ZgnDsDQPZMd/aeSNf09vpbm8bAzg2ft7fl952EKXAoET0Miqm/W7yQ9PopvX3uWcYP7MGLECHwOK4q0rgA85GzLNEcHnnC2B6Djs7dSvSML64Fsir/bTuWmw3RZfA/V246zZeRsto5+msNPrKTjqw/Q5tnbIvRWJxsjD8UZ0yehSjSyMeU2Tj39ER1fub8JvdLuuwJndgm6Ni0i9esO5ETm6DpbiXFoF3YOfpIDN8xHMWAMUnMqBPy43noG79pPCZ3NJlRVihAMgqeRp224zK6Rs7GfOEvI4+P4o8vxWx1N5CGmd1vq9mezb+KLCL4AHZfciyu3jN2jZov/xjxF0O3DNLJbhF/WA9mk3D4ad1EVxqFdIvw6MeN9Or/1MIUrf2V7/yeoXLePok82sGvUU5gnDsQ0rGuzvgDazb8Ly+Yj7Bw8jd0jZ5J8wxAKV67DlVOCu7ACX1UdR6YsQwDiRnaPyEaHJaIODHn9uAsqyHpyBZvS70RhMtDl3cfRpps5PedjXLll+Cpqm9U5cP1LOE6e5cS093Dnl6NONmEc2Ikd/adS+vVfkb4OzvyQnoumROo5CirZP+09fsy8B5Uxin7vPEpUhpmN459DIpUQ8Hj5c/hsDt73egM/pBK6LLuXumMFVG46gtpspPUTYgZld2Eluya+xKn5X+Etq8FbUcupGe/T8c2HSb59FPuumAPBEK68MgiG8FnsHLv7FRKvG4TCFEXRyl/ZP2om+0eJe5QmPYk9/R/jzIyVdFj+OJaNhzCO7EHW/a+xLWMyPouNlPuvRNtWPKcULf+ZvPmrsB/OpXz1FgR/EF9FLWdmrCT96VvIfeEz9g15koNXPEOLKePQtW1Bm2dvI2fRN2xMu52KH3fitzrCD4pNda7gC0RoDtDqvgk4sksBaPvsrRSs/JUtfR9HCIXIfe0Hziz8BvO1/clfuY78RsaB2FE90LVPI+j0cOxfC/DXOpDIpKQ+fC2e4iq2p93CsVtfJvme8ZF5JQ7sQMq4Xvw66mlqj5/lyLLvWTt4BnKdmsSBHfl50HRqswoxZJhZN/oZDjz2Ll3n3RHhs7OggkNPvscvGXejNBro/c6j6DPMbBgwjcOzPqTbwilUNNKBuvappNw+CsfJIk5MW4k9qxCCgrjepBI6vfEQ9qxCNqXfQcjpIWWZaPgXvH7ybp1D7k1PkXvrHALVVnR9O6FMT+b08AcoeWY5qvRk8u+cy7no9ObDeCutbEi5nZrtWZGXCXGjuqNLT2J7/yearMsdA56EkEDdwRzsh/M4MuUVXLnl+CqsnJjxfmRNqsyxtLx3PI6TRWQ9sYLqjYdRxkbR4taRHL3/DSrX7SXk9FK44lcq/9gf0W3n6g6JXEbhO2sje1HLh6/GOKwr3qo6jAM7RnRb4q2j0LRNQfD6OT7pRQpfXoX3bCUhr5/c2e8T8gfIXNxcf8r1atyFFefd6yL7yKwPaDv3dg7dupB9186FYIhj97zC/iueJWXKWHRtW2Aa1R1NupmD17+Ep7iakFf07DeN6k7Q4ebrq1/AUV4bOReci3PPUwASqYS456fh+HUjhQOvIWStI3bGgyBv8NWRmYz4TudS2PcKrG9/TNwL08/bfpcwn9en3I5lexbdw3z2Wx2cmPNJZK3U70X7r3sRbSszxZ9vYNewGSjNRkzDu0bo3eLWkejaiufW8q//4ui/FiDTqZvoDn3ndPLmr8KRVUDRirVYNhzEX+ekxZRxRIXrZr/zC5tHPoX9dDGl6/ZR+ddR/FYnnV+c/LdrRWWOJe3eCU3kS5uRdF79e6m6vl6WQ14/+6+fh+PkWbKmvYc7vwJVshHjwI5s7/8Ep5/7FIlU2sQYWQ+l0UD24tU488rxWx2khOXLb3VQ+uNO3MVV5L35E8dmvE/nJfcQ8vrZff18to18im2jniJ+ZDd6fTwNb6WV31ImU709i57vPQ6AZetxto+YzfZRT3H0yZV0ee2BJs8qHV66A216EgemvMr+yUsJWJ3kNDr71qPbR9OxHS+gdkcWhs6tKFuzjZ1DppEyeRRRnVuxo/9Uzj61nNQFD2EY0QtVaiLHetxBwGLDk12Et6AM0+TxxN15JaevnsGpcVOJHtUH07/GoEk3s6PXoxy8/iUCNifuwkpMw7sS9Pg49tCb+CqtJF43KCJLhcvXsmvEbJyniqhctw/LX0fwWx2Yrx2Au7CCnJe/xlNURe32rCbnAH37FFJuH8We8c+we+Qs4sb0pMPCeyLnopA/SPJNw5qdOf6/DkEI/q//938Nl42Sl/Efo7y8nAULFjB79myef/55SkpKANi/fz/PPPMMs2bNYt68eVitVgDsdjvz589n1qxZvPfee5wvgkB5eTl5eXnccMMNke9uuOEGcnNzKS8vJysrixdffJE33niD6dPFg8LkyaKbcigU4oMPPmDatGksWrSIhQsXsnv3bkD0FMzNzY2U/+qrr5g5cyZz5syJjO9i8PPPP/P0008zY8YMVq9eHfl+yZIlzJ49m2nTprFhw4bI95s3b2bq1Km88MILnDp16oLt7tmzh169ejFw4EB27Gjw3snLy4uM948/Gt7o+nw+Xn/9dWbMmMFrr72Gz/fvZ3NzOBwsWbKEGTNmMGfOHAoLxbd8q1evZuXKlcyfP5+3336b1atX8/bbbzN//nweeeQR9uzZwxdffMH06dNZsGABgcDFX6U1De5E+VrxzWzx6q0kTuhNTM/W2E8VYT9eKD6A/bUeabw5Uidw4iiCpTryt0TdkF1T0bEb3nU/AJC/6wShYIjE9s2N0Nl/HYn8X6aQU50vXhGPzkgi4PESCojK3GNpyMZtySrEUVzN+TDykYmc+PMADouN6vxyNFFaouJjmpVrO6QLB7/fBoDP5kSmUqBNaF6uKqsQe6O+Msb24uR32xEQ8Do9qKO0GFMTcFkdhAINl1q8jQxhirCXBABCCCHQNKNo7+5diDZEASBR6giFjURCwItEIgVJ8+tXjfkV8RoDildtQqZTo0qIoe5ANqok8YqTr9JKVOdWVK7dTdDpwX6yMPIGNX58HwI2F2VrtlJ3IBupXI7aGIU2IQa/SxyrVC5DKpcT3TKRY6s2AVB5LB+VQSfSTRCQ68UrLDKdGqlMRtlP4lqvlycA6/4zxA3pTMmardQeyEYVrUNlEK/a1XtW+J0enFV1OMtqKNsremfn/b6PjLG9mtDAOL4PIa+fqh+34ziYjdygQ5EQg3F8H4Iu8RpO4+8BnNkluHJFGTN0z6RyrTjG0tVbiJ/Qpxk9Kg/mivSIjUKTEEPgHHpYc8sjspg6oivZ324HoPpgLrrUOMq2Hm8iuwA1WYXE92pDIDzG6oO5KKN1SGRSbIdzI8Y6gOgemRS+IxopC975GUWcAWVCDPHj+1C2ZisAdQeyURi01O4R9VjJl5uIn9AHiUKGIjaK6g2HADhy5AipKSkkxyUiR8r4wb3ZfOAkweqzkf4kSHC53EijzViLs4mO0iMN+UGmwGhqfl0ublAnlLF6ilZvo3j1VgwdW6IwaJHrG3SBXKtCEMA4uBOVa3ejSjIiUchFDwQgceJAyn8UdWvpl5uRKuToO6YBoEoyEjemByWrNqE0GiL8Klm1McKv2H4dCNhcuAsrse45heD1Iu89Quzc50HepR/+A1uRRBsJZO0V+9U0ut7pE/lgHNSJgN0NApSu3kpCWGbjx/cWPe7WbKXuQA4SuQxFrB5lI31hHNIFd0EF+g5pEX7J6kMTSCTEjezeiF85YX6dDvNrMwkTeof5pSfo8DTrS5NuJnZAB0rCa0/wB4np157KtbvDqkVCKBhCbhBvL4TcPpRhHSA36CJjje3fgcq1u5EoZATqnMT070DZmq3Ej+9D0Ye/IzfocBdVNakTdHkxDu5E1fr9SORyQv4gobC+0bVuEemr5qA4L3W4XvyA9pT8shepQobP5iSuXzsK12wj9bqBnP1+J3K1EnVCDL7qhvWRMKYnUrmMU/O/AkGg9OfdJF83EIDa/dkE6pwkju9F8acbUCWZsB3IRmHUY88qRN8hDVd+OY5TxQQ9PsrXbMU0uicVP+5Ed84LsbjxfagIe7bXz1PwB/BX26hZfwDBH6Dy+22EPD5UZqNIB4c7Ui+qSzqOk2eRG3R4iqqQadX4KmrFck4PruwSVGYjxsGdKA/zvXT1FqI6pyMIQjOdK/I5CmVCDKokI/FjelIc5rVpcCcq1u4hqm0LnGdKMPZrh0ylwJVbhq5VYhN9ETeuD1W/7EYik+I8eRZ5tA5ZtA5VspHSj34X5W9HFkIwiLa9uMba3DGaE2+vJeQLkDi4I3lfi3RpvK8oDTqEUAh1QgyOnFK0qfGo4sQbNab+HSj9ZQ9ShQx/nRNT//acXS3urcYemQQ9fgKN9kNdmxbUHcgmdkAHKn7aRe3OE/isDuIn9CG6Z2uEYIiSzzcg+IPUrPkTRYIReXysOCaXh6ClDs/JApBKUKaZsX4v0sl16DQSqRTkzR+nmurRtY30aG9KL7Aug04PcSO7U7pmK/Hje3P2w99FT6yiauQGbURuJDIZsYM6UrluHzKtisrf9kd0h3niQMp/3In5mgFkv/hlE91WD+OQLuLtgk//jMhJ2r0TyH5pFTKtGvfZyohuC7k9xE8aEqGFcVwfgg43gToHrlNFSGVS5LH6yH6nDOtPuUGHt7I20n7jva5eLyEICMEQQbcPb6lFNHiN70PQ6cEZluf48X0oX7OVti/dwakZ74s8iI8W9cf76/BYHQQ8voZzwTk49zwFkNg9k5DVBkIIAgHc2/ZCMCj+C0PRsgWOH0X5dfy8HolSgeo87Uf3yCS/EZ+VcQZUYR1jO5wXWSv1exFA0OMlYXwfJDIpukwznrKaCL2Dbi/mML3rdp8kYHUg02siusN2IBu5XkPCdYMo+2IjAasDX1Udcr0G99lK1GZRbuvlP25QJxx55QCcXb2NpHG9/natiPIlJXZQR6rW7UWmVRJwes6rfy9d12vPo+sPIJHLEBrp+upNR5DIZUiVza+kR3VIjZxHSxud93zVNqLapmA7Jj7LWMNrTJUQQzB8lpIoZEjlMvRtWpD3jmjwzHvnlwjv6ssByLQq5FpV02eVcb0pWbMV6/4zWLYeQ27Q4jxbGTn7gniO0LdLIXfpGuTROpxnSojp1158rrHY8ZbVAOA6dAaZQUfMtUOo+W4z6rZpeM6cRapWIVEp8eSUELQ5ETw+CIaw7z6O6ZYxlK/ZStDhFuXBoMPQszXeSivu/Aqqf92LPEpL9YaDxI0X1139i3Lj4E7iS7TwmcM0XHz5e6EzR3TvttQdyCbk9iEEQ9TuPEHswA4RWVabYwnYnCAITc4cl3EZF4vLRsnL+I/x3nvvcffdd7N48WImT57MBx98AED79u1ZsGABS5YsYeDAgfz8888ArFmzhvbt27NkyRJ69+5NdXVzQ09xcTGtWrVCKm0QUalUSqtWrSguLgYgJyeHW265hddee61J3b1791JVVcWyZct48MEHOXPmzHnH7fV6adOmDUuXLqVDhw5s3LjxouZ95MgRysrKePnll1myZAl5eXmcOHECgIcffpjFixezaNEifvvtN+x2O7W1taxevZp58+bx3HPPRYy358OOHTsYNGgQgwYNamKUfOedd5gyZUqzK93r169HqVSybNkyrr/+evLy8i7Y9ptvvsnMmTOZOXMmdrud1atXk56ezrJly7jlllt4++23I2Xz8vKYNWsWU6eKb70qKip46qmnmDlzJm+99RadOnXilVdeQalUcvDgwYuin8IYhd/mijyAeEprUCcZUZuNeEotkXLSpBRCluYyItFoiX7rM/RzFuF8e7FY1hRHyCJ6lsakxCGVSXFU1V1wDFK5jIQ2KeRtF6/kRGeYCbh9jPtkOhPXzaPNpMH/OA+tOZb4jCT2f9twjdpaXkN0+KGyMaITjfSYOJjn9q0gNjOZmjPF6MMHyL+D3hyLo8zCkU/+JKF1MsbUeB76+jl+evGzZkb9m5c+wAv7VpCQmcz2T/64QItNIZHJINRgVBZCQfG7RjiXX3KdOmIQBPCUifxrcesILJsOR+oEwnXUqfFoW5rFK5+AKikWmUaJp0TktaO8Bo/Vgd4ci0Qq4dbfFnDfoXc4u/0YMoUMR1mDTDjKa9CbYyn48A/0bVsw8ui7DPlrKd6qOoR6g3JYnuqhTjLiKbGQeusICjcfxVFW04T2USlxGFsnYznTsC6dFVZ05/BH1SIObfs0an4VD2TeMgvKJBNKsxEhEKTj18/T9Y8lCIKAMqmpQU0ilxF0eJrJ/Pno4SwT6aEL0+P6PxYw+cg7lGw7RlX4CiCANiEGR3i9aMyxSBVyyrZnNeMxiLJab3AHcJXVoD1nfgpjFIRCeMJeJZ7SGhBE+qmSYiPjUxijCPkCEWOQp7yW2AEdGJb1PgGbi9od4hjqpH7itdGReSa36Ux5wWloFKPoX+MGkldayZ4zxTz92sc889RsQhVnEHxu4uLjeU+XzWv6k+xWVKM0RuG3OVEnxuIpteAus6BOMuIOy595Qm9GbFtG3y9mceaFTyPy127eneQuWY3SKBriFbF6nNkNvA66PER1bAlAu3l3kv3SKuQ6NUIg0IRfhi6tGHJwOZq0eGxHG/Ss4KhDGpcUZrQURc+hqG96GADfz58i+LxItFGNhEHKgL+WoIjRYdlyjLqDOU3kQZ1kbCIPnrIa/FZnE5k2XzeQqj/2R/gVP64X7rOVCKEQErkUVWJMM36pIvyqIXZAB4ZnvSfSKBBo1ld09wx8Fhud3niIfhsW0Xn5owTsboRgiDPPfYq+Qyr6di1o88JkPMXVeCtqI+PzhPlSrwP6rV/IsKz3sWw7FplXvTzVl63/BFDEGZDrNQw9uhLLlqMIgWBE36iSYpv05S6rQZMUi9Kox1/nYtTv87n62LtUbctCplHiKrUQlWlGEa1DFRfN0G+focWNQyJ0bD3tOoJuX0R3OHNKURqbxvtUJxmJ6tIyots8xdXE9muHtnUy3opaYgd1jFyhVJlj8ZZakOk1pNw9jt6bl9Hu9YdQp8bjLbEg1apIfXQizhOFKEwG8YEujJDXjyrZhO1gQ1iPmMGdyZx3F9q2KRS//yveMguqJGPkE0CdGo++czqu/PKIzGc+fTNdP5yGOiWO3CWrm+kYT5kFv9WBOslIh3l3cvqlVRASkChkEV2vMhuR6dUYB3ciadJgSlZvjRhM66FMMuI8UUjRu2vpd+Bd1GkJEAiBAN6wblKlxiORyfBXWgGIyjQT368d4397CblWRWznViLfdWrkOnGPqD0hvrjQmmOJ6ZGJJiUOdbIpogOG/zGfCcdXULX9uHgdvbQGtTmWpCv6YD9VhFyjjIzReaqImIEdCTrcSJRy4kaLV4HVSUZUZiOCIETo4i+zEPL5UZjD+lsqpc26N+h44HN8Z8uRSCX4ShvOJL5yC/K4mCY0qdej7iKxXGM9Wr8X1ZdrvC6FYBBVQgyZMyYR07tteH3UhNeH+Oktr6Xo0z9RROsYeugdAjYXFev2Nqyd2ChC/iDeKiuu/PImuq0eyTcPi8gJiEZbiVyG40QhErlUHG/9/KptaNKTIrSImzgYQ78O2PadxnEoG29ZDQGrM2KQSZ83hfzXfyDo9ETU/Ll7Xf38VWYjAZsr8lv9+lGnxhPVOZ26gzmokmJRp8ThLa/BcaIQIRgKG9Ib2oGGc8G/A705Fs+REyjS00j582uibpmI9+jJhhe5gCwhjkC5eJ7UXzeeYI01st4a81k4D5/PLSfVqiL09pbXUvTJemIHdWTo0ZVIFHKcp4sjZb3VdWjTzU3qSxRyvI3m6i2zEDOwE5nz7iJx0hAKlnyDv8aGvmMrag82nA86z70dRbSW1OsHcnLJGjxlFhTR2r9dK43la8ihdwnY3IQ8vgvq30vT9TXNdP2woyuwbDnWRNeL7dc0eeFYT3e/zQWN9ubGNFclGQnYXU3aUCcZQSph8MaFjMlaSc2e0wjBYCPeWSJrFCBxQh+Gbn+F3qtm46mwNjkHKKK1TWTPU1ZDyztHR/YHgPaL78FXaYVACKlKgetsZaRtiVImviQNw19ejSolEV9ZNcqkOLRdM1G1TMSdlYtj51FUrZKQxUQhUSuJHtELeVzD3p7x9M2oU+LQZSZRs/VY5PnJW2Yh5PGjarQm2r44GXm0jqTrB5GzZLVIt4RoNGnxmCcOxNA9E3m0PjInv9VJwOogpn97FLF6pBol8eN7EQoEEYKhyJlDHiW+mGx85riMy7hYXDZKXsZ/BI/Hw+nTp3n11VeZOXMm7733XsTjsKamhgULFjB9+nR+/vlnioqKADh58iRDhogPBD179kSnax4cXBAEJJLmAXkbG2Bat25NQkJCszKnTp2if//+SKVSYmJi6NSp03nHLpfL6dVL9ILKyMigqqr5tdy/w5EjRzh69CizZs1i9uzZlJSUUF4uvo1ct25dxKOxurqasrIysrOz6dSpEwaDAblczoABA87brtVqpby8nPbt25OcnIxMJuPs2bO4XC6cTicdO3YEYOjQoZE6J06ciPzdsmVLWrZsed62oen17aioKE6dOhWp27lzZxwOBy6XuJn37t07En8SoEePHsjlctLS0giFQnTv3h2AtLS0i6bfedgrHggbfW8c1BFF5+4ETh9rXtTtou6xO3AsmoPmlrvrWxU/1Br+9e4TWArK8TovHET6qnlTcNc5KD8pPvxI5VIUeg27nv+c325bTI8nJhJ9zuHwXAyYeztVuaUIoabGwfPmEJNI2PzOT8zv9xC1OaVo4qKbHIIvDHFeLYd1ofREIfn7TrPq8be47qW7UJ1zWPtm5kpe6vcQlTmldL/6/DJ2ofabjr/Z0Jt/cU4ZQ9d0km8dSfa8VU2alWlVdPtwGnnLvo0c7MQfz2lUEDsWQgJfTpjDh/0eJ7FbJspz5lg/wPgR3bAdL2RT14fYc/1LKE1RTQ+v50zC0KUVqbeOYNfLX4d/Fn9XaFVMWDmVk2u2EWrkARQZUyMo4mNwnTpLwNoopmhYX+XNfo+jY2dy8tb5qJJM6DqlNx93s2nUd3AeetBAj+/HzeHLPo8T3z2T2HaNvH8bMabPi7djL6hoRONz8A86NTKMC45T0qxcpH5IwJVfzrbuDyGP1qFuKepmoVH9uDE9EYJ+OCexzs6jZ2jfMpn+nVvz4gM3Mv/lhXi0iQDMvf9GnnR04F5na3aoqiiQOZrPJeIRLFD+2342D5nBvimv0OrxiQDEjemJr9qG42TROfRuPsf6svaj+eell7eqjm09H8FvdaBJjT+3hfBHiGDeCYJncwg56sRr3c06C7F/0jzcRVVE98xEH/bobsqPc/sXIr9LFDLix/aiav0B8W+VgvQnrqOw/pqbcA6NmvELXPnlbO3+MPJoHVLNuclHBCQyKVFd0in69E/2jH6KoNuLIkbcr1PuGoMrrxxPsYUzz38aMXo0Hr/QSJ/vHjWbbd0fwtC5FUjrxyVpWrZxfUHAU2phW/eHiO7ZGplO3WgtSi7QlwQQ2DDmGX7t+RjRnVoiCfclkcmI7ZqO9UQhh575hDbTrkOXYSZhTA+Cdg/CuYlUzlkWSmMUcaN7kRPWbUG3l9JvtpA+bRKmEd1FI/45e4Dz5Fl29nuc/SNn4quwRq4up8+8ieKVv4h9NmKRTKumxb1XULf7ZJPwD+7cMk7c/Qq+8hrir+xXT57Ip0yrptOHM8h57uOItzZA7sJv2DvhWQJ1TlLvHs+FdEx033b4quuwHa2PCdhUbhwnzuLMKaXsu+3EDevSnDgSCTK9mrjxfdjb9xFse04hUSsiRgKpVk3HD2bgziuLjE8qk6KM1rH5tqV4a+wMWflopK365rPeXotELmPg8ofJvHssdccLRMNxeHibRz/DHz0ebcLnLvPuIGveV81Y6MwuoejD31GZjfT86hkcWYUIgWAjuTkHQiMih0JkXzGVkwOmoEg0IVEpm5c/F3+rR5uXq//+8F2vEnR7OfPiKjSpcUR1arquBEFAHq0jbmQ33MXVbOn2EDKtisQr+jRp29A9g/Ifdjbqt0G+JQoZphHdRKMhINUoSb1nPL4q6wWnEznfhELY9p7EfiwPbZsUtO3rdZuom2LD8Q8dJ882b+N8ulfSfC1L5DK6fDiNM899KhqRZTLMNw4ld/HqRo2d005DJxecQxNIJMgT4/CdzqV4zL+wLv8YVc8uSHTaJmUA1L27oZ84gUBR6XkORhdo/5xyjYvJo3XEDeuGM6eUrd0eRCKVNjNi/jvz8BRXceLuV6j4bhspD1yJrkNLit79uYnX45m3fsJVVEXRdzvIuHtsk/oXWiuifHXHU1zN1m4PhuN4xvwb+lf8/6Xq+q3dHya6Z+Y5uj5cpJnOOQ9B/oFmgiBASGD7qKfZ2P0Roru2Em8Fna8cUPHbPrYOns6Rx95BGfv3SekU0ToSx/WOnH3jxvTEb7ET8jW9QdZkDVxQlgSsv+/Bse8k6jZpIJHgOpZL61Uv0vrzubhPFjShT97Cb6jbdxqfxUZ0rzbnTqbJn/lv/oinqIqy77aTdrcY3inkD7K156NY95zCU1RF5oxJyCLnaAHX2SoK3v6ZnqufpedXz+A8VQyCqDfqzxyReZ33we7/owiF/vf/+z+Gy4luLuM/QigUQqfTsXTp0ma/ffTRR1x11VX07t2brKws1qxZE/ntfAbHxkhNTSU/P59QKBTxlgyFQhQWFpKSkoLFYkGlOn8Gx383obxMJouMQyqVXlLcxIkTJzJmzJgm32VlZXHs2DHmz5+PSqVi7ty5+P3/fnbbnTt34nA4ePRR8ZDucrnYuXMnV1999T/S7VLwd/Q6l8bycLwdqVTahH4SiYTU1PM8eAMbNmygW7duvPfeezQOfeyz2FEYtEhkUtGTLtmIp7xWfKOZbCKqYxpdXn0A77aNCLYLezvKWmYg79gNw+sfEzhzAmm8magb72DvjzvofetI7BXWZnX6Th7DsMcmolAryVq3h+hk8Q2/s6wWIRDEdrYSb62D8j2nMHZMoy6/vFkbHe8cTftbRxDTJhm/L8AdK6ehUCtpP7w7wUAQW/ha3YDJY+h3ixjrpuhIHjHJJgr2C5xZu5v2kwbjOM/4ALreMRpdYiyTvplD+aEc9Ekm2l83iHUrfqT98O6cPZxLTVEVCZnJFB3JbVJXCAkc/mUXw++/qkkinMaQqg0kt07kreXvil6SUjkQvtoilUGo6XrwWeyo4qMZvGkRCGIQ7EAjg6+2ZSKZUydy6CYxphiA32JHHq2j68fTKftuO45TZ5HIpPTfuBhVsgnHiULULUTa681GMTlFmB5d7xhN51tGoI2PxlZSjb6R16HebMRRYSXlievJfUv0wK47LHqt6dqlUHcgG3WyEWRSBm9cJPK2oILMJ69nzzVzRY/MJCPOCitSuYwJ703lzI87KT+QTd9p10f60SXG4AzzsR7yaB21+8Qry+a7xmPo2542bzyG/cBpMfA/4LfYCPlEj6cmfAkEkenVTWT+vPQ4lIcuyYhUJsXZSD58Nhdlu07Sa8YkDGkJaBNjKd9zGn2yiQrA1DUdXZKRER8+iTJGR4uR3Uge2oW4HmLCK8vhPKTdMxp4lmTEXWFFBRh6ZBLVuRVJNwwBqRR1ajzsPS3SUSJ6T3jLaiL88lvsSJVyvGFPZHWy6METsLlwn60kbng3ytdsIyak4ISrDm95kMSr+1NpLyapfQ8U6b1AJkfZbgjdjJ0Z+a8oBL8Ls9lMclwMBTUeuqZoiNWIOidKUPDwLXcy6F9Xo0mNx7LzZCQIv6e8Fm1qPJ7yBl7V7D6FpkUc8igNMf3aEz+uF+ZJg5DrtWhS4wk4POjaNFyvlWnVOE6exXzdIOLH9SJuVHekaiVSjYrO7zzK8YffjswRwHGqmNgBHSL1Jfpo0OjRznoTgODZbORd2iCRydFOXQRqHcpR1yNUlhA4trthfeg11Ow8iWlEd6z7ToflYRHqZBP2RutDnSTKSn3/7V++G6lKQZd3HwepFEP3TDRpCfRa8ywyjRKpSoE8SoOufSrWvacj/PI14pdEJqX3D88j0yiRadXN+rJnFeIttWA7mANA2ZptJN8ygv6bFqNvn0bVnwdRp8ZT8fNuOi9/FFVibGR86iQT3vJacY4GLan3jKPFrSNRJZsQ/EHULUwReaovW/9ZTxtlfDS9f3wBZVwM/lp7RN94y2owdEmPlNUkGfGUW8U9JVpH5t1jSb9lOJpkIyF/EG2yCXdZDb4aO6kTB2A/U0rN7lNEdWpJdNd0otqnINdr6LHycRR6DbqMJHyNEplFdUxD37YF+Uu/JRD+XpVkouSTP7FsOkzGjBvxVVpRJZtQJYtzUCWbcBVUhA2VAmVfbCD5zjGoWpiI6tmG+Kv6o0wyEvIFkCrltLh3AqbRPXGdLqJub0Nol+Qp4zD0akOHdx6nbv9pYod2JeT24SuvQZVkwl9dR6ePplPx3Taq1+3FjxT5Oftq0OGm1aPXEHR5m+hcdZIJiUyKtlUiCeN6ET+qB1K1QnyxI5OK8lZWgyYtAW95LaXf76DlfRMofP+3JtcpfaUWYkd0x3O2krhrBmDo0w5/jY2A3Y06NZ60JydR+f02kiaPwVcevrJYVkvRuv14a+woo3VIFTKu3LQQR2FlJFxFwOEm4PCwYdICZOU1jN33Bq6zVQQcbhQGHRl3j6XlrcPRJJsI+YNoko3EdEunz8rHUJtjCfkDmHq2RggGqfptP0Xv/0bGk9dzYNJLZM6+CYlcHtZrFiQSSYQuiiQTUpUCf0WDt6Bp8hUYbxmHzGggaLWjTI6j3g9LaTYRqLYCkDplLC1uF/d7pFI0qXFYz9GjnvPo0biR3ej02gPIwh51Mp0aZ1450b3bRrwj6z9NQzvjzCsX9ZcgUPHrXlo+cCWalHj6b1yE3+rA0C2dYw+91Ui3FUXmEjeqB/ajeUR1SY/wX5Maj1SlYPC+t5AqZBgHdUIZH42vqg5lnAFftJZuG8RzvuNwLlKlAl+dk5gRPUSDmkyKr7yGuKv6Yxzbh34je6JKjEER3ZnOyx+l6OM/Iuu18T7iLbMgN2gb9EZKHLGDO1Py6Z9UrdsbkYPoJBP9Ni1BptcgVSno/vXTVPy0S2wnHKqk/lzw78BRVoOybQbWFWLiJYlcTqi2juj7bkM7QHRW8GadRtW9E1GTrqTikWdIfHNeZJxpU8aSEuaz5AJ8boygyxtZl8ahXfBbRX0mBIK4CyrE/TYMVVw0VQX7m9QX/AFULUwkTxlH8u2j0bZpQdXaXahamKj8eSe9Ny4j5PFR+d22JvXEc7YOqVJOm0euJuW6gfhtrr9dKxK5HFdeGVGdW9Fv/cvIo/UIoZAYZoTm+vfSdL2xma7v8+PzKONi8DXS9WL7xkiCp3r4w88PyMTnw/r9bGD4vFd3OBdFtL5JG/X9tZwyhtTbR6KKj0GiEHlXu/c06mTTeXlXtf4gUqWCjMeuJXniAGRaFX6bKyLDUR3TiOqQyp7r5kXOvjF922Ea3hVVYixdVk5FbtCiSYmPvPgRfIGIZz6AwhyH88gZlElxeIsrUSbHoYiPpW7DHvR9O+LYcYSK5WLSxaRZt+Mvt6BuYSJqyliSbx+Ftk0LLJsOEd27XSRcgCrJhFSjbDKfeh6V/bSLnp/NpHrzESRSCb2+fTZy5pDIZegyk5qcOUqP5lH65WYAWj/zLyRyGdrMpMiZQx6tQ6KQozBGRc4cl3EZF4vLnpKX8R9Bq9WSkJDArl27ANHAVVBQAIjGNKNRfPu3ZUuDYaRDhw5s2yZunIcOHcLpdHIuzGYz6enpfP/995Hvvv/+e9LT0zGb/95zrX379uzZs4dQKITVaiUr6/xXGf9TdOvWjc2bN+PxiJtnTU0NdXV1uFwudDodKpWKkpISsrPFa1ht2rThxIkT2O12AoFAJM7ludixYwdz5sxh+fLlLF++nMWLF7Njxw50Oh1arTYSi7KehgAdO3Zk+3YxrtzZs2cjcSH/HTTmR1ZWFlFRURfMcP53qOf7uRg9ejTx8fHMmTOn2W+WHScwXy16fqTcNJSK3/dTdygXfZsW9PpsJkenrkDRtRf+fTua1JPGJ0b+HzidhWCzYntiCv4929D+/9h77/Coqu3//3Wmz6T3Rmihh95BelBR0WsDFcWCBYWLFKUoqKgozYagNMWrXixYEUFRQJAWIJQQEko66WWS6X3m/P44kyERbLmfr7f88n4eH8yZs8/ee62119pnnbXXuncq3tJiLp7IxWG2Y7nC13+Py019STUrBkzj7M4MevurKptLapAp5Tj0JuQaFTG9UzDklV9xXjnv7+LLaxeyqf0DfDRjNaVZBWR9d4T9m3ZgrKzD7O/38Ic/8sb1T/HG9U9x8VQeff19dZ80GrfVga368vEBnP5gF9aqer644yXydx6n623DMJfX0v+2ETjMNilHWPsE9BcvFUKKanOJLt3S+lKdf+WxA/gcJsrzTjNj+mP4nFZkGn9+SYVaiqq4QpLkmj2Z5L+5lQNpUpJ8wZ9HK3ZcP9RxYZx6dLWUq6YRvFbpuPLF9dtJnDiSknd3kp42n+wZbyEP1pIwYQRh/Tri83px1FsQPV5UoTpOf7CLT29ejKGoiuK9p+nqP0of26MdTrMNW7UBe5me6OHdAVDFhCF6fIR0lZzjrSaOoPjdnRxIW0DGvSuJ6N8Je3E11oIK4vqk4PI/Y8zKh6jLLefUxu+oyiwgrG08If4XhPbjBlD446W0BPIQHYqIELTtpeI3ltP5WHOKOTV6NvV7ThJ7p/SSEjokFZlKifn45RszU2YBsTdKBaZ+jR6xfVMkehgu0QNArlGSNKw7Fz7Zx5fXLsRWVc/FPafoeLtEm/3T36LuTDFfDJxJ8fajHHn6H6TP38S31yzk22sWcnHncRQ66VhUdF+pMqXdL3+mk/lcXLed9LT5mE4V0GbajQC0nXYTbr0ZV7WBmp0ZJEyQoqrD+nXEY7ITMagLyqgQku5Jo+b7DGQaJTKNKuDw69mrJxdLSyivreLcS5vZ/tXnDGulxl14HJ+5Ftf5/WxY+TwbXnsZn6ECX2gCxRW1tG0Vj8/twmqWnGhOvLzz0Yd8dO3jVH53DGedmeSJw2k1cQSmnIu4zbZAagCAsB5tEZQK6vZnYz5TxP4+06j66hAXN+6gdvdJLq7fTvzNV0l8mDQan9uDJecieS99zP4+0zgwYAZZU1dJ8/5BkoHWD15HzffSy6Ldrys0rWMIH9QFQa3B9dU72N9ehG31U3hOH8ZXWoC3ohjnzk8RbWacW97Gk5WOEBwayC9Zn36O+JuHYM0rJ3HiCL88LODMjLdRBOtInDCCsH7Sy6LbYJGOgwGKUB3nF/4jwK/4m4eyL/URjMfzcJTpcZbryXlyA7Hj+vv51cHPr84oo0Jodc8YSt7dydEbnsFWXA2Il/VlOVuCo1yPLkU6uhk5vDv2oioK39yKNb8CVUwYMoWMyOHdcdUYkWlVuKoNkmyYbbiqDSijQjAcPY9Lb+boDYsQ3R4Mx86TMGEENTszSH5wHB6zTXIUN2qjCNWh35NJ8dpvsRVW4HW4kPn1jTW/PNBXZN8OuM12HNUGVFEh1B49j1NvYs+Nz+Fze9Afu0CbCcMp33mc+LG9cVvsuM02wvt2wJJbxvmXPmF3r2lS1fKth6k9lIMqIpiKrdKeRpMURb9Ns8l79UsiR/aQ1rd/fqLPh/lkPkEdkwgb2Bm5Vk38hBHod58k7uahGI9dWv/R1w/Eeq6EuAkjOfW3Z8l59A0sZ4ooXbsNr8VO+NBUbPnlqBOjqN15ySFRvzeTszPWYL1QKjmrtGo8ZhsaP73aPXUXttwyStdfKgRRfzCHZH8UTOLEkZiyiqj98cRlOreBz+cX/oO9faazb8AMMqe+if5gNjU7jxN34yBcBivBnZKoO3KO2OsHIFMrqd55vIlO0/+QQWjvDoT064jtXAmWnGIM+7MwpufQbtE92HLLMB07H+AvQOn3GcQPk0591Bw9j9viYPuYpyS74nc0xA1PDfC2zd2jqU0/h8diRxUVQt3R8zj1ZvaNfw6vn8+tJw7nx4GzODZ1NcYzxZRvO8LZ+e9S851ET2V0KPUHc2h171hirx+IMjKYmu8zMJ3MR1DISZo8FkEpJ3LC1bhr6vHU1COPDEUWGoT+wx3k3TIXr8GMI7+M8FslXa/r0xmv2YZHL+mpkvd+ID1tAelpC36hR29spEePkxjQo9K6tBdVcezG56hPPyf9fuco5Fo1oT3b+tdHdIB+jjI94X07UJ9+jrgbBxE1vDtem4PcJR+RnrYA46kCZEoFzoo6kiaNCui2BsTfchWVXx2i/mAOsTcOxnK2hKqth7mw+J8cGDADV60J0etDplURPqgLMp2GwsXvk33Hi5y59Tnqvj+KIjyYsOE9AjkhPQYL7moDxS9/REbfqRwYMIP69LNY88o4M30NiRNHBnRnYzuCIEMmlyPTKBGUclo/Nh7TiVxK1m8PjLfi030Yjp3n0IAZZN6zHNHl4UDPR6n66iDx/ucoNKrAvuCPoCqzAEGpJGjscFAoCLohDUGnxfSPTym/41HK73gUx6kzhE+dTO2i5cjDQvFZrDj9z7/43g8cSlvAIT+f2zXis0tvDtzXGA30dpTVEj6gC7W7pbzLbqMVRbA2YEvkOjWVXx5o0tZrsRM3YSTl7+3kwrwN2PLKqfrqIHETRtJt7Sw8RiuOkprA+gII8p/yqT2Ugy45hspdJ6nZn03lzuO/uVYcZbWE9e2Ifl8WhW9upf5gNl6784r69/9K19fuyaRo7XZshZX4HO5AX2H9OuAx2wJRvY1RdzCHmLTeACT693sNPKn+LiMQZRzuf4bo9aII1VH83o8cuuFZbIWVWPMraD9tPADtp40P8E7X9tJeOrRHW3wuD/aSag6kLUC//wxVO4+TNGEEmqQo+m+ej7WgkvpG+r5hH1G9/SilH+6i7kAWMpUCw5FzCEo5qqjQQHSsrk8nvGYrhm/2E3Xn1TgLy9F0bi1VHe/bBU2HZCxHzwKgTIwmfNwQav7xrWRr9p4OVPx2VRtBFNG1jyf6einva/TYvgF7ovXLQ93BHFLm3Io1V9pzlH2yj/Srn+LMjLdRRYWibROLIjyoyZ5D6c/lq0mKIvb6gdT9nEVQhyT2pT5Czc7jXFj8z8v2HC1owZ+FIP7RsLIWtAC44447iIi4lJ9i/PjxDBw4kI0bN2IwGPB4PFx11VXcfvvtHDt2jPfff5/IyEg6duxIfn4+ixcvxmw2s2rVKsxmM127duXo0aMsW7aM0NDQJn1ZLBY2bdrUxKn34IMPEhQURHZ2Ntu2bWPBggWB+ydPnsyHH34YKHRz9uxZEhIS8Hg8jB8/np49e7J48WImT55MSkpK4H6A9PR0jh8/zvTp06847y1btrBjxw40mkt5TtatW8eOHTsCuSg1Gg0zZswgKiqKlStXUldXR2JiIiaTiQkTJpCamspPP/3E119/TXh4OG3btsXn8/Hgg5eqX1ZXV/PMM8+wbt26JlGR8+fP56GHHkIul7N27VpUKhW9evXiyJEjvPrqq7hcLt5+++1ALs7KykoeeOABUlJSmsyj8fwb0/ntt9+muroatVrNI488Qps2bdiyZQsajYabbropQIPGfzem3y9/+zXsiLuT/pvnkzVnA86qerRtYqXolPBgTFlFZE5fg8/lYcAnTxE9ogei14toMSLW1eLcJW1SFam9UfYbjKDVgdeDr7Ya65tL8ZzNQtG1B6Evr0F0u/F4RYzler574UNy92Zyz3tz2Tp/I+ZqA8/lfYCxrDZwtNvrcqOLCAG7i/KDOSQN7y7lZZPJ2HHXUmxVBlKnXEPPx8ajiwnDXmui5KdM9s+V8qfmKrzc/MID9L11OHajlQ8ffZ3SLClyb8p78/h8/kbMNQYe++w5YlISUQdp8didfPvQ65T5C4X87R9Psmv+O1irDPR64Br6PTqeoJgwbHoTRXsy8brctEvrjToiGHONEY/TzZ6139Dnb0P5zP/8aZ89hyZYiyAIlJ8t5otFm3Ba7Cw9vgxFeBIIMkAEUWT249M4dvI0BoOJqMhw3t24gQ6dOoMo4rVUI3pc/Jj69G/yy1VvJnpkT5ThQcjkMmzF1QiApnUMh4c9gbZNLAO2vYDX7kSQyfA6XGTPeIsa/0ttl6VTiL99GHKNClN5Hd/9XeL/1a9NJbxtHJbKOs5vPYzTZGPovIkodWp8Hh+Fe06x/eHX6R4ewrCfluOuMyN6fZRs/onEW4deJk89XnuE+BsGInp9KEK0+LwiX97+InK1ktu+fBaXxY65TI/P48VaWU/rkVIRALfVQe62I1SfLqC1z43P4SZidG/c9WYiRvfBa3eSN/strJn5qFvH0fO7ZdKxF1Gk6uM9FD61EatPwaAflqKKC0cVEYLbYkemVODWmzBnFZE1fTWi/4hPAz1kGjWWcj17pq3B5/Yw8vWphLaNw1pZR/7Xh3GZbE1k0WWyIVcp8NpdHJqzAf3pQoa+/ggRXVuz575XsFcZ6DLlGlKnjUcXF47oE3Fb7Oy6aznWijpu2vECKn9yd6/FzolJy+j32UKU4cF47S5O3PUypgxJDw/LWAOIeCwO8pd+QrvZt6KODUcerMVRXosgyKjaehhVTBhRY3rhtbv4+JHn+KDiOCIid941hodvSePz/acRQmK4rXcC1XVGnnv/e2rq6nn0sccYNWoUOgWUHf+JaYtfw1xoYNk7q9k+9w0GlqjQtY6l7/oZBKckIMjl2EpqODVzHdHDU0meMAJNYiSWggryFr2Ps6qeHutnogwPxpxVROmHu2j9yHWcumcFg/euJKhDIqLXx9knNlDxufRxps/mBeTMWY8uJYF2T9yKIkiLMjwYmVrpf7nx4SitRaZWEjG0G4giniM/4PxsLarr70E5KA3RZkEIj0YAfEY9Yl0V7qN78Jw6iHbmcgRtEDaDgEytRK5V43O6MWUVkTV9TSN5eICE24cj1yhxlOk5PfVNTJkFyLVKRl94j8OjnsSWXyGts+0vNuFXz7WPc+Tapxn0w9IAv/KWfkr72begig1H0YhflX5+XamvkNTW9P/6OZyV9djyK8h/5XO6vfIw6rgI5Do1ok9EHqTGWV6H6XQhob3a4bW78JrtnH7odZRRIXRf+zi6NrEIchm2gkrSr15A5+fvJWpMLxShQfgcTtxGGzkz15IybyJF676l03P3INOo0LaKxudwUbc/G1e9maiRPfDaXVgvlBHaqx1uuxu32Ub6I2+ijgxh4Nt/J6hNDIJchqWgit3XLqTn4nuIH90TuVaN1+HCa3dSuvknYkb24PScjTir6ml11yh6rHhQitY+X8qBaxbS6s5RJE24ipBOrbCV1qJNiEQRrMVWUEHOzLV0euFelBEhCBolMqUC5AIypUIqJvPxXnQdEokY1h0QsZwu5MKT62kz+zYix/TGa3dxfuZbRF3dj+Be7Ym+pj8+lxt3vQV3jRHDkbPYzpUQMbInug6JKGMjkGuU+FwefDYnbqOV0g3b6fL6Y1L0oz9f5YUX/ok1r5xBPyxFrpPmazhynrNPbsBZWd9E5zrK9GRNXYUpswAvAv02z6f0o59IumsUZxf+g17rHye4UysQQCaXI3p9lH78E3HXDZByJooinnoLGSNm027hJGJuGYZcq8ZZocd07AKVn+yh1xeL8bnciD4RZ2kt+c/9g9M/5TB681w8NhehKfGAgKCQnFN1Z4pw1ltIGCF9bBIUcrwOF9bzpSiCtZx4fC2qyBD6r52Brk2MlDe6oJK91yyk+/P3EDe6Fx67k5Oz1tN+yjXU/3CcpLtGkzNnPT02zEQVG44mPhK30Yrx2IWA/o1O6033tY9LNDOYKZryAtqeHVDGRRGaNgCUSjTtEhF9IqLTCXI53jojXqsDT5UeTdd2yCNCEb0+8pZ+SvG67WjbxDJw+wuN1uVSjH49OjxDimL0WOyX1mV0GIpQHY6yWr/DQjri6XO4cButZM9cR8q8CeTM2UCre9NIuG0Y6vgIRK8P/d7TnH5MmkvqqseIGtkDVbQ0npwnNlLx+X4ERPp88jShvVM4OODvKCNDmujGBloMO7Yaa0EFkVelSrbso90ULHiH5Hl3EnvHKLxGK6qESOkjkCDgLKvlwqNvYMnMp+vmp8mfsxZDpYm4W4bSdflDuOvMV7R1Dfah7J97SJ5yjRStnRCJOac4EOV2bu4G9LtP0XnpFCLH9MJnd6GICObo6Hm468wMPvwG2jaxCDIZNr2Jw8u3kP3pvt/dT+2e/w6TJncnatEsBLkcr9lM/asbkOmkY6vmz78l6tk5BI1PQ0BAFH14SivZM3Q+AP02z+dMo33R4EZ8zvDzWRUTxsiM1VKaAK8Pn8OFs7IeRagOn8uDIBcQPT5MWYUoI0KIGik5ecs27+Hcgk20uncsSZNGo06MknJXujx47U5cNUbctUZUMWGoEqNQhgbhc7pxlNTgc7jIWrqFdlOuAZ+ILjka5DI0seG4jTYMmQUcn/7W766VpHvHXiZfLr3pMv3bXF3fIMtF67bT+bm7A7re69f17nozUSN74nN5UEYEIdeoEH0iMrWSg6PnYyuooO8HTxI9pjeCQo7P4eLsMx9Q+uFuVDFhDP3hZVTRoQhyOaLPx5EJL+M2Wun15mPo2sbhrKqj7ItDlH1xgKu2Px/g3dG7lmHIyCXl7zfSYfYt0okgi53CdTtoP318k71l1+cnkzRhBHKdCmthFT6HCzxeXLUmcuasv7Rn3rwATVIUptNFqGLDEGQC5R/vRR0XQdzfBoPbQ8FDL2M/nUebNU8SPk76aI0g4LPaqd6wldBRfVC1TQCvj+I5q7AcPE3M4mkk3DES5DIc5XpseeW468xEje6FMjwYl95I2fu7KHrjK3ptXgCiKEXkymWoY8PxGK0YTxVQ9e0RUubcKuUQjotArlMhKORN9gEDtj5HSPe2OMr0nF/4HvaL1ZfpjqsOvs6Ra58mZe4Eosb0Qtf2twOI/tth37vp3z2E34V21JTfv+k/CC1OyRb8T8LhcKDRaDCbzTz99NO8+OKLhIeH/7uH9f977Ii780+3GTy04vdvugLeOHl51e3fQ7KnecfjcxV//uh/ku/y6tZ/BCWyP9/X0oyXfv+mK+DH1Kf/dBvlL3P//EHkqC+vrvh76Oj88xXfAQpUfz5zSV+P/fdvugKsvj/fV5Hyz9MCQN1Ma57g+ePpJf5VDP/u7j/d5sfrP25WXxrxr8upM/iOyyP+fw+HP/3tPFW/BqEZa0z81eRn//d9/ZUwypqXhUjbjHxLGponT/JmtmsO3M08AOVthnzohD9viwBKZFdOvfNbCGpmfqygK0T8/x7itLbfv+kKqLRfnh/9PwnNXcvN4bNNbN7+pjnSe6YZeweAv0VW/ek25yqifv+mK0DeTNorm6E7DELz6NGctdJcNMceNVeLNke3NXetNGf/G63+9bz3v4U6p+b3b/oFmkMLaB49rq76tFl9/bfA/tM7/+4h/C60ox/6dw/hT6Elp2QL/iexbNkyrFYrHo+H2267rcUh2YIWtKAFLWhBC1rQgha0oAUtaEELWvAfhBanZAv+J7F48eJmtfvyyy8D+TEbMGTIEG699dZfadGCFrSgBS1oQQta0IIWtKAFLWhBC1rQgj+LluPbLWhBC/4yfN+M49vNPbLhEv78QaDmHrFxN+NIRHOrjDmbUYE9xNe8YzlXZ7/8p9vsTX2qWX1ZhT9/3OuGzOea1df2Xs//6TZ/5dEmRzNkF0DWTGuu+kuPl/55+W3u19O/8uhxc46j/acfjf5vQHOPozVH1/+VfQGEyP98WgWzt3lHN5t7vL85aI4O+CuPUzaXz39l5dD/Vd3RHNo31365msGxv7o6bHP43Fx901y5/6ugaWa6CLv453cQzd0RNYf2zd3vqf9C903L8e3LYd+94d89hN+FNu2Rf/cQ/hRaIiVb0IIW/NugbR1Dr/UzUYYHSYVT9CaiR/cCr0+qPJeSyPmln1K49lJl0Y7zJ9L+sRsQ5DKc1UZ+HvkknZ+6g4SbhqAI1WEv1+PWmzk5fxOmRhUndW1iGfPTckCk8seTuPRmYkf3lBLQz1yHIJcxcvsLHJ+6iopvjwLQed4EUh4bD3IBZ7WRvaPm0mXBHSTeOAhlWBC20lq8VgeZz3yI/qhUee/aY6vwOl3oEqMR5DIqvs/AqTcTN7onCALq6FCsRVUIQPmOY5x/7Sup3YnVKCOCpYIwdiff9XiM7s/dTeINA9HEhmMprMTncHFxRwY5r3+FNjGSQW8+hi4xEm18JB6bg+oDOTjrTMSP6onP6cFZb0YVqkMul1G49ltKP9mHJjGKPhtnEpraFkEuYD5fyqHrFiG6vSTedhXt/y4VK/JanSBXgdeFLDgamTqYysoqFixYQG1NFV9/8HZTZsoUyENiuerwG5iyCjkzfQ2iW9pEdn7pfqLTpMIw2Y+vJfHOkUSn9UGQyUAmIHq8FG7+idw12wAIS21DnzceITglEUEuQ59+jsP3rEARrGXgOzM5Y61kyQsv8NY9f+fW8dfw0J3SmGW6CGTaMIxGE08vXMTF4iIemz6dq8eORSmX4zFV8MFHW/hHcDYCEO/VMsHelrDWcYz49nlUEcF4bE4O3bkUw8mCwNTCe7dn5PYXOPf0JhLvGIkuJVFKvC6KOCvqKNm0E22b2CZzdBst9Fw/k6COSQgqBfbCKg6PfDJAjzi/vMpUCqq+SSe0V/sAPXweLxc3/0Temm8ACE1tQ+83phLkp0dd+jks+eXEpvVBExeOTKXAVW/BXlJLzjMfkPC3wcSP648qJhTRB4JMQJAJnHvpEwrXbifxtqvoMPsWdK2iQRCoP3yWU5OXI7q9JD98He3n3IYyTAci2C5Wk/XIKsxZhUSN7kXnJfcjyGWUbd5D5dZD9Fw/E1WsVPTEWaFHdHs5u+BdEm4fTuLEkciDpbxHld+kc2bqKnq8MZXYq/viqjWxf+RctK1jGLr9RZSRIVJxLwEOjVuEx+qg56pHCe3Rjryln1K9/Qg9189EER6E1+pAplSgig0HUQQBvHYXHqOVM4+vxZxVBEDyw9eR/MA1UiEEQYbHYufEHS+haRVDypO3E9S5Fc7yOtxGC3kvf0L7ObeiDA8GuQxFkAZXrYnDI5+k80v3kzBhBPIgDfh8CAo5R8ctRBkZEqBH6eY9VG097KdHOHKdGkeAHpvo9urDBHdqhSCX4XV5KN/8E+ef3hSgtyJYg9tow1VrRK5WIqiVeAwWEKVK2/IQLXKtGkEQqD+cw8l7lqOKCaf7mukEd2uDMlSLKIL9d/g1cPsSqUgJYC+uwmu2B/gVc3VflNFhIBfwmux4LfYALZDJ8BitKMJ0eO0ufA43PqcbfD5Ej5fyz36m9cPXo46PwGtzUrc/izPT15D65jRirx+IoJCDz4ejrJbTD6/CUVpDz3fnENavIz6XB5lK0aRdUKdWdF35MLq2cYGiPMZTBYT37YAyOkwqbmB34ao3U7p5D+YzxXRdch/yYC3KyGAQwWtzcmLyCgzHLhDWtwMDv35O6sfuIuOm5zBnFaJLSaDPR0+h8VdCFRHJW/IxFzfsoOvKh0mYMBxBJsN0poiMu5bhMV7KHapJimLYgdfA60OmUeK1ObEVVaEI0iD6RDStopAp5OS9/AlVfvlVRoSgCA/CWVGHIJNR9e0RQrq3IXpMH0Ck9INdnF/4DwDavzadiLH9cdcaMR7MImJMX+ShQSCAPEiDoFTgrjHgqTMj+vlw+JqFaFrH0PuDeejaxeNzuqVCM25/RfXzpYT1TgnoKXNWIQA9N84k9roBIIpUf5dB1vQ1dFp8D/E3DZHWplyGrbCS04+sCqyv1lOvJ/m+sWgSoxC9Pmp/yiTrsdX0eOvv6FISUCdEogoPBkHAVtS0LTKBYT+8jKOyjuyn/0Gf9Y+jCg/CmFWEJiGSyIGdsVfU4bU78TnceK0Ozsx7h+S7RxM3rj+qmDDJcxDQbR9T5NdtKbNvvaJu6/bGo8TfPBRBLsOaV/6rtqhk8x4KV0u6NyS1DT1WPSrpXpUC0e3BVlTF2YX/oOOiuwjvJRUNPP/iR1xc+y3a1jH03DCL4K7J+JxuRK8PQRBwVOib0L5BT+lSEuj13hPo/AUoBJnAhZc+5uLa7YSktqHvJ0+higwBmQxHhZ5T972COasIRaiObq9NJXJ4d+Q6Dc6qejwWO5r4SJAJOEprcNUYyX58LSlP3ynN+1/UHY11PaJ4xXWJTKD8o58oWvMNPTfOIsS/z7CcL+XodQsR3V7aP3k7babdiFytBJkMZ1U9pyavwHqhlAFbFyNTKRHk0too+3QfvdbPJKh9PIJKgUwux+fxUvbJXsJ6tSe0Rzvyl35CyVpp79DljceIu3kogkzAUV5H6bvfUbrxOwb+/BpBHRLwub0cH/8MFr/c99owk6CUBABUESGoYsOk/Y/NybE7XsZ0Mp+gDon08Nui3Ea2SBkdilynxl1nAZ+P0n/uQds2lsQJI5BrVdhLawMyrwjVkfraVIK7tEIUIW/ZJ3Rd9iCqKKnAp7WoEkdJLQWvfUmnZyc16itd6usKdqnX+09eUW90eeMxoq/uCzIZglyGXKvCUVpL2T93kzBxJEGdkqj94QRh/TviNlrwGG3+Ai6F2AoraTV5LIpgLQgCLr0Jd725ia6IGt2LLssevEzXX0lnn354Fa3uG0vC7cOlQnFWJ+5aI2Wb91C0eisAwaltSF31GEEpiSAXsJ4vRR6kQaaQI4qSnvXanbhKazk/cw3WrEJSlj5E/KQxiCK4Kuuo/uJnSt78ioHH1qIICwJEqrbsJW+u5DjquWEmukZ8VkYE46isw9zovUNs9N5xYemnFK39lq4v3Ud0Wh9UUSHItZLcV32XwWn//jaoQyK91v6dkO5tcddbqDtwJrD3HXZsNfJgrd8e+Dh243NNaNh5yf2oYsKkwnmV9ZyauRbRJ9JzxYPI1Eo0cRH43B48VodUVTs5BkGpoPifuzmz4D1Aeofq8+E8gjq3wnjsAqYzRUSP7oXX7ryivmlo03P9TEJ6tpNkL7eMMzPexpxVRP+vniW8fydEn4/KrYcpeOVz6d4ebfHanThKahDdXo5c+7S0L7ptOPJgDfbianwOF3kvf4zoE+m85H5a0II/i7/6o08L/n+MyZMn/58/c/r06ZhMpsuu22w21qxZw4wZM5gxYwZr1qzBZvv15OWLFi363b7WrVtHaWnpnx7jli1b+Oabb/50u9/C3r17effdd//w9f+XOHr0aLPoAtBp0SSK1m9n/5DZyIM0RA7txv7Bszj7zPsgkzVxRgKo4yNoN/V6sua+w/fJk/G5PfR77wl07RI4/sBrZExeicdgJe+1L+n9StMEvwPfnY3hTBG1B3NQBGmIvqobu4bM4dST79Br+RRSF91F9d7MwP2a+AjaT72ezHkb2dH6XkSPlwGb5hDcPp49Q2Zz6NYX8ZhsnJq1nr6vPtykL0teBSdmb2Brm/uQB2mIuaobPwyZQ+667YheH3vGPs1PY58OOCQBlOFBZC36gG1t7qNsazrdn59McPt4jk9/i7rjF3CbbPw09mlyXpfaiB4fmc9vpj6riOML3sNtsKKJDSd2aDd2DH2CmiPnCGkXz86xT3Pk1hfosngyglKO6PHisTo4PWstP3Z5GF3rWDrMvgUAW3EN6Te/wIHR88l77UvkwdEISi2CTInHUE5tSS5vr3kTQZCDvGlEjjwoEp/dyMEhs/AYrCRNGgNAdFpvdO3iOTh4Jmef3EiPdTOkv4fOQlDJ8RitHBo+h1a3DCWkUxIAqc/chcfq5OTsDRyd8johnZNoM2k0Pqeb7GVbeG7+06x7Yw3bvtrCjh/2kF90EWQKZLpwPPpi1r75Kl27dGLr5x8zcthQHnrgPrzmSkRtFJs/38bjlq7MsaTiAzKVdfR98zEc1Ua+Sb6X2gPZDFg/89LEZAKpi+5C/1MmCbcPp+5gDpZzJXhtTkr+8SPuegsJE0cSktomMMeuKx6k46K7KV6/g5P3rKD2hxMowoOa0OP4rS9wZsZb+BwuNElRTejx04gnSbxlKMF+enR7ZhIeq4PM2evJmPIaoT3aEnVVN/aNnkfOix9hL62lfOthTs9eT591fyeoXTx7+s2g7sgFnJV1fN/2Pnwer/QSCNiLq7HmlpM5az3HH3iNkO5tSZo0hqAuybSZegP20hr0+7Iw+TfQXVc8CDKBLsumcHLSUg4Nn0P8LVfRdflDFK/fgS2vDOOJXErf30X+ii10e20qYf07YTiRy9l57+CsNhA5tBsApZ/s49idSwPk7fXmNJzVBvaPmkvt/jP4/NVZ3QYLOQv/EdABHRdNonj9djIfeBVtqxjqjp7DdCofR3kd9jI9rioDOU9upNsKad0Hd2lFq3vScOlNWM+XUncwG9OJPHpumIX1XAkXN+7AbbCQ+cArnH1yI6mrp1G8fgcHh8zCcraEss17AvwK698JY8YFzkxfg93/IeKX9Ei45Sq6Ln+Q4vXbseaVYzyRR+n7u8lf8Rk9N8xEExfJT50epHDNNmT+aOcGeptOF7Cn7b0IChmKYC0Hh8xCv+skpe/vIj1tPqasImRKBdkz15Jxy/MEp0r8Ej1eqrcfxV5cRd3+bJyVdSD8Or96vjMbZ7WB+gNnMJ7IRaZUBPilaxfPoVFzufDcB+AVMWcXBWhRdzAbmUrB+YXvYcuvwFVVj8doQaZSkJ42n/yVn9Fx0d1Y88qkqqMVdSBCpxfuJWpkTwpXfY3pZB72izW4TXa6rngQr9NN/ooteK0O3EZLk3ZJk8bQ6dm7qd11EtOpfDIfeAVRhOgxvaUxLv4QQSaj+ocMDgx/goRbriL11YfJmLQMQSbgMdo4NHYBhuO59Fj1mETrTonYCiqo3ZOJrbBSohFgK6wERA4Nn8OejvcjyORYzl4kOq03kSN7UPDqF2Tc8rxkD2b8rYnO6/LCvXhtTjxWOz+0ugf9gWyCO7cic9oajt7yPEdveYHCtxvkV9IHBwfPpGbHMUr/8SPpafOJv3kIUaN6cWjYbI7fvkRah/51X/PpT5y9+0VkQRq07RIoeuZdHIUVuCrryHv8TXxWqUBCzoRnybr6Cc5cNy/QF6JI5gOvYjx2AZ/Tja2wkvJP9hI9pncTPdUAVWQoecu3YCuoxG2w0PmFewlql0D+is8wn72I1+Kg8I2vA+tLHR9Bm4fGYTlbQvasddTuPoUqIoSkSWM4/cgq8l7+BEdJDfayWko370Z0eQJtAdo9fB2W3DKJjosmUbh+B3uHzEEVFUJotzbYSmooePtbPGY7+/32qM/GWejaJfBTvxnUHzmPo7KOnW0l29yg22zFNVhzyzk9ax0nGuk2AGtuOeasImwFlb9pixJuuSrAg87P3o3H6qDo3e8xnynCbbRSs/sUnZ+9m/zXvqJgzTcBPRnQU+u+ZW/XhzEcu4CrxoitsBL9gWyix/TmwOBZTfSULb8C67kSsmevY/cv5tLtjUfxmO3o92VxfvGHKMODA+06L7kfZ2UdxuO57Gl/L/aSauQaFfv7/52qrw9R+v4uan48QbfXphI9ute/rDsa63p7cRWuGqO0Lmm0Lp/7AHeNEQDR48VrdZA9ay17uzyEtnUs7WZLaZB07eLxGCzo953m2Phn8BitdF3xID6nm2O3vsihMfM5lLaA6DG9SX3tEYrWb+fU1NXg9ZH3+ldc/MePJNw8lML1O5rsEaPS+qBJjuH4jc9y4pbn8RittHrgWhLvHYvXYufYtU/jrKyjcyM5zHxkFYfSFnAobQGiAK46c2At994w8zdt0dEbnqX+8FkuvvM9R65/hrbTbyRyWCrGjFyO3fx8E5nvsuQ+an86xcFhT3B4zDzaPHYjzmoDezo9SPX3GciVCmp/PEHS3aM4t/AfFK39hd74pV0a24eoET2vqDcqP9lL4WtfINeqMGVc4MTNi/G5PSTcPpwzU17BcPgstT8e59SdL6OKCadk/XbSh8zEY7CiigwN6FxHZR0yhbyprvDLxi91/ZV0tttkp8e6GWiSYzhx58t4zHZElzsgUw3j7fTs3ZKszF7H6SmvEdytDRWf7efw1QuQa5TYS2qo+Gw/uU+uo8PyR4hI64OmTRyHu04h69bn8NSbiRjdh4T7rsWaU8zBNneRNeEFYm8dQUjfjgCcfmQV6WkLSE9bgNfupGbXCQ42eu84MHgW5595H0EmC9Be2qslsH/wLGyFVTirDVj9+rGVX6e4DRZcBivV32dQsPqbJntfmUaF+UwRu1vfw/HbXryMhkVrtmI8kYu9oo7cN7+mx/IH6fbMJC68+gXnln6KvVyPtagKR2U9MpWS9DuWUp9xgZBOl4p4dnxGKhxYu/sUgkYVmEvZJ/uuqG8a5NdjseOqNeGsrKN29ym6rXiItjNuIrhLMrtT7ifj1hcI6do6IOvOijrJbr2/iyPXPh3Yx1585ztK3/8Rj8lKetp8an/KDOiOFrTgz6LFKdmC/0msXbuW2NhYVq9ezerVq4mNjWXdunWX3efzV3RcsmTJ7z7z0UcfpVWrP1/R+X8ZXq+XY8eONdspGTUslaptRwAQ3R5Er8SP2j2ZyBRyZKrLj6LJNSpq95ySIiVrjIR0a0PZZz9jyLiA/ucsFKE6rBer0fojXwA0CZGEdk7i3MrPAfC5vYgeqa/6E3kEtY6h+ucsXLWmy/qq2ZPpj8o0EJrahpIt+/HanBhO5KEM1aFNiuKXWTCiB3Wh7NuGeV3qy3yhDJlCjiY2/PJ5qVVU/nACgItb9pNwbT8ubtkPgNtoQxmqQ92onaPaQH1WEXHDUin+4gCm3HIEhQyfn4a2Mj1yrQpNbDjyIA1ugwXR48NZbSCse1sqtx3Ba3VgPnuR2LQ+ABgyLgQigeqP5yLIFAiqIHwOE3hddGnfCpVKRXh4OMIvqt4KSi2iS2pbvmUfMdcNACBm3AAqPvsZAOPxXFQx4VTvPE5Y3w5YzpUi06hQRoRQ+vVh4q/tJ9FMhLDubSj/9giKEC2mc6UkjOuP1+Yk88RJWiUlEeFWoJLLuP7qMew5cKRhFCAI5BeVMHjQQASFCo3goqyympqqCgS5grDwCNyCDy8ibsFHqKgiond78vzOg9y3t6OODg3QOuXBaynffhRXrZHgLq2lqN7MAgxHzxHcuRWKUJ3Ej/K6wBwVoUFEjehB9bZ0DOlnqfjyoBR50Ige1twyqr9JR1ApqT98tgk9VBEhlH99mPhr+/vpIRLWvS0V3x5BEaLD53Ahenx4bU6K3t2JTK1CrlUh16lRBGkp+0ySm7DUNog+Hwk3DsJWWEnk4C4SbzNyiRzUhcptR6g/ngeCQMx1AwjqmITP4cJjsFKxZR81O4+jDA1CGRFCdFpvbIVV2IurEd1eKr8+RMTgrlRvS0cUwZiRS8x1A6ToT60Kj8lGxSd7KftwN4IgSPOKDac+/Rxuw6Vos7A+KRS8vQ1rbjm5Kz9DplSgjAzBVWvCeKogEG0b6dcVQR2TqD96jpi0vpRv+RnR48V2oUyKki6pRRGqQxUbTlDHJIzHcwnt2Z6it7ZRfygHa2ElyuhQ3EYrob1ScFUbAjxThuqoP3IOgKLVXxM+sEuAXx6TjYrPfqbq60PgExEUCsIHdL4iPaq2HQFRxJBxgdjr+qMI1aEMD6by60N4bU7yXvpYiniJCA7Qu+KTvYheH3K1xENVbHiTNRQ1qgcIAtXb0jEez8XndBH3tyG4qg0Ed0nGY7JR/slPmM8UIVerfpVfId3aUvz2NkQR9HsyUUaHomkVjUyrouKzn/HZnJR9uFuKrKk0BGgRMbgrHqONmHEDKHn3exShQXjsLhTBGlSx4YT2bIfHZCWsTweqvj5E5deHcBssxFw7AEdlPRFDukrtgrU4ympQhAahCNYierw4qw2oY8KbtrtuAKIIEUO6UvHZz9Ia80fDKoK1WHKK/RGaPkS3F8Ox8/gcbuzF1SjDg9EfyCZuXH+Mx3MDkboR/TpRsOprfC43XosDRWgQqthwwvp2CNApYnA3nJV1hPbpQMy4AcjUKso/3SfR3OUhfvzAgNzGXtdf6i8sCP3BHIlWb29rIr+mX8hv9bZ0AMo+2kPMdQMQlHJUMeE4y/XYi6sxHDmH1+4k/rbhAJiP5OCtNyMP1lLz+V4irh1I5abtyNRKzEfOgkIOssuPXEYOS8VZbUARosXn9oAIzqp6gjok4bO7UMWGB/SUyq/ngrsmU+m3xeVbfibm2v6Uf/YzIT3bUfzWNgSFZAMb1heAIJcTcVU3qnccQ65TU/1dBrHX9fevm/54TDYUwVqK3/oWQSFHGRGMKjYcTUIksVf3oWTzTwBED0sN9B2Ukoijqh5EKPv8AIogDerYcOqP56JJiKTMb0tCA7ptMNbCSiIHdwUkGxY5qLNft+UGdBuArm0clVsPBdb8r9miyq8PETdOmgeiSGj3tqjCgzFk5GI+V0poahsUwVrMmQXY8isQfZfsf4Oe8tqc+NweRH9ktbZVTCPa5zWhY0ObqOE9sBZWEuGfiyoqFJ/LTflnP0u6yieijAhG2y6eiCFdkamldSu6vQR3Tkb0+ZDr1AHdIddp0CRHIw/S/Mu6o7GuBwGf1xewfT7/uiz7cDcytRKZVo2r2kBI97ZUb0v37zOKifbvM3QdE/E63VR89jPG47l+2QhBFRuO1+aUZEspR1DICevZXqKnxYblQhmRgzpjOHYBR0UdQW3jAusLIHpcfyr+uRtLViGm47nIg7XYL1YTfU0/SjfuwGOw4HO4msh9Y2jiIwMfEYre3obKvw+40lqu2nYEV7WB4nXbib2uP16rA9HjRXRLUePG43kBmW/gV5lf3kW3l9Aeki72WuwUvb0NZXQoqtgwfHb3r+qNxnYp6e40bIWVV9QbhvSzhPXvhOj1UfnZz5iO5yLI5ci0ajxmOwCWrEI8BgsKnYYa//PLt+wjKq0PFZ/9TMy4AdIcVArsJTWX6cvLdP0VdLYtv1xaYzuOIXq8OMr1CHJ5YI3FjBvQsMQCsiLZEhvhg7rgNdpwlNfhrrcAYD6RiyJUR8zNw6jeshefzSFdCwtCrlERNrgrVZ/s8c+vQPrIFx5yGZ917eLJW/6ZJLtuT2DPXLsnE6HRe0fcOEkHAmhbRSN6vAhyGeVbfibOr+dctSZCU9tgzikJ0LBB38i1aqq2Hg7om8to2LcjFZ/uo/zrw+iSY1GG6hCUchQhWuKv7UfdsQs4KusJ69YG0evFWlRF7eGz6FrHXpL5tN6UfLBLenfxegNzCeqQ+Kv6JmpED4I6JlH+8U84yusISW2DIlRHq/uupvSDXYguD8bjech1aqJG9Ai8o1VuPXTFfb2jtPaK9vR/HqLvP/+//zK0HN9uwb8VlZWVvPvuu5hMJtRqNVOnTiUpKYmMjAy+/PJLPB4PISEhzJgxg/DwcMxmM6tWrcJkMtGhQ4fLnEENzywoKGD27NmBa7fffjszZsygsrISvV7P559/Tnh4OEVFRbz++utMnjyZDz/8EJ/Px6ZNm8jJySE2NhZRFBk9ejSDBw9m8eLFTJ48mZSUFCZPnsz111/PiRMnUKlUzJ07909X+P7mm284fPgwbrebgQMHMnHiRABWrFiBXq/H7XZz/fXXM3bsWAB++uknvv76a8LDw0lISECp/O3cUW+99RYqlYry8nJqamqYNm0ae/fuJTc3lw4dOjB9+nRAimC9+uqryc7OJigoiFmzZhEaGkpRUREbN27E6XQSFxfHY489RnBwMIsXL6ZTp06cP3+eXr16kZGRQU5ODl988QVPPPEE8fHxf2j+ysgQ3CZbwBGpCNKg8L9AAjgq6iRHjt9xAOBzeXAbLIw6thqv3UX90XOEdmuNo0zfpF2b+8ZStedS1GOvZQ/gqDZCQ1/BGhTBakCKiBSUCmp+PkOo/3hHQ18ug4W0o2/idbioO3KOkG6tcZRLfcVf1x9NYiR93/47B+9afmliAsh1akbteJHCD3ejCNYg9/cFIFMpGP7VM9iKqzjz/GbM58tQRYYg+nwM2TwPRCj9Jh1lmA57eR0yhYzIfh2RqRQMfHcmR598F9MFKcJEFRmMy2hFmxBJeI82WIurUQZJfeVu+oHO08Zz7Z6lKDQqTj6yCkSxCd21yTHo2sThMV8eRZw8aTSi24YglyM6PYHrHreL6OhoRI+j0ZxlTQygo7wucBxSnRDRhD/Sxt2DOj4SZ7keQSFDkxCJo6KOiL4dADj36ucM//o5rj66CkEmcPShN+jjj0a1R6po1S4Z07kSInsnEhcbzenTp8HnwWetQxGdQteeffhx1x769e1Dfn4hFVXVVNXoiWvv4/67b2fR2aUoRRkdPaF0D01C9Pmwldb65UcPoog2IQJBJpBw/QAO3LaEuDXT8NqcqOMjqPzqEDHX9EV0eXFW1RPasx324srAHJ01BuRadUC2ndX1CErFFemBKCJ6vFegh55wPz0uvPoFQ79+jrSjb4JMwFZSgyYu/NIjvF4Sxg8iftwAzBdKsZfp/Xy24iivI/G2YVR8c4TEm4cABH4TvT5aTxpF/f4sgru2xnquBHViFB6zHWetieSHrsPncuM2WAjqlIyz/NK4PUYrPo/0IeHCM+/T97NFqKJDCe6SjDWvTHJs+efpNlhRygQ0CZFYq42BZyj9cm8vqQ3IjYiI2n+krQFynRqPX2Yt50oI7pyMMiwIZ60JXbs4HGU1OCrqAnKkSYjEcq6EDgvvAp+Is9pA8pRrseaVgyh9pFAnRODzy7UyMgSfy4MmNhxXRR2O8jpUsWGIbi/qhIgmc3FU6FHHhaNtE9uEHm6jDZ/Hi+j1cf6Z9+nXiB6i2xOICgPwOd2ookIu0dtkQ50oHbv0Od3SPPxrKHxwV0SvD6/FEZAnR5keTVJUQJ7kWhU+t5eQ7u2wFVUh16quyC8QcZTUBPgl16hoP28ilrMXA/NTRoYgenwodKoAT+TBWly1xoDsOir0lP7jR7q/9XcG716OoJRTfziHkK5tEL0+nOV6dCkJKMN05L30Ed1enUpw12QUoUGUf7SX1lOvl3gQH4nHYpeOFzdqp0mI5PRDrzPox2UEd01G9Piw5kmO54Z2XocLhV/XiR4fPo8XZWQIzmoD0SN7EHt1XzxWB16/blMnRGJvYif0gWc10Cn+lqHUH85BHR+BOiECRbAm4Li2l9YQ1jslII/t/34Tpx5ZRZuHrwt8yGmQ325LH8BrdVDlTwMiayS/QMBROzJ7I16LXZJLP5y1RnTtmtpQmVKBq7wWVXwkrvJaXOV6VPGRiE43giCj68fPIYoi1R/+gOPb43hMNi4sep8+nzyNKjoUQSEj76WP6bJsCs6qejQJkbiqDQEaiB4vHpMtYB8d5XUow3SSnCVE4ijT43N6UEWFBtaXKbOAkvd/pMOCiYw4+Tb6faep2nGUVpOlKCFNQiSqmDBcehO2wsqAPdckRNJmxt84+8JHKII1CEp5QBfFXtsPfD5kikvxEg39RQ3tittgwRHQbZLDIuG2q66g2yRaJ08aHdBtDWtFv+904Nm/aovK6wjz697cVz5n0NbFJE4Yjsfi4MS9K+j+2lQcFXWoG334bOg7wGeZQNTw7sh1aore+pbgLq1wNKF9XRPai14f8bcMoeqbIyT452IvqiSsfyc6v3gfoseL+exFZEoFYb3bS0dO0/oQcVU3osf2xWO24yiX+BV3y1VEDkuV+qo1ogjR/cu6o7GuH7RrGYJCRsfnJmPNK0MZGhSYl9tgRRGkbkILTXIMujbxgX2GIliLJimKlPl3EDmyJ64aAzKNCk1CJPZaE0N/XIquXTylH+1FEaJF9PpQx0div1hNcNfWtJo0CkNGLur4SNx15sA41QmROMpqA3+768wEd2uLJbuoyXVnhR51QiSW6ksfoWOu7guiiPFEXmANIErPdDbag8p/uZb9elqTHIMqOgxntaGRrZBkvoFfqaseIyS1NZbzpeATA3Yv/parkGtUxP9tCEeuf+Y3+wrYpaSmc/2l3lDFhElH/v33OCv0yIO1TWRWERYkpX34xbqPHNOb+JuG4Kyqx3L2YmA/0qAv3XpTYFy/pbOPjX+GqJE9A2vMbbCgDJNkxVmuJ9S/xgpe+Zz+Wxcz7NhqZDo1hqPn0bWJA0BQycFzaW/pqqhD09pve2Uy+vywHE2bOKq+2I8yIgRnZR19dq1E2y4eV7URt/7SfqOBzz6PF5tf5/7We0eDzWjQKa4aI6rYMBzll9Z+w29+b32Tva+gkNHmsfG0uncspR/uuszmNNhThUJBeN8O2CvqKH7/R1IXT0YVHYrH4iD9jpeJ6JOC3f9ct8ESsHtBXVohyGSUvPcDqa8/Kn2c9v+mSYj8VX0jqBTYz5firDFKJ3X8+6awPh1Qx4Uz6LsleB0uvDYnXq0zIB8dn70HXdt4kianBcauS0kkecq1KKNC6PrKw1R/e6SJ7mhBC/4MWiIlW/BvxYYNG5gyZQrLly9n8uTJvPPOOwB06dKFl156iRUrVjB06NDA8efPPvuMLl26sGLFCvr3709tbe1lzywtLaVt27bIZJfEWyaT0bZt20BEX15eHnfddRevv/56k7ZHjx6lpqaGV155hUcffZQLFy5ccdxOp5OOHTuycuVKunbtyu7du//UvDMzM6moqODll19mxYoVFBQUkJMjRVtMmzaN5cuXs2zZMr777jvMZjP19fVs2bKFF198kWeeeYaysrLf6UGC1Wrl2Wef5b777mP58uWMHz+eV199lYsXL1JUVBSYS7t27Vi+fDndunXjs8+kL4hr1qzh7rvv5pVXXqF169Z8/vnngefabDaef/55br31Vvr378/kyZNZuXLlH3ZIAlyWU1sQuDyXctMLilAdcp2avQNmsKfXY8i0ailXWSMow4KIu7Y/2Us+BiDu6j4468z4XJeKBggE9hD0ePFerIVVTaIdGvpS6NTsHvg4P/aahlyrRtaor8rvMqg/nkf28/+k2/wJgeuH71mJvVzPobuX0/6Bq1GGBQWmYThdhP7YBY49toaCd39g0HtPBAZkr6hj7zULOXT3clpPlPKYNbTZ2f9x6k/mU/Z1OsPem9OIZFI+ravencXJZz9E9ImBecWP6onHaufnScs5MGY+qUsfQBGspaFOjlynpu+7s7nwyueBTUcDIq/qRvKk0Xitdb9glIAgVyH6vJcI+Cu49MHgF4xuIH6jgj2Be/3/tr5zJC69mR/6zSDruQ9JffbuwD3Jd4zEerG6iWhIuQhlCJpgPLUFTLklDZPJzPHTOfy47yBdOrZHLpfj8XrJOHmG+ebuLDT3xCV4Oa2s/5XxS7KR/eLH4BMbTUPAUVJDyfs/okmOIaR7Wzw2Z1MaCnCZMP8aPZDy2DWmR+Be/z+t/PTY1e/vZD/3ISEdk5o83mOxU70nk+P3v0qw37EeeJwgEDWoC1W7TgZo2PBblJ/Phau+QhRFrLnS0bygzq3otHgyluziS7y5bL1e+t9W919NwSufY80r58Kz7xPSrc2V5/kLmfm1mk3ibyRVt+aWU/L+j8i1KjovvgePxY7oFZs8X5pLOSXvfo9Mrbw0F4+30X2NOheuMD6x8Y9XGOgvh9iI563uv5p8Pz3OP/sBihDt5c19BOjd6YX76LlhNqLLgyiKTeYRf8tQnDXGy9o3Hp8gl9HhqTu48Mz7iF5vkzn9co4N4yt45XO8dhcX137r59cvaXF5l40fEjt+ELaCCk7evYyKT/cR1q/TlRoQe90ArBdKOT3lNWwFFbSbc2tgbr8mAKIo0ur+qwPtLslU03ZNxyitUUWIlvIvDlD26V7yX/38MsfRL/tpeJaglBNzTT+MJ/Mvm2ujHgDoMHcCRet34HW4LrvN53ST+cgqjty0mIjBXQhJbX35k3witsJK9vd+DJlOE4jmbDSwKw/4Cjqi9PUtZF37JOfuXkLc/dcR1l/iQ6v7r+bCs+9jOHYBd52Fbq8/GphTYzkXRfGK4n1lXJJLRVgQ0WN6YS+tZV+vx5Dr1MRdP6DJs1VRodT9nNWkfdjAzlLk2emGI89S5zKtig6zbsZ2sfqy6Yf1bEvypNFYcsubkkGAqEFdqN51IkCPht8if6HbGvcVwG/Zooa1fNco3Hoz+v1nuPju93R+7p5G+lm8/HkN8IkYT+ZjL60lrG9KIFL+12jfIH+1u04E7tEkx+AoqSFzymucf/YDgjsmASKCXEZIj3bYy2rJmbUOr92J0p8eRBRFit/ahjWvnIovDqBOiuEy/Iu6w1ZQiaNUf/m6DMzrUhu5Tk2vd+dQ0Gif4SjTY84qInvmWpxV9WjbJVx6hk/kUNoC9vaeRmjPtsj8H/ManqeKDEH0eDEcu9B4IpcNVK5TE9y1NRfXbrtsf3NpkJcQd8PAS/P/jft+Db3fnY3lguRs/MUDAvwqff9H0sc+hdfuQlBe2ksWvbUNr91F7e5TtJ5y7W931MQu/fpYhSvqVrHpfH5F/5Z/uJu6/WfQ7z2NOiGqiT36Mzq72+uP/s4ak5B41yjcehP7+06XbEmfDr++ZhvD5+Pk2LkYj54jqFMraY35RE6OncuRPlORh2jRtIlt0iT2hoFSruTGNPjlVu2XF4QmPzZM4leH1zB2w7EL5Mxex4lJS0l+4FqUoUG/oGFjfS79E3/DILKf+5DaA9kUbtpJ6pJ7Gz+4yb0dnroTd735kswJXD6XX+ibqFE9Eb2+JoEIgXtkIA/WcuS6RVx4YXPgeD3AsfHPcnLSMuwl1dJcIqQI1NL3f+TAoMcxnsjHpTeRcMfIywnSghb8QbRESrbg3waHw8H58+d57bXXAtc8Hilypa6ujjfeeIP6+no8Hg+xsZJhOXv2LE8+KRWL6Nu3L0FBQZc9VxTFKxrkxsq5Q4cOgWc2xrlz5xg8eDAymYzw8HBSU1OvOHaFQkG/ftJR0/bt20uRWn8CmZmZnD59mnnzpBxQDoeDyspKunXrxo4dOzh27BgAtbW1VFRUYDAYSE1NJTRUiiAaMmQIFRUVv9tPv379EASB1q1bExYWRuvWUsRAcnIy1dXVtG3bFkEQGDp0KADDhw/nlVdewWazYbVa6dZNygM3cuTIJg7chvv/CHbt2kWvXr3YsGED/Rpdd+vNqGPCGLpnGYhgL62VEjr7oUmIxNSQFN+PsB5tQRBIuHkoyZNGo44Nl77E+7/8h3RrTUjXZI7c8mLgyEfUgE7EjeyBJj6CoZ8+jSAXsFfW466XolvCe7VDmxDJoPfmoAoPIjatN6LHJ20aBYHEvw2l9aRRl/pKjAqMR5sQSfWPJ+k482ZUkSG46syYzpWijgnnqk+fQhMThqveIhWNQXIeaWLDcVTWYzpdSK9lD0jt9GYUQVraT7mGNpNGoYkJw+f2oE2MpM5fQEeTEEnZtiOkPHq9FCFZZ8FltKFrFY1MbSR19q3Yymrx+I8/tbtzBAD2SgOeSj22i9UEdUzEeDIfZVgQfd+bQ/kXB7CcK8FReckxF9KtNX02zsKtN6MIS0D0OEGmAJzIQ+MAGXr9Lz4GSNVULvEuMRKn/5nOijoSJ42my9IpgHTkT1ApcVaUoU6MQpMQhbOynpBRvbH727S6aQg+t/+ozDdH6Pv6VPRHpQ8E7fqnsut8BskThiOo1VSbHMTGJSCodOB1I9OEEB7RiqXLliKKPvp0TOKLr7fRKiEOl8eHRiUnWFTS7oGrefueEbgEH4JMhq5VNHVHz6NJiAJBwFFZT3ivdgxYPwNFsAZlaBDIBGQqBZqkKIxHz1OffhZtcgw+tyfAYwB1dDhynQZBLpOiPGIjAg6xX9IDQUCmUEjRG356OCrriRnZM8CXpJuGIMhkjNi9DKnAgAZ7o6/RmvhI1DFhBKckIFMrCe6URP3R8yhDpWNNppxi5GplgCcuvRlVZAg9XnuEY3ctQxcZhCCXMXj3ctTxkZhO5lH2z90Ed22NTKVAGR6M9XwJkcO6B/pUhAYhUygQ5DISJo7k5F0vI8hltJt5C8qIEHzOi4F1qQwPQqZWBfpPmjAcXds4Bm5ZiCCToU2Opv7oeTSJkQgIuPSXol9AKjqgCNWR/OC1JE0aLRXVqaqnaM03tJ1+I16rg5DUNjgrpciAqFE9SX19KgLS8azit7cR3LkVgkIBAjgr63FW1KFtLb2wu/VmZCpFwPmnSYxEkMnQtI1GFRuOJac4MBdNQhSCQoH9YjVRY3oHxqgM1QXokThxJGX/3I22VQztZt6MIJf7HQoSZBoV4X3aM3j3cown8qg/cIbKrw4xpugDZCqJT9rWMbiq6om9YSB1+7KIGdc/IE+apCh8To/Er8QoEKB210mqdxylw8K7pEIefn61euAaWt2TJkXOCAKa5JgAvxCko7op8ycG5ufWm6WIsVbRDN69HJlOjddi98toHZokSUZDe6fgqjLgrKynals6yQ9dh0dhJfnBa2k38xYEpRyPyUZUWh8qP9+PJikKmVKBNjkaZ6XUTqZSoAjWBgpbqBOj8DlcOCvrSZg4EsvZi3R/e4ZUYCdEhzouMtBOrlFdOuqpkCFTKCSdFaLDVWMEUcScXYzMn5/PWVGHNumS7m7QOzKVAnViFNFpfXDpTbSfJeXXrfnxBB6LA1VsOK5qA9pWMbj96T1ir+tPm4fG+fuWkzRxJNbcckynpeJYzsp6vFYHFV8eJPn+qzEePY8iVHeJf3796DHZcFboCWqf2Eh3hFFTlBH4O/r2Ucg0KjqsnoXh50xUidGoEqNwVdUjqJU4CqV9gEdvpP77IwSlJKCKCSP5gWuJGNwVe2ktzhojYX1SqPzqEKE92gXWYQMN3HozilAdCXeMQNs2jv5fLMJjsqFJipIibJKikKkVuPRmKcqpsp6oEd2xFlQS1DEJRJGq7UeJ9cvo4N3L0CRGoQjWBByJmoRIBLkMXdtYYq/ty+i03sg0SpTBWgSlguG7lqJrGycVPfIfSx/+48vIgzVEDuqCragKe2kNmqQov27TIdckYsq5iFytDOjKS7ptKhl3LUMbGdTEFsX9bQjatnFShO+v2KLIUb1wVtbT+oFraHXXaERRxFVtwFZYSbu/34Th6Hm0yTGS3fJHYTasHVVMGEP2LEMUpWONHrOduoM5RI/pjSYuohHtI5vQPvrqPlLuWLUyQENtqxjqDmWjSYqi8qtD9Fz/ONrkWNrPvhV8PqwXStEkRVHx2X4S7xiFJjEqoDuclfVUfnmAttNulI5CN0N3NNb1co2KwXuWE9ylNTU/nkCTHEPVN+l0f+vvqBvNSxkehNfm9O8fguj53hNUfHEAy7mLl2xMYpSkUxMjKfvnHto+diM+uzPwDACPyYZ+Xxbt/n6jlD7HH8klUyvJnLaGtg9f51+/l04MOSv0aJKiMSny6LdzKTKtioQ7R2HKuIAmKVrKfwio/XwGJB5PHiMdf/f60CZHY/DbogZb0RgNtqiBntrkaDTJMXhMNimtQhNbIcm8ObsYZ3kdob3a03XlQ9LewG/3GvdVvuVnuq96jHx/mqFf9qVJjMRVY0QZEYyzTI+2kcNNHR2GM1TP4N3SqR1bbhn4fGiSojFyHnVClETHxjQ2WBBkMlo9OI6ESWMCEd2apCicFXVYz5eQdOcov129pC+VUaGBcf1SZ1d9fYjESaMJ7dGO4K6t8VjsgTWmDA+WijJV1hPlX2MAcTcNQXR7pOJGfltizi4GCHyoa4AqIRLzyTxJdoGEB8YR2rejFCl8sTpw3Wuygc+HrnNrQHqfEuQyosf2Rq5VN12jjd47gru0IqRrMj6Pl5pdJ9EmRWHw6xtBJkgnKhrtb916M8pQXcDR2Pg3e1EVGn/76h1HSX7gGqJG9SLxrlGoY8Kp3HoITVIUCv+eL/GmQagiQwnpmIjhVAHWgkpSHrsB0eVFmygVw1GGBwf2+KHdWqOOj2BsyT8lGfF4pdQXSBGfTXW9tC9q88j1KEK0RAzpSvjAzsjUStwGKzKlArfRitV/Cst0Ml8qkhQk7WOdVfWE9e+Io0yPMeMCUaN7BebW8PzcJR/Rc/3MJikV/qfh++87Hv2fjpZIyRb82+Dz+QgKCmLlypWB/xocX5s2bWLcuHG8+uqrPPLII7jdjaLcfi28xo/k5GQKCwsD+SIb+iouLg7khFSr1Vdse6Xj4FeCXC4PjEMmk+G90hfW38HNN98cmPfq1asZM2YM2dnZZGVlsWTJElauXEm7du2azP3PouGItyAITY57C4LQhD6N8Xv0hV+n35UwduxYYmJiWLhw4WW/1e7JpODNrRxKW4CgkCP4j22F9euA22yTCko0gr1MLx3hNts4kLYAt8mGMauQpAkj0CRF0X/zfKwFldQfOx9ok/Pyp+zsO4Py7ce48OZWqnafwpRzMdBXxqNrMJ4p5od+M6j49ghZCzZR+X0G9tJaqfKd2cbPY5/CY7ZhyCokeaLkUAnvK41RExcuHa+rM/tz+mmo+imTvPU7sBZX47U5A33FpfXGbbbjqDYQ3idFqm7ob6c/cg6n3szPNz2Pz+NFf+QcrScORx0TRkTfDnjMdumlWibgqpMcrgNfexhrcTWnFm/mh6uflvLhyKW+vE43gkyGo9qAKiaM4JREbP48Lx6rdBS0cP0OWk0cQdX30kuwJimKvpvmcPzeV/h5+BN4DGX4nFZkmhDkwTGIPh8+j5v6urrLeCm67Qgq6SNB4sSR1PifWbMzA3VsOOlp8zk77x1ctUZir+2H6WQ+wV2S8TlduOvNtLp5CJU/HAek443m8yUkjh9E9LBUvHYXlTul51Xcv5G8rByObfwKp6WO7du+YdTg3uD1ICi1+OxG6oqzcVqNiC4b1WY3/XqlEhIeiYDIwfRjuPBR8N4PzBl/D2vGPUZ9ZiEdpo0HoOO0G3DpTTirDfw4cBY/DJjJjq5TA/mvTKcLSZgwglb3Xo05pxifw4UyVIemVbRfdjviMduo23+G2BsHS3wfPwiPxXFFeoguNxFDujahh6veTOIv6GE4XUDem1vJWfxPvDZXIEI4/oaBuOrNlH11iNOz1ku5766X8v6YcopRhGgp/fRnP5+PB/gsKOSUfroPa0EliRNHUvLuTtLT5nNu4XvIg7UkTR5L/K1X4TFacRss6Pdkomsfj6Z1DIJSTvzNQ6k/co7YGwfjrKyn7eM3U/LuTi4s/hB7USXyYC0JE0YQ1q8jok+U5uU/Blf22X5sRVUcSFuA8VQB7afdCED7aTfic3uaHMlrQN3BHNx6E+lpCzAeu0DNzuO0mpyGKjKE4K7JeMw2tMnReMw2it7cSnraAo7f8RKmUwW0m3kzsdcPRNcxEbfejKvaQM3OjECOpbB+HfGY7EQM6hKQ3/It+7AXVZE9462mc/F6ET0eDMcuXJEecTcOwllZjy4lgdwlH3Fh8T9xVhuIv1n6kJM0aRSix0vFFwdJT5tP3cFsEvz6S/SJeG1OXNUGEieOxJpfgS23nMqvDuK1Ooi9cTBh/Toi06i4uGEH6WnzMWcXI7q9qCJDAuNrzK/a3Sc5Mu5pXLUmzDnFtJl2I87Kejo8czduvZngzq1wlNaSMGFEgBZeuwuv2UZ62nzq95+RcvWG6ajZmUHyg+PwmG3SRx+/s0YepAGvD+PJPNwGK65aE3X7z1Cz8ziIIvaL1SQ/OA5EEWdFPR6zDVe1AdPJfNQxYbhqjMTdPJT4m4eijAim5vsMnJX11P54AuuFUi4s/hBXjQG5TiXJkCBIVZflMgSlnPABnZFrVWhbx+C1Omjz0Diqdx6n/cybAy9l1TuPk+ifozxY02QMuvbxJN09hovrtuOqNXF8whJqvjuGz+ki8Y6REs1VSiq3S8ex9w+exQ/J9/BD8j04yvR4LDYubtpJu+k34q634Kw2ICjkxPirzAPUH8wh9sbBKKNCSLonjZrvM5BplIj+PIGa1jGED+qCXKem8ssDAbmv/Xwvzgo99txS6r8/SvyUG/CabKhbxUg5xOwuAGRaNWEje2E5V4J+TybOagPnn3kfmUKOMlSLraASa345Mq1EwwY91bAm6w7m4Km3YC+qCvAuccIIanYep/WD4xA9PtSx4YE2jjIpvUR9uiTzUcO7o4oJ8+uRBRRv/A6v00Ps1X0J69chIJfnF77Pnj5/56cBj3Ny6pvUHsym6rtjXFj5Od8l3UOdP/ero7yOc0s/Ra5VkX7LC/w8/Amqvssgyc9DU85FFCFayj7dd5kNu6TbKi6zRaqoUOxFVb9pi+JvHkr1zuNcfO8HrPkVGI6ex1Vnps3U6/HaXZhyinGbbU2O9Qb4tSeTi5t+IOOWFyR7rJQTNaIH5vMljWjf4TLat512I5VfHSRx4ogADR0VetTxkSROGEHylGvxudzYS6o5eNUcjCfyMJ3KJ2HCCCKHd8dZVY8gk6ozN8w55tr+WC6UNlt3NNZtdQdzKHxzK9b8ClQxYVJameHdcdUYm8iU1+HCZ5ecJl7/PuPi+u1NbMz5Rf8I6NTWj1yH1+mScl57vYE8lTKNUqJbVhFxNw5CERaENjmGi+//iOjxBnjUhPY7M4ifMIIurz+KNacYS1YhR0c+Qc13R4n3y41Mo8LbiPYX3/uBCy9+jOHoeUwn82nnt0Vtp92IS2++Io/rDuYQd+MgAFJfn4rxZB4/957GmRlvowjWkThhRBOZt5wtwVGuR/9zFulpC6j84gDOqnraTLsRXbt42k67EbfeTFi/jlhzy5v01aA3GuxSQ/qBso/3BHjUoDcuLP6Q9LT5HEubR91eKRd6/IQRhPbrCF4fHoMlMO8GeG1OXHoTx9LmUb//DPWHc0iYMIKanRm0njoer82JNjnmMn1pPJl3RZ1tv1iNOjacC4s/xFZQ0WSNaRIiJZr411iNf0/nrKzHcr6E2BsHS04wQcBw5JyUczcqNBAFHNK3I16zjZqtB4m/eyzyUB2WzHysZ0uw55VjTM8mzl9kJnRINwSVEsupvMBcI0f0wJpbTs2ukxT69wiCQh5IFxHWrwOO0lpK3vuRonU7qP4uI2AzzDkXEWSSczixkb5pkIfgzkkBHtV8n4FMp0a/7zQJE0Yg06mJvWEgboOVoje/5vCwObjqTBgyLpBwx0gSbx6CrbQGW2ktlvwKsp/9gMrvM2g/9TqsBZUYc4oRZFJO36iBnbFdlPbx+wc8TtW3Rzkz4y3KP9uP+XxpYO1Z8ysu0zdFb25lX/epVG07Qolft7lqjVR8sR+P2UbNjgwSbr0KgLgbB4MI+p+zSLhtGHK/Xqndc4qoUT2p3X2ShAkjpDySflsSMagzpsz8gFy24L8Dp06dYubMmcyYMYOvv/76st+/+eYb5s6dy9y5c3niiSe44447sFikd9Dp06fzxBNPMHfuXBYsWPAvj0UQ/6gXpgUt+BfRkLexMRYtWsQNN9zAkCFDpGMnxcW0bduWefPm8eijj9K+fXvefvttqqurWbx4MZs2bSIsLIzbbruNkydPsnTpUt55551ABGEDXnnlFdq2bcvtt98OwOeff05RURFPPvkk2dnZbNu2rckCahjb4cOH2bdvH/PmzcNkMjF79mymTp16xZySDXNJT0/n+PHjgRyNv8SWLVvQaDTcdNNNgWuZmZl8+umnPPvss2g0Gurq6pDL5Vy4cIHdu3ezYMECysrKmDdvHk8//TSJiYksXLiQ5cuXo9VqeeGFF2jTpg0PPvhgk7727t1Lfn4+Dz74IG+99Rb9+vVj8ODBVFdXs3z5cl599VWAJr9NnDiRmTNnctVVV/HFF19gNBqZMmUKc+fOZcqUKXTt2pUtW7Zgs9m4//77m9ABJAdyu3btGD169O/KwPdxd9Jv83zOzNkgHdtpE0uv9Y+jDA/GnFWEq95M9Mie+FwelBHS13nRJyJTKzkwej7Wggq6LrmP1pPTEGQCzioDP4+aS5eFd5E0YQRynQprYRU+hwuv14ez1sSpORtwVBnQtY5lyOa5aJOiqNqdiavOTOzIHnjsTk7OWo8hs5B+q6YS2q01R+5ZibOqntQl99HmnjEIMgFHlYF9o+dJfd08BLlOg72kBpfBQtYLH9N55t84++qX9Fn5IDKlgqDkGDwOJzUHcgJ9yTUqvA4XHqsDn8MFosjRB99AplYx+J9zpahHhRxLfgV7r11I9+fvIemmwSiCtdhLa3EZLJxYvJlus24m/5+7Gf7eE5hyy9AlRSPIZdSdysd4vpT4ET3wuT24THYUOjVyQcqfdWzScnRtYhmy7Xm8dieCTIbX4SJzxttU7zxOj9ceIf6Ggdj9+RWDOyfgNZYhD4lFpg6mvLycZ555hvT0dKIiw/nk44+I0QE+L8gUyENicZQaMGcVkTV9NaK/knKXpVOIGtMLr91Fzsy1JN45iqgxvaQj6jIB0eOl6ON9RA7szKk5G9C1iaP38ino2sQiyAT0R8+Tfs9KfC4P1xxbxaHTx1nxxqv4RJFbxl/LI3fdxKdbv0NQBTHpnns5eSqT+QueRi74eOqppxk2fDgywGuqYPWG9/ji3a945Z23eH/+CtKKgwhtHc+I7c+jCg/Ca3dxaNJy6jNyARi8eR6n5myg51MTMZ7MJ/HOkehSElAEafF5vDhKazk3/x1irx9I4p2jsJfVkj19DW6DhR7rZxLUMUlyuMtluGqM5K/8jNAe7YgdPwhlRLB0osr/UcNVY5TyCnp8lHy8l4iBncics5GgNrH0WD4FXZs4BJlA3dHzWAuriBnZA22y5AwVEBC9XswXyjCdKSZycBdErw9dm1gcZbUYMwuRB2s5PWs9nebfTsKNgxD8kX0+u5N9PaYiujz037qYoM7JKEO1iD5wlNaQNXUVpswCotN602PjbNx1Jsr+uYfKrw7SY/1M1HERyHVqHOV6fA4XZ+e/S9Jdo4m/fRiKEB34RLwuN556C6aci0QN7y6t3xojxZt20m7q9SgjQqRIBI8Pj9GC+UIZEf064vN4wevD53BJkQKhOhShOlx6E6roMCmySqXA53DhNlrJnrmOlHkTyJmzgZ4bHkcVG442OVYqlGJzcuKul1HHhNPl5Qeko70+H167izPTVtNu9q0ow4ORqRRSkYLIEKl6bkEFIT3bIdf5j9n6RNxGC47yOoI6JOKuM1H6zz2BaKam9HCTM/9dur/5GEEdEhHkcinCT5Bytcn9R87kOhWuGiMes12KuMkqImxAR0re+Z6iNd+QumY6cTcNRhAE6tPPcfLuZYT1TmHAthdw1ZlRhulAkF5cMu9d8av8GrD9RYnWAtiKq/EYLJyd/y69Nj0BiKjjIvE53ch1akRRxK2XnGqq6DBEUcTndOMxWvC5vPhcbjQJUdiKKij/ZB+tH7kedXwEXpuT+v3ZZE1fTY91jxMzti/IZYg+H84yPVlTV5EybyJBXZOlaN4gNQgCHpONun1ZZE1fTVjvFDovuR9NcgzyIDXO8jrMWYWE9GyHJjEan9uDXCvZB0e5ntxlW+jwxG0oQrQowoMQRPB5vFx8bycXXvwYVUwYo0+vvXR0zufj6PWLMJ0qIOa6AfR6dw6OslrKNu+h8I2vAOj22lTib70KQS7DlF3M8TuX4jZYm9iwLi/eR6tJo5CplXgdLpyVdYhuL4JSga5dvFSUyi+/zsp6VNGhyIO1OMprEQQZVVsPE9onhajRvUAUKdu8h3MLNtHq3rEk3z0KVUI0isgQRJdHeuH0p/WQh2ilo3oyAdEhOSYr//EdOS9+irZNLL3/OR9dmzjJSeRyI7q9gUiY0F7t/I5nO6cfeh1nVT29PphL9JjeCAo5PoeL8898QHC31sSNH4QqOhQEAdHrw3QqH7fBSs6cDbS6N42E24ahjo9A9PrQ7z3N6cckvZ+66jG0raX0FnKNEkeZntNT38SUWYAbgQGb53Hxo59IvmsU2Qvfp+/6GSjDgzFlFeGqt0jpQ2wOBJmAtbgaAdC2jqFqRwYRV9BtimCNX7dNIP7GQYGoZW8j3dZj3ePEXNsPmVaN6PFSuHorqvDgy2xR6cd7iRjQmTNzNqBtE0u3FQ8S1CYOQaVAdHuwFVeT9fha+mya449yEyQHfa2JjIkv03Pt3wlqn4DXKfFeQMBRWeenfXu8dices53TD70hFSDqlMSQn1bgKKvFlFlI1vQ1iC4P4QM70/u9OZKdEGQ4KurIfOBVTJkFhKS2pv/XzyH6ROQqBc7KeimKKzlGyg0qEzAezyX78bfpsGjS/4nuaKzrRZ8YWJem04WE9pLWJYKAz+2W8i9HhzXZZ2TPeIuancdJXTOd6LQ+/n4FHKW1nH7odXxuD6lvTkPXNh5HVR0VXxyk/IsD9Fr/OKHd2wZS7AgCmM+Voo4ORRkZAqKIu97CkeFz6PrmNGJvGITX4cJRWovP4aLg5Y/puOR+tK1jQS7DVWuk4OWPKf5oH/02z8djcVB3MJvafacZvP0FlOHBeO0uMu5aijEjF1VMGCMzVks5SBvZInVMGJrEKMxniwMpRJzlesIHd71M5kNS29D/62dxVtZjy68g75XP6ffJU6iiQkEE28UqbLnl5C7bwqAdLzbpy1lZLxWQ+4VdctebCerU6jK9kTRpDOrESFTRYSAg6ciSGsre/4HkR25AHReBz+2RAhBk0vFlj9FK/eGzoJARMaQriiANIH00d9ebyZm5lpR5E8mZs56Q7m3ovHTKZbr+Sjo7a+oqEu8cRdLksQgyITCekk07CWqfQM6c9WjbxNJlxUNSHkmZgDW3THJOygTJHmtUyFQKRFHk/KNvULvtMJ3XzSb6uoHSh67KOqq37KX2u2P0+Pw5KV2KT6Rqy0/kzduIXVTQx8/n+oPZ6Pedpqf/vcOUVYS73kzUr7x3VG0/Sni/jqiiQpBpVQhyST/aiqrIuGMpos/HVbuXSToSAZ/Lzc99p6MM0dLrvSdRJ0SiCNbiNlg4dc9yTJlSNH10Wm86vXgfqpgwRK+Io7KOU7PWI1crSX3xXoLaJ+BzufE5pbXk83gJTkmUjnDLBJy1Rk5MeAmf003P9Y8T1CEJy/kSzNnFRI3sidfu/FV9o20TK7Xp1Aq5Woklr5zsx9dizilm6N6V6NrH43N6OP/cB+j3nqb3e08Q1CExYN8qvzxI4Rtf0WXpFBImjkBQyHGU67HllpHz5EZCe7Sl04v3EZRy6QTA/yLsP7z97x7C70J7zbTf/N3n8zFz5kwWLVpEVFQUTz31FDNnzvzVor4ZGRls376d5557DpCckkuXLr3MB9NctDglW/CX4Y477iAiIiLw9/jx4xk4cCAbN27EYDDg8Xi46qqruP322zl27Bjvv/8+kZGRdOzYkfz8fBYvXhwodGM2m+natStHjx5l2bJlly0Ii8XCpk2byM2VHAsdO3bkwQcfJCgo6Dedkj6fj3feeYezZ8+SkJCAx+Nh/Pjx9OzZ819ySu7YsQON5lLeqHXr1rFjx45ALkqNRsOMGTOIiopi5cqV1NXVkZiYiMlkYsKECaSmpjYpdNO2bVt8Pt//iVNy8uTJ3HDDDZw8eRKdTsfs2bMvK3QTGxvLtGnTAoVuGjslz507x/r161EqlcyZM+c380p+H3fnbwvJFdDcAHmX8OcDweW/kcvut+D+40m5AmhumLrzD0Sy/hIhvuYdp7g6++U/3WZv6lPN6ssqyH//pl/ghsznmtXX9l7P/+k2QeJfdyTF0QzZBZA105qrmr3K/jyas1aam2dGaOZ6bg7EZszrrxzf/yq8zaA7NE/X/5V9AYTI//wpCbP3twvg/RqaI7/NRXN0QHPXivIv5PNfefTsf1V3NIf2zbVfrmZw7K8+XtgcPjdX3zRX7v8qaITm7cHs4p/fQTR3R9Qc2jd3v6f+C903zZHDq6s+/X8wkv8c2Heu+XcP4Xehvfbvv/n7hQsX+OyzzwInGb/6Svoge8stt1zx/lWrVpGamhoowNvilGxBC/4fw+FwoNFoMJvNPP3007z44ot/urL2fxOuFMH6/wotTslLaHFKNkWLU/ISWpySTdHilGzBr6HFKdkULU7JpmhxSv53ocUp2RQtTslLaHFKNkWLU/Lfi/8Fp2R6ejqnTp3i0UcfBeDnn38mNzf3soAnkIriPvroo6xevZrg4GBAcko2/P/VV18dcFY2Fy2FblrQgl9g2bJlWK1WPB4Pt9122/+0Q7IFLWhBC1rQgha0oAUtaEELWtCCFvxvYNeuXezatSvw99ixY5s4Dq8Ul/hrdSWOHz9O586dA05IgBdffJHIyEiMRiNLliwhMTExUCC3OWhxSragBb/A4sWLm9Xuyy+/5PDhw02uDRkyhFtvvfX/YFT/7/BXRUkCBAmeP93GLTbvK6KyGV8Rm/sl1iH++Si/5kam6JrxcbS5URXNiXoclb20WX39lPr0n26zt+ezzeor9C+MnmkOmvsF/L8heqY5kUv/DfhvoP3/Iv4bohCbC5NX9afbNFcO/0r5Vf2Hr5XmRsO16IB/Hc1Zz83dSzVXd/ynw9NMCf5Pl9/mvgs0L9r0r8P/8n6vBf9e/NIJ+UtERUWh1+sDf+v1+iZp9hrj4MGDDBs2rMm1yMhIAMLCwhgwYAB5eXktTskWtOA/Abfeeut/vAOyBS1oQQta0IIWtKAFLWhBC1rQghY0A76/Lu3R/yukpKRQUVFBdXU1kZGRHDp0iMcff/yy+2w2Gzk5OcyYMSNwzeFwIIoiWq0Wh8PB6dOnA8WFm4sWp2QLfhP/L/IN/lpiVJvNxqZNmzh//jwAnTt3ZsqUKeh0uis+Z9GiRSxZsuQ3+1q3bh3jx4//1UpSv4Vdu3bx7bffAlIhmsmTJ5OamvqbbTIyMigtLeXmm2++4u+/LDjzW/j222/5+OOP2bhx46/S4NdoeaWK3w3Xd+/eHbi/d+/e3H333b87lv8XaL9kCpFpffDZXZyfuQZVdBjtl0xB0yoat8GKx2Ch9tvD5K/4HIB+O14itE8KIOBze8h//kNK3/0egC5vPEb01X1xGy14jDZ/Vb1CbIWVxFzTD3wiivAg8Il4LHZKP9xN6wfHIchl1B8+S/jAzghyGVWbd1G65mupv0NvokmKQRRFRK8PmUKOvaACZAKq2HDkOjUeo41zj76O4+A5Or90P0l3j0GQyXAbrRwdtxBHmVTFevCe5QR1aoXo9ZE9ax1VXx0EIPWNqcRc3RdXrYmTk1fQc/1MFOFBiC4PirAgBJUCZbAWn8uN22TDY7Ry5vG1mLOK0KUk0HPDTKnKa3IMMo0Sc3YxhmMXiB7dS6rc6HITlJJI3tJPKF77LZ1ful+qehkVglyrBlGk+rtjnJm+BtEtRYl2W/UY8TcPlSp1Hs7h5D3LEWQy+m9djLZ1LIoQLW6jlZN3LcOcVQhA1OhedF5yP4JchkyrxGc3SkyWq5AHR7Pwmefo07cfw4YNIyE2Co9Fj1wXgaBU43OY8VmlL3Xa1jEM3P4iyohgvDYnx+94GdPJfAA6v3QfMWl98Nqd5L78CSlzbkMZHoT5bAmIIsGdWyGKYDl3kdAe7fDanZR+uJuUJ25DFR1GxRcHCO3VHkEuo2LzbopXb6XjSw+QcOco5Do1PrcXe1ElZ2e+jflkPt3enkHsjUMQFDLctSY8FjumrEKseeW0eXQ8MoUc5DI8BivO6nqpemEjenRZ9mCgOmXd/izOTF9DzLgBpDx5O0GdW+Esr8NttJD9+FqSHxpH4sSRiB4pktjrcFP45tcUrf4GgLgbB9HhqTvQtU9A9PrwWh0cv+Nl7EVV9Hp3NuEDO+O1u3CU1pD38id0e20qyohgBLkMW3EVPqsT0ePFkHGBaD8N817+hPZzbkUZEYIiPAhnRR3q+EgEQUAUpYrUPocbn9MlVUgtqaHs4710eu6e35yX6PUherxkz1pH3d5Mer47h7B+HfE53LjrzVRtP0Lk0G4ow4Nx6U0oQnQBesi0SqlfmxNNciy2vDIEpRxFqFQVXds6GkGQ4bHYOXHHS5hO5pP84DhS5k2Q1qPJTvastdK8woNBLpOqiMpkeIxWFGE6vHYXcrUKr82Bx2LHXlRFxef76fjsb8/La3UgUymwl9Zy/pn36fXOHJxV9WgSpGrVhW9+TeXWQwzcvgRVZIhUIlaAo+MWYsosoPNL9xNzdV+U0WEgF/Ca7HgtdpDLUMeGI8hlWPPKsZwvJax3CvJgLR6zDZ/NiavWSM2uk3RcNEm670IZR659ik6LJ5MwYQSKYA2iz4fP7ubk5BUY0s8Sf9swUuZNRJMQiaCUgyCg33saW2EFceMHS9Vc1comcugorZH41b8jglwOoviH+mqQ+a6vPIwmKRqv3Untjyc4M30Nvd6fK1VbVypw1Rhx1Rqb9tWvY6CC+v+pTHVK4ui4hbSbcyvRY/oAUnVkRVgQVdvSCU6OQhUbgejz4akzo4qPRB4q6VyZUoGzrAZ1UgzOkmqperXHy+FrFqJpHUPP9TPRpSQi16iQqZVk3PYC9QeyA/rVa3eS/fha3EYLPdfPJKhjEoJKgb2wisMjn7xkEzonI8gEHGV63HoTZxe8izI8OKBLK7cfIWpoKrqUBGRqKUpTplJwZNwiEiYOJyatDz6PF21yLLbiKnTJMSAT8Lk8OMv1WM5eJHvmWgZ+t4TgLq2ldVxei/l0Idkz1xLWr2OgrwYa6lISm/R1dNxCEiaOIDqtD6LHiyY5FntxFdrkGASFHFH0XTavP9qXMjwYn9/WyVQKFI1tncmGvbgabZtYEEVkSgWiCLr2cX9YB6iiw5Dp1LjrLODzUfrP3ejaxpEwYYRUQdrrw1Fai9dip/yzn0l+4FoEuYzSzXuo2nqYnutnokmKQqZVowjWcGTcIv9avo/EiSNRBEvFCyu/SSdr6psoQnV0e20qkcO7I9dpcFbV47HYUYTokOvUOCv0iG4vZxe8S6v7r2liZ60FFUSP7o0yQqo2LMgErA1Vcf12JWHiCLqufPgyHRB73QBUcRHg8yF6feTM3UjlZ/vRJMcw9ODrCICglONzeajZmcGZ6WsYuMMvEzJpP+UorubM398iqFMSbafdiDxYK+kOlQKPyYZ+byYuvalZukN0e0mZP5FW912NMiwIZJI9yXzwdcxZhQF7qW0dQ+2eU5x7ahM9189EGR6Mo6qe4E6tUEWFUvDqFyjCdMRePxBlZIhUXdvp9le87oJMq8ZRUsPhwTMBiBzdi05L7kcZEYxcp0aQy/CY7NR8f4zQvh3AJ+KqNeIo0xMxtBsIoG0di+j24nW4qPrmMGef3PiH9kXK8CAAqTL7I6sC82qQ+bLNewL2QRkZAoC9uAqv2c7ZBe+ScPvwgO4oXr+d1NcexW2wSPITpMFVa+LwyCfp/NL9kvxqVdhLa6n98QRtpt7A6YdfJ2X+HU3kd+D2F5vYosbyG3ttfzRJUdgu1qCJDcfn8VK3/wyIIpHDUpHrNHgdUtXmP7IP+FdkI/bGwXRd8RDKiGDshZUUb/yO1g+OQ6aUI9OoUMWE4bHYufjm1xSv3gpAx5ceICqtD3KdGnVchERLqwNHhZ7I4T0RFDLK3vuBC09vAgjobW2bOFRRoezrORVXleE39+fd3nhU4rlchr24Gp/Hi1ytDOgst94EgFNvImJQlyayoYoJp/ua6QR3a4MyVIsogv3ilWXjj/Ar5up+UoVv/97BY7FL875YjTo2HEWwFo/V3mjf5pb0gcdL+Wc/0/rh6y/b33RaPJn4W65CGR4k2UGjnRN3vvy7trn7W38nKCVRqiweqkP0+jg2/tlLemrCcFLf/O2qzy34z4BcLmfKlCm89NJL+Hw+Ro8eTXJyMj/88AMA11xzDQBHjx6lV69eTQr2Go1GXnnlFQC8Xi/Dhg2jd+/e/9J4/uqcvS1owa9i7dq1xMbGsnr1alavXk1sbCzr1q277D6f/+vE7zkkAR599NFmOSSPHz/Ojz/+yAsvvMAbb7zBI488wurVq6mrq/vNdv379/9Vh+SfxcGDB0lJSeHo0aP/J89rwA033MDKlStZuXLlH3ZI+v6PvwhFpPVB2z6BjCEzyH1yHR2WP0LK0ofIvmsJ6T0fxl1r5NyjrxMxug+h/ToSldZH2kDlV3B8/CLsRZXE3T488LzKT/Zy6s6XUcWEU7J+O+lDZuIxWHHrzaSPnkfeyx/jtTnR/5TJ2Xnv0GnxPZyctJRDI58g4fZhnFv4HoeGzyHmlmHoOrUiIq0PjqIqDra5i6KXP0KmkFOy6gtyn1iLPEiDfucxDqVMxlVZR8ryh0EQUCdEkT1rHbtb34OtqJLub0sJhts/cRvquEh2t7qbc09toturjwTGXf7JPo7fKR137rhoEsXrt3NwyGy8Dhf2kmrMpwo49cCrWM6V4qoykPPkRrqteAgAW34F6WkLsJ4rIXvOely1JtxGG5FDu3Fg8CzOP/M+gkxG0VrJsR6d1htdu3gODp6JrbAKV7UBW0ElHoOVpEljAvdEj+5F9sy1ZNzyPMGpbUmaNAaf003Rm19jOpXPnnb34dab6f6Wv9q8TKDLsikSPYfPQaYOBrn0UisPisRnq+feO25m3DVjefjhh/Baav3X6wLOyAakvjkNZ7WBXa3uoe5ANr02zAyMK6hdAgcGzyLnyY10Xz3NT6tZBHduhc/h4tCwOeQu2YwyLIiDg2dydt47dF48GUtuOfaSGuJuHBTgc+wtV5F471jC+nfC53ST+9wH2IsqEeRyOjxzDwAVW/Zxbt4GfE435uwiDg6ZhcdgJXpML5zlejIfeAXTyTzsF6s4++RGuq54sAk9rHll5MxZj7OiDkRImjQG67kSLm7cgdtgIfOBVzj75EZ6rJuBNjkG64VSXHoT1gtl7O32MAm3XEVQpyQALOdK8JjteK1Ojl7/TIA2Pqebmh9PYsuvoOKz/Zx9ciPd187AWW1gd6u78dpdyJRK0tPmk79iS4D/Z5/cSOrqaRSv38HBwTOp2XGM+vSzmE7l49IbcVYZcFXVI3q8CAo56aPmUv3dMVJfn/qr86rbn4Xo8XLs+kUBOfc63eSv2ILX6qD6hwwODZ9Dq8ljqfzmMAeHzMJRpsd8pgi3wULR29uw5Vfgqqon96WPQfSRnjaf47cv4dTkFTir6rFeKMNWVInpVD49N8wi4qpUEu8ajfFkPruT7+HMjLcuzWvILCxnS6g7mI1MpeD8wvcCzy94/QtctSbSR8/DWlBBt9cf/U1+eSx2LGcvknHz84guDx2euhN7cRUgcmj4HPZ2e4j4W66i5zuzcVYbODxqLnX7s/C5PE3W3qFRc7nw3AfgFQMy5aox4ayqx1ZQSfkne4ke05uDg2eS9eibeAwW0tPmU7PrJJ2eu4fcFzezp929qBMiSX1zGrp28RS9vQ3jyXzMWUVUf59Bj/XSmqn86iAgot+fRd7LnyC6Pcg0SiKHpnL81he4uH47otcXkMOuKx4M8AsEDMfO/+G+GmReplRgPJGH12QDETq9cC+KIA3nntqEx2zDXWe+rC+v1YHbaPk/lamqbenUHz5L2MAuRI3oyaFhszlx9zKUkSEUv70N0SdS/ML7ZI58nJKVnxDUK4XytVtxFFbgKCgn5/Zn8Rqt+OxOzCcukHX1E5y5bp5fT99N3cEczGeKcNYacRutdHr2nib6tWGOHRfdTfH6HZy8ZwW1P5yQPow1sgn1B85QvPE7lJEh5K/YQsdn7m6iS5Mnj8V8thhjRi4132dQ/vl+vFYn4QM6BfRh7kufgOjDeq6E88//E1e1gapvDlOyaSfIZHRf9zjquEhO3LWUnLkbUEaEYM2voO3Mm5v01WryWMxnL2LMuEDN9xlUfL4fr9VB2IDOgXk1rEvLuRKyZ6/j+IQlV5zXH+mrgV8Nts50Kp/MB17Bcq4EV1U9tXtOEd6/E+mj5nJ8whK8DheuOhPW82WYMvMxZxf9rg44esMzGA6fpeSd7zh6/SLaTr+RiGGpGDMuYM4qxFVjxGOykr/yMzouujswvoRbrqLr8gcpXr+djNtepHb3KWyFVYG1HN6/E8YTeeTMexdntYHIodJxtc5L7sdZWYfxeC572t+LvaQauUaFLa8M44lcSt/fRf6KLXR7bWoTOxvapwORQ1M5OHgmFV8cQPR4sRVUXtGuXEkHuPQmbAUVmM8Ukbf0E7ounRJoIwgC+v1ZnPn7W9jyKwLrUvSKZE55FdPJPDxGG6bThXRd8SCVXxwg/eoFgIjxZJ7ktCutRRUb3izd0W62dHrInF2MvaQG/b7TFG/YgSI0SJqbf162ggqqtx8jtHtbui5/SNLhV80mtEc73EYr9pIaEiaOIKR7Ww4OncXx21/EY7JS9NY3RI7swel7V3J29jrU8RGBuXdeNoXCVz/HWVGH6PVxNG0+2TPeIqR7W46Onkd62nxsxdVEjezJwcEzcVYbED1edre+h6qvD2HOKvpD+yJpXllYc8sR5LIm82qQqcb2of7AGYwncpEpFQF5aKw7uq18GOPJfIpWb8VytoSyzXsC4wjr3wljxgUybn4efCKJd43CXlJDx2eaym/Pd2bhrDZwaNRc9PvPNLFFQe0SOHbLC9gv1qAM05E9ex0/dZxCcOdWKMODMB7PJfOh17DlVfyhfcC/KhvK8GCs50upP5RD4aqvA/vzw9c+hTIyhIvvfE/FFweIveUqdJ2SiErrg65dPCdvfR6PyYbo85Ex7mnOPbkBbes4zs3bgKva0GRv2XHR3ZRv+RnT6UI8FjsJtw3/3f25Nbccc1YRtoJKHBV1yDWqgM4yHs8lPW0+eS9/TEiX5MtkQ/R4qd5+FHtxFXX7s3FW1oHAFWXjj/Dr8Ki5nH/uQ//eoZiDQ2aDT8R0Ii+gOxv2Nx6jBZlKIe37/Lrtl/ubTi/cS1jfjjjK6zCeKsCcVcSZGW/9Iduc9cgq8l7+GNOpfEre+Z6Kz35uqqeWP4R+TyYt+O9A3759WbVqFatXrw6c9rzmmmsCDkmAUaNGMWvWrCbt4uLiAr6E11577f/kpGiLU7IFfxqVlZW89NJLzJ8/n2effZaysjJAihJ8+umnmTdvHi+++CIGgwEAs9nMkiVLmDdvHhs2bLhiYtXKykoKCgqahP7efvvt5OfnU1lZSXZ2Ns8//zyrVq3iiSeeAKQoTpAcZu+88w5z5sxh2bJlLF26lPT0dEDKD5mfnx+4/+OPP2bu3LksXLgwML4rYevWrUyePDkQUdi+fXtGjRrF999LkXnTp0/HZJK+kuXn5wfyUO7du5d3330XAIPBwMqVK5k7dy5z584NRIA2oKqqinnz5pGXl3dFejgcDu68804OHjwYuP5btPzyyy+ZOXMmL774IuXl5b86t19CFEU+/PBDnnjiCZ544gkOHToEcBnNs7Ozee6553jttdeYOXMmmzdvZv/+/Tz11FM88cQTVFZW/uE+o64dQPWWvdKcTuSiig3HWVaL42I1XqOVmq8PEnXdQCkaTRSJHtcfr9ONKbMA0/FcBLkcZUQIqthwAAzpZ/EYLCh0Gmq2Sbwv37KPqDG9AYgZNwBz9kWJXv7IR6/dRWiPdthLagnt2R7R7aXm64NEXjugyfh0HRJBLqP+59OYT+SiCNFhzsyXoo8An9VBaO/2RAzuQrW/b0vORTTJMQDE3TyUyq8lHpZ/9BMypYLgbq0BqE8/h9tgBSByWCpV245INMkuJrhzMuWf/UzMuP5cfPd7FKE67CW1KEJ1gXk3tHMbrNiKqqTIKq/kQK7dk4mgkCNTKQM0qPjsZwC0raLxebwIchnlW/YRc92AwD3yIA3V29IxHs/F53QR97chEs9G96bis58DERfyIA2q2HDC+nbAVliFvbga0e3F57QiUwVdYrYgo1OXVJxWE4ggepwIggzR67lMF4T1SaH47W0AFL29DWV0KKrYcGLG9afcP3bj8TyUoTrqj5xHHqxFEaxBGSWt05ixfSn/+CfpYaIIchkFr3yOTCnHUa4P8Ln660Mk3DUaj8mGs7IOV1U9glyOIlSH22iReLP3NIYD2chUSuz+F9LyLfvQpSTx/7F33vFVVFvf/86cfk5y0nsChITeO4I0EUTFLth7L9gQFKxXUZpdsSDXcr3qVSwoYkWlSO8lBAgJ6f0kp/dz5v1jToaEBIHc8jzPffP7fBCZM3v23muvtfaaPavY9xSRNGUYZX/9EbXZhKesDrXZ1IIeMYNyqVmxkeoVGwlYnSSdOwxXQQXmATmKwWzbUYA2KRbLun2Iei3Og+WIei2auGiqV2wkecpQQDaOo3pmKZ63TbRRRRkwdk2lcfNB5Xlqk57yv/8KQMjhRhsfHaHhsfW37SiI0FBuV/HJbySdM4zqFRvQxEVT880m1GYT+ox4BFFEmxyLv8GBoFGfcF7x4/rjr7O14HNjlxSkYAhfrZWQw4MUCCFq1IhaOVde6bvfE3tGb/y1VuJG9VLo6a1qONZvrRXHvqPEDMqh+I1vcRVUUPfzDjSJZjrdfh6+6gaqPpNl1fLb7hbzKn59BXEjexG0uVusV823mxU5CjQ6CXv9f7pehMLU/7IL244CBLUKTYwJ0aRvwffVKzYS3bsLJW+uxFVQQeHi5YgaNZr4aIX2YbePio9+RWXQ4q2WecBfZyXsl72UTbkZhD1+tMmxNP6xX+EpU246gihS/v7PSIEQNd9uInHiIKqWr8OQkUjZsh9Qm000bMhDbdK14kO12Yh12yG08dGEQ2FcBRVo4qIhHEYTHy3zjdmEOsogv4CqRJz5ZafVV9DhQW02Yvl9D/b9JTINzxlG+Qc/Yx6Qg6+qAZVJr8hKU1++Wiu6pNh/KU/FDO0OQPK5Q3EfrcZTUkvjuv2EXF6iB3Ql7PHh3lcEQOy4gXgKyombPIzq91ahijLgK69DFWMCUZT1SDPEn9kHTawJlV7Lkef/IXv4mY2kXDK6hXypzSYSxvajduVmrJvzqfpqA+ooA3BsT5AksO+QDyeiemURDgRb8JSoURPduzOVy9dR8u4PGDISEdQiCRMGKPrQsb8YQRRJGNuPul92yp6IKzeTfN4wVEYt5v7ZVK/YQMPavVT+/TfZC7TWSnSfLm32VbV8HaXvfo8+IxFBrSJhQn9lXs37+rN5nUpfTevlyCsmqkcWVcvXtZBRbXw0Uigky2i9nYDVScygXErf/R5BraZq+fqT6gB/rZWSt78j6dxhhFxepGAIKRCiavk6AjY3oka2I+LO6EXQ7mohy3Eje1GzcguugkpKl/0gezABSVOGErS7qfzHGio++hVBEBH1WgzZqcSd0QtRp6Vq+TqkQIioHllI4TBo1Ni2F5B07jDZk8ygbbHPCiqRprSIokZNyONHUIkKHzXJmKjRtKkDNAkxNKzdh9psIuz1A6BNjiW6TxfC/kBr3XbOMErf+Y6kyUMo++uPIEmoTLpWe5h5QFcqPvmd6hUb2607Ui8eDUDCuP4E7W6Z9hYHiAKauGgSJw4k6JA/+jgPlmLfX0LcyF7UrtxMzOBcpEBQ9kiTJAKNDnxVDYQ9fmzbDqM2m0ieOoKw1491y0Gsm/KVfcM8OBfP0RqSpgzDW9VA/S+7SJwyjIbfdqOKMig2lLlfNq5C2V6O6p4Jkky707GLgnY31Ss2EPYHEVSiMq8T7Q+SBJbf9qBJNKPPTEQ0aBUZ0ybHIKjVWLcdUvaw2OE9lXE00dC2o0D2fHN4EXVqPKW1J9iLKo/bi47ZUmGvv5UtZchOk2Xx7MGULl11SnbAP8sb5v7ZlH/4s6Jjm+zzqJx0PKV16NLiISxRu2IjSVOGkThlKNXL19HtmRtwHSxDCktokmKw7ygAQcCVL187Xm/Hn9mHgmc+JuT0kDhxYAud1XyPabLPjV1SqP5Gfh+K7tMZKRxGmxwr66yeWX/KG/5aK1E9syK64ncc+4tR6bQn5Y0TrVeohe3QCEDI5SHhrIGtdGfQ40cdJdvn5v7ZBO2uNnWAFA7jq26g7F35I4Fjf/Ep7c1N865avo6UC0dSsmSlojs6330BAYsd267W77X/dQiH//f/+T+GjkPJDpw2li5dys0338zChQu57rrrWLZsGQA9e/bkueeeY9GiRYwaNYpvv5VDD5cvX07Pnj1ZtGgRQ4cOpb6+vtUzy8vL6dKlC6J4jCVFUaRLly6Ul5cDcOTIEa666ipefvnlFm23bt1KXV0dL7zwAnfeeSeHDx9uc9w+n49u3bqxePFievXqxa+//nrCOZaVldG1a9cW13JycpSxnAref/99evfuzeLFi1m4cCFZWVnKb5WVlbz44ovcfffd5Obmtmq7YcMGRo8eTc+ePamsrMRmk1/MTkTLoqIiNmzYwKJFi5g5c6ZyENsWVq1apRyU7t69my1btlBcXMzixYt54okn+Oijj2hslDe942leUlLCTTfdxAsvvMC6deuoqqpi/vz5TJw4UTmwPRVo0xLwVR7zkgs55HAtAESRtBsm0+nBy2lctxf7ziPo0uIR1Srix/Rl+O+L5VAFh1s2ViJQx8ghCFLkUM5b2YA+LZ6cOVeQNn0sMYNzKFz0ObrUeIJ2N/q0eHSp8fhqGpWv6/4qC7q0+BbjM/XqLIfvRcKb/bVWsh+7lpH738O++wiG7DRM3TMJ2t10nT2NMTuXEH9mX8JuHwCauChcBRXH5ur2Et27c0uCqET5i29k7EGHB3W0gdxHppM0cSABmwtvlTyfpr8BNPHRBO1uUi8aSfXXG1Gb9EpIGYC3qkF5YdSlxeGtsCht/DVWBI1KoROAvlNii3F4KyzoMxIi7ePJmT2dcXnvYlm7F/fR6mM0bLaWUjgIonxgG3JZUJkSEPVRhNV6kEKRe0JyGE8zaOJlY9ZTVq+sHxLo0+LleVdYlPvC/iC65FgMnZPx1duJGZTLiNULSJw4EJ/FAcgvj2FfgJDDDSoV/lqbss6+Sosc2mfQULrkW3KfvA59ZiKa2CiqPvm9JU9FDrKbxqTSaYgf05fUS0aRetkY/HXWyLpYFHoELHaFjr5KC6Jeq9BYlxZH2Hes4JMUDCEFQ+jS4jAP6Io2MYakSYPxVsrh1M1pE/YF2qRNwOo8dp8kIUXuk0JhRJ2GIV8+QczQbq1oqI+8mHmrG9GnxtFz4a0E7W4aN+ThrbLIIUu+APq0eJLPHYYYCeVra15NIffH87kuteX4gi4PupRYZR6aGCNhXxBtQgzeCgveKosczqwWGfL1kwz9+ikSzx6szD+6bzaWtftAAlNuOsauaWQ/eClDv36K+LH9Ws6rsgFVlIFwMKjwf9M6Nf2dcuFI+UD/T9YLUcRXZ43IlIWg3Y0uJRbzgK4M/fopYkf0JGhzARLesjqlbwkJbYJZ6buJBlIwjNooH8qoTHpUJp3SV1NIOMjhsyN/XUjiOUMIeXyKXLoLKlEZdHgrLC3mlXHVeFlmj+PDlAtHYlmzF3WUUdEPTXyojRzoN9HDmJuOFAwpPH8qfRk6p6BLS8BXYwVJImh3yYfrMUalXdgXxF9vayUrQadH1q//Qp5qaq9NilUO8gF89Ta0iTE0hz47FW16AoJKxF9Zj7/SQtYjV6PLTEI06jD1z6Hvj4tJvmaSojuj+2XjrainceMBBJUKX3Ujhk5JyhoD+OqshNzH1sxX24igUSvzchVUcPiJD+n25LUIKpHOMy6m7vttii6V5+VFm2CWaR6ZV9gXRJcS16IvQS2iMunp98Y91H6/jQHvzyTuzL4E7R5EnabV/pM+fSyuIxXH9eVpo68AupT4Nvsa8sUTxI7o2ea8TqWvpvVq2utyHrmCxIkDCdjceKss+GoaQRTRZySi75SEeUBXRI2KHvNvxrJ2L5Y1e09ZB+jT4tFnJaFNjCXsD+KtsHD4iQ9Rx0ahz0gg4/qzadx0QBl3wOYmHAy1sCUErTxHfVq8fDAQoUnA6iTsCxAzsCt+i53EiYPoOmsafZfcS9DhwVtpofy9n8i8YRLxZ/ah21PX4atubLHPhgMh1GajIpf+epvy0bO5XIZ9/jZ1gKe4mpSLzkCfmUjX2dNx5pfJ8pUcg6jXoI4yMOSLJ1AZtK3k0lthQdSqcewrbrWHCWoV1V9twFdpabfu0MRHKW1Muel0f/YG0i47E2d+KQGrk+i+2ehS4yl6QU7TE/L6CAeDSKEwSVOG4rc4UEfLtBE0aoXXzINz0aXFk3TOEIpf//YYLYMhdGnx6FPj8VZaMOakYeyaRuzIHmTefA7RA3PwVVnoOucKxuyUw9VL3/1e5kuHR9l3uv/leoxdU+U1P4ldFDukm+wdFrGLAlYnpu5ZLeyi5vvD4Sc+JPOGSaj0WrrOno63vF5eB6OO7AcuIezzy2lHIrynTY5RaNjEe0nnDCFoc0XkT4MvclDVxL9AC1uqaS9qbksZOiWBIDDww4dJmToCX70dXXIMXWdNU2ypU7ED/hW80TQmbaK5lX2uiZE/cvsqLehS49GlxaPLTMBX3YCo1yCFwugi8u6rsrT4aA9Ne24IX1UDzgMl8v0psi34Z/a5Li1OpmvEPvdWynMJOjwYOiUz8vdFJE4aRNDpPQFvyOsVDoSI7puNu7imTd441fU6ZjvI9kLTvLs+fLli33mrZH2jjo1i5K8Lybr9PKw7DreybzQxRrTx0Yru1CbGkDCu/ynvzbq0ONSx0fjrbLiPVuOtsmDITiXj6gktdGkHOnA66DiU7MBpwev1cujQIV566SVmzZrF0qVLFY/DhoYGnnvuOWbOnMm3335LWVkZAPn5+YwZI7vKDx48GJPJ1Oq5kiS1WYa+uSdVbm4uycnJre45ePAgI0eORBRFYmNjT5j3Ua1WM2TIEED2fKyrqzutubfl4fln2L9/v+L+LIqikhfSbrezaNEiZsyYQZcuXdpsu3HjRkaPHo0oigwfPlyp6n0iWubn5zN8+HB0Oh1Go5GhQ4eecFzNw7cHDhzIwYMHlb5iY2Pp3bu3cqh5PM1zcnKIi4tDo9GQmppK//79AejUqRO1tbUnpMPGjRt59NFHlWttLPUxhMOULPiUmn/8TvSgXEw9swABf52V/be/zNazZhP2B9CnJ7b0YjkB/xTO/4yG9fuxrNlL1s1TlPskSWp7IJLU4rI2LZ5Qo1Ppy1/TQMNP2/GU1JB0/khc+SWyNwRQOP8z1g+WXwzVsVFNA2tzXH+Gqi/WE3L72H//24T9QTrdfE6Ldkp7Qf6TNHkINSs3y/M57tGSckFoPRzp+PG0sSU0e17e/W+xfuBdxAzORWXUn5iGTU/Tmwm5LEgBL5LXoRxWyn0ed/MJHtOKVsKx66JaRVTPLAKNDrac/ShSKEzaZWciGrQknz+CkNNzYloL8n8Szx1OwZMfYtt2CG9FHV0euqzZPa0HFQ6E2Hv7K7InTqMDQ3Zay3U5AT2OjeO43wUI2FwcnP1X6n7YhvtoFbmPTkfUa1CIf5q0aSLunhtfJOT1c/Cx9zFkJRHVp0uL+5T2YYmQx8fem15EHWNC31mW+cIXv0SfHk+fN+5BZdAphvcpzYs26PFnct/sN7/FhnXrYfbf9TqHnvobvV64FQSB3DlXcPiJDwm5vHITlYioUZH/8Lscfubv9H75jrbpclwHTb+nXzUeQmHlIPFU5xUOBCl+dQV1P2zj0FN/o99bMxD1bVdKluWvNQ2OPb65zDbTTYC7pIZd1yzAvl32pmsbchtDVrL84lVnbUF3USfn6fRVyuFjrfpqJuByuz8zC9vuK+WiM3AfKW9DqI+bNPxzstJWuzZV+J/JzbExikY9pv45VC9b1YK3az74AcfWg9R/sZbGH7dw8Jp5pNx4ruyBKQgYs1OVkMo2Htus7+OVcct5Zd44icNPfkjQ4aZ6+Xoyb5zUel5C8+ZN7Y8911fTiG1nIf46G0cWLyfj+onsmP4c7oIKVEZdK74UdRo5v+yWZpEbp92XVeH7ptzErR5wsr4iqI7sdXn3v0XYHyQrstfV/bCdsD9A3zfuocezN2DfVSTr3pteJGZwLsacNPlxp6gDBvz1IVyHyyHiQZV54yQ55DmvhPqfdxI7otdxY/yzPbo1Ywkqkeh+2Xgq6jnwwNuEPD4lz2Dy1BEUvfAFriOVHH7yQ6J6ZLV+2nFy2bz7k8mlISuJsr/+iHXbIUrf+g5TtwwkSSJgc1G3ahveSguHnvobmTdORlA3/xgokDZ9LEgS9b/uataXgDpO/sDlOlh2bFjt0R3N2ngrLOy9+SWqvvwDXZp8cBM/rh+ug6XKx4cmyjbt4c6DpS3XMvL/9p1HsO0swJlXQuq0MUoeVOWeiI4Q1CpEjYqqT9dg23qIfu8+AEDF+z+zfvA9+KobSD5/BAgghULKvlP00pfo0xNQRRk4mV3kOFCq8KXKqG9OouakVpB54ySKXviCkMdP6VvfKYdgObOmUf7h6la0bUl3AUGnIfuBS/CU1B5/Q7O+2uLflrK8aeKjhH0BSt5ZRbfHriSqZxZSIMiBB95WbCk4BTvgX8AbrX5qruebrb+EhKBSkTptHEULP6MteTl+HxINWtQxJgoXft7y+X/W95/8Vv3FelyFlWw+6xHC/iAas+GE8xJUomK3SKFQ2489hfVq3q5peHtufJGQx8fhv/y9hX2XPHUE7qIqdl2zgKrP1hIzpHsbzwaa6U730WpyH7vq2PxPYW+OH9uX6q83Kr9lXjeR+l92IgX/73nodeB/BzoK3XTgtBAOhzGZTCxevLjVb++99x5Tp05l6NCh5OXlsXz5cuW3tg4cmyMrK4ujR48SDocVb8lwOExJSQmZmZlYLBZ0Ol2bbU/1sFClUinjEEWRUNMG0QYyMzMpKiqib9++yrWjR4+Sk5OjtG/qNxAInFL/TTAajSQkJHDo0KEW3pNNKCkpoaqqSsmZGQwGSU5OZsqUKcCJaXkyGrcHx9Ncozlm+AmCoPxbEIQT5p1souGoUaNY/4Ecnu+rtKBLT1DuUUUbFU8BkD0pNUmxGLtlMPCzx7Cs3oWo06BPS8AW8VxTRxtafB0OWp0IooigEpFCYfTp8crvvqoGXIfKyLx+Epbfd6M2G/FVNyJq1ehS4rD8vkfp11fdiKlvNj2W3EfQ7kaTYCbk9Mg5YQBtajwH736VQK2VTjOnkXLlBBx7ilCbjUrfmjg5/GzkrwvlL6PdMo7N1ajHmV/akkihMOr4aLJuOYeMqydEEva70afHY9t1hLgRvQh5fPiqZS+qpnkFLA50qfFIwRCD/zEHb3k9wciBDUBUz0yie2URDoaoX70LfUYC1q2HZFqLApI/2IJO3tJaYod2O0bDjATF8PVVNSjtGzccIOvmycdo2GwtBVEN4RCi3oyoN4NGjxT0oRIkhIhVJYgqCMvyJ6i0qGMzGPL5YyCKGLISsW49hD49HgTwVTfK3qGRr88BiwNRKxfNIBgkUG/DXSyHVzsOlBLdpzPGLilo46NRm40MeP9hNHFRaGJzCDo9jPx1IdqkGHyVFsIeP4kTB5F360t0nXsVICh5HBWeEgRMvTsx8teFiEYdQbtLXoPKBpyHyki7aFRkXRIUemgSzAo/6NITCHv9LXjR3D+bvm/NIOzxI6hUCKKI80gpKRePQh1txF1cS3SfzujTExj56wJ5MKKovHgdT5u4kT0xdcsgbkQPEASEyEGEoFWBAK6D5biKqogd2o3y939SaJhw1kD6vHxnZF5uNLEmPKW1JI4fIMvatsP4LQ52XPYscSN7kTBhQIt5GbukYMhMUvi8ybujOZ+rjDq56Exk7dQmA/rMxGb0dMvhZ2W16DMS0Kcl4C2rR5sUQ8L4AaRedIaSPN+2u4ja77cSM7QbCOCpqCfs8qHPSKD6641IwRCiVtNiXiGnB1GtVvi3aZ2iumeiNhs5/Je/kz3j4lbrJahERv66UObtcBhdUqxM+zTZq86+p5CYod2JGdINdYyJ7PsvBkGQ0zZE+FdAIGBxKH030UBQiySM68/IXxfiKa9XXsh9VQ2Y+2UrvNI01qov/yB56oiIfjgLXXo8Ia8ffUYCvqoGUi87E11qHDumPcvgT+e24ENtYgyCSqTbk9cQsLkIRzy+fVUNiDq1HErZrC9Rq0ZQq4iK8Pyp9KXPSMSUk4ao1dDl3guVg9CgzaW0M3RKQmWMaiUr6igDolbzT/OUL1K0oEmfiVo1/lor+oxEpb0uMQZrRJ8JahV9v1+IoFaRcu1krOv2oE1PRJuegL+mEW16AiXPfUTuKzMof+Ez/NUWei2+FV1SDOFAiL5L7lVyrcUM7UbtD9uVNZb7ikVl1Cu6NOPKCYgadYs9IW36OA499gH93r6fik9+I/3qCfhqrGTeNJnMayeiTYjGvqcefUZCJNSuEWOXFHw1VqUvyR9UCnnokmIIWl10umES+swkVNFGCIWV/Sdt+lhEnZb8Oe8hRuh9rC8z9j1H2+irsY2+9DjzSnAX15B18+RW8zpRX3+mA47f67wR/Vz52VpSLzoDY9dUBGRvocYNB+TUFn+iA3yRsH9DVhL6rKSIntHgPFCCPiOBtOnj8NdaURl0VK/YQMrFo5S105iNiGp1C1tCEAT6vXUvmrhoHJFngJwPTx1loOuDl0I4jOtwOfqMBKqWryf9ivHo0xMwD8yhbNkP+Kobqfl2s8w7Jh0jf1sIEggaFcFa9zEdMDCHYMQTuLmsiDptmzpAmyoX+kibNpbKz9eR+9hVShuVWbatYod1Rx2lJ2nSYJneGQmoDDriRvchYHO3ksuoyD448reFaBNjTkt3NB1oGLulI4XCih5ton31V3+Q8/DlEA4j+gIYOydz5rbXlYJHgkrEmJOGNj6apElDkMJhBI0abSiM++ixNEH6tARsu45g7p+NqWcWgQYHolr2XE65ZDQpF8oh1o2b8zFkp+HYX0z0gGyienWm9+v3IAVD2PcVkzC2Pwcsb6OOlot2NM0l5PRiyklr0y4K+4It5qWJNSl2UdDhwXWojPgz+x6Tr6QYZX9Imz6OXVc9DwJUfr6OnEemo89IIGZwLilTRyDqtXJocyiMNiUWQRTRd0lEmxyL80AJ5v7ZctHBiAchgkDy1BF0OVhG6sWjlL6a21ICAn6LQ7GlrFsP4S6qRtSqMWQloYro2YBV1tlNtpTKoGvTDtAmxfzTvBFodCptmuTJX29vZZ87DpTIOjU9AX91IzHDemDKzWDMgWVKIZZer9/D9smPoktLUFJ+tJBnrZqRvy0CZBteJ8AZa19obZ9HGej60GV0ufsCbLsL5eiaiH2uT09QvOJ91Y0gSdh2FJB60agT8gYC1K/eRe33W8l97Cq5SNUJeOPP1qtJdwpqEX2mbBc2vSeoTXrFvtOnyfrGX2OV9c3KzWTdei5BtYusW84h+/5LZH1jdxN0evCVy56d6mg5osSQmXTCvbmFHVvdQMpFZ3Bo7vvKOquMegxj+qKOMSk5Mf+rIXUcvv6r0eEp2YHTgtFoJDk5WfHckySJ4uJiQK6eHR8vu3avXbtWadOrVy/Wr18PwK5du3C5XK2em5qaSnZ2Nl999ZVy7auvviI7O5vU1NQ/HVPPnj3ZsmUL4XAYq9VKXl7ePzVHgIsuuoiPP/4Yh0PeWIuLi9m6dSuTJsmeDMnJyRQVyTmpmvJXHo9+/fopFazC4TBut2x0qtVqZs2axdq1a/njjz9atduwYQPTpk1jyZIlLFmyhHfeeYeGhgbq6upOSMtevXqxdetW/H4/Ho+HHTt2nPJce/XqxaZNmwiHw9jtdvLz89sMKf9XwvLzdpKnjwcgenA3AnVWdJlJRPXvijohmqSLR1P64ud4iqo5+PBS6n7YiibBTOq0sZiHdEM06Ai5va2SWYfcPpIuGAlA+vRx2LbLofx1P20n84bJcpiGICKqVHK16v3FGLISse+Vc0QmXTyahp+3Ufb617gLKiie93f8NQ2IOg2BWitxEwYS9vjlgw69lsSpZxByenEdrsC+u5DkSN+m7pk48krYPPERalZsVHLnpF89gXAgiPPAcYeSQMOGAwQsdjZPfFQubPDTDtKnjSXo9iEYNAQdbgxZiQQd7hbz9lvsVH3xB5snPip7BahltR4zJBdveT1l7/9C6durqPthG2nTxgJyzktBlI2o9OnjqPtxu0KnkMtL8gUjiRnSDVGvpebbzWgSomlYv4+0aWMR9RqSzhtKwObCX2vFvqsQY9dU9J2SEDQqRJ2JsN9F2GuHUICQy0LY5yIqPgWQENQ6JCl8LJQ75CdorWDzxEex7y6i890XANDl7gsIWBz4a60KLZrmFbR7iBvRQzY+BQHbDnmdQy45r50zv4xd1y5CCoTYfsnTcqiMBCXvfMeWKXPx19uo+vR31DFGJEki/cbJEKnw6y5smRs17A8Q9vrZPPERGtfvx7JOpkPdT9vpdOf5BN1eDFlJyro00cO26wgpF48i9eJRaOKiWtBY0KrZf9fr5M9ehr/eRsoFI7DvKZI9FcIShqxE4kb1puD5f7B54qMKbZoOWI6njdpsonrFJvJnLyPk8pF57UREo44u911MwOIg6PSgMujk/KhAzJBuBO1y5ekd0+dh3XKQup92kHbleES9FvOArgQdbqL7dpHnVWcjcfJgJH+wxbx8NY0UzPtE4XNtUkwrPrfvKkSXFIMqyiDnIw0EadyUr9Cz7qcdaJNjsW7KJ+uWKXK/fToTdLgpfm0Fe25+EUEQ8dXZlDxOXe6+kIDFQe03mwi6PKRNG4uxaxoqo16u2ltc02K91DFG6n7arjw/5aIzUJtN7LpqPrbNB9tcr7K//sTmSGEEVCKJkwYRM6QbUihE0OHBsmYvxq6pShEif50Nx4GSZvx7IeFAkECDg7qftiuyFzOkGyGPH/vuI2ye+AiiWiXnlANchZWIBi3+WivJU0coPKXPTIx4pwhsmTIXEKj/dRdp08birbKQNn0crsMV6JJiW/GhFA5TvORbuRBWg0PRD67CShBFAg0OmR+atSMUBolT7mvr5Dn4aq3U/76b+l934a+1Ur96p8xTEVnRpcUTcrWWFV1SDP462z/NU2F/QNH7zWWtSTfFjuiJyqhT9oSuL96Dbe0eCu54EU9BOY0/biX15vPlkOXMJEJOD+ZRffEcqZCrL8eYOPDA29Su2kbpuz9g31NE3U87CDrcOPPLqPpsTYs1DjrcNKzfr+wJKqMOX52txZ7gq24k98mrCQfkcEf3kUqMXVOp/3UXW6bMJejw4DhQSvq0saRPH4vjQAlSMIxlzV5FHyZMGEDQ4cayfj8xg3LlED+gYN4nNG7Iw7q9gNSLR5MwYQC5c68i7PXj2FWo8EfLvkpImzaW9OnjIn2FaFizV5lXU18N6/eTedNkjF3TkILhVvM6UV9Ne0RzHWDbfljhk5DbixjZ64y5aQRdHopfW0HRy1/h2F+CbVchXe65kPixfTEP6PqnOiBuhJyHr/fLd2DbdYT1A+8ib8YSVFEG0qaNJWB1yocnVqf8Ah0KK+NLvXgUjVsOknLBiAhPjcVb1cC+u95g/4w3UUcZSZ82lpghuXLVWqeHDaMfwhYpOpE2bSzxY/riq2lEEEV8VY10ue9i6n7cTvyYvvLHQ6uLo699Q/7sZS08z1yFlagiIanHy2U4EGxTB/jrbGQ/cKms2yI5Fv21VjyltYpuazoQatiQR91PO+h051QMXVII2l0E7a6Wcrm7CF1aPNZthylesvK0dUdUzywEjYqUC8+g4qPVckGQeZ8otM+69VzCvgABq5MtZ83GV2tl+2XPULrsB4I2Fw0bDmDKzWBt79sI+wMcfXUFvkoL/jor2vho9J2SiBnWXebFP/Zj7JKCt6yOqL5dkMJh/LVWCud9QqDBTsnr3xByeUg8exCOvBKlKvqWcQ+zeeIjBO1uJVTeWVAhp3GotZJ1yxQQBdwlNW3aRaVLv2fH9HkcfGSZPK8rx5N03lBCXj8BqxPLb3tayJe/3q7sD77qRnKfuIaAxUFUj0y85fWkTRvL9ouejhQ4c9Gwdi9HX/0atVFP5edr8RTXKPwbP7oPu69frBQ3kmljo/qbja36arIXju1Fsi2lSYgmZqhsB4ScXoJ2uRBZ4+YDsiy6PGgTY05oBzRuzv+neaMmkq+x+f6IQCv73FNaC6JA8sWjqP9pO0cXfkbDmj2sybqGo4uXgySxbeJs9J2SCTncSlXsJjjzy6j9bisFz33KH8NmEHb7KJj3CZvGPdzaPvcF2Dj6QbnA3A/bSD5vuPyMiM3sr7WSecMkZY8Jub2EA8FWvLF54iM48kqQAiG08dGK7XAy3jjResn7Si4hj5+Qw8O2C57CujlfsdtUBh3R/bPlgnKRyC5/rVU+bA6Fse06QsDqwl9vpyFid4kqFUGXh6xbphD2B1DptASszhPuzc3tWG+lBUISvqoGZZ23nfe47H1ca6UykuO3Ax04HQjS6cakduD/K1xxxRXExcUp/546dSrDhw/n3XffxWq1EgwGGT16NJdffjnbtm3jww8/JD4+nm7duikFYBwOB6+++ioOh0M5PFuwYIFSRKYJTqeT9957j4KCAgC6devGLbfcgslkIi8vj5UrV7YIAb7uuuv46KOPlEI3+fn5pKWlEQwGmTp1Kv379+fpp5/muuuuIycnR7kf5IPEHTt2cM8995xw7j///DPff/89oVBIKVrTdECan5/P22+/TUxMDLm5uRQVFfH000+zZs0aCgsLueWWW7BarSxdupSamhpEUeS2224jNjaWhQsX8uKLL+JyuZg3bx6XXnopw4YNU/q95557mDt3LhkZx77effjhh8TExDBx4sQT0vKrr75i7dq1JCUlER8fT2ZmJhdeeGGLOX3++efo9foW1yVJ4u9//zu7d+8G4LLLLmPUqFGtaH78v5vTtq31aQsFs5dS/Tf5oDZn/q2RQz4fhx94E02imdwFt6Ns+2/VAAEAAElEQVRNjiVocxJocOAtraHul91U/u0XRmx4BWN2KggCIY+P/Te/SMOaPfT/+FGkQAjz4NxITj05f0/jpnxQi5i6piGFw3JuRUEg6PRQ8fffyLp5MoJKxLrlEDFDu6GJNeHYdogDNy5Sxpc8bRwhhwf7toNE9e8qh36JghJ6JIXC7L30Sep3FTPo0znEndELQSUSaHCydeoTSljoyDWLMeXKXgP5M5dS9cV6JATG7nlTToweG0WgwUHIG4BwGEEtGwu65DhUeg1hf5CQ20fA5iLv/rfJmT2NAw8tJWB3MXb3m3hLalGbjdj3FRNodJAwrr8cVhInF2SQwhKiTkPNqi3EDumGNsGMaNAiqFSEvX7cxTXsuuJ5fDWN9HnjHlIuHIkgCDRuPsiuaxZgyk2nz2t3o89IRB1lIGBzsvuahdj3yAfziRMH0v3ZG+Qvqklawh4rAIJahyoqkYcens2ZY8YybNgwgoEABXm7mHz+RXJIjyBCOMTG8Y8Q9gUYvuoZNLFRhDx+dl41H9t2WR+M2f46AEGnhyPzP6Prg5egiY3CU1qLJtaEoFHjKanF3+AgfnRvQh6/ss6GTinUrtpCdL8ucnXJbYfZd8Nius+/hbQrxiEadIQDQTxHq8ifsYTsR65ACoRInDxYLnYBEJawrNuLv8FB4oSBkRxKAv4GB4FGBwfuf4uc2dM58NA7RPftTI/5N8uJ6N0+Gtfnse+e10mcOIiez9+k5FMLefzsuPQZch69gvgz+xIJTiLY6KD0vZ+IHdaDAw8tJWZwLr0W3qzkSpJCYbZd9DS27QWM2fa6/CVdkK8feuJDus68DE1cNIIgv1RJ/iDVX28g49qJgETQ6aVw/j/IfvBSdMmxqKIMeCvr0aXKX+glSSLs9YGoQgoG0cRFU/nZGiyrd/35vFLjZE+IsETefW9S9cV6ztz2Orr0BARRQApLVC1fR1TPLDSxUXKOwYxEhR5SWMJfZ0UKS0jBENqEGPz1NozZqTgLKjB2SUVQi4Q9PrZPm4djTxF9XrlLLjoQlvBWN3D4iQ/JfvBSNLFRineGNjFGnpMvQNDmlL07rC4lP5e3vB5jt/Q/X6+Ih4enpJbyj1aTPn0cokGLITMJf4OdsmU/Uv31BoatehZtXLTsiRwME7A5cewvwZSbDkjoUuRcfSqjTg6xtNhRRxsQDTqkYAhHXjGa2Cg08WZEtQpPeR2e4hosf+TRbe6VCCoR95FKNk+eQ4+/XE/GdRPlDwyRfLr1q3eh0ms58NA7pE0bQ9fZ02Rei8zL3+gg+dxhaOKiEERB4UPngVL23voyw757Bk28Wclz6T5azaZxD5+0ryae12ckIvmD1K/exb57XmfABw+TMK6/fPAaDh/j+dnTMfXKQmM2yX0JAkG7m4a1+/4lPKVNMBOwu0AQ5JxkkkTIF4BgGNGkQ6XV4CmsIOz1o01LQAqEEDRqWS8KAv7aRtRx0XKe4fREqj/4gQPPfoahczL93rkfY04agkqFqFGz6+r5NKzfT8/5N5N+5Xg8FfXk3fMGAauTfu/cj6lbBkLk8NlfZ6Nw8XI63X6efF0U8FY24K9tJP+Rv9Jr8W1K2G/ND9uIH9kLY8QLVVCJIEHA5pTztsVH47e6kPx+wv4QhsxEOZWIBN7Keux7j3LgoXcY8fN85UDfW15P0ObCtqOA6AFdlb5qf9hG3En7ciL5A0pfRPjn+Hmdal+a2KgT7HVeQm4/ok6DJj5aPqjTakAlYsxORRAEgi4vO696/k91gC4lDn16Ao78EgjJrzreSguxI3vKYahhKTJGJ1Vf/kHu3KsINNgp//tvVH+9kf7v3Ic+PUH2ohZFAnYXjv0luI9Wk3b5GNTRBjn1hT9AsNHJwcfep8+rdyGFJVRaNb7qRsL+IGqzEZVRh6BS4S6u4sBDS+l0+3kt9ln30WoSxvVDExeNqJO9IqVgCE95PTsuehpfTSPpV42n54JbWumApHOHyYf3kqw3Dzy8lLRLzqTm+y10ffAyOUevRkXI7cPy2x723fM64/KWHgs1liRCTg87r3ienNnTqfjkN3LmXCl7qjXTie3VHZI/SP+/PkTc6N5ozEYQBLzl9ey99WXse4pInDiQfu8+iBQMYdt+mINz3qPfO/ejiY3CV2NFmxyDISuZ4iXfojEblY+jnpJaQm4f/jorsSN6Iuq0IEj4a20ULV6Ov6aR7vNuRJsci6AS5QPi6gY8pXVok2LkwiVJsTRuzJNzluq08twEgZDHj6e0ht3XLjolu0jOeyjhKa1j3x2vtphXoMFOxd9/U/YHeW8Gd0ktQauT/Ef+yoD3ZrbYm3suvBVRp5ajKdQqNPGR/H1FVUT3z0all/eufXe8Sv9lD1Lw3Kf0fumOFvw7fNUzJ9yLRIMWdZTsYa5Lkg8fnQfL0MSa0Gclt5DFU7ED/hneSDp3GH2X3CvviRFvWEGUQ5+1iTFyiggBwr4g2yY/gvtwBd3n30LCWQMIefzoOyUTsNgJubz4qhuJH9tXsduCdjfbpj5B2BdQeEqXEssfIx/AX9N4QvscYOyet2TvXb0WKRjGX2+ToyjUKjRxUXgrLXiOVhPyB0maPLgFb8QMzGHYymfwNzjQxBhBEPHVWtlz/aJWvHEq6wWgS4lTbAckiZDXj6e0Fl1aS7st7A/JKa7SEnAXV1H5j7V0uv28VvZNj2dvIO3yMYgGLYQkvFUW9t32ykn3ZskfpM+rd6HvlIQ+PYGQx8+B+99q8T7Q5417leJg/63wfPfS//QQTgrD1If+p4dwWug4lOzAfwW8Xi96vR6Hw8HcuXN59tlniY2N/Zc8OxQK8eabbyJJEjNmzPi3hEn//4L1qZef/KbjEJDa59Ad+tMEdm1DL5w4pP/P4JVUJ7/pOEjtGF97Ifxpfqx/LcbnzW9Xu9/7zD3tNu2dl6od7drDT+1Fe3njP7nOHejA/2VEq04v7QqAI6Q5+U3/QrRHD3TogH8eHfr3/xbaG/L33xp8+d/Kv+2x2+A/a7u1B/+t6zWp5rP/6SH8W+H59oX/6SGcFIYLH/6fHsJpoSOnZAf+K7BgwQJcLhfBYJDLLrvsX3YgCXIuyhkzZvzLnteBDnSgAx3oQAc60IEOdKADHehABzrw/zs6DiU78F+Bp59+ul3tvvrqKyU/ZhPOOOMMLr300n/BqDrQgQ50oAMd6EAHOtCBDnSgAx3oQAc60BY6DiU78P81Lr300o4DyP8gYvS+026T7zOf/KY20M9obVe79kCrO/1Kc+kzurerL6nBdvKbjsOyd9oXqNTZf/rt2hOGDTAh7/nTbrOq7+Pt6utznee029zo1Z38pn8RVhvaF84T0440AgDDvO1LW9AeFGlP3+xICLYvTCkm/J+bV6N4+rRv7/jaE67Y3lDF/+3VEGNU/na106hOn/ahkLZ9fbU7zO4/l2aiPaGA7e2roB06YHjI3a6+bO1YM3U7pcXfDmnRtrOv4H9QMtszwvbOSy2cPh/6/pMpfmifzg79B9dLK7Sv8rFHOn25/E/Kikton30TaEfKrSzh9G1EAHs79I22nTzl5fTp0d696H97CPz/CDqqb//L0XEo2YF/KZoXk/lX4Z577mH+/PmtCuP89ttvrFq1CkGQE/xeeeWVLQrG/E/i6aefprGxEY1GQzAYpF+/flx55ZWYTHKi98cff5x58+b90/2sWbOG/v37K1XPm7Bs2TIOHTpEMBiktraW9HQ5UfJll13GyJEjT/rcTZs28fnnnxMbG8tTTz3FK6+8Qnl5OePHj8flctGrVy/69+9/2uNNuuty6t76osU1XU4mmYvvx9AnB/few2iS4gh7fJQ//CoJN5xP97OG46u38+MEuYiOKSuJM96+F21sFI37itky403CgRCaaANjP32UuL6dQRBwrt5MxQw5v2HagvuJPms4IbuLUKMdfZ9c6l76G5ZlX2EaO4TUJ+9Ak55EyOYgZHXi+HEDda9+DIC2aybpCx9o0QYg6qzhZL4+B0SBsN2J/fNVNLxxjPc12VmkPPcQut65WF79EOv7x+YtRpvQTr6ZDYfKeP7l1wg5bVzcK4Wbh2W3otn2sgZ+9cZz2/0zUatVxB/aRGDTdy3uETv1RD/tAcI2ubBO6OB2An98AyoNhntf5N5ZJiRJIv+LP/htznut+uh/wyRGzZqGzmzEcricnx54m7r9xaijDQxdcg+GjAQEtYrSz9aRe+d5aOOiCLp9bLxyPtZdRcpzYgd2ZdyqZzg4933SrxiHOtZEyOVDjFS3dOSXErC6SBzfXy5WdN9bOPYVy40FEVVUIoJKNupCzjoee2Y+6zZsJT4ulpUrv0HUGJCCfoKOWgi1Powwdkpi6Nsz0MZGYd13lB33vokUOGbwDX1nBhkXjmR0RR0v37GQ4v1FnHvLBUy48mxikuJQa9TUl9fy1szXGDftLMZNO4ube18NQOplo+n64KVygQdBoHFTPruuW0T3p68laeIg1DFGQh4/QZurxbw63XYuWTdNkhOCu300/JHHvnveIHnKUHIevhxTj0x8lQ0EbM4W7fRmI/d9+xyxGYlIYYmvHlvGji/WKXMZe9v5TH3sWnau+IPuY/ujjzIQ9Ab47KZFlEeKAwFMfvp6ciYMwBgXjdfuxu/2UrWnkO/nvEc4GKL7pCGMeuQKDBmJoBKwbj3Mzqvmn3RearORfm/dR/yZvRFEkcbN+ey8eoFC72HfPk3ciJ44D5Wz7543SL9yHEkTBzHaoCPo9RHyBcn/9Hf2/fUnALqeP5zRf7kOY3IsgiDQcLic3+5/m/r9xSSd0YvRHzyEq1Tm75oNeSQO6050pNiIq6yWbfe/Q/KZfeh8qVxJU1CLmLtlsGnyHPq+chem3DTCwZA8PknCV9OI81A5MQNzWvFizuxpdLl7KoJKxHmonC3nPo4UCJFywQh6LboVTVyUXISirI69t7+KY18xGrORYS/eRkzPTJAk9i74nF73XKDoKUNaHEnDe+Cts+G3uQl5/ajVIlHdMvit921oE8wMfH8mxqwkBK0aQSUnxt95zUJCHj/9Xr0Tc79sDs//jNK3vsPQKYn+79yPJj4aUaMm5PYiSZD34Nv0WnQLUd0zkUJh8h54m+qvNypr1velO4jqmYmgUiEFAnJxI5UKT1kt9ev2k33Hedh2FxLdq1OrvtSxJhz7iok7szdqgw53cc0JaRjVuxPDvnoSlUlPyOdn17WLSLlghMJTgkqFJsbEtsuepfGPvJPyVMKEAQx8/yFUBrmK9c6r5it9qcxGur5wD+Yz+yIaDfgr6ii480Xc+4qIGT+InNfvR5NgJmCxE2ywU/TQG/h25ysy0u3L+UQP743ncCnF97+MZ7+s07p98TymQd1BknBs2k/99S8T9gXIfWQ6KVOGIIUlBJWIsWsqgijiLKhg0+S5SIEQptx0Zc3suwvRJscS8vg48uwn5D5+NaZu6SCIhH0B/HVWKj/+jZLXvwGg79L7iTuzr1KczVNay+bRDwLQ74OHSTx7EIJahXXrQXZe+LRM7z6d6bn4NgSdBkQBURQRtGqlKrEmyoAkSdh3F6JLiWu1Xl1nT6PL3RcoPL/13MeQAiGSLxjZiuf33f4qjn1HZeKJAqN+fh5vdSP5c99nwDv3Y+qaCioRb1kd7uIaCl9dQe/nbiRmYA4Bu5uhNY2sfmgpdfuLGXjrFHpfOR6QsBwsx+dw0/uKcag0ara+8jVbXvwSgLS7LiLhUrkKrTYtEXVcFJ7DZbjzS4gakEvY46P48WWk3nw+hp5ZIEHRQ29g21qMoVMSQ796Up6310/533+l4C8fkzBhAP3fnoHKpCfQ4GDnNQtb6LeeL91J3Ji+qIx6vBX17L/tZZyReY/etxRdcixhX4Dt5z+uXB+w9H5MOWnyOOOi5YIY1Q1yQZHkGBBFan/cTtyw7pj7ZVM4/x+UvbVS5rfnbiJx0mA0cVEgCIg6Ld6KelyHyogZ2h1/vY2t447lCOvx3I1kXjMBRJGgzUX9r7uJG9mTkMd3WnJp3XyQ7k9eQ8Y1E+TiPYKAp7SOPbe+jGNfcQu9gQQFC/5B9r0XoYk14auxYuqegS7BTMn7PxPTr0ureXVfcAvpV09AksBX1UDNl+uxbT9M36UPojLp8FscbOh3uzKvzg9PI/WasxG0atRRBsL+AEG7m6DNxeFZ75A772aliFn9d5s5vOgL9J2SGPzZYxgyExE0arad/wS2HQUKndKmjUVl0OIpr2ff7a/iOlzOsG+eVoo61Xy3hYrP1jLgnfvRxJoIOr2ojTrCwRDW7QXEDe+OKTeDoNVB2ZsrKX19BaJOw8BvnkETH40uNV4uPuL24atu4OB9S3DuO4ouPYGeb9xLVO8uqEw6Ag0O9ly7CE2ime7zbkQdpUdQqwk63KekAwS1ioGfPErsyF4gioT9Afy1sv6I7tcFY046AhLqGJNcZGpzPvETB6E2mwgHgmiTY6l870fMQ7ohaDURGm6idPHnGDolMezbv6CNjybk9WPbXUTejDfx1TQy4MOZJJ01CJAo+9tqDj32YQs5MfXMQptolm0Fq5MD972Jc99Rsu66gG5PX4cUChMOBNkx9YmTyop9XzF+i53ECQMgFCbsD2DKSefAgs858tYqAAzp8Qxdeh+xfbqASsBxqIK15z0hFygc1YsRH8wkHAhGCjO6WH/tYuyHK5jw9RMK75R/txVXSS1DFt2MoBKxF1Syeoq816fddRGJf6JvQh4fmngzwUaHXPgtGGL/ubPlsbVT3/R46S5iI/rGV1FP3m0vKbQ6Y9+7EX3jZ2czfRPduxN9Ft+KyqQnHAoRlZsh6/BT2Ivy73sLT0kNvV66g/gJA1CZ9EjBEBUf/sLhxz6Q94VHppM4ZShSWCLo9KA26VGZ9Dj2FXP0jW/pNf8m1FEGuUCp3U3I7W1p13egA6eB/+0fwTvQgTZhsVj4+uuvefbZZ3nhhRd47rnn6Ny58z/93FDoX+dZc9999/HCCy/wwgsvoNFoWLRokfJbWweS4fDpf3VZs2YNjY2Nra7feuutLF68mDlz5pCamsrixYtZvHixciB5sr5+++03brnlFp566imsViuHDx/mhRdeYOrUqVxxxRXtOpAEiL1wLLrcrBbXglYHlU8vxfbzJtTxMRwafwcVc5eQ8dxdNH7xK+uuXtTi/v6PX8mhpT/w/eiZ+G0usq8aD0DuzZMx56bxw9hZfDf8fsznnIG2p3zIZ/tyNaU3PYkUDlH9zDtY/iofLCKKpD19F6U3PcmhkdcRstgof2ARUWOHYBjYA4CQzdGyTaRd6uO3U3TJAxzsfzkhSyOmiaPQ9e+p3BK22al7/i0a3/+yFR0S59yFvySPZ55+ktfP7sqXN43jx0NVFFqcLe5zeAMsWHuIx594goT1HxD8/HlUfUYiJKa3emao7DDeZU/gXfaEfCAJqLr0Ilxbxhu5N/HVVQvocfEoUgfltGorCFCXV4K9rI51z3zMWc/dCEDXmyZjP1zO7xPn8Melz9JrznR8dTa+zbqe+j/yGPbO/c1oItDn8auo/30PaZePoeSdVWy/5BmMXVIo++hXNo6bhS41nrgRPflj5AMcePhdei+6VWmuMiUQ9nsIWssJWsuRQgEuPm8Sb780j6HDhyGotEihACGXBVVUYqs5APR5/CoK3/mB1aMeImB10fnqCcpvKWcPJHlMX2p+28Ovn/zEzfPuIC4lnnNuOp/PFn9M4Z4C9qzZybaftnDXS/djNJtaPNtTUoeroJK8B95mz00vEd23Cz2euR5TdhoHH/sAd2E1/hpri3lF9cwk89qzcOaXkffQUhx5JUihMBlXn4XzYBkl7/5AwOpi900vtqLHdW89QNDnZ26363j32nmMvuEc5beYtHi6jelHY3kdR/7YT/neIuZ2v57C33dz8evH8t/mTBhAfHYqb42byfrXvsJVb+PdyY+i1mkZeOV4AI5u2I/zQCl5D77NlimPY+6ffdJ5AfScdwPaxGjy7n+LX7vegLeinoyrzwIgbfpYTLnpeMrqOPTUR/R/+z5M2WnsvvEFgj4/Ppub5efMpfPEQcR0SQGg4VA5+f9Yg9/uxlXTyKZnPmbM8zcq/dVtOcQvk+byy6S5GNPiqdt4AMuOI5R+tYHq3/YweMFNHH5rlXLPvuc/o3HTAbredzHlf1vN1guewrrlEP56GwGr/AKfeNbAVrwY1TOTTredy4HZy/i1yw1oE8xk33cxQKQabCMBq4sDM99F8geVdoOevY7q3/fww5hZ/DRxDl0uH6PoKV1CNLF9OuMqr2fzfW8RsLv4edJcDj/3KQ2bDhCwunAVVuE8WEbxX3/Esm4fYa+f2h+303vRrQSsTg489gFH3zr2MaLb41dT8s4qrFsO4i6poeTdH9l01mySJg9GnxLP6sxrOTjnPXq/eOxlv9e8G6j/fTd/nDkTR14x9Wv2Yd1eQOWX62nccojMq8bhqajn0HP/aLOvDWc8SFSvLESNhoYNB6j4x9o2aQgw6MOHqV65mdVZ11KzYhPp08YoPOUpqwcBvDWN9HjympPzlCjQ9/W75WqjZXWE3F76vnaX0q7zM7fgq7bg3FnA9m5Xc/TRt8mefzuIItmL7kAKhwg0OAjUWym460U8BeVK2/jLJmDIzcRXXkv5M3+l0/Pyc+MvHY+pfy57+lzN4WmPYRrQjbSLR8kys2QlGyY8wsZJczB1TcO2u4hfsm9AnxpPzgNy5EXTmtX8sA1NfDSbRt7PwYffJWfOlWjiotg0Zia+SguiVsWRv3xEyiWjMXXPAKDqs7XYdxfye6drqflus1xtFUg4exAJ4/rTsH4/jX8cIGZQN6VN7pPXcPSFL9g88VFCdjcIAhvOeBApLBGot7O603Ucfe0bYof3YMPoh9rg+fPIn72M37pcfwKed5I/cymSP0ivRbco9Oty27k4CyoB6P741RS/s4rdt79G9dcbKf1gNa7CatKnjaVyxUY85XUUvfYNvz3yV8Y/fyOm1Dj63zSZz6Y+wSdnz0EQRbpNHcHXV87HXlZHzrnDiOsm73VVb33D/kkzKZv/Mb7yWuwb9lP36a/EThjMntH3cHT223R7dzbWNbvYO/Y+9p39kLLOfV65k6DTw685N1L99QYC9XaZp169E0deKb9m30DQ1ZKnus27ST4g2VHA2q7XcWj2u/SI0Ct1+lhEnQZfdSO+2kblOsCe219l48RH2TjxUYIeH7Wrd7J+9ENE9+1MxfI/+GPMTBLPGsDRd75vIWMJEwdhzE7Fuvkg9b/vRgpLSr/GrmnsvrJ1JIE+LZ68B97m107X4W90knTuUP4Y+cBpyWXMwK4yv9rduEtqsKzZR9UXG1BFG5R2zfXGhrNmk375WIrfWcX60Q9h7teFoM2Fp6yOhDP7tjkvQ6dk1ve8hV2X/oVgo5P4swbS8+U7OfjwUraf/wRqsxFjhI+b0PDbLpx7Csm7eTHuQ2X4axopePgdcp+9ib2X/YWdE2exc+Is4iYMJGZIN7o9fg3lH/7CpvGz8NU0kjRlKCBXAo4Z2h3b9sNsv/gvCv+GfQG2XfosG896hI0THyXxrIH0eel2it9ZRd7D76JNNFPy3k9sGDeL4ne/Rx1loPSDnyld8i3Jl4zG2D2TsC/AnsufAUni8JxlhH0BAlYnpa9+TfdFtwEgBUPUr9qKbWcB63reihQM0fu1u+ix4GZ2X7OAkNdPoNHB3ptfPCUdkHzRGZiHdmfTuJn4qiyIGhWH5r5HyiWjOfrCF2yd+Ai7zp5F/arNuA6WYuiaRuHj7+E5WoWo02LdkEfClGHsvewv7Jr4MLsmPkzchEFED+5Gt8ev5siCz1jd6TqqV2wkaHXSdealJJ49iMSx/dlw5kNsv3wemVefpYyz27ybsPy+myNP/Q377kK2jpvJwYeX0mPRrejSE0i5ZBRhX4Bd05/FV91wclk540FUJj3xo3qzfuQD5D/xIYhiC54CCAfDhFw+dj7wDj/0ugNTpyR6PHCJ8rujsBLrniJWdr6BDTe9zOAFNxH2BVhz+XP8cvZcfjl7LqkT+jN44c3snfcpX+XcjCE1jl73X6zom33H6ZvaiL7ZHdE36rhoDkx7kn2TZioHku3VN7nzbsJXbcG+o4D1Xa/j8OylCg+lTB+HStE3VuU6QN+X7uDQvE/ZcNYjRHXLpGFj/invRT0W3UL3eTfirW5EEEU2jX6QPdctIr3Z+pYsWcnWCbPZPPFR1CY9/gYHG854kKDNxaC/PcyBWcs4/MzHOPYX88cZrfVNBzpwOug4lOzAvx3V1dU899xzPPLIIzz55JNUVFQAsH37dubOncvs2bN59tlnsVqtADgcDubNm8fs2bNZunQpbRWIt9ls6PV69Ho9AHq9nuTkZACKi4t57LHHePjhh1m8eDFOp3zQ8/TTT1NYWAiA3W7nnnvuAeSDvZdeeokFCxYwb948vF4vb775JjNnzuThhx9m8+bNAOzZs4fHHnuMRx55hJdeegmv13tK81er1Vx77bXU19dTXFwMyB6lAHl5efzlL3/h1VdfZebMmYTDYT766CPmzJnDww8/zC+//KI855tvvmHmzJnMmjWLjz/+mM2bN1NYWMhrr73GrFmz8Pv/PIzt+L4AFi1axCOPPMJDDz3E6tWrAfjiiy84ePAg7777Lh999BHz5s3DZrMxa9Ys8vPzWbJkiUKTI0eO8PjjjzNr1izmzJmDx/PnIQ/WleswTx7R4lrIYsOztwBdlzQ8e48A4N51CFW0Cd/RSnyNLQ/qUs7sQ/l3WwEo/nwdGefKxqcxLZ6g04OrtA6VVkPI7iJ6guw5696WR8jqgFAY774CCMjhLYYB3fGXVBIoq0ayO7F9tw7zpDNArVIi50IWW4s2zdv5D5dAIIjz5z8QY800D7cLNdjw7T8MwZahNILJiGFoP/b8/hNZMUYyzTo0IR/ndE9lTWFti3t/OFTFNZPHIDosSA4L8Xo1oQObUXcf/Kd0boKq+2CCe9YDULe/GFGtQhcb1eq+hB5Z7Pv4NwBq9x1FZzZhTI5FkiT5Sz2gNukRVSoK3pSNw4I3V6FLNKNLjgUg55ZzqFy1FX+9naieWdSs3CLTwesnecpQBJWIISuRul92AmDbcQS12Yg2ORZVlAFBo0fyOY4NSgozdGA/YszRjBw5mpDbKl8O+hAEEdoI5Ukc3YfK7+R+Sz9fT1rkxQSg+/0XU/XzDvz1NqqPVmE0mzAnxKBSqRg6eQQbvl6L1qDj8PZ8kjulsGrpNy2ebdt+mLgRPahZuQXrjgIQBJLOGUrl8nUkTRlK6V9/RG024imrV+Zl6paBdUcBcWf0ouabTTRuzCdgdZJ87lBcBZWYB3TFX2ttRQ9dlIGsAbn8tkQeQ/G2w+iMeqKTZFpf8MT1fD//EySg68je7PxKXmOv3Y1apyEqsibdJw1h75fyb1uX/YjebCQqOZbKPYWY02Tv6oDbR/yZfahZuQWVUUfA5j7pvFRRBuLO6IUhK4malVuQAiHK//4byRFZzHn4Morf/A4ksO8pQpsUQ+1P2zF1y6ByYz7aKAOGBDOVWw6SHVkj65FKjAkxuGtketTtPcaHxyP5zD5oY6MoWb6e4s/XEdunM1qzEX2zeztdPIqqrzcSf2YfKj7+Dce+YsKBIOFACFdBBVE9swh7/GiTY1vQ3tQtA1GrpvrLDUihMPWrd5N2mex9Gd0/G3+dDX+tFefBMgS1Ck1cFIbsVJJG9qTokzUAhAMhkkb0UPRUdE46nupGkCQa9x5FExlr2iWjqYp4MQIkROZl31eM62g1xk7JaMxGBFHEvruohddv/Jl9qP99L3Fn9KLguU9JPneo7Nl27jCqV8jPrPhkDaJGTVTvTsqalX/8u9x+VG9URh2Vy9dR+fk6Us4bRtDqBknAsb+4VV81K7egS4tHEx9NoEGWU1Nueps0VEUZ0GckcvBR2Su74h9rSJgwUOEpgmGCVjdSIHxKPBUzOBd1lJ7iN1aCBFVfbkCXEqe0ix7ZG1Gnpf6LNUiBIPb1+1DFmIg9azCiXgfBMGGXh8YfthB31hD50C6CtAevpObtr0GScO8tRGU2oU6OI3rcIMJeH6Jei3vvEQStmpBX3mNDTnmfix2ci6BW4TxYjhQIUf3tZtIukQ8u/fV27LuLMGanYt8je17adxSgiY/Cc7QabaIZd1EV7uIaEicNoWbFRhKnyPtV0pRhVC+XvaLjRvREing4pV87EX+9DVd+KdbNBwgHgqRcPkaeiASqaFlXR/ftguNAiTxWr59wMBRZrzSQ+BOe/yPC87tIvexMAMxt8ny0rKfS4kmaNJjyyN6REOETy9q9VHy2lpRzh2LdUYA2Loro7pnY98ljqtlViM5swpBgRlSrUOu1CCoRU2osttJaqrYeAqDwx210nTykhezHnTOcsM+PZcV69DkZhL0+NMlxeA6XoTIbsa7eIZMjEFTWOXZodw49/RGSP0jl5+uIH9OXmMG5hENhyj9ajRQIUfnpmhY8FXtGL1Q6DdXL1yEFQjSu24fabEKbHEv2w9MoeW0FUihE2BtQrh8PU3YqBQuXEzs4F9fhCuJH9EAKhKj64g9MXVJayFjilKHUrNxM7Bm9CNnchDx+NHHRNK7bB6KIoGr9uhY3sqeyzwpIEPnYfFpyOX4AAPqMBII2N5XL11H7/VZUWrWi25rrDSkQUvbB2MG5hAMh/BY7SFC9cnOb86pevo6Q24d9RwHqGBOauCh8lRZqv9lIoN5G0O4maUrLKCdTzyxqPl9L4jnDqFj2A2qzCV95HWqzCXWUbPcLGhWCWoUkScSf2Yeyd3/AXViFv9ZK3KjeiiwF7W6qlq/DtqOgBf+G3L4Wz4np35WalVvIumESR5d8S/Ik2c7SRBlwHionYJFtyNoVG0iM7Fumnll4jlYTM7Q7AZuTxrV70HdKUnjCX2vF1DNLpoHLi2N/MZqkWHwVFrSJZjxHa6j6fB2JZw8+JR1g6JxM2ONDlxSLp7SWoMNDzNDuLdoCJF0wCkGtovbzNSScMwz7NlmmXPuPIuq1qJrRUIzYu/Fn9qFquWwvVH6+jui+XUCCjGvOwn20Gk9JLdYthwh5fKRddqYiJ1Uf/yav82drCdrd8jqbTfRYeCve0jqCDjdBq4uw139SWZF5LIgUknm5/rc9iGoVolbT4n5frZWYvl2o/G4LQZcXW34pKRMHKr/rk2Io/VyeS8POI4p90LTmokaFJsaIqBYp/EDWAWUrt9DpkjNa9NNc3xia6RvnzsMgCmgSY1rNpT36JuYMeQ+rWb4WKRBsoW+6PDyNkte+hlCoFQ1NuWk0bsqX9yJRwJCRcOp7UWwUsaP7oM9MlNe3sIqG3/cQ8viUfaVprwMw5aTjKZbfUVyFlSCIOA+UkjRlKBWf/A5hqYW++a9HOPy//8//MXSEb3fg346lS5dy2223kZaWRkFBAcuWLeOpp56iZ8+ePPfccwiCwK+//sq3337L9ddfz/Lly+nZsyeXX345O3fuVA7LmqNLly7ExsZyzz330K9fP4YPH87QobKR8MYbb3DzzTfTu3dvPvvsM7744gtuvPHGPx1jkydgVFQUf//73zEajbz44osAOJ1O7HY7X331FU888QR6vZ4VK1bw3Xffcfnll58SDURRpHPnzlRWVtKlS5cWvx05coQXX3yR5ORkVq9ejdFoZP78+QQCAZ544gkGDBhARUUF27Zt4/nnn0en0+F0OomKiuLHH3/kuuuuIyentfdbW2jeF8Ddd99NVFQUfr+fOXPmMGLECC6//HL279+vPPecc85h4cKFLF68GJC9KAGCwSCvvPIKDzzwALm5ubjdbrTaP8+nEqiyYBzYdi5FlclIyO5S/u2vtqBJTYDqY4pVGx+F3+ZSDBZ3VQPG1DgA6rcdJmPKEC7c/QbqKAPWT79Hk9wyrP14qFMSCFTVy/8QReKuPg9NcjyW91bg2XPo5O1Eka7fvIo2JxP/kRJ8e0/cpgmarFRCDTYaugwn3Z2Advx0/H98SUq0nv3VLfNFljS66dEtlnX7Cnj1k01cNbAzF6c3IGa0Xm9VRi76W+chORvxr/4HUn0FQnQ8kqOBq394jpguKbjrrHgs9lZto1LjcFZZlH87qxuISo3j6Hs/M+JvM5myZ4kcRhUI4C6T6eWtsoAkYUiLQxAF0s4bxh+XzSP5jbsJuX1IoTC+6kbKPviZnJmXMW7v24QDQepX71L68VY1oE+LRwqGkMIhVFFJCGotUtBHyGkBJASNnoTEBAh6ATmFgxQOIahaHkpq46MJ2I/xhrfKgiFN5g19ahzRuWnkPfcpXSKetQ3VFkSVyKql33DN4zcydPJwdv++g/ScTBqqLajULZ+viY8maHdHPB0n0LB+H0mTBuOtsKBPi8dbYVHm0/S382AZuY9dRdDpRdCqSTx7IK4jlegjB4L6tHjCvkAresSrw0ihMIMvOZNxd1xAxb4i7LVWYlLjyRqQg72mgar8UgDMybEMuvhMLnjieixHKqg7XE50ShzOWivRqfHYK4+tq726AXNGIv0uPZOfn5ZTDRgiYZmj1i5GmxjD/gfeot+Se/90XlIwRMDqRBMXzYifnsO+9yjFS1aiT4sn6ZwhIAhYtx4i64ZJ8npFwqadB8voM/dK3LU2zJ2S6TRhAHV7jyrjM6XGEfIfo4ezqgFTRL4ThuQyafXzeBschNw+9ClxuCsteKoaMKTG4a5qwJAWh7fWisqgJXVCf0oWfaasGcgH65pYE5oYE67D5XhrGtGnxeOvtbaYo6ASUZuNhLx+ogdko4mPVtZLZdAqa+atakAdZSBmYFd8FgfDX7mD2N6dsB0qJxDpN33yYKRwGFF97FDBU9VAVJdkEicMID+STkETH03A7kaXGocuNY7qb7eQdvEZeKsa0KXF44scXjfnRUNmIn6Lnc53nE/cGb3o/dLtaOOjcRZUKPeG3F6ie3dGEgT8Fjv9Xr0Lc/8uCFo1+vQEPBUWjN0yENQq3CXlmLq19Fhqzvc9n70BT2kd+owEhR5t0VBl1BEOBun90h1E9+mE60glmhgj3goL5v7ZeErrCLq9mLpl4C1rPClPJU8ZihQKKzzlq2kk7AugT4tHJxkJWuzEThyMeXQfzGf2p+SJv+KvtBA3dSQhp5tgoxND90wSp00g5PJQ/ddV4HcTM2m4nOpjez6J100BwF9VjzY1AbXZhOWrNfTdvIyw10/Y5cVdXKPQpducK8i84WwAChZ+BoDrSCWpF7VMj6KOMhBstq8FHW4Cdjf61HiCNhfRA7rKurLSgnlwLgC6tDi8FRZiR/bCX2cj6HCjS4tHn5mIOtrI0Re+oNPdFxByeTFEPI0PP/Ehg/4xl25/uR5Rr6Vg3qcKz2vjoxm1djHG3HQ8pXXokmPxVTX8Cc93VXhelxYX4flghOctqKMM6NPi6TzjYg498zHqKAOCRqXwPIC3UubbzKvHU7ViE2mXjMJfd2x/c1Y1IKpEdr3zPTdufpWQ10/DkUrq80qVe1w1VhKO86DTZSRi7NGZhu83E3fOcPzVDWhT4yMHhH6yF92JNj0B194iSp74Kxqt/BEublgPuj1yBVI4jDYxBn0k3NZbYVHG28RTYjBAwGInYeJg4kb3IW5MXw4//gG+Kgspl44GQcC29SCZN8ve674qC7q0eJy1x/bWpEmDCQdDuI9UEj11BJ7SWqJ6dVL6ihmcqxzuy3SOh3BY6VdtNtJj0a3k3f06vipLq5f8JrnMmT2N9GljUcea8EeedzpyqU8/JssqgxZvhYXsGRfirbAQ8viJGdhV0RvRfTrhOFRO0OFBCoVJmjIUv8WOOtoo06Gmkajuma3m5a2oB1Fg2C8L0XdJxrb5IJ7iauUeKRiUw5+bwdS7M50fuRJRq6b+x60yDdLi5b/TE+n7yWMYslOpfP9HPMU1LfR82BdAmxTTgn+VdW7Gv556O6N+mY8xO5XyT9agjjYghcKYctLwVTcQN7Inw79+krpfd+Npto/6KhswD+4WeX4C0QNyiBvTj9oVG7BvL8A8uJvCE/5aa4QGFvRZSUT3zSbQYFd0gLfSosi+feeRk+oAd2EVIaeXAR8/isqoperz9Whio1q0NY/shb/ehspkwFdpQZeZhC49AVd+CaooAyG7G10LGv6Ep6RaoWHunCtIv3I8mrgojiz6nMGfzsFTUX9s/vV2jNmpGDsnE7DY6fXq3SSdNxxdahx1P20n7PYR9vkJuryoo/TKupyKrICss5oOnuU1k/dZmumP5vaeMSsRU+cUAo5jB2j65Dh6PTKNTtPHsPsvnxyzD+ptTPrpOaKyU6jbdBBDcqwyPseRSrIubOk00aRvLMfpm0BtI1IoRPdlswm5fdR+9DO1H/+i6M3T0TfqYDQBi534iYOJHd2HuDH9KHj8fXxVFpIvPRMEAfvWQ3DzlBY0pNaB42A5yVOGoImNQgqFlb35VPaigNWJyqgndkRPBLWKni/dweHHP8Bfb1P2FYCuc64g7YrxCGqRI5G9ThVlQGXQMvgfc4gZ0g0pFFbSxDTpmw504HTR4SnZgX8rvF4vhw4d4qWXXmLWrFksXbpU8YhsaGjgueeeY+bMmXz77beUlZUBkJ+fz5gx8leawYMHK3kYm0MURebOncvMmTNJS0vjww8/5PPPP8ftduNyuejdW/5KOm7cOPLz81u1Px79+/cnKko2Xvft28c55xwLlYyKiqKgoIDy8nKeeOIJZs2axdq1a6mrq/unaNOE3Nxc5ZBwz549rFu3jlmzZjF37lwcDgdVVVXs27eP8ePHo9PplDH9s30BfP/998yaNYvHHnuM+vp6qqqqTvlZlZWVxMXFkZsrG0JGoxGVqrX3Wiu04fkK0GYe5ePuFdpIWN10S2yfzvganXw78F5+PnsusZechaA5yXiaPy8cpu6lv2H94hcMA7qj6/4n6QCa2oXDFF0wg/r5b6FKiEObe/IUAoJKha53LqGyfEJH9yIF/GgGTWrz3pAkUWH3ckaXBJZcMoR3txZR7wm0qn8Qri7G/caDeJc9TnDbL+inRcKqBUCCT859jL+OuA9tlJGYrORW/bRJfEkieUJ/bPtL+HHAPfxx2TxEjRqVQXv8bfR79nrynv0UwlILmqpjTCSO64/rSCVrB9yFoBJJGN//uPYSglqFoNYR9toJWiuQJAnRGAsIiHrzqbDGCaYg39Tv2etxFFS1ytivN+kZMnk4Bzbt46XbFhAVG83Z10+hoaq+dQeR58eN7k3G1RM4+uqKNkZ1rE9JknAVVFL215/Qp8Yx5NM5cvh2MNym93fz9iqVCn20kf0/b+fV8+fg9/iIy0xEpVVz1r0X8/NLy5uNS+D3N79h3oi7sBypwJQYozy/rfzuZ9w5ldItBymLeE4IgkDI7WPDmTPZfeMLdLn7gpPOS1CriOrdmaDDzeaz5xBy+8i8cTIAXR+4BHfhcXokkvfXVVDJ7je/I7FvZ0Y/cx2WA6VIzVNmtCnfEo37ilk17H5+OXsuxR//jj4ltuWtUssxpk0aTP22wwSbecQBCGoV2sQYDj3xofIi0nwtJEnCfbSagNXFkM8fY8inc3AdLj+Ob44fo5xXMK5fF458uJqfJz9GyOtDE2tCZdDS+/6LcJXWtmKnxOE9sG47RMDqavFYQRSIG96DutU7j/HgCXhRUKuI7pdN1fL1uI9WE3L7EI2tCzJJUhhBrcLcL5vSD39h6+XzICxhzE5F1GnofMuUYwdGJ5CrxEmD8dfbCLm8rcZzPA0FjRpRq6H8w19k/vD45TyZOg3G7FQqIp51zdftz3gq+fzhrdZSamqnUmHq1xV/RR1FDy0h7PaSfu+lCCqRmFH98BypwNSvKyGnh8o3vkQKBOXf9VpSZ0zDe7SyDXpJCFo10cN6kzfqdvYNvQlUopzjLIKC+Z9x+JmPCQeCdL75nJYDOwWIeg1xY/pS/cV6woHjC1PIRE+5ZBQ1TZ60koQuNQ5PaY3i7dO8v8wbJ3H4yQ/ZNPERAg0O+rx8R+RRAmFfgI3jZmHdeghtSkyLfbE5zw/+/HEGfzoX9+FyWZcrY2ktlzHDe+Cvt2FXPiq0vkcbH40UDFH15R9t0kBj0pE9eTAfjnqQ94bOQK3TKOkcjo3vuDZJsbgPlRCyOhV90cQHKpMBy6pN7J/8sMIHTcNXx5rYcu7jFL2yQj6Ia2u/oBkv9svGW1FH/gNvEXL76DzjYgRRJPXKCbgLW/PM8QNNOX/4MS8joa17WguaoBKVft0F5YS8fjrPuLhtQkSeeWT+Z6wbfA/+WqsS1XBsSCeXS01CdIuHpk0fQzgYwldno0m3NemNjZE26lgTokFL6vnDcR4sO+m8AAhLbJs4G9uWQ+jS41HHtLRhpWbtKj/4GeuGPA4/sATJHyT9piktHx0Os/PsWWwedAfRg3IxHvchpeUw2uZfSZIgLLFx4qOsGXg35v5dEDWyn46gVqE2G3EX13DomY/pcuf5bTxeUv6v/oetNP6xD0P3THTp8cpvUrMxqPRa+v31IQ4/8SFSkwfTnxZgaVsHGLPTkCSJg7PepWbFJhInDlQ8pJuQfMmZ1H39h/J4Q046dd9uhGaHg4TD7Dp7FlvaoOGR+Z+x5dzHCdpcdGqu246jX5OcVHz4M9YtBwl5A3SecTGiQYshK5mKD36mbUH7E1lpoksrPdo2/6uMOoYve5CDL3yp2BLWvcXUbchj5/3vUPTXnxn1/kPKmAlL/DJpLt8NnoGxcxKCeNwxyCnom6bxu/YUceSeVzh4zTxSbjyX6BG926lvRKL7ZeOrqONQRN90mnExiAKpV07A04a+aSLh/gfeptNN55Az8zJZ1/uDLTv4MwgCxtx0Ag12rJvzCbu9dJlxUau2RfM/Y9PERwg6vQo/CCoVKoOOfXe/IUcRndGT+DF9m42vvcXdOvD/Mzo8JTvwb0U4HMZkMileds3x3nvvMXXqVIYOHUpeXh7Llx970W7r8Ol4CIJAbm4uubm59O/fnzfffJOpU6ee8H6VSqUoykAg0OK3psO+E/UvSRL9+vXjgQceOOm42kI4HKa0tJSMjNbGU/O+JUnipptuYuDAgS3u2b179ynR5GRo3ldeXh779u1j3rx56HQ6nn766VZ0+TOc6qZjsViU9b8/rReB2gblt4TrziP+KnmTCzk9qJrl8dOmJhCoaQDilGs+iwNtjAlBJcpfSNPi8dTIOTUThuYS8sjhdc7iGsJOD1Lwz93Xg9X1aNKO5SdUpybiL68hUGMhauwQfIdLTqmdKiYa/9FSjGOG4T/SdhulbU09wZo6kkIOahxeQkW70QyaRI3DS5KpJR8mR+lJUHnRRMcTZ9AyOCMOqzaaJOdxeUT9x1IJCLFJCDGJ6G97jnBFIYJZ/mLpt7uRwmHie2TAKuh//dn0vUrOuVizt4iotATlGVGp8ThrrHR68DKchVVMWH0sn1XckFzq1u5Dn5YAgoC3upHYAdkMe0fOZaiNj0Zl0JJ0/jBEUcRvdRJ0eZGCIZyHK4gd0k15lj4tHl8krJVwECkov2xLPhdiVCJqrYkUMxw4WIDKPAQEFerYTECC4yoX+y0ONOZjvKFPS0BQqZiw+nmiumcg+YOMeP9BVHotN00ciFqr4u6XH0Br0LHtx83EpsRRXlBGzxF9SM5K4aGlc9AadLy09k0eGnc3AYsDTXw0A959AL/FwYD3HiJod6PPSJC/DGckKPNR5gWUvvsDXR+8hO2XPUvOI9MR1SrlN29VA4ZOxw6Jo3pm0u/1u8kWwef24nfJ67r3+y0Mmz4BtVZNfGYSj6x7FZ3JgEqjwhQXTUqPTIq3H+LAys0MmD6eC1++i3AgROXeIszpx9Y1pVdnKvcU8cuzHyvX3A0O1GYjWbecQ8bVE4jqkYnf4vjzeUkSvsoGVCadXCRg5Ra6PX4VAbsbU9dUTLoMBn/6KCqTnnF73iLs8yNGKu4e/GwtA++ayg83vkjfmyZj7pTM5T8+B0DdniLMWUnH6JEWj7vGiiHywpJz4yS6XjMBQa3Cb3NhTE9ACoXx1DRiykzEW20FoNPFIyldsYmAxYE2KYYzflsACGiTYwk0Oqn9fhsJEwZg7petrEXT3AIWB4IosGXKY0ihMH1euwspGGTkrwvQpyfgOFCC2mxU2ggqEUdeCZ6qBhp2yelBir/YQPaV45n883NEdUkh7A/KB++iwOSfn0MKhEg6o6cSKtfppslkXnsWhqwkPKW1eCosSg4pQ1aSMsYmBCzymvlqGvFVNhB3Rk8MmUkkThwEYYmoZi+YKqMeZ34Z3jobvsoGYgZ0pc/iW2WvCacHc/9sDFmJqHRajF1TQRAY9ct8qr/dRNDlVWjY5+U70MSakAIhBI2K+NF98FY3oDbqW9HQV9UAYQnzoBx6Lb4VbXw0hCVi+mcjatX0W3Iv6hgjCALaxGikQBBfvf2EPBXVPQNVlIGB789EHWui29wrFU9snejHX2XBfbAMXXoiDd9tIu3eS9FlJaOKNhJzpvwRRJMQQ9aj19D483aM/bqi65KGNisZvV5L13fnoI6Jos+6txCNerq8/ACBukaCTg/BhohHTyiEMbvlgZnrcAWCSiRl6giOLP4CU246gePSjQSdHtTN9jV1tBFNjInMm6cQaHQqh8G69ASFjr6qBgxZSSSfP5yyZT8SM7wnvV+/B0GlIqpXJ0Ztex11jAl1tAFNjPzstOnjOPzYB4QQUBl1xI/uw8hfF+AtrycY0SOuI5XEDu2meLYdz/Nbp8yN8PzdSMEQI39diC49AeeBEtRmQ6RNglzcp0sKyecMIWniIES9Rj4QU4mK/s289izU0QYMXVIY9esCbLsL0TQ7iIpKiye2Syr2sjq8Ec+6kjV76TV9rHKPKSUWV01L3tdmJIIEfX95EdfuI5j6ZROokXWSFAphX7sHQOGDgMUBCNT+sF2WnUYHUigk00QQjnn9pscrMheSQvgqLbgOlqHPSKR25WZ6LLwVY04aiCKGrCT6vf8w6tgoiBzONJdRQSWSdPZAJezaF9Hzipyky3RvHpKqNhvInjUdwmHchyuIP3swR1/6koxrz0aXltDCyxRoodskCdyltcRFvJO8VQ1t6rYmuVRCOHcVknrhSEW3+ettxI/uw6azHuGM1QsU3earbMC2U06tU7V8PZlXjMOYk4YmPprkSYPlgk8aFd3nXknp+z+3GKevyoI+IxEb8kewppBy88Bj0R6CWo2/Gf0SLxiJeXA3er5xH/YdhzAP60nY48df3SDTolq2IUN2N9aNecQOzkVtNiq8J0aKPTXn32Pe3TL/Nl+voN2NZe0+su+VCz15Ky3Y9xxFnxqPbVchUjCEsXMKvkq5X116vDIGX1UDuvQEvKV1qB0eYkb0wrYln/hxA47dU9NA7tPXUfXZWuq+30q3Z69HYzbirbKgT09QZP9EOmDrpDmkXzcRX3Uj0X07E/b48ZbXoU0w46tukNPyRNoKKpGE80ZQuex7ogd3o8eS+xC1GtJvORe12UTUgBxUJj2xEwbg3FtEyO7GtjGP6MHdW9BQnx6Pq7CKlKkjcBVVY+x8zE7RJZqpK65RvDztO4/gq7Lgq7ViHpBDlwcuRRVtYNDyJwj7A4gGHQP+/ihBpwddWkKbsiIadIz6bQFI4Gmms5r4135c4RS/xYEmxsTw9x6k7KsN2A+WK/YeQOPuIgzp8VSs2ET/BTe1sA9AzqFq2XqY6CvHKnOOzk3Hb22pv5v0Tb9fXsQZ0Tf+iE7SJJrx1zQStNho/HELUYO6UbHxCKerb6Rm+kaXkUDdyk10W3ibom/0WUn0ef9hNLFRaCQJUa1WeMt1pJLtVzxP7NBuDF/xFO4S2Zv/ZHtR5k2Tie7dGcIS7iNV6LOSKH3jWzrPuAhtYgyeku0t2jbtESlTR1C4+AukQAC/xU6gwSGvl8ODuV8XGtbvb2H/dqADp4MOT8kO/FthNBpJTk5m06ZNgHyQ1ZRX0e12K1Wj165dq7Tp1asX69fLL2u7du3C5XJxPBoaGigqOlb1t7i4mKSkJIxGI1FRUYp35Lp16+jVqxcASUlJSpumnIhtoX///vz444/Kv51OJ927d+fQoUNUV8shJz6fj8rKNr6Wt4FgMMgnn3xCQkLCSYvxDBw4kJ9//plgJA9hZWUlXq+XAQMG8Pvvv+Pz+ZQxgZxL82R5HE8Et9uNyWRCp9NRUVFBQUHByRs1Q0ZGBo2NjRw5IhurHo+nzUJBCQkJLFiwgAULFhB7wVjsv2xVfrN89D0F591PwXn34yssx9A/4nU5qAchh5tgXeuNrXbDATKnDgegy/SxVP4o55Cy5ZcTnZ2KKSsJfWocmvQkbCvXtmrfHJ69h9F2yUDfNwcxzkzM1LE41+8kavRAfIVlf94uJxNdjy6gURN1/gRU5mj8RSdu04RQfSPB6nr69sil1OqmSpOAr66Mnw5XMz6npRfj+JwkfvxjG0JMEj5DLAfrnXQdOZ7g4V0t7hNMx/LahKuOIjlteN99jFDJAdQD5Ze89BE9UGnV1EZeSPb+bTWfnPsYn5z7GIU/7aBXJIdYcr9sfA437lorngoLQYeH38+ey8YrFxAOhMi8QA4J6Xb3+fgtdny1Vn4Z/gA/D7ufn4fdT83KLdh2HkGlUeOtsBA3rAf1v+6ODC4sh50AMUNyCTrc+Gut+OtsSOEgqOSXNEFrQPK7CVrLqTy0g00b/0AK+iEcJOSsQwqHQGrNa/UbD5A+VQ6/6TR9DEff+4nfz57Lyk43sO3O17HuKaLyuy388N63VBdV8cpdi7DVNbLn9x2MuWwC0XFmVv/9R0ryjjJj1G34PT4eGnc3IOfcEtQqSpb9yMYxM2lYv5+6n3aQPm0sdT/toNMtUwg63BiyEpV5AWgTzTRsOEDm9WeTct4wNPHR1P0oG3x1P+1QwvJihuTiLa9n47hZvDR5NtaKekZeI4eHDr1sLD6Xh8JNB3hm6J38ZdDtzO1+HY0V9fz04uf0mSSnrhh09Vl4bS6WTnqEZefN5fDP2+l/mex1Pn72dNQ6DV/e8XILT4W4zik0bDhAwGIn74G3CfuD1P2w7U/n5a+zRV7ciki5YAQJY/qiNuqo/vIP1vS5g713voZ1yyG8ZfXsun4xvloryefIY8wa3x+/w42oVpE9ZSjr5r7HF1Me44spj3H0px0YImF3Sf2z8Uf4UBe5VvjBL2yftUwueFLVSOdpY+gyfSzWvFICDg/eWivqaANJI3speqH+tz0cfe0bHHklhDw+gjZZd7oKqxANWvy11ha8CGDdXkDKBSPQZySQPGUoxW+tYvPER9k/403UUXK+pKieWUghOeTYmV+Gu9JCdKSSaMqZfXAW17D/hS9ZnnU9tZvycR6txlPVwLaHl+G3u0kYlEtthA9K3/+ZjRMfpfb7bejS4hGA9OljsR8oIeBwtwjdbkLDhgPEjeyJt9KCLi2BgnmfUP3lHzgOlJIaKciScfV4woEgzgOl+OtseCotWNbtY+PER3EdqcRX3UjC6D5Uf7OJkvd+xL6/GF9lAxsnzSHkOuaNV//bHg49/gGrM6+lYeMBvFUNNGzIo+zD1W3S0F9nI2B1IqhVbJ74KL5aK66CCuJH92HPra/gPlqNY38x/no7zvwynPllf85TvW8n0ODAeahcrlRvdeKracRfayVQZ8VXWY9rXyGJl4/HPKY/QbuTQL2NHX1vwF/TgHN/EYE6K/7qBkIuD56CMrwHS9g36AaO3vMC7r1H8FfVc/TeF/AcOEr+2TOw/bodU/9cBL0W46DuCGq14hVozE4FwLarUD4MCwQRNCpSLxxJ1TcbW6yT64icOxbAPKQb/job0f2zcRZUIGpUpE0bg+XXnaRcPIr6n5r0wnaybj8PV0ElDev34zxQwpZxD5N//1tIoTA7L3uG2lVbkIJhCp76GwC+6kZiI3n07PuO4imvk4sTRBvknHHIucUEtQr7nqI2eP4wyReMRJ+RQNKUoRS/9R2bJz5C3owlqCLVVZvz/KHHPmDNoHtYO2wGe+54DcuGPOp+2kHKBSNInDCAzrecQ8HiL9g4QS4kUvvDdqL7yPZPyqAc/A439fllpA7KRa2Xve+jMxNR67XKh4mcKcM4GslBDKCKNiJq1Lj2F7F/0kw8BeWIBh2B2kZ0WclIvoDiNWYe0x9PgbwfO/NL6XST7HXb6dZzCfsCNKzdh6hWkXnd2QgaFelXjcdXa1X411dpwbG3iNRpY4kf0w9HXgnOvBLWZFxF3h2v4NhThL+mEV91A0GrU6EjQMLYfsrapVwwAtuuQqK6Z9Cw5aDMJxePovanHS34pOS1FbjyS7HvPIK/wY7aqMXcN5uAzUXI4SbQRtoV65ZDHH3tGzZPfBRdahxSxEvqRLqtSS6zbpU9DzOumYBtRwGbJz5Kybs/YMhKxltRT3TvTi10m6fSolRJThjTVw5Fz03n9963E/YHKHz1a3yVcjqAqq82tBhj/U/bSbvmLNRmI+Yh3Qg5PRgyE1Gbjeg7JSleiU28D2BZtYVD970he4s6vYgGrRy+nJlE2ONVcruKei1xY+RIjMYNB0iO2Cba5Fhqvt3cgn/Tpo2NhJnK85JCIeXjkqjXkDC2H459xaRcMILaH7aTcdV4an7cjrFrGlJYwpCVKH9IUYkkXzya+p+2o0kw4y6sxNA1Dce+o8SN6YexWwbesroWsmXonII62kDZO6sUHaDPTCRQb8fYNfWkOkCXnqA8z76nCH2nJPwWO8bcNEw9s6j7fqvSNm6s7B1e9upXERpWcHjmW3iPVuPaf5S6lRvx1zZS9f5PCg1jx/THc6SChg0HyIp4wqVPH4u/1oqroJKKT3/H2DUVQ6ckYkf0QGXUUfXVBkVOjDlp1P+0ndRLz8R1uJz6n3fg2F3ImqyrybvjFSR/gD3XLkDQqAg1o0tzWalfvYui175h48RHI5Ez8vFEzJBcAg637KF/HEIuL4TCFL7zfQt7b+NVC6n6cTudpo8hdlAOKp0Gv9VFOBRC02zNo3PTkAIhcm6QdUDWBSMoW3Hs3bC5vtl3nL6JPqMPIaeXQG0jokFHzLgBuA+WtlPfWPFG9E3KtHHEjemHM6Jv1mVcyYHj9E2gmb7RJsopjWy7i0AQcBVVndJeZN97FMeBEuw7C6j/bRfGrqkkTR1OwOFCZdBRE/FuN0T2OgBPWZ1yWGzolCKnpTFoqf9lJ/Fj+uI8XNFqX/mvhhT+3//n/xgEqcPHtgP/QlxxxRXExR3zbJs6dSrDhw/n3XffxWq1EgwGGT16NJdffjnbtm3jww8/JD4+nm7dulFYWMjTTz+Nw+Hg1VdfxeFw0KtXL7Zu3cqCBQswm83Kc+vq6njzzTdpbGxEo9FgNpu57bbbSE1Npbi4mHfffRefz0dycrKSN7GiooKXX34ZvV5P3759Wb9+PUuWLGHNmjUUFhZyyy1yRUmv18uyZcs4evQooihy+eWXM2LECPbv38/HH3+seBNeeeWVSh7L4/H0008rYwsEAvTr14+rrrpKCUW/7rrr+Oijj8jLy2PlypU8+uijgOxR+Y9//IMdO2SD1Ww2M2vWLIxGIytWrGDt2rWo1WoGDRrE1VdfzebNm/n000/RarU899xzrXI61tbWsnDhQl588cVWfQUCARYvXkxDQwPp6enY7XamTZtGnz59ePrpp5Wcks2fAbBkyRKGDBnCyJEjOXLkCO+//z5+vx+tVqvk3DwRqhd/RO2Sz4m/RjaKGz7+EXVSLLnfvowqyoigUyOIKnxFFZTNfJmk2y5GN6I/+qQYvLU29i1aTu2GA5zx9gy0sSas+0vYfO+bhP1B9CmxjPloFjHdM+Q8Yas3UTFjAXFXnUvs9MmoUxNRx5lBFORE2v4AYZeX6nnvkDL3VtRJ8YRsDkKNdvxlNbh+30bjpz+gSoyj64pXEKOMIIUJu7wUTrmTmIvOIuWxW+WQCbsT26crCTVYAbB/tgpVYhxZn7+OGGVECktIbg8lF9yO5HKj7dmVjLfnsG7LNua//Dohl42Leqdz6/CuLN8rv0hN6y9XKf9w+1EqY7K584GHidZr0R/4g8CGlagHy16OwZ2/ox56NprBZ8lhQUE//l8+IVxxBCE5C/3VjyJp9EiSxIHl6/l97vsAXPTBw6x+ZBmuGisDbprMqNnT0Rh1hINhjv62m1W3vUyPODMTfluAr0FO8F78yRq6z7gQbayJkMfPxqsX0rhdPswe+fFsdj+0lH5zrsC+q5D0K8eiiY2SvcRUAlIwjH1fMSG3l4Rx/Ql5fOTd/7bitTHh4AtyTkkBpJB8+DjryefZtmsvVqudefOeZdLkczDptYSctUhBP6v6Pq70662xYuyUzLB3ZqCJNWHbX8KOe5a0CGfpP/9GsqaNwWZz8vIdCzm6r5DLHryS82+7kGAghEqtor6ijrdnvsbRfYW8d+ATDm49wNLZS5j7wLWkXDACUa1GUImEPD7W9LuTHn+5jsSzBqI2Gwl7/QRsLvLuf5uc2dM48NBS+i+9H22ynFMoYHNh3XaYffe8QdLEQfR8/kZ0KbEAhDx+tl/6LPY9Raw2CKT17sxtf5uD3mwk6Avw4W0vUrj5AAA3vz+bLx55l7u/+gvOehsJnVPQmQwEPT4+v+0lyrYcBOCKD2bhqrfRaXhPYjsl46huwNMgH8qpDVr+fsU8+l16JiOmj5M9X0UB2/YCdlw1/6Tz0iaa6fPG3ZiyU5HCEg3r9rPn9leUF+Oe828i87qzcR+tYv+9b5J+5TgSzxqIJjkWd52NgMvDpmc+YcDt57Jm9jKSB+Uy4YXb0EZeGpCg+Jed/HTrywy/7mz6zb0Cd4WFoNPLobdW0fOeqUTlpCKqVLjK6tj2wDs07jlK5+lj6TdnOqunPI6uyoKhczKD/j5bznVmdyEFQ6ijDPiqG7HtKsQ8oKt8WOnwsPfWV/DVNDLix+eI6pmFIApYdxawY/rzSP4gyecOo++Se5RKqGGPn20X/wX7niKkfl2Z8NXjeKobcRRVsf+FLxm2+FZFT/kaHXS9egKOomrKvt2MOTedA3e8ypCPH2H/Q0vx1TRi6p7B6N8XEfL4EEQRT1kd++57C2+lhVE/P68UZwg5Pey4eiF9X74dXXIsKpMeb5UFT3Et++9/m2HfPIUpNx0pFObAzHep+mI9YWD4t0+jNukRRAFfrQ1NfBTGLikIKpXS16D3HoqEuZtb9aWJFOERtWoSxvbDXVKD63BFmzRMPHsQ/Zfej6hR4bc42HT2HHJmXtqCp7SJMey8egGd7zz/pDyVOHEg/d6agdpsxG+xs+vqhZgHdMUgBnHuPEz2C3ejy0pG1GvxlddRdN9ruPYWEnPWYLIX3I42I4mAxYZz+yEcmw8g+LzU/13++Jg17w4Sr5mM92gVJQ+8gjtScK3Hyhcw9MmGcBj7H3vZcqM8lgn73pZ5yR8kHPFMFUQB15FKNk6eS+aV41FFG+hy6xTU0QYErQZBJeIurKT07VX0fvlOOS+pKIAgELDYse86guXX3VT8Tc6hPfKPl9DER+OvtXLg/rdwRPRk/49mkzBhAIIoYNtRwI4LngJg6KpnEQ0yX0qSJBeH0GkINDoxZKegNumRQhL2fUXokuPa4Pl5RPXsJD93ZwE7pj+H5A+SdO4w+i65twXPb7/4aex7igghMOTjRyj/5HcyrhpP/mMfMOCd+zD37YIUDOEqqgIJ7HklJI7pizbRjKBSEQ6HWXHVAiq3HGTEQ5cy6PbzcFRZqN1zlKDPT+/p4xBUIn6XlyMrt1C7t4guYT9hX4DYCYMINjqIGT+IsMenhOeHPT4q3/iS1NsvRNSoUSfFkn/ZE9QcqsOYk8rw755FHaUn5Paz945XsazZq/CUyqgj0Ohk17WLMA/oioiEfcdher50J/pOyaj0Grxl9RyY8YayDiM3vaq8sPvrbRQ9/ykln6xlyMdymGPDhjzq1+5lwDv3RSqYW9ElxyCIIlXfbiLj8jFy/jlJItDoZMuYh8h57GoSpwxFEyfvm6JGhbesHm+lhajendDERyOFwhTN/5Sjb//A4E8fJe6MXggqkUCDE8u6fcQO70HI4zstuQzU2zhz8ytok2JRGTQgiASdHnZcPg/7niJMfTozfMWT+KobcRVWceSFL+jzwm0t5mXISqb0/Z9InTqi1bx6vng7SecOR5IkfNUNVH+2FseeIvosfQCVXoskgL/GSuOG/Ti3yZ6RUX27oEmJQ6XXEPYHCbt9BG0uSl/5kqx7LwaViL5TMlV/+5mDf/lE1vP/mIuhUzKCIOBvsOPYX8KuK5+n5/ybSb38TFR6ObfkvjteJRwI0ue1uzF2ScVb00DVlxuo/PIPBrxzH9q4KAS1iqDLS9gXpOjVr+mz6FY0cVEgyYdhmwbdSdY9F5J6xXikUEjOiSlJhNw+fNWNWH7ejq+8HtfBMgatfBZ/g0POrxiWOPLsx3iOVtP92RvkIn9qFUGHG9fBspPqAJVRx4BP5xIzOAcEESkQwFdrperTNRS/8jVDvnsWf1kNh+5+FYCc+bcSN2EgarOJsNePoFHRuHYPph6dEFQiuk7JVP/tJ44+83folM7In59HZdQR8vqxbjnEgYffxVfdyMCPZsnpKySJ8o9/5+Cj75F5/dkY0uNImDAQUatGZdKDIBByecm//01FVsaXf4IgCiCKpyQrjn3F+BsdJI7rT9gfRBNnkvkkLCHqNPx21hx0iWbGfvsUwcheGfb62XHf21T/tIPsmyeTfcPZ6JJiUJt0eKoa2Xzn64T9QYa9eidRXVLw1DRQ+tUmPFUWBs+/CUElYi+s4tdzHqfLleOIw4/kCxAT0Texx+kbKRiSbX+vH0EtIqhVHLj8SSyVrtPWN2rC2HcU0OOlO9Ep+qaOg830zfBNr2LIlj8MBCI0LP5kLWeuewFRp0EKhXEdrSbhzD4IKvGU9qIDM95ECobo9dIdGHLS5D0iGKby4185FCmGdea+dwjaXYT9QfwWO5q4aNQmPfZ9xdSv3qmk+wn7g3JO4mZ2/eSaf5zoVfC/Ap6vnj/5Tf/DMFw69396CKeFjkPJDnSgA/8x7O3Sdr66P0O+z3zym9pAP6O1Xe3aA63u+JxgJ0f6jLYL/pwMUoPt5Dcdh2XvtO+LWWf/6bcztvPr3IS809/gV/V9vF19fa47fe/iG72tc/X9u7Da0L5UDTFS+4Ifhnlbe53+u1CkPf2sMQnB9pkpMeH/3LwaxVPIp3sc2ju+9qxye7+Z/28Pp4lR+dvVTqM6fdrX+g0nv6mtvk410eS/AKE2M/CeHEI7xtjevgraoQOGh9wnv6kN2EJ/XnyvLajbKS3+dkiLtp19Bf+DktmeEbZ3Xmrh9PnQ1859rz38q6d9Ojv0H1wvrdC+MXqk05fL/6SseIX20TDQjtRXWUL7ItDs7dA32nbylJfTtznauxe1R1Y6DiX/5/F/7VCyI6dkBzrQgQ50oAMd6EAHOtCBDnSgAx3oQAc68GcI/98Lj/7fjo5DyQ504J/A4sWLqa2tbXHtmmuuaVWopgMd6EAHOtCBDnSgAx3oQAc60IEOdKADx9ARvt2BDnTgP4YfU6487Tbt/RYVaEeoh/gfDG1oL3ztCEWJbmeY6KS9fzntNmv6P9muvlzC6YeinL9/Xrv6ak/Yt6mNwjr/LrQ3TEls527e3lC79iDQDllp79fT9oSkthdSO+b1nxzffyvaq3tV/8Fw5fb0BRCtCpx2G0dIc/Kb2kB7+Pf/sffe4VVVWeP/5/aadtMbIRBK6CX0JgKCdewFrFiwIgqIoggjIh3FghTLoIMFLChipTfpLRBKEpKQ3m7v7fz+ODeXhOKMmfnOO+/7y3oeHuDcs8/ae+3Vzjprr9VcaI4OaK6sNOe44n+SFs2FFt1xAZorX805QvyfLmfRnH1u7hz/2/O+1P/BY+nNpUVzeLG5/p7qPxi+aQ4fjqr+8v/BTP57wPVV894//pOgub15Ja7+p6AlU7IFWqAF/sdA0yqe7iueRRGtw5pbjLfeKhbTDgQJen3o2qZwZu6XFL3/Q3hMu2l30uaJ65HIpHhqLOwYNoUOL91F8k0DkEdqcVXU46u3cXTaR1jzzofHaTMSGL51PiBQ/dsRPPU2EoZ3I+DycuTZ5UhkUoZufI1DE5ZS+YPYITyiUysGfj0DuU5NwONl/70LSb6xHyk39kMRpcNZVkfA4eb4jE8x7j/TBNfVIVxVvx3BG8IlkUhQxkXiLK4GoOLHA5xZ8i2aFAM5KycS3bk1yCTYzpSz/boZdJk5jpTr+6JOiMZeVEXQ7eX8jwfJe1Mc0+/tJ9CmGNAkGfA73dTsysNjtJJ0VTfkWhU+m9ipUi6Xom+XyqZOj+IzO2j3wh20efIGJDIptjNl7Ln2FQRfgJTbBlE1MJnFH75P0B+g5LP1PDL2ZqQRiUg1Ym1Pu8XCtGlTOX/+PCqlktkvTqRdmwyQKjAF1GTvW8DZk6f5+LnXuMeSggIpHeY8SNyInmIR7Invi01PRvREIpWKjYf8AYrWbCX/3Q0ARHXOoOdbj6Fvm4JEJqV+72l+v3cBcr2Gvh88S0yPtlRvPoo8NpOArQbB6wBAqo7ildcXsG37DgwxMaz/5D2kOgNSpdikyG+rhcClNei0reIZ+sNfUcbo8Ts97Ll7LuYj54gbmE2/v03Geb4GKWDcdZLovu3RtUtFFmoK5Kmo5/yHP6NtndhkjT6LnW4rnkXXLhWJUo6rqJrfh00BoMOcB0kM8atUKaf6+71Edm8TpkfQH+D8mq0UvPs9AJGdM+jx1gR0IXoY957GXlhBwoieqBOjkSrleE12XKV15M34hOS/9CdpTA7K+EiEIEikEiRSCafnfEHR+xtJuW0QWc/dgjYtDiQSTL+f4uh98xF8AdIfvZY2z9+GIkoLAjjP15D72FJsuUXEDu9Oh9cfRCKTUr5mC1Xf7aHbimdRJsQg06rwVNYj+AKcevFDkm8fQsqdw5DpxcZXVd/v5cSEpXR9awIJo3rhrbOyc9hUNK3iGbhxNgpDBBKJBCSwZ8wr+B1uui19nMiumRTM/ZKajfvotuJZ5NE6Ag43UoVc7FwuCCARGwX5LQ5OTHwfW24xAOmPXkv6Q9egyUhAEmrecPiuOajT4mk75XZ0HdLEbs4WOwVvfEGb529FEa0HmRS5To23zsrvw6bQYc6DJN8xVCzkHwwikcvYP+ZlFIaIMD3K1myh+rvfQ/SIRqZV4Q7T4yM6LX4Uffs0sUmS10/Fmq2cmf5RmN5yvRqfxYm3zoJMpUCiUuA320EAeaQWWYQGmUaFRCLB9HseR+6djzI+mi7vPoW+UwaKSA2CAK5/sF99N74uNqIAXCXVBGyu8H7Fj+qFIi4KZBICVhcBuytMC6RS/BYH8igtAZeXoNsnNmsJBhH8ASrW7aDVo9ehSooh4PRg3JnLiafepfPbT5JwXV8kchkEg7jL6zj+6FLcZbV0+/B5onq3E5t6KOVNxunap5G98FG0rROR6zW4K+qwHD1HdK8sFHFRSOQygi4vXpONsjVbsJ0oIft1sXGEwhBqSOH0cPi+BZgPnCWqVxZ9188U8bi8HLxpJrbcIrRtk+n52Uuokw0ACAgUvP4551f+SPbCR0m+YwgSqRTriWIO3jMPv8UR1hvq1FgG71oCgSBStYKA04OzuFpsGBAUUKfFIpXLKHjjC6pD/KuIiUAercNTaUQilVL9wz4iumQQd3VPQKDsk02ceflvALRZ8hQxI3Pw1Vmw7M4l5upeyCJ1IAGZTo1EIcdXa8ZvtCGE9uH3a15G3SqePt/9VWyM5HAj+AMIvgBeoxX7mTKierQN6ylbrthRvNuqZ0m4tg8IAjU/HST3qXdpP+tekm4aIMqmTIqzqIrjjy0Ny1erCdeR/sBI1CmxCIEgdVuPkfvEO3R972m0bZNRJRtQRutBIsFZ3HQsUgmDf30Dd5WRk9P/Rs8VE1FG67DkFqNONmDo2wFXpZGAy0PQ7SPgcHPihQ9IHzecxDE5KOOjxMhBWLd9TnFIt7V97tbL6rZObz1O0s0Dw40gGq8/dnh3ui6fiEynxme0cXjcfGy5xUR0ziB74SNIVQqxKVlQEJstmexicw+NioovtnP+o1/oEtJXnloLQa9PbNgR8mkCLk8T2jfoKW3bZLp/PBltejzIpEikEs7O+Zzz728konMGvb54CaUhAqRS3JX1HH1gEbbcYuSRWjotmYBhSBdkWjWeahN+uwt1kgGkEtxltXhrLZyc+D5tp98trvtf1B2NdT2CcFm5RCqh4rOtFL/7Pd1WTSKic2skMgn2M2Xsv/Zl2s+6j+TbhiCP0op8GRTIf+3vlH74C1KVgpzvZiHTadCkxxFwezHuEPVB1kviGlRJMSCR4K2zcmTsPGy5RahSYun07lMo46PFOQgC3moTeROXYQ/t76DclagSogl6fBy8/pXw9Q6vjiP+ml4IPj/uahORXTJRROsIOD0cuOsNrEcK0WWl0DW0t/mNbJEiLlJsWmK0QzBI2d+3oGmdQModQ5FplLjK6sI8L4/U0nnJBPQd0xAEKJj3BdnzHkYZK/pVjuIq3KV1nFvyDe1fHdsI114RV8guKaL1YsOeinq8tRaU8VGXyHK/HYvRZSUjCOCtNuGzODg18X3ir+9LxpM3IlHKKfvoF85O/xh1q3i6f/ICmswkgl4f5n1ncFfUEzu0K8r4KKRKOUJQwF1Wh7ZNEntHvogqIZqO8x6+RNdfTmcff3QpaQ+MJPn2IUhVCvwOD746C+VrtlD8zncA6Dtn0HnpE+japoBMguNMGTKdGqlchiCIejbg8uAtq+PMs+/iyC2i7dxHSBp7tbjGKiM1X++g9O1v6XvgfeRROtHPX7uNgqkrRf228lm0oQ7yypgIFDF63FXGJjIqNHrvODv3S4rf/4HsOQ8QN6InytgIZBqR76t/Osjxp95F8AXQZaXQ/f2niejSGp/JjnHXCU6Efht84B1kek3IHgQ5cOPMy/q+JVfw9aRKOYLPj6O4mhOvrKbL6w8Q0SFN9PXK6jj7ymo8VUaRPwwRSBVyZDoVMq0ad3kdlqOFl+gbEN+7uq14lohumSLv5Zdz4pll2HKLyfn2VaJz2iMEg1R99zvnFn0l3tu1NQGXB3dpLYIvwL7R00W/6LYhyPRqXCU1BN1eCt74HCEo0OH1By/xs//PQcvx7X87/LfXMG+B/x/Cfffd929/5lNPPYXVar3k+pYtW5g8eTJTpkxh8uTJHDhw4N+Ou7kwa9Ysnn32WaZOncrUqVPZu3fvv+W5J0+eZN68ef+WZ/2re9X+lbEUr9jIzgHPIdOpMQzsxM7+kzg1YzVIpU2CkQCqpBgyJ1xH7tQP+Dn9PoI+P70/now2M5lDDy3h4H0L8ZsdFCz5hh6LHmkytu+Hz2E5UUzd7jxkOjVxgzqxecDzHJvyAd3nj6fTK/dQs+1Y0zGrp1C5YR8bW91HxfrfSbtjMPo2SWwZ8Bx7bp2N3+rk6KQV9Fz86CW4zCFc8hCuTQOep2D5RoRAkK0jp7N15HTOLPkWgKA/SMDh4fCkFfyUPQFdq3h6LX0cfZskDj31HsZDZ/FZnWwdOZ28N8Uxgj/Isb+uwZRbzKEXP8ZndqBOiCZhYCd+HDiZ3ePfwmd18Ouo6ZyZ8zn1v+fhMzvQd0yj9aPXkvvCB/zS+gGUsZG0nXgzAPbiama/Npv7TkfyesooftqyiyqTE4lcgd94noCpFJvdRnbnrnz76QreePk55r29CgCfMpIVK1ZyrN8U2tdJuerOmzikNBE3ogfazCR293+WU1NW0XX5M+L/B05CopThtzjYM+R50m4ZSET7VAA6z7gHv8PDkedWsn/8m0R0SCVj7HCCHh+n5n/Fidc+w5DTHsHXqBi5VIZUE8lNIwexfJGY4SnVxiCRKfCbSgnY65Dp4y7Lh73efgJ3jYXv0++nbtdJ+qx4Nvxb/b7TbB05nb0jpqFKNmDcnYf12DlqfjzA+VU/4rM4aP3UjUR0aR1eY/aCh2n3yjhKVvzIkXsXUPfrYeTROoAwPQ7d+honnnmPoNuLOjW2CT22Dp1Cyi0D0Yfo0WnGWPwON8eeW8HB8UuI7Nqa2EGd2D78BfJmf4arrI6K737n+HMr6Ln8aXSZSWzp/QzGfWfxVBn5ufUDBP0BZCoxi8pVUoMjv4Jjk1Zw6KElRHRpTerYq9F1TCdjwvW4ymqp356LNfSSk73gYZBK6DhvPEfGzmXPkOdJumUQ2fMfoWTFjzgLyrEczqds9SYKF6yl05IJROW0x3w4n1MvfICnxoxhYCcAyr7YzoG754bp2/3tJ/HUmNl51VTqdp4Id0v3me3kvfy3sA5o98pYSlZs5NhDi9GkxWPcfxrr0ULcFUZc5fV4q83kTVlFpwWi3Os7ppF27wi89VYcZ8ow7j6J9XAB3VZOwnG6VNw7s51jDy3i1JRVdH7nSUpW/MjuAZOwnyqlfM2W8H5F5bTHcvAsJ556F1foQ8TF9Ei+ZRDZ8x+mZMVGHAUVWA4XULZ6M4UL1tFt5bOoEw1sbf8wRe9uQBrKdm6gt/X4Oba0vh+JXIpcr2H3gEnUbzpC2epN7B0xTex4rZBz8tn3OXjLX9F3FvdL8Aeo2bgfV0k1xp0n8VQZQXLl/er2wXN4asyYdp3AcjgfqUIe3i9tZhJ7rprK2ZmfQEDAdrI4TAvj7pNIlXLOvPwxzsJKvNUm/BYxKLN3xDQKF66j3SvjcBSUk/f8CjyVRhCg/Wv3EzusG0VL12M9UoDrfC0+q4vsBQ8T8PgoXLCWgMONz2JvMi517NW0f3UcdZuOYD1ayLGHFiEIEHd1D3GOsz5FIpVS8+tBdg2ZTPItg+i8+FEOjp2HRCrBb3GyZ+SLmA/l03XpEyKt26fgPFdJ3ZZjOIuqRBoBzqIqQGDPkOfZ0u5BJFIZ9lPniRvRA8Owrpxb/DUHb/kr6qQY2jzzlyZ6o+Nr9xNwevA7XPyadi/1u06i75DGsSffZf8tf2X/La9RtKyBf0V9sLv/s9T+eICyv/3G3hHTSLp5ALFXdWfP4Oc4dPvrohyG5L72y62cGjcbqU6NJjOZ4hkf4i6qxFtlpGDi2wQdbgDy7niV3FGTOXHtC2FclkP5FLz+GZYDZ/HWWtjR/XEqvthG3NU9muipBlAaIimYvxbnuSp8ZjsdXrsfXWYyhQvWYTt1noDdTdFb68PypUqKIeORMdhPlXJy0nLqNh9FGRNB6tirOf7YUgre+AJ3aS2u8jrK1mxG8PrDYwEyH70We365SMdXxlK04ke2DXgeZWwEkZ0ycJbWcm7ZD/htLnYOn0bBkm/ouWoS2sxktvZ+BtO+M7irjPzS+n6ERrrNWVKLI7+C45OWc7iRbgNw5Fdgyy3Gea6q6fqlEjotfRxb3nm2ZN6P3+Gmy9si37R7dRznFn0trqe8HmRSipaux1tjxnLgLLW/HALAb7Zz+uW/4SypxrT3FLsb+TS7+k+i/IvtxF3dg139JzXRU87CShynSzn53HI2X7SWTm89jt/mon57LmdmfYoiWh8e1+H1B/FUGbEcymdLm/txldYgUyvZmfM01ev3ULZ6E7W/HabTkgnEDe/+L+uOxrreVVKNt9YiyiWN5HLmJ/hqxUZ8gj9AwOHm5KT32dbxETStEsRu15lJ1G0+gru8DtuJYg7d+hrJtw8BIOjxcejW17CfOk/e8ytxFVUhVchJHXs19TtOIJHLMO09TfH7PyBVyukc2iPBHyB/5qcUzPoU+/Fz+M12ipd+S4cQrZLuHIpUpcBTZcJTYwpfB6jbnsvuYVPZPXwa+vZpAGFZ7rHy2T+0RfuvfxXT76c4/8HP7LtuBq2fuhHD4M5YDuZz4Oa/NuH5jq8/QN3Wo+wePJnfr36BjCduxFNjZkv7h6n5+SAyhZy63w6TOu4qTr/8N4rfv0hvhHQxgoCrrJazr65Gn92Ko/cvaMLLcSN6ELC7ODvjEwSvH0+1idNTVtFhwSMk3zmUo+PmYf79FLFXdUfXPpWsV8YhVas4evcbVH+7B6laQezQrpx5+WPsp86H9yjo9eMqrcV+6jwd542/RNdfTmf7rC66Ln8GdXo8h+9+A7/NheD1hXmqQc+1f3WcyCvPLef4+CXoO2VQuW4nv496EZlagau0lsp1O8mfspys+Y8RM6In6oxEfs8eT+6tM/GbbMQM70nyA6Nx5JWwO+Mecu94jYRbhxLRqx0Axx9byt4RL7J3xIsEXB5qNx2+REbPzFiNRCoN01701ZLZ2X8SzqJqPDVmHCH9mBbSKT6zHa/ZQc3PBzn3zvf4zY6wvpGqldhOFLO51b0cum32FX3fy/l6RR/+jPVkCV6Lg5otR+k0YywnZ/6d3Bc/puK73zk6aQWdlzwW5kXzvtP4LA48VSY2t3mA8s+3XlbfNPCv3+7CW2fFU2WkbvNROi14hNbP3IS+Yzqb2z7IwVtfIyK7Vfj5nkqjaLdWb2Lf6OlhP/b8Bz9Rtvo3/FYHe0dMo27rsbDuaIEW+LPQEpRsgf/fQn19Pd9++y2zZ89m0aJFzJkzh4yMjH/5uYHAv++Y58SJE1m4cCELFy6kf//+/7bn/rdA7ODOVG/YB4Dg8yMExC9PdVuOIZXLkCovPYomUyup23JUzJSstRDRKYPydTswHzxL/Y5c5JFaHOdrwpkvAOpkAxEdUjm98KsQrgCCX8RlOlyAtlU8tTty8dZdCFzL9Ro0KbHkvvQRAKVfbCdheA9K1+4k4PRgPlyAIlKLJjVWzNZqhCuyEa5gI1y2s+VI5TJUCdFN1uSpMRPVpTUVP+zD73BjOXWehKFdOb92JwA+ixNFpLbJOHeNGVNuMYmDO1Py9S6s+RVI5FKCIRrWh+anTogm5ZZBVH67BwB9u1SkSjmVX+9GCASp3XSUlNsGAXD86DFi/QrigipsR85x3XXXYvUIBF0W8HsQfG6kMjlDBvRDIpPTJiON8qoa6owmVLootmzZgk8SpGztNnpdM5SooIL4MX2oXLcDAMuhfJTx0dT8coioXlnYT5chVStRxERQtv53kkb3FvdHgKguGVT8sA95hAbr6TKSx+SIX+X3nyG2XwccJdVwybF0CTk9uxEVGQESkMgUBN028Zl+DxKJFC5zTDymRxsKQsGD/GUbUcVFXrJHAIbBnVFE6yj/+2ZKlv9AROfWyPUahKCAae/p8BrlkTpih3alZsNezHtPUfnNbuR6sXNvAz0c+eXUfL8XiVKB6fdTTeihjImgYv3vJI3OCdFDIKpLayp/2Ic8QkvQ7UXwBwk4PRR/+AtSlRKZRolMq0Ku01C+TuSbqM4ZCMEgyTf2w1lUhaF/R5HnD+Zj6NeRqg37MB0qAImE+Gv7oGuXStDtxW92ULl2O7W/HEIRqUMRE0HciB44i6pxldQg+AJUrd9DTP9sajbsRRDAcjCf+Gv7iNmfGiV+q5PKL7ZR/ulmJBKJuK6EaEx7T+MzX8g2i+rZlnPLNuDIryB/4TqkCjkKQwTeOiuWo+cQfIEw7as37EPXLhXT/tPEj+hFxdodCP4AzrPlYpZ0aR3ySC3KhGh07VKxHMonslsbit/bgGlPHo6iKhRxkfgsDiK7t8VbYw7vmSJSi2mfuIfF76wnum/H8H75rU4q1+2gev0eCApI5HKi+3S4LD2qN+wDQcB88CwJ1+Ygj9SiiNZTtX4PAaeHgjmfi9mHMfowvSu/2IYQCCJTiXuoTIimYu124q/tA0DsVV1BIqFmw14sh/IJerwk/mUA3hoz+o7p+K1OKr7Yiu1EMTKV8or7FdGpNSXLNiAIUL/lGIq4SNRpcUg1SirX7SDo9FD+6WZkGiXuKnOYFjH9s/FbnMSP6UPphz8jj9Thd3mR69UoE6KJ7JaJ3+ogqmcW1ev3ULV+Dz6znfjRfXBXmYgZkC2O02twl9cij9SJcuMP4Kkxo4qPbjru2j4IAsQMyKZy3Q7kkdpwNqxcr8GeVxLK0Awi+AKYD5wh6PbhKqlBEa2nftdJEsfkYDmUH87UjendnnNL1xP0+gjY3cgjdSgToonqlRWmU0z/TniqjET2zCJ+TB+kKiUVX24Xae71k3RD3zDfJlybI+KL0lG/O0+k1bINTfjXehH/1mwQPyyWf7aF+Gv7IFHIUMZH46mox1VSg3nfaQIuD0m3iUEa2748AiYbMr2G2q+2ETO6L1UfbUSqUmDbdwrkMpBeetTYMLgz9jNlAAR9/rBN0GWlEnR5USZEh/WUMqTn9NnpVIVsccXaHcSPzqFi3Q4iumVS8t4GJHIpnhpzWL4AJDIZMYM6UfPjAWRaFTU/HSTh2pyQ3OTgtzqR6zWUvPcDErkMRYweZUI06mQDCaN6UrpmKwBxgzuHcevapuCuNoEA5V/tQq5To0qIxnQoH3WygfKQLYkM67b+OIqqMPTPBsB88CyGfh1Cui0/rNsAtK0TqfpuTxM93cADgl+g/JPfEHwBKj7fhioxJpyJLYvQED8mB8vBfBQRWore/g65XkPZmi3os9MBwvutSYvHFjqh0ZT2KY1oX9CEjg26LXZIVxxFVcSE1qKMjSTo9VGxboeoq4ICihg9mswkYgZkI1WJciv4Aug7pCMEg8i0qrDukGnVqNPjkOnU/7LuaKzrQUIwEBTlEgiG5LL8081IVQqkGhXeGjMRXVpTs2EvAYcb26kSDEO7UrluB9p2KZj3nUEeqcNVWtuEDwNOD4bBnan99SASuZza3w4Tf20fAnYnQiBI+aebsBw4i6usLrxH3hoz9twi4sbkUPnFNhz55fiMtvBzM6fcQcnb6xECAYJuXxN89duPh/1OVXw0zqLKsCwrQ37A5WS5esM+vDVmSpZvJOHanCYZyRXrdmA5VBDm+Yb9Kg/xu+ALENlV1MUBu4viZRtQxEWiTIgi6PJdUW/U/XYoPD5uVG/qNh0mfkyfJrwcP6YPpat+JCqnHT6THXmkDndpLcqEKJzF1Zh2ngBBoH77MeLG9CFmcGeUcRGYfz9Fxdrt6NqlIVUpmuh6V2ktquQYakN+m7Oo+lJdfxmd7SysEP29Hw8g+AO4K+qRyGQoYiKoWr+H+DGiXAoCYV4RbYmT6H4dCVicuCuM+Ex2UR8ezkceqSX+5sHUrN1G0OkWr0XpkKmVRPXPpvoL8WOiPfec+JEvOuIS/ajNTKJg/rpLZLRuyzEkjd47EseIOhBAkxaH4A8gkUmpWLuDxJCe89ZZieycgS2vNKQ7L9htmUZF9Xe/h/XNlXzfy/l6yhg9xgNnsZ0uI7JTBnK9BtvpUgIe8aSPXKtCEET+qNt6nJgB2ThLqgkGRJuoTou/or6JHdoVXbtUKj7firvCSETnDOSRWtIeGEXZJ5sQvH4shwqQaVXEDu0afker+m5PeG2N/Xp3Wd1l7WkLtMCfhZbj2y3wvwKqqqr48MMPsVqtqFQqJkyYQGpqKgcPHuSbb77B7/cTERHBM888Q3R0NDabjaVLl2K1WsnKyuJypVMtFgtqtRq1Wnxpafzv4uJiVq1ahcfjITExkSeeeAK9Xs+sWbO47777aNu2LVarlZdeeon33nuPbdu2cfjwYbxeLx6Ph2nTpvHRRx9RWFiIRCLh9ttvp3///hw7doy1a9fi9/tJTEzkySefDOP8Z2DVqlUUFhbi9Xrp378/d955JwAFBQX87W9/w+PxIJfLefXVV1GpVKxZs4a8vDx8Ph+jR49m1KhRALhcLhYuXEhFRQXZ2dk88sgjSKVSdu3axbffipl4PXv25N577wW44vUGsFqtzJ8/n9tuu41evXr9U2tRGCLwWZ1hh1CuUyPXX6CFu9IoBnJCgQOAoNePz2znqgPvEHB5Me0/TWSnVmIGQ6NxGQ+MpGbLhazH7vMewlNjCeOS6dXI9SoA1EkxSBRyanecICJ0vAMgsmtrgn4/3Zc8RmSnDGwF5SiitLgrRFxJ1+agTjHQa9nT7LlnfhNc7hoLNKyrES4AqVLOkG9n4Cip5sRf12A7U47SEIHP6kAIBNGmx6HLSESqVuKqMCKVSzH0bodUKafvh8+yf8qHWM+KGSZKgx6vxYEm2UB01wwcJTUodBdwuSqN6FsniJkSoeCqq9KIRCZFHqkl4PYS2T1TPB4GmKVeooNKANLHDscRJ0WhVEHAH36mx+3icG4enTNiyc07S2V1DXUmK0kI3HfHjcx4+yPSrSZWJI4n2x+JKjmmyf6IjrsfVZIBT0U9ErkUdbIBd6WRmF5ZAJxe/BVD1s9k1P6lSKQS9j/yVjgbVZ0UQ3S3TGp3nsDQM+0CQwUDBF1m5IZWyJzS8LFeghfmLgQDSGRNg5JKQwRCMIizrC7EP/UgCGiSYwAw9G7H8M1z8ddbCLi8qJLE9bgrjKiTDfiMNiK6tcG0J+8CjWrNyDSqML95akxIFKK5vZgeCAKCP3AZetQTHaLH2cVfM3D9TEbsfxukEpyltagToy88IhAg+YZ+JI3pg+1sGa7y+pB8OXBXGEm5bTCV3+8j5eYBAOHfhECQVmOvwrQzF312KxynS1GlxOK3ufDUWUl/5FqCXh8+sx1d+3Q8FRfm7bc4CPrFDwlnZ6ym17pXUMZFou+YjqOgXAxshdbpMztQSCWokw04aizhZyhCtHeVhmhfYURAQBU60tYAMq0Kf0hX2E+Xou+QjiJKh6fOijYzEXd5Le5KY5iP1MkG7KdLyXr5HggKeGrMpI8fjaOgAgTxw4EqOYagxx+eR9DrR50QjbfSiLvCiDIhCsEXQJUc02Qt7sp6VInRaDISmtDDZ3ES9AcQAkHOzFhN70b0EHz+cFYYiBlBytiIC/S2OlGliMcugx6fuI4Qf0X3z0YIBAnY3WF+cpfXo06NDfOTTKMk6AsQ0SUTZ3E1Mo3ysvsFAu7S2vB+ydRK2rxwJ/ZT58PrUxgiEPxB5FpleE9keg3eOkuYd92V9ZT97Te6vPc0/TfPR6KQYfo9j4jsDISAWNJA2zYZRZSWgjmf0WnxBPTZ6cgjdVR8to1WE64T9yDJgN/uIuj1NRmnTjZw/JE36ffbPPTZ6Qj+II4CMfDcMC7g9iIP6TrBHyToD6AwROCpMRM3rCsJo3rhd7gJ2JwhOhlwNbET9eFnNdAp6ZaBmH7PQ5UUgyo5BrleHQ5cu8pqierRNsyPbZ6+iaOPLSXj0WvDR7ob+LfT3IcIONxUh8qASBvxLxAO1A47uYqA3SXyZQg8dRa0mUlN+F+qkOOtqEOZZMBbUYe3oh5lkgHB40MikZL9+UwEQaDm019x/3AIv9UJgkD6+NHiUX1BQB6lQ5Ucg6fahDrZgLfGHKaB4A+IYxrmV2EUbV25+Lu7vJ6gx48yNjIsX9Zj5yhd/RtZL97J0CPLqN9+nOof95N2n5glpE42oIyPwltvxVlUFbbn6mQDGc/8hVOvfYZcr0aikIV1UcLo3hAMIpVfyJdowBc7MBuf2Y47rNvEgEXybYMuo9tEWqePHR7WbQ2yUr/9+GV5QIJwQcYrjGE5PDNjNb2+mI4yLhK/w42nxowQCOKuNCIIoIjSh5+nMESEShqI/mZjn0adbMDdhPbGJrQXAkGSbhlA9ff7SA6txVVcRVROezrMfgDBH8B26jxShZyoHm3EI6cjehIzqBNxI3vht7lwV4jrSbxlEIbBnUVcdRbkEdp/WXc01vX9Ns1DIpfSbuZ9OArKUUTqwuvymR3IdSoUhojwutTp8WgzksRjx+X1yPUa8di5Xk32okfx1prD4xVxkcj1GoYeX0HpR79Qv+04GROuR5VkQBDEPWr9zF+wHDyL8preIZtiCst4w1qshwvwVNaTeOsgkEiw7D9N2vjRooxV1qNKNmCvufARWmGIAJmE+p0nwzyAID7T08gHlV0syyE9rU6PRxkXhafG3MhWiDzfsF+dlz5BROdW4geDoBC2e0m3DEKmVpL0lwHsu27GFXEROvLbsHe23GLxOHtjXg7paGV8NEG/P7zWgM0lyngIvLVWNBkJ+K1iyZC4MTlYjhehiNEhBIQmul6dbECmVmI+eBZVkgFfvTU8rz/S2QdumEHssG5hf89ntqOIEnnFU1FPZMi/ObfoK3K+m8XgA+8g1aow7z+DNiMRAIlSBv4Lx2S9lUbUrUK2Vyql56/zUWckUv31ThQxEXiqjPTctBBNZhLeGgu++gv+BkD8qF4E/QGcIZ37R+8dDTajQad4ay0oE6JwVxhRhZIeGn5rSExo4AcAiVxKxhM3kHb/SMo+3fQHvu+lvl7a7UPw293sf2Ah3Rc/hiukL6K6ZZJ66yBSbxlE7pPvkP3GQ2jS4vDWW4nqmYUiRk+nJY+hTrqyvpEo5bjOlIllJtzesN8U1TMLVWI0/X56nYDbS8DpIaDxhPmv3av3om2dROp9I8L8oW2bItqZ2AiyFz1KzQ/7muiO/9PQ0pLl3w4tmZIt8L8CVq5cyfjx45k/fz733XcfH3zwAQAdO3Zkzpw5LFiwgIEDB/L992JdjnXr1tGxY0cWLFhATk4OdXV1lzyzdevWREdH89RTT7Fs2TIOHjwY/u3dd99l3LhxLFq0iFatWvHVV1/9wzmePXuWp59+mpkzZ/LVV1+h1WpZvHgxixYtokuXLlitVr755htmzJjB/PnzadOmDT/88MMfPvPtt98OH9+22Wzcc889zJs3j0WLFpGXl0dJSQl+v5+33nqLBx98kIULFzJjxgyUSiVbtmxBq9Uyd+5c5s6dy+bNm8OdwgsKCrj//vtZvHgx1dXV7N+/H6PRyJo1a5g5cyYLFiygsLDwD683gNlsZt68edx1113/dEAS4JJa8hIJl9ZSbnpBHqlFplWxrc8zbOn+BFKNSqxV1ggUUToSR+dw8vXPAUgc1ROP0UbAe6FpgKTRo7vMvh9HUTVCsCkuqUL8Ylr8t9/YMeolAi4vEuWF7zhVPx3EdKiAk3/9O9nT7miCK3gRrgbbZT5eTP2Bsxx44l3Offgr/T6e3IQWMq2Kvh88x+lFX4cnaD5ezC85EzEdKaR8/V4Gf/x8I5KJ9bQGfTiJI69+ihAULrGTcX07YDpwJpyd5iqqwmd20Hfty/T9/CUcZ8suqeptGNSJ9LHDCbps4r5cQEhqWjp2cz23PfQMa775gY7t2iCTyQgGg2zdtY+/Wjvxgr0DAgL7FUYu2egGgjR6bvijQejvVncPw1tv49fez5A781M6vzoufE/X2fdT/v3eS3lFIkWi1InHzM3lIiLppd/dLvEjrtDTQBAu0H7riJeoWLNFrCl20QB9ditc56sJujwXPfMiRGHElyIUaEqP8L2hv9JC9NjU+2lOzvyUiHapTR7vt7uo2XKMQw8uRh8KrIcfJ5EQ268j1ZuOhGnY8FtsaJ+Lln6LIAg48sWjeboOabSfdR/2kyUX9uYSeb3wz7QHR3Fu0Vc4Cio4++pqIjplXH6dFxH/Sj2bhD8oqu7Ir6B09W/INEo6zLoXv92FEBCaPF9cSwWlH/6MVKW4sBZ/oNF9jfn6MvMTGv94mYlelo/Ei2kPjqIwRI8zr36CPEJz6fAgYXq3f+0Buq18DsHrRxCEJutIumUgnlrLJeMbz08ik5L10l2cnbEaoSFT/5/Yr4DLy/n3fwjt18W0uBRl44ck3NAP57lKjoybR+WX24nq3f5yA0i4tg+Os2UcH78E57lKMp+/Nby2KzGAIAikPTgqPO4CTzUd13SO4kcIeYSGiq93Uf7lNgoXfxV+ebwSnoZnSRQy4q/pjeVI4SVrbYQBgKypd1C84kcCbu8ltwU9Po49tpR9N80ipn9HIjq3uvRJQQFnURU7ezyBVKsOZ3M2mtjlJ3wZHVH25lpyR0/h9LjXSXzwWqJyxH0oW/0bu/pNxHKkECEQpP1f7wuvqTGfCw0fb/4puMCX8igdcVd3x1VWx/buTyDTqki8rk+TZytjIzHuyG0yPqpvBzHz7HhRw6IAkGqUZE26Gef5mkuWH9WtNeljh2PPr2hKBgnE9utIzabDYXo0/Ga4SLc1xtVkRf8EH5559ROMO09QvmYryrjIxjfQRBH8Ez7NlWjfwH91mw6H71Gnx+MureXY+CWcefUT9O1SAQGJTEpE10xc5XXkTVpOwOVBESoPIggCJe9twFFQQeXXu1Clxl9mYRcm3Bzd4TxXhbus/lK5bEyWRj5N9w+f59yiCz60u7ye44+9heVwId56K5rM5CY+gLuinp09niCqVxbatslN9ij5zqEI/gCWA2cREJrglchktHnpLvJn/I2A3YVEKiXp7uE4Cy8E/ZtO8gK0nnAdCFC37fgf3ncl6PHhc9jPloUD0o0eEN6vstW/sXdkyJdUXPBbi9/bQMDlpW7zUVqFAqdXhCZ26eKpNiK8pMkPl39W6J5Tk5aT9tA19FwzDZCE7OSFB2g7pCEEBVxFVX9KZ3d68/E/9vdCkHLPVfjqrezs9ZRoS3pm/aHMhiEY5MjIqVj2n0bXPk0MJgYFjoycyr6eE5BFaFBnJDQZknB9X7FWcpgGl5HRiy80oWV4EVecXsPczQfOkvfccg6PnUv6Q6PFD9NX9H3Fvxp8vbpdJyn66Bc6vTqukT8oYDleRPk3uznw0GIyJ4rlRCRyGRFdM/FUGfFUGgk4PWhCH7Yu1jexV3VDCATx25yXzkEKMr2Gfde+wtnX1oSP1wMcuOFVjoydh6u0hvSHRqOIERMZwnYmJMvJdw27lCAt0AL/JLRkSrbAfz243W7OnDnDkiVLwtf8fjHDxWg08tZbb2EymfD7/SQkiAbo1KlTTJkiNpXo1asXOp3ukudKpVKmT59OYWEhubm5rF69mnPnznHDDTfgcDjo1EmsgTZs2DDefPPNfzjPbt26odeLX81zc3OZNGlS+De9Xs+hQ4coKytjxowZ4TW0b3/5F7kGmDhxIm3btg3//9dff2Xz5s0EAgFMJhNlZWVIJBJiYmLIyhK/tGm14pGaY8eOcf78+XAtSqfTSWVlJXK5nKysLBITxS+RgwYN4vTp08hkMjp37kxkpOh0DxkyhFOnTiGRSC57vW/fvgQCAWbPns3DDz8cptfFsGnTJrp3787KlSvp3ei6r96GKj6KgVvmgQCusjr8oRpZIGYWWBuK4ocgqmtrkEhIvnkg6WOHo0qIFr/Eh778R3RqRUR2OvtumR0+8mHo056EYV1RJ8Uw8MvpSGQSXFUmfCYxSBfdPRNNsoG+Hz+PMlpHwogeCP6gePQrKBDdM4tuCx8RswmDAuqU2PB8NMkGan47Qrtnb0ZpiCC2T3sS/wCX3+5CnRCNu8qE5XgR3ec9hNIQgbfehiJKx7CfX0cRoaHdUzfgszrRpBjCDXTUyQbKN+yj7ePXiRmSRjteixNtWhxSlYXOz92Ks7wOv9PTZH7xAzpSGTrOC+CttyGRStgz5mWEQJBubz+BJ/Q1OTqoxB4ppeeqSfjqbQwb8xdqqipBFg0+kEWlIpFJeeK+W3hi3E0IgsDoux4lOd5AQID01GQihBq0KbH4Ks0UyR14Ko2kjB1Ox7njAfHFQaJU4KksR5USizo5Fk+ViYireuCqEjMe0m4aQNAXOirz/T56vTmB+v1nw/sVN7ATUqUciUqFTKklYA8540EfUpWelKxuvPPOO1wITIo0kUhl4SPfmQ+NovW44aHrUrRpcRj3n0GdHAsSCe4qsXFA43slcrEOkDpVvEeZEE3Q48V67FyYBwFUcdHItGokMilCIIgqISYcELuYHkgkSOVyMaMhRA93lYn4Yd1wh+iRetMAJFIpQzfPCzUYUONq9DVanWRAFR+Fvm0yUpUCfftUTPvPoIgUjzVZ80qQhWpqNfCA0hBB1yWPceCeeWgNOiQyKf03z0eVZMB6pIDyv29Gn90KqVKOIlqP40wphsFdwjjlkTqkcjkSmZTkO4dx5J43kMikZD57C4qYCIKe82GaKKJ1SFXKMP7UO4agbZ1I37UvI5FK0aTHYdp/BnWKAQkSvPW2JnIfcHqQR2pJf3g0qWOHi011qk0Uv/s9rZ+6kYDDTUTnDDxVYmZA7FXd6PzmBDFR1uenZNkG9B3SkMjlIEGsLVZpRNNKfGH31duQKuXh4J86xYBEKkXdOg5lQjT2vJLwWtTJsUjkclzna4i9ukd4jopIbZgeKXcOo/zvm9GkxZP57M1IZLJQQEEEqVpJdM829N88H8vhAky7TlD17R6uLv4EqVLcJ02reLzVJhKu74txey7xY3LC/KROjSXo8Yv7lRILEqjbdISaH/eT9fI9YiOP0H6lPXQNafeOEBuDSCSo0+PD+4VEPKrbdtqd4fX56m1iBkdaHP03z0eqVRGwu0I8akSdKvJoZI+2eKvNeKpMVG/YS/oj1+KXO0h/eDSZz96CRCHDb3USO6InVV/tRJ0ai1QhR5Meh6dKHCdVypHrNUiVCiQyKaqUWIJuL54qE8l3DsN+6jxdlj0jNtiJ0KJKNITHydRKAiFdJ5FLkcrl+OptyCO0eGstIAjYTpYgDdXn81QaxVIbDTIT0jtSpRxVSixxI3rirbfSZtItANT+dhi/3R0+HqpJi8cXKu+RcG0OGY+MCeGWkXrnMBz5FViPnxNxVZkIONxUfrOb9AdHYdl/Bnmk9sL+pYjr8FudeCrr0bVJaaQ7oqgtvvCBNO72q5CqlWS9MwnzjmMoU+JQpsTirTYhUSlwh46b+ustmH7eh65tMsr4KHp9OT1sVz01FqJ6ZmHef0ZsxBKSwwYa+OptyCO1JN81FE3rRHK+fgW/1Yk6NVbMsEmNRaqS4623iVlOVSZih3bBca4KXbtUsfnDxv0khHi0/+Z5qFNikevV4UCiOtmARCZF2zqBhNG9GD6iB1K1AoVeg0QhZ8imuWhbJ4pNj0LH0of89gYyvRpDv444i6txldWiTo0N6TYtMnUK1rzzyFSKsK68oNsmcPCeeWgMuvB6PZXGcGYZgL5jOl3eeUr82CiRXJDxFANSlYLYq7rR6qHRxPTPxnq0EHteCVKVEolMzHCSSCX4GjU+8tXbkOlUZDx+Hcm3D8bdyKdxVxovor2hCe3jRvUUa8eqFGEaatLiMe45iTo1lqpv99BtxUQ06Qm0ee5WCAZxnC1DnRpL5bqdpNx1FeqU2LDu8FSZqPpmF62fvBGJQtYs3dEA8pAd6b9lPvqOraj97TDq9Hiqv99Ll/eeRpUYE15XQ5MYX70NeZSOvr+8gTxCS8ZTN4Z5ylVcLWYXJhvIf/0zUm4bEh7fQI+Aw41pdx4JY3JC+roeuVZNzKDO7L36BVo9eh2yRjZFIpeh65CGaU8etT/uJ/Wh0UT1aQ9SKZr0eLp+PAV5tB4EAYlcFh7X6qFryHz6JpQGPYI/gCY9DnPIFjXYisbQYIsa6KlJj0OdHo/f6hTLKjSxFSLP206W4KkwEtm9DdkLHxF9g5Dda4yrYu0Ouix9gsJQ6Z+LcREMhgNUnkoj2sykcKkAdXIssVd1J6p3OzovewbLwbNoM5NRhWRcFqEJH7cHUMZH4iquIX5MHwzDuqKMi0KqVuI3Owi43E10fUzfDmG9LFXKUcRGhud1sc6uXr+HlLHDieyaiT67FX67K+zvKaL1YlOmKhOxV3UP0zbxpgEIPj8SmTRsS2wnSwDCH+rC8042YDtSIPIukPzQGCJ7tRMzhc/XhK8HrE4IBtF2aAWIvQIkMilxI3sg06gYsGUegkATGRV1QhoR2ekE/QFqNx1BkxqLOaRvJFKJeKIipL8b+FURqQ0HGhv/5iquDtOioWnQ5XzfqKt64K4y0fqhUWTcMxxBEPBUi/Urs566EeP+M2jT43FXmYgIlYsw7j2NJjUORVykWP82KOCpEk/kVG/YR8K1OagbyWWDX5Tx2HXIIzTEDMgmum8HpCoFPrMDqUKOz+LAETqFZT1SiEQmFRuqyaR4qk1E5bTDXV6P5eBZYod3Rx2iTcPz81//jG4rng2XHmiBFviz0JIp2QL/9RAMBtHpdOHaigsXLgwHCT/66CPGjBnD4sWLeeyxx/D5GmWoXSkNpxFIJBKysrK45ZZbmDRpEvv27fvD+2UyWdhANsYFoFKpmvz/YvyCINC1a9cma3jiiSf+4RwboKamhg0bNjBjxgwWLVpEr1698Pl8lz2a3oDvoYceCuN777336N69+xWf/0fPuRLIZDIyMzM5evToFe8ZOXIk8fHxvPzyy5f8VrflGOfe/o49I15EIpchCR3biuqdhc/mFBtKNAJXeb14hNvmZNeIF/FZnVhyi0i9Yyjq1Fhy1kzDca4K04ELnbBPvfElv/Z6hoqNBzj79ndUbz6KNe98GNehx9/FcqKE33o/Q+UP+8h98SOqfj6Ip9aC12xHIpeyY+RLeGrM2PLLSb9TDKhE9xLnqE6MFo/XGW3kvfElv/wBrsQRPcSjsTVmonu2FbtIGsUATMDhxlVayy89n6Z250mqfjlEqzuHoIqPIqZXFn6bS3yplkrwGsWAa98lj+IoqeHorDX8Omq6WA9HJuKK7ZWF3+khtmcW1T8fbExGTAfzSbqxH+rUWBLH5FD22TYA2iWmYY6R8/M9s9gy5DkeevABIpQgVUcii0xCCPoJeD34POK+fP3Dr/Tu3hm9TovDYiQyNhEvQZLvHMbOzVtJDKip/eUgqoRo9o6YxqkXPsBbZyFhdG+sRwrRd0wn6PHiM9lIu3kAVb+KNZPcVSZsZ0pJuaEfcYM7E3B5qfpFXMNvfSdx8rU1lK7bieBxELDXIXidEPQjkasJum1UFBznmWeeRvC5kKrFL7oSuQpBCIIgOkxFH/8WbjhkOlZE1pM3iDR48nq89dZQrbuo8L15U1YSdHlxVxpJvmMond6cgKu0BldpLdXr95B8x9AQ77bDb3Ni3HmChBvFOrCJN/TDbxdpdjE9BK+PmAHZTejhNdlIuYge5uPnKHj7O/Jm/Z2A0xvOEE66vi9ek43yb/dwfNIKsfbddWLdH2teCfIIDWVf7iDtzqFU/yw+T50ai0Quo+zL7TjOVZFy5zBKP/yFvSOmcfrlj5HpNaTeN5KkWwfhtzjwme3UbzmGtk0S6lbxSBQykm4eiGnfaRJu7I+nykTriTdT+uEvnJ31Ka7iKmR6Dcl3DCWqdzuEoCCuK3QMrnzdTpzF1ewa8SKWo+do8+SNALR58kaCPj8+Y9OgJIBxdx6+eit7R7wYbjCRdt8IlIYI9Nnp+G1ONOlx+G1Oit/+jr0jXuTQXXOwHj1H5rM3k3BdX7TtUvDV2/DWmKn95WC4xlJU73b4rS5i+ol1JFPuHEbF2u24iqs5+cx7TdcSCCD4/ZgPnL0sPRJv7IenyoS2bTL5r3/G2Vl/x1NjJunmgQCkjr0KwR+g8uvd7B0xDePukySH9JcQFAg4PXhrzKTcOQxHYSXO/Aqqvt1NwOEm4cb+RPVuh1St5PzKH9k7Yhq2kyUIvgBKQ0R4fo33q27zEfaNmY63zootr4SMJ2/EU2Uia8Y4fPU29B3ScJfVNeHfgMtLwOZk74hpmHaeEGv1Rmmp/eUg6Q+PwW9zih99BAFvjVnsSh4IYjlSgM/swFtnxbjzhNgERBBwna8h/eExIAh4Kk34bU68NWasRwpRxUfhrbWQePNAkm4eiCJGT+3PB/FUmaj77TCOs2WcnfUp3lozMq1S5CGJROy6LJMiUciI7tMBmUaJplU8AYebjEfGUPPLIdo8e3P4pazml0OkhNYo06ubzEHbJonUcVdzfvlGvHVWDt3xOrU/HSDo8ZJy1zCR5koFVRvFEwI7+0/i1/R7+TX9Xtzl9fjtTs5/9AuZT92Iz2THU2NGIpcRH+oyD4gBlhv7o4iNIPXeEdT+fBCpWoEQqhOobhVPdL+OyLQqqr7ZFeb7uq+24amsx5Vfhunn/SSNv56A1YkqLR4CAYIuscaYVKMialh37KdLqd9yjNJQIx2pXIYiWof9dCmOwgqkGpGGDXqqQSaNu/Pwm+y4iqvDe5dyx1BqfzlEq4fHIPiDqBKiw2Pc5eKRQ9Nekedjh3RBGR8V0iMvUrLqJwIePwmjehHVOyvMl2deXs2Wnk+ztc9Ejkx4m7rdJ6n+6QBnF37FT6n3YgzVfnVXGDk990tkGiV7b3mNHUMmU/3TQVJDe2jNO488QkP5l9tDuu3gZXRbJSl3DqM29FvtLwdJuK5vmM/dZXX8PmwKvw9+HuRSUu8fiUQhI+Weq/DUmCl++zschZWcmfEJNT8dJGPCdfitDjIn/gW/zUn8qF4XuomHwFlUjXHXSfaGfJqGo+iOwspGtM+6hPatn7yRqm93k3Ln0DAN3ZX1qJIMpNwxlPTxowl6fbhKa9g96HkshwuwHi0k+Y6hGIZ0wVNtQiKVItepw2uOH52D/WxZs3VHY91m3J1HUYgeyvgosazMkC54ay1NeCrg9oZPDTT4NDt7PIEpxFPJdwzFtPdUWI8k3zYIv9MtHt2OjUAeqcW0O4+kWwdhGNoFbWYStT8fFOsGRohlJAR/gNTQHjXQsOObj2M7XhQuRWM7fg77yRK2pd7DyQlvYTt2Dm+1CU+VEb/ZHh7nLK4m4HCzLecZ0VaEbFHrJ2/EW29rcnS7sS1KvLEfAJ3fnIDlSAE7ejzJiWeWIddrSbljaBOet58qxV1RT/2OXPaOeJGqr3fhqTaR8eSNaDOTaP3kjfjqbUT1bocjv2lWZ4PeAIjsLiYoSBQy6jYdJm5kL2p/ORiW5eK313PymfdwnC3DuO04ihg9fpsTdXo8vloLmrQ41K3ixdMTw7pT98tBTLvzCHr97A/pep/VQcDlbaLr48f0wVNlaqIvLUcKLquzXedrUCVEc3bWpzjPVTbx99TJBpEmJhtJNw+kNuTTeapM2M+UknBjfzEIJpFg3ndarLkbGxnOAo7o1Y6AzUntd7tJGjcSWaQW+7FCHKdKcRVUYNl7ksRQk5nIAZ2QKBXYjxaEaWkY2hVHfgW1m45QFPIRGstoVO8s3GV1lH78G8XLf6Tmp4Nhm2HLO49EKgaHUxrpmwZ+0HcQPzo2yJ5Uq6J++3FUCdHsv/FVvHUWfEbbZX3fBl+v+OPfsBdWYtx/Bo/RRpsJ1xJwebHmncdnc4pd70MQ1bU1EoWcuk1HOffmN1gOF4Q+FEuJHdIFV3HNJfqm+O3v2N5lAtUb9lH68a84CsX9qfx6J36bk9ofD5J8q1hfPvHG/iBA/Y5ckm8bjCykV+q2HCX2qm7UbT5C8h1DxTqSIf6L6dcB67HCsO74Pw/B4H//n/9lIBH+KOLQAi3wPwD33Xcfn376aZNrr7zyCtdffz0DBgwQj6eUlNC6dWteeOEFHn/8cdq0acOyZcuoqalh1qxZfPTRR0RFRXHbbbdx5MgR5s6dywcffBDO9gMxy9JsNtOmTRsANm/ezIEDB3jxxReZOnUq48ePJzs7m7Vr1+J0OnnwwQdZvnw5bdq04ZprrmHjxo38+OOP4ZqShYWFPPyw2AFvzZo1+Hw+HnzwQQDsdjvBYJBp06Yxc+ZMkpKS8Hg81NfXk5KSwuWgcf1KEOtcvvfee8yfPx+r1crUqVMZN24cgwcPZtKkSUyaNImsrCxcLhdKpZKtW7dy+PBhnn/+eeRyORUVFRgMBgoLC3njjTd48803iYuLY+7cuYwYMYIOHTrw8ssvM2/ePPR6PXPmzGHMmDFkZWVd9nqfPn247777WL16NUuWLCErK4ubb775D/f258S76b1mGieeX4mn2oQmI4HuKyaiiNZjyy3Ga7IRN6wbQa8fRYz4dV4ICkhVCnYNn4bjXCXZrz9Aq/tGIJFK8FSb2XHVVDq+fA+pdwxFplXiKKom6PYSDATx1Fk5+vxK3NVmtK0S6L9mKprUWKo3H8NrtJEwrCsBl4cjk1ZgPlZEr6UTiOzUin33LsRTbSJhZE96r5yIVC7DW29j+6jptJ98K6k3D0CmVeMqrcVrtnPitc9p/+xfmuAacBlcUrVSrNXicItH/wSB/Q+/hTYjkaHfz8Tv8iCRSgm6vRyauJyEq7qSelN/5HoNrrI6vGY7h2etodOkmyn8+2aGfDwZa3452tQ4JDIpxqOFWM6UkTS0K36Xl7KN+4nMSuHEhKXkrJlGbojuA3+eQ0THdCRSCabD+Ry48w2CXj9dlzzG2Wgv8xYuIBAMcvudt/HoHddQVO8lOb01er2OM3l5TJz0HFKJwKLFi0nRS4jQqkCmoN6rxO8LUpB3mr9Nms2d5iQUSOk4dzyxV3cn4PKS9+z7pNx9FbFXd0cSqpEk+AMUf74dQ98OHH1+JdqMRHrMH482IwGJVEL9/jPsvXchQa+faw4sDWVXyZFplAScRgS3+OIv1cYwZfpfOXDgACazidiYaD5ctZKs9h1AEAjYaxD8XjZ2eYX+a15osl9DN/4VZbSOgMvLnrHzMR3MJ3P8NXSafpcYDLe7KFm2gdZP3yQeFdKpCbi9uMvqCLq9uCvqMQzugqu8jpNPvYvPbKfrimfRtUsVA+4yKd5aC4UL1xHZNZOEG/qhiNGDQPjYnLfWItYV9Acp/XwbMX3bc+z5VegyEug6fzzajEQkUgnG/WdwFFUTP6wrmnSxo7gECUIggO1sOdYTJRj6dxRrlGYk4C6vw3KsCJlew/FJK2g/7XaSb+yHJJTZF3R52N51AoLXT853s9B1SEcRqUEIgrusltwJS7EeO0fciB50XfUcPqOV8r9voerb3XRd8SyqxBhkWhXuinqCbi+npn1I6j3DSbp9MPIILQQFAl4ffpMda955Yod0EeW31kLJR7+QOeE6FDERYiaCP4jfYsd2tpyY3u0I+gMQCIo0rjKhiNQij9TirbeijIsSM6uUcoJuLz6Lg5PPLqftC3eQ9/xKuq2ciDIhGk16gtgoxenh8D1voIqPpuMbD4lHe4NBAi4vJ558h8znbkURrRczGuQysWFJrQXnuUoiumUi04aO2QYFfBY77gojuqwUfEYrZX/fEs5makoPH3nTPqTL20+gy0pBIpOJGX4SsVabLHTkTKZV4q214Le5xIyb3GKi+rSj9IOfKX73ezq/+xSJN/VHIpFg2nuaI+PmEdWjLX02vIbXaEMRpQWJ2Izk2P0LrrhffTbOFmktAWdJDX6znVPTPqT7R5MBAVWigaDHh0yrQhAEfPWibCnjohAEgaDHh99iJ+gNEPT6UCfH4iyupOKL7bR67DpUSTEEnB5MO0+S+9Q7dF0+kfiRvUAmRQgG8ZTXkzthKW1fuBNddrqYzatTgUSC3+rEuD2X3KfeIapHWzq8/iDq9HhkOhWeCiO23CIiumWiTokj6PMj04j2wV1RT/68tWRNvg15hAZ5tA6JAEF/gPMf/8LZ2Z+jjI9i+PH3LxydCwbZf90rWI+eI/7aPnT/8Hnc5XWUr9lC0VvfAtBpyQSSbh2ERCbFerKEQ3fPxWd2NLFhHWc/QNrYq5CqFATcXjxVRgRfAIlCjjYzSWxKFeJfT5UJZVwkMr0Gd0UdEomU6u9+J7JnW2KHdwdBoHzNFk6/+BFp948kfdxVKJPjkBsiELx+MdgjFV+gZREa8cifVILgFgOTVX/7ibzZX6LJSKDvz3OQ6zUEQo2rkEjw2104zpYT2T0zFHh2cfyRN/FUm+j+yVTiru6BRC4j6PZyZsYn6Du1IvGGfuKRZYkEIRDEerQQn9lB3vMrSbt/BMm3DUaVFIMQCFK/7TjHn3gHweun89In0LSKJ6JLa2RqhXhkd8LbWI+dw4eEPmte4PxnW0m/5ypOvryaXiueQRGtx5pbjNdkJ33scAJONxKpBEdJDRJA0yqe6h8PEnMZ3SbXq0O67Q6SbuwXzloONNJtXZdPJH50b6QaFYI/QNE733Fu/lpA7LTb5f2JyLQqfCY7R+4VZSi6bwd6rpmGp9KIwqCHoIA8UovPaAtlhPvEYJnRigQJMq0KqVqsx1r762G8tWZih3Uj4PKEaN+GgMuD3+bi+CNv4ak2oWufyoCtC3CX12E9VkTuU+8ieP1E9+1Aj4+fF+2ERIq70sixhxZjPXaOiM6tyFk/EyEoIFPK8VSZxCyu9HixNqhUguVQPicnLiPrlbH/Ft3RWNcLQSEsl9bjRUR2F+USiYSgz0fA6UEVF0Ug5NME3F5OPvMesVd1J/nOoSKNBIGg28uxR94i49FrKV7+A+1n3otUrUSTFkfQ7cUY0iMDdyxGHqERaRHykQ7+ZRaR3dugbZ1IxlM3Yc8rQZkYgzxCg6fKxIlHlmA7JmYv9/99afhIq7fOwrk3Pqfks+2MLFqNz+LAV28VZbZVPBK5jIDLy8F75mI5mI8yPophB98RawI2skWq+CjUKbHYTpWES4h4KuqJ7p99Cc9HdM4gZ/2reKpMOAsrKVj0Fb2/eAllbCQI4DxfjTO/gvx5a+n34+wmuDxVJrGBnFIuNrOL1ot1TcvqAEFseLR2OwVvfAHAwN/fQtsqAWRSCAbxVJs5/uAi4sfkkDHx5pBcuLHsO8vpaR/Q+5tXUSbGEPT4KF39G3KNitiruyOP1CEEg8h1ag7+ZRZtX7iTvOdXENElgw5zx1+i6y+ns3MnLCXl7qtIvW8kEqkEJCAEBUo/+gVdm2Tynl+BJiOBjgseEetISiU48svF4KRUItpjtRKpUo4gCJx5/C3qNvxOh+XPEXdtX/FDV5WRmrXbqPvpAF2/mimWSwkKVK/dSsELq3AJcnqumYbf7sa0+yT124/TLfTeYc0txmeyEXuF947qjfuJ7t0OZWwEUo0SiUzUj87iag7eNRchGGTQ5nmhsg4Sgl4fO3o9hSJCQ/ePp6BKNiDXa/CZ7Ry9d/5lfd/zn2+/rK8nVcoRfH4x8eDZ5fT/8iXkERoxOOrzc2LSCiwHz4o+R0I0Mp1alEu1AldpHfbTpZfVN5qMBLqtmIiufRoylQJ7QQUnJ76PLa+EgdsWom2TRNDj58zMT6jfdpweH09Gl5UStm9V3+ym6K1v6Th3PMl3DkUil+GuqMeZX07elFVEdm1N+9kPoGt7+Xfb/yvg+nzm//QU/iFo7vnr//QU/hS0BCVb4L8O7rrrLmJiLhyxueGGG+jbty+rVq3CbDbj9/sZNGgQt99+OwcOHGD16tUYDAbatWtHYWEhs2bNCje6sdlsZGdns3//fubNm9ckKFlbW8uyZcswmUwoFAoiIyN59NFHSUpKatLoJiEhgSeffBK9Xk95eTlvvvkmarWaLl26sHPnzssGJd1uNx988AFFRUVIpVJuv/12+vXrx4kTJ8IBS4C7776bnJycy9Lh4qAkwHvvvUdBQQEJCQkoFApycnK46qqrKCgo4OOPP8br9aJUKsN1Jb/44gsOHRKzoyIjI5k6dSpFRUV89dVXREZGcv78+X+p0U1DANnv9zN//nxycnIYPfrKNXF+Trz7zzEDl5Q7/KfBJ/nzieDSP6hl90cQ+OeLcv3L4PknMoAvhohLulT/czDq+J83aNu6vdosXI7LdMX+R3D9idebhWtjl1f+9Bid8J87kuJuBu8CSJtpzZXNlrI/D75myEpz68xIminPzQGhGev6T87v/yo0V/fKmkH7/yQugAiZ7x/fdBHYAopm4WoO/zYXmqMDmisrimaM+0/SornQojsuQHPly9uMw4L/6eOFzdnn5s7xvz2vSi1png/mEv68B9FcWjSHF5vr76n+g+Gb5vDhqOov/x/M5L8HWoKS/35oCUq2QAu0wH8MWoKS/zq0BCUvQEtQsim0BCWbQktQ8v8+tAQlm0JLULIptAQl/+9DS1CyKbQEJZtCS1DyX4eWoOSl0BKU/PdDS6ObFmiBFmiBFmiBFmiBFmiBFmiBFmiBFmiBFmiBP4L/hTUb/9uhJSjZAi3wPwwLFy6kpqamybVx48bRo0eP/5kJ/T8Eu/TPZ8MlCN5m4cpIqWvWuOaASu//02Pmn09qFq5xfvc/vuki2CvXNwvXxu5//itbZDOzFtaqXH9+UDMyHqF5GZZbO09vFq7mwCZ182gYI/x5+QIY6P7PfXE/p/zzbke8v5n0aGaGcHOgXvbnaR8TaN78mpNX0Vz3+b+9G6K2mdkzRv58RqFSaB4Vpc3MvHMH/jxPKZq502rZn6ejo5lZmc2RlcTAn88aBfA3g4OV/Of0hq+ZEtacfQ42kw+bkyHc3GzT5mTRRkqaxxtu4c/TvrlZmc3PhvvzYxTN1Il+4c/TvjnyBc3LerQ1I+MRmseLzT090hxc2mbaleZkLzZXLlsys1vgPwEtQckWaIH/YZg6der/9BRaoAVaoAVaoAVaoAVaoAVaoAVaoAVaoAX+o9ASlGyB/9VwuU7d/yo89dRTzJ07t0lTHIAtW7awceNGJBIJgiBw991306dPn38r7uZCIBDgyy+/ZO/evahUKgAGDBjArbfe+m/F895779G7d2/69+//b3meNj2e/sufRhGtx11tQp0QjUQqoeizbRgPFdD9tftQKKT4jDaO3zKTtnMfJnns1QgCeKuM1Hy9k6o1m+nwztMo46MRBIHKTzdR8cGPqAf2IX7+DCQKOQGLFXx+gjY7lfc8DoDu2quJfFCscRl0ujC+sRRf/jnUA/tgmPIkyKTYv/0J69++aDLnhnESrQZZrIGg2YLru/U41nzW5D71qJHoxt4DgOByYV38Jv7CQiImPoP25r+wwB/EVFGHx+5iyU0vNxl71/wJZA3oRHSigYA/wJYV3/Pr29/Q6y+D6PT4jeKcHW48pTXoerYj6PJQ/NzbOE+InSYTH7mRuHtGgSCAQk47uRyf08OZb3bT8fYhGNqlsO7GmdQcLwKg6wOj6P/CHagitRjPlvHbs8upPVFM1pM3kH7rQAAkchkR7VIxnyhGEaHFVW1CkxANUgkla7aS/+4Gonu0YdjG1zjx2JvU/rCPdnMeIvGWQch0ajyVRso++pmylT/S8a0niBvVC2+dBdOuk8SO6EmW203+4TP0HJGDNdTxd+3Cv3N062EA7p/1MENvG45ar+GVG6dSfOIcabcOot3TIj38Djdn3vyWjlNuQxmtx5xbxKGnlyH4AsQNzKbf3ybjPC9mJEs1kQRdZpDKkOkTkEhlTH9lBtu2bcMQHcX6vy9vsh9SXSyD975FwOXhxMT3seUWX8LLmlbx9N04G0WMnoDTw6G73sB6pBBtVgpdlj5OZNdM8ud+Sc3GfXRb8SzyaB223GKx06pPzBroMOcBUu4YytUaJabyOv729FK8Lg8PvPtsGE9cegJVBeUo1EokQE1RFXajhQ6Du6GQywj4/PicXoKBAD//9VPOHzwLwK1LnySlayZaQwQyuRxzeS3rJ6+g8kQxMQM70WH2/WKXeaONk8++f8U59t8yD337NIRAkJOTllP17R60bZPptvLCHLWtE/GZ7AR9/vD49rPuJWFMH4YbIpDKpexdsI4jK35sQsMr8WGHJ64n49ZB4l7IpSE+LEERocGUW8y+Z5YR9AXC92mSY1BEaJAq5By49TXMe07R6tFrSbv3agDK1myh9ueDzd6v9rPuJX5ET+RRWgIuL36Lg93PrcSUW0xE22QGLX8GqUKOLi0OmVqB+eR5ag+eJfmqbgS8frwmG4oILXKZlOL3f6D8i+0AXHX4PbHDr1RKwOlha9cJdAzRTWmIQCKXcvaNLzn//g8inUN0lyjkaNPjkaoV2E6WYD5wlrjh3Qm4PNjPlBHVoy0Bl4fcie9jzS1G1zaZHh9PRpseDzIpEqmEM3M+R5sWd0VcAPJILV3fn4hhcCckUimmvadwFFRcFleDnGjbJtP9Ilxn53yOJi3uEho2HnPxupwlNRAMIpFKKVuzBVVSDPEjehJ0eTj77HvYc4vo8M7TxN80EEEQ8JTVoUyMpmz5D0QP7BS2Dz6jDVWSAa/Li7vGjDpOtPOKKB0+i4OtI6ejbRVPzvJn0LdNRiqT4Sit4fDE5Wj0anqvnoIrpEeqNu6n/Kud9FzxLIpoHZbcYo6FZCXltkFkz34ARYQGwR/kxKTlVH/3O6qUWLq++yTK+GgIBqneuJ+kvwxA0yqBoNdP0TvrKXprPdqsFLoufZyIrpkUzf0cVVocsSN6EXB5OD3xPZRxUbSb9zDKxBgCdje+eisVf99E+SpRpuJv7E/7BY8hj9HjKqoi77E3secWoUqJpeO7or2UacRO0QG7i9rPf0MeE0HMqByCXj9Bhxt5XBSK2EgEfwBvlZHC597FmSvaGFmklgE/LkSdFg+CwKmpK6n6cgcAhuHdaf/6g0hkUry1FpTxYhfmUxPfJ6pvB/o8PBrBH6Ri81GOvv45uvR4Br7/NOq4SLSpsXjNDnxWJ8Vf78bQPRNtSiwKmZTS9zdQ+cW2i+xKPbaj5zj17DJyfpuPLiuZoC/AoRtmYM8tCvNu+sOjaTV+NEhAptMQcLrxVJtRJURdlqdOTxR5quO7T5NwEU/V/3yQuBv6IZHJ8JvtlLz9bZjurafdRcoD16CI1oME3KW1nHx48SW0l8ikSJUKgj4/1twinEVVxF/TW+zuHa2DoIDf7qLs0820engMEpkU0++niO7bAYlMStWazZx/Zz0AWXMeInZEL6RaFarEGE4+uoTMaXejTIxBqlYgBIK4Cis4+8rfMO/JQ98pg+5fTEcRoyfo8XFs3Dws+04D0HfHksvSsM2U20m9d0S4S7UqUez2G3B6OHzXHKxHCkM27EHiRvQk4PKQ/8YXtH3+NuTROiQyKXKdGm+dlT3DpoZtnUyjxFVWx/HHlmLLLWb4gbfxO1wIgSCCP8jhR9+i54qJqBOikUdpkSrF7Ny6nSfQpMQiBINIAwHOzfgY6/7TtJ37CElNfMQdlL79LX0PvI88SgcIVK/dRsHUlU1sT+YTN5A96148tRYU0ToCTg/773oDy5FCdFkpdAvZhMK5X1AdsgmKaD1+hxupQnyVLl+zBU1GAsmN1pX72FK89VZ6vvsUqvhoEARKPt1M1a+H6L18IrrMRKRqJY5zlSBA9a+HSBrTB1ViNHK9Bk9FPccefQtbbjGtJlxH2tjhANhOnadw0dd0fedJ5NG6Jrxc/8sBonI6oO+aSfG8zyl7fwMAbV9/CMOIXiCViB2c/QGqvtxK7Og+SJVykMmo/WEvRQvX0W7OQ8SGZCFv4jLsuUW0m/MQyXcNQ6pR4S6tYW//Cza/7ZTbSb33anxWJ9r0eHxWB+Z9Z6hYt4MOs+5DIpPiqbWgCumC/JDO1rRNofv3s5HrNQiCgBAIUDLvC+o27gv79Yr4KISggLvaxPGJ7yMEBbosfASZSoHgD3DixY9EGq94Fl3bZCQyGc7SGo4/swx9+1TaPP0XAAION7kvfEhk19Z0XfAwEpkUe345u655GcEXIHFMb9pPuxMhGESdGI3gC+Az2zk58X3SHx5N/KheBFxegh7fJbqt8qtdpNw5FF37VPaNeQVrqOt7yl1DyV7wCBKZFKRS8t/4gpJ3vw/JygOiDYzUEnR78VkcFC1YR+aU20Udq9egaRWP3+5C8AXwW51UrNlCRNfWaEOdreWRWvxWJ+a9p4gd2RNFtB6fyQZSKVK5DHmkFqRS3KU17B82JbxfWa+OI2Xc1ci0KoJuH8fuW4B57ykMw7uTvWQCyrgo/HYX55dtoOSd75rISq/vXyO6X0ccZ0o5+dS7YR3R2K9vjOv/LDQzw7UFrgz/7SdzWqAF/iugvr6eb7/9ltmzZ7No0SLmzJlDRkbGv/zcQDOP710MX3zxBSaTiUWLFrFw4UJee+01/P4/f6T4Pw1dX7mbsyt/4pchU4jukkHJV7v4ZdgLtLptEL2XPMruBxdzaNjznHp0MTEjeqLJSGRP9sMcv3UWPpOdmOE90GZncG7WJxwc+hxHr5tOykOj0XZMxzDtGSrvnsD5wTcRNFlwHzyKc8uuMG5/eRXVjzxP5V2PYVn1d2JfeQ6kUgzTnqHmmelU3PYwujHDUWS2ajJnf3kV1Y9NgaCAce5SAnX1qEdcjewifghUVmJ85lnqH3oY++pPiJw6GWX/fsjT0gjW1vHhY4txWZ2XBCQBvpvzKQgwb+Rk9n65hUH3jiIxKxVjaS1nbn+ZvFGTsGw7TNSI3pwY/AQl05bRaq4YbFUkGUgYfwN510+h7I1PkEVoObB0PVunfUiHWwfx02NLqdh3pilCCdSeLMFaWsvO19Yw7I0HAShY9gNbR05n68jp5M35Eo/RRsGyjWwaPJnoLhmc/2oXm4dOJe2WgUR0SKPzK/dQv/UoALEjehLRtTXeWjPH7pmD32QnblQvNJlJVH2xjaN3v4FMp0abmcTe/hP54KX36Xl1Dj99uIHp1z3P9OueDwckewzvRZuuWRzadACfx8v41ycA4Dxfw65bZrP16hc58+a39H7vSQpX/MSmgc/jMzvICDnwAPX7TofXEnSZxYsCBBz1+M1l3DRyEKtWrYCLGglJFBokMgW7+k8ib8oqOi145LK83PntJ/HUmNmUdi/GXSfpHgrS+c12Tr/8N4pDwZ12r4ylZMVGdg94Dp/ZTupYMVAWN6IH0TntsRzM5+27/orf5+eOOY9Qc66Shde9yMLrXmTRDS/hdXv5/IUVLLh2GvOvnYZEKqH9wC68ftUk1k9ZgcvsYPl10/lu6kpumv9oeH6563fzy+y/U37sHGe3HCF/2zGuf/0h1JFasueN5+j9C9kzbCrHH33rinNsM/lW1IkGNqXdy+mXPqLT4sfEfSisZO+IF8U/o15CIpdRvOyH8PgOr92PLjOZfaOns33GalxG+2VpeCU+PPP+Rn4dNZ1fR03n+Btf4jXaOP3+D/w4aDJei4PMe64K35c790tMx4rY88hSrMfP0WHGOPQd00i792r2jnmZ36+eRvyoXnRbOalZ+9WwltMv/w1nYRXeajN5U1aRM/chAGyFlfw8ajqW06Xsn7IKd50Vj9VJwsBO/DBoMrV7TxORmcTPo6az/9bXxBc2hXicVR6t49Qrq/mt1X1Uff87HV+7H21mMr+Pns7Jlz7Ca7Q1IVcD3R2nSzn5/Aq8dVZ8FieGgZ3Y1X8S5V9sJ+7qHuzqP4kTjXjXUViJ/XQpuc8t57fW9yP4A0R2avWHuAA6vv4AyrgITj77PpvbPIAQDF4WV2M5cRZWivN7bjmbQ7giOrW6LA0bj7l4Xar4KCrW7WL3kMmk3TeSyC6t2dV/EvlTVpA1/1FiRvREERvJroyxHL91Fn6rg6DLi3HTobB9KFnwJRHd23DygfkcnfIBikhtWCdUbNxPxY8HRFl+5R7qdudhOpRP6de7qN5yjO7zxwNg2neaXSNeZNeIFylY8g0dXxlL0YqNbB/wHH6znfSQrCjjo7GdLOHn9PvIn/slnd8UdZbgD3Bm5qfsGTKZfdfNIGPCdSgMEewe/DyV3+4i/YFR6Nqn4jfbKXj5I0rf34C2XSqazGT29X+Gs1NW0H7Bo7Sb9zB5Tyzl6C2z8NaYOD3xXVIfGo22fVqIl/Q4zpRi2ZPH+be+of2CR8P4C2d+woFhkxGCQQJONyfGLyL2L0NwFZZzbPgkcq+ZgqZ9Gu6iCuyHzuKtNFLxzje0mftYmBfar5xK0ONja/o4Dt8xm/SHx4g/SCV0mDeeo2Pnkj/zE/TZrTh+/wJOT1lF52XPED8mh59GvMSPw6dx6v2NAPR4+W7OrPoJU26xaFePFfHjVS+Qdd8IXLUWfh41nSO3ziJr1v3Eju6NrmM6AYebY3fPwWeyg1RKm+n3ELC7ODB6Op4qIx0a6emYQZ1IGJPDnuEvYDtRwrlFX7F70PNEdsm4LE810NgwoicKQyQ7Wo3lWCOeihrUmZOPvcnONvfhrbeS9tj1YbrbTxbjLq3FuO0YZSs3Io/UXUr7Ic/hOF2KRCnj6AML8Zsd+Opt7B3+AgVvfE7A6aF+6zFOvfAB7Wfdy5Gxc9kzbDLJtw/m9Msfs2fI8yTcMght+zQMI3qiyUzm6K2zcJfVEvT4aDPjXo6PnUPlF1sIurx4Kuo4dudssmbdDxIJXT54DndZHdvSx1H6wc90XjEJEG32lWgIcH7FRvaOmIbXaMNVVsfmtHGYdp2k20pxfNyIHmgzk9jd/1nypqyiyztPhnWn/VQpZWu2hO9rsHUHbv4rgtffxK7uvfV1do14id2jXw7J14/YCyqQymTkv/kthx95i9gB2RyZ8Da7RrzE2UnLaLf4CWJG9ESdkcjv2ePJvXUmfpONmOE9SX5gNI68EnZn3EPuHa+RcOtQInq1C+NTp8QSN6wrAbcXT52Fn9PupX7XSXqGbILPbCfv5b9RFLYJ4yhZ8SNHH1qMJi2esr9vZu/VL5B85zBiBnXGcvAsB0Pryl7wMII/QN6sv7Nt6BR2XjeD1g9dQ7d5D3NuxY8UffgL1pMllHyymR0jX6Lg3Q2cmvM5lmPn2DnmFSRyKZ0WPIIqKYaMR8awd/R09gybikQqpeu7IfpexMuG4T0oW/lDOBgJiP5zm2QODHoWqVKOz2Ln4NDniL9xAPnTVnF4xFQOjHgBw9U9SJ9wfdgvOz1lJR0WPELsiJ5oM5M4fu98Tj23HFWS4RL7ULLix7Cu39H9SXwWO12WPsHhsfM48+onRGS34sj9C8mbsoqskG+ibp2I/VihqLdvfw2pUkHdT/sR/AHOzfqEwr9+gv34OfxmO4VL19NlwSN0fHUcBYu+ZteIFzm7YB0dZ4yj4ytjqd99EtPBfCq+3knt5qN0WfAIzpJafr/5NXYOn0b+km/ouvhRusx9iFOzP+PnzAdRJxnImnQLAHU7TrBz+DTOvPElznNVBBxuTk1ZRfaCh6n4YjuHx85DlRjDkbFzORPSbUfvX8CpKatIvn0wx8YvxvT76QsEkUroOHc8+bPXUPvrYQgEiB3SJSwDYRtYVIWn2sTpKavImPgX9o+Yxv5RLwLgNdoJWF14623kjl9M4i2DKFr0FftHTOPAiBeo3bgP+6nzaDOTKF2+Ecv+M/hMdiQSCT6rk9yHFuOtMiK5qGyO3+rEeriAren3UvvzQbqseDakux9GCAbZe9UUPFVGku++Cl371PC4pDuHos1KwV1aS/7MT5roiAa/vgVaoLnQEpRsgf9zUFVVxZw5c5g2bRqvvvoq5eXlABw8eJDp06fzwgsvMHv2bMxmMwA2m43XX3+dF154gZUrV3K5hvQWiwW1Wo1arQZArVaTkJAAQHFxMS+//DJTpkxh4cKF2O3iC/esWbMoLBS/HlutVp566ikAtm3bxpIlS5g3bx6vv/46brebZcuWMXnyZKZMmcLevXsBOHbsGC+//DLTpk1jyZIluN2XryXo8XjYvHkz48ePR6lUAqDRaLjzzjvD9/zwww9MnjyZyZMns3Hjxn94/auvvmLSpEnMnj2bt956i++///4SvOfOnWPmzJlMmzaNOXPmYDKZ/tHWXAIJgztT/sN+DD3bYs2vIK5fBwRfAHtxNc7yOlzl9QD46qzEje5D9drtBJ1ubIfzxa/maiV+ozX8pS7gcOPMLyd6UBf8ZRX4yyvB78fxyzY0wwfj+HnrBbodzyNoE/fKm3sKWWI8yi4dLh131aCm9D6ehzwjFX9ZBa5te5AlxOPevAX14Kb3+U6cRAjxgu9kHrL4eNSDB+H65RcAynLPoYnQEhkffQldErNSqSupor60BrlSQXleCV2uyaH48FkCFgcAqlaJ4ULLjsNnkUfqUCTEAGJWo1StJHp0P3zVRhzVJqqPFCJTKvDaL63dGNshnZOhF4ba40WoInVoE5rOK/WWAci1Kip+2EdMzyxsZyuI7SvuV9n63+n8yt1UbNyPr07Mcowbk4P12Dmsh/Ix7zmFLFKL7VgR8df1xbz3FH6zHbleQ9U6Mbum4MhZFCoFar3mkvn1vqYfmkgtn8/9BCEooI3UEZ0Qg/FgPr4QPUyHClBG6aj4YR8A59fuJHlMziXPagJCAAJizdKcHl2I0ukuuUWi1BF0iwEay6EC5JFalBfRBiCqZ1tKlokvAcXLNqCIi0SZEI23zor16LlwpqFhcGeqN4hzrFi7g4RrxTnGj8kRv4Sv20HJkQKkMhn6GH0T/mg/qCt1JdVU5ZeFryW0TaE0xP/Fv59CHalFnxCNQqtCaFQHKH/rMTqM6s2xr3dSfqyQoD+AOlJLzrgR1Py4H3dI1rx11ivOMenmgVSt3wNA+WfbkCrk6Ds1DdrHDumKRCalbPVv4fHxo3OoWLcDb52V02t3IFPKUejVl9Dwn+HDVjcPRKZVUfbDfnHNa3eQeu2FfU4d05vidTtpdfNAyj7ZjDxSS1ROe8yH8gm6vAiBIKY9p4joktGs/WpYS/yYHM5/+DPySC2u0jqUUVrUjeaaOLgzXosDe0kNPpsTISDKqrO8HplaKWb+6NT4zHYEv/ibTK2k5pdDF+jeiG4VX2xHqlQgu4x8GAZ3xmd24Cyuxm9zEgzh0mWlEHR5USZEYzlUgCJSiyo0x9jQumKHdMVRVIVhUJc/xCXTa4gZkI0mPZ7qDfsQfAExa+QKuBrLieEKuC6m4cWy1bAuT50F+5kyYkL2wVtvxV0p2hvb4XzkkToSbh5E9drt4WuqJAPu8lrsx86F7UPMsO448stRJhkwHW5Kj5Qb+1P27e8AxA3qjDJGz/m1Ozm/didRnTJQRGpRxFxamzd2cGeqQvxRtnYHiSFe1LdNpvQz0d5UfLkdqUoh8leNOZxpHXC4kaoUuEprcZXUUPHFdgIuLwljcvDWWbEdLUTw+dF2SKd6nbg266F8lAnRuMvrsR0uwHakgJr1u4kZ1g1nfnk4WBDRrQ0Vq38FwHH6PPJIXRi/PbeIyF5ZuM5V4jh1HmVcFPXf7UJhiIJAEH3PLDyltagzU6hdt5X673ahSk9AFiXaGJleg65nO4qXfguAZd8ZZDoNyoRo8blF1bhLaogb2Yu6TUeIG9MH66F8VCkGyj7dTNArfjD1hDLiEwd3JuDzE/B4cddZ0WfEE/QFMOedJ7qDGOyThWQlbmRvajbsFbOcTp1HEaVDHq1F2zaFslU/4jfbCbq94fUCpD8wiqJ3vkPw+jEM7kz5Z1uJ6pWF/Wz5ZXnKeijEU7cMakr3JAM+kw3nmVKMvx5C8Pmp+WYnQbc3THfDsO4ErE6q123HV28FqQR5TEQT2gNE98/GdrQQVZKBirXbib26BwDxY/pgO3le9EMFASEQJODyEtk1E1dpHZHd2iD4AtSs303cmBzixvShet12sl57kLNTVoJMgrfKiLukBqlMhmVvHnK9Fl+dFb/VQUSPNqjT4ykLZXZWfPIbylhxfnFjcq5Iw8bQ1NZ9H9ad8WP6UBmy5w36xhT6AFr0zndE9+0YWuMFW2c5VIBELkMRo78srriQfMkjNLirjMT264Bcp8ZRVEViyL7LtCoQBGJH96Fm7bZGPqIOmVpJVP9sqr8Q7Yo99xwSuRR5dEQYR/Zr93P6tTVIlQpKPhJl5tyyDSjjIlGFbILlIptQs2EvunapmPefJm5Ez1BmZwCpSkHluh1YDuWH1iXisTSSeXt+OTE57agM+SrmY+dICq0l4PSQNLo3pWt3IteqCLh8ol6Mi0QiE/06iUyKTKtC1zaF6g37LuHlmq92oMlIRGiUmNDgP0f0zMJxuhSZWoUiRk/t+t0YhnUDQKKQIZXLiO6fHfbLGstC1bodmPeewvJ7HhKp9LL71dheWo8VgUSCq6SGuFG9qN10hIQxOSH7IPJWw7wA5DoVgj+A4PWHZSVudB+qPt+KM78cn9GOPFKLVCFDHiHaJnmkFk+1idjBnVFE6ylft4OytTuI7Jwh2pXzNfgb+YjaVglIFXLOf/wbgi9Axfd7SbllYJj2AIljelO//TiCAJbQ+p3nKlGnxhH0+nCV1BA/UlxP/Jg+WA7lI1Uq8Nua+tZRvbKQKuS4Ko24iqux5Z0nsmvrsAw02MCyD35CHqnDXVobpktkryz8ZjveGhOO/HKq1u0gdmQvqtfvIW7MhRN6CTcNQCqXUbVuB7r2aVSv3yPah9JafHUW/HYntT8dQK7XNpmbOjWOyhDda3/cj0ynInZET3z1Vpz5FbgKK6n+dg/u0tom+DKn3MH5ZRsQBAHbsXNNdESDX98CLdBcaAlKtsD/OVi5ciXjx49n/vz53HfffXzwwQcAdOzYkTlz5rBgwQIGDhwYDrStW7eOjh07smDBAnJycqiru7RBSuvWrYmOjuapp55i2bJlHDx4MPzbu+++y7hx41i0aBGtWrXiq6+++odzPHv2LE8//TQzZ87kq6++QqvVsnjxYhYtWkSXLl2wWq188803zJgxg/nz59OmTRt++OGHyz6rqqqKuLg4NJpLX1ZBDB5u3bqVOXPmMGfOHDZv3kxRUdEVrxcWFrJv3z4WLFjAlClTOHfu3CXP9Pv9fPTRR0yePJn58+czfPhwPv/883+47sagNOjxWRwIgSCaJAOO8zVoksSgmkylQGmIYNjXL9Pzl/kk3DEUZbIBT0U9SKX02rQQTUYi9hNF2I4UhJ+pSo9H3yUTv8WBv+pC8yCJRg0+H/7S8svORX/ztbh270ceH9dkXKCmFllC7CX3N9zXMC5QW4s0Pv6Ka9XccD2effuRxsUTqKlFQODxT6cTmRjD4AdGX3J/dKIBQ1oCrx1YTkLbFI79uJeoxKZfpnU92mM7cOGrrLeyHkWSAV+VkaoV6+m2bxWxdwzHb7JSuuMEAPZKI/oQjZusPykGe0V9+P8X3yfTKEm8ujueOqu4X8kxOM/XoEkW7wk4PUR1bU3R6k3hMapkA7ajhUT3z0Yeo8dbbSJ2RA9UqRfoKVHIcZdfkDeX3cXVd41i3s9v8tjCp9FFikHCDjkdObk7F3ON+NJorKon5iJ6tHl4NH6HOxz8cVfWh+cHYOjdjuGb5zLgsxdAdpkGDVI5yJXikfdGIJHJIHjBuXdXGlEnN8WtMERAMIirVFyLu8IIApfcJ9Oq8FsvBKjcFReepU42INMow8FBS5URh9lBVKOMhF43DuDw92JQcOzCx3n9wHIi46L4/csLwfaA188j38xi3MdT+e6iI2qRSQZs1Wa63zqYgm3HsVYZScxORx6lI+ebV+n/6xukPTjqinNUxERgz78gQwGnm4hOTTOEU+4aesl4RZQ2vC4Ar92FKqKpkwz/HB8mXd0tzIcAzkoj2kb3aJIMuOutJA3vRvUP+3BXGvGb7cT0z0YRo0eqURI/phdAs/arYS3qZAPu8vowPzgrLsxDadDjtThodWM/StbvQaFTI9eJZTXOfvwrggDXbp7LoG0LOf3KahAEFIYIhGCQ3p+9yIBf3xDnG6UNf5gB8NtcKCKb6nmFIQK/1UnSX/pT9e0e5Do18lDAV51sEMtihNblrjSiSjagMETgC60r+ZYBVH2/7x/i0mYk4DPbkSoV9PtlDp2WPIYiUvuHuNQhXA00TLplANUhXJejYWPZarwu65FCXOdrwr9JlXKkigvNUjyV9ahbJYj2oQGkEix78prQSp2ZhCo5Ftvh/PAcNckxxPbviKfOgqOoCqUhAp/VgToxGleFMaxH3JVGlIYIonu3Y/CW+eR89iLRfduH6djAH43luYHnU8cOx1tnuYS/9F1ag1SC/XRZeLxMo7wkC0keqcXTZG+cBKyOC+uvMKJtl4q+SybW0NpUyYYmYzyV9aga4VclGfBbHOEx3sp6lKHflUmxyGP0BB0uvBV14d+8FfUokwyoMhIhKJB0+1D6bppHxyUT8FabUCUbUCcZcIf2QZUcg6uoElUj+TQM7cqoH/7KiK9fwdC9jSgrNiedHr+Bii3H8FocKEK64fzG/WhTYrn5yLv03baY/Fc+RpUcgyOvhPPvb2Dg4fdRpyeEgvpCE1vSeL3atsnE9OtI/1/fQKZVE9G1Neokwz/mqfSEJjSUSCU4z1U24bOgx4cqJbYJ3TVtk2k7+0ESbxuC49R5/GZ7E9orDBEEnG70nTOxHC4I803bl+4i+c6hRPVqS+GCteIeWZ2okw2okgx4qk1hWnoqjKiSYlElG1ClxeGpMuLIK0EICvitTgDseSUoU+KQKGSoWyUQ0a0N6pQ4Ak4PqrQ4ABJu7A9SqficZMMVaQiQPn40A3YsQiKXiRmqNNWdquSYMM8rDBEEvf5w0N9dYUSVEAVcauvclUZ8ZkdoLwT6ffkSg3+dQ+sJ1+Kzij5ixbd7UCXFEDu4M9kzx1H+5Q4M/TowbNciOv/9Jc4+twxlcmzYR+y5aSHqjERsJ4qQKOR4qoz03LSQ/ic+xFtjwVdvEdc/ujfuKiPuKlNonvWXrKsxSBvZBMfpUnQd0tCkxiHVKNFmJiLXqRutqx6f2d7kGZr0OKK6ZeI12cJ6I/naPsQOyKb7mxNQROmI6pZJ9st30/fvL3DyueW4K41IZDKK3/+BoYffY9jx5QTcXrz1oh28mJc9lUaUyU391gb/WRX62xOSaU+lEWVKLL02LWTwyQ8wbs9FopBdwgea9Pgm14L+QBPeAGj1yBjkERo6LX5UPCovFct1NOy5s6gyrNsa8If9eiD+5kF4Ki7ooYZ5B/0B9F0yMR8uwF1ppPijX+j46jiGH36P7Jn3Uvje9/isTtRJIv81yNPFvlqrsVdhzy8n4PGGae8oqEBpuPCxKfHaHFJvG0zrx28g77n3w/uoTjagSohC8IuB6Yt1W8M9jUGXlULQ4yPzyRspXPQV3nobMo0qTI/GNrBB1hr+VicZkEVosB4pxF1RL+5dUkz4bxA/bHhrLcj0atzlddjziokfk0PA5iLo84fl3VtjDp/GaIDGspo8djju8np0HdIIONxhGRBlSRLGFze6N0gkWPZfeO+4WEf8/wqCwf/+P//LoCUo2QL/p8DtdnPmzBmWLFnC1KlTWblyZTgj0mg0MmfOHCZPnsz3339PaWkpAKdOnWLIkCEA9OrVC91lsqWkUinTp09n8uTJJCcns3r1atauXYvT6cThcNCpUycAhg0bxqlTp/7hPLt164ZeLxrC3NxcRo++EJjS6/Xk5+dTVlbGjBkzmDp1Ktu3b6e2tvafosHWrVuZOnUqTzzxBHV1dZw+fZq+ffuGMz379u3LqVOn/vB6nz59UCqVaDQaevfufQmOiooKSktLmT17NlOnTuXrr7/GaDRedj6bNm2ioKCAd955p+kPjY/JNvwzFA+SSKWoYiPZde8icu95nYznbkemC2VWBYMcHjkVy/7T6Nqnoe2YDoBUq6bTB1MofPVjgp6mHbtVXTvhKynjcqDK6Y7+5jGY3/7gkqO7jed08dxlcbEXxsElwawGUPbsgfb667AtXxFep/HJp1l8w0uU5xXT/fr+tAllEDSmx7n9p5jZ7wmqC8rJ6NmuyfMjBnZBmRpH7Sc/XzJXWZSO6Gv6kjtgArZdx5EolbS/5UIW5+UygS+37sb3JV3TC9ORcwgNRi50f8M9abcPxrj/LAQbP1uCu7SWkne/o+faV9B3aY2zsDKcFXY5MFbVs+jRubx07fOYa0yMm/EQ0QkxRCcY2P/TnosnGP5n3KBOpN82CO9Fx4Ib5mc+XswvORPZOuIlzn34K/LIizufS5BHJhJ0Xo6H/5g2V7jl8vf9w3sufpAQ/l2mkNFlZG+O/ihmUn82dTkz+j2Bx+Gmw6DO4REOo5UvH3+LLx59k6sn33HJPAc8eh0l+05z/oCYwSKRSons3oYj987n0N1zyXjihksc2D9ah9Coro5EISN2eHcCjn/cIb45fJgyqhfGxnwYvqfxMyAupz11B87iN4uBG+f5Worf/Z7ea1+m9+cvhYNA/9Sc/gloGNfwtwQJSCSkXtOb0g37xHWFHp18VTf8Dhfbxs5nz9XTyJ77kJiRKBFfzn8f9RKHxs4j5c6hSKSXumiXTFEi/om/pjfVG/Y2wXXZdQlCmM0kChkJ1/SmdtPhK6yrERq5DH2nDPw2J3tHvkTA6UGdHv+HuISLcMVf05u6K+JqSsPG67Icyr/MOi77mBAuOYrYSEzbj4evSbVqIrq3peLDHwk0yhYXBEi7ZSDl3+65gBea8GIDXnt+OVt7P82uq6dR8uHPdH/nqcstpMl/DYM6kTp2OK6i6ibzl2lVdF36OAGbq0lGk3jPP6E3Gv1bqlJguLonBTM+brS2y8lSozFqJdFDujYdE/o95rr+CEEBb1Wj0w/ChYdIZDJkEVpqfz7A/pEvEnS6Q7wgXCTDF81BIkGuV/PbDTM5MvszBq14BgkSVNF6Tq/6KZxB2YArOjsdT72V9T2f5sDVU2k/92EkchkyvYb4MX34vc9TWPafRqZWokq+9ONhw4KlchnyaB2H7pmLz2Sj+6pJ4an9IU81dlFCPGU/dT58TaZVk/rIdVj2nmpCd09FPXnjF1P99c7QC7vQhPYyrRplQkwT2guCQOHcLzHuPEH9tuOkjx/T1M5eTjcigExK0h3DKJr/5SW/V322Bb/VgSxCS9bsB7EcOIMQCGDPKyHh+n7k/DpP1D2hrMzLGrLQxMtW/8aufhM5eOtrIAikjx990W0Xjf+H9L28rdtzwyx2jZrO/rHzaTV2ODK1ePonbng3rLnF2AsqyHv1U9LHDcdZUsP2wVPIe2gBGdPuvkCiYJAjjXxEuV4DQYEjI6eyr+cEZBEa1BkJSDVKsibdQv78tZd1/S6Z/0WzduSXU7r6N9Tp8fT6fLpY++8yohu24VoVOR88x+n5a8O+UvHfNrHrppk4Qkd4O826F0+dlSNPvceBhxaTNU088STTqUkY05udfZ5he/cnkGlVF3ziy9L6Yh9F0uTeEMlD9BI4PHIqe3o8TmSvtpfNxr+sj9MIR+nq39g7ZroYYKs20+Gv9zZBcSnS0D9D85Io5MRek4Ov1tLkFolcRuaLd1P46sf4Q7KSfEM/Tr36CVt7PUXeq5/Q6fUHrji3BprEDupE+tjh4ezUK02p+qeDGPecEuuhTrur0eMulo9/wi+USpCq5JSs+DGchfmHur1hvCCAXIY6NQ5ryPZdDhJuGUT1t7vDc6n8bKv4oa11IvrsVmF5vzyIY1pPukWsGVxrvvyyQlOSapRkTLoVZ2HFlefdAi3wL0JLo5sW+D8FwWAQnU7HwoULL/nto48+4oYbbiAnJ4eTJ0+ybt268G+SK3kkjUAikZCVlUVWVhbdunVj2bJl3HDDDVe8XyaThY2Uz+dr8ltDM5or4RcEga5duzJp0qR/OK+kpCTq6upwuVxoNBqGDx/O8OHDmTx5MsFg8Iov2n/2+sWQlpbGnDlz/uF9I0eOBOCZZ57hqzf2hq97620oosQC6K5KI7pWCbiqxZcgIRjEerqMgMuD3+nFsvcUqtRYVCkXXjyU8THU/3oAw/AeuAoq6PThZGq+2Un9j/uJ6N0eeZJ4vB6ZFFWXjtjWrr9kbop2mcTOmEzNMy8RtFjx19ReGAfIEuIJ1NZfMg6lAnVOdyrvmUDQYkUWH0/wMhm28jZtiPrrLASzBcObS/CdPo0sIR5fbi6QRERsFCd/O0Sr7lmca/T10VxlJDolFiEocPSH37ljziMc+EY8TqPJziBjwdOYNx0Ui1g3TCk5Fl+1kbRXHkTbKZP2n/8Vx7F8BF+A5Jx2nP12N/pkA45qMwBZ1/dleKgeTM2xc+gb0bbhvgYuTf3LAErX7qDr6w+I+1VhRNsqAXeV+Cx9ZiL6zESuObAUpSGC2JE9seUWi0dEPttK5Wdb6bf7LTxVRlSJ0fTZvACpQo7gD6BOjcOCGCCLjI3CVFUvNqTweBl40xCy+3dGoVIw6f0X8Dg9KDUqOvbthCmUNRmZ/f+x997xUdXZ//9zeksmvRd6IPQuRUDAgq5ddFVsiG1FRSliWdeKICrYUBDL6tqxIIqK0muooSZAeq8zmd7v3N8fd3IhBlt2v1s+v7weDx7AzH2Xc97nnPd73veULIa8eDs7r3+O8d88iUKllLwH0hLk+YVOu4Ro2HBQ+odCKSeqVplTCPtciEHpMk2pN6PUS2FXYsgveVFGoE+Lxx/5sZ41/XwyIsVTUCoxZCVi23MCfXo8KJCfa4Xg8aM2G0/NMT0ehUrJqA2L0Kcn4CyoQJ+RAEcgJjUelVqJI6ITuecMpvpoOc5mO2ffeD6jr5PGrT1RRZ8Jg/n2eelHqTk1HmejDVejjbguyYy962IGXCqFJ4XDYcSwyKe3L5GfrT5QjOF4DYLHj+Dx07KzgNRLRslz7HL7FAyZSYzasIigzUVUr1P5hVRGPa7CKvn/iZMH4zhchnlAV7JmXEDG9RNlb0P9aR6y2iiDnEZgwM3n0ve6ib8qh62vibIvH0X5qm0MfeYmeX7GNImH5/8k5TKyHiol/fwhnHzzhzbrVXO4DKVOQ8YNk0icPATgd6/XmWjx1VnRZyTI/RvT4/FGdMtvdWJMjSMcEjjn44dwVzcTivwo6fbn8QDSs3UWvJWNRPVKx55fgtqkJ3vGBWRePxFdUgzhYAhDRgK2yHzU0YZ2IWJBi1S4RQwJDP3kYXzVzYQil8K+OivmAd1kulrnGrQ40ZiN5C6cjlKnYfCbswg5PL86luStYUUTH8XojYtQGvSo9Fr8TfbfHEttNtInMtbAyFhn4uHpuhW0ONEmmLEdKMZ1opqMaZPk78KBEOHQqR9burQEnPlF8v4QP2kwYjCE53gladMvIO2Gc9Fnp+A5WYWv4pQnvD4tHn+TnbSLRrD5/EfpNv08uk6biDErieadhRjS4xGFML56G8asRCnPWGQdmzYcRKFUoo7Wy7LYNaIrZ29YhO1gCXEje5N142Tyr1vEkH/Mk+evUKsY9M5saj/bSvc5V6HPkLzW9OnxhH3BdnIYcnjaeJiro42oI17kCrWKrJmX4swvpvm7PfIz/jpLmza6tAQC9Va5TcatFxBqccpttJHvE68+B2OfbPxldZKHZHqi/F3MhEEEGlpAFAl7fPKFWuM3u0m7XlqflCvGknLpaMyDuuM4WIKhWxquggppXJAuzgHrwVLEyMWM2qhj8F+vQ6lVo08wgyjSa/p5pE4YQNMu6SWvt7wBX2UjgtdP/MRBeCsbSb50DOYRvQlaHIScXvQZifjrrDK9/tO83xrX7iVocaLUaQgFQoTcPgzZyb8qU478IpmH8ZMlmXIeKCJmxoUo1Cr6vTMHz4kqRCHM8A3SmdNxsBilToMuI4GGL7fTde41kQveU7zPeeEOxJCAZd0+ed1b5+Gvs+I+UUXmTedh2XRQ8pKtb0GpVaNLicOy6ZA0v/R4AvVWtEmx6NISGLFRGl+pURN7dn+0SbEEmmw4DxRj6pnB0ZsXM+TbZ/CU1uEprsW2s4CGr3bQdd7VKFRKcl+9B8e+k7/Iw+SLzyLzhskSc8Ki7CF/uu30R/QZJP1VatUEIvZBnx4v7ZFdE9Emx57a6yJ6qFAppT4apecDzQ7qvtlN95kXo1ApSRiVi/N4Nf76FurW5DHotb9Q88UOied5hRi6pkjnxIgNSJs+BfPQXoScXnyVjfLngsMD4TDG3tmYTtZjysng3IKVtArooFf+wtYJ8373Hm7fcwJvVSPqaAPaBLPk/SbTlSDTpVCrGP72A9R8uYPqT7fS7283SMVSmu3EDeuFQqUk9aIRGLOTqf58O/r0BGpX78TYNUXa57qn4qlsImiRUsnUf7WT+LH9UKiU0kXUabKsS5NkQ6k7FRESqLWgS0/AV9WELj1BtgdxEwbKshlyeGjZUUDCpMHoMxKJmt6V9BsmY+yVQdM3eW3Oakq1qg1vWtdZbTZS/fFmhr43F9u+Ivny1VdnxXiaLWgdv3VemrgoqRhUZhJxEwaSs+QvoAB1XDT2HcewfLcHUKFPiydmcHcO3iU5OegSzMSP7IMoilh3FqDPkIof+epbMGQl4a9vIbpvNgOW3MHe6xahiY9GpdPK62fqmU6gpe3LbG+dhZDNibFrCpr4aPQRPYju3xV1tJFRG57D/jPbpj9NV1rhPlkj6ftj08h5bBralFgUaiVZt14g732tf7fqWuvfceMGIHj8uE5UkXzJKHTpke8jfytUSpL/NJK95z2EsUeatDZ7TlD8t/dI+tNIfBWNaGKksPOYEb3l1AOt8NdZSbnqbMz9u3Jg6tOMXP8c7hPVJF80En1EV3TpCSCK+OtbMHRNwZCdjFKnZcC7c1HHRjHip+cIB0Pt6O5EJzqKTk/JTvyfgtFoJDk5mV27pNxQoihSXl4OgMfjIT5ecjPfsmWL3CY3N5dt27YBkJ+fj9vt5uewWq1twpjLy8tJSkrCaDQSFRUle0du3bqV3NxcAJKSkuQ2rXkiz4SBAwfyww+nPN5cLhc5OTmcOHGC+vp6QMobWVt7hjdUSBeckyZN4u233yYQkDwEw+GwXOgmNzeXvXv34vf78fl87N27l9zc3F/8vE+fPuzfv59AIIDP5+PAgfaeLenp6TgcDk6elCr7hkIh2fP0j6BpRwEZF4+k5WAp5l4ZNO8+gUKjwpSVhNqkkypUGrRED+1J8/d7SJ02GZXZSPTQXgguL+ahOXiKa8hZ+hc8RTXUrJBC3J0Hi1FnZaBOT0U/ZiQowL12fZuxVanJJL3wBJbHFhGqlEJSA8dOyO1QqzFdcA7eLTvbtYu98yYpH2VIALUa/eRJ+He0fU6ZnEzsM09je+RRmm+6GcuM2/Bv247hogtRGAx0GdITv9tH12E51J9syzuPzUVS11TiM5Pof95wTHHRHPtpP7HpCfRY+RBls5Zi/WIzCVPPAcA0NAfB6SbY2ELzRz8SbGzh+GXzsf2wm9jzR9JSVEPKkB4EnB48jTYAitfu4dMpj/LplEcpXbefPledDUDSwG5tnlNHG0gcnUvduv007ywg/eKzsB0sITonHeue4yg0Krw1FrZd9iQ/jphF0zd5nJj/FtVvfUfq1ePRJJoxD+tF2Bcg/pxBnHjwLfZOfpBD0xYScnpIvVq6pOk5JIeAzy+HaPvcPvb/uJsHxv2Fl+9+ntIjJcw6+06C/gAVx8qwNbZgyEhg5DsPsP+e13GX1svzA8i+Zhz1kR99uqQYmbexQ3oAilMXklFJiEKQsM8uPxP2OQjZagjZagj73fIFZcywnoScHgIR3lS9+6Nc4MVxsJQud0uVwLvefQlBi1N+7nRYdxSQcok0x/RrxlP19jryJj/E0XtfRx1lJP3q8XQZ0pOwIOBuceGIvMEedulYDnwj/Qg7vvWQXPxGCIQwRi4o+l44Er/Ti6vRRlr/rqg0anYs/5blFz3Cnvd/RKPX4rW7EEWRzCE98Tu9HF69g9hRfWRdix3aE9v+k/IcVSY9Rc98RN7kh6hfvZPUy6ULzozrzyEcDOEqOOU5lHrFWOq/2oF1RwFBi4O8yQ9h3XaUpnX7SY+sc8qQHgiBIEGXdHF25L31v0sONdEGkkblUvPDfhp3FJB58UiJ19eMp/idH+VCOA1bDhPXrws1P+xvs17aRDNV7/7IwZueJ2Rz4ThU9rvX60y0NK3bT/aMKYScHgxZiQQdXnyntfdZnJR/uYMfznsEhVolVd9ECvdUKJX4Gm1ok2Iw9UjHU9GIyqijZfcJAhYHuy95HDEk0LL7uMy3mGE9CfuDbbz8WhGwOKj7fDt5kx+S8smqpbHcJXUoDVoCjTZihvUk6PTgj8zRuqOA6D5ZFD76dyzbjtJw2hqdaaxAkx1frQXbnhOUvfI19V9sR/D4f3Gs0/XEuqOAqD5ZHH/077/Kw9PbAAQdHrxlDTjyS4jKycC2W7I32gSzHCoXPbQXIaeHpq93knLNBADSbp1CoMlOoNFG3bvrcBdUUP/xRiqXfiE/Eze0JyGnF3OfTFzFtfjqrJS9+xObzn2Euu/3EbC6yL5mHNnXjMNRUEHI6W3zwi5mSA8USgWWbcdIjeiK2qTn+DMfsX3yQ7TsOUHPOVdxaOYyNHGmNrT1W3on7qIaKlZ8h2XrEaL7dcGQnUT6tRNQGU7lFW2F50QVKVdL8zYP60WgyY4+MxF9djK9X74bdWwUJU9/0KZN87p9chtTn+w24/de+hccB4pRaNTos5MlL6XLzibY4iJ95hUUXvskui4puPJPknT1RBIuOxt/dSOCw0OwsYVgkw1/TRMZN58PSMUPBJeXQKONkmc+Imh1cHj6CzT/uJ/Ec4fQvG6fNG+LA3M/6TIrunsqSq0av9VJ9Q/7OfTsJ6wZfh+iEKZ++1FKPtiIPj6acMTTR5MUg7FHOo1r8ogZ0hPz0F64T1TiLqigZdtR7HkF8l6i1GsRTqO38ft9xJ8teZM7DpWiNhuxbjnyizJlHibJVOPqnTIPMyIy1bLxIIbuafR98wE8JbXo0hMoffYj9k2ex77J83AeKEYVYyTl6glk3nYh4UAwkhvuFO89RTVYNuSTdMkoANKvmYB9n3SWalq3j8ybz8ddVAMKJUqVCqVeg/NoOYasRByHSyQP58vH0rxuH/Wfbsa+9wR5I2ZScNdLiIEQwSY7SoMWldlAwpThhFxe4sYPRAwJeE7W0LIrwiuFAvPgHviqmtgzYQ5N3+/5ZR6u3UPe5PnkTZ6Pr86KKpKOouvdl8q2s2ndPtJOsyEhh5e4s3pHaBxP7Wdb8ZY3tNnrYob1RBSkKseCyyt7/6mMOpLOGYjjcDmpl5yFr8ZCdG4W1t0nSJw4QKpUHdET04BuKDRqmtbsJHXauajMRlyHSnAXVuEtrsWed4yUSAEq8+i+KLQaXAeLcRZW8VOP6fyQdQM/ZN1A2B/C12gj0GSn+92XELA4ZXt5Olp2FEhh70DmTedR9fY6Dt60mKDVieALkHb1eGKG9ZLpCjTaGLT0DlxFtZSukHJ5Nu88RtrFZ6FLjiXzmvGUvfMjlR9spGnbUep/2EfWNeOIGdAVpVFH0ObCVVBJ7NCeKA2S52jCuP64i2pIueSsdvYx6fKxWH7c12bOlh/3kXLNBJwHizH1yUbwBwi2uEieOp6WHccia64hfvwALJsPkXr1eGreXceJB1fiLqig4avtsmxE9e+KGA63sdWteQWtOwroMecqnMerMA/qDqKIITuJ5vX5JJ07hMZ1bffl1nklXXE2jvwiQk4PVa+u5sC583AXVOA6VIomQTp/xUba+etaiB8jRae5imtxHC2n4bu9BKxOMq4eT+Y14yM224NCo2LYOw9waOYy3KX12PNLCAdDZN9yHgqNivRLR1H3tfR70dg1RZL1dQfIunUKCo0aY7dUea5lr32NKIQ5OP0Fmn7cT9K5Q2hat4+YiL34+fnBkV+C4A1Qvvxbto+5H8JhrNsLqHpnXZs9MPO2Cwk5PeizkuR+zIO6QVgkYHFg7J5G6tXjsWzIJ+XyMTSv20fc+AG4i2rx11lpXreP1KvHS+e3MX0JNtkx9kyXHAjK6kk8f1i7c4OvzkLa1PEcummxHAFh3XgQbaIZU046hu6ppFwxBn1WEs3r9uEurGJ7v9s5dtdLOA+V4q+1cHzuija27f93aPUw/2/+8z8GhdjReKVOdOK/AH/+85+JizuVr+jiiy9m5MiRrFy5EpvNRigUYuzYsUydOpW9e/fy3nvvER8fT69evSgpKeGJJ57A6XTy8ssv43Q6yc3NZc+ePSxatAiz2Sz329TUxOuvv05LSwsajQaz2cztt99Oamoq5eXlrFy5Er/fT3JyMnfffTdRUVHU1NSwdOlS9Ho9/fv3Z9u2bSxbtozNmzdTUlLCjBkzACnk/K233qKsrAylUsnUqVM566yzOHr0KB9++KHsZXnttdcyfPiZC3eEQiE+/fRT8vLyMBgMaLVahg4dyqWXXoparebbb79l06ZNAEyaNIk//elPAL/4+WeffcaOHTtISkrCbDbTt29fzj33XJYtW8awYcMYNWoU5eXlvPvuu3g8HgRB4KKLLpK9In8Jn6dNY+wH89g/ZyW+Bhum7CTOWn4v2lgTvkYbuqRYFEoF5Z9sIRwI0evOC1GKItXLvqZm5Xf0WX4/iReORBQlz4OGz7Zg236UwWuelt5YRt7Kli38iOR4F/Fz70aVGI9vbz5Nsx8n6irJs9X1xbfEPzYb4+RxCHUNAIiCQP0NM9GPHUn83LtBqcS15gccb390xnZhhxN1suTh4nrvfdz/+ADDpZcC4F2zBvOD89BPGI9QL/WPIGC5405iHn0E/aSJhAQRe4OV3Z9tZv2y1dz+7nw+nf8mziYb9656AnNKHDEpcQjBEJvf/o4flqzi3lVP0KVfV/xldQBoUuIQXD7CPj/ls1/Bc1gqrJQ+51riLjkbQoKUT0mtIeT1c/zzbQyaMQVDvHTIqz9QxFfXPMvA6eczav41UnGUUJiyjQf5/ralZAbDTNy4CHdlI3tuWYIxO5kRK+5FE1kvfWS9Kj7ezMmXv6brTZPpdvU4Kpd/Q9O3u8lZOIO06yeiUCjwVjdxcv5btGw7Sr/ls4gd01fOOxX2+qlvtmGpbSYhPRFEkZikWBbd+BQVBWUA3PL0HQyaMISkrGQeu/RByo6U8Oyz95F9zThcJXVSrh+VkrAviCbWhP1oBftnLiMcCNHt1vPpdvO5iCEBwRfA3MOIGPKjUOtQx2YghvzMnvsge/fuo6WlhYT4WO6ecSNXXSKFqClNCfgbfAheP8dmLcdxSHrZMOTD+RTMfhN/QwuGLsmMXPsUmtgoBG+AA9ctxL6vCG1SDOP2vSolcBfChH0BfPUtaMxGHEfKOTLzNcRI2GKfhdNJmzoOhV5DS62F9+59haojpWj0WhYdeYdFF8yjuaye+1Y9gT7KgEKhoKawgoDXT86Y/ugMOoJePwGXj2AkhcFnd76Es9HG30rex1bTjC7aiC5Kj8/u4aPpz1N7pIzrb72Q7nOuwl9vpeq99TSt28/AFfehiY1qN8fRmxdj6pmOKIQpmLOSus+lFzpDP3kY8+AebB9xL5r46Hbtez95I0nnDUWbGid7JQU9fqxFNWyYvQJ3g+0X5TApJHLBhoW4KxvZPn0ppuwkRkfshu1oBXn3vC6Hfna9Zjx9Z12GQqlAPG29Rnz9BNH9u+CrsXD80b/jrWzs8Hr1fvJGEicNRm02EvYFCNrd7HzgTQbMm8qeuSsJODxctv9V3JVNaKINtBytwN/iJHX8AMLBEEGHF7VRh0oBYkhg//XPodRrGPrBfIyZiSjUStwldew8/xH6PHkjyecNRRfhmxgSpGIJJ2s4dt8bBB1uxh98HV9FI+rIHIMtThImDETw+nGfrME8qLvkde70cvC2l/A3tGDKyWDspsX4appxHCrj0MzXfnMsbaKZfq/djalbKmJYxLr1KP7Gll8c6/BpY40+baxf4uGxWcvp8eDVFMx+sx1dvgYbuuQYFEolNR9vQpcSR+ploxEDIY7d8hyuQ6X0XDiDuElD0Gckcvjqp7DvKsA8sk+b/UGbJnmV+qxO8u9fQfdbz8e6v5jUC4ZxcPab+Bpssp0z9UhFqVLhqWriwKzlJA3tSfbN56LPSMRdVkfBw3/H32RjyGmyfmjma4QDIQYsuYP0qWejUCgQwyLeikZ2jp9L7MjejPzmSVwnqwkHQlJYsNmANjGGcCBE+bI1lL74JV1nXkK3+y6TLrPDIgq1ikCzHcHj58SsZWgSY8h5/g7Js62xhWCjHXVcNM0/7KH4kXdIvHAkucvuRWnUIQphnAeLyf/TX4kZ2Ych30j8UBn16NLiCdpcNLz7Hcl/noQqLpqwx4cYDKGOiwYU0uVKvZWWn/bhr2mi8R8/YuzXlT4fPY46xkjYH+TQzS9gi1xuJEweTM7TN4NKKXnlJkQT9gYonLOCzFunYOjfFWNGAnvmrKTq2z2YspMY+4akz0qNGpVBS9Dpperb3cQN6EZMTgZKBZQ89SENX2wjZ+EMUq4ci8qgw1dnwbH3JIWzl3PWlhcxZCdDxAOt9NmPqfpoC0M/foiQx09Uz3REQKlSolCrflGmwoEQx25+DuehUnotnEH8ZEmmDk6VZCrrL5fQ44mbCAeCBFtcBJvs2HYX4jleRdyEgcSO7Sd5sirAV91MwW0v4jxUypC1C4gZnoOroAKFSiVdQjg82PacALUSU/c0xHBYCjdWKAi5vNR8sJGsW89HoVJi232CmOG9pP1t70mO3bwYQJrjpMEI3gCauChKHn+Prg/+GV1aPEqdFpQKxJBA84/7OXrri2TefiHd5l0jeX7b3Ry6fiHOyJ42atfL7XhY/dFmxh18QwpPDoYINNuJ7tcVtdkYsZ3P4tgnhZmeve81QCTk8lG88FO6P3AFmtgoFFo1SrUKTXw0gSY7ntJ6ogd2Q6XX4KuxcPjOVwjaXAx6d47k9dfQQs2qbdR8tZOhK+5FlxKPxmxAoZGiFuxHytBEGaWCJ6EgJ+99Dcee4/Re/gCJF46MeHhZafxsM83f72XA549Lz4ZFGj7bRPGDK3GKaoZ/OJ8jkT184oFlKHUaNDESXXuvW4gtsidM3Peq5Ekb2RP89S2ozUbUZqOU2zEocPLx90m+aCSpU89GpZdyZh6582WUOg0jvnmKoNOLt6YZMSRQ9tYPdLn5XKJ7ZUj2oaYZT2UTjoJK0i4agTbRjNqkx1/fwuE7XsZxqJQe86bS5S8X46+zYM8vpfSlLxnw2kw0sVFtZLl5zU5Spo5HHR8NokioRaq03e3R64mbOFhKCxKRCev6A8SclYs60QwKBbXv/UT5ki/IWTiDhEmDELwBCme9jvNQKTkLZ5B6zXhJphQigUY7Jc9/TvKfRiJ4A5h6pqFQq9AlxxKyu7EfLKXu823kPB7xCrU40CaYUeo0NK7aTPmzUh76ns/fQdr1k/EU13DivtdwHSptY7e1KXGRQkct5N/2Ekqdhr7P3Iyxexqe8nqOzH6ToN3NkBX3YeqRhkKlwlvVxOH73iD75nNJ/dNIUCnx1lgI+4JU/P0n+i+ajkKlxF1cy/bzHyXz2nNIPGcAUT3SCYdC6JNjEYWwVHl91ht0+cvFxI3piyZB+l0YsrnwVDSiTYhG8Aao/XQLXe64CG2CGRGkCuxXPk36deeQu+hWFColQZubiuVr5ZyvUblZbfbAkN1Nwaw3cJ+s5uwDr1M4byU9H7kWZZQepUZNyOGh7uPNlL/0FcO+fRpfZSMFd78CQM7CGSSePxRtUiz+eishhwe12SjPV6nTILh9NP90gIJ7ljE672W0STEotWrEsEjz+nyOzlhCwuTB9HnxTrSJZkIuL1XL1xK0St65te//JI+VfuO5eMvqKLjnNdl2nH6uDzTZZY/L/6vwvvfQf3oKvwnDzYv+01P4Q+i8lOxEJzrRDj6fD71ej9/v5/HHH+eOO+6ge/fu/3S/n6dN+8NtksXAbz90BnRJ//eFFOiiQr/90M/wXOXP8xr+PkwL/Xa+vp8jT9G+auzvQWbwjydKNot/nBcAb+mDv/3Qz3CN/8zFnX4Lfzr6zB9us6nfIx0aqyNY2zGyiBNVv/3QGTDG90t5h/71OKn941ljkkIdO6bEhf99dFlUf5z3cb+Y7+nX0ZEQl46mPP9vD6fRKzrGQytnKHb1G9CKHeNiR/Mkafn3ya9e9cfHcgt/nIcAjao/zpEU4Y/vDwChDkjwv5PvwQ5qmKYDGh3+peTHvwGhA+3EDo4V7EA7s6JjsuEU/7gcan5Hvtczwafo2DrrOvATvaM2MST+cd53RL+gY3N0dfB80xFZ1HZwx+zIWKoOypSiA+06qpcdGWtSw2cdGut/BZ2Xkv96dOaU7EQnOtEOK1asoLq6mmAwyIQJE/4lF5Kd6EQnOtGJTnSiE53oRCc60YlO/M/if7C69X87Oi8lO9GJ/yE8//zzNDY2tvls2rRpDB48+F86zqxZs/6l/XWiE53oRCc60YlOdKITnehEJzrRiU6cjs7w7U50ohP/NvyYcu0fbtPRUCofHQv1+Heho2GRHXk3Z1Z2LLzJHf73vbfqSFhJR0JKOjrWxGPPdmiszf0e/sNtOhpi01F0lI+d6EQn/t+hI2GzHQ0F/Hfi32nrO4KOhEZDx0OxO/HP4d95lvpfwL8zRPffif+rdOkUHZNEv/jfbW/Oa/j0Pz2F/6fwvvvgf3oKvwnD9MX/6Sn8IXR6Snbivw433ngj//jHP/6lfc6cOZOFCxe2KV4DsHHjRtauXSsloxdFrr32WkaMGPEvHbujeOKJJ7jxxhvp0aOH/FlJSQlbtmzh1ltv/af7Ly4u5h//+Ac2mw2FQkGfPn2YPn06X3/9NXq9nksjRVt+D7788kuuvPLK33zOkJ3EwBWzUMeacLYW0AhKl46D3ptD0qQhgEjV++s58eh7pxoqlQz7cRHqGBMIYQSvH8eBIsxDe0FYRN8tFZVeixgMceDiv+I6IhVHie6bTb/nb0Nl0uNvtqOJNsrFIAIWB4kTB0mJywNBTD3SObnwU8rfkCp4m3qkMfjdORizkkClRKFUcGLBxxgzE0meMgJtfDQKtZKTz55qo9RpGPn146hMBkzdU1AolIRcXvb++Vkc+SWYeqYz4OW7MA/oRtHCT2lcu1vmh+D2oYwkca/+cCOGLsmkXz0elUGLt7qZw3e8jPNIOV1uv5DMGybJzzX+sI9BK2ahS45FHWNEpdUQFgSqP9pM7ODumAd0o3LRR9QuXwNAt6dvJe684ajjokChQKnT4q9pQmnQEWpxghBGFAQOT5kPQOb08+n9zM0oVCoEt4/9U5/GkS8V1Om94BYSJw9B8PopfvYTus++Ek1sFKiUqE16As0Odk2YS+8Ft5B29XipsmY4jEKtYs+UR9HER9P7mVtQqJRUf7iRhq93MXDFLPQZCSgNOtTRBvy1VoJ2F64T1cQOz0GfkYC7tJ6wL4BjfxH+Zjtd774EhUqJ60Q1ey58FDEokHzJKHIX34YmLgpvWT2H73iZ9GsnkDh5CJq4KCkRfoONnRPmyWKWcslZ9Hz4zxi7p+GrtWDfV3RKRlUaVFFJKNQ6xJAPhVJNfUMjDz30EM2NDaz+YHlbYVeqUUUnM3bXSziOlHH0NFkftfE5TDmZiEKYY/cvp+Erqap2wsRBMj/q1+4mYUw/1LEmghYH6mgjpt6Z+GutKA0aBG8AwePHkJWMu7gGpVaNNjEGf5MdU/dUFGoVYV+QvVc8iSEzkR5zp8rtg3YXRc9+Qo/ZV6GONaFLicNb2SjJUJSBkNuL4JUSrzdvPETylOGIIQH3yWqiB3ZHlxqH4PFj3XaEozNfI2nKCLl/UQgjhgSO3b8c+76TjNm2BH9DC/q0eML+IFXv/0T8mL5oYqMQBekwromPRqnXEg4EETx+xJBA2B+U+goKqAxaRBGMp+nUgT8vwJFfQtaMKfR48GqpaIPDy7H732gnhyiVhOxu1JECBuooA4EmO2FfALXZiBgpkPVzuno+fC1J5w9DEx+N2mwEUcRb3UzF8rVkTpuEOi4KXXIswRYXVW//QP3XOxm59hm08dGgUIAC9kx5FMehUnovuIWkC4ajz0jAW9mELjlWKvbT4kSXHCsn3XedqCZmcA/EsEjYH4SwxM+m9Qfoeo9U+MR9sobdFzxMzhM3kjZ1HKooA4TDhAMhDs9YgmXzYRRqFUM+eoi4UbkoNGrCvgBNP+0nYHGQcvEo1GYjSp1Glodj971B0OZizLYlBCyRJPUiuI5X/eZYrbKb+8Lt6DMSEbx+mn86wNGZrzHovXkkjOuPQqOWKmI329uM1SobCrWSoN3zT8tU4Bd0Jezxo89KxlNcAwoFupRYAlYXhqxEBF8A69YjBCwO0q4ah0qvRfD6UWjU+KqaOHrPMpxHytClJzBw5f1E9+uKUqtCDIVxl9Zx7N7XEcNhhn7yCJoYE2I4TMG8ldh2H2fQO3Mw9UwnHBLw11io/mADVSu/l2ziVeNQRenxVjSiiYtCDEpy31qEourDjZS9uobcBTfLe4EYFhGFMM2bD3PozpeJH92XPk/fhLFLMkq9lpDTi2XTQY7OfA1tUiz9X5tJzLBeKHUaxJDA0XtfP6O9aVi7m/gxfTH2SEdl0EmyXtOM+3gVgWY78eMGgFIhz8+QlgAKpAISZQ3smjBX3hPSrz1HKiRT3YwuJRalVoO/vkWmq/rDjZS/Ku1H0f260O/luzD1SAeVAlvecdwldSROHITg9eOtbCLp/KEEmuzkT3tOtuH6zEREIYxCoUDw+Nky4A7ZvvZ9+S+kXj4GhUJBy64C8m94Tv6u94JbyLzxXMKBIEXPfkL2jCkoVEpadhUSO7K3ZHs/3EDlq6sBGPDRw8SNG4BCo8a6+RDGrqmEg1Khrqg+2VJ17RYnlh/3c+zBt+m94BYypk1CoVQStLtp3nCQuFF9ELx+WbcFr59j972BM3JOGbDyflL+dBYoFYQcHtm2dZ87lS53X4JSrUIURcpfXS3tX79i21Q6LYLHR8jlxVveQN3n2+j1txva2bYR3zxFdL8uoFQihgS8lY0cvfs1XIWV9F1yJ7Gjc9Gnxkn9OyS97KjtOJ33GTdMQqXX4alo4PCMpbgKK2U7hUKBdftRCue/xcAVs9DERhFy+VAZdfL+Ez9+ACqTHlGU9KD2o01UvraGfq/NRJsUiybRHNnbW3CfqCZh0mBUei1+qwNNtJGgxUHNPzZQ8erXAOQ8fRNZt1wAoojgC2DbXYipV+avrpc+O4mBK+4nql8Xgi1Otg+/BzEo0Otv08iYNkkqqKNQ4K1s4vBtS3EeKaPvS3eRdN5Qeb3EkEA4JEi2T6XEW9WEt7yBY7PeIOfpm9vJb6suR/XtgsZsQBTBW9nIkTtexnmkrI0ut56lRq59Gm2k0ImnogHX8SqpmNj8q0m5+Cw0MSb8zXZ08WaCDjeBZgdKjVqqpC2KoECynb5gm72odtVWsm+/qI1M/TOy8UtnNWm/TEQMhUAEx9Fy9lz0GAA95k4l8+ZzUUcZUGjVUmX5snrqV+8k7apx6DMTUOl1gEjeuQ8RcnoYuGIWpl4ZKLRqBLefkN39i+vcauvNg3ugiBRQ3HfFEzjyS9rN98Tf3qf77CvRJsZI1dKtLgiHqf5gA8auKSROHoIYKVamT5UKszZvPoSph1Qhu+HDDVS9tpoez0wn9fpJKPU6UMDxe16h6Yvt6NITyH1zNtFDexEOBlEoFIR9AZo3HQKFAlP3NOn3VZdkVAYdYjiMt7r5jLJR8+FG6r/eGeFFJiqjjnAwhLdCkr20qeNIuXS0VFyuuhlRCGPKyUDw+FGo29v61meVWrV81mkd7/88OsO3/+X4775m70Qn/h/CYrHw1Vdf8fTTT/PCCy+wYMECunTp8k/3K3SweMHvQY8ePf4lF5I2m40lS5Ywbdo0Xn75ZZYuXcrgwYPxer0d6q+0tPR3Pdfrr9dTsWItO0Y/QNDmIuN66XIt8dwhJI4fyI6zZ7Nv6jNkXj8JU06G3C7z9osIOTyojDp2j7qXk3NXENW/G/smzqX02Y8IWh00f7cbf72VnMW3y+36L7mTE898zI5zHkQdZcRbY2Hb6AdQmfTEj+nLtlH3U/jYe6BUUha5WGyFu6QO1/EqjjywnJ+63oQYEjD3zcbYLY1dFzzCsYffIRCpSteKsD/I3iufJmhx4DpRg/1QKY5j5Qx+UwqHD9pcFDz6d3msVn4cmv4ihswkqj7YwK5J80m/ZgLxY/th31fE3sufRAyE6Lv4NqL6ZJJ5wyR2TXmUnZPmk3TeUPouvJXyFWsJNNlRqJQUL/2K44+9T9rlYyhb8V0bumInDUXfPQ3H7gJaNh2EsMjuntMonb8CTVw0x6Y+zqHz5soXkgDp152Dp6yelp0FOA6WMvDN+6U1mzwYY7dUdoyaReHclfR79W4qVnzHjtH34yqsoubDjfJzMcNzsO87ydGZr+GtbkZw+0CpoM+iW8m/fiE7x80m7Yqx5D43g4oVa9l31dM4j5YjeP0cnP4iNZ9sIXHSYPZe8RTeyiYEh4e8yQ9R+c46sm+/iMIH32Jj15vQJpjpdt/lAGhio3CfqKZlZwFlL33FgOX3yvMtWvAJvvr2hZBcx6vwlDfiPlnDoelL2sgoYYGw20LY70KhUBFqqaK5uoTXl712RllXmeIJe+3sGH0/IZtb7qf7nKvQpcSzIXMaxx9+h74v3iE1OI0fO8bNIevGc6lfs4sdox/AV2PBcbScoM1N+evf4CmpJ9Bgo2jBJyCGyZv8EDvHzWVz7u0ErU5cJ6oJNNmx7ipk0JuzcB2vomLl9wRtbg5Of5GCuSvp/+rdsi4SFnEcKMZxsIRD01/AU1JHoKGF6vfXk3nTueyaOI9dE+dhHtwDd3ENBbNX4K+zgggZ10/CfbwK67YjiCGBvRf9tQ1d3ooGQGTnuNls7nsbmTJd9+Mpb8Cy/SiOgyU0b8gn7AsSaGih9PnPCfuD5J0zj6P3LkMVbSBgceA+UYPjUAnOY+UMfPN+4sb2I/26idjzS9iQdQNH713WTg6tO46h1Ko58ei7Ml351y0k5HCTN3k+jd/tQRNjOiNdli1HOPnkB3irmvDVWqhfvQsxECJ7+vkcvPl5CIc5eMsLAKReMZaBbz2Av9HGrnPmYd12RK4I3qor+654Em9lE+oYI8ceWM7mXtMJNDnwN7TgKa2n9pPNJE4azI5RswjZXSi1avImz6fk+VV0u/9Kip7+kI3dbkKXFk+/V+7G2C2Vgjlv4sgvxnm0nOoPNtD/tXsASLlsNDHDc7BsO8Kx2ctRqJUYspKIH9OP/Vc+ReWKtYhCmEPTX6Bw7kpyF8+Q10sTF8WJx95jQ5cbftdYrbKr1KixHyhGcHhAhJynbkJt0nP84XcIOT0Erc52Y4GIZdsRjt77+r9Epnw1FpxHywnaXBFdkda8aMHHEV2ZT96kB9k+4l5chZUUzH4Tb1k9+vQE4sf04/DtL1H07CegUFD1zjoch8vk+bZWI69863us244h+ALY84vJXTyDfi/dha/WwobsGyhe+Am5C2+l11+nUf3+evZe8jgNX+6g5sONZE0/n4ybzsXYLZXKt76n+r2fABHHwRK2DvkLCq2KkN0t28TMmyZj7JbGwdtfpmX3CXx1Virf+RFjdjKZ108iYHVy6K5Xadl7Esv2owCyvRFDAu6iWgSXj009biHQ4qTf0jvb2Zud42aTeeO5OAsrse87iWXLYSre+p6QzUU4JBA/YSA7Rs2S9dJ1rJLiFz4n5A3Q/OMB1LGmNnK+qcct7L/yKUAk2OKi7OXV7ehq3d97/W0agtvHsQeWc2j6EqIHdCN+TF+2j7pfsvuTB9Pw7R4avslrY8PDIYFAQwsbsm+gYc2uU2eJyYNJnDiIY7PeYN8VTxLVr2ub7+InDKRh7W6chZXkPHGDRP+EOaRNPZvjj77LznGzSb5iLMacTOInD0FlMrD3nLl4y+qJGdGb3aPupeTJf6DSavCcrGJn3xkIHj/Vb30PgC4tgWP3L2dD9g0EWpwkXzicHaNmtdHt03UAwNQjHU9ZvbRfbT8m77HGbqn4IzK1/8qnyLrtwt+0baVLvyDQ7CBv4oO4S+vou/SudrYt56mbCDk8HLrlBRz5xVI17KJachfPIOXSUSh1GgiHsW4/RsjmItBsR5sc2yHb0e2BK2Xex43pi+D242toQQyEpPEidmrnuNls7ncb8Wf3o9/Lkg0vmLsSbaKZynd+YNfEecSOzsV5rILN/W4n2Owg1OKS9bLo8X9Q9MT7OA+XEbK5sGw4SMKkwRy9/SUOXP002vho6r/YTsO3u0k5Tf4Sxg+kYc0uNmTfgH3vSQzZKb+5Xr3+Og13cS2Na3cjhgRZvoIOD56KMTa0pQABAABJREFUBiybD1P3+XZU0Qa5Xe0nWyhd8iVKrZodo2bhq7Oi0ms5fMfL1H+1k+q//4S7pI7cF+84o/yKIYHGtXvwVjRg3XYMf70VFEj9n+EsNfCt+/E32jhw3SKa1u1DqVbhKamn74t3YOqWRv60xRy6/WXUUQaKX/gchVqNITOJlj3HcRwswVdrxVdjIdDQ0m4vkug/JVP/rGz80llt31VPIQoC7pM1bOxxMyq9ts3vAn+Tncq3f8C65Qi1n26hecNBki8Yzr4rnmTfFU9R8+FGgnY3rmMV9PrrNCpWfEf+DYtxHCxFZdL96jqLIQGlToPreBWbetyCKAgMenfuGefbeubY86fHsO0qpOqt79lz0V/pOvMSovt3lfdzfXo8O8fN5vDtS0k6b6hsb5KuGEvaTedhHtEb5+EyCu9aStjrJ/veK+S5VLz0BZ6TVbSszyfY4uTgxX8lZHPTsv0YeZPnU/zsxwjeAN7KRvZFfjOcSTZSrxhL7nO3Yd1RQDgQpHnTQSrf+h6FSkXfJXdi7JbK1gF3sv/Kpwg53PhqLQSa7eRfv+iMtn7/lU9x9N5l0pn+Z/tKJzrxR9F5KdmJ/wnU19ezYMEC5s+fz9/+9jdqamoA2LdvH4888ggPPvggTz/9NDabDQCn08kzzzzDgw8+yJtvvsmZshTY7Xb0ej16vR4AvV5PcnIyAOXl5Tz66KPMnTuX559/HpdLOvw88cQTlJRIXmIOh4OZM2cCsHnzZpYsWcKiRYt45pln8Pl8vP7668yZM4e5c+eSl5cHwKFDh3j00UeZP38+S5Yswef7Y5WUjx07xqJFiwiHw8ycORO32y1/d++992Kz2XA4HLzwwgs8/PDDPPzwwxw/frxdP+vWrWPChAnk5OQAoFAoGDVqFLGxsQBUV1fzxBNPcM899/Ddd9/J7RYvXsz8+fOZPXs269evB+DDDz9k8ODBfPjhh7zyyiu/Ov/4s/vR8M1uAGo/20ryhcMByJg2CU9ZPd6KRmy7TyB4/aRddTYAurR4Es4biuD24a+zSLzfX4Q6yoA2OZbEKSNw7DuJ4A9GPJ9M0ptewNQzjZZdhdK/u6YQ1TMdADEYkr20mjceQqlWodS2rySaEJlvwrgBuMvqiR/bn9pVWwk0O6j9ZAtKrUbyHDoNgsdPzJAeVKz8DoVaRe2q7WgTzeiSYwk0O3AcLJU9B1r5YeqVQcue4yRNHiJ7BSl1GmpXbcW+vxiFWoUmLoqY4TnY9hcR9gYQhTAtOwuJG5Mr9ZGTgauwivizetO88RCIIqauKfJYAPFTRmD5ZhfmUX0RHG7CXj/quCjs246AUoEmMaYdD6J6Z1G29CsA6lZtRZNoRpscS9KUEdSt2gqAfX8RGrORlt2SrJW/uprYkX0ASJoygpDDQ92qrTSs3glhEYVaTeyI3njKGvBWNCIGBepX7yRulESLu6iWoN0tx1eZeqYT9gbQJphl7zZtciymXhkotWrqv9gueQ+tzyc1Ijfmgd2ofu9HQLps1CbF0rhuPwDV769HZdShULXdAt1FtcQM7k6g2dFORhHDiCE/CpUWMeQHoE/3TLRaLXHx8e34ptAYEAPuSD9bSLpQ8sBOuXwM9aslT6Xajzah1KiJ6ptNzNCebfih1KhlmaxY+T1xo/sSaLQRN6YvlW//gNpsxF9nRaFUyvIOEDOkB80bD+Epb6D0xc/RJJoJ2j2YB3Un0GiLrFdxZL1OSDLr9pIwaTB1q7aSNGUEVW//gNpsIuGcQQguL5rYKGKG9sRdUkfMkJ40rN5J/eqdBG0uki4cgbuohvgJAwk02dvQZeyVgVKvPQNdWgDKXvqSpPOHU7dqK+poI97KRtRmE5Yth1EZdGiTY3Efr0Kp1RAzpAeVK79DoVZTt2obmkQz2XdchL/eSt2nmwGwbDzYTg7jRuUSsnva0OWtapLtROpVZ+M6UXVGuqxbDpN0/jBCDg+N3+1FoVKiUKtQ6rVE9++Cp6wB66ZDKHUaGr7JI7pvVype/wZ3UQ0lz69CqVGjiY9uoythX6DNHANNNsIBISLnGZKcJ8cStHtQR+nRJsdiHtgNhVJB9bs/IgYFGtbsInHyEOpWbSVhwkCZrrA/iEIreboYuyQT9vqJGdoLy08HCDm9qKKNhIUw7qIaNHHREA6jiY/Gvr8ItdmEJsGMUq9FqdH8obFihvYk5PSiNhuxbDqE42iFxMMLRlD99x8xD+qBv86KyqSXed86lqes4V8qU5UrvyNW1pVceb6+n+mK4PETf3Y/mn7ch0KtJhwUCAthrFsOY+qRRtgbwF1ci0KllGUl0Ggjun9XNLEmaj/ZhLOwgui+XSR6kmKx7z0prWlEzxLGD6D2w404j5RR+9kWEiYNxl1UQ9L5w2R58FU3y7YpZmhPXMerUeq1aOKiqV+9k8zrJlK7aiuWLYeJ7psN4TCu4lr8zXZSLhyO82g5rsJKzP26YNt9EoVaSd2X20m6cITMg/rVOxDcPhwHilH8ir2J7tuFulVbKXvpy1N0JZglL0ck+68y6EgYP4CqFVKESf2aXagje+DP9wRtUiyqaAPuk9Xt6Eqe0mpXRaL7d6Xhm92ozUYEX4BwZG9OnDiIcCCEr7q5DZ8AVFoNYlhEmxzbxr4mTRmByqSn8Zs87PuLCPsDpFw2GoDUK89GFAT5hZkohBG8AcwDuuGtasY8sDtiUKBx9Q4SpwwnccoIav++Dm9JreRR5A+iTY7Fuv4ACo0KhUqJ4PbhKapBlyrtAXGj+tD4jXTeUwBixJvmdN1u1bdWWTT2SKMqsleVv75G3mONvdJxHCqV+fl7bFvDmjx5fwy2uAj7Au3164IR1H68SW6nMuoIujyozSbU0QZ0afF4yxuIGdKDoN1Nwzd5aOOjO2Q7Ui8fK6+LNimW8te/RfQHI2eaaKL7ZhP2+vFVN6NUqQg5vcQM6UHjN3lk3nwe5cvWkHTeMGKG9kQMCtT8Yz2C3UPVuz+ijjaiNOgINNpwHimT5O+TTbiLaojqk4XgDeAqrJTOekIYx4Fi9KnxNKzeSeIUSV4M2ck4Cyok2xwMybL3a+uVMH4AurQ4aj7ciK/WIsueISORkF066zR+tweVVo0mLhptciy2vEJihvciZPcAkoewGA7jKqyk9tPNJF04Avv+IqL7dz2j/AYabUT1ySLk8Ei252g5Kp2kT4mTB7c7S7XuRZYthylb9g2aRDPu4lqi+3ehdtVWnEfLaf7pABqzkfqvdqLUa7HtPUHi5KHUfbYl4plag9psIuQNtNmLQg53G5n6Z2Xjl85q0f26EvYHz2w3AGO3FDSxUdSu2krtZ1uJ7tdFimhQKnEcLMXUKwPnkXJAOms3fpOHLa8QweunNaL7l9Y50GjD1CuDite/kWzn0TI0cVEyD06fb6teBhptVCz/lqQLRyC4fYghgZa8461mDsIigjdAdL8uCG6/bG+aVu8g5dqJkuz8fR3Na3aBQoEq+tRcPCeqAIgZlYvzYAna1Ph2dk9tNlL17o/Y9xfJ+nUm2YgblYsm1oSvvgX7viKi+3VFHWVAFaVvY7/VZhNxo3Op+WgTtrxC6r7c0c7Wu4tqaFyTJ40XH91mX+lEJ/4oOi8lO/E/gTfffJNbb72V5557jhtvvJG33noLgD59+rBgwQIWL17MmDFjWLNGCglatWoVffr0YfHixQwfPpzm5uZ2fXbt2pXY2FhmzpzJ66+/zr59++TvXnvtNaZNm8YLL7xAdnY2n3/++W/O8eTJk9xzzz08/vjjfP755xiNRl588UVeeOEF+vfvj8Ph4Msvv+Sxxx7jueeeo3v37nz77be/2e+ZoFQqGT58OHv27AGgqKiI5ORkYmNjeffdd7n44otZuHAhc+bMYcWKFe3aV1VV/WpF7draWh599FGeffZZPv/8c0IhyePn7rvv5rnnnmPRokV8//33OJ1Opk2bRkJCAtOmTeO+++771XmHHB75MtBXa0WfJh3k9RkJeGtOrZG/2YGxWyoAPZ+eTslTH6CJjyLsC5x6ps5Ct4evI+WaCZiH9qJ6+bfy57pIv87j1SRPkcIvxXAYfUYCAGqTHnWUXu7LV2eVN9tWaOKjCUbmm3bFaOrX7EYTI3lbyvQ4vWjMP2uXaEapUZO78FYsW45I4Y0i8pxaIYWbSv27jlcR1TsLfUYiSoMWY7cU1CY9vshYvjorQZubkM1F/KhcNHFRKA1akqcMRQwJiEIYX52VcDCELi2e1EvOkn5cpLYdU5sajyiKBC0O4iYPRWk20X3RHSgNOkRBoPfb8xi4bjEpN5wn84BwGF9VEwCBZjuIoE+LR5cWJ89PEx9NOBBCHzm0+2qtaJOlC05dWhwqg/Y0WiyIoRCGLsn4a0/xMmj3EI7Q0rpGqKQcQvq0eHwNLWiTYzBkJ6FLjWPIBw+iiYuKXBoYURq0RA/qLs05Mq7vtLUSQwJiMHRKfhpsKDRt845q4qMJOTyn5OI0GW2FQqlAFE+FbYSCARISEvjZQ3DaM6f3o4mLwl1UI38neHxE9+2CLjVe5ocmPpqQ24cuJU5ur4kxSj+KE8z4aiz46iQeK9RKhn/1GMO/+huJ5w6FcJjo3Czqv9qJr9Yqr1drqOvp66WLrJcohNElx9J97lRihveK9G+RLoODAsNWPUrfJXciCmFZZv21FpR6bRu6BI+/DV2mXhno0uIwD+rO8K8eJ/HcoYTcXnQpsW3o8tVYiO7fBev2o/jqLNJ6R/5OvvgsXMerUGrU9F54K5Yth2WdMvVMx9g9jW4PXMnwrx4nfvyAdnKoijIQDoVkeTi9/8TzhyG4fPiqm3+Rrlb5jRnWk+YN+fjqLARtLkw5WfhrLSRffJbkmWd1AqKsK75aKyIi2gRzG1k0ZCeBQsGQ9+YRe1YfVCY9KpNOHqs1LPnkY++hjo1i1IbnyLrzT1JYe0Q3PEW1qAw6fDUWdGlxxE8ajD4zkdTLRuMqrESfFo+7pI6Qx48mxsTZe1+lad1+1MZTdk+XFkfYH5LD+3x1FnTJsejS4lColAz7/DFiz+rzu8YydElBl5aAv8EGokjI4ZZ+SEbWtnWsQLNd5n3rWObBPVAZ9cQMz/mXypREW4y85rrkWBRqJcO++pvU7vxhqKMMjD+8AsuWw4ghoQ1v/A0tZFx3jrzm+rR42T7oUuMIBwWMXVJRGXX46iwEGltIuWw04w4so9fjN0oeiqetma/WiiE7iej+3VColLI8ZN16ASqTnrSrzsbYPQ1/7WkyWmtFm2jGW2OR9yNfrZXM6ybQtD5f3lNavzP1Ssdf34K3sqmdvdFnSWMLrl+yN95TtiVir3x1FqL7ZmONeGAC+JtsCB4/SReOwHm0HF+tBUUk7cjPbS4KaY8URbEdXa17U8kLn6PUaxm391VyHr8BX3UT6ig9KqOOmCE98JTWyXtzqw1v3c+1iTEM++IxYkflnjpLZCe2PWfUWOR9P35cfyqXr4WwiFKnIeTwSHtZajz+hhZ0kdBKf60VXWoCurR4/BF6lFoNQYtD5nmgoQVdVhLDtywhfuJg6aVeRD66P3g14w4sQ5+ZhOD2t9PtVn1rlSnCYfy1VllOWm22OspA/Lj+jNq0mP6v30s4KPxu26ZPiyfl0lF4yhva2bZWvYw7ux85T9+MUq+l/vNt+OosOI6Ug0JB7Khc1DEmKt74Fm9pPeooY4dshyY+CoDogd1ACGPfI13S+OtbCNpcBO1uQi4f4w+vYNyBZVg2HyYceWls6pGGPjuZuFF96LvkTiklQGQ9/LUWwiEBdcR2yvMKCrKOBRqs6NLi0afGE3R4SLvuHCwb8vHXWtClxkn7oD9I1i3nM2rTYsxDekih17+xXgqtmqKnPoSwSNgXaLdX+GosZFw/EV+NtFe0fq9NiiUcCsly4qs9pQ/6tHgyrp9I2Bf4Rflt7b+VRk95Q5u9qBXByMWnt6q5jUxlXDdB8lT92bkt7cqzcR+vwpSTEQnpdmDsloJSp8ZXZ6H6nXWn9qI7LsK2/2QbmfpnZeOXzmq65BiUek3kvDcfpUEn2w2lQbrkTL18NGlXnU3I6Y3I/qmzVlSfTJxHy2V+t/JUZdSBUvm79NJX1YQ+Kwljl1TpN8TPzr5qs7HdmUOfFo8+KwltYiwtOwsApJQZKqXMQ9fJqlP2ps4qhX4bNPI6hv1BQk4P2tPOn/rsZFTRBuLPkezN6efKqNxsRCGM42CJTMeZZCNkd0s2IzWOimVryLz5POLP7oc6LoqAxdlmHfxNNhRqFfVfSi/R/Y0tv2jrW8+mp+8rnejEH0XnpWQn/uvh8/k4ceIES5YsYd68ebz55puyR6TVamXBggXMmTOHNWvWUFUlvU0qLCxk3LhxAAwdOhSTydSuX6VSySOPPMKcOXNIS0vjvffe47PPPsPj8eB2u+nbty8AEyZMoLCw8DfnOXDgQKKipE32yJEjXHDBBfJ3UVFRFBUVUV1dzWOPPca8efPYsmULTU1NHebLmDFj2LlzJwA7duxg9OjR8thvv/028+bN47nnnsPj8fzhsOyhQ4ei0Wgwm83ExMRgt0veKt999x3z5s3j0Ucfpbm5mbq6OkDytOwIfq3OliiKJJ43lECzHdfhUjhDkuuad9dh23YU6+ZDpF4z4bS20t9H719O9vQLGLHqUVAq5XBKFAra577+2QeR4RQaFcnnD6Np/YFfmGf7DwR/gPzpS4gZ2gNjj9RfePAU3EW1VL33E4asJIZ9/DAhl/cMj4t4KpsofW0Nwz97lOEfP4zzeLU87aq//4SxWxrGLimoogyIIaEdTQqFAoVKSdSA7virm/EWVRH2Bci49wrch0opmvkyhdc/Q+otUzCP6nsmlkdIEWnzpeL0z+XpnvblGTr6OX2Kn314BpkKWBxsHXoP9vwSKlaspfvsKwnZPQz97K8M/fgRPCerISye3mHb/n/O1DPO4WePtFuI30HLGXCqn/btRVFsS6/8zzN0fNpjAYsD256THPnLa5x4/B/0feE2QEHsyN40RLx1zkjDz9br0C0vInj9nHzyAwxZSUT16yo9plKiVCs5eu/r1H2+jbhRff4QXUGbk+MPvk3T93s58fj75L5w2xltRdo140EEayQ/YWuf+uxkej12PSef+ICwP8Dh6S8SM7Qnxh5pp+anUVE4dyUnn/qAvpHQ1DPblVPjtn6fcM4AbHtOnOHZtnTp0hJACFP/xfY23aljTPR67HoK5678ZV3hlK74G1rImzyfsD9IxYq1DHjjXhRq1c90RRo785bz8JTWkT9tEQ2rJU+WM0NB7T82YNt7guYNB9GlJSCKIoZuaVJewMpGto24l8TJg0GtbD/WaTIWsNgpevJDBI+PE4+/L81Pr/nNsVIuG42nuPpXbFx73gcsdo4/+DaWDfkErQ4GvHGvTOO/QqZ+3jxgsWPbc5Kjf3lVard4Br56K9sG/4WYoT2lfLen8UabHIsYEuQ1FyM51gAUKhU9H/4zpS98Lv/Q1SXHUfX2D2wbOpOTf3sPY/dUTtdflUGLPj2Rk4+9J7epfu8ntp91HyGHh6DDTdqfT9/DxLY0RP42ZCVJoZzf7T3FbwUoNWoSJwygMRKJcDoPFVoNg96ezcnH3gPEX7Y3p30kiiKGrOQ2etn6jEKjOiX30sPtO0C6yHMcKG4z1ql5SX+nX3cOQYuTrUNncuJv7xPVKxNE6DHvaryVTVIOTU7jRWQd/HVW7AeLOf7ou6RfM+E0/TjDzxoREs8bSjgQwlNS1/arn/NCbvKzPU5+Xvo7HAhxdMaLiP4gpYs+pveSu+SoiZKFn7Jt6EwCjbbTIilO6XbbsdtPt/U7X42Fw3e8RN6k+fibpQuC32vb0q87B4RTLxTPBE9JHYdvXUKg0UbypdL50ZSTCeEwjWv34KtupstdF0t5GhV0zHaIRF60puI7w2WFLj0RRJGtg+5i24h7iR/XH4VCWkOFWoXGbMQTyY3Z+sKxLZ9O44JKRY+H/9xGx4isr9qkb6PPrWSEnB62n3UfeZPmEw6E0MZFtaXxZ+uVcM5ARCGM83BZO563nnXSrhmPGBLwN9nafK/4BT0D6YJQDAn4G+3taDyd7wqVkp4yjUK7/k79v62cKDUqKa9tvbXtcwoFWbddwJGZy6h67ydUBi05T9wonUEjPEy++Cx5L6r7dAsxw3Laj9dB2TgjARE9D9rdNHy1E3t+MRUr1pJ1y3nyi+TaT7fgq26iZfcJAi0uesy5UualKIrEDO1JOBjhZzv+KNrZrF/SS6Vey6C3Z1P6wucgnuns2749wKC3Z+M+WU3YK72UiJ84iJDTI/PQ2CO9Pc2/crYMNLSQf8lfQYTyRR/T+8W75NyqIOXDDlod7dufUTakfyRfOILSFz7HXVyLp7QOU8QRpBXqKAOIIu7jVafN51fOsZzZlv6fhRj+7//zP4bOQjed+K9HOBzGZDLx/PPPt/vunXfe4eKLL2b48OEcO3aMVatWyd/9nosyhUJBz5496dmzJwMHDuT111/n4osv/sXnVapTh8JgsG1FY51O1+b/Px9fFEUGDBjA/fff/5vz+j3Iycmhvr4eh8PB3r17ueqqq+RxFixYgFb7Sz9iITMzk9LS0l8s6qNWnzINSqUSQRA4duwYR44c4ZlnnkGn07F27VqysrIAaGlpn5+vFevXr5dDvZ+a9wgKlRJRCKNPj5fDwnw1FoxdkuU2ukQzTeUNxI7MIfGC4SRMHoImKQaFUknusnux7ztJzMg+5L56D/Z9J3CfqCJzxhTEoIAuLYFA5ODlLq5l35+lqsnnlUmFc8ZsWIS3upmQ+1TovD4tXvIQOA1BixON2UjuwukodRoGvzmLkMODISMBWyufog2EnNKFb/b08+UCNAqlEm18FNYdBSRPGSH9iPpZDkPB40dtNsr8sO05gbeqEVW0QfZYaX1D3poM3V/fgv1wGTUfbQKg1yPXolBLYWT2/GJ81U24HB7qvtpJ5g2T8Ne3tAlLV0UbyZpzjZQIu6iKuMnDqH7pc1KnnYcmwUyg3krQ4iBQZyHnjQfo0uwApRJ9VhIA2sQYmRZ/nVWeX9DiRKlV44+EWurT41Eolei7JqJNjsVVUHEaLQko1Gq8lY0kTBosz01jNqLSaxm9cRGiKIU1Iki65quzYh7QDV9VM8EWyfPAuu0YntJ6ovt3Zc+URxCFMP1euZuARTqY+euspF8/EfOg7vR/414UKhWK03ihS4lFDJzynGylQ202QsRrpVVGs6afjzpWymUkimH5RxOAWqPFYv3Zjy0xLHlLRpB9+4UYMpMYteE56e11r1N5kVRGPa7CSlRGHbr0U/xUm/ToMxMZtWGR7FWr1GnwVjWhz0iQvAKqmtEmxZBwzkBSLxuNOtqIQqPCW95AoMlOzPBe8nr56qwYspPbrFfipEH0W3qn3L/apMddWkfs8F7o0yTvZVO3VPz1LbTsLKD77KvQxJpQqJTo0hMwdk1pQ5fapG9L15FyVEYdKZePwXm4DE9pPTHDekXoeg6lUUc4KBA3th/N6w9E6ErAX9+CISuZ3OdmELS76bfkDlAq0cRH07KjQArhUoC3ppmw248+I4H6r3ZKaQ+0GhImDabf0rtQGnUILi9KtVqW19b+9ekJRPXNpuCBFWRNv0DWRV16AmFfAEXEq8HQNQUxLFLz8aZT8qtS4m+0kTBpENXvrWfQO7PRJsWAQiHpyp4Tkg6gIGhxymPb9pzAU1qPUqeh26zLUceYUERsQavMmgd0w1/fQto1Ewg02vDXt1C3aiuZN59H1owLyLh+Err0eARfAH1GQhu6ip75iMwbJuOvb8HcXwoRM2QnMeyzR1GbjQRbXLLd89dZUerUBC1OmS5fVTOKSPGr2BE5qGNMdLvv8t8cS5+RiKlHGkqthq73XIpSp5ELJbW2M2QnoTJGSc+fNlbK5WNQ6rW4jlcR3S/7XyJTkq6o8VY1yvNt1RV/fYsUDldaT8zQngxf/TjaxFiCLU6ZNyqDDm2Cmb2X/k3mTcI5g0i9bDT6rCSUOg3WHcdwHa+MyGoSmoToSK5LaFiTx4AVs0CULs5RKOj36kx8Nc00freHhImDJNs0oBsgPWPfV0TGdRMRgwJRfbLo/+pM1HFR+Gst0p6z5wS6pBipSNjVz7TZP5VaDfq0eGo+20qwxdnO3mTfcRFVK7+n8bs9DFgxq429yZx+Ppk3TEabYMZxqAx9RoIccqxLjaPxuz2y7QbQpyZIvLntJbwVDUT16xJ5AXbK5vZZeKt0UapV4zxWLkUvpJ/SvYRzBslzT710NAqlQrb7qig93lqL9PKhm+SJau7fFUSRcFBAodUQtDhRmfTo0xNwH6/Gtu8EcWflSntFZSOxw3udOmdkJOCtaCR2ZG808dEMencOYliU9F2tiuyRanQpcVg2HZLoTo8nUG8lqn9Xcl+/T/IuCoTkPRKkyIfsuy+l4YttVK/4lsRzh6GNi0KbFMOojc9BpBBJbMST6XTdBuQ1FkMCKJXo0uPlPafVZnvLGyRPKFGkauUPdLnjT7/LtkXlZKI2Gzn55Ad0u/dy1GYjWTMuoNusK1BoVJKH6Gn6jEJBfKTQTNyoPli3HyNmWC/Jky4o0P2BK/E32ggHT63zr9kO17EKPOUNUsEuIcyo9YtQRxuI6pvNoHfnoI6NkrxQ66wYMhIQvAHEkECw2SF55/bJlryJay04DpWiS42XPc5MvTMlXUhPQKlWybZToVZhHtoTgG5zrsJxsISoCL8TpwxHZdRT+MDyyPpKfApanGjioxm1fpG0XmX16JL7nHG9Wnmbcsko1CY9Z+99FaVeK3vKjdrwHLr0BALNduLG9iNv0oOMWv8cmtgoeZ1dRTUYu6XJ5wx9ZB6Zt5yHUqfhyN2v0vupm9vJb9h/qn8U0Lw+n8bv9tDz0eukwmcnqog/u/8pXY7sRYasRGx7TpB5wyQUKhXHHlhBt3svk/VZqdWg1GloXp/PoHceQGXU4W9ooeK1r+ky81IEt5/ofl0xD+5BoEHaixq+ySPrtgsJmwKM2vgc2sQYgnZ3h2QjGMkJ+ktnNV9RDZrEGPRpCVi3HZW8HUOClJf3hknos5Kw7izAWVBJl9svxFNWjyErCX99C93uuRRX5DItaHG20cuAxSFfrv2WXvZ68kbqPtmC63jlGc++Ibu7zdnXkJWENjmWspe+wtQzXX5OKuTEKR7efhH6DGnP0iaZCdRaCXsD8hlQqdOgjjbK9oawSPe/3iAVCntzLfHnDSN2mCQnozY+J50v9hW1PWefJhsgFa3s/sCVUqG/RhspV4ylYvm38h6mMura2PrWF2CtsqhLjmtj609/VqmT7HLI6ZFp6EQn/ig6PSU78V8Po9FIcnIyu3btAqRLt/LycgA8Hg/xkXxuW7Zskdvk5uaybds2APLz89vkXmyF1WptU6ClvLycpKQkjEYjUVFRsnfk1q1byc2VDrxJSUlym9Y8kWfCwIED+eGHH+T/u1wucnJyOHHiBPX19QD4/X5qa2v/GDNOg0KhYOTIkbz33ntkZmYSHR19xrFbeXU6pkyZwpYtWygqKpI/27p1q+yBeiZ4PB5MJhM6nY6amho++ugjmRcHDx4k/AuVyM4991wWLVrEokWLsO4oIOWSswBIv2Y8TT9IIfM1H2/C2D0VQ3YSsWf1RmXUUfflDooXfMKuIXeRN2ImFS+uIuT0UDjzVVyHS/EU17J3wmyav99Lxs3n4y1rjFQf9cg5vbSJ5lZmEbA4qFm1lZ2TH5Iu8tSS+YsZ1pOg03MqUfNpsO4oILpPFoWP/h3LtqM0rNtP+tXj5XZhfxDBJV1KVr77I3uvWcCeK57CcbCUbjMvJWH8AGIGdSdgceJvbM/b0/mRddO5VL29joM3PU/Q6kTwBUi/ejwxw3oiCgJBm4tAo02mSZ+RQMpFI7BsPUrKJWfhrWoiKicD654T9JhzJYiinH+rFTWvfonneCWu/CICVidKo46oft0IubwIbh/BRhtKgw5VjIni2cvImzwfx8FSutx9CQBpV48naHESaLTRtG4faTIvehFyeIk7q09kbSdQ+9kWqZrkvctQRRlIu3o8McN6IQoCYiiEbe9JjN1T0WcnodCoSL18DNYdBZS98jV5kTVq3aHcJXUoDVpEQZDyMjk9qAxajN3TsO8/SfIlo9BnJJA0Zbh8Ydu0bh+65Fgch0opf3k1gWY7yRcMk9cu5PKd8qb42Zq08rhVRqve/ZGQrYaQrQYxFEChll5AKNQ6woJAi9Xarh8x6EWhlTy01SY9Rc98RN7k+TSs3innUkq/fiLhYAhXQSWO/JI2/AgHQ7TsOk7e5IewbjtK07r9aJNjadlVSPaMKYScHqL7dSHk9FD+ytccunUJIacnklLACEDXuy85bb32yzmxYob1JOSQqrPuveRxbHmFNK3bT9q156Ay6Ige2I2Q0yNVWVcqCTTaCNo9KDRqbPuLSLl8DKmXj8Hf0NKGLm1STBu6/A0tOA6VYuyeSuzoXIzd0xADIVp2FZI3eX7Ea0mULmvW7iErQldUn0x0ybEUzlvJ3osfY98VT+I4WErXmZcSP74/5kHdCVqcNH69i5DbS9rV4zF2T0Nl1BNyePCWN5A3eT4t245i2XoEdYyRpnX75P4NWUkggudEDZb1+Ri7p2LPL5bp0sRFUfX2Ooqe+YigzY23spHUy8bI8htyeOh618UIbh9V7/zA7imPEGh24CyokHWl692XEg6GCFqdsq5oEqLlvGLV768n5PQiBENyblN3SS1Kg1bit80Foih5W5n0EQ9gBbunPAIoaN6QT9rV43EcLJHpSr18LILHT6DRhuNQKYbsJFryCql463tQKPA321GqT42FUknQ6pT01+lBFAQch0oJB0No4s3SC5ew+Jtj7Tn/YfyNNpo3HaR5Qz6BRhvN6w9IMnX1eEkX0+IR3D4MWUltxjJ2T5XSV/TtQtyYfv+0TLWcpiu2XYXyfFt1JdBoI3pQd4w90qWCLm98i6esDsEXQKlWkjBxEMacDML+AL7KJpk35a+sJm/yfPx1VvyNNrTx0aRfMwFnQYXUb5Od7Dsukmz5rRcQ9gWwbjtK8iWj6Lv0LlQGHZUrv29jmw5ct5DCB98i0GwnberZOA6VENUni0Cjjbxz5xNodlD98RbSrx5P4sRB0ho22vBVNpF+zXgaftiH2mxk2IfzsR0olkMoT7c3YX8QXaKZyhVrz2hvmjfks3vKI4ScXpwFFaRdPZ5u91+JNiUW98ka6r/YLtv5+PH90SXHYj9QhD5NCj1MufgsQi5fG7ryJs+n5uPNhH1B4kbl4siX6Ar7AwRbnKRePkbem/z1LTgOl1H2ytecfOIDBI+0Dnsve0IqpuPyUrrkS6r+/iO+2maSLxiG0qjDdaIKhVJJyOUl6bxhWLYclucguH0kXzJKqjqu19KwJo/iBR9z5I6XcBwq5cidL+M4XApCGKVeg/NoOYasRByHS6TIiMvH0rxuH5WvrMZ9spp9k+cheHwodRoCjTbMkQs7d0El1Su+Rd8lGUP3NDwVDdh2H4/sYfPRpsbJL75O1+2YYb3wVTeza8JceY/NvOFc2W602uyWvEKZ99l3XIgYDP2mbUu5bDRqs4n86xZizzsu27agTaqu3LqXZN58ntyu9YVnyOnBU1yLPjMJY/dUbHtPEPb6CVgcBK3O3207us2+CmP3NOLP7k/NP9azc+xsDt64GNfxKhyHSgk02/FWNEY8/U9gyE5Cn52EKsZIVO8sHIdLSb5kFE3f7yXjunNo+mGftP8oFKReMRaFRkXGdecQdLplT7TcpXfRsqsQ+/4i9kyej7uoBpVRS1S/LqRNHS9fpig0KlIuH0PzOuns2bKzQF4vXVq8HE3z8/VqtR3FCz6mce0eihZ8zJE7XybQbKd4wcfkTZ5P5crvMGQl46tpJrpvF0RBwFvVKK+zZfNh1DHS3uwqqEShVBLdrwvZM6ZQ9vJXhL2BM8pv5ZvfkTd5Ps5jFYhBAW18tLwXBW0uLBsPtdHl0/eihImD6HLHhfjqrfgqm2iKnGHVZiPDv3wMwe2nZccx8iY/hH3vSZrW7SfjxnPRxkcTlZslFShr+dleJIRpySukfNk3BJo7LhsNX+/81bOat7JRthvqaAP6jATqvthO1bs/cuC6RTR+t5eg1UnWLechimIbW5xyyVnypSSAZeMheZ0VapXs0fdrehlyetEnx1G5Ym0bvTz97Cvl+Tx19u279E6cBRVUrljb5rmARapsrtRrpBciCgVV70pnh2Czg/pPNqGOMZJyzQSih/YCUURwnfot02fZfXiKa7FuzCf9lgswdEsjdnQf6Zzy9Ee4TlSj1KrbnLNPlw19dhI1H2wg0OzAsuWIVKRTFOl63+VSTlVRxFfd3OZMrzLqadlZQPIlo85o609/VgwJBK3ONufYTnTij0Ih/lr8ZCc68R/An//8Z+Li4uT/X3zxxYwcOZKVK1dis9kIhUKMHTuWqVOnsnfvXt577z3i4+Pp1asXJSUlPPHEEzidTl5++WWcTie5ubns2bOHRYsWYTab5X6bmpp4/fXXaWlpkUOVb7/9dlJTUykvL2flypX4/X6Sk5O5++67iYqKoqamhqVLl6LX6+nfvz/btm1j2bJlbN68mZKSEmbMkCq3+Xw+3nrrLcrKylAqlUydOpWzzjqLo0eP8uGHH8peltdeey3Dhw/nTHjiiSeoqalBpZLCFXJycrjgggv45ptveOihhwAoKSnh4Ycf5u677+acc84BpAI8b7/9NjU1NQiCQG5uLnfccUe7/k+ePMkHH3yA3W5HqVSSm5vLzTffzNdff41er+fSSy8FYM6cOcyfP5+4uDief/55rFYr6enpOBwOrr76avr168cHH3xA165dGTBgADExMb+4tttG3sfAFfehiY3CcaScIzNfkw/tg/8xT/rhJYpUf7iJ4w+9Q+ZN56ImTO37PxE7pi99XpkpJ6cPNtvRJsUghkUMXVJQ6jXSYajZTumzH1P+0RbO3voCSp0GUQhj2X4U88BuaGKjcB4pJ9DiJHHCQMkDIs6ESq9FjOSa2jFxvhTOkJPB2E2L8dU04zhUxqGZr9HnyRtJPm+olFcsEJIrsrpO1lD62hr6PD4NpV4KV1IoFITcPvZdtxD7viK0STFM2PeqnAcy7Avgq29BYzaiNhsJWByIQYETj/+D5ItGkDZ1HCq9RgrjuvMVHIdKGf71E5j7d8FbY6Hw0b/jrWxk0Ir7MGYnR4q3qBC8firf+4mMqeOkkCdRJNTi4uCEWWQ/Mo34C0agjotGDIRQaFQEGlrk/EjSha2Ko1f9DVudk4ybziV3kVTFD1HEnl/C3ov+CsDZ+14DREIuHyULP6HbA1eiiY1CqVXLia8DTXY8pXVED+yGyhjxegqLBO0ufLVWTD3TCVodVH+wkfqvdjJwxX3o0xOkPJFayWNX8AZo3nCQuNG5qM1GRCGMt6KR4oUf0332VUT1yUahVGA/UMT+axYgBkIkXTiC/svuQWXUybl2nIfLSJg0CE2cFCqlNhsJNNkJ2twcuHYhMUN7kvvcrdJFiCgSsDjZOuwexECIiQXPSd6SCqUcalNXW8tjjz1KXt4eEuJj+eSTj0kyAmEBlGpU0cn4qm04j5RzZOarsqyP2vw8pp7piEKYwjlvUve59AJl5Lpn0cSaAAUN3++R8ofGRkm5+DIS5bx5Ylgk0GSXQhtDUu48b1UTJS9+LlUoDgmoY0wI3gAHrluILimWPs/eIuVDC0v6c+Tu1+j+wBVoE2NQm434aprRpUnefaIoEvb5pbxXNRZiz+qDt7KJ+q+2k3HDZHSpcQgePy3bjnFk5qskTh5Cn2enSzmSFAoIixy773UEr58eD16DoUsyKJWEbC7qvtweSbQuJY0P2VySx0m0ATEsErQ6UKjVqM0GxKBAoMmOLpIrypCdLOvUgeuexXmolH4v/UUqZBEW8dVbOfnYe+3kUJsYI9HkDxKyuwjaPfgqmzBkJ3Hgz88S3b8LvRfe2o6uMVtfRKlVS3nYIuvirWzEsuUw6deMx99ol7wJBIHyN76l9sONjFj7NNq4aFAqEENhgnYXzqMVmHqmozRoUUcZ8DfY0CXFSD/YQkIkR6wOMSTgPFaOJjYKUKBNMuOrtiC4vTRvPEjXey5DoVLiKa4l7/yH6f3kTaT9eYJk+8IiYV+Qw3csJXvGhRx/9F36vXw3MUN7SIVcfAGa1+dHKgKPkPKxKhWyfrkKKqn5ZBNd7vgTqmiD5KEVFnEX1fzmWAWzV8g81GckIgZCNK/P58jMVxn097kkTBgoXbxGZG//lU+R+8Ltkr3SqNGlxqNQKgi5vP+0TJ1ZV2wRXRHQJsRIubFU0sW/ITMxcoF4jECLk4zrJ0o8cftQGXUIbh/uoloO37YUQ5dkRnzzFILXH7FNCny1Fg7PWIJSp2HQu3PkPHUFc9/Evvckgz+YT1ROJkGHWwqlFaH42Y9JPHcoadeMl/Lk1VpQtv5QFsWI7AhUf7yZuBG98Tc7SL9qLKBAFAQUCgW+Oivu0jocBRV0ufUClBpJ1kHK77V1yN1E9UyX5usLSBWVRZGK5d9S9OSHP7M30Pj9XuJG5WLskYY6yiDb2NY9wZCdTMjjQx2lx1vRhCHiMRoOhVAolQSa7JQ8vwrzgG6SjY2Novq9n1BHG0mYNAiFUinTVfPxZmJH9KZg9psYuiSTu3gGxi4poFRI3sRl9SRMGIjg9eM+WUPChAGE/UG8FY14SuuIO7sf2qRYEEUUSgWekjp8dVYK7l+Ov6GFfq/NJOXSUSgUClryjpM/bZFse/ssvJWki0agNhkoXvQpWbeej0KlxLb7BDHDe6GJNWHfe5JjNy8GYMBHjxA/YWAk/UtQ2hcabBi6phD2BaTl0qqofnMtx5/4kCEfP0zc6FwUKiVBqwvL1iPEjsxB8AZwn6zBPKgbgjeA4PRy+Lal+BtaGPz+PCkfcGSPLXtlNSULP6XfazNJvWwMINmuwkf+Tvat5/+qbdMmxhC0ueXchr7qZoy90tvbtm1L0KcnyGviq2ri6MzX6PHwtYiBEFF9syUdUioJOT20RPSjI7bjdN6nTj0bdbQRX2UTh29firuohiEfP0LsyBzEUBjr9qMcf+htBqyYJY2jViG4fYT9IRq+2UXXey6TcgIqFIQ9fhQ6jfQSJcqAs6ACXUoc6miDdNl9sEQuBBJoskuF8gJBqSr1FU/ha2hh4LtzSJw4KLJezsh69f7V9TJ0SWbAilmy3do2XDojjM17GW1SDCqDFhTShfmBqU/jOFTKgOX3kXTRSJSREPyg1UnQ6sTYI006D4YEfDUWbLuPozTq2slvzOAejPjmKQJWJ5oYIygkb/1DNy3GcaiUxMmDGbDygTZnqZFrn5KiW0QRd1k9YW8A+/4iEicNRhVtRGM24KlsQp8ci0KlJOTxSXxKjEEMBFFoNYR9fsIBgXAgiD4tAU95HbWfbCH7jovayNQ/Ixu/dFZLvvisyF4IiCL1a3ahiYumYPab9HrsesxDumPISJTSGgQFPJWNHLvvDXQZCQxacR8olQgeP4LLy4HrF9Fv6Z2YemVIxeo0asTIRatt78l269xq68MRT0HCIief+oDK5WtJunAEA996QPYgdBVUIgoCupQ49OkJOAsrTkX51FoiFcMVKDQqdIkxiIhYtx7B2D0NTawJx96TFNyymJ4LZ5Dy54koDVoQIWR34TxYgjraiHl4DmF/q71RE7K7sUZ0ue/zt2PfX0RUbjapU89GpZd0/8idL7eTjZoPNlL/1Q4GrJiFKScTlV5LOBjCW17P0XtfJ+O6iaRfew4Bq4OQ08uhm5+Xno3wTaFqa+uTLz4LTVwUiMhnnaqV35Hz9M2Yfh6i/n8Mnjcf+E9P4TdhvGPpf3oKfwidl5Kd6EQn/m34MeXaP9xGi/DbD50BPlS//dB/EB11U+9IlhCzMvjbD50B7vC/L8OH+EvJtX4Fit+TzPFfNNbEY892aKzN/R7+w206Mr9/Bh3lYyc60Yn/dxA6YAdU/wO6/O+09R2BpkO7LAQ7g8/+I/h3nqX+F9DR88N/+zng/ypdOkXHJNEv/nfbm/MaPv1PT+H/KTovJf/1+O+W6E50ohOd6EQnOtGJTnSiE53oRCc60YlOdKIT/+fQWeimE534D+P555+nsbGxzWfTpk1j8ODB/5kJdaITnehEJzrRiU50ohOd6EQnOtGJtviFOgqd6Dg6LyU70Yn/MObNm/efnsK/DR0Jowh3MGRD24HgnI6Gh3Rka+roWJoO8PDfGYb9fxUdCcMGOOfYwj/cZlO/Rzo01n97mFInOtGJ34+O7GEdCfn+d+O/3U4FOpj65b+drk78/wPqDgam/y/Yjv+L8Imd9qYTnYDOS8lOdKIT/0bos5MYuGJWpNBNGUdnvoYYlHJGDnpvLomThgAi1e+v58Sjf0ep0zD86ydQaNVSARePD01cNGGvn7rPt5F2zQRMORkI3gAqvYaAxcmOAaeK+nSb/2eSpgxHmxKHKkqPQqEg0GSn5t11VLz6NX1e+guJ5w0l0Gxnz4S55Cy4hYTJQxC8fgrve4O4s/vR64kbOXL7UrrP/7Oc5FmbFIPg9VP+8mqy77hIKqYTEih86G0c+SUyndrEGHTpCdgPFKFLikXw+nGdqCZmcA8Er5+j972B80g5Sp2Gkd8/jalHutRXMETJi19Q9tJqAHovuJmkyLzcJ6oxD+4hV44O+wIAGLunInj8KDRqRCGMv95K4X1vIAphej9/GyqTPlJoRkQMhAiHwhgyExBFEX+9jbpVWyl/ZTV9X/4LqZePkZKs7yog/4bn6P30zaRfPxGFSgVimKDNTf51i3AeKQMgYeIg+iyaISc+t247wtGZr2HKyST3+dsxdk1BE2NCFEW8VU0Uzn2T7nOmEjOsF2FfkGCLk+oPN9Lw9S5Grn0abXy0VPRBAbun/BXHoVKJB+cNkypjqxQIDi+Cy4uzsApEkajemYgiuI5XYh7QDcHr59h9b9B7wS3EndUHb7VUZEIMCVR/uJHyV9fQe8HNpFw4Ak18pACWEmx5xzkw7TnUUQYGvf0AsSN7SwUIQmGZH4bsZAa+eT+6tHjUUQYUahUVK9ZS9OQHMj96P3MLCpUSpUFD2GsHQKE1oTLG8chjj7N500biY2NY/cFylFFJKHVRgAhCiNzFMyh88O02umPITmLk2qfRxEUhePzs//OzUnXsn8lH8bOf0HfJnVLCeZUST0UDYbcfMSRg23eSxNOe6z77SjRx0ahjTfjrrFLifoUCUZQKkoR9QcL+ACgU+KqaqPl4MzmP39BunZOmjKDH3KmYemciCmHEkMCx+5dj3XyIgW/PbrPODWt3Ez+mr1SUxOJAHW3E1DsTf60VpUEjjevxo89KxlNcg0KjQm2WivYYshNRtBYQ+PMCHPlSNegeD16Nyqgj5PBy7P43JLpio0ClRG3SS8Ua7G7UMUbJVui0CB4fIZdUgbzu8230+tuv0yW4fSi1arzVzZx47D0GvTUbf0ML+rR4wv4gZa+spv7rnYxc+0wb+d0z5dGI/N5C0nlD0STGtJFfVEp0kUID7uJa2T6oogyEnB7CHj+BZjtN6/Pp9dfrpedO1rD7gofJeeJG0q4ejzpKjxgOE/YGyb9xMba8QlKvOpseD16DPi0ehUYqomLZfBhPWR0pF4+SCknpNPhrrQTtLo7d9wa+6iZpvYb3iui6+LvGapX53BduR5+RiOD10/zTAY7OfI1B780jYVx/FBo1gSY7gWZ727GG9SIcCKHUqv+1MpWTwZ4pj5J2zXjSrh6PyqCV+gEavt6FIStJKpYSDlP9wQaa1u2T1i5BsgWe8np8VU0cu+8Nut53WTu9MfXKQGXUEQ6F8ddaqHz7B4xdU+Tnjt33BkG7i4GtRQK0arxlDeyaMDeis7dECkNEE7S50MRHS4U2Nh8mdmRvFColdR9uoOLVr+m1YDrp109CqdeCAgpmvkrDF9sB6LfyAZIvGSUVYRFEwiEBy6aDeMrqSTp/GIRFDF2SUeol+o/dv5yGr3a0s1OtPDRG9iCQCiq08jBx8hDEkIA+KxlvRQOGrCSpwIQYbkPXqI3PEdUnW7IZtc04D5dxbNYbxAzr1W4sTWwU4UAIdYwJpVaNOspAOBAk6PAQcnjwVjRKBY1EMVKYAozdU363DdAmxqA06ghaXfI6G7umSPIQKarhq25GcHmpXbWVrOkXoFAp5b1o4IpZ6DMSUBp0qKP0bfai9GsmyNXO69fkceTOV1CbjfRdcifx4/qjMurxN7QQcnlRRxtRGXX46yyIQemckHnL+W32WXdpHYkTB0tFr/RaFEoF7uJajt33hrzPpl0zntznb29nA5IvHIE2JQ7CYUQhTMG8ldSv2oY+K4kxO5aiQKo6HQ6EaFq3j6MzX2Pkd89I66RUEA6G8FU0cvSeZZhyMuh69yWooqSiJAqtmpDDg2XzIQIWR4dshxgU6DH/GjJvPg9NjAmU0n5yaMZSnEfK5PODITuJ5o0HOf7wO/I50dfQQlROJtoEM6UvfoE6xkjyRSPRxEfjq24m7A/ir7UQO6oPSoMOX1UTu0bNAiB+4iBynrkFTVxUpAigkpDDS9MPezEP7QlhkUCzHV+NhbgxfUEBhuxkxKCA4AvQsGYXhXNXApzxXKRQKhn+9RMYspPlglGeikaO3PGyTFerzNd8uFHeHzTx0QB4KxoQnF4KH3qbtKnjZNtRsWIt/ZbcRdDmkuTHpCfQ7GDXhLn0XnCL/Fz1PzbQY85VaBNjqPtiO+ZB3TtsN8SQQPOmgxyd+RpDP/srscNzQKlA8AbwVTW2kcMznff+GdlIvmQUuYtvQxMXhbesnsN3vEz6tRNIOm8o2pQ4qbCLy0vZK19T/uqaNmei4V89jiEzkZDbh7eykeOP/p0ec66SixX5qpva2GJDlxQUGjX+WguuwkqOzXqDkd8/gykns5197PvSXdKaq5RS0a+QgEqnkW1W0OIAwG9xEHdWnzayoU2Kpf9rM4nq2wWN2YAogrfyzLLRkbNvyOVFlxKHt7IRXXIs6igDIbf3tHNbULIHIYHaVVvJvv2iduebnCduJPWKsWhiTYjhMCG7lwPXPvube3P/Zfdg6pEunX8jhSf3Xvy3U3bq6nH0e+Xun//860QnfhOdOSU78V+PG2+88V/e58yZM3E4HO0+37hxI3PmzGHu3LnMmTOHvXv3/svH7iieeOIJueo2IFcab0VxcTGPP/44s2bN4v7772f58uX4/f4z9rV582ZmzJjBvHnz5D/V1dU0NjYybdo0HnzwQR544AEefvhhNm/e3KbdNddcw5EjR+TP9uzZw8KFC7HZbL9JQ6+/TqNixXfsGH0/IZubjOsnAZB47hASxg9k59kPsH/qM2RcPwlTTgZhf5D8K59k76QHKVnwEcYe6RTMfJXjc98kbeo4jt72ImF/iPKXvmTfnx5DbTZizMmQx6tctoaSZz7CebAEweXDur0Af2MLyVeMxZiTQf0nmzl4rVTAJGHyEAzdUtk1ahbH564kd+mdxE8YiLeqiZ6PTePg9Qspevx9onKzOXzTYo7PXUmf52+j7IXPyZs8n5LFn9HrsWlt6HQcLiNgcWDsmsqOUbOo/WQziZMGs2PULArmrqTv4tsAqVqqt7yRkNPDjjEPELR7yL79Qkw5GSROHoypWxrbR91PzSdbSJg0mF2jZlFw3+uEHG72TJ7PngseRqnTULFsDY4DRfjrrFS8vJrei2eQu+ROip/5iOKnP0Tw+Kj/Yju+OivahGiaNxyk4audVL//E5k3Tibt2gkkThzEsVlvsO+KJ4nq15Wcp27CkJ3M0btewZFfjPNIBUGLk/7LZkpMViros+hW3MU1FMxegb/OCiJkXD+JnL9No3l9Pt6qJpxHy3EWVCIGQvT62w2ULP4Mwe2j8cd97Bw3m7QrxjLwrfvxN9rYec48LNuOEo5U7Wzlwa5z5nHi8X+AIOI8VsGO0fcT1TuTsC/AzrNnU/TMh2hiTOwYNYvCuSsZ+Nb9mHqm461qQqFWEbK75bEyb5qMqVsarqJa3CU1+OutHJq+BFPvTDKun0TYH6Tpp3wEbwDr1qMyPzKun4SnpI7iZz/GcbCEDV1vJGh3Ez9+QBt+5F+/kJ3jZkuXjSrpR74oBAg5G7j80j+x4iXJg1KhMaBQqkEIItjrEMVwuwtJgH6v3I2/0cb6zBuwbj/GoDdnteHN9lH3Uzh3Jf3fuBd/o40NmdMQvAGUGo0sn8ZuqTJv+r16t6SLo2bR9N1eWvIKcRwsIWCx42+wEWhoQQwJKNQq8s6ZR+P3e+m39M4zrrP7eBXWbUcQQwJ7L/orxx9+h74v3oHgD7Zb58wbz6V+zS52jL4fX40F59FygjYX5a9/g6ekjkBDC0ULPgYxTN7k+eyf+gwHb1yMv6EF98kaPOX1OA6WMPDN+4kb24/06yZizy9hQ9YNHL132Sm6Rt+Pq7AK645jKLVqTjz6rtx/6dIvCDQ7yJv4IO7SOvouvesX6apc+R0hlxdXYSX7Ln8SMRCi58PX4q1oAER2jpvN5r63kXrFWAa+9QD+Rhu7zpmHdduRNvJr7JbKznPmcfLx9yPyW86O0fcTaHLgb2jBU1rfxj4cuesVQjYXeZPn07Q+n5zHb6Do6Q/Z2O0mdGnx9HvlbozdUil//Rvs+SU4j5TT+MM+BqyQ5KL+qx2AiGXbEYqf/QQxGEKp1xA/ph/7r3yKyhVrEYUwh6a/QOHcleQuniGvFyiw7T3xu8dqlXmlRo39QDGCwwMi5Dx1E2qTnuMPv0PI6SFodbYbS3D7CNpd/1KZavgmj5ZdhcSM6E3M8Bzs+06y/8/P4m+0E4xUrT/5+D/YNW42ey76K1nTz5fXblPOrTT9sA+lRk3TTwfou+TOdnpj3VGA41Apjd/tpXLldwTtbrrOvITo/l3l53IXz5D3gfwbFtP84wHUkYuLVnlwF9VQtOhTNAnRHH/obTzlDaRNPZvjj77LznGzSb5iLOk3nUvM8Bych0s5dudSwh4/Xe67XLYLTd/k4S2vl6ozP/AGm3tNJ2RzE7Q4yZv4II3f7QGlktqPNsk8PJOdyrzxXJyFldj3naTph33Ufb4Nwe0jZkRvmf5WvXQdr+LYA8vZf/UzbejqPucqdCnxHLhuIQXz3kQTF427pI6usy5vN1bregm+AN6qRhwHSzg0/QVcx6sINLTQvPEgscNzyDtnHvuvfgbBFyBgdeA+UYPjUAnOY+W/aQP2/OkxbLsKqXrre/Zc9Fe6zryEuLP7Yd93EueRMgJNdkIONyXPr6LXX6fJ80u7Yiy5z82gYsVa9l31NM0bDuIpa5DXLnZ4DvYDxRQ8+Db+RhvxY/oC0PuZW/DXW7HvL2Jj95vwVjWi0mvxFNdgP1BE9XvrKVn8GX2X3NlmnzUP6Un8mH7sGDWLui+2I4YEPKX1shydvl5nsgEBiwNPaR3Oo+UUL/yE3IW3ym0UCgWWbUc4es8yPCV1sl6KgsihW1/EkV9MyO7BcbiM3MUzqP9iO3nnPQSI2POLpUu76ma0ybEdsh3dHrgSAOexCrxVTVi2HKbize9Qm00SbRG6PKV1NK7di7l/V3Kfu02y4WMfwDygG0G7G29VE2nXjJd0bMz97J/6NCGHm/Jla4ifMIDDNz1P4QPL0aXGybT3XnQrZS9+jr/OiiiE2TN5PsfuXUZ0/67smfggeZPn46loJGHCQHaMmoW/0YYYEtiQfQMNq3fiPFIur/nPz0WtZ4TyV1ZH6DqCu6gWhUrZhq5WmTp9f2jZfhT7gSKUGrUsD6fbmL7P3449v4TyV7/GVVhFzYcb29iNHaNmUfjgW/R+4kZcRbV4q5pIueSsf8pubO11CyGbmwFv3k9UnywO3bYER34x3rK6M8rh6fvlPysbmtgo3CeqadlZQNlLXzFg+b3SfjnpQUIuL/76Fuq+2E7aFWMjlawl9F4wHVEQELwBGr7ZTfOGg+T8bRpNP+XjKamjbtU2Ck6zxbWfbkFw+2hYs4uqd9aBUkn/5fehS4lnQ+a0tvYRcBfV4jxSjqe0Hl+dFZVeK9ss+/4i8ibPp/jZj4nuk9VONsSQQOPaPXgrGrBuO4a/3goKzigbHTv7PgBhEceBYtl2tp5vQnYXSq1aOvdFbNvPzzc5T91EzNBe+Gqt2A+W4jxSztF7l/2uvfnIHS/L59+qt36gbtXWtvLx3G1YNh5qd4b9Pwcx/N//538MnZeSnehEBBaLha+++oqnn36aF154gQULFtClS5d/ul9B6Fj16DPBbreTn5/f7nObzcaSJUuYNm0aL7/8MkuXLmXw4MF4vd5f7GvMmDE8//zz8p/MzEwAUlNTWbx4MUuXLuX+++9n7dq1bNq0SW6XnZ3Njh075P/v2LGDiRMn0tTU9Jvzjz+7H43f5AFQ+9kWki4cAUDGtMl4yurxVjRi230cwesn9apxAAge6WI16cIRhOwuEEUc+4tQaDUYuqYS9gVo2XKYYLOdkMND0pQR8niCy0vilOHY950kZHPjq2xAHW3C8tMBkqaMwJZXSMjmAiBxynDqV20FwLG/CEO3VCpeW4NSo8Jb2YivopHEc4fSvD6fxCkjcOwvQqlWoctMAEBtNuJvaJHpDAeDeCsaCDk8iGEpzMLUM4OwN4A2ORb7/mLUZiPa5Fi5jfNYJb46KyG7m7A/SPKU4SRNGU5tZF6mnukIkfaO/UWozSa0ybFk3nIBIZcPY7c06j7dQsPqneizk1GbTRh7pdGyq5CkKSOofn89yX86i+h+XUAU0cSaqPt8G8lThhMOhogb3ReVSU/jN3nY9xcR9gdIvmgkdau2kjBxMFVv/4A6xoQYFlGZ9GiTY4kZ2hNPWQMxQ3rSsHon9at3ErS5SLpwBKIIcaNzCTk82PadxFNSi0KtQhNjQh1twN9oQ3B6EYMC9at3Et23KxWvf4O7qJaS51eh1KjRxEfLPBA8fmr+sQGVQYuvvgVVlAF1lB5NxLsp6dyh1H4syap9fxH6jESq31+PUqPCU1yLUq9FExdN/eqdZFw3UeKrKGLsmooYDqPPTMR1vJrkC4cjePwYu6ei1KrxlDXI/Ei5bLQ01pQR1K3aSvy4AXiKa1HptW344a1oRAwKhP1ulFpTRCCDIAQZMXwYMWZpzgqtiXDADYAY8qNQKGWZOB0xQ3pQ8fo3AJS//g2aRDPa5Ng28mHfX4TapKf6gw3ScE4P2vjoyHPSfFuf05iNtOw+DkDNRxtJumAE9at3oImLpuHrXajNJvQZ8SiU0nwCVicKjfqM6+wuqiF+wkACTZJHaO1Hm1Bq1Bi7piCGhDbrrNSoUWq1AFSu/I7Y0X0JNNqIG5MryZfZhK/OemrcRhvOI2XEDOlB+WtrcBfV0PTjfjSJZrLvuAh/vZW6TzcDYNl4sA1d5a+uJm5ULiG7ZBda+29YkyfrXrDFRdgX+EW6zIN6gBCm+ad87PuLZPlVmvRt1rmt/Nb8TH4l3ofbyK8NgECTjXBAaGcfWrYflfXb1DMdhVJJ9bs/IgYFGtbsInHyEOpWbcWQkUjVW9+jNpuw7jiG2qRrp5dqsxHb3hNo46MJC2HcRTVo4qIhHEYTHy3JjdmEOsogXUSrlLgKq/7QWCGnF7XZiGXTIRxHKyQeXjCC6r//iHlQD/x1VlQmPd6qpjZj+Rtt6JJi/6UyFTM8B4C4MZLtqVu1FdvOAuli1qADkL06BLcPd1EN0bnZVLz+DYLLS/nra2T90mclttMbXVo8NR9soGL5t0T36yrREhZpyTt+Sg/NJhLGD6DxmzxseYXUfbkDdZShje0QRVBHPPaUWjXhQBBvVTPmgd0RgwKNq3eSdt1EQg4PNX//kcY1eaBUoIo2yTbCkV+MGA6jNuppOm1vTZg0GICUy8dIL4NEUeZhVN/sdnZKqVET3bcLdau2UrnyO/QZiSjUKhImDpTpdx4tR6FU/iJdKZePoX71DqxbDlP7wUaUGjX+RhvR/bq2G6t1vZzHyonqnUXdqq1tdFQbH40oCJKONjsI2lzEDOlJ5crvUKjV1K3a9ps2INBoo2L5tyRdOALB7UMMCYhBgbpVWwnaPSg1KjRx0ZE9yt1Gl+NG5dLwzW7cRbVUvvW95MEEJE0ZTsjhofaTzdT8f+y9d3zUxfb//9xek91sekKAhN57kyZSVeyCBRHEDjYEQcCCIgKiIIogiIVrV656xQIKiBSl95qQ3vv2vvv+/fHebBISVHLv95bPL6/Hwwdm31PPnDlzZuacMx9uRyKRIlUr0aQmEDWoE1KVUhxbXwB9hxSEYBAUciyHMoi9up9oSaZR1ltnJTIpNZ6zUoWcgMuLRCYN81HNHJMqFI3KAEW0gapfTyKP1IU9J5RxRiK6tCbo9TWUbWP7kbfuO2LH9CH/3S0gCMh0qnp1ObNLieyRRuEnv1DyzW9Nlh0JNw4GIHp49/Bc9FXaQCpBERVBzMie+G3ipY/9XB7WU7lEDexE2eZ9GHq3RfD5RYs0QcBXbcNTXEXQ5cVyMB15pI648QMIur2Y95/D/PvZ8LoR2bstruxSYsf1w11cRcXPot5WteMYMr0mPH8iu6XiyCwCQN++BQgi7erqp7Hj+jXQi2r0gOgRPfFbnZR8s5eg149EJg3361LrgyBA5Y7jKGIiUbeIQapRhueYMs6ARC7HfPB8eA0z9u9YT24AIAggk5L16iakChnuosp/idyIGdGDgr9tI3ZUb/Lf3YJMWyuzL6Xv/bO8Edk9lYKNPwFgP5ePMtZI2dbDRHRMwXYyR/Q4USkp+eY34sb1pQYxV3bDejKHgMNNyT9+I6JLK+R6DfouLevI4gthWVz+8xHRUnvzPuKu6YdMqySyeyol3+ytt8boO7cEQNs6npJ//AZARJdWCMEgyjijKLM6pvwhb3jLzOg7poRkxS/YTuUgUyn/lDf+qu4rrl0uoq/q2UB2+l1e5HpRP4/snorf6mhUBghB0aMq/x3xksB2Kucvrc11eTH++oHkvrU5zB+tpl+Hr9KK5egFmtGMy0XzoWQz/idRUlLC4sWLmTt3Ls899xyFhYUAHDp0iPnz5zNnzhwWLVoUtt6z2Wy89NJLzJkzh/Xr1yMIDWNxWCwW1Go1arXokqNWq4mLiwMgJyeHBQsWMHv2bJYvX47dLh5kLVy4kMxM0YXSarUyY4ZoPbZz505WrFjB0qVLeemll3C73axZsyZshblvn6gEHD9+nAULFjB37lxWrFiB2+3+w35ff/31fPXVVw1+37p1K8OHD6d9e3EzJpFIGDhwIEaj8XLI2gDx8fFMmTKFH3/8Mfxbx44duXDhAn6/H7fbTUlJCQkJCXi93j8tz291ht2O3UVVqBNNAKiSTbgLK8LpPBUWtKkJ4h9SCf22v0LCxOFYDqRjPSIudp7iSnQdWojuJyEIfj+qBFO9OqOGdCXlofEooiPIfuVzPMWVBD2+BulUiSbchZUAxIztg9/iwG9zgkyGJ6QEqBKjcGUXh2/j7WfySJs9kaFH3qLd85O5sPhTFKYI/DYXradfLyqMSjlSlTycv8blE8BdLNJAYYog6PYS2T2VK0+vp3L3KSQSCaoEE+o67VInmvCWVqEK5fcUV6JKNBF7dV8c6QWoEqNwF1biKapElRCFp7gSV24ZseP6okqMQtcmCXVyNH6rE0dGIQLQY+NTRF3Rmdy136FKMNYfo8JKFJFa3IViPW3mTETTOg7ryWyc2SWoE02oEkz4Kq3hfJ6iSqRqJepEE+nPbsTYrwPGAR2Jv3EwFxZ/iru4Ep/Zjq59Cr7QgTCAz+IEwJVfEeYPAQFldGQ9GihMEQj+IHKtCk2rODwVVgy92jJg21JiRvbEU2kDIHZsH4RAEFdeWXgM3cWVYllFVShjInEXVpL56iaxvcmxtJkzgcxXvgiPj6ZlrLjJC8kLd2El6uTo8Fi6CytJuOkKSr7eGy5blWDCU1RZy5NBP0gvHTNIIpNBMAAyOXJjMkhlxI7uXS+NwiQq+nVpgyDyw8W0QRAQPOKcEAJBpCoFff7+LIa+7eqlC3r9qEMbFHdJNeqEKDouuw+/1Un13tO4Q7wT9PhQJ5qIu7qf6EbVyDgDYbfyGgScbiI6txL5IzTOClMEfocLVbwx3A+FQUvQ40cZbcBdWIm7uFJ0Z5ZL6fP1c/T9+nliRvWGYJCgx0dE11Qqfz0JgnhIr01LJHXmzfT9+nlMw7rV71dRFTK9hqDfHx6vMA+E/o2/fiDOnNJL9kuVGAVSKZ5yc2jOVuK3OlHFG4nskUbfr5/HOKAjfosDEHDnlzfg35q66/OveCgj06mR6VThuurKB6lSzsDty4gZ24eAyxOel86MImQaVWhe1vYr+Y4rRR69aF7GXz+Qyp0nkOu1YZdTVWJUiO6R4X6pE01o2yYh+ANhnv8rdWlaxaNKjMZTagZBwG91iBcABm04X9Djx1thqUd7VYIJv91F0Ov7l/JUTX5ltEHcxIVo7y6uJOB0Iw/RG0CdEktE9zQEfzA8dvE3DUamVpJwwyA8xVUN5o2mRaxIh1BdviobymgD1b+dCZfrKTcTcNaOmaesGomidh1wF1aS/uxGUu6/GqlSQdqciZT/cBBPaXV4ffEUVYouyBpFeH0MenwEbM7wGgCgTooBqZSem57DOKBjuF1t5t2Grk0SmpSYkKVSfRrWyKkaGiqjI+v1K+jxoYqvlS8AErkUmU5Nn03PYhzQsV6/FFF6HBmF9cYraeIwHBcKG9RVM15+mwt5hIY2c28jZmRPfBYn7uJK8YJPKkWdHIO6ZSyRPdKQKmR0WDKNyl9PULnzxF+WAepEE+qUWJQxRoJef5j2cqMedXI0yXePovr32rHzWZwE/YF6uopEKfZRnWiqx1M+s52gx4ehZxreSisxI3uR9tQEur71CH6bC3dRJQXvbaXFlNGYhnSh3fOT8ZRU11tng74A8khtmDe8FRYx5MJF8zLo8TYqA1w5JcTfMAh1ixjS5kzEfjZfnF9xBqRqBXK9hj6bnkWmUTaYl+7CSqRKObaTOfXmpa/SikQuo+SrvXiKKpssOxQmfTiPrm0S7RdNIfGWIdjP5uEz24nomooqwUTWq5tEnnF7CPr9CIEgseP64q20IY8QaSNRyMO8Ftm7raj7jO1Dzpvf1tLSH0CVaEKdYMJdVIm2TSLatESMAzvQYtpYInq2wVNcSdq82xh6RHRXz3vnh7DeVrPutH/hbrRpog6qbhnTQC+q1QNMGPu0E63Dfj2BM7skrN/U1QPqrg/pz26kxZTRyNRK0uZMxF1QIY6DVkXqEzcR9HjFsCMh3lPGGerJDRAPx2tkATIZ3jLLPyU3DCG5IVUqUMUbib9hEK1mXI/f5mogsy/W9/4VvFFXxoiXB/6wjPKZHch1KtxFVWG9PeGWIaFQLAqEQABPSXWonVVoW8bV0y1rZLGnsJKctd/R4/1ZRA3pit/qQqpSNJBZEZ1bhdvlKakGmRS/1Ym7SOyL3+ZC0zKOgb+8QszoXvjt7kvwRhQyjZKgL0BE11ScOaWN8kZTdF8Q9TtVnJG02beG9Tt3sShv5EY9A7cvI+WBazAfTm+g3ygMWpSmiLDsVMYYiB7e/S+vzarEKOTGCLzlFpzZJbiLK9GkJpB854h6srQZzbgcNB9KNuN/EuvXr2fatGksW7aMyZMns2HDBkA8MFu8eDGvvPIKV1xxBd9+K8Yf+fLLL+nYsSOvvPIKffv2paKiokGZrVu3xmg0MmPGDNasWcOhQ4fC31avXs2kSZN49dVXadmyJZs2bfrTNqanp/PII4/w/PPPs2nTJrRaLa+99hqvvvoqXbt2xWq18tVXX/Hss8+ybNky0tLS+O677/6wzPbt2yOXyzl16lS93/Pz80lLS/vTNtXFb7/9Vs99+1KHiqmpqeFDXxAPPLt168bx48c5ePAgffv2bTTfX0Ht4XAjAbZrvgUFDo6cQ/WeU2jbJ6ML3VBessyLgj87M4vJW7sZV04JLaaNq5Pq4oNpsQ1SjZLWT9yEK7estg0XpamBKtFE3tub2d17BunPbaTzyodAIm7O8tZ9X7uhvqifdQ/FBUEIF1v240F29ZxOZNdWSOQyuFQg6zr5JTIpET3ScOeVNWgfQPZrfyflnjEYB3QKK0gAsggxFsz+sfNwXCii1UPjkYUO5C+F04+vxbL/PPoOLZBp1aG2Nx4cXRAEWkwdjSO9ANuJbPLf/VGkT7jhF2WQcIn+Co2kE0kglcvQd0zBV21j/6inEQJBEm8ZglSjFJV7l6fBGIZpHyon6Y4r8VXaMB88T+7a72n//F1/wpd1GiKXETumD6UhS4M/oselIYGgH39VHn5zIULAR9unJyILWR9dqhn1+nJxutDvx6e+RsDt5dyC99GkxKLv0rpeOqHOHAu4PJy45zXkBh3qVuJlTOZrf0edZKLL6hnINKqw4t14Gxo2sgE9/og0db55Ky2YD6Rz6uE3Of/83+j06n0gkdB23m2kP7uRgEO8vJHIpEgVMs7Ofof0Fz+i88oHG6fLRRXUfE+640oI1B5G/dV+BX1+clZ9Q/mPBzn//N/otvZRMW5XIxDlTEMa1BYvqc9Tdep25pZydNJSrIdEV7/GIebRpMSJ1g3l5np0l6rEOJ2eItF9rEFdXCyL/kgtbLyu+BsG4bxQ0Ii8vKjTdfr2Z7Lj4nz12/jHPFV/jjdWhvivTKuix7tPkrn0c+rKmdy3NhNweanYfgx1y7iGdV1UpL5TS1x5paK8qZf2Inpc1K8WU0dT/PmveCss5K39jhZTRzfszCX6UFOWp7SaY5OWIPj9XHh+I93WPopMJ8rmzCWf462yYTmaSUp47fsDGkqon4b6ffCUVmM5kom33Bzme5lG1aBfNaiJtWzef75hXSGUbNpNwOnh9ONrCXr9pEwbC0D5j4cIen10XT2DDoumYD2aRdAX4MQ9r2Ho3RZtm0SxuL8oA3q8+ySO9AIIeS20mDpadHk+nUvFT0cwDuh0URv/6BGJhuMhkUmJ6JaKq7CCM0+8TcDlCccZjBs/gKxXN+G4UET6cxvRd0hpWNpF87Ju9X82LzUpseS/uwXzwfPkrf0OXbtkBEHAZ3FQ/v1B3EWVnH/+b7SYOiakV9TWlThxGAgCFduP1qlLgjxKvOBynMuvbVZTZEedPO7CSk5MW0Hx3/egShQPbkzDu+E4lxfWlWooK9Uoibt2APZzefXHMvT/1iMXsBzJwH46l4QJQ8NxUMNpQvwtkcuQKmQUf7oTy4HzdHvnCQAK3/+J3b1n4CmpIu7aASABIRAIrztZK/6OOik6tA7/Ub/AdiYvzJdi3G4askidv1tMHU3Wq5sIuLzkrf0ufAjW5qkJFGzc1oC2F9O9hjYBu+sSax2XLTe6rH0MWeggVK7XYD5wnvwPfkLfKeXPZfa/gDcalle/rtpuCqKO/tA19Q4ew/XUT1yneAG5QUfcuL4cHP8szoxCZFpVo+v2n60/JZt248gsYt9Vcwl6/SgiNRclqq1YIpOG9RahxmvuX6D7Qki/c3lIf+Gjevpd3PgBOLOKOTppKcWf/4qhT/tGygbqyE5ndgltF9xR2/+/sDabhnWl5Ovfwt9aTB5Jxc9HEPz/e27DTUJQ+O//738MzQ/dNON/Dm63m/Pnz7NixYrwb36/GH+jqqqK119/nerqavx+f9jS8ezZs8yeLQZi7927NzqdrkG5UqmU+fPnk5mZycmTJ9m4cSNZWVmMHz8eh8NB585i3KDhw4ezcuXKP21n9+7d0evFm8CTJ0/yxBNPhL/p9XoOHz5MQUEBzz77bLgPNZaOf4RbbrmFr776ikmTJv1p2j/CFVdcwb333vun6RpTegYPHkxBQQGdOnVi4MCBpKeno1Q2vinftm0b27aJitaLT81HIpMiBIKok0xhC0RPYaUY0D4EVYyB8pxD9cpx54kxF00jeuI4l48qMRrH+QKkylplVCKX4w2VWQNPcSUSiRiwO3b8ACRyOVKVstF06uRo/DYnmpZxyA06ur0/G4UpgoSbBxPRtTWWQ+loUhOxn8kV25lgomSTGDi89Nt9dF7xIL5KGzK9mq5vPULXtx4JBa2WkDJtLJ7iKiK7pYb7rU4UaeCrtIWs9cQbefv5ArRpiXhKRCuUmptXd3EVEXXyqxKjaTFtLFKZjJgxfSn9x2+ok6NRJUXjKakm7vqBpM2ZiOAX3WUc6YXoO7cUA7ObIij+bCeqOKNoXVlShTopGnmklpR7x4bierbAW2VDnRyNp7gKdXI0yjgj5VsPk3TbMDwl1UiVchTRkcgjtUhkUlRJ0QTdovtZyj1j8Vkc2M/k4souofX06/CUmsVA/efzSbx1KPpOLRm4fRnKWANIJGhSYjAfOI86yYQECd5Km2hRGqKBr9KGRC4l4PLgLqrEV2HBmSPG+7KdycM0tCsDty1F0zoBiVRCu2cnicro+AEE7G66vjkDRZRevPVOjibh+kEIPj/qJBNFX+wi7cmbMR8QN9GuvDKiBnYMK2jq5GjxsBrwFFcRO6Z3ODaZOjE6TA9VUnQtT0rloiVkXUhlJKZ15s231kLQD1I5+EObMokUZ04ZujaJGHq3Jfmuq0J5pPVog4SQ9WcVyXeOoOOSe0L7EAmSkKItUcpAAo5zBTiyijH2bUfB+1tFflPKib6qJ11WPoRUq8JvdaIw6nDllRFzZQ/UidFYDqbjrbRx+JZFRA3sRPSIHvXGWds6Hk2LWAZuX4bPbA9bdwDItGrsZ/OQaVXiozOhsZPrNKhbxDBw+7JwvVKVHFd+GerkaNSJ0bjzK1DGGoi+sgcJNwwKB8+3HMui7IcDGPq2Awm4CisIOjyok6Mp+fo3BH8AqVJRr18BuwupXB7m35px0rdvgTxSS/oLH5H66I2N8u/A7cvEsQwGUcUaQ3M2GolMivV4Joa+7TH0aYfcoCP18RtBIkGdEgt1+NdXaQvXXZd/o4d3Z+D2ZbgKKsIb8obyITocTytu/IDwvFQlmQi4veF5mXDLEFQJURyesIjen86vNy+VMQYkMintnpuEz+IIX0p4iquQquSiK2WduqRKORK5DH3nlqH+/3ld6uQYdG0SkSoVtH7k+vBBqN/iCOfTtIxFptWHLFpq65LrNUiVin+apzylZrEfSSYkMimRPdIQAkFsJ7PDtFcnRiPTqsUHweQy+m99GXmEllYPXCNa5dUZOySiO2PizUNQJ0fT4p4xtLhrJFK1EndhhVimRIIyzkjQ48V6PCtcD4AqxohMqw6vd6q4KNFSKER7dXI0iROHc/SOl2kxdTRFX+wi9clbkKpEK7oamegpqiTo8qJOjsHCeaQqBbIIbZhHBK8fT145EqkU++lcnDmlpD1+Yz0a+i0O4scPIGv5l/VoqEqq7ZcyOhLrcZFWoltfNdrW8aLlbqhfgtcfejREHa4rZdoYpAp5uC5dOzHmW+LEYUhVSs7Oew9paGz/SAaok0xYjl4gakCnsGwPurwUff4rCTcMQpuWgATRWqh67xnRjfMPZIAn5PavSYlFnRIbkjMK7Gdyw7T3lpmRaVSUfLOX+BuvCI+dIlKLVC6vp6tIJBK6rX0ERVQEtlAZIMbDk+s1pM28GYJBHOkFqJOjKf5yN0m3XYk6KZrInm3I3/AjnpJqSr/dR9e3HkHQqRi4YxkIIFHI8Jc5a2VAzzbhsDJ154pUpWxUBigTonDllpI4YRhFX+yi7YI7wnlkkVrkkVqM/doj16uJHd1bpHdyNDKNiqjBXfBZnA3mpT4Uu2/gjmUoYwyXJTtq1kttuySEQDAsR2toX/LVHtrMvhWCQaQeH9pWcQw5+Gb4wSOJTIq2TSJKUwSxo/sgBINIFHKUgSDO7JLwOKkTo7EcvUBk91R0HVPwVdmQykWviPibBhN/vehiXb3vLJrURGyncojokYq+Uys6vzkDwR/AejKH6GHdOVP5NvLQRW1NXwJ2N7o2ibjzyjD2bVfLD8nRBD3+ev1SGHVU7z1DyrQx+G0uHOfzMQ3pWju/QvqNOiU2PO9FGbOLNnMnok6OxtC7LfHjByBVK0XX5kAQZbwRb7kFRZQ+LDf8obAs8kgtPd6fjSJKj8LYBr/d1SS5YejXAblBR+/P5hP0+XGkF6KMNRB0uJHIpCFviej660qs4Z/mDV+1PZwn6c4RRPZIo+vaR5HIZEiUCjzFhaiSolEYdQScnvCeIe2Jm9B3boVEJkUZHYlUo6LP5/NxZBSiTjRhPnoBhVEfvkStkcWmK7vjyisj8dZhqFvEIovQQiAYllkAMr2GtCdvofX067AcyxStTwNB5KYI1CG9WtMyVqSjIGA5nEHCDVdckjeQQMW2o5T9cIC2C+4I676N8cZf1X3VLaIZuH1p6GEvJ3KdOqzfqRNFeeMtNYvyZvM+Uu67Gr/cQcq9Y0l9/CZR3lidYrzOAlEPlkeIHiWaFrGXXJuDbm/tnq2kivgbBnF+/vv11lbN0K7IDbpwTMxmNONy0Gwp2Yz/OQSDQXQ6Xb14iDWHhO+99x7jxo3jtdde44EHHsDnq3XtlfwFCyaJRELbtm256aabeOKJJ9i/f/8fppfJZOFDu7p1AahUqnp/X1y/IAh069atXh8efvjhP21j165d8fl8ZGRkhH9r0aIFWVlZf5q3KcjJyQnHm6xB27Zt+f7773njjTdQKBRkZ2cTGxvbaP5Ro0axdOlSli5dKm4mrhsIQNLE4ZRvEQ8eCz/dgTYtAXXLWIwDOiLTqij5ag+K6IiwW1PlL8dC8fsKiezTjoDNSdWOY0g1SpQJUUjkMuSRWiq21h5malITqNh6CEO/9ug6pOC3ugjYnUSP7l0vHUDF1kMkTBiG42w+x+9eju1UDr/1mYGnUHStOT55GRU/HSZmVC8qth4isk87gj4/2rZJAJiGdsWZJSrM5d8f5NSja9iecheu/HJ8VTby39uKI7MIqUaJt8yMoU9b/DYn3jIziugIqn8/Q0SXVmjbJYnuuxIJZVsPiweAE4YB4MwsQqYV80f2aYff5kSqEB/x8FVZsRxKJ/G24cTfeAXu/DLcBRUcueVF8bGMLYdo9fB4Cjb+jP1MHkIgSET3NJImDqdixzEMvdtRtuUgAYcbb6WNs3M24LM6KP/xIEmTrqJq90lS7h2H3+7CNLwrPosDb5kZ69FMtGkJWI5eIP7GK0i48QoUUXry392KI7OY3DWbkek1tHzwWjwl1QiBAD6zncodx1HFGnDll7N/3Hy8FVZsZ3JpNf06AFpPv46gz4+vylaPBoY+bQm4vKgTosR4cxIJlsPpgBhjR/AH+G3wkxy6/nmc2eKjKJ6iSnwWB57SKvaNmou3wkrhp7+SNEE8WHUVViKRSsVHc1zeMF+Wbz1M0OtHmxqPoU87pGolpd/uC307ROLNQyj5+jcMobGoSw91y1gkChlSVW3MyDCCAYqzzvDojIfFmJNqMV6ZRK5CQECTEoMzt5T8939i38in2TfyaazHsurRxldpw1tmpnzrYVRxRvaNfJqzczYQcHjEwxOtitaP3Yiv0obf7kKmUYV51dCnHX6r+PL04YkvYd5/jvKth0m8/UqkaiWRPdLw25xEdG0t9qvcQsyY3ghef71x9pRWk/HSJ+wbOZfSb34TlWsg6c4RBH1+7GfysB7NRBVrQKbXiC/A+vxU/36WfSPnUr37FOVbD6OMM2L+/azIXzYnEV1a4bc5yXnjG45Pew2JRIqn3BKO49R6+vX4Km2U/eN3/A4XiROGoU1LRKZVi6/25pSGy6/cdRK5QUv51kPh8uNvGIQ8UsfRO5Zg2Xfukvy7L/QwAjIpMaN7YejTDiEQwG9zUbnzBNq0BOzn8vHbXHjLLRfx7/V1+PcQiWH+bUfA5cV67AL7Rs5FKpeJMeWgnnyIGz8gzFPqFjGhDZaE/ePmAxIqth8lccIw3MWVJE4cjiO9EFWssQEfCsEgOW99i7fCGtq019aFVIqvytaAfwkEQeAv13VgzDw8ZWYqfjlGxfajeMvMVGw7IvLUhGGUbz2EKtFEwOFGkxJbry5VrAFvueWf5qmaMB5JE4eT/+5WrMezxEM4vYbECcPCYxdwugm6PHRe+RCVO0+wu+fD7Bs5Nzy/tKkJYf4y9mmPPb2AxAnDKHj/J87O2SDGJi6sJHHCMDqvfBBXfhmu/HJKv/mt3hj7bU6qdp8Kr3fx4wfgt7trZUdI9kR0T0Uqk4nrR2YRmpQY8t/fEpKJFoo//QW5QUvChGFE9mkHgkAgRD8ARbT4WmvA6SHpnrFo0xIJBgLkvv1dmIbx4wfiyChsQENtWgIV24+yf9x8/DYXtjO5JE4YRtLE4djO5CL4A1TtPBHuV/SIHuF+tbhnDNq0RAR/EE+5JVxXwo2DiR7Rg7bz7yDo9mI7mtlAJtaVAZZD6WE+CTjdSDUK/DYn2raJ+B0uct74hqyVX2E7lYvlaCatZ1yPaVhXInuk/aEMiBogxuHrvPJBLEcvsLvnw5x+9K0wP/jMdvHwxGwXN9CBYLh9CTdeQfX+c8RfNyDEU8NwF1dx8uHVnHp0DXK9lqQJwzD0aSu+Wmt3sXfwk1hCj04kThiGaWhXPKXVSKRSPMXVtH7sRsq3HMI0tCvuggr8ZgfZb/yDs3M21LNAd2QWIVMrEALBBvMy6PM3KgO85RZSn7hZlG2hGIveMjOuvLKwbKs5EKrae5ryrYdp+dB4NK3j8Vsd+K2O+vPyWBaqRBPmg+nkvLX5smWHvmMKEoWM+OsHUfjhNvFBkJc+CdM+5b6rCXp8+Mx29l81B0+ZmUO3vEjehh/xWxxU7T2Drm0yv3a+n6DXR/aqb/AUVeItN6M0RaBuGYuhX3uRF/ecQts6Hnd+OfqurRGCQbxlZjJf+gRflZXcN/9BwOEiZlQvbKdzw6+i7x8+m30j5+K3OsOu8vaMQiQyKd4yMyn3jgOpBGduKeVbDxFwuIm7bmBYD8hb/wOHJ77EubkbxH7dfiWx1/Ql4PaG9Zu686uufuMpqabts5PwVdrQd2iBu6CCxAnDOHTDwtADZw6qfj1B9qqvkWvVVP56op7csJ/N5+hdryD4Ahy6aaHoCixA7rrvmiQ3BImEgM1F1Z6TWI9kkHDzYMq3HqLVjOtBEMSXnS9aV6r3nf2neaM0FK+xfOshVHFGrMezyFn1Dd4KC3Fj+2A9mom+YwpBf4Cgx0vCjVdQtvUwF5Z8zrbkSZRu3k/++z8heP1U7DiO5VgmfpuT0m9+x9i/Q1hfrJFZ2rQEDL3bITdoyXjpE6r3nsZ8KCMc2zLpzhEEPT5+GzxT1Jl/PEjcNf1F3jiTh0Qq8kaLKaPDOmLA6Sbo8zfgjX0j52I7nYvgC6A0RYTXnz/jjb+i+wZsLg5e9zzmfWfDeptMoyKie6r4oFy1GHvfW2YWrV8DQSxHL+AzO/BWWKkK6V1SmQy/w0XKveMIen3IVEp8Zvsl12ZFlD7cb3dRJQQEPMVV4XE+eM0zovVxmZmiUIzfZjTjciARLmn73Yxm/Hdg8uTJfPjhh/V+e+aZZ7j22msZNGgQgiCQm5tL69atmTNnDg899BBpaWmsWbOGsrIyFi5cyHvvvYfBYOCWW27h6NGjLFmyhA0bNhAZemwCRCtLs9kcdoPevn07Bw8e5Omnn+app55i2rRpdOrUiS+++AKn08nUqVN5++23SUtLY8yYMXz//ff88MMPvPXWW+zcuZPMzMywJeLHH3+Mz+dj6tSpANjtdoLBIHPnzuX5558nISEBj8dDZWUlSUlJjdJh4cKFTJ48mTZt2nDkyBHeeecd4uPjWbhwIWazmfnz5zNz5kzatWsHwK5du+jevXujcSUvbl8NysrKWLZsGa+99lr479dee41x48YxYsSIevmOHj2KQqGga9euvPXWW9xyyy0kJCT84Vju6f8o3dY9jsKox3Yyh5Mz3kQI3aj1/HAO0SN6gCBQ+PEOzj39Hm3mTiTptuFiPB6pqEApTREEXF6KP99JygPXoow1iHH5JIgKaamZ6r2nsBxIxzS8O9q2iSjjokSrFakEb4WFwo0/kfv61/TdsgRNmwRkGpUYGyWrGHWLGIIuL2ceX4vteBZXHHyTC4s/pc2cCSCT4qu0oYiOIOjykrf+h7BLlLpFDCcefJ2qX06gaRUX7mfQ68NvdaGMjSTg8uJILySyR6poSWRzceK+11FER9BtrfjioFQpR/AFyHr9K7Je+4oWd48i4cZBqJNjCLg8ODMKieieStDl5dycDfTY+BR7+z+KsX8H2i+agiLWICoLJVWceXwtxv4dSL5nDKoEE668UtEN1x8UH3ZJjhEPIGQSct/+gaxXvqDL6hnEXz8QiURC9b5zHJ20lK5vziDu6n4gk4oB5812jk1aRps5Eznz5Doiuraiw5JpqBKiCDg9VO8+zckZb2Lo2YYOL01FnRKL3KCFoIC7oIKTD66i+4aZKKIikOnVCIEg+e9tJW/DFvp//yLKqAiQShD8QXwWO7ZTuehCB2qq+CiCHh8yrQpBELAevSDewivkuHLL8FbZMA3uTCA0hkm3X0ny5FF4ysSbbcEfoPDTnRj7dcBbYSV6eDcUUfowj5oPnEfwBzj9xDr6f/ciynhD2BrXcjiDQzeJLzBLNUquPPcu3jIzfoebM4+vxXpcvBiIGdmT9oumiDfMsUqCLjMAEqUWmS6GJ2c/xcEDB6g2m4mOMvDuuxto274TIEDAz7F7Xqf8pyP0+nguZ55cj6e0Gk2rOPp//yIKo56Ay8uRO5ZgOSReTAw99CYAfruLzCWf0em1B1BERSCRiJsqweun5Ou9JN81EhDw291kLvmM1Jk3o4ozItNrcBdVoEoQb+gFQSDo9oBUhuD3o4iKoOjznVRuO9roOMeM7EXHl+8RrQokEggKnH5sDcWbdjPk4JuokqKRSCUIQYHiL3eh75iCwqgXYwwmx4TjywlBAW+5GSEojpMy2oA3FF/WnlGItnUCErmUoMvDoQkvYTueRZfXHxYfHQgKuEuqSH92I6kzb0Zh1IetM5QxBrFPHh9+i1207jA7wrHh3AUVaNslXbpf8cawhYcrt4yCD7eRNHE4Uo0STYtYvFVW8jdsoeTrvfT7ftEf8K+AKt5Uj399lVbkERqkGhWCP4DtdA4Kox6FKRKpXIaroBxXTimVe07Tbv7tSGRSnBeK2DdmHh1euJvkySORSKUIwSBCIEjFtqPI1ErOPLmOxAlDSZszASDcL2+1jbir+6GI0iORin0KuLzYz+Rx4r6V9PvuRRSmyHCcS2d2Cb8Pn/2nddXIAHVyjLhJ3HaUkzPepMcHs4ke3l08eA0GCbi8HL75RdrMmYiuUwqKSJ1Yl0SC3+qk6teT/xKeUkZH4rM6CHr8yCM1yNRKkEgIurygkCHXqPA73LjzyxH8AfI2/EjbBXeIsdAEcOaV4swo4uxT79Dvu0UN5o2ufQvkOjUBtxd3QQVBtxd3USWmIV1xFVZwesZqfGY73dY9jq5dMpLQ4bO33ELm8i+J7JZK7NX9UBj1+Mx2FFF6fFU2qnafwtC3HQqjDsvBdE5OWU77JfeKFwYaJQjgt9ixHstECARRmCKJ6J4q0ldA3ID/ehLkUnRpiQjBIJqU2DB/nZ21nuJNuwHov/XlsItx2Y8HiRrYCW3I4rWmPJ/FLsaIM0XgNdsRvD6C3gCaFjEQ4p+6/Wr5wDXhywN3QQV+iwPL4QwieqQ1qEth1CORixtjVVwUMrWCoNdPwOkm4PQiVSlQmCLEgzqlAmRStKkJSCQS/A43R+54+Q9lgCo+CnVSNLazuRAQtzruokqMAzuK62BoPfJb7BT/fQ9t59+Br8pKwUc7KPn6N7qveyzsPSCRSvFZHdhO5eLMLiHx1qHIIzRi6AuvD3+1nXML3qfLqofFh+CUcjwl1QS9fuSRWmRaFRKZDGdOMWeeXE/LB66pt846s0tCa1EEUpVoFSn4A7gKKjh8w0I8pdUk3XElHZfe20AGxF7dTzy8D61vZ2avJ/GmIZT+sJ+0mbeIMXoVMgJOD5U7jnNyxpsMP72+1tVYEAjYXRy57WXazJlI4Sc7aDPvdtHqv45MbKrsELx+ur/7JFGDO6OI1IJEgrugghP3rcR6PIuYkT3p9s5MBH8Ay6F0zs17L6w/eUrNKOMMaFLiyHnrWxSRWhInDEOqVuDKLSPg9OAtN2Mc0BGpSgkSAW+ZhazlX+Itrab9S1NRxhmRyKTiAXFJFa68cpSxBvHhklgj1b+dFmOWqpRi30KeNa68Uo7d9Qqe0upG9SJd2yS6vDEddXIMCoMOEHDllXPywVX1+uWrslL40Y7w+iCuzeDMLcNvtnN27rv0eG9WPRnTcdl9SFVygi6v+LiaKaKejhpweSn8aAcp08agaRlP2ff7iejW+p+WG6eeWMPAn5aiaRkHUol4SFVu4czja/9Q3/tneCP26n50fesRcU0MBLEey8R2Ipvoq3qgbhErGnRIwG93Yzudy8kH3wjrRN3XPUZk9zSCHi/OvHJOP7aWHhtmoowzhMNHnHz4DWwnsum27vGQDiHDXVSB9UQ2Z55cx4CflqBrK1r11pWPw46vFa131UoEfxBvhUX0opDLwt42ruwSAl4/sWN61+MNQ8829Nv8It4qGwqDFiRSPGVmjt/9SgPeqJE3l6P7IggE3F5ceWWoEuvrbUFvgKBXtG515hRT9NmvtHzgmgb6TYdFU0i8dajIHwEBd3ElJ+9//U/XZsHrp8uqh1G3jEWdFB3Wtevqv11WPxJ+HOz/KpxvPfKfbsKfQjtj9X+6CZeF5kPJZvzX47bbbiMqKir89/jx4+nfvz/vvPMOZrMZv9/P4MGDufXWWzl48CAbN27EZDLRrl07MjMzWbhwITabjVWrVmGz2ejUqRMHDhxg6dKl9Q4ly8vLWbNmDdXV1SgUCiIjI7n//vtJSEggJyeHd955B4/HQ1xcHNOnT0ev11NYWMjKlStRq9V07dqV3bt3N3oo6Xa72bBhA9nZ2UilUm699VYGDBjAqVOnwgeWALfffvslYzTWPZQEmDt3LhqNhoULFwJiDMuPPvoIi8WCVCqlU6dOTJkypYHFJoiHkh9++CEmU23Q6/vuu4+oqChmzpxJcnIyPp8PtVrNmDFjGDFiRDhfY4eZb731Fn369GHgwIF/OJY/x9/2h98bg+wPYzv9ayH8YdC7S6MpEVSaWldT6PG/EOGlKfSQNJE3/p11XXl6yWXn+aXL/CbV1dQ2NqMZzfjvQ1NkfaCJ60ozatHUtblZ/v5n0FSXv/8FvagpaKrO/N8uO/6vzsv/q/0aXfr5f7oJ/0/hfHP6f7oJfwrto2v+0024LDQfSjajGc34t6H5UPKfr6v5ULIWzYeS9fHfrqQ2oxnN+OtoPpT8z+D/6iHB/1U0H0rWR/OhZH38t8/L/6v9aj6U/M/jf+1QsjmmZDOa0YxmNKMZzWhGM5rRjGY0oxnNaEYzmtGMfyuaX99uRjP+y7B8+XLKysrq/TZp0iR69ux52WX98ssv/PDDD/V+69ChA/fdd98/08QmwyGRXXaeSnnT7k6+llb/eaKLkCDVNKmu077Ky84zTPHH8TcvhaMB82XnmSDENKmuBH/gzxNdBFUTje+3aS7/tniou2k3zNvUl9/Ga11Nq6spVo8jTr/cpLrW9H6uSfk6ef59LyUWyi9f7TAEmmbTohf+fbYwdsnlyyltE9vXfJtci5Im8BNAjP/yed4o9f15okZgDyqalM/ahPWyqTzl+zdajw+dYL3sPN9+ZfrzRI0gOeC57DzZ8oYhb/4K4pqwXjaVhoom5Pt3eoI0FWoun4Y6edPWrwuC9rLzRAcuv30AOknT2ugQLl++2ZogNwA0/8b1sik1xatcTaorQu++7DynqqKbVJdRuPw1olDWNHkTG2h+4fo/iuD/VVvr/xyaDyWb0Yz/Mjz11FP/srJGjBgRjgfZjGY0oxnNaEYzmtGMZjSjGc1oRjOa8d+C5kPJZvxH0NiL2v8sZsyYwZIlS+o9XgOwY8cOvv/+eyQS8XWy22+/nX79+v1L624q/H4/H330EYcPH0YikdCiRQvuvfdeoqPFW7qm0Omv5DGbzXzwwQdkZmYil8uJi4tjypQpVFdXs3nzZp5++um/XN/OnTvp3r17vUdz/iq0LWPp+/ajKI16zCezOfzIGgRfgJgrOjHoU7ENgiCQ/sUufp//AQBDX72flFE9cVdYOfvRDrreN47I1vF81O0hPNV2Br44mdRrBzDZoKWssAyXw8U7L6znzMEzDep/8IWHGDVxFD9/8TN9R/RF8AawVpiJiIrE5/Hy/pw1FKXnAzBl2cO07t4GCRJKsot4f/Zb3PzUnXQf2QdtlJ7K8ir8vgCfvP0533+xJVzHMyvn0mtgD+w2BwA5Gbl07tGRSJ0Wj92Fz+1FKpMR1zaZF3s/gMvi4PbXZ9CiWxoBf4D845l8NX8D4xfcRaeRvVFF6aiuMGO32FkxewU553PDdc1eMYvuA7rhCNW1/MnXGHfbWEaOGYzaFIFULuXgsi85ua6+9WznqaPpO2cCqkgt1ekF/PLY21Seygl/N/RMY+j3izi54H1SJg4XX3g8mYO30krciB5I5DKCPj8Bpwf8Ac4/+zfMB86jbZNIj/dnoU2JBZkUiVRC+uJPyVv7PQAdFk8hdmQvAi4PZ596mz63DqfjiJ4Yk2KoLizH5/IQ9Ad54/oFXP/8FDqO6InWqMdRbcPv9iFkFnPssbVivYCmZSx93n4s3L6jj7yF4AsQP7YPHedORBVvRK7XMKikkvenv47X5WHK6sfFPsab0EXp8Xt8mEuq8Lu9lGWX8PHsNXidHmLH9aHdM3eiSY4BmQTzgXSO3LEEwRcI9yVpwjBkGiWuggpOPLCKgNND9/WP1/J7qzhy1/9IzIgeqJOjkWpUyPVq9o97BuvxrDA95MYo/LZyCHgBkEelMH/BM+z89VdMJhPfbKz/op5UF41UqWXS1pf5adZ6yuuMXQ26TxlNr3vHYWwdjyWvDJ/DzU+z1mPJLaXXhodQJ8cgkUnJWfsd1b+dof/3i1BE6Qk4PRy+7WWsRzMbjFnGy5/R5slbkBt1qOKjcOWVIQSCCP4A5kPp4XSnHltL0u3DiRvXF0WMAXthJQG3l4iWcRx9dRNnNmyl9fj+DHhxMpo4o/iKZXoBux8V+TDl5sG0f+Q6APwON+dWfk2n2begb5OIVCbDkV/G4cfeRh6hYdAHs3DkiZbmFd8foHjTbnp+MBtt2ySCbi+ugnK0LeO48MqXJN0+HH37FgiBIKefeJuSr39D2yax/pi1jsdXbSfo84deytaia5/M/nHPkDhxaHjMnQUVHHjwTcwncxh7cBV+u0ukRSDI/vtXceV3L6CM0uN3ethz+xLMR8WXKk1XdKbjoruRyGUEHG6QSFAYdVhP5nBixmo6LryLuHH9UJoikMilpL/8OXlrvwNAlRRNt9XTUSVGo06MIuDwULX3NN5KKzEjehBwebCfL8DQs014HGwnRd4YduQtFCY9SKUEnB5+7fYg7S+qK+Plz8kN1QXQ5fUHiR3bB5lGhbu4CltIBjS1rtiRvZAbtARcXvwWR708Qw++ScDrRZMkzrfyLYc5OWN1g/km1ShxFFSy6+HVVJ3K4eZ9K/HZ3QjBIEF/gMwvdtNzzgRUBi3m9AL2PPo2Vady0LVNovuqh4jslkr6ks8p+X4/vdY9jsKow11qRhVnQCKVYjmehb59skgAh4usp9fjPJNLm5XTiblhCBKphKDHh+AL4C2t5sITb+I4nUv3LcvwllRx7m4xpmzMyJ50f+cJcZydHo5OfgXLwfQ/lB0DLpIdmeu30HryVeL4hF6k/fXqZzEfzwbA2DON4d+/yLn575N023DkRh0BhwepQrScsp3Nw2d2EHNl9wbzUhljwBl6RVzbKo70VzaRs/5HEq4bQId5t6FLS0AIBAk43Oy/bQmWo5nEjetD+7kTISi++py5+lvSpl8Xlr/HQ+OVdMtg2s2diDrBJL4a+/sPeP6+HuQKtE+8AnIFyGT4j+7Bf+oA2qdWIljNCHYL7k/fQH3rQ1zzsBqJXEbe9wc4+epX6FJiGbJ2BkqjnupTOWRv2kPv5ychlcvwu71iWz0+sp94C8c5cQ0fcmGj+CJvUMCdW8rBYU+iSoqm4+pHUMYaUcYYEASB7qVm9sxcT0TrOHo+eTPGdklsvvZ5Kk9k02nqaDrfN47I1HhseWX47G72zFyPoV0SvaaPByDgcHNyzrv47S56rXsMZZ31MraR9fLMs3+j+sB51EnR9HrncSK7tEaqlBH0B3FkFXPi0TUEXN56/FqwdjPqlrF0X/c4mpbxSJRyPEWVFH68g7z1PzBwxzJ0dWRb6dd7a+fw6N54K6wcnfwK3dc9jtyoQ/D6kRt0SJRyFHoNQa8Pn9WJ3+Lg5GNrsYbm5fCL5mXZlsNhGUAgSNDrQ9cmifQln5NTR3boO7ek/1fPiS/We7xkvvYVKXddhVStBARUsUZxHq79RzhP28X3ED2yN8oEE7bjF8h7/WvaLb0XZXwUAbsbX6WVoo+2YX7/WwBaPDOF2DtGItWqCbq9ZNzzMvZ9ot7XaulDRN88DIlchre0mqxHVsKhfIydW9Jv6TTkOjXuCguGjimojDr8Lg8771hK5dEsFBEaBq2ejjYpGoVMSuHnv5Jw3UDkRh32s/kggL5DMoIA3korxj7tAIH8v23j/IKNdRZqKT22LkNu0CEEAsgjdQiBIDK9Bk9RBUGHm8z5G2iz9AG8JVWcnbwETctY+v3jBZRxBgION66Cci4s/oyK7ccuS27Ej+iOJjkGmUaJXK+m8Nt9GHukEXB5ubBmM71XPcyJB1ZR+t3+S8rff6Ws/yOeshzJRBVnAKmUsi2HiOrXnshuqRQv/4iy9d8A0HL5o0RdPxSkErwllVS8/x3l731H7LTxRN8xBqlOg1StJGh3YfvqB3z5xZhmTEaZlkLBbY8RdLqJX/wkqs5tcZ9MRxZrQnC5qVr9IaYZdxHrl4Xpd+6VTRRvPVxvr5K/aTddn78LuU6NMkqP/UIRAFXf7yd3xaZG+ffYDc/T4fWHibtxMBKpBE9RFQXv/kjhe9vFPo3vT7dZN2Nol4QlvRBNogmpXIYjr5zfnliHI6+MgSseQN8qjoDHR/oTou7bfd3jKEwRSBVyAk43ggCnZ75Np1fubaDfALS8/2pa3HUVAKXfHyBmRA/kRh2u3DLkBi2aVvEoIjQIQQGJVPKX9ICL1+bYkb1oRjMuF81eQM34P43Kykq+/vprFi1axKuvvsrixYtp1arVP11uoIkuHBfjk08+weVysWrVKt544w369evHq6++SlPenxIEgeBfMCcXBIHly5fTuXNn3nzzTVauXMkdd9yBxWJpShfYuXMn1dWX7yoN0OWZO8hc9yPbrngSn9lBqztFq86o3m3x25xsbjWFHyYuJqZb63CejC93sfWu5QCUHUznx9uXYMsvB6DFVT2ITE3gy6GzmHfb0zisDlbNfp1Hlz3WoO623duiM+iQyqQktU7igWH3k3c6m4TUJBZePYt3Z73JHc9PC6f/fNEHvHD1bBZePYuqogrufGEacamJ7P5sO7u27sVmtjPj1id47LmHkSvq3/esfultpoy5n7eXbiAiUs+EIXfx4YMrcFmdrLpmHlte+Yys/WdxWcTDxKPf7OXVkbNYOXYOCrWS656bTExqAid/3M+vm3dhN9tY/sRyHl74UIN+vbN4Aw+Pm8HD42YQHR9NcmoS31z7HHuf2Yi7yn7Jsag8nYstv5zfX/iYIUum1n6QSuj8zJ2U7TxOi1uGkrXuB3654knkOjXRgzuzY9BMjj3+Nj6zg12j5nF65jq6rHgAAGdmMY5z+Zye+TbbW9+N4A8gU4mujDEje6JLTWTPwCc4M/sd7njjUWJSE3jlypk4zDY8djevXzOPN65fQMcre4a/fTj9dVwWByuvnouroILUaWPDTe38zJ3h9vnMDlqG+Kli9ynOLv4Uy/Esdo97BqlMyoTF91GWVczya57m+1c+o+BkFvZKK5/OXYfT4mDZ1XOpLqpg2BSx/Kpdp7CfyeP0zLfZP+4ZIrunknznVeG+GPu2x3Iog4M3voDg9dP5lftwZhazb+TT4n+j5xFweYnsnkruuu85dMsiKrYfw5ld2oAeAXsFMn19l/vrRw3h7VdfhItcdiQKDRKZAn91PtuffperFk+lMRQfSufAm9/gd3n57Lrnwml73D0a+/lCfr9qLgdvfpEOCyfTZfUMPGVmtrW4i6o9p+kR2uRcPGZd35xO7rrv2TtoJgQFir7Yxb6RT5P5ypf10nV/+zF0qYns7vMoWyYsxmdxsHncM/hdHnJ/PARA9bkCzn+6E6/VibO0mgMLP2ZQiA8deWXsumkR2696mnMrv6bvW9Mp33uGqsMZ5P19DyU7jtNzmThXK/afY8eo+ewYNZ+sFV/R7pk7yX7jG7a3nEzJN79R8LftBFxe1MnRqONNbGtxF+fmvUfn12p5tu6YSeQyctZ8x95BM3EXVlKyeR/Vv5/D2K99vTEPeP3hNgDsvmUxO0bN55exz9D3jYdxl1n4JuVuyvecZsA6kZ7ySC2dl07jyN3L2Tv8KTzlFnLWfc/uQTPxme10fPFutKmJ/D52PqfnvYe3ylZvTAV/gPPPf4jtZDZn576Hz+JAGWfAdEVn9gx8gsLPfiXmqp7hcej8Sm3YDrlRx7lnNrK95WRKv/2dDi/ejS41kf1j53O2kboAij77FevJHHxVNvYOmolMp/6n6jq34AOcmSV4S80N8gA4M4pF2dHybnxme6PzbestLxHw+hhQR2b9NGEx341ZwA/XPIcEqD6diz2/nEMLPw6n85ntnFnwAdmhzVbHZ+4ke933/Dr4SSK7tqLwyz3sGjoLQ/c0Ts56hz0j5lLw+ibaLH8I41W9UbWI49QNC8h9+WMA/GY7BW/+nbSlD5B4/7W4Mgrr9aXL6w+R/+5WtrecjOVwBl1XPdygLxfLjl9GzRf/G7OAgMtL3FU9cJdZ2DFiLuV7ThH01pEFUgldnrmDil+Ok3jrUFHG3PQi2tbx5H+4nd+GP4UqwUTUgI6Nzst9Ny/Cb3WyZ/R8Ai4vpT8cBMB+Lh+/zUnA4eG3a56jYs9peq8X19PKXafYM2Iue0Y+zYmZ6+i28kGRhoNm4jfbSQmNlzO/AolEwq6hszh63+soBo9DmpACfh/ON+bhXPoIziWPIO/cF/XUOQh2K54v14YPJJ1vzOOH0Qv4YfQCkq7sTnTvNvRacDvn3tnC5iGz8VocDFz5AL9MeoW8LYdQRenZ8/Bqfn/8bdq+dA8AppG9kMhl/N7jQY7fvFC8AAjNoczn/0bmwr9hO5GF32zn+OpvGbRkKtXnCthx/ypK9p0Pk7n0YDrH3xDl6OZrnuO3ue8yaMlU7Pnl/H7ji+weMZeMFV/R7bX7Qzz1AzsHPYlMpyb6is7sHDiT44+J6+WekfNEuoXWS8EfwO9wk7PhRyp2nybo9mI5eoGur9zXgF8B2j0ziZLN+/FWWCjd/Dv5H/xEzOjedFg0BVW8ie0tJtWTbTVz+PDtS0L57wzL74Dbiyu/DNuxLI7d8xr2cwWXnJeOjGJOznybn1veHZYBuwc+wdlnN4JUWq+NNei9cTalm/fxU8pdlPzjd9Ieu4FDdy5l3/hnCXr9FHz+a730ppG90KQmUvj+Viz7zqLr1Ip2S+/lzMOrOHbTQrxl1Zx7bDXJ94xF3a4FAAGrA/vRDA6nTsT80wHarJkFgOGq3hhH9SXv+fc4d+uz+KusuDPEg+r+r97HsZc/48eRT6NNigZB4PNWUyjdc4Yr1op83m7qaCzphWwZPZ+DN79Iu3m3kbvhR/YOmom+QwsCbg97h8wiY/EnGHqmsXfIkxy69SVa3HkVupoLDSDp/msIWB1ItSqyn3kPV3YxUrWC3KWfELA6yXvlM9qvfhxXRkGdMb4Ty+F0Ml76VFy/Nm6nYvuxP5QbO0fNF/8LyQ1j91Qy1/3I3ltfonTHMdylZrTJMWwf9CTH57xL9yX3ULbzRIMxqyt//1/L+jBPtZ5CREj+7hk6i5irepC97od6PBU5og/KFnGk3/I0GRMXEDA7iLn7Ggyj+xN9xxjO3zAHAkE82cVkTnuJiGtGILg9lDz2Iu5DJwEIWqyUv7wW+7bfkEUZyBt3D2XPryLq/tvIv3l6Pblb9OOh+nsVi4Perz/E73e+wpHH1xL0+Tk0/S1+GTU/fCDZGP+aRvZCnRLL0eue5dhNC/FZHCTfM5bIdkkAmM8VsOu+VXiq7FSeyKby8AVy/r6Xwh3H6b9kKl0eu4Hq07n8MGo+vz/+Nh1emhqew+b953DmlpL7zhZ+v2oOsWN6N6rf6Du2oMVdV7Fv3AJ+v2ouLe4eSfFXe9k7aCa6Di3wlluxHcvi1GNrceWX/yU94OK1uUb3+z8PQfjv/+9/DM2Hks34r0FJSQmLFy9m7ty5PPfccxQWikr9oUOHmD9/PnPmzGHRokWYzWYAbDYbL730EnPmzGH9+vWNHuRZLBbUajVqtRoAtVpNXFwcADk5OSxYsIDZs2ezfPly7HbxwGbhwoVkZopWQVarlRkzZgDi4duKFStYunQpL730Em63mzVr1jBr1ixmz57Nvn37ADh+/DgLFixg7ty5rFixAre78XgmHo+HnTt3MmXKFKRScSqOGDEChULBqVOn6qV1u928+OKLzJ07l1mzZnHwoLhhKCsrY+bMmWzYsIG5c+dSWVkb29BqtbJgwQKOHDlSr6zTp08jl8sZM2ZM+LfWrVvTqVOncF2vvfYaTzzxBG+88UaYrps2bWLevHnMmjWLdevWIQgC+/btIzMzkzfeeIOnnnoKr9d7idFtHDGDu1AUupnN+2I3ieP6AmDq3x5XcRUA5UcyUUbq0MQZASjZfx6PWRyrytO52AsqwuW1GtOHC5v24Hd6OH/0PLpIHbHJsVwcfkkqlTJt/r28//J7yGQydvx9BwA6g45gMIgh1khJZhHRLWKJjDGIdLHXxrNRqpUktk3h9692IiDgdLjQG3QktUzEarYRuERsqWFjB/Pjpp/E/h69gCZCS0SskR7XX8Hxb38Lpzu/81j4//OPX6BV7/Yc/mo3ce1a8POmbegi9ThsTuJT4jHGGC9J3yvGDOLnv2/HXWkl44tdyJRyFHp1g3Smjimc+0ikQcWJ7Hr0Tr13HMXf78dbYSWiYwrFofEK+vwIfvEQvPK3MygitajijMi0qnproWlIF0o37yd6aDcc2SVEDRT5LHZcX4q+3AWA5fAFImIMnPn5MAABrx91hIaIWLENncf04chXuwHI/O10mG4yjRKhzuDGDO4Sbl/BF7tICPFTwOkhYWwf8r/YjVyrwuv2oYnQEhkqv+uYvuSfzqEit5Qj3/4W/qZQK8N9CTg94b7ItCp8FidxV/cN98VvdVL05S4shy8gkctQROlRxtWOTfTQbjhzSjH0bkvp5v04MorI2/AjSlNEA3oIfg8SiRTqxIbq26sbhsiIBmMnUeoIukXFseRoJqpIHdo69dag/HQuib3b4XW666WV60RrTQC5To3PbMfQI43cNZsByFmzGUVMJMo4Y4MxU0Rqqd4vbtgDDnf4dvzidMpYA2VbxcPH8iOZKA06Wo3vjy23DEehKLMsF4rQxhhwlpoBqDyRjdIg8mHVoQx8oQP7qsMXUBp0KKP05H2xm7wvdmPs3ApFpBZllL5Bv2vGDKDoi10k3zECZ04pMVf1pOQbcc4VfrITqUKOvnPLenmjh3ZDIpNSsPFnAHLf+RFj3/YARF3Rud6YS+UylKYI1I3QPqpnGhlrxE1VxprvUcVEoo4zknjzYEp/OIA7RIOofu3rtTVurEhHb4WVos9+RapUINPXxr31lpmxnczBNKQLxZt248goRCKTEQzF4NS1TSLo8qKMM2I5fAF5pDbMkzK1kvKth8N1xf5JXQDV+85h6JGG3ybKwqDP/0/VFTuuL3nvbkEeqcWVX1EvD4BxYIf69GhkvlUcyUSqkKM2RYRlVl0YO6WQHpJtdXnKW2HFciwrbN0RPaQLJZv3Y+zdFnt6IaYBHRB8AQo+/YWYIV0AsB1OR5kYjWlcP8o+3objZDaatskEnR7ceaX4q2woTJGYxvWn9JNt9dqhMOqxnhGt2i2HM8Jz7q/IjtihXXHklGLolMKFNd9hzyji7Ct/R6qQh+VHm3vHUvT9AbwVVvQdU8J0C7i9xI3ri0QmRZMSQ/nPR0JtqD8vzaH5nHjdAJw5pbhC66o9o4iIjim4CsW/s9Z8hzImElWcMWyhDiDTqpBrVZRsrpW/8aHxIhjEkVmMK7eMqgPnRSux7oPEb96QfiSTIzGYwOshWCIeGAVzziPR6JCoRT6UKmRIFXIQIH5IZ/K+OyCO6/FskEiw55VjaJNEwdbDpIztg/VCMeqUWBSxBmLG9QsfRFoPZyCP1KGMM+ItM2M/mU3MuH6UfPYLzoxCvFV2lAYdXqsTa2ZxvXGsOp1LXJ92+EJytEae2fLK8YdkVPXhC2gSTcSEeApA8PkRQnOl6qL1smYJ85SZMXRtjcKop+CzndjO5hHZuRXySK1otVuHX0GUbe7CCiyHMyj65Bdix/al+rczxN80mJJvRMvIok9+qSfbqvedw2d2hPPX8IntdC76DimNzsuattYgqs68rNuvih3HkcplSJX1Y6jK9Bo0yTGcefo9kfdCVveu3DI8xdUUfroTXev4enlixvWj8ufDRI/uTd7qb5Aq5bgLK7EduYDt6AXKvtlL1PDuODMKUSaInkXK5Bgqv/xF7OeP+5Fp1Sjiooi69gokCjkVn27DcSQdWYQWqVqM4xfZJonyfecA0LWICffl7NrvUIfkNAIodLVrpEQmo/Qf+5DpNcj1apTRondW0m1X4swqwZVbhnn/eQIuD4m3DBHblmgialQfAg433uJKTGP7UbzhB9Fq1uVFHqlF27kVMp2a0o+31xtj+3lxL3QpGfhnciOqd1uKvtuPPaOIrHe2ojRFULLtqDiWvdoQdPvw2RvGa6wrf//Vsv5SPGXs3RZHHflbvGkPutbx9fjeMKY/lZ/+hOtUFs6j6aKlaV4pmu5tcRxJR9OxFZ6cYqy/HsEwqh/2H3eiap+KL6f2sDdQZcFzKh1FqyTcpzMA8Jw4hzRChyzGVI9+roKKensVc0jeOPPKEPxB3CXVJIzt88f8K5cRd9Ngij/ajv1ktiiD9BpceWVoE8X6rBeKsGUWozRoUeq1ZG3aQ9aXu4nq0hKlQUdUl1aU7DkdSluMJiWW6GHdqPjlBFGDOpGx+FPiru6L4AsQd3W/RvUbXbtkzIczCLpEa3K5ToM0ZCjgKa7C2K99WHezncz5S3rAxXxZk78ZzbhcNLtvN+O/BuvXr+f+++8nMTGRjIwMNmzYwPPPP0/Hjh1ZvHgxEomE7du38+2333L33Xfz5Zdf0rFjR2699VaOHDnCtm3bGpTZunVrjEYjM2bMoFu3bvTv35++fUXhuXr1aqZNm0bnzp35/PPP2bRpE1OnTv3DNqanp/Pqq6+i1+v56KOP0Gq1vPbaawDY7XasVitfffUVzz77LGq1mm+++YbvvvuOW2+9tUFZJSUlxMTEoNXWD7adlpZGfn4+3bp1C/+mUCiYPXs2Wq02fNhY04+ioiIefvjheo/XmM1mXnnlFW6//Xa6d+9er/y8vDxSU1Mv2cfs7GxWrFhBVFQUzz77LOfPn6djx46MGzcu3I8333yTw4cPM3DgQLZs2cLkyZNp06bNH9LuYihNEfisjrAS6C6uRJMYBYDKFIGuVTwjti/BWmbGa3GgS4jCVWb+wzK1CVE4isQN/qCxg4hJjGH2G0/x/OT6D4CMnzqe/T/vp7qsGolEQkWxaGmZfzaX5A4tMSZEY0qKITo5lqiEaKwVohXpPcun0+3K3hRdKMBhsVFVVMnx7YeZ9s4sElsk8tamlSx48IUGB+QPzr2XaU/cjUav4ed/7Aj/bimpwtQqjg7De/CP595v0B+pXEbvm4bi8/iwFFVSfDaXIVcPpqK4nN7DehGfHE9sYgzmilq6TJ0zlUlPTOLY3qPEJsVSXlRObOib1+5CGdEwuLsuIQp7Ue2BtqO4Cl1CFOpgkMRr+vHbLYvo3b8DAZcnPF5yvTq8sQYIen0M+e4FFBFajty1DACFKQK/1YkQCJJw0yBKv91P4o3iZlSdaAofxgAEA4Haw1xBQB9j4IFPF7Dn3R8xxJsw12mfSq/hyZ+W4zqTy5mFHwEN+clVXIk6sTakgKF7KrEjeiDXa3jr3mVcO+s2DAkmrOVmjPEmjAkmjoQOhtV6DU//tJyic3l889KH4b4I/gBX/LocZYyBU0+spd2828N9kWmU4f64i6uQ6zWoE014QzybcNMgyrceRnXXVbU8X1SFRClvlB5CMIBEJkMI0URuSERmD8JFD6pIZDKEOg/V2Euq0CdE4WxkrugTosLl1aTN3XmCtjNvZviJtcj0Gk4/uZ6uKx/AlV8RbiOC2L66bVSYIgh6/ajijHiKqxACAQx92zHwp5eRKOQUf7m7ti/+QL1NhaO4irQbryD7m9/rtU+bEEXA46uXTpsQhT90QQHi4Yvf4UYdb8RVVBUa5yhcxVUoTRGY+rTjqu1LcJdWk7vyqzD/1fRF2zqOC8u+JO3Jm7HXsWYLON1EdG6F/Uxe+Lek24Y1yK9ONOGttKGMjkQik4Tp4QqPeRQIAkM+expBgLy/70EIBnGGDnlcxZUgCKgTo9C1SUQil4lujQYtQlCoV5fCoMVVhyf8NheKyPobhJo5pkqKJqJra9EFKzQv1Ykm3KXVYT50F4vtF/wBhGCQ3p88DYJA8bf7UBi09fjPb3Mhb6wuW+3mVa5T/1N11fBTTdqaf71lZpCCXKtmwI8vkf+haB1UM58vnm/O4ioUejXahCgEQWDUp2Jd6R/tQJsQhbOO7HCGeIqi2sssmVaFLzTO6gQTrrwyIjqJhziuoiqMvdsCEH/HSMw7jqJMMOEJ5VcmmPBV29B1aY39SAYyvYbSj36GYO0aoDBF4Ckz0/6ZO+nw7CSQy/DbnI32pa7soFx8EKbFjYMo/ukIhq6twnzkLq5EQEAVHYk6IYrEa/qx55aXiFs9nYBTlNOekmryP/iJNrNuYfiJtwn6/FSEDiOg4bx0F1eRdMsQir6uvSBTmCJEV/jQvHQXVYblgbesmvir+9Fhwe0oYw24S80N5gqAOsEk5gNS7hxBsCATiSH0kIREinbuKqSxSQhOO4K5AiS1D7IEzRVIjLFc/fNMIlrHk/7Bz9hzS/FZauelJBQaBKD6TB5RXVsR9AeI7pmGukUsqsRoVIkmhECQ7p8/A4LoMaKqI59ViSYEXwB911TKj2aGZU9jOof2IjnqCPOU2MeWd15Jxd7TRPVpV7te6hqul1d8/wLyCC2H6qyXPqsTdUIUgi+AtlU8fpszPC88ddpSM+8dZ/JoO3ciee/8gDopmphRvZDr1TgakW22M/m1nZBJ68k2v82FPEJD27kTkSrllP14sN68VIXqF6Qg06oZGJqXF/erhn/rtjWyW2uCfj9dVzxIRJeW+J0eJNLadcxdVNXg4EOVaELTJonMhX9Drlcj+AMErI7wd09RFVHDu6HvmkruUTEMgjIhGm9oDGJvH4m3qAJFgglV6wR8VVZSVz6KpnNrZDo1qlYJUJqL+Xw+yWP7UH7wPEgkKA06QJTngiCgTYgi/f2fGPbBLG48uhqFXoOn3ILgD6BtFYenwoqhV1sGbluCKika67HM2jZWWNGmig8api66h5xFH5L28r0E3V6UidF4iipxnM2j5eyJyA06UmZN5Px9tZ5S8tAYIwi0nDaW5DuvRBVnRG7Q/aHcsITkRvKNgyj56QitJhnq6UUSuRRPuSUsN6zn8pFrlPXof7H8/X8h6xvjKcvxLFx5ZehD8tddVIWhd1t8dSz2FAnReItr5be/2oq2cyrFr35E6zdm4Th0Bl9ZFYYRfXCeuID/3BlU3TvSGKQ6LUFbrQeRv7QCeXw0pFfR4sZBFHzzewPdUiKVhOUNgCbRRNuHriFmUEdyF27Eeb6gAf8G3V7UKXF46qyxvior+s6tqThSyzMqk56gP4gqOgJnUWV4vXIWVeEoqiTl6n6UH0gPybYYvKVmNC1i8FZaafXgtUQN6kTnFQ+gNEU0qt9Yj2fSdt7tKKL0SDVKkEpQJ4lyOmPxp/Td9AwdFk1B8Ac4MP45DH3a/akeUE/WX6THNqMZl4NmS8lm/FfA7XZz/vx5VqxYwVNPPcX69evDFpFVVVUsXryYWbNm8e2335KfLypWZ8+eZejQoQD07t0bnU7XoFypVMr8+fOZNWsWiYmJbNy4kS+++AKn04nD4aBz584ADB8+nLNnz/5pO7t3745eL1rjnDx5krFja11H9Xo9GRkZFBQU8Oyzz/LUU0/x66+/Ul5e3mhZgiCIcaEawcW/C4LAp59+yuzZs1m0aBFVVVVhd+uYmBjat28fThsIBFi0aBF33XVXgwPJv4K2bdsSHR2NVCqldevW4ZfAT506FablqVOnKCgo+JOS/gSNdL1GGfPZ3By473V+GTmPM+//hKlTyl9yaa9Lt9+3/s75o+d4d9EG7po9Ofy7Kd7E4GuHsPmDbxvk/3Ht18jkMu5b9RhXTbmavNPZ9Vz1339qDbMGPEDxhQKM8eIi3HVYTzJOX+DEwZM8P2MRs156DK2+9uBv7ZJ3uH3YFKZd+zAKhYKxN42qV2dqv47kHDofdt2ui5sWTSP7wLnwt51rv0Vv0NOhZweGjx/OhdOZ9awy31v6PvdeeR+Pjn+MCEMESa0TGxKpMTo2xoeCQJdFd3Nm0SfiBrtBGkk9C1RPpY1D973Osamv0nbuxHASAIlCRuyYPlRsO/IH4ygJt23NLQvJP57JP57fyKC7x6C9yAKu9EIh705Zgj2jiKQbBtWr61J99VRYOTrjLQ7e8xrXPDkx9Fn8LpFJSO3bgWM/7AuXv3bKEkovFNL7utryA07RTevY1FdpPf26i/pycQOE2vJD/S//6fAl+t44aor3W4rwmwsJ2MqQSKVI5HWtXRsfu8bRMG1C77bYTuXya/eH+f2qubR/9o5G0zUYN0n9349NXYEzu4Qjdy5FkxJDRJc6YTJC8Xzr/EnCwI5khywP6n34g77EDO5Myi2D8VbZ68vIUBpbehFb+j7GjpHzyHz3J7q+OaN+8XKpeGi0eV/DegChzuujEoWM6BE9wtZVDeggqUOEegng1+sWsmPMAn6btIzWd15ZbwNeN51EJsPQI43Ddy3j2AOrUBh1aNMambP16r/oBwkgkdDz3Zmcf3YjQjDYwDK8Lu0FQQCJaBWxb/Q8jty5lOSJwy7ZxgZ11ftb8i+rqyZfzb9HJ72Cu6iSI3cupeU9YzD2bvPH8y100LTlxhf5ftwzbL9rOR2mjmrUevYP1xJJOFG9wk2DOxN350hyF39Yj/ckchmqVvEUvv0tkQM7E/T667lf1pQpj9Bw/rm/sav3DLJe24SqzoXJn8mOhDF9KN3auOwQBIFui+7m9KJPG8hpuUFHzPDuOC4U8WuPh5HIpERfWUcnuGheIpEQPaAjxZv31/3pkvUClP54kF1DZnH80TUNaV1vroBpcGdS7hyB7/AuwowjBHEufRT/uWMEbWZQ198A16T5cfQCvu7zGNE92xDZNrlhmhBOr96MXKui1fUD6TBtDLaT2aEDRAnpc97h8Oi5nLhzMapEE7qurWv7KZOROu92Ljz7fq3V2KX45A/kVHSojxmvfdUgT93ivJU2Dt/7OoenvirG5axTrEQmpf28iaS/uil8EHIp+evIKCRn9bd0XfsYmpQY7KdzG87bxvJfhOJNuwk4PZx6/G2CXj8tQ2FRwvlC/x4JzcvDoXkpN+oaqa/+DxKFHKlSQd7Gn/lt1DyCXj9S9R+/SK+INeA327GfyGq0VKlKgemqXlx49n2CNeMVokniY7ci+AP4ys0gCEikUjRpSZT9bQtnxs5CCAjETBRDu+x/cj3tpo7mqs/ngwSCF3m5CIJA4pXdqT6dyze9HuHQzS+ijI5AptcgkcvQd0zBV21j36h5EBTQtk5okD9mdG98FRYcJ7LqDLL4jyrBROG6zbgyi3CcyibpgfF1CCcmyt/4M7sHPMbh25cg+AN0eOEu6hVSh0IXy42SxuRGiJBdF93NmUWfNqAtNJS/ikbG+Z+V9Y3xVMyIHiiiIxvI3/qo7bdUq0bTsRWl67/BdSKT0rVfkfDYbUQO743rbE54/jQ6KS4FQQjTr+jbfY2veyGYT+Rw8rkPKfzmd7Le/YmuH8wBGuffuuXItGp0nVqRv/Zb/PWsVCUN0tY0PevzXSiNOq7+eTEdpo3BfjYPAQGJXEZEt1SKv9yNM7uEgNODVNvwRW9BCOLIKCJn9bf0+WIBPdY/QdBb6/GUOGEoQY+f49NWcP65v9Fl5YONk+4P9m7/v0Iw+N//3/8Ymi0lm/FfgWAwiE6nY/ny5Q2+vffee4wfP56+ffty+vRpvvzyy/C3Sx3q1YVEIqFt27a0bduW7t27s2bNGsaPH3/J9DKZrPZwzOer902lqi/oGzs87NatG0888cSftishIYHy8nJcLhcaTa0inp2dTZ8+9V0B9uzZg9VqZenSpcjlcmbMmBF2la5xTa/b/tTUVI4dOxY+dK2LlJQU9u/f3+D3GigUtcqiVColGAzi9Xp59913WbJkCTExMXzxxRd/2VV727Zt9OjRg/Xr19Olzu/eShuKSB0SmRQhECTtvqvRtohlxLaXqT6WFXZLKwi5BAXcjdfXacootPFRXPPlAsqPXECXFB3+Fp0Qw8EdB5n4yG1ERkVirbaS1qUNqR1T+ft5cdMglUmZ9/Z8Jve5C7fdhdvu4tXbn8dSbmbpnjVU5JeFyxsxeRxD7xiJSqtGrpBjSopm4I3DWPPmRgZdNYDTR89RlF9M67YtOXNMdAm68uphXD/pWgDST1+gQ7d24fIMCSZS+3fi6Ne1VmU1mPreHFr37UB1QRkFx7MwJEWTc+g8r81aQec+nVk553Ve/2YlJfml4TxVZVVcN+U6rrljHGqdBrlCTmxSLCCmUeo1eEMKUOcpo+gYirlYfjwLfR266RJNOErNGHuk0WedGFdJaYpAplEy8sAqfFYnroIK/HUObDSJJtwl1bhLq9G2jhetPiptyCO1xIzuhfVkDlKVAk9JNSDe7CffOYKOS8SYX1K5FFkoFqe1rJqE9i24/vm70UVFUF1QjrFO+4wJJizFVRT943faTB9P/me/NuAnTWI0EpmUYdvE+FnmY1mok6Ip+uY3OraKR6lVc9eK6QT8AewVFqoLK7GFLGINofKPfPc7Ix+4jv1f/hrui0QmpXrfObSt4vA7PAzcvhR1UjS2M7mok8U2qhNNSGTScF9jRvbEejIHR3phuAwhEESdZEIIxYVzF1eF8wNIpDIIhjZINf8K4qZDqolEIhPTCn4PSOWA6EqpTzBhD7lAA3S/exRd7xDHufREFhJ5WvibPsFEq6HdKFm+iZR7xpB811UojHokctHV03zgvHiLLgFPSXW9NvoqbUiVcrzlIs0kShmekmq8FVYcWSUk3jac5FAwdYlMilRZq25EpiVSdSYPd4WVjlNG0X5SKPbnsSz0KbHhdLpEE85SM0ogslMKA9Y/hqfShqZVHOV7TqNJEq2f3CVmtCkxOEIKOUDp9mNIl9yDLEIdpneHF+4GoPdn8/CZ7ejb1R5uyLRq8dGCEGJG9sR6IpvIbq3rjZdEJiWyRxpCIID1ZHaYHppEExK5TJwDZWbS7hlN60kjUIUejdG2iKHywHk0idEgkYjpiivxVdkIOD04M4sRAkFSH70OQ/c0ZFoVfqsTTXI0NaMpj9DUs1AA8FucosWEWkHarFtw15mX7uIqIrulhvlQnWjCU1KNr9KGTKcm5d6xJN85AmWsgaDPX4//GqvLF7IQJdbAwO1L/+m6avipJm3NvyDGMpRHavFV2yn74SDGQZ2RyKQN59uRTLSJJqQyKa5SM64yMx2mjKLdpBFoYgzYCyrEWHEhaBNNuErN1L3CDDg9KELz0l1chaZlHO5QOzRJJoSgQLcVD3Ju0iL81XZkEVrarX6cgNWJPCoC/EEq/r6LxPuuRRFnpMN7c5EqZKF0j3F0+lrkEVrKt4iu0rbTuUjVyr8kO7ovnopUJafv2keQSEU+qjpwHnViNBIkeKtsGHuk0m/do0CtnI69th9SqRSv2Y7f4UbwB7CnFxJ/3UBiQ66GF89LfZtErGdy8ZZbaHXPaFJq5q9UGnbxUydFh+VBXZT/dASpUoEy1oC33II6yRSmobu4Cn37ZLqteJBDdyxl4LweCJZa62fFsPHIu/QFqRRCl4DSlu0gGERqjEGwVAISfFYnZb+fJaZ3GxSGWjkqBIIIIctUv91F8Y7jFO84zunVm7ll3wrceWV4iiuRhazBfBVWBK+P2GsG0GLa1eKhcVQE5r2nqfjhAMhVYdlTg9bj+zP4VdEbpeJYFjE9a+VoTdqkzi3ptuIBDt6xFGdWCapYI0N3LEUQBFwFFfUuOGp43VYmrpepj1xH8k2D0aTEIlUpqNp7Gvu5fNwl1WhSYhvQu+56VPTJL+jaJaOZPIrYa/rht7vQNZBtefXyEwgiN0WE52WNvFEnmbAcvUDUgE4EXJ5G56Uq1kDfL+ajijXgrbLV0wPUiabwAyY1sJ/Ng6CA9bh4QGM9noVpQK3lmjrJROAi92GJTIbxis4MPPgWUrUSmU6NoY94+S6Ry0iZcT22oxeo+OEAuhALe4srMd08DF2XVKq+3UOL+ZNJW/U4jtPZqNsk4TiaESpdQJkihnFKGNIVdUzoccyggCdkkadJNCGRSHCVmun21K2cXS2GM7EeE/ug69ACd14ZvgorzhxRv3JkFhFZ5zJOFRNJeU4pxv7tMY3pR8wNg5EbdIAEd04JqqRolAkmyjftosWjNxH0+FDGGdF2TEGm15L6wlRRBlbZICigTjThs7pIuGkwAafnD+VG/FU9sZzMxp5RhCJSR+q0MbS680oxvE4giCrWgLFHKn3XPYo6IYqgz09077YEAwHKfzyE/Vw+ylgDfb6YL87pOuP8/0LWK0KyvmrXSaKHdw9b+qqTxHR1QwL4SipQJsbgkMtIXfc0QbeX6m/EmKRVn2/DnZFP4sw78Jtt+Ior0SbEECirtd7Tjx1G3KKZ4pA7XEgjai9T5PEx+MuqiL+qL5aT2XgqRKvTurrlxfJGGR2Jq6Q6pHNMRWGKCPPv4LPvIYvQIpFLUSWaUCVHI5HL6PLeLIIeL2V/r9X9208dRZtJI5CpFXiq7GiTohECQZyl1ehTYrFll7Jv5vpw+pv3rUSmUeEprRYthwd1RNMilpiRvSAoXFK/KfzkFwo/EcMcjMzZiCohioHblxLRqSWe0mrUydGUfP0bXVY8QNAXaFQPkEdowvKsZoxqeKOuHtGMZlwOmi0lm/FfAa1WS1xcHL//LrrzCYJATk4OAE6nM/yy86+/1gbD7tSpE7t3iwL96NGjOBwNLc2qqqrIyqq9qcrJySE2NhatVoterw9bR+7atSscUzE2NjacpyZOZGPo3r07W7bUvrJst9tp374958+fp6SkBBDjRhYVFTWaX61WM3z4cDZu3Bh+oObXX3/F4/HQtWvXemmdTicGgwG5XM6pU6cuaX1Zg+nTp1NUVMQ333zT4FvXrl3x+Xz13N0vXLjAmTMNX6euQc3hbGRkJG63u96hplqtxuVqGI+mBqNGjSI2NpYFCxY0+Fbx2xmSxg8AQK5TcWbxp/wyaj4Vv52l5UTRCrbdbcMQBAFzRuN0PLtxG87San6YsJjcLYdpe+sQIlrH06FXB5w2B6Y4EwqlHGu1qFwc2nGQiV0mcFPbG7mp7Y14PV4yT4nuE52GdMNld2EpNzP09lGk7z8bjiUZ1yqBXz7cwovXPMWxnw6ScyKTQTdfSVVRBVdPGIvD6iAYFGiVlkJhbm1bd/64iylj7mfKmPsJBgLoI0UFqGWvtnicblr2asvpn+vfZve7bQRag46X+j3EqmvmcfqnQ/S5eSjqSC1d+nXBYXMwYGR/Tu4/idPuDOczxZnYvHEzD4+bwf5t+zl39Byjbxkptr93GwJeHz67qEic2biNr8Yu4KuxC8jZcph2t4qxj2K6p+K1OXGVmdne/3G293uM7f0eo/i7/VQfucDZxZ+xa5T4AIhELsY8TLi2Pz6bE0+ZmYhurZEo5GF3m6q9Z2g9/TpKvt5L0sRh4Y15+dbDqOKM7Bv5NGfnbMBWYaHz6D4oNCraDOpMdWEFb97wLJV5ZZz95Ri9bxb5odvV/XHZnNjKzcSP6R1+9VDkp9MkhvipxcRhZL/3E7tGzePQfa9TsuUQKROHYujWGqVWRVV+GUvHPMXya55GrlKGL797XN0ft82JtdxM15F9KM0Uy9e0jqdq7xnirxtARLfWyCK05K3/gX0jn+bUo2uQ67UkTRiGoU9bhEAAn9lex3V7MCWh109rygBImjgsHEi8fOthkiYMA0AiV4lWe4Jo4VPPMkciIei24TcX4jcXEvQ4kKrFA/yEXm3w2Jz1XLdP/G0bn1y9gE+uXkDm1sMotep6ac05JUQP7Ur++z9x5PYl+G0urCdzaDVdfO269fTr8FXa8JaZ67XR0KctfquLqAEdkGlVJE+6ivIth5BpVcg0KiQSwmPrrbAQNzYUc6h3G2RqJRe+EGX3uY3b+HbMAr4ds4C8rYfRxIoxXKO7p+K1inyoSY5m4Hsz+X3Ka2wb9hRFPx7CU2Wn5cShtJw4FMuZXHw2V73b+qhebUAqoWr36TC99Z1SKPl6L/tGPk3JN7+RcOMVACTfeSVBn7+e63bNmF08XvnvbsV6PIvM5ZvqjXkwEMRbbcdndyHXqcl6/2d+vf4FHLll2C4U0y70Mm+76dfiqbTiLjOLL4sO7CgeDmmUBL1+HBlF/DbyaSp3n6L0InoHPb4Gm/cuKx/ElVdG+vMfsm/k00jkMqRyUbVzZBYj1SjxlpnF8bI58ZaZkWlVVO8/j6/SysHrnkfwB6jef+5P6wIxHp6v0vovqat862Fa3jsOv82JJiWmXh6ZTk3V3jMk3jKE6Cu7o20VR/67WxvMt5jebRD8ATzVdnw2kfbnN25jyw0vYssro2D7MdqEZFt091TxQqURl9zKvWdIuG4AlqOZRLRPpmr/OSQKGUkThhJ/dT+Oz3gLd5YYX7Dwza9wZRTgOJODO68EEPCVmanacgDHySyO9H2Q9IdWYtlzkoxH3gDEmKtps24BIPXxG0WLor8gOxSRWk4+8zd+GTWf6uPZtK3DR0GfH2+VjZ/7P8FP/R7np36PU7p5P5YjF5ApxBh8Uf06ULH9mNjJYBAEodF5aezTFqlaQcHnYjyw3Pd/Zs/IeewZOQ/LsSw0yeLDW2nTx+OttOEpM6OtEwcwsltrgl4/0YPFi9AWE4dRGpL1njIzhp5tOPfixzjzy5D3Hob/xD4k+kjQ6PDt+g77UxMIZJ3F8/OXCA4rns/fImitQvC6EXzihaRMrSBhaFesF4oo3XuGluP7i+PaQzwg1KXEooqOoNWNgyj46Qht7rwS876zBOwuqnYeJ+F28fLDcEVnJEoFhRt+5NDIp7CfzsV+PAtFTXzf3m3CsqcGOd8dqCenFCE5WpNWKpfR572ZHJ/xFo4sUf8r33GMC2/8gz0j5yGtu16O748/tF5GdmuNVCEne/Vm9ox8GndxFZ4yMwpTJC0mDsN6Jjec9mJU7z1D3HUDUcREItepyVn9D/xmB0Wf7yThxsEAJN05ooFsq0HV3tq5bDmUEZbvfqcHiUYRnpc1a3vNvKzYcZyct3/AmVtGwOVBEpIBhj5t8dmcDazLveUWfGY7re4bJ47XkC4IgQCalrGiRdqNV+C4UD92Z/bSz7AeucC+fjPIee1LAjYXAZcHdcs4OqyajtyoJ3PRR/XrKa4i5pbhZEx9GfuRdJxncjl11eNUfbMbiUyGuk0Sut7tkUilOE9lA5C3eT9bRs9ny5gF+KzO8Ev1nR4ejzskp52FlcQPFa/UlbEGBH+QiE4p4oWcBMyHQzEJiyqRqlVoWsZiDK2LxV/t5cLizzjU+0EOdLqH3CWf4Kuykv3c+yTedw1Bnx/TNQNw55SQ8cibOE5mc/6h17HsPUXGI29QtfcMyZPEy4GkicOwnc6lbMuhP5UbyTddQWEoPErFb2fwVtrYOWo+5btP462ykTCqF9v6P8GhB9/EciqXos37OTv3Pcp/PFRvnHPf/gFXbhlBl+dfKusv5qkaWa9r3wKlKSIsfxNuvIKyi6w9LT8fwHTLCFotfxS/xY63oAx/mXgoJo824DyegbptC6LGD8H8w170V1+J45favZx96y7yb55O/s3T8WXno+4iGgqounckaHMSqKiixU1XUFAnvEzdvYqxRxoIoG0ZizrRRIsbB1Hy02GMvdqAVIqvyhbm372dpnHhmfcIWJ1kzHuP+AnD6bDyYfwWB+788vB4AaR/sI0fRy/AU2nDZ3WSdusQ0iYMpfpMPl6rk4DbG+bPNndeSfW+s1TtOU3UwI64iypRJUaT8dInlPx9D7YzeZfUb5ShQ3h1cjSCP0jFzhPsG/k0fpsLy/EskiYMwzS0K56S6kvqAeZDGcgjNGG+rKvX1+gRzWjG5UIi/P/S5rYZ/2ncdtttREVFhf8eP348/fv355133sFsNuP3+xk8eDC33norBw8eZOPGjZhMJtq1a0dmZiYLFy7EZrOxatUqbDYbnTp14sCBAyxdupTIyMhwueXl5axZs4bq6moUCgWRkZHcf//9JCQkkJOTwzvvvIPH4yEuLo7p06ej1+spLCxk5cqVqNVqunbtyu7du3nrrbfYuXMnmZmZ3HvvvYDocr5hwways7ORSqXceuutDBgwgFOnTvHxxx+HD/Juv/32cPzHi+Hz+fjwww85evQoEomEpKQk7rvvPmJixA3A5MmT+fDDD7FarSxbtoxAIEDr1q05f/488+bNA2DZsmXhuJZ18/j9fpYtW0bfvn3ruZmDeFj7wQcfkJ2djUKhIDY2lqlTp1JVVcXmzZt5+umnAXj33Xdp06YNV155JZ999hl79+4lLi6O6OhoYmJimDhxIvv27ePTTz9FqVSyePFilMqLYtPUwTcJdzLw4zkce3K9+AJgyzj6rXsUhVGH5VQuh2e8RdDrJ3XaGDo9dSsynXir+9szG8kIbZZuP/QmUpkUlVGHz+kBQUCh1+CqsFLwy3ECHh9pNwxCqlVSVlCG3WzjvZffY+KMibwx9w2qSqvqtenLs5vYvmk7fa7sgwwJMrkcr9tDcUYBKp2a92atxlpuZu6Xi1DrNUgkEvLP5vLRM+u5ec4kul/VG61RT1V5FR6Pjw/f+oQxN45kyVOvUlFayZtfvEaUyQgSCRmnL+B2uek7pDcyd4BTWw4Q1yaJTx59k3ven8Omue9gK6vm5QsfYS6swOMQlYFTWw6ijzHQZUxftKYIKksruXAqkxVPreTpN+awYs7rVJVW8cpnSzFEG5BIJGSezmLVvDe4b/69jLhqINqEKIJeP0F/AJ/Tgzm9kF+fXIez1EyXaWPoO3ciCq0KwR8kb8cxfr53JQn+AP0/nsPxJ9+h0/zbqD6aScptw1Aa9VhO5eCtshM7vBsyrYqA04Pf7kIIWbQen7YST2k1uvbJDPrlFdyFFViPZ3NyxuqwdWDHJfcQc1VPAi4P789ZR98Jw+k0sjf66EjMxZUEfAGO/WMvrfu2x15hJbV/RyJijVjLqvF7fPhP5aKMjuTY42/jKa1G2zKO3useDbfvaIif2jxyHSkThqEMbd6qS6v54JFV5J/MQqFWsvTkexz7fh+te7UjMtaIJVR+4dlc9KZIPp69lsnXDSX5zitRJ0aDVILlUAaH71hSry+Jtw5FplbgLqzkxINvYD2ehVSj5Kr09/jtyqdwZhajaRVH93WPoU6KDj9g4LM6sJ3KxZldQsxVPdG0iCJgL0Pwe0EqRx4Zz5Oz53Dw4CGqzdVERxmZfu9kbrlOnNdSXTRSpZbKjBJ+nr2eshPihuuGD2azbe4GHKVmetwzhj4PjUcfb0QICnjtLr6+axmO0mpuXP4Axr7t8JRUkbXia8yH0un//YsojHoCLi9H7liC5ZC48Rp66E1AtBC4sORz0mbehDLGgDxSi7uwAolUSvHXe1HFR4XH9vTjb5N0+3BiruqJx+NDmxjFl/2fwGdzMfpvs9nz1AZie7VlyIr7UUaGQh8IkPfTEXbcu5IRr9xLy4lDsWUWI/gDSGRSAm4f+jYJSGUyHPnlHH78bUx92pE2ZRSapGjs2cWkz/sAb7mZ7useQxEVgTrJxK89p+OrFA+CB+18BV3bJIRAkDOz3qF4k3hQ2vuzeUT2bMOefo+iMEWI+Y16vBUW1MkxKKMj8VkdBD1+5JFaZGoFzsJKDjz0Jt5qBwPfn4muZRzu0mryvtxN/te/c+X3L6A06gi4vOy9cxlVhzLQCkGG7HkNiURC0B+g9IcDovuaUY/tZA7HZ6ym4wuTiRvdG1Vo/gr+AAGHG3t6Ifnv/0SvjbOxZxSiSY5BIpNiOZaJ/Vw+0cO7E3B5cKQXEtkjjYDLg9/m4sR9ryNVK+j10Vw0LWKQyKU4MovZN2Y+HV6YTOwl6jr92Frav3AXpqFdUZoiEYJBbKdysB7PanJdMVf1RB6pJej24rM4OP3427SZM4GsFX+n8/L7kSjkaFJiCLi9VO0+3UB2JN46FKlaiaOwkt3TV+Mx27ny3SfQp8ThKq0m6+978Nnd9Hp6IvKQbCvYfoyd964kKUrHiENviu6agSABtxdPSTXySC2eUjOqOIO4wTTb0bWOx+/wIEXAV2HmxLi5dHj3KaKvGUjQ7SXo9iLVqvCWVnP+/ldxHM8kclAX2q+fxfFRs6guthN/3UC6vvEQEpmMgNPD4UlLsR6+8Ieyw6NVc+35DWwfMRdHZjHalnEM+/4FlFF6JFIJQX8Qn8WB5VQuQjDIsSfX023ebViPZpJ0+zAURj1Brx+JTILgD2I9mUPA6Q6PV915GXB7USea2NHnUfw2F/0+nsOJJ9/B2LsNXZdNCz9KIQSC/H7DC5gPZdDmketoO/Mm0Wre7iL77R9ImzFefNQnxL9Br59uKx4g8YZBSBRy8X7FacHxzN0or52MYsAoBJcdJBL8R3bj3fIp2mfWIdHqEewWvFs+Qzl6AlabAn3LWNL/tp1jL32GvmUsg9c+gsqop+pUDtl/30vvZ+9ArlWJFvlVNpFvvviVgnXfoW4VR+8tS5DrNRAUKPr0Fy48vQFD/4702rwI+5lclPFRyCM0OErN/PLAG+iSohn40t1o44y4zXaqTuaQv/0Y3aaPRxuSoz67i613LKPj5JGkXtMXZFJchZUE3T6OPLCK3useDdPDW20n5qL1MhhaL49MW4m2VRyDNr9AwOUJWbBKcBVVcvTelbiKKhn808vhB4YCdhdH7lxKl5UPou/UEsHnx5VfTvpzf6Nq9ykG7lwelm1nZ62neNNuBCQMO74GiUyKwqgXrbTdPggGkchl+B0uVHFRyNQKgl4/AacHn8XBycffpt2cCVxY8Xe6hOalts689FbbiBnenaDXjyJKh0ytRAgKSFUK9o6YizOrmJhRvei5/nGkChneShvnXviYdk/dilQpR27QIZGIFpBBj499faYTsLtot+ReTFf1BIkET0kVeau+pv3yB1Anx+Apq8ZXZkEeFYHlp33kPbOBbnvWoIgzIlHIIShg3n6YzAdeASBt7Syixg4AQcB+JJ0L9y3lvFngmp3LkCoVCIEgpXtPk3J1P5RGHX6Xl52TllF5+AKaeCPjti3FU2VFFghS8PEvJN58BQqjHldeGXKjDqlCjiu3DKlaiWlIFxAECj7+hXNPv0eLu0ehkgQp+dtPRF7RhXarZoiPjETqEIJBZDo13qJK/BYHmU+/Q5sl9+F3uDkz8UWCLZMYsGUxcr2agNtL9b5znJn1Dt4y8yXlhler5przG9hRR270XfcomqRoMSaxVIoQDCIBHDmlHH1iHanTxlD90xGS7rjykvLXV237l8n6P+Ip+/lCVHEGUZf49neSbx0qXhgIQQJmO2dHPkKr1x7HePUggm4v3sIygm4vxa98RPyMW5BFRSJVKZAo5AheH/ZvtuK9kEvcS08i1WkImG14M3NRtkpGqteCUoFEKsObU0DZvOV4M/NI2fYx5hPZHHn87Ub3KvmbdtP1uUkojDqEoICnzIxcr6Fy8+9khQ7LL+bfY9c/R5f3ZhN77QBxvSmoIOj2cnDpl7S/ZzR53x+kx+xbUEVHiDErJRICHh+O/HJ+f2I9UoWMQaseQhNvpGzfOc4//CYKo47u6x4TH83SqXEXV+LKKePU42/T7x/PN6rfjDi3AW+llaDHR/Zbm2l1/zgURj3uwkrkkRrULWKR69QgkxL0+P6SHnDguucb6PXaix6v+r8G56v3/Xmi/zC0szf8p5twWWg+lGxGM5rxb8M3CXdedp5KedMMur+WVv95oouQIG0kntVfwGnf5Qd2HqZI+PNEjeBo4PL7NUGIaVJdCZd4RfyPoGrikrJN8+ehGC7G0MYftv/zutSX38ZrL20M/C/HiNMvNynfmt7P/XmiRtCpzkM5/69RKL/8qDGGQNNi4+iFf19MHbvk8uWUtonta3ZxqUVJE/gJIMZ/+TxvlPr+PFEjsAf/OH7epeD8N/KUr9GgvH8MyeXEaauDoROsl53n269Mf56oESQHPH+e6CJkyxvGY/sriGvCetlUGiqakE9owhgD/Dsjk6m5fBrq5E1bvy4IDR/9+zNEBy6/fQA6SdPa6BAuX765miA3ADT/xvWyKTXFq5qmhEXoL19RPFXVNBdko3D5a0ShrGnyJjbw79PbmoIxpZ/9p5vw/xTNh5L/ejTrts1oRjOa0YxmNKMZzWhGM5rRjGY0oxnNaEYz/q1ofuimGc34N2D58uXhV6xrMGnSJHr27PmfaVAzmtGMZjSjGc1oRjOa0YxmNKMZzWjGfxDNh5LNaMa/AU899dR/ugn/FYjmr73YXRdaX9PE1Ma+9svOk3eyaXW17H35zigVGeYm1VVtvXyXo/SmeW0hbYJnWVPd0QyC7LLzSJvobhTVhLpoglsZNI0eTXXDnn7kxSbl29ll3mXnaaoroLIJ7NGU0Woqmsq/TWljU11VmtLGpo5XU+nx70LbYNNc+txNGDFrE92wmzrOyn+jO2VToG2iTNzy96g/T3QRUoTLd8MG8DSB+m0DTYsLEmjCHAs2cV76m9CvpruK//vgbMK8DPqbRsPoJvBvU2nYFDfspqKpbtj/TlnflPWy1NO08EpFnsvXmXVNlG2+JszLlsGmyZum1PW/EMLhfwb/5evz/yKaDyWb0Yxm/EeQ9tI0TCN7IY/UEXB7CVgcpD/1Nm1fmoZEqUAil1Hx3e+cf+UrNC1j6b7uceRGHQGnh8iurfml0/34qmx0WDyF2JG9CLg8nHpsLbaTOQAYP/oaqV586TpoMWOeMgEAWWob9HOeR5aUDFIpQXM1QmU5jvWr4WR+uH3JL9yPYUQfgi4PubNW4TolvsgeO2080XeMQarTIFUrCdpd+H/9FvemT1CPvxn1tTchBAMECvKRJSaLC1cggGPDaiRqDbr7H0ViisYoSPEXlpJz/cPhOpWpLUhY8iSqzm2x/mM72r5dQSrFsmkLxtuvJehw0sIHgj/Aqavn0GrRvURd1ZuAy0PmzNU4T4pt7LX/bQJ2F0IwiCIuis52DwGXh5Orv6XTfeOQqRQE/QH2z/+AymNZdJg6mp5zJqAyaDGnF7Dn0bepOpWDrm0SPVY9SGS3VNKXfE7x9we44vsXUUbpCTg97L9tCZajmSTdMpg2j1wv0trhImvFV7R56lYURj1+hxupQlxqCj/egaZVHDGh8Tr92FrxoYVRvbky3oi1uIqgP8C5Hw6wa+XfAYjr1JJJn8xDHalDIpXgtrn4dPJSio9nET+uD+3nTkQIBhH8QTJXf0va9PEojTosJ3M4NuMtBF8g3D5VfBRynYqBxZVsemQ1xadyGHDPWPrcMQJ9nBFBEJDKZLitTnxON4XHM9k87z3xMQwg/sYr6LryQSRyKT6rk109p9N+4V3EjuyF3KAl4PLitzjq8eGQg28S8PrQJMWATEL5lkOcmrEawRcg5d5xtJkzAZlWhd/q4sjtL5N0+3D6je6NLs6IPUSPCz8cYN+KrwCI6dSS8e88gT4hCplSwftXzMRaUC4ykESCLCIOiVR8JCHgMrP/2BlatW6Dz++jhVEJgYYXA+rQ/BIfZMjm1IzVtF84mZiL+nX6sbXYTmYjVSno+4+FyHSa2kD4u05xcsZqdO2S6bz8PrRpieLrjIKAq6CCEw+swnYyhxv2r8RvdxMMBhH8AXY/8CZD1s5AadTjd7jQpcQh16rw2V2Yz+ajitKDx8fRmeuwnSsAxFcv+779KIbuqQDYMwo58tjbWGrmfs80hn3/IiceWIX1RFZYdthO5hA1pDNyjQpnTin28wUYerZpIDuGHnkLhSkCiVRKwOnh124PIPhEHujz9fNEDegoPsxhdXD41pdwpBcw7B8vIFXKkchlFH23n/zPdzH0uxdQhl70deaXYc8o5vD0t/DbXeE2npv/Pkm3DUcZKz4W5CooR5VgEueYy4vPbG/AUyn3X03KPWNQJ0UTcHqo2nMKb6WVmBE9kaqVyPRqZCpFmKdqxqz/j4vQpSYikUtxZpXw+6inab/wLuKu7hd6yEQQH+iY9Mr/x957h0dVbv3fn72nl0x6L5AQeu8ICAIi2M6xYUFRwS4qKCDYu3Q7IiKWox4VsGJBBKT3HiAE0tukTTIzyfSy3z/2ZEgkWDjnd57nOS/ruriGzOx9l3Wv9b3XXnvda2HdfQKAjHsuI+22sWhTYpECQSy/HsZTayVh3ABU0REEvT4UOg3uyjqO3PV6uK+BP73Yqq9dF8+m07OTSLh0IOpWfc3HtvvEWWQqh6NT38LQMY2eyx7C0CEFBPDW2Tk4cR6NOUUIGhU9vn4BUa1CnSLnAfOa68mf/iZSIEinpQ+j65gGkoSvzobXbOHI+Nkyll85hMyZEzB0TsMTKjRx/KG3acqRC0UN2vIKhuxkgr4A+694ivqckrDOZNwxjnZTxiEJoE2KQVQrCTg97L3hZewHCzBkp9Dz9Xsx9czk1NwvqPlh9+k9zOEJV1FtzC3FZ3WQfM0wFDp1K125aO+bBBwupICsKwfueo2hP7yAKtqI5A/iqbMRcLhxltagS4sL4a+Hgle+JHvWhLDM5zy4hME/vICnqgFnSTUpE0ac0deovW/gD/cV5MBdr9F32UOoowyAEG7fUVyNFMJDyeHi5KPLcRwvIfulySRcPRylQYvHbMF+qIC8aW/T/5f56LNTkHwBDlzxZJi3kd0y6D9/CkqDFnedDZVJjypCj7u6AW1CFIIo0FhYhS5RdmCqlAL6jmns7H4H7WZOIGaMvO9pUmIR1Uo8FXUEHG4Uei2SJGH+eD2V7/0IQOyYPvRa/jCiUi4ydHDSfGx7TxI7qjc933kIhUGLr76RgzfPD8tU72+eR1Cr0LSQqbxpb0EgSOdlD6PvkAKAr74R80c/U7pwJQDtZ04g+ZaLEdRKlEYdnuoGjk1ZhDouko7z7kCdGE2gyY3PYqfyk/WULf8pLIudF9yFKtqIq6gK++FCTH06EHR5cJXWEDmgE946G3tGzgzLYLNdpGuXgDrWRPmnG4kZ2o2Ay3NWbMt6dALt778SQSHSlFdOwfwv6PTsrQgKEUQBbXIsUjBI9bc7OfbQ24gaFcP3vYUq0iDzdeUWan/cQ6cXb0cVZUAZaQBJwllczb5LnyTQ5KLHu9OIHt5DLiokCLhKa9g17GG06fEM2f5q2C3iszkIONwEXB68NVbUcZFIgNJkwG93sG3MHPRZSQxd8zxKk46gL4DP5iDo8WE7XIixU2pIDt3kPfoeTcdL6PLafSReNRRBFAi45SId3uqGs/Kw80u3k3bzKBBF/DYHu8c/ibuiLvTbbWfoSlNOEUqTnm6v3IOxSzqSBPnzPifzgb+F909NcgzRg7rQlFdO4/GSM9ZBkxJL7+XTMPXpgKAQCbp97L36OewHC9Bnp9DjLLghKESUBi3eOjs7Rs5qc3yNOcVcuPfNFroc4MhdrzGoBW54Q7hRu/4golYVtp/zX/6crEeuQRVlRJ0Yjau0Bk1CFEqjDr/D9afsgKYTZXLRFa0aSZJQ6LUotCpcpbUcfWAJjTlFdJk3hZSJo0ACj7ke85fbKFy4ithRvem64C7UCZFIQQkBCVdpLfbDhUT2yybo8+MsriZn2jv47U4ierRn0DdPozRocRZXs23ETCRfIIy9kX064LM7cVc1cPihpdhzism851LSJ45GkxCJqFbirmog6Aug0Chb2Yzx4weQ/eREdKmy3Wbbk8eBm+b+rl0E0O21e4kf1x+FToPHXB+2p7IeuZaka4fLOCqIeC12Dt4091/GG2P3dnReeBe69kkoI2Tnq7fWSsUHP1Py5rd0ee0+4sb2C8t9p5duJ3ZMXwSVAskXQNcugb3jn6D9w9cQN6YvIFHxj/WcfOJDuf1u7eiy8E5EgxZvnQ1lhB6VSY/9aDFBj4+IHu0RFAr8tibUcZFhu76ZH+fpPP0VOp9T8jydlSZNmvRvb3Pq1KnY7WcmOd+4cSMzZsxg5syZzJgxg7179/7b+z5X8vv9fPjhhzz44IM89NBDLFiwAIvlrxc2+atUX1/fqqr2H9HJkyd5/PHHmTVrFg8//DArV678fzi6s6/ln6HoMX3RZSVT8OT7uIrMeKsbODXzHTq8MIUj1z7HwTEzOThmJtGj+hLZP5uOT06kZNkP7Lv2RVTRRrz1cvXcuDF9MGQms23IdI7PXE63BaHEw6KAGGHCNnMq9dddimS3o0hvB4DxoUcRDAasD92J4y258q3z848xPnQ6mtU0qj/a9skcH3EvpXOWkP6S7DjUdsog9qZLyPv7oxAI4ikyUzDlRTQjxqAeMx7V4GFYH5yCbertOFYswfbQFGzT7qTpjfkYH5yF4d7p2J99lMaXniBQa0FQt45BCNgaqXnxHRo++IqIi4dSftdTFF1xDxGXXwRKBWW3ziFn7AyOXvooUaP7octM5tCwqRQ9+g5Zc+9u1dbxCU9TNvdTnDmFfDN8Bjtnr2DIvCkcfuUrvr/kCQ4v+pL+T9wEgAA0HCuhqayWfc9+yuC5twPgszZx7ImPKFr6PQC937gfT42Vn9ImUbftGP3efQgAV0kNO696nq2jZlP4ylf0ePsBSpb9yKHJi9GlxVP+yQZ2jX6U5OtHEtG9HduHTCN35nJ6vvMg+swktg9+iM8nL8Rtc/DepY+TNbIXKX2zAbh8/p2cXH+Aom1H+WH2e7itTVyzRO63bstRto6azbYxj3Hk4WX0evVuipb9yKYLHsFndZA+cVR4fKde/RrboQL2T36FgNfP5S9OJqFTGv1vGsXGRaupPFxI9fFS9n68HkedjbcvmYNSo6bfjRcByA8iC+/k5POfsj59EpYNh+j8/K0YMpM58cSHOAuq8FZbW8thiJynKjn28DtszJiE3+ogdeJoood1J+WmUdgOFrAh/RaOPrgkzI+PLpzBd7cvwmNz8M/xT9BuZC+S+nYA4OIFd7L3zW/56KJZuOob6XXb2HA/ojYSye/Db63Ab6tEYYilW9euWEpzefP111AY2y541PHJmylZ9iPbL5iO3+qg0/O3os9MIu+JD3AWyPqZO3M5XRfcAUDQ42PfNS/QlFvKsUfexVVUjaBSkDpxNN1fuYean/biKq3BkV9J5ZfbkLz+VjxZP+Elfhr7BGsvfZq+T9zIieVr2fPoCvSpcbhqGvi8/e1U78jFlJXEjxc/zoEHl9LzhVvD93d78ib8DjfeOjvuqnqqNx6m9/wpYd3v9uRN1Gw6EpqbjB3bL3gYY9d0RJWK+u3Hqfh8M3Gj+5yJHYAyykjekx+yIeMWqr/bSerE0QC0f/DvRPRsj2VLDnuveApvnY2uC+4g6PGx/doX2TTmMTaNeYzEUb0Z9P7DeGps2I4WU7/vJIJCifmnvWTff0V4jHW/Hib5ugspWfYDWwc8SNU3O7DuzqPxcCF+uxNHfuUZMmXskkbaLWNoyi3j+CPLaDxWgjouipih3Tk+410CDg9IUlimWq6Zq7iGYw+/w4bM21HFmui59EEMmckE3T4cBWYac0ooeW8tvZbJ+qVJiibjzktpyi3j2PR3qNtwCH1WMjFDu+M4VUHll1tBEDg8eRE+u+s3fVXLMp95W6ivh9BnJhFw+3AWmGnMKab0vbX0WjYtfM/+a56nKbeU44+8i6uoClGlJHXiaLq9cg/quEgaduWSO2s5okpJ9zdkTJY8Po5d9ywlL39K06F83EVmzO99T9a8u8lefD9KkwGv2ULRcx+BIHDqoTfD6+w4UUb58h/xW5vImbyIEzPfpXOIz7Fj+hJocrF33ON4qurD3wPEDOtGwvgBbBv1KN4aG66yWtal3YJl2zH6vCvPx2dt4vgTH4axM7yHXf08+vaJlH28gR0jZ6FJiiFuTB9s+06x96rnztCVXde8wLYxc9g+7okw/u654WV8TXKE6NaRsyj96Bd2XfU820L42/PtB8Iy77M20WvJAzhOVaKOMxE1oNPv9PUi28Y8xvZxT9DlyYkULfuRnEdXoMuIJ//1b1ibdTsKjYojM5azddRsSl5ZTefF9xAzpi+GLhkEHG4O3/gSvoYmBFEk8/GJBJrc7B/3GJ6qejotuCvc14DFd3Lk5c9ZN3oOqggdzvI61l44k6ge7ShevY21Ix9FlxTNrqlL+GXs4xS99E9sO48T0b8juqxk9l7wIO7SahR6Ldbtxyh87mNEjZp9Ix7m0GWPkzJ5HPpOaQB0f+0+ylasZUPGLdj2n6T76/eBKND99ftoPFbCxsxbCTjcrWTqyLXPUfzypzQeysdVVEXF8h/Inn83HV+5D2WEnv2jZnDq0XdBkoi9dDAR/TqG51a/8SCNhwrYkjGR3Htfo9OCu+g47w6O3/c6h65+Fm9NAyceeovUyePQhxxrqigjzrwyrDuOU7duP7Gj+7BryEOcmPku+qxkDt14ZvGzjk9OpGLlFuxHigi4PEQN6sy2IdPPim2GLulk3HUZuY++x8b2t6KONdHjzQc4OHEuFZ9tQpsax+7xj7P/mucxdk2XZX14d5qOl/Brxi0cnPAiSdcOp+ur93Lo5nkoI/R4qhrYM+5xlAYt2U/JhQzNX2zGfqiAXzNuofr7XSj0mjA2C4LAzgsfIeeuV1HoNBy5dQEnZi5HadKzZ8xsto2ZQ9UPu6n6YQ8AfZdNozGvnLXtbgVJQhBgy4iZRPbKImfGcraNmk3RK1/SefHdxI7pizY9nv1XPk3BS58hCAJ+axPFr399Vh5qk2M4Nv0dNmRMwllcTY+3pwKybXk2Xen84u1Yfj3MjuGPsGv0LFKuuzC8f6piTUR0a4+rrJaqr7cTN7oP24dMa7UOkj+AoFHRdKKMjR0mIwUC9PlgBgB+axMnnviQ4t/gxvYLHqYpt4zyTzf+4fgA9l3zArvGzGH3uCfoHsKN/Te8jD+EGztGzqLxaHEr+7n7m/eH50FQwn4gH/uhAg5PXnRWO+C3mB3ZKwvzqq14am2IKiWOk+WcePwDbAfz6brgDuLG9EGXkcDmLney/5rn8TU0ETe6N5EDO9Fl3hR8jU4KF38JgSBFr3+D7WA+kf2y2TlyJttHzcZRUEXWQ1cB0OGRayhe+gPHZ79P0OMnLbRP+6xNVH6zA1d5LYVvfEvOzOX0WHAHmqRo2t85nrx5n2M9WEDNhsNIgQAKreoMm7F+Sw5Nx0s59vA77Bn/BBG9sv7QLgKo/HwzjTnF+Oobw/ZU6sTRFC/9HoVWTcOuE+Q9+w9EjerfgjfZT99C3XoZb3wNjTgKKvHUNJBw9TD0nVKp+nxTWO5jx/RFl5nEziHTyH/hnwScHqw7c4kc3JnYkb3YOfxhDlz3AikTR2MI4VLXV+4h/8V/suuiWSiNOtwVdbKcRxkxdExl10WzyH/5MyJ6tGf/hBfP4Md5Ok9/hc47Jc/T/zhZLBa+/vprXnjhBRYtWsRLL71Eu3bt/uV2A+dYJe+39M9//hOXy8Xrr7/OG2+8wcCBA1m0aBG/LVwvSRLB4L8vnDsmJoYZM2b86euXLFnC3XffzcKFC1m8eDFDhw79l8fw75xPS4odN5CalZuIHTeQyvd+RGnS4y6vRWnSozBqARBUCkSlAiTZMK5es5suz9/KqZc/R6GTjdz48QOoXLUFANv+fJQmPeqEKCL7ZUMgQLCmGvx+PFs2ohoyHAAxox2B4kKCJUX49u9GEgTU/Qa1OrgSeckg6r/8FQDnwZMoTAaUCdFoO6bhOHASXZd2eIrN2DcfIPLigXi2bER31fW4V/8T/HL1PammKtyeoNEhqdQEzBUEq834jxykcf1OREPrYyWBehvuoydRxEbit9rxlVeBz0/jj5sRta0r9EWPG0Tt6k0ANB04iSLSgCoh+qzX1B0oQFQqMKbKb2JVEXpc1XIl76iu6Zz8RDZ2LUeKUEca0CVE4a2zYztUSDAUJRbVN4vCt2VjufDt71HHmdAkRNGw7xR+myO0DqdQRRqoWbMLQ8dUrHtOEDemb/itvbuyPnydOj6Kmp/3A1C6MxetSU9EcgwKlQJC+hWblULQF+DIl1sp3JqDSq9BY9RiTIgi4Dx9pE+h16DUa6hasxuA8pVbSLp0AAAN+04Rd2F3KlZtpWF/PtpIA1qTnrR+2ZQfzCf7ol4c+nIrxbtz8didaE16jAlRVBwuwJQsV31NvmYYokpB+T/WA1D2j/XEj5PlL378AEpXrJUj3crqwnIYXochXahZswuAypWbib90IGm3jcVTVY/5C3l9LBsPteJH+c5cNCYDxuQYRKWymR1EZSVz7IvNNJbX4Xd7yby4b6s1RwjFoYQqcEaoIdIUQd6JEwiCCMKZB6dihndvPb5xAzGv2kL8+IGUrViL0mTAVVaL0mQIzyvg9BAzvDu16/bLUc2/HCTh0gEYspPRtUvEb3dS9o/1RPXriKBUoIo2tuJJMyUO70bp93voeOvF2AvMSH4Zc5RaNVIwiDYhiqb8SvTp8WjiTADEX9gDY3YKJZ9twlVZT2S3dqhMejQJUWTdMQ7zD3vw1NnCc6tesxtNcgyqmAh8oRcahuwUgi4v6oSoVtgBoNCqqQ2tQ/N6AaTeMgZXcTXmLzZh238KEFBFR6BuIYuiSoGgVGDsmEr+299j7JDM8Rc+RxNnwnqshJQrBobH6K2zY+ySTnVIZitXbiF+3ADsOcUEvX5Kln5/hkwZOqZi23+K6Au6Uv3tThp2HEcVG0EwECTttrE4i8wEnfK8LBsPtVqz6CFdqF6zG0GlwG9zED2kK5WrtqBLj6Pota9RmvTU/LgXdWxE+B5BIRI9rBu1P+5BoVfjd7gJBoJIEujbJRJ0edGmxeEsqPxNX12pWbMr3FfUkK6Yw319hdJkoObHPa36Oi1T+xCUSmp/OUD8pQMxdEol6PZS8fF66jYeJugPoEmMDt8XdLqJGT+Qum+2IaiUOE+UoTQZ0HZKw3GiFCkQxL4tR5aHcQPDsuc8VUFE7yw8NVYA7PtPhecQN35A2GEZdHtRmgyhaFJIv20sRW9+i+T1E9m3A4VvfANA8dtrwpjorbNjP1QYjrBtlkOAgNtLwvgBCAoRXXocfpuDylVbsO3P/11diezbgcK319DutrEUvPYV6tgINAlR1K4/FMZfawh/m/uq23CI6OHdqfh0I+r4SPx255/qK254d6rW7KbDQ1fhKKoiekBHJF+A0k82Eje8e5hfmuRY4sYPpHbNLgSFiCO3FGWkAWWUAX2HZMqX/9CKh819RXRIoW6nHI1rbJ+IqWMqMX07YD9VSfzgzki+AGXf7iJ1XH8AEq4eTs3X24gbN5DqlZtRJ8cQ0bsDgSYnglpJ/foDCCqlrIsON85TFaiTZOxWRRlpPC5Hudr2n0Jp1BHZLxspEKTi4/VIvgAVn206Q6Zixw2k9uttiEpFSKb06Dql4cwtxZVXRsPGgyDIGNDSgNB3Tqd61eYwj9QJUbgrLDQeyKfxYD4132wnemQvnKcq0ITGGNErk4qPfgFAmx5PIIRN9v2nQBTlSMbfUMzw7sQO787J5z+V+w/I2Hk2bDN0TEVUK6n6cpusE4cKETRKXCU1pE4chXW3vFfb9p9CodeiTogifvxAzJ9vApCjulQKvLVW1HEmUIhU/GM9cRf3o+qr7SRcPhiA+PEDqQrZZdGDuyD5/KgToojo3p6g14e7pIa4i/tRt/4gceMHttI7gOS/XUDl1ztk2eiUStlnvxLVL5vGvHJErRpT93aUf/ZrKznUJscSN34A5k820JRThD47Bb9TjjL11TeelYfNmAjQdLwEXXp8aA4D2tQVXWYS0Rd0pSLkHJR8AaIGn97fDR1S8FTXgyShz0xqcx28NVaMHVMpeXsNAYcb+9HisB7+Hm4UvfktUYO6/O74zoYbJW+vIf22sRS+9hWqEOZGD+3Wyn5WmfQ0hCLkAw4XsaP7/AU7YF/496jBXTB0SMZdYcFjrseyOYfIfh1RmgwkXj0M86otBJweWRcjDYhaDYaOqTiLqtFnxKNLj6d2/UEURh2R/TrKOhYr7/3W/afQpsg6EzOkC4WvfU3Q46Mpv4LEkL3nrbMT0SkNeyiy3RqamzrOhKBQkDh+IBVfbkOhV4cjgzUJUa1sxuZ51ayRneo+m/NP2UXWXbmYemfhb5Sdv832g7FTahhvFBo1jlMV/xa8kSSJ6Au6Ytt3El+dXcbfCAOWXw4QP34g1l25+K1yKqu48QPCelnzzQ5EjQpBpSRh/ECcRVW4S2qw7c4j4PKQeN2FAOizk7HuzJX/3z4JQ7bsrLTuPI4uLQ5BIZJw6QB8dif+Rqe8pi348V9NQel//7//Y3T++PZ5+ktUVVXFihUrsNvtaDQa7rnnHlJTU9m3bx9fffUVfr+fiIgIHnzwQaKiomhsbOT111/HbreTnZ19hiMPwGazodVq0WplZ1TL/xcXF7N8+XI8Hg+JiYncd999GI1Gnn32WSZNmkSHDh2w2+089thjLFmyhE2bNnHgwAG8Xi8ej4fZs2fz/vvvU1BQgCAIXHfddQwZMoTDhw+zcuVK/H4/iYmJ3H///eE+W5LH42HTpk289dZbiKJs0IwaNYpff/2Vo0ePkpiYyNy5c+nevTsnT55k1qxZbN68mW3bthEbG0tERARZWVn87W9/Y/369WzYsCHc54MPPohGo2HJkiXodDoKCwuxWq3ccsstDBkyhJqaGubPn8/ixYsJBoN88sknHD58GEEQGDNmDJdeemmrsdrtdqKjZaeUKIqkpclRAm63m/fff5+ysjICgQATJkxg4MCB1NTU8NZbb+HxyA/TU6ZMoXPnzhw7dozVq1cTFRVFcXExixcvPmvfa9euZf/+/fj9fh555BFSU1P/lBypk2PxVFrCn15zPZrkWPkzJY4e/3wCXWYSlR/8jLO4Gr/dSdzFfXFX1dOwIzdsXGqTY3BXnI5adZvr0SbHoE2KQQoEML2wCJDwFxaAR87bEqyrBVF23OhumYJoikQz9lLsj00Pt6NKisVrrgv/7auqQ5UUiyuvlORZt+DYdxxfTT2Ro/rjPJJP0HIYMToWZfde6CbdCT4vjveXooiNR3/bXQiR0bi+/gJFUnK4TX9tPYKq7cw6okFPsNFx+tqqOlCIpK14iaSAQM3H61AnxeCtPD1Gb6UFdVIMvpoGJEmi62fPoGmXiN/ugG8PANCQW0rvGdfSc9pVCILAT39/DgB9UjTOytN8dJrr0SdFQ4vvFHoNUjCIq0zu011pAUleg+aHeoD0O8cTcLiRAkEcJ8owdE5D8gYQdWr0mYm4K2rD10r+AJLPD4AgChgTo7nnl/ns/XAdlYcKAKg9WUZSj0xyvtpGtyuHoI8xUX28hIjEaCitJ/HSAXR54kbU8ZG4q61IoQczd6UFbcih2CwrrgoLGRMvIn/TYaLS43HbnbQb1IWG8locP+xm8ORxVB4pxF5VT2RqHL2vGc5Pz34MgLFbBkFfgP6rnkRp1FK5aiuqSD3uCktYDpvlr/nTW2MFUUCh1zLop5co/3g9dRsOoU2OQYqPRNRpyHz4GtJuHcvJ5z45gx+GxChuWT+Pwx+uozrED0teGVlj+1H4ywHZQWs67dgOum0oIpJQxmSAICL5vRD0n+Z3MICgUISPX4Y6wm93tuBbfXhemuTo0LxCcwx9emusqOJMKI06Rh55h7L311G36Qjt7rmMphPlmHplIvn8GDukoE2NxXawAKVRJ6+HJDH6szlIkkTxl9vx2eS+IzokoTLq0CVFcfGXT9BUUhuWTX1yNLq0OPkIcVBCVCtpzCvHU2sj4PaiTY7GZa4nskc7ki8byPZrX6Rvn7tRGLXhuXV54TZcpbVoQ055bXKMfFQ0NJ/mNcPvRwoG6fvPx0CSqPpuZ1iO1DERiCpFeM3kBw9J/t3SxEXrXsKQmUTJZ5swZifjLK+j8UQ5EZ1SQZJIv3Y4utTY8Bjj37qfgNNzBu8jumXgrW9sU6aaTpSR/cRNBJpcCGolcRf3RRWhJ+j3Y+iQjKjToIjQ0feT2eQ++l54zYL+IH67k8HrXkafmUTlyi2kTLgQd4WFgNODNi0Ot7me5GuHgyiiTY7BfriQso9+IXvODVx4cCmWzUcQNWo0iVEcvecjBv8yD0EhkPXo9ewZ9zjdXrtXlm1/INTXXBnHV24mZcKIFn3F4zZbSLr2wnBfLWVqxJFllL3/M5ZNR2h3z+V4zBZU0RG4KywkXjkEZYQOX30j2uQYAnV1IIrE/X048deNpGrFjzQdPIXHbAGNCkEQQJLo+skTqGJNRI3sQ8WbX4fFX5McQ9BzWkc8Zgua5Bg0yTHhY5wtv/fUWDF0SCZ6cBc6PTkRUaVE1KrD64dE+LqW2Nksh56qBso+XEeHGdcy8sg7BH1+gm5veB9zm+tP6woSg754HCSJii+3hfHX0CEZd1U9Co2a/p88yrFH38N2SE7dkdECfwHSJl2M3+qQ9UajRqFTn7WvwV/IMl/+5TZ8dgdSIIi+fQIBh4eYIV0Y8vXT1G07iibkIEieOJr6jQfRJMdQvWoLZUvXcMGBpQgqJa7iaplvLfbnZh5S58R2ooyUcf2p25uHFJTQpcSgS4rBUVpDZBc5Ss9prie2bwcUOjXRo/qQ//gKYscPxFNpocMLk3GX1KCKM4X57zFbUCfHIGhUGHtk0njgFKqYCDw1Vjo+eTOdnroZlEr8jU40STFIkhTmhafSQtDjk2Wx1gKiSPxVw0mYMJLKFT/RePAUXnM9gkYl2w+iSJ8f5qKKNdGUU0TjQfklBchHKtvPvpHokb0oeOYf+BudBOyn93NPZT3RI3ti7JGJ/UB+WA6b5U0da8JbXY8mpBces+WMh3xVTIT8ks9cT9PxUvl0iEH7u9jmMdfLR4BNegJuL4ZuGWFbSh0TgdtsIeOuS4kb1Rt/owttcoy8B5jrGbRhPrrMJPx2p7znJcXga2iUHT1KBcooo3yUG8L7RtSQrnhrbTK/k2NQJ0QialUMWj8PTWocdev2o0mKbiUbyqxkvLVWnEVVqGIi8De5SLykP1VrduGtsxHVpwO6lFhclfVE9csOy6ElJIfNPNQkx+Crb8TYrT32A/ln5aHf7qTDoxNImTCCgMsTfrmkTY5pU1dMfTrgtdjp/vp9GLu3w5FXjr9RPiodP64/BIMIStmu0yRG4Qmtg6fGFl4HyR+AkC5r0+PRt0uUX8A12wxt4EYzvmgSIpF8gbOOr1mX+4dwo/LLbeG+9C1wo+8njxJ0ezGv2hrmRdDrR5sQhddcjxQIokmKIWvmdQS9fsyrtvyuHTDiyDIsm4/IR3q7ZtB0okx2xlfKmC3bAfno0hPkMYsCQ36Zh659AubV2/DbnXgqLTSd0BLRKxPLxkNED+sevk+bHIOrxkbaxIswf7NTfsHYgjcBhwdjx9PPH5rkGLy1tvDfbnM9okJB4dLv6frsLSSOH4Blaw5eix13ZWiPbWEzNuvXBZvl1AvHpi+lx5IH/tguiokIOySb10ybHIMmKQaFUUenF27DZ2mk7IOfyZx29b+INyKnnvqIgb/MJ6J3B0SVgiO3zqfLa/cR9PjCLzxa8sT9GzxWmvQooow4i08HUXjrbOjaJwLQdKKMuPEDaNiTJ8toyH6qXL2VjPuuZMSRZaiiDRQv/R6/1RHidWvb+zydpz9L5yMlz9NfonfffZcpU6Ywf/58Jk2axHvvvQdAly5deOmll1iwYAFDhw7lu+++A2DVqlV06dKFBQsWMGDAAOrq6s5os3379kRFRTF16lTefvtt9u3bF/7trbfe4uabb2bRokVkZGSwevXqPxzjyZMneeCBB3jmmWdYvXo1er2exYsXs2jRInr06IHdbuerr77iqaeeYv78+WRlZfH999+32VZVVRVxcXHo9a0j2rKysigrk/MPVlZWMmLECBYsWIDdbmf37t0sWLCAmTNnUlhYGL5n8ODBzJ07l4ULF5KWlsbGjRvDv1mtVp5//nnmzJnDp59+esY41q9fT01NDQsWLGDRokVceOGFZ1xz+eWXM336dBYuXMgvv/yC1yvnjvvqq6/o0aMHc+fO5ZlnnuGTTz7B7XYTGRnJk08+yfz585k+fToffPBBuK38/HxuuukmXn311d/tOyIigvnz53PJJZewZs2aP1ybZgoHc7XMudzssA4GOXjxLHb3vYeIvtkYOqaAIJA1/WoK5v/xkXRJkuS8Y3t2YJt2F/anH0XVpz9CjLyZun/4FkV6eyJff5dgdRWSx4137050k6a0HGFbDePJL6d66VckPXQDppH9cOUWh40iBAHBGIF95n04319KxOxn8e7aivW+W2l86QnUF45uo80/5lUzNf68jZJrH+TEzS+SePulKKMj2hwjwLG/P07OuJk0Hcon5rIhJAzuDIA+OYZjy37iy4HT2PvcpwxdfFd47Gc29ecG1/K62GHdSLr2wnA0muNUBWUf/YI2PZ5+nz2Ov8l1ml8gszl0vxSUqDxcwOe3LyClTwfiQ0fvvp/1LlFpcVy+4C66/20oAZ8ft90R7rf6p31sHj6Tww8uRR1tPOvYBAQie7YnfeIofpn7OQANpTVse2cNaX2zGffEzVQfLyUYitQbfu8VlOw+QenePPl+pQJRreTgLfPZf+NcMu4a/7t8a/48dPN83JUWDkycS/rkcXKEjiTJ7akU5M5czsnnP6HX8uln8KP6cCHf3LaQxN4diA3xY/2s5fS6bSw3/vACgiAQaOFgFFR6pIAXf30p/oZyBKX6jDH+yWVtsUBtzwtJwl1pYUuf+4ns1wFDhyQkSeLo9HfQpcdj7NYOUacm6G12+EhIksS6vz/PT+Oe5NebF9LhppEotHIKA1EhIqoUuMwNHHzhMxKHdUVQKhi65H6yplyC7Wgxkj9A/EU9kQLB8PHVlpPqcO9lHH/hsxZviOXxN+dUCjjcZzCgpYw0Y4fHXM/usXM4MHEuKdePDDs9EAUE5ek1az7iKEnyW+lNFz/Oz30fILJne4TQS6yDD79L+vUXotDKDiFRpTw9xjbkByBqUOdWD6ctee84VUnZirVokmLo99njNB0rQUICibBMOfMrKVn+oyxTLeYFsGvMHLb0uR9Tj3bhlzONx0tJuHwQkX1kBxCSvFbKSANxo/vgLq9jS+97Ueg1aBKjQIK028fiOFlOU24ZpUu/p9ur97bR12y29rkPU4/2bfSV3aqvljK1tc99RPbLRt8hGUmSKPvwFxQGLd1evQelUSc772lxXzBI455cTtyxAGPfjug7y+tS//1OdJ3SCDS5qP7kFwIuL/ouGZiGdGvB7bax/uzfy3xWRRnYd9Ncgj4/HWdf3+Z1bZEy0kDcyF448ivZ3Ps+BIUYjgJq0QCSJLHzimfYPvYx9k6cR/rEUWGZEpSKsGOpePlP9A2tc8ywbiRdOxxvfSgyZmw/fA12Au6WeWR/Oy+5rx1XPMu2sY+zZ+J8MiaOQhGSeVEhIqqVOIqryX3+U9pPGQeEsH7iaApe+AQQUBi1xI0fyK6BU7HtOYGoVckOyLZZyL5H3qXD5LGMXPk4CAJBr/+0Okgtr5dIHtsP+94TcsSPIGAa2AlfnS18FLXl9YJGTbf3ZlLw9AcEmlwggDJCx8mnP2Jrv6kULV4lj6st7P6NTNn35HJ8ykIi+majDzlK677fib5TGn1+mkvVJ78QcLpRx0WGf6/4aB3W7cfIm7YEb7WVDs/d+tshImpUxIzuS/5ToTH+dl2axya1YkSrsYo6NcpIQ2ub6A+wzVlkxmd10G/lk/T77HG8ZsvpgYkCCq2a6jW7wtgmNetBUGLPmNls73MfCp0apVELgoB11wmiR/Qk8e8XoNCokMIna+TxJ149lOpQxCOShM/moPrrHey5eA7OUxXEXzYIQdUiNkaSSLl6WDhKUhDA3+jCba6n81MTMfXKJODyEAyfgpKIGdaNlImjyH/h01Y8FBQKdO0TKV265jSPf6uXocvz537Bln5TqflxL6oo45kXnB4ggkIgomcmZR/9wu6L5xBweVBFGRB1ajKnX42rtOY0T0Pr2NYeAyBqVfRZ8TAFi1aD9CdtrlaXtK3Le654hl1jH+PAxHmkTZTzZQKILXCjdPlPmEI5mVs21TyGw7cvJuDycPK5T+T9vHv7Vr+3hdlyHmk9kiRxbPo7qGNMxAzvjtKoO20HNA85KLFrzGxsu/Mwdk5DG8pZeyxkP6TePBpRqQjfJ0kSWdOvQvIHMH+5rU14/iPjRmHQys7I7cfZf/tiRL0GpUHX9rwEOVpyx/BHOHT7Itrdf2WbfG/rvjOHJe/1/kYnR6a8gvnLbcSM7PVvwZvU2y/BcbKc0qVrsO0/RZfQPhxCs9+MpK3Btf118625098hbfIl9F/1JIIohtcjont7kCS29L6X+m3HSLpqGLp2CWfw5Tydp79C5yMlz9OfJrfbTV5eHq+88kr4O79fBqj6+npee+01Ghoa8Pv9JCTI4JSbm8vMmXJS6X79+mEwGM5oVxRFHn/8cQoKCsjJyeGjjz6isLCQK664AofDQbdu8gPEyJEjefXVV/9wnL169cIYKnCSk5PD9OnTw78ZjUb2799PeXk5Tz31VHgOnTp1arMtSZLkSIs2qPn7uLi48P0nTpxg4MCBqNWyQd+/f//w9WVlZXz++ec4HA7cbje9e/cO/zZw4MBwdKPNZuO3dOTIES655BIUCkV4Hr+l6667juHDh3PkyBG2bdvG9u3befbZZzly5Aj79+8POw29Xi91dXXExMSwYsUKiouLEUURs9kcbis7Ozu8hr/X9+DB8nGdrKws9uzZ0yaf8vPzyc/PZ9OmTVwOJE8eT0S/jnRe8hANm4+gSYlFnRyDp6o+/AkQsDux7ThGZL+OqKKNKI1aLti4IFxMYsgvc2nYcTz85g5CUXtVDYhqJWKE/KAn2awEKssQ1PLx58DJXAIlRTQ+PQsxJQ3NuCvwn8pDO/5KFNERBBoa8VXVoU6Oozm2QZUUh69aHlf9F+txnyoj+eGb8Fsb8ZktGDrFE2y0490hH43wnzohvzE3RSLZbfiPHUGMjISklPBYlfExrSPWWlDQ4USMOK0ryqQ4fCWVctsWGw1rdxN5UR/UKadzBKpTYvFWN5B4+3gSbpbzDDYdyifQ6CSuTwdqduehT4ym6KvtMq9iIkgc2o0r1r2E5VAh+pTTfNQnx+CqtqIH2k0eS8ZtF8vzEeXjhg178tCmxMoOnCr5CHhEtwx6vnI3h26ay8Dvn0dQiEiBILY9eTTsyuXgjS8zeP08tClxDNkwH5AfHFrm1TQlxVBfWEXpzlxGzLiO6HRZBvPW7Udr0qONNFB7ogxTUgxNLZw2ADXrDsjFLuIj8dba0KbEIihEhm+YC4CzuIYOD1/Nrr89i8vaREKnNK5+9T6CvgDHvt9N0Y5jJHZOx15VT+9rhlNxuJCfXzj9gsBZVAVBiZSbLiJ14ii5yIfHhzY1Vo6ASI0Ny1/zJ8hvmpUmPf6GJmp+3EP0BV3l3yRJLsIzcRSmnplokqIJenyt+GFMisFaWEXFrlzaXdQLy8lyGgrMfHOLzL87dr+Bo+40XojaCCS/F2VUKGIgGERQno4AF0QFBH8jc1IQpUlP+h3jSJ04GjEUnaFNjcUTnldsaF6x4Xn5LI3yA47DTf3248SPH4igEOV8hIKA7WA+TXnlRHTLQJscg6AQ8VQ14LLIDhOPxU7pD3vp/uCVXPbLSxhS42jILUNl1GI5VIgUCBJwell/7Usoq+oZu/d14kf0IHvqlSgjdMQN6ULMwE6IGhU+qyMcsTZg2YOyPsREkDSmDwqjju6v3oMqyoDkCyCoFMQM6467qh6lXhueT/Oa+SyNKAxaBIWIr86OdV8e8Zf0Z8iG+YhqFc7CKrSpsVR9vQNBIaKONYXbyJw8lnY3j0KTEIWgFNGnxVG/J4/jL37O0FWPU7ZqKxk3jGw1RoVOTdfFd8kOQb2GoNePu6oBZ3H1WWWqbPlPZM+5AaVJR/xlA/HW2JAAb3UDki+AqXcW9ZtzkGZehy4tPjyv0+s8So469QXQpsbiyK+kYcdxOsy8jspV20i5YSSeqgZiR/TAWWgmokd7Bq97GWWkESkYxN/oIvn6kVR/s4P4S/pTuXILmdOvxlNtbaOv0Wha9OXMr6RhxzGyZk7AvGpruK/fylTD9uMkjB+Ap6oB+8F8fPWNFC5ajf1wEam3jEahUeOpaghXBvaYLagijdh2HCVqVF80ybFUvvs9+q7tyL3pBbRZySTefDGu/EqMfbKp2ZEXvk+bIR/ZTJ08jshBXej65gPY951EmxqHxyzjvqaF7CMIxI3pS/SQriG9ElHFRsjHCltgYjMFnB6UJj2CQiR2RA+81iaUUQYG//ySHIHuD7SK4G3WFU+NlXaTLyH9ltGoYyIQlDL+uist2A4Xkfz3C7CE1jnmgi70fOUeDt40j0HfP4egEIka1InYUX1QRRrov/IJBKUIknSWvmQc8dbZMa/ZTdbUKxAUIi5zAyqTDk9VA7aDBQgKAUGtpOcrd3P0ppfwNzThMVuIHtUHd2kN8X+7gMiBnfFZ7PgbXWhSY+Wo1RAPvaH9vTHfzNYb5wHw99x3aSquxmmux5CREE4rok+OwV1tJeOqIdR8Le9byggdGdOulV94eOQiS5qUODq/9SCalFjaz76Bmq+2Yvlxz2mZitBTu1Z+2d14rARRo8JjtiAIQpgXmpTYsEw1R2t4Ki2oIg3YdhwjelRf1Mkx2JatwdilHUdvehFdVjJJN4/BmV9J9Ki+NOaW46u14am0oEmJxfzJenp+MgeFUYfSJO/nglJB+tS/0Xgwn7of99DsEVCadHR7+yFU0UYatuQQ0a9jWI40ybGtor4AVCY9olrJRceXh9oV0SbFyCcGzPWYema2iW2CKLBn/ONIgSB9Pp0TfknoszkINLlD+lYgF2Dx+MJ7gA3CUXvNkc5Ko47qkD3RMjWGx1yPLj2ehMsHsWfsY6RMGoOnqoHEq4cRP34ggzbMx36oAH1WMlLoGaJ5jkmXD2T72MdlWbQ0ojLpOfHcJ5i/20nX529Fma3FWVhF4vgBSEGJnq/cw5GbXsbf0BTmod/ukI+4+gNUf7n1rDxsxptmW8V6IJ+Mey5lyIZ5aFNiaTxecoauNB0rxVNpCUe4mldtJeWmUQxZPx9d+0Qkr0+OlBRFVDERBJye8DoYu6TR88375cJ5okin5yZh/nwzTSfK/hA3pEBQxhdRRNc+DnVCVJvj81Q14K2xkj75ElJvGS0XbGuBG/bDRSSFcCPoD2DonIZ1Tx4+SyOiWkns6D50f/XesB2gNGhxFJqJGtDxD+0A276TxF7UC8epSpz5lThOVeAqqZZza47tizY5FPXYwmZXJ0RR+/N+4i/pj6lXFqbeWdT8tBeFQSc/C4SKL0UN6kzC2H7sue7FcL+qEG8AFAYNgkJk6AYZU2yHClBFnn5WieiSRp+37kOh11D1w160SdGYv95J3LDuaFNk/dBlxJ8xr+Y9zNA5Da/F/ufsogid/AIUwm23xJuqr7aRcdel4fU6V7yx5VaE9uHtCIKA5A8QOaATnmorokaN9zfy5DFbwrqcNvkSIgd1AX8A++FCtKktniXiInGVyHjpzK/k0A0vEwQuylsRjoBPvnY47goLkj+Aq6QGQaXA1DsLV0lNK378N5P0/yi92f+f6Xyk5Hn60xQMBjEYDCxcuDD8r9lJ+P777zN+/HgWL17M3Xffjc/nC993NqdeSxIEgezsbK6++mqmT5/O7t27f/d6hUIRfhPTsi8AjaZ17r3f9i9JEj179mw1h/vuu4+2KCkpidraWlwuV6vvi4qKwsejWx77/r23Q0uWLGHKlCksXryYCRMmtBq3SnXaEfGvvGFKSkrikksu4emnn6akpITGxkYkSWLGjBnh+S5dupS0tDS+//57IiMjWbhwIfPmzQs7mOFMHp6NlEr5vYYoimfN4Zmdnc348eOZN082FswfrCXvobdwnqrAsnYPKXdeRqDRiTYtnqDLQzAU1SFq1URdKEeUWDbncOKJD9k68EFqft6Hz9rErrGPUfXtTlImjAAgsn82/kYn3horjrxyFGnpiIlJYDCi6tId765tAASqzShS01D26ov+ptvk7yrLEZRKAg2yUW37ZQ8x18oJr/V9OxFodOCvkTdZZWwkzsOn0GanEX3FcKw/bkczYjTeLRtQ9e4njz0lDdRaJLtsBCs6dESQJMSEJHlMSiXGUYMJOpxt8sxfbUEZbUKVmggqJaYrLsKx85Dctk5D5MjeWDccIP66iwAw9utEwO7EV9NA7Re/cuyqJ8gZOwPrxoNEDu+JNa+cuH4dCPj8mDrIR8htBWYajpXw/SVPUPrzfjpcJ+fcjO2Vic/uxBVy+pV88AulH62n6J0fsR0qJOv+KwDIuv8KvJZGPDVWtKmx9H//YQ5PXYKz0Cw7FK4cAkDarWOpXbsPbWos6pgIAi4Pu8bIR0u9dTYSxvVHFRtB++E98DS6cNsctB/encNfbOa9yx7nn5Pm4Xd7yBzeg6ZaG4Vbc/A0umiqsaIPHTEBMPVsT9DrJ3aY/BIj7foRlKxYx7Yxj7Hv1kVED+iIq6QGR2EVaX2zsVVYeHvsbD6eNI8T6/bRf+Jouo4fSHS7BBQaFV/c82orXaxduw+/w42voYk9VzwNgSCWLTmkTBhB7c/7ybhjPP5Gp5wjLiSHCr0GhUFLw/bjJF07nNiLeqFrl0jt2n3U/rQXv8OFJnMnXD4AAQAASURBVCGKI3e9hs/qwFNjJWFcf3QxEaQP746n0YnH5iB9eA8aCmSntK45qkoQUJv05IZyBAFIAT8ghQrdVAECgkrGp85duiBJQZDO1NOG7cfxWhrZNWY2DVuPUvvzfpInjKD2532kh+cVH56XKjYCpUlP/fbjJF0zjNgRPdFnJlG24mcO3PAyRx98G2WEnvb3XUHdpiNIgQA+axOBJhfK0BFDhU5D8sgeWA4WcOytNRx88TO08SYEhUhEVhJKoxavzYG7xkq7m0dh2XWCgnd+5Oee91H5/R6KPlhPU4EZb51NPm7a6OKXAQ/xy8Bp/DJwGpXf7yZ39vvUrjtA3pMfsj7tFup3HMdtrqd++zHKPlqPqFPjrbG2wg5Rr8G6+wQJVw5B1GuIH9uf6u92sWvMbCo+Xo86IYrkCSPC8u212JECAZQmPUUf/MKWK57BUVhFU0EV2fdfgTrORPb9l+O12Mm89WKOzHk/PMbqNbuxHcinYetRdo2ZQ/3Wo/isTQhwVpkCUMWZsGw8TMXHG/BbHXjqbIhKkdqf9iKolXIUlVGHQq/FZ20Kr5n88Glnz+VPIfn8NOzNI2XCCBp25ob7ypp+FZ5qq3zss8JCZL+OWDbnUPTGtzRsP0bA5UFUyg9TUkBOy2DsnIanqqGVfFj35OG1NLLn8ieRfH6se/NInjCC+p3HwzIlOzIbWslUQ0imYkb0QJ+ZRO3afbjKahGUClJvHUvmjGsRVAo8NfIYlbEmFCY9DT/vJeGGUUSN6IUkSfgbnTiOFKDLSkHXJYO0hycAAspoI8680rDs1/28L5wrsvFIIY7jJewZOYPan/aQFNpbRK2aQKMzfCS79L21mL/azo4xc2jKK0cVacBnaaT9/VeGMfG3VL/9OIlXDsZdYSF6YGfK/7GBXWPmYDuQjxSUSJkwgsj+2a10RWHQUvLBOnZe+QzOkhoc+Way7r+S6p/20f6OcXgtjfI6a9X0fPXeMP4295X/0ufU/LiHvKc+Yv/1L2E/VIC7sv6sfYF8ZDT+ol7YjxSTdOVgKlZtxdAukfrdeRg7paI06ogf1ZvDU5fgKjSHeWjqm42pX0cceWU0HS+hYWsO1l3HSZwwMszDljKsaYFjvkYnDTnFNBwqxNQxlbrdeQgqBel/H0L1tmPED+mK5We5+GHZm99g35fHtvSbKFm4kqDbi3X7USrfX4sq2ojjWAkVy1qffAk43GTOuBaAzGlXn3a8KRWkTrpYLtJ100VhmVKFZMqybh+JN44i6sJeIEkEGp005RSiy05F370d6Y+EZCrSgCu/ApCdLHU/7yNxwkjiLhsky3etDW1aHNqMBDq/fj/KKGMowvQ0lbzxDc6T5TQeLsRVWoNSL2OTqX9HAo1OfJbWRQWbcsuo/n4PRx9cwvr0Wwi6fThLa/DW2nAUmNvENgDrvpMkhI7TRg3sRNDrQ5sRT926/UQN6kztz/tkbJMkHHnl1O84RspNsi0UdUEXBFGUq5XX2dFnp5A84UIsGw+SctNFVPxDzolZ+/M+0u++DMepSjQpseH+S5auwVdv58jkRdgPFaCKjaDqy22Y+nfE3+jE0CWdplOVuEMvAgDqd50g5drh2A4WYOqagc/mxFFURcqEC0m8dGArOWzmYdOxElwl1YD0uzwEsB8qJPFK+eV6+/sux5FXwa4xc+Q9zKg/Q1eacktxV1rQh+yomAt74CqupmDhKjakTqRhRy7Ooio8lRaKl3yHqFGF18FdXseOkbPYNWaOfDw+IZqSZT/S/v4r8VkaW0XH/xY3AFKuH0Hlyi24iqvPOr5mXS77YB17r3xGtnnyzbS7/0pqftpHxh3jZMeZUYfk8ZMYypcc2T8bv92Fq7iaPVc+jXVXrmwH3HgRCp2GiF6ZZ7UDmjHbkJ2COtaEdfcJ1MnRqGNNaFJiyXz4GiybjuBvdFL9zQ5Sbh6N0qQnsn9H/E0uIvtnU7LsB7z1do49sozadfuJv7gv+swkLKGCdWm3jmX/rQsJurxt8saYnUrJip/ZMWYOO8bMoeanfUR0byfLbf9sXOV1HLjzNTzVNmo2HCJ1woXEXdgDV7kFQRTx1FhJu34E1WvlXNK69olhu+jY9HcIev3U/rTvd+2iZrLuO4kyQhdas5HUrt2Hz+oI4038ZYNQ6DX/FrzxVNXLleUHdsLYrR3eOjuBJiexY/tR9/PpU4cg43TznmY/UkTT8RLshwqoWbsPfVYS2ox4Igd3RqHTUP2l/LykijuN0/5GF/YjRQBoU2LDjte6TYcx9eqAI79SXtPf8OM8nac/S4J0Psb2PJ2FJk2axMcff9zquyeffJLLL7+cCy64AEmSKCkpoX379jz66KPce++9ZGVl8fbbb1NTU8Ozzz7L+++/T2RkJNdeey0HDx5k7ty5vPfee5hMp48r1dfXY7VaycrKAmDDhg3s3buXOXPmMGvWLKZMmULXrl1ZuXIlTqeT22+/nXfeeYesrCwuueQSfvjhB3788cdwTsmCggLuuEOu/vXpp5/i8/m4/fbbAWhqaiIYDDJ79myeeeYZkpKS8Hg8WCwWUlJSaIs++ugjXC4Xd999N6IosnnzZn766Sfmzp1LbW1tOO8jyFGBy5cv54UXXgj3M2bMGP72t79xxx138Morr2AwGJg7dy4xMTFMnTqVJUuW0L9/f4YMGdKK7y1zSq5bty4c9alQKGhqajojWvLAgQP07dsXQRAoLy/nmWeeYfny5Xz++ee4XC6mTJmCIAgUFRWRmZnJhx9+SGxsLFdeeSW//vorS5cuZeXKlRw7dow1a9YwZ84cgLP2PXXqVObOnYvJZKKgoICPP/6YZ5999ndl6tSj71L1j3UAdJh7J9Gj+qA0GQi6vfhtTZS+9hXpD1yFoBDRZCRQ9Y+fOf7c5+jaJdBr2UOooozYc4qJ7NOBXeMex1ffSJe5k4kb3YeAy8Oxae9gP1yIrl0CQ7+dgxgbJz/0HD1E45Mz0Vz6N1S9+qLs1hMxWj5aFrQ1EKyuxn88h9r9DVg+WQtA2gv3YLqoL0GXh5KZb+I6Ir8Z77j6ZRTRpnCSaMnrI7Dle1xffY5p3puIcfFI1gZ8p/JQdesh56jzenF+sBRBp8dw14OIMbEEAyBq1ASdbpo27aZq9iIUcdG0W/0GolEv54hSq/FV1dK0bjv6oX1RREUgoaDqw5+ofONL2r98F1GhMRY8/BaOIwVoMhLptGI2IEdPBJrcEBuJ3+Ul9721dL7tYgSliCE1ji33vYV5cw5dplxC3znXo9RrkPxByjccYtMdr5ISbWTUvjfkN/uBIAG3Vz5uGGkg4PKy56Z5WPedoucrd5F2/QiaCswI/gCIAkGPD1WUEaVJLztufAFOPvMPEi4bROzo3gRcXo5PW0rKjRcRP24AitgI7OZ6Al4fud/vJrVfNj88upyulw9m7DOTkIISIBHwBTiyeitrn3ifa+68nI4PX42zvI5Ak4vCd36iw9TLw3JyaOoSgl4/PV+5i+TLBxEMBFFG6AgGJD6Y8DyVOUVMXvUUSd3bE/D5CXh8GBOisFfV4wodgVTp1Hx4w4v0LLXQ8fEbybj7MgSFQNPJCnZf+iSdn5tE3Og+KE16gm4vPpuDY9PeocOjEyh85Uu6LbwLQaVElx5HwO2lYesxcqa+CZJE99fuI3ZMH5R6Le6qenLueo2UGy8iavwAdDERNJnr8Xt9nPp+N8l9s1k/+z06Xj6YgQ/8DW2UEUEUcNTaKN54mA2z3+P+Qy+hMMYjiPLLgoDLys4Dx8jK7ojD4WTh/HmMGT6Qa68ch8KURKCpFoIBdl/2Kj2XTZMLQuQUkzP1TTo/dyuxo3uH9NODz+bk+LSldHj0eorf+Z5Oz9yCqFWjS5PnVb/1GDlT3yL9trGkT74EdSjXmyCAu8LCkXvewGdtoscHMzBmJOCsbqBo9TZKvtnJsKUPoIk2ysfLDBo5grGhiaA/QMDtxZFXjtKo4+BDS3FXW9FnJDBg2YNEdEpF1Khoyq/k4LR3sB6WDeYhnz6Kv8lF3Xe7sOcUtcIOUa0kdkRPnCXVOE5WYOqdRcDlwd/o4sidr6HQKunzyRw5ibtSxFlgZtcljyF5/QgqBRdsWoQ+MwkEAU91A4dvW0jQ56frG1MxtE/EXV1P+Vc7KF+9nQt/eA5NjJxmwWWup+LrHRx/6XOGfPoohx55lx6P3YD9YAEpN44IFeMoJfqCrtT8uIeY4T3alKnjj7xLr3cfQp0QJed1szmw7T2Jt6GR2JG9UEUbQQCFRo27qh5vtZUjd76KMlRtW98uAUEh4iysYufYx+j83CSSrhqKKtKAJAXxW50cmDgv3FfarWNIvnY4mqRopEAQy6YjeC124i/pjyrKSNDrQ9Sq8FTW4621ceTOV1HFRtBj6UOt+to1dg6dn7uVxKsuQBVpDPXl4ODEeW3KVDAsU2+SdttY2k+9Ek2okJfXYufQLfMx9c7CmBJF9MX9ERQK1MkxgIC3ykL+w0swDexC6gNXo4qPAimIr74R84of8Tc04guKeGutdHp5inwkHQi4vBy85jkaD8tpV4bsfB1dRgIoRLx1Nk6+/AUV//yV/p/NIeD0YMhOQQK0SdEoDVoCLi/7bpqLbd8p1PGRjNz3pnzUPBCU80ZWNaAy6eWjygoByR/EnlNMwOkm6ephKLSqVrrS+4MZ6DIS8FTXU7FqK5Vf72DoD8+Hj5i6Kurw2114aqzEjeyJo8AsR9+LAlIIf+05xeRMfYuoAZ1of/8VuMpqSb7uwt/pq4GKVVup+HoH/ZY9iCo6AqVRi8qkR5LAVVaLJs6E3+FBAHy1VvaPm0PHuXeQcM1wFDoNHrMF296T5D2ylIGbF6PLSASFiK/ORuHLn5Hz+TYu2TwfhVqFFAhSs+0Y0b0yUUcZcNVY0cZHIYgCRZ9vxmVuIHvyWCz/XI855PTKnnsH0aP6EHR58TU0EtEnG2+NFV37RJqOl0BQQtsugVNz3qN89XYSrxxC9zfuQ1AoCDjdHLh5Hvb9+cSN6UOPpQ/JhSwamsIypU+OJnZsfzkSuoVMnZz+NqaBnUmbdg3q2MjTMvXBWrx1diQJTIO6YOzRHnVidIjHdZyY+iaquEg6Lbxbjr6tacBXY0MZHUHd2r2cfPx94i4dSLclD8qRs4Egvno7QaeHgMuLp6oBY7cMOc9dIEjh3M8oeuenVnaRJjGaqu92ET2kCwGXp01s81bXM2jtSxi7ZCCIArYDpyheKuudoFCgjNChjJBTFVV/v4uj972JsVsG/Vc/hTJChxSUMH+xmbqf99HphdtQJ0Qh6jQgSbjKailb+j0VoUJwQ7a9giomAm+NlePTltJ4uJD4ywfR8blbwy8B5JcNIsGQLZA2ZRz1+/NJGNefnEfexVPdQPSQLgz64nEEUSTg8uCzyflRfdYmDO0Tw3LorbWyb9xj9Hh/BgmXDybg9hJ0+1Do5ehXZ4G5TR72+2wO0Rd0lSPj65vYfcXTuMvkfMZd5k4+Q1caDxdg7N6OAd88E263YNFqui26K7x/ehsaSZ04GmeRmabcMky9Mwm4vOF10LVLYNCa5wj6A3KkX1Ai7/lPKH3nR9TxkVx4FtwQ1EpEpULma60NZ2EVEb0yz9DlPi1wo3LVVqq+3sGgFrjhDuHGyec+oftr8nFff5OLgrmfk/nwNajjIuXikxV1aJJjEBDkQp5/YAcE3V6a8ipQJ0SiijKcTimiVuKzOjh820LshwvpuWwaCZcORJKkULG/LRS+8iVxY/rQ/Y37UUYa5Ll7fLgrLahCebO9DU3o2iVQ89M+ch58G127BC7cuhhBKQepeGus7L3hZXwNTQxd93K4sI0UDLJ7wsvU78yl46zryLrvcoI+P6JSIech9/kRNSrsOcUojDqOTF9GuwnDSJk4Cm1yLIgCtn0nOXDT3N+1i44/soxOz00i+sIeqGNMSMEgjUeL2Xvl0/Rc+hCm3lmhE0YCvno7ByfO+5fwJiAJOE6U0vHFyWjT41BE6BAQ8NbaqPhoHSWvfc2AtXPRdUhCodOEZMaMNi0OQaFA1KpQmQxy3nlBdnYiSVR+upG8Oe/LerxlMaJGSTAQpH7bUUy9slBFGWnKLUUKShiy5fRafrsDdXxk2K63Hy5kbPUXv/s8+H+dHHNv+58ewh+S4bGP/qeH8JfovFPyPJ2VbrjhhnDhFIArrriCQYMGsXz5cqxWK36/n2HDhnHdddexd+9ePvroI2JiYujYsSMFBQU8++yz4UI3jY2NdO3alT179jBv3rxWTsna2lrefvttGhoaUKlUmEwm7rrrLpKSkloVuklISOD+++/HaDRSUVHBq6++ilarpUePHmzdurVNp6Tb7ea9996jqKgIURS57rrrGDx4MEePHg07LAFuvPFGBgwY0CYffD4fH3/8MQcPHkQQBFJSUrjzzjuJi4tr5ThsppUrV7J9+3bi4+MxmUx069aNiy++mHXr1vHtt98SHx9PRkYGLpfrTzslA4EAn3zyCYcOHUKpVDJmzBjGjx/fapyvvfYaRUVFqNVqFAoFN954I3369MHr9fLhhx+SlycfV4uPj2fOnDmYzWYWL16MRqOhe/fu/PTTT3z88cdnOCXP1ve5OCW3Jl33Z0SvFbmkc8sy0X+A+Y8v+g2V5kSdU18Zva1/+Z66U/o/vqgNarDr/vI9J4Vz6yv2LMfLf4/UnNuRhj3av77Ofdzn1tde7V8/JDDU/dd5ASD8lcShITquUf3xRW3Q/QeeP6f7NnV/7C/fI7WZiOiPqVbx19fZeI7HZHTSX7/vXNYLwNlGVfM/onMZH5zbGM91vc6VH/8pMoj+P76oDXIH//p6ec/xcNG5Hkk6l5mda04m3znIh+GcRgi1ovov35Moef/4ojbII/117muFc8P6gPTXeRg8R730n4NUnasu/yeP1HnOgR/ac7Q5/pM8PFf8/U/S/3asD5wjD8/lvnO1Y8+FzhVvfOeAbecqh+fCjf96p+RLt/5PD+EPyfDEP/6nh/CX6LxT8jydp38zud1utFotHo+HZ555hrvvvjscBfr/dzrvlDxN552Srem8U/I0nXdKtqbzTsnWdN4peZrOOyVb03mnZGs675Q8Teedkq3pvFOyNf1vx/rzTsnWdN4p+T9L552S/346X+jmPJ2nfzMtW7aM8vJyfD4fI0eOPO+QPE/n6Tydp/N0ns7TeTpP5+k8nafzdJ7O03n6DZ2PlDxP5ylECxcupKamptV3N998M3369PmfGdB/If2SeMNfvuc/GeFzrn0pzqGvc33rey59/V+oEXcuvP9PRi38J6MI/tNRbRcdm/uX7zmX6MrzdJ7O05+n/+S+cp5O039rVPF/K51rJOf/BbvoXOhccAP+92PHf6te/rfO678+UvLFW/6nh/CHZHjykz++6H8RnY+UPE/nKUSzZs36nx7Cfz1pM+LpFSqoYc8p4ujUt+j07CTixvRFGamXk4HbHBx7aCmNOUWIGhUDvn0WhUGHPisRQRDxN7nYf8PL6NLi6DDzOgyd0/BU1uOzNXHq5c/p8Mi1KKMMBBxuRJUMcU25pfisTSRdM1yuOhgI4iqvxXGiDPPqrWQ/fhOCQqT8041Uf7uTXsumYeiUihQI4rU2oUuJhaCE7XAhmoRIVFFGvA2NBJ1eTjz5EclXX0DStRciKhV4qho4ev8b2PedIvW2sXR8/lZElQIpIOEsNHP8gSU05sgFOdrddwWdn72FX7vehdKopd9nj6HLSCDo9yMoFeS//AUlS7+n80u3ET+mr5zAPq8cU58OSAHZpG6uVq7PSiLg9MjFdwJBPFX15D60FCkQpPPCO1EYtCj0WkBC8voJ+oPo0mJDycatmFdtofiNb+j2+n0kXTUUQRBo2Hmcg7fMp/MLt5EycRSCQiEn27Y6OHjTvPA8Ykf1psu8O9AkRRNweqjfmsPRqW9h6JRG14V3oW+fGCqkISfEz535LlkzriOyf0eCbh++hsYw7wf98ALqmAgQBBBg9/gnsR8ulHkwtj/qOBMoBAJ2F4EmF425ZSBJGDunIUnQdKIUU89MufDRQ0vp/NLtRA/ugqu8FiSQ/AHKP91I8Zvf0fml20i8dCCqmFCOWxGsu05w4Ob5KI06eq94mKhBnUEUwB8M86Pbq/eS9LcLQCFCMIigUFCy7AdOPffJ7/IjfvzAM2T22ENLSb9zPCnXj0Tyy8chA24fRW98Q/Gb3wGQeOVgsh+7AX1WMlIgSMDhZv8NL+Mqrg6PMeDy4i6vJf/lz8l65BpUUUbUidG4SmsgEETyB7DuO0lcSI5a6pgiMgVBECBUIKeqqoo5c+ZQV1vDmu++RRBEpKCPQGMNCAoUEQkM2/laWIcln3z8aMjG+Rg6pSEFghyb/g7VX28P86Pzi7cjKESqf9hNzNBusg5Z7Cgj9GF+iDoVAZeXoNODNj0BZ34FgkqB0iQXVtJlxIUx4MANL2E/WED6HePp8OgEFHoNfruLY9OXhuePQpSrfYsifpsjjDEKjZqA042/Sa42al69lY5P3/K76xVwuBHVSlzldeQ99RG933sET3UD2uQYgh55vaq+3cGgH15sJb97xj8Rkt/biR/bD1VcZCv5RSGiSYhCUIg48itpyisnsk8HFEYd/kYnQacHb52N2vUH6fjkRPm6kxXsHvcYnZ6dRPKEESiNWqRgkKDLx8FJC7DuyiXp2uF0ePR6tMkxCCoFCAKWTUdwFplJvGIISpMeUaNqJYfu8lp6rXiEyAEdQ7ou/am+mte466K70KbGEXB5qPvlAEenvkXvj2YRe2EPBJUSb60Nb52tdV/9OxL0+hHVyrPyXgrJ77Hp71C/6fDp+0LY0aZMdUplz/gnSL5+BMkTRqDQqeV2gOpvd6JLj0cdHwXBIOWfbKD2533y2oWqQjuLq3CX1XLsoaW0f+jvYb1p1i9Dx1QUeg1BfxBPpYXSFWvRt09spV8+W5O8l3RMRVArcRVVs3PkTAA6v3Q7CZcORBUdgc/ahComAl99I5ZNR4ga1BlBIWL+dAMlb35Lx5cmkzJxNKJWDQIcn/pmuDpq9+UPk3DlEIJeHwQkgv4All8P4SyqIv6S/hCU0LVLQNSq/5Re6jukIIbSR4hqZZiHcWP6IvkDaNMTcJVUo0uPDxWYCLaa15CN8zF2yQBBwF1ZR+ORIo5NW0pk/45tYkDQ60cZaUBUK1EadQS9Pnx2J367E1dJDbp2CSBJiColkkQrO+CPMEAdF4mo1+Crbwqvs759oiwPoYIy7lCRtMpVW0ifPO4MO0CbGouo06A0alvtRSnXj0RplCuWV323i5x73kBp0tPtlXuIubAHCr0WT3UD/iYXygi9XG3XbEHyBcids4K02y9ptc86Cs3EjeqDKtooFwgTBRz5lWGcBki+fgRdF951BgYkXDoQdWI0BINIgSDHZy2natVWtOnxDN3+KgIgqBRyBeGf93F06lsM+vFFeZ1EgaDPj7ukhqMPLMHQKZX291+JwqiTsUOtxG93Ytl0GK/Ffk7YIfkCdJh9PWm3jUUVaQBRwF1Wy+E7XqUxpyi8X+oy4qnbeIgTj70fthPd1Q0YO6WhjjVRuPhLlJF6Ei4bhComAnd5HUGPD0+lhaghXRB1GtxltewcMg2AmFG96fTi7aiijSj0GgSFiN/uonbtXkz9siEo4a2z4a6wED20Gwigy0hA8skF1qq/20nuzOUAbdpFgigy4Ntn0WUkyIVdAGdJDTl3vx6eV7PMV3y6Mbw/qJqLn5VUE2h0kTtnBcnXXRjGjpJlP9D9lXvxWZtk+TFo8dbZ2TlyJp1fuj18XfnHG+gw41rUcZGYv9yGqXfWOeOG5A9Q9+shjk59i34rnyRqQCcQBdmuKKtpJYdt2Tf/imwkXDmErgvuRBVtxFVUxZG7XyflxpHEj+2HOjEaUa3E3+Si6I1vwzYRgC4jngFfP4MuLQ6/w42rtIYTT3xIhxnXtrKJWmKxrl0igkqJp9JCU24px6YtZdBPL7Zpt3R77V55zRUirpIagv4ACo0qjFnN1dw9FjvRg7u0kg11fBQ93pqKsVs7VCadXCSstG3ZOBfb19/kQhOy7zQJUSiNOvwOl2w/uX0EPT4ZD/wBKldtIeOuy86wbzo9O4mkq4ehijIgBYP4bS4O3PjyH+7NPZY8gKFDCprkGJQmPVIgyN4rnj6NUxMupPsb9//eo+B5Ok9t0n8yVch5+l9EkyZN+re3OXXqVOx2+xnfb9y4kRkzZjBz5kxmzJjB3r17/+19nys9++yzTJs2jVmzZvHUU09RWVn5Pz2kM2jz5s3MmDGDRx55hIcffpjvvpM35SVLlrBr1y4A3nnnHcrLy8/axsqVK8P3/RHNmjWL11577ay/Hzt2jHnz5v35CbSgjk/eTMmyH9l+wXT8Vgednr8VfWYSeU98gLPAjLe6gdyZy+m6QC5UFPT42HfNC3gtdpryKrAfLqTxWDG9351G04kySpb/hM/q4NDkxRyfuZweb95PybIf2Hf18+jbJ1H+8Xp2jpyJOimG2DF9sO07Sd7TH+EsNOO3NuEoNNPt1Xs5OHEuOy58hOSrh9F1/h2ULPuBjR0mU/XtDlRGHZVfbKFqzS4iumZg/moHDXtO4m9wsP/6l+i++C7ixvbn1FMfsf/q5/DW23GerABRoNMLt1G2/Cfqt+TgrbXiLKikc2humpRYYkf2xBWq9NjxyYkoI/VsH/4I3lobBIKo4yOJG9MHQ2Yy24ZMp+LzzcSO7sPOIdM4/tDb+O0O9oyZzZ5xjyFqVJQs+Q77gVN4zPWUvP4NnRfcQddX7iH/xX+S/8KnBJxuqr7chttcjzo2groNh6j+egfl//iFtEljSL5xJHGjenNs2lL2Xf0cxu7t6fT8regyEjh67xvYD+bTmFOCz9JIjyVT5UUVBbrMm4Ijv4LjjyzDY64HCVInjqbT0zdTt/4grrJaGo8W03i8FMnrp+PTt1CwYCUBh5uadfvCvO/13nQ8NVZ2XDQLy9ajBL2yk66ZBzsvmkXeMx9DQKLxWAnbL5iOsXMaQbeXHcMf4dSLn6KKNLB9yDRyZy6n13vTMWSnhKp8KvDbHOG+0m4dgyEzmaZTlTgKKvBU1XN48isYOqeROnE0QY+P2l8OEnB5qd9ytBU/1DERHJ68SObH0RJ8NgcxI3r+IT8cJ8ooXf4jPmsThycvInfmcnq+8yC69HgcJ8vxWuw4TlawqdtdJF89DEOnVACaTpThb3QRcHjYc9lT1G87Ru93p4XH6CwwY161ldyZy+n+5v1hHSMoYV65hV1jZlOwYCX6zKQwb1rqWMBmJuCoR/J7kAI+LOYS3l7yFogKgo56/NZygh4noi4KhSGGoMsW1uHUiaMByJpxLZrEGDak3cyJx96n2+K7W/GjWcfSJl1M1Xc72X7BdNwVFhqPFuOzNlH89powBpx66TOQguwaM5v9173IoUkL8FQ34DhZgbO4CvuhAnq9O53oYd1JuWkUtoMFbEi/haMPLmk1/6bcMuq3H0NUK1thTOGrX+Kts7Nr1KNhDPi99fI3uWjKLWXfVc8hef1kP3YjrpJqQGLHhY+wqdudJF09jF7vPYynxsrOi2ZRvzWnlfzqM5PYcdEsTj7zj5D8FrP9gul4a+14qhtwFlZR+fkm4kb3YfuQaeTc+wZ+axO7xsymdv1BOj1zC6de+JSNmbeiSY6h+xv3o89MovjtNdgOFtCYU0zN2n30XCY/kFd9vR2QsGzNIf/lz+UKo1oVMUO7s/+a5yld9gNSIBiWw64L7iDg8VGwYCUgYN2b96f7al5jUaXEdiCfgN0JEnR6/laUBi0nHnsff6MTX33jGX0FHG58tqY2eV+/NQfJH2DvZU+GZarlfc3Y8VuZql6zi4aduUQO7EzkgE7Y9p1k/w0v46mx4au1IQUlTj7zMTsvfIQ9lz1J+uRLwmv3a6cp1K7dh6hSUvvLAbq9ck8rven+5v3Ubz+O/XAhNT/ulfXZ5qD91CuJ6NG+lX4173cHb1lA3boDKEOOi2Z5cJyq4NS8L1DFRnBizgqcxdUkXzecE098wI4LHyHh6mGk3HoxkQM60XikkGP3vErQ6aHdQ1eF99TaNbtwFVcR9PjIfXgpmzpOxm914LM0smvUo9T8uAdEkcp//vqHetmYW4pt30lq1+7DvHorAYebyIGdw/Nv1sumE2Uce/gd9k94sdW8mjHgwE1zOT7rXVTRETgKzLSfdtVZMSDg9uIqq8F+qIDDkxfRdKIMb3UDdRsPETWgE7sumsX+CS8ScHvx1ttx5FVgP1xA47HiP8SAPZc/hXVnLmXv/cSey56k/dQriR7eHdu+kzTmFOGtteG3OyhYuIqOT97cph2w79oXqNtwCGdRdXjtogZ0wnYgn+OPrsBTYyVmaDcAOr94O56qemz7T7Ex61ZcZTUotGqc+RXYDpyi/KP1FCxYSbdX7mm1z5r6ZhMztDvbh0zD/OU2JH8AZ2FVK5xuXq+2MMBrseMsNNN4tJj8uZ/Tde6U8D2CIGDZmsPRB5bgLDCH9VIKSByeshj7wXz8Nif2I0V0XXAHVV9uY9fYOYCE7WC+7LQrr0OdEHVO2JH58DUANB4rwVVWi2XzEUre/RGlySDPLTQvZ6GZmh/2YurRnq7z75QxfNjDmHpm4rM55Krx14+QdWzodPZf9wJ+u4PiJd8RM7InR25dSO7D76BJig7PvfO8KRQtXo3HXI8UCLJnzGyOPbiEiB7t2TPqUXaNmY2zpIbYkb3YPmQanhorkj/AhoxbqP5mB405xeE1/61d1GwjFL/xTWheOThOVSIoxFbzapaplvtDw7aj2A6cQlQpw/LQEmO6LbwL28ECit/8lqbcMio+3dgKN7YPmUbuo+/R+dlJNJ2qxFVWS+KVg/8l3NjS8Xb8Vgc9352OsUs6h+98BfvBfFxF5jblsOV++a/KhirKiCOvnIYdxyl67Wt6vvOgvF+OfhR/kwtPVQPmL7e1sokAOr80GSkQIODyUr1mN3UbDtHp6Ztb2UTHW2Bx5RebCTjcVH+3k7L3fwZRpMc7D7VttwCOU5U05hTjLKzCba5HoVWHMcu2/xS7xswm/+XPiOiSfoZsSP4ANT/swVVSTf3WY3iq6kGgTdk4N9v3YQhK2A/kh7Gz2b7x25oQ1UrZ7gth22/tm07P30pkv464K+uxHSqkMaeYow8u+VN7c87dr5P/8mfYDxVQ9t5azKu2tJaP+Xdi2XiY83Se/iqdd0qep/+nZLFY+Prrr3nhhRdYtGgRL730Eu3atfuX2w0Ezi0xcFv00EMPsXDhQkaOHMnHH3/8b2v3XCj4m4IOBw8e5Mcff+SJJ57glVdeYf78+ej1ZxYtuffee0lLS/uX+y8vLycYDJKbm4vb7f6X2/stxQzvTs0a2ZFauXIz8eMGYl61hfjxAylbsRalyYCrrBalyYA6IQqAgNNDZN8OlC7/EUGpwLxqG6o4Ez6bE1PvLLw1VgBs+/NRmfQ07JarjAfcHhLGD0RQiOjS4/DbnJhXbaHsvbUISgWq6AiCPj9BtxdXSQ2SL0DVNzuIHtKV6jW7AbAfLgJBIG5UbwSFgtr1B4kd0YPqb3agNOlBFBH1WhQ6NZWfbsS+/xTKCD2iVi2/iVeIqCINmL/YTNVX24ka1CU8ty7P38rJ5z+l+QRG7EW9aDxWirFbBra9pwi4vBg7pxE/fgCVq7YAYMhOIeDyok6IkvsKtZV2+zj8TW70mcmYv9hM9Tc70GYkoDQZ0HdMpmFnLvHjB1L+j/UkXD6YiO7tQJJQRRkwr95KwvgBBH1+oi/ohsKgpWbNLmz7TxH0eEm4bBDmVVuIHdVHXqNIA1JQQmHQok6IIrJfNs6iaiL7ZlP9zQ6qvtmBz9pE/KUDkSSIvqArfrsT676TOAsqZd5HGlBG6PDUWAk0usK8j+jWnpK31+A4VUnBwlWIKiWqmIgwDwJODxUfb0ChU+OuakBh1KE0alGFopviL+5H5We/huThFNrUOMr/sR5RpcCZX4moVaOKjqDqmx2k3jRK5qskoW+fhBQMok2Lo+lEOQmXDiDg9KDPSkJUK3EWVZ/Bj2aZ1SRF4yqpRqFV/yE/HKcqMPXu0EJmT6GOj8KyJQdRq6bpRHmrMSaMHwDIxrGxSzruijoAit9egyrOhMKoQ5+VRMOuE+H2ZB2Q/w44XMSN6SPzZrysa83XtdQxkBDUBoLuJgRBoEuHdqjVamKiY5D8Mg5IPiei2oCg0iF5Had1+NKBACReNZSqb+QIg8p//oqoUmLslhHmR7OOiSololoudFG6/EeiLuiGt8ZK9NCuYQxwm+sRRBF1QhTeGiuNOUVE9u1A8Vvf4ThVQe26/ajiTGTcfRmeqnrMX2wCwLLxUKv5F7/5DdFDuuK3OVthTPV3u1Ca9KgTovA1NBF0e393vQgEqfvlILb9p8LyKxq0rebVWn4rfiO/Mu+DreRXlgFvrZWgNxDS71SCIf1u2HY0vEaG7BQEUaT8g3VIvgDV3+0kbkxfzKu2oEuNo+y9n1CaDNRvP4bSoDlDDpUmPda9eahjIggGgjhOVaCKjoBgEFVMRFgelEYdkj+AoBBpyi37S335G10oTXosvx7GfrRE5uG4gZR/uA5T7w54zPUoDNowvjf35amxoomPapP3MSN7yS9oWsiUvn1i+L5m7PitTEUO6ARA9FAZe8yrtmDdcVx2zOo0AOGojoDDjeNUBRFdMyh5ew2BJhfFb3+HKs6EOiEKbXpcK71RmfRokmOo+GQDJe98T0T39vJcglIrPVSaDMSO6EnNml1Yd+Vi/mo7SqOulS5KEihDEXuiWknQ68NVVoepVxaSL0DNNztIvmkUfruTig/XUfPdLhAFFBGnddd+MB8pGESp11LbYm+NHd0nrJeNx0uRJOkP9TKiWzvMq7ZQuvxHtKlxCEoFsaN6heffeLQYQRTPOq9mDKjffITKTzYiqpR4aqxEdG9/VgxoPFaMsXP6GXaAOiYCKRCQdbTOjs/aRGTf7JAdoMS8ausfYoC3xkrJO98Tf+lAAg43kj+A5AtgXrUFn82JqJLtAHmPcrRpBzhOVVL63k9yBBMQP34AfruTys83UfHxBgRBRNSq0WUmEX1BV0SNWl5bXwBj53SkYBBUSmz7ThF/6UA5kkynbrXPCgqR5hOcokpJwOVFUIitcDqyXzaiStUmBqhiI6nfnIPSZAifnFAnRBHRvT1Br+9MbBs3kNJl3xN/SX/KVqwFSUJh0LTqy1lUjal3FhX//JWqb3acM3YkXTVMtm9G9grros/SCKKAKjqCuDF98DfKL32aTpRiP1pC9JCu1KzZRWS/bCSfX45IkyR8DY14zPUEXV5se0+iNBlIuGIwQbcX6+4TWHfmhvcNU79sXEXVxI8fiNtcT90vB4kbP5D6jYdQGHVh/TH1zMRRIAcjGDulgSTzruXeFj9+4Bl2UeLfL5DnNaoPfruTqm+2E/T6ERRieF5n2x8kCSwbD6OKM6FNi0PUqcM6pk6IRFAqse7NC+9hUYO6nLGHI0mgEClctBpRpcBdafm34EbcqN6U/2M98Rf3o2zFWhR6bSubvC375l+VDVOvTMo/WgfIL2DV8VHU/LyfiC7pNOYUIyhERI26lU0EEHdRT+w5xQQcbqq+3UFE93YojTqM3TNaYHF+GItrfzkgR2qv2UXCZQNR6NWYemW2abcA6NsnUvXtDgAiurdDCgZRJ0TJmNUl/Xdlw1tjxdglPYQVv9J4tBiFRv2HsvFnbV9573IRO7rPGdjpd3lRGmX73NQrE7/d0SYGSEH5RFXZcvklQePR4j+1N7eUxcS/DaFkyZqwfLS7/0p8Fju2g/n811NQ+t//7/8YnT++fZ7CVFVVxYoVK7Db7Wg0Gu655x5SU1PZt28fX331FX6/n4iICB588EGioqJobGzk9ddfx263k52dTVvpSW02G1qtFq1WPubS8v/FxcUsX74cj8dDYmIi9913H0ajkWeffZZJkybRoUMH7HY7jz32GEuWLGHTpk0cOHAAr9eLx+Nh9uzZvP/++xQUFCAIAtdddx1Dhgzh8OHDrFy5Er/fT2JiIvfff3+4z9+jrl278sMPP1BTU8Nbb72Fx+MBYMqUKXTu3Jk333yTIUOGMHCgDMpvvPEGQ4cOZcCA05vksWPHWLlyJUajkcrKSrp27cqdd96JKIpnHdfUqVMZNWoUhw8fZvz48QwbNizc3jfffMOkSZOIiYkBQK1Wc/HFF58x9pY8O3ToEJ999hnBYJCIiAiefvrpVteuX7+ePXv2MHPmTNTq1lUwt23bxogRI6ioqGDfvn0MHz4cgEOHDvHhhx8SERFBZmZm+Prjx4/zwQcfMHnyZDZt2sTkyZPR6c5eHdpvd4aPHbsr61FF6nFXWNAkR+OusOA2W9Amx4Q/vTVWVHEmRJWSLnOnUPbez9RtOkJnCbTJMeGjkwCqmAiCXj+ahCjshwsp+3AdHWZcx4gjy8LOR3eFRe7bbEFp1JF4+WAc+aejY302J0F/IDxGRBFRpcRVWoPSqMWeU4Q6IZL48QNwm+uJ7JuFOs6Et7qBrq/fR0T3diiMWnSZSWjiI/E1NBLRK1N26o3tjzLSQNOJUhKvGYa7qp6m46Xy2KOMBN1ePNUNZD7wN44+tJT4S/qhNOnRSlJ43NrkGLzV9WhCvPGYLWiSY4i/dACOk+VhPgoKBaZ+2XjMFoIeL/HjB6BJjibo9aNNjcVba8NdUYcE9P5oFqooA7mPvkfCFYNar1GFBVPP9qE1ipGPg7ZLwLx6G9oUmf+apBh8Fnv4Pk+lBX2HZLTJMRy581UG/zIPRAFjt3bsGfcY3V67F6VRh6FTOj5rUyveA7jK6sLyISGhjjXJMhHigSomAskfRKnXoGuXgKfOTmTfbAavn4c6JoKqkIEdP66/fEy/tAYU8rF6SZLktirrUceZcFdYKFi0moHfPos2NZ4Oj07g0K0L6f7KPYB8PCjo9soPAGfwQ+Y1okjD9mNE9M76Q34A8jp4TletlfwBJH8ATXI0SpMeQRSJH9sPd2U9kf2yw3MmGAzLurtSfmvdrAONx0pQRujDOqBNiMIbig6JHNCJwevmIqgUpx9oQjrQrGMAosYAWiNBlx3J78Hv8xITG4ug1iN5nYhqo3y8Wzr9QshdWR+elyraiONURfi3gNNNRLd2BNxePJWn187vcKFJjGqFAT6LHXVsZBgDNAlRCEqR/l8/ja/GRvGSNeH5R/TI5NSLn5H9+E0YslNAEMh8+BrSbh1L4atftZq/u7IehVGHt852VoxJ/NsQnMXVaBKizrpeiCKeWmuYb+oYE/qOKSgNWgZ8/Qz5877Ab3MAEu5Q5HNL+Q3LSiv5lbFXYdCiMGgINLrQJEeHj4R7a6yIaiVDNswnGAgQcHnCeuk8VYlCpzkDO1Nvugh3heUMOUz82xAqPt1I+u3jCIZSBDTLYfNx5WZ+6LNTkPyBsMz/mb507RLRJMfiqbaCJOG3O2Tnegt8D3r8BJy2VrzXJMXgb3IR9Pra5L0q2og/hAu/lalm7GhLprTJMXhDMiUohFa4r1MpUBo04Ta16fFE9MpC8gfDa5d49TAUWjVJf78AV3F1q7ULev3o0uJlPoT68tU3EtEri4Ydx8PtemqtKHSa8Jp5ahoQQulEmvl48qmP6P/ts4hqFVmPXk/hglUkXjU0HO3lqbSgjovEEwiEX0gEPT4Cjc7wHgCgTYkDUaTP6qfJn/cFrrJatMkxdHjsBgwdUvDUWjl824I/1Et1rKnVvIIeH5rE09gLIChFFAYt/Vc/Rf68L1rNqy0MSLl+BA27clHqtW2ul7/RhTJCR4fZNyCqldT8tBe32YKnugFEEW1qHKJWhal3FqJKQee5Uyh7by2WTUdA4k9hgDY5Bm16POq4KDw1tjDvB6+fhypGIPXWi7FsPBQe92/tAHdlPYJanqM2OUZ2DIR44rM2oRIjiOyThddiJ25MX6KHdSPu4n74G124Ky2Uf/gLnV+8HXWcCWOXdJzFVSg06tMpWHwB+SVnSDa8dTYUOvUZehn0eNvEAFdxFYl/vwClSU/Wo9fTlFsm61dCJKJWhahS0n/1UzTsyj1DL90VFkS1ksacYtneaIEdglJB1VfbMfVoj9KoPyfsaHbeaZKjMWSn0OmF2/BZGmnKLUXUqIjokYkmKYbCRatpd/+VBNwegn4/UiBI/PgBeC2NKCNk3ggqZVjWTP2y0STHoMtMpHDeytO89AfQJMegTYqRHXW9sxB1GhR6NVFDulC/JQeP2ULWYzcQO7IXykgDOfe+LstlSBb7f/00fqsDdXykvOYZcWfYRdrU2NC8Yojq35HIgZ0oe28tpj5ZYfumWb+AVvvDyac+ot+qJ1Fo1aH1KpXXQa8hc/rVBD1e+ch2SPbUCZFIvkCrfSR+/IAwFqBQ4K2x/Uu4UTjvcxxldYhqFZrEKBIuG4Spbwf8ja4zMPu39s2/QzZaYoz88sCPJikGT6UFbUosSoOmlU2UdO3wUCoWFVIggKeqITTOevQZCTTszA3LTTMWeyosFC/9nt4fzEBUq6j+dieiRtWm3dJ0vBRNcjSWzUdAIeK3O3FXynPxN7rQZSQw5NcF8h7V5D6LbESj0KkJ+gJE9MjEWVyNQqc+QzbOxfYFkAJBNEkxZM28jqDXj3nVFtxmGW96LHmAIRvmI6gUNOw8TkTXdq32WFWkHsnjRRUdQebDcqqL2JG9/vTerEmORhkVgbfWhrOoSt5bM5NInTiKhp2n98HzdJ7+Cp2PlDxPYXr33XeZMmUK8+fPZ9KkSbz33nsAdOnShZdeeokFCxYwdOjQ8DHgVatW0aVLFxYsWMCAAQOoq6s7o8327dsTFRXF1KlTefvtt9m3b1/4t7feeoubb76ZRYsWkZGRwerVq/9wjCdPnuSBBx7gmWeeYfXq1ej1ehYvXsyiRYvo0aMHdrudr776iqeeeor58+eTlZXF999//6fmv3//fjIyMoiMjOTJJ59k/vz5TJ8+nQ8++ACAMWPG8OuvchSW0+kkLy+Pvn37ntFOfn4+t956K4sXL6a6upo9e/b84bhUKhUvvPBCK4ckQGlp6V+q3m2321m2bBkzZsxg4cKFPPLII61+X7t2Lfv372fWrFlnOCQBdu7cydChQxk2bBjbt8tvD71eL8uWLWP27Nk8//zzWK3W8PXfffcdd9xxB926deOOO+5os80/R6cTPTc7t8NObkki6PFyePIrRPbrgKFDUuvff9OEJEkoIw3EjeyNI7+SLb3vld9eh4ykZtIkRstOq+Lq37TRul1BraDq6x3hvx155XjM9UT27UC7e6+QnQlJMVR89At7Lp4DgSDJ148AQcC66wTa9Hi6vnqPbDwFgwiiSPKNF1Ewf+UZYzf1zKRk2Y8EXF55FGerQ9bie0EhEtE7C3dpTSs+NlPR4i9Jn3wJUYO7hg0kAEWEnAtm97jHcORX0u7eK1D8gfP+2LSl2HbnYeychkKvlddAaDtJtyRJpN0+FsfJchqPFFG24ie6vXrvGXNu/Xdb8z3bOoOoVGDsko6voZHdF89BCgRJvnY4ok4tG/cuzxk8DMtNqJ2Umy7CZ2nEujePkqU/0OmZW1rI1u8lIBdAqUAdG4FlS87ptn+HH222KYDP5uDEoyuo/WkvziIz2XOuR9SqTs/9LMP4PR0AOHz7YpxFVRyYOBddejzG7u3Per/k9xCwVyMoNaCQc8oR9CNqTSijUkPzOnN9fo9XZ/DjD9jZTF6LDeuekxy9703ynvkHXRfdCYJA9mM3cPKpjwg45OhNQSEiqhTkzlzOyec/odur97TNl9900Px7yk0XQeC0M+rPzivo81P8+jfU/rSXvGf+Qc+lD8p5u9ogCal1Gy3kV/5baMFWoVXfzpJqDt48D/u+U+H8uGebly49QY5uqLW24ruokfN0eirl42Nn9NViTeX7fs8sbLuvxL9fgDO//Ox4dTZ8/6u60tZ9bTTRWsfbakP+VOg19F7xCAXzvqClbJcsWUPA5aVuwyG0GQln9vWbJo1dM3CVVst40+ra3/DjN/NKu30s5i82462zUbr0e9JuH3vmZM4yh+a2PNUNHLp5LpLfT/4zH9Fz6YMoDDI2F8z9Am99I7aDBaRPGd/i1rPwUKD1NbSeg6e6AduBAry11rDcK3SaM+bVTKJGJeeyDZ1eaOMSqlZvJeD0cGzaUoJeP+lTxgFQ+9M+gl4fPd6aSucXbsN+sJCgL8CRyYuJ7JeNvkOy3NyfxIDeKx7BcbI8HD2SdvtY+cjzsRLq1h0ganDX34zx96JMzlwPQSES0TMTV0Udx6e/Q8DlCecZTLhiMIWLVuPIr+Tk0x9h7Jx+Zmu/0cuW3f+RXurS4ylbsRbr3jxKl36PoWMqkiThszmo/WEv7koLec/8g7TbL0FQKlr1nHz9CJAk6jYcbNGXgDI6Qs79d6Ls9LDOBTta3OOusHBkyiuYv9yGJll23MSM7InjRCkBp6fl7BF1ahIuH0zTidLWaxn6v/1APrYDp2g6VkLShAvDeVDD14TkW1AqEFUKzJ9twrYnj57LpwNQ8cE6tvabiqeqnoTLB4MAUiAQ3ncKX/kSbUosCqOONh+VWwyp8XhpWC4VIed72/aNTGm3j6Vw0WoCLi+lS78nols7ADrMmkD5R+vP4O1v+d7Mm0CT6yx7HX8ZN7ovfQiFQR670qjDuiePsg/XYeya/seY/W+QjTPba93X6WlKiDo17e+9rNVL7XA/rS9u0bz8XJAwfgB7r3gK56kKFHpNm/v2H+0/Vau34iioZNfo2QS9flSm3wRitJiXoBDDdovUfMLv32D7gmzfBVweTj73SSv7LuGKwTgLzRy8eR7mLzYT2b9TG20DLbDTWVRF9hM3nZ7/n9ibY0b0aPVslDZpDHW/HEDy/7eWkDpP/6/pfKTkeQLA7XaTl5fHK6+8Ev7OH3rzVV9fz2uvvUZDQwN+v5+EBNlIz83NZeZMObl5v379MBgMZ7QriiKPP/44BQUF5OTk8NFHH1FYWMgVV1yBw+GgWzc5F8/IkSN59dVX/3CcvXr1wmg0ApCTk8P06dPDvxmNRvbv3095eTlPPfVUeA6dOp0FkEP0xhtvoFariY+PZ8qUKQQCAVasWEFxcTGiKGI2mwHo1q0bK1aswGazsXv3bgYPHoxCoTijvezsbBITEwEYNmwYJ06cQKVS/e64hg4d+odz/zN08uRJunbtGl6jZl4BbN26lZiYGGbNmoVSeabq5+fnYzKZiI+PJzY2lqVLl9LU1ERdXR0JCQkkJ8sPASNGjGD9etlwuu+++3A4HJSWlhIdHY1Gozmj3fXr14evf37W46TfMY7UiaMR9Rr8difa1Fg85nq0qbFok2NDbzxjib2oN91fvVfelkURdYyR+u3HiR8/EATwVDXgNtejCz00+iyNiGq5mELsiB74rI0oowwM/vllOam9PxB+g2nslIYy0sCJpz4k7ZbTkacqkx5RqURQiEiBIEIowX7VtzvRd0hGn5lM0/ESit74lrgxfThyzxtc8Ot8/HYn9gOh4woSRA7uQvTQbqjjo6j+dgcN244S0bsDvvpGtOnxKAxaLtgoR65oUmLov/IJFDoN2hQVnZ66GVGtRGHQYOqVif1IcXjcbnM9ET0z8YSOb2iSY0mbMg5RoSDukgFUf7sDbWosmhSZjwl/G0LWo9cj+eXjMo6TFRi7ZciJ2WMiMH++CU1CFO4KC56qevmNtEkfXiNDpzS89Y2t1kidEEXtz/tJuWEEnqoGRLUSVaxJjvJTiGhSYgm65eNn6ZPH4bM5aDpegquoivb3X4mn2ion6s8rI/m6CzF2zWDIhvlyVIIgoEuPw7onD21KDAICXksj7lDfzessKEUCLg/uSgu+OhvOkGO58XgpMRf2YMj6eejaJyGIAh2fulk2Rq8YTKDJTY83p6KKNspvvVNjSfrbBUg+P9qUGCpXbiHrkWuw7pEfol2lNUQP6YKxmzzG3/Ij/pJ+SD5/KDIl9nf50bxmHnM9pl6Z9Fj6IEGXF0GhQBBFmvJLSbxqKMoIPc7iGiK6t0ObEsuQDaH8raIYfvDSpsS00gFVlBEpEAzrgCd05FVQyxGivjo7jkIzUQM6Uv7Bz3IbLXRMGZWM5PeAICL5XIhqPUqlGovFQsBeFepfhaDWIyhOP/xl3HUpurR4hmyYj8/ahKHj6XxPCr2WptxSFHoNmpTTa6c06NCmxTFkw/wwBogaJa6ymjAGuMvqUMdHEntRb5JCEUCiRoXtUCE1P+4hckBHEMBVUUfQ4UGbGkvV1zuQ/AFEtYrY0X3o/uq9iHoNgSYXolJ5BsYYO6WhNOk5+dwnZD54VZvyO2TDfHnswSCa+Kgw3wSFiP1wAZEDOhHZvyPKSAOZ064CQUCbHg8t5NdnaQz33VJ+Y0f2YsiG+bjK68IP5B5zPaYW+t08VvOX20i4YnBYLzUpMQTc3rAcJl07HE1SNPsnvEC/zx5vJYfquEgEhUjHp2/GZ3OEX0p4zPWIGqV8lLJFX6JaiaBUhGX+z/SlTY3D0CEZUa2i/QN/CztC/TZH+D5dRjwKvTGM7819KY06RLUqzHt9+8RWMqU0aNuUKVWUsZVMeaqtYd0QFCKm3llIgSCNOUVh3muTY1HotXJBMKWCQT+/jDJCT7u7L5Oj8lqsHYJ8nDH5muFoU2NJm3wJabeMQdSqcVfUyW0KAuqEKIIeL/bDheF+ADRxUSj02vBeokmIliOFQrzXpsaSfP1IDt70Mmm3j6Vy5RYyH7kWUdOA3+4MY6Kn0kLQ5UWbGoeNPLkwVYQ+LCOS14+ntFbGkGMlOIuryZp2VSse+m0OEq8YTOHCVWfoZfO81LEm7IdlXsnH+hrQt0+UI3dD85K8/lDREG24r/QplyCqlGdgQPL1IxA1anIfex8xtLa/hwHalBhsB/OJHtw1jO1Bl5fKLzaT9PcL0GclISBHCzVsPy4f4/wdDGjGQF16PNr0+BDOqGg6XhLmvbdGjqCq+mY7iVedtsF+awdoU2IQBIGeSx9AFR1BY6gNkE85KI06sh6+BoJBHCfL0abGYl61lZQbLkKbEoupTwfK3vuJ/4+98w6Pqtr6/2d6yaT3hAQIndCLUqQjgteGih0bVhCQXtQronQbIiCCvZcrKIqignRCLymUENJ7ZjK9zzm/P85kIBQL9773vr/75vs8PpiZs8/ae+21116z9tprearqqf4ui04rn0IM09Bn6xIQpSI0/hrnOR3QrRX+oMPl/LUi16gvqQPUwRQiyWMGUvHlDlo/c3eojSJCjzJCT1TvtigNWuKv7RGyuxQ6DdH9M/FZnBetS0Mwd1+frUtQx0X+Jd3R4NDQt0lBDAghPdrA+6pvdtFq+u0gCMg9PvTNE7jmwIpQwSOZQo6+VTLqmHDir+0pHeaqlKgDAs7CqtA8aZNjsRw5Q0SXloS1T8NnsoWKDSaO7k/iTVIkXn3WCXQtk7HlFBHetSWGDs3puGICoj+ANbuI2IFdyDO+hTJ4UNswloDdTVirZNwlNUT1anNOHlJjETz+RuNSRYVRvzuPtIdH4Le5cJwqJeaaTufWV9C+0abFh9a9pGN20GrWHWhTY4ns0ZrEG65GrlVLV5sDAurEKLy1FlTRhpDe8NucqGPCUUbo6fredFTRBlRRrfDbXVekNyJ7t0MZGUaPz+ci+Pw4Tpejjo9EcLiRKeQIHt9F9o06PvKflg1fvT3UJuWeIUR0zaDT6omSTaRW4aksR5MSiyoqjIDTgzYlBk9VPRlPj8bQsTkyhRx1bARynYaeX8zFkV+ONjkG85EzIZvofF0cM7gLrpIakm8fiLZZPIpwPQSExnaLQUfG1NtoMf5GLEcLpOjTgIAyJhxt0K7WpcdLfBRFLIfySbq532VlAxnU/XqEmk37af3M3SHb91Ky8WdtX20zyS5UBHWnMkwbsu+0yZK+8VabJX2zMYu0R0bhVzpIG3cdLSePlvSN1Snl6yyT7GBluA7BL90CuNze3MiOrTKReHNfTs19r9HeqhvQCWVkWCgnZhOa8FfQFCnZBEDKZRgWFsayZctC/zU4Cd99911GjhzJK6+8wmOPPYbP5wu1k13mNOV8yGQyWrduzejRo3n66afZt2/f7z6vUChCpzHn0wIucnpdSF8URTp37txoDE8++eTv0mvIKTlz5kzi4uL4/vvviYyMZNmyZSxevDjknAUYMGAAO3fuZNu2bQwZMuQPx/5n+3UpZx5AWloaZ8+e/dN0fg9paWnU1tZiMpku+f3u3bspLy9nwoQJTJw4EZfL9YdzFRkZid/vp7y8nOLiYsrLyy96Zvjw4SxevJjFixdTvzsPr9FG1rBZ1O/MoXbzIZLHDKR280HSxo3Eb3OiS4vHb3NS9MYGDt3xEgdHz8d69CwtJtxE7MDORHTNwGe04a0xU7v5UChHTmTP1vitLqKvboe73EhU7/aUffgrWcNmYTl8BlEQSR4zkLRHR6GMNOA4XU7djwfRZyShTY9HplKQdEs/6vedJPHGqwGIHyldAZarFNT9eoT44d2p23ac6H4d8ducGNqn4a21ggz0rZKJ6NkGFHKMPx8i65qp+Mx2LAdPk3znYFLuHkzdr4fxGq3s7PgoO3tPZGfviXgqTGRdO4e67ccRfAEO3jafml8OITg9lLz7M4VvbCBlzEAAnAUVKPRqvDVmInq2wW9zIldJRTx8JmuQ1iASb+mHu7QGd1kdh2+bLxXL+OkgzZ+8gbIPfsGeV4IYEAjvkkHKHYOo23qUyB5tqPnpAAGHG6/RxomZ6/BZHdT+eICUe4di2pktzZHdRcygTvgsDrw1ZqxHCtBnJGE5cobEW/qRdEs/VNEGSt/ZjKOgkuJVG1EYdKQ//jfpCnUggM9sx7j1GJr4SFyltewbORdvnRVbXjHNx98IQIvxNyL4/PhMNskJGuRBZM/WBFxetEnRUr45mQzLodOAlGNH9AfY038qB296HmehVBTFU2HEZ3HgqTaRNXwW3jor5Z9tJ2WM5Fh1lRuRyeVS0RyXl9qfpIju2s2HELzS1f/z+dEgsyl3DsJTawnJ7O/x49w7DyJTK8l5cgUnZq7DW2ch8carsR47i6F9GqIgokuLI7pfR/IXfk7WsNlkDZuN9ehZtKlxId6cvwairmoX5E2b4Bpoj1yvIfXeoVLRDr0GhU6DvnXKuefOW2N+SyWCx4FcG45MLVWKFAIB6s/TFQp9FILbhuhzIVNLB1DKMC35L31K1rBZVG/YE8oRlXLPEASfH3teSYgfDWtM8Pmp33uikQ5QJ0Rh3nsipAPCM5uH+nfs4VeQyeR4ai2hPE4txt+Ez2ij5tu9+B0ukscMRJ+RjEKvlar2FlWH3m/ckY0yUt9Ix0hXHcM4cvciLFknLyu/WcHCCCjkxF3bnciebRADAfw2F8Ztx9FnJIWKEHlrLRfI703nye9BkkPy24aAy4v16Bmyhs1CrlRIOeUAR0EFcp20vhNuuDokU9pmccEfWDL2jZwLyKjbcoTkMQNxVxpJvmMQjtPlaOKjLpJDURAoWvkd3jpr8Ef7OVrI5fhMtpA8NLQjIIDIn6a1f8QcPDVm6n47St2WI3hrzNT9eriRftckxxBwuC9aK5r4SLy1lhDvPdX1jWSq4QrlhTKliY9EYdCFZErwSrZCyh2DKH1nM9ZjZyUnnEFH8piBobkLON0ILg8dX3sC47bj7Oz2JFnDZmE9epbm429E3zIpJF9RPdtiP11G8piBlL33MydmrsNvduAuN5I8ZiAdX3scV2kNrtJaqjfsaTTHfpsT084cEm7sA0DiDVfjt7tDOiA5qHvCu7RErlAQM6ATzoIKdGlxlL73U1AnWqj87DeUkXqSxgyU9hdRJBDkH4AqVqrWGnB6SHnoOvQZyQiBAMVvfR/iYeINfXDkl19yXdZtOcK+kXPx21zY8opJHjOQlDsGYcsrRvQHMG07HhpX7JCuoXE1e2gE+oxkRL+Ap9bSSAfEDulK67l3I7i92I4U/K4OsBw8HZKTgNONXKfCb3Oib52M3+Gi6I0NnH3tG2w5xViOFNBiwk3EDOwUsgMupwOir5by8HV87XEsR86ws9uT5E5cGZIHn9kuOU/MdukHdEC4rB2QcsdA3JUmsp98k5yJq1Aa9KSMGUhkz9ZS1Vq7i939p2IJFp1IHjOQmAGd8FTXI5PL8VTW02LSLdT+dJCYAZ1wl9XhNzsofONbTsxcdy5dTHBdKrQqKfXGBetS8PkvqQO8tRZaPn2rpNuCORa9NWZcJTUh3dbgEDLtzqV28yHSn7gBXYtE/FYHfquj8bo8ehZNcgzmA6cpWrnxL+sOQ/s0ZCoFiTf1pfwjyQY789KnId6nPTIKwePDZ7azb+hMPDVmDt42n5J1P+K3ODDtziOsdSrbOz6K4PVRuHwDngoj3loz6phwtOnxRPZuK8nirhz0LRJxl9Zi6NQCURDw1pgpeOlTfCYrxSu+lXIrD++OLbc4VBV936DpZA2bhd/qRKaSggvs+eXIFHK8NWbSxo0EuQxncTW1mw8ScLhJuLEPkT3bINeqKXl7E4fueImTs9ZJ47prMPHX9wqlljBuPdZofZ1v33iq6mn93L34jDYM7ZrhLqsjecxADt48L1jgzIFp+3EKl69HqddKV4jP0xv2E6UcuW8poi/AwdHzpKvAIhSv+f6K9IYokxGwuTDtysZ6OJ+kW/tTu/kgzSfcBKIoVXa+YF+pzzrxT8tGdTBfY+3mg6G0S0XLN+Cts5BwXU+sRwowtE9D8AcQPF6SbulHzeZDnFn0Bb+m3kv1xn2UvvczotdP3dZjWI4W4Lc5qd6w9zybqHVIZ+kzkojs0QZlpJ78lz6lfncu5oP5je0Wj489/adINvOPB0i4/ipJNvJKkMkl2Wj2wLUhey7gdCP4/BfJRtawWdhyixF9AdQx4aH9549k48/YvgGbiwM3Po8564SkO+8ajEKnIbxLS6mgXL0dRFE6dAnTQkDAcuQMPrMDb50VU9DukisU+B0u0saNRPD6UGjU+Mz2y+7N59ux7gojBETp1lhwng9c/6wUfVxjpiKY4/e/GoLwv/+/P4GjR48yefJkJk6cyIYNGy76Pjc3lwceeIAZM2YwY8aMRrda/6jtX4VMvGzsdxP+mzF27NiLiro8++yz/O1vf6Nv376IokhxcTEtWrRg5syZPPHEE2RkZLBq1SpqamqYN28e7777LpGRkdx2220cOXKERYsWsW7dOiIizl2TNZlMmM3m0BXkLVu2cODAAWbPns2MGTN4+OGH6dChA19++SVOp5MHH3yQt956i4yMDEaMGMEPP/zApk2bQjklCwoKGDdOqvL1ySef4PP5ePDBBwGw2+0IgsCsWbN4/vnnSUpKwuPxYDQaSUlJuSQfzs/F2ID333+f2NhYbrzxRn777TdWr17Nl19KV23NZjNz584lKiqKhQsXXvS+3NxcFi5cyGuvvUZcXByLFi1i2LBhdOzY8bL9mjBhAosWLWrEtwYcPnyYL7/8ktmzZxMVFYXP5+OXX37h+uuvZ+XKlfTs2ZM+ffqExhEfH8+sWbN44YUXSEhIwG63YzAY+PLLL9FqtbRt25a1a9fyzDPPhPJUguSUnjBhAgsWLAh9npOTwzfffMPs2bOZPHlyqO+vv/46breb2bNnU1VVRVJSUqivHTt2/N38nbuumkjnNZNRRRmwZReRPWEF7V64n9ihXYNJ2j34LE7yJq+m1cw7KHrre9o+fx9yrRp9yyRkMhl+h5vDdy9CEx9F+4UPokmOAUEg4PKSPf5NMqaMlnI0ev3IFDJEv4A1u5CA00PS6H6h03BXUXXo5C+qbwd8JitlH2+lav0euqyZhCrKIBW32XKE2IGdJWPVaEWTGIUmMQa/1YEtt5jcKWto99w9wcIuItZD+Rx/6BX8Fgftlz1C8l1DpNNmnx9XYRV5k1djO3aWADK6fzILQ4d0sobPRhmuo8dns9GlJyB4/ViOFFD36xECDjdJt/RFmxpHwOXBmV9OeJeWCC4vJ2euo+sHM9h91USirmpH2xcfQBUfKRkLVSbyJq8m6qp2pD40Ak1SDK6SainPmV+QCrukxkkOCIWM4rc2cXbpl2S+OYHEm/ogk8mozzrJkXsX02nFBBJG9QaFXEo4b7Zz9N4ltJp5B3lT1xDeqTntFj2MJimagNND/c5csiesILJbK9q99CDatHiUkXoQRNxldWQ/vpwu66agig5HYdAiBgRK391MybqfuOqH+aijw0EuzZ3PYseWUyzlDkO6di94fFL0qyhiPXJGOoVXKXEV1+A12Yjp35GAy0ve5NWk3DWY1LHD8dRIJ9uiP0D5Z9uI6t0Ob52V2EGdUUWfiyg27z+F6A+Q+/Qarvp+PurESORqKTrQciifg6NfkGR2WDd0afF4asz46u0hmf09fsQN6077hQ+F8qkFXF4O3TqfVrPvJOaaTkiXnmT4622UvLuZqN7tyJv6NpE9WtNhycMhB7wYEDhw8zwsB/MZcGBFMGpL+vzUcx+Qcucg1HGRKCP0uMvrkMnlVK3fjSYxmtihXUO8sR47K0XE/fKSNHi5FEFdWVnFc889Q1bWfmLjYvniiy9IiApDcBhBrkQRnoC7zBxaw2LwVLzPtmWEtZaiY05Me5vKr3cCcNXmhaGrjDU/HiC6TwdUUQa8dRa0qXEhfoiCiLfWjChI86SOjcRbZ0HfMgl7fjn6FknIlHIEl4eDY17Cduwsma8/KeWmEkTcVSZOP/cBLafciirKEIrOUMdFIooigseH32KXojvMjlBuOHdZHfo2Kb8/X8EDMFdxDWUf/UrKHYOQ69TomsXjNVkpXfcTVet30/uHF39HfkU0iTGN5NdntKIM1yHXSdHcttwiVFEGVDERyJUKXGW1uIqqMe7Kpc3cu5Ap5DjPVJA1Yg7tXrif1LHDkMnliIKAGBCo+/UICq2avKlrSB4zgIyZYyRZC47LW28jYVRvVNEGZHJZSA7teSUcf+Q1en8/H1VMBIpg3kVnYRV7B03/Q1oNMq9NjZN+JP56hOwJK+j6/nRiB3WRHK9BPX3o1vm0mnkHYR3SUEWESbRkMvxWJ6bt2Y15nxQt8V4QyZ20isqvd3LNgRVoUmKRyWWIgkjlVzswtE9rJFPq2Ah8VgeCx48yQodCqwaZDMHlBZUCpU6D3+HGXVqL6A9Qsu5HWj9zt5QLTQRnSTXO/ApOzFhL7+9fBET8djcFiz6n5ZRbCWvbDGWYloDbi7usTspZXGEk5ppOuMrryJ3wJj6znc5rJhPWJhVZ0PnsrbVQsOwrIjq3JH5Ub1RRBikvYbQBn8mGaWcOkb3aoIoKw3LgNNkPLKPtonEk3zUYuU4NIvgtdqxHCxADAqqYCMK7tJT4KyL9AN+eDUo5YRnJiIKALi0+JF9/tC71wYjXhvf5LHYpR1xMOF6zHdHrQ/AG0DWLg6D8nD+u9MeuDx0euMvq8FscWA7lE94145I6QKaUfhhrEqJRaFUIXj8Bp5uA04tco0IVEy456tQqUMgvsAMW/q4O0CRGo02JxXaiGALBvMAVRqL6tJf2weB+5LfYqfzHLlrPvfsiO6Dh9oBMLsdndWDLKcZZWEXy7QNQhutAEAl4ffjr7Zx85j0ylz8pFYJTK/FU1SN4/Sgj9Cj0GmQKBc6iSvKmvk36Y9c32medhVXBvSgcuUaKihT9AVxldRy6eR6e6npS7h5M+8XjLtIB8aN6S8774P6WN/1tkkdfQ/WmfWRMuU3K0atSEHB6MG49RvaEFQzKffvcVWNRJGB3cfjOhbSaeQfln26l1Zy7kKuVjXTileoO0eunyztTie7fEVWEHmQy3GV1HH/kNazHzhI3rBud105B9AewHDzNyTnvhuxET7UZdUIkurQEilZ+hypCT/KYgci1KlzFNQScHry1ZqKubo9cowaZiLfGwtllX+GtrqftSw+iTohCppBLDuIqE66SWtTxkVLhkvgo6vfkSrknNWppbDIZAZcXV0k1R+9biqe6/pJ2UVjrFDLfGI82NQ5VZBgg4iqpJfvx5Y3G5TNZKf94a2h/UEWHI5OBs7gGv9nOiVnv0PXdaY10TPsljyDXKKXbFEoFqphg/r6zlWibxRFweSn/eCtpD49Al55IzQ/7CO/c4p/WGzlPr6LPz4ulG0hymeSkqrX8oX3zz8hG/KjedFr5lLQnBgSsRwuwHS8kdmhXtM3ipeATGfjtbmy5xWQ//gae6np0zRPosmYSEV0yEDxenCW15E5aTdd1U1AnRIbSR2Q/+Qa244V0XjM5aEMocFfUYT1eSN7UNVz986JL2i0Dj62Wone1akS/gLfOIt2iUCpCt21chVUEvH7iR/RoJBuR3VrRe+N8vCYbqkg9yOR4aswcu3/pRbLRoG/+iu2LKBJwe3GV1KBJliIrRVFEcHsQvAEErxTd6iyqpOLz7aQ/dv1F9k27Fx8g+fYBknwERNyVRrIfff0P92bR6ydz+ZNo0+PRpsQ2sidBqhie+eZToeJg/61wzLv7P92FP0TYvM9+93tBEJg8eTLPPvsssbGxzJkzh8mTJzcqnJubm8vGjRuZPXv2X277V9HklPw/ijvvvJPo6OjQ3zfccANXXXUVa9euxWw24/f76d+/P7fffjsHDhzggw8+ICYmhjZt2lBQUMC8efNChW5sNhsdOnRg//79LF68uJFzrba2llWrVlFfX49KpSIiIoJHH32UpKSkRoVuEhISGD9+PAaDgfLycl577TW0Wi2dOnVi586dl3RKut1u1q1bR2FhIXK5nNtvv52rr76anJyckMMS4K677mpUjOZ8XMopWVlZySuvvIJGoyEzM5Mff/yxkQN3wYIF9O7dmxEjRlz0vtzcXL7++msiIiIoKSlpVOjmcv36PackwG+//cb333+PKIrIZDKGDBnCDTfccEmnZKtWrThy5AifffYZoigSERHBc889F3JK3nTTTRw9epRPP/2UZ599NkQzNzeXTz/9lAULFoToCoLAE088wZIlSyguLg4Vumnfvj2lpaXMnj2bd999l9zcXORyOampqUyYMAGVSnXJcQD8knjnZb+7HMTfTUR3ech+NyfUv5aW4gpoBf6NtP5/yPByJby/kjn+d9O6Evw7ZR5gcO6iv9xmW+acK6LVhCY04c/h37mvNOEc/t36twn/HK70yt//D3bRleBK9Ab879cd/63r8r91XNdWf/Gf7sL/KP4bnJKnT5/mq6++4plnngFg/fr1AIwePTr0zOWckn+m7V9Fk1OyCU34C/B4PEyfPp0lS5ag1+sv+v5yi7cJEpqckufQ5JRsjCan5Dk0OSWb0IQmNDkl/zP4b3US/LeiySnZGE1Oycb4374u/1vH9V/vlPz7Xf/pLvwh9g58JFTTAaR0asOHn6ujkJWVxdGjR3niCakI6Y4dO8jPzw8Ff4Hk13jllVeIjY0lOjqasWPHkpaW9qfa/lU0FbppQhP+JI4fP87q1au54YYbLumQbEITmtCEJjShCU1oQhOa0IQmNKEJTfhP4UIn5IW4VFzihbU6WrZsyapVq9BqtRw+fJhly5bxxhtv/Km2fxVNTskm/J/AsmXLqKmpafTZvffeS7du3f70O7p06cLq1at/95nMzEwyMzOvpIv/JxAm/+sV2azC5a+D/x70sr9+Du4Tr+zMXXUFtBRXeMgpXNGp6v/uE/Am/GtwpSfuVxL1eCXRlVdKqwlN+L8I7xXEgF1plNS/E1eipyIU3iuiZQtcmf3QhCb8/wr/FcaO/m+PvFMTuKJ2vqaavk1owiURGxuL0WgM/W00Ghul9gMaBWH16NGDd955B6vV+qfa/lU0OSWb8H8CM2bM+E93oQlNaEITmtCEJjShCU1oQhOa0IQm/P8K8f//BBCtWrWisrKSmpoaYmJi2LNnD5MmTWr0jNlsJjIyEplMxpkzZxAEgfDwcMLCwv6w7V9Fk1OyCX8Zl6rc/c/icsVetm7dyg8//IBMJlUWu+uuu+jdu/e/lPaVYt68edTX16NWq9FqtTz55JOXrfL9r8a2bdv46KOPiImJwefzMXz4cG644YbfbfNHBXX+HUh9ajTlb66/6POWLz5M1LAewQrcXvwWB2eeXkG7d2bis7sRAwKiP8De655Blx5P1zWTUUWFYc0uouKrHbSfNxa5Vg2IaOKjOL3oC2re+hYATUos3b5fgCpeqsDotzkpW7GBmm920m7FU6jjoxBFkcqPfkXTIonYYd1DlQ4FtxdlhD5UDVhh0CJXKfFbnVR8shXj1qO0X/YoCo0KMRDgzOx1JNw2gNjreqFJjcN1tipUqU+uVeEzO/Cb7dR9n0XhUqmie/yNfWi79DGU0QapOvdjr2HPLiTx9gG0fflxZAoFfrOd4jfWU752EwCt/n4fcSN6oooJR6FVE/D4EFwe/BYHeZNW0WzcSOKu7YG3zsL+QdMB0KbH0yVY0TLg9BDeqQVlH20h5ppMlJF6Ai6J77mTVmPLLgzNjbZ5Av13vxbknYvDdy4gfkRP4kf2QpMYjUKvwVVaS/78T8iYKlU9RiFHGabFW2eVKvcueJDkMQNRhGlBEJApFewf+QyqmHDavfQgMoWcsk+2Uv3tXrqsmYw2NRa5ToMyXIenwoTPYsd+qoyoXm3RpsbiOFuF4PZiPZSPp85Ci/E3IlPIsZ8qY/+oZxB9ARJu7EOHpY+gCvL1+GPLSblrEHHDukvVtkURUQS/xUHA5SFn0mr0LRJpPedO9BnJuCuMWA7mk7/4C7qsfAp1fCSKMC3KMC2WowVoEqIuy7fYIV1pv3hcqNqhaWc2ORPepPWcu4gf0RNtszjkGqnSbO7Tb+EzWmnz7D0oow1oEqLw1dup+MdOYvtloowKC1Zo1hPWrhmeChNynYqAy0vA6UGXloDjTDlytRJ1XCSeWgthGVKFScHt48DoF9A1i6PV9NtD7X0WO/kLP6fV1NtQRoWhSYzGVVIDwXVmPniauGHdCbg81G09RsLIXoj+AI7TZRg6NkemkCPXqRBcFgBk6jAU+mj27j9IeloaPr+PZlFqEAWU0c0gIBX3EnyeRnJozS4kZ8KbtJ03lrhh3S/JT7lGRa9v56EI06HPSEQmk+O3S3JoPVJA2riRtJo5BoVeg9/qIvfp1RfJIXI5fosj9H6lQXfR+gYuO1+qmHCUEXoQRVxldRS/9QPN7h3aaL5K3/mJqm/3cNUPL0lVJ4MVQ/ePfAbrsbO0W/Ag8df1Qpsai6ukFk1CFII/gK/eJlXHVchxnKnAfqqMyG6tEAWpWjiCNCe1vx6mxVM3S8+dLmffdXNoO28sybcPQGHQgSAgeP0cH/cqxm3HkSkVdP90NtF9OiBTKRHcXmp/OYTXaCXxhj4oI/TINaqQPOROWo3PbKffzlfxGi1oU2JBBPvJ0j+k1SDzHV5+FG1qnCQ3vxwmZ8KbdP1gBrEDOiFTKfHWWvDWWRrR8lTXo02OQaaU47M4Q7yPH9k7JLMN+j/36bewHDzdqJ3g8VH64S/E9OsoVd++zFoRnB60aQk4z5SDTIYmMQqvyY4uLY6A24tpRzZeo5Xk2wZIOtXlQaZS4i6tJeepldiyC9GkxNJl7dOEZ7ZArlYg+gUcZyvJnbgKURDo8flcVJFhiIJA3oy1mPedpOu70whrnYLgD+ApN1L28RZK1/4o6cTbBqAwaHEV16CKNiD6AtKcy2WI/gCln2ylcMV3dFjwACljBqLQqaW9KCBQt+04xx5fTkzfjrR/8X70zROQa9X4bS6Mvx0lZ8KbqOOj6PTmBCJ7tglVos2ZuIrq9btDc9agf6t/2EdMv47oW6Wg0EnVXV3ldThOluKtsxAzoDPIZaH+6ZJjpQB8hRxXYTV7g/tMuwUPknLXYKnCbVkdmsQo5GoVnqr60LjKPtlK0YrvAAjPbE7m8icIa5UCChmOU2UowrTI5NKeENYqhZQ7B+KrNXPy/oXE3zGE+DGDUYTrEb1+PGU1BOwuckbNpPu+twjYXaCQo0mNx1ttwpJdRM6ENxF9AZo/eQNt543Fb3VK1ZvL6sh+bDm27MJGvLjkXmTQUvVdFpFdM1BG6hG8ATQJkaG9yHIoH0d+OWkPjZAq0jo9mHbl4DVaiRvSDblWjcKgRaFR4be6OHzXwtB+0Xnt0yT+7WqQS1VuG3RbxvTbaT7+RuRKBaIoUrRig7R//Y5uU2jUBJxu/HYXrqJqKr/eSZu/33eRbuu9cT7hmc1BLpeqfJfUkDP+TewnSuj46uNE9e2ANilaer9VWpdXqjtEXyAkG6n3DUWh1eAsrub4uNewnygJ6SlkMky7cjgxa11oj/Db3VJV5uD+EzOwM4owLaIorYOKT3+j5M3vyHxzAur4KFRxESCKeKrrcZwqI3ZoNxRaNR6TFVW4Hp/RSvlHWyheIdmHbV+8n7QHrwtVMzbvO0FYm2YEXJ6QLg64PI32d2kPexpDZnN89TZ29XoK0Regzd/vJfXeoVJVdpkMV0ktxx95DVt2IR1ff4L4a3uE5kv0BxD8AUn3KeS4SmtxFVWTO3k1bV98gKRb+knVnPfmceS+JaG1bOjYHFWEDlEEV0nN78rvVT+8iDpWsvedxdXYT5aSO/ktWs0aQ+INV6OKDMNTZ0ETE4HP6sBbZ0WuUqJOiAJRBJlUQVtw+xrtRRVf7SD90esbydQ/IxsX2mrFa38kfdxI5BoVmuQYCEjOH3tOIYevl4pq9Ni0kPCuGQj+AILbi+D24jPZEHx+DJktJJk+U0FYx3Syhs9GkxhNl7VPI1cr8Zps1P1ymJhrOl12nht0fUS3VsgUcgS3j4Oj52E9UnBRf0/9/UMypt6KOi4SuV6Dz2QHQaDs4y3oWyRKtm+wsri7rI6A3UXFVztIe+i6i+frPNth38hng7bDAyQEbQdnSS3aoO3gKq5GrpLcOPYTJfjMdpJuvQalQYcYEHCV1eI4WUrl1ztpPfduZAo55Z9sperbPXRZM5mwNs1Q6DUIPj+uYkn2km8fQOJNfVFG6HGX1SEGBMLaphJwepApL9b1Dc/K1cqQrdMgi0343w+FQsHDDz/MggULEASBIUOGkJaWxs8//wzAiBEjyMrK4ueff0ahUKBWq3n66aeRyWSXbfvPoCmmuQn/a2E0Glm/fj0vvvgiL7/8MgsWLKB58+b/9HsDgSu7AnApTJo0iWXLljFo0KBLOmoF4X/uJKVfv34sW7aMF198kfXr11NXV/c/RutfhbhbrkHXtlmjz6KG9kCbkUzhs+/iKqzEW22iYMZqMhY/BsD+W19kz7DZ7L1OMkbaPnsPRWt+YGffKfgsdjovf5KD9ywm64bnELx+yr7Y3uj9kX064C6rxVNey8mn3kCuUZF412C06QmcnfchBwdO4ej1c2k24SbCO7Vgb5/JHL17EX6rg/3DZlGzaT+qyDCO3rcY0e3Da7SR/fArJI7uT7vFD1P48tccHj6DoqVf0OaVJ9BlJHPs1nm4S2rwWx2AyOFrZ7K3y2P46iycfOJ1ood0I6JnGwCUUQYcp0qx7Mmj5PVvaLv0UZDLaTn7LnIfe42dGWPxGq00e+xv6IO8q99+nDMvfITtaAF1W44geHx4qus5Of1t2i19hKrPt3H0roWN+NDm2XspXrOJg7e9iDLagM/mRNc8gVPPvIezoBJvdT0npq+lw9LGSYp7fvksAYebui1HqN+VS5e3n6Zo5UbOvPQp1qMF5L/0Kc78CjJXjKd4zSZ2930a+4lSyj/ZKs35sG5E9mqL5eBpcia8iausjoDDDXIZ7Rc/zJF7FrFnwFSSR/enw5JxFK/5gYO3vYgtp4iAy8PRh16h/PPtxA3txoHR83GV1BKwOskaNpuSdzeT/uj1nJi5jq0t7kcdG0HLSbcAoIoy4DhVRv2ePApfX0/ntyaib5nE7j6TyV/wOT6bC7laya4+T5M3fS0dlz6C/WQpzqIaHKfLOfbQq/jMdrq8NYniNT+wb+Rc6vfmYTtZgjom/PJ8C47LcaacvKlr8FSaQITUe4Zi3J5N1YY9BBweilZuxLQrl46vPIbPZOPoA8tAEDj64MsApI0dTtV3e9nddwruciPWnCJ8ZgdFqzbiLKjCW20mf8HnIApkDZvNngHT2dbhUXwmG/ZTZXhrLZj2nqDr25OxnyyleO2P+MwOjj70CnnT19JpxXiK1/zA7r5TQBCp/HIHWcNmUbD0yxCfyj78lWb3D2fvkBnsHTKDiG6tQvMl1xhAIV2NFANeAi4LHTu0x1Sez4rlr6MwxEn8CPjxm8vxm8sRHHUhOdzd92n8Zgdt59+PvmXSZfkpeHwcunU+XqMVx6lyrMcKsOUW0eXtp4nun0nK3UOwHClgS9p95ExceZEcmnbnIlcrG73/SHB9Z523vi83X6df+BhXaS3uCiNVG/Yiev2kPzTiovlKGt2fLuum4Kkxs3fwDEw7sxG8/tAa0LdM4uDoF3CV1KKM1JM75S22tXkIb60VT3U9zrNVVHy+jbih3djdZzJ+ix25WinNybKvaPn0reS/+AlbW96PJjmGzDfGo2+ZRN60t7EeOYMtp4iyj7fQ6c2nAEi8uS+Rvdpi3JlN7tS3kCnl6NLiiemXyaFb51Oy5gfEgMCxh15uxG9XcTWqaAOnnvuALc3v+1O0GmRerlJiOXyGgNUJIrSdfz/KMC0n57yL3+bEZ7JdRAtEjDuzyZm4qhHvHSdLMe3MRvQHOHD9s5yc8y4dX3msUbs9A6ayreMjNAutladxlxux5RThM9uDa0Wa8/wFnwXXyiyyhs5kV++J2E+UkDf1bVyFVWhTYonpl8nxR18nf+HnIJNR+u5mrMcLQ/0V/QECDjcl637EtDOXgNuL5cgZOiwdR+brT+CuMLIl/T7OLPqcDoseps2z91L24a8cuPF5qr/ZTfknW0l7aASp9w9H3zKJknU/UvbBL4CI9WgBO7o/iUytwG9xhHRis/uHoW+ZzNFHl1O/7xTuShMl7/6MPj2BZvcMxWuyceyJFdQfOI1xVw4AfrOD1HuGSo6c/AoCdje/tXoQb72NzNcebzRnDeu52djh2E6UYDl4GuP24xSv+xG/2Y7gDxAzqAu7+0zm7LKvETw+7LklnHn5a/wuL3U/H0YZFdZIzn9r9SCHbp0PiPjq7RQu33DRuMLapkr70t/vJeBwkzvlLY49/BqGjs2p+GoXuwdMo9nY4cSP6EH19/sxfr+XNiunEN6rHfaDp/DV1OMprSFgcZAzamZov8ob83dcJ0s4O30lx655KsQLTUosiaP7E/D4sBwt4OAtLyB6/dLc/sFeVLflKJ5qM7rUWE4+876kf+ssjfai0nc30+y+YdhPlJI3dQ223GLUcVHE9Mskb9rbBBweEMWQnjp/nw1rlYKzsErar4J7LIC+ZRKeoEwdunU+aY+M+kPddva1f+Cts5I1ZCaOs5V0fO2Ji3Rb2/n347c6Ofbgy1iPnMFba8GZX0GHpeNIvKkPco0KBAHTrlz8ZjveOgvqhKgr0h0tp9wako3ofh0JODy4q+tDvG/QU3sGTGVb5iPEXJNJ5nJJh+dNX4s6LoKSd39i75AZRPXtgC23mG2Zj+Krs+Kvt4fWZf7zH5E/70Nsxwvxm+0Ytxwldmg3ch59ncNjJGdP1T92Uf39PhLPk7/YgV2o/m4vW9Lvw3LgNLr0RHb3mdxIF19oF7V59l4cZyqo+WEfoj9A6j1DAfBZnTiLqzFuO07l17tQhOtC7So+387ZV79Brlayu89k3JUmFFo1xx9bTtX6PZS9/wuOgko6vPIYcUO6kjt5NQdHv4Ahs0VoLdf8sB9XcTWmnbl4qkwg47Ly22Xd03hqzBy+ezG1mw8iVypwFlTR8ZXHCGuZzJF7l3Ls0eUoDTrOvPw1MqUSXbN46vefxHq0AHeFCXe5EW91/UV7kTT+czL1z8pGI1tt+QbazruPI/cs4tCdC5DJ5Ry5fylbWz2AXKtG37YZMcO6o4w2cPalTyhc+CkymYy9XR/n9PQ1KHQaDo+cg7uoihNPrcBdWos9t5hOqyZS/NYPbEm7D5/JRsKoq353nkV/ALlGhf1kKb+1ehAxEKDre9MvaVs22Bz7//Yc5r0nKF33I/uvf5YWE24k+ppMLAdPY8suxFtrwW91hHh4qfnaM3gGxp05jWyHsJbJIdtXFbQd9gyYhr5FEmUf/creQdNRJ8UQO6wbloOnOfX3D3CercRvtod0QAOtpNH96bDkEUy78xC8Pup+O0rJuh+RKRR0fPVx9C2T2NH5cQ7dOh+/1YG7woi3zsKRexZfUtcfunU+ORNXSjb9BftKE/7/QI8ePVi+fDkrVqzg1lulNTlixAhGjBgBwMiRI3n11VdZtmwZCxYsoF27dr/b9p9Bk1OyCf8SVFVVsWDBAmbNmsXf//53ysvLATh48CBz585l5syZvPjii5jNZgBsNhsvvfQSM2fO5O23375kwlSLxYJWq0Wr1QKg1WpJSEgAoKioiGeeeYbp06ezbNky7HbJOJk3bx4FBQUAWK1WJkyYAEiRha+++iqLFy/mpZdewu12s2rVKqZNm8b06dPJysoC4NixYzzzzDPMmjWLV199Fbfb/afG36FDB6qqqgApkvSLL75g7ty5nD59mh07djBnzhxmzJjB22+/jSAICILAypUrmTZtGtOmTeP7778HYNOmTUyZMoXp06fz+uuv/yna4eHhJCUlhXh7KXoX4nLPrF27ltmzZzN16lS+/PLL0POffPJJqF8ffvhhiL8vv/wyc+bMYc6cOZw8efIP+1r37S5irmsc6Rozsje1X20nZmRvqt7ZhDIiDE9ZLcqIMJBfrKJir8mkeuM+qQ/HCqUT6eIaPJX1lH+2jbAWiY2ej+zTkfrfjuEqrKL2m12IgQC244VE9G6HPXjyHXC4pQixLGkM1kP5KCPCUCdEkXTbNdhPlaKOjcBZWEXVVzuIHd6D6g17UMVGogjXAaAM16PQqan+UnKKCm4v6oQoPOVG3CXSj6faDbuJHXUVsmDkA0B4lwwqPpBOpRwnS1BGhBEzrBvOMxWYfj6E6PNT881OBLcXTVIMAKbtx4kb0ZOqr3agDNfjLqlBGRGGu1TiW4NB0ojP12RSszGLdvPv58zCz1HoNFR/u5f4kb0pfecnlBFhuILt1QlRAGiSY9ClxVP6vtS/olXfoYqLQKHXED+yN5Vf7UCh1+KpNaOK0FO/T+Jf0YoNRF3VHoD4kb3xW51UfrWD6g17QBCRKZVE9W6Hs7AaV3ENoi9A1YY9RPfpQPXGfTjyK/BZHKHymGGtUxBcXtSxEaHoNnVCFGFtUpGrlVT9Y5cUPfTrEZJuuwaAiC4tKQvy1X6yFHV8FDWbDwFQ9uGvqKIN+G0uACyHzqCM0OOzOInsloG3zgpAxZc7CO+QTvXGffjqrBSv2oi+ZTLWY2cvy7fIHq1xFlYT2b011Rv2ULVhDz6znfhRvTFtP07izX2p2rAby6F8/BYHcpUSURCkU/DCaky/HUOuUSFXKZGrJadf8dofie7bEW+Nmeh+HSl55yeUEXo8lSZkcnlovgAiu7eibusxnEXVnH3la1RxEfgsTiK6ZuCtMYfGK83XqaD8u4gb1i00X5Vf7QAgum9HAnYXqigDkT1a4yioDM2X4HEgV0sGKgEfMqWGiHADkRERnDp5EplMDrKL12+DHEr83U78dRK935PDgNNDZPdWlKzdhEyppPKrnajiIkh/7Ho8VSYqv9gGgHHr0YvkMLpPB/wW52Xf37C+Lzdf8SN64rc6qdl0AJlCjkypQK5VE96peaP5qt6YRXjHFhSv2ogjv5yCZV8hVylRxYQ34qng9jbqo7fWjOANBOU8VZLzhCh8FidKgxZ1QhQRXVoik8soe+9nRF+A6u/2EjesO5Vf7SB2UJfQuASPD5lainTRN09AcHmI7NEG4y+H8dtcKML1CAEBR345quhwEARUMeFYgvpOFRuBXKtGrlL9JVqRPVrjt7lQRugx/nYMa06xxMPrelP2/s9EdG2Fp9KEIkwb4n0DrcutFUd+OTGDuuCtlaJxKz79DblKib5NaqhdgyxKa0UNQMnaTUSF1kqHUH/dF6yVgNNDzDWZ1P58EJlSieALIAQETNuPE9YqGcHlxXGmAplCHpIVb42Z8E4tUEWFUfH5b9hOFBPesbk0nvgoLAdOS3MaXGexAztT8clWbNmFVHy5ndih3XDklxM/omdIHtxldSHdFNmjNfaTZci1alTR4VRt2EOzu4dQ8dUOjNuPE94xHQQB+5kKPHUWEkf1wpZThP1ECRGZzTHvO41MKafym13Ej+od4kHVht0EHG6sh88gUykxdEwP6anzeRjesTmVX+2g8PVvzo0rNkKKcgRJ3+s0xA7sTOka6QZL1Xd7URp0F+kOy6F81PFRKMJ1OE6XXTSuhJG9JIUgioR3akH1xn1EdGmJ3+ok+up2iL4Aoj+A12TDcaoMb3kdqvgoKeL3622IXj8yhRxFTDiqhMZ5rCKu6Yzx+73ndMyo3rSbfz/ukhoQBKq/3YvlUH7wFkM4ccO6/e5eVLLuR1Qx4dT+coT4kb0k/RuuQ/T5G+1FlkP5RPftQPW3e6nfk4cqNhwhINDsgWtxFlYiOKW1bdx6tJF+07dKpvSDxnusOiEKfZsUrMfOhvj5Z3Rb9XdZoT756u0Ibu/F6+u63lR89luonUKvwWd3oowIQxmuQ5Mcg6uomsjurfBZHFRvzEIdE35FuiPplv4h2VDHR1G06ntEjy/E+/CO6QguD+6yOuQKBX6bi8jurajZmEWzB66laOV3xF/bk8gerRF9Aco/+pWAxUnpez+jDNcj12nw1pixZRdK8vf5bzjyyzG0TyPg8mI/UYIYECAgYD18Bm1SDNUb9hA3UrJDdekJ2PKKJd3s8yMEo/LO18WW8+zBhnWtSY6m/JOtuCuMxI8Kvis1Dr9FsnVqNu1HoVaiig5HnRCFOesEkb3a4Lc4ASlCWBQE7CdKqPhiG/GjemM5lE94pxYowrTUbMzCcigfweMl8ea+eGvMGNqnSbd0Pv8NW04RCo36svLbsBcZtx+ncOVGVHEROM5UEN6pORVf7cCWU0TdL4dRReipWr8HuVaN+cAp4ob1oPLL7cHI1HKUEWH4Xd5Ge5Hf6mgkU/+sbJxvqwGIAYGAy4uhXRqCz09ElwxEX4CaDbuJG9mLuJG9ceQWSWundSqB4DxZD+Ujk8uRKSS7I2F0f2qCUeGqyDAKX/0HAJ5qMwqD9nfn2VtjJqxNKsWrNkq6M6cQVbQhxIPzbcuGdemtMVP81vfEj+od+k0h+gJUfrUDn8WJXCXJfHTfDvitjkvOlyO/4gLboRcVF9kOQbvN7SFhZG9kCjm6tHOyV7rup9D6Enx+BLf3It2migrDXVWP5WA+4ZktUBp0KAzaRvpbGRFGdN8OlH/6G+asE1R+s/siXe/IL6fmuyyJXkx4o33lvx6C+L//v//P0OSUbMK/BG+//TYPP/wwS5YsYezYsaxbtw6A9u3bs2DBApYuXUq/fv347jvpys5XX31F+/btWbp0Kb169bpklF+LFi2IiopiwoQJrFq1ioMHD4a+e/PNN7n33nt5+eWXSU9P5+uvv/7DPp4+fZqnnnqK559/nq+//hq9Xs8rr7zCyy+/TKdOnbBarXzzzTc899xzLFmyhIyMjJCz8I9w6NAh0tPTAfB4PKSlpbFw4UIMBgN79uzhxRdfZNmyZcjlcnbu3ElRUREmk4lXXnmFV155hSFDhgDw7bffsnTpUl5++WUeffTRP0W7rq4Or9dLeno6ZWVll6R3Pn7vmbvvvpvFixfz8ssvk5eXR3FxMXa7nf379/Pqq6/y8ssvc9tttwHw3nvvccMNN7Bo0SKmTZvGmjVr/rCv3koT6qTYRp+pk2LwVNSF/vVUGlEnx+KpNCJTyOj1xVz6/ryQZmOHoYoJx2d1SkYmIJPLQX4uab67wiRdLzz//ckxiKKIp8KIJi0emUKBp6QadfK5fmjS4lHHRVG/Jy/0mafSSNyIngTsbpwFlWiTYnBXGKX3JEXjqTBiO1pAm7/fx9WHVpPx/P24y+rwVEiJf7XpCahiI9B3SCPi6vYgl5P8wAjSp9yGecdxbIfPSLSTY/CUGxvRDWuXFnoPSNFimpRYrIfzz/U5OQZ3eR3hnZpTvysHT6VRelfw3/OhignHb3USN7w7nioT9XvykMlleKpMaJKjcZcbcVca0SbHhP4FaL9kHILPH/qR7a6QIi20yTFEX5NJ2xcfIPm2ayh5exOC1482aLS7K0yoEyKD/YxGoVPjDo7RXWlE9PvRNU9oNEafxYngD4TmVhmmBYU0t9rkGNzV9agTItGlx6NJiqb7xzNRRRuCTgM9cp2a8K4ZqGLCQ3Td5/FVMhDPFVqS6JzbtN2VJgztmuG3OkOf+Z0eQAz1yV1hQqFR4bM6Lss3TVIMPqMVf1BOPRVG5Fp1iKeqaAOO/HJS7xlC3ZYjBJxuwjs2R5MUg6fCSMINV2M/WYrf4UaTGB2iq4rUI3h8qGMjgnQlHsuUcnqtf45e6/9O3PAeIAiEd0ijav2eRvPVcNW1QR4Erx9NcL7EgEBkr7Zc/fMiInu1CfEtrFUygi9Az6+eoeOrjyO4zxWbEAU/yBWhv2UKRSN+ikIAmVwJCiXKqFQUkcnIVPoQX84fl7vc+LtyqIqLQK5S0m7Rwxi3H5euDIuSs1qfkUzLKbfSa/3zxAzsfJEcKgw6BL//ku9vWN/usrrLzleD/Eb2bE3dliO4K434zHbC2qaF5suWU4TPZANE3KW1IdoiIurYiEayqEuPB5mM7h/MIOrq9ijCtCjCNCFaDdeSTz/3AcooA322LCHt8b8RcHpCfHPmV6DQaUJ8ixnaDW2zOJJu7ov9RAna5BgcBZX4nR5UkWFcc2AFtZsPodRrUQZ/jGmSoxE8/tD1PnelEU1CFJrkaGQKOT2/fo6oq9v/KVq65olokmPxVJtBFPFbHZID6ry5FTx+vHWWEO8baEV0a4VCryWyV9tLrpWA0xOSqYDTTVibVKld1wx6rX+euOE98DtcaBLPzbm0VvyoYyNDc65JiEKmlNNz/d+ldiN6ojToGHh8DcbtxxH9gUa88VTXk3r34NCca5NjQnpUkxSN4Augb56EQq/BXWnEW1NP4s19GXB4JW2eHytFKJ43Z+4KE7r0eMI7tUSmkIfkIe3h61CEaUm+7Rr0Gcl4Ks6T0QoT6rgIXOXG0N7nrjDR7O5B1P56JKTnG74La5OCp6oeV0ntRfpGmybRDtgb65uG9n6H65xuqTCF5im8YzqmYAQmgKfWTMDpIX5Ub2w5RbgrjMiCVwgv1LnIwG9zhfbf88fVcMBW8PLXyLVqBhxYQfpjozAfOIU2OQaFXoMmKRpnQcU5neIPoDDo8FbUIYoiqvgoVPHRJD40SvpeFOnw5QsownQk3DUsxHeJLybkWhUE970GmT9/LTfgwr3IXWFCppDjrQ3Kb7kRT7UZbVpcaC+SqVVE9ZMOcWRqJXHDu6MK16M0aAlrlYw+IxlFuI7uH88iolurRjKFIOCpMIVoNehspUFHzIBO9PltKZ1WTUTwBf60btMmx5B4Ux+cRdUX6baGddmwh8u1aqq+3om70og1uwhkMqL6dEAZGUbx6u9xna1CadBfke5QxRgACO/SEgIClv2SU9VTVY/PbMdnceC3uxl4fA0DDq/EuO04gs8vXRttlYw2PYHoPu3p+OrjUkqAoHx5KowI/gDKoO4M9csXCK0xb7UJTXIM2qQYfFYnyXcPxrjlSMiGU8WEI3h8pD04gj6/LSWieyvp6vUFurhhjA3zJVMryZ//CQgigtt70V7hLjeSes8Q3OWSfDV8r46PQvD7Q3rEXXFuPWiTY0i9Z4iUvuj8PbLciDY1ttH7G8boLKq+rPwCuErrGslU6t2DpEjV8nPrXvD6Sb71GhwnSwlrmxq80m1F3zIRuUaJu9JI2bubz+1Fj12P+dDpRjL1z8rG+XpDHReB3+qUbKmgfdP8ib/Ra/3zyHUaNEmxaJJj8NtcpD48koTR/ZGpFOjbSJGvnkpjyHmccHM/atbvCo7TR9y1PQDJES0/T2ddbp4RBNyltWjT4tE3T5IOj5NjGvVXGaG/yObQJsegDf6mELx+3OXG0H6uTY0l9f7h1O8991vjUvPVYDs06Bup35Lt0O2D6eiaJ1L6/s9E9+/IwONrkCkUCG5vIzvbZ7aT+LercZw5p0P9FoekM5KiKV75Hc0euFZK4RRtwGu0NdLfnlozMqWCqm8kx66npv6yur7BNj1/X2lCE/4qmpySTfin4Xa7OXXqFK+++moo8q4has9kMrFgwQKmTZvGd999R2lpKQAnTpxgwIABgBT+GxYWdtF75XI5c+fOZdq0aSQnJ/PBBx/w5Zdf4nQ6cTgcdOzYEYBBgwZx4sSJP+xnly5dMBikTTA7O5vrrrsu9J3BYCA/P5+ysjKee+45ZsyYwfbt26mtrf3dd77xxhvMmDGDkydPMnbs2FC/+/TpA0BOTg6FhYWhqMTs7Gyqq6tJSEigpqaGd999l6NHj6LTSYZQeno6b7zxBjt27EChUFyWLsCePXuYOnUqTz31FNdffz1qtfqy9M7H7z2zZ88eZs2axcyZMyktLaWsrAydTodareatt95i3759aDSaEA/feecdZsyYwZIlS3A6nbhcrj+cBy6IipXJZI3+Pf+ZM1NWsffaORy6ZzHpD40gqlebP37/hQjmZ5EpFXRcNx3X2UrJOROkIddr6bhuOs7TpQRcnkZNYwZ3xrL/1Ln3XICw9s04/fcP2NfzSQqefx9DRym9gLe6nn09n8RVVIXzRCkdVk1GoddQtPhzqj7/jfDurQlr35B74/crkSr0WlIfuR5L1gkpX9a5gZF0x0BEEUzbjkkfNfD2wshjmdT/lk+PpmDJl1z8ZUMzMfRv3LU98BltcIlIW1EUcRZUcvzhV6n8xy5S7h3aqL30RyPiFw/swkM82QUfXoLfXqOVHT2ewnKkgOI1P5Ax9Vb8Fic9vnyWHp/NxXm67LzTwQvay2jElwvJSX9eWjYv3e1L8+1S/T7/GZARO6Qroj9A1T92NWqnjAyjzXP3cHrexxdRuwRZvEYr5v2nyX7yTU49/xEdX34EkBF1VTuqg9GIjWk3fkfD58cefAVnYRWH71mELi0eQ2YL6TGlArlSTs7EVVR+vZOYAZ0uObaLOtZAV/DjN5XgN5cTsBulK93yy8n7Zfgp/Q+Cx8vxh14hskdr9K2SpRYKOXKVghPT13J6/sd0DF5NvVTk/aXeHzu4M+aG9X1h38+bL01yLASE0Hw1vK5hvk5MX3vZZSzJlPSlp7qerGGzEDw+itf8QOfVE5EpFResFYl2swevxXm2kiP3LqZ6w55gztxLQUbFR1swHzhF3ZajaJJjEUURXctkKS9gSQ07e0+UImGV8otpnSdjXqOF/Bc+IeB0c+r5D6X+aVV/SCvx5r44z5RdrHfOZ9YFfPUaLZyc+Q7GLUfwmax0Xj0xNMbzeX8hfGYbJ2e+Q+2PBzj1/Id0ePmRS67TC5t7jRbM+0+T8+QKqd3ScbirTOzs9iSRPVpL+W7P4406IeoSazT4rUJB6zl3cvblr0POA01CNKXv/MTOHhM4/fcP0Gckcf76VejUaFPiOP3cB6E2ZR/8wq6rJ+G3OvFZHSTfOegiPoXGEPxXlxYvXeXcdOAcv2UgVymJG9SZmuAtgvN5KFOr6PrOVE4/9wEgXqynLqDR0F6XlgAimIJ5QxuekakU5+ReevjiFwBytQrr4TONaJ3rl/Rvyt2D8Rlt7OgxgYovdhDZvTWiKNJqxhh8Rhui77z9R3aORu7Nc7Efycd9toLYG/oRfnVHcm+ey4k75uGtNpH44CjCr+6IXKtCHRsR3Pcusxdd+NGlNocLIHj9HL53aWgvavvM3ZR/vBVNUgw9PpuLPbdYWltiUI+qFDjPVFC8dhNd1j59jheX0xuiiLvcyPHHXidr6Cw8deZGNywuN4CG71PuHgwBIXRIcik07OHeGjMJN/UFIKxtMxAEan7Yj7usjuZP3CDlaZRxZbpDBLlOjb5lEu5LOCs0KXEgiuzo+gQ7e08kZkAnKcoeiW+qCD3OYG7MhgPHxnw6jwsKBa3m3NlojdGwt4ZpG63nhmH4bU52XT2JrKGzELx+1NGGxmM8j4AoisQO7oIYELAdL7yI5w3ylXzHQER/AE+tudH3ssusM5AchKI/gKfGctEYz+e7TCGndWiMgYved+7vxnIiVymkvLZBh/y57spIe+Q6siespPSDX1Do1FLeVbsrxMOEG64O7UWVX2wnsmfbi+ldoWxcegASX3wWB9aD+VRt2MOp5z8k5cHrkKkUgIzaH/eTdfVELPtOSlfoH/vb+Y2Ra9UEXF4cJ0tBBt46C2kPjeDqnxchU8ov2mMunOeGLsm1arq+M5WzL38NYsNz5+vOi9sDdH1nKo7z7NGG/dyWW0zdz4eJurpDY/5dUt+c+8xTXc/eYbNDtkOXtyYRN7QbjjMV7Oj6BDKFHFVs43oBmsRoKbdk0Xm/AWXn/idhVG/Ovvw1jjMVOM9WEtYyqVF7pUEHoijx8DzeXvCi83p7efu3CU34M2gqdNOEfxqCIBAWFsayZcsu+u7dd9/lhhtuoFevXuTm5vLVV1+FvrvsD4nzIJPJaN26Na1bt6ZLly6sWrXqdwu6KBTnjDafz9fouwZn2uXoi6JI586defrpp/+wXw2YNGkSrVq1avSZSqVCHrx2LIoigwYN4p577rmo7bJlyzh69Cg//fQTe/bsYfz48cyZM4e8vDwOHjzIP/7xD1599dXLOif79evHuHHjOH36NIsWLaJ79+6/S+/8cV7qmZqaGjZu3MiiRYswGAysXLkSn8+HQqFg4cKFZGdns2fPHn766Seef/55RFFkwYIFqNWX+7EswWg0hmTjyeROeKvPGUVJD47E0KMNbd6cjGXHMTQpcWiSY/FWmdAkx+LMKwLAW2elZtMBwlqloIrQI1PIpeIHgtAoRF2bEnOB4w68FUZkCjmx1/agZPl6ksdei1yrxltlkhyV70yj5pud6FuloE2NpcEk1KTEYuiYzokpa2j20HXSCWpKLJqUWDxV9WhSYtG3SqH2h/2oZFD33V7avzlRimjcfxK/144yXI/fZMdVXI2uVbIUyVhSg7fKRMyQbjhOlkqRjannRW0mx+I4VUr0NZ2QKRVkvjsN56nSUIQBQOpD1xHVtwNylZKqb3ahTZX45qmqD/0r15xzJviMNunqSVwEg/LWBh21MjLfGE/dlqNoU2PRBttpk2OJHdyV9MeuRxUVJhn6s+5ErlJKOd1kUpSDp9KENjWWqm920f2T2cjVSjzBq5balBhkcjnaFnGoE6Kw5xWHTvu1ybHIlEpcJTXEDu0W6qMqQo9Cq6bv1sWIonStkYA0t+5KExGdW+IurcNXL0UemHbm4jxbRXinFuwfORcxIJD5xni8RunqtafSRMo9Q4jomkGn1RORKRTEDOpC+iOjJDeRQt7IgNImx+A4VS4VNAlGrSh0akBG2rjraHbPEOR6DaLXhyoiLDT+8/nmqapHrlaiio1AGZRTTUos+haJ6JrF02fLEsSAQET31uy+WqpSp9BrpYiztHhih3bl8B0LsR47izJMi7ZZHH22LA4WcXEi16hwldYG6cbgLq1DHR9J7OAuJN3cF2W4HplKgauoGm+thchebULz5a40oUtPCMmDXK0MXY2VqRVS5EqdFcfZSqJ6taHsvc24K4wY2jXDU1VP/Z48Mqbehio2HJ/RhkyuRCaXoiABRL8H5OdMCplcAUKAUIXCgBdR8KGKMpA27jpS7xmKPDgubWrsJfkZO7grma89IbWXy1HFhFO/O0+6+ikDV3kdgsMjyeH6PVIeKLWK2KHdyHztCeR6DQG7C7lSefH7g+s7b8oa0h66rtF8CW4vMoWcPluWoGuRiCiIlH/22zn5Vcjx1JiJHdqVsg9+peu7U1HHR4JMhjYtHvafktYAMnxGW4i2ef8pnGerkGtUtJx8C8rIMGQQigb0BOXcU1VP8h2D8NaY8VTVU/nVDpo9cG2Ib5qUGAJu70V8y3/pU5rdNwxPVT0RnZoTcHjQpcfT88tnpPQE9Xb8wdxPnkoTco1SOngIjstdWodMJkOuURPVuy3KyDBaTrrlD2lpU+MIa5WMXK2ixVM3IdeoQgWLGtrp0uNR6A2huW2glXhLP+RaNfaTpYRnpjdaKz6zXYqYDkKh12LPLkKh15B4Sz9sxwtxnq0ismeb4FpZEpIpuUaJq7Qm1N+GteKpqsdbY5ba9WhNrw3Po46LwldvC/FGodOgjo3gwE1/D/EmdnBXkm7uizYtHrlGhWl3LvaTJXiq6tGlxaOKDQ/muoTq77LovGay5JAK6pnMFRNwl9dRs2k/sUO6Srqpc0tprSjkWA7mk3r3EERfAEP7NDqtmIAy2oCnwoguKDua+EipSNiYl9CmxISuVcvVKrTJMZR/uQNfvY30R0c14mH6Y9dTuvZHajbtp/OaydhPlEiRiCmxNHtoBM3uG4Y6NgLrsUK0qbHSvopU+Klm0/6Q7gbQJsVKvHnkdVzF1RgymyP6A410bvtFD0uOUrUSW26RtMelnFt7sYO7hvqedFNfRJ90Fbt6Yxbpj4zElltMZI/WqBOjiBvRg4Tre4EoXa8N2J2oU+Kw7T+JOiUWFHLqf9qPoXsbbPuk6COFQUfd19sxdG+DUGVFplIyKG+tFM0d3Pf2DpoeWsuOU6XEXHPuwEUVoUeuVAbX2xAUeg0EBNTxkbgb1kBSNI7T5ef2oqJq6ndmI0wZjTJCR/z1vfHWWBCRDilFX4CIrhmYtmcjTr+d8A7N6bRigsQ7uRxNSkxo72zQ2a6iaimCSxQpXfsTzR/725/SbYa2zVBG6Dn9wse0nHgLygg9aeOuo+Xk0chUiot0LjIZMcFCM9F92mPalUtkzzZShJkvQMaUW/HUmBF85+b593SHPbcYZ1G1VLArINDn18Uow3UYOqbT9b1pKKMMwVsdJnSpsQRcXkR/AF+dVYrObZ8uRRNXGLEeO4smKSZ0iyWsXTNpLaTEIlcqQrpTplQQ0aM1AC2n3Yb1aAGGoC6NG9kLhV7LiSlvSXIdtOF8RhuqmHD6/LoYRHAVVqFJaH+RLm4Yo6eqnsQb+6AM03LNgRXItepQpFyfLUvQpMTirbMQ3T+TrKEz6fPrElRRhtA82/PL0bdMxme0oYzQow32o9mD1yLXqMgev4J28x8gqlebkI2rTY1F8Jx7PzKo+/UINZv20/qZuxvJb2gtB/ciXVoc5v2naHbfUGQKBblT1tBy4s2h9SxXq5BrVNT9eoSu705Bodfgqa6n+M1vaT7hJgIOD+GZLYjo1gpvtbQXVW/MIu2RUQhhXvpsXYI6LhKfxXFFsuEL5gQNySGSra+M0J+zpeIknW07XkjA6kT0+1FE6Gi7cBz+WQ6sR88Q3rUVYcGDSk1yLN5aC8oIPZWfSnnNfUYbqiiDxBcRXMU1qOOjLjnPDbq3YV22eWEslZ9vx36y5CLbF6TIw/NtX11aPNq0+JC91mD7NuznCp2Gqg27Sbyl32Xnq8F28BptIX0Tsh3USur3nMBndSAEb/5cvXlhqBhUQ78MbZuhjAzj5HPv0+y+4QA0e2gEGVNulQr91ZhJHN2f4re+D+1hCr2mka5vOABrkEVNQnQjXX/+s3KNCp/Rht/mlOT0/wDE/8GaEf9X0RQp2YR/Gnq9noSEBPbulXL4iKJIUVERAE6nk5gYydjavv1cAZIOHTqErgwfOXIEh8Nx0XtNJhNnz54N/V1UVER8fDx6vR6DwRCKjtyxYwcdOkinTvHx8aE2DXkiL4UuXbrw008/hf622+20bduWU6dOhXJDejweKioqLveKP4XOnTuTlZWFxWIJ0amtrcVqtSIIAn369OGuu+6isLAQQRCoq6ujU6dO3HfffTidzj+V07Jt27YMHDiQTZs2XZben+mT0+lEq9Wi1+sxm80cPXoUkCJhnU4nPXr04MEHHwzN7YU8bPj8QsTGxrJ48WIWL15M3M3XYNp87hp+1fs/cWbSClz5ZZh+3E/SuOulTa1ZPAGHO5Q8WaHXEDu4C/aTpZh255F449UARHTNAFFElx6PTKUg6ZZ+OM5UNqJv/PkgyfcOR6ZUSsVn7E5ihvfA+PNB2r72JM78csrXfI/x54MkjRkovbdnGxDBcaoc469H0Gck4TVa0WckkzRmIMYtR0i8pR+eqnqi+kkRu1HXdMJdVkfiHYNQxUYQ3quddN2rRSK6NtK14Phb+lO/7RjRA7pIVWCBus0HSRwjRciEtU/Hb3NSv/UouoxkOr49BWdBBZqUWOrO45urqAq/2YF5/0lqv8+i2SOjCNicaNPiCdicoevW58O0PZu8aW+zJe0+Kj79Db/dhS23mOpv95A2biR+mxNdWjx+m5OiNzawo9NjbGl2L+b9p/CZbJh25yC4vJJBHaaldvNBkscMJP66XsEE3i6ir5YM+pQ7BlHx5XapmuTElSgMOpLHDCSyZxvEQADR78d84DT6jCS0582daXcehW98S9aw2VIEWXCHchRUItepEQMBKS+TzYlCp0afkYzl0GkSbuyDNjWW+JG9KP9Uch7Vbj6IJiEK67GzFC3fgLfOgipCT9awWZyYuQ6vyR66qhXZszX+IN9Mu/NQx0UExzEQ+8lSfEYrWcNmUb8zB8eZCiK6ZlC7+eBFfPPWmLEeKUCfkYTlyBkSb+lH0i398FTXk//Sp+S/9CkypRy5Song8pJyzxAEnx93WR2tZ91JwOHGU21CplIg+PzU7z1J1rDZmHbmULv5EOqEKOr3niA9SDc8s3lwvr7l2MOv4rc58dtcqCL0ALQYfyM+ow1vjTnUPjReq4voq9uh0GtIvXcotT8dRK7XoNBp0LdOAcCWWwxyOd4aMz6LE5lKKVXGVSmQa8IIOE3nith4HJIjEmjXvj2i2Ph6PHIlMrmK+r15eI22ED9rNx8ieczAS/Kz6I0NHLrjJQ6OfgHr0bO0mHATMQM7EdE1A5/RRs23e/E7XCSPGShdj9Rr8VuduIqqQ+837shGGam/6P2I4DxvfZ8/X6poA6XvbCb/pU/xmR24SmpIurlfSH79VictnriBgMNN6bs/sW/kXLx1Vmx5xTQff2OQ9zch+Pz4TLbQWlHFhofyipV9+Ct+m4tA0CEjyXkFcp1a4rfZDqIo/ZAJ0wYPX2TsGzkXkFG35QjJYwZiPVoQGlfSLf0JOD2SHB47iy49nvqsExSv+xFkMjx1FuTKc7SQy/GZbET2lNaUGAhgPXYWwedHFRMh5VwVxD+ktX/EHDw1Zup+O0rdliN4a8zU/Xq40dxqkmMIONyhuW2gpc9Iwn6yFEPH5kT3ywytlaxhs6jesEf6wQahteKprg+1i+rbAX1GMqLXT/3eE41kSp0QhXnviVB/G9aKt8ZMeNcM9K1SpIIuq7/HWVhJwO1FrpQTO6Qr+rapCB4v7pLaEG+K3thA1rBZeCpNeGrMqGPCSbljELa8Yum9tRbSH7sekK5kC24vpp05JNzYh46vPYFCp6Fk7Y+NdNPhuxdJuqjOQvLt12A9VoChfRreGjNZw2fhrbNS9tl2UsYMJG5IV2kOa8y4S2pJuWMg1T8dRBmhp+cnszAfPhO6QqkM04Z4KHh8aOIiKFnzQ4iH9rySkJ6q23KEfSPn4re5sOUVkzxmIC2fvhV1YhSO0+VU/WMXycF9MWZgJzQJUVgO56NNllJLJN5wNX67u9G4sobNovyzbQhuH9F9OmA9Io1L8Hjx1dtIuqVfKL+vp6oe+6kyEm+8WtItMhnmfSc5ePuLeKrqsR4p4Oyr66n64Ce8FXXItRri7xxKeP9OUu45i4PwXu1wFVYiDzqwbVl5xN7cH+fJEqKvbs+pZ95nS9p9HL1/KYLPjy23GF16AmIggM9sx7j12EV7Uf2+k0G9L+lfr8lG/LXdqd18iPRxIwk4JYf/ub0oCZ/NiXHrMco/2oLf7Aitt9ofDyBTK5Hr1FLuNr0WV2kNewdNJ2vYLKxHz4YcBy3G3xTS2fVZJ0K8T39sFKLP/4e6LfHmvigjwjhy9yIsWSdDus1nlqorN+wlzR64NtROppDjqarHb3PiPFOBtlk8+owkzAdOIbg8eI1WfCbbn9YdLafehj4jmZhrOlH+0a/s6T+Vo2OXYj9ZivXYWalIUHFNMNL/FLr0eLTp8Sgi9RjapWE9fpaEG/tQ++MBUu8eTO1PB6X9RyYjKXhdN/XuwfhsDoTg7ZYOrz1B/d4TWA7ls3/YLBz55Sj0agyZzUm+fWDImSJTKUi8pV/Inqrf02BzzEKTHBMqMHK+Lm4Yo7fGzJkFn1Hzw37yF3xG9uPL8dZZOLPgM7KGzaJk7SZ0aQlSWp2OzREDgUbzbNx2HGWktDfb80qQyeWEZzYnfdxICpevR3B5qd18kIDDTcKNfYjs2Qa5Vk3J25vIGjYLW24xoi+AOiY8tBedL78Na/n8vSh2SFeaPzYKd5UJd0kttZsPkTJmIMoIPb2+eY6Aw0P97lyyhs3GcuA0tZsPkTp2OOqYcAwd0qQCZfUX7EUBgfqsExSt3Ii37splo/rbPSG90SDnyECuUCDXqnBXGNGlxWE9XoC+VTKa1Fiq/7GLkjc24Cqu4uCwGTjzy1GE67DnFhMRpOcz2VCE66nZsPuc/bs7V5rn4bMJa5OC3+K45Dy7y+pC8+W3udAmRFOy5odG6/L8/kp5Ps/Zvh1fexzLkTPs7PZkI9vXZ7ZLzlqzXZKxgHDJ+Wqw287ZDtJ8hWwHq4vEv12FOi6C8A7NKfvwV7KGzcJy+AyiIJI8ZiBpj45CGWnAcbqcuh8PhnRb+cdb8NZZMW7PxmuygSjSYtItUk5VUcRdVhcaV2TPNij0Wur35JFwY59L6vrznxX9AXwmW2hf0abH04Qm/FXIxEvfBWhCEy6LO++8k+joc4nFb7jhBq666irWrl2L2WzG7/fTv39/br/9dg4cOMAHH3xATEwMbdq0oaCggHnz5mGz2Vi+fDk2m40OHTqwf/9+Fi9eTETEufDz2tpaVq1aRX19PSqVioiICB599FGSkpIoKipi7dq1eDweEhISGD9+PAaDgfLycl577TW0Wi2dOnVi586drFy5km3btlFQUMC4cVJlNbfbzbp16ygsLEQul3P77bdz9dVXk5OTwyeffBKKsrzrrrvo1avXJfkwb948xo4de1Gk5NixYxtV4t6zZw/r169HFEUUCgXjxo1DrVazevXqUIGZe+65h86dO/PCCy/gdEr5RQYMGMAtt9xySdoXjsdkMjFr1izeeOMNjhw5chG9tm3bMmHCBBYtWkRERMQl+9S2bVtWrlzJmTNnSEhIQKVS0atXL7p27crSpUvx+XyIosiNN97I4MGDsVqtvPPOO5SXlxMIBOjQoQOPPfbY78pO8eJPKV/+DxLvl6p6VX8oJYtuufARood0RxERJuXUsdgpWfwZ6TPvIoAMffMEit/bTP5Ln6NrnkDXNZNQRRmwZRdR/vVO2j9/H3K1Uoo8Cl7VFjw+9vcaT1jH5nT77kUEnx+ZQoEYCFCzfhdVH2+h23cv4q404g+e6roqjIS1lRJfu0pqMf56mPIPfyV2WDcp95JBi1yllAq3fLaN+j15ZK6eiEwux1tl4szsdSTdPYS4v/VBGamXov3kMpThepThenwWO36TDXdJDcZfDlPx4S/EjbqKDisnSlF4AQHb0TMc+duzpD15I63m3Y/g9eGrt+OrtWDedwL7yTLSx9+IXK2UTurDdYiCiM9kw29xcGLyKtKfvJGofh2lyKAaMwVLvqR+dy6d10wO8S2iWwamXTlE9+soFa5we/BZnORNXk2rmXdIlRWr69E1T+DqnxehjNDjt7s5fPdCWjx5YyifnxgI4C6rI//FT2g55VZUUQbkamUo8bW31oLzbCXhXVqi0AejngQRn8Uu5ftqnYLPZKXs461Urd9DlzWT0KbESnki1VLkXcDlpW7LUaL7dkAZoZeupBTXcGbRZ2RMvQ1D+3RkchmWw/kcumMBotdP/KjedFr5lHSCHBCwHi3AdryQ2KFdUUVLV6VUUQZEUUT0Bzj64CsotGo6LHlYct4JAl6jjQOjX6DzmxNQx0agjo+UTo7VKmQKOQGbi4DLfRHfwjs1p92ih9EkRRNweqjfmUv2hBX02/FKKJKyocJp7qTVaNPiaTnpZhquZyGDsk9+I7JbBqoog5SLLzUulDdPFES8tRZEQUT0S7nzXKW1FLzytRTN6g+gjAwj4PJy+O5FaOKjaL/wQSkHnSAlkc8e/yYZU0ajjotEGaHHXV6HTC6nav1uNInRxA7tGspRpE2NQ/D6qd64l5S7BksRhfFqBJcZAJlajyIsjt17s2jZsiUOh4NlSxYzfHB/7rh7rJR7UvATcNaTNXxBIznMnrCCdi/cT+zQrpeUw6K3vqft8/dJlTdbJiGTyfA7JDm0HTtL5utPknhzXxBE3FUmTj/3wUVyqI6LRBRFBI8Pv8WOz+LEXVKLLj2ew3cu/MP5kmvVqKLCABmukhqM24+TcsdAPDUWKZogEKBo9fdUfLKV3j+8iDo6HOQyRL+Az2LHllNMWOuUkFPCU21GEx8p/WDzB1BFG5DrpEgHW24RqigDIEMdH4G7zEjA4aJu61FaPHUzMoUc55kKskbMod0L95N85yApV54gIrh9HH/sNdLHjeLkM++RuXw8kT1aSYVc3F7qfj2Ct95GwqjeUj7W4FX6gMuLPa+E8s9/o/ljf0MRrpMitAQRR375H9I6X+a1qXGIXj91vx4he8IKur4/ndhBXSS5DsreoVvn0+HlR1HoNchUSjRJMcjkMvx2V4j3ccO6037hQ2iSoqWIZkEkd9IqAi4PrWbega55Asjl+M12Kr/ZFUzef7m1Yg6ulQDq2EgpN5ZCcvzrmsUFHYi5eOttpN4j5XcOONwo9BoCDjeO/AqOP/IauuYJ9N44n4DLE9RNMtwVRo6PexW5RkXX96aF8tTlTX8by4HTdPt4Foa2zfBZHdJVWhHOLPyMuOE9SL5joJQnr8KIXClF8SGKQdkJUPbZNqJ7t8NTZyXltv6ADDEQQCaT4a404ThbiTWvmOYPX4dcJck6SPm9dnQfj6F1itRft1fSN6JI8Vvfk//CJwBctXlhUK6h5scDRPfpgL5VMkqDLqRjBbcXmVKBLj0Bv9ON0qDFVVyLLhgxKvj90v5Xa6Fg2VdEdG4p6dgoA2Uf/IIyXE/s0K6h/M+iP0D5Z9uI6t2OvKlvo2ueQIel49A3TwS5DEd+BYowDTK5nPLPfkOTGE3qXYMQ/QFO3DGP+LuGEn/7YOR6LaLPj7fSSM3nW4gc2BVVrKSf5ToVcq0G0ePDkl1M9oQViEFn05Az7wFSZI+73Ej248uxHjtL3LBudF475bJ7kUwuD0XGBFxSbl2FXsq1qo6P5OQz79Ps3iGoE6KkHIYWB5YDp/HW24gd1AVVtAFkoNCocVeZ8FabOf7Ia3iq6+n24QwpH7Bcmv/CNzZQsOgLMt+cQNLN/QBJd52Y+z7pD4/4Xd2mjovEZ3aEchu6y+rQt0m5WLftfBVtSmxoTtylteRMeJNWc+5C9PoxdEyX1pBcLh2UBtfHleiOBt63X/QwSbdfEyzOV8vxR1/DkV9O98/mEnVVW0S/gGlXDidnvyPtEdEGZEoFAYcbwSPtPy2eulmKXJXJEJweZBqVdIhi0GHLK0aTGI0yXCc5tI8WhIrQeGstUqE8r0+qSj16Pu7qerq8N424IV2RKSRHmnFHNlFXtZOu/p4uJ6JrSwIuLwGbKzRfuuYJdF4zOaS3dvZ6CtHrp3/WctTxkdINC5kcv93F4dtfxHrsLJ3fmkT89VchD17B95ls+Ew29K2SpXzX/gDuciPmfSeR6zUk3tQHmUxGfdZJjty7mMhurei9cT5ekw1VpB5kUrT+sfuXXlZ+r/phPuq4SOkKbmEVgsuL5VA+cUO7oQjXo4rQ4SypRZsQhUwhx+90S3yKi0T0+pCpVQhuD4I3gOD1oU2OxVlUScXn20l/7PpGMvXPyMaFtpqzsApZ0G6Wq1USP+VybMcLOHL9MwD03r0cXXo8oiDiN9sRfX78djeeKhMRXVuhjDYgeHwULvqMwrc2kTFzDC0m3IRMIcdVVI1pTx6xgzpfdp4bdL0QjBREEDk9/2NK3vqB+FG96bJuSiiC0J5XghgIoEmMRpsSi+1E8blbPhVGovq0R6HTIAqS489vsVP5j120nnv3xfP1F2wHn9mBTCE9a80uJOD0kDS6H8pwfejatuD2SsETfTvgM1kp/3grVet303nNZMLaNkOhVSP4/LiKqsiZuIrUu4eQctdgvCYrfpuLYw8sk55tk4pMqQjl1m3Q9Qk3XC3pNpFQf0vXbqLtiw8Q1irld38P/v8O+5zb/tNd+EMYFv3jP92Fv4Qmp2QTmtCEfxv2JP91JW4VVH/80CWglwX+chufeGXB4yrZXw/jv9LCaMIf5KC8FAJX0ObfDfEK+ij7g7xf/xtoXQmupH//DK5kbINzF10RrW2Zc66oXROa8H8NV6K3Ff9GPXWluBL9FqHw/vFDl4At8NfthyvVv//OPaIJ53ClV/7+Wy9f/rfKr+oKZ8z3v/xS6H/rfF1b/cV/ugv/o2hySv7r0ZRTsglNaEITmtCEJjShCU1oQhOa0IQmNKEJTfg9XGlkSRMuiyanZBOa8AdYtmwZNTU1jT6799576dat2/847d9++41NmzY1+qxdu3Y88sgj/+O0m9CEJjShCU1oQhOa0IQmNKEJTWhCE/6n0HR9uwlNaMK/DRuT7v7Lba7OvLJiQ++eSfvLbVL8V0SKIuVfV6MJwpVd2ahQ/HVac7+584pobR316V9uo7rCKyUF6r9+zS7de2UTdlb918/j2nl9V0TrSlCmvLKUBeor3M0TAv++sV3Jte+fM5+5Ilrqf+MFPe8VXBG70rVyJde2/luviDlkiitqp7oC01fHX08JAqCU/ft46LnCFCRXIh862ZXp3wqZ5i+30V7hTxW9+NfnLEp5ZVfFzX71X25zpalVrmSWr3Qth8n/+jw7hCuLebmSK7q7tX+d7wAPp/112/JIfuIV0dJcIe+vJDWQ5QrjjbTiv2+//Hem0PH9G9PhXMmeHqG4MvvLfgWpKa6UF1eSFuS//vr2rFv/0134QxiWfPOf7sJfQlOkZBOa0IT/GHTp8fR8axKqqDAs2UUceWoloi9A2+m30XrizdJD1nqsL83Hl5MttbltDPoxdyCPjET0egmUlGB77RX8ZwtQNEsjavmbyPV6pgkgBgR2vPwVB9/d3IjujcufJKlzBoLfT+Wxs/hcHjIGdUWtUhLweAm4fficbvbNeZ/6vBIA2j14LR0eGUlEy0S+6PQEnno7veePJe26nqhjw5Er5Py27Ev2vt04snX08vEkd26J4A9QfqwAn8tL60FdUMpkaGMjsBZLUbiFPx7g0PINAGQ+cC1dHhlJZItE3u/yBO56O/1fGEvG9b3RxUdhLK7G7/Zy4qcDbHtjfYjWba+PJ7VzSwL+AD98/S2rPliLiEjit/E8eu8YlM06ScUU/F6Mx7Ywd+VnVNWZ8QcElr+yhNYduoAY4InxEykvLcIZbkEuwjR7+9B89fvhRVTRBgJOD/vvXIjlSAFhrVPosvwJIjq3pGDR51T/sI8uwWImfocbuUraaso/2YqueQJxw7oTcHnInbSalLsGET+iJ4NjI3AZrfhdXk58+hvZ583Ztasn0nJUb+QKOS6TjR/uXUJdThEx/TrS84PpuEokHtbtyiXmqnYheTo24U1EXyDUv8hurfBbnVir69ky9W1qc4ro8vB1ZN4zGH1CFIgiAa8fURAJT4llXZD3AM3H30jKXYPRpcUjU8qRKZVs7/IYGU/fStyw7igj9QRcXvwWB7mTVmPLLkSuUdHr23kownTo0uIIuL2YdmSTE+xX2riRtJo5BoVeg9/q4vBdC0m5axB9ruuFNiYcd5Afpz/5jbx3zvFj8FsTaX69xA+3ycbPdy/BmFNEi9H96DjhBgD8TjfZr39L31cfRRNtwO/ysPXuJRiPnEUdqafPq49haJ5AwOOjePEXtJ41BlWUAWt2ITkTVzLg8CqUeg0Bt/eicWlSYun05gQ0ybFok6MJODyYduf87rga+KGITEEmkwEyBK+Duc8+x47d+4mJjuK7rz9Fro8GmRxEAb+lEgIXOwh06fF0XzMJQ6tkZAoFztIajk1cjaFtKq2eugmQCpWcnLkOv91JlzWT0aUnIlMrpSqsooinWqr6G9mtVUgWG/rY+8eXCGuZjEwpx3m2iqzhsxB9knOj5/rnpUqbMhl+q4NDt7+E12ilx5sT0MRHIQoiJR9voXrzIfr9MB91tAHRL+CpsxBweLAXVBDWMkkqmuEPUPjmd7QcfyPKqDBkCjnKMK1UXMLiaCRTOZNWY8suAkAZoafT6knEXJOJTC6nPusEjjPlJN96DXKtGiFY2MRVWkvO+DdDc9Z17WTCM1sgU8iwnypj36hnaTvvPuKHdUedEIVcrUQMCFR9u5fcSasBuObACgJeH7qUOFDIqP3pIF6jlYTreqGKDkfw+lDoNLgr6jj+6PIQrS5rn25Ea/+oZ2g7byxxF9Cq/nYvuZNW/SmZavP8vcjVKsSAQM5TK6levxtdSgw9VjyJNj4KURQp/34/iUO6oI4yYM4upP5QPi3uH45crUKbGIXf7kJp0OG3ONh/zxKs2UUMOfAGfocLMSAg+gWK3t1M56XjkCnk2PPL2TXiGURfgLiRvciYdSeiIKJOjEL0BfCb7eRNWoU9u5CYIV3p9PYUFGEavEYbuzufK/zWfOadxI7sjToxWiqQUlrLqQlvYM8uJOH2AbRZ9jgyhUIq8rZ8PRXrpH0kLLMFbZY+irZFEkqDTioEZ3fhtzg4PWMNrV96OFT0pO77LE4v/Rptejw9vngGXbM4ZColB/72HJZD+dI+tuBBkscMRKFT4yqrI/ux5ThOl9Hr23nIgwW8qr/fR8UX2+myZjLKYIEnXbM4QMSWKxV1iOjckqLFn1G++jsAMl56mMQ7ByPXafCU1nCw70RkGhVXHViNMjIMEKn+chtnZrwt7XHTbiXj3iF4jDapSI9CJslydhEek5WkwV1Q6jX4bG4Cbi8KpZzwNqn8mPk4PrODdjNup834vwXXtIDjbCWHJ72FJbhGorplMPCH+Rx/7HWsx8+G9iNrdhH6Vkl4Kk2UvrOZzm9NQhGmxWeyceTeJdiyC1GnxNJy+WRU8dGo4iIRBZGA3YUsWBTGU15LeO/2IELA7kSuUVP+8mckpqWQfPsA5Fo17rI63GW15E5ajaFjOu1eelAqlBYQ8FSZyJ20mqTR/Ygb0RPR58dZVE325LdQRYXR9e3JhGc2R65UIHj9nHjmfeqzTtI5uMeeXvQFJau/R5ceH5ojW3YR0dd0RKnT4CyqbqTbztcdho7p9PrmeRRhWgIeL0fvW4I56yStZt1B2iMjURr0gEjF59vIm7IGTUosmW+OR9MiEXV8FKIgIDg9eKvqOfP0CsJ7tyf5oVGIAQHB40XfLh3B6+Pg6PnYsgsxZDan85rJ6NMTACj7ZAun5rxH7JCutD+vuJgtp4jjj74OFhsypYJ2rz5BzLU9URp0+OptZN+7CHt2oSTDrz9J4q0DpH5+9CtdhvfA5/KyZ+V3XPXwSJQaFUIgwE/PvkfFsbPcHLTBAv4A9up6IpvFI5PL0J44jqpNKxBFqUL0G2+iSEzCcO9dAIguF5ZXXsd/pgCAxM3fM1KlRhREnMXV7Bw4A4C4IV3p+NIDyBRyqn7YT2y/jhfZIN0+n0t0/45S24IK8p5ahT2vmJghXWn70oMoziuiWPHJVhR6DXEjeyETRHx1Fk5NXknaxFuIGdaDgMtD4YJP6Pj2VBynSwkLFvrzVJooX/cjlnVSAcmIzOZ0WToOhUGHISMJZDICDjd771qE5UgBidf1pP2sOxAFATEgULxiAy3G39jIblMH7SJk/CU7oO28sSSN7o8qKgxREPBbztkB57fTpcchCxYFOnTnQqxHCkgbdx2tz7Mfcp5eTaupt6GKCvtde7Ju6zGa3TdUKlDm9uK3SIXkSj7ZytkVkp4Kz2xOl+VPYGiVAgqpkJC9oJL4IV1R6LVSUSsZIIhkjZ6P5ag090MOr0QdY0CmUiKTybCdLuP4xFUY2qaSEbI5PI1sjrA2qcjUSlyF1ewdNJ3YIV0vq29aLZ+EKiEaZVwkXKBvXPmlaNs0QxUXhegP4K+zcHbqm6TcPIik2wagMGhDRckKFn6GKIi0vUDfnJi0GjEg0G7ZIyjCtLhKazn25JuoYwx0WzeF8Mx0ZAoFvno7B+9YQMDlbaRvSldvRBvUN7rmichUSjwVRuwnSsidvJo2f7+3kV1vC67V/2o0Xd/+l+N/d/bXJvyfwNixY//l75wwYQJWq/Wiz7du3cq0adOYPn0606ZN48CBA/9y2leKefPmMXnyZGbMmMGcOXMoKir6wzavv/4606dP5/vvv/+f7+D/ADo+ew9n12zit35T8ZkdpN8zBOQymo0ZyLYB0/mx9UOIbjfhs+YCII+LQz/6NiyLFlA35la8Bw/iy80hfOp0ABQpKfhPn6J21LV8fvdCFGolpzcfvIhu7oY9rB06g3dGzCEqLYH0vh1ZM2gax19fj8/uZuO1czn++gb6LHk41Kb2wGl+uWsR9tJaAFKHdiWiZRKbrv87Pz73Pk6T7ZJjzN6wm1VDZ/DWiNlEpyXQom9H3hw0jWNrNiEGBL4e+Qxfj3wm5JAEqDp4mu/vXoQtSCt9SFciWyaxZeJqSg/n47E6WH393EYOSYDjG3bzxrAZrLhuFu9//zlPXf8AI72Z/LT3GEVeA96C/XhPbMNbeJAvft5DRmoiXy2Zysevz6fOGcBxfDO+4mNMmT6Tdc8+wQxb+5BDEqDrG+Px1Jj5qdl9GHfl0v3tyQD4zHbynnmfwtWSHLZ59l6K12zi6EOvoGsWT9nHW8gaOpPkOwYRntmc3X0mc2L6Wjq/NRF9yyT2/+05dj77Pi6jlfU3zyPzgeFEt5Eq96X07UBM+zSqDpzGVlrLzmffZ8DCB0N9qt93kl3DZrNr2Gx0yTEUrvmB7X2n4DfbSbtnaKh/lRv24CqrpeCNb/lt1jsMWvggMe2akXnPYPYt+5qaY2epyy3h6LrNuOvtWIO8b0Dxqo3YT5aSO+Utjo17FU91PRlTb0PfMolTz7yHs6ASb3U9J6avpcPScYBUBffQrfOxnyghb+rbuAqrkKuUpN4zlOj+maTcPQTLkQK2pN1HzsSVIX78cNMLZM19H3edle9vnEf7B4cTGeRHUr8ORHdIoybIj71z36fvIokf9tJafr3tJTYNn0vOaxsYsHoCrloLnzV/kOpdeVyzeiIAmZNupj63mE3D57J38lt0enM8xWs2sbvv0/jNDnp+9RyiP4D9VOklxyX6A5x+/iNs2YWcmPUOPosdRC47rvP5EbBU4jeX4zeXIVPpGH3j9bz16ksgkyHTGBD9HvzGQgK2GhSGuEuuqfbP3oNxdy71B/Mp/8cuarYcpdPScbiKa9h7y3x2DplF/qvf0PGVR2nz7L1UbdyHt86C5dBpvLVmbLnF1P18mLih3UKyeH4fXUXV5E55i60tH0AVG0Hr2dKP1BYTbya8cwuMO7I5cMNzeOssdFg6DtEfIO/5j9k+YDq7r3+O5g+NoMe6p/HUmNl/5yJ8dhcAOwbN4MS8j9k5ZBa7hs0hd8oaOr32OMVrfmB33ynYT5Ri3J2LXK3k5DPv4yyowlttJm/6WjouPZeyo91LD6KOiyB38mq2ZtyPKAjE9MtkZ8+nOLPwM5DJyH/pU5z5FY3mzO9wk/v0an5r/yi69AQ6vfEkYS2TKftkq1T5O6eIg7fOJ7xDeiN+O/MrJH6kj0UZpiOmXyaO/HIq/rETZDKOPfQyPqurEa1AkNa29o+gS08g843x6FsmUX4erUO3zsfQIe1PyVT6Y9cTsLv5NekuTr/wsVRlHhD8AjnzPmHLwBnsuP7vtH58FBXfZfFrv6kotGpajB3Ob0Nnc+Tpt7CdLsN87Cwbmz/AwQdfoVOwvwBZt77ErmFz2D3qWToteogTL37KTy0fRJsUQ+unR0u6Zkc2+4fM4OzCz3CdrZIc39Pfpt3SR0Auo93icZyc/jYH//Ycygg9+rapofeXrfqOwgWfYD9WQOFLn+DML6f1kkdBLqfFrLs48dhr7G41Fl+dldTH/oa+bTMAMp67D9OWw9iPFVCy/BuQyfBW15M/fQ2tX3yI47e9wOFhMzg8bAbRQ7oR2bMNbZ69l7IPfmHv4Bl4quuJH9kLgLhh3Yjs1RbLwdMcvOUFRK+fDkvHIXh8HLz1RfYOncXeYbOJG9qNjq8+RvGaH8ibuQ5dejxnl69nS8aDKMN1FK/ZRNHqczZH9LDu6DKSyR27iNNTV6FOigEg6ppOOPKK2d38brLHzCfh1oGE92gTanf67R/5+dq5WE6VkvPyP9jUfxpKg5aEfh3Z1G8aux9+HZ/Vwc/XziVvwRfU7T2Bz+wgvH0zWj06ksL3f6V2ew5eow3jwTN0bdiv5TI6Pns3NduOA+f2o919n0abEhM6YMhc/iS23GK2tryfgMNN5htPBmVRoPSF9ymd/x6O7AICFrvkILE4KJq7BkO3NuTdMItDre4kZ/gUBJcHv8WBvmUSO3s+xaFb5+O3Oqj95TAZ02+j/eKHKXrzWyyH8/FUmihcvoEOS8dh3J7N7kEz2D1kFo6CKjIm3ULbZ+/Bb3Hgq7NS+tEWyj7ZSvv59+OzOBrtsdK47gnpDkOHNOQqFabdeZR/vp24od3Y1efpi3RHtw9mUL0xiy1p91K9YQ8R3VoBYMsrQa5UsrvPJIrX/UjyHYMIa5uK6A9Q9OIH4AtQ+Ny7IIj4TTbK3vgHbd58mpjrruLosKkUzf8QhUGH8YcsHCeKQ7qg7d/vRRWhZ8+AqRx/5FVS7hxMWPtmtF/8MKadOZx9bT2eqnrsJ0poETyIjr+pL9r0BGxHzrCr7QMgirR//cnQGFxF1dTvzgG5DF3LZFYPmsamOe8wauHD7Fz+Deuun8v2V79m6BzpZk7Oht28NXQG60bOoVnPtmR/s4s1w2eiatsa87wXqXvoUSyLlhI1awaBykqME5+m7sFHsH/wEZEzpwGg6XM1KJRs6TqefbfOJ+DwhGQtc/HDHLhnMTsGTCN97DAqv9vbyAaJH9YNZbiOnZ0e5/Ct85Fr1LR/5dGgzniYo/ctRnT78BptZD/8Comj+1O7+RD7h8zk8PAZGH85RJtXnkCXkcyBvhPJn76G9m9Owp5TiCrKwLGbnuPY6Hn4zQ5SHroOQ1DvdHzuHk6/8g989XZcFUZM+09RtyuXXmsmAVC3M4ftQ2exY/gcjj69hszXnmhkt9XvP4n1aAHuChPucuOftgPazr+fyB5tcFeYsBw9iy27qJEdIPoDnHr+IzzV9ThOV+AsqsZ6tICub08mun9HUoP2w69pY8mZuJJOK8ZTvOaH37Unyz78lbSHR0h2R/OxBJzSmtwzYCopo/uHeNL+7/cScLg5PuUtDj/0KhGdWxLbryM7+k9FDARwldSwufn9HJu8msxFD4VkThUVRsnHW6nbnk3px1uo3XKUTksfwVlcS9Yt89k1ZBZnzrM5itds4sh9S6n7+bB0sCOX/a6+KZ7/AcUvvI/jeAF+8zl9UzjnbSL6dcadX07JC+9zfOAksodPRZ0ci65lEqXrfqT8g1/wWx3sHzYL42/HaLf4YYrf/BZrUN8UL99Au6Xj6PDq45x66TN2D55J9aYDtJxwI22fvQfTnjysxwqpzzqJq7SOjksfucimb9CjFV9sJ+BwU/3dXkrf3QxyOa3m3oW+ZdJFtlQTmvBX0eSUbML/GRiNRtavX8+LL77Iyy+/zIIFC2jevPk//d5A4MqudF0KkyZNYtmyZYwYMYKPPvrod581m82cPn2al19+mRtuuOFPvf9f2dd/BeL6Z1L5/T4Ayr7cQdLIXkR3b43jbCXOkhpEXwDvkSPIdLpzjRQKAmcLEJ0uZFoNvpxs5PHxAGj6X4P7ZymiTBWmRQgIBHwXj/nsb8fOvU6tpL6wCoD8T7ehDNOiS4ii7vAZwpJjQs+ZcotxlNWF/k67ricFX+/CbbRy7KsdKNUq1AbtRbTOXEDLVFgJQH1+BXKlQorQuwDG3GJs59FqMaInp/+xCwC31Yk2XI8h/uJ2+dskWiaZgyhNOC1bZ6BAzqhhg9ny0/fgk5wj+L3IkOF0eRBFEWV0Mr/9+gsKuRzRWU9YuAG5+uKxRHZvxdlVGyUertqIOi4CTUIU3jorlqNnQz/2Yq7JpGZjFmFtUjHvP0ncsO7BKKQA7goTAJZD+ajjo6jZfAhvjZnTX+9CExGGKkxL/ZkKwoI/bDPHDsdaVE3ex1sAqNiViyYi7JJ8i70mk6qN5+QpcZT0Y9xbZ8XQthnW7GIAqo8UoIkII6lHa6oOF5A+uCsnv95F+b6TyGSg1KqRyS/eHhvGlTS6P5Vf7SD+ut7SvyN7U/rOTygjwnCV1qKMCJMiDICA00PMNZnU/nwQmVJJ7S+HiR/Vm2YPXIunykTlF9ukOd96NMQPV42ZM1/vQh0p8cOSf44f7e8fjq2ompMfSvyo3JWLOjJMktmD+XgtTgDqDp9BadBxYvUPAOSt/gFtXATahCgi26RStSsXAOuZStQxEdRnnQCgdssRIrplUPHZb6jjoy45Lm+NGVt2ITHXZFL19U4c+eWYD5y67LjO5weha0AyZDIZvbp3JTIiHGQKEAIIbsm5L/pcyGRy6fMLEHdNJuooA+Vf7aTsyx1EZjZHFaHHWVKL3+IAoP7QGTTJscRck4m7vA7LoXwEtw/BL1C/J4/oAZ0QXF7UCVFYDuU36mN0nw7UbMxCplLgtziI6tsBgNT7huEqqqbyi23ByDMZquhwiY/BSKSAw409v5zwDmmcXfU96Q9cy5nX16OODUeTEIWr5JyzW6HXoNBrqA7KbOGKb4nu0wG/xUn8yF6UvPMTygg9rtI6lBF61AlRKAw6ovt2QJcWT83GLERfAMHllXSd3UVY69TQuDy15kZzFtGpBdUb9xFwuLGdKCFmYGcqvtpBs/uGUfrezyjDJVoKvea8+YLoPu2p2ZgFgODzIwQERBH0zRMRXF60zeJwFlQ0ohXeqQU1G7OCtIqJ+X/svXd4VFXX//0502cyaTPpBZIQaugdpHcLdlBB7BUErIAodkRERL3BhqLYBTuCSlN6r6EGUiC9TM/0ct4/zmRIKBae+3c/5WVdF1eYmbPLWnvt715n77XXGtCByuUbSW/SVi1yneZv6ZSgkFH1/RYASt9fhUypQN+uGd4aa8Q7LuD0IFcpsB0rBUChUxNwegiFwzyo4vWcXrYJAOuekyhjdKjPwpG4rrnIlApOf7QG0R+k4qftpF3XNzKXARJGdce84QCIIvaw7hiHdsFVXEXNj1vx19kI2F0kjuoRqTdY7yZhZA+ql21ArlPjr7OhiInCMKQzrpMVmNfsQfQHqPluEyGPL7KxJ4oisb3bUb1sA7G92+E8dhpFTBTeMmk+KsJrjqCUIyjkiKKIoV8epYt/kQ4UaqzE920HQOKoHgTsLiqXb8S25wSCQo4yPhpVUlyEt4Z6YjrmUL1iBzlTrsVVXEVc91aSPL7egC4rOYL1AMaRPahZ9gf27UexbzuCIJOhTIrDOLIH1V+tB6A+vwhBIUMRF33OfE7ul0fZzzsl/fJJ+gVg2iuNkSYpjozr+lD+/VYAolumI1MpUERrKV22kep1+0js2zYynjl3j6Ry5U68dTbgDG6rUw0ISgUIAorYKMRgiPJP1yL6g5R/+Qfq5HhUSXH4ayy4DhURN7IndV+tw1djxVdRh0yrIvnOKzCv2ELckK4A6No2x3OqCn331lQu30iw3t0ET5TGGFzF1cR2bUnl1xuo+mEr2mZJKGKiqD96GjHMq3XPCTRpBoz98lCnGqj+dTcVyzYSlZOKIAjEdMzG3miNbeCresUO1KkGlIZo/OGD0ajctEbYdrIJdmjSEzg240MAKr76A+OgTgCkXt8PV3EV7lM1+GvtiIEgKTf0x1djRVAocJdUEdU+G/eJMuy7jqFploQqzUj1Z2sQfQESr+9HyBeg+ou1BG3OCP/yaB2+OjvuUzXIozS4iqvIvHMkruJq4vu2o+LL36n6YStBj5+ky8PzRRRRZyRS/e1GZBoVQacHWZSEE3KdBuOQLpS+swJBJqN6+QaJl30nkSnkxKQZAVBH63DUWAEoDNtgaZ1bYK8yo9QoCfmDuNesQ93vMknvNRoQRfyHDiM6pNsRvsNHkCdKB2Pq/pchut0R7FCEdS2ua25EbqI/iKCQIwuHommwQZJHdaf0g18I2JzY95xAkMlQpycQ0zUXd3E1KmMMruIqqpZvxDisK9U/bMUwoENknOU6NZrMRKqXSbw2YLNcr8W+9wT1+cU49p5ArtfiPl2DphF2KKK1xHXOoXrdfjxVFgrf/jlitzXMeZCwUq5Tn2W3daVy2QbEQBBnQfnftwNG9kAMSR56pYtXoYiJwnGo5KxyJcR2aUHJwh9xniinZvVelAkxNL/vCrxVZiq+lnitW38AZYwOy47jf2pPxvdpByLU/LKL2K651B8tRaZRoYyPpvKHrSSHD2YQRWLaZ1G1YgeKGB1Bjw8xGCJhUEfMW48gyGWok+Ko25CPppH9L9eoUMZGUb58I2XLNhKT11xam0/XNLI5TkRsjpoV27FuP0rld1tQ6LXEds39c7zJLyJ+ZE/qvl6Pv9aKN4I3l2P+ZQf6nm2o/WItAZMN0R8gpn8nqpZvBMBTVheRbYNONeBN9Q9b0YTxRtcyFcs2yc4zbcgn5cqeGPvlodBrObX4FyzbjqIyRqOM0SHIZOfFm9o1eyVv+hXbSbqiB3KdiqgWaVSG+3K2LXWJLtE/oUvXty/R/0iqqqriww8/xG63o1aruf/++0lPT2f37t189913BAIBoqOjmTx5MnFxcTgcDt58803sdju5ubmcL1SqzWZDo9Gg0UhGfOP/l5SUsHjxYrxeL8nJyTz44IPo9Xqee+45JkyYQIsWLbDb7Tz55JMsWrSIP/74g7179+Lz+fB6vUyfPp0lS5ZQWFiIIAjceOON9O7dmwMHDrBs2TICgQDJyclMnDgx0uafUatWrfjpJ+m6gcfjYcmSJZSWlhIMBhkzZgw9evTgpZdewmaz8cQTT3DXXXcRHx9/XpktWrQIvV5PSUkJ2dnZjBgx4oLPabVaioqKsFqt3HrrrfTu3RuAH3/8kY0bNyKTyejcuTPjx4+/4Bj9XVIZovHbnRGj3F1pQpNqQJMaj7vCRMrl3Wk782Y0GQZ8u6SX9lBdHa7lX2H8chl4ffh270KWmoZvp/S7LCGBUK10lbfd1X2wV5iITo7HGTZOzyaZQo6xZTqHwi+7AK5KM7qUeJL7tKX894MX7L8uJR5XhSny2VvvRhOtu+DzMoWcxJYZ5DdqS6ZScPXyp7CfqmHbS19gKSg/b9molHjqK0zI5HIyu+YiVym4+d2p/DjjA2pPnFvGIw/Qol1LTm6Q+p+SmsrBowWoWvYFuYJATRE3j+zLlNc+ZtjEF5nz6nyGd22JLLwRV1dTw+df/MZ+/TH6+BLo60tAaYhGDIVwl0qbpZ4KM4igSTXgbSRfmU5NwO5CDIZwHislqnUGoi+ITKtCl52Mp/zMpowYCCL6z8Srqq80k9gxm4S85lTvk67NxOakoNCq6DrlGrRJsRjbZ1FfaSYqJR6AuG4t6bd+Ll6TnaDbF9EnT4W5iVGpSTXgrbU1actrc5HeqzX20lpO/myn050jqDlYTH2lmfjctCYyVRqiCdhdCCoFCYM7s+vaZ8m8aySechPq1Hg85SY8YR1u+OursaJMiEGh1zLg4HuULvkN0x8HaX7/lYiJsci0arIfuZ6M24ZT8Pxn58jDWWkmoWM2hvbNqQ3LIyYsj05Tr0GXKMnDGdZZR/WZcWh110hpDMKb265KM6IookuJx3LkNJmX96B2ZwEpA9qDTJA2l6ssZEwYBsEQvlobMrXywnyF5aFOMxLdPpsTL31JxoRh5+WrcTkARVw6yJWE3HbEQHgzRABBoUQmjwNtDCGnGTEURJA33ZRUhnFDnRKPu9yEp6Khb+Ymuths3CAsWw4T260lziOnyZ0+Fl+NFUW0loRhXVAnxuKttkT61dBHMRAkYHfRa/UctNkpVCzbgKGPtKmjMkQjU8ojvAUcbkBEk2qgvkbyzNdmJhDbMRsC0lyJapGCp8qMXK2i+2fTODTtAzSpBto8dXO4D9YmOqvQa/HV2SSeyk0Rvhr+ioEgfms9yvhoev72Mo6DxShidJHNqfh+eSgNelKu6cPOK55G1yIVTaqBUCAUmZeazER0zZORa1R4yk0oDdGok+NQJ8XR5bNpBBzuM+MlE5DrNPT8ZTZln65FHqVBoddw6P6l9FrzCoJcIGfaWHaOnEm7Nx5oIsMzbaVE2lI1aWt6k7b+TKeU8dEkjOhKdLvmFDz/GUGXh+h2zak+egb/Yts3B5kMy+6TAKiTYlEbYxiw6gXkaiWaZANtp4+h2dj+HHvu84hMQaTX109Km4xHTxP0nsER58kK0q7pHWkj4fIeJN/QH4Ih9t8yGwBvpYmo1hl4G60HYiCAOuUM/oDkOWi8vAd+k52DNzyP9t1UdK0zm5QLef2o04w49krXrQuf+Ziuq18lqm0z5NE6jk16i7Q7RqJKNeCtNKFKS6D9F09JuvrRr7hLqiOyb6hPlRgrySM1HrlWGgcAT6UJhV4rzZs6O73XzJG8Wb/4A0W0FjEYQpuVTNDpIb53G7p//wzmzYdQGWMjG2AAqlTjWbwHUacape+rzHRZOw9tdgq+Ght+0xkMbnnXCLJvHohMqUCh1+C3uVDoNSijzsScdFea0WclkTS4Ewdnfhz+zoQgl6HLSMBrshPXMQeVQY/t0Cli2zcn9YoebLnhJbp0vg+5XhORR+sXb6fw1WW0feVufBYHoihGZOGtMBHy+iV9MEs2hCrFiBgIom2Zjm39Xsk7qUU6rmCIpLtHEzOoK0GHE/MPm4gd3DVSV4snb0KTkUDKNX0ofuN74nq0jqwRglxOTNfcCN64ayR5ZIwbRM2afeHNCxF9qwy81Ra0zRIRVAr0bTKpW7c/IpeGuSIGQ7R58Xbcp2vRpEsbcppUA54m2CbpuVynIhQI0O71+9HnNcd1sgJNwyZeugGZVkX/vYsIONx4ymrRZadIv6UY8JXXoclKkTYiP12Drl0WAhA7oCNpD4wmqn025Qt/iFxpbOCv+vsttHjyZvrvXQQyGafeXoFhUEe8FSZiu+biq7HirTAR0zUXVUIMALUrttPiudto+fI9yFRyTj6zlKRr+qJONZB0Q39K31mB6PEBAt7yM3pXc+w0Ax65gX6Tr0WQCXx8/fNN5l9MWgK6+GgKwx60odpaNMOGoLt8KbL4OMxPPNnked1VV+DdLm2WyxMSEIMBen49U7rOLEq4r0kx4AnrvtIQTdDlQZ0s2SYNNogYCFLTqJ8gYt97MlK24W+DHOx7TxLTNZecJ28ibcwAAg4Xvkoz3goTMp2azIeuxXn0FJpmSQTCh5AAfosdfbssrHsl/Dv8zCf0/nomMpWS9Kv7sGnUU1LYkEZ2W4OdrWq0FjXYbcrYKLx19ojd9nftgNwnb0b0+lDGR5P9yPWoEmIxDux4TjlCIYLeANHtsyh46UtazrwZXa4U3iXnkevJuG0YRQu+I+QLoE6K+1N7MqqFtHmfNWk0IY8PV1HVmTlWYSauay4ABa99Q58fn2PQrn8hyARcpTVokuOJapEKIqiM0fT6bhaukmpq1++PjKsYCpE8qjtxXVtQ9uWG89ocmeMGR2yOBvz11lgQlArUKYYL442pNow3BkL+ANqW6VjX70WVYkSbm46v0oQ8SkuX/R8SdLhw7DiKKkWyD3Qt0si4ayRKYzRtXruXmp934KkwnYM33koTIa+PpFHdqPl1Dymje6FJN+KttUVsKXVSHPIoNa7iKtRn2fUN4+wtN1Hyzs90+ugxZCol1T9uQxGjjfDVeO7/n6f/YAzW/7/QJU/JS/Q/kt5//33uuusu5s6dy4QJE/jggw8AaNOmDbNnz+bVV1+lb9++kY275cuX06ZNG1599VW6d+9OXV3dOXVmZWURFxfHpEmTePvtt9m9+8y13oULFzJ+/Hhee+01mjVrxjfffPOXfSwoKOChhx7i2Wef5ZtvvkGn0zF//nxee+012rdvj91u57vvvmPWrFnMnTuXnJycv33Nev/+/fToIZ0af/fdd7Rv3545c+bw7LPP8tlnn+HxeJg2bRopKSnMmzePtm3bXlBmAJWVlcyaNYvbbrvtT5+zWq288MILzJgxg88//xyAffv2sWvXLl5++WXmzZvHNddc86dj9LfpfPGWRVHanQCqftnN7/0fx/3tcpRtJE8lQa9H3bcfpvE3Uzf2emQpyehuHEv94veaVqpQkDusK64623k3qBtoxEt34LHVU3v0dJPvDR2zyL1lIHtf/upP+n8uA38Wi/+Kl+7EbaunOtxW7aESqnafYO1Dizj00WpGffDIX7ZVe6iE1y+bSvn+QvJ/2sa49x897+Pdbh5Mfa2NU7uON1SATKnGV7gD34ntKFJasfXIKdo0T2Pt27Po2jaHT3/ZRL3LA0C7nAxennQL9zlbsEVdS6G8/nzshnluynTjx5wnyildugZNZiJdv5xJoN4dMdYiDzcqL8hl9J55M1uf+yxy5VWmkCFTKtg4Ywleq5NBDVeARBH7wWJ+7/YQm4dMp+zz9aiT487u3AVFCmAvrWHP2z+T3CWXy2aNo+7IaUIX8iYOM5Y4ohvWXccJ2N3n5bpBHhG5iCKeChObOj9IbNdcdC1SEUVR8qhQyjn6+GIKXviMjosfPlceMhndnr6Znc82kodcksfW6Uvw2pxc9trd5/Ca3Lct2Tf0JeQ/T4ICUeTwwhWo4qK4fM1scscNIuQLIAZCJAzvit/iQAyd8Wa8IF8CIAh0+vBRCmYtJej0XJgvmupJwFpOwHwaQaEGubJRWwKh+jpCTjPy6KSz2ZKeEhqevnDfjJe1I3PcYIrmSzjuPFFOycKfiO6QjToplvrDpzgzPGLTesLVbh86nU2dHySmfRZCQ2IkmYCgOMNb5OpxuA65Tk23Dx+h4JVliGGPUJlCHvHIKF78C10XT6X6l91s6Pc4hya/jTJef+4YnUWN+RMUcvTtmhNwuNgxbAZBlwdNZmLEAdVVWEn90VLq1u0n865R5/Al16np/OEjFL52Zo0TZAJyvRbbgSJOL/4FfdvMSJv7x8/FU2Fi77g5ZN45EmVcFIiQccdwnAVl1B8t5fQ7P9NuwQPnbavTh49S1KgtZAIKvRbbgUJOLV7VpK0/0ylBJnBq0YoL6pRcp6brGw/gMzkIhOeKIJeDTMbGK57h4DOfEgoE2Dv1PYo+XE33jx+N1LH1qufYPHwmO8fNJaF/ewT5WaZxIx2s+2UX1q1HKHz5S3Km/3kCMfGs5ACuokqO3D2fmm83kRYem8Yk02lIu+cKbNuPEgzzkHb7CFwnyjhy93xcJ8rInHxt0z6FQuwd9gTbu9xPdJdcdC3PczAY6YbA+RZeURSlGGpDZ7Cx80RiOmZJHoVImCxTKXCVVFPwwuc0u2tUU4Fw3qUQRDESm23fsCfY0eV+5NFaNM2leX1y6VpW9n6E32+YjRgM0vnZ8eG6hHPmfELP1ph3FeC3Sh5JzuJq/FYn8V1zyXt2PPaCssj7YYsHruDIi182ivcldS5heFd8dXbqj5Ze0CYQEZv8JijkpE8bT92y3yOHRaJMhlynxvLzFspe+Yy4od0x/7y1iVgL53yNdddx6tbtxzikc5N+nCN3IOfhaxEDQapXSoer3gqTFKf28+mokuLCm49nrUvh6iS+bASdnnPA8mxskykVyFRKSpeukbDD7UVljI5U6DpZwaauk6j8drPk0RqZlxLu6Tu1oPKDVYS8/oitJo/SULbgGwKWepLGDz2nfcPgTtj2nGBT10kUPLOUtPFDziv7xhTdJRdEOHTHq2zvMYnMB0Yj06jQZqeizU6h7ped5y0Xk2Jg+wer+FefKax54TOuevXeJr93uWUw9bVWSiN2EQTLK6gdfzuWJ2cRfe+ZcD2qLp3RXXkF9nfej8jA/tobbBn+JLvGvYIm1UB0++ZNhvXMPGg0DmeNSfxleahT4in94JdGi9n5jauiOV+zo9uD1Hy7CXU4JmfzJ8ZS9v7PTe0oJOyIatOcsnd/iuBf89uHc3zucoIeL8VLfqPT62di3Db0q8HO3jflncha1GC3ybUqWj03oYnd9nfsAADksogd4CquIvepW84th0DLJ8dyvFE5mVyGoJRz5PHFFLzwOXkL7o+U+zN7UlDIQSZQvOA7Kr/ZhKF/+6bthcck85ZB+EwOfu86iSPPfIK+ZQaI0loR36s1jmNllHy0GmO/PGrW7IsMj6fSjGXHMY4+/znpYwcgDydXaqjfcJbN0YQavdc0+fo8eJM5fTy1y34/46EokyHTqhHkMkrnfIagVBByedBkpQJQvnQNW3tNwb63EJ/JTupNAxtqO6e94vnf0uzOkfRZ/TJyvZbQeW6RRVT3HMNL+qOIjSJpVHd2XTUL14ly5Do16lTjeVi+FG/xEv1zuuQpeYn+x5HH4+H48eO8/vrrke8CAckgNJvNvPHGG1gsFgKBAElJ0kJ99OhRHn9ciivYtWtXoqKizqlXJpMxc+ZMCgsLyc/PZ+nSpRQVFXHVVVfhdDpp107yhhk4cCALFiz4y3527NgRvV5axPPz83n44Ycjv+n1evbs2UNZWRmzZs2K8NCqVas/rfOtt97C6/USCoWYO3cuAAcPHmTPnj2sWCFdm/X5fNTV1aFSnck4+GcyA+jduzcymewvn+vRowcymYyMjAxsNluEt0GDBqFWqyO8na+eXr16nZentWvX0qlTJ95//306NvreZ3KgjJGSO4jBENpUI54qC54KM9q0M4uc6PEgaLQIMbGoOnchWFWJaLMhz8lBkZ5JoLqKuHlSPwLHjyNLTEIVE0P1oRJi0hOoP4+XZNfbhtF38rUoNCqOrdxBdKP2opsn0eGhq1kzbi7ecJKTBmp9+zC0yfGM+OYp6vacRNeonFqvxVvv4mzqfttwBoTbOrJyR+R6kb/eTVRSHK5qK3X5JfSffQeaeH0ksUre7cPQJcdz9bKnqN57En2akapdBfjkIjEpBg6v2knfe69AF6/H1aifg6Zej03nY9nXX5OKpG9V1VUkxmghFASChOpN2JUGHn12Dmq1ipDLSpsWORRX1NAhtxkqXTQ+v4doUcnEW+7gsptHoxcVCDIZ2swELDuPo0kzgADeKksTfoMurxQsPDyutp3HsWw/yr6bX6bX2lfQpCXQe52k24JcjhC+6iRTyEnqlMP+d3+m+Nfd5N0+jLa3DEafnkDl9mPo04zS5hki0RkJuKqt6OrPbAxW/rCNzm9PRpUYi6/WJvVPLqPfulcAsO4vRBl7ZgPI2DqDYQseIBQIcvLnHZRtPYKxTSb1lWaaD+58jtHvNzlQxOjInnotipgoun07i4DdJZ02V5rRpBvRpBrxVlkifxuXCzo9WLYcIWlUd+k3UUT0B0kbN5iYDtmoU+IJef0ReQgKOQmdczj0zs+c+mU3bW4fRqvxg4lKT6B6xzGi0owEfQEQRfTpkjwAOs0YQ9sHrqD+VA0IAlEZCdTuLECXakAQBFzVVgL1brY/8n6Et3Gln2Ac1JHmE0dHXkxaTL8JuU5D7tPjUBljzuErYHOhSTNy4uPV1KzaSWz3lk340qQbqfp+K2IohDYj8Rw9QQwh+t3IdfGk5Rp4619vIQZ9IFMg+pxh/VCEdVai5ncOJ/PWIWgzEzFtPYo23Ri+JmZBmym1Ed2uGR1ev49dt7yCv6gKVWIsvdfPBRHMmw+jyUzEb63HW2VG1zw50q8G3hrGS5DLCNhd1B8vI3FkN3qvm4tMpcRVVBXhTZDLIrIRFHIu++0llNE6su67PDJX3BVmbAeKSLumN6YN+YiP34DKGI3P5KB29V5kKiVZk68h5do+UhypejcyhULywkg3Sp4YVZbIX0QRb4Xk3dh7/VzkWjVyjSriBeytNBPTIZuKZRto/+ZEBIX8DF+xUfT6bTaKaB1Zk0ZH9Ndvc+IsKCflmj6YNuQjyGXSxgNQf6wUVWIs3ZY9hSpR8pALOD2kjh1I9Q9bSRzRjYplG8l++Dq81dYmbfX87WUU0Tqan6et5Gv6YD6rrbN1quWzt6LNkEJz+Ex2olqmU/bxGsRQCLlOQ334gEdQyOn54SOcXr6JVlOuiWCP3+pErlYyeO3LksoFgkS3TufUp+sR5tyJNiMBb5Ul4hHiq7NT+8dBMm4eGKkjKjcN31nrgLfSRMBajzYrRfIyTTXiPF5GfL/2kWcEhQLfWTrvqzChTjNS8/1m2n/2JIJCget4KXH92iMo5LT78DFcBaXYdxyLlEkZP4yQ20ubRVOwbDhA0g398Zab8FWZUaca8VVJ1xeDdhfWrYeJ65rbBH9laiXIBHqvm4s6zUj9kVONPOqMCHJZk7kZsLswbcgn66HR0m+VZhQxOrxVFuz7CkEu4Lc3Xee8Yb4AksYMRKZV0+qth7DvLoh8H7S7IBRC17oZrNiLt07yLPaa7MhUSppf15f4Dtm4yusINLpWqk01kNinDWXLpfAl2XcOp/n4wSjj9ZR+vZHaTYdIGtwJn8mGNtWATKOi+3tS7FyVIZqUoZ2RqZXE9WpD4shuJF0uJWhSJ8cjhsSILNRpRuRqFd4qC7qwTmlaZeLYdgjLL9tJf/QmlKlG/BW1eMtq8VebURpiCPn8EBLxVZoidTXI1n6giKRR3Ql5A1T9uBVNuhF1moQzxoEd8VZZSBs7gKThXan8cRs9lj2FNjMRy9YjmDYd4tT7q8h9/Ebie7fFdqCoicz9JgeqxFjyFtwvJRPxBxGUcgyX5eGpMqPQaRphm4QdvkoThEQc4bps+wpJHCFda/WWm9CGN4yrvttMi+ljcZVUS3pbYyF+eDdcBWV4T9egzkzEV20GAUw/byO6Zxvkei0yjYpW7z+GPEojJQSqshDfuy3WndImYPVP28lbOAnr9qNomyfjq7WhSopDnWYk4HDjC+tE8vX9cBVWoE6Jx7btCLZdxzAM7ow6I4HY3m0ZUPqFtMkjE2j12n2sGjEDAH1yPIfDN1GOrtzBlXPPbEr2n3o9MoUcR/UZXZclJhKskzy8fAcOIk9LQ4iNQZ6QQOyMx3H/thbjm/MleR89hqCRbGBfnZ2QL4A2LYHa4/sj3qY+kwO5ToM3vBZr0gySTRvG8mC7ZrR5/T58tXZcBeWEmiWiSTNKnmVpZ3Sj4W8D1Xy/mYyJV6NOM5Iwqifpd1+OoFQg+oMkjx2Eu6gCw9CuhLw+ar+VwlNk3Tmc7DtHYD96GkEmw1VSTYsHr0SbagQBPGdhU02TtagvMp0ab7WFUwt/pPmkqwk6vUTnZV3QDqg9XELOYzdEbsoE6t14y6Q5oYjWEgoE0GYkYhzUibwFD4AgIFMrse0vombVLmK7twQB3OV1BJ3eM/ZDIIRMpcQXXt8uZE9q0hMQgyEElRLL1iPkPHpDxO6IH9Qp0t/Uq/sgyAT6rX8FRFDoNXgqpNsg5q1HMfRtR86DV3H6k3XospNpfucIMm8dgibNiGnTIRRRGqy7C4jv1SYyrySb43523/IKvqKqJvirToqX5kKlCUEQzos3mjDeaFtnYt96CMuq7aQ/dhOqNCO+ijp8VWa0LdKp+/p30qeOwbbxIPGjJE9HW3huqVMN2A8UkXpjf2I6taD6LLwxDOyIbVcBFSulPAotnrgRuVqJIow32nQjyjgpgWXE1jgLbxQxOgyDOuI+XSMlt6uyULNyJ1mTrz4H+86x9y7RJfobdMlT8hL9j6NQKERUVBTz5s2L/GvYJFyyZAmjRo1i/vz53Hffffj9/kg54UKuXI1IEARyc3O57rrrePjhh9mxY8efPi+XyyMnPo3bAiKbdBdqXxRFOnTo0ISHBx98kD+jKVOmsHDhQvr168eHH34Yqeexxx6L1PPOO++QkZHRpNyfyQyIXBn/q+eUSmXk/028c87i7Xz13HjjjefladiwYSQmJvLUU0+d81vd1sOkXiVtZmaMHUDVb3uw7i8kulW6dG1JKUcz6nLEYADRbiNYU42ybTtkGRnEPvci/oLjeNesxnL/PVjuvwfvlk1oRoxEM2QoFfsL8Tpc5726HfAFsJbWsLD7JE6s3kP7G/oBkDmiK9qkODY99DaOoqpzyh1fuhZ3tYXVN87m9G97aHGjVC69Sy4Bnx9fveecMkGfH0tpDa93n8jx1bvpdEN/qa0hnfA5XLhqrCR1zgGZENmQBDi8dC2uags/jZ1N8W97aHVDP7SJsWR0ycXjcBObFt5kalSm602DyB3QgQOv/4pD8FCPlyAhfln7O4OHDgcEEOTIouI5unc77897Ht+xDVjLi+jWtz8ZSUa8Cj0hvxcCXrwE+eCLT/lyxBQ2D52BbX8RORNHA5AzcTQ+k6PJFY8Gsmw5QtJo6cpjxm3Dqf11N5p0IypDNEG3l+1Dp3N02gf46mwkjewGwMgPH8Ff72bPgu8j/H8z6im2z/4SX72bVjf0Q1DIUejUeK31uGqskWuJIMW7DHn9GC9rF9GnUx/+FkmCU/3LbmLypBiyyV1a4Civ48thM/hp/FyKfttD3rjBtBjVHVtxJT6HS7rmdBZZdx5H2zyFrQMew7LpELW/7SF1zABqf9tN5t2jCDhcaDMTpetWNVaUxmgUMTosW46Qcv1lGAa0R5edQu2vu6n9ZRcBpxt1UhwH730Dv9WJt8YakcfQjyR57H9dksexpWv5acRT7J79Jf56N7k39pO88KIkebhrrOjSjTQf3Zu1N77MzwOnYz5QTNsHrwSg3YNX4jHZ8dRYUcbokCmla9Etxg2SjPIKExvb30fF5+sp/3QdrsIKHIeKEGTCOXwBtFvwAO6yWryV0qZI2tiBTfhKHTMAXU4qcp0Gv7U+Ig+EBrNDQFBpCXnqqTh5kMkPTUIMhZBpokGmBATEUBDEM5uSpz5aw+ahT1K9ahc+s4P0Mf3JGDsA+5HTBBwuBKWcbkse4cCkRTjD89e0/gDFb/3InptmI1PIkWuUJF3RE9P6/ci0Knw1VmK7tWwyZtadx0ka3RuZRkni8K7UrNzJ9qHTKf90LaqkOFLHDIjot89kx1djpeOC+6j7I591nSexeeiT4blyFdW/7Cb77pH4TA4Ueg1yjQqfSbr6Gt0hi5AvgKe0hu1DZ2DedAjTxkMoYnXU/raHZhGdSoj0z1drw1NhwrrzOMVv/Ujlt5sJurzIFDJ02Sk4CyuQaVXEdWuFr9bWZMyCTg/u0lo2dp6IOay/aWMGUPvrHtJvGUTA4ZIyi4vgPF4mxbyM0mBaf4BT767EfaqaoFtqy1tlQQxK1+j0rTPwVlnO29amzg82mSt1v+4mLdxWXK82IIo4j5edV6cUURpOvPQFJ174DPfpGlKuvQxdTiqKmChC/gD1R6RNyS4L7qP+RDmF762ibusR0sJrSigQwF5Qzu/DZrJ/xkcEvQHSLu9OXJcWyDRK/NZ6AvVu5FHS+ijXqYlulYHoD9LsjuEISjlpV/em8sdtAGizkgGo+2036XeNQqZUoM1OIehwYV6/H11OKppmiRJOxeioa5RkTZOdgmn1bpLHDsQ4sju+OjsBhwvz7/vR5qTS5r1HpI2YVCOm1WfKeUtrKH3nR1wnyvCcrkEMiQQcLtQZiYTcUmZqAJlGRXz/jjhPVjTBX1VSHNU/bWf70OkcnrwIuV5L6pgB4SuGUigAMRhEEaML16PEOKADjvwSkkf3omL5JnTNk7HuOEZUqwwUei1V4diODWRavZuksYMAcB49TcjrY++gR7FtOURyONlYTJ92CCol9fulq6WaRjHHHMVVWPJLWD18puRpHfZUNXbNJeDyYuySS9VvewAo/mgNfwybSfW6/fjM9WRNGErKqG7UbDyE3+FmTfcprOkxlTU9plLx8w6OTv8Q0+8HcRwqYVOXidT+tofSj1dj3pxPsN5N+oRhCEo56bcMwltjjehv1vxJuPILUcTH4Nx/Am2bZoQ8PsyrthM/oieW1btIvHU4osdHwGzHunqXhHnZKRE88VaYqV29B5/ZjnV3Aak3DSTl2r64S2sIOFxE5zUn56Gr2XPbPE69/wtbh86gZtUu/A4X6TcPIm3sAPxhL0nrtjMb1Q1Ut/4Ax5/+mLUZt2LeegRPpRnzlsOULl3bCNtym2CH31pP5j2Sl276+CE4DpeE69qHLicFTbNEMu+7AgFpcxIgecIIBIWcms/XkDh2EAnX9MNTWoPfZCcqL5vTL39O8bMfIfoDFNw3n/r8IpwnK6Sr4+Umots2Q9MsEePgjhASKV26Bl1OCpatR0i7ZTAp1/ZFrlFR+6uk957yOsRgiOQxA5Hp1MT1bY/fUk/pwh/Z0vIONmaO48D1zyEGAnjC4UnSuuQS9Acw5EgeZFmX5WEukdaAzjcPImdgB76+cx6GrBRiMxORKeVoLx+Bd4uky4pWLaXMyhoN8bNfwPriHOqXfEzdnfdSd+e9eHfsRHfF5QAY+rZDplJi2V2AbV8hUTkpEXtVDASljWokG6T6191U/7aHtAnD6LDkMU699SM+s7RmOPYVostJwWeyo8tJJWXMAEzr9pF8bV8ch0oi42wc2R3XiXKSxw5kV5/JHLj2WRz7C6n7eRu+ShPRnVoQsDnxlNZG9LfkozXUF1Zy+JlPsB4oovUTN+IsqqLFxKsidpsujGcAseG1yF1ay/ah07HtKqD2tz2kTxiGyhCNvm3mn9oBDRjTgPUyuZyA003m3aMI+fzI1Sr81npK3vqB7UOn4zh8Cm+NFX0b6bZB1sTR+E0Oqn+U4hCnNbIfAnYX8b1aSzK9gD1Z+vFqQl4/SSO74be5EJQKgi4PfouD1Gv7Uh3GD2+VBdvBYgrf+pGjz31G0OVDUMio/f0g8b1ao06O48CkhUS3zaS+oJxTH61m2+hnqVm9F5/ZQcbNg0ga3hVHI5uj65JHwzZHOF58I/xNvqoXgXoP9n2Fkuf1BfAme/4knAeLUBpiqN9/El0D3qzcRuyATnhOVxM7sBOCSkFUpxbUHzhJypgBUhzJiP1iofaXXfjNdmxhvEm+ti+eMN5EbFpBQNcsiSMzP6ImbEuljRlAXM/W+MwO/A7XBe16XU4KsV1bkjZuMLW/7sbQvz2W7cdIHTNA0qNGttT/eQqJ//P//S8jQbzkY3uJ/ptpwoQJ5yR1efrpp7nyyivp06cPoihy6tQpsrKymDZtGg888AA5OTm8/fbb1NTU8Nxzz7FkyRJiY2O54YYb2LdvH3PmzOGDDz4gJiYmUqfZbMZqtZKTkwPAunXr2LVrFzNmzIjEZWzbti3Lli3D5XJxxx138O6775KTk8OIESNYuXIlq1atisSULCws5O67pauTn3/+OX6/nzvuuAOA+vp6QqEQ06dP59lnnyUlJQWv14vJZCItrWmsugZqHL/S5/MxefJkZs2axcaNG3G73dx1110IgkBxcTHZ2dnU1NQwd+5c5s+f/6cyW7RoEd26dYvEh/y7zzWMy/79+/nmm2+YNWsWarWa+vp69Hr9Bev5M1qRcgs9P5/GgUcX4622oGuWRNf3JqOK02M7VMK+SYsI+QJ0WnA/GTdcJt0ksJqxz34ReVY2AHKjEe31NyBodYguJ8GaGggEsEyUrnnoH3kM7RVXYjpZyc+PvkdVfjEAYz5+nF+mfUB9jZVphUuxlddFNhGDfj/a+Gh0sVEIcjn1p6WYUvrMRH4cNA13tZU2d40gb+JVaBNj8dTZKV9/gKDPT8bQzmhT4gn6AoQCQXwuL7UnyvnxsXepr7HydOEnWM/TllqtIuDx4Xd5CHr8iKLI6vvfxFVtpf2dI+j84FXoEmNxm+ycDrfVYnRvlFEarBV1uK1Ofn3xMwZOvpYfpy/GUWPl2ZOfYCuvw+v0sH3PTl7/1wKc1nruvGkwD9x/H8vXS9eexgzuQeXxfcx692vqrFJsrbdef42cNnn4fT5mzJjByYLj2IotvPv+e1Q+vFSKb9U8ib4rX5BOVN0+dt0yB+vuE6gSYxm8+1+EAkEIhgh5fHirLFKsuxgdPpMd0R+k4NlPSLqiJ8YhnQi6fRyZ+g5pNw8i8fIeaFINWIurIl4yoUCQX+9+HY/ZwbXfP0ti+yyQCYjBEKfW7ee3exbQ/9ahtH7qZtzlJgL1bore/pkWD41GGafHnl/CgUkLCfkCqBJjuWz1y6gSYpDJ5YRCIX645RUqdxzj+m9nkZDXnJA/QDDssSXIZWji9LhNdkLBEN9c/SwZpbU0mzia7CnXELA6ceSXkD/pX7R+/jaMQzpJGyUeL36biyNT36HFtLGUvPszrZ69Vbp6lpEgGZmbDpM/6V8giuS98SDGoZ1R6DR4qszk3/sGaTcPwnBFD6JSDNiKqgi4JXmIgSBr73wdr9nBlT88i7HDGXmUrt3P+rsX0H/ePWSP6Ye9qAoxEESQCWgSYlHHRRFw+/h9/KvU7TlJQrdchnz9JO5qC9ajpZTP/4Z2r92LMk4f4avj+w9jHNiRoMd3Dl9ln66l89InqD9RjjY9AUEuw7b/JHtufOmCfNkPFKFv14zea14Ko4FAyFvPY9NmsGvfQaxWO0ajkSVLltAiNxdCAYKOasSAj9V5T9Hj82kcDOOGtrmEG1EtUhHkctyltRyY8i7Nbh9K6pU9QS7DXW4Cj4+D971Bh/emom/bDNEfIOQPIvr8+Cz1OAvKiemUTdDtI+hwc/CeBSiN0bR/Zwq65kkIchmuoiq2D5+B6AsgKOX0+eM1KdaaIOCttnDg9nnI1Ep6rHgBv8ONu7xOylj7wa+0eepmlHGS56m7vI6A3S15TV7XF1dZHaF6N6feXUXWpKtQxukRVApkCjmqhFhEUSTk9UuZeG1ODk99lxbTxnDk0fdRJUTTfuEkdNkpiCER88Z8vDVWUm/sH/E8lCkVeMrr8FvqOXjPAjTNk+m54nmCbi+CTEbQ4+PQ5LcxDupIwpDOUgwomYAYCHH82U9IHNGNote/pd28exGUCrSZCQQ9PiybDuOzOEgc0Q1lnJ6Qz49Mo8RbYcZXa+PgPQvQNk+ix4oXmrR1ePIijIM6YTynraUkjej+t3Qq6apeyNRKRH+AI4+8R+U3m1D3aseAn57FXlCO6PMjKCUZIhOwHT5NyOcntl0zKUZiSEQRpUERpcZTaWHffW/hs9bT/aNH0TZLwlttoXz5JjzVVtq/cieCXIbzZAWbRzxFxs2DSB7UQQq/EAhKgfyDIfzWeo5OfRvHgSKMQ7uQ9/7DyDUqRAF81VYsWw5Rv+s4cQM6ostNQ5kUj1yjxFtu4thDb1F/oIj0B0fT4tnbCPn8+C31+Gtt2HYexXWsFOexUlq8eCfqzAQUURopg329h4DNyek3viXzoWtBLkPTLInKT1Zz7Pkv0DZPostXM9E2S0IQBHxmO45Dp9h388u0mXMXKTf2i8T4zL//TUL+gJQdPSsFb7WZym+3UPntZjq+NwVlvB65XosyRgciVK/cQXzvtlJMOFEkYKlnz4CHyXpqPMljBiKoVSCI+GtsVH62lrS7L0cRrYWQSPWy3zk5bTEVgprRe/+Fv96N6A/iqbOhNkRLXkiHTuG1OEgZ0IGA20fZyp3E5Kax74F/0fvzaex/9H081VYG/PIiMW0zpY0gfxBnSTX7pr6L9YC03vf+fBqBejd1P23DkV9Mh/emRvCt7NO1NLvvcso+Wk37d6ZIiYcs9ey/dS4xnXKIy0kk9cFrcR0pQZliQK7XErQ5CXn9iMEgIYcblAq0uenUfPobp5+SvM5TXnyA1JskL1tPhQnXyQqOPrGY6LzmtHrxdukQLSjiqTJzZOo7dHhvKoJKGYnJZtlxjOJFK+jy0WNEt8kEAYJuHwfufwvb/kL6rn45kpQoWO9mz7i5tF9wX2S9k6kUGAd0wHWqOoxtOQTdXgIONwfveQNftRnjsC50ev9hBKUcn8nB9mEz8NfZ6PjhoxgGdkCh14IoUrl8I4envEPLZ8aTNelqPKerUSUbEBRygm4v3tIaLOv3EtsnD7lOQ8gfwFteR3TnXGRRGvbc8CL2A0XE9WxN3psPSp5siJR/8TvHZywhYWhnWr98J+rkeIJuH47DJdSt3Yfg8lD9zSZavzmR+P7tkUdp8VscHJrwSsTDs+27U4nv3wGlMYaQy4vH48NZa2Pnkl/oNmE4MrmM2PQEvn/oXxRtzOfJwk8i9p5Kr0EdrcPrcKGtOoU8KQlZlA7RH8A6ew66y0ehGTSAYJXkJSoGg5jueQB5WirG999B0OkQQyKlX/7OkRkfAdD319mo4vWIQPUvuzD0boM2MxFPuYltVz1DyBdgwKbXiGqRRsgvbaQG693sGjkT49DOtHrxdmR6DTKlQkpE9eUfRHfIJqZ7S+nQJr+YE9MW02zqdcQP7kzI7eP4w4swDu+G8cpe6Ns2J+jx4S2rI+TxcXjO12TdNYLTn66n5SPXIdOq0WcngyAQdHnZMe4VLLtP0OKh0bR6+DpcZXUE6t2UvbuS5pMk+6nBblMlxEq4qlL+Izug9Yu3k3pjf2RalaTzlSby733jnHK6rBQEhYyQ28vuMbOxHygi740HSLmmD4REPFUWjs9aSs4j1zXp19n2ZMjjw1MuxeRU6DT4bU5CPj9iIEjpl38Q36M1+Y++j655Enmv3k1U82SQCVh2HsdZXEXCwI6oE2ORa1SE/AECDjcytYKN/R5HplHS/bPp6DISkKkVUtzNoioOTnmHZrcPIyVsc3jKTYiNbI6olulS6BG5DF+tjeqfd5B208Bz8CY2J5G0s/AmYHMihvEm6HAji9KgTk+QYkruOkbRIwtJeeJWUsYOQFDIJbw5Uc6xxxcT3SGLVi/ejjKMN94w3sT1bE36nSNRp8RT/vUGjj75EdrmSXR6bwqxHSXHCEQRn8nOvnveoPM7k5vgzd5xr5C34P7wmMnxVNRhP1jMkUffi9jBDXa9/UARw6u//tP3wf/tVP/o1f/dXfhL0r/+0393F/4RXdqUvET/7XTTTTcRHx8f+XzVVVfRs2dPFi9ejNVqJRAIcNlll3HjjTeya9culi5disFgoGXLlhQWFvLcc89FEt04HA7atm3Lzp07eeWVV5psStbW1vL2229jsVhQKpXExMRw7733kpKS0iTRTVJSEhMnTkSv11NeXs6CBQvQaDS0b9+eTZs2nXdT0uPx8MEHH1BcXIxMJuPGG2+kV69eHDp0KLJhCXDzzTfTvXv388qh8aYkwIoVKygrK+Puu+/m448/5vhxyU0/MTGRGTNmnLMpWVNTc16Znb3Z+Hefa7xZ/MMPP7BhwwYUCgVdunRh3LhxF6znz2hFyi3/TDmAXnkV/7gMwJKTmf+4TNp5QvD9HSpR/HMYTQr9tWfv+ahC/s/bmvndn8c+uxCtv/yLf1xGycUtKYUq5V8/dBY1813cgBWp/nnkktY+/18/9G+iMsU/lwWA6iJX86Tgf463QYfn/OMyq/PO9bL+O6TiPxeI3HcRF08udq4IF1FOPG8Q3/83bf0nyXme7Ox/h5QXYfpquUC82b8ghfCfk6FXvLgLUBejH1rh4vC3QlD/9UNnkeYiX1V04j8fsziF76LasgZUf/3QWRS8yHl5MaN8sXM5SvbPx9kZurjoYMqLwOwtmn8ud4C7Mv+5bbnvRPJfP3QeUl+k7JXCP5eH7SIjs2n+g4k7LgZvLlZ//Rc5xy6GLmZNj5FfnP1VH/znduLFykJ+EXxd2pT876dLm5KX6BJdokt0Abq0KXmGLm1KNqVLm5Jn6NKmZFO6tCnZlC5tSp6hS5uSTenSpmRTurQpeYYubUo2pUubkk3p0qbkf50ubUqeof/rm5KOh0f/d3fhLyn6jRX/3V34R3QppuQlukSX6BJdokt0iS7RJbpEl+gSXaJLdIku0SW6RJfoP0qXPCUv0SX6D9O8efOoqalp8t348ePp3Lnzf0+H/oO0Ovnmf1zmYk/20tTnZsL+K7J4/7kHB0CM8p97VlQGtBfVlkf452dJF3sCrr6I5eFiT7Otsn9+uh8bujjPJYvsn3tXGUIX6UZ7EeS4SO+viyt1cd5EF0sX41E44vDsi2rrj7wnL6rcxdDFeDxdjPfBJWpKF3uyfjHjpbpIT0n/RfbyYvTjP+l5958k+UV6PV+M7C/W+9bAP/d4CogXN14XO87/KbpYz+yLGeWL9YgPXIRuXKx9c7FYfzHjfLFz+T/nJ3lx+nGx+Ou7CMvoP4n1rovEG/1F2G3/SRy95Cn530//2zwlL87H+xJdokt00fTEE0/8d3fhv436/D6XQ1PewZFfcs5v2maJ9Fz5Isp4PUGXlz03vYx9XyFRuWl0evN+YjpkUzDnaypX7qTLe1NQxUVhyy+hbPkm2j13qxRMHwFvrRUxEKLmxfdx7jqKoFaSt3Ux8lg9iCKmb37H9us2Mp67F0W8HjEYImBxYPpyNZa3VwOQOLo3rV+9F2W8HndxFYfue4P6cMKcNm88SMLwrgTdXkLeAIJchvmr1XhLqkh79GY0LTM4etUTuA4WkvnCPcQO6YY8JkrK0mmrp+SRt4junUfrW0YiiiKOo6Xsf/hd1MlxdHt3CsowX/seWkS7Z28lbXQvlLFRuMrqCDo97H3mU0w7C9C3SKXPu5ORKRXoMhOQa5RYD5+mbncBqYM6ItepCTik7KwyhYzolun8lncfQbePfqteICo7FXk4aHd9YSX7p7yDJs1Im+ljEUMhxGCIgqeX4q0y0/G9qSjionDklxDfrx0KrRpXSTX1x8uI7dyCoNvbZFxzpo0ha+JoBLmM+uNl7Lz8KUR/kKTRvWn76j0o4/WIgSDu0lry73sTR34x3V+/l9ThXfDW2Vk9eAa6zESG/PwcGqMUF7b+VDX242VY8kvIuKInAAqFjKiW6dgPlUgJGXRq/OZ6CIUo+2w92qwk0sYMQK5V4S6r4+B9b+LIL6HlPSNpMX4wCAJFn/9O+a97GPrzc6gN0SAICAKsueIZkvq2o/n1lwGgDLflOFSCIlpLwOlBplRICS9EMZKUIGBzcnjKOzjC+tLujQdIHNkNuVaNt9KMPb+YQ5MW0n7RQ0S1SEOdapCSoQgCrpIqSR6HTtN1wX2khOWxbtB0dM0S6fnuZPQ5qVIyE19ASphhcqAy6HGWVCMAFat2UfD69+hbpNJjySPoc6Sg5ACF7//C4Wc/i8y5uM45DFj5AsdmLiHtpoHhhAnFHJq8iP5730ahUxP0+P4RX7lP3iwlQTFImccRRdxldZFx7vjG/SQN74Kvzs7GgdPQNkuky3tTiG6VTigYwl1WizI6CgQIONwAyGOTCNbXQbAh03AMT780jy5du9GvXz9Sk4wEHLWR3xuTplkiHcNJLuz5xfhMdhIGdybo9jbR38a8dVj8MEmX9wBRpOaXXRyatBDRH6TD+1Mx9GuPMjYK5DJEX4CdV87CkV9M+zfuJ3F4V3x1drYMfAJts0Q6vTeVqJyUyLMyjQpvtYWQx0dUizROzvmKU+/8HOlr/72LUBqikSkVIAjUF5RxePLbOPKLaT37DhKGdon01W+rp+P7D6Nv2yycgCOEIAh4Kk3/iK9Wz00gdcwAFHoNYihEyO1n34RXsW4/ijrNSPuFk1CnGtGkxhN0ejFvOYTPZCdt7EAEhZyQx4c8SoMYDLHrqmcuuq3z6ZSn2oI6KU5KtuAPgCAg06jwlNZy6KFFOPKLaTX7DlJvGohMq8ZTWsu23lOl9j9+nMQR3UAQ8FscWHcc4+jUd9BkJNJm3j3IojT46mwooqVkXI5Dpwi6vcR0zEauU6MyxiBTK/GbHewdPxdHfgnaFmnkvf8IAKpUA8p4Pb4aK9ZtRzAM6YJcoyLo9SNXK3GfqmZX/0ciY2sc0pmOix9GplLgMzvYNugJApZ6ADotfZyEIV0AkbJP1nL8qY+brDW+OhuWzYcxDu2CIkaHXKcGQcBTVoc6JR6ZRoXrZDk7Bz7eROe1zZKR69QIchlBt4+ShT+iTolvokcNupV2lgwNgzvR9vX7UafEI4ZE/HV2Qj4/AbuLutV7SBjVHXVyPHKdVObwxIUoE2Jo8+o9qFOkREaEQhS//h0lC74DQN+uOZ2/ehJlvJ6Q18/+8XOx7TiGoJDT+YsZxPVuC4KAefMhDtwyB8PgTrSZdy+qxFgCVie+KjMFMz7Ase8kSTf0o9nEa9C2SEUWvr5bPPsLTv/rB9RpRtosfAhVYhxiSKR65Q4SBnc6g2/h+QzQe/1colplIAZDHH74Xaq/3wJIGd0b8Hf7ba/R/V0pIZ8YCiHXqlEnxERwv/6EdA3YsmoHp1//BnWakc4/z0aZEAtiiPIPfsW6OZ/cOXejSo4nWO/Bb7ZT+elaTi/+JaIjXb5/ltjurRFDIWp+3MrRKW8D0HPj60TlphLyB9lz1ayILdJAzR+8ilbPTcBba0MZF0XQ5WXvTbOx7ysEaIIdJ1/+ipxHr0cZH40iLgpvpRl1igFBEBDF0N/Gep/JTuoN/SWdd3sRlIom81KmVtLzlxeJyk5FUEgJw7YNm4HoD6Jv14xuXz2JKiEGBAH36VoO3LPgjF0oE+i7+mU8VRaOzvyITu9NRZ0UhyJWh1ylJBQMUvbFH8R1ziGmQzaFc76i9B3p5bvl7DtJvu4y5OGkUIJchqe0FvepamK7t8JXZ4vME4DWL95G5h0jEEURMRAkYHcR8vgo+3w96pR4EsNya7BvWs++g4zbhyMGQ5GENTtGzsQ4uBPt356MIlZKCEUwRNV3m/GZpaRgoj+Au6Sao1PfJnv6TSRd1QtlQgyIUhK7E7M+JqZbq8h8bzyXu379FNqMBASlgoJnPiHj9uGR5CmqxNhzcL7XxvmN9OWZCE6m3ToUmUqJGAgQdHnxlNWxc+h09O2a02bePcjjolAnxuG3OLAfKKJu7T5aPTdBSn4kl0USv+Xf/+Zf2gE9V72Evk0zkAlScp9TNRHdAMh74/5IOU+lOZxgbyEtn7yZlGv7oE6JB0HAV2dn77hXmr4zyGT0zX8fuU6Nu6Qa5/FSYjrnItOokEdrkWtU+G1Otra7uxH+dqJTI/zdOmgaAUs9xsGd6PjuZORRmiZYD5B+7xWk3ToUVVI8oijiq7bgPF5KbM82KOOjCQWDEtaX/H2yodqKAAEAAElEQVSsvxDedG6ENzvCeKM8C2/EQJCT76ykeu0+Bqx8gUP3vUHNzzsAGHjyIykJXEjEfaqaE89+SquX7kCh1yAoFAQcLio+X0/Zv74HIKpdczp+9VQEi81/HCC6fTZBtxf36Wpiu7fGX2dj18DHzvA1tDMdFz+CTCEn6PKyb8JcbLsKzsGYxrr4f5r+F2a3/p9O/9MPRy/R/3CaMGHCv73OSZMmYbfbz/l+/fr1PPbYYzz++OM89thj7Nq169/e9sXSc889x9SpU3niiSd48sknKSkp+csyb7zxBo8//jg///zzXz77T+nw4cO88sor53zv9Xp56623eOyxx3jssceYNWsWHo+UFfrpp58GpEQ4mzdv/rf3CeDI44tp9+o95/0t762JeGusrM24FfPmw3R6X3q59FvrOfzUUorDL+9tnh5H8Xur+KPPo/htTjq9+QA7x81lQ//H8dXZ2P/gQg4+8h7N5j4EQHTfjriPlnAg90ZO3PIMhmsH0OzVyZQ9txh/rZWAyUbJpHnEDu2BNjsFAGWcHtfxUqxbj1Dyxne0btTnqq/+YP+4OaiT4zkw7mV29H8EwzX9CXl8nLz3Fep3HAEgdkg3NNmplD7zAd7iCnzVZk5Nf5vmrz1E0l1XsXHkTDYMmoYgl5F2bR/aPT2OovdW8XvfR/FbneQ9PwF9Tgrr+zzC1utfJGB3sf/h9+g+/14A6gsrWTN8Jrbjpex+bDHeOjs+u4ukvu34pe9jbL3rDXx2J2uGz+TY7K8wbTuK3yplEHWV1FD84a/UbjyE3+bCdugUHebeTd2mQ2wYMp2Nw55k/8Pvkff6fbR8ehyn3lvJlj6PoG+biUypxLzlCOVfbSBhSGc29364ybhGtcmk2b1XcHTaB6zPug2VMYbsKddG5OqttkgZax97H9EXoO2rkuFYsmwTm8a9GpFzz7cewFtjY9P4VylfvQeZQoGjsAqFTsOa4TNZM3wmJ2Z/ic/s4NTbK9h55TNYth3l9Ae/suOKWWRNGo2hXx623SfYde3ziL4A7V69B32bDFqMH8yaK57ht6FPkjqsC33en4ynxsavQ2ZQs/kwoXCsyuPvrGT18JmsHj6TE7O/wGd2UPL2CvbfOR9tRiKWncew7y/EU2HGU27CV23h6OOLIzwBVHy1AUd+CX6zgy19HiZgdZI+bgj5973JyZe/xF1ai6e8jvLP1zWRx6mvN7L1lrmReto/fQsn3/uFnfe/hWnncbx1Ngo/Wo2jqAIxGGL9sJn8MWwmBa9/H9EPn6Uex/Fyfkq/laDXT/roXmcmnEyg3dO3UPPHQVJv7M+p91ZF+tdt+SzEQJD646W4Civ/EV+mDfkUPP+ZxFeFiaoftjXhq+yrDey8+Qw2Nczn31rcReUP2zi9dB1VK3dSuyGfbde+wKbB0wm5LMj1CVIBuRKZJobbbrqOUcOHcO+99xB0Nvr9LGr59PgIb4ooLYa+eWzpPZWKr/4gYUhntvSeeg5vKkMMhXOX4SqqivAFUPn1BtyltZg2HKTq+y347a5IufKvNrDn5jPxMls9PY6S91ay/763sO48jrfWxuklq7Hnl4BMFsGzxqSI01P+2TpMGw5S/tk66tbto+2rd5MwtDO67JQmfW359HhOvbuSDW3vwbarAF+tDVdxJebNh/82X61euA1ddgolb6/Atq8QR34JNb/upsN7EvaKgSAFz36KI7+Yo9M/xG+rR5UUh6FvHr+3uIOTL38JgkDpB79SuXzjf6mtc3TqskeIaZ9F5fJN5D/wFkGnF+eJckqX/Ib9YHFELtrsFA7c+ipHH3lXepEFjMO6YBzYkSNT32Hv9c8h10qHFc2nXEvb1+/n5EtfsG3QNBR6HZ5yE1v6PII6KY6onFS2DZmOXKcBEdbl3EHA6aH9Ww8C4C6sYPfQJyh6+QscBwrx19mp/Hw9xiFdOHLv6+y/4Xl8VWaqv9+M0ngmyR5A+7cnc+rdlazLvBVXYSXtF0rrU8KwLhgHdGRrv0fYc+NLpI8bQlSrdCC81tz8MvIoDbrsFE489RHu4irqj55m3/XPE7A7Ma3dS8Vn687R+brfD+I4cgoxGKRowXdsHfQYGROGEt0+q4luNOhWExnKBFq/cjdiKMS2fo/iLCgjUO/GsvUItSt3cmrRCgpf+gL7/kJOvvQFzhMVtH71btq8cjdBrx9frQ13cRV7x7xE0ujeEX46fPAInrI6fs+8ldIPfqV9eOyTrulDTPdWbOv/KBvz7sHQL4/4QR1p/cpdeMrrOHTPAvwmGxWfr6PFrFsBqPl2M7WrdhB0etk9+HF8JjvNH7khoreFz37Crv6PsPOKp2l+/5VU/bStCU4B5Dx2A+pkA+syxnPsySW0m39fRIanG+Fv3tO3UPjeL6zt+yjO4irkGiXr+j9Bxa+7QRDYPXERvw+byenXvwEgtndbPGW1bG52C/njXibt7lG0fO1+jj34Jgevfw5fjYXjUxaSdudIdGHZNJt8DVFtMtnQ4jb2Xf88UW2bSbo8tEskU7O3ytzEFgFQpxkxDOxI0OPDX2djXcZ4LJsP0/H9hyX9Ogs78v41UcLD3lOpXbULy/aj2PcX4jPZ8FZb/xbWN+DowXvf4MTLX0kY0GheAoS8ftwlNRx+5F3WZd+B0hhD7gwptnWnDx7Bb3dh+iOfojd/QK7XNLELs+69PLLR24CjvlobglzGyQXfc2zWJ6Re25fi91Y1wVHj0C5Etckk6PRQPG8ZAKZ1+6n9ZSe6nFT23/wyZ5NxQAeqftrGuqzbIBSidOlatvR/jIwJw4hpn9XEvmmQpbfSzIE7XiNgd7Jj5EyQCbR55S4qv91EwObCVVTFjlEzie6Yg/NkJdsGPs7OwU/gKqyk9fz7JRx88wfqD5/CkV/MsUffpdXLd0fm+9lzuWzpGrYNegJvtYWcx29k37g5FDyzFH3bZuy/7dUm45UwtHNYX57CW2Wh9at3YxzaGW1OKt4qMwfveR3H4VOIgRDW7ccAIphYf/g0VT9speq7LQSsTmK6tMC+v5ADd75G/fFSQr4Ahycv+ks7oNULtyEGRQ7cNR/7vpMEbK4mutFQzh4p9wh+a71kP2w8hKCQY9l+nJJ3ViJTKSL420CtXr0XMRDEuuUwVV/9jnFIF44/9i7eKjPeShN7Rj2J3+xoUqZDGH/XZk7AVVhJh4WTQCbQ/s0HcBw+zbrs25tgfVSbTNJuHUrRK1/h2H8S5+ESTKv3YBzSBV+NlZPPfYKv0sypt75HaYhu0taFsP7P8Kb0641sC+NNuzDerGuEN+v7P0Hx0jVk3zGMDrPvoOaPg430vjOCQs7mTg+y9/oXCDo9tH7lLvaPf0XCBYuDg3fNJ/m6y9C1ygAg74NH8ZbVsTFzHKa1+0gY3o0dvSdT8Ph76HLSOHjzubdT8t54kNIPf2Vds1ux7Skg780HIzp3tn1yiS7RxdClTclL9L+CTCYT33//PS+++CKvvfYas2fPpnnz5v/leoPBf9+1xSlTpjBv3jxGjBgRyVp9IbJarRQUFPDaa69x1VVX/a36z+7rxfR91apVxMbGMn/+fObPn8+DDz6IXC55Ub300kuAlKX8/9WmpG3PSRQxOsm77CyK7dKCU29Lp90lb69AmRCDKikOX50d2/4iQmHPhoR+eVStkE4HbQeKEQQB96kaAjYXFT9sI3lUd8mTJHz1OHZET8zLpJc296FCBKWCQJ0VuV6Lc28Blh83EjusB47th0gMe+BFd8ymfOkaAJzHSlHEREX6bN1+FE16AiGfdPor+oOYf9yMtk1zvEVnAqfHjeiJ6Zs/iBvRk5olK1HEROErq0UerUNQKZBrVAhyGXKtCm+VhYTL8qgMn3qWLdtIysjulC7bRNDlxbr3JMoYHdp0Y4SvBkrql4fP5qS+pIaA3YUYlK5nmPeeRBWjQ5MUR9p1fSn/fmukjLF3W1Txesq/34rf5kSfk4IyRiediIdJoVMjimDol0f1ih2SR58hOmLsReWmEXL7UCXFNRnXqJbpyFQKqr7djBgMUbd2Hyk39AMgpmM2vlobvhor9cdKERRylPHRqJLiqNt+DF/4NBnA0DmH4+/8TPWGfI4v+hl1Qgz2wkq0aYbIMynXXYZcp6Z6xQ58NVZOvbuSpMu7E3R6EANBRH+QiuUbse05GW5LT2z3Vpj2nCTo9iEGQ9RuP0p8XhbH3vkZx4kKDs37BkGpQGXQN5Gz1JaKmhXbiWqZjnXnMRKGdqVy2QbEQBBnQTmKmCjcpbXn6EtMp5yI11/Fsg0kXt4DgMRRPQjYXcj1Gk4tWhGRhyYpDtP2Y/isZ+SReFke5T/voGZDPiFfADEQwrLnJIIgQ6aQoznPnIrvnMPJt38msX97nEWVKOP0qMPP5dw9ksqVO/HW2dC3aUbNiu0A1K7bR0znHCq+/B1VYhylH/76j/gybzhI4ohuBOwualbtQpDLmoyzefsx/I34ajyfy5ZtJOXy7qRe3ZuihSsI2JwAiAEvQvh6vyBXIQY8tGrTDq/DDKKIoFAiCDI4zzUoQ7+8CG8hf4BQeH5E5aY30t8TTXjTt82kKlzmfONVuXwj8b3aEHJ5InxZth/Db3VG2jWG541pw0FpvIIhrHtOIAaCyBRyZOdJ7CTXqFDE6qlcvpGKZRuIzstCERNF8nWXUbl8I0Ckr8YBHahZsZ2gy0vIH0AMhRAUCjQZCX+fr5E9qFy+EW16AqUf/IIiJgrzlsMootQS9tZYceQXY+iXR9U3m3CeKEeQy8+RYfK1fTi1aMV/qa2zdSq2ay7OgnLierXBtH4/PpMdb6UZ254TCHJZRC5Vyzdi3X4U67ajCDIZqqQ40m4diqu4Svpt2zGCbi+KWB2aNCO63FSs2yTPTF1WMlG5aQB4a63IozTEds0l5A/gLq8jOq85FV/+gTo5vsmalTCqB/X5xbhLqsKeSj6cR09j33UcQSbDebwMmaKpLipjoyh+/VsATr2/ivg+bQFIHy/11X2qBusOqa8pN/SPyCNgrUeh11K1fCMJo7pTFpadJzwfY3u1oebHrU3aMvTLI6plGrW/7Y7I0FdpwWdy4K00N9GjBt1qLEPj0C74TXZcJypwF1ZS/f1WPKW1JF7eg6rvtxCsd5M4qgdVyzci12nw1VpRJcURcHnwlNbiLCijctlG4nq2ofqHrSSMkuaPJjOB0sWrACj/ZC0qozR3tM2TCLm9eMvqEORyAg43ydf0wV1cTcjtQ6ZTU/PDFuL65uGttkT4TLr2Mmp+2ELSdZdR9dk6BKWCqHbNpfUl7KkTdHqQqRTUHy09Zz4nX9uXqh8kT6WKL35HplSgbydtBpoa4VTCZXlUhNfmyl/3SF7tp2twHCsj5PGTMrJbE/nH9m5HxZJfJTlvOYwoigSs9Tj2ncSx7yS1P2whfkBHXCfKJa9SIO3WYVR8shbRF8C+5wRynQZVUpw05otXEbDWE/L4mswxgNYv3MaJFz5HplJyeslvAJS8/VPEfkoc1aMJdihjdFh2SJtR5V+sJ3FkD6p+2IIyPprqH7f9LaxvwFHzhoNEtUgl5PbhPFkRmZcN5eJ7t6F6xQ4EpZyAzRnReW1mAt5KMxXLN1L2yTqUMTqU8XpUSXGoUw0kDu9K2efrgTM4GtUqnfqjpRh6taZu/QEQRaKykiMer9K87E7Niu0IchlRLTMkecXpsG0/BjLJ0+9s0jZLwnHkNLFdc6kvKCe+V2tEfxCfyY6n0hKWm2TfpFzXNyJL+4GiCK+xXXNxFVeHb2o4qFy+kYRhXan6YSuqhJiITWbbU0B0+yyqlm9E3zaT0nd+RhEThWXzYQS5DHdZLYFGayNIc7l08S+4CisJ1kvyd5+qIWF4N+rW7iVxVI8mOJ84qgeli1fhb6Qvydddhm13Ae7iaupW7kQRtkFD4eR9DZho6JdH8b9+JOnKXk0wO3FUDzynawk6PX/PDhjZg9Pv/UziiG6UfvgriCLyKHWTcpbtx4htUm4jSZd3J1DvIhQMUfbpWmy7CnCX1TXBX3WqAeOwLlR++Xu47+kE3T4y7ruS4pe/QBDC43zW+5EyNoqi1yWP7VPv/0J8n7YS1ofbEv3BJliva5mOfc8JjEO6ULVsA9atR4jr356g24euZRqVS1cjyGQ49hWhiNad09b5sP6v8Mb3F3hj2XWCkD+It9aKt84WaS9xVA+CTsm5xL7nBKqkOLzlJlQJMbiLq6lcJumjhMXdAdBkJlK2eKVUQTAICmnttO85gXCBuaKM0+M4ciqsyyci7wtnY8zZGHWJLtHfpUvXty/Rv52qqqr48MMPsdvtqNVq7r//ftLT09m9ezffffcdgUCA6OhoJk+eTFxcHA6HgzfffBO73U5ubi7nC3Nqs9nQaDRoNBqAJv8vKSlh8eLFeL1ekpOTefDBB9Hr9Tz33HNMmDCBFi1aYLfbefLJJ1m0aBF//PEHe/fuxefz4fV6mT59OkuWLKGwsBBBELjxxhvp3bs3Bw4cYNmyZQQCAZKTk5k4cWKkzT+jVq1a8dNPPwHg8XhYsmQJpaWlBINBxowZQ48ePXjppZew2Ww88cQT3HXXXcTHx59XZosWLUKv11NSUkJ2djYOh6PJ5759+/Lxxx/j8/lQqVRMnDiRtLS0C/bNYrGQmJgY+dz42QkTJvDpp5/yxRdfUFZWxhNPPMHAgQO54oor+Pzzzzly5Ah+v5+RI0cyfPhwLBYLb7zxBi6Xi1AoxD333EPbtm3/Uj6eSjOaVAO+GmvkO6UhGkIh3KV10jMVZhBBk2rAWXNm8ZXr1PjtzoiRJ8gE6ZpYmFSJMWSMHUDOxKsovvMFqe4UI74qM61/WYA6K5Wgw4Wvog738dOkPnErNfkn0bbLRtc2i+B+6UVGnWrAU14XqddbaULdqM/qpDjEwBmjx1dlQt+lZRM+lSkGfBV1kb++SpP0/9IaXIeLGLZnIUGPj9o/DmLLL2nCl7vShCJWh6fCBEDK5d3RpBno+vZDbBx3xntOZdDjtznJHN2L0z9sJf3y7iiizsTFdFWaicpKImlwJw7N/ChcJhq/3Una1X1Iv6EfZV9vwNC7Le7wuMR3y6XtzJtRJcSSP/FftH35TsRgiDYv3o77dC2adCMgjY2n2hIZy4Zx9Vaawy8nOoIeH9GdciInyerUeORaFSFvIKwLJhR6LZpUA9TVN+FLDIVwltWF5SFtPmXfNICiz6SXFblWRcKQTvjqbBG5eSqkPmgyE1ElxOKtseIpN0X0TqHXErDWk9i7Dap4PUGPj7QRXSVZhdtyVZoBMXJt/ExbnfHV2RGDIZzHSolqnYEyNgpvnR1ddjKe8lo8lSZJLuG/vhorSkN0xPBu3McGeagSY/GbHLiKqxrJIx5Po/nRMGYNfCr0GuR6Nc1vGYRl30kS+7al//ezcJ2q5vDzn+M4Xo7KEI0YCuEqq6PZLQOpWLGDlg9djTY1HkEmkHpFD7bc8BLdek4k6PJG6s6YMAyCIXy1NmRqJZ5y00XxJdeqiO2WS9nHa1AlxUbGub7mjBe88iy+PBUmonJS8dbacBVXRZ6TaaIR/VKMWDHoQ1DGQzBAwO8DQQCZAjEURJDLm8xLpSG6yUa9PEqDQq+J9NHbRH8l3hqu8HGWTjXmSxEXja/Wht/hivDlboRTEl9n2lWE280YN4jKH7ZJVxH1Wvw1liZlxFCIxFHdie3agvIv/4jIXNssMaLHEN5A06ql+mUChv7tkevUlCxagb5Nxt/mSxkreQqqU+Mj45x+yyA85WeNs92FOs1IdPts3Keqm8gwUO9GDIYi+vtfbiusU+oUA67TNUSHPcYElRxBqSB93GDpZT8pFm1mUhO5hAJB1KkGNGnGJvjtq7MR26MVhS98jqZZIgmjumPeWYAYCkXwzLa/COPAjmjSjAgyAW1GglRPhZmQ1y+NRY0pzLcBVaqBmu+3YBjSGW+1ObI+eCtNJI7uTSD8ktgwtiGfn4ThXan9dTcxHbKRh68cq9PPWmvqbOjCHvsNJCgVeMrrIutSw3oUdHqka6SltefofFROKgDa7BT0GiUxnVtEZNhAnkrTeWUY1TqDoNMTWX+8FSYp5IYvgDs8L+P75ZFweXf8Jgd7r3+e2F6tQRCQa1Ros5LRtUjDW2WmfOkaYrrmAhB0edFkSPZH0ujeIJOhTjWEN1w89Dv4HnKdiqoftqFOjsdTYeL0Oz/T5auZyHRq5GolOwecuSapjNfjOlFG5oOjOXT7q6TdMQJ9u2Y4wy/OAPr2WSCTYdt9IqKLDfNZGa/HeaI88mzQ5SG6XXOqj575TpDLzrE5hLDNkTK0MzKVgtwHriChTxtKn1+K63gZqlQD3rDs1JmJCHJZ5DOAt9JM3IAO6NtnY997EpAwXpUcR7dfZhPy+Ak6XKhTDRe0Rdw1NhJHdpO8w6qkNauhjcb2U8N8O6OHATRJcfgqzXiqLGhS4mkz9x58VRYsWw4Tf1m7v8T68+Fo+i2DKPtkLaqkWDSpBkKBEAG7i16rX0aXnULFso0YwpszQZc3zJeJlNG9QCbDb3WiSTWQNfkajr/wOQq9FkEpj+Cop9JMyB9AnWogZXQvFNFa1CmGJh5x6lQDVcs3cvqdFeQ+dxuIImJA2jz1VprO2ShRGqIJef00u2MEze4cgRgKRTaYZCoFMuWZgwVPpbnJXOn69VOok+PJvHskjvwSvBXS2q1OiSfjjuEEnR5OL/4FfZvMSB1p44ZI8+qsuZwyZgABuxOVMaYJP2evXw361yB3R35JxDu8Ybwaj3eDvmgzk3CdrIjM56DTQ9DpRqaWDsbqj5WSfGN/AnYXyVf0RJNuPAezo9tn4Squ+lt2wNlYL1MpcOSXoIjR/aX9oEkxgCjiKTeRPflqbLtPoBrRNYK/uS/eiftUDf5aa2TMvdVmdLnpxPZqiyopjtZvTIyEdDij934Shneh9tc9xHTIQq5RNWmroQ8NWO88Vkr2k7fgKa3B95ON9HuuQJUYh7fajMwkxziqO95KEwlX9IiEx2na1rlYfyG8qfmbeJN1x3AQJHtYoTtj56tT4xGDITp//ZR0SCuX4be70KQY8FSY8FaYiOmai33vSeIaYbE6Q7pdou+QDQhN1rDzzRVvjZWWT4+n1azxEL4S3tB+Y51r0I9LdIn+KV3ylLxE/3Z6//33ueuuu5g7dy4TJkzggw8+AKBNmzbMnj2bV199lb59+0Y27pYvX06bNm149dVX6d69O3V1defUmZWVRVxcHJMmTeLtt99m9+7dkd8WLlzI+PHjee2112jWrBnffPPNX/axoKCAhx56iGeffZZvvvkGnU7H/Pnzee2112jfvj12u53vvvuOWbNmMXfuXHJycv72Nev9+/fTo4d0Ev/dd9/Rvn175syZw7PPPstnn32Gx+Nh2rRppKSkMG/ePNq2bXtBmQFUVlYya9YsbrvttnM+p6Wl8fzzz/Pqq68yduxYvvjiiz/t25AhQ/jxxx956qmn+Oqrr6isrDznmXHjxtG2bVvmzZvHVVddxfr169HpdMyZM4c5c+awbt26yBXvTp06MW/ePObNm0dWVtbfkg9w7sbzBWJe/9M8XPYDxVR8u4U9d8wn7fHxZyoXQxy//BEO97pbijuj1+I9WUb1O9+R/OD1xA7rgftoCWIgdKbMuZ35C57O+kIQmv4FEEFQyND3ymNdzyms6TQRhU5NauNrteehql92Y9lzksPPf0b7aWOatiEIpI3sRtmKHdLns/qR0LM15l3Hz3hxhbtj3nmc3Xe9Tkxec2QqRYSJql9283v/x9l153yyp1wj1RGOcxR0es5htPEYiaKIq7gSv9VJ12VP0/XLmbgKyhrFXhE4n2zP1YdznxGUcsRgkNPfSifNqcO7YttXeN64Lp0/fIT6Ju1GWsJ1upaji1Yw6OsZDPhiOrbj5ZwjNJqymXZWW84T5ZQuXYNcq6LVcxMiGzONeYnwdF5VOiMPlTEG08b8s7t5FvPn1qGM0UnXaxf+jGlXAbseXEjRh6vp+dFjTcoIChkpI7pRvWZfhK/2L97GkRe/lPhpJOuE4V3xWxyITcaraZ//Ll/qVKMUV+vbzef5PfzUeepQxGipaOzVe1k7ZOpogk7Jw4ugn6DLhqBQI9PFNRmoc+fg2Z8bzw/hnD6J4Rhxf8YXCBgGtKeqUR//Es8EAUV4vCoj8ji3jLfSjHXHMQqe/4y0sQPPvFidl6/wlyER275C3GV1xHbNRaHX/W2+zu6wNjMJMSB5YjQZZ0Gg04ePUjBrqaQbjWSoiIvC9PuBf19bkcfOHh+BqNw0xEDwjE6dr53ztK80xCCGRKq+3czRh98l484RdF/+FMhkkVAN1T9uRfQHaTlrHMrYKBxHSxHD3jYiZ42xTEZczzbUrNjGGT2SftJkJiIGQwTtZ7xmEaSN0cw7R9Br9RwpBqd47hxrwsN5SWjyjCoxFvPv+8/7iKCQI4/SYNpwEG+1lY6LH5Z+/Jtr79nfqxJjcRWdsRdchZXk3/U6Vd9uJuOuUZEiupbpWLYeoXjBt2ibJxHVOiNSpv7IaRKv7EmP1XMkLxtRBFFEl52KKIps7vQAW3pMJmFoZ2RaSfcz7hhOwTNLKZz1MdYdR2mzoPFVTgF1ZqLkqXqs9BzRyXUa2r/5IH6TPeJlJj1zYdn/pc0R1stWU6/Ba3FwcObHlP+wjaIPV5P30bQmz8h0Gtp98Di+amuTwxJBpcQwpAuFz3x0pl8yAblex57Ln+LkC59K17dF8bx9RBSRaVVkP3wdhXOX/YX91OhH4SweQyJBt5eDd85HERuFpnlSk98viPVn4agqfEjbMC8bY8D2oTPY2HkiMe2bI4TtDMeR06iT4shbcB/yBj1AJLZna3x1NuwHiyN1N1Dpx2vQZaeia56MXK8Ny/NcYJTrtSSO6oF1y2Hqj55GrlGRHPY8Pp/uBxwuNvWaQsELnxP0+FAnxTYS4DnVA7DrqmfYMXwGjsMlJI/uQ1T4SqxpQz7VP26jcM7XBF1eUsLxqAGaP3ydhHdVliaVyXVqMu4Zhetkxd+fmxf48Zzxbvxoo8VWlRhL/ZHTkc9HH36XtHGD0KQZUei1EUxsIEWsnpA3QNDl+Vt2QOOGU8cOAFGkbl2D/fEX9kP4+9Sx/QkFglh3FUTw19hghzbazGwoIMiltchxoJDKr9ajTkto8oivzk7mnSPpvfrlM/h7vj6E23KdKOf0wh+J6dqKFs/dhvNwSWR8SuYvJ/3OUUR3zpU2dhuP2z/E+n+CN9Gt0jn12e/nsWsFjk37gF3DZ7B/3ByUcXpU8frzGlhiWKmdR06ReGVvuq2eG95UFZuq33l0URGtpeCZpWzqOoni+ctRRzYeL4Kv/wsUCv3P//e/jC55Sl6ifyt5PB6OHz/O66+/HvkuEJAWOLPZzBtvvIHFYiEQCJCUJBlAR48e5fHHpaDOXbt2JSoq6px6ZTIZM2fOpLCwkPz8fJYuXUpRURFXXXUVTqeTdu3aATBw4EAWLFjwl/3s2LEjer10PTM/P5+HH3448pter2fPnj2UlZUxa9asCA+tWrX60zrfeustvF4voVCIuXMlb7aDBw+yZ88eVqyQriX7fD7q6upQqc6c4v2ZzAB69+6NTCY772eXy8WiRYuoqpK8F/7qSndWVhYLFy7kwIED5Ofn8+STT/LSSy+RkZFxwTIHDhzg9OnTbN++PdJmZWUlLVq04J133iEQCNCzZ88LbkqWl5ezceNGDhw4wBCk0/sGwyzzzhGk3yrFd0ImQ5uZgHXncTRpBuklPWLASRR0eVHGRCHIZYjBkPSC3GiB1qQZ8VRZMG8/hqpZCvL4aPxVdahSE3ACwfAJpCrsrWH+eq0UjB6QRWlxl0reTt5KE5r0M0aNOtXYpC/eGmuT01FVihF/lTnyOf6qy9B3aUX2vx7BvnE/qrQEVKlG/NVm1FlpOLYfwmeSTsQrV+0ivltLlDFRZN01kmbjBklJauwuNGnGSJ3aVAM1a/bRcuq1qAx6fOZ6fCYH2pR4QoEgA76cgbO8joDLGymjSzWQ2KcNFcs3AZB153CajR+CNjMR09ajKGP1OArKMfaKRptqwNOIR/P2Y2jTE1AmxJC34H6UcVGI/iCCUo7hsjw8VWYUOk1ELg3j6jc5EGQCO0fNRAyGyHtrImIgSO91c1GnGak/cgpFjDZcxih5kYTraD6mH/qsZAZ+9SSCTEZURgKmnQXkjB+CTC5n96OLI/1rdm1vKpZtpM1Lt0f0QZuZgCYzkYDdhUytxHHkVBPPzoa2qg+dRq5WkTN+MGlDOkmyykiAnQXoUg2AgNdsb9JW5bINtH7pDjLvHkn6uCHIdGq81RZOLfyR5pOuJuj0Ep2XhbfKgqaRvvhNDhTR2sj1Gk2a1I8GeSj0msjpeYM8PGfpvc/kQJ0Yx5B1cyTvD1FErlaya9Iigm4fmqQ4PFUWHAeLUS18kMF/zEUMBBFkMlJGdMWWX4xMrZKSY1RZiOuUTff3Jku6a4hGrlXRdv69JI7sgTJewsUW029CrtOQ+/Q4VMaYf8SXNisZMSRSHr5idfY4N+ar8XzWZiSgiNJQ+eM2AKLbNaPD6/cRsFeDGEKmiUGmkbxuRZ8TWdh7kqAfQamFs7Kx+00OVImx9F4/F0Rwl9VFPNi8lWZiOmQ30l9jRH8VMToIX186e7zqj5zG0C+P4zM/In3C0PPy5Tc5UCfG0nf9K1Iig5CITK3kwMSFEV20Nwrcn3HnCDJuHYo6zYh50yEUURqsu48T36stmlQjtn0nI3oMoE6IQxkf3ZQvhxvLliMYh3RCnRx/Qb5SbxqINiuZbt/OkjAm3Yi30kzKDf1Qp8SzZ8yLdP1yZqR8wOZCk5GAT6Mk57EbmsqwyowqvjOV32z8t7TVWKe8lSZ0zZIivyn0WhQxWnaMmhlpq0EuNiBlzADkWjXt/jUJd0k1mkwJ41PGDkAZF8Xp96Vrw66TFey/6WWCCAw+/gGukmpJpsnx2A8WUfjaN3Rc/DAqQzSuoiqSRnVHrlY2GWN1ZiKCWkmnr57Gvv8k+g7Z+KrMJI8diCrFwNGpi2g9994m+iDXqtk37hXEYIjkq/sQDOO0t9yENrwZJI1tLLUlZw5dU8YMQK5R0e7tKVg2HESTnoA61Yiv1oY6KY6qsOwbt6WI0WE/WETdmr2kjRmAq6QaXXYyhEJNNscay7AB7WQKOc7jZSRd0TOy/mjSE1AmxDY5YPBWmtGkG6n+bjOdPp+BXK8h6PRi31+IyhiDKiGW+qOl6POaR2LXuU5WYNl6mOrvt6LNSaX5lGvwVlmIbt+ckNuHGAjir7PjrTIj+gJo0ozEdmtJwVMfkz3lamzbjtD8sTF0XzdP4tXqwDCwEzXfS/2S6zQ4j0qbLYJCTt6Sx6hYtpHsqddGMKbZvZejzUik97q5+K31RLVMj/Ak12moP3pmswaQ7AVDzBmbIxhCUMhJGd6VLWNmk3PPKNxVFqrX7Ud45Q4Uhmh8FSY0mYk0e+QGar7bRPq9V6CIiYr0K3PS1Tj2n8S0aicNL/QBm1M6wAMpaYdaSbu3p2DbcQxNekLk2n2DLaLLSiaqVQYDj4TXREEg762JbBv4eBP7qWGcGnRDplJgHNKZvAUPIAvbGcq4KNyna0gY1Ckyh8/GepUxBhJj6b1ubhMMkGulpFC7rn4molONMUCQywjYXdQfLyNxZDd6r3sFTZoRe34x5Z+tx36gmOwp16CM06PLSiJpZDcSh3ZBplE2SbBi23cST1kt9XYXld9vJePWIXirLE3CYChitLT71yQEuYzalTsxtM7k9Fd/ENujVWTOnD1X5FEaKUFYhUmyb8J2XcgXINRkrhgic8W68zgAqoRYan/bjcoYjTrNiPOL9SSP7o061YB582HSxg7AtP4AqWMHkDC8G9U/biXrkRsic1mf15zoDjnk3z2f3GcnSPyolU361yDDyKFn2N71VprRZafgCG8uNsi9Ybzj+7VHm5WMNjtFCl8iEyQvcLkMdVIctat24q22RublvutfpP+RxaCQIdeommC2Qq/Btr+QmPYXtm9kSgW9182N6JQm3Yhcqyb+sjz8Ntffsh+8VRbpRotOg+GyPLYNmU7zey+P4G/a6J4kjOyOwhCNYUgnKUlSSTVynQbXyXLqVu7AMKgz9u3HABGlMQa/yR7GX1Uj/O0tJfqpNIMgnLER0wxNsL7qi/Wk3DwITVoCCVf0xF1chaZZMvZdBdSt3EnPLW9Su2oniVeecSo4G+vbvX4/giD8l/BGppCTPLwrYiBIzj0jAZApFaQM7UwoGMRbaUYePsTx19kJ+QOokuMlj8U0I+o0Se7qNOnWmNS4DFVCLAGbk/pDJWgykyK/XWiuKKJ11P4qrU2Ow6ciutoYYxrr4iW6RP+ULnlKXqJ/K4VCIaKioiLec/PmzYtsEi5ZsoRRo0Yxf/587rvvPvx+f6SccD6XmbNIEARyc3O57rrrePjhh9mxY8efPi+XyyOnNY3bAlCr1U0+n92+KIp06NChCQ8PPtg02PLZNGXKFBYuXEi/fv348MMPI/U89thjkXreeeedczYA/0xmwDlXxht//vrrr8nLy2P+/PlMnz79HD7PRxqNhl69enHPPffQv39/9u3b96fPi6LInXfeGenbokWL6NSpE+3ateP555/HYDDwr3/9iw0bNpy3fHp6OrfccguvvPIKsd1yCThckWvQpR+tZvvQGWwfOgP7/iKaTxwNQNbE0fhNjiZXvBvItOWwdOUHiO2UA6KUuTsqN420a/tQ/Zt0PUNQKQhaHNRvP4ThpmEARPXKQ5AJyLQaVJlJKJMNxI/uj3P/CeJG9Ylkwqv7bTcpYwZIZdpkSle+G/Wl/sgpZColmmaJ0ibdNf2wrtkZ+d3y8xaKH34Tz4lSrL/uIOmuKwk6nKgyEgna69G1zYoYEQn92+M4UU7d1sP4THY2DnuSuk2HqfptD5lj+6PLSiauay5+hwtNchwypQKf+cxVZ6/Jwelvt7Bm+ExkCnkkFoyhay5+lxdjl1yqftsDQMlHa9h+08tUr9mH1+wg8+YBJA/rgv14KX6HS4rFGabYDlkISgV1a/dz/OmPpQREW4/gqTRj3nKY0qVrkWlV+Gqs54yrdXcBSaN7o0k3kjiqOyXv/Mz2odM5PHkRcr0WVVIc+jaZiMEgfmt9pNyp5ZupL6lmzfCZmA8U0/rBq0ge3JGW90ovfs7T0jVFRbSWxN5tqf11N+YtR0gO60Pegvux7TvJxs4TOTT5bRR6HWljBhDbLbdJW2pjDCc/XsPmO+bjszkxHyymzYNSbNfWE69C9AciMlaG26r5dTeWLUfwmRxsHzod264Can/bQ/qEYagM0ejbZhJwuNBmJjaRRYM8pOzwkDZ2IKUf/sb2odM5vXgVIW+AxOFdie3WMtJHz3n0vvr3AxS89ROHZ3+FPjsFd4WZoNtH8tDO+B1uPDVW4rq0IOD08vug6fwxbCaWA8U0u3kQ5T9sI3filVJcvhora3s+zJoeU1nTYyoVP+/Atvck5k2H2dj+Pio+X0/5p+twFVbgOFSEIBP+EV8nXvoCv9WJ+3QNKdf0bcLXX83n3CnX4iozSaEA0o10W/IIByYtgpCEayGPnYC1nICtkpDXSVR8EoIgQwz6EcUQiOceypjWH6D4rR/ZPnS6FMtRIc0PZ2FFI/1t2YQ3y5YjJA7tcs54HZ68CHWaAYIimjTjn/JVt/4ARW/9SMFLXxKVkyJdDXP7iO0mzeVgo+u9ZR+tZufoZ6hbvQef2UHqzYNIHN4Nx5FTBBwuqn/YSmoYjxr6Wrd2H6VLfmP3dc9LfCnlGAa0p/546Z/yFbDU4y6pxrLpELW/7SF1zAA8lSZSxw7EWVCOOjGuSZl2Cx7AfbqGgmc/PUeGDV4ljvySf0tbjXXKvq+QqFbpWHccI2FYFzRpRlzFVWEZtozIpQGn64+eJuT1sWPg41R8vh5dTgopYweQ8/gYyYvra2l9UiaEwzIIAgGHO+KVlT5uMHXr92PfV4hCq0aVEIOruIq0WwbhrbE26WPAZMddVMnuoU/gOlGOXKdCn5dF1uNjcRWU4Wt0la0xX0mje4Mg0GLGWGp/k17uyr+U+qpplkhcrzbIdWqqvjuz+Ve1fCOeShOugjJqf9lJxj2XE3S4SLyqF0G3j/rGWWnDZNlyBG+5SUre0yod54kyZEoFylh9xLulsQwbdEvfPgsxFMK8fj+qhBiiWqWhzUkhbfwQxGCIqm+kwy1tdgq14TUyYWR3KU5wrQ25To0mIxFdi1RSxw5AEa0lKjedujCvlm1HpPESBFq9eDu+agu+Giv2A0VomiWiaZaIPFZHVOtMyj9diy4nBV+dnfgB7Um69jIpmdPxMnYPfYLdQ5+g5set6Ns1p+aHLaSMG4LoD0Subrde8KDk7fTeSixbjkiyRwqlcOKlL9g+dLqkP9dK3mxp4wYT8geaeJA1UN3WI6RdJWFU6hXdkWtUHJj5Eco4PRnX9qFq9R7iurQAQUbA7MC0ejfZT9+K60Q59l3HpQ3kjAQ0zZJo9cZEFHF6il/8rEkbtb/uJvl6Kfayr86G6A+wo98j1P6yM6LjMo0qYovUHy3l9xZ3sC7zVtZl3krI68dXY8VXayNr4tUR+6n2t91NscPuxl1SzZ6xL2HdcUyalzcPQqZRhWMDnh/rzVsP4zfZm2CAcXAndK3SCXl9eE7XNsEApTEa687jJI/uhUyjJHF4V6pX7mT70Bkce+pjaW0eO4DWL96G31KP31rP8aeW8keXSWzoMZkD97+Facthan/bQ/LoXrhLa9G3Sse88zgtHrseRJGasF3TQKfe+gF3cRXeaiuukkoUOhXRnVoQ8vgIOlz4Tecm0LTuOUHy6F4S3uSm4SqtRVDKURljIldQG+ybqh+2kXrzICn2bLeWBJxu4nq0om79fnQ5KYgi6HJSJXkLIFMr8VscZD10DQdvm0vZ+6s4OnkhroIyzBsO0uKZW/GU1UqevGfJu/FcbtBdeTiGn6ZZInVr95IwrCu1v+1uIveGeVm1fCPeKgv1R05R/f0W4rq3QpeTQtZjNxD0+Ijr0y4yLxsw0bL1CPF92nFs5pIzmD12IOrkeHQ5qX9qB4jBINuHTo+Ua/bAVWizkgnYnQTszguUO9HIfhhA7a+7UcRGIY/WSnMgEGyCv8Wzv2Bblwc4fPd8HAeKMK/bR8XS1ch1Kmp/3ErymIEEHC5kOg0IQpPxtu6WxhlBIHfGWGp/24N9XyEyhZyMCcMQlPJzsF6ZEMPpt37AfbqGgNWJad0+5DoVYihETFjmKdf3OycOaGOsj+vdhsrvNv+X8EamUXFw5kes7fso7nITm695noqfd3B8+ofU/bIb0x8HSL15MABxfdshyGRSqKs6O7qcFFLH9Me0bi/J1/aNjHnFx6txFpSxe9g0NM2SEINBfDXWCF/nmytBp4fsx6RkYtlTr4tsPJ6DMRfQ5Ut0if6KBPH/Fz62l+j/FTXEIWxMTz/9NFdeeSV9+vRBFEVOnTpFVlYW06ZN44EHHiAnJ4e3336bmpoannvuOZYsWUJsbCw33HAD+/btY86cOXzwwQfExJyJ6WY2m7FareTk5ACwbt06du3axYwZMyJxGdu2bcuyZctwuVzccccdvPvuu+Tk5DBixAhWrlzJqlWrIjElCwsLuftuKUPY559/jt/v54477gCgvr6eUCjE9OnTefbZZ0lJScHr9WIymS4Yr7Fx/Eqfz8fkyZOZNWsWGzduxO12c9dddyEIAsXFxWRnZ1NTU8PcuXOZP3/+n8ps0aJFdOvWjd69JaPk7M/z5s2jf//+9O7dm2XLlrFhwwYWLVrE4cOHWbFiBTNmzGjSz2PHjpGRkYFerycQCDB79mxGjhxJ7969I2NZVFTE0qVLef755wFYu3Yte/fu5dFHH0WhUFBRUYHBYMDhcGAwGJDL5axcuZLa2tqIDC9EjqOnOTz1XewHigDo8vl0jjz6Pt5qC9rmSfRc+QLKOD1Bt4+9t8zBtvsEssQ4Bu9+Szq1DoYIenx4qyySN0h+CeXfbKbNs+NRxeul2EPVFhTRWup/3UrF7I/RtGlO7pcvIo/WgShiXr4e25qdpD97N6q0RIL1LgI1Fhzb8jEfq6bikzUkXN6DdosmI9dJcdvs+0+y90rJazbv3anE9W0Xya4asNZT++EK3CdKyZo/GZlOS9DqwHW4GG9JJTGDuiKPjUL0eAnYnJQ8+hZxw3sQc1V/1KkGan8/yL5JC9GkGOj63mRUcXpsh0rYN2kR7Z6fQPq1fZDrNLhLa/FZ69n/4pe0nXINux9bjN/u4sq9/8J5uhZVtBbLoVP4LA6SB3Qg6PZRtnIn0blpHHjgLXp+Po0Djy5GZYim6zuTiWqeiEylQAyK1BdVsn/quyT0zyNzzAA0aQbqiyo58fQneKstdHxvCso4Pfb8EsnTYkAHXKeqcRaUE9Mph6DbS8Dh5uA9b+CrNtPz19no2zRDkAnY9p5gz9jZiL4AiZf3oP2ihyKbnyG3j93XPof9QBGt351K+hU9EGQCnlo7J5f8Rqv7r0CdEAOiSH1xNUG3D9Pekxi7t8R5uobDt7+GtnkSHd+bgjo5Hk2aEcfRU4jBsDdBhYm43m2Ra6TYiAfvfwv7gSK6/PQcce2zcJXVsffpT3CermHYz8+jitcjyARCgRB+mxPL4VNok+Jwnq7hyO3z0DZPosN7U1HG6VHE6PCZ7KgSYhF9fgSVkpDHi9/m4sjUd2gxbSxHHn2PVs9PIL5/e1SGGMRQCMehEnaNfgbRFyDvzQfRNEskur0U48hTbiL//jcpP3iKHu88RFpYHt5aGyeXrCb9yp7EtW9OKBCUkneEr7F5amwEnB5CHh+IIrvufgNPtZXoVumS12QwRNDtY9u4uVjCsdV6fz6N/Y++T9uZN+Hce5K0mwdKgczzS8if9C86vv8wxnBW13/CV9+N86V4XBoVyrgoQMB9uob8+9/EfqCIdu9OJaURX6eW/EbKlT1RxukR5HKK3v6ZUx+tpsPr95J6ZU9cZXXEtElFFCFokzxK5bGpPPbEk/Tv35/uPXoQ8Ps5cXgfQ/pK8UHlMSkE62v5o+20JmPmyC/BZ3FgHCjND0l/swm6fQQdbg7eswBvtYXOnzyBcUhnBIWckMfH8VlLKf9USpbVd/PraDITJT0Nj5f9QBHt351C0hU9EWQCvlobJWG+YtpnITYar4bENHKNKuJBuW3wNAgG6fzZDLQZCcjUCilOY1EVh6e8jf1AEW3m3EXazYNwl9dxeNJC/NZ6Oi99Al1OKkGvlLRJQMBTZf5HfEW3ay55fMpkiKFQJDmVXKOi7NO1dF76BPUnytGmJ0geS/tPUn+sDOPADijj9LhOVaOMjfovt3U+nXKfqgEBtJmJUtzTQBBFbBSi18/u657HfqCItnPuImXsgLAnsIivxkbRvOUkXt6DhOGSPvjNjkiSnPjebZGpFYSCIubNh4jpmI0yTo+zsBJd2MM35PWjy0pCplHht9Sz79ZXiemUg4IQVcs30Gfvu9Su2kF8PynxgetEGQmXS0nSQh4fsnASs5AvQPGcLyl+dxU508aQNelqKaFFSTXbhkxDDF+T7PzpNIyDO4EoUv75eo7NWELGbcNIHzcEdZohEgsw5PZKV849PuQ6NeVL16BtlkRc33aoEqUYuoVzl2HZcpgO7z9MVG6aFI9MLsdvcVD20WrUyfEkX9ObkC/IgdvnRXQr9SwZ1vy8g6TRvaVEHSER8/r9mNbvB8AwsCO63DRUSXFh3JJ0UpUQQ9sFD0TWxqDTg3XbEUzr9lP+yVoy772c7CfGSDcBbM7/j73zDo+q2vr/55zpNcmkV0og9CoIgoKABb167RV7v2IXxK5XRKrtqiBiv3awYheQDtJ7CyG9ZyZTMr2c3x9nckhIsMT73vfe95fv8/hgZs4ua+2111qzz9prsePKWXh2HkFl1DHow4dJGJoPCDjW7mHnFTNJnjCY3nNvRpuSQNjZRLCygcY1uwlWNFD17k8kjurLgPcfjqf2iHHo/lepXbKGhBN7M2TpdLyHKoiFIggaNYJalAtTxPVbM+9HrpwrpwWIxth//2tUL1mDV1Bx5o5XEFQC2kQzIYeHaCAs5yBNSyTiD6GxGOQ1DkfwHqlBbTbg+HoDxdPfw3pibwZ/NZ1YKIwUkwhWNFD32RoyJk2Qox7rGgnXuVAnWWj4fjOHHn4TQaPixJXPYshLRYpKFD7xNlXvLJPnuOFFDHlpoBIJNbg48syHVHywkiHvP8i++xYSrG3klG2vIOq0qBOMcf/pGdxxXX/ylpcBiUhTgKKZH9Ht3gvRpSWiMhsIVDWgy7AhICBJ0u/W9e6dR8i+cpyyziqjjqg3gLewil03PY862cqABXdi7JKGoBLxHalhw+kPIYUi5N18FvlTL1YKZfjL6hTbHANOeH8aFR/8TPYVp7L/kbcZtPAujHlpqIw6BJWKqD9I2Ts/kX3xKXK+akki3NjEL6fcR/4jV5J+4WhUBh3RYAhBFAlU1BOsbsTcN0/O3RuNcWTmhxS/+h2D3rqflHED5YjOpoCc51CSo/x16UlknHcSsVCEHdfOk/X8y7eTcd5J8rrWOKj6cCXFL3xOyoTBDFh4t5xyQxCQQmHKXv+e9HNHyj6tL0i40YN7a6EcrXfBaNSJJrkgXzRGoKIB76FyEk4oUPZy8eyPsa/bx5CPHsaQl4YgCESafIgaDcE6uXCVNtmCqNNS/ckqDj/zkWyjNryAsYW8FD3zEdYB3Uj9y4lydJzHR9mCryl54XMGvf8grq2HyLz4FFCrUOm1RH3B1n7A+EFEvcE/5AeM3fsaKmM8gEKSiDb52XbZM0q7nn+/Gtsx7Tad+wSjV89DbTGiSTKBKBINhNhy3t8V/Vv1rlyAst/bU7GNHYS/tBZfYQWWgfmok8wIKhFRp0EQBGKRKMUzP+TIq9+R/8AldJ18rqJ/14+fhhSKyOu2QPb1j9X1aRedgibJgibVihSKEG5swldYQeLJ/VGbDMQiUflmvFa2179H17enb3yCijN+Rd9E/SH58FYA155S1pz9OKd8/ST+fWUcmLoIfZc0hn//DGqzHikmUf3hzzT8tI2C6deiMhsQ1CoiHh/eA+U0Lt9O1bs/kX3z2XSdeqmii53r92IZ2J2oP0SwxoG5bxdlrzTTlX7uSPr942/yHvQF2DZpFu6tck7c3jNvkOXEH2Lf3Qtw7zzC6bUf/+rvwf92eG4/6397Cr8Jy/zv/ren8IfQeSjZiT+Fyy67jKSkJOXvc845hxNPPJFFixbhdDqJRCKMHj2aiy++mM2bN/POO+9gs9no2bMnRUVFPPnkk0qhG4/HQ58+fdi0aROzZs1qdShZX1/P/PnzaWxsRKPRYLVaufnmm8nIyGhV6CYtLY3bb78ds9lMZWUlzz//PHq9nv79+7NmzZp2DyUDgQCvv/46xcXFiKLIxRdfzIgRI9izZ49yYAlw+eWXM2zYsHb50PJQEmDp0qVUVFRw44038vbbb3PwoHzdIzU1lQcffLDNoWRdXV27PPutQ8lDhw7xyiuvYLVa6devn0Lj8Q4lV61axdKlS5HiV0CHDh3KpEmTEARBOZSMRCI888wzeDwepdDNRx99xNat8ltpq9XK1KlT2bRpE0uXLkWlUqHX67njjjuUK/nHw4/pl/8OqWqN8K8nrTkusnS+P9ymMaj77YfagVUT+sNtqiOG336oHQSEPx7grpc6lltE1wHzILSTn/H3wCn+8WwiCbFfT1dwPDSKbas0/xZsschvP/QvgqedKtK/Bx1rBcZ2Igz/pxDqwAWNM/bO6NBYK/s91KF2HUG0A3pK1cG90omj6Oh1n46sl5aO7ZNwB2fZEfnoCF3wn39tSkXHbFhHeO/toP618ds3VY5FROrYenV0nf9dkDo4v46ssraDshHpgGx01L/pqK7vyDp3dC//OzPQdUQ+Oqp/Qx3wjP6dut7XQX1j7oDf9u/Uo52Hkv/76DyU7EQnOtGJ46DzUPIoOg8lW6PzUPIoOg8lW6PzULITx0PnoWRrdB5KtkbnoeT/DjoPJVuj81CyNToPJY+i81DyvxOdh5L/enQWuulEJzrRiU50ohOd6EQnOtGJTnSiE53oRCd+DW2qoHfiz6LzULITnfgDmDt3LnV1da0+mzRpEoMHD/7fmdD/B9B38M1eQ1D/2w/9i9AY/uMRlsYO0tXRqMf/dHQk6rGjUQtJHYyw/HfB/H90jaFjUS0djXg8de/Mf9tYnVGP/zvo6E7piO7oaMRjR9GRqOKOyuG/U+NoOjCa2NHAwA6ww9hB/Rv8j483/feh4xGFfxwdjcrs6Bw7gn9nZGtHx/p38uM/fax/p643dFDfdKRVrFNHdeI/GJ2Hkp3oxB/A1KlT/7en0IlOdKITnehEJzrRiU50ohOd6EQnOvFfj85DyU78S9FeNe4/i8mTJzNz5sxWhW8AVqxYwTfffIMgyFUDL7/8coYPH/4vHbuj2Lp1Kx9//DGSJBGJRDj77LM5/fTT/3A/jz76KE8//fSvPnM8nl966aWccsop3HnnnQBEo1FuueUWevbs2aYAzq+hZRGfmTNnctddd2Eymf4YIXEY8lIZuPBu1IkmPLtLqFq8ml5PXo2gEgnWu9ClJhD1B9lz1wI8u0sAKJhxHckThqDLsOHeeZht58lVwUeuex5jfiZIEKhqYMvZjxGqbaT7tEtJmTgMYhKRJj8qkx61SU+osYmEIT2QwnIVvVCjR6406A+y964FeHYX03vWDWRdOQ4kCFY7qP50LUfmLiZ53CAGvn4volYjh2xIEmG7hwOPvk3+lIsxFWSzaeIjchXpGdeRMmEImiQzoUYPokaDyqAlFo4gqtVEPD4q319B2UtfAjD8p5lY+nUFQSDqC7Bz0mycG/cDYBs3iIKnr5OrCYoCsWAY9+5i9kx+mZxrTif3hjPR2CyoTHoEAfwVDey+5UU8u4tJHjeIXk9fh6ASqXx/BTVfrmfgwrvRpiWhMuoIVtvRpiUihaOIeg2xUBRdWgK+IzXEAiFcWwvZ/8Dr6LukMXrd83J1So+fbZfNIPWME0idOAxdutyXv7yewqfep/t9F6JJNINKlHne4GbD2Cn0mnEdmZeMQWXSQyyGoFaxaeIjaGwWZY4V76+g9ssNDFx4N/rsZESDDrXFQLDKQdjVRNPBChKHFaDPTsYbn6N7ayHBBhddb5erKjYdrGDTWY8ghaOknTuSPnNuQpNkxl9cw65bXiTr8rHK2iBJSBJEXF5F5oxd0+nx0GUYu2cSqLLj2lJI4ayPGfjKHWhTExRZcu0oQpeWqFQ6jbi8igwBJI8bRO9ZN6LLSCLqC+JYs5s9k1+mx0OXk3rGCehzUhB1GmKhCHvveZWw3U3PR69EnWRGl5ZIuLGJqk/XkDyqH+pEE2G7G7XFiKlXDsEqB6JBI1c79gUx5KbhPVyJqFWjTUkgWO/C1D0jXvU4zOYL/o4hJ0WW03j7sKuJwmc+Iv++i1AnmtClJ+Evq5NpMhuIeP0KXQ0rdpI2cRhSJIr3UAWWgd3b0JU6cbjSvxSNIUWi7L3nVVxbDjFqzXMEaxvRZ9qIBcOUv/sTtlF90SSakaLyu36NzYKo1xILhZUqy7FgWO4rHEVl0CJJYMhNIRoI4VgtjyuFo+TeOJH8B+IVfd1+tl3+jLIOKnMqgtYoKx8pRk1tHQ8++CANDXa+/upz+XNBBClGxF2LypLG6A0vKHtMCssRtYr8GrS/ucdO/OZptDYLCAIItNILqWcOQ5+djL+sHl1aIrFIlHCjB11aIoJKxHu4iqaDFSQMzleqQBOT+Vm/bBtd7zhPfu5QJb+c+RAFT15N5sWnoDIbIBYjFoqw68bnsK/chaBWMeSDB0ka2QdBoyYWCFH/01ZCdjfp54xEbTUi6jSKPOy9awFhZxOj1jxHyO5Cn5UMEjQdKP/NsZplvs+8m9FnpxD1B2n4aRt7Jr/MoHemknxKfwSNmlC9i1CDq9VYzbIhqEXCLt+flqnQcfZKzBdEn5uG73AlCAK69ERCjqZWMhWyu8m86BTFLggaNYHyevbc8Qqe3cXospIZuOgeLP26ImpVSJEY3iPV7L1zPlIsxtCPHkaTYEKKxdg3dRHOXw4w6M37MfXIIhaJEqy0U/HecsoXfSfL1EWnoDLr8ZfWoUkyI4VluUcUkCJRyt9fQfFLX9FnxrVkxeVPikly1fKVu9h564vYTupL7+nXYOwiVwuPePzYf97Bnskvo01NpP/Lk0k4oSeiToMUibLnzvnUfr5OWbNm+a395hdso/pizM9CZdCBJOGvbMB7oJxQgwvbKQMgboMQBQyZySAAKhF/cS0bxk5R9krW5aciqFWEHR60qQkQk6j+dC2JJ/ZCUInUvL+cspe+AKDPgrtJPftEJCBQWkvVu8vIvv5MtOmJIIqEqh3oMm2UzvuEigVL6T3/LlL/OkquzOsPsOfKZ3D/cgBdVjK9XroDbWoiqEVEjQYpHMG1uxjv4SqyrxxP2O5Gl2lD1GsRNarj7uV2bZFZT81XG0kY1B11glGxl94W9tJbWEnu9Wegz0qW9ePaPYTsblLGDUbUa1GZ9ah0mjZ6asCie0j/ywgQBSJuH9sum4F7exHdp1xMl9vPRVSrkCSJkpe+kO1XCxuLKBJxeRVbpNJpifoCRJr8+EtqqV6yhp6PX9VGZw9f+hSWfl1AFJEiUfxldey5/WWa9pfR97lbSTypD/qMJLl/t7wvO6o7WurR7KvGo9Lr8JXWsuvG52naX6boKQS58vr+aa8zcOHdaBLNRJrkyt7N9sc2ZgAqk14u1hiNUfXBz5S9/BX9Xp6MNjURTYoVJIlgbSPegxUkjx+MSq8l6HCjsRgJ291U/nM5pXH/q2D6NeRed6ZcIToQwvnLfkw9c4j6g4oubukjAujzUhm48B7M/boQbvSwdtgdSOEoPR+fRPak8fFKyQL+snp23fQ8nt3F9H3hNlJPH6qslxSJEotEZd2nEvGX1+MvqWXv3QsomH4tGeePQhAEGjfsY/tVs5W9bO7bBY3VgCTJVct/TX5P/GY62mT5d5OvtJamA+XsvftV8qddQvo5I9AkmAg2uNDZrITdXkINbkSNGm1aIkgSCMi6MxBuZYuqFq8m7+azW8nUn5GNY3210kXfkXfjRESdBl2mDeJ+QtOeYrad/QgAQ799Bsug7sQiUWKBELFAiLDDQywcwdyvqyzTh6sw9c1j42kPoktPYuCiexC1akIODw0/bcN2cv/jrnOzrrcOzkdQicQCYbZc8CTu7UVt5nvw8Xfpft+FaFMSEI06wo4miMWoeG85xq7psu9g1ClV1qNNfqoWryb3+jPbrlcL3+GXiY/GfYdrSYv7Dr6yevRx38FfWouokY9xmvaXEXY2kXHhyajNBqRoDH9FPd4D5VQvWUOPh69o81vA1DMHlVFHLBzBXyrLXubFp5D+15NQW40EKhqQojFMBdlEfUEEdVtd3/ysqFUrvk6zLP5fR2dJln89OuN4O/FfCbvdzueff8706dOZN28eM2bMoEuXLn+632j0z1/rjEQivPbaa0ybNo25c+cyZ84c+vXr16G+futA8teg0+koLy8nFJKLsOzatQubzdbh/gAeeuihDh9IAvR89EpKF37DupPuJexqov+Lf2PblbM4+Pi7WPrksf2aueybsoi+c24CIGXCYAzdMqh460ecG/dj7iOvcfJpQ9BnJ7N+xF1sPf8JdGlJ9HzqGgBKX1nKpnEPsHHCNFQmPWGHh3Wj78XcK4eQ3cWK/GuJBeUDl3Uj72b/lEX0mXOjPFZeGqt638TWC58i3NhEyvhBJAwvoPesG9h42jQCVXZ8R2qo+Xyd/AMtEGLnDc/SuGG/Ml9jtwyK5nyCe+cRIo1NSFHZaZLiBxA7b3iWjAtGYyrIJnnCYNQmPY5Vu9hyzmPEgmH6L7xbZpYo0GvWDey4cibuHUVIMYld184l4vTS87FJpE4cxqGn3sNfVodz0wG2nP93pFCEPnNuBFGg96wb2H7lTNafch8ZF4ymz+ybKF34Lb7Dlbi2FdL4ywGClXbCziZ8RdWEGlz4y+qJuL1snDCN/Q+8DsAJnzxK1BugYfl2GtfuZeBr91DyylIOP/0B7h1FFD79Ab7CKvq9dDulC79l3Un30LS/nMr3Vyg8SRhWgGvLIfZMfhl/RQNRb6DNHDMvGE2f2TdSuvAbtlw0Hc+eEqL+IDuuf5bKj1aRMn4wmy94Cn9ZPVG3j40THqTszR/Iu/ls9j/wOiu6XoM22Uq3u84HQJNoxnuwgsb1+yh+4XMGvHonxm4ZrBt5N4UzPiLs8SNq1awdeY8ic00HyvGV1OE9VMnO658j7Gxi4Kt3UbrwG36Z+DCNG/bhOVCG1mbh4CNvyXyrbVRkqHndes+6Ae/hSvbdt5BgtQMkyL5yPPZVu6n5Yj1Rb5CSV5biWLuXvs/eQtjhYce1cyEWY8d18wDIvfo0ar7awLqT7iVQace9p4Sw00vJ/KX4imoI1TopnPERSDE2TniQ9adMYWWfmwk7PDQdrCBU78KxYT+DXrubpgPllC76jrDTy47rn2XflEX0f+l2ZS8Sk3BvO4x7RxE7r5+n0FXx7jJyrjmNDeOmsmHcVKyD89uly3ugHMea3UiRKJvPfpQDD71J32dvAcBfWgtIrD/lPlb2vYkcha578JXUYl+7B/eOIhqWbycWCBOqbeTI3CXEgmE2njqVPXe+gspioGl/Gfvuew1/cQ2iRk32leNJGt2PrCvG4dpexPLcq9hz5ytH1wGIBTxEvY2AQKSxnIaKIua/8jLEIkSclUSclcRCXmJBLyqTjZjfxbqT7iHi9JJ95fg28vtbe2zg6/cSrHOy4dSpONbsJhaKtNILWy74O/6yetQJRvbe+yore15PqN5NsLYR35Eaqj5aScr4wawbeTcRVxOiVs3GCdMomruYbvdcSOH091nR7Rp0mTb6/eN2jN0y2Hf/a7i3H8azp4SK95bT/+U7AEg/7yQShhVgX7Obvfe9iqAWMeSmYhvVj60XPkXZwm+QojF2Xj+vlfz6S2vRJJk5+Ng7LO9y1e8aq5kXokaNa9thom4fSFDw1DWoTXoOPPQmEY+PsMPTZiyQsK/ZzZ475/9LZCpQacezp4Swsym+V2RZLpzxYXyvTGPj+AdYO/zOVjKlz0rGNqofu25+gcJnPgJBoPzNH3DvKlbmK0WiRL0Byl7/DseavUQDIVzbD9Nnzo30e+E2AlV2luddxeGZH9Fn5g30fHQSFe8uY/O5T1D72Toq319B7vVnkH3NaRi7ZVD2+ndUvPMTIOHeUcTqIX9D0KqIuLyKTsy5ZgLGbpnsuPlFGn85SKDaQdmbP2LMSyPnyvGEHB523vYSjZsPYV+7B0CRXykSxVtYRbQpwM/51xFq9NDv+VtbrVmz/OZcfRqe/WW4thzCvmoXpa9/R8TZRCwSxTZ2IOtG3q3sy6a9ZRyet4SIP0TDj9tQJ5payfnP+dex9eLpaJItVH+8muKXviTz4pM58MhbrD/lPtIuGI2xIAfbhCEkjR3InuvnsvPCJxFUIt0fncSuK2ew57q5hGocaDOSsC/fDkDShCEkTxyOZ9cRdpzzCFGPnz6v3quszZEn32XLmHvx7S9H0KrYe90cIk4v1oHdKFv4DYef+RB/eT3Ojft/dS8fa4salu8gWOvEkJ3MgUfelvVv3F4226LyN38g56oJNO0vZ999C/HsLUWbkohtVD/23f8aUW8QJKldPWXKz8JXXCPbq7iNBTB2yyAYl6mtFz5F7k1ntbKxjnV7EbXqVrboyPOfEmpws3HcA3iPVNP3+dva6OyCp64h4vax87p5uLcfJlTvwldYRZ85N5L+15GIOg3EYjjW7iXibCLU4EKbltgh3dHt3gsV2Uga1ZeoN0igtlHhfbOeWn/KfazsdxO2k/vR70XZl9g3ZRHaFCtlb37PhnFTSTypD569pazsdzPhBjeRxiZl7Quf+CeFT76LZ1cxEWcT9uU7SB4/mD03v8C2S+TDnppP11L79S+kx/0vgOQxA6n9agPL867CtfkQhrx01o28u5UubmXfgZ6PTsJ7uIq6b35BikQVWxF2+/CV1mJfuYvqJWtRWQxKu6qPVnHkuc8QtWrWjbybQLUDlV7LrltepObz9VS8/RPeomr6PHsLKeMGsffuBWy54O+Y+3VV9nLdN5vwl9biWLOXYI0DBI4rvwNfv4dgnZNtV8yi/octiGoVvqIa+j57C6ZumWyfNIedN7+I2mzg8LwlCGo1hpxUGjcdwL2jiECVg0ClnVBtYxtbJNN/VKb+rGy08tVe/IKCJ69i+5Uz2XrZDARRZPs1c1iRfy2iXqvoDXWSmSNPv0/xMx8gCAIbBt3KoSkLURl0bJv4EIGSGvbf8RKB8nqa9pbSf/6dlL76DctzryLs8JB21om/us5SJIqo09B0oJyf869DikYZ9NaUdn3LZt93018ew7lhP+Wvf8emsx+l6+RzSTq5H64th/DsLiZU7yLi9io8bG+91p86FfuaPa18B1O3TMX31cR9h/Wn3I+xawYV/1zGhrFT0GbYSJ4wGNeWQxx8/B18R6qJOJsUHXDsbwHHun3EQmEaft5B2evfIahU9H3uVozdMlg94Fa2XvgUEbeXQJWdUIOL7VfOalfXb73wKfbc+Yrs0x9jVzrRiT+KzkPJTvyPo6amhhkzZjBt2jQef/xxKisrAdiyZQsPP/wwDzzwANOnT8fpdALg8Xh4+umneeCBB3jttdfafRvhcrnQ6/Xo9XLeQL1eT1paGgAlJSU88sgjTJkyhblz59LUJDsuTz75JEVFRQC43W4mT54MwMqVK3nuueeYNWsWTz/9NIFAgPnz53P//fczZcoUNm7cCMDOnTt55JFHmDZtGs899xyBQKBdegOBANFoFIvFAoBGoyErKwuA+vp6nnrqKaZMmcJTTz1FQ0MDAE6nk7lz5zJ16lSmTp3KwYMHATkKsrnPp556imnTpnH//fezefPm38X7wYMHs23bNgDWrVvH6NGjW81z/vz5PPTQQzzwwANKn6FQiBdeeIEpU6bw/PPPK4eaIEetut1uAObMmcO0adO47777qKio+F3zsZ3cj9qlvwDg3lksv00urSPl9KHUL9tO2sRhuLYeRm01ok1LJHXiMBp+2kbK6UMofflLBLUKbVoiWVdNwHekhkBpHa5fDiJFIhi7ZQAQbfIr45nys/CV1JIwtAe+klpUBh1SOErI7pEddMC1tRC11UT6BaOpXryaqC8of5ZgQtTrMPXMxldcizbZiq+4hurFq0k9cxjVS9Zg7pOHr6haGS914nCqF68GSY5y0qYlEqxtRJIk/MW1VH2ympTThlLzxXpSJg4ndeJwApV2qj9ZhXtrIVIogsqsQ5uWiHVoD/zFtQRK60ga1ZfKfy4nZeJwqj5ZRcYFoyl56UtSTxtKxO2j6v0VuLYWIqhVaJIspEwYjK+4Fn9pHVI4Ss0X60ka2Ye6pRuRJHBtKST1zOE4txxCNGgpf+N71BYDUjiC2mqS35QDukwbhtxUyt/+EYCS+V+hSbGiMuoUWlVGPcF6JxqrkcZfDsjPvfQFiSf2VngScfuoXrya2i/WQ0xCUKtJHN6r3TnWLv0Fb2EVYZdXSZpj6pFFzB9Cm2wlFggp8mHqmY2oVVPz6Vo5emjZdjIuOhkA68BuVLwjz7vpQDna1ETqftgKQMW7y9AkmYl4/HEZkGUu7PKRMLg7oQZZxqs+WY2lTx61S38h3OCmdP5SjN0yce88QurE4TLfrCb85fUK3xKG9sBXXEvCkB7UfrGemi/WE3Y2kXrWcByrdpF+3knUfLEO19ZCIi4vokaNFIvJb8GLa3H8vBNRp0HUqOXIXKB00XckndSXUJ2TpFF9KXvje9RWI8FqB4IoKusFkDAkn4YVO/GV1HLk2SVoUqyEXT6sg7oTqnMq9MrrJeuZqNdP8vjBsmy3oCv51EFEm/xoEs0kDO2Bt6i6Xbq8hZXYxg4kVO+S+fbBz4gaNcae2Yh6bat1lunSAlD8wmeknjGM6sWrUVuM+MvqUFtN2FftQmWQ94H3QDmiVoPtlP7U/7gFQa2m/qdtpJ41nJxrTydY46D645UA2FfsaCW/UiSAoNFBPGdT7+45aLVaklq8nBG1ZmLBJgSNASnkja/7KlLPGt5Gfn9rj1n6dqV0/lK8hZUUzV2MqFGjsVmO6gUgFgi12iuheiexUDQu59mynKclEnb5UJv1si4Y2A1BFKh460ekcJTarzaQMmEI1YtXkzx2oLJesWAYQStHuhi7pBHzB0kY2hP7T9uIePyoLEZi0Rjewko0SRaIxdDYLIoO1CRb41Fkmj80VsLQHkQ8ftRWI/afd+LeUyrLxpnDqXj7R6yD8glWO1CZ9MpeaR7reHulozJVtuhbEpW90keZb+CYvRL1BbGd3E+RqVg4Siwaw7FqF6b8TGL+EN7DVQgqUZGpUJ0TS/+uaBJNVH30M579pVj6dpHpSU3EtfmQvKbxfZY8ZgBV76/As7uYqk9WkTx+MN7CSlLPOEGRh0BFg6KbEob2oOlABaJeiybJQs0X68m5YhxVi1djX7ULS988iMVoOlxFsMFF+lnD8OwpoWl/GdZ+XXD+cghBLVL92VpSzxqu8KDmi3VEvQHc2w4jaNSY++YpeqolDy19u1C9eDXFL3x2lK5kK8GaRgBZ3xt0JI8ZQPlC+ZZKzVcbUJsNre0fyJHo0RjJEwbhPVCOv7wB68DuSOEodV+sI2XiMFImDidU40BlMeLeWog6yUK0yUegtA7n2j14D5aDIOA7WA5AypnDEbRqKl/7Bs+2QnkvJVuUtWmKR7IljOyDZ0cR2gwbVZ+swtQj+w/v5Za2qOz179DYLNT/tJ3UicNk/avYy6O2yLW1kKST+lD75QYa1+9Dk2whFo2Rc+3p+IqrifnkvX2snjLmZ1L+Tmsbq01LxNgzC/fOI3GdXdjGxiaN7EPE5Wuls2u/2qjMKdzYRCwQaru/zhxO1Yc/K+1URh3hJh9qqwm1xYAu04a/pJaEIfmEXV5ql25Ea7N0SHdknD9a4b02NZGS+V8jBcMK7y1984j5gwQqGhBVKiIePwlD8qlbupGca0+n5JWvSD39BBKG9kAKR6n85zKiLh/lb/2I2mJENOgI1Tnx7C6W5e+jn/EWVmLunUvUH6Jpf5kckR+N4d52GH2Gjdq4/wVgyEvDs69U1s3hCLF4VF5LXdxMY/N6JY8ZgC4zicr3VxCosiu2wpCdQsQly1fdt5tQadVokmT5dG7cT8KwnkRcPgAs/bogxWI07S+j6uOVpJ41HNfWQiz9u6Iy6albuhHX1kJiwRDp551EqM6JuXeu7O999DOePSWodNrftEX2VbsofmUpmhQr3sNVWPp3oWrxajx7Smj4aRsaq5Gaz9cj6rU4Nx8kZcJQqj9ZFY9MrURtNRHxh1rZoojb20qm/qxstPTVAKRojKg/hLlXLrFwpF294d1bIu+dHtlE4+vk3lqIIIoIKvloI+2C0dTFo8I1CSaKn/sUgGCtE5VZ/6vrHKpzYuqZTen8pbLu3FOMJsms8KClb9m8L0N1Tkpf/ZrUs4YT9QaQIlGkcJTqxasJu3yIGlnmk07qQ8TtPY7vUHWM7zCMqja+Q9xvCwRJmzgcQSViyD0qe+Wvf6/sr1g4QiwQaqPbNIkmAjWNuLYUYunXFbXZgMqsV/R3My+STupD5Qc/49y4n+rP1rXR9d7CSuq+2iiPZ7O0siud6MQfReehZCf+x/Haa69xww03MHv2bK6++mpef12OwOrduzczZsxgzpw5jBo1iq+++gqAxYsX07t3b+bMmcOwYcOUg7uW6Nq1K4mJiUyePJn58+ezZcsW5buXX36ZSZMmMW/ePPLy8liyZMlvzvHQoUPccccdPPHEEyxZsgSj0cizzz7LvHnz6N+/P263m88++4zHHnuM2bNn0717d77++ut2+zKbzQwbNozbb7+dF154gTVr1hCLyY7OG2+8wZgxY5g3bx4nn3wyb775JgBvvfUWffv2Ze7cucyePZvc3NxWfWo0GqZMmcLs2bN54oknePfdd39X6Pjo0aNZt24doVCI0tJSevbsqXz32Wef0b9/f2bOnMkTTzzBe++9RyAQ4Mcff0Sr1TJv3jwuvPBCjhw50m7ft99+O7Nnz2bWrFm43W58Pt9vzifi9ilXNhFFhHj2en2mDV9xNboM+bAgUO1An2lDn2kj/dyRHH7qffk6YyCELtOGPiuZQGUD3R+6jNHbXgGVikCVXRmn+0OXccqO+QhqkaLZH6PLsBGobEBl1DFi2SxMBdlo05OU5wPVdgy5aQQq7SAKjFw+G0PXNNy7i4m4fQSr7OgybASr7PI1jFCEpr2l6DKO9gGgy0wiUGmndukvRH1BdOk2Eob2pGHFDvxldfF+kpR/dZlJiAaNPC4gaNWEGuQrZvoMG4EqOxqbRZ5DZQO6jCQCVQ7UViOJI3qTft5JWAfnIxr1Ch1hZxOmglyCLfgRcXmJRSJI0RiHHnuHnGtPR5+ZRPr5owlUNMTfiDvR56agy0hiyHvTSBzRm96zbyQWjig/sgNVcqSFPtNG0sn9KJh+LZkXnUzZa98SC0XQx532QJUDbVqCwhOVQavQGKi2I0UiGLqktZpj2OUjFokq8qE26UF1VD4CtY1o0xIw5KXG5/gAmiRz/NDAiGjQYhnUHY3N0motmiE7iJGjf0djtKyCEKh2YO6VQ8R9VI4jviAgKXMKVDlQ6TSE3V6l/0C1XZ5f/F9dho2w3a3IerDKjqjXos+UZVuTZMZbWEn2leNoWL6dqC+ApW8XRb7SzhlB04FyIt4AuriMBqocaBKM8kF3sjU+rsxjQS0y7PPHGPb546ScNhRiMSx9cqn5fH2r9Wq+6grydelYKIKu+fAuGkOXlkj3KReTMKynQpepRxaxcJQTFj9C3+duRYrGfpWuqC+o8C7qC2DqmY0uMwnroO4M+/wJUk4bSsTrR5ee2IquQKUdS/8uONbuacPPZn6oTXrG7FqIfdUu7Ct3oc+0YcrPxNg9k273Xsiwz5/AOjhfadcMQVTLV9Ga1zQcIjk5Wf5OrUeKReVDyxbJ5gNVDqWP9uT3eHsMJALl9UofEhLaZGsrWTTkpYIgMOSdqSSO6I3KpEdl0iljNV9LPvTYO6gTzYxcPpvcW/8iX2uPy6GvsAqVQUeg0o4uMwnb+MHoc1LIOO8kmvaXoc+04S2qJuILokkwcfLml6j/YStqox51/MeYLjOJWDCiXO8LVNvRpSWiy0xCUImcsOQxEkf0/l1jGbqko8tMJljrBEki4vbKB2vxtW0eK9TgUta2eSzr4HxURj0Jwwr+pTIl05agyLIuLRFBLXLC54/L7c44AbXZoMiUFIm24k2wtpHsK06lYfl2RaaadbEuI4lYOIqxSwYqo45AtZ1QXSPp553EKdteoecTV8sRii3WLFDlwJCXiqV/NwSVqMhD7g1nojLpybzoZIzdMwlWtdApVQ60KVb8lbIdCLt9BKoc5Fwxlvpl2+WrjfH9HHb7MPXMIljTiL+svo2+0efKY0ebWuub5vYRr/+obonLf6DajqVvHo54BCZAsN5J1Bck9azhePaUEKiyI8SvELaUc12GjZg/RMTtR4pfp222l8EqB7qMZHSZNspe+ZL8x69m5LYFqK1GmuKHDaJRh7l/N6TQUZ2tzZT71OekACDFJBBFtC32u9pmIeoLYO7XDc+2Qtlemg3k3nAmGReMwtwnj3D8YOh4e/lYWxSociCoREL1cfmttBNsZS8fQNBqSBzVl2iTH0GrJuW0IWgsRtRmvaKnVBYDQ96b1kpPaWzyIU6wyqGM1ayz1WYDtlP6M/LnOfSffyexcLSVjVWZDcQikePaovS/jsRXUttGZzfvy2YbLuq11CxZQ6Dajnt3CQgCiSP7oE4wUbrga/xHalCbjR3SHRqbGQDLwG4QjeHaJB+qBmsaCTubCLu8RJoCjNm1kFO2vYJ95S5iYdlXMeVnos9LI2lkb/o+dyuCWqXIV7DKTiwSRW06WmRQlynvy+Y9Fqp1KL5U2O0j84pTsS/frvhfGpuFWDBM7nVnMPLnOViH5MtXr4/Rxc00Nq+XoFVT+NT7EPdJ27MV2VeOIxC/idL8vTY1kVgkouiRQNXRfa7PtJF95ThigVArPzlQaUefndyq/2YafSW1x5VfAH95QyuZyr5irBypWnl038dCETIvPBnvgXJMBdnxK91ujN3SEXVqAtV2Kt784agtuuVsnFsPtZKpPysbLfWGNsVKxO2Tfam4f9Pltr8w7PMnEA06RW9EPH6yb5hI2gWjETQqjD3lFw/NaYkA0s4bRd3na+N0hkk5fSggH0SLLXTW8daZWIxAeT363FSMXTLkl8eZtlbzVVuNbXxffaYNfW4q2pREYqEIgUq7Ys/12clkX3MajRv2/ep6NfsOzfpGnrfsOwx+ZwqGLumUv/0jSaP7MmbXQgSVilgg1MZPSf/LCLyHq5Sxmn8L6DKSKH3lK3KuPR3byf1QJ5kJ2T2tfOZgvRNBraLmM/lgN1jX2K6uBxTftKVd+T+PmPSf/99/GToPJTvxP4pAIMDBgwd57rnnmDp1Kq+99poSEelwOJgxYwb3338/X331FeXl8tvw/fv3c8oppwAwdOjQdq8Li6LIww8/zP33309mZibvvPMOn3zyCT6fD6/XS9++fQEYO3Ys+/fv/815Dhw4ELNZNpC7d+/mzDPPVL4zm80UFhZSUVHBY489xtSpU1m1ahX19fXH7e+2227j8ccfp0ePHixdupQFCxYAUFhYyMkny5FcY8aMUSIi9+zZwxlnnKHQZjQaW/UnSRIffvghU6ZMYfr06TgcDlwu12/S1aVLF+rr61m3bh1Dhgxp9d2uXbv48ssvmTp1Kk8++SShUIiGhgb27dvHmDFjlPbHuxb/7bffMnXqVB555BGl7R9FW5V59BNJktCmJhB2evHsKm7xiJzrBuDIzI9ZN3QyEbcPQ9cM5ZEjMz9m44RpRJoC5N4wEQT5qrX3cBW/nPYgwdpGEobky/nRmtFcsDAmsXHCNFy/HMTcK0f5AYQgP5BwQk+8R45GR7aG/Ix1SA+kaAzv4Ursq3aRevoJypvZts/Lbbrec4Gcq7LRE6dRaD2vY6BJNOHcdJBART09pl3a3jTa/TvnutM5Mm8JUV+Q8je+w9JXXt9YKMz2SbNxbT9M6cJvGPTWffIBXaxtjT9JkvAVVbPrhueo/nQtWZPGK58ffagtja07aW+OLT4U2rYJ2d2sHnoHru1FlC78hu73XUjE5WPoJ48y9MOH8R2qaGGIj2kv0Opw6tjh5D9bfyC0M4djepA/i/crtVy3Y9tJR+eVPG4QUiRKzadrW7VTJ5jo+diVHHryvTajtTMsIbsb56ZD7P7byxx84p/0nXcTIJB4Yi9ql25sZ+zWfTR/vvO6Z4n6gxz6+3sYclMx9+sqP6YSEdUie+6cT/WSNSSN7P2rdB2LsNPDgQfeoP67zRx84l36zLupXZ5mXjoGJHDE8xM296nPS1P4Eaiys2bw30gY2gNjfiaSJCGoVYgaFfunLOLQU+8xcNE97dPbZtLxGevMSKGm9h9pRVc7a/ore6z1UJLyZbC2kY0TphELhild+A0DFtyJoFYds1fksXOuOx3fkWq2T5pF7RdyJEv7EKj653Kcmw/SsHwHusxkJEnC0C1TzgtYVsea4XeSMmEwqMW2Y7WQsZDdReHf3yfqC3DwiXfl+ek1vzlW+nkn4Ttc0Wp/HY85zXwN2V0ceOAN7Mu3E3a4GbDgToXGf4VMHds8ZHfh3HSIPX97SW4350YCNQ5FplQmfSveaNMS29mj8W9VKno8dBlH5i1RDg90aUmUv/E9a4ZO5tDj72DsnkHL/asyaNFnpXDosXeUNhXv/MTaEXcRcfsIu71kXja2DZ8UGuL/GnJT5auc324+ym8BRI2alLEDqIvfRGjJQ0GrYdAb93HosXcAqa2eOmaM5vaG3LRW+7L5GUGjoudjV7J/yqLmh9t2IAiIei32n3e2qxOb90XKWSdy+PG32Tj0bwRrGzH37wZAt6mX4tywrxUPEQT8JbUk/2UkQ36YLUdESVKrR0SjHm1aEkWPv6Xcmgg1NrF2xF00/nIAKRwh94aj/t2x0z7696/rkFgowrZJcxRbVPDIFVS+twJdho2hHz5M095SmUYJRU/5DldRuujb1nrqeHpDkghU2tl1ywtsHD+NYIN8QNC+bmu7v7KuOBWiMeUlSXtotuGhOidpfz0JAFNBDsRi1H2ziUBFA11uO0fO0yjQMd0hgWjQYuyW0erFcTN0WSkgSawedBtrht+J7ZT+CIL801RQq9BYjfjiuTGbXzi25lMLLqhU5D90Was91uxLqU36Vvu5mYyIx8faEXexcfw0YqEI2iRzaxpbDCBJEsmnDkSKxlr5pMfaisxLxyBFogTrna2+F46zz0A+IJQiUYJ17fj1LfguqER6KDRG2/R39O/WciJqVHJe2xpH6+cEgdybzmT35Fcof+cnVAYtBU9eTaTJr/Aw7ZwRii2q/ngVCScUtB2vg7LRPgEyX8IuL+4thdR8sZ6DT7xL1nVnImhUgED9d5vYOOJOXL8ckK/Q3/KXlo0R9Vqi/hDeA+UgQKjBRe71ZzDix5kIarGNjTl2nZunJOq1DHrjPo7MWwJS83Ot9dyx7QEGvXEf3hb+aLM99+wtpeHHbSSO6NOaf+3qm6OfBWsb2TDhQcV3GPjqXaSMH4z3cBWrB92GoBLRJLeuu6BLT5JzS5bUHjOW/D9pZw3nyLwleA9X4TtSjalbRqv2arMBJEnmYQveHtNRi9ke3//tRCd+DzoL3XTifxSxWAyTycTcuXPbfPfmm29yzjnnMGzYMPbu3cvixYuV7477I6MFBEGgR48e9OjRg4EDBzJ//nzOOeec4z6vUh116MLhcKvvdDpdq7+PHV+SJAYMGMA999zzm/NqRl5eHnl5eYwZM4Y77rhDuS7eEaxduxa3282sWbNQq9VMnjy51bXqX8OwYcP45z//yZNPPonH41E+lySJ+++/X7la/kewd+9eDAYDs2fPRhRFtm7detw1W7ZsGcuWLQPgqakPI6hE2dmJxRSDHah2YOyWSVP8Go0+00awphFBJZI4qg+jNr+EOsmM2mxgyBI5b4s+N1UZQ1Sr0Ka2NshhuwdBFEg/ZwT2n3dgyElV3uxFXD4iViOmfPkqrj4zGdf2w8obaQBtWiL1P2zFkJuKLiuZYLX8xjphaA/K3/xB/ix+ra0ZwWoH+uxkEk/sjX3FDhJH9EKl1+LZXYypRxaePaXos1NIP2cEAA0/bUPUaUi/6GSs/bsScfnQJFpk2rVq9FnJhO0e1FYjuuwUgjWN6LNsSJEoKROGoE4w0bSvFG1qAppkC/rMZLkQxsFybCf3V+altpoQ1WpybzyT3OvPxFcqR0/4i2tQWwzos5PRZdjwHqpEn5mMPjsFtcVExgWjEUSR/GmXIWrUck43QY5yaKa15rO1DHn/QUStmmD8qqU+y4Ygiui7pqBNS6RpX6nCW31mMoJajb+sjuTxg5U5aqxGVHotJ62YhSTJ1xqJHpUP64BuBMobCDfKkQeONXvxHanB0r8rmyY+jBSN0e8ftxOyu5W1yLpyHNZB3em/4E4ElQrb2IHk3XSW/HNYJbZyoPSZNrwHK1FbjRCPWlEZtIBA7o1nknPlOESjDikURmM1KfTrM2U5aP5X1KrRJFtRW40IKhFdVjLGrukYclIZuXw2UjSGdUgP1o24Sx7DqJcjznJTSR4/iG2XPoN75xHUJj36nBRGLp8VL+LiQ9Rp8JfXx8e1EShvQJuaQPKpA8k47yTUFiOCRoW/pJZQvYuEYT2V9QpUOzDkpSl7Q9SqSRk/iH7P36r0rzbp8R6pJnFYT/SZyfgrGzB1yyBY00jj+n10v+8iNImmdukKO5vk6NY4VEY9TbtLUBl1pJ8/Cs+uYnxHakg4oWecrtmIRh2xcJSk0f1oWLatFT8NuWn0fPQK9twxH8/OItRWI1FvgMZ1+0ibOEzee5KEFI7Kcvj5eqRYDENOKsmnDqLf87ehTsxEioRBdfRgTa3RYnfIekDUGYk4K+UoSeHoO1p9llx8YOTy2eiyktvKb4s9lnP9GeRcNUEu6CEIsl7adFDuA4FwPFWEPjsZ56aD+I7UIOo0dLv7fNQJJgRQogGDcTkP1jSSeelYQnVOgjWNVC9eTc61p5N745lkXzkeXZaNaCCEPju5lRwWPv0BOVdNIFjTiLV/F6LeIIa8VE745BE5PUFjE5F47qdgtQNRpyZs9yh0BcobEAQBUaclcXgB6gQT3e46/zfH0menYMrPRNRq6HrHXxF1GqVQUnM7Q14qKqNZ2SvNY6WfPwpRr6XpQDmWfnn/EpmS94oaf3mdMt/mvRKsaSRU55TbDe3BsC+eQJuSSLjRo/BGZdChTbay+a+PK7xJPnUQGeedhD43FVGnwbFuL00HyuKymoom2RLPdQm1X21kwMK75QOpuJ7p99JkApUN1H27ieRxg2TdNEA+gBNUIq4thWRfMQ4pHMXcO5f+L01GnWQmWGXHEJcdXWqCXCTskqfRZ9kU+yNqNegzbVR+sppwo4e8m89qxcO8W86mfNF31H27iQEL76Zpfxkqow5dVvJR+U224t5ZjD47GSn+IkqXkUTdt5ta2UV9RrLMm5tewF9ai7lfF6RItJX9AwjVNqIy6KheslouWJGeJB9QArosG6EaB6JGTfrFY9h303MyHwB1YjyybmhPzH3yEM0Gutx3EUjg3n6YSGMTNR8sp/6LdQz/5WWkaIxQ/KBFUKsomHsLUiSK/Yctyl4GiZE/zUKXlYyvqEp5EXc8e6mxGhV7mX3lOFRGHURjaFMT5Fsc2cnoM5Li9jJui0pqaVyzm9i9F6C2Gkg9ezihOhdSnBdSOIp1UHccq3YjTbkYS58u9H9pssw7UUSXZTs637jO9pfUyhFckkT5ou/pcstfSB4/mH7P34Zo1BFt8iOq1W1skbkgB7XVyKG/v0e3O89HbTWSe+OZdLv7AgSNSo5Ea7GfEQRs8UIzSSN741i7l4QTesoRZuEo3e+9kGCdk1j46Dr/mu5o2lsqp80ZnI8UjTFy2SzUFgPmvnkMeut+1IlmdJk2WS9kJxP1x3NuN7jl6NzeeXI0cZUd984j6DJsNK6XI8tMvXLkvZCVjKhWKbpTUKuwDu0BQLf7L8K9owhzXJemTByGyqhn/72vxuVP5lPY7kFjszBy2SyQwF9cgy6tdxtd3ExjsKaR9HNHojbpOXnzS4h6rRIp12wrQg0ukkb3Y+P4Bxi5bDaaRLOyzk2FlRi7ZSo+nT4+j5zrTkfUadh9+0v0eupaEof1VPxkfXYyseDR/hGgYdl26r7dRI9HrvhVW2TITcG56SA5V41HUKnYe+9Cut15nrJHRa0GUaehYdl2Br15r1wAsbaR0pe/pMvkvxL1BrH064p1cD6hWtkW1S7dSO5NZxEzhRi5YjbalATCLm+HZCMczwnaSm80uOXUNM2+VIqssz27iom6fUiRCCqrgYJnbiQyzYt7x2Esg/Ix5WfKa5uZTKjehdpqpPoDOa952O5Bk2iW+SKBv7ROLojVzjo3697mfdnz71dT/dEqmg6UtfF9QY48bOn7GnJT0eemKv5as+/QbM9VBh01X6wj/fxRx12vZt8hZPco+kbxHbRqGtfvJ+z2Eovf/BnxwzNKMajmeZkLclAnmDjw2NvkXHUaADnXn0H3ey9EbTYQqnOSfsFoSl/9WrFhKqOula5vfgHWLIu6tKR2dT2AqNMQtnuIeHyynHaiEx1AZ6RkJ/5HYTQaSUtLY8OGDYB8EFZSUgKAz+dTCq+sWrVKadOnTx/WrFkDwPbt2/F6vW36dTgcra4Vl5SUkJqaitFoxGw2K9GRq1evpk8f+Y1Uamqq0qY5T2R7GDhwIN9//73yd1NTEwUFBRw8eJCamhoAgsEgVVVV7bYPBALs3bu3zdwACgoKWL9+PSAfNPbuLTtAAwYM4Mcf5RwlsViszVVon89HQkICarWaPXv2/GqU5rEYN24cF198MXl5ea0+HzRoEN99951yUFtcLL/57du3L2vXym+Ty8rKKC0tbdOnz+dj7969iKJIZWUlK1asIDExsd3xTzvtNGbNmsWsWbNwrNtH+rnygZx1UHeQJAx5qTQs207qaUPkvFon9CDi8RGqc3J41ie4tx1m/fA7KXr6AyJuH6sLbqDq/RUY8zPR56WSMKIXKpP8YxXA0OJtn7+8nog3gHt7UdyZPYCgUaFLT0RtNeErrSXhhJ5EPD5qv1hP1qTxqK1G+bMmPwkn9MC+ejfG7hkE7W7MfbuAKFLzxXoyzh9F/Q9bWtFa/8MWMi8ZQ6CygbTzRhGqd2HITcXYIwtNkoXMS06haM7HhBrcbL/kaeq/24w+J4XMi8dwZN4SuRqvs0nOkbS9CGP3DPR5qTg37Cf76gk0/LCFrEvH0vDjVmo+W8veO19Bk5yA2mLE2DUDKSq3t6/YqbQVNCoyzh8l57yxe/AWVeMtrKT+h63k3foXAhUN5N44Ua7knJcq8+LL9YTsblb1uxnnpoOEHR4c6/YQ84dkh9qkV2hNPXNYPIG3n6QRsjxnXTqWqk9WydUk73wFldlA5iVjSDihJ1I0ihSJ4Nx8qM0cHev2UfyPL9k44UE5gixuobxF1YgGLVI0Kudl8vhQGbQYu2fi2nqItHNHos9OJnXiMCo/+FlZC11aIu6dRyh58QtCDS40VqNSxCfkaFKuarWUOce6fWhTrHE6xtB0oJyw3c3GCdNoXLMH7+EqrIO6U//DFnJvnEjE48OQm6q0d8fXzbX9MOnnjyLj/FEEaxspfPoDCp/+AEEtImrUxPwhsq4cRywcIVDRQI9plxH1BgjWOhA0KmLhCI0bDrBxwoM41uyh/oetaNMSadywn7z4uJZ+XYh4fJT840t23vAcEY+PiMePxipHWne9/VzCdg+hOqfSXqHXLVdn3XzuEzg37qf+h61kXn4qKoMOy8BuRDw+3NuL5Aq4dU7CLh+CRo1za2EbujZOmEbtF+tl5xoUuoK1jbh3HsHYPYPEk/pg7J6JFIrQuGE/GydMi+djleTDmm82Kfw0985Bl5ZI4VPv4ztShdpqpHHdPjIuHI1tTH+M3TKo/34L9d9tJuL1k3nJGPl6pFEvFzj5xxdypLSzkljYpxw4CmodsWiURodDziEZDUNMdrKlsB9Ba1Lkt/yNH9g4YVq78ttyjzUs384vEx8m1ODGs6+ULrefG+f9X4mFI4QdHmWvaJItSl6xineXEfH4iYYjSg4sb1EVokEr89vZBJIk/5Ax6eMvcAR+mfgwINCwfDuZl4zBvaNI4VvG+aOJ+oKyHO48giEvlcaN+yl9/TsQBIINLkT10bEQRcIOj6IDpWgU984jxMIRNDarnHM1Jv3mWJvOeIhgnZOGn3fQsHw7oTonDcu2yTJ1yRh5L2baiHoDyl5pHsvYPYOmA+WY+3YhaVS/Py1TjS32inPDfmW+zXslVOfEMqg7xvwsuaDLgq/xFVcTDYQQ1SLJ4wZhLMgmFgwRKKtXeNMsU8FqB8E6J1qbhaxLx+LZVyr3W+8i75azAflKdiwQwrFmD2nnjqTv87ehMugoW/RdK9207YqZsi5qcJF58cm4dxZh7p1LqM7JxtOmEWpwU/HhKrIuGUPKuEHyGtY5CZTVk3XpGGq/34LaauSE96fh3HZYuUKpNukVHsaCYXQpVsoWfqPwsGlfmaKnmuU34vHj2VdK5iVj6HbPhWjTE/EeqqTm07VkXiLfnLCN6Y8uLRHXtkL0mfJV7PRzRhBpCrSyfwCWIfmAHO3k2VOCITcF964iBI2KtPNH0/DDFhp+2IIkSSSO6ov1hJ5E/SGIxtDnpbHz4qcI1jYSKK2l9LlPKZ7xPuUvfoYm2UL6pWOxnFAgV1uvbVTSixQ8/zd8hZU4Vmwn9ZyRyl6u/mS1spd1WckIarHdvXysvZT1vqx/Qw4PqacPke3mMfZStkUZhD0+7Ct2UvnP5UScXmW/1X+3GUGrRjRo5dxtRj3+8jo2jJ3CxgnTcO84ohwcdL39r4rObty4X+Fn3i1nIYUj+EtqFTm3r96NOsHYyhaln3cSaquJ7VfMxLXxgGKLwk65unKzLcm59nSlnaASCdY0EvH48B2uQp+TirF7Bs7NB4n5g4TsbsIOz+/WHd3uuwhj90xsJ/en8p/LWD/6PnZcPYemA+W4dx6RiwSV1sUj/Q9iyEtFn5eKKsGIuVcu7l1HSDt3JPXfbSb7ilOp/36LbH8EQX5RqlGRfcWphD1eYn75ULLP87fRuGE/rq2FbJowDW9hJSqjFnO/LmRePEY5TBE0KtLPH0VD3HdrXN/sc0xDl2lTCoy01MXNNIbqnBye8SF132yicMaH7L71RUINLg7P+JCNE6ZRtujbeBqgBix9uyBFo63W2b5yF+oE2TY37StDEEUs/bqQd+NEil/8nJg/RP0PW4h6A6SdO5KEE3oi6rWUvfYtGydMw7O3FCkcRWuz/G5blDxuEF1uOYtAjYNAWT31P2wl65IxqK1Ghn32GFFvkMZ1e9k44UFcmw9R/8NWsq8+Da3NgrlPrlygrPEYWxSN0bhxPyWvLCXU0HHZqP1yfRu9gQCiSoWo1xCosit6w5ifiS47mdpP11L2jy/wl9awZcJUfIWVciG8vaVY4+OFHR5UFiN1X6xTfHPHur3yOp/2IKaeWfF0K23XOVDRoKxXxONHn5ZE2cJvWu3LlvOV83we9X37Pn8rru2HWTP4b618h7CzST6sdTbJMhaN/YrvcG4L30FeL8V3cPtJ/8uJaFOsWPp0oeLdZfLNrm2HkWISmZeMIffms1AnmPEeqqThuy2Kbqt8bzmhBjf2VbsJOeQbWV3vOl/OqSpJBCoaFLoSTuiJyqincf0+0s4d+au6PuGEnvJLBYdHsSv6vKNBI53oxO+FIHXWNO/EvxCXXXYZSUlH8+ydc845nHjiiSxatAin00kkEmH06NFcfPHFbN68mXfeeQebzUbPnj0pKipSovlefPFFPB4Pffr0YdOmTcyaNQur9WgkXH19PfPnz6exsRGNRoPVauXmm28mIyODkpISFi1aRDAYJC0tjdtvvx2z2UxlZSXPP/88er2e/v37s2bNGl555RVWrlxJUVERN94oV10LBAK8/vrrFBcXI4oiF198MSNGjGDPnj28//77SpTl5ZdfzrBhw9rwwO/388ILL1BTU4NWq0Wv13PdddeRn59PXV0dCxYswOPxYLVauf3220lJScHpdPLaa69RW1uLKIrcfPPNFBQUcPXVV/PPf/4Tt9vN7NmziUajdO3alYMHD/LQQw+RlpamPHMs2vt87969LF26lAcffJBQKMTbb7+tXCFPTU1VPp8/fz4VFRV07dqVmpoarr/+evLz85k8eTIzZ87EYDAwd+5cHA4HWVlZuN1u7rrrrt+s7r3mxLsYuPAuNIlm3LtLqF6yhoInrpLz/9jdaJOtiDoNVZ+s5vAzHwHQd+b12MYPQhAEgjUOtv71SQBO3vWqfMgiQaCinq3nPk6wppGTdy8k4vYSC0UI2d1okiyoTXpi4QjGrukAhBwePHtKSBiSTywUZee1c3HvPMKAhXeTdtZwOQdWjYPqj1dz5LlPSZkwmILp16LPSkaKSYTqnVR9uJKmgxX0e+E2VCYDYacHz55S/MU1pEwYjDrJQtjhRlCrURm08htHtYqIx0fTgXIcy3dQ+e4yxhS+GU8eLRALR2j4aRt7bnyOQe8/SM1na+l+/0UIOg2CKBILhvHsLmHPPfPpO+dmLP27ok1JQDRoETVyvqXdt76Ie+cRUiYMZsCiewk73FS+t4Kaz9cxYOHd6NKT5DxoVXa0qQlykYP4tUmVUc4dp01N4MAjb1HzyWoMXdIY8eNM1FYjkaYA2654hq5/OxdTjyz5QCAaJVDRQOH09+l274VoEs2IWrWS+DpU78J3pBrLwG6o4rkviUmEXU0EqhyYemQRdripeG8FNZ+vZ+DCu9BnJct5IrVyMH/UH6Jh+Q6STuqD2mqUr6SU1nF45od0v+8izL3zEEQB17ZCtl46AykUIfWs4fR/5Q75DXI0hntHEZ5dxSSPH4QmSb4qpUk0I0kSUiTKjuueRaXX0mf2DbJcxWKE7B42X/B3Brw8GW2yVeZXJIqg1SCoRKIeP1F/gLDLx767F5D/wKXsu28hlv5d6DXzBnQZSUR9QRrX7GX35JcYtfpZJZKyucLp3rsWoM9Npdtd59F8PQsBKt7/mYTB3eUf3g0u9NkpSt48WQZdSDEJKSLnzvOX11P07BI5mjUSRZ1gIuoPse2KmehSE+n9zHVyDrqYnER+9+0v0/3eC9CmJKC2GglUNqDLlN/QS5JELBCU815V2kkc0Rt/WT01n68l+6oJbehKmTCE3s9cL+eMEwSISey9az5Rf5D8By7F0CUNRJGIs4nqz9bGE63LSeMjziY54sRiQIpJyp5RWw1yUap6F7pMm5JnVj7skcdFkuj3wt/kKvZGPYEaB7tvfkEpDjGh7A0EjR4EFQDV1VU89ugjbNy4ieTkZD7+6ENSDFH5YFJUo7KkEahw4tldwu7JLyn57HrPvIGMi09Gpdf+5h4b/s10tEkWEAWkSIywqwnPnlJMPbKUQ4lgrRNdaoL8gy0SRZNkRjTIkQ6evSVoEs2AgDbVSqDCTtTrp2HFDrrecR6CSsR3uIqNZzxEr79fQ+ZlYxH1mnh+szC7bnmevBvP4sAjb9HvxdtJGJovF3IJhGhYtp1Qo4e0s4bL+VjjOX2j/hBN+8qo/OhnutzyF1QWgxyhFZPwFlb+5lgtZV6fnYIUitCwbDu7J7/EoLenkDx2oCzXcdnbeuFT9Jl3MyqjDkGjRpdhQxAFIk3+Py1T7e8VZ3yvRNEmJ8i5sVTywb8hJ0WRqVCjh+wrx8k88QZQGXVEvQG8hVXsuul5DF3SGL70KaL+YFw3CQSq7Oy68TlEnYZBb92v5KnbN+U1XJsPMfi9aZgLcgi7vfJVWgkOP/MhKacNJfPSMXKevCo7olol0ylJcdmJUvHhSpKG9yLY4CbrotGAgBSNIggCgWoH3iPVuPeV0uWGMxE1ss4FOb/X6iG3Y+6RJc83EJL1jSRR+urXFP79fQBO/OEZNPFqqnXfbSZpZB+M+ZmozQZFx8YCIQS1CkNeGhFfALVZj7+0HkM8YjQWiSCIcr7FormLsQ7oJuvYRLNcnKd/VwSViPOXgyQM64km0YRr8yH2XjsHgH5vTiH5tKFyMbiSGqr/uYzsGyYqOZ9FnQYpGsN3sJztZz7IwC+eImF4LxAFIi4vuy+bTtPOIwz+egbWYQU07StFUKni0UpenJsOEQ2H5ehISUJtNqBJssj58o6zl9uzRYIoKhGkUX+oHXv5NjmTxqFNS5RzGLq8uDYfItToIXnsQDRJZhBApdMSqHEQqnWy66bnCdY2MvjdqXI+YFFe/+J/fEHRzI/p9/JkMs4bBciF8/Y//DZ5N5zRysZqUxJkfR0ME3E1yZFrTq+S2zBQ0YCxZ1ZbW7TmOfRZyYqsBcrr2TP5ZfIfuhwpFMHcN0/eQ6JIxOOjMb4/OqI7jtWjaouRQFk9u25+Hm9hJUM+fJjEEwuQIjEca/dw4ME3GLDwbnkctYqoN0AsGKF26Qa63nGeHLkqCMR8QQSdRn6JYjbg2VeKLj0JtcVAsKYR944ipQhNqN4lF8oLheWq1Bc8RaC2kYFv3U/KuEEIKvkgzb56N4kn9pKv/h6qxDqoG1F/iKjHr6yXoUua7EvF9daaYXcghSKM3vgi2tQE+YaFIBJp8rPt4umyb/nqXaSefSJi/Ap+2OEh7PDIqUgiUXkNKu04fzmAaNSR/teRCIJA48YDbJ80i4TB+Qxf+hQhhwdNghEEkWCdk53XzDmu/J74zVNoUxLkK7jFNcT8IVxbC0kZPxiVxYjGasBXVo8+LRFBJRLxBWQ+pSQghcIIWg2xQJBYKEosFEafmYyvpJqqj1aRd8vZrWTqz8jGsb6ar7gGQRTkQkZajcxPUcSzq4jtZz8CwPB1L2LIS0WKSUScTUjhCJGmAMEaB9ZB+aiTzMSCYYpnfkjxq9/S/YFL6Dr5rwgqEX9JLY71+0geO+C469ys62PxSEFiEoeeeo+yV78h9azhDHz9XiWCsGlfGVI0ii49CX1WMp79pUdv+VTZSRzZWy6yGZMP/iKuJqo/XUuPh69ou15/wHcIO70IKvlZ9+5ior4gGReMQm0xKte2Y4EQwZpGEk/q0+a3gKkgB5VeSywcwV9Sw54755N9xTiyLj+VkMNNxONn57Vz5Wd7ZiOoVUpu3WZdn3bOCFm3SSjzLV/0LQXTr8WU/8dv4f03wX3j6f/bU/hNWN/46X97Cn8InYeSnehEJ/5t+DH98j/cRvUbuZ2Oh7aZEP+z0NEw9f90ujoK6XjJtX4FQgdl4985VkfQkfn9Gfw7aft34tS9M/9wm5X9HvofmEknOvHHEe2AHuiovfx3QtMBKyZ2UCUGpT9uaTuqf/+v6tH/dHT6Uq3xf1V+O6I3AML/4ZdC/6+u1+m1H/9vT+F/FJ2Hkv96/Gfv1E50ohOd6EQnOtGJTnSiE53oRCc60YlOdKIT/+fQWeimE534E5g7dy51dXWtPps0aRKDBw/+35lQJzrRiU50ohOd6EQnOtGJTnSiE534l0OK/WdHqv43ovNQshOd+BOYOnXq//YU/qvQkesGHb+i+8cDwdUdvB7SkWt2HWkDHbue93/1mlInWuM//TrPvxsduYrdkSvfHR2rE534NWg7oLk7alf+nejQdcpO1daJTvwu/Dv92H8nQqg61K7TL+pEJ/470Hko2YlOdOLfBn1eKgMX3h0vdFPMnskvI4XlqoiD3plCyvghgETFu8s4+MjbiDoNw758EkGrRlCpiPoCaJIsxPxBIh4/1iH5ckXgDfsxFWQTanCxaewUZbxeM64jZ9I4OVm7y8svEx8lUNlA8rhBDHz1TlQmPWGHh22TZuOJV+8GQBQ4efdrqIw6/CW1NB2swDo4n5g/iCSKWHrn4i2s5JeT7201Vvak8QiiSNjlZdPERwhUNgAwcsVsTAU5SNEYe+95ldrP5aqA/V64ldTTh8rVuK+ew9APH8KQlwZIRANh/GVyFG6gogFzrxyi/iDe+FykqOx4xgJy0n1j9wyiviCCRo0UjRGscbD/rgVI0Ri95t6EyqSPF5qRkEIRYpEYhpzkeFEfJ9WLV1Pyjy/o++LfyDh/lJxkfcM+tl81m17TryXrynEIKhVIMcJOL9uvmIVnt1yxPXncIHrPulFJfO5Ys5s9k1/GVJBDn7k3Y+yajibBJBczKK9n/5TX6H7/xSSc0JNYIEy40UPF+yuo/XIDJ34zHa3NIhd9EOCXiY/i3nmEXjOuJfX0E+TK2CqBqNtPtMmPZ385SBLmXjlIEjQdKMM6oBtRf5C9dy2g14zrSBrRG3+FXGRCikSpeH8FJS99Ra8Z15J+1nA0tngRLRGcGw+wbdJs1GYDg964l8QT5aIKRGIKP/o+fxsZfz0J4sU7BJWK0oXfUPj3936VH6kTh5M/5WJMvXIIVjkIu5rYe9cCcm+aSNalY5EickGAaCBM8T++oOSlrwBIP3cEPR66LF5YKEbUG2DrZc/gL6lV5hj1hwhU1HP4mY/o+9ytcsJ5lYivtJaYN4gUieLccoiUCUOI+oMcfuYjut93oVwIKtFEsNohJ+4XBCRJLkgSC4SJBUMgCATK66n8cCUFT1z1q3RJ0RhSJMree17FsXInA9+4r9U6137zC7ZRfeWiJHY3aotR4Ydo0Mjj+oLoc9PwHa5E0KhQW+WiPYa8FITmAgKXzcC9Xa4Gnf/AJaiMOiJuP3vvWSDTlWgGlYjapCfU4GbD2Cn0mnEdKROGoLYYifoCRJrkCuTVS9bQ4+ErEFQiokFDzO8CQNCaUBmTePixJxgyZDAnn3wymWkpRLwO1NZ0iMpFz2LhoKLfTvzmaTRJZqK+oDLHZv3QhvfxOerihQa8h6toOlhBwuB8VGYDEY+PmC9IqMFF/bLt9Hz0Svm5Q5X8cuZDFDx5NZmXjEFt1iPFYsT8YbZfPQfnxv1kXHQy+Q9cij7ThqCRi6jYV+7CV1xN+jkj5UJSOk0rOQxU1MvrNaxnfK9Lv2usZpnvM+9m9NkpRP1BuWDX5JcZ9M5Ukk/pj6BRE6p3EWpwtR7rhJ7EQhFErfpfK1MF2Wya+AiZl44h85IxcrGxaAwJqP1yA4bcVLSpiRCLUfHecup/2MKJ3zyNNlnWBb6SGgLl9ey9awFd7zqvzdqZemajMuqIRWIEq+yUvfE9xq7pynN771pA2NXEwOYiAVo1/uJaNsTtU68Z18ULQ1gIO5vQ2CxyoY2Vu0g8sReCSqT6/eWUvvQlPWdcT9aV4+WCZALsm/wStZ+ulW3IontJO3cksVAYohKxSBT7zzvwFdeQesYJEJMwdElD1Gvb2J/kcYPo9fR1CCpR4aExP0suigOIWrXCw5QJQ5AiUfS5afhLazHkpiKoVUhSrBVdI1fMxtw7T9YZVQ14dhWz9+4FJJzQs81YmkQzsVAEdYIJUatGbTYQC4UJu31E3D78pXVyQSNJQtSokSQwdk//3TpAm5KAaNQRdjQp62zsmi7LQ7yoRqCigWiTn6rFq8m9/kwElajYooEL70afnYxo0KE261vZoqxLxyrVzmu+2sjuW/+B2mqk73O3YjulPyqjnmBtI5EmP2qLEZVRR7DajhSOsv/BN8i57oxWdtZ7pJqUcYPlold6LYIo4D1cxd67Fih2NvPSMfSZe3MbHZB21nC5MFAshhSNsW/qImoWr0Gfm8qodc8jIFedjoUi1P+whT2TX+bEb5+W10mUC+wFSuvYc8crmAqy6Xr7uajMclESQasm4vZhX7mTkN3dId0hhaPkT7uUnGtPR5NgAlG2JztvfB7P7mLFXhryUmlYsYMDD72p+ImB2kbMBTlok60cefZT1AlG0s4+EY3NQqCigVgwTDBeTEQ06AiU17Nh5N0A2MYNouDp69AkmeWiWiqRiNtP/febsQ7tATGJUIOLQKWdpFF9QQBDXhpSOEo0EKL2qw3sn7IIoF2/SBBFhn35JIa8NKVglK+0jt23vKjQ1Szzle+voObL9bJ9sFkA8JfWEvX42f/gG2RefIqiO0oXfkO/524j7GyS5acdGxb1B6n453Ly778IbUoC1Z+uxTqoe4f1hhSJ0vDzDvZMfpmhnzxK4rACEAXZryivayWH7fk3f0Y20s4dSZ85N6FJMuMvrmHXLS+SdflYUk8fijY9CVGrJtLkp/gfXyo+EYAhL5Vhnz+BISeFiDeAv6yOA4+8Tf79F7XyiVrqYkOXdASNmmCVnab9Zey9ewEnfvd0u/553xduk9dcJcpFvyJRVDqNorPCdjcAQbubpBG9W8mGNjWR/i9Pxty3CxqrAUkCf1n7stER3zfS5EeXnoS/rA5dWiJqs4GI19/CbwvL+iASpWrxavJuPruN31bw5NVkXDAaTaIJKRYj4vKz7fJnftM293/lDkz5WegybUrhyc3nPH5UT11yCv3+cTud6MQfRWdOyU78R+Pqq6/+l/c5efJk3G53m89XrFjB/fffz5QpU7j//vvZvHnzv3zsjmDz5s3MmTNH+fvzzz/nzjvvVP7esmULs2fPPm77lStX8sYbb/yPzvH3ouejkyhd+C3rTrqHiNNL9pXjAUg5bQjJYway/uR72Xrx02RfOR5TQTaxYJjtF/6dzeMfoGjGBxjzs9g3+SWqP1qJuV8XNp06Bc+uYvTZyey4/Jk24+kzbey951WW512Nr6SW/vMngyjQ/8Xb8OwtY3m3a4l4A/T/x99ates152akSJTGdXup/mglyeMHs3HkXRTN+hhDbirBmsY2Y+kyk+NjXYWvpIb+8+8AoPv9F6FLt7E8ZxIHHnpTro4cR9VHq9h6+cw4b65EnWBk3cn34dlfBkjs/ttLHH7mI0SNmrUj76Hyo1Ukjx/MhpF3s++u+UTcXjZNmMamMx9C1GkofeUr3NsKCVY7KH3xC3rNuZE+z93K4ac/4PD094n6AtR8upZAtQNtsoWG5Tuo/Xw9Fe/+RM7VE8i8fCwp4wax9+4FbLng75j7daXgqWsw5KWx57Z/4N5+GM/uUsJ2D/1fmSwTIQr0nnUD3sOV7LtvIcFqB0iQfeV4Ch6fRMOy7fjL6/HsKcGzrwwpFKHn41dRNOcTot4AdT9uYf0p95F5wWgGvn4PwTon60+din3NHmLxqp0pEwZj6pbJhlOncvCJf0JUwrO3lHUn3YO5Vw6xQIj1J99H4dPvo0kwsW7k3eyfsoiBr9+DqUcW/vJ6ufK5y6uMlXPNBEzdMmkqrMJbVEmwxsHO65/D1CuH7CvHEwuGqf9pO1F/CMfqPa34obVZ2Hn9PJkfe0oJu7zYxgz4TX54D5RTtuhbws4mdl4/j/1TFjHg1Tsx5KbiPVRByO7Ge6iSlX1vJvOC0ZgKsgFoOlBOxOMn6g2y6ezHcKzdy6DX7lbm6CuqpnrxGvZPWUT/BXcSrHOyPGcSUX8IUaNh44RpFM35BGO3DIU3/V66Xd6LI++m/tvNNG7cj3tHESG7i2Ctk1Bto1IxfuOpU6n7bjP9nr/1uHQ51uxGikTZfPajipxHg+E265xz9WnUfLWBdSfdQ6DSjmdPCWFnEyXzl+IrqiZU20jhjA9BirFxwjS2Xvw0O66eQ7C2Ee+hSnwlNbh3FDHwtXtIGt2PrCvG4dpexPLcq9hz5ytH6TrpHpr2l1P5/gpFhprpP/L8p4Qa3Gwc9wDeI9X0ff42tl85k/Wn3IeoM4NKPpSRoiEinlquveYqJp5xGjffcD3RpgZUJhtEI0SclUSclcS88suHfv+YrPC+ce1eBr52T5uxW/H+pHsI1bsJ1jbiO1JD1UcrSRk/mHUj72b3bf8g4mxi44Rp1C/bTsETV1E4/X1WdLsGXaaNfv+4HWO3DErmL8W1vQjP7hLqvt/CgIXyD/Kaz9cBEvY1uzn8zEdI4QiiXoNtVD+2XvgUZQu/QYrGFDnsM+dGZb1AwLn54O8eq1nmRY0a17bDRN0+kKDgqWtQm/QceOhNuVqow9NmrKg3QNjV9C+VqdqlG2ncsJ+E4b1IGFaAa8shtl72DME6F+F41fpDT/yTDafcx6azHyX3+jMY+Pq9BOuc/FxwA/Xfb0HUqKn/aRt9n7u1zdo51u3DvfMIdd9ulvezy0vXyedi6d9Vea7PnBsVe7f9qjk0/LgNdfzgolkevIWVFM76GE2yhQMPvoGvpJbMi0/mwCNvsf6U+0i7YDRZ15xGwrACPLuOsPfW54n5gnS563zFhtQv3Yi/pEauznzvAlb2vJ6I00vY7mHjuAeo+3YTiCJVH/zc2v7E16xZ7nOuPg3P/jJcWw5R//0WqpesIeoNkDC8l0J/875sOlDO3ntfZeslT7eiq9nWbbtiJvumvoYmyYK3qJqud5/fZqzm9YoGQvjL63DvKGLn9fNoOlBOqLaRhhU7SBxWwMZTp7L1kqeJBkKEHG68Bytx7yzCs7fkN3XApr88hnPDfspf/45NZz9K18nnknRyP1xbDuHZXUyo3kXE7aVo7mJ6PjpJmV/mBaPpM/tGShd+w5aLptOwfAe+4lpl7RKHFeDadph9D7xBsM6JbVRf2W94+jqCNQ5cWwtZ0f0a/OV1qPRafIcrcW0rpOKdZRTN+YS+z93ays5ah/TANqof60beTfWna5EiUXxHahQ5arle7emAkN2N70g1nj0lHJ75EX1m3qC0EQQB+5rd7LnjFXxF1cq+lKISO294Fvf2w0RcPty7iukz50ZqPl3LxtMfBCRc2w/Lh3YVDWjTEjukO7rdeyEAnr2l+Mvrsa/aRelr36K2mmTa4nT5jlRT981mrP270mf2TbJ+HH0v1gHdCLu8+Mvrybx0jLzHRt3D1ounE3F7KXnlK2xjB7Drmrnsv/dVdBlJCu29Zt1A8bNLCFY7kKIxNk2Yxt47X8HSvyubxj3AxgnT8JXWkTx2IOtG3k2wzokUibI87ypqv1ivvKhOmTC4jV/U7COU/OOLOF278RZWIajEVnQ1y1TGBaMVHdO4dg+ubYWIGrUiDy11TN+5N+PaXkTJS18e14btf+B1ej15NU2FVfjL60k/d8Sf0hure15HxOllwGv3YO6dy86bnsO9/TD+4up25bClH/BnZUOTaMZ7sILG9fsofuFzBrx6J8ZuGawf/wCRJj/BmkaqP13byicC6DXjeqRolKg/RO3SX2hYvoOCxye18on2tdDFVR+vIuoNUPvVBsrf/AFEkf6v3nVc/9xbWIVndwm+IzUEqh2o9FpFZ7m2FrJxwjQOP/Mhlt65bWRDikSp+2YT/tJaHGv2EqxxgEC7stEx3/deiEm4tx1WdGez/xRxNSFq1bLfF9dtx/ptBU9dQ8LQngSqHLh2HMGzu4Q9d77yu2zz7lte5PAzH+LeUUT5699TvXh1a/mYfRP2FTv5P4+Y9J//338ZOg8lO9EJwG638/nnnzN9+nTmzZvHjBkz6NKly5/uNxqN/uk+evXqRWFhofL3oUOHMBqNuFwu5e9evXr96XH+CGKxjl0PsZ3cj7qlGwGo+mQVqWcNByB70gR8xTX4S+tw/nKAqD9IxkWnABD1yVFIqWcNJ+JqAknC2COLSFNAPqhp8oMoIqjaqrOkkb2pXfoLAE37SjHkppIwtAexaIyKfy5DCkep+nAluvQktGmJAOgybSSfNoTqD38GwNgji6g/hDYtkcxLxhC2u5GktvQnjeyt0Na0rwx9bioA6eePouYL+c1r1Qc/I2rUmPvmAdC48QBhpxeA5FMH4tlbhr+0Ds+eUvkN8sRhpE4cRtXi1QCYWszFvbUQtdWENi2RnOvOJNIUwNgtk+qPV1H7xXr0eWmorSaMPTNp3LCf1InDqXh3GWl/GYGlXxeQJDSJJqqXrCFt4jBi4QhJJ/VFZdJTt3Qjrq2FxIIh0s4+kerFq0keN5jyN75HnWBCikmoTHq0aYkkDO2Br7iWhCE9qP1iPTVfrCfsbCL1rOFIEiSd1IeI24dzyyF8RVUIahWaBBNqi4FgnZOox48UjlLzxXosfbtSOn8p3sIqiuYuRtSo0dgsCg+iviCV/1yOyqAlUNOIymxAbdajiUc3pZ42lKr4urm2FqLPTqHi3WWIGhW+w1WIei2aJAs1X6wn+4pxMl8lCWPXDKRYDH1OCk0HKkg7axhRXxBj9wxErRpfcW0bfqROHE75G9+jy0jCX1qLSq/9TX54CyuxDsonVOdU5qhNTcS+ejeiXkvTgYpWc0ybOAyQnWNz71wl8rZk/lI0KVZUZgPG7hk0bjyg9Kc26al4b7m8dzw+tDYL2rREUicOpzouR66thWisRhp/kdtVfrCC1DOHU/PFOjRJFmq/3IDaakKfbUMQRbRpiYQcHgSN+rh02cYOJFTvaiXnxq7pSJFoq3UWNWpErRaAskXfknhSX0J1TpJG9ZHly2oiUO04Om6dE8/uYhKG5FPy8ld4Cyup/3ErmhQrebecTbDGQfXHKwGwr9jRiq6Sl74g8cTesmy0oL/89e9RW41o0xIJNzYRC4Twl9YhhaPEgl5ErXzIQjQM0TC9CnoRbJJpkyJBBKF91ylhSD6l85fG1+grNCnW3+R9qN5JLBSN7+9sYvH93bh2j7K/TT2yEESRird+RApHqf1qAykThlC9eDWG7BTKX/8OtdWEY91e1CZdGzlUW404Nx9Ea7MQi8bwFlaiSbJALIbGZpHlxmpCbTbIB9Eqkab95X9orIjHj9pqxP7zTtx7SmXZOHM4FW//iHVQPsFqByqTHn95fauxgnVOdKmJ/1KZShhWIOvkUbLuqV68Guf6ffLBrEEHoER1RL0BvIWVWPrkUTp/KdEmf6u10+emtFk7XaaNyveWU/rq11j6dZVpiUmt96HVRPKYAdQt3Yhz436qP1uH2mxoJYuSBOp4xJ6oVRMLhfGXN2Ad2B0pHKXui/VkXjGOiNtH5ds/UvfVRhAFVBaTYq/c2w8jxWKojXrqW9jW5PGDAdn+ePaVIUlSK/vTLB/Nci9q1Fj6dqF68WrKFn2LPjsFQa0iedxAhX7PnhIEUTwuXc22zrFqF1XvrUDUqAnWObH069pmrOb18uwtwdwrt5VOVVtNaG0WpGhU3qMNbsLOJhKG9KBs0bcIajXVi9f8pg4I1TkpffVrUs8aTtQbQIpEkcJRqhevJuzyIWpUaJIscRvlVeZX88V6kkb2oXbpL3gLqyh7/Ts5gglInTiMiNtH1UcrqfzncgRBRNRrMXTLIOmkPog6rby24SjmXrlIsRho1Li2FJJ61nA5ksygbWVnBZVI881ZUaMm6g8hqERFjpr3mKjRtKsDNMkJOFbtRm01KTcntGmJWPp1JRYKt9XZZw6nbOHXpJ5xAuVvfA+ShMqkazWWr7gW66DuVH7wMzVfrO+w7sg4fzQAyWMHKnsxbPeAKKBJspAyYTARj5+m/WU0HSjDvaeUpJF9qFu6kYShPZDCETkiTZIIN3oIVjuI+UO4Nh9CbTWRds4IYoEQzl8O4NywX7Eb1qE98BfXkjpxOIFqBw0/bSdl4nAcK3agMhuU/WMd0A1vURUA5oIckGTetfRPUycOb+MXpZ93kkzXuMFE3D5qvlhHLBRBUIkKXS1lvqV/I0lgX7ETTYoVfU4KokGr7DFtWgKCWo1z88FftWFIEqhEjsxbgqhREaiy/0v0Rsq4QVS8u4zU04ZS/sb3qIxHdfbx/Js/KxvWgd2oeOdHQH4Bq01NpO6HrVh65+LZXSLfYNBpW/lEACmnDsC9u4SoN0DNl+ux9OuC2mzA3C+vhS4+rOji+p+2yZHaSzeSdvZwVEYt1oHdjuufG7umU/PlegAs/bogxWJo0xJlndU791dlI1TnxNw7N64rfsazpwSVTvubsvF7fV/ZdvlJHj+4je6M+EOozbJ/bh3YjYjb264OkGLyjaryRfJLAs+ekt9lm1vKYvpfR1L6ylJFPrrcfi5huxvX9sN0ohN/FJ3XtzvxX4eamhreeOMN3G43Op2OW2+9lezsbLZs2cJnn31GJBLBYrFw5513kpiYiMfj4cUXX8TtdtOjRw8kqe3bA5fLhV6vR6+Xr+O0/P+SkhIWLVpEMBgkPT2dv/3tb5jNZp588kmuvvpq8vPzcbvdPPTQQ7zyyiusXLmSbdu2EQqFCAaDTJs2jTfffJOioiIEQeDiiy9m5MiR7Ny5k08++YRIJEJ6ejq33367MmZLWK1WjEYjNTU1ZGRk4HA4GDFiBAcPHuTEE0/k4MGDXH755bjdbl577TXsdjsA1157Lb179z4uH1evXs13331HJBKhZ8+e3HTTTYiiyKJFiygqKiIUCjFy5EguvfRSQI4wHTduHDt37mTixIl88MEHjB07lq1bt3LttdeSmppKamrqr65dxO1Trh0HqhzoM20A6LJtyoELQLDBhbFbhvyHKDD8p9mYeudS98V63NsO0/W+iwjVOtDF24cbXIqz1QyNzULE7SP/gUvIumQMUX+QqC+IPsMGkkSg0q7MIxYMo8+04atz0HP6dQRK6wjWuzAjH1KGah2kXziaYI0DdaIJU6/cdsfqrowlX0EF0CSZ8RZWKs9GfQEsfbvg2Vd+tAOVSCwQUngQ8fhRJ5jo8re/EPOHqPtOjtrVx+eiy7QRqnMSrLajy7SRetYwvIcq0GUmEai0I6hUWIf2IFhtJxYMkTpxGLrMJGKhCPrsZEL1LgKVDUjAoHemokk0sf+B10k758TWa1RpxzqgK4FKeZz8By5F3yWN6iVr0WfZ0Gfa0GXYCNvdSrtglR1jfib6TBu7bnqeET/NAlHA3LcLm858iL4v3IbabMBUkEvY2aSwIOzyAeAvb1DWRUJCm2xFn2lT1ktjsyBFYqiNOgxd0gg2uEkY0oMRy2ahtVmoiTvYqWeegBSNyVfgVSqCNY1IkiT3VeVAm2IlUGmnaN4Shn/5JPrsVPIfuIQd18yl33O3AvL1oFggJP8AaMMPmdeIIo3r9mIZ1P03+QHI6xCMKHRLkShSJIouMwm11YggiqSePpRAlYOEoT0UmonF5Cs5cd4gyfKgz7Th2VuK2mKUn5MkpPhzUjSGqNNwwqePIUWiyg8ajc0iy0JaIqFqB4GaRvQZSfSefROhmkYa1+0laXRf+eo2AvpMG2lnDUfUqgnVOdulS5NkJhJfw5ZyHg2ElHXW2CxEvH506YkKHZoEI2G7G21yAoFKO4Fqu3ydWS1ywuePE65zUfLKUoV+S/9uFD79IT0evgJTjywQBLrdeyE515zOkec/a01XlQNtWgJSOHp0veIIVNvRZ9pI/+tIvIerjq5HLIKg1rXa3wgC0XCoxTNRBLUWdWI2khQj5m1U1ihQXt9mjVqOfSzvVSY9KpOOqMePLjOJYG2jvM/rnIhaNSOXzyYWjRL1B5V96SusQmXQtZLDQLWd7CtOJVBpbyOH6X8dSeX7K8i97kxi8RQBzXLYfF25mR/GHllIkagi879nLEOXdHSZyQRrnSBJRNxe+XA9wai0iwUjRH0uef9VH51jpMlPLBT+l8qUPtNGKC5Tgko4quur7Rg0KtSmo+urz03FMrA7UuTo2qVfMBqVXkvGeSfhL6lts3aGnFSZD/Gxwg4PloHdaVy/T+k3WO9EZdApaxasa0TQqBXeByrtHHrsHU748klErYbuD1zKkTmLST9/lBLtFayyo01JIBiNKrYhFgwT9fgUGwCgz0oBUWTwksc5POtj/OX16DNt5D90Gab8LIL1TnZeO6cND4NVR+mKeP1ok62t6IoFw+jSba32jaAWUZn0nLDkMQ7P+rgVXe3ZuqxLx9C4cT9qo77d9Yp4/KgtBvKnXYaoVVP33WYC1XaCtY0giuizUxD1GqyDuiNqVPSaeQPlr3+PfeUukPhdOkCfaUOfm4o2JZFgnUvh/Yhls9DYBLKvOQ37ih3KvMMuH7FItJWvImhlGvWZNvlgIM6TsLMJjWghYXB3QnY3KROGkDS6LymnDSXi8ROoslPx9k/0evo6tClWzL1z8ZXUoNJpj6ZgCUdRW42KbIQaXKgM2jb7MhYMtasD/CU1pJ93Emqrke4PXErT/nJ5f6UlIOo1iBo1Jyx5jMaN+9vsy0ClHVGrxrO7BLXV2Ep3CGoVNZ+tw9q/K2qzsUO6o/nwTpeZhKlHFgXTryVs99C0vwxRp8HSvxu6DBtH5i2hy+3nEg0EiUUiSNEYqROHEbJ7UFtk3ggatSJr1qE90GXaMHRL58isT47yMhJFl2lDn2GTD+oGdUc06FAZtSSO7I1j9W6C1Xa6P3QZyWMHok4wsfu2F2W5jMviCZ8/TsTpRZuaIK95Xkobv0ifnRyny0biCT1JGF5A+evfYx3cXfFvmvcXQMTlBSQC5fUceuwdhi5+FJVeG1+vMnkdjDq63XMBsWBIvrIdl732bFjqxGGKLkClIlTn+lN648isj/CWNyBqNejSE0k7+0SsQ/KJePxtdPax/s2/QjZa6hj55UEEXYaNYJUdfVYyapOulU+UcdHJRP0hVDoNUjRKsKYxPk8Hxrw0GjfsV+SmWRcHK+2ULPiaQW/dj6jVUPvlBkSdpl3/vGlfGbrMJOyrdoFKJOL2EaiSaYl4/Bjy0hj58xzZRjUFjiMbSagMWmLhKJb+3fCV1KIyaNvIRkd8X5D9O12Gje5TLiYWilC9eDWBalnf9H/lDkYun42gUdG4YR+WPl1a2VhNghEpGEKTZKHbvXKqi+SxA3+3bdZlJqFOtBCqd+ErrpFta7cMsq8cR+OGo3awE534I+iMlOzEfx1ee+01brjhBmbPns3VV1/N66+/DkDv3r2ZMWMGc+bMYdSoUXz1lZx7ZPHixfTu3Zs5c+YwbNgwGhoa2vTZtWtXEhMTmTx5MvPnz2fLli3Kdy+//DKTJk1i3rx55OXlsWTJkt+c46FDh7jjjjt44oknWLJkCUajkWeffZZ58+bRv39/3G43n332GY899hizZ8+me/fufP3118ftr6CggIMHD1JVVUVmZiY9e/bk0KFDRKNRysrKyM/P56233uKcc85h5syZ3H///SxcuPC4/VVUVLB+/XqmT5/O3LlzEUWRNWvWAHDFFVcwa9Ys5s2bx759+ygtLVXaaTQapk+fzujR8htOi8XC7NmzSU1NZd26db/Jl2Nx9IC4nQTbzd/FJDZPeIDGtXswFmRj6p179PmWB8zHHjbHHzk882NWD51M3beb5Rxu7Q0Vn0vy6UMJNbiIePytOxJEMi4fx5HZH7do0XasopkfsyY+ljrRfFza2jsYb4nqJWsI1jZS8/kGYqEIeTeceWwHR4dWiVgGdSdQVtfuWMXPfkru9WeQOKKP4iABqCxyLphfznwI7+Equtx2Dqp2DsVbYu/dC3D9chBzrxxURr1Mh9B+cnRJksi57nS8hyrw7Cqm/I3v6Pv8bUcfOLaZAO1XM2if15IEolqFuXcu4UYPv5z2IFI0RuZFJyMatLJz7w+2kQuF9/F+sq44lbDdg3PzQUoXfEPBE1f9uly2nIhahTbZgn317qN9/wo/2u1TgLDLy4EH3qD+u834iqvp8eCliHrNUdqPM402ciQoXwCw87pniQZCHHjkLQy5qZj7dW31nNRij0X9QXZd/yzqBBP6LmkAFD37KfosG/1entzqgOV30UU7/PgNdjYjZHfh3HSIPX97iYNPvEufeTeBINDjocs49Ng7RL0BuYlKRNSo2D9lEYeeeo++z9/ali9SOwPEkXXFqRCN4S+p/ZWJtQNJIuKqIeKsJNpkR2VJQxWPFmv7qNR67GN5Lwht5tj8na+0lu2TZuHeIl/1ax9yG0NumhzdUO9sxXdRJ+fpDFbJ18fajNVif8ntfs0tbH+s9PNOwne4oq0OPpboFrR1aK+0165d09Fy37TXh/yvyqhj0Bv3UTTrY1rqmdJXlhL1h2hYvgN9XlrbsY7p0twnD39ZraxvWj17DD+OoSvnutOp/ngVoQYXZQu+Jue609sScxwamvsK1jayY9JMpEiEw0+8w4AFcq5kSZIomvkxIYcH1/Yicm+Y2KLpcXgo0PoZWtMQrG3Eta2IUL2Tg0+8K49l0LWhqxmiTiPnsv3lYNux4qhZsoaoL8jeuxcQC0XIjdu6+u+2EAuF6f/yZHpNvxb39iPEwlF2Xf8sCUN7YMzPlLv7PToAGPTGfXgPVShX2nKuO12+8ry3lIYft5E4os8xc/w1G912PQSViGVAN/yVDey751Wi/qCSZzDtnBEcmbcE7+EqDj3+DuZjXmq2Hq5ZQRz9/rf2pSE3lfI3vse5+SBlC77G1DMbSZIIu7zUf7OZQJWdg0+8S851ZyCoWxYLEci8dAxIEg3Lt7cYS0CdJL/g8h4oPzqtjuiOFm0ClXZ23fAc1Z+uRZcpH9zYxg7Ae6BMuRHTzFnRoCXtLyNoOlB2jD6X/9+97TCubYU07S0l45JTlDyoyjNx+RbUKkSNiuoPV+LadJABi+4BoPKtH1kzdDLBGgdpfxkBAkjRqGJ3jjz3Kfqs5Lhe/zW6wLOvTJFLVfzwvX3/RkbOdadzZN4Sov4QZQu+xtJXvpWVP/USKt5Z1oa3x/K9mTfRJv/xfck/qDf6LbgLlUmeu9pswLnpIOVv/4i5T+5v6+x/gWy07a/1WEfJlBANWrrednarl9rKOK0fbtG9hDrBRNrEYWw+5zF8hZWojDo53+ax0/oN+1OzZA3eoio2jp9GLBRBYz3G9regS1CJit8iNd+c+xf4vhD37/xBDv39vVb+Xdo5I/AdqWb7pFlUf7yKhBMK2ukbaKE7fcU19HjkiqP0/w7bbBvTn5rP1yvf5Vw9gYaftiFF/j8prRn7L/jvvwydkZKd+K9CIBDg4MGDPPfcc8pnkfgbOofDwQsvvEBjYyORSIS0NPnHxP79+5kyRU7CPnToUEwmU5t+RVHk4YcfpqioiN27d/POO+9w5MgRzjnnHLxeL337yjmDxo4dy/PPP/+b8xw4cCBms3wotXv3bu655x7lO7PZzNatW6moqOCxxx5TaCgoOI7hQL7CffDgQWKxGAUFBfTo0YMlS5ZQXFxMVlYWWq2W3bt3U1FRobTx+Xz4/f52+9uzZw/FxcU89JBcMTYUCmG1ym82169fz/Lly4lGozQ2NlJRUaFcZR81apTSx5gxYzj9dPlHlFarPe6V7mXLlrFsmexoPTX1YQSViBSNoc+yKbkZg5V2OaF9HLqUBOpLtrTqR2XQYuiSzuCPH8G+bDvmAd2U9pqUBOWaXzPCdo8ceRYfz7ntMLk3nEGg2gGCoLzN1GfZUOk0BGsayTz3RFLOHIbGZiF5/CAQBPwltXIUgyBw4oq5cnSmIF890qbK4x47liZJvn42cvlsws4mTD2P5sFRGfU07S9rzaRoDFGvRZ+dAsg/5mKBsJyfavthkuI/mALVDiwt6NZlJpNzw5mIKhUpZwyj9sv16LOT0WUlE6xpJO2vI+n+wKVIEfm6jPdQJea+eXJidpuF6o9WoktLJFBpJ1jjkN9IW43k3nhmPK9nDiGHB312MsFqB/rsZLRpidT/sJWsy8YQrGlE1KrRJFsV+nVZycQC8vWz3OvPJOzy0rSvFH9xDV1vP5dgrVNO1H+wnMyLT8HcJ4+Ry2fLUQmCgCE3Beemg+izbAgIhOweAvGxm9dVUItE/UECVXbCDS588UMlz74ybKf0Z+SyWRi6ZiCIAj0fmyQ7o+eMINoUoP9Lk9EkmeW33tnJZPz1JKRwBH2WjapPVtP9vgtxbpJ/RPvL6kga2RtzX3mOx/Ij9YyhSOFIPDIl+Vf5och6tQPrwG70X3AnMX8IQaVCEEWaDpeRfv4o1BYjvpI6LP26oM9KZuTyWbKMiKLyw0ufZQMBgjWNBKodJI3sjalnNkkjeoEgIMQdbUGrAgG8ByrwHqkmcVhPKt76gbDdg6hVkzx+MP2evw3RqCPi9qFJNOEvqyPl1EHoM5NxbT5EyO5h60XTSRrZh+Rxg1rRZeyajiEnVZFztenooXaznKuMOvllQPOeNBnQ56QwcvlsZVxRp8ZfXoc+Oxl9ZjKB8ga0qQkknzqIjHgEkKjT4NpxhLpvN5EwrCcI4K9sIOYNos9Opubz9UiRKKJWQzCuC/RZNkL1LjRJZkV+m2EuyEFtNXLo7+/R7c7zlc8FUQ2xKKLeiqi3xD+VUGm0LZ5RKUVuRI0eRJGhHz0kR3blpkJcfpvXKHiM/Io6Df1fnowUjuKvaFB+kAerHVhb7O9mmar+dC1p54xQ9qUuy0Y0EFLkMOOik9FlJLH1kukM/fDhVnKoTUlAUIn0fHwSYZdXeSkRrHYg6tTyVcoWY4laNYJapcj87xlLn52CKT8TUauh6x1/VQ5CIy6v0s6Ql4rKaI5HtBwdS202IGo1f1qmgrVOZc0FlYh1UHekaAzP7uKjuj4zGZVRLxcEU6s48YdnUFuMdLnl7HbXruqTVWReeDL67GRyrj+DnKsmIOq1BCob5D4FAW1aIrFgCPfOI63kS5eSiMqoV2yCLi1JjhSK816fnUzmpWPZfsUz5Fx3OlWfrKbbfRch6hqJuH2KTgxW2Yn5Q+izU3BxEFGnQWUxKjIihSIEy+plHbK3FF9JLd3vPr8VDyMuL+nnjODI3MWteKjLOkqXNtmKe6fMK/laXyPGruly5G6cLikUiRcN0Stj5d5wBqJG3cbWZV46BlGnZf9DbyLG1/bXdIA+y6bYumbdHvOHqPp4FRnnnYSxewYCcrRQ47p98jXO36EDDLmp6HNT43pGQ9O+UoX3oTo5gqrmi3Wkn3/Ut9FYjYhqdStfRRAEBiy4A02SBU+8D5Dz4anNBrrfeyHEYngPVaDPTqZ68RqyLjsVfVYy1sH5lL/+HcGaRmq/2kj/V+5AMukYuWI2SCBoVETqfEd1wOB8IvEDl5Z7RdRp29UB2ngKkcxLxlD1yWp6PHKF0kZlNaK2GkkcXoDarCf19KEyv7OTURl0JI3uR9jla7MvzfHcfSNXzEabkvCHdEfzgYaxZxZSNBbXI8kK72s+W0v+lIshFkMMhjF2SePkzS8pBY8ElYgxPxOtzULq6ScgxWIIGjXaaAxfcY2yTvrMZFzbD2Md2A1T79z/x955h1dVLX//c3pN75WEFmroVXrHdhUFlWLvqCDSsaCAVAsqINivHfTiFVFRQXrvIZQUkpDeT+/n7PePfXJICFhy73vbL9/n4dEke+1Za9asmVlrz5rBXWNGKhdvRcTceh0xN4uReLUHz6FJjcN8Jp+gLqno27egw5tTETxeTBn5RAxK52z128j9H2rrxuK1ONC1isNxqYLQnm0uy0NCBD6np8G4FKE6avedJen+UXjMdqwXCgkf0Ony+vL7N+qkqMC6F3XMblrNmYA6IYKQ7q2JubEPUrVSvNrs9aGMCW1kwzz+tCzyYC1dPpiJIkyPIrQVHou9SXojpFca8hAd3b+Yj8/twZpVjDIqBJ/VgUQm9d8kaujfKKNC/mHZcNdaAm3iJw4luEtLOq17UvSJlAqcpcWo4iNQhOrEW07+PUPL6bei79ACiUyKMiIYqUZFjy/nY80uRh0XjuFEDopQfeAjap0uDh+Sjv1SBXG3D0KdGIUsSAteX0P/XK+h5YzbSHn8Jownc8XoU68PeXgQar9frUn255UXBIzHson9S/9rygYSqPrlBBXfH6b1grsCvu/VZOOP+r7qRNEvlPl1p1ynDvh36jhR37jKDaK+2XKQpAfH4pFbSXpgNKnTbhX1jckm5ussEv1geZAGn0e8BXAt29zAjy2rIeYv/bgw/4MGtlUzsBPyEF0gJ2YzmvFn0Bwp2Yz/Kvh8PnQ6HStXrgz8qzskfP/99xkzZgyvvPIKDz/8MG63O9BOco2vPvUhkUho3bo1t956K9OnT+fQoUO/+bxMJgt8NapPC0Clanj970r6giDQuXPnBmN47LGGxVbqIy0tjaysLC5cuEDbtm3RaDS43W7Onj0byCcpCAJLliwJvHP9+vVoNNeO3hk8eHDg2dWrVzNhwgQqKirYsmULzz33HKtWraJ79+4NxlZ/XLt378ZmEx1pm81G586dr0prxIgRLFu2jGXLlombiZv6AhA/YTCVP4oHj8Wf70DbMhZ1chShfdoh06oo+9teFBFBgWtNl97+DgSB8zM3YM0uRq5VipsKvUZMyFzduHiR6eRFYm7qA0DKYzdgu1iG6UQuUrmMxCkjkChkxN81BGeFAVeFgYtLPmd/t8c488ArmE5dpHr7CYo/+hmpUs7eDg+S+ehqLGfycZXXYs8vb3AQajqZGxibrm0i5swCDg6fQ/k3+wO5c+InDsXn9mA5e6lRX6t3ZxDUsQWa5CiS7huFTKOkYtsxPDYnyEVVbcstQeYfd3CPNnjMNqQKORcWfIC7xoTxaBZxdwwm5pb+OAorcBRVcfy2l8RiGT8epcVjN1L00c9Yzl5C8PoISm9J/ITBVO04SUj3NlT8eASv1YGr2sy52e/iNlmp/OEI8ZOGUbMng6QHxuCx2Akf3Am30YqrwoDpRC7alrEYT+QQc0t/Ym/pjyJMT+F727DmllKwdgsyvYbkR24Qr1B7vbgNFqp3nEIVFYK9sJJDY+bjqjJhPltAi8dvEufr8ZvwuT24a8ziIej4QQCE9GiN1+5CHRsm8l8iwXgsCxBz7AgeL/uvm8HRm1/AlicWRXGWVOM2WnGW13BwxBxcVSaKP99F/HjxYNVeXI1EKhWL5thdAbms3HYMn8uDz+FqwI+48YOo3HaU+DsG46w0okmKwmO2/SY/Lr/zKBKlnDOPvcm52e/iqjISc1MfTKcuom+XhOAT0CRFEta/A9kvf8HB4XM5OHwuppMXA4fWKY/fhLvajKvCQOW2Y8iDdZR9c4Bzs9/Fa3WKhydaFSlP3YK72ozHYkemUaFtHe/nYRs8JrHy9LEJizEcOk/ltmPE3TkEqVpJcJeWeMw2gjqliOOqNBI5qjuCy9NgXM7yWrIXfxaQ87rrbvXl3HQiF1VUCDK9RqwA6/ZQe+AcB4fPoXbPGSq3HUMZHYrhwDlRvsw2gjq2wGO2kf/GN5y6/xUkEqmYTsGfxynl8ZtxV5up+PsBPFY7ceMHoW0Zh0yrxmOyEdanXUDHVO86HeB7nF+Gkh4aizxYx4m7lmI8eD6geyQKGVKVDp/Lis9hChSyEXxe9KHixkAiV4lRIIK4CfO5bODzcfj6ZzGdvFhPfm+uN0eXaYf0aIPHaOPiq3/j4PA5SOWyQD5ca24JUo24vqNv7BOQKXVipH+DJeHQmPmAhKrtJ4gbPwhHaTVxEwZjzSpGFRXaSA4Fn4/8Nd/iqjL5N+2XaSGV4q4xi32q1w6vDwT+MK3Do+bhrDBQ9etJqrafwFVhoOqX46JM+deKKi4cr9XRaK2o/B92/lGZ8rncgTkvfG8bplMXxUM4vYa48YMI6dFGLIpgc+CzO+nw2qNU7zzNnq6PcXD4nMDcaVNjA3MX2qMtlqwi4sYPouiDnzg3+108BiuO4mrixg+iw2uPYC+swF5YSfk3+xvOsdlGzZ4zAZsQc2MfPBZHA1l0ltUSlJ6KVCYjfGAnbLklaJIiKfzgR79ONFL6+a/IQ7TEjh9EcI82IAh4/fwDUESI1Vq9Nifx941G2zIOn9dLwdvfBXgYc2NfrNnFjXiobRlL1fYTHBozH4/ZjvlsAXHjBxE/YTDmswUIHi81O08HxhUxtEtgXIn3jULbMg7B48NZaWxg6yKGdqH1/LvwOVyYT+QGaNWtsfo6wHg0KyAnXpsDqUaBx2xD2zoOj9VO/hvfcPG1v2E+U4DxRC4pU28mfFAngru0/EM6oMNrj2A8kcOero+R+eSagDy4DRbx8MRgETfQXl+gf7G39Kf20PmA7xA/YRCO0hoyHnuLM0+uRa7XEj9+ECE9WotVay129l03A6O/6ETc+EGED+yEs7wWiVSKs7SWlKduofLHo4QP7ISjqAqPwUreG3/n3Ox3G0SgW3NLkKkVCF5fo3Xpc3uuqgNclUZSp4/DY7YR48+x6KowYL9UEbBFdQdCNfsyqdx2jORHb0STEoPHZMVjsjZclycvoooLx3Aki/w1W/607tC3S0KikBFzcz+KP/5FLAiy+LMA75MeHIvP6cZtsHBo2GycFQaO3vYSl979AY/RSs2+s+haJ7Crw0P4XG7yVn+Ds6QaV6UBZXgQ6uQoQnq1FWVx7xm0KTE4CivRd0pB8PlwVRjIXfwZ7hoTBW/+Ha/VTuSIbpgzCwJV0Q8NnsnB4XPwmGxIFGL0qCW7GIlMiqvCQNIDY0AqwVZQTuW2o3itDqJv6ktIjzZI1UoubfieYxMWc37Ou+K47hxC1PU9A6klqnecarC+6vs3zrJaWj83CXe1GX1aIo6iKuLGD+LoXxb6C5xZqdl1mrzVm5Fr1Y1smOVcIScmr0Bwezl660LxKrAABeu/a5LeECQSvGY7NXszMB3PJnbcdVRuO0qLqTeDIIiVna+wK7UHz/3DslHuz9dYue0oquhQTKcukr/6G1xVRqJH98B0Ihd9uyR8Hi8+p4vYW/pTse0YOUu/5JeESZRvOUThBz8huDxU7TiF8WQuHrON8m8OENo7LeAv1uksbctYQrq3QR6iJXvxZ9Tuy8RwNLuhf+50s/+6p0Wf+YcjRF/fW5SNs5eQSEXZSLxnZMCf89oc+NyeRrJxcPgczJlibnhleFDA/vyebPwR39drtnPkphcwHDwX8NtkGhVB6aliQblaMfe+q8IgRr96fRhP5OA2WHFVmajx+11SmQyP1U7SA2PwudzIVErcBss1bXN9P9ZRUg1eAWdpTWCej1z/rBh9XGGgxJ/jtxnN+DOQCL93j7AZzfg3YsqUKXz88ccNfvfss89yww030K9fPwRBoKCggJSUFGbPns2jjz5Ky5YtWbt2LRUVFSxcuJD333+fkJAQbrvtNk6cOMHSpUt59913A5GBIEZZGgwGWrZsCcD27ds5cuQIc+fOZdasWdx///20b9+ejRs3YrPZuPfee3n77bdp2bIlo0aNYuvWrXz//feBnJK5ubk88IBYjezTTz/F7XZz7733AmCxWPD5fMyZM4cXXniB2NhYnE4n1dXVxMfHX5UPgiDw4IMPEhQUxKpVq5DL5WzYsIGMjAwmTZpE3759Wb16Nampqdx8882AmAszJSWlUX9AvL69YsUKFi1aREhICBaLBbvdjtVqZc2aNSxfvhyTycSsWbOYNGkSQ4YMYerUqSxdujTAt/o/5+bmUl1dTe/evX9zPvf2fpLO66ehCNVjzsgnY+qbCP4val0/nk3E0C4gCBR/uoPzc9+n1ZwJxN8xWMzHIxUdKGV4kBiFY7YR3L0NEqkUn9sj3myQShC8Pi4u/Zy8t3+g++dzCevXHolMirvGwqEbn8dRWEnk8K7i1TOtCnethROTV4i5hxAo+evPAHT+cCbhg7tgLygXC5Skp4rXIMtqCR/UCcEnBGjlv/093T6f14DW4RufC+Qo67tzJbrWYtTAuWc2UPrVHgQkDDq1VkyMHqrHXWNGQIIyXA8SCe5aM65KI4IgFvtRRYXgtTuxZRcTlJ6Kz+7i/Ox36fLRLPb1fpLQ3mm0XXQPiqgQ0Vkoq+HstHWE9k4j4b5RqGLDsV8qF6/henxiYZeESPEAQiah4O3vubhiIx3fmkrMzX2RSCTUHjzPiUnL6PTmVKLH9gKZFAQBt8HCyUnLaTV7AmdnrCeoUwvSlt6PKjYMr81J7Z5MMqa+SUjXVqQtvhd1UhTyEC34BBxFVWQ8spr0d59GERaETK9G8PoofH8bl979kd5bX0IZFiTOpceH22jBfKZAzB0GqGLC8DndyLQqBEHAdCJH/AqvkGMvqMBVYyb8ug547S7OTltH/J1DSJgyAmeF+GVb8Hgp/nwnob3ScFWZiBjcGUWYPiCjhsMXEDxeMqevp/d3L6GMCUGqFCMUjceyOXrri6S9eDcRw7uKldgrDLhrLZydtu53+RE5vBvtXr4vkE/Na3dxbNxLtJp7B+EDOiFeepLgqTVz6f1thPZK4+yMDYR0b0375fcH8qYKXh9H/rIQ49FsBh550x+1Jf7+wnMf0fKZ21CEBSGRiJsqweWhbPM+EiYPBwQ8Fge5S78g9elxqKJDkek1OEqqUMWKX+gFQcDncIJUhuDxoAgLouTLnVT/cuK3xxUbJkZC+AQyn1pL6Vd7GHDkTVTxEUikEgSfQOmm3ejbJaEI1eOqMqJOiAzwQ/AJuCoN4tryeFFGhODy55e1ZBejTYlFIpfiszs5On4x5lMX6fj6Y2JuKp+Ao6yGrOc+IvXpcShC9YHoDEW4P/fRxVLUiZGo4yNEB92/QXOW1aJJjREjAqKU+Ozi7yVKLTJdJDNmzmLggAH07NULj9tNzvkzjBw9FhBAKsdrrebX1k+iaRFNr62LUITq8dpdHL/rZUxHxSJlA46+1Yj3dX1UhOmRalQIHi/mzHwUoXoU4cFI5TLsRZXY88up3ptJm/l3IpFJseWUcHDUPNJevJuEKcORSKUIPh+C10fVLyeQqZWcnbGeuPEDaTl7vChr/vly1ZqJHtsLRZgeiVQSkEPL2UucfvA1en33EorwYGT+vIu2vDIODJ75u7TqZF6dECluEn85QcbUN+ny4UwiBqeLB68+32WZnz0BXfskFME6kZZEgsdko2ZXxj9FppQRwbhNVnxOD/JgDTK1EiQSfHYXKGTINSo8VgeOwkoEj5dL7/5A6wV3ibnQBLBdKseWXcK5We/Q67tFjeZO1zYRuU6N1+HCUVQl5gQuqSZ8QCfsxVVkTn0Lt8FC5/XT0LVJQOI/fHZVGslduYngzqlEje0l6n6DBUWYaANq9pwhpGcbFKE6jEeyyLhnJW2XPiB+MNAoQQCP0YLpZK4YlR8eTFB6qshfAXEDvisD5FJ0LeMQfD40SVEB+aqzPwC9t70cuGJc8cMRwvq2R+uPeK17n9toEXPEhQfhMlgQXG58Li+axEjwy0/9cSU/fH3g44GjqAqP0YrxWDZBXVo2oqUI1SORixtjVXQYMrUCn8uD1+bAa3MhVSlQhAeJB3VKBcikaFNjkUgkeKwOjt/18m/qAFVMGOr4CMznCsArbnUcJdWE9m0n2kG/PfIYLZR+vZfW8+/CXWOi6JMdlG3eT/r6pwK3ByRSKW6TFfOZAmx5ZcTdPhB5kEZMfeFy46m1cH7BB3Rc/ZhYCE4px1lWi8/lQR6sRaZVIZHJsOWXcnbGBpIfvr6BnbXllfltURBSlRgVKXjESOpjf1mIs7yW+LuG0G7ZA410QNTYXuLhvd++nZ25gbhbB1D+/SFaPn2bmKNXIcNrc1K94xQZU99kcOaGy1eNBQGvxc7xO16m1ewJFH+2g1bz7kSqlDfQ9U3VHYLLQ/p7Mwi7rgMK/60TR1EVpx98DdOpi6I/9s7TCB4vxqNZnJ/3fsBPdJYbUEaHoEmKJn/NtyiCtcSNH4RUrcBeUIHX5sRVaSC0TzukKiVIBFwVRi6u3ISrvJa2i+9FGR2KRCYVD4jLarBfqkQZFSIWLokKpXZ/puj/qZTi2CQSvHYX9kvlnJy8Amd57VX9Il3reDq+8TjqhEgUITpAwH6pkoxHVjcYl7vGRPEnOyjbvE+0D2FBSCRgK6jAY7Bwbs57dHn/mQY6pt3yB5Gq5OJtiqvYMK/dRfEnO0i6fxSa5Bgqth4iqHPKP6w3zkxfS9+flqFJjgapRDykqjT+rn/zj8hG1NhedFrzhOjTeX2YTuZiPp1HxLAuqBOjxKAOCXgsDsyZBWQ88gbO8lo0LaJJX/8Uwekt8Tld2C5VkvnUOrq8+zTK6JBA+oiMx97AfDqPzuun+X0IGY6SKkyn8zg7Yz19flrayD8HGHRqnRi9q1YieHy4qoziLSC5LHDbxp5XhtflIWpU9wayEdK1Fb22vISrxowiRAsSKc4KA6fuXtFINur0zZ/xfREEvA4X9ksVqOIa+m0+lxefS4xuteWXUvLFLpIfvr6R35a26B7ibh8oyodXwFFaTcZDr/+ubRZcHjqufgx1chTq+IiAr206dREQK4Z3fOuJQHGw/1UYJg37d3fhdxH66Y5/dxf+FJoPJZvxH4077riDsLCwwM833ngjvXv35p133sFgMODxeLjuuuu4/fbbOXLkCB999BHh4eG0adOG3NxcFi5cGCh0Yzabad++PYcPH2bZsmUNDiUrKytZu3YttbW1KBQKgoODeeihh4iNjW1Q6CY6OprHH38cvV5PcXExr732Gmq1mk6dOrFnz56rHko6HA7effdd8vLykEql3H777fTp04czZ84EDiwB7rzzTnr27Mm1sHTpUmw2G4sWLQJg586drF27lvXr1xMWFobJZOK9996juLgYr9dL+/btefjhh9m5cyfvvfdeg2vrS5Ys4cKFC2zevBlBEJDJZDzwwAO0bduWNWvWkJOTQ3R0NAqFgp49e/6hQ8mPP/6YhQsX/uZ8/hxzx58TAED2m7mdrg1PEwLB5U1MwuH9zWR5V4fQhDbQNH78N6QWaQo/JE2UjX8lraagqbLxr+zj/yqGZC5tUrudHef9k3vSjP/raIqub4otakZDNOvf/y409crff4Nf1BQ01Wf+T9cd/6vr8n91XCPLv/z9h/6L0Xwo+c9H86FkM5rRjH8Zmg8lL6P5ULIhmg8lL+N/1Un9b0DzoWQz/lPQfCj570Gz/v3vQvOhZEM0H0o2xH/6uvxfHVfzoeS/H/9th5LNOSWb0YxmNKMZzWhGM5rRjGY0oxnNaEYzmtGMZvxL0Vx9uxnN+A/CypUrqaioaPC7SZMm0bVr139Ph/4DkBBmblK7/eaI33/oCmh9TfvyaJL9+S+dwd6m0bI0gdaEcYYm0Trwpf73H7oCTf16WyuV/ek2YT5vk2hVy/48rUjvv66aoEXStO+Ff35UIrRC0/jYFLia8C20qZEfTWnX1IjHpkRYNkdX/uNoijxB0/RUUx3mpurEf2XkUlNoNTWqwfkHCg9eCVkTL3UpmsD7MLmzSbSqParff+gKNJWH/+lRUk2N/mpK9KJW0jTbXIPiT7dRC//58ZWOJkpVU9ZKU9EU+WiqByb/F+rRpqzLYJmrSbRMXmWT2jUF/+n65t+CJu4Xm3FtNB9KNqMZ/0GYNWvWv7sLzWhGM5rRjGY0oxnNaEYzmtGMZjSjGf/f0Xwo+X8IV6tk/Y/iyuInddixYwdbt25FIhErgt1555306tXrn0q7KThy5Ai//vors2fPBmDz5s3s2LGDN998E4CjR4+yfft25syZc9X29YvY/PTTT6hUKgYPHvxP7eO1eFqH77//noqKikA17w0bNlBeXs5zzz0HwA8//EBpaSn333//VduvWbOGHj160Ldv3z/Un2effZbFixdTUVFBVlYWAwYM+POD8qPzhmmcmfoWgluMzEpbci+Rw7vhtTvJfGod5ow8AFKn30rLZ24HCdgOnqT4IXFsqrRUYl58EllIELLwECQaNVWvf4Txbz+RsHoB6k5tQSF+F23lEzBfquCboXMb9aP9vSPpNns8qhAttVlF7HnybarP5NNiXH/aTb0JAI/VwdnXv6HjM+NQhuqpzcjn0JNr8bm9pD12Ay3GXYcmLgxFkAapQs7WCUsoPXCejg+Mpt1dQ5BIJJz/7Fd8Xh+dHhxDSEoMf+38KN2fvpWkYV0RbE4OT1+PRCpl+NYXOfDImxRtPQyALimKfm8/0YBul+cnET+yG8rwIGyVBgS3l4z135O9cXeDcXV6cAzBKTFsf/QNeswaj1QmRV1xBmlCSxAE8Hlx/u0dvBfPorrtYeTp/ZCERuL89gPc2/8GcgXaactBrqD/43Kq92QQ2qMt8lAd5ox8XNUmIod2wWt3YrlQREjXVnjtTs48tQ5zRj4ALWePJ+Xxm5DIpFguFHF47AIEt5fOG6YRPqCTWKlSJkVweTh8w3OYM/Lo9epDxI/shrPKxI9D56JLimL4dwtRRwQjAJb8cmxFVVQfzyF+ZHcAFHIpujYJmM7kowwPQh6sxV5UCQJoW0RjOlNAUIdkZBol9qIqTj+8GnNGPm0fGE2rSUORSCTkfvorRduOMXLLQtSRwQgCWArKkSrkuC12bEVVaOMjUMiklHy5i5ib+qAI1aOMCRMrH0aHItdr8FjtYlV4o7WBLHd4/VGiRvdAplHhLK3BlJHHmalvoWubSPuVD6FNiUHur359+qHVxN85mPDh3VCG6REEAUe5ge1DLuujDrPHE39Tb/QpMUhkYuXaPRNexnBCrHwY0b89nV+agkQhx2N1oE2MRBmmx2tzsv/OpYHnAEK7tmTQ1pc4P/994u8YjDIqFHmwFkdRJarYcBRhYhVpt8Hyh8fVcsZtRI3piSomzF9xHexFlWQ8vBpzRh7prz9C9MhuuKpM7B48G01yFN3WP4U6OjRQUV2u14g0rQ68Nid4vJx77q8YDl8AoMs704gZ2wuJVILX7sZeWEHGk2vx2l10Xv0owZ1TyVr6JYXrtqBOjiJ9/TSCOqfitTsR3F7keg3W3JIG8lt/bJ3fmS5WmxcEKn44EtBZ+o4t6P7FfBQhOgSfj7Oz3qFsk1ipU6aPQqLUgs+Lx1DEsy+/So8+AxkwcCBxcbHg9SD4PHgtlVAvwreuf4pQfYCHbRdOIXJ4N+Qh2kYyJVUp6Pn3hch0GjRJkXgdLmp2Z+CqNhF320BkaiVeuxOJQo6jsJIzT6z5zXG1XTiFuNsHItNrwOfD5/Jw+oFXqd55GlV8BJ3emooqLgJ1XBheq5OafWdwVZuIHt0TRVgQPrcHqUKG/dI/RuuPyJQ2NRapSonP7SZz2tuUb94H0ECmjkxZSbf1T6EM1eFzexG8PlQxoSiCNAgC2IurcFebOTP7XcxnLwGQ8sj1JN8zAm2LaCRSKR6LncMTXsZ4Ihdd63jS/TKVs/RLKrYeIn39NOShOrxWB1KFHGV0qKhbJQTmq74+HHDkTbwuN5r4SJBJMB7PEaveq5UIAsg0ygY6wJyRR9qSe4m/YzBSjQpHYSX7+k4TZf/DmUSO6I5EJsFdY8FRVMm5ue+hToyi1czb0bVN4NS9q0idfiuKUD2W84XIQ/UEd2lJyRc7QRCIGz8ooBPr1mWn1x8hamR3XFUm9g2ehSY5ir5bF6HwV1C1FZTjNdu5+Na3pD56A8GdU8m+gh/mjHwynlxDn62LcJbVYisoJ8pv3888tY74OwcTPaYnysgQbP6K5doW0VxY8RV57/xA3E19aDfvDnSpsThKqqk5mi3Kmt/enH5qHRKZlP7fL+bEw6sp++4QHZbcQ/Tonqgig3FVm6g9lsMp/3qNv+06Wj1xMxKFHHVcOG6DFeOxrMB6jhjahc5vP4VMp8ZdY+bEpOUB+U155QlCR/QEqRSv0YLP7iTv6TcJG9uH0FG9UcSGIw/RIXh9uMpquPjEa1QfyieoQzIdVz6ITKfGWWVEEaRFHqzFlJHPaT9dXet4ev/tOZTRobgqDByftBxzRj5SlYJef38BqVIhVtSVSZEq5biqTRiP5ZDhb69tHU8nv0w6K40ILjemjDy/be7ayDbX1x29fliMLjUOiVyK7WIZB0fMEdfl+EHI9WoEnw+f3c2JKSswHDx3zXXpqjYRN24AUrUSn0OslG4vrOTM428FeKjx6zZ9xxa4ay3s6fkEgttLzE19aL/iQRRherHCeGFlwDYPPvImHqsdwetD8Hg5+dDrdFk/DV3LWCRKOVKZDJ/HS/EXOwnp0pLgzqkULPucknXfir7H0geJmTgMBHCW1VD59W6K3thMzyNiJWUQKN+4k4uzNgDQ4p4RdHxxChKpBFtxNR6jDXmwBmNGPieeWIPg9tLrr7OIHtIZwSdgLyjn3Mx3MBy+QMTQLrR7+T6UMWFIpBIkMhmO4ioyZ7xNy+nj0CRFiWN76HU8Riua1Fh6b12EPEiD1+nGeqEIZUQwXrsTZVQIihA9gs+Ho6iKI395AXeVyW8fpvt5aGavn4et5kwg8Z6RyPUafG5Rj0aO7C7ajTA9CALOcgN7BouBDh2W3EPM2F4ow/37CinUHjzPkUnLA2ul9dPj0CRGgkRC7YFznJyy/Ddt0W/p7F5bXiKoYwuQSsU5vlTRQDY6vv5IoJ2jtEbUHX5dHz2mB5rUWGT1dH3Z5v2XHXiphOt+ehm3wYpcp0YRqsNWUIE8WIMuNQ6Zxh9BKJOS9fKXFK77LtA0+aGxJN03Ek2LaCQSUdcfu+NlTCdyG6yrK3WbRCZFrlODVIrHaG3Aj/q6PumhsSTdN0qsSm1zUrP3DGemvkXUmF60fWEy6sRIBK8Pd7Wpgb5p+epUwurpG6/diT2rkNAh3ZCqlSCTIDg9OIsr8TlcnBkr7mHTFt1N0r2j/JW3XdQeOo++TcI1/XNtqzi6fPAM2qQokEmRSCVkLfkcTWIkUf55lshkKEJ0HLltEbV7M0W+PXI9ifeMRB0fgeD1Uf3rKTIeewNdm0Tar3wQbcs4ZGpFIz+gGc34M2jOKdmMfzqqq6vZvHkzixYtYtWqVSxZsoQWLVr8w+/1ev/xK4ZpaWlkZ2cHfs7KykKr1WI0GgM/p6Wl/aF3jRo16p9+IPlH0LZtWy5cuBD4OT8/H5vNhs8nXiu5cOEC7dq1+6fRW7x4MSBWKN+7d+8/9C6PwUrCRDE5cOTwrmhTY9nXdxrnZr5D+xVitXLkUlrOvJ1jExbza9v70PbqjG5IHwBiFk+n8pUPuDRpJrWfbMGRIfJBcLqoWv0xhs0/I5FKyR00mR/HL8FjcVy1HwJQk1mAubCSwws/pd/SewGwXKpkx7hFbBs+j8zXv6HPW49xYcMPfH/dM7iMVlLvGgLAhXVbyVj6JbWn8tj/4GqqTufRe/6dhKUl0u6uIXxz4wt8PWo+ySO6YSmp5vs7l2IurCRhYCdCUmPZOOAZjs56jx7L7iP92Tsp82/K65D+7J0N6HZdOJmglrFc/OxXLv10FJfRyvfjl9Dn+YlIFZcv7VYcyeIHP63eC+7ipykr+HrobKSJrXB8tALbiqdwfLYa1V1PIuvQE2lUAr7KErx551H2H+OfJDe2N+djW/4kB4bPJe72gVT8dIx9/Z5GplMT3r8De/tOp/iLXUQO68revtM5O/MdOqx4EABduySSH7qec7PfZUfK3Sgjgkl96hYASr/chb2wkupdpynbvA+3yRaY9/yNe9g9cUVgLL3feBRHhZG/tXuY4m3HkCrklPx8AlVEMD+NnM9PI+eTveRzXDVmCtZuYU/PJyn7Zj9FH23n4Mh5CF4fihAtxqPZHLnlRQSXhw4rHkTfLpFWk4by0w3P88OIecSP7MZ165/EUWnki8QpIi25nKKtR3BUmjBmFfPjyPkcHfcirefdwaV3f2Rfv+ngEzAdz8F0MpdT963ClluKq7y2oSwDJV/swpyRj7vGzL5+0wNroO3zk6j65USgvdtkp/PbT6JNjeWnfjM48/KXOMoMjWQ3a+13uKrNmC4Uc/q5v+KqsdBnvXhgIQ/W0mXZfRy65xV+HTwbfALOCiNbku6mcm8mPf3PASCV0OHZu6jYeZq42wdSsP579vZ8gvJv9lN76DymUxfxmGxYc0r+1Ljy12whZ/Fn2AsrsV0so+rn4wguT6Bt0Re7OHznssB72j07kbz132PJKcFWUIGr0six+17FWWHAbbCyd/g8Mp5eT6dXHw60UYYHU/LVXrx2FyVf76Fy+0k6rHgQt8HC2QUfkldvE9Lm2UkUrP9e3DCdyMVVaWR78mRKvthJ5LCujfWP//25yzdiu1jWQGd1fP1RHCXVbE+eTM7SL2i/9PKHH5/DjMdYGvj53imTGDNqOA/dfy9eYymC4ENw2ZBqwhrMZ13/6njY9qW70abGcmHBB1eVKZ/TzbFxL2E5d4mzMzZgzytDHR9BeP+OnH7odbJf/gIkEgrf34bpdN5vjquO1tlnNmA6kYP5TD5Fn2yn01tPACB4vGS98DHmjDzOzXkPt9GCMjqU8P4dcVYYKfniVwDOz/8A44mcf4jW78lUxXeH8FqdXHjuQ4xHs+nwymV5qC9TdfK0s98MDMeyqTl4DuPJi+R/8BNVuzJwG6xkv/o3Ovvbq2LDSHlwDK5qE5bzRZRtOYQ1r5xuG8S1cqVMtXl2IgXrt3LqvlfQJEZRc/g8ppO5OEpqsBdX4yo3NNCHdbBll5D59NvsSLmb4E4plG7agzWnBKlSjjW7OKAD2q94IGAbT0xewdmn30YVK8pM5IhuRAxOx3gsi6wXP0WmVVH86XbaPDcJ6/lCTt3/CrUHzpH0wJiATLlqLZhO5pK98GPUiZGE9GyL8WgWR/06sW7Oir/YxbE7L6cg6PzG4zgrDNTszcRwPAepQk72ik2kPHz9Vfmxr9/TuA0W0tc8gTW7BGVkMLrUuIB9SH/7KXSpcezp8ST7xy3CY7Kxe9R8vHYXZT8cAcB8vhBrXjnmrGKO3P8acp2aiOs6sKPf05yZ+Q6dVjxI2nMTqfz1FABRw7uiTY3DeDyHnNXf4Kww4jFYSPKvV1tBJUdveRHL2UsUvr8NV0Xt5fUsldBx9WOYMwvYkXo3XquDjm88Fhh/1cYdlLy+EalSTsaAx8mfs44WSx+hdN03FC39GMHppmbLfgzbj+GpMeHILgSg06uPcGHx5+wbMhu5Xou9uJo9ft4k+vsV3DkF26UKLq7+hrIthwKy4nO6OTpuEdlLPsd08iKCz0fJpj24Koy4DZaAHvIYLFxY8CG2gnIMB8+xr9905DoN4f07sq/vtGvqNp/TjT2/XJTD1HtQRATTed1TaFNjyV+7BeOJXMwZ+VT8eJTO9WzFleuyjtaeHk+Q8/LnIJGQvfgzbNklDXRAm2cnYs0poWLrYQSPJ9B/RageZ3ktboOVs8+8E7DNdTg8bhH7h8/lwOgFtH12Ivnrt3LykTfB6yPntc1c+vBn4m7pT9767xvo+rDh3VC3iOFQ+/vJGPcCnlozYUO7EXvPaKxnCzjQ4i7OjH+J6HGD0HdvI8rAS3dzcvrbfN/qPtSxYbiNFn7tPwO3wUryxKFED++KVClna/Ld7B+3CMEn0OHVR0Aqod2y+zGfvUTJFzsRPD4OjZ7HudnvkL5uGjV7zrCv33Rq9pwh5cm/iLKx5glsF0vZnjQZ49EsgtNbcmz8Ykq+2IkiLIgjNz7HsXEv4TFZcVeZ/Dyc5OfhIQSPN8BDc2YBppO5bE+eTNEn2+m8YXrAn76w5AucZbUBvtStE0t2CZbcYhxlNRy/71X0aYkN1ootu4TM6W9z6r5XCOqU8ru26GqyUafrPSYbp+5dhelEDq5KYyPZKPliF6ZAu6cD8p2/Zgvl3x3CZ3Vy4bmPGul6gNSHxmLNLkHfJoG89VvZ1e9pgjun4Cw3YDiRy/kln1O56wzumoapn/TtEkmcPEzU9ReKqdmXifF4Dl38ut5jsHB+wYfkX0W3Wc4VUr0vE6lSzvkFH2LLLWuk68X3D8dyrpCzM9ZjziwAr0DCxGFYs4qQaZS4TVaO3vxCI31T+eWvFL2+CalSzsnrplK58VdCh3bnRO9HOHv78+CD4je/wnzoXOBAEiBiUGfKvj3A9uQpGI5koU2O/k3/3JZbivV8IZlPv832lLsRPF6COiSjS43j/IIPsRdWgQQc5bWkPT8JEG1k8oNjsZwrJHP621RtP4kiLIiEicPo8OojVP5wBNOJnKv6Af/T8P0X/PsvQ/Oh5P9xlJWVsWTJEubMmcPzzz9PcXExIEYMzp8/n9mzZ7No0SIMBgMAZrOZxYsXM3v2bDZs2MDVircbjUbUajVqtRoAtVpNdHQ0IB6gLViwgJkzZ7Jy5UosFgsACxcuJDc3FwCTycTUqVMBMTLx1VdfZdmyZSxevBiHw8HatWt55plnmDlzJgcPHgTg1KlTLFiwgDlz5vDqq6/icFz9MCo4OBitVktZWRkANTU19OnTJ3DId+HCBdLS0jCZTKxatYp58+Yxb948zp8/3+hdGzdu5Ntvvw30/5NPPmHevHlMmzaNc+fEL8xOp5NXX32VmTNn8tprrzF//vzAON955x3mzp3LjBkz2LhxY6P3u1wulixZwi+//NLg96mpqZSWluJyubDZbKhUKlq0aMGlS2LUR1ZWFm3btr3m3AKcPn2a559/nmnTpnHs2DEACgsLmTdvHrNmzWLmzJmUloob7ClTpgDw2Wefce7cOWbNmsV3332HIAjs2bOHefPmMXPmTKxW61V5Xh8lG3cRNVaMmI0a04vSTWKUn/FYNvJgHcroUBLuHILHbMdw4Bw+mwvbkQxCJ90IgDI1EfuRDLw1RoybfkCZmgSAYHdiP56Jqk0LBI+YeabyeC7KEB2a6NBG/Qhvn8SFT8SqZNWn8wLPVR/Nxm20ib8/lo0yREfRd2L0Yv7G3SSM7Rl4R8KYHuRv2kPyLf059+kOlME6oru3puJELl6HC8Hro/TgeUJbxWEpqgIgaWg62V+JB7vVx3PQJUdRtvsMTr8DWoeYAR0b0I3300IAt8WJMliHPjkap8GKz3PZ8lRnFmApqkKqlGO+VIH5UiU+txfPsV3IO/sjY5VqEEDeuQ8+iwHPqf0IlcWgVCEJ9h+YuMT1I1HIkAdpqdkjfi31uT34vCI9Xet4fHYXyuhQjMdykAdrUUaHomuTgFQpp+zrvQheH1W/nCD2tgGBOfeYbJRu2k1Yn3b4bA4UYUEoo0OpPHgeZ60lMJaIri05v+47PBY7F9Z+hzoyGHVUiBiR5Efsrdch06oo33LIL1+7iR7bk4iBnfG5PLiqTJRs2o3xWA4SuQxFmJ6Qnm2pPp6D1y7OUcWBc4R1TOGc3xE9t06klXxLXwxnC1DoRD0m06mRyGSU//0AAF6rnYhhXSndtJuoMb0ofO9H5ME67IWVAVkGMBw8R3CXlnjM9gZrQBAgrF97SjftRh6sxZZbgjIqlIpt4nrM/+t25FolEllDM+2x2Anr2pLstd8h06owZBagigxGHR1K4rj+lGw9gr24GoCQTi3IWSuOK2ftVlSRwaj8/Wr5wGhKtx7GWWVE3y6Zii0HL/dvdC9MGXn4XB4urdvyp8bltdgD82zOvISz0uDnvTjPNQfP4zZcnufIAR0p23IoMK+C14ciWIsluwRFsFaMRNWqqJ/SKKh9ElK1ArfRRsnG3QR3bIEiWItEKhU38+7LH7DCB3QMjM3n9taT34R68pvdYGz69kmU1eeHX2cpIkIwHskSl0iFASDQRvA4oF6+sbbtOuI01/j/5kQikcJV8qbW718d739Pprw2J+EDOlL501EkcnlgXDW7TqNrFYfP7sKaUyJGd/zWuPy0IganB2j5nG4kSnkgisuckUf4gI6UfbUHa3YxEpkMn9eHrnWcSNvuwpxZQEj3Nv8Qrd+TqZhb+lP2zT5kWjXW7GKkCjn6DskADWQqIE/ApU9/JWZ0T4o37cFVZcZRUo0iWIv1UiXquPDAHEhkMkK6tCTv7a3ItCpKNu5B6V8rrioTxnoyFT6gI+VbDqFrk0Dt4fNEDe9OycbdCB4vtqxiMVq7sCqgD+sQ1rcdFVsOEtK9NdasYkL7tEPwCXisDpylNQEdIA/WEXPrdZRu2o3h4DlqD5xDIpWKtnHycKx5ZXjtLpyl1XjtTiKGdsVZXos1uxhbrmizg7u2uixTn+1A3z4Zr9ONpkVMQP8aj2U3WJe1B8/jNly24SHdWpG3dgsIAlU7TqKMDEaTGIm9qKrBGqvjB0DV9pOEDehI8ac7UEaFUBKw7zkoo0Ko2HZUnOfjOSiCtcTf1Adbfjl2v320ZJcQ1rUVrmrRHvrcHgS/fTMcy0GTHEX1rgxcfnsZM6YnxZt2EzGgIxff+DvyYC3lPx8nxm+nDUez8BithA/oSMG671DFRQRkKqR7awSvj+KPf0Fweyn+fCeqmLDAnFkOnUXfIw2PUeSJ9XgWshAdMq2asBv6I1HIsZ/Lx1NpQBakRaoW80nqWsdRe0D0/3QpMehbx/tleXegX+H9O3DpvW0Ibi+Oooay4rU5iRrTk9Jv9iEP0lLypWgfKn8+TrS/vavKhOlkLprEKMxnCwK8+iO6Laxveyq2HESikOExWgntK9ogTUIkhe/+gDxYR82+TOQ61TXXZR0tr8XegJaz0tCAVsSgzqjiwin+dAeOkppA/4PSU3FVGnFVGLCcLwzYZuVVfLUIv3x5LTYsWcWE90nDcCQLR2kNupSYhrp+dC8qNu7EZ3NgOZ6NPESHVK0kpG97Kr4Q/T1rxkUkciny0CDCurVGIpNS8s2BwHuCO4gBFEUbdxM7piexo3tQ+MWugNzKgzQglRLSvTX2S5UEp6ciVcip/OUEkSO6U7P7DIrwIKq2nxDn/ctdYsQ4oE9LxG2wIJFJEbwCguDDY7aha50APh+K8KBG8yXyMMzPw+qALYoYnB7wn93VZqRqZcB3KPzrL8i0qoDvULdOEAR0KbEIPh/qxEjM54sarJXQPmlUbDmI8Vg2SCR/yBZdVWeP7kXJ578G2sm0KtwWW4N2tQfPE9Kgnei7eS12Ym/pT9k3+5FpVVizSxroenVcOFEju1P46Q6U4UEBXS/TqAjp0oriTbsp33oEXWoMUqUCuV4TkA9dmwQMx7IJTm9JwZpvqd1/DlteGYrIYNHeVZmuqdvy3vw7YX3b4zHaiBrTk0vv/dhI1+vaJGA8lk1Yv/aU//0AtfvP4jJYiBrbC3mQRvRJy2oRPI31jfnQWYK6tw3oG02rBHwOJ1KtGsvxLJBKkEeENvB/ATTJ0YGI/z/in9cfV8TAzljzygi/rhMlm3YTNaYneHx4DDYEt69BG4lMSth1Haj8/jAyrZKKH44QNbYXutZxaFrEULppN9W7Mhr5Ac1oxp9B86Hk/3Fs2LCB+++/n+XLlzNlyhTeffddANq1a8eSJUtYsWIF/fv3Dxy+bdq0iXbt2rFixQp69uxJVVVVo3empKQQGhrK1KlTWbt2LUePHg387a233mLSpEmsWrWK5ORkvvrqq9/tY1ZWFk888QQvvPACX331FVqtlldeeYVVq1bRqVMnTCYTf/vb33juuedYvnw5LVu25Lvvvrvm++oiDUtKSoiLi6NNmzZkZWXh9Xq5dOkSrVq14oMPPuDGG29k6dKlPPPMM6xfv/53++nz+Vi6dCn33HNPYFzbtm1Dr9ezatUqbrvtNi5evHx18q677mLZsmWsWrWKs2fPUlBQEPibw+Fg+fLlDBgwgBEjRjSgI5PJSElJIScnh6ysLFq3bh0YU01NDYIgEBkZec25BTHqceHChcydO5d33nkHl8vFzz//zPXXX8/KlStZtmwZERENC8VMnDiR9u3bs3LlSm688Uaqqqrwer0sXbqUpUuXUlpaSk1NzW/yyFFSE9gMquLCcPgPTwAcpdWo48LRtopv8IXTU1yOPFrsiys7H/0w8XAtaMxAZHptQ974r78kvreEm34Qv2prYxtGJgFoY8OwllymbS2tafRcm/tH47E6EPxG3nbFM5rYcBzVJmKHppP//RGspTW4TDbi+qShCtUjUytJGtYFffxlPmqjQ7H46Wpiw5Aq5FTsOdOArjJcj8tobUBXGazFVlJN9vs/EdImnqDESG7YNJ+Dz3/cyEkBkMqk2Op9KfcZqpC17Ih2wTq0j7yA47PVSCPjkMan4N77AwCC1YwkxN9XiRTt7DcYkrkBr8WB8ah4ECPXqZHr/R8b4sJxlNcG5tNRKs6ts7TGfxiiRapREtSlZeAKoCouTLyqGBokfj2/VIHbYGlwQFDHA8Hnw+bfrCbf2h+ZWkHyX/pwZqW4tmQaJZHDuuCqMgZ4VSdfsbf2w1VjRqZRBmTMUVqD22DFY7AQ1acdyjA9Mo2ShFHiVXCrn5a9tAakElwmG2de+RvBbRK45cRb9Nu5ClelEcEjOqyC14cqOpSWM28npGcbHMXVARmu+y+AIjwo4HjX72PWcx8R2iuNtovuoc0LU8hZ8jmCx4vgvpzO3VFhaBAJK/ImCIlMSucXJ5N023Wce+VrEATUcWHoW8ahDNVx3d+eZcgvS0EiCfDQXloNgoAmLgx1bBhx1/ci76NfkCrleG3OBjxUhGgJ6tACd43pT48LIGxAR0L7tCOkeytyV2zEUVp91XlWhAfhNomyfva5vxLUPgl9WgLtX5jEhSVf4HO56b/1Rbp/MoczT79dr40NVWQIgseDo6QGVVw4jlLxv1e+32OyBcYW1qcdutbxJEwZjiouDGcD+RXHVteGK2QKwJ5fRsxf+jHw+BravDAFy7nCRmOqg0Qmw+MWE9hLtWEgkyNV6vHZLuvIK/tXx3tHcXVAP16V95HByPUaBp1eT/Wu0wgeb2Bd1o0r4a4hVG0/8Zvjqk8rfFhX1ImRxP6lH5ZzlxrOs8mGKj6CoE6pCG4Pcr0ay/lCgtJTcZbXEnvbQNQJEf8cWteQKXVCJLG3DSDutgHkrtiI1+YgqEPDGxgSmTQgT2L7apRRwXRYdDcJt11H1opNOEprSLlnOJU7TgLgLKvl0kc/I1UqaL/4XtwmG2XfHwaBRnMr06oC82U5X4g+LQlFiA5nlQltagxSlTygB+v+KwqABJlWTe8flhB3x2BslyoCOkCTEEnUmJ4BHeAorUaTFN3ANvo8XtRx4ajjI3AWV5H13Ee0eX4y8mAt4UO7kLPk88s8kMvwWhyNdCKAXKu6Qidee10KPh/2wirOPfcRyfeMRKZW0nr2eLLq0arPD4DEKSPwGKwIPgGpStlgDKJuu3yAZC+tIWHcAIq/uXwtU+nXB3WQ6y/bG1VsGFK5nKp69lIdF47HbMft74OjtKbRvNXJYvwdg6necTLAD1VsuJgew99HZ0k1Pqe7Yduo0IC+B3CXVqOIDSd4YDqyEB2xj9+Kvld7ZDo1qhaxAJjPFxE9pkeAh+qEiMA81OknVVx44MOROA8NZSX2lv60X/5AwPY6SmsQrjIun9MdKLYgq2ebf0+39flpKYMz36F6T0ZAHurrm4S7huAovraur08rbEBHFOF6Yv/SL6Dr62hJlHKyXvoUwSdeLQ2s5bhwZBql2H8u22Z1XDgCAj2/nE+/n16mxSPXB+ZWFRsupkuJCydx4hAMR7NRxV7hN8RF4CypBqmULr+sRN0iBsuZPCQKOc6yGrr8spLeZ97DVWHEU21EHReGq9ZCzOgeKMODEDw+MbUMor1Ux4WLa7mkmtixPRm6ZxWqmDDy39iMKlaUPVe1icjh3Qjv35642wci1apAKkGqELOjuSoMKCODUYSLPo/X6mTQ6fVEDk3HY3HgMVhRxYXhc3pIW3o/fbcvRyKXNeBh9kufwhU8rNOjA4+vIe62AXhtjga+g7PcgMTvO6jjwnEUV5O16iukaiWahCjazh5P1oqNjfS84PWRMHEotXsy/pgtuorOrmsXNqAjbRfdg1StpOyrPX/Yf6iv63Ou0PXtF93D+Zc+RaZT4/N4ArrHklOCMlyPo7iauJv6oEmIwGO2Iw++fChpOV9IWP8O4BNwVBiJHNEVmf+D52/p+rr+yfUafB5PgJ9X6nrL+UJC+3fAa7EjUcqJHNENmVbVQN/4nOIcXVXfRF/WN8rYcFxlNShjw0maMxGJTEbsPWPQ92xH9KSRDXRA8r2j6PfrckK6tUIepL0851fxz+vPc+yt/Sj/9lBgvoLTU7EXV2ErKEcil+IsE9s7y2op/OhnFCE6Bp5Yh8dkp+L7w4ExB6Wn4iiuJuamvg38gGY048+i+VDy/zAcDgcXLlzg1VdfZdasWWzYsCEQEVlTU8OSJUt45pln+PbbbyksFK+mnDt3joEDBwLQvXt3dDpdo/dKpVLmz5/PM888Q1xcHB999BEbN27EZrNhtVrp0KEDAIMHDw5EFP4W0tPT0evFKsAZGRmMHj068De9Xk92djZFRUU899xzzJo1i127dlFZWXnN96WlpXHhwgUuXLhA27Ztad26NdnZ2eTl5REfH49SqSQjI4P33nuPWbNmsXz5cmw2G3a7/ZrvBOjduzcALVu2DFTQPn/+PP379wcgOTm5wTX2/fv3M2fOHGbPnk1hYSFFRUWBv61cuZIhQ4Zc83p4WloaWVlZgajIukPJukjP35pbgH79+iGVSomLiyMmJoaSkhLatm3L5s2b+eabb6isrESp/O3KbmazmVOnTjFr1izmz5+P1+u96iG1zWZj7ty5zJ0r5na8HF3buCKeIAhwtcqc/jZl818jdNJNtPj6DaQ6DYLvyvh0CbYjpym47Ul+nrwSXXwY4R2TG7/vN2gARPfvQMrt1zWI3LviEZBAZM+2VB3JwumPMDFfquDU2u+4/vO5jP1kNjVnL+Grt6mpT7fbS1Ow5JU3GoPkNyqTxg5JpyazgPIjWfz6xFr6Lb4bRb0vwb8FX1UptiWPYX93MaobJiONTRYPJBtUk/QPUPBhW/EUB4bNQaqSo2+XeLn/V5yB1o+WFgQBW14pboOV7hufpfvn87FlFdWrUicBJIQP6tQgR9CVEddX8uD82u/w2F2U7jhN6/tGARA/sjvGE7mNKuAJQNSoHv5Itit5KWC7VMm5tVsY+sVchnw6B+OFYq4clFQmpWxnBnFD0qnNLOCbbk9wdNxLKCKCxHx4wKl7X8Frd5L14idokqLQd0xpMJbAmK4qagKJ947EmlXE6ftfJev5j+jw2qPis1fwotGZs0T8In7ogdcp/HofLe4YFBi4RC4jJD2Vg5NXcvSRN5AqZKjjwxu9r9Oiuzm76HORd9eQt9DeaTgrjA36/EfGBeIVIfPpPKp3nibp/jGN/h4YSr13JN87EuvFMuxF1Zx9/mPSX3sYV7WZYw+8zol7V9F6zoSGdOs3rnvvlcyq98iRG5/HeDIXZ3ktSfeNRhEW1KhPgj8v4LXGpUmKovC9H9nTfSpZz3+Erk3CVW8LXEncZ6tFcDvxuW1INSFX7d9vtW/Ee0HAUVLNnq6PEdK9NTKdup4IS1D6NzdlX+/9zXHVp1Xy8XYMRy5Qtf0kqriIhvMskdDlvRlkPfcRgk8AATKnv40mKQpdm3jxgMHl+efQugJ1f/PanOQu+5LSr/cGZOravL8Mn8vDsftfo/jrfbS4fzSKEB0xo3tyftFnAMhDdEQO64LP4eL4vauQaVXEXN/rd99vzS6h8KOfkWmUpC2cjMdiR/A2nKe6/56ctBxHSTXHJy4lcmhXlBHBAR3gLKuh6pcTl3XAb/HB//vEe0eS9fxH2C6WYj6Td7ndNdCQv9ewu/VxxbrMWfUVXruL/HVb6fTaI1elETmyO+5aE17HNSrJ+vOLX/5RQkSfdpR8e+iqdAO/8DfpsOgerPllgUOCa7YRhIZ6QAJStZL4icPIXvTp5fFeRe8JCA15cQ0/wVVchUQioeabPdT+cBDBKxA5YSgAZ6a/TfJ9o+m1aQFIpYF1EejbNRCg6xMwHDpP5rS3G9pe4cq+XfGCBrZZ0vCdNJSfg8PnsKfrYwR3SgGppEEbTVI0gseLs9Jw7XVZj5YttxTLuUKqtp9ssC4jhqQjeH2YT1/OLddQzhrbZkEQOHTjCxwYOY9jE5eROHEoMrWywePi4aEXw5EsGjkjda/0+Tg1Yhamw+fRtk3057AVODViFke6PYI8SIOqRTRIJNQcPE/qfaPou3E+EqmkoT9WT07KfjjKrwNnYjl7iYR7RoJEgkQqIaizeJBT/OkOBI+HVP9V7autKalKgeD1sbvLoxiOZKEI0qJpEQ1IxLzID7/OkZtfQBGiJWJ4t9/hoahH93SfSunXe5GplI3l64ofk+4agqvaTO2RC1xct5X2L0wOtKkT9bDrOhI/cRh5qzdfda7+iB9QB1tuKafvfxVXhYHom/v9brv6uj7Hr+uT7x/t/5uP6JHdcVUZMZ3Oa7Q2zy/8BIlCTufXHkam11xed/V4YM0uofC9bUhVCtIWTsacWRCIxP4jtuRqqM8P8f0/oooNp/vn87FkFogfY/6ovqnPlLrnBYHC5Z9hPnKe8k9/xrj7JDH3jiWoTweQgMdsY0+fpzgwbC4+lwdlWMM9+bV0gEQhI2pUD6p+OS7+rFKgTY2l+NMddZ0LtBFtZFccRVXs7vIoMq2K6Ot7IQhCwA/o8Noj4qFtfT/gfxyCT/iP//ffhuZCN/+H4fP50Ol0rFy5stHf3n//fW688UZ69uxJZmYmmzZtCvzttw5N6j/TunVrWrduTXp6OmvXruXGG2+85vMymSygxNxud4O/qVSqRu+uD0EQ6Ny5M9OnT//dfoF4oPfjjz/i8/kYMWIEGo0Gt9vN2bNnA/kkBUFgyZIlv3swVx8KhQIQD2V9jQ7LGqKiooItW7awdOlS9Ho9a9asaTDutLQ0Tpw4wYABA67K77S0NH7++WfcbjejR48mODiY4uJigoODSUtL+825havP4YABA2jdujXHjx9nyZIlPProo3Tq1KnBM927dw/8v8Vi4S9/+QspKSm/OVatVsuyZWK+r8MZzwZy3ThLawJRBADquAgxOX5OMYo7Lh/GyhNi8FSK0UWuvCKKHlgAgCIlgZAJY9F0a0/w5rcA8JksSGSiWnNUm/A6PYFIxXb3jKDtJHHjUHXyIrp6EYy6uHBs5QYkQEj7JHq98iC7Jq1gxJaF/qs2PrT+xPOjfn4ZgJpTF4kf1Y2sDT8G3mEtN1CVkc8F/3WfnnMmENwimnHblqCNCaPs0AX08RGUA2FdUtHGhTPg/RkoQnXEDe+C4PVS/OMxlCE62tw/itS7hiDXKnGbbGjjI2hx23UcX/sdicO6UnkiF3NhJSGt46g6eTkCF8Dn9TWI6pSGRiKYalAMvAFFv9FIY5PA40F1wxRUI8cj0QeDQok0LhVfYW6gnT2/HIlMSvcv5+OqMuEoqsJjFa92O0prxET7/vms+6LqrjYjkUo4PGY+gtdHxzceR/B46bt9Oar4CCxnLxE+oCMX5n9AwpThSGTSwDtSxg9AnxLD4C/mIZFK0SZGwuEskfcSCXkb99Dn9YfJXPU1ybf0pWTjbtotvicwR+r4cORBGqQqBUGdUjCfLQjImNo/f86yWkozLyFTKWk1aShxw7qI85cYSdXhLLQJkUjkMvK+3kv6rNs599YWAMwnRb60fOY2IgZ1Rur/ki7XqbFeLCW0Z5uADNf9F8SrVfIgDV4/39TxIp/iJgym/Jv9xE8cSnDnVPTtk/FY7EiUistrIjoUr9/Ja3nfSFL88lvHm8LN+xn41QKQSHCU1eIoqcaVHMXAb18ARKcpvGcbSr45gCYuIvBcaJdUeq5/EhA3eTKNkvavPERI19ZItSp8Lg/Oshrs+eWoEyL+8LgkMmm9eS7AeqGQxLtHIpHLGsxzHVzVZlRRoQzcsYygdkmU/3wcbVIUpd8epPOrD+EsN+Asq8VaUYs2JYbUJ24i7tbr0CRFYTp1EW1qbICfmqSoRu93V5tRRoXQd8dyEMBeVIXHbKfy+8NEDO2CKiasnvxGBORXHqwF/9W3uvcDKGPDsBeUA1D+7UE6r5/WgKZUpQeZHHloAoLHiVxx2X5IpDK8VjPyoGh8tno8DNaS9MBoEiYOC8iUOiEioB+vxXtlVAg9v3kBZWQo7lpzYF3KNCqUEcEcufn5q44r7o7BaFJi6PH1c1ellb34MxInDw/Q8hhtqBMjcakVtHzmNpGHVgc2f664qFE9KN20h+D01H+Y1pUylfzQWDSJUfTdvhy3wYKuTQIF676j26dzkWnVWM5dajDfgteHMjyYlAdGkzhxSCDaRZMQQcnf9tHnqwVoEiM5eOsi3LUWWtw3itTHbxSvZEokqOPDKd96mOgxPUFCI3ny2pz15msoMq0KZ3kt+W99S8rUm/BaHQR1bNEgwgTECB15sBZPrYXq3aeJGJyONbuEuAmDseWUIHi8lH97kA6vPoKz3IDxRE5Ab4lFaVR0enMqtvxy1ElRhPZtz4UFH9J+5UNU/Hg0sHEHMSJRplc30IkSmZRWsyegjAzGXlBRTydGNFiX8eMHok2JodfGBUikUjRJkcRPGMyxu5aCRLxi2Wr6LY34IZFJCe3dloihXZHrNaSvfwpFqJ5Obz4WyOtcV7SlDrpWcZjOFuCquvzho04fqKJD6b72CSzZxQG5DunaEnVcOL03LhCvft8+gOp9mcj1GjF1g0wqRudIRR1XB1VMGKroUI6NX4y71kJIqzicZbU4S6uRSCQBXqjiI5CplDjLaqm7f+GuqEWVEgdA9D1j0fdqR8vV07Bm5qFuFU/pms20+euzgIAySUxRZM0p4egdoo8w/MK7WPNFfdHioTFonP1M7gABAABJREFUEqPov30ZxpO5aBr4PuFEDEmno//A13QyF4lUPPiLGN5NtF1SSQN5dFebkelUJD96A3G3DwysSxB9q4a2ueG6rNM3qvgIBLc3sC5jbxuAKjaMY+MX0f3z+Q31TUQwRIXQd/vyq9Iq2biLTqsfRyKX4SyrJfqmvsh1agYeeROpWoE8WIvP5aHv9mWo4yMwny0Q9SwNbbPTnxbDVWWifMshUqbeKP6ttIaQbq2RqhScevwtUh4ai7OsFmk9e+kqqUYVH4EZiL1vDEHd2+Ax23Feqgj83muyIfh8aNOSqdqRgVyv5qA/l+rYvA9x+W/paOIiAjZVXc9XlOnUKNRKwvp3IHxgJ/D5sGYVoUmNw3gsh6DOqeATLke8+a8F1+ns0D7t6LPt5QAPg7u0bDBfXqsDn8uDOilKvFWiUzPgyJtI1UpRh/g/gDtLa4ifOJR2S+9HopAjVSka+A66VnHI9GoGbF+G4WQu6oQI4m7uh+D2oI4Pp2TjbtrMGEetv3icq9qMIjyI9Hem46o2k/7+M3/YFsn9xR77bl9+VRuGREJ43/YgkVxT19etj77bl+E2WNC3SSB/3Xd0/3SOX9cXEnNrf6JH9yBqeDdkagUyjYr+Py5GqpCLurjCQPaqrzGdyiN6ZDe0LWIC0ZhJ940iYbKYP9Pn9lCwdgu6tCSkctkf1vUeix2p3B8NnxAR0PH1dX3hOz/Q8ulxHLvtJVrNmYBELm+gb6QqeSN9U7fDlenVKOMi6PzzK1hO5qDrnIqrXHyvIjKYyo2/0vr1J6nZegB9tzYU789BER5Ev1+WIghgyytDFS3WE/gt/1werKXd0vuQqhSkb5iGx2QjJD0VqVJO5zVPiAUKJRKUkUEIbg8Rgzphu1iKrk0CCIJo98f09O/XRD+gdn8mplN5RI7s1kA+mtGMP4PmSMn/w9BqtURHR3PggJgjTRAE8vPzATG6LTxcjLDZtWtXoE379u3Zs0esNnrixImr5hGsqalpcE05Pz+fqKgotFoter0+EB25e/du2rdvD0BUVFSgTV2eyKshPT2dH3/8MfCzxWIJRAnW5Yl0Op2UlJRc8x2JiYnU1tZy/vz5wIFaSkoKP//8M23btr0qnTq+/Fm0a9cuwN+ioqJA3kebzYZarUar1WIwGDh58mSDdhMmTCAoKKjBlev6aNu2LdnZ2ZhMJkJCQpBIJAQHB3P06FHS0tJ+c25B5LHP56OsrIzy8nLi4+MpLy8nJiaG66+/np49eza4Tg6g0WjYt29f4Gev14vP58Pjz+HocrmumcuzDvETBlP5o3idv3LbUeLGi1FeIT3a4DHbcFUYKN24G3mQhpC+7ZBqlWh7dcbwuXgdXxbujzKSSIh49E4cZ7KxnzhHwa1PUHDrEziz8lC1EvNMxvZrj0yloOJYDgDnP/qFb0ct4NtRC7i07RitbxfzHEakp+Iy2bBXGNAmRHDde9M5+OQ6LBfLqNh3lsQbxQjYlAmDyHn/p0CRlfJdpwnr2ILiH48R3b0VLrP4DnWEWN1QFx9B6tie7J33Pn8bvQBbeS2XdpykjZ/uwcfWUHumgC09n6Lou8Mcm/shxT+KOYEq9p3FUW0S6ew9S/G246SMH4ituJrW4wfgNouOdUirOMwFFY347HN5CGoRjT4pCqlChrzXMDwZh3Dv2Yrjs9UIFhP2D5fjK8zG+uIDeHMyEKrL8Rz+RTyg1IhfW6VqBR6zndKv9nJw+FwkchlSuWg2rLmlSDVKXBUGQnq0DswfiPmJov1XOaLG9CR/3XccHD6HzCfXoIoPB6/gr+LnxW2wBNrlb9qLJb+cn0bOp+ZUHu0euxF9agxpj9+Is9pEZI/WmHJKUQRpiOrbnsofj1Kz7ywxN/Xxy9cgXFUmzi/4kDNPrkWu1xI/fhAhPVo3oKWKCCb7w5/Zfe8ruI1Wak7n0f4x8aNJ1wV34nO6MWTkYyuuJmZgRwCUUSEIHh+23BIO3/Q8hoPnqNx2jLg7hyDTqAhKT8VjtqFJimrAizp+yIM0DdaAs6w2UL07a+HH2C6W4qoyEj26BwBh3VvjrncN8+IHP7NjxHwOPfQGtafyaPP4jcSN7o5MpcBZbcJRYaB02zFkKgW7Rj/LnpsW4nO5iR6SDkDrx2/AVW3CWWHgl97T+bnXNH7uNY2S7w5hPJ5DzZ5MDg6fQ+2eM/78fBIqtx0l6YExf3hche9t4/SDr5H55Bpkeg2J94wSr7xfMc/1UbnjJDlv/B1rbimqqBAkchkRAzviqjLhMdtwVhgI7pyCVCEn760t7B8+l4rvj+A2WlGEaImfMAjT2QLc/mevRPWOUxS8vZUjN7+AVC5DqpARMSQd87lL9eS3TYOx1e47S9Twbg3mC8BVaST54esBSLp/ND6Hq8GYfE4LeD14DMX4nFZ0YVFiRI1chSD4kCrUCN6GkWS1+87iqjYHeF+57Rhx4wddk/eKCLHKfPWOUxSs+w5bXilehwupXErE0C5o2ybgc7pwXKq86rg8tRbs+eUNaJlO5gZoxd5yHV6bM9Cmw2uPYr9UQdYLH3Nw+ByRh3IpishgrLklSLVKEu8eQfXO0/8wrStlSq5Tk734M04/+Brl3+wn9pbriBrdE6/Dhc/twXK24aEkQPW+TJzVJvYOn4fxZB7l246RMH4giRMGoYoNw3qxjFp/XtCCD37ixCNv4Cw3YMrIo+XjNxExsBPa1Bhc1earylPNvrO4q00cHD4X45EsKrcdI3HKcJThQejbJ/nnKzLAC5lWhUynpnbfWWJvG4C+bSLK8GAMh86LG9qECFRx4YQP7ISzrBaP2Ub5N/sDttFy7hI+p4sDg2dS/OkOdC1jcVWZSHpgNDKNCnteObaLZQ36aDp1keib+gbkt/C9beSu2Ej17gxkeg1x4wcR0qNNo3VZsmkPtvxy9g+fi+nkRVIfvwlnWS1tn5uIq9qMLi0R6xW06vRvzpIvqPj+MFkLP+b0I29gPpOHLbeMg8Pncm72u37dJuavC+3eGplaQeHG3Y34W/HrSWxFVRx//C3xY4ZcvIJ68tE3MJ3J55d2D1K8aQ8nH3mD/A0/kDB+ENX7ztLyqb/gMduIGdmdcv96VSdE0OX9Z6g9cFasBMzl9Ww6kYtELiNhyggkChkJdw3BWWFoIIvGPaf8FZvBmpGL7WwB2Q8so+abPUhkMiInjsBdbUAilWI7I0azKSP91Y0lEjxmuxjVhXiYdWHxZ6L++uEo8f75VSeKspL/xt85NmEJR299Sfz7nYPx2p0EtU/GY7YRNbJ7QA/VwZZXRu3ezAbrEhDX5VV0myIiCMPhC7iqzRy+4VkEtwfDkQvEjR+Eo7SauAmDsWYVo4oKbaTra/Zn+uX+Mi1tamyAVmiPtrgqjYF2OUu+oHzrYbKXfMbpR97AVWUkZ8nnHBw+N2CbldGh6NslBeTQa7GLUd+I12cjhqRjOp1HzE19kIfo0CRFcemjnxE8XmJv6R/IoRjo409HiZk0AlmwFsupXGznCrHnlGA8mClW5AaC+3VAolRgOZmD4WQu+tbxaJKjApW9a/y6IXHCIMq2HaPsp+O0uGdEQG4FjxeJTErWsx/iqjZhzizAfDqPqBHd8Hm8eIxW3LVmIuvsxx2X7Yc1uxh7QYXIQ5VCzJmYU4L1YikyrUqcr95pSJUKzCdyyFnyORVbD5O95HMyHlmNq8rIxdf+Jq7xk7mookM5OHwOVTtO4rU5A75DaI/WOMpqseWVs3f4XMp/OErC+EGiz1FcjUQqRZ+WiNfuarBWJHIZl979kQMDZ/whW1QHw9EsBK+3gQ1LvGdkoF3dgXPjdtkBXS8L6PrXKftmP7G39CdqdA+8DndA119Y8gW/dpvKzl5Pinq7wkDe21vZO3wutUeyRF0/YRCtnr6Vqp2n8TndeCzioWThBz9xcPhcjt/xsqjbpt1KzPW90LZJwF1tvqpvUl/X1+w5Q/XuM8hDtFRuO0ZygB+RDcaliAymdt9ZEu8eQfT1vVGE6xvoG2VsmKh3rqJvyj/6EcHlJmPkM9izi5BqRNsR1K8jXouDoJ5p2PNKCRncBdv5S/51eZa8N/7OweFzUcWFByIVf8s/r9l3Fn27JM4v+JAa/3yFX9eRUw++ji2vDPOZfFxVJiznCrGcK8RRXE1I9zbUHjxP9E19CR/YCWVUCJU/HhUPS7cdJW7CYFKfHtfID2hGM/4MJML/hRjbZgBwxx13EBZ2OXrqxhtvpHfv3rzzzjsYDAY8Hg/XXXcdt99+O0eOHOGjjz4iPDycNm3akJuby8KFCzGbzaxevRqz2Uz79u05fPgwy5YtIzg4OPDeyspK1q5dS21tLQqFguDgYB566CFiY2PJz8/nnXfewel0Eh0dzeOPP45er6e4uJjXXnsNtVpNp06d2LNnD2vWrGHnzp3k5ubywANiNS+Hw8G7775LXl4eUqmU22+/nT59+nDmzBk+/fTTQLThnXfeSc+ePbkWli5dis1mY9GiRYBYUGft2rWsX7+esLAwTCYT7733HsXFxXi9Xtq3b8/DDz/coD8bN25ErVZz8803s3DhQqZMmUKrVq0wmUzMmzePNWvW4HA4WLNmDaWlpaSkpFBYWMj06dOJi4tjzZo15OTkEB0djUKhoGfPngwZMoSpU6eydOlSgoKCWLduHcHBwUyePLnRGGbMmEFKSgpPPfUUIBbe2bJlCx9++CEymYyKioqrzu2aNWvQ6XRcvHgRo9HI3XffTY8ePdi8eTN79uxBJpMRGhrKtGnT0Ov1TJkyhY8//hiPx8PLL7+M2Wxm8ODBXH/99eTk5BAeHo7b7WbLli1MnjwZrVbbqK91KP/2IBlT30TwG852S+8nYlgXvHYXZ6etw3RKPJhu+cxtpE4fBxKwHz5N0QMLCLnjerR9u6Bu3xJkUmRhoeJLfT58Ngf4fEj1WqR6XeCKa9bnOzk4/yMARv51JntnvYu93ED7+0fRY+4E5FoVgsdH4faT7HjgNQaveICUCQMx5Zb5nU8JXocbZagOw5kCDj6xNmD0UyYMosO0vyCRSnA5XOyasYGq03nc9PVzRHRqgbm4igPPfUxYWgLpj92INioEe5UJl8mGTCkWiDj89HpqT+XR+/VHCOmQzJ4pK3GUG9AlR9Hv7Scb0O26cDLxI7qiDAvCVmXA53Bzau13tLqlH3tnvYut3ECH+0eR/tiNaKJCcJlsSOUyHDVmtPYiJKGRSNRa8HpxfPIq3otnUY1/FHn7Hki0QTh/3oR7+9dI41PQTluOz1CN3SihaudpwvqkoQjVi9USa81EDE7Ha3dizSomuEtLvHYnHrOd0w++jqu8ht4/LkHfLhmJVILxeDbHJiwJzHn/va+iTopCIpXgKK4m45HVmE5dpO3b00i8vpf4+0oT2e9vI+2R61FFBIEAlksVmLJLODbnfQZ9OhvrpQoy71mFpkV0IDLHfPYSYf3as7f3U3jMdtotvY+42wciUytwFFdz+pE3MJ26SNdvFxLWKQVrURXHn/srlksVjNryIspQHYIAF975gVNLvkATE8qYX5bhrDEh8/oo+nQHceOuQxkZgjxYi6O4ClVcOBLEq4k+hxO30cbZaetoNXsCZ2esp+2LUwgb2AlleDCCz4f5TD5HbnqekK6tSFt8rxgRoVPhLKkh45HVxN85hLBhXVGG6RE8XhTBWpyVRlwGK/vuWkaXJfcS1D4RfYsYJFIJHquTfXcto+ZoNjJg2J5VSKRiUZeS74+QMmU4ylAdXruLAxOXU3s0G4C+n87m5IwNtJ9/B9bjOcTfObgBDyu+P0z4gI5iQZI/Ma7O655C1zoeZXSomN9IEHAUVwXmucPb04j1z7Oz0kjB+9uIvaE3qphw5Folgk9AplPjtTpwm2zitViHCwE4ef9rOMtr6f7XmUQO6yoeWAjgLK/l+D2rcJRU0/+nl1FGh+K1OfFa7ByfuIzOa55A1zpeLEDl8yFBgqOsxi+/qXjtLrxmO6cfFN/f9a+ziPC/3+dwceG5jyj+eDuhvdPo8sEzyIO1Yh7MmRso8xeuGn7pPSQKNUhk4PPy9PSnGDhkGL169cbjcXMxJ4dhQwbgtVQh00fhtVSys/1sNC2i6bx+msj7jHwypr5J2ot3EzGsy1V5n//2d7R9YbKYGywxEp/DRc2eTFy1ZhImipG0XqsDmVaF1+rAml3ym+MK6tCCuDsGI1Ur/HnL3Jx++DWSHxhL0ce/0PWjWViyi9EkRCKRSTGezMFyvkg8KNBpxGIkXh+Okurf5eFv0fojMqVJEYsXCG4PZ2esp/SrPbiQMvzUWpBJUIbqcdWY8TncCD4fUpUCj9mGKipUjOiTSMRCMQ4XeLw4q0xkzNhA8t3Dib9tABq/XvJYHBy5aymGo9koo0IYevRNMQ2H14fP4cJRVosiWIs8WIur2oQyMgSfy4NUKcfncOE2Wsmc9jatZo/n4qtf02HlQ0gUcjRJkXgdLqwXilFGhyDTiDEyUpUCeZAGj9HKiYnLMJ26SLul9xM3YRBSlRIkAq4KI7krNxE9tpfIV6kUd60Ze0E55+a8R4dVD6OMCUUZFoTbYkeqkOOuNmHOyCe4a0vkQVokdZGKgoBUKW+gfzu9/RTR1/cW7Vmlkfz3t5H6yPUowoKQSMBaUIHHYCV72Zd0/+ss8VriFfwwZeSTMfUtQnu2JeXxG7EXVhI5rCteu5PMaW8Tf+dg8Wd/brxfej6Jx2yn96ezOTXjHcK6t6LzsvtR+QuaOavNlP1wlKjBnfHZnZye9jbGUxdJX/0YQR2SOTp5Ba2n30L0qB4oI4Jw1ZgxHMvh1NS36P7BM7hNVqKHdcVZbhDnVialctuxgA8SObwrndY9JRbiqLVwcvJygru0RCPzEtS3I0H9OqKIDAVBwF1pIPv+pcQ9cRvqVgko4yKQBWkQ3B4sx7LIeXAZFdUeBuxeFbimW733DMHpqYG1fWrqWwguD8qoEAYdWo1MowQBXDUm9vZ9Gk1yFL2+XYiztAZlVAgSqRhd6vaPK2PqW3T94Bmyl3xO90/niHmb/debq346jrPSQMTgznjtrqvqNkVEEJ3WPYW2RTQSmRTbxTIOjpxL2ot3i7cWpFIEny9QoE6mVl5zXZpOXSTu9oFIZFJ8TjdShRxHcRXuWgunH3wNR7khYJtVsWKk5+6eTyK4PESP7UWnNVPFfH6Az+7iyC0v4jZY6PLBM2iSo3GW11CyaQ+lm/fTZf1TBHdKCVxHlEjE3J0qf65GBAFPrYUTg6bTatWjRIztLcpPWQ2VG3dS/cMROn71gngA5hOo2PgrubPfoQYFw4++iTpG9CUNGflIJKBNisJeUs2+G1/A5/Jw3XcvEpreUsxzfbGU83Pew3D4ApHDu9Ju+YOookMRvGJkpL2wigsL3idl2q1oEiKRh+o58pcXsGUVo0tLpNffX0SmU+FzurFcKEIZGYzP4UYVG4ZMqxKLXxksHBqzAGdpTcA+1PFwT88nEFwe0t+bQdh1HZDr1PicHk4//BpRI3sQMawLirAgfPV8B7fBiul0HpGDO6MI0wf88drDFxA8Xk5PX0/bOeOJvakPUrkciUyK1+5kV+dHftMW/ZbO7r/nVTHCVCpB8HhxFFZyZupbgXZtXpwiHm7Va3f4phdIX/dkA13vc3s4O2MDpV/twQP0/HQOGTM2oGsVR+tnxiHXqVGE6kWbp1GJHwUkkkBKEcHjxWt1YMkqJvOpdaRvmIYyOgRNUjRIxIjI43ctxejX9QOPvnlV3SZRypHKZSgjQ/y5Id3iAXQ9XX92xgbSNzyFMjoUdWw4bqMV45EsMqa+SeTwbnR45eFAfnWfy8PRm54nuEtLVFIvwf06EtyvE4pIUfe5Kg1Yjl4gdFh3JHIZAiC43LgrxAjEs7c/T3WJlS4fPEPk0HQkMimuGjPVu88Q1jvtmv65s7wWXdsE+v26AkdxFaZTeWRMfYu0F6cQOayrGNHscKGMDOH4xGW0ePQGzs7YQOLdw4nzR1ILXh/VO0+T8dgbJN4zkqT7RqGMFANGHCXVgb3cyPIvr7kX/F9A7W1D/t1d+F2Efb3z392FP4XmQ8lmNOP/I+oiCZVKJWVlZSxatIjVq1cjl//fzJzwc8wdf7pNcpjp9x+6CvabI37/oSugbWIODpPs91MaXIlgb9NoWZpAa8I4Q5NoHfhS//sPXQHJlYmM/iBqpH9+TYT5vL//0FVQLWtcBfn3EOn1/P5D/ySYJX++fwBNawVaoWl8bApcTbigIWuiTDW1XVMwJHPpn26zs+O8/w89+b+FpsgTNE1PNdVqN1Un/ivh/e1EoFdFU69aOf9ACqArIWviVkXRBN6Hyq+RF/N3UO1R/f5DV6CpPPxPlymhCfIE8NuJj66OIEnTbHMNit9/6Aqohab08F8LdxN535S10lQ0RT6a6oH9K3dbTVmXQTL37z90FZi8fzy92D+Kpoyr+VDy34//tkPJ/5snI81oxr8ITqeTF198Ea9XTHb84IMP/p89kGxGM5rRjGY0oxnNaEYzmtGMZjSjGc2oQ/PpSDP+Z7Fy5cpAFew6TJo0ia5du/7L+qDRaAJFXprRjGY0oxnNaEYzmtGMZjSjGc1oxn8n/hurW/+no/n6djOa0Yx/GX6KufPf3YX/L2jK1YamXm/6V+JfeUWsKdcHm3o9919JqyloSv/gv+MqYFPk/j/9qmJT0ZQr39B87bs+1JKmpR6wC/+6b/L/q/LbVDRFBzRV/zblsm1TbXPzPP970FS71xQ72zzH/z40dZ6bdcC/B//r17drbh387+7C7yJ8867ff+g/CM2Rks34P4e6wi3/TNQVp6lf8Adgx44dbN26FYlELIRx55130qtXr38q7abiWn3+6aefUKlUDB78z1e4muQo0tdPQx6q8xd1eAvBLW4q05bcQ/z4Qcg0SuxFVZx+eDVem5P0DdMC7bUtoinY8AORQ7ug75AsJsJ2ubEXVVHw9nck3DmE4M6pZC/9koJ13wXo6drEI1HKseeVs3/wrAC9qOHd8NqdWC4UEdK1FV67k6pfTxM1vCsARZ/u4NKGH0hbcg/Ro3uKScmdbhShenamP4qr3IC2dTydVj9KcOdUnJVGBJcbU0YeZ+qNre+O5ejaJiJ4fWROf5vyzfuQqhT0+vsLSJUKJDIp1XsyCO3RFnmoDqlKIVZAFkARrEOqUyGVyxrwxpyRT/Ij15M4cSjK6FCkSjnOslp8bi9SlbwBf7Wt40lf9wRBnVJw11qo2Zv5h3jfxc97VVw4ijA9rmozriojMpUCU0YeptN5tH1uEjvbP0ibFyYTe0t/JBIJtQfOcmLycpRRoXR6ayr6Di2Q61S4asycnLxCLHgwvBsSqTSQCL3w0x3kvfmt2J/nJxF9fS/UsWEIPoGqnadxltcSe6NYhVPw+ZCplIDAwRFzsWSKleL1HZLp+bcXxEIpThcnJy8n5qa+RA7vhjxEi9fuwmO0kvHUOkwZ+XR6/VHibuknJvgXBLwWB9X7Mjnt542udTxdGvDtDGemvkWH1x4l9uZ+IJOCz4dEJqNg/VayX/wEgIihXWi37AFUsWF4bU5q9mRwZupbtJxxG1FjeqKKEZPa2wsrOfP4W8TfNYT4CYORqhQgEfCYHeSt3dKIH5qkSCRSqViIY8ISdC1jaTV9HOrECGRqFSBwYvIKOr7+qJjQXiIWE/LZnRR9sgNNSnRA5rNf/oJWM25DHqrDa3UgVchRRoeCIIgJ4P28qtpxiugxPRE8XqxZRQSlt2w0rtbz7iRqVA/UiZFIVQp8Lg+Z099GIpWQ8vhNyPQa1HHhSJRySr7chb5tIvJQHYLbi+D1IvgEXFUmHMXVxNzYW0xS73TjrDIiuH2Uf3sAfVoi4QM7IdOqcZbX4rHYUceGg1SCo6gSV6WRzKfW0Wr+nY3kMG3RPcRPHIpEJgPBh9tg5cRdyzBn5P3h+ZKHaMEH9qJKzjz2Jkn3jya0X3vUsWF4LA4K1m6h7O/7SV8/DW3LOCQyKfbCSuz55WROW0erOROIubmfWCCpqAqfw4U8ogWC1y2uA4kMBC9vvLaKLzb+jfCICL779u+AgOD14LXVItNHIpHK6LxhGmemvkXbhVMayXbmU+t+c1yuahNxtw1EplbitTuRKORiEYIn1qBrm0DK4zchD9WJRQokEmwXSzkweCZtF04h7raByEO0YiEAn0D2S59Q+N42JAoZXT+ZS3i/9kgUMjwWB9W/nuTM1Lfo/f1i9O2SQSrB5/bgKKhoQKu+bHhMNqp3nmogU4rwIKRqJe4aMyAWhcEnBIqlSJRySt79novPfUDLxfcTM34QUrUKn8OFRC7DUVwJPgGZXoMiMgSvyYqrwoCuQwtKN+8j9qZ+/iJVLmoPnUffJqGRTTjz1DrMGfkNbFhQeiogVtQ98+RaBK+PHl/MQxGmx+d0c3zSCpyl1aSvn4YiVIcpIx9tq1icpTWcnLyigU2o2HqIuNsGsrP9gwR3aUna4nuRyKSUbz1EeP8OaFvFI9OIRaAcRVU4iipxFFcT1r8DXrsLR1ElmpaxaBLFYi5ehwtncTVFn2yn8J0fArQAXNVmPAYLVb+coGbvmUa0FKH6QPGiOj3lc7jx2Bx4jDYcRZWok6KQqpRIpBIEn4A6Lgyv1UnNvjO4qk1Ej+4pFttwe5AqZNgvifJVJ5fp70wjemwvEAQqfjhKyabdpC2cgjIiGKlOhUQAQRDIeulTCt/bBkD3vy8kpHtrkEoRXB7sBeWcfXItbRbdTUj3NgB47U4cRVWcvm8VXf46G01qLD6XG8OhC2Q8+gZei520l+8jccoIsXiEx0vRx79wYf4HRAztEuBF0ac7KP/7Af9ajg2sZZlWBRKJv2KwRNTh/rUc1CEZ28UyBK8PTVIUUrUCc2aBWN163ACkaiU+hwupShHQ++aMPFTxEaS/M53grq3EojEON0dvXYjpRC4APTa/QGjPtgg+sfiMOj4cZWQIUq0Kd41FLOxRT2cjCAhuL5oW0RweswBFeNBVdVvbhVOIvfU6FKGiPfUY7Ry/82XcBgv997yKs7xWXF9yKW6jrYm6fif6tokoQvXYCiqQh2jRtohBrtfgdbjwWOwBneWuMdFvz6tYs4rQtIhGplHhLK3BUV6Lqq5oGqCMCsFZUoPbaAnourRl9xM3cahY9Ky0hrKv95K3chOdP5xJ5IjuSGQS3AYrxqNZZD72JpoW0bRb+RASlQKkEqRSKRKl6DMJPoHosWKRTJ/TjbvWgtfmCOgAbas4unwwM1A4CamE7CWfo0mMFIvq6TVi8UWXh9MPvEr1ztOo4iPo9NZUVHERaJIjkUikeCx2jt+xBHViFK1m3o4uLTEwrpyXv6DljHEowoKQh+pwltYgkUop/+4QQZ1aEDmsm1iE0e7Gnl8GQPl3hwKFh1yVRpRRYjE+qVIu6viiKrw2B/JgLQhQ/Pmv6FrFE9yjNdrkaJBKkcikHLnhOWLHXUfk8G4owvRigRuXG0dRFbX7Mjk3+91/ql0R3F7aPD+JxHtGipXXBYGiT3ZwftY7xN42gFazJ6COCwdAopTjLKnGbbSS//o3JD88FplOjSIiWPR3BIHiT7Yj06gJ7toSwSdQu/8sEUO7gATkOg1emwPTmXz07ZLQpsQg+AQMhy+gSYoSC3L5ZUqqUtD7h0Xo2yaKxdqcbo7c8mJgXfbc/HxgXVb+cgJNfIR/X5PHmSfX0HvrYpxlNdgLKogbP0gsYuT1ifNgsVOyaTdJ941GIpNS/OmOq/oOV9M3db6DvkMyB0fMxWOx03/nSgSg6ufjuKpNxNzYV5x7laLRWgHo/M50oseKxQa9dhf2wkoyn1xL1OgetHj8JqRyGYIg2vfKn4/791AJgT3UgcEz/fuGe4ke2wtFWJBY6M5i59zc91CE6klbfO/vbQeb0YxGaOqHh2Y0oxm/g+rqajZv3syiRYtYtWoVS5YsoUWLFv/we73e/79FKUaNGvX/5UASoM2zEylYv5V9/Z7GbbCQMHEYAJHDuxLasy3Go9kcueVFBJeHDisexJZbysHhc8V/I+fhtbsITk+lZl8mzpIajMezufTuj3hNNip/OMr5BR+Sv+67RvROTF5B5U/HkYfqAvR0qXHs7Tud4i92ETmsK3v7Tifvzb+TfP8oDo5ZwIFhc4ga2Z2EiUPRpcZhPJ7Dpfd/AqkEj8VO3G0DAPAYLFxY8CG2gnIMB8+xr990PAZrYGwtn7kNVUw42xMncX7e+3R45WFAdHiPjlvEgWFzODB8LnG3D6Tip2Ps6/c0Vb+coOij7RwcPhdTRh6Cy9OIN6rYMFo8OIbsZV9iOpFL1faTCF4vMrWiEX89Bgtug5WKH4+S9+a3f4L3c8h5+XNMpy7iqjJhyytFplayr990fG4v8RMGYy+sJHxQZyKHdiFz2jqO3voi+o4pJEwchuDxUrH1MKbj2exs9yCCx0v6+0+jTY1lX//pSJQyPEYr+wfOIO7W69C1TQCgaleGeKg6/W0uvf8TwR1bEN6/A792fpQT967CXlBB0ac7cButgQNJgK4fzaJ8y0G2J02i/Jv9xI0fhDY1lgsLPsCWW4qrvJZzM9+hw4oHiRzeFU1SJIdueoGaQ+dxltXiNlpBEEj088ZtsODy8y3/zb/jMVhp+9LdKMODOHXfKkwncjCfKcBttBI+qLPYCamEdsvux5pTzNkZ63GW1oAACROHkb9mCzmLP8N0MpfsxZ9hyy6h89tPEta3HVXbT+CqNmLNLsFrcZAwYXADfjjLDVjOF5G35jtcFUa6bphG6df7OHzrixy+9aUAP1Ke/AvOCgO7uz9B7YFzSCRw6PrnSJl6E8GdUtjbdzpnZ75Dpzcfp2D9Vk7d9wqaxChqD5/HdDIXR0kNjuJqXOW1FP31FxLvHsGBobM4MHQWwV1bXXVc1bsyKPtmP16rk/w1W6jZm0mHVx6m7Ou9HBw5FxA4ee9K7JcqiB7bi7JvD7Cv39MYjmVT+OEvHBw+F3tBOVGju2M8ms3F1zeLVUhrrRwcNY8Wj96Ax2LHeCybHS3vxl5YgUytZE/PJyj/Zj9FH/1C5c/H6fDqI43ksO1Ld6NJjubMo2+I85VRgLvaTKc1U//wfNkLK7FdLKPq5+MILg+d337Kfzjm48DwOXgtduImDKL98gcpWP89px9eTdnm/RR9+DPW3FLav/Iw2tRYdnd+hGPjXsJjsnLmibfA58FnrUHwuPBU5yH4vDzw0KO8/epiEHx4DEV4DMUIXjeyoGh8diOe2sKAHF5NttuveOCa41JGhxLevyOnH3qd7Je/AImEwve3YTqdR/sVDwTmSxGmJ/+tb7FfqkARFkTHNx5HmxpL1fYTOIqrMJ/J59i4l4i7fSAACVNGENqjDdV7Mjg3732kCrHkUtuX7kbwCpy6/xVMJ3LwGG2NaIGA8UQOriojjqKqBjKV9eInmE7mUvjBNhRhetxGC3u6P46r2oREIeXkvStxXKogpH9HYu8eiaZlHOcefo28pZ8BUPLBj1hOXcTncHGk52McaD0FR1EVRWu/xV5YSXDHFMq+PcD25CkYjmShTY5uZBPO+vVFfZvisdhxVZlwltVQtf0kHVY8SJd3n8ZeVMUvSVMoePdH0tc/Vc/eTUcdHx74CFTfJuQs/5KYW/pjL6wMzNmJiUvZP3AGiVNGYD53CePRLEq/2suld3/AY7JiK6ggYnA6+/pOo/y7g4T0bIsl8xLZL32Kq8pE1U/HKf50B0n3jSLt5ftQxYRz/I6XsV0sRR6k4cDgmeSv/64RLXFdTsd4LIfag+cwncylZONufG4PrvLaAK2DQ2Zx/I7FSFUKbLklnJvzHm6jJSBfzgojJV/8CsD5+R9gPJFzWS4BZXgwOcs3YrtYhttoodPqxzg+cRlVO06BAAdGzOXouJeI98tX3O0DCO7SkoyHX8d0Mhef00XlD0dIW/EgqrhwDgycwc5W9yB4fBgOnqf1s5OQqlWcvPNlyjfvx22wkDL1JiKHdyVyRDfctWaO3PgctvwyEicPR90iugEv4m69jvbLH6Bg/VZOP/wGZZv3U3vwPEgkmE7lYcstw55fztFxL+E12TjzxBrshZXsv+5pLOcLyZzxNq4qEx6jlfD+HdnT4wlyXv4cJJKA3q/jh+DxIlUpsJwv5NdW9yJ4vXT5QNz0pzz5F/TtktjR6h6OjXuJ8AEdKVj/PYdveA7DgXPU7M3AfDpPPDQqEXV29qLP8Nqc1B44d03d1vYl8SDXUVKD8eRFzBn5nHlyTaBP9oJyQKB6TwZnnlz7D+j63gGZ0qcl4Ko0YjqZS97qzSChgc5q+9I9VG8/ielkLuaMfNw1ZvZd9zTBnVIo3bSH4xOWIHi8uE02Tt23KtAucnhX1MnR7Gn3IMfHvYS71kLEsC4kPXYDEYPTsWYVcWHBh8jUSozHsmkx9SZaPz+JvFVfcXD4XLwmG0gk7Ov3NHK9muixPTk09tmAftzbr6EOsOWWinP89NtsT5mC4PES1CEZbWosZ5/Z4PcJ8in6ZDud3noiMMdZL3yMs7wWa1YxtvwyTCdzSd8wHev5Qi698z1ugyUwro5vPk7B+u/Z13cald8foejDnzk4fA6xt/QjYkgX9g94muIvdyFVysl47A0OjpxL/J2DOTFxKRde+Cv69snkr92CLa8Ma26p3+bYUCdEYjyWI673u0egiAzGknmJnBWbcFUYcFWZSH7khst2paACn9MVsFnnZr/7T7UrqU+PE/0ssx2JTMq+Pk9R+rd9JNw1BF3bBMo27wME9g+cQdaLH4MgcPLOlzk/8x06vPYIOYs/I2fxZyhCdRT/9ReO376IhMnDkQdrOTRkFhdXbSL+zsEcGDYb85kCcldtYl+/6ejaJqCKDmN70mTyVm8m/LoO7Os3vYH99DndeK3ix6lfEifjtbvo+mHdurwZfbsktre6l6PjXiJiQMfAvsZjsNJ5zZNYs4tRRgYT0rMtxqNZmDPycFUa8Zis5K7cRJtnJwX0Teyt1zXyHWoPnvPrm4vYckux55c18B3shZVYMgvo8v4zmM7kU7svE7lOQ3j/jhwb9xKX1m9F8PoarJX6+rf0q7147S7Kvt5L1fYTtF/xANrUWJwl1WxPnhyw722enUTB+u85MXkFVVfsobSpsVizi8le+oU4rhUbafPcpIAu/Z+H77/g338Zmg8lm9EMoKysjCVLljBnzhyef/55iouLATh69Cjz589n9uzZLFq0CIPBAIDZbGbx4sXMnj2bDRs2cLUsCEajEbVajVqtBkCtVhMdHQ1Afn4+CxYsYObMmaxcuRKLxQLAwoULyc0Vv8SZTCamThU3zjt37uTVV19l2bJlLF68GIfDwdq1a3nmmWeYOXMmBw8eBODUqVMsWLCAOXPm8Oqrr+JwOH5z3N9++y3z5s1j3rx5lJWJX1w3btzIt99+G+jPJ598wrx585g2bRrnzp0DxAI+r776KjNnzuS1117j8OHDlJeX/y6fwwd0pHzLIQBKNu4OfJGOGtMTj8lGyabdGI/lIJHLUITpxcgtPyIGdsaWX05I99YoQvWYMwswnrxIUMcW4tdfqRTTyYuBjV99erUHz1P6t33I9ZoAvZJNuwHQtY7Ha3ehjA5FcHvxuT3Ig7QIXh+1+8+RMHkYJZt2Ez6gI9oW0XgMNrw2J1HDuwHgqjJhOpmLJjEK89kC/9h2ETVWjIiNuaU/Zd/sE3//2a9IFXL0HZIB8NqcAEgUMuRBWmr2ZDbiTcSQdOxFVY15ExmMRCYjekxPSr/eg0yrQh0XgeDzoYwObfAOV5WJoI4tsJwt/NO8jxrTC1NGHvb8cnSt4gPvV8eG4TGJh3iRw7oi06mp2HIQ47FsfE4XMX/ph6vCgL5dEqWbduO1OjCfyUcZEULFtmOEdG+N5XwRUrUSRVgQZd/sJ2aM2KfqXacJv64D5VsOYTiWjUQhR/CKFrZqxymkchn6DsmB6CVAjNBIiOT83PfEMX6xk4ihXSndtJuoMb0ofO9H5ME67IWVKIK1xN3an6JPdmDKyCe4YwsErxfbpQpqj2QRU49vwR1bYA7wbRdRo3s1eKcqNgx7QTkytRJldCgh3VtjyysnpFtryr/ZT9k34qY4amwvvBY7UWPE9jKtGmelAWVUKKZTF1HFhWO9UIRMo0Lw+SjbcrABP0K6tiRv7RYMx7KxFVagjAxGFR3ql7+L6NokYM7IJ6RbKwrWbsFVYSBn2ZcoIoOR6dQIHq+4sQaMx3JQBGupPXQBXZsEDIfPEzm8O6Ubd/kjIouRB+uIGNIFr8WOIlRPSPfWWHNLrzquml2niflLP8q+2YfxWDYeozUg53X8COvbnrLN+5Aq5EiVYtXT4k93BOQwuHMqgstDyabd2C6WiXIYHoQ+LdEfQSqhdNNuBLcXfVqSGC2rVQXWmkyrRp0U2UgOo6/vTemm3UQM7SrKQIgOwScg06n/8Hx5TDbMmZdwVhqQyGXI9GrUyVHY88txVxrxuT2UbzlIWN/2VGw5SM2u05R8uZOosb0wHssmqFMKpX59YzyWjTxYR8KkYficFiRKLT6HGZAgAXQ6HeHh4WL0kx+Cx4FEJkdwWa8ph3WyLQ/WXXNcyvAgfF4fNbtOo2sVh8/uwppTgkQmbdBOqhDnp2zzPsq/PUDk8G6UbtqNtk08hkMXGtEK798Be2EFId1aU/LxdhxltUhkUqJG9+LS+u+IGtWDwvd+BEFAplM16mNwl5YUf/ZrI5mKGtWD0k27xWglqwOZWoUiLAjDkQv4HB7C+rancvNeKr/ZR8ydw6jYuBPDrlNoW8bhtTux5xQjkUrFKMnoUCQKGVK5jNBB6ZRt3o8mORrz2UsA+NwefH4do2sdj89vE4zHcpAHawP6MGJQZ3RtEij5/P+xd95xVpTX/3/fub1u7wVYeu9dmljQ2Atq7L2ggr0kRGMFayyABU1IYsWCYkMFKdKks9Rdlu197+7tde7M74+5O+x1QROSn4n57uf14rXszsxTznPaPHOec74jVNeq2h9zQTpVr38JQM1fV2JIs5M2eTCNyzdjzElFo9dBvOp0R5uQPKI3SDJoBRxDehAobyRY2YQcjSHoddgHdKN+6Vpq31qJfWB3dA4rScN74S+rAyB4uB7BqFf6+mQDsUCIuvfXkHbiMPyltWScOpKGZevJv/JkDv5+iSqXlsLMTn0JBkNcLleq/OUY3APf/ip0DivRFjeCUY8xJ5WYN0gsECJpVG8aPliHv7QWjVaLFJOw9spBo9MhBSN491aSNKK3uuYAtv4FNMT9AM+uctBoCFY2YemVg7+klswZoxLonjZtKLFgmIwZo6l9cwUagx7fgRoMmUmEap2E4nPQ6LVIkSgpJwzEkG7HtXE/de+vwZSXTuZvxpIxYzSxQJhwYxuenWUIeh0IGhzDeyXQomHZBlLG9adx+Waca3ZT+94aMk4dRdMXW7EP6kbVG1+hc1gIVregc1jIu/REGj7eACg+R9TlJ1jRiOgNIsUkYr4g1l55Kk+Fm10qPSJNLqy986hcuJyYP4RnT7lqf/Mum07NX79VPkpuK0VnN9O2+QCRJheVr3xGxqmjqXv3O2QxRsu3O9E5rLRt2Idg1KPR67D1LTi6bjt1NLIkEW5opfr1L9A5rHj3VKBzWNGnORBMhmPqxH9e1ys8FapvI3l0X+qXriV5XH98B6pVPWLMSSPS7MJ3sJpgZROOoUWI3qBic0pqSR7bD9/+KsINbciRaIIezTp3Ig1L1xILhPFsK0WfZEUwGck4ZRSB8gbMhRnUvrmCWDCMMTOZzN+MBRm0dsUXtA/qrvptuiQrsVAE374qRQcEwhjSkzrpgNQTBtK0fBOpkwYTKG8gZeIgxcZMGaLqYikcRWPQqWvsLS4naXhPKl7+FH9pLc1fb0Of7iDq9uMY2pNIk0udl2KbFVtd+/YqMk4bjUavxZCRTLjOSbCyiXCtEykqkn3+JJXuwcomMk4aQfO3O8i7ZBrVi79EZzMTrG7GkJmE6A0iegPI0RjuLSWYCzNJnTSI+ne+IxYME25qI2VCf9Wu1L+/Bo0g/H+zK9nnTAQgaUgRgcMNBCubaPpsM7IkdZpX7iXT8JfWkj5jNJ5tpQhmA4GyenIvm06gopHUEwbh3nwQWZLRaBU9m33ORAIVDdgHFJJ6wkDq3lY+lGjNRkRfAEDxmUWJtBOHqjzVvs6OIT2oXLgcjV5L1OlBn6xcy0+Qy0NxuTwIQPPKHaScMJDat1ZhyEhG9AQUG+YOIOi16FPspIzvj+jxd9I3Cb7DqaNp+mIL9kHdO9l3Rd+sx5iTiq1vPmVPL02wYf7SWvQpdpAk9Kn2TvOy9S9AMOkR3QHq3l+j2hVr/wI8uw4nyFfa5ME0Ld+Ea9P+H71DKfZBlpWPCzqHFVN+OlJUVNesC134Z9G1KdmFLgCvvfYa11xzDfPnz+fyyy9n8eLFAPTr14/HH3+cp556igkTJqibdUuXLqVfv3489dRTjBo1ipaWlk5tdu/eneTkZGbNmsXChQvZunWreu3ll1/m0ksv5ZlnnqGwsJAPPvjgZ8dYUlLCrbfeykMPPcQHH3yAxWLh2Wef5ZlnnmHQoEF4PB4++ugj5s6dy/z58ykqKuKzzz77yTYtFgtPPvkkM2bM4C9/+ctR75EkiSeffJIrr7xSHeeKFSuw2Ww888wznH/++eh0OkRR/Nk5iJ6AurkUqmtVj2WYclLRmg2Eap3KtfpWoi6/eh0g+9zxNK/YhugJYMxOQfQGyDptNCnj+6O1mbH2zk3oS59qT+gv0uRSXgzj/bX3ZcpJVY8q+Q5UI+h02PrmIZgNpJ80DGOG4szJYoxQfSuBSmXz1ZCVnNCXFI4qL5c/mps+xYa/tFa9NxYIYR8Qj5gVNIxbOY+pe18j5gvh3lqS8HzKuH7IYgwNcifaaLRaKhZ9Rs4Fk+j3xDXEQhEiTo/6bMIY4rRo3+j4Z2hvzEnBPqAbzSu2InoChOqcZJ83kWBVk3qkypSflri2tU5MeWnq86FaJ6aCDOyDeiCFo8hREWN2KuE6J6F6pzpeY/aR8Ubj7eX/diqiN4DOZlJpGKpvxd4nD++eCvVv9sHdkUSRAc/dyNhv51F43WnokyyEap3qGNS+6lsxF2QSrHWqfUWcXuwDutGyphhjTuI4OtLtx20iCLSt36u2bcxOJer0qPQI1zkRTAaVniknDKTPo1eSc/4JlD31PrIYw7X9EGg0JI/rj7kwg7plGwgcbkighyxJBKtbyP/tVJq/3QEy6jgB7P3y8R+qg/h97eNFBsewIgzpSbRu2H+EXyMixsxkfAeqsfbNR59kJdziwdIjC8GoI1TvVF7MojFGLv0dA567ETkmHXNe7Xye99tptKzcofJ5+zpnnT2ellU7Ef0hjFkp6vgcg3swebtyxCvc2Eao1knj8s3EAiFMeWmM/uRhwvWtpE0aTNE9FzJowa2I3iChOoXeWedOJPWEgeScfwKRFncnPtQ72tcrlZ73zsTcPRNPcTmB8oZ/eL2Sx/YjaURPyp56n1C9k1CtE8GoJ3lcfyZtX0Dlos+INLqQRLGTfsv77TRi/pAqXwr/Osn8zRhlU1KrRWtJQZfWDSkSRI6JaPUGOkIw2UE+8tn7aHx4hLePzYc6m0WVI2NOCuHGNvIumapEQMafs/TKVT4qnDWOho83ECitQ2s2Eqp1orOZSZ00CGNOCv2fuZ5IswtTTiqRNi86u0XRzXlpGLNS0CfbOo1RiB+R/PEYNTotDR+t70T79ueyzhqH/1Cd+pwsxpDFGFlnj6d52fdE6p0Y0pMI1yk0NuSkEWlsI/PiabSu2k6kvpUhH/2RcXveoG3tbpLG9adl1Q6kcJTCq05h/HfzSRre84g+y0klFLcJ7frGlJOKPtWuHGGrbCLc7EaKHyEP1bcihaOY8tMByD5zLAgCsUAYOSbR99ErKXvqfQyp9gRZyTh1JOGGViV9gkGHMTNFnYM+1Y7oD2JIcyjrW9eKY3B3TPnpWHrlUPX6FwCKrATD6BwWTtjyEpWLPsNfUou5UNG3WpMBf2kt1p45JI/tB4KGwa/OJmXcgE59GeM2LVTXijHDQZ9Hr8TaJ4+q178gVO/EU1xBLBBi/OqnmbR9ATVLvkF0+THmpmEf1AM5KqKzmfAdqMY+pIeScuP8SZjy0tS1U21RXE4QBDSCsomgs5kxF2bQ7ebfMPBPNxJudivPJFlp+PB7si+YRJ8nriHmDxGsaCDmDSptAcnj+iO6fOgcCh/6DlSTPmMUobpWrD1zMOWlYcxJIeYLEXX5mbz7VcyFGYTrWzHnpau0AIi6A0hiLEGW9UkWkkb2JOYPx+WtVV37rN+MoeHj9ercss8eT8PH69FaTaq8pZwwEH2qjeyzx6t6pJ0eSBKhauVYvKVbNrIkYcpJxZBqx5iVzJgvH2P08keQRAlTZnLCmKRoDEN6Mm0b9iXoAMGow5DuOKpu0ydZMKTasRTl0OOO8zCkJ5E2ZQiheifGzGSMOSk4hvVEazGRNKrPv6Drj/DUocffQZ9spc+jV5I8pi9Vryo8Ze6RjdZqUjd1BYsR0RtU5D87lUBVU4fju1o0miOvraF6J+aCzLgd1jBm5XxM3TPxFpejtZoI1baofBBpcZM8th/GvDRK5i6h9x8uY/LOhQgmA6WPvaPOS9BpGfHuA2SfM0Fdhx/rgHZ6Zp87gcZPNyXoudQTh2HKTyf77PH49lcl+GBIElI4in1QD5xrikFWdI0xJwUpLKr3SRHxyDo3tJEyvj9T9r6OFFI2+1S7oNdRcPUp9HzgYiItblVnBsvrMaQ7VLvQ84GLMGalYEizU/bU+wC0fLcLjV6LPsmq6g0pEEZnNalzCTe0odEJjPz4DxjSk0g/ecS/1a7oU23KM3mphGoVnyXvt9OIOr1YemSr/ARg7ZmDa9MBjNmK7yD6gmSdN1E5Di7JGOP+ZtTlxz64BxqtgLV/Adbe+Qx65Xa0FhP2wUrKDSksok+xo9EKmHtkg1bA1q9A5amOcll09wVM3fsaznV7kGOSes2YlczYLx9j9PI/IokSxvh65V9+EqLLD5KMYNSrvnXJ3CXokm2Y8tLIu+Ik2jbuU9dRdPs7+Q6Kvuml+g4dZTvzN2No+HgD/eZfq2xmi8pzHfVNO08Z0hyd5iV6AhjSk5BE8cj7Qr0TfZKV1EmDGPfdUwz4001E27yqDQMIN7Wp71Dttrldlkz56RTdO5PmL7Yk6NIudOGfQdemZBf+zyMUCnHw4EGee+457rnnHl577TU1IrK1tZXHH3+cu+66i08//ZTqaiViav/+/UyapBwtGjFiBFartVO7giDw4IMPctddd5GTk8OSJUt4//33CQQC+P1+BgwYAMCUKVPUCMSfwpAhQ7DZFCNeXFzMqaeeql6z2WyUlpZSU1PD3Llzueeee1izZg3Nzc0/2ebEiRPVnyUlJUe9Z8yYMQAUFRWp1cwPHDjAhAkTACgsLMRsNv/s+I+GxAjTHyeWltXrGr2WjFNG0vz1NvVq05db2HzWHwiUNyBHonS74bTEx4+Wp/on6nrJsoy/tI5gTQv9nryGke88gHdvpZKuyahHl2SlbP77R2/rKH0dmVvni+o1SWbT9PvZeOJ9CEYdtn75CfdknzuRcGPbUdpQIr0yZ4ykbf1edl71DFqLUcnJ06F9tZ+fHN/RbuhAe0EgeUxflfYaQSD34qlULvqsQ/tH6+BI24LJwNA37qRk7hLlgiwnPHNkLInjLZpzDrIYI9LspmP+cJ3djCTG1OgCQI3Aq17yDZtPup9YMIxgaE+b3LkvtXsNaDQa7P0LqVi0HMkfOrK2P5nrXAM6LYY0O861xUfaPhotOvQbKKtn9zXPUf/h9xRcMwM0YC7IAEmi4aP1uLaUkHf+CejTHZ3okTtzknIk/ost7Y0CkDSiF1I0RqTFc9S++8z9Lb6SGqRgOKG9dp6vXvINWrOBPg9fjugLqk6oRisg6AT23LaQ+g/WkTKu3zHnBRrSpg1FFmM0fPh9Aj30aQ5iwQgB9YXqyGKGm12sHTGLcEMrxkzlhSNpeE+QwbunkpKH/oapIINwi5t9c14hFgyjjx8hkmWZygXL8R+qo/7D7zHmZRx1/u3YO3sR7s0HsfXNR2sx/cPr5d1djnP1bmW9QMn1JMk0fLSedaNvo9tNZ6BPs3dqQ59qRxZjhBvaEv6us1uIhaMQiwIaYr5mxNYqNDolh1RHXhfMycrvx9RdnXn7mPPSkCCXhszko6yXoGyoBSP4D1QnPB6qdbL7hj/h3l5GxOnB3CMHWZZp+34vsWAYU24afR+9kuDh+h9VptSQM3MyyDItK3ckjFGXYgdZTuirI0/lzJwMMYlgRWOHaxoEk17hqfbnOkxXo0GdW/OH6wA4eMsLbB5+I8mTBiNLEv5D9YjeAOvG3s7GE+9HiogYUhLteEcdKcsyaVOHKBvz3kCne/yHG8j8zRjGff2Eklcu/vf0k0cQafHg21+dMC+NXkePOecesSly4hzQ/OgnEG5249pykKjTo0R8AY7hvZRceo1tKi9aeuZgyk2nZO6SI6pMp0WfbCXmC1L/8XoKb/pN5746QIqI7L7mOcINrWpf1j75IMP2i59k3ejbyL/qVDR6narbZUkGGfbOeQVzQQbW3kouTCkiHqHVT5iKUG0LVW+uoOHjjYQbXVh6ZCPLMhq9juSx/Whbv5fdVz2DRhCUPHEdkHXuBNxbS9X29895hfyrT2H4W/eBIMTHoEFrMyFLMmuH3oRrSwmGzGT0P1p3pY1EeWuP1g83tB4Ztyyjs5uJhSP4DtQoz2kg45SRNC7flCDLgbJ6fPuraVm5U9UjHenRbiMPP/NB3ETKIGjQ2cz8cNrvKXv2AwS9rtOpnF4PXIS/g25Xr/9cvQ2tgKDXsv/u1wmUN9Drd5cAEHG6OXDvGzhX7iDa6mHwotsQTIbEtv8pXa8g58JJSOEou69R8kZ2v+1sAPIvn06otoVYfPwJ7BHXYYm+1I8m1v6AJPPD9PtU/S6YlTG384G5WxZolXyk+VedTMkflrBx+n1EW70MfP7GeFsCglFP8S0v495agi7JimNYkdpVx/Vq90lbvt2eMJi6v63EteUgLSt3YsxJ+5EPpqHXAxdRMncJMX+ow9w6Kq8OfcXnFShvYN2wmxEsJrTxTaeaJd/gL2/A+d0uRLdfybfasYEOTdb8+Wv8h+oI1jlV3jN3y1JyJFc1qXpDMHb8GKYh0ubF9UMJe25+iUB5Pb3un4lgNtIJx2tX5I4NQI855ypH9L2BBB/RMaIXsiQTdR7xbwIltWSeOU7JdahT1hUg5vYTC0YY/fWTygezJheHn/mAaJuXIa/PASDS1IYsxhj79ZPY+uYnbLwdGa/y/72zX2HtsFtwDOqm5NCVZTSCBq3NzOYfyWX6ySOUjbxQpMO8lIbyrzqZwOF6vHsrafl6O8lj+3da8wSS6nUQkxJ8B0XfKL6DuSCDqNOr6lblIU0nmsod5CWBfzv02c5r4SYXu2/4E5tOvE8J1CjMopO8/ei9pl2WXFsOUrXoM/KvOrnzZLrQhX8QXYVuuvB/HpIkYbVaefrppztde/PNNznjjDMYNWoUe/fuZenSpeo1zTFeZjtCo9HQq1cvevXqxZAhQ1i4cCFnnHHGMe/XarWqgYhGownXjMZEZ+DH/cuyzODBg5kzZ87PjutobRxrPvr4kQtBEJCkI4Y7NfVIlJbX6034vSO+/fZbvv32WwAeuedBNFpB+eKYm4pGKzBu5TxMuWl491Wq0XWmHOVau0FOnz6MiNPL4EW3YSrIoHXDPrRWE6bsVMINbWiLsrH2TIyUjDq96BwWtb92RwlA57AweOGtRN1+PDvLsA/uofalETTUvreG7LPHk3n6GALlDVi7ZyEYdIxf9RTGnBTlZdphwZCRRKTZTdTpVY6YxiM+Cq8/DXN+BuNWzifq8mHtnaeOS2sx4dtflTDWYEUjyJA2fTi+AzVx2mjJu+xEYr4g4SZXAm30yTYGvXwLWouRps9/wJidQsPHG0idOBBTrkITc2GGOqd2WrR7Ij9He32yjcEv3aJsCLa4CdW2xI/0WjDrtGgtRkYu/T26JCsavU75qqzRHFnbvDT1+Ea4sY0BL96MBg1Fd52PRqtFY9ATrq/FmJuGKSeNcEMbqVOHJozXlJtKz9nn4K9oJFjVjOg/korA0j0L74GaBBr69leBJJM0vCcDnr4+Hl0oY8pLI1zfiikvDVu/Aga9NAtzj2wal2/GnJeGe/shTLlpRD1+6j9c34lueoeFpOE9sQ/qRt4VJ8VzMyltZpwyAjkq4ttfrc5DMOjQpzlU3jPmpiGFImqb4fpWcn87jaQRvTF3y0QKR0ke3YfW7/eSNLI3hvQk2raWkDS0CK3FyISV8xT50+tImziQ9Sfeh2NgN9Cgttnnd5egNRvIv2I6CALmgvR48vZ0tCYDDcs2YsxOUdc46vQiGHSknziUgc/fiNZiJNzYRuXLn9Bt1lnE/GHsA7sTrG3B2iObcEMbbRv2UXTn+eiTreq8LN2zVD6XYxKO4b1YP/b2BD7XWozYB3aj5m/fKnxoNRFudHXiQ0N6Ehq9DlNeGslj+oIsYy7IoPD600CSEd1+THlp1C9dR+5FUzHlpiXwecNH39P9ljPR6LUUXHsqeb89EWuffCKt3gQeMGQm07xiG7kXTf7J9VLGNR9jbhq+fZX4D1aTf8XJaHRaDJnJ1L61Clu/AqItHlxblGPwgk6nykDeZSfGX3Bfou8jV6q0B7D1yUf0B9ElpyKLYRB0IIaRo0EEcxIxUXmp0RhtaAwWYu56dKmFCCYHgsnOyA/nJvChKe+IHP2YDw0ZSYxbNR9DehJRtx8pnt5CazZiSHOw5aw/xOX+yHNak4FgVVN8/qlKUZm8NIIVjZhyUjHlpFL62Nvknj9JfSZU68SQ5qB1bTF9Hr4CUzCkjlFrNpIycSBRd6DTGG198pBF6aiy0v7cvrtfo8dt56jPaXQC+iQrtW+tApTISFmGvgtuR3T7ET0B9GlJlJ49N349VYlI9ASQoyKh8gZFtlPtjP/2SWQZAuUNGDOVTfdQvRLB2z4OU04qaVOH0O2G09HZzaSM70/ymL7xgmTK8VXXjkM4V+6k4eMNSgTa7WejtRhJHtuXjFNHkn3+RHQ2C+aCDERfiKThvTAXZjJu1VNKSoGYRK8HL8FfWkv+1aeQf9l0DGkOPLvKMeWlxY/btmEuyMCzu5y0yUMAyDlvIkiSciSxzYdrawmDX7kdBEXfttufUJ2Tps9/IP+Kk2n5aisFV5yEuVvmEftgNWPKT2fcyvlKtFp87Ty7lL5iwbDyUUKWCdW2KHz/wwFyLpyMRidQdNf5BGtaEP0hAofqaPr8h/jx+3U4hvRQ1061Rdp4TIQkqScMAhWNWLpn49tXSf3HG+h+8xmkTR1C8iilkE3jsg0Ys5ORYzElws5uVuU28zdjqHtnNaJXSbkQLG9g50VPYB/Vm0Ev34oxK4Wkkb2RQhFcG/cjizEM6UlKuhcZjLlH5FPvsCDodHE9Mg1jZjIaDdS+s5rkUX3i8qbYWUv3LKqXfKvS0ZitRPKOePdBlR7tet8xuAd1769h0Au3oE+zM+ilWYpPIgj0/uPl1L+7Bt+BKlW3R91+/CXKKYvW1btBA5lnjGXg8zehtRjR6LS4d5QhBSOddECk1UukxaPqtoJrT6XH7HOVQlSeAKIvSLhGOdGgfOQTMednEKpuQaPRkHXOBASTQYl6HVh4nLr+CE/Z+hcqGx15aXh2HibnwkmEap1oLSaloNyf71YKesQjzIL+EOF6J5bCTFUO5YiYsClryknDveMQprw03ED+1afgGNmbmDdApMWDKS+dwKE6dl70BJP2vY77h4NIQ3qQM3MKJb/7C7F48ZDUiQMZt3IeoteP6LMRbfUSrGkheYysRvW3r3c7//Z78hoEo57Br805qi4ufext8i+bTtrUoQx8/ibQKEW63DsP0/TFDySN6q2uc7i+FXNhRoJtDje7VRsZbmhD9AQI1zuxFil+bqTZjTHdQXNFI55dhxn00i3kX30KSSN7kzy6L4Hy+gSe0NnNhBvayDpjLIefXkralMF4i8tJPWEg2WePR59mx1yYQdTdYS6ZyUphoYY2dHYLgYomBK3wL9mVhmVKRKyldy7RNiVtVbjWiX1oD/SpdrZd8CiTti2guWIr4Xonxtw0ss+ZgL+0FnOPHHz7Ksm/+hRsg3sQLG+gdW0x5p456gkmfbqD2r+v5PAT7zLsnQcw5qbi3XVYLfozfs3TBCqaCNa0sHn6ffR/+npyL56KZ5eSNqvdR5TictnuS/kO1uAY2vMoclkMGpDEGMlj+pA2bRj6JAsj3v89Gp0AsuKD5sycQqTJhdZspGHZerLOmaDysc5h7aBvTsSg6pvvSB7VN2EdFX3zDclj+pI2dQjG7BSlL62GcEMbkXaa1rciGHVEnV51HdKmDiX77PGYCjJw7zqMpUfOkfeFggxFlnJS4wWDVtH95jOJBcKqT2PMTFHfodp5PWfmFA7+7i/0evAS6t5fS487z1f9u/91dDi80oV/E7oiJbvwfx4Wi4XMzEw2btwIKJt7FRUVAAQCAXWzbc2aNeoz/fv3Z906JQJjx44d+P3+Tu22trZy+PBh9feKigoyMjKwWCzYbDY1OnLt2rX07698NcvIyFCfac8TeTQMGTKEr776Sv3d5/PRp08fDh48qOaGDIfD1NXVHasJADZs2KD+7N2790/e2xH9+vXj888/B6CmpobVq1djt3eOFAI46aSTmDdvHvPmzaN1/T6yzlSiLnJnTqb6jRVsmn4/e25biM5mIffCySSN7IUciylFRuKRcNnnTqRiwadsmn4/TV9sIdrqJe+yE8mdORnvvko0Wi2eDgVP2tGxv6wzxiL6lBeE8hc/wV9Sy6bp9+MvrUVrMRBpcinHJYJhKl78hJ1XPI3o8lG1+CtSJw6k8bMfqH17Fd49FUjBiJIcPO44AgSrm9Rj2TqridLH3mbT9PtoXLZBzZ2T+9tpSFER374q9Gl25eUM4lE/YfV4X+7MybSu24Prh4MUz1rQiTbB6iZ2X/cnIo0umlfuJPfCyaRNGkSopgWNIBBpcpE7czLNX21NoIWtb94/RPtgdRMbptzDpun3xb+eK5uZvn1VyGKMNQOup3nFNkoe/jvhOif77n6NmC9I5pnjSBrZG8FkoPFThX/N3bIgGmPdsJvZf+9iIi1uMk8diWdHGbZ+BUjhCNE2L9nnTKBphRKNmT5tKHJEZP/cv7Jh2n1odFrFwQOSRvZGazHhiVcSbEek2U3U5UOj07Jp+n2Em1z4S2vJuXAyzSu2UnDtDEI1Ley781W8+yqp/3g9uRdOZtDzNxJudiF6lc3f3JmTafwR3WLBMFWvfE7buj00r9imtpl70RTCzW5lo8EbINLkwrOjDEtRNu4dh8g6ZwLZ50xAn2Kj+autWHpk07xiK8bMZGqWfIN7SwmRFjfGzBRM+RkKPSIijgHdSBrag9In3mXD9Pspeewd5KiIFI4iBSN0v+VMIk4v4SYXaDRYi7KpeWc1la98gWfnYbrdciYAgxfeSiwQ4vCzHyobcRdOjtOwF6InSLCikU3T78e9pYTmFdvIu/wkDKl2bP0LEL0BpdJknJ+i7gAavQ7XtlJ1XuHGNkofe5vSx95GoxMQ9EoeuY587tmp5Mt0/XBQyfkWFdWv+4XXzlD5sOGTjchRUR2jYDIQrG5i08kPIIWjShXbCyeTOmkQ4cY2NIKAzmoid+YUmr/aSsapo/CV1BDzh4g4vey/dzFRj5/mL7eQe+mJtK4rpuDaGYi+IKlTBhF1+39yvarfWMHu655n720L0NrM5F95CpFmN3IsRswbQJ9ix1KUjaVPHkkjeuMYWkTb5gNknjmOtGlDKbx2BuUvfIwUjNC8Yis5Ku17o9Fp2fKbuYjueqRIUDmejQaN0QJSjJgYBY0GrTmZmKcBkJGjQWQphuiq7cSHBdfOQPQGjsqHbZv2U7FgOZEWD9FWL4JOiTKz9MlDCkcIVTWTNLL3ked2HgaNBm9xBZtnPAhoaFm5g5wLJ9O2ab/aV875ExEDISJNLiUFQM8c3DsOYcxORYqKOFfvpnnFNgpvOgNz9yxEjx/R408cY5w3jiYradOGYu6eRai2BfemA9j6FRCL64rkMX3R2sxxntKRcc5EahYsI1BaS8Xjb6lHBcNVTaRMG0YsECLa5EIwG7ENLqLlc0U3tW7YR/mLn7Bp+v0Yc1JVvvSX1SOYj9gE0Rug4sVPWDPoRhqXb6b6z1/jL6sn0uKm/sN1iN4AzlW7FN7VaOj76BWEG1041+3Bt6eCdcNvofHjDVS9/gUtK3dQ9ernpE0ZwpqBN3D4+Y+UPId1TjadeC+m/HRaVu5g84wHEb1BvPsqyblwMoXXnoZ3X6VCuxYPmngxIZDR6LS0rttD9vknkHnaaER3gJI//DXB/jR/uYXCm36jyF9ISTViKsjAVJihymXbxv1smn4f3p2HVf4SfUEEswHRG0AKhtHotESaXAgWI5mnjSZc76Tkob8ptkKnRdAJ6NMd+MvqECwG8q84Cefq3eqat+vUjOnDAHAMLVI+QBRm4NpSQsZJw2lasY3CG05DDISoePETyp5SPgY7V+4g/7rT0Oi0RNt8RJvdmPPTyTr/BPyH6kibPpyWFVtpW79PqcYM5M6cQqTVy4EH32TvbQsAJY9y0sjeyLKkpA74ZCOWomyVFtnnTKBt8wGiTg+lj72DYNBR9+H35Jw9QeHpDvKmtZjUzXGAqNND/QffJ9DD0iNboYfZQPLIPkSalaJOG6fczabp9yF6g5gyU6h69XO633IWUaeXSJOLlq+2kn2e4jtknjkOZBnfvio2Tb9PiXIvq8OQaj+qDpCjIr6DNapui7r8RFo8tMZ1h6DVIvqDFFw7AykSRWs0EHX5kGMxPLsOYynKxnegGtuAbqRMGHjcur6dp0RvEM+uw+RcOJlgTbNSyMwboGTuErx7Kvh+5CyqXvuC8hc+pnXDXnR2M54dZVj75OHafEDJqZjmUPMRt+usxmUbyL30RHQOC57d5fj3V8U3xTdjKcrGPrSIpLF90ZqNGLNSqF3yDeGGNpInKCeVPMXlBGua2TT9fqIuP1qzQclXeLgewWTAvf2QqgPa+bdt/T5s/Qo4+Lu/JOhiz84ydR2yz5lILBCm4sVlikztrSIcz7ENJKxz84qtar6/pJG9ET1BUsb2Q59mJ++y6TR/tRXBpEeWZPQpNkyFGaSfOhKtxUjDR99j7pYBGkVP752zCI1WoO6d1RRcdxpSPKou0uzGUpRDsKYFjV6rVA/XaWlbvw/RGyTS5CbqCdC2ab9qVwpv+o3KU+3tNH+z7V+yK4Jeh0avJeus8TR+orx/ePaUY8pJ5cADb+IYUqTOq92GZZ8zgdq3VpF+kiLfnt3l+Etq2DzlbureXoWlRzZNyzcp6xz/UA/gP1SH1mbGX1KL64eDiL4gG6fcg2DUqcXY2iOSXRsPkDSytyqX22Y+jndPhVKN2qQn8/TRqs/Q/NU25WMQkBWXS3ufPA49/i7NX/zAwbl/ZfvMx/DsPESozknOhZOJunzKJqHLp9iZmNRJ30ScXkofexvBoKP+w+/JPntCJ9nWWkzUvbWKQ4+/w7rht9D02Q+Uv/gxLSt34NtXhRD3k/1ldSAIRFu96jq082LzF1sQ3X50SRZyZ05R7Yrzu12qn9Kuf1vX7VF0D4nvUO0+TbihjfyrTkb0BrD1zSdwqE7VpV3owj8LjXy0Ch1d6ML/MC666CJSUlLU38844wzGjBnD66+/jsvlQhRFJk6cyAUXXMCWLVtYsmQJqamp9O7dm7KyMh5++GG8Xi8vvPACXq+X/v3788MPPzBv3jwcDofabnNzMwsXLqStrQ29Xo/D4eD6668nOzubiooKXn/9dcLhMJmZmdxyyy3YbDZqa2t5/vnnMZlMDBo0iHXr1rFgwQJWr15NWVkZ116rVFALhUIsXryY8vJyBEHgggsuYOzYsezZs4e33npLjbK8+OKLGTVq1FHpMGvWLKZOncqOHTuQZZnZs2eTnZ3N+++/j8lk4qyzzuLhhx/m8ssvp2fPnng8Hh544AEWLFhAKBRiwYIF1NfX0717d6qrq/nDH/5w1GPsHbFuzO0MefV29Mk2PMUVFM96WT120e/Jq8m5YBJak145Jnjji3h2HUYwGzix5E02TL2HQFk95m6ZDHn1duwDu6PRKcey3DsOceCBvzDi7fswZCYTC4SJ+YJs++18Bj1/Q/yIhxaNViDS7Kbs6Q+wD+5O+onDiAXD+EvrcAzpQSwYRhYlBIMOWYwhhaPsvOpZesw5h4xTRmJIsxNt9aJPsbNu3BwGPncDpY+/w4i37lO+xMaPObV8vZ3dN/5Jndu41U9j7ZWLHJPYf9dr1H+wDuuAboz+VMmXhyTTsno3KWP7qrSJhSK4t5RQ89dvj0mbnvdcQLebz0COimh0WsKNbUrRAqMeT3EFOpuJvXNeRZYkxq+chyHdAWiQIlHWjLgVsdX7k7TXmvVMK/kzjcs3Ki9xoqRWC/UWV6C1mbD2zWfzSffT55EryDprHBqNhrZNB9hx6TyShvVk9PJHiLR60cWPzZU++hbWnrmknTgUjSCAoEEWY9S8s5qU0X3Zc+drjPnkIbRmI/p4FEyovpWWNbtJnzIEjU7AmJWCFIogx6MqNk67l+DhetJOGs7Q1+ag0WuJOL1sOul+et51PmknDlWSz4fCRN0Bime/Qu97L0QGMk8arhyllWU0Gg2unWXE/CH2xOk28Ud0WztiFr3uuZC06cMwF2QQbnIRbfOxb/Yiet47k313vop9UDf6PnkNxuwUpRLqur0Uz3qJwYtux9orF0NmMlqTgVBtC3tmvUze5dPJPu8EpfCCBkRvkIpXP+9ED0OaQzmqFBXZfO4juLeWknX6aIa9cYd6BEkKRUAroE9W8mP5y+uJ+ZWjce10E31BDj35HkV3nIs+2YbOYSHi9CiRQ5EoGoMeKRRWcojWOkke249gVTMNH39P3mXTO81rwtpn1ci89qrUe29fpBz5njCAYX+/j0izC4DGL7eQOq6/Mj6jXnmBjkmEalqItPrIPH00WpNy5DPS4kIKizi/20Xub6cqBWoMOsINbUrerYIMJTedoMG9rZS9ty+k1+9/24kPB700i8zTRivRWbJM1OVj56Xz/6n10tktapTY3tmLKLzuNBzDe2LKSyPqDlD1ymc0fLyewa/Oxj6oO7IYI3C4HmQlabwcU5Lpo9EQC4TZNPUeph54Fp09Q4mU1Aggx3ju6fl89MlyXG4vb7zxBs2NDZzxm9OQxAgarR6NoKXp820Uz3qJvn+8ohNv/xwfRtq85MU3bGL+EFqLkZg/hL+0jt3XPY+lZw79n7tRjVYPHKpj0ykP0PePV5Azc7Ki42QZKRRh13V/otv1p1H2zAcMffNOJdpVJyB6g7SuKaZ41ktM2fsaWks8H6wsE/MF2X7RE/S8dya1b6+i5wMXK/kUj8FTgsmgRHKFo0TdAWRRpG39PpLG9FWidgUNda99TvULH9HzyevIvuykhLlJoQiRJhdyRERrM6HPTGHr2Fm4G7wM/fNdpE8botiFVi/OtXtIGdNXsQkltTiGFhELhhG9QXZf9yfCjW2q/bH2yUdr1OM7VMfe2xeRPKYvPe+5AJ3dTNTlZ/vFTxJ1+VR75y2uoOZv31J4w2nsvOypTjah530z2Xzqgwx/5wE1PUHTl1tIGdcfS88cJd1ALEao1kngUB3RVi9ZZ40nVNdCqLYVU34apvwMtEY9UY+fUHUzyHDoiXfoNfdSrL1y0QgC4cZWIi1eSv74N3rPvbRTXx3l0pCRHJfFKLFACNETJNyobNRG3X7Meen4Smsx56Wj0Qq4dx7Cd6CGrDPHorOakaJKnrRQnZOYN8ju654n3NjG0L/eQ/qJw9DotEihCLVvfUfatKFK/kFBSRkhSzI1f1vJwd8vAWDsV49hH9hdsRcRkWBVE/tuX4gh3cGgV2YjmPRUvfo5ZY+9g6lbJiM/+gOGrBSkcJTqJd9w6JG3AOj/jBIZpdFqkUWR6r98Q8ncJaRPH8bg1+8g2uqh5u+raPh4g+JnxGXZf7geU3YqgkGHFI0hhSJIUZFYQMkxue/O1xA9PibtXESosgmdw4K3uIJIm5ecCyah0QpI4SiCXqdEmrb52H3d85i7ZcbzRcbQaAWQZEoe+TtVr3yORq9l6sE3leOhMYnDL3xE5qmjMGalKCcc9ldizEyJy4eI6PUjx2QEkx5DqoOIy0uoxok+2dpJvvo+eiU5F0xSjjnHZEL1Toqv/xP9n7leicLU6zBmp6IRNIi+4HHp+o48FapVigKZ8jPQWo1IYZGYL5Cgs3wlNfGctakYUh1KHuXKJiVTis2s6AKrkuJCiohsPeshPLsOM+TV2WScNhpZlgk3tNLw3lrKn/uQIX+7l/Tpw0AQEN1+av/2LWWPvcOozx9VjyHLsqxsHsd9Jn2KlZSx/eM5nJsR9LoEHRBpbMXSJ4/x3z1NqLYF765yVRfnXDQFwaQHSUYKRdl9w/MUXnsaNX/7lmFL7sFXWoule7bitwbDbL3wMYwZyfR74molP7QkEQtG2HPLS/S44zyMmclobWZCdS1oNAKNn2zEMbwnadMU3ynq9ivpBGTw7D5M8pi+ii5zejGk2dE5rGjNRtBAqM6J6PKhT3NgzEimesnXmPMysA0sVDcokSHS6kEKi8iiiCE9CcGoR44ptIgFQuy6/Ol/q12RIyITN72AMTslblvAX1LDxil3k3/FSaRNHUra9GGEG1qV6PY0O1IwgvO7XWScOlKxK4Kg5POV5TiNeoEko0934NlxCFNeOjIgaAU0Oi3+sjqSRykbmFJUpG3DXqy984gFI6qe0qU5GLzoNkVvxmV36/mP4t5aikavZdrBNzrI5cdknjpS1fPFs14ieVQfut1yBqHqFrIvOCFewFAmVNOC6PZR/+H39HrwEqKtHmr/vuqovoMxQd+EkaIx5QNWrVOpfB63R8Pfuh9TXhot3+4k0uYl87TR6FNsaq7eWFAp3tSuf4f99R7S4vq3PfXHriufpuD600ifPlxJ8xEIs+va5wmW1zP41dlHeYdaimNwDzJOG63Id50T0e1j/31vYMxIUvIR/+j02v8anGdO+U8P4WeRtnzNz9/0X4SuTckudKEL/zQkSUIURQwGAw0NDTz66KO88MIL6HQ/nRHi66yLf6ER/rLQ/GwCp86Qfzph4X8Fjmdex4vYcdBDe5zj+yX7Oh4cz/jg+I8+/JLrfDx8/0uO75fE1L1PHtdzqwc+8G8eya8XJk3suJ4Lyr9c9qL/Vf49XhyPDjhe/Xs8J+yO1zZ3rfN/Bsdr947Hznat8X8Ox7vOXTrgP4OTG9/7Tw/h/yucv/kVbEp+/uvalOzKKdmFLnThn0Y4HOaPf/wjsVgMWZa57rrrfnZDsgtd6EIXutCFLnShC13oQhe60IUudKEdXbsIXejC/ziefvpptWp2Oy699FKGDRt23G2azWbmzZv3L46sC13oQhe60IUudKELXehCF7rQhS78X0XXpmQXuvA/jnvuuec/PQQVv+Qx5+Pp65c8/ioe57yO5xjbr6FI3C9Zde2/vcLbr+EY9vHi1zDGXwrHewz7eI59/68e+Q7J2p+/6Sj4NfDh8ej640398EvieGj/a7BhXfh14degA44Hv2Ram18Sxzu+41nn//aUNvC/y7+/FnRV3/73o2tTsgtd6MIvBlNhBkNenR0v5lLOnlkv0+fhy0mfPhxdkoVYMILo9rP39kV4i8sRjHpGffIwWqsZc0E6sVAE34EajJlJSuEJwJCRRLiulajbx57bF+EtrqDv41eSc+5EtFYT4fpWPDvLqP9oPf3nX4sxKwVZlok6PUpxjNmL6DHnXDJOGYk+1Y5gMhCqbmbfrQvw7a+i/3M3kjy+P8bsFERfiKqFy6l86RNSpw1l4MLb0NlMRFt9+A9Use/2hUQa2wCwDihk2Lu/Q59iUysYiy4f+25fSP61M0g/eQSRFg8bpiibxubCDEa88wDmwkykiEj5S8so/9MyAPo+fiUZ04crBRgO1uAY1hM5plhEKRQBwFKUTSwQRhNPvh1uaGX/7YuQYxJ9n74OrdUULzghI0dEJFHCnJ8WTw7von7pWipeXMaAF24m+5wJSqGQjfvYcdl8+j56Jbm/nYZGqwVZIurys+OSeXjjFbDTpg2l37xr1cTnreuK2TPrZax98un/9PVYumehT7IiyzLB6mb23/0aRXddQNLI3kihKNE2LzVvraLxk42M+fxRpQq5RgMa2Dzj93h2HVZocPJIpeiMVkPMEyTmC+LdXw2yjK1vPrIMvgNVOAYrRYv23r6Ivo9fRcrYfgRrlMIPshij5q1VVLz0KX0fv5Ks00ajT40XqBLAtekA2y+dj85mZugbd5A8pi8IGhAllR4Dnr+J7LPGK4VTJAmNVkvlq59T+se//yQ9MmaMpufdF2Dtm6/y7N7bF1Fw3QxyZ05BFpXCSLFQlPIXl1Hx0qcAZJ05ll4PXISlKAc5JhHzh9h20RMEKxrVMcaCEUI1zRx64l0GPHejkuhcKxCobETyh5HFGK6tJaTH+ejQE+9SdOd56FPs6JKthOtblcIGGg2yrCTcl0JRpHAENBpC1c3UvrOaPg9d9pPzkmNKMaS9c16hdfUuhrxxZ8I6N36+mdQJA9An24g4PejsFpUeglmv9BsIYyrIJHCoFo1ei85hJRaMYC5MR6MREH1Btl/0OJ4dSrXTnvdeiNZiRPQE2TtnkTKvZBtolQrd7YUO2nWM1mhQCnf4lArk9R+so/cffnpeMX8IwaAjWNPCwblLGLr4TsKNbZhyUpHCyno1fLKBMZ8/lsC/P8z4XZx/ryLj5BHo05MS+Ld9jJEWDxun3E3fx68iffpwtDazUvE4ECbS4qbuvTUU3XUBGq2AYNYjBd0I1jQEo42Gxibuv/9+WpqbWfa3hSBLaIw2tOYkha+1ek5qeBfn6t0EyutJn6YU+PIdrCFpWE9VVtrlOWfmZPo/fT0arYC/pJbNpz5An4cvJ+fCyfGCVRJSMMqOy5/CtWm/yvP9n7keU146sWCYlm+2s2fWywxdcg9pkwah0euINLuJtLjZe/siQjXNR3gjIiIYdP9enuqTxw8zfkfOzMnkXDgZrdmgtAM0frIRc0EGhoxkkCRq/r6S5hVblbVLU3RBoKKBUHUze29fRPfbz+4kN9beeUqhBFEiXOek6o2vsHTPUu/be/siom4fQ9qLBBh0BMsb2Tjl7rhOvypekMBO1OVDn6oUUXOu3q0WrKh/ayWVL31C78evJve3JyqFIDSwb9ZLNH74PQADX7+DzDPHIUWiEJORxBjO73YSKG8g45SRIMmYu2UimJT5753zCo0fr1fXrO9jV6HRCioNLT1zlQImgGDQqTRMnz4cWYxhKsgkWNmoFseQZSlhXuNWzcfWr1DRGXUteHeXs3f2IpJG9u7Ulz7ZhhQR0SVZEQw6dDYzUiRK1BNA9AQIVjZh7pYJsqwUlZDBUpT1D+sAQ3oSgsVItNWnrrOle5bCDxajWmAr5gtSt3QtBVefikYrqLZoyKuzMeWlIZiN6GymBFuUO3MKOptSwKnh000U3/giOoeFAc/dSOqkQWgtJsKNbYi+IDq7Ba3FSLjeiRyNsf/+N8i/6pQEO+s/rMilPsWGYDKgETT440WUfk4uM08bjSErBSQJOSax757XaVi6DlNBBhPWP48GlGrYEZHmFVvZM+tlxnzxmLJOggYpKhKqbGLPrQuw9smj+y1norWZlaIkBh2iJ4Bz9S4iTg9ZZ4xTivoZ9Qk2TJXnUb3jfoKsjlGOxuh530zyrzwZfZIVBMWe7Lr2ebzF5aq9NBdm0LJqJwceeFP1E0ONbdj65GNIc3D42Q/RJVnIPH0M+lQ7oZoWpHCUcJ2T5HH9EMxGQtXNbBw3G4DUaUPp89hV6FNsSvEerYDoCdL81RYcI5RiKJEWN6FaJykTBoAGzIWZyNEYsVCExk83sv/u1wGO6hdpBIFRnzyMuTBTLRgVqGyi+IYX1Hm183ztW6tU+6BPtQMQrGwk5g2y//43yLlgkqo7Kl/9nIHP3UTU5VP45yj2IRYMU/O3lfS863wM6UnUf/g9jqFFx603ZDFGy3c72TPrZUa8/3uSR/UBQaP4FdVNCXx4NP/mX+GNzDPH0f+p69Cn2AiWN7D7hhfIvXgKGSePwJCVgmDQIfqClL/4ieoTtfvMoz5+CHN+OqI/RLCqiQO/+ws97zo/wSfqqIvN3bLQ6HWE65z49lexd/Yixnz5GNY++Z3044A/3aSsuVYgWNmEJMbQGvWqzoo6PQCEnR5SxvZL4A1DRjKDXp6FbUA39A4zsgzBqqPzxvH4vqIviDErhWBVE8bMZHQ2M6I/2MFviyr6QIxRt3Qthdef3sm/6fPw5WSfOxF9shVZkhDdQbZf/MTP2uZBC27F2jMXY04qOocFOSax5Yw/HNFTF05i4Iu3HOMtsAtdODb+2wNGutCF/y+4/PLL/+1tzpo1C4/H0+nvq1at4q677uLuu+/mrrvuYsuWLf/2vo8Xxxrz+++/z6effnqUJ/419P79pVS++gXrx89BdPnp88gVWHpkc/B3fyZQVk+ksY39d79O/6eUKuNSOMrW8x5VnIc7XyNY3ohjSA/qln7PtpmPI4sxop4AO69+ln13v86Ap64jffow7P0KiflDbL/4caJtXhAEBj5/I7IksffOV/GX1CB6g0RafXS//Ryca4op+ePf8ewso+bNFXh3l9P3qWvJPGucUn1Qktg8/T5iviA5Mydj7ZdP33nXsP28R1hddCURpxvPzjJ63HUBABqtwJAl9xCsaKT4qmfwFZcTbmjlwN2v0fep62h4dzXbLn7yR7T5LbokC+tPuJP6j7+n4MqTsfbJI336MKw9cvh+3Bxq311D2onD2DhuNvtuX4jo8fPD9Pv44dQHEIx6Khd8imd7KeH6VipfWEbfp66l/3M3cuixtzn06FvEAiEaPvyeUH0rhjQ7LSt30vjxBmr++g35l08n5+IppE8byt7Zi9h67h+xDexOn0euwFyYyZ6bXsSz4xDe4kqiTi+DFsxSBi5o6DfvGvyHapWKgPVKNci8355Inz9cSsu3OwhWN+PdU4F3XxVyRKT3Hy6j7Kn3iflDNH29lQ2T7iTn3IkMWTyHcJOLDVPvwbluD1K8enk7DTZOvYeDD/0NYjLevZWsHz8HW998pFCEDSfcSeljb6FPsrJ+3Gz23/06QxbPwdorl2B1MxqdFtHtV/vKv2I61h45+Err8JfVEm5oZdfVz2Htm0/eb09ECkdp/mYHsWCE1rV7EuhhSLWz6+pnFHrsqSTq9pM6efDP0sN/oJqq178g6vKx6+pn2H/36wx+5TbMBRn4S2qIOD34S2pZPeB6cs6diLVPHgC+A9WI3iAxf5gfTp9L6/d7GfrabHWMgbJ66peuY//drzNo0W2Em1yszL+UWDCCoNezafp9lD31PpYe2SptBr50iyKL42bT/MUW2jbtx7OzjIjTTbjRRaSxDVmModFp2TT1Hpq+3MLA52885rxa1xUjizG2nP57DjzwJgOevYFYONppnfMvP4mGTzeyfvwcQrVOvHsqiLp8VCxcruqA0sffAVli0/T72HbBY+y8/CnCjW34S2oJVDTg2VnGkNfmkDJxILmXTMO9o4yVBZex57YFR+Y1fg6+/dW0rt+LYNAl6JjDz39IpMXDpmn34j9cz4Dnb/rJ9RJ9QXz7q9h6zh+RIyK9HriYYGUjILNh0p2sHnAd2edOZMjiOwg3udg49R5a1xUn8K+lRzYbpt5DyUN/jfNvhTrG2rdWJdy3ftxsim96EdHlY9P0+2j+dgf9n7qOHb99kg2T7kQw2tAY7Wi0emLeJlqqS1n48ouAjGBOBkAO+xBdtcixKDF/K8GqJohJpE4YyPpxs6l7dzXpJw5T+aFd57bzb+mjb7GqxxUYc1IZ+OItWHpkU7FwOe4dZXiLK2j6aiuDX52d8Iyg1+HefoiYJwAy9HnkCnRWEwceeBPRGyDa6lX76sgbUbfv38pTjcs30bZxP0mj+5I0qg/urSVsu+gJwk1uos1uZEmm5KG/sXHSnfxw+u8puPoUde2+63MNzV9tRdDraP5mOwOeu7GT3LSu34dn12GavtiiyLPbT/dZZ2If1D2Bnu32bsdlT9Hy9XZ08Y2L9nX2l9ZSOu899Gl2Dtz/BoGKRnIuOIEDv/szGybdSea5E8m94iSSRvXBu/swe298HikQptvt56h2o3n5JoIVDUjhKPvvWMTq3lcjuvxEnV42TbuXpi9+AEGg7u3vVBp2XLN2nsq//CS8+6twby2h+aut1H+wjpg/RNLovur82+XSd6CavXe8wrYLH0uYV9Fd52PMSmX7JU+y757X0KfY8ZfV0332OZ36al+vWChCsLoJz84ydl39DL4D1UQa22hZtZPkUX3YNPUetl34GLFQhEirB//BWjy7yvDurfhZHfDDb+bi2rif6sVf8sPpv6f7rDNJOWEg7q0leIvLiTS7ET1+yp5eSu/fX6qOL+fcifSffy2Vr37O1vMfpWXlTgLljeraJY/qg3v7Ifbd+wbhJhepEwYA0Pexqwg3tOLeVsqqoisIVjehNRkIHKrFvb2UmiXfUvbU+wx47sYEO+sY3kuVy/oPv49X3234h+Uy4vQQOFyPd08Fh558l/5PXqM+o9FocK4rZs+tCwiU1atyKcdkdl3zLJ4dhxDdATy7y+n/1LU0fPg9m06+H5Bx7zikbNrVtGDITCZ1wkC2nfcIVa9+jhyTVBvWUZ5Bg2vLQXWMPe44DwDv3kqC1c041+ym8rUv0Dmsytzi8wocrqfp8y04BnWn//zrFB0+8Q4cg3sQdfsJVjeTM3OyImMT5rDtgkcRPX4qFnxK6pTB7L7iafbf8QrG7BR17n3nXUP5sx8Qrm9Fjkn8MP0+9t62APug7vww7V42Tb+PQGUTaVOGsH7cbMJNLmQxxsrCy2hctgFvcYW65j/2i9p9hIoXl8XnVYy/tA6NVkiYVztPdbQPbd/vwb29FEGvU/mho44Z8PT1uHeUUfHSJ8e0D/vvXUzfhy/HV1pHsLqZrDPH/kt6Y23vqxBdfga/NgdbvwJ2Xfccnh2HCJbXH5UPO9rLf5U39Mk2/AdraNuwj/I/fczgV25T7OWJ9yL6goQb2qj/8PsEnwig7+NXI8dixIIRGpdvpmXlTvr84dIEn2hfB11c994aYv4QjZ9upPrNFSAIDHrldoxZqazMvzRRPwL+0jq8xRUEDjcQqm9FazKoOsu9rZRN0+/j0BPvYO9X0Ik3ZDFG0+c/EKxspHXdXqVKuoaj8sbx+b53gCTj2X5I1Z3t/o3o9iEYdIrfF9dtP/Zv+jxyBUkjehOqa8W98zDe4gr23LbgH7LNxTe8wKEn3sGzs4zqxV9Rv3RtIn/Mvw7nql10oQv/LLo2JbvQhf+PcDqdfPzxxzz66KM888wzPP7443Tr1u1fbjcWO76Ko/9ppJ4wkKblmwCoe38NGaeOpn7pWjJmjKb6ja/QOawEq5vROawYMpMBiAXCpJ4wkOavt6FzWAhVN5Myti++/dWEGtqQ48bbve0QOoeF7HMn0LB8ExqtgG9/NbokK+bCdCJtPvylddS/u5qGjzcQrG5GMOow5abRumY3GaeMpGHpWjzbStFoBXQOKzq7GUNOKsGKRiLNbuSoSOPyTeRffSrB8kb8+6uQozGalm3APrQIWVaOU6ROHYosStT+eQXpM0ZR/ern6BxWQvG5BQ7XE3X5E2iTNnUI3r1VBCubqHt3DbFghMwZo8iYMYq6pWsBsPbKJRaMYMhMxrOtVKVT/lWnIvpCWHrkUP/eGhqXbcBUmInOYcXSO4e2jfvJmDGamr9+S+ZvxmIf2A1kGX2ylfoP1pE5YxRSVCRl/AC0VhNNyzfh3laKFI6QefoY6peuJW3aMGWNkqzIkozWasKQmUzSiF4EyhtJGt6LxmUbaFi2gajLR8Zpo5FlSBnfH9ETwLW1hEBZHRqdFn2SQttwk4uYN4gcjdGwbAP2Ad2pXLgcf2kdZU8vRdDr0KfaVRrEAmFq/7YSrdlAqKENrc2MzmZCH49uyjhpBHXvfBfnh1JMeenU/PVbBL2WwKE6BJMBfYqdhmUbyLtkmkJXWcbSPRtZkjDlp+M7UEPmaaOIBcJYirIRDDoC5Y2d6NHOs8bsFIKVjWhNhp+lh7+0FsfQnkSaXOoYDRnJONcWI5gM+A7UJIwxc8YoQHGObf0KCNW2AFCxcDn6dAdamxlLUTZtmw6o7emsJmr+vlKRHW8AQ6odQ2YyGTMUWWu/T++w0LZZea727VVknDqahmXr0afYafxkIzqHFVNeKhpBwJCZTKTVi0avO+a8UqcMIdLsVmT77e8Q9Dos3bOQxVjCOgt6HYLBAEDV61+QPH4AkSYXKRP6qzogVN96pN8mF97icpKG96Ti5U/xl9bS/PU29OkOCm84nXBDK/XvrQbAuWpnwrwqXlpGyrj+iO5Ago5p/HQTOocFQ2Yy0TYfUijyk+tFTKLlmx24t5Wq/CtYTQTKGwlWNh2Ff2t/xL8K7aUE/nWpY0we00/h3w5r1Pb9HlW+rb1yicYjx+RoDCnsRzDZkUJe5GiQfkX5GAwGUpJT0AiJx5k1ejMaQUvDx+uRoiJSPMLa2isPKa5L3B10SdKIXgh6PTV//ho5GqPx042kTx9O/dK1mPPSqV78JTqHldb1e9FZjeozojeIzmHB+d0uPHsqFRqeOpqav3yNY2hPwvWtaK0mVb/rbGaVN4wZyf9Wnkoa1QeAlAmK7qlfuhbXhn3IURHBbARQozpi/hD+0lrs/QupXLicmC9IxcJP0ac7MGQmYypI7yQ3xpxUav++kspXPsM+sLsyF0lOlEOHlbTJg2lavgnXpv3Uf7Qenc2csM6yDLp4xJ5g0CFFogSrW3AMKVLtSs4l0xA9AWr/8jVNn24CQYPWfsQ+enYcQpYkdBYTzR1sa9qJwwDIOmeC8jFIllUa2gYUqnqqnacEvQ77gG7UL11L1etfYMpLR6PTkjZtiDp/754KNIJwzHllnTOBhmXraV2zm7q/r0LQ6wg3ubAP7N6pr/b18u6twNa3oJMfYEi1I8diioy2eIi6fCQN70XV61+g0emoX7ruZ3VApMlF5SufkXHaaGL+ELIYQ47GqF+6lqg7gKDXok+xx22UP0GWU8b1p3H5ZvyldVQt/lKJYAIyZoxC9ASoe3c1tX9biUYjIJgMmHtkkzK+P4LRoKxtNIatbwGyJIFeh3trKRmnjVYiycyGBDur0Qq0n+AU9DpiwQgarfAPy6U+LYnWNcXoHFb15IQhMxn7wO5IkWhn3XbqaKpe/YyMU0ZS/cZXIMtorcaEvgLljTiGFlH79nc0LNuAIdWOFJPwl9aiT7GDJKFPtatjbJfndr+rfYzZ50wEIG3KEFUWo04vCBr0KXbSpw9D9CoffXwHqvDsqSRlXH+alm8iaUQv5KioRKTJMtE2L+H6VqRgBPeWEnQOK5lnjEUKRXBtPoBr437VbjhG9CJY3kjGjNGE6ltp+WYH6TNG07pqJ1qbWZUfx+Ae+MvqALD1yQdZoV3d+2vIOG20Kq8/9ouyzh6vzGvaMERPgIZl65EiIhqtoM7rWPZBlsG5ahf6dAem/HQEs0GVMUNmEhqdDteWgz9pH5Bl0AocfuYDBL2WUJ3z36I30qcNpeav35Jx0giq3/gKrcWU4JMfzb/5V3nDMaQHNUu+BpQPsIaMZJpWbMPerwBvcYVyOsBoSPCJANKnDsZTXEHMH6Lhkw3YB3ZDZzNjG1jYQRcfUnVx8zfblUjt5ZvIPH00WosBx5AeNCxbn2BjbAMKAbB0z6Lhkw0A2Ad2Q5YkDJnJis7qV/CTvBFpcmHrVxDXFd/h3VOB1mj4Wd74R31fxXYFSTtxWCfdKQYj6GyKf+4Y0gPR4z+qDpAl5URV9evKRwLvnop/yDZ35MWss8ZRuWC5yh/dbjlTOYW24xD/85B+Bf9+Zeg6vt2FLsTR0NDAG2+8gcfjwWg0cuONN5KXl8fWrVv56KOPEEURu93ObbfdRnJyMl6vlxdeeAGPx0OvXr3UDamOcLvdmEwmTCblmE/H/1dUVPD6668TDofJysri5ptvxmaz8fDDD3P55ZfTs2dPPB4PDzzwAAsWLGD16tVs376dSCRCOBzmvvvu480336SsrAyNRsMFF1zAuHHj2LVrF++//z6iKJKVlcUtt9yi9nk0fPrpp+zduxeA2bNnk52dnXD9WOM8dOgQr7zyCkajkZtvvplly5Zx6623/iSNRU9APXYcqmtFn2QhVOvEmJNCqNZJqN6JKSdV/RlpcqFPd6CzmZmy+xWca4qRwhHs/RWnQTDo0GiO5GMJ1bdiLsik5q8rqVj0GZO2L0TQ6/AdrCZc30q4zglAuM6JRtCQMrYfh+a9B6COodttZ9O0bAOGzCS8xRVkXzCZ5HH9OWH7Akr+8FekYATHsJ6E4m0VPXAReVecrB6PATD3zEEwGci/4XSsvXKV49T1Tow5qerPYOuRTUl9qh0pFFE3nUJ1rWjNBozZqQo9apW+TDmpRBpbMcZp095Wxmmj8JfUqHPQaLU4RvQiXO9ECkfImDEKY04KUkTElJdGpNlNqLYFGRi65B70yVb237uYzDPGJK5RrRPH4O7xNUql570zMXXLpP6D7zHlKmMzZqcSdXrU58J1Tiw9czDlpLL7uucZ+808EDTYBnTjh1MfYMCfbkJnM2PtU0DU5VNpEHUHAAhWH6GBjIwhzZFAA32qHVmU0FmMmLtlEm7xkDS8F2O/nYch1U5D3MHOOHUkckxSIsS0WsINbciyrLRV14oh3UGo1knZMx8w+pOHMeVl0PPeC9l5xdMMfO5GZR0LM5SXvLhsJ9JDoTWCQNv6vdiHFv0sPdr5TAqL6rxlMYYsxjDmpKBzWNAIAhknjyBU10rSiF7qnJEk5UhOnDbICj+YclLx7q1EZ7co98kycvw+OSYhGPWM/HAushhTX2j0qXaFFzKTidS3Empow5SdQr/51xFpaKNt/V5SJg5Qjm6jwZSTSuZpoxEMOiJNrqPOS59iQ4yvIUAsEMI+oBuxUERdZ32qHdEfxJiVnKADok4PhrQkVQcYM5PR6ARGfvwHok1uKhYsV+dvH9SD0sfeodeDl2DtlQsaDT3uOI/8K07m8PMfJc6rrhWtzUykxX1MHZN11jgCFY0YM5OPuV4IAuFmV1zHODGkOrD0zkVnNTHq44c4NO89RLcfkAlVN3fiX5VXEvjXoN5nyExCjsYS7mvXb+NWzkeKirg27j/CM5KIIGhBOsJHYjRCWkYGUjSo/g2NALKkHPH+eAN9H71SPXJqzElRj59HmlwqPSy9cpHCEVUHBErr0JqNnfR03iVTCdUqz5i7ZWHMSSPc6AJZRvT4lc31DvpdCovEAu4E2huzUxF9QaRI9N/KU6acVCJxntJoNSpNQ/VOzHotOqtRbdNUkIF9SBGyKKlrl3XuRLQmA9lnjydY0ZiwdlJExJyfodAh3le01Yt9SBFtG/ap7YabXWjNRpWO4aY2NHqdSvtQrZOSuUsY+cnDCAY9RffO5PBTS8k6Z4Ia7RWuc2JITyIci6m2QQpHiXkDqg0AMOWmgyAw7IM/cGjeewSrmzHlpNLzgYuw9swl3Oxi15VPdaJhuz1sp6EhzZEwLykcxZiVmsCTGp2A1mpi5AdzOTTvvYR56VNs+EtrE9Yrd+Zk2jbtR2cxHXW9RG8Qnd1Mz/suQjDoaPpyC6F6J+HGNhAETHnpCCY9jqFFCHotfZ+8hurFX+FcvRtk/iEdYMpJxVSQgSE9mXCTW6X92G/noU/VkHfFSThX7VTHHXUHkMRYgq+iMShzNOWkKhsDcZpEXT70gp2kYUVEnB7Spw8nZeIA0k8agegNEqpzUvOXb+j72FUY0h3Y+hUQqGhAazQcScESjaFzWFTeiLS40ZoNKs/+nFwGKxrIOns8OoeFontn4ttfrchXZhKCSY+g1zHyg7m0bdrfSS5DtU4Egw5vcQU6hyXBhml0Who+Wo9jUHd0NgtSPL1Iuzy3pzroOEZZjKn2MlBap27eGXNSsPbKpc+jVxJ1evHtr0Iw6rEP6oExO5XDz3xAt1vOJBYKI4kickwiY8YoIk6vmqpHo9epvOYY0QtjTirmHlkcnvf+EVqKMYw5qZiyU5WNuqFFCGYjWouB5HH9aF1bTLjeSdEDF5E2ZQi6JCvFN72g8GWcF0d+/AdElx9DhpL+wlSY3skvMuWlxeeVSvLI3iSN7kP14q9wDCtS/Zt2+QIS7EPJ3CWMWPp7tCZDfL2qlHWwGOkx51ykcEQ5ss2x7UPGjFGqLkCrJdLk/pf0xuF57+KvbkEw6DFmJZN5+hgcw3sieoOddPaP/Zt/B2901DHKxwMRY3Yq4Tonptw0dFZjgk+Uff4J8VQseuRYjHBDW3ycrVgKM2nbuF/lm3ZdHK51UrHoM4b++S4Eg57GTzYiGPWddJZ9QDd8+6ow5qTgXLMbtAKiJ0CoTpmL6A1iLsxk3HdPKTbKFzoGb6SgNRuQojHsg3oQqGhEazZ04o3j8X1B8e+M2akU3X0BUkSkfulaQvWKvhm04FbGrZyPRq+lbeM+7P27JdhYfZIFORxBn2Knxx1Kqou0KUP+YdtszElBl2wn0uwmUN6g2NYe2eT9dhptG4/YwS504Z9BV6RkF7oQx2uvvcY111zD/Pnzufzyy1m8eDEA/fr14/HHH+epp55iwoQJ6rHmpUuX0q9fP5566ilGjRpFS0tLpza7d+9OcnIys2bNYuHChWzdulW99vLLL3PppZfyzDPPUFhYyAcffPCzYywpKeHWW2/loYce4oMPPsBisfDss8/yzDPPMGjQIDweDx999BFz585l/vz5FBUV8dlnn/1kmxaLhSeffJIZM2bwl7/8pdP1Y41z0aJFXH/99Tz++OMJG4PHhyPPt2/uqpu8skyozsnaYbdgKcpGZ7f8aAP4R5vBGtDaTGTOGMX3o2/F9cMBNHqd+oW4HebCTGRJpiGeYwc05MycjCzG1L9Z++QjSxKNH61n/ejbKLzpDPTpjoR2Dj/5Hofm/oXgoTryr5mhtKTVok+xUfHsB7i3lpI8vr+S467DnI4x/R/R4RiJrDs8r9EK2IcWEapqOmpD5c9+SMHVp5A8tr/qIAFo7UoumM2nPoD/UB3dbjoD7U9sXgPsnb0I9+aD2Prmo7WYlDEeY+1lWSb/qpPxl9Tg3V1O9RtfMuD5m449Zw3HmO/RaSXLIOi02PoVEG3zsvmk+5FjEjnnn4BgNijOfTDcidYq78Tbyb1kKlGnF9eWg1Qu+pw+D13Wgb9+iq81oNNiSLPjXFt8pO2foMdR29RA1O3nwL1v0PzlFgLl9fS6fyaCSX9k7scYRqcPIRr1AgC7rnqWWCjCgd/9GXNBBraB3RPuU5+XZGLBMLuvfhZdkhVTt0wAyp79EFNuKgNfnpWwwfIPzYuj0ONnyNmOiNON64cS9tz8Egcf+iv9n7kONBp6PXARJXOXEPOHlEe0AoJey/67X6fkkb8z4Pkbj06XH3XQfj33kqkQO7IZ9Y/OS4qKVLywjOYvt3Dwob8yeNFtSt6uo0BGTmyjA/92uOmofQUqG9lx6Txcmw5g7ZN/1PbVJwVtfEPa9+MrSg6vA9XKWvyor460Utbrp9xC5RlzQaYSSdHsQpZlss4eT+BQTWe99qPnOvZ3XLJytOeOqTvbrx2tDeWn1mJk6Bt3UjbvPTrqmcoFy4kFI7Ss3ImpMLNzXz9q0ta/kGBVo6JvEu79ET1+NK/8q06m/r01RFrcVC36jPyrTu48mWPMob2tcGMbOy99ElkUOfTQEgYvug2tVdHNZU++R6TVi3tHGQVx26Q8egwaaki8h8Q5hBvbcG8vI9LsUvleazZ2mlc7BKNeyWW7+WDnvuJo+GAdsUCYvbMXIUVECq45FYDmL7ciRaIMenkWfR+9Es+Ow0jRGLuvfpakEb2w9MxRmvsHdcDQN+7EX1IDkvL3/KtOVo48762k5evtJI/t/6Mx/lQRic7rodEK2Af3IFjbwr45rxALhtU8g5lnjOXwMx/gP1RHyR+WYOtb0Lm1H+uADt3/nFyaCzKofuMrXFsOUrXoM6y985S82W4/zZ9vIVTn5OBDfyX/qlPQ6DpGUis+D7JMy8odHfrSoEuxH9Eb7cP6se7gH9AdHZ4J1TrZfc1z1H/4PcYcZeMmdcpg/AeqiAXCHWePYDaQ+Zux+A5UJa5l/P+e7Ydwby/Ft7eS7AsnqXlQ1Xvi/K3RaRH0WurfWY37h4MMfn0OALV//pp1I2YRbmgl8zdjFTUZi6l25/BzH2LKTUNrM3PUV+UOQ/Luq1L5UhvffD+6f6Mg/6qTOfzMB8SCEaoWfYZ9gHJ6quc9F1Kz5NtOtP0x3dtpE/MFj2Hr+Kf1xsBFt6O1KmPX2cy4fjhI9V++xta/4Od19r+BNzq3l9jXkWnKCGYD3W86PeGjttpP4s0dmpfRJVnJnDGKLWfMJVBai9ZiPKrd/jn70/DBOvxldWw68T6kiIjeYT7mvDRaQfVb5PYTbv8G3xfi/l0wTMkf/57g32WeMZbA4Xp2XDqP+vfWkDSyz1HaBjrozkB5A71+d8mR+f8Dtjl18iAaPt6gXsu/fDot32xHFn+FIXpd+K9AV6RkF7oAhEIhDh48yHPPPaf+TYx/+WttbeVPf/oTbW1tiKJIZqbykrJ//37uvltJ7j5ixAisVmundgVB4MEHH6SsrIzi4mKWLFnC4cOHOeOMM/D7/QwYoOQimjJlCs8///zPjnPIkCHYbDYAiouLmTNnjnrNZrOxbds2ampqmDt3rjqHPn2OYZDimDhxovpzyZIlCdcCgcBRx+n3+xk9ejR9+/YFwOFwkJycfNT2v/32W779VnG0HrnnQQquPZW8356IYDEiegKY8tII17diykvDlJMW/+Kp/ASIOr3oHBZi/hDurSWkTR2qftmUImKC/2HKScW94xDp04YSrGoi6vRizE6l+Zvt5Jx/AsZcxRFOP3Uk+lQbla9+oT6rNRtJmTiQzSfeC4AxJ43kcf1o+34vSSN7E23x4N5yEMfQIkLVzZi7ZanPGnPTcG0+QMYZYyl/einWvnkgCPSZdx1ta3YjeoOkTBxAuKFNiShqaAPjkWidqNOLYDJgyktX5pGbihSKEm5QolDav7yG6luxD+6h0saYk0b+NaciaLWknzKKxk82YMpLw5ir9JF51jiK7p2JLCrHZfwltdgGFCqJ2VPt1L+7GmNmMqFaJ+GGVuWLtMOirpG1Tz6RVm/CGhkyk2lesY3ciyYTbmhDMOjQpzmUKD+tgDE3DSmkHD8ruPpUom4/vn2VBMsb6H7LmYQbXUqi/oPV5FwwCVv/QsatnK9EJWg0mAvScf1wEFNuKho0RJxeQvG+22ml0QnEgmFCdU6iLW4CFUq+L+++KlInDWLct/Mwd89GI2joPfdSxRk9YywxX4hBL81Cn2JTvnrnpZF91njkqIgpN5W699dSdOd5uH5QXqKDVU2kjOuHbYAyxh/TI+OUEchRMR6ZkvaT9Ghfs3B9K44hPRi06DakYASNVotGEPAdqiLrnAno7BYCFU3YB3bDlJvGuJXzFCYRBPXFy5SbChoIN7QRqm8lZVw/rL3zSBnbFzQaNHFHW2PQggb8B2rwH64neVRvav68QuE3g460E4cx8PmbVFnUJ1sJVjWRPnUoppw03FtKiDi9bDv/UVLG9Sdt2tCEeVm6Z2HOz2DcyvlEXT6lqEy7PFlM+PZXobUYlQ35dlm2mjHlpzNu5Xy1X8GoI1jdpOqAUHULhowk0qYOJTseASQY9bh3Hqbpix9IGtUbNBCsbUHyhzHlpdHw8QZkMYZg0CfMK+YLIuh0nXSMrU8+OoeFkj/+nR63nXNU/h23cr6iMyQJY0ZyXMekodEKeHaVkTSqD0kje6NLstJj9jmg0WAqyIAO/Bt1etW+E/k3oq5lpNmNPsWWcF97X+GGNhqXb2LQy7PIv/oU8i+bjtaSiiyJIOiAsFLURm/A2dKUqHxlCQQBJBi3cj7BmhbE+IZuuL4VRwdd0pF/BaNB1QHG3FRioYjK89nnn4AxO4VtFz7KiHceVPR1XjrWnjkIBj3dbz0LwahXi5a1P2cuzEBrsSXo9/biJoJB/y/zVLjRpdJToxVwDC1Cjkl4i8tVmppy0tBaTEpBMJ2WMSueQGe30O2G05WovA5rh0Y5zphz3gmY8tJU2gsmA6HaFqVNjQZDZjJSOIJn1+GEtTOmJ6O1mNBoBSWiJTNFiRSK096Ul0bOzCnsuOQJ8q86mbr319LjzvMRjG2InoCqE8N1TqRgBFNeOm4OIhj1aO0Wdd3kiEi4qlnRIXsrCVQ0UjT7nAQaim4/WWeM5fDTSxNoaMw9Mi9DmgPPLoVWyrG+Nizds5Ro2vi85IgYLxpiUvsquOYUBL1O7cvaW8n5ljNzMoLRwP4H3kSIr+1P6QBTrmK7U8b2V3W7FIxQ994ass8ej6UoGw1KtFDb+n3KMc6f0AHh+LF/c0EGpoKMuJ7R49tXqdI+0qREUDUsW0/WORPUtdM7LAg6nbp2plylANjgRbeiT7HjjbcBSj48nc1M0R3ngSThL6nBlJdG/dJ15F40FVNuGo5hPale/KUiy59uYtCCW5GtRsatmg+yUoRGbAockcthPRHjGy7/iFwa4ilEci6cTN37a+n1u0vUZ7QOCzqHheTRfdDZTGScPEL1u9p9nqg70EkubfHcfeNWzceQnkTU7Vc/aIbrWxGMOuUY9o/GqNFp1Q0NS2/llEi7Hm2nfcNH39Pz7gtAkhDCUSzdMjlhy0tqwSONVsDSMwdDqp2Mk0ciS5LyYTkmEShvSNCP7h2HcAzpgbVfAdFWL4JOORWRde5Ess5SIvHaNu3H3CMH754K7EN7YOvfjQEvzUIWY3iKK0ibPIR9zleUD94xSZ1LzBfC2jOHUFUTyaN6H+GHvDSksJgwL32ylbb1+yi45hREbxD/wWpSTxh0RL7i/o2pIEOVe0XHrKXnfTMx5aWRNKIXWWeMRTAZlKPNMQlDVnIn+yDG07LoHBaG/vlu9Ck29Mk9EX3B49IbSaP7okuyMuLdB5GiIv6SWgwZSUj+EBqtgBSOdvJvDBlJ/zJvRNt86jO5v52GY2gRgxbdpvhEBj3h+lqMuWnok63EAmFMuamEG9oomnMutgHd0GgFDGkOBLORke89iL+0FlNOKq4dh9An29SPqO26OHXqEIJVTeRcMBlTfgZauwVikqqzALQ2M0V3nk/3W87EvbNMiT6NSehS7ZjifrW5MEOhoyzj3lZK9tkTjskbaKDl2x00ffEDvX53ier7Ho03/lHf15Sv+IXauO7UWU2qf2fKUfRNpNGl+g4F152GqPNTcO2p9Jh9rqJvPAElX2eN4gfr7GYkUTkFcCzbnODHNrSSdfZ4Dj745wTbap40CF2SVc2J+b+Mrurb/350RUp2oQuAJElYrVaefvpp9V/7JuGbb77JjBkzePbZZ7nhhhuIRqPqc/9IhKBGo6FXr16ce+65zJkzh82bN//k/VqtVv0a1bEvAGOHjayj9S/LMoMHD06Yw8033/yz4/tn5tPez9q1a9Xfg8EgI0eOPOq9J510EvPmzWPevHm0rd9HxOll0/T7aFu3h+YV28i5cDLNK7ZScO0MRG8Ac0EGojegHN1OUxyv1vX7yD5vItZeeRjS7Lg2H0Cj1yoOiUHZqEka2QvRG6Bh2UaShvciaURvkif0Vxy4NDsanRZrn1xyL5lKxikjiTq9NH2mrEXatKGYu2cRqm1RjmeP7I3oDRA4VIcpPwNLUTaWPnkkjeiNfWgRNUu+wVKUTfKEAWj0WjLPmaAkpy9VchMdeuhvhOtaCJTV0bJiK6nThigv6AUZxOJz+zGca4uxD+yGuTCD3IunoDUbaFqxTdkAvHAyAIGyOrQWA5EmlzpGQa8U8Yi2enBvLSHnoilknTOBUHUToZoWtp//iFIs46utdLv5DGqWfINvXxVyTMI+pIjcmVNoWbWTpBG9afpqCzF/iIjTy/57FxP1+Gn+cgu5l55I67piZY18QVKnDCLq9hNpcuHZUYalKBv3jkNknTOB7HMmoE+xUf3GCvxl9VQuXI7WZqbwxt8oR6hjMaIuH85VuzBmJBGsbmbzjAeJtHjw7quk2y1nAtD9ljORoiLRVm8CDZJG9iIWjGDKTlHyzWk0uLeVAEqOHVmMsWHinWw96yEC5UpRlHCdk6jbT7ixlU0n3UekxUPtO2vIvVDZWA3WOtEIglI0Jxih+Sslorl5xTakiIgUiiTQo51ncy+aQrjZncCzx6LHkTa3ojHo2HPzS+y/dzGRFjdZZ47Fs+swtn4FyJKMuSCdlAkDKH3iXTZNv59N0+/Hs/Owumnd/ZYziTq9RJpcNK/Yhs5hpWHZRvbfu5iYP6xsnliMdL/9HKJOL6IviNZsxNIrN07D3ogepfL0tpmP4dp8QJHFi6cimAw4hhYhegPYB3VX5tXsJv2UEcgRMWFe4cY2Sh97m03T76Nx2Qb1uFvub6chRUV8+6rw7CjDmJGE1mZWKsBGRdo27k/QAYbMZFwb96s6wD6wG6I3QMWLy9h1zbNoNALhZreax6n7LWcp8vvJRkR/kJwLJ2MpykFrMSlVeysa1fada4vRJVkSdIxy1NHKjkuexL3pwDH5d1O8MAJagfSTh5M0sjdyLIboDeJcvRtLUbZahCjS7P4R/57VgX+3kqPyb+84/yYrtJo5RTkiFueN9vsyzxir8pQpPx00GlpW7mDzjAdBjiGFvAgmOxq9Ga05BSkaoa219ag6OBZ0sWn6fQg6LYJOcfv8ZXUIZkWXJMV1STv/SlER0Ch9ofSbc+FkQvVOcmZOwV9SizEjWX3mh1MeINzkouW7nbSs3EGkyUXLt9sT9LsxJ5WYP9RJVowZSUSa3f8yT0mRqErP6jdW4Nl1WNmEs5nJuXCyunaxQAgpGGbA8zfhXL2bdcNuZtP0+/DsPEy3W87E0iNb5a/kkX3wldSQc+Fkav78NfvvXYzo8hOqdZJz4WQGPH8jweomgtXNNC7bkLDGojdA67o9ZJ45DoCsM8Yi+kIJ6xxuaMM+pAeCVkvqpEEEyuowF6RT/eev4jrRTf0736FLspB94WQcI3uDLCfYEH2aUq01FgiTe/WpWIpykGIxKl/5TKVh1hnj8JfWdqKhpShb5SnRG8S7r5KcCyeTO3MK3n2VyGKM1tW71XmlTRuqziv/6lOwFOUgixLhZrfaV/Y5E0mbNpReD16CFIrg3VGm9mUqzOikA9xbS1Q+iQVCCGY9ojeApVcOoj9IxYvLOPz8R3j3VOLeUUb3WWeROnkQjqFFP6kDUsYqefgGPH8j7h2HWDfsZvbetkDlh6jLp2yeuHzKC3RMUseXfc4E2jYfIOvMsXGemkyovpXim19mz20L0dks5F44maSRvZSqtb4g6yfeiTtedCLnwsmkThpEuLENjSAQrm+j++3n0PzVVlInDSJU04Lo8lP+4ifsv3dxQgS6v6wOrUmPHJP+YbmMNLvpMec8RbfFcyxGmlwEq5pU3da+IdS6fi/NK7ZReNMZmLtnIXr8iB5/olzuPIwxJxXXlhIqFiwn0uKJb/gd0R0IAtFWb6cxEpOw9StAo9eSddZ4av/2rVIQ5LG3VdoXXHcaUjhK1OVj84n3Em5ysfX8R6ha/CWi20/r+n1Ye+WxZsD1SJEo5S8sI1znJNLswpBqx1SYQdLoPgovfr8HS/csQtXN2AZ1R5YkIk0uyh57m2irh8qXPiHmD5J+0nC8eyvVquibp9zNpun3IXoCaPRK9KivtBaNViDS5KLg2hkgaAhUNtK8Yisxf4jMM8eRNLI3gslA1WtfsG3mYxy4b7Eyr4unknH6KDW1hHPVrgT56ujfhBva6DX3UqJOL7a++YRqWsi5cDJbz344XuDMT+ua3ZS/8DE6i6mTffDtr2bHZU8hR2NsPfdh5SiwDJWvfnZcekPWaIh5g7R+X4xneynZ502kecVWus06C2RZqez8I/+mbdP+f5k3GuP5GptXbMWYmYxn12EqXlhGpMVN5qkj8ewow9avAEmMIYUjZJ8zgaYV2zj05Ht8m3cpjcs3U/3nr5EjIi2rduHeWYboDdC4bCPJY/qq/mK7zrIUZZM0oje6JAulj71N2/q9uLaWqrktc387DSkcZcPEOxSf+cstZJ4+RuGNfVVoBIU38q88WfXnYoEQUlTsxBubpt+Hd28lcjSGIdWu2p+f4412/+6nfN+YN8iWMx/CtWm/6rdpzUbsQ3ooBeXafCDLykcXqwliEu4dh4i6/ERaPLTG/S5Bq0X0Bym4dgZSJIrWaCDq8h3TNnf0Y0N1TojJhOtb1XXecvrvlejjJhd18Ry/XejCPwONfMzY7y504X8Xl19+OX/7298S/vb73/+e3/zmN4wfPx5ZlqmsrKR79+7ce++93HTTTRQVFbFw4UKampp4+OGHefPNN0lKSuL8889nx44dPPnkkyxevBiH48jx3tbWVlwuF0VFRQCsXLmSLVu2cP/993PPPfdwzTXX0L9/f95//30CgQBXXXUVr7zyCkVFRZxyyil8/vnnfPHFF2pOybKyMq69Vqly9tZbbxGNRrnqqqsA8Pl8SJLEfffdx0MPPUR2djbhcBin00lubu5R6TBr1ixOPvlkzjnnHNauXcuGDRu4//77ef/99zGZTJx11lnHHOddd93FjTfeSJ8+fXj77bfp1q2bGnV5LHw/5jYGvzobfbINb3EFxbNeou8fryDtxKHxJO1hou4A+2Yvoue9M6l45TP6PHSZkkg+P51YKILvYC3GzCTlK57JoOQH02iQIiJbznoYz67D9HvyanLOm6jkXKp34tpSQuPyTfSffx3G7BRkSSba4kYWlZyDxuwUJRLBZEBnNxPzh9hx0RMESmvp/8ItOIb3xJiVjOgLUf3q51T86WPSpg9j0GtzEAx6oi4v3p2Hcf1wANEdoO6v35B1/iR6P34VOqtJ6a/Vi+j2s3/2QgpvPpPkCQOUL9pNLsrmL6V1/V5GvHM/5sJMpIhIxYJPOfzsR+RfcRLZ54zHlJdOLBgmUFqLfUgPpGCEA/cuZuiSe1g/5jaSx/Slz6NXos9IUpyFhlb2zV5E8pi+5F19CsbsVIJVjcoxXFFSCrvkpUNMAq2Gyle+4PBT7zPw5VlknTUOjUZD26YD7Lh0HoNemkXmaaNBKygJ510+dl46n573zmTfna9iH9SNvk9egzE7hVggTNu6vRTPeomkYT3p+9hVmAoy0CVZQJIJ1bRQfOMLDFl8B/oUO1qbCTkmUf3mCqoWf8WYzx/BkGIHQYMsSkTdPrx7KpXcYYAxKwUpHEVrMSLLMp4dh5Sv8HodwcomIq1eUicOIBaMsG/2InIvnkre5ScRblK+bMtijNp3VpM8ui+RFg9pUwajT7GpPOr64SCyGGPvnFcZ89kjGLKS1I1v97ZStp77R4Vnpw/DXJBBuMlFtM2n8uxP0SN9+nD6PXG1mk8tFoyw7bxH6Hn/RaSeMAjl0JMGsc1L1ZsrSB7dl313vkbSiF70n3+NmoJAjklsOfth3FtLmbTlpXjUlvL3g3OXUHTX+ehT7Gg0ykuVHBFp+Hg9eZdNB2REX4iyJ9+lxx3nYcxMRmszE6prwZitfKGXZRkpFAZBiyyK6FPs1L23Gue3O356XtkpSiSEJLP39oXUf7COE7a8hDE3DY2gQZZk6peuxdavAH2yjUiLG1NeukoPWZKJNLuQJWWdDGlJRFrcWHpk4yutxdI9G41OQAqG2XrhY3h3HWbgn25WclNJMqGGVkrmLqHHHeehT7ap0RmG9CRlTuEootunRHe4/GpuuFBNC5beuT+9XvEPNsHKJmr+9i25M6cgmA2Y8zOItHqoXvwVDR+vZ/Tnj/4E/8oYs1IT+Dfq9ABKBFik2U3gcD2m/HT0qQ6irR5igTChmhYaPtlI0Z3nKVELGQakoAvBmoZgclBfX8/cuXPZtGkTaampvPvO38mwgEarR7CkATKhGhfe4goibV7SpgwmFozgL6nFMbSH+qKz+7rnCTe2kXvJVPrNuxaNViBwqI5NpzxA3z9eQd7l09EIArIkIcckWr7dgdZkSOB5U1668pL47Q6KZ73E0L/cTdqUIUoxD0k6wvP3zsTavwC9w4o2rsNFT4DWNcX/Fp4ypDmIevxIYRGdw4zWZFDsRDACei06sxHRHyJU3Ywsxqha/CW9fneJkgtNhkBVI4HSOvbf8zqjP3u0k9xY++Sjs5qIhSKEalqUnMB1TlJPGESwtoW9s14m6vIx+NXZWHvnodFplQ2PZjdlTy/FMbgHGaeNRp9sU/ISptiItnppXbeHpFG90SdbcW8pofjKp+nz5LXKBwOzAWQQ3T48O8uQYxL6VAf2IT0U+sooL+BrikEnYC3KQZYkzAUZCGYjshhj/12vUf/BOgDGrHhCPWLc9OUWUsb1xxKPeG1vL+r2KTniUu1EXD7kSBQpEsOcnw5C/Ihsh3kV3nC6+vEgVNOC6Pbj3laKfWhRp770yTY0OuXF2JiZgtakR4qIxAIhYoEIglGPPtWubNQZ9KAVsPTIRqPRIPpDbL/kiZ/UAcasFEy5aXj3V0Isnhe4zknyuH6KHYzbI9Hto/7D7+n14CVEWz3U/H0VDR9vYMirt6unBzSCQNTjx7unkkB5AzkXTEJnNyupLyJRxDYfB373Zwa+cLNSCM6gI9zQhhQR0TksaC1GNFotgYp69t35GoU3nJ5gZwPlDXFbZEcwKlGRshgjWNPCtrMf/km5zDhttLJ5H7dv++5+jZxzT6Dxi80U3XG+kqNXryUWCONctYviWS8xZe9rR44ayzIxX5DtFz1Bz3tnUvv2Kno+cDGCQZegEyNtXjJPG40+xYYmvvaxYATfvip2X/c8oz97BH2qQ5FnIFDewMYpdyNHRIa8cScpEwegd1hAoyFU08Lu657Hs+sw6dOHMfj1O5DFGO6tJRx44E3VTww3ujBkJmEuyKRiwafoHRZyLpyMYNITrGwiFggTaXaRPLYfgtEAGplIk5vDTy8l0thGn8euwpCZjEYrKBvEDa0Eq5oxZCQphUsykmnbsFfJPWk0KHPTaIgFIwSrGtl52VOEG9uO6hdZe+Uy8MVbMOWlo0+yAjLBqmaKb3whYV7RVg+1f1+l2gfFNkOgsgnR5WP/fW8w9M27EnRMv/nXIRh1ymkKnbaTfYgFI9T+fRUF15yCuTCLps83Yx/c/V/WG3vmLGTc1/MwF2aCoFE2qZrdP+vf/Cu8kXHaaAYtuFWxiTEJz84yvLvLSTtxKKb8DCVYQgOiL4R3byXFN75IuLENc7dMhrx6O44hRUjhCIGqZvbevoihi+/AkJmkpo8ovvlFvLvLGfzq7LgPoSVU14Jndzn77nyVsV8/qeZ+76gfJ+9apETvmgzIokSkxa2cotBp1dM2wfIGYhGRjFNGJPBG0rCejF7+CJFWL/okC2gEwk0udl3xVCfeaNc3/4zviywTC0WU95ecRL9NisSQIkp0a6Cinrp311B4w+md/Ju+j15JzgWTFP6IyYTqnRRf/6eftc1yRGTgCzdjKszAlJum+tqeXYcBpWL4wJdvVYuD/a+i+eQp/+kh/Cwyvlnznx7CP4WuTcku/J/ERRddREpKivr7GWecwZgxY3j99ddxuVyIosjEiRO54IIL2LJlC0uWLCE1NZXevXtTVlbGww8/rBa68Xq99O/fnx9++IF58+YlbEo2NzezcOFC2tra0Ov1OBwOrr/+erKzsxMKyGRmZnLLLbdgs9mora3l+eefx2QyMWjQINatW3fUTclQKMTixYspLy9HEAQuuOACxo4dy549e9QNS4CLL76YUaNGcTTMmjWLqVOnsmPHDmRZVgvddNyUPNY4S0tLefXVVzEajQwcOJD9+/fz6KOP/iTdv8m66J9eK/knE9EdG5qfzAl1dBxv6Pjx9CUeZ2/a4+jr13DK4HjW+Xjo/kv3dTz4JXm+C78+TN375D/9zOqBD/x/GEkX/n/ieHR97Dh1RxeOoEv//rpwvH7br8EvOh4cj96A/37d8b8ql/+r8zq58b3/9BD+v6JrU/Lfj65NyS50oQvHhVAopFb1XrZsGW1tbVx99dU/+UzXpuQRdG1KJqJrU/II/led1C78e9C1Kfl/A12bkv8ZdOnfXxe6NiUT0bUpmYj/drn8X53X//qmZNP0//5NycyVv65Nya5CN13oQheOC9u3b+fjjz9GkiTS09OZNWvWf3pIXehCF7rQhS50oQtd6EIXutCFLnThV4KuTckudOH/AJ5++mmamhIrs1566aUMGzbsuNucMGECEyZM+PkbO+B4vuBGjvMrouk4voNHj/Obu1FzHPM6zo+chuOYVwztcfX1S36JPZ6oheOb1S/b1y+JX8MX9//2KNVfA44n6vF4oiuPt69fEsfL88eDX5oPI8dhj443SuqXxPGsmU2I/vxNR4Ff+uVecyya2D/9TED+NViW/038r9qi49Eb8N+vO0zHIV8AYfmfp8cv6Usdb8Rul+bowv8aujYlu9CF/wO45557/tND6EIXutCFLnShC13oQhe60IUudOFXC/l/Nf/DfxBdm5Jd+J/A0app/6uYNWsWTz75ZELhGoBVq1bx+eefo9Eo1c4uvvhiRo8e/W/t+78Z/wqtu912NpUvfdLp770fv5q06cPROSxIoQii28++2xeSf+0M0k4eQaTFw/opysaquTCDoa/ORp9sxVNcQd3StfR7+HIEkwGQMWYkU/LkezQsOtLPsE/+iGNkHzRaLVIoQtWLH1H5/Ef0/dPNpJ08kmiLmy1T7qLv41eRPn04siQjhSNKlcjqZmrfWU3v312C1mZC0OsQPQFq31qFPsVGxikjkaMioYpGDs5ZQPd7LyL1pBHokm2IbV5igTDhhlaSJwxEI2gI17dSu/hLDr2+AoBed19A/mUnEvUEsBRkEPX4adt88B+aV5+nryfr/MlKlUFZJlzTQumDb1Bw69kYMpJBkqn7+7eUv74Cc2EGYz57BH2KnVgwTOuGfUSa3aRNGoQuyUIsqNB9z+2L8BZXAKBzWBi06HbSpirVc2P+ENsueBQpItL/6euxdM9CF6/cfHDuXym6U6l6jFZAZzURafGwccrdP6JrFGNWMjqbmUibFzkaQxZjVL+1ivKXPgWg7x8uJfP00ZgL0tEIAqIvxJaZj+PZUYa1Vy5DFt2KY3APWr7ZzoHf/Zkh8UqdnuJy9ty2gDGfP6ZU2axsIufCyWjNBoI1LRTf8ALe4nIG/elGMk4eoVRUdfuRxRiyKKGzm9FalIrtcjTG4Zc/peftZ2Mf1J1om4/W7/ewZ9bL9Hn4ctJPHoEpO1WplCjJ7L/nNerfWwtA2rSh9Jt3rVrtsHVdMXtmvUzRneeTMWMUxqwUtBYjwepm9tzyMrkXTyF9+nCl2mlOKlGXn4qFy6mI06NPnB6mDvTYFqeHJU4P++AeNH+znYO/+wtjPn9UqSguy8T8IcKNLjZMuYe+j19JxvThxIJhSp94l553no8u2UrMH0LQ6zBkJiMYdEoF3GAYKRRFCkdBkpDFGHVL11J4/emd5tXrgYvJOGUkpvx0BKNSQXfvnFdo/Hg9ADkXTmLgi7cQdfmoefs70iYMRJdsVdY+FsOQlYLOYiQWihILhFQ+jLZ6mbDuWeSoSLjFjaVbllKt1xNg+0WP/yQfGtKTECxGoq0+DOkOkGXQKBVBdTYzkWalkqbOYUGWlOiGn1ovpXo8BGuaVT7qOK/KhZ/R8MkGxnz+mFLBGQhUNuI/UM3e2Yvoed9M0uO0r3z1cwY+dxOiJ4AUi6HRatFZjURavbRt3E/SsJ6ddFDzN9vp++iVaLQC/pJaNp/6AHI0RtHdF9DtljMRdFpkWab0kb9T/cYKNHotw/5+P6nj+wMgy0EkX4tSsdtoA42Gl196ibfffofUZAfL/v7KEYWsM6JLygVZYvBrs4/w/PThCbpi7+2L8BaX/yTPj/niMWz9CkHQIEVFQpVN7Ll1gfpcOw1lSVYqfP7TPOWn5u1VKk8RU94U9Kl2BJMBKRIlFggfk6fMuemg1dD81TaKZ71M5oxR9Lz7Aqx98xW5MOgI1rSw+4YX8MXHjKBhcvGr6CxGQrVOJDGG1qjHU1yOZ3c5feZeyur+19H7ocvIPmeCUpV14z52XDYfOapE+/R9/CryLz8JKRJl67mPqDpAIwjx6qtHdGL/x5UqqVqzESQZZJmWtcXsvO555GgMa69chi6eg71fAbFAmJZvt7Nn1svI0RiFN55OrwcvQTDqlQrmcxZR//4RPdX3savQaAUaP99M6oQB6JNtSFEROSapekoKRRHjcrn39kVEWz2M//45Io0uZBlMOSnE/GFa1+9R+y24dgY9771QqVCNhkBloyo3A+P6N9LiYcOUezAXZjDk1dmYe2QjGHRodFqQJCpf/QKtzUTG9OHIwTCH5rxE5sxpZFw4Fa3VhCxJhGtb8O0s49AdLyOHoyAIDF35rKJHnV7cxeVUvLycfk9ejdZqQmsxoU+xoTXpE2xCR1rUvLWKxk82MuTV2ViKstFoBYLVzQQqGtk7+xUGvnQzGScOB2TqP1xP1lnjKHv6A1peWab0v2I+uiQrciyGzmFFjklobWYija0ES2spufVFBn34RyINrWy77ClMhRmM+fwx9Ck25V6TgdX9ryPa6lVtZywY5tAT73aysQgCotuvyqWisxN9lz4PXdZJLkd98kccQ4sUfpYkwg1t7LrmOXwHquj/9A2kTByAKStFqbzrC9K6rpiI00PO+ZPQmgzEgmE0eh2h6uYEeS686XT6PHwFSBK+AzWqnhr82mxSTxikVKnWCsgRkR9+Mxdrnzx63jsTU04qABq9lh2Xzafn3RdgyFT0rtagR47FqHh5OfpUG1lnjUfnsKhV720DuyFHRWRJJlzfSsOH31P+9FIG/+VuMk4ZqVSRdnoJN7RS9sQ75Fw0BUvPXGTAkGJXKik3tOLdU4mtXz6W7lnIkozrh4OYCzKIBcMJfpFtQCGjPnoIrdVELBxh52XzyTpzHLkXT1X8NUkCNASrmtgw8Q4ABvzpJjL+H3vvHV5VlTX+f26vaTf1pgChd5AiVTqCDnbB3rDNiAoqiB0VUEDEsaGAZRy76IgNRQHphBogQIAkpPfc5PZ+7/n9cW4OuSSgg/N933n9sZ6HJyTn7LP36uvss/ZakwaijNWDACG3T/RhviA9XroLfUezKJNl9RQs+ETkc0IMyngDvupGZHI5td/vQhVvEO1wjJ6Q24vCoEWuVRNodIh2/j9gN7o+ewuZt00EmUz0/aEwey6bd1Zb/0dko8szN5Fx0zjJ1uTesgRrTj4A2bOuouPsa5EpFbgLq9h30SwADD3b02XJPSgMWjQZSch1aoRQmKKn3iflqhHE9O9MyO3FX2cFhQLL1jziB3aR4kS/xU7S2P6EPD6cxyuI69+JkMcn+TS5RsWFP87H2DUTmVJB2Bdgz5XPYc8totPcaWTdNgGlUUc4ECT/sfdoN30SyngDjjZi0Gb9PfLgW3RbeDsJQ7rjqagHgTPGvtq0BHFefxBPWR15Dywn5PFLsW/9L/s5eItoO/qunIWxRzvCvgBCKIxMJsNbbWkTL4A+q2aRcslgZPJIl/nyeo48sBxHXjHdFt5O2tUjUJti2XvN83jK6ui7YiaGLhnI1Eo8xbXsHD1b8mHp148Ru5lXNCBXi+9GBQs+oduC2zkP5+HfhXOtD3wezsP/L8FisfD1118zf/58li5dysKFC2nfvv0ffm4odG7HEv6vQcpVI9B3zYj6W+L4C9Bnp1Hw5Pt4imvw1TZxbPZKui25i5rPNrHv+uhjh12fupGSFT+wddhDBGxO+rz6N/beuIicKU8T9gep+Dy6sG/KtaOI6dcJX5WFI3ctJezzY75lIvqumdR8tolD1y8EwBRZx/ahMxGCIWRKBTlj5lD34x56vXIvuTcvIuwN4Lc4ODj9ZdKuGoGrsJqdo2ezf9xsPCer6PryX9F1NFOx4nvse44TaHJS/sYa4i7swcErnuHgVc8StLpIv2MShhZ0KFmxFuexcvIeeptN/e77XXiZxl9A4sSBVH+yAfuBQpyHSzjx6EqyH7+Bonn/ZM9FD7H/0ifIiMzV5akbqfx0Mxs63ErNmh1o05NIHN2HY0/+A3dRDf5aK0dnr6LnkrukObotuB19dhrOY+VsyLqJxh1H6btyFl2fuYmG9bnYDxRx8I6lBOweer1+H6Ur1rJ92Cyc+eVUfrwRgKTx/SW6Bm1OcTP5QBEHp7+MKj6GoM3FjosexnzVCIkmDZvz8NVacR6roPjN7/HX2ei/ciYAAauTgM2Nq6AKgC5P3STNG7S66PPmA7gKKlEnxRI3qCu2vSfYe+VzCP4gPZaInesrP9tM0bJ/IVcr2Tp0Ft7qRuRaFa7CKqz7Cyn/YAMFS1bT4Z5L8Vtd1P20l5LXvyFoddH1+VvRZ6fhKa3DW2XBkVfMvqnzaXfnZJFochndF03HVVjJ0YdX4KtuBAEybhxHyZvfUbjgE+wHiihY8Anugir6vP2ASJ/hs1CaYgg6PBS/+V0UPSyb8/BG6FESoUe/CD2Cp9Gj12v34auzsj7zZqz7Cgn5AhIfDNlmtg2dxdHZq+j9+n2UrviBvVc9j75DGk27jmHPLcSeV0LA5sRf20TQ5kSuVpIzfi5FL62my1M3tYmXZXMeNWt2EHL5KHnzOxq3HaHny/ecosfiu7BsPEjJm9+RdcsEar7dyfZhD2HdV0BTzjEcB05S9cUWwoFglBx2e/5WGjYciODpwnm8gvVp19O07chvyuHuvzyNdWc+jdvycBwqJuwP4K2y4K9tIveGFwnaXeSMn0vd2t2o4gxn5ZenvB73yRoaftl/So5OwyvtqhH0fechfHVW9t/wIvXr9iJXKnAVVdPj5XskHcifvYqeL92NLbeIsnd/wl1Ujb+2iU3d70KmVJA8cUCbNqj7wtspmP8xG7NvRWM2kf3Q1QDos9PwVVnY0O5m9l39POZrLwIg45YJxA/swo6LHmbrkAeQa4zINDHIFCpCjjpCtmpuv+1WVr75d5BHHwRTxqQiBH2EPdYomT/+5PvSevNnr5L06Uwy3/X5WxFCAgenv4w9t5CgzY39UHH0uMV34a+3UfvtznOSqeLTZMpdUotl2xHsB07SsOGAaLPPIFPugmqOPPQ2G9rdSsDqJOPGcTiPlVO66keCTi/O/DL2RGxHS7vYY8ndCMEQjduP4K1uRKFVs33YLMKBEOnTRuMpr8c0qg9JY/txZOZb7L3qOYy9OpBx4zhJF02j+1L7wy4c+WVRNkCmVkTZxMxbx6PPNrN54AM07TqGt6aREws/RZ+dRmbkeQGrE01SHL6aJpq2HyFodZFx4zg0aQl0fPgaQi4v69Oux37oJD2W3hPFs9wbX2THRQ+TKdFwFrZ9hTTl5GM/UNRCL0/xvOvzt9G09Qj1P+/DkVdM/tx3CdicEu8SRvQi/YaxuEvrsGw6JG7GtrC/VZ9tjvLrXZ66kdIVP7D1wgchHObkK19T8OLntLtzMrG9O7Bt6CyK5rxFl+UPETO4O67DJ/E32PCW1BBsciBTyEm6YiQA5rv/gsKow1taS+6I+wlaXfR772EKF3xC4fyPQQYBiz3aJ5xGC/NVI+ix+E5KV/zAoXteo+brHZT/Yz3uohp6vnwPSaP6sn3kw+y9dgHpUy+iaddxCZf0uy8lZHch12sofuo9PMXVKAxaip/7gGCTE8uPu+m28hE8BRXSmF6vzcBXZ2XbhQ8SsLsJB0OtfGf+7FWtfGzj9iPI1coovWwrdmlLL9UJRqo/34Q9txDH4RLy/voaPZbcScbN40EGhMM07crHW23BV92IOiUe0/BeHLr77xS88BnIZJS/t66VPnd5+mYch0soeOGzKDtV/flmPOX1WDYfoubr7QTsbnosuZOar7cDAjsuepjdf3kKIRii3V2XULpiLf56G3KFnJOv/IvjT39Au3svJaZ3B7b0uZd9Vz9P0O6i4sP1hL1+tnS7k/1XP0+gyUniuH5k/e0vJI7uS/m7P1Hx/joUeg1H/vYalg0HOHzPq+weP5ec8Y8R8vioX7+f7cMewtA1A01KAuuzbqH41TWYRvRk27CHWsVF/T+YQ+13OWzIuonaNTswTx2FPjuNvHv+LtGz9vscFHqNNKbqs814Ky0IwTAbMm+SfFjPZfdS/+Me7LmFHHvifWy5haf4PHQm9Wv3UPGPX8gZP5e0K4cR278T24fO5OQrXxH2B7EfKKL8/XWoEox/yG40RuxGs60PNDlx5BXjOFzCvmvmn9XW/1HZCNjd2PYXsiHrZup+2kufFTMjjkhOx9nXYt1zgrof9qDrkIpp4kAAui77K8ULP6b+u50gl1H++hoKH3+XTs/dRsnizzn53D9p+HEP+8fPIWf8XMzXXkT9z/vZPmwWSoMO0/BebB86k6rPNpE0rr+kY83rDfsChFzihuX6zJsJefz0/4e4Gec4Uor9wEnWt7uFio820nPp3ZSu+IHtwx5qFYO21N++78zC0DkdT3m9+HH1DLGvI6+Eknd+wltlwX2yhvoNB+i55K5Wsa9oO2+i9O0f2NzjLmx7TuCvt+EurqZx25E28QJQm2Kp/nIbIY+fmq+20bAhlx5L7iRpfH+MPdphP1iMt7aJrs/cLMXXuTcvoeHn/eKHvxa26ddOt0u6WPfDburW7pFs6Xk4D/8unN+UPA9/WqipqWHhwoXMnTuXZ555hsrKSgD27t3LE088waOPPsr8+fOxWq0AOBwOFixYwKOPPsrKlStpqzG9zWZDq9VKXae1Wi0pKSkAlJSU8OSTTzJ79mxeeuklnE4nAM8++yxFRUUA2O12qSHMpk2bWLZsGYsWLWLBggV4vV6WL1/OI488wuzZs8nJyQHg4MGDPPnkk8ydO5dly5bh9XrPiPP+/fuZNWsWTz/9NO+99x6LFi0CwOl0smTJEmbPns2TTz5JaWnpWf9ut9uZP38+c+fOZeXKldx3333Y7fZW83377bc8/vjjzJ49my+++OI3eVK3ZgfJk6OzSpMmD6Jm9RaSJg+i4p0fUcYa8JbXo4w14D5ZTcDqiro/cWQvar/bJa7zYDHIZHhK6/BVN1H56SYMHVKj7jeN7Sdm6JTVY/lpL3K1CtuuYyRNHoQtJ5+g1RlZx2CqV4sZJNp0EzK5HHVKPP5GBzKVEnViLO7iGqpXbyFpwgBq1uxAnRSLEMnMse8rwNirA7VfbMbQNZP6NdtRxhowjbsAb2U9MoUcx/4CFEYdnrI6McvuD+CVfNlQZColco2aynd+RBmjx3WsHIVei7+2CYCQy4u7oBJNmgnTyF4ULfkCIRSm6ost6DKT8NU0kTx5EGXv/oQyVo+nvAFlrB51SjwKo46EYT3QZiRSuvw7hECIkle/RpUUCyolCcN6UL16C8pYPe6iKlSxepp2HQOg5PU1xF/YXVxnC7oGbG5U8Qbq1u0jtm+2uOmlVaNKiKFmzQ5SJw8CwLL5EHH9O1K8/Dus+wpwl9ehTopFkxJP/OCuOA4V46+3ifwd2Yu670Rdqd+QS8LIXlR+vBF1cjxBu5vq1Vuw7StAplSgSohBnRJPU84x4gd1IWBzAxDbqz2Ew8hUCqx7T5B6ySBUsXo8FQ3E9mqP42g5AFVfbCZ50mBqv8sh7oLOFC3+HGWsAU9xLQqDDnVKPHEDOuMuriXugs7UrtlBzZodBKxOki8ZTMjpkeih0Gvx1VtRJ8dTt24f7e+7jEC9TcyU0WmoWbODlNPoUbr8O2z7CvCU16FKihXnO40ecRd0onT5dwAULPgEVZwBmUJO8uRBVEX4YNtXGOGX+DId8vpIvngg1V9tQ5eVRO23OShjDQQ9fpRGLeqUeJFfdlebeDVuPkTqFcOoWbMd274CgjYXcpUSY892Il4WO7bcQgiFkauUyNUqACo/3kjyJHFdsX2yceWXS3KoMZvw19twHRdf3mP6dJDwKln+7W/Kob/OSunb35M8aTBVn/2KEAzRsP6AyK+IfVGnxJN2zUicx8vPyq+g3Y3jSBm+eqskRx0fnRqFV82aHcT0FNfYuPkQJW+Ka3QVVhHTu4OkA+qUOGRKJdY9xwk5PQQaHYRDYUIuL2GPj7A/iDolvk0bVPH+zwiBELXf7iTtyhEA6LukYz94MsLXAgkv0/CeeMrr8JTW4a9uQgiFkOtiCXsdCAEPQtCH0WAgIdYQZVdkaj3I5QgBT5TMV6/eQvLkwZS/+1MrGp5R5icNpmzF9yRfPJDyd38CQUBh0EjjmmVDGaPHcbjkPyJTJ//+NckXD6Rq9RaUMaKtPZNMxQ/tJtncqi+2kHLJIFwFVWIGWShE/S+52PYVRnhuRJ0Sj8ZsImlCf6o+/VWUy17tEcJhkWdpCQTtLhAEksb1R2HQUvddDrZ9BYR9flKvGAZA2tUjEUIhKj/eSNDmkmxA3IDOOI9VRNnEzBvGUrV6CyGnR7JT6pQ4XIVVpF4i2of4wV1RGnW4T9ac4tklop9VGLTUrt2NTCHH32BDppBj7NlO4pmntA4hEIrQUB3Ryw0Sz2P7ZOPML5N4rjEn4q+3Yj90El91I6aRvaj5ciuugkqse46TfMlgMm+biK+mkaDNRfXqLVg2Hmhlf1v6dVPE9xm7ZuA8UUnCkG4oNCpCXj/eatGXOfcXoE6OJ+T1Yfk+B0JhZColSlMsijgD/tpG1GYTCeMHoIzV469rkmihMZto2plP8uTB+KobkWtUUT4haXz/KFrUrNlBwtAe1H63C8vmQ1R+vpmUSwZh21dA3MDOuItr8JTWoTLFEA4EUepFuqnNJhImDCTk8uKvtmCaNJjqd9Yi16lp/HE3ylg9vtpGYi/sRu3HGyT8m212t+dvpeC5j5DJZaiT46J8p21fQSsfmzC0B0GbO0ovtRmt7UZbeuk4UoqhW1YrfY7t1xFveT3u4lpienXAU1aHdfcx1KYYwqEwjZsPYehkJuzx4yqsQqaQR+mzTCajft0+CIWj7FSzHa1evYWEId0Ju72taJ962VCse46TMLQHdd/lYOiagTO/nPgh3WnYeBC5WilurLawdZm3X4xl00FCbh/2fQWo4gzItRqSLx6Eu7iGoM2Ft6yekMdHauSDTUvQZ6dRuHi1qCs6NUGnaPc0ZhNCMEziuH7Y9hVGxUXajCSOPfauKF+fbSJxbP9W9jFhWA+EgGjLAaw5+Ri6ZhKwOKJ8mKGLGV37VFFPNucRN6BLFJ8rP9lI8iWDkalEWW1YnwtA+Ts/oU6Oo27dPgJNTjGr+z9hNyJ6r9BpqPxo4++y9X9UNnQZSVR/IX50r1u7G6VBgzolnozrxxD2+rHnFuLML8VbWkv6dPHjr65TOradR0m+cgQN3+8kacpQaj/diEylJOT0iFmDkc19mUqBMkaPZethAMKBIOFI3G7onEHY40edEh/lPwFi+2ZTuvw7ZCoFAYsdVbx4LXF0HymWCljsyNUqKZY6PQZtqb/ajCQq/rkeuUrM+jxT7Gsa0RN1vJHatXvxNdiI7dUeVayepAkXRMV6zbaz7rscQm6fmOEeDiNTKtFmJp0RL2OPLORaFUGbm6ovNhPTqwPKWAOpV41AoVVT8PzHCL4Aylg9iaP6UPddDtacfKr/tR2lUSfpc0vclLEGUq8chutEhaTPf3oQZP/9//6PwflNyfPwp4WVK1cyffp0Fi9ezC233MI777wDQPfu3Vm4cCFLlixh+PDhfPutmDa/evVqunfvzpIlSxg0aBANDQ2tntmhQwfi4+OZMWMGy5cvZ+/evdK1N954g5tuuomlS5fSrl07vvzyy99c44kTJ7j//vuZN28eX375JXq9npdffpmlS5fSu3dv7HY7//rXv3j66adZvHgxHTt25Pvvv2/zWX6/n1WrVvHEE08wf/78qE3EL774guzsbJYuXcoNN9zAG2+8cda/r169mt69e7N48WIuvPDCNmlx8OBBqqureeGFF1iyZAknT57k6NGjZ8XXV2VBc9pmnMZswlvZIP30VVvQmE3Sz5agMsUQsLuljcDmo27N4K1qRBFxmtKYOAO23ceIG9qdYYdWEXR5cRdUoElLbGMdFgCcx8oJ+wJozSZSLhksHqtNM+GrskRwSJB+NkPaDWPFo7JVFpxHSkmcPBhfjQV9lwy0mclo0sX5Ak12jD07YN1fKI1tf9dklDE6er18N8o4w+/CS9chjUCjA9P4AXSYMw2FUYs2Oy2KbtqsZIy9s8XgvAXdvFWNKOP0NG47gjaCt7e6Ufx/5Ke+fQoBqxOZUkHHR66h57J78TeJ2TAV760jfnA3us6/jS7zbqHkzW8J+4NoI0GPt6oRdUpchK4JEl1PPP0Bco2azo9fR9Y9l9K08yjeaos4b1WjJBsqUwxCOIynvIHMG8dQvz4XBNBnp9Lx/sspXCrqlkyliMIr85YJBK0uCAvINSoUOrU0t7faQsDqlI6JaZLjEYJBSaa8VY2UvbeOdrdNxDSyF93m3Uzxm98SsLvFo78RvFRx4nFfIRzGfO0oNGkJ9FhyF77aJrRmE5o0EwGLXVqXr8qCXKuW5k0Y2Yuu82/DfM1IcZM4GAKZjIwbx9K08yhBhxtlrK4VPYjQI+PGMeKLSYQe2fdfTlELejTf17xeBPHv2hbyrTLFEPYH0aTE46tpovwfP6NJS6D7C9ORKRRY1ufirbZQ8d46lPFGhm5YTNY9l2Ldd+KMeKkSjLgKKsm4cSwNG3IJub3EXtBZwgtArtcQdHnRpCZI69Mkx9Jt/m0YumZQumot3upG9NmpKAxaqiNHdQHkSiUdH76ajFvGS3j9HjlUxekJB0Kok+Jp2tFC3qotJF08kJDTi7ei4az8ih/SnbgBnSha8oUoR3Y36VNHSXgBBG0uQMBbXh9F+4wbxhByefFWWpDrNWTPuoqwzy8evUTcNFIatWizklEnxeOtbEBrNkXZoLQrxIZizXLuLqhCZTICoDTqMF3Um6G/LqHn3/+Kv96K1mzC3+RAadAhU8jRtktGJlcgkyshHJTWLIRDKPVxknyDDLkuHsKnMvebaeittEi63JKGZ5P508fJ1UoceSV4qy3ostPIuHFsZMMuAGHhnGRK0YZMNc8b07s9jduOtClTAqDUaxny4wJJpprn1ZpNIJdLL3/e6kYCVhdas4lu828TN3rrbZL98VZZSLt6hLgBGqMXn5GZGG1zKy1oM0QfYLqoN2Vv/yAeqUQ8wicEgpKPaWkT1UmxeCotqEwxIi8zkkm7YhiFL3+JxmxCodfQadaV+CIfopppoDWb8NU0EfYFME8bxahDKwjaPYScHmJ6tpfmarYHQZcHTeopvdEkx9I1opdlq9ZKPFMYtNR8veOUPtvdaNITiemdjWVzHlqzCUMnM/qOZuIGdKb9jMuJ7d+plf1tBpUpRqKTNs2EwqjFNLIX5mtG4m+wIVedyuIVgiGURj2uoyVUvf0t2nYpaDKTIBTCtvkg2c9Pp+K1rwi5vDT3m/BWNSL4g2IZBnMCWrMJZbwxwldxTYauWRItQPx4Fg6Govyl1mwi48YxCMEwnsoGFHoN2fdfjqe8XjxODWTPv4OS+R+iNMUQ9vpRmxPxVVnEjxtXXYSvupFO86eLuER0rtm2a9NN+GoaadohyrUmJT7Kdzbb7Ja2TWHUEQ4Go/TSU1rXKnZpSy+DDjcxvdrTae51KIw6DF0yxKzI2iYSx/Qj0Ggn5PYR27ejRHelUbRZGnMCvtomMm4YQ8OG3FP6fPN4Qm6fZE9a2imNOQGFTo0yPkbM5iqra0X71CuG0bTrOOGgWD7AV20hHAiiNZtIvWwoMrUKmepU1TFvtQV9dhr1P+wGuYwLNyxG2yEFR14xCoMWb6XoBzOnT0Jh0JJ25XCUcac+wiRPHEA4GMJdKGaehX1BVAlGZAo5+uw0UMgxds+SbIDWbCKmTwfCwSA9l93LkPWLaHfXJa3sXMjlJWj34C6rO2XLInwOB4MS/xDAU1pHTN9svJUWUi8bijYjMZrPNU0kDOvB6COrCNrdNG0/EqUPQiBI6uVDcRVW/UfsRjMuMqWc9n+bgiY1gaw7J53V1v8nZKNZzjNuHCvaSrMJQ/csZEolJyPxTdDqRB2x865j5SROGiSWYjDqpfg65PZi6NlOREgGA9a/xOgjqwg5Pdj3ngBO+dyW623mUzOezfzqOPtaxhxZiWXrYdFGmU1ozSYSx/Vn1P43MU8bRdgfQBPh1+kxaDNeyZMGIoTCeMrqQKHAV9N0xtg3YHejSUsgfmAn6tfniu8mtU1k33upFPs23yv5GLkM00W9MXbLxLL5EHKV4ox4Be1u1ElxhINBybZ5qy3E9u2It7IB51ExOcXfINqAZjvoq2uS9K8lzwBJ5gVBiLKl5+E8/DtwflPyPPwpwev1cvz4cZYtW8acOXNYuXKllBHZ2NjIwoULeeSRR/j2228pLxezoPLz87noIvFL6oABAzAYDK2eK5fLeeKJJ3jkkUcwm8188MEHfPHFF7jdblwuFz179gRg9OjR5Ofn/+Y6+/bti9EoOua8vDwmTZokXTMajRQUFFBRUcHTTz/NnDlz2Lx5M/X19W0+q6qqipSUFClzc+TIkdK1Y8eOMWrUKAB69+6N0+nE7Xaf9e8jRohfMfv3798mLQ4ePMihQ4d49NFHmTt3LpWVldTU1LS6r7Kykscee4zHHnsMAKFVdzrZaT859ZJ8erbqOXz4kamU6LtkUv/NDnb2uweZXIaxZ/uzrAOOzHobbbqJXm/MQKHTiE5ZdubJs2ZejRAMSwFezacb8VVZiOnfGW37VNzHyhCCIeR6LYbu7al4+1tCkS/yZR/8wo7JT+CptOCrtdL9uZt/H15yGfqOZnyV9Ryf9RZCKEzatNGASDaFXkuvd2dT+PT7hNzR2bXt7hTlzLLpUNTfm1+UBEFAplSIdAqGODrrbUJuL1m3XwxAypQhuE5UcGj6Mk4884FUPyYqu1j67ym6Zd4+kZDbS8FzH1H9+Wbih/Q4bZwQNSR92kUIwRB1a/eI42+ZQMmKtWJwe9qzkyYOINDkIOT1t7jWmmfSXM38bHFL2pQhFC79EldhFcee+SfdF9zWajwgZgDE6Kn9aQ+23EJCXh+6rGTx2WeQk+Z53UXVHJq+jOqvtpE1fTLIIGXSQPFocDB8Gu2i6WGedhHhYIjaFvQoPQM9oic/HYFTa1LGGUga3Y+Qy8uB25ciU8gxjekLiHx2n6wm96ZFVH++mbiBXc+IF8hIHNsPIRii5qtt4vhLBkfhdWp1pxYU9gc5OH0ZvppGUv9yoYSXt7KBkEfkZcUnGwn7/Jx47iOy7phE3IDO0vp+Uw6Bzo9fh+tEBWGPL+p64pg+WHcfpy1oyS/HoWIsmw6J/AK0aQlYc46d4lc0chLIVQqEYAhfjWgXOs2ZSsUH6yMUiJbDfu8+jOtEBYQFBEGIskFynbo1D5s3XSotHLrn7+SMm4uvtgldthlBEGjadoSg28uQn1+k2/zbEMIBTn+ITKEU/xSp2C7XJxD2ts6IbwvJlrbibLaxeZx52iixptkGMdMn85bxomyEWleL/3dkqhVBImCedhEIp2xca5n6FW+Vhf03LqLdHRcTP6BTm6cjWj4/7sJu+BvsBB2eKHrI5HLSrx9D6Vvft7Yvpy0xaeIAwv4g7qLqluSJ1DxtTd+W7tHf5MS65zgNGw6Qed1oEAQ6z5lK2QcbWq29WbflahUnF3/Bln5/RaHXIFMpW/OsjaWG/UEORfQy5S9DIjQcH6Gh79QwmYx+7z7Miac/IOTySr5DrlLgzC+n/B8/03fVrNZ4tTW3DJxHy3AVVlH91TaxNqvQ+l65QYdp0mDse47jyitGplXTft5tBBpsuPPLWuHirbaQdcfFxA/pgUwhlzKozoi/DE6XJ5UphnAwRCBysqLTnKmUrliLIIh3GrpmEGiw4Tp0spVvcZ+oIPGyYcQM6ko4ECLsbdFJXCQi5qmjKFp86rSJSKbWPGpbRk/dV/TyV61jlzag7se9NG4/wpGZbyH4A7S75xIA6n/cS8DqIHHcBahMMdj2nBBr7spakkSGOiU+Si8zbxlP4+ZDregWHQfIMI3qLW1qt1x67IDOhDx+6ZQHQPk/fkGfnYauvVgzWCT2qecrY/Tix8vSOggL7B4/F9uu4xi7ZYo2E6j84Bd2DHkQT2kdQa+fLs/dIo1P+cuFUhwG4qaLEAwz5OcXMHbLjGzInJIVQRCkrOzyD35h1wTx+Ldc3bxRKiKjTo7D8utBacxpLIqCope/QpeVTM9X7o3UKAxFjwsLuItr2Nr/byjjDGjbp0TRLmnCBRAK4ympbXu+f9NuNIN1zwmOPvQ2jiMlpF42DFWs4cy2/j8iG2L9SCEYwldvRRAE4gd3I2BztohvkPh/4qHlpN8xGWV8DDKNEsEfPP0WEGD/hDnkjHsUuUaFIbLBjEzWau6WdBAi9acBjsx8my397yO2d3tkcpl0X+WHG9gyYAZ13+8SbYognCEGBblOLX6M9Pii5Dd63mi+6bPTEEJhMfYVBPTtU6n6ans0LVqyIixgyy3CU9FA3IDOKI36s+LVko2CICCTy9GkJ0pll1pcPe3XU765JUgy/5uxwHn4b4MDBw4wc+ZMHnjgAdasWdPq+tatW5k9ezazZ8/mqaeeoqSkRLo2Y8YMHnnkEebMmSO94/8RON/o5jz8KSEcDmMwGHjppZdaXXvvvfeYMmUKgwYN4siRI6xevVq6JvsdBlUmk9G5c2c6d+5M3759Wb58OVOmTDnj/QqFQnIMgUAg6ppGo4n6/fT5BUGgT58+zJo16zfXdbYXqjNdO/tL2G/DlVdeycSJE896T0ZGhnSMvGjhJ/hrTgWdGXdMInZgF3ouf5CmzYfQZiShMSfiq2mSftKCRgGLA1WsXgwCQmGEcFjKNgHx2HXLIBMAmZjFpEqMFb8sh8Jo2qXgOHQy6jZf9alMFndhFX6Lg33XzCdhaA8Sx/YTMxDTE9GkR9YX+WmeNorEiQM5NPU5Oj13O5r0RMy9JhI/ojdylZL6dXuI6d8Zb1kdPd99hLDPT/1XW6V5m7NxVLF6Kj7dxIAPZmPdW3BWvNLvmIS+axYC4DpRgSYjEQTQZqWgMScSaLDR671HqP1qKw1rdxNAgTJWT9adk+hw32Wok2Lx19vQZiSKGQAZiVJmjdZsInFMX9KvGRkp2C5mXNZ+t4vOT90oBcK1X+9Am5FIzdc76LnsXvFoVQQXbbp4TFKVYMRX3Uj6jWPp/uJ0jD3aEXR6kKlV1H6XQ9Zdl4jZpTVNmMb0Q5uRxPANoqzIVUoSR/Ri+7i54vEjGeg7ptHt6Zvo9vRNYiZmZANHppATf2E3Esf2RxWnZ8AXTyFTykEQJJ5qzYmo4o30fn0G4WAIV0GVWDspIlOkm4jt35HSd37CV9NEzbc59F52D2F/kLgLOhHTuz0Zt04gaHcjUyrE47ZOD1pzIuXv/ETyxYPw1TQhVytRJcaijMipJj2RsNcvbUw10yNuQBd07VMI+wLoOqQS07OdtImQcd1omiIvH0Mj9JCplJhG9GLnuLnEtKBH16dvosfiO1FFav0IoTC6rCSsu4+jTTeBTMyoaOZzsx7J1UqSxvUj86ZxqOKNBO1utGnxuE5UEj+wK1pzIrH9O+GvteKraZL4FVS6JLz0HVLRZSYzdMNihFCY2As6s33Ig4C4Ka5OiSe2TweUcQbC/iCExeO72swkhm5YJGa52d1oMxKxHywmcVRfQh4fCr0GQ+d0Bn7xJKpYHQiRTZYYPXVrd5MwrMdZ5TBxXH96vRLZhFEqsOUWEfb4I3Iu6q02PRFjz3YcfWgFWXdMasUvmULO0A2L0aQn4jxaiut4OZm3TkSmVKCMM2Aa1VvKipOrlATdPpDJ0GYlw+7jZNw8DplCwZGH3ib7gSvRZiQSN6AzqVOGINeqybxpPAgCzoJK1ImxlL+7DkPndJIvHoivpgl/nTXKBqVMGiTZPX2XdAJN4uaIp6RWzIYQBCo/2kiHv10myaGvpon6dXvJvHk8MoUaIeQHuRLwIdMYQa4g4Dh1zEqm0iDXGECuRK6NA5mMob+8KPHIJ9mKCA0jP1vKfNadk8ieeZWURajNSESh05AwohcBm1sap9Br0V3UW5R5jZrsmVfRtOsYqnjDH5apcCCEaUQv6tfvl2xbs0z1f382yhgthAVkaiWBJid1a/cQP6xnhOeL0KYniscdk+MitsOEKt5Ix4euFpux+QLEX9gNuUqJTCFHplSg0GsYuPopMdNdpRQzbWQyiWfajEQ8pXXEX9gNlSmGCz59HLlGjUwhQwiGkalV+Kor0aQnYuyeRe/XZ6BMMOKrsqDLSMS6+7hkp44v+IR+K2biKa4hbkBn0qYMkfAkLNDr1b+JNFy/iJDHhzY9Ufy488Nuki8eiDO/DIVecyp73yJm1Yo0XCxlQLbWS63YHOP92WIDm7CAMlbHiX/8TN3a3cQN6iJmZZkTQRDwlNURdnkRwmF0mcmi/Wvh/6W5I7rnrW5E1y4FX00T1f/aTseHr0ablSzyFQGZQkHQ6SZhbH+8ZXXEXtgdFHLqv9pMyrRxqJLiiB8/QGycFW+kyxsPUvzeLwihMOqkuIgdbEIdCEo+QaaQ4zpejmlkb2lNqlg9cqVS4l3mzeOQa1Tk3fcGfZY/gL59CqpYA6lThqDJMCEEQujbpyL4AyRdMSKSjSfDW1KDJl30O3lXz+OCza+gSopBYdDS44O5KAxaRuz4OzKlSLOhG5eIG1wyGb1ev4+mbUda2exm2ybXawg5PciVyii9tO050Sp2aUsvlQYNvqpGtOkmBEHA0CldbI5TZaH471/TcfZU4gd3JWF4D2L7d8Tf6JA2zBQ6DerEWPZc/oxER4Veiy4jEYVRR7t7LoWwgON4OUIo3MKOlmEa2YvjT7xPxi3jo2ifduVwar4WS940096eW4i3ooGAvYyar7fTfsZlURvK+g6puIuq0WYkYgMy77iY2IFdCDnc+BvsaDOSpPhKnRRL7Tc7SRguJg7IFHKSJvRHodMwbOMiBAG8FQ14KurJGf8YPV66i4zrx0ilMZrjI3+1BcICcRd0oudLd0dOdQin7GNWMuqUeKq/3EKfCTNJHNOPXq/8VZxTLkeuVEoxEjKw7TlB3Q+7adpxBPvBYpImXkBs3+yoWMpX00TQ7sZTVke7OyfT4a/i+4ZCqyGmdwfJx5yr3dBlJokxVAtb7ympRZuRiDopjvp1e0mfNirK1quT4xi6cTHqpDgCNtc5yUazD/NVN5J2zUhiendg37XzGbp+Mb6aJpQxejTJ8Yzc8zrKOIPYHLC4BvMdkzDfNAEAb0k1IasLT2mt5CPc+WUY+2RLcuIpqUWmkDPg8ycINNjxVDQQdHmluWP7ZEt2qZmG4WAI5HIplnIeryC2X6dIhuOpWKrio41kz7oKf72N1MuGkDi2P0qjlj6R5ou9Xr8PIRhC1yENmVxGl6dvQhlnIGXKEHzVjVLs66tpot0dF5N58zj07VLwNzo4+doaif/6Dqm0u2MS7W6biDolDiEskHbFcIkPCIh4OTw0bT9K4rh+aFITJLy05kQSx/Qj7YphaLOSsR08iT7bLD3f0MmMXCmn95v3E3L7xHcds4mQ2yfZQU1KgqR/vhY0kCnkkszLNSrJr/zZ4c/QfTscDvPuu+/y1FNPkZiYyOOPP86gQYPIzMyU7klJSeHZZ5/FaDSSm5vLypUreeGFF6Tr8+bNa9UQ+FzhfKbkefhTgl6vJyUlhZ07dwLiC23z7r7b7cZkElPaN2/eLI3p0aMHW7eKm0W5ubm4XNG1DEHMsjx58tRmVklJCcnJyej1eoxGo5QduWXLFnr0ELPAkpOTpTHNdSLbgr59+/LTTz9JvzudTrp27crx48elDESfz0dVVVWb4zMyMqirq6OuTnzJ3LHj1NfolrgdOXKEmJgY9Hr9Gf/erVs3afzBgwfbpEW/fv349ddfpRqXjY2N2Gy2M+IHkHLlcBrWnTryXvn+OvIfeAP3iQrqf9xN5l2XEHK40WYli4FlnbXVMxq3HyX1MjFzI7ZfRxAEdO2SkakUpF05HFdhddT9lg256Dua0XVKJ+nSC5EpFWhS4qPWAdCwbi/mqWLWaOK4/gQdbvz1NpIuHoDgD+Kz2NF3NGOeOoqGDbmkXTmcQJODDvdfwZHbFhP2+LH8vJfUaaOp/exXip55H+fRUtwnKlGZYsm873KxvlF5fRRezcc+GrcfpfMj1+A8Vv6beFW9v478+18n5PTgOFBExl2XIFPI8NfbCDrcZD9+A+6CSipWnDrq37j9KJrUBEIuLzXf7KT+p72kTx1F/bp9tLtzMkGHG11WEkGHm5LXvmHH6DnY9hfiPF5B+/suw3RRb9SJsWIXy+omPGViZ2vTRb0jQbOHhCFiHcn0aaOxbBYzlOrX7UWTEk/O+Ll4KhsIOT2kTBqIwiBuDIR9fgJNDtKuHE7BC5+xY/xjnFjwKUIgSNgXIOzx0+G+y/BbHOy69Gk2D36AzYMfwLavkMZth7FsOEDKZUMpXPgp9Wt3c/zpf7J/2gLsBwrxVlkwTx1F3MAuCKEQnvI6do6ezY7xj9Gw6RCqOHFTyXG0DORyfNVNdHzwCmp/2ovpot64TtbQuP0oIY+Psrd/oGnrYerX7SNl8iA8lQ20n3E5QYebpIkDCDk9+OusYkfsjmnYcgtJvXI4aVcOR5VgpP6nveJRswg9Kj74RXyBbLDhKa5h64AZBKwu/BY7J1//Bl1WMgUvfEbO+McoaIMeAYuD3Zc+zdbBD7Cpx9007TxG/XqxBl77+y4DEO9rciKEwtSv20d6RL7jBnYmaPfgKanl0L2vidfX52KeOkrcQMhOI+hwiy8NgoC/ziryKxSOwstX20TBgk8oWPAJMqUcuUpJ2OMn/caxhANBdl/8OFsHiE0cqj7fRPEb3xDy+GnaeYyc8Y9hP3BSWlfQ6UGuUxN0uDn+9Ac4DpewqftdFL/+LYVLvsC2r5AO919O4pi+xPTNPqscekpqyRk/F0EQcBVVoTbFUL9uL1mSnCeDAO7jlVjW57bJr/J313Horlc48sCbKIw6Mm+7GH+9DSEUwplfxtb+YkOhig/XU/DiZ3jL63EcLaX9fZeROLYf7e+5FF9NI96yeuojtmXvFc+S99fXCFpd1K3dLdb8jBc318pW/ICrqAq5To2/ztraBgWCZN5+MTKVgtTLh1H7jWifm3LyJbvV7p5LCEY6jjqPlWPoZKZhQy4FCz8BBMIeO3JtDDKVDoUuASEUIBQ89aEsZKsm2FSO4HchBNyE3Y3U/bCb+nX7ME8d1YqGwYiNbinzAasLf4OdxoiutPvrFHQdUgnaXQTtLmncnkufkmTDXVJDw68H0GUl/9sydfKNb6NkSsxAFPBWNlD3wx7JtjXL1NaBMyh//2eK3/qehg0HMF8zksQxfdG3T6H83XXkjH+Mww8sB4WC5IkXEDews2Q7Nve8mw2ZN5F376u4i6po3H4Y6+7jCMEQm3veTf26fZx49iN8VRaOzl4p2rrLhhI3sAtyrZrab3MoXPgpeff8HeuuY+yftgDr3hN4yutImTQQe24Rxu5Z+Ous5EyYi7/BTsWnm0mPNNJotlPxA7sgA2p/2svuK55l8+AHqP1hN57SOhq3HcZTXEPBgk84dO+rhP1B0q4STz1k3DoeIRjCebRM4pk24mPCgSBNO/PJGT8XR0Qvzafp5YkIDbcNnEHZyrV4ympxl9ZJdf7Sp42m/N11FDz/EfXr90t6o9BrCfsDBKzOs/r0gNWFsWsG1l3HSL50sNiB3usnZ/xjFM1dgb/BikKrwXhBF+JG9EYQBIJWJ8a+naj7fCP7Bt7D/gv/hj3nKJ6CCgruf430aaOp+nwzOePncuTB5eg7phHy+CWfELA6sWw8GEWLtCuH07TrWGSToR/t7pzEyVfXEPb4qfz0V/Qd0zj8wJvk3f8Ggj9I5SebKFz8Bbu63cbuHndQ+uInBBrtFD/zPua7LiXk8aHJTMZbUov114MUPbaK/NsW07Qhl03d7sS2vwh3WR3bIn5NCIXZNX4utd/skHQ7bmCXKNvWtPUwli15KOP0UXoZ07tDq9ilLb3MuHm8NE6mUOCtshB0uAk63DiPV6DvmIbrRKV0giPQ6ECulJM4th/6rhmEfX68ZfXiulroc8jtw7r3OMVvfIOxayaVH64Xaf/Am2jSTRASxE3y02ifduVw6r7fJdE+5bKheMrrMXTNwLr7GNmPXEPY65dK08QN7IJCr6X8vXWk3zQOZawe+6FiXPlluAurqPthF/qOacRc0Im4Id1Q6DSEXF5cx8STUQmj+uAqqKJ+fS7Fr31DzvjHkGtUp8oFCIBchnXnMdFfRmydv94mlbXJGT8XX50VV0GlZB/FjDg/crUqEkutIWf8XFGvjpaiSoyJ+ObLCVgcCOGw6B+mjSb7oauxbDokxVKqxBiRTz/tRa5VIdeqkcnl5IyfS+Vnm0Ahx1NWhy3n2B+yG+6TNdSvzz1l668fg2XzIVGmXB4Sx/QV5aeFrW/Kyafkze/wN9jPWTaafZi32oL52lEcuHUJMT3bS7TOGTMbIRwm74E3KXtPfDcqXvgx1e+vI+/6+eyfMIe6b3aQfNkwqv/5M6k3jEMIBHEdLUVh0CKLZLDKtSqCDg/VX24jZ/xc5EoFcqW4/dHS58YN7IK3ooGdo2ezb9pCHIdLaH/fZci1KlIuHUzAFqHBgZNSLJV112SEQIiEId0oXPgZ9Wt3c+LZj8i791Uch0/iLqpmx4iH2Xv5PNzFNdgPFOGrshCwuQi5vVLsW7duH2Xv/8yJBZ8Scnup/mYH5iuGkz5tFPajpTiOlbN54Iyo2Lf8vXVYNh6k/L117L3qOREvlQLTqN44j5dH4dVSFuvX7iFoc6GM05M+bTSOo6X4LXYO3fUK9oMn2Tb4AfwNNrGZ1uY8Ui4bCkDqlCEEnV4prm+2TZnTJxH2+HHklUT5lfPw3w+FhYWkpaWRmpqKUqlk+PDh7NmzJ+qebt26SSc6u3TpgsXy/+54vkz4o6lS5+E8/BfAddddR0LCqfp+U6ZM4cILL2TVqlVYrVaCwSAjRozg2muvZc+ePXzwwQeYTCa6dOlCUVERzz77LA6Hg1dffRWHw0GPHj3YvXs3ixYtivoCUF9fz/Lly2lqakKlUhEbG8vdd99NWloaJSUlrFq1Cp/PR0pKCvfddx9Go5HKykpeeeUVtFotvXv3ZuvWrbz55pts2rSJoqIi7rxT7Irm9Xp55513KC4uRi6Xc+211zJkyBAOHz7Mxx9/LGVZXn/99QwaNKhNOuzdu5ePPvqImJgYOnfujM1m48EHH8TpdLJ8+XLq6urQaDTcc889tG/f/ox/t9lsvPrqq7hcLnr06MHOnTt54403UKlU3HLLLXz44YcArF27lg0bxILtWq2WBx54gLS0tDPyqejFTyn9+9ek3ypmV1b98xcAur54J4nj+qGINRD2+gnaXOTPXE67v11G3PCeaJLj8NVZKVi8msbtR+i34kFU8UYceSVUfrmV7vNuRq5WilkqMpApFYR9AXIG3kfI6WHATy9i7J2NTCEn7PVT9sYaSl/+kgE/vYiukxmFTkOg3obrZDXazCTkWg1CUNwEqlu7G+vOfLrOvw2FUStmRdndVH26ifTrx6CKNxJy+wg2ObDvOwHhMKaJA1Enx+OvacRTWosQDGEadwEhrx9fRQNhr59jL3xG++mTCHr8GDubpc3SgM2F/cDJ34VXzxUPkXTJYFDIEQIhvGW1lL/9Pd1f+RvOo6Vos5LxVVo4/vzHuAqrGL51KTKFmOXnqahHplCg0KrF7B+vn4DNxZGZb9Pp0akcfXgl6qQYer8xA0PXTGRyGSGXl33Xv4BcLqfbgtsx9miHIITxVTVyYt4/yX7oalTxRuRqpdhEwBSpHxWhK8gI+wOok+JQGDQEmlwIwSBCMETFp5tIGNyNww+v5MJv5klf3GVKOUIgyK6rnse2twB1chyj976OTCYepQnaXOJX9Vg9jrwS8ma8TvygrrS/bwre8gbSrh2JQivWlsy791XsB0/S++0HSbn0QuRKMYvZ3+gg0ChmTCr0GlAocJfUcGL+J/R9/T7USbHS2rcMmEHnOVNJnjxILBwuiC/OB25bSof7LuPowyuI6d2ebi9OR5OWQMjto2nrEfJmvE6ftx7E0DldLJivVeOtbODwjDdIv34MieP6IZPLUcYZEEJhSlf8QPzgbhx9eCWDI/RQtaDHnhb0uOg0eqCQo4rUzgra3WLjh3obcq1arP3j9FD44ud0fOgqVPFGwv4gMoUMVWKsuAkUCEaaroQI+wNozYm4S6qp+mwz7e65tBVew7e8LGVQyDUqCIc58uBbVH8pfvC4cN0L6Nqnitl8n2/CNLSHKCca8cVNnSzSI+wPEHL7ouTQV9NE8oT+BOwe9B3TkMlkBF1e9t9wdjnUpCagTU/EkV+KJiUBZYyOsC9I0OEiYHPjLatH1y6Z/de98Lv4pYzRgyBudjXLUdL4/vT7xxyCLi9lb39PzdfbGfzDfNRJYp1Gd3ENYY8f274CEsf1BwSCTi9FL35G98V3oTBoUMUa8Dc6UBq1CGEB+4EiNGkJyLUaVHF6fLVilqq7qJrui+5EppDjLqwi5+LHEfxBer0xg6TxF6A0agn7Ahy86+80bjqINiuZwd8+J2aIhUIgeAi7G5EbEpFrRZ/2yrKX+de/vqbJ2sS777xDTWkBf5lwEciVKOPEzKm67/eQN+N1uj13K4nj+qGMNRD2+gjY3Byd+RadHp12VpkffWQlCr1YvwtBIOT0sP+6F6LG9Vr+AEqjjqDD/YdlSp0ST9DqQq5VoYzRIYQFAo2OVjKVNOECgnbxQ0zI66dx6xHyZrxB8vgL6P7C7WJ9xcjJBU9pHYfufQ3HQbFh3QUfPwZyGQlDe+CtsoilOTQqHHklKIxaDN0y2TXhMbo+fyuplw9FJpPRlHOM3JsWSccMu784neRLB6M06Nh3zfNRNgC5LMom+hrspF02BJlSAYJYz7Zx2xFkSgWHZ61ACIcZsWFRJLNTRtjnZ8uAGQQbHXScM5UOD1wuNgIKCxx5+G2qP9ss0bA5w7ruxz0knFUvvVE8DzhcmK8aibOgEl2GmGllO1DIvmsXgCDQ6+9/I3F8f1SxYg1eb0VDK/srk4sf0sreW0fqXy4U/YwMZAoFQihM2bs/ibUArxiG4A9w7I7FpFw3luRrRqMwaBBCAv6qBux7j6NKjKXwoTcJ1DaReOVIOi26h0CjHXteKdZ9J8i8VcysCrm86DqktvIJSeP702fVQwQa7VR8tJGar3fQd8WDxPTugBAM4TpZDYLY1EFjNpE0th8IAhUf/0qgwY6hRxauLQep+efPxA7vRZdXZyCEwihjxUZjcq0af72Vhq+3UbrwY/r+8AJBl5e9Uxeia5/C4B/mi7GEx0/I7SVn7KMEGh2M3PtGlN043ceqk+IQBIGwL0DQ5gS5QqyVnBBD1eebsKzPbVMvh/36Erp2yWJTq2AQT3kDR2a8QZd5N6NNT0SmVqKO1CMMurw0bT2Cv8lBxo1jJToq9JGNvoIqDt31Cr7aJtJvGEOPpfcgk8lwnaiQ7BTA8G3L0GYlI5PLomjf4f7L6fzEDXirGqj8aCM1X2+nz4qZ6NqliNnuCgUhj4/S5d+hSU0g9YqhgAxfnZWcMXPou2ImyZcMFuvZ1TRS8/kWipd9Rd8PHxWPNyMjYHVg23OCY7NX0eOVvxJ0emjcfhTL5kP0jcSTrqJq4gd1jWRbB2nacRRDlwxCHh9Bh4dDd/0df20jiRMuoN/KWchUCvwWBzkTHqPTI9eQOK4fWnMiIY8Pb3VjlH3s+twtJEQ+7AKEvX72XjufuAs6k3XHxejapRDy+PFWNkh81kQa63irGpDJ5NR+sxN1cpw4T3oiAasrUkpGR9gfJGB1/kfsRrfnbyXtimEgF0+bBJqcHLh58Vlt/R+RjRE5r6JOjkOuViKEBRrW53LozmUAdHzkGrJnXY1MIcdTUsPeETMx3zqRuBG9MfbuAIAyziBmJ4fCnJj9Nh3mXo8izija/2AIb3k99T/vJ35IN+m9wd/kIHF0H0IeP64TlcT2yxZ1z+Hh0F2voEyMpc9bD2DonC6+N/gC7L1mPra9BfR79yGSJw0UYz9fkPyn/kG72ydKzz49Bk0c14+Qx8/RmW+Rfv0YMm6ZgK+uSeTJGWJfVaweuUakh6uomrwH38JbZWH4zy+gSU0gHAgSaHSw/8ZF9H3rAfQdzYR8foRQGBkyvDWNbeLlq22i/z/nkDiuf0QuwFfbxMHbXsJ+8CTdX5xO+vVjkCkV5N74Ip6yOvqsmImhSwYypUJsmFZvo+il1cT2ySZxXD9U8UYqPviFwhc+A8TO3F3n3yZmX/+JoWbUmP/tJfwmpG3ZdNbrOTk5HDhwgL/+Vczm3rJlCwUFBdK+xOnw7bffUlVVJd0/Y8YMacNy4sSJTJgw4Q+t9/ym5Hk4D38i8Hq9aLVaBEHg3XffJS0t7axHy88EgUAAuVyOQqHgxIkTrFq1qs2j8P8ubEyd9m+P8Z9jQreW0G/fdBoEznEujezfz+N3C4rfvqkNOBe8/JzbXLJWhez+30HoHAqGKs5xff+Tc50LCOdSPPUPwP8kn88Ft//J9f1ZYcyRF89p3KZej/+HV/Kfhf9JXfmflsP/djt1rnAuPDPKA799UxvgCv/7VarOVaYMsuBv33QanGsccB5Owbke+TsX/fq/4IvOBS/477cd5xJnA/iEf19CztUGnIt8/Fn5NbH28//tJfw/heqRY/+3l/CbcOTZJ1m/fr30+4QJE6I2Dnfu3MnBgwejNiULCwuZPn16q2cdPnyYd999l+eff56YGDHju7GxEZPJhM1mY8GCBdxxxx1Sb41zgfM1Jc/DefgTwfr169m8eTPBYJDs7OzfrPd4JmhoaOCVV14R67gpldx7773/4ZWeh/NwHs7DeTgP5+E8nIfzcB7Ow3k4D+fhPwmnb0KeDomJiVHHsS0WS9Sp02YoLS1lxYoVPP7449KGJCCVwouLi2Pw4MEUFhae35Q8D+fh/2/w0ksvSbUjm+Gmm25iypQp55QZeTqYzWaWLFnyh59zHs7DeTgP5+E8nIfzcB7Ow3k4D+fhPJyH/w7o1KkT1dXV1NXVYTKZ2LFjBw8++GDUPQ0NDSxdupT777+f9PRTR/K9Xi+CIKDT6fB6vRw6dIhrr732D63n/KbkeTgP/wdhzpw5/9tLOCc4l2MK534053+uj9e5HA/5n8Tr/8KRo//Jrmt/1g5v/xf4/H9hjX9GONdj2Ody7Pt/8sj3n1meztupUxAS/mdLWpwLnD+K/X8L/qy2489qN7znqF/nwudYhf+c5nKEVP/2mD8rv/7s8Gfovq1QKJg+fToLFy4kHA4zduxYsrKy+PnnnwG4+OKL+fLLL3E6nbzzzjvSmEWLFmGz2Vi6dCkAoVCIkSNH0r9//z+0nvM1Jc/D/0lo2WzlPwUzZszgxRdfbNXafuPGjfzwww9SI4nrr7+ewYMH/0fnPlf44YcfmDBhAhqN5t8eu3v3btLT08nMzPx/sLK2Yevg++m7YiaqeCP2vGIOz3iDrs/eIjZqiNMT8ohNbo48+BaOvGLkGhWDvnkWhUEnNSRwHqtAkxInNp4A1Mlx+KoaCdicHH7wLRx5JXRbeBvmq0agMGjxVTdiP1BE/sy36LViJskXDwSZjECTA+uuY+TPfIug3U3mnZPJnD4JZKA06Ai5vbgKqzCN7ittpQZsLkIuLyGPL2qNI/e+gSrOgCAIVH2xhWNzVgHQ640ZpF01QhrvrbJwcPoydB1S6TT7WgxdM9g1+SnsB0+ia5fMgE8fR9cuhXAwiEypoPCFzyl963u6LbyN5PEXEPL4cB2vILZ/J4SQ6BHDXjF40ndMI+T2IVMpEUJhfDWN5D/4FkIoTLeX7kJh0EYaTggI/iDhYBhdZmKkOLyV6tVbKHltDT1f/RtpVw4XmzPsPEruzYvpNv820m8ci0yhACFMwOoi94ZFOPKKAUgc24/ui+6UCp83bs3j8Iw3MHTNpMdLd6PvkCrRx1NeT/7slXR85FriBnYh7A0QaHJQ8fFGar/ZyYU/zEdtihGbTMiQ6NNt4W0kTxwoNp1RyAjZPWL38fxyEASM3TIRBHAeKyO2T7bEo24LbydhSHc8FfUgIBYW/3gjJa9/S7eFt5F6yWBUpojOy8Gac4z9Ny1GadTR792HiL+wG8hlEAxL9Oj5yl9Ju3wYKOQQDiNTKChd8QMFz310VnokTx4s8r1bpiSzRx58i6y7JpM+bTRCUKxJFvIGKH5tDSWvfwtA6mVD6Pz4deg7mhFCYbHh0HUv4CmpldYY8vjxVtRT+MJn9Fx2L6oEo9gUpbSWsMuHEAxh3XuCpIgcFb7wGR0fvhpVQgzKeAO+6kY0aaaInQsT8vgJewOEfX6QyfCW11P56Sa6zrv5rHgJoTBCMMSRWW/TuOkgfd99OIrPtT/swjS8J6p4I36LHWWMXqKHXKcS53X70Gal4C6sRKZSoIw1EPL40bVLQiaTE3R62H/dQuy5RWTdOZlOj05FodcQtHs4MustEa94IyjkKA1akMulbpMhjx+FRk3ILTb88ZTUUv3lVro8c3a8Qi4vcrUST0UDx5/+gH7vPIyvtgmt2UTYJ/Kr5psdXPjDgij53T35yYj83k7yxAGokuKi5BeFHE1KPDKFHFdhFc7jFcT174Qi0vgl7Pbhb7BRvz6XLk/dKN53opJdkx6n67O3YJ46KtIkJ0zYEyD3liVYc/JJu2YknR6dhtZsQqZSgEyGZdMhDtyy+Ixy6K2ob8UvTYqKsMcmNsjRGEEm443XX+eTTz7FFB/Lmo/ePmXglRqUcekEGh00bjv8m/b99+rKOclU1wx2T34S87RRmKeOQqFTi88Bar/ZiS4rGXVyPITDVHy0gfp1e0XeRRpRuEtq8JbXc+TBt+jw4BWt9MbQJUNsiBEM46uyUPbuT+g7pEr3HXnwLQI2J32bmwSolXiKa9k5ejYAQzcuxtAtS2r6EbDYyX/sXVTxRrotuB2ZQk7ND7tIHN4LfSez2OwHkKuV7Jr8FOZpF5E8/gLCwRC6rBTcpbXos5JBLiPsD+KrsuDML+PIzLe48McFGLu3E/W4qgHHoWKOzHyLuIFdpLmaaajvlB41VzMNk8ZfgBAMoc1KwVNaiy4rGZlSgSCEW+H1e+dqbrKljDMQsNgjts9PbN+OgIC7uBYhHAZBQKFSEPYH0aQnotBpQC7DV9FA/r3LiLuwO+bpk9GkJ4mNvOwuFDqN2GQqr5iSN7+j+4vTUWhUqFPjUeg0ki7n3fMqjrxiEsf2k9bX7Iv6rpiJNiMRuU6D0qiN8kXp00ajNIoNnGq+zSHv3tdQxerouexeTBf1RqHX4qttIuj0oIwRG6j5qi0IgRD5j71L5u0XR/lZ18lqksb2R5VgjHRZluEqrIrSFfO0UfR46e5WNiDlksGoUxMgHEYIhTk6ZxU1q7eizUpm+PZXkIHYYd0fpH7dXg7PeIML10ZkQi4jHAjiLa3j8P1vYuiaQYf7LkNh1Im2Qy029rNsOojfYid1ylCUsXrkGlXbtmNQl0icIEhrFAIhOs2dRuZtE8UGbHLRnxy88xWJ9t0X3YmuXTINGw9w7PH3pDjRW9uEsWsm6sRYTr78Fco4PSmXXojKFIO3ooGwL4CvykL80O7IdRq85fXsHDoTANPYfnRdcDuqBGOkYY6coN1D/U97iB3QGcIC/gYb3koLCcN7ggx07VIQAiFCXj+13+4kf7YYy7UVF8nkcgZ98yy6dilSwyh3aV2bMlX58UbJP6hM4vFHT2ktIYeH/MfexXztRZLtKF3xA72W/ZWA1SnKj0GLv8HOztGz6bbwdsmeeSoaaPhlP+3v/QuH7n6FTnOvi5Lfs8VSKZMGoc1IxF1WjzYlnnAwROPWwyAImEb2QqHXEvKKDX5+TxzwR2Qj5bKh9FhyF6oEI57iGg7d8yrp148meeIA1KkJyNVKgk4Pxa99I8VEALp2yQz6eh66zCSCLi+esjqOPfkPOj1yTVRM1NIW69qnIlMpJftY/a/t9H79PhQGLYFGB7k3LcaRV0yMIkDHZTNIvGIkcrUKIRTCV1FPwd+WYbp4MCk3TkCZGAthgYDFhjI+Bn9tI7a8ElyFVWTcOI6AxY7GbEKuVSNXKX7T3vw7sW/Q6UGTmoCnrA5NSrzYKM7laRG3BUR7EAxRtXoL7e6+tJWP7frsLaRdNQJVvAEhHCZo87D/+hei4wB/ELlaGTWu95v3Y+iUjsZsQhmrRwiF2TPlmVN2aupF9HrtPrFp258Yqob/99eUTN/x6//2Ev4t+HNLzHk4D38QLBYLX3/9NfPnz2fp0qUsXLiQ9u3b/+HnhkL/frOStmDt2rX4fL5zGrtnzx4qKir+I+v4vdDlqZsoXbGW7cNmEbS66Pr8reiz0zj+5Pu4i6rx1zaRP3sVPZaInb/CvgB7r54vvlw9vBJPcS2xfbOpWr2NfdMWIgRDBOxuDtzxMkdnr6LnkrtIGt+fmO7tCLm8HLh+IYEmBzK5nE5P3kDi6L4cnfkW+69+Vuy43eik/YNXkjCiF8mTB7Fz7Bwch0spWrpaXKPDg0whZ8dFD3PormUodBoO3Lokao2mkb1wHi1lQ7ub2Td1AeZrRhI3sAvIZSRPHEDdD7uwbM3DebyCgoWf0mPJnbiOlXNg+jKadh5rQZsbUcbp2T7yYfz1NgiFUSfHkTS+P4ZsM9uGzqLys80kjuvPzqEzOfrgcoJ2F7vHz2X3pMeRa1SUvvkt9v0F+KobKX11Dd2W3EmPZfdSuOATCud/TMjtpearbXirG1EnxtCw4QC1X++g4p+/kHnLeMzXjyZpbD+OzHyLvVc9h7FXB7o+fyu6dikc/utr2HMLceSVErA46P3mDHHhchndF03HVVjJ0YdX4KtuBAEybhxH12duomF9Lp7yehyHS3AcLUPwB+nyzM0ULfmCkMtL3c972XHRw5ivGkHfd2bhq7OyY8wcLFsPE4507Wymwc4xczg+70MICTiOlLJ92CyM3TIJe/3sGPkwBQs+RhVnYPvQmeTPXkXfd2Zh6JyOp7wemVJB0OaS5sq8dTyGbDPOgipcRZX4aho5eMcyDN0yybhxHGFfgPpfcgl5/DRuORxFD7UphoN3LBXpcbiUgM2FaVSf36SH61g5ZavWErA6OXjHUvJnr6LP2w+gy0rGdaICv8WO60Qlm3rejfmqERi6ZgDgPFZO0OEh5PKx+9Knadx2hH4rZ0prdBdVU716K/mzV9H7rQfw1VnZkHkTIY8fuUpFzvi5FC35An12mkSbXq/fJ+ri0JnUr91DU04+9gNF+C02fLVW/LVNCMEQMqWCnDFzqPtxD71eufeMeDVuzUMIhthz6VMce/w9er58DyFfoBWfM2+ZQM23O9k+bBbeSguOwyUErE5Kln8n2YCChZ+CECZn/Fz2XbuAA7cswVfbhOtEJe6SGuwHiui7chYJI3qRfsNYbLlFbMi6mcMPvHkKr2GzcOaX07j9CHK1MsrGnHzlK/wNdnLGPorrZDU9X/nrWfkVdHpw5pex98rnEPxBOj9+PZ7SWkBgx0UPs6nnXaRdNYK+7zyEr87KzjFzaNyaFyW/+uw0doyZw4l5/4zIbwnbh83CX2/HV9uE+2QNVZ9tImlcf7YPnUneX18jaHWSM34u9etz6TrvZgrmf8zG7FvRmE30eu0+9NlplCz/DltuEY68Eup+2kufFeILec3X2wEBy9Y8Cl/4DCEQJGhznVEOeyy5s01+yTVGZJoYZAoVIUcdIVs1t992Kyvf/DvIozNXlDGpCEEfJa9/87vs+2/pyrnKVO13OTTtzCducDfiBnXFtvcE+657AV+djUC9DSEscGLeh+y86GF2X/oUWXdcLPHu167Tqf9pL3KVkvpf9tNz2b2t9KZx+1HsB09St3aPSEebiw4zLiOmdwfpvh5L7pT8Xe7NS2j4eT/KyMZFx0euQZNqomnbYUpX/YjKFEPRki/o8vRNdF80ndwbX2THRQ+TdcsEHPml2PYWUP/TXqq+3ErI5SN+cFfJJxQs/AyEMK5j5Rx/7iP8dVZqv91J+XvrQC6n99sPokk1sf+GFzk6ZyWqhBhcRdV0mHll1FyZt0zAkV+Gbe8J6n/aS/WXWwm5vMQN7ibh36yXzmPlHHnobfZNXdAmXr9nrmZ+hbxid/qc8XMpfPEzYnq2Z8fIhyh99yf0nczk3fN39k1dQMjrp+SFT/CW1RH2BSicu4pwIEj3N2dimjSY/WMfIafXnewf8xCuI6WEvH6O3/8aQauL3m/M4OTSLyl84VNCdg/hQFDS5R5L7pTksHl95qtG0GPxnZSu+IG918ynYcMB3MW1ki7HD+qKbX8hRx99F1+dFdNwsYZWtwW346tpxLavgI0db8VTXodCq8ZdWIltfwEVH6ynaMkX9Fx2b5Sfjb2gM6bhvdg+dCbVX21DCIZwn6xpU1fasgF+ix33yWoch0sofPEzerw4XRojk8mwbM3j8P1v4i4SO4h3ff5WhJDAwekvY88tJGhzYz9UTI8ld1Lz1TZyJj4GCNhyC8VNu4oG1CnxmIb3Yt/Vz1O24geEULhN2wEyrHuOS2vMfuhqABxHSvGU12PZfIjSlWtRxhqiaO8+WU3dD3uI7d2BHovvEm34iIeI7ZNNwObCU16PedooUceGz2LftfMJ2l2UvPktptF9OHTrS+Q/9DaatAQJ926LplP88pf4qhsRQmF2j5/LkQfeJKZ3B3aPfZSc8XNxl9aROLov24fOxFdnRQiG2NDuZmrX7MCRVyLx/PS4qDlGKHltTQSvPFwFVcgU8jZlqqV/aNp2GNv+AuQqpSQPLW1Mz5fuxpZbRMnr3+DML6fy443SOprt2d4rn4OwQPoNY/CU19Pl6Zui5Pe3Yqk9Vz2Pp6weVZyeIw+9za9dpmPslokq3oBtXwEH71qGu7D6d8UBf1Q2VPFGXMcraNpxlOK/f02ftx8Q/eW4Rwk6Pfhqmqj+altUTATQbeEdCKEQIY+f2u920bDhAF2fuSkqJjrawhZXfb6ZkMsbbR/fmIHjSCkbs28l5PLS67W/Sc/3FFTiK68j7PFx9FoJymgAAQAASURBVOqnEQJBOr54DwDVq74nUNvE/kF349x3gpOz3+TgyPsJWl3E9s2mbMUPFL7wKZ7yeqw5+b9pb/792PchCAvY9xdiP1DEwTuWSj42aHMiVyvFuO+l1XR56qZWPrbr87cSN6AL3qpGbAdO4sgr4fADb7aKAwI2ZyvfnHfPqxS+8Cn2A0WUv/MT1au3RNupxXdh2XiQ83Ae/l04vyl5Hv40UFNTw8KFC5k7dy7PPPMMlZWVAOzdu5cnnniCRx99lPnz52O1WgFwOBwsWLCARx99lJUrV9JW0rDNZkOr1aLVil/EtVotKSkpAJSUlPDkk08ye/ZsXnrpJZxOJwDPPvssRUVFANjtdmbMEDdvNm3axLJly1i0aBELFizA6/WyfPlyHnnkEWbPnk1OTg4ABw8e5Mknn2Tu3LksW7YMr9fbJr5r166lsbGR5557jueee+6sYz/++GMeeughZs+ezT//+U+OHz/O3r17+fDDD5kzZw41NTVnxeejjz7i8ccfZ+bMmeTn5wMQDof58MMPefzxx9m5cyd5eXm/ySPTyF7UfSfiWfXFZpInDaZ69RaSJw+m/N2fUMYa8JTXo4w1oE6JByDk9mEa2Yv6n/ehjNXjLa8nYUg3nPnleGuaECLO27avEGWsnrSrhlPzXQ4yhRxnfjnKOAPKeD2xF3TGXVxDzeotWHceI+TxoYzTo01PJOO2iZS8/g2CP4hpZC+qPhG/LjnyywDwlNaRNHEgDev3kzx5MLZ9BdIakycPpuqzTeL9ecXIlHKU8UbiBnQm0OREm5FE9eebqVmzA127FJSxBgI2l/iC0AISx/TFcaQMY8922PYUEPL4MXbLJHnyIKpWbwHA0DmdkMePOiUee4s1ZN4+iaDTiz7bTPXnm6ldswNtZC59FzNNO/NJnjyYin+uJ+UvQ4jp1R4EAVW8geovt5IyeRDhQJCEYT1RGLTUfZeDbV8BYZ+flEsvpHr1FhLH9hd5FGdACAsoDFrUKfHEDeiMu7iWuAs6U7tmBzVrdhCwOkm+ZDCCAAnDehC0u7HuPYG7qAqZUoEqzoAyRoevzkrI4UEIhKhZs4OYnh0oXf4droIqil5ajVylRGWKkWgQcvuo/HADCp0ab00TCqMOpVGLKpLdlDxhAFWf/hqRhwK0GUlU/HM9cpUCd2EVcq0aVUIMNWt2kHHDWJGugoC+QxpCOIw2MwnnsQpSLhlEyO1D3zENuVqJu7i2FT2aZVaTloCntBaFVv2b9HAVVBLbrxP+Oqu0RnVyPJYteci1apzHKqLWmDJ5EACugiqM3bPwVjaItmf5d6iSYlEYdeg7ptGUc0x6ntKgpeKjDaLuONyoTTGSnFZH5Mi2rwBVrJ6mXeK4yk82kjxpMDVrtqNKiKH2m50oYw1oM0zI5HLUKfH4Gx3IVMoz4mUa3VfcTAeqPvkVuUqJvkMqQjAUxWe5SolcrQagbNVa4of1xF9nJWF4D8kGeKsbT81bZ8WRV0zcBZ0oeeNbXAWV1P+8D1VSLO3uuRRfTSPVn4v6Z9l4IAqvktfXkDC0B0GbO8rG1H6bgzJWjzolnkCTk7DXf1Z+EQrT8Esutn0FkvzKDVrcxbV4SuvakN/K0+RXpH04Sn5FGfDXWwn7QxH9ziAc0e+mbYcl/TZ0Tkcml1Px/s8IgRC13+4kafwFVK/egi4jifJ3fkQZa6Bx+xGUBk0rOVTG6rHuOX5WOVTGGlAada34Ffa5kGtjCHsdCAEPQtCH0WAgIdYQZb9kaj3I5QgBz++277+lK+cqU3GDugKQMFy0PdWrt2DdcRQhEESu00i2GiDk8uIqqCSmRztKl39HyOmhZPm3qJJiUafEo81KaqU3GrOJyo82UPr298T06iDSLSxE62GsgcRRfaj7LgdrTj7V/9qO0qgDIPXK4dSs2Y4ggH2fuDlh7JFFOBCMkim5SklMz/ZUrd5C6aof0WUkIVPKSRzbT/IJjsMlyORyEkf1of6X/WIm4nc5pFw6GIVeTWzfbGrWbKdx8yGqPtqIXKXEV2clpleHNueqXr2FslVr0WYkIVMqSBzbV8K/5Vxnw+v3zNXML8eREozdswDIuGk87uIaPKV1KDVqwh4/addcRKDBTsjqIu2m8YScHoI2J+5j5cgUctQZidR8+IuY/e/2EmiwEz+iN2GHBwRRDtVJcShjdCRPHkzIH8BVUHlKlxNiSBrfv5UuJwztQe13u3AVVFH2zo9iBhOQPHkQQbubqs82UfnhBmQyOXKtGl12GgnDeiDXqKlevQUhEMLYLUvM9FQpse0tIPmSwWImmU4d5WdlCjnNxynkKiUhjx+ZQh4VZ8QN6IxcpWrTBqgS42jcnIcy1iCdnFCnxBPTqwNhf6C1fk0aTNmK70m+eCDl7/4kZqIaNK30MrZfRyo/+ZWaNTtQm2IIh8K4CipRJcRAOIzKFNPKdjTHXc1rTLtyhBjfjO4r6WLA4gC5TKJ90CF+9HEeK8N+uJSEoT2o+y6HuAGdEQJBMYtWEAg0OfBVN4oZsHtOoIw1kDJlCGGvH+uuY1h35kt+I3ZAZzzFtSRPHoy3upGGX3JJmjyYxo0HUBh1UnwZ2ycbV1EVAMaumSCItKv6YjPJlwyO8Hxwq7go9YphIl5j+xO0u6lZs52wP4hMIT+jTDX7B0EAy8aDqJJi0WYmIdepJR1Tp8QhUyqx7jku+bD4C7tL62imoW1fgZj55vAi1yjxlNWdwRe1HUuBeMpG9JfHpVhKl20WbfaEAZSt/OF3xQF/VDZi+2ZT8YF4XNR5rBx1cjx16/YR0z0LR14JMoUcuUYdFRMBJI3pgz2vhJDLS803O4jp1R6lUYexV7sWtrhQssWn20eNOQEhEKLyw/Xiz083oUlNkGRD2yGNoNVJ0ObCuf8EMqUChSkGuUEb5ftiR/bB8v1Oye8ZOme0ya+z2Zt/N/YVfZeHxHH9W/nYoMeP0ijG57F9swnaXW3aACEsnqgqXyV+JHAcLmkVB2iS41v55mbcqldvIfXyoZS++Z1kO9rfdxkBix1bbiHn4Tz8u3B+U/I8/Glg5cqVTJ8+ncWLF3PLLbdI9Q+6d+/OwoULWbJkCcOHD+fbb8X0/9WrV9O9e3eWLFnCoEGDaGhoaPXMDh06EB8fz4wZM1i+fDl79+6Vrr3xxhvcdNNNLF26lHbt2vHll1/+5hpPnDjB/fffz7x58/jyyy/R6/W8/PLLLF26lN69e2O32/nXv/7F008/zeLFi+nYsSPff/99m8+69NJLMZlMzJs3j3nz5p1xrNPpZPfu3SxbtoylS5dyzTXX0K1bNwYNGsQtt9zCSy+9RFpa2lnxCYfDvPjii9x2223S3zdu3Iher+fFF19kyJAhbNu2rVXzndMhaHdLx469VY2o4vR4Ky1ozAl4Ky14qy1ozSbpJ4AqKRalUcfoQ2/jPFGJI79MuiZXK5HJTtWa8lY3ostKwXm0jLK3vmfE/uXoslIQggJyjUra1AHwN9iIG9wVy4Zc9J3MxA/pzpCfX0Ch1xLTJxsAmVyGTCFnyPpFpEwZQsgXlL7EN69RY07AW93I0A2LGX1kFf46G4EGG5o0E0GHm5he7ek09zoSx/VD1z4lCrdmUJliCHv9+GqbyL7/coqWfYVcqUAZqxfpUSl2R9OaTfhrG9FExvuqLWjMJpIvGYTrRIVER1+VBU1aAr5qC57SOpInD0JjTsDQKR1tRiJBuxtXQSUC0O+DOSQM70npW9+jSYuP5lGlBVVsM49MdHp0GroOKdjzinEX14j4p5kIWOzSOF+VBblWjdZs4sTTHxA/uBvxQ7qTeuUIChd+irfaQsDqxNA1i4DVKdEgYHMD4ClvkORDQECdGBtFA5UpBiEYRqnXoGufgq/BTtwFnRmyfhFJ4/vjszgASJ40ECEUxlNWBwoFvpqmU/JV1Yg6KRZvpYWipV+K681IptOjUyla8oXEH127ZPElL/LBIpoeIq2Ry2nafuSUPJyFHgAacwJhX1DCWwiGEIIhNOYEYvt1RJ0UR/LEAXirxOPUzTgTDotHciK0QRDlQWs2SXRUmWJAEBAi9wmhMHKNioFfPU3coC5RNAz7g2gjwbe3pgltWgLdF99F0O6W8PGUillJWrOJlEsGi8eozoCXKsFIyH0qazvk9hLTs71IjxbrC7o8aFLjo2xA2BdEnRgn2QBNSjwypZyBXz/DoK/nkTRhgIR/TO9sLJvzQBA36fUdzWQ/dDWDvp6HaVSfaLyqGlEYdYSDwTPamNTLh+IuqT0rv5DL8dVbJb0P2t1oUuOJ7deRQV/PI35Id4I2FyDgLa9vJb+SrETJr7gpozBoURg00lzNR8JBtG9DNywmadJAQh6fpJfugioUOk0r25lxwxi8la3lMPXyoVg2HTqrHEbJbwu9FMJBZHIFhFvIbDiEUh8n6QXIkOviIXzqBMDvse+/pSvnKlPN49WJceJLXIT23moLIbcXpeFUuRNtVjIxfTsiBMMS71KvGoFCqybtimH4qhtb6Y0uM1nEJzJXoNGBOjGOph1Hpef66q2E3Kd45qtrQqZSSni5Cio58fQHdHnmZmQKOe0fuJL6tXvwVZ2aK+jyok6MjZor7AuiST0lTwAypRyFQUufN2ZQt3YP/d5/hISRvQnaPcg1KlwFlVE0TJ82Cldh5WlzedqYK4Am1dTmXAO/fJr4Id3bxOv3zNXMr6DDg65dCkN/XUL8kG74asUXbsfRUgRBQN/RjLZdMsa+HUkY25+4IT2w7TmOI7cAf3UjyGTEj+5Lv7Uv0vfr5xi48w2U8QaathzCkVuAt6qRoNVJl2duxjxtFPpOZspWrJXkodkXNa8PRF8UDoaiYhWZWsRRazZFyVTA6iTsCxDXvyN+i52k8RfQcc5Uer95P0GHB2+VhYr31pF520RMI3vRZd4t+GqaovxsOBBCGSuWo9GYE/A32MSSC5zSS33ndMI+f5s2wFNSQ+oVw9BmJtHx0Wk488tF/UqJQ65VoTTqGPjl0yh0avGj12l6KVcrceSVtNJLmVJBzb+246uyoDTqpePqzbajudRByzUKwZBkF9wFVahMRmmMoXM6XeffhvmakTjzywhYncT0zkaTZuLkUjGuDHl9hINBhFCY5MmD8FscUqkemUopyVrsgM5i7DNpICWvf3uKlsEQGrMJbZoJb5UFfScz+o5m4od2I3P6JGL6d8JXbaHj49dx0X7xuHrZqrWiXDo8kt/p+tyt6DumiTxvl9QqLtJmJEbwMhE/sIuYHbb5EO7imjZlqqV/OPH0B2TeNhGFVk3HR6fhrWgQ+aDXkD3rKsI+v1h2JCJ76pQ4iYbNspc8aSBBmyuifyp8kY2qZvmF346ldO2SQSaj/wezSZ0yBF+DHU1KHB3nTJViqd8TB/wnZKOljRGCIYRAEE2aCV+VhYDVhdKgiYqJ0q4ZGSnFEjlaXdMU8S2N6NulRPmwZlvsq7RQ8tb3kn0kLBDy+aW5fVUWCU8AdZoJuVYlrhvwV1kINTlRGHWk3XEJqtQE+m19A4VBR8r14yVaK406sqZPIu2q4Rh7tJP4cTZ783v41TL2BTG+06TE03H2tVJ8560W7Y0y3sjQDYvJuudSrPtOtPKxqjg9alOMFD+pk+JIHN03ygYEnR7C/sAZ4yJlfAz+ehvu4hq81RZ02Wlk3DiWpp2n/OCfGQRB9l//7/8anN+UPA9/CvB6vRw/fpxly5YxZ84cVq5cKWVENjY2snDhQh555BG+/fZbysvLAcjPz+eiiy4CYMCAARgMhlbPlcvlPPHEEzzyyCOYzWY++OADvvjiC9xuNy6Xi549xWM7o0ePljIIzwZ9+/bFaBQdcV5eHpMmTZKuGY1GCgoKqKio4Omnn2bOnDls3ryZ+vr630WDM43V6XSo1Wrefvttdu3a1Wb9yd/C58ILLwSgY8eO0sbjwYMH2bJlC3PmzOH48eN4PB6qq6tbPfv3wSnj2ZyxKmWuCgLeKgtb+t+HvmMayhj9aVmtp2W4ykBh1JI0eRA7Bt+PdfcxFFoVqgRj1G0qUyxCWKDmq23iF8x4A/tveJFAk4O+q2YBEHS4Cdrd7JrwGK6CSlIuHSQFxafWKIOwQM74uWzt/zeUMTq07VNAJsNVUEnj9iMcmfkWQZtLrE/YErfT0I/tk03pirWEPH4RqzOV/G3xd5lCTky/jnjL6qLo2AzFL39F1h0XEz+kBwqdmnBADLAUMWItmF2THsdVWEX7v05BodW2Gt8Sjsx8C9uu4xi7ZaLQa0U8ZG07PkEQyLx9Iq4TFTgOFVP+7o/0fOWvrXCO/r0tfNumlSCAXKnA2D2LQJODXRMeQwiFMV8zErlOLQb3Hl8rGkq0jzwn/YYxBCwOrHuOU/rWD3Sdd3ML/pzNqctAqUCdGINlS96pZ5+FHm0+UybWKj326LvU/7gHd3E1nR+bhlyrOoX7GZZxJjlqxvng7S8T8vo59uT76LKSMfbqEHWfND4sEPL4OHTHyyjjDKL8AkUvf4U23USvN2ag0Gmkl7LfhRdt0OM3yNkMfosN6+4THP7b6xyf9096LL0LZDI6P34dJ57+gJBLzACXKeTIVQryZ6/ixPMf0fOVe9umy2kTNF9Pv2EMhE5tRv1evMKBICWvrqH+xz0cn/dP+rz1AHKtuk20BIToZ7SQX/F3WQsRl0XN7S6tJfemRdj3itl0bYM4Rvz4EsJXb42iu1wj1un0VTX+Jl5nk9+oGRVKcc2RSu9yfQJhr/1sI6Ln+I25/qhMRet4W88Qfyr0Gvq9+zBFiz6npZ0pffM7Qh4/DRsOoG2X0nqu0x5p7NEOT1mtaG+i7j1NDk/DK/P2iZx45gOCDjc1q7eSefvEs851ii6nnuurbcK2vwh/vY3Cl1aTcet49k1biLugEoVe00ou5RrxJdu66/gfmMsqyb1Cp2mF1++aKwI1X27FVVRFzri5CMEQhm5ijeuqT35FCIZIHNWbbvNvw773OO7jFTjyTqLvkok+kl0pk8lQGHQcvPRxTj7/IXKVHG95PTEXdJbuUcYbOfHMBzRuPYy3vJ4OD1wRvYjf7YvONCDih/tk46ls4Oistwl5fFKdwZQpQzi59EtchVWceOYDjN2yzjJds4E4dV2U+TO/rumykil/9yese45T9tb3GLpkIAgCAZuL+h/24K2ycHzeP8m8/WJkypYlF2SYp40CQaBhQ26LuWQoE8QPXK5j5aeWdbqdarHIM66xxRhvpYVD05dR/dU2NGZxU880ug+uY2XSx4dmysp1alL+MgTnsbJoex75v31/Ibb9BTiPlJI29SKpDqp0T8RGyJQK5CoF1Z9uwrb7OH0isV3l+z+zdcAMfDWNpPxlCMhACIUkv3Ny2Vdo0xNRGHW0+arcYkmOo2UcuuNl4gZ0jtTt5gwyJULm7RM5ufRLQh4/ZW99T0xPsSRUpzlTqfhgfSvaRtNdhkyjInvWVXhK606/ocVcZ4+lfLVN7Bz/GGFfgNIVP9Dlyesxds9CCAQ5OuttKZaC3xEH/Adko/Xzou38KREQkOvUdPjrpVEbj9I80Te3eLyAMs5AyuRB7JnyNO6CSuQalWi/opYktPAfslZrE4DG73aQO+w+cof+jYbVvyIEgqTefgkxQ8T3J3+Tk21DHqRp1zGEQJCs6ZOinvGfiH0hEt95fJx47qOo+C5lyhDcJ6vJvWkR1Z9vJm5g1zaeDbSIn9zFNXR+8obI83+fbzaN6k3N1zuka5m3jKfhl/0IwT9BB5jz8L8C57tvn4c/BYTDYQwGAy+99FKra++99x5Tpkxh0KBBHDlyhNWrV0vXZL/nBUwmo3PnznTu3Jm+ffuyfPlypkyZcsb7FQqFZLgDgUDUtdM3BE+fXxAE+vTpw6xZs35zXafD2ca+8MIL5OXlsWPHDn766SfmzZv3bz1bpYoUvpfLCYdFh9OvXz/uu+8+dDrx6FaPHj3aHLt+/XrWrxcDrefnPEHWnZPIuHEccr2GoN2NNiMRX3Uj2oxEtObEyBfPROnLb8DiQBmrJ+TyYtt7gsQx/aRsjLA/GBV/aM0mbLmFJI3th7esjtTLhxE3uBsBi10s0p+RBEDatFGo4g2UrRQzJnxVFup+2E3A4kCuURH0B1AlxiD4g1IA5jpeIX45jzQjaV5j89ohkgkaFki/bgz6jmlokuOp+WYH2nQTrsJq4gZ0QSaXR33VbsZRrlWjTTfR9embkKuVKAwaYvtmYz9UIj3fW91ITJ9sabzGnEjm9EnIFQqSLh5E7Tc70GYkokkX15Zy+VA6PjoNISgel3GdqMTYs51YmN0UQ/Vnm9CkxIvZlTWNaNMTUcbqJR4Zumbib3RE8UidEk/9un2kXzcKX00TcrUSVWIsylg9MoUcTXoiYa94/CzrjkkEbC6cR0vxFNfQ4b7L8NVaxUL9x8sxX3sRxh7tGLphMerkOJDJ0GUlYd19HG26CRky/BYH3hY0DlgcyJRyQh4f3ioLgQYb7hKx3pfjaBmmi3ozdP0idB3SkMlldHn6JjEYnTKEkNNL79dnoEow4q0Ssx3SLh+GEAiiTTdR9cUWOj58Ndbd4ku0p6yOhKHdMfYU13g6PZIvHoAQCEYyUxLPSo9mnvmqG4ntm03vtx4g7PEjUyiQyeU4C8tIvXI4yhg97pI6Ynq1R5ueyNANi4gon/TipU03gYxI9mcjCUO7Y+iSQcKQbiCTIYtsRMjUCpCB61gFrpPVxA/qQsX760R5UytJHNefXq/8VdJFVbwBT1kdSWP6oTUnYttzAr/Fwb5r5pMwtAeJY/tF4aXvkIouM5mhGxYTsDql7A4AhV6LM78MhV4jNp1p1mWDDm1mEkM3LJbmlWuUeMrrJBvgLW9AnRxH4ph+pF0xTCqebztwkrq1u4kb1AVk4KlsIOzyoc1IpObrHQjBEHK1KgqvkNODXKlsZWOMXTNRxuo58dxHZD9wZZvyO3TDYjTpiRAOo0mOl/ReppBjP1hE3KCuxA3sgjLOQPbMK0EmQ5uVDC3kN2BxRNmIZvlNHN2XoRsW46lokF7IfdWNxLbQ7+a1Vn+1jZQpQyS91KSbCHn9khymXTMSTVoC+6bOZ8CnT0TJoSohhvIPfmlTDnXtklvYzhbyG2+U9FKhNyGEgyBXAj5kGiPIFQQcp7LiZSoNco0B5Erk2ji6PHUjHe6//Dfte1u6cq4y5au1SrohU8iJ7dcRIRTGkVcs0V5rThQbOLh9yJQKLlz3AsoYPe3vuRTk8ijeIROP4pmvHok2I5HMOy4m8+bxyLVqvJUN4jNlMtQp8YR9fuwHT0rzAGiS4lHotcgUcoRQmIzrxyJXKSW8DF0yME8bzfEn/0Gft2dS+clG0m8ci6/WKs2lTozBflCcSzxq14S+Qyq+Wqs0l+APSo08NMlxBK0u2t02EW1mMooYPYTCGLqIxwnN00Yh16jJf/w95BF6n5orFvvB4jbmampjLi3OI6W4S2rJmn5xK7zONFdb/JJrIllegoAjv4yEoWIcIYTEBje2/UXoMpPRd0yjcUMuyjgDQZuLhLEXoDabxA21yNFJZ26hmEkUZ6Bu51ESxl5AaPcJlHEGOj58DZr0RJxHS8Wazy102XW8HNPI3hLvVLF65EqlxDttutgArM9b96NKiMFxtFSiiSreiNKoo+NDV0M4jOtEBdqMRKpXbyX9ujFo0xOJ7d+J8nd+xFfTRO23OfR+834Eg4ahGxeDADKVgmCd+5QN6N+JYGTDpaWuyDXqNm2AOlJCxDx1FFVfbKHzkzdIYxSxepSxeuIHd0Vp1JI8cYCklwqdhoQRvQjY3K300hip3Td042LUSXEEbC7pg6avuhG5Rikewz5tjTKlQtrQ0HdJRwiFJTvqjNCt5l/b6DT7WgiHkfsC6NunMHLP6yjjDOIzFHL0ncyoTTEkTxyIEA4jUylRh8K4i2uibJYtt5DYvtkYumcRaHQgV4qnIlKvGkHq5eIR66acfHTZZhyHS4jpl42xR3t6vj4DIRjCnldC4qi+HLW8LX7wDoUlXEJOL4ZOZrxldcQP6nJKHjISCfuCUXip4g00bT9K1vSLCTo8kkxJ+hWJb7RZyZinjSb3hhciNmYLneZOQ5uRSNyAzqROGYJcqxaPNofCqFPjkcnlaDskoU6Jx3m0lNi+2WIpoLhIIoVMRsqUIXQ4Vk7alcN/Vyxl3X0c98ka5GoluqxkFBE7G7C60GYk4jhaRkyv9ih0mjbjAHVy3B+WjUCTUxqTfuNYYvt1pPdbD4gxkVqFr7oSTXoiqngDIbcPbboJX00THWddhbFne7F8Q2Iscp2GgZ8/gaugEq3ZhDW3EFW8UYrdm22xaUxfPGV1YoZxTRO2/QW0/+tfTmW9pieiijXQ+/UZyEJBnAcKUcTqkSWKG/nq9ERQyHEfL4dwmEBNIzXv/EDa9L/QtG43xgu64PIXAAJDf1mEJj0Rd1GVtOl8ur05XTZ+b+yrzRTjQkUkflIatFJ8pzWL9sZfaxXtzXc5ZN11CUGli6w7J5E98yrR3tjdYr3OCjEOVsaIJ0p0mckSv5RGHXK1qu04tqaR1CuGcfyJ96N8q+6i3ijjDFJNzPNwHv4dOJ8peR7+FKDX60lJSWHnTjE4FQSBkpISQMwCNJnElPPNmzdLY3r06MHWrVsByM3NxeVytXpuY2MjJ0+elH4vKSkhOTkZvV6P0WiUsgm3bNkibcolJydLY5rrRLYFffv25aeffpJ+dzqddO3alePHj1NTIwZePp+PqqqqMz5Dq9VKdSPPNNbr9eJ2uxkwYAC33367RBedTofH45HodyZ8zgavv/46wcgmndfrbbP+5YQJE1i0aBGLFi2iaftR/BYHOePn0rT1MPXr9mGeOor6dXvJunMyQYcbXVYyQYcbf50VVWIMylg9jduPknb1CAydM1AnxmDddQyZSiEGJGpxoyZuYGcx42TNTuIu6EzsgC44j5fjPFpK09bDWDYdQt8xjbRpo+g4eypCMETN56I81P+4B9PIXgDYD55EGasnYHEQP6Q7CALadsnYD51EnRhL1VfbiBvYRVpj444jpN8gdmGLH9YduVpJxT9+ZufIhwnYnFj3nsB83WjM147EU1orjTsdLFvyCAdC7L3meep+2UfY7aPsvZ8pfm0N6VNHAeAuqkKhV+OvsxIbWYNcJTbxCDTasUXmSr1yON7yOrwVDey/5nmxWcZPe2n/tylUfPALzqNlCKEwMX07kj5tNA0bDxA3oAt1P+0h5PLitzjIf/QdAnYX9T/uIf2mcTRuzRN55PRgGt2bgM2Fv86KPbcIfcc0bLmFpF45nLQrh6NKMFL+7jpcRdWULv8OhVFHu3v/gq+mCSEUImB1Ytl4EE1yHJ7yenZNfgJ/gx3H0VLa33cZAB3uu4xwIEig0SFugkZoEDewMyGPH21aglhvTibDtu8EINbYEYIhdox4mL2Xz8NdLDZF8VVZCNhc+GobyZkwF3+DncpPN5M+VdxY9VRakMnlYtMcj5/6n8QyDfXr9hH2Bwl7/VH0aJbZ9OtG46u3Rcnsmehx6pl7kamVHP7b6+Q/+g7+Bhuplw3BfvCkmKkQFtBlJZEwvCcFL3xGzvjHyBn/GPYDJ6VN9Q73XUbA4sBfZ6V+3T6UsQZq1uwk/9F3CLl84uaJXkOHB68kYHEQdHpQ6DToO6dHaNiFoF3sPL1v2gKsu46Junj9GORaNbH9OoqlB3p3EPGqt5F08QAEfzAKL19tEwULPiFn/Fxq1+wQg2sg/caxhANBnEfLsOcWoUmOQ2HUiR1gA0GaduZH2QB1SjzWnfmSDYjp1Z6gw03Ja2s4OP1lZDI5vnqbVHuuw32XE7A4qPtmJ0GXB/PUUeg7mlHotQTtbjwltdLzLVvyUMbpo2xM6hXDUMYayL3hRWw5x84ovzmRxggo5CRNvIC4gV0QQiGCDo9kT5qbEPnrbafJ7+Ut5HcvZkl+uxDy+LEfKCRn/FzkSoVYUw5wFVUh14n6nTJliCRT2sykyAuWjF2TnwBkNGzIxTx1FN5qC+Zpo3GdqESTHN9KDpFB2ONrUw6ba2e1tGfN/GrWS4QQYa8DuTYGmUqHQpeAEAoQCp764BayVRNsKkfwuxACbgoWfELdD7t/0763pSvnKlNhv7ie9GmjKX93HfaDJzn50moURh3mqaMk3oXcXsIeHz1f+SuWTYfY2v9v5Iyfi/3ASdrfdxn67DRJvuIHdsV5ogLz1FFUvP8z+Y++Q9DqwltpwTx1FD1fuRdPeR2e8npq1+yI4nHQ4aZx62FSLhsKiFmZvnqbhFfalSPw1TTR+ZkbCQfE447uwir0HdNo2JDLrslPEHR4cBwtI33qKNKnjRKPNAfDWDYdkuxh4th+BB1uLFsPE3dBZ/GIH1Cw4BOath/BureAtCtHkDi2H52fuIGw148jt0iiffRcpZinjiJ92ujIXCEaNx2S8Gqeq3HrYTLvuBh9RzNCMNwKrzPNpW2X3IpfmbdNlGTSW9mAXKlA2y6ZhFG9Ueg1nHj2Q06+8i+ch0uo/fxXVPFG4i/qI5apCIUJNNgx9uqAKjEWY9+OyFVKbDuOknzFCDyFlaRPG42/wc7xpz/gyANvojGbEAIhSR6afVHL9aVdOZymXcdIvWxIRKZG4a1uJO9vb3D4geUojXrSp44ibmBnsWut08P2EQ9jizSdME8dhemi3vhqm8SPkNVNdHjwSup/2ovpot54KxoIWl0Uv/YN+Y++E5V55iqqQqFVIYTCrfQyHAi2aQP89TayZ10t2rZIjUV/nRVPWZ2kX80bQo3bj1C/bh/t/joFXYdUgnYXQbsrWi8PnERjNmHdc4KSN7/D32CPbPidslPI5QQaHa3WSCiMsXsWMpWC1MuHUfnherGJ0YJPJF3MuusSwr4AAauTXeMexVdnZe81z1P2zo8EbS4atx/F0DmDzT3vJuwPUPzqGnxVFvz1VtSmGLTtkokb3FWUxW2H0XdIxVtej7F3B4RwGH+dlaIFnxBotFP6+jeEXB6SJlyA40ip1BV91+jZ5IyfS9Dulo7KOwsqkSnk+OusZN05GeQy3KW11K/bS8jlJeWyocQN7IJcq6Zs5Vr2TVvAsbnviHhdP4bkSwcR8vqjZKpZv1rGN76aJjo/fRMBiwNjt0y8FQ2Yp45i7xXPRhqcuWjcfIjiV79GqddS9cVmPCW1HHngTRRGHaYRvThw60tScyORNjZqvtnxu2MpVWIMcYPEOCDk9BK0uwk0OmjKOYp56ihCLg/qpLgzxgFNOfl/WDZqv9kh+SJNSjz2gycpeXUN/gYbKZMGYs8twtg9i3AwRNjnJ+3K4dSt20fhi5+zPuMmar/bRfn7PyP4gzRsPIjtQBFBh5vaNTulU0nN7wWNWw+j75hG3IAupN84lvqf9qLLSoawQMYtE5CpFGREmgbtHD2bvImP0PTTbpQxepRxBowDuiKEwoQiG6lynQa5QUvCJUPw1zWReMUI3MfKSJ82muovtkixgyY9EZlS3qa9aUs2fk/sG3J42HPZPKw5+VLcptBpiOmbTdDhFjd7BQF/nVXcbA6FseUWErC68DfYaYzEXXKFgqDLQ9adkwn7Ayg0agJWZ1Qc4K+3tRnHeqssEBLwVTdKfN5z6VNi9nGdlapIne8/Mwjh//5//9dAJrR9zuk8nIf/arjuuutISEiQfp8yZQoXXnghq1atwmq1EgwGGTFiBNdeey179uzhgw8+wGQy0aVLF4qKinj22WdxOBy8+uqrOBwOevTowe7du1m0aBGxsbHSc+vr61m+fDlNTU2oVCpiY2O5++67SUtLo6SkhFWrVuHz+UhJSeG+++7DaDRSWVnJK6+8glarpXfv3mzdupU333yTTZs2UVRUxJ13il3KvF4v77zzDsXFxcjlcq699lqGDBnC4cOH+fjjj6Usy+uvv55BgwbRFvz444+sW7eOhIQE5s2b1+bYTp06sWTJEgKBAIIgcNlllzFmzBiOHTvGihUrUKlUPPzww3i93jbxefbZZ7nlllvo1KkTdrudxx9/nDfffJNwOMxnn33Gvn37pLkGDhyIXH7mbx3bLnyAPitmooo34sgrIW/G63R77lYSx/WLFGn3EbC5OTrzLTo9Oo2St7+n67ybxULymUmEvH6cxyvRpMSJX/G0arE+mExG2B9kz+XPYj94ku4v3oH56v+PvfOOj6pK//977tTMpDdS6b1LEWygYsG6NrDi2nYtqCCC2HFVlGJZKxbQdVfXAir2BiggvQQIECAJ6T0zycxk+r33/P64ySUjAVzc37ZvPq9XXklm7rnnPM/zOc/z3HNPOUV7I1rjxL3lAAUzXmfIkhmknj0CgIhLm8Hk3laILTcNxR/C0TsLAUhGCYPJSLjRjTUzWZ8lpZ3irG26XfPRaoqe+oDYgV0ZuewRTHHaYQc1H66m4D5tP9MRyx4m6cT+GEwSQhH4y+rYM/VlrFkp9H/qRqxdkgg3e/HuKqVg9hJGvH8/MV3TUcMy7rxiGlfkofiCZFxyErbsVJRACH9hFXFDe6AGwuy7bzHD3pnFuhPvIvHEfvR94veY0xK0ZKHWxd5pi0g8sR/ZN56DNSOZQHmdtvxGVrWDXbJTQVHBaKDsta85uOAjBr08lS4Xj8VgMNC0cR95185j8EtTST9vNBglEIJIcws7rp1Pr/sms3fG68QN7ka/p2/SNl73h2hau4f8qS+RMLwX/Z68AVtuGqYEO6iCYGUj+be+wNDF92BOisMYa0MoKhVvfUf54m858avHsSTFgWRAyCoRdwve3WU4WgfUrF2SUEMRjHYrQgg8eUXaW3iziUBZPWGXl+RTBqIEwuydtoisq04ne8pZhOq12ThC1jY0Txzdj3Cjh5TxQ6KW9jdv3o+QFfZMf50Tv3wcS5cEfeDbva2QrZf+SePshOHE5KYRqm8m0tSic/Zo+kidcEKr3TU+KYEw2y57nF73X9k6U0cgMCA3eSl/6zsSR/dj74w3SBjRmwHzb9IHkYSisuV3j+HeWshpW15qnbWlfb7/kXfoee/lmJPiMBi0hyoRlqn9dB3Z100ABHJLkOKnP6DHPZdhTU/EGBtDsLoRa4b2hl4IgRoMgWREyDLmpDiqP/wJ54q8o8uVkaTNhFAFe+5+lZplazl1y0taYi4ZtP6xdA2x/XMxJ8YSbnRjy07V9SFUQbihGaFqdrKkJBBudGPvkUFLYRX27hkYTBJqIMTWSU/i3XmQQX++XTt0QBUEa10ceOQdetxzGebEWH12hiU1QZMpFEF2t2izO5p9+v5cwcpG7H2yjm6v1hkegbJ6Kv+2gqzJ45FiLMTkpBF2eahY/C21n65j9FdPHIW/AmuX5Cj+RpweTHExSDFWhKzg3VOKOTEWc3I8kslIoLKBQGkdzp/30OfBqzAYJfxF1Ww85wH6/el6sqdMwCBJCFVFKCqNK/Iw2izsnfE6mZNOo+d9kzSu/QoeenYe5NQtL2n90mHV7BDxovpcSI4UJJsWG59/7lk++eRTmpqbWLJ4MbVlhVxw1mkgmTAlZBFx+2n6ee8x/fuv6ivHySlLSjwRjw81JGOKj8Fos2hxIhAGsxFTjBXZFyRY0YCQFcoXf0Pvh67W9kIT4C+vw19YTcGsNxn95ROH9RtH3xxMDhtKMEywshE1GCZY7ST51MEEqhrZM/VlIs0tDHl9Go4+2RhaB5/DDW6KFy6l6x/P1z6XDASrXYTrmyiYvYQBC/+gL/ut+2YLyWMHYO+Vqc9YQUDE3aLt25YcR7jZhwiHUcMKMTmp2sEqAoLVjXh2lbB3xuuM+f5pfUA/WNmI7Pbh3lZI3LCeel3132wh6Zh1tSDCEb0upNYlsr+Q69fWZU6MxWDSHoxRtf32DDaLfpq14gsRqm/WlllaTcguL5bMZIx2LeaHqhrZf+dLZN04kZTzTwSDgXB9M0KWMdptqMEwnvwyKt7+jr6PTdF8QXoCRrsNyWwkWOUk/9YX8Ow8SOqE4Qx58x4iLg+V766i9tP1DH39bn31gEGSiHh8eHeX4S+pJfOK0zDFxWhbX4QjyE0t7HvobQa9cLt2EJzFRKi2CTUsY4q3Y7RbMRiN+Etr2DvjDbr+8fyoOOsvqW2NRXFIVm1WpJAVApWNbPvdY4Tqmsi6+nT6z7v5MB+Qdt5obfC+Nb7tnfkGmZeeSt3Xm+h5z+XaHr1mI4o/hHPVTvKnvsT4PW8cWmosBEpLgO1XPkWv+yZT9fdV9HrgKiSLKapfhpu8pJ83GnNSLIZW2yuBMC17y9l1y/OM/vJxzMnx+h65/pJaNoyfiQjLDF0yg6RTBmKOt4PBQLCykV23PB+leyEruLceYN8Db+l5YqiuGUt6AjG56ZS+8jnmeDuZk8Yh2cwEyupR/CHCDc0kjumPZLWAQRCud3Nw4VLCdU30ffIGLOmJGIxS6yoVF4HyBixpCQhVxZKWSNP6PcQP64lktWiyGQwogTCB8jp2XLeAUF1Th3mRo3cWg168A1t2KuYEByAIlDd0yKmqd1fp8UGLzeAvq0dubqFg9hKGvXVvlI/pP/8WJKtJW01hMmJObt2/72ANcUN7YLRZdP4OXXwPhXPfZ+Bzt0bx92i5lBRjwRSrzVi2pmmDjy37KjAnOrDlpmO0mVHDMoo/+KvygN/CjbTzRjP4lTu1mKioeHYU491VQsqZw7DlpGkrygwgtwTx7ikj/9YXCdU1EdMtnaGv30380J6ooTD+8gb23L2IYYvvwZKeoG8fkX/7i3h3lTDk9WmtOYRR9491X2xk8EtTMdqtRJpa2HHdfOKH9cQqKcSfNIikc0brh6NFnG72XzeXjFsuIPm8sWCUEBEZ2eXBYDYhQhHc+WUokYg2O1IITLExep8+lr/5R3JfhEAJhgmU12PNjM7b1LCCGo5gy0zBX1pD9Qer6frH8w+Lsf2e+D2ZV5yGFGMBRRCscZL/hz/T677JOAbkYo53aPYyGJA9flyr88mf+hIiLDPohduxdU3DlpWi59qendpknNQJwxn08p364WD/q6gcc+a/uwnHRM6mVf/uJvxD6ByU7EQnOvEvww9drvyHy4ijbkR3ZBiPuidUx/hXvlj6X5XreHE8+jAchy7+1XUdD46XG//KNnbi/wZO3/P0P1zmp0EP/H9oyf89/Kf7qX8lbAbl2Bd1gKAwHvuiX6DT//534XiX/P035EXHg/9V/v4r5YozRo59UQfwKuZjX/QL/K/a6+y6D//dTfj/is5ByX8+OveU7EQnOtGJTnSiE53oRCc60YlOdKITnehEJ44Cof73nW79n47OQclOdOK/AAsXLtRPvW7Dtddey/Dhw/89DepEJzrRiU50ohOd6EQnOtGJTnSiE534DegclOxEJ/4LMGvWrH93E/7roHQufetEJzrRid+E41mKfTxLvo+3rv9lmI5jgenxxL3/BhzPMuxOdOL/Io7Hb8D/ru84HhzPMuxOdKITvw2dg5Kd6EQn/mWwdU1jaOsG5p78EnZPfZm+j00hdcIJmBLsKIEwstvHnrsX4c0vQbKaGfXZYxgdMcTkagfduNbsJn/qywx/ZyYppw3GYDYRbnATbnSz++5FePNLAeh66/nk/v4sbFkp2gEQP+4k3OAm8/JTMdosKIEQBrOJYEUD+Xe+opfT2jid2EHdiDR5+XnUnVFtNBglzAmxbL38cZp+3oM1K4XBL0/FmpmCLTMJxRfCtW43u6e+TM8Zl5M2cRT2HhlIVgtqJMKeaa9R9+k6AAb9+VbSzh5BuNFD3pQFjHj/AWK6pgMCJRghUK7Njg1WNhLbLwclEMK3v5L44b30EzvVYBgAe88MFL8mk1BUQrUuCu5ehFBU+i28BaPD1rqxvUCEZVRZJSYnBSEEodpmapauofTF5Qx84XYyLjlZ29B9w17yrptPvyd+T9Y1Z2AwGkGoRJp95F09D29+CaCdytp/3s36Rtqutfnsnvoyjr45DFj4B+zdu2BOcCCEIFDRQMHMN+h57xUkjOyDGowQafJS+d4q6j7bwIlfPaFtkN26ufmmiQ/j2XmQfnN/T9rZI7GkxoPRgOIJoLQE8BZUgBDE9stBCGjZV078kB4ogRB77l5Ev7k3kDSmP4HKBhAgZIXK91ZR+tLn9Jv7e7qcNxpzcuvhVhI0b9zH9mvnY4qNYdiSe7RTHCUDyKquj4HP30bGxSdpB/+oKgajkbLXv6LwT+8eVR9pE0fTa+YVOPrlEKp2EXG3sOfuReTeMpGsyeMRrSfZK8EIJS8up/SlzwHoctEYej9wpXbaraKi+IJsu/IpAqV1ehuVQJhgZQNFT33AwOdu1TacN0r4y+pQfSGErNC89QCpE05ACYQoeuoDes64DHNSHKZEB6Eal3bQjcGAECpKIIwajKCGwtrBBBUNVL3/E33nXHdUuYSith4U9Bqun3YydMmMKDvXfbWJ5JMHaoeSOD2Y4uy6PqQYs1avP4QtNx1/URUGsxFTvAMlECamayoGg4TcEmD7lXPx5BWTe/NEet03CaPdiuwJsGf6Ik2uxFgwSpgcNpAkZLdP9zFGqwXFH0Ru0U4gr1m2lj6PHl0uxRdEspgIVDay/5F3GLZ4BqG6JmyZ2sE1JS8up/az9Zz41ZNR/N088aFW/t5A2tkjMKcmRPEXo6QdRGGU8BVV07K/koThvTDGxiB7/aj+EOFGNw0r8ujz8DXadQeq2HTuA/R9bAqZk8ZhirUhVBU1ECFvygKaNxaQcfmp9LpvMrbMZO10WYMB50+78JfU0OXCsZji7UhWcxQPg5UNmr1G9Wnt60KvS0QU+jx6LdnXnonRbkUNHqqrPedjuqYh5ACKpw4AY1wGBksMtbW13H//bBrraln+7mtgkDDGdcFgtqKGWjAYLZyy4c96XBARbQ/Bsavm4+ir8WrP9EO+M+WMYfR78gYMRqljTvXNZvPEh8icPI7MSeMwxlg0bgJ1n20gJjcNS1oiqCqV766k4butmu1SNF/gL60lWKEdnND97t8d1m8cfbI1PcgqoWon5Uu+xd69i37dnrsXEXG3MLTtoBuLiUBJHRvGzwSg39wbWg+GiCPS3II5OY6Iy4vzp10kntgPg1Gi5r2VlL30GX3m3kjWNWci2SxggL1TX6Lu45+1GPLmPaRfNFY7zVoRqLKC88cd+EtqSTtnJKiCmG7pSDbLr9KhvVcWklV7IJcsJl2HqRNOQMgKttx0AmV1xOSmYTAZEUKNkmvsqvnE9u+q+YzqRry7StgzbREJI/t0aC81LGNKcCBZTJhiY1DDESIeP7LHT6Csnphu6SAEktmEEGDv2eVX+wBLagKS3UrE1aLb2d69i8aH1kM1gpWNKC0BqpeuIffGczEYJT0WDX19GrbsFKQYK6ZYW1Qsypo8HlOsdlBM7ecbyb/1RUzxdgY+dyvJpw3WT3mWWwKY4rSDbkI1TkREoeD+JeTccE5UnPUdrCH1jOGYk2KRbBYMkgFfUbWeCwFkTh7HgIV/OMwHpJ83GkuXJGg97GrvrDepXboWW24aJ697HgNop56HZRq+28ruqS9z4tdPanaSDKgRmWBZPbvvfAVH32y633ERxtgYzXdYTMgeP86fdhJ2eo7bd/SaPZmc35+tHQgjafFk583P480vifIdjat2sO+Bt/Q8MVjXRGzfHCwp8Rx89mNMCXbSzz8Rc3KcdsBUKEKo2kni2P5IMVaCFQ1sGDsNgOQzhtH3yRswJ8W2HjQkIXsCNHy7hfgRvUEVhBvdBKucJJ08EAwQ0zUdEVFQgmHqPt9Awcw3ATrMiwySxKjPHiOma7p+iJO/rJ78P76gy9XG+ar3Vunxwdx6AEigrA7FG6Dg/iVkXnGa7jvKXv+KQc/dRqS5ReOPw0a40cOG8TPpN/cG/brKv62k172XY0lNoObjn4kf1vO4/YaQFRp/3MHuqS8z4qOHSRzVFyTtwJ9gRX0UDzvKb34LN9IvGsuABbdgToolUFLLrj++QNZV40k7ewSWLklIFhNyS4CSFz/TcyKAmK5pjPp0DjE5qci+IIHyevY99Bd63Xt5VE7U3hfHdOuCwWwiVO2kpaCcPdMWceI3T3YYYwb++TbN5kaJQFk9qqxgtJp1nxVxegAIOT0kjekfxQ1LWiKDX55K7MBumONjEAIC5R1z43hyX7klgLVLknbQTXoiptgYZF+gXd4W0fyBrFC9dA1d/3D+YflN38emkHHpKZgTHQhVRXYH2H7VU4fsNbIPalhGspiiyg1+5U4cvbKwZiZjirdrBy9e+OghPzXpNAa9eEcHT4D/W+g8keWfj+PdH7gT/6GYMmXKP/2eU6dOxePxHPb5qlWruPfee5k5cyb33nsvW7Zs+afX/a/GRx99xOeff37sC38D6uvruffeezv87rHHHqO4uPifVldH8hzJnv8K9Hn4Wspe/5p1J01HbvbR9/HrsffIYP9Db+MvriFc10TBzDcZsEA7oVwNRdh62RNa8jDjDQIldRjMRvo9fj0mh42CB95G9gaIuLzsnfkmAxfcAoA1I4lut0ykpaCCPdNfo3HlDhw9M0k+eSC7/vAChU99AAYDFW99j2dXqV6urY2+omrqv9qEkJWoNgYqGrWHrbom+j56HaANch2Y8ze8+SUUzF5CxN0CArKvOZPSV76g/stNKL4Q+x/5C+6thQx89o96XdUfrGbbVU+31nsNpgQ7606dgbegHBDk3/4SRU99gGQ28fPY6VR9sJqUM4ezYew09t79KrLHx+YJs9l87gNIVjNlr3yOZ3shoRoXZS8sp9+Cmxnw3K0UPfl3ip54D8UfpPbjnwnWuLCkxNG4cgd1n66n8q8/kDNlAplXjSf1jGHsmbaIrZf+idhB3en7+PXEdE1n920v4skrwptfRsTpZfArUzUhJAP9592Er6iKvTNeJ1Tj0uXv++i1NK7II1DRgHd3Kd695YiwTJ9Hr6N4wUcoviD1329l/WkzyLz0FIYunk6ovpn1p8/CuXY3algbpEudMBxHj0w2nD6L/XP+BorAu6eMdSdNJ7ZfDmowzPpTZ1D45HuYExysGzuNgplvMnTxdBy9s1pPTTciu316XTnXT8DRI5OWwmp8xVWEal3svPE5HP1yyL7mTNRQhIYf8lAC2kB4e31YkuPYeeMzmj52lxFx+0geN+SY+vDtq6D8za+JNLew88ZnKJj5JkNeu4uY3DR8ByoJOz34DlTx08A/kHnpKTj6ZgPQsq8C2RtA8YXYfP4juH7ew7A3pult9BfXULN0LQUz32TworsI1TezMudalEAYyWxm44TZFC/4CHuPDF03g166Q+uLY6fR8PUWmjYW4NlRTNjpJlTXTLiuCSErGExGNp4+i/pvtjDo+VuPKJdrbT5CVthy/sPse+AtBj77R5RQ5DA750w5i9rPN7DupOkEq5x4d5cSaW6h9NUvdB9QOPd9ECobJ8xm2xVPsmOKdgKq70AV/tJaPDuKGfrGdJJOGUTW1WfgzitmZe517L7rlUNynTSdloIKXOv2IFlMUT7m4PMfE270sPGM+/AdrGHg87cd1V5yS4CWgnK2XvInRFim9wNXESirAwTrT5vBTwNvIePSUxi6+B5C9c1sOH0WrrX5Ufy198hg/emzODDnr638LWXdSdMJN3gI1TXhP1hL9Qc/kXrmcNaNnUb+bS8iN7ewccJsGlbk0XfOdRQ+8R6relyPNTOZQS/egb1HBqWvfoE7rxhvfin1325lyOvaA3ntp+sAgXNtPkVPfYCIyEg2M8knD2LbZY9T/vpXCEXVeThgwc26vcBA85b9el097rkMgIjHj3t7EStzr4uqq43z/oM11H+1BYPRCkYzBnMMSAbk5kpcjfUseuWlQ8FACFS/C9XnxGCyoQbcelzIvkbbQL7nvZdj7ZLMypxrdU61ry/vmqc75FTdFxtp2lBAwuh+JIzqi3vrAbZd+RShejeRBjdCFRyY8zc2nDaDzec/TO6N5+i2+7HvTTR8uxXJbKLhh+0MfO7Ww/qNa91ePDsPUv/1Fq0/u310n3oRcYO769cNWHCzHu/yrltA4/fbMbUOXLTxwVdYReG8DzGnxLHv/iX4S+vIvOJU9j30NutPm0H6paeQdf1ZJIzqi3fXQfbc+jyqP0S3uy/R1djwxUYCpbWooQgF9yzipz43Ijf7iDi9bDzjPuq/3gySRPXffzymDr0F5bi3HqDh263ULFuL4guSMLqfLn9bv2zZV8Gee15j26Qno+Rqs9f2q59m76w3MCfF4Suuofu0S45oLyUYJlBRj2dHMTtvfIaWfRWE65poXLWDxFF92Xj6LLZNehIlGCbs8uDbX4VnZzHePaXH9AGbL3iE5g0FVCz+hs3nP0z3qReRdOog3FsP4M0vIdzgRvb4KF64lD4PX6u3L/PSUxgw/2bKXv+KrZc/QePKHfhL6nTbJY7qi3t7EXvvW0Kovlk/LbzfkzcQqnXh3lbIqp7XE6iox2iz4C+qwr29kMp3VlC84CMGPndrVJyNP6E3yScPYt3YadR8/DNCVvAfrI3Khdrs1ZEPCDs9+A/W4N1dStHTHzDg6Zv0MgaDAefafHbf+Qr+4hoQ0Pfx6xGKYOdNz+LJK0J2+/HsKmHAgpup/fhnNp59PyBw5xVpg3aVjVjSE3+T7/DuKSNQ0YBz9S7K3vgaU7xDk+0XviN+cHcGzL9F8+Gn3EP8kB5E3D4CFQ1kTh6n9bGTp7PtiieQPT5KX/mc5PFD2HX9QgrueQ1rRpIue795N1Hy7DJCNS6EorJ5wmz23PUKcYO7s/mM+9g4YTb+snpSxg9l3dhphOqbEbLCyq7XUbd8vf6iOnXC8MPyorYcofTF5a1y5eMrrMZglKLkauNU+/jQ9PNu3NsLkcwmnQ/tfczAhX/AnVdM6Uuf0VJQQdV7q6L8xrqx0yi4bzH9HptCS2E1gYoGulw05jf5jTV9bkBu9jHkjenE9s9l5y3P4ckrIlBS0yEP28fL38oNc2Isvv2VNK3fS8mfP2XIa3dp8fLM+5BbAoRqm6j5+OeonAig39wbEYqCEghT98UmGlfuoO+j10blRHvb+eLqD1ej+ILUfb6Bire+A0li8Gt3dxxjAF9hNd78UvwHawnWuDDaLLrPcm8rZOOE2RQ99T5x/XMP44aQFeq/2kygrA7X2j2Eal1goENuHF/uew+oAs/2It13tuU3srsFyWLS8r5W3/bL/Kbv49eTMKIPwWoX7h0H8eaXsvuuV6LspfiCRNwth+VF+X98gaKn3sezo5iKxd9Ss3RNND/m34Jz1U460Yl/FJ2Dkp04LjidTj799FOeeOIJnnnmGebOnUu3bt1+830V5fhOWPxPw/+KHP9sJJ86iPovNgJQ/dFq0s4dTc3SNaRNHE3Fkm8xxTsIVDRgindgSU8EQPGHSD51EA3fb8NgMtL4Qx5p546i4i8/ED+sJ6EaF0aHjUBFI6Z4u17OYDSSdMpA6r/eos2g8AVRFRXn6l3Ye2WiBsL4iqoxGA1R5VLGDcGamUTVe6sIVjuj2oisIDf7ERFFLxOub8abX0LyqYOoXbYWX2EVzVv2k3beaJSWAF0uOZna5esw2m34CquQzCZiB3YFoGnjPiLNPq3e04fi3VNOoKwe7+4y7Q3yxFGkTRxF9dI1ADh6Z6EEwljSE/FsK9T1lHPDucgtQew9Mqn5cDV1y9dj65qOKd6BvU8mTRsKSJs4msq/riD9gjHEDeoGQmBOdFCzbC3pE0ehRmSSThqI0WGj/ouNuLcVoobCpJ9/IjVL15ByxnDNRgkOhCowOmxY0hNJGNEbf0kdCSf0pm75emqXryfS3ELaeaMRApJOGoDs8dO89QD+4moMJiPmBAemuBhC9c0o3gAiolC7fD1xA7tT9uoX+AqrKV64FMlswpwcp+tA8Yeo+ttKjDEWgrVNGGNjMMXaMLfObko7awTV7/8IgHtbIbbsVCr/ugLJbMRfVI1ks2BOiqN2+Xqyrz5D06sQ2LtnIFQVW04qLfsqST9vFIo/hL1nBpLFhL+k7jB9tHHWmpFEoKwOo81yTH34CquIH9aLcH2z3kZLWiLONflINgst+yqj2pg+cRSgJcex/XMJVjUCUPrqF5hT4zHGxmDvmUHTxn36/UwOG5XvrtT6jtePJTkOS3oiaRM1HrddZ46307RJK1f191WknTua2uXrMCfFUffZBkzxDmzZyRgkSeO5y4vBbDqiXMnjhxJucGt9++8/IplN2Lt3QchKlJ0lswnJYgGg/M2vSTxpIOH6ZpJOHqD7gGCN61C9rf0r4YRelL78Ob7CKhq+34Y5NZ6ufzyfUK2Lmg9/AsC5akeUXKUvLSdp7ABktz/Kx9R9vlHvv5GmFtRg+Kj2QlFp/CEP97ZCnb+Sw4a/pI5AWX0H/K36BX813atR/NU4EG5oRg0rrf07G7W1fzf9vFvv347eWRgkicq3v0dEFOo+30DqhBOoWbqGmOxUKhZ/gynegWvdHkwO62E8NMXbad6yH0tyHKqi4iuswpwUB6qKOTlO4028A1NsjDYQbZRoKajQ68q45BQAYrJTqfloNQD1X2+Oqkv2agO3LfvKEUoIyeLAYHGgBjygRBjQvy9ms5Wk5OTWaCAQcgghBAajCRH2HYoL540G0H1ne07FDuyqy9am+19yKmFUXwCSTtZ8T83SNTSv36sNzMZYAfRZHYoviK+wirgBXSl79QuUlgClr36OOTUeS3oittzUw/qNNTOZqndXUvbal8QN6q7pTRXR/TDeQcq4IdR/sZHmjQXUfLIOU2yM5qda+SAEmFpn7EkWE2o4QqCikfihPRERhfrl68m8+gxkj5+qv3xP/ecbQTJgjDsUHz15RQhVxWS30dAutqacOVzXoXdvOUKIY+owbmA3apauofzNr7Flp2IwGUk5Y6guv3d3KQZJOqJcbfZyrd5F9burkMwmQvXNxA3qfkR7efeUEtsv97A8wJIch1AUrY82eog0t5BwQm/K3/wag8lEzdK1x/QB4fpmyl77UovFviBCVhARhZqla4i4/UhmI+akuNYY5Yvqy0ljB1D3xSZ8hdWUL/5Gm8EEpE0chezxU/3BT1T9bSUGg4RksxDTI4OkkwYgWS2abSMKsf1yEaoKZhPurYWknTdam0kWY4mKswajRNvKWclsQgmEMRglnUdtfUwymzv0AeaUBFyr8zHFO/SVE5b0ROIGdUcNRw73beeOpvz1L0k7ZyQVS74FITA6rFF1+UvqiB/Wk6q//0jt8vW/2XekjB+q98WI0wuSAXNSHKkThkf5Ds/uMpLGDqD+i40kjOiNiMjajDQhiDR5CdW4UANh3FsOYIp3kH7hGNRgmOZN+2jeUKDHjfgRvQmU1JE2cTTBGheNP+SROnE0rlU7MMbG6P0nfkgPfMXVAMT2zQGh6a69H0qbOPqwvKjL707S5DpjOLLHT+3ydahhWVtJ0yrXkeKDEOBctRNzajy2nFSkGIvexyzpCRhMJpq37NdjWOKJ/aP8huY+BRglDj6zDMlsJFjt/Kf4jdQzhlH51xWknTWCiiXfYrTbonLyjvKb38qN+KE9qHzne0B7AWtJS6T+u23E9c/Fm1+KwSghWS1RORFA6ulD8OSXoviC1H62nrhB3TDFxhA7qGs7X1yk++KGH7ZrM7W/2Ej6+aMx2i3ED+3RYYwBsHfvQu1n6wGIG9QNoapY0hM1n9U/96jcCNc3E9s/t9VX/Ih3dylGq+WY3Pi1ua8WuwKknDn8MN8pB8KYYrX8PH5oD2SPr0MfIFRtRVXFm9pLAu/u0ih7heqbsaYlHpYXtedil4vHUvbKFzo/ut1xERGnB3deEZ3oxD+KzuXb/wdQW1vLkiVL8Hg8WK1Wbr31VrKzs9m6dSuffPIJsiwTFxfHXXfdRWJiIl6vlxdeeAGPx0Pv3r0RHcxRdrvd2Gw2bDZt+Ur7v0tLS3nzzTcJhUJ06dKF22+/ndjYWB577DGmTJlCr1698Hg8PPDAA7zyyiv89NNPbN++nXA4TCgUYvbs2bz11lsUFxdjMBi44oorGDt2LDt37uSjjz5ClmW6dOnCHXfcodfZHkVFRSxfvpyZM2eyZcsW/vznP/POO++gqiozZszg5ZdfPqJOfovePvroI5qammhoaCAuLo7MzEwaGxupr6+nsbGR888/n/PPPx/QBi1ffvllSktLyczM5M4778RqtUbV//PPP/Ppp58CcMIJJ3DdddrMvFWrVvHZZ5+RlJRERkYGZrOZm2+++bi48eWXX/Ljj9ogzplnnskFF1xAfX09Tz31FP3796ewsJBu3bpx+umns3TpUtxuN3fffTe9e/cmGAzy1ltvUVFRwfXXXw/AgAEDjlqf7PHry46D1S7MCXaCVU6smUkEq5wEa5zYMpP13+H6Zsyp8ZhiYxi/6zUq3vqexp920e+J6wlWOfWlk4o/1FrOhS0zGc/Og1S88wO975/MuLxXca7ehWQ1Y+2SCKBdW9dE9tXjqfzrSu3hMzMZZBmDxUTh4+9pS8mCYb2NcUN7ECyvR/YHcfTJJljRdKiNyXHIHj/WrBTiBveg8Mn3yZlyllZXdioZl59KuK6ZrZf9iYxLTiZuYDe8eysOKcYooQbD+qCT7A1gSnDQ7fYLUANh6r/Zorc7XOfC2lpvqMaJNTOZtPNG4TtQqevRYDQSP6I3oRonaihM2sRRWDOTUMMytuwUwg1uglWNCGDYO7MwJzoouG8x6ReeGG2jKifxQ7q32ihZWw7aLZ2aZT9jy0rGlpmMNSOZiNOjlwtVO7H3ysSWmcyuW55nzA/zQDIQO7Abm899gIF/vg1TbAyOvrlEmlt0FUTcfgBtNmorPwQCS0q8Zq8qJwDm5DiErGKyW4nplk6o0UPCCb0Zs2IeluQ4alsT7LRzRyIUVVsCbzQSqm1CCKHdq9qFJTWeYJWT4meWMfqzx7Blp9HrvknsuH4hg567FdCWB6nBsL5OI1ofmq6RJJrW7SFuWM9j6gPQ7BCSdbmFrCBkBWtmEqZ4OwZJIu3sEQSrXSSM6K3LjKpqS3JadYPQ+GDLTMa7pwxTnF27TghE63VCUZGsZkZ+/AhCVvQHGnNynMaF9ETCNS6CtU3YMpLoP/8WwrVNNK3bQ9IpA7Wl2xiwZSaTft5oJIuJcH1zh3KZk2KRW20IoPiDxA3shhIM63Y2J8ch+wJ6P2zzARGnB0tKgu4DrOmJGEwSIz99lEi9m9JXvtDlb+tfvR+8GkfvLDAY6HHPZeRcfzYHn/8kWq5qF8bYGMKN7iP6mC4Xj8VfWoc1PfGI9kKSCDU0a22ucWJJjsfeJwuTw8aoT+dQNO9DZLcPEAQrGg7jr86VKP5qgzJGhw2jw4riDWDNTNKXhIfrm5EsJsaunI+qKCiBkN4v/YXVGGOsh/nO7KtP1/1iex52uXgsVe+tIveGc1Fbtwho42HbcuU2fdh7ZyFkRee8v7BafwBvL0f2NWfodcV064I1I5mDzyyj2x0XgVBBMmIwGhHtuC7LYVJSUoiCwRC1DipY7YrilK+wqkNOhaoP6fOXnLJlJhNu5ZTBaNDbHKxxEmM2YnIcirW23DTihvZEyKpuuy6XnoLRZiHjdycRKK2Lsp0alonJSdN03lpXxOUlbmhPmtbv1e8bamjGGGPVbRaqb8JgNkXp8cAj7zDys8eQLGZ63jeZgwuW0uWSk/XZXqFqJ5bUBEKKoscGNRRB8fr1GABgy0oFSWL4skcpmvchgYoGbJnJ9HrgShy9sgg1NLPz9wuOqUNLSnyUXGoogrXLId8LYDBJGB02Ri57hKJ5H0bJ1ZG9siaPo2ljASa7rUN7yd4AprgYes2+Esliov6bLQRrnITqmkCSsGWnItnMxA/riWQ20u/pm6hY/C3On3aB4Ff5AFtmMrbcNCypiYTq3brux6yYhznZQPb1Z+FctUNvd8TtR5WVqFzFYNFktGUmawMDrTqJNLdgluJIGN6TsNND6oQTSDplIKlnjUD2BghWO6n8yw/0e/IGLKnxxPbPxV9ai9FqObQFS+tLzjZuhBvdGGMsOmfb+qUaCnfoAwKltXT53UmY4u30vG8yLQUVmg9IT0CymZHMJkYue4SmjQXaS69f5F2SxYQ3vxRTvD3KdxhMRmo/WUf84O6YYu2/2Xc4emfR94nfE3F6aSkoR7KaiRvcI8p3KMEQqiwjFJW0iaMIO72Y4jTdGMwmnWvxI3pjzUwmpkcXDs776JAuZQVrZjK2jGRtoG5YT6QYK0a7hcSx/XGtySdU46TnA1eSMn4opgQH+be9oPGylYsjP30UudmHJS1Bs3nX1MPyIlt2SqtcySSO7EPC6L5ULP6W+OE99fymrX8BUfHhwCPvMGLpwxhtllZ7lWt2sFvpMf1S1FBYW7Ldyj1LegIiokT537SJo3RfgNFIuN79m/zGwXkf4KtoRLJoeXL6+ScSf0IvZG8gKl52lN/8M7jR3sdoLw9krBnJhKqd2LJSMDmsUTlRxuWntm7FYkYoCqHaJv0ZwN41naYNBTpv2nxxqMpJ6aIvGfb2vUgWM3WfbUCymjuMMS17y7FmJuFcvQuMErLHT7Bak0X2Bojpms7YHxdoeU9L8AjcSMIYY0GNKMQN7oG/tA5jjOUwbhxP7gtafmfNSKbnzCtQwzI1S9cQrNH8zeBX7mTsyvkYzEaaNuwlbkC3qPzGnGBHhMKYk+LocY+21UXK+KFRdpZbAqjhyBHzIlNiHOEGN/6SWi229sgg+5ozaNpwKA7+L6Pz9O1/PjpnSv4fwBtvvMFNN93E/PnzmTJlCosXLwagf//+zJ07lwULFnDyySfry3yXLl1K//79WbBgAaNGjaKxsfGwe3bv3p3ExESmTp3Kq6++ytatW/XvXn75Za699lqeeeYZunbtyrJly47ZxgMHDnDnnXcyZ84cli1bht1u59lnn+WZZ55h8ODBeDwePvnkEx555BHmz59Pz549+fLLLzu8V48ePSgp0WZBFBQU0LVrV4qKiigqKqJ3795H1clv0RvAwYMHue+++5g2TVvWVl1dzUMPPcRTTz3FsmXLkFsDd3V1NWeddRbPPPMMMTExfPfdd1F1u1wu3nvvPebMmcOCBQsoLi5m8+bNuFwuPv74Y+bOncvDDz9MdXX1MXX71VdfMWvWLP3H5XLpbf3xxx+ZO3cuc+fOZeXKlbreamtrOf/881m4cCFVVVX8/PPPPP7440yZMoVPPvkEgE8++YTBgwfz9NNP06dPH77//nuCweAx29MxDjn3tkFwfTBcCILVTtYMv4OEEb1w9Mro8A7ty5kSHKSeOYxAZSOrh92O0W7VHoLaja9b0xNRZYWa1j12hBCknD4Uoah4d5VEt85qxt4jQ19Gg940caj5BgPDlszgwCPvaLMyWr9T/CGK531Izcc/k3vTxOhyR0DNsrWE6pqo/XQDalim603n/lLYQ20zSsQN60mwvD5Kj20oefZjcm88h8QxA/QECcAYp+0Fs+ncB/AVVdPttgsxdjDI3x57pi3CvWk/sf1yMNptmhyGjgOzEIKcG87Gd6AS764SKpZ8w8Dnbzt0wS+LGYAODxoSHVynqUAyGYntn0ukycums+5HKCqZl5+KFGPRkvtA6LCNX6JsBmRdfToRp5fmLfspW/QVfedc184+R0s6DGAyYkmJw7km/9C9j6KPDu9pgIjbx777ltDwzRb8JTX0vn8yks18SPYjNOMwHhn0LwDYecOzKMEw+x56m5jcNGIHdY+6Ti+vCpRAiF03PospwYGtWzoAxc9+jC0rmUEvT40aYPlVctGBPo6hzjaEnW6aNx9g9+0vsX/OXxnwzC1gMND7gSv1/gUa9yWzkYKZb3Lg8XcZ+PytHevlFxW0fZ919emgHBqM+rVyqRGZ0heW0/DNFvbP+StDFt2l7dvVAQQi+h7t+Kv9b2hHcUNU3f6yOvKunYdnq7bUr2NoZWJy07XZDQ3NUXqXrNo+naFqbfnYYXW1619auQ7Swl+U6TH90qi6uvzuJHz7ylH8oQ7b1vG9jozfyqnoPt7RPbTfRruVYUtmUDzvw6iGlb3yBUogTOPKHdi6ph9e1y9uGTugK4HyOs3fRF37C2F/IVfODWdT8+Fqwo1uyhd9Sc4NZx8uzBFkaLtXqK6JHdc+jZBliua8w5BFd2F0aL65+OkPCbu8uPOK9dijFT2CDg1EX0O0DKG6Jtzbiwk3NOu8N8ZYD5OrDZLVrO1lu2n/4XW1onbZWhR/iD3TFqGGZXJbY13DN1tRwxEGvzyVfk/8Hk/eQdSIwq4bnyVhRG/svTK12/1KHzBsyQx8BypB1T7PueFsbcnznjIav99O4ph2L1SPGIuOIERrO+KG9CBQ1cje6a+hBEL6PoPpF47h4DPL8BVVc+DRd4jtl3v43X7Rx9pXf8R+2YqY3DQqlnxL85b9lC/6EkefbIQQRNw+Gr7aQrDayf45fyXnhnMwmNofGGQgc/I4EILGlXnt6jJgStJecPn2VRxq1m/0HcEqJ7tueo6aj3/GmqkN3CSPHxLlO9o0K8VYSL9gjDbzWkQpAwDP9iLc2wtp2VNGxqTT9H1Q9Wta+W0wGZHMRmre/wn35v0MeXM6AFVvf8/aEVMJ1bpIv2AMGEAoih53Dj73MbasFIyxMXT4qNyuSd695Tovja2D7x3nNxpybjibg88sQwmEKV/0JXEDtVVmvWZNovKdFYfp9pd6b9ON0hI4ci75D/qNQYvuxujQ2m6KjaF5834q/vI9sQNyo3PyjvKbf1Jcib5fdF2HxBRIMRa633Z+1EttvZ7oi9vdXnsuSJ84ii0XPoK/sAqj3dph3D5W/KldthZfcTUbz5yNGpYxx8ccUS6DUdLzFtG2gu6fkPtCa34XCHHgT+9G5XfpF47Bf7CGvGvnUfPhahJG9u3g3kA73+kvqaX3Q1cfkv9X5LHJ4wZT++l6/bucKRNo/GE7Qj6+g5Y60YnOmZL/4wgGg+zfv5/nnntO/6xtYMzlcvHnP/+ZpqYmZFkmPV1LvgsKCpg5U9u0fMSIETgcjsPuK0kSDz74IMXFxeTn5/POO+9w8OBBLrzwQnw+HwMHanvsjB8/nueff/6Y7Rw6dCixsbEA5OfnM336dP272NhYtm3bRmVlJY888oguQ9++HTtao9FIRkYGlZWVFBcXc8EFF1BQUICqqgwYMOCoOvktegMYNWoUFsuhIDdixAjMZjNms5mEhATcbm15Y0pKCv37a0syxo0bx9dff83FF1+slysuLmbQoEHEx2tvG0877TQKCrQDBQYMGKDrauzYsdTU1BxVtxdccEHUvadO1fYC3LdvHyeeeKI+2/TEE0+koKCAUaNGkZ6eTteu2hKG3NxchgwZgsFgoGvXrjQ0aA/wdrudXr16UV1dTUVFBbGxsTQ2NpKTkxNV/4oVK1ixQku0Hp/1ILk3n0v2NWci2a3IHj+27BRCNS5s2SnYMlNa33hqvwEiTi+meDuZk07D0Tuboa9P08sFa1zEdE3XNpFvfVMaqm0iZdxgfAdriRvcnbHfz8WUEKtt5OwNAGCMsWJJiWfzxXMA9HIZF43B5LAxvmAxpjg7BqMBNRghfmgPJIuJwa/ciSnBAQYDltR4/TAG2e3HlpVC4V++p/7rzfSZcx0xOWmMXTmfSHMLjj7ZlC36khPeux+j3UZLQXm0kRQVyWbBlp0KaA9zajCi7U+VV0RS6wNTsMZF3JAeum6smSnk3HQuktFI6jmjqPtsPbbsFKxZmv7SLx5Lz/smI2RtuYzvQBWxA7tqG7Mnx1HzwU9Y0xMJVjkJ1bq0N9Lxdt1Gjr45hF3eKBtZ0hNp+G4bWVeOI1TbhGQxYU6J12b5GSWsWSmoQW35We6N5xJx+2jZW0agpJbud1xEqK5Z26h/fwWZV5xG7ICujF05X5uVYDAQk5tK8+b92LKSMWAg7PRqM2Bb3z5HnF4MJgklECJY7STS6MZfqu335d1bTvJpgxm7Yh4x3TMwSAb6PHKtloxeOAalJcjgl6ZiTorV3npnp5Bx8UmIiIwtK5nqj9bQc8ZlNG/WHqID5fUkje1P7ECtjb/UR9o5IxARuXVmSspR9dFms1CNi/ihPRi86C7UQBiD0YhBkmgpKqfLJSdjirPjL60nblA3bFkpjF05T+OIJOkPXrasZDBAqLaJYI2LpLH9cfTJJmlMPzAYMLQm2gaLEQzg21eJ72ANiaP6UPn2d0ScXiSLiZQzhzPo+dv0vmhOdBAoryf19GHYMlNwbzlA2Oll2+VPkDR2AClnDIuSy969SxTPTY5Dg9ptPDfardqhM2192RGDLSeVsSvn6/VKVhOBinrdBwQrGrGkJZBy+jAyWmcASVYz7h0Hqf96Mwmj+oABAlWNqL4QtuwUaj9dj5AVJIs5Si6lJYBkMh3mY2L75mCKt3PgT+/S465LOuTv2JXzsWalgKpiTUts9RUpGIwSnp3FJIzqS8LIPpgSHPSYdgkYDNhy06AdfyNOr153e/6mjB/K2JXzCVQ26g/koRoX8e36d1tbaz7+mfQLx+j90pqVjBIM6zzMuPxUrBlJbJv0BCPefzCKh5bUBAxGiT6PXkvE7dNfSoRqXEhWk7aUsl1dksWkDVy0PpTY+2QRaWrRy2Rcfipxg7uz7YonGLtivuZ3s1Nx9Mrk1C0vYUlLwGCxYBCqtiRbMgGafCaTBafr0AwR4LCHz65/OO8w39kRp6xZh/RpcsQQqmvW+4bBKBE/rKf2gim/RNe9LTMFo92mHQhmMnLid09hirPT7Y/na7Py2tkOg7acMfOyU7Flp5Bz4znkXDcByWYhWNWo3dNgwJKeiBoK49l5UK8HwJqaiNFuw2CUtBkt6UnaTKFWPdqyU8icPJ68q58i54azqf5oDT1mXI5kbUL2+HWfGKp2ogbC2LJTcbMfyWrGGGfXOSLCMqHyBs2H7CnDX1pHz2mXROlQdvvocuEYDi5cepgO2+SypMTj2anpSlvW14S9exdt5m6rXCIstx4aYtPryr3pHCSz6TB7ZU4eh2S1UPDAW0it/epoPsCWlazHujbfrgbCVH+4mozfnYS9ZwYGtNlCTev2ass4j+IDQq1bScTkpmHLTWv1M2Za9pbpug/XazOoapevo8slJ+u2M8fbkUwm3Xa2LO0AsCGL7sScFIe39R6g7Ydnio2h5z2XgariO1CJLTuFmqVrybrydGxZKcQP70XF4m8I1TZR9/lGBr9yJ8JhZeyq+SDAYDYi1/sP+YDhvZBbB1za90vJaunQB1hatxDJnDSO6o/W0Puhq/Uyxng7png7iaP7Yoq1kXb2CD1/MsZYSTplEBG3PyrvkiwmYlv37hu7aj6W1ITj9h1CUXU/2qb72k9+ptfMK0BVkUIR7N3SOXXLS/qBRwajhL1XJpbkONLOHolQVQxmExZFxV9Sq9vJlpmCO6+I+KE9cPTPJeLyIpm0VRFdLj2FLhdrM/GaNhYQ0yMT7+5S4ob1IHZANwa+NBUhK3jyS0kZN5S9ztcwtb6obZNFaQni6JVJsLyexFF9DvEhOwU1JEfJZU500LRuL7k3nYPsDeDbX0HyqYMP9a/W/MaWm6b3e83HrKHX7MnYslNIGNGbLheOQbJZtKXNioqlSyLhBjfmpFjdb8it27KY4u0Me3sm5qRYzIm9kFsCx+U3Ekb3w5TgYMQHD6JGZHwHqrCkJaD6ghiMEmooclh+Y0lL+M3caB9Xsq45g/hhPRm86C4tJ7KYCdVUYc1KwZzo0FZDZWl5es/plxI7sBsGo4QlJR4pxsrIDx/EV1iFLTOZ5rwizImx+kvUNl+cfPpQAuX1ZF4xDltOGsY4OyhqdIyJjaHnjMvpfsdFuHcUa7NPFRVTchy21rw6pmuapkchcG8rJON3Jx+RGxigcUUe9V9vpvdDV+u5b0fc+LW5ry1HywuNrb7T5LDp+Z0tU/M34bpmzd98sZHcW85DNvnIvflceky7VPM3Hr+2X2ellgeb4mJQZW0VQJu9TLExSBZzx3lsrYsuvzuJ/Q++HRVbY04bjCnBoe+J2YlO/CPonCn5Pw5VVXE4HCxcuFD/aRskfOutt5g4cSLPPvssf/zjH4lEIno5wxHekrSHwWCgd+/eXHrppUyfPp1NmzYd9Xqj0ai/ZWlfF3DY0uVf1i+EYMiQIVEy3H777Uesa8CAAezYsQOj0cjQoUPZt28f+/btY8CAAUfVSRuOV2+/lMNkOjTuL0mSvtfkL+XrSN7/3zhaHWbzobfOBoNB/99gMKCqWqDfsGEDBoOBrKwsxowZw80333zYgCTAWWedxbx585g3bx5N6/YSdnrZOGE2TWt30/DdNjInjaPhu63k3jwR2esnJjcN2evXlkWnaImXa91eZI8ff0kt7h0HtUGxSeNo+G4b1sxkFF+QmNxUvVywykniiN44V+dT8uJnNK3bgxIIIZkkUs4Yhr1vNmooTLC8gYSRvfVyRXPfp/6rzex74C22T36SYLWT6g9Xk3zKIHbd8jz+klq8u0sJN7ppKajQBxcHPn8bgcoGbTNowOSwUfjk39l1y/PULV9PxiWnkHbuKJRgGDUi07K3/DA9OdfkEzeoGzFd08i98RyMMRbqv9uG7A+BSXPV/uJqjHYL4fpm4kf2Qfb6kczaIR4Rlwf31gNkXjmeLpecTLCinmBlI9svf1w7LOPbrXS7/UIq3/mBlr3lCEUlbmhPsiaPp3HVDhJG9KH+2y0oviBhp5eC+xYT8fho+GYLWdeeiWttvmajlgDJ4wcTcfsI1zfjySvG3jMDd14RXS45mYxLTsacFEvFku/wFddQ9uoXGGNj6HrrBdoSakUh0tyCc9VOrGkJBCoa2DTxQcKNHrx7y7Tln0D3Oy5CjchEXF7d3gAJI3ujBMLYMpK0PQwNBtzbDgDaHjtCVlh/ygy2XjwHf4l2KEqo2knE7SNU52LjWbMJN3qoen81WZO0gdVAlRODJGmH5gTCNHyrzfxu+G4balhGDYaj9NHG2awrxxNqcEdx9kj6OHTPrRgsJnbf/hIF9y0m3Oimy0Vj8Ow8SGz/XIQqiMlNJenkgRQ+9QEbJ9zPxgn349lxUB+07n7HRUScXsL1zTR8tw1TvIPa5RsouG8xii+kDZ7YrXS/+xIiTi9ySwBjjBV776xWHfZB9mgnT2+b/CTNm/ZpffGq05FsFuKH9UT2+okb3F2Tq8FN6jkjEGE5Sq5QXROFT/6djRNmU7d8vb7cLeuaM3See/KKsaYlYIyN0U6Ajcg0bSiI8gGW9ESaNxToPiBuUDdkr5/SF5ez86ZnMRgkQg1ufR+n7ndcTMTppf6zDci+AJmTxmHvmYnRbtNO7S2t0+/vXJOPKcEe5WO0pY4O8q5+GvfGfUfk78bWgxEwSqSefQIJI/sgFAXZG8D50y7sPTP0Q4jCDe5f8PfidvzdSqbO3z4ogTCeHUVsnDAbyWTU9pQDfMXVSDFa/06/cIzOKVtOausDloFNEx8EDDSuzCNz0jiCNU4yJ4/Hd6AKa1riYTwUqkrpK58TbvS0PrQfqgtJIuLyanxoVw5FJbZ/LgazkS4Xn0Rd675awRonmVeMY8f1C4gb2E0vs/mcBwjVN7P18scpffULUBVkdzVqyIdki2sLJKiqQlPrTP0oqAoGiyPKd7Zxqm3fsV9yyt4zA1vXNJ1TaliLw1mTx1Ox5Ds8Ow9qg3CxMWROGqfbTvEHUQMhBj5/G86fdrF2+O1snDAbz46DdLvjIuw9MnR+JY7sS8uBSjInjaPy7e8puG8xcrOPYJWTzEnjGPj8rQQq6glUNFC3fH2UjWWvH9fa3aRfNBaALheOQW4J6j4gs9X3xA3tgWQ0knzaYPzF1cTkplLx9retPtFNzfs/YkqwkzFpHPEj+4AQKK16BzCnaKe1Kv4QWTeei71nJqqiUPbal7oOu1w4Fl9hVYc6bFyZx6aJDyJ7A3j3lpE5aRxZk8fj3VuGkBVcP+3S5Uo5Y5guV86N52DvmYmQVUIN7ih7pZwxjN4PXo0aDOPNK+7QXm0+wL31gJ4HKP4gUowZ2evH3jsT2Reg9MXlHHz+E7y7y3DnFdN96sUkjxtM/LCeR/UBSWP6t8bmW3HnFbF2+O3suesVnQ+R5hZt8KS5RXuAVlS9fRmXnEzTpn10uWhMK6fGEaxxkX/7y+y+61VMsXayJo0jYWRv7WVnS4B1p8zA3XroROakcSSfNphQXRMGSSJU00T3uy+h4dutJJ82mGBlI3Kzj5IXP6PgvsVRM9B9xdUYbWaEoh7WL9WI3KEPCDe46TH9Ms23te6xGK5vJlBer/u2tgEh17o9NHy3ja63XUhM9y7IHh+yxxcdw3YcxJqZTPOWA5S+8sVv8h1Vf1uhHQjy5N913efech5qKEKkuYVNZ96n+47yxd8gu3241u3F0Tub1QP/gBqOUPLCckLVTsINzViS47B1TSNhdF+Niz/vxt69C8GKBmIHd0eoKuH6Zoqf/DsRl4eylz5D8QVIPesEvHvK9FPRN42fycYJs5E9fgxmbfZoS2EVBqNEuL6Z3JsngmTAX1ZHw3dbUXxB0i8aS8LIPkg2C+VvfM22yU+yb/ZiTa6rTift/FH6diXOVTuj+lf7/CZU20TvR64l4vQS2y+HYGUjmZPGsfV3j7UecObDtXoXJS98islu05YQt/MbLQUV5F23ABFR2HrpY9pSYAFlr395XH5DGAwo3gCun/PxbC8k47JTaPhuK92mXgxCaCc7/yKuNG0s+M3caIsrDd9txZqeiGfnQUpfWE640U36uSPx5BUT2z8XVVZQQ2EyLjmZ+u+2UfT0h6zIvpa6LzZR8fb3iLBM46qduHcUI3v91C3fQOKJ/fR8sc1n2XtmkDCiD6YEO4VP/p2mdXto3loYHWNCEdafco+WM3+zhfTzT9S4sbccg6RxI+f3Z+v5nOIPokbkw7ixccJsvHu0veEtyXF6/DkWN9ryu6Plvoo3wJaL5tC8sUDP24wxVuKG9kD2+rXBXiG0ly4OGygq7rwiIs0+wo0eXK15l2Q0IvsC5N48ETUcwWi1EGlu0e1lTUsg3ODuMI8NVjtBEYRqXLqdt5z/sDb7uL6Z6tY9fjvRiX8IohP/U7juuusO++yhhx4S69evF0IIoaqqKCkpEUIIMWvWLFFcXCyEEOKVV14Rc+bMEUIIsWTJErFs2TIhhBDbt28XkyZNEm63O+qeTqdTLyuEECtWrBBPP/20EEKImTNnir179wohhPjwww/F22+/LYQQYtGiReK7774TQgjx5ZdfijvuuEMIIcSPP/4oFi9erN/r3Xff1csIIYTX6xVut1vcdtttoqamRgghRDAYFFVVVUfUw+7du8Vtt90m3n//fSGEEA8++KC44447hKqqR9XJhx9+KD777LPj0lv7sh39P2PGDFFXVyfq6urEpEmTxP79+3W9fP7550IIIebMmSOKioqEy+USt99+u3C73UJRFPH444+LzZs3C6fTKe644w7h9XqFLMvi0UcfjdLdL/HLNgghxB133CHcbrcoLi4W9957rwgGgyIQCIgZM2aIgwcPirq6OjFjxgz9+pdfflls2LBBCCGivnvvvffE4sWLdZ3+kiMdYe3oO0Xz9kLhO1gjaj/bIH7IuUaUL/lW+EpqRMjpEYGqBuHZWyY2nn2/aPhhu9hy+ePCveug8B6oFLI/KEIuj6j5bIP4PudaUb8iTygRWaiqKlRZFhGvX2w4+wFR/8N28dOQ20TRwqXCd7BGyP6giHj9ovaLjaL8L98LJRwRSjgiwk1eoYTCIuTyCNemfeKnIbeJ79Mn620MVDtFsNbVYRuVUERsvfxx0fDDdpF3/QIhhNDa6AsKJRgWro17xQ8514jaLzYKb0G5kAMhoSqqUIJhkX/HS+L79Mniu/QrRaDGKYL1TUIJR0Sw1iUCtdrfSkQWwfom4dlTKty7S4Vr837hK6kVnr1lovaz9cJXUiO8e8vElgsfEWGnR/zY6/ci7+qnhK+oSoTdLSLs8grv3jKx6ez7xf6H3hYtRVUi0hIQnr2lwldSI1oKq4R3f4WItARExO0TkRa/KHpmmfg+fbKo+mi1kIMhoYTConH1LvFDzjWi5tN1QgmGhRKRtbbWN+k2Wj3kVrH96qeEr7RWyMGQCLk8um03X/iIcO8oFiGnRyiyVtZ3sEZsPPt+4S+rExGPX6iqKpSILEpf/0qsGX2XCNY3CTUiC1VRhBLS6mpYtUP4y+uFv7xeKKGIVk5WhBKRRdPmfcK9o0h49pSKuq83i4p3VwpfSY3Oo/Il3wolLAt/ZYPwV9QLX0mNOPDU+6L+h+2i8v2fRKDaKeRASP9pXL1LNKzMEz8NuU34y+qFHAxpHFNV0bRl/yE+lNYKVVFEoMYZxdmj6SPv9wtFoKpRqLKsc3bj2feLhpV5QglFhBIKCzmkcaGtjT8NuU3k/f4ZEax16e1QIrLYeP7D4rv0K4W/rF6osqLpKxwRe2cv1jgVkYUqK6KluFp4C8pF4VPvt+qwTnj2lom8KfM1nlc2iHBzi/DsLRUhl0eEXV6d54Eal/BX1ItIS0CULfnm2HIpSmt/VHSe+8vqtLYomr0q/75K9wFNm/dF6UMJR0Sg6pCdIh6/8B2s0fuXEtb6u+wLiI3nPyR+yL5aVC9do/WZYFj4Smt1uXwHa0SgskHTWytXIi2B1v4bFsG6JhHx+IS3oFw0/LD92PZSNB37DtaI/X/6m/AWlGsckBURrG8ShU+9L9aOvvMY/K07jL/BWpeQfQHNruGIaM4rFL6SGhF2+4TsCwrv/gpR/91WUfDIO0IOhIQSjgjv3jKdh0o4ot0rHBFyICRqv9io8/DA4+8KORiKkqv8L9+LYF1Ta7lDPGzatE+sHnKr1i+9AZ1rLcXV4oeca8T36ZOF72CNiHj9Gk9b6/o+fbL4Pn2y2H71U6KlqKrVr/pEuKFYhBuKhRJqEaqqiqqqKnHTTTeJgQMHitNOOUlUVZQKVQ4LVZGFqmq88Vc06Lpvu69nb5kuWxunvk+fLJrzioSvpEb4SmpEyaufH8YpJRgWwfom4a9oEGF3i1BCYaGEI5q/8weFEEJEWgLCW1AuPPklYve0VzXbKYrWbw5Wi/rvtorVQ2/tsN9EWgJCCCHkQEi0FFYJT36JqP9uq2azA5Vi49n367Ek4vXrtgtUNYrd0xeJ8iXfar7HH9J9UKCqUVR98JNoKaoSocZmUf/NZrEyfZKoWPKtkH1BzSaKKsIuj2hclScaftgmmrcVHoqDiirCzS2i9rMNovarTZpse0pFxOMTSkT+VToMu1v0trbx11/RIGRfUPirGrXYs1+LdW0+s71cnr1lOnf85fXCk18iKv7y/RHt5S+vF56CMhFyeoTsC4hwk1cEqhpES2GV8Jdrvqd5Z7HwFpRrPqDVr4XdvmP6gEBVoxBCCM/eUuHJL9FtFHa3aJwKhkVLUbVo3nZAFDz4loi0BIS/vE4ceOp9sWb0XaJ5e6HWP/1BnU8Nq3aIsiXfirDbp/u6iD8oAlWNIu+GhSLsbhGhJq+QfQHha/W9gapGEW7yiojHL9y7isWGs2YfFmfL//K91u+bW4QcCOr+oOVgjVg95FbxffpksXvaqx36gEC1U4/Nsj8odt3xomj4YbvYfc8iLWYGw0JVFC0Pau1fYXeLVqa1XNjl0WPYjhufEd4DlYf5xN/iO2q/2ChCLo/uS/1ldWLj2ffrviPSEhDh5hbRsGJ7VJ7o2lAgWoqrhRKWRfHzn4jyJd+KiMev6aawSrh3HhQNK7ZrfiksCyWicXHP9EVaTlRcrfW/Vhv6S2uFc02+3jeC9c2iZvk64Sup0fuhEgyLcFOLcO8s1nXfUV60/vSZwr3roAg5PVoMlmU9v2kvl7+8Lio+aByWRUuxxr0NZ80+zMcEqp0i5HTrMaytjznX5uv5TcGDWm6nhGVR8+m6f4rfWNFjimgprNLykYgsgg3Nvyq/+S3cyPv9QhFpCei5TdOW/XrO3dbfVUXr8871e8VPQ24T36VfqfdRVVaE7AsIT0G52HD2A1reFgjpfWjHzc/qnAq7tH7o3Vcuqj5aLX7IueaIMSZY4xSyv60vyiJQ7dR9VsTr12Lzt1tEzecbDuPG5gsfEUKIVm7IQlVUEahxdciNNn/zj+S+akTTr2fP4Xmbr6RWy+9b/U3Bg291mN+Uv/2d1m9kWSihiPCV1up29lc2aHW15nRt/GizWdX7Pwrnut1RuXb7XCDk9BzzefC/HSXDzvqP//lvg0GIf8GUrE78y3DllVeSlJSk/3/hhRdy4okn8uabb9Lc3Iwsy5xyyilcccUVbNmyhXfeeYfk5GT69OlDcXExjz32mH7QjdfrZcCAAWzevJl58+bpS4kBGhoaePXVV2lqasJsNhMfH88f/vAHMjIyog66SU9P54477iA2Npaqqiqef/55bDYbgwcPZu3atfpBN8XFxfphLcFgkMWLF1NSUoIkSVxxxRWMGTOG3bt389577+kzE6+66ipGjRpFRwiHw9xwww3Mnj2bYcOG8frrr9Pc3Mzs2bMBqK+v71AnH330ETabjYsvvviI1xxJb+3LAof9f++99+r1P/300wwYMIADBw6QkZHBXXfdhdVqjToM6EgH3axYsYIvvviCpKQksrOziY2N5eqrr+5QD79sA2jLt59++mni4+OPeNDN/PnzefbZZwF45ZVXGDlyJGPHjo36LhwO85e//IX9+7Wlrmlpadx///1H5ecPXa486vcdQRx1I7p/Lgy/ZsOzfxKOVy7jcbTxv2GHl+PRx/Ha619Z1/HgeLnxr2xjJzpxJJy+5+njKvfToAf+yS3578bx+HrlXxgv/1fR6X//u3C8S/7+G/Ki48Hx+A34z/cd/6v98n9VrrPrPvx3N+H/K0qHd7AH9H8Yuu/44d/dhH8InYOSnejEfxmCwSA2mw1FUVi4cCFnnnkmJ5544r+7Wb8KnYOSh9A5KBmNzkHJQ/hfTVI78X8DnYOS/xx0Dkr+e9Dpf/+70DkoGY3OQclo/Kf3y/9VuToHJf/9+G8blOw86KYTnfgvw0cffUR+fj6RSIShQ4cyevTof3eTOtGJTnSiE53oRCc60YlOdKITnfifRueUvn8+OgclO/FfjYULF1JfXx/12bXXXsvw4cP/PQ36F+D6668/7LNPPvmEDRs2RH120kkncdlll/2rmvWrYDMo/3CZgDg+N/Wf/haxE53oRCf+F3G8Mx6PZ4bl//LsSvk45oB1xr3/LmTHthxXuaqW2H9ySzrxv4Lj8RvQ6Tv+LyA3wXtc5Srccf/klnSiE4ejc1CyE//VmDVr1r+7Cf8RuOyyy/7jBiA70YlOdKITnehEJzrRiU50ohOd6EQnjoTOQclO6JgyZQp/+9vf/qn3bH+oSnusWrWKr776CoPBgBCCq6666n9uGfLmzZvJysoiJyfnqNf98qCf40VHh9r8K/GP8qfnkzeRPOEETPEOlGAYxe3jwKzX6P3kTRgsZgwmI41fbmD/gk+I6ZrG6M/+hCU9ATUUwWAyEmlqoXzxN1gzkkibcAJKIMTuuxfhzS+l39zfk3npKRgdNsKNbox2KyZHDNVL19DlgjEYHTYiTV7c2wrZM20RPaZfSvZ1E5CsZkRYxrV+D7tvfwk1LDPwuVtJPXsEptgYIk0t5F07D29+yWHyxA7uxqhPH8MYYyHS1MKGM2YRafRgy03j1M0vgsEAQuD6eTfbJ80FYNCfbyXt7BGEGz3kTVnAiPcfIKZrOiBQghEC5dos4GBlI7H9clACIXz7K4kf3guhaDsiqcEwAPaeGSj+EAazCaGohGpdFNy9CKGo9Ft4C0aHDaPdBghEWEaVVWJyUhBCEKptpmbpGkpfXM7AF24n45KTMRgMNG3YS9518+n3xO/JuuYMDEYjCJVIs4+8qw/pIeWMYfSfdzPWjCQUfwjX2nx2T30ZR98cBiz8A/buXTAnOBBCEKhooGDmG/S89woSRvZBDUaINHmpfG8VdZ9t4MSvnsCSHKfpywCbJj6MZ+dB+s39PWlnj8SSGg9GA4ongNISwFtQAUIQ2y8HIaBlXznxQ3qgBELsuXsR/ebeQNKY/gQqG0CAkBUq31tF6Uuf02/u7+ly3mjMya3+SYLmjfvYfu18TLExDFtyD4kn9gPJALKq62Pg87eRcfFJYJRAVTEYjZS9/hWFf3r3qPpImziaXjOvwNEvh1C1i4i7hT13LyL3lolkTR6PkGUAlGCEkheXU/rS5wB0uWgMvR+4EnvPTISioviCbLvyKQKldXoblUCYYGUDRU99wMDnbsWcFIvBKOEvq0P1hRCyQvPWA6S29pWipz6g54zLMCfFYUp0EKpxYc1IbvXJKkogjBqMoIbCYDAQrGig6v2f6DvnuqPKJRQVISvsmf4arp92MnTJjCg71321ieSTB2JOjCXs9GCKs+v6kGLMWr3+ELbcdPxFVRjMRs1HBMLEdE3FYJCQWwJsv3Iunrxicm+eSK/7JmG0W5E9AfZMX6TJlRgLRgmTwwaShOz2YUqwowTCGK0WFH8QuSVAoLSOmmVr6fPo0eVSfEEki4lAZSP7H3mHYYtnEKprwpaZjBrS7FX72XpO/OrJKP5unvhQK39vIO3sEZhTE6L4i1HCmp6IwSjhK6qmZX8lCcN7YYyNQfb6Uf0hwo1uGlbk0efha7TrDlSx6dwH6PvYFDInjcMUa0OoKmogQt6UBTRvLCDj8lPpdd9kbJnJGMxGMBhw/rQLf0kNXS4ciynejmQ1R/EwWNmg2WtUn9a+Ln5VXW2cH/DMH7Blp6IEQjT+sP2onNfrascNKcaMGnADYLA4MNqT2LB5K11zc4nIEXISLaDKGOO6YDBbUYParA9b1zSGvj4Nc2IsnvwSdk99GRHRZuX3m3sDmZPGYYyxEKhsJP+PLxB2ehj88lQsaYmgqlS+u5KG77ZqtkvRfIG/tJZgRQN77l5E97t/d1i/cfTJxmi3osoqoWon5Uu+xd69i37dnrsXEXG3MPT1aTj6ZGOwmAiU1LFh/EwAxq6aj6NfLgbJQLDKScTpoeD+JZgTY+n35A0YjBK1X20i5eRB2HtlIlnNmouymNg08WEyJ59G2oQTUGWFmNx0/GV12HPTQDKghmVC1U5aCsrZM20RJ37zJLH9u2r9uLoR764S9kxbRMLIPnpdbf3S3isrqq7NEx8ic/I4UiecgJAVbLnpBMrqiMlNw2AyIoR6mFy/ti5zYixqWMaU4ECymDDFxqCGI0Q8fmSPn0BZPTHd0kEIJLMJIcDes8uv9gGW1AQku5WIq0W3s717F40PditCUQlWNqK0BKheuobcG8/FYJT0WDT09WnYslOQYqyYYm1RsShr8nhMsTYAaj/fSP6tL2KKtzPwuVuJ7Z+LEFA07wN63HkxlvQkjHYroRonIqJQvXQNvWZNwuiwoTR5qLjlMRIuP4u400chJcSBZEAym0Ay0vDcX3Eu/gQAS49sen72AphN9AlGKF/8DeZ4O6kTTtB9m+z2sefuRceMzSd+3coJyYAakQmW1bP7zldw9M2m+x0XYYyN0XyHxYTs8eP8aSdhp+e4fIeIKPSaPZmc35+NOcEBkhZPdt78PN78Er2NMV3TaFy1g30PvKX352BdE7F9c7CkxHPw2Y8xJdhJP/9EzMlxBCsbUUMRQtVOEsf2R4qxEqxoYMPYaQAknzGMvk/egDkpFqPdisEoIXsCNHy7hfgRvUEVhBvdBKucJJ08EAwQ0zUdEVFQgmHqPt9Awcw3ATrMiwySxKjPHiOmazrmRIfmN8rqyf/jC7pcbZyvem+VHh/Mydqss0BZHYo3QMH9S8i84jTdd5S9/hWDnruNSHMLcksAk8NGuNHDhvEzD/NnjT9sp9utF7DrD8/Ta/aVUfw9Wi6Vfu4obNkp+MsbsKUnosoKrrW7QQiSTx2E0W5DCYaQvYFflQf8Fm6kXzSWAQtuwZwUS6Ckll1/fIGsq8aTdvYILF2SkCwm5JYAJS9+pudEADFd0xj16RxiclKRfUEC5fXse+gv9Lr38qicqL0vjunWBYPZdJh/dPTVcpc901+j7tN1ms3/fJtmc6NEoKweVVYwWs26z4o4PQCEnB6SxvSP4oYlLZHBL08ldmA3zPExCAGB8o65cTy5r9wSwNolSXtGaM252vI7oQrUUARU7fPqpWvoPvViLKkJqD4/riUf43pjKekP30r8hacjOWJQnM1gNGJMise56APsY4YSM6Qv3u/XEXfBePoCSiBMoLSWTec8qMfW9vGuvc/p9+QNhz0j/a9BqP/Ze7D+N+J49wfuRCeOG06nk08//ZQnnniCZ555hrlz59KtW7fffF9F+ceXBv//xJYtW6isrPx3N+M/EkkTTiCmZybFD79FoKSGcF0ThTNfo9cTN7Hr8j+RN2EmeRNmknTGCSSM7E2fh6/Bve0AhXM/AFXl4POfsnbUneRMOYv4wd35eex09s58k4ELbiF1wnDi+ndF8QXZftVcIi4vnvxSGlfvIv380ex75B1+7HMD4UYPYVcL3e++BOfqfH4efReruk2h4p0fsHZJIvfmiXS5eCy2rml48or4se+NCKEy8M+3dSjT0Nem0bgij5U51xKsaGDwy3cCkPuHiQhVsCLjKvbe+wYJI/vqZao/WM22q7Qli30evgZTgp11p87AW1AOCPJvf4mipz5AMpv4eex0qj5YTcqZw9kwdhp7734V2eNj84TZbD73ASSrmbJXPsezvZBQjYuyF5bTb8HNDHjuVoqe/DtFT7yH4g9S+/HPBGtcWFLiaFy5g7pP11P51x/ImTKBzKvGk3rGMPZMW8TWS/9E7KDu9H38emK6prP7thfx5BXhzS8j4vQy+JWpmhCSgf7zbsJXVMXeGa8TqnGBgOxrzqTvo9fSuCKPQEUD3t2lePeWI8IyfR69juIFH6H4gtR/v5X1p80g89JTGLp4OqH6ZtafPgvn2t2oYW2QLnXCcBw9Mtlw+iz2z/kbKALvnjLWnTSd2H45qMEw60+dQeGT72FOcLBu7DQKZr7J0MXTcfTOIlDRgMFkRHb79Lpyrp+Ao0cmLYXV+IqrCNW62Hnjczj65ZB9zZmooQgNP+ShBMK41uyO0oclOY6dNz6j6WN3GRG3j+RxQ46pD9++Csrf/JpIcws7b3yGgplvMuS1u4jJTcN3oJKw04PvQBU/DfwDmZeegqNvNgAt+yqQvQEUX4jN5z+C6+c9DHtjmt5Gf3ENNUvXUjDzTQYvuotQfTMrc65FCYSRzGY2TphN8YKPsPfI0HUz6KU7KHv9a9aNnUbD11to2liAZ0cxYaebUF0z4bomhKxgMBnZePos6r/ZwqDnbz2iXK61+QhZYcv5D7PvgbcY+OwfUUKRw+ycM+Usaj/fwLqTphOscuLdXUqkuYXSV7/AX9zqC+a+D0Jl44TZbLviSXZMWUCorgnfgSr8pbV4dhQz9I3pJJ0yiKyrz8CdV8zK3OvYfdcrh+Q6aTotBRW41u1BspjY/9Db+v0PPv8x4UYPG8+4D9/BGgY+f9tR7SW3BGgpKGfrJX9ChGV6P3AVgbI6QLD+tBn8NPAWMi49haGL7yFU38yG02fhWpsfxV97jwzWnz6LA3P+2srfUtadNJ1wg4dQXRP+g7VUf/ATqWcOZ93YaeTf9iJycwsbJ8ymYUUefedcR+ET77Gqx/VYM5MZ9OId2HtkUPrqF7jzivHml1L/7VaGvK49kNd+ug4QONfmU/TUB4iIjGQzk3zyILZd9jjlr3+FUFSdhwMW3KzbCww0b9n/q+tq47xkNuHeXoTi8R+V8+3ras8NyRoLRm1ATChhlICbgQP646oq5KUX/owxNhWEQPW7UH1O3Y/2efha3eZys4/sa87U9Z4wqi/urQd02w1YcDNCVjgw529sOG0Gm89/mNwbz9Ft92Pfm2j4diuS2UTDD9sZ+Nyth/Ub17q9eHYepP7rLZpsbh/dp15E3ODu+nUDFtystyvvugU0fr8dU+vARc97L8faJZmmn3dT9uY3mJPjKF7wEX0euZb+824i75qnWX/aDHKnnIW3oAz31kIavt1K9bK1KL4QiaP74uiRyc9jp2sxUaj49lWw/0/vEq5vpu7zDVS89R1IEoNfuxtrl2S2X/00e2e9gTkpDl9xDd2nXRJVV86Us/AWlOPeeoCGb7dSs2wtii9Iwuh+uvxt/bJlXwV77nmNbZOe7FCuX1NXmw9QgmECFfV4dhSz88ZnaNlXQbiuicZVO0gc1ZeNp89i26QnUYJhwi4Pvv1VeHYW491TekwfsPmCR2jeUEDF4m/YfP7DdJ96EUmnDsK99QDe/BLCDW5kj4/ihUvp8/C1evsyLz2FAfNvpuz1r9h6+RM0rtyBv6RO51TiqL64txex974lhOqbST55IAD9nrwB5487WX/qDDaeOYusK06j7PWv8RdV4d5eSOU7KyheuJS+c67Du6eMVT2uR/UHyXn5Qazdsyg68w80PPMOSkMTkXoXziWfROUYafdMoeaxRewbcAl1n60n57oJxA/vFeXb2rh3tFjU9/HrEYpg503P4skrQnb78ewqYcCCm6n9+Gc2nn0/IHDnFWmDdpWNWNITj8t39LhHW8Hj3VNGoKIB5+pdlL3xNaZ4h9bO1jb6D9ZQ/9UW4gd3Z8D8W7T+fMo9xA/pQcTtI1DRQObkcVofO3k62654Atnjo/SVz0keP4Rd1y+k4J7XsGYk6bL3m3cTJc8uI1TjQigqmyfMZs9drxA3uDubz7iPjRNm4y+rJ2X8UNaNnUaovhkhK6zseh11y9fjzS/Vbf7LvKgtRyh9cXmrXPn4CqsxGKUoudo41T4+NP28G/f2QiSzieIFHx3mYwYu/APuvGJKX/qMloIKqt5b1aE/QxVkXX06gYoG+jwSzd9j5VJbLn2cQHkD5gQ7e+55jR/73ERsvxzMiQ7c2wrZectz+ItqflUe8Fu5YU6Mxbe/kqb1eyn586cMee0uLV6eeR9yS4BQbRM1H/8clRMB9Jt7I0JRUAJh6r7YROPKHfR99NqonGhvO19c/eFqFF+wQ/+4MudaPW9pg6+wGm9+Kf6DtQRrXBhtFt1nubcVsnHCbIqeep+4/rmHcUPICvVfbSZQVodr7R5CtS4w0CE3ji/3vQdUQc1Haw7L72R3C5LFpH3e6tuEqrLh9JnIdY0kXHYWCVedR8yw/oT2HaTihodQmjzU3P8criUfI2SFxhf+Rv38JcSMGIjq9bFm2O3ULV9P1Xs/RuU07eNde5+Td83xHXbXif/b6ByU7MRRUVtby9y5c5k9ezaPPvooVVVVAGzdupUHH3yQ++67jyeeeILm5mYAvF4vTz75JPfddx9vvPEGHR3u7na7sdls2GzaW2abzUZ6ejoApaWlPPTQQ8ycOZOFCxfS0qLtt/PYY49RXFwMgMfjYepUbUDkp59+4rnnnmPevHk8+eSTBINBXn31Ve69915mzpzJxo0bAdi5cycPPfQQs2fP5rnnniMYDHYob35+PgsXLtT/37VrF8888wwAP//8M/feey/33nsv7777rn7NlClT9L83btzIK6+8wv79+9m6dSt/+9vfmDVrFrW1tUeUAbSB2rlz5zJt2jSWLl2qf75mzRoeeOABZs2axRtvvIGqarPjduzYwezZs5k1axaPP/64fn1lZSWPPfYYd955J19//bX++YIFC5g9ezYzZsxgxYoVUW1///33mTVrFg899JBux1deeYW33nqLhx9+mDvvvFPXI8Dnn3/OAw88wMyZM/noo4861OOxkHLuaOo/+omUc0dTvfhrTPF2gpUNmOLtGFtnHxjMRiSTEQQknzqIlv1V2LJTaDlQRdKYfoiIQtjpIVjTBIB7WxGmeDsZl55M7RcbMRglWgoqMDpsGBBIRiMRVwu1S9egBiPULl+PZDVhy0rBtXoXstvXep9CTAkObRdjIYjpmo4xxsroLx7HnBSHNS0BS3riYTLZe2Zw4HGNFwef/4TEMf0ASDtnJLLHD0D1339EMpuIHdgVgKaN+4g0a/WmnD4U755yAmX1eHeXaW+QJ44ibeIoqpeuAcDROwslEMaSnohnWyGmeAeW9ERybjgXuSWIvUcmNR+upm75emxd0zHFO7D3yaRpQwFpE0dT+dcVpF8whrhB3UAIzIkOapatJX3iKNSITNJJAzE6bNR/sRH3tkLUUJj080+kZukaUs4YTsWSbzElOBCqwOiwYUlPJGFEb/wldSSc0Ju65eupXb6eSHMLaeeNRghIOmkAssdP89YD+IurMZiMmBMcmOJiCNU3o3gDiIhC7fL1xA3sTtmrX+ArrKZ44VIkswlzcpyuA8UfoupvKzHGWAjWNmGMjcEUa8PcOrsp7awRVL//o25HW3YqlX9dgWQ24i+qRrJZMCfFUbt8PdlXn6HpVQjs3TMQqootJ5WWfZWknzcKxR/C3jMDyWLCX1J3mD7SJo6mYsm3WDOSCJTVYbRZjqkPX2EV8cN6Ea5v1ttoSUvEuSYfyWahZV9lVBvTJ44CtOQ4tn8uwapGAEpf/QJzajzG2BjsPTNo2rjvEHcdNirfXQmA4vVjSY7Dkp5I2sTR1LTyyL2tEHO8naZNWrmqv68i7dzR1C5fhzkpjrrPNmCKd2DLTsYgSVjSEwm7vBjMpiPKlTx+KOEGdxTP7d27IGQlys6S2YRksQBQ/ubXJJ40kHB9M0knD9D4Fe8gWOM6VG99M978EhJO6EXpy5/jK6yi4fttmFPj6frH8wnVuqj58CcAnKt2RMlV+tJyksYOQHb7dXuZ4h3Ufb4RU7wdS3oikaYW1GD4qPZCUWn8IQ/3tkKdv5LDhr+kjkBZfQf8rfoFfzXdq1H81TgQbmhGDSut/TsbtbV/N/28W+/fjt5ZGCSJyre/R0QU6j7fQOqEE6hZuoaY7FQqFn+DKd6Ba90eTA7rYTw0xdtp3rIfS3IcqqLiK6zCnBQHqoo5OU7jTbwDU2yM9gDa6jv/kbpkbwBTvB3njzvx7C47Kufb19WeG2rIh2TRBrhQIhhMVuLjYkmIj2f/vn0YDBIYJIQcisotkk8dRP0XWoyq/mg1aedpqy7SJo5G9vipWbrmkO2StFlKbbM6FF8QX2EVcQO6UvbqFygtAUpf/RxzajyW9ERsuamH9RtrZjJV766k7LUviRvUXZNFFdH9MN5Byrgh1H+xkeaNBdR8sg5TbAwAXS45mdrl6xACPNu0wYnYAbmoETmKU5LZRNzAblQvXUPZm98Qk52KwSSRcsYwPSZ4d5dikCRSxg2h4Yft2kzELzaSfv5ojHYL8UN7ULt8Ha7Vu6h+dxWS2USovpm4Qd07rKtm6RrK3/waW3YqBpORlDOG6vK3r+tocv2autp8gHdPKbH9cqN8qinegSU5DqEoWh9t9BBpbiHhhN6Uv/k1BpOJmqVrj+kDwvXNlL32JWnnjUbxBRGygogo1CxdQ8TtRzJrfNBilC+qLyeNHUDdF5vwFVZTvvgbbQYTkDZxFLLHT/UHP1H1t5UYDBKSzUJMjwySThqgDyCJiELimP7Uf7ERIcC9tZC080YTP7QHqqxS9bcViIhC89LvMaUn4V2xScsJ3v9GW+0gKxCRaQ/HSUNxf6bFt5pP12FOdNC4Ii9Kb4GKBt1vHDEWnTua8te/JO2ckVQs+RaEwOiwHlYuflhPqv7+I7XL1x+378i45BQAUsYP1ftixOkFyYA5KY7UCcORvdpLn5Z95Xh2l5E0dgD1X2wkYURvRETWZqQJQaTJS6jGhRoI495yAFO8g/QLx6AGwzRv2kfzhgI9bsSP6E2gpI60iaMJ1rho/CGP1Imjca3agTE2Rs/h4of0wFdcDUBs3xwQYElPPMyP/DIv6vK7kzS5zhiO7PFTu3wdaljGYJR0uY4UH4QA56qdmFPjseWkIsVY9D5mSU/AYDLRvGW/HsMST+zfoT+zZiSheINIVhOB8vojxKKOcynQVtlofWW/nkvF9MjU+uJZIyh/46tflQf8Vm7ED+1B5TvfA9oLWEtaIvXfbSOufy7e/FIMRgnJaonKiQBSTx+CJ78UxRek9rP1xA3qhik2hthBXdv54iLdFx/NP8Lh+bm9exdqP1sPQNygbghVxZKeqPms/rlH5Ua4vpnY/rmtvuJHvLtLMVotx+TGr819tdgVIHXCcL0dbRyKuP2YYrX8PH5oD5RAEF9hNf7iGjxfrSFSVU/i5ecgVIHzjaUEtu3BEGMjdKAUWv1OYNteRCiMqUsqIhDqMLa2j4u/9B2BsuizHjrRiV+DzkHJThwVb7zxBjfddBPz589nypQpLF68GID+/fszd+5cFixYwMknn8znn2tT6pcuXUr//v1ZsGABo0aNorGx8bB7du/encTERKZOncqrr77K1q1b9e9efvllrr32Wp555hm6du3KsmXLjtnGAwcOcOeddzJnzhyWLVuG3W7n2Wef5ZlnnmHw4MF4PB4++eQTHnnkEebPn0/Pnj358ssvO7zX4MGDqaqqwuPRpuX/+OOPnH766bhcLt577z3mzJnDggULKC4uZvPmzUdsU79+/Rg1ahRTpkxh4cKFZGRkHFWGoqIi7r77bhYuXMjGjRspLi6msrKS9evX88QTT7Bw4UIkSWLt2rV4PB5ef/117r33XhYuXMiMGTP0+1RXV/PQQw/x1FNPsWzZMuTW5aB33HEH8+fPZ968eXzzzTd4vdqyt1AoRJ8+fVi4cCEDBgxg5cqV+r2am5t5/PHHuf/++3nvvfcAbXC3pqaGp556igULFnDw4EH27t17TBv9EpbMFELVTv13uMaFNTNF+52VygkrFjJ29xKa1uzCX1qnDeoJQcbvTsLRO4uEE3rpS74ks1G/b7DGRUxuOi17yyld9CWnbX+VmNx0hCyQWwLIHp9+bajaSdKY/jSuzNM/G/jn2xn6+jSErFC+5FvqvtiEOcFB3PBeOHplUvjEe5ji7MT0iLanthzHQLjGBWizAoytS+DM8Q6MDitjVsxj1KdzUEMR4gb+YmawUUINhvVBJ9kbwJTgoNvtF5A2YTiR1gFTW2Yy4ToX1sxkTYYaJ9bMZNLOG4XvQCXWzCSCVU5C1U6sGUmEapwEyupJmzgKa2YSjl5Z2LJTkD1+fIVVCGDYO7NIOnkgZYu+xJqRiOzx60vDg1VOzPF2glVaPb3um0xM93Q8+SX4S2qxZSZjzUgm4vTo5ULVTiSbBVtmMgceeYfE0f1IHNOfLpecQtHc9wnWOIk0t+Dom0uk+dAm/xG3NnAbqNB0EKx2IRBYUuKxZSYTrHLquhayisluJaZbOqFGDwkn9GbMinmkThhOyKlxO+3ckQhF1Za3GI2EapsI1ji1e1W7sKTGE6xyUvzMMq292Wn0um8SxQs+wtaq35iuadry+NYBkGh9aLpGkmhat0e/99H0AWDNTEINHXrYFLKCkBWsmUnED+uJJTWBtLNHEKzWllPr/FJVbUlOq24QGh9smcm6Hs3JcSAEovU6oahIVjMjP36EhFF9onSohmVsrQ9mwdombBlJ9J9/C7LHr8sTKKtHDUWwZSaTft5obRnVEeQyJ8Wi+EO6XIo/SNzAbpo+2rVP9gWwdknU5TAn2FFDMpaUBIJVToI1Tm05s0li5KePMurTOaSeNUKXP25wD5yr80Fog/T2npn0uOcyRn06h+RxQ6LlqnZhjI1BlWXdXjoHWn93uXis7mOOZC8kiVBDs3bPGieyx4+1SyLxw3oy6tM5JI7p3/pSQxCsaDiMvzpXovirDcoYHTaMDqteV9uScNCWz45dOZ/Uc0eiBEJ6v/QXVmOMsUbxMFjjJPvq0wlWHc7DLhePxfnTLkyxdn3JaRsP25Yrt+nD3jtLGxBp5fyvqSumWxesmSmE6ppBCGSP76icj+or7XyAUGWQDvlzg9EI7Q5fEKrS+tkhmJPjon1WtSuqXmOMRdd9m+9p+x7AlptG3NCeCFnVbdfl0lMw2ixk/O4kQjWuw/pNTE6apofWuiIuL5aUBJrWH4qFoYZmFP8hm4XqmzCYtR2TzEmx+AqrOPDIO/R59DoMRolud11Cw9dbCFUfqkv2BbGkxEfVpYZkrF0O8QnAYJIwOmwMeXkq9V9vYdjb95J06mBkTwDJasZXWKVfq/iDZE0eh6+o6hd1BTqoK4K1S3KHdY1c9giJY/p3KNevqavNB8jeAKa4GHrNvpLUCcOJuP0Ea5yE6ppAkrBlp2Lrmkb8sJ5IZiP9nr4J5+pdOH/a9at9gC0zGVtuGpbURNSwTLDKyYFH3sGUGIstO4Xs68+iacMh20XcflRZieKUwaLJaMtMjuJUpLkFNRQhYXhPwk4Pg164nTEr5jH4lTuRvQGEonLgkXfI+f3ZJJ86iNw/no/s8enl5Vot3qnyof4hNzRhMEXz3JgUj+r1gYCeX7zECe/OBqBp3Z4j+rYjxSJzQnQMkywmvPmlh5UzmIzUfrKOULXzuH2HOTlWL+PonUXfJ35P5uWn0lJQTqS5hbjBPbBmJHPwGS3XV4IhVFlGKCppE0cRdnoxxdk17plNOtfiR/TWcp9zR1L60ueHtrORFayZydgykglWO7H3ysTeM5PEsf3Iuelc4ob3IlTjpOcDV3Ladm25evmbX2u89Ab0uNP3T9dj76nlebauqYflRbbslFa5kkkc2Yf+82/BuXoX/pJaPb9p4zwQFR/a+GC0Weh532SClY2aHexWeky/FDUU1rYdaeWeJT1B12Eb99LOHYns9rX2PzOh1oGqNv7CsXOpmK5pYDAw/J2ZdLlwDKFGD9b0BHrOmqTnUr8mD/hncKO9j9FeHshYM5IJVTuJNPswOaxROVHG5ae2bsViRigKodqmVu67sHdNj4orbb44VOWkdNGXx/SPbfm5NTNJ06tRQvb4CVZrssjeADFd0xn74wJSzz4BuSV4BG5o9lIjCnGDe+AvreuQG8eT+4KW3yWM6suY75+Oyu/afNvYlfPJ/eP5+Iqq9frk2kYMkoQxJRFjUhz2UYPotvR5TCmJOE45gfYw2G2ISAQhBCM+fIgBC/9A7IDcDm3W3ne0l+1/GUIY/uN//tvQOSjZiSMiGAyyf/9+nnvuOX2mXttMOpfLxdy5c7n33nv5/PPPqaioAKCgoIDTTjsNgBEjRuBwOA67ryRJPPjgg9x7771kZmbyzjvv8NFHH+H3+/H5fAwcqC2FGT9+PAUFBcds59ChQ4mN1YJbfn4+5557rv5dbGwshYWFVFZW8sgjjzBr1ixWr15NQ0NDh/cyGAyMGzeONWvW4PP5OHDgACeccALFxcUMGjSI+Ph4jEYjp5122q9q26/F0KFDiYuLw2KxcOKJJ7Jv3z52795NSUmJPlMyPz+furo6Dhw4wIABA/TZpW2yg6Zzs9lMfHw8CQkJuN3azKWvv/5anw3Z2NhITU0NACaTiZEjRwLQs2fPKL2MHj0aSZLIycnR77Nz50527drFfffdx+zZs6mqqqK2tvaosu3evZv169dz//33658ZDNG/AT1ZQVXJO2sWm064lbgTeuPokwVAxTs/sO/Bt2lctQMhK/T703Wt5X5RoQGMsTbSJ47i59F30rx5H5LNjC0nNeqytImjEKqg9uOf9c8CpbU0rsyjad1eMn53MvEn9Eaymgk3NBMo15bIYJSwpiUcVucRIQTF8z5k01n3s3/OX7W9jaxH3863ZtlaQnVN1H66ATUs0/Wmc6MvaDdLyGCUiBvWk2B5fYcNKXn2Y3JvPIfEMQP0BAnAGGdHKCqbzn0AX1E13W67EGPr7OUjYc+0Rbg37Se2Xw5Gu02brWToWHghBDk3nI3vQCXeXSVULPmGgc+3W/r+y2IGONyYHXxmOKQCyWQktn8ukSYvm866H6GoZF5+KlKMRUvuA6EoXbW1q/19sq4+nYjTS/OW/ZQt+oq+c65rNwvraIY1gMmIJSUO55r8Q/c+ij46vKcBIm4f++5bQsM3W/CX1ND7/slINvMh2Y/QjMNmohv0LwDYecOzKMEw+x56m5jcNGIHdY+6Ti+vCpRAiF03PospwYGtm+Zbip/9GFtWMoNenooxxqon3r9KLjrQxzHU2Yaw003z5gPsvv0l9s/5KwOeuQUMBno/cCUHHnkHxafNdDcYJSSzkYKZb3Lg8XcZ+PytHevlFxW0fZ919emgHBqM+rVyqRGZ0heW0/DNFvbP+StDFt2FZLN0KJZARN+jHX+1/w3tKG6IqttfVkfetfPwbNVm03UMrYz28kUh1NAcpXfJqu3TGarWlo8dVlf7QT8hwHC0tLDjurr87iT8RZVH7mu/hhtHqS+63DEv+UW9R6gbMNqtDFsyg+J5H9Lez5S98gVKIEzjyh3YuqYfXtcvbhk7oCuB8jrN30Rd+4vG/kIfOTeczYFH30H2+qldupacG84+al2H5Dp031BdE+7txYQb3BQtXEr29RPYNnku/sIqjHbrYbyUrGZt/7FN+39DXc06740x1sPk+lV1taJ22VoUf4g90xahhmVyW2NdwzdbUcMRBr88lX5P/B5P3kHUiMKuG58lYURv7L0ytdv9Sh8wbMkMfAcqQdU+z7nhbPwHa/DuKaPx++0kjhnwizYe7STiwzllMErEDelBxTs/sOms+1ECIX2fwZwbzubgM8vwFVVT8+Fqbb/bX+JYBx+3VamqHLzoLjaf+5A2aNstPao9bXL/2v6VOXkcCKG/nG0rZ0rSXnD59lUcqv94fEe7MsEqJ7tueo6aj3/GmqkN3CSPH4JvX7n+QqutxVKMhfQLxtCyrzzalq1/e7YX4d5eSMueMjImnabvg6pf0yq7wWREMhupef8n3Jv3M+TN6QBUvf09a0dMJVTrIv2CMWAAoSh63Dn43MfYslIwxsbQ4aNyuyZ595brvNT27eZwirT7v40PSiBM+aIv9UGwXrMmUfnOisN0G613AwarmR7TL203G62jPODouVSorokNE+5HDUUoe/0r+jx0lbYXakRm7/TX9FwKfkUe8E/gxuH3i+bvIQoIpBgL3W87P2rgUa8n+uJ2txeYEhykTxzFlgsfOaJ/jLrPEWJH7bK1+Iqr2XjmbNSwjDk+5ohyGYySnreIti3G/gm5L2j5nb+klu3XPB2V37X5trxr51Hz4WocfbKj7yOExiRJQoqPpWzSPYTLq0mbcUN0da36L796JpvOvp/dd72COTGWxLEDjqibY/ucTnTiyOg86KYTR4SqqjgcjqjlzG146623uPDCCxk1ahR79uyJWnJs+BVOyWAw0Lt3b3r37s3QoUN59dVXufDCC494vdFo1ANFJBKJ+s5qtR527/YQQjBkyBCmT59+zHYBnH766cyfPx+LxcJJJ50UVfeRZGlDOBw+Lhk6uqcQgvHjx3PNNddEfdd+ZukvYTId6tKSJKEoCnv27CE/P58nn3wSq9XKY489ptdvNBr19rdd3waz+VCS117+Sy65hLPPbvfwdAwMHjwYgJNPPpm1f7mCzBsnEjeiD/1euZum1buwZqVgyUwmVOvSfwMoHj/u9XtIGNEHU7ydiMtLsNpJTNd0WgqrSTihN7I/hCofarMtMxl3XhHdp15M7KCujPzoYYwOG+VvfkPODWdjkLTEKHPyOOJP6EXV33/Uy2ZOHkfq2SPYdsUT9H7gKvo9+XvUsIwailDx1neUv/YVA/98G6lnDKN5834G/vl24od0J1TbRN618wCBJTOZcI2LHtMuAYOBsSvnE25qwZatDYh6d5WAgagZZZqwautsPe06yWpGDUYI1bpw5xWR1PrAFKxxETekh/5W3JqZQs5N5yIZjaSeM4q6z9Zjy07BmpVCqLaJ9IvH0vO+yQhZWy7jO1BF7MCu2sbsyXHUfPAT1vREbXZlrQtbVgqmeDu5N59L9jVn4uibQ9jlxZadQqjGhS07BUt6Ig3fbSPrynGEapuQLCbMKfGY4u0YjBLWrBTUYBiDUSL3xnOJuH207C0jUFJL9zsuIlTXrB3Wsb+CzCtOI3ZAV8aunI8lLQEMBmJyU2nevB9bVjIGDISdXoKtdQNEnF4MJgklECJY7STS6MZfqu335d1bTvJpgxm7Yh4x3TMwSAb6PHKtloxeOAalJcjgl6ZiTorV3npnp5Bx8UmIiIwtK5nqj9bQc8ZlNG/WHqID5fUkje1P7ECtjb/UR9o5IxARmZaCCmyZKUfVR5vNQjUu4of2YPCiu1ADYQxGIwZJoqWonC6XnIwpzo6/tJ64Qd2wZaUwduU8Wjuo/uBly0oGA62zP10kje2Po082SWP6gcGAoTXRNliMYADfvkp8B2tIHNWHyre/I+L0IllMpJw5nEHP34ZktyJ7/JgTHQTK60k9fRi2zBTcWw4QdnrZdvkTJI0dQMoZw6LksnfvQkxOGmNXzifS3KLP7gAw2m20FJRjtFv1h/CI04vJEYMtJ5WxK+fr9UpWE4GKemzZKdgyUwhWNGJJSyDl9GFk/O4kffN8946D1H+9mYRRfcAAgapGVF8IW3YKtZ+uR8gKksUcJZfSEkAymXT+ttkptm8Opng7B/70Lj3uuqRD/o5dOR9rVgqoKta0xFYfk4LBKOHZWUzCqL4kjOyDKcGh93lbbhq042/E6dXrbs/flPFDGbtyPoHKRt0fhGpcxLfr321trfn4Z9IvHKP3S2tWMkowrPMw4/JTsWYksW3SE4x4/8EoHlpSEzAYJfo8ei0Rt09/KRGqcSFZTdpSynZ1SRYTBpNR5/yvqcuWnYqjVyaSxUzXP56PZDHh3nkwivMxXdPa+el2faXdAI1BMmGQTJgStYcoIYdAMrX73ghq9N7REadXt51QVE3v7Wz3/9g77/ioqnXvf6e39N4hhN577yBgwWMDFRUL2EC6gAUPqCgqigcVESnqsWOXroi0QOglJAFCem+T6X1mv3/syUBoau59z7nn3vw+H0tm9tprr/U867eeveYpluyiwNw3yM5ZKXqi9d3xKvJgLS0eu0k84LlEdkjEcLX4OwajTowk6eExJN0/CqlaiaOsVrynRIIyJgyf04XpVH6gHwBVVBgyrTrwXIn3jECqkAfWiq5NIvETh3Hu+Y/p8sEsyr7YRcKkETirDIG+lJHBmE6JfQk+H87KerQtY3FWGQJ9CS5PoJCHKjoUj8FKyoM3oE6KRhasBa8v8FIaP3EoUpWSnGc3IPXr+sW+QjCdKrhKX/VX6UuNJasIW2EVyY+MuWJc1+rrehygTogI7HUN3O6zuyj/eg9xfxuAtlUcEkRvofr0bDGM8zoc4PSnktAkR6NOjvbzjCKgD/ETh+GqNiDTqKj8MZ3Y2wYGZKcI0SKVyxvrlERCl9VPoQgPxnyJTinCgpCqFJizinCW12E6fgGAim/2kXD3cCQyKfETh3Hi3ldxVtZTtSmDlMduImHSCNovewR1TAggafSjgzw6HN9lodtevQlpsI7wybcQPmEsXrUGn91J1PBuV3Db1fai5CljSZ11OxKFTJzvxEhkGhXhgzrhNtquaBfkz93Xf9frKKNC/xJ3NBxMaNskIHh9V6zFyu/3k/b0XeDzIXW60baIYfCRdwPRLxKZFG1aPMqIYKJv6IXg8yFRyFF6fdgKLv4Iro6PxHjiAiFdU9G1T8atNyOVi1ERsbcPIvZWMcS6PiMHTWo85jOFBHdLJahDCzq+Ox3B48WUWUjk0K5k132A3P9DbcNYvBYHurR4HMXVhPVuc1EfEiPxOT2NxqUI01Gfnk3yI2PwmO1Yz5UQMbjzxfXlt2/UydEBfRA5Zi9pCyeiTowktGdrYm/ph1StFEObvT6UsWFIpFLULaNQxoRhyS4ipGsqmpQYMc0QgERCzC39aHm2hLjbBv4pW8pw+By2/EqkSjma5Ghk/r3bbbCiTozEnF1McKcWyDSqq9oByujQ/7JuuOstgTYJk0YQ0q0VnVfPEG0ipQJnRRmqhEgUYTq8NifqhAiclfW0mn07QR1bIJFJUUaGINWo6PX1c1hzy1DHR2A4cQFFWFDg8LSBiyOGd8VeXE38XUOvyo8AsiANrebeSctp4zGezBNzlHp9yCOCUfvtak1KtLi3CQLGY7nE/W3gNXUDCdTuPEH11sO0fv7egO17Nd34K7YviPads7Ied62pkX3XwG0NfJM89cYA10fPvR2pVo0rvxSJQo7lFzE8XarTiiH2ahVY7QD4rHYkCgWeOgOgQ6ZW4qzQE9ojrZFNc7mcG7i+Gc34q2j2lGzGNaHVaomJieHgwYOAeDBVWFgIgM1mIyJCdKPfs2dPoE2HDh3Yt28fACdOnMBqtXI59Ho9+fn5gb8LCwuJjo5Gq9USFBQU8EDcu3cvHTqIhzHR0dGBNpfmN7wcXbt2Zfv27YG/LRYLbdu25dy5cwGPPqfTSXl5+TXvERERQXh4ON999x3Dhw8HoE2bNmRnZ2MymfD5fKSnpwc8OkNDQyktLcXn8zUK6dZoNNjt9sDf1xtDZmYmFosFl8vFkSNHaNeuHV26dCEjIyPgpWixWKipqaFt27bk5ORQXV0d+Px6sNls6HQ6VCoVZWVl5ObmXvf666Fbt278/vvvgZycer0+8Hx/FhUfbefczPew5ZZRt/0wCVNvwmu2oU6Kxmd3BqpJS9VKwoZ0xXqhHH16Non3jcR0Io+gtol4rU7M50oD4Q0Aob1aix4nPx5EplLgqjJw9oWPcRsshHRrhaO0FkVkMPETh9Lyqb/htTio3izmcYoc0Y3UOXdwcvIb+OwuBK+P0k9/o+j9TbjqzKRMvRGpVkX4wE547S5c1QayZ68mY9RC/4Ek2AqqaPt30XszpEsq+r1nxCIVO44Sd7uYO6fljL8BEup+P3XFvNTtzSS4Uws0KdEkPzwGmUZJ9Y5jeGxOkItUbcsrR6ZV4qo2ENKrDR6zDalCLOLh1pswHj1P/N3DiL1tII6SahyltRy/8yXxObYfpcWTt1D6ya9YsosRvD6Cu7YiYeIwanedJLRnG6q3H8FrdeCqM5OzYB1uk5WabUdIuG8k+n2ZJE8Zh8diJ2JYZ9xGK65qA6YTeWhbxWE8cYHY2wYSd9tAFOFBlKzfgTWvgqL3NyEL0pDy+M04K+sRvF7cBgt1u06hig7FXlLDoXHP4ao1Yc4uosW08eJcTRuPz+3BrTeLh6AThgbk7LW7UMeFizkMJRKMx84DYo4dwePlwKC5HL11MbYCsSiKs7wOt9GKs0pPxuiFuGpNlH25h4QJ4sGqvawOiVQqFs2xu6jZLh781+w4Jh5MO1yN5iN+wlBqdhwl4e5hOGuMaJKj8Zht152Pi/c8ikQp58yT75KzYB2uWiOx4/thOpUveir4BDTJUYQP7Ejuq1+RMeoZMkY9g+lkfuDQuuW08bjrzLiqDdTsOIY8REfljwfJWbAOr9UpHp5oVbSceRvuOjMeix2ZRoW2dYJ/DtvgMYmVp49NXIrh0Flqdhwj/p7hSNVKQrq1wmO2Edy5pTiuGiNRY3oiuDyNxuWsqid36RdkjFpI1Y8HROMaSJg0Ap/bgyW7GNOJPFTRociCNEgUMnxuD/UHc8gYtZD6fWeo2XEMZUwYhoM5on6ZbQR3aoHHbKPwnR859chbSCRSnDXGQB6nltNuxV1npvqng3isduInDEXbKh6ZVi1W7S2sCty/bm8m8lAtNTuOBu4f+7cByEN0nLh3GcaMs9fU3wx/YQRkUqJu6EForzYIXi8es5263afRtooLFCFy1Rgv099bL9Hfo8QH9LcNXrsL08kLZIxaiFQuQyIT17c1rxypRlzfMbf0C+iUOinK/4Il4dC45wAJtb+dIH7CUBwVdcRPHIb1fBmq6LAr9FDw+Shc9TOuWpP/pf1iX0iluPVmUR8uaYfXBwJ/uq/DY57FWW2g9veT6Pdl4jFacVXVN9L5hhxul/d1qW5IVTq8Nj0eQxkeQxk+p1U8iATatW+PIPhAuLKgXX16NjHj+4u6N3FYI9nJgjTETxgakJ3bYMFVbaDj209Qt/s0+7o/ScaohZhO5tNi2ni0qXEB/Qrr1RbL+VLiJwyl9KNfyFmwDo9BDL2NnzCUjm8/jr2kGntJDVU/HmgkY4/Zhn7fmcBzybQqnDXGwFqJu20Qzsp6Wv99Ej63GO5ou1COtlUctb+d4NC45/CY7Zizi0mYMJSEiUMxZxcheHzU7T4d4MPIEd3wmG3U7TtDaI/WYogfkLv0C+rTszAczSXutkFEjuhG6+fuxedwYT6RF9CPxn0VET9hKAkTh/n78qLffTowroa+9PvOkPTwGLSt4hE8vivGda2+1CnRV3CA8eh5kXsmDMVrcyDVKPCYbWhbx+Ox2il850fy3/4e85kijCfyaDn9ViKGdiakW6vrckB4PzEPX8e3H8d44gL7uj/ZSB/cBot4eGKwiEUlvL7A88XdNpD6Q2eJHd/Pr1NDcVToyXzyPc7MeB95kJaECUMJ7dVarETvdGPJKQmECwNEDOmMvbiamPH9cVbW03LmbdRsP4pMp0bw+tCkxHBo3HP4bA48NXqCR4t9abq3w2e1w1UKN9qP5+CzOckfP4P6A9l4rE50bRIbcdu19iK3wYqr1oTez7kpT9yCpmUsHpMVj8nauN3JfFTxERiOnKdw1aa/zB1B7ZORKGTE3jqAsk93igVBln4RmPvkqTfic7pxGywcGrkAZ7WBo3e+RPG6bXiMVvTp2ehaJ7Kn46P4XG4KVv4opvmpMaCMCEadEk1on7aiLu4/g7ZlLI6SGoI6t0Tw+XBVG8hb+gVuvYmid38Sc++N7iGm1dGqcVbVc2jY02SMWojHZEPiTwFkyS1DIpPiqjaQPGUcSCXYiqqo2XEUr9VBzPj+hPZqg1StpPjDrRybuJSzC9eJ47pnONE39cbrcAXsm0vX16X2jbOyntYv3Ie7zkxQuyQcpbXETxjK0b8t8Rc4s6Lfc5qClT8g16op37gHe2FVQH8jBnXi5OTloqfvmUL/3Bip/OnAn7alFJHBhPYW7QCvxYHHZMOtN1OfkS2uRasdZVToNe2A+oyc/7JuVPnzNdbsOIoqJgzTqXwKV/6Iq9ZIzNheor3fPhmfx4vP6SLutoFU7zjGhWVfszPxPqo2HaLko18QXB5qd53CeDIPj9lG1Y8HCevbLmAvNnCWtlWc6OQQqr2CHwN2i9PNgUFzRJt52xFibuor6kZ2MRKpqBtJD94Q2Nu8Ngc+t+cK3cgYtRBzlpgbXhkR3Gj/uZ5uXEteDWNpsH1lWhWJ940Ui7JpVY3sO7fBAoIg/uiiU4sHr20TqdtzGq/egKdaj+G7X5DIZWj7d0PdrR2Cyy0erDoaO0x4qusI/dtI//yMBIkEy9mSK2yayzlHfcmPkP9bIfj+5//znwaJcD0XsGb8n8Ldd99NeHh44O9bbrmFvn37snbtWgwGAx6Ph0GDBnHXXXdx5MgRPvnkEyIiImjTpg15eXksWbIEs9nMypUrMZvNdOjQgcOHD/Paa68REhISuG9NTQ3vv/8+9fX1gVDjRx99lLi4OAoLC1m7di1Op5OYmBimTZtGUFAQZWVlvP3226jVajp37sy+fftYtWoVu3fvJi8vjylTxMpfDoeDdevWUVBQgFQq5a677qJfv36cOXOGzz//POAheM8999C7d2+uhfT0dLZu3corr7wS+Gz//v388MMPAPTo0YP77xcPoDIyMvj888+JjIwkOTkZh8PB9OnTOXv2LGvWrEGhUDB37ly8Xu81x3D8+HGcTieVlZUMHjyYCRMmAHDgwAF++OEHBEFAJpMxZcoU2rZty4kTJ/jyyy8RBIGQkBBeeOEFNm7ciFqt5tZbbwVg3rx5LFy4kPDwcJYvX45erychIQGTycSECRPo1KkTDzzwAJ9++mlgHMeOHWP69OmsWrWKXr160b+/+EJ16XVbt24N5J5Uq9XMmDGDuLi4RtdcC7kLPqTyn2JC67RlUwkf0R15iA6fw4XHaKH4H9+T/NRtosdSSgyV/9xB9otfoWkRQ7/tryAPUouekQK49WZKP/sNVWw4cX8bgM/l4eSDb2I6lU/7ZQ8Tf8cgMRdadT2qyFDxpV4qQaYVw0/cdSZkWhXV244S1qct6oTIgEeos7yOjBueBZ+PTu9OJ2p0DzEUzevDeOw8R29dIurB58+IFQir6gnu0pLePyxGqlbiNlg5OGI+7hojMTf3pfP7M0QvN0Gg6MOt5C7+FAEJQ0+9LyZGDwvCrTcjIEEZEQQSCe56M64aI4IgelaqokPx2p3YcssI7pqKz+7i7IJ1dPtkPul9ZxDWtx1tX34QRXQoeAWclXqyZ60mrG87Eh8egyouAntxlRh+4/GJhV0So8QDCJmEog+2kv/GRjq9N53YW/sjkUiozzjLifteo/O704m5sQ/IpCAIuA0WTt73OmkLJpI9dw3BnVvQbtkjYuJ1m5P6fVlkTn+X0O5ptFv6EOrkaOShWvAJOEpryXx8JV3XzUERHowsSHxJK9mwg+J12+m75SWU4cEglSB4fLiNFsxnitD5DS5VbDg+p1uUoyBgOnFB/BVeIcdeVI1LbyZiUEe8dhfZs1aTcM9wEh8YjbNa/GVb8Hgp+3I3YX3a4ao1ETmsC4rwi95ahsPnEDxesmavoe/ml1DGhiJVih6KxmO5HL39Rdq9OJnIUd3RJEfjrDbgrreQPWv1H85H1KgetH/14UA+Na/dxbE7XiLtmbuJGNwZMehJgqfeTPGGHYT1aUf23A8J7dmaDq8/EjjYEbw+jvxtCcajuQw58q7fa0v8/NwLn9Bq3p0owoORSMSXKsHlofKHdBLvHwUIeCwO8pZ9ReqcO1DFhCEL0uAor0UVJ/5CLwgCPocTpDIEjwdFeDDlX++mbueJ648rLlz0hPAJZM18n4pv9zH4yLuoEiKRSCUIPoGKb/YS1D4ZRVgQrloj6sSowHwIPgFXjQHBJ8pJGRmKq9aINjUOS24Z2pZxSORSfHYnRycsxXwqn07/eFIsOuATcFTqOf/CJ6TOuUP0YPJ7ZyijQsUxOd14jBbRu8NgDeTncpTWom2TcH15+T087EXVlH66k4SJw5BqlGiSonHpTZSs207lD+n02fLydfRXQBUb0Uh/3XUm5MEapBoVgseLOasQRVgQiogQpHIZ9tIa7IVV1O3Pos1z9yCRSbFdKCdjzLO0e3EyiQ+MQiKVIvh8CF4ftTtPIFMryZ67hvgJQ2i1QNxLGsblqjcTc2MfFOFBSKSSgB5asos5PfVt+mx+CUVESCDPpa2gkoPDnv7Dvhp0Xp0YJb4k7jxxXZ03ncpn8JF3RQ7QqUSZu834rKKnvESpRaaLIv1gBqmpqVitVpa//hqjBvfh7slT/R6UAs6KerJmr6b1s/egCAvCnFlI5vR3EfzVS9sve4S4uwYjU4uyznx8JVKVgj6bXsJjtuMoqxVzCK/bRuvn7xVzoQlgK67ClltOzvy19Nn88hXrRtc2CblOjdfhwlFaK+YELq8jYnBn7GW1ZE1/D7fBQpc1s9C1SUTiP3x21RjJW/4NKY/dJH4uleAo1+Oqridn4Xo6LH80EPZbte0IEf07oPV7oUpkUnHvM1rEvG0RwbgMVgSXC5/LiyYpCsEnHig7ymsxnS4ge+4a+v2yLHCg7yitxWO0YjyWS3C3VoG+qrcdIfwP+7IguNyBvvDrz+Xj+rN9KcKCkMhlYo7JmHBkagU+lwevzYHX5kKqUqCICMaaV45MqQCZFG1qHBKJBI/VwfF7X70uB6hiw1EnRGLOKQKvPy9weR1h/duL+6B/P/IYLVR8t5/Wz92LW2+i9LNdVP5wgK5rZgaiByRSKW6TFfOZImwFlcTfNQR5sEZMfeFy46m3cPb5j+i08kmclfXY8irIe/NbOr75KKpY8RDBUV6Hz+Gi4rv9pC2YiEyrwmswU/LoEmKfmYKqbQskchmCz4csVAyfRhDw1BrJG/MYml4dSX7vOZDL8DncFH24FWVEMJEju/ntKCduo+1P7UXDsj68GGosCHgtdo7f/SppCyZS9sUu0p69R/R6uqRdU7lDcHnoun4u4YM6ogjRgkSCo7SW01PfxnQqn6hR3emydg6Cx4vx6HnOPruBLmtmoQgLwlllQBkTiiY5hsJVP6MI0RI/YShStQJ7UTVemxNXjYGwfu2RqpQgEXBVG8lf/g2uqnraLn0IZUwYEpkUiVSKs1KPvbgGZXSoWLgkOoz6A1lizlKVUhybRILX7sJeXMXJ+9/AWVV/VbtI1zqBTu9MQ50YhSJUBwjYi2vIfHxlo3G59SbKPtsV2B/EvRlsRdV4DBZyFq6n24Z5jTim/etTkarkYjSFXIYiIhhXjRFbfgXBXVMb8VnXdXPIfeVLOq54vJH+Xs+WkmqUyIM0OKsMooe12YblbAmKMB3q5JhGa/HP2AH/Fd2IvrEPnVc9FbDNTSfzMJ8uIHJkN9RJ0WI0lwQ8FgfmrCIyH38HZ1U9mhYxdF0zk5CurfA5XdiKa8iauZpu6+agjAkNpI/IfPIdzKcL6LJmlt+GkF3Bj7rWoldvzrwPqfhWdKwZemq16L2rViJ4fLhqjWIUhVwWiLaxF1TidXmIHtOzkW6Edk+jz6aXcOnNKEK1IJHirDZwavIbV+jGn5HX5bYvgoDX4cJeXI1EKqXyh3RUseFEjuwGSPC53P7icSLftHzqVtEOstrRb/ieug++Jvnz19F0FQ9v3RU1yEKCkCgV/nUkwWexIVEpkaiUCB4vPoeLwg82U/DWd4G9NXJkt4CtbTolOt1EjepO25cfRJeWwP9mXOg49o8v+jejdfaOf/cj/CU0H0o2oxlXwfr160lNTWXkyJH/7kf5X4V9cXf95TZ2oWlZJiR/mKTp3wvhugn2rg1ZE8b1n/CDWVPmo6ky/lf21RQ0VTf+p+t8M5pxPQzPWvaX2+zu9Oz/hyf5n4H/6Tz1vxX/Sv5NDLp+pMu1UGa5Sl7K/6Noasjff4Jd1BT8b7UfmsfVGE0ZV3KouUl9lRiD/3KbG6q+blJf/yloPpT870dz+HYzmnEZFi5cSHFxcaBgTzOa0YxmNKMZzWhGM5rRjGY0oxnNaEYz/nvRXOimGf9nsXz58kBexgbcd999vP766/+mJ2pGM5rRjGY0oxnNaEYzmtGMZjSjGf8T4ROaK43/d6M5fLsZzWjGvwzfxt/3l9tYpE0jfnkTmC3G6/nji64Ck78Yw1/qS7h2pfbroSnh2xUS1R9fdBUE+a5Mtv9HaMrzAYTIrl+R/mqo9yqb1JdW8tfH5RT+dYEFFXJFk9q19tn/+KKrwOr71/0+aZX89bUSfJXiJn8G/8rwPFcTAk9CJH9d5wEcwl+fw/+toW9NCfkG2Np50V9uI23iXKibmHH+rPKv80B7V9N0yt0E/WgqI5qbsF/Kmviq0hTuyFc0jX+T3X/dfmjqHDal3b8y3UlT0RT7QdZEprc2wS+nqfaNt4lzqGzC2Jqqv63cTeOOpqApOtWze0WT+jp08q/nNvRImiYvbRP4prSJ9l68p2nvK01BU/T+f3v49vkO4/7dj/CHaJuz/Y8v+h+EZk/J/8X4M4VHrofq6mrOnz/P4MGDr3nN5s2b+fLLL1m7di1arfa69/v++++54447An8vWrSIpUuXXvP6vLw89uzZwyOPPEJWVhZyuZx27dr99YEAP//8M7t27UImkyGVSrnlllsYNmxYk+71X0FhYSF6vZ6ePXv+pXZLlizhgQceIC0trdHnW7ZsYfTo0ahUf/7Q6Vr3+q/g8sI4fxba5Gj6f/AUirAgDJmFHJ7xPoJb3NT7r5tF/OgeCAgYzpWx+cYXkKkUjPtuETKVHIlMhrWslpDUeEJSY/my8xM468X8TK1uH0iXabegiQ1HoVNhLa9j/5Or0GcWBvru/fIDJI7sjkyjQPAK6BIj+b3Do7j1F3OuaFKi6bpmFvIwnb+Awnu0XXI/MeP6oIwIRiKXkvvq12Su2RZo02vFoySM7YlMo8JeUY+jqh51TBgSqYSCL3ajP3aBbi89gEIhVig8ffti0pY+TPyDY8Drw1Fai9dqp2ztFtosfxyJTCYWAVr5A+XrtgKg69SStDceQ9UyFnmQFmd5LeceW4E1s4DUpY8QPqqHmCBdIcdRWEnF5BUAdHnhXuLH9ARBQB0distgpf5UAYdnvE/Xv99H/KhuIBGTbPu8Xrx1Jg7f/tLF+WgRw5D0FUhkUjxmO0fufhXTiTx0rRPosvIJQrqkcmHZV1RtOUTXNbNQRochD9HiKK0BQWxvL631J8AWKP3nTs49/zGqhEg6vPckiphwBJ8Pj96MMi4Cn92J5UQuQT3aoIgNR6pVI3i8eAxmBIebU7PXYDh6sZp8m2fvJm327diKqjCezKf8m720X/IAUrUSEFBFh3F+2ddUf/CTOJ60BLr9/DLyIA3IpEikElzVBs7PXU3y9L+hjA5DEAQqPt1JwdrtqFOi6ffLMuRascCFx2hFphOrvcpDtXjt4mdZM1djzixAqlLQ+6clyHQaNMlReB0u9HszOTP9PVo/ew/RY3qhiAhGqlbiKKnhzFOrSLhnGAPG9kYVEYyjzoTX7uL8579zdr2YG6b7/LtoO3kUqjAxoXz22m0cXfK5OJ7WibR+ezq6Lq2wnLyAIibskkJSVi7Mfpd26xfgtdjB60Pwejk9biHqlGh6fv08mqQoJAo5R25+gbg7BhE1qsdVx6VKiKTze9NRxUeijg/Ha3WiTz/Dmenv0WrunUSP640qNtxf3AjspTVkPrYS6/lShv30YqAATfnmQ1iLqun+xhSkCjk+jxdLXgXWwiqKvthN7/enYyuuRhMfIRYEqdCTM3M1XTbMxWt1oEqMQh6kQfB4KPvnTs4//zEAQR1b0H75VKQ6Na5aI/JgLYoQLaYzhQS1T0bbMhbBJ2A4fA5NcjReu7ORzPpsW4ouNR6JXIotv5KM0QsR3F7a/P0+Eu8bKRa4kEiwF9dweurbuOpM9HxvOqroMASfQPFnv1G14xg91sxElxoXGC8+HzW7M9G2iBEV1mrnwsIPsWYX0WrpI8TcPhhZkBqfww0yKc7SGkAsYCSRy6jdfJDi5RsBaPvyZJIfGhtIeG84lIOuTRJeuxPLuVJCu6c1GpcqIZJua2cR3KklEpkEy7lSDt24iLZL7ifhriHIgjTg8+FzeTg15W3qdp8GYPCRd/G63GgSokAmoWb7UVx1JmJv6Y88RItUpcBZrsdttDTqq+va2Y36Onzj87Rd8gDxl/V1esoK6naf/tM6JdOqsJfUcGbae5gzC0AqQxYUE6jS7XOYeO7vS9ibfpiIyEg2//wjSGUgkYLXg8dcDd4rfxDSpkTT+4MZKMKCMGYWcOyp9+m8+D5iRnXHa3dx4f1N9Fz5JMceX0nF5sOoEyLo8e401PGRaFPEYgwei52D9yzDeCKP2LG9aL9wIoLPh8TjpeC9n2g5bTyKsCA8VgdShWh+W3KKcRssRA7vFpBXwj3DiBrdk+GxYVgq9PjcXvK2HubQiu8Z+uIDtLtzMEqdGkHwIVMo+GTQXEzFYtRHi2njSbhnOJrkaCRyKRK5nD1dH8NdYwKg3SsPET9hKDKNEntpbWBdDvxpSaDATeXmQ5R+vYcea2ahaxUHMik+lweZWonbaMXrcOFzuPBanWQvWIc5uxiA4cdXoYgIAqkUr83J710ep/1l++X5S/ZLqUrBiB9eQK5To02OxutwUb33DIf8dkDbJ2+m/fRbRH4WBKQKOZs7PY7bYEURoqXnikeJHtwJuU6N4PPhrDGhP5bLkacu2hHhAzvS/rUpaPzVYGt+OcaZ6e8Fvm/3ykNEjerRaN309nhx25wotGIxnJwvfueMn39v/HQ+iYM6IlMq8NhdmEtr2DVjNbVnRNsitHsrBm5dyonHVmI8nU+PNbNQhOkwZhbiqjMRPaIbUqUcr9N9xRyq/Ws0pFNLpEoZgseHNb+CzBnv47W7Anvs+WVfU7x6c8A+0bSIQaKQI3i8SJVy7CU1WM6WBDjgzMzVmP22z5Djq1BEBCPxy2hPl8dou+QBokb1QBkThlQpR/D6qPrpIFkz37/GuszCVWci/o5BSNVKvA4XMpUCe0kNmdPew5xZiDYtnm4fzUObHB3YW8u+3kNE/w4oo0KQKORI5WIl9kv5puePi8VKxT6B0g07uPDiZwB0Xjeb6HF9xEJAbg+FK3+k4M1v6fzhrEBBDXmIFqlOjddkE4uAFFWhaRGLRCpBERmCPEQHPh+l67eT/1Ljd6NWT95MhyX3YzxVgDxYjTGzkJPTV9Fhyf0k3Cpynb28DneduZHOt3j8JpIfHI0mIVIs/vX7KU49+S6C24uudQJ9v38BZUwYzmoDR+57A5NfDqmP30jr2bcjD1LjdbpxlNUhVcoD/QpuL7HjetF+0b1oEkXuNR4+x/F7l11Vdy/ljRGX8EbB1sMcfet7Br70AG3vHIziEt74YuBczH7eiB/QgeEb5iKVScViavkVZNzwTEA3/qod0GfTSwR3agFSKYLHi724OsDZ19KpTD/Xx4zrhTI2HLlWhavOBAIIHi/Crp8Q3G7UN94s7nsFBbiOHUZzx0QAJBoNkpBQJEolgtWK49dtKPv0Y6hDSfHnuyj8UOQdTUo0PdbMRHnZupT49dFrcyJ4fWS+8Cn6w+cA6P3hTOJv7A1SCT67G1tJNcdnfoDRL8+w7q0YuuUlTj/2D0yn8+m2YR661gn4PF6cZXWUfvYbJWu3XVVm/cf2Ru239zx+ey/bzzc95t9Fm7uHookORSqXYcyrYM+0VdSdKST+zkG0ekosbOqxOslb8R2t509AEabD5B9X1Ihu4PXhc7nRpSVwftnXFK7eHODf/tteRpcaj1Qlrntr3tX5pmT1JtR+vlFEhCBVyPHaHAgCZM9ZTdztgxqNy5xZcMUe24xm/BGac0o245qoqalh//79170mPT2dtLQ0Dh8+/If3a6hc3YDrHUgCpKWl8cgjjwCQlZXFuXPn/rCPq+GXX34hMzOTV199lbfeeosXX3yRf4eDsNfrpbCwkBMnTvy33XPr1q04nc7/tvv9q9Fl0T2c/3AbOwbNw2W0knrvcAASb+lL3PCubB80jx13vdJQ+Bav082Oia/y8w3P8/OY59HFR3B06RdYSmoa3ddcUkPmyh+pO5XPnin/wOfy0HfZQ4HvE0Z2Izg1jp8GzePEqxtx1luuuAdAm0WTKFqzhfQBc3AbLLR7aTK61HgOjX2OnGc34NJfmTS6aOM+DJlFuPRmdgx5mrDOLSj6dj87hi0g5c5B9FrxKOkPvcWxYXPJefQtwkf1QNMqHlelnjMPvYHHZOXEjc/RcuE95Dz2NulpD+CuNZH42M1o2yYB0OKFB9D/dhzrqXzOPvIGXrOdtNcfC9zr+IAZGNPPoIhsnJy6eu8Zfh2+EGNOCbWHzlG2+TAuo5VuS+4nuFUcv417AYlUgsfh5NfhCzn56D8ate+z8Xk8Vgc1v52kbn8W3T+cBYDbYCH7+Y8p8Bs7bRbdR9Garezv/RRVPx6g9JOdZNzwDILXh7ZlHAcGz+HYXUtJnDQSXdtEBI+Xopc+4fSwmZQu/wpdtzTOP7SMggUfoO2cSvGrn2E9lYf9bBHOggo8NUYyR8/Fcr4s8GzqhEiSJo3AVWvi4LhFuI0Wuqx8kqOTXiPjlhfwuTyUfr2n0XjULWOxnMoj65HlWE7mIXh9XHhmHanP3kv+kn9ydOgcTt70HAkPj0XXNpE2i+7j7DMb+C3lfqp+PIDbaMNjtHLu+Y+w5VXgqqon5+m1dHhjCgA+p5tjd7yEJaeY7LkfYi+oRKqQkzhpJHV7Mjn/4meYTuZRsmEHptMFdPlgBtrUOLbd+iKHnvsYR62JreOX0P6h0YS2EV+8stdsxetwsePOpTjrLaRNGBL4zlNvpmDRevTbDyOPCKZg0QbsBRW4qvTkzV9Nq9ceAyDrrsWcuuFpTo9bGJBX6Se/cnD4fJxV9aQ8fjPa1LhrjkvweDm/+FPMmQXkLFyP22gBARInjaRw1SYuLP0Ce0kNtvxKan89juDy0OGNKficbvbfuZTfRz3L76OeJWZEN7q/PoWsl7/k4APL8VgdlG87iiW/gqQ7B1J36CzZyzZiOpnH3vZTOfv0Wtr5n6Fg5Q9I5TIO9J/J8bteJsGvSwAdVjzOhaVfkDF8PvIgDY6yWtIHzEbXNhFVTDi/Jd9PwcofiBjUkfQBs6+Qmb2wiqw5H7Ar9UEUkSG0fuYeUc9NNmxFVdTtPk3Ft/uRBWvo8MYUBI+X7MWfsWfI06Tf9AItHh5D59enULBmK7/3nYXg85H79g+cW/Y1kYM6cnreWvaNWEjx29/S+s0nCB/VA137FLxWO4VviN4F9btOULv1ED6HixOjnubEqKcJH9GD4J5tAIgc2pWqnw/yW8r9GI+cR5MSS3r/WZR/tZuokd1J7z/rCpl5rA6yZq/m9/aPokmJofM7T6JLjSdr3lpMJ/Iwnymi9LNddH5veqN1YsstF+cj5QHkOg0RAztx7I6XKF6zBcHr49TDb17Rl9ff1+72U9GkxNDpnWloU+PInvchphMXMJ8ppPSz3+j83lN/WqdMJ/PIXfoFttzyQF8I4LXW4TGU4jGWIdWEcNstN/LBiqXg8+K16hE8LnxWPT6PG1lQ1BWcDdBx0b3krdnGbwPn4jJY6fziA+haxfHbgLmcWrCerssepnr3qcD1gsdH9pLPcFYbsJwvw1pYRf2pfHqvmQlA7b4z7Bm5kL2jnyVrzgd0evsJitZs5ejtL6JtGUfppzs5OOxplHERhPVrH5BXAwek95vJpgffxGm08tW450kZ3pVuU8cRlhrH9mnv8tuCdejPl+M02eg25WLC/aL3N2E5W0LWnA84NWUFzqp6Ym/qB4hVUUN7t8V49DxHb3ux0bo8dMfL7B+5kP2jniF6ZHe6rHiMgjVbOPHYO9QfPoerxkjRhl8w55TgNdvZP2IheSu+p9NbjwX6lofpyFn0Cb+mPEDlzwdp/9JktKnxHBz7HFlX2S99Tje773oF49kSjj69FktBJRKFLGAHmM6Voj9VwPctHyLrtW/w2By4DVYAui6djL1Cj/74Bcq3HyN39RYc1QZcBistJ40AQBGipf1rU7AXVZE1+wP29X4Kj8FK4qSRgfnQpsb5182ewLrJWPolcpWCjSMW8uOtS+j04GjC/Bx7/J2f2LtwAx67i2Mrf8BwoZzBDbaFVEK7FyZR87uoJ+0XTaJgzRb2DJiDXKcmcmBH9vSfTe5b3191DhvWTeG6bdTtyxJ/bDhxgY5vTL1ijwXRPin7eg9eqwPj0fO4qg3U/nYSS04JUSO7s7//bLKfXkvHN6ZeIqMgzi36WNzDfj5I25cmo02No+zzXQgeL+YzhRy74yWCOiQHnulcYF1uwG20oowJJWJgR/b2mkHuq18hkUjIXfol1tzyQF+2vAqsfj38reVkBI+X2Jv7cXzSa2QvWA8+gYOjn2nEN0kPjia4Syp72j7CibteJvH+UWhS40AqIaxPe1xVBg4OmoPHZCN56jh0bRM589hKjo6az9FR8zFnFuAxWjnUfwb6XScI7d2Oo8PnUbp+O1KNir0pkzg96VUSp4wL2FIA6oQIooZ1wWNzUPTPneweMBe3wUrHlx5AlxrHsYdXcOSBN3EbrI3kpYoLp8XUcVhySsic/QE1v51EER5Mkl+/Qrq0xFZcTf7KH6nYdIjOfs5SxYXT6qlbMZ7OZ1vyZLx2N8rIkEC/yX79rd17Bkt2MVlzPuDwuOcJ7trqqrp7OW9snSzyxndjnydpeFe6PDqO0NQ4dj75Lnvmr6P+fDkuk40uUxsX6vBa7aK8Uu7HcPhcQDf+qh3Q9qXJeEw2Tj30JqYTF8Sq4Zdw9tV0CkEIcH3u0i8xn8wn95WvUIQH4zZaSR8yD9XosWjuvBvDU49hePxhkEmRJiRinD8T6wfvIiBWq6+7ZTTWT9ajufV2DDOfYN/IhcTe0ANtatwl63IruwfMReZfl7v7z+HUzA9wG6zsH/UsJ2avoftbjwbmRhkZTOl36fjsLkq+20/VrlN0e/2RwLrvuOheqv0H620W3UfpP3dyZPxiqr5Pp+zzXSQ/PIbEyaOvKrMtt75Iht/e23yZvXdm9RZOv7eJqsPncdZbMBVUMsDPN/aiGg7d9hLpfh7p+v5TFK7Zwr4Bc5Dp1EQM7Mi+/rPJeeETkEobcUcD/9oKqylcv53aPWdwG22YzhRdh29Eu95w6Cy2oiqK124jY+R8VPGRjcYV2Jv/l0MQJP/j//lPQ/Oh5P8xHD16lOeee44FCxbw8ssvYzAYAMjOzmb+/PnMnz+fBQsWYLfb+eKLL8jJyWH+/Pls3rz5intVVlbicDi45557SE9PD3zucDh4//33mTdvHk8//TQZGRl8/vnnuFwu5s+fzzvvvAOInpwAb7/9NsePHw+0X7VqFRkZGWRlZfHaa69RXV3Nr7/+ypYtW5g/fz45OTlMnz4dj9913WazNfr7cvzwww9MmTIl4Mmp1WoZPnw4AJmZmSxYsIB58+bx/vvv4/aHL0yfPp2NGzeycOFC5s2bR1lZGT6fj+nTp2O1WgP3njFjBgaDAZPJxJtvvsmzzz7Ls88+y9mzZwHYuHEja9asYenSpbz33nt8/fXXHDhwgPnz53PgwIHAXD377LMsWLCAI0eOAOByufjHP/7B008/zdtvv43LdaVnx9atW9Hr9bz44ou8+OKLAOzfv5958+Yxb948Pvvss+upQiNc6zmqq6v5+9//zsKFC1m4cGHgYFgQBNavX8+cOXNYtmwZJpPpT/d1KWIGd6Jss3igXbRxLwk39gag9dRxVO3NxF5WR83xPORaNZqYMAA8NvEQViqX4fP4sFUZrrhvzdFc4gd3puDb/dQev4AyVIcyVBe4R/LYXhR8Kx64F3y7H7lGiUR6JR1GDO5E1aZDAJRv3Ev02N6Uf7MXV62J8q/2IFUqRK+fS1CbcZbwbqm4zXYieqRhyi0nql87BLcXS2EVtrJa7GV1ALhrTUSN7UPVRvGwzHI6H3mIjoiR3bFdKEf/6zEEt4fq7/fhc7hQxkXgFwCh/TtSvXE3smAt9gtlyEO0RN02mOqNu1HGR6BtnyJ6SyovOsRX7clE8PqIGdyJwm/2oUmIEOd9XC+KvtlH8u0DKf7+AHK1EnVMGK7ai3JVxUegSY6m+ONfASh8fxPKqBBU/utMJ/MDv+BHDO5E9aYM/7ztIfrGPkQM6YLgE7DlV2AvqsZw6Cxeu5O4O4fgqjZgy8wHIHRYd+y5pSjiI7EcP48sSEPkbYPRbzqAOjUBy4lcZKE65OHBeEy2wPO1f2kyUpUCr18/TKcKRG+2omqcFfWUfbkbXcvYRrJqmPuosX0wpJ8RX8qO5yLVqHFV1QPgtTqw5Zahiou4YlxBHZIp+egXosf1oWT9duQhOuwlNchDdCj9uua1OYkY3ImaX44ikcup+fU40Tf2Qb/nNNFjelHxzV6Mx3KRyKQoo8Oo3nEMe7WB/G/3owzVodCpMeaWo/XLPqRNAsbzZVQfPgcSCZbiapLH9hL1qc6E5VQe6pZxWE/nEzGuD5XrtyIP0eEsFZ+La+h5ydpt4otHtYHwgR2o+GbvNcflqjZgziwgYnAnKr/dhzW3DMORc0Tf2AevxU70uD54TDbMWcU4awxI5DIU4cEoY8IC8pEqZChCtEjkUgo+/pXqXaco+/kQSbcNoP7YBVQRIQDEje1F5Td7RZkeyw2MIf6uodgKKnEUVWM8dA6v3UnsXWJxMm3reAwHc8T/bxmHrrV4WCnTqPBYRJ1Rx0cieHxEjuyG0X/fBpmF9+9A9aYMJAoZHqOVsAEdANAkRuEx2qj4Zi/VWw8jU8pRhIsH/w0eMF6rA0tuGeG921C56RBBbROxnC8nsl87pColltwyogZ3AsB87Dyq+Agix/ahdvNBJDIZurZJoudRqA7TobPIgjQoYsKQKGRI5TIaoqg0KTGYs4sA8Lk9+LximJ+udSI+uwtlTFijcbmqDYR0bknVpkN4rQ7MOcVEDO1C+Td7iRzWheL125GHaPE5XUiV8sBciPPRPqD3DX1Zc8vEsft8KCKCr+gruHNLqjdl+PsqImJoFyq+2UvksK4BnfI53Uj8ff0Znar4Zi8yrRpnjeGivATvRc9HQUDwuOnTqyehIaJcJEodPodZ9JQUvEgkUrhKCoGoQZ0o3yxyfcnGfcSP7UXJxn3i+Huk4XO48Vgcgeud1QaMmYWEdW/Fhfd+xpJbRtWO4wFObNBzAJlWhUyrCsyh1+EkZlwfJDIpmuQoan4V7R/jsdwABwCUHcxBFaIjKD4CqVxOYr/25Hy3n5K9Zzj7zT7kaiVet5eg2IuyaljP1ZsyiLt9kLiOb+wDEFiXAc65yrqUKGRI5DJCu7aictMhavecxufyIHh9GI7l4jZYkOnUqGLCMBzLRR0fcXGcamXg2cs37iXmT+yXXpuTmMGdqPjlOFKFjIqdJ0n02wEN+xJAeNeWeO0u1DFhyIM0RPVvj0ylpHjjPqIHdiRn+XcoQrRU/nqChHFi++Q7BlK99TChvdpQvSkDd60psB81zEeFn1t0rRPw+tdN8W8nkSrkaGPCcFsdGHLL0fn5t+rIeWJ7tcFtcyBXK7HVGFGF6NDGhNFy6jiqNh8O7JuRgztR6bcffG5xDgFKP9911Tl0+teoMiyIsq92Y84pJqRjC5EnpdJGe2yDnGt+PY5EJkPwCfh8AjKtCnmw9hIOuIA8RBtYzzK1kpqAjPYQPVacg8T7R1Hy0S/Ig7XYS2qQadWXrMtCIgZ3osK/LiUyGT6vD6/FLnqD2V0oY0Jx1Rgb9dVgP0UO6YKjUg+CgL2oWnzunSeIGdcbd50pwDexN/fFdDIfn92F8ch5fG4PcROHEtKzNY6yWqy5ZdjzKqj7/RQ+p4eocX0a6VL48K6UfyR6mMk0KgSvF2VMGMGdW+IoqSa4exqG9CwErxdd+5RAu44vTSbnpS+QqZRU+eemdONeYsf2puybfdQfzaVubyaKEC224upGOi+RyYgY1JHqrUeQaVVUbTtKrF9/IwZ2pHj9DgS3F0dpLYoQLSr/3Mh1aip+PiTu+2E6fG4PqpgwSjfuJc7fvsF2qN6UgUyrwm20XVV3L+eNCj9v6Py8Ed+vPee/3U/p3jOcv4Q3tJfxhjIipLHd5teNv2wHjO1D+Ze/B9rJtCrcFttl7RrrVP2R88Tc2NvP9SJv6FrHi3yjVqIID8Z1cL/oDalSgVSGRKXCk3kKwWJBfcvf8JaXgU9cY4LZhOD2INHpELw+6g7kEHeTOHdRl6xL4ZJ1qT+QHZCRTKuGS5xXQtqnIFUpcBltlGzcR6h/Xapiwmg1ZSwVWw7jrDUG9L78812YMwso37iHyJHdseaWBey9y2VmrzZw4TJ7r4Fv3BY7ER2SOffZLpBIcNSZAu8yhqPn8RjF91HDsVwUobrA+8ql46rddQqpXIb0KulAIvq3RxkWRMWP6biNVnSt4q7LN3W/nyJ8QAcuvPIF0Tf2QXB7ifTv7Q3jutSWakYz/gqaDyX/j6F9+/a88sorvPHGGwwcOJCff/4ZEMObp0yZwvLly3nppZdQKpVMmjSJDh06sHz5cm655ZYr7pWens6gQYNo37495eXlGI0iIX/77bdotVreeust3nzzTTp37sx9992HUqlk+fLlzJw5s9F9Bg0axIEDBwDweDycOXOmUXhzTEwMN9xwAzfffDPLly+nQ4cOdOrUKXCQeeDAAfr164dcfmU2ArvdjsPhIC4u7orvXC4X77//PrNnz+att97C5/Pxyy+/BL4PDg7m9ddfZ8yYMWzatAmpVErv3r0DXqG5ubnExMQQFhbGRx99xC233MKyZcuYN28ea9asCdwnPz+fBQsWMGvWLO6++24GDhzI8uXLGThwIN9//z2dO3dm2bJlLF68mM8++wyHw8Evv/yCUqnkzTff5I477iA/P/+K57/pppuIiIhg8eLFLF68GL1ez+eff87ixYt54403yMvL+1MerMA1nyM0NJRFixbx+uuvM3v2bD766CMADh8+THl5OW+99RaPP/54k7xYlRFBuI3WwMZpr9CjiQsHQBsfjuCDYd89zy3bXkbwetH6v5NIJdz6yyvcc/p9yvdmUnsi76r318SFYy2vI+3e4ZT/fhpr+cX7N3zXAGu5HomsMR0qIsRDr4bnc5TrUYRqcZRdbOcx25GHNH7JUkYE4Tbb/f1EYC2uDvQrUylQRgQz7Lvn6bHjdWImDEUZH4GzvA4E6PLVIpSx4cTeM0L8zA+f040qIRLzcTFUueDvHxHcpx2pLz9My8WTKXr1c5wVetQpMTjL60h9+WEKX/5UNPjVyiufz2il5cShVO46hb1CLxrb5XUEp8WhCNWhigpl6LfPkTDhYgX6jq9Pwef24Ko2BOYDQTysvBRSreqKeVPHRxB3+0C8dgeOstrAtc5aY+DX6waoU+NQJkRiPX4eAFd5HSEDOpP898lIVApkoUEoYyNo+dpjyLRi2oLosb1w1ZsbeeJIpFK4JB+po1x/xQtxw9wr4yPQdWwR+H9nhfhfAFVyNEGdU7EVVDYalyouAolEgulkHqr4cBxldTgq6lDHRwT+C6CICkEepGHo6TXU7TlN3e7Tge8a2iVOGkHtbyfEEKVL8pLZKvREdE0lonOLgJ5r48JRR4dy55GVyHUqCn7OCKyNBsiCNHiMVpRxETjLa/3jicRZUYdEJqHjV3+n6443iL3/BuSX6bnP6UauU+Moq7v+uPztVAmRBHdOpW5PZuC78MGdCOvXntCeaeS9sRFHRR1ug0X8XiphxM5XufHMB1gKq/A6XIG+LXllqCKCaHHvcOpPXCCiVxuSbh9A0tQb0bUTPVucFXVI5FLCB3ZEnRRFwgOjRD2pNaLxHzpbzpYQNa43iohgBJ8PdWKkf2weFOHB4mFQqhiWGtRe9AhqGFvDuPr9soxhWWup25eJXKcOyEumUQZk5ii7ZFx+aJKjCO2airvejOD1oY4LRx6kInJwJxLvHETZxn2o/fKKnTSK+l0nUMZHYs0uonT1z8TcOVT0cPb4MOw5hatCT9fvX6T/mfXU7z2N+UQuiohgfE43yQ+Nof/vbxDSI00MKfc/o7OqPvBMl49L8PpQJ0ejbRGLTC2ORR0fQeTI7qiToon72wAsOcUXxySVINOq6bvtFRIfGIVMp0YedHE+fE4PysiQP+grLtCXKj6ciJHdUSdFXdHXH+lU25cfJP7OwQGdUl/GPUjlSOQqBM/Fw0OpUo1MF4lUFYTPpkfweZHIGh9KKiOCcZsu3YvqkIdqsZfrUceFE39TH0xnS5BpLudSUb+8LjehnVtSu/c0CASeK+7G3ozY9yY9Pn8GZ5UBwevDWVlPyce/ED6oI0NPr0Eik1G382L0xKUcIJFK0MWGMem31yjZl4lULsNyyb5gqdCj1Kko2Z8d+KxhDiVKOVEjulPx3b5GfNOgvw3yunRdDv7tNUZnfYj+0DlcenNgPuR+mSdNGk7NbydxVIicnjRpBDW7Tgb6FXw+en3xDAN+eZXw/h1QhGoDP8CBuF8qLt8vI4OR69SMP7mKqj1nqNpz+pJ9OgJbeR0yjZLYEd0w51Wgjg9H1yIGZ52Z2NHd6bhwIlKlDKlKgb1CjyAIqOPF9kGt4v0HDCr6bnuF+AlDA/tRw3w0zIW4bi5+Z63Qo40LJygpisjOLai+xM5IHNQRVaiOVjf35eib32Gt0BPRKYXYG/tQ9In4o50sSI37El6VX7JuxLm/+hy6TTZUceH43F5xjWpVOCr0V+yzDXJ2ltVRuHozkSO6EtQ20f9DnSCmjQlwgD6wLgWfjx5fPEu/X5YR5peRo6wOZUQwqtgwVDFh9PhsIR6z/RrrsiWC2xsYS8Tgzigigon72wAuvLGxUV8NHBB3+wBMJwuQ+PdjdXwEqoQIUmfdTvydgwMcIJHL0KbGIg8PQqpRigfDafGo4yLwWB04/Lqva5+Mq96M6pJ9L7R/B/D4MJ8U5WTJLkIilaJKjEKTGoc6KRpVQiTq5GgkMhmuGgMAMWN74ajU46isR/AJl9gtdVfor6NCT8qDowPyclbWU/LJryhCdQw/8T4ek43qrYcDslLFR1zRXh0fgbOyHntJDR1feZBRmR/gc7mx5lWIe2x54z1W8HgZsOdNenz2DOdf+PiqugtX8oY2NoyJu16jzM8bjezdCj0KnYryS3hDGaxBIpPS79fX6PHFM0g1qoBu/FU7oKFdA2dL1Uoqv913nXYtG3F9xODOtHv5QaJu6En9wZzAvHmLi/AU5BHx6UYivvwen9WK+/hRcb0lJqFIawsSCF2+UpwHuRxZSkukGiUxo7ujSYz0rzHrNdelz+Vm4JYX6f/ZfE7M+VCcG38bVVQIgseDvaIOdXw49go9oZ1bEH9THwo+2Sk+R5D6CvtXkxJNcOdUJDLpNWXWIJcov71XcwnfxA/qSL+X7keuU3H6vU0BbroULaaOw2N1XJdv5JfZvw18E/e3AXR8fQp1+84g06mvyzfqpChcdSZSHr+Z8AEd6LjicdSJUY3GddW9uRnN+BNoPpT8Pwa9Xs8rr7zCvHnz+PnnnykpKQHEw8p//vOfbN26FavVikx2pSfB5Thw4ACDBg1CKpXSt29fDh48CIjeh2PHXgwLCAoKuu59unfvTlZWFm63mxMnTtChQweUyusXsBg5ciS7d+8G4Pfffw94Pl6O64Vpl5eXExMTQ0KC6CY/bNgwcnJyAt/36yeGPLVq1YqaGjG0d+DAgYED1PT0dAYMGACIY16/fj3z58/n9ddfx2azYbeLB1O9e/e+5nhOnz7NTz/9xPz581myZAkul4va2lqys7MZOnQoAC1atKBFixbXnQ8Qc3B26tSJkJAQZDIZQ4YMaTSe6+Faz+H1elmzZg3z5s1jxYoVlJaWApCTkxOQfUREBJ07d/5T/TTC1RJJCxe/C06LZ//9b/LrpNcJSo5GlyBucoJP4Ocxz/NN75lE9UgjrF3SlfcBJBIJEZ1b0PreYRx/5Sv//YXAd3/8fH9yHJer2KX3ljS+RiKVoooMYf/9b5J571JazLkLmf/A4+T4RZwYsxBrViEhvdsGfmmUatUkTL0JY0aOmAsQiHtwLPbcUs5OeZOCxR/TesW0QDfBfdrhrjViPZ1/zedThOkQvF6Kv0tv/JVMRnjXVAzZRZx47mPS5t6BtlU80Tf0xF1nQvBdJen6ZWvs6tMmED2mFx6j7SpfXWwv1arRdU2jct2WwFgBnKU1lCz9FKlKgc9mx3IiF5/dReqMvyHVKEmbfTsF7/181Z6vC7+sJFIpoX3b464xXpwvQXyejuueJu/vH+G1ORo1jR7bC5+n4Vfki6Nu4JwA9wgCjvI69nV/ktCerdGmxV/CSxLiJw5F8Hip/G6/eJtL5kMildJr0T0cWfwZbv98SCQS6k4V8F2fWXisTuL6d7iKjAlce8mDAXBhzvucHjOfnElLiXtoHMG9r5en9zrjkojz1239XM6/8AleqyPwnS2vAvPpAup2nyb5kXGN7+ET+H30c+zo8RS6FjFXeChLVUp8Hi+5721mR++Z1B06R82WQ3T9+OnANTmzPsB6oQzj8QskPTyWsP4d/B34v5/9AUkPj6HXN4uQSMV8eACu6noEj5d+vywjqF1SIHdUo+fzDzlj1EL2dX+SkM4tL/E2lnCpzJz+F9uGccu0Knqtn8P51zYi+BrmSYIpuxjLhXLKvksnclgXACIHdSTu3pEULP0MiUR8mYkcJ3rsWrOLkKgVRN8p/ihwbtpKDvV4nOAerdG2TwYJeMw29vebScbIhfhcHpThQZc8Y+O979JxybQquq+fQ96b3zaa97JPf8Nw5By1v51EFR8ZaH/yvtdxlNdxfNIykh8eiyJMd4m++fvi2n11Wz+X/EZ9SSi/Rl9/pFOnH1lBxXf7AzrVeH+XIA+JxWutbbSGBK8Hr7kKn9OCVBPqb0djXIfrO788meyXv7z6lxLxX+2fmciZv/8Tj9XRMAkAVG47yu9DnubMjPdR+OUjD9URNawb1gvl7O32BBKZlIjhXRvfs2Gt+QSqTubz8+TlxHZPQxnc+KUyJDkKAbiw5dAVY4ke0wvDkXN4TPZGfHO1wTasy/2jnmFX92mEdm0ZyHkpNpMgD9EieLyUfydGGIR0TSVp0gjOv/xF4NaOCj0Hb3iWY5NeI2Hi0KtGH1zNJLOX17G55wwieqQR3Cr+4n7pf9T4G3pSd+Q8gscLAkjkUsK6tMReWsupv3+C4BNo58+thj+EE0AilxHUuSXOKgPH73mVVnPvQJMSc9l8NJ64S3VKplIw5sNZHFxykX8BDPmVOOpM5G85TOeHbwCg62M3cm7pF+Bf95LL51kiuYKnrzaHABKZlDbPTuTCm99e5KfLJ85/rTxUR8y4XhiPnMdRWotMqwocKFyNA5wVeg7d8AzHJy0jYeKwizKSSpAHaTCeyqNo7VaCOiRfsS67r5/DuRc+Ee0A/1e2vHLMOcXU/naSlEfGNuoLRM/b6DG9MGUWNBp+fXoW5V/vpuK7/QEO8NqcVHy3nx4bF9H9y+fwWO2izCWSwP1azr4dvL7Aj6MNiLl9ME5/dANA5Re78LncdHhvBrp2yVhzipHIpXRa/zT2/Aq8VgdSjZLWs2/j/OvfXNccbYAiVEfM2N4BeclDdUSN7Ia9tJbfuz2JTKsi5qY+V1fyS+QgD9WhignjxKMr2Td8AUgkYj7iy/ZYiUT0ljwweC4nH3qTFtPGX0N3uYI3ak7ms/WB5UR3T0Nx2WFUUJLIG/mbL/KGPqcEe0kNGSMXULJ+e6O0DH/VDmhAA2e7qg3E3Drgqu0adKox15dz6pEVGDLOEuQPsxcEAdQqZHHx6B+8B/2kO5Co1ahGiutPotMhCdJhfv0VrOtWo5v6BN7qSoKmz6bvl89gyirG5/FeKWeJpJG4XHVmjk35B4cfXkGHhRMaD/8q9lTaEzeJ+4Pv6nKRaZSoE6I4/8InjWyNwKVXsfcOL27MN8b8SnZNXYnH6qSNP7XFpe0iBnUk/s7BuPWWRuO6sjbN1Tmk/tBZTjy8gpDOLZA22DrX4BupXEZwl1QqvtmHraASr82BNrVxBJLY/H92gbz/Dgg+yf/4f/7T0Fzo5v8YNmzYwC233ELv3r3Jysrim2++AeC2226jZ8+eHD9+nOeff54XXnjhuvcpKiqioqIikBfS4/EQExPDuHHiy8KfOvTxQ6lU0rFjR06dOhU46PwjtG/fnvXr15OdnY3P5yMlJeWq12m1WtRqNVVVVcTGXkmc10OD56VUKsXrFQ8f2rZtS2VlJSaTiSNHjnDnnXcCIgG/8sorVz18vF4RGkEQmDdvXuBg9L+C/8omcK3n2LhxI6GhoSxfvhxBELjvvovVsy+X8bXmd+fOnXTr1o0PP/yQS48/XHVmFKE6JDIpgtdH66nj0CZHMfrXV3HWmrCV1eK1O3E6XfjcXlQRjfMjukw2Kg/kkHjJC137B0fT9j4xH4+lsIrOs27jl9tfxlVvIax9EgPfeQKfx0vdyXx0CZE0ZJHUJURcYTC468zIQ7QkTxlL4qQRyPwegA1eVwDyYA0ec+OKx646M4pgDR6rA3uFHl1KDHa/sSz4fJjOluK1O/HYXBgzclAlRqJKiMR0WAz5V0SFYjyQRVDXNCRyGR3Xz8N2vgTTobOBPmImDqP2x3RUCZHIw4MJHdQZweOhdnMGIX3aEdQ1jfBRPVHFR+Jzeejz3pMceWo1APEju6MI0lJ76Byjf30VmVaJ22RDmxCJvUKPS28m+bYBmM+XU59xltSnxhMzpheKMB0SmYw2CyciVcjp9Naj4ktOZX2j8XttTuQh2oBc1QkR+NxezJkFeG0uNA1FPgBVVCg1heIv3RK5jDbr5mM/X4qrpJrYh8YRfd8NaFonot+SgUQux1WpJ6hnOyQKGVUbthI2aQzalrFoUqLp++0LqBPFl5uBvy6jcO22SwxFMW/UpQed8Q+PJaRnG9qvmok9rxxHWS2KqFBclXpU8ZG4ao10XD+P6u/3Ubf1MG5BelEf7huJrl0yrjoT6sRI0Us1MRJ1fCTOyvrAfy/VI6/VQX16NjHjege+k2lURN/YB1e1gf6/vY5EJkPiD7GRyGVEdW/FmdWbKd52NPDc1gp94IDeY3MQ2b0V1UfOB76Pe2gcyvhIou8YQt2Wg6gSosTx+Mdlyy70P5cJ/bZDaFolXKLnI9GmxeOxOP5wXB6jDXVCJLkf/yKGSPZug0Qmpf9vr6NKiMSSXYT1XAlJk29AIpchkUkb6YrbZEN/+BxB9wwL6ErcmF5IpBKOTV+F1y6G5NrL9Tgr9EjkMlKeupXQvu1p82IY9sIq1MnR1Gw9TEiPNJRRodiLxHmyXSjn5N2v4gNGFvwTgP6/vY69tBZ7aS2HRi2kw/JHSbhnOKZTokdCw9ga5CWRSfGYbFjOlRI9tldgXK5aI+GDOpExcgH9d74eGJdELqPXhjmUfZdO6dd76bD4ftEzokKPNiUWZ2U95d+nk/roOMp/OkiXFY+RPWkpnnoLsmAtbd+dgUQqpXbLISLaJVP19W5C+rQTPXcr9XhNNowHsggf0QP9+1tQRATTf+drIIC9oBJVTHtAPHQI6ZIamOtG4wrV0W/HK8iDtbScPj7AZ46AnCPIXfoFSfePCrS3nC1BGR1Kr43Po4wOxa03Bw7fnBV6pCo57jrzVfvqu+NV5MFaWlzS16U6dXlfV9Ophu8a2lV+v58enz+DRC5rpE+ykFh8DguCy4ZUHUJC61jeXbUafB6QyvE5LchD/F7ZvsYVUl11ZhQhOlIfGUOLScMDXK9JiCCsWyq918xAHReOz+0hvGdrood1JaxHGkgkyFQKDKcKqNx6hPBebcTDucs4sfaXY0iVCpTRoYT174DbIM6h4PFiPV9G7PgBxIwVQzYv5QCAyHZJDF/6EOrwIMxltQQliPtP+7uGoIsNx35ZnsYG/Y27fSCVP6SjToi4Yl027GHq+Mgr1qXHZKN2TyZps29j8C5RvwSfgFSl4OS09wDQtoglbdZtHJ34Km5/cTl3nRm5Tk3KlLEkTRqBKjoUn9uDJjESg//e19wvQ3ViruIDOXSYcxva5Chu+PVV9Kfy0SZEknxrP0p+OECHeXcQO6wLSXcOQvAJmM6XodBpkEgkhHVrKRbEkkhxVBr83FFHbZ2R5EfG4jFaqc/IIaxf+8B45SFaOr8/A4/RivFkHsGXrBtdfAR95t9F7g8HKNh2lE4Pjqa9P9dfzal8JN1bUbD1CCPfeRKpQo5MpSDyAzHHsjIymOjR3ZEHaQJzaC+tvXhofZU5THl4DEn3j0STHI1MpaAuPQvL2RKclfVokqOv2GfddWaU0aEM+O01ZEFqDIfOIQvWUrXlMKkzbkURFXoJB0QE1qVMpw5wvdIvI3ViJG6jVdTFvw1AvycTiUyKzymmM/IY/R5SagWt5t2J45KxOPx8k7NxL51XPhlYlw16GHVDD0yZhWKYqX8/dlTo0abGY8kuouL7dNKevgtnZT2OCj3W7CLyXxF/BBh6dh2WnBIcFXXItWpCe7YmqF0SNb8cI6xPu8D4JDIp0Tf3pX7PaVR+3Y6ffIO4JxRUUvvLUcIGdiRp6k1UfbePhMk34KrUo2sZizYlmiG7XhfvI5cy/ICYh1WilIsckBhJPRDcMYXgDskcvv3lgM5HDu2MLb+SoDaJIAhUbTlMy8dvRpMUzcDfXsN4Mg/NJfZicPskur/7JDKtGpfejDxIg7PaIBYejA8XZZ1yUdauS/YiQ0YO2hYxWC+UAyIfJkwaQftlj/jnoDFvhLdLYvArft4orUXn5422dw1BFxeO4zLeMJfUIA/WBHRDlRD5p+ybBs6uySqk1bw7A5Eyl7ZDIiGifweQSK7B9UcacX3DflS56RBd3puGs7IeZ2U9is6j8NXrEfxRea70fahuGo9m0mSkMXG4M08h0elwH8kAnw+JXI5h3gwydqlp99zdOMr1uOrMqKLDGLLrNQRBwF5a2+ggtWGtWGuMaFvG0Hr6eJJuH4A2ORrD6QJ0qXFo4iNxVBrQJkchVSvpvWaGuO4jgokb1R2pSiwYhkRCp3en4yirpXrrYSJHdLumzC6194q2HW30LlPrf1/x2Byk3NADiVSKrcqAEgjqmELnFY9z9N7XGPjrqwy8Bt+o4yMCKWaARnxTfyAbZZgOy7lSwvt3CMzB5XwjD9HiqKrHWV6HW2/CWVlP1aZDRN/Yp9F70aX60Yxm/BU0e0r+H4PNZiMiQnyh3bPnYtGHyspKUlJSuO2222jVqhVlZWVoNJqAt9/lSE9PZ8KECaxatYpVq1axZs0a9Ho9NTU1dO3ale3bL5aht1jEDVwul18z7+OgQYP4/fffOXv2LN27d7/ie41Gg8PR2FNp6NChrFy5khEjRlx3zLfddhvr16/HZrMF5mDnzp0kJCRQXV1NZWUlAHv37qVjx47XvZdEIqFv37588sknJCUlERwsHpRdPubCwsKrtler1Y3mtFu3bmzbti1woFhQUABAx44dA0WGiouLKSoquub9GualTZs2ZGdnYzKZ8Pl8pKen/+F4/ug5bDYb4eHhSKVS9u7di8/vKdehQwcOHDiAz+ejvr6erKwsqqqqrnrv0aNHEx0dzfPPP3/FdzXp2STe0hcQww0yl37Fzhueo+DL3UQP7IhEJiW2f3ukChk1xy6gighGGSLmBpWpFSQM6Ywxrzxwv7Of7OTnMc/z20MriOrVBktxNeb8SqJ6pmEtrWXziGfYesPzlG4/RupdYlX5qJ5puEy2q3oB6tOzcdeZyBj1DPp9Z6jZcYyECaIHa2iv1vic7kYHXQ2oO5qLIlhD/cl8QtokUnvoHBKFDF1yNHKdColMilSjJLhna2q3HSb2nhHIdGqCe7bBa7WjSo5BHqyh/Zo52PLKUcVHUvfLxYMpV2U9jpJqYiYOx55bhj2/HGt2EbU/7EeqVHC05+Oce/xt7AUVGNPPBA4kY0d0pd1T46ncdRJ7ZT07b3iO6v3ZlO84TosJQyjfcYy40d1xW+y4zTZCe7am6MOt/N75cX5JEpOfu/Rm6tKz8NpduOrMolF9GerTs4kZL1ZiT5g4DMEnUPnDAcq+3IW2VRzqlGjC+rVHplVR+b2o56lvTceeW0b5ym+Jums4VR9vp3DhGux55dT9sI/wsX0QXB68Vjtekw1t51Ss58uw5JTwe6fH2dNnBlVbDuMxWDlww7Po0uJBENCkRCNRyIi7bSDWCxWBZ6z4aAfnZr6HLbdUDAvXqPCYbaiSovGYbaQ+ey+23DLK1mxuNC5XnZncl7/AXWukZusR4icMpWbHUZKnjMNjtqFJFtu7qg0oIoORh2ipT88m7o5BRAztjDY1jprtR4kc0Q1Ny1gsOcVkjFhAzoJ1uGqNxPjzQ474aA5ui53TK35oNLcuo5Xg1DiCkqORa1TIVApKfrmYk7fy4+3otx3CVWNAv+0wcVNuCozLa3UEDHCpRkXosG7YzhUHxpUxaiFu/8v79cYF0PHtJ7CX1uCs0AfkXLJ+B6envk3WjFXIgjQkPTgGV40RwevFbbAgeL0o/OtXqlYQlJaA4PbS8sEbiB3dnaiBHcj/+Fe8dheqaNGrrfKXYyRNGYdEKsVwMAfr2WKO3rSI8s9FXYoa0wtBEJBpVFT5vbgUUWI4MRIJrjoT5d/sJWPUQqQqOVKFGAUgCAJIJRgOniW0V5tGMjMcPkfM+P5I1Qqib+hJ9ZbDZIxaSPHarWiSY3CU1RLcsUVgXK5qA13ffgxLbjkFa7aKHJCeRdz4frgNVoLaJqA/dI64m/og1aiIvbEPp6avwp4v6mPJuz/gyK/EVW3AXliJTKsiuFuaWMTF5sBdbUCqVhI2pCv2C2Jxp/oD2RS88xMZoxaiio8IeINa88qRapS4qg2NxgVivkt7SQ17u09rxGemk/mk+OUce9tAvDYnrmqDmAtRp6Zu1ymKPtiCvagKr92JVC4N9IVUiltvvmZf+7o/Sb2/r/gJQzGdzAvoVNxtgwJ9XUunarYfFdfMjqPETxhK9NjeuGqMjfqSBUUjeN34HOLLqs9hovzCaWY8NQ2f04pUHYxUqUXweRAEn5iH8jLUHhDXwO7Rz1GzL4uKHcdInjiEnX1nc/TxdzGeKaJi0yEyn9nA6fnr2Dv6WUzZRTiqDYT4vfXTpt0S4ETtJflrg7uk4nN5CB/UCUdZLWF92lP7mxiyLXqdCWSMWtiIAxSRwSQN7oS5rJavb3kBY2EVRbtP0+HOwaQM70rfObejv1B+pfcNYDh8joghXanefjSwLjNGLQysy/gJQ8UKx5esS/kl6zJqaBeMJ/LIe+cnzi79Em2rOBzlenx2FzHjeqGKDeXkE+9iy7/IpzKtivpD53DVmTg0fjGCx0v9obPX3S+VkcEoQrRUp2eTfPtAYoZ2wmt3kbn0K3694TnKth2l5b3DiO7fAUdVPW6znXPv/sxvwxdSf/wC9SfzSZk4BLs/NNFtthN3Qw8qdoh7ZcWOY4T1b0/9gWzi7hxMaM82BHdqQc128fvCd37Eer6UjFELseaWIdOK6yamZxrq8CD02cVkrhUr9mZ9spPvxj7Pr0+8Q+H2Yyi0apJGdMVeZ8JltvFF/9ns7jOD3X1mULnpEFkLN1D9y3Hy3vmJ/aPEQ3SJf91cbQ6LP/qFA6OewVmhx1ltQBkRQsLEoZiyi3CbbVfdZ2t3naL08124qgxIVQqkcimRQzpjvVBxCQe0DqwVqVaF4dBZXHVmDo//e0BG8ROGUrv9KAn3DsdjthHWrz0IAtZzYmRMp7cfx15czfnFn5LhH4tULkWbGoc1T+wrtFcbXDWmRutSn55Ny2njqfwhnZBurQL7sTmzkOjRPajecYzkqeMCHFCz4xgJ9/kLuYzrhVSjovyfOzGfyEOdFIW2dQLn/v4xMbf0Q50cTa1fzuFDu2LLLafqh3RiJwwTuelcCZazxRwZNhdHSQ3qpGjMJ/MwHT0XeEZzTgk7Oz3B731m8nufmXjtLs4u/ZK9wxZQty+Lqh3HSJwwBHViJH0+X4A1vxLDkYupihxldYT2bI0+4yyx4/sROaQzHpuDc0u/4MCoZ6jedjSg/+qkKOyltewdtoATj69EqlKSdI/4rB6rQ6zSXG0gaeJQqraLuSG1LWMDtlRwl1Tx0NmfM7Bmx1FUMWFX5Y3EwZ2wlNXy/c0vYCyoomT3adreNZjk4V3pNfd2DLlX8oYmOjRgB2Q//SE+p5uabUf/tB1Q9XMGGaMWBrg+6cEbAu0afvi4tF2ntx+/jOuHXsL14r6kTopEIpPhdbpw15tRtGuPJCgI/I4eiu49cR8/hkQmxf7t1/j0dahHj0WamAQaDYLNhqAXDzjjbupD2Q9ilFvNrpNceOcn9o96FqlczKELEHdLXzz+tRbaRfQWv7BqE7tHP0fFtqO4DVaUoVqSJw7BmF2E22zn194z+bXPLH7tM4vyzYfIWbieut9PEzO+Px3ffgKZRkWxn0OuJTOAUX5776Tf3mt4l9n9+DsU7zhG67sGI9eocOiJmCDqAAEAAElEQVTNuEw27NUG1ImR9Ngwl9PTV2HLr6B21yny3/mJA5fxTWiv1rjNtkaHr8Uf/cKRia9Q8+txXHozifcMI/qGnljOlVyTb+rTswnv3wFHeR0pU2+kZvtRIoZ0xnQyj/gAzze2A5rRjL8CifB/wcf2/yjuvvtuwsMv5p245ZZbiI2N5ZNPPiEiIoI2bdqQl5fHkiVL2LBhA1lZWUilUhITE5k+fToSiYRXX30Vs9nMsGHDGuWVnD59Os899xyJiYmBzz755BNCQ0MZN24c69ato6CgAKlUyl133UW/fv347LPPOHbsGKmpqcycOZMHHniATz/9FBA9LR977DF69+7NtGliKGpWVhabNm3imWeeoby8nBUrViCRSHjkkUfo0KEDBoOB6dOn8+GHH6LT6a45D4Ig8PPPP7Nr1y7kcjkymYxbbrmFoUOHkpmZyaefforX6yUtLY1HH30UhULB9OnTWbZsGSEhIeTl5fHpp5+yZMkSQAyTfvbZZ5k2bVogbNxkMrF+/XrKysrwer106NCBxx57jI0bN6JWq7n1VjG0yGKx8Morr+DxeLj99tvp3bs3H3/8cSAnY3R0NM8880wg32VpaSktW7aksrKShx9+mLS0tEZj27ZtGzt27CA8PJzFixezf//+QJXzHj16cP/9918xH0uWLKGsrCwQot+2bVueeuqpqz5HRUUFb731FiqVik6dOrFt2zY+/fRTBEFgw4YNnDlzhvj4eEA8JO7fv//1VJJv4+9j0GfzOTZvLY4qA7qUaPp9MANlmA7DmSIOP/V+4OV6+M+LiejWCsHn4+wnv3LkpS8J75DMjT+8gLWiHnw+rGV1hHdMQRMdiqPWROmuUxyYv46By6fS4qY+CD4fiiA1glfgl9tfRn9aPGwd8enTOGpNxPRrh8xf5EYVHoSr1ojg9XH4xhdwVtWjaRFD1zUzUYQFYcosJHP6e7R78QGib+gp5n1yeRA8XtxWJ6bzZRyd/QFdF99HzJBOqCJCEHw+rEXVIJEgkUoo/GoPPpeHNo/fiFQQKF31E2Vrt9Lu3aeI/ttABJ+Aq1JP5Ze/43O5SVs8GZ/LjbvegrvGiPFwDo6zJVjPFtPq5YdRJUcj06lxltdx/ol/YDmVR6tlUwkb0R2f3UnFhu1EjOnNrskrGPTZfELaJCCRyfBYHGiToxA8Xqr2ZHL4qffpuuR+4kZ0RaZR4XW48NqdlH++i6hhXTkz98PAfAz45VUUIVo8FgdH712G8WguyuhQhh19V8yR4/Xhc7hwVtYjD9Fizi4mfEAH0vvOwGO20/3TBUSO6AaCQNnnuzj7zAba/P0+Wk6/FVt2IYIgoIyPRHB78ehNuOuMKKLCUDQkHwdc5bXYzpdwfOaHdHv/qUbPN2TfWzgq6zGdyqfs2320X3w/UqUceahOjAKTy/A53RzuPQ2vxU7r5Y8RP2kUHpMVn92Fx2ildO0W2q14UvQqSo7GWVbH+Zc+w3qhnC5rZqFrnYgtv4LDt7xAuxcnEzmym1i4w+HEbbSRPWs1aQsmUvjBZtouvh+pWokmKQqfw4V+XxaZ099l4N63kCrlSNVK5MEavFYHx+9+lYR7hhN5Ux+0cRGY8ivx2MUCFD6Pl98fXkHflycTO7ADqjAxHNRjc1L4UwZ1p/OJ08mJn3IzsmANUqX4a73HbPOPy0Lxa1+SskCsJK1uEUvFx9spfuUzfMkJ9PjqOTQpMUgkElx6Ez6nB8Hjueq4Sj/dSfdP5mPJLUOTGIVEJsV48gLH7lpKl9Uz0bVOQBkThjxYK4avl9WS+fhKfG4PHd6Zjq5lLI4qPaXfH8Berqfbaw+LofkeL5bzpSjDgvG63IH1pY4ORfD68Bgs5L32Fa0W3A2IxV5kWrGgQfnnuzj3zAYA+u99C6lKjs/rQ7//DCFdW6EIC8KaV05Y73bItCp8bg/1B7LQtUnEa3fhNds5PfVtFJHBdF49E22LGCQyKbb8SrFyvMvDoIyVKKNDxdyCEikei53jd72MVKWgz6aXcJvt2MtqETxeCtdtp8WDo8XwM4noFSF4fVgLKtEmRuKxOpEg4K41cnLsQtKWTSX69sHINCp8Tpd42Fcj5iEUXB6QSpAq5Jy+YzGmShNdP5pH1IhuSGTioWDd3kzC+rbDa3dhPV9GSLfURuNSt4il76YX8dqdSKRSvA4XZ2a8T+TwriTcPQypWgE+AZ/DzanH/kHKlHHkr/iOjssfRaKQo0mOwutwUb8vC1e9mZgb+6AIDwrkifPaXViyizk99W00LWLos+mlRn1lzVhF5PBuxF/W1+nH3iZlyo1/WqfE3JS1nJn+HqZT+Yw4twJ5WCKC52JhmTlzZnPk2AkMRjORkRFsWL+etNatwevBa6lG8LjY2nkR/T9fwMm5H+KoMqBNiaH3mhkownQYzxRxfPoqOr94PzEjuuG1Ozkxew2tHhlD1a/HSb53OMWf7qLPx/Mw55ahaxmHRC7Fa3eSMfFV6o/mkvbUeNrOvh1baS0+i53iD7bQYvp4FGFB+FweJDIJgseHKbMAr81J5LAueO0usmetJuGe4USP7Y08MhhLhR6vy03upkPE9WyNvdZE29sHIpFKEQQfUpkMj92Fw2Dhm1sXk1xSQ8q08aTO/BsegxVzZiGZ098VdQhov+wR4u4aHMjx2bAuO74zDW3LOJxVesq/S6fsu/30WDOTkM4txarQdifyIA2CAILLja2o2r8Go9k/+GmkagU9P1uINikKiVyKNa+CA2Oeo/2LDxBzjf3y3Kqf6fr3+5CpFWiTovA63FTvz2pkBwzd+BwRPdOwFVdzbPYaDKfEPXzoT4uRB6nRxEeIezgSnHoT+uN5HJ2+iv4fzeX43A9pfcdAEh8YJeakszmpT8++Yj4iR3bDa3dhyy0juGsqHomEkBax1OUUI/gEQlJi2Pf8R1z4/gB37niFiLaJgYMMl8nG5ntfo/Z0AcluD70/X4jH4qByUwbGzAJ6XGI/uOrNRA3riiJMh1QmvWIONS1i6O9fo2IYpQRHeR0npryNo7yOgb+8GihK5LXYOTbpdTq//RjalnHivubxIFXIsZfWYj1XSki3VmJUhtnO6an/QKaW0/2zZ9D4ZWTLqyBjzLP+Pax7ILeo4PFxbvEnxIzpfY11mYflbAnxdw0JeFRKFXLsZbW46y2cnvoPnFX16NomMuD3N3CU1WI6VUDFt/tou/h+MRekVIJUJkXwCZR+votzz30MwLBT76Pw2065i/9Jmb+w3qBTq1FGh4rh5l4fptMFHL3xeRInjyZ+4jCqNu6m/J+/0mbZFCJGdkfweJGqlHjtTrw2ByHdW+NzuRF8As7SWi78/WNKfsukz+cLOD13Lc6qekYefw9XnQl5sAZTZiEnp6+iw4sPkDhhCHKtEmtBFT6HC8HjxVVr4szcD0mePIr4OwejjgtH8Pqo3X2aU0+K+qWMDmXooZXifiGAU29iT/+5eCx2hh98G2VksGhvOV04yvVIlXJMmYXIgjScnr2GxAmDSZk0HHV8JEglGI+e5/i9y66qu1fjDZ/TTd7mQ8T6eaP1VXjDabDww/jFpN7Yhx4P33BFX9ezb67H2QP3rUCdEOnXJy+OkhrOTH/vOu3yOHrXUrquntGI6131ZtFb2+NF2P0zErkC1U3jQfDhPnECvB6UA4fgq6lCGh2DRKsDrxdfXS2C1QoKBTaLBK/TzbGHVgTsxJ5rZlyyLi1EDeuCTKvCa3PisdjxOkQv4SNT3sZRZaDvJ/OIHdlNXPcCOKrqOfzQWwE+6v/5AjwWO7U/H8ScWUD3zxYS1DYJt8mKo6QGBLjw6pdEje55hcwibuqDLi4C4yX2nuDxsvPhFfR/eTIxvdugiQoV59Lro2TnSXZNeZvRbzxC4sShWPMqxDQHUgk+pxtFWBDmS/jG5/KgCNchUysDXu/pIxYiVSvotnoG2hYxSJVyBK+ANb+CzJmrr8o3xye9Rqe3Hxfz9OrUOCrqsBdWkzVrNa2fubvRuEyn8rmh6uvrvg/+pyOnzU3/7kf4Q3TI3frvfoS/hOZDyWb8xyIjI4MjR44wY8aMf/ejNONP4tv4+/74ostgkTYtL4a8CcwW4726J+8fwST94xysV/QlXFlR/c9AdmWimD9EheTaKQSuhyDflR5Ff4SmPB9AiMz9l9vUe6+fe/Za0Er++ricwr8usKBCfmWVxD+D1r6re7b/Eay+f10mF+tVKh//EYKv4tn2Z3CVDKj/3+BqQuBJiOSv6zyAQ/jrcyj86SS5jSFp4nr+V2F41rImtdvaedFfbiNt4lyohaZp4tmrVEv9I7R3NU2n3E3Qj6YyorkJ+6Wsia8qTeGOfEXT+DfZ/dfth6bOYVPaNXUtN5U7moKm2A+yJjK9tQkZzJpq33ibOIfKJoytqfrbyt007mgKmqJTPbtX/PFFV8Ghk389PZbnL6QguxTaJvBNaRPtvfhrRB7+/0BT9L75UPLfj/+0Q8nmnJLN+I/Ehg0bOHHiBM8+++y/+1Ga0YxmNKMZzWhGM5rRjGY0oxnNaEYzmvEX0Xwo2Yz/SDzyyCNXfLZu3bpA+HEDbrrppj/MOdmMZjSjGc1oRjOa0YxmNKMZzWhGM5pxPfwnVrf+n47mQ8lm/K/B1KlT/92P0Iw/wM0v/7UK6ABfLa5uUl/qJoR7NSWEDUDVxPC8pkAm/et9aa5SDOFP9dWEkI3gJoRhAyhkTQgV9zYtlErPXw+X0dG0EOKmIKqJYTkO/npY5L8aiiasy6aGvv0rQ4+b0pddaJoJ9j89pPpfiaaEYQPcdGbpX27zS6cri7X9/0TTgvr+dWhq6HFTVvO/siqnsnl5/dugkPx1W8XXRHk1JUR36F3GJvW195vQJrVrCv636q+pvGlpiJqCpqbqaAqaarU1hRP/lSltmtGMv4rmQ8lmNKMZ/1+xd+9eXnnlFXw+H7e11PBIv9ZXXHOkuI7lu7Lx+HyEa5Ssv3cArl7jsce0YchgG68sfAHNqTr6uOMatevw0A10nDqOkNRYzMXVuC0O9s/5kNA2CXSbJhZm8lodHH/mI9xmO/0/eApFWBCGzEKcehNxw7visbvI2/ALaQ/dgEwuw6U3k3H7SwCMPP4eyoggkErx2pzs7PIEgttLwp2DSHvqVlSx4ch1KuxldRx/4h2MmYWkTh1Hyv0jkUgkFH22C7fRStc3piCRSTHnlrFv7PMI7osHXEHd0+ixdRnuWgOuWhPnZ63CkllAzF1DaLP8cbEwjdFC8cofKF8n5gdJmnc3MZNGI1HKkQVpcVXpOf/ocmyZ+bR4eQrho3sjDw/CY7QgONwcn/0himAtXf/xGMqIECRyKZbzZUiVcoz+hO6C20ufr54halBHBJ+ANa+CrKdWYckuInJENzq9Ox1FqBa3wUrhuz9hzS2j/bJHUMWF47U5MZ8p5PSj/wCLITC2ViumEz1xBO4aA2cnv4otM58uO1eg7dBCTF7u9WI/X0LmDfMACBneg6Qlj6JMjEaqVmI/X0zhrLexn8kHIGbqrcTNnIhUp8Znd3L83tcwHsslbeFE4u4cjDouAsHno3jNVi4s+woAeZiOrh/ORpMcjUSpECvOWp0cn/UBxsxCNImRjNq7HOOZQlQxYQgeH+qECGQKOR67E3tpDel3v0Z4m3i6/XMBUpnUXwClQiyA4pdlu1ceIn7CUGQaJfbSWjIfW4mrzkTn96ajjA4Dn4/Sz36jZsdRuq6ZhTImHJlWhbOiDmVMGILbi1StwGt34TZaOT1zNabMQtQJkXR7bxrq+EjU8eF4rE4suWWoYsSk/8ZT+QS1FQuOCVYH5xasw5JdRPt/PEnsbQORSCU4yvWUrt9G6dpt9N27Al3reHxuL8dueQFLZkFAXslTxpH8yFiQgCouAqlSjtfm5Pjdr2A6kRcYZ9SoHnjtTi68+hWt5t6BMioUqVaFW28JjFPbMjZwXdbM1STcM4zoMb1QRIbgqjXhtbso/uw3Ctdup+MrDxJ3Y2+UESEIgEQqQZ9xliP3vY7g9hI9rhdtFk1CkxgFMgmGw2IS/rZL7id6VA/koVq8/iJFZ2auxpxZiDYtnm4fzvIXaYlGqlZgziri8I3P0/rZe4ge0wt1UpRYYMflIWv2B1T9kI4qIbKRzKq2HCJqRDcUYUHYiqqRh2rRtohFHqTB63DhsdjxGK2cuoq8NClRSPwFcQ7f/SrGE3noWifQdeUThHRJ5cKyr6necoiua2YhD9PhtTqQKkSzrPTzXWhaxJBwiU6dfmwl5sxCUVhSCf1+WYazUs/Z5z6i75alKCKCAbCXVGPLLSfzyXdp/ezdATnkvvoVaXPvRBEVgqyRvHahafnn++q6Zpa/SEABqvgIwvu2x3KuFHN2EaHd0wIyN2cWoEqIpOva2QR3aolEJsFyrpTDNz5P2yUPEHWZ7C5t0/m96aj8Ou+1OtGnn8FVZyJqRHe8dieWc6WEdk/DbXdxwr+W1QkR9P5wJmGdWoJMgvlcGXtveqER34Z1b8XQLS/htdYguKwglSELikEilfHcohfYvXs3EWGh/PjZB0h1kUiVWhB8eMw1V93fNCnRDNzyEsrwILw2J4fuXobxRB6x43rRduFEBJ8PicdLwXs/0XLaeBThwcjDdDgr9EikUqo2H0IRprvqWhkeGYK9zoTH7iLni9/J3LCDQS8+QOq43mLhAwRkSgWb73uN0r1nAAgf2LFJPNXzvemoosMQfD5KPttF1Y6j9FgzSyxqoFUhCALyIA0eoxW3xY7P4cJndZK9YB2W7GJUCZF0WzurkZwP3biItkvuJ2ZcH5QRwUjkUnJf/ZrMNdsC89drxaMkjO2JTKPCXlF/zb1ZqhD35v23vyzuFR1TGPzdIuQ6NV6ni4P3v0ni+L4k3NwXdUwYloJKfA4XtVsOk7/iu2vq1Jnp7wXmpv+u19G1TcLn9ZE+by35Px5ElxDBkJVPoIkORfAJGHPLiejU4qo2R49pN/ttDidnFqzDY7HTY80ssXhSZiGuOhPRI7qJxeBcbnRpCeQu+5rC1ZsD89F6wQRSp90iFp7w+MTCEzPex2t30cXPG+eXfU3x6s1oUqLFtRgRjFQhx2tzIAiQNecDOrwxhaC2SQheH1mzP6DSX3n40vXsNliQ69Ro0xICvOOo0mPLLcdRoSdyaBe8didnZq7GY7TSbcM8ce/weHGW1VH62S6K126j/67XrtqXPERLpxWPE9Q+CWQyBLcbiUKO4PYieL1iYb9aE4JPIHJwJ0Cg4p+/krfoIwASH7uZuPtGgSAgUciRBalRhAXjqjVS8dEOStduoduPLyFVypHIZNRszkAepiNyVE+8didnZ4q2lCohkh5bXkEZFSry3frt5L/0aaN1nPbkzXRefB+G0wXIgzQYMws49tT7Ad2IGdGVbsunoEmMwnPkdxz/fBNJWBTqyfOQhISDIOBO3443Pxvt/LcRTAYEixHnjxtQ3nAXw2ZGIfiEwJ53Ld5osC1FPXJQsOI70ubfJRYvySkBQSCoXRKCAJazxYR0Sb2CN+SRITj8vHH+89/JXr8DgIhOKYxcPwdtTBgylQJbZT0OvZn9cz5ElxBB3/l3gk9A8Hg598InOCr1jbj+avx7La6XKmUB/c2a8T7mzIJGtsMf6VS7Vx4kelQPkErE4jweL669+9H06xGQmSIpDuOXP6Pp2w1Vh9bo3/kY7ciBaHp2xpVXhG3/EbSDehPtkWHKKeH0rA/wOd1oUqLpsWYmysvWpVQpx+t043O48VgdZC5cjym7GF1aPL03zEWbHI1EJkUilZDzyldokqJIGN8PRagOW2ktXquD3EUfYzh8LqD/nVfPJGJwJyRSKfUZOZyYtOwKLpZqlFhL69j75Hs49CYGr3wCdXQo+ATOf/47gtdH9wUTUIVqMZwvZf+MD9CfKUTbOoHOfk7IvcyWMPvHFXUZ35y/jG+6rZ1F7I19QBCo2naU09Pfo/1lnH3+1a8pWb2p0XpRt4hh4O7lCEDtr8cb8WiDnJvRjL+Kf+WPj834D8UDDzzwX2pfXV3N/v37r3vN5s2bue+++7DZbH94v++//77R34sWXd9TIi8vjw0bxKqsWVlZV4R4/1msWrWK6dOnM3/+fObPn/+H/f5ZfP3115w+fRoQK2Pn5eVdcc2SJUuYNWsW8+fPZ86cOezcufO/pe//TlxNT7xeLy+99BLr1q1jy5YtbM8pJ6/W3Ogak8PNsp1nWHlHb75/ZBjLb+2JNKkDyvAYyj9ezNn5n/Pa4lc4rqimVtK4kEfVkfOceudHPHYXm276OwcWrmfAsoewlNSw546X2TnqWXL+8SO9lk+hy6J7OP/hNnYMmoc8SE30wI5sHziP00s+p/vLk0l/6C32DpvP8Uf/Ebi/IkxH1qJ/sj1lMhU/Z5A8SUwFYC+qJvftHzCezOPYwyvwuT10eX0Kwe2TSLl/JPtvXMSekQuJvaEHXV57hOyXv2Brq4fQxEXQZvbtFwcgldL2rSdw601ceG4DuU+vofXrj4JUSsuF95Dz2Nukpz2Au9ZE4mM3o22bFGha//sJrKfyOJx6NxemvU2rZY8RNrInmtR4zIeyqfx4O54aI6dHz8VyoZxOrz3MqZmr2Tf6WQSfQM3eTHYPmIvbYCV50giiR3VHEazl185PknGHWFG441uPglRCx7cew2OysrvTo7hqjMT+bQAd3nwM/b4z5L/9A87Keiw5xbSc8bfA84WN7EnYyJ7ot2RQt/kgrZY9BlIpmlYJuOuMHO85Bfv5Ui5MezswF8lLH6f2ix34bA58LjfV634m5dUnRVnERRD75B3YTl/gZNpd2E7n0fl9schV4erNIAgcGDKX3GVfkTh5NDr/QV3qjNvQ7zvDuUUf43O4qPo5g5NPr6Pb62IKiC4vPoDhTCHKiBB2DpiLvVKPVCpl7/jFlP14kIJ/7sJVaxL12Wona84H/JZyP4bD50icNBKAqFHdCe3dFuPR8xy97UUEl4cOb0xB8Hg5v/hTDg6Zy+GbFpH88Bg6vD6VojVbsV0ow3g8l/pDZ3GW1eE2WLDlVeCqqufM02vp/Ibo+S14vOQs/hRTZgFnFm7AY7QS2jWVsm/2s3fIPEK7tiJz3lr2j1hIwYrvaPfWY0SO6oE6OZpj4//O8dtfxGO0kvTwWBImj8ZrsXNk7HM4K/W0e+Oid3n4oE5Ej+vNwRHzcVYbcZRU81vSfdTvz6Lrh7MD49SmxpHefxY5T6+l07vTKFqzlcM3v4DhYA4l67Zx+KZFtJw+nuDOLQPXdflgBtrUOA7f/AJnntmAs85E+k0v0OLhMaRMHoUuNQ5LbjmWvDKclXqOPbyC4HaJgfWm33sGS3YxWXM+4NC4RYR0TaXdS5PRpcZz9vmPseVV4qoykP30Wjr6x2TLqyBj1EIsZ0vImvsBrloT1nOlJE4aSd2eTCp/PIDX6qRw1Sb0+7Po+NZjgfm+VGYtHr+Zyp8Pkj5gNkHtEnHVGDGdzKNg5Q8gAVdVPTlXkZezqh7L+XJshVUYTubR48NZALgNFrKf/5gC/4tBm0WTKFqzhVMPv4UmKZqSz37j4MiFJEwcRsSgThiP5nLEr1MdL5FXyqM3Yc0tA6DTO9NxVhswZxZiOHIeqUxG9dbDdHjz0YC8sp9eS+d3p1G0ZguHb/479QdzKF63nUM3vUDL6eOJGPzn+mqz6D6K1mwlfcBsFJEhBHdsib2khsof0oka2T0g8w5vTAnMh9fqIGv2ana3n4omJYZO70xDmxrHuec/Cuj85W3OL/4Uc2YBOQvX4zZaUMaEETGwE+n9Z1H+1e5AX6cuWcuCx4fXKlbK3t7hcXQp0bRrxLcSOi66l+rdpy9+JoDXWofHUMqtowexdu0akEiQKDRIZAo89SV4LbXIgqK4Grq9Mw1ntYFtSQ9Quz+Lnh/OBKB27xn2jVjI/lHPkjXnAzq9/YQ4b/1nUbP1CKUf/0rGqIXE3TaAkO5pV10r+xZ9jL3OxA9/W0KnB0fT8f6RhKbGUX+hnMwNO6jPLcdWY6T37DsaPVNTeCpn8afsHTKPA/512fn1KRSs2YLlQjm2ompcNUaOP/wWbpMNr9nO/hELyV/xPZ0uWTcev5x/b/8ompQYOr/zJLrUeA6NfY6cZzfg0jfe+wGKNu7DkFmES2++7t68a9gCDj+6MtCu3yfzKNt0iJ9TJlP640FSJgwmqFUcx6avQn/sPG6Tjd9HP0f+iu+uqVMIBOam1bw7UcVG8FvSfWQs+oSBfl30eXwcefELfhi+kM3jlxDZPZXzX++5qs2RcdtL7B+xkAsrvqfLW4/RftEkCtZsYc+AOch1aiIHdmRP/9lkv/AJEqk0wAENCGqfRItHb6T441+p3ZOJs86E4WguHd+YegVviGtR5A7DobPYiqooWrudgyMXED2mJ+rYCHYm3c/ZZzcEuO3y9axrk4g+PRvj0fN4bA6qtx/BU2/BVlBJ5NAuAZ3s+MZU2iyaROk/d3J4/GIqv0+n9PNdJD88hvavPnTNvtovfZDa30+SPnge5qxCCldvIX3AHAzHcin5eCcZo57BXlxF5NDOpA+ey9G7lhI3aRTatkko4yJInHoTJ8Y+Q/7LnyEP0iCRych58h+4quuJvn0QmhaxnL7zRY6OnM/RUfOJuW0gwd3TONR/BuefXkPbNx4FIHRAB5ylNexNvpfTk14lccq4RraUOiGCmKFd8NgcFH6yk98GzsVlsNLCv/8gldB12cPYK+rx5hxDltYJaVwy+Lw4v1+HbekT2N6ci3LoLagffBrBYsL5zWocX76D6tYHcX6/jj1Dng7seUFtE6/JG/aiag7e9hL7Riwkd8X3dH7/qQDfBrVLwudwcWDwXHKXfo4iVHdV3sh47mMctSY2j19C+4dGE9pGLPTS+/l7OfPBFg48swGvy42puCagv+X7s8gYsYCMUQvJmvMBHVc83ojr5TrNVfn3alxfvG4b+n1ZeB0ujCcu0OGNKVfYDtfTqaTJo9ClxrN/4BykSgVuo5X0IfPQ9O9B9cJllE14krK7p+NzOLH+uo+6Ze9j+PhblB3boExNxl1eRf2HXxBy762U3fMUe4ctQCKVknDbAFEvF02iYM1Wdg+Yi8y/Lnf3n0PuW9/jMdvFuX/7e7q+KeqPNa8Cy7lSTs1Zw9bUB/F5vAR3TCGoVRy7BszhwB0v4zHZODl7DR1XPB7Qq3ZLH0IZFULWrNXsajUZR1ntVbl4x51L8brc9Fv2EILHx9EXv+Dn4QvZ6pefJiaU+qwiLCU1HF3yOf2WPQSAx2Dh7PMfBw4ZG/ggfcAcZDo1EQM7sr//bM75+abwMr4BUEaEkPv6Rqz5lbgNFtq/NBnt/2PvvcOjqrr+78/0ljrpHQglhB567812Y1cUu6JyCyjSRAULTQQrKioqChbsYKMpLUgJnYQSEkivk0xmMr2c948zmWRIQOX5vU/Nui4vzMzZe+1V9nft2WfttdvG8ef4Z8i+DGYD9PhoFqZTF6nNzMZttATI1WDn/+3kFST/7f/7n0atm5Kt9P87VVVV/eWmZGZmJqmpqRw8ePAv+/v+++8D/n755Ssfw0pNTfXXoPyPbEqCuPG2YsUKVqxY8Zd8/y7dfvvtdO/e/S+fmz59OitWrOCll15iw4YNuP8Tb167Wjpx4gQpKSkkJSWhVCoZnxbPzvMVAc/8erqEUR1iiQvRAKDXqZCldEWWf4TOMaFUHclDHaqjfUQiZmngjdU12QVE9+6Ay2oHoOpIHspQHebCKlx14ga34XAumjg90UO6UPKT6F9epxvBd6Q5qF0sbpvD/5avYQMKQKZWUrHlMADFG3cTO7EPALVZuUQO7ULJ13uoPXweRagORYiW8D4dqD2ci8fmRPB4sRRUIlXJKfhkG4LLQ+mm/SRMGuTvP+HBCXjqbVh9P/jNR3KRh+jQj+qJ9XwpNdsOI7jcVH63B6/diTJW72+r7ZRE1Tc7Aag/cg5ZqI6ISUMwbN5H8IB0ipdtQBaqQx4eTFD7eKwXyqnedYr6s8UgAanvhsYGuWIm9Obih7/hrrNgPHweiVSKKiGS0Iz2uGrrMe4/g8dko/yHfUikUrwOJ+GD0in94g9xg8fuInpiX//4Yh+6Fsvx89jOFeEsqUYWqiNsVAZemwM8XgS3B8OPewkf3w8AXc8OOC6WE3XPNVS89z1eqx1lQhSyEB3y6HAApDo1tT9ngkyK4HAiVcpRRocR1DEB64UKbAWVyFRKrBfKiZogjiVqQh9Kv9pF1IS+FLz/C9ET+1J75DyKEC3Jtw/HUliJTK3EeELMxgxNT0FAQKkPpnDjHuIm9PHLpNSHULl5PwClG3cRNbGBR1/cJitlX++m7nAuErkMRbiYtWb2ZSJ6LHYsuSWE9elI5eb9CALUZeUSNb4vxqxzSDVKitb+hjxEh62oGnmIFlV0GI5KI6aTF4kY0oXSb/bgqDJiLzWg798JweWh+Is/iBzSBQDT4VzUcRFETuhD2fod1J+8gOlwLrIgDbbCSiLH9ab4g19wG+vx2p3IQ3Qoo8MASLx3LBff+hHB6Sa0VyoX3vwRgIvvbEIRGYIyOoyoCX0p+3o3AHWHc1GEaKk9cAZnpZGC934iamJfPBY7gttD7f4z/ueUUWFUbjmMs9JIycY9KEK0yHVq6nNLiB7Xm5Kv94AgoGsTi+D1okmMxHym2D/fPFYH+iFdqNh8QMzwq7MSNb4PpV/vJmpCHwrX/oY8ROvXW4NMAPohXXAZLdguVlD08RaiJvalZtcJYv41kPIfMqk7nIu7zoJUIScoPRlnpTHAZlKlnPrTRQDYy2oJ69uJsq93EzagM/Vninz2qmpmr9BeqeS//SP1uSVUbT2CMjIEVXQYzmoTdcfy/XjTIJeuQwK1B88QNboXgm9+SFUKSr/eTd3h8z6fCkIZHYYqTk/k2F6UbPhd9NleqRS8sxld+zjOv7wBRWQI5uwCIkf2aGKv8z57nfXZ62eiJ/bx20twef4WL/2QLv45oEuNx1FRA4KAtm0sXpsTZXQYdYdz/b7lrDQS3LUNlZv347HYMZ8uQD+sG2Vf7yZqQt8mPl8V0MZ88gL6IV0o/2YPltwSJDIZXh9m69on+Hk1zOUG3Yd2bUPpTwdwW+zUnS4kenRPvy+0e3A8ZT8fxFHd5Aim4AGPGFf69OxKqE4HgESpw2sXf5AJbgcSiRRVE79qoLBe7ch/R/yxl//OT347e6wO/zMyrQqZVuXXW8nnvxM1sS8ShYgT1duPtjhXzn2zF1WIDoVOTe35UlLG9OLct3tBEKg6kY9crUQik2KpMgaM6WpwyuTLivVY7NT7cKp88wHwlVsQPF7kIVpMJy4g06lRRYdhPJyLKk6MSc5KIyFd21Cx+YDPzoXoh3Wj9OvdOKtNlH65C6lSgSxIEzDW6v1nCO/RFpdZfOH4d2KzPEiDNj6CE/PFjLrCL3cTPbIHhRv3AOCqs/p9ooFa8injobN+3cRMGkT5D5kA5H6xC6lCTnh6MrZKI4ZTom7cFju12YXE9Gl5zeGuswBQezgXdZyeiCFdRB0CXlejXNW/H0cilyG95HZ1XYcEpEo58iANpRt3U739GPpBnVGEaJFIpZia4AaIc7H6jxOED+xM7uIviJ7YB8HlIXpiX8p/2OfztZ1+bAMC5rNSH4IiTEfZ17uRaVRiFm+IDnVCBFKVwu+T8hAtEcO6UbLhd8wnL1K6cTeRo3piyS0hanzvFnnJgjSED+xMyYY/xLEOSqdso4hFJRt+J9qH7eH9O+M2WbEVVGI8cBaPzUH0zUMBkMikSNVKIif2w1VvxVFSjeGXg8iDddRsP0LE+D54fXaQKGTIw4Mx+OaSqQkGhQ1Ip+Sj3wAwZmYjeDzo0pL9euz24hSyX/ocmUpJ+dYjABQ1if3hvdrjdXko+S4TwVSLJz8HefeBCKZavMW+JAKHDcHtBI8Hb7kYL7wXzyJRqhFMNUDj3FLH6i+LG7VZuU38SFxbVm7ejyxIgzxIjSIiBICoMRmUfvGH30ZNceP8N3tRhoq4UZdbiq5h3SgIOGrMRPfugMfhwlZl9Puvosm8FDOjA7He63K3iL8tYb0iTEfpl39gPl1AcHoK8hAdMTcODlg7XNGnxvWm9OvdhGa0p/5METK1EkV4MJZfd6EbKa6fNf174S4qw3n6PI7sc+D2oB3UG+MnX4Mg4Dx3AYlUijw+BolMikyrxF5eC0Bkk3kpNJmXRRv+QO7DttrD51HHNa63Iwd3oeynA0QN7SquLwd3oWjjHjxWB0ZfDNIkRDTApd//NUlR4nrP5aFk/Y4Wsbj6SB5ShRy176RDTRO8acjMPrdejL+GExdQhurQ+NYSphbWEpfa63J4AxDcOcmvi9KNu4n2rauuhNmqOD1BnRLJW/G1r11gjGmwcyu10j+l1k3JVroqysrK4plnnmHOnDm89NJLGI1GAHJycvyZhHPmzMFms/H5559z+vRpZs+ezU8/NX9TU15ejt1u54477iAzM9P/ud1u55133mHWrFk8/fTT7N+/nw0bNuB0Opk9ezZvvvkm0Jih99prr3HkyBF/+9WrV7N//36ys7NZtmwZlZWVbNu2jZ9//pnZs2dz+vRppk2b5t/cs1qtAX//Xdq4cSNvv/02L7/8MtOmTePAgQOsX7+eWbNmsXjxYn9/33zzDfPnz2fWrFmsWbMGwRe9Gsb5d8lut6NSqZBKxem7d+9eZs2axaxZs1i/fr3/uaaZi/v372f16tV+fh999BHPPvss//73vwN4//jjj8yaNYvZs2ezYcMGQLTP4sWLmTt3Ls8//zwlJeIGWmVlJQsWLGD+/Pl8+eWXLY61oqKC2NjGI9cxwWoq6+0BzxTUWjDZXTz45Z/c+ekeNp8qRqILQbAY/c/UlVUjjQsm3hPUjIc2NhzB3bhQt5TVoI0N9//d9s4RVGbm4Kqz+Bcf8iA1cp1YnyY4NRaP3cngT2cxZOtiEm4VF8QKfTCC10u/z+cyZOti9APSAhYp6jg9thIDyZNHUPn7MWxlNbiMFiIGdEYRHoRMoyRySDp4BD/f+rxS8Tg4oIzVE3FNf9wma8APWEeZAW2nJBylBv9nXocLVXwE5iO5jXKntyFx9p20WzUNWagOZ6kBVVI0giDgNphIfe3fKGP0tF32CNqUaGy+/hT6YPCIm24A9lID6ji9X55GEjAdOY8qVo/1QjlhA9JQhAfhrK5DmxqH4PagjArFWWnEUWpAHqxBGSkumKUaFUE9O1DmO24O4Cw1oOmYiNfpQh4eQq9D7xP/+CRCh/cQxxUbARIJSCTUZ51G8HhRRIfjLKtGGRuBq7wGZ3EViS88TLfDn+AxW7HklaKO06OK1aOMCmXokdXE3TyEso27UPl8oGGMqrhwLKcL/WO0VxpJnTqRM69+iyJIg6vOilIfjMtkwetw033JffRa9RChXVNEnwnWIJFJ6b9tGb0+n4dUo/L7gyouHJlGid2nP3uZmPkY4C9JUQR3b4ez1ozg8XLuuXUk3jsWdVw4MZMGYy+uxl5iwF4m2sNeVuNvr9AH4zJZUcdHoOuQgPlMsf87W2kNKt+PjrjJozD8fhRVnB57SbWft6vGTFB6GyQyWcDnjjKDf1NBlxpHWP80+m9dglQhR6pW+vyjBgTR31Vx4X4ZFfpgvE43at8Pf3upOF51UhTKyDBq9+U0epLbg+BqxFV7WQ2hPdsS2rUNEpkUW4mBc69+i1StRJMQRcc5t3Dula8D5BfcHgbtWkHG+rmcfe4TFKFa7CU+XZUY/Pq6VG9uk5XYfw2k/PtM/xgBFOFBWHJLSJg8kuodR/FY7QSnp9CUgrq2AamUuixx3p1f/AWKMB0dX7qXsH6dKFzzy2XtJXi9eB1uQrq2oWrXSb8Om5JMq8JtsiJ4vNSfKSKoUxLqhEikGiXatjHIdeomPiXiizpOT6eX7iX3xQ3gFZAoZOD1Yi+qov5MEbqOiSBA7M1DkQVpmtlL1aK9QvE63X+LV8N4o8b3Bq8XiVysiKWKCcNRUeuXsUEvDTYQPF7USVFoU2KRqcW50uBPjTo0NLOdKj6C4K5tEVxu5EFq/3xrystWVoMmLtw/fwWPF01SJLqUGORaEefVseHEXdOXC+uucMpAKge5UjwuKpOBt9FnBa+nmf0a7Gwrqvbp1BBg55iJfRi+91V6bZiHo8LojwP28lrCB3ZmePYHuE1WajOzG/lcMlfqy2qI6t6WyC4pSGQy6ksNZC5az4AFdxKUGIkqVMuRN37wP/8fxSlNUhQh3dvi8uFUznPrCO6cRFCnBDovvJszi7/w+3rC5JFU/34swF6Ndo7x27mB3GYb8pDAH7hKfZB/QxIuH5tHbFlMki82h3Vrg9ftodeqhxmxbQntHhqPIlSLrVTc/NH37oAmNpx+a2eg69SYEXepTxl2nWyGB/6xWu2Ed04KGGtQYiT6rqIdrrTmSJo8EkNmNi6fPgDkOrXff0Xd1yC/5Me+vawGiUyKJikSR7WJkB5tUeiDsZfV+HH6Ulk0iZE4DSZSpl5L+MDOpK96BKU+mPomsjTFtob5LNepEdxuVLHiHLScL0HXIR57mYHgrm2RhzWutRxVdXisjkb/La1BkxxFcNc2yNTKFnlpU6JxGkx0eeMxBv6xHKlS7t/otJfWENKtLcOOrEaTHIXJ90IQwFVdh7ptLM7yGore3Uz/w+8Sc9twBLuLet9mjaPMgNfhRBkXAVIpfXasYHD2WjwmK3VN5lJDfFPF6XH4/FCdFIVEJsPp28iPHZeBrawWe3ktgrdxrWYrM6COE20a0jkJRYjWjx2CxYQkNCLAHtKUjkijEhCMBnA2rnG9xmokYWKWtSYpktCubbBcKL8ibjRQ24fGiy+NPF40KdE4qk2E9mpP/+3LiBzdE4ehMYvtUtywlNUQ2b0t+q4pVPlKrxxYuJ4+z95J6i1DkGtUHH/9B/+z2thwoib2ZdDeVfRaP49zC9f55zOArIn/Xoq/l2K9KjYcr8sjYr1Whb3MgCY5KgALruRTEplUjO2xeuyljbHdXVGFLEbUe9DE4dT/+oe/P0UbcZ7bj4r291TX4CouJ2HjakafeBe3yUr1rpO+tZTlivNSHacnybeuBwLiSvykQZRuPoA8VCvaDYid2Ad1vJ6Md/5NzpPvirZOicZlrEeqVNBvyxLSV03FWVt/WSy2ltXgMNYH4IiuCd5Ym/wesF6CNxC4lricXJfiTcO6kiY2UIRqA34HuM02FJdgdtryB3FWGsHd2K6pXPaA3xGt1Ep/n1o3JVvpqigtLY3FixfzyiuvMGjQIDZt2gTApk2bePDBB1mxYgUvvvgiSqWSyZMn07lzZ1asWMF1113XrK/MzEwGDx5MWloapaWl1NWJWQzffPMNWq2WlStX8uqrr9K1a1fuuusulEolK1asYPr06QH9DB48mH37xDe2brebU6dOkZGR4f8+OjqasWPHcu2117JixQo6d+5Mly5d/BuZ+/bto3///sjlly+1+tlnn/k3XRs2RUHcfJs3bx6zZ8/mrbfeokuXLqxcuRKlUunvf8KECSxdupSVK1fidDo5fPjwP9L5m2++ydNPP82MGTO4+eabkUql1NTUsGHDBhYuXMgrr7xCXl7e38o2NRqNvPjii8ybN8+/+Xj06FEOHTrEkiVLWLFiBf/6l3gU9/333+eBBx5g+fLlTJkyhQ8//BCAjz/+mHHjxrF06VLCwsJa5CO0cKnFpQnlHq/A6Yo63r6pL+/c0p/3/8zF5mosx+zEQ5XUSl9nDKqWSkK3VKzcxzdqUDptJo/g9GvfX9JEQkMda4lMhiJIw7HnPuPAHcvo8NSN6NrFIpGIgXzv2Gc4OHk5ibcNQ+bbqBHlkBDarQ1Jk0dy+uUvALAWVnH+7U0M/OoZ+n8+z/cj6RId+P5Mfek+Lry0vuXxNyGpVk38Q9dQt/80nnrxx1vFut8w7TtF/pNv46qoJWXhfY2jkknRdWtHxadbqD8qZm3GNslg9LNrYhtBEJA0sUzE4HRUseEUfvgrSCS4TVYuvr2JjI3P0ubx63GbrQhXqC6fOPsO7EWVCA5Hs+9M+7I52n8qh7vfj7PKSFCP9gT3T0eilKNJb4v9QmkzXQmCgCxUhyIqjAuPvcLJPvcj1arEGmiCABIJ5uP57MmYRtm3e9EPbynzOFDPuuRoir7LFDeEJYGPmM8Wc2jqWxx88HXkGiVJtw7FfLoIW1EV+0fNoWjtb3RZ+UgT/5Y0679h3CAuGHusfYq8ZV/5q/In3jeW/Fe/wWN1ULT214ANsYZ2Df+Ke7USMtY+SfGXuxDc7gD7gYB+cDrxk0dy/qUNAWORaVUEdU6m8N3N/gXrJYMUechlKMJ0HLlzKV6Xm/Zzb2tBliYySgLH2kA91j6F5VyxmBHb9Nkmz0mkUtKem0zOc5/6F8SJdw7HaTBTe+gs+e/+QueFdzX2LRGzJTOHzOLYfa/S5vHrm8vRgt4azBI1rjcVvoyPpjaLGNkDwe2h/Nu9zWSRaVV0feMxXAaTf97F3ToUr8PFiQdWYTlX7C9X0KK9kNBx/m3kPLcOj8Xeoq6akiW3lKJ129AkRdH7i/m46200f1wgtF8nnNUmzCcaaoE22iR75nvE+3BKplEG3gBxGXv1XPsk9eeKW7gt4vK8pBolbWfeiK2wshHefMAiXIIrDXwb5kD+q9804SEJfJZLbSehx9qnOPfcOhFvhMB2gbwI4NXvwyc5++q3CB5x86jrS/eQ89IXV7gVQ4I8JAavtabZ2C4do7/FZaC74bmKX7PYNeRpTj3xDorwJi/UvALWC+Xs6fkY8lAd6pTopsMInCsyKQOeuYN9i9b752+XKaPZ98IGyg+dw2m2MXhR4wvI/yhOZax9knPLvvLje8p9Y7Hkl2MvNpDz/Kd0f008nhjSvS0Jk0eS+9LnAeqSaVX0XPskeQF2bsrskr8vUeLlYvO+O5fR6UlfbFZIkSrlXPhkOzvHPoPHJmbNAxhPXGRLn+nUHs2j5If99Pzk6UDdNvEpj8V+iW4uoSa+IteqGPnBDA4uXI/gvTyO6genkzR5JLkrv20uZwvzuSlZL5TjMloIzehA2qK7ffMysP8AWRBxO7hbW8q+3oP1QjkeqwOptvmFIILgJXJsRuN89utd/PfcovUowoII7dkeiUwasOl6qWpkGiXq+EjOPreuBYwSeTWMq3jdNrJueRnBKwSUd3FUGdmdMQ2XsR5NUlRgB14BeaiOyAl9OdhvGsY9J5EoZGjaNKkpLvh04vWSNXo2f/ac2nwu+dUmCiDTqumy9mls+WV4LHZkGiUdZ07izCtft3z7kk+4pDuGU3ss7xLsaPL/SjXaaS/h+GUDeFu4EE8QkGlV9F77JDnPfYrHam/+DIH4EjE4nfibh+DyHZ+VymUEpSXhqjVzYMw8BI+XuJuHNDZuIcb2fvYODi5cj8sXv9LuGc3BRRsoy8zBZbEz4MUmJZcEgapfD7FvyFNijJ0+KXBwAf57ZayXyGS0n387+a9+07jmaDbvA/8M8KmGNk2e8fMSBJDL0Y4YiGWrmJEnUatQ9+6Gx9iYAS8N0iELD6X83wvZ0eNxZFoVCTcPaY7ZEkkzHw7t3obkOxvX9X65FDJix/WmYtvRgOfLf82i9vB5sl9YT+rc20X+chlB6Sm4zVYOjJmHx2on6b5xV8ZioVFOuVbFiA9mcOgyeHOltUSDXM1/erSMIX9FTVlFjs3AZTDjdboveeYKONpKrfQ3qfWim1a6KqqpqeH111+ntrYWt9tNdLS4EEhLS+PTTz9lyJAh9O/fn4iIiL/oSdwMfPrpp5FKpfTr148///yTCRMmcPLkSWbOnOl/LiioeZZcU+rZsycff/wxLpeLY8eO0blzZ5RK5RXbjBo1ik2bNtGvXz/++OMPpk6desXnp0yZwoABA5p93qtXL+RyOcnJyXi9Xnr27AlAcnIyVVVigfxTp06xadMmHA4H9fX1JCUl0adPn2Z9XY6mT59OamoqJpOJZ599lp49e3Lx4kW6dOlCSIiY/TV06FBOnz5Nv379rthX3759kUqlJCYm+jeBT548yYgRI1CpxAVtUFAQdruds2fPsmrVKn/bhszPs2fPMmuWeEHJsGHD/JubTSk2Npbs7GzmzZsHQKLZTlSTt3cgZk+GaZQE9RhOWNoAPr3eRnVlIfG6MFweL9+rzzMpJp6oUi8N+RRp946h411ivZ/qY/lE9mzn708Xp8daYSSicxK9Vz7E3rteoT6/HFV0GGO2LwEBrCXVuH3ZibayGrxuD5aCSiQ1Zmr2nyG4Swrlmw8g14lZJ85qE7VZ54gZl8GQHUsBsF6sJPXJG9l/wyJctfVo4vTYy2upO3GBoi92AtDzjUehf5q4yPd4CUqNx1lbD0Bwj1Q6r5mJPDwYqVxGcI92CG4PqrgIrGeLCBvSFYlcRvraWVjPFWE6cMYvo6u6DmepAWV8BF6Hi8hJQ0EChp/3I5HLcZYZqD+aizI+gvKPfiHqsRv9b02dBjPIJP5xqOMjcJTXYiszoEmIwJ2eTLdVj+CsMmE5V4ImOQpVfASln/9B6ed/0Gb6JGKu749UrcRZVSce8YyPwG22+Y/XBfXqgKZtHB3XzkUil4PXi9ftoeyDnwgd0g1XhXiMxna2EJlOTVCvDnirDchCtAT17kS7D+YjDwsm7NpBeGrNuCpqCB7SA1eNSTxK4vZg/HU/CS88jKO8FqlSjipexJry7/aS/PBECj/4lcT7xyFVKxm461WMWefQdU72j1EVHUr6nFtJn3MrIJB82zDM50tRhOjAK2Avr0WbFIW1qJrwXqnUbNzpz0Kq3nEMqUqB1O1hwI7lqOIjqM8pQJ0gjkEdF4FEJsVRXotELqP7R7Mo+3YvZV/touPCu0l6cDxJ94/HWlAhHl27UI48WIM6IQJ1nGgPdZweh++4katOzJIs+GQrtYfO0fnFe/xHkTTxegSvQLdVUzlx5xLctfU4ygyoEyIxyc/Te8tSpBolcXeMwJR1DnVCJI4yceNF5eMFgERC5OhehA/oLP4tlaCICEYdrwcJOMprcZTV+GV0GcxIlXIcVSJ+aJKiUEaHceH179G1jyd+8kjSloplMyQyGRLf0SGJXEZY3w64ai20n3UTdcfy0SREEH/DQASXB3W8npKNu+nw1I3U+grGuwxm5CFakh4cT8LkkQR1SsRpMKNOiBAzGxIi/PoK0JvBjDIihLojuTir6uiw8G40iVEM2LEcweMlpFd7MvuLL7dkWjX1pwv9Y+z+0SxKN+6m7YxJPr6jCOqcLGaIJERgOpZP3K1DsZcY/HyjRnQXN20kEqQqBXXH8qn45RBhfTr4ddiUPFYH8hCtHx+MB89iK6pEFqxBGREiZov4fUqPRCZF2yaaqPG9ifnXQOTBWiQy8ceHOikK48Gz5L78ORlfP0vZ13uIvrZfM3s5/faKRJ0UhdtkRapSYA7w30BekaN7IlUrxbpuCjkDti9H0yYGwekSMyWlUhT6YDxWh1/GBj92GczIQ3X027IEebCWlGnX4zZZUSdE+P2p0ecb/dFdZ0WdGIlTraDdrJuxFVfj9m3uOsrETKuGZxuw12kwowjV0e+jJyn+LhPTmWLs5UYAwnq0pc8asQatUh+MTKPAUy8gOMUyH7KQGASPi7iUjry1+l0xS1IqB8Q4IZHK/PxS7h9L0t2jfJ+LmW21B8+ijo9o0c7VWw8jVSrErO2qOtTxoo+6TVZshZUkPziBNo9e12yuSOUyYnu3x2G00HvmjVQdzycoPoKOtwwlc+Fn9J97G26Lg8hubfy87IWVV41TGR89Rem3eyn5ajddltzPkN+XEZyWTOW2I2iSoijftJ9uqx7BVWshdcYkjty2BJcvjjTYuf+WxciDtbRpYucGkgdrcJsD60I7DWZUESGoo0IZs23JZWOzu8aMYf9pQrukYNh/BrwC4b1S6bniQTHr3yugiddT48MMdZyeks0H6DB1opgRVGMWfSo+gtxPtlL5y8EAPHAZ69F1SGgcq1ZN7dliPx5c//OLKEI09HjyxsuuORLSk+m2aipZdy7Dml+OKiqUIb8vA4EA/20YX8OReYDk+8eRePcoFOFBlH61C8OeU0SM7IHTUBeAaQ3UgImOilocpTWED0xDkxglXjDhFQhqIouIbUXE3TgoEDvkUnTt41AnRGArqsJ46ByapCgsuSUENckSVUWGItOqkMikIJGQ8eV8kEpoN+tmXMb6Fnk5q+pwlNZQd+S8+IVEQkh30U8b/B+g/kwx4QM7+9srIkOxF1QQNqwb9sJKXAYTjhIDHruT4J7iJYmquAhx/VFe42/XMJf0I3pQ8fVu4u8fT2i/NDq/9W/qss6iSooi5ambqfh2D/H3jMVZXoM2JQZtchQjf1/ms7OU4VsXs3vic2jiIvzYoU2MIKxLCmMPvYE8OggB8Bz/U2QslaGd8zqotKiuvRvcLpDJkSZ3AK8XaVgkgtlI749mYS2qov0ssf7rlXAj2LcGO3TnMgb99IKYOVhqwFVdh/WiWP7InFOIfmhXBuxYLvZ3SYyN7NmOU+/+RMGvWYC4Zk67bywxA9KoPpaP1+1B78ONBv9tyIcz7j+NJiESZWQIA35f3sx/L8VfdVwEESN6EPuvgaiTopCqFNRkZlN/phBHeS2apCjqjp4PwIJLfarrW49jL6mm8pdDRIzs4fdJdXxjbJfHdMBTWYN2aF8cp8/jMRgJueN6QiZPQhalR+p2E/P6QmQhwSR8/iYSmRRXXgGCW0L5z4cI79uRkm/3oooKY+jvyxAEAZvvgpoG0qbEkDpjEvtvb8Q2p8GMIkRH1yX3I1XJ6f3+dBHb4hvl0cTpqdx2lE4zJonZzaUGHKUGZDo1EpmUis0HaP/sZPEl06VYfCQfbZweqUyKrcKIRC7jmp9fRBmiofuTN2I4lo+2CS9tnB5bhZGmv249VgfKqFAG/r4MQQB7C3hjboI3IGKIIkRL/O3D0LaJoe+3z4rZ1wkRGH3PXIrZYf06ETGiO6qYcLqtmYE8SEP6ykf8vtB0jfi/nYT/gTUb/7tTa6ZkK10VffTRR0yYMIGVK1fyyCOP4HK5AJg0aRKPPvooTqeTBQsW+I/6Xo4KCgooKyvzH33et29fwBFuyV9kkTUlpVJJeno6x48fZ9++fQwaNOgv26SlpVFVVUVOTg5er5fk5OS/bNMSNWRXSqVSZDKZf9wSiQSPx4PT6WTt2rU89dRTrFy5ktGjR+N0Oq/U5WUpJCSEtm3bkpube8W3ZU11dykvhaKxtkjTDJVL9e31etHpdP46mitWrOC1115rkUdL1K1bN8xmM9OmTePFF19ky5lShrePCXhmRPsYjhbX4Mjeg3HjKzx09+1QcApZhz688NsJ+nfvjdTkxFZp9Lc5s247m8YtYNO4BRRuOYxCK264RWWk4jRZkcplDFw7k0NPvEt9fjkAFb8f58xbm9g+9hkkcpm4GAIsRVVIFTIcBhNSjZKwjPbU55Yg06qoOXCG2Ov7I9OqiBmbQdmmA+wdPZ+se14lvE8HbAWVWPLLCctoj8tsxVFp9B8P1iREEJ7RHq/TTcq9Y5EoZMTfMICSH8XF7MF+0zjYdxpnHn0dV62Z8/M+xFlpxG22UvPHMTTt4khb8yTWvFJUcREYtmY12i86nNqth4i6ZQQeiw3TwdNYcwowfL8H/fi+OEqr0V8/CI/Jiq5rW2qzctG1i0WTHCUe9xTA65uzibcNo+K3w1RuOULSlFH0/uhJ8t78EWeNCWelEdPRPLTtYgnu0Q6JQkbcrUORh+qQaVTU7ssh/s6RxE4ahEytpOo3cYw5Nz5L7mOrsBzPo/zDn6j6bjfO4iqMu4+h6ZCIulMSUo2K0GHi0W3rmUJqN+3BVWagaOGHWE/mIXg8lCz5BLfRjLuyFmdJNVK1kohbRwMQfv0Q3CYrzkojLqMFbbtY1MlRRF3TD6lKQdWWLIo/3krRh79S9s0eqn49RMoj11D1WxbhGe0xZReyKfkeNiXfQ8lPB7GV1XDho63UnS5EopDhqDSSfMcwvG43pjNFKKNCqc3MIfr6AYT0SkUWpKHw/V/FwvBPrEYWpCHu1mGE9u4g3vBtrMdZaST9tUex5JZQuOZnAGozc3AazFjyyrDkllC15TDJU6/FXlxN0oMTcJutaJIicfv8CaDba1OxFVdhL6uh7mgewR0TqDlwRvSpW4cSM7Evx6etxpZfBkD1lixibx1G2muPYskpoP7kBQ4On0XVrweJvXUYAFK1Eo9Z1B9A0Ye/Uv7dXvFymLPFKEKDcBnMtHn8BlwGM85KI1VbsojztQ/t3QG3yUZ4/zQA0l+bijmngMI1P1O1JQtVdBj7R8/l9JwPcVbXET2+NwB91s3CbbSwo/tj7B09n4pfs0i4dai4MV5SjUQqJahTAh6bk4rfxGxyTZsYajJzcBlMZM98D6/TTdWvh4i/dZiov0v05myCFW6TFeuFSkA80pT78ufkvvw5ErkUqUKO1+YkfvJIvC439TmFPlkabdZgr/2j5+I22zAdzyfu1mHYiqsQvIKPbxRus5W8N39k7+h5mLILcFQaCU4Tf9i3e/x6nAaz355NqSYzh5jr+wOQdM8YitZu4dg9K3DVmPHYncTfOozQ3u39PnV2wTr29HqcXZ0f4shtL1O94yjGQ+dIefx6FJEhfnsl3jOG8u/2NrFXe5+9OgHQ5bWp1B09z+6ej3PqiXeQB2kvy2tv3yc4OfUNajJPUfXrIfJWfM2OhMnU7juN9UI5jlIDF1dvQqpS4Kw0ir7RxA4eix1bURV7ej5G7Z5TVG05TNytw6jaktXE56MC2qS/9ii2wkrOLfyM/aPnIpXLkMp9mJ1XilSjxFlpJDyjPS6zza/bhuOOeWt+Iem2oZRtETFpe7+ZbOs7g219Z1D60wE89dWNG5JBUQgeFx5zJaXnT/DEtMfwOixI1WKJC4lchSB4/TwKPt7G3tHz2Tt6PnXH8mn3+HU+O1/nt7O2TWOcC+7WFq/TTfjgLigigkm4ezRVv2UhVSuQqpVIpNIW58r4tU/iMFr4tPe/+WbCAi5sOUzHm4dgraily5TROM1WpEoZpoJKP6+rxalur02lPreEC2vEkhtVvx8n780fseSVoYwKRSKXEjG0K87qOlQxoRx79C2sPrxpoAY77+75ODU+O8c38T+vw+XPOm5KVftycBhMV4zNMo2S8Iz2mHNLcFTV4TTWI5HL+GPMM9gr6zDnlpJ821BUUaGEZ7THbbahSRCP9zZkm6W/9ii24ir/S5kGPNg/ei4VP+wjdtJgADrcORyvy02tDw+GrHyIkt0n2dh7+hXXHBkfPcXxaaux+PTSoMO9o+eJcvn8N6x3e9xma8BmSOHHW9k3eh7VO47hrDGTOGU0MRP6UL37lH9tcSnVZOYQPiANe6kBVVwEuS9/Tvm3ezHnFBLrq12dMHmEH9vOL/4iADuclUYqfjpI3K3DSLxnLOacAtxmK7IgDR6b02c3cS4b9pwi5vr+dHltKp56O+ee/5T9o+dR/sO+Fnk5q+qwlxrQpsYB4mYFHnGtmfzgBP9aweazsSY5irD+ncTaq9/twVFcTXDvDkg1SgxbswjJ6IBMoyRiYj/c9Vb0YzKoO3AGWYgWEOOZVK1E69sgrT+RT31OAYeGP0X1r4dIfe5urLklmLLO+nHGfKaI37o+5scFj83Jude+x1FVF4Ad23pPx15pJPPml3Efy4R6E86tGwFQ3zUTz+kj1M+4nvqZ/8L28XIEiwnHV6vxmmoQbBZU199LfW4pRx58/S9xQ50QQe+PnvT5Ubl/Ljur6kAioe7wOd9csyG4PS3ixuiPn8RVb+PYqsYTQmfWbceUX8bBhesp3HIYZZAGc0Gl33/lTbJrg7u1RaKQU739GBfe/PGK+NvgHxff/IH9o+fiKKsR18H6YOJvG+73qYof9gWuHS7xKZlGReEHv4rzxocbpqN5BKUl4XE4cdWa0U0cjmXnnwRNHOk/um36cjPFNzyI8b0N1P+0A2dOLu6KKmrWbAC5HG+9WJ8zcmhXf5mBqt+Pcf7NH9k7ej5SucxfgiR6Qm8/tll8vxsaqHpfNiFpiZx6dh3Ve7Ip33KYpNuGom0T41//q2PCkCjkuGrMfv83Hc8n+voB6Id2Ra5VUbR2SzMsjsxIRXB7cNTWY6s0MmjlQ5TuPsk3vafzkw9vUm8Rs2IjurfFZbIG/B7yj/H34z57iXjTYK/QFvCmKYa4auuxXqzAsOcUFX+B2Q0YUvnzQYo/205N5insRVX++dx0jdhKrfRPSSL8ZQ5wK/1fpylTpvDZZ58FfDZnzhweffRR2rVrxzvvvENlZSWLFi2ivLzcX0PwlVdeYcSIEURGRrJu3TpeeOGFZn1//vnnaDQabryx8YbMadOmsWjRIrZu3YrL5eK+++4DoL6+nqCgIO6//34++OAD/0Zg0/EdOXKEHTt2kJ+fz1tvvYVcLic7O5vNmzczb948Nm/ejM1m47bbGo8mbt68mZ9++ombb76ZcePGXVYPq1evpnfv3s0yJTdu3IhareaGG25oNp6G70aPHs3MmTNZvXo1Xq+XBQsW0L9/f2677baAfhctWsSUKVNITU0N4NH0c4fDwZw5c5gxYwbh4eEsWLCAZcuWERQUxOLFi5kwYQJ9+/bliSeeYO7cucTHx7Nq1So0Gg3Tpk1rJkfDeI8dO8Y333zDc889h0ql8uv72Wef5dprr2XgwIEIgkBBQQFt2rRh+fLlDBw4kGHDhrF161Y+++yzZn4CsGvXLpYsWYLH4+GGFA0PD+zA18cKALi1p3hk9ZODeWw6VYxEAjd2S+buPm0xdr8WV2wHXDYHS+cu5OypHIY7E3n045fZO/tDbBVGOj8wjm6PX4c2JgzBK+Cqt7HlzuWkTRlNm2v6IpFJsZYY8DicHHjkTfq/9wTKMB3GUwU4as3EDOuGx+akcm82McO7IfF6QSrhwC1LkKoV9F0/B21iJBK5DEteGXvHPYPX6abbqoeJu7YfXo8XebAGPAKZk16g7ng+g35YSGi3FKzFBrIXfIImMYpuy+5HIpNSn1fKnnELSLpjBBo8lH26DYDee15HEarDZTBxduZq6o/nk/DY9aQuvAev04Wrth5XVR11B0/jOFtAcN80dF3aoogJFzMGSqo5/8QbWE7k0WbJw4SP64s8PBhnmQHbuSIOTf+A/l/NR5MQIdaUBPFMhiBgPl3EvusW4nW6GbZnBUGp8XhdbmzF1XjrbRwY/wyRo3vSfe1TSGQyXLVmTk17G6lSTqcl96OKCcdjc2LOvkj19qMo7FYqP9sKQJslDxM5STzyevbeJdhyi+m+83VUCWJmtdfhpOTNb3HXmJBLBZwlVSQuehBFVBhSrRp7fil1Ww7gLKmiev1vxD11J1H3X4dUq8Jrc3B48jJMWbl0X/sUIT3aoYoOQ/B4KVz7G+dfFo8VKsKD6PbBTDQJkUjVSgS3B6fFztGZazAeF4+ljtm3CpfJgjIsCMHrRR0fgUQqwetw4TRa2HPDItpM6E3SQxNQx0WAVEJd1jmO3LkUwXeMJW3pA8TeMsRfR+3k1DeQqhT03fwibrMNe0k1gttD4Ye/knjvWFQx4WK9pVIDyqhQBJcHqVqJ1+7AVWflxIz36DDnVgo/20GfdU9jzi1BmxApXmxxoVw8riiVihk+bWJwWxxIAGeVkazx8+n60Syir+2Px+7EXlyN1+4kf8kXdHj5PjTJ0SCT4qyuI3/JFxR/vpNeX8zHY3Wgax+PgFiDT6ZT47E5OXLnEky+uopDst4GBNz1dvKWfknbJ29CFROOOj4C8+kC/w9Pe6kBXUdxczFnxrvE3zGCqIl9Ucfpqc8v9x9hE9wezGeKiRreLeCIa83BswhuLydmriH51iEkTB7RRPe5HL5zKZ1emELkqJ7IQ7R47U5cdRayZ7xH6pxbyXnqfdymeoYeexd7QSXyEC3mkxc5Oe0tBu1eiVQpRxERItY583rJnv4uZd/sIaxfJ/pufpH6c8UITjcShRyJXIpEKsVeIl6ko06MQqZT4XW48dRbL2svXZtYJHIpHpuDg7cuxpiVizIqlJFZb+F1e8DjxWt3Yi+vFS//CdHiNJgQXB7OLvyM6Gv6EnfLUGRqBfYSAyemvonpeD4SBHptmEfJ578Tf+cIzi74hL4/v4RS76uXWmag/PtMzr/8RYC9zi/9inZP3hhgL8FnL0epgbABnf8Wr25rZqAIC8J88iLOWjMJk0dhvVBG/ekiQnq0xWNz4jHbOPHQa2hSoum7+UU8NgcSqRSP3Un2E6uJGNGDiFE9kIfo/D6fM+NdUufcRvFn2+m5bjb1uSVofD5fd+w89WeKiRguYrblXAkhPdritjlxmW1kPfwG2pQYhm5aiNvHy2t3cnj6e/7Lyhqo1xtTiZ+YhuC0IJGrkIclILgdPPX0HA4dyqK2tpYIfRhrP3if9h07gSDgqa9kS6fZAPTdMIcTT32Ao6IWTUo0g39+AUVYEB6bk4N3LsOYlUu7f19PhydvxOrD0cL3fiZl2vWoosPEWp+l1UgkUip+/BNlVCgRo3q0OFeMF8r9mYNet4eas8UkDeuKOiJEvLBMJsNeY8bjcPHdDQvpNzbjqnHK1QSnLn74K8n3jkXtwynBKyDTqfE6XUgAq28jVJMcxb4hT6NJiabf5hcC7HzqiXeIGNGdqLEZYp05pxvB7cFlcWA6V0LWzPfovvAuood2QaUPQfB6MZ4qoPZEfrPYjNeLRCoh89Yl2CuMxIzpSd/3pyORy3AazOwcu4BOs24k4YYByIM02IqrcRrrOf/8p7R78qbL+tThW17262bAzhUi/nm87J2zlvxvM4nu25Frf3ie2nMleF1u1PpgZCoFqjBdszVH22v6gK8entfu5Mgjb9BrzXQUYUGYfHMlcnh3BKcbebhOLAfjFZCqFGSOnIs1v4wBvy0mOC0JqVKG1+XBerGCk9PfxV5qYNDWJSh9lyh56m0cnrycrq89IvqUTo29zIDtYiWnZrxH3x8X+mXJmfUBZd/s8c/lnKfWoE2No+2sm5DrNGhT48SxCOKx6vLvM5HrNMTfMQJbSTWnpq3GZayn1/o5BHVMxGWyYCuqAgHOL/mSDs9NbsYLoO+mRWKmmFSCo7IOpT4IebAWqUohloDxeLEXVyNRKdEP6gyCQPnnOzg/by1x94xFP7Y3mjaxCB4PErkcWbAGRVgQLoOJ0nVbqdmaRZf1Ytamp85CpW8u6Uf1xGNzcnbGaszH8wntl0avzS/hdboQvAKO4mrOP/8JF34/xYANczj21PvYK4yMO/IWjmoT8mANdacKODJttf+YavTonnR7cQq6hFDcpw5i/+QVVJMeRDnmZjwlF0AQj9g6Nq1DddPDSLRBCPV1uP74AfVdMzHlFKJJisRWYuDMi59Tf760RdzotuphEm8bRn1emXjZmW8doggLwlZYiSJMh0Qhx1ZQibPGjH5weou4UZdfjttXQkVwe9h+/yqCk6MZvnoa2uhQJHKZ6L9mK1vuXE78kC6k3TwYdUIElvwyzj27DkdFbTOsvxR/L4f1YjkFCfZSAyceXIXpeD5pSx/42z4VOaYXkaN6glSCRCqWE7Bv+oW6z74jZddGat7+BNNn3yOLCCfhq7eR6rQIXkHc/FcqcBWUYD96CnXv7jgcIA/V8ef1C7EVVaNJiSZjzRNN5mU9kcO7oQjTIZVJsfiwTZsczR9Dn8ZRUUtQxwSG/74cW0k1dScucHTaatJfmELCpIHItGpsRVU4jfXkvbCetjNuJOepNSgiQ+j69jS0bWMRvAI1u09y4pHXm2GxVK3CUmJgz+NvI1MpmPDD87jMNupLDQhuD1VHztPupsHItSoEt5fiHcfY+eBrJIfrGJr1llhP9JK1hOnkRVy1ZiKGd8frdKPw4Y1wCd5kfPo0kaN6IpHL8NqdnH7uU4LTk4m+BLM9Fjv154rJmf6uP+712jAPdUIE1duPcXLaWwFyRYzqgbZpuYX/hXSybctlhP47UbcLm/+rh/CPqHVTspX+km6//XbCwxuL6l533XXExMSwbt069Ho9HTp0IC8vj0WLFvHRRx+RnZ2NVColISGBadOmIZFIWLJkCWazmeHDhwfUlZw2bRrPPPMMCQmNxz/WrVtHaGgoEyZM4MMPP+TChQtIpVJuueUW+vfvz/r16zl8+DBt27Zl+vTpAZuAbrebRx55hD59+vD4448DBGxKlpaWsmrVKiQSCQ888ACdO3fGaDQybdo03n//fXS+mzdbotWrV5OTk4NWq/V/tnTpUr777ru/3JS84YYb+PLLL8nMzCQ6OpqIiAgiIyP/0aZkbW0tSqUSt9vN0KFDuekm8RjI3r17/TeS9+rVi7vvvhvAfzFQREQESUlJ2O32K25KAvzwww/s2rULuVxOr169mDx5MpWVlXzwwQcYjUbcbjeDBw/mlltuobKykjfeeAOv10v//v359ttvW9yUbEq2D5+64vct0ZcLK//6oRYo+Ao1Dy9HmpZqRf0N8l5FFn8oV3d7ulLaQs2ivyCDp3mNqb/Fi3+uj2CZ6+p4ya5CLqf6rx9qgSySFmqT/gXphH8+vqsl11XW5VFfhb0APP+JdYCcV3FAQ9G8GNvfIslVtrsauhqbXW39nKuRS7hKG/9n6vBqyHoVcxngmlMv/+M2W7ssuCpeV4OjAHkt3Jb6V5TqvDr8/c/0X5P0n9tMfpU/Va4Gt4vl/1zvADH/8JJEuPrjalfT7mrn8tVix9WQWvLP7XUVSz0A6iT/3M6jbjFeFa/dX4deVburwY6r9d9E99Vhx9XQ1fhU++iav36oBTpd+c+PE1/Nmh5ALfxze5Vdpb1irwJvri4SgewqsGNsxVdXye1/Bp1o899/U7L7xdZNyVZqpf9RtH//fg4dOsQTTzzxXz2U//XUuinZSK2bkpfwat2U9FPrpmQgtW5KBlLrpmQjtW5KBlLrpmQgtW5KNlLrpmQgtW5KBlLrpmQjtW5KBlLrpmRzat2U/H9PrRfdtNL/afroo484evQo8+fP/68eSiu1Uiu1Uiu1Uiu1Uiu1Uiu1Uiu1Uiu10v8Zas2UbKVWuoQ+/PBDzp49G/DZNddcw8iRI/+LRvS/h36MnfyP20iv8u2+9Cqauf/BxUr/UdJcxRtVuLqMlqvNoLsaXlfzRhX+c7P1rkYbV5utdzWkk15dFq3Je3Vv3K/WZv9ZvK4WA1z/iXf5/WdmE/13z178zyS75OpsfDXxYVz24qvitbPL1b30vKj45/O5jeu/f6Zk/VXY7OryYUF7FZmSV5u5FH0VmUtXS/+ZmZJXg9nuq8Teqxnj1cavq8nav1oa8c21V9Vuzy0//eM2JVfpvwn/zTMlr5auZlZe7fiuJrO1UnZ19orytGZK/lfSsZQb/quH8JfUs2DTf/UQ/hG1Zkq2UitdQg899NB/9RBaqZVaqZVaqZVaqZVaqZVaqZVaqZVaqZX+V1PrpuT/AWrp9ux/QpWVlZw7d44hQ4Zc9pmffvqJL774gg8++CDgIpiW6LvvvvNf0gLw7LPP8vLLl6/vlJeXx65du3jggQfIzs5GLpfTqVOnfyzHpRfVqFSqK/L9u/TVV1/RuXNnunfv/rduz26gpnJdjiorK1m+fDkrV6684hhKS0tZt24dpaWlyOVykpKSeOCBBygpKfFf8pOVlUVxcTGTJk36D/G6HF2Nn2mTo+jznngLXt3JCxz+9zsILjGzodvL9xB3jXiT4OmXPifvnSZvjKUShm1ZgtNYj1ynRhGmo+7kRY7+ezXpC+8mZrR4+2Le6s30fPMxjjzyBuU/HfQ31yRHMejnF1GGB+GxOjhw+1LqjuYRO743aXNvBa8XwePl3Nub6fDYtQHj67rwLqJ9/Z9/ZzMZbzzGoalvUubrv+drjxA7PgO5RoWtrJa6kxdwGMxEj+yOx+bk6Iz3kMikDPv5RU488gYVPx0AoPsHM4ie2BcEgcpfszg57W2/Ljotvpf4W4ch0yixFVdz5JE3MZ28SJuHJ9B26jWoo8Nw1dso/mIn+kHpKH36ODZtNYLLQ/fP5hAxojuCV8BWUMGZpz+g7uBZ9CN70PHl+5DIpDir6lBGheKxOag7dI7Icb1xGkwAnFvyJdU7jqFJjmLAzy+hCA9CIpdx8cPfOPvsOnTt4+n2xqOEdGvL+aVfUvHzAbqvmYEiPBh5mA5HWQ0SqZSKnw6gCNMR10SWk4+8gfnkBbq+PpWosRk4q01kDp+NJjmKHmtmiDeLalUIgoA8SIOzyojbZEWXGs+5pV9x8V3RL9TxEfT4YAYhXdogkUmoP1vMnxOfJW3R3URP6ItSH4xELuXckq/I97WRqhQM+HEhMp0GXbsYJBIp7nobB29fQt3RPOJvHky7f4tvQ70WO/mrviN19i0oI0ORalW4aupRRoaIN5lLwGNz4q6zkD39XcwnL6CKj6Dr29NQxUWgjgvHY3FQk3mKU9Pepu2MG0l6cAKKUC1IpbjrLBy+5WXMJ8UbwVNXPY5+bB/fd/V4bU7Oz3wLwSuQunwq6jYxyII0gATz0Vyyb3wOgOAuKXRZ8ZB4q7RUgjpWjzxYg8fq4NDtSzAdzQuw17mlX1H1837RXmFBuC12pAo5yugwpEo5Xqcbj80RIBdA+uuPEjW+NzKNCkdZDaaTFzg17W10HRPpvOJhdB3ikQdpETweitdt4+yCT1DFR9Dt7cdRRoWJN3/WmlHF6vH6fC7q+gHIdWrxJkiXG9vFcg4Of9o/b9vMvZ34e8chD9Lgdbmp3XOSoLRkPDYHtsIKQvt0wlVdx6Hhs/xtIkb1pPsHM5Eq5ThrzFRvO4J+SFc8Ngf1Z4sJ7ZmKx+YIsFn3D2YS3MSPDk5cQMdFU4i7eSjyUK1426VXIPfF9RSt3QJAl9en+vVhL6sRbys1mIge3xtFeDAep0v8rtTAiYdfx3zyIgDDjqxGoQ8CqRSP1cGublPpuOhuYib2RRkT7sei7NkfUv71Hr9c6pRoBu1cgQBUbzvCqSZ4MfT4u6hj9XgcTrJnvEfF95mNNvPNsaNTltN9zQy0qfFIFXKQgL3EgKfehrWggpDu7fx6cdXV+/3DdPIi4UPSkWtUWC9WtKhDgG4fzGyCZ4c4Ne1tOi6aQvQlcuXM/sAv11/5VHB6MlK1EsHl5tT0d/1y9XhtKjFje+GoNnHwnhX0fm86ijAd1oJKFKFatCkxKEK0IAhYCqvwWOzkPPsptQfFExFtp04k+d6xaOL1CB4vVX+c4OhjbyG4PMRM6E3HubcheL3IQuPwWqoR3A5Agiw0jgXPLaRXRm+GDBlCXHQEbnMVeJzNYp06OaqJDi8E2KvT4vuIHN3Lr8P4O4YTNa43IyJCsBlMeGxOTn/+B9lrtzDwxSm0v2kwymBxbsmUCnY8/jb5m/YH8Or12Vx0nRKpO3SOrJteCOB1Kf46DSYy3p6GKioMweulaP3vVGzJYtDPL6H03fJtuVCO1+ak4JOtJN4xwof1X1Hpw3p5mA6PDzsAijf8jiYlOiBunXjkDcwnL5L60ATa3D0SiUTChfW/U7blMP3eewK1D+tpwPoaM/JgDZaLFUiA0l8OcW6VeKlfp9m30OHxa5Eo5QhuL5b8Mo5Mf48637wK69nOF2Nfx3Qin56fzEbXPh6P3Ym9uApNcjR5r3yNJiXar/sGX3bYnNQXVRHZuz32ahObRzdmuvaafxvpD01AplbicbiwlBrY/ejbuG0OBqx62I+pF9/9yR/DFGE68ZZfg4nIkT3A48XrdDWLYbrUOHp+PAttUhQSpRyJTIqj0siRu5bjsTkDMLvQ13+D7s1XmJenpr/rxxvRD2cS1CUFV62ZvX3+7feNHuueJmpsBhKZjOL1Ozg9630A0l5/jMixGTir66jdm03E6F7IQ7QIHi/yIA32UoO4JpBJcZTX+DG76fg8VgchXdtQ/NkO9EO6IA/V+uNlw/i0qXH0eH8GEoUcTVIUUrUCc3YBBycuoP38O4idNAhVbDhIJCKGTV7mxxv9yB50ePl+lFGh4PHiKK8hZ/o7RF3Tj6gJfdC0i0OqUiA43WRd+yz1vnadnr+LqHEZCC439opalPoQ5MEaTCcvcmLa2y2uHy42WT/0860ftEmReOxODLtPccI3t5vG2V0/fsbStz/A6xW4cWhPHrxmMPJ2fZHFdQCvB+PBn5jz2keU19Th9nq5d9wAJg3peVW4IY8IwW4w4bY5ObfhD06v3UK/F6eQetNgFCGNuLHzsbe56MON0NQ4+r/9GMFd2+Cqradm7yk/ZkeO7hVgr7+zDujy5uNEX9MPiVwGXi/2kmpOPPyGv11L8fLktLcJ6phI5xUPEZSeLN4W7cP68u/3ASAP0dJl1VSC0hJBJkNwuZAo5EhVClzGelSxehQhOpCAo6IWd52F49PfxeTzf3mIlp7vTidiSDoSqZSa/aepP19K1MgeSJVyPA4XXrsTj8XByTlrMecUAjDqyNso9UFIFHIkEgnmc8Ucf+JdNAkR/vgguL3kPvcJ9vIaur8/k6DOyXgdLhxlNVT8dID8FV8z4Pfl6DomijF9ZmNsHrDqYRLG9MRebWLnvasY8u40lGFB1BdWogwRb6xHEHCZrIR2SkIRpMZeXMWJqW9iPnkxQC+CAOeXfUnnZQ+i8P3GOXyZtV/FzwfosWYGutQ4JDIZtqJKTj7xTjO8KXp3M+rkKHp8NAtd+3i8bg+OEgPF63dQ9MGvzXyxwc6t1Er/hP7zctdb6X8sVVVVsXfv3is+k5mZSWpqKgcPHrzic4D/pugG+quNwdTUVP/GXXZ2drOj1f+EpkyZwooVK1ixYsX/kw1JEG8n7969+z9u11Su/wg5nU6WLVvG2LFjeeutt3jttdcYN24cJpMp4Lk+ffpcdkPyv4rSn72TvDW/smPQUziNFlImi0fko0f3RNcujvr8cmqzzpF896iAdu0enog5t4TgDgnkr/mFPwY9hctoocsLUwhqF8vvA5/k5OwP6brsfqr+ON6Mb483H8dRaeTXxClU780m4/3pAFTtOcXOUfPYOeYZjs5cQ69VjwSMr+sLU9C1i2XHwKc4Pmct3ZfeT+XOEwF9F321m7qTBThqzOwY9BQynZrIwelim6c/pMfyB0h/9k6qLxmXUh/C+eUbseaX4zLWkzBZlDlydE/C+nSkLiuXQ5NewON00/WVBwlKSxT14hXYNXw25pxCku8dS9mm/ewcKOojafJIokb3RKqU80fS3Ry56UXwCnReNRWkEjote4Bjk5eSu/BTgjonc+KeVzjz9AdEjs2gaM3P7Bs9j32j51G94xgA3Xx6q9xyGEd5LQm3DAXAZawnZ8EnXPAt1js8excFa34hc8AMqn45RPEn29g/ei6xkwaiH96duqxzZE16AcHppvMrDwJQ8uUuDt+x1K+Pjs9O5uKan7GcL8VaUImzqo6j96/EVWcFqdTPq4EEtwePxc7Jme+yI+1hNMnRdHvzMbRt4/hz/DNkz/8IZ405oI3X4eLATS/hMpioP1tC3fF8TNkX6fX+DACsBVXsn/Qie0fOJX/Vd3R9598UrPmFg9c+h/HP09TsPYn5xAW8Thf2UgPOilpOP/2BXybB7eHcws8wn7zA6blrcdXVg4BoWwlIFTJq959hR9JduGrMdHnzMf/YqjbupOi1r5Eq5Rwd9G/yZr9Lu2WP0Oa5KdTuOEz98Twqv96Fx2pH1znZ367T83dx/tVv2Td6HhKpBKlSwdbEuzHszaanT67L2SvrxhfQtoml9sAZTEfPYzp5EVddfTO5AEq/3IX55EVcNWYyB87EbbSQMHkUHZ+/i+odx5DK5eQ89R7m04UkTB6FrmMCgttD7sLPODD0KS688hUhPdpx4p7lnHn6fSLGZgCwf+iTHLvtZRwl1UiUge9N67MvYj6Wx+7kydTuPkHE6F4cGPAE555eg7ZdPCfuaH68tus7T1Dw3s/sSLobV42Z6In9yBwwg9IvdxI5qieZA2Y0s5nHYid75rvsTHsITXI0Xd58HG3bWKp3HMVeUo351EUO3/QicT7/b9CHya+PJ5Hp1OgHpVOfW0rpt3uQSCQcv38lbpON9Fcas/HlYTrOPLuOHclTqNj0J51evAdd2zgcBjPW/DLMpwrIXfoV6UsDY0WPj2ZhOnWR2sxsv+4BOiyaglIfgq2oityXPid95SMBYzzim2Mdnr2Lmswc6rLO4TKaqdp2BLfJQtXWw+iHdQvQi38+D5xJUOckpAo5NZnZl9UhiHiW58Mzt9FCxxfvQds2FqfB5JPrIueXfknnJnJdyaes+WV4LA6O3bUMa0FlgFxFX+3iwJ3LAEh/drI/JgR3SsRRbaLueD6Hp76J6UwxbpOVYzPX0H3VwwCoYsNp89AEzKcLOT5zDZU7jqMIDyLJF4uqd59iz8i57B09H099FbKgKB9XAU9dGffcPokJY0fx8MMP4bHVIQuKbOaDDfpu0GFTe0WO7om2baxfh93eewJt21gOXvscexd8gt1g4scbFtHl3jGk3T2K0LaxZH+0lfyfDlCbW4q5qIqSPacCeT13FwCGHcdwW+0BvEL7dGyGv4Lbw+mFn7F76Cz2XfMcKfePI+PDmTgqjZxf9R3ms8VIFXL2jp5Hxa9Zl2DHZArW/Mzx+1eiSYyiaP0O/hw1l/jbhqMf3MUftwSnm/RXHiIoLZE2d49k58Tn2DFqHnFjM+i59H7Or/kV8/lSLAWVOKpN7H/gNdxWB4LHy+9jnmHnmGf8G5LBaYmkPjyBC59sp2rXKZwGM4as8/RY7vMlqYT0Z+/0x+YOz97FhTd/YEfy3VT8sI/iT3fgsTlx1Vn8ui/9cpffl/+cu5bgtrHsuGtFMzvGDOzMmXXbcducZM5cg8tso//S+3AaLQF6gcYYtqcJHuwZMJPTz61rMYZZ8sqoP1PExbW/Ydh9Eq/dSeVvWaS/8lAzzG6q+8yBT/rmpYKazBxKfLLsHTCTnKc/CMCbDs/eheV8KZU/H0Bwexp9Y0wvIob3oPbgOewVtcTdPARdxwQAyr/cybE7liDTqdG2jSV3wcfYLpQjUyvIW/oFbpOFwtWbsF2suMTnxfFl3fwyivAgXGYrmpRoziz4BGteOc4KY8D4rHll7B89l/ozRWQ/9R7OahOWs8UkTB6FYfcpJHIxXl589yekSnljvJRK6LTsQQre/gHTkVzsZQYuvvE9nV55iMLVm8h7+XPqswsofGczXoeLTk30Ub3rJJnDZ5M5ci6axCjsZTXsGfgkLmM9aS/e85frh0M3vUT96UJOPfU+1gsVSBQyEn06bbDZ+dWbeHn1x7wz806+f+lRfjuYTYUQhDQ8Dm91IV6LEUdiL9rFR/L1okdYO3sKKzdux+X2XBVu7H/mE+zVJn6+fhFp942h492jCGkby+mPtnJx8wHqzpVSX1RFWRPccBgtuIwWKn/L4uJbPwZg9tkFH2PNK/vb64COL95DxPDuXHjjB0xHz2MrrMJlsjVr1zReNqx5O/iw3mtxcPSu5VgLqgKwPu3le6n+4xiZQ2Zhzr7IxXdF/6/efhTjgbOYj+VTtfUwjopav391bWLv9JfvRRkZzIkZ77Kl3b0IXi8Rg9LZNWAmuSu/w2O2sXfkXHJXfUe3lQ/72ynCdBSu/4PqXScpXP87lTuO0fWVBwPiw4kn15C+aqpos/d+Zlfnh6j4YR9F67YROaoHnV99BFWMnh2Jd3Fm/kcBcuV/tZvffXjTa8EdnPngNzYPeZrQjgkYjuXz69gF1BdUEtI+gZrj+fwy9hnc5sa1RFO9/DlqDimPXY+j0sj2xLup2ZtNj8us/To+OxlDZjbGrFxKv91D1Y5jV8Cbuyj+dDuHrl9IxXeZlGz4naT7x5Fwz5gAX2xq5//NJAiS//b//U+j1k3J/6OUlZXFM888w5w5c3jppZcwGo0A5OTkMHv2bGbPns2cOXOw2Wx8/vnnnD59mtmzZ/PTT83rm5SXl2O327njjjvIzMz0f26323nnnXeYNWsWTz/9NPv372fDhg04nU5mz57Nm2++CYgbhQCvvfYaR44c8bdfvXo1+/fvJzs7m2XLllFZWcm2bdv4+eefmT17NqdPn2batGm4fXV8rFZrwN9/lzZu3Mjbb7/Nyy+/zLRp0zhw4ADr169n1qxZLF682N/fN998w/z585k1axZr1qyhoRxrwzj/KTXI1TCGd955h0WLFvHvf/+bX375pdnzFRUVzJkzh/Pnzwd8vnfvXjp27EifPn38n3Xt2pXk5OSA53bu3MnatWsBMBqNrFixwm/rSzd6m/IqLy9n8eLFzJ07l+eff56SkhJAzKxcsGAB8+fP58svv/zH8gNEDu5CqS9TsGjjHuImiDLEje+No7qOsp8PYskvR65VoYoOA0Adpyd6TC8KN/yBUh9Mma998cbdxI7vQ9FGMesmLKM9XrsLV729Gd+wXu3I92Ve5r/zE8rIEFTRYXisDv8zMq0amVYZOL7xvf39h/dK9fVvC+jbsP8MYT3a4jaLnwsuD4JbrORSe+Q82uQoqnafxFkduGkc1DmJ8s0ir9KNu4meKOoiakIf3CYrpV/vpu7weaRyGcrwYML6dMBSUIElvwzrhQoMmTlIVXJkvhtbizfuJnZiH2Im9Kbsy50AmA7nIgvWIJFKCcloj+1CBfaCSiLHZFC9/SiRE/piOpyLVK30ZeEFUmivVAyZ2dgKKqn+/RhynRpVdBjOahOmY/n+N/j6IV2o3CzOiZLPfydqYl8kCpmYMVZvp+zr3dQdzkUiFz9TRodRu/8MLqPFzytiSBcqNh8QsxABweNFEaKl/mwxUrkM6SU30zoqjYR0bUPF5gN4LHbMpwuJGNaN0q9346w2UfrlLqRKRTO5PFYHob1SufDBL0jkMkq+3uv3B2PWOdx14pjqDueiCNVRuXk/zkojBe/9RNT4vpR++QeC20P19mPIQ3TYiqqQh+hQRofhrDRiPnkB/ZAulH+zB0tuCcZDZ4ma2BdVnB7BK1Dy2XYEl4eSL3aiiglH6fNz0/4cgnt39POvP5KLPEQHCjkhA9Kp3XaYkD6dsJy6gEQuR+FrhyAgDxZl1KXGYz5dAMDFdzb75bqSvTx2B1HjelP27V40SZFUbNrfTC4A4/7ThPRo5/fz0o27iJrYF0GAqLEZWC+U47U7sZ4vxWNzEHvzUJyVRn+Gin5EDyy5Jahi9aJfBqlx11mwF1RSu/cUVb8eQh4UmHWvH96Diq93AYgZlm4PyugwTIdzkUilSGTNlzSKUB0XVn0r+kiFEVmQeGO7rn0CXpsTZXQYdYdzA2wW3LUNlZv3+/yoAP2wbpR9vRtth3iMB862qI/a/WcIbaIPr8uN1+MFQUCbEoPX5kSdGIk1rxR5iNbfTqZWUrXlsE+Hu4ka34fSr3ejjAjBsOsk8hAtXruYedfQRhWnJ6hTInkrvg7QPUDC3aPE7GtBoPzbvUgVcoLSk/02cxnr/TZXhOko+3o39rJadKnxyEN0hA/rhiW3xO/z8hAdEcO6Ubl5P6o4PQp9MK6a+ivqEBrwbH/j+Mb3pezr3SgiQqnZdRJ5iK6ZXFfyKf2QLpT/kIk8RIv55IUAuWr2n8HpkytycBd/TLCV1RDepyNFG/cgVSqoP1+KIkSLJiGCpiWyJDIZEYPTqfjlEDKtkopfs4j14W/TmCBpVnNYoGNaFxzmGrECmceFRCKFFm4EbzrHmtoraoKolwZ9K6PCqNxyGGelkfPf7EUZokOuU1ObW0rKmF7kfiO+IK4+cQG5WolE2tznI0f3oujTbWJm276cAF5uk7UZ/gL+TCKPxU59bglBnZPJf0e8ubMmMycAO+ouwY6KzQfQdUig9uAZokb3QvB4EdwepCqFP26JvIII7dOR2sPn8dicCB4v1X+eJnJgGiU/HRBtIgHB7UURrMFWUo1ULkPdgG0+Cu6QgFQpRx6soWjjbip2HCVqUGcUIVpU0WG0e3A8ZT8fxFFd16Lu4+8cge1iBWF9Ovp1r2sfj8fny9VH8pDIWsYTt9mGPj0Zt9WOPEiDKa8MZagOiUwagKnQJIYBgsuN4BHXAdW/H28xhjW0Ufoyki0XytEmR6MI0SKRNu+/QfeN89Lsl6VxXp4PwJuIYd1QxYVTsuF37KWGRty4azRep4uzz3yM4HDhsTmJvVl86WLcfxq3sR55kIbyr3cTOaEPxR/+Kma0253IQ3R46m04ygNvR24YX9qL95C75EtkGhXlP+4nakIfCtf+hjxEi62oOmB8De1cRgu2ixUUfbyFqIl98dRbETxeSj7bTt2hc9iKq/3xMiSjPdYL5YRmdKD8q11U/rAPTXI08hAdMq1KHO8Hv4AgiNmdTXDKsOuE3y7qWD0eq93nJ7uJ9mHxX60fIoZ0oXLrYSRyGVXbjhLjw46GOHu2tIDk+BgSo8JRyGVM6NeFek0UCF485efB7USl0SBVahEEAavdSahOg0wqvSrcyPtmL8pQHQqdmrrcUpLG9iLPhxuGExeQaZrjht1gIrhLCvW+zMCmmB01oS9Fa3/7++uA8X2xl9cSPrCz2C5Ig73kyvHSv+YVBB/W72uG9bIgDeEDO1Oy4Q/RTwalU7Zxt799Q+yMGNGdgvd+CfAvVXQY8iAN+oGd0SZFUb75AILL48chELO7Zb41be3h82ji9H79yNRKFKFaSr7eQ/HG3YR2SUERokXexB/EEz2NeOOxOijduIvoiX2QyOXoh3ej/AfxN3Lp538ExLDKA2dx1ooxLGZIOoW+k1fW8lqi+4snA4NSovF63OR/sxfT+TIUYUEowoPQtI0N0Ivg8hDSrQ0FPvy++M5mFJEh4vrmkrVfA96Ufr2b0o27CfHJdTm8Kd3wO+aTFyjduIuIUT2x5JaI68UmvtjUzq3USv+EWjcl/49SWloaixcv5pVXXmHQoEFs2iQWQ920aRMPPvggK1as4MUXX0SpVDJ58mQ6d+7MihUruO6665r1lZmZyeDBg0lLS6O0tJS6OnEh+M0336DValm5ciWvvvoqXbt25a677kKpVLJixQqmT58e0M/gwYPZt09M0Xe73Zw6dYqMjAz/99HR0YwdO5Zrr72WFStW0LlzZ7p06eLfyNy3bx/9+/dHLr98VYLPPvvMvxHXsCkK4ibcvHnzmD17Nm+99RZdunRh5cqVKJVKf/8TJkxg6dKlrFy5EqfTyeHDh69G9Zel0tJSFixYwJIlS/jmm28CNldLS0tZuXIljz/+OO3btw9oV1RURLt27f4Rr48//pj09HRWrFjB8uXLSUpKuiyv999/nwceeIDly5czZcoUPvzwQ38f48aNY+nSpYSFhf1jeZX6YFwmi39BYCszoI4LB0DbJpqQ9GQurNsOgLO2HrVvgdDlpXs4/dLnyINUeN3ugPbyUC32UgPq2HBiJ/bFfKYImUYZwFehD0bwerEVVQNgLzWAgL//uIl9GLXnVQZsmI2jwtisf1tpDerYcOKu6YvpTBHyS/pX6oP9Cy0AWZAaeZAKAHVsOBKFnKrdgZktCn0wbpMVfLzspTX+8ajj9Mg0SuwlBvG7shpcxnrcRguhPVJxVJuQapTETMhA8HhRxYT55VLH6VHH6bGXiD8+BuxdhSomnAtvfo86Vi/KDqjiwrFdKBOPRgEes5X4u0cx+I/ldH19KvJQHQp9MHgFIod34/yr3/hkFFA1WbgBSLUq3CarX28Ni9Ph2R+In7vdTWQx4DI22rapPly+Pk4/t47gzkkEdUqg08K7Obf4C+xlNQGLwUvbaJKi0KbEIFMrsfl4gfiDUhFySbvIEKQKOV2WPkD1rpNU7zwR4A8NlPTQBDwWe6NcpTUoQrV4XR6UkWHU7svBXibqvOHfprZVxUcQ3LUthl0nUcfpkQdpkOnUpM69nfTXH8VlrMfrcAXwVUSFIbgbF4WOMgPlH/9KcL80UhbdizwihIr12/HanSjjIgA4/dw6Oj1/F8OPvYNEJuPiez/7x4tAM3vJmtjLUV5L0SdbUcWGk7bkASQyGYbtRy8vVxM/b/DZc8+tIyg9GW27WDosnML5xV/gqK5D2zY2gK+mbSyquAhMR8SXLF6HC2VMGP3+WEHa64/hNlmQKAI3d1RxevSjejHgyLtoOyZiu1Dul8dRZmi2EFbog/E6XUT6sjA1ydH+46WquHAcFbV+eRpka7CX4PGiTopCmxKLTC3OP3mQBv3Qrqjiwun86sM4q4yX1Ydcp0YepObsc+sI69sJhT6Y1Dm3kuvz3wZegtdLxufzGLB1CWEDOqMI1WIvMWC7WE7svwaiTowidc6tmE8X+nmlLX8QZ6UR3IF4ETW+N1K5DOOB0/5xeKx2gtNTAvSCTCr6ZGw49hID5xd/ga5jAurESEJ7tadwTeNLMUeVEY8vY63TS/diL6zyY+pf6ZBL5kqDXDH/Gog6MZJ2c26j/nTR3/IpVXQ4sTcP8ftUS3JJZNKAmHJmyZcow3R0feke0hfehWFfDup4PRnv/JvjT64R5SuvpWDdNhShOkYdXY3bZKX8l4MB8zBmYh+G730VWUgsnvqqAJ5SlQ6vKhRBEBDcDgSvB4ks0G+b+lRTuRp0aG+CUYLbg+BqjP2WshqiurclsmsKErmMeh9md7lvLLrYcNT6IJQhjZv3urREJFIpxR9vBcBVYw7gFRhLmuOvJimKkO5twd0YI2Mm9kWmUtLl1YeQh+oa3agJdtSfKSKoUxLqhEikGiXatjHIdepL4pYFt7GeiAFpKMODkGmUxI7PQHCLR/lPPP8poWlJBHeKp9vCu7iw4Q+kSjlDv3+OAZ/PIbiTmLlnKzMgkUnRJkbiMJgI694OpT4IW1kNoV1TiLumr3/tIAtSN9O9tk0M5d9nBuhe9OVGu1jLalBHhXIpHVq4nqi+HVGG6ug56yaOLP0Ka1kNWl/sbGpzVxO+DXjQQFeKYarYcILTkynfJG442stqmuF2U59Ke+lebIVVSH3zUh2nxx4wLxvxRqKUk/viBvAKeO1O/zO6zkm4jfXU54gvsVwGUzPMlijk2EuqxTGVVFOfU0jbp29DnRhJ2zm3Ufj2j83GFzmmF/byGmr3nUYileAor/GvSRrG1fBv03ax/xpI+feZ/rmiitUjCAL2EgMJk0dSl3XOHy9VsXocpQb/uBylBvGzMvGz8CFdaf/SvURO7IOzus7/+aX6RCahavsxv58oQrV/a/0gD9Iw8sR7GHadxLDzRLO+DVYTsVER/r+jw4NRBOtxl5ym4e1IkNSD2SNhzNNvcMui95lz5zikyua++09wI7J7W/RdU5DKZFh8uNH5/rFoY8NRXYIbqvAgEbN9L4GbYnYDr7+7DlCEailYvYmwvp3o+NK9yMODKP18599aP5xtgvUdF95NbhOs16ZE4zSY6PLGYwz8YzlSpXhsuylfRVgQgtuD6VheM//SpETjMtYjVSoYtGUx3VY94ttYDJyX6jg9yZNHUPn7Mf9YBa+XmAl96PD0TegHpAX02xAf+q6fw7mF6xptJpWQvmoq+iFdMew6gUyj9L/wg5Zjs0QmxVXXaPNjS74itGMCk7LeILhNDHgFrKUGInq2Q50YictYT2jPdn69DNi+lK6rp4FXaPIbp6bFNa1Mq/Ljja3EgL205m/hTUOfmuQogru2RSKTBvhiUzu3Uiv9E2rdlPw/SjU1NSxevJhZs2axadMmioqKAHGz8tNPP+WXX37BYrEgk/31nYf79u1j8ODBSKVS+vXrx59//gnAyZMnGT9+vP+5oKCgK/bTs2dPsrOzcblcHD16lM6dO6NUKq/YZtSoUezcuROAP/74gxEjRlzx+abHt5tuivbq1Qu5XE5ycjJer5eePXsCkJycTFWV+CPk1KlTPPPMM8yaNYtTp05RXFx8RV7/lDIyMlAoFISEhBAaGurf3DWZTLzyyis88cQTtGnT5v8Jr1OnTjFu3DgApFKpv87mpbzsdjtnz55l1apVzJ49m/fff9+fVXv27FkGDx4MwLBhw/75IFrKLPctiEI6JXLxk+3gFQK+ix7bS8zUOHEBrnBTdpeX7uHMy5+3zPYyzRoyX8t+zeL3oU9zZPp7KMNb9tmuL91DzktfiO2aMWjhT6GxneVCBYJXuGKbpuO53APWwioqf8sienRP+n0xD/OZkmaDEQQBia9t1a+H2D/kKepzCkm8d+wligjs31FWw4l7V5A5ah6OCiNpL9wNEpAoZJT/uN+fPSQI+G122ZF6BawXytnT8zHkoTqkGtVfyBrYSfJ9Y7Hml2MvNnDm+U/p+trUhlYttpFpVfRc+yTnX/2mGR//mJs2EwQ8DidH7l9FWEYqutTYZmPSD04n9uah/kyUptR+/u1YzhXjtTkC2vnbSwCJhB5rn+Lcc+vEjU1BwLDrJI6KWrJnvIujopbYmwYjIATwbZ6ZBRHXDMBZVoNxxxEuLFhLwuP/ChAs+b6xnHn+U/aNnovX5abtE/+6sgKakDxUR+TwHngsdo7d9yoSmRT9iO6Xl+sSEgSBxPvG4iiroWbPKc49v4701x5txlemVRHcI5XiD3/F48s0dtfWU7vrJAdHzcFZUUvkhL4tjFBC2Wfb2Z/xGM7yGpQRIYHitOBHzuo6ku4fR/+tS5HIpU30KwmUp+H/m/hRj7VPkd/Ej+wlBk488jp1R/JwGkxo2sZdXh8SCQiQeN9Y6s8VYz5dSMG7P9PF578NvBxlNewfO58jk5eRcNswfwaLOimKwrW/YTx0loJ3fyaoQwKCIBA5NgOXwYzX2fxEQNuZNwZk9gXI1SKJg467dSiOilqMh85iK6ygTVOf8QFYpK8Wpdvnv39Hhy2RJimKIp9che/+hM4nV4s6pNGn3BY7ecu+CvCpy8slUsItQ/E63GQ9+BrZCz8j/oYB1B4+T/YL6+k091ZA9PmoUT2xFVezo8fjyLQqYq/pF9B3xa9Z7BryNB5TBVJt4OaT4HbgtVSL9vbdotpsWFfE9xYCRlMMkEnpt+AO/ly03v+D8PSn2/lq8FNUHs3D6/HSZ9bN/ufbz78TV605IHYG8mo+mIbvZVoVGWuf5NyyrxB8+Fqwbht/3vA8HrsTl8FM5xfubi4MYMktpWjdNjRJUfT+Yj7uelsLUCNgLazi3NubGfLVfAZ/PhfTmWI//7b3jqH+QjnWYgMnFn5Gu3vGYDh0jkOPvU3+2q30+1isFWu5UIHLaCE8oz1dFt6F6Vwxgu9a2dRHrxFjs7dl/UrkUmRBGio277/ku+a+3EJ0p+M9o6k7V4LdYOLoim8Y5DvieaUYJv4taaG7lttIpBLC+3WiavuRRl+4TP8NtR49FnuzZy6dlxEjuiN4vJhPXAj4XKpRoooOw5JXdsnwrowbqjg9he9tps43l1N9ZQP8j0gktJt5I3nLN16mn8vFS4ga19tnowZM8WHVbcMQ3B7qDp1rjJf+ONmo9Ab/RRCw5pVx6oGVVP+ahaJhTXeJbG2mXgMClH175VJVzVQiCNhKDezs+TihGaloU2OvaAcAqU7csBFsjadljBY7KdF6tr86g43PP8zSz3/DYm9em/Zv44ZUSsazd3Bw4Xq8Xt9Lmk+38+2gp6g6mofg8dLz6ZubtL/SUc8mev0b6wCA6Il9sZwr5sQDq7Dml9H2qZv+sl1TrD+/7CvOPv9pk3jpRSKXEdytLcXrtpF1y8sIXiEwVgH6Yd1wVNS2OF6pXEZwegous5XMMfNxWx1okqKaTcOQ7m1JmjySM741vkQiblbWHjjL6Rc2kHjbMGRqpb/fhvhw+L6VtJk+qbEjr8CRO5ZiyS0lNKM90hYSZv4qhrW9ZQi2CiM/9JnBoQXrUEeEMuC1R+j0wDjMJy+Ka3yZ1K+X/WPm47E5m73Q/Tu8fA8F/ttAl9hLplGijo/k3HPr/HHpH/P6H06C8N//v/9p1HrRzf9R+uijj7juuuvo06cP2dnZfP21eAxs0qRJZGRkcOTIERYsWMBzzz13xX4KCgooKyvz12d0u91ER0czYcIEoOUf1ZcjpVJJeno6x48f9290/hWlpaWxdu1acnJy8Hq9zY4s/11qyK6USqXIZDL/uCUSCR6PB6fTydq1a1m6dCmRkZFs3LgRp7P5guE/Qk0zPKVSKR6PmCGl1WqJiIjg7NmzARmNDZSUlEROTs7/kzFcysvr9aLT6VixonltJQi075gxY1p8Zvv27fTo0YP333+frk0+dxrMKELEY0+Cx0u7hyaiSYxixHaxdlHn+bfRcca/UOqDkaoUhHRORpcaR8y4DKJH90SqUiDTqBjy68tIFTJ/1oY6PoKwHu3o9d501HHheF1uwnu3J3JEd8J6iRcNSaRSNEmR1B48izo+QtwcKK8NGHfF1iNIlQo6PHEDCf8a4O9fE68nrEdb+qx5AnWs2L8+oz2C20v5b1k4DWaUESGookIZsX0J1mIDbou4URDWoy2aOD39Pn4KZZiOqDE98Xo8VP2ahTxEC77jYup4PRKZlAE7lqGOj8CcU4A6QXzTro7TI5HJcJTXUvz1HrQp0Ry8YxmdnrkdiVyKo8Lo6yMCR3mtmIGaEEGdTy6ZTo1UrSRsUDoxNwwkpEc7TMfy0LSN82dJKCJDcZTWgCDgdbiIu3EwId3EN6IpD04g8c6RKPRBSJVyIkf2wNTkR47H6kAeovXbtUGWPt8vRKZRIteqmsgS4SuOH6h7l8GMKiqUQb8vIzgtmcptR9AkRVG+aT9dVz2Co8LoP27YtI0iVMfALYuRB2tpO+160V4JERh9z8iDNf638yn3jyPJV6tUIpWi1AdhyMwhZkLfAH8ITk+m26qpHLtzKX1/epGkB8eTMHkUMq0KiVxG3dE88WhuQgTqOFHnDf8CuOtEn8z9ZCuVvxwktE8HHOW1WM4WIZFIUMfrKVn/OwmTR/l10XCoz1lZi7ptHACx900gpF8aErkcy5kCQgZ2QdetHaqEKEAgcfpNlD3wBol3jSZ8QGdSAQSB4E6Jfp9qyc8b7JX04HhSHr1OvOzGZEUdG4blXAlhvTu2KJfLIF5C4bHY/f07ymuJu204tXuz0aREU7FpP+mrpuJ1uqm6mCXqWi6j60ezsJ4twl5Y6R+HVKsS54AgULp+B/FTRgccHQKQhWjo/M503HUWzCcvEHXdAJy+I4OquAicVXUBz7sMZhRhQeLlBwLYCipRRoUB4mZgSLe2fnkaZHMZzMhDdfTbsgR5sJYUnx+pEyKwXazwZx/nvvw58TcPDdCHMiIEokIZsGMZ9uJq3BY78bcNp/yHfUSP603pxt20mzkJR4XRz0umU/t8aiTKqFC8LjfqhAgxe6GgEvWteko37qbDgjtwlNcSc31/IkZ0RxUTTrc1M5AHacj48hk0iZFIVArwCnRYMBmpVkX/bcuQadXUny706yTu1mFokqLE+mz7clAnRBBzw0CMB8+iSYqi7uh5Yq7r739eFRmGIjyY9NceRRGmQ3C5kSjk6Ad3xV5eg1yrblmHIVribh+Opk0Mvb99zq9DZWw4toIK4m4dRunG3bRfcOdlfSr5YTEmBN0/Hkt+GboOCZxd8Anpq6YiVSkD5ALEEg/6ENo8MJ7kySMI6ZwsZozFR1D6wz56rHwYR4WRym1H6ThjEgp9MBGD07HmlxHcIQEEgfKfDxEzoU+zeQIguO1IZAqk6lCk6iDfZw7kcvESAqlSi0QqA2+g3zbooykmNvTvKKshfvJI0ny1NSUyGRLfsV6JXEZM7/Y4jBYyZt5I1fF8guIjqDh0DgBdnB6XxU5EtzZ+XsHpyahiwhly6C0UESFi+Q+LnQE7lqOKj6A+IJY04q9ELmPQlsUogrW0feSagBgZ1qcDSKBw3Xa6v/Gon9elWG88eBZbUSWyYA3KiBDsJYZL4pbIq+xkAQVf7ASgy/zbkamVjNqxlNC0JMq2HUWXFEXJpgNkrHwYe4URe3kt5hMXkC67n/bTrifxxoEowoMo+mo3VXtOET2yB05DHZo4PVK1kj5rngDEUwuxvrVCwxhjrh+I22TFWVWHPERL13eewF1noe5YHsFN8EAbp8de1bhp1OneMXS4ayRhaUnkfbmLpITeFG85TN9Fd2OrNGKrMBJ8ic0bYhgC2Hx40EDqOH1ADEu+fxyJd49CkxSFrbASW4kBmUqBo7wWTVJUizFSGRVKl9em+ualB4lChn5wlxbmpehvsdf3R65TM+TQW0jVSuQhWtxGC9o2MUjk4lHhIYfeQuVbEzWtex17q7gRk/7OdGp3nUCdEIkqVk/FN3uIv2s05Rt30ebJm7AXV/nHpwgPQhkZwoicD/yblF3ffIzqHcd88VLviyv6ZjhadyQXZ1WdP146ygzItWrCB3dh/6g5JD98DTKVEkd5LXKlDFV8BPaiKnFc8RGoEyIJ7ZdG57f+jSnrHOqESKp/O0TiwxNRNYljAPG3DSNiSBe8DhfJD44ncfLIxvXeZdYPTe2gCNHisdipycwhekLfZraK1IWyuyQbWVxHZLEdGN7RSVW1AWXnEYAAMgUeZxU9kyORSCQkx+hJiAwjv7CYHt2vDjei+4i40fPJG6k+lo8uPoLKprhRH4gbjhoRo0J6tSe4awoJ94zxY7ajrOay65sGzJYq5AzYsdx/UiZidC/Kv9mDOiECqUKOJikSR7nxslif8vAENIlRJPuwPqhDAmcWfEKXVY/4sL4IZ1UdjtIa6nynK5BIiL6mD1HjMvz20g9Jp2rrkRb9SxAE7KU1KPVBDPl9GTKNuBZuum7QpsSQOmMSB29bgqu2npT7x5J09yjU8RFU78lGrtNQm3UOff+0AL8FsYyIJiESebDGb7Pkhyeijo9AERaE1+1B1yHB//ylsRl8MSyi0eYp1/fHUmJg4jaxXrZEKuHEim8p+OFPbtr/Gl63G3N2AY7SGkJ6tKPzioeQadV+/DYePNvi2i+0VyrBXVNQRoZSuy9HLGni9V4RbxqwHomELm9Nw15STeUvB4kY2cOP80CAf7RSK/0Tas2U/D9KVqsVvV58W7dr1y7/5+Xl5SQnJzNp0iTatWtHSUkJGo0Gm83WYj+ZmZnceuutrF69mtWrV7NmzRpqamqoqqqie/fu/Pbbb/5n6+vFehlyufyydR8HDx7MH3/8wZkzZ/zZik1Jo9FgtwfWCBw2bBhvvPEGI0eO/Ec6+CfkcrkACAkJwW63c+DAgf/feF1Kcrmc2bNns2vXrhYvHBoyZAhnz54NqMd57NgxCgsLmz3bQN26dWPrVvF4l9frxWq1tshLq9USHR3tz34VBIGLFy8C0KlTJ38N0b1797J9+/YWeY0ZM4aoqCgWLFjQ7LvqfTnE+34Ay3UqchZ/wc4xz3D40bcwHs9nW98ZGP7MwVZURdFXuziz5Eu2Z/ybHX2nc+TRN3FUGsl/72d2j5lP9Z5syrccJum2oezoN4Ojj76J6dRFyjYd4NTcjzj19IfsHT2fvaPnU3csn3aPi6UI2j1+HU6DGUelEV2bGP/YQru1wet0Yy2sYueYZ6jak02Zr//t/WaSNfUt6k4VULr5AMfnfUz5b1kBcjkMJnaOeQaJXIpELkLt4Uffpu5UAdt6P0HF5gOcnvsRVb+K7Woyc4ga3RMQF8lFa7ewf/Q8Tj3xDvIgLfG3DiO0d3sEjweXURyvragKXbtYwvp2JPaavnjtLjxO0VcTbxtGxW+HqdxyhIR7xgIQ0rsDgtuDRCYl99lPcNWYOHH/q1RvPUzkmF5Ub8kipHcHvDaHeDwUcFvsVP6Wxb7R8zAePIe9vIZdfZ/AXmrAVWch/40fmtm1NjOH6OsHoIgIJuHu0RSt3cLBa5/FWiBuQsXdOozQ3h18stT7eQX4xu/HyX/zRyx5ZaiiQsUfTUO7Yi+vxWW2+hezTcljsWMrqmJnz8cx7DlFxZbDxN8qZvGG9m6P1+HyZ+YVfLyVg7ctZv+NL4r+MO0GIod1I6RHO78/qBMiyPjoKY5PW401v4zazBycBjP7R89FEAQseaUo9cFUbcki6cEJuM1WNElRuM1Wv0zprz2KrbgKR1mNz7bDqfotC1uJAYlcRsKUMURf3x+ZVoWj0higC+PuE/7jkvUn8rDkFGDLL6X6h0zqj+aS99Q7OEqr8JhtnH3oVQBsRVWcee5T9o2eh/VCub+vNo9f75erJXs5DWZOTH1DvH14+1Hibh2G4PWiaRvbolwAxqxz/vqVDXI5ymupO3oebbtYYm8egqO8FplWRfl3InalvfYo1twSLr7+HbE+24T07oC7th51YiTq5Ciirh+AVKnw26qBKr7aheVcMVmjZyP1XYLjrDSK7c1WXIbAOq0ANZnZXHjzR/aPmYeuQ7y/RqclrxSpRomz0kior32DbA1+tKfnY9TuOUXVlsPE3TqM2v2n/XaOu3kwbqs9QB81+3JwGUzsHz0PiVyGVC5uwggeL1KNkqBOiTjKa/28ZFoVtQfO4jKYOHT9QgS3h9oDZ4i/dRjOqjrazrwRt9lKzHX98dqdYp3BxV+yp9fjVP58kOLPtlOTeQrj/tOce3EDOxImc+GN7/E63ThKDRS89xNel9tfJwyg7Ovd2C5WUPXLIZw1ZtHOLnEeus1WLLkl/s3gBr1Ubz/K2Wc/YUfiXdTuOy1mwmaeonjdtsvqsDYzB3dtPbaLFQE6FOW6qZlcLfmUXKcm9+XPseSVUXc4l9hJg9EP7SqWOrhErgaq3peN02Bi95j5uMw2jMfzSbptKIm3DPFjhzomDKlCjqvGjL2kmrCMDhj2nyb2+v5EDu2KKiqUit/E8izaJjEBmRKQ4LXX4a4rw11XhtdhQRceBRKJLzvBC4Kn2bgaMLHpXAGo2pKFKjqM/aPncnrOhzir64ge3xuA8R89icNoYUPGv/lu/AIu/naYDrcMQRMdRnRGKk6zFZlKgfF8qZ/P3r5PUPnzQXIXf0Hl5v3UHcvj4ps/sn/0XLKfWI0sSNMi/nZ7bSrVO0/we8/H2Tt6ni9GXi/WaPRhR3j/TpjPFF0yv3KIuV6M4Un3jKFo7RaO3bMCV40Zj915SdwSeakiQwDQJEQQf01fKv44zrk3N2HOK0MVFYJELiVqSBfsVSZcZhv2SqP4QlEi4fzqzewc8wwVO47hrKmnzZTRxE7oTeXuU7jMNrb1mc62vjPY1ncGpT8d4PTctRj+OOHXfeKU0VTvOArAxTd/wHKumP2j52LJLUGmFX05MiMVl8mKvQmenF23nZ/GLcCUX4apoBK5Vk30gDRsFbW4TFZsV4hh+3x40LAOCO3dvlkMK/x4K/tGz6Pyl0Oo4vRIENcBppwCXGZri7hd/ftxzj77iXiZxb4c7GU11GRmU7Rue5N52d4/L88v/sLvGyenvoGzuo78176j/nQRJx56DcHjJevmF3FW1yE43ZSs3+HnVf71buxlBqzniqn69SCJD03E63ITeU0/PGYruk6J2AoDSxsYdp0kZ9b7bE+6m5LP/8Bdb8OcXUD5j3+S7I+Xkc3iittkxXqhMmCuyEN1yII14tjcHhLuHOGPl+ajeWjbxWE6kkvs7cOJnjSIyh/2Yckp4OR9K6j69SCxtw4jfFh3BLcXTxN+kSN70O7fN3D4nhXU7BWxY9/oeX+5fgBQRAQjD9FSk5lD3E2DiRjWDV3bWCqarAUBOkYlUFhaTsGJA1gObeL+ybeiqT6Ht96A68wevPU1uO0W9h45Keqtrp6L5TUkRoVfFW6M+vhJnEYLG3v9m03jFlC45TCpPtyIykjFabIiUyuoa4IbIGKU1+ag8L2fAzD7SusbEDFb8HjYP3quvx2CgK2wkqQHJ4Ag4CirbaFdrh/rZQFYf57YSYOaYb2zqg57qQFtqvii1lFWg72giv2j51Gz5xSmUxcRPALl3+9r5l+OSqO/fe3Bs+S9+SOl3+7Fa3X452X0hN6oYkI59uhbWPLFtVPBx9v48/pFVG49grPGTOIdw4kZm4E5pxC32YpM23jyJ6RbGyQKOTV7som/cwTyEC1ynZrzy7/CeqGMmj0niJ0kJtvETx552RhWkZlD8nX9APC6PZTtPMmvYxdwYsW31JdW0+6WIaROHkH9uWLcdRbqTxdhLzVg2H2S/aPnUf7tXhwVtaQ8fj0grv1cBnOA7uuO5nHxvV+o9K0D4m8d9pd40+CL6a89ikyjovCDX/2+GOefJx2a2bmVWunvkkT4v5Bj+3+cbr/9dsLDG48cXXfddcTExLBu3Tr0ej0dOnQgLy+PRYsW8dFHH5GdnY1UKiUhIYFp06YhkUhYsmQJZrOZ4cOHB9SVnDZtGs888wwJCY1vf9atW0doaCgTJkzgww8/5MKFC0ilUm655Rb69+/P+vXrOXz4MG3btmX69OlMmTKFzz77DBAzLR955BH69OnD448/DogXwmzevJl58+ZRWlrKqlWrkEgkPPDAA3Tu3Bmj0ci0adN4//330eka6x1dSqtXryYnJ8d/VBlg6dKlfPfdd6jVam644QaAgPFs3LjR/92XX35JZmYm0dHRREREEBkZyW233cbq1avp3bs3AwYMYNGiRUyZMoXU1NQA3osWLaKkpMR/HL5jx46MHz/eL1dTPgCzZs1i7ty5ACxfvpyVK1disVh4+eWXuemmm+jbN/BoY0lJCZ988gkVFRXIZDJSUlK47777KCkp8fPYuXMneXl5PPjggxiNRt5//30qKiqQSqU8/PDDhIWFtcgrJSWFDz74AKPRiNvtZvDgwdxyyy1UVlbyxhtv4PV66d+/P99++61fb5ejH2MnM2DDHI499T72CiPa5Gj6rHkCRZiOulMFHJm22n8ssfvS+4ge2QNFmI7zb20ib7VYtLnfhjkcf+oDglJj6fjUTch0apRhQdSdusjRaatJf2EK0SN74LE5ODFjDSkPjKNy2xGS7hzBiac+wFFRiyYlmsE/v4AiLAiPzcnBO5dhzMqlzRM30HHmJDGrod5O3ppfaP/4dQHj6/rC3f7+j85cQ9sHxlG+7Sgpd47g2FPv02XR3UQN7YJSH4Lg9VJ3qgDj8Xyih3fztzEev0Cf16cSnJ7M0btfwVFRS89PnyZyVE9/8fizz31K8Wfij4K0pfcTd8tQZGoFthIDR6e+Rd3xfAb+uJDQHmIGo7OmnpLvM4kYkIYmKQp7iYF91y3E63Qz+KcXCOnRTqylmV/GmblrqTt4lojRPen40r0gk4pv/COC8dqc2EuqUSdEIggCyqgwsm5fgjm7AE1KNAN+flGs2+MVKPpsB2cWfIIyKpThWW+JdY08Xrx2J47yWpSRIciCNNhLq5FIpFT8+CfKqFBibxnir9N3cuobmI7n0/W96URf0w+JVIKzqo6LH20h9tp+qGPCxQLiXgGZTo2johaZRolMrUTwCkhVCjJHzkUZGcKAzS/gsTmQSKV47E5OPPEOkSO6Ez02A1VsOF6nG8HtwW2xU3+uhPy3N5G28C6kaiW6trFIJBLcFjuH7lyKMSuXbqseIeG2YeKxNrcHpBK8DheqmHAxg/V0AarocOTBGrwON26zBVedlZwZ75I65zaKP9tOz3Wzqc8tQZMQiUQmpe7YeQ7f8jLpq6YS1j8NTUKkeMy4xsyxycsI6dEOpdRLyIAuhA7qgiIyFAQBZ5WRM/cvR6pS0PalB1AlRiHTqcWNlcIKsic9h8mroP/PLyJrOCIvCKgTIpAHafDYnGTduZS6rNzL2kseosXrdCORSVBEiLU2vS43XpsjQK6cp9bQ8YUphA/t6vdz86mLHLr+eUJ7ptLp5fvQtItFrtMgeDyUrN/BmXkf0eH5u2gz7QbqcwoQvGI9UsHt+f/Ye+/wKKr2//+1s32TbHonhNBD6E06CCpg7wXFAogFAUWwF0QRBFFRELCg2LsodkXpvQdCCYH0vsn2vjO/P2YzJIKieT5fn/LL+7q4lszMaXc795y5z32UxaGIjq3QJ8eCWkD0BRB0GkIuL5afd3PkniXkvHk/MYNzUEcYEH0BrFsPE9ExnZDHj6+yjsgumXL+p5DIyXkfcnL5d7R94BraTLkUlVrAU1hF3ZY84od3I+Tx4zpWhrlHFiGPn5DDw4FJL2LMTKLfmjlN5OjQ1KXEj+hB6rXDEAw6OYLY62f/pJfIvH0seTNW0OGp8cT9jh72/SdIvKCPHCXhDyAYdPjKLfhqbByY9BKCQUuv9x6Uoxw1Aq6CCrZd8AidnhpP0th+4QhPCSkY4tDM10m9YjB5M17DX1WHMTOJXu8/hCE9ntpf9pE75RWksO0csG4hkZ0zEP1BDs9YQcVn8uFcw/YvA7WANiYyvGgUQBsbgaBtyMtlIWhz4imtJfG83njKajk0ZQkBq5NuK6ajjYnEkVuISqchflg33EVVZ6ShbM9mEd/Enq0iqksmib8bV97M10i9YshfkqmITq0Q9FqkQJC8++RxeVUC5+97FdQqdDGR+MPjQhTxlFvQRBkxtkpEazaBKOIursFvdXLkqQ9oP/0yDsx4ndY3jyL9qsEYUmLlRfl1uey76xVEf5C291xCq2uGIQaDRHVKQXRZkII+UOvQRCUyY+YDDB06jL79+hEMBMg/tJeRg+Qcpg05KNdlP4AxM6kJDRvzq/O8CcSP7EHI4ydv+jLSrh9B4th+GFLjsJ6sVLbki8EQ9UdLaXNhPzR6HZJKQhDUeCx2xECQry55kqTSGqWtiPbpOI+WsOuKp5q09Xv7K+i19FszR14ALKtFCoYofON7Oj16gxz9K4GrWOb1sXmfMOiHZxCDIQjbDm9lvZybzWzCb7EjBUIcffJdki7sp8xb3jILB+54Gfv+E/T+ajbR3TLlbdqPrsJVXEP/FVMxpsSiNuqRRBFNhIGg00PA4SHo8sqHIkkSOye+hLfKyrDvn8acnYFKq0YKhHAVVrF3+nKs++Wo/QHvP0DQ6aH26604ck/KtI+NwpAWx4aedxGwOE6jvTu/jKjuWfg8AdxV9cRmt8YQF4kYEtn73Kccfu17+s2+iY63nIcQ3h4ZcHr4+dp5uCrquPS7OejCB+aFnB52jXuOri9OVnjur3eQMLw7oj+INjbitDnMfaKCiI7pDP5tgWJ/PCU15E5bhrfcwqCfnm1S/+5G9dtzCxFO08u2hDw+gg4PBya9pNiNbiumo0+JQyWo2Nj3HkU2er77APHn9kClUVP+4Try7ltOq5vPI33cSPRpceEcvfJ8gCCAKKKOkOd3bWwUSBLa2Eh81VYKnvuUus2H6L5imtK/6J7tsGw6SNygLsoBXgGbi0PTl9PugWvIm/EaQbuTofuW4S2qDh90IuvKoA2L0EQZ5e3XgoDo9bPrstmYe7RFBfjKaunw9C3oEqOV/MiHp79K5rQrMLVPxZiVeupDVq2NE89+SNEH6znv5CoCNhcBix2VVoMuXs516MgtZP+UJXR+avxp/kPoDP6DsVUCIa+fuo2H2D9lCZI/iC4xmkE/PYsmysimnVt4dv5zhNwOLh/cg9svHkKhoQ3pHXKIjIyiastqHnzxTWptTmY/u5CqPWs5r1smu+7f0Sy7YTtRSchzut1Q63WgklAJarxhu/HNxU+CKHH5j8+gSzADKkR/gA29p9B+1jXEj+wRPpjsr/sB3ZZPI/G83qAWkEQRX9jWNJQ703y545Inie7Zjs7P3NLE1h+67zVlDuv39WzUEQY5P2m1DV1cJJooE/bcQkJeP8ZWCRjS4pvI14Hpy+nwwDXkzngNXYKZHkvuJiIrBUmUqN1wEF91PQnDu6ONiUBQC7iLqpEAU+sk1g+ZiWDQ0u+9BzC1SpD7FBJxnahg/7TlxA/NodU1wzCkx+E6UUH+Y6vk+W/VLExtUwn5/Pgq6qhavZUTL3zOgHULiWifJudLv18eV7VayxV7XkGlFtDHROCrcxLy+ZFCEq5yC1qzEUEQ5MPCIg1oIowIWjW+0loOTn0V+/4TROVk0nf1E/gq63EXVHD8+c/o89HDyjvOnrDvpzmD7+etrMeUlYxKrf5Te7Nn3Hy6vzadyI6tCNhdeEtqQILjz35Iwnm9m8iiff8Jzq/6+E/fB//bsSfjsrM/9G9G75Kvzv7QfxBaFiVb8F+Pbdu2sXPnTqZOnfrv7koLzoKvUsb97TLCGfI6/aVyzSgW/BvpBv5VGKXT87D8FQT+LGHbH8DAP9eWupn8CjWjreaiOdTQNnNczUGEcOZI8rPBLp5+mutfQXN59k+11VwbEPgHN4NI/6D8qv5Bfv2nw6tqHo+bMz9ccGhus9pal/Nws8oVav++PrcJ7+r4u2iOrW9u/idnM3h29uzmZ4bpDFGrZ0OFpnl2NOkPdgD9v0BzpL65dqM5NjvYTNvbnD42d/7y/4Pzw4jPLmpWuY1Xf/O3y5Q1U37Tg82zHc3BPzlfNkcrm9s/XTO8y2p18/iVGPr7I2vem0DzdOx/fVFyV6vL/91dOCv6lq7+d3fhb6Elp2QL/quxcuVK9u7dy8MPN8/pb0ELWtCCFrSgBS1oQQta0IIWtKAFLWjBP4+WRckW/FdjwoQJp1174403OHr0aJNrF1544f/TnJMtaEELWtCCFrSgBS1oQQta0IIWtKAFLfjraNm+3YIWtOAfw5bUq/52Gb/YvC02oWZszWnu9qbmblVqDprTR22zt2//c+NqTkvN3YrSnK05/+SW2X9yaxP8s2PTq/4+13xSy5l8LfjvxYhD85pVbm3OI3+7zD+ZiqG5+F+1vy1pFf49aO7s0Fz/4Z9Ec2zHb82wG/CfL7//q3r5vzqu//Xt2zvTr/h3d+Gs6Ff25b+7C38LLZGSLWhBC/4xpN9zBWVLTjeSWU9PIO7igWhjowjU2qh8+wfKlnxJ7x3LCDq9EBKRgiFsu44SP6o3IY+PI9OW4sw9Sdy5Peny2r3yoR8WB1u63a7UG9klk84LJ2FsmyofElNcQ949S9EmmOn4zK1oIg2oNBqCDjfl7/9K8SurlbId5t5G8pWD0cWZqf52O5FdMhE9PjzF1UT37Yi/1saO4TOV57ssnETqtcNQqVT4LXZqf91H3OAcQh4fzqOlRPdsR8jj4+C0ZThyCzG1S6XHW/cT0TYFlUbOmFX42nfkPyEfFtT3yyeI6dsRSZRPQzamxaOJiSDk8iJoZdNd9v6vGDOTSBjVC0mUUGkEDClxSKEQVd/uJLpXO1Rqgcr31ypjy142ncQL+yMBoscnH1Dh9CAGQ0R2bo3oDxCsd2D5aTeHHniTTnNvpdWt56NSq5FCIvtuXoglfHppp7m3kjCqFyGPj+PPfkTbGVeijYkEtYAmwoC/1s7W4TPpsWomCSN7gaAiaHejjYlgx5hH0cZF0emZW+WDemps6BKjCXl8VH62idRrhxHRqRWBOgeaSCO+WhtVX2wmY9JY3AXlGDISkUIi/hqbckJu9Q87OThlCVIghCE9nsHbX5ZPXqys59C0ZaRdP5yEUb3kZPmShCRB0OZS+GJqk0z7h6/D1DYVb7kF26588ud/TPel96BLjEYdYUATYcC2rwB9UgyaaBMhj5+gzcWhactw5MqHLMSf24PO8yeiT4kl5PZRtzGXg1OW0P7h60m8oA+GcMJ00R/k0L3LCVjsdHhsHJrYSPRJMQTqnZR/vpH4QTloYiIIWOxookxEdGqFr7wOwaiV+eb2YcxIwnW8DEGnQZcQja/GpsiU6A2w84qnMLZKoN3Mq5XyAZuT/Gc/ot2Mq9DERKBPjsVTXC2PKdJI0OVRxlX7636SxvRFCoZwHSslqnvb08aVOKbfafWXvruWzDsvwpiRRMDmRGOSD6cpeflLSpbIstjrp+eI6NwaBBVSIIi3qJoTc94h65EbMbZPQ6UCf62dg9NexVNczTk/zpPlS5JwFZRxaNoy7HsLziqHCAJBm0vhlybSiL/Ghuj1ozGbkETZuf8jfmnj5FNWkSQ8pbUULf+WVjeObMKvkjd/oPKrLfT/9hl0cVGgUoEKdox5FPv+E3SaeyuJo/tiSI/HU1yDPikGMRgiUO9AnxSDSi3gOl6u2ApJlBB98oEtUjBEzS97aHPPZfJzx8rYPvphOs4eLx8kEmkEUUT0Bzkw8QUs6w6g0qjp9cFDxA7IRqXVIHr91Py8G7/FTvLFA9CYTQh6rcKvQ9OWEbA6GbTxBfwWG4a0eJDAeaTkrG01yHz287djSE8g5PFR+/MeDk5ZQo9Vs4gf2hWVVoO/xoa/1takLV9VPYbUOFQagYDNfUaZksL2/9C9y7HtOtaknOgLUPLOz8QN6oI2JhL/H+iK6PZhyEjCfbwMVCr0yTH465wYM8IHVGzIxW+xk3rVUNQGnXzQiFaDt6SGg/csxZF7En1aPN1fv5eonDao1CqcR0vZMfZRpECIyJxMen/0CNroCCRRJG/W61R+uhF9WjxqcyoqQbbxoteO6LXz2LMvsGHLLuLj41nz1RcgqEECpBBBRw2E/Mrckj33FtnGB0NIQRFBr8GeW8iBsK2LaJ9Gj2X3ENW1DYF6J3WbDnJwyhJ0iTF0XTKF6D4d5AMagiEOTn2Vqi83KzxrsL9V324nblAXTO3S5IOyJAlPWS2uIyX4a23EDe2mHPSFoMKYGg8qQC3gOVnF1vBc2GnuraRdPwKVRo23tBZ9cgyCTouvsl7W82CI0vd/pfCVrwGIyskkZ/GdRLRLA7UK67YjuAoqSAgfJucpriHxgt74a2zsvfE5xYYbWiUghURUKhUht4/13SYrp8Z3WXwXKZcPQqVSUb81j703Pafc6zT3VjJuvQAEFe7CKnInL8aRe7IJLUrf/5Wqr7bSfcV0DOnxCEY9mkgDlV9vI7pHWzTRJkR/CH1SNK4TlYheP7bd+bjyy8i47QIMafGyHdl0EL/FTsK5PREMOtSRBtR6LUG7hz3XP6vMF91ev5fki85R5sc9183FvreAtjOvJvPuSxA0aiRJovCV1fL89Se2Ta3XEXJ7CTo9eAqrqPhsIx2euOk029ZvzRyicjJBEJCCITzF1Ry8ewnOw8XyIWwDszGkxMr122W9bK7taEz79JtGojbocRdVcWDiizgPFyt2CpWKuk0HOfzgG3QPH+4SdHrlg+7C80/csG6oIwxIkoQUEin/4DeKl3xNzpIp6BJj0CaY5dOeq+pxHS0lfmRP1AYdvjo72igTAYudsnfXUvSKfABEx6dvJuPW0SBJhLx+rNsPE9Gh1Wl+W+P53dA6ke4r7iUyJ5NAvYNNfe9BCoTo8MSNpN84Uj5RWqXCU1zDgUkv4sg9SZeX7iTx/N6KTyTXMR1T21T5ELaSGjyFVRyavox2D16rzGeo1bItENSoI5N49InZ9OrdhyFDhpCaFH+arWiAsXUi/b99Gm1sJCG3j93XPYt9b0GYD7eQGK6/sR/Q4FvqkmJAkkCFbDu9gSZzUfmnG2h9+4VNZOpfkY2kSwaQvWAS2thIPCcrOTB5MWnXDw/PlwlIwSBIYD9YyI4LHweg3cyraXXLeWgijah0GqRgCPfJSipXbyH1qqEYWsWjNugBiW3nPUTQ4ab7iulEdEhHpdMQcvkU3+9MfG6w9eaesg8tegPsumI29r0Fp/X36BPv0HbGlegSohFMegJ1ThBFSt9bi6lNMqnXDJNlOCTiLa0l5PRQ/ukGMm4b3cTe9P/26Sa+w/Yxj4V9h1tICvsO7uIaDGHfwVNUpbwLOA8XE7A6SblyCJpII1JIxFNag+tICRWfbaT9IzegUguUvf8rlV9tCdOiFWqTHjEQxFMky17q1UNJvnQgGrMJb2ktUkiUDxMMn1L+e1vf8Kyg0yi+ToMtbUEL/i5awg/+yzF+/Ph/qXx1dTWbNm3602e++eYbbrzxRtxu91nr++KLL5r8/dhjj/3p8wUFBaxcuRKQT9n+/bbrv4qlS5cyZcoUZs2axaxZs87a7l/Fxx9/zIED8kvX7NmzKSgoOO2Z2bNnc9ddd9E46HjBggXN4s2/ws8pU6Zgt9tPu/7rr79y//33M3PmTO6//3527tzZ7Db+VSRcPgRjx1ZNrsWM7I2hbSqS18+xu1/EX13X5Ln9V85m16hZnFzwMcasVLYPmMqxmSvouOB2EAQ6zJ/I0Zmvseeix1CbTZga1Z/9wh1Uf78T+97jHH3kLex7j9NpwUQ6zZ/AvhvnE/L6CdQ7ODBhEclXDMbUUT5FPn5ULyKzW+PYf4JAvYO4od3YNmAaR2a+hqltKvuuf/a0sZk6pHPovhX80no8oj9I0th+bBpwL2UfrSdhZE82DbiXvJmv02XBJADcBRUE6hw4j5byc9o4RF+A1EsGANBm6qVEds5gbbtb2XXlHOKH5FC04lv237YIY6tESt9by7aRD5B67XCicjLZPGA6UjCEITWeLUNncPSJd0i9chBHHn2LLUNnkHTFYEwdWxE3qhexw7tz8LaFnHz2AwSdFu/JSgqeehe1Tov7WAlbukwk5PZR+sb3AER1b4vzSCm/pFyP82gJ3V+bLvNyVE9MWSlsHjCdwzNfJ+eVuyla8R2bB96L83AJZe//Kj93Xi/ih3Vny5D7ODTtVdQmPbZ9J0BQ0Xn+BPaOm8fRJ98hMrs1B25ewJGZr5Ny9RBKXv+OoNWJ6AuQe9fL+KutJI7ug7fCwo5RD7Kh4wTWZ0/CeaQEy4ZcTr70JUGri/RxIwHounwagTonhS9/xeGZr9Nt+VSlv/lzPyLg8CDoNE344jxSgruwGtexMvbf9gIBq5Puy6dRtOJbto95hPqteTiOFKOLi+Loo2/hLqjAX1XP4Zmvk71goiwI4XG5jpeRN2MFvoo6kCB93Egs63OpXL2FkMtH4dI11G06RJdFkwnUOdh3y0IQRfbd+jwAGePPo/LrrWweeB/eMgv2g4UErC4KX12Du6ASf5WV/LkfgSSybdRDbBk6k3XZtysy5a+xUbf1MD1em47zSAlFr39PwOpi322LyJv5Ol1fuZuiFd+yeeB9IErY9xzHvq+A/bc9r4yr9J1faHXzeWw9dxZbz52FuWe7M47LdaSE4te/I2B1sv+25zn8wBt0nH0Th6a9iutYKZoIA3tvXsC6LpNIDMti7KheEBI5NHEhzn3HCdpcOHNPkPXwDRQvWc3Oc+5ha5eJIIp0Wz6NnJenIOg07L1xPjU/7EIbG0WHx288qxzWbT6EoNM04dfeG+YRtLvYNupBqr/bgTY64g/5deyp9/CU1OAtt1C5eiuSP0jr2y44jV8pVwym+xv34au2snXELOo25iKGT0lt6OOuK57CU1yDJtrEofuWs67Dbfhr7Piq6nGfqKT8o3UkjOzJ5gHTCdqcCDoN20Y9SMHCT8m690ryn36fX7NuRp8aR87Ld2PKSiHv/tew7z2O42Ahpe+tpeuSewBIvmwg0X07YtmYy6EZy1FpBIwZicQNymH3lXMoXvEtUkiU+dVIfj1FVWhjIzn6+CrWZt70l9pqkHlBq8G25zghuxsk6DjnZjQRBo48vJKgw02gznFaWyBh2ZjLwamvniZTdRtzkYIhdl74GEceXkmXRZOblNsydAbrukyilaIr9+Its+A4WEjA6gzriszz/LkfhnXlQbaNfIBN/abiPFxM3ozX8JysxJAWT9ygHA7c/hL5z34EKhUlK3/EfuCk0t+Gk3cP3buMdZ0nYWydRNZ9VwKQ89KdeMstrG19E8fnfUT2vAmNylgIWksJ2soQjGZQa7n8wvN5bemLSFKIkKsOKegnWF9MyFmLOjLh1Jw5qiemrFQ2DrgXb0UdgkHLxoH3EbA6aRW2dQGrE7/VRfUPuyh85SvFDkrBEK78ckJOL7+1uxV/vYOcF+9owrO94+axZegMWo0/D8fhYmy7jmFZf4CiN76X7W8wRNzw7mweMJ0TCz9D9AVwHirm+POfEfT4qf1pD5qYiCZy/lu7W9l95RxAIlDv5OTi1ah0aoI2F1uGziD1isFEhOfaDk/cKNP0vuXsv+0ForplETeoy6m5c1RPqr7ZQdWabU1suBgM4a+qZ23rm6j6eqti9xNG9STh3B4cmr6MXVc8RWROmyb3Esf2w1drw7rrGJI/KPP2d7RIvWIw2c9NpGjFt+y66mlq1+7DV2XFmB7PkUfflu1vrQ1PcQ0hu5ttox6iZOWPtLppFM7DJeTNWIHjUBG6hBjiBuWQd/9rhFw+kCTWZtzEwalLT80XQES7NNwnK3EdLaV+0yG6v3av7FNkpeALy9TuK+eQMWnsWW3biRc/x19rZ9u5D+A6UUGXF+88zbZ1nHMzQbub/bc+j33vcfw1Ntz55WQvmEjypQMQ9FoQReo2HSJodeKvtaFLimmW7WjQj4RRPYkd1IWQy4e3ql6hfYOd2jJ0ButyJhE3JIecxbINz5v5OroEM8Urf2DrubOIGZiN41AR63JuJ1BrJ1jvVHQs/8l3yZ/9Do4DJwlanVjW7iN+ZE8O3v4Se66RF3sqP99E1TfbSW4kf/HDulP19VbWtr4J285jGFsns3nA9Ca2uMn8DnR47EZcx8up/nY7UjCkyFfA7sZdVIVl3QEqPtuEOsqolCv/aD17rp/XpI6iFd9xYPJiKr/cQunbP+MqqCB70eQm85liCyQIuSzcfN3ljDl/JJNvv52Q29rEVjRGzst346u28kurm6jbdIgejfy2iKxUxe9p8AMafMv6HUew7yvAW16Ht8yCv6r+tLlIHv8pmfpXZUMbEynL/pY8Tr70paLnu66agxQK4TpWxq/tbkFt0Cl8A/DV2Ch+8wfq1udS/vF6atfuI2l0X3Zd8RS7rphD2fu/ErC5cB4qUui996YF2PedQB2h/1M+S8EQgl6L80gJv7W7FSkUosdbM8/Y3wafY8dFj2PdepiSN75nx4WP0WbKJcQOycG26xiO3JP4a2wE7S6Fho3tTfc37sVXbWXLiFlYNh5s4jtEZKWy84o5eIpr0IZ9hy1D78fUJoXSd39h6/CZ6FLiiB/VE9uuYxx9YhXuExUErU7FBjS0lXLFYLKfm0Td5jxEf4Da3/ZR/Mb3qNRqurxwB6asFDZ0u4PdV84haHfhLbfgr7Wxd9z8M9r63VfO4eDUpYRc3tPmlRa04O+iZVHy/+eoqak566Lk5s2badeuHTt27DhrfV9+2TQK7plnnvnT59u1a6fkhfxXFiVBXtBbuHAhCxcuPGu7fxXXXXcd3bt3P+tzERERSt9dLhdWq/VvtSNJEqL4f7+ZxGKx8OWXX/L000/z/PPPM3fuXDIzM//P2/mrqP1qE3Gj+zW5FjemH45dx/AUVlL33XY0URHU/7L7tOcSxvSj6tP1ANh356MxRxA3qieek5XUfLWFQK2NkN1Nwpi+ShlT+1RMmclUfrqBuvW5RPfugC4pBl+ZBV2CGc/JKio+2UDCeb2pWr2FxDH9wm31RTDoKJjzPiqNhpDXjy4pBvvufBAEVOrTTWdkx3SqvtoKgN9iR6WRn4lon4bokcvbdh9HYzbJX6KB6F7tKHp1DfFDu+E6UYEmJgJdUgytbhpF6Tu/IPmDcpkoI/XbjxLRIR3rjiNy1Ew4eshbXgeAoVUCYjBIyOPHV2NDDImYu7dFCoSoXr2ZhDF9SRjTD39lHeooE6b26YiBIAGbk7pf9qDSqlGpBUIuL+78MvQpcQCYu2dR9OoaAGw7jyHoteiSYkgc04+KTzfI13fnozWbqN9+BIDCV1YT078zAOk3jsJ9shJPUTWVn28i5PKiT4wmslMG7pNVeIqqSTyvN7W/7CVhTD/su/MRdFpiBmQTcLjxlVuo/XYHmigTdZsOoYk0NpWfITlEdWlN5ZebKf9kPYlj+5E4ti+aCAPWHUeU/ukSY6j+cTcApe/8gjY2kqDDE74v8yVgcxPdsy3+Wnlxv/yTDURlt6ZqzXYCtXaKXl2DKSsV+/4TJI7pR8mbP6AxR+ApqUFjlnkX3bs97pNVRPdqT9XqLVSu3kLA6iRxbD/q1h8g+bKBVK7ejG13PkGbC0GrQRJF+Sv4ySrqftuPoNciaDUIOvlUxqLXvyd2YBf81VZiB3Wh+M0f0JhN+CrqUAmCIk8NMlX7637chVWcWPQZ2gQzAZsbc4+2+Kutynhlfsk2K+TyED+yJxWfbmgyrvgRPQg5PWhjIonu3R5XQcUZx+XKL8Pco51SP+EolpA3gGDQ4SmpVWSxZvVm4kf3JWF0P0pXfEPC+X0pe+N7kEBt0iMYDdi3HMJfVU/I5cV5qAhBryO6VzvcxdVooowUvvo1WnMEAZvzrHIYOyCboM39h/xKuWoIzqMlf8ivxAv6ELS7qf5uJyq1gEqjRjDoiOqa2YRfVWu2EdWlDUWvrsGVX0bBwk8RtBq0cVFN+ih6/U366K+xIvpDYVuRrtiKgM2NJtKALikGc/csVIKK0rd+QgqEqPp6KwmjelHx6Qbih3dXxiX6Aqh0cqSLKTMJ0eMjuncHLD/vIejwoI4yIYZEXPllaGOjQBTRxkVhC9tTbbwZwaBD0Gr/VlvRvdsTdHjQmE1YftuP/WCRTMPR/Sh9+yfMPdrhq6hDHWFQaN/Q1h/piiu/jLjh3fHX2GRd/OA3BK0GU4d0pZynqBopEArrig6A4te/I0bRlWylv97f6UrI7SNuSA41P+1CpdEgBkKIIZG69QeIaJeK6PHjOl6OSi0osuKvthLVtQ3Va7YRcnlxHC4iYVQvALTx0dh2HpN5GtaDhjJKJJMkIQUDqAQNfXt2IzraDIBKF4HodciPBH2oVAKo5MjK5DF9KQ/LjjknE0QRfVIM5Z9sIHmsPNf5a+2YczJx5JWE7ZZsBxtoULl6MyGXF/ue46i0GiK7tFbsVGMaRnXJpOLTDZx86QuiumQqfPJV1gNQ8ekG1EY98cO6UbLiW1QqFZVfb1Vs8u91UZcYgzrKiOtYKc4jpQgGHdrYKCpXbyGpYZ6WJKK6tqFqzXY0ZhMhrx8xJPtCCef2QPQH8ZbW4i2tbWLD1TotkiihS4pRxtvQB3WEgeo127Dtzkf0+Um+bCAAKVcOQW3SU/7hbwRtLlQaNdrYKBJG9WxCi8rVW4gdkE3Vmu248sspfuN7tHFR1Py8l8QxfWX7G2VECgSV+TyiQzq23fnEDsym6qut1G/JQxsfhRgSaXXL+bhPViC6Zd22/LpPkSkAU7tUSlb9JNusV79Gm2CWdbhDGvb9J/6Wbav6epvSp0C9E9HrP12/Rvej/MPflHJqk56A043GHIEmyog+NQ5PYRXRvdoRsLmoWrMNXVxUs2xHyuWDFb7oEmMofPUbJF9AoX1Ul9aIHh/e0loEtZqgw0N0r3ZUr9lGq1vOp3Dp1ySe34fo3u2RAiHK3v2FkM1NyVs/oYkyIRj1+KutOHJPyvL30W+48suI7JxByOPHebgYKSRCSMS+5ziGlDiqVm8hIezrGVsn4cgrkm1zIKjIXmNb3DDGBn7FD+uGPjWWsvd/xVtuUWTPmJ5A0Oam4tMNVH+3A7VOgzY2Cl1SDNZthwlY5UVUkP2W6jXbqFt/gPKP15E4th+23flEdW3TRIcUWyCFIOSnY+ccfI46OQhCEpvYisZo8C1lmVqjyFRiI3vS2A845Vv2puKT9eHI1DI05giCHn+TuShodzWRqX9VNszdsygNy7/zSImi51E5bRB9gTPbDcCUlYw2JpLyTzfIvlpOpryjQRCw7ztBRId0HLmFTeht3XZYjkANx5D8EZ/91VYiOqRT9Ooa2XYePIk2NlKhQeP+Nuilv9pK0fJvSBzbj5DLK0e2B0JUfLqBgM2NoJVlPnZgNkG7q4m9OeU7lP/OdzjFr1O+Q9hv8/pIGtMPlVrAmHFK9kre+EHRLzEQRPT6T7Nt2pgIvJX12HblE5XTBk2kEXWkoYnsacwRxA7MpuyD37BuO0zFF5tPs/Wu/DKqv94mtxcX1WRe+V+HKKn+4//9t6Fl+/b/IHbt2sUXX3xBMBgkKiqKqVOnEhMTQ15eHm+99RYAKpWKp556ig8++IDS0lJmzZrF8OHDufjii5vUVVlZidfrZfz48Xz55ZeMGDECAK/Xy8qVKykoKEClUnH11VdTUFCA3+9n1qxZZGRkMG3aNMaPH8+7777Liy++yPDhw+nduzcgRzb26dOHqKgo1qxZw4QJE/j5558RBIGNGzcyYcIElixZwuLFi9FoNLjdbmbNmqX8/VfxySefUF1djdVqpaKigptvvpn8/Hz27t1LXFwcDz74IBqNhs8++4zdu3fj9/vp2LEjkydPRqVSKf0cMGDAn7YzaNAgNm/eTOfOndm+fTv9+/enpKREodWCBQtwuVwEg0Guv/56+vXrR3V1NfPmzSMnJ4djx44xa9YspT673c5zzz3HVVddRfv27XnttdewWCwA3HLLLXTu3BmHw8HixYux2+20b9+eM6WHtdlsGAwGDAYDQJP/z549mzZt2nD8+HE8Hg933XUX7du35/jx47z99tv4/X50Oh133303aWlprFu3jh07diCKIiUlJVxyySUEg0E2bNiAVqvl4YcfJjIy8k/p5K+oI7JXhybXdClx+Mpr8ZfVAuCrsCD6A+hS4kGS6P7xYyCBSqumKjxhNjwX0SkDX7lFuSYFg+hT4pW/nUdKiOqeRcWnG0i6ZAD69Hg8JdUE7G4MKXF4yy34yi2Ye7fHvuc40b3bAxDVPQtPcQ3OvCJUGgF/tRV9ahz+aiu+CkuTRSAAbVwUQbtbdn4BU5tkxPCWJUNqHN7wVkN/tRVvRR2G1DikYAhEEU9JLenjRlD19Xaypl6KITUObVwU+uQYzvn+GcRgCDEov4g6j5TI2xn9IQSjDlNWMt6yGoUe2ngzhtQ4ksb2QyUI6FNi5XvldZh7d0CfGkfx0q9o98R4tAlmVIJAxQdyRKO/qp7I7ln0Xf8CpqwUyt76EW2c7GDGjehOh0dvIOTxIwWCGFLj0KfG4i2zKOMX/UEMSTH4K+rwltehS4pGCoTQp8fhDfMWwFdrQxdvRpdgVninT43FmVt4qr8VFowZSSDJX8Mby4U2NpL+v8wn6PBQuHQNoj8oR3qcrETvC2BIi6fNPZfhq7QSdJyK7pYdxOCpv0MiNMrJ462oI7JTK4L2U2WCbh8gL7CpAG95HWq9loDdhTEjEW+ZBW+FReZx+FefEkfAYlfkwVduwdQuFUOqvMirjY3ElV9G+rhzqVy9hYRRPYnqkknI68dXbiHp4nNkPndIR58s08NbXoc2Wt56pos3h9uVaazSCPT98nH81TYKl34DokhUdgaVX26RF6wlWQYbtro25pc+KQZfRR1SSESfEkfbmVcj+oNUfLoBb4VFXlAPhOjz6aPydrSS2j8clz41FtEn01efEkfQ7kafFIM+NRYpECJjwmis24/gq6gjqncHdKlx+Motyq+g0+A8WIjaHIEurCv6jESi+3XCebgYc7c2FC35mg5P3IRKI6DSqin/YB2tbjnvT+VQHWnEX2tT5LUxvxIu6EPI6Q1vM439w3GpjTqi+7Sn9O2f0SVFo4k0EtExQ+GX42AhgToHIOEtqVF4JiGhizc30RVj60RQqei1ahZHH1+FOsKAOkJPyOFBnxqrbEs+9vgqzvllPgPWPidvN3P7FPvizi9HbdTjLbOgT40lbmRPDK0SSLlsIM7DxRhS43AVVBB0+zCmJzBk5ytUrt5K/PDuiLpgE37p4s1h+bco/FKpBfp89jjH53/8l9oyZiajT43HV2UFSSJod8kvktEmpZzoCxJy2xTaN7SliY5AbdAR3bfjGXUlaDuljyG3V9aL1Fg0ZhN9v3ySwqVrCLo86JNjzqAr0QrP9UkxqDQCfb58gkC1jcJl36CJNDLswApKVv6IuUdbNJEGhTa+qnrSbxhB6Tu/oEuKVmx2g/wbMhIxZaYoNsZTWEnyZQNJurAfCALOwyWKzVcgaFBp9EhBr3JJpVIj6COQBA2hgAckEUkMoVKrw32Jw1NmQRsXRcDuxltehz41TvltkPuA3S1vuQzT4Pf2xpCRSFTXLEJObxN701A+6PKcsi3h8t4KC1Fd21Cy8kelv74aK2qjnsSx/XAcLMRbbkEV3kLYWM7lwUHQ4UGSJHzlFjm9SLjvDXNtwfOf0e+r2Qzd+QoIKjwl1eiTY1Gb9PKHiBMVcrqF6nrFhmvjopBEEV1CNH0+f5zyj9cr4zW0TmgyF3vLLBjSZZ8gbmhXfOUWZaHbW2FpossNCNjciMHQqTrK65QUIzH9OuIts+CrsmLu3gYpKNLrvQcoWvEdMYO6EHJ6UOk0JJzXC22UCTEYJKJdKoJRjzrKSK/3HuTwA28odqjBD/CFPy42ttmaSCNxQ7sy4LcFOA+XIAZCf9m2GVLjSL50AO7CKvRJMU1sW4Nexg7JIXGs/AG28rONGNLisecWknL1MGIGZCPoNOTP/RDR40cTKY/l79qOhgXhqO5ZEBKx7ThCxi3n4ausRzBoCdhcBJ1ehh1Ygdqko/r7XSScL390jWiXireyjtgBnenywh1ySoCwfPnKLYjBEJoIvcI3fWosYiBEVNcsXMdK8VfJOmJIiSNgd5N6wwjK3/kFVCrMvdvL84UvQMatF5B69VBl/mhsA075baf4pdJpyJ/zPppII6LXf9pc4S2z0GbqZXjLLIQ8vtPswO/9xQZ9Sx93LiGXt4kONdgCKSj7kyq1mmAoiEqlQgp6T7vfUH+Db/l7mTKkxp02Xzb2LbXREfhq7Ypv6a2wUPr2z3Rdeo88F2nV1G/NIyo7U5Gpf1U2fm83GvRcnxSNYNCiT4ml13sPUrN2H9poOVJPMMqLnCmXD0SfEsuxpz8Iy36dQu/Izq0o++C30+itNulBEM7KZ0QRb0mNYuslUTzN99WYTaf5HIbUOAwZiegSYvBV2/CWWZT5XBunIv3m87D8uq+JvQGa8KvBd2jMrwbfoeeqmRx9/B1K3v6JdvdfzbADK5TFx4ZnG2xb8kXn4DperrQVtLkQg0H0KbEULf2aDo/fiC7BjCRKePKKmvDBV2PF2CaZyi/kdB++6vo/tPWiL4Au3ow6wtDElragBX8HLZGS/4Po3Lkzc+fOZcGCBQwaNIivv5Zz93z99ddMnDiRhQsXMmfOHHQ6HePGjSM7O5uFCxeetiAJcpTk4MGD6dy5M+Xl5dhssjP32WefYTKZWLRoEc8//zxdu3blxhtvRKfTsXDhQqZNm9aknsGDB7NlyxYAgsEgBw8eVBYoAZKSkjj//PO56KKLWLhwIdnZ2eTk5LBnzx4AtmzZwjnnnPOnC5Lvvvuusn375ZdfVq5XVVXx0EMPMWvWLF555RVycnJYtGgROp1OqX/MmDHMmzePRYsW4ff72b1799+iebdu3Th8+DCiKLJlyxYGDRqk3NNqtcycOZPnnnuOJ598knfeeUdZQCwvL2fYsGEsWLCAxMREAKxWK/Pnz+e6666jd+/evPXWW1x88cXMmzeP+++/nxUrVgDw6aef0rlzZxYsWEDfvn2pra09rV9t2rQhJiaGKVOm8Oqrr7Jr164m971eL8888wwTJ05k2bJlAKSlpfHUU0+xYMECrr32Wj744APl+ZKSEqZPn868efP48MMP0el0LFiwgA4dOrB+/fq/RqzfLZ6qVCr4faJnSQJJIvfSR9l9/oMcGDcXQ0YiETlnj/KUGi00Hb53OYaMRLJfvEPOs+I/tSiF6vSvSBISglGHMSuV8vfX/nG/f78A3KiqrHsvR5IkQk5vk0caLxpL4Xw9ACqNQOIFfaj9ZY9yTyWoUEca2T72MQoWfSZH00kSrvxySlb9jCEjkd4fPkLQ6VEcrZK3f0Zj0pOzZIqcE0xs2keZLioSxvbn+BNvY914EG+5hTYzrgZA9Ac5OHERki/Aifkf0umFO+X8cUD5u2vZ2HuKHC2m0YTH0mjQqtPHeIoNZ/had9r6+RmeOcOlkMNDxcfr2XHeQ+Q/+Q7Zz0+Sc319uUV5RpdglrcQ/T7yWEUTvqnO0A+JM8nmH3X91L2Gcct8PfPXyVO0URF/bg+kYIjKzzc1KaeJjqDD4+M4Nvu901o7Q7P4LXasO46Re9cSjj75Ll2enwSoiOnfiao1287QdtM6Gq7vv3URIY+PY0+9hzEjkcicNvJjagFBI3Bw6qtUfLaR2AGd/3Rcp+pXhftn48gDb2I/cBLr9iN0WzYVwaAN56tSKc8mXTMMSZKoC+cqRQLBZKDrew8jhkIcffwdAJLG9uPYE6vYMfYxRH+QrBlXclY5PAPhGu7Hj+iGdceZo/Mbj0ufGg8hUeFXQ3UN/Do88/Uzyqs8lFO64quqZ9uoBxF9AYpWfEu3ZVPlfLK/0xVJkmh16/m4T1Sw98b5VK3egmDQnbkBVJS/uxbrzqPUrt2HPjUeSZIwZqXKeQGLq9nYbyoJo3qCRji9rUYy5rfYyH/qfUJuL0effEfun0F71raSLxuI+3jp6XaxMbF+R9cG2bCs3Uugzh6WDd1ptP89AlYHRx54k5rvd3I0bAPOpKe/L+632LDuOMbBu16Ryy2YiLeyjo097yK6d3vUEYYmtNElxZxBR+W7apOeHm/O4MTznyn215iRSMmbP7Cx9xSOPbGKiA7pv5NDFRpzMiFXrUIn0etECgWQgj4kKYg64tQHtdNI2XiIDTcbfs9kYhvRUKXT0uPNGRx7fBUgnW6nVL/7DZdv+DBUF84b2vCMSqs+JfdNOtu0I4JOi33P8SZtneqX/Jt2wwgCFgcbek/h6BPvENmhFUjQbtY1eIprkETplIw22HAV+CrqsO07zpFH3yLt2uGN9OMMrzUSJJzfG9EfJOQ+Pf/eafQ70+TwO4j+IHtuXIBtbwFFK76l46M3UPber+hT4uj94SM4DxXJ/ZaQo6u1atzHyyl6/Tu6v37vKVr8kd2QJLxlFg5MfoltIx/EV2tFFc4t+WcDaLifdsMICInKR5IzwV1QwYEJL+CvtpJ0qbxAFNGxFYgi1d/uwFtaS+adF8t5GlU0z3ZIhD+gpuA9w2KFPi0BJIkNPe5kY7+pxA3tKkf/IdNNazbhDufG1MZFnYFOjaigVtPu4es49vgqRS8b5hpNhKGJPjcMI+hws+mcaWwb+SCiP4guNvLUTeD3flv8iO5IIRHHgZOn0VwuoyL12mFIwRC+GutpdTSqugm0cVFymXBU8h+NEVQIxmgkMaTc+FNb0aSeP/YDGnxLtVFHx9njm/iWSRefo8xFFR+vJ7pPx9PraaZsnLHDYT0P2FxUfbkF297jFK34loxbz0ellT/WlH+8Hm9pDfXbj+Kvd9Lu/iub+GHRvdsjBkL4qm1n0G/VaTbrj/xzwaBTbD1Sw3On+zq/p22PN2fgOlaq+OEN87njUBG1P+0h5pzs3/HhTHp96pqvqp6tox5SfIfuy6eRMLInruPlbOhxJyq1gDa8ENyAhg+tnsKq37Ul/ydpbD9OPP8ZruPluE9UEJGV0qS8JtIIkoTrSEmjLv3x3Czxx/5vC1rwV9ASKfk/iLq6Ol566SXq6+sJBoMkJSUB8mLlO++8w5AhQzjnnHOIj48/S03yYuDMmTMRBIH+/fuzdetWxowZQ25uLvfee6/y3Nki5Hr27Mlbb71FIBBg3759ZGdno9P90UuWjJEjR/L111/Tv39/fvvtN+64444/fX78+PFnjGjs1asXGo2G1q1bI4oiPXv2BKB169bU1MgO28GDB/n666/x+Xw4nU4yMjLo27fvaXX9EQRBoHPnzmzZsgW/36/QHOTJ6sMPP+Tw4cOoVCrq6uqUxd2EhAQ6djw1wYdCIZ5++mkmTpxIly5dAMjNzaW0tFR5xu124/F4OHz4MDNnyjlOevfuTURExBn79cgjj1BQUEBubi6rVq3ixIkTXHvttQAMGTIEgC5duuB2u3G5XHg8HpYuXUplZaXSpwbk5ORgNBoxGo2YTCaFRq1bt6a4uPiMtLFYLCxcuBCAu1K74q+qa3LfV2FBpVKhS5dz4+hT4xH0OvxVdQSq6gGBQK0dz4kKovt2pPytH5XnXEdLiB3SValLpdHgrzxVv/t4OTXf7qB+yyHs+08Sf34vdInRaM0m+YtoWjz6tHh8lfXo0+LxV9ZjbJOM2qijx/sPgyii0qiJ6JyhRD7qU+OVSIsGBCwOdInRDN29BF1cJHWb89CnyfrlrajD3C1LcTYjO7ei2yt3IwZDIAgkju6DPbdQzuOkAl9lPQGbC9exMgDq1uWCCvl5wLbjKPXbDrP3+mc555f5cq4qwL73OGJIZPdVTxM7IJvE0X2UNvVpcfgr64js2oa4cI4y+77jRHbLQhfO0aNPjaP13ZdS9flGOSIxOoLeHz0MgoAhIxF2HMW2Jx+VRsBXWY+vok6JQAlYHAg6jRLVaEiLw19jQxsbia/MgjHzlD7oE6IJuX34a+0K73wVdRizUlEbdfRf+xymDulUr9mGLjUWfWK0QneVTqNsC3EcOIn7RCWxA7Op/Gab0q5KLdDh8RvRxkah0msQBIHWky9EpVYTN7w7rSeNlZeJ1EITB8qQGofraJm8/ScctaI26gAVGRNH02rcuQgmPZI/gNYcoYzfkCrLT8OvoNOgjTejMZtQqQX0afGY2iRjbJXIgLXPIYVEzL3as/kc+cON2mSQI84yEokf2YM91z6Lff8JNBEGDK0SGLB2PmqTnqDdjaDX4impCbcbh7ekFl1iNPEjupNy2UA0USZUWjWewir8NTai+3ZQZMpbUYexdVITfiWM7EHOi3co9WsiDLhOVBDTtwOG1Hg8ZbVEZKXgq6ynfksebWdchTYmQhmX6PUrMuarqJO/5Id1WmM24S2pRaVSoU+OxfLbfnSJ0UR0yUSfloC5dwc6L52Gt6SamMFdCdpd+CvrZP2qtdH1vYfQpycQqLaS88JkEATiR/XiwKQXie7bAUkUieyYTuUXW06Tw/iRPcl58U4Ek56Q04Og0ZzOr7R4Iru0Ju++FWTcNroJv0SvH5VaYMDa5zC2SUYSJco+/C0sJ/Go1AK+aivxI3tQuuoXeqycgS4xGlQqRVcMaXGoUBGwOJS2rTuO4j5RiaDXkjX9cjTREaiQtxI30LDBVqReO1yOzK6sp+LTDbS65XwyJo4mfdxI9GlxhLx+DOnxTcaV/8wHtLppFL7KesxdMwm5fBhbJ9Lnk0fl9AT1ToLh3E++ijoEvYaAxaGMq4Ffgl5HTL+OaKIjyJp2+VnbMqQnyNFgOi1t7rkUQa9VDkpqKGdsnYjaFKnoSkNbyZcPQjDo5Kj2nNZNdCVgdcqHeYShNhlw5haiNulJvnyQYgOi+3QI68pzCIquaPCUVCv9bdAVX2U9/mqrXK53e/qufhJdQgyBeodCG7VRjy7ezM5Ln1Bo46usJ2BxoImOoPtb91Px+SacR4oV+delxIZzXULV19votmJ6kwUGtTlZXoT0y1ExgsFMWrtkXlm6DMQgUtCPYAhv51Zr0UQlMWjtfGz7CjCGZUdrNkFaHL7KeoytE5X6AxaHfC9sz1rfPrYJDVtPvpCS17+n+rsddFsxHefhYtQmPfq0eFrddgGtbhqFLt6Mff9JDOnxygcdfUos1d/tUPQLwJASL9Nm0kt4iqqIzMlUorR8FXWkjTuXzvMmgAoEnQbHoUJ8FRb0aad0L35ED6XvKZcORCWoGPjrfCQJ1JEGPOUWonu3x5SVgtqkx9y1DUgSYiCESqclYHGgjjBgSIvHdaQU666jxIZf8r3F1cT07YBKLcgRrenxiL4gXV68E11clGyDOqbLH/pCIfy1dlxHS4hr5EdozSYEjSasb+fKkVUhEV1itByJlR6PISUW17EyDKlx1G08hLuwivqNuYj3XYHGbCTxwn74q21IyLsQpEAIc4+21K3PRZp5NVHZmXR9ZYpMO0FAnxanzGENNttTWCVH4UkSJa//QObki/6SbYvs2AqN2cSxp94ja+rlaMwmMiaOJmv6Fai0aoJ2dxN9RqUiLnzQTOyAztRtOkR0nw5yJF0gRNv7rsRXbVV8oLPZDuehItyFVfKBXSGRAb/MRxNlJLJLa3q8dT+amEj0qXGyXUiPl3dgBEMEau1ydG7n1qjUAt5yC/b9J9CnxFG/JQ+AiE6tsO44ij4tHkGjVmynSqPGHI6+zbr/Kuz7CogM29KEMX1Rmwwcvm+5LNdpp/RZGxfFgF/mgwSek5XokzqfZosb24DkSwagiTAwZOcrCAadEik3YO1zsg9ZayN2cA7bRj7AgF+ek+eK3y00BiwOZb6RQiLpN41E0GvJvfsVOs25pYm+qQQ1gtaIEJUYvqBGLYkgicp9xJBiUwRDFH0+eRQEeUuvNTwXNfYDfj9fNvYDfFX1FC35iswplxJy+YjKaYO5Zzv8VfJcVLVmGxmTxiJG+Bnw63PoEqIJ2FzNko1AOCdog90w92hL12VTUanVqHRavPllaBOiMaTGU7fxoBztGAyRcdsFpN80EkNGInVb8nDkFZN5+1jcJysxZsh2MeueS3GGF9Ma/PMBvz4Hkvwxt2Fx7fd8juyc0UQvOzw1noqP1uM8UqzQsLHvG7S5mvi+xoxEDBmJir/mzCvCkB6vzOdqo57K1ZtJvnzQKdsb9h0a80uFCr/FofBL8R10Guq3HCZgdyGGd/6c8+OzymFQDf2K7NgKTXQERx5/m1Y3nQdAq9suoO19V4Yjz60kXzGYouXfyPNJRiJqk76J7BkzEuXI4LCc6pNim9j6xs8KetkuBx1u5d3nfx1//tmqBc1BS6Tk/yBWrlzJmDFjWLRoEZMnTyYQkLfsXX755dx55534/X4effRRysrK/rSeoqIiKioqeOaZZ5gyZQpbtmxh8+bNyv0/jE44A3Q6HV26dGH//v2nRRL+ETp37kxNTQ15eXmIokjr1q3/cnuN0RBdKQgCarVa6bdKpSIUCuH3+3nzzTeZMWMGixYtYtSoUfj9Z/iafhYMGjSIlStXMnDgwCbXN23ahN1uZ/78+SxcuJCYmBil/oat1A1Qq9VkZWWxb98+5ZokScydO1fJl7lixQqMRqMyhrNBpVLRvn17rrjiCu699162b9/+p89+/PHHSjTpgw8+qMgPyFGfDRAEoQltGy9eNkZ8fDzz589n/vz5JFw2hLofm0Zr1v+4k6h+HTFmpRI7tj9Bp5vY8/pgXb8fIfxCKpj0CEY9xvbyApq5TweCDjf1v+7D2DYVQ+skVBo1arOJ2kb1axPM1Py4i5Rrh5N135XUrTuAv8aGoVUCgVo7prYppF4zFMvaPSRfPojaH3fhOlxC7m3PU7/+AOsybpQdLrcP1+FizH06EHK4CVhOP1DIcbAQlaBiQ9+poFIhhHNKugoqEIw6/NVWovu0x1tay5bhs9g26iHs+06Qfv0IKr/cTJu7LyFgceCvtlLzw25Sr5Tz7SRfMkDOuxVePGx18/nU/LALQ3o8urgoDK3kxVxNTCSCWo1g1JEwug8qjRr7gQJUWjVJlw+m9sddFL+8mpDHz/HH38KdX4Y6yoinoBJz+AXElVdM6YpvqPt1L0GHhx0XPobzSAmZd18CQNtZVyN6A3Iff9xF6jXDAIju04Gg3UPsObJDn3btcCzr5eiasg9/xdQ2BUPrRGLO6YzapMdfY8N5tFS5XvPLHhLO60XBsx9y5IE3cOYVUfXlZrRRJvTpCSRc2I+Q00Pi6L7U/iRHMRsyk4jMbk3A6iKmb0el3ePzPmZTv6nk3rkYX2kt+c98wIFJL+KvtaE1m9g2St4+569zyqdkAtF92hN0uPFXW6nbnIcuwRyubxjOIyUELHa2jXqQ+o0HcR0vx9yjLTU/7iJj4hiCDjfGjESlvH1vAaa2Kdj2Hif58kGkXD4IX1U9+c98QP4zH6DSCAhaDaLHT9q4cxEDcs609g9eR8jlxVdVh0qrRgwEqd96hG2jHqJu40FqftyNLimG+q2HaR1uNyonk6DDTeHLX7F/wgsEHW6CDo+8QAFNZSpcXhmvXT6ddeclT2LddpiaH3eTev0I1EY9Ud2zCDrc8mmdgpy+IGBzo9JqsO7OV8aljY2k5gdZ32p+3HUqrYFKQFCr0afE4sgrwpiRgLeyDlPbVGIG5VA47wOOTltCwGLHkJlMyO4maHOjbyXTse0T4zF1yuDY9KXsHDSNbaMexL7vBCpBReygLrS5+1JCTi/ugsozyqGnsErhl2VDLppo02n8QgL30TIsv+w9jV/a2EhK3vyR/Gc+IGB14SmuJuWyQUT36YAUkrfwtrnzYkIuLyUrf2D7mEfw19px5BUputLm7kvlnK11DqWP2vgoovt2IGhzU/rOLwQdHkKBoJKj1lVQrtiKgNUJkiS/yEQYwhEXKraPeQRQUbt2L6nXDMO+r0AZV8rlg+UF/2or9v0nMLZOpH7bYYre+B5UKny1tkZ2qRwEgUCdQ6abw40UCmHffwIxEEQbZ5ZzrorSWdvaccHD+Kqt1P62j9q1e/FXW6n9ZY8sU9cMo+bHXehT4wi5vIquNLRlapuC80gJkV0yiR2Uo+jKtlEPUrV6i/zCBoqu+KrqlXIxA7MxtU1F8gep33pY4XmDrFu3Hlb626Ar/morUT3aYmqXJh/osuwb3CcrCHn9CBqB+HN7YOqYjujz4y2uUWjTsP0y5PIihUSKV3xL2rXDFfn319hoPflCADImjEb0+pUy6shEpFAA0XvqY5botVNecJCpU+5C9LlQG8xIIb+8vVsMErSWsmXUQ1R/v4u0sHw78opBkBfE064dRtUPp+a6us15RHaS5whNhEGhoegLoA9HjzfQ0JlXrNip2rV72T7mEYIOD468IlKvGUbWvVeiS47BdayMys83KfoVN6wr+qQYbHvyMaTKqSWSLz6HYHhXQM2Pu9AnxbBt1IOUfbgO0RsgdkA29r0FRHbOQPTJB8ulXD5IyQ3pq6zHfuAkJ1/+imOz3yPklvmw87LZ8mE6Tg8nXviCkrd/wlteS9LoPggmPc6jJagEgaDTQ+L5fZT5pubHXYRcXpIuGSCfOm7QUfzad2zoOpl9Ny+QDzMrKMd+8CTecgsBqxPLr/uVuUilVZNy+SDqtx8J233Z/vrrHCSe34uaH3fTeuIYQm55wT/ocKM26jC1TSHgcGP5dT9l764laHUp+lbz/U5UOg2CUSfnbjMZ8JRUs3X4TMW2NSwctLn7UsVm1287rNC+9eSxSIHgWW1b8mUD0Zgj2HvDPGzbjii2LWB14a+1K3NJq1vOV8o1LJwFHW7cx8sxtErE1DYF686jiB4ffoudQJ3jL9uOrBlXYWqbStyQrpS9+wtbBs9g33iZ9vb9J+RDgoqqw5H+RzG2TsTQOhF1tInIThnYD5wg6ZIB1Hy/k/QbRlDzwy55/lGpSLliMCqtmvQbRhBwuBA98qJk9ot3Ur/1MLbd+ewY9SCu/DLUJh2ROZmkXj3s1PZnrVrx9QD5sJKXv2LbqAfRp8Yp27cb2+LGNuD43A+p/nYH+XM/JPeOxfhrbRyf+yHbRj1I8evfYcxIwltWS1SXTKRQSD6EqnEKhzDqN+eRdMkA4s/tQeuJYzi5+EtEj/+0+UySRESvjaC1DCnoRwz6MIWDQFQaPZIkyvkmwzYlaC1TfMtTc1FTPyBNqb99o/nyIWw7j1Hz427Sx5+HLi6KyOwM+YCy+t/NRSGR+m2HKVy6Bn9t82Wj6qstTeyGff8JChevxl9rI2l0HzzF1Yrd0EQZMaTHU/H5Jkre+ok9N8yn+rudBOocZNx6PpIk4cgrkvlUYyP5knOURUkAy6/7FT6rNGrlA87v+ewtrVX0MujwYEiKpXjFt030sjGPIjtnNPF9u7x4B7a9x9nY8y4OTV2KOtJI6jXDCFid8mKt1SnLWEhUbO/pvsMljXwHmV+K72D3kHxRf3QJZqKyMyl95xe2jXoQ257jSKJE6jXDyLh9LJroSFzHyqj9fpdi28reW4u/1o5lfS7+OgdIEm2mXS7nVJUkvKW1TWRPbTJQv0WW0zPZ+iZyGgwRqHMo84oh/IG6BS34O1BJZ94L0IL/EjTkbGyMBx54gDvvvJO2bdvy6quvUl1dzezZs6msrCQlRQ7PXrBgASNGjCAhIYFVq1bx1FNPnVb3Bx98gNFo5IorrlCuTZkyhdmzZ/PTTz8RCAS49dZbAXA6nURGRnLbbbfx+uuvK4tVjfu3Z88e1q5dy4kTJ3jllVfQaDQcOnSINWvW8NBDD7FmzRo8Ho8SxQewZs0avvnmG6666iouuOCCP6TDH+V+/OSTTzAYDFx66aWn9afh3qhRo7j33ntZunQpoijy6KOPcs4553Dttdc2qXf27NmMHz+edu3aNWmj4Xrbtm1Zs2YNI0aMwGw2K2199913VFZWMmHCBA4ePMicOXNYsmQJAM899xyLFi1qws9Vq1bxwgsv0L59ey6//HIWL15MVlaWMobCwkLatGnDypUriY6O5qqrrmLv3r3MmzePN954A7P5VAh/XV0dVquVtm3bArB27Vp27tzJQw89xOzZs0lLS2Py5MkcOXKE119/nUWLFrFw4UKGDh3KgAED+OSTT1i/fj1Lly5l3bp1FBQUMHHiREUW5s2bh9lsPu3eH6Fo/geULf6c5JtlXla9IyeLznp2EvEXnoMmJoqAxU7lOz9S++Umun75NBIQsrup+nIT+mQ5p1nI4+fo9KU49p8gblQvurx2H2qDDkkFgSor9ZsPYt0hH8rS6rYL0CbIL7a+cgt505ehSzDT8elbUEcaUWnUBB1uXEdKsKzdR/k7PwPQcd5E4kf2QJ+WgOXXvUridF9lPZFdWsvbbUIiJ+Z9yMnl3zN01ytyDkBJIuT1462sQ63XEfL4cB0rw9yjLSGPj6DDw4FJL+GrqieiYzqD1i+UDwXx+Nlzwzxsu/JRadWce/TNcDSHyInFX5I0ug/amEg0ZhN+ix0pEOLYk++QdGF/4kf2QDDoUWkEtOYIQh4fNT/sIrpvB7QxEdh2HuPQLQsAyFk5k/jzestbzD0+RI8fyR/E2CYZ0etHkkDQqSl97VuOzH6fXh8+TNywbvLX0qDI/gmLlIXBIbuWABJBp5eCeR+Rdd+VaGMiEXQaJfG1v8ZGoN4hbwtTqRB9fgSNhpA/IOe38QVQqQU5aiE+CtHjp+Lj9WRMvjCcJ04V/kJdh3XbESK7ZGJIT8BTUoPfYqN+0yESx/RFGxOJI7eQ3CmvKNv0+/8wF2NmMr6qevKmLyPt+hHEj+yBNlbeKqWNiUSSJKRgiH23LkJt0JH93AR5cU0U8Vsc7LziKbotmSLnwUyMDueU0sqHAjk8hDxeAjY3edOX0e6Ba8mbsYKorpl0mjcBfUosIbeP+o2HyJ3yCoM2LFIiKRtOOD00bRmGjESypl0GqMIRnFD6/m9E92yLNiYSf60NQ3qCkjdPEiX8NTZ5a2MwiC4+Gk9JDQWLPpNPKA6G0ERHKDKlT4yh87O3yjnoRFnWcu9eQtv7rkCXEC1HNZbVok+Vv9BLkoTo9RG0u/GWWYg5pzOe4hoqv9xE+k2jThtXwqhedH72NqV/IY+f4/M+JmvqpfLilsuL2qRH9Pmxbckj71ZZFgcdexu1ySB/cZYkQk4PJ55+j04v3CVHa0nyNklfVT0H7niJ3h8/KueUEiVc+WUcnLoUx4GTZ5VDXUK0PCZfgKDNScDmxltcg7F1Inuue/as/BIMOrQxEYAKT3E1lvUHSLt2GL5qmxxNEApRuOwbyt//lX7fPo0uNgoEFVJQJGBz4jhYRET7NGVRwldlRZ8YLb+wBUNoYyMRjHKkg+NQIdqYSECFLtGMt9RCyOWh9td9tLnnMlRqAffxcrZd8DCdnrqZ1OuGy1viRQnRG+DA5BdpPXEsRx59i5zFdxPdu518kIvXT+0ve/HXO0ga2w9tbCQqQaXwy5lXTNlHv5E5+SLUUUY5QitM57O11VjmDekJSP4gtb/sJXfKK/R4eybxw7vLch2Wvd1XziH7+dtRm/SotBr0KXGoBBVBp+d0mUqJlV8gRYlD014l5PHR7oFr5ehrQSBodVLxxaZw8v4/0hVrWFdC6OKj5dxYannh39gqAdHrp27jIfz1DtLHnSvTJCyzIZcXV345Bya9iDEziX5r5hDy+FAJAiGvn0NTl1Lz425i+neSo8DMJqSQSN7M16j8bBMx/TvRb80cpKBPmQdDrjpmPvIkO/cdxGq1ER8fx8o33qRdu6ywHlQjBf2szXmEPu8/iK/WTtyAznKew/CpsI7cQtSRBg7euwJJFBm8dn74Y4oK0R9gQ+8pRLZPk/vr9cv2RpIoWv4N+U+9L9vHH58NyzVUf7+T2AHZmNqlyqlOQiKeomo5alijxtg6iaDbiybSgKeoBmNGIoJeixgMohLkfIsFCz/F3C1LtrExkZSu+hlNlIn4kT1QCUJYJ0KUfbiOmH6dyJvxGsbMJLIXTMSUmQyCSo4IOllJ/PDuytwZP7wboi+Ap6ga94kKYofkoEuMgXCqE3dBBd6KOvLuXY6vqp6cJVNIvnQAKpWK+m1H2HvjfGVO6DxvAqnXDUdt1OEpqib3jsXY958gYVRPur1+H4E6O6Xv/Urll1vovmIahrR4OapNEJQI0pBH/qisNsm5VnWJ0Rx59G1a3XguuqQYOYehzYVt5zH89Q7ih3dHGxsJKlDrdXgr6/BXWTkw6UV8VfX0fGcWCef1BkHeVnry5dUUzPuYnCVTSLlsECDbrsOPvE3rCRf8qW3TJUQTsLqU3Ibe0lpMHdJOt20bX8CQFq/wxFtSw8EpS2j38PVI/iCRXVrLOiQI8gfgsH40x3Y0pn3K1UPQRJnwFtdw4PYXceWX0evDR4jp3xEpKFK36SBHHnqTbiumy+1o1IRcXkRfkKo1W2lzz2Vy5KpKhej2odJr5Y8okUYceUXok2PRRBnlxe59BcohNP4aOZe16A/gq7ay54o5eKvq6f7W/SSc20P2QeocWDbkEtO/EyGPP+y3ZRHy+Ak5PAq/jJlJdFsxXbFbG/veg+QPMnjbYnSJ0fIOC5W8YL7n6qex7z9Bt+XTSLywPypBhb/GRvHKH0i+6ByiurZBCoZwn6gAST5gRAqJxI/sQcjjx5gqIAXljxWamHTuu3c6Q4cOo2+/fgQDAfIP7WXkIDkVltqcQshZw2/ZD2LMTKL/t3PQxkQ28S0Bhu56BYCg08PxeR/T9r4rmviWuoRoJH8AlU6L6PUh+kOI/gCG1HjchRWUf7Se1pMvbCJT/4psJI7tR9el98jRfiER+74CHAdOknTxOeG5UPYPKr/eijY2irwZr9Hh8XGYe7XFmJ4gpzUIhHAXV3No2jL06fH0WDENBIGQ20fI6WHPuPnkvHgHER3Sw+kU5DRE/mor1p3HTuNzg60Xw5GCiBLH5rxH8fJvSRzbj+5v3KdEEDrzipFCIfTJsRjS4nEcLoJQQ35fCzEDOqM26pFEeeEvaHNS8fkm2j9yQxN70//bOX/LdwhYXajU8rP23JOE3D5SrhiEJsqkbNtu2M0SMzCbQJ2dsvd+pfLLzXRbMZ2Ijq1QG3SIgSCewkoOTn2V9BvOJe36Efjr7AQdHvbfslB+Nky3hty6DbY+6eJzZNsmofS35PXv6Pj0LUS0S/uDN8H/DWxLu/Lf3YWzYkD5F//uLvwttCxK/pfjuuuuIzY2Vvn74osvJjk5mVWrVhEXF0eHDh0oKChg9uzZrFy5kkOHDiEIAunp6UyZMgWVSsWzzz6Lw+E47aCbKVOm8Mgjj5Cenq5cW7VqFdHR0YwZM4Y33niDkydPIggCV199Neeccw7vvfceu3fvJisrq8lBNyDnkpw8eTJ9+/bl7rvvBmiyKFleXs4LL7yASqViwoQJZGdnY7VamTJlCq+99toZtyc3YOnSpeTl5WEymZRr8+bN44svvjjrouSll17KRx99xObNm0lKSiI+Pp6EhIS/vSj5++sNbTUcWhMKhWjTpg1Hjx7l4YcfBs68KPnuu+8SDAZ57rnn6Nu3LwMHDuTNN9+krKyMUChEdnY2kydPVg66cTgcZGdns2PHDubPn99kUbKmpoZXX32V+vp6tFotZrOZ22+/nZSUFGbPnk3Hjh3Jy8trctDNsWPHWLp0KWazmZycHDZu3Ph/tii5JfWqP71/JvjF5gV0h5oRCK5qZkB+8B8MOm9OH7U072T3wD84rua01Nzz6qU/Srr0J2iubDQHzenfv4J/cmx61d/nmk9q2dTRgv9ejDg0r1nl1uY88rfLqP8LNpX9r9rff7KPLTiF5s4OzfUf/kk0x3b81gy7Af/58vu/qpf/q+M6v+rjf3cX/p+iOe+z/zQGVXz+7+7C30LLomQL/qOxbds2du7cydSpU//dXfmfwx8tpv6/RMui5L+OlkXJU2hZlPy/QcuiZAta8P8OLYuSTfG/an//0xcJ/lfRsijZFC2Lkk3RMq5/D1oWJf/9+G9blGw56KYF/7FYuXIle/fuVaIKW9CCFrSgBS1oQQta0IIWtKAFLWhBC1rwv4GWSMkW/FfhjTfe4OjRo02uXXjhhZx77rn/ph614O9gXuZNf7tML2+wWW3FqP/+YUXekLpZbRnVZz7k58/gE5vXVnMgNtPKG5oxLntI16y2mhPhE6EOnP2hM6A5fPbSPH7pmhGPYVc173uhTmpe7IehGX30NzM+xaT6+zIVlJoXSdCcPjaHXwChfzC6tTm60lx+NaeUppk0bE7E+VFd83RFe/ZHToO6mXY0I9C8OWzUoWf/dpnmRFcC1Kv/vn0zNXNi2Wk4+zO/R2Qzo6V7N8N/eF5nbVZbE4N//9TZ5noBJvHv29HmRqEYmmGzm+tzCM0wo16peVRsjpVyCs1ry92cgQFJwb8vvyO+u75ZbW248KNmlWsOAs2YL7cYm0fDToG/bzs8zZzOs5ph6980eJvV1jif6ewP/Q5/X5NlRDbDt7yg6p+Tp38HNqdc/e/uwlkxuPKzf3cX/hZaIiVb8F+FSZMm/bu70IJ/ARN/eJZvZr5G1cHC0+5duvgu2o7oic6kw+/28fHNC6jYf4LUqwbT9h45J2jQ5aPghc9pP+satDER2HMLOTBlCVIgRET7NHq9NYOI9ukErE4ql6+mfMmXpxoQBLr9sAC1OQJCIiGPj4L7lqCNj6bN0xNQaTQE3T4EjRpJkjh63zLsu44B0H7ubcSPkhPRqwQBKRiies1WzH06oEuMQSWJVL/3M1Vvfkvm0xOJGdkbsVH9meH6RbcXlVYNEhy5dxmO3cfovOI+YoZ0RRNpBJUKb3E1u4ZMJ+nqoXRYeAcqtZqgzUnx4i8pf+M7ACK6ZNJhwWSMbVMRDFq8xdUcnboEbUI07edNRJccS8jpJVBnp+LdXyh9/VS57h89ijY2EtEX4MCN87BvP0Ly1UPp+Hy4LauTope/pCxcptWsG4gd3Q9dciyCyYDo9SN6fAStTgruW0KnNx4g5PQgiSJSMMSWCx7D2DqRnu/MwpSVgugL4LfYEHRapEAIX40NfWI0IY+Pg9OW4ciVZaH3V7OJ7t0eSZSo35JH7q3PI/oCdH3jXhLH9AsnMw9SuHg1J5//jMicTLosnIRg0MqJ+gsriezeTl6uEUVErx91pHx6tySKBOsd+CvrODj2AQDazLyG1JvOQ6XThBOI13NowvM4c0/S6aW7SLp8MCpBha+8jtI3v6fg9R8BSL7kHNrPvJrIjuk4j5Uh6DTYcwsp/3QDnWePRzDoAAl9YgzH5n1M+bKvAdCnxdPn22fkJPKiSOmbP1Aw5z0A+m94gYj2qYiBELsvfhz7QfnUyOwHriFlTB8QRQJOD5oIA5oII9bck/gtDpLO7S4nsZ++HJVaYPi3c9g7eTGV32wHoMOD19L2rovk01WrbeQ9vopOj96A1mySk7xb7IRcPvIfeB1nXpFcZu5txI/qhT4lDvv+4+y9bDYd5t4mH3Ji1OMtqWbbgOmKWrV/8FqSx/QBtRpDahyBeie2fQV/SI/q5V8p9Oj5zVz5ECpJpOyNH7BuyqXdM7dhaJVAwOoiaHVS+802ChZ8CkDiJQPotOB2tLGReE5WcnDySzhzT56Rhg3XAVpPHE3mhNFIKtBEGAm5vXLC+KRoEASqf9hFbL+OmLtlUTDvI0qWrQGg80t3kXz5oPDp2CqCDjcly9ZgbJdGwvm98dfa2DF8JgCd5t5K6tVDEQw6vKW1eEtr8JZZiB/VE11sFL5aG6Vv/UThK/L4ky4ZQLuZVxPRMR2XIkcnOfrY23RbPh1zz3byoS2p8YBE6Tu/cPTRt9GnxdNtyd3oEmOQRIlAvQN9Shyix0fetFeJ6d+JrAeuRRNlAhV4iqr+lF8AKkHAU1JN7tRXCXn8dFt8J+ZuWRyb9zHFy77B2DqR7iumY8xMQqXV4Cu34DhcTOUXm+n6yt2oIwwE6hzsufE5RZ8z7riI1HEj0SXFIOg0eEtqcB4pIX5kT9QGHSFfALVei6eoiu1DZyj96zT3VlrdeK58wIbNxfYxj+Etqw3fu4XEUb0U25F2/XD6n9cbrVFHwOMn5PNjOVLKL/e/RsgXYPCjN9D5qsHooyNQ67SsGjyDnhNHkzmyJ1qjHr/To5y6HdM+nVU978JndZFzy/l0nzSG6DbJvN39Trz1TgY/NZ62F/bDmBiDvbCKkNfPye93svel1Urfu9x6Pn0fuAa92UT9sVJ+m7YcS6O5ztyzLQO/e4a8R94i/brhZ5zDGtP+1NylRh2ZxKNPzGbd+g3ExUaz+p1XESLiEXQmkESCjhoInf4hztg6kR4rpjdpq/Psm0ga0w9dXBQqjcCxZz+m/rXvATClxTFg8V0Y0+IwpcQRdHup2pyHz2IndUR3Qv4g/noH2igTao2agmXfUvzRepk/s66mw90XgVrAcbSMDRc+jhQ49RrcZ8VU0i8dwPCyWt6/40UqDhVy/6bF+MLzhxgUqT1RQVq3LMRgiNL9BQQ8fjoM747eZMDn8BBsOCW9fTov97qLIfddSbdrhqHWanBUWCjZcZQfHl6JGAwR1y6V/gtux9wtC1+NDdEfCB+GtkTpV2OZch4tJbpnO9p7PezZsIe+I/oCEiePFPL8/YsI+AK89styWrVtBSoQBIHKkkqeufNZfB4vo55/kNhubcid/wlHl39HREYiA5ffgy4mkvrcQnx1dlJGdEdj0hNweBXZM3dI5+uudxKwuugy8yo63i3bbPvRMn696Amlr4kDsxnw+jT5IItAkG2XzcYe1jcEFaNylyuH70hBEUGvwZZbyP7weFOuGkzb+67E2CoBVCrqtx5m7/gFSv09Vt1P4shegETJO79w9NFVAKRPvoiUG0fJBwtpNfIhb24fzoOFxAzOQZcYjUqtJmB1Eqi1NfE5InPa0O2jR9BGRyKJIkdnvUb1pxv+1OdIuGQAmTOvxdSxFb4KC4Jeh+j1E7S5OPnMe2RMuUy2f5JExbu/cOL1HzG2TqTfV0+hS4om5PLiKa3h+NyPqF27j05zbyHtmmHy4UaltRyYvJiQ20f3107ZRVNmEoWvfU/CuT0UXbEdOEnnx8fhLbegjYlEpRE4OO8Tji2X+ynotYz48nE0EQZMGYmEvH6qNxxkx9RXFZoOeGM6qefJNK0/WsZ3Yx9X2lQJKi76/mlUGjVqvQ5zVjKO4mqCTi+b73uNoMfHgBduV+xBYdgW/16fpUCIk601fBFRDhqBk78e4LaR3eVGtEa0Wb0Jqk3YnE5cLheL5s9lSMcULh/RT+lLSBRZ1dnOk4sXkG6OV/Sk4+ybSBzVC020iZBH5kFjv631HReScct5GNLikUIitb/tJ/euV+jw8PUkXtAbbVwUGrMJJEmhvSO3kKw7xpIxbiQgYT9cQv7zn9HjlbuJaJuCSi3gKanFXVhF+dfbyJl7K5pIAxeIIl8/8TZ7PpXtzZULJtNpZC9cFjsVh4tJb2Q3Vj/yJmMfvZEelw1Gb9LjKrMgBoJEd0jnk+534be6ZP2/9XyyJ43BnJXMx13vpPt9V5A+sieiKBLyBYhpl8qOBZ9yYIXM80FzxtP+soHooozynNJNnh8AUgdmc+6b9+GtqFPkoW7jwT+0Nw1z2OLzeqIz6vF7fQS8foqPFLFs1isEfAFufOQW+ozqR1ScGVOUCUEt8MglMzl58ITCu5iebRn27Rz2P/o2mdcOQxsTiS33JL5GPuLesI847Ns5bL/jZcq/2SHPSV1aM+zzx9CaZX/BVVzDjtsXo4kyMvDt+3EVVwNQ++0OKj7bSPcV09HGRSFoNYTcXiQJDt23nJQrBjUZV4N8tKAFfwctiZpa8Lcxfvz4f6l8dXU1mzZt+tNnvvnmG2688UbcbvdZ6/vii6anSz322GN/+nxBQQErV64E5IN2fh95+VexdOlSpkyZwqxZs5g1a9ZZ2/2r+Pjjjzlw4AAg530sKCg47ZlgMMjbb7/N1KlTmTZtGgsWLMBisfyftN8cLF26lG3btp31ue8ffpMxz9x6xnuWExWU7zvOgg63UXngJJcvlfOIeopq2H75HDaf+yAFL3xB91fvoXDFt2wceB8Bq5NW40YCELC70EQaKX77J04sXUP8ZUMxdmil1J8y6SKCdhdqk4F9g6dw8oHltJ03maxnb+fIjc/g2HkYTbSJgxOeZ9fIWbiPlQIQN6oXxqxUtg+ajqDTELA52TH0PhJG96XszR/YOfQ+Dl38EMm3jiXppgswZKWyP1x/1rzJtHn2do6G61dHR5A/cQG5583AnS/XX/XJOpz7C9iUOY7ab7bKJ0sKAm0evJ7Dk19kc7vxBGrtpE++CFNHeTwdX7iT2u934Nh3nOOPrsS+9zjtn7ud9vMmcuSuxRy4cjb+6nqOTltC2m2jlXI5b8zAV1rLhoxxlL7xPTkr7gNBIOuh6zk0+UU2th2P32KnVaO2KpatpuTZ93DtL6D209+QAiEClXUK/QDyrnmC3PPvVxb8Ojw2DkmS2H/bC1R+tQVdQgy+SitHn3iHqOzW7L15IXkzX6fLAvkjQ+rVQzD3aMv6Drex58o5RPdqR/Llg0BQEdOvM/4qK1sH30fQ7iZj0hgiOqbT/okbKXvhY3LPv5/6n3YSM6wH+wZP4cTMpYTsbnJHz5JPgVSp2DvgLgK1dgqmvdxE5up+3YtjXwEbWo/j8J0v0XHB7cSN6oUhI5G9lzzOvitmE7C5SL9tNBEd5QO/nEdK2DfhBfx1Dsq/2CzLoc1Jt8V3sWvcfLZd/DiiP0jpx+ubtBUzMBtvaS3rMsaxf9w8Wk0cg6ljOvGjehFyetg5+hF8lXV0WnDqw0v+q9/w28iH+O28R9BEGPHXOfll0Aw0EQYSBnfhl4Ez2DfzDXo8N4Gcx26g5rf9Sll9SixZd1xI7qw3+CFjPGIgSI9X7mbnuPnsuX0xgXon++54meMvfEGnRTIf40f1wpSVQtlbP2LddpjI7Ezl2oGbnuPwfcvRp8Q1GdfJpWvYfO6DOI+UUP3dTmrX7f9L9IgekI23tIZNrW8gd9yzpE0cQ4fn7+DgDXPZ2n0ygVobR+58idhze2Lu0wEAbUwk7qMlWLfkUfjSFwqt/oyGcYO7kDSmL5vOfQDHwSKOP/8ZGwfPIKprJmWfbmLT0PtJGNmDkyu+4+Syb5Ry8WE52H3Zk/gtdlzHywhanaRcPwLr5kPsu/7ZJs+aslLY2Ocedl85h6DdhbuomvgR3RG9fnLvehl/tZWUKwYrcuQ6UsL+bes8dQABAABJREFUCYvw1zmo+GITmwfeS9DqIvmyQRTM/5jyj9dhSE9gy5D72H31M6SPG0lEx3SkYIj8J99l+9AZnFzwMeYebTlw83McmfkaOa9OJfWGc7HvPc7eK5/i6KNv/Sm/bHsLCNrdlH++kZq1++iyYBIBq5O8R99uQosOj42j7OP1hFxeqr7eSvHKn1AJAl2XTMFxqJi1WbcQdHnp+vJdAOhSYmk1aSwn5n+IY+9xLGv34TxSTPzInhy6/UX2XvUU/so6qr7cjDbe3KR/htQ4Dt27nLWtx+MurKLrq1MASBjVk4isVDYNuJe8ma/Tffk0IrJS+eKaZ5AkCZ/NyQfnPYxKEOhw6QAAijfm8vWti3h3+Cx8djdDnryRmKwU3h16Pz/e/iJ+u4vPxjzK9vmfULHtML7wi2rlrmN8c8M8HCU1ALQ+twfRWSn8NnUZ1bvz8dtdfDH60SYLkg2wHCrCUVLD1qfeZ8i8W0/dEFR0enwctb/tJ+3qoWeew85AewAkCLksXHreIJYvegqVSo1KH4VKrSVYX0LIWYs6MuG0vgB0fGxck7Y6z7kZU1YqW0c/wqGHV+KvczR5XgyK7J3zPtbcQnY9/BZ+qwtDYgxJg7rwzeD7qdl2hKisFH44/xE2X/k0OU/eiEqrJqpzK9rdPob9D6zk26zb0Meb6TD1MqXepPN6kjS0K9W/7mfHB2u5dO4E5d7KG+ay9MJHWHbpY+xfvZnFo2byyugHiWudRNbALrw4YgZfTH4Rn93FWxc+yvrnPqFk+2HSercnNiuFr+5ZwgfXPYOn3olGr6PH9SMA8FpdHHn0bdxFVdRvO8zmMA3Sw/RuLFNlH60nYWRPNg24l7cWvM2lt17CPRdPZfJ5dyIIAiMuleu0VFn4dMVn7N24l0+Xf0berjymPXsPDquDvY+9w9Hl3yrj6v7Y9Rx97Xu+G3w/mkgDSYO68N2g+9k84SUCdhc/nf8IB5/9mJqthwlYXZg7taL97WPY8+BKVredgD7eTOep8gdZrdlEv1fuxHaklC8zb2HPpBfp2sjOdV0wST69enMe3oo6BIOW9QPvI2h1hhd/ZF/KlV/OoXuXs/+2F4jq2uYULc7rRcKw7mweMoNdVz9Dq7C90afEkj7pQvaOfogTT78n+1gvfk7+zBWYe7VHCgTZf9kTVH2xASTpNJ+j00t34SuvY0PrcZyc9yEd5008q8/hOlJC2evfEbQ6KX31a7wnK/BX1ZM/cwVZD9/AidnvsGvYfey78BHSwnNzh8fGYdt9jPxnPqRy9RZKV62ldu0+Ekb1JKZvR2y78tl5+VNI/iBdFkzCXVDBllEPyf/Of5iQx4+5e5aiK1IgSOZtFxDy+Nlxzdwz64ovwPqr52I7UsLuma/jOlmJoFWTdYMsK+kX9ydlRHd+GHw/P149F9Xvou86TxqDLb8cv81F7surCXr8fHfhE2x98E3OmXcrfqvrNHvwe31uNW4kIhLv2XOZInTllbF38N2vmygorQrbDhGxvpzK0iLeXPAkmWkpvPD8Qha9/y2BRlGY73+/iakPzGDNyg8UPek052YislJlHSqoxF9lbeK36VNiyZw0BufhEg7du5zatfvQxUaRPm4klvW5HHvqfTwlNXjLLVSu3qbQXp8SS5tJY9g0+hE2DH8AlSDQc8ndnFzxHXsnv0zFl1spevtnXAUVpF56DrZ9BfzQ+ma+fPgNLn36NqXPez7bwKpbngNg/+rNvDRqJi+PfhCNQceFT4wnISuFZ3vfwU/XzMVvc7F3/idUbTusLEgC1Ow8xs/Xz8NZUkPq0K6Ys1JYPeR+Nj/5Liq1wP7wYiRAxkh5Hvh23HP8fNcSQr7Td+pYtx/BdaSEQ/ctZ1327X9obxrPYbOvfRQAp9XJzAumI6jVDLpkKAC5G/fz3rNvU3GijIoT5YiiyMRn7jzVoKCiy2M3UL3uABlXDaFgxfesHTQDddhHXDtwBvvDPmKXx26gat2BJv0duOp+6vYcp2r9AQrf/43Kn/fS8znZNtduP8Kv5z3Cr+c9wokXvqDDY+MoWvEt1u1HcBdVUfT6D2wd+QCG1Lgm4+qyoCV4qAXNQ8uiZAv+cdTU1Jx1UXLz5s20a9eOHTt2nLW+L7/8ssnfzzzzzJ8+365dOyZMkI3uv7IoCfIC7cKFC1m4cOFZ2/2ruO666+jevfufPvPBBx/g8XhYvHgxL7/8Mv369eP555/nPz0bQ/neAvTmCCKSYk67F5Ucx8HPZbkoWLcffaSRiKQYrLuOEbTJToR1dz7a6Aiq1siRYOWfbCB5bF8ATK2TcB4tJWBxQEjE8tUmYkf3B0CXGk/sqD6ILi++Cnnx1rnnGNqkWHzltQTr7ET1z6b8rR9JGNMXKRAkaJcXxBPG9KPq0/WYe7fHdaQEtUGPNjaSqs82YGqXCoDo8uI9XkrMBf2o/Wxdk/r9jeqvfvsHYkf3RwoECTXUP7ofVZ/ICzbR52QjBoLEjeyJ+3g5dT/vRgoEqf5iI6LXjy68wGBsl4YxM5mqT9ZjXX8Ac5+O6JJi8JVZcOw9jmPvcWpWbyZ2WHfc+WXKwoQhI5HS1+WXpop3fkYbH0XcqHBbPzVtq6FMyOkhdnR/aj5bh6lbOzxHilBHR+ArrUEdHQHC6dNI3JAc/NVW1FFG7PtPohJUeIqrSTi/NzW/7CVpTF9su4+jMZvQJcUQf24PQh4fgkGHY18BKp2WkDeAuXd7vGW1uPLL8BRUYPltP6IvSMKYfiCBOkrevmIekIP7uLzI69iah9psImZkb3xl8qKCFAw1kYcGmDplUBX+6m7fnY/GHEHSFYOpeG8tztyT8rVII57iagxherjyy3EVVKCNjsCy4aBcdv9JUKnwFFXjq6in7MN1RLRJbtJWzIBsylb+IMvx5kNIoRARnVuTMKYvpeEXMNHrR2OOQB/Wj6DTo5SPbJeKq0j+ai0GQkhBeTtN/Z7jRLROpHpDLv5ae5M21QYdtb/ukyNbPD4kUcJTVE39tsOUf76J5DF9qd+dH47Gg4Qxfan9eTfx5/emeMlqVBo1SVcMpvLTDVi3Hca2NQ+VIKBrpL+hcB/jh+TgOlEB0l+jR/SALpSH6WHbfAhJkghanXiLqwnZXNSs3kz82P6oNGoI27Wo7lmUrfpZ5sOREjTmCHRJMWekYUMfM245n5OvfIXkDxI/JIeyD34jpnd7XMfKiDunE1IgRMVnm4hok9wkqithTF8q3luLoFXjOlKCoNPiKa7Gtv0o+tQ4glZn02c/3UDI6cEWlqPo3u3xVVtxn6yi+tsdaKJM1Pyyh8Qx/cJyVIY7LEd1YTkq/2Q9CaN6Yd1xlJi+HQna3XiKqrFuP0LI4yPlqqH4q61KFGjciB64wvpt352PPi0ef52Dyo/XY912mLqf9/wpvzRmI66CCso/2YA5JxOt2YRKELDvO9GEFnFDcqj5eQ8qtZrKNdtJurAf+tQ4pECI0nd/QQqEKP9wHfrkWKUtlVogcUx/Kj/fiNqkQxMpR9o4Dxdj23kMBAHn0RKZv40QO6CzYt+deUUYMxIBSBzTl/JPN8jysvs4usRoqn/cBYAkSvK8khKLxqjDVVUPQMmGg9QcOImjtJaQP0hCp1YcDs8x1eG5yJQUQ/vLBnL8q61KHyyHinCU1ip/t7mgD8fC5fx2NzpzBMYzzGFxnTM48t6vANQeONnkucxJY6j6Zgf+WjtRnTPOOIf5a+2n0V4eYAhCfvr27EZ0VBSSJCHoTIheeZFECvpQqQRQnb61NH5ITpO2kkbLdPTX2in/aD2CTos60qg87622Up9bSPKQHAo/34T9eDmCRkAKyfbGXWZBbdBhSIpBE2HAb3UiBUWiOqQj6DSUfrEZKSRStXYvGVcNVurtOP1yKn/aja/WhuVkJYYoE5GJp9Pw2Lp9yv/VWg2WkxVy3xv5DtmXDSTvq610OL8PBz/fxInf9iv3LQXlRIUjgN0WmZ7GVok48opP0SBM78YyFdE+jZDHjy4phuMHjyOoBZJbJSGoBfRGPXVVst9gqaqjY/eO/Pz5Wo7sPYIgCESYIxHUaur2n0BsxLvkITmUhiOSRH8QMUxDy57jaM0mDEkxZFw+iJLVsuxFdUhDrdNQ8sUWpJBI5a97aX2lTMOMKwbhq3NwskG+ft2PxmxCnxSDITWOxPN6UfrhbwCYczKRRBF9UgyljeTLtusYsed0omrNdqy780GlUmiRfuNI3Ccrw/bmKCGPj9SrhgCyLgsGHQlj++OrrsdfWYdjTz6CUaf4HJbvduKvrDvN59DGm7HtlH1sf7UV4Kw+hye/jKjubfHXWIkemEPZG9+jMcs+h2A04A/rd8jlVdqKG5KD82jZGXkctLsp/3QDtt3HUWnUaGMjm9jE+KHdcBdWEdO7vaIr+pQ4BJ2GkMtLoM6h6IomsmnugZDbR9KQHCp+2oNKq6bil32khdtuP2kMVRty8ZRZqN1TgMZkUOyBKTWOVqN6kv/hOgIOD4l9OhB0y9t4a/cUoIuOkKNlf2cPfq/PyWP7UqR2kxDQYjhUjUZUMfbcIazbnScXCPpQGc0c3b8Tt8eD6LaCWktWZgbqsO9WZbGycd8Regzsx9bvf1XqTgzbisQxfSl+8wc0ZhOeklrFb5NlQ03s4C5Uf7cTtUlP9fe7SBrbF8v6AyRc0Jug3U31d7tQqVWnaJ9gRqVWozboUKkF1CYdEe3SqFyzndr1uZR8vJ6UsbJvYu6cQdmnGwGoK65GJaiICtuNwh1HcNvkebix3SjdX0Bm7w7s/WJjE3q2v3YYhatP2XmAukNFuMK2Pv3c7hR8Jtv50nUHEDRq1PpTiT7aXNCHY59twnKoiKIfd6MSVBgTmn5UA3m+bGJzz2Bvfj+HiSGRyOhI4lLi0Rl11FfVAXBg4z76nNcfkzmCb95YjQoVEeYIYpJiAWg7cTQV3+7AV2vD3DmD8vAuGel3PqKpdSI1G3Lx1dqUfmoijZjS4vFU1FH8yUaKPtpAVPs0tGYTutjIM46r9rcDxA7MJn/uhySN7YsUCBE3rFuTcTWWjxa04O+gZft2C/5PsGvXLr744guCwSBRUVFMnTqVmJgY8vLyeOuttwBQqVQ89dRTfPDBB5SWljJr1iyGDx/OxRdf3KSuyspKvF4v48eP58svv2TEiBEAeL1eVq5cSUFBASqViquvvpqCggL8fj+zZs0iIyODadOmMX78eN59911efPFFhg8fTu/evQE5mq9Pnz5ERUWxZs0aJkyYwM8//4wgCGzcuJEJEyawZMkSFi9ejEajwe12M2vWLOXvv4pPPvmE6upqrFYrFRUV3HzzzeTn57N3717i4uJ48MEH0Wg0fPbZZ+zevRu/30/Hjh2ZPHkyKpVK6eeAAQPOWL/P52PdunUsWbIEIexUnHvuufz2228cPHiQ5ORknn32Wdq3b09hYSGpqancc8896PV6Tpw4wapVq/B6vZjNZu6++25iY2OZPXs27du359ChQ7jdbu68806ys7MRRZH333+fvLw8AoEAo0eP5vzzz0eSJFauXMnBgwdJSkr6W7LiqKwjKjkWV9hBbUBUSiz2cguCRk3XK4dgLa0hKjkWik+9HGZOGkPQ5VVekLzldejDLyD6lDg85aeiRf0VFiJ7yxFWmU9NoPiZd2gz93ZE76ktbkGHm5DdhT4zmaDFTtyo3pg6pGNsk0L+Y28hun3oU+PwlVnQp8ThK7eg0qjla+V1mMP161olYuqahedYKb7y2ib1BxvVHz2yN8YO6ejbpHDssbcR3T50qXK90QOy8dfaCNrdmDpl4Gs0FtEXQJ8Wj2NPPiAvyER2z6Lqsw0kXDIQfVo83pJqgvZTX4B9FXXEDOtGZNcs7OFyIbcPfSs5oibxkoEgCET8QVv2PflK3rXoId2IHdsftUFP/l0vkDr5EnQpcfjLLRg6pJP94ZNIkkT1uz/h+WYPQbubo4+tovdHj6COMKA26cmf+yHZ8ydgzz2pvHx4K+owpMahjY6g8vNNDN7zKqLHL2+/KqzEmJFI0OXFG+5fROcM/PUO9CmxHHt8Fb0/fpjWT9yCNs5M/j0vKWMIOTy0ff4uNLFRBOrsZL//uLyQWlJN+ZJTkdWROZm0efB6Yod3p+DJd/BVWDBkJOErO0WPQJ2dyC5tsO45rlzTxkXJDp8oy6FKEJokw/KW1zV50QfQp8Yp21ANGYmo1Gr8NdYm12W+WTCmxuIL60f2Q9eScd0wBI3A4ec+AUATaUATqZfrSolFpdVQs+Eg0W1TT/HRHyRgdTJi5yuEPH7cxVVI4qm8QJ7yOmJ6tydj3LlYft2r9NHULo3js99BHWlE9PoxZiQ26Z8YDKFPjcNZfWoBtNNT49FER5B65WB2XDmHlIvOOSs9GuQeQJ+RKG8xb5BDQSD1lgvQJcdStuIb7GHan4lW+tS4P7zurLYT0S6V2HM60/GxcahNBqK6tZFtRXE1kdmtlf5F925PoFEkTEOdDXqvjjAS2aUN1d9sJ6pL5hl4K/e93cPXYWiVAKJI8evfo0uIltuosCB6A+hTYpVyshyFFDnyltcpW6o1MZHKAiKAr9aGKSulSbvGrBT0qfEKfQAi2qWSed+VpN18PsXL1/wpvyI7pLPvzpcVO+qtkH99jWyzNi6KoN2Nr8xC4bJv6PnWDASdFtuuY4R8fmXc3vI6RF8AQ2oc7v3HKV62hvazbyZhTD8sa/egMZvwV8n1+6ut+CosJF0ykJDLe1pb7R64hrRrhhHy+Ai5fYAcQeltpJdSMIQUCOGqrGfviu8Y8sQ4xv08j6Lf9lMSXuRtDG2EHnetDWcjW+esqMPcOomMEd3Z9Piq08ooNE2JxVluQaNWk9SnPWqdhvNem8amB96k/ljZac81wFVRR0RKLPpQiOSx/dhx1dP06N+JkNt3xjnsL0FQo1LJEeCIpyKdJDGE6nd5IbVxUQTs7iZtaaNNeBrRMejwoDX/TjfjIvHbXJhS44jtmomzqBpNhGxvjr31E53vvpixa+ehMejYdcfL8tbMCgsqtYDGbEL0+onp3hZdnPxia0iJJap9KnlzPyQzHEVmr6zDnBILksSt7z6EJMHOD9ay60N5UUTQqEnq0Ip9q099wHZU1hHTOom2w7vz8+Or6HBBHxyN+VlVR/alA/nhoTeb0ED0BZQkh411rLFMGVLj8FXVY0iNw3K4kMriSpZ+twSv28ueDXvYvWGPUmeXPtmktE5BUKl4f/EHxCbGEp8SD+V1p9GwgfaaSAPaMA0BPBV1RLZJIuXc7ux99G35WmUdKrWA1mwi5PUT2+0UDaPapaCLiaTj3RfR8a6LKH7tO2X+bDv1MvkDUI0NlVZNwO5Wxtl4vA36JYVE0sedS93GXKLCNtCQHo+nsQ2ttWPKSsFXWU/JsjWcs3sZKq0a25Y86tcfCMuOW/E5Um44F/vufIwd0pv4HN7CKpIuG0Tihf1RCQKuw8V/6nMo9EuNQ/QF0SWY8ZVb8FVY5Dkj/OuvtqLPSCSyaxbuk5XyR2RJovWE0aSPG4E+KQZNdASG1DjURt0pO1VRhybSKNMmbOdSrxhI9Y+7aXXTSKSQSOLoPriLq4nu2baJfQo6PGijmubx08VHoYkwcPG+pRS89TNV6w/QYfIYAEypsfhq7Qz//FGESCNSKIQpJRZPtZV+T93E7mc+RBueF00psYjBU4uP7oo6TCmx0MifPJM+61PjsAl+YsRTubyTE+PYX3xqe69Ka+ScTq1450MLIy6+hkUvLGLGLVcq7w8L3l3DzFuuxG9zIYZCSt3aaBPeMouiJw3y1vBr33+CklU/0/6haxm291Us6w9Q9d0OWo2XIwMbaB/dpx2lb/+CLikGTaQRlVrNiWXfMHLPEkIeP3Vb8/Bb7I3GJbeZMW4EQZcPY0Yiwzc9j5AYTeWREswpsThqrJwJgkZNryuGEPAFsDXSR09VPSlDctgy640zlgMwJsfg/p391kYaQP4WTERKLK7GchsSMSXFUJ9frlyL7tsRjUlPr3cf4OhT7/2hvYFTc1h9VR3fvLaa8Y/fxsIfF7Nv3W4ObNynPNepb2cObj5A/9EDCYVCWCotxCXHYQh4Sb2wH5uveoY+/e+WPzyHaaj+Ax8xot0pHzGmWxvEYIjkkT1IGJiN9cBJjGlxeCrq0MVFEdenAyPXzsNbVU/Ri18QtLsxtkrAb7GTecdFxA7MpssLkzGkxFHRaFwN8vG/juZlzm7Bn6ElUrIF/yfo3Lkzc+fOZcGCBQwaNIivv5bzqH399ddMnDiRhQsXMmfOHHQ6HePGjSM7O5uFCxeetiAJcpTk4MGD6dy5M+Xl5dhs8pedzz77DJPJxKJFi3j++efp2rUrN954IzqdjoULFzJt2rQm9QwePJgtW7YA8nbngwcPKguUAElJSZx//vlcdNFFLFy4kOzsbHJyctizR3Y+t2zZwjnnnPOnC5Lvvvuusn375ZdPbQ2tqqrioYceYtasWbzyyivk5OSwaNEidDqdUv+Y/4+98w6vqtr29rvW7ju9VwIklNB7kd4FrFiwYUPFgvSm2LBiw46KAoqK/dhQEaX3HloCJJBCetnJLtm9rO+PtbNJCEVy7/Xcc7/8nsfnHLJnHXPMMcaac8wxxo5l8eLFLFmyBJfLxYEDB/4WrcvKyoiOjkavb2gcpaamUlgox6IrKSlh1KhRvP766+h0OtatW4fH42HlypXMmTOHV155heHDh/PVV18F6vt8PhYvXszdd9/N99/LwXE3btyIXq9n8eLFLF68mA0bNlBRUcHevXspKSlhyZIlPPjgg5fvbXo+j07/25YrX7iHwj0ncPqNzDpEDuxIwo2DcFfXNqxXV+Z8gaklCB/VC3eVCevR3AuWERQKgrqkUrPtKBU/7cBrc5Iy7fq6gTVqv65LCQmFXku75fMpeHplwCC4UPvm7Ucw/LwDn81Bi0evbzDvmAmDqPixsQexqNeSeP94TLuPBw4psme9j7ZFLO3eeAhFsBbJ1Ti4tqBWETmiB6ef/iRQz5pVQMxV/en15ysogrWN1kGh15J0Tl8A9tMl5Nz/Kq6yaiKv6t+ACLmzl3L0yrmcuOMF4u4ZR3hv+aA2+Z7RnHz6M3Je+hqv3UWnNx9sSJQALeU4VeH90tnZ51G2d3sIQRSJGt5Npo2f7q1mTgCvL+BtkXzPaAqe+YSM3lOw5RSRNO2GQJtei43Sj9ZQs24v7rJqjl37OCUf/Iw+vSUh/ToCULzqT4w7Mjk5YymuciNpz97lJ1xDegR1aEnhB780oEfTcpoI/jY1dF4xB3tuKT6r47yN1V+W4y9/y+ZRj+OudZA6eUygpboyXZ6/C2teOdI5mQWUoXoUeg2b+0xjY7eHEdUqRFVDWaZNiKDF7cM59fxqANQxYbiNtViOnI3HeP4907Cv3Hd+wl5YSem/ttNy8pWXJgUE+F7Ua+m4fC6ucqN8QAfg85H/8teUfb2JkB5tCEpvceHBSNJF/o7snREexP7bFuOusdD945lnizeYx7kyqW7fyx4ewR1SOPPBGiSHC+lCZYHTi7/BuO8kLoM58Oz83DGdp1q9Iv5xn/vW75z6Cr2GkG5pFC1fe5Y3BQGUCk7O/YhTz31O+8X3nbffuvVylFUTf1XfhmUuMEZlWBCxY3ux9+qnseaUIGpUKHSaBkUl//iVYUHEjO2DcUcmR+95DYVei8bvjVvXvrZFDJLX2+Aipa6vU4u/YWvPqVT8vg9VeGOPjbq5SpKEJkxP6zE9Kd2fwy93voZKr6H9hIENivb2P4G1nXMRBhDftx1l+7IDT7cv1BdA1dF8vuo3k4qMXHJ/2c3oFbPOW64hUSQ6PH83J1/4Uj4Yu8S6XhwCiuBopAskOWnUzN+UU42XXEAQBQYtn8nBpz+XZYu/TMKwrnisdjbf/gqbRz5Ol5fuQRmsw5pXjttoZcA3j9P/ywWYs4uoy43Q+fm7sOSUNv6Kk+CjGxfx/tVP8Nk9r9DvrtG06psOwLXP34vdVEv58cIGVZL7tKN4fzYOk7URLSNTEyk/lk/Rvnr2yEX22PlpIREcFkxYZBjP3LuI23rfgVavZeQE+aBl5cufcGT3UY7sPoJCqSAmMea8RDx3/wqC0IjO0X3bU7UvG7ef92rzynGZrAz+5jEGfbkAU05xgO6CQoEqVM/R579m220v02b2DSh0aiL6tpcvMy11oY7O9iudu6f9P0UM7EjS7cPJe/unS9JCGRZE9Ng+7O07FeO2owhaFbE3Dm5QrsWMG5A8PiyHcxvZHJoWMRSvWMvung9z6ulP0bdNalD3QjbH+ffJ2f+t0xunn/4Er9/DsHDVX2zrN50Dty5G8nhp/2xdYsVz25LOylmVgtgxvaj4U7a/RZ2atJkTyD83hMJFYC8x8FvPaUT0SCM4NeHsOAWBkLQEtk96nfW3v0Jwixj0iZEkjeqOo8pMdf24e+eZb6O1uYAuPt8KNuA/AY6dLqJDt15sWLWELmkt+GTNZmptDrYcPE5kaDDtWyX+rbnWjSnAGyO6YS+qYku3h1HoNcSN79Ng3JoEOdZk6b/qbFsJRZCWuLG92dRnOhu6PYKo16AMOvdiRL74dZbVUL37BFsGzWX1lDeITIm9qLi89vl7ydt7QpYP9aCJDKE6q6DB0+1GuBjPXeD3+j9XHc1n96jHcJQYOLPiD7p/Okcuc6EB+3VYUGgQvcf0JXv/CRbf/SwanZZBE4YCEBEbQURsBGqtGq/HGzi4liRZrmY9/9V59YpQb3CdL2AjCioRUa3EXlTFwVkfyZ7iUSEAWLJL+KP3dDaOfJzTK/6k87tyGBVBqSCkS2tKv9uGLa8Mr82J7pzL0ovOuRnNuAiaPSWb8d+C6upq3nrrLWpqavB4PAHvufT0dD777DMGDRpEv379iIq6dHbCnTt3MnfuXERRpG/fvuzatYuxY8dy9OhRZs6cGSgXHHyBjxU/unfvzieffILb7ebQoUN06NABtfrimYFHjBjBL7/8Qt++fdm0aRMPPvjgRcvfeeed5/Vo7NGjB0qlkpSUFHw+H927dwcgJSWFykr5SemxY8f45ZdfcDqd1NbW0qJFC3r37n3R/sB/iHM+5clZQyQqKor0dNm4HzJkCL///jvdu3ensLCQ559/HpAPISMiznrt9O0rf5ympqZSUSFfDR4+fJgzZ84E4kXabDZKS0s5fvw4AwcORBRFIiMj6dy58wXHW1xczNatWzl8+DBhQEh8JBb/x2HPu0bR/VY5c3rpkVz6TL4SUangX4+vZMqGV7FUGEkAgjum0PmNB9l/28v0//VZBIX8nEybGImzTH7K4yytRpcYhdN/O6pOiMJVVk1In3QixvQhYmRPlNFhCAqRtHdncHra2yhD9HjCgnCVGnCVGpBcblxl1Zj2nCBl2gR/uwY0SVE4CivRJEah8bcbOawrrgojnVbOoeqHrdSs3UPYsB5oEqOpOzZVhujxNmjfg7usGsve48Q9eiMArhIDmuRoosf35eCYBSRMGo3tZCHhgzojKBV0XDEHW3Yh5j0nAjS1nyqh6rc9GHdmUnskl8hRvVDHhKEMDZL5QKmgxdRrsRw6heH3syEQbKdKMO7MpOLHHehSE0iZPgHryUIi/H11WjkH28lCTHvP9hV3z1iCe7alzbszsRw4SdjgbvgcTlzlNagTo7D5E6R4DCZq/tiDPi0RZaiexIlDOfnEKpImjcDndBPWI43SH3eib50QSKqiTZDXTxBk70a3wf8c0etF1zqe6u3HUOq1hPVsQ3D7ZCr/PEB4n/Y4y2poNe069j/9MQDWQ6eIvmloYMzqxCjs2UWEDeqCx2xF3z4FZYgeW1Y+wT3aUrnzJO5KE84SA5rEKHxOF7ETBiEIApVrdqFJigrQw+d0UfGvbQ142m2wICjFwNN1yedrkG5UmxjZ8APLz0faFrG0mn0jjsIKokb3osO7j2Len402KRpnqcy3moQoHH6eroPLYEGhVdN26jUkXNkLW5EBr1X2IAvv1hpdQiT9PpmNOjyImFHdkbxe+VmsIOA2yt465iO5BLc5++ER1j2VyCs6sGv803j9gdoFhYLwAR0ZdHwFyhA9glJEkxCJNikaE/KHvqhUBPZcfXqoQvWU/ryLnp/No+DjtZekh6vEgLZFDCmzbqTih20kPTA+wL8yHSJxnqmQ99rw7lhPFMo0TJI9fWOv6U9Y3/QL0rBujI4SA+W/7cNtsCBqVPhcHjxWB7qU2ECZOjkiqs8+1arry1FiIGp0T3xOF+X/2kbCrcNwnTN/uWwUyfeOIXnSSPRtk6jamEF47/aBp3fahCj5uWO9ujIfKQJ8VF+euWssaJNjztIjOozKfPmpl6BU0Nm/Vx1nKki690oSJ41EoVVj8tOi/McdIEmIqobrlXLvGJInjUDXIobyX/cQNaQrRV9sxFlWg65FzHnXVhmqJ2pYF2xnKlHoNDjLqjEdzKHlQ1ehTYoKjF2hUeEsqyFqSBfsZyrQpyXQ4d2pCIKcpEwVHYazrIb4iUPRxEdyfMb7tH/l/kZ91cl348FTtPAfxDtKq0m6fTjpi+WYYoJC/qBqMagz5sJKEvu0x1Ji4PTa/cT3bsvJH3cAMOrNh2gzvg+iQoGt0kRw4lkbJDghksT+Hcj+ofFlUKe7R6GPi+Dab5+g/OApghOjqNwrJz4LSogk99e9dHlgHF0fvoo21w8AoPJwboP2gxIisZYbCe2eSvcP5aQaqqgQFDo1sVf1oeK3fQ3W/FJQhCcRF+zl3feWyl6SohKQ5YAgKuCcw8q6fZly35Uk3z4chV4je7skRWH0l1GG6PBYztmbZhv65GhEjYnOs2/AWlSFx++x2vqWIQDYy42IZTXYzlQS3DYRY8ZpEEW2jnsKyeujx9sPIXk8DFv/EsHtkpBcHvp+MguFVs01I7vj83gxl9dQ6/d4shrMHF+3nysmj+OW96aj0qo59vsewhLPetyExEfS+YZBqPVa7v39RUqP5BLip/fAGRPQhOjY+OKXjWggalQBz+369FaG6uny/qO4TVbMh04T0qU1zrIaegzqgSiKFOScwevxsn3tDsbfMY6bHpR1dq3ZSpe+XXhz/ttcd++1RCfEYCivpv6pkdNgQRsbzpj1L4EEtuKzNATQJUQSc0U6hd/vOEt3gwVBFNk47mkkr4/ebz+Iz+1l1F8voYkJxVpQgSYqBFd1LdW7TxB/dV/azJoge6c63UT0bS9fPClEJJ98oKNLiQnoE7fBgioyhE5vPMjB215GFRl8Vk4WG9C3PPvqRRMdSmV+OVFDOuM4U4HbYMZZbMDn8xLapz0V/9qGMkSPvk0i6phwjt72Aj3+eLmRzaGJj8BRIMc3rPxlFx2XzbykzZFw75WE9myLqNdQs+lQA7tLkxCFq8pExxVzqPhhG4bf9+KWFChD9bKnu0+SE66Z7cRPGIjX5sSSVXBWTiVEyl75/nnHjOyO+Wg+1uxiVKF60mbfQGjX1gzc+AoIAqJOw4C/FrNr7BMoQ3S4LQ3j3LsMFlRhQXisDip3HqfjrOvRt4hm1F8v4awyYyuuwmt34nS68Lm9aCNDCE6JJXlMT1pd2w9VsB5BIWApqECsF8pCnxCJvdxIyDm8rKonH+t4OdynxiiefQFUXlnNiCvHo+4g29Y+aw1ZFTZG9umIZCpDm9wJleQhr6SSQ9n5bD6YxfZHnuPHNWvpfe91tL9xItFa2atWmxQle74lRQXstbr/jRrSGWtuGUFtk0CSKP9tL7FjeyMoRPpveBl9qzgkn0TxV5sb0F6fGo/9TAUuv71X+uMuogd2Csyr8+sPoI4KQd8qFuPB0+iSoqhBfq6tCdLicTZO6AVw18p5tOzdnpqiSooOn24gO4KTYzi5an2jOu3vHkXbO4aji4ugfM9J9OfIbwloOaoHbW8YSOXhXILq/S4qROz1LrrctXYcNbIOM2w+gqhUEpyefHaPXUCHdRnUjYrCCtJ7d6CqpIq9f+xi1G1juOaB69GF6NDqtQy9aQQ15dWodRo69O1ITUU14d1a03uZHHtfHSnrlVF738JjtmErMuA5x0bs67cR40Z2J3ZoF6L6tAPAklOCLjGSmkOnSbiyJ7qESKz+A0eA8g2HEBffiyJEi7O8BmdJNa5qM86yGsrX7CF2XO/A/qpb57+r05rRjPpo9pRsxn8LVq5cydixY1myZAlTpkzB7ZYDAF9//fU89NBDuFwunnjiCYqLiy/aTkFBAaWlpbzwwgtMnTqVnTt3smPHWaPtQodx54NaraZjx44cPnyYnTt3MmDAgEvWSU9Pp7KykqysLHw+HykpKX+7v/qo864URRGFQhEYtyAIeL1eXC4XK1asYPbs2SxZsoSRI0ficp1f0Z6L+Ph4Kisrsdsbfkjk5eWRnJwc6Kc+6v6dnJwciIG5ZMmSBsl5VCpVYMw+/3NCSZK49957A3WWLl1Kt27dztvHhZCUlMRtt93Gyy+/TGKPNJwWW+Dp9sHP1rNy/BOsHP8EboeLVoM68/O0pSR2Tw2U0yZF0WPlbI5MXYott5TqHVnEXdMPgMSJQyj/Q/5QN2WcRp8ajzJMDwqRqOsGUfPnPgoXryaj9wNk9HuI4je+xWu2cXra2wT3bIe70ogmKRpRq8ZZWkXcxGFUrdtPxOAuWP2JbqrW7Sfu5qFYMk4RlJ6C1+nCXVNL7PUDCe3RBltOMWUfydl6jX/uI/qmYQCB9tX12o+eOIyaP/cROrhrIJGO4c/9JE+5GtupEjQJUXgsNqo3HUKXmkD6slnYTst/N/y5/+xaRYdi+HM/cROHkjLrRmq2HMZVaUKTHI02JZZ2bz2CMjyYvOe/aLAWxl1ZxN08FASBNs/fg6u8hpqNcl8dP/L3lRhF1bqzfZm2HOb0jHex5xThMdsQdRq8Zhua5Bi8tXa8VpkPRZ2GsKHdqD1RSPWOLLxWBxEDOhLaLRVBqcBeVEXV+gxiRvWgYt0Bwnq1wWOx4aowUrXhECHdUhF1akJ7tUVQKrAcycOScRptcjT6NomcfPpTYq/uh7ZFDFXr9uMsqyH0ik4AOIsqAoc/EeP64bXYMG46iK5dC3TtWuAqMxA9YTDKiGBsJ+TYYurY8MDaeq0OTHuOU5tVQPmPO4i7eSjt33wYj8mKo7Ay4J1ZHx6Tjagh8mF8aLdUkCR0KTEIKgXx1w/Aeqq0QfmqdftJe+oObDnFnHl/DdasAvYOnUPl2r3E3yx/6ItaNV6LLfB8NqjeDXTt6VJMWQVsGrUQQSnKh6LA/ofew3SsgD97TaNszR4yF6ykfO1+7MUGfC4PCf64bhF905G8PnQpMehaxpJy1ygyF34qx4H0I/flr7EcPMX2DveR/eQneMw2sh9fGRhfcOdWSD5fA3rUPSmu3pFF2uwbsOaU/C16GP7cT+snJ2HLKca872SAf4O7pqKMCiHm+oHUbD5MxOCu2E4VB2hYNxZrTvFFaVg3xoq1+4kcJPOJ6XAuylA91VuOEtwuieo9JwLjq1jX0FO9rq/EO0ciatQ4y2tw11iIvX5Ag/1RVzbh5iFUbz7C8fnLqc0qwFVhAklCnxpPzPg+eGrtxIzqSeU5dT0mK5F+PkqcOJRKvzyr3nUCZagebUoM4f3SUeg1lPkPz9LffAhbTjH5b/1A/M1DKP5kHSfnf4yjuAq3wUz8zUPQpSYg6tRI3obrVbX5CDtHPiZ7IUYEI6oUJE4cgjmrAHc93quP6h1Z6FMTCO/ZhqTbh1P5x3451qNPIvnOUQgqBYm3DcNZYZSfZhdXEdqzLWc+/A1bdhE1O7KwnSpGqVcT3KklrefejC27qEGYhDqYD+UG5Hurh6/CllsGQOW6A2hiw9k98jGOz1+Oq8pE7JW9sRQbSL6iI65aO7YKI8kDO1GTI/NLyrCuxHVtzadXzMRaXkP+xkN08MfJi+2RhtvqILZHGvnrDjYaR+aq9djKa/hl4ovkrTtAuxsHoYsJI7ZnGi6LjeDESARR4MgHv/HDlU/ww5VPkP/HAdreJLcf3bU1LosNe4WRrX2ms6XPNLb0mSbH8zt4KuC1XF+HXQyK4Bgkt52SnENMm/owPqcVUSsfWQhKDZLkk2NPnmftXAYzO0c+hmHbMcrXHSDRv1fCerXB53Q3ujDot+QBrAUVZDy7mj9GL0RQKvwZ6OWntoIo4qgwookOJTgtAZs/1m31/mwSr+6HLimK+LG9OPXh72wetZBfU+5m/0PvYjycS8mve9i5ci3mshqctXbUQXKMPpVOQ5vBXTCVVFJTWMHLfR4ma90+ut8ge+Ul9kjDbXMQHBvO8lEL+GT8E+T8eYDONw6i663DaD++D4bTJY3CwgDYCysJ6ZgSoHfdHst752es2cXsHvkY1pxiFHo1rgojQcE6lColVr8Xb4+B3dn66zYeHjuVbz/4joSUeCpLKugzvDcWowWrxUp1RXWjfss2Hub4u7/wp5+Gop+GUT3b4LE5ierRhpI/Gsodw75skq7uiy4pisQre5H94W+sH72QrTe/hCAKtJw4GIVOTeSAjtiLDazvOIU/kieR8eA7WE+XYtiRSc3ekwiiiLPCSHI9/tL6L9uKv9mCLbe0AS2Kv9qEPjUeXUoM4f3ao9BrKP1hB45iAyG92iLq1Bj+3E/0lX2w5RQR0rMtPocbbct4Ti1cQZvF95/X5nBVmkiecpVM+8lX4nO4LmlzlH6yjpPT38Nnd2LcmUnS/ePwWGSbw2Ox0frx27DlFFO87Kw3Y/WOLJLuGBFYY0tmARV/7OfYtPdRButJvHkIYb3aIHm9uI21AZmYMGEgpf4LjOodWVgyC/gz6Q6KvtxE4ecbkFwedo5+HF1KDD6nG0/t2efc6qgQVKF6Kndk0WLCAOKGdMJrd3H0ha9ZP3oheV9tJmZARwSFSGz/dESVgsoDp8h4+Vv+1Xs633R+mL9ue5nijYfZ98wXKPXyXojumYbbbGtw4FV/nufavylePZWiE4PoxO31sHbTdqK8BlzHN+E6vglBo2fY0GHs2rYVISgCj8vJoaxskmMjmXHrOP567wnWvvMYVTsz0VTaODn8aaq3HaPSLysq1x0g5b6xeCw2dC2iA3abo9hAeM821Ow+Qdw1/Yga3Bl1TBiFK9aR88JXuI1W7GcqSLhuQAPa12adIbynzFMA0YM7U5tTQvw1/YgZ3o2IXm048eLXbBv+GMaDp0i6WZYBPW4YDBJU5DT+jux9yzC0YUEs7vMw741/nON/7pfLA/GDOqHQqsj9rvHl08lV6/l1zBPYy2so3niINL/8rpPzZXtPcuTjtfzLL9/b1ftd8knY68Xx1sWEBdao1bRrQRSIHds7sMcupMOqSirpdEVn7FY7xooaOg/syu7fd7Jg/CxWPLkMY6WR43szeXTgFNxOF/mZuRgraljfdyZ/9ZnBX31mUPLrHmoOnuL4i9+w+Rwb8YDfRvyr1zSKf93Docc+4dC8FWwYtgBXtQVJkkiZOJhWtw/HWlCB22Jv4OkY0SMNRIHqbZlE9E/HUWIg5f5xVP6xn6jBnTEfym2gUzz17K//y5AQ/tf/958GQWr2sW3GZaIuZmN9zJ8/n4ceeojU1FTef/99KioqWLRoEWVlZcTHyx+tr776KsOGDSM6OppVq1bx7LPPNmr7yy+/RKfTMWHChMDfpk6dyqJFi/jzzz9xu93cc889ANTW1hIcHMy9997Lxx9/HDgIrD++gwcPsmHDBnJzc3n33XdRKpVkZmayZs0aHnvsMdasWYPdbmfixImB/tasWcOvv/7KjTfeyJgxYy5IhwvFfvz222/RarVce+21jcZT99vIkSOZOXMmS5cuxefz8cQTT9CvXz8mTpzYoN1FixZx5513kpaW1qCPVatWYbfbmTJlCqIosmXLFtauXcvixYuprKzk0Ucf5YUXXqBdu3Z8+OGHJCUlMW7cOGbNmsW0adNo164dHo+H0tJSWrRo0aAfs9nM448/ztKlS1m/fj0HDx5k9uzZKJVKSkpKiIyM5PDhw6xfv57HH38ck8nE7NmzefDBBy8YB7MOFScK+W3uR5T5EzVM/HQuv89fTm2FkQWnV+GyO1FqVEg+iaPfb2PdE58w6aXJJE0cgvV0qfy8UxTwOd2owoOxHM3n8NT3kFwe1DFhDNryGqqIYH+2UgcZvR8gaoJsmFR8/iehV3Qi9a1p4PXhszs5Pes9VNFhtHx2smwgCQLumlrw+Sj7ditFfqO37eL7iBzRHUQRQRSQPF5qth0j8c5ROEoNCJKEp8ZC4eLVRIzqRdiwHvjsTnJnvYfynPa9NbIRUPbt1oBR3WvbW3K8oAojJ2cupfZwLkkPX0PaM3fhc7lx19TirjRh2nsc24lCBLWKxHuvROWPV+cqMXBy5lJU0WG0fXWK7DVWUYO7woQyIoSqP/ZyauFKkh4YT6t5E2WPGZOVo7e/hOVwLi0evoa0RQ37Mu45jiu7gLAh3dClJaGKDUfUqpFcHrw2J15TLWde+ZIW824DQNsyjrJP15L5/LfoWsbS44v56FvG4XW4cFWZEDVqJI8Xl8GMOioUUaOi5NutnHrpawD6/fECIZ3kQ6+a7cc4cu8SJJeHgYc/QB0TJsdt9PowH8lj/7gnaPP0HcRddwVekxXJ6cJZVElQ1zQEtVIeo9WOIjRITg4kSXhMVspW/IanxoLHJxLaN53gzq1Qx0Wg0KpwFFdxYuq7WA7n0mnlXGKu6ofX4cJZVIXP4eLES1/TcvKVlP26h7bzb0YdFQqigOT2Urk+g+Lvt5H+zCREtRJlWJD88lypwOd0s7PXVII7ptBrzfP4XG4kn4SjqIpTT6/CsCGD/rveRpcSCwoRV5WJrJe+peCrzYw98j5usxWfS6abKiIYZZAW07ECXNUWYod2wWN3kjFzGcbDefR+60FCOqawf9KrOMtr6PDC3aTcORJBFHCWG8la9DnpC29DExuOoBTlhD0RIeDzsau3/Dyn3eL7iBohP513llVz8NpnaLf4PuInDkHUqEGQcFWYyHnte+Kv6oskSej8MSE1seF+r6Pci9Jjb+9HCOrYku6/nKWHs6iKih+2EX/bCNSx4bhNtXiqLTjOVFD5VwYln/1F9Lg+dFw6DYVeI3t/HjrFwaueAmhEw9yXvqLgyy30+uoxvDYnQW0SkZC9GwSlAme5EU2szFelv+wi6abBqCJDQJJw19SyZ/BsOrzzCLFX9cPrciPIj+Yp/3EnolpJ5MjuKIK0uMqN5L32LcFdUkm4ZSiCQsRRYsB2qgR3tYWo4d1QhQfjMpgoWrWevLd+pMfqxyj7dTdt5k9swEdV6zM4OvVdBu54E2WIHkWITvYe8Xgp/mIDJx5bSdun76DV1GupzSqQE7wkRCJ5vLirLZyYs4zkyWOJHNkdVWgQdc8UL7ZeiAKCKGIvrOTo9A9wlBgY8OdLqGPD5X1ea+fA7a/Q+c0p6FvFIygVOEqqMB/Jp3zNbjq/+wgKvQZ3TS0Zk14ltFsqIhKauHBirxuAKjoUUaXEUVSJNbuYmHFyoh+fw4XoT3Tgc3nIXfwVeR+upedXjxFxRQcEhYi7upY9Vz+Nw58FO33xvUSP6I7X7iRzxock3jqUsJHdUQVp8dhduG0OKo8VoIsKYcPcj7nh+6fQRgSj0msQlQo8dheWoioUGiUeu4u83/cS3iaR9VOXMn7VXDbPX46t3Ejne8fQ/eGr0ceEYTeYObPxMF6Xm7Rr+qMO0mIprsJptLL72dX0mHEd2+bJ9TpNHkPvBRNR6TVIHh9nNh7ir/vepIXbQ6/VCzg2+yPaLbwVY8Zpkm4dcl4dNuDPl1CG6JB8EspgDR5jIYJCjTI8iVkzZ7Bv335qjEaiIsNZ8dEy2rRrD5KEt7YCyeNiQ6eFgb6c5TXoWsbSbdn0Bn2lP3snsaN7oomPwOfyyPxjdWLKKSbn0z8Z8skczDnF6JOiERQihkOnMZ0sIn5IF3xuD26zHaVegyiA5PWx+/ZXcJQbGbL2eUI7tABBoObgKXbdshhfvdAiXRffQ/LNg7GarHz50JvYjVZu/2gWES1isZTXcOiHbYyYdROm4iqc/ssur8uDPiIEj91F9tq9RKYl8su0pdz86VzWzl/OFdOuo+edo/C5PRgLq/A4XGT/sY/Enm3Y8sq33L5yDspQPaJWPgCp/PMgRx58OxDypD5PWXNKCO3amnKHjayDx+natwter5fgsGBmTZhDeVE5a7J/RqGUL5oFQcBqsfLYHQupKq3ik1+Xoo0Nw2Nz4ql1sHXSq/RZ8gDq8CCMxwpw1liIH9IFj91F0W97CW2TyN6H32PgF/M4MOdjHOVGRqx9jrB0mYbVB0+x7daXAzRs9/BVpE+/FoVei7vGwoE7X8N0WI4d2Hv1AhAFovp3wF5iQPJ4ETUqzEfzUQZrOTJzGe0X3EzcNf0QlcpA8rPNXR4K0KL75/OIHt4NJImi1Zs48dhKku8aRdyYHuhaxfs98JUIKgU+mxNFqB6FRoUiNEhOCmNzYs8tbWBzhPVNp9Mnc1GG6pG8Pk7OXUbF99suaHPYTxbiqjTR5sXJqOPCAZC8Eu4qEx6TlaKPf6P9Gw9Tm1WAtkUMzmIDJ59bjfVUCf3+eBFlsBavw0XN7hNkzfkYV4WR9MX3knDTYL+eN3DkwXcwH84FnZpR2SvZPmwettOl590rI7M+xm22ookNl5MVebx4rE7M2cVkL/2FLk/fgUKrQp8cjdfhpnJ7JnsffT+wZsN+eYbIbqlIPh8nVv3FgefkkEkjPpvLrnnLCU1NoN+Ld6MK1aOPC0fySbhr7ay/7RWspdVc+/tzDWTxfr8sPld2ZEd5WJNgRJIkbrxxAg89cB+fv/U8gkrLnbOexmo2YnU4sdnsvPnaywxuF8vVg3qiatMfd8EhcDv47tE19P9wNkmhUZiP5nN06nu0f/ZOokd0D8SKdZusZM74kLT5N5M1+yOS7xpJwo2D0MRHIHl9GDYf4cjD7zJw6+tyyBitClV4ECAnO6yjfat5N5P68FU4Sg0YM3I59daPdH/vEUI7t0LyeKn1J83zOd0EpSagCNLg9fr4ddEqDnyzGYAFe5YiKgR0YcGISgXWagsWf4KYzD/2ERwdRtuh3dCqlBhzitlw+6sNaG8vN5I+eQydHrkaXUwYjiozLrMNhVqJx+1BExGMUqNG8vlQaFR8N2YhXSdfSeq1/VGH6BAEAXuVmTObDhMUF07Zvmw6XifHatcmReExWTHuz+Gof40upMPUI7uhC9LitDtx2hzkZeYRGhnKh/PeZdF3L6FUq1Br1ej8lyULr5lL7tHT3O7U03/1fA7N/ogOC2+hJuM0KbcMRRUe1MBG9NazEbu//SChHVPYNek1HOVG4kZ1p99H02Vvcglqc8vYP+19Inu1JfXuUegSo6jNKyX78U9xVRrpumw6mthwFEFaHKUG7PkVHJvxIW0em9hgXubDuYwp//qi34P/6dgaf/O/ewiXxJCy7/7dQ7gsNB9KNuOyccsttzR49nv11VcTFxfHqlWriIyMpG3btpw+fZpFixaxcuVKMjMzEUWRpKQkpk6diiAIvPTSS1gslkaJbqZOncrChQtJSjobd2bVqlWEhYUxduxYli9fTl5eHqIoctNNN9GvXz+++OILDhw4QOvWrRskugE5luSUKVPo3bs3jzzyCECDQ8mSkhLeeOMNBEFg8uTJdOjQAaPRyNSpU/noo48ICjr7nPBcLF26lKysrAaxHRcvXswPP/xwyUPJa6+9lq+//podO3YQGxtLVFQU0dHRf/tQ0u128/nnn5ORkYEgCCQmJnL//fcTHR1NRUUFixcvpkOHDmRnZxMfH8+0adPQaDTk5+fzySefYLPZ8Hq9jB8/nlGjRl3wUNLn8/H1118H4l2GhoYyb948dDpdINFNQoIcOHnIkCGXPJRc3HLSRX8/H3o4GsdL/DsIV/w9z9P6cHgbZy/9O9Apzh/j62Jw+prWV1Pga6KU1zZhXmbvxUMkXAiK80ZGujiCFO4m9dWUdXbQtPVSNyEctlloWmQVtXT5fQFomzBGVxMfWuiFy+cpj9S0G9+mjLEp6wXg/QdvpZuyV5q6Xk2ppWwiDT1N6O2kuml7RXXpIo2gaKIcbeFumg4bmfnSZdfZ0Glhk/qqUVy+fNM3UbHs0166zLkIlprGvz2bYD+8rjY2qa/7PJcOT3QummoF6C8QV/RiaGq8Lm0TZHZTbQ6xCWLUITWNik2RUrVi0/qyNWViQKzn8vl32O+3NqmvreP/uUMkdxP05U5d02jY3n35ssPeRHXeugmyfoXWcelC58HtTv2lC52Dy9/JMoKbYFs2H0r++9F8KNmMZvyHY/fu3ezbt49p06b9u4fSJFRUVPDKK6+wZMmSf/dQGqH5UPIsmg8lG6L5UPIsmg8lG6L5ULIhmg8lz6L5ULIhmg8lG6L5UPIsmg8lG6L5ULIhmg8lz6L5ULIhmg8lG2Nz3P/+Q8lh5f9Zh5LNiW6a0Yx6WLlyJRkZGTz++OP/7qE0oxnNaEYzmtGMZjSjGc1oRjOa0Yxm/J9Fs6dkM5pxCSxfvpyTJ082+Nv48eMZPnz4v2lE/7n4M+7yb3DVTbzb8/2DnktNCSjcVM+qpngh/ZNeXE1FU2goNMFjDEDVBBq6/8G8cP90gOqm0rEZzWjG/xyaIreb4l0JsLnTP3cR+0/K+qagqfK3WY7+e2ATmua9GCM4L13oHFh9//t9eZrKv4M/7H7ZdbY/lNGkvpqCplpgTfPb/+fwf1XejC7/5t89hP9RNHtK/vfjf790bUYz/s24//77/91DaEYzmtGMZjSjGc1oRjOa0YxmNKMZ/0b8k44v/7+g+VCyGRfE+bJsXw4qKirIzs5m0KBBFyzz66+/8tVXX/Hxxx83SBhzPvzwww/ccMMNgX8/+eSTvPDCCxcsf/r0abZs2cLkyZPJzMxEqVTSvn37y57HuQltNBrNRfv9u/jmm2/o0KEDXbt2vWBCm0WLFlFTU4NarUapVPLggw/SqlWr/3Lf5xvDfwWZmZnY7XZ69+590XK6lBi6LpuBMjwIiz+7n+SWPSG7rZpDzIgegEThZ+s5+cSqsxVFkV5/vowyLAi8Prx2J+aDOYT2bItCr0WTHI0gCLgNZnZ2eSBQLbhjS9q/9gC61AQUWhX2M5VkPfoe6uhQ2r5wL5q4cBBFHIUV7B06N1Av7elJJN4xQs7y6/biNtbic3koXb0BXVoi0aN74qoyBeq0e/Eeokb2wGt3UrPtGCkPXkXx5xuIHt0DVUQIzioTxZ/8ScG7PzegR5vHbyF15gRsBeWYD+Vy4slP6frhdEK7p+GqMqFNiGpEj+QHxpE4aSQg4K6xoImPDGS2VAbrcJZX+7MeqnFVGgNj1PpprwoPxmtzEtK5FUWfbyByUCeUYXq8dhcek5XM6R9g8WdHB9C2jGXgjjcRFCIei52Dt7xIzJhexIztjSYuAoVeg72wkpznVpM6+wZU4cGgEFEGaXFVmdk1dC7tX7yHhJuHoAjSgs+HoFSwd+wTqCJDaP/CPQgKkaLVGyn/eRddl81AmxSFqNOgDNHhLKnGbaql9mQR4b3boU2Kwppbhs/hwnwgB2eViVaPXIOgEKk9WcTecU8gub3EXtOfjm8+iDJYh+TxUrTqL04+8SkA7d96mKjRvRBEEUEhIurUOIqqKP1iPfETh6Fvl0TtkTxEvUb+Xa3C5/ZgPpqHo8RA0m3DUeg1ADgNZjw1tQ3oFjW8G+kv34cmPgKvzUn1tqMcm/oebR6/lZgxvdAmRyNqVPhcHjJnfojbYKbtk7ejjAiWM1jX1FLyr21EDeiEMjwIt8GMMkRPUPtknCXViDoVXrsLr82JrkUs1lPFiGol6ugwnJUmglLlLMk+h5t9E55FlxxN2tybAvXdplpyXvqatNk3ogwPQhMXgf1MBZrYcJTBOjxWe4AfqjYeJnZsbySPF2t2ESFdUxvNK2Zsn0D7kteH5PGSOfNDTPuzGbDtDZzlNWgTIvE53RR+9heRAzqiCg9G8so+DKrIEEStGp/LjdfmRPJ48TndcltuLwqdGkkCfWocgiDiqZX50Jxxmhb3jSVt/s1yRnmzncyZHzTiQ0QRj8ka4HNlsA5XpQmfwyXvHX8AtAutlyoyBGWoHiQJe1EVBR/+RvIdIxqsV+GKPyj7eSd9f3sBdWQIcrpx2Dv2CcyHc2n/4j3EXNkbbVIU9jOVcjZXj1few7HhCAoR66kSak8WEdY9Dckn4XO6wSfTs3L9QVo9ep1cLruYPVc+TrtFd8pZZYN14PPhc3k4ct8bGDYfQVAq6PHlY0T074CgUuJzuKj86wAug5m4q/vLGYk1qgA/ZE7/ALexlgHb3sBlMKFNjJKzcZ4ovGRfdTzf4fUH0CZF47U7qfrrIMemvke3VfOIGtwZQaXEVWnCVWVq0FcdbwhKEbfJ9l/mKdcF9orP5kTbIhbbqWIQBDRx4biqa9G1iMbrcFG99Sgug5mEGwej0Krx2p0IKiWOwkqOPboUy9E8NIlRdP14JiGdWiGqFUgeH9bcUjKnvY/k89Hz64WowoKQfD6y5n2Mcc8Juq2cQ1CbRHweL85iA0VfbKDw47WyTLxxMIpgLfaCClQRwUhume8RBSSPl8LVG8l79xdZZj19B7Hj+6CNj0DySVRtPsLhB98m8oqOpD9/F/qUWHkPOc34rAa/3lSgCI5l976DpLRsidvtJjlcBd7G8Zbr9IM+LRFBIWdjz5z2PpajebR/8R6i/fotc/oHuE21dF02g6C2SQhqJfa8cnb59Uz7F+8h8dZhcpb2oio0ceGIahXOsprAvIpWbyTfP6+QTi3p9PZDBKUlgkLAuPsE1tOlRA/vhtfuxH6mkpgxPXFVmsi44xUSbx1K9MgeaJOjkbw+BEHAa3OypcuUgC3R8e2Hib9+AIIgULMri4xJrwR+a//iPbS4ZwyIArb8co5OeRvL0Tyihne7uC4K1lL2y27CuqWiDNPjc3nRxIYFdJHpQA7WnGJa3DsGbWKULEe2H8NlMBM9vDuiVo0iWItCo8JjtnPw1pcC+qLLxzOJu6ofiAIesy0g21Ln3kTLR65BVCqQJIn8d38iemSPi8o2hUaN1+bAU2vHnl9O6ffbaPv0pEayrc+a5wjp1BJEEcnjxX6mgmOPvEft8TN0fONBwq/ogDY+Qm7fLO/LpsqO+rRPmjQChVaDraCcI/e9Se3xMwE5hSBQvf0YxxcsD9gqnlqHbId5vFStzyBqeFeC2iXL2cNdHkpWb+T40l/p+e7DaGPCkSSJkl/3Eje8q6xjfD4UOg2a6FAkj5dTH/xG+foMhvz2HNkPLsHw224EjYpeez9EGRYkt2tz4iyq5NTMd2m/Yj7eWjt4fUheL7vGPIE2JYae3zyBLjkaQaVk31VPYTqQE5hjws1DUOjU2IuqAvzV8a2HiBndM7BekseLz+OVZZ9/v9nzy8mc8QHtnr+7Ef+qY8Lp/N5Ugju2RBWqQ5LAfqbikvyrT40PtG/LL5czZy+4mbir+6EKC2LDr2t5bek7OA0mbj2SwkOz5iFo5ASfkqOWf338Np+v3YqgC8Hj9ZGbX8Dm12cQppSoSBtB+z23cSrzBG3KJaKHy9mX63RYnbyo4/OEiUPo8NoDDXRYna3W4dX7UUUEY88ro+DjtaTcNxZRo0KTEAl+O8FyLJ/9458EoPfvLxDSLVWmo8OFz+HGVW3GcjSP+OsHAuCuqUUdG8buUY/hsdjoumwGupZxqKNCKVq9kcgBHS843jpZH9o9DUEh4nO42T9hEeaM043Ge/Lpz0idfQPq6DBEvQZ3dS34fBR9sQF9qziZH/QaJK8PR1EV3lo7Jd9tpcW9VzZYr76/Pd/Adtgz9km/7XA3sX7bwXamEq3fdrAXlCOq5GOc2uNncBtrib9hkGzzen3Yiyqxniik9PtttFl4G4JCpHj1Rsp+3umX38ko9Bp8bg/2Apn3Em4aTNy1V6AM1eMoqkLy+ghql4TX5kRQio1kfV1ZUa0M2Dp1vNiMZlwu/rn3aM34/w6VlZVs3779omV27NhBWloae/fuvWR7P/74Y4N/X+pgMC0tjcmTJwPyodm5T7AvB3feeSevvfYar7322n/LgSTIWcz/zmHg9OnTee211xgzZsx/6ZD4vzKGSyE4OLhBRvYLoe2Tt1Ow7Dd2XDELt7GWpNtHABA9qgfRQ7qyY9Bs9t/0Asm3jyCo3dkM7MkPjMdjtqHQa9jTfxrZc5cR3Lk1+0fOByTKvt9C1dq9KEL16NslB+qlv/EglWv3Ysk4RfbCTzBnnKL9q/fT/uX7OHz7Sxy953VcZdUI5yRL8JitmA+eYnPLSUiShKBWsWfwLGInDMS4I5NDt559Ihc1sge61vHs6j+D3Je/IeG2YTgrTehaxeJ1uDj68Du4KozETRjYYE6axCiSbh+Oq8rMnrFPygbFdQM49fK3lHyzGW1SdCN6BKcnkzhpJPvHLuT0C6sJap9MwTs/Yc8rQxmkJWfRZ7hrain713Yq1+47h/Z3ULDsd/bf+DzKiGDcFhu6lrGcfOITbKdLcZXXcHzux3R49b4G9Xp9+yReq4OqDRnUbM+k60czyV+6hlMvfIn50GlyXvgSW04Jnd59hIJlv7PjipnUHi+kePVGeW1HdiesdztM+7M5NvU97EVVeK0OEAXSX55Mxu2L2Tl4NgkTBtLhlfsoWPYb+298HsuxfLx2J4fuXULx11uIHtGdfROew36mEq/Zxu6Rj3Fm5TpSHhjP8fnL2djqLtRRobSefj0AqogQRJUS04EcTsxfTlI9nir7ejMFb/wLUafGtD+bQ9c/g+T2EHfTEI5Nfh3z/hwKP/qVfYNnYT1RiKBWcOju1/AYrehaJ2A6eIrD97yOy2BBEMSGdPPPy3qqmKzZy3CWVoMESbePwLDlKGU/7cRrdZK/dA3V2zPpuGQK7moLh+5+DXw+Dt3zOgAt7hxF2S+72HHFLBzFBszH8nEbreS/vwbb6TJc5UZyXvwaJB+7Rz7GzsFz2dzhAdzVFmpPFuGqNFG96zjdPppB7YlCCj5ei9to5dC9S8ia+zGd330ksBfxSZgPnsJ86DSH7309wA9Fn60n+a5R7Bo+j13D5xHaPe2887KeKKR621Ekj5d945/kxOMr6bhkCgD2gnJAYufg2WzueD/JgXnNxJZfjmH7McyHTlO1IUP+sCivIfe17/E53eweNo9j05aiCNHhMpixnizGfPg0lsx8un40k4iBnUi8bTimjNNsaDGJY9OWNuLD6h2ZiGplAz7PuG0xHrOV3SMXUPH7XlRhQRdcr+xnv8BeWImjxEDZT7uQXB5S7h3TaL3iJwyk6/JZOCuM7Bo2j+ptR/G5PIE9oG8dz/4Jz2I/U4kyTE/mrA/Z3PZeXJVmnOU12HLLKPl6M9EjurOj/ww8plpEtZLdIxdw+rXvaD3zBnKeX83G1nehSYik0zuPoG8dT9acjzBnnMJyLJ+iLzbQ+b1HAYi77grCerfDsO0ombM/RFCK6FrEEDmgEwdueI4zy35D8vo4fO/rDfjXXlCOKiKYk0+tYkPLSX+rrzqeF1VKTAdP4TXbQIJ2z92FMkjLicdX4rHYcFdbGvUFEoZtRzk27f3/Fp5yFBuwHMvHbaz17xV5zXNe/Mq/Vxawe8R8tveZRu3xM2TN/gh7XhnaxCgiB3TiyANvkfPS1yAIFK5ch/lIXmC8kseL1+rgzPK1VG/LxOtwYco4RYdX76PTWw/hKDGwIWUSpxZ/TYfFk2n75B0Ufbaefdc8Q/kPOyhevZEW944h6a5R6FvHc2b5WopW/QVImA+dZmuPhxHUCjwma0Am1smsqi1H5Yu8mR9yZuWf6FNiSb59BK5qC4cfepc9E56laPUGRE3wWeEtgc9ppUP7NhjOZPHeu++iCInhfGj75B1U78jCtD+bsn9tp2pDBh1evS/Auzv6zwisXZ0uyZj0KlV/HkQZHtSAzzel3cOBG54DJNw1teS9/dMF59X26TvwWh1kzvqQw/e+QUiX1kQO6Mj2/jNluT+yO+W/7qV8zW66fDgtMBafx4urvIYNKZMo/2XXWVtiZHeih3cjc8YH7J/wLMGdWjX4LWZcH5xVJoz7s5FcHnltL6GLqjYcwlluRJcUxYknPpXlb5WpgS4qXLmO5EkjqT1eSNbsZVgyC1BHhxM5oBNZcz7Ca3WCJAXkVH09G5SWiC2vDOvJooCOBdC3jsfp56kDNzxHi/vHXVK25b75L1xVZnYPn481t5SObz7USLa1e+4uPGYbh+95HXPGKVyVJmw5JXR49T7iru2PqFGBz0f19kw8xlpcVSbUseFNkh2tZ90QoH3EgI54rU4c5TUB2tfJqZ2DZ7O50/1EDupEp7dlGZ4192PU0aGcWfkHu4bORUJCExfJpnaTyX/vF0RB8O9LH5mLVrNxyDy2jX+atAfHUfzLbjYMmI01rwyFVsXGwfPIW/UXre8ZRZcX76HCf5kCEDawC7bjBZyY/Cq1h08jKARKl/9K6suyvMm86RkOj57LkbELAnulaNVf7Bo2D2d5DTFjezeydfZf/+xZ/gJKvt5C7hs/IKqV7Og/A0dpNQqtmiNT3qbsx50UffoX1tOldFgy5bz8K3m8VPy2F3tBOdXbMnGWVYPAJfn3yJR3KPtxJ4Wfrsd2uoyOS6YQ1DqBjDteJeP+N3n5nTeZ6m7P7+vW8ce+Y5zZ+Ts+Yxk+UwXuEzu4cfJUfvzyM75deA/TBqXSq11LovuOR9lpGLYTu1k/4FH0QXoiB3RiR/8ZDXTY+eyi+jqsjjdU4cEy7+/MIu/tn2i3aBIZty/mwC0vIogiGXe9ysa0uxG1aoLaJRE1sjuqiGBOv/Alp/2yenu3hzgx72Pirh/ArsGz2Zx2N55aO86yamozC2j75B2UfLsV85E8vHYnEX3bX3S8kseLqFFRe6KQTWn3IHm9dPtkbuPxvvVjwObYe9VTGHcdp3D5WvaOf5JWU68hYlAnTPuzsRzNw1VpwmO2cvq172j75B0N1qvr8pk4K4zsHDYPw7ZjDWyHoNYJAdtX5bcddg6eg75VPEWfr2fX0Lmo4yOJGtkd0/5sTj69CltuKR5jbUAG1PUVP2EgHV65n+odWfhcbqo2HeLM8rUICgUd33gQfet4tnZ5kAM3PIfHbMVRYsBVZSLj9pfPK+sP3PAcx6YtlW36euuccfvi8+qZZjTjYmg+lGzGZWH//v0sXLiQ+fPn8/zzz2M0GgHIyspi3rx5zJs3j/nz52O32/nyyy85fvw48+bN49dff23UVllZGQ6Hg1tvvZUdO3YE/u5wOHj//feZM2cOc+fOZffu3axevRqXy8W8efN45513APmgEODNN9/k4MGDgfpLly5l9+7dZGZm8vLLL1NRUcFff/3Fb7/9xrx58zh+/DhTp07F489qZ7PZGvz77+Lbb7/lvffe44UXXmDq1Kns2bOHL774gjlz5vDiiy8G2vv+++95/PHHmTNnDsuWLaMujGvdOP8u2rVrR3V1dQMaPf7448yfP599++QDKJ/Px2effRag3dq1awHIzc3lmWeeYcGCBbz44ovU1NQ0GENGRgZvvPFGoK862gEcPnyYJ554ggULFvDGG2/gcMjK59ChQ8ycOZOnnnoKu93OsWPHLjmHyEGdKF+zB4CSb7cSO0425pLuGIEtrwx7QQXGPSfx2p0k3Ch72GoSIoka3ROv1YGzVPYAMR/IQRmsI3Jkd+x5ZThOl+J1uPCabUSPPeutqW+TiK5lHGXfbaV6yxHCerZFHRuOo9iAo6CCmu3HqFy7D2VwQy9dbVI0Zd9uIbRnG+x+o1YVEULFTzvRJETiMdYGykaP7U3Zd1sBSLh5CB6jDYVOjfnQaex55VT9thdliJ6q9QeJHtsnUC/9ubsQNSq8NmeAHtEju2Pce5Lw3u3wmG2N6BHUNgnzgRx8dhfRY3pRsy2TxEkjKVq+FlGnpmrtPpShQVSs2UXEFR0b0b5izW7aP3cXp176GoVOQ/nPu4gZ24fCFX+gDA3CXliJMjQIdWx4gPa6FjEUfvonAPnv/4IqOhSFXkPM2D6UfrcVhV6Ls9KIKlRPzZ4Tcrl3fyK8bzoAMWP74DHbKP1uK+U/7QSfhKBUEt6nPba8cuwFFUhuL2U/7SSifwfK1+zBmlOC22QNBAMKapOIz+5CHRUa8G5Tx4YT1DYJUa2k7F/bkbw+qtZnEO/nm+jh3bCdLsXndGPJLMBrdxJ/42AATLuPE9q7LZLXR/l3WzAfyEFQKBB1GrwWG5Lbg/1UCQDh/TtgOXQaTXwkJd9uIbRLa0q/3ULM2D6U/bQTZZCmAd3CerbBlldOWI82lP+0k7KfduI21hIzrg/VW44Qd90VlP20A9OBHDwmK6JKieTzybfgeeVUbzqMqFEhqpSIajlHcMHHa4m4oiOuCiMRAzpyZsUfKEP1OEurEUQxsF4AYT3SqNp4GFt+OblLvkcVHYrbZCO0WyquCqM8/wOn/OslX9R4rXaiRnSn9LutDfghalg3vLV2VOHBhPVsg/V06XnnZc0pJnJoV1yVJpmXv9yEqFKib5uEqFU3WGd5XnKG9ry3fiBmTG9Kv9uKMkSP/UwFytAgDFuOoNBpUMeGYz1RiKhWEdYjjTMf/46gVFL63TZU0aGkTBmPs6ya0m82A2DYeKgRH0b074DHZLsgn8ffOIjak4UXXK+YMb3wmG1U/L4PQSEiKBWIWjUhnVs2WK/yNbsJ6diKgvfXYM0p5vRr3yGqlKgiQwJ7BcDncDUYo6vSiM/l9fN5ksznseG4TTaUwVrUseGEdm2NIAoUffInkttL+S+7iB7Zg9LvthI1tGtgXj6nG0GtRB0bjr5lLD67k7CebTH8dRCPxY4iRI/P68OaU4wqIgR8PlSRIZgO5KAMDUIVFYqoVSOqVJfVV1jPNngsdpShegybDmM+ViDT8Mo+FH36J6Hd0nCWVqMI0gZoX9fXhfZKU3nqzMe/Ex7YKx0C43Wcs1e8NieRgzpR+ed+BKUSn9uLz+ujessRgtIS8NldWE+VICjEAK+4KoyEdG6FKjyIkq83YTleQEjHlvJ8YsIx7cuW19S/z6KGdKFk9UYsR/Mo+XYLUSO6Y80pJmZMrwA/OIqqUMeEU7HuAGE921B7oghRq0YVEULZTzuJ8+szw5YjRA7sSPmaPRj9HuJx43pjOZZP7fEzmA/l4iwzQv0nZZIXQakmRA1hISGcOHECQVDAeWLwRQ7qhCo8iNLvtlLy7RZCOrVCGRpE3ISBgbHW8UnUkC5UrNmNcfdxSn/YgTJYF5D19cuqY8JRhOiwZhc1mldsnZ6WJEI6t6J8zR6UoXq8Dhc+v2dU9PBu+FweHEVVDegEoFCrkHwS6thwSr7dQsy4PoExKIK0VKzZjelADj6ni7jrrgAg/oZBKPQaSr7ahMdkRVAqUEWEED2y+0V10Znla1FFhlD5VwYxY3vL8jdEh+T2NNBFpgM5RFzRgfKfd1GzMwtVVAg+r4/ku0djyyvFZ5P3tmHjoQZ6Vp+WQOGqhjpWHRuOvm0i5sO5AXr+HdlW/svuwJjcNbX4HK7G++vKPpR8tSlQT6HX4K61oQwNQhmiQ5MQiT2/nLAeabhNVsrX7EYdGdIk2VHntRYztg/qmHDy3/8VyekO0D6kYwo+uxNHURWiQoHHYiesRxoVa3aTfPdo8pf+QszoXnIbY3pR9tMOfDYnp178SvYWjQjBWWHEdDQfAI/VgUKtxHyiEIDSPw6AIGA7U0HNvhx8bi/OSiPOKtNZ3h/bh4qvNxI5tg9ln61DUCpwlRtRhgaB2PgzOXJQJwo/XisfBPt1ct0c62wd04GcwBzVseEYdx8nrHdbPCYbIHsISz4ftcfPUPLNZmLG9cF0IIeQzq3Oy7+uCiPB6S3wmG2y7DmWj0KjviT/GrYcofibLcSO6+1vvyUl323FciyfA5t20CI5mXCzhCYkiHGD+lEbkoz3zFF8VWcQg8JBpQFRRFCqWXs4j/EDeyI5LChiWtLSU4ZeUuB2uwN7tr4Oq+ONOh1xId4I7dqaIj//y2LLh9fuIrh9C3xuD6FdU+U6P+0kemwfYsb2wZJZ4O8vEa+/PwC8Pnx2F5JbvrSw5ZUF1ixyUCdynlsNkhR4pXGh8boqjAS1TaLg/TV4rQ7Mx/JQRQQH9HHdeGtPFAb2pavCSMGHvxIzrg9eqwPJ40Vyeyn9bitukw1RJfNDxBUd8JitDdbrrO1Qco7t0JuSRraD325zOIkd2wdBIaJrEY3HJPNe4fI/Arznc3vwOVyNeEMVHoSjrAbT/hxZ1gfrUARrG8n6iCs6UPzlpgvKemtOMRW/7Jb7iwwJ2L/2gopG++b/GiSE//X//aeh+VCyGZeF9PR0XnzxRV599VUGDBjAL7/IT3B++eUX7rvvPl577TWee+451Go1t99+Ox06dOC1117j6quvbtTWjh07GDhwIOnp6ZSUlGAyyUbC999/j16vZ8mSJbz++ut07tyZO+64A7VazWuvvcb06dMbtDNw4EB27twJgMfj4dixY/Ts2TPwe2xsLKNHj+aqq67itddeo0OHDnTq1ClwkLlz50769euHUnnhaAaff/554NC17lAUoLy8nMcee4x58+bx7rvv0qlTJ5YsWYJarQ60P3bsWBYvXsySJUtwuVwcOHCgKaTn0KFD9OkjG94//PADnTt3ZvHixTzzzDN88cUXOBwO1q9fT0VFBa+++iqvv/46gwcPxuPxsHLlSubMmcMrr7zC8OHD+eqrrxq03bVrV3JycgIHjjt37mTAgAGYzWZ++OEHnnrqKV555RVSU1P59ddfcblcLFu2jAULFgTW22KxXHIOHrMtYAw4SqrRJkQCyE8ai6sC5ZxVZvSt4wFo8/y9nH7uC1SRwfgcZ5+dOUsNtHjwakL7phN342CKPvwVyeNBEx8VKGM9UUhI11QcxVXEXtMfTVIUHosNj9kWKOOqMCKoGn6kaRIicRRXoYmPRBURgqPYgCYhEmeJAU185HnKGoi+shfOsmrsBWUISgWST8JRYgiM1edwo4mXvUmjr+yFq8aCu/oszerTQxkeLD8ZOocetScKCe/fAWVEMNqkaILaJ6GOCcNRLD8JibthEM5SA/E3DkYdf9ZzVRUZgsdsI3pUD5xl1dTszEIQBZxl1WgSIuRD2lID2oTIwP8CpL9yHz63J/CR7SiRPS20CZFEDOpEu+fvJuHGQZz56Hd8Lg9av2HoKKlGHRvmp08ECp0aR7FMC0epAcnjQdcyFqefPgBukw2fxxvgD2WQFhSyUtUmROIor0EdG4YuJQZNfAQ9vpiPKiLYf2igR9SpCemWiioyRO43SV7DszQ0BXgKQB0TDqKIs/jsGnmMtfJzoXp089ocBHdqjengKRwl1ajC9H5+iCCsVxscxQ3ppomPxG0wB3jdWWJA1KoDNFVFBGPNKSbp9uFUbcjAa3MQ0rElmniZv2Kv7kftiUI8VgeauIgAPVVhenxON+qoUP96yTQWlCK9f3yK3j8+TfSonuDzEdKhBWU/7mywXnVPXevm5XN50PjXS/L60MSGkzr3JsJ6tw3wQ1CbRHxuL72+e4KObzyI5PVddF51B+wAXpuDoLZJaBIiCO2WSu8fnyF6VE88VrscNqHevBzFBkI6t6R6+7FGfFhHD1GlpP3iyRi2HJGfDEvyB4k+NYHWs26g94/PEDmkSyM+VATr8Hk85+Xz6DG98NY6cBRVXXBedfwb1qsNVRsycJQacBtrCWrXIrBelmP5/r0s4SisDPQtIaGOCg30DXIICwSBHqvmEd4vHUWQFkWQJtBX3bPk7KdWoQwPpv+GV2jx4FXys3b/3rDllKDQaQJ8GDmiO9rkaOKvu4La42fQJkRiPV2Kx+ZEFRbEoH3vUrnuAEq9FmWwNtCXz+lBHRUa2Jea2HA0CREICpFe3z9FeL/0v9WXrmUcmoQonOVGkCQ8Zqt8AFVvr/icHn9IisgGfYV2T0Oh1xLWu91/K0/JcwsLrLkmNhxBKdLrx6flemN6oQzWMeTIMgxbjiB5vA1o4yyvIem2YYE11yZEBuSoJj4Cn9uLvmU8Cr0GR6kBV0UNcdddweCDS2n7zJ1Yc0oarJmjpBpdSgwhnVsjKMQAP7SYfCWKIC0JNw5Cn5qAs6Qej5ZUB/SNKjIEt59Hk28fRuX6jAayCiCoXRKSr+HlqqBQgM8DogJBEJB8bvlvDQqJgXk5ig0BXeQoNaBLiQmMFcBZaWwwL2dFDYL/CWF9PpfbBY/FjiRJF5zX6de/R9SqGbzvXdo9MwlHUSXKYC0KvYawHmnYcksDH8LyR74HVWQIks+HOjqMXv96ivD+Hc7aEinRDe2MYgPaJNkmiBzcGWeJIXDQfe5ersO5ushRUo2gEHFV+vm32ICz3Ii2RXRAFwlqFeEDOuKttSOolUSP6oEqRI8yWEtQWgL61AQUITp6fLGA0O5pDXgKnw9nSXWgrzqZrQzWETm4M/03vUrn96fhc3v/tmzTJkQSd21/bPnljWRb3b6s0+GiVk3Z99twlBowH80HQZDtjLAgCj74FXtuGcpgfZNkhypS9twN6doavD5Me+VDVWdZDW5jLW6TFU+tgyFHljH44FIMm4/gc3vkZ6NpCWhTYonon07vH59BHROONac4sE6yPqznGQyEdpafpNfsP+VnbQFBlO2IVveMBgHspdUN6qjjI3GWVhN93SBSX56Cq8KI22DCWWpAUAh0/Pppuq57lbhJowMyoI43fE436ujQAF3OtXXcxtoAb6pjwvF5PIE2HCVn94M2IZKk24fjc7guyL917fvcXkI6t8aWX/63+Vduf5jsqeofn1F0EaMPI/HmIVhPFBLfug2q4DAkpw1FfBqCLhTJbsGTexB32hXsyqti3F2P4Mneg+SWPX8B9EH6RrKzbs51vKhvk4jP6Wqgw+p4o77cUEeH4jHbZFvKb9+0fOgqev/4DAqdGk18BJqECDwWG8mTryRuwgBElQJ92yS08ZG4zbaAXNS3S8JVbpLlhceLs7Sa2qwCEEU5lNBFxlu3Lx2FlWhbxKBvGS9fHidENhivMlTfyObQJkSibRGDOjpcvlQpNgT0uTYpiqS7RlGzK6vBegHYC6sCbdTZDnXyBs7aDt1XzUXXMo7CT/8kYmBHhhxZhqBQ4HO4GvFe3FX9sPov2AE8JqssM+IjKFj6C8l3j5ZDOEUE4zJYGsl6Qamg7AfZaehisr7ONq2zY5vxn4NDhw4xY8YMpk2bxk8//dTod0mSWLlyJdOmTWPu3Lnk5ub+7bqXi+ZDyWZcFqqrq3nxxReZM2cOv/zyC4WF8m1keno6n332Gb///jtWqxXFuUbvebBz504GDhyIKIr07duXXbt2AXD06FGuvPLKQLng4OALNQFA9+7dyczMxO12k5GRQYcOHVD7vSYuhBEjRrB582YANm3axLBhwy5avv7z7fqHoj169ECpVJKSkoLP56N79+4ApKSkUFkpf5weO3aMhQsXMmfOHI4dO0ZRUdFF+zoX77zzDg899BA///wz48aNA+DIkSP8/PPPzJs3j0WLFuFyuaiqquLIkSOMGTMmQP/g4GBKSkooLCzk+eefZ968efzrX/8KeFzWQaFQ0L17dw4cOIDX6+XgwYP06dOHnJwcioqKeOqpp5g3bx5btmyhsrKSkpISYmNjSUhIQBAEIiMjG43776DOa/RCv9XFbqw9kgvnufWp3nyYyp92UP6vbcRPHCrXq5eR7vjMD9C2iCH9zYdQBOuQXHUfbJfKWif3FXN1PyTJh6vSGDDApEZ1BUSNilYzJ3D6lW8vNlkARJ2aVjMnkP/eL+edM4AgNJ6rJElYc0ooeO9nenz7pN+LszwwFWt2MbHX9Ce0extEnQbJXe/jVAAEgdbnHePZvur6r6O922ABX+PchZIkYTtdypHJb1D6r+0k3jGiQX35Hw06Pw89zjeMen88Dw1cBjNbez6KKeM0Bct+I3X2DXhMNnp++yQ9v1qILbsIfFL9Bs8d+EXbB6lBEYVeizo2glNPfdLgkBhA3zoBvD6clcYGdDt/u/VpIxA1vBuSx0vZv7Y3qKcMC6LtU7eTveiLwHgaoV7zLoMZ495sjj78Hief+ZyOr98PCIT3bU/5mrNe2I32mdDw74fvWYLX7iT72S/QtYghuFMruZhCRFSKHJv2PqXfbyOif/pF53Uu3EYLJ+avoHLtPk4+8xkdXr//vLydMHEISFDtf1JX16Y2JTZAD5/TxZF7lxDWsw36tISz41MpOD73Y7Kf+4KObz54/vmeM76636OGdcG49/xhPerPS5MQBV5fYL3qmqtbr+NzPz4vu0GdvJB/dJbXsHvkAnxONwXLfqPLB9MQlIpz9orcd/I9o7HllpJxx8uU/7QTUXshnSZQ8vkGjPtOUrXhEJqEKCRJQtc6QY6BeaaCbX2mET2yOyjFxn3V4zGXwUTOs6vx2hycfOYzeXxa1SX7irvuCmynihrur3PGeC5dXQYTJ+avwLAhA3e1mS4fTAvM8b+Dp86t7jKYMO7N5tjD78r1Xr0PR1k127o/TFjPNvJHaj3aqGPDz7NH/b8qFLR5/BZyX/8+8JGtiY2gcMUfbOs5leynV6FPjaf+/lXo1GgTo8l+alWgTtGqv9jebzoesw232UrCLUMb0SnQhr/v1JnXy085f9/XgN7B7ZOJHtoFyWU9DxEEFMHRSD4vSBdZpvOs0yXltFy4UX0AUa3CfPBUA5l47rwSbxuG22Bha8+pnHz6M4LbJoMEafNuxn6mEsknneVRwd+XAM7SakyHTnHiiU9InDi03v44z2eNBNGje+JzefDaGsfTbMRm55vjOfC5PBy849WALmr3xG0Uf7ERTXwkPb9aSG1mgTxuCdm7WqXAdqqEgo9/p+vHM8/S4kJyQ5JwFBs4MuUtdo9YgLNKPiD4u7It8bZh4PUFLknOhzod7qowEnut7E0a1C4ZfD4qftuLo6iKlg9djSo61E/7hv39LdkhyTaPvnV84JK2PjSJ0SBJbO32ENv6TCNycGcEQV5DQalAFarHll9O9nNfoArVNaZTPfNEodfQ862HcBkseOr0tZ/32s24jpB2SRR8samejVBXRADJh2XvcU7c9yrKED3alFgATs16nyNj5nH89heIv2csYb3bNSbkJWyds3ZdA/I1+C1wcFZhohHqtS8oRNo8fotfjngbtXf23w3nqIoMkePaljW0/QWlghb3X8nRqUvxlZ1C1Aaj7DwCn6kiQFxFYnvWf/EB3RLDCDqzH1XXUQ3bEITz6rAGcxTOvy/PPwG5jttkxbw/h7KfdnLymc9IumeM/1BMoGrtfnb2m45xzwkkj5eUKePOEliSCO3ZBsnlwV1jQdSpUYYFNbB9z9Uxjccr/39Rq6bbitnkvv69X3ae1ef+yTeqD9BtxWys9ezROn1uySyg6s+DhPfrUK+NBsQ4H4Fwltewa+RjAduh64fTiR7RHeupErZ2ewhBIaLyXxLUQRMXIceWzC8/py/5/8SO60Pu699jPVWCLbeUoHqX9oB8GSRJWP1ex/6JnttQvdFe2P5txv9O+Hw+VqxYwcKFC3nzzTfZsWNHozOKjIwMysrKeOedd5gyZQrLly//23UvF82JbppxWVi5ciVXX301vXv3JjMzk+++k9PNX3/99fTs2ZODBw/yxBNP8NRTT120nYKCAkpLSwPxGT0eD7GxsYwdOxY4/6HMhaBWq+nYsSOHDx8OHHReCunp6axYsYKsrCx8Ph8pKSl/u7/6qPOuFEURhUIRGLcgCHi9XlwuFytWrGDx4sVER0fz7bff4nKdxyi+CKZPn07Lli358ssvWbFiBXPnzkWSJObMmUNiYuLfaiM5OZkXX3zxomUGDBjAunXrCA4OJi0tDZ1OhyRJdOnShZkzZzYom5+fT9++fQP/drvdhISEnLfd9evXs379egCem7cQQSEieX1oEyPl4PfIt8H6lrGBOproUCrzywnv247oK3sTNbIHqpgwBFGkw9JpHJ/6LpqEKKwnC4kY1Jn8N76n27dPIiiVuOoZXbZTJVT+tgfjzizMh3OJHt0TVUyY/CzHD3VseCAQex2cpQbibhxMcHoK9rwyNInROMtqiBzWDZd/zPXLhnRtTVC7ZIZkfSwbTZJE8j1jqD2WL88nIQpRp8ZZVoOuVRy6lFh6f/8U2iT5o77/X4s5vmBFgB7uGgva5LOxv+roAVD65SZEjZrW8ycSMbATtSfOoE2KRhkeTMaERfT4cRFl320lrHdbBIVsCLoNFvnpSXQoQ7M+9gfSFuj0ziNUbTiENikKbUIUzrIatAlRRA3rRsqU8ajCgxAUCtIW3IKoUsox3QTZy8FZWo02KYqyH7bTY/VjiGolTr8HijYxEkEU0baKRh0bTm1WQeC2X5sQhaBUYj9TQdSI7oE5qkL1KLRqrtj4MpIkP2vEKxtAjtJqQru0xlFYhbtG9jyo3paJLbeMkM6t2Dt2IZLXR6d3HsFlMMvrUmxA1zIWt/+pvSY6DGeogf4bXkEArDlF4POhCXghRIFCPMs/CpF2r09B8njRJETSf8MriHoNHrON+BsHoQzTk/fOj7SePiFAN2dZDaJaiSoqFGWoHkEhokmMQt8qDl1yDP03vILk9RHaow07+smXGwq9VvY4axFD1IhuHJz4EubDuSiDtGiTo+m/4WV/EhcbokaFvbDSv16ROAqrUMeEETWsK/HXXYEyRI+gUmDPL8dVaSKsd9vAejlKq9H5P7TcBguiWkn0iG50evPBQPvKIC3W3FLCe7dFmyB7Lwe1jsdZVkPNzixSZ9/o54nG83Iba2XvVj8Uei21R/NR6DXEXT8Ay5E8bLllhPVq65+XTE+f20vEwE5UrT/YgA91LWLp8Mp9uE1WOr0xBUQRVWQINTuy5KefAtiLq/BZnTIf/rhTjgOlVhE1ojud3nwIUa/BW2tHVCoD/Brg88QogjumkDVrGS3uvbLBevkcLgSFSP8Nr6BrFYfkkyj+atNZ/lWIOCuMRI3oRtGq9XRbORt1TBgIAtoWMbD3pLwHEHAbLIG+jXtPYsstQ9SoaD3jejmxAgS8AZ1+PneW1ZAwcSiuCiPOshpKv9tK8t2jaXHflSTdPgJNYiRehwttUlSDeeW88CXJk0biLKshtHNLvFYnupQYen37BMpQPe6aWjz+2E/O0mpEjVK+ePDPy1FYhSAIiBo14X3aoQwLovX06y/ZlzYpmqC0BES1ilaPXiuHpfAnSqqrp0uJQaEPDuyVur7irh+AqFVTe6KQkE4p/y08Je8VJfbCisB46/aKs6wGV4VRrtezDb1/egZ1dDjuGkuANgqdBnVUKPuufTpAm6hh3Yi/7gq0LWIQNSqqd2RSe+KMn1djUEWF+GNdQvkvu+mybIZ8IKUQZVn77lQcxVVU/L6XqOHdSLx9OKFdWgNyGdP+HJJuG47k9gZ4NHJYt7M6wWBBExNG7Oie7L3pBUI7tQz8pkmIpMcncyj/fR8J13VF1IYiamV9LHmciMFRSBU5IPkQRAX4zuq7urKKMCU1O7NkneTzBeZlyjgVkN2yHA1HodcG9LgmNgLJ4w3wVOLtw0lfPBkEENVKLJn5OEsNaBLP7r2oevOKv/YKBFEIyH1FsBZ7iUG+fGgte6KGdm4FkoTP7UVQq3AbLCiCtGgTo7CeKMK4/yQR/o98x5kKwv26T/LKYTF8Tg8d33wIdWQI6pgwgtolyWEzvF5cVWasJwuJHNS5gS4SlUr/fvMnNfP65FcJdXsgPgJrdvFZXZRfTs22o/hmTUAZqiNmfB9cFSYkwFVeg+T2EtotleotR5Hm3kRIh5Z0fneqTDtRRJMYGdCddTLbnl8ue3BJEoUf/0HLKVf9LdkW3C4ZZaie7Ge/oPW061GG6mlx35W0njEBQaWQPdHq7WcEgUh/opmI/ulUb88krFdb+SDL7SV11g04K4z43GfX+WKyozazAFt+uZywy+uj//qXUYboCO6YQrdP5qAMD5ZfnpRWo0uKwmt3IXm8uKvMOEoNhKSnyN7EJQYUOg265Bg6vj4FySsR4t8zAKJGhbtG1u+CUkHfFbMo/G4bbadfF1h/yetDVCqIG90TyeMl9X7Z4UFUKZFGdidsaDeCe7al7XszMG09jCpMTo6jb5+CJiEKW1a+f/+ZqV67h6C0hICukLw+Of6mKNB/wytoEqMa2Tqq8ODAOtfmFKNvnYDbYEEZqkebKK9X8j2jETUqjj7yLu2fu/u8/FvXPgJUrc+g4ve9tHlCTl5yIf6tayN50gh/++/R/rm7AuOLiYjmpKuWqr8O0m3lLJzhUHEmF6/5JEJoDJLdgjIuFTEinrWbdzC2e2u8xSdQ9RgHCGhG3MuVf91CZll+A71Sp8PqaFBnF4kadWBM+raJgbUL8CHgqjLLoWnqbKloWWZbjuThNduQPHLIhHYv3UvqgomYD50mtFsa+rREHKUGVP66LR+9Fmt2Mc6yGpkeaqVs+/p5RRsfKeuDc8YbnN6iwb5s++ydlH69hdoTZxrZviB7Hta3fXUtYtC2iAnYa3X8UKfPFToNZT/tIO76ASTfO4bkSSMDtoOuRTTGeraDy2AJyJuA7aBWUrPzOG6zFZ/f8aDfupcCyaDqxhXcLhllWBAnnvqU5EnyIXLyvWNInXWDnOjPH+e+4MNfA7Jeodc0kPW6FjFIHu8FZX39sqJGlssei03m02b8R+DUqVPEx8cTFxcHyOcA+/btIzn5bG6G/fv3M2TIEARBoF27dlitVmpqaqisrLxk3ctFs6dkMy4LNpst4BW3ZcuWwN/LyspISUnh+uuvJzU1leLiYnQ6HXa7/bzt7Nixg5tvvpmlS5eydOlSli1bRnV1NZWVlXTt2pU//vgjULa2VlZcSqXygnEfBw4cyKZNmzhx4kTAW7E+dDpd4GlyHYYMGcLbb7/N8OHDL4sGlwO3W34uGRoaisPhYM+ePU1qR6lUcuuttwY8F7t168batWsDt3N5eXJ2u65du/LXX3/h9d+g1tbWkpiYiNlsJjtbjnfl8XgCHq710alTJ/Ly8tiwYQMDBgwA5DiWJ0+epKxMjsvidDopKSkhMTGRX3/9NfD3HTt20Llz50ZtAowaNYqXX36Zl19+meodWcRd0w+AxIlDqPxjPwDFX21CnxqPLiWG8H7tUeg1lP6wg1Mvfs2uHg+xu89UCpZ8h8di4/jUdwnt1Raf003NxkPoUhOIv3UY9vxKFKF6qtbtD/Stig6lat1+4icOodWsGzBsPoK70oQ2ORptSgyCSuF/wtmQT52l1cTfNISMic8T1DYZn9OFu8ZC7PUDGrQPULVuPxEDO7El7R4OXP8s5kOncVWZsRzJQ5scTfT4Pnhr7USP6knVuv1YjxeyrdMUtvWZRvlve/EYrewe/TgxY3oG6FG96wTKUH0jetTNqfiTdZxa9BkoRIqWryX5/nH47E60LWLwWmwk3TWK8vpeXUD1lqNkzfmIDS0mUfLlJjy1diyZBZT/vJMW943FY7GhaxGDx2Ij/52f2Np5ChuS78C49yTuagvVO47hs7tkgzpIS+W6/STcPISYK3v7A3jbieiX7l/boZR8u0XOJjltKYpgHQk3DyGsV1skrxfJ48G4Lxt9anxgHeKvH0D1jizy3vmZ3SMfkz3I/BrKeroUUadG8nrluEwWOW6nPjUB04FsYq/pjzYpipixvSn+cpOfpzaiT41H1KgI6dQShV5D9qLP2T1yAftHzqNm8xEEhUjczUMJ9Y/LY6wNPFVvNfsmbDnFsieXwczukQuo2XYM87F8Em4awsmnVpF856gGdHNVGDFnnEafGo8p4xRx1w8g/voBOMtryHnhS3Je+BJBKSKqlPjsLhJvH47PLcdMa7PgFjluank1gkqBz+2hZtcJdo98jOptx6hcdwB1bDg1u46T4l+vkE4t/ev1M4cnvyGHJrDYUYXKMVJbPXINboMFV4UxUB8grFcbPGY5O+u+a57BuPs4lesOkHDrMBQ6DSFdW+Ox2DBnnAZRlJ+zmWwIKiXGAzmN5rV75ALKf9opG9cQmJezvAbz4Vz0qfGEX9EBfWoCkstDza7j7B65ANvpUkCSD2t+2xvgw+D0ZDSx4Ryf9zH7rn6K/ROexXwol1ZTryVySGdCu6XiNlio+HkXHqudhJuHyM8j9Vo5Fmt+eWC9DFuPogzTU7lufwM+RwLbyWIM6zMarZcqIpjCFevIeeFL3EYr9jMVxF83IMC/HrONVg9djdfqoHDlH+wZu1De81kFtHzkGj/tr8Xn9uCutgT2iioqJBBXrOiz9XgsdrxuT+DywHq6BFGnlultrAVJkj9kgrR+jwuBPWMXAgJVGzJIuHkI5kOnA/OKv34gXptT5sPDuehSYqjZfZyC5WtBEHBWmRCVZ/tCFHFXWwjrJe8pyevFfDgXn9uDKjIUj8UOPumSfe0d8zjOCiNVmw5RtSEDV4WRqvUHZZ66eQiV6/ajSYjEa3UE9kpdX/pUOSxFcMeWRAzo9F/mqZp6e8W463hgvHV7xVVhJKRbKvq0RAxbjlDwwa/Y8uSYxKJSJGp4N/TtkvA5XTjOVAZok//OT+weuQBnaTXOCiPqyBASJw7FklUgt1tpImXKeEB+ku1zuKjedozYa/rT8c2HUOg0nPlYjvFcuW4/mthwDt62mOPzl+OqMpFw0yDMh08TnN4ioG/irx8QiKEYPbwbSBJFX22WZcfEIZT/sR9lqJ5eqxeQ/eJXged0PocZj7EYj7EYRCWCIOJzWmifno4k+UA6eyhZV7by9324qi0k3DykwbzKf9pJws1D/HJDpkXdvADiru6Hp9bRYF67Ry6g+KvN+BxuIvp3wJxx4Xk5y2owH8kj752fyV70BV6bvA77rlvEqde/x1NrJ/eNHyj89E8cJVXEXtkLUa+h9mQhgijiqbUTM7oXhi1HAmPwWh3EXtOfsF5tEbVqznz0O1s7T+HQXa9Se6IQ2+kSzMfycJTITxwNGw830kU1e0745b4sf13VFmJG96By3QFS7huL1yYf+J/VRfG4LTYMGw9T/PkGPEZrYL9Vrt2HoFbKHlvBOhR6LfbCCnYNncvukQswH8oNHBy0euTagMyu2X08QPuUKePkWMeXkG1x112BMjSIjNsWY9p9IiDb3EYrripzQJck3z06UE9QiDjLavBYbNhOlaBNjkGfGo9x30l8dicugxl3teVvy47Ws29En5pA5KDOFH++np0DZ3PoTpn25sO5cpKgggq/p/9JdCkxaFNiUITpCW7fAvORXGKv6U/l2n3oW8eR88KXHHngLbx2OYZenTyQvD48NfLBaI83p2DJKeb0st+p2plF4tWynZkwvjeiVs2RhZ+wfsBs7MUGtl/3LCW/7iH3sY/Inb+M3CdX4MgrpXrtXhIeuApRrcJjseG1OgIJPESdhrCh3ag9UShfjPn5Xx0bTvkvu9k9csF5bZ3662zYfARlmKyba7POIIgiIZ1aknLfWPLe/hGf3XVB/t09cgGWzAIktxd1ZEig/Yvxb9w1/Yga3o2U+64k9+2f/O0fIPHmIShD9dz4w8vk5+ax7bH32T5yPpMn3U6QsQBFq+4oEtvjq60GtxNzVRkH8isY3jEFMaYlUm0NvopcPCd3s270LJRKZQPeqNNhdbxRZxf53B6S7xmDoFIQd+0VlP+8M7Bn6/gcAUSFAlGrwlFiQNciGvOR0+jTEtAkRVH2r+3kv/MT9oJy9o5cgDWnGEWIjtrMAgRB8McGV8s2YXI0Vev2U3u8kIpf93Js2vtsaDEJn8ON/Yx8cXvueB1FVYH18ljsaGMjOLPstwb7sv545TifZ23fjm8+iCnjFNu6P9yAH9zGWvkg31grJ7Hx+qjakHEB2+GaeraDvF4B28FsJ+6qvqijQwnp0JKiz9aze+QCTAdPIfkkEm4eQosHxqEMC8aaXUzV2v0B3ij+YgOuKjOGLUdxVVtAkmg1/XosWQUgSTiKqhrIeoVeS83OrAvK+vplJY8Xd7UlYP9qU86fUO3/Enz/Af9dCtXV1URFnT1EjoqKavSSsrq6mujo6EZl/k7dy4UgXez9ZDP+v8Ytt9zSIKPy1VdfTVxcHKtWrSIyMpK2bdty+vRpFi1axMqVK8nMzEQURZKSkpg6dSqCIPDSSy9hsVgYOnRog7iSU6dOZeHChSQlnc1GvGrVKsLCwhg7dizLly8nLy8PURS56aab6NevH1988QUHDhygdevWTJ8+nTvvvDOQjdrj8TBlyhR69+7NI488AsjJWtasWcNjjz1GSUkJb7zxBoIgMHnyZDp06IDRaGTq1Kl89NFHBAWd9Zw7F0uXLiUrKwu9/mwylMWLF/PDDz+g1Wq59tprARqM59tvvw389vXXX7Njxw5iY2OJiooiOjqaiRMnsnTpUnr16kX//v1ZtGgRd955J2lpaQ36Pvfva9asoaioiPvuu49PP/00kFE8JiaGxx57DK/XyxdffMGhQ4dQKpWMHDmSsWPHkp+fzyeffILNZsPr9TJ+/HhGjRrVYAwAK1asYPPmzSxfvhyNRo5zduzYMVavXh04YL311lvp3bs3hw4d4tNPPyUkJIT09HTS09Pp1avXRXlqW9/pdF02HVV4MOaj+Ryd+l7gSXX3z+ed/fBavYkTj60k+a5RKPFR8tlfhA/oSPo7UwNBsN1VJtQxYYh6DZrEaOpekLjLjdTsOIZxbzaiRknyvVeiipY/bJ0lBo7PeB91dBhtn78btT9mn6hRyRmm/zrA8UeX0n/3O3LbaiUSyM9AqkyUfLWJ4PQUIkd2RxGkxVVuJO+1bwnpkkrkiG747C6yZnxAl+WzqNl+TPbwDA/GZTBRvGo9+W/9SLfVj3F89jLs5UZ0LWMZuG0JjjL5Q/vo1PcYtONNlCE6FCE6+YbS46Xoi40BerR6+Coktxefx4OjsJLg9BYoQmXvNYVWjcsf80sZFiTfBFcYOf3Kt9TsyKTLshmowoOxHM0ntHsq1duPETGgo5y4wuHEbbKRNeMD0uZPlLN1ltegaxlLvz8XowzV46l1cPC2l2j18DWBeH6S14ujqIqc51fTetYNqMKDEdXKQOBrV6UJW24pIV1bo9D7vZ58Em5TLY6SaoLaJOKuNlP0xUbKftxJ12XT0SZGyXEi/VnRvXYXVRsOEXFFB5ShevlJSkEFpxZ/RersGwlOT0EQBUwHczgw8UUkl4eYcX3o8uF02ZMBcJQY2N5zKsl3jSLp9uFoEqNQR4eBgBz/s7CSklV/0mLKVajjIwIfvM5iQ+Dm27j3JCFdWgV4A1HE53RjP1PRgG4hnVvSfvFkNPEReG1OarZlcnTquwzYuiTgSVmX4TRzuhxioPX066h7noUARas3EdY9VeafKhPapOhA3DzJJ+GqNMlPGz1y7Dx7YSWnl3wve7N6vCjDgvDaXRy8bTGamHDSX7pHjrXkk/fP0UfeI3XWBNTRYShD9XIM1QT5hl6SJHwOpxz3qthAeL907GcqKftxO0mTRjaaV/TIHqS/dK8cM1UQwCeROf19vHYnafMnomsZC6KIx1hL6Q/b/YHW5aDxHmMtolYtJ47wSbirzQhKJcpQnRysvtIkx231e3oKgoDHKvOh5XAund56WE5k4ZNwlFWT/dSqRnyojg6T5+R04zHV4jbZcJypRJcSw8FbXrrkeolaNarwIEDAfqYCw5YjJE4cgrPCJHsTeL3kf/ArJas30ue351FHhIAoIHl8uE21WI4VENQmMXAo4Sw3ookJkz/mPV5UEcFyyAWPF0tmPqrwYEBAHROKo8iA12qnauMhWj0qewDZTpWwe8zjtH/2LhJuGYqoVYFPwudwc2TKm6TcN44TT3xCp7cfIaxnmpzIxeGian0GrhoLseP6yPFY/bHWvHYXtVlnKP56Ey2nXIUiRCd7aPkkrDnFl+yrPs9rk6KRXB6q1mdwdOq7dPt0LlFDu8p87ee9Azc8R4fXH0Ch1yColGjiIxFEAU+t/b/MU+ffK0b/XvGijgqTY2Mp5IN/XXK0/wAxE1eNhaTb5UtKr9WBQq/Ba3VgzSnhyP1vomsZS581z+G1O/2yScBRYuDIfW8galR0+2SO7F3mdJM19yNM+7Lp/sUCgtsl4zZb5ae0Epx66SuiR/UkYeIQBKUCR4kBUamQ5ylJft7xUvTVZiL6tOfY7I/o+/MzKHQaVH4vLUdpNdsGz6H11GtInX4dokqJIIogCuDz4jEWIijUKMOT2L5tG61TU7Farbz26iuMHNibG6+5EkVoPN7aSvB52TP+Tbosm4E+LQFBocBRWEnm9PcxH84lffFkEm8dhr24isyp7+E21tJl2QyC2iYhKBWBeIunX/uO0C6tiRrRDVV4MEWr/kIZoidqRLfA2CSPl+KvNhPepz1Zsz9C1zKWDq/eh75lHIiC7BGUV0bU0K547U6s2cVEDe0iy9mCCmy5pUQM6iTHBJYkBFHAdroUR2k1WTM/xFleQ6f3phJ3bX8EQaBm9wky7ng5YGekL55Mwi1DUejU2AsqOPrg2/IripHd6fLxrAvqIkEUkfyhTLx2+bWLQi/HWlXHhHHiiU9JvmM46thwObadyYppXzauGgtRQ7uiiggGARQaNY6yalzlRo7c/ybO8hq6fzZPjgcsyuuf985PnF78DZ3em0r8dQMAWXYdX/gpKZPHXFS2qaPDcButgdiGjqIq9G0TG8u2bW+gTYwKrImjsJJjU98j7fFbkVwegjumyHtIFPFYbNT490dTZEd92sffNAhliB7HmUqOPPAm1pxieny1kPC+7ZA8Pqq3H+PEYytkWyUiGEGpwGt14HN6yH72c9q/cA9BbRIRFArZw1wAr92JJjoMc3YxksuNoFLK+0kU0MaG47W7UIboQADTsQK2jX+awb8uwnU8n9z5y9B3aEnH756RXxqIIl67E2dRJWde/oqU+bcCoG0ZR+mnf3D8+a/RtYylx9cLA/rIVW3GcqyAjFtfCsxRoZXpX8dfXT6cTsz4voj+J/juajmmuD4tQY6V6vHiKDZg3HMCUa9pxL9h3dPos+Y5XNUWVGF6EGRv/cN3vXpR/g3p3ArJ48WaWwqSnMBE8vqInzAQVZiedd/8xJJl7+H1+bjx+nE8fP99nCouJyE+jiDRh+vg7/yyO5OdRbW8+dZbSLU1uA6tBZeD8rQRiCodmVlZ2Iwmhg0YjMrmwZpdTGi31njtLrwWe4DPE28bRvrL9zXQYXW2Wuelj8refl4ftrwyBFFAGaJHVKtQ6NQgiliO5LJ//JMA9N/xJrqUGNlmMNYiub14a+0Uf7GBllOvRRUVgqOoioMTnsPht2Pr7F9NXDhlv+wmon86XrvrvOOtk/U+v6cgPons577gzIe/ETOuD12Xzwp4ENZmnUHyetHERaBNjMJyvODsK58SA+H901HoNLKdWVSFx1RL6b+202bhbQ3Wq+9vz12W7eA2WhEUclnz0Ty8NifxEwagDNEHnm37HC6cZTWEX9EBd7WZ4i82UvbjDll+t0tGoVXjc3uw55dxbNr7JN02nMRbh+GqNuOx2Dl892sXlfWxV/eTZZtEYLyFH/9Ou+fvJijt773k+0/FX3G3/LuHcEkIqx8IvFQE2Ulo1Kiz4Rd27drF4cOHeeihhwDYunUrp06dYvLkyYEyixcvZsKECaSnywfvzz33HJMmTaK8vPySdS97vM2Hks34/xW7d+9m3759TJs27d89lP9v8GfcrZddR4330oXOA98/mHmsKVnOvE0cn/Jv3X/99/T1T6IpNBQuGRv0/FA1gYbuf/BhwT+dNa+pdGxGM5rxP4emyO2RmS81qa/NnR5vUr2m4J+U9U1BU+Vvsxz998B2nmzyfwcxgvPShc6B1fe/P+pZU/l38IfdL7vO9ocymtRXU9BUC+zyrb1/Fv9X5c3o8m/+3UP4H8V/wqHkpdYgOzub7777jieeeAKAH3/8EYAJEyYEynz00Ud07NiRQYMGATBjxgwWLVpEZWXlJeteLpqfbzfj/0usXLmS1atXc+ONN/67h9KMZjSjGc1oRjOa0YxmNKMZzWhGM/6XQ0L4X//fpZCWlkZpaSkVFRV4PB527txJ7969G5Tp3bs3W7duRZIksrOz0ev1RERE/K26l4v//Vc+zWjG/wDO5168fPnywHPoOowfP/5/NOZkM5rRjGY0oxnNaEYzmtGMZjSjGc1oxj8BhULB5MmTefHFF/H5fAwfPpwWLVrw559/AjBmzBh69OjBwYMHmT59Omq1OhAi70J1/ytofr7djGY04x/DH014vu2+jEzs9REinT8p0sXgbaLz+D/5jEIrXv5zdrNP1aS+mkKN/4RndqEK12XXsXibRsOmwPUPP2JQ/4MPnJqyZoom8tQ/+WyrKU9tmzqvZpyF+z8gNIWqietcpbh8v4Fo7+XrPYBhmYsvu86mTgub1JezCTpdbOJWaYpsM4pN89cI8zUt1ExT8E/qWY1w+TR0SE17Ut0Umd3U/fVPhrVpqi5qio5oKv+G+y5fdkRrHJcudB5UOnWXXSclzNykvvJNoZddp6nr1RReNDVxvUL/l8ub/+vPt5sSjuyfxpjyr//dQ7gsNHtKNqMZzfi3QZcSQ7dlM1CFB2E+mo/LYJaT3Xh9+FxugtISOf7yN+R+8FugTrt5N9HmkasRFCKWk8WcePVbOj0zSQ5kjoCz0ojk9ZH35CeY9p5A1Kjot/99VOH+oOm1ds688yPl/9pG+nuPygHzfRIlX6xH2yqeqJE9EFQKJLcXXctY9o19AlVkCO1euAdFsBZRpcRjtlGyeiOGjYdIf+0BRI0KyePl5GPLib9pCNGje8rJdUSBmi1H0bdJDASNdxRWsHfo3AZ06PHjM4T1bo/k81Hx806OT3+fyOHd6PzRLBRBGlwGCzu6TGlQJ37yOFLm3Yqo1+A128i6/XmsR/No/fxkwkf2xGd3IagUOPLL2DvpdQBCOrWk02v3owjWoUuOlpMqIGAvrODotPfx2l10efshQru0JnvxN5z54Fd0KTF0XTYDXctYBJUSyeNFVCuxF1ZSe6KQsO5peO1Ojk3/AMvRfADSFkyk5cPyGjkrTOwaOoc2j99K4q3DELVq8PmoSxqyc+AsADq+9RAxV/ZCodPgLK3GfDQPl8FMwo2DUWjVeO1OBJVSDsj/6FIsR/MCPNR12QyCO7XEXVPLtt6PIrm9tHv6DpLuGC4nq3C4yX3jB5InjZDHdKoITUqsnIH5RAGnZ71HypN3EXfXlQgKBZLbg6fGgttg4ujoOShC9XR97VFCOrdCEx+Ju9qMcX82x6a+R7tFdxI9sgfKMD1euwuPyUrm9A8C4zvfvI5NfY/OSx8lKC0RTUJkIHnPvqufJvHWoXKCpIhgkCSc5Ua2Dp0fWPf0p28nfnwfdC2i/cl4HOyZ+BKmjNPEje1FuwUTkXw+JI+P0+/9QqeX7kEdEYzX5mTPLYsxZZwm8caBpD0qJ+jyWh3kvfEv0ubdhCo8GI/VgahSoo4NR1Qr8bk8eO3Ovz2vNo/fSsyYXqgiQ1CG6kGSsBdVcXTK21iO5tHprQeJGd0TV5WZnUPnkXjLEDq8en+gL+vpElQhQXgdLjxmK6FdWmM+dBp1bDheu5Pj0z8g+b4riR7dE1GjQtSoAYniz9aT/cSnAKQumEj02N7gk/DU2lEEaVEGaTEfzUPyScSOkzO4+pxu3DW1eG2OBnPr8vFMuYwkUbF2H8emvofk9tLloxlEDuqMKiwIFCKSy8Peq57CcjSPzvXmtWPoPHQpMfT/7XnUUfIHka2gnNoThZx++yc6vngPoV1ac2rx15T/toeu/gD85qN5HJu2lMEH30ep1+B1uBrxlCYxis7vTUWTEIU2IQKv1Un1jmO4DGZir+yNKiIEn9uDqFJgP9Nwr5xvXu0W3UnCzUNQBmuRfD58djcZd76Kcffxi/YVPbw7olaNIliLQqPCY7Zz8NaXmtzX3+EpbXI0okaFz+Uhc+aHlP+4Q+7rrQeJ9dN+/52v0sOvUySv/GmpigxBGayTebHEgNtg4dj85ViyzgAwbN+7+FwudInRoBAo/+MAh6e+R4dFk0i49gqUofpG9bSJUXR77xG0CVHoUqIRBDkx1t5b5L0Y1CaRrn5Zevqcda7bYwDFqzeiaxlLws1D5OQr9fZKvzceIHFUDxxVZtaOeIygFjGMXrMIbXQokgS1BeWIKiXuWju2oir0iVGoFCIl32wh7pp+F+wremQPvHZnA55XBMcgqPX+JDlFPPnSG/TqN5hBgweTkBAPXo8/EY9PzupdT4d3XTYDZXgQlrrkdW75Y7n9i3eTWG9eR6a8jeVoPspQPd3emEJo+2QkCU68/A1tHr0WVXgQpqP5aBMiierbHntxFV6nG6/NieTxkfXUZ9TslV+ztJ1/E2mPXC3LDY8Pa24ph6d9gC4pqoEMzHnqUxxl1XStS9agVmLPK2eXXwf33/gKQe2Skby+BjzV+40HSBjdA2eVme13LaH/h4+iDg8OJLvRRISgDNGCT8JWZMDn8RDaNolNHR/AZ3fR5+dnUATp0KfGBXjjwC0vydlp2yTS2c8bOYu/ocLPG8pwOWGdMkgrJ5gxWRvolfo6tsUD42hx7xi0iVF4bU6qtx+7pL7UJEbR9eOZhHRqhaAQqD1ZxN5xTyC5vQR3bEmvH56Sk2xJEkWfb+DE/OWyzfXmw0SO7oW7yoRx+zEiR/ZEESonIRHVSpxl1SiCdXiMtUgeL6Wfryf343VnbYeUWESNCkdxFZXrM8h5/ssL8gYAosCAP1/CUVZD2ZrddLoM/ZD36ne0nnsTANqUWDmBmtdH8ad/BvRDcMeWpL92P2KQFleVCWWIHmWoHovfBo0Z3RNtUhSWzAKUwbpG9k1wxxT6/PA0iiAtXqeLjEmvYtx9gpBOLen59eOoI0NkW6/UwKG7X8dyNJ+WD4wjedIIAIpWb6Tij/30/+15VJEhCIIAAuwa+yReq+P/sffe4VFWW+P2Pb0lk2TSK4QWSui9C4iAvWGh2NsRaVIVj11REDsodlQsYEFQEAWUFnoNhEA6SSZ1kplMppfn++OZTBISUDjnO+973h/rurjCzOy2yl577b3XWruZDVb1y96g3rCeKgZBICQwb+qzzxI5skcLvdFUdn8btRBtcjSjf27UG7bCCvEBN4UcV7V40CeRS9F3TMR6ohB5qAZlbASOs5Xg84uP8JTXEDW6NyBQ8vkWTgdombJ0Ovox/fCaLFgzMgkb1Re/wwVyGao28eD34yqrRuL1IQgCpq9/o+rjDaK+X/qA+NiXRILbVMeeKxfiMVmDuiN6TG+QSsRHprw+6r/fRM0Ha0Eqpe0Pb+GtMFH56kfEL56NqlsHql9fRciVg9H264YrpwipPgSf2UqCBwSvjz3jFgV11l/tO04v/paC934O6rnQrikM/OFpFHotSMB+toojD7xBSKdE2gVtKRfZ8z/CW2+/aH3TtwnPdgf0TUj7eOQaFYIgYC+tpu50CQVf/Un6gtuQKGT4THWcnPkePT6YRUiXZPwuD4LPj0QiwVlmov50Sav2eWvyG3vdQKLH9A7afYLPT/lPezg54z2Rzw9fTdLdY1EnRCL4/Jj+OEbmP94menx/2s+9FV1aEi5jDR5LfbN15f8y/G/PVfrfCJdzSv4NmDp16r9Uv7Kykl27dl2wzM8//8zkyZOx2+1/2d4PP/zQ7PNTTz11wfJ5eXl88skngPgi9bkhyn8Xli9fzrRp05g3bx7z5s1j48aNl9TO3wWj0cizzz7LvHnzmD17NitXrvzLOv8qrxpoeS7PCgsLOXz48EW39+yzz5KXl/cvjelcmD9/PoWFhQD4fD6mTp3Kjh07gr8vWLCA/Pz889a/GBodPHiQdevWAbB//35KSkouaczng05PTaJw5S/sHDwbmU6NYUhXdg6axal/rgKptJlRABDaOYl2D07g+PyP2Zh6D8rIUHq//Sj7Jr3KHyPm4qq2cPjRdzk6ayVpr4svgoUPS8eWVYTLWM3Jh15HIpMSN2k06pQY8p75nAPDZ3P46idJnnY9oelt2TNoJrkvfIXP7sK85xRIJaS9ch9Hp7yC4PTgNlnJvG8ZsTcNJe2V+yh47TsOjJlPwZI1dH79EbSpcey7Yi65z6zCU2UhYkhXjk16mcx7XsNdXoNE2fwuKGX6Deg6J7O9/V0cufk5dF1SAn3eT/bcDzh4zT+R67VoOzW+VK8fkk7MHWOwHs1hb5s7yJnxNu1eeYjw0X1Qt4vnyJDHsGScQBHZ/IY47enJ5L72PfXZxVRtPYLf48P4/U6qth6l65IH8JjryVr0WTO6d3xqEqXfbsdnc2I5eAZ3pZnqrUepP1VM1Ohe7Bo0i6y5H9J1yQMAqOIiSHn4Gk7N+5CtyVMQPF56fjoXbWocmQ+9Sd2RXKwnCqn4eS8yrSrYj/Gb7VgzC/HUWNk9eBZynQbDkG4cf/BNcl7+BiQSij/ZTN3xArosub/Z+Gy5Rip/2Y/g9ZI4STT8PXV2LIdz2ZI8larNh+j41J0cnvQKB299kbCRPcmd/hbHR89CIpWSsnAyof3SqNt5nJPXP4GzsAwkEmo27gWg7fP3Y/rjGHXHC8ias5I9V8zDa7bR6fm70KbGcXrRp9jzynBX1HJq7ofNxncuXl6zjcRJo8l86C1yX/6auqN5FH/0K2Vrd9D9/eloU+P4c9BsTr/0Dc5yc4s5U709E1eFGWt2CfnLf8ZVaaHPBzPE33acYOeoBewa8wTHZ6+k59uP4Ko0sylpKtW7TgbLOYoq2XPj8+wctYCc138gfcVjFK3cyMGbnkPbNo7afdnUHcmlLrMQj6X+ovAybc/kzHNf4iiuwmk0Ub5uD4LbG6xr/GY7h+4IeGVJJXRefB85L6xmS8pUfHYXlZsOUfHLPqo2HyR70WdUbDqAwhDKnkEzyZ77IWlL7qfsm+0UvPEjMp2aPcNmc/jWF0iYNBpdYI4ULd/A/lHz2TtmATKdulGmQjTETOjP/glPkfvy1yCRsHvwzBa4KQ168l5dgz2/PIgXQNm323EUV2HafpzyH3fjqbMH65U2xQvo/vajuCrNHLzzFSo3H0Qil2HLKydh4ohmc6zjU5MpWrkxSMO+a/8pbsBOF7cqU4LXx5lnvsCaWcCpBR/jsdSjjAnHMKQbrkoLxm/+ACD7yU+xHMm9IF4N8lu4YgOWI3lYMwup/PUg3VfO/Mu+suZ8gM/mAkFga/IUTkxf/i/19VcyVb4uA5/NReHyDdTsOim+Mh+Akm+2cyBA+85PTaJg5S9sHzwbe2EFpl0nsRzNp2z9Xip+PYTXbCP39R/ovqz5JU99ThnHZ7/P5pS78Jrr6fL8XWhT4zl07+scnLq0RT3B6+PUM1/gqqil/owRe2EF5qN59P5AxOdcXdrA56P3LkOTFE3Jl1vZO3o+8beNJGJoNywHz3DwxueazZX8b3fy5+QlwTEOeusRnFUWvkmaSunmQ0jlckp+OYCzqg7LmVJ+HfskB29+jg5P3M7Zj35tta/Qbm3YPailzPudVryWsuDne6ZOZvxVY3jwvnvwWcoQBD9+tw2/y9aMbh2fmkTRyl/YPXg2HnN9cK5EjelFeL9OWA7mcCCAV8Makf7i3VRtO8Yfw+eyfcwCkm4dTv7Kjfwx5HFUkaGEdW2DvaSKzEWr8Jht7LhS1Gc9Xn8QgJDOSaQ+OIHCz36nart4GFd7MIf0Jfe30IFdX384SPsjU5ZQ/dth5OE6ANrNuQVVrIGtSZPJfuKTZjJVuGYnOyeJtO/x1B3kfLCJX4fOob6ggspdJ6k5lk/OB79SvGEf7jobmS9/S+2eLLxmG36Xh4M3v4DbVEf96VLqjuVjPVlIz4BseM31ZC/6jMKgbDTSsP5UMabdJ5Eq5WQv+gx7XjnuCnOzNTakcxJJU8ZQf6qYrMdXYj1ZhDIq/C/XS8Hrw2dzcnLWe/zZ+QE0KTGkzr5ZxPGj2ci0KnYPnEHBOz+ROGlUUJ9WfPsnJ+58CZlOjaZdPLlPfYKzoAx3eQ3Hbn0OX52Nmi2HMG3az9GrnyTh3nHoOiXS8alJVP9xDGtWEeXrMjj7yW8UvffzBWUDoO2DE6jPMQLQdfF9nH5hNb81WR/Kf9lH5eaDZLWyPrSZcQP7xywgb/E3SOUy3CYrJx5+q9n60OX1h8l98Sv2XDEfeYgWZ6mJ3U1s0Lpj+dRlnUXXMbGFfQPQe9VcyjfsZUvyFCrW7SGsVztxrG8+gtfqwLQ9k9PPfoEiPISuSx4I8Gs0e8YvImP0AqLH9qHXB7NwVZrZfcU8TDtP4A+8UH4+vbF78CxC0pLwO91kDHucnBdXo02Na1VvNJVdgAFvP4Kr0sJ3iVMxbj6EVCHqjbzPt/L72Cf5feyTZL78Le4aK4UrNrB78CzwC5St2cHeMQvIW7qWyBE9yBg2m0O3vkhiE1qa1m4l767nkOrUqNvGkzXiEUxrt6JMiOZY2kSK5r2DOjkGy5+HyB43k7Ax/VG1jQdA2zGRk7NXsiVlKm6Tle7Lpwd1hy41nl1DZiNVKvBYbOwePgf9tSNRtk8m4u4bcOUVA+AzW6l48X1qPv4eVXoHlO2S8JRWUvnKh8gi9BTftZCMMQuDB5Jw8fsOgL6r5lJ7OIeqP49TvPoPKn8/RPqSB7AXVbH3xufZNWoBua//QNdlD16Svilas5NdAZ51f+oOKjOyqDmUS8X2THI//g2P2Ya9uJr+bz3C7nuW8fsVCzj+4Jui7nj/Z/7s8iDmA2dwV1mwF5Rj2nWyVfu8NflNmDgcXWo8Jau3IXh9WE8UcvDm5wntkgIEbPoHJlB/qpiTs96neutRFBGhJE4ajS27mLMfbsRjrufYva+1WFcuw2W4GLh8KPkfgKqqqr88lNy9ezft27dn//79f9lewwtHDfDiiy9esHz79u2DORT/lUNJEA+0li5dytKlS7n66qv/Vh2f79JczD/99FOuueYali5dyhtvvMGECRMuqZ2LgQZansuzwsJCjhz5z70ydyHo1KlTkIdFRUUkJCRw5swZAJxOJ5WVlbRt2/bf0le/fv248cYbAThw4MC//VAyclg3KjbsA0DweIOeLdXbjiGVy5Aqm4fMhnRMRKqUU/rDbgSfH/OxfKQqBfazlXgtdozr9hA3rh9yrXi7CBA1vj+Wfdk4Csqp2XIYiVyKZX82YQPSqA/c5vlsTgSvD/PebAAq12UgVSmQKOSEpCXjKKhAGanHXlBO+dodRF7Zh4p1GSgiw5CFimEocr0WmUZJ+dod+O0ujF9sRRaixmtz4iyqpHbXCao2HUAeom2GU8KUKzF+vgXB7aXuUA4yrZrIMb2xF5RT+VMGnmoL3jo70eP7B+vE3T0Od3kNVd/+CYD5j6PI9TqibhpK1drtKOMNaNOSRW/JpjQUBOShGiKHdUMZEYotpxTjmh3ou7VBodcikUqpO5of9HQBMAzrRtXvh0UPQr+A3y8g06qQh2rxO9woY8KxHMpFrteijAkHQKZWUr3tqOiVWGUmpGsKZWt3ED2+P8Uf/4pcryNicBcEjzdYx7z3FPqe7fBaHQD4PV78Pj8124+jax+P3+HGlmsUPUn0umC9yBHdUcUbKF29DaexhpgJYqJldWIkxjXiYX19dsCAdbgRvD78TjeGCQNBJkWqUaFun4ivzk7Vd39Sf/gMErkMeWQolp3HkYVoCB3UldLV2zAM60bFugzRU3bNdqLH9W+Bl6O4qtn4zsXLuGY70QFPvejxYv3Y6wdRtHwDyuhwKjcfAuDs51uRaZVIZM2X6ertmYT1akf+ip+pPZSDo7gSZZQeVUw4Pnvja6IyrQqZWkn+CtHAzl/xc7Bc7cEcvBbxcKH2UC6KMB2VG8QDWJ/TRfRVfSn7fhea5Cgq1u+9KLxqth8n+qq+eOvsVG48gEQmRSKXoYgIRRkTTu3ebDxmse+wPh2QKuQUf/o7gsdHxfq9xN80hLjrB1O6+g/qjuajTY2j7ph4yVJ3KAe5Xoc9v4yosb3xu704iyqx7DuNz+Ei9tbhIg71jiAddO0TsBdWiHM0TIff6aY+qwhdh0T8dhfKqDAsgXYbcAvpkkx5gB7n8stbZ6ds7Q4iBnbGb3e2ihdAWO/2FKzYgGn7cQqWb0AZpac+14gyIqTZHDMM6xakfdXWI+h7tcP49R8oo8NblSl3pRlrZgGGYd0o/24ntpxSJDIZfp8fXYd4JHI5focb68kiwvp0vDBeAfnVJEZR/NEm5HodNbtPItep/rKvpLvHYi8ow28XdYBp29F/qa+/kqnYGwZTvm43lkOi7EoVckK6ipumprSPHNaN8sCakvvmj8Rc1ZfStTuo+GU/gs+HXK/FdrYSdbyh2bwyDEoL1itZs4PYcf0oXbsD88EzmHZktqjnqjRTl1lIWO/25L/7E/U5pVT9djg4x9zVdVha4bOuYyLm/dlEjemNEPBCkqoUlK3dgeVQTrO5UrUvG3dtfXCMkb3acSqwYT713s+oo/Sk3DgIc1YRCp1anPc6NRKZjIqf9rTal9NYA9BC5gWvE4RG349OnbvhstYEfnMhkUiRKkPwuxrH04BXwxpuXLMjqH+jx/cT9eTaHVgO5QbwCkGTGkfkoM6c/Uo8PBc8PiIHdqbsZ7ENXfsEnBW1IEDt/tMo9FpUMeHiBVYggrDBDlCEaChds4PKLUeJHNIVhV4resQGQKZVIQiNtDfvPUXZD7uDZWJvHEL5OtFTyfjVH81kqnpvI+1jhnWj5GfRNj/11joSrupD0dqdmA7nIpFJUeq1tL1jJGU/ZgT79tldhPVuz9kPNyKRyyhbuwtFlF6cV9V1LXRAAw0L3vmJiEFd8FrsRI/vx9mPfxU9dYurg2usrmMilkM5RAzuQsVPe6jNyEIRGfqX66W70kxoelsqN+zFZ3NiPVVE1JjegOg9Zs8tw1FUSclnv4NEQtwtoj617D2Fx1yPLERDxZrtRI3rT+lHm0AiwVVUgVSjxrLnFKr4SHw2J/acUlRxBgzDuqHrmEDBOz9R+s2fxEzoh7u67ryyoYwJRxVvIHpsH0pWb0Mepmu2PpQ3WR9KLrA+KGPCSZgyBlelGUd+GVU/72u2Pmg7xIsXzoC2bSy6DgmAaHNItSocRQEPwYB90tS+kYVoUCdGkb1QdPQo/eZPIq/oCYAyUo/f7cG4dgfuSjP4BRQRIYT164T5UA5+hxvB56c24xSh6W0oWLEBW46R3KVrkSrkKAyhrcpG5Ya9yEI0yEPUwYvm6Cv74Kmtb1VvNJVdAEOvdpwO6I3TK35GFaUn+YZBFK9rlNeUG4cg0yob7QCbg6gxvQBInDwGe0E5jqJKzPuy8TlcQdmw7c/CZ65HFqKl5ntxTqvbJ+KrtyOPDAOvF7/bizIxFnx+rHtPEDZ+kDiPOyVS8dMeAMrXZRDaNTmoO4xrdxDWpwP12cXI1EoUEaHU/bKDsBvHEHJFfyxrN4vjrLHgzMwBrw/d0D7UfPI9CALOE7lIJBJkkeGcCxe775CHaNAkRuEy1lC6dgcl3/xJSIdEcV6erWxiS+Wgio/8t+gbZXgIRWt3cuqtdYR1TUah16I0hOCsNOMoNQHgrq4L6g6f3YXf40Xw+5HIZWiSolu1z1uV31G9MK7dQdKUMRR/+hvyUFHfyLSNa7NEJiViaFeqNu4X5WTTAaIn9MeWU4q+Z3tR3mm5rlyGy3AxcDl8+xLh4MGD/PDDD3i9XkJDQ5k+fTrh4eFkZWXx6aefAiCRSHjuuef46quvKCkpYd68eYwcOZJrr722WVvl5eU4nU6mTp3Kjz/+yBVXXAGIB0yffPIJeXl5SCQSbr31VvLy8nC73cybN4/k5GRmzJjB1KlT+eKLL3jjjTcYOXIkffr0AUTPxr59+xIaGsqGDRu47777+P3335FKpezcuZP77ruPd999l7feegu5XI7dbmfevHnBz38H3G43H330EXl5echkMu666y7S09P5888/OXz4MG63G5fLxciRI9m/fz9+v5/i4mKuu+46vF4vO3bsQKFQ8MQTTxASEtKs7draWiIjI4OfU1JE5f3nn3+Sl5fH/feLtzGvvPIK1113Hd26dQPg888/5+TJk+h0OmbNmoVer+fZZ5+lbdu2FBQUUFdXx7Rp01i3bh1nz55lyJAh3HGHmBuigZZNeTZ06FA2b96M2+0mOzubm266iT59+vDJJ59QXFyMz+dj4sSJ9O/fH7fbzYoVKygpKSExMRG3u/XcdZmZmXzxxRf4fD7at2/Pgw8+iEKhYNq0aYwcOZJDhw7h9Xp5/PHHSUxMbFa3c+fOHD58mHHjxnH69GnGjh3Ln3/+CUBubi6pqalIpVJ27NjBpk2b8Hq9dOzYkQceeACpVHpeGm3cuJHff/8dmUxGUlISs2bNCtJ62LBhHDx4kKysLL7//nvmzJkDwMcff0xdXR0qlYqHH364xVgvBApDKJ46e9AgkOvUyEPUwd+dZTXiYl5lbvadaGRr8Tvd6LukIJE15gVSRetJum0E7R+9lhNTRM8ZVbwBV5mJ0J7tGXryY9yVFpxFFajiGmVLnRyNMiqc2oys4HeuMhNyvRZFlB6n0YQ6zoDTaMJlNKHv04G6w7lYj+bR8ekpdHxmChKpFFtuKc7S6mAbfocHwduYp8ddaUaiaJ5rSWkIRRkbTt9NL+F3evBZ7YFQCFOwjOD1oopr3ERr2sUj1ahImnULsXddRdFzq3CVmVAnx+IyVpP6/H0UvfgF7Zf+A6m60cA69c9V9FuzCHmYjvD+nTg+7V2cxhpU8QacZeJfV2UjvRWGULx1dlylJgrf+5lOz00BAWynziLXa3FW1KKON+CuNOMsq0Edb8BZXInHXM+wA+/id7ip3Z9NaNc2OEtNqOIjcJaaxENgnx9XZWN9hSE0eBgB4ua6QR5U8RG4KmpJvPMKSj7fgjImDHW8Ab/Xj0Qp58zzq5GHaPA73cFDA3W8AWfAeIu9fiC+egfqeAN1x/Kp/e0gCY/dTOxd47BsP4YsVItErcRtFHnnsznxu7wIbi+qNrF4TXV0f28G8hANXZY+SPZTn+E01qAI0zbDy1lmEvsN/G0NL6exJjhGVXwE8vDQ4O224PUheBrlxVVhRhUT1kxeFIZQBL8fR3E17adfR+WWo0QMSEMd4F3shH50XnQHyugw/G4vjuLqQL8mEAiWa4DUB8Y18qO8luLPfqP93Il0fvk+fA4Xpi1HCOvT4aLxkmmUhPXtQMlnv6OMCUMeogn0bQnW0XVIwO9yB3VAfa6RuJuHYs8vw15QDogbAm9d42Gfq8yEKt6AKjaiGa3c1RY0bWODn9s9cTvxt49EIpeS96qY20gRIaZw6P3Nk4T17RiUCVF+RdwErw9vnR0CY2oNrwaeeaz2IF6OJng15VFDGwiQdOdIij/fGiwn1arwNtGBSVOvBJ8fd5UlEO54AZmqs6NKiCQ0PRVHUQXyEDX12cWE9kjFVVFL3C3DUSdGYjmSe168WpPfxDuvwFn6133p2os6SBaqofeXCzg1/6ML0vBv93UemVJEhGDLKSVx0ijK12UQNaYXoV3bUJtVHCwvkUmbrSlN+203/XrK1u1BFRNOm7uvpGrb0cZJJQWZVs2QTS9y9outVG09GqwXHEtZTYt6DXz2u7zo09uS/eLXdHryjhZzrCmfbdnF6NKSENw+pBol2tRY/C5PsC9nmSkoU5gaDxaUBjF02FYiypSjrAakEtx1dk4s+4ERn83hxiPvogjR4K6yIHh9rfblLK1qglMj7c8FiUyG19Nov4iXfH5okneuQTaEVuaKOt6ATKNsgpe4nof1aofLVEevtx5B37UNdaeL8VjFNmKv6hvYVDdexPjdHob9/BzyUC0HpiwJtiWRSdEkR+OqthDWMxWlIYS6E0Wo4w2E9+0g6sCoME48+jadX74vOEZXZS2SQDh7g0w1gM/uJLRrG8g2Npcpiy1Y31FWg0KvxW400XnadRSv34smLoLYYd04M/v9RtpE6ZEq5HRefB/FH22m+s/jpAX0b1N6y87RAU6jSCd3tSW4hgXX1sDf+uxiOiy6E1+9A4lSTtSVvVGEavEHbI3zrZcN81Lw+VEnR6NtE4fXag/S2e/2ABB73SCQSNCmxjWXCYUcl9GEMt6Ay2jCVRb4f5mJ2DuuoPyLLaiSowlJT8VeUI63zo62XTwRAzsTPa4f2vZx6Hu1O69sqOMNtJ1+A6cD67lMp8LXZH2w5RqJ/5vrgzohEolCFgyPbbo+1GcXEzW+HzX7zyD4/agTRVtQodeiig0n77XvGDS+H15r0/VBpL1Mq8Lv9dL19YcJ7ZaCLdeIOkGs7ygsJ6xfJ9JeuFv0ODt1Vkz3Y67HMKgLiogQfE43MePFPVrT9UFACKb6aE02NG1icFXXEda7AwO3vILSEIqzvLZ1vVH913rDY7VTXyBe1sk0SuJG98BdXRekteDzE9avEwN/W4zCEEr9qbONNK62tJQNuQx3mdiHIi4Sb0UNirhIHKfPIlUpcOWXIFErCRvVF/vx3Ba6I3JEevD/DXLfYHNL5DLU8Qa85dWEPzaJ0lmvINM1z0mpTE1EIgHHoSwi7rgmgIOPxHcWEVnvofiLrZR8sfXv7zuazNHQ7m3xe71Ej+6FYUgX6o4XoE6IDMpEg65PnjSK2t0nCevb8V/WN5rYCOxGE46yGjRxETjKaoge2g1rTikjv1+EPERD2eptjTSUSogcno5Mq6Jw+c+EdE5q1T5vTX4b1jqFIRRVbDiqmHB6fzk/KP91x/IpXvU7HRbezvAj72HafpzKjftJmjoGEPWN39W4LjSsK//X4XL49r8fLntKXiJ07tyZl156iSVLljBkyBDWr18PwPr167n//vtZunQpzz//PEqlkkmTJtGlSxeWLl3a4kASRC/JoUOH0rlzZ4xGIxaLuLn57rvv0Gq1LFu2jNdee4309HQmT56MUqlk6dKlzJgxo1k7Q4cOJSNDvPnyer2cOHEieEAJEBMTw9ixY4Peh126dKFbt27BsOSMjAwGDhx4wQPJL774Ihi+ffbsWTZvFm+rli1bxsyZM1m+fHnwIO7MmTM89thjPPPMMwAUFxczc+ZMFi9ezNdff41SqWTJkiV07NiR7du3t+jrmmuu4bnnnuPll1/m559/xmaztShzLrhcLlJTU3n11Vfp2rUra9euDf4ml8t57rnnGDt2LEuXLuX+++9n2bJl/Pnnn1it1mbtNOXZjTfeyO23386QIUNYunQpQ4YM4YcffiA9PZ3FixfzzDPP8OWXX+J0Ovntt99QKpW89tpr3Hzzza2GUTccXM6aNYtly5bh9/uDL10BhIaG8uqrr3LVVVexYcOGFvU7deoU9Iw8ffo0Xbp0QaFQ4HA4OHPmDGlpaZSUlJCRkcELL7zA0qVLgwfRF6LRTz/9xJIlS3jttdd48MEHm/WZlpZGv379gp6ycXFxfPDBB9x33328+uqrTJ06lY8++ugv+dMMzs0xLpHQMpdy8y9sBeV4zDYGf/skA79aKBpYTYpYjhdQ+v1uDty7jNQFtzd2JED1pv3s6fUwslANiqgwhEBFmVZNt4/nYj9TjM/hatZfs+5bSc6v65zEmadXkdHnUXKeXkVI1zYt8fyr/NBSCbIQLYcmLCL3+S/E8O1WQGjSkEQuQ6KQkzd/JUXPf06nD+YEfwvtl4an2oLteH6L/lPuGUvuq2vEfJBnSkmdfkOgjND8b7Aj8Y88TEfM+L5YDpzBWSLeoKoCRkfTt9IEQUCu1yHTqtjV/zF29HwEmUaFRC5r1qAyOgzTH8ea17+gPEhQxoQjeH2Uf78rWC/yih4IPj/W4435a859uy111o0IPj8+p1scX5gOXfd2VK35k8O9H0CqVaGMj2xWRxEdjrfWCoKARCZD170dpWv+xGk04bM7G+l2LqGa9H9evJqNUYJhRDrlDR42Elry4FyWBNpLum04gtdP+cb9zdqs2HSQ7cPmcmz6e0jPOQA/lz6RQ7uScMswPDWi/pOH6Yga2ROfzcnRe15DIpNiuKLHJeGlio8Enz/Ir3P7BkDashGpUt5Ij/NBIBdqy+8b/5u/+Fv2jlmAt95J8n3jxVFJJEhVCk48+g6Wg2eQh+nQB0LvguP7C7xa8Kw1vFppQ6qQifnWmtCjabGosX3w1FoR/EKLX1ulvURCz48f58w/V4l1BDg56300ydHoOiYg0yiDIYHnw+vcAWuSYxC8PjEv71/0JZHLkCpk2HONFH24kR4fzvr39HUONKV95KieLXTA34HE24YjeH0Yv9+FIkxH7Lh+ZL/wVfD3g5OX4DSaODDpFdrcexVhfdq3aKO1emIqOAmdnriNrH+uwmdztjqupmjZckopXvU76uRo+nz9JN56R4sp33obrcwVmZTyPzOJv6IHtSeLWNf7MQ7e/DyKyFBkIZrW+/I130qdn4bN+5NIZQge+4WKtNLeuQUEJDIpYd1TKfzsd3aMfQKfw40iXIdMo6TjrBvFPHZNmnCZrBx84E0O3bOMtAUTAbAH7IDwPh3o8uwU6s+UBneIgiAEdeChe5bRdsaNrQ3yvAj8XZlqM3E4gs/H2e93ozKEYj5ZhLeJpzSCgN/l5ti9rxPWpz269nEX1f75xiUIArYcI8Uf/4oqzkCfr5+k/mSRaB/8xXrZgK5Mq6Lnx4+T/9p3jYetJdVokqMZ+NviYP7VVgUTmttCgnipK3j9VG86QNeP5pL39Kf47OJckMplyMN1HLlrKe4KMz0DeqI12QgbkIa72kJdcD1vfX0o+zvrg1SCMios6PnXMFaAU7PeJ+neq+i3dhFIpUE9qWkTi9dibxZxcK59I1HIkSoVlKz6nb1XBuQ3MhQQ6eAsruLYfa9z+unPCemYCAjYz1aR/+56+q1ZRL+vn8Cafb6Io/PLhlQuI6RzMp5aK/uuXCgeLLdy8NNyLWpdb1T8kRn8HD+2DzVH8sHfWPfYPcuwF5RzeNJilFF6Mcd1847OO9Yg3wSB8PGD8TtchI0bRIcvnsVxqlCUuSbDSp11I36fH4/F1mozDXipurTD73ThOpnbvJhahaZfOt6a5g/hOE/kYpy7lEOTXiHl3quIGNT5kvYd0gDPHaXVZM5aidfhRhngeQO9DUO7kjxpFPnLvmtJjkvRN02LCqBNjgYE5DoNu6a8xs47XxHztjfYeH4By5E8HCXVhPVpH/TO/Dvy25BSSiKVIAvRYDmWz9kPNxHSJTloM0eN7oWzpFq06bUqYq7uf45d9DfxugyX4QJw2VPyEqGmpoY333yT2tpavF4vMTExgHhY+fnnnzNs2DAGDhzYzNPvfJCRkcHcuXORSqUMGDCAPXv2MH78eDIzM5k1a1aw3LmehOdCr169+PTTT/F4PBw9epQuXbqgVCovWGf06NGsX7+eAQMG8Mcff/Dwww9fsPzUqVMZNGhQ8PO3334bDKtOTEwkOjqasjIxL1GPHj2ajblbt25oNBo0Gg1arZZ+/cQwn5SUFM6ePcu5MGrUKHr27MnRo0c5ePAgW7ZsYenSpRccn0QiYciQIQAMHz6c1157Lfhb0/6SkpKIiIgAIDY2FpPJRGho6AXbbgrHjx/n0KFDwUNDt9tNdXU1WVlZwbD2Nm3a0KZNy0Mqo9FITEwMCQliyMjIkSPZvHkz11wj3u4NHDgQgHbt2rUazh8TE4PX68VsNmM0GklISKB9+/bk5ORw+vRpJkyYwIkTJygoKOCJJ54Ijk+v11+QRikpKbz99tv079+fAQMGXBB/p9PJ6dOnef3114PfNYz7XNiyZQs9e/bkgw8+oG+T7z0mK6roMIZsewUE0Sj22hpf8lPHG6hrSHweALfJikQqZeeEpxB8fgZ8Ob/ZJksdH4mzvJaavdmo28ahMITiKjOBRIIqIVK8VfT70XVMonbncSRyGd0+mUPF9zvRdkgQPYsCbaniI/HUWPFU16Eeli7e/iVEokqIxFVeiyohEm37BKp+2Y8EqFy/h67LH0OdGIUFMbxeqlHgb3LwoowJbxYaDeC12LCfEY1U65E8JDIpTqOJiGHpwTISuRx3eW3ws6vMhODxokqIQh4egjLOgDLWgOnnPYT270xIj/b0GdMHVXwkfo+XHsuncXzacpImj8GWZ0STHI3x2+3E3zwUdYIBV3mt6HXSpI8GHimjwxi89RVkIWrM+04jC9VS8ct+UqdfjyIqLFhHHS+2EzEwTQz9unEIiZNGizj7RG8EV1mN6JUaE07ZdzvofuXMYH2PySp6CkSHMWjrq83kQaZRoYzUc+D6p4N8dpXXEnPdIOQ6NcMPvINUrUCu1wbDOJ1lNcTfMpTQ9LbkvPg1vb+cj6u8lsgR6fidLhRRetI3LUEeFoLP7kSotaJMiAKZFGV0OK4yE+6KWhAE3GUmav44Lj5I44eUBycQe+MQvHX2RrwSI4PjavjbgJc8VBM8sGigN4CrvIb4W4ejax9P/MThSGSyZuH2qthwhMCGqc29Y0kOJMqXKuQYhnZl5+iF6Lu1AQnBNpuWQyIltHMStftPi94cTcqFdk2h++sPceDOVxjy83Mk3z+ONo9cKz6OUWdHHReO7Uwp4X07/W28JDIpg7a+iqZtLIJfoPTrP4L8ksikLeTLdqYUqUoMURd8fkI6JiKRyygPhHQBeOsdyPViTqake68ibEBnur4zDVdFLZrURs9IZVQYjqKDLeRXplbS9rHriRnfT/RsrHfiqbHiLKmGAQLK2AbPLhE3j8kqPtATCJtvipcqIZL6rLMYhnXj9JOfkjh1TDO8EiYOR9s2lv5rFiGRStEkR2HefzrwwJKMzNnN8yL77C7kei3J948jdfYtwY1f+wW3I9Oq6fDUJJSR+ha091rsqJOicKsVtJtzS3Cu2AO5VaOv6kvZ2p3oe6S2wCv+9pFo2sbS9/t/NpPfuFuGoYqL4NDEF+jz9ZN/2Ze7ohbB40Pfsx012zMR5t6KJin6X+rrXJlKeXACmqRoBm19FcHnR9+7A7sHipexMq26mfcOiN49SkMobe4fR/Ik8ZErv8eHYWg3do1eQGjXFEK7JLPvphfwNAlvrM8uRqHXEn/DYFTRYXRf8gCewHgb5krTem3uvUqcY4FDbsvRfCo2HiC8X8dmc+xcPjfIuWX/aRzFleKDEpF60Sso0Ne5c6XtrcMIbRvLqG+fQCKVokuKonr/GbSJUUjkMgq+30WPebdy6l3RFrEeFXNY69KSqDuUg2X/aWr3nuLIHS8zcMsrYh7QADSVKQCpKgRkcuThiQheF3JFE/tRKsPvbB663cDnBrwa58orqBMisWYVNcFL/M16sghnWQ3mI+I4S7/bScqdVzDi98Vo28bid3uRymUglTDit5fxe7w4y2uxVpjRto2l3WPXkXDTEBQRIZR8uwPTzhNEj+qBy2QJrkENULM3G01iFPJQTXCMiXeMQqqQM2jrq3jM9eg6NkZ3nE+mFJF6Otx3Fal3XoFMq0Tw+IgZ0oXfrxRfH9cmRZH72RYAku+9isQG/SuVojSEULM7S0y/cgHZSL5/HIkBmfXWO5DK5aJ3U2JkEK+m+BV/uIkOC29HrtcQfXV/3JWW4FHK+dZLj8mKPExHj0/nUPb9Luqzzwbbc+SVg9fPvqueQNsuntTZNwXTXgDEThyBTK2k8/IZ1G4/hiohElV8JPoBaSjjDGROeomuH8+h8oedmDbuxyPIkOu11B3Pp/KXA6gTDPg9XrSJschCtVhPFraQDW3bGGLG9SV6TO/gei5VyoO80wXWh7K/sT747C4Ejxd3lWjRNV0f7LlGjt7+Mj4kjClYBcCgra+IaWlCNAw/8A7K2HCkChlRo3piPV4QpL2rrAb8QmPI+JE84q4fxKCtr6BJiqYm4yTqxEjKf8ygx8oZKMJDcJXXYjlegEylIGnKaPEBFwiuD+oEAxIkuE3NnSOa6g2n0YSn2oLf42XQ1leRh4cgeH3n1RttJg4jpG0sI79p1BumJnqjqMnlWMqNgyhcu5M+L0wN0lqilIkyU12Ho6QKTXJMsLwqKoyqwuZrLVIpbd96HK+lHvvxXDTp7Qjp15mwMf3wVJrJvfOfeCtriZ8/BU+ZKag7Eu4YSfTYPuS8/E3wsrdB7h3FVagTmsh/tw4oEmJov+1TJCoF0hAtbb57A2mIFnmMAcHjJfHdfyILC6Htj2+LDxZWmnBX+6jceICw3h2o3Zt9UfuONvdeRco9YwHxQkmMPsgj9qq+wXGJttTDHLzzFdz55c104sXomzYTh6FLjkYil1G15xTawKMyAJq4CHI/3ozP4cbncOFzuKjNyCL+5qEM3vYKggDOkmq8Vgc1u7OIGt0LdWxEC/u8QX71vdvTZekD4qNMfgF1YiQeiw3bmVLibhiMaXsmEpkUv8tD5Ih07Pll4tgFQbQxxvdrtGPLatCkRDehYWQLPXcZLsPfgcuekpcIn3zyCePHj2fZsmU89NBDeDxi2MONN97II488gtvtZtGiRZSWll6wnaKiIsrKynjxxReZNm0aGRkZ7N69O/i7pJVbrvOBUqmka9euHDt2jIyMjODB04Wgc+fOVFVVkZWVhd/vD4ZI/1240G2ISqVq9lmhaNxsS6XSoEemVCo9b95Jg8HA6NGjmT9/PjKZjOLiYqRSabN+G2jfGjSlX0P/Eomk2VgkEslF570UBIE5c+YE82u+9957JCUlXVQb54O/Q5dOnTqxd+9eIiIikEgkdOzYkdOnT5Obm0vHjh0RBIGRI0cGx/fWW29x2223tdpWA42eeOIJxo0bR35+PgsWLLggTfx+PzqdLtj+0qVLufXWW1ste+WVVxIdHc2iRYta/Fa97Rj5b/9ExpiFovdfIGwrrG8HPFZ7cHPaFGoOniH+2oFoEiMx9O+E3+1BkxKNrkMCCTcOpvy3Q4R1byu+SlpjxZyRRdigLmjaxRN9wxCkSgXqNjFUbz5I2hv/wJ5TSsnKn6nefJC4iSMA0PftiNdqR/B4qT9dgrZdHG5THdp28cRNHIFp6xFibxyCq7yW8CFdAYgYno6zpLpZGz6rA7lOjTolGolCRtRVfZvluwOo+vUgsTcPAyD6ukEgCFT9tAdtu3ixnlw07qs3NxqBNb/ux2dzEj1xJOYdx/CabdiyCqn+cSdSpZxDfR/izCOv4ygow7Irk+PTlgPgKK4i+5+fU7nxAFKdGr/HR8JtI6jLKsJjtTcLOWzKo5LV23BXmMXXjuVSIoenY8stQ6pR4q40E9a3A16rXQwTKa1GcHvxWh2ip1qdHWtmAfETR1C1+SCps27C73AjVSqCdYJ4ZZzEY6pj75gFYm4fuZTIUT3RdkrE73LjPFtFWIA37kozuS99Q8Uv+8l56SuOP/w27moLBW+ID4E5y2qIv3UER+5aKm50ZTJkagWuCjPatBRK31hD5tg51GWcoG5vFjK9juhbryD23qvxuz14qy14KmvxVJlxGavRto+ndncW6gQDJZ9voXbnCao2HwrilXz/eLxWO5rk6BZ4mQ+eCbwODwm3jaTqV5GXTqMJv9PDnhFzOTX/I9zVFmLGiUf34X074Kt3Bo3Sok9/Z9eYJzj94jdivk2XF7/DTbtHr8VtsuKqFDftDeWOz1qJ3+Ml5e4rAZqVUydG0veT2Rybthxbfjm1u7Nwm6wcf/gtBJ+fqi1HiJ84AsHvR5Ma97fxKv54MzkvfoXHbMNxtpK4G4YEQpl8eMz1LcJE647k4fd4SbpnLBKFjPibh+AsqxEN5wDYc43oe4rejHXHC6jPKmLfyLlU/JSBVClHnRJN2MA0ZBoVFYGNlqZJaJktz4j1ZBF7xyzAY7Yh0yiRapTY8suQqpXUHc5pJlMAtbuzghvHBrz2jlnAyenLUSUYwCcEXqFsjpdx7U7shRVkjFlI3dF8Uh+9jqhRPWn70ASc5TU4zzaGzjZAA+13pD+EcfU2Sr/Yij3PiPVEPhKppFXad33jERxnKznzzBfN5ooiSo8tz4hUqyTprisx/Xm8BV7e2nochRXN5NdZZiL+tpHYzpSiig7/W31VbTqARClHqlGKoZZadTNaXEpf58qUXKcm58WvyHnxKyRyKVKFmC8zYdIo/B4v9VktLzNNu7Nwm+rYNWYhtrwyQMBZWo3SEEq/1QtEeT/QmFdbplUh06kx7c7Ca3VgL6rEfDiXis2HSJw4AnViZIt6RZ/+xq4xC6k7WYSr0kxo5+TAHLsuOMda43PMdeKFbtJdYyn+eDNH71qCp8aKz+kmfuKIVudK4Xe7sBZW8OvYJzEdK6DLP8Rom16L7sDv8mDOLMReaiJ2uJi+RhkdhuD1E9olOdhX1a8HUSdGojSEok6KAmgh84CYL9LnxWsuxe+yoYsQN5oStV709vG1TEdTszuL2OvEC8mE20YE5spCTkxfgTxES8LEEYT17RDEq/5UMY5SE7r24mMXUcPTsRdWcHrpd/ySNAVTRhb1BeU4y2o4/dp3uM31uCrN6ANrev67G9g15gmqth7FXWMleepoYsf3o3rHCbxWe7PH0/Td2yJRyKnZeTJIe5lWhavKwt4xC6hYl0HcjUPFsV9Apip3Z+Ey1fH72Cex5pcjAPZSEz6Hm+hh3ZCplRStESNRij/9jUO3vcTBm56n7mg+baddT+SI7uh7tsNjsrYaKl+zOyuw7i2kZucJTDtOIA/TUrX5ECnBdSWqGb8UUXpM245R+sVWvGYbrmrLX66XQDBVx9mVvzRbi8p/2Yu2XRzqNjF0evEeEATKf2g8uKpYuwNXmQl7TgmmXw+Q+EDAGeGha3HklNBm9q3Yc0opXflzM7ycpTUYhnUj4bYRlP+0F3dVHSceW96qbJxetIo/e09je//pHHv4bUy7TuBzuEm+wPpgO8/64Hd7RFuvlfVBERUIkw68+mxcu4O9YxZiOZyLvaCMnf2nU5uRhd/tpeCtdc3sG3eVBY+5nuQHRO/7xMmjsBzKYe+YhTjLTKjiDCRMHEHyfePwuz3BuayM0nP20984fNdSPOZ6LMcKSH30OgDaPnodfo83GLHQFBr0hrvKAhIJFev3sHfMAqp/P4Tf6z2v3ihau4v6wgp+H/skNccKSAvoje5PNeoNAHmohuhBXTD+eijYl1SrInHyaKp+PYg0kMtVERGCOiWa8IGdkWlVzWQDwFtThzOnmNMTZuPMKUYWqiVyygTK3vwGv92Bt7IWRUIU4eMHU7tezPVtyymlw4LbOHLXUuJuGByUxarNh0iYOIK6I3mEdE7G53LjqbUiCwuh6PY55I2+F+PsV7HvPU7RrbMpGP8wpuVfU7f+D5wnc/CWV1P+wvv4rTZ8VbXItCoir+gRzC1+MfuOok9/Y+fIeXhqrAiCQOLEEaRMHiXmkrTakShk9Pnk8YAtVdaMZ3Bx+qaBZ8ZNB3HV1NNm4nC6zLoRVWw4dTlGCr/dQdTANCQyKTKNkvA+Hajde4qzn/zGwZueD0YvRI7ojvV0cav2eYP8SuQy9o5ZiKvSjC2nlISJI6j69RCJd16B12onYmBnMVXT6RKcpSbC+nSkdm82MdcNwjA8HWV0WBN+HQzmkGxtXfm/CgKS//X//tvgsqfkJYLdbsdgED0smoYel5eXk5KSQkpKCmfOnKG0tJSoqCgcDker7ezevZuJEydy0003Bb+bNm0aVVVV9OjRg19//ZV77rkHgPr6ekJCQpDL5Xi93lbDrIcOHcrWrVvJz89n2rRpLX7XaDQtxjJixAjeeustbrnlloumQ9euXdm5cyfp6ekYjUaqq6tJSEigoKDgryv/BRw9epT09HTkcjlmsxmr1YrBYMDtdvPbb7/h9/upqakhN7fRlV8QBPbu3cvQoUPZtWsXnTt3vqS+z6WTWq1u9rlnz55s2rSJ++67D4lEQkFBAampqXTt2pVdu3aRnp7O2bNnKSoqatF2QkIClZWVlJeXExcXx44dO+jatetFjS8tLY1ffvmFkSNHAuIh5Zdffkl4eDg6nY7u3buzZMkSrrnmGsLCwqivr8fhcBAdHd0qjfx+P9XV1aSnp9O5c2d2796N09n8QLApTbRaLTExMezZs4fBgwcjCAJFRUV/64GdvqsXcOLxD3BV1HL6xa/ouXIGHRfejjWzkNq92YzY9xZ+txdFhI62j1yN4BfovOA2to9eiC2/DFVMOL3eegQkEsyHc8h7fyODvn5CzJ3j9dNn+TTkoRoqAkaT7fRZQtLbItdr6fr+LHw2B2VfbUMRFkLcbSNxlpkIHyJu6BxGE4P3vYVEJkOqVqDQ6+j1xTycxhp6r16IRC1HGaqm+yePU/b1n9RmZNHtvelIpFJc5TWcfPhN4u8czeB9b6NKiMLvFEMjBu15G8EtJqGWqhQMP/0J1b8f4tRjy8l9ZhWGkT24ong1gk/gzFOfIvj8nHniEwb88RoytRJBAj2/WUTt7hPYD2ZT+fU29AM6E9K7I722vYG7vIb8Jz7EdiyP8DF96LNnOT6HC+MHP2O4ql+Q7qdf+pq0Z6cg1ajQJEaCAAm3DsdRXEXmjPdQRocx5LeXUQYeTWn70AQOTXqV9DceQhUbgToxCr/XS8w1A3CUVGP68zjD9r2Fz+HCa3Wgio2g7nAupd9up8vSB+m67CFcFWYOT36FTosmkfbSPajjI/E5XHRZ9hBZM9+j9+qFZD2+kk7PTUXfqz1Kg54xpV9hPSHKQ68v5gPiZmpM8Zf4bE5sOUZUsRE4K8zkvPgVPVbOQBVnQCKVUBJ4QCHxNvFweOTRFQh+AfOxPPp886TorXMwmw7vzkIWosVlrCbr5qdo8+y9RN08krCRvfDW1lHwxAfiXPtiESVvrKH7iulIdWpU0WF4LDasxwrInPYOac/dRdpL9yDX6/A7/x5e2U99Js6jNrFYTxUxdN9b+BxuTvzjHRLuuIIr9r2JMiIEv9eHQq9l9JF38Zht7L/jFbotvgdvnYOQDglcXf4VgsfLnpteACDu2gF0nH0T9pJqfPUOjk5bQfriu5lQ8gU+h5v9d74CQMc5N6NJiiJ92YPiQxtSCW0euUb06qg0YxjSBUWkmBPN7/EiVUj/Nl5DdixDIhFv5kO7JBN5RU8cZys5OX0FAN3fn07M1QOQSCUMP/gOFev30unpyaQ9NxWfzUXR8g0k3XUl8lANKQ+MF72clApGlX6FPc9I1vQVdHt/BhGBy4Ah+99B8PkxfrEF22nR47jv+ufw1tnwu724TXUoIkIZuvctrJmFmA+cZtSZTxH8fuwF5aS9dI/ofRCQX1dFLVKVnE7PTRUTxreJoe6fojdN9ZYjdHp2KlKNkn7rnsFZagri1bMJXlccWU7hJ5tJffhq+n69UEy8X2lmyNZXqDtZRPwNg8X8oT4/fqcbTZsYOgR0YOa0d+jxwSwiR/bA53S3kKmSL7aQcNsI6nNK6fbGI6S//SiWo7nU7s1myM5lyHUa/B4v0eP6iukGLoDX6X+uAkGg3eO3IJFKCemSTN8fnqZ6y5G/7KvNtOtFz04JDP5zKc7yGgSP75L7+iuZElwe5JF6riz/Bvx+Ts54L7imjD62QvRwDg8RH5bo2Y5OC29HFROOx2xD37UNow68AxIJNnsZw7a+IoaOV9eR8/r3dF/6IBKFnJixvfE53Zh2niT76c/p8txURmx/DZlWic3ualbv7BdbSbptBNacUkLSkplQ/jU+h4v9E18CxMPBUQffwe/1wTl8luu16Hu3J+muKzk58z1irh5A3K3DWsjUkBXTSJrQH4lUwg0H3+HMp5vp/NDV3F60CkGA0x9uAuDkmz8yfssrpFw/CJnPT87LX5M4ZQxtH7uh1b4a9E3WzEYaykJjkCjUIJEhj0hh9qwZDL9iNO998BFnKyzknc7gigGi975MH4evXjxgb9C/HRbeTl1mYVD/Vm85QtSYXsTfOpz+AbxOTBf7O7HoM4ZvehFneS22PCOHHn6bHq89QOeFt2E5UUjN3mxSJo+iy6I78dqcjNiyGL/TjaPUFJQvVUw4USO6I1XK8Ht8RA3rxrEZ7xN37QCSJo5AnWjAll9G5kNv4qqopfvKmXRd9pB4CCGTMvzICvKWrsVVZWZMyWoEn59Tcz4I0uPaI++CTIIqPARlRCgRPVNJXzARdUw4brON8K5tuLnoMwSPj8pdJ4OpX3qvXkDh+7+Q9sxkpGol2tQ4JBIJXpuTw3cuDsrG8IPvtKoDJEo5UrkMmUZFr1Vz8bs8eC02ui57iJMz36f36gVkPf4BPT6YgTImnKgre+Ox2PBZ7NQWVlxwvdS0iUGTHI0ySs+Ys1/ic7qp3npEHFNEKIJfYNi+t8Hvp+RzUZ8m3XUliZNGoUqIRGEIRWHQE9KjHRKpFJleK0YSSKXEThyJp8ZK3J2jcJWaOP38alE2PphJ3I2DwS9gL6rgxIwV1Ow6eV7ZaLBVSr76AwQ4tegzur5yH50D60Ph8g0k33UlslANbc+zPkg1SkI6JVGz6wSDM94EQcC4elvj+vDDM0hVcvw+geptR9H3SGXY3jepC9igw/a9hUynxpZnbGHfuCpqOTHjPXp8MJNOT92J22Tl8GQx12nmI+/Q69PH0aV2J3JUT5xlNZxaID4o0uvjx9Gnt8FRaiLriU9xnK1k0C/Pc1XpaiRSCYLXT9/V86k/U0p4346tykZ9djHRY/sQc/UAHEWVVP9+hNjrBrbQGwNXTCPxalFvXHPoHXI/2Uynh6/mlrOrQIAzAb0BMGrd01QFHq/JeXE13VfOpONTk0S90as9yfdeRfn3uwjr25GhAVqWBmiZdNeVpEy5AmV8JPIIPfKIUNKPfI63SowwUacm0O7DJxEEP92Pr8ZjrMJntSNRqwAH6sQolFFhjDyyAp/TTXkgqqhBdwzNeAO/x4siLIShu17H+sOvuHPPEn7H1SjbipFmsqgI2v7wFtIQLfj9IJMhVSmJXfgAguCn7fp3SUSBVCHDGjgA/Lv7jk4Lb2PXqAXY8ss4NuM9en8wE5lagSCALb+c448tp+OcW1BGhND/m4U4S00ITjfHH3rzovXNNa3oG0W4DkWIBsHnx6NRMXDFY/hcbq4//SGOMhMlq7ZQtfkQvVbNpcvL9wbzr6qiw5GHaVu1z1uT3z1XPkH7OTcTNaYXykg9yugw0t95lOynPgvqm4qf9xF/yzCiRvdE8Pkx/Xmc0q+2ET2hP51fvheFXsuATS/ic7g5dPPzXIbLcCkgES4H/v8l3H777cFQX4Brr72W2NhYVq1ahcFgoGPHjuTl5fHss8/yySefcPLkSaRSKYmJiUybNg2JRMLLL7+M1Wpt8dDNtGnTePLJJ5s9ELJq1SrCwsIYP348H330EQUFBUilUm699VYGDhzIl19+yaFDh0hNTW320A2IuSQfeugh+vXrx6OPPgqIL25v2LCBhQsXYjQaef3115FIJNx333106dIFs9nMtGnT+OCDD9DpdOelQ8PDOU3Dt91uNx9++CH5+fktHrpp+hjNuZ+nTZvG4sWL0ev1LX5rSofDhw8HQ9Cvu+46RowYgSAIvPPOOxQWFpKcnIzFYmHixIl069aNqVOncs0113DkyBG0Wi2zZ88OPnQzdepU2rdv34weQLPfGmjp9Xqb8eyKK67gpZdewuv1ctNNN9GvXz8+++yz4CvY0dHRLFy4sNlDN23btqW8vJx7772X9u2b56i60EM3DXTJy8vjiy++4Nlnn23Bi9zcXJ588kmeeuopevToEaRpz549eeihhwAxLcCPP/6IIAjIZDLuv/9+OnXq1CqNtFotzz33HHa7mDNq+PDh3Hjjjc14k52dzcqVK1EoFDz++ONIpVI+/PBDzGYzXq+XoUOHntdbsgF+jb3jgr+3Bp6L8BZuCqGC968LnQO+S3Qel/xl4sh/H6ilF/+afZ1f8deFWoFLocZ/khaXehOol7X+ANWFwOq7NBpeCrj/w0EMyv9gyu5L4ZnsEmXqP5mI3PcfxOsyNILnv8AbQHGJfK6WXbzfQJTv4tc9gCtOLr7oOn90e/KS+nJdwpouvcSpcim6zSy9NH+NMP/Fr82XCv/JdVYluXgaOoWW+Yz/DlyKzr7U+XUpOvtS4VLXoktZIy5VfsP9F687olQto5n+DlS5NH9d6BxICav760KtQKFF/9eFzoFL5delyKLlEvml/1+ub8ZWfPv/w0j+98AvsXf+Tw/hL+Gaiq//p4dwUXD5UPIysHfvXg4cOMD06dP/p4dyGf6Pw+VDyX8dLh9KNsLlQ8l/D1w+lPzX4fKh5P8MXD6UbA6XDyWbw+VDyX8dLh9K/utw+VCyOVw+lGyEy4eS/51w+VDy3w+Xw7f/H4dPPvmEI0eOBB9EuQyX4TJchstwGS7DZbgMl+EyXIbLcBkuw2W4DM3B/7//PvS/Di4fSv4/Dvfdd1+L7z766KNgWHIDXH311YwaNeo/NazL8H8ULsX/y8D5HzK6EFyKB43sEu9H/ZfQ16V6w3n9F19PK7m0G9VL9Xa4FLgUr4VL9Se0/Qe9Hi8FLtULRsul8dnzH/TM1Egu3hvD/R+Uw0uFy68G/s/ApdL9v4FfWv9/zhvuUrweR518+ZL6+v0S+vpP8kst/Cd9rP/3g0u4eOpf6homvQQ7wHmJ0hEuuXjb0iZc2rb5/6r8VrvUl1Rv+DsXl0cfYN/0zEvq61Jo/5/kl8Z/afz6T3pLX4bL8J+Ay4eSl6EFPPDAA//TQ7gM/0dBkxJNj5UzkYfrAo86vIvgEQ9Seq6aQ/To3oBA8edbOL1IfFwi/oGriZ1yJRKJBE+NFWVcBH6HG3dlLYqoMGQhGlSJUeAX8NRasWUWcGqqGIoWfd0g2s69DW1aEi6jCa/FRvaM5Sijwuj4yv0oYyPw1TvxmOowfrmF0g83Bsfa4aV7ib15GAqDnqO3PIt510libx1Op9ceRiKT4TXXU/T2j8E60dcNInXuRHRN+sqasYL6zAI6vnQv8bePRKpR4SyuZO+gmcF+en4wE137eCQKObq2sSCT4nd6cBRXkjl9BT6Hm+5vPYK+eypnFn/L2fd+bkFHbfs4XGW1nP14Mz3en45Mp8ZTY+Xw5FexZhaiaZ9Al5WzAVDGG1BEhOCuNGPZk0X40G7Iw0KQKOW4iqvwOVyUfbEF40cbgzwbvO1VZCEa8AsYv98VTKie9tLdRI/pLSZJf/kb2j9+C4pwHXWZBZyYvpwBv7yIq7wGR1ElUYFyJ2e8R9pL9xAxsDOOkioQQPD6KF69jYJ31ou0n3sryXdfiSIiBIlchs/uYv8tL2A9UUjP92cSPbonUrWSks+3ULh8fZAWPpsLRbgOVUy4+LJhdjHKSD0+h4sTM97DGnhxstNL9xA5pjfq5GgErw97fhmnZryHIkpPpxfvQWEIQWnQs6PLA8hC1KSvnIkmJRapSoGztBq/y4Ncr0UepsXncOO3u1AlRZH/6hqK3vuZyFE96fzK/ajiIvDZXdTszOTEtHfRdUqiy9IH0baNRR6iwWms5viDb5Fwx0iixvRGqpSjijfgMdvIX7GB/AA9Os69lZS7r0QeogGZFHt+GRKlHIlMChIJ6lgx57GzsJysf7xN/OTRxN02ElmIBr/Hh9toouL7nRQuXUPam/8gcmxfvJZ6vBY78vAQ6jILKHx3A72/nC8+XoIEl8mCt7aekzPew5opPlx2PrxSZ95E4pQxSJVy5CEaXBW1FL73MykPjEcVE4Hf50OuUeGusVL28UZK3l0nys+KmURdOwiJXI7g9VL+5Rbyn/ucnuueR6JUIFUrUSdHU3ckD2VMOMrYCGQqOX6PD2dJNeXf7STu1uFIZFKMq7dR9M5PqFOi6fn5fDSpcfjdHsz7TuM0mogc0R15mA6pSoFEJsVVYab0y60Uvr3ub/FLEaZDEATxUaiH3gq8KD+cbm8/isdcT+GKn6n4aQ89Vs5EkxqLTK3Ea3ehCNDDfCiHsN7tUYSH4K614re7KVyxgdQZN6JtF4dELh68Fn2wkZynPyfmukF0WfIAiogQHAXlnH76c9o9fjOK8BCQSZHr1Lir69gzci5pL91D/MQRyEPUCAI4CivwO91icvoAfUpXb6P8pwwG/PIiykg9SMBeUI7f4Sb35a+JHN2LqCt7owgPwWO1o4oMw2Oux+/xItepQSrFa7EFZV6qVOC12vHbXbirLRi/3U77Bbe3oGG/n54Lvo6L34+rvJZj971OffZZuix9iIihXUX5lUjw1jsuKFNNaeh1uFEZQnHXWCn6+Neg7uj8wl2k3HMVgiDgd7o5/thyokZ2J2Z8f1RxEeKjZJVmMv/xDrUZWUhVCvr/9AwynQZtu1gkEineegeHbn+ZuiN5aDskkB7QvzmLv6Xyl330WDkTbft48aVniQRncRW7Bs1qpg9PzHgPr8UmykNKjKhfjSZKV2/j7AcbSXvpHmIm9EcREYrTaEIepkXw+MT1UCpB8PooXP0HOe9uoPuLdxE3oT8qQygCIJFKMO3NZu+UJcH109C/E8N+ehokEiwHznDw5ucQPD6GHXgHZUw4UpUCBIHMR9+l4sfdwfmc9uI9SGRSyn/ZR+SQbsjDdTiKKpGHaZEqFaJ+LKogrEe7IF6eGitDdi5Dgh2JXIlEJub99tVXsej5xezYvR9DRDjrv/8amS4Sj6kQBD9SXSRSpZZhf7zK8RnvURfQx+faCEN+eQFFRIio929/GcuRPOJvGUq7x65HFRuBTKfGVWnGZ3MhVcmpyyzkeMCW0HVIoOd7jxGa3hZPbT01u05wIvCbXK9l4OaXUSeJD/6dmvcB+h7tiBrTG4lUGqR70eo/yH1XlKdOc2+hzV2i7pUq5QheH7aCco4+/gFdnrwdQ/80EMBRWk3W7JW4ymvo9dlctB0S8Dvd+L0+lBHiA2K1e04R1qt9i/VoxOHlKAwhIJXis7vY3v1hOj07hdgJ/VHGRoDfj+Dzc3LeR5Sv3RmklbpNDEN3v4FEJsVrdXD49pdo849r0bVPQBVvQK7XIvj8HH/gjX+L7hB1WxwytRKf3dXqvGzQbaef+oyke68iZkJ/EAQqNx3gxLR36fTsVGIm9A+81ivgd3o4PPlVLPuyUSVEkv7uNFTxkajjI/DZXNTsPtnMThxxbAXqOAM+l5uTM9+n/McMAFIfnkDypNGAgK2oEnVMOIowLVKVAr/XhzrOgFQuRfALWE+XIHj9nH36E6z7swHovf0NNB0SQAB3RS1ei42cme9iyywAqZSem1/FXV7DwSlL0aRE0+fbJ9EkRSFRyNl/zdPE3TyE6DG9g/rRa7E14zGApk0MQ3e/HuRXg45Jvn8cHeZPRKZV4a1zcGLWe7R//BaU0WHI9VqcATtJ0yYG64kiVHERCH4Bv8uNKs6ATK3AbRJf7m4qv91evJv4Cf1QGvRBvVGzN5t9U15F8PiIHdeXrs9OQdc2FsHnx7wni8N3LqbTs1OJu2ko8jAdCH58djdH7lyM5VDORdsBTXV9ltLKayvfxefxkHuqnnu6hAAg7zYSeWpvBJed/YeO8OuWrTzw6HTkchnRaikSqYzPvv6W1bGF+O0uEn1qXl70DNFj+uJzuLCdLkbfqwM+hwvH2QrC+qXhqbZwYOScIO0jR/ek54ezkCrluGusZFwxH29tPQCDtr1CSKckcY7NapSplIevpt2sm5CHqPG7PDhKTUiVcjymOuShWnSdEjn24Fu0m3lDq/qm65uPEHfjECQyKbZcIydnvBe09Zrqm7Or/yAvaOvdQpu7r0R2jr45PvsD0p68HcOARn1zavb7OMtr6PnJHHQdEvB7A+uHIOCqqKX+dElQ3zTYcVKVgv6bXkSXGo9UJUfw+bHllXFy+gqsmQWkvXQPcTcPRWnQc/CW53GcraTHypkowkOoC+41ajg6ZQlpL91D7PWDkeu1SJVy9o9fRN2x/OC6chkuw8XCf8Nl8f9amDp16r9Uv7Kykl27dl2wzM8//8zkyZODD5BcCH744Ydmn5966qkLls/Ly+OTT8SX4U6ePNnCO/LvwvLly9m7d2+z7y6WNmvWrGH9+vWX1P/Jkye5++67mT9/PrNnz2bt2rWA+LjOxx9/fEltXirk5ubyzDPPMHPmTGbNmsX777+Py+X6j47hUmD//v2UlJQEP3/77bccP378395Px6cmUbTyF3YPno3HXE/ipNEARF3Zm6gRPdg97HEO3voiSZNGo+uUSEjnJGKnXMnxCQspfPFLtGlJZE16idy57yPX6zh21QIAKtf8iSXjJDK1Eqmu8ebWll1M8Ycb8ZrrOXnvUs7MXUmnJQ/S8ZX7yfrHWxy96VnclbVkz3iXxHvHoe2UBIBhTG90XVKwHsvHVVFL+6fvAqmU1IV3cPKhN9jZbipuUx1JD10TrGPLLqYk0Ffmva+RPfcD0pY8QOSY3mhT4zg+5VVOzX4fVZyhGU2OPfQWGWMWUp9dTF1WEY6zlRi/30nV1qN0XfIAHnM9WYs+o+C9n1ulozrBgOARb1rT33oE68mzbE29G6/NSfrb/wDAkWfk8JXzKFj8FfXH8vBU11H+1TYMo3tz7JbnyH3qE/x2F1kPLuPo1U+S0IQWvVbNBYmELSlTqfz1IIah4g131Jhe6FLj2TVoFllzPyT9nUcDY5qF12yj+/Lp2HJKUUbp0abGsXvQTE7N/ZAeH81C1yEBR3EVErkMr8VGxvDHib9pKLpOjQ9++Rwu6k+XsDnuTqr/PE6vD2aSPGUMfreHfTc9R9GHm4i+qg8d/zmZopW/cPCm59G2jUWmVbF7+BzqThQSmt6WI3ctJWvuh3Rd8kBw3JrUOGp3ncRrseF3ecie+yFpSx4g7ZX7yJr1HtbjhfjdXrTt4+nw1GRq/jiONauI8nUZ1GScxFNn4/SiT7HnleGuqMVVYUZwBrwupBI6v3IfttxSsh5fiausBgRInDSaTk9PpnrLEeqO5nHs3tfw1Dno/v50kT5DZiE3hOK1OshbvoGEm4YS0oQerioLx2e/z+a2d6FOiqJ07S6KPvwVpSGUvTc9zx99H0OiVNDtw9no+6VhOXCGY7c8j7OwHE9tPYbRvdD37Uj5N39y/I6XUEaHU7LyZ/YPnoHXbKP3VwtxllRz7J7XcJRWI0HCqbkf0mXJ/X+JF4Bpm4jX1pQpZD76Dp2enULZ97uo2LQfuVZF5mPv4q4yE33TMLSdkogY05uIkT3x1tZz6oGlOM9WEnv7KDRtYjl+y3McGTMXe3YxfpcHVUIkZxZ9irfWiquslsM3P4+3zk78HSM5Omkxe4c/TmxAfjo8NRmpWsXRO16m4scMpGoFkSO6c3rRp+Ihm8vDoZufx1NrJWnqGNRtYv6SX47iKqwnCrFmnUVwe0WaSCV0fvUBTNuOUbh8A/E3DaXLq/dTtPIXij/ajKOkGk+VhS0pUyn66FeiRvei6P2N1O4/g7fWxqHbXqLNQ1fjrrVSf7qELQl34nd5iLtOfEhOER6C7XQJtRlZFLz5I93eeZSilRvZPXgW9aeKKV29LSjPYf06YTl4htKv/8RdY8VbZ2Pv2IUk3DGSI5MWkzH8ceJuGkqPj2bjqjST//r31J8uQaqQs3eMqEO1qXEUvf8LtfvPIA/RcPrpVbirLNSfKqZm90mkSnkzmc985G285nr2jllA1ZYjdFnyQAsadnr+LpQRIZR9+yd1R3Kxnigk85G36bLkfhKnjAEJ4PdTu+8UzjLTBWXqbJCGv1B74AxKQwj7r38aV5W5me6IHNGdsvV7+D1lKmXrMoga1RNtajxnP/0N88EcXJW1FH+xhbRnp4BEgt/l4eDNL+A21VF/upS6Y/lYTxbS8wPx4shrrid70WcUBvRvx6cmUbP7JJaDOVRvPUrZ9ztRxUW00IddlzxAx6cmUb5hL+5qCxUb9lD82W9Eje1D4qTRaFPjsOWUkrP4G0DAVWrCXlCORNmoExNvGkLbu8agaxdHfU4p1jwjzvIa9t/3BqFpibSZ1Bi90m/ldLz1Tuy5Rrx2Z5CGcr0Wn93Flrg7yJrzAV2XPdRsPjfIR/LUKylfv4fdg2ejS0ui7kg+e8cspOq3Q0SO6NEMr7Tn76J661EkSi1+twOvuQSvuQTB5+HGq8fy/usvggQkCg2CT9SLEoUGiUyBt7aYE3M/JH1J65ffPd9+FFelmV+TpmDadZLeAT44iqrIfeNHLEfzOXLv6yjCdUjVCnYGbImkAL4ecz1us43KXw+S/856vGZbkBY9Pn4cv8vD1uTJHJr4Au1m3RzUvU3pnnDTkBa6t+DjX6nekUnxtzuo3HaUfh/MxFlhZmPbu9nSfzp+n59urz9Ex6cmUfD2OramTMV84Ayeagvu6jpKvvqDqNG9mtGxAeThOrKfWsXWlKlUrN9D2vN3oUuNx2WyYs8vw3qiiJzF39J1cfPIpr5rnsJnc1K99Qi1u07S44NZZD70Frkvf03d0TyKP/qVsrU7/i26o8urD1C0ciPFH/2Ko6Qad5UlMC83Nc7L/Wfw1tZz6LYX6fTsVJSRevJeXYM9vxyv2Uan5+9CmxqHz+nBnleGNbOQsx/9So+VIo8Fr4/Tz3yBNbOAUws+wWOxgSAE+dfp2SkoDXocxVXkvPB1UJZVcRG0fWA8u8Y9yY6R8wlLb4vlWD5/Dn6cyq1HkYdo2D58LoWfbcFdW8/Rf7zL8dkr6bBMtI8ixvTGV+8g/+nP8Lu9uCtqyZ37Pu1fFdtPePBqHDmN9nHHpyZRsup3Mq6Yj6uiljYPX40uNZ7sRZ9hzyvHXWFuwWORX4sC/DpKza6T9PxgJhFDu5J45ygsR/LYkjyVE9OXB22pnf2mU7Eug5JVW9g7diGCz4/g97N70EwErw95mI66I7lkL/oMRbiumfym3DWGkHZx1OcYqc8rxVVew8H7XickLZGUgN6o3nkCmUpB7eFc8j/cRGiPdnR6/i5COicj+PzUHc/HmllI3bF80ldMb6Y3/pYd0ETX+wQ/r7zzOtO8aXz72nts2n+CfHujV6w3Zx9V69/lheefZdGTTxCV+RPCmT1IdRGUbVnNF6tW8c3Hn/NMfWd6XDEET/to9g2aTvk3fxA5ujf7Bk3nzNyVaNslcPyOl1role4rplP0/i9sSZ6KPa+M7u9OA6DdnJtRxxrYkjSF7Cc+aSZTqY9dT93xfLYkT8XrcKOM1LN78GycpSbKN+yldk82XqsdT0DfFJyjb2w5RqyZhdjzyzk198Nmtt5f6ZvCj3+lensmJd/uoHLrUfp8MBNXhZlf29zNtn7TEXx+ur7+MB2fmkzJ51s4cN0zWPadxl1twWOup3rrUaJG9wra3Q12nN/lwVFYwdmPf8W0PROPxU79iSK6LLmfqDG9COmSQt2xApwVtXR6egodn5oc1B3iXsMX1B3a1DgO3fw8J6Yvx2dzNpOPI5MuPkfxfxv4kfyv//ffBpcPJf8Hoaqq6i8PJXfv3k379u3Zv3//X7b3448/Nvv84osvXrB8+/btg+Hb/8qh5P8G6NKlC0uWLGHx4sXs3LmT/Pz8//gYzGYzr7/+OpMnT+att97ijTfeoFevXjgcjv/oOARBwH+R4QAHDhxodih5++23B1/1/neCYVg3KjbsA8C4ZgcxE/oBkDh5NPaCchxFlZj3ncbncBF/yzB0HROpP3QGv8ONYWxfzLtOEHn1QOoP5yDXa4kY3QtnQTkRo/sgC9VQ/fNelNHhwf7sOaXoe7bDXWkGoO5QDsqYcJylJqyHc7EeyaVy3W4iRvbAnlMaPDCMGt8fmVpF3vNfIgS84gxjemHPNVLz2yEEj5fKH3bid7qDdew5pYT2bIerSV9yvY6Ym4ZSvnYH5r2nsOzJQiKVBrwEmkPksG6EdEri7Ke/Y1yzA323Nij0WiRSKXVH84PGQFM6quINSBRykIA8TIff56fkiy0IHh/Gr/9EFRvRrK+ocf2pzyzAUViOMioMn8ONz2Kj/IstIJUgN4Tiszmx55SiDOAVkpbE2Y9/RXB7KVyxAUVECMqYcKLH98O4dgcAlkO5KPRaaveJOqRq6xEihnWjdPU2lNHhlAXL5aBOjKLk8y1IFTLsuUakaiWKiFDK12UQO75fcKzqhEgKVmwAoHDFBpRRevQ9U6nacoS6o/l46+z4nG4iR3YPypTfK3oZOUuq0SRFYTmUQ8z4flgO5SLXa4Pjrv79MJFX9qL089+RyGU4i6tQxoThLDXR5uFryH3uS3x2J5GjexExrBvajgkUvvMTxm/+IHpcf4yrtxE9vj/FH/+KKj4SW06J+Mp9iIawPh2wF1QQ1rsDFesyKF+XgcdcT/SE/ggCRAzuQtnaHcj1Wux5RpTR4VRuPkSbR6/DU2VB8PmRa1SUnUMPbWos5Rv2Ed6nA/VnSjEMTEPXPp6qbceIGtYNd3Ud7ooaVIlR+OrsVKzdjjnjJBKZDLkhBKlaiSAIWPaewmuuR6ZVU7Vhb2AubkcZGcrZDzcSPb4/Zz/YiDIyFEdxFXK9DmVM+AXxAtClJQf5jCAg+PxokqNxFlXiKK5G2zYOj8VG3f5sDOP6EzmuPx6LDXe1BdPG/chCNDhLKjGM64/f7iRyfH9cpVVIZDJsOaVEj++P5XAuUrWiGb+cRZUIHh8V6zKIGt+fiGHdUEaFYt5zCuOa7eg6JiFVKYge3x/TtqOit6vRJHo++v1oU+P+kl/eOjvmg2ew5xmRyGUoIkJpN38iHlMdliO54PNTvi6DiEFdgrIoeP34faIe1nVIwO9wE9ozlYp1Gcj1WpBK8dTZCOvdgaIVGzAM7449vwx5uEhvfY9USlb9BkB9dnFgfolePYXvrCN8QGcAosf3x1tnp2ztDlxlNUilEhQRoUSN6YW9oAJHgD7l6zII7dqWosCcqt19EkWUPjAn+lO2dgchnZKoWLcbhV5L1ZYjeOpsVG0+QMSgLngt9qDMy/U6bGdKgrKh65CAp87ekobj+mM9WYQuLTlYr0Gm9D3b4Syuwl5QQWi3tjjOVmLen31emdJ1SMDncKPv2Q7r0TwEnx+XsQavxU7t/uzgXNGmxGDNOtu4xowT9ZQ6MZLiz7cgVSpAIsVTZ0ffS/Tg9NldhPVuz9kPNyKRyyhbuytIG3d1XTP9axjWDUV4CMa1Oyh45yc0KbFIpFJibxrSTB/K9VoiR3THWVqN5VAOxq/+IHpcP2ozskiYMpqytTsQAl5ZyuhwrFlFAe/ukqBOLF23h5Q7RlK8ZicIiJ70fgFtYiTW7BLiAzjHje+HKjoM04HTeG1OajOygjSUadVUbhTtR+NXfyBVyAnpmhKczw3yIVXIRdoArrIaIgaJ8hUxqAu2nNIgXqp4A+4qi3iAKlMguKyNi5jgp1+v7oTpQ0Eix2erCf4kUerwO8Wy5gB9VK2sg2G925MfkNH8gN5XxYRjPniGqOHpGNfuwHwoR/Qa9/tRxYRjXLOD2IAt4a6uQ9+tDdas4qBui57QX9TNvTtQ8JZoJ1v2nUYRqady8yHC+nRoRnfjuj3EjWvUvbrUWJQRIRSv2UnJmh3ou7ZBrtdSeyg32KfP4UKqUjSzcfweL1KVEnthBaqoMPwON8qY8GbrEYBMraRq86GgzEYHZFYZqce0PRO5XovfKT7O1lBHFW9AkxxN8Weijihcsb7FfI69fhBFyzf8W3RHxKAuVAbWC8Hra6LbEvEH5mXFut3I9TokAd0Wmt6W8iZrTPQ4cVya5CgK3vwBuV5H5cb9KCNDxblWacaaWYhhWDfKvtuJLaeU2gNnGu3EKaOp+HkfCFD2/a6gLANIZDJkaiUSmRRVdBjlvx4U+XysAIlEgqOokrjx/Sj9bhex4/uJXs6Bd14N4/pj/PAX9H074am1ItdrcZVUIddr0XVPJeLKvlSs3hqUB8Owbpz98FfxgqbSQsSQLhjX7iB6fD/Ofvwrcr0WR3F1Mx438uv3AL82oIjS0+ahq3GV12D8djsA1duONbOlGuTXMLw7freX0i+2AKBOMCAP0VC5+RDuGitIpc3kN+WOKyhesxNBENC1jUPw+1EnRmHNLiEuoDeiR3RHGRFK1Z/HRQ9Ai53ocf2p2LAXmU5F6Zfbgt6SUqX8ou0AS8AG1vdsx/HDR0iIiEZzsgLsbsYP7cv2ouYP12w6Xsikq0chtZsRbGaik9riq8hH26YrPp8fW3Ut2p6p9Bo7gry14sG6tkMivsC8qjuUg0QqFSNIzgFFmI7810XHnaIPNhExuAsAcTcOoXyd6BlZ+tWfzWRKplNTsX4vEpkUZXgIgseLMiacog83Ed6vEwBes43Qbm2oP0ffAGjbxlL+U0aQFg22Xmv65lxbTxkeQulaUd+EdWuDIkyL+Tz6xrh6G9bMAvweL36PD1tOKSGdk5vom5zgWg2iTleE6yhftxuvxYamXRxyvY7Ym4YiUyvJeX51cN8TOaI7lRv2NtlrSIK6o2ztDmw5pVSu3yvaRYbQZuvKZbgMFwuXDyX/zXDw4EGefPJJ5s+fzwsvvIDZbAYgKyuLefPmMW/ePObPn4/D4eCrr77i1KlTzJs3j59//rlFW+Xl5TidTu644w52794d/N7pdLJixQrmzJnD3Llz2bt3L6tXr8btdjNv3jzefvttoNFb8Y033uDw4cPB+g2ejSdPnuSVV16hsrKS33//nV9++YV58+Zx6tQppk2bhtcr5v6y2+3NPl8MOJ1Onn/+eRYsWMCcOXM4cOBA8LcffviBmTNn8sILL2A0Gi+KnucDtVpNu3btKC8vB6C2tpaXXnqJGTNm8OWXXwbL7dq1izlz5jBnzpxm30+dOpWvv/6aefPmsWjRomB/dXV1vPbaazzxxBM88cQTZGdnt+h78+bNjBw5kk6dxMVKIpEwaNAgwsPDqa+vZ8mSJcydO5dFixZRVFQEiB6iK1as4Nlnn+Wxxx5j40YxZPbLL79k8+bNwbbXrFnDhg2iob5+/XqeeOIJ5s6dy5o1awDR63b27Nl89NFHLFiwAJPJxPLly4M4NsjXli1beOKJJ5g3bx6vvfYaLpeL06dPc/DgQb744gvmzZtHeXl5M+/XzMxM5s+fz5w5c1ixYgUej+j5MG3aNNasWcOCBQvIysqiqqrqgrwB8NbZEQLGrNNYgzpePPhSJ0biKK0OlnNV16FNjaM+uxj9oK7II0JQJUah7ZSEMiFSLFNWgzYtBcHrRaZRkv/kx3hMFjFMrQmo4g34XY2y67Xa8dXZGvsy1qDtmEhIeip1h8XwlJAeqThLq7FliXxyldegS0vGZTQF6zV4cDXUaa0vV5lJPJhpgpvf60MV39xbUmEIxe/2Inh9WI7m4TTWoIo34CyrabVsAx07v3A3uUvWojCEBsPznKWmIH39Lk+QxiCGbuu6tqFq3W6U8QZcFTUoA7/7XR6UkXpUydGEpKdiPZyDwhAKSFDFhDNw04ukPTcViUSCOt6AOt4Q7Kth/A2bzKSpV+I128AvBEKexXLR4/oi+Pw4zlaCTIarvBZnmUlsy1gTPOCVapRIZDI6zptI+psP47E6QABnhZnY8f2QyKTIw7So4w34nR7xgKK8FtOO4yjCQxh5/H0kMhm1+7KDbTrLaoLjjr1uEM6iSlxVFvFgOd6Az+pAqlbiKq+hPqsIwetHnRKDt86Otl084QM70/mV+1HHhSPVqlHFR+AyWZHp1JT/mIHXakeu16CKM+Ax1QV55DKaxDDkeANn/rmK8P5pdHrhbjo+M5Xcl75G8PpAIiFx0ihq92QF23GcQw+pQsHQLYvp9MTtQVzqss6iTY5GnRCJJiWa0F4d8NldSDUKXKUmkEpRxkWgSY6mPrMA62HRqJUHDuSazkUEAXVSNKr4CHTtE0AqFfkS4M+F8AII7daG9gtup+ubj6BtF4+3zo6ropbIK3riqqhF1zEBfY92CD5R/pXxkdRuPYy6bSwDDr2PIiKU2j+Oooo3IA1Rk7ZiJnGTr8Tv9uAoLEcVH4HXakcWoqHPT88iD9HgdzR6obuMJjRtRH7VZxcTNb4fTmMNiggd8vAQVPERVPy8H5/dyeA/xRC88nUZyEM0f8mv8IGdib1xKLkvfY2zzISnzk7CxBHU7skK9u+x2MXwqQBNtamx6Dok0O3Nh0UdEPCojR7fD2dZDWG92wXCmgWcxVXE3TSEivV7QUCkd3xEcN7I9Vr8bi/qwPxyGmtQxoQFdE4EMo0yWFYWohG9PObeirvaEhyf12IL9gUQM6E/MpWSLq89iDo5WryoySoi9vrB+N1e9D1S0fdoh0QqE9MAeL3BMTXIhFQpZ9DWV4ka2wfLoZwWNFSEafFa7UHZkIVo0HVMFL0iA7LhqanDZ3eJsuH1nVem1MnRuCpqgvW8dXb0vduj75GK4PWjijOgMITic3loc89VDP3jVdo8NAFFmA5HqQlr1llix/fDa3WgSTSg75GKOrCWKKL0SBVyOi++D9P2TKr/PB7kQ1MQwyvtqOICdDDWoIoJw+/1oU2JCfIARG8Xn91FfdZZwgd1xmdzok6IJOrK3qiixQP1M/9cRcenpyAP0RB99QCqNh7AZWykr6OsBmVUGA5jDdnLvkOmVqJJjCJt/q2cWvod6vgIZFoVaXNvFsMvj4qXsZ4aa3DsEpmEyCt6MvC3xSROHYPP7iS0axtUcYbgeqYwhOK1OVEF0kDkvPQ1uk6JjDi8nPABaRSt/CWIv0ynpuzH3SjCdSAIyEKikYcnIguJgoBnhkShBgTwuYP0kMhk0OR13wYd1hQUhlAEvx9HcXUTvdTIB1W8AUepiTYPjMdrczauk8bGdVJhCMVTZw8eODXYGZo2MQh+P/G3jmDgllfo+vrDoueZxxukRXAtKjOhjhdpIQvo3oQbhpB0yzC89Q7U8QZclWbiJ/Qj/poBjN77JuE92lH63c5mNo5cp0YZGUr5jxliuxW1QVwa8G/Auc9XCxn028uED+qCIkyLs9SEo7CcuBsGo06Kpv38iVhPnQ3W7/zq/fg93uCFa1NaqeIjkIeH4q6y4LHY/i26w+/1NtFtceg6JDSZl7W4KmqJGd8fV1mNOC97thMPUpusMQ14+ewu1EnROMtMxN0yPLjWBGWxzo4qIZLQ9LaYtmeijjcQPa4vUrkseLgKBGXZVV5L/ns/M/rwu4zJfB+/20P1H2Kkj0QqAakEw6DOuKosSORS2k27lv5fzid3tpiGRhkfictoQhEdjuD14SqrQRUfiaushrZPT6XwhS8QAvLU1P4C0W6S6zQ4S01Bm6iBt01lvEuAX65z+KXtkIC2XTztZt9Mvx+fxjAivZkt1SC/cTcNwVNTF+RVfXYxEqkEweMlZkJ/pEp5M/lVRelxGk2cWfY9UrUSTWI0afNv5fTStajjDci0KjrMugGP1U7be8aSMmkUZ/75GYowLfVZZ3EWV5P20j1okmMQvAK2PONF2wHyMF1Q17tSDUSpdKhTotH3aEesIYJKS2MEoKxDf0p0bZDHd2TH0VPc+d4m1m34BakunNCISO4e3Ycbn3iUaSW/Eh0bQ3SxLagTXBWN899VZmpx6S/apx6ixvYGQN+9LTK1mHJCERFKfeDS5VyZchZXkfbSPYzMXInf7cGWVxa0VRvwleu1eFvRNw3zy1VeGxsVujgAAQAASURBVGxb8Ppa1zdGE+o4Ud802HrxNw4h4ZZheK2ivnFWmomb0I+4awZwxb43CevRDuM5+kamU6MI1xGanhpIUdNU35iC+sZbZyfuhiFipMfOTOQ6Nc4yE/oe7XCWVlMf2Pe4q8W1WfD5SXvhbvKWrEFpCA3i1nS9C+4fmqwrl+EyXCxcPpT8N0Pnzp156aWXWLJkCUOGDAmGJK9fv57777+fpUuX8vzzz6NUKpk0aRJdunRh6dKlXHvttS3a2r17N0OHDqVz584YjUYsFtFI+O6779BqtSxbtozXXnuN9PR0Jk+ejFKpZOnSpcyYMaNZO0OHDiUjQ7yt8Xq9nDhxgj59+gR/j4mJYezYsVxzzTUsXbqULl260K1bt+BBZkZGBgMHDkQuP38K0oYDrYZ/DaBQKJg7dy6vvvoqzzzzDJ9//jmCIJCfn8/u3btZsmQJc+bMIS8v76LoeT6wWq3k5OSQnJwMQGFhIbNnz+a1114jIyOD6upqampqWL16Nc888wxLliwhLy8v6Inqcrno2LFjkA5bt4q3o59++inXXnstixcvZs6cOaxcubJF38XFxbRr167Vca1Zs4bU1FRee+017rzzTt59993gb0ajkUWLFvHyyy/z3Xff4fV6m/EMYM+ePQwePJhjx45RVlbGyy+/zJIlS8jPzycrKyvYzogRI1iyZAlWq5WamhqWLVvGsmXLgo8UDRw4kMWLF7N06VKSkpLYtm0baWlp9OvXj6lTp7J06VLi4uKC/brdblasWMGsWbNYtmwZfr+f3377Lfh7aGgor776KtHR0c0Ozv8uNBh65/vNlmOk5N11dPv2aUL6dMRZUA7eRi9QAQFt17bYc0qwHT+fd2xLF/amvUpVCgyje5P7z0/x1TuQapRoUuMpa3Izfi7ItGoSH7gay95T+OqbesK24i7fmgf9uXhLRIPCVVHbskwrZQGixvbBXS2GV7Yo09AEzWkskUoJG9CZqvV7gjeeTYkhUSro+tFc8p4WaYEkMLYQDfsmPEX+m+uQqhQt+dbQlCAQNbYPnlorPqe72Y9SjZLUWTeJB0nn1G9sT/xb+u12fE4Xx2e+j6vCTIc5NwNQtekgzrIaBv/2MlGje+Ew1gTryMN06Lu2wVtnZ3vPfyCRSQnpnNIMQUEQUEaH4THb8FodTQcAEgm6dnHkvbqm+fcg3gKH6zh611L8Lg8dFtwGSEi8cxTO0mp8DYdjAo10PZcXgkDSPWOxnSnh+H2vc+bpVXR94xGQQMy4vlT/fhihQbaDQxb/U/LtdhwlVewavRCPxYa+e1sQBEq++gOPuZ746wfRc/ljCH4BV5mpkSF+P9YjudSfKESbloSuc3KAJS3H6HN6iLlmAOEDuyDTKEVvxwD+QoA+58OrZNXv1Ow+ycmZ7+GqqCX+9pFBfnnMVvQ9Ugkf2BnLgTMIPgEEAYkEQnp3wHooh/19H8GRbyRy/AAQBNrMuY0zs5azr/dDSFUKFOHi4Xj1poNYDpzh5CNv4/f60KUlNx9MYIinZr1P0r1X0Xv1AkDM2wQSMcRXgMN3LMZ84AzxtwwPbtAvxC/r8QKKP94k8gtQx0Vg3pvdyK9g3yK9ilf9jvngGVxlNbgqzIQEUiFUbTqIq6yGsN7tafPItdQdyRcrymVEX9WX6i2HG+ndVHEEaN9s3gX/KwmWLVn1O+YDZ6jPLsZndRDWp0ML2jSU23/9M/icbtymuuD4jF/9gauiFqlKQZtHrhH51czrvrERQRCwF1VwZPIrmPdmiwfZrUDlpoNB2RDcHlIemhCkhcdsJXJ0bxSG0EBfjfJ2rkw1paHHbEUZqafNI9dgPnAG/H6RIBLx0mn7wBnsHr0QV1UdUpVot5R+9UfgkCCCiEFdMB84g+DzNSCD3+Xm2L2vE9anPbr2cS3pfT4Iqq7WdaItx0jhu+tJf28GmuQo6k8WBYsm3TOWM0+vwmOpp2JdBkn3jG1GX2icdil3jMRtslJz4DR5728k/enJIAh0nncLgs8veks1FY9AfY/ZRuE76zg8aTHJ945DIpO1nM/B/4p14icOx1VhZkefadjOlJI6/QYA2s+bGNB3biQSKUhl+J11eM2lCIKAVBsOSJCq9eA/99GtVtbhc2h2HhXTrJy+e1vibxmGp6a+4cfmf1tpQxAEpHIZ8lAtFb8eYN+VC/HZnUE917TjYF+BP2e/2YGjpIqafdm4a610fPzmYM42V5WFjrNvwppdTO2RHOKuHtC8Y6kUqUZFxYa9Ldtv+L9EvGDdO/YJDk96hcTbRoj55gB1cjRnP/4V84HTFL33CyEdExvXWJM1IPet0UqCYUS6mBtP0rLff1V3NOq25vPSWWZC37s9bR65JqDbWgdr1llirhlAWK8OLdYacUgSen08m9P/XBUMC2036yZ89papkATBjzxMR+z4fvzRfwY7r5gvXvLdMqxZuYSbhmD8MYO6YwUYv9/NoXuWkbLgjub4SZq2K4gH3Ob65rZlqzLaUk80XTtFftW1yi+pTIpEISNr7oeceX413d54uFn9hvajr+qLq7LxoPjkrPeRqpWkzr4ZmUYVPJhqpKM40KQmeiP//Y10DeiNtHm3UvT5Nnw2J4Wf/kbxN9tp8+h1gGjvKWPCyXzwDcz7s5GqFaiiwy/aDuj0nOgYU7XpIN56O+qkaNJeuBvLgTOAgCTQljf3IK6N7+AuPE5JWTlDB/VnxV2jeH/tz1RVlOON6cj2QgvfPfMmH/S5A0EKJ+UNHtoNa2OzwTQfnEQ8YEu+dxyDfnsZmU79F3sPUaaUMeEcf/BNMq6YBxIJquiw5jZREzqfS4umY2s6jvPqmwCUfCvqm9p92XhqrXScczOCIIiHpNUWOjwu6hvz4Rxiz9E3ErkUZVQYZ/65qqU80KhvAGr3ZXP83mXo09uK+cmlUlQJkcHUDk2wCew16qg/VXx+3BD3Y+dV4v8HQfgv+PffBpcfuvk3Q01NDW+++Sa1tbV4vV5iYmIA8XDt888/Z9iwYQwcOJDIyMi/bCsjI4O5c+cilUoZMGAAe/bsYfz48WRmZjJr1qxguZCQkAu206tXLz799FM8Hg9Hjx6lS5cuKJXKC9YZPXo069evZ8CAAfzxxx88/PDDFyw/depUBg0a1OwziErw66+/5tSpU0gkEmpqarBYLJw6dYoBAwagUqkA6NevX6vtno+e58KpU6eYP38+EomEG264geTkZPLy8khPT0er1QKQlJREdXU1VquVbt26odfrARg+fHhwPHK5nL59+wLQrl27YF7FzMzMZuHNdrsdh8OBRqO5IF0aIDs7mzlzxKTL6enp1NfXB/OE9unTB4VCgUKhICwsDIvFQmpqKnV1ddTU1FBXV0dISAhRUVFs3LiR48ePM3/+fED0RC0vLycqKoqoqKigl2ZMTAyVlZV88skn9OnTJxiKXVxczDfffIPNZsPpdNKzZ88LjttoNBITE0NCgrjhHDlyJJs3b+aaa65hxIgRjB0rbqKUSuV5Q8a3bNnCli1iyMnz855EIpMi+PyoEwzBW0RnqQltm0beqqL0VBVWAFD59TYqv95G+yUPoYgOx1FQJpaJN+DILUUVF4FULqPvgRXII0KRKhV0fHcGWdPeAcSbU3VKdLBteagWuV4HiIdNydOux3okl+pAiJumbRxSpZwuy6eLD5gkRKKMN2D8YisRw9KRyGV0+2QO9tPFWPY395ht6CvmukF0fv0RtB0TqdqwF3ViFBbEcBypXNbs9jTl3qtImjoaeaiGqq1FaBIjgw9CaJKjm5UF8JjE8KLwgWlEj+sbeCwhBFWsmPxcnSjqFnWCAZlKgau8Nnj7pEqORqJS0P2bp7AezSUkPRV3uRhiJ1UpSLj7Kip/2IkyNoI+W5aKb5ELYMsVPZk9taIh6Hd5xA1+oC+PySomEK+yEHfdQCJH9UIeoqZ7IEF2t3ceRfD60LSNQyKV0PGfk5GH6Yi5dqC4uSmvxXBFT9SJUQzZ+orIG6kUTVIkJV9uo993T4EEnEYT2U9/DoiP4STeMRKpSgzZihyRjqvGiiJSj+D1UX+mlJDOSdQdEb0D1fEGIq/oQUhaEqHpbfE73YQNSEMeqqHNzBtRRIQg06kZuG2JKCcRIURd1Rf8Aq4qM1FjehM5uhcesw2JQoan1oq+dwe0bWPp+elc1PEGEm6/AsHvRxGpR67XiqFkCZH4nW5c5bXE3zaSinUZJEwahb57KiFdUvDWO9C0jSW0a4r4EItSQeLtI9G2icEcSCxvO1MaCOWXYPxuF9Gje1G7NxvB56dmzykkKgUR/TuBz4+joBxFWAiqAG9U8ZEgk1K9cR+GUb2wZRfjNdcjkUpJvH888ZPGINGq8FpsnF35CxFDumHLNQa9T9XxkaIMKeXnxctdZcFlrEGdYKD0y23E3ThUTNBvNFHw5o9o2yVg/OZPoq/qgwRwldciUciJGZZO3Z5TIr8VctF7t7wWw5g+RF07iA6vPoRUrST2xiFYDp5BplOJnhFlNeDxiY9DNMh2QiSOwkqix/fHMLI7yqgwpGolXrMNn8OJq6yG2KvFRxecpdUoo8IwHzyDQq9rFS+JTEryvePwWGzUZxXhKCin7aPX4aowIw/TYRiRjjxU9GDEL1C7LxuZWsngba8gCOAsqcZrc1Ly5TaS7x6LOjYCp9HE6ac/J+7mISgNoWhSopEgehA3JKFHItLH1WR+eS02pEo5ripLcG5LpFLUbaNQxoRTn1WEOjES8/7TqOMNSGRSildtofOLd5N071UkTRmDMjpMfBQpORrz/tOE9esIEihZtYXYCQOC9bPnf0TSlNGYtmfSbuaN6NKSxMsauTw4pgaZaPhbsWEv0eP64nd5SL5/HKkzb0KikOGtsyPXqYKyIQiCeHgpkQRlo93cieh7pCIPE9fppjIlD9WSvvwxfHaXyHuZIVgvYmg3Mh9+mx6fzEEA3OW1om7UqUWdOmmUGCYPaBpwe/pzEiYOx/j9bqJHdkffsz3t500UBUgqRWkIoWZ3FtHj+wf50AD63u0JTW+DMiqMmows1ImRCH4/rioLmuRo7MVVQX4BqKLCkGlV4iNMX/2B7UwJ7eZOxGOux1VeQ8KkUSTcNpKIQV2QyGRYs84SP3GEeIjdOZn0d6YhjwjBYaxBk2Ag8frB+D0+NAmRFK/ZSdrsm6jZf4aI3h0I69YGiUxK2uM3gUQihh/6/Aza+iruGiu6jol4quuo3LifdrNvpv7UWWRaFaqERv0t16lxVZgBiLt+MOb94nplOZpHwsThAIT16YCuQwK9Pp2LXC/aPhK5CsHrQnDZxENJmRxkAhKZArmhDUikyA1tEFz1IJUDrqA+bqBvm3uvInnK6Ea9nxxF7f7TopwrZPQMrB/2wgraz76Zfdc/y6CfnwvaEJqUxnXSY7Ki0GuDm+OGMk6jCZ/NSXjfjqTcc5XIG7kMiVKBq6wUVUKjXIdd0QtneS1t7x1LyuTRaJKjMWWcwpJVRLsHJ2ArKEebHM3hR5cHPd+GbnhOfPwsXBfUAX63F7/TjbvKgrOsBn331OA4G/D3BLztk+8fR+KkUSijw/B7vKgTI1HFReAoqkQ90YBxzQ46LrqDyCt60Oahq1GE65DIZLRfcDtShVzMhdegO8priL1hMP8fe+8dH1XV7f+/p5dMek9IIIQaeq/SUawPFlARRVFRCUVAugWRjqIoHURRbFiRIl16byEkQEJ675PpfX5/nGFIKCq59/s8995fPq8XrzAzZ5+999prr73OOqtcm/WF92yui+y4AamfDxKlnO4HFoMbzB7ZVrD5ADGj7kfhkW1p735FyMAOJL/2Ke02TkaskBH5dF9UjcLp9PM7OHQmlNHBmK4XUnU8hcZvDaPoxyNEPd3XSxdHtQllVDDpX+6hdOcZmr33HMqYUEE2utw0m/0sYrWC7nsXIlErMVzJI6RPa8y5pd5iL7jdBHZtTsHPR4UXHS43EQ935ejgWUQPuw9LcRWVJ6+ibBROdOK/8O3YlGYrJ6A/l4YyLlJIUVBciTwqGGmwH53OrEKskCHRqGk+9wWkfmrvevnER+IwWFBGB3t1ohtre0PnqLleTaYP96zXqyASCpY4jVaU0cEU/3oct8OFWC7DVmO9XHYn+uQszLllRI3oTwtPblGnyUr2it9xVBkI7t/uNrmhjAom+rEeuO1OVFFB5G85TLNJj1N5+hoBHZoQ+Ug3VFHBNEl8FJFMikgkeHgH928nFHPRCJEfeRt3Ez99+D3rAR02TxfS4xRW4NhdRb5/BUlff0iX7XMpqagk1CNDsApej+F+aoJlNmQ+AQT6KOnUMIyKgmwqCrKJFJsIbRBJZXYpkT7+PPjZdBRaK7qL19G0uanHKiKDvbS7AXuFHolKzoURizy5GMcIkWz7F2HXGtA0vZnPUaJRET/5SZrOeBpbpR6pRiV4I7vdgu5RQ96I5TKh+Nsd5A0ILxvC/9UDVaNwuu9fjEhyZ3kT4JE3DV8aTMzIm/JGn5pDo1cfxJRVjComlIs15E3P7YK8kQX4CPsSkIcFYq8yULrzNMH9290ib4IJ7tdO8LyOCaXqeCqyAB8M1/IJ7N4SVUwoYqnYe94qooKFCCKTlYBuLTzPGp2RBfqiCA3AUlxZ67wTK2TYK/Q49CbvuVKPetwr6j0l/5uxceNGhgwZwkcffcSYMWO8oa5Dhw7l9ddfx2azMXv2bAoKCv7yPjk5ORQVFTFv3jwSExM5fvx4LU800T28jZDL5SQkJJCUlMTx48fp2bPn37Zp0aIFZWVlpKam4nK5iI2N/cf91cTRo0fR6XQsWrSIpUuXEhAQgM1m+8dzuBs9b8WNnJKLFy/m/vvv934vk90M5RWLxTidzr98QyaRSLzjunE9CMbV+fPns3TpUpYuXcratWtvM0g2aNDgrrks/6rPmh6oNfvs1q0bJ0+evG3Nhg4d6h3HZ599xoABgjKvVN4s8KLRaFi6dCkJCQns2rWLNWvWAELo/ujRo/noo48YNmzYXen5T3D48GGvYdVkMtGmTZs7Xjdo0CAWLVrEokWLqDyWSvij3QCIGt6HMk/en4Lv/kTdOAJVbCgB3ZojUSso+kXgd1mIYDzWnUsjoE9byn49iqZjUxx6kyccwsmlR2dzvucE7OXV6M9eI33cp97+y3ef9YZz+HVqiq2sGmWDEJSxYTRfPhZpgIaMD26G8Buv5JLyyjL0SZmc7JKIrbwa45Vcyn47iqpxJAnrJmHKKEQRFUz57rO15lq++yyKsABKt53k2rT1GFNzKPn1KBHD+gjr0roRbpfLG3IFkPvFHtI++A57hR5LfjlRw/oQNbwPutQc7HqTVwmpicpjqRguZ3O4QyKlu8+S++VeKo9exmkw0+D5QYhkEqKe7Ye1VFurL3uFDnNWEecHTcWUXoBELcdWqsW3Y1NEUgnmzCIK1m6n6IvdnB80lZMDZ2DOKaHBcwKPxU8dhtvlxngtn7Ld54jyzMu/UxMcOjOB3Zpzff53lO08TdqczSS/thz95UxMGUUc7zWZs4+9hymrGN3FDKyFFdirjThNFuxVeiKG9iR9wfccHziDc88uQncxk7ixjxL2kBCaZKvQY9ebhFxQCJUo3U4XFYeTCX+0G5aCCnw9Xhuq2FBwu1FGBQs5fDo1waE3kf3pVpJe+YTKQ5e4/NpyrMWVOPRmcldtx1ooFNo4/+RcTvR8E5xOkkYupvLIZapPX6P4l6NUHblM1YlUweNm6wkcWoNQvGPMJ1hLtWR98gvXP/gWdeMIqi9cJ3xoTyKG9kQWqKFs11msxVWYc0tRhAWQNudrTJlF2MqrMWcVc6RjInatEVuFjozPtqKKCaXEk2dMERZAxbFUIh7thqphGGKphMpTV5H4qYge3gd1w3Cuvf8N+osZFH9/EIm/msjnBhLYpw1upxNHtRG/Ts0wXa8ZpmTFXqHj7MCpVB25TMWhS0QO60PZnnM0mvAvrCWCUdyhN2Er1QqViO8yL3lYAGW7zxI5rA9hD3XBnFOCWCJB6u+DMbMIVUwIbk+eSf/erancc4aKPWfB6UbdMpbgB7sKr3VdbnSnrpDywkLOdBnL6Q6vYa/QYS2uJHv5r8S+8QgOvUmomu5yASKUsaGIZBLCh/akfPdZqo6l4rI5OD1wOlVHLmPXGXGabZTtPos6PgqRVCLMy2jGN6EhZfsu3HFeeZ/vxphRRM6qbUg0KmJfexhrcRVupxPDlVyOtBcKchT+cJCsFcJ6VR5LJevTrZx/dhEiqQSxVEzYQ10w5ZchVslx6E0E9kzAkl/O1Xe+QpeURfWFDKKf6Ufxr8dpNPYx7BV6bKVaLz0BNC1iPPurhUd29qVwyyHM2SWkjF+JRKMiclgfggd1wO10YtcakAUID0rl+y9wasgsbOU69Kk5NBz7KPKwAG9fgd2aY7iaR+SwPohVcgJ6JuDQmZEo5eiSsqg4cJGKw8lI/dWU7T5LzMtDcOhNBHRt7uUNZYMQoerzhesCD5frqDxymbLd54geOdDbTiTxPKDqTTj0JgzX8lE3jhCqPQdoCOrduhZPZX/6G8a0fAq+2Y85rwyJWqChWKVAJJEQ5OHv4N6tKfXsFe25dGwVOo4PnIG1pApzXhlRnrkF9UwQUlqE+eN2OMlYvIVzw+dz9vG56C5m0ijxMYL7tMGvXWPvOtyA7kIGOWt2UrrzDPZKvVdOG9MLcLtclPx2orY81JuoOHKZ8Ee7IQvxI2p4X7QnrxD2UFchF21YAMaMIvK/3oetvJroZ/thul6IpkUMtlItJwdNx1quI/f7g8QMFwwp5oJyRGIxvs2EPGpFu89ydOhctjV4nsLtpynccQZdUiZVx1NJm7OZ04++S+nO00QM7YVYrSDiqd64HE4Mqbne/Xxj/7jsDsHADrjtwksdEIzrN/Jpps3djP5yNkc6JZK7die4HLjsgse5SK7C7bCB045TW4DbacdRmQMuB47KHFxWA2KlEPoX4KHPjbMt54s9HB04g6MDZ1B9MZPGHo+txp6XAEf6TuX8C0sJ6NwMc06pUPwlNRc8ldSjhvehZNfNs7jyWCqa5tHevVK26yy2smrMBUJu25MDp1N5PBWnwUzYA53QXcgQcrBZbdir9EQN7UHxnnNkf7GXUyMWU/zHGayVehq9OBjcbnSpuTiMFuTBwnxC+rTxvFAQUb7vIlmfbuXkwBkoo4K9HvnGjCLEKuG8vcEftlItErWCqlPXsFfoOPPoe7gdTqpOXSVqWB9sZdXEvfk4Dr2J8Ee64bLYyP50K4dav8b+Bs+hPX0Ne6WeymOXcZltXp61FFaA0y14ZXdqWmfZcYM3Iob2rCHbFiKuIdvMNWRbQM8EHHqTUCjF4aLy8GUcVQbM2SVUeeRB5LA+VJ5I9cqRuDcfx1pS5d1rrT5+DXN+mfDiCSGCJH3uN+yLfo7M5b/isjmwFlaSs2aHkIM1NRdLQTkBHZsiVgnOFrYqA2KloPv7t2uMSCrBlFuGxEdJ1NAelOw+h1+bRohkUgpWbiV9wgrM6QVoDyYhC/QVDCsNQrFkF3O2/RjOdRnLtdc/ofrYZS4nrqTyWCr2Ch0nBwqRC1UnrxA1rA9lu88R65mXKibEq3Mcav0a+xqMrLFeKd71Ktl6EqfRQtSwPqgbRyJRK3HoTAR2a+5dL7fLTfGvxynz6JcnB04nff532MqrCRvSmZD7O4LLXUtu5NWQG6Zb5Ebx7nMcH/o+J4bNp2jnaUr2XSDr8904LXbK/jiLf4cmiJVyYsY8hENvIniAkC7jXvUAa0mVV9aH5ZooqCxF9HBbbFYru45foE+sJ0pBKbxc7NeiAbtOXsQNWGUarhRXE9ehB86CayQXVWM2mjCm5fHjmi+oTM/l7MDaeqxfJ+G5wF5RO1clgPZsuvDsIRIR2L0FRb8c4+TAGRT/dpyIocLzVfSIfrisdo71msyl1z5FopAR9YwQ9eEwWnA7nNg88qbsb+QNQNnus8iD/TBnl3Bl2gZhve4ib0p2nyPni72ceXYxJTvPYKvU07CmvDHUljeiW+SNPiUXp9mKo9rgkTeFNeRNUw8v/sa54fMo33seW6WeyGf6ETq4I4ZredgqdFx65WN0SZkc7TLeG4VVeShZkPkdxlK2+xx5X+6h8thl0t7Z5NVP/Ds1xe1wYq/U1zpX6lGPe4XI/Y/iU+pxJzz//PN8/fXXtb6bNm0ar7/+Oo0bN2bVqlWUlpYyZ84ciouLvWGxS5YsoV+/foSEhLBp0ybef//92+797bffolKpePzxx73fJSYmMmfOHPbs2YPdbufFF18EwGAwoNFoeOmll1i/fr3XyFVzfOfPn2f//v1kZmby2WefIZVKSUlJYdu2bcyYMYNt27ZhNpsZPny4t79t27axfft2nnzyyVqGvluxcuVKOnXqdJun5Ndff83OnTspLi5m9OjRXL58mblz57JixQoMBgOrVq1iwYIFOJ1Opk+fzqBBg3jsscf+ET1rouY8auLgwYNkZGTw8stC1bFFixbx6KOPEhUVxezZs1m0aBEajYb58+czZMgQunTpUotmJ0+e5Ny5cyQmJrJ8+XLi4uK848vOzqZRo0a1+tNqtcyaNYtJkybRtGlTQDDctW3bll9++QU/Pz+eeuopUlJS2LRpE0uWLGHLli0olUrvfadMmcL06dMJCwsjLy+PtWvXotfrmTNnDoGBgSQlJfHDDz/w7rvvolQqqaysRCKRYLVaWbx4MR999BEg5MCUSqWo1Wqys7NZuXIlS5cu5eWXX2bZsmX4+PiwcOFCgoKCSExMZOPGjcTFxXnDvG+saceOHZk4cSLvvfceERERrFy5kri4OB566CESExNZuHAhfn5+ZGRkUFFRQdeut4Qv3YIjXSfQdu0EZAEadMnZJCeuwO15EGr/9VRC+rcTwlK/+ZOrMzbS4IVBxL3xMG6HA7fdiSWvDHWLGFxmK9ffXEXE6CG4jBYC+rYDiZjqYynIwwKo2nsOpxtsZdU0XTAaeXgAAE6zjaQn5iAL8afZ0jEoo0OwllZhL61GGuhL+a7TXJ8lVKRvuvBlgga0RxEVQvKIBVQdSSbmjUeJn/MCLpsde5UBe1k12lNXMFzNx1ampdmC0Shq9HXhiffRJ2XSbOHLRAzvg1ghB5EbW2k16Ut/IuLhrlyevI5ms57BmFVM2JBO+MRHIpJIMOeVkTxhNZbCCnruWYA8LACnyYrTYObciMW0/niMl475X++n4ZgHyftiD21Wj0eiVmCvMnBh5BL82jVGJnJR8uMhup1bQ/nOUwT0bo3LbMOUno9/9wSkQb6IpRJcDicusw1wkz5jA3k/HUcdH0GPA0u8ngpX3/6SvI1CCP99ZwVvVIfBzPWFP9B40uPIAjTok7NJTvyMgM7NaDj2ESx55QQPaIfTbCN14mqinulH9PODsJZWCaFbDif53x0ksEtzgR7vjMC/Q2PUHs9Kp9HKmWcWYCvR0uXH2agahuN2uXCZrThNVizFVcg8efekvkrkIf64bA4MaQXIPfk2C7cc5vqC7wFIWPgSQQPaIQ/2QySTYs4qJnXiauQhfjT7YBSKyGBcdgcnuk9E4quizbo3UTeJApcQsmrJL0fTMgapnw8uixV7tYnqM2kE9mjJuSc/wLd1Q5ovHI0iIhCnyUrVkRSSEz/Dv308zee9iDImFInHgyz5teVEPdOP4AHtEInFQr5Hp4ustTsI7NKc5MnraOGhhypaMO7pr+YhD9AIyedD/BHLpLjsDhxaA7biKnTn0wl/ui8SlVLIO1ZUQfEPh/Dr1BSX3YFfx6ZCvlC34IVXdeIK2nNpNJ78JBK1ArfDhb1Kh73aROrE1cRPG07q5LV3nVfCstfwbd0IRXggEqUMc0EF+V/uJXbMQyijhLftYpkUp9WG/tQVUl8UvFFbfv4WQfd3FkJKHQ6Kv9lP0Vd7abV5JiKxCEe1UXjAkMmQh/mjiAwW8mg5XeguXKfg6/00nvIkishg8j7/g4x536FsGEanX95FHh6Iy2onb9NepCoFwQPaIfPXIFLKEIlEgoHR7vjH6yX1V4PLjSW/nOTXlqNLyiRkYHvafTkVh9FCzprtFP96nLZrJ+DTNBq3S+DrG/QwpObi36mJEAbnclGdlElK4grEagU9D32I2+nCabZx/tkF6M6mE/pgF9pumOT1LDek5uJ2OpF51v1GYnlbWTWmzCJ828Yh9VHhdjox55djSi+geOsJWi59FXuljoLNByj+9RhddnyAPNgP3GDKLcGUVkDqW+vpunMeSMQogv2wllcj81VjrzYiEosQSSXIQ4TQNZfVjqPagESjxl6pQx7sT/X5dAq3HCZ+2rDbaNjjTyF/J2IxbocDc145KYkraPreSJRRwYjkUuRBvogkYqFIy1/wlPFKLn4dBRraqo3INCpslTpcVjunH/8Aa0kV7b+YQmj/togkYmyVek4+9C5x4x4lfEhnIe+YSwgVtVfo0F/JI2vF7zR/7znESjnquAhEIhEOo4Xzzy6k+mw68lB/7jv7mfACzOnCZbFhKa5CHReORK0UjOkemW7KLMa/YxPMBeVcTlyJXWug7doJaFrG4rY7MOeVkfbuV1QeuUyLhaMJfbALsgANlsIKpH4q3HankGpALKQcyPnuEEFdm2Mtqya0bxvkgRpuBPZXnL6G2+Hi4qS1WEq0qGPD6L31XeRBvuiTszj7+PsoI4No98VbqOMjhbQbThepE1dT9NMRALruXiDkhgRK/jhDUPeWwngKhPGIJBKhWmt+GX5tG+M0W0mZuAZdUibxbz1Fo3GDEElViETgdjpwGsqY+u4Czly4hFarIzgogPETJjB0YHdwuxD7BCOWqzGkFXFp4hqqk4SXuJ2/mU7y5HXCi5CGYfTcMRdZgAan2caZZxeiPZtOm2VjiB7eB4fBjNRHidvlxpRdglghQ5+cjUSj5PKba3G7XPTavwh5iB8gwmWzc7hjIo5KPZpWDen0w2yk/mpcVjsXR31I+CPdvLL3Bt1zvztEYNdmJE1eT8LbzwpnUXQIIqkEl92JKbeUKwu+o/2y15H6qhBJxOjTCrg2/XOsJVWCjhPoizIqiMKfjhLUMwGn2YoxTSi85zRbcejNXHrlE8RKGR02T0fVIASRVIwxo4iT98+i+fvPE/ZgF8HD2XNGpry1nsjHe5E6eR22kkpUDcPotmehkNfOYPHKjlbL3yDkgU44DWYcBgsZC78nbtIT/2XZ0WbtxHuSbS0WvETwgPYC3Sw2rr2zCd+EhoQP7YHMX4Pb7cKhNXJhxCLipw0n/+t9tN80FUN6AaroEEQSMdUXMzj71Dyvntjj4BLBoGNzkDp5HUU/HcGOiH4nPgbcwrmfWYwqKgiZvw+65GykAT74tYz1ylJLSRVSXxVVO06SM1fQ9zse/xRlbDhIxOByYSvRcvWlJRiShNRSbXcswGG0cGbYAlQNw+j4/UxUsWGIRCKPDBJygt8oSmSvNpIycQ3x04aRWoO3u+1ZgMy7XgvRJWXS6pPXifhXD+F8Ka7i2jubbupSqbkE9mjJsa7jcejNtFg4muAB7RArFbgdDqS+gje4o9p4G/9ay3S3yY3KGnKjwbDexI7ojzomFBChPXWF888upPn7LxDxRC+kvircLjdOk5XzIxYSP+nJe9YDUhJXYKvU0/H7WRxLOsuHa1bgtNt5vF9nXk7w5cfTaUgatefZkUJ03YbPN5JfXMprEybhq1ai8fEBm4k/j5/i4okktn/zAzFOFfPfmUPIgA44PXqsb9vGOM02rMWVaBIaCrlanS6yFn5H5po/iJ82jEaJjyKSiDFnl3B8wPRaPOXTJEqQj1PWe+VjrxMfIw/2Q6JS4LTasBZWCi/Iy6vxbROHSCTCrjch9VUhlkpukzdt1kwQcqGqFLgdTrI+24o8QHObvMn77hCBXZpxafJ6Wrxzu7wx55Zydf53tP34prwxpBVwbfoG4czbPB1NswbYdUaBBzUqrMVVVF/IwK9dnFDQUm/m0isfIwv2pfXqCagbhiGWS3E73Zgyi0iZsApdUiYtFo4m6pl+iKQSLoxYiDm31BvxpE/OJv/rfcSOeZCLI5fQYuFowh7phixQA26wVxvQX84hb/1Omn0w6q4pXf6v4JeIEf/pIfwtnij+9j89hHtCvVHyv4Cnn36awMBA7+dHHnmE8PBwNm3aRFBQEE2bNiUjI4M5c+awceNGUlJSEIvFREdHk5iYiEgkYsGCBej1evr27Vsrr2RiYiKzZs0iOvqmW/mmTZvw9/dnyJAhbNiwgaysLMRiMU899RTdunVj8+bNnDt3jri4OCZMmFDLwOZwOBgzZgydO3dm7NixQG1jXmFhIcuWLUMkEjF69GhatmyJVqslMTGRdevW4ePjc1c6/JVRUqfTsXjxYpxOJ40aNeLatWvMnDmTsLAwfvnlFw4dOkRoaChBQUE0aNDgNqPkmTNn7kjPmrhXo2SrVq04evSot1p5hw4dGDlyZK1xQ22jpE6n4/PPP6egoACn00nLli0ZM2bMbbRIS0tj8+bNVFdXIxaLadmyJaNGjcJut3uNqgqFgjFjxtCwYcO/NEre+Ozn58d7773n7WPnzp3eXJdKpZLx48cjFotrGSWzs7NZvXq1N6R6xIgRdOjQgT179rB161ZCQ0OJjY3FbDaTmJjI1atXWbt2LTKZjMmTJ/Pzzz971zQ5OZmvv/4ap9NJfHw8r776KjKZ7Daj5Ndff33b2tyKPeHP/OXvd4KP6N4LLAHY3f++3CauOyca+kvY6uioXpdWStGt+b3+GSxuyT23EdUxk4mzDjSsq6u/pA5jvLd69v812OtACwA1dVtn+78xaKIuvGirAx/Cv3fN3HVYs7rulXrcRF3kBvx7w4Tqus4m0b3zvdpdNxlQF/7tn7KgTn3tbTXrntv8O2W9RVS33hT/xsep/6uyoy58WNfzMkB075FCRve/N+tZXda5rvyrdP/7Tszen7W65zanxifXqS8bddMf6oK6rFddnwXk/1YN594xuOSH//QQ/p+i3ij53496o2Q97oqTJ09y5swZxo8f/58eSj3+j6DeKHkT9UbJ2qg3St5EvVGyNuqNkvW4G+qNkrVRb5SsjXqj5P8u1Bsla6PeKHkT9UbJ2qg3Sv5nUW+U/O9HfaGbetwRGzdu5MKFC8ycOfM/PZR61KMe9ahHPepRj3rUox71qEc96lGP/yhc/z+qNP7vQr1Rsh53xOjRo2/7bsOGDVy7dq3Wdw899JA3D2E96vF3MNThDe5FhfLvL/pvgqyOzgdV4ntvGOiq24FWIL53T5gONkWd+gpw3ntf8jp6cKTL7/04amyrm1dQheTe35wH14EWULc35/cNuz1R+z/Brp8D//6iOyDAde/eyHXxaAEoFN07L4a46+YtLauDJ0FdvUatdVBQFXWUN3Xhqbqu1/90jyy9uG5eMHWhhriOnnCaOnognanD0dfHXLd1rgv/1sXjEWBwHTwst7R9t059hTnv3RvusqJuPNXaeu9nRB1UBwBkf3/JbajrXq6r7KgL6uJJ71cHnQggx636+4tuQV33sqOOBgxVHfqrK/92tvz7PO8OjU+95zZdu5fWqS9Z5L2v8+6tdasg7V8HXSqtjuvV3PrvO5tl/8P1gHr830C9UbIe/xivvPLKf3oI9ahHPepRj3rUox71qEc96lGPetSjHvX4P4B6o+S/AXeq0n0vKC0tJS0tjd69e9/1mu3bt/Pdd9+xfv161Gr1X97vl19+4YknnvB+fvvtt5k3b95dr8/IyODQoUOMHj2alJQUpFIpzZs3v+d5uN1ub3EbkUhEUFAQo0ePJiYmBqBW4ZR/in/SxmKx8NVXX5GcnIxMJsPX15eRI0fi7+9fqzjMP8Hp06eJioqiQYMGd/z90KFD/P7777jdQoXP/v3731a8538iduzYwaBBg1AoBC+mhQsXMmHChL8scPTfAXVsKF3XjEceoEGbnMWZcatw252E9GxJr++EwkUut5vLPx5m79tfAvDa0Y+xGS24nC78ooIwVxpwOhwUJWWyZ+ZG+r89gib3d0Ltqeh6ZOmPnFm3s1a/jyx/g4g2jb3tHGYrcX3bCRVwrXYC4yM5vvRHztVo127UYDq+PISARuGsbvc6lioD/d5/nsYDO6AI1GAor8ZSbeK3aesoTcv3tnvyk7FEt4nD6XBSkJSB3WyjSd+2uMw2Ln65l3YvDEIik2Cu1PPj8Pl37QtA4a9m1IevEtelBQofBdqCCjaP/5SClGxvf/96bxQt+7dHHaDBWKXHbrHjyCjmxJtrcZisAPjEhNJ7dSLyAA1Vl7M5Pn41Hd4dQYNBHZAHarCUV2OrNpHy5hoMV/MRK2T02PouEh8VPo09FWoNZk49vZDqCxlEPdmL+HECn7uMZjKX/UL81KeQhwYg9VNjyS8DN6gahqG/nCNUbTRbSZmwmqhn+hIyqCP9wgMwFFXisjvJ2HmaU8t+8c5pyOrxxD/YBbFEjLlSz9bnFlN2OZvGYx8h6sleAIilEjRNo9Fdzkbqq6I6OZuLiStpOWckUY91R+qnxlxYgb1Cz8mZX6BNzcU3PpJea8YjlknxaRCCRClDm5JL2dk0Ivu1xWlzYKvSI/NVI5OIyV69ncLvDwEQP304jd54WKhg6Abj9UIuj1uJPjmb5vNHETqwg3eO9moDbddOxLdNHE6zFUteGW67k1MPzKL5/BcJ8Vyb//V+Yl8egspfBFIpbqMeJBIcF45i2/mNlx7yoaORD3wSXC7cJj3mte+jfOp1Br+hRCSVkL/9NKkf/ow6JpQB2+egCNTgMFk5/Owiqi5k0uyNh2n4hEA3kVSMX9No9B666ZKzuDx+JV13zMNaXIk5p5TIYX2QqOSY88tJHrMcY1o+nbfOQSyXIZKIKdl+isIfDtF27USkAT44DRYkagWyIF9EYjFulxOn2Yaj2siJN9dRlSzw6yOnPwGJGHVEIIhEVF/JY++Qt3HZnTSvMUafqCBkgRqMafmkJq4koHsLokYOROKjRKKS43I4EcukOHQmCr85QMWBi7RY+ioShQy3w0najA2EP3UfYY/1RBrkK1RgdrkQy6VU7D6LX5fm2MurOdN3CgDK2FDafzUNdVwELpsd7alrJL/+KU6DudZ61eRfeXgA5sJKcDgp3H6KtKU/0WreKMIHtkeiUSLz80EkAmNOKYcGTMdtF7x7VLGhdPh6Gj7NG1B9Jo0zT8yl2ZyRhA7sgNRf7aXb5Qmr0XvoFvvaQzQYNRhlVDBup4uKP5NIfuNTWq8ch098lFBtWSkHt5vksSso+fUYYoWMLlvf865ZxZFkAjo1Qx0fiUgiwWEw4bY7cRotOK12ZH7q2/hX1TAckUyK2+FELJdizivDcDUP//bx3mv1yVlCX3/MwycuEpFUjCmzmJODptNszvOEDOyAPCzAU/nTRcnWE6RMWIVYIaPz1jlIfFSoYkJwWmxUHk7mcuIK3HYnMS8Poel7zyGWC1WkL49b6Z1X/1/f8VYVLjl8meBOTTxnSjYV59JJmPw4Uo3gLWPMLsXlcODXNJrfW7+OXWtE5qem66pEwnolgFhM+cmrHB25hLbvPkfkwHYgEuF2uHA7nVgr9Rx5/AMAZH5quqweR6inXcXJq+ivFxLevy2IRChC/DBmlyAGSnecJtMj0+KnDaPR2EeEKqrX8jn14Ntefmg+fxRRnv3WsaCcH8Z9RlFKNlOOLsdqMON2uXA5XJRnFtG0XzvkagU2k5VNoxZRkJRJo7GPEPFkb69M9KkhE/XJ2SQnrrgjf12YuIZqD38NPPMpTqsNVZRQAbl411kujFuJ2+4k/IFOtFv2GlKNElwuUmZ+Qf53BwFo9OqDxIwcAEDxjtOE9m+HLMCH6uRskjzrGPVkL6QBQgFHt9uN01DO2x8s4vCx0wQFBvDb5jXeKt24XTj0ZeC0cStunGG+8ZGIpRKMuWUcf3MtxtxSui8bg6ZhGE6rnbQ3V+M0WWjrqSCrS85GHR+BtaiSiyOX1NrPhmv5+LePp53VjkgELqcLsVTCtZ2nOfKxsHaPLX+DRr1bowrUACIsWgPfv7CEkCZR9H1NKFbpMFpInv45doOZTmsmeGlgq9AR1r+dp6quA6fJitvhIvWdr6g6LUQhDTi/AnmQBpFMikgkQp+WT9L41WiaRXvPWKfRwpVpG3AazJ59GfaX+7Km7IifPpyGbwi8Zy2t5kTfKTgNFtqsm0hQ79bI/H1AIsZtc3D64XfuKuu77vgAWaAGt8OFrbwap9GC9mw6mhYN8GsTR/rCHyjdccp7JogkYqQ+SmzlOo73nUq7TVMIHdABcJP31T6uzd4EQNczK3EaLLidLuThATgNFpxmK7mf/krDKU8JMkgqwaEzYSupoujrfZRv3AaAulUjWnzzDlJ/DW6Xi8xpa6j4WTivO1/bjFghEypc55Zwqd9EAAISYum0eDRSHyWW8mrkfmpkvmqqkrM5NX4V7d59jqjBHVAE+WIp1YLdSebq7eR79IC2n7xG2AMdkaoUWIoqvesc2r8dYrkUp9WOy2LHYbSQNH0jutRcYZ9PG0bTNx4GiQhraTUH+k0jYcZwwga2x2m2cX3VNjouf4NLY5ZTsv0U6vhI2q6biEgmRR0TilgpQ5+SU0t2dD+wCE2zBgxwutgxbT2pW08A8MbRj5H7KJH7KBFLxOiKKrGbLBQmZbJr5kZcDidNB3ekx/SnUUWHgERE9elrnH92oVdm15QVNeX838ns+GnDkPqqABGmnBKv/tDlFp4q+OEQ7dZORBbgg8NgQapW4HI4sRRUENQrAbFChv3cSQwfeAqayuT4LfgUkX8A4sBg3EYDropSTBtW4LiSjLzfYHzGvgViCW6zAduu77Ef2HqbHBE3bIZ6xie4dVrc+mosmz5C3u9RHpnXHWu5jr39hf7UMaF0XzMOjee8NOWVcmbiWrTJ2YT2aEm7uc8jkklwVei4PHHVP9L3bugPXQZ3xCfMo/86nKTvPM2JGvrvw6vGE/9AJyQyKRe/3I3bDXH92yOx2LCWVyMP8sVltXPJo6/f0Ct6evao02Tl9NMLvLp6Y68csZK+7GeaTR2GT415XRq/Ck2z6FrXXZ22AYfB9I/npU/Ouo3W/9dQ7zv6349/Z67vetQRZWVlHD169C+vOXbsGPHx8Zw+ffpv73ej6vQN/JVBEiA+Pt4bzp2SknJbCPc/xe7du0lLS2Pp0qUsX76coUOHsmTJEmy22xXOf4IblaX/DmvWrEGj0bB8+XKWLVvG2LFj0ev1derzzJkz5Ofn3/G3CxcusHPnTmbPns2yZctYvHjx3xqI/1/AWYcw0507d2K1Wr2fZ86c+f/cIAnQ+u1nub72D/b0nIxNa6TRCCEVQGDHJtj1JrY2HMX3z8wnvHWjWu2+f2Y+mx6azY5Ja9gwYCpf3D8TmULOgHdHEhgXwdePvsvedzZhrjTcsd/U34572wXEhBHbI4H1fadw8P2vEUnEtYyRN1B4No2fRyykOq8MgEb92xHQKIL0nWe4vP0Ulmojv0xZzUPvPV+r3aXfjvHpwKmsfGAGgbFhxPVIYHm/KRz+4Bv6vf88v7+8jK8GzWD7G5/dta8b6Jr4L2wmK/mXMlj20EwsehNPzn/Z+3uLfu0JjYtgUb9JfDX2E8zVRpY9OB1jQQXNRt/vva7D7Ge4un4X23q/hU1rpOOckfjFRZC78wy5205h0xo5MXENreaNAsBltXPyiXnYKvQYruWjTcpEl5JNx3UTADDnlHJi6FyO9J9O5rJfaL1qHDlrd3K08zhKfjtO/qZ9nBw8A7fThdvl4lj3iVx5az1t1oxHHRfBsW4T2DbqQ6zVRr4fMpvYfm0J7xAPQHSPlgS3iKHoTBq6vDIOvv0l/Ra8CEDmqu0cHTiTowNncnX+99gq9WSs2s7BHpOxa40kzH0en7gIzr20jDPPf4hdayR92S90WSLQTJ9RxK7Bs6i+msfpt9ZjKddh1ZkI65nA9l5TKDt5Fd+4CHYNnsWZJ+bSfI6geCoiAmn42kPkfbGXioPJWPLKsOSXk7DkFUIGtscnLpKj3d8k9a31tFzyMk3ffo6ctTuxFlVStvMM+Zv2ceqBWYQMbC/Mv/tErkzbQLM5I7kwYiHGea/hNhuxfLkY08JxSBM6I24kvAiSNGuHrPdDuI06LF8swvLVRyifeh3TpzPZO2gWewfNIqJ/W4I6NqHrp69jLa3m59hRlB5LpccaYb3SVu9g7+BZ7B08i+QFP2Cr1JO9ahvHeryJQ2ukzcrxGNMLkIf44d+5GdVn0zg79H3cNgctl7yMy2rn7BMfcGLAdE4MnEHIgPYkLBtDztodpL61HnmIHxVHU9BdyODKjM8xZRRjK9GS+tZ6Oi16qRZPKwJ8OP/u1/zUcBSqiEBaThwKwLXVO9gzeBbJC3/AkldG1bEUrkxaS8KnY4kaOZAzD80GpwtTZhE4Xdgq9CSP/ojwx3vRfNFosj78ibMDp5K15AeaL3sdVVwkV99chf7idQyXs7g2eTVuu5O8Ndu59Mz8WmNq+vZzSJQKLjyzgJJfj2PXGmiU+Gjt9bqFf08/twRHtZFDA2cQ1r8dcWMeRNM4gqS31iOSSrAUVbIj9gW0F64TO+JmypOm7zwHQPn+izhMVprPfQGfuEiuzv6yFt0SlgiRCoqIQGJfeRDDlTxS3lxD+f6LyAJ9iR4xgOQxyyndeRqn0Urumh2U7T5LwkdjvHu45ppFPnUfhuuFVJ9Np/LYZVx2B7byatLmfoNDZ7qNfwt/OITTaKH6bBq2Ui3l+y9iuJJLyID2Xnq09Owrl9WOObuElElrOBA3ClmwH21WT0AdF0HBNwdwO5zoL2dz7om5aFrGeNuce2Iuhiu5pE5ehzmrGLFMSvSIAQT2akXsmIdwGizsi3iGtPc315rXwafme3m/4VO9KNp7gV29piBRymn22kNUXszk55gXOPbCR9h0RpIX/EDZiSvYtUYA2n3wPIpgP868uZbfmozGVFhBuzkj8W0cwf4h7yASi3BYrOzrO43Try73rl3beS+gCPbl3MS1/B7/Em6Xi9BeCezpMZn0NTtwO10cGDSLkwNneA2SmhYNiH31QVKnbWB/o1HIg/2ImyDwfMjA9gR0bkb12XTODH0fp93BY/NvptLZ+Ox8Vj40i9WPvU15ZhH5F68zp9koCpMzeWaFYGTJXrWdkwNncHLgDNLnf4etUk/Oqm0c6zEJu9ZwV/5qs/jmOQJgvF5E0qS17Gz4Anat0cuzIomY6qQMdjZ8geQp62m1aLR3XjEjB3BsyGyODphO7AsDKfzlGId6TMKhNRAzQjBWmnLKcFQX4dAW4DJVIdGEMPShwaxZJuihIpkKkUSGoyoPp6EciSaEO6HD7GcoOX6FinPXyf75GAUHkui68EVaTfgXVSk57Bw0ixMT19B83iiv/D3W402UUUFeI07N/Vz4/SEvL/8xYwMOi52ND85m44Ozady3LVGe86j0ah76kiqyj6ZwdfspUredZMi8F9HmlXH88bkcGjCd9I9/oe2Hr5Lw9ggy1+7kz56TkfooCe6VwIEek7g4cQ12rZHDg2ZyadJa2i571TsvWYAPuZv/pPxQMrmbD1C6/yKtl7xc64xNX/YLrT4aQ9O3R1Bwx32ZR8iA9t49XEt2vPYwV6auZ3/MSNx2By0WCutX9MMhzHllVBy6RPGvx7DrTHeV9e2+mIK1VMu5pxfgMJgBON53Kjlrd3B19pdkr97ukaMjyFm7g2M9JmG4kkf+NwcEug/qQEifthzrPZmzT82jwYgB+DSL9tIg6ck5ZC38FkNyFmd6jCf9rbU0W/IqUj8fkv71LtfnbEIsk3JtwgqiXnoAVVPBSaDxskRsRRWcjnuavEXf0niBQNeAAR0RSyWc7/gKqU+9i8szZoAuH73CpQXfs3vADGS+Koz55ezsNQVbtZH2HhmQ+e2f5O86i63ayMkn5tJyzkhEMiHkNv/7Q+iSs7FV6jnYYzISHyXBPRM42H0S6R/9gkNv5kj/6Vz7+FfafyisgzIikCavPcjFaRvYHjsKt8NJ142T8Gkcwf4ek0ma9jltF75E6cFL3nGaMoo4OXAGxqt5pExei61ch+FaAdGefdV4yhMow4PY12Aku9/dxIMLb+5nqVJOaWoOS5u9xIGF32Eqr2aDR2du90w/QW4cS8GQmkvKpDWcHjIb37aNaTb3BdRxEVyb/QWmjCJsJVW3yfm/ktlRz/bHlFNKxcFLXBi5uJb+cOaJDzg+YDrHPTzVatkYstfuIMWjP+Rs3M2x/tPQtGjAxdeWk/nZVqSNmyKOaShMym5D984kqie8RNUzQ3CVFWP+/Sd8xk0FsRjVc6+gXzqHqmeG4NZrkQ94HHFkbG0hIhKjHDkRt0GH9YdVWL5ZjnLEOOwn9nJ0xJJal7Z5+xlKj6dSee46ub8co+hAEh0XvYTMT02HRS9x7MWP2NtvOkmvfvzP9L0a+sMX903htxc/xFJtZPOQ2TTs25YIj7xp0KMlvtHBfDVoBtV5ZZRdzSegUQRf9JmC7nI2Po0jOdp/OknjVpEw70XveNt9OhZrqZZdDUZScTSFDuuE88GUU8bJoXM52n8615f9QvtV46g4lkLV2XQKfz5C2f6LtF7yym3XJXz06j+e1w3+qEc97hX1Rsn/EM6ePcusWbOYNm0aH3zwAVqtFoDU1FSmTp3K1KlTmTZtGmazmW+//ZYrV64wdepUtm/fftu9iouLsVgsPPPMMxw7dsz7vcViYdWqVUyZMoW33nqLkydP8s0332Cz2Zg6dSqffvopIHhyAnz88cecP3/e237lypWcPHmSlJQUFi1aRGlpKXv37mXHjh1MnTqVK1eukJiYiMMh5NAwmUy1Pt+KrVu38tJLL3m98dq1a0ezZs3uaHBdsmQJ06dPZ/Lkyezbt8/7/fPPP88PP/zArFmzSEtL835vs9mYP39+rWtv0CY9PZ1nnnkGsVhg9/DwcDp27AgIhs01a9YwefJk5s2b5zWQ7tu3j5kzZzJ16lQ+/PBDrFYr165d4+zZs3z99ddMnTqV4uLiWn399ttvPP/88wQFBQEgl8sZNGgQANnZ2cyePZu33nqLpUuXYjAIxrI5c+awefNmZs6cycSJE7ly5QoAs2bNIi8vz3vvOXPmkJmZ6V3TmTNnMm3aNM6cOQPAwYMHWbZsGYsWLWLevHlUVVXx3nvvMXXqVKZMmeK97/r165kxYwaTJ09my5YtgGCQrKys5P333+f9998HBA9UnU7Ia7d9+3amTJnClClT2LFjByB4706aNOmOtLsXhPZqRcH2UwDkbjlC1JDOAIR0bYa5qBKAogsZKP188AkLuK195p9J3v8XJWUQ3akpKT8fxVSh4/KPh5HKpcg1tyfmqtlOIpdSmSWsZc7BS4ilEiSK2zM2laXkoMsv936Ov78TV34+SlDTaC7+fBilrxqLzkxAg1B8Qm567qYfrNGXTEp5VhEAAXGROMxWXA7hAclccTOP4K193UBQ02gUPkrO/nKEsoxCVAEa1IEafEMF2rS6vxNnfzkCwPXjKSh91fiGBiBRyqBGPrTw3gnkbhdeYGT+eIQGD3Qk86ej+DeNJvPHI8j9fbDpzKhiQpGH+gPgNFkJ6NCYrPV/IJZKKPjxKPIQPxRhAVSdTcdRLTzgV59LR+bvQ+m2kwAUbjlE6INdCLqvDS6bg4Kv93mvk4cGULr7HAAFJ66g8PNBExmEWCr1voZs8/wgqrNLSN68H4D8oyko/HxQ38IPUY/3RKJWULxN4Kf8LYcJf6AzBT8eoepsOhWHk5H5qTHmlqGODKrVNrx3K2zVRgw5pdj1JtxO4YWHqaACiVKOMiwAqY8Su9aA2yH8JlHKkYX4UvTzEaxl1chD/JH6qQl/vCeFPx72zPE6Uj8fgvu08dKjeOtxQh/sAkDokC4Uea7F7RY8dc02cDpwnD2ItG0PkEhBIvHSQ/H4K7grS3EVCR4XzivnEKl8ECkFTzCxTIJYJgG3m6D2jbnmeUC8tmo7ihA/lLfQLXZoTyRquXd8ZfsvENi7FQXfHEAeGoBDZ6Lox8NUn0tHJJUgC/RFHhaA0+N1K5JJEEkl+LVtTMm2U8SMGkzWyt8JHdyRwh8PE9gzgdzPdwmeqnnlyPzU3jGI5VLEMikZX+7DZXeSt+0UsY/3qDW+6CGdcFltlPx6DN25dGRBGvQpOWhaxmLKKsZwNR+nxUbxj4cJHtSRkt+OIwv2R+Ir0EPqp0asklPy4yFChnShYMMfSP188OvQFKfRgjmzCIe29suLoN6tkIf4UnXiCoVbDqGMDiHs4W611utW/q04norMT40qKgixVEJw95bkbTlCo1GDEUskuJ1OFGEB5GzaT4RHzoFgGMn7ah+2ch1Vx1MJfaAzhT8eJnRI51p0k/qpkXvoJpKICeyVQNnO08La/XHGy1PhQ3tS/Nsxwh/rTvr73yCWSdEkCA9jNddM6qtG6qui8MfDSFQK7BV6pL4C/xZ4jAc1+bds73lEEjFul/BiQaKWI/VV4zLbkIcFUH0uHamfj3eMgd1bUrrtJCKZBEe1kYDuLSn68TDRIweS98UepL5qzHllSNRKbxunyUpQ71aU7TmLSCqlbO95Qh/sQoNRgxFJxRT/Kug3eet23nFeYpkEma+a0iMpwh5VyxErZGT/IKxZ8Z9JyP3UNHqmL3m/CV5EUo2K0O4t8IkNpWD7adx2J1mbDxA1pBM5Px4h5vGe5P5yHKlHDljLdd52Id1boI4Jo2D7KcHL1Gzzygd9WgFiqeS2/ebTNBqxXErxz8dwO12U77tIpMfbO3RIZ8Hb98fDVJ+7jlgiQR3oiya09j0A/CICueiR9WkHk1BolLddF/F4LyRqBSUemVi45fBd+Uvmp0ZRY6xB3VpQtP2mLL3Bs2H92pK3RejXlFOCSCxCERaApmk02nPpuMw23E4XUh+V4JnmaR/+oNBeezYNPHny3A4rIrGUzu3b4O/nK/Cm3AeXRX/zd5EY7lCFPLx3AvIAHzJ/Okrmj0cIbBWL3N+HwFYNKT4qrL/uehGqmFCv/FVEBiGSScGT36/mfvZpEoXTw8uFFzKQa1T4hAUglkoQy26eRxGt4zAUV5H80xEKkzKwGswo/HzQ5pVh95yBVeeuo4wMIqRXKy8NXXaHlzduyApFWAAStaKWy41EKUfmr6bgxyPkbzmMf6uGyPzUmHLLvGds1bnrKCKDhL2y9zwiiQS3y43L5UaiVtyyL6/Xkh0SpZzyAxcFT8kyLT7NGnhpcUPWB3Zrgctkuaus92kaTc6qbcSMGkzmJ78gCxauM6YVoLuY6TX6BvVu5eW9rM+2EtC1BQDRzw3AlFWMOacU7alrOM1WIp+sHQkW8kAXSrYI3oj68+mI5FIcWgP6C9dxlFZjziomsE9bTOkFyCOF/H+yYH/0ZwSnCXtZFW5AFhZI4ANdcZosABjOpyHx90EWJuRf9o2PouzEVQA0jcLxayoYR7O3HCZqSCeyfzwCbsE7VeanRhUbVksPqDx5Ff92jXHoBUOn2+7w6g953/yJ1Ecp6Egenqi5zqUHkhBJxFhKtfi3aujdV4Ed4nFZ7NhrGE9vIKh3K+xaI6bsEvK+2E2YZ19FDO1J8W/HAbj0wyEkMimhLQX5KFPJubJdON/PbNiFwqNPFyZl4OsZk90je0u3nUSiVmCvNhH6gLA/Qod0Ie/zXUj9fDDnldWS838ls63FlTiqjRT9eJiKAxf/Un/wv0V/CBvckYCOTTCmFVC26xxuqwNH5nXkXWvwicUs/JNIQSJFJJeBG6RNW+IqyMVx5gQ4HDhOH8RttyIKqJ0nUtb/MdxWC64i4VnLlXUVkUqDq7QQW1VtnSCsdyvkARpyfjxCzpbDBHj2ZdwLAynYeQZzQYVAx3Kdl45wd33vVv0h/y76b7vnB3F86Y9oPc8oUZ2bcuVn4ZlZ5u8DLjeKsACM1wtr6ev+HeLJXCV4EGeu2ubV1bVn02rIEUFXlwVoKPjxMPlbDuPXqqFwJuSW1rpOERn8j+dVkz/qUY97QX349n8ILVq0YP78+YhEIvbv38/vv//OCy+8wO+//87LL79MixYtsFgsyGQyRowYwbZt25gxY8Yd73Xs2DF69epFixYtKCwspLq6Gn9/f3766SfUarU3PNlgMNC9e3d27drF0qVLb7tPr169OH78OB07dsThcHD58mVeffVV0tPTAQgLC2Pw4MEolUpvSHKrVq04f/48Xbt25fjx43Tr1g2p9Ha2MplMWCwWIiIian0fHx9fy/h2A2PHjkWj0WCz2Zg5cybdunXD19cXq9VKTEwMTz/9tPdai8XC8uXL6dOnD3379q11n/z8fBo1auQ1SN6KoqIiJk6cyOuvv86yZcs4efIkffr0oVu3bl6D4vfff8+BAwd48MEH6dy5M506daJ79+633Ss3N5fGjRvfsZ8VK1YwevRoEhIS+OGHH/jpp5948cUXAcEwunDhQs6fP89PP/3EO++8Q8+ePTlx4gQxMTFUVVVRVVVF48aN+fbbb2ndujVjx47FaDQya9Ys2rRpA0BaWhoffvghGo2Gbdu20a5dO5544glcLpfXC/LZZ59Fo9HgcrmYO3cuOTk5PPTQQ+zYsYP33nvvtjD4zMxM/vzzT+bPFzyJZs2aRUJCAj4+Pnel3T+FPMgXu87oVeDMRRUoIwO9v/k0DGfA/oW0L9NiqTbiGx6IsVSLGzfDN8/A7XaT9M0Bkr77E7FUQqsneuOw2tAVVnj7sBrMKHzv7q0qlkoIaRpN6q83jfmG4krkGiWmv8mprYkIRF9UQfmVXBKGdEFXXEl8n9b4R4fgFxGEsbx2sRKxVEJY0wZc+k3oK7BxBA6Ljcc2TkEkggsbd3uVjbuh/Eou8Y914+C67cS0iycwOoSClGz8I4LQl2nxDw9CW2P+So2Kt/YsRZ+ay/m53wKgCNJgr65heCuqRO6nxlRYQVVqLjEPdsFUWElk39aoGoSgjAzCVlaNLMQPsUxKq4UvkbNhN2UHL4EblJFBWEu13j5jXhmC02jx3t9SWIkyMoiIx3tir9RhKbg5PrfDidsuvMQQiUX4hAcwYv8iLn2xh5KLGQAENI5AppLTZcK/UIf5E9K6EYaiSjQRgZAv3EuskhM6oB22cl2NfiuQ+au9yiKApaiSRqMGUlTDKC0P0mCrNhL7aDdyfjtOgyGdkfoIL07SvthDi7GP8OD+hUiVci6NWQ5uNy6bA7vWQOQTvQm7vzOVx1PwaRyJpagSdWwYBTX6tJZpkagU3nE1fXck6kYRRD8/EEVkoJceioggHDqT58ElD5e2AsUTryB/4Glsh7fjyrmGyD8YcVgUrupKxNFxyB8eiauyFJe2HFFAKIP3TkITF871L/ZiyCnB7XJh9Bi3zUWV4HajigwUwtAAiUpOxIC2tejW4PlBOLRGcLkRK2RIVHLvGC1FFUg1KmHNy3V037tQ8H779iBSXxVupwt1fCSW4kqUEQE0SnwUp8lK0Y9HsBQJfGAuqrw5BqkYxGIG7ZxLxtf70V0vJOaxbrV4Xh0djKZFLKWeh3tLfjmB3ZpTefgS1pIqAnsl4HY4sRZW4NexCbrz19FfzKDpuyNp+t5IRGIxpusFWAsqUEQGYS2owFpUQcjDXTFnFaGIDMJeedNzXhbkK4QGllcTOqQzuktZ+MRHIvFR1lqvW/kXsQhlRCB9Dy0l+/Pd+DZvgKWwAk3TKNxOF4rQALpunsa1JT96H059WjRAJBaT98UeWn38OvZKPTJ/NZaCCpSRQVgKKrx0u/FXl5RJ3qa9NJnxNPddWE3FoUuU7jxNg+cHCuMP1OCyu7CVVWPKKsZpsuCb0BB9ah6IRd41cxosiKUSLAUVyMMDUAT7IZbLCLu/E9oTV27jX2tBBdmrt9Ps/efBDYYreUj9VFhLqgQZUarFUiSM2+1w4tCZ6LZnIaq4CAq3HCJqWB+hryBfFOEBKMIC6LB5Og692dteFuKHVKOiz6W15G3cTcXBSzR87WHcof7IAn0Jub8jvgkNSXt/s3deXC0EsYjBu+ejiQvHYbBQcU7QWZRhAcj8VLR8cyjxLwwk6f1vMZdqCe/dinNT1gtr0DAMm9aIPNCXAX98gPZSFtdWbRcMQYUVNOgYj0gqRRHiT++fZpP22e/k/nikVrv+u+ahvZSF1E+NRHOzkJNYLuW+X9/Bml3Ctfc3Y7yWj6WoUghl9VPjtNjwbReHLEgwyCkjg2rtN11xJQqNCr+IQHC7efHrGbjdcObb/fiGB1JdWIlYKqH9472pyi8Trsut9MrEkAHtsJVX15LFd+Mvs+evtVQLIpCoFfTe+QE5X++n9MBFL88qI4NQx4bS/8iHyEP80aXmoowMQn81j+Yzn0EWqEGskgv7ISrI26/ylhdBAGKlL267qdZ3IokEt/Xmi223y4nolsJkN84wdXggpsIKTEWVqCMCMRVWYiysIObBLpSdTiO4fWOUDUKxlVThdrpo/sEoMpZsoeWil7GVaWvL38hArCWeceqM6Isree772fhGBHLuq70Ues6joDjhPOo1/l/4RYewb+436Isr8Q0PhDzhXjEj+lF+LIWgTk29tJdqlELIuwcum53e299H6qvmzMglXtnjdrkIH9KZgI7x5H13qNbev3HOxo7oR+WxFAI6Na2xL0eCG4xXcoWUKbX2pUeG5JVi1xrofWYFLrONqtNX8Wkc6Z2/RCVHGuCLrawau950V1nv0yQSc165V9ZLFHI6bJ7GlWkb0F3MBAT+cehMtXhPEeaP2+5EGR2MueDmS1druQ51nOfZwA1tvn8bVaNw7DoTZR59yVpQgTI2jG7nVoNYTP7qrfi0jkPTOo6s84KDgiW7mOB/9STooW6IRCJMV3ORRwQhjwjC5XDS8rv3cLvd4HIjjwiCkkKqr+YR9UAnys9cA5cbtYdna+pFhXsv0HvTFHxiQun+6ztceGW59yWvLMjXa5AEkPrUXucbtI/olUDpgSTP2juwaQ0MPr0cp8VGxalr+CXEYi6sRBkRSORDXdBdzUOqktfi+xtnU8S/ulP86/Fa+0oW6IshvcB7rc1kIaxFDGVXchFLxHQd8zDtnxvIxW8OoC+uxD86mNZP9GbvHCG1mCpQg9vhpMchYV+nvLma1ivHYSmo8O6TG/L9xt+/k9lilQJFeACyQA2mrJJa+oO5XEdPD0/l19AffOIjsRZXEti9Ba2WjcGUedP5w20yIA6u4TktFuP30Tok0bG4bRbUo97A8MEMRMEhOMtvKvBuhw1xYCjOrJtRfqKAYKTte4LZ6H1JAeDSlt1mvJQHabBXG1F55I25qBJVRCDmokoCEmKwaU30/Xk2Uo2K4m8O1OL7u+l7wrhq67+a8ABe2LeIi1/uofiG/hsXQXTX5vScOgyfMH+CGkdx2ZMuQ5eai2/LWJSRQSijg736+o2IJHOesMcshZV31NUbvTIEh9GCMsKzvoWVd5Q3MSP6U3UsBf8a8uyv5nWDP+pRj3tFvafkfwiVlZXMnz+fKVOm8Pvvv3sNcy1atOCrr75i586dGI1GJP+gSuzx48fp1asXYrGYrl27cuKE4AGQnJzMAw884L1Oo9H85X3at29PSkoKdrudCxcu0LJlS+Ry+V+2GTBgAAcPHgTgzz//pF+/fn873ppwu92I7lCVbufOnUydOpXZs2dTXl5OUZHgXSYWi28zCC5dupR+/frdZpD8JwgLC6NRo0YANG7cmLIyIVw2Ly+Pd999lylTpnDkyJE7Gk7/KUwmE0ajkYSEBAD69u3r9VwE6Nq1q7f/0lLhIL1hlAQ4ceKEd86XLl1i69atTJ06lTlz5mCz2SgvFw6etm3betc4Pj6eP//8ky1btpCbm4tKJXgNHT9+nOnTpzNt2jTy8vLuGop+A1evXqVr164olUqUSiVdu3b1jv1utPvHuFMxQo+i59BbOPXKJxwYOJPzX+4htGWMoEwC3z4xl00Pv81Po5bS4YVBNOjanMHzXiTv1FUs1aY73PLumT8Gz3sRc7WB0iu5tzT65xM4s2obSn8fotvH0/rh7hSnZONy3p5a4JEPXsJcbaDY05dYIkbuo+LgnK/5ZeRiuk0YSkBcxG3tauLMqm1IZFKeXvoavUc9QGFKtjd/KXDbXiq5XsD6UQvRpRfS8LEb++buVSBTVmxDHuBDcIfGNHy0G7rkbNweT06R243TauPcS8sI6BiPT7zwMFOTvsG9Eoh48r5aRh4BbkLv74S1tPp2Enrau11uSi5m8vsLSwlvH09Qc8GDQywVI5ZJ+XPGRqxaIwM9oSE1+w2/vyPaCxm4b0npcOsyyvx9CH+gMxfnf19jCCIQiYi+vxN5204JCqqnYWS/tjiMZg6OWMyJAdNpufAlJBqVYHxQK6g6lsLFFz9EohK8UzwDu32OnhueeeRdLoxYhDmvlJiXHkAW6FvjOlHtebndOM4dwvD2C0gaNkMc2RDFk2Nw6bSIJBJcWVewnz6AavRMz/Uu9g6exfaO4wnqEI9vk5vhcLVoUmN8kYM7UnkhE1zCdyGDO2Kv0uO03PB6FnEnfrnxYHdy4AwOtx+LX9tGggcSgvFd6ifkn8r7ci9+beNu79vz9+pn23CYLBwesYSmLw5G0zD8tkVThgagv5orGEoBp9lK4Q+HiJv8JMH922PJK/OO/wZ8WjQg7d1NnOz4Btff/RJNQsOai4HEV4XLahdyut3KJJ7ppry5hpiX7qfDN9NBLMZlc9xOixr8i8tN1YUMTo1YTECHeG8OQ5FUgkgsQpuUSdb6P2i7eLS3TZOZz2Cv0t82/jvS2/NX6u9DyID2WPLLOdzudSRqBWEPdamxriL82sdR/Ovx2+nuWbMTA6YjVki9YxRLJCAWU52UiTmvjCbTh99CD6HfsCGdqT6ThiW/HIlagcLjoVSTp9xut5dMJwdO50j7N/Br3QjEni/FIqQaFdVJGeSs34mmhmzH7cZSWMGR9m/g37EJ6vhIQUfw0DBn5TbS5m6m7fo3b5vX3sGz2DNwJmKFDD+P7BBJxICIc9M+J2nut/RYNx5FkC/alBxv6LZYKsY/IRa73sT++2fjMFuJf3HwzelLJAS2jUObmkPSrC9pMelxNI0jENVod2DwLBwmKz4xIV7+1V7KpuJMGmfeWEHu57to/6WQr9SUVYxda6TTltl0+m4mxrR8aheJv4N8dsO6J+ew6pHZfPXiYrq9MBi1R3Y89sFLZJ++ikVnqrV3Qu/vRPWFjL/lrVp09Pw9NXIplsIKTj23mEYv3U9AxyY3+VwkovLkVf687y3Ovfgh6obhuN1ujOmFZKz4na5bZtNx3Zu4bDc9A2ve2ztLmRKxwhensfKW0dxJ3tz6jcg7lpo0Asj84TDyAB8e3Duf5qPvx+A5b0MGdxRCXq/k1dort96zJi//PmElK7pPIKp9PCHNap9HVTmlXN9/gZ7jHq01yOBeCcQ+25+0GjnhvPevMQ9rhZ6zr3zCuRc/ovn0Yd7pWIoqqTp1jSvvf0OD4X2QKOW1xhXcK4GYEf3J/OhnAM++7HTLvgy6bS5utxupnw8StYKjXcYJskOl8OT7uzF/EUF9Wt8uO26R9YjEHlpIvMb13PV/0M6zL++Kv2DFG2O9+OjbXLh/OvqLGYQ83BX/7i2FeQZoMF7J5VSnN8h470sinhtM0IAOZLz7BU6PR6EiJoziz3dyofMYsud8gbpptLAuIhFZM9aS/MBbXH1uHvLIYNSthHPp9OR1NH1pMP22zAKRyCPnayOiX1u0KTmUn77Ghdc/o9XCF2/K91vZVSS6jV/92zai4bP9SJn3HSDkopWqFeztOpHd7RKRqOSIpcKzXusPXiD1g+/uTC7PcRx6fydKPB5rf6Xf3hhIwbl0dk5dz5ZRS+n4wiAUfmq6v/4Ieaeuku/xLEUkwmmycrz3ZC6++CENxz56S8c3bumu9fevZLZYJsFwJY+8L/d4Zba3rcvN8YEzOOjhKbFHfxB5eMqUXULhT0cJvq/1LXOq8X+XC92kV9C+9ATO7ExMn69A9dzoWuNFqULe/1840y+D5ebzgWLY61h/3Xg3wtX+eGORRbdfIhKLCWwbx9GRH3Lk2UVCvlZPaP9f6ns37ldD/y1OyuS3UUuJaBdPcA15o/D34ft/zcGiNRLiSXcCkPnpVkRSCe1WjaPRy0O8+vrdCr3X5JWgXglEPdkb+60prm5Z3yCvvPnJe8nfzou/4cv/I3D9L/j3vw31Rsn/EDZu3MiQIUP46KOPGDNmDHa7HYChQ4fy+uuvY7PZmD17NgUFBX95n5ycHIqKipg3bx6JiYkcP368Vgj3nQx+d4NcLichIYGkpCSOHz9Oz549/7ZNixYtKCsrIzU1FZfLRWxs7B2vU6vVKJVKSkpKan2flZV1W9GYlJQUkpOTmTdvHkuXLiUuLs5LH5lMdpvXY/Pmzblw4cIdhWCDBg3Iycm5a/5JmexmmK5YLPbmY1y5ciWjR4/mo48+YtiwYd7+/woxMTFkZmb+7XV3G4NYLPaOMygoCF9fX3JycrxGZxAE/ZQpU1i6dClLly5l9erVXvrdCIsHSEhI4P333ycoKIjPPvuMQ4cOUVpayrZt23jnnXf48MMP6dix49/O668OlltpFxcXd8fr9u3bR1lZmdfb8gZsFXqh+INEWM/4Vx5E3SCUAfsWYCooR+HxHsn8MwmxVILDKhhKDJ63d6YKHem7z3H/gtG0eLgbMT1aYiipwi/q5ltOhUaF7Q4hMB1eGMTYMyto8XA3co6m1GqjiQjCZrTccS7tXhiEJjyQYT/MxlhahW9kMDaDmd+mrkNfXMXW6RtQB/uhrZELsuvzg5l6eiWtH+5G5rEU/D19GYqrcDmc6HJLsVQZKDh1ldCEO++fdi8M4rk/5jPsx7e5ejCJ3R//xHeTV+ET7EdQgzCeXfYGk3YupLqkioAac/GPCKK6qJKc308S+5AQamH1eGM1Gz2YB/fOZ+CWWdh0JtRRwTgMZk5OWoe5RMvJtz5HHuxHSJ829N6/kK5bZiESi5EH+VJx7IoQzicCa3EVAL4JsbRZNoakkYuRaFTedVVGBeGyO9EnZ2HOLiFqRH+6719M9/2LEUkkQsjNDdpHBqHNLKbgxBW6T3mSZ3bNxzc6hIpr+WiignHaHOB249sgBGOJ1tsuamhPCrYcRubnQ6OXH6D3/oV0+/ltHDoTquhg7/h8W8ZwMXFlrdAca6UedUQgYrmUft/NwGG0eAsCxT0teP6aS7SYs0sw55bSePLjdP5xNmKFDHN+OYqIQKrPp+PGjTIyCFNeGcroGjwYEoBErRTC5UqqUEYJHkqlO4Xw+RvXWosqkPqpvfQUB4bgrq4EsxFnejLyh0cibdsdcXA4It8AJM3aIR/wOMjkiIPCcFcLb6pjn+iFb9Moeqwdh0gsxqeB4FmgigwCkQhL8U26xQ7tTvaPR5D6qRFJxAR0bU5w//b4xEfSccvbyEP8UDUM845RGRmMLEDjHSOAQ2ei4lAysiANMS8/gDI6hJC+bXHoTDiNFlwOJz7NGwhv3ourUEUGYfaMoeJsOlKlHJvWQP4fZwlsF4f1llBqmb8ag6dIA4AiMpiCL/eSMvYzDKk52Eq0IBGjiArGWlyFIioYdXwUZTsE+sqC/ZAG+tJy1QSsJZUoooNRNYqg7PcTKCKDsRXXNorYK/RC+FJWMeefXsCVqesxZRRhzinBWlT5l/zr16IBbRa+hKZpNGKFFGVUsOCtIBKhigqi7FAyiMXYPEZ7v4RYFOGB9Luynqhh99Fy8WhcNgfK6GDBWyE62Eu3G3+D+7TGlFmExEcJbjelO04T9Ux/VA1C6b5/MXatAb92jSneKhgWJGql1zADEPPS/bT7fBJihQyRQoYyOhi71oA5p1TweLuSC2IxsmBfL//KAn3pvn8xmlYNsWuNOIwWSnecRiyToAgP9PKDMlJYgxs0jHn5ATr/+h7q+Civh5S92ogxrQBlZDCVh5IRScS4rPZatHcaLVQdS6XxpCdQNQhFGR2CrUInFG3xvHy4dV4gFBHC7abVtKcYvHcB6qhg7B7ZVnUxE7fLjU9MKLlbT3rbmAorMRdVIlHKiR99P5ED2xP3XD9vO3NRJSV/JqEKC0CfVkD5ySv4t2qI2dNO5ufDgP0LiRjYHolKjtMoyA6HwYwyLABLcRXl+y8ilkqRBflir9AjEos4NWQ2Z4a+j9vlxu1w0H3/Ivw7NcVptXn3m19EEKoADbqSKvSlWro9P5gXv56BJsQfkUhEj9FDUAf78ccHm/GLCEJXcnNfRgztQeGWw9516L5/EZ09MvFO/KWKDMLiWUfD1Txkfj7YqwwU/3GGuNEPoGoQSp99C7EUV6H0nDFVJ68i1ShxetYv/9s/OTZ4JiceeRexTIIxW/ByUkbdvLfAlHIkmlAcuhJwuxAr/Yhq0pbPVq4GlwPEN6NtRGIJuG7myW724iAG/DADn5gQzKVa1FHBqCODMJVUoY4KQp9VwslJ6/hj8GyOT1iDzN8HsUpBQLcWhD7QiW5/zEMZEURQr9b4dYin9arxdN+/GGtJFYrwoJvnWUQQ+lItVp2J3BNX6DPlSUbvnI9fdAhOuwNNWABbJ6zC7XLjFx2CvlSLb8tY2n00hjMvfogpsxhFaAB99i+iz76FOI0WHDX0ihv0rjx5FXWjcBqPe5SuW2ahjArGUqpF6qOi6mwaLofTu0Y3ztizo4T7y0P96bF/Ua19WeLZl8pa+9LTvk0jEIlwaI24HU6qz6cj9lHSff9i/Ds1xWW1E9S7FcVbj98m62Neup/Ov76LulEEIpkYVUwIlsIKdElZIIKKQ8m4XW6v3HCarN5z5QYPWMuEl5KWggqhoIoHihA/zNnCs4HNw8OW7BKMKdn4dmgCgCxAg8ss6IAVO0+jahKF/uJ1KnbezKMvDw/EmivcRxbsh8RfQ/ynE7CVVCJRCfqxo6Ial82OwtO//noRh55ZxJ5BsxCJRNiNFu7fu4D+P87yyoC4Z/qQv/MMqsggqs9nYMotw6dplDDeCj3yYD/UjcLpvX8hDqMFZ411VjcMJ37iUE69+BF2j97h71mH6H/1oO+uD/Bv1RC304UqKoiAdnF0Xjue4O4tCO3dipaLRxPqCdG2e/rSXc7GVlZNw1eHeOT+IuxaA5qmN19EKjQqek0Yyuid89HmleEXFYypQkfa7nMEx0chVcjZ98HN4nnmypsyu8X8F/Hv2ESQYdHBWL2yIthzFgV7+eJWmR02pDMiiRhldIiwZlYbLqMFt8uFqkHoX+oPIonYy1PW4iqqjqciktw8i0RqDa7K29MauY0G7MkXEPsHII6Ixm02IQkJA4kE3xlzcRbl4rye4r1e1vdRpO26o56yFEnT1kiatUPxzDik7XogDgjFrb2pE8S/OJg+389EHROKxSNvVJFBmEsEmWnILqHkzyScZiu2SgNVx1OQ+Wvuqu/9pf4bEURVZjH5J6/QqF9bAAxFVbhdbp77Yz6qQF/cThfBnnV2GMxCwcnH55I0biXqhmG0WzmOrltmIxILexSEvXerrt5h/ZvgdAnrW6oV1tcjp2vLm9c455E3N/bzX+mxQC3+qEc97gX1Rsn/EEwmkzf34KFDh7zfFxcXExsby9ChQ2ncuDEFBQWoVCrM5tsNKyCEbg8bNoyVK1eycuVK1q5dS2VlJWVlZbRt25Zdu3Z5r72Rx1Aqld4172OvXr34888/uXr1Ku3bt7/td5VKhcVS22DTp08fli9fTv/+/W+7viYeffRRvvjiC2/uwUuXLnH16tXbqoqbTCZ8fHxQKBQUFBR4w8fvhuHDh+Pr68uGDRtu+y0iIoLGjRuzZcsWr4GtqKjIm4vxbrBYLAQGBuJwODhy5Ij3+79ai6FDh7J582ZvflC73c7OnTtRq9VoNBqvh+Hhw4dp2bLlX/YPgrfk1q1bMZlMXmNvu3bt+OOPP7xzycq6c4WzsrIy/P39GTRoEAMGDCArKwuTyYRSqUStVqPVarl48aL3eqVSedu6ArRs2ZIzZ85gtVqxWCycOXPmrmO/fv36Hb8fNGgQoaGhzJ49+/ZxHk8l+hEhXFPqoyBl/nccGDSL8uNXiB1+HwCth/cBt5uK9EJkKgVyHyE0RqZSkPC4YDhf2TmRTQ/OJn3POVp5chNFdojHYbNjM9w+L6fNQXVeKSs7J9ZqE9EhHpvehP0uRsmkr/ZhKKnix6fnk7H7HC2f7I3CT01sl2ZY9GaaD+xAzqmrWGsYQh02O1V5pSzpMpYru8/S/glhXtV5ZYhlEkwVOqRKOREd4qlML7xrv988OJufnp7PlQPn6fzEfXR7ZgAl6flU5Zfy4f3T+PihmaTsOUtnz/3bPNgVi96EvkxL9P0dqM64ee+SY6lYK/T8MXg2JUdTyN9zgcZP9Ubmpya0azNsOhPRg9pTefIKWWt2cHr4Ak4+/gHVFzOJT3yUkD6t8WvXGFuF3qvQdNo4iaTElZgyiwTl9FHBMzNqeF/hLfCvxynbfRZFWAAnB07nyrQN2MqrCXugE7JgXxr0boVNb8KqMxJzX2tSfzjE90Nmc2z+d9gMZlo+2VvwzFArsGoNmDzGaamviqAeLSnZdY6KYylYK3QcHTiTiiMplOw+R/Sw+1BGB9Plm2kYM4upOpN2G30tFXqyfznGrsGzBK8sz4OUy2pHJBZyPslD/VHHR5G9YhuXXvsUp8GCQ28ialgfIv7VE1NGEQ69iZLfThA1TDBm+ndqgkNvovLIZSKe7I3ER0nU8L6UH7hIcL+2lO+/QKTnWkRixBIJYqUMkX8g0s79cFw6CTI5kubtsZ/ci+HNf2HdsgrHpZO4jTqsu74TPDMsJtx2Qa5mfX8QQ1Yx56ZupDIpi+ZvCBVhm499BGuFzhu6LfVVEdq9JYW7znnX6/r87yjbeZpr73zF+eHz0F28jqWwgshhfTyhO04hn5bTidRP8AwVK2UE92mDPjkbe4WOtLnfYC2rpmz3ORqMGozb6iD66b449CZUMSHY9WYspUJIsC69EJfNQdNXhhDRrw0BLWLI++2mwUjmq0IR6Iva45Xr16kpDr0Jt8uF/kIGPk2j8e/aHIlKQcSwPlTsv0D40J5Yi6sI6Cl4ppuuF2DOLsaYlk/5H2eIfuUhJGol+qQMHHoTthrhTDdQdSyVKE9hj6jhfRHJJORv2vuX/BtyX2tM+eUcGTIbY2YxpQeSiBl+H8W7zmLTGhCJxUg1SmR+ago9edaOdJlAyY7TXJ25kcIfjwg8u1Xgn7Ld54h9eYiXbjfGaimowL9jU6pOXiXs0e4E3dcap8lC+rxvOTlwOrqLGYhlUq8B1WV3YEjNRRbsi9RPTd4Xezj98DvYqwxYCsqJGtYHl92Jy+7AoTehPXkNqa8Ke4Xey7/l+y6Q/81+bCVaxAopYqmYoPtaY7xehFglx1aqxd+zNrZSLbJgX7Snr2Gr0HP64bdx2x1oz1wjclgfynedJerZfjj0JgK6tQC3G+O1fO/4qo6lEvFEL4L6tMZlsZE+71vS527GnFtKxNBeqBtHIvXz8c5LHuyLrAYvOs1WDFnF7B08i6pLWZjyy2k47D40jSOQ+igRK2TkbLl5plvLqjEXVlCVlIm1Qkfuz8cwZJVQuPs8DYfdR+Huc0QMao/dYMauNxHYsQn69AKhXUEFFaevkfbp7+T9cgyHyYZI6sldPbC9l9f9OsSDWOT1INeeTSf80W4oo4MJG9KZ7NU7ODlwBpfHr0KqURM1rA/+nZrgdrowVxmwGszIfZSc+nov6558n6rcUgxlVcT3as2W8Z8R3T4eq96MoaymTEygbNdZKo+lYq/QcXLgDCqPXKZs97k78pddb8JaqkWiViDxUVJ+PIXoJ3sT2rctTpOVK/O/4/CgmVSdv06M52yOHn6fEDJ8TYi4kHtyKSujg3E7XLgsgrGywfA+lOw66/1N6heOU18KLuF3l0VH4fVLjE98A5fViFjpMUJIFbjdLnDfNEqmfbmPPwbPJu+Ps1ir9DR+qjeNh91HVWoeNp0Jp8Um5NQF4kf0o+rkVaqOpqC/nM2RDmMp232OvC/3UHnsMqkTV2NMy+fkwOkY0wuQqAVejuvbFrvJgrFUi1Qho1Hv1lz64RAbHxJ0DJW/D+ZqA0GNwpGrlVi0BiRSCV02TuLCuJUYPSGnpX9e5PqnWzk8aKZwrni84SIe7uqlt18bwUssc8U2Tjw6h9I957FV6mnwTF/CB3dEn5qLQ29CJJN4z9gb9y8/kET+Nwc8+1KGWCom+LZ92aSG7CjHbXN4q7NH/KsnlYeSOTlwOinjV6KICgKnG2VU8G2y/obcMGUVY8woouHYRyn94yyxLz8gGKY0KsQyKfaKm1ESlcdSCX+0m0eO9qHiUDIABd/9ibpxBKrYUAK6NUeiVlD0yzEv7wFUHkoioHcbjFfz8O3YFJfdgSo+EmVsGK2/nQVuN1kfbK4lt+1l1US+Ipx3iES4zFYu9X8T7YELhD4tFITx7dEKsUKG/qzgIagI9vNeb9ebKP7zEnsGz6LkaCoFu8/TaNh9mAoqaDTsPux6M263G018JKacm+HBlcdTsXn0DnGNdQ4b0glFuD8XX//Mu2YA5vxyj7w1c3DQLOx6E9rkLGKG38e+rm9y9rXPqL6cQ+G2U1yZvpGyP87enKPOhDlLMLxKfJQeuT+D4t+OEzFU0IfbPt0Xh9XOugHT+PrJuWQeukTrJ3sjUylo+0xfRGIRv7z2SS0X5MCG4VQdS8VWoSflzTW4bA7K/jhL5LA+lO0+S4xXVoTWkvO3ymx1XAR5n+8mfe5myvadR6JR0WDU/UjUSlw2+1/qD+GPdqP0j7NEP9uPkl1nsVWbEMmkSH2Ugod94ybYTwtONyI/f0Q+GsQR0SCXI2vXGbfDgUgqxZF0DnFkA3ymzsGZn4s4METQpW7Q8NA2DOMexTDuUcwbFgm61PcrcOmqcFuMuHU3jZIZX+5l3+BZFP5xFmulgYbD7qPh8D5oU3Kx683k/nyMkG7NEUnESFRy/Ds2RXsu7a763p30B1WQL7Ee/ddSbSS2d2sqPfp6xp6z2PRmvnlwNqYKHU67g/gHBCN1cJ/WOAxmrKVaYkYOoHTfBY72n8bRgTOovphJY4+3a+Oxj9bS1TtunMy5Fz7k8H1TKNl5BlulnuhhfWgwvA+61ByvvOm4cbJH3giRilXHUv9Wj62pB9SjHvcKkfv/Dz62/2E8/fTTBAYGej8/8sgjhIeHs2nTJoKCgmjatCkZGRnMmTOHjRs3kpKSglgsJjo6msTEREQiEQsWLECv19O3b18eeeQR770SExOZNWsW0dE335Bt2rQJf39/hgwZwoYNG8jKykIsFvPUU0/RrVs3Nm/ezLlz54iLi2PChAk8//zzfP21kFfE4XAwZswYOnfuzNixYwHBc/FGTsvCwkKWLVuGSCRi9OjRtGzZEq1WS2JiIuvWrfvLis1ut5uffvqJw4cPIxaLCQgI4OWXX/Ya3BITE1m4cCEqlYqlS5dSWVlJVFQUOp2OYcOG0apVq1pjrdnG19eX1atX4+fnx8iRI2v1azKZ+Oqrr0hJSUEul+Pr68vIkSPx8/Nj8eLF3pybv//+OxaLheHDh7Nnzx62bt1KaGgosbGxmM1mEhMTuXr1KmvXrkUmkzF58uTbcmT++eefbN++3RuW3r9/fx555BGys7NZv349VquVsLAwb87MOXPm8PzzzxMfH49Op2PmzJmsXLkSAK1Wy+uvv86TTz7JsGFCeI/NZuPLL7/0VkAPDQ1lxowZHDx4kIyMDF5+WQhtPXjwINu2bUMikaBUKhk3bhxhYWGsXLmS69evExYWhkwmo3PnzvTr148//viD3bt3ExgYyHvvveelq5+fH9u3b+fPP/8EhHD9hx9+mNLS0rvS7q/wS8QIen4zjfOT12Ep0aKODaPr2vHIA3zQXs7hbOJKXDYHjUffT8LUp5D4KHA5Xex9dxOXtxzGPyaUF/9YgL5I8AoLbhKFNq/Ma3hM33UGdag/8QPaowkPxGlz4HI4sZuslKcX8MeUtRhKtbyVsYnqgnJvO6fdjirQF5fdgTJAg1Qhx+1yIVXI+PqBWWizimn/0v10fv0RfEL9MVXoyDqQhNNmp8kDnVAG+aIv1VJ0OZvfpq3jqeWJbJ2+Hn2plveuf0V1QTlWj6HTabOjDvTFZbaRezyVhve1xu1yIRKL+XnEQowl2jv2tW/6BiI7NmHgx6/hE+SLRCZFW1DOd5NXk58seOi+/MU0DOU6GndtgW9oALrSKhxWO+aUXBTBfpx8cy3mEi2a2FB6rR6HIkBD5eVsjo9fTac5z9HggU4ogn0xl2ipTM7myptr6bAqkcw1O2j53kjEShk+cRGIRCIcRgunn12E9mw6bZa9SoPhfTBkFCFyOEEswmW1IwvQoE/NJbBHS451HY9Db6bFwtEED2iH02wjdeJqop7pR+gDnZEG+2IoqsRps5O+7RQRHZtwYNoGzJV6nvr1PUJbN0IkFuF2usjaf5Gdr3xMY5uT+w4swpRXyrlRy1A1DKPj2vHIAjTokrO5mLiSlu8/T/Sw+5Cq5RizSnBabDicLqzlOk6/tR6bzsS/zn2GMbcMma+Kqss5WKv0RPRpg8vuwK4zI1UrkIqEHEDnRwheNc3njaLB8wMRyyS43WDKKOTy+NXokjJpsfAlop/ph7mgnJTEFdi1Btp98ZZQTMFiw1pcSfEvx8j65Nda9CjYfICY0fejCpKBSIzbqEPk44czNx3LurnCJpJIUT73JtIOvUEsxl1VjvX3L5EPHoZeL8MnNpSMr/aT/MF3+MSGMmD7+8gDfHCYbRwZsZjKc8LLg8H7F2LMLeX4Sx8TGRNEm7UThfVKziY58TMCOjej4dhHsOSVE/FUbyRKIddd8mvLcdkdtPp0LOpGEVhLKin6+RhFPx+l7doJyAI1iKQSnEYL8mB/XA4HYrkMl8WGvdrIiUnraD31KVI8VdDlAT6oIoPB7aY6vYC9D7xN3DNCKg6nxU5k/7aIK3UEDWiHy8Mzzea+gCzQF5FSJoR9SUSIZVKhUMN3B6k6nkqr1eMRicXYiitJm76ByGf7EzSgPbJgP8QKGaaMIq5NXEmDNx4loGcr5KH+2Eq1XF+8hapjKXT65V0U4YG4rHbyNu3l+lzBq+Ru/CsL9sVcWInLZqfw95MEdmqCtUxHcI8WyIN8hXGKRFSdS8dlsXNx0loorkTVMIy2ayfg0yQaw7U8zjw+l+bvP0/IgPZI/dReuqVMXEP8tGGkTl5HgxcGEvlkbxQRgbidLioOXiL5jU9x2xy0Wv4GQX3bIg/xw+10cWXKOop+OoJPQkO6/D4Ha1EluNyUH7xEYLfmqOMjhTx+Dif2Kj0OnRlLQTnBfdvW4t82aycKXlJSibCmMimW/HIM1/LxaxeH02zDqTdz6ZWPkQX70nr1BNQNwxBJxJgyizk5eAbN33+B4AHthXxTYhFuh4tr720i7P7OZK/ZTrP3RiJWylE1CMFlsVF5JIXkxM8E78dP3iDskW6IFTLcdgepk9ZS9NMR3K3i6L/1XUxFVeByUXzoMqFdmwlnSmouTpudiH5tkaqV2A1mtMnZHHl2MSKg1+apnJuyHkWIP10+ex1No3BwuSk5cplTr31G2zkjiejfFolKgdNiw2m2kv3Nn4T3a8v5yetQhPjTecUb+HjalR65jKVES1jfNkiUckHWGC1gsYHLTdLLH2MtqaLbrvloWsQIYf3n0zk3fAFuT9hoi4UvEfnUfUiUMqoKK/hh/GeYtUZGrJtEYEwY+pIqLv5yhAGTnsJutiJVyHC73Fz4+TC/z95IH7OLHgcWY8orJWnUR17+uiETkxNX3JG/Lry5lubTniLto19ou/QVRDIpPjGhOC1Wyo+mcMFzNsePe5QmiY8h8VGAw0XK7C/J/1bQDwZd3YCtQofLaidz5TYavTrE229S4gpcNgdtlo2hwbN9BY9IBLvI5DfHc+bCJbRaHcFBAXy+fh1NmjUHtxunoRS3w8aWtu/S7+u3OPXWhlpnmF98JCKJGGNeGSfeXIdYJqHH8tdRhQdQevIqaW98iizAp5Z8y/96H7FjHuTiyCW19rMpvQDftnFY3EKub5fNgUgsQiKT8s3T8zGUapmesQmHxYZUKRdeWOlNfP/cIjqMHEiCx0vMXFAhVCZ+dTkd145HHqCh+nI2tkoDoX3bIFErcJqsOAxmXBYbIOLc6I8RK2V02TwNdYMQgc+dLoyZRSRNWEPsqIFEPtwVPPd3W2xcGrOctmsn3LYvzfnlGK/l49euMU6zFYfezKVXPsFWUkmzeS/S4PmBiMQirCVajvd7C5dHD+p5dBnKmFBEYtHfyvquO+YiCxDSBVkKynHozGQu/5U2K8cJufKcLlwWG5biKmR+akRyKWKpBFmQJ2dllUGouO12k//Nn1ydsZG4SY8T88IgHFV64QwxmJEF++Ey28hfv4OYcUNRxoQKxs9KPdbCCqSBvmh3nyL77Q34dm1B0w3TkfqpBT1h6mrKfzmMIjac1juFCA7cbkq/20/2rPXkuFUMObQYiVygdcnRFALbxnn10ZPjVtF+zkiiBrVHHuiLpUwLVjsZn/5O1BM9uTR5PS3fH0nIfa2QB/nhdrnQXc6mOimLkL5tkAX4IJaIBQ9uQB0bxoH73sJSoqX1vBdoNHKAQOsSLX/2n07C7GcI698Op9nKhTfXEjf6fqr2nCfq2X6kTl6HXWekz8VVWHJKkfqpvfv5huzocXAJPk2icDld7JzxOSm/HiMgJpTRfyzA5XQiVysRyyToiysxe8J2ZSo53zw9n9ZP9Kbr8D4oI4NBLKL6bBrnn13okdnthBdBFiv2ahOpE1cTP234P5LZwQPbI/NT43a5seSX38ZTFg9PFf58lHZrJyD36A8OowWX1UH5gYvEjXtM0P3sdtBXY/7tB8S+fsi69EQUEIRY44vbqMdVUozpy9U4riSjHPo06pfG4rbbcRt1uPVanNdTcBVmYz+ys9ZziXrOekRqDW69FsumZcgHP4kjth3KUH8spdWkLPmRsmOpdFszHk18BGKJBGNeGWffXEtVUhbN3niYllOewFxUQdGmfZTtPvuP9L0b+kPAkM6ognzRe/TftO2niOzQhL3TBf336V/eIzQhVsgBXWXAVK5DopAicwspFJxmK4a0AiQaJZfGr8ZaUoWqYRg9PXvUabZx5tmFHl19DNHD+2DMKBJSM3l0dR+PHmDOK+PShNXEjhpEhEfeWLzy5pN/PC9dUiaDS374y+fB/+34Luq5//QQ/hbPFn7z9xf9D0K9UbIe/2WcPHmSM2fOMH78+P/0UOrxPxy/RIy45zbXFf8+h25ZHaVhlfjeGwa6/nlqhZooEDv//qJb0MH297lp74QA5733Ja9jJpOrNcJY/ika2+59fAA6yb3zVHAdaAEg+mcJSmuh+7Bbc3L+M+z6OfDvL7oDAlx39pz/K7j/IjfpX6FKfO+8GFKH8QFI6sCL9joGkFhE995OUUf1qy48Vdf1qktf/05oxbcX1vsnqAs1xHVcL427bjLxsOreeaqPuW59We8h1c8NSOpIj8EpC+65zZa279aprzDn36feuRVnlfd+FgG0tt77GVEH1QEAWR32ZV33cl1lR12gFNVB56iDTgSQ41b9/UW3QHOXVFB/B0cd9heAqg6y45yybjKxs+Xe90pd4awDT3XtXlSnvmSR977Ou7cG//1Fd4B/HXSVy4q6yZvm1rrpRXVBXeRNvVHyP4//bUbJ+urb9fgvYePGjVy4cIGZM2f+p4dSj3rUox71qEc96lGPetSjHvWoRz3qUY//Jag3Stbjv4TRo0ff9t2GDRu84cU38NBDD/1tzsl61KMe9ahHPepRj3rUox71qEc96lGP/4lw/Rs9yP//gnqjZD3+2/HKK6/8p4dQj/+hiJWa7rmN3Xb3PKV/hd6N7j3UIyOrbiEbgao7F8b5K5gcdQvZkEvvPVQpx1U3Gv47Qze7Ou+dNyqQ16mv8DqE9NUl3Kiu+P2XoDq1i3Fb69TOWoeQZT+JrU59mV3Ke25TlzBsAHFdlqyOLF+XUFZJHTurCzU04rqF5jnd905Ei7tu6SLqgrqGENclSL+uEqCuclTjvvdRiqhbKKu4Dutc18QqdQnFHn5pbp36Otjq3qN4NHUTN3UKxf6fnh6hrqhLGDaAtQ4876pbV2jqIEnrul513St16U/9v4Cl6kKPzHN1S09T5Lj38O2HV/x9MdI74Whi8j23UdVxvepCwzqKtnrU49+CeqNkPepRj/8IYua+gv+ATrjMVrInfYrpciYxc18haGgfJD5KbIUVGJPSyXpzIy6rnXbvPEvU/R3B7UYZ6o9Na6QyKYtT41fhsjuR+aro890MAls3BJEI69FjVM1+/2aHYjHhP21G7OeLq7oacXAwLm01xp+3YvjhJ0JXL8ffrUQklVC+/SRSfx+CBnbEabaSNnElhuQsFFHBNP9sHPLQAMQqBWKlHKfBTPWW3egPnSN6/lhECjluh5OytT8T+vJQlK2b4NIbceqNVP2wF+3WgzT4aBKSkCDcLhelm/eibBRBwICOuMxWMiatwJSciX+/DjSa/wqysEBcZiuOKj2Zk1dgS7pCxKRnCH72fkQyKRKNGntpJVmvLcJ8OZPo918l6F/3IfZRYSuuoPzLHeSsPgBAy2nDiBjSCZFEjCoyCFuVgaqLGZwbt4rW7z1H+MD2OM020ldto9PyN7gwZjnF24VKwY1efZDYlwYLxStEYhwGM6efXkD1hQyinuxF43GPAeAyWshc9gvxU58SEuFLxEh9lNjKdZzo+xbtNr1FyIAOgJv8r/ZxbfaXKKKCabniDWRhgbhdLhyVeuQRQbjMVgo++5nIVx5F0SgciUaN2+HAXqnDbbFz4c21aM+mA9Dw5QdoNOYhlOEBOK12yg8lU/DjYVrOeV5ItO52Y6vQ4TRaSZ+2HkNqDgBdDy/Dp0kkLruTc4+8gyE5i6bzXyLy6b6IVQoseaWc7D6xNu++PITYMQ+hCA8QCnbYnZjzykgZvwp9chbN579IyMAOOM1WUiasxl5toK2n0IIuORt1fATWokoujlxC8/kvEjmsDxKVHHN+OcljlmPQmoRiDWH+uF1urm/+k/w95+m9OhFVeAAyPzUSTw7OzJ+OogzyRdMwDInVRtqkVZiu5hE/7yUiR92PSCTC7XLjdjpJfflDYhL/hTw0ALfbTdHX+yjcsBNlbCjtv5qGOi4Cl9WOObuYK9M/R3ch4y/XS37LejnNVgo/+5mIVx5FrJShbhGL2+UGpwtLbgmX+tWmY/wbD9P6vefQXspCqlFRnZzFuXGrcNudhPVvS5sPXkCiVqCMCCT11Y8p236zgiZiMT2T1yFRK7CVVSMSi3E7nJRuO4Ffp6bIQwOgxhzj571E0MCOSDzFPRzVRrLmbb6NHlnrd6GMDaXL1veRhwXgNFqw5Jdxff53lO+/eNvaRj3Tl9D7OyEL9sNWrsNptpK3+QCG64UkzBuFRCVHJBEj8/MBiYiqk1c589xi3HYn7b+fRWCvBNwuN6aMQlLHrcKQmkObL98iZKBA84Kv9pE2+0sANAkNabH0FcQ+Smzl1Uh91cj81OguZ+Oy2vFt3Qiprxp5sB8iqRh7pZ4Lzy1Gn5yFPCqYpp9OQBYWgCzEH1xubCVVXH/zM9wuN81WT0IZGwaA02BGfz6dqy8sBMAnoSFNloxB1TgSsVKOy2LHabbirDaSNnUNTeaNRiSXeWTnCdKW/HxHnjJll+DXtjFSfzVOs7AGKRNWo/fI1tYrElFEBqOMDMRptFJ57DKXE1fg06wBLZe+irpROFKNCkthOZdeXU7UM30JfqAziiBfLOU6XBYbWV8fIGPDLgD8WzWk0ydj8GsR4y2ecGTYfLQXhMJgIT1b0mbu84hkUqEgDSAP0KD18GHr954j6uGuKMMCMGQV47LYKNx5hrRlv6KMCqLjZ2+gigxGFRmEw2ih/FgK1go9Yf3b4jTbuDBxDSKJmD475nJpzCeUbj+FOj6Sdl+8hSomFJFEDGIR6fO/I3f1doBa8qBTQQVbx62g5HI2ACKxiBe3f4C+uAqr3kTjfu2Rq+XYTFa2vLCEoqRM1E2iaLX8DfzaxHF94feU7DhVQ/ZkcTlxBc3mPE/IwA611uHihDXokrO920vVMIw+B5cAbkr3XsBWoSO0fzuhoIrdgdNkBYeTK+98hfa0EBnTbv1Ewh/sAm43JX+c5VLiClrMGUnYkC7Ig3wRScWkLfiBinW7vP3I/NT0WjmW8F4JiMRiSk9d5eDIpbjsTuT+arovGyPINv8wnIYyqPFC6e0Fy+jUvQ+9e/cmMiwYh74MnLe/LFHGht5GA7fd6aX3jf1suJaPf/t4OnmK48nUCtwuNynf/knSxt0A9JgxnPYvD0GqlOOw2jEUVrBr7Aqqc0ro/MnrqKJDEEkkZK7eTsXxVDqsnYA8wIfq5GwvDcVyKU6rXdhHRguXp21An5oLQNPpw2n8xsOIJGKspdUc7vsWzWc+TeRjPZD6qTEXVmCv0HNl2gYMqbkoooJps2IsishgVLEh3rP53NML0F3I8MxxFKGeOV5f8D2NJz+BPDQAqZ8aS34ZuIX11l/OQZMQW+ssslXoaL0iUZCnLhf5mw9QtvssbddORB4WgEStwFJUgdvu5MqMjcS9OZRQz3lR9NVeMt7+AoCoVx4icuRA5OGBiFUKocBLfjlXX/sYQ3IWIoWMdr/NRSSXIVbKhGrNZmut9Qru3442ayYg8VHWkm0AzT95g+DBnRCJxTiqjTjNVq5OEPS2hpOfJHb844gkAm1MafkoIoKwm20kTViNLjmbxm88TMs5I9nTcgz2Sj2q2FA6rJ2AxlMAxJRXStL41aiig2g2fTi43LgdTlLf+QpLcSUd1k5Edtd1tuEwWkme/jm61FyUUUF0WjcR/1aNEElE6K/lc+Shd0h4byRRj3ZD5u+DKb8cp9FC+ttfevdX7GsP0WDUYE91dBcVfyYJBc48vNz9wGJ8mjWgv9PF3qnrSdt6wrsH+r7/Aq1H9AfcmCv0+EYFs7bd61iqhII3cl8VHb+ZTkCnZoikYvSXczjz2Lt3lBX3KrNl/j643W7MeWX/iKek/mrEHv2mZPsp1A3D8GsTR8GSzZSs3QoIzw8hwwYgVimw5pVy+b43UDSOosWvC5Fo1OAWdJ6CJd9StHYfAI1efoC4l+4XKnn7KHEYLVQnZ3Nh3Ercdicl3cL4QXcZl8tJYX4nXmwXiqsiDwBJky5I4zpQojODWIrFYmL9skW80z8OgG+OX+GXM+kYfa08Ep7AmM/m/q28uaE/dHtAKHRjrtDhMNu48u2fJHvkTXBCLA9smIQmMgixVIIut5Q9r31K+eVsgnom0GHTW5hzhUJKFUdTCOzaHFmAD7rkbC55+vVpEkWb5a/j3z4eu86EpbiSSx6+l/qpabPsNYLva4VUrcRSUoXTYEGskFLtKVDmtjuJeLI3cZOeQNUgRCjYd+LK/8fee4dHWW3935/pk5nUSa8QSui9967gsXdRVLChqIB0lQ7SBI8iKAIqdgEriKiA9CKdkARSSEL6pM1Mprf7/eOeTBIIqJzzPL9znpfvdXGFmdl1rbXXXve6116bM2OWXXNetevyJm7i7+B/7waJmwBgzJgx/1J9vV7PwYMHr1tm+/btPProo1itfx559O233zb4/Prrr1+3fE5ODh9++CEg3sp95THtv4o1a9YwYcIEpk2bxowZM8jMzLyhdv4Mer2e8ePH470iOfW0adPIzs7m/fffp7Cw8Jr1v/76a86dOwfATz/9hMPx9yKR0tLSWLp06d8f+HVw/Phxli9f7v/83XffNbhk6MSJEyxbtuya9Tdv3syPP/74l/tbsmQJFosFi8XCL7/8cmODvgIhQ7uhTo7lfP/nyZ+xlqQl4wkZ2o2AVk3wmm1kPjoft6EGiUxG0l19ACjdf56dg2dgyCig/NhFCrb/gdNoIfmRwQC0GHcLwS1i+XngNLb3nEjAoP7IWzTz9xn44L24LxfiTE0DLxhWvI23shLNiKHI4+KoePEVTg2bxqlh04i8qy9BnZtzvM9LZE1dR4tlzwDi7cuX5n3CicFTELxePFY76U+9ScidA4lb+Dxlb39F9j8mon/rcyLG3knxwvUINjtVX/9K1i0TCLlzIIrEaEoWf8i5QS+TdvtMYl+4G037ZM72m0Du9PdJXvIsSKU0feMZLOl55C/4GGdZNVnPr8SWVSerpt9PYTuXzdmW95P34pskLn6e4CHd0LRrhqvcQPZj8/BU1xAyrAfaZPGW+Ky12/l96ExqLhZSvOM4+r3ncBkstJ8/hsBmMezq8wpnpm+k05KxlO09V0e71gkkPjYUZ6UJ88UiKg+lYTiVTZcPRCeTNb+co3cv4OCQGVxa9S3t175I/rodHOozCXNGAUWfi07RiOFdCB/YkcP9J3Py/kXEjx6KNiUewe0hf8Emzg16mcIVX6Ht1JzMJ5eI9Fg2nurdJ7GczaHmjwxcVTW4y42kDn8Fc2YRALp+bYke2V00xCa9z/5+r+A2mun09vMcH72UU8+8javazJnn3iF71be0WvksAOHDuuAx2zh+66s4Sqtotfxpwod1QZMcw7nHlpEx+X1UMQ2jFsP6tSNyZHdqUnO5vGEnhj8uUvrNQSp2n6bN8qeIGNYZTXIMh3pPJGPqetosf4qWrz/qp4c6Tuc35CKGdSakewrGE5mcuHs+gtNNm+VP4XV7ObXgC7YPmsEvt88j5cnh9Fz6JBfW78SUXYJUJuP8299z4Nl3aPbgAKylVewY/ioXX1pN84VjCRvWhYBmsbgNZmrO52I+n8u5++aTPOsRUX4HTubMba8SN/ZWNCkJtHz9URAEzo5dSdn3hzGezKLl7Ef/lF9nB71MgY9fF+vxq2jV1xQs+Vy8PfZ0Fun3z8FrtjWgozpOR9TADritdvI27WJ331dwGiw0GT0EpBI6LhnLkceWY84tw2Oxo4ptyIeU5c8guD0YDqUhVcpxGc38MWAyEbd2p2jjTo4PqJtj7OMjCGgWS/brH2LPLRHX09R1jdJDmxJPy9cfxXgyi+xFX1D2/WEKN+2iYveZq3jb4f2X0CTH8Mc/ZpM2cyPOShOHb5tNk7G30GHlMxwfvRRzdgnyIA2ZyzdzauwqAlslkDh6KJHDOiMPCuBA++c4de8CpColrVc+Q/jwLoQP6siR/pM5df9C4nw0B2iz6jmyF33B0cHTROdcUQWH+kxCERqItmU8R4dOR6qUg0Tg8IApeCx22r3zvF935c3/mLx5m7Ccu4TbYKZw9Tc0W/osTWePQR6s5fTASei/2Y8sJBCpti6iteWq56n8+Q9qzuRQ+tkuvHanj4bv03zhOM7dN5/Tw6ZyethUwoZ0IaRby6tkylFWjW5gBy6+9hHWHJEHteujdnyZcz+lJjWXjBkbcRnNIED86KGkzHmUil2nMZ3J4ezYN3GZbH7a7/vHXM7M+ghnpYm9t82h2dgRBPno1X72I0gUckwXizj82Ao8Die91ok6SxGsoePSsRx9YiV7Bk3HoTeSs+5ndvV9pYFOPDlhDVUnM3GZrOwd/iqZq77zjddL2rzPMZ7P4+zMD3EZLaiiQono15bdfV7h7NQNdFo2jravP0Ll72f9tLTmlGC+UEDa5PfZ3XQMgtuDzHfRwZX6wON0ceuiJ/11u48bSUV2MQCVl0ooPpPNipZjKT2Xy11rRBvAZTBz8bWPyXtvm8i7errHbbCQsuBxNMkxV/GhvY8Ptej24WRM5/OoPJSOTKsmvG9b9vaezNmX38dlsHBw2CxSJ6+j/apn/XWUumCylm3GcqkUl8FM6wWPo0mO5citr5I260OcVVdf4NV9wRjUEcEcnfwBm1s+hbWokua+Pb3dy3dRnZbPjuGv4jGXI9NGNKg7duxTjBp5C8888zQecwWywIir2m+MBvGjh/rpXbuei7/aR8TQzhzqPZGDi75ErlLw+dAZbLlrHh2eGE5YyzgA4nu3IfWTXbhtTnZNXofTbGPwG0/S8YkRmC8WcWDoTI7eu4A28x6jzZxHyV23g719XmlAw6yV3+KusXFgyAyyV31LB99+pIoJI/m520idtoGdiWPwutx0+2gKmuRYTo5dxYkxK3AbLGSv+pZ2vjqC28PFuZ/iKKvGklmMNa8M05kcOvn25ohhndEmx3Kw9yQypq6n3eoXyF+3g4PdX/TrtqMjZiJ4vMhDNFftRbXtHx4whWO3zSZx7C20WfYU+et+wpJdjPFUNoWbdpOzfAvtVj1HxMCOHOr/CufuX0DM6GFoUhLQtE4k9rFh5C37CvtlPV6rnYwX3kFwuetsK4eLc/fN5+jQ6ZjTL+O1Ozj/4po6fkkltHv7eWrS8tmT/HgD3QZQ+tVe8ld9g0Qp51jvl8icuo6U5c8Q2q8dYYM6cua+eexPGs2lBZ8R1KkZqY8vI9Un9+o4HRGDOmAtKPe31/r10VQeSqP6RBZF3xxEv/sM7Zc/ReX+8xwcMoODw2ZybvI6Oqx6ltavjyZ33U/s6zMZuY/P+3pPImvlt3hqbBwcMoOst76l45u1dqQXj8XOmUnvs7PNs2iSouj89vMENothT5/JHL53IW6TlTOT1tF21XN+2Uh6ehTmjALSJr1Pxe4zKMKC/LLcbMp9qKJ17E54lL2zNzFsad16bjqkE0kD2pPz83GqsouxV5sx1ZsrQKfHR6CK0ZE2+X32d36ewHZNSFn0ZKO64u/obFtBOTXn86hJv/yXZUoqk3Hpre849/RbRI3qTv66HeT5XtpA3fND1pOLyJv6LkqfjaZuGov1XDanmj/AxYfmIFEqMOwUX2SG92tLzK3d2Dd0Bqbz+Vx8cyu/+3R90ugheBH4MON3Hr0QwosXo9n+4/fkh7UFQBIciTy5C8bTv1FYVIS7spA4/VnmzZsHQHZZNd8ez+Kz529jVk0r+rw6jtQPfriuvqlvP3x/93wOvP4xtkoT3901j3b19E3v1x7h8u9nKD2eibXciMtsZ8AbT/ppUX3sAoeHzeTwsJmoY3XkrfuJA30m4zKYSfD16zKYKf7+MLbCcnLe+YHzU9fTfrl4orHtoiewl1ZiOJnNL82ewFZQjlStYF+fybgNZhJ9bdjy9Vizikmb9D5nx64kqH3Ta86rzRV7yf9VCP8F//7bcNMp+V+G8vLyP3VKHjp0iObNm/PHH3/8aXvfffddg8+LFi26bvnmzZv780j+K05JEB20K1asYPTo0XzwwQc33M71EBUVRXh4OBcuXPB/V1RUhN1up0WLFowfP56EhIRr1n/ooYfo2LEjADt27PjbTsn/CbRq1YqsrCz/58zMTDQaDUaj0f+5VatW/7b+Zs2ahVarxWKx8Ouvv/5b2gy9pSeVW/cCYDmViTxYi+6uAVTvOIxELsN2IR95sBZZiBZbWTUAZftSETxeovu3I3fLATRxOvI27yd+VHcANLE63GYblsvlyJQKvGYz6r69AZBGRqDq15uaT79EognAXViEff9BZJGRWHftQT2wL4JNjJSRKGTIw4Ko2nUagJpTWciDtSijQnHqDZhTcwnq0gLbpRIsGZdRRIRg3LYfuS4YWaB4TEQapMVVVI5EIsFtqMFjqEFwuTFu24+2WxvsaWIEg9diB7eHmmMZAJhPZSIL0RI6tCuOAj3aDs0o//RXqn44SNjQbnhMdS8aAlolUfXN7wBYT2ciC9YSetcArKnZWE5lYjmWhixIiyU1m9jbRBq5fY6hiH7tMF8qBeDy5gPE3tqNy5sPAKDr0hyP3eUvCxDYMh7DySxCOjbj0pofqTqcgSW3FGVEMKqoUAwnMnEbLQAYT2ahCNGi3yYag3mrvye0Z2sA4h8dhjW3FFu+HsOxC3hsDmLuG4BTb8CaKkYvhQzqjC2rEEVsOOZTmUjkMkIGdqJq22E0bZpgPnEBWYgWeVgQbh89mjwxgpzVPxDetw2l247hrDBhOJsLEgm2fD3VRzMo/uYg0SO7U30yC3WseEw/YmR3CtfvwG0w47U7kQdribqnH6Vb9mM4moHxSDoSqRRlVKifFglPjCBv9Q+E9W2LIlRL8ed7KN68j6B2TZEHa4m+px8lW/b7aSEP1hI+sAP6bUdRxeqQKOTgu4kzcmQP3CYrJVv2YzyZhUQuQxEWBEC1L2rJbbFjzC4moltLLm//A3lQALayaiJ7tkKuVeOxu5DKxeOytuxi1ImRRN3Vj7LN+5AGqCj9bDfyYC2OwnKkAWqcvvXksdixZhWhjNGh698Oh96APCiA4s37CO3VBkdZ9V/iV6iPX8p6/FLGRxJ2a0+8DhfO8mq/XCui6o5fdVgwhrSFXyBTKSn99RQABZsPEDuyO2FdWmDJLSNmRFdKth/DdqmUoC4t/HVVsTrCh3eh5MvfkYdosVwoQKZWoQgLpGzrfjTNYxvMUTeiG2Wb9xFxaw+KNvx8XXqofPQwXxRfABRv3kfkqB5+ftXnrTIyFP0vJ3HqDRRtPoA8WINcq8ZRbsBZbsSWrwevF4lchlSpQB6soeZCIdGjuhM9sjsFG37GbbRgOpmFRCpFFR9B3GMize35eozHLuKxOYi+fwAAmhaxGI6IukLTNAZtC9H5ZjiSTkBCBKHdUxA8XlxGK67qGoq+3IsqOgxlVCguvQFLai66kT3Qf7UHW1Yh7qoaUc+GBeGqMCK4XAR3TcFRoBejWGp1TfM41E2i0W/eizw8GCT4o6zkwRpkgaIDU6KQIZXLEAThKpkK6d4KS1YRkSN7ULBxJ/JgLbaC8ga6tSY1F13/dpRuPYAlqwjD8YtEjuqBIEBYnzaUbNmPPFiDNafYT3u73sDlzQdQ+Ghfk1VEQIxPzgQIbB5L1trtKIICMKbmo4oIRh0VSsK9fSn56Ti2okpR7/VIodgXFX6lTnQZrSiCNajq6QGH3oAxNY+Ifu0o3HqQmqwiJDIpglt8AVp9KhtNUiTl+1NxVhipD13/dui3HUU3oAPW3FJCe7dpVB9I5XICdEFoo0IJitHRfGhnzn21F4CgaB3nvxFtwUt7z6IKDEAbFYqrwoTpTI7/xUdtX35ZvlWU4Sv5UH9+6lgdQa0SyFyxVSSjy43gEedVdTjdX1auUTV48glqk0jptmO+vvYTdWt3irfsx1lhovirfUiVCv8eCSAPDCCqdyu0iZFc3v4HXpeH7M9/J2FkNwBCWsZTejBNLOxxIZHJQeJLDSCV0aptB+w14voV3A4kEmnd743Q20+DRtaztkUcHpsTZVQo+XvOIFXI0USF4rLYqc4uJtDn+HCabUS0ScJptaMICqA6pwRVsBa5RoXcNzeZVo3LYCa8b1s/PerTsODz35Fr1aiiQn37Ud0LF5laScWeM2KkZLmRoLZNKNqyH8OJTCr3pyIP1mC5rPe/pBHXTR4hXZqT9+4PWLKK0P96CkVEMMqoUCJHijwA394crKH62IUGtNAN6IDX6cZZYWp0L6rx7UUeix1LVhEh3VMo23YMBAHDiUyiRnUXdV+o1r9fmP4Q94uo+wagaRmP6WQWuiFdcButGA6eJ6BJFBKZaGvV7q9eq2iDhfVrh7vGjiAI/jGGdG2B4PFS9OkuBJengW4DMB7NILh7S78dYvLtvQnP/oP8lVupOZUNQHC3llh8et5wMhtFsIb2y54iY8EXDWQ5on87lKGBFG05QOHm/YS0ayLqmHryK/PJf3j/dn4+e+vxufDzPcj8fM7289mhNxDSPpmS7cfwWOyYMi4TObADBZsP4LE6MJwSxxUQH0797BQSmZSwfm0p3/EHMo0S/c/H/bIcfXdfSr8/BEDa1/uQKeSEt0kCoNVdfRE8Hs5/tRdLaTVytRKJtOHjv4BAQGIk+m1HRfmtNBE5olujuuLv6Gy3yYrhRCbWnOK/JFPyoADspVWE9WqFTKvGeqkUTdNovz6DuucH87F0ao6mgVSKIiqswXOFTKsGtwfBJd5Q3fSJEWSv/hGv001Ev3YUfCGWK9y8n5iR3bkssxDuVhIuqJAjZWT3tuzZJ+p/SVAE3qoi9KpYSs8fI0ZmQ6oNQ67WgDqQS3oTHRMjCVDKkSGhc58ebP/l5wZrDK5tP1j1BjK3HkQVrEWhVVOdXYy29mW4IBCaHEv653uQSCUY8kpRBWvR1NuLahHev524LhH1b7Tv2chZYSIoJQFTqng6yHAyG3mwBk1yDLo+bZCplBRt2Y/g8hDUKgHB60UVFUphvTaMJzIJ7dUK/bajGE9mgURyzXnVysdN3MTfxU2n5H8ATpw4wauvvsr06dNZuHAhBoMBgPT0dKZNm8a0adOYPn06NpuNL774goyMDKZNm8b27duvaqu0tBS73c7DDz/MoUOH/N/b7XbWrl3LlClTmDp1KkePHuXzzz/H6XQybdo03nnnHaAukvOtt97i1KlT/vpr1qzh6NGj/sg/vV7Pb7/9xk8//cS0adPIyMhgwoQJuN3iBmC1Wht8vh7atGnjH/eCBQuYMWMGU6ZM4fjx4/4yW7duZdKkSSxcuJB//vOf/ki/0tJSFi9ezIwZM5gzZw5FRUVXtd+vX78GtDh06BD9+vUDYN68eeTk5OD1elmzZg1TpkxhypQpftrWznvHjh1UVVUxf/585s8XjwSfPXuW1157jRkzZrBq1SrsdtGgOnPmDJMmTWL27NkcO3as0Tk7nU4/P6ZPn8758+cB2Lt3L2+++SaLFy/m5Zdf5rPPPruqbnBwMBqNhtJS0alUVVVFr169/A7iixcv0qpVK0wmE2+++SazZs1i1qxZDRyz+fn5zJ8/n5dffpldu8SjDdXV1cydO5dp06YxZcoUMjLEh98JEyZgMpn44osvKC0tZdq0aXz66acA/Pjjj8yaNYupU6eyefPm63C5IRQxOpzFFXX0KKlEmRiFLT2P0nXf0/HYepRJ0QgeD2X76nK0KHWBYnTkgwMp2XMWa0kVGt8DaMVx0SFy55l3ufX3pVh/+gVZpBg5ETppAqZ314kOAqUSj16P9o7bsB85hkdfgSwyEqRSuu5aQZ/zG/HUWDEcTvP36yipRFnvwUEVq8NttBDYPpmaU1m4Siuxnc0iZtY4Wh36kNhXx1G6YhPymHC8NRZ/PVdpJYqYuryVyoRI5JEh1Bw5X0eL4koCUhLwmK24K000e+tFoh6/hfD7xePEtVC3aUrs1EdJWvESshAtrtIKVAnRWM5mE9irLbLQIFz6KkIGd0MTV9dn+3mPoQjRkHhvXzKWb8FeUokiRIOtuAp1TBixt/Wg5kIB8oC6fI01FwrQ9W0LXgG73kjk8M5+g1x9RQRb4tMj8VjsfsPcXlyFMipEpFu8DntRHd8dFUY0vihO/7ySY1DGhWM5JUZPWzPyCezSgsQ5jyML1iJRyFFG62i69FlxDIC2eSwRgzsi06rpufV1Qjo3E43uekkFbcVVqGJ0JI4eQuWe034+NhhPSSUBiZENvvO6PQ2i9LTNY9H5+or6Ry+kGjX24irUsTrsJZUEJEVi9zk6ABzlBjxWB4LHS6uFT5CzfDNKXZCv/zBkAUp/eXtJJS6D2S/TANqECHQdm+KoNiN4vOR/d4SA6FBi+rWl6+xHqDydQ7jPYRfUpQXqhEjUSVE4iiuRyKQkjL8dZXQYseNGNpBjVWIkge2TseWW4DZZyXx9Ey3nPEbHja+gTYkne/GXf4tf5nr8Spj6EBEPDEYWoCKgeQLtd64Ar+CPaIi5pSu2kmrspdW+o+WirNhKKlHHhqGODcNZXUPsbT3I3bQLj82BPDTQ32eLhWOx5etxlRuQqhQ4iitxlFSiitXhKK5C5VtjtXOUyGQ4isW515ZVxuoapYc1t1R0dgsCieNupe1b4wnp0hx5iBZVbFgD3gr1HnpE/lUR0rkZ2pbx1FwU96LMN7cikcto/vLdtJn7GJnLN6OO1YnyUq8tEDCdykYdF96A5s4KIwFNowEwXyggYmR3FLogBK8Xdbw4z+KtB5AoFXT+fCaq6FBKtuzHbbDgKK7E63A1WKPKGB1elxtth2TMp7JwlFRiOnQeddNouhx6F3l4MIbfzyBV1a1/64UCAjs2w1FcSWD7ZGQhgThLqlDFhot/4yLosmsFvc9vpHr/OWx5ZVfJlCJUy+V1O/w0tJdU+tdM7fgUOvFFgyounKD2yVTuS0UdqyNz9iZCe7QiZeETtJw7huzFX15Fe1tJFaGdkwlt35SqU+JLn4yVW5HKZHSY/xgd5j5K+oqtYvqP2DACm8WiCNXS/9vXGbJrCYLXW6ez6ulEAF23lgTEhNFj40SCWsXX0VIXhMtkQR2nI6R9UwS3B3mgqJPUMWFIFHLK99fp9vpzFDxeYu7pS9mPR/3zv1If1JRWYTOYCYoOY9jcx/j9jS/FdAhAUEwYNcWVSOUy2t3bH0NhOUHRDXOuSTUqf18g6mJFiAZ7UWUjfKjyj6PdsnE49EYEt+gIkGvVyAPrIme9Thd9f5pP189mcH7y+/55uUxWuKIvWz0Zd9fYUATXOXWCmkTiMFiQKeSM/HkBvd58Gkd1nf6rTr9Mou/BVyJXgVQOUtHpKNOGI3hceFx1x7UFrweJrKFTsj69a8dVn961tFbFhuEoq/vNXFJFYEwYQQkRRLZrQqnvKPSBeZ8R2yMFdYiWXq/cy5GlX2MuqeLyvnMEpsQx7NxaBu5dTubSLbhMFn+/V9Kwlt6Jo4dQvueMj65uXAYzg4+vZui593FWGJGpFQ30hL2kiiZPDKfCV6d2jni9eBxugto3pXJfqn9vrq9nFLogvE43ap/DoJYWMff0xVVlanQvqq871ImRBHVMxlVdg+DxcnH2JhKfGIGufztS5j6G22jBVk93uSqMqJNjsFwoIKR3G1RJkcg0KjQpCajiInCUVOI2mOtsK6mUPntXoAjVUrnvHKZT2f4xqmJ0CILgH1+jui0y1C+zIO7nmhbxhPRqQ9ef36Dzd/MJ7JiMKjYc0ynxxb7X4cJtsfmPz9fSyWWyoIoJw1ZUib244RqJHtWDgQdX0v2zGaTP/QRXPfm6Np8Ho/fxrFZvCB4vAYkRaJtEi3wuFucWM6q7mB5i7YukT35PnEtpNQWbfkMRomXA6fdwm2zod/xRpzvDArFk1T3/uKx2ItskApDYvx2nNuz06w5zaZWYOqIeLn5/BASBAafX0mfvm2Qv+eo6uuKv6+zQXq2Jvrsf2Yu//EsyVfrdIVQxYX6ZKv5631WnVa58fhDcbhQxugbf6+7sj6O4AoWvrrZZDLrerRnwy2JkWhXBHZoCtTaHDqPERaigJGZUd4YceJP4XiMoSROfQQWTHmlEEhJNMKWlZYxduJYHZy6nXF+GJCCIFtGhnMwrw2B1IOi0mGpMVAri8+C19I047oZ7mLmkisiOyUS0a0KZT98cmvcZMT1S6DvvMVShWk69/T3mkiq0Ph0Z2q0lffcso/uW1/DYnA30XH27VRWrw11TF9RQa6s4K01EDutCy2n302nNBNw1tjp7tt7Y6+vR+NFDqD6Qes151ZePm7iJv4ObTsn/ALRu3ZrFixezfPly+vbt63e4/fjjjzz11FOsWLGCBQsWoFQqGT16NG3atGHFihXcfvvtV7VV63Br3bo1xcXF/ui5rVu3otFoWLlyJW+++Sbt27fn0UcfRalUsmLFCl5++eUG7fTr14/Dhw8D4Ha7OX/+PF27dvX/HhUVxYgRI/jHP/7BihUraNOmDe3atfM7Mg8fPkyvXr2Qy/88benJkydJSkpCoVAwdepUli1bxty5c/nkk08QBIGcnByOHTvG8uXLmTp1KpcuXfLX/eCDDxg3bhzLli1jzJgxbNiw4ar2+/bty/Hjx/F4RGPlyJEj9O3bt0GZvLw8qqqqWLlyJStXrrzqpvDbbrsNnU7H3LlzmTt3LiaTiW+//ZbZs2ezbNkymjVrxvbt23E6naxbt44ZM2awYMECv4P5StQeg165ciUTJ05kzZo1OJ1O/1gmT57Mm2++yeHDh6moqLiqfkpKChcvXqS4uJjY2FhatmxJZmYmHo+Hy5cv07x5cz766CNuv/12lixZwpQpU1i3bp2//uXLl5k1axaLFi3im2++oaqqioMHD9KpUydWrFjBihUraNq0aYM+R48eTUxMDCtWrGDMmDGcPXuWkpIS3njjDZYvX86lS5dIT0+/BpevgKTxpPrSQDWht/Qktc9zmP9IR6pS0uS+fvWqSVCGahE8HvK/ER3NtW+SQ9s1wVFt5sfOL/Lr8FfRjLoFZDLU/XrjqTbgulgXXSoND0dzxyhMa9bjb8Tr5dTwaRzt8hzyYC3qJlENB1f/jbVKSeiADuTM+QiPL6JQ1aoJJYs2cLHfOEoWbSBh6cuNzlPwDViqUZOyYTq2zEI8toYRuIKPRtoOzSj75BcKl32J4HIT9+K9AFR8+jPmI6nkT3kHl76a+NfH+QYGriI9Ze99S4vP5xPQNhl7bjHeeoZ65uofsBaUU/DNIZqNu6VBvx0WPk7awi+vnC6WrGLyNv6CVKWg7bzHqEnL90cECfVe5ev6tSXmvgG4rjym5y/SCN/r1Zdq1Gg7Nqd0w09+uipjw7Ff1lOw6FMkMimqhEjMp7Pw2pw0e+kusVW5DEWIFntJFRcWfE6X9ZOu7gdQx4aROHoI2Qs/v/Z4GhPNemOs7ctRUoUlu4gWMx5sSIcrz0xIxC8jRnTFWWHCnFFQj2aS69JErlExYMNEzi3dCr4HitjBHahKzceUXcLJeZ8TEBuGTCVn1G+LiRs3CvP5ulw+puOZZL7yPpa0PCLv6IM8RAuCSOe2G6aSM+cjvFZR9hKeHEHmnE38Mep1HGUG2r41/rpjg2vzq2Tdj5gOplL8wY+4yqu58OgilLHhaNolIwtQkjLpbi4s33JNWkskEsK6tSR94Zf+edcifERXnBVGPDW2xqr6WCAgqzdHoTZ9R/31KNT9rU8Pjy9ap3DTbxzs9TKnHl6C4PaQMn/M1fSQNKSHRCqh1ezRFH61D8H3Qi7xkcG4zTYKv95L+pxPaDP3sQZ1QIwMUsWEUbDh52vQRPyTMel9EsbeQrctryORSvE6xT6C2jUFQSBj2nocZQZi7u5HgE9/CQgN1qhELiNp5mhy6+muwK4p2PJKKf/6d3Jf20jY8K7UF+TMyWtQJ0bRctXzSOQyqNUnte16vZwePo1jXZ4jqEsLNC1Fx119mfI63DR96a4GNKwdl398EpFHnTa+QubsTeLLDUEg4ckRWDILOTduFZlzNomyeSXtZVLavz6ac3M+9Ud5Jz08CK/LzbGn/sm5uZ/SYc6jfnpK5DJCOyZz5LEVHH/uHZShWrTNGjrcAQzn8vil+8tUn86h6Puj9PxoSt2PEnFP6rlhMufnfCo+EPqG1H7h41hyy/yOgPp1QIwqjbylGxW7Tl1fHwgQ3z0Fa6XJn1tSLCqWu2XRkxQcu4DDZG3A53pdXQON8yFqRBdclTV4nfUuRpJIGoiss7KGk0/9k9NPvunXf3/1FqCGkV8ywtom4ayx8vMtr+O2Okh5YoSfhmnvbkMZqmXUb4uRqoMR3KKukig0CF4PjR1Qu+reo0ZVmNDIj5IrfgOZSsFt6yZyYN5nuHwy1WHMMKqyirBVmji6YivDVohHcqO7tMB4Pp/dHV/gwNCZtJr9MJL6N21dQUOAkI5NSRw9hAsLvwDE6GOZRsXeHi+xp9PzYu5F+RVO1hAt0bd2J8tXp27oElrOepCLvnVz5VzqT7fh9wKRt3TDoTc2SqzasjKNis4bJ5O99Gu/Tk54cgQ5b27Fkl3MxTmfoE5o5Pi8V8CWVUThuz8Q3DUFTUoCttzSes5DoY6NXi8n7luAraCckK4t0LZOrBtDY7bUFbqtsTISmQR5qJZTo14ld/nXBHVsRtGGHXjMNqQBSgISI7n88a6GdWrX6DXWSNnPx9nffwonn3yT5i/fxVWVryB7cMdkkh4ZQsaiL2sb9tO0+4bJXHxza4MqpT+foPpkNmnzP6P5jIcAkIdoiRjaGXthBfs7jUemURF1W49ryHLdmJOHdcbjdGO4dP2LHxP7tcXrdLO/43iODp1Oi5kP1Z9Uo3Tw/3QdnV1zLpeCjT/77ImGbTQmU+FDOlGTmueXqfhHh3IVQRt7fhDqvpco5ITc0hN3hcFftdZuOzZ6Kc6qGrr70hv4BuT/b+nPJ/h9wFTcWX8gDRdP0Qk1lbgvHgG1lstWWDt7Ih8smEZRtZmSajPNokIYO7Ad4z/cxYeBecgEKTLhapr9qf0gk9L71Yc5XE/ftBszjOqsIn599m0cBgv95o3xt2k8l8u+bi9yeOgMCj/fI+Y4b0CT6x/glcikBHdIxlZUQeqkdbhtTuSh2oZjrs9nRFslbvRQct/+7k9l7/86vJL//H//bbh50c1/AKqqqvjnP/9JdXU1brebqCjxYaJ169Z88skn9O/fn169ehEe/uc3Ax8+fJipU6cilUrp2bMnR44cYeTIkaSmpjJp0iR/ucDAwGs3AnTu3JmPPvoIl8vFmTNnaNOmDUrl9W+6HTp0KD/++CM9e/bk999/57nnnrtu+U8//ZRvvvmG4OBgxo8fjyAIfPnll2RkZCCRSKiqqsJoNHLhwgV69Ojh779bN/Foj91u5+LFi6xatcrfZmORmaGhoSQmJpKamkpoaCgymYykpKQGZaKiotDr9Xz44Yd07drVf2T7WsjKyqKwsJDZs2f7+01JSaG4uJioqChiY8XjgwMHDvRHItbHhQsXGDVqFADx8fFERkZSUiIaDe3bt0ej0QCQkJBARUUFERENjb1WrVpx8eJFvF4vKSkptGjRgq1bt5Kbm0tcXBxKpZLU1NQG+TKtVis2m7jRde/eHaVSiVKppF27dmRnZ9O8eXPee+893G43PXv2vMopeSXOnj3LuXPnmD59OiDyo7S0lLZt2zYol52dTXZ2Nnv37uV+33eukkqUcRFEPjGKyNG3oG4RT/VPRwgZJB5bdleZUMaEo//4JyK6t/Q7IGOHdkYRqOHYy2J0hiZW5z/eHd69BR6b6Ng155UhWKzg9aLs2J6AAX1R9+2FRKlEEhSIomUL9I+MxWsyIYuKwFPP8esxWbEX6Akb3Am970iCKjYcZ6kYNSORy4gfdyvu6hoqd4gpEhQx4aiS4zHtFB35xp8OEr/kJdyrPkMaVHfztSImHHdZFchltFw/jYpv96NuHo8qLgKzr4wyLhx7ZiFhQ7viLKnEcjqLkH4dMJ/KRNNBzJHprjDiKqlAGRuO4HASdtdAkIBhxxGUsRFUfb2Lqq930eb3tbhKK7Hk1uUPclbWoAjWIlXKaTnhDhLu6YvLZCUgTkdop2R6rHsJdUwYXpcbXdcWRAzuQKgvEs/rcnNp7TYCW4kXRyAR3+ADBLVNosOq5zjzyBJ6bF8gHmX0eFHH6XCWG1GEBeIoqvQ7SwBUESGU553w07XlhmnYMgtxFuiJfnIkkY+OQBkbTuV3B5DI5TiLKwhoHo9TX03ZhzsIHS06Ve3FlRR/c4iYUT0wnctF8ArIApQNHFohnZuh69OGI7fNweNL7u4oqUQdH0FY//YENI0hIDmW8m1HUcdHYESMPJbKZf45igOVoOvXDnViJNWH09EkxxDYOgFHaTUBiZEYT2f7I9jEOYYi06gJ7dWayFu7ETWqO4rwEAISI/G6PBiPX/SXV8eGI5FJsZYZkMhlDNgwkbxvD3NpywG6zB2NRCYlqndrjBcLsZZVc3nbMfq+M57Uld+S9u42Er0O+mSIOX9br3mZ6n1nUcWFo4gIoerXE0Q9MAhnhZG2G6eg//aAX37lwRpiHxzExdc+JqS7eLwttHtLqg6kXZdfKT5+OQrEROvRT45EGRtO5INDqDlxEev5XKLH3Iq70ojX6UIVH4GmSTSapEiG7Fnqa0fKoF8Xs3/UbAJiw7GXGsSo1qgQuq8T8+Spo0PxujxEjOpBUNeWRNzaHVmQhpCerZCoFCijw/CY7ThLq9AN7ohTb6Ddh+IcldFhBHdt2YAetetZFRt+FT1cghR5sEZ0rHvFqDpLVjEhXVpg+OMicaOH0HqJ+BJAIpMh8SXkl8hlhHRpTu672yjfd46WU0VtF3tnH/EoZpmB0h+P0vGf46n+46IYQRMfjqdtEu3XT0Iil9Fq8VhseWWoEyP9NFdGhGDLF2luzS7mzENv4AUGX9yILa9M7OO+/mIkS2E5CAK2y2UEd2qGKi4cmUqJo7QahW+MmlaJGA+nUbVDjOJXxYajiA3HXWEk7JYehA7riio+EsHjoeW7L3NhwmpCB3QECUhVCmpOZyPpmCxGmpZW+f+CqDuNh9MI7doCebCG+EeHEda7DVKNCld1DYGtEig5l4s6Phx1bDiO0mr/XwC30Yo6Lpysj39Fv+MPQrq3xFFaTeyDgyj7/jBxo4cQ3CGZwDZJuM22BrQP69yczDXbKd5xnGZjR9D00SGEtEnC63KjSYig4NtDdHvrOZBIsJdWYyuuxFlVg8fqwJxTguDx0vKlOwnr0BSZRuXXiVW+SybUsTqKtx2jxfjbUOqCcFbV4DJaCUiIQKo20uqVe7AWVuK2iI6z0E7JBMTq6PnRKyhDtUQM74Lg8VD+8wnkwRoiRnSlJjUXqUohPozuXoYqLhxzer5fHwTF6JDKpYQ1iaLF8K60ub0XykANUpmE6st6uo+7FalcxrezPuSZ3csx6w3Uh8fqQB6sIfGpW4kfPdQfOamOD8fhk786PuhEWt/Ri4jBHVDHhNFr82tIZCK9XNVmf7u1ZS36avEiC10QrsoaFMEa4h4aiKZpND2+eR23yUpAfDi1o5IHBeCu9zLBWlKFtaQKuVaNRCbl8vY/6PLaQ1h9e7rbbOPoZDG1z4PnFiAPS0SqUCPVhIrHtAUBRZAOiUSCLDASiVR21VXMrsoa5MGaBvtRrbzJgzW0X/sSbqMF45kcgjok+38LjNPRe9r9XPz+MDk7T9DhieG0e2QI4a0Tyfh6H4G3diP315MMnPsYFr2BJgM7UOA77m7NK8OapyesWwsG7FkqXvLhu7ikFpom0TSfeDfHH3zDT9uQDk1BIiH27r4kjh6CKipUHHOtPLRNIqhNIsfuWYir2kzi2FuIf2woEokEqUqB8cwl9DuOE9K9pX9vrtUztbSQKuU4ysVgBXWcDlmQBqlKQVD7pg1kr3YvcpRWI5HL6PThK5R8c5CSr/fTau5jSGRS4h4cxKlHluAorabsx6N0WPsiAfF1tqoiIgR5iJauu1YAUP7jYdRJYtS3LbcE3bCuIJP6bSs/vwIDqD6cQcSQThiOX8RRWo2jpBKJROIfX33dVgunvpqAepH8qthwMYLLK9B9zwrUSdEITrf/pam2aTQyjYpOa14Erygbgw+vwlEm7uWVhzPEI9Rer39/r99f9dELBMRHoIwIpv+epSCArbDCf2lWfT4ffaiOz87KGjHiceci5EEamk+4Q1yX9U60BMTq0P92mlYT70ahCyKsXzusl0rQtowHQUD/0x8kPfcPAhIi6b17GS6DWfzNB2VgAD1fvht1iJha4B8fTELweFEGBeB1e3HWSwUE0GJUT5Dg1xUKXRBus/0auuL6Olsik5I49lZcRgvm9HxsuaU0feEOHGWGP5WpsN5tMF8o8MtU+3dfoPSbg/6Lb6Du+QEg/L7BSAPUJP9zIuaTF1DGRSAPC8KaeglVQiSuMlG27MVVlO74A2dlDTKVEpfTijI8yGdzVBMiKDBI6qKuS4suE53SB1lKB+RJ7cR+09Po3TyGABmopS6IiePk7wXEJIdyT/eW3NO9JQcnpKINDiRaEuBfY7W0cpRUXdN+kMplRHVqxpn3t5O78wTtnhhOm0eGoGudyMWv9xEYF47b6iCiQ1OsZQasZQYC66VYKv3+CJ3WvoQyMgRnuRF1nA6JTErf3aKdZTyTgyKk7rk/qHUCLSbfC14Bc2Yh6vhwirccIPGhQf4xByRFYveN3VVZg0IXRNtVz3L6kaUodIEN5lXf5q0vHzdxE38HNyMl/wPw4YcfMnLkSFauXMmzzz6LyyW+ob777rsZP348TqeT1157rdGjyfWRn59PSUkJixYtYsKECRw+fLjBsWXJNaLTGoNSqaRt27acPXuWw4cPXxVZ2Bhat25NeXk56enpeL3eqxx/V6I2p+Ts2bNJSkri4MGDmEwmli5dyooVKwgNDcXpdF7zjYvX60Wr1foj+1asWMFbb73VaNnayM/6R7frIzAwkBUrVtC2bVt27tzJ+++/f92xC4JAhw4dGvT7/PPPX7fOlfWvBYWibvOVSqX+CM/6aNWqFZmZmVy8eJGUlBQCAgJwuVykp6f780kKgsDixYv9Y1y3bh0BAeJGeaUsSCQS2rZty/z589HpdKxevZp9+/b96Tzuvvtuf/urV69m6NChV5Vp0aIFI0eObHDhj+HXPwi/fzDlm34mf9Z72DLyqPp+P9ouLQnskkJg73Z4aixoOrbAlCUm9o8Z0pHWL95ByZ4zxA7rDEDTBwdSvPMkAMaMQoKSY9AmRqKOCUMWE4Xt112Y3ttA6V0PUXbvaAyrVoPHi7eqWoxkksvRDB+K80wqkkDReShVK5GqlGh8+dqCurbEXWPF6XvgS3nreUynspEo5KiTosS3sncMxKWvRNurPQDavh1x5hVjPZeFLDQIWUigv5xp1x8kLHsZW1YRpR9sw/DrcSLuHwyIEUsekxXD76dQxkfgrDQS0CoR3V39ETxebFniTYDyqDCMv/2B7r4heCx2zMfTsWXkUf3DPnT3DUEeHoKmSwpeu4PggV0o/E68hbH2wpuKw+loEiMp3XWa8gNplP5ykqQHB/Bbz0kcf241xvP5FG87RtqMDzk/dQMHh80Ub9o+c4nmE+8h5rYeBLaMx1lZg0NvQB0fTtcPX+HshDVYL5VQfSidqDvEfJ5xDw6icp94aU7Rl3vQNItBnRRJaK/WyDQqSr8V86Ilr5yALauI4re3EnH/YMo+3knejHUIDhfWjHzCbu2Bx2zDVWXCY7KiaZ/sv+im7OcThPdvR+WhdJo8NRKpQk5gizgQBAKSIgloEkXS48NJe/VjLPUiBip+OUHMAwMp3bIfR2kVlvR8yr47SMwDA0V+tG+K4PX6eQ9QsOFnSr89SPmO4wheL/IgDVEje1CTno+7xkrZ94eJ9dUP6SbKTtWB89Scz+NAlxco/+UkBR/upGL3ac6NW4ksMIDYBwYS0q0lgseDy2DGrjfQe+XTmLKKufCBmJuo7FA6Sbf3xFpcSWjrRPR/ZBIzqAOCV6Boj3iRRsyjw6jadYqLL72LNaeY6t/PEP/0KDwWG6GDOuE2WEie9QjWrCKK1tWl/6g+lI7HYiesb1viHhyENbsI66XS6/KrmY9fRW9vJdInv5ZzlxAcLvJeXY9hz2lin7sLe24JQX3aiQ6tExepuVDAzvbP81uPifzWYyIem5PMt77DUW4k8cEBlPxyAsOZHBx6I4fuW8Suvq/gsTjIW/oVFT8fJ3fxFxzpMp708f/EmlOM4aB4VNHjcOKqNhN1dz+Cu7Twz7Hko1+4+PK7WLMKqdx5nPinR+GusaJKiMRdY70mPeIeHeqXX2eFEfOFAsp/OYEqKpSjw2aQMX0DzgojUbeKL8m6bZqKx2wna+U3GE/noG0WQ0BS3UOs1+kifEB7PDYnZTtPUPbLSeLGDKfDh1PIWfwlNWn5HBs0leLP62ge0qsVsgAVZb7cgYqIYHGAEgnuGhumc2JUrDouXMxNdjoHiUJGcKcWWPPKiH9kMA69wS+/zVe9gPncJfG4JxBYq9uKK5CqFJy/+3UuTV+H4HJTc/wCWS+KaV0qth320bAIeVgQIMFTY0WdEInX5sBrd/p1Z+iAjliyi6k+lC5eujJ7E9UHzmM6dwnB5aH8lxMkPjUSd42VgMTIBrq17VvjsRWW4yip8tO+fOcJHKXV2C7rUUWFkjnvU6yXShrQvvemKbjNNi6s/AaASx/9xp7hr1KTU4I5t5SWL9xOZP92eF0eHJUm7HoDJb+cJLxXKyQyKbIAJV6nG3NWEb8Pf7WBTlRFhhDWtQXuGhsB8eEgkfgvbOny1rNYL+tJm/s5e4e/ikQuRSIXzeqT49/FeD6f37q9hH7bUTJmbKT85xN++Wr6wh2UfneYuAcHUbDxF44Om0HaS2sa6AOvx4Ot2syueZ+ytvfLvN35eb5+bCk5v58l5/ezNO3fnh9fWkNc52Y4aqxYrnBK1vblrKzh6LAZVB84T/kvJ4l9YGCjfHDoDVxc/BV7urxI6fY/yH7ne/S7z1CTftkfsRdze09/2eAOTZEq5H4nT9WhdFzVZqx5ZVQeOC/KuF8XtsDrcPmjcwHs5UasxVVUnb1E0u09iRnQDplGReEv4okbRbAGqULsV6IKQnDZ8dpNuKsu467MxVNThkalRBAEvHYTguAF4Wp76cr9qHynyIe8d77HklnI0WEzsGQVIdMoceoNRHdpjjo0kIq0y5xZL+rf1E27+GrkaxgulWDM16PUqInr1RpzWTXOGiuGvFIiBoj7vzIyhMDmsZTvO0/2Oz9wcNgspHKZn4ZRI7uhig7hzPjVDfYjW1GleIS7xsrBYTNxmawYU3OJf2Ag6vhwun8+A8ulUqqPi47ygo9+5eiwmdSk5ePQGwj0RRY2feEOXJU1OPUGyhvwoCVuk42wXq39tHBWmLj42sdXyV7tXuTUG2j31nNYsorIX7fDz+foO3rhKK0m+eW7KN95At2A9tgLytH49F5wT3G/uDRvE6eGTyP14YVU7jyOIiKYsIEdsV0qRfB4cPv6UIQHIwsWX8ZXH80g+u4+WLKL/fwync4RXwiPGY5EIbtKtwFU70sVTwMg5o5011gp/+Ew7hob5rR8ynccw222ETGqJyBG6plSc/m924v83uNl7MVV7O37CvsHTadsx3GcVTXEPzCAhAcHYkq/jLvG6k8ZA/jlv3zXGXLe+YGDw2Yikcv8OqAhn0sbyKTbYsdaUMGuLhOo8OmbxAcHoGkaTWjXFrhqrKijQ5H41pe9qIKQri2pPnqBqDt6oxvQHo/VTtaiLzg6bAZl3x8m5m7x2abdQ4NwO1x8OmQ667tO4OcX3kV/LpefX1xD+fk8qnOK604P+FBTXIGjpApnZQ2nHn4DwStQsevUNXXF9XR2wcZfsOSUkL92G7LAAJKe+weO0uq/JFP2okqC2iRhOHaB8CEdwSug/+Vkg7HWPj8A2C7kIzicpA17GcPOY4TfPxjdXQOwnMnEU2PBpRf339KdJ4joLzoXDWdzUARrcFbWkPDgQJH2Hi2VKjeVEgduvPySVsTQwYPwZB7BsWsDjgNfEFidR0KnPghRzbFVl1NlMBKvEZ/lqnx6rUri5PixP7jj1lFX6Zvr2Q+3bpyMy2zj5FviPQ9pm3axdeRrGH36JuW+/sjUCqx6A84aK1a9AWVkiJ8mIV2a43W40PVr6+t3IPkbf/FfgqP/+QRB7ZoAENqtBbbCCvb3ewXDqWyMZy4R/8BAIga0x15WjUQqxaE3kPDgQMp8Y1fHhyORyyj+ej/WSyVXzetKm9fZyF50EzfxZ5AI/3+Isf0PwpgxY/z5+Goxffp0xo8fT7NmzVi7di16vZ558+ZRWlpKTIzoRFi+fDmDBw8mIiKCTZs2+fMa1scXX3xBQEAA99xzj/+7CRMmMG/ePH799VdcLhdPPvkkAGazmcDAQMaOHcv69ev9x6zrj+/UqVPs3r2bS5cusXr1auRyOWlpaWzbto2ZM2eybds2bDYbDz74oL+/bdu2sX37du677z5uuaXh0dD6WLNmDd26daN3797+73bs2EFpaSnjxo3j/PnzLFiwgHfffReTycT69etZuHAhXq+XGTNmMGzYMO68805ef/11/vGPf9CnTx8EQSA/P7/RCD+LxcKkSZNQKpXMnTvXH406b948xowZQ2RkJHK5HI1GQ15eHmvWrGHFihUNxjllyhRmzJhBVFQUJpOJGTNmMHfuXGJiYnA4HFRWVhIREcHEiRP93//zn//Ebrczc+bMBuPZvn07BQUFPP/88xQXF7No0SLefvttDh06RE5ODk89Jd5etnTpUu644w7atWvXoL4gCDz99NMEBQXx5ptvIpfL+eCDD0hNTeXRRx+ld+/evP322yQnJ3PnnXcC4rHwpk2bsnnzZo4fP87ixYtxOBxMnz6dxYsX4/F40Ol0yGQyfvrpJ8rLy3nyySeZMGECS5YsQSKRMGPGDNauXQuIkZJff/01c+bMQa1WU1VVhUwmIyQkhGshf+Z7lH8mHl1PWvQswYO74rU7yHvlHaznckha9Cy6uwciDVDhLKnAcvIie175iH4fTia4ZRxSmQyX2Y42MQKvW8w3efTFtWKepOhQBnw6jZCUeJBIcBw4SPXrC9DccwcA1u+2oXvzDdS9uuMu0yP35Zs0ffgp9oNHCF/5Bm6vDI/RQvmPR1BGhhA2pDNem5OLk9ZgPnuJ4J6t6fzjQszp+cg0alSxOlwGM9Wfbsdy7DyJ/5wCUinuskpKV35G4vKJSEMCxfxsgoB+7WbMB87QfMsynCWVuKpMgC+PZMsEvDYHlya/i+VcDiFDu5K89FkUkWG4jWbMpzKpOZqOxGknsHtrAtomo4jSIVErcRWXkzfpn9jOZZOw8DnCHxoOEnAWlVPw2vuk/Z5D78+ng1dAkxgBMinqqFBcRiuGs5c4OWEN7ec/RvSQTrhtDk5PWkezcbdQ8espEh4ZTOorH9Dlg4koo0LQJEaBRIzCOf7IEgwnsuiw6lniHxyIJadEPNopleB1uFCEBiJVysWjM7ognOVGXNU1aFMSQBAo+nwPF2Z+SMs5j9J0wp1Y0/MQBEGMAHV5cFeZKNmwnZgnRqJMiBQvSRAEnEUVWDMLOPHyB3Re+yLnZ2yg1ayHCenSHHVsOG6jherjmRRtPUCbuY+higpFIpdiySkRE617vRzpPgGA3kfeJiApSozYqDBy6Y0vCerQjJgHB4p8kwg49UZyVmwh+h+9SJ+xnpazHiHY11ftFmovKCft5bWYzl6i9ZJxxD08GFtRBWkT3sVlMNNh3UQUoYHUpOZR+Okukp4dxZnHltN6yThi7u+PTC3m80p97m2MmgBu+X4Orhob5uJK8bbKDb/Q8vFhaGLCUATVPawX7TpNaJskFIFqPGXVnLt/Pm6jhVarXyTyrr4glYIg4K42k7v0S1qtel6MiEmMxFFUyaWFn2LMKqHzZzPQNInGY3divVRCxvQN1JzLpfOn0wkf0qlRflnS86ARfkU/MRKpWoU6ORYQUyPov9xN3qvrKfOq6f35dM688gH2MgO3nFqNo8KEPCgA4/l8Tk1Yg9fpJmpYZzosGINEJsVrsnD57e/8zrTiT34DoN3H09AN6oSzwohEKkFwe6g+cJ64McOxl1SCF9zVNeQu+YLw4V0JG9IZebAWr92J22ihcP1PV9Ejc8FnWLKL6blzMfLAADx2J4ajF0if8gFOvYHWS8YRPrQTHpuT9InvEffwYCJH9UAdq8N8qcR/HF4aoEIqkyJVKUAmRREYgEQhw5pXxsGhM/A63Qw88Cba5nF4XW7shRX+m+A71qN58ed7uDhTjH7tvX8lUpUcr8dL1cHzBHdshiI0EHPGZQSvgLZFHLLAAJQRwUhkUvHG+ceWEdypGcHNooh//i4s6fkoo8OQBQXgLKvm4jNvIlUpaPHPF1HFRQAC1XtOI5HLqN51Eq8gQaqUEzt2JIqIECQICB7BR0Mzl//5LYkv3i2mVkiKovSTX8iY/yUBTaKukilbQTnBHZN9PHDgMlpJn/gezac/SOGnu+i8aRrmrCIC4iOQyKQYz2Rz8v5FhHRuTqtFT6JOjESmVeEoriL1ubeJe3gwEaN6EBCrw3ypFLfv6L3X7eHoEyvRNomm87JxBLWIQyKT4rE5OPjQEqpOZCEFhh14E6QguDwU7zhO9JBOKEK1GM/n+3Vi/J29kQcGYCuswGkwc37uZ7SafA95n+6m18dTMGUVofGN13AmB9OFQqIGdcDj06OGs7n0+OezBLZtwpnHluEoq0aTEk+f31dgL6qg5mwuqRNWI/iO4tfXB8biKn548V1KU0Xn8wMfT+Xc1/vo8MBAmg3qiNPmQK5SIHgFzm89wC+vfUSfIA39T7wr5ivzePHanThKq8VLllLzSJ2wmlbzHyd8aKcGfDg7cR0p0+/n3CvrxUixJlH0/Hw66vhwynedwVltJmJQB2QaFR6rA7fZhmB3IgBnxr2Fo6yarp9MJWJoZyRyGV67k4zZnxDUNomoEV1RxYThdboR3B5cFgeGrCKOTlqHOiKYPu+MJ6hpNIJXoPRAGgfHrxYvpOjWgj5vj0fweglKDMFjLgehzpkybe5SBgy9lR49euB2uchKO83QvmKaIVlwDB5zOXvbTCegSVQD/XslvWvXszWrSMxvJ5EQ0iSaCt+6Ck6KYu9rH5H53WEGzH2MDo8P9+tfp9nG9w8vwVJWzR1vPkto95Y4SqvIXvU9VScy6bruJRShgZhS8/w0VIRqkcqkWPL1SICApEj295+Ko6yaNoueIGnMMCRSCY4yA/sHT6P1a48Q/8BAZBolltwyvHYngtuDs8JE4ae76bJpKuasIjRNY5DIpXhtDk48sBjjCTFlzYATqwEx8jRnyVckT75XpEX6ZcL6tOFQz5dw19ga3YukKgU9ti3AXWPDVlSB4PZwecPPJD4xAlV0GDKNCntxJV67i/QZG2k+7X4ifLqr9IvdZM/cSOzjI0gYfwdetwdFRDAytRKJXIajqJKM8W9hPnuJTt8vQB6ixSsISFUKZAEqvA5XA35FDOtM+/deFiOZ6+k2GQIhfdsS2rcdyogQEAQcegNpTy7HnH6ZDp/OQDekMx6bA2dpNbJgDYLbg6OqhnMT12E8K6aEGpn3MQdvfR3zxUICmkTRdd1LaJvHIpHJsBWUc/bl94kY0I74Bwagjg/HcqmEjNc/wV5WTZd1L9fjcw0Rgzr6+WzN1yMAmqQofh8wFW2TKPr9OE9M2yOV4rU7Of3ye0QO7kj83X2QadTYCspxGszkzP+M5In3kP7KOuIfH07sff1RxYQheLxU7j1H6vPv+GW5994VaFvE4fV42T1zIxe+FYNS7vp4KtZKE0kDOqAOC8RRYyUgNBBrpQnB4+Xru+YCcN/qCQR3aoZEJqXmfB7H75rXqK74uzpbHqIR85EXVvwlmZIHa5Aq5AhA6beHCB/UQdz7BQGPoYbzQ14iYeYYwh8YIkYaSsBdbqB45VdoO7ck4pER2HMKyZ30NtZzOZS4A+j1xQzcVieBLcRTbBKZFKlchvF8Hqd9NofhntZ8cmEfHo+X++8axVNdY/h6x24AHp2xCIkygIy8YnThETjsNk7/8DEjk8T8oReShvHm4oWUpBXxZGQ37lr76p/qm1r7QXdbD7QxOgy5pbh99oPX7WHnU6sITopi+OoJaGLCRBvH4yV/9xl+efotBj42jJTXHsZWVInHbCN37XaSX7zD3+/ZCe8iON0oI0Po++sbPrtAhuD18scDi6k6kkFQuyb0/n4OglcQo6hLq/E63UhVCkypecgD1ZybtI7WMx4g6o5eSOVy/166r8Nz15yX6ewlRpR9fc1nwf8L+CT+sf/XQ/hTPF509b0U/8m46ZT8X8ZDDz1EWFhdMvLbb7+d6OhoNm3ahE6no2XLluTk5DBv3jw+/PBD0tLSkEqlxMfHM2HCBCQSCW+88QY1NTUMGjSoQV7JCRMm8OqrrxIfXxfCv2nTJkJCQhg5ciQbNmwgNzcXqVTK/fffT69evfjss884efIkycnJvPzyyw2ckm63m2effZbu3bvzwgsvADRwShYXF7Nq1SokEgnjxo2jTZs2GAwGJkyYwAcffIBWW3ds9Uo05pQ0mUwsW7YMj8dD06ZNuXjxIrNmzSIqKorNmzdz6NAhIiMjCQ4Opm3btgwfPhy9Xs/69esxGAy43W769evH/fff32ify5cvx2g0snjxYv93tU5JmUzGe++9h9f39nD06NF06dKlwTh//vlnfvnlF8LCwpg7dy7nz5/n888/90e2Pvzww3Tv3p0zZ87w8ccfExQUROvWrSkoKLjKKel0Olm/fj2XLl1CJpPx+OOP0759e/bu3fuXnJIAS5YswWq1snDhQkC8JGft2rWsW7eOsLAwTCYTGzdupKioCI/HQ5s2bXj22WfZvHkz1dXVlJWVUVFRwZ133snw4cPZu3cv27ZtQyaToVarefHFF4mKivI7JYODg3n77be5fPkynTt3ZsyYMezYsYPdu8VNW61W89JLL/kd6Y3hRMLd1/ztWsjxXFuOrof+Ta+fQ6fRvnL/PEVCYwgLsP95oStgdSj+vFAjUMqvjgT5M+Q7b4yGSsH754WugKKRPF9/BcEy158XugKVnuunlLgW1Pz9eXn+atK0fwP0shuTjUSv488LNQKH8PcPTQTdAL8AyrzqPy90BUKEG+tLegMsuxFaALhuQD5UN7hW/r70glb655fONQaP8PfnZReuvgH5fwo1jdy2/FdwI1y+UQ2gaSR676/gpPrv64Fu9htbK84boIjsBuW3Uvb3M0c9eG7BDfW1t92sv13ngvLG9G8z59/ns+QGaXgjubdutC/hBiRfLbkxmb8R/au4IY0Ilhug4o3S0PM3TqrVh/oGbLB01Y3Jb1vHjemOG8GNyJRO8fftbIASd8CfF7oCw9+9+pnrr+DghNQ/L3QFcm5Q3zR1/v09/cZWyo3Z9f/XnZIf/xc4JZ+86ZS8if8/4+jRoxw/fpyXXnrp39qu3W5HrVbjcDiYO3cuzz77LM2aNfu39nET//O46ZSsw02nZEPcdErW4aZTsiFuOiUb4qZTsg43nZINcdMp2RA3nZL/el83nZJ1uOmU/PfgplOyDjedkv+duOmU/Pfj5kU3N/Fvw4cffsjp06eZNevvG4F/hnXr1lFYWIjL5WLQoEE3HZI3cRM3cRM3cRM3cRM3cRM3cRM3cRM3cRP/xbgZKXkT/6PYsGEDFy9ebPDdbbfdxpAhQ/4fjegm/l/it+iH/nadG43GuJHIjxu9+etG3j7+b94ydqNv9/83cSNvzv83Iz/+N2l4o5Efrpt3193ETfyfwX+6nvpvwOC0JX+7zu/tXr2hvm7S/v8N/jfttv8G3IjegP98+f1vmNdNfVOH/+uRkh/9F0RKjr0ZKXkTN1GHp59++v/1EG7iJm7iJm7iJm7iJm7iJm7iJm7iJm7iJm7iPww3nZL/D9HYTdx/B3q9nszMTPr373/NMtu3b+fLL79k/fr1aDSa67b37bffcu+99/o/v/766yxatOia5XNycti3bx/jxo0jLS0NuVxOq1at/vY81qxZQ3p6un98jz/+OB06dPjb7Vyv/Ssv1flXceLECQoLC7n77rv/5favVX/v3r107NgRnU737xjyv4T333+f22+/nYSEhAYX3/xdqJMi6ei7BdOUmsv5Ce8iuMTcQ502TSViaBdAoPCTXVx87WOkKgXdf5iHRClHIpPhsdpRhAXhtTko2XqA2AcHoU2Jx1ZQTkBCBF6Xh5O3z8bsu620xYwHiR7ZDcEr4Dbb0LaIQxGiFW+OfugNTKdz0LaIo8Pb4wnukEzWkq/R/3RMHGNEsHjLY5UZvF4KP9tDQNMo4h4YiCxAia2wgnPPvk1Nah5NnhlFwmNDASj8fA/6nSfotG4imuQYJFIJXrcHuUaFo8yAx2pH2zyOrCVfk//edgCkKgU9f16INjkWiVyK9VIpR4bPJGXeY0QO64I8RIPHJt4YfP7l96hJzUPTPJaOH0xEopCjSYxEqlZQk5aP4XgmEUM6iTevOl1om8eRveQr8t/bTqvFTxIxrAuK8CBkASrxRvCfjzfgQ9u3nyfm7r5IJBKqj6Rz+rFltFr4BHGjhyCRyUDw4jJYOP3IUmp8dA4f0onWS59CFROGx+qg6kAq5ye8izYlgTYrnkHTNBpFiBZBELAVlJMx9QOaTbmfkG4t8dpduKprKPx8D2U/HKHnTwtR6oJAIgEJHBv5Oqazl2i1+AkiR3RDGREMMgkekw2P2UZNRgEIAoGtEhAEMF+4THCHZDw2B2kvv0erxU8S1qs1tsJyEEBweyj8fA95q3+k1eIniB7VA4XOJ8tSMBy9wKlHlyEPDKDTxsmE9mwlJid0e/30aPvWeGLu7AMyKXi9SGQy8tf9RNb8z65Lj8iRPWg+9X60rRJwFFfhdbuRSMU4D1VMGPaiStSxOrwOF5ff+Y7Lq7+nxeKxRN7ZB0WwFolKgaO4Eo/FjsdqRx6kQRWrQyKTUfLZbtJf/YiEsbfQatET4nqx2Dl5/0JMp3MA/Pz32Bxkv/EVzV65F0VYEPJQLY6SKlQxOiQSCYLgxWNz4rW78DqcIJFgLyin6Mu9pMx97LrzEjxeBLeHtEnvU7X3LB03vtKAz2U/HUPXty2K0ECclSbkQRo/PaQBCrFfqwN1YhTW7CIkChnyYC0em5OApAgkEilus41TDy3GdDqHxKdG0nz6A8g0KtwmG2mT3hPnFRoIMilyrRqkUtxGi38dyVRKPFY7brMNW14ZJVsP0HLO9eflsdiRKuXYCiu4OHsTnTa8gqOs2s+v3He+p/SHw/T8aVED+f1j5Gs++X2SyBFdUUSENJBfZFLxdniZFEt2MeaLhYR0bo4sMAB3jRWv1YGzwkj5rtO0fH20WC6ziGO3ziJl3hhiHxiIPFCN4PXitbk4PWY5hqMZxNzXn+bTH0Qdq0OikIFEQuXec1hzS4i+vbd4w6lKgaO4CpfRTNrL72EvLBf51b2lb60Lf6mvWplv8+YzqOMj8NgcVPx2ivMT3qXTpmmED2iPRCHHWW7EWWFs2Fe3luJtn0r5v1emUuL5Y+RrxD44kFifzhY8XgSg7IcjBCRGoowM9en23ZT/ckLkXbioC6x5pdgLykl7+T2avnzXVetG2zIemUaF1+3FUVzJ5Y070TSN9pdLe/k9XEYzHddNRNsyHolSji23jCODpgLQe88ytK0SkUgl2IsqcVWayJi5EUVoIK0WPYlEJqX0p2OE922HpnmseIs7IFXKOTbydWIfHEDksC543R4CEqOw5pehSYwEqQSv042juBJzxmXSJr5Hz58XEdg6SVzHxRXUnMslbeJ7hHRr6e+rloaa5nEN+qqlYcSwLghuD+rEKGz5ZQQkRiKRyxAE71Xz+qt9KUID8TrdyEO0SJVy5IEBeJ0uXCYrbpMVW76egCZRIAjibbwCBCRG4LE7qdqf6t+3rtQBpx5+g5rUXFRx4ciCY5FIxbyjXruJV+fMo1uvAfQfMIDY2BjwuBEEAa+lAsFdl5M3wGeryEO1vht06/bIVoufaNQOkAdraLvqOXQD2iPTqHGUVeM225AHaZBpVDhKKhFcHjJmbiThyVsa7LOWSyVEDOmMIiwQqVqJRCrBkl1M2svv+ffZ2AcH0mbFM1fpgKhRPVBGh4HXi+Dxkj5tPaVbDqBOjKTvobeQABKFDK/TTfkvJzg/4V167vDJhFSC1+XGnq/n/Itr0KbE0/SFO5AFBoi6QynHbbJSufcszkrTDekOweWh+YwHSXhiBIoQLUjF/eTsU29Rk5rr3y8DkiKp2HOGC7M+9NuJ9rJqAlMSUIYHc2nlN8hDNETd1hOFLgh7YQVehwtHcSWhvVsjDVBhLyjnSO+JAOiGdCJl0ZMowgKRaVRIZFLcJhvlO48T3LUFeAWcFUbsRZWE9W0LEghIikJwefDYnZT9eISMqeuvaRdJpFK6/zCPgKQoFKFi3m5rvp7UZ9/2z6tW5os+3+PfHxS6IABs+WV4amxkzNxI7P0D/Lojf91PtFs1HpfBLMqPVo2zwsSRQVNptfhJvz6zFVZQ8dspmjz3D8498xbNZzyERCb9S7ZU1K3dUceHY71cjjoqFK/bQ9WB8yAI6Pq3Q6ZR47E7cNfY/pId8K/IRtQdvWmz/GkUYYHYcks59+zbxD08iMgRXVFGhyFVynGbbeS+8wN5q39ssEa7fzeXgIQI3BY7tst6Lrz2Mc2n3Edoz1Z4bE7sheUNdHFAk2gkCvlV+lGbIu4zaZPep+w78dbytv8cT+SIrjgrTJwes8wvk7U6y1VpEvlYWEFgqwTxNnWZDDxOkMqQBUbx2px5dOnajf79+xMbFY67plz8/QoEJEXS86eFKMIC8VgdnPQ9n9Tqm0ifbGS98RXNX7kPeagWVXQYtst6VFGhyAMDcFts9ew2l6gP3B6Kt+wn6ZnbrrJvUuaNIeaefihCtQheL26jqDv/bG9uv+ZFtM3jUMXqkAdrEDxejt8+p05PPTCAdu+8cNUcb+Im/gw3z3r9F6O8vJyDBw9et8yhQ4do3rw5f/zxx5+299133zX4fD2HJEDz5s0ZN24cIN7KfeUx7b+DMWPGsGLFCp544gnWr19/w+38b8Dj8dC9e3fuvvvu/9F+9u7dS3V19f9oH38V48ePJyEh4V9up+Xrj5K/bgeH+kzCbbAQP1p05EUM70L4wI4c7j+Zk/cvIn70ULQp8XgdLk7fO5/jQ6eTs/gLNM3jSJ+wmgtTPyD2/gGcH/cm5gsFeK0Ojt/6Ko7SKlotr4vOzV2zjUNDZnB42EzUMWFIpBJ+TXiMyoNpdP5ANFxdBjPpr31Mrs9B2PL10eSv+4k//jGH6iMZXN6wk2O3zabphDvQ9W+H8UQWx++ej+B003b50wS2TiDhsaEcGfkah4fOIHJEV9ouGUfeup/Y1/0lqo9n4iw3krnoS8zZRSCV+vuqhdfhwpanJ23y++xOfhJFeDAd3nsJbXIsF177GGtOKc4yA+lT19PWNz9rTglHh83EcqGAtFfW4aww4TJa0fVty8Hek7g4exMSqZQ8X18RwzqjSY7hUO+JWHPLcOoNWC+VNuTDsM5EDOlE2sT3OHHPfALbNSVlweMEJEVxfvw7mE5nU5Oaj6uyhvZrJoiDl0povXQcluwi0l9Zh6OkCgSIHz2UlDmPUrHrNLaCcmrO51GTfhnB6ablnMfIWb4Zj8WO/tcTHB7wCrH39KPjhkk49AYOD55G5YHzeH2JvCOGdUabHMuRwdO4OPdT8AjUpOVzqM8kAlsl4LU7Odz/FbIWfY4iRMuh3hPJmLqejhsmoW0Rh62gHIlchtto8feV8PgwtMmxmLOKseQU4Sit4uzYVWhbJRA/eiheh4vy307jsTmp2n++AT2UuiDOjn1TpMf5fFxGC7qBHf6UHpYLBVxevwOXwczZp1YiVSpwGc2cfGARgseLRCHl8IBXONT2KaLu6Ufs4yMISI7l7L3zKVj3k2g0j11BzvxPkaqUnBg+nfNPrsBtsiD3PRTFPTIYa24p1YfTMZ25RMcPJl3F/4yp62m3+gVxLfaeSPmO41QfzcB0JgdnpRFHmQFnWTWC24NELuPo4Gnofz5Ou7eeu+a8qg6kIrg9HL/tdS7M+pC2K5/F43BdxeeEMcMp/fEIh/pMwl5USc35PFwGM3lrt2HNKcFZVk3W4i9B8HJ02AxO3r+IM2OW4yirxpJZhDWvFNOZHDp+MImwfu2Ie2QIxtM57E58jPMvrambV59JmDMKqDqUhlQp5+JrH/nbv/TWNzgrTBwdMh3LpRLavjX+uvxym22YMy5zwrfuW8x6GFt+GSBweMAr7G37NDH39KPjhsk49AaODJ5G1YHUBvKrSY7h8OBpZM79xCe/eRzqMwlnuQlHWTXWS6UUf7WXiKGdOdR7Iqnj38FtMHN02AzKd50mZe5jZC38nD3Jj6OK1dHunRfQJMeQt3YbxtM51KTmod95gg7rRL1W+t0hQKDyQCrZb3yF4HIjVSvQ9W3HyXsXcNknT2fHvknG1PW0Wf6Un18gwXD84l/uq1bmpQo5xlPZeExWECBlwePItWouzPoQd40VV1XNVX15LHZcRvO/VabKth2l+kgGIT1aEdI9BeOJTE4+9AYOvRFXuRHBK5A591OODHiFP257ncSxt/h593vKOMp3nkCqkFP+2ynarnruqnVTdSgd09lL6HccF9ez0ULTCXcQ1L6pv1yb5U/597vTjy2n4tdT/jXabMp9qKJ1VB88T/76n1HogshZvpmWsx+l9dJxnB69hMMDXiFxzHBqMvIxnsiifOcJircewGNxENojBW1yLAd7TyJr8VcgeLFcKODi/M9w6g2U/XiEgg9/AamU9u+/jCpax6lHlpA+7QMUYUFYckpoOvHuBn0ljBlOTcZljCcyKd95gpKtB/BY7IT0aOWff+26NF8oIG3y+5x8YFGj8/orfdXyy2N3YivQYzqTw9mx4n7uLKumYs8ZQruncHTwNE4+sAiP3Yn5wmXSX/kAW24pUoWc+NFDG9UBbZY/BYgvoDyWStyGQtzGIqQBwTz5xOOMvGUYzzzzNB5LFYLgxWutQqpt+PK31g441GcyLoO5wR4Z2j3lKjsAoNWiJ3GUVmE8mcWeZo9jK9AjUyuxZhdhPJVF4aZd5CzfTNtVzzXYZ4O7tEDXtx2Hek+k5JuDCG4P1kulfjmqv8Ya0wHOShPWSyXUnM8je8lXtFkyzl9HIpFQeSCV8y+uwZpT4l+Xgkfg7LiVmE5n4zZaMZ3Lpc3ypyj95iBHR8wEBIyns0WnXWEFyqjQG9IdyZPFQIeatHxsBeVU7jtH/gc7kAdrxbn55mW9VIL+p+MEt29Km2VPizq832SCOyTjMlqwFZQT++BAcY31ncTJ+xfiNlnIW/MjukEdOPf4CjImv48qJsw/91ZLx5G7ciuOkioEj5c/hs0g7aU1BLVvyh9DpnN02Ays+XrCB3XkUO+JOPQGBLeH3UmPUfb9YWpS865pF9XaCHnvfO+bVyqWrGIkMmmDedXKfP39ofrgeYynspAq5H55qK9j2q54BuPpHPJW/4A5o4Ciz/f4x1Grz07cPR+8AnGPDMZWUE7L2Y/6+/orttTxexZgu1yOIkRD2uT3+b3lOAJbJaAI1WI8mcXZp1dhzS75S3bAvyobitBALBcLqT6cTu4/v6PD+y+J++XQ6bjNNhyl1ZR8c5DYe/qhTYn3r9FWi8cieDx4bE7Kth2jYvcZUuY8Svlvp7HmlFCy5QDp9XRx8df78FjsjerH3QmP+veYWhR/tY9TDy/x6YO6ZxeP3YnxZBZHh80g+40vkSpkft7JAiPEygJ4LJU8/tDdjBwxlGefeQaP1VD3+xVo984LOPQGdiU8RtXBNDr5nk9q+XWw9yTSp66n/eoX/HoJr4DpVLZfd9baN26jGalSztFhM8hZsYWWrz96lX2TsuBxQrq2xF5chfHMJWpS8/y688/25tRn3yb7jS8xncmhYMNOSrbsb6inlj1N5Z6zjc7z/xK8kv/8f/9tuOmU/A/DiRMnePXVV5k+fToLFy7EYDAAkJ6ezrRp05g2bRrTp0/HZrPxxRdfkJGRwbRp09i+fftVbZWWlmK323n44Yc5dOiQ/3u73c7atWuZMmUKU6dO5ejRo3z++ec4nU6mTZvGO++8A4iOQoC33nqLU6dO+euvWbOGo0ePkpaWxtKlS9Hr9fz222/89NNPTJs2jYyMDCZMmIDbLW6CVqu1wefrISUlhaqqKgC8Xi+ffvops2bNYurUqfz2228AVFdXM3fuXKZNm8aUKVPIyMhoMF4QbwFfs2aN//O5c+eYM2cOEydO5OTJkwAUFBQwa9Yspk2bxtSpUykpEW9r3rdvH1OnTmXatGmsXr3aP+dNmzYxf/58Pv/8c/bu3cvGjRuv2/61xi8IAhs3bmTy5MksWbIEk8l0FR2OHj1KTk4O77zzDtOmTcPpdJKamsr06dOZMmUKa9euxeW6+qa80tJSFi9ezIwZM5gzZw5FRUX+8a9fv5758+fz4osvkp6eztq1a5k8eXIDOq1fv56ZM2fyyiuvsHnzZv/38+bNIycnp0FfdrudJUuWMG3aNI4cOUJmZuZ1OCtC178d+m1HASjevI/IUT0AiH90GNbcUmz5egzHLuCxOYi5bwAAHqsYvRA5qgduoxkEAdPJLCRKBe4aG0pdEGXfHcJtMOO1O5EHa1FGhYp1zTZ/3+r4SEzn8wHIW7sNZUQwqqhQnBUmTGcu+aMgdP3bUbbtGE69gfz3fyJqVHc8FjuC24PgEt86Gk9mI5HLUIQFEtI9BcPJLLw2J4LHS/XhDML6tqFs2zE8ZhuCy43g8SLTqLAXViKVy5A2ctteWO/WlG07hkQhOs/CereheMt+Ikd25/LGnciDNdgKKpAHa/zzqx2vy2DBmlcmRlZ5xExJFXvOIqnXV+TIHpRs2Q8gRpW6PUhk0gZ8iBzZA5lWjX7bUYwns/A6nETd1pOSLfsJH9KZgo07kYdoEbwCMq0aZVQoIV1bYM0tI6RLC8q+P0zp94dxGcxEjuqBIEBYnza4TVYMJzKx5hSLdAvRIg8KwKE34KmxIbg8lH5/mKC2Tclfuw1LVjE5K7YgVchR6IKIHNmd4i378VgdFH26G1mAEntpNbLAAOSBahS+6KbI4V0p/vJ3AIwns1DHR1D4yS6kChnW7GKkaiWKsCBKvz9M/CNDKN6yHwQBTdMYBK8XdUIE5guFIs+tDjTNYpAq5Vhzy66iR+TIHhRs3IkqJgxbfhkytfJP6WHJKiK4U3OcegOBrRIxXyhAplYhD9HisTnw2t3Y8vUILjf67w8R+8gQyrbsw5pVhCIsELxe5LogqnadQqoQI4uq953DUVqNTCPeah3YKpHct8QXTCVb9qOICEYZFdqA/8aTWSiCNVQfuwBA0Rd7iLy1B6XfH0IRFkTZD0eQB2tRx+uQSKUoo0JxVtUgUcivOS/doI44y43i2v7id6QKOZqm0QhuTwM+SxVypErx1vTL63cQ2qctTr2BsL5tRPkK1mIvqarrV2+gJjWXkC7NyXv3RyxZRZT/ehJFRDBJz96Go7SKkq/3AlC550yDeeWt/p6w3m1wG61+fsmDtZT9eNS/jlzVot64Hr/weKn47TTGk1l++ZVq1Vhzy3z8ulJ+i66QX5H23gbyawDAWW7A67u1V9siHq/NiTIqlOqD5/26TNsiDolUSuFHvyK4PJT9eISIYV0o2bKfgPgICjb8jDxYS9WhNORa1VVyKA/WYDh+EaUuCK/HiyWrCEVYEHi9KHRBGE9mIQ/WIg8MEB9AZVLMGQV/qy93jQ15sIbK389iOp8v0vDWHhR+/CvBnZrjKKlCplVjKyhv0JdDb0AVGfpvlamQ7imiTu0r6p6SLfsxHE4XHbMBKgB/VIfHYseSVURQmyTy127DY7aRt/ZH/7pRJ0ZctW5UsTqKPttN/vvbCWrXVJyLV6D66AV/OXmwlvCBHdBvO4rhaAYl3x5CHijeAht9d19Kvz+EIIDppOicCGyTiNflbiBTUoWcoLZNKN6yn/z1PxMQH4FELiV8SCdRdwE15/OQSKWED+xA+W+nxEjEbUeJuq0HMo2S4I7JlH5/iKp95yj+bA9ShRyH3kBQu6aN9lWyZT+X1+9AHR+BRC4jfEhH//zr93W9ef2Vvmr5VZOWR2CrxAY6VR6sRakLQvB4xDVaYcJlMBM+qCPlv55AIhcdxpGjepDwxIirdEDtunHqDXVRSYKA4HbRqnU7HDWijYnXg0QiBakcPA1vi661AwCKN+8nalR33x7ZHbfJepUdEJAcQ1ifNkhVSkq27EdweQhslYjg9YJCjvFEFpGjeoiRZAHKBvusRCb1X+0uVcjx2JxIZFK/HNWuMalC0agOUISHULUvFXmwFq9dnK8yKpSgdk3xOl1X67Zbe3B53XYib+lGwcadIAjItKoGfVlzywju1IyiL36n9PvDN6w7Yu7uB0D4oI7+teiqrAGpBEVYEBHDOuOuEV/6mC9cxnQ+n7DebdBvO0pI1xYILrcYkSYIuKprcJRU4bU5MR7PRB6sJer2XnjtTgzHLmA4kuHfN4K7tsCWW0bkyB7YS6qo+O00ESN7ULXnDLLAAL8NFdwhGUtOsbh3piSAINLuz+yi6Lv6iPMa0hm3yUrp94fwOt1IZFL/vK61PwgCVO45iyIiGHVCBNIApX+NKaNCkMjlGI5f9O9hoT1b+8dRS0PjySwx8q3GjlQlx3ZZf429qHFbCsBrd/r2y4t+WyogOVZci8O7cvmDn/6SHfCvykZwx2QKN/0KgPlCAcrIUPS/nCSodSI1qXlIZFKkKiWl3x8mamR3/xqNGNwBU2oeHoud0h8OE9SuCfLAAALbJdXTxdl+XXw9/Vh/jwlsmwSA4WgGLoPZrw9qn11q0vIIbJ3o50n9/UEikYJEBoIHPE5SfPpGEAQQvHW/X4GQLs3JX7tN5PnabfXstjp+GU9m+/kF4LHYCB/a+Srd6bY5kQeK9nlwx2TcJkujOkDwenGUVlGwXnxJUHM+7y/tzfXnHX1nb/LXbPPrjiYv3IGr0oTxdPZVc7yJm/gz3Dy+/R+G1q1bs3jxYiQSCbt37+bHH3/k8ccf58cff+Spp56idevW2O12FAoFo0ePZtu2bcycObPRtg4dOkS/fv1o3bo1xcXFGI1GQkJC2Lp1KxqNhpUrVwJgNpvp3bs3O3fuZMWKFVe1069fPw4fPkzXrl1xu92cP3+eZ555hqysLACioqIYMWIEarWaO++8E4B27dpx6tQpevbsyeHDh+nVqxdy+Z+L25kzZ+jRQ1R6e/bsQaPRsGTJElwuF7Nnz6ZTp04cO3aMTp06ce+99+L1enE4HH/SqhhVOm/ePMrKypg/fz4dOnTgt99+47bbbmPAgAG43W68Xi8FBQV8++23LFy4kODgYMxms7+NkpISZs+ejVQqZe/evX/a/v79+xsdf25uLsXFxaxcuRKDwcArr7xy1cU/tfwYM2YMzZs3x+l0snbtWmbPnk1cXBzvvvsuv/76K//4xz8a1Pvggw945plniI2NJSsriw0bNjB37lwALBYLc+bM4cSJEyxbtoyFCxeSkJDArFmzyMvLo2nTpjzyyCMEBgbi9XpZsGAB+fn5NGnS5Jq8CgsL89+2brfb/5QPbpMVwec0sxdXoY4VoxNU8TrsRRX+co4KI5rkGPGDVEKP35ahbZ2I/vvDmE6Jm52jpFI8uqpU4Cw31NX1fW/Wi87elrMeIu6hQUhkEvI+2OHvGwFUsToc+rq64vGvq8eoToxEGRGCQ2/AXlQp/lZSJR6ZMJjR9W4jHruwO4ka2VV0YPraCGrXBHWcjtj7+vPHvQvQNp+IPDBAfGDyQaELwm2y0uvXN9Akx1C8eT9xDwzwH+e1F1ViLxHHUvvXqTf468Xc1ZvS7w4TNao78kC1v93aMTr11ahixePBtXWc5UaUUSEN+KBOimg4/6JKgjs0xV4k0rT59AdRN4miZOtB1HE61LE6VDE6XJUmfz1HcSWa5rGoY3Wce/otev22FKQSAts24Y9bZ9H2n+ORBwagTUn0G3wALqMVAFtBhZ/2AgLK8GA/DWppJbi9yDUqAppE4agwEdKlBb12LUWpC6LUZzhG3toNwePFdlkPMhmO0moEQRDbKq5CGRGMvaiSnDe30uOHeajjI2k+/QHOPL6CdqueA8QjNV67E3z3wTWkh0hPpFKqD6UR1KnZn9IDQBUbhtfhRhkRjKO4Eolc6j9+IwtQ0f27ueQt/RJHcZUoc755q3zHhGuPl9bKuVSlQB0fQc3pbPFYmNeLvaAcAGeFEQTEcdWO10dDr9ONOioUZ0kV9tJq1DFhtF72NM7SaqoPpRHWr614ZAsJ6lgdUaN6IFXKceoNjc5LERaI28dDAI/VTlDbJnjsTj+fFbog3BYbquhQP48VIRpclSaU4SE+Oa8UjzPLpXT7bg4uvZG8NdvA68XrcBHUPpmsRV/S4tVH0LaIA4mE5Mn3kvD4CC699W3DeRVXIQsMwFlh9M/fXuJbU76/0Xf2xppXhioq9Jr8QirF4dMx9pJKlLpgNC3jkGvVdP9uLtlLv8ZttACCn/b15fdK2ovyKzplZFo1Mq0KT40NVWyY/0i4U29AqpTTe/cyvB4PHpvDvy6tWcXIAlQN5NBeUkn8I4P9OqO+HEbf2Zuiz/eQ+OSteH0vB/1y6JOnWnpoWsQhuD1+mf8rfQU0iUYVG46jzACCgNtkEV8AhGj89bwONx6rsQHtVTE63GYbXqfr3ypT6lgdTp9MSWSSejq7kgCFDLlW5W9TnRhJUMdmCO66dRN9Tz9kaiUxd/XBlld21boJSIgU6eDry1VVQ1DHZlQfTve36yg3IAtQ+Xnm0FcjUcj987JkFVH48W90+epVJDIpTV66m5w3viK4U7N687KjDA9u0JfX4UYVXSdPABK5FJlWTYd3J6DfcZxOH01BqlRQ9sMRpCoFlqyiBjSMe3Ag1UczkPteZNTS8Oq+XKiidY321W3rbLKXft3ovP5KX7X8ctfYkAcF0HzGQ0iVcvQ/H8deUomjrBqkUtTxEUjVCoI7NUMWoGLguXUUfPgLlXvP0eS5fyBEhiANUPl1QOb8z/zyVX+PRSpHIlcheJy4XU7wepBpw0EqRaYJw20s9het3SMbs1XUsTrxpcIVdkBI52Y4K01EDOtCWL+2RAzvirvGhr24ksKPf6PVoidRRgQT2DoRa14pMpXS377X5UEerPGvS2eFEVmA8qp16XU4G9UBtrxSou/qgzxYQ7PpD2LOKBDXV1QIUrUCqUJOt62zqT6acdW6tBdVIlXK/cfP6+sOiVxG6beHCG7fFHmg5oZ0R63zThUbhrZFHCkLn8BVWYM54zJSlYKg9smoYnRcenMrTV64A4/dgdctvsiNHNkdZ2UN8iCRNhKF3C9rwV1boIrVEZAczaWlm+to6fagitWhjtFhL64kuFMzpAEqZBolob1bU7U/FUdJJc1mPUT4oI7IQ7Skjn9b5LlPFrt9Nwe3wYIyMkTkeSN2kTo+3DcvHaHdWhLSI4WCDTsJ7tzMb984iuvWTf39IXP2JrpueR2ZWunj12WRDxoVyZPuwetwike2fbKnjApBcHlQxYb5ZS/y1m64jRYcegMBTWNwlNadqvqrtlRAUiRIJHTeNJWCD3/FUWEisFUCzaY9gEytpHTbUewllX9qB/w7ZKO+jhEDANyoYnQ4iitRx4Uj16qwF1cR0rUFADH39felYlEgeDw4Sqv99rEmKYrqIxl+uanVxY6iSvLe2/6n+jGobRPM6ZfrdIdM2oD/7hobAUlR9P59OYoQLfqfj9eN3etBIpOJcwUkMhluj1tMi+O2X/U74Lfb6vOr1m670vb1Ot2ookL90b+qGB3Npt6P1+mmZMt+7CWivmm/5kV6716GRCGj+kg6QW2aNNhjFSEaBIcTRVgQyZPvRRkRQvigjn95b1bFhiEPDcJZbsSaWyrurckxxI8eQvWRun3wJm7i7+BmpOR/GKqqqli8eDFTpkzhxx9/pKCgABCdlZ988gk7duzAYrEgk139puVKHD58mH79+iGVSunZsydHjhwBIDU1lVtvvdVfLjAw8LrtdO7cmbS0NFwuF6dPn6ZNmzYofW+5r4WhQ4f6HXe///47gwcPvm75Tz/9lBdffJHVq1dzzz33AHD27Fn279/PtGnTePXVV6mpqaGkpITmzZvz+++/s3nzZi5fvkxAQMCfUAL69OmDVColNjaW6OhoiouLSUlJ4bvvvuP777+nvLwcpVLJ+fPn6d27tz9fYn3a9O7dG6m08SXTWPvXGn9GRoafLzqdjvbt2//p+IuLi4mKiiIuLg6AQYMG+SNEa2G327l48SKrVq1i2rRpfPDBB/5IW4Bu3bohkUhISkoiJCSEpKQkpFIpiYmJ6PV6QJSZGTNmMH36dAoKCigsLLzmmJKSkkhNTeWzzz7DbDajVqsbLbdr1y5mzpzJwoULr/pNEGpvj2skzrz2N6/A8WHTqT54Hk1KPFrfG8raMo1GqPvbhawlX3N42AwEt5eYf/S8ZrnrofPGyZgzC8F7ZXkB6+VyLr37I903v0b3L2dRc6GQ+pfi2fL12AsrKfnmIE3G3eqv1wC+SRwdNpP9nV8guH0TMY/hVdMSGvwVk0VB5C3dKNt2VMwddEXTAlfQWNLgx4bt/cmWkDbxPYzHLhLYKgGZRi3WkzR+RkAQBBKeHIEls5Cac7kUbPyZtm+Nv2rODT83xo/GaSUIIJXLCGydiKu6hmPDZyJ4vMTe1x9pgFI07m2Oq3jcgHaIx51dlTUYjl8k/72fSJn72PXlsv5A5DKU4UFU7k+ta/s69LhWm85KI8Vf7cOWX8bFuZ/Q5r2JSNUKhAZFr64nVSlpt3EqZd8eFCN9rzFcse96P0rqfw94BTw2B+fGrkQeokXdJAqAnJXfoI7T0e7dCQ0cLH91XlfR40/IWQtnpRHDH5mcf361SI83nwaJhBazHiJz9iY8FvEFiEQmRaqQkTF1PZkLPqPtW89dMabGO6j9Pe6RweCpc0b91Xl5XW7y3v6e8p+Pc3HuJ3R47yWk6sb3RHH9NUb72s/116ykQd/W/DJOP7oU0wkxmq5xiHUCEqPE6IZyQwO6S1Vink5HcZVY9Mq+6q0vsd71dEDjfUXf1QdrduF19OnVtL/RtfJXZKrhGm+sDfGvTKOi08ZXyFn6NfX1TP6abXhsTip2n0GdFHV1X1c0GdgmCdvlMlHfNCh7pTJuOK+EJ0eQOWcT7horpVsOkPDkiOv2VUeXunYdZdUYT+XgLDeSvWIL8Y8P4+SDi7FmFSHTqK6SS6lKgeD2YDhWL93O3+7L4Jf72tzEjRHmun35ULr1AB6rg7SJ7+F1ukn07ZHlP5/A63TR/t0JtFr4BKbTl3BV1XCg8/OEdG2BpnksgiCIpwHq6YCO6yddMX6xU3lwNB5LRb2vpHgslQguBx6bseGxyuvJVKMFBCQyKUEdkrEVVZA+6X08Noc/z2DU7b249OZWLNnFZM7ZRGCrxAa1G4pKrYK4ou/rrMuAxEgKNu7EcPwil9/bjrZlPIIg4DJaKP/pOPbiSi7O/YSEJ29BIq//7CAh9sGBIAhU7D5dry8J8rAgMfffhYK6Yd2I7qhXx15Uyblxqyj55iCqWNGppxvUAcuFy/4TMbWUlQYoifpHL8wXLjekve//plPZGE9lYU7LJ+aBAf48qP4yPh1RKx8lX+7F+MdFOvjko+ijXznQdQKO0iqi/tELJCB4PP5959Kqb1DHhSMLDKBRu6jekGrSL3Nu7EpCurbwn1ho3L4RkfDkCC69uRWPzcnl97YT1FZ88d982gMUbtp1FW0b0l2CRKUgedI92PL1Vw/G39f1bSlHWTVHhs3E63CRv+4nWr72MIGtExFcbtInve+3peAv2AH/Btm4ur2Ger5OBASkAUqajr+twUttfz8NC9drXkAeoiVqZHeO3z77mvqxQTvXQOnWA1hyijk6dEYDnXX1WMXOpQEhCN46h+xVzV/Xbru6XO33Z59cicfmIHP+ZwQkRhLYrikg6hvrpRJOP7qUkq/3EdItpfEO6tlP1txSWrz2SF37f2Fv1g1sT+l3h/2/JYwZRsXnRYXLAAEAAElEQVRvpxDc/1fvtW8I73/Bv/823IyU/A/Dhx9+yO2330737t1JS0tjy5YtANx999107dqVU6dO8dprrzF79uzrtpOfn09JSYk/L6Tb7SYqKoqRI0cCILmGwmkMSqWStm3bcvbsWb+j88/QunVrNm7cSHp6Ol6vl6SkpOuWHzNmDD179uTnn39mzZo1LFu2DEEQGDt2LJ07d76q/Pz58zl16hSrV6/mzjvvZNCgQQ3m5HQ2TCTc2Hz79+9PixYtOHXqFIsXL2b8+PGikXsN2lzL6Xat9q81/tOnT/8t+v9VeL1etFpto9GuAAqFwj/W2v/XfvZ6vej1erZt28aSJUsIDAxkzZo1jR4Rr0VcXBzvvPMONpuNCxcu4PF46NWr11Xlhg8fzvDhwwFwVpqQyKQIHi/qOJ3/7a6jqFJMaO+DKiKE8rwTDdqxX9bjrrGiG9KZ0D5tCenZmjarX8TrdIsXFtTWjQ33t5s09hb/BTQIAuEDOwKgjtOBhAZvl0E8Ki4P1vjHGJAYgToxErfJilSloCY93/+GXB2rQyKT4iitxngul6IvxGPDLV99GKlaSd89S0EQk2C7LXaKvz1Et89nIJXLMPlyFdXCVVmDPFhD4lO3Ej96COq4cASXB3V8uBgZGR+OOlbnfxtcO25XZQ2qGB2C20PXr2Zh9/VVi8DWCQS1ScTr9lCx6zTq+HAMf1wUozKkEgSnuwEf7Jf1hHZv6RvHULQpCTiralDHh+PwjUMZFUr5LyeJe2ggjtJqpEo5ivBgP91UceF47eLxs8Sxt+IyWjCn52PLLaXpC3fgKDOIifovFhB7/wAC2yTRe/cyMSpBIiEgMQLDHxdRx+mQIMFZWeOnQe2cJXIpHpsDe3Elrgoj1rwyQHw40A1oT+9dSwloKl4y1HL2o6IxensvPGY77VdPQBEWiL1YjHaIubMPgkukQ/Hm/TR75V4Mf4gP0bbLesJ6tyawrTjGK+kReUtXBJfbF5kSfl16+GW9pIqApEicFSbC+rdHHRuOvaACweNBIpdTcy4Xe14Zge2agABt1r6M22jBdCYbqUqB05dcXRUXTtOZD1H2zQECOzRFN7QLwb1ai9FFiZEAKCNC/HLuuIKGUqWc8KGdaffWeKS+CGFFqBbbZT0Rgzuhjg3HeDwTZ2UNJ+9bSFjvNoQP6dRgXpqm0QQkRNJ79zJcBrN4qYwPMo0ac8ZlZBqVeOlMrZxrA1AnRNB79zJ/v1KVHFuB3ifnIj2UkSGED+5EjC8CSKpSYDxzCf2OPwjp3hIkYCuqwGtxoI4Pp/S7wwhuD1KlosG8PGYbUrncP/9aPgWmJCAP1pA5/zOSX7q7UfntvXsZqrhw8HpR+XSMOjYciUyK6WwOId1TCOnWEnmIluSJd4NEItK+nvy6Kmuuor1ELiV8UEd6716GrbDC/0DuKKkiuEOyX1Zqx1ryzUGibu/lX5eqOB0eu9MvhzH39UcVE8bJBxbS9ctXG8ihMiIEiUxKyzmP4jJa8PrSVDhKqpCq5OJRynp9SZVyJHKZX+b/Sl/q+Ai0zWORKhU0ffFOvyPUbbT46wUkRSLTBPp0WF1f8sAApErFvyxTjjKDX7dLZFKCOzVD8HipSc2tp7PDxQscrA4kchk9f3kDeZCGJs/eVrdufLxDIqYYib23P+r4cBLG3kLCY8OQqpXYiyrENiUSlFGheB1OTGcv+fsBUEWEItOo/XtJ/MNDkCrk/nlpW8YT++AgLr72MR3en0jRF3uIGz0ER5nB35cyPAjTWbEv8ahdNZqm0TjKDP6+BKfbf5GHKjIEt8FC0hMjUCdEIgvSgMeLtqWYhy32wYFIVUoyZn2I1Efvur6CMZ3NbaSv6kb6UmNOy8eaV0biuFuumte1+rqeDlDH6TCeziasVxu/bvfanJy4Zz5OvYEe2xeIcmWxU30onaiR3cV1Igj+vbL0u8MIXi8BCZEN9nZZaDxIxIhIwe1ArlAikUgRnBYkmjAEhxmJJuyq/bi+rSLqg6Wo48KvsgMUoYE0m3wveL1YMgtRx4dTsuUAcQ8NRh0XTnDn5hRs+BlHaTVlPx6l/ZoXEbQqeu9ZBoJ4CY1bb63TAZ2b4/Y5XOqvFalK2agOUPpSiMQ+MJDi/4+99w6vstj6vz+71/SekEASWui9SO+I6LGBihVEUZHeix5UihWxoIDIsfcOCCi9hl4TSjrpffe+9/3+cW82REAk5/d4zvO8+V4XV9h7z9wzs2bNmnWvmbXWN7tpuuCBQB1ZsBZ5sJbQrs2R69VEDekk0jshAplGRViv1riNtqvWpd4fu6/H9ldQRobclOy4ZNDQNotH8PoCctTip1vZD3tJnXkv+HxInW60jaPpffidQMIjiUyKNjUOZXgQUUM6I/h8SBRylF4ftryywDyp4yIwHs8muF0yupaJuGvMSOWiV0TMXb2IuUO8iVebfhZNchzmM/kEtU9Gn9aYVu9MRPB4MZ3OJ6JvOzKrVyEPEpN2XBqL1+JAlxoX0IsC/JAQgc/pqTMuRaiO2n2ZJI4bisdsx3q+kPDebS6vL79+o06MIm50P44/sNQvY3aTOmc06oQIQjo1JWZkd6Rqpeja7PWhjAlFIpWibhKJMjoUS2YBwe2S0SRFIw8Rjd5IJESP7E6Tc4XE3nnLX9KlDIfOY8stQ6qUo0mMQuaXs26DKLPNmRcJat0YmUZ1TT1AGRXyb/OGu9YSqBM/ZgDB7VNo8/4kJDIZEqUCZ2kxqvgIFKFicspLumrK1LvQt2qMRCZFGRGMVKOi89fzsWYVo44Lx3A8G0WoPmA8vSSLw/u3w36xgrh7+15TPl65x9SBVwybc2n+pSpFQPZcklmXIJHKkCo0SIOi/F/IkAk+EHyB3/GJtJKqg5Gqg+j8zQKQSuvM1yW97Y+6r1QpJ3Jge1q/OSHg2SXXqbHmlhLapRnqOFHeuMoNorxZn07i+FvxyK0kPj6M5Cl3ifLGZBPjdRaJerA8SIPP4wnIzmvtzXX02LIaYv7Rk/Pz/xWYZ5lWjaZPG+QhukAM0wY04GbQcFPyvww2my2QbXnXrl2B78vKykhKSuLOO+8kJSWF4uJiNBoNdrv9ms/Zt28fo0aNYuXKlaxcuZLVq1dTU1NDZWUl7dq1Y/PmzYGyl1yU5XL5deM+9urVix07dnDu3LlrGgk1Gs1V7rt9+/blrbfeuso1+XqQSqWMGDECQRA4ceIEHTp04Lfffgv0qaSkBIfDQWVlJSEhIQwePJiBAweSlyfGhgoJCaGoqAifz3dVYp/09HR8Ph9lZWWUl5cTHx9PeXk5MTExjBgxgi5dulBQUEDbtm05cOAAZrO5Dm1uhGs9/3r9T0tLY//+/fh8Pmpra8nIyLjmM9VqdWB+4+PjqaiooKxMVMh2795Nq1at6pTXarVER0cHbsQKgkB+fv5f6j+IvKdWq9FqtRgMBk6cOPGn5WtqavB6vej1eoKCgoiKirphG7X7Mom+XcwyHj+6H5WbRcNj8Zfb0abEok6KIrR7S2RaFWU/7EURERRwa6recYLwPm2xZRdjPpWLNbOAQ/1m4KoxETGkEwBStRKv2RZw26raeYr9g+ayf9BcHKXVAdfmJs/cjqvaXMd1OzCufZnE3C4aV1u/OQHj8Wx2d3iGM5PeQ67XEj+qLyGdmyJ4vbgNFlwVBjEjNKBOiCBmRFeqtp8k9+2fOTF+BRK5DIlcSvSwzrgqTbjNtsBNr0tQRARhOHQed7WJQ7c9h+D2UHv4PPGj+lK55ShJjw/HY7ahSYzEc8X4QDT0ln63l/RBc8VbAXJRrId0boqjqIrCf/3OxVUbqdx0mLhRfQGwZF5EIhUVrCvnoXLLEbxWB65qM2dnr8VtslK56TDxDw6kZs9pEh8fjsdiJ7xfG9xGK64KA6bjOWhTYjEezybmzluIvfMWFGF6Cj/cgjWnlIL31iPTa0iacJvoQu2nW/X2k6iiQrAXVnJw+HxcVSbMmQU0fub2wBz53B7cNWbRCOrve0jnpnjtLtSxYWK8OYkE41ExnqnXakfweNnfazpH7vgntjwxKYqzpBq30YqzvIb0wXNwVZko/nIX8aNEw6q9uBqJVComzbG7rqDHUXwuDz6Hqw494kb1pXLLEeLv64ez0ogmMSowL9ejx5U0VkaHYjlfhL5lIl6nC6QQ2q0FUo2C0J5paFLiCL2lNRff/RnrhSKODJqFLUtMkuSpMRPcuRnyUD3WjAKKVm/AsOcMlT/tJ33QHEwncgM0jBvVF3e1GVeFgcotRwLzH9K5GR6TmHn66OjFGA6eo3LLUeLu749UrSS4fQoes42gNk3EcVUaiRzaCcHlqTMuZ3ktWYu/IH3QHMp/2h9wd4sfMwCf24Ml8yKm4zmookKQ6TViBli3h9oDZ0kfNIfaPWeo3HIUZXQohgNnRf4y2whq3RiP2Ub+2z9xctwbSCRSnJXGQBynJs/cgbvaTMXPB/BY7cSN6os2JQ6ZVi1m7c0vDzy/evdp5CFaKrccCTxfdHXUcfyBZRjTz12Xf9P9iRGQSYkc0pGQzs0QvF48ZjvVO0+hTYnFcq4Qj9mOq9L4B/694wr+rUt7r92F6UQ26YPEQwqJTFyz1pwSpBolrgoD0SO7B3hK3SjS/4Il4eDw+YCEqm3HiRvVF0dpNXGj+2G9UIwqKvQqPhR8PvJX/iImwqoxB+SDNacEpFLcNWaRH66oh9cHAn+5rUND5+GsMFC14wRV247jqjBQtfWYyFP+taKKC8drdVy1VlRRIbgqjf82T/lc7sC+UvjhFkwnc8l97Vtkeg1xo/oG5s5rc+CzO2n15lNU7zzFng5P11k32uTYAH+Fdm6O5UIRcaP6UvSv3zg7ey0egxVHcTVxo/rS6s0J2AsrsBdWUv7T/rrry2yjZs+ZwH4n06pwVhoD44q9sxfOslqaPj8Gn1t0d7Rll6BNiaVq23EODp+Px2zHnHmR+FF9iR/dF3NmAYLHR/XOUwF5GDGgPR6zjeo9Zwjp2FQMDwBkLf6C2n0ZGI5kEXtnLyIGtKfp/AfwOVyYj+cE+KNuWwXEjepL/Oh+/ra81Ow8FRjXpbZq9pyh0dihaFPiEDy+q8Z1vbbUSVFXyQDjkQsBPvHaHEg1CjxmG9qmcXis9sBaQICa3WeIvbsX4X3boE2OpXLzESo3Hb5KBlzalwFk+igEtx1P7UU8hmJ8Tiu6MFFXkaiDEAQfErkCfHUPYK/UA+JH9/XLg7nX1APshRXs6zUdoz/pRNyovoT3aYOzvBaJVIqztJYmk++kcvMRwvu0EQ8PDVby3v6Zs7PX1rl5Zs0pQaZWIHh9V61Ln9tzTRngqjSSPPVuUbb5Yyy6KgzYL1YEZNslg1DNvgxRp3hqJJomMXhMVjwma911eSIXVVw4hsMXyF+5/qZlh75lIhKFjJg7elL86VYxIcjiLwJrMXH8rficbtwGCwcHzsZZYeDIPS9yce0mPEYrNfsy0TVNYFerJ/C53OS99RPOkmpclQaU4UGok6II6dpc5MW9Z9A2icFRWIm+TRMEnw9XhYGcxV/grjFR8M7PeK12Igd3xJxREMiKfrDfTNIHzcFjsiFRiLdHLVnFSGRSXBUGEh8fDlIJtoLygF4UfXsPQjo3Q6pWcnHNrxwdvZhzc9aK47q/P1EjugRCS1RvP1lnfV2p3zjLamn63IO4q83oWzTCUVRF3Ki+HPnHIn+CMys1u06R99aPyLVqSr7ZhT2/nIxJK5HpNYT3as2JR14LJDcSaWOk7Of9f1mXUkQEEdJF1AO8Fgcek5iIrDY9U1yLVjvKyJDr6gG16Wf/bd4o/3l/QCdSRYdiOplL/ls/4aoyEj2sM6bjOehbiofqPqeL2DtvoWLLUbKXfc3WhAcpX3+Qwn/9huDyULX9JMYTOXjMNsp/OkBotxYBffGSzNKmxBLSqRnyEO1V8vGPe8wfceW7S6NHhwT0Oa/NgSSgczcTE2c5jHgMxQgeFz6PE63f404iVyEIPjHeJOBzmPAYikkfNLeO3tbkmduv0Nvq6r6X9LbDt/8TQ/rZgN4m06gIapcsJpSrFWPvuyoMorHZ68N4PBu3wYqrykSNX++SymR4rHYSHx+Oz+VGplIGZOe19uYr9VhHSTV4BZylNYF5PjxioXj7uMJAiT/GbwMacDOQCDe6p9yA/zHcd999hIVdPp0dOXIkMTExfPzxx4SHh9OsWTNycnJYtGgR69atIyMjA6lUSkJCAhMnTkQikbB06VLMZjP9+vVj5MiRgWdNnDiR+fPnk5Bw+QTo448/JiQkhOHDh7N27Vry8vKQSqXce++9dO/enc8++4yjR4+SnJzM5MmTefjhh/n0008B8ablk08+SZcuXXjmmWcAMeP2pZiWJSUlLF++HIlEwrhx40hLS8NgMDBx4kTWrFmDTqe7Lh1WrlxJ586d6dFDFPjp6en89ttvLFy4kK+++iqQOCY4OJhZs2Zx6NAh1q9fj0wmQ61W8+yzzxIdHR1I2BMREUFiYiIOh4OJEyeycuVKdDodubm5GI1GHnnkETp37syPP/7Inj17kMlkhIaGMmXKFPR6PTt37mT9+vVIpVKaNGkSeMaVfdy5cyc5OTk8/vjj132+z+e7Zv81Gg3r1q3jzJkzxMXFAaIB99KzLyE9PZ0vv/wSpVLJkiVLOH/+PJ9++iler5fU1FSeeOKJOjceASoqKvjggw8wGAx4PB569erFvffeW6f/FRUVvPLKK4GYolf+tnLlSrKzs4mOjkahUNClSxf69+/PokWLAvEtJ06cyLJly8jNzeWzzz5DIpEgl8uZO3cuISEhf8rze7tNou3qKShC9ZhP53N64jsI/hO1Dp/OJmJAexAEij/fzrm560idM5r4+/qJ8XikErw2J8rwILx2F6Vf7yTxydvE2DUyaeDF3lVlJHfplxR8sYsBp1fhNlkRXB6c1SaCWzVGHqzFa3dx5IFlGI9koYwKod+RdwJxIH0OF46yWlRRIeKtiLMFCF5RTDpLqgntkYZMrRBdkSa8jelkLl1+XkRwm8bYi6s5u+Aj7BcraL96MvrmjRC8PgSPF5laiaOsBnmQBplaieATkKoU7B8wB5laQdv3J6FtHI1EJsWWW8aBIfNo8cLDRA7sgDxYi8/hwm20kjFlFamzR5E5fQ1uk5W+J97DUVCBPFiL6XQ+7lozEf3a4XN5UITp6rRVvvEgoZ2b+U+XlUhkMnwOF7b8co7ftxRneS2t351IzB09kEgk1Kaf4/iDL9PmnYlE39oVZFIQBNwGCycefIXU2aPJnL6aoDaNabFsnBh43eakdk8Gpye+Q0iHVFosfgx1YhTyEC34BBxFVZye8Bbt1k5DERaETK9G8PooXLeFi2s3023jiyjDgsSbnB4fbqMF85kCMX4goIoJw+d0I9OqEAQB0/Fs8RReIcdeUIGrxkx4r1Z47S4yp7xP/P39SXh4MM4K/60aj5fiL3cS2rUFrioTEf3aiklk/DAcOo/g8ZIxdTXdNryIMiYkkCzIeDSLI3e9QIsXHiFiUAc0iVE4Kwy4ay1kTnn/hvSIHNSRlkvHBuKp+VweXP7TbyT4bwNE4rU7KFz5CxdX/ECzZY8TNbIH8jA9EqkUEPC5PMg0KiyZBWibxiORy/G53LhrzBR/vp2U6feI7v+CgPF4DodHLASg95F3AQGPxUHOsq9InnY3quhQZHoNjpIqVLHijQpBEPA5nCCVIXg8KMKCKPl6J9Vbj//5uGLDxJsQPoGMye9R+t0eeh9+B1V8BBKpBMEnUPrtbvQtE1GE6nFVGVEnRAboIfgEXJUGBJ84T8qIEFz++LKWrGK0TWKRyKX47E6OjFqM+WQurVc8Lcam8gk4ymq48NzHJE+7G0WoPnA7QxkZIo7J6cZjtIi3OwzWQHwuR1EV2mbxfz5f/hse9oIKij7dSvzofkg1SjSNonDVmChcu5myH/fRdeNLf8K/AqqY8Dr86642IQ/SINWoEDxezBn5KEL1KMKDkcpl2IsqseeXU703g2bz7xflQ3YJ6UPn0eKFR0h4eJB4wODzIXh9VG09jkytJHP6auJG9SFl9iiAwLhctWaib+2KIkyPxB8iwmt3Ycm8yKnxb9J1w4sowoOR+eMu2vLKONBv5g3busTz6oRI8SVx63FOT3yH9h/NJKJfO1E++3x47S6O3v0iqbNHo0tLRBGsE9uSSPCYbNTsOv3/hKeUEcG4TVZ8Tg/yYFHmIpHgs7tAIUOuUeGxOnAUViJ4vFxcu4mmCx4Q9xMBbBfLsWWVcHbWB3Td8NJV60bXvBFynRqvw4WjqErcN0qqCe/dBntxFRkT38VtsNB29RR0zRLEwymZFFelkZzXviXpyRHi91IJjpIaXBW1nJ3zIWmvPRFw+y3fdJjwHmlo/bdQJTIpCOA2WsS4beFBuAxWBJcLn8uLplGkmFhFAEdJFaZTeWROX03335YFDPqOoio8RivGo1kEtU8JtFWx6TBhN2zLguByB9q6FGLkj+P6q20pQvVI5OKLsSo6DJlagc/lwWtz4LW5kKoUKMKDREOdUgEyqZikzeGixr9GEQRar3iaiEEdkGvVOMpqOP3ECkwncwnt1oKu619E8Fx2q582bSp9+g+ia9dueDxucrOzGTigH15LFTJdOF5LJTvS5qBpHE271ZNRhOoxnc7n9MR3A7pKy2Vjibu3z1V6QFDrJLr89E8xEZxSjrOsFp/LgzxYi0yrQiKTYcsvJXP6GpKeHFFnn7Xllfn3oiCkKvFWpODxYi+q4ug/FuEsryX+gf60fPnxq2RA1K1dReO9f3/LnLmGuLt6U/7rQVKm3SPG6FXI8NqcVG8/yemJ79AvY81lV2NBwGuxc+y+paTOHk3xF9tJnXc/UqW8jkysr+wQXB7afTidsF6tUARrQSLBUVTFqfFvYjqZS+SgDrT9YBqCx4vxyAXOzVsX0BOd5QaU0SFoEqPJX/kLimAtcaP6IlUrsBdU4LU5cVUaCO3eEqlKCRIBV4WR3Ne+xVVeS/PFj6GMDkUik4oG4rIa7BcrUUaFIPh8KKNCqd2fIcaeVCnFsUkkeO0u7BfLOfHQq9fVi3RN42n99jOoEyJRhOgAAfvFSk5PeKvOuNw1Joo/2x7YHxRhQUgkYCuowGOwcHbOh7RfN6OOjGn5ynikKjk+u0tMphTuj9+XW0pQu2RRnyyuDuhSWUu+pNXyCbhrTBR9tp2yH/f/qS4l1SiR68Ub5qoo0fhoOVeIIlSHOjG6zlr8K3rAv8MbUbd2pc3KZ8U90evDdCIH86k8Iga2R90oSvQsk4DH4sCcUcDpCW/jLK8NrNHgdin4nC5sFyvJmPw+7ddOQxkdEggfcfrptzGfyqPt6il+HUJ2lXzUNRVv9Z6dsYbS7/YA0Pfk+yCTogjV464x43W4wecLyCx8YoxQV62FsB4t8dpdaOKkCB4XErkKeWgC06ZOoU+fvnTp2hWP201WxnEG3iJeopAFx9aRN902vogiVI/X7uKY//0EoM8RMeGqx2Ine9nXpEy7C2VkCPJgLY7iKjG2/hV6m8/lxedyo46LwJZfSslXu0h6csRV+k2Llx4l7t4+SDVK8Ao4Sqs5/cSKG+7NgstD67eeRp0UhTo+IqBrm07mAmLG8NbvPosyPOgab4H/d7C60UP/6S7cEBOKPvtPd+Gm0GCUbMD/GNLT0zl8+DCTJk36T3elAf8l+D3mvpuuI7tmbJwbw1WPi+D1vTpen9gdf+c1dUk9afh34jrRQf8U9R3X39lWfaCoZzQYd4PzQwMa8H8G/+1y6n8D+mcsu+k6O1rPr1dbDbT/z+Dv1Nv+N6A+cgP++/n3f8O4GuTNZQwp//o/3YX/UTQYJf/foyGmZAP+R7Bu3TqOHz8eyMzcgAY0oAENaEADGtCABjSgAQ1oQAMa0IAGXEKDUbIB/yMYN27cVd+tXbuW8+fP1/luxIgRfznmZAMa0IAGNKABDWhAAxrQgAY0oAENaMB/AsL/+3y1/79Hg1GyAX8bxo8f/5/uQgP+w/DWw/2i8y1lNy50DZzaH33jQn9AhNZx40LXgNMtu+k6dk/9xK9a5r3pOipF/TLhldivHwv2eqivK5W8Hs5Unnq2puTmaVhfuLh53siTq+rVVlNv/fjXLvx9qkCY3HnjQn9AsVdTr7a0wt/noFefcdV66jfPDbiMPEX9eFdZD8+3m1/JImKvk0DwRnhdabjpOjNdofVqyyi9+dGp67m+zqhuvi19PZeyUA/XyAEZS+vV1s9tn7vpOvJ6RtCqD+3ruzf/nXl0XZKb76VbUj/rQEu16abr5NjrFyfPLq1fHyO8N6+rfKiunx7wuENdr3r1QX146pS6frI+0X3jMn+Eq54Gp/q4YvfdNKZebf0+4subruOrpwu85m/UpRrw/180GCUb8F+FK5Pr1AcVFRVcuHCB3r17X7fMhg0b+PLLL/nggw/QarV/+rwffviBu+++O/B54cKFLF68+Lrlc3Jy2LVrF+PGjSMjIwO5XE6LFi1uehwXLlzgo48+wu124/F46NmzJ6NHj2bnzp289957PPfcc7Rt2xaAQ4cO8frrrzN9+nR69OjB0aNH+frrrxEEAY/Hw4gRIxgyZEid5xsMBlatWkV1dTUej4fo6Oh6u9rv3LmTdu3aBbLG3ww0SVG0Xz0FRagO0+l8Tk18F8HtpdGDA0lb+hhSlQL3sXQsi+cG6qhuH4X69lFIQ0IRXC4EkxEUCvC4cW7fjLJbL5Ar6OpUUbkhnfzXvqHpkrFEDOqE1+7k3OSVWE6LGdtbrHiayBHdkamVOEuqMX6zhcpV36FOSyZhyTNIVEoxiY4AyuQEDD9uR9etNUilGDftQ9uhBfKoMASvQOUXv1Hx4QYSXxxPyMDO+OxO8qe9jTwyhMZLn0IRE47HYMZTZUSVFEP+q19T8sFGdK0a0/rLhSjC9PicbjIeWorp4DnChnah1Zrp/iDTVko/+Y2Lr30DQMKsBwgd2g1FTBhSrRpXUQW5z67AdkYMNC0L1tLs4wXoOjQDJNR8vYWS51ahTmtCwpKJSLVqvDUmpFo16rRkyl7/FGV8FEEDxH67CsvRdWpJcpWZff1m1ZmvHhtfQhGmx2tzcvi+pZiO56BrGk/bt54iuG0yWcu+pmLjQdqtnoIiTI88VIeztAaJVEr5hoPo2zQmamBHQKDwk62cX/AxAPJgLS2XP4WuZSLKyGC8dhceg4X8t34k8ckRSFVKMaC3TAxWX7s3g4hBHfHanTgrjIEM6IpgHW6TlfRBc4m/ry9pr45HIpNizSomfeh8BLcXbdN4Wrw1kaC2yZhOZKOKDgvwhjIyhGYvP44yJgyvxYG72kTJZ1sp/uBXAJrMuY/4R4ci12vELLJ7TqNvmYTPLQaFl2nV4BPq1Gmx5DEaPThAzJ5ttHJw+EIcxVX+3x4lyj+OM5PfJ/7+fvQY1Amvy429woA2LhwEgb0zPqDyaDbhrZMY8vlsNBEhSKQSLny5k30z1wIQdXcfEp+9U6RnRHAgwZLX4cJrtHJh1iqaLh6HRKlAIpdRteEAF1/7Bk1SFF1/fgFldAheqwN7USWOwir0LRohDxETQ3mMVs5Mfh/z6fzAfLV9fzLhvVshkUqpTT/LsTEvo2/eiLTXxqNtFo9Cr0Xwein8+PfAPMc8PpLIMUOQSMBTa0YRE47P7iRv2jvou7YkYc6DyHQa8PlwFJShjA5D/ep35HywmbTZo4gd3hmJTIomTpQ3EqkUa2EFxyavQhGkoftHM7BdrACgcuMhSr/bQ/t1M9A1jcPn8SK4vSAIOMtrsZwvIqRDaoD2l8aWOnsUTZ4ZiUQmxXK+iIO3LhTrAT13vII+LQkEMJ3O4+DQ+YE11+T1iWhaJKGIDMFndyJRKhG8XmRBWlwlVfhsTrxGC4rYcBDg1NTVuCoMdPhkFtrkWHwuN4aD53GUVBPRt+01aa9NjaPdmilIFHK0iVFI1QrMGQUYDl8g7u5eSP3zLVMpsBdWcvqZdwPj0rdKousPzyPTqfE6XRx/6FVibu9OzK1dUcaEgT+BTcastZR9u+fyum8czS07X0UAqn4/jqvaRNSwzijDgvC5PUgVMmwXKznz7Mp/q60b8ZSmSQxyvQZHSTWnnlhB/P396D64E16nG1uFAZ1/reya8QHlx7KJaJXE0A+noYsORaZSsGHMyzQe3JGkgR3w2pzsnbYGiUzKbesXsfPpdyjYeBiAtMeG0Gr8cIKTY/iizVM4ay10f/Fhku/ogSJIg62kGkeNmYPzPqI28yJdX3yYhIEdkGsU+LwC+oQIvvbXA9A2jafd+88S1KYJ7loLNXszxMQpfp66lgyIGtSRzhoFTocTl9PNpi838eOHP/HMC0/TdWBXImLCkcvl+Lw+rBYb8x6cT25m7l9qK35UX2QaJfaiKk49+Rbm0/k0HT+MlAcHgERC3uc7KN58lB6rnkUZqsdjsaNLikKmVSO4PdhLa/E6XEjlUoKaJbCl9ZN47S56//oiuuQ4pHIplrwydg+eh+D2EjOsMy3njEYVE4pcr6F3WQ0/PvMObpuTO999NsBnoUnR1OSVodSp8Xk8lJzMxW13ktqvPXKFHI/Lhdfhxm11sHP+R1SdvUjfFx6m+T96ogzSIFMq+KDdUzj8dFcGaei44ik0TWLRJEbisdip3X/2T2l/iX+RSJHpI5HIlADMmzOLXXsPEB4exvpffkYik4NEBj4PHlM5eF38EdrEKHqsehZFqB7D6XycNSZi+7fDY3eRs+43Uh8bglQhw1VjZu9dLwEQ3CqJ3t8vFJMoOV0ceOh1Em7vRvxt3VBHh2LJK8PncFGx8RA5y39AqlLQ7ed/ItNp0KXEIJFI8VjsN9yblVFiogx7USUIoG0cjelMAUGtkq7iDXmwlrbLJxDUshEIcP7lr0h99h9ikjR/wi65XoPHaMVtseNzuPBanZyZvRazP5Nxhw+mEHtrVxAEyjYd4aR/DuLv6UXKs3egiglDrlNjL67m8FPvYDydT8c3nyR2SEecVSa295+DNimKvhteQBmmx2Nzsv/+ZRiO5xLVM41eH03HerESgPJ9GUR2bY7ST/eDk95DcHtp/vRtpD4ySNw7JCCVyzjb6UG8RgsJr0wmeGBXvGYr3loz6taplL/xKYr4KIL6d0bwePHZHDRRaxEEgfxPt5O7drM4z0lRdFk1yd9eHkefFduLvCWNnl+KuqsgCOR9vZsj8/6FVKVg8A/PoUuKQhGkxW2xYy83IFcpqDmTT/qk9/C5vShCtHR8byLhPdJAIqF2fybHH3nthnKji1aJy+7E7XKz/cvf+XXdeh5bNJ6OAzqjVCvxur2o9Ro0eg0PNr0XgC5DunHLnEfRJESCTILh0AWOPbCM5oseImpQx3rrAZomMWISIEHAXlj5l3nKUVqN4PZSvuUojccPRxGkYbDHx6bZH3B2fToAT+99E6fVgeD1ERwfjq3GgiZcj0wux1hcxcYZq4loGk+fCWISWI/NwaG5H+E22+n9/kSUoXpqz+Szf9L7+NxelCFahm96CW18OILXx+6pqynYcAhdfDh93noKTVQI6shgZEoFUoUMmVIR2B8AUu66hU7P3IZEIUcdF47bICb5upa82bNvL0uXLcPjdDHm5+08fvdQFEkdkGhEo3dN5n7mvfY+ZTVmvFIFb61YQdNmzRBcdp56eiLFhfnY9EakgoSp1pbiPp0URedVk1GE6jCezsdVbSJ6QHskcplfP3UieH2cfu5Tag6JXostZo+i2dO3IVHKQABLdgnHJr2P0T+/oR1S6LvxRU49+RamU7miXh8ehFQhx2tzIAiQMW0VsXfdcm052oAG3AQaouI34P8UKisr2bt375+W2bdvH6mpqRw6dOiGz/vxxx/rfP4zgyRAampqwHU9IyPjKnf1v4qVK1fy5JNP8tprr/HGG29wyy23BH5LSkpi3759gc/79u2jcePGgJglfc2aNcyZM4fXXnuNV199ldatW1/1/G+++YZ27drx2muv8eabbzJmTP1O6kA0StbW1tarbvOFY8hfvZE9PafhNlhoNGYgSCWkTr2LExPeIvedn5EnN0PaSByfJDwS9W33YJwxntr7huI+eQRJUDB4PBgnP4rylv5YVr+JafrjHBk0i/CBHWg04TY0yXEc7DGJCzNX0/zVJwLtl32zC6/VgaOogkN9phFyR19UTROJnTeW8re+Ivu2KVSu/Baf20PVhz8RPKwneY8tImvoRIIHd6f6k41kDXmGs3fMJvrRW4l8aCjq5DjO9H6agjnvkbTsKZIWT+D8/c9zvOUDeKqN5E5+E5/dSfWmgwC0/GAGzuIq9iU9QMmHm2i5ajpIpaS++BjHhs1hf9OHcVcaibi1O0GdmgFQ+v5PFC37FOvJHIqWfoo9u5jGyyYExpX04njUKQmc6TeJ460fRtetDaqmiTR6eTJlr3xM1vBJGH9Lx34un8oPfkSV2ghlcjzn+0+geP5KVMnx5D266Kr5avv2MzgrDPzW6CGq92bQYc0UANwGC5kLPiLv/Q0ANFs4hoLVG9nbYyoVvx6m8KOtHBg0l9g7byGyf3v29Z7OkXsX02jMQHTNE8Q6i8dSveME2f/8BNOJHA71m8G5mWto+doT5L3+HYcHzebiyl+w55cj06nRJseyt8dUMmd+gCJYS/qguaQPmkv5xoNUbDwEUgktl40j66XP2Zb8KKrYcJKn3h3ob/aCdVRuOoQyPLgObzR7+XEyn36LE3ctwlVRy7nJ75Iwdhja5o0AsGTkYz6Rw+6kMdTuPkXEoI4c7DGJnBc+RapScrjPNI6NmF+njjounIypq9iW9DC2/HLavDcRELMU6pLjAuNot2oyuuQ4vu89A0tRFUGNo/mx32x+HjIfY1YJAF0WPIBUKmXTPYuxVxpJ/kdPQpqJmckdFys4ddfz5C35DFdpDT67E3teKa7yWrJmriL1pXGcuucFjg+ayfFBMwkb0JGgTs1otnAMxqMXyFr8JWU/7cdw8DxShZxzCz7CllOGq9xA5swPaPXq5dvuLRc/ijIyiIwp77Mt5VEcxVUkjBlIs+cfpGrbCWRyORnTV2E+WxiYZ33LRkSOGcLZ22ZRuPRT1M0TufDwS+TPeZ+Ud6cSef8grEfPcyTxbi48thSvyYrP7qRk0xEAst7bwI6BczGfL6LmeA5uk43C7/dSvv0k7V8R5W71wXPsGDyfHYPnk7v8B5otHEPRJ1s5dPs/MRw8j6vKiNtgpWrbCSIHdgjQ/tLY9C0bkfTErWTOXsu2Jo+ijAgmefKdADSZ/A/0LRLZ13s6h+9chL55QoB/k14cj3HHcQpf+BfWE9lcXLQOZ34pUrWS4pc/x2u04jGYUcRGcKbfJDKGTMN6oZhmC8cgU6s4dv8yyn7cj1StIKJv2+vS3pZTSvqguVjPFZIxfTWuKhNuo43wW1qxu/MkspZ+hUQiIWvxl1izSurMWcePZ1K2Pp2tiQ9R/tMB4kf1QZcch7PajC23FPOZArKWfU2rZXXDr7RfNx3TmQJq92Ui06kJv6UVrgojxV/tAODs/I8wHs/+t9v6U57aehzziVxOjn0Dj8keWCtf9Z6BuaiK4MbRfNN/Nt8NnU9ttrhWui94gFOrN/JVv1nYKo3csuhhQpJj+ar3DPbP+ZCeL4+ly4L7KNl5qs54yw9fYMv9yzAXikaORgPbE5wcy87xK9jx2Bs4DVZOrfiJHq+MI8H/20+9Z3Bs6Te4ai1Y/PUuwWOw4DZYqdh8hLx3fsFtsJAwZuCfyoATj72Oy+nCbLTw1LCn6T6oO8PvH0ZCcjwrZq/AaXdSXlzByGZ3MGHwBHIzc/9SW6FdmmM8ksXhO19AcHlo9ep49C0bkfLgALaNeJ7fB80jbnBHOi17jKw1mzg660M0CZE4Kgz80PhRDjzxNi6Tld+HzOfckq+oPnAWt8GKz+nGll/ByWmr+TVlLKrwYFrOGQ1A1Z4znF3yJcaTuewZvhCpVMrwxY9Rk1vKuhELWDdiAf8auRC33cnRj39jzcBZrB06j7DEaBr3bMWqfjM49NaPuM0Ovhw6n8Nv/cSAV8bReEB7QpNj+enBV9j8zLt4nXWvRLV7dAiW88VYzl7k3MKPkcrleEy269L+Sv6V6SLwuex4DEV4DEX849bBrFq+WMxE7LIheFx4TWUIgheZPpJroe3C+7mwZhNbes1ArlcTdUsrNt8yg1OLPqfDS4+w77E32N5vNoeeeCtQp/vHMyhef5Bfkh6h6KcDJI3qjT4llqMTV1Jz9AJuk40dg+eTs/wHAHxON4fvfgl3tQnL+WKMJ3MxZeTfcG/e02USZT/tp+jjbaQPmYfg9aEI0V7FGwCtFj9K5Y4T7O49gz0DZ5Nwb1/yVm/Ekl2CraACV6WRY2PfwG2y4TXb2TtgDtnLf6DtG08GxqUMD+bCK99gzS3DY7CQ6J8DW0El2W/+iPFELsfGLsfr9gRk+cWvd7P/gVcCz+j09tM4Koz8kvgIVXsz6Lp6SuC3yoPn+X3IfH4fMh9tXDhZazaxudcMXEYryQ/0B+DCavGQcEvfWaRPeAef3Yk8KgyA2u+3kffYIgSvj5IX1lC1VtSLVE3iuTBgAqVL1yFVKdnWdxa7RzxPytghBPllf+uFD5CzehNbb5mO22Cl8RgxJFVYp6Z4zDbWN36U7fcuIaxtk8CcZb77CzUn8/i26TikcimqEC0bes/AZbCS4u9v68n/QB0XQcbUVRwYNBd9WtJfkhtuhxOr0cLs4VPpNKgLA+8bTGxyHGvmrqSmvAaH3cHxHUfxuC/fVzy97xSWzItkTFvFweELCW6XTIsXH0GXHFd/PWDrcRyFlZjP5GPOLPzLPGU4ls3Fj7dx4dVvSRjdF3NGAZsTH2b3699w6yt1Pe6+vH8J/xqxgPXTVrHtpc8oPZlLzvYT5O48ybDFj2EsrGTrPYv5dfB8zrz5E91fHUfHBfdz7oPNrO89E5fBSqqf3t1fH48gCHzVZCx7pq2h9+tiWz6Pj8MvfMHhF7+g+nQ+jlozh1784ip5Yyms5PCdL2LJvEjhut9wVRiuKet395jC4mVLef/1FSwwp7F5/wkK3MH4TBW4MnfgOruTr37eTEpCDD99+yWfvb2UyqoqbOcPgNfDtJmzWbvwKaZb0gIGSYBWC8eQu/pXdtwyHblOTUSvVmzvOY0TU1bhNljZPXgex6eupsMb4juQOjaMphNuJfej36jcdRp7URW2oqrA+kMqodXCB6jw74+XZIfh4DlsBeUUfLCZAwNno44Lv64cbUADbgYNRskG/NfjyJEjzJ8/n9mzZ/PSSy9hMBgAyMzMZNasWcyaNYvZs2djt9v54osvOHv2LLNmzWLDhg1XPausrAyHw8H9999fx7DncDh47733mDFjBjNnziQ9PZ3PP/8cl8vFrFmzePvttwHxJifAm2++ybFjxwL1V65cSXp6OhkZGbz88stUVFTw+++/s3HjRmbNmsXZs2eZOHEiHr8bl81mq/P5jzCZTISFicqSVCqlUaNGgd9atmxJdnY2Ho8Hh8NBWVkZTZo0CYzD6/USFCSetikUCuLj4696fm1tbZ2bjZeMmgC//PIL8+bNY+bMmXzzjXgzr6KigmnTprFq1SqmT5/O4sWLcblcpKenk5OTw9tvv82sWbNwua6+LfBniOjdmvL1onGu5JvdxNzahdBOTbHmlFC5+SiC04MnLxtltytuvspkSAQBpDKk4RH4jLXg9YDHg2vvdpTtuwAgUciQyGWE9Eij/NtdIl2PZiEP1qGMDgVAcHlwFJQjuL0Ibg/G9bsJHtIdBAGZ/rLLqCu3GHlECN5aE+7CcgS3B8OPO1Ali7T1WR3Ys4oIHdyN6u92AmA9dgFFVBju0ipcF8U6NT/vJeaJO3AWlOEsEm/KqROjKFkj8mrpJ7+hiAgibGAHHHll2M8XIrg9VG44gCIsiEvJ9nwWO6HDulH93Q5kWhWeSgOyEB2K6DCkeg3BfdpjO5OL82I5PpsDw887CR7aHVVKAtaDZ0RabDmArnNL8HhQN0/C8MN2AGzHzyORSkF+9fYQ0jGVvPfWA5D/3nqUkcGookNxVZkwncgNnAaHXzGvxV/sIPrWLkgUMpRRIThLarAXVGA4eB6v3UncPb2R6TWE9kyj9PPtRA7vQtnXu/CYbJiOZiGRy1A3El/6nCXVOMtqkOs1lH27GwDj0WzkwdrAnMbe0ZOyH/cT0qkpUoWcwn/9Lp64/5JO3F2icd9dZcJ8IgdtcizmkzkB3lBGh+IorsZ8LBvz8WwqftpHWL922LKKUcWK6yW8X/sAP6liw/F5vCijQ6nZegypQo4yOhSv1VGnTliPlgF6WDIL0CRGARA1vAslV4xDGRVCxZYjKPQaQpvF43N70USH4nN7cZlsgHj7x1ZeS/mh80ikEswXK0ga1hkA85HzeIxWIoZ1pfST31DFRVCy9lfkwVocRZXIg7XI9OrA+pDKxdPx8N6tsZwvDqzDqGFiv6KGd+Hih5vFGzWFVQE6y/QawnqmoUmMonz9QQS3l6LPthN9axcQBKKGdMKWV4bP4caWXRKYZ12zBKzHzuNzuAgd0gXTvtOEDe+O9dgFlHGReGrMVH0j8qFpxzGUMeE4S6qw+9eKx2IHILJXaxTBWiy5pVz8Zg8hrRqjCNaiCNNfxbPhvVtT/Pl2zKfz8bk9+NxerFnF6Fsm4rO7UEaH1uEhXbMEpEo5Zd/vQ/D6qNp6grh7egGQNG4Y9qJKbNmlIv/aLvNvUPdWVH25ldBh3aj6ZjvBfdpT/uEG8ZaCw4k8TI+2VTK20yK/CW4PHpON8N6tUUYGUXvgLCXf7EbXrBFSleK6tL9yXG6DFVt+OR6zDZ/Xh9diR9c03j+uEFyVxjpzpk6I5NzcdeK6/GonEQM6UPLtbpQRwVTvOo08WIvPIcrwS22p4sLRt2hEzmvfirLH7cHn9aFrGodELsdnd2HOKCC0U7N/q60b8VRYzzRKvt2NPFiLLaekzloJ868V7R/WCoKAo9qMpagKiVSCTK3gwnfioWXlsRz0iZEU7z6DvbquG2dNRgEWP88BJA3rTPZ3e6k8kkXpngyUITosFyvRxYWTOKwzOf5n5n6/F5lGKcrPK+CqMhHUujGWzMLAGou+tcufygBdswRO7D+JVq8lNCKU0wdPc+sDw/n9+22MfHgkWaezUatVhEeHY6g2/uW2PCYbJd/uxng0G4lchiJMT0iX5lQfzcZrdyF4fVSmnyWqZxpFGw6R+uggLDkl+Dyi+17ZjpMog7Woo0OJv+sWin/cH2g7okcapRsOIlXIcButRPRMA8BrcxI7rDOF3+xBrlXhdrpQBevQXcHPTXq1xnCxgtPfXb6hK1XKqckTw7dkfrkThU6NNjqUsuPZ6OPCSRnambPf76Uqo4DcLUdBKkHjvzEvTr+AXK8mvHdravZl4DZYKP5q13VpH1hjEgkShRrBaQ48q0uH1oQEi3qVRKHG5zCDRAoeDxKJVLw1+QdE925N8Qbx8Nvn8iB4RRrqU2Lx2J2B/dJVJfKfXK9BGx/BqXn/AuDiV7uJHtCei9+INHEbbSiCtaiuoNsl+oZ0TKXgg1+RyGWUfLv3L+3Nl3gjok9bfC4PrirTVbyhSY4lvGcaRZ+LBxCC20t49xaUrT8IftdzwetDHqzFdCoPmU6NKjqU2qNZqOMu65jBaYliHaDIr+sBGI5cILJPG4q/3U3t0SyUIbrAGKvTz+E2WALPCOuQQvZ7oq6U9d5GVP4xXovuRX6653+zmwR/W+EdU7Hkl2O9WEni7T2w7Dku6nuA7VAGXoMZvD7sp7IQ3B5UzZOo9etFlh1HkChkqKJD8VgdmLOKUceKOnpkr9aUbBDHdvGbPcQN97fXrTn20hoAqo9lowwR1w1AXP925H+3B6lChlyrRvAJqKNDyft2N4389YObJaCOD6d8/UFs/oOW2H/0AP5cbmQcOINGryU4IoTMgxkMfGAIu7/fyZCHbuXrVz8jOjGG9Wt+CswfgNPmCPCGTKvCbbT923pAWM80PCYbxiNZ2HJK/jJP1R65QMytXZAHi55shV+I5U5/uwe5SlFHblxC7o6TNBvSmTPf76X0ZA4+jxdVsA5DYSUuo7gfVB3LRhsXTkzvVlz080fut3toNFzUnyLap5D/g/hemL/+IDK1ktCWjbBXGKg+k0/SsM5kfbWb2oyLmLJLkUglqK+QNxVHsvAYrYT3bk3++xtQxYVfU9YXyGyE26U0bpaKNjqc4bd0YsfB43irxVvFCAISQcBmd4oyLDiSHVt/R6ZUITgt6IL0SJVXu9pH9mpNqZ8PfW4Pgl9mV+/PDKwpmVZdZ95laiWqiGCKvtuHo8KAKiokUDbl8WGUbjyEs0rcX8J7t6ZqxynCeqaRteRLom/tIs5d37bXlqP/x+H7X/Dvfxsa3Lcb8F+Pli1bsmTJEiQSCdu2beOXX37hkUce4ZdffuHxxx+nZcuWOBwOFAoFY8aMYf369cydO/eaz9q3bx+9evWiZcuWlJSUYDQaCQkJ4bvvvkOr1fLGG28AYLFY6NGjB5s3b+a111676jm9evVi//79dOrUCY/Hw5kzZ3jiiSfIysoCIDo6miFDhqBWq7njjjsAaN26NceOHaNbt27s37+f7t27I5dfewnedtttTJ06lVatWtGhQwf69euHUim6EUkkEtq2bcvJkyex2Wx06dKFigrRXVGv19OlSxeeeeYZ2rRpQ+fOnenVqxfSP7wkDRs2jBUrVrBlyxbatm1L//79CQ8P5+TJk5SWlrJ06VIEQeDVV18lMzOTyMhISktLmTJlCk899RTLly8nPT2dvn37snnzZh5++GFSU1Nval4V4UG4TbaAou4oqUEVF44qNhx7SXWgnGC1II0QjVJCTRWOn78idM03CD4B5DIkEinm56cC4KuuRN6iFcHL19IrOpHidZvRtUzEWXz5ec7SalRx4bgqDKhiw3GV1waMGe6yarQdmlP64gc0+fhFYuePQyKVknPvLGLnjsVrsgaec6ksgLJRNNo2KTiyCnGVXH6Z9ZpteK6o4yqrJuKe/lR8sulyGZsTVSO/ker2niCVomuRhLOkCqRSOv72CtpmCVjPF2E+noXa/+4T3KsdYcO7464ycX7Uc6SmxKOIDUfu9eK1O1ElxdBqyxvYTuXgOHkWTasUHBcKCB7SHdPvBwkZ0QtFnEjXS+6lV/ZTHhl61XwJPh/2wqrAfCGIRgtnhSFQTqZV4blyXstqCOuZRv+MNXgtdizZxZfnosqENjkWbeNo3NUm0t56hqgR3VDFhlG55Qg+mxNL5kWSZ46mydS7kUilnHliOWG92wTcnwEcpTXiaW1KLM5KA7a8MuK7t8DndAX6YckuIcav0Af6qtfguWTAADxmW505dpbUENavLfo2yZiOiWtbFRdO+MCOpDz3EPIQHfa8sgA/XeItqUoRqKMID8JjspE6exTxo/ritTvx2sT4g+q4cBxX8Kbgdy8OahyFo9qMLj6c4d/Op+LQBQ4+/ykeu5Ocnw7Qec4oRh9+C2WIjoy1m9H5X44uQRkXgc7jw20w4yypxlVagyouQvwbH0mbLxagSY6l5F9bsBeUiTQQBJLGDSNhTH9U0SG4jdZA/y7R99JfwePFbbCgCAui+5YlmE7lkb9yPeq4cE6Of5Me214Bn0Dzfz7EoZHPo2/dGG1yLKXf7SFo/n3IwoJQxkeijI/CU3mZd9Sp8cRNGUXUw8MpeukjkEkx7z9dZ2xtFj2EIkRLULN4jjz9Do7SajRxYThKa1CFBxHeuRkDti3DUV5L/ps/1OFFuU6NIlSHIkSH9UIRjvJa1P65u3KMEpkUebAWr8NFUPtkFOGiMUIeosNZWk33TYvxOlx4zPY6/Jv85iRCh3dHEROORCbDVVKN/WwB8TPuRx6q9xs75IF1aX/9JzwmG64qE1HDO2M6lY8iTIfgFa5Le1eFIcBTsf/oQdmP+4m+tQtyv7E5vHcbFOFBxP6jJwdHPEe71Cmo48KRaVX4PB5aLZ9AUOskrNklKEK0OIqrseeXEfuPnsiDdaTOHoX57MVAW2mvPI6rwhh4wZHr1Mj1aiznighul4yjvJa4e3qjTojAeDyn3m3dkKd+fxl9WhKCx8uhkc8T0a8tgttLcFIUjhozurhwbv9mPqWHL7Dfv1b2L/qMEZ/PpsdzY1CF6jBklWD17y3a2DCkCjmlezMISY3jz6CNDQvUA7CV1tD84UEU7ziFNjYM2x9+C2la9yDw0nxdehl0lNQEDDbXkwGWc4W0nT+Kmopa4pLi6DqgK2FRYVSWVNIoRbyhFRYVxkd717F/ywHemLEct8t9w7ZkGmWgPUepeMDjMViI6tESZZger8NF/NBOYqgDr4+glDjkQRrUsaH0/2EhJ1/4AltpDbom0UQPaM+Z+aIBTRkehNtkpc+WJeiSYyn6drfodupHSLtkoga0R67X8NW41+k7cxRBMWFY/XtH2h09yfzlQKC8VC4jslkCZ368fHhsKa1BHxtGQs80CnacQhcbhuVKXcHrQxcdSq3/Vvmpj34n7eOZKEJ09Nz2CqeefAtHSfV1aX9pjSFVIPi8yPRRSORKBI8Tr8VfzudFolAj87t1e4wlYjlZXaOkMlyP22i9LHv0auQ6MYZsUGosXoeLXp/MQIKEnLWbKfx2D6Ftm+DzeOm4/AmCWzXG7F839pIapHIp4Z2bIVXK6fbhFM7O+ADL+SKRvyKDkSrkpC0bx8W1W6jeeeqv7c1+3oi9qyeuGvM1eSOkQwquahPt3nqaoNZJWM4X4THbEbw+Mp/7mN5bX0Yil5L2z4fYP/J52q14CnVcOOG3tKJy+4kA//9R17vSYHlpHhLHDKB8+0l0SVFo4sLq9F3p1z9s/sMCR2k1CAKaOHHvi+jclCFbl+KoMQfcVAHspTVo/PujJjYcW3E1Mo2S2AHtqHz9Y9QtLh/I/xEyvRZ36WU9w+3fa2QqOSFtmlB7LCfA94Gx+csAqMKD0DWOYcC2ZVjLDbgMVrSxYTgqDGjiwmkz6166vjZeNHLmlaGNDavTX3NuGdFdm4vuyR1TUUaFBA5y/kxutJw/GmOlgZikGDoO6ERIZCjVJVXEJcdz2xP/QCKR8PRrz9Y5PAkKC0LweLll12soI0M4M/V92q58Fkdxdf31gN9fBqkEfavGHBw2n9YrnvpLPNX924UoI4MJapmIJbskMM729/fHWm0KyA0Bgfs+mwuCwPHPtxMUG4alvJbuE25j66JPie/YlKCYMCgW+Sj1gf6U7T9LVKemgfmyldag9dPb6/YQ3FSUrZEdUpDKZIS3SsJwTlxn2tgwfB4P4W0aU3k8B5/XhzYmNODFconXPSYb8ff1o2r7iWvKeoPURZhPGaBjTEwwGaVlKBr/A4kmBJ/NwP23upn86of0GzaSZa++wa0jRqBKbIPzwl6qHKF8/sUWjuvP0tMZRQ935FV8KNerAzoBgM/lpveGF5AHaUl/6DX/dx5cBguN7u5F7LDOVO3LRJ8Si720hpA2jYkb0ZV99yymY4cnkenVeEw2NI0icVWbaDzhNsJ6ptFq+ZOoY8MpvZYcbUADbhINNyUb8F+PmpoalixZwowZM/jll18oLBRvALRs2ZJPPvmEX3/9FavVikx24+Dp+/fvDxjpunXrxoEDohJ8+vRphg0bFiin11994+ZKdOjQgYyMDNxuN8ePHyctLS1gNLweBg4cyM6dOwHYsWMH/fv3v27Ze++9l2XLltG+fXv27t3L0qV1A6/36tWLffv2BYysV+Kpp57i+eefp2nTpqxfv57333//mv1/9913GTRoEMXFxcyZMweTycTJkyc5deoUs2fPZs6cORQXF1NWJt5UiI6ODtzITElJobKy8qrn3hSuFW9ZEK7zvb+KTo+yW28MT92P4dHb8V7Mw1tUgOaBK9wNfQKm6eM50GECQZ2a1rnxeGUz1+uDIAiEPzSC0sVrOd9rHKWL19Lo5cnXLSvVqkldM4fCRR8GFIJr9R1AIpOiTIqhdsPlFy1rZgERt/Wgw5ZXxL4KwuVKPh/HB88iZ+E6lJEhaFsmBuo5covJHv8qNT/uInrsiMDAJDIZ6qRo7FlFZA6bgc/mJHhQNxAEima/TcTDt9F0/ZtI9RqES+47fyVQ/PWK3ChQvw9seWXs7vAMUm1dRUmsLiCRy9C3Tab4498wHDyH1+Gm8aQ7AfHF6uKq9ezv9AxZz39M6nMPXqcbArF39aLs0s2dawWW/ws5Ba4sIlUpCB/Ykezn/oXXf0sPJJR+upX0Tk/jKqtBGRFchwRSlZLWH868XMffjexlX7O700Qqfj2MIvQ68kUiEekhkxHRtgnWslp2P/seHpuTts/eDkBCv7ZUHsvmm65TcBqtpN7d66opUIQHETG4E/bsy8pyoJCfpw52nEBQx6Zom4lKeOHHv7On+2SO3r8sYKCsQ5dLt2IuzVerxnjMNtIHz8Nrc9LosaEIgkCjx4bgKK2hes9pzj//Ca3fnBCoZ80qoXTlD7T48p/oOzbHmV+KcCmQv0SCRCajYM4qihZ/TOqqmcjDgzHuPlmnHxfe+RlbYSWOslrib+tWp2/mCyVs6TKZHYPmkfvhb7R5Z2Jd8splKCNDOP/cx4G1KlxBPEEQsOWV4TZY6fzNAjp/OQ/rhaLAkbNEAhK5nIO3LuTCi5+jjo8I0EPXNoWKTzZjOXwWweFCnRwrzkVcBOWrf8aWmY9EKkXZKCqwLhOfuBWAM1NXkTh2GJ0+nw1IEDx1kxtcSXuxI+K/qKGdKV+fLnbM/5MtpwTz2YtUbTsRmENBEJAo5EiVCoo+/l2cM7sLiVI8FFMnRnHxw80YDp+n4P2N6JslIAgCkUM64a424XNd4abmb+vM1FVoEqPQN4tHplHic3n+rbZuxFOWC0WcHLf8Mk9dWityGZFtxLWybZK4VjpMFNdKq0cGceCFz/m82xScBithLS57HHR74SHM+eXXltl/xB/kozJES+KwThxb+lW9ZadwPbnpH5c1q4Rv3vuWpm1SeebFp0T3bH8VmVzGhVNZnDxwkpUL36Pn4B6MfnrUX2zrjwUEbBcrObdyPX2/nkufL+ZgPF8ckBcSuRSpXIajtJaTL35BzzWTAIjs1oKaw+dxG6x1Hrt78Dx+7ziR4NaNkSovH7o6q0wcn7iSw2PfoM+Mey91DACpQkazwZ04u/FgoPywxY/hMFqoPHuxTm+j2jSh1X392O8PU3D1YC//N6lfWyznirAXVnJg4BzSlo1FplNfn/Z+WonrXIXPYcJjKPbv86H+cUoRPG685nK81uqA6/ZVj/xD3yRXrFGJTIZCr+HEc5+y/4GXaTHtLnQpsUgUUqRKOXkfbWXnkPl47a4ADQ2n8tnSZTK1x3Mo/imdjh/NuLLTYtzWscsJ6ZSKNjW2Dn3/DAKiHHFVGLgWb0hkUoLbJlPw8e/sGzwPj92FPFRMgNf4sSFYc8twFFWT+fwntPPL+uB2ySSOGcC5l764Fimu2bfgtk1IHDOAjMVfXrvr11lmggC1p/PZ2HUKvw+eT/7nO1DHhF49yCv6ETekE1WHL+Dz30S7Lq7RcalKQbe10zj9/Kfizf0/WW9us4ND41ewY9A8LqzbQmirpDrtHZy2mk2D5yFVKpBfyZf+P+c/3IJEKqXHtpdJenw4lnOFf0lu/LLqR5q0TmbsoicoyMwPPE+hUpCU1oQLx87x67oNKFSKOvW9Nif7es/gxGOv0+SZ26/ZzM3oAZYLRZhP5VH44eaAHvBXeCrr9e+wZpeQ+fwnBLdKAiC8Vyva3deP2vzyQB8+u/tFPrptId88+hqdHxmMJkxPtydGUHjwHEWHz9fpb8wtaaQ+0I/Tb9YNyXUlvS0FFSj0am79fQlp44bitjrwXbE/SOQyOs0exaF/fobbrw9ei0+laiUJYwaQ5ef/G8kbJCBRqPBU5uM6twt8XtLzjbRsHM/On7+ic5sW/Otf66g9fxhFUgdapTRi6cQHGG9tyj5VJTky8zX4UFJHFjqrzRwZv4JDY5eTNkfcKxTBWuRaFVX7Mjn02HJkGiWKIPF2aupTI8h86Uvw1X1ZkshlBLVNpvTbPdjyyvDanGj8us5V42pAA24SDUbJBvzXY926dQwfPpw33niDJ598ErdbfEG68847eeqpp3C5XCxYsIDi4uI/fU5BQQGlpaUsXryYiRMnsn///jou3NdUcK8DpVJJq1atOHnyJPv3768T8/F6aNmyJZWVlWRmZuLz+UhKSvrT8rGxsQwdOpTnn3+egoICzObLrkRNmzalsLAQs9l8TffspKQkRo4cycKFCzl48OBVv4NoeO3duzeTJk0iNTWVzMxMQKTra6+9xmuvvcY777zDwIFiPBSF4rICI5VK8f7FrIBbt26lsrKSJUuW1PneXW1GEaxFIhPFkDo+HGdZLc7SGjTxEYFyEp0eX414Wi1v3wVfeamY3MbrxX3sEJKgYKSxCUiCQpBGRAXKekw2DPsykCjkqBIuP08VF4GrTHSpcZbWiEkX/FDERuApryHs7oGYNovGLePGvWjaN8dnsSML1tUtW2kg6f151Py4C8OmdNyl1SjjL8eXkgVpkYdcrhN8S1vcJVV4qi6729mziylZvZ4Tw+ZQ+eNe8Pqwni9EdcVz5KFB2LKLCRvQMfCdq7QaZXwE1T/uIWxETxRxEbjLa3GVVuOuMiL1K5w1G/ejSm2Eu6IGZ04ReY88T/bt00AqRapWEv7grXjNtjr9VsZG4KkyAJA0dii3bHuZrt8sQCKVokmMDMwXEnCW1Y0n6rU5kV9jXj0mG87SarQpl/lVFRmMPb8cR0k1zpJqTMeycZZWY71QRFDbZLFMbDjl3+0hYewwGk+5i5AuLRA8XtQJl/urjgvHVWkk+raulP0sHjRYLxQjVSkD/dA3jcdde9kVDMBrsQdchADkQVrk/jmWyGUkTrwD8/Fsqn69HH9WFqwh7b3JdNn2GubTeSgiggP8pIqPoMnc+yj/fk+gjrvaXIcehmPZyDTiAYajtIaEMQPose1lemx7GYlMfCm1ldZgLa1BqddgKzeQv/EQEf54VLE9WgYMKR6bE31SNLbyy3PQeN4Ygjo0RaKQ4yisRBUfgTIuHGdZTeAvgNdkw7g/g6BOzZEHa4m5owc9fl9Gl+8W4qq1ENSqsXjinRCBOk6cw0t/xfmqQapSIJFJKV9/kJAOKTjLaokf3Q9L5kU0CZGU/5JOSMfUwDwDVH21jczhM6nZKK4vRUw4rX9bjlSjxH7hIsr4CKwnspColAgeL47zhYGxJY8dQq+v56FNjMJ4poCoPm1Rx0XgKDOgjgvH4leSAcq3nUAqlaKMCaXn9pfpuf0VdM0ScNdaqPj1sDi2mLAA/14am7vajEQq4eDwBWJsNZ+Ay+8e67HYA28hpuM5IJPgLDfgKKnGVVqNrl1TdB2bo+/eColSgTI+AmVMONU/7EYeqsdVVoMmVTQC12zcj75pPPJgLRH92qKMDEaqVuIxWHHXmK5L+0s8pYoVb+R2+moeXqsDj9UR4Cl1TJgYDmNk90A9y9mL4BMI7phKj20vE9m/HfgE1AkRqGLDsBdUoPa7m8lDtDjLagnt1pyI/u3QNI6m8zcLiBzUAW1qHB6rA1t2CeUbD+Ex2Sn5di/2gvJ/q60b8ZTpZC4JYwaQPOVOwnu1DqwV6x/WSu7GQ0T610rze/ugjQrhni1LUAZpUejV6Px7S2S7ZMJbJTHww2k0ua0bPZc+FgiDANDy0cFoY8K49bsF2MpqA/VC0xIJa5WE4PUx5Ot52Mtq0V6xX2njwq8ydF6SAZeMHJdk4p/JAIDNX2/BaXeiUCroNfwWqsuriYqPorK0im0/bCcyLorDO49gtVhp0631dduSyETDRkjnZnidLtT+/VAdF44iVI+zrJb8L3exdehCdt71Eo7yWmRqJUO2LkWbEImtuAqPzUntiVwEn4CuUSRRPVtScoXrtqvajCJYh0QmxWOyYb5QjCJIQ9+ty+i7dRmOslrU8RHUpJ8jrHE0wQkRmP034VL7t6f8TD62KhOdHhnMpMPv0vK27uTvzSD4CtqGNI6m51wxTuWdX83DWl6L/kpdQSbFesXN61aj+1H6/V4xfEVhJfaLFYR2bVaH9uordINL/Ct4veDzIHhEWSI4rUiUOuKbtuOdd1eC1wlSOYLLikSuRiKVga+uPuSqNqOKDmXw1qUM/n0pHqsDj1822Utr8Hm8WAsqcNWYqU4/S0jrxpjOFoFPIKxjKgO2LiWmf1vwCWjiw/FY7HhtTtRx4RSvP4hULif52dvr7M3KcD01+zKJHt71L+/N8iANUpWCoDZNrskb5owCHCU1GI9lA1Dy7R4xWdH2l2k8dhj2ixV4rA7K/LJe2ziG1Cl3cvTR1wP7resauh4yKb23vUzvbS/jdbpJnXZ3oI46LhyHv++Jo/qgaxJDr6/nIZFK0fpDuajjIkAiwVFWG6ANQOHP6UikUlRRolutJi4cu39/tJXWoE2IIOnOHlz86UBA37sSslA9TTe+RfiDt+Iz2wLeJACKuEjS5oym8Id9lP56+Cq+B0gZfyvaRlEM2LoUe3EVSv8t+9LtJ5Eq5fRcOZHhvy/FXm5AFx+BtaACBAF942js5Ya6/S2sxOdyc3DofM48uxJVZAiOoss3Wa8nN3Z8vRWn3YVcpaDrsB7UVtQQER+J0+ZAqVLQsmsr7p/5EBKJhHf2rAbAXGNCHqwl8fFhtFjyGCGdmuKxOFAnRNy0HiCRSUkaOwxNYhRepwtbXhkhHVP/nKe0aiQyKQmj+6FLjUPTKIqmU+5EHqQlrFsL2i6fwPfj30QXGYLFLzcsFQY6PTKY+z6dgzYyhKC4cPTRoWx76XMAgmLDsVQYCE1LpPvr49k19k0suWUoQi7zYovHh6FLjOTW35dgK64m7/t9bBqygD2TVyFXKwhtGs8dvy3hH78tIax5AlUncynwx7iWyqTYr7jNC6CKCUMVHcqJcctFXv6DrFcnRBDqU1IrdQXoWF5RSXREGIJNfJa3tgSDV870fy5DHp2CyuegZWoKOWdPIdWFotQGIbgdBAkK2rhDKJTZRHkTFUrfbS/Td+uyOjrBpXXgKKulOv0c2ibRNJ14O7d8Ox+pSoG9qAp1TCiGYzkICGjiwtGnxNFl9SSGHH6L+JHdaf7cAygjg3GW1+IsqcFVYxL7vv4gUqXsmnL0/zr+067Z/xfdtxuMkg34r4fNZgvEP9y1a1fg+7KyMpKSkrjzzjtJSUmhuLgYjUaD3W6/5nP27dvHqFGjWLlyJStXrmT16tXU1NRQWVlJu3bt2Lx5c6CsxSIqU3K5/LpxH3v16sWOHTs4d+4cHTp0uOp3jUaDw+Go813fvn156623GDBgwJ+O+dixY4GTptLSUqRSKTqdrk6ZMWPG8MADD9T5zuFwkJGREficn59PVFTUVc8/c+YMTqdfQbbbKS8vJzIykvbt27Njx45Av2tqajAajVfVvxJqtfq6NAcYPHgwUVFRLFiw4KrfavZlEnO7GNMnfnRfyjcfwXg8B21KLJqkKJBKkCc3xX1YNB77KsuRNW+FNFE0WMliYpFodWKWW7sVZb8huE8fB8TTyrC+7ajdeYKYUf0ACO7cDI/Z5r8VAObj2agTo8X4kwo5Ibf3xbT1EO6KGnTd2wCgu6UdrvwS3GXVyMJCUDSKCZTVtG+OM7uQ8g9+AcDw2yEi7u0v1uvUHE9Vreimmhgt1hnSlapvt9ehgTE9k+jR/UEiIeWlsbjKa6ndcQJN0wS0rZKQKORE391bdBX2uz6rkuMw/HaYiHsHEDq0K+5qA16TDXdFLZ5KA878MjTNE1EmRhPctwPyUD2m3w8hiwgRG5VIUDWKofj51dR8vgnHhQJC7xaNz9qOLUS3c78h5uK/fmP/oLnsHzQX04lckv0n6E2euR1XtbmOi9Uf51UREUSjhwZSufkIUrUCwSegDNOjSYoitHsLZFoVpT/sw1VpxFlSjTY1jqotR4i9uzfWC0UEd26Gz+1B2zSe4n9tIXvRJ35XHxuxo/oCENJZDCavb5mINasEpz+Gk+l4Dj63h0aPDUGikBFzRw/Kft5fp5+27BKC2qcGeMNVaUTdKBJ1UjQt3noGeaienJc+q1On/OtdWC8UcWTQrMBLgKvCQHDnZshD9VgzCihaXTeerelEboDPmzx9G7Zc8fZx5ZajqKJDSR80l7Oz1+KqMhI9rAv2SiMuky2QgTuud2sMF8S5t5ZUE5aWiD4xCrlKAYJA4W/HRL5IiCTqjp7kvfQZ1rMFVG8+RPz4EXjNNtSNovDZnQH3L6laSWifdtizi6nZl4ng9pI+aC41e85gz68AuZTKLUdJenw4HrNNzF7rXzuuSiOOkmpMJ8VxRfRpg1yronLzEZxltYE1HHtPb5xltYF5BpD7edBy5DzBfdpTMHcV+XNX4Squwl1jJuLeAahS4pGF6PBUGHBXXFZuK3aeZsfg+ZRuOoIyTI9UISNpdB9MmQV4zPY61xZCO6aCVELV1hPkvf0z5owCvHYnHqMo2605pUg1SlwVhgAPXZILhiNZxNzeHXVCBNHDu1D8xU5x7tcfQp0QgSYpitg7b0EikVL8+XZclUZcJVWY9p4kb+rb+Kx2rCeyiXl8JILbQ+jwbnhqLXhNVjEsAxDcux3WC37auzx+2mfgNlnx2l3Xpf0luKpNlH63l/RBc5HIZUjlUrTJsYFxhXRuhqvSVGfO3AYLErmM9EFzcVYYsGYVEz+qL65KI8lT78JjthEzsjs+hwtXhYHsJV+xu+NEyjccIu/tn6jadgJL5kWkcinKyGCxLa2SxEcGUbXz1L/V1o14yn6xElV0KBcWfYYtt7TOWnH614qtwkBC79YYssS1YiuvpeZCMd8PW4DTYMFSUkPze8X4xLsmrqT6TAHfdptC/sZDHJj/ERe3HA3Q99zHW7GV17Lp3iVc3HKUpvf2RhcfwaBPZmHKKeOn3jPZMHQBF7ccJdX/zMhOqaKbqu/q14GafZnoW4gG6fjRfancfORPZQBA1/5dKC+uYMEjz2ExWvjpXz8z5J5B7N+yn9sevBWr2YpGp0Gr15J1Ovu6bRV+uIX0QXM5M+k95Hot8aP6EtK5KYJXdL90VRhQRfiNOAkRJIzoStmOk5x75xdOLf4SVWQwEpkUfUoscq0al9lORMemlF1BL2VEENWHzhM3sjtStYKYwR0p2XiI3YPncWT8Cso2HyFxdB9C2jZBoVXhMFgDrtut7uhJht912+vyYCis4J0uE7nw21Ha3CPSNnloJ7TRoWwYu5zPB87hq+ELyN1ylDT/7zEdU8EnYK+6HB/UXFJFRJ821OzLJOHBAWhT4wnrnlaH9vF/2EdcFQYQvAg+D8jEgz2JUoPgslGSfYrJkyYheN1I1UFIFGrReCn4QLj6kLZ8u0jDrUPmI5HLAoYQa2ElUoUMZ7UJmUZJWKemmLOKcVYacfnXzY7B83FUGDFnlZA0ug+qqBB/4hQ7moQIkErIe3c9h0cv4dBdL4p788Q7iOjblpD2KTfcmy/xhqvKxLkFH12XNyxnC3GUVKPzhziI7NMGW345OW//jDWnFGVUCBK5lIg+bXBVGVHFhHDiqXew5pbWabd6XyZRgzoA0Gh0Xwo+3MLeQXM58shrhHVpjr2gAmtuaWCMl/pe+O0erPnl7Bg8n9qTeTR9Rsyk3OyZ23BVm3D64+BdQliHFLwuN9G3tAKgyei+lGwW+bT2RC5BqXFE3dKK0m0nAvrelfAaLGTfNiWgF4X59SJNhxbIQoMwZRSQ40+YcwlV+zOJHynSVK5TkbnkS3YMnk/V/rMkje4j8u99fRG8Pn7tO4sd9y2jbPdpmtzbB5lagdftEQ/gKgwkj+pLkX9dKYK11B44S8zt3Ul4aCAeq50K/23iP5MbHfp3oqq4gmWPvojVaGHTug30vac/2776nUNbDpKfkcviB58HASb1EW8wxjSOpWZfJu5qExlTV+FzeajcdJj4UX1vWg8o/HAL1pxS8t/bgFyvpfGEEQFj/3V56mIFsbd3x1lWiy41jnOLv+Dsos9wlNXQdMY9nJy4Ek2oDqfZhrXCgEKjQqlTc+yTrXx2z4u4bA4En4DDaAFBIL5jKk6zDZlcRt+1U9k/eRVmv95Vvi+TpJGil4VCp+b4kq/ZNGQBpbvPkOKfr05zR+Ey2znxxg/8MnQBNWcvUnU6H3WYaGSO6pQqtneFvNHFR9Bh3XRqDmQS3DopsMb+KG+SvFqqNT4KcnKxVdSwee9RBvTugUQlvuPJgqM4f+o4a157AcFpwVhdQedb+pCU0gy7xYjP7QSPEydeLsjNxPpE76OKHSfIfvtndg+eJ8obueg9GHtbN9xmG84KAyFtmyBVyMleuZ4jT76Nx+rAbbaROLoP8Xf2wJJbitts5/cuk/m96xR+7zqFkg0HOTtnnRhPskdLHCXVJI2/lcrNR4jo0wbTidxry9EGNOAmIREa7tg24L8I9913XyDBC8DIkSOJiYnh448/Jjw8nGbNmpGTk8OiRYtYt24dGRkZSKVSEhISmDhxIhKJhKVLl2I2m+nXrx8jR44MPGvixInMnz+fhISEwHcff/wxISEhDB8+nLVr15KXl4dUKuXee++le/fufPbZZxw9epTk5GQmT57Mww8/zKeffgqIma6ffPLJQAxHEDNuX4ppWVJSwvLly5FIJIwbN460tDQMBgMTJ05kzZo1VxkZr8SKFSvIy8tDqVQik8m4//776dChAzt37iQnJ4fHH3+8TvmVK1fSuXNn2rdvz4oVKygrK0OpVKJWq3nssceuivf4yy+/sGPHDmQyGYIg0L9/f26/XTQ2/frrr2zbtg0QDY6TJk1CKpXyyiuvBGJu/vLLLzgcDkaPHk16ejpffvklSqWSJUuW/Kkb++aY++n8+RzOTF+Ds7wWTeNo2q+eLJ6ens7n5MR3EVwe4u7uRdt3nkEilSB43GAyYv/5a3C7kIZFoBr+DyQaHYLLgWA0gEoNHjfuo+nI09ohCQnF45ZR8vHvFCz/jmbLHid8YAe8dhfnp6zEfDIXgLRVUwjv316M9+b1Ydp6kItPLyN23lhCbuuN12RF8HpRxEYiVSlBJkGqVOIurcS89wQRDwzHVVYFPvDUmil+5TNCBnYmuH8nfA4n+dPfRhEZSuKicUjkMuRRoZzqNI7wf/TB5ZNR9slvxI8fQdKs+8R4T0YrGQ8uxXIyh9jHhpH6wmMgAY/RSum/NuOqMqGQ+gju0x51agKK6FCkaiWukipyJ63AdkpMoqFp3YSmq2ahTIhC8Hqp+vAnyt/4nMR3Z6Pv3gaf2YZ59zGCh/VEpteC4AOZDG+NUTxhLa9GnZaMLCwYwevjwrKvKVi1EU3jaHpsfBFFqB6v3cWRB5ZhPJKFMiqEfkfeEeMaeX34HC4cZbUoI4OR6zU4SqqQSKSU/XyA4I6pRA5oL7qTf76Dc3PX0eiRwWjiw4gY0AGpUo5MpxbdiawOCtdsJOGxYUjkUlRxESAIYpIMlwef3Ymz0kjGlFUkjhuG8WgWUcM6k+nnr/gH+pP28jjxBk12CelD55Nwf39UQWoajb8VWZAGqVI85bfllHBu0rsoIkNo/tqTqBMicVbU4q4wIg8LomrzIbLnr6P1hzMI7dUamU6Nz+nGcOCsPwOzBE2TGCyZBeKtsMbRXJizlqLv99Ppy7mE9UxDIpPirrFwcOTzOPwZelsuG0vkwA547U4ypqwi/v5+hA7sAIIgJhXx+DBfrECuVbFn6mqCkqIZuHYq6ghROfbYneT9lE7VqVxa390TbfNEnEWVKOMikOs1eK0OfA4XHqOFiyt+IPHZO5HIpKiSoin7ZAt5L34GSfF037wEuV6N1+GiNv0c7hozYT3SAglJ3EYrGVNWkTp7FJnT16CMDKb1u8+gS45F8AnU7D7DySdXENIhlZaLH0WTEotcp0HwisHvL81zyjO3Ibg9CB4PzsIKNC0a47M7yZ/9HjGPjSB4YCdkOjUSmYzz9z2P+UAGxV4NPT6fDT4BbWIkyKSoo0ORSKVIpBJshZUcm7KKsM7NSH50MJr4CCx5pVyY9xGuSgMdP5uNvnkjMeaSx4tcrwkYT4Pbp4jGSrOdU+NX4CyvpfvmJehbJiKRSjAcy+Lo6KUILg8ShYw+h95GFRcOAlT+dpQTj75Oo0cGE9IohND+HUXXZZ0GiQSkei34fMh0alylVficHjGEQ1wE5iPnODZhJYpQHV1+eB5VTCg+p5vCj7ci0yiJHNjhurR3m6z0PfEejoIKMcHE6XzctWbi7u2DRCbF53QjVcixF1fhrrUExhU5uCPt1kxBqpDhqjZzYPA8UmfcTfStXVFGhYAgIHi8ZMz8gLi7egXWkaZxNB0/n4MmIYLKrSdw15qJub0Hcp1aDKjv9eEoqa5Dw/q0dSOeUidGIdOpcZZUc2rC28Tf34+QK9eK14epoAKFVsWOaasJTopm0LsT0USHiC7INWbs1WZkSjFBz57pa6g+lUfvN58kLC2JrY++jr3cQNq4obR9ZiSaqBAcVSaKtp/E63KTek9v5FoV5vxyvA4XPo8XR5UJR7WJmG4txCQ3MimqUD2OKhOCz8evI/9JlMtNz20vo4wMBiT4XG52dXoWT435ujIgcmAHpNEh1FbWYrPaWf3iGu598m5qqwy0696WqIRoBJ8Pn89HxuEMfD6B12e8wVOOoBu2Fec3hjiKRTqaTubS8ZdFhLZpgq2oihMLP8F6sYIeqyahDNOLe5dOhVyrxl5WS8G3ewhqGs/Jp96m2+ezOTn9A5ThQXR6fxK6xlFIZFIsuWXsGTofn8tD6rO3kziqr7gf6NSYymv5aeK7lJ3OQ65WMv3MGtYOnUtNbhlzcj7GWFyFyyIejHrdbjRhQWhCdEhkMkwXxfjZwYlRfD5wNl0m/YNmt/dAGaRBIpFgqzZRsP0kuphQDrz6LUPm3oe6UQSahEg8Zju16ec47dczrkV708lcBmQsBZlSjBUpAcHrYfr06Rw+fhKDwUREZATrPvyQ1KZNwefFay5H8Lj4ue1z9PpsFkdnfICj3IAuKYruqyahDNVhOFOAs9ZMTN+2eO0uKvZmENOvLfh8SKQS9o1aiqPcQMzgDnRdMxmJXFw3O4csoMWMu0i4owdyvQZ7URUug4ULz39K6rS7yFu1kZb/fBCpWok2ORaJRILH6rjh3qwI1mLOvEhYzzT2dpuMx2y/Lm9oWjemx0/P4yirxZpTStbr39H29SdQx4Qh06oQfIK4H7rcSABbgThHmqQodveeibO8ls6fzCRqYAd/4i8Xmc99QuGn22i7/Elib+smJssJ0iB4Bfbc+QKGk3l0ef9Z4kZ0RSKV4Kw0krvuN1InjEAZqsNrd7F/zCvUHskiadxQ2s6/D1txNR6Lg/Pvb6TlxJEoQ3XUning0LPvBcJLtFv0ICkPDsBZZcLy3W9UrvyG8DHDCRs9BEVcJPKwYJBKxOSHLldALxIEAVVSHMbMi+DzoW0czcm5H1H0/V60SdF0XT0JRagO45kCjk5cic/lIXncUNJm3YtMp0Lw+ji64GNyv9pFaFoig396Hp/Xh1yrxm2x46gwIlPJqT1TgFyv5tD0NWgbRdJ75URU0aEIXl9AHl6Pd6+UG8YqAw6LnU8W/4uRT/wDY5WBtO6t0YfoMdeasVtsJDRtRMaBM6ye/S597u7PnaOHiDdQpRKMR7I4+sAyWrzw8J/uRX9FZstDtOATcBRV/WWespdU43O4cZTXEjWwPRKJBK9PwFhYwdrBcwlJjGLcpqWYS6sRgMim8RgKK1EFaVHq1TiNNr4d+zodHxpEy+FdRR2wpBqfw8XeCe/Q6/1nUYXqqTmTz/5J7+NzeYjs3JQBn81CplXhdbjYNu5NyvafJbprc2776XlqLxSjiQxGeYV3zaX9QRsTitNkI2lAOxzlBrSJUSATD3avJW927dnNspdfxut0cf8DA3lyzF18fygXJBLuu2M4xcd38dzKz6gy2UCu4p233yY5JQWXzcLcObPJvnAeY14tqz5YTdHUT3CW16JNiqbT6kkoQ/UYz+TjqrEQ1a+tOB6bU7xR7BA9DQ8//iaOcgNtFj9Ck4cGIlXIEASw5JRyfPL7GE7mAdDj89l4LHaqfknHdDqPdqsniwlzdGocpdXY8ys4M2UVTeeOvkqODi3/6rrvgv8X8G7iQ//pLtwQzxZ+duNC/0VoMEo2oAF/I9LT0zl8+DCTJk36T3flP4LNMfffdJ1ut5TeuNA1cGp/9E3XidA6blzoGnC6bxzP9I+we+qXZ0wt+2tu81dCpbj2bd8bocR+fcP59VDf6/fyejgbeOrZmpKbp2F94eLmeaP4OgmwboSm3vrxr134+3LehcmdN12n2Ht1XNi/Aq3w9zmw1GdctR7V/0BP/v+FPEX9eFdZD8335leyiNjreFvcCK8rDTddZ6YrtF5tGaU3Pzp1PdfXGdXNt6Wv51Ju4bp52g/IWHrjQtfAz22fu+k68nq+gtWH9vXdm+vHvfWDS3LzvXTfROilK9FSbbpxoT8gxx5Ur7bs14px/RcQ8RfDJF2JD9X10wMed1yd0fl/CvXhqVPq+sn6RPeNy/wRrvpNFwn1kPV9N42pV1u/j/jypuv4rhsc/s+hqYe8+b9ulHznf4FRctL/MqNkQ/btBjTgb8K6des4fvw48+bN+093pQENaEADGtCABjSgAQ1oQAMa0IAGNOA/igajZAMa8Ddh3LhxV323du1azp8/X+e7ESNG3DDmZAMa0IAGNKABDWhAAxrQgAY0oAENaMD/ZjS4bzegAQ3427At5r6bruOtp7uBWnLzbi9uoX4OTvVpyybUzxlQJbl5NwpHPduqDyTUb0upzzzX1x2tPu7b7r8xL5yrnm3p6ulo93eOrT6oD88DOOu5nuuD+vCvrJ5rpT7Q1kNGQf3l1N8Fdz33h/qgvtxU33mukd78vYFwX/1kgPA30tFZD3dbaT2XirIeYUGM9aA7wD9Ov3TTdXa0nl+vtuq7z/63oz5yVPE36hz1RX0DidRHdtSXf0PqKTv+LgTJ6uGHDRi8149zfz3Ud77qw4tmSf322OELQm+6zt7FNTcudA3UR94MKf+6Xm39b8FbSf/97ttTLja4bzegAQ1owDXRM/0tvHYnZye/j/m0GEg5fEB7mi9+DIlMiqvSiDIqJFAmpFsLGo0bhuDxUrn1OFkvfUFo95Z0/el5fG4vPocLw5ELaBvHIFUrAQFVVChZy76mfNXPgXY771qOtmk8SKQ4S6sp/dcWKn7YQ4t3nkUZFYogCJR+uhVVk1giBnUEn4DX6UIikWAvrKT0y52kLngAmV6NVCHHY7JR8vl2Ct4R24h/+g6S//kIB1uNJXH6KCJu74EyMhTB58NjsFKyZgPF7/wIUintt7yCq6wGS0EFkYM6ioGhJ79PeO/WNF/0MKeeeJPUOfchkYmZffPf+ZmIAe1p+/5kZDo17loz5qNZnJ+6Eq/JRmjfdiQveDCQBMLndOMx2/AYrVyYtZqmi8ch8SdzKd9wkJzXvkOTFEW71VPQpsYhkcmwF1ZwZtJ7mE/n02LJo0T5+3Vm8vt4jFbarZ5CUNsmeO1O7IWVCG4vB4ctoMf2l9E3b4Tg9ZExdRVlP+5HmxpHuzVTA7TXNInBXWtBcHuwFVQgD9GibRwjJmFxuPBY7HiMVk5Pfh/T6XwA2qyYQNSwziiCtSCA1+bk8H1LMR3PQdc0nrZvPUVw22Syln1NxcaDtFs9BXmoDsvZQhBA3yIBQRAzFId2bgYIFH6ylfMLPkabGkeHNVMC/dM2TxAzNwN4fcj0GlwVtSgiQnDXmvHZnJR8tpX8DzajToqi6y8vogwPwutwYTqRQ8ak93CW19JiyWPEjeqLTKPEXlTF6Sffwnw6j1YrniJqSCdcVSYO9JuJ2k97TXIsMrUSW24pqthwBLcXiVKG1+7CbbRx8gp6tFsxgehhnZBrVDhKa3CUG1BFhyKRSqg9fIHgNk0QfD6kHi/Zz32E8dA5Wqx4mug7e4lJAkpqKPpwE1UbD9Jx4xKUkSHg81H04WZyXxQTd0Xf3oPUmfeia57AycdeJ+31J1GE6fHanBy7bwmm42ISpRZLHgvwbfbSr0iZfjeKUD1SnRpVRDCCz0fOq9+iig2rw9/m03m0WPIY8ff1Q6pR4SisZF8PcR4iBrSnzXuTxID4gjgPZT/sxVVjJmpoZwS3B0d+OeenrqTJ7PsIH9wJeageiUQiJnqqNOCuMiLTqgNruWStmCFVnRRFlx/+iSomDK/DRfFn28h6QVTUemx/Bd0V/Fv+o5gh/Mo5O/7wK7RbPQVFqB6fy4M8RIdUKUeu1+BzuXGbbPXm3+xlX1Hu519FWBDyUB3O0hokUnGtKkJ1V/GUq9pEm3cnoowKFefws21UbjkS6KOABE2jSEDAeCQLc2YBkYM6ItidZE15F+vpPJIXjyP6vv5INSqchRUc6ynGOE5ePI6wQZ1QxoZjOZnNmTufryO/Gz89kuaLHsZ0Mhd5kAbT6Txc1SYiB4gB7i3niwjpkFpnzgHafjCV6Fu7giBQsekwZya+S/NFDxM5qCPyEC1eu0tM8nVFnVYrniJqWGdkGhXO0prrtuWxOzl1Be07fDCFWH9bZZuOcHLiu6Qteoi4O3oiD9ZiL6nGXW3mzOy1mDMvoo6PoP27z6COi0AdF4bH6qR6X0agXszwrijCg5DIpWQt/Zr89zdcpscTt5I4dgjaxtFIJFI8FvsN51kZFYo8WIujqBIE0DSOxnymAH2rpKtkR9flTxA/pCPOKhObB8xFlxjFoA2LUEcEgwTMeeV47S5qT+UR1i4ZAIVciq5ZAuYz+ciDNHisDqT+uJvFn29H0zj6mnKq9YoJAZ7f328WmqQoum18CaW/LWteGT67i8KPfiPh/v7XlL8SmRS5Th14RosljxJ/RVunnnwL8+l8Bh1+G4/FjuD1IXh9HHliBZ1XiQkU5FoVgiAg12twGyx4rA68NieCx0fmc59Qe0j0LBl47F2U4XqQSvHanGxt+xRpix4i/o4edeb53Oy1YvIxIGnCCBo9OgR1fASC10f1jpM4Kw1X8ZTL7uLI1NUY/DzVffUkEm7tgiAIlGw6yqFJ7yG4RSN/VM802r/4MBKFDFlIBF6jPwa2RMrzr66kY+eu9O7dm7iYKDymcvC6+CMu7cfyUB3m0/mcnvguzRc9RNQf1seZye9j9vfpWmM5/fTbNJ13P1FDO6NuFIlUpcDn8gRkmyo+oo7sKN94kMgB7dGmxiORifwruL1icjSnG3mwNrCW3UYL7VZPQdcsAYlSjtfqxGO0XnfdS1UKum5ajC45Dolcii23jPTBcxDcXlLnjKbRo0NQhOhAKsFRWMnJx98MrH2kEm75bSmOslrK1qfT+tXxSBVyfB4PtpxSMfv3Wz/RasljBLdNxnQiB2V0aEBvbLtuOl6rA1VCJHK9BsHjofiTrVxY8BEA+laNafnaeKQ6Na4qI/IgLfJgLZZzRYR0TEEVE4bbYKV616nAuK6k/aX50rdujLvWwp4uz4rjmnkvjZ8ZiUylAKkUZ3ktxx9+FfPpfBpPGEGjMaIHlOXsRbJf/55uPz4vri/AVlCO5VxhnXFdWPY1lRvTA7LddDqPM5NW0m3jYpxlNdgLKq65ljsvf4I4v9z4fcBctIlR9Fj1LLrkWGRqBZbcMjSxYfjcXrwOF4LHh8/rxVdt4shdLwR0OIlCjiYxCqlagTmjAMPh839Z1kukErx2F/bCSjImvRfY/6/UCf7IU/a8cg70m1lHz0AqQSKVIni8VH2znfChXUV9Vi6lZuMBil7/msYvPU748O7Iw4IQ3GJCOufFCvLmryF23G2oWiSBAGemrcJwJAtNUhTtV09BEarDdDrfv6+0B68Pn8uNLjWe88u+Ju8KWa9JiqLj6ikE+ed8R5dnr9ofLiz9mqL31wfqJD5xK4ljh6KOj8Brc1Kz98w19zC33cXRKasC8qbbmsnE++VN6aYjHH5WlDeRt6ThfbIHS195GZ/PS1l5DI/F+GNZKzUoBz1IpTIcj0SG1+VkxeJ/0thTzYRuKQB8duIinwcVEtcogcUrXiUuOCIgby7Js2vJbK/NSfsrdGZN42gurtlExIB2aFPikMik2AsrseeXkzHlfVLnjBbnrgENuEn8d1+PaMD/Ojz88MP/Vv2Kigr27t37p2U2bNjAgw8+iM1mu+HzfvjhhzqfFy5c+Kflc3JyWLduHSBm0v6ja/VfxaJFi8jJyQl8rqioYMaMGfV61r+LnTt38uGHH95UnYkTJ2IyXR0E/JtvvuGXX36pd18O9JjCuZkf0OJVf/ZwqYQWL4/jxJhlZP3zE/RpSZx65FXOzfyA1u9NImp4F/YPmM3+frMo8CsIyZPuwFlaw7akhyn7eT8hHVI5NuZlDo18Dp/LQ/HXu+q0GTaoI16LA1e5AWdJFa6KWqLu6oU6KZrcRZ9wpO80ToyYT6OJdxDUpgkHekxB8HiRymUc7D+Lyk2HSXtzAiceehnB4cZVbeb0uDeIuasXuuYJqOIjCO3bDkdRJSF926FJiUMilWI6ch7rmTzcVQbixg1HlRhF/BMjsGcVoYgMRpscy74eUzg78wNavTmB8H7tsBdW0uy5Bzk+Zhn7+0wn9q5e6Fo2ouXL4zj33MfsaPYY7ioj7lozSZPvAsBdY6J4zQbMJ7LJef4jpGoFrvJasmaupulLYzl1zwscGDiHA4PmEjmwAyGdm9Js4Rhq9mVgPJJF6fd7qNp2glavjidyUAd0yXHs7TGVzJkf0OrV8TRbOIaC1RtxltZS8esRij7exsFhC0iZcTfqmHC2NnqIc/PW0eqNJwGw5ZSSPmiO+G/IXCRyGQXvrWdfz6noWyTgqjRiOpFD3ls/ggRc5bUiDV4dH5iz4q924SiuRvD4+K3RQ1TvzQgYEt0GC5kLPgoojJf6t6/nNPQtGuF1ONnXewZZS74gpEMK+3pP58i9i2k0ZiC65gnYcko5MmgWRwbNInfZlyBAzgufYM8rRapWkLfsCzwmG3nLvsBZWMmxEfNJGDsMXfMEmi18kOyXv2Zb0kOU/7Qft8FCyox7iBzUgZAuzTEeucCRO19AcHlI8/N4yVe7OHb/ssDYmi18kILVv1K4djPmjAJqD57DdCKHzOmrsOWU4iqv5fTMD2hzaY0ARV/tEpXnGjM7e80guE1jir7dw64+Mwlu24TjE95m76B5nJv2Hi2WP0X4oI6oE6M4fvtznLhrEW6jlYSxw4i+uzfOokp2Jz7AqTFLSXh8ONrmjQCwnivk5Lg3qD1wlpRZo3BWGNjW6EFq92YEjMyRgzrU4dvW7zxDwepf2ddrGoogDUWfbsWWW0ajhwcR1KZJoFzaq48H6h5/6FUyp61CFRsWkAEtXx5H6fd78Bht2HLLODh8PkHtUrBml3Kg30yODZyJPbeE5m88hSYljqLVG7DniS//Bzs/hc/lQapWBtZy/NhhgXG1XvE0Houd7amPUv7jPlxVRgBSZtyDKiacbY0erMO/f5yzS/O1r+dUvA4X9sIKTCdyODn2dSznCv8f8K//+T2mUPnrYYo++p30QXOIvbMn4f3aXcVTgsfLhX9+yoE+0zk0YiGJY4eS9sp4Clb/SubstWiSosh960e2pzyKOikqMA/ZM1eR+sqThA3qiCYljrMPLyN7+nsoY8MDclKTEkfZR5sxpWeiS2tcR46q4iMI79cOj81B0Se/s6/nVOQ6DeG3tGZfjymUfLWTyIEd6sz5JSjDg8l55RtsuWV4DFaav/gI2uRYzi/4V4Dn/1in5KtdmE/n464x/2lbZ2Z+QJsraK8MD+bCK99gzS3DY7CQ9uIjaJPjODp2OUcefg2PwUr28h9o659vwePl7D8/FV/456zDY7SCIATq7Rs2n4x563D7s1dfgr5lIxo9NBBXtQnL+WKq92VgOJZ9w3ne2+VZyn/aT9HHW0kfMlfMOhyivabsyP9mD7vHvBpos9vbT+GoMJLx5o8YzxcjVcj5bch8Ds/4gN+GzOe3IfPJWvIFrhoz+e+t58TYN9A0iqLos22kD5xN3Oh+hPVqfV05dfQKOdX67WdwVhjIXf4DlvNFyBRy0gfNpXLTEc4t+ChgnL1S/lrOFlL0+faArAjt0hzjkSwO+9u6co0cuGcxuwfPY8+wBbRaOIbc1b9izS7BWlCBs8rIkXHLcVQacBus7B48j1PTVtNu+ROB+opQHRkLP2Fz0iOU/pJOqxcfRpccy9Gxyzn88Ou4DVaylv9AqzfEOqrYMJLG34rlbCEZU1dRte0E2pS4a/LUsVkf0unlsZd5PyKYjNe+w5JbhstoJfmB/mIfgrV0fHks+x57g9/7z8FrKg/UkekiePShMQwfMpAnxj2G11KFTB/JtXAlDd0GCy1efARdchznFnyELacMV7khsB9fbyyKsCASxgyketdpyn7aj9fqJH/lemr2ZgRk2x9lR+MJt2E+exHjkQvU7MvA5/bgqjKS9eJnuE3WOmv5Ev8ef+hVTCdykelUf7rufU63aKSYtortyY+iiAim6Vwx0aE5owB7YSXVu05RsOZX5MG6Omu/yRO3YskqAaDVsnGcf+lzjj70Kl6rk/Jfj2DNKSN+VF8yF3xE+abDKMKDrtIt8976Ealcxv4ekzl270vE+/d/gLTlE8he/AUH+s9GrtfiKK5mX89pyDRKfC4vZ+esw3KhmMiBHeroQlfOlzW7hIqNhxA8HhLGDARAmxyL22ChetdpDo18Do/RSqtXx6OKDaPx+OEcGDafff1mgVRKx09m4qwwcOSBl6nYcgSJXFZnXFftDz2n4jFYabtyEtasYpSRwdfVOQq+2cPeK+RG24X3c2HNJnI+3IIx4yJVB89TezKP3/rNRiKV4HE4+b3/HE4+8SZwWYeznCskY/oqXFUmPEbrX5b1pd/txWt3Ufb9Xqq2Ha+z/1+Pp6p+O4Y8VBeQHdrkWPbdMhWpUoHbaGF/n+lEjLyF3HlrOD1kOqeHzCC0f0din7wdTXIc7koDFV9vAyB/4Vosx7No/sFsDDuPs7f3DPYNnI3lQjEAzReOIX/1Rvb0nIZMpyb8llbs6TGVs899DFJpHWPkJbT0z3m5f85vtD/oWibS6KFBWM4Wkjl9NeaMApSRodeWNzPX0uGVy+G9lBFBZL7qlzcGK038xmyf4OPFl17kvnOhTDgfy6/bd5NTYxHr9B2FYDGgsht4Yfz9xJ7ayBvLFgcMkhUWB1+eLGSWuQUrpj3Hxg+/4o1+j+A2WAL8ez2Z/Ued3mt3EdQumYLVv3Lqybco+3E/RR/9jjWnlLQ3ngzMcwMacLNoMEo24L8KlZWVNzRK7tu3j9TUVA4dOnTD5/344491Pi9evPhPy6empgZiP/47Rsn/F/D5/r7MsX8nTEezkAfrUEaHEtypKfa8chwFFUQO7kTV1uNEDu+K6WgWqvhwij7dhuDPnumqEo2koV2bB262mU7mgUSCvaACZ2ktJV/uRNskpk57kcO6UrP1GPaCcrwWO/IgHTVbjxHctQUW/+mu1+pA8HgxpJ8DQBUfDlLp/8fee8dHVW39/+8502eSSTLplV5C6L2DFAHbtYGKFfTaUFARBMVrQRQE7KhYL/daQa8oNlQ6hNBLSEJJ722SyfR+fn+cyZAQQOV5nvt97vPL5/XyFTlzdltr7c/eZ+2190YVF4m3wYpMqUAVbcBRVE31hp1ETxpIzcZMYqYOofvzd1C89J8gikRNGIDlwCm8tWb8TXYUBj3mnccRVErkOg1RkwZR8+kWlLGRVG3YCUDToTPoOiVQ/NZ3CEo5ztJanCW1iF4/1RszSZ01BUdRDdUbdhJweanbuAdBrUSdGA2A/UQxEcPSqVm/g7CMjqFoLnd5HQqDHkWYdKOiTClHppCDCMbRGSgjw6jcsJPK9TsJz+iAwqAj/rqRVIbqlY/CoCN6bB9qNu0DoPrbTOKmDQYg4dqRVG/MBKDis+0ISgVhvdJayd44pg8yuUD5ul8BcFU1EjmkB1UbdhI5PB3byTIUBj3OsjqUBh3quEgAGrNOEtY9BY9JmugVv70JVYwBdVwknnoLlqOFoZVd4+gMajbtQx6mRRGmCUUeJN00HkdhNc6SWsz7TuF3ukm8YXSr+iXfdTmusloiBveg4oOfkCnk+F1eKeLO58dd04jf7sJxpgJ1ghHj6Ayqg/KpXL+D8N6dEEWR2KlD8FkcVG3YSdOhM8gUcpRR4ajiIjFn5eE1287KZHQGtZuyJPs9WkDslCFUbdhJ7NQhlH34c1Ae9a3k0ZB1koh+nfFZnUQO7IrtdCXRw3ogev1U/iuT+KmSTpojBWOmDqHqky3Ysouk/hamxVlaS+TwdCo++hkA854cRL8ffU9JZ/YzFTgKJEefvnsKJW9vCsr+O5QxBlRxkcROHdLKbpUGHY37ThIxsCu2vDLCgnl5TFbcVQ2h9xQGPfHXjaJqw07MWXk07s1DFuxfEQO74iiqQa5T422wUrVhJzGTBlK9MRNVjAHRL/Gg5dAZwjI6UrN+B/ruKfjtLvxODzJBwF1RjzxMK0XLBPXV7GyLHNyd08/+E9Hjo3L9Doxj+gAQf+1IqjdKkZGVn21rZb8tddZSX9acYsJ6pJ5HX/81+23Ov+KzrcROG4JMKdmP3+ZqY1NAKCrFb3dhP1NB5ODu1G7KotPca3EUVRM5uDui14+ntimkB9vhMygMOmKuHU3t+u1YsvKw7M1FJggo4yIxThlCw68HiZo0iIq3NkrlBdsD0OP5Ozjz/KfI1SrqNh8CIOD1EQjqR981mYDTgyouMqRzVTB9WHoq1cE2Vq7fcQGbr2uVxpyVhyFo8xcryxzkqWbZG9JTqQ7yVfn6ncRPGUzFhp2YD57GtDMbhUGHvbQWTaJkH+5aM5bsYqJHZ1D51S5sZyowHzgdSuept1DxxQ6Jw8PO3gKv75aM+dAZIvp2pmjNdzRm5uEoqv5Deq5cv4PYaUMwjulDwOPDU285L3fUZZ3E3XiWO6L7d+Zk8IO5NjMXTYwBTQsdASRcNwq5TkXtpiypjvtPSpGy/oC02KZWnresxqyTeM32UD4RA7qEOKBhT26IAy7EvwBFb35L5NCeAMROHSztKNiwk6ZD+cGywkL6bYmYURlUfb8PURRBBqIvgCJch+10ZahfyXVqWu4glGtU1ATt8Kyed9F48AymndkoDTrspXWhcRJAJheIGtWLuh/3I9ep8Nld57WphsP5KA26kGwj0lMp/05qY8n6nSQFx8DU60ZS8eMBnBUmqYDmG2plMmRKDd26dsFtlfqf6HUikwlwnq2aLWVYuX4nsVMGU7lhJ7FTB1P64c9S5GdZPQqDLiS/c9tS+9MBYqcNoWHHceL/MoLqjXtoOnQGX5M9xG2eWnMr7hBUCtTxUVRt2Ilcq8ZrsqII1xF/3Sgqg87l5r4cPbYPtZuyMGfl4Xe6Q7q4WL+PGp5O7aYsZEo5viY7kSPSAYge1zc0XnpNVhBkITtUJxqJnTyQ8k+3SlHpSgVlH/9K/dajVH+XReJ1IzEfOoMqKgzL0UJ0nRKwHCsEzs4tEQQSbxyLo6gaV0ktTcHxP/7GMQDouiZi3psn/X/HePRdkySZBHduBNxelJH6Fu3KbyX76LF9UCcaqfh0K67KhtCcSNctiYDb29bmYwzI5HLkGhUyuYBcp0abGkvR25sw7ThO0RppfLDlV4badT7eqNtyhKjRGVR8uhVVbOQF5xz1WSfxtOCNuNEZVHwvfS81HiskaeogSjbsIvW6kZT+KxOFRoUmLhJvfetABOPoDLxmO87iGnxW5x/mekGjxNfkkOZIGR1bjf8Xsqmqf+1BEeTX5nlGxMCu2E6WIdeoUUaFY/p2N5Fj+0n2r5QjUyowDOtF3Vfb0XRJQlAoCLjc2HOKCRvSA7lBh/m3Q8H+58dnkQJZolv0N9HrC80x6rceQ1DIEVTKNn20Wedln27FWdlw3vFBcc740HToDFEj0qn5di+Nmbkoo8PPK8PGc/mmZxoVQZ2Xrt9FUnB+V+Q0kRyTgFFUo0BgSrd4thfWg1KDkNQVFEpqDu0CUSRQfgqZWgc6Q6hOflHEKwtgHJ3Brp9/IyKgpHL9zpD9/hHONo7pg7O4hoiBXandlEXDjuNUfrmd2GlDaDp0hvDeHUN6/r+OwH/Af/9paHdKtuN/HAcPHuTJJ59k4cKFLF26FLPZDEBubi4LFixgwYIFLFy4EKfTyWeffUZeXh4LFizg++/brlZVV1fjcrm4+eab2bNnT+i5y+Xi7bffZv78+Tz++ONkZWXx6aef4vF4WLBgAW+88QZwNpLz1Vdf5fDhw6H0a9asISsri5ycHJYvX05tbS2//vorP/zwAwsWLCAvL485c+bg80kOMofD0erffwbbt29n1apVLFu2jLlz5/LJJ2fPfLj99tv58ssvefLJJzl9+jQ7d+5k8eLFLFiwgPfeey/kqHz//fdZtGgRjz32GOvXrw+lz8/PZ8mSJSxYsIDFixfjdEofdI2Nject70L5AHz33XcsXryYxYsXU11dfV5dLFu2jE8++YRDhw5RUVHxh2XgrjKhTjSiSTDiqpQm9OrEKJxFVWcjqADj2D4M++kFBn/zNwz9O6M0huOzOtGmxTL8t5fo+OBVoa1pAK7KhlYTAwBVohFRFPHUNIbKDrg9qFp8rKhTY1HFRNKYmQuA7WQZAbdXmiBPG4KgUoTq6q40oU6Iwl1pInJoD9zVDTiC28NUcZEgitiOF+J3uFGnxZE4ayr2k6WkLphB8dJ/IooiglqJK/ghEztlkLQNyuoAuRx3deNZOVWa0KTG4g7KSKp/AxFDe9Kw9UirNrorTYT164wjvwJ3pUl6VmVClRTD8C3LGZ/zHqYd2TiKa/BZHKgTonBVmHBVNqBJNOKqakCXFheqF4C7rknaOucPACLd/3YrUcPTSb59IsqocGxnzurc73AR3qt1dFXSTePwWRyhSV/+ss9RRurpvvROIof2oHTtj7iqTKHy1UFHgdIYDoEAYrB/uSobQCT0ezPkOnUof12HONz1FiIGdGX4by8ROawHruqz5+e46y3oOiW0Sq/v1QHTb0dQJxpxV5iw5ZbS8fEZqFNi6LjwJgqXfYomNZaw3p1wFFWHyuqy+Cb6fvgYmpQYCl5ejzoxCrlWFZKdq8qE12wLOT6aoTSGt5JH3LQhaBKiSLhhDJrUWEkfLeShaSGPZueMJiEKR2lN6DdXpQnjsB6M272KPp8s5tSj74Ta0wxvg4WwXh0l+wo+16TGIpPL8dSZW9VRclyLuMrqWslek2hEnRgVaqPSGE7A40MTF4k6wYijtBZVXISUh0r6YGiGq8qENrW1bQV8finPBMl2FWFa1AlRpNw1mcTpY/Caba24IOGWy/DbXbgrTdhyStB1S8Fd20D4gK6E9+2M3+pAlWhEHdSX9fAZyY6AyCE9GPrTC3R/7o6QDSijwrD/jv0iF1rpy2d1ogjX0uWJm4iZ2B9vk+O/ZL9CC/sFcFU3EjUinXE570vPfb6L2pQmNZbwvp3xNFqlPtAxHtHnJ2p4TwZ/8wyKCF0rPbirGtCkxbXiE9HnR50YjSoxmuirRoQ4KuDyhBw6sVMG4a5uwF3dgBgIhOor12tCix7qxCjcNY1n7TIol2abp7mNlQ0oI6TopGZ7OitD03lt/vfLagiV5W0pzxZlnbXFBjrcOYm6rUdDz5rTaZKiMfTuSN2O7DbpfFYnSsPZscV2sgzjyF4QEHHXNhE7qX/Icfa7eg5ybsJ1I/E2WP4Qd6iMYYiBAI7yegBSpg1GrlYy6OXZKCN0koy0KmIm9MdTb0H0B7CfLEPfIwVtcgyCVoWuUzwKveYP8RSBAM4yqaz4aUOQq1X0WnUPigj9WZ2cp13qIAdoEo3ntKsBr9kulSWKDP9iMWM2L6PTvdPwWuzSEQp/+weGnqmE90im1zO3cvLFLwh4vIz+/jmGfLKQY4+uDdVPDAQY+tkTjP5lGcbhPVFG6M46B4PldbxzIqagnt3VjZSt+xVlhJ4xR97BZ3EScHkuaFPOqga0iVGojGF4m+yhNjqrGtAGeSm8SwLKCD3jvn6KiZtfQKYOCypciRjwI6h0BFR6EOSADDHgRyZv7ZQ8d0xoabOaRGOwfzS0GhPO15baH/ef7TtBbkueeRn1W46cl9vCencEQUAmCFJfjI9EmxKDOi6S2MsHIeg0oXfddeYW8wBJ7wjCeeV2br8f9stLjMt5H9OubBT6s7LWd02i+9I7SbxhNLa80pAdpi+9k1PPfwoBEblejd/tCZVrz69EaQwjZeZ46rZIelWEafFZzjrT3VUmZAqBqJG90KTEkHT7RAA89U1ogwvWtpNlxEwdHLIjTbLEc4oWHKPQqXFdgGNkKgWnn/8UMSDxZPM7ijAtmuRouj4xg4zX7sNd14TXbEcml1P8zveMO7yGy46/S8DlQfT5Q/2reXxIuWVcqF3Ncm5pGym3T8JntkNAmkP+Ud5oab9J0wajjY8i9fpRRKSnoozQo46JYOxXT5I4fWwbu0z4ywiqv9nzp7heFRNBwOdrMbc0oU2LPWdu2dqm3LWNobGqeVxonhs05++pMqFKiqbPr6sZdPxjmnYeQ6aQ46msx3mqFH2fzniqG4i5YSzqpBgCLg+dX76fkb+9RMYr9yLXqduMES113qznc78hlMZwBJWCky10fr7xQdFifLCfLCNyZC/8NicylYKYSQNQhusuyjeaxChUxvAQH0rPTWgSJb4xex2kdOvEhC0vMfKzhSQkxFNndyOLiEF02ZB36E2gy0COm1zM+GI/J4vLqPSrAYgL03DHgDRe6VBBjc2M2gfpPkNIR/A7nB1EwnUjqdt88LzjWfJMaY7WUi7taMefQbtTsh3/4+jZsyfLli3j5ZdfZuTIkaHtv9999x133303K1eu5Pnnn0elUjFz5kzS09NZuXIlV111VZu89uzZw6hRo+jZsyeVlZU0NUlb8b766it0Oh2rV69m1apV9O7dm1tvvRWVSsXKlSuZO3duq3xGjRpFZqYU5eXz+Thx4gQDBw4M/R4XF8fkyZO58sorWblyJenp6WRkZIQcmZmZmQwbNgyF4tKOZS0uLubRRx9l1apVZGZmUl8vTU7cbjepqam8+OKLhIWFkZmZydKlS1m5ciWCILBr1y4AbrnlFpYvX86qVavIzc2lpKQEn8/Ha6+9xl133cXKlSt5+umnUalUFy3vfPk0Q6fT8dJLLzF16lT+/ve/t2nDe++9x+zZs7ntttvo2rUrH3zwwZ8TgihCqwPvzzl0XCZDEaZh37QlnH7+U/q9/4gUReEPsHPgQ2RNWkz19/uQ69WtIljaQCZrkzVisHxA0Gno9cHjOE6XSREAQN4j76JJMtLrrTnItWrpg/qcw/llKgXh/TpTsKKFMzdYljLaAP4Aln15VK79nvB+XQi4vNiPF7Zqq6BV0emR66TIyD9451j0lMGIAZHar3e1KleTFouuWzLlb393to0AgQBZExexs/+DRAzsgr5bUps8Q2WfW4cWTd5/1TMcnrkCZ1kdabMuR1C2jfgQmyNFkFayoy/rh9/uCj1LnD6GgNvL8dmvYD9dTseH/3L+8i90/vxFZCRTyAnrmYq30UrWpMUQENF1bO2EbCljmVKBKjaCxj0nQgWqE42UvbsJy4FTlL2ziZ6vzyHjw8fJf/pj/I6z7Sh46Uv2T1uCr8lO6uypwfRtK91Gpy1eKV/3K/uveQa/042n0UpYcLtxy3TNf1t3E1mbvB0ltewY/Tgn7nqZTk/c1KoguU6DPr0DZe98F3IMyXUaMj58HGdhVSv9XAxSeS0qImvxvLmCYosfL9L2VnkG05p2ZFPz7V4KXvoSv8NNwvWjQu+lzrse0RfAHVxYqP58KwGXB13XFJLuuwrLwVOIARGZWkWvDx6n4G8f47c5Q2pRRurZP20JRa99gyapeTHiD+jrHFR/tQu/w03OvHcIeHykzp7SOt2ftN82rwVEHEXV7Or/gBQlpFVfsI5ynZp+Hz5GwfIvIRDMVy4gqBQ4ims4/fwnaFNj25R5vhaKoogyNgJfk60FR0nPmzmqYMX6thWWyVrrnNYybI58uzDO/niuzV9KWX/k/hRlhJ74KYM5ufSzVlnLZDIGfvgouU+vu2CfaClK+5lKSj7cjKBW0vPZ27DklCD6Am1fPE9Tgi8Re/kg3LVN533jXFuUtWhc/rrf2PKX5/C5PHgaLPR/5lYAkiYPpOlIQcge7GcqKFv3K5rUWAZ+/qR0ZuB5DOBiPFW27lf2XfM3/C4PHpOVHs/9zuH+rbJqO/CKosjuq59l5+VPsu/WFaTNvCx4HjR0uHMy9qJqnOUmcp75J/1euRe3ycrBe17j0F2r6fHE9KAspA/m3ZOfZP/MFaTMGItMaP0506znM0s/BUARoSdmQn9c5fXs7Hc/cp0adXzkH7Df8xFXMIVcTlTfTuy+bRW7blmOXBcFglKyJ4UaMeAjYJc4S9BFBvM8J68/eNdKy/5xvrbEXTGkRd1lRF/WD9Hnp/rr3W3aJdep6f36A3hNlpBjQSaXgyDQdKwAZ1ktXZ+YcU4dW1Rc1pLfL97vsyY+wa7+D2Do3RGZShFK46owcXz2K1R9vTu0+BExtAee+iYsx4suKBy5WoXo81P19YV3VOXNexd7fgVNh/NJmTWFyOHpwYoFf3/kXVJmXc7gDU+BIBAI7sZpxTHnGWdFUSR6fF9EfwBrqI5n33FV1GPNLubEvHdx15iDC2Aicr2GuKmD2DHkYbb1ewBBp27jnBaU8ou2K2byQLyNVvyu5jNJ/+ic4+w7Bet+Y9tfnsPndOMxW4kdkU5U306Yc0s48uTf6fzY9eg6J7bKPvbyQdRsyvpTXN+yy5wdG8+p6Lk2Jb3cKv+WGYXyCYhkT57P4UF/Rd+/K/Jwae5f8Nga1KmxaLqlIGjViF4/cr0W0w97yZy0GL/DTaeH//I740qotFb/ig3q3NJC5+dFq/GhgrIPf0adYGTg509iyylBRLyoDDlnitWi8QDYSuoo/3YvWycupuDDX1D0k7Z1ywQBITYV0dpAUtEefl2zjG9efZ74MDWrd58GwOLysr2wnoW2nhgDKtyyAAeUDW3rcAHOBmlOH3v5IOp+OdSmikpjuLS7qEVQRTva8WfR7pRsx/84GhoaWLZsGfPnz+e7776jrKwMkJyV//jHP/jxxx+x2+3I5W2dHOciMzOTUaNGIQgCQ4cOZe/evQBkZ2czZcqU0HthYWEXzad///7k5OTg9Xo5cuQI6enpIQfehTBhwgS2b98OwLZt2xg/fvwF35X9ztdR79690el0qFQqUlJSQk5CQRAYPnw4ACdOnKCoqCgUKZmdnU1NTU1IDk888QQLFy6krKyM8vJyKisriYqKomvXroDkVGyW6YXKO18+zRg1alTo7+nTp1vV3+VycerUKV555RXeeustqqurQxGw5+K3335j3759fP7556Fn6sRo3NWNGAZ2Jf6aEQzdsgJ3TSPaTomhQU0G0mQIsBwpQAx+aCnCtaFtGK7SOkR/AH0XaSKlSTLiszlpCU+lCRkyVPFRobIFjQpPdQMyhZxeH86n9l+7sB0rDK2YO/Ir8ZisHLlhKTXf78Pv8UmrtUnRqJOkuoelpyHXaxi29WUGHXgbdWI0hkHdkeu16DM60rjtiHSBSSCA3+4iauIABh14mx7vPoIiMoyuS2ai6xiPNi2OiCHd6ffx4yijwoi7ahiqWCnaRJ0UjausDnXQkZI4YyzhA7pSs357qH2Js6ZgGNyd7q8+iHnXCWSCgDoxGk91Q+gvgM/iwO9w0/e9eVL0Za0ZTXI0miQp8kKTaMRRVheSAYA6JgK5To1MLh3a3uGvU9EkGlHFRhDw+gnrlhx6V67TSBfNBBEzcQDW44XI9RpS757C8C0rSJoxDm+jDU1yNJajhYT1SEETtAVNopGY8X0ZuWU5Q9Y/hUwQkAWd/pokI8hoM+HxO9woDDpkcgFXpQlvvQVHsdRH7AWVoagdqS0GnMVnz/zq+uIskMno/uLduGsaUCdHo04wUvvVTtSJ0dT+azcRw9Op+XoX9T/ul7a2BctqrpPf5qTjQ9cQMagbAbcnJDtNYjTKyLA29W3OI/XuKQz84kkGbViCz+LAeqwQuU4t6aOFPJrTe0xWFMHJtxTRGh/6TZMUjSv4/01ZeWg6JuBtsKBOjkamkDNw80sIWhWJN18mtTM1loyP5lPz9S4ElTJkHymzLmf4lhWEZ3RAJsjQpMa2kb27qiHURq/JiqBS4K5rwl1lQpcWh6dOWiQSPT5E39nbnjWJ0ThLa1vZlqCQB/M0oU6Kxn6qDHVSNOpEIw27c9B3ScJd3UjijLFETx7EyTmvowjX0nPNXAZuXoF5VzZ+i4NT97+G3KBHEa6j4xM3UfuvXZh+3B+qI8io/ekAAFEjeyFTCIzYsRKv2Ya+jf2WttIX/kBIX8O3rKDPe4/gszjQJBlpOpJPeK8O/2322/yeTC4w+JtnkGtVKII2ca5NyRRy+n40n6qvd1P15Y5QHu6qBkR/AHd1o8SZogjys9M8daIRd2ltiE9ip0uXDnV74yFkCjkRIzLOclRUGClzrw9x1PCtLzPs5xeRKeSMPfYuI3aswm934Qs68NxVDajjo87aZVAuzTafeNM4tB3jGfT105IMk6ND9nRWhtGh9F6TFVW0AW3HeIZvWfE7ZUl9xWOyojToSL5pLLqO8Qz7eokUARmUYXivNMLTUzk2Zw3eFtsbvU1SlKSzvI5u829okw6C404wcjNt1uWM3LKclJvHEfD6KHp7E16zHW+T/Q/rWR6uQ1ArCe/d8aLc0XH6aMI6xjPui8XIBAFdSgzuegva+ChkMhn567YSPaCLVK9rh1O1fkerspr2n8JZVosiXIsq2oDf5rxgWYnTx0g6Wi85a7SpMXjqmtAkSPZbvu43IgZ0vWi7EAS0HeOJGNQNf6t2GUNlNS8ueOotVH2/D1V0OGO3LKfTrMtxlNTis7uo+i6LyAFd0CYacVU30pB1El3HeJTGcIkP9Vo63j2FoV8uRh0bQcDrQ3uOno+20LNxbB8chVUojeEM++VFwvt0QtCqL2hTUrlmyaYi9KE2ahONOIP1d1Y1ULPtmLSw1GBD9DoRtBHIw+KCAvKgUKpADCBTqJEJcgic5cVmOz/LMcsZ/PWSUP9whfqHsdWYED22N47CKuR6jXR51A/7Sbr5MrQpsQzfsgLRH8AwoCvZD74JtOY2mULO0M0voow2oIw24AnOA7xmG86SGjSJ0dI4LshQRkuR5uqYSJRR4QzfuoLhW1YQcLhDjpLf6/eyYLS57VQ5inAtw7esaDVeVv9rN5qEKJSRYeg6xhM3ZRDjDrxJv7VzCeuSiEKvCck+bsogEGQce/CtkPx8Nqe0ZRtpDIsY2pNuz92Ou7IBdVwkdT/uxzCgC6qYCJwl0vjvyK/k6E0vsnfiIuRqJXKNiuFblrfiGJ/dheY8HBOWnopCr2HMgTfpu3YukUN7oEmWdqOE9+6I3+VBk2Sk/JOtqKLCpHZ1TsBZWkfiNSMYsXkZ4T1Skcml/gWQctsEZHI52cFI4PP1r8ihPYi+rD/6LokMXL8EVYwBbYe4351zNNtvl9mXM+bzRYz9cjFei4PGo0WoIvXUbDuGNi4S6+lKGrPyCMvoELJLdYIRQa1k4BdP/i7XR4/vx6D1S6S5Zb0FQaFoMbeMxtlmbhmJXHdWt+q4qNCcoXlcaJ4bNNuUqsV81m9xYNmbgyophq5vPkK3dx6j4ef9BKwO6r/ajru0BtHvp2nHMQBqNu3D0Kej1K7YCEZuXc7ILcvxtWhXs559ttaLUuFBnU/Ke5+h658ienQGCMIFx4dmlL3/EwGvD4VBS+wVQ/CZ7b/DN81jWEu+icZVbQYgzCli9kvpa7YcpabOxITrZqCadAeIImJjFbrIGNQVuQhxaUTFxFFTU0uj08O+8gaSDBrU9U6UBh39/VEUKuyhOcfwLcsvytkQnNNnF2E/XdGK95Nvm4CgVpL94Jut5ojtaMefRbtTsh3/4/joo4+YOnUqq1ev5t5778Xr9QJw7bXXcv/99+PxeHjqqad+d/tvSUkJVVVVvPDCC8yZM4fMzMxWW7h/zxHYEiqVil69enHs2DEyMzMZOXLk76bp2bMndXV15ObmEggESEtLu+C7YWFh2O1nt5TYbDYMhrNneyiVZ88sEQQBv98fei4EV/xFUWTcuHGsXLmSlStX8vrrrzNjxgxqa2vZtGkTTz/9NKtWrWLgwIF4vd6LRvmcr7wL5dOMlvI8V7aBQAC9Xs/KlSt56KGH6NGjB6+++up5y540aRLDhg3jlltuAcAwqBs+qwNPrZmCFz7D22Dh+KxV1P9yiJhJA6jffBDDoG54TBYMwQmSrnMiglKB12TFfPA08ddIjlvj6F7I5AIBvx+ZUk7CtSOx51e1Kt/0y0EMQ7ujSYtDHqbFZ3NgnDQQ0y8H6f7qAzjOVFCx9ntMvxwkIbh9xTihv1THuiZiLx+I6PHhMVnQdU4kYfpYTFuOEDUqg4PTniJzyMMcGvIg7ioT+Y+/iz6jA4JOTdxN46WyLh+M3+nixPXPcmjIg5y6/zXsJwrx25zY8so4esdKrCeK2T1oDu5KE566JgStKtSesnW/ouucQOKMsXR86C/47S7qf8gKta/26134muw4TpZR9c9fSb5nGj6rA3VKLAGnK7SyLmiUKMJ15D7+AbU/HsDbYCVp+liSZozFmluCz+qgZuNekoIyiBjUFZ/VgWnXCRJvGI1cr0Gu15D/8nqcJbXUbz9OwrVSv0meOZ6A14ct96xTJ+G6UVR/k0njnlw8JitZE5/AZ3ViOVZI4vSxOMvrEAMiPqsDbWosXquDwje+JXPiIjInLsKaW4oq+FHU8cGrpXMKa81t7KthTy7xVw+THGIyMB86A0hb3wWNGm1aLJHDeiDXqan611m+UBr0VHz0M/bT5dT/dIDke6YR8PqIuWIoPquDHq89gK/RRvnas8dINO7JDUXHJc0YhyW7mPpfD5Pz8BrkYVoSp48lYlA3RL8fr9mG5zz1bZbH4VteonHXCeo2HyLlrsnYTpaRevfUoDxi8FkdrdprPngGRbiWpiMFhHVPomHfKWRKOSkzxoTOVgvr0wlBqaD2u73ETx9Hj1cfwJ5bgi27iAPjHqP+pwN0efo2HGcqsBw8FeqHAOUf/0LWxCewHCvEdrqCDg9eHZT9NXhNVjy1Zuo2Hwxt8YoY1A2fxUnUsJ7SbcPdk2k6Kl3upYo2hLawRgT7e83GzFDa8OBt4Z5aM5YjBeg6JyCKUj9PnD4WZCColXgbrXR86C/k3LlCuvn3zY04zpRz9OqncJZUI9ep0PVMQ65RIQ/TYM8poWJt62M/bHmlpM66HAh+cFgc7B23gJqNmSRcKy28JM28rI39nquvrIlP0HTwNHWbD5E4fSx+hwtBq/wv22/jnlzirh6OMjqc5NsmUvbhZvZfuQRHSS3AeW2q16v3Yz9TQenaH1rlUbVhJ7oO8Zj3nUTfPQWZXI4quIU9bKCkh/pv9xA3YzwAjrxSAm4PR8c/Runyz7EdyefQkAcpfeUr/FYnp+5ZhS2vjB0Z97J7yMPsHvIwAaebk4s/ZO+4x6XztxTSeGUvqETQqvDUmkM6b7atxj25+BptOItrQjafOH0sdZsPtrD52FZpABoyc/CaLGRNfOKCZUUGeapZtqY9uXgbbTiKazDtOkHN5kMkTx+LJjmawZ8+gb2wmsYDrc+K7vPqfTjL66j6LovdExe1SgcQOagrAbdXir4FSj/+hcyJizh404tYjhbSZd51xF8xhLBuyb+rZ5C4w1Nv4dRTf/9d7ijesBtbcQ2/TH6ShmNF9HzgKjRxkfR48CrcJguxw7rTdLIcZbiW2OHp1P58sFVZKXdMpuzDzRy942W8DVKk1YXKqtqwC2dxDVkTF2E5WkiHB69GFRdJxwevxmuyEjmsB9aTZa3a1cy/UrvGUrl+J87iGk48/DaKMB1J08cSMahrqCy/zSk505Ai9mLH9cV8uID8N77FVlCFOjYCmUJOzOgMPPUWvEHdGvp0lOYADVbkOjUN+07iNlnYe/WziD4/DftOkjx9DJrkaIZ8ujCo57OLqa6KeiIGdsO0I5uiN76lcU8Ofqf7vDZlHNgVr9WJKyiXuj25JEzoB0CHGWOp/Fni28rNh4gZ1kM6J1CrQqbQEHA14TOXI/pcBLxu9FGxIBMQA35pJ4HY2inZLEPJzhfREOwfSdPHUrf5EGnnjAmeWjOuChMRA7vRmHWSuKuHYxzTG7/DxZkXPuPMC58hUwjSbdVOTxtu6/Xq/Zi2H2dX/weo+/EAngYridPHInr9iF4fPqsDc9ZJFOE6vCZrqC/X/3aEoje+JWviE9IRH8E54YX6vTI6HPP+U8RdPRxBoyR28kBqf9hP1sQnyH/hs5DNp94zjYDbi9ds49RTf2f7gDnsGPIwx+57A9PuE/idHlLvmkzspAEYR6ZT8vEvBJxnbzC351di6Cdd5mE5XoT9ZCkHr1hC5adb0XVOIObyQYiiiFyrpiYYhaiMCc7FZTI8JguVG3aSNVG6lK/ZHrxN9hbt6hpqV/6yL6j5YT9nln3G8fvewFPfRP6yz8mauIiTS9aFbD7t3mn43R68Zhu23FIiBnal/IvtZE5cRMOeHFzldXR68GpiLutHx3un4apuwFVad0HeyF/2OXU/7ufU0//g8IwXsBzNx1Vp+kNzjro9ubhNFnbf+jK1u3Op3HyYLndNovF4MQmT+uO1OfFaHUQM7NbqSBOvyULVV7svyr/NOi9+YyNZE5+g7scD+JrsKCJ0JM0Y12Jumdl67mB10LDrRIin4q8aFnIGNs8zLEcKCOuZKsmx0UrMDWNpysyWVKdRETGmL3UbtuM8U07ezc/jPFOOoFUTf9sUGrceQnR7Q5GU0WN6Yw9edFO/9VhorJYp5MiC7YoY1BWv1dEmUv7Usi+o/mE/OYs/Yv+MZbgqTZR/uaPN+HBuQIQyxoBp6zEq/rkFn9mOu77pvDKMOpdvMnOJn9AfgLQZY6jafBCALlGJ1MtdNMjchPfvyI+//kb0mT24PnuBQE0x/poSAt2GICT3QHQ5cNhtmOrriNQoSQjTkF1jwUOAhj25RF0zlAS/hqQZYyn7cDNZExddkLObbap5Tt/SLqMv60fa3VMpev0bAk5Pqzni/3X8vz4v8v/imZIy8Y/uGWxHO/4Abr/9dv75z3+2erZw4ULuv/9+OnfuzNtvv01tbS3PPvss1dXVJCRI2ytffvllxo8fT0xMDOvWreO5555rk/dnn32GVqvluuuuCz2bM2cOzz77LL/88gter5e77roLkJyAYWFhzJo1i/fffz+0zbpl/Q4fPsyWLVsoLCzkzTffRKFQkJOTw6ZNm1i0aBGbNm3C6XQyY8bZbSybNm3i+++/54YbbuDyyy+/oBx+/vln8vPzmTNnDjKZjI8//pjw8HBuvPFGtm/fTkFBAXffLd1Yt3z5cq6++moyMjJa1a+8vJyXX36ZpUuXEhERgc1mw+l0YrfbWbNmDStWrMBisbBgwQJuvfVWRo8ezSOPPMIjjzxC165dcTqdqFQqdu3add7y9Hr9efMZP348c+bMYfLkyVx77bXs3LmTzMxMFi1axPr169FoNFxzzTUsWbKEK6+8khEjRiCKIj6fr5Xz83xwFFcTcHrInfcO1uDh5NET+9N96Z0gF/CarNJh0E4PefPXkjJ7KuG9O6JOiib3sbXUbNpHyl2T6fHsbcgEAb/TQ+nHm0m4ZgSCSoEiQh/cOiUn4Payf/CD+G1OBme+jrZDvHQOUiCA6eeDlK/9nv7fLcVVZcIXvJDCWWlC3z0ZuUaN6PMRcHup/XE/5r15dF96J0KYBkGpkA4Y/3w7xa99Q/Idk1DKRJIfvpZjU54gbcFNRF8xDGVMBGIggK/JRuXb3+EPTrgc+RUkP3AN9rJ6oif0wx+Uh+VYIaMPvMmZZZ/TZeF0ZHKBys+3U/TaN8RM7E+/dQtAJsNrsuCta8JndVD3zW6UxnBS516H3+mRoukEAW99E75GG6WvfU3qQ9ciygW0aXGUrfuVM89/hrZDHH3XzkXXJRGZXI6zrI6cuVIder40i+Sbx+OsqOfEnDV4zTb6fzwffdck/C4P7uoGqv61h6LXNjJi+8vouyYh+gPkzn+fqq92IUNkwBdPYujfhT1DHkJpDKfP2nkoI8NwVUiH9WtSYpHr1QTcPvw2B94mB9nz3qXbwumceOw9ej53G8YxvUOX1gRcHvbf+AJNB8+gio1g3ME3EX1+RH+AgMuDq7oRpUGHs7QWRaR0OL6zpBZBo8I4OgNEkfJPt3Fy0Uek3DEJpUqg4/zpZA19iM5P3oJxQn/kBj0EAsj1WrwNFjTJMTgKq1DFRuCuMHH6+U+w51cy7JeXkOvU+F0ezPtOkff4e7irG+n50mwSbhyNXCOdyZN93+tYjhXS5925xF4xFJkgw1PXROlHPxN/5TD03ZIRAyKuijoUei3IZMj1GgIuN54mB8fnraX7whs5/tj7pD93GzFjMlAZDdK5ciW10jehIGAvqkabGC3p3ufj5ENv0bT/JBkfPU7slcMknZXXE3B5qP56J12fuYOAx4sYEHGX15P/t79Ts+UYw355CVV8JKqocLw26exEmUyG3+nh8C0vYjkoOXtHH3wLEPHZXBS89AWdHr0eZWQYinAtisgwKTLG6sR6vJCw9FQCHj/H7lwZtK3ZJM4Yi6BWgUzEU9tEwcoNeGoa6bN2nrSNUyZD9Hgp/eBn4q8ejjIyDL/Dja/RiuXQaQgEME4ehCo2koDHi0whx2uyoEmJxZZbAgERTYc4ziz6gPKv9qDrksiQ75eiCNPgd3g4ft9rNGw/DsDw7StD9ps3/z2qvpKORBh77B2QCygjw4KOHC8EAsgUcnx2J+q4KOQaJQGPD7/D9V+2X3d1I6oYA/IwLa7KemQygZpv96KKjWhjU4JayZBNz+OzOnFV1CP6/JR+8BMpd05GGRWGPEyL0qADEaq+3kXA5SX+L8MRPT5O3vUytmMFdH7pHuKmj0MW1IO3tonSlV8S1rczkZf1RyaT4a5u4MRfnsYhyhnw6SJyH1uLu6aRMYfXhCJ3rdnFeBqtRI/rg9/pwX66AkO/TvidHvxWJ8fveRV3TSP9/7GA6An9JV52eTj19DrCe3UgekI/FAY9AZcbb5OD3Hnv0GXhDHIfW0v3524nakzvkM1bTxRjOVZ43rK8VidH7nkNd00jg/7xOLEtysp9+h8YeqWRPH0scp0Ke1FN6Ew3d72F0n9uYfC6x7GeqUCXHINMLmA+WsD+G18g/bnbiZ08EE1CFIFg9K/f7sJ2uoLsue/Q7715qOMi0KbGgUyKbDp4y0sX1bPCoMOaW0rUiHT2DH0Yn9V5Qe7o/u48Uq4YgkyQ4aqzcOajzfS47wrU0eGIIthLa7GcruDgwo8Y9/kT2Etryb1zJdoOcSHOVRh0eEwWRK+f08/8g7grhp63rN7vziWuFU9tpsN9V0g2LIKjtAb76QryX1rPsJ9fOC//ylQKBIVcimasa8JRWE14307INdIZysfvewOv2Ubfj+ejS4vDXdNI+YZdVHyTycC1D6NJkM40EwMiCr0Gv92F1+KQLh9xeQAZh2a/iqBRMuSThehSYoK3Flex+/InSX/udpKnj0ER1LPf5UHm8+Opt5D72FqS75hE4g2jUSdEIfoDmLYfx2OytLEpr9OL1+og6943cNWYGfH3x0ic0C90Edqxv/2Dok+2AdD9gSvpePM4xECAsBQtAVfwshC5ioXPrWTMmLEMHjIEn9fLmZwjTBgpHRMkNyTgt9WxLf2J0HisjAzDkl1M9py36PHc7cRM6I/CoCPg8uBtspMz7126LJxO7mPvkXLHxDZtyX7gDUbuXI2gUqCMNiColRAIkDP3Haq+2kXk0B4M2fQ8ttPliB4fMqUCmUJAFRuBTC5tH/Y2WvFZJG6JHtcXZ0U9OXPewmu20WftPPTdkiXnnVIhndVda8Z84HSbfq+MDqf3O3PRdYhDJhdwFFZLt817fPT98DGiRvWSeEomw1Vez/F7XsVyrBA/MgZ9+gTln20j+Zbx1Pywn17LZyOolYg+P7bT5Sgjw6VzCpOkcU+mUkplFFRS8OLndF54EwDatDjkOjWi30/lp1s5tegjifd3rkZQKwj4RRp2n8DQt1NI9jGX9ZPOzJSB3+3F22DFZ3Hgszo5HuSYZn2pE4zIBBk7Bz+M6PHR+605xEzsL53xGmzXsXtew3KskM4LbqTjA1fhqjLRdKSQgtf+xbCNz6CKiQBRxF4kzY0tOSUk/mXE+Xkju5jsOW8SObg7HR68CldZ/Xn7co9355HcgjfyP9pMypVDCe+WBAERe0U9Sr0GZDIElRK/y4Pf6ab6061Ej+tL7mNr8VrsjDn6Dq6S2lDZf5brEcFd09hq/E8Kzi3PZ1MyuYCnTpoTGPp0InpCv9C5p6LPh2XLIcKHpaOIjkAmk1Hzz81UvLqBji/+lehrRiHXawl4feD346k0UfHW1yTeew2iUokqJoJ91y/FcaYCbYc4+gX7W3O7Ysb1JeDxoYzSI9dIHCSoley+7AnshVVoO8QxYO1cKWpckLF98MMXGR/KyZ37Dn3em4cqLhJNghFvk52mA6fPK0NvcAzb/9fXcdWYGb5uPglBvgm4PBx7+p8Uf7KVzrMvpyojnNXvryHg93Nd3xTu7hnBhhPlyPRR3PrE8+TXNWEwxuB2Onhn+fP8JdZH/8RI1Fc/yPurXuTTn0+QkprCC6+tJMEQHbSpt0IXivZ8aRaJN45pxdmWY4XItUouO/0xe8c/jqOgKjTGhPfuiOjz4yisAlG6xEj0B4ie0K/N8Un/17A67XeOMvlfgPmln/z+S/+L0O6UbMd/K2666Saios5eTnDVVVcRHx/PunXrMBqNdOvWjYKCAp599lk++ugjcnJyEASB5OTkkAPvxRdfxGq1Mm7cuFbnSs6ZM4cnn3yS5OSzW+7WrVtHREQEU6dO5YMPPqCoqAhBELjxxhsZNmxY6BKWTp06MXfu3FZOP5/Px7333svgwYN58MEHAVo5JSsrK3nllVeQyWTMnj2b9PR0zGYzc+bM4b333kOvP3vg+7nw+XysW7eOvLw8ZDIZnTt3Zvbs2ajV6j/slARpe/U333wjrfTK5dx99910796dNWvWkJ+fT1xcHEqlksGDBzN+/Hjy8/P5+OOP8Xg8qFQqnn76abKysi5Y3oXymTNnDuPHj+fIkSOIosi8efNISEho5ZSsra3l/fffx2w24/P5GDVqFDfeeONF7WNL/E1/1JRC8P/RQ5fOgUbWNiLh9+AVLy14/FLKcoi/f1zB+aCW/fn1L9cllnUpkJ331Lrfx6Xo+VJD/VVcgm38GzcWeC6xLD1//uIt+Pe27VJwKTYP4L7E/nwpuBT7lV9iX7kU6C6Bo+DSeerfBe8ljg+Xgku1pkvVc4Pw58+sNgYujQPEf6Mc3X9iV0szhEvsKqpLiBdpugS5A/wle+mfTrMt48lLKutSx9n/7bgUHlX+G+ccl4pLjVq6FO64VPuNuETu+HchXO79/ZfOA7P/4kdznQ+Xqq9LsUWr7NLG2KlPRf7pNLtfaPj9l86DS+GbyTVfXlJZ/ylod0r+96PdKdmOdvwJZGVlceDAAR5++OH/11X5j0S7U/Is2p2SrdHulDyLdqdka7Q7Jf/raHdK/tfR7pT870G7U/Is2p2SrdHulGyNdqfkWbQ7JVuj3Sn5/xar/gOcko//hzklL4252tGO/x/io48+4siRIyxevPj/dVXa0Y52tKMd7WhHO9rRjna0ox3taEc7/qPR7pRsRzv+IGbPnt3m2QcffMCpU60Pzb/iiiu47LLL/l3V+o9C7/Sa33/pHBzKu7RzSXzin18Fv9TVUe8llHWp0V+B/5sBEpcU0eK7xNil/+2RgZcaBRP4N0Z+XCouJTrlUvryvxv/uy3qf3/EI0BymO33XzoHpbbw/4Ga/O/A/36NXRouJerx3xkZqLjEDWSXEvV4Wc6Ll1TW9oz/m4vj/87o8UuxqUuNKP53jg+Xar//29FwCRGPcGmy/3fq61J5/lKiHsf9OuuSyto5+aNLSteOdvwZtDsl29GO/wLuueee/9dVaEc72tGOdrSjHe1oRzva0Y52tKMd/8MI/O9fK/+PQ7tTsh2XjPPdtP1nUFtby+nTpxk9evQF3/n+++/5/PPPef/999HpdBfN71//+hfXX3996N9LlizhhRdeuOD7BQUF7Nixg9mzZ5OTk4NCoaBHjx5/uh3PPvsst99+O126dAGkdq1YsYLVq1f/6bwuhHMvx/nvQENDAx9//DHz58//L+f/R9PrZs7E8dlnrZ5pJk1Cd8stAAiRkeDzEbDZsCxfjr+qigEfPEp4zxQQ4fij7+KuNTNg7TyUkXqasoup2LCT9GdvR2nQSbdBmiz47W7OLHxfuo0XGLrzFfRdEwl4/Ry66mls2UV0WzaLxJvGIWjVuMpqyRo+L1SnuKuH0+XxG9F3T8Z+ugJBpcCSXUTVhp10f/aO0C2BqtgI/E43p+auwZZdBEDXZbOInjgQVYIR67F8Sl/7hm7L70YVH4Xf5sJrslD5yW9UffAjAB0W3kTinZejCJNuDsy9ezXmHceIu3EM3Vbeh0wux9dko/T1b6gMptH36kD3lfei7Zwo3QLs8uJ3uvE12Slc+gmpD/0FVWwkBEQqP/mNovc3o02LZch3z6EyhuN3eWg6WoirvB7jyHQUETr8Tg++Jjsn5r6DNbsYgLT7riD1zkloO8QhEwR8NieHZrxIxweuQtclEXWiEaVBj+j3c+yeV+ny2A0oI/VY88pAFAnrkYIogu1kKYY+nZCHaRF9flTGcMRAgLqfDxLepxMyuUDVp1soefNbAHq9E7yxWiGHQABXRT0n/voaHeZeS9zVwwm4vTjyKzEfOkPxW98x5LvnUMdGgEyG3+nm2N2vYtp+nB7L7iR24gD8Tjcn5r6Dr8lO37XzUBrDEZQK/A4Xogi5j75D+sv3ENYzDWTgqjDhKKgkZ+47hPVKo8cLdyGTC9T8sA/jyF7ouiQhkws4y+po2JlNh/uupPyfWzCOzsDv8uAsqUXXNRFtUgwgglzAWVTD3nGPA9Bj2V0kTh+LXKPCWVGPTJCBTIYMGQgyAj4/ZZ9upfDN7wAIz+hA39fvJ6xLEshl2E6VI9drEFRK6eZHrw+5Ro3l8BkOXbmEbstmkTB9LHK9BtEfwF1povyjnyl/70d6vvYAMZMH4m2y4WtyBG8dLeLEnLcQvX46PHAV3Z+9HZ/FgaBR4iyvJ/ve17FmFxF9Wb+QLCo+3Ur1t5n0XTsPVVwUcp0ad5UJ0esnb9GHJN44hqSbxkk69/hwltXRuCcHVApiJw/EU29hz7gFaNNi6bd2HvrOCdLtvXI5AZ+fii+2E9GvM4Y+nSh46QvK3tkEQLdls4ieOICA0406KRpBpcBZXIOztJaIwd3x1DexPyhnAE1aLEN/eAFVtAGZXODQTS/QsD07pIeYoH3kv/gFnR+TbhJHLqDQa/DUW9g77vHQe4pwHX6HC5/NibO4hqqvdtHrlfuQ6zV4G6wcvnUF1uxiwjM6kL7yHrQd41GEafHUmvHZXCj0atRJ0dhOlUk3Gp+pQNclkfA+nSAg4rM5OXzTMixHCi5YP1VMBIJOjbfBBoEA5Z9sQdcxXrInvSZ0S/j+qU+hNIa30dfQH15AaZSiC50lNfitzpC+YqcMRpMcjbO0DnVcJIHgbbwKvQYEAV+TPcQVAZeXgNsj3TJbVkfF59vp/sxtqBOi8DvcNOzK5sSct9B3TyF95V/RBWXhqqzn+F9fx2u2MXLXK3gtdtSxkYCIbdcRymb/DQB1emcSl85BHq5HmRSDTKnEeewUioQYlEmxeEqqUCZE09XpxV1rpub7feSv/CpkT8pIPZbsYo7PeYuez95G3NQhqIzhyBQCp1/8kuJ3vg/ZSIdmnkuKRvQHqN92jGMPvPm76RQGHf3emUv0+D7I5AJ+u4v9N76A5UgB+q5J9Hn9fgx9OpH/0hfU/LBP4p7m/vbwGob+8ALu6gacJbWS/rSqVv1t0Ct/JXHyANz1Fn69bBG61FgmfP8s6uCt7raSGiynyjn4yHtEZnSg3/O3o1BI9UBGqCxPg5WUmRMIeLzU/XaEiP5d8Dvd5Mx9B2tw3Or7/jzipg0BUaT2p4Nkz3mL7s/eRtL0sSjCNIiBAH6nlyO3v4w566Q0Pvx1GqmzJqNJipZ0vjuH7Dlv0W3xzcRePhClMRyFQQeiiLO8nuP3vh4aWxBkjP7lRVzVDeQ8+XcGrJ1LePdkAv4Aos+P0qAHUcRRXieNb3YXJxZ+QOqtlxE7cQCKMK1087Igw13bxM5xj+O3uUi6YRRdHr0eXUoMyGQ07s3j6O0rUMVG0vutOYT16oBCr8bTYOXobS+TdPM4YiYOQCYIIMgQfX6KPt3GmbckvonI6MCA1+4lrEsSgkpBwOvDXlxD7rIvGPrhowgKOQGPD5/TTdn7P1H11S76vvcIYempBNxe3FUN1Hy/j4KVX7UZj5plIWgiEDRSnxT9HhYvXsygYaMZPWYMiYkJ4Pch+r34bXUgnt1R0Mxtyqgw/A73/zh3tOR6RDHUn5uOFhI5uDua5GgchdUEXB5seaVoOyUQntERWXDM2j/tKbo/eztJN49H0KggEABkOEtryRz1KIJayeBvn0Wu16JNjcHv8mA7WYY6LhKZINUjZvJAoob1xHaqnBNz3sKaXUSP5bNJnHmZdNtzVQPVX++maOUG+vz9cWIvHwSCDK/Jiru6gYIXP8cwoCtJt03Ea7JIN5DLBWSCDEt2EWJAlPoBEHB78Tba8Dtcob4iqJUM/Wkp+k6JyBTSreJ7Jy1C9Prp8sQMUu+chDJCD4IMZ1k9x+5+BWt2MQqDjoxX7iOspzQnyl/+BenL70YZFYboC+Cpb8Jvd2E+eIawnikY+nTizEtfUvtDVog3zjcunY83Brx6LwmTB4Ag4G2yI/oCBHx+tIlG6ZbysjrsxTWUfLadwe88JLVfLuAsrCJr8iK6P3u7NN5F6KR5qdvLweueD3FF9GX96Ln87otyvTJCjyiKOMvqOPX0Ovp98BjumkY0iUYCbi9Fb2y86Pyh1+p70XdPRaYQcJXX42uy03ikAEPvDgjB29brd2UTNag7ykg9ol/qF0pjOIowrcQ5lSa8Jiu5Cz/Amlsa6jfaDnGM3v4yIlD36xE8Jgsxl/UDf4CAx4u+SxKnX5K4Pn3ZncRdPhhljAGZICATwHaqnL3TliB6/ei7JtHvnYcI790Rb6ONht0nQnOp0QfeRB6mRaGX+PPA1c+cl2+KW/CN4Tx84yiuIWfZFwx9/xFsBZXItSr0nRI5/tfXsBwvpO/aeYT36Yjf6cZZVofo9bNvylOt+Oazvz7LJzWHePmh57l+4gjuvm4yql7jQZAjup00nTnIEy+/Q7XZjs/vZ/Ydt3HN4K6IPg9Nho6k73uZ0zkn+fjR57mlKQklQiuOaTmWNM8T29GOP4v/7TuO2vF/GHV1dezevfui7+zZs4cuXbqwf//+383vm2++afXvizkkAbp06RLakp2Tk9NmG/b/Zfj9foxGI/Pnz/+3lquZMAF5hw6t61JVReO8edjee49AXR0Bkwnr6tUYHn2U8Iceom7bUXaOns+uCQuxna6g55KZFK39gR0jHsXXZKPf6w9wYOZyDv/1dbyNNo7e9wb5r/yLHqvvBSB64gD8NicHpjyJu7qBHi/fQ/TEAeg6JXD8thXkPfou6gRjqzrZT5ZxbPZqPA1Wqv61mz0jHsHXZCfj9Qc5MvMlTv9tHWHpaRy942XyHn+f7i//FQDjxAFoOyVS8fFmmrLy0Kd3oNvyu8l94HWOXvcsntpGTs59i+RZU9B1T5HKyinGdqyA3R1mUvXJb/R862EQBDo+cTN5977Kni634623kHzvlaE0PV65n/qf9mM9kk/lP3/D7/LgqWnk9ONr6bT4Fgqe+QcHxjzK4SueJHnWFPTdk+m2ZCb5y7/kt7Tbqd6YiaBSED2uDyef+juOgmo8NWZyH3+fXi9L0b/qhCg63DMVj8mC7WQ5NZv24Siqod978zh+7+vkv/gF1qOFlH7wE5UbdtL7zQcpWfsDe0Y8QliPFAIuD5mjH+PMC5+ijNCzZ/g8sh98E6UxjMwxj3Fm+ZfEXzOCk099TOaYx4i7bhS67slETxyAcVxfil//BuvRApyldfgsTnq8fA91m7JwFlfjLK7mwMSF5C38kG5LZlL93V5MO7Ip/2QLTYfz6f3WHGIm9kffKZHdwx8JtavbkpmUrP0B876TOEpqKH3/J7ImLCDm8kGo441s6z6b3PnvoTSGU/frYTo/fgM9l8/myMyXyBzzGCm3T8KaV0rTwdNUf70b876TJN0yHnddE9oOcewZPo/6rUeJHNwdW04pp/62DldlA/W/HkYRqQcgZmJ/yfb++hoHb3he+jCTyajZlIVMJcfXZGfnmPkkXTeKsO7JAPT826347S6OP/ouh2e/SnivDlRs2M3+6csQAyLH571LwRsbqf1+H9ETBxAxuDv2k6W4yutwldTga7QRM3kg2k4JVH+xnaM3v4gqNpKytT+QNWIePrOd5JkTUCdFE3/dKPxuL01HCzh47XOIHh/pL98NgqyVLBKuG0X6insoWfsjjvwKmg6foXzdbxS8vJ5er9xHxODuWI4X4SypxVFUjc9iJ2/hB1R8sYNDN78U6mvdl8ykeO0PHL3vTfAHyH/1G0r//iuJ146kaO2PFLVwAjX326zhc3GW1CDXaWjck8PJx99D1zmRoze33QqZ8cYcvI1WTDuz8Tlc9Fp9fys97Bk+j7zH3yfjzQcpWfsje0Y8gi2vjIpPt7Z5r/DVr/HUW8i6bCH2wioy3pyDNbeUrZ3uwGd30fuNBwDo9rdbqf/tCNajhRybtRp5uBa5RsmB65fitzopX7eFrImLOLnk7yCTFjjOLP2Uxt059H3vkYvWb/+VT2Pem0fZBz+x/4oldJxzNVGjM2g6eJoTc97CWV4vOaXOo6++HzyKu9ZM4+4TNB0+g6BUhPSl65TAweuew1lahyJCR86j77K92yxseWU07MlBUCk49dTHOAqq8NQ0Ivr8yBRyssYvoPanA2S8eh/2/ApyH1uLu6oBREieOYHuQVlYjhZwbNYqvBanZE9ITlGVMZyD1z/H1i53oh/WG/2EoQDEPzGL+jc/o3jmE9Su/ge+JivyKAMlMxfhKa8h0GTj1NBb2Zr+VzInLiJmQn8iBnUN2dOuEY/iNdvo+fwd6DolsnfKk+Qs/ghPg7WVfTTznC2vjOxH3qVuy1GUUeG/mw4g/YU70XWKx3ayjF9Sb6MhM5f+70mLW16zjdyn/h6y325Lbg3Zl89sp8+ah7GfqUAVYyBicHeaDp5u3d+AkvW72D3z5VB5Q964H1dtE7tvfZnKXw4hKBTYCqrpNf96BiyfxZ67VrN33OO465pCZSn0WuKvHEbND/twVZqImdA/ZFPN5QCojAbyV6zHUViN12yjx/N3oO+USPHb39N0pABrdgl1Px+i71qpfWE9U0i5bQK2vDJyHnsPa04Joj9A8swJmHZkc/q5T3GW1eGqNFG9MQvR4wuNLQCd/joN25kKid+WzKRo7Y9s7jKbxgOn8dQ1UfzBz9RsPYrP6mTXZU+Q/8q/GPD+I+g6JZJ17XPIwzS4qhv5OfV2Al4fGS9JczlHSR32M5Ucf+RdDs96hfDeHUmeOQHR56f2h/1YDp9he897EH1++n70qNTHRj4S4t7MMY+Rct1IwoPcm/H0Lfjsbgo/3ExTTgneJjs1W4/Ra9EMXDWN1Gw9yqZOd/FTr/sofOVf0hjz7vdsT/8r1RszKVv3KzET+pN23xVtxiMABDmC1oDPXIHPXA7ArFmzmHr5RP569yz8TVWIYgDR70XQRrbhNnetmS0pt/6Pc0dLrneW1OCpa+LYrFWIQMyE/iHu8FnsZE18gtPPf4rf7iLnkXfY3vMetGlxZLzxILpOCWTf+xqWI/lYTxRT832W5OREcgIeuv55bHml5D72Hs6iaiL6dqZqwy5JL7MuR98jBWdZHaef+QfpL99NzMT+aNLi2NXzHg5f/zzeRhvRE/qR+sCVRI/rS9mHP1P+8WbkOjU5D7yBactRAGnsm/gEtpNlFKzcIPWVMC1x04awf9oS8l/8HGQy9oxo3VcCbi/O4lpyHn2XLZ3uQhltoOsi6QJHa04JzrI6TDuyKXnvJxQGXUjPPV+4k/ptR9kzej57JyykwwNX4641c+imF/HZnABkjltAydofOPnU30OLHy1549xx6UK8UfrlTk6++g1ylYLfRjyGs7pBGn/ue4PyjZkUrfsNW2EVKTeMxGd3ceTR99jU4U7M+0/R/fk70HVK4NRTH+Ozu/DZXFjzSs9yRdA2Lsb1zrI6rCeKseaWInp8dF18M86SGkAkc8xjbO91z0XnD33em4c63sieEfNwVzeiNIaTNfEJTjz+PvuuX8ruCU+we+Iikm8cQ80vh9gx4lEcxTWYdufQdLSQqu+yqPn5ED6znfxX/kVG8FugGQM+eoymEyU07MlFrtdgHNmLXcMfIe/pdSAIIc6W+lEiWVc+je1kGa4qE1t6/hVtWhxdHr0uxPMes53anw9S+OZ3obkUgKBRYT1RzJa02zh0w1L6vPvwefkm+Tx8U3QevrGX1LD98qdwVjVSu+1Y0D6kOa27qpHaHw9Svm4L+6Y81Wr+e2L+e3wpFPKAvQsbX32Sn/YcolYRC6JIwNaAryIHt7EzXdN78/Wbz/Phk/ewYtUrBGI64YvuyLvvvc+xYY/TvV5g/IxrOKRqbMMx59rHkZkv0Y52/Fm0OyXb8d+KgwcP8uSTT7Jw4UKWLl2K2WwGIDc3lwULFrBgwQIWLlyI0+nks88+Iy8vjwULFvD999+3yau6uhqXy8XNN9/Mnj17Qs9dLhdvv/028+fP5/HHHycrK4tPP/0Uj8fDggULeOONNwApkhPg1Vdf5fDhw6H0a9asISsri5ycHJYvX05tbS2//vorP/zwAwsWLCAvL485c+bg80k30Tkcjlb//jPYvn07q1atYtmyZcydO5dPPpFuwgoEAqxZs4b58+czf/78UPufffZZCgqklW6LxcKcOXNCeZlMJpYtW8a8efPYsGFDSBYvvfQSCxYsYP78+WRmZgKQn5/PkiVLWLBgAYsXL8bpdLJ9+3ZeeeUVli9fzgsvvEBtbW0rp+T58gfYuXMnixcvZsGCBbz33nsEAtKK5LZt25g3bx7PPPMMJ0+e/EPycG3dinrUqFbPvDk5iDYb6lGjcHz3HUJsLN7cXGQGA6oBAyj/dBsAotePz+IgenQG1Zv2AWA+VgQyGc6SWhqz8qj8ejfxUwfTeOgMmsRoAGKmDqb8/R/xmW0EXB4UBj1x142iesNOzFl5NO3NRSYIqOIiQ3Wyn6nAUVCFMkJPw84Tkj6OFYbKipk8iPrfDhM7dQhNh86gMOhRxUUSM3UIpl8PET15IKVvbURQKXBVmLAezsd6JJ/ajXuIGtcXx5kKVEFHaNS4ftSs3wGAz2RBUCkwTuiPI7+Shl8PIXp91P5rFwGXJ5RG1zUJbYd4ajbsQBWMmlEY9LjK6pDrNHhqGgHw2104zlSgTjBiHJ1B1YZdAFSu30l4rzQcBVXETh1M6Yc/ozDocJbVozDoQrKQyeUY+nWm5N0fkOvUVK3fhTLGgCouktipg6ncsJOEa0ZQsuZ7lAYdjftOSSvDYRqUwXrFThpI5eeSDgMOF6I/gN/pQd8pAZ/NiaFvZ0Svn9qNmcROHULM1MG4qxuIGpFO+Qc/SdEYFXUoDHqcpbWIgdZnTxpHZ6DQaajcsJPK9TvRJMcgqBTEXzeSyg07AWg6lI/CoCN6bB/qtx0nakQ6+cs+I3baEESvn7hpQ6jeuAe/zUnlZ9sQlAq0HeNRRhtwFNXgLKlF9PoRlArCe3WgasNOKtfvIO6KofjMDuRaFTXf7pX0oFUj+v1Ej+1D5WfbcFWZMB/Ol1bvgdipQ6jasJOGHcdpOnAaVWwkpu3HCc/oiO1kOYJGhSoqnKqNmcRPHSw1UhQx9O5I9aZ9GPp2wmdxYBzWA9Hnx9dkR98xHtHrD9m7z+LAcqwQ854cEAQUUWFYjxURe8VQzFl5+Mw2FDoNdZuygvawg9hpQ+jx/B24SmshEKDm2700HTqDTCFHGRVOzMT+rWRRvTGTqOHp1G7KQhSh6eAZYqcNQWHQIWhV+CwOan/cT8DlCeWhioukMeskXrM9pL/o0RnUbNqH3+bAdroC47AemA+cxlXV0KpdzW2r3rATdaKR8P5d8NkcyFQKLIfOgCBFe5yLiAFd8NtdnHn+U/wWBypjeNB+JT1I9nEmaL8SjxW/uZHIoT1b6Qug7IOfQ/3D22hDJpNR8Y9fEb1+Kj/fjjo+Suo7okjUiHQqN+xEYdBJNhEIoIo24G2yEzdN0qu33oK+WxLm/dKCWPHb37XoX+evn6fWTMm73xM7bQh+uwvR50f0+qnasJOajZkQEJEpFEQO6dFGX+G9OlLy9iZEEUxbj6GMMaBJiUHQqkJlBVyeNrKIGp6Or8lB7NQhlH34MwqDHk2yMcSbngYrMqWCiAFdqdmYSfXGTLxmm9S/RIgakU5VUBaOgkoUBj3KaAOKCD0+qxPz3jwCDg/2/Scw3n5VyOaFMB1+UxM+UxMyhQLXiXzpJ5cbwaBHrpf6lEwpl6KqxbP21MxzcVMknvLUW6j8YgeCSok82BebIZPLMY7qRe2PB5Dr1NT8dPB308nDtESNSEeTHE3R25sQvX4KX9+IKsaAOi4ST70Fy9HCkP0aR2dQG+xvdVuOEDU6g4pPt6KKjcRncVC1YWer/qaKi6Q+6ySexrPnbBr7d+bUO99TsyObU2u+Rx1jwFJQRfTQ7lT8eABnhQmAyCHdQ2UhyJDr1FR8uhW5XkPA6UEVF9lq3AIIS08NjauV63cSG2y/Jjma0qDdN+zJQaFXo4qLRN8tGfOhM0SNSKfm2700ZubhNduImzYY047jxFw+MMgBB5HJZcF2haGKi0STaCRu8gDKgmN7TIsxXfT6EP0BEq8ZzslnP0Wh16COiwyO6UYqgnYqVylBFNEkGnHXNREeXLAzHzyNcVgPqjfto/HQGZDJiJ02BE+tmbCeqVRt2Inf7sJ6ohhVdAS1mw8RMbBriHuVUeGUb9xLwpRBzWZIRO8OqKLCaDhwGsvJciJ6dQhGabblG2Mznznckv1NG4JMISdqeHqb8ejsnEOKlJf+V0b37j1wWxtAFBF9bmQyAdHvQSa0Pn0uYkAXSt7e9G/hjpZcDzIC/oAUBQsEnB6U0YbQ/EoVF4mn1kx4747UbsqS5J1XgnFsH6o27GzFI1Ej0hG9vpAs/A43xtEZ1P1yUBrzy+qIHNYT0etHrlPTdDgfRBHLsUIUBj3xwbmc3+HGcugMygg9gkZN7OWDpcWwJjuu0jr8TjfxN445r76a+4oiQi9FeeaWoO+aTMDhRhUT0aavRA3vSc2mfciUkmMpakQ6ANHj+uCzOKjcsFOKwhRkKKPC0HZKIGpEOhUt5rKGPhIXp945mcLX/oUyWurz9tMVF+SNc8elC/GGKeskxkHd8DQ5JDvp1QECIpa8Mkq/2Eni1ME0HspHbTSgNoZT+X1zv99B7BTJdhKuH43f7iLgdBNwukPtjxjYFUdRzUW53mdxYD54GkdBpVSvCD2CXvOH5w/KyDCqN0rffL4mO4JSQVivtJB9gMT5inAd9btyAMh/7RviLh9ExYad1PywH9HvR2HQYS+tRZN4NuhAnWgkrEcK+Ss3tOIbgPqtxxAUcgSVEoD44BzXXWtG1yEOAgEUeg3WvFJiJw4AwFNvwZDRAWtu2VkZBiNt5Vp1aF7YdOgMqtjI8/JNRQu+Icg3yqgwGg+cxtqSb+QCne+eQtUP+3HXN4Xso3m8q/42MzS3aJ6fAxw/dpzUlBSSYuJRKhVMHTMUq1+Bv0FaFBIdTag1WmRyOaJMjsPlIcIQhjzgQxMZz7atW/DKApSv387Ay8cSEVC24Zhz7cNZUtumr/1fQ+A/4L//NLQ7Jdvx34qePXuybNkyXn75ZUaOHMl330nbD7/77jvuvvtuVq5cyfPPP49KpWLmzJmkp6ezcuVKrrrqqjZ57dmzh1GjRtGzZ08qKytpapJI+KuvvkKn07F69WpWrVpF7969ufXWW1GpVKxcuZK5c+e2ymfUqFEhZ53P5+PEiRMMHDgw9HtcXByTJ0/myiuvZOXKlaSnp5ORkRFyZGZmZjJs2DAUiks77aC4uJhHH32UVatWkZmZSX19PcXFxTQ0NLB69WpWr179hy7Gyc/PZ+7cuaxcuZKsrCwKCgo4evQoUVFRrFy5ktWrV9O/f398Ph+vvfYad911FytXruTpp59GpZIOiD59+jQPPfQQzzzzzB/Kv7y8nMzMTJYuXcrKlSsRBIFdu3bR2NjI+vXrWbp0KU8//TQVFRV/SBaBujrksbHn/U0eG4uyWzc8wahY0WpFdDjo+/oDjPrtJfq8ci+a5Gi8FkdoEtG8BaIZzsoG1AlGUmdehmnrEUCahLgq6kPvuKtMaFNjWz0L+PyoE1tHSyqN4Yg+f3CLEZLTI1iWOjEKR1E16oSoUJ7qRCPqRCOxV4+g4PlPICBtQ/Nbzjpg3JUN6LolE9a7E9bDZwBQJRoxThjAsEPvEHfDGOx5peh6pOKuNJ2tn9uLOik6lMZ+soywvp1wV5gI69MJRWRYqA7NfwE0qbGE9e4UjFST5NZ18U30+/AxFGFaSt7/EU2iEVeFCVdVg/T/wb/u6kbK1v2KoFLS84W78Fkc1Py4H0TQJBrRJBpRRobhrjPjbbIT8PhQx0Wi7RCHu95CxICuDPttOTET++M2SVFG6gQjBESGb1lBzOSB2E+Vn5VhpQl1giTD0jXfETGkJ12X3okyKoyqz7bhrjJJH7RJMWg7JjDgm2eJmSR9+KoTooie0J9+Hz6GJiUGW14purQ4XBVnZeiua8LvcKNNicFjspB235VEjUin1yv3oTKGYw9G7XRZfBMyuUD8lUOp//VwSA9KYzg+uxNVtAFXhQl9t2RkCjmOkmpkCjnuaunQcWtuCcjl+J1u1MnRGPp2lrb9KBUh22lZL9HnJ2JwN+z5FbgrTbiqTGgSjSFbBji96isEjYrxB96k073TaDxwKjTRVkTo6Hj/lSTfPA5tWhzqRCOCVon1aAGRw9Px1JnxWexET+yPOjk6mEaPGAiE+pGrsgF9tyTc1Q0IGiUIslB7XFUmvGYb+u6tbdLXZCfgkyb0p59eR8qdkzGOzqDbM7fjKq9HrlXhrm5EmxaLOiEKVUwEMZPP8m6zTJv7szrBiLO0FnWikZSZ4zEfPNMmgrm5L3dbeheuklq8DVbkGlWoD7ZcWGjOHxm4yuux5ZYE2ys5MlrqQWkMJ+DxoQmmd1U2oIqLOK++mvUTf81w/C5P6DdXZQMBtxdNopFTT68jckgPeiy9k+7P3o671hzKUx0fQdSIdAZ/8zdiJg2EQABfkCNclQ2h/vV79dMkGtGkxqKKiSTg8Z2tR5UJ0eeT+uE5+gIRV1ldSF9yjYrOC2fgKq8PpdemxYJMxoB1C4gc1hNXZQPyMC0Bny9UJ1eVCWdJbai9cdOGIKgUIY5xV5oQNCo0iUZOB2XRfemddHvmdvKXfY6ryoQ6LhJlTDhynZrB3zxD5LCeeMtrUMZJOq9+4X3iF82m2+6/E79oNgGLPcSlqpQEFHFGUj94ljF7X2NCznuYdmTjKK5pNT64KhtQRuhCzjoAn9WJ0nDWudjMc8oIPeOPvB1ypv9eOl2HOLxmGzKFnK7zbyDjlXslB6JIm7FE0KlDsgFIuX0SPrMdAiKCWolcq2qlP6/Z1upDGkBlDEMMBHCUS+OWs0pyWnW8aSyeRhvKCD3jvn6K4VtWIAbEUFnhfaRFjOaymrdQtrRlpTFceuccubkqTK3Gh+RbxoWe2U6WETWyFz6bC5lKQcyk/sh16lDemkQjcq2KiEFdqN9yFFdVA16zHU2ikV5L7yDv+c8QAwFkSjleiz1UX4VegyragLuuCUdRdWg8Sp15GV6zDVeFiYDHh9dsQ5sWy+jtL+Opb5J4i9ackjrzMhp3ZYfq1Gy/mtRYwnt3IuD2Inp9qBOMrbjXVdWANpjm5OqvkGtUpN44mpRrR3Jy5VdoE6Nw1ZpRx0YQd1k/rir4iLE/PEfE0O5n9SzI6PXKvRhHZ2DakY2glJ/DI1K7CPgJOM0ojGkojB2CkfPg83pC74oBP4ImnIDXGXqmNIZLR5uU1YV09j/JHS25Piw9lbAeySGud9c0SmN/kOsHfPJEaGwW/QE0qbHoOiQg10h23lw/v92Fz+LE0cJxpIwxoAjTMvb4Wmyny7HmlaJJNBI7ZRD4RQJBp1RzfbWpwXFekDF0ywo0HeOwZhch12tCc7yU2VOQ6zUkXDsSRYQ+9GzEzlUIKkVosUEZFYZMIWfAF08Sf+1IxEDggn1l2C8vMj7nPUy7TkjHWwRtXt81iR5L7yTxhtHY8krxmu1E9O+Mx2Qh4/UHGP7bS/ReMwcCIs6yenRdEtGmxSFXqxjwyUIM/TuH2ic/hzfOHZcuxhua2AhEnw+VMRyvxY6z0iTZbZX0t8Mt47HklSKTC4z/ZRkjPluIoFWH+r1xTG9K3/0Bj8mCoFGF2q9OMOI1WS7K9ZHDehJ/7agQ1/ssDtTxkRj6dQ5x/cXmD6LXH5qPadNiQZDRZ+08oob1lI592LKcSTnv4be5aDp4ug1npcwcT12QczrcOYm6rUdDMu214m7ctU3gO8s3ijBNq37ZvICsTjTirDCFOMVV2YChf2d0HeJD0b3NvwW99aH+BSBTCHR44CqG/fISybdPDC4CtOUbZ9XZNC35JvnakeSt/ApNkG+0qTGkPzGDpGuGo46JQB6maWEfIt3/ditRw9NJvn1iiLcBzIKHWF1EqIykLr2QCzJE39m+FKaUYWk0MeHWOdy44GWeemoJAVMxgujntivG8bQhl+cte4mJjyPdZ7jgvKi5be1ox6Wg3SnZjv9WNDQ0sGzZMubPn893331HWZm0etSzZ0/+8Y9/8OOPP2K325HLf/++sczMTEaNGoUgCAwdOpS9e6UVp+zsbKZMmRJ6Lyws7KL59O/fn5ycHLxeL0eOHCE9PT3kpLsQJkyYwPbt2wEpInD8+PEXfFcmu/hpt71790an06FSqUhJSaG+vp64uDhqa2v56KOPOHr0KFqt9qJ5APTt25fw8HBUKhVDhw7l5MmTpKWlkZ2dzSeffEJeXh46nY7KykqioqLo2rUrADqdLiTvvn37XlBe58v/xIkTFBUVhSIls7Ozqamp4cyZM2RkZGAwGFAoFIwYMeKC9a6oqGDRokUsWrRIenCBmwFlBgOqESOwrl0bfCBDnpZGybpf2TNpMT6Hm45/nfa7ctIkRpE68zLyl37anPN5CjtPwnPrdZ53xIv8KIqgjI3AZ7ZhO154njQgqJUYJwwg/+mP8Qe37CCTUfXJb+wb9AC1X+9C1eaDVkPSPVfQlJUXSnPqkbfRpMbR49X7pQghn79VE0QR5DoNGR8+LpXlcIXyy3/pS/ZNW0LA5yf+yqHntEEM/VVE6ImZ0I+Ay8PRu1Yh16mJv2JIq/eMY/tQ/U1mSByiKCIo5IT1TMXbaGXfpEVS1MsNo0Nt9dmcHLl1Oeask22cTiIiICNm2lDsp8s5MXs1jsIqOj52AwAek4WDVy3BWVxN/jPr6LXqnpBTuuKfW9g3bQm+JjvqxOgL6lOmkBPepxNVG3bhKKrG73CFJpgABS99ic/qoHH/aaIn9G+THhnI1EpS756Kp87Muaj8bBsBrxdVTAQ9lt5J04HT0jlgofq0th25Vg3+AOZ9Z4+PEEPvSn9TbxmPx2Rl28A5lH+5k4gBXUEUcdc0kvf0P6jamEn9tmPE3zBasgekc/5K3vqW8N6d0HZOwlFQhRiciHMOZwkaJapoAwUr1gfr9wf6TIt/p9w1mcJVX2HPr+T039YR3qsDIMPTaGXXwDk0HcnHVVFP10UzWkepydrmpwouBpgPnIY2t6PKiBjSA099Ez6rMyirFj+fo3NBq0JQKEJb3polKsm3ReEt7LfVi+dtOCTdMl46f8rpbvObKIqk3DUZ2+lyjs1+hfwV61HFSFHDHpOFfdOexlFUzaln/kn6qnvOm/8fqh/Q78PHsJ8uh8B5OLWt6EJo1pff6aH0ne+D+gJ3TSNZE58g4PZSsvYH+rzzsHTW3HkyKVj9NZokIxlvzUGuVYc+nM8nC/vpco7PfoXTf1tHr1fvD8qiicpPtuIqr+fUM/+gzzsPhxz3AFG3XkH1C+9zZvRd1Cx7H0VsJAC+ugbOjLkL1/HTmD76BkGtZNeox4gY2AV9t6S2cjgPWoqxmeec5fVs6/cAcp2auCDPXSydTCEnvFcHRJ+f7EfW4ne4Sbvr8rYv0lrDMZMH4m204nd5Wvx6IRtomUnbd2RKOaLfj62ohqi+ndh92yqO3/saykg9us6JxEweiOj1EfA07/KQtclbFMXzj4fnQJsaS8Dnx13XhCiK2M9UUvbhZjQJUQz6fLG0fdsXaJW3OlE6o7Pq6+ZjekQihvaQokiPF51HOlI75To1ld9khh5F9O1I6szLsJ2pBKSzPOU6NeYDpzlw80sIWjWKcF0rMRlH9SJ15mUUvf5NizrJEDQq+n34GKefXgeIkq5ayFZsOYgCaTePw2OyUrc7h4KPNpPxt1sRRZGAx8f+u1/jh+73sOu6peg6xNNnzUNn2xEQOXzzcuxnKokY2CXk6GgJSfYCMpUeX0MpvoYSkAkgtF4Al8kVUlXdLW6nv4DO/h3c4SisxlVuasH1Un9u5vqStT9I3BaM0u334WMUrvqqTYaq2AhMwW2oLeXuqjSxq/8D6DonhvTa6ZHrcNeaLzxPC4jsn/gETftOEdYjBUErzfEr1v1K5rC5OEtq8bk8dHvu9tCzg9c/j+gP0P05aVeVTCZDUCs58eCbNB08jSJC38pJ2LKvZE1cxM7+D2Lo3QGZ6qy+XBUmjs1+haqvd0vzEERkcoHwPp0oX/crWZMW43d6kCmlObmgkKMw6PC7PJS+/xP93n+krT7Oq5vf4Y1Q5G3L36S/KmM4AZ+fwo9+wVFWx7aJiyn88JfQNueIId0JeHw4CqpalSme01fOLbeZ663Hiyj78KcQ1we8Popf30jdTwdCXC9ozn6DnTt/UIRLfcVd08iugXPw25xUfb2b/u88jEKnYffEReya8ASCWkFYz5RW9UieMQbR56fy690oI/TETxnM6aXSOfaxkwfiNVkIeLxnE8hkbe393AfNTRZkdH96Jvmrvjo73p3vOyEoaPOB0+Q++i6HZ75E6qwp0vj2J/im8KPN9P7brdI2a4+PxsOFZM54kRPPfEL08J6tZLj/qmc4PHMFzrI60mZdjjKq7XeeKIoI4bEQ8LW5ed5ss9OhYye2fvIW61c8ztLnn8cT0YFAIMC2A9k8Z+nFQlsPRET2KxvO2/CL2Uc72vFH0O6UbMd/Kz766COmTp3K6tWruffee/F6JfK/9tpruf/++/F4PDz11FO/G1lXUlJCVVUVL7zwAnPmzCEzM7PVFu7fcwS2hEqlolevXhw7dozMzExGjhz5u2l69uxJXV0dubm5BAIB0tLSLvhuWFgYdvvZaDibzYbBYAj9W6lUhv5fEAT8fj9hYWGsXLmSXr168fPPP/Puu+8CIJfLQ4NUs+wuBJlMRlJSEitWrCAtLY3PPvuMr776qu3HTAuo1eoL/na+/EVRZNy4caxcuZKVK1fy+uuvM2PGjD+cB0BycjLLly9n+fLlCLGx+OvPRihqr70W4wcfEP2Pf6Do2BHH118jWixS+eHhBEwmabsOUL1pH2Fdk1AadKFtmmIg0GpSHdG/M8YR6Ry6cxW+4LY3d5UJTXIMCdPHou2YQMTQnrjK6tEkx4TSCQo57urGVvX2mqySg6d5i1aLstxVDeg6JYTSqBOj8VQ3IJPLiRzZi+EH1tBr7aPI9RoiBnWX2qOQkzrnGqxH8qn/8ewZqZ5KE+okKYKt9pvdqBOMOE6VoU6KRqaQ0+vD+ThOl2HZlxdKEzmmT3ACrcJ2ohhPgyVUB3ViNN76JjI+mk/N17uo/3E/XpMVhUFH6t1TGL5lOYO/XoLXbCN6bF8pYiM5OhQdqUk0Ej2+LyN+ewl9jxSQydAkGan5Yb+0TUkmRRe5qxsxju5F9bd78ZqsCCoFnromXJUmvPVNOIprALDmlhKe0SGkC4VBh7u6kZpNWajiI8/KMCkaTXIMhkHdiLtyKLbsIjTJMciUCvTdk1EnRuMuq8Mf3JJkGNQdRbgObUoM7lqz1IYkI/aCKjQJUTjK6tAEIwMBaWVZp8Zd04i70kTUiHS0KbHETByAGBDRd0sOvSvXaaj8cjuGvp1RJ0WTMutyBq1fgiragKfeiqFvJ7SpsWjT4ogano6gUpDxxoOoYiMQ/QECdrd0BuTsV1BE6Ai4PFLUbdB2kmZexvAtKxh9aA0ylYLKL3dIEa5J0WgSo6UIwyRjSDaJ14xAUEjbk6s3ZaEyhuOqbiTg8aGM0KNNjiF+6mDkGhUBp4eA04MmOUaKMK1pxFvfJF2oUSh9ZPjMNil6M9iPIgZ0RaZUMC73fWIm9EdQnm2PJjEaZWQY9qBNNkNh0CMopEsCEmeMw3ZSirroNO86lFHhBNweNMFtzprEaAS1EkdxLfouia36WHN/dlc1EDGgK4JaybEH30LTov1ny9TS8ZHrSbptIpEj0tF2SsTQtzO91jws2X+dFE2fPGsKQ7a8zKD1T4Ego/eahxh94E1U8VHINWpErx930O6b6yGoFLiD6TVJxlBeLd8DMPTrQtLN41FGhUt9I/ibJsmIwqCjz5sPkjZrCtbsIjTJ0dJxAGoVmiQjrrJ65HoNMrlAxqv3oQjXIVMIKAz6UB6h/nWR+mlTY6VIp7hINKmxkqyb65EYjUyhkKJOg7Y7fMsKOj92g1Tf1NiQvpBJW3UV4Vo0ydGIHh+OwmoElQJNaiyKCD0Dv3gSv82JoFCE6qRJjKbpwGk8JiuHblhK7ff7CHh8KIK6VCdFE3B5cFc3kjhjHJZjhWiSo6n5LouIAV3QJEbjKqvHeqIYpTEc6/EiHMU1qLum4q2VInQjr5+IIjaKzpveJOaBm5CpVMgNekSPD7/ZiiIhBkfmMZzFNajjImnYk0vkwG4oDTrS7p7CyC3LGfL1EnwWB9oW+lOEa0MObYDosb1xFFaj0GtIvXMShj6d6LZw+kXTpc26nD5vPBAaD7SpMdRs2ic5MIL6awm/wx2STeTQHkRf1h99l0QGrl+CKsaAtkNcK/0pI8NCeXSYPpqwjvGM/WIxMkGQLnABOt06AUEu5+Bj7+OsaqBm2zH8TnfIkTBw/VP0evV+lFHhaJKM9AlelqHvnhzKu5lrmseHxJvGou0Yz+Cg3DTJ0biqGki8YRTqhChyHl0bGicASt//CZ/NycEbluI12/E12ZHJBYZvWU7UiHQUBh0Vn28PliVF1us6xhE3ZSCXHXiDAWvnEj20B9qUWMZsXc7oLS/hd7iR61RUBbc9GjI6kPHiLACc5RKnR/TpCDIZqtgIXBUmmg6fodmR4DFZURnD6fPKfRy6cxVyvSZUX3dNI73eeABVXCSd59+ATC5HplK24V5NohFndSOdZk2m4y2XoYoOx1Vjxl5YTWTvDriqzWjiozAfL8LvcNN0vAjb6XLkKiWKSH2IVzVJRlyVJhr25CJTKlrxSLMcZUotBLwI6jAUkcnIFCpAhkIpORxk6jAQ5PitUkSkoDGgiExm0PolIAhoUmP/x7gjZPsGPXKNiuFbV5A6awrO0lp8dhc132WhCNeijo/CVVYf4vqGXSdwFFajjAxj6OYXUcVF0mHO1SGbclc1hOpQ9dXOkNyb66sw6PDbpSi4sJ4pUl9Mi0PXJZHoCf1RJ0Uz7NflaFNicZbWhuqfMutyDIO6oUmJgYCIJjlG4vGAiCrGgHlPLoYBXUPPvPUWBJWShOtGMXzLCrxWBz6bC2+DFVd5PYgiqnhjSDYt+4pMLuCzOLCdKkcRrmX4luVEDOqGPyjPqn/tQZMQhTIyDGtOCe7KBgz9OjN8y3KMozKQCQLa1BhclSYsx4pABqYd2YgBEWV0eBveaNaxTBDQdownYlC3NrrTpsbR+805XPbbi7jrpSMvPCYrSoMebVI0rupGOtw2AblayaE5a3CU1qEI19F59uX0WjwDdVI0PpuTyKE9UBrD6ffxfMJ6dcDQtzMR/bsEbcskHb1xDtfL5AKps6aEbMpZVB3iemWEHsuxAmm3T5DrdR3jWs0fdF0S0abE0mnedcjkcvTdkhE9PryNNuQ6DfW/HMJRXBOaPziLa0CE7k/cxOgtyxn29RICXj/GURkcffAtwnulEZ6eyrE5a/AGvwWihnYnZnxfdB3iGLz+KWIn9kfXJRGf/eyifVjPFOKuGELH+6/AXdOINjlamqdE6IkY0IXqjXuxnSxrZa9Kgy7kjGs5b3EW15A08zIGffkUqtgIBJXivHyjTTTiCvJNhyDfuIN8ExHkG218FPq0WAavfZihHz6CXKOi2+KbUMVIF/i5axolvqmop/bHA8DZuUlkQEWdo4no8X1RpGQwZupf8MvkKOK7IYRFo0jtg1+mZPCwkYjWWtISY0mKiaSwshY/AmkJsYSLCnRJ0XirzBQp7G3mRc1taW7b/x8g/gf895+GdqdkO/5b4XA4MBqlQXzHjh2h59XV1aSlpXHttdfSuXNnKioq0Gq1OJ3O8+azZ88epk+fzpo1a1izZg1r166loaGBuro6+vbty88//xx612aTBhyFQnHBcx9HjRrFtm3bOHnyJP3792/zu1arxeVytXo2duxYXn/99d/dWp2RkcHOnTtDzsAdO3aQkZFx0TQWi4VAIMDw4cO5+eabKSqSogZiY2MpLJSi7LKyslqlyc7Oxmaz4fF4OHDgAD169KChoQGVSsXYsWO5+uqrKSwsJDk5mcbGRvLzJWee0+nE7/fzezhf/n369CErKyu0dd5ms1FXV0e3bt3Izc3FarXi8/na1PVC0EyYgDvzbASEc+NGzE8+CXI59nXrUA+WzkNR9uqFaLHgr64OTUJixvTGdroC055cEq4eBkBkv84gimjTYtF2iCPtjknkPPl37EHnC0D95oMkTB9L9YaduKsbsOeWUPPNbhKmjwUgrHdHxEAAT625TX19TXaMY3sDkjMCUUSTFkv9b4eJmTSQus0HiRjUDZ/VgafWTNHyL7AczidryByKV2/Ab3Xid7rRpMXR4/UHUUSGUbD0k1ZlWI4VED9jHABJ90zD73TTsO0o2s6J9Fz7KI6CStSJ0Zh+ORhKU7dpL3kPv4X9TLm0jUsEn9WBJjUWn9VBp8W34DhTQfnas2e1NuyRzs7MmriIhl0ncBZVI1PKqdt8iLS7p+KzOtCmxuCzOih+41uO3/cGnhozluwiOjx4NdFjeqPtFI/XZMVTa8ZZaUL0i5IzaVBXfBYnUcN6SBN+mYymQ9K2Gr/dGTp7Sp0UjSCXI2iUaDrEISjkWI4XIFPKibt2JIUvfk7ew2/hd3pwFFeTcs80KSKwqhG/1YHo94cmf6atR/BZHdT9egTRHyBp+liSZoxF9PrwO9zUbNxLUlDHEYO64rM6MO06QdTwnrgqpa0mZ174jKqvd2PNLSHh2lHoOiWQNPMyAl4f+k6JWE8UoeucQP2WI+yb+iQ+qxNrbgnGURnUfLuX0o82Yz1RjKfegjWnBE9dE5Ej0/HZnTTsOkHnBdMRfQEiBnbHZ5P4pW7zQdRxkZx54TNEv7T9LmZCfyxHCgjrmUrA7cHTaCXx2pHUbD4ESB+a1lPlJFw9THJqyWQ07DuJOiGSxGtHcurFL6j8di8Bt5eajXtQROhImD4W44T+4A/gt7swju9HzTdnF3b8DjexVw8HIGpYT0499Xe2pN7G0TteJuD1Yc0pQZsWh+j34zXbMG09hq5zApq0WGRKOQnXjqRx30nirh6Ou7qRjnOvpezDzZx+9p84i6uRh2lJunUCEYO7Ifr90tb51Njggfdn0bAnl/irh6GI0KNNjaV03a+IPj8J146kNtj+ZpS8sZGmA6fYnjKTopUbCLg8NO45QflHP+O3OvCapAWNio83c2DiQjJHPYZ53ylc1Y3sHvJw8DZcE7a8Uuo2HyQxZB/dgvYrndeVNGMcph3HQ/pqfi/1r9MQlAp2DZpD5qhHQSGQfMckZEo5SbeMx1lWR+a4BdgLqnAU15I0fSzGMb3x253IBAHR7yfppnGUfbiZY7NfwWd1YskuInJoDwA6PnhNqH9drH69Xr2PpiP57Or/ADkPr0EepiVx+lgiBkmyFn0+zAdOt7JdT70Fa24JHR68Gnd1I12fvhWvyUpYjxRc5fUkTh+LMjqciMFSWX6bE5/VScPubEw7s1FE6KjbfJDUIFeE9+4o8V5dEzGXD0T0+Gg6kk/8tSNJuHYkyqgw6n4+iLu6EWepdLu0cUxv3NWN+IJ9ueqrXSjCtcT9ZQS6zoloenWh8dMfJO6tacB9ppTCqx+m5qUP8FvtaHp3RW40oB2YTsDpQh4Tia5zAu7qBqLH9sGeX0nDnlw8JguZExdh2nWCms2HWvFAwO09G6WOFNkUMbArDVkn8ZgsNOzJwXqy7KLpSj/+hT3jFmA+nI/tVDmdgvyojjbgMVmliK5z0Lgnl7irh5O/7HPqftzPqaf/weEZL2A5mo+r0tRKf16zLTQelWzYja24ht8mP0njsSJ6PHAV8Zf1pdtfp+KsbsRRWkfl5kPEDOuBTC4gaKWFidKPNrOz97007snBUVRN9n2v4yisJODx4ak1txq3mvuhr9GGs7iGhl0nqAu231XVQOKMcdhPV6COjWiVRhVjoGFPLil3TCL+iiEojeGUfbiZMy98jtdsl/T+l5FEDOoaatepp9axdcBDbBsylyP3vUH9nhxqfjpA/hvfsnviYunWd48fV1UDcVMHIderybrueXaOmU/NTwdJnj4WZ4UJ0S/dFO2uNZP4l5E0HpSONtEkS4t55V/uwF5YRdKMcdT9LI2d2g7x4PWzq/8D5C38AE99E3FTBrXiXm+jlZRrR1D9yyGKPv4VW0EVDftP4Wmw0eW+K/A7PVhyS/A73aFgIV1aHGHdkxEDARp25ZB0y3gUBh1JM8ZSv+WIdJbx9mNtxiNPrVmKWlJoCLis+MwViF4XoteJPko6RkGujUL0e0GU5rYBlwWfuYKsiU9gOVpIhwev/h/jjpZc37Anl6I3vsVeUCU5WBQCxjG98dQ1IWhViH7pGBKfVTpjWdc5Eb/NibOsjl39H6AxaFOJ08dSt/kgnR65joDTg6BShmShjJZua2/ck0vC9aPQd01CFW2gfutRdvZ/AE91I9bsItyVJvIefw+v2UbNxkySbp2AwqDDcrwIe14pjvxKan/Yh65zAuEDuhAxrAdyrRq/3YX9ZFmrYz4chVVYs4vImvgEXrMduVaFoFVhL6xC0KiwHD7Tqq8oo8Mx7z9F/NXDEDRKYicPpOaH/WRNXMSZFz5HEaYjafpYUu+ZKt3ebbZhyyvDVWnCtDObrImLqP56N+6aRjo8eDW1Px0k7e4pkrMzTIugVOA1nb1Uq5k3mselyvU7cBbXnFd3zrJa9o57nG2TnqR2+3FUEdK8qym3FASBiIw0Os++nFNvfIvf6UEdG0F9Zi5uk5UjCz4k4PZS99NBBKWC7Htfw1FUjbOoGsuJIuz5lXhqzViOFKDrnNCG68s+3Iy9oIqStzchD9OSdt+VuKsbEf1+fFYnpu3H0XVOIHJEOrrOiUSNzGg1f9B1SeTMC59x+tl/4q41k3DtKJTR4STdKs3H/HYX+q6JeBqkMV7QKPE73dgLq9g9cRH2gipAxFVRj8oYzuBPn8BeWE3jgbM7UE4v+4LtA+ZQ8/1+Ct/YSN2Wo1hzS5EphFC/dJbXU/bxrxS/+yO1Px0M9dmA14fo9VOw+muSZoyl5uez8/GGPbmE9UgO6aju54MIOjWmHcdRx0Wy/+q/4alvwttgPS/fJP8O3zTlluBzuvl16Dx+HTKPPTcsw+/2cvJv/6B+23ESbxiNXK+R+GbrUaLH96Vuy5FQ3fv060NpeRkH31qP/fhvzJo5HZ29CtFjJ2Az4TeV4vO42bljOzJ9FCazhZLqelLiorGZqjAkdcRDgMQZ49i1ZRvxfk1bjgn2j2b70KSd/5iudrTjYpCJFwurakc7LoKbbrqJqKio0L+vuuoq4uPjWbduHUajkW7dulFQUMCzzz7LRx99RE5ODoIgkJyczJw5c5DJZLz44otYrVbGjRvX6lzJOXPm8OSTT5KcfDZ6ad26dURERDB16lQ++OADioqKEASBG2+8kWHDhvHJJ59w6NAhOnXqxNy5c7n99tv55z//CUhnSd57770MHjyYBx98EJBu3N60aROLFi2isrKSV155BZlMxuzZs0lPT8dsNjNnzhzee+899Hr9BeXg8/lYt24deXl5yGQyOnfuzOzZs1Gr1Wzfvp2CggLuvlu6mWz58uVcffXV6PV63nnnndClMTNnzmTAgAFUVFTw6quvotFo6N27N7t27WLNmjVs376dw4cP43a7qa6uZvTo0UyfPp2jR4/yySefIJPJUCgU3HPPPXTp0oX8/Hw+/vhjPB4PKpWKp59+OnROZHNdamtrWbFiBatXr75g/iBto//mG2kLlFwu5+6776Z79+5s27aNjRs3EhkZSceOHQkEAqG8LwTbBx9g/+QTtNdcA4Dzu+8wLFiAeuxY/DU1CDExCDodvvJyLCtWgN+P4qHF6Lok0XjgFEfvfxNlpJ4Ba+eijAzDkl1MxVe7SH/mNtRxkcgUAvaCKimKKRBg72DpoqDhe19HmxYHcgFPfROFL35OeJ/OJMwYi6BWgUzEU9tEwcoNxF85jOrvs+i6cIZ0iYwgQ/T6qf/tCJVf7aT7M7chkwtSREZ0OIJaRc367RS9+DkA3V66W3IGyaRz+Upf/4buK+9FkxyDu7YRb20TiqhwTJv3U/DkR6R/MJ/IURnSJQRuL3n3vUbj1iP/H3vnHR5VtfX/z5k+k0x6L7RAIPReRZoF67UXFPu1cQUFA6JyRUAQsCsiYu+CXhAUQek1AqElIUBISO+ZZHqf8/vjJAdiaOa9P9/rffN9Hh6ezJxz1t5rrzb7rL0WiY9dR8oL9xDwePHW2/DWmDHvzcWeW4KgVZN4/5Woo0IBEP0BRJcHr9lO6fs/0e31x7AdLUKXHI27rI7jc77EfrKcob/MR2nQ4nd5aPjtOJ46K+FDu6EKkbL5vGY7OVPeI2X6rRyd+j5J94wj/uZL0CVHIygEfDYXB+5cgHl/Hj3efIzoK/vjt7nw2ZycXPAtnZ66EXVYMM7iatRhQQhqFc6iajwmKxEjuqOOCMHvdKEJMyL6A9RsPICxR3vUYUGY950g697FAPT8aJpUb0+pkOpmldWS88ibdJl7HyEDuiAoFYhePyWf/Urx+z8z9Jf50pEfQcBvd3P44Teo23yYbgvuJ/GO0TjLasmetARvg43eyyajjQmTak5V1EmdNKcsZeAPswnuKh0FcpWbsB0tIjd9OX0+TUfd2Dm7+ud9hA9Nw5ASj6BU4iqpIWfyu/T+4ClMO7OJu2EE7qp6BJVSqlMaGQJKKSNRUEpdlvMXrySkV0cSJ46TdKCoGnV4MAqNSnqjrxAI+AKUfr2F8EFdyZr6Pob2MfRY9CBB7WNBIWDLK0cVpJWOBCoE1KFBMk88dRbqNh0k9m/DUQbrEH0BnCXVnJjxAcmPXisV2e/f+fRmttlO/Z5csia9jdh4zHPMyY8BqdyAq6yOrEfexHK4gKhxfem1/Cm8JgtlX2ymctUuei2bgjY2HKVBi6u8joDLQ+6MD0m8cwwJd4xGodMgen04iqvJm/MFcTddQszVgxEUgtRl96MNxF0zmJCeHRAbM88EAazHStFGhTSOU8Rbb+O3kVNJeW4CkWP74Hd68JqshPTrjLOoCndlPcHd20m1YP0BChZ8TeF769C3j2HQT3NRhwUjKBUcmPAypsYjg5fsfwcQ8dlc5C/4ho5P3YQ6TFoLQaVEHWHEU2PGUVCBLikKXUIk3ga7vCnjrqwndFAqSoMWb72Ng3cvwnK4gLDBXen35QxEfwClQYunugG/3YU63IhSr5EaZpXUUPjuGlJn3YUmOrTxGJlI5m0vUb8j+5zj08aGo0uIxJpbBH6xUV7rCBvaDaWh8ah1QMRrtkm1QjsnNFuvQT/NRR1uRBDAUVSNr8FG7owP6fPRNBR6DapgPe6qBnkDqqnLtiYqVDq26vbiM9tAoUT0+VCHGyn/dit1Gw/SdcEDaOPC8Tvc1O/IIWvS24T2TaHrvPvQJUejDNLiLjeR9cib6JKiSJl+G6rwYLTRYRAIYM84QvG9zxN+51Wo28cTNKwPgkaNtkOClGmsUiAoVYg+H76aelSRYbhqzGgijBR/+isn5nyFvn0MfRr9gzWrkMOT3qHbixOJubw/2rhwAh6fVOvX7sJ2ooysyUtJbrJzceGI/gC1W49w+LG3L3ifJiqEXu88TnBqkmQf7S723yHZR010KKP2vy3VEfMH5MxRVYgBa1YhWZPeJmxgKu0fvxZXSS1xt1wi19xr0reu700h8epBCAoBV42Fkx9tIPWRq9FGhYAoYjtVhd/poe7ASaKHpSEoBASvj+p1e4kc00fmgafeSvSVA1AF6andfIiQPh3xOz34rU6OPPQ67qp6+nyWTtTYvpLtcnk4Puszgru3I2niOGlDvbEGbc3Ggyh1Go5OfZ/e709BExOKLi4Cr9lOw74TZE16hxHbX0GhUaPQqRttp4CzuJojj7yF5XABXgQGfTmd4q+2kHznaHKe+5T+y55o1FElzrLaxszKIBRKBfaiagSk+nJV6/YTPrQb6hBD4wsacFc1YMsv58jk90idcStx1w2Rs7D8Tjfbej1CaN8UBq2dg8dkRRWsQwyI5M39kqCUBCLH9pHrU4s+P4VfbyNicFcOTX0fQ/tY+i58AEP7GBQaFaLXh72ompIVO+j0yFVoQoNQqJXYi2vI+ce7eGoa6Pvp0wR1isfv9uCuMFG5eg8Fr/2LbgvuJ2psX/xONzlT3sNyuIAxOfNRGMJRaCQfI/rcTJ02jZFjr2DQoMH4fD4KTuYxbuxoAl43Ks/L2wABAABJREFUglKF31bD1rTpzWyb3+nhwJ3zsTRuzv7/sB1n2noxIMr6bDlySs6MFf0BnEXVVHy/ndRZd+N3uhEUCvwuDzlPLCFydB8ix/ZBFx+J3+nGVWHi6JSlpEy/jcL3fiT1hbtR6DTok6KkpjPHy9DEhCIoBLmZWOK9l+OpNXN4omRvey+b0thoRcRdaaLy2+2ceu17en8+najL+gEC3gYr5n0nOPb0cgb9sgC/zUnA68NTa0YdbkQVrMeaVYgqPIjwIWmIgQDOkhoUamUzXVFFhtBr6RMY2scgKBU4CirZc/lMRI+PPh8+RfiI7nLmnKu0lsMPvYHlcAHGHu0ZuPqfuCvrceRXcPKV7xjwzUzUYdIxW1dZLT6Lk4I3V9FryT/OajfO5peMvTu2sBtp700h/upBKFTSySuPyYrHZCM4JY6Az4/o8+Msq8NjtqONDkUfF4GgEDDvP8GBOxfQ9cV7iBzbB1WIVHtaqdWQefMcUqbfxtGpyzD2bH9BW68KNUBAxFVaS+nnG0m4bRQKvQZ9UjQek4WSD9afN37o8dbjBKcmSnwsN+E1WSn5ZiupM2/HVWGCgEjt1iOED+mKOiwYbUyYtKmsU0s8FQTsBRXyKRVPrYXsqe9L2Y/tYxjw5Qx0iZHUbjyEp95K1Kje0smTcCkrWGyswVv1014ihndHFx+B3+VBEAT8Lg+OwioOTFyMGAgwYtPLjSVaBAIeL9v7T0Jt1NPn46fRxkegCtbjbbBx6O6FJNwxuoW9KfqdvelzDnuTfPuliD4/huRoLLnFlL7/M5asU/T9eBpBnRPwuzy4K01U/GsXp95Y3czefPXwC3xekYk2IZgbxgzl4ZuvpJAoEjp0IUgtUH00g2cWv0et1ckLs1+krrKMsd1iEf1e6oPb4/MLnDx6jE+enMttDXGoUdBtwQNyLHZ0ylKpGShS1/LUufcSlHJx5VT+qljQ/u7/7SFcEDOLvrjwRf9BaNuUbEMbzoGMjAz27dvHE0888b89lP8aVJ2nNue5kJkb1ypaulb0HvNfTHGts0DdClqK1pE6awmoC8HDhWu4/rvw+1o1FwtlK+7ztTLZv7Vj/LPgbaUctkbmofVy/2fR0vwF5iW2gtZ/uhz+2UgMtl34ot+h2Gb8/zCSfy9aY9sAzL+rLXgxCA2c/bTIhdAa+W0tWmPfWqsr6lbcZxda5y8N4h+3U2Ny5reK1tYeM1t1338jWnvkrzVe5c/UE2id3LdWfoPEC5+o+t9Ea+OiP/NIaGtsvaOV66Vvhb0Z9ev9raK1/fKP/vA9l1d92ypafxW0bUr++9G6dsJtaMN/OT766CMOHjzIzJltgV8b2tCGNrShDW1oQxva0IY2tKEN/9cRaHup/G9H26ZkG9pwFjzwwAMtPvvggw84fvx4s8+uvvrqC9acbEMb2tCGNrShDW1oQxva0IY2tKENbWhDc7Qd325DG9rwp+GX2Dv+NFoa/vhRlNYec1b9iUfF/8zjQ3/m8dI/8/hra47be/8CfeFaKxv/revchv9+/NnHKVuD1spva44rtua48p+N/3Qf1lrf3Npj+q3B6JwFf/ie/9Yj362Vp9asV+sKify5+CvIb2vQmrgNWhe7/Zmx1F9hvYbeaP7D9xjfW3/hi/7CeKn9Xf/bQ7ggniv68n97CH8IbZmSF8CZzVJag+rqak6cOMEll1xyzmt+/PFHvv76a5YvX47BYDjv8/71r39x0003yX8///zzzJs375zX5+fns23bNh544AFycnJQqVR07dr1D81h69atHDp0iCeffFL+zGKx8NRTT/Hee+/x4osvnncMfxTvvfce1157LUlJSRd1/YoVK9DpdFzf2DzlPxlnjvXbb78lLS2N3r17X9T158O2bdtYs2YNoigiiiJjxozh+uuvZ8mSJQwYMIChQ4dekK//Ez5u3bqV6OjoC3Yd17eLpveyKajCghqL/b+D6JU2D7u+dC8Jt16KUq/BWVrLkYffxO9w0/v9KfL9hvYxFL3/M1Fj+qDvGCsV+K5uQBcXgc/qIODyoI0OI2/Bt1Qs/UG+b9D21zB0TkD0+jlw7fPYsk7R9Y3HiLlhBIJCwF1uovTDnzm1fAMAKTNuI2b8AFAq0cVH4K23YTmUT/nK7XSdPRGFTgOIMq2ypWtkWoO3v0ZQ53gQFLgr6ij7eANFb/9AtzceI+ry/nhqzewd9TRdX7qPqHH9UAbrAAFPVT0AVT/+RvwtIxGUCsq+3Ezh29I8+n71DJEjeyKoVWRNWkLl9zsBUIcHM2zzQrRx4fgsDlwV9Si0qmb8NXROoPfSf2Ds2QFvvQ3TzpyL4n2fRt5r4yNQhwfjqbPiqTWj1KqxZJ3CcuQUqbPuYmvaQ3R54W7ibhiOIAjU7znKwbsXookOo+c7kwju3h51iB5RBGdxNVkPv4k16xSRY/rQdd59CEoFpV9upuqHPfReNgVDpzgEpQJnSQ2OwipyprzHwNX/xNg1GRQCzrI6fGY7xu7t2Pe32bR/+GqCuyWDUono9aJQq+QmI5qoUAI+P/bjJajDjfidbo5PXiLLQOyto6RGDl4fpR/8TMEcyd53feMxIi8fgM9sw2d2oAoLxpJ1isJ31tLvi+mow4MBAXedGV+9jZzJS7FmnQIgckwfur38oFwI3rQji+xJ79Bp6s1Ejx+IoWMcCq2GgNdLzpT3qF6bQffXHiFsWBq6uHB8NhdlX20mYnh31GHBiH4pGFdHGFHoNAQ8XvwONwABp4eAywNAcI/2+CwOlEFaEKUO25m3zyd6XD8S7x6LoFGhDtbjrqon99mPSZl6M6qwIPx2Fwq1SupKKooggN/pwWe2U7v5MDHjByL6/NhPlGLs3anFvDrPvIPoKwagS4pCoVUT8PjIefI9BIVAh8evQxmsRxcfgaBRUf7tNoJTk1CFBSF6/VLH14CIp9aCq6yO2GsHo9RrpE7ZtWZEb4CqNXsI7ppExMieKA063FX1+GxOdHERoBBwldbgqTGTM3kpKc/e0UIOu869l4QJYxCUShADeBvsHLzz5YteL21seGPhfnCW1pD92NskP3Bls/UqenctlT/sZvBP86QGWYCjqAr7sRJypiwlZcZtxF4/DFWIAXdlPdqYMBR6jdRMxutHZdTjNdsx7cwhtG8KKqMBv0NqIuUsrKJu62FS59yLoFRgP1HGb1fOJHX2RKLG9UMTEyYVxfcHqPphDzmT30WXHM3wXa8jAIJaScDjo2bDfjx1FuJvHolSp5GaUKhVuEpqyP7HEoJSE+nw+HWowoLQJUSCIOAoqGDPqKdJnT2R+JtHogo1SE0YAiJ5c76g5MMNCGolfb94hohhaQhqJT6bi7oth8ie9A6D180juFs7qYGT14erqLoZrTNlw2dxULf18P9IpjiPrvjP0BVjj/a4SmrQRIWCUqBmfSaeOgtRY/qg0GlQButQatX4LE4y75iPNauwmQ8z9u4IgD2vjOwn3kX0B6TGFeHBBNxeDty1CHdFHb2XTUEdFoQlqxBDShzuChOH7l4k23+/041pRzbtH7mGrWkPEdKnE73em4wySIfHZGX/XQtJumMUCbdIa+YsrcVZWsuJhSvo8dJ9qMOlBk4Bjxd9YrSkT36pOZjf7iJ3+of0fOdxglKTEP0Bcp58j6pVu2S5b7K/VT/9JtubgNeH6A/IDSgCLi8+hwuf2YGrtAZdcjQKrQZBISAGRHTx4fjtbky7svHUWYi5ciDqcCMBrw+FWomzWJKvJn3rvXwKMVcNAlGk+uf9si9KefoW2j9+LUqtGhQK3FX1HJy4CGtWIe0euZqkCWNkWXdX1hPw+tEnR0nNVUprUBuD8FrsWLMLW9gAfbsYer//pNx4QlApKVr2EwqNiqhx/Zo1nij5cjOn3pZ8etd/3kXM1YPQxYVLTYA8PpzF1VSs3k3CzSPRJUWi1GkBkYzLnsFnddD3k3S58YTo80u+s7oB055cQvumSI1uGv2FNiGS3sufxNijA4JSwHa8lL1XPSf75gGrXiBsYCpi4LRuaxMiUYbEIyiUoJBepFZWVvLMM89QW1PDj2vXgFKN31yG6POAQoXSGMOIPW9gyTpF9qR3ZNuhCjXItv5ifNgf08utBKcmoQ4LxlFUjSrUgKF9LKpgPX6XB5/NKdP1miwM2/Ea9hOl6NvHoNRrcVeYsGSdwlNnIfbaoVKzF60ad7kJr/m0z1Vo1Qz+eS5BHeMRVFLzmRPzvpJiNb0GdeN9TXrZ8NsxAEad/BiFVo0YEHEWVfHbpU+T+tJ9xFw7RIoVXG7UocFsT3sIr8lKcI/2dF38d1TBevRJUXgbbDTsP0HtxoOkzp4oNZ5rbGrnKJA63jetcc93JqGNj0TfLgpBUOCzOTlw+0vokqJJefoWgromyfM6Of8bOk29SWrAExaEu8KEoFBQ9eNvqMOCmsWNgkKQGqmY7QTc3mbym/bSvcTfMhKlXisVIxdFardnceih10GEvsunyPbO73RT++sBsie9Q/fXHyXu+mFyo0FBKelK3otfnFM2WutXRK+fLv+8i8S7xsq2Jv+1f5F0t9RRXVArUTU2YRLUSjIvm4Etp5C0pZOJunoIAN56K6LHR8DtJeB0o+8Qh6BT4zNZyX38LWp2HyN17j0k33cliGJjo8dcgrok4Xe6sR0vbaGXTTIVnJok6b3by74bXsRyMB+Agav+KetlzcaD6BMiG3/XnCL7iSUM/mke7koTzqJqosb1QwxITeK0sWGogvV46q1S/PNvsDeSj5Eaf4Zf0h2VXoujsOqs8wLotfzJM+zvPrIb7W+np2+h/ePXyQ2Syr/eQsTIXghKBVrBghARg2htwDH3Ufn3jiKpE7r701EkdCBQW4Hrw5cJFJ5AN/Ep/tvxV3hB8VfDf37qx18cNTU17Ny587zX7Nq1i5SUFPbu3XvB561atarZ3xfaDExJSZGPIufk5LQ4fnwxGDx4MFlZWbjdbvmzjIwMBg4ciFqt/rduSAI8+uijF70hebFo6nL9Z+N8dG+//fbzbkheLA4ePMi6det47rnneO2111i4cOFZN7f/f/C1CREREYSEhFzwui7PT6Bo2U/sGvYU3gYbiRPGAlK3trCBqZj357HvhhcRPT66L3oIR34FGeOekf5dPhO/00NI744ULfuJkg82YM0pQh2sZ/fIaWRc9gwBj4+yb7c1H9u4fvhtLjKvnIm70kTqor8TMa4fuuRoDl43i0M3zsZrtpN4/5UEpUrd3guXrGXPmBnYj5VQvW4fdVsP4zXb6PnmYxyY8DJ7r511VlqR4/rhtzlxVzXgKq/FXV1PzI0jMKQmUvnNVg7dMV++ztAxjl1Dp1CzIZOA20vGuBlkXP4MCXeM4uCEBeweOZW4G0cQlJpI1Li+qIJ07BmdjuVIIZ0m/02mGT4sDVeFidwZH+Gzu1Hq1C3462uw4W2wU71+P6feXvMHeD+Dk/O/xnK4AE+tBcepCpQ6DbuGPUnA6yfhtlE4S2qIuLQXUWP6kDNlKftvfJHgHh1InDAW0een+qe9OIuqMO3IwV1pAgHSFj0ICoFuLz8gzzX+xhGkLXyQomU/ceTht6hctZuSTzbiyK+k7+fT0cVG8GviXRyd9j6aCCPZ/1iCs6SGpLvHUbflMLsvmYotp5CipT+ya9iTOAqrUOg07B45ldrNhzD27MChexaR+/RyWQaMvTthPZDHwWufw1lUReKD4zGkSjpS+c1WjtzxEproMEqXSc/0Ndjp99UzUlfN+17BWVaLgEDu08ulOYE8L/vJMo5OXYa7wgQiJE4YS+GStVT/+Bt+u5vjsz7BvD+P7q8+TOz1Q1Fo1VLH+HEz8NucJN17OZVr9shzqduZjeVQPrWbDhJwefFU1ZP19zfwWexkjJtB9j/ewV1Vj6O4GtEXYGPS3Zh25sgby7WbD2E9VMDGdhM58uhb9Hz7cYqW/cTh+19FnxRN/d5jWA7l4yo34Sqrw1NVT+lnG0m65zL2jElnz5h0QvqmnHVedduyqFy9G7/dTeGStZh25tD91Yep/H4nGZc/A4gcum8xzuJqYq4a1Divp2jIzKPkk41kjHsGZ1EV0Vf2x7w/j4I3ViEGRHz1djKumEn7R6/BZ3Nizsxjc6d7cJZUo9Rp2DHwH1St3k3ppxup+fUA3V97pIUcps65B327GLIffQvLwZNYs4rw1lnpuWTSRa3XyXlfSZvjBZXU/noA0eOj13uTW6xX/G2X0vuDp3BXN3DgzgXUbNiPQqXEnl9B2qsPY+gYx/Zej5B50xxUoQbyX1mJs7gac+ZJPDVmNne8l4DLQ/Tl/dk1dAoFr3+Pp9ZCxpjp2Asq6DrvfvLmfsnmjvegjY+gx1uPY+gYR9mXmxF9fqzZhWTeNIfgtGR5XoIgULcji+x/LMGRX4EmJoyI4T048vc3yJv/DQgCJR9twHLkFGmLHpTXSx0eTOE7a3AWV6MON8q0ajcdxFVWK9OKv2UkAIkTLyNsQBfqdmSRO/MjFGppoyR1zj2IfpHDD7yK5eBJfGZHC1ogYj54Ek+tGVdp7f9YpiRdycFyqIDaTYcadaWBI39/A7/FQca4Z8j+xxJEfwBrTjE5T73Hpnb3oAzSETG8OznT3sdvd4MosjF5ItlPLKH7ooea+TCfzYmn1oK70kTtpkN0X/QQfT54CmdpLRuTJ1L0wXp6L5t8hr97El1ChLzRFDWur2z/T778LQl3jsZZUgMKge5vPor1aDGbO96D3+6i/0dPYegYz9YBT/DbTXPwWRxU/3qAvkv/wallP5G3aCWiP4Df7iZr+nL8Nid1245Q+smvFLz2L/p9OR1tbASbku7i2MyP6P7qw83kvsn+Jk28TLY35syT1GfkSi/iVmyXuhRX1VP1YwahA1PJGJ3OgdvnodCqceSXkzvjQ7xmmyxf7moz5d9sAeDYsx9jPnjytH0ENBEhnFy4AkdBZTNfZOgYh7fBRt22LPZeOwuf2U73RQ+hjQun/UPjyXv5WywH86nddAjR70epU7M55X4qV++m9NNNVP30G7bcYtkG7DvDFznyKyRfdiifTR0m4jXbibl6sLQOw59E0Cjxme2yL2qKBWq3ZWHNKqTwg/W4yutwFFRSs+kQMVcOZO+NL7L3xjmUfrkZr9mOLaeILs/fxam3VrOp3d2Y953AU2vGU2uh9KstRI3ty66hU5r5i6aO7jlPLmVrt4fQt4uh41NS4kGHJ/5GcLdkNqfc20y3pXvq8NvrEH1uEP3Ulhfy7pLGjtvWKkSfS+a3MiiCgNMs+7DUOfdg6BjH8ec+xpFfgaeq/qJ92B/Ty8GyTAV3TcRTY8ZyKJ9Tb64CgWZ0U+fcS92mQ1gO5WPNKsRrsrJr2JOogvREDO9B5k1zKF72E6I/wOH7X2k23oDbi7OwWtLljvehjgyh15J/cGDCywRcXgSlkj3jnpH1skkHBZWSnX0e48BNc/DbXUSO64u+Uzx+l4djz34EgoKAx4chJR6Azv+8i4JXvsN2rITij9bjKKzC12AnpF8KlkP5HL7/FWzHS6SN2ieWNFvjEy98jruqHvuJMhyFlVgO5dP7/SexHyuhePk6vA02eV493n6comXrpPhw3T5KP/mVjHEziLthGCF9U+S4EQFZnkW/v5n8Jt0zDkPHeLYNeIL6347hqjRx4qWvMXSMI2nCWOKuHwoI1O87QfUvmYhuH6IvQOqce9BEGDl8/yuSv8wuwmu2E3Fpr3PKRmv9SpOcey0OzAdOsin5bqo37KfL83dycMICdgychCpIx8F7FrH3mucRfX4CXh8R4/oReVl/jtzxEqfmf4U6LJiq73eQ/+LnaGLDqVm3l91pDxJwe+my4CEQBCIv7U3Vmj2yXurbxbJr6BTKv9l6Vr0MuL347dKG5caku/E7PfT95OlGvbye4G7JbEq5j/03zSHykh7y7xpfg51eS57AnleGJipEtvM+s016OXUon8MPvIo6zPhvszdFy9ZJOpaWjEKtwrQr55zzarK/+Y3219dgb2Z/3eV1bGp3N5m3zCVhwhjZPwiGYFxfv8Pvob3pQQiI+HP24du/He1Nkq/07vm1xbVtaMOF0LYp2Qrs37+fZ599lunTpzN37lwaGhoAOHr0KOnp6aSnpzN9+nScTidfffUVubm5pKen8+OPP7Z4VmVlJS6XizvuuINdu3bJn7tcLt59912mTZvG008/TUZGBl9++SUej4f09HTeeustQMrkBHj99dc5cOCAfP+SJUvIyMggJyeHl19+merqan799Vd++ukn0tPTyc3NZdKkSfh8UqdGh8PR7O8zYTAYSEtLIzMzU/5s9+7djBgxotkYANasWcPMmTN5+umnWbFiBQA//PAD69atA+CTTz7hxRdfBCArK0uex5mYPXs2+fn58rO//vpr0tPTee6552Re/x5FRUW8+OKLTJ48mY0bNwLSJuyLL77Im2++ybRp0/B4PDJPp0+fTnZ2NgALFiygqKgIgOnTp/Pdd98B8M0337Bp0ybq6+t54YUXSE9PZ9q0aeTm5gJw+PBhnnvuOWbMmMFrr72GyyUFgZMmTeK7775j1qxZ7Nmz56zjPXONmu5ZsWIFM2bMYNq0aZSVlbW4fuPGjcyfPx+Px9Ps89WrVzNx4kQiIiIA0Gg0XHbZZefl66FDh5gxYwbp6enMmTPnvLS2b9/OzJkzSU9P5/3335c3Wrds2cKUKVN44YUXUKlUnDx58pxzbULEJT2oWvsbAOUrthNz1UAAoscPxGdxUL5yO+bMkwgqJerwYClzqxGRI3vhKKwitH9n+RnOchMIAs6iatwV9ZR/vRVDh9hmNKPGD6J0+U/4GmwEXB5UIUHE3DiCii82Ycs6hSUzD1WwHmdxNdo4iYd+m1Mer6OgAkSwHD51EbQGUrfxAM6iKvw2JypjEHW/HiB6/CAaMnLxNdjk6ypWbgfAXWFCqVOjiQkjtH9nHKeqcBZVI3r9VK7eTfT4QUSPH0TpJ7/gyK/Ab3OiDNLJvIkc04fi5T8TcHvRRBoRAwE0MWHN+OuptWDs0R7b0ZI/zPvo8YOwZJ3CWVhFUEqC/HxdXDg+ix1EkaixfVEG6ahem4E5M4+A20Ps34bhqW4guFuy9PxvtmDNLkSp1aAONxI1rm+LuYYPTaNq7W/UbTtC2bfbiLlqIObMPIzdk6lcvRuAsq+2olCraPfQVVT99Bvhw9Io+3IzAOHDu1OxQuJrzfp98nqpGrMDo8cPwpyZJ8uAt85K2UfrsWTmSdmSAT9B3doBYG5cL6VBR83ajEa+bUMTaaR4+Tqixw+i+P11aCKNOEtqUIUENVvD0H6dqVq9m8rVu/E22Ii+ahB+m5PYG4ZTuXoXSoMOe14ZCrUKXUIE2vgInIVVeGvMUoaRSolCowHg1Bv/IvoKSWZURgPO4mpUIUHN6MbdOILyb6SMMW+dFYDCd9eijgpBGaQjuGsy5Y0yZ848iTrEQP1vxwnqkkjD3mNEjetPxYptjRmRZahCgogc3Qe/zYk6LJjQ/p2x51ecdV6mbUeI/dswKlfvwpyZh89sR6FWEdy9ncyP8KFpVK7ahUKtQqFRS2v55WZZDkN6dUT0+ChfuR1HQaUkhxFGgrsmSRuAgkDFyu2IXj/BXZMRA1ImbPmKbURfNQilQYcuOaqFHMZcPZiKlduJHNOXkg/XowoNQgyIsg5daL2ixw/CZ3FgzSnGXdOAoFKiDNahaxfdbL2q1mZg7N6BonfXYtp2hMIla1BHhWA/WY6xZwdZ382ZeahDDOgSIqlctYuAy0PAH0BQK1EadJIex4RR8sF6VCEGNDFheOttCCoFpR//guj1U7VmD1Hj+lGxcjuJd4+j5ONfJLkoqUFpkOZl7NGBgMfbbF6aCCMBfwDTtiMEpcQTcHqwnyxHUCqaya9CLa1P5apdzWgZuiTQ8NvxFrIXMbw7zpJqQvt1pvzzTbgq6xGUCqKvHETxsh+JvmIAJR+uB1FEGaRtoSshfTpR9tWWVsrU7mYyVfDGKqKvGED5yu2ojPpGXTHgLKmV+Rl34wj8DhdhQ7vKviTg9RHwB0i+93IcpyoIODxoYsKo3XxYvg8g8tJeBHVJpPzrLbjKTRh7tEcVYkCfHEXx8p8BKP1sE5pII5GX9qJq7W9o4yMQ1CoQBNmmNslDwq2X4mtwgCAQ0rsjok+k7LNfEb1+Sr/eijYmnOoN+/HZnDRknkQVYkAbE4ouLoLKtb8hiiLu6gaM3dtRu/kwPruLsi83E32VZOs00WFUrpZiy/KvtrTgYZP9lXioadTLTURfKY0xpFdHbLnFqEKC8NaaUWjVaOMj8Fud+B0uQgd2ofK7HdjzyhCUSgL+AEGd4xFUKgJOD9acIkL7d5HXHCA4LZnKs8QBhi4JBNzelr4oKgRBqSRm/EAqvt+B0qBFFx/ZwtfFXT8MQaVCGaSjau1vmDNPyr7oTL5HjOyF42Q56vBgqjdkEtq/M7ZjpSh0km+qXL2b2PHSmOq2HSFiRHc0YcFUrduPu9ZMSI/2qEMMCAoFlkMFBHVJxNKYSRtxSQ+qG/1FwOtDodXgLKxCGxVKwCnJVJMP0sSE4aluwNizA9VrM/DbXVhzi4ga1w+AxLvHUfrZRkSPD3NmnqzbnuoG8HsQNEEEXFZEn5e0Lp3QaDSEh4eD39ssLhHUekSPXfZhTWsbPX6QZBN/p8/ns4l/3NZLMuWqqCdsUFcqVm4nbGgatmMlMl1tfCSemgZsx0twFlUT0qcTPquzmV7a88pQhxshEEAdYWzGQ4Dwod2oWvublBXulmJkZ1E1+uQoqjdkEjN+oKyXmpgwoscPxG+XYnZL47NibxyBef8JnKeqiBrdB1+DHb/TTeTYvhIjRVAZ9URc0gNbbjHuqvoW/HQV1+C3u5rx01PdgDXrFKH9Uih8Zw32vDJqfslEHRWC12wnpE+KtKZn+If6xmzOsq8kXRbUStThRmo3HgSkuFEVpDun/CbdOYbyldvx25yE9GgPgQCamFDsJ8uJvWogiCKCSkFIzw7YT1YQ8AfOKhvauHCcRVUodZpzykZr/UrcDdJvSH1iFBUrpBf8tmNSjOp3egjp1RFnSS0hvTsRe91QzPuOEzV+IFHjByGoVZj3HMXQORG/zUnM9cMxbTyAQq/Fdjgfv92F/VgJAa+PkL6d0LeLwXq0qJlMAQR1TjyrXgJSAsS7axHUSrx1FtRh0ndJzfTyJCqjnvrfpISfmk0HCb+kB2VfbkYTHSbbea/ZgTosiOoNmYT07ojPbPu32httfATqCCNek+2C85Ls7+mYNvqqQbL9tRwuaJR1UXrZ5fQgev14d21A2aHlKUshPAZ/cR6i1QxqLWJDnbR+J7NbXNuGvxZsNhtz585l8uTJzJ07F5vN1uKa2tpaXnzxRZ566immTp0q7/WAdPrykUcekffFztyjOhfaNiVbgW7duvHSSy+xaNEihg8fzpo1Utr1mjVrePDBB1m8eDFz5sxBo9EwYcIE0tLSWLx4Mddee22LZ+3atYsRI0bQrVs3ysvLMZulug3fffcdBoOBV199lVdeeYWePXty1113odFoWLx4MZMnT272nBEjRrB7t/Sj3efzkZ2dTf/+/eXvY2JiuPzyy7nmmmtYvHgxaWlp9OjRQxaS3bt3M2TIEFSqs5/oHzFihLxpajKZqKiooGfPns2uOXz4MBUVFcyfP59FixZRUFDA0aNHSUtL49gxycEWFBTgcrnw+XwcO3aMtLS08/La7XbTpUsXecybNm0663XFxcXMnDmTefPm8f3332MymQA4efIkd955J6+//jobNkhHc1999VWmTJnCkiVL8Hg8pKWlkZubi8PhQKlUytmkx48fJy0tjZ07d9KnTx8WL17M4sWL6dChAxaLhX/961/MmjWLhQsX0qlTp2abzmq1mrlz58obtxcDo9HIwoULueKKK1i7dm2z79avX09mZibp6eloGoO8M+feqVOni6ZjsVhYtmwZ06ZNY/HixUydOvWctKqrq9m9ezdz585l8eLFKBQKduzYQX19PStWrGDu3LnMmjULpVKJ3W6/IG2fxSEfRXWVm9DFS5uAuvgIlHoNrjLJobkqTHgb7PL3AHE3DqNmQ2azZ0SO6IEqxECPNx5BFRqEq9wkHaE5A9r4CNyNzwVwV9ShS45p9pnXZCG4ewfMB05vrKa+OBFVaBDxN43g5KIVoFAgKE7XfjkXLTEgykex3RV10pGNuIgW17nOoK8M1jPwh9mkzLwDT+3p2i3u8jq0ceFo48ObXe+ptTTjnausDmWQjoDHJ/P1TP6qI4z4LA7paO4f5L02Phxj9/bUbNgvHQ8vryPuphHSj32jlJGrS4psvrZldegSI+X7lXoNAa8fY8+OOAqr8DbYCEpNxl1+xhqYHQR8/hbykThhNCBgyzu9Ue93uKSsusyTeOos9HjzMYZuWYRCo0LQSoHvmetl7NkeS1Yh2rjwZjKg0KtlOfCaLAhKFZ6aBpmOtIEVaDYmRBFdUjTa+HCCUhJAoZD4XVGHLj4CbVwE3jqLzA93eR0KneY0vxOjiLv5EuJvvoT8RSvwO1y4aywgCIQNTWPkgSWUfvorPpsTbWyYTFcdasBVVoexZ3tMO7Nlek3/x/5tGLWbD0IgQKDx5ZI0XlAF6zH2aEfnGbfR441H0HeIJeDxoY0Jw3ashKCuSahDg3DXWjB0jEWhVeGqqCOocwIBr58BK5+j+2uPIPoD55yXOjwYe14ZiRPGULvpIH6HC2P39mjjInCX1zWO7xA+uwttbLg8vpBeHbn0gHTEy11Vj6usjqq1v+F3uNAlRjLoh9m4K0xEjuxFp/Rb6bnkH/isTlzljfO+cQQRl/Qg/uZL8NSaW8ihOkTimzY+gpTpt6HvEIMl6xSOU5UXtV7hl/QgbEg3QvunkL9oBa6KOlxldSi0anm9ipb+iKeqARBxldQ0433inaPx212yfqkjjAQ8PmKuHkTlqt0og3UEdU5gVM5ySb9Ka2XaTWsbd+Nw6Whe47wceeUo9VpcZXVoIoxoY8PQxoTR74sZ+KxOaV4xoSh0alTBegZ8NwulXoMq2IAqWCfrpbuqnsQ7R0sZkI20DJ0TpI2c64dSuWp3M1qqYD0RI3uijQ8n7ZW/46lpQBcfgafeispowGdxoE2MRBsbjjosWJbZJvul0EhlJX6vK4JKSeW/drVSpg62kKnmupKDq6LRJjb+H/e3YfgdHlQGHUN+nkfixHGognSognUYUuIxdIpHadTT74vphPTtJN+njjAiaFTSi6kaMwGXR35uwO1FlxQFQNx1Q0ChwO9wI/oDdJ17L/mLVqCJMMq8d5XVEX3lANyVJhxFlQgqBdqYcAREWVac5VIcE2jMsEydeTv6pGgSbhyBu7oB0R+gcu1veO0uBJWS0fveomjpj9hPlDXazjGIjRs6Z9rOM3nYJJM+e3N7o40OIXXuvQSlJlK8fB2uijosWYX4HS6GbV182k412NEmRGLs2RHR60MVrMN2rARj7464q+qJu3kkusRIec1lX3SWOEAVrEeXGCnbKXeNGW+DHUGppHDpj8TfMpJu8x/A7/LgqbM083WGTvG4axpQhwed1xe5yuqIu3E4lat2SWUIvD6ZF7JNLTfJPlsdYcRrcaCNCydsQAo1Gw9K/rvChLZx3MZuSVizC+W5NdFWBunQRBqpXLVL1rff6/aZ9+iSozG0j0Np0ALIuj3453kMXPWCrNtNEJRSRrKg0iL6XPi8HiIjI2kGQQHi6RM7Z+pHEz9+70suZBMv3taflqmTL32NOiyI1Ln3Eja4K8XLJJnSd4xDGaSjcpX0+0Vh0Mobkk08PNNmBdw+uTzG73k45Jf5jM55H9uJcjnW8TvcoABtXISsl7r4CHTxEYj+AH2/fY5BvywAUUSfHCPJpSA0Hr2tBFFE02hbTsz6lC6zpbiwy6y7OfnS1y34GdK3k+xbmsbXJEcEAgTcXow9O1K3LQtEKf5qmlfTdQGPD13jBpKrsp7wYWmyf6jflSPzRqFR03HKDXLceKb8aqJCcJbVSTZLqUCXGE3c34Zx8tXv0MZLLzQCPj/q0CA6PHwVpj1HsZ8oayEbKBTU78o5r2y01q+oI4Kb6SVA7PVD8ducMi13VT3auHBi/zaM+q2H0cZFyi9wI8cPRBsfQcDjQ5Mg8dlT3UDkVYPRtY/F2DcFfbsYglKTCLi9JN93BUO3LCKkXwoqo77ZeM+mlwQCdHr6FkbnvE/djmxJRxu/08aGMeTneQxa+yIBXwBt43olTbwMX4MdAiIKrVqe14lZn6LQaug883aSH76a+j1H/632puvce3EV16DUay44r/PZ34iRPRm6ZREpM+/Af4a9CTTUIoSGNzctYZHgdqBK64eq/0jUw8bhXv0x/1cg/gX+/U+wevVqevXqxVtvvUWvXr1YvXp1i2uUSiUTJ07k9ddf56WXXmLDhg2UlpbK3zftOS1evLjZntS50LYp2QqYTCZeeuklpk2bxpo1aygpkd7sdOvWjc8++4x169Zht9tRKi/cNKMp41ChUDB48GA5sy4rK4srr7xSvi44OPi8z+nbty85OTl4vV4OHjxIWlpai82r32Ps2LFs3boVkLLeRo8efc5rBwwYwLFjx3A4HOzZs4chQ4agUDQXn8OHD3PkyBGmT5/OjBkzKCsro7Kykk6dOlFQUIDT6UStVpOamkpBQcFFbUqqVCoGDBgAQKdOnaipqTnrdQMHDkSj0RASEkKPHj3krL3OnTsTExMDwLFjx7j00ksBSExMJDo6moqKCrp160Zubi7Hjh2jX79+uFwu3G431dXVJCQkkJKSwpYtW1ixYgXFxcXo9Xry8vIoLS1l1qxZpKens23btmZjGz58+HnndTYMGTLkrPPcsWMHBw8eZNq0aagb3zT+T3DixAnS0tJkvpwpW7+nlZ2dzalTp+RMyaysLKqqqsjLy6NHjx6EhISgUqmkt/OtQPM+W78v9izK3wtqJdFXDKDml9PZuiWf/kreom/xNR6X7vri3eegcpYi0md8pDToCEprT8nSNXKGJMCpt1bjKqmh4vudtHvgysYRXQjCWciJiC3uPH1R6ae/0rDvBFmPvoXPbCe0f+eLmkOLHmVCy+/ka87CgovmvUJB2OCuMu8FhYKEO0ZTtPTHM55/NgKnny0oFXSeeTsnZn2K6PefnaTQ7CagMUD3+Qm4f5f50VhDzV1Sg7FXR0o+/ZXMW+YiBkQ6PnH6aLsIdHzyRhDB3vgGvjk9aRBNMuBurMN2+pqW8/K7vMRcM5iwIWlSACiKzfl9Nl5wmt9+h5v8l7+l4vudJD8wHgBdcjQEAlT+axc7Bj1B0n1XSjXOfof42y4FEUxbjzR7pqFrEn6nB/vJirPSrvwxA9Ouo2RPeQ93VQOdZ9wq32/PK6fk019R6jWkzp6Iz+aUf1QLSgUKlYLsJ96l4rsdhA/tds55gUDkmD6IPr9c77SJH+rIEPxOD46T5U13yfe7axrY3n8S7koT2hjJjoT2SwERrNlFnHjhc3TJ0bhrzRx98j38TjfqsCD5+UVL1mI/WU7F9zvRJkafdf5NyJmyFPNvxwnumoTSoLuo9XLkV2A9coq6rUfk9VIapBpdTevV/tFrUUcaWzxDoVYi+vy4K+tPfyggbVi5vY0yKeCuMLGj72OoQoNQ6NTNdDPhztEQEBF952jc1VhTzHw4n6Ll6whOS0YURbxmOzU/7cNVXsfxFz4j6b4rQCE000tNTNhZ1kshjc/paaEzrrI6jjz8BuYD+XjqLOg7xiOKIvU7c/A73egSIuk6916cBRWIgeb2RZJdkdpNB8+gJaAKN4IoNqP1R2TqtMw3tx3xt40EEep+pytBXaU6Ygdun4+rvI4DE16m3f1XSDIlgkKlRFArsZ8sp3j5z/RZ/qR8f+To3tLGvNXRYqz2gkpirhnM0F/mowzWy5siUh1hC7bckmbzErRqOj55I/kLV5we/rn6HTTed2LBt9TvO07djmz5hVBYvxQIBBC9PrYOmkz7R69FlxiJQq8hYcLY5vbszDGfKfdnoRvw+DjywGu4K03EXCPFJkGpSSDCgTsWnLZTahV9Ppwq2faACCLkPPke+uRogrokSC+kPL4z6J5teo0vy8pqsWYVynbK0DEOkLKaY8YPoH5XDofuewWlQYsySNfsXlWIvnFj6/y+CJUUS1StzZAu/R0vTq9Rc99p6BiH6A9QvW6fvB6IIqH9OxPw+nFXm1uQFhQCCr1WotX45Zm6fSY/lAYtfT6cSsEr38n2t0m39171PCfmfCHr9hkUUBrC8dtrzxhTy+mfGy3nfTE28Y/Zegnxt44k4PZy5AGpbmSHRj+dNHGcVP/U6f7diJpINbdZ0hTPzsOMcc+wve/jGNpFQaP/tB4tJqRPCnF/GyrrZdM8jk3/gH2XP8OhCQukWqMhegSNCmPP9s31svH6pPsuJ3/ht7hKajjxz0/p/vrp2noAqtBgAm4ffofrHDGYIMdBTXopfd9SF+X7AiKOU5Wyf9C1l+L20k9/xWu2U/DKd83ixhYxnwCeehsN+45Tu+kQSbePkuS2Xwr4AziLqyl6/2cihqXJm/fyjSolmkgjdduzzuD1OeLp1viV361rxydvBH9AqsV6Bi1NdCh+pwd3ualx7QWK31pF4v3jCR2ShqBUyKUxPJUmvPVWBm17FXeFCfO+44gByWbvHDKZjLEzpE3M8OBmtM+llzlT3mN738cJ6dleqqEriggKAWWwnt+uep78V7+TapiLIlGX98dbb8Xv8jR7Nkiy43e4yHvxCyq+3UbYkLTf0W29vWnyMT67q5mOnm9eZ+K0/ZX8e8bYGfjMdpRGQ3N787vfHNpbHyVQW4V75TJ8B3bg3fPr/4lakv9XsG/fPkaNGgXAqFGj2LdvX4trwsPD5aQovV5PYmKinBTWGrQ1umkFPvroI6699loGDhxITk4OK1euBOCGG26gf//+HDhwgOeee45Zs2ad9zlFRUVUVFTINRl9Ph8xMTGMHy/98BHOERicDRqNhu7du3P48OFmR6vPh27duvHhhx9y9OhRAoEA7dq1O+/z+/bty969e9m9ezf33nvvWa+74YYbuPzyy1t8Hh0dzZYtW0hNTaV9+/ZkZ2dTWVlJYmLieceoVCplPigUCvz+s/8w+z2vmv7WarXyZ+dqNN+5c2cKCgqIjY2ld+/eWK1WNm3aJCta9+7defHFFzlw4ABvv/02119/PUFBQfTq1atZ858zcSbdi0VTlurv55mcnExhYSEmk0neSDwTycnJFBQUtMhcbQ1+T0sURUaNGsWECROaXbd371569eol/+1yuQgKCjrrMzdu3CgfqZ+T/qwUQPgD6BIiEJQKhm56GV1CJNajRXJQpIuXvmv6MR81ri+WrMLGY6UGBKUCT40ZfAEIiJR+sZn+X0yXaqScsbEIUlacNjGSsEt6oOsQh75jPDVr96BNjERQKenx0TQCbg/V3+9odp+3zooqxEDFD3vo/1k6Rct/loqFN0KXEHFWWoIgyG/WtfGRKLQaPGduSjRe1zRXT40ZXXwE7goTFd/tpOfbjwOQdP8VdGqsuVPz64FmAaO+Qwy93n6cgM+P5VA+usRI/DYXCo10FNhdWY++XbTMv6a5NAV5F+K9OiyYXm8/jujzS2/gy2pl3utVSpQGLQNWPo8qNAhBrZLeKgvC6bVNjCTg9jF000K0CZEgQO3Gg1Sv20vn5+6UmnUcLyHiktMyqw4xoFCp5Gd0f+UhNJFGDB1i8TbYCO5y2lYoDTrKvtmGq7wOd3kdlqYMVwG5AQWBAAqVkqjL+1O78YDUXEavZeimhQR1SaRm7R40MeFok6NpP/Vm6ciXIOCpPO1QfQ02BIWCxAfHEzdhnJTFYbZTvOwnwof3wH6yXMoWqKxHFx+Ju7IehUaFOjJEllNtQiSGDrHok6IZummhlCXaJZGipT/S78tnpA3RzglSg5MBXfDWWmj4LZf4my5BlxTF0E0LURi0BLx+wkf0oHajJAtN9HTxkSTdPQ5NhJEBK55DUChQNNoSXUIECGDLLZEyCxMiZF1RaFREje1Dj9cfQWnQ4q6qp+idH2g/6Xr8djfGHh1wltUS1DEOd2U99buP0mnqzajDgs46L9EfIKRfZ3YNmSyvkS23GKVBi7FHe0o/3yjJYZAOd1VDCznURIUiqFXoEiMJG9wVKXMlmnZ/vwoCIj6zHV1iJBUrd5Bw+2h0CZHN5LzyXzvp8Ph1CGolyQ9eSeKEsQSlJuExWdElRuKuMKFLjEQTE0bNhkwSbr/0nOsVcHkaxyXJr+1oEfbjJSTdczmCSokmJoyyLzcT3C2Z2OuGoo400v6Ra0AQpA3mvcelxkJKJTlPvUfHJ26Q9ctbZ0WhVqEKNjB000KcpbX47C58FgfO4mqCUuJlvQ1OTUIVYuD47M8Z8M1z8ry0CRH4XR50iZF4zXbsJ8qI/dswTNuypA17txdXSQ3KEAOa6FB6vPEoqmAdLqsDX+OPYaVeiyYyhH3X/7NR70/Lr1KnwVlc3Tj/07SchVVyllHevK9IuHmkfI+rrA5NZAim7Vmkzr4HnVOaky4xEqVeS/iIHnjNjha6EpyaiOgL/I9lStKVl6VmCV4/ESN6UCPrSkQj3QjCB3elctVubMdK0ESHMmDFs2iiQ/GYrPjsLjxVUgOV0D6dqNuWRcrTt6BPiiJydG/aP3w1KqOe8GFphA3uikKrxtsgHV9tOHiSuk2HqFy1G0OneDpO/htKg5awIV2JvnIAMVdJzV+00WG4Kk2E9O6Ivl0MQzcvknyRQkHa4ofx1FlImDCGbgseQB0dCoBCczpU18VHcGzeVyTePgpBqSDhphGYDxUQfWlvvI2bD51n3oE+ORr7yQo8JitBv7OdTTzUJpyWSVWQvpm9aVo7y+FTRF7aG7/TLb2UEEVcZbWSndp7jPhbL0VQKeg07WZZlh0ny6n+aS/RVwygYuUOQnp3lNdc9kVKxbl9UaOd6vDYtShUSnq+8zhKg5bqn/aijQunctVuIkb0kH2doUMsqiAdlT/swZAST9jALs18kbOoutHvmuj01E0otGr6f/MsglKJoFHjrihDm3DapkaM7oO7sp52919B0t1jMbSLwWOyUvDW6tP+NVmyOx3/cb185NRbZ0UTHcrQzQtBlDZ2Ay4Pnhoz7gopK7xJt5vxIzSI3h9Po+L7ndiOFZ/22426DWA5mI+gVBBz9WB6vP4oqrB4EJSIXieiR9okV6k11JlOnz4AQAyAoEChC2mxtk028UxfcjE+7OL18rRMBae1kzK3EiOxHCog/taR0gmPRv/X5+Onpey1gFTiQQyIzexj0/optCq5PMnvZUpQKvBZHNhPlsuybT9ZjruqAdvRIqp+3EvHyX/DXVmPq8KEUq8h6f4rSLh7nNQUq7EpkSrEwJDNi6TMNIWCmOuGUvDyt8TfNopjz31C6j/vRhMdSsSIHgz4fpbMT1WwDvOhfEJ6dpD5GTm6Dz1efxQEUGjVmA8VUL1uL6EDu4AA7sp63BUm9O2iT/sHjQp3jVnWD3dlvewf2j04ng6PSqfuBKUCQa2S40ZViIGeb09CFR6Mu7wOfWIkDXuPow4xQEIEx+d9RZ9lU3CeqiT+phFUr88kYnh3grsmoTLo6PPh1GayEX1Ff0SvD1tuSQvZaJJzTVSo1GSncVPwQn6lqQyPoUsC3nqbvK5xN1+CsWcHTsz7in5fzJDv0caGIygVUrZxQgSeShPBPTvQ6dkJ+Mx2qtfsJurKQbiKJR3XJkSCQuDUgm8oXfYj/X6ch/VwAeoII0M3vgwiOE9Voo3pJtM+Uy+DuyXT8+1JBHx+UCjQJ0fRsPc4tuOlhPRJkeTtDL00bc0CAQI+P2GDU4kc0xdVsI5ejc1nerz9OH6bi+C0dvhsTgSNmqq1GSQ/dBV+u+vfYm+6v/4o6rAgRK8PQa0iYkRPXJUmVAbd2e3N7+xv0zVN/h1RpOK7ncRcNUj+ThEWhWhpaGZalO27IETEoOzYFSEoBNHjRtDqaMN/B8xms5xwFB4ejsViOe/11dXVnDp1is6dTyfWbNiwge3bt9OpUyfuueeeCybYtWVKtgIOh0Ou37dt2+lGF5WVlbRr144bbriBTp06UVZWhl6vx+l0nvU5u3bt4tZbb2XJkiUsWbKEZcuWYTKZqKmpoXfv3qxfv16+tuksv0qlOmvdR5COWG/ZsoVjx47Rt2/fFt/r9Xq57mETLr30Ut58803GjBlzwXmPGDGCn376iYaGBrp06dLi+z59+rBlyxaZhslkko+jp6WlsXbtWtLS0ujWrRu//vorHTp0+EMbr+fDvn378Hg8WK1WcnJySElJaXFN9+7d2bFD2ngqLy+ntraWhIQEVCoVkZGR7Nmzhy5dujQbK0jNikJDQ7nssssYO3Ysp06dIjU1lePHj1NZWQlIx8zLy8tb0Px3oEOHDjz88MMsXLjwrG8gbrjhBr744gu53qbX621W1+H3SE1NJTc3l+pqyYmfWSfi97R69epFRkaGvI42m42amhq6dOnCt99+i9VqxefzsX379maG6ExcdtllvPzyy7z88suYdh0l9jop6yLhtksp+XCD1HjgiXdRBRtIuPVSQgd0RvT78TbY5Do7cTeOoLKxY2jTMzQxYYT06QSiSOKEMViPlxJ3w/AW2WK1G/YTe+soqlZux1NpkoLTVbuIvXUUXV9/DJ/ZjqukRqYFNGZoSLRSpt6EPa9cpqVvF42gVp6TVuigVPTJMSiD9fhtDiIv70/thv0trou/VcrajbysHz6rA091A/r20dLGRrtoyr7YhKfWQuat86j5eZ98vTJYj6eqgd2j0skY9wzVP+8nofE7r8mKoFDgqW4g4bZLqVl/mq5p11GCuyZeFO+dJdWNz5+BQquh6fWq7Wgxos/Ptu5/p2ZDJidmf4G7vI6jT78v1fW5biihA7qg0Gkofn8dGeNmYM0pQvT60UQYCR3QRV7bus2HMXSKQ3cGP+t/O0bsdUOIHNOHsAFdOPHSN+wZM4PK1buJu0HKPk6cMAYEgeLlP+OpMeMqr5ML0bsrTPKxlOirBqHQaTg28yNq1u8n6rL+nJz/NbnTP5BlQBlqIGXW3fjMdulI0hky1wS/w423zkLGuBnU78imbtsR4m+9lJpfMukw+W+4q6SAsWkNLQfzMXSKw3zwJLE3DCfuhuG4q+rJm/cVRx56narVu4m7YQTRVw7E7/IQ8PqwZReiS4rG0CkOQ2oiof27EPD6qN+TS8a4GTjyKwBpM6D6p70kPzgen9Uh09UnR7Pvun+SMe4ZrEeL5ay9Do9fJ/+Aq9mQScKtlxJz9SBcVfX4LFJX54xxz2Ded4KaDZkkTrwMTYSR4LRkfFaH1GmyUZ68ZgeCWkVDZl6LeeXN+wpBpUChlurIJUwYI83raDGWQwVo4yNo2Htcqvfl9cmZU+0eHC/LYeUPexC9PlmWFToNzpJqMi6fScDtpWHfceJvvZSIkT1xV9UjKBSognQk3DaKmvX7ib5yILYTpfjtLjx1VnKnf4DXYqfm530k3DUW044siW82JxGjeuI128+5XurwYEo+3MCRh14n54klKIP1JN17BZ4aM6Lfj9/qQB1uxNApDtOuHDzVZjx1FqxHi2j/+HVEjulD+4evxl1pwlVcQ80Z+h46oAsgcuqNf5F52zwUeg0KlUI6ah0mdVL2VDeQ/PerUIUEcfDOBZgzjhHw+gCB38Y/CwjUbjpI/K2XUrt+Pwl3jsZndRA2RNo0sh8vxVlcjaFTHPUZuZR/u006kljdgEKlIHJMHwypiQTcHlzFNYQO6HJafg8VgCBgzSpsQas+I1eWvfibR+BzuPBUN0glAFLiMR88iTYugoDXR93WI9RsyKTdo9ei7xCLz2LHZ7E315VG2TibrvxRmarfc4yMcc/8Tlf20U7WlSh8VgdR4/pSvX4/yiAdtZsPU/TeOpxF1QScbhQqBdU/70ehUaHQa1AF61EadHgbbBS+9QPbej5C1drfKPn4F+z5FXhqzVR8vwOf1UHd5sOS7AoCXefeg7uqgbod2diyC9nR73FqNmRS8skvmHZlc2LWp0SM6MG2Hg+T9ehbWI+cwlVSw45+j4EC9O1j+G38s9KP1poGYq4ciKFjHGEDOuOzOggf0AV3dQNx1w3BWVZHwt+GYz1WQsLNlxA2uBshfTtR9N5P7Bk5VbY3QHMeNsp9k/09095YDxVQsyGT+FsvxWdzyl3iA043gkqJp7oBhUEr/WitqOPEC59LvkKlRKFSSLVU88tRGDQk3XMZdVuPyGve5Iuix/Vt4YuOPf+p7IvaPXwVfrcHZ0k1Rx56A09VAzWbDpFw66VEjuyJq7RW9nUdJ/8NZ2kt7goTNRsy8dvdxF43hNABnVHoNFStyWi0gfsJ7prE8ec+IXf6B3hqzcRcOQDLwXyCuyUTcHvw1luJu2E41RsyKf74F07M+xq/w0XFD7uJ/9twEm67FMvRIrxWB+4aM3HXDcF6RpZv3ebDnHrrBzLGzUCbECkfRbbnl6PQa/BUNzTTNwC/3YXoD1C87CfZngHUrt9P3E3S2sVcNxREkfyXvyVj3AxEn4eAzy133xZUWgJ+P/VniRFFrxMx4Jd9WNPa1mzY38KXXMiH/XG9lGTKZ3ViOVxA/K2X4iytkRqZWR2cmPUp1uxCdg6YRPH76zj15irqtmfJPrdJppp4iEKB12RtxkN1pJGGvceJvW4ICp2a0H6dwR9A3y6ahr3Hib6sH9W/HJD10lPdQN3WI8TfMYbSj3/hxKxPCbg81Py8D0OHONwVJk688Bm2nCLw+zl890JpY7mynvDh3anfdRRNdBjW7MLT/LxtFNrYcAyd4pvxs/Ct1Y1xUDHuxhrbkm++Hm+dFU91AzUb9sv1/kIHdMFncRI+pBvqSCOJd4+jZv1+FDo1Cp0GQaEgY9wM8hZ8I8uvvn00NPqNjMtmSI2Vvt5Gwq2XYugYh/VoMSgUhA3oggBUrd+Pq6yOiEt6YNp1lIDHi8/mpP63Y81kI+H2UbhrzGeVjfqMXAqXrMVTa8Frsl60X1GoVQhqJbHXD6PqB2mD0lVRR/wtl3LonkWIHj8KpRKFTo01uxB9chRBKfFU//gbMTeMoHbDforfWo2zsJL949Jx5JWjCg2i7MOfCRnQBXW4EfvxUkqX/Uj4pb3lGtn1u4+e1svGI99n00tXaS17Rj1N5m0vYc0ulLpR69TEXD1Ijhlq1mcS36iXsY16aUxN5ORL31Czbi8nZn8hdV7PLpAbRjrLaqUY+coBUpZ3QPy32Zvjz3/CpqS7qN+di7vChGlXNqWf/npOe1O/6yjRjXVrz7Q39Rm5cpwSPjxNOjmgU0sd0AeNwn/sYDO7Yn/+PgJVpbg+fRXfwZ14t/9IoPJ3J5L+ixH4C/zbuHEjzzzzjPyvKUGoCXPnzmXatGkt/p0tK/J8cLlcvPrqq9x3331yo90rrriCt99+m0WLFhEeHs5nn312wecI4rnSx9oASB2Szzyaeu211xIbG8unn35KREQEXbp0IT8/n9mzZ/PRRx+Rk5ODQqEgMTGRSZMmIQgC8+fPx2q1MmrUqGZ1JSdNmsSzzz7bLFvw008/JTQ0lPHjx/PBBx9w6tQpFAoFt9xyC0OGDOGLL74gMzOTjh07MnnyZCZOnMjnn38OSJmWDz/8MAMHDuTxx6Vsq5ycHNauXcszzzxDeXk5r732GoIg8MADD5CWlkZDQwOTJk3i/fffP2emWxP8fj8PP/wwY8eO5a677pI/P3MM69atk+s+6nQ6nnjiCeLi4sjKymL+/Pl8/PHH6HQ6pkyZwuWXX37WOpuzZ89m4sSJpKSkNHt2RkYGmZmZTJo0qdn1K1asoL6+nqqqKmpra7n++uu57LLLms0dwOPxsHz5cgoKClAqldxzzz1yduE333xDdnY28+bNw2Qy8eijj/Lyyy/TqVMntm7dytq1a1Eqleh0Ov7xj38QExNDdnY2X375JV6vdLT0jjvuYODAgUyaNIkFCxactRv1ihUr0Ol0XH/99SxZsoQBAwYwdOjQZvfk5+fz+eefM3v27GbXHzp0iK+++ornn3++xbO3bNnCjz9Kx2kFQWDMmDFce+21zWicydeDBw/y9ddfI4oiISEhzJo165y0srOzWbVqFaIoolQqefDBB0lNTWXLli2sXr2asLAwOnTowJAhQ+jevft5ZWjH4Mn0XjYZdVgwlqxCsia9g9gYHHRbcD/xt4xEqZPqsBx55C0shwtQ6DWMPfERu0en48ivQN8+ht7LJhPUJRExIOJtsKKJDMXXYEdp1CMIIKiUUkfrAY/jtzkZvOdN9O1iQanAW2umYP7XRF7Wn+hrhuB3eXCX1hJweTgx/xuSH7hSztJCqUAbE4bPbMd8qICK73aQ+sLdKDQqKUvwDFq7B0zCb3MydM+b6NvHSMeHAgFq1u8n+4FXGbh+AfqUOJR6LZ4aM46CCnRJUajDjXhMVgJON66SGip/2EOnaTcjKBWUf72VU2+sAqDvV88QOao3gkKB12zDcqiAA3csoN+XMwgf2niUWEDK3KtqwHzgJKpgHTlPLkMMBBi26WU0USGAQMDjZVv/f+AzWc/Le6VezZgTH1O1do+0oegLIPr8KLRqrFmFUj28rkn8dtkzpM65h9jrhyIIAvUZxzh418uE9k1h0No5eExW1KEGEBS4qxs4fM8iLIcLiBrXl17Ln8JrslD6xWYqV+2m97LJGHt2kILJxiZD5sw8wgZ3JahzAogizrI6dg19EgGRgWteRBWkA4WAu9qMJiIYlVFqTBFwuqVjjoKUdeK3u1BoNVSt2Mqp+V/T46Onib5mCGJAJOD14S6p4eQ/PyHxgfFSgfT+XaQsUFG6v2FPLg2ZJ+g09WaUBi2iL4C33oLX7ODolKWkTL+No1OXYezZnq4LHkAbF47f4aZ+Rw5Zk96m19LJBHVOQN8hFoVGjej1cXTqMqrX7aXHm48TdXk/KdvD5qL8262ED01DHSY1HfI1SIXRVUa9JPcmiW7Jh+vpMusu9oycRpcXJxIxsqdccyvg8rD/lnkk33cFxp7tpUZFfh/O0jry5n5Fp6duRB0mZYZ46ixookIRPV4EjZqAyy3VOCyrI2xIN5zFNVSu2kni3eNazGv49lflDIqmrtQ5k5dKR76Hd6fvFzPkWp1VP+8jonFeCq0an1WqieQqrcVjshFz9SCUOunIp6e2gYDbR92WwyRMGC01qNGocFfWS3W3kqOlTWiFgDkzj5zJ79L5+Qkt5LDn25OIuWqQlB0gingbbBy6a+FFr5cmJkySo8YssZwpS2n30FWE9EtpzFZ0UPzej1Su2sWgn+aiiQoFUTp2F3B6MGfmNTZLEGVZ81udaGPCUAbrEf0BVMF6vGYb9btzCenTEV1CJGJjVofo8+M12wkdIGWAOU6Wk3HFTLq+eA+RY/tK2Q0KAdEX4PgLnxJzxUCq1v1Gp6duRhsThqBW4ne4qdt8GE+9VdrYR9oMURq0UlOAvHKOPPQ6hpR40l57RM5WP5NW/G2XotBJJQsCLg+HH3qD9n+/ivxXvqPPR1OlbFeVAp/ViWlbFlmT3mZUzvsoDY3ZE6KI3+bkwO3zSZl+G2VfbSZl5h1SRkyrZUqg6ue9skxJumKXNnllXbHiNdsp/nADqbMmcODOBXRf/HcEtQp9chR+lwfTjhy89VYiR/VGHR4MAii1GlyV9bir6jny0BvSC4gm/5OahFKrxnaynJzJSwkb3JWU9FtQGfV4G+wcuGMB3gab7O+sWYWUfr6Rdg9fxaG7F9FtwQNEju2D3+nh6JSl9P7gKX678llC+6XQc+lklAYt3nob++9eRNIdo0i8fRRKnQZHaQ2246WcfGM1g79+RqoPplTgd7nRx0dJFUQUCux5pSCC6PMjaNUEdU5A9AfInfY+Fd9JL2cHb5gvl0Ko/nmfbG+a9FITHdaoi178Dhc+i1QqJXRAZ7xmO/rEKGx5ZegToxCUCsyHTmI7VkrsdUNQBekJeH2SbpfX4bc6OfLQ67ir6unzWTpRY/tKvtPl4fiszyj9fBM935lE1Li+jb5CwFVay+GH3sByuICU9Fto/9i1UjaQSom7ql5q0KNVIyiV+B0uMm+bj7uqnh7vPC41vRGQbYDo8aHQaxh97EM81Q347C6OTllKwh2jiRzbRyqXoRAQfVKDofBBXcme+j6Df3gBpV4rZfJrVYgBEXt+BVmTl6JPjKTPssly/VC/zcmBCS/T4/VHUIcb0SVEyPLqd3qwnygjpE9H/E6PzA99+xgGrZ2D3+lGUCjwuzzkPLGEmg2ZCGolw7a+gr5dDKJf0u2yTzcSNrgrg9bOkTpvK1QgKKioKGfW88+RkbGXyKgovv32W+JioxF9Hvy2WpTGGFylDVizCsma9Haj7eiDKiSIgMt90T7sj9j6M2XKVSY1mtIlRaMM0krHnG2OZnRtJ0oba9ZGoIkIQQwEsGYXYjlcQMxVg1CHB8t1ov1OD7ajxRx56HVUkSH0WvoEhvYxks0qqCRv/jekvnA36vBglAatnEFe/OEGTs7/Bn37GIasfwlVsA4xIFLx9RaOP/MRXRc8QPQ1g1GHBeOpM6M06Ngz7Em6vz2Jss830nHqzSj0WnSJkfgabJgzT5I16W16v/+kpM92dwt+ln6+kb6fpmPLK8PQIQ5BpSDgdLP/1nloo8PoNv9+KSszIDUWyX78bTo+dZPsH1zltQiCgqof9qCJDiVybB85blSHBqHUqfHW2xBFsZn8umstxF03BEGllI6tBwKYduYgqJTkzvyYbnPuIWpsn8bvIeD2sL3/JDqn3yp1Ik+Oxl3dgLfedkHZaK1fET0+RmS8iSY6FIVG0i/LkQI0kSHSdacqCR/WHb/diXnfCXLuXSTFwz/MIWRAFwiIOIurUaiVgCDVy3Z7pd9CKiX5sz+jcPl6en88jagxfRCU0qZ23fYswgZ3PadeNslUUOcEWXb23zwX8/48BLWSMcc/lI5t+wMUvLmKmCsHyHY+a9LbhA1Mpf3j1+IqqSVybB857tZEhaIM0uKttyP6fP8+e9NIW9CoiLy0F46iqrPOy11VT9/P0olsZn8/pezzTfR4ZxJR4/qhCpYa7p16Zy0Jt42UsqVVDgRjGIIxFNHpwPP9B3h3b0CZ0gPtbY8iRMUh2iy4PlxAoPgkugefQT1o9Hl/D/7VMbv9XRe+6H8Zs4u+bPW9U6ZMYfbs2YSHh1NfX8/s2bN58803W1zn8/lYuHAhffr0OeueDkhZlAsXLuTVV189L822Tcn/48jIyGDfvn088cQT/9tDacP/AfwSe8efRkvDOWqwnQceLlwH9mxQEbjwRb+D/5wFxM4PsZX3tQbC/7hU8sWjNfNq7fjUrVgv71/gYEFrZeO/dZ3b8N+PP9MethatlV9vK+am/gvoyn+6D2utb1b+ibwfnbPgD9+ztcfM/w8j+d9Ha+WpNev1xyOHPx9/BfltDVoTt0HrYrc/M5b6K6zX0BvNF77odzC+t/7CF/2F8d++Kfn5559jNBq54YYbWL16NTabjbvvbt67QRRFlixZQnBwMPfdd1+z7+rr6+Wkvh9//JGTJ0+es+RdE9pqSv4fxkcffcTBgweZOfO/M1BpQxva0IY2tKENbWhDG9rQhja0oQ1t+Hcg8J//PvR/hBtuuIHXX3+dzZs3ExUVxdSpUwGpNN+yZcuYOXMmx48fZ/v27bRr14709HQA7rzzTvr3788XX3xBYWEhgiAQHR3Nww8/fEGabZmSbWiGDz74gOPHjzf77Oqrr76ompNtaMOF0JYpeRptmZLN0ZYp+T9HW6ZkG/6voS1TsjnaMiWb4781c6ktU/I02jIlm+OvIL+tQVumZHO0ZUr+7+KfHf7zMyXnFLY+U/J/A22Zkm1ohoceeuh/ewht+C9Gaxx2a4OD//RNpLZA+n8Pgf/wjYy/wuZia/FXGGMb/jr4b5an/9YA/T99zf6zIwcJrdlgbM1GZmtp/Zlo7ebMf2tc9FeQ39bgz4zb/kwb9VdYr4xVoX/4nsvf+/8wkDb8V+O/NeZpQxva8B8IXbtoei+b0tjo5hTZk94hdfZEqbhyqAG/04PPbCdn8lKsWadQaNUM/GE2yiC93JDAdqwUbUyo1HgC0ESH4i434TXbyJ68FGtWIV1fupf4G0egDNLhrjBhOZRPzpSl9Fo2hegrBoAg4K230vDbMXKmLKXjkzcSfcUAAl4frqp6NBEhqIx6rNlFBNwejD07ICiV+Mw2NFGh+J1uSj/fRLsHxyMoFVR9t4OgbskEdUsGUST3qaVY9ucxdM+b6BKjpAYbSE0HMq+dRdKD44m6vD+eWgu7R0kp7/p20fT/eib6djEEPD5Ovb2aU2+sBqDrS/cSPa4ffqcb+/FSQvqmIDZ2mQ64PAAYOsXhd7gRGotvuytN5E5eiugP0HXxQyiDdI0NJ0REj4+AL4A+KRJRFHFXNlCxcjuFb62m+5uPEXfDcKlRyJ6jHLx7IV3n3kvChDEISiWIAbwNdg7e+TLWrFMARI7pQ7eXH5QLn5t2ZJE96R2CUpNIW/x3DB1iUYcGIYoizpIacp9+n07TbiF0QBcCLi/eeiulX26m6oc9DP5pLpoII1IXIfht/PNYDhdIPLh8gNSsRyngtzjx25xYc0tAFAnumoQogu1YMSG9OsprlDLtZjRRoVR8v5OQPp0QlAoqvtxE0ds/0OWl+4m/YzRKg5aA14+zsJLcKe9iPZhP93efIOa6YQgqBd5aCz6bE0vWKewny2n/6LUoVEpQKvA12HFX18syez5+RI8fRMrTtxDUNUmW2ZzJS0l+aDwJt41C9ElNn/wuL6feWk3h22sAiL1uCJ1n3o6hUzyiP4Df7iLz9vk4C6vo8+FTcsF2V2kNJ+d/Q/fXHpGaAigVOIqqCNjdiD4/DftPENUoRyfnf0OnqTehDjeiCgvCXWFCGxeBIAiIolRwP+DyEnB7pKYTJTWUfb2V1BfuPu+8RL/UDCnnyfcwbT1M7w+nNlvnqp9+I2J498ZGAhZURoPMD4VeLdF1uNElx+A4WSZ1fgwJwu/0oG8XhSAo8NmcHLj9JSwH80l+cDwp029FadDiszjJeXKpNK+wYFAqGpsgKfCZ7bKNUWo1UuMOm9SBvOK7HXT55/nn5be7UGhUOEtrOT7rU/p8MBV3VT26+AipKPxbq6n8YTeDf5rXTH73jn+uUX7vI/ry/qijQpvJb1MzLUGpwH6yHNvxUkL7pqAM1ksdjx1uPLVmajYepMvzE6TrTpTx25UzSZ09kfhbL21s1hAg4PRycOIiGjJyibv5ElKm3yY1FlArQRCo23oEx6kKYq8diirEgEKrbiaHrtIaab0GdmnUdfGiaDXJfNorf0eXGIXf6ab21wNkT3qHPp+mEzmyJ4JahafGjKfW3JzWgC4EPD4UGtW/V6ZSE9k7/jnib7uU+FsvRanXSM8Bqn7Ygz45Gk10GAQClH6xiZoN+6W1a2wS5SisxFVSQ87kpXSY/LcWehPUJVGyG74A7vI6ij9cj6FDrHxdzuSleM02ei+bQlCXRASNCuepKvaMehqAoZsXEtQ1GUEh4Cqrw1tnIfeZD1GHBdN13n0ISgWVP/1G5PAeGFLipaYigEKj4rfxzxN/20iix/Uj4POjT47BUVSFITkaFAIBjw93eR223GJypixl8M/zCO7WTtLj8lqsR06RM2UpoQO6yLSaeGhISWhGq4mHUeP6Ifr86JJjcBZVoU+ORlApEcVAi3ldLC11WDABjw9VaJDUPC5YT8DjxWtx4LM4cBZVS03jRFFqKiGCoVPsRdsATVQoCoMWr8kmr7OhQ6wkDwat3GDLb3NSvnI7yfdfiaBUyL6o97Ip6BIjUei1qIJ1zXxRwm2jUAVLDZwq12SQ9chbqEIMdH/tESJG9kRp0OGuqsdnc6IyGlAatLgr6hC9fnKf+ZCk+65o5mftBRVEjemLOjy4scuygL2xiVKTX4m/7VLSFv+9mQ0QvX6Ce7Sn/zfPSj42EOBo+nIqV+5AlxzN8F2vn97KUfjxm8sBUIYmIqg0VFZW8swzz1BbVcHqL95D0Aaj1J+xAaHUcEnmEsyZJ/DUWYga0xe/0y3bqSZZv9AYU2bcRtK9l6MODQKF5E8OP/g61qxTsr/Ut4umdvMhjs38SI4TXVX1BKcmoYkMoeDV71GFGoi5ejDqCCOu0loCbi/u8jrChnZDodfiKqlhz9ApAESM6UPqvPuaNbvxWZzUrN9HSP/OEBDx1JpxldURPrw7CEhNhbx+/C4PVWv2kPv0coCzxkWCQsHAH2ajbxcjN4xyFFWT9fCb8ryaZL7sy82yf1BHGAFwFlXhtzrJfeZD4m8ZKduOomU/0eO1R/E22CT5CdLhqbWwZ9TTdH3pPtmeOUtrqf31AO0fuYYjf3+dlBm3N5Pf88VSMVcORJcYiaO4Bl1MGAGfH9OObBBFIi7pgdKgw+9y47M6LyoO8NRZWuVXRK+fmOuGkrboIdThwThPVVK0/GfaPTgehVqJQqdBEx2Kz+ak+K3VFL39AwBdXrqfyHH9UBq0aGPDJV7aXbgq6ogY2RtBpaDs41848exHzX576NvHookMYVvvR/BUNZy2xamSn8l58j2qVu2S1vyNR6U1VypwFlUT8PlRatWyzfLWWQBw11kIH9KtmWxoosPo+c4kgru3Rx2il5rWFZ9dNloT+/psTmnexdVoY8JQBevx2Z1nxG1eCEh+s3zldtr9/eoW8U3q7InE3TgCdZhkN3xmJwfumH9B39xzyT8ISklAGx+BKsSA6A+w79p/nrYBt46kx1uPn/U34H8TAv/hL9f+ivgrbND/R2HixIn/o/urq6vZuXPnea/58ccfueuuu3A4HBd83r/+9a9mfz///PPnvT4/P5+PPpKMdE5OTouj2heDrVu38sYbbzT7zGKx8OCDD+L1ei84hgULFmC327Hb7WzYsOEP01+xYgVr1qw56+ePPPII6enpPPnkkyxfvpxAoHXvQrdu3YrJZJL/njRpEhaL5bz3nMnbi8Gzzz5Leno6jz32GA8++CDp6emkp6dTXV39h8e7ZMkSMjIy/vB95+Ll/y90ef4uipatY9ewJ/E12Emdcw+GjnEcf+5jHPkVeKrqyX16OWmLHgSQOt7dNFf6cTX1fZynqgjp3ZHylTvJvO0lqSutxcGh+1/l6NPL6b7oIaLG9cXYrR1+u4sDd7yEt94KCgUpz91J5KjeZE9Zyv6bZktdsE02Oky+gbptWewZ9TR7xsxAnxSNu8LErmFPoQ4LIqhLIntGTydv/tcYe3Zk/60vcXT6B6TOnsiBCS+za+Q0kv5+FdajRfx2yVPsHZuO40QZkeP64TxVSdb9r2A9lI+3zkLlyu10XfQQld9sJfOOBb/jzQRUoQZ2XTKVilU7Sb73coJSE4ka15egjvHsHPokZd9sI3JsX/YMncLRye/is9jZO24Ge6+ciUKrpmjJGiwH8nBXmCh6czVdFz1I2muPcHLeV5yc+yV+h4vK73fiqjChiTRSu+kQVat2U/rZryRNHEf8HaOIGtOHnClL2X/jiwT36EDqnHvQt4sh+9G3sBw8iTWrCG+dlZ5LJkkDVwh0e/kB7CfLODp1Ge4KE4iQOGEsqf+8i9qNB3GW1GDNLsR6tBjR46PLP+8mf9EK/HYX1b/sZ/fIqcTfOILeHzyJu7qB3aPTqduRTaCxM3sTD/aMTuf4C5+DX8SaU8SuYU8S3DWJgMvD7kumkjfvS9ShQewaOoXc6R/QdfZEbHnlOEtqiL1uCMee+5jdI6cSc+MIEu65jNCBqQTcXvJe+AxnYSWCUknnWVIh54oV2zg2/X0Cbi/WnEJZZqPG9sFdXsfh+1/BcvAkzuKqZjJ7Pn7Yj5VQvHwd3gYbh+9/hdynl9PrvSfQJ0djP1GKp86C/UQZW7v/nfgbRxCUmgiA7VgJPqsTv93N3qtnYdqZQ5/3pxBwe6n59SCO/AoqVu4g9+nl9Fz6BO7qBjYl3YXf6UGhVpMxbgb5i1Zg6Bgn8ebp5fR4+3FJF4dOoWbdPuozcrEcysdTZ8Zd1YCnql7q3KtSkjE6neqf99Hj9UfOOS/TjixEn599Vz/PsZkf0f3Vh/G7vS3WOWniZVSu2cOuYU/iKqvDml2It8FG4btrZRuQ99LXIAbIGDeDzFvmcWjiItxV9dhPlOEorMRyKJ/e7z9J+IgeJNw5BvPBfDYl3032E0tOz2vYk9hySzDtykGhUTWzMQWvf4+n1kLGmOnYCyro/vqj510vn82JLbeY/Te8iOjx0XnmHTiLqgCR3SOnsrX7Q8TdOILeHzyFu7qBPaPTMe3Iaia/ho5x7B6dzokXPmuUX0mmPDUW3FX1OAoqKf9mK1Fj+7Jr6BSyHn0LX4ONjHEzqNl4kNQX7iZv7pds7ngP2vgIerz1OIaOcRS+uxbzwXysWYVUr99Pr2XSD/LKVbsAkbodWZyc/w2i14dCpyZieA8yb5pD8bKfEP0BWQ7TFj0orxcINOw7ftG0mmReoVZhPnASv8UBIqTOuQdVkI5jMz/CZ3XgNVlb0PLbXXjNtn+rTFWtzaB+Ty6hg7oSOjAV8/4TZN4+H3e1GW+NGTEgcuKFz9kzcip7r36e5PuvkNduS+oD1Kzfj0KtoubXA3R/7ZEWemPadRTL4QKq1+2T9Nlsp8Ok6zD27CBfl7boQdnfHbx7EbW/HEDVuHHRadrNaGMjqN+ZTdHyn1FHGMlftIIus+6i28sPcHDCAnaPnEryxMuw5hZh3p9Hzfr9lH+3A7/dTdigVNkn5L30DYgB7MdKOP7iF3iqG6has4eSjzaAQkHP9yajjY3gwJ0LOJr+PupwI/b8CjpMuaEZraSJl2HNLca8/wQ16/dT8d0O/HYXoYO6yvNv0kvbsRJynnqPzFvnnXVeF0Orab38Lg/Okmosh/I5fP8r2I6V4Kmqp3bzIcIGppIxOp3MW+fhd3nwmCzYj5dhOZyPNafwgjZg7zWzaNiTS8kHP7P36ufpMOk6wi/pgXn/CaxZp/DUmPFZ7OQvXkmX5++Sxxd/4wjSFj5I0bKf2H/zXGo3HcJxqkrW5bCBqZgPnOTo9A9xVzcQMbw7AF3n3Ye70oQ5M4/Nne7BWVItdUw/WYb5QB6ln24kf9EKur/2SDM/G9KvMxHDe7Br6BQqvt+J6PPjKKg8q1850wZ0fOomAHq88Siu8jo2tbubkwu+IW3BA/I9giCwe+RUNqfciyAIoFQjqPWAiK/uFLUleSx9dwkopNI1otuGr6EMX0MZYsAPop+dAyahCtLLYzzTTl3sGK05RThLaqjbdoSi99ehCgmS7mu8x1FQQfVP+wjp2YG0hQ9JNnzEU4T06ojXbMdZUkP8bZdKOjb8STJvmYvPYqdwyRoiRvXiyD2LyX3qPbRx4fJYur78AKde/Q53hQnRH2DvuBnkPLEEY88O7B0znYxxM3AUVRM5qje7hk7BXd2A6POzqd3dVK3ejTWrUF7z38dFiRPGEnB7KXxrdeO8srDnlSMoFc3m1SRTZ/qH+p3ZmA/koVCrZHk408Z0X/x3zAfzKXz7B2y5JZR9uVkeR5M923/DixAQSbhzNM6SGrrMai6/F4ql9t04B2dxDepQAzlPvceWLg8Q3DUJdVgQ5sw8Dj/0Go6TFRcVB2hiwlrlV5pkQx0WjP14KfW7j3LqzdWkzr6bgxMWsOfKmagjjBR/sJ6K73cSc+MIDKmJRI7rh6FjHAdvehGfxYEYCLB//LMce/p99O1iOTb9fTzVDS1+e5Sv2I7lyCl8NifxN49sZrM2Jd0l+5gm2PPKsWYV4iioxFVhQqnTyDbLnJlHxrgZnJz/NcZuyS1kQ/T5qf5pL86iKkw7cnBXmkDgrLLRutj3KQiIWA6clG1nU3zjM9tQaFRS3Ndo234f36TOuYfQ/l1wlZswHyrAmlVI9hNLLso3Zz38Jifnf43lUD4lH6ynYuX25jZg4UPUbT5MG9rwR9G2Kfkno6am5oKbkrt27SIlJYW9e/de8HmrVq1q9ve8efPOe31KSgoPPCAFLK3dlBw8eDBZWVm43W75s4yMDAYOHIharb7gGGbOnElQUBB2u51ffvnlD9M/H6655hoWL17Ma6+9RnFxMUePHm3Vc7Zu3Up9ff0fuudM3l4M5s+fz+LFi7n99tsZPnw4ixcvZvHixcTExADg9//xmoj/6Yi4pAfVa6XN0/IV24i+chAVK7cTPX4QJR+uRxUShLOkBlVIEJqYMAD8DjcRl/Sg5pdMVCEGXCU1hA/pii23BFdlPWKj8zZnnkQVYiDuxuFUrs1AUCqw5ZagCg1CHWYgtF9n7KcqqVy5nYY9x/A73ahCDegSIjFtOyJnHuriIvA7XADU78lFnxSFoFQQc9UgvBY7Pqv0g1v0+6VNH61GmpxPWi/R68dncRA1fiCVK7cTNX4gpR9IPzwrvtmKKiQIR0EF3gZ7M95Eju6NNacYZ1E15d9sw+/0EDN+INHjB1K+cjsAQZ0T8Ds9aGLCsGTmyXxKuu9KfDYXho7xVHy7jarVu9G1i0EVEoShSzz1e3KJHj+I0s82EnPNEIw92oMoog4LouK7HcSMH0jA6yN8WHeUQTqq12Zgzswj4PYQc/VgKlZuJ3JMX2mNQoMQAyLKIB2amDBC+3fGcaqK0H6dqVq9m8rVu/E22Ii+ahCiCOHD0vBZHDTsP4EjvxxBpUQdGoTKqMdd3YDf6kT0+qlcvRtj9w4UvbsWe145+YtXolCrUEcYZR74HW7KPt+EUq/BVVmPMliPKliHujG7Kfqy/pR/vUViqCiCUkHBK9+hUCtxldcR0rsTotdP9erdxN85Bp/FgbvShKeqHkGpRBViwGu2SWu/9QgNO3NQaNQ4G3+Qlq/YhiElEcvhgnPK7Pn4Yc8rI6RPihwwmzPz0ESHUbc9C4VOg+1YKQqdBnW4kcrVu4kZPxCQguPgbsm4ymoBKHx3LeqoEJTBegyd4qjPOCY/TxWko/SLTZLuWB1oIoxoYsKIHi/pWtN16hAD9b9J95V9tZnoKwdRuXoX6nAjVT/sQRUShC4xAkGhQBMThsdkRVCrzjmviFG98dRIdYfKv9qCQq3C0CEW0edvts4KtQqFRtKZ4uXrCBvWHU91A+HD02R+uipMp+lWN2DNOkVovxQK31mDPa+Mml8yUUeF0O7hq3FXmqj4disAdZsPNZtX4durCR+ahs/saLZeVWsyUIUY0MSE4a23EXB5zrte+APU/noQc2aeLL+KIB2OU1U4i6rPIr9lv5NfifeBZvIryYCnpoGAx9+o34kEGvW7fme2LFNBnRMQFApKP/4F0eunas0eosb1o2LldvSJUZR88DOqkCBMu3JQBWlbyKEqxEDDvuNoIowE/AHseWWow40QCKCOMEpyExKEKlgv/QBttJ1/hJbP6kQVYqBuy2Es2UUSD68cROknvxDSJwV3hQllkE7WlSZa7uoGtNFh/1aZCh2YCkD4cMn2VKzcTsPuo9LGrF4LIGd1+O0u7HllGNPaUfTuWvw2J4XvrkEdFYImJgxdclQLvdHGR1D2xSaK3vsRY48O0lwCYnM9DAki8tJeVK/NoCEjl4p/7UIVrAcg9obhVK7ehSiCJVPanAhOSybg9TWTKYVahbF7e8pXbqdo+c/oE6MQVAoix/SRfYI1uxBBoSDy0l7U/HpAykRcm0HM1YNQGjSE9O5I5epdmLYdofyLzSjUKtzVDRh7dDgrrYqV2ylevg5dYhSCSknkmN7y/M+kdb55XQytpvWy5hQS3DW5RRygiTAi+v2SjtZa8DbYCO3XmeLl6xBUKipW7rigDfBUN1D03o9EXzUIv92F6PMjev1UrNyO1+xAoVaiDjc2+ih7M10OH5pG1drfsOeVU/zBz1IGExA9fiA+i4Pyb7ZS9vkmBEGBQqdB3zGO8GFpKLQaKlZulzIYuyYjBgKgVmHen0f0VYOkTDK9ppmfFZQKmtIZFWoVfqcHQamQ5ahJxxRqdTMbEHfDCADUkaGY952Q7Emjb9HEhGHs0YGAxyvPK+C2o9AEIWiCCDglverWKQm1SiV3ST0TglpHwGUFIOD1EWiMkc60Uxc7xshRvWVd9NZZQSGgDjcSNa4vPqv00sd2rBhLdhHhQ9OoXptBaP/OiF6flJEminjrrbgrTAScHsz7TqAKCSLm2iEEXB4afjtGw55c2W+E9O+M81QV0eMH4aowUfvrQaLGD8K0+RDKYL0cX4b06og9X8oeDU5NAlHiXfmKbURfNahxzQe1iIti/zZMmteYvvgsDipX7yLg8SEoFfK8zuUfRBHqNh9GHRWCLikKhV4j65gmJhRBpaJh33HZh4UN7iaPo4mH5sw8KfPN6kKhVeEsrj6HLzp7LAXSKRtJV47LsZS+Y7yki5f1p/j9ny4qDmitX2mSjZDeHSn99PRvQdEvndQITknAWVyDNj4CAiLVq3cTPX6QHFt3mXMv9mMliAERdXQolsw8EATsudJnZyLikh5EXNKDvDlf4rc5iRrXt5nNgtM+Jrh7OwAMHWKp/GE3AMYe7REDATQxYZLN6pZ8XtnwVDcQ3C250VZswZpdiFKruaBsXGzsC+C3O4kc27eF7fQ5PaiCpfg8pHdHfBZ7y/jmykGIAelEVcly6SWBNbvwonxz07wrVm4n9vqhFC1ZK9uA9o9fh7fOgvngyRb2pA1tuBDajm//G7B//37+9a9/4fP5MBqNPPHEE4SFhXH06FE+/vhjAARB4MUXX+Srr76itLSU9PR0Ro0axbXXXtvsWZWVlbhcLiZOnMiqVasYPXo0AC6Xi48++oj8/HwEQeCWW24hPz8fj8dDeno6ycnJTJ48mYkTJ/L555/z+uuvM2rUKPr37w9ImXQDBgzAaDSydu1aHnjgAX799VcUCgU7duzggQce4J133uHNN99EpVLhcDhIT0+X/z4TBoOBtLQ0MjMzGT58OAC7d+/mppukt15NY6ivr+eNN97A4XAQCAR46KGHSEtLY9KkSSxYsICvvvqKyspK0tPT6d27NxMnTmTNmjXs2bMHr9fL4MGDue222wApI3Tbtm1ERUVhNBrp1KnTedfE5/Ph9XoJDg4GoLCwkOXLl+N2u4mNjeWxxx4jODj4rJ9nZ2eTn5/PW2+9hUaj4aWXXgJg/fr1ZGZm4vP5mDp1KomJic1o5uTksHbtWp555hlWrFhBbW0t1dXV1NbWcvXVV3P11VdfUJZWrFhBfX09NTU1GI1G7rzzTt555x15A/iBBx6ga9euiKLIRx99RHZ2tryJ2YSCggI+/fRTXC4XISEhPP7444SHh7Nu3Tp+/fVXlEolSUlJPPnkkwCUlpYye/bsFuP88ccf2bJF2uAZO3Ys11xzDT/88ANqtZqrr76aTz75hKKiIl544QUsFgsbNmzg1ltvPf+6WBzy5p+r3IQ61ICrrA5tfDiusjpcFXXo4iPk/z3VDaijQlAF6xl15D3qtmVJx6nTpKBBoVFJb/8b4aowoU+OofSzTRQu/ZGRB95FoVbhLKxGqVXjbtzUAfDUmgkblErenNOFgNURRgSlQO3GQwCUf7eD9o9dy6gj76EOD6Jw6U/4Guzo4iLwWRzo4iMQfX58DXbibh1FzPXDsB4p4MTzn6CNj8BVVisdcQgLJuDyIHp9uCvq0MZH4DTZm9ENuDzyppOr3IRSr0EbFyHxo6wOQOJJlQltI2+anhV91UDsJ0plPgpKJSH9O+OuqCPg9hA9fiDa+HACHh+6xEg8NWZcZbWIQJ9P01GHBZE7/QNirh3cfI3K6gjp1aFxjSKk46DtY6j4bie6BGls2rgIvHUW+T53eR2GlHh08REceeh1hvz6MigEgru3Z++VM+n+xqOogvUEpSbjbbDJPPCapcxwZ8lpHoiIaCJDmvFAHWFE9AVQGbTo28fgrrUQ2q8zQza+jCbCSGXjpnf0+IEE3F78VgcolXiqzXIWhbu8Dk1UKG6/n+Ila+j8z4moo0IQFAoqvtoij0nVeOScxn5wrnITSq268XieVlqHmoZmMns+fgDSOrh9Mg3R50f0+dHGh6MKMSAoFERf3h9XuYnQ/p3lORMISEdyGseBKMmDLj4Ca04RKqNBuk4UERuvE/0BFFo1A76fhejzyz981BFGSRZiwvBUmHBV1qOLC6fbwofwVNZTvyuH8BHdpSNbCOjiI4i5ahAKjQpPdcNZ56UOD8ZnPp3d73e4MHZvj9/lkddZHWHEZ3eijQ1rZgO8dRY0kaGyDdDGhCGoFAxY9U+81WYKl6yV52/s2ZG8eV/T+dk7CeqcAIJAx6duIumeyyl4/V/N51VuQhmsx1NrPqeNib1+KI7CKrQxYedcLxQK3DUNjTamDk1ECIYuCaiCdAxc9QInX/4Wn9kOiLhKalrIbxPt5vIrbcoog3Qog7T4rU608eHykXBPdQMKjYqhmxYS8PvxO92yXjryylHqtS1sZ+Kdo3GVtZTD2OuHUvblZpLvu5JAY4mAJjlsOq7cxA9D5wREn1+W+YuhpW8fizY+EndVA4giPotd2lw/w74H3D78DnMLXfHZnAQ83n+rTOniI/A0ypSgFGTeuyrq0KuVqIK08jN1ydEYe3dC9AXktYu9cQRKnYa4vw3DWVjVbO0CHh/6pGiJD420vCYrxt6dqN99+iWou6YBpV4rr5m7uh5BrZLnZc8ro/STX+n3zbMISgXtn7iB/PnfENKn0xnzcqGJDGlGK+D2oY09LU8AgkqBMkhHr3cmUb1uH30+noZCo6bqhz0otGrseWXNeJhw26XUZ+SiMuia8bAlLS/a2Iiz0hrw3SxOvvztWed1MbSa1stndaIy6kmZcTsKjYrqn/fhqqjDXVUPCgW6xCgUOjUhfTqhUCvpuuABSj5YT93WIyByUTZAFx+BLjkaTVQY7mrpuO6JWZ8yZOPLqCMEEu+5jLrNh+Rxe80OAj5/s1hF0Ehz1MVHSBsDjTzxNthQK4yE9u0kHW8e14/wEd2Juqw/PqsTV3kdpZ/8Std596GJCiG4WzKOwkqUWs3pEixeP6oQg6yXnlozSr2mhV4G3J5mNqBpY8xZWEns34YRc/UgUEgbP7r4CLQxoSh0aoZsfBm/1QkIoFAgKJWIZ/ggfyBAZGQkzSAoAIGAW9IzZZBOPq7+ezt1MWPUxocT1DmB1Ln34q2zYsstRqFVY+zZEW1cBAWvfEf7x6/D73IT8PkQ/QGixw/EU2eVS/UIapUsayH9O6ONj0DfMZaCl1ec5qXPjzY+Al1chPQisk8nFHotSoOGsKHdMG3Pwl1RR6eZtxM5qjeq0CCyHn1TkstGWRyw6p/4GuxooqVj7Lp2US3iIl1iZOO8Iggb0IXQQamUfLCekL6d5PjGXX5ab870DydmfUr/lc+j1GnoNP02bLnFuMrqUBi0dHzyRgJuj3Rku1H2NDGhiF4pRmiSvegrB+Az23FXN6DvEIe78nQSxcXGUvp20SAI9P30aUo++gV3rYXgrkl0Sr8VpU5D5doMXI0x5PniAFWwoVV+5UzZaBqTJipEjq21cRG4q+pRhwZJ8W55HSH9u6CNj0CbFIm70oS+QyyiP4A2JgzH8VLcFXXyhnMTJJ/rx11hwna0SLo+VooFz2azjN3bYztajDY+nLptR6QyPRYHrnJpLj6rE327GIZuWST5KJvrHLIhrVfA68fYsyOOwiqUek0L2WhN7AtSfKeNi6DT07cQ8PioWLkdV4Vkb3ou+QdDNy1EUCup33MUY1r7Zj5WHWpAdHtQhxvp+JRU6iJyVO+L9s3a+HBUYUY8NWYcpyol39oxjsQJY6jf07pkoDa0oS1T8t+Abt268dJLL7Fo0SKGDx8uH4dds2YNDz74IIsXL2bOnDloNBomTJhAWloaixcvbrEhCVKW5IgRI+jWrRvl5eWYzdLbzO+++w6DwcCrr77KK6+8Qs+ePbnrrrvQaDQsXryYyZMnN3vOiBEj2L1besPj8/nIzs6WNygBYmJiuPzyy+XMwrS0NHr06MGBAwcAaZNxyJAhLTYkz3z+rl3S2yWTyURFRQU9e/Zsds3OnTvp06ePnAHYoUOHZt9PmDCBuLg4Fi9ezMSJEzl8+DAVFRXMnz+fRYsWUVBQwNGjRykoKGDXrl0sWrSIadOmkZ+ff861+Omnn0hPT+eRRx4hPj5epvnOO+9w11138corr9CuXTu+++67c34+dOhQUlJSmDx5MosXL0bT+EbfaDSycOHC/8fee4dHUXb//6+Z7bvpm94gAULvvQgIClhQLGBX7AoiSrWLhS42UERRHyu2x4YNpUrvnYSEhPReNtv7/P6YzZIQQM33+fmUT97X5SXZnZlzl3Ofc/bMKYwZM4a1a9eedwwNKC0t5cknn2TBggV89dVXeL3eP7wHZKfinDlzmD59OuHh4Tz11FMsXryYRx55JOjk3rNnD6WlpSxbtoz7778/GPHq9Xp57733mDlzJosXL+biiy9mzZo1AHz33XcsWbKEl156iXvvvfeC48zLy2PTpk3Mnz+f+fPns2HDBk6fPk3nzp3JysoKjtPpdOL1erHZbM3296/hjGNRChgtDf9HknCW1vB7ryno0+NRhurPfCdf0OxRihAtseP6sa3/Q5j2ZCFqVSgjQ5pcpooKQ/JLlP/zTORym/svR5KgLPBZWCCicEvPB6nddoL4CUPkGlfCmbEKSgWalBisWYXsvWQuPruLNtMmNJqTQOTw7nLET6M5nWf6Z63DeWqWNLpfUIiE9kzHWVh5zgedXvZPUu4cQ8TAzkEDCUARKteC2T328WCdRIVWe256ARyfvpL63ScJ6ZiMQq+VxyicY/CB8SdPvhRbdjGWI6cpevdnurzywPnnLHCe+Z57rSQJRKWCkE4peOos7L7kMSSfn4TrhiHq1MReMRCf1XEWr5z9HIHoywaQ88wH1O89ibOkirYzrmt0TfO5+T0+jtz3qhyJU2dBl5bQlGcvsB7nnLgAnnobWXPepernvdhPl9H+sUmIWtWZuZ+nvnuzuQnBLwA4PHkZPqebrCffR5cSQ0jXtk2uC97vl/A5XBy5cxnKcAPaNvKLjtxl/0SbGEXXFVObOFj+1Lw4x3pcqE59o+/cNfWY9mRz7MHlnHz2Qzq/dA8IAu0fv4Hspz/AZ5MjmQWFiKhSkDnrHbKf/5gur9x/7nU5i0DD94k3jQTfGWfUn52X3+Ml/7Vvqfp5Lyef/ZDuK6chatXnnJaE1PQZjfhX/ltoxOJCE9r2ggoO3rII8z45mu7ckO/RpcTKP7yqTE3WXdTIdTpdpXL6WDNajc6XfN+FzMJz04q7ejD2U8XN5drZk240txadlXPdd17ZSfCMN/9e/r9Cr6HnuzPIXfQ5jeVMwRtr8TncVG84hDa10Us/4az/BxDSORVHYQV+h+usa89aj7PmlTz5UrKf+QCvxU75l1tJnnzpBWmdWZczz3VV1FF/IBd3VT2nln5J0u2j2T9pPvacEhR6TTO+FDUqub7s7kZZMn+ZlinI9wqdptm8/hStAMq/2orP7uL49JX43V5S7hoLQNXP+/C7PXRbMZWOL9yB+WCeLHvvXEZ4n/bo2yXIj/uTMqDnuzOwZRdDIIIqefKl2PPKsBwvoPrXA0QM7HzWGC9UL6w5TwkKkdDuaThKqjnxyFv4HK5gncHYKweS99JX2E6Vkv3MB4R0TGn+tLPOZWPy5z2XgWt0KTEUvfsLW/tMJfuZDzB0SEKSJDz1Niq+2cHuSx7j5LMfIurCmo1f1EXI/zir1JGgDDjufZ7AB+eXU39mjCC/HDhy18uU/XMbmgTZcRM1oju2rEJ8dleTkTXocGtWYdO9DPzbfOAU9QdysB4vIH7iRcE6qMFrAjJCUCoQVQrK1mymfs9Jur/zCAAl7//K1j5TcZXXEnvFQBDk7JcGvZP38j/RJhpRhOg450/lRkOynCgM8qUi4Hw/t30jI3nypeS99BU+h5vClT8Q2qUNAO1mT6T4g/WBxzeec+OHCAgaFWmPXIOjoPLsCxrRurAt5aqoY+fox/C7PBSs+pEOT95ISKcUJI+XE4+8FbSl4E/YAS3VK2fzfOOvGsv5xnyGhKBQED9xBHmLP+dc5+VsPSTq1CjDDeQu/qLp8y9E+wLflX+1FVtuKbtGzcXv9qIK0513XoJCDNotUkP227/A9oWAfedwkf3cx03su9grB2LPK+PgLYso+3wL4X0zzvFsoJHstJ8up/2TN52Z/5/QzVHDu1H+zY7gd8m3jab6twNI3v/VFlJNIf0X/PffhtZIyX8BamtrefXVV6mrq8Pr9QYj1zp16sSHH37IsGHDGDhwYPM3kefAjh07mDVrFqIoMmDAAHbu3Mm4ceM4evRoMLINCEYAng+9evXi/fffx+PxcOjQITp37hx0rp0Po0aN4vvvv2fAgAFs2rSJ+++//7zX9u3bl9WrV2O329m5cycDBw5EFJsqnXbt2rFy5Uq8Xi8DBgz4Q6fV4cOHOXLkCHPmzAHk6NDy8nIcDgcDBgxAo5GNpH79+p33GVdccQVXXXUVXq+Xl19+me3bt9O7d29sNhtdush1f0aMGMErr7yC3W4/5+fnw8CBAwFIT0//U6n1ffr0QaVSoVKpCA8Pp76+/k/xQL9+/YJ75fP5ePfdd8nPz0cURcrKygDIzMxk6NChiKJIVFRU0CFcWlpKUVERL7zwAgB+vz+YlpOamsrrr79O//79GTBgwAXHmZWVxYABA9AGnFQDBgwgMzOTMWPGkJeXh8PhYPDgwQwYMACv10tZWdl5o1fXr1/P+vWyofX87CdIuXssSTePQtRr5DeiSUZcZbVok4xoE4y4yuuC/wfw1FhQhunx2ZzU78vGOLJn8M2m3+1tYn9oE6KoP3iK6It74iisJO6qwYT374inxiy/QU+KBuRi7KoIAwVv/xS8N2HScKKGdcXv8iAoRCSfn/jrhuEsqZFrPBVUIKhEwnqm4yytQRmml8coSfgsdqyBdMDKtbvouPge1HGRdHnzYep+P0Ls+EF4ai24yuvkiKLyOtCcidbx1FgQtWq5KQ6gTYzC7/TgKpejUBrevDrLagntnhZcG02CkeS7xiIqFESP6UfFdzvQJhnRJMo0Yq8aRPqcSUheOV3Gll1CSJdUuTB7IJ1cExuBs6QGV3kt2kQjyjB9cI8MGcm4ay1N9kgdG0HVuv0k3jAcV3kdolqJyhgmR/kpRDSJRvxOOf0s5c6xeOptWE8U4DhdTtsp43FVmOQi+CeLSLj+IkI6pzJow2I5KkEQ0KVEY9pzEm1iFAIC7hoLzgDthrUSlCI+hwtnaQ2e6nrs+XJ6teVEIaFd26BvG4c6KhRlmJ6e789CFRmCKqIdXqsjSMtVWoPf4SZ6dG+O3/My6U/cBAjBOo4AXpMVQRAwdJHHKPOsDW1CFK7SWqwni0i4ekgTnj3fejTsmauslrAeaXRbOQ2/w42gUCCIItZThcRNGIIyVI89v5LQrm3QJhoZtGGRPBhRDP7w0iZGgQCu8jqcZbVEDuqEoUMSkQM7giAgBBwRgloBAtiyirHllRHRrwPF76+T+U2txDiqF11feSB4FlURBhyFlUSP7Ik2wUj93mzcNRb2X/cCkYM6Y7y4Z5N56dvGoUuOYdCGxXhMVrmpTAAKvRZrZiEKvUZuOtNwlg06tMnRjdbTLqefFVUGZYCzqBp1TDjGkT2Jv3pwsHh+/aE8Kn/aQ3i/DiCAo6Qav82FNslI+Tc7kLw+RLWqybx8VgeiUtlMxoRkJKMM05P93MekTZtwTv4dtGExmkQj+P1oYiICMsaIoBAxH84lvF8G4X07oAw3kDZ9AggC2pQYaMS/nhpLkHZj/jWO6MGgDYtxFFcHf5C7ymoJa3S+G8Za9s9txF45MHguNYlR+Jzu4LmMv24YmvhI9k98gT5rnmjCh+rocASFSIdnbsFTbwu+lHCV1SJqlHIqZSNaolqJoFQQEuD5P0NLmxSNoV0ColpF24euCjpCvfW24H261BgU+pBmZ0UZokNUq/6fecoVaFqgTYxCUMhyWvL5sRw9HVx7bYJRbuBgdyEoFQxYtwBlqJ42910uR+U12jsEuVxDwrXD0CYZSb5zDMm3jkbUqnGWVMvPFATUsRH4XW7Mh/OCdAA00REo9NqgLkm68WJElTI4L0OHJBImjeDkk/+g+1vTKfl0I4k3X4yrwhSkpTaGYj4s05JT7erQt43DVWEK0pLc3mAjD01MOF6TjdQ7LkWbHIMiVA8+P4YOSUEdJ2rUZD7+HmJgvc/QCsN8+PQ5aNWdg5YW6/EC7PkVpNw1ptm8zkfrQjJAmyjr7siBnYOy3e9wU/r5FuKvHow+PR4BOVqobvsJubTFBWSAK5D2r0uJQZsSE5AzKqwnCtAmGUmYNAJ3pRzNWv7tduImDAnunSpMj6hUBvdOmyg3AOu+8iFUkaFYAs8AuR6eMkRH+qPXgt+PLbsYbZKRsi+3knjDSLSJRsJ6taNo9c+4yuuo+H4X3d54CMmgYdDGxSCBoFLgrbSfkQG92uENRAI3PiuiRh0ck75DIp46+Rp1fGSgxi1UfL+L7qumn5EB0eEAhPftAIKIqAlBcttAVCJoVAhqPQq/RE3tmcgtWXfoAQllRFJQTnkDL4POJ6fONUbJ5w/K0Ya1L/96G+1mXQ9+P6LLg75NLMP2Lg82PBIUIvp2CaijQom5tC+S34+gUqL2+bGfLg+OUZtgpP7gKcJ6pGHolIKn1oKoVOAqryPumqHEXSVH4tXtykSXloDlWD6hPdMI6dyGLsunInl9mI/mYxzegxM1b8kvvH3+4Fx8VieGdgk4CyuJ6NfhDD8kGfG7vE3mpYowULf9BCl3jcFrcWA7WUTUsG5nzlfAvtGmxJAwaQQHb1oQkDG/027uJLRJRsL7tCfuyoGIWrWc2uzzo46LQBBFtG2jUcdGYD1RQFiPNHSpsSjDDYHNEoi9ciBts4qInzDkT9lSpj0nseeVI6qV6FJiUATkrMcky+wGW0qh05zTDlDHhDNo42LU0eF/Sa80OLsa829j/eiuNgdta1GtRBMXieVEgSxTE424y+sI798RQ/skLjqxOtiIpfPyqewb8xiaBGOw5EeT86xWMmjjksB5iUIjwOAtLzWRWQCKEB3pM66j7ZTx1B/KlbNrfH6UUaFoA3a1LjUmaPvX788h/uoh5+UNBKhef5DKn/bQ/smbgrbvuXjjz9q+2mTZLlQEZKfSoA3ad9oEWd64K0yyvFm7i5R7LsOrtJFy91jSpl8jyxuzHa/VgatYjuxUhurwe+UsgPPp5iZ2bHktcVcP5uQT7wf3WaHXoruoG8pwQ7AmZita8VfQGin5L8B7773HuHHjWLZsGffddx8ej/xmccKECTzwwAO43W6efPJJSkpKLvicgoICysrKePHFF5k6dSo7duwIRiMCTdJU/whqtZouXbpw+PBhduzYEUyzvhA6depEVVUVJ06cwO/3k5qaesHn9+rViz179rBjxw6GDRvW7JouXbrw3HPPERUVxfLly9myZcsfjmHChAnByMrly5czatQo4K/NHUCpVNKrVy8yMzP/0n1/9EwAURT/VL3HxlGmf/YeIOh8BTmFOjw8nKVLl7Jo0aIm0ZbnW5Pk5OTgGi5btizYeOjxxx9n7Nix5OXlMXfu3OB4zjXO80WXKZVKYmJi2LRpE2azmZycHH766Sd27dpFVFTUOe+55JJLWLRoEYsWLaJu+wncNRZ2jZ5L3dZjVK3bT8LE4VSt20fK3ePwWuzoUmLwWuxy6rZRdizVbj9B/LVDMbRPQm0MxbQ7C0GlQG0MQ1TLjprwvu3liJNvdxLeuz3hfTpgPVmE9UQBtVuPUbP5CIb0eBImDSd91kQ5nfVzmSeNF/ek7UNXc/D2pdRuO07ceNkBrU00BqOyajYfIaxHO2ynSkEQEBUKFFoVHpMVUaXEGjCcoi7qTs3GQ2ROW4E9uxhncTUg4Kmzok2JwReY29mo+f0ooV3boEuNIfHGESh0airX7ZcdgBOHA2DPLUWhV+OuNBHWtwNeix1RJTfx8NSaqd+XTcINI4ibMARnUSXO4moOXPe83Czjl320efBKij/4DeuJQiSfn9Ae6SROGkH1xkOE9+lA5S978dmcuGssZM5Zjcdso+rnvSTeMorarUflPbI6iBrRDU+9DXelCfPBXPTp8dQfPEXchCHETxiCKjKEonfXYcsto+DNtShCdKTefwWu8joknw+PyUrNxsNoYsJxFFWxe9wTuKvNWE4U0GbKeADaThmP3+PFU2tpsgbhfdvjc7jRxkfKxqcgUL9frqfls8l17ayZRRy8dQmSx8e+a+bJqTISFKz6IUCrnrI1m1CGy1G3iZPHQKDDrz23vMm++N0e/E53kGdrfj8a5NnUB67Aa3c24dnzrUfVL/sAqFq3D0Gt5NiDy8mcsxp3dT1x4wdiPpwnRyr4JXQp0UQO6ULOgs/YNfoxdo1+DPOhvKDTuu2U8XhqLLgrTVSt248yzED5tzvJnLMan80lO0/0Gto+PAFPjQWv1YFCp0HfPjGwhh3wmuXO0/snvYhpd5Z8Fm8ciahVE9YzHa/FTmi3tvK8quqJHtMHye1tMi9XRR05L37KrtFzqfh2RzDdLfHmi/F7vFhPFGI+mIsmJhxFiA5BpcDv8VK3M7OJDFDHRmDamRmUAaFd2+C12Ml//VsO37UMQRBxVdUH6zi1nXIVnhoLld/txGtzkDBxOPr0BBR6rdy1N7+iyX4pw/VNZEzc1YNRhhk4eNNC6ndlnZd/dwUaI6AQib60N+F9OyD5fHgtDmo2H0GfHh9sQuSuqj+Lf69qxL/7SAjybwd8DjfmQ6fYNXouolIh15QDbLmliDr5fMdeOTDIU9rk6EB0isDucU8AAtUbDpIwcTjOshoSJo3All2CJiaiGR9Kfj/5b3yPu9oc+NF+hhaiiKfWIvNDo/vw+UHiT9PaM+ZxXJUmqjcdonrDQdyVJqrXH2gi3zUJUfhszc+KJiYcd1X9/zNP+d2y3ZU4aQRF767DfDiPvKVfogjRkTBxeHDvfHYnfoeLLq88QM3mI2zt9SC7Rs/FfCiPNlPGo0+LD/JXRN8MrNnFJEwcTvH7v5I5ZzVekw1nSQ0JE4fT5ZX7cRRV4iiqouLbHU322GuxU7v1GLHjBwFyVKarqj44r/gJQ3GV19H+mZvxe+R0R/upUvTp8VRvOMjucU/gtTiwnCgkceJwEicNx3KiAMnrp2bzkaA8NF7cE6/FTs3WY4T3bi+n+AE5L35K3fbjmPblED9hKMaLe9L+iZvwO91YDuYG+aMprQISJg4ncdKIAC0ftZuPBOfVQKt26zGS7xyDPj0ByetvNq/z0dKmxjSTAfX7soN84rM7EXUqvBY7+vYJeG0O8l//lrxXvsZyrID6g7m0nXoVUcO7EdYz/YIyIHKgXIevyyv3U3/wFFt7PcjxaW8E+cFjssrOE5NV/gHt8wfHFz9hCHW7s4J2QOKk4TjLajn64AqOTXsTZYiexInDCe/bXu5aa3WwfegM6gNNJxImDifqom64KuoQRBFXWR1tH55A1S/7iLqoG87iarwmG6df/47MOaubRJ7ZcktRaFVIPn+zc+n3eEmePAZBpSDuqsFUBOrduavqSb1PLruTctdY/E437koTjsLK4LrX/n4UAK+5XK4tqQtHoYvAb6/D7/NR16ixI4CoNiB5nPjspqCcaiw7GuTUH42x5KP1ckOQFz8Nrn3KPZfhd3nwmKzsHjUHV6WJfdc9T+Hqn/HW26jdfgJD+yS2dLkXv9vD6de+xVVag7vKhDoqFG1qDOH9M2Re3HYMfds4nEVVhHRri+T34640kfvip3hqzRQs/w6fzUH0Jb2xHC8IdkXfPWIWu0bPxWu2I6jkJj/WnBIEhYi70kTK3eNAFLAXVFC1bh8+m5PY8YMI79sBUaum8O2f2D/pRbLmrpbndeNIYi7vFywtUbPxcJPz1di+cZXX0f7pW/DUWAjpmIyzuJqEicPZd/W8QIMzG7VbjnD6tW9Q6rWUfrEFR35FkH+jhnbl0O1L5UjfY/mBtamn/Lsdf9qWUhlDCe8n2wE+qxOvWW5EVrfrhHwWbQ7U0eHntQPqdmWS/8bav6xXQjqlNOPfxvoRAUSFAlGrwnIsH11KNI7CShAFYicMoXrdPk4v/pzazYfZnHILp5d+CZLE3tFz0KbG4rPYg12xG2DNLKLyhz3kzF/Dtv7T8Ntd5Lz4KTtHzArKrKCOcXnYMfRR2Wb+eS+xl8sBHNYThQiizBvJd1watOd8did+j7cZb+waPRfL8QIkjw91VGhQ//wRb5xvv2S9Itu+PouDveOfxbQrM2i3KXQaQnukyQ3l6qwgSfJLF4MWfH7qD57CY7LhrjZTG7C7RIUCr81Byt3j8Ls9KDRqPCbreXVzYzvWWVoDPglXWW1wn/de/pQcfVxpojRQ47cVrfgrEKTz5ra14lxoqJfYGHPmzOGBBx4gPT2dN998k8rKSubNm0d5eTnx8fEALFmyhJEjRxIdHc0HH3zAc8891+zZn376KTqdjmuuuSb42dSpU5k3bx6//vorHo+HyZMnA2C1WgkJCeHOO+/knXfeCTqWGo/vwIEDbNiwgby8PJYvX45SqWxS93Dt2rU4HI5g3UaAtWvX8sMPP3DdddcxZsyYC67FgQMHWLNmDXa7nRUrVgSdZA1jqKqqIioqCoVCwY8//khVVRWTJ08O1pQUBIG5c+fy5ptvAnKk5Oeff84zzzyDVqultrYWhUJBTU0Nb775JgsWLMDn8zF37lwuueQSrrrqqibj+eKLL9BqtVx11VVIksSKFSto27Yt48ePZ/bs2dx111107tyZL774ArvdzuTJk8/7+aJFi7jyyiuDEYgNYw4LCyM3N5ePPvqIefPmNaF/dk3JhrEAzJw5k7lz5zar/whyU53c3FzuvvvuZvf94x//wGg0Mn78eDZt2sTKlSv54osv2L17N+vXr+fxxx+nvr6eGTNmcP/999OvXz8effRRpk2bRkZGRjCKMSkpierqamJjY/F6vTz44IO8+uqr/Pjjj+ccp9Vq5c0332T+/PlIksSTTz7JQw89RFpaGl988QWbNm3iwQcfJDU1lccff5z09HRmz559QX4B2DZgGt1XTUcVEYLlaD5Hpy6n43O3YxzVE2WYAb/ThafezonpK2k3ZxL5b/1AxrO3yoXkk6PxOd1YT5agiQ2X3+Jp1XJ9MEHA7/ay96p5mA/n0WnhnSRcO1SuhVZWg2lvNidmrKLnuzOIvlQuY+CplSOY6vfnyD9S6m24a8zyG3ljKD6LA0tmIZJfIiRQt8prtqGOicDncFHy8UZS7hqLoBCp2XCA8L4ZqOMi8NRY5K6A9TYyFt5N/KTh8r31Nrz1NjKnv0nqg+OJGNJFjtirNJG7+Etqtx+nz5rH0KXG4nd7yX/je/KWfU3y7ZcQP2Ew2qRofA4X9pwSQnuk4Xe4yZqzmp4fzGb7gGlEDOhIxgt3oIoJl42F8lpOTF9JxICOJN05Bk18FI7CCjn9xutH8vtlJ5fPDwqBgrd+Im/JF3RdMZW4qwYhCAJ1u7I4eMsiui2fSuxl/UEhgiThMVk5dMti2s2ZxIkZqwjt1oaOC++SC6/bXdRtPc7RqcsJ79WOji9ORpsSgzJcD34JZ3E1R+9/jR6rH0UVGYoiRIvk81P03joKV//CgB+fRx0ZCqKA5PXjqbdiOVYg1w4DNHGR+F0eFHoNkiRhPnhKfguvUuIoqMRdayFqaBd8Dndgj8agS42j8sfdhHZvK3eX3JvN0TuWkrHwbhJuGIGo0+D3eHGcLiNz2hukzb0ByeMjekwfaIgA90vU/H4Ed62F6It7BeprCbhrLXjqLEGevdB6RI/uTacFdwbrqfkcbvZf+zztHruBqGHdCCQn4a2zUPjeOiL6d+TEjLcJ79OezovvCtZKknx+9l49j/p9OVy0d3kgakv+/OTTH5A+8zpUkaEIgvyjSnJ7Kf9mO0m3jgYkvFYnuQs/I+3Ra9HERqAI0eEsrUYTL7+hlyQJv9MFogLJ60UVGUrp55upWX/wwvOKj5QjIfwSxx9+k7KvtjJs73I0iUYEUUDyS5R9+TshnVJQRYTgrq5HmxQdXA/JL+GuMiH5JSSvD7UxHHd1Pfq0eKw5JejbxiMoRfwOF/smvojlcB5dX31Qrk3ll3CW15L99AekPXotqoiQYHSGOjpcnpPLg7feKkd3mGzB+lzO4mr0HRIvvF8B/eYoqKT4o/UkThqBqFOjS47BXWumaPUvlH+znf4/vnAB/pXQxEU14V9PjRllqA5Rp0Hy+rAcz0cVEYIqKgxRqcBRXIUjv4Kabcfp8MSNCAoR+6lSdo15nI7P3U7SbaMRRBHJ70fy+alefxCFVs2JGatImHgR6XPkOr8N83LXWYi9rD+qyBAEUQjyofVEIUfueYX+PzyPKioMRaDuov10OTtHzPpDWg08r02KRnJ7qV5/kKNTl9PzH7MwjughO179/jM8P2cShs4pqMIMMi1BwGu2U7vl6L+Ep9TGMDxmG36XF2WYDoVWLesJhxtUCpQ6DV6bE2dRFZLXR+Hqn2n/5E1yLTQJ7IUV2HNKyZz9Dv1/eKHZuTFkJKM0aPE53TiLq+WawKU1RA3rhqOkmuNTV+AxWem+ajqGDkkIAeezu6qe3KVfknrf5fLnooCztBZ3ZR2Zc9+l89J7g2m/FT/vJWpQZ/SBKFRBIYIEnnqrXLctKhS3yYbkduN3+9AlR8uNVSRwllZjPnKaEzNWMfDXhUGHvrO4Gm+9jfr9OYT2TA/Sqvx5L5F/SMuK5PYEaRHgn7Pn9WdpqSJCEJTyD2NNbCQKrQq/24vP7sRndyNqVKiiQmVHnVoFChF9WjyCIOC1OTlw04ILygBNXCTaRCOWzALwyT91nKU1RAzqJOvBgD7y1lsp++c22j9xE55aM8Ufb6T8mx30WPVwMHtAEEU8ZhuWYwXYT5eTcP1FKEN1cukLtwdvnZWsJ9+n62sPyo3g1Epc5XX43V6UYXoUeg2CQoE9v4wTM94m9b7Lm+hZ++lyjCO6o4oMRdTIEYeS14ejuJr9V8/DVVFH4k0j6bTo7iYyQHJ7iRjQkZ7vz0QZJkf6nZj1NuVfbSP2igFkPHc7mga9ITnxW+VSFcqoNiDI2TdPP/00u3btxBgZwWefrSE2TIOoi8BnqUQRGouz2ITlaD7uOgvGEd3xOdzYsksI65kWdJIcueeVC46xx7sziBzaBVWYHgQBZ3E1R+55BfPhPKJH96L7O48ieX3U78sm6/H3gnaiq8KEOjYcXUos+W98jypMT8LE4YhaFY6CSnx2F+4qExEDO8lNBwUJd2U9eUu/xF1RR8aLk1HHRiAoRNlBXF6Lo7AKdUy43LgkJoK6Hcfl2pMatSwXBQGfw42jsIJDty7BVVF3TrvI0D6Rrq9PQZsUjSrcAEg4Cqs4ev9rTeblqTVT8vHGoH6QdTPYCyrxmqxkzn2Xnu/NbCJjOi2+B1GjlLMplApUUYH6fXllhPZIQ6GVdVeDLZUzfw1dXr6/Cf9eyJYSdWqUIXKEuSZGdj5as4pQRRjQpsQ2OYt/xg5oqV6R3F5iLutPtzceknViIBpWEOXUZ3V0uFwiQgC/y8veMXOxZ5eQsfBujKN6yi+oU2Px1Jjx2Zy4yuuIGt4taLd5zXb2Xvk0fpcnyFOauAi2DXoEd4Uc9Tdo81IM7eWo3syZb1P21VYAhh9eKUfvatVIXj/u6no5i0KpQBUZgrO0BsfpcnxuLzFj+jThjfBe7ei/9nnctRZU4XoQRFyVJg7fvqQZb/yZ/Trb9kWS8DndOAor0SQ0tdv8bh9+twdtghF7fhmln20h9b7Lm9k3HV+4g4TrL0LUqcEn4Syr4ei9r/6hbpbcXrq+9iDa1Bg5cMPh5sT0lZgP5wFyx/CuKx4KNgf7X8XjbW/+dw/hD7Ew/9N/9xD+Elqdkn8RN9xwQ5MudVdeeSVxcXF88MEHREVF0aFDB3Jzc5k3bx7vvfcex48fRxRFkpKSmDp1KoIgsGDBAiwWS7NGN1OnTuWJJ55o0kDlgw8+IDw8nHHjxrF69WpOnz6NKIpcf/31DBw4kI8//pj9+/eTlpbWpNENyPUF77vvPvr168eUKVOApo6z0tJSXn75ZQRBCDrmTCYTU6dO5e2338ZgMFxwLXw+H/fddx+jRo3illtuCX7eMIbNmzezdu1aFAoFWq2Whx56iNjY2CYOvtdee43CwkJ69erFbbfdxk8//cSGDXLnWK1Wy7Rp04iPjw82uomJiSEqKork5ORzOiU3bNhAWFgYPp+P1NRUpkyZglqtbtLQJjY2lilTpjRrdNP48127drFmzZpgo5tHH3303+KULCsrY9myZWg0Grp27crPP//MRx991KTRTUKCXFtp+PDhDBo0iPz8fN5//33sdjs+n4/LL7+ckSNH8txzz2G3yylCF110ERMmTLjgOM/V6Abg6NGjLFiwgPfffx+tVsv06dO59NJLz1kj9Wz8FnfDH15zNqQLFqI7P4QWVNRoKS0lf72GireFgeqKFszrv6HCS0vWviV7DC1bQ18LeaMl+Dt5vhWtaMV/Jv5OmdiKM/hflb8jjy9s0X2buz7+Lx7JvxYtTfn7b7CLWoL/Vf5tid0Gf6/t1hL8r+7XpRWf/7uH8P8rWp2S/3q0OiVb0QS7du1i7969TJs27d89lFb8D6LVKXkGrU7Jpmh1Sp7B/6qR2opWtOLPo9Up+e/B/6r8bXVKNsV/g13UEvyv8m+rU7Ip/tP3q9Up+e/Hf5tTsrXRTSuCeO+99zh48CCPP/6fbYC0ohWtaEUrWtGKVrSiFa1oRSta0YpW/J3w/4c7hf8b0eqUbEUQd911V7PPVq9ezcmTJ5t8dvnll3PxxRf/XcNqxf8QWvJG0CC0rIubTfrr4q2lb2JbEvXYUlotebuvF/5ck6WzYZcULbqvJWjJvFo6uv/0N+ctjeBQ/c30WgKD+NfPs83faqq04txoaZRJS9CSiHhoubzRtkBuu6SWxY1phL8+t5bS+jv3rCXRRC3tG9tS+ft3oaURjy2JsGwprZbwRrmiZfohxvfXd7ql0WmqFsoOTwtsy79bTv1daOn4/tPlTUvtr7/POm9FK/4etFr6rbgg7rnnnn/3EFrRila0ohWtaEUrWtGKVrSiFa1oRSta8T+G/1NOyX/84x/ExMQEG3bMnz8fo9HIAw88AMCHH35IVFQUaWlpwYYlfxabN2+mR48eREVFNfvu888/p3PnzvTo0eNfM5H/AVxovf7T8PXXX3PttdcG/37qqad48cUX/2XPnzdvHrfddhvt2rUDoLKyksWLF7Ns2bJ/GY2WYt++fRQXFzNhwgTMZjOLFi3C6/Vy55130rlz57/8PF1qDD1WTUcZYQh0316B5JGjQXp+MJOYUb0BiaIP13PyyQ8ASLjncuJuvQRBEPDUWlDHR+J3uFGE6VHHRCBJEl6TFU91PUjgLq8l8zb5zX6XpfeQMGm43K3T6sBrlhv9FH+yEU18JDGje+NzuDj28EosR/PJmD+ZuGuGojBocZXVYj6US+b0lXRdNZ2YMX0hMAbLsdOceHglGS/cjr5dIhKgjgyVO/KV1+KuNhPWvS2iRkX9/lPUH85tRqvLiqnEXTUYSZI7gGriIshb8iURQ7rItEQBT40FV3ktuQvWULPhEMl3jyP5rrEggNKgw2d34iyvRRmiQ1ApkdxeHMVVhHZpA6Igd8r1+qj8ZD26dolEXtoXT3U9h0bOkNd8w0sYOqaAKOAqq8F+vIDsKa/hszpAFBm4bhEek5WQjimoIkPw2V0cuGE+5oO5AHScP5nowLxOLfiM9BnXoo4OR9Rr8NRawe+n+OMN6NvGET26N4pAx2pBFFCG6PDU2/C7PEheH0WfbOT08u8BaD93EvHjB6JvG4egkLuz7p0o0zW0T6THyocI655G9W8HyHryfXqsmo4qMhRlhAFXWS2CKFLxw25UEQYSJg5HoVPjKK7m6H2v4a4x023FVNQxEaijw+Ru4rUW/F4fmvhIFFo19rwykODUgjXEXjWY+AlD5M6KO09w8NbFZMy7jcQbRqAwaJF8Pmw5pRx/eCWWo6cBMF7ck06L7g52O6zdepRjjXi93/fPETmwE9aTxRybuoLEm0bK3Zw1KhAkvBYnp99c22Q9km4YjjYhChCw5pSwY/RcJI+vyXo4CqvA70cZpsfvdOO1OHBX1qFvl4g6Jhx3tZni99ZRsPw7tKkxDPh1IQq93EHYW29DYdDiNdtRRYagDDPgd3twFldTt/04mXNWn3de6TOuI2ZcPzRxkSj0GhxFVRS9/yupd49DUIiYj+QRN34QHpOVspXfU7LiGwDSXriLiNF9UMdFotBrsZ8sImfaa9gzC2n38oMYxw8Fn4+8V7+l/NvtDFy3EFVECEgSttwSjj+8EvPB3HPyYWN+0MRHIQgCkiR3f/Y7PfhdbrkLbFEVJWs2k/HsrX+4X/7A+Tr24HJS7hpLxODOaOMj8VqdFLy5lvLvdjDgxxflDs6APb8cZ1EVxx9eSduHrw6OsWDVj3R9+QE8Jiu1247hrrWQfPMo/G4PVesPEt6rHYJKgeTxoWsTy55xT2LomEznpfciKERs2SXsHvs4GfNuI/ay/qjjIiHQEfvE7Hco/3JrkA87v3Qv2qRofA4X1b8dwF1jJuHaYYhaNX6n3OHYUVTFsSkrgvyb+sDlZMy7Hfx+rFnFQVqJN45E1KrB7wcEHIWV7Bj6KPHXDaPdnEloE6IQVAoQBGo2H+HQbYvpv/Z5Qru2gYAschRWNqGVMPEiur4+BckvyR0+z+IpfVo8okaN3+Ph+PS3qPhme5P7PCYbxZ9uxDikK8oIA5LHh+TzoY6LRKnX4HN68NmdeOttHHt4JZ5aC0O2vYzXbMNTb0efEoOoVWE5XsDuy54ifcZ1JFw3FG1yNIIg4q4xc+CmhViO5gOgDNPT6eUHMI7pg6hWIXm8nHj4TQwZyfIZSIhCYdDiKKzk8E0L6LrqEVQRIZiPnubY1BWk3nMZGfNuo/ijDUQN64rP4aL4ow3Bs1K3M5OIAR0RFCIVn2ygaMW3tHvxTuImyt3evRYHamMYO7rchUKrpuOKaYR0k3UNoojX4qB261Hy31hLp4V3odCoUMdFIHl8eEzWP6QF0O7FO4ka3QdVXARKvRbbySLynvuQlIcmBGl56+0UvPMz5d9up8eq6ehS4xA1Kpwl1VSvP0jOC5/Qcf7kZvLXcvQ0XV+9n5hL++CuNrNjxOygXaCOjZA7ywIKrQpneR1+pxtDu0RyFn5Owcof6Dj/DmJG90ZlDJW78koSlT/va2JLdH3tgWYyW/L4SLn3MtJnXIcyRIun1sLBW5eQeOMIokf3RhDFQNdbH4WfbCQvIHs7NOiipGgElQK/24u9sJIj094kJCOJ9o9ei6FdAo6SGg7fvhSv1U6Pho7raiU+mwtvvQ2fw4X1ZDHhvdrhc7iC+kLUqOj/84uEZCQjKBX4XR72TZiH+WAu7eZOIvmOS1GG6PB7vGQ99i4pd41tomMbdBiC3O1YGaLDXSV3CVaG6ZH8cuTW2bLNkCHLE33bOJQhOpyl1Ry597Vm59JjsiJqPPgd9QCI+khEtZ6du/eR2iYVj8dDcoQafG7ZyBMVKCNTaPPglVT8uFvWzY34v2GP/ipvNNiMmoQoIgd0xHqyGMuJAsJ7tcPlcLPz0bepC5zRCfteQxMZgqhSIggC9dkl7HhkFbbCSga9fB8hbWLxuTxkP7ISn91Fr3/MQt8+Eb/Tjd/rQx0ZgqvSRN3OzOB+NdhtAOlzJtJ2yngEhYj1ZDF7LnsSyeMjfdb1tJkyHlGpQJIkStdsIuqi7ohqJZLfj+T2oo4OR5Ik3BV1ZD38Bl3efhRtUrRsx9ZZ8dSYyZ77Dj0+exJRo8Ln9JC77CuK3vqxmc11vrNc9skGCpZ/R4f5dxIfWOMGubG18914ai10fm0KsROGgAD4wec4wxsZ824j/tqhqKPCcJbV4qmz/Cn7prEdoAzXgx8cxVXBvW3MUwVv/kD5dzvosWo6+rQEBLVSXje/n8JVP6EI0QbnmfPip/R451Esx/IJ7ZKKqNPgLKpi+6Dpsh37j1nN7PPjD68k9f7LiRnTF7/Hi7OiDnVUGMpQHdasYsJ7p6OJi8RjslGz5cg591mXGsOAH1+QO7V7fewZ/yzmg7n0eHs6kcO6ogrRgSDgKK3BW2tBGWHAmlkEkkRIx2QkCaxZhYR1T0MZqsdnd6IwaBG1ajy1FoDz2r66RvLGUVjJ0Wlv4nO4g7Ze1W8HOHzbErSB86FrEyf/BvD6ENVKHEVVWLOKmskbgO7vPELsZf0RxECX+aIqjk97E8nnp89nj6OKDMHv8nDglsW4ymro+d5MDO0T8Xt9uEpqKP54A0Xv/NyEF2u3HqPN/VewufM9hPVMp+OLk/lfR2vy9r8eLa0P/F+Jjh07BlOR/X4/ZrOZoqKi4PcnT56kY8eOLXr25s2bqaurO+d3N9xww7/VIen3/+uS8yRJavK8s//+s7jQev2n4Ztvvmny97/SIfmfjn79+jFhwgRA7rqdmJjIkiVLWuSQBOjw1M0UrPqR7YMfxWOyknTzKACiL+lN9PAebB82g33Xv0jyzaMwZCQR0imZuFsv4chlj5H/4sfoOyZz4ub5VHy2CWWonp1tbuLYtc/KDstKE46c4ib09B2SOP7oKta3vV02vMtNbL9oJsm3XUJYt7ZsG/QIJ2a9Q5cl9xA9uheGTin4bE4O3TgfT50FQRRp9+RNGEf0YPfoueyf8CwKvQbzoVzSZl7HsfteY8/ouewa/Rg+h4uq9QfYPnQGoZ1TKfvndjKf+AeGTsnnpKWKCmVT6q0cuPZ5vGY7Pocbr9mGcUQPit79heL316HQazj+4OvUbDhE5NCuxIzrx86LZ2M5VkDuS1+yffAjeGosVHy/i10jZ1P8yUaiR/dm+5BHENUqPPVWdlw0g5hrhlG//RgnbjrDuykzrkcTH4X12GmKV36PKiKUmp/3kDTlagAS770cW04JoV3b4qo0sSH5Fuq2HafH24/Ieza6F/q0eLYPmk7mrHfounwKBat+Ys8VT2PamUnR6p/Zc/lTtJ06ntBubdk+aDpV6/aDAOZDuWxoexuSz4e33saOi2aQcM1QDBlJAJx+Yy3uajPWk8VkPf0B7lorvd6WDVCPyYqn3o4tpzTAU7dQsOon+fk/7aX4H7+xa/Rc4icMJmpED+r3ZbNvwnNIbi+dl9yN5PWR/exH5Mz7EMuR04Hn2VBo1RSt/gXL8QKKP1jPrtFz5Xle3JPj01ey75rnCOnaloznb0efFk/eK99gzSxC8vrJnPUOnZfcLS+sKNBp0V3YTpVwYsYqXGW1IBHk9fhJwzG0T8RRVEX2sx/S/a1pRA7qRPWGg7hr6rHllOKzOkmaNOLMeqz8AVVECJlPf0DWvI/Qt4ml3SPXNlkPZ2kNSoOG7Cffx366HFdFHc7iKnRt4vF7vOwaOZs9l8wlLrDO7Z+6hZOPvcem1Fup+HYHnno73nobJ598H3tBJX6Xm/3XPo/XbCNzzuoLziv/jbWcevFTzIdyyXnxU+w5pWTMu5WDNy9kx4iZxF05CNPuk+S/sZboCcPQZSQTMaoP2vQEil/5Esnjw+/2cHreP0hfdB/G8YPRd2pD7U+7Me/OJPm20fR4+xFEtZKDtyyi6pd9qCJD6fD0LeflwwZ+qNuViflQLu6aelwVJtwVdUheH4JSwa6Rs6n8eS9dX7n/gvsV0jkVn8PNoduXILm9dH/rYdkJ5Pezc/RcfFYHCZOG02P1o7gqTWzKuIuqX/YhqpRU/XaALi/f32SMXZbeS/3BXPKXf4fSoCPuioFU/LgbZ2kN0aN6sX3QdHJe+BSf3UXdzszg2ue88Akb025HkxBF19enoE+Lx11jxp5XhuVYPqcWfkbnhXc14UNRpaT+wCl8Zjvq2AiihnRla9+HOLVgDQhCcL8a82+Hp2/FciyfnAWfNaF19L5XMR88heVYPhU/7Ao6kMq/2Q5I1Gw9yqkFnyF5vHjrbWQ8fztes53Dk1/CfPAU7qr6ZrQ6Lb4Hd1U9Fd/vbMZTlT/sxmdzcfLpf1C/L4cuy+5rcl/NxsOcfmMtKbddQvn3O9k++FFM+3Oo25WF5VAepV/8jt/jxV1hCsrejs/fTvX6gxS89RO2rCKOz1gVkDUlMt2VP6DQqjHtOsnJeR8halR0e/3BMzrsxTtBpcBncbI55WZy5n1Ep2X3U/jG9+y5eDZHJ79E0Ts/ozaG0+6pWyla9SPbBz+C12SjzZTxRI3ogauqHl2bWJkf5qxuclYSrh9G1pPvB+T2UBJuv5Sw/h0x788m896XEbUq/G4PIP+grdt8mNqNh6hdfxBvnQW/043k9dNtxVTyXvqKUwvW4CqpwX66/A9p6TOSiRzdG116AgUvfxU8l7nPfkDa4zcFae3scjc+m4OUO8fQacFdVG86guVEAeXf7qDovXXkr1xL9OhehPfLaCZ/AUo/28L+G8+kBDfYBe6qeux55bgrTWQ+8Q/Mh/IQRJH8lT8EdY4hLYFtgx7BfroCV6UJe155U1tidK+gzN4bkNlJN4/C0CmFNvdfgflIHhvb3o6zrJYe7z4qn8shjyCoFUFdlHjNUEIa6SLriULy3/0F2+lyHMXVVG04RLcl92AvqMKWV0b5D3uo3nKULsvuDeqjg7cuwXwoD4VBw/ZB0yn9bHPwbDfWF36XB5/NifVkMRuSb8HncNPrH7MBsBwvkHVl6q0Uf7yBzi/d10TH1m47iuXIafnlUWkN7oo6Dt60EK/Zxq7Rc6n8aQ+qcMM5ZVvGM7dQvf4g5kO5HL7zJTxmR7NzWbPxMPlvrEXUhIBCTk73O0z4bLV07tieurJClr++HEVIdHAvFYZoJLe9qW4O8H/jPfqrvLF98KOojKGEdmmDo6iKsm+2Ez2qF9sGPcLuOe8yYOHk4D3qCAOnPt1E+e/HOPXJJko2HmbAwsl0ffhq6o4X8NMlT7Bz+lt0fHEyHZ66mdOvf8uG1Nsw7c3GU10vv7z7dFPw+Q2yA8DQKYXUey8nc85qNra9HbUxjLSHJwCgT4vHVVrDhtRb2X/9CyTefDEHb17I3qvngc9P8Ts/YTmSh9dkpeC1b+jy1nQcp8v5PfVmDl87D0SBqh93k/rwNRS89g2/p9xM5Q+7SHvoKgwZSU113QXOcuw1Q0m8/RLC+2Vg3pfN0XtekeWGyxNcI2dJFaadJ/C7PJyc8zY+qwPJ6yfj+dsJ6ZyKo6gan9Mjn8U/ad802AGOoirseeVU/3bgzN6exVPx1wyl8+J7KFj1E1sHTAO/n7xXviZn4Wek3D0uaDNmznqH7m9Mw3I0H3VUKAdvXcKJR99CEx8p89IlvTGO6MHO0XPZG7DP6w/lkj7zOmq2HGXniFnsvHguuuQYXGW1bB/8KAqdGr/bR+bc97Bml5xznwH5ZZnPT/k3O3DXWegZsEFLP9+C5VAe61Nvo+KHXWjjIoI8GtIxGb/TzY5hM8h58RNU4Qa2D5pO3iv/xO/2Yj6US9H761BFhpzX9rUE5I29kbzpsuSeZrZvwxkr/XwLPpuT+n3ZuCtNVG84hDWz8JzyBkAdFUbZV9vwOdyU/3Mb1RsO0nnJ3fRY/SjO4mo2pNxK4epf6LFqOh2euoXiD9ezd/yzVHy9nZJPNpJy5xiSbr8kyIunFn1O4k0jcRRVBfnj4M0ta6rViv/b+D/nlMzOzgaguLiYlJQUdDodVqsVj8dDSUkJaWlpADidTpYtW8YjjzzC66+/TkOT8q+++orHH3+cmTNnsmrVKiRJYteuXeTm5vL6668ze/Zs3G53E7pvvPEGu3btAuCTTz7h0UcfZdasWXz44YdNrvP7/Tz88MOYzebg39OmTcNsNlNVVcXzzz/PrFmzeP7556murm72bIDbbrsNgOPHj/Pcc8/x2muvMXPmzGZrcejQIebOncvs2bN5/vnnAfjiiy/4/vvvg9fMnDmTyspKKisrefTRR1m9ejVz584lKyuryd81NTV8//33PP7448yaNYsvvvgCIHjfW2+9xYwZM3jxxRdxu91/uF75+fk8+eSTzJo1i6VLl2K1WgEoLy/nhRdeYPbs2cydO5fy8nIAvvvuO2bOnMns2bP55JNPADn6MDdXjuYym81MnToVkJ2hS5YsYf78+UyfPp0vv/wySHfJkiXMnTuXGTNmsH79+uB+ud1uZs+ezeuvv95kjSVJ4qOPPmLmzJnMnDmTHTt2BNd+3rx55+Sfvwq3282bb77JzJkzmTNnDseOHQvO49133w1et2jRIo4fP47f7+eNN94IjumHH34Irt38+fOZO3cuzzzzDCUlJfj9fh566CEkScJms3HDDTdw4sQJAJ555hnKy8uDdPLz8/n44485ePBgcM8OHz7Mk08+ydy5czly5EizfTwXooZ1pWLtbgBKv/id2Mv6AZB0yyhZARdUYtp9Ep/DRcJ1wzB0SMK6Pxu/w03UpX0xbTuG8fKB8ltthwtVbATWAzkojWEojaFUfLKhCb2QjCQqvttJeJ/2OIqrMaTHIXl8uGvMOMtkp3j9/lMow/TEXzOEyrW75LffmUUoww0oI/SE9W6P/XQ5tsxC6gNjC+/fUY5OaAR9WjynFn9JeJ/2WLOL0SYZ8dtd+B3uc9Iq//J3AMz7c9DER+IsqSZ6XH/sp8vx1ttwFlbhc7iIu/4ieY3uuJT85d8hub1EDetK6aebACh46wcih3YFIKxbWySvj4gBHbFmFaHQalBFhlL17XbUCUa8JmtwvNEThlL1zTZ07RIpfOFjBJUCV1k1xisHok6IIvKSvpR8shFVuIGCN9cCkP/m96iiw1DHRhAzrj9lgTnU789BFaanbncW7koTBW/9QMxl/fHZnPIP511ZALjKalEatFSu2y+vU1YxolaNKjKU8m93EDdO5gef1UF473acfnMtCr0Gy7F81NFhaGIjiOifgeXIadxV9UGeqlwry8CSTzcSc1l/BJUCVWQoPquTsi9/p35/DoJS/gzAcvQ0MeP6U/rZJmw5JYRkJCP5/SgMWsyHcom5rD8AMeP6ozBoqVy7i/r9OfhdbmIvH0DZl7+jbxtHyacbEUQRR1EVyjAD6tgIwvu0x366gvDe7an4dgfl3+7AY7IGn9lu1vXkv/kDSBLmw3moYyIwH85DkxCF7WQxCp0Gye+nfO2u4HqEZiQhqpQUvf8bCo0Ke34FCdcMAQiuh6BQ4CytIWZcf4pX/4wqIgRDp1RQCDhLanDklskO7G93ED2uP5GN1q30iy2EdE6h6P1f5X39YstfmpfP6gjyg0KvRUJC8slRian3Xo7XYsfv8YLPT/V324ga25+ocf2p+nILKTNvoHj51yAIuEurUYYZ0CTHoEmMpuIzeX39Hi8hXVKxF1aiDNXJfBhmwFNvPS8fBvlhbH/Kv92OKjKUiu92ogwzoE2KQhBF1LERuGstCCrlBffLllOCz+bAfDgPQalAEaJFmxqDI78CT1U9fo+XirW7CO3SloI31+KzOpqcFW1KdHCM6thwBKUS095ArWZRQKHXUPLJRhQGLX6HG3VsBBXf7kDUqBBUSkI6piCqVBS//yuSx0fF9zuJHt2bsi9/R2UMp3bLUTmy1ekO0JD3y2txoAzTU7PpMOZjBaijQvH7/PisDgztk4K0XFWm4D63mTIeQRDkFwg+fxNaMeP6U/TuLyjDDEQO7ozk8TbjDWWYHtPek/Iaju1P6ZpNwfsUeg0eq70JLU+NGWWoHsux/GY8FTdhCOXfbkeh12LLKUFUKQnpkhq8r/7gKfD5EVVKRLXsNCn5ZCMxY/tR+uXvhHVPw5ZZhDJMj6OoGk1CFO6qemwni4Oyw2OyYc+voOj9dcRe1o+QjCT8Pj/FH61HoVFhyylBExcpR/GF6IgY3BlDegIV325H8vgoefcXRJUSbWosAKZdmUHdEDmsK1WNzljqPZeR8/wnKLRqKr7bKe+/dOashHVPw1FUTViPdCSPj6pvtxN348V46+1UfLGF2Ikj8NZaQBBQRYfjrjThLKxEodcQPrgz1mP5SAFa6uhwlKE6Ysb1x7QvG1dF3R/SMo7tR/TY/lR8sYU2syZStPwbEARcpTWIOi1ekxWFXoPP6caRV44EhPfrgKFDIvnLv6P0s03EXNYfT7WZmHH98ZrtzeSvOjaCul1ZeEy2oC5qsAsM7RNwVZnw+/zUbDlKaNc2CEpFcG9jxsn7CqBLjpZfLijEJrZEzLh+KAxaKtbupn7/KfwuN3FXD8bQIQm/003ZZ5uRfH6q1u1HExt5Tl1U1kgXea0OjMO6oooIwXK8EOupUsK6tkEZpsfQPgHbqTKsJ4txFFejSTAG9ZFpVyY+hysYTtP4vNXvzwmeAYCwHukUvLkWQaWQz0OE/J1xRI+g3PDUWBDVqqY6dqyswySvj+r1h1CGGZrI7PjrhmE9WXRO2SZJEDm4M2Vf/o4yTI89t7TZuWw4X36XDVFtCPKroDYQqobwiAhOnsxCEEQQFAhqPZLPg+TzNNPNpV9saaJX/ypvABjaJeKskJ1g+rT44HrWHMhFHW5AG1hPpUaNOtxA3lfbyPtyK5FdU1GHG4js2obybccBMJ8qQ5cSg3F49+Dz/R4vokaNPb8CTXR4o/2S7TZ1bASGDkmIaiXl/9yG5PNTvf4g8dcNA0DfIRHz4bxm59pVWkP5Z5tIuOliyj/bhD2nBG+tBXVMBDXr9srj2Z+DKiqUut+PEN4vg+I3vw/KMwQBTXxUE113obNc+e0OEm66GK/ZTvmXv5MwcTieGguIAqqYcADsOaUICgVKvZbqjYeQPF55j8b2R6FV4yysxGe1B2TnX7MDvGY7luOFuKpMwb1NnzOxCU+Vf7uDyEGdqVy7i5CMJGzZJUQM7IRCo8bndMnOzoC+BFCG6jAfzsO0K5O6nZlB/Z1062hs57DPJUmidssRJJ8cNKONj8JndwLImSFWB36XB1WE4Zz7DBDepz2eehsln2zEkV/ZyPY9I4ciB3YOnMuTKEJ0KEO0qAKZEjGX9KF0jWynF63+BXVMOJXr9uOps+KzOc9r+xqHdUUdkDe2gLxRhemJvqR3E9u34XxU/XYAQSHK0bh+Pwq9GmWo/rzyJqRzCqJWjnYv/WILoV3bogwzoEuJpvCdnwAo/nA9amMoxuHdKf1kI5ajpyn9YgvGUb2w5ZQQM6ZvkBcTJw7Ha7KDIBDWIw376QocBZW0ohV/Ff+nnJJRUVEoFAqqq6s5efIkGRkZtG/fnuzsbHJzc2nTpg1KpZzRfvr0aSZPnszLL79MRUVFMMJy3LhxLFy4kGXLluF2u9m/fz+DBg2iXbt2PPzwwyxduhS1Wn1O+larlT179vDyyy/z0ksvcd111zX5XhRFLrroIrZulVOvjh49Sps2bQgLC+Pdd99l+PDhvPTSSwwbNoz33nvvD+d76tQpbrrpJl555ZUmn5vNZlatWsXMmTNZunQpM2bM+MNnlZaWMnz4cJYsWUJ0dHSTv0tLSykrK2PBggUsWbKEvLy8oHOrrKyMcePG8fLLL6PX69m1a9cfrteKFSu45ZZbeOmll0hNTeWrr74C4PXXX2fs2LEsXbqUF154gcjISA4ePMjevXtZsGABS5cu5eqrr/5T69JAu8FBCjBlyhQWL17MokWL+Pnnn7FYLNxyyy2o1WqWLl3Kww8/3OQ5u3fvJj8/n6VLl/L000/z0UcfBaM/z8c/50ODg3b27NksXHjmDdO6desAWLZsGdOnT+eNN964oPMvPz+f2tpali1bxrJly4INid5++23uuusuFi9ezG233cbq1asRRZGEhASKi4vJysoiPT2drKwsPB4PNTU1xMfHB5/btm1bbrjhBoYMGcLSpUtxOp18/fXXPP300yxevJjY2Fi2b9/+h2vvNduDRoKztDaQjgraJCOOkurgda5qM/q0eKxZRYQN6oIyMgRNUjT6jGTUiUbUCUZcFXVoEoyEDeoMkkTp2z81cf6qokKD9LTxUSj0miBtUa1EVJ0pE+0sq0WXEov1RCGFK39g6IE30aXEInmlYEoaQPrjN6AM0xPavS15S74I3h9zaR/8Xh/2U6Vo46NwFFYG5yaI4jlpOUtqgp8Jokjd9uNoE41BWsl3jUVh0BI/YQjKcAP6dglEDOzEwF8XoNBrCe2e1mwdw3qmYztVijo6HFdpDc6yGrQJUbjLatAkNC2VoIwMxZ5Tgj2riKix/fHZXcROHIkmMZq0F+4k/4WPUBq0gISzqCpICwm0CVFoEiKDc1BFheJ3e4M/ChrGpE2JQR0dQd2OE0G6olpF2vQJtHv8RtzV9cExOkvlNNuG5wkKkU7P3U7CdcM4teyrwA+RONIfuopTL8kyQVApmvJUeR2Rgzsz4vg78udeb3CMzrIaPCZrcK00CZH4PT5Ce6TjrrPIkYYhOmIv60/k4M50efUBdOnxTZ9fUoMqTI+zpAZNQiSu8jr8Xp88/sA8NPFReGrMwftcpTWIWjXahChixvaV08n2ZAXXQ/L6MB04BYJAxKDO6FJjKP12B/a88uB6GNongiQxfO9yEq4bRuk321FFhaDQa4LrIaqV+Jzu4L54TFZ8VgfKEB2h3drS6eX7EfUaXKU16NrENplXQ3qz+VBucF6CUqTvN8+gjg4n+tI+F5wXyA6YjBfuIOG6YVT/dgCv2Y4uLZ6kmy/GmlWEMkQHgLusFnW8EXV8FOqkaBDAsjcLyedHHReJq6yG8OE9sR7JpdM7Mwm/qDvFH/wGPj8FK76nwzO30uPdGQgqBaWfbr4wH5bXoY2PpNPie/Ca7dRtP46zrAZHQSV+lwdtQhSxl/VHVCsvuF8NqdENfOQsqUHUqIgY1JmLDrxBwcofcFeYmpyVuGuGotCqib96MK6yWvkevYa0R67B73IHzhaEdk+Ty0r4ZVnjqqgLrqmzrAZRo0SbEoPf5Q6OwZ5TikKnkZ3N+eXEXT0YbXI06XMmYc0sQpsQha5NHJoEI64KE0gSXrMNZYgeZYg2uF+qqBDirx5M7pIvcJbVyPt162h8dlfQsdaYVsNa+2xOvGYH9oCca8wbcVcNombzEfkHV7h8Vhp4Q9SqKf9q6xlaN18ccPZ7wC814yltUjTx1w0j4bph5C75Ap/dSVjv9iTdfDF1O2WZotBr8NqcaOIig7JHExNGxxfuwJCRRME7P+Esq0WfFofCoKUskP6t0Gvwmu3EXz2I8m92nJFZ8VEoQ3R0DPBy6Re/B3lF1yYWT40ZbWosMZf1D54pn91JSJdU0h+/kSEH3iT6sn64ay1NzpihQxKCUoH1RAGCUsRVXhs8e16zPbiOroq6YBSQq6xWTtXVqdAkR+Muq8WRX4Hkl+SUfaD6h134vT6U4SFEjuxFwRvfY8suwWuy0uGZW0mYNJy4CUM5NX/NH9NKMKJOiEKTHC3Lgz0nm5xL67F8fHYXg46tJvLiXhS/vw6vyYYhXdZNnRbdTeTAjoT1aocmIRKFTn1e+duAxnramlWMLjUWZYiW+PED0SYZcZbVBmWHNiFKlsGBe1wVJgSVookO1KXGNJPZ2iQjtqwiNIlGvGY7ok5N9CW9QQDJ45XXopG+dJyli1CIJE28iIg+7Ti17Cu0CfLapd1/OTkBXRTRpx112483oa3Qa0AUg/rm7LOtTYiSn+/3027W9Yw4/g41W4/KNktAx0aN6sVFB94gYdJw/G5PEx2rCtfj9/iCOjaoS8tqiB7TF5/VibO4+pyyLfvpD4jo35GMF+6gw7O3cWr+mibnsuF8AUh+L4hnbBhRrUVhMCKo9eD3Ifl9CAoloi4Cv122gcXA+TqXvdcS3ogZ2xfJ70dUyuPQxEXibLSe9tJa9PGRaKJCkPx+ksf0pfuMa4gd2Al9fCT20lpspTWkBByjxl7paJOj8dldwTEqDVrUxlDKv9khr2OT/ZLH7yqrRVCIKMP0iDo1oT3T5T0ElCE6oi7qxqBNS2j3+I34LI7g/a5S+SxLHh8h3dIwH8hB8vrwB9LZwwd1lstp6NRN1k0CVOEG6g+caqLrLniWS2sayQ0jrvJaHAWy3NAE+Kdy7S78Ph8oRIbuXUHhyrXYsktQR4XgLKlG1Kpknimv+9P2Dch6JWJgJ8L7tAvqFY/ZTuLE4U14yltvw+/1Ivn8aOKjEEO0RA3rSsJ1w3BXmxFUSkS9hrYPXY3lRAHKcD0e8xlndYPdpU004grYzO0C9nlY97bkNrLPZXtSoHr9oeA+N+hBpV5zzn1usEEL3voRyS/JL/wCtm+DHIoc1Al3rRm/24MmNgJ9m1hc1WbCe7dn4PpFRI/uhavGcuYceX1IHi9xVw3Cdqr0grZv4sSLCA/IG02AF9Puvzxo+zY+H66SGvJX/oDx4p4YMpLxmh2AdF554zXbUUeH4/d6g+fSWVYj67nkGADixg8CUWxyPpyltehSYwjtloagEHGW1BAzti+u8lrsBeUIShFNbCSu0jO/bf6X4f8v+O+/Df+nnJJwJoW7wSmZkZFBdnY22dnZZGRkBK9r3749RqMRURRp27YtlZWy1//YsWM88cQTzJw5k2PHjlFcXHw+Us2g0+lQq9W89dZb7N69G41G0+yaiy++mN9/l98+bNq0KehUysnJYdgw+W3c8OHD/9DJ1TCH2NjYZp9nZ2fTuXPn4HchISF/+Kzo6Ogm69P478OHD3PkyBHmzJnD3LlzKSkpCUYxxsbG0rZtWwDS09Opqqq6IB273Y7NZqNLly4AjBgxgszMTBwOB7W1tQwYMAAAtVqNRqPh6NGjjBw5MriWf2YuPXr0IDQ0FLVazYABA8jKkh0EP/30E7Nnz+bJJ5+kurqasrKyCz4nKyuLoUOHIooiERERdOnSJejgPB//nA8NTtKlS5fy+ONnuhZmZWUxfPhwAJKSkoiJibnguGJjY6msrOS9997j0KFD6HQ6nE4nJ0+e5OWXX2b27Nm8/fbbmEwmADp37kxmZiaZmZlMmDCBrKwscnNzg/Utz4ecnByKi4t5+umnmT17NrW1tcFn/hVcKIJUkiRsOaUUr/iWrp8/Q0ifDjhPl4PXT0MzPUmSSJp2DX6Hq1nqduOGe7FXDkCSJDz1tkYEaHa9IkRH9Lh+7Oj/EKY9WSi0KlSRZ3gqb+Hn2PPKcBZVk3zXuDPPv2KAXIexEd3g3IRz0wr+U6VAZQyl7vejwc9LPviNHQMfxlFQidfppsNzt8lvnCMMHLhpIZ46Cz3eeaTJWhk6JmPokEjBG2tBEJp812Q8QcLyNacefYP4O8ehCNEhaFTyOlXXYzuS1+Q5jSE/q/EkzppzAD3fnYEtuxi/wwVA8Qe/4am3kffSV3jrbYT3aX/WfWfWzO/xcvCulyn75zaSbxgBQPJtl5C/6ifZaXL2QgL4Jeyny9na60GU4QZEXXMZ20BLUCho//gN5C76HAJ1typ+2MWeq54Npj8b2iWec/5n026yxudZM4C0R67BnnvW+RVAlxIDfj/lX2/HtDebpOuGoYoOO7MeooDP7WFLn6mU/XMbUQM7gQTtZ088az0ajUsQ0LdPxFNnpW7HCfx2J22nXX3OZYsZ2xe/1xe8311nwbQnm2MPLsd+uoz2j00651o2nrs9t4wjgf0yjuoFQPJto+UULr9Ek0MgSQhKBbETR+DIK2vyLFWUHGXgrbNw8p6XqN92lOTJY0EQiL2sP9nPfMCey57C7/aSNuNaLsiHfgmfw8WRO5ehDDegbSPrvNxl/0SbGEXXFVPlyFTfuc23M/vVdMEUeg34Jcq/3s7W/tNo88CVqIyhTa4peGMtPoeb6g2HglF07WZPpPgDOQpfQsKQkYTk8eJ3N3SBFZqOX77wQiyFLiWGond/wbT3JIUrf8DQIQlJkoi7ejD2U8VNI7obySJ7bhnWzCKqNxwiJSDLkm8bTe2WIzQXWI0fAOqYcGo2HT4z1sAARY0qEBlU2+SuBt5wV5qIvWpwkFb1bwfOufYN8/fZXeQu+pyyf24LjjH2sv7yfd6z7zszZr/by+G7XsZVXkvcFQMC9C7BWVKNz9HopZ4AMWP6UhGI5pICtfm8FjuHG3h5RHekwHeCUkFI9zT8Tjf5r3+Dz+6izbQJDYMmb+Fn7Ogzheqf96GKMATJiDo1KXePw11lOseSNtrzc220IL+0ips4gvwlnzdeJABCe7eXt9XrI3vGm6TcORZtkhFlRAjZz3xA7dZjFL37M11eeeCPaUkSgkKmZc8rbUZLn5GMALiKqsie8SaJN41CUCqCuunQ7UtxVZgCukmgmaChuY5ofMmxR95Cm2hEEx+FIkQXPBfS2fzY+LHS2c8917zAllOCo6CCjOfvoM+aJ7AeLzgzt3Poy4YHCwJ46qzUbD1G9eYjsi6SJPRt4ij553Z8dhe6lBgiercnb9lXTekKQqPz1/xsN/AbwPHpK9na60HCurVFEIWgji39aANb+0yl8ofdcjTUWevX/vEbmujYhu+NI7tj2nPu3wmSJJE8+VJs2cUcuetlsp/5QOYPGp3LZuer0f0+Lz5LhZymHXBWCpqwQN1JqdFsm9M9sxZ/njdEnZr0R67BUVh5xkQ4l80RWDN7WR1Ve7I58Pwa0iYOk2uPAnmf/446wsBlv82n411jsGYWNuUtUUTUaYLy4OznS5KE/XQZHpONPl88RZ81T2DPLg7aD86SGo7c9yq7Rs2VazSH6puOTxRIe/xGTj39/hl7MfB17DXDAhFwZ9ZFodfSZem9uCrqAtc31nV/Rm4oiJ84grzFjeWG/L+w3u3ll20eLzv6P0TKA+PRp8cjqpVydOZftG8a2wGWI6ep2XwkKLO18ZGYdmU15anGjxEErCfkqMCyf26TazJLEu1mT6Rw1Y9I5ykR1vj8AOQ2ss9TGtnnbe6/HEmCsn9uO7N2QVY897k0juwBEs3stcbXxV8zlMqf9gY/F5QKQjql4KmzsPuSx5B8fhICUbQNc46+pDf4/DjyK8563hnb130eeVMakDdnr6Ey3EDsuH7U783GWVyNQq9Bk2A857wamYfN5mTLKyf2igEM/HWh/CJIamq3KXRqtInRZD/9AZLPj6BRkfbINeQu/uLMFP6zG7i34j8c/6ca3QBkZGRw8uRJioqKSE1NJTo6mh9++AGdThd0AAKoVKrgv0VRxO/343a7effdd1m4cCHR0dF88cUXfypltQEKhYIFCxZw9OhRduzYwS+//MKzzz7b5Jro6GjCw8M5duwYOTk5zaLzzvXMhpqOkiTh9XqD353L6flHz2oswBrPTavVNrn27L8nTJjApZde2uSzysrKZuv4V9arMc7nvJIkSY5kOQuN5+LxeJp93xiCIHD8+HGOHj3Kiy++iEajYd68eX9434VwLv5pCc43b1Fsapw2jDUkJISlS5dy6NAhfvnlF3bs2MHkyZMxGAwsXbq02XM6derEb7/9Rl1dHZMmTeL777/n+PHjQafwhcZ1yy23MGrUqOBn57tn/fr1wXT452c/IRvWPj/axChc5fJbdWdJDfo2ZxzomugwqgJKu3LNRirXbKT7dy8QPrQrvp7tqNt4kJBuabirTIQP7oKoVtHp/TmIKgWKED0dVjzMoalvogzTk3jjCEI6peCuMOEJpC/73d5GThj57Wf9wVMYL+6Js7CSuKsGE96/I54aM5LXhzbpTM0kdXQ4Fd/tIPbKgZxe+iWCQiT6kl4Ioii/PSyrRZcaG5yb5POfk5Y2yUg9kLHgLgSFSIfn78CRX4E2JSaYnqGODqPiu51EDumCq7SGyh/3yGlcGhVetweVMRRtYhSeOis9359JzZajCAoBZ1E1mkQj2gQjrvI61CO74y6vI2biCLRt4+m5fineOgv6DklUfLCOEze+wODCNVR+sYWwfh2JnjCMuJtHgyCCKNL+qZvZd9WzaBOjQABXeR2uslq0SbLhI6eWKXEFxq1LiUEdG8HpV7/B0D6RxJsvplOg1p2gEBFUSsq+2ka35VNAkp8XNbIn2qRohmxYJF8niuhSoin9ejv9//k0CKBPj6fj07fQ8elb5LQevyTLgEY8JShE+n3zLAqdGqVeExyjNsGIKiKEbsunIvl8qCJDqd1+nLLPt5Dx7K1oE41YM4vQpcbgKq+j5OONpNwxBkGlIOXusXJdsoxk3LUWtEnGQAOVSESlIhBNIK+1qFaiMoahDNMjKEQ0iUa56YzZLhv9GjW91zyOwqBl+OG38LvcRPTPoHbbccL7dkAdHU7dvmzCe6ZjzSwEwJZdgkKjllMVv95O2ylX4qm1Et6nPfFXDqTL4rtRRYYQ0a8j9fuy0SbJc3WV1yGoFCjD9BSt3U2baVfLhc3zK4kZ15/ku8eSeMsoDB1TcNeYg/PSxkagjgnHVV6HMlSPPb8SUSGec14NfN7AD+VfbyPpllEow/To0xPQXdQNlTEMyedHn5aAZU8mEhKhfTJQhOhQJ8XQ8b05iBoVHV5/GIVOgzaQmhd5qZyKKXl9gIBxdG+O3PMK4f06IPn9hGQkUf71jmZ8aBzVi66vPBCM1lFFGHAUVhI9sifaBCP1e7Nx11jYf90LRA7qjPHins3mJWrV6NsnIggCfo8XQaVk4G+LkDxeVMYwSj7ZSEinFOLGD0JlDKXN/VeAIKBNiYE9J4NnpfSLLSRcOwxtkpHwPu2Ju3IgolZN8i2j5Ugtnx8kie6BhhDKEG1wTbUJRty1FhyFVYgadZAPNYlR+JxutElG1PGROAoqSJg4nNIvfqf9kzfJ/JgUjaFdAqJGRfqMa+U03Kp6vDZncL/CuqdR+sUWur02RU5L12vRJRlRhOho+9BViColPpcnSMtVVitHP8dGUPbV73S/ZHoTnldFhmI+epoOz9wSjGIO3pdkBEEgalBnEASZ1kXd5JcHGjVp06+hbncWqggDuuQYBm1YjMdkxdAhiYKVP9D7k8dQ6LWoYyMI694WZbhBdlr5JRQGDdrkaAZtWBSMgNQmGTEfPo1xeA98DhcKvQZD+0R6vT8LZahWjkzVqeV02Kp6wvt1wFVeh7OsVt7HJCNlX28n9d7LEBQixpE9SLxuGPj9uKtMGDokU/n9TtpMm4BCr5UbHARQ/cteku+9LCjvdG3j0KXEIGpUDNu7HFGjouvrU9g5YhaushqUYfrgOmriIvGa7QzasBh1TBjugINXk2Ck78alqOOjEJQKOr7+EAfHPkbsdRehTYtH8vqo+PJ3QgZ2IWpoV5Rheip/3INxZE8cp8tpO2U8uYs/b0arwbmsSYhCkxRNWF/5XGqSouny/ixEjYqOrz+E5PIQPrgzuo7JVHy2mYrPNhMysAtxVw7CdqqEyh/3oE2Mwu/xok+Kk1Pyj+c3kb+CQgzydgM8NRbUMeEM3rgISQLT7iy0KTGUf7ODmEt7E9IpmdDOKfi9PqrXH0SbZMS05yTKML3cmMbtbWJLOAoriejX4YxOSDIGUwnr9+UgqBSEdU8j5vL+gVRkFa6ykib6MnJkT1zldbS5cwwpt45ClxJD7Y4TWE4W0/a+y7GfLieqbRxt7hxL23vGoY2NwGN1YBzZE3VMOIM2LgYJ3DXmoFOy4bw1jDOkU4qsi7w+EEW0KTGY9pzEerKYsJ7tmunYko83kPbINUHZptBrEJQK6g/m4nfI57Nh/NpEIyFdUjnx6CpS7hx7TpmdMGkEFd/KsrP8mx10efl+XBWmJuey4XyJatnGVkbIde8krwtEJX63DUEQEUQFCCCqo8AQBYJI6r2XI6iVzXTzoA2L0SQasZ4o+PO8sX4RurZxSG4vglIhpyFHyY33Gu7RJ0YRP7IHba4aiD4xivJtx1GFaKnef4rYgR3RJ0ZhOV3BrkffDj7/2l2voIoICfKe3+3F73TjrqrHedZ+aRNkHvPUWBBEgT3jnkDy+en6+hR5n0G23xKiQJIo+2obsZf1xziyJ11feQB1TDgKnZrqnZlU/7RHlg1KBaJagaAQibliAD6bE/tJudyEoFHR9b2Z1G4/jqF9UhMdK//7QnIjPBCtJqFNMDJg41I0CbLc6Lx8KvvGPEbctcOo23wE44iexF09BLUxNFAvXKDbGw8hatSIeg3hUaFIHt8f2jdn763tZBHJt1+KoFSgDDcQNbybnFIc4Km63VmISpk/XGU16AM2c/nX20ifcS2S1xfUl5qEKCRJInHSSOw5pSgjQlDoNHRbPhV7wGZugDo6nPLvdhB35UDyln5JwqThRA2Tyxs17LOzuDqoB702J9q4yEbnMpnuy6egMoYhKER6vT8TKdA8UAjYenK2UzSxV/Rn16VP0G7Wdbir6pG8PjzV9dgDv10sJwrlyNkNiwFQaDWEdmvL8UffIm3ahOCaRgXkTeqdY0gOyJu6HSewniymzX2X4zhdjr5tHKl3jiX1jktRx4Yj+SXirx4iy5sNi1GEaDHtPokiVJb7baddhSo6vIktYRzZk/irB6NNiaH+cB76tISg7NSlxFB/8BQ1Gw5S/s0O9OkJtH34ahR6LYJCBEGg6/KpOEuqqfxpD8aLexLWIw1daiyDNi6RM7EEgfZP3IQtp4RWtKIl+D8XKdmpUycOHDhASEgIoigSEhKCzWZrFil5LjQ4fsLCwnA6nezevTv4nVarxeFwXPB+p9OJ3W6nT58+TJ48mfz8/HNeN2rUKJYvX87gwYMRA6kfGRkZwZqF27Zto1OnTgDExMSQlyfXMNm7dy8+n++cz2yMjIwMMjMzg9F7DTUbY2JiOH36NAB5eXl/GN3XgJ49e7Jp0yacTlnI19bWUl9ff8F7zrdeer2ekJAQMjMzAfj999/p3Lkzer0eo9HInj2yMvd4PLhcriBtl8vVbC4N69K45ibIafFWqxW3283evXvp2LEjdrsdg8GARqOhpKSEnJyc4PVKpbKJs7cBnTt3ZufOncGmSZmZmbRv3/5PrdmfRZcuXYLp/KWlpVRXV5OYmEhsbCz5+fn4/X6qq6s5deoUIKfm+/1+Bg0axI033sjp06fR6/XExsayc6dcw0qSpCDvdejQgezsbARBQK1W07ZtW9avXx/kr/MhIyODL7/8MhgR6/F4gvt/Ni655BIWLVrEokWLqN1+grjxAwFInDScql/2AVCyZhP69Hh0qTFEDOyIQq+h7Gs5zU6OGIPyTzcgKBQcvHgG9pxiRL0GQ6dUHLmlWI/msb/vA5x84FXqtx8j5yG5/qctp4T2cyexf9J8DO0TMO3OQlApUBvDgmkN4X3b47XYKf92J2G92xPWpwPWk0VYTxRQt/UYNZuPoE+PJ2JIF8IHdkSh08ipiwHFGzm8O7acUmq2HiNu/EDMB3MJyUiSaSlERJ36nLTiJ8oRsPo2sTiLqtg9Yhaln2xEnx5PaO92QVo+mxNbVhFVP+8NGlfmw3kow/R4aiwk3Toafds4Ts1fQ8nHG0iYOFweQ6cUfC43njoLMROGUvvrXqq+3IIzv5zDl8ym+rvtxFwjR+TF3jQKyeMjZvxgChd/xp5Ok9mZehMHJr0o1xELpJq2nXIVnhoL7koTVev2kRCYQ3jfDnjNDiIHynzT5ZX7sZwooHDVj1St24cmNoJdo+eSs/Az3NX1xI7ti65NDChE/IExxk8YQs6Cz9gx+jEO3fMq5kN5pE0ZT+zYvig0Ktw1FnZf/jRb+k9jS/9p1O8/Re22Y9RsOERswDGUdOtoit5dx54rnsIe+CGaMHE44X07IPl8OIoq2TliFpbjhXI9x0DalfVEodx9FUicNIKqX/YRe3l/rFlF+GxO3DUWMuesxmO2UfXzXhImDpfnP2kEkt+PLiUGr8WOu9KE+WAu+vR46g+eIm7CEOInDEEVGULZP7expet9HH3gNUy7s3AWVXHo9iW4Kk1oYiPRJscQ0ikFv9tLWJc2hPdMo3LdfgDcJht+j5eUyZcSe3l/lAYtZd/tYM/V89jSfxobO9+LNbMIT62Z/Ne+Ifmey/CYrHhNFnxmB7rkaGKuHIDtVAlxE4ZQvW4fddtP4KmxcOqFT/FU11P105l5pT5wBV6LHV1KDH6XB11KDFW/7T/nvKp+2Yc+LT7IDzFj++EsqkJUKDj6wGtsG/gwSBIVa3dyesV3aJJjKFzwKTlTX8W05RA5D7yM83Q5ktvLqRlv4jhdRvHLX1L32z6y7liEafMh7KcrsGYVIogCkUO60HbKVfisTuy55efkQ0d+BfsnvYhpdxZV6/aTEOgaHdYzHa/FTmi3tvJ+VdUTPaYPktvbbF4FK39gQ9LNHLp9CdasIiS3h8xZb+N3e/BZ7KgiQ9Gnx1O7/TjuynrcNWYsJwpoM2U8+rT44FmJ6JuBNbuYhInD2Xf1PI4+8Dpek43Kn/aQ8/wn1G45iv10OUfvfw17Xil+txd3pUmei8WO5PFiPVks1+REYPe4JwCB6g0HSZg4HHdVPWmPXIvXYifuyoHyj+pKE3vGPI6r0kT1xkNU/rwXd6UJx+lyRKWIPi0eW24pok5NRN8M3FX1eC129l7+FFv7TJU7qu44Ts7Cz/C7PEFaVev2yennDjeiWtWM5xGgbvtx3NVmarceo2rdfpLvuJSqdftICXSJdZXXNaHlqjRhzy+netMhdCkxuCrqyHnxU47c8woV3+4gfsJQYsb2w+d04/d42TPm8eB9pZ9vJm/F9/gcbup2ZrFr9GOYD+VRtW6/XOfK6gh0rLZz8ukPsBzLZ2vfqRS+/TN5r32Lu8aM43RFE33kMdkQlQqSb7uEmMv7o9BrcVWayH/9O/aMmIn5wClqfz9K3IShRF3UHRSiHO3qOBPBEjm8B5LLi2n7cWLGD8KaWUTFdzvJnvcx2/pPw11txnK8QH75JIiICoXcAfxYPrqUaIre/4Xd457AU22m/LNNCEoF5n0nybz/VRx5ZUhuLwcumY2nykRonw4IokjtxoPEXncR4X06ENK1De4aC5FDusjn+f4rsOeVn5OW+UgugkpBzISh5C/8lKypr1O35TBZD7waPJfZM1bKDuLObRBEkZJVP8gOiz4dqN+fjaukhqhhXUmcNIKK73birqrn2EMrUITomshfj8mKu9LUzEao3niY069/x4EbFsiOGqWC9EevoXrzEZzF1RS9/xsFb/1E5c/7SAycdUtAZks+fxNbomrdfnw2F3HjBxLetz2iVk3F97INWLvzBJrYCA7dviTgnKsldmzfoL5s0EUJE4ZQsW4/Be//yoF7XqXip724ay2k3iG/eDefKMCSVcSuq57B73RT/NkWcl/5hqL31snNl17/jl2j58oOtMBL84bz1nC2ncXV7Bwxi/2TXsRyLF/u2qxVEXt5fzz1NvlcHcoNyraUey5D8vhw5Fewa/RcOZMktxR1VGjwfDXIbCSwnyyhZv3B88psV3kdjsJKEiYOJ+qibuc8l6Wfb+b0iu8QFEp89lq8phK85gq5xqQ2FFGlIyMjA0ny46svw1tXhLeuCL/TzOnXvgnq5ga9WvTuOnaNnsvxaW/8Jd7IXfol65NuoXbHCeyny3CV1gYa8KhwV5ow9mmH22znxPLv+fWq5yn57SCuOgvpNwwn6ZJe1J0oxG2243O6g6V02t08krpdmVRvOBTYr8fQJhrxWhyB/SprtF/tg7IOwLQvm9jxg9AmGYkZ14+SQH3vul2Zwf2KHNIZJCj/dju7xz2BqFFhOZwXTPUO69sBd3U9xrH9iRzeA1dZHZ46eQ3qth+n5+dPYc8pQaFWNeLtM7ruQnLDXV1P2RpZbtTvPcnxB16Ta8C6vewdPUd2upZUE96/Iz67C6/Fgbuyntrtxyn+cD3mw3kcfeA1WfdkFskvev7Avil6dx1H7nkluLfJd4yRHXU+H9bMQrb2mtKEp3QpMdTtziJ2/CA8JhuGgM0cc/kAOc08ISqoLy3H8qlcuwtXWQ1F763DmlmI3+Vm54hZlHyyEUN6PJFn2ee2nBKMF/ek7UNXc/D2pU32WZYxsr3nqbc12WdncTU7RsxmS7f7Me05ibO8liP3v47HbMNVVhuwffeTet/l2HJK0SZGBWzfjgF5LlC/X+5d4bM5kLw+do2eS8lnm0Eh4iispH5XVhN5Ez9hCJXr9lP4/q8cuudVKhvJG6GRvNnSd2oT27dB3hR/sgF3hQlRo0RUikRd1A3bqbIm8sZrsZP/+rfsGj2Xqp/24q23oQzXkzhpBJYTBXgtdqo3HpL5SxDIeOEOXBV11G49Ruz4QXR55QEUOg2F7/wc5MWooV0DNq28R67SGnaNmoM2ORpt6hlHcSta8WchSC3twPFfCr/fz5133slll13GjTfeCMjNYrKzs3nttdcAuVHJ2rVreeyxxwB49913adeuHSNHjuSzzz5j+/btxMbGYjQaiY6OZtKkSezatYs1a9agVquZP39+kzqJb7zxBn379qVjx44sWbIEj8eDJEmMHz+ekSNHNhuj1+vl7rvvZsGCBSQlyW/IKisrWblyJRaLhbCwMKZMmUJ0dDQmk4mlS5fi9/vp3r07P//8Mx999FGzOZyNgwcPsmbNGiRJIiwsjKeffhq3282SJUuor6+nXbt2nDx5MphKvHjxYpYtWxYcS+O/QU593rBBbjKi1WqZNm0aoig2ue7777/H6XT+4Xrl5+fzzjvv4HK5iI2NZcqUKYSEhFBWVsbbb7+NxWJBoVAwY8YM4uLi+Pbbb9myZQtKpZLevXtz8803U1JSwiuvvIJWq6Vbt25s3bqVN954g82bN3PgwAFcLhfl5eUMGzaMiRMn4vF4WLp0KbW1tSQmJmI2m5k4cSJdu3bl448/Zv/+/aSlpfHwww9z22238dFHHyFJEh9//DGHDh0C4LrrrmPIkCEX5J9zYd68edx2223BlOnG6+t2u3nnnXfIy8tDoVBw++23061bNyRJYvny5eTn55OSkkJ9fT0TJ07EYDCwcuXKYGTmzTffTO/evamsrOSdd97BZDLh9XoZOnQo119/PSA3tenUqRM333wz27ZtY/Xq1bz33nuIosjmzZvJzc3l7rvvbvJvkEsZfPLJJ0Fn/Zw5c85ZLqAxtg54mB6rHkYVEYL5aD5Hp65ACqRo9fpoNtEX9wRJoviTTWQ99h7Jt19C2oNXIHm9SB4fzqIq9J1SAunaJUSM6o3P4iBr8mKsh3MJG9KVjm/P4PDoWdSVW7ho33K51pgk4ff6ZOO31krJmk1o4iKJv3owfreXQ3e8hPlwHl0W3knctUPlGmplNdTvzSZzxiq6vztDTrtAwGOyUL8vh5Oz36HTsvvxWh3Ubj9BzZYjwbk5K0xE9G0vN+nw+QJdTOW38I1pGUf3QpsUzYHrX8C0U3bE9/hoTlNae7PJmvUOnV97EJ/dhaF9IhIgKkQEpUJ2GqXGyD86kSNefDannEkhikheL1VrNqLvlErk6N6IBi2eChOFSz8n8b4r0GekgCDgrjJR9cVmCuZ/QudPniB3xkqE9GTSZl5LSMcUVBEh+BxuDty0APM+2Wk/bN8KQMJrdZK78DPSHr0WTVwk2kQjlswC8AXSmkprMGQkoYoMxV1rQRVuQKFV4amzIkkSktdH8ZrNRPbvyLEZb9N5wWRCOqegbxOHIAr4bC723riA+n05qGPCGbFvOYIgp7h5621yNGh0GIoQHc7SagRBpOK7nahjwom/fphcuL2khqP3v4aoUdF/7fN4LQ78Xi9KgxZ3tVwjSZscjeSXEESB+n3ZHJv2Jh2euYW4qwYhCAJ1u7I4eMsiOj53OwmThstpvIKA5PVxevl3hPdI58SMVYR2a0PHhXehiY+UOyhvPc7RqcuDvN5p4V0k3XYJ9tNlHH/oDZJuG038tcMQVcpA+qiD/FU/NlmP8L7t0QbqyNlyy9g+ai7JN45EEaqj7T3j5JQnhWxoey12/A43fqcbv8eHqFOhNoYjiAJFq38m98U1aNvE0m3VdAztk7DnlbHnyqfp+NztGEf1lOtRaeSaUo6iKnx2J4dvW3reeXVf+TCG9olyMxCtGmdJNUX/+I2Uu8YgKERMu08SfWkfRI2K+q1HOHmnHDmQtuAeIi/ujSLMIBfUzysl5+HlOHJKaP/qVCIv6Qt+P7kv/ZPKH3cz4NeFqMIN4Jew5ZRwbNobWI6cPjcfBhqTOEur5ZqZyPzid7pAVCB5vagiQyn9fDM16w/+4X4l33Epks+Ps6Sa49NXknrPZYT1boc2yYin3k7hWz9Q/s12+v/4QiD9DOyFFdhzSsmc/Q79f3ihyRg7Lb4HUaOkbtsJ3HUWYsb2RWnQUb3xEGE90xAUCtSxEQgg/yCqNmNIi0dQiNhPlbJrzON0fO52Yi7rjzomHALn6MSst0m4ZlgTPtQmRSO5vVSvP4i7zkLC9RchKET8Lg+iSomzpBpPnZUj97yCq6KOxJtG0vml+xAEAVt2cZCWcZQcaepzuHCW1XJi+krazZnEiRmrSJh4EelzJgI0WcMhW19Gm2iUo9q8sgw/NnVF8L7Qbm3o+uY0lCE6vBZ7M57StY1DVKuQPF5OzFhF2VfyS7oB6xagaxMHkkTJ55uJGtQZVUSIHEVusaOOkXnR7/bgs7vw1Ns4Pv0t2s2ZiC27BHedhbZTx+MsqEQZpg/qox4rpxHWM10esyDgrjVz8ObFhPVMR0TCvD+bTi8/gKFTCqJaieTxkTnjLWIuG4C+fQL6dolyOqco4qk1y92w/RKWo/lBnhq2dzm1244ROaQLPodbjspudFbC+3VAFWHAvDebE5OX0H7h3cReNxxRq8JVUoOoU7N/1Cy6ffgYYf0y8JptCBqVHNlqc1Kz6QhF768jY55c9kMdK9ey89Tb/pAWQPuFdxN5cS+UgXNpzyuj+K21dHz5QbxmGwqDDr/HS/k/t3H6tW/o/vYjct1bv4S9oILseR9Rt+04nRbe1Uz+mg/n0e2th4m9fACCKOCuqqfwvXXEXTEAXWpsUO4AuCpMqCINKLRqpEDN1Yof9xDRtwNqYyiiTo2gUOB3urHnV3DghoW4KuroumIK8VcNRhAIymzJ7aXfd/MwdExBadDgKqvjyL2vkHjjSIyjesovpQI8WhTQRUdnvE3XgC7SJRplfevx4Sis5MjDK0m94xLirxiAqNPgqbfiLq3lyH2v0n3V9GANUVGlRJIk3JUmTHuzCeuZhs/hxmdxcOSeV1AZQ+kW4PWGM7nvuucx78uhx7sziBnbV7ZfXF6ynnqflMljmuhYTWwkylAdfpcXr8WGp96Os7AKXWoMB25YcF6ZHd6rHR1fnIw2JQaFQYOrtDa4PyB3yO664iEAFBoPfodJ/ndoHIJCxfadu0lLT8dms7F08SJGD+vPdePHogiLR/K5yV28lsqf9gQjwBvzf4NM/Su80WAzeuosJN08CvtpufxEWM903A43bouDbfe/jkKjYuSHszAkRwd5yZJXxs5H3kZUKRj82gPo4iKo3JXFyQeXo4owyHZbpJx1UvrVNqKGdMHncGHLLiGsZzo+h+y4O3LPq7grahnwy3xCOqXKdsKBHPZPmo/k9tJ1xVSiR/dGGaLF7/JwesVaEiddhEKvRZsQJUeHpsbJ57i0hhP3LCP+xouJmzQCQang+OQl1G46TMz4wXRdPUOWXQ43zuIqTs1fQ/WGQ3RaeBfGUT0vKDfq92Zz9I6lZCy8m/jrL0LUquSaxjo1ey+eTeflU8HnJ3JED0SNCiTwOVzUbDjE0anLg7JelxKLq8qEp87aRNb/GTtAGaoHScJZUh3c2+jRvej5j9l4bc6gvuy+ajqGjGQEQS6pI/n8FL77C0qDlrirB+F3+zh8x1KiL+2DcUQPQrqkImrUIEi4K+vJXfolsZf1b2afZ85+h6E7X5Md/DVyjUq1MRSfxYH5aD7RF/cM2G/gc3nwBGoAN+yzq6IOXZtYBvz4vNwgUYK9E+ZRH7B9R+X9A7/Lg6uijlMLPyf90WtQRYTgKKxEFWFAUClxFFTirrUQNbQL2kQjHpNNrkcaKpem8Jis57V9G+SN5PFhL6zk6MMrcZbWMOTXBWjiIvF7vHhqLRy4eRFdX7kffdt4WT55vbJOL64ORF03lTeuijp6fTgb46he8ksTCVwVdRy+YynhAzrSbvZElKE6PCYrB29ciMdkpdfHcwnJSMZjtsk1syU4tWAN0Zf0CfLiiekr6bH6UXaPfYLw3u3IeOGOPyh/9N+PGW1v/HcP4Q/xcv5n/+4h/CX8n3NK/jcgNzeXDz74INgVuxX/OpztWGvF34tf4/66EDcIzaNU/wxs0l+vTqE4by21C8PXgkIqLaXVkkIAeuGPI6jPBbuk+OOL/kX4O9fwPx0tWQsA1d/IUy2FQfzr59nm/z9XaaYVfxLS31jEStnCk9LS86wR/jo9l9SyBKi/k9bfuWdCC2Si52+Wv//pGHl84R9fdBY2d338jy86B1rCG1WKlumHGN9f10Ut4ScAVQtlh6cFCY1/px3734D/dHnT0nX/T7d/L634/I8v+i9Gq1PyX49WS/8/DN9++y2//vrrH9aSbEUrWtGKVrSiFa1oRSta0YpWtKIVrWhFK/5b0eqU/A/DhAkTmDBhwr97GP+zGDly5HnTqP//xtKlS5vV6bzlllvo1avXv2U8rWhFK1rRila0ohWtaEUrWtGKVrTiz+E/O071vxOtTslWtOJvwuzZs//dQ/i3o0WpVFLLUht0LUj7bmmah6IF2qklaTktxd+Zht1SqFuQ3tTStJeW7HNL07Za0RQtScVu6bn8O/eslaf+9+Ftocxu6T77/0b2cLZAR/yd/KttYQmSlqaYt+IMWpKK3ZKUb4BNXZ/4y/e4W5id25KE6pZaUu4W3tmSMyb+j6ZvtzRd2fsfPq+Wls/5z7fqW9GKv4ZWp+S/EP/4xz+IiYnhiiuuAGD+/PkYjUYeeOABAD788EOioqJIS0u7YBOac2Hz5s306NGDqKioZt99/vnndO7cmR49evxrJvI/gAut138avv76a6699trg30899RQvvvjiv+z5Xq832KxHEASSk5O5++67MRqN2Gw2tm3bxtixY4HmTZ7+1dCmxtAjUPjcfPQ0x6auQPLIPzZ6fjCL6FG9AYniD9dz8sl/oEk00n3FFNQxEeCX8NRZ0MRH4XO4yHr4DcIHdCR1+jXy9xJ4aswUvP4NJe/8BED0+MGkzpqEPiMZd1kNXpONk9NXoI4OJ/3Fu9AmR+Mx2fCarFT/sJOCpV8C0GbODSTcMQZliFzQ/8TdyzBtOUzs9RfRYen9CAoF3norha99Q+lqmVZI17ZkLL0Xbdt4lKF6BJWCvOc/pujN7wHo+OqDGC/ti6e6npwn3yf92dsR1UrsBRWojWEoDFp8dheqyBAEQaDkk43kL/+u2Rp2nD+Z6Ev7oDaG4TFZseeW4SioJHpMH9SRoXjqrfjdXnxWJ5IkUbvlKNGjeyEBmphwPCYb5sO5HJ++koG/LkTfNg5EEZ/NKTfxeHgllqOn0SQa6bZiKpoEI7rUaARBxGt1cOCG+ZgP5gLQ7/vniBzYCevJYnJe+IT0GdeiigxFGWHAVVaLIIpU/LAbVYRBLgAfqkfy+1GFG/B7fVT9vJewXu0QFCJln2ygIDDfDvPvxDi6N+q4CJR6LbaTRRyfuoK02RMxju6N5PVhzy0ld+lXWI7n0/+751DHRshzKK7CUVRNSMdklOF6fA433npbcF6iRkW/7+ahMOjQp8cF57X/hgXEjx9EzJg+qKJCEbVqnEVVZL/4Ke1mXIcqwoA6LhJHYSWa2Ai5MYfNgc/hxu/04Hd5wO9H8voo/fJ3Uu+9PFgIvnbr0SCvp9w9jnZzJsodLc0ODty4gOQ7LiHh+ovkJh02F+7qeoo/2cjp5d8H9z3xhuF0W3YfokqJ5WQRO0Y/Rli3tnR/fQraZCMKrQbbqRJElRJlmB6/042n3kbmIyvptuoR1LERuCtNlH6ykYLl36FNjWHArwtR6LX4nPIaKQxavGY7ynADokaFoBBxltSQOett6nacwHhxTzotujs4L+vJIjSxEXJH3k82En1pnyA/HJu6AkEp0vuTx1CG6REUCjx1FgpW/kD+8u8wXtyTji9ORhUZgkKvQVCIeM0ODt/7Mu1mTSS8T3sEtZKSTzeROWs1urR4hmxajKhVg1+i6IP1ZD3+XuBM3EHM6N6oo8PwmGy4q+pRRhiwHD3NsWlvcNGBN1HqNfic7kb75QZBwFlURcmazWQ8e+sF90sZqgME7AUVZM56m/SZ1xPetwN+pwdPnYXiTzZS8d1OeqyaHqCdjyYhisgBHbGeLMZyooDIgZ1QRYXiKK5GcnnIXfolneZPRh0XgaBQgM/Pniufxnwwlw7P3ELSLaNQ6DX4nR6Oz3ybtg9egSoiBBQiSoMWRDHYRdPncMvNbjw+dG1i2TPuSVRRoU32q3brUdw1ZqIv7oXP4ULy+QnrntZkv7q8dB/KCAPaRCOSX8J2spjdYx8nY95txF7WH3VsBCDhd3o4cMti6ndnEX/dMNrNmYQ2IQpBJXccrtl8hEO3LSZj3m1ENzrLZ9NShOjQJkSBKOC1OJqsPcBFh1eijY/i/2PvveOjqrbG7++ZPpNkkkwmIYUQUui9CkhHBfV6RREb9l6RKvYOCLErCmJHLGBBsQtKJ/QSQkhCCqSXSSbT+3n/OJNDQsDC43uf8mPdjzfMzNll9XX2XnuvoNdH3gNLcZfVtGnntzqoXL2JuBG9ZLrn3vsGnW67kG5PXUfFivV0+PcwlAYtYkjEXV6P6PXTvL+YmEFdAKhY+Rv1P+1maEuRIsB1rBbHkXKpOM68qcRPGEDQ7aVowWdkzpqCITNJKsAiinirG2neX4zf6sQ8ti9Bt5dD098i0Oyk/wdziMhKJuiRClboOyVQvHg1+rQEkqaORqnT4Gu0o4rS47PYaNp6mJih3RCUCmpWruf462vImn8ziVPHoIjQQSiEt9JC/fc7qHz3R3osfYCoPukodBqCLq9UITe3lLofdpEx83IiuqbgKq1F3ykeMRgib8ZSar/eCiDroKBUUPP9jjY0bNpdSNbsKRLdgiF8jXaCDg9Bt5eILilUfbaRgkfeQ5eWwIgN2YhAw6978VlsJIcLd4Q8PpQROsRgiF3/ekL2K32XzyCqV2cEpYCjoIIdFz4m87vb/BtJunwkGlMUBc9+QsdrxiIoFahjI/FVN6IO215XcRWFDyyh493/xnzRUETAc7yWwgfexG93MejnRQgqJUGvn+Pv/EjJolUn/GeYl3nT3yL56jGYJwxoU+jm+MrfKGlle/Wd4hn29ZPoO5oJOD24jtdRsmQtXeddiTY+GgB3eQO5d7xCwOGib0uhG42KoNNLoNlJ0O3FUVBBdP9MeWx7bmmruGgGkb3S8DfZ2TL4Pro+dT1JU0ejitQhhkKE3H72Xb8Ya07+aX3Yn/rmVrbD12Bj+5g5dJt/kySHYdkSVErZdrTIRuXK36j5Zlub2M12sJSuj09jQ4/byJg9hYSLhqI2ReGpaCDk9SNotCg0EQgaA4SCBKwVPLbgJQadM4qRo0aSlGAm5Hej1Mfgt5SBGGpD79Z2NLeVPWix9S06lnz1GIZNGEjQ58ddZ8WQZAJRZMvs5dTvOQpAj5vOZ/Dj16DSaWg+WsXGe9/EcqiMpCnnknHfvwEIOL0Uv/QlfV69G3VsJEGXl11XLcC2r5iIrGT6vHoXxj7pHF34GbXf76DvsgekgnAGLf5GBxqzEURRKpzyN2KOFn4N+fYpmV+Fz64kc9YUVDERaMMxB0EptrDuLsQ8YYBUkE+lRJcoFb9r2HCAiMzkv2Q3Sp79mB5vTif+kuEIKgX+BhsBhxtbbillS9Yy4ON5UkE5pQJ/kx1ffXMbeT05DjjZZrfIXsgXwF1RT8lLX9L5rn+1sdnHl/94Wpk6ePvL9Mi+HWWkHkQR97E6qXBQ9irMEwdjPn+g7PtCYb0y9s9EqdOgiNKj1GkINDvZ0vM2WaZSbz6frk9eh0KnoXFjLs6Saszj+rXTy0PT38KeWwbA6L1L0HSIlgvw7PzXE9j2FRPZsxODPnsYdWwkIa+fQ7PeJv3uf6GJj0ZlNOCpkIrB6NMSsB86hjYxFjEkEvL60CaaUOrU+Cx2gH/G3rw9g8genaTCO9WN1H63g5Ls1Qz7bRERXTu2sfstcb0mPgaN2YggCCh0anwWG0GHB1V0BH6LTRqjooGoXmlozEZ8FjvNewo5PGsZg754HIVGjTbJhCAIeKot7eSj23M3cRbOwt+Fs1uI/yB069aNgoICQKrybbPZKC8vl38vKCigW7duZ9T3hg0baGpqOuVvV1111X/rgmRLped/AkRRbNPfyZ//KvwRvf6nwddff93m8z+5IAnwySef4Ha7efXVV3nttdcYMmQIL7zwAqIo4nQ6+eWXX/6xsYLBP85m6PLYNI4t+4Gtw2cQsDpJuXY8AObzBhA3ui/bRs5kzxXPkXLteCK6piAGghQ/+RG7Rs2kdPHnRPXLIPeGRRTOWUaPN6djnjQE0R8k98bFbB90Fz6LjY53XIyha0cAnEeOU7X8ewJWB4dvzqZozlKyFt1B5sLbyLvmOXL63o6/oZkjd71M7LgBRA2UXlKdeWU4DhSzJe1aqj9eR/c37geFgs7zrib/jpfZmnk9/gYbKa3GynjiOizr9mLfX4yrqIKg3U3S9efJuNd8toGDV88HoPtr95J756tsHzMHY98MrDn55Ix/EENaApbfD7Bt1CwSLzuXiK4pbehnntAfQ3oidWt3UL16E746K56qRkxj+hDy+Mi953VUUQZCXj8Hb3+ZPZc9TcOGA2wfMwfH4eM05Ryhdm0OAauTfh/MQR0dwYGbXsB2sASlTkPx4tX0WCwVgRIDQQqfXIG3tglnYSWushps+4vp+/YMABKvHE1EVjLu8noKn/yIXq/fI/F22APU/7CLig9+JWfCPBInD8fYP5Otwx6g5JWvUEVHsG3ULMo//IXEy0Zw5NH32TZqFgmXnYuhawpxEwZgSE+k7KUvpKrlXj9FT35Et8W3UfHuj+y5+FHcZTUcuHoBPV+4na6PX0fzniKOPvcJtWu20bTjCAq1koJH38dVXI2vton8OctlvEJeP7svfxafxYajoBLbgRLseWX0e/sBLBtzKXx6Jbb9JZS/9wu2g2X0fv0eji37nq3DZ0BIxLb3KLb9xRy4+QW5/0CzA4VGRc6EeRRnr6bLY9NwHq3k8KxleKsbQYSUa8cTe24vkq8ZR/O+YtanXseh+5fQZ+n96FLj2Xv1AgJ2N6LPz5ZRs0lqzX+FQK/nb8VZWou7vB5tQiyZMy7HfqScXVOeZedlz1D38x4MGUkUPf4hrtIavLVNHJmznD7vzUETH41tXxE5o2bRIdxv1mPTKHjoPX7vdB21a7bhb3YRaHZS8Oj7cvXuPZc/Q9DpputT14NSQffnb2mDl7FvBtWrN7Nt1Cw63nwBEd06yvLQY/GtaBNN2A6W4Kls4PDsZaiMBkmuu3ek+/O3UPziF3iqGxGDIXImzOPQ/Uvo+9YDNG7JY++V82n4eQ/R/TIAGLBiLiGvn18Tr6H+1710vGECutR4zBP6E5GeROEzK7HuLkKbZArzayYBq5NBqx9HDARxFJTL/BIDQQSVkpyxc6n7cRe9Xr7zD/nlOlaHZcNB9l23CNEXoMsT11G8eBVBp4e6X3azbdQski47lx6LbpXHVsdFEdUzDXd5PdVfb8U8vj9bRkj2LWhzsefqhfR84XbUcUZcRVWsS7ya+p/3yPrlt7lo3nuU9anXUffTbnq/do9sOx355TRuzUOhUbWR86JnP5GqoW7PB4XQjl+ahBhMI3qxddgD1P64i8jundrwy3GknB2THkEdG8nRxasIWB1ok0z0eu0eDOmJBD1+XMXV2HPLOP7OT/Rd9oBk277eCohYNudydMFniP4AgWYnXZ+5AUN6IsUvfSnr8sljgUjTjiOE3L42tAfo8tT1aExG3OX1FD37CT1fvKNNu12Tn0JQKki9/jxqvt3O1uEz8VsdpN1zCXFj+uCtb8bYP5Pm3UXsvnI+7tIagjYXRx77kOSrxrDj4sfZPn4e8ecPpO/bM/DWWdl7zfPU/7wbhUqJq7iGni/eQUR6EluGzeDwnOX0fv0eGrfmYc8tI+QLcPyDX/E3OdAmmog9p7v8XM/Ft9HlsWspfW0N68M6VvHReoJuabPAkJ7IwdtfYffUZ1GbIqn+cgu13+8g6YqRbWxi0g3nYxzcDVdxFY7cUtylNfib7JS/9S1iIEjJsys5eNV8HHnHEBQC+2/MJmB1EtElhQO3vIi7oh5NXBTrO07jyMPv0fPFO2Sb0v35W9h37UK2jZrVhoYKnZrOd11M875i9t/0Io6CCny1VvIfeg+lXkvhUx/LPqnfe7OxHSqjaWseqgg9phG9+D3zJo4u+BQEgfJ3fqJ69aY2fiXg9JA34y1+7347+k4JZMy8TPZvUT06YTtQgqe2iS4PTmXvtc+zddRslAYtNZ9vkP1y0ZxldH/rAWLH9CXvlmwOXv4UgkJB+uPXkf7gVRQ9/C5b0q6l9pttJF8xiuhBXWT/uXXYA+TPWU6fpfdLn0fMQNAoCTQ72TZqFsmXnUtkK9/bc/7NiMEgQbePmrU7qF+/n863TeLAvW+wvu/dbBgyHW1CND1fvEOOcfZdtxjb/hKUEVq2DnuAqs82YB7fXx67hR4tcZHzaBV13+9ADARlvSl7cy3N+4qx55ZR99Nu+oT1LeT1s+fyZ/BZbDgLKrEdKMaeV/bnvjlsOypX/ibTO3pwV5p3F3Lo3jdwVzQQdHrayUbiZefSY9Ftch8hf5DkK8fgLq/HNLqPTMM9VzxLwOZk79ULUEbGE/LYCTRXy3jedP00Jl0wgdtvuZmgsxGFNgox6D9FnHitbEf9VseJODFs61t0rO/S6USkJ/HlyNk4KhqISkvg6zEP8s35j9BcVCX3p4mOIOjxEQoE2Zu9muELbwLAfayeHZOfYeu4eRS/9BX93n4Ab52VXzpeh2VLHv3flujttzo4/OgHlL71ncyvY8t+YOfFj2Pdnk/jllzsB0sJ+fx4qix/K+YASGrFr4InV7SKOWZCSKR61SYptli8SpbfQLMDXbKJbaNmcfD2l4k/f+BfthsANas2UPjg24S8fhx5ZewcPl2KC9+fjafKwoGbX8BdUo1Sp2krr6fwK61tduKVo4ns0Ymg28f+GxYj+gJ0uu3Cdjb7j2Sq24KbsecdY0OPW6VFbp+fvVcvoPsLd1CzaiOlL30pxVvDplP92QbixvfnyOxleGoa8VU3snvSI/gb7W1kKv6CQRQt/JymbfkoDBpMI3qyZdgMKj/bKPnmVna7BdRxUTiLqqSY4+c9Mr/6vTMTd0UD61Kv59g7P9Hntbs5tux7Ng++X7LzH64j5/yHEIMhxFCIrcMeQAwEUUVHYNt3lCOPfoA6JuKfszdLv2djj9uoXT2e3hEAAQAASURBVLON8g9/xTy+Hz1euANtB1M7u98S1xc99RH2g6UIaiUVK9fjq7MS9Pho3lNEzoR5HF3wKQq1kua9Ryl9dQ2+uiYCVidJU0ax5/JnODr/E2z7i3GVVnN8+Y/t5GPftWeWKf2/CUL/C/773wZnFyX/QejWrRuFhYUAVFRUkJqail6vx+Fw4Pf7qaysJD09HQCPx8OLL77IjBkzeO2112gpgv7FF1/w8MMPM3v2bJYtW4YoiuTk5FBcXMxrr73G3Llz8fl8bcZdsmQJOTk5AKxcuZKZM2cyZ84cPvroozbPhUIhpk+fjs1mkz/ff//92Gw26uvreeaZZ5gzZw7PPPMMDQ0N7foGuP766wEpo+7pp5/m1VdfZfbs2e1osX//fubNm8fcuXPlKuKrVq3i229P7AbNnj2buro66urqmDlzJu+88w7z5s3jyJEjbT5bLBa+/fZbHn74YebMmcOqVdKOd0u7pUuXMmvWLJ577jl8Pt+f0qusrIxHH32UOXPmkJ2djcPhAKCmpoZnn32WuXPnMm/ePGpqagD45ptvmD17NnPnzmXlypUAPPXUUxQXSzucNpuNe++9F5AWQxcvXsz8+fN54IEHWL16tTzu4sWLmTdvHrNmzWLdunUyv3w+H3PnzuW1115rQ2NRFFmxYgWzZ89m9uzZbNu2Tab9U089dUr5ORm8Xi8bNmzgxhtvRKGQ1H3cuHGo1WoOHTrEJ598Qk1NDXPnzmXFihXA6WWzpKSEJ598knnz5jF//nx50fepp56iqKiI1atX88MPP5xyHi1gGtmLurWSPFWt2kj8hUMASJk2AVdpDe5jdVh3HCHo9pI4ZRS+OiuO8O6baWw/nEWV0kLHniK0yXE0bc3DVVRJ4y978FU3UffVZkIeaTcSwF1USWTfDHz1VgDse4vQJMTgrWzAc7yOYLOT+jVbibtwKAqVUtrpBmLH9KN21UYAAhYbCo0K0/j+uI5W0fjrHkR/QB5LEx4LUSR6eE/8Fhv2gyX4m+wo9dpwZhE05+QTsDpAqUD0BXCVSMG6KtpAZPdORA/Mwnm0mqQrRjFk7bOo46LoPH1yG/rFTxpC9epNxE8aTMlLX6EyRqCK1EmZI6W1hNxexECQ2u92ED9pCP4mB42/H0AMhjCN7EXVqo3okuOoWrURY98MvLVNxF84hKqVv4Eg4DxaicoYIWfV2XNLiR6QSdkb3+IsqqT+lz2ozUY0CTFkzrmCsje/A1HEdqAEtdFA044jAFR+8hvxFw5BUCtRx0bRsG4fALZ9R+Vgy2+xE3T5MPbNQPQHqVuzjfhJQzBPGkzN6k2kz5nKsdfWgELAU2VBZYzAmV+OP7zDrNCpEUWR2JG9cBRUnJCpiS00GkL5uz+hMkbgLq+X8QIIurxED8jk+PIfEFRKqldvQW02Ys8/jvmCgVSt3kTzniIEpRDGS9psCjrdxI3v367/gNuHKlKHJiEGY990AjYn0QOyqF2zjZo12/BbHcRfOISON56Pt6aR6s83AGD5bT+a+BjqftiFGAjiqbIgKJVoYqOoWbONDpMGAxAzMAuFTs3Bu18HEep+3k3SZSOkhZw6K7b9JRg6JyAGgpgnDqLinR9RGSMI+fxozEbcZbWE3D5Ef5DaNdswTxpC7Em6GNkjlfL3fyF+0hDcpTWIwSDu8nqUBh0Bt5fkq0bjKq2V8bLuKsBvdRBzTndEfxClQUvz3qOyPKiMESRcPBTrrkJcpbU0bjkEgkDDun2k3jwRV2ktCZOG4K1upP7XfcRPGoLlt/2oTVHU/7QL684CGrcdRt+pAwCGzh1wl9chKBWUf/ALgkLa4Y+fNJiab7aTdtfFFDzxEYJSIfOrfv0+jP0zqPr0dzTxMTK/dCkmBIVCkvNGO4Ja9Yf8CjQ7qV69Cctv+xFUStTREaii9HjrrATtbkR/kJo124gd1oPatTsAiMhMxlMrvbAZ0hMJuX2oogxYdxWiMhrQpcQhiiIKjZrj7/0MQNmb38r6pU8xUx22QXU/7EShVcv6Vfb6GmKH9SDQ7Gojh03bDksZrmoVkd1S2/CrZs02NKYoQkEpVE2+YhQBmxMEQeaXKsqAsV8GCrWamjXbEEWRurU5mCcMoHr1JvSpZkpfkexO3Q870cRFoUmIIXpgljyWymiQZaNFFzPnXEHpa9+00eWWsVyltRj7phP0+qj9ZrtMe4CU68ZT+90OEEVqvtyCQq3CkJ4ot/M1NEs0VKtQaNRhWd5E2m2TKHxmpZQx43BTtXoT1m35Eu9iI4kZnIXoD0g6EQzRtC2fqN5pHHtzLZaNByldsha12YjzaBVRvdOoWr1JsuF7jqI2GtAmmahZm0PQ48PYKw1VtAF9WgL1v+6Vn1MZDcSN7iPLQ9WqjSRfMxZ3WS0xg7tSvXoTjRsPShlQwRDNe48S1SMNd3lDK5u4laRrxhG0uRBDIqULPkFQKlHFRiEoFFJW5K4CmnceQZ+eiK++GW2iiapVG4ke1AVXcTUaczSWDQelOXzyOwq1isienWSeuY/VIfqDbWio1GtRaNVUfb6R+EmDObb0e1RGA86jVQhKBQqt9Jw2yURkt44Uh08YhPwBWb4islIIuX10mDycY0vWtvErxt6dqV27g6DTI9ncCQPC/m0wSp2WwmdWIoggBkMEw3Yr6PKScPlI2S/b9xahiY/B19CMKsqAfW8Rykg9AauDmHN7U/elxLPqr7eijo1EFEXZf0o8ktrX/byH6IFZOI5UoNBpUMdGUd3K9gLEj+1Dc24ZAaeHqm+2STwP+9xAsxOFTk3IH0CbZJJjHGtOPkG3V754rIUemoQYmvcUtfFHcaP7oE2KpXLlb3iqLLLe6FPMlIdteePWPFQR2tP4MBXVqzf/Jd9c9voaYoZ2l+OJgM1F9epN1K7ZBiERQaUiZki3NrLRYtta/IUuMVayHaKIOewPQ24fzbsKURkj0KbEASJiwNMmA7Jr91547Y1h/x3V5rfWYBrZq5XebCLhwsGyfLTWRU18NHU/70YdqSemSzIhfxB9QgwhfxCfzSX31+Wq0Rx8U1pQbMw7jiY6An1CDNbdhQSanQBY9xShitRT+uZaiU5vrkVjNqJNiMHXYMO2v0TOBGzhsa/OyrGl3xE/cQhVn/2OGAjSsG7/34o5JH5NCfOLVvw6EXOYJ/SX+dUiv6IIhESCbh9RvdIIOr1/2W4ANG04iHXLIRQaNe7S2jCtN6KJM9K8q1Dyx5tyAdrg0trWn+wvATLnXIGzqJKg043tQInsL+PG9m1js2u/2X5KmVKolYiBEJUr1hG0uan85He0HWIlmRJFmnccIXpwV5lvhqxkgm4fqXdcTEl4I0RQKhBPSpAw9sug/J2fJNr5g63sVHIrvZTsdgvPFBo15e/9IsuD7JtTzRxf/iMAFR+tR6HTyPxqea8xjepDyBegcoX0rqdLNqGK1FP38x58jXZQKP5RexN0ealatZGECwcjqFSYxvShZo2UEd/a7rfE9fGTJJlVaFQ0/LpPiq+Lq4jsntpG1kwje1H22hpUxgjqf91L/IVDCLq8xE8aQs2arQgqFY4j5e3kw32sbf2Es3AW/gqcXZT8B8FkMqFUKmloaKCgoICuXbuSlZVFYWEhxcXFpKWloVJJJ+ZLS0u56aabeOmll6itrZUzLCdNmsTChQt58cUX8fl87Nmzh2HDhpGZmcn06dPJzs5Go9GccnyHw8HOnTt56aWXeOGFF5gyZUqb3xUKBaNGjWLz5s0A5ObmkpaWhtFo5N1332X06NG88MILjBw5kvfee+9P8T169CjXXHMNL7/8cpvvbTYby5YtY/bs2WRnZzNr1qw/7auqqorRo0ezePFizGZzm89VVVVUV1ezYMECFi9eTElJCYcPHwagurqaSZMm8dJLL2EwGMjJyflTer3xxhtMmzaNF154gU6dOvHFF18A8NprrzFx4kSys7N59tlniY2NZd++fezatYsFCxaQnZ3NpZde+pfo0jJ2ywIpwD333MOiRYt4/vnn+fHHH7Hb7UybNg2NRkN2dna7ius7duygrKyM7OxsHn/8cVasWCEvBJ5Ofk6GmpoazGYzBoOhzfcZGRmUl5dz7bXXkpiYSHZ2trwYeqq+A4EA7733HrNnz2bRokWMGzeOTz/9VO5Pq9UydepULrnkkj+kTcDmQgwHA56qRunYHqBNMeGpbJCf8zY0Y0hPbNNWn56INikO294i+buYEb2I7JNO/6+fJqp/JiGvH21y22c0SXGEvCfulwzaXQRaAlaFgqQbL6DTzCto2nQQ+76j4TYmTOMHcM6et0iYMgpn/nEM3VLxVlnkflrGsofHOvr4B0QP6U7C5HMxje0vLUxa7WiTTrpCICgdkTKGM8CCdjcR3TqiTTShT0tAoVWzc9IjlLzwBfEXDEJh0J6gc1IsnkoLmvhoKUuy2oImPgaFQYu3yoIhM5mgy0uHS4aTdufFpN0rHU1Sm6II2FykXD2WhvX78FQ1otCo8FudJF81hm7zb8J9rBaVQYen2iLzRW2KglCIkNdPVO90LBtzQYTEy89FEASad0ovOuqYSEK+ALpwMOepaSJ2eA/G5C0nYHPRtDVPmn+iiYDNhS7JRId/D8NTbUEbPn7krbKgTTShTTKh7RgH4f7FYAhtQgzeaov0EtwrDX16EkM3vEjh0yul4FQUSb1lIj1fvgttQjT+ZpdMqxZ82uBlNqJQq+i+8BYsG3Np2HAQRNAlmaRnKy2kXDuWppwjhHwBtGG8WuaSMecKogd3kfuveO9nVDGRDFu/iNQ7LsK6p1CWdW+VBYVOgy7JRERmEoaMJNJnXs7gr5/E2D8TMRBE9AfQJkrHmoIuD9okE56qRnlxvcPkEYiBIPZDZQA4S2pQmyIBiB6Yxbkbs4ns1pGmLXloEyW8vdUWujxxHd5qi5T90qJbVRb0aQltdFGbKB3Dse0vRpsUi+1QGSgU6FLM+JvsGHt3JiIrBb/FJrcTA0FCHj+6JBPxEwdBUCTk8srjeKot6FMT0HaIJXpAJsM3vICzsIKgx4cuNR5vlUWmR+ywbqTeMhFj/0xQCCjUkp8M2Fwo9RrUpihEfwBfk5MxB5fS//1ZhPxBVAYduiQT5gn9OfbW9wgaNYiizK+O158HwRC++mYUWrXMr5bjYLokEwkXDkGhUf0hv6IHZpF2778x9s/EU23Bb3UQ0TUVv9Uh4+tvdhEKBBGDIeInDkIMhaSNDkDbIRZPbRO6JBPRA7PQJpkY/PUTFD69EhBJu/NizvllITHDeshy2CK/AB1vPA8x0Eq/qhpRRuoJBQKnlHOFViUdZW/FL2+VBVWkAVWkjviJg6RjVxUNCCqFzC9dkom4CQMQlAqGr19M/tx3cBZWotRr8VRaCLq86DrG46m2kDhllCQjSSZJdsNjdfj3MCwbDkovXNEGdB3Nsq1o0Z+WsWJH9CR6YCYqo4H8ue/gqWyQaR8/cRAKlRLrjvwTptPlIapnmtQuLFOFT39CwOlB20GyIxFdUhBUShyHjyOoFCh1apmOAYcbbWIs6bOvwN/sRGU0oNBriJ80EJCOxLXQFxFSrhlD0OmV26tNUYR8AfQd43EcPk75B79gOrcn+tQE6eUuvPkC4K1vJujytvF3hs4dqPl6axvettjElGvG4jxaibe2qZVNbJSOiOrVqE1RRJ/TA01CDBpzNLFjTpyOUZuiEH1+1HFGmvcebeNbFSqVdPzzJBpqE02yP1ObotrQUNMhBrXRQMbMy+nwr3NQGrR4qhvD8tWIKjoCgO6LbsVXZ4WAhKMyQocqUifhlRRLwOEmYHPjKq2Red7ii8RgCF1qPIa0DijDPs7YNx13ZQOOw8dBqSBgd8t4iIEQEd1TSZszlcTrzgt/F6Tu6y2kP3495+x5C3VsFPVrt0v+XYSB67IZ8PE8Qr4Atr1H29C9pX2L7fVWndAhdyvbmzxlJEG3D6VWjRgM4qlpkulgHteXURuzGbUhm/p1+2namtfGrioNWggvAmmTYvGGbUBrfVObohA0KoqeWQkhkZDHhzragKfS0ka3U64Zi6eyvQ/rtvAWLBsPSgvPf8U3VzWiSYiW56TUa2SaeKotiIEA+rSENrFOoNlJKBCQbZv7eB2qKCmm1HaIkdsbZdv2JEHHiXiuBQSlkoDfB4ICMRREDAbgpPv+WstHy3xbcG7xzW35FyQqLR6PxY46Usek1Y9wbvZtqPSSTKWePxAEqNtZKLdzVjdiCOtYC6TdNgkxGGpnA06O3xQGbbv5qaMNhPxBNOYYmrYd/lsxR+LlI0AQsO4saMOv1jFH9OCunPPLQjnmAKQrGJQKOeZwFJb/bbuhio6QVjfDm/GeqkYIhuhw6XCSrhxNh8nn4sgvb4NLa1t/sr9s8SuEQifoE/aXceP7yzY7f+47+K2OU8uUUgmIMp4KjXQdzeCvn+TI3OWIwRCa+GhCAWnRUZtkwlfbiCErmZhzuqNNiKHHK3dL17ycRqaUBq1sp3RJJtk3S/NtlPVS8s0XMeyXBW18s+QHzQCkXDVamkcr/dIlmUi8bAT+RpuMh+NIOYJCQPQH5JjjH7U3CoGeL92JaWRvLBsPotRrcBZVyjRosfstoE2KRdBqQKGgeXcRnmppnvpOCQz7fTHmCf0JhUS5f0+1BURRvmolcfIIui+6DcvGg9j2Hm0jH61tx1k4C38Hzi5K/sPQcoS7ZVGya9euFBYWUlhYSNeuXeXnsrKyiIuLQ6FQ0LlzZ7kq86FDh3jkkUeYPXs2hw4doqKi4i+Prdfr0Wg0LF26lB07dqDVats9M27cODZtknbafv/9d8aNGwdAUVERI0eOBGD06NGnXeRqDVlZWSQkJLT7vrCwkB49esi/RUZG/mlfZrO5DX1afz5w4AAHDx7kwQcfZN68eVRWVspZjAkJCXTu3BmQFtrq6+v/cByXy4XT6aRnz54AjBkzhvz8fNxuN42NjQwdOhQAjUaDVqslNzeXsWPHyrT8K7j07duXqKgoNBoNQ4cO5cgRKTj84YcfmDt3Lo8++igNDQ1UV1f/YT9Hjhzh3HPPRaFQEBMTQ8+ePeUFztPJz8kgiqIUJJwCTvf9qfquqqqivLxcziT98ssvaWxslNvExsaesq8/gxMZnqeYS6vsT6VBR1S/TCrf+YGgwy3PX6FTY/l5N8XPrKDnO7NJue0imnPy5Wek5/5gAqEQx57/lNrPfidqQBaG8C4hgkD1x+vYMehu6r7cjKZdYKoj+aSxkm+6gJDXR9Ej73L0iQ+IHtLtZDRkOHzXK3R95gaG/jSfuh93oY6JpMvj01BFGxBUSoatX0T6jMsQlAr0KeZWLU+BTKuvBKUCVXQEdd9tp/a7HBIuGoJpVG8QQBUTgRgIUvPlFulZhQIxJNK4+RAHb38FXYoZTTiolfkiSP+X9fBVFD7+oby4lXz1WFzF1e3mILcLibhKa9jc/25U0RHo0hJkugIkXzNWWixqsLVBRUREUCpJnDoGV3FV6x9aBsCRdwx3aTW7Jz5M2p0XgiBQ8eGvbDlnOnuvXigvULYmTMu85PmJ0v0+B25+ieiBmURkJrb5PenKUYQCQWq/39Hm+wM3vUjQ7aXw6Y/Rp8YT2aszAAn/OgdXSTX7pj1P9ecbiR50wpa1noOgUqJQK8mfs5zCZz6m7/IZ0jRFsa2gykIjotBrSLhgYJuF9dY0ad57lK1j5uKutBDVLx1BIS2EqU1RUuDv8bfPpD5JjOInDpKDfJCyGUM+P73fuBdDRhL2vGOnzcYGSJ9xGd46a3thF8Bb3Ujd9zvZOfER9KnxCMoTg7fQo+rTDVh3Fkj0gFPPV6GAkMjGfnez819PolAr0SbGoorSo02Kpe7HXbJNE0UR8/kD8TfZEUPtbUzxi1+iSzbR6417Ueq18stKG/K24pcjv5zyD36R53cqGkqfJX5lzLhMWghqUaNW+tG89yjNe49y6L4lpN15ISGvn8Mzl7L32oXSXXwKIYy/INNWDGfTnZoH7eX8tPUAwo+mz7jshP62elYURdzH6wm6POyc+AjpD0wG9Ykw0X74OAkXDyW6fxZKvUa6w7KV7Cq0aoJuH96qE74haeroNrbihAqKuEprafhV2iRJf2CydB8lJ+YYbLXI3XqOrtJaWabS7pzU8gsKvYZOt07CV998SvoE7G4cR8o5dO8bhLx+Bq1+jEGfPozjSPs4S6FWEgoE8dY0tu9KAGWkDvOYvjiPVtG08wiCQkHc2L7tn235qFKgjNRTuzan7Y+CgCpCL90Xt6N93CWGbbCgVEh37B0oxlPZQPqj0+RnlAYdyigDzTlHZH/0R/oqnmxv5H9KbRRKJSBweM5ynEeryJp35Ul9iuhS4/Fb7IR8reySILSSJwFVTASW3w+cNG7LnLX0f3cmxS98gRgModBrMKQnykeL27QBjr/8Bb7aJkqe/ojkmycSPawHCNLGZMmTH7Bj0N24S6rpeLe0EUcoxN7z5rJz4qModBoiuqfSnim0s73iSbY3/a6L2mw+hB8CwJ5fzuYxc8l76D2SJg+n9OQ7oAWhlU08YZtajxU3ti9iMIT9YCntQWqjT5Wy4L311nY+7ODNLxI9MAtDZhLwF3yzhFqrH08Ve51yGhI9ZlzGsbe+axUjnGhv23uU5r1F5N23BIU+5hR9t3SkIORq0as/9k3t5t7mWclWCkolcX0646xpYtN9bxJweelz3yUodRr6Tf83tpKaU3Uq/9N0bk+SpoxE9J2iOOJJY58unMx6+CqchRWE3N42c/6zmCPl6nF/yK8DN72Iq7SGvdcubBNzmMb1I2B3yTGHITO57bT/gt04VXAsqFWUv/sTjZsPUf7uj0R0SWmLyx8E1Cf8SvtnPJUW2Wa3tvWnlKlW7d1ltXjrreTdt4TOD1wmnQRoMwfp34JSQBUTie1AMVWf/YYu2XzyI23bnCRSJ+slgpR4kDdzGXuvfZ6UK0fLvrnFDw77ZYF0Xycny6hI/AWD8Nad8EN5M5ai0GlIn3l5m5jjH7M3IZG9Vy/EWVRF9MAsFKr2JUNaz1FQKsl4YDJ+i032GZZ1+3AWV5EzXtrIaTmS37q9KIoQkq5cabE9EeH3pj+Tj/9rIP4v+N//Njhb6OYfhq5du1JQUEB5eTmdOnXCbDbz3Xffodfr5QVAALVaLf9boVAQCoXw+Xy8++67LFy4ELPZzKpVq9odPf4jUCqVLFiwgNzcXLZt28ZPP/3Ek08+2eYZs9lMdHQ0hw4doqioqF123qn6bLnTURRFAoETTvtUi55/1ldro9gaN51O1+bZkz9PnjyZ888/v813dXV17ej4d+jVGk4X9JxuUa81Ln5/+ztxWoMgCOTl5ZGbm8tzzz2HVqvlqaee+tN2fwSnkp9TQWJiIvX19bjdbvR6vfx9aWkpgwYN+lt9d+zYkfnz57d7/q677vrDF6B169bJx9WfmftI+GhFCF2yCW+NlPnprZSyt1pAa46mvmw3IC1c9HpvNs6CcjzH2y6+WtbtJXZELxy5pWjMRpp3FtDcKrMGwhl4nU70rYwyoDKeyBzVJMXhOV6Hr6YR07j+uI6U46uyoE2OA6Du6y2kzbkSV0E5MSN7I6iU9Hx3Nq7Ccmw7jpB080SSpp1HRI9OBF1e0h++hpDTg6ZDLBpzNJE9O+E4WNJmTrbdhey+9CkATGP6oo6N4vjb3zPw80dxFlaQM2GefHTbWVRJz1fuxtinM6qYSHQpcYR8foZvfAF9eiINv+4l5PKiTY7DsikX0RdAFKUg0FvTRFSfdLRJJlSR0hGuYesXoWgp+lBSjaBSoorQEQoE0SbEoEuKI25sP3q9fBcI0kJD8/4S6n7YSfTgLggKBdqEGPQd4+n3/mxUMZEMXPUYCo0ab3gxoIW3AZsL9/E6zGP7UbN6M95qC5rYKIwDsyh8+mN6Zt8hv7Rqk+PQpZgxDuqCKlKPLsVMn/fnoNCq6fH6vdIl3jVN8tFBV1ElAZsbfacOdPj3MFKuHS9dOt/kIKpnGg3r96FLiUOXFIe3pqkNXqIk3GhMkTRuPUz8pCHSAlpNE0q9FtO5vdg+fh4htw+FRoV5fD96v3ynnCWhitDhLKkmZnAXdElxGPtn4qu14q1ponZtDqm3XUhA5URQKtAmxxHy+CRZDxciSb52HMY+6WgTY8NFAdR4qytRx0SiNOjw1jRhHtsXb00Ths4dUEdHoIzUMWbX62iTTWROvxRvqwXdTjdfgNZsRFCpCHp9Et7JcajjjGjM0fIR0Z5L7sNZUIG7rI74SUPoeOtEkqeNJ6JbKj6LDV1KHN7qRnSJsYTcPnZf9jSDv34ShVaF/VAZUb06h4vWKKQFO50ar8WGISMRZZRBzvQ959fnEf0BrLsLQSGgTY7DWVQpXcyfYkYVoSP238MBaMrJR5+ehP1QGcZ+6RASEcMLpObzByKoFAxa9SiCSomrrAYxEESh0yCGxHDGj0BE146M2vW6lPUnCPRbPgNlhA51rLSJlDnvKpQGHVmPXSsfT/NZ7OyZ8iyxw3oQN66fjFcLvwSlAl2SdGTMfbyOkNODGAqh7xgv6WVBOUlXjJJ5oDYaUOo0DF/3PPrOHRB9AQSVEhQCapNUOKHF3kV270jW3KlSFqFSgS41HuvOAqy7CzCkJ+KtacJb3UjilJFE9e7MniueZXzxB8SN70+vl+9CYdASdLhRqFQSv06Sc1+jHV+DTeJ/fDTDfluExhyNv9mJoFCg75SAQqtBqdcggswvb00TCo0KhVaDaXRvIrqkkDFzipTdmhKH62gVTdvyyJgzlerVm0m+aozcRh1nRB0bhS23lC5PTENQK6WMkqQ4dMlm+r0/G4VWTa/X70Fs0eVwO6VeKtJi7JuOoXMHafFaq4aQSJdHr0Vh0HLOr8+jNOhw5B9HadDKMhWwuYnoosdbaw23NaM06Div/GMEtZLIHqlEdk/FurNAKsSjVGDdWYinooHmvcXEjesrHx/Wp5qx7iyg43XjEZRK8mYuI/3+S9GlxJF68wWkXDdeKoBV2YB5XD98VgcBpwd9ajyOoiq5cE6LD2sp4EQwSIdLhhOwufDVN8s8A4jskYrSoCVv5lK0CTFoO8QSsLkYtn4Rmngj3qpGQm4fQYebhu93YBrbX7oCJBBAHWeU7u584Q4IibJ/7HT7heg7xjNs/SJCgQD61v7vJBoC+C12VBE6dB3NDFv/PLrkcEZ7ShyOI+UY0hPRdzSH5ctEoNmFtkMMxt5paBNjGbjqMQSlgLemCV+T9ELtrWlEE9uf6i+kTfAW+fRb7KiiI+j3/iyqv9yC40i5bOcUGhV9ltx3ouCbQqDDxUPp9fKdaOON+KoaUUbosfy4k6gBWQhKJcbB3ci98llAWlDRp5oRvQFQKiAYQmXU46uzYh7XD291I8nXjqP7wluk55VK2fZqk0/oUOzYfnhrmsiacRlRPdMQlAo0cUYUei3nfP4IjqJKdEmSj4vq2Yms2VOw5R1DqVXL+oYIPotNXlDwVjdi7JMu24CWsTpcMgxVhI4x+e9IBfKUgpSBHrbFiVNGok2MZc/UZxn46SMnfHPYh6lNUTRtPUzCpMF/2TcLCgW6zmY0CTE4Dh+TZVGXFIcQzqyNG99flhmVMQKFSoUhMwl9pwQGrX4MVXQEglqF2hRFRFi/Wvqw7iwAUURQqRHUBlCqUMWkIAa8qDR6BARUMR1BIb2CqmI6ErBWghiU5CNsi0+OEz3VjaRcO47uC28O808hFQusbsRZ3YgmUo+r1krZ9zsZ/vzNpP9rKFGdOxDw+Bj/7gwEpYKJqx8h5A3gqrWiAbo8chXpd/8LV1kdKATZBuiSTXJM0BqCLi8qo4HUWyeScq1UiExQKWneV0zI7ftbMYfEr2j0Hc30f382qpgIBq16FIVGLW+sCBqlpDcNNjnmqHj/Z2LDi/JyzHH7RehSzH/ZbvgtNuk6IUEgomcnBq/PRjBoEVQK3Mdq0aWYcZfWoIo2yLi0ttkn+0uFToMhKxlBEAj5AwhqlexXWvylaWRv6Wi3y0tEZtJpZQqQZUqbHIdSq8G6s4Cgy0NE99RwwZw4hqxfjH1/MZF90nEdraT++x2YxvajOacAEFHHReG32PFb7Gjioxn+2/Po0xKxHSxB0KhkmWqtl5HdO9Ln9XukTVrhhDxYdxfKvtl5tIqmbYep+XqbdPLlvn/L/NIlmwj5g9hzS3Efr29jb4IuL2VvfEugyUHcuH7/iL1prSudbr9QivtiIgkFgkR0OXFPpdKgI6JbR4atXwQCqGOjaNyah3l8fznWCdhdcpzavO8osef0QKFTy78LCsWJd7bqRtQxETRtPYy5FS4KjUr2K2fhLPxdOJsp+Q9D9+7d2bt3L5GRkSgUCiIjI3E6ne0yJU8FLYtURqMRj8fDjh075N90Oh1ut/t0TQHpLkCXy8XAgQO56aabKCsrO+Vz48eP5/XXX2f48OHyPYNdu3aV7yzcsmUL3buH75yJj6ekRFpQ2bVr158WMmnpKz8/X87ea7mzMT4+ntJSaTe4pKTktNl9J0O/fv34/fff8XikLK3Gxkaam5v/sM3p6GUwGIiMjCQ/X1q42rRpEz169MBgMBAXF8fOnTsBiRder1ce2+v1tsOlhS6t79wE6Vi8w+HA5/Oxa9cuunXrhsvlIiIiAq1WS2VlJUVFJ44Xq1SqNou9LdCjRw+2b98uF03Kz88nKyvrL9GsNR3GjBnDhx9+KC8ubty4Ea/XS+/evdHr9X8qVwDJycnYbDb5ztRAICAXcVq6dClOp/O0bc877zyef/55nn/+eSl4vmSY1OeVY6j/SVp4rPz0NwwZieg6xRNzTnfpUvuvpIy+bi/fjauokmOvfEWHqWMAMA7qgt9iQ6nXoc9IovdK6VJpjdlIw8+724xv+WW3VJ0biBrYBX+9FW3HeCL7ZqCKiyJ+8rk0bdhPzKi+uI5Kxx1sB4rpcKU0VvJtFxJ0e2n8fT/6jCS6L5uJq7gKbVIcll92U/3+z+yeMBdXcRXHX/0S+/5ijsx6i4Ddhbu8jprPNrSjidosVXgVNCoyZl1OxUe/YttfgkKjJuBwI6iVJE4eIe+gH57xFjkT5nFk3jskTR1N9apNNG0/jOPwMemInMODISMRQaVEUCmJv2AQDb/uJXZET6lowX2X0vDbPrw1TeRMmEfT5kM48o8RP2kw9T/vJvWOi1CoVQRdXgJ2F2WvrSFnwjzsecfx1lnle2Y63/NvfA3NbOx5O7l3vYrtQAneKqk6c8DmkqoLx0WRct0E6n/ajUKnlrJUwsGRcVAXBLWK/DnLse0pQp9qxnawGEGtJGHyCEoWfMrhe16jccMB8u58BXdZLaIvwJFZSwlYHVKAFLZZuo5mIjKTaNqeT8gflPFyldUiqBQSXrdOImB3oU+Nl/Hac+Vz7L7sGWz7S+h877+JG90HY78M/BY7Ub3S0HfugKeygZDbR/SgLAI2N+6yWnZe8gTWnHzqf95D0tVjUeq1RPVNJ2B34W9ygCjiq7NKVUyDIZr3HaXD5BEkTh6BOjaS+p92U//jLgJON9qEGA7e/gp+qxNvnZWEiYOw7StGl2RCDAbxNdlJnDyCup/34Mgv5/eedxB0eSld+p30suEPUv3VFvSd4hGUCo6//4t0HEyAum+30/G2C3GV1ZJ7y0s4ckvxNzlo3lNI/oy36DB5BA0/76Zp62H8FjtHn/0Ef0Mz9T/sImnqaFkeAk43+tR4QCTk9lP3bQ6GjEQZr5gh3VDHRNLw23429b8bX00T9txSWR78VgeNW/OIGdINQ0YiyddPQFAqiR6QRf7D7+FrtFH2+jcEnG7izxuAPe8YSoMOf5NdXiRCFLHnHSNnwkN4qiwkXjoCgPT7L5UC5z1HKX39G2x7jrJ5yP3kP/IBhEIcXfgZG3vfSdXK36hcsR5XcRX2QyUICoGA3UVU784E7NICkfmCgYi+QDt+lb/7M0XPfEz9ur0oI/V0vPEClAYdIZ8fv9WB5bcDaOOjUUbqZX1t3HqY4uzVrEuZRuO2w7hKq/FWNVK2ZC0KrRqlTk3MkK54KhrYO20RQacbe94x0u65BIVBS8KFQ/E3O+SrGZKuGM3+GxYT1TNNlsMWObdsykUVbTilnIv+AI6CCgwZiTTl5FO2ZC2+Bhv+RjtiMMjGXndQ/MJqAk5PG34pdGqpYIM/gComUsqgCIk0rN9H0tTRNG4/LI+VPuMyvLVN0r2G+4oxZCSCAE1b8/A12GjcfIi673di3VVA7l2v4iqtQfQFyJ+1rM1YhoxEHPnHieqVRuyIXnhrmyh8ZiXrU66l9NWvCfkCeKssHFv6HSF/gIDDLbeLHtoNQ2YSoi9AyBfAkV9OzTfbKXj8Q9alXoev3obzaBUJkwaTcNEQxGBIGlujwtAlmbI317L/hmwCVge2A6VSgZxx/Ui740I8NY14jtdT//MekqeOpvz9X8h/8B0CVieeSgvRA7KIHSJVVg/YXYhen3zUM3pQFgG7C8vmQ3S45BwAOl4/gYb10vHu+p93kzR1NHHj+pF0xWh5Ed5+qAx9qpny939ix6RH8DfYqP70d5TR0otnh6ljEINBQm4vgkKB32KT/aPj8DH06dL9q6oIHUXPfULOhHn4GmxyBmfyteMI+QM4Dh+XeabrFI+gVhLyB2jafoScCQ/RfKAUd3k9yVNHYztQispowG91oE81Ewhff9K8u4jNA+6h7rudlL72NQ3r9+E4fBxF+DoAEWlT155bRvSgLpK+1VkBCDo9iMEQx5b9QPKVo6n/aTeO/HIO3PYKtgMlbB5yP74GG6I/SOXK39h9+TMEGh3UfPY7Ha4eR8yYfoQCQXwNzSCKRI/oKRWpE0XcxTXYdhee8N/XSMkAzqNV1P+8G21CDDkT5pH/4Dv4Gppl2xvZPZWQ14e/yU7S5BHU/ryHwoWf81PKNGrW7uDY+78g+gLU/3YA6/5iQl4/Cp2age/NIv/pj9GnxOEur8fy2wFKX/uGnAnzpE2J8Ka2s7gKhV6Dr87ahh5H539K3fc7OfLwe+y98jk8VRaqPt9I0tTRkg24cgzOwkq08TEn+bCnZR9mGt0bY7+MP/XNLXFX1aqNuMtqybt/CcpIPUlTRxM9qAtiMIgYCGDdVdhGNhInj6BpxxEislLY2OsO6n/eQ+FTH+OtsnB4ztskTBqMrlM80UO6ErC7UGhUCEo1YjBAyOuAYICAtZKQ10lEjAkx6Cdor0MMeCEUIGCtAPHEu0Xj1sOy3rTIh6Q3e8L8e6gV/wbjrm/GZ3PJFbiTRvai4rcDfDXmQT5Mu5GN9yzBcqBUqgL/1Md4mxy466zoUuJI/Pdwdl72LFtGzca2v4T0ey4JxzqX4LPYpRMAJ0HT1sP4LHZyJsyTCkYWV6ExRf3tmMPX0MyGnndw8K7Xwvxq5PCc5WF+dUNp0JIybbwUSxm0KPVaDFlSRqTPYpPugdWFF6YE4W/ZjRYI+fyEPD52T5hL0+ZD+JtddLrjIup/3k36zMsJeXwyLq1t/cn+8thb37E+5Vr237AYx5FyRJ+f/DlvE/L5Cbo8NG7MlW12RGYSsSN6nVam/E0OEiePQJ+RSMq14/DWWSWbnZmMp7yeyvd/JuTzs2vCgziLKlEZNNR9s53EqaMJ2l0oDToQBPn+cYCGsF623HPZYqecxdWt9DILT0UD28bMZdclT2LLLSPtnktQGrQkXDgEf7MTX52Vpu35JE8dDYJAt2dvIOjyEntON1m/xJBIzdfb2tibovmfSvI6aTDmCwZKVzX8A/amaethkq8Zi8poQBWh4+iiz3GVVtO4+SCJk89tY/eLF3wmx/W2AyVowhsanadPJmB30eHfw2VdC7o8CCpFm9/jzx9I4+ZcVEYp7ki6eiym0b0RRdrJh65TfDu9OQtn4c9AEP8oxeks/G0IhULcfPPNXHjhhVx99dWAVCymsLCQV199FZAKlaxdu5aHHnoIgHfffZfMzEzGjh3LZ599xtatW0lISCAuLg6z2cyVV15JTk4On376KRqNhvnz57e5J3HJkiUMGjSIbt26sXjxYvx+6bjeJZdcwtixY9vNMRAIcOutt7JgwQJSUqTFgrq6Ot566y3sdjtGo5F77rkHs9mM1WolOzubUChEnz59+PHHH1mxYkU7HE6Gffv28emnnyKKIkajkccffxyfz8fixYtpbm4mMzOTgoICHn74YQAWLVrEiy++KM+l9WeQjj6vX78ekBba7r//fhQKRZvnvv32Wzwez5/Sq6ysjOXLl+P1eklISOCee+4hMjKS6upq3n77bex2O0qlklmzZtGhQwfWrFnDxo0bUalUDBgwgGuvvZbKykpefvlldDodvXv3ZvPmzSxZsoQNGzawd+9evF4vNTU1jBw5kqlTp+L3+8nOzqaxsVFe4Js6dSq9evXi448/Zs+ePaSnpzN9+nSuv/56VqxYgSiKfPzxx+zfvx+AKVOmMGLEiD+Un1OB3+9nxYoV7Nu3D0EQSE5O5rbbbsNslo43vPrqqxw/fpz+/fszcODA0/ZdVlbG+++/j8vlIhgMctFFF3Heeefx1FNPcf3115OZmXnK8VvDlqH302fZA6hjIrHnlpF77+vykZn+Kx4kblw/EEUqV/7GkYfeo8sT0+h8779xHD4GIRFNkgkxEMTfaKdg9jI63jKRmFF90HaIJeQP4G+0469vxrojH3dBOf56K5nzb0XTIQaAkNvHwSlPoTYbyXr+DjQJMQSaHfgb7XiO19K4bh/VH/1Kj3dmE3NuL5QROkJeP/l3vkLTb/tIufsSMp+8QVqYaHLgr2+meWc+zvxynEfKyXruZrSpUiZYyBfg2CtfUf6GdMRi+IFloFRIu5heP0GnRzpOWFBBZHepgrcj/zim0X1Q6jT4m53Y9hfT8ItUPKHiIynbtPvCWzCfN0DKkmly4Cytxn28nvjzBqCOiSTg8iIGAvgtdhQ6DYJCOsITcEgZPWIgiGXDQQ7PfZtzflqALsUMSoGgw4OnysLhB94i88ErqVixjv4fzsVRVImhcyKCSkHI7WX31Oew7ZYW1UfufgNtoglXaTVHn/uE9JmXo02IQRmpx1PVgCAoqP1mO5r4aOLG90OXHEfQ5UWp14IA7uP10q5tTATNuwrJvTEbgK4LbyVufD+UxghURgPukmoO3/cGXRfcQlT/TGln2B+k4uN1HF/6PUN/mo8qUk/Q48OacwRfo53YYd2lYi8eL/5ml4xX2dLv6PrkddLOfnoigiAQcHrYe81C+rxxLwqNGk28tGgccHrIe2ApGTMvQ2OORmU04KlsQJtkQkA6yhPyeAn5goR8fnRJcbjKqqn6bCOd7rgIbWKsVA15cx65974OokivV+4mbkJ/6f7OmkZyb3+F5KvHknL9eQgKQTpZFBI5/t7PRGQkcWjW23hrm0i5Ziw9n78FhVaNs6iKrRPm0WvxbZgn9EMTvsBeDIVAEOTq2YFmJ4cfeIvYUb3JmDVFqob77o8UP/cpurQEei97gIisFFwl1ez81+N0e/oG4sb3Qx0ThTJSixiUFgVDLi+H7nmdqN5pdFt4i4yXs6ASTUI0gkKg6tMNaDvEknLj+fgamjlw/WIiuqTQ9bkbUUXqEZRK/FYHx5d9T+krX2Oe0J+uz92ENiFGyrxUKPDUNJI/exmdH7iM2GE9EJQKgh4fAauTww+9S7+3Z0iZsiGR8g9+4cgjHwAwavfrkn6HA3dffXMbG9P37RnEjekrVWD1eEGhlDJGYqOo+nwDlnX72uB1Kn6pjQbEkIinooHcO1+l7zszUcdGoYzUIQZDlL/3c7gi9XTUMZHYcsvwN9lJuXY8rtJqHPnlxI7oiSpKL91ddqyO8vd/otPtF0tyqFJIVVqnPINtdxHn5ryKLjVeup8rJNK07TDq2EjUMZHSS79KicYcLcmg10+g2YEYFFHo1GhMRnxWO54KC+qYiDZ4+ZrsxI3pQ9Dtw1lYScJFQ3GVVhOwOqlZs42ON5wnZaIkmyAk4iyqJOeCh+n29A10mDwcdXQkohgiYHWy79rnyXzwSg7PWkbS1FFkPDgVoA0NW2RKFdZlV0k1efctoefLd0pH8VQqSZ8UAgGHW27X4heGbciWFozCC5oAne+/VMr+UyoINDup+nIzpmE9ZLrn3vsGoi/AqF2vY9lySL4XkVAI1/F6Qi4vCq0aXUocnkoLRx79APfxOoZ+/4yUWSyKOEtrpOIde4owh7PGAg43Rxd+TsbMyzBkJqHUaUEU8VRbsO4qIujykDx1NO7KBg7duwS/1SHJQ2wUumQTm/rfLb8od194CynXTwDAV9+MJs5IyOen7oddRA/uItvEvBsX02XhrXS4YjTKCB1iIIj7eC1FD71L+sPXED24KyFfQLIdSumKA8umg1Su/J1uz9yAJs4IYf0K+fzkz36b6i+ke8WH/rwAdYx0P2Ttj7tkGtrzjhH0+TGP64cqvBAfsLvxNztRx0ahiYuSFoitTvJmvEX3+TejS4mjYd1+Wb7UMZG4jtWijo4g6PYRtLs5eNvL6NMSGLL2GYLhBZKgx8eh+9+k/uc9YbrcjHl8f3TJcRRnryb56rEotGoUaiX+hmb0naXFb8+xOgpmLCF1+uXEnTdQyqQurabgntdQm430fGeOpFMeP8fe/oGScDGe7gtvIW58P4JuH4cfeIvkq8cSN76ftNmlEBADQco/3UDskG7khm2vPi2BAcumE903g6DXh/t4PVXfbCf9zotQR0knUDw1Tfjrmzl4xyv0WfaAfLepQq1CDG9YWXcVYuyX3oYeLf33WfaAdLevQmDz4Pvo9vQNpFw/QbbrYjBEw7p9KHWaP/BhC/7QN7e2HWpTFL76Zlwl1UT1TZcWcgBCIv5mB56qRiKykvE32qj8+Ddqvt7aLnY7d+vL7Jj4CJlzp9LhkmEoo/R4KhoIurwYOutRaCMR1DoQlBAKMnPGdEaNHc+QIUMJ+P0U5e3jgosvJWCtRBmVQNBRz+895qFPS2hjR1v0ubV8BN1e8h5YSvLVY4gZ3186Hu0PEAqEsB+vQ2XQsnnGMty1VnrccgGDHroSlUE6Nlu+bj+/3foy5y2+hZQrR+MsrpY2BhQC2vho1DGRBN0+dl+zkObdRWjioxmz+3XpDstgSD75oImPRpcchz3/GNoE6SqRkDdAwO78yzFHc5hfo3a/LvOr6LlP28UcgkIh3UfbIZa48f0AAUGtRGuORkSkcVMuhoykv2Q3Uu++hJA/gPmCQfKdpy12o+y1b+i7fIZ0mkihwN8kZd234HJ41rJ2ccDJNrv7wlvoeOP50l2ElQ1UrdpE4qXDUeg06FPj8TXZKV/+42llqmj+p/RYfBuqSJ10oudYHQqdBsv6vaiNEcSM6Cn7Pl+dlebdhRj7ZqCKjZQLcQmCQCgQpGThp5Qu/ZGON5xH9/k3SRswPr+86RF0e3EWVmLsl0HQ7SVgd3PwtldQ6NQM+HjeSb75WZp3F9Hp9gvp+qR0DD7Q7CJv1jIyZl4m4XH4OLHDe7B16P0E7G7Z3ih0WsRAQL6LNdDs/MfsTf8P52LISCLo9eGtbqR2zXZKXvqSYRuyichKRgyGZLsfM7QbQ9Y+g6OwAk2cUZqPKEoFiEKitBmdEk/znkI8NU2YRvZCE2fE3+igeU8RpW+soeeLd0pZsuE42FPTyOEH3sJ2QErUMU/oT9dnbyTipCsF/q/BfZ2v+u+ewp/CG2Wf/3dP4W/B2UXJ/wehuLiYDz/8UK6KfRb+OdiwYQPFxcXceuut/91T+R8Jv3b4+0ZczamPpv8ZKIW/b9rE094Y9McQOgMr6j+bqN4GlGdw/0nwDPl1JnwW/oP3s5wpXuoznOOZadh/Ds5UL/+TPPufLlP/V+FMZeM/CWfK5zPxfWfqV/6T8nsmY+mEPz+lcyrwin+fHv7/sP39vwhj8xaeUbvfez3yt9tUnuL+vL8CSac4ofRncCZxCvxnfdiZxsz/02PSM6V94D+I15nw6/+qvTm/9n/XgtjfhbOLkv88nL1T8v8xWLNmDb/88suf3iV5Fs7CWTgLZ+EsnIWzcBbOwlk4C2fhLJyFs3AWzsL/X3B2UfL/MZg8eTKTJ0/+757G/1kYO3bsaY9R//8N2dnZ7e7pnDZtGv379/9vmc9ZOAtn4SychbNwFs7CWTgLZ+EsnIWz8H8FQv/DM1X/N8LZRcmzcBb+j8DcuXP/u6fwp3Amhyh8KM9oLL/4949EnOnxEP8pKrT/GejE/9yh2TM9vHImx0rOlIaqMzhuHzwDHsOZ4aX5DwYgOs7sqKLrDHXlP3kM6EyOlnnOEK8za3VmcCba/J+c3/9VOFN7oxb+PsfO5CjwfwUUZ2LezlCVz0R+FWd47PBMjmL/J2nvE85sLMUZ+PQzld//JJzJ0eMzOYYNMC5vwd9uc82gGWc01vXByL/dJlI8M998Zq3+78KZyNSZaormDKgfPMOo+UzsaPAM3h8AVP9B03H2qpmz8J+As4uSZ+EsnIX/GAzPeZWg20v+9Lew50qV2Pt8MCdcbVek8qN1FD76gfx8x1sn0fGWiSCAMkJP0OXBW9OEKlKHoFYh+gK4KxowjeyFUq/BXdHAwTtexZ5bJnWgEBj5ywI8NY3kPfIBA5ZNRxMTQXNuGbokE6ah3XBXNhD0+gm6vBAIkv/4R1h3FqBLjqPf8gcw9uqMoBRwFFSw/cLH6P7UdSRMGoLGFIWgUlC44HOKln4vDadVM2LNEygj9ERmhC80d7jZfvVCmvcV02HiILrPuxIxFEIIBCl94xs633MJmvgY1LGRCEolCKBQKbHuKpQuEnd7yWtFr8yHr6LDJcPRpcThLqth+xhpMTrhkmFkzrmCiK4p7Jz0KGpTFN2euwlBqaBq5W8ce/0bVDER9H57BvrUeNzl9biP1WEa1RsxEESfngjBkHx5uNKgxdtgY+uYE4vd+k7xDPv+WdSxkQRdXnZdtQDbvmIispLp8+pdGPukc3ThZ9R+v4O+yx5AY45GYdDib3RAKETFx+sxjeyFebzE74qP1lEQ5nfXl+/GdP4g/A3NWLccwjRhIEqjgZDHh6BUEPIH0ZiNBJ0e/BYbDd/lULj4C3Sd4hn4+aPoO5oR1Cp2Xfw4zXuky+O7zb+JpKmjZdnIveNVfBYbA9+4F218jFRQ5uP11P68hxHfP4MmjFfFqk2k334h++5dQua9l7Tjlzo2ClVMBN7qRqk4gSAgiiGC4eIyLfzSJsfR+4170SbFoUuKJej00rj1EIfufYOsh68mcfIItImxIAj4Gmzsu/Z5mc/dXrmbuPMHISikYh5Bt5cj05fgyC0lbdYU0mZdgaBSIgZDVCz7npJnVgDQ/YlpJFwwkJA/gLe2CWPvdNQxEQRdXnZetYDmfcUkTzmXjPv+DUDQ6aX0pS/JnHtFG35pzEYQRRBohxdAz1fuIn7iIJR6Ld7qRmy5pRy69w1Ef5DUWyeR9cjVUiXykEj5+z9T8OgHaJPj6PPGPWjiY6SCCk12tIkmgm6vVKV3YBYqUxQqYwQI4C2vY8ewE1eNRPVKo1f2bSgj9eg7mqX5IeAuryP3/jcJun2yHBYu/Jzyt9ai6xRP32UPoE/rINmMQBCFRoW7vB7HkXKi+2e20TFtchx9l88gqpXe77zwUUR/kC5PTCNl2nhUUXoQBNzH6zl428vYc0vp/cqdxJ8/EF9YZ1rrihgI4WtoJuD0YN1dRFT3ju105a/KlEKrZvA3T6GM0KNPNRP0+GjclIvPYiNh4mDUsVIREoVaift4PYfuW3LC1i6fQcKFQ0AUqftxF4fufYOuT12PecIANAkxKDQqxGCI2m+2kzf9zT8cK+mykSgjdQSdHkkGaps4cMtLZzzWqWTKU9skFUJSKHAUVBA7rDtKg5aAzc3eqxdgzy2l6/ybSLpqDAq9Fk95PduHPQCAaVw/uj53E+rYSBDB19CMs7CCuPH9UahV+JsciH4/gWYXe8+bi6BWMXB9NobMZBAEvDUWDt+4GEduKYJWTb81zyBo1Ch0aqkKu9sry3wLXqpowyl1JW5cP7o/f6tcGKJxcy6H7n2DjFlTiJ80GF1HM6pIPWIgRMVHv8q60jesK6Io4m+UdEVpNKDQqFFoVHhrGlFG6glYHYiBINUr1lG6/Cd0neIZ8s3TaBJiCDo9eCrqOTr/UxrW7z+tTewl28QQFR//Rt3Puxn2/bNSoRzAdawWx5Fyil9dQ8/5N2Hsk07Rws+pa7H18VJRDndFPYhgSEvAXdEQLnYgUv7ROgoe/RCAlDsuJnHaBBBFBLUKQalAGWWQihEJAr6aRjSJJgTAfay2DV79P3oQQ3oiIa8fd1kNrrJaqcjFaWj/Z3Yq88GpskxZNucS3T8Tv9uH63gdpsFd8DbY+G3sPNkGGTrFM/LLx9Anx4EAviYH265+HnWUnnM+mI37uHRapfb7nVR9sflv+Ut1TCSaDrG4j9ehTYhBFakn4HT/LRvwR3qp0KoZ8uNzRKQnIagUuEpqyDlvHqI/SGTPNAZ+9rBk9wUB9/E6Dt72CvbcUnq1sm3bwrZt6Em2Lej0UL9uHwqdmvgJAwi6vRQt+IzMWVNQxUSgDeMlBkOIgSDW3YXyc4emv3UiZhMUKCPNCEqpOGXQUc+jzyxk09admGJj+PbLT1FGxOG3lIEYQhERx+sbl+Fze3ljziuUHio5Zex5y1O3M2bKePSReuZdMovSQyXEjejBOR/MxhXmmfN4HR3G90dQKrAXVbJx4mOI/hMLWjH9Mxj9w7P46pvxWZpPxLEKgeHbXkGTEIOvzioVroqPJuj20ryrEPMFg/CFK14fXfAZDev3o09PZMTvi1DoNJKP/HAdRx5+Lxy33CjT5uiCz8iYdXkb2SBMQ09NY7tY6nQ+9rR2wx+k6uN1VC7/QbIb3z6DxhRF0OPDtr8YT0WDVKDtb+pX16euJ/Gyc1HHRCCGQgSaT9hsQJKpcDtPdSPeWivahOhT2vo9Vy/AnltG1/k3kdJSQKeigaDDza6Jj2Aa14/ui29HkxBNwObCtr+Y6k83kPnoNbL99zc0Y1m3l5JnP8Z0/iB6vjldKgAkingr6sm77SUcYf/f/Y37iOzZGWWEFn+jnQPXLf7T95WMeVdinjQYQiIBhxtlhA5VhA7HkXJUMZEY+2VQ9dkGYod1J6JrR8RgiLwZS6n9eisA/V6+kw7nD8DbYGPnDdkMWjpdKlqUW0bTniK6zrocVaRU5MZZVkvQ6aHwsQ+x7izAkJlE37cfQFCrMKTGo9Cpsecdw7qrEPO4fgTdXhwFFXKs01rfMh+cSud7/iX540AIZ0k1h8KxVO+wjSpa+DnHW8VSEV1SEDQq3KW1bB8zJyyzN2EOy2xr+TgLZ+HvwP/sW23/B8AHH3zA999/L3+eP38+S5culT9/9NFHfPfdd+Tl5fH888//rb43bNhAY2PjKX/7/PPPOXjw4JlN+v8o/BG9/qfBV1991ebzY4899o/2v2fPHh588EHmzp3LzJkz+fXXXwHYuXMnFRUVf7u/p556iuLi4jOaS15eHj6f7y89u33YAxyZs5xui6VCQHHnDSBuTF+2j5zJ3iueJfna8UR0lSrCx57bi/hJg9k27kHsh45R8sIXbB0+E5/FRs23O9g+9kEqVv6G+fwBNO8uYtfkpxF9AXouvk0eL/32C3EUVQLQ/bFrKV32AxuGz0ITF4WxZxqu8noOPfIhfquTLRMeJnfmMnq/dAcAYiBI0Okhd8ZbrO9+O/pOCfR57W4M6Ulsn/gIeQ+/h6/R3ga/kNfP9inP4W+0Yy+owHqghOa8MgYvkxZWGjYfYuP4eWw672HyZi6l18t3cWzZD+SMfxAxEKTk5S/5Lf0GAk4PYijE1mEPkD9nOT3C9Eq+eiy6ZDMVH/1K3Q878dQ0yWM7j5Rz4JYXadqeDwqB7s/fwr5rF7Jt1Cw6XHYuEV1T6Hz/ZJo2H2L78Bl4qxoxjenD9mEPULs2B0EQ+L3Tdey9/BlCHh/7r25/UX2f1+7BW2fll47XYdmSR/+3pQUAv9XB4Uc/oPSt7wDo8tg0ji37gZ0XP451ez7l7/zIzoseo/O9lxA3th/bRs5kzxXPkdKK37Wfb+DQNfNRRujQZyRx9LH38JRWE3R68FY34m9oZnuv29gzdhZ7J8wldlx/ogd1octj06j48Fe2j52Lt7aJ+EmDAakCYPTgrjTvLmR3WDZ6LL4VMRDk8JMfs3HUHLZe9DhpN1/AwHdm4K2z8mPH62naU0Sn6ybgKq+nMecIm8fNY8uEtvzaOuwB6n/YRVNOPrb9xfgszXhrrfhqm9rwSwwEKXxyBfbcUvLnvYu/2QEipFw7HsumQwgqJU05Ryh76zsUGhW9XrtbpnXNZxs49tKXCBoVO4bdT+GcZXRdfDsx5/Yi/tIR2PcXszHxSg7f/hIpt07C0FWq4N6wMZfNY+ayZdw8IsPf/RTm14Awv1zH6smZ/Axbxs3j6Etf0fvN+9rwq3FLLvaDpYR8fjxVlnZ4AVR9thF7bhn+Rjtbh88gYHWScu14Ys/tRfI14xCUCraeM539N2bLfBYDQYqf/Ihdo2ZSuvhzovplkHvDIgrnLMM4MIvipz/Cvr+Y+m+30fj7fjSJpjby1+2JaRx94UscR8qpX7+PkD9I1ZebqV+/n56Lb2snhy2yWPX5RoJOD827C/HVWWlYvx9H/nHM4/u307EWvc+b8RYbut+GvlMC6TMvl+Tc5sJ1rBbLhoNUf7EFZZReblf52Ub2tNKZFl3ZfdUC/A43AFvHzKVs2fen1JW/KlMhr589lz+DI/84h2e9jbu0Bl1yHKYRvfDWNVP12e8AHHnkfZr3HW3DM43JSPGiVbhKaghYnXR95gYM6YlUrvwNMRDEfqiMPZc/Q2SP1D8d6/g7P9Kwfh8IAus7XUfuXa/9l8ZqJ1PnzsTYuzPVqzeTP+8d4sb0xVFQwfrU6zh0/xJ6LL4V84T+6NMTOXDdYvJnLpUW+AEUAt2ev4XSF7/Acfg43romDt35Csb+mewY/yAbMm/Eb2nGui2Phh92AJDx7I2ozUaaNh7g0HULUJuMZC26XZIJr5+DU54mZ/yDOA4fJ+Txcui+JW3wKnj0fVzF1e11JWyLnUcrOTxrGd7qRtkGlC1Zy9H5n6JQqSh56Usa1u1royslT33E7tEzORbWlYq3vsVTWo2vppEDVzxN0Oakcd0eLD/uZP9Fj5B880QiuqbQ5bFpNO8p4uhzn1C7ZhsVH66jYf3+P7SJBU+uYMuo2eRc9Didbr6A/mGbuPua56n7eTeCSomzuIbkqaNPkt9rObbsezYPvp+aNduo+HA9Oec/jBgMYeicyNaRs9h9xXN0DOOlTYwl5baL2DfxIUqe/RhVpB7Lz7vxlFbjzD/OwcufImh30fBdDsdf+7odXogiB25+kdo12/DWNmEa3ef0tP8Ldqp5XzHrU6/j+Ls/yfZg/5x3iMhIYts1izgZBrxyJ6IIdZtyKVvxGxXfbKffolsAaNpxhG0THmLbhIcofumrv+0vtw6fASER296j2PYXc+DmF06J15nqpbSQW0vezKX8ln4j6jgjWQ9dDUDfd2YSsLmwbDhI6atrUEaesG1VJ9m2XmG89ly1gEDYtm0bMxf7oTIi0pPYMmwGh+csp/fr93Bs2fdsHT4TQiJVqzaRM+EhihevbvNc65hNGRFHyOcmYK0gYK1ADPqZfNH5LH3pORBAUOsRg35A+regVHP/mDtZ+vAS7njuhP9sw7Nxg8jsk8XudTvxeX1tnrPsOMKG8x5hwwWPkjCmL3nPfsp3GTejSzTRdcZlJzpRCPR/8Xb8jXYKH3mvTRybesfFaOKjse0roujJj4js0YmDNyzmyJzlmM8fSPmy78mZ8BA5Ex6iYf1+aU4r5hLy+vk18Rrqf91LxxsmoEuNxzyhfxva9Hr9njayUb1qEzkT5lGcvZq40X3bxVKn8rHH3/wWd2k13ppG9k95mkCzE8uve2j4YSd7L3qElJsnYujakS6PTePo85+zvtN11K7ZhqBRETem79/Wr67P3ED0wC54qhpp3l+CPbdMttmt29lkWz8LY+80qlZv4XArW78u9XoO3b+Enotvk229t7qRgze9QMDmZNfER2RbH7C7OHDdInz1zTTvPUqPl++U7b+vrom821+i/K1vQaGg+6v34Dh8jMaNB3EXVyEKAl0Xh219IEjD9ztp3lvEpu63IQaC9AzHZX/0vnJsyVp2jnuQnAnzUEboZHr4mhzY9hdT9NQKjP0z0XYwsb7jNI48/B49X7xDpkf55xvZcY20htDzsWspWfYDv4+YhVKnIePOi7DuK+anrrey84ZsAjYX+2cso1f4XcVVXE3OhIdwHiknb9YyfA02/M0uTCN6smXYDCo/24h5fP92+hbZvSOdbr+Q8g9+xbJR2tSw7i6i5+LbCFgdHHn0A8pOiqWOLfuBfdctpuGXvahiIgAp1jakJ7aLpc7CWfi7cHZR8k+gW7duFBQUABAKhbDZbJSXl8u/FxQU0K1btzPqe8OGDTQ1NZ3yt6uuuoq+ffueUb//BIRC/9zRUlEU2/R38ue/Cn9Er/9p8PXXX7f5/Nxzz/1jfQcCAd5++23mzZtHdnY2ixcvplevXgDs2rXrjBYl/ytQU1OD1Wr9y8/b9hShMkagSYgh+boJuEpr8Byro3lHAUG3lw5XjAIg5cbzKXv9G0RfANPIXlR+Ir1sH1v6PaZzewIQ1bszgiBQ/fVWmvccRVApUcdGokmIQZdkIuH8AZSvlNqZR/aiZq30AhqRmYyntglEaNpZgNpokDITDFr5jIi3zoqxd2dq1+4g6PRgzz9O3Og+VK3ehK/BRtVnG1Fo1CjDu5ctEHR5iemfQenyH1GolFSs3oLGbESbECNlY4ZBadCiNGipW5tD4uUjqftpN7HDe2Ia1YeQ10/linUANLeiV8ebzqdixTrM5w2QXu79UvVIhUFL2r2X0HvJ/Rj7ZZA0ZSSu0lrcx+oQ/UFq12zDPGkI5kmDqf58IwCCSoFCK2UjGDp3QAyF0CTEYNtTBAoFKNu7h+gBmZS+uRaAsjfXynj5GmzY9pfIWQWmkb2oW5uDr87KsaXfEX/hEIJOD4JCwFvbhPtYHdYdRwi6vSROkfjdnJOP3+pAGamndtVGzBOHUPnOj2iT46h481tUUQZUkTr8DTYEtVLKEhRFTCN7Ub78RylorrMSO0KSjfhJQwjYXFSv3kTznqKwbERJMhjeJQ46PTiKKonqkUrJm1LwpdCoJWQFxWn5BVD5yW/ETxxCzZqtqGOjqP1mOypjBO7yeplfvjor9txSTCN7UfPFZpxFlVh3FUj0cLgQgyEqV6yjeVch7ooGtB1i0STEyPQwDu5CoNnZRm863nEx3vJ6Kt/9EYCGH3YiBoNEdO8kfd54EDEo2VdtfAzO0moASlrxy7q7UO63aU8R6uiItvyaOISqz36XAvR1+9vhBWDNycfYL4OAXXoprVq1kfgLh9DxxvMJur24SmpwH6uj4de9Mp99dVYc4R1009h+OIsq0SaasO0pQhAE4i8dQe3qjdSvzUEMBBEUCnk8AEQRVZSeuJG90MRG4SyqpGrVJoy90lAbDQgKRRs5bJHF+l/3IigViKEQYiiE0qBBFWUg5PahSYhpo2O+OitRvTtTtzYnrPfHwpkRoE8xE2iWZKruh50oNSrUsVFoEmJoyjmC3+pspyupN55PyStfoY6LQpsQg7Ow8pS68ldlCiQbYxrZi/pfdiOoVIT8QULBEBFZSdJntw973jGiB3Zp0y6yRyo14bGqVm0kfuIQqldvIuW6CZS//wuqKAPu8nqUBt2fjgWgMUefkoZnOlZrmYoemIWzsJKYc7qTMm0C7op6vFUWACy/STLZ4bJzqVm9CWtOPtbt+bK8GAdm4S6tJX7SEMpeW0Pt19voePNEXMXVeMI2sX7NVsyThlL39RYAYob3wldnpXbVRpp+2w8hEU2iSZ5byOUBpM2ygN2DKIpt8IqfNITyd39qx6/ogVm4SmuJHpBF7Zpt1KzZht/qCNsANynTJB8Y8gbw1jWdUldix0i6Yjp/EJXv/Chlch6rRaHX0bw9H21SHEGnB1dYn0wje+EoqGijl/D3bGJkj06UvrkWy8aDlC6RbIfjaBWa2Mh28lsb9qtVqzaRcOFg4kb1QQyJuEqqw7Ze8u1JU0YCICgVKHQazBcOxVvXhD4zicp3fkRljMBbUY9CryPm3F7Ufb2lHV7eOiuqKD1VqzYSPbgbzqLK09L+z+yUt6aR6s83AKBLMhEMy3LT3qMICgHhFD7QNKgL9sIKjn++ieOrNhOZnoTaaJAysk6Cv+svJfq7iRvf/w9l6r+il7HDelC3NgdBrSTQ7CRmeA8A9KlmPNWNVK/eRMVH68I4nd62HTvJtmkSYogd0ZOq1ZsAaN5zFLXRQNOOAlmu4sN2NH7S4DbPqYwGNAkxKCP1CGodorfVZq8YYnD/PkQbo0BQEXSeSEwQNBGEPNKzRfsKMBgjiEmIbceHoRcMw2CMYMXCDxBD4imfix2QhUKtouyDX6XswW930HHycPn3jFsnEnB4cBZKetXijyP7dCbxshG4jlYRcvswnzeQhnX7ME8agm1PEQqdpl2MCFLM5S6vQ1AqKP/gFwSFIGWZnkQbiYZHZNkwT+gPINuNk2OpU/lY8wWS3RAEAc+xWpSGsN1Ibm83asJjV63aSFTPNJzFVX9fvyYOQQyF8NY0Ur78B1TGCOyHytq0a8o5QnQrW+8orCT2nG50DNt6T5XE54bfDqAyGki8bIQ8N/uBErmvFluv7xRP0+ZD1K7ZRkRmEoJaJdv/uq+3YJ40GH+DDePALEJuH6I/QO2qDdR+sQkhJKJJiJH9f0T3VGpWb5L8/6EyVDGRf/q+EgwvzoP0fuEqq5Xo8clvRPboRNDrx5CRRM2areHvf0ehVhHZU4rbGnOO4LM6ADCf24vq7ySbqjRoUWrVlH++iaDLS/1vB1AbDehT4qSDIq3ANLIXfqsTV1ktAbtLtgcRWcmt7MEJfYvokoJCo0IVqadq1SYa1u3HNKIHKqMBThNL1a3NwZqTT/VXW+XMzfhJkg+UZLatvfm/DOL/gv/+t8HZ49t/At26dePDD6UjJxUVFaSmpmK1WnE4HGi1WiorK0lPT6egoACPx8OLL75IeXk5GRkZ3H///QiCwBdffMGePXvw+Xx07dqVO+64gx07dlBcXMxrr72GRqNh/vz5aDQaedwlS5YwaNAghg0bxsqVK9m9ezdKpZK+fftyww03yM+FQiFmzJjBc889h9FoJBQK8cADDzB//ny8Xi9vvfUWNpsNo9HIPffcg9lsbtM3wPXXX8+KFSvIy8vjiy++ICYmhrKyMl5++eU2tNi/fz+ffvopoVCIqKgonnjiCVatWoVOp+Pf/5aOAs6ePZt586SjLgsXLqRXr14UFhZy0003sXz5cvnz3Llz2b59O9u3b8fv9zN06FCuvPJK6urqWLhwId26daOwsBCTycSDDz7I3r17/5BeZWVlLF++HK/XS4cOHbj77ruJjIykpqaG5cuXY7PZUCgUzJw5k8TERL755hs2bdqEQqGgf//+TJs2jaeeeorrr7+ezMxMbDYbDz/8MEuWLGHDhg3s3LkTv99PXV0dI0eOZOrUqQAsXrwYi8WC3+/noosu4rzzzmPlypX4fD7mzp1Lamoq06dPl2ksiiIff/wx+/fvB2DKlCmMGDGCvLw8Vq9eTVRUVDv5ORk8Hg/BYJCoKOllQq1Wk5ycTEFBAbt37+bw4cN8+eWXzJ49m6VLl54SJ5/Px5tvvklFRQUpKSltMh0PHDjAqlWrCAQCdOjQgXvuuQedTse9997LmDFj2LNnD4FAgFmzZqFWqyksLESr1ZKdnc0tt9xCjx49/lSvvNUWtEkmdMlxeCob5O99Dc3oO3cAwJCZRMw53cl67FqUBh1RfTpj21+Cp6oRXZKUQRXdL4Ogy4v7mHT8xlPdiCpSjy7JRNr9l5L/zCfho95K/DYnYjBEwsRBEAqhUJ144Qj5/Iz4/mlUUQb2XidlR6hNUfht0sKRPjUeQ1oHlDoN7kqL3C5gd6M2tg04NWYjCrWK3gtvpuzdn6nfeBBE6aXHW2cl8cLB9HjkarTx0XhrrVJGSWYSgiAQe043jP0yCHl8eFqN46m2oEsyoU/rQM/s20ChoMuj1xB0S4tmGTMuo3HzIQ7PWMrgb56iw+UjaVi39wS9qywYB2ahiY/GV2eV8IuJQBWhleYcH4OgEBj49RP46qSjWNqTggq1KQoxFMJdLvHLUyVl/GjDeLWAwqAlEKZby3O6JBO61HhUMVHYt+SdmFdDM4b0xDbjCGoV3ioLmiSTvAgRO6YvmoQYen38MMoIHdpEE1Xv/4S7rLbNWCGvH018NADapFiUeo1MR0+1RZYNR510lEqfaia6bzoEJLwSJg7CdbyOmAGZsnx0uHAw3R9tyy8AT00TusRYui+6DV9NE01b84g9tye6JJPML1+dFbUpioDNhTY5jqje6RQ99ykdrz8PbaIJURTxVFrofP+lNO8uRHPBIHRJJtx1jTJfxMCJoNBbbcGQlQICpM2cQvINF1C+dC2CUomv/gQPWviFUsCyOa8Nv3Qn8avzbZMIOj1t+KWONoSPy8fQtO0w0YOyTo2X/UQg3sJnMT4atTkapU7N4K+fpPDpj0/JZ316ItqkOGx7i2TcdKkJeCstpN5/KdZNuZhG90WbZII66cUz//EPGbzqUVTREcQM6crBe9/AU9WINsmEp7qxnSy20N5baaHsre/o+vT1IIIjvxyVUY+3tknGpwU3MRCUZUqXGo8hLZGA3dVOpjrffymeSgtBtzfMs+Y247boSkRmknRcTqth4McPkvfgO9j2l5xaV/6qTJmNqCL1jD64jPL3fsbYLwNVpHRULKpvOt7aJhKnjEKXEkfzvqNt8OIkPnsqLWhMUWg7xKBNiGHAx/MI2N1/OhZIx+kBerxwO3n3v9mOhn97rFYypU004TpeR1SPTpJMGSMwje0ry5Sn2oI+NaGNnQwFgpJfSTThqbJg7JdBzDndSbxiJKroCKw5R+RnlRE6Qv4AntIaAMRgCE1iLN6aRnSdEhA0KkSvD014bigUDF+fjTomgsqVv2HbexRtcpyMlzYpFk+lRaZBy19togm/xSbz2VtlwZCZJPsw46As1EYDSVNGsvvyp4kZ3qOdrujCuhKw2PFWWfBWh+1jtYUOV4+lZsU6tKnxRPZOx1VaI9FeFEm9ZSLJ146TNtyiI/7QJrbIrz41HmMrm9jadnS8ZgzlH60/QcPT2PrEy4YTdHtxt/Lt3gYbhvREvDVNlL+1lnP2vIWgVtK87TCItMEr6JJOCnhKa9rhVfjYhwz47BEElQJ1TATHl/1A8tVjTkn7P7NTCr2W9JmX0/GG80GpwFsbji3q7XiqG9ElRLfhg8YkxVyR6Yl0m3kZAYcbbZwRV3k9WlMUMYO6MOK3RXhrmih+5asz8pdiMIQ20UTGnCsI+QJUr950arz+C3p5zi8L0acnUrVqI6bh0iZe0CXZMU+lhQ6XDAOFAr/VEfYXbW0bYbwMmUl4wrZtwMcPEvL4qF69WX4u5AugTYjBW92IGAwSPbgLw35ZgKBWyc9Jctgoz08MBVFGxiOoNIgBL0GHBRAR1DpAhOCJWFVQKhG9AflzY42FuA5xWOvaJi90G9yD3K0H5O9bngNpkXns+oWggJA/IPPBXlxJyqXnSPqXGEvSRUPw21yoWoXk3moLXZ64jtpvtxMbpqM2KRZ7bpmctR20u0i+bjzxFw3BdqCEgic/ljbI/AF8TU7GHFyKMkJDyB9EZdDJPGhNQ11CDL7qRsRgiOjBXTnnl4WoTVE48o+30q/T+1i/xY630iLH3d5qC4nXjKX6o3XoZP2qluUw8+GrSL56LKpIPceX/0DHG8//W/qljjYgen2oY6NIn3k5GnM0cWP6nradLtGEO2zrQ2FbHze2L4O/fiJs6xvb2Pr+nz+KtkMsHW+diCO3DE+VBeURHeZJg/FWWUi6cjQKjUp+h0i6YiQKrYamTbloE014KusxdOmIt6YRTUIs2uQ4XMVVaMNz04Z5oEuNJ6p3Ou6y2j99XwHIePgqkq4ag6BSULzoc5keLbZeqVPjDJ/cAgi6PET1TKMh/0QiiaBUyO8qANoE6VqMLjMvo/ON51Hz6150ySYGvnkfe685kb3cEuskXjqMmq+3kXDhYNke6JJMeNrEOo1hPjYiKBXoUs14G2xE9UtHbYrCfuiY/OzJ/bfMy1vXhKBWyTJ/qveVs3AW/i6czZT8EzCZTCiVShoaGigoKKBr165kZWVRWFhIcXExaWlpqFSSYpaWlnLTTTfx0ksvUVtbK2dYTpo0iYULF/Liiy/i8/nYs2cPw4YNIzMzk+nTp5Odnd1mga01OBwOdu7cyUsvvcQLL7zAlClT2vyuUCgYNWoUmzdLDj43N5e0tDSMRiPvvvsuo0eP5oUXXmDkyJG89957f4rv0aNHueaaa9otSNpsNpYtW8bs2bPJzs5m1qxZf9pXVVUVo0ePZvHixZjN5jafq6qqqK6uZsGCBSxevJiSkhIOHz4MQHV1NZMmTeKll17CYDCQk5Pzp/R64403mDZtGi+88AKdOnXiiy++AOC1115j4sSJZGdn8+yzzxIbG8u+ffvYtWsXCxYsIDs7m0svvfQv0aVl7JycHPmo8z333MOiRYt4/vnn+fHHH7Hb7UybNg2NRkN2djbTp09v08+OHTsoKysjOzubxx9/nBUrVsjZn6eTn5MhMjKSwYMHc8899/DKK6+wefNmQqEQ3bp1Y/DgwVx//fVkZ2eTmJh4yvYAv/zyCxqNhhdeeIHLL7+ckhLpJdlms/HVV1/x+OOPs2jRIjIyMvjuuxPp+1FRUSxatIgLLriAtWvXkpCQQL9+/UhNTSU7O/svLUjKEL6vrv330h9BpUQdE8Geaxbib7LTb/mMVk1FIrp1JKJLirwg2bqD6KHdpGyEgy33mkgDKfQasmZMxnW8rs0uo89iZ8+tr7DvphfImndl6yYoDVr6vzuToy98cVo0Tv4i6PWx+5aXiBmQSWRmUpsHa37cze+j5nDo/jfl7ApBqSCyRyfc5fUAqGMj0SbHndStKN+xs33UbOp/3UtUT+nlI25MX9KnT2bY+kVE9e6MQqVEZdCdcr4n4ATxQz4/9vxy8u5+naInPyKiW0cUWvXpHv9DApzusX7vzpJfTv6o/YmOhPAfAWWEDvuBYiqXf49CrSJnwJ1EDcjC0CXlFPNpPZP2sxHD4ykNWga9O5PC51chIqLQqsiaMVk+Utcyrdofd7NxZFt+ARASCbq9HLz5RVTREejSEtr03/JXmoZAv3dnUfj4h9ICoCjK+CVdORoxEKR5VyEi4ol2rWjQhixKAUGtonDO25Qu/pxe78zCXSIdc28N6XdeBCI0bGh7DUjr/k3n9iR5ykj8J11DAJD18FU4CysIhRe+T4nXKWgrqJQISgXWnQUUPvMxfVv0ttW4SoOOqH6ZVL7zQ5sMAwRIuHI0YiBEw0+7Tm5Gp5vO5+iiVdJ9kIWVpN9/adu+T5al8BxV0REkTBpM865CPBUNKA1atElx7eghtrJJSoOWfu/OouSFL+RAvEWmWnjmDS8Ei6cZFyQ7pjIaCHp8HFv+I/1b2bF2JPyrMiWKeKosbO5/N9EDs6S7O0XIm7EUfWo8EV2SUeo1hHyBdnidEhQCqkg9zQeKObb8ByJ7pP7pWBUf/krj1jychZX4LDZpwfe/OlbrdmHZby1TTVvy2srUKf3HCd1q8SGl2V/gOlqFaVRv+bGoQV1xF1fJn73VFkRfgK4v3U3GMzcRtDkRQ+IJexIKsXvKM7jL64kemEVE91TawonJtOHXaYoYtDzjrWmicfMhqr/cQuotk07g0EKusK5UvfsDYusTJiLoUuMlXflxFz3fmUPxE+8TDGd0Vnz4K1vOmc7eqxciBoJh/vy5Tez/7kyOPv854kl5Fgq1Urq38sstp8Sn1bSIv2CQnIl98jiq6AjMk4awc+i9WDfnIujU0sZDqw408dE0/r4PhUHXDq+ON51P4RMfsvPCxwh5A3S+/1JOS3tOia4sUwq1kvw5yyl85mNpIZaT7cFJDQWJnYJayf6571LwyhrpbknAXljFxkH3sW38PI69+xN9Xr/3NAT6Y3954KYXCbq9FD79MfrUeCJ7dT41Xv8FvcyZMI/N/e/G2LszgkZ6f7EfPo4mIYaeL98pZUCdPN4pJqxoZduOL/9RpmHr51ra77/pJVylNey99nn0qWZ54fQEWcJ6rtIS8tgIWCsRRRGFIQYQUOiMEDq5YMnpZbkFYhNMmBJi2f7jtnbPNR8s45fB09kw4WHqNx9GqT/pPSzcVe9nb+Dws5+2G05tisJvdeA5Xn/aOXmrGzl4Yzbbxz+Et9ZKt6evkx5RKCAksrHf3ez815Mo1MoT10+c1FULTgduejFMw4VozMb22bmn8bEEQ20eaW03er07h6OPv0+o1amQ4oWfS/oVCJJw8Tn8Xf2SJqCQ9ctVWkPWo9ecvl0rPBUqJci2fuWJuD/8zO5/PcGu8x/CnldGwiXD5Wtr8mcspePNF5Ax70qJtsGQbP/LslfTvPMIPZfPAgHcxdWEvD66vXQ3Ha4YhbeuCUSxFfkElDoNfcIxmxgM/un7CkDJws/JmTCPgMNzwpZzCh1q3fwPfgNp4V1AIHfuOxx+ZiXpN51P056j5D398Yl3lRb6CJLtrV2bIxmqk7o+OdZxldbgtzqJHtiFbk9dJ2UBh04zr9P52tP8+Gd4nYWzcCo4myn5F6DlCHdBQQH/+te/aGxspLCwEIPBQNeuXeXnsrKyiIuTApTOnTtTV1dH9+7dOXToEN9++y1erxeHw0FqaiqDBw/+S2Pr9Xo0Gg1Lly5l4MCBDBo0qN0z48aNIzs7m4svvpjff/+dcePGAVBUVMScOdIltKNHj2blypV/Ol5WVhYJCQntvi8sLKRHjx7yb5GRf161zmw2t6FP688HDhzg4MGDPPjgg4CU/VdTU4PZbCYhIYHOnTsDkJGRQX19fbu+W4PL5cLpdNKzp7RTOWbMGF5++WXcbjeNjY0MHToUQF7IzM3NZezYsWi12r+MS9++feXMxKFDh3LkyBEyMzP54Ycf2LVLenluaGigurpafu5UcOTIEc4991wUCgUxMTH07NmT4uJi9Hr9aeXnVHDXXXdx/PhxDh48yNq1azl48CD33nuaIPgUcPjwYS666CIA0tLSSEuTAsSioiIqKip4/PHHAemoeGsennOOtHOckZHBzp07AXC73ej17Y+ntMC6deuIioqipKSEBKDjzRcQPbQ7PV+/F3dZLbrUePlZjTka97HdgJQ5Uff9TvwWOwqtmoAvgDouCl2yCYVWzbBfFxLy+vHbnOhSJLrpkkwISgWGzgkkTBzIuAn9UejUqCP1CGoVo9YtxNC5AyFfQAp+FAKjfl0gFQWpacJZ14Shcwcp2LTYUUdHMPzn+aiiDKTfewkBmwt9ShzW8HxVUXp5t7fzzefTadp4AOkYYWwUlm35dJg0GATa3P8IoEuJQ6HTMHzjC1R/tQV7bilRfdOxHyxBl2ImepB03E/CKw5vTRNBlxd9WgIjd72OQqdBFRNJ7yX3gSBw4JYXcRVXM+irJ6hetYkOk0fQ85W7MfbpjEKnofrzjdIF7OEjKuq4KBQ6DUPXL8K2v5jIXp3x1jRJu6OiiKCTFiU73XwBHa87gZc+1RwuBGSSipGchFfQ5UVlNEjZAOEsU01CDKWvfE3ssB7o007YF605mvqy3fLnDlNHo9Rp6L5kOk0bD8gLs/XfbSf94WlYNx5EnD0VhVqFdVseMQOz2oyl0KpBITBs/SK0yXE4Dh9rJRtxCEoF3pomBJWSc39+DnWUgc53XIigUBDdPxNDp3jOWf0YSr0WhVbNqF8XsHXSY3jrm2n4ZQ8KjZrO919K4uQRcoaLOiYC9/E6zGP7yXxq+QsQaHahS46j6INfqPthJ9GDu+CtacJbbUFl0BF7bi9yxj9Ip9svQqnVtKGnr65JKkAEJN88keih3Qn5AzRvP4w2NZ7EqaMJOtwo9Vp8NVJ2ZdrNF5Bx379RmyKlAkapZppOwa+onp3o89Kd7L7meYZ/9zSpt04k5drxKA1aBJWS5n3FhNw+dClxp8TLb7GjitLLi6G6ZJP0myjitzrRpZix7StGDIXQxsdQ/6PEZ0GlpNd7s3EWlOM5XkfyzRNJvu48DF1SsB8sIfbc3uwePweNORpBpZTxAug4bQLO4ir0qfFUfb6RpMvPlcfVp8a3k0W/xY4mPpph6xehjNRh3VGAMspA3fc76Xz/v1Gbo+U2Lbj5LXZU0RH0fX821V9uwXHkOIJSIcuUr6FZ5tmwdYtkmQJInjoKQ+cODFn1qKwrnioLtgOlJF46HMvGXLLmXIE6LqqNrrTQ/q/KVAteg9c8icYcg7/JTsDpwXW0irrvdxJ/wSCqV2/G2De9LV5GA0lXjUHfuQODvnycgM2FLiUOf7MTZ2ElHS4dTuPGXKmwlNf/h2P56pvxVjVi7J1OxYPv0PvVuxFUyv/yWC0y5a22YOiUIMsUCgViICjLlL5jPNbdhVI2aJjfivD4gkaFLjlO9iHRg7viyDtGVO/OqOOiCFidRA3Iwra7gIHrsgGw7z+KS62m5pP11K/ZyrmlK1G4fG3kz2+xo4rUE3T7GPj5IwRdXhkvb3XjKXVFoVGhjjPKdkqbHEfI45N56a20oE9LoObh9xiw8iE0rWyioFIy4KeFCCoFSdedL9tEbVIcxqHd0CSayL12Pj3fnU3dV5ux/LATv6hAZTRIGw0hEV1SLAGbm8TLziXo8v6hTWzxdWl3XNTG1ne8bjyCUknuzGV/aOt1ySZEfwBbbhlBlxdDG1tvpL6slrjRvfEcr8P87+FEDeiCiIi/wSbj5au3oomPof7rLafEK2XaBGKH9ZAKcjXZiezWkeqDpWdkp7SJJnq/eT+BZidiINimnS7JhLf+RIZg+s3n03naOASVCnthJfpkE67yBkLBIPqOZhylNQgur+wv9clxiGLoL/vLk22AKkKHs6SamMFd/pYN+Ct6KSgVBGwuHAUVxE8cJNs2e24plR+vx3aglM7TL0UdEymPlzR1lKTLqx6F09i2UCBIRLeOWHcWSHGbRoUvTENBI83B12DDWVJD9OCulL//ywlat+h5KIAYCG+EeZ3SoqRSBUoRQfn/sXfe4VVV2d//3F7Sc9MTSgIk9F6lE0BQGbGACjYEGwhIF9SxURQGkaKAvQ7YUVGQ3gm9JUBCEtL7Tbm9n/ePc7kkdDLzOr+ZJ18fnnjvPfvsvddae+119llFgTy0CUikyEObINhNIL38GBsapaPSG2Uw7PG7SH54KNoALQqVkpmrX8JusaHSqGjVvQ2VZZW4TE5f26JfUmj29DAxIqK8hoBmsTiqxHDa4A7xdF07GUWIP1K5jMCOCXjcbtQxOhS6QEIHtEfurwUEMXrDZMN0NhdA3GOKKr0vq51E3debgHbxSOQyLDklYuE1tRLBI6CMCBK92Lzr8xIN7VfQ0FlhwFpQjqbRtW0piVxG5z9FvRHz2BAqd59CFSuuryCv3jj1yALafDqD0h/3UvGHaMtfJYfVJnT92lOx/cRN15dUIafn9nd88usyWbEX6FHH6pAHaPC4XGjiwq+5Lm3FlWiu0PUen64X0MSFXdb1h0VnDWVYEBV/HkWpC0Ado8OSWcTJhxbSZMpI/Fo1Qhke5NP/IV2bY0q9SECHBNxmO6roUKp2n6b6QBrqRuHEPDEUWYDWp+vtpZU0f/0xir/djSoy+JaeVy7BqTcikUqIvKcH2Uu+p/HTw9HEhdNs9mjcdid+tV6ky7TqOt6uIHpKK0IDafrUnTQeMwBNjA6nQbQhizYcENMPxIVRtvUESVNHis8qlUacerGgkeBy03n9XGwFFbi8Os9WXElgu/g6uk03oD1R9/ZCEeJP0be7qdybim5gBxz6msvr8Yp51db1qogQXxSPvZbMivfXXdX+fxGe/8oA6f/baPCUvAUkJiaSnp5Ofn4+jRs3JjExkYyMjKvySSoUlz2LpFIpHo8Hh8PBJ598wvTp01m6dCnJycm3XBQEQCaTsXDhQnr06MGRI0dYsGDBVdeEhYURFBREamoqFy5coFOnTje956WcjoIg4HJdDn+4dFB3O+Or/Uak9tzU6rqeWld+HjlyJEuWLGHJkiWsXLmSQYPEg48r6ei+0rPqFnG9NzWCIFwzLLr2XJxO51W/14ZEIiEtLY0zZ84wf/58lixZQnx8/E3b3QjXkp8boXHjxtxzzz288sorHDp06JrX3M6cQKRNu3btfHxZtmwZzz9/OSn4Ja/g2nyprKzEz8/vuvccPHgwPXr04JFHxDelhtMXMZ3N5VD/mRR9swNtQhTqxuEE9UhCplFR6vXEKN90hNA+Yq5Mw6ls8UFLbyTu0UHI1ErOPL+SM8+vRO6vJWZUP4K6NEdwu3FWm0h/+Qt2dHqBnd2mcOLZFVTsT6N00xEylvzApthHqTxwFvPFEmxFlaQv+QFntUnMIdmuqViZ1es55jbbsOaXs6vjRPR7Uyn98xgxo/oBENSlOR670+fplfPZVlIeWsiB+9+i+lQ2zV4YQVjftgS3T8ChN2Ivq0ZbK9Sj5ugFPDYn2ct+ovyPI+gGdUDwCJRuPIxUrSSwfYK3nxa4jBYcZdUUfrOdzEXr2ddtMjkrNuAyWEidtAr9rlM0Gn/5zazH5UKbEEX2uz9waNg8PHYnFX8epeLPo0Q/1B8Ac0Yh9iI9h5PnYCusQKZV4iirJuzu7khkMp9RnffZFl/yfsPJbOInjgCg6cQRvnldiar9Z4kYIaaHaL3sWYxnc8lb+zuF6y7zO7iHWF2x5KfLnjel3+/BXqzHcqEA/eYjxE4YjlNvIHRwFzxWG8qoUKQKOW6zjZC+7TFnFtXpSxkRTOmvKaQkzyFt8vvI/DVEj+pHUJcWPtlwlFXTftkzVOw6w/aOk9iXPJeak9nEjOzFtjbPUXXsAtbCCmxFlRwdv8z3QBDQLh6Pw4U1v5xjo+dTfeg85X8eI/rhASK/OiTgMlrQNAr38Uuc/3NiPrxi0eCNGd2f8s1HkQf5IQvQ4KioQXC5iX1kAPay6johM1W7zyAPEteW6XQ2prO5ZL/xFS6jlWavPoq9rBqPy+ObF4iVGV1mG7u6TqbmZDYJXn4l1OKXOlZH50+nc2rS+5izi6nafxaH3khK8hwEQcCcVYQyNIDyP4/SaPywa84LoPpohliJuta8yjcdwVZcgTYhipDebZBp1cg0Sh+fk5Y9j+VCIbnv/UTkqP4UffYnGbM/xJZfjipah72wAo/VgX/bpggeT53+rPnlnH/1S8r+OILUT43H6SZmdD8MZ3NxGi3XlEX9jlMUfLMdR2k1UpUcqVxKaN+2mDOLkWpEma+9xgBfOHve2t+JGd2f/E/+JCV5Dnkf/eENI6sgoHWTOjIFUPT9Xiw5pXXWStmmozQefycOvdGbM02OU3/ZM/US7W9VphS6AOSBWvQ7TpG7eiOWi8W4bQ6kcimKsEDMWUVItUriHh+MftfpOvOq2n8WV5UJa04pVXtTxb5G9aNi81FiHhmAy2ghuEdLEATM6QU37EsZESz2pVES0iMJe2nVv9TXlTJlOJGFX2KsSJMtx1BFBKOKDkWbEI1Mq8ZZbaJ0wwGivPq4trwYT2ShTYiiOuU8of3aEjnyDsq3nUCikCPzUxM6sAMSiYTs177g+OBZHB88i8odJ5CH+BM5uj8x44eDIOAor/bSPBBZoFacV8o5NE0iODfzozrzut5aMXjHUnMik8iRdxA18g4UIf6Ubz4qFv7x6sSYhwfgqDDU0YmJy56natcpzj2zrI5OBIh95h6sFwpoMu1BLBcKKVx7OaKhav9ZYrwvyGJG98eYlkP55qM31Iltlz1Lxa7T7Oo4sY78hg3sQNNnhmMrqbzCI0xE5f6zRI7o4e2rH4JHoOTn/RSu24k2IQpN43CCeyQh06oo/mk/tkI9AV1aULp+J+lTViHYndSknCV2wnBcRgth9/TEbXMQO/6ua87LWW0i/dUvqNqbiuG0mPOsvnrKdD4Pc0YBp59+T3yppVaIeYk7N8dltPoqJgNc/GwrOwfPoyY1B3mQlsaj+9Jswp0ILreYb9FrZ+V9toW0mR9hL6vGcOLW90uH3sjhEX+nOuWcTwfINCoC2sfflg640bpU6AKoPpxOxIieYv7CIZ0p+/0wKclzOP/yZ6JsjO5P4ltP4Kwy1dFtxd/vxZpTSopXNprU0m2XDusFu4tIb/7SoC7NcRmshHh5Hzt2EOWbj4o58jQq/JpHX77OOz5HeQ2CxwUy0RaWKDUILge4nbirCxHcTlyVueBx4arMxWM3IVWLL3hadErCYrT4QrQ3f/kHs+56kUl9n2HpxHfIPpPJxD5P47A7uJiWTXVZFSpvqhfwOpUJEDOiJxKFjJi/9aDgl4MAbOv+Ilu7TeXYcytxVhpJn/MJjrIaLDml7O/wPHtbTsBRVk3V/jQuvP4VYYM7UfHnUQK7tMBjtdfZV8o2HyUl+SVsRXqi7r0DQPT4FwRqjmVSfoWNKdKwJdJaNJR6c58rQvyvaUslefVG2tPLMGcUULHpst6Ie+YeLBkFNPXqjYIr1pdEKiUleQ5Ve1OxXCxBopDd0voS3G5fu/I/jyGVyXCZrTQaPwyPw4lMpawjT2K7Cz5d7+/V9WVbjqPy5oSvretLNhwU14SfmsAuLXCbrQR1S6Rix0m0CVEEdEhAopAROfIO5H5qBIfLp/8jRvbGlJaLRCGnavcpNM1iMKbmEDl6ANFjB+O22HHqDb6xaZpEIg/QkL/291t+XtHUCp235pf7DgTlfmouzP8nWYu/w5JdTNTI3qIeGjMQj9OF6WzdQ0mAigNpOPQG9gyeS83pbCwF5TQa3Zewvm2RadU4qk2oI4NFW6JWlItDb6D4h32kJL8keoJ7UxCZs2rbOuJ6y1nxi6/wkrPSSNxjyUQM64p+T+pV/K0tH5ds7ch7euAyiXMs//Mo0T6ZbXHd9g1owM3Q4Cl5C2jZsiUbN24kMjISqVSKv78/ZrOZ/Px8nn322Ru2vXQQFBgYiM1m49ChQz5vM7VajdVqvVFzbDYbdrudzp07k5iYyOTJk6953aBBg1i5ciV9+/ZFKhUVUWJiIgcOHKBfv37s27fP53UXHh5OdnY2d9xxB0eOHLmlQ7/ExEQ++eQTysrKiIiIwGQy4e/vT3h4OMePi7nrsrOzKSu7MpT22ujQoQPffvstffv2Ra1WU1lZiUwmu2Gb69FLq9Xi7+/PuXPnaNWqFXv27KFVq1ZotVp0Oh2HDx+me/fuOJ1OPB4PHTp04IcffqBPnz6oVKo6c8nOzqZ58+akpKTU6ePMmTOYTCaUSiVHjhzh+eef9x3GXcoteuHCBd/1crkcl8vlO8S7hFatWrFt2zYGDBiAyWTi3LlzPPbYYxQWFnKrsNlsZGVl+Yrb5OTkEB4uvr3TaDR1aHS9ObVu3Zp9+/bRtm1b8vLyyM0VD6Au8bmkpISoqCjsdjt6vZ6YmJjrjketVnPs2DH69et307H3OrQcj9XB2amrAajYcozKvan0OvAeCAJF3+zwPaCGDe+G22Lnjt1LEACn3kCflPdw250ogv1ImC5WxFVHh+LXLJpuG17DVqgndfJqX3/dvplNnrdAzrn56+i8djJJL43GcCaHypTzNBozkFavPILLbKPP9kUINgfWQrHgiKZJhOjlFxbI0LyvcNscnJ78AWED2tP/6EpUUSF4HC6aTbuPJs8Mx5hRSOaqX2nz2qNI1Qr84qOQSCS4zDYOjRGr6kXf053EF+/DUlCBx2QlbfL7NJk0AkWwP85qM4FtmyB7Zjh5H/6BNj6K3oeWowwL4vSEZSKvV/xC2w8m0/jZu5FIJRi9B4fZ7/5Ih89nkVzwDRKZTPQMOp9P5/XzkMikFK/bhTm9AHtZNbGPJhMzZiC2wgoq96XR69ByJHJx7Q3M/xrBLWA6n0endfNQhAYwJPdLMhZ9S+6a3zk95QN6/v4mQwu+xm11cNSb00YZHkT/oyvFnFBuDx6bA02TCBJfexR1jA6Pw0nP7WKuTtO5PHp7+V3o5Xfc44OJHTNQzNEWGoAiNBD/9glIpFI8dgdhd/XAbbLS4Zc3cZRV0zP1Y4q/3ELF1uOYMwrotH4ebd9/AYlEQszD/Qlo25QTDy8kLLkTUQ/2oatXNtImf0Bw9yTiRvfDabSi69cWweUm5+PNtHz5YYYXfIXb6uDwI2/TafVkIod2ptePr1zFr8S/j0Xmr8FWVIEqKhQJEjG83k9Fq6XPcHbqajp98xIFX20jZnQ/TBcKabPsOdqumEjNyUzOv/I5d+xZiqvaRHCXFiTnf4PH5uDova8T9/hgZAgE3dGa4DvaINOo6F+4HntZNWlPLsZ0No+wu7qjig4lalR/BJcLt8FCaHInLNtP0/nT6ThrzHT/7mUkCjnaxuEM8/LriJdfLWY8gCYujHZLn/YWlJHQ5Lm7ffwynsslsGMzOnw2A4/dhctorjOvs9PXkvjGYwR2bIYyNJDkwn9iTM3h/CufgyAQ3KMlHpebLj+8iuB2U/j1dszpBbT4+1iiRvfHdDaX4DvaoIwOpdfpD3FWGpF6Q+f8Wjehf9G3IAHB46HXiTVkLPmBqLu7k75gHUmvP4pUo0ITqxMfIh/sizW/nDNTVqMMD+KOLQtReotKNX1mOMfHvE2bZc+iigxBHRuGx+Ui4u7u2Aoq0O86Te9Dy3FbHbiN1qvWfXLe17htDrGaLeKBhuB2E3pHa0I3voXLZOX4g28B0GHNZCLu6o5EKmHAiffJ+fRP4p+9i1YLnwTAWlhBh7VTOP/3LxiS++XVa+UWZSpnzUYSX3tULBQypBMem4PKvWk4qozcsXcpcj8NHqeL8Du7YCvS++ZlL61CqpKT+MZjSOQyNE0iSH/1CxAEdMmdUOoCUYYH0XblJM6/8vlN++p98D0kchkeu5PmLz2EtVCPq8pU776ulKlBeV9jzS0jenQ/JFIptoJy/JLi6LVnKS6DmfNzPsFwKpvw5E70z/pcLNolEeh94gOyl3xP+txPSZz/pCgLVjvNZo8m+51v6bR+HsrIEKr2nsGSXkD040MAqNx5EnWjCPxbNyFkQAfshRVkvvSRuF9+MhN5kB8eQUCqUiDTqEh66wmMZ3I4M2klSW88TtKCJ5EH+uGx2a9aK+lzPyVp0VO0XvYsbosdS1Yxhf/cQbvVU8QiBC43CTMeQHB5KPzm8lqJHFV3rbRY+hxShVw8IBUEHFIpkaP646w0EvXIQOyFejLe/JoL87+h++YFtFzwJG6bg+qU85yd8aH40uk6OjF2dD9cRiu6fu28OnETSS8/Qpd1L4mhwmXV3LH9bQxpuUTf2+sq+W3+0kMYz+ahaRRO2e+HcRmt6Pem0vvAMhAECr7Z6dP1trwyOm9ZjOB24zbbCenfQSw8ZXPQZMYoKjYdJso79zsufFFnXh2/nkPn9fNw2xxYsoup2HXqhrS/mZ4K7NycXruWYCupxHgqm96HluO0OrCVVNFv4xsoQwMYkfM5Zxd9R9baPzjy/Er6/fYGyiAtIMFSWMGplz4lZkQPEh5PRh0bhuViMaeeXYG9vPq29ssWr4xBHqjFVliBKvqyDvD4q29ZB9xoXSp0AWjio2jz3nNIZBOxZJeI6xJQ6gLRxkchbxcPCFjzyjk/5xMA2tXSbf1OvE/ep3/S5Nm7aOnVbbbCCtqvncLpZ5fT5r3n6Ht0JS6TldSpq0mYdp9vXkEdE2g0bijFP+5FFRlCn0PLcVvtpE1d47PZ3CY9Mv8IMfrU7cJtKmfWa29z5MRpqqsNJI98lMlTpjAyuSeC04qg1LJqz1rsVjsfzFzhu8+8z//O6tmrqCqr5PiOo3Qe2IVVe9aiVCn5+BWxv5gRPWg1z0sjk5WMFb/Q5u+P0PaNsRizirnw3gaaPp4s2l5fbqd020ncZhuJi57CqTf47FjB7SHvoz9ImP4A6jfDMWcU0P7LWXisDmyFFfTYtQRBEFCGB3PsoYUAnHh0MT23LGRIyTrwCOR/vgXT2TxMZ/No9fZTPhqmTf2A+Gn3+2gY2LEZjcYNpeTHfQR1aXGVLXWtPTbp3eeQKORiARNBQCKTEjW6rt7IevMrLsz/hh5bFtHi72NFvXEoHf2Ok7e9vo6M+DtJbz1B9IN9xX3dLWAr1nN+zie+di3eeIzAjgliu7yv6uh6a0E5fkmx3LFHrLJ9bs6nGE5lEz2yF/3Of4zgEcQiVet2Ubn9JOlzP6XjP19CHuQnVpDfcYLCL7b69L/Haif+pYcp35hC9Nhkcpd+T+KSZ33F72y5pVTtOU3M40Mwn88npG87HJVG0R72CGS+9c1Nn1e6/PoGLoMZj8OFQ29AERJA75TlGM/k0HTSCOQBWiRKOVKlnOTCfyK43Jyb8aFPXoec/ABkEpTB/ihD/Alqn0DLl0ZTk5aLx+EiYmB7eqx7CTwCLoOZtovGcfqZ5XT6Zg5np3+I02BG5qcmqFMz+qS8h+FMDlUp531rTL/rtO//XbVsAlVEMLp+7ZAqZXicbkL7tCHNa0v1rGVLNallS7Ve+owvpUrfEx+QteR7rLllPlvq0rpoQANuFxKhIfD/pvB4PIwbN47hw4fz8MMPA2IhmoyMDJYvXw5AWloav/32Gy+99BIAn3zyCc2aNWPAgAGsX7+e/fv3ExERgU6nIywsjNGjR5OSksK6detuWOgmKSmJxYsX43Q6EQSBESNGMGDAgKvG6HK5GD9+PAsXLiQ2VnQPLysrY/Xq1RiNxjqFbqqrq1myZAkej4d27dqxadMmX6Gb2nO4EidOnGDdunUIgkBgYCCvvvoqDoeDxYsXU1NTQ7NmzUhPT2fu3LkAvPPOOyxdutQ3ltqfAf744w+2bxeTpqvVaiZPnoxUKq1z3a+//orNZrspvWoXuomIiGDixIn4+/tTXFzMhx9+iNFoRCaTMX36dCIjI9mwYQO7d+9GLpfTqVMnxowZQ2FhIcuWLUOtVtO2bVv27t3rK3Rz/Phx7HY7JSUlvkI3TqeTJUuWUFlZSUxMDAaDgVGjRtGmTRu+/vprjh07Rnx8/C0Xurme/FwJq9XKe++9R0lJCUqlErVazZNPPkmzZs04f/48a9euRaFQMH36dNxu9zXnVLvQTdOmTSkpKWHcuHE0a9aM1NRUvvnmG9+B+sMPP0zXrl2ZNGkSixYtIjAwkKysLL766itef/11ioqKePfdd5FIJDctdLM98qHr/nY9uG+YoOz6cNajnaye7vjO6+QNuxHUwr+vwv3NUF+X+L+ShirJ7dPDLtRvZo56UETJX8cvRT37snDjFzvX7++vMwPqMzdbPedVX1msD+qjp/7K8f2vor66TfEX6pv64q/UifWR3/pSQy25/eiXv5L2Zkn99E199vT/Bh0g1NMGqw8Gpi287TaPdHmxXn09Zr956qYr4S/UL3KrvnaspB7yUV/7wfkXBk/WR6bqu1Zk9aCHu560qA/lbZL69aX6C49v6iOHQ0q//f8wkv87eLrpqP/0EG6Kj3K+/08P4bbQcCj5P4KsrCy++OIL3nzzzf/0UP7nsGvXLrKyshg/fvx/eij/9Wg4lLyMhkPJumg4lLyMhkPJumg4lGzA9dBwKFkXDYeS/zoaDiXrouFQ8jIaDiX/PWg4lLyMhkPJ/040HEr++9EQvv0/gA0bNrBly5arKj03oAENaEADGtCABjSgAQ1oQAMa0IAGNKAB/xfR4CnZgAb8H8aSJUuuytM5duxYOnbs+J8Z0L+I/VEP3nabjWrlzS+6BoZYXTe/6AqUyhQ3v+gaiHbfevGqS6jvm9j6IFVVv3m1s9/+vOrrVVGfN8z1fXNeHy8ph1A/75n6IFB++3QHMLrqx+e/0hMmRX3770J72epXQOyvnFd9vL9sf6FM/a+iPl4w9YWnnvJUXzmsj3eVtZ5eN/XxALPVcw/Tyey335e7fmulPvtspbR+/hqhntu3OeqLv9Izu6QedpGjnqr3d7nh5hddgXXH3qtXX5qYvrfd5s+QPvXqqz6eZlA/3VFfjVifCBJ1PXurj/wGyepnF1nroTv+Svu8TFY/faOrRxHYv9IzO/l/3FNyQtPbf579q/Fxzg//6SHcFho8JRvQgP/DmDVr1n96CA1oQAMa0IAGNKABDWhAAxrQgAY0oAH/dvzXH0p+/vnnhIeHc/fddwOwYMECdDodzz33HABffvkloaGhxMfH37CIy7Wwa9cu2rdvT2ho6FW/ffvtt7Rq1Yr27dv/eybyP4Ab0ev/Gn766Sfuv/9+3+dXXnmF+fPn/9vuX7soDFxdCOmvxqVCO/+/cKkwU8+ePW+5Tfz8pwhJ7oTH6uDC1FWYz1y8/KNUSrfTHyHTqkjILeOHmWtoc2c3Wg3pgiB4MFcY+H7mGu6aN5am3VviHxaIy+5i95pf2fX+L6gCNLT/cCKqWB0SmQxHaRXqxhF4rHbOTvkA05mLtFgwjuiH+iPVqLDll5HSc6qv+0b3dKfdjAcIbBFDTUYhMqWCytQccn7YS6fXxiKVy3E7nHgcLqRyGcUf/ELJ+l0AJC55msjRA5AqFQhuN8XfbCdv+c+0XPUCyvBg8AgUfb0NddModMmdcFvtnJuympA+bWjx+mPYSypRhAbiMlnJ++A3clf+AoB/mya0XPI0mqaRyL1VelOfXo7RS7fIUX1ps2IizmoTeR9s9LVrs3oy/e/qDkDJqSx+G/cuDpOVgLgwHt+xmKqsYvyiQ1EH+yGVSjm0/GdSlv4IgCxAQ5sPpqCK1aGK1iGRSpFplDgqaij87E9yV/5Cy/eeJ2xIZxwVNRzuP5PEBU+iS+6EIjQAR3kNHpsDeaAWebA/MrUSECj8chsZL38OQMKc0YQN6ypWFTRZkfmpkfupMWcWEdq3HZasImT+GtTRoSCV4Kw0cmLsOxjPXESqUtD5lzeQKOXi+CQS7MV6H48T3x5P7ONDQCrBbbGzJ+Hxy/L398cIHdIVRWgAUrUSW34Z6ZNXogwLImH+U6jjwnBWm3FVm6jYeJDMxT/62iYueJLI+3ujDA3EVliBx+Gi6JsdGFNzSJz/JBKZlKJvdpC78hcSFzxJ1AN9kfmrseaW4bE5yFq4DsEj0OrdZ1GGBdXhdcKc0UQO6wKCgLOiBkdRBQE92yC43KgaRWDLKkTqr0EeEoBEJsVjdeCqMnJxxiqMh7Lxb92EpCVPo0mIRqZVIZFIbsivFgvGoUvuhNxfg9NowWOx46ioofjb3cTPeBCZvxqpQo7LYKHomx3ItCofvxwVNZydspqmU+4l7M6uqGN1WLJL8Ngc1By7QPmmIz56OMprxIrLNgeFxy/QIrkTFr0RgJ1LviVr5ynGrptHo65JCAiUn8/n8/tex+NyEzasKwlzHkLwCCgjgxGcblzVJh+fQwd2oO2H05D5qXDojexv98xlPs98kJhHk5Eq5cgDtCABR1k1BZ9tIXflL4QO7FCHZ6qoEHTJnZD5qwEJjtIqAMo2HiLqwb7XpYfE48FZYSBz6ipiJ99H2L13oAgLQnC6cVYaqNp6HL+2TZAqFUjkMio2HkQSFIAuuRN4BNx2BxKJBJfFjiZGh0J36zpAERZIy8UTUEWJawSPh4vv/kTOsp98ayz2iSHI/cXK3KfHv0vVrtNEje5H6+UTxUrnbg/GU9kcvesVANp+OBVtsxhU0aHIA7UIbg/H7vk7yqhg2n4wRayqKpHgKK+h4JPNvjHWp69LOkAVGYJMq8KWX07axFU4q0303Psu9tIq1DE6JDIpzhpznbUSXksW7YUVBN/RBo/LjbpRBNbMQuRBfiijQ0X9Um0id8XPFH70R529qOOvbxLcoxXm9HzOTRJ1QIu3x6OMDMFtsuHUGyj6ehv5H23ytWmxYJxPBxx/4A2q96XdUA6b/30sYUO7+PSNx+7EY7XjrDFzbspqFGGBV+kOTeNwuv3yBsqIINxmG9aCcjIXrKdi+0mSFjxBzKh+yDRKrAUVnH5mOW6LnR4fXt7HtE0iKNlygpi7uyGRSTFeKKTgxwO0efURNrV+FkelkeCOCfT74y0c5TU49DWcn/kRiQueRKpUIA/UIvNT46ox+9av22on570NNH5mOBI/Ndb8ck4+/z4ukxVN43A6rZ2CKiwQdYyOgu/2ENo9CXmABpBgL68WK4y//jHGw+cBaL9rOZpmMQhON6n3zkOhC6LpW0+hbhyJs8qIs7waweXm6FCxgKJf6ya0X/8yilBR/9lLqyj6ZDOlP+69ao/VNI0kNLnzVXvsmaeXkTDnoTp6yW21YzieSWDn5rg9YNMbODJ1DbbSanTdExn486uIwitQefoiO+76O4nP302T+3sDIJFLCUyMw5Zfhstsw5ZXRnCv1sjUSpxVRiRyOS6jxcdbAP/WTei4fi6KEH88dicnx75DzaHzyEP86bV/GYrQAPAIFHz2p2+/vKTPHHoDEoUcqUwKUgn20mo0cWEow4NwGSxI5DJcBgtui43UKasxnskhccGTxD4xBMHtwVZQgdtk5cid8+roQIlMiqZxBKb0AmqOpBPYuTlOAewVBg6+uBZraTXh3RMZ8tMreJxuXDYHeb8d4vDsT1EGaen57jOEd09C4a/GVFDB7onv47TaGbD6BZ9cBjSOoGjPGUJbNyEwPpJ/tn2OjtPuI25QR0aopDjtThw2BzaLlQ9fXk3uuZw66/WpN55h4KhkHmst5iiXKNTIAqLAI3rUe+xm5r36d/bsP0xoSDAbvl5Tp73UT4dUqeX4sa2MHz+NEydTAbhz6ADeffdNZFIpu3cfpFPndkilUswmM09NmEZWVg7tPplO+F3d8Dhc2AoqKP1xHxff/dFHwyv3B6lKQcyjyTj1ogdo9sJ1hA7qSMQ9PZAH+WEvqcRlsFL26wGaTr3/mrqj9apJRN7XG4lErMZuL9Jz5ql3fbZf6MAOtF0zBZmfuo59lDDzQRqNH4bcTw1AyU/7SHtRpEWrJU8TPaovEqkUQ2oOJx5ZhKPGiqZRGP33LsWUVYQ8yA9NdCgIAqYLhZRtO0HsA31R6gIwZ5cgeDyovfuxs9rEuSmriRt/J2FDOiNVKZCqrm/vCV57T+6nRuanxpxZjK5vW8xee09Ty947PvYdjGdEGeh4aA1ukxVFRDAyfw22rCKypq1C3SSSRq8+gSouHI/Ngcdsw1VlJHv6KqyHs2g6cxTRjw5GcoUdUPTZn+St3EDSe8+jG9IFZ0UNR/rPuKYdq4wIRhHiDwJX782tm9ByyQTR7lIrsOaVc/aF91GE+NPslTEoQvxRRgTjrDLV2S+7bl6Af5smCB6BqrRc9k94D2tpNX5xYdy1ewnG7GKkCjmqEH+cRiuVqTnY9QaiB7RHYndir6hBGRqAx+6k8J87afLs3UhkUkp/P0zoHa2RB/thPJPDmUmrEJxuWq+aRMSInkiVCvI/+oMLf/+S0IEdrmmL/ivzSpgzmgY04Hbx12bt/v+ApKQk0tPTAbFKtsFgID8/3/d7eno6SUlJ9br3rl27qKqquuZvDz300H/0QNLj+feFLAmCUOd+V36+VdyIXv/X8PPPP9f5/O88kGzAzRGS3AlNQjTHe00mc+Yamr3zTJ3fmy1+Glxuavan8fO8jxm54Cn2fLiRFcNfYuVd8zi/4wTJU+/n1C8HcDtdvJs8i4xdJ+n56BAimsfS67GhmNMLODJoNjnv/UjwHa051Hca52d+SNLiCeiSO6GNj+L0o+9wbtoa8WG+FmrOF7B3wnvYK43k/nyAjX1m4Kgx02PZs+wau5js9btRhfhzYOL7bH9gPs1efwKJQk5ocid0Q7rgNllJm/APTGk5BPdohbpxBFmvfcmRvtM4ftc8Gk36GwFtm3Kw51TOz/yIVsueJbR/ezwuN4LbQ8qAmdhLKol+eAB+ibGA+FBbse0EhpNZnB73D1wGK0mLvcWXpBJavTMB/Y5T5L7/G5H39cYvMRZdckfCBndmw2OL+fGhBQRE6+j87N2+eVbnlrLu7ldw2x38OHoBhvxymg/rRmiLGADinhqGOb2A7AXrMKXlIA/QkPbCSuxlVUTc1xttYiwl63dx8mExOb0uuROa+CgO9pzKyUcW4TKYOZw8B0NqDjKNkoN9pnH8wbeIGTPIN6/c93/j8MDZpCTP8RnV+3u9iMtoxVljImXIS8g0SqqPZrAj/nHcZhttVjwPgMfu5MT9b5C9YB3Gk1lYLhaT/9EmkhZPILhvW6IfHkDa5FUcHf4yErkMrbdPgKrdp8l+80uMp7Io+mwzpjMXaf7OMzRbNIG0R+aT0v5pnBU1nH9uGSEDOxHYpYV3jh3xa9UY46mLeFxunAYLKX2nE3lfb1oufZqTYxb5Psc+PhhNfBT5H2+i8IutPnrod54i6e2nEDxX8zr3/d9IGzKNtKHTseWWENivA2f6TKTg7a8QBIG0YTNBAMO+0+S9+TnOskqynl+K7YK477V891nKNx3GeCITt8lK+Z9Hb8gvrZdfqc+twFVt4nDyHCq2naDl4gmcfPRtBJsTh97ImaeWEnlfb8r/PMbhgbPF67Yep9W7z6KJj+L4fW9gzSv3zTH9pU9IevspTo5ZxIXXvsS/VWNOP76YP+Z+QvNBnTj0ySY+vmseH981j6ydp5BIJYQ1j2HNoJksaT2ekCaR9Jk8UuTVnjMcHjiL7IXrsGaX4DbbfGsZqYSkt8dzfuaHHL37VeSB2jp8BtDvENeNraiC1GeXYy+rEtdIyzjfGFP6TifmsWTfuqz48xiC3cnh5DkcHvIS0Q/3vyE9Tg2eRdXWYzRb+jyahGg8dif2wgrMaRdx6Q0UfbSR1Afe4GTyTE4mzyTs3t4EdGzGwZ5TEVxupHIZhwbNRtskAqmf6rZ0QMu3x+O2O3GU12C9WMLxUfOJGNHT186YlovhZBY7Gz9K4dfbabvqBZBKSJgzGsHl5mDvaZgzCpAH+fnapD6znKyF6zCczCL/482UfL+HpMXjab18Ivrdp7EVVmDLK8NlMPv0TX37yn3/N7Lm/xPDySwy5/8T84Uin26z5pYCAvayKg72nX7VWjk6cCZHk2dhzS0lpH8HDvWczMUF34Dg4eiQOYBA6rgl7E14DIfeQNwzd6NNjPPJRuTo/mibx2LLLyfztS9IXPw0Ld4ez9nnl3PyvtdxlFVxfsoqYsfd6ZMrXXIn/Fs1xngqG3tpFc3//thN5bBy9xky3/gaw8ks9NtPiPJRWsX5mR+RtHhCHTm8RM8Wr4yh5lgGF+avo2TDAQq+2E7F9pOEJXckuGsiNUcvcGTkGwgOF60XT8CSVcyuwfPEf0Nfxm11ED28K2lvrWNjwjg0MWE0fXQgloJy377RcenTOCqNZMz7VDyQnP8EJ+5/k8OD54Dbg62ogsIvt/nW7/mZH9F62bNkzv8newfMoeSPoyRMukfUPa+M4eLaP6g5fRFrQQUx9/bi8Jh32N13Jo6KGk4+v4rT09aS8I+JAAQP6ozbZOXMXXNwlFSSsOgZ4hc+zfmx83GUVOKqMpI5cRmpw2f76Njm4+nYCyqwF1ZQ+PkWJEiIuK/3NfdY/7bxV+2x1vxymr869iq9dH7mRwS0bcrhgbPZOmQexVtP0Hq6+OK65Qt/Q/AIbOo1jex1u9BEhhCQGEvG6t/ZOmQeW4fMo2DjYZzVJg50n8L5mR+hTYj2HSS7bQ6cVUZOe3XGJblv9/E0bAUV7Gz0KPkfb6btWvFAObh3a2R+arLf/payTYfr7JcA+Wt/JyX5Jczn88la8j37e08nsG0TpCo5h0e8htvqwJJdzL5eL3J25ke0XjyBsOSOaOKjsBdXcvrJf+AymDly5zyv3Iqyl/Pez6hidNiKK7nw2pc+emwa8jKF207Qbtp9Ig9eGIGluJL18ePI+yWFqtRc8fsp9+Ky2Kk8lc0vQ+bhMFnptehJDFnF/Dr0ZX4d+jK/DXsFl9VOxrpd/PnwIoz55cT0bUtgfBQ/9pnBDyu+xWK0MGPYFH5Y8S3PLZpUR5c3a9ccv0A/roTgsuKqLsRVXYjHWs3Iu4aw5t2r7XqJQoNEpsBVlc/zz8/h/VWLxKUglbJi+QLuGfEo7ToM5NFHH+D1N5bQtdtQ1q3fwLy5Uxk+bBCqmFD0209w/P43cRnMXHz3x8s0vMb+oNAFkL/2d44kz+ZIsijH2vgoTo19m9Snl+GsMnHuxQ9oNveRa+sOqYSwIZ0p+z0F/e7TmNMLyFywrq7tt/w5TGfz2BX/OK5a9tGlCOkDfaezo9kTBLRPwC8xlrDkjoT2b0f20h85et8bqKNCaDr5Xh+NLLml7BsyD1VoAGdf+4rN8U+ijgpFqQtk/7BXENwe9g6cQ/rCb2vtxx+RtHg8xet3c3HZz8j81Dex915C7qfGUWlkf69puIwWr703F7lGSfXRC2yPfwKX2UbbS/PxonDFD5hPZXEk/mEuzl5D/KJnsGTkI5FKcOoNlHz0G47SKi48vxTrhQJfu8odJzCezMJeVMHZZ5fh8NlFcZSs38XphxcAEHotO3bIS0hVCtwW+zX35lbvPkvZpiMYTmSSPu8zDCcySVo8HkelkVNPLEHweDj95D8A6tjnLoOF75o+yY4HF6CNCKbNtMvOMqbcUjYPmUfN+XyO/f1LNvaZgdxPTcQdrdnYewbG1Bz8EqI5OHAOZ6asJunNJzg+5m32951B3GPJlPx6kP29puGsNhE7ZhBhyR1RRYVw7N7XKf5uFxF39/DtW9eyRes7r0t8/l+H57/g338b/icOJTMyMgAoKCigUaNGaDQaTCYTTqeTwsJC4uPjAbDZbCxdupQXX3yRFStWcCmd5g8//MDcuXOZMWMGa9euRRAEUlJSyMrKYsWKFcyaNQuHo24ui/fff5+UlBQAvvnmG6ZNm8bMmTP58ssv61zn8XiYMmUKBoPB93ny5MkYDAbKy8t58803mTlzJm+++SYVFRVX3RtELzcQve3eeOMNli9fzowZM66ixcmTJ5kzZw6zZs3yVeH+7rvv+PXXX33XzJgxg7KyMsrKypg2bRoff/wxc+bM4fz583U+6/V6fv31V+bOncvMmTP57rvvAHzt1qxZw/Tp05k/fz4Oh+Om9MrJyeHll19m5syZLFmyBJPJBEBJSQlvvfUWs2bNYs6cOZSUlADwyy+/MGPGDGbNmsU333wDwOuvv05WVhYABoOBSZNEY2XXrl0sXryYBQsWMHXqVL7//nK1qcWLFzNnzhymT5/Otm3bfPxyOBzMmjWLFStW1KGxIAh89dVXzJgxgxkzZnDgwAEf7V9//fVrys/t4rvvvuODDz7g9ddf54UXXuCPPy57bezZs4e5c+cya9YsPvzwQ9/h8GOPPcbXX3/NnDlzeOutt8jMzPS1P3r06E3pcAnXm9/KlSs5cuSI77oVK1Zw9OhRPB4PX331lU8Otm7d6rvPJ598wrRp01i0aJFPvm8VoXd2o+y7XQCYjl9AHqhFEREMgDI6lJDkzpSu2wFA/olM1AFalBqVr71Cq0IQwFJjQp9bSlV+GXknM6nIKabV0C4ICF5PJwgb2hVnlQnB5cFw7ALyQD8i7utNyfd7qE45R83Bs0ikUpTe/gEMmUUYs4pRBvlRujcNgMpT2UgkEsx55QhuD6bcMuLu7ILcT42r2oTgchM+oidSjQrTmYtU/H4Yub+Wij+PEtQ9CZP3rbbbbENwualOET1FDMcuoImPomLLMXB7sFwswZpVTOnPB7DllxM2rJuXeRDcqxUl3+9BHqjFklWEPNAPZUQwjSeOwKE3YDiRCW4PpRsOEDasG+HDuiFRyCg8dJ6SE1kIgkCLET3q8CKyYzMqMwopOiy+3MncfISEoV0uCQwyfzVhw7piSsvBY3dS/tsh5AF+6LceJ3xYN6pTzuGqFtdz2LCulHy/xzevS+MLG9gBS04pttwyag6l47baiXxQzOfkNll9Y/FrFoMlpxSA0o2HkPtrCOrcHMHtofCrbQhON4XrdqGKDPHxy22xEzasK6Ub9iOVyzCfz0Me6Ef8zFGY0wso+3EfzooaXDVmwi/REqjefQrdkC6UfbcL47EMnwzYvYct7hoz5Rv2oxveHalcBt71Hj6sGzK1kpIf9iI4XcjUShQhAdQcScdjc2HLLUNwuindcIDoRwb66GErqPDRI7Bzc5x6I5YLRVfxug492iVgyyoCwJJ6EYlUStCgztjzy/Brm0DF11uo/GUfwcmdcRssAGibx6BpEknN0QzMGYX4JzW6JX5V7Uv1jc+veQwugwWlLhDLxRJKvt+DbnBnSjccILRfO9/4ZFo16kZhvnuIXrGX52i9KPI8bHBnKradIGxYN4pOZCJXKVB61+clxHRsRum5fKrzy/E43eQfzaBRjyQfjy+Nt3L3KRAEn3zpkjthuVhC2S8HRD4bLHX4DOCf1IiaoxlYL5ZS/vth5AF+VGw9Tty4O31jFJxunHojtmLxxZq9uBKpWlFnLjejh1SrQtUoHMORdOz55bhNVuQBWiq3HSP0zm54LDYAJAoZipAA9NtOAKCKCQWpFF1yJ+zFlUhkslvWAcqIYFwWG7b8cswZBRR/t4fg7i19OgBA17+9j0dOvRGJUo4uuROuajMeh/PafXllveT7PUT+rSe57/+GMiIYj8OF+Xw+1oulFK3bhVSpoObw+X+pL7fJ6utLplXjKK9GHuiHQheIVK28pbUS0C4ei3etmFJzkEilhCZ3xJJZROWWYwhOF2U/7cVjc9R5CdV05ijyP/hV9AY6lY0yIhhboR7j8UyMJzIp27CfkP7tsVwo9LULG9YVqVpJ1pvf4LE7kQdqbyqHlbtPEza0i8i7AC22vDLkgX7Y8stRRgRhK9TX0R1hw7oR2qcNpvRCAIq+20PE8K5evnQVPbG+30PNsUwkcpnPY8XHu75tsVfUIJXLyPl8K4LTjaPahEQh41JasYTxd+Iy2TB6H9wvrSmZv0aU+bxS8EBQt0Tf+jUcu4BUo8SSVQxAxe7TRN0teuKH9WmDx+nCkluGMT0fJGDNLcNVY6Fow0Eih3VFplX5+g+5szslH2/EXWXEY3OgiAjBXlSBPU/cAyo3HSLkzu511rK6UTj6bcexXiwhf+UGFLoA9FuPX3OPrUk555uXJj6K3FW/IlXIsOaVXaWXDMcuIPPX+Ggo16ou6/yeSbhtDsx55eSs343bZif2zi51xtX4gd6U/3HI159Uq8JepBfX8sVSir/bQ5hXZ1ySe3WjMPK9XruFX25DqQtAGRFM9IP9sGQVYy+uxFFaXWe/rI3QPm0o/e0QQZ2bYy+tRvCA8fRFHHoD1vwK8AjUHMtEHqgl6r47fOvSeCr7mno6fvr9VO05g0yjxHgquy49NCqfzRvWtQVOo7j2sr/fS9wwkRZBLWKR+6vJ/mEfNVnFqIL8UIUGoKkll9F92mDMLaNw52lMBeIzT+zA9mT+sA+Abeu2oPZTExwRQsbxdEKjw3xtpVIpj738JF8t+vwqWlyJrh3bERQYcNX3EqUfHpvooX/o8HGCgoOIioqge7dOZGXlcPFiHk6nE4PBxPBhyeK8ggIoLi5lxIg70e887ePxlTS81v7g17zuC7JLe64pNQf91uPIA/1Qx4YhCALlmw5fpTsCOzfHWWVCExtOyXe7Kd1wAE3jiDp94xIo/FJc48W17CNVdCjOSiNWr14p2XCAcK9dKFUpKfp2NzXHLuBxuIi8p65dGNy5OVKFnLzPxPsW/ZpCaM9W2MuqfddEDuuCfvdp8SWplx6W7GLChnQSPUlvwd6z5og582vbex63hwKvvVd0hb0HEDywMxU/7ALAdDwDWZAf6sZR2LKLkftrqPrjEJW/7CNkUBefXQSgTWqE4WgG1oslon3utYvChnWlpo5d1O0qO1aX3AmZRonpXN419zBt82i0TSIp+X4PlbvPENS5BfJAPxxl1ahjdVgvllK58xQylYKy31J89nnxup0A6I9nItOqkKmvzt8a2acN+RsPA+BxuhDc4nOhPMhPjB6JCEYRqAUE3BY7gtONRC5DqhTvdWnvCB/WVYzoOZmFLb8CqVqBLrkTTr3hmvtrfed1JZ8b0IBbxX99+HZoaCgymYyKigrS09NJTEyksrKSjIwMtFotTZo0QS4Xp3nx4kXeffddQkJCePXVV0lPT6dly5YMGzaMBx8UE5auXLmSY8eO0bNnTzZv3sxjjz1Gs2bNrtu/yWTi8OHDvPfee+KBhdlc53epVErfvn3Zu3cvd999N2fOnKFJkyYEBgby9ttv069fPwYMGMCOHTv49NNPmT179nV6EpGZmcnSpUuJiIio873BYGDt2rW88cYbRERE+A79boSioiKef/55JkyYQFlZWZ3Pp06dori4mIULFyIIAosXL+bs2bOEhYVRXFzM1KlTee6553j33XdJSUmhX79+N6TXqlWreOqpp2jdujXffvstP/zwA08++SQrVqxg5MiRdO/eHYfDgSAInDhxgiNHjrBw4UJUKtUtzeUSXVQqFXPnzqVz5840a9aMiRMn4u/vj8PhYO7cufTo0YOxY8eyefNmlixZctV9Dh06RE5ODkuWLMFgMDB37lxatWoFXF9+6oOioiJee+01rFYrL774IkOHDqWkpIQDBw7w1ltvIZfL+fjjj9m7dy/9+/fHbrfTpk0bHn30UZYsWcL69et55ZVXKCgo4P3336dr1643pMPN5pecnMzGjRvp1q0bFouF9PR0Jk2axI4dO9BqtSxatAin08mrr75Khw4duHjxIkVFRSxdupTq6mqmT5/OwIEDb3n+ymgd9iK977O9uBJVtA5nWTXxb43DlluGo7yGS+/Da0oqCYwKodcTQ+l0f19sRgsfPzKf+B6tqCnSI5XL6HRfH9J3niQoMpTNi9fT48Pp9D69FoUukOwF//Q9YNiL9WgahWMrrPD173G5UUWHgv7y+lWG+uNxeRC8B8MSb5gUQMZnW2j6YB/avHgvrafey7lnloEgoGkahdtiR904ki7bFiPzVyN4PKiidL77qhuFowwLpurAWQDC7uyCq8aMVKtC8AjYS7yHIkV6kEpQRYWIfb76Bd23vo1/q0YILg/H7nmVVu89hyY+ipgxA6k+ePYyPYv0BHZujio6BEtOKQlDOpO99TiCRyDAez+AoEbhDFsxEblaSUx38QDIXFaNroVoSBd8spn2X80msGsiIKH6QBoIAvZiPR678yoPU1V0KLbC2nzVEzZUDEW2Xizxfe+oqEHTNNL3OWHuQ0Q/1B+JXErWO2JybHtZFTKtirYfTEYRGoA8yN83N4/diTo6FHNZFUglRI7sTeSofhR+vBnD8UzsxXq0zWNxllfTZdMC8SFYwlXjvSSHcS+MpPyX/fi1bozrkhErlRL9xFCUkSEUrt2I4XgmAAHt47HmiWHYgtuDvaQKVXQogsuN4LqceNxepEcZFoitUI+2WQxxT92JQhdAy388TdnGQ2KIn3cNXMnr2DljCXtwALJAP7ImLvXdUyKX0uTt55AqFbgqa4hfNpmAO9risdgo/eR3MHown88noH0CtkI9UpUcVawOw4nMG/Dr8jqQKuV03/4OHqeLqoPnUEeFYivS++TpUnhjwtyHiB7VD5fRir240sdzTeNwBI9Ah6/nUL7piG9+qugQjGdyfPOzm6x0emgQSUO7UXImm21vfUNAVCjGYvF6qVxGeFIcJbVSOoQN70bkA33B7eHkIwt88uWXFFdHlwgu11Xz9G/TBHWjcDFcLMjPJ7+aRhG+MQJIFXIkisvvamX+Gjr/8jr2Ij324sob0iNmVD9cRguO4koQBBylVfh3SEDwCITf10dMTyGV0mHLO2jio3CU11C1X3zhYTqfj0yrxi8pDqlWjVQpv6ZcXEsHtP96NkgkyNRKNE0j0TaLwV5SSeEXW8UHVi/9Qwd1pPmrY3EZrZjO5eGXFIfbYkeqVtB929tI1UrcZpuvr0vt5MEBPg9Ml9ECboHQAR2wXCjAY3egitGJ+tPbrr59hfRpQ9jwrjj1Ro7f/wZtm0WjighGFR2CQheIx2IjuEfLq2gSP/cRIkf1Qx7kx9nn3quzVhKXPCMe5PdoSc2h8+IaiNFhOH4BAN2dXUEiwXA4ndgnhgLgMlpwGy7vA/aiSkL6t8O/bfwVOqAc01nRQ8xRUnVLcqiKDsFWqMe/bROKvtxGUPckVNGhuI3Wy3rHy/fgXq3E7wSBxk/dSeyYAagigpEH+aGODkWmUfrWna24Erk3xUVNufiCMHZkLwxn89E2Ckdwe4ga2hlrUSVBreJwmWyoIoKJvqsbToOF2rVx7MV6VLE62q6egio6lLw1v+PfMg7z+XwfzV0mK5H398awZhPRI3qiidWhCA3AabTQbOI9HBq1kE5rJ4PkcjELZXggcaP7kTDxHjIeFz3YlFGhOIou65/atBcEgfAH+iPRqHBVGcn7UnxJ6bbY0TSLxl6kJ3xEL5BKRTm8xh5bfcUe6zJaQCbz7bFX6aViPQlzH6JL/w44jRZ2PbgAZag/brsTZbAfg7cswONwogj0Q1NLdmUaJX6xYWT+cfnFrstowWWyoYy+ts64NBd1XDgAESN6glSKKjoUdYyujl6+cr+Me+pOoh8ZgFQpF1ObRIXisthQhgfRef1c/Fs1Qqa5XCDQVlwp6jqvvHT89mVUkSHEjb8T05kcbEV6wu7sIq6Fk1kEdUusQ4/OAzrgNFjY9uBCVKFiGKl/43CGb5mP2+5EExYEQNXZPJrc25Nzq38nrGMC/nFh6M/koI0Kweo9zIq/txcXNxyssy60kcGYa62dyhI9ukgdbXq15cSuY77vhz1xN0e3Hqa67OqILIlcjTw4FsHjxm3Wg/vaxdEkMhmC/XJBosKCYmJjooiJjSK/oMj3/YcffcWM6c8x4p6hGIxGevcZwddfvo/jYh5BXRLpvmMxitAAgnu2BI+ArUh/zf1B5q8R+TW6H4ZT2aiiQurw1l6sJ+LeO3BUGBAc4rhq6w51VCguowX/Nk1ImPMQ9pJK74G1XpSVqFBA8PG2tn0k99egigqh587FGE5lU3M8E/+WjUS97q/G4eWJtaCcoI6XnxM0jcPptGYySCUEd21B1aF0zJlFxNx7OT1T5PCuxD7QB9weTjyy0DcXVXQoqsgQBOdlGl/b3huARC4l02vvOcqqkWlVtPvgBZS17D1bUaVvPujLEASBkGHd8e+ciNRPQ/k3W3EU6dEkxuE2WRCcLmJnPIS2VWPcFjsln/wOJnEsl+wAdx07oK7ugOvYsUM647E7fS9jrtyHTOfzCWgfT/H3e4gY0dNnd13ika1IT8Q9PTCm5mDLL/fZ57ZCPe3njKLpqL7I1Epyftzn69e/cTjDty8SU8R0aUH54XQUfmrkfqKDhvFsHv6tGqOODiWkVyukKoVoi7o9uC02VJEhPhqqvTZqaa15uQwWcW++gS1an3k1oAH1xX+9pyRcDuG+dCiZmJhIRkYGGRkZJCYm+q5r3rw5Op0OqVRK06ZNfVWNU1NTmTdvHjNmzCA1NZWCgoLrdXUVNBoNSqWSNWvWcOjQIVQq1VXXDBw4kD17xLcuO3fu9B3eXLhwgT59xEpu/fr184Wh3wjNmze/6kASICMjg1atWvl+8/f3v+m9wsLC6tCn9udTp05x+vRpZs+ezZw5cygsLPR5MUZERNC0aVMAEhISKC8vv2E/FosFs9lM69atAejfvz/nzp3DarVSWVlJ9+7im3ClUolKpeLMmTMMGDDAR8tbmUv79u0JCAhAqVTSvXt3zp8XvdD++OMPZs2axcsvv0xFRQXFxcU3vM/58+fp3bs3UqmU4OBgWrdu7fPOvJ781AedO3dGoVAQGBhIUFAQNTU1pKamcvHiRZ+n5JkzZygtFT0G5HK5r+J248aNad26NXK5nMaNG9eh//XocLP5tW7dmtLSUmpqati3bx89evRAJpNx6tQp9uzZw6xZs5g3bx5Go5Hi4mLOnTvnu09oaCht27a9PQJco/CeIAiEeHO6uE2Wa/wOW/7xHe/cMZmTv+yn1xNDfQ899741jpzD56nILkYQBBL7tceYmsv+9s9Sc+g8jZ67B5m/5ob9c4Xnq+SKi2p/ih7QHnNhBdnrd7N5yDxaLBqPzF+DRCpBFRmM5UIBxwbPRnB7COrREsHrGiLTqmnzyUwsGfm4rXakGiVNX7wPa+51ZKnWkOKeHII5o4AzT73Lhb9/QatlYt7c2MeSqdh6HI/rWs76EnJXbKD9E0N4+Pe3kMqkuL0HZ5ayaj7t+SL7Fq2n5EQmw1ZM9B26XiJF6MAOGFNzqdqTSuHnfxLULakWHQXfvG5E2NAB7XBWm6/6vnbT7EXfkpI8B5fJRqOnhgHgKK/BnFnEhbf+ictgIWHmA76+BYTLnsoegepD50kd9w8COzfDr2UjcSRSCRKVgmPDXyZnxU8oQgKuGq9EAhGj+iO43JT/uLfu+Dwect9eR+n6nQR0ao5fy0ZINUo08VEUfbOjzgO3SDBJ3UnVIkfhF1s50GMKhuNZOPQGoh/qf20Z9KLwnW841e1pHCV6Qu7qBYCzrArjkfOUfboRa3ou6uZxlH+/k8LF/0Rwuol+QQz7OffiatSNwol9cggShdz3oHMr/LLmlnJq7NtUp5zHLzGu7hxrIXvRt+zvPImSH/ehaSzuOfbSKvZ1noThRCZ5a3+n0dPDRQ/Ta/RjLKnk+6eX8vHweZjKqhn86tg6vw+bPw59VhHG0ssPnxWbjlB94CxZC9eRMOeh6xPPO1MfLb/YStX+NAo+34LH6qDFG49dnx61hln4xVZqjmSQ9twKnDVm0di+AT2OdnmO8h/3om4cDhLwWO0c7fIcphOZVO08SXD/Dsi0Kk4NnsWRTs8iD/RD00Sk3bkX16COCSVu/DCkcim4a63lW9ABEkDbIpaqA2e5uOxHNE0i8EuKqzVCCUVfbffxTB0tPoR5HE5Kfz7A4cEvUfLTPvxaNkKikNdpF9qvLaU/H/B9Y8svx1ltJGxYN6Ie7Cs+2HqEf7kvS1YxZ556l5If9xF3SQfoazg/+xMMJzOpOZ5Jm9WTkaqV1MbFRetI6fw8jpJKwu8WvX3spVXUHE6n8ONNGI5foNXqqSgigomdcBc1Kedwm6xINUqavHg/1qwirkTt2UhVCkIHdSLz1c987TTx0RR9s/1qQbjqPlevt+jR/UAA/a7T3ouuE3HhFbX8L7ayt8cUjj28CMHlJumNR+teULs3770kChlRQ7tQfSobEA/NEl8cSdmOE77JtZo7mrNvrbu2HnJ7yHzzG0p/PkBQ5+bI/LV1frZkFBIxoid9tiwQc4c6XEgkoAzx5+LaTT7P5townLpI0Y/7OfbkUhrNfsQ7hWsZAuKftHvnkb94HVVbjhD55HCCeoovh81ncwns0gLdsG5iNIQgUvlae6znyj32Klpf3X/hZ1v4vesU8n46QPNxoo0heATyN6SwbejLpC37GWWwHxKfboPoIZ1x1JhxG6/0DrpxNI3pbB7hd3en25ZFyP014vgE4Tr2iXd83r3kyP1vIbg9ojxIQCKRItOoODNxFdaLJaiiQgjtW8su897z6D1/58iQlzCm5RAxohfaxDgkMilNX7zPd+ByJT02dJ1Kzk8HSHxqCCBBcHv4uduLbBr6CqnLNqCNEQ/A0lb9hlQho+eyZ2j11FD03rDuS3SXKmQ0HtqZixsP1e3kGnIQ364Zgx4awteLvgAgJCKUXnf35o/PN15NGpcdV2WeN3S7Bnlg1A2ofnVfgiAguWIMd945gN82bqVpQle++OJb/rHkNSQSCdbMYvZ3mcThQbOxF+lp/tqjl8d/jXmYz+VxoMcUDg+ajaO0Cr/ERnV+l2lV6JI7UnO4rq3u0x0SCZYLhVTtT+Ps1NW4aswEeV8gi7Jy7T1JEAT0u89Q+stBUgbNwV5aRZQ3/+k1aeD9ay+tZkfnyVx49yc8diedVk8WZbP2RUDppqNUHjhH5sL1NKu9H/tsoet0gLhfHvTae42fulPs9wp7r1kdew+fbjt77zyMh8+T++YXRD45nIAerS/fXiJB6q+hcuMBCt5Zh+B0EeO1iwq/2EL1/jSKPv8Tt9VBszcev3zvW7Bj/ds0xlFec905nXtxDepG4bRa9ixyf81lu8vLI0WQH81eHcP5mR9d1c/pd77n165TsJXX0GiEePBrLavml25T2TFqIfZKI70+mCTyQSLx9XtxxS9I5DLafvACYcmdcFaKEVuXh395gDeM7Lt6K/kX59WABtQP/xOHkomJiaSnp5Ofn0/jxo19h5JX5pNUKC67RUulUjweDw6Hg08++YTp06ezdOlSkpOTrwo9vhFkMhkLFy6kR48eHDlyhAULFlx1TVhYGEFBQaSmpnLhwgU6dep003teCtsVBAGX6/Ibp2sdet7sXrWVUe25qdV1w+eu/Dxy5EiWLFnCkiVLWLlyJYMGDQKupqPb7aY+uJ6SvJaBAHXn4nRe+y3oJUgkEtLS0jhz5gzz589nyZIlxMfH37TdjXAt+bkeAgIC6njNmkwmX9EbwOe9e+lebrcbQRDo37+/j+bLly9n9GgxWbBMJvPRRCKR+NrfjP7XouP1cMmjd9euXb6Dc0EQGDdunG9M77//Ph06dLite2dmZrJ58+Y6RX4cRXpUMZffTqqiQwnu34Hm7z5P5NjBBPZsTZM5DxHUuy2jl00kKCq0zgHFqV8O0GZYdwwllST0bIWfLpDf3/qawOhQDGVVdBnVn/LfRcPXklWEs8pE0+n30237YoK6t8SWX4E6tlZYkPyy98Ql2CuNSOVSJFJRTXrcHt/Dd/xD/bAUVGAtqcaUU4otrwxti1gxVM1oRaryyooAqmgdjpJKJHIZbT6dQemPezGeykYdq0PTNBJN4wiCuiXS+Nm7kaoURNzTA2V4kEgf4bLnZPTo/r52Zb+mENipGapoHdqEaKJG3kHU/b1p9MxdJMweTdKip4i4pwf20ioQBDY8+g7r734VAEOeeIjtdriwVZswFVciVyupyS1DKpfhFxEseiAC0Q8PpPz3Q9iL9biqzQhOF9oWMaiidUhVShxX0qxYjzpW5GvcuKEEdW9J+PDumDMK6tBbGRbkzRV3GU69EYlU4gsjUoWLIY32Yj2Cy42z0ohfs2hUMTpkKmUdftmL9SiC/anaf5bQgR1RReuwl1Ti8T4cm9PyAOp4IwFINSqCerchfdJyAGQBWuSBlx/AldE6bHll1BxIQzewA5qmkUiVctq8/wKJ859AplUT1LUFHqcbiVyKpNa6VsXocJQbUMfqRGPWI6CKDqXwi22o48KRa9WovWtAFaODWl6yl2A5nU1gX3G9CQ4XivBgrBkFgATB7sRjsqKM1mE6noG2XYLYJrOI8t8PUfTlNjwWO9bc0pvw6zJfRLpVUf5bCtqEKGzFetQxOlQx4veX/l5C6U/7UIQEoI7VIThcuKpMqKJ1VO1NxW1zEDGiB923v4O9tApNfLSvrZ8uEGOJKJsn1u0kukMzjCWVBETr6Dv1frShAeQdOo+ptPqq8bqqTWiaRqEIDUAVrcOcXlBHl0jk8jrzdJTXYC+qFPlvtBLYqbmPHrb8ch8PADwOF4LT42unig7FXlxJ6Q/7UEWG3JQeFT/vRR4SAEhQRoV66RGKq9qEU29A00zM1eo2WLDllxE6oIOPZw69kfTZH+My2XB7Df9b0QHyAC1IpRhOZqHUBaIMC8J0Lh//Nk0ue10XV/rWZelP+1BFhWBOL0CmUaH0ejkJLg8eqx2hlr1hL6kUQ0R/EQ8l5d71kfPezxhPZVP22yHfA82/3Je3XelP+4i4pweqaB22/AosmYXItWpkaiXWnFL82zS+5loxnsompJ+Y51twuFCGB2NOz0emVmLLLaXtZ7OwpOdTc0gM6dU0jULdOILArkm0+WwmqhgdXbYuRhHkj9ybs04il9Fo0t8wnsik4o/D3naXdMBkeh1ZhSpGR2DXFtiLq24oh3HjhhLcqxXRo/uj334Ctbd4mL2kClmApo7eUcXosOaUIQ/U4qw0gkdAHR2K02Al6r7eBHVpgdvu8NFZHR2KItjfR5PIQR2pOXORquNZyFRK/BKi0TYOJ3HqfcgDRI/KyOSOdPtoKrqeLQnr3Yakd8YTNryrb0yBnZsTPrwb2uaxSJXyOutXHuzPmXFL2Tf0ZYp+3o8ltxSH3ohMq6Llq2MYeGQFuj5tkakUNHlK9EBVx+iwlVRRmXIeVZMo5KEBOIr1KGMu6x95gBZZkEh7Z2mV6MmeU0LV5kMEdmruWyul3+3BdDqbsp/3I7g9yFTKa+6xqiv22HafzUQRGkDU/b3psfsfV+mlS3MHyPv5AHF3dxPnpVagChPtN2e12RtCednuajyyJzXnC3z88K0Vfw2C031dnWHJLBLzDQ6dC1IJEpmU1isnYS+qvO5+eWkvcVaIHrFBnZp7PWVVOPQGnJVG3DYn9uJKAts19cmHNa9M3Iu8dpQyLIiKP48S2qcNkSN6EtA+gaBuiTR69m6kWjXdt76NOi7cN9acnw/Q+K5u2CuNKAK1OL17qaPGjNvpZvimNxny8ysU7zzN6SU/snfKGtS6AFTBfli8ejxuYAf0Z3KwVRho+cRg/rZlAdrIEKxlNfjVWjuRjaO4f9KDvDNhAaZqMdQ6vm0CUU2iWbV7LR/s+wiVRsXK3WvFBoJ4tAQgOL0Hw7Xcf6XqQOTBsciDY8HjAunlfTo2Lpqi4lIKC4ppFCfq57CwUOKbNuGktwDOd9//Sq9eXSkoLEYR6u87dBdfkEhwma2ifF9jf7DklIp2oyBQ9PV2ZFqlj7eq6FAC2iWQu/KXOuu/tu6wFetRhAaKMhETijmzGEWwv09WbcV6QOKTPVWMDqlKgb2kCnN6vm8P8dhdBHdNItJrF7pMNl9ItCYu3CdPHocLZ5UJU0YhUoUcS04pfs2i8Wseg6OqbtSatViPq9qIpmkkjV/4G0HdW4ryW1ZV54XT7dh7tuJKMVe3195Tx4Qi884HRL3gKNYj91dTtfkQfp1aoIzRYcsoQB7oh2B3Yk3Pv8oucpbXeD3ZJbiNFp8dcEl31EZtO/YSTf1axOI22+rabLX2ZtHuOszFf/xAiVcnXuKRx+FEN6gDZ1/4AN2gDjT/+1iffV67H4kEIrwpazwOF44qE/ZKI8ogP5RBfty56S1cZhsur/y5TVbcJitH73uTC/P/icxPjTWvHKfeiEyrxu5dd+qYUK+sVNbVUYFacW++0hatx7ysuaVX2UP/6xD+C/77b8P/xKFky5YtOX78OP7+/kilUvz9/TGbzVd5Sl4Llw6pAgMDsdlsHDp0+Q2eWq3Gar1xXgSbzYbFYqFz5848+eST5OTkXPO6QYMGsXLlSnr16oXUe8iRmJjoy+m3b98+XyhweHg42dniG+4jR47c0qFfYmIi586d83nvXQp5Dg8P5+JFMQQuOzv7lr37OnTowM6dO7HZxBxYlZWV1NTU3LDN9eil1Wrx9/fn3DnxYWDPnj20atUKrVaLTqfj8GHR2Hc6ndjtdl/fdrv9qrlcokvtnJsAZ86cwWQy4XA4OHLkCElJSVgsFvz8/FCpVBQWFnLhwgXf9XK5vM5h7yW0atWKgwcP+oomnTt3jubNb98dvXXr1j7vWI/Hw969e2nTps0N27Rr146UlBQfnU0m0029UK/EtehQGzea34ABA3z5LRs1Et/mduzYkS1btvhoVVRUhM1mo1WrVhw4cACPx0NVVRVpaWnXHVPz5s0ZNmwYb7/9tu+7yi1HiRg9AAD/zi1wGS0UrvyZI+0mcLDRw2Q8twxrVjE1+1M5+OUWbEYrSr/Lh+atBnemPKuIyKQ4AqND2fzOOqRyKR1G9OLc1mNUF+kJ7SvmeqtKOYe2aSR5q34lffZHmM/mUvrzPqJG9RP7b9sUwePxhbLUhqPGQmRfkW+hHZohAH6NwrEUVxJ7ZxcKthxDHRaItlkMttxSyrwP79rEOMLu6o5EJkEeKOaVTFr2PJYLhRSs3UjFn0eJGtUP87l8Tj2+BGNqDvs7Po/g8eCsNCIL0BB53x2oG4VT8aeYM9ReUoUlr4yoUf0I6dsWe0kVLqOFo3e9wv7Ok3CUVVP87S6yl/6ANb+cE6PmU77pCDFjxZcJUZ2bo/TXcOrzLQBoQgOQSCWUnsomtEUsIc2jEVxumg/rRvbW4wDYCisI7duOij+PEnxHa+QBWtE4M1nQDensG9slXJoXgOH0RWz55dQcTqfgkz/RJkShbhxOUI8kZBoVpd4wFU38Za8Ga345LrOoc+IeH0z5n0cxnMhCqlKgaRqJtaiC2EcGYC+rxlFWjUIX4KNv1MMDxPx+goDbaKHonzvRxIt9auKjkMiklP2839dXyMCOqJtG4ijU47E6COjcAmd5Naq4cPzbJyDXBRA+sjdVu04S3Lc95swizOfyOTNhGYZT2ezvPAnB48GcWYwls1D0ItUoUDcOR6KQETnyDorX7yJqVD8x91MXUc6DeyRhPJWFMiwQv8RYNAlRdXhdmx5uk0XMAQcEDuiE22ihZudxVE0ixYdYpZzQe/sguN3ew0pQhAV685gm4t+2KTXHM2+JX+H39BDDj8uqUcWFiVW79Qbx0HtUP/TbTxA58g6MqTm+9mF3dsWcUUDUqH4odAEEdhXnKNUokUilOPRGTo/7BxVbjhE2uBMVfx4lplNznDYHJu96S7qzK+XpBRSdyia6bVNaDOnEr9NX0/qenmRsFUP3LoV+Vfx5lNinhiFVyNHER+E2WqjccRJtQrRId7nMJw+XoIwIpvzPowR1S8QvKQ5XjQmXyULYkM4Ufr7VJ5cShQyFLhB1tBi2pBvcyUcPdZNwsdL0TegRemc3LBcKCOyehKZ5LKF398RlsqC7qwdSbxEnEB9mpSolft40CaGDOuIyWqjceQpNkwgEl/squbieDnCU1yDTqlDHhaNtFk306H7IAzT4NY/1tTOczPLxOW7CcNwWO5U7TqKMDMYvMQZNQhTRo/sh89dQUit8zFakR3AL4gFHlxY4ymvE8DezDW1CFHFPDMGhNxDSp+2/1JcmPopyryyG3dkVR3kNLqMFwe3GeCobZVgg/q0ao20RS8gdba65VlwmK1Lvg3DIQJGeVTtOok2MI6BTc0znclHF6HzjNJ/L40CbCZx97j2xYE2RnvSZa8QHxbgw1I0jSFo+EXmwP1lvfe3rx3wun9QJ72I8lc3Bbi/gqKjBfC6Psg37byiHlpxSXNVmqg+fp2zjIeImDMdltKBuFI6zvAZNXFgd3VHx51Eq958l1qu/Y0b3w5iWS9nmo6RO/gC5v5aYUf0I6tIcwS1Wv720h8XedweFGw5SfTILj9OFrkdL/uz0Ah6ni4yVv2IrruTP9hPZ0mUyx55biaPKRPqcT3CU1eC22PHYHGTN/yfOKiP2ogr0u0/71m9glxa4rXaxL4mE5tPuI/cL0Wu0dNNRzi9Yx85uUzBlFOC2OSjbdgK/5jHEjOxF6Z/HCGzXVKxOXGmkassRwh8c4FsTzvJqVLFhqFvEIQv2Q3dvH2r2nCKofwfM58VCXtUHzxLYLRFNQjSJS57BUVrl021X7rGRo/rX2WMPdJkk5gwu1HPqsXfq6KXALi3w2J0+GsYM7YwxU/QcLE85T3DbJmgbhdNi/J1IlXJyfxL3EnmAhvCercj6fKtP7i+tFVVUKILbjTYhiuhRfdFvP+7jLUDVwbNiG4mEwI7NsOWXc6j/TIq+2YE2QXzxoowMrrNf1s6tZy2owGm0YDiRJVYdl4AsUCNWP48Nw5RRSFCX5riMFko2HCT64QHI/NQiD81WgrolkvP+rzgqajjYayppE1eKlezLqjg380PcFvtlmbqzMwYvPSqOZNDEm5s6cdxQBKeLP0e8zrYHFlC47QQJD/YhccwAqi8UYq82Xw7dHtmLbG/o9vkvtvHr0JexlFZRsOMkzR8Uo8a6DelOcEQIy6cspfjiZS/m4zuO8nS3J5jY52km9nkau9XO5P7Pij9KLnutSuQqxCrpl50GPDbD5SI4djNStZhrskf3zhhqDJSUlHHk6EmaN4+nadNGmEwWgoICOH1aDP8fnNyP8+cvsHHjFmLGJvt4LLjdSICq3WfQJkRdc3+oOXI5Ai78ru6YzucTNaof8kAtHX96DVtBOQVrf7+u7jCeyELbIoaa4xeIGt2f6Af7YMst9e1NxhNZSBRSYh8fjEQhI7qWfWQt1Pv2N7fNjtti45jXLvTYHcQ81J+gLi2QKhWU/S4+hyl1ASCVUHMiC8HtJqBtE6xFFcT8rSfFv3jD7r0OCWV/HifuqWFIFHKqD57DdDaXQ/1nUvrLAaRKeT3svWMYTmQhUynQNI0Q+601H6lGhdRPTfWWI4Q9NIig/h0QXG7cBgvVO4+jjA3D43ShbBLptYs8WL0FAJURweI675aIX1IjnDVmcW++iV0U2KUFCGBKy0MeqPXtYVfuzYqwQHEPG92f+Gn3U7nrNC6jBY/NQcKch3CZbdhLKyn8ejuOCoPPPo99YggAus7Nkchk1HhzCKu89jmI+sfjcLF1xGtI5DIxlRQQ2q8tLpMVR1k1/q0bI7jdKEP9kShkCC43Hod4vhEzuh/lm49S/ucx37xU0aF47E5xbw4L/JfnVXvfupLPDWjArUIi1Ldax/8heDwexo0bx/Dhw3n44YcBsVhMRkYGy5eLHjBpaWn89ttvPm+tTz75hGbNmjFgwADWr1/P/v37iYiIQKfTERYWxujRo0lJSWHdunUolUoWLFiAUnk5bOj999+nS5cuJCUlsXjxYpxOJ4IgMGLECAYMGHDVGF0uF+PHj2fhwoXExooPImVlZaxevRqj0UhgYCATJ04kLCyM6upqlixZgsfjoV27dmzatImvvvrqqjlciRMnTrBu3ToEQSAwMJBXX30Vh8PB4sWLqampoVmzZqSnpzN37lwA3nnnHZYuXeobS+3PIIY+b98uGptqtZrJkycjlUrrXPfrr79is9luSq+cnBw++ugj7HY7ERERvlyPxcXFfPjhhxiNRmQyGdOnTycyMpINGzawe/du5HI5nTp1YsyYMRQWFrJs2TLUajVt27Zl7969vP/+++zatYvjx49jt9spKSmhT58+jBo1CqfTyZIlS6isrCQmJgaDwcCoUaNo06YNX3/9NceOHSM+Pp4pU6bw2GOP8dVXYnXbr7/+mpMnTwLwwAMPcMcdd9xQfq4Fi8XCRx99REFBAYIg0LFjR8aMGYNUKuW7775DrVbzt7/9DRCLD82ZM4eIiAgOHDjAzz//jCAIyGQyxo8fT2Jiom98wFXtL/12PTrUvuZ687uEBQsW0K1bN4YOFb0bPB4P69ev59gx8XAgMDCQWbNmodFo+PTTT0lNTSU6OhoQUxD07Hk558y1kDX7Q0q+FA/FEhZNIHhgRzxWO5kvfoDpVFada1t+Npvg/h0ozyvlh1lrGTDxXsISogmODSP/eCY/zFrD7P0rMOsNaIP9QQI5h8/zyaOL6PfcCPrd31dMCC0BR2k1miYRuK0Ozk39AOOpbBIXjSdqdD+kKiVIBBxlNZxa+iON7upO/u+HaTfzQVQ60TDwuNwUbTtJzo/76PjqGGRKOR6XG7fNiTLEj5qdJ0l/cTUArddOI+zu7khkMjx2J/mrf6Nq50k6/fYWtmI9Lr14MGEt0uOXGIvH6uDs1NUYT2XT58xaEAQUoQG4TFby1/zuO8gwnc8ncf6TqBuFI/NTYS+qJPXZ5Ri9IXq65I60XvUCIFbnzHnvZwC6/PI6AV1agCCQ/stBts74EIBHfp+PXKvEbXfiFxmCOtgfiVSCw2zjwm+HKDuTTWONitC+bVFGhqCMCkEilSJTK3HoDRR+sYXc936m6+ZFaJpFIdOocJTXYMkuRh0XhsfqwJpXjn7bcQq/3Eb7r2ajG9hB9Bj4ZgfpL30KQJ8za3EZzOKbYb0BRUiAWJWxogZ5oBbB5UGmVaGMCEaqlOOsMnHy0XcI7JCAOjqUsCGdkcikKKNDkSDBXlLJuakfYDqbS4f1LxPSq7UYlu4RsJdWUbU/FdORdOKeH4FUqUCiViIP0OA220h9eD6KsECav/2MWECkxoSz0ogtr5TyrScp/FIslpW06ClCB3VAHRuOo7waj8NJ8bpdGM9cpPXy50EqIf/DTeS89zNJi54ianQ/JHIZtiI9lguFYqXXdk1pufQZlGFBuE028tZsJOe9n+m29W3UEUG4Kg04CstxVhkJ6N4aidxraFqsSLVqZP5aZAFaXDUmzMczMB5Kw2JyI1XJiRt3J4qwIDHZuVx2S/xShgbiqDTgttixFVRQ9stB4qffj9RfLR4iGCwUr9tFQLt4AruK8mQ8k0P6rI9oOvU+wu/pgTxQi61Qj9ts4+KS7xDcHhLfegJkUpx6IwpdACabE0ORnsAYHYIg4B8exLrH3qH0bC5zs79E8IhhqLYqE8e+3o5Fb6BL77Zom4mH5sqIYHB7cFabfGtZl9yJNh++iEytRPCu96r9qdQcziCoexIBbZuijAxBplWJh6UVNRR+sZWc934mceE4Iv/WE5fZ5isSEDqoA4qQANHryGrHll9O6S8HSZjxwHXpIREEzGcukjX7Q+Km3k/YfX1Ezw23G6feQMGKn4idNBKJVIKrxoz+1wNIw8S+ZGoVgsuFx+7EmJZLULcklGGBt6wDlGGBtFr2HAqd6M3lNtuoPngW/XZRZtt9Mp3g3q2R+6nx2F2kPrMM/Y5TJLz0EE1e+JsoW24PpT/vp8Zb8Krwy220Wv48msbhYt5Ir57yb9WIlkueubymyqrEog3/Ql+h/dujbR6DMiJY9GwsrCBt0irUcWEkzB6NVKNEFaNDIpHgNlrrrBVVRJC4RgvKcVaaCO7Z0rdW3GYb8hB/1DFheBxOnFUmnOU1VB86h+V8PkVfioXbWiwaT/RjQ7BeLOb8CytRhAWRuOQZ1LFh2MuqcJbVIA8JoGLzETLmiXorcdF4dIM6oIoJ49SYhVTtTb2hHDaeOAKpUo7Uq28Ej4Cz0oirxszZqatRhgWS+NYTqKJ15H+yiaz561A2iaTH5gXI/dW4bQ6qUs5zdsZHOMqqabloHNEP9kWmVmAr1HP62RUYTmXj0Kq5K/1jdgycgzmrmMYP96f92+OQyKQYs4rZM/Rl7jz5PhkrfyVr9e8ADNq7BGWQH069gZz3fqbJC38DmVT0XPRT4zKYfevXY3Wg33mK8Du74EH07jv4tzdEr8MmEXReOxlFsD8eh4vq45mEdE9CGeKP4PZgK61CHqCh5o+D5L0lFoXssG8V6saRoo6oqEG/YR8hd3bzeRq7qo3YLpZQsf0kRV9uJfbpu2g6azQyPzUSL40Lv9hCzYGzV+2xtiI92iv22DuOrCRzwTqazR5VRy95rA4cFQaU4UG4PALq8CD2jF1MzZkcEp5IpuMbj4mH3oJA3i8HOTzpAxIeTya0S3NkSgWHnl9FrwWPEzqoAx6rA1tJFUEdE5AH+4NHEA9yK2own8/3rZVGTw8nftYoZFoVrhozJ8e87dvPB1z8Eqk3L6TbbOfo8HmYMwrpfXI1bpMVj9OFvaIGZUggcn81ttJq/BKiUAT746wxYS8WvbA8Dhcnn/gHhlPZtFs1kch7e3lzV1dSvG4XOe/9jC65Yx09HdA+AevFYuyl1SjDg3B6BNQRQewcs5iq1FxaPJ5M59fGIpFKcNscHJz+EQWbjhLWpTm9lj+HKjQAqUKGuVDPnqlr0J++iEytZOz5D9mQ/BKGrBJaPTWUdhPvQRMehK3CgMNgEddHsBapXEZprjddVKNIXkyeRFVZXW+2r85+y2OtxbDhb9M+RaoO5FIKA49Zz8yX3+DIidNUVxvQhQYzcfxjPDBCDBWW+umQKrWknstkwoTpHDsuplJIOfA7oaEhCILAocPHadeuFSHBwVgsFu4e8SgXL+ZRvnsbQV1aIHg8WC+WcH7mR9QczfDR8Mr9Qds8hpA+bQEB4+mLpM/8kKbTHiDyvt7Ig7RYskvw2BxiUaHwQGSqq3VHxN96Etzdq9fcbqy5ZZT9cRh7QQWFX25Dl9yRNqunINOqfPaR4VQ2bVZNIrhHS9SRIQhuN3kfbyZzwTrRTn33WaLu741EJsWQlsuJhxdiqbbSZ+tCZFqVr4CXOjIEJGDOLKJs5xkajemPIlCL4PbgqDKJSWvcHlzVJs5OXU3j5+8h5I7WKMODxNQHbg9FX227BXvPgDxQc01778SjiwnskEBAmJbQe8TnFWWMDgngKKkke9oqlDFhxC95HnmoeOAsOFxU7zyOMeUsdrOTwO4t8a9jB0hwVoh2Ud57P9F58yI0zaKRaVQ4y2swX8OOtRVW0HLps9fcm6UqBXHjhqLwRgPYi/Scnboa3aCONJ1yL/ayGjEvpgRyV28ke+F6AHodWuGNlPGgP5XNgedXYS2p4s4/5yPXqHDbnUhkUqRKORKJhKrUXOxVRqL6tUOG6M3vsdoxZRSibhyOIkD0uC3bdISQni3RNArHWqjn8D1/R3C4aPves0SN6ifupVY7LoOFjFe/IHH+k//WebX7ZDoRVxRP+l/DuKYP/KeHcFN8lvPjf3oIt4X/iUPJ/wZkZWXxxRdf+KpiN+Dfh127dpGVlcX48eP/00P5j+JfpYPdbmfmzJm88847aLXamzeoB/ZHPXjbbTZekUPsVjHEerUn7M1QKru68t2tINp96ykfLsH9Fzqqp6rqN6929tufl3CjZIk3wPWTIVwfsnqGJygkt9+bQ5Dd/KJ/EwLlt093AKOrfnyuL8/qgxT17dfX62WrX9qNv3JeasntpzGx/YUy9b8KWb00R/3gqac81VcO3fVoZ5XUb1/xF+ohv/Xcw3Syq3NO3rQvd/3WSn322Urp7esogFDP7dsc9UV9ZKO++2VJPewiRz1V7+9yw223WXfsvXr1pYm5uqL5zfBnSJ969SWpJ+3rozvqqxEd9Vgr6nr2Vh/5DZLVzy6y1kN3/JX2eZmsfvpGV4/UafXVAfVBcum3f1lf/wk88V9wKPnFf9mh5H999e3/BmzYsIEtW7YwZcqU//RQGtCAa+L06dOsXr2ae+655//bgWQDGtCABjSgAQ1oQAMa0IAGNKABDWjAJTQcSv4FGDlyJCNHjvxPD+N/FgMGDLhuGPX/byxZsuSqPJ1jx471Vcr+K/Gv0KF9+/asXr363zugBjSgAQ1oQAMa0IAGNKABDWhAAxrQgOug4VCyAQ34FzBr1qz/9BD+q1DO7Ydiz+pQWK++jqXcfqLlVgpjvfoqc//f9i69N7T05hddA+eLdTe/6ArUNzykPuE89WkDYBNuPzRH8ReGvWQK9ZMnHbcfzgP1Dy2rD55qVHTzi67AmQuR9errr5xXJbcf4qiq5/jqM6/6hhD/lTSsD2z1NGNdktunh0qoX6hifXVifXoLl9x+aDSASbh9+Q2W1C+tQq6gue02/vUME1XWo11L9e2HEAMUW/xuu01911d9ZKq+Yb3h7tsPS69vX4+5/W+7TX3CsAGsRXtvu83ONvPq1Vd9Uz/Uh8/1tYsC67Ge65uCpD7zyqmH3oD66Y766uz6tOugqa5XXyWm29c39ZWNBlwNT0P2w387Gg4lG9CABvxlGLjjbY5PXUPNmZyrftM2Dqfrmskog/2xllahiQgGqQR5xhGUfQbiKRUrPzpS9uK+mInf5NlINFrweDCvfQ/H9k0A+E2eg6JrL3qVmDjx2Du0XzsVRbA/hjMXSZ20CsHpRjewA+3WTEHmrYh7Yuw7GM+IVeobLZlC4KCuSGRS3DVmPFY7tgt5+PdshyzID4lCjiO/VKxct24L5Z/+CoBuUAc6fPQiUqUcR6WR8q0n0PVpg9tqx5ReQFDHZritdlKnrMbonX+z2aNoOvEeJDIppvQCDg1/hcTXHyU8uZMv0bfg9lDyy0HSpoierH2PrMTtcKCJCQOZhPLNxzgzaRV+LWJpvWQC2oRoZGoFlrxyUl9439dX6MtTCLj3TpBIsB44StnUvwMQMu1ptP16IosIQ6JRIzhdOHPzqXhlMRTX1OGRpnE4HdZORRHsh+FMDg69gbCBHcDtweNw4tcshsxF68ldvREAVYyO9h+9SECbpkhkEkzpBRwe/jKJrz9GWHIn5EFa3FYHrhozZ6asxnAmB6lKQfdfXkPmp0HbKAy3zYF+T+o1+8pY9C053r6kKgU9N72FX3w0ErkUc3YJBwa/RMvXHyViWDeUoQFI5FIyFn5LtreNOkZHh1UTUUfr0DQOQyKR4jJZOfzQQmpOZOHXPIb2y58jsF08WYvWU/r7IZ88ucw2X7Xfwm92oGkSQfSofsg0SqwFFZx5ZrlPppBK6LFlEfaSSs7P+4z2a6eiTYhGIpNizS9HplWBRCIW3LE6sNdYSJm2liovPQb/9CpyPzUBCVFIJBKcZiu7Hnkb/YlsFAEaeq2aiDZGh0ImpfDb3USN6Ik82A/TuXwQwD8pFkEA0/k8dP3b+8Z4+pnlGM/kIA/U0vrdZ/Fv2QhBgMy319Pq7fEoQvxxW+wUfbebJk/fxa5WE0iY8QBhyZ1wW+1kLlxPwvT7xWT1wX7YiyuRSKWUbjyEItjPd13BV9tpPH4YEpkU15+/Yv7nt4R9vAZ3eQVVc+YRsnQxqq6dxcT4DifOtDSqXv47gslM+Pfr6FXtAKkUTVwY9tIqjGdyODNplW+t1Jaj2uurz5GVuB3OWmvlKKmTVhE/9T5iH01GEeyHVK1EcLpJnfIBpbWqs1/imbPahNxPjSJYLNYBoAgNQKpW4nE4cVvsuGrMnPDqNalKwR0b/o7MT4O/l18uk5WDDy+i5kQWkXd2oeWc0QgeD7jcXFz1K/ETR9wyv9wWOx0+nHp5TTaJIO/DTcQ+lozSW+jGklOCLb+ctCmraTrlXh8fLixcT7PpD6AI8b+KX/JgP2Jqye+NZCP+hb/hlxiH4PYguNxiQSq3h7JNR3x6Lm3KaoxnLiJVKei2ab5vXVqyS0gZPOeaOqB2m66/vI7MT4PGqwMq95zx6oCOdXSqy+rgVC3d0XvTm3V0wN7Bc2n1+qPE/K0n8kAt1iI9Tr2Rk3M+xXA2D4CEZ4bT9MnBaKND8bg9lO08zbGJq2j72lgikjvitjrI/OA3Oi9/npPPLKd04yHUMTraXUN3HHloIQav7mjn1R2ZtXXHddbKjXTHHVsWYiup4ty8z+iwdip+CVFIlHKkMhkel5vC9bsI6pBAYLt48t7+J0VrxD0pfuEEIsckI5HJEAQBV7WJc2Pnk/TJbNwmK7g9CG43p4fNQdM4nM7fzkMTF4ZEIefw3X+n5tgFADp8MYPwQZ0Agfwvt5H+8hcAyAK1NH/3ebRJjVGEBeKxOnBVmyhY8RMxT9+NRKVAGRmC4HQjDwnAdCqT1JHivhN3T3faznyAwBYx7Bu3jNZT70UZ7E/VmRwOTf4Aj9ONIkDD0K0L0USFgCCQtfJXLvxDzJHV/r1niRjSCUeFgSOPLaHT2in4N4tGIpNhyS/j1OTVaGJ1JM0ZBR4BweUm/dUvsJVU3tQmcFcZyHnqTWxpWUiUChK+exupvxZVkyiQyXCVV/l+V0SHEbd0GvLwEOJdUPr7YcIGdkAe7Iex1h55IztA3Tic9mtfxL9NE5xVRs7N/JDE1x9HqQtE6qdCIoAgCFx482vyP/kTqUpBn6OrUAT5IQgCxd/tIX3WRwC0WT2ZiLt7IJFJEQQB68US0iauQvB4SFryNDKVAsHl5txLn+DQG+jy3StoGoWDRILH6UKqlJMy+CVixwz06Y3UKatx1Zhp/+GL+LdqhMfuxF5cSenGQ2Qt+YGeO97G36sP0l5cQ8nPBwBo8vRw4h4Vq8dfoosi2A+Pw4UiyA+JUo4iQIsgCEgkkLHwW9LX/OHdm0PpvPJ5NNE6NNGhuMw2KvanceyFDxCcl1++dVk7GeffviEvr5AHR43nxMlUcdlIpRxK2URRYQnLV3zE22+/glQqxWwy89SEaWRl5SBRqJEFRIFHPIzz2M3Me/Xv7Nl/mNCQYDZ8vcZXFAfBg8tYzrWgaRxO+7VTb8rzSzYOQPM5o0mY8jdxbTrdHH7wLaoPpdfRGxmLvqX89xSfvBrP5YMg4J8Ud8394Vb0BjIpzkojSl0gToMFPB5U4cFiX2s2+ObU7uc3COySCIJA4SebyXnzS5otmkDUmEEIglhgpuzHPWQsvpyzrtH4YTSdOhJVeJBYsTo9n0ND5/r4lbTgSVHnB2rx2Bw4a8ycn/kRiQueRKpUIA/0FtaqMVP0zQ5yV/7ik+nwu7oDoD+Rxd7Hl+IyWWly/x0kPX+POF2FnMDEGFwmG0gkmPPLODx1LaacUrqueh5NbBgSmYzs1RvRHzhLp7VTUAb7UePlV/jADkiVctx2Jx6bE7fZxtnZH2P07hHNZ48ivpatfnD4K9e0LfNX/waItm/bVZNQRetQR4fgNtup3J96XX2TP+F1n75puv4dpP5aFDERSJRyqn/YirZbWyQyKdU/bCNgcA8kSgWNJQrKN6Zwccn3tFgwDl0t2rpqzJyd8gFx44cRNqQzjooaDvef6dM3nb992afrj9z9qk/XJy148qq9yJxRQNdfXhcLQ8rEPavo21119Kjh9EUSXx1bx0ZsQANuFzd0F/n888/5/ffffZ8XLFjAmjVrfJ+//PJLNm7cSFpaGm+//fZtdbxr1y4qKyuv+du3337L6dOnb+t+/+u4Eb3+r+Gnn36q8/mVV175t937yJEjLF682Pf5559/ZvLkyb7PR48e5Z133rnl+3333Xf8+uuvV33/75TBSZMmMWPGDGbNmsX8+fOprq6+rfZfffUV06dP91Xf/lexaNEizGbzv+Vel3A9Ol6JkzM/psM7T13ztzavPELW2k1s6zOD4LZNyPthH9v7zULRvjOu7AsYpk3AMG0Ctm+/AKkM14V0qh4cgvn9Jfg9N813H/v2TRjfED1YW7wylty1f7C/14u4qs3EjhkEUgltlj+PMS2XHfGP4zbbaLPieV/7yu+3U7ryWyQKBef6P0vlD9sJGNCZzEdepnjx1yBA7vT3SB82hcDkriibitXH230wmdw1v7Ot0WM4K41EDu/Gvp4vUrh+N2GDOrKv54ucnfkRrRdPAMC/ZRyNnx7O2dkfs73pEyh1gbR57zn84qMp+GYHgsuNMTWHo/e/SUCrxnVoZblQTNq0NWxv/DjOahOxYwbR5t1nKdt0BMOJLM7N+5yaE5m+vhQt4gkYOYyih58nt89I1F07oO7dDQBrynEql32IIysHw7oNWLbuQapUEvbqi1fxKPGVMeSs/Z29vaYh81MTekdr9vZ8kXOvfgFSKRe9h32XcKkCbtqLq9nVcgKaxhG0WTERbXwU6S9/hiWrGEdpFedq0cVjd3Lk/rcwncsjdfqHWC6WoooJvWlfHrsTS04ZZ6atYWv8kyh1gbRfPRltfDQH75xH2txPcVQarxrfude+wl5ahSmjCEtOKdUns+jkPfRxVps4+/Lnvr4uydPJcUvRxIVT8PV2UgbNJnp0f0J6t6HmaAZHR76B4HDRavHlglONn74L84XCOvc4/cxySn4+QFXKOZBIMJzK9tHj8OxP6LponG9eO0YtwF5ppCa9AP2pbKrScrljtZijuMWTQ6jJKGTzkHkcuf9NWsx9iNyPN7G/1zT8k+Jw2+zs7zODC/O/QRsfTc3RCxzxjvESzZPmP4l+5ykO9JlOyqBZNH3+Huxl1WyPG0v1sQvEPToYa345of3aoY2PYn/PqZyb+RFtVk4U11fPqZT/cYSCz7eSkjyHqJG9COzYTLxu9sckvv4oJ8Ys4kDf6WgGJxPwzARcuaKxr+rZA6mflqpX30A/aQqeslLkTRrj/9hYH/2O3v8W5vP5nJ2+lv29puGsNpH05uP4xUdz/uXPsWSV4CitrrO+Lq+VItKmrWFH48cu6wDEBzq32c62qIc5N+djWi99pk67SzzzaxHr0yGWnFL0+1IxnMyiYvsJPDanT37bvTPex6+DD8zHWWnEmF5A9alsatJy6LpW5FfF3lR2D5rDnsFzSZu2lrbLniV37e+3zC9LVjEpyXPEf0Newm11oBvUAXtZNTsTn6J881GkCjnlW4/T+t1nffw6O/Mj2q6cSO7a39nX80XK/jhC/ufbOJj8ElEj70DXv/0tyUbMg33JXfsHO5s9Sc2RDBzlNeR/vJmq/WmEDerok41L8u+xO7HmlIo8iH8ChS6QdqunXFMH1G5z7P43MZ3L4+z0D7FeLEEdoyP0jjbs7zmVovW7fH2dmfkRbWu1M+eUcWraWjbHj0OpC6TT6hfwi4/i2Lh3OfLYP3BWm7nw7k90/Ic4P3VUCAkT7sR4Np8TL35I2Y5TKEP9afvGY/glRLG913ROzf6E9ovGUbHzVB3dkX6F7qg5mUXHm+iOa62V0P7tr6s7mj49HNMF0bv4kv49+exKcHvIXPYzeZ9vJXrkHVxc+0cdnRg8qDPqJpFkTHwP48lMzKkXceoNtFgpymHag69xashMTg+b4x3fGAq+2MqBAbOxl1YRMawrAGGDOxHWrz37+0zn6IPziRszCL/EWAAS5j9F9Y6T5Lz+OaaTWZwYMI3MmWtotvgZ8pZ+T96if+Io0uOxOzGknMWvVRPf+GrSC9g//j3KU87TYvxQ0j/cxB+9Z+CoMRP/yAAAOs1/HIAfmj7JsSeX0nzafUgUomdWwfrdHH5YfO5o+coY9PvTqDp6gcIf91G2/SRtF4+nYk8qKQNnk5I8h7Rpa2j97rO3ZBN4zDbiloh8FBxOLo55mbIV67CczsRVWon5SBqx85/3yUHxgk+5MGQih+56lSbP3kXJrwfZX2uPvJEdcEk2zJlFlP1+CMHlps3yiZwYs4iKHSdBgJTBczh2/5tEPyh6BIb2aYPpbC47Gz/KiVHziXqgD4FdWoBUQlCXRM7P+ZjKvWdwVBiwFVeStHg8zf8+lux//EBK8hyyFn9Hi1fH0uKVsZRuPIR+92kKv95Oyc/78TjdqKNC6uj51osn0OKVMeSu2ciuVk9TsuEA+V9sJWxQR1r942nUkaFsi3uU83M/9elR/5ZxxD06iIPDXubAoDk0ejyZ4p/2s7fXNDw2B5b8Mgwns9nVaSJpsz++xt7sIe31b6hJzeHUS5/irBFt1iZjBvquiRjckYi+bdm8eQcffvQV769a5PttyuQJnD8vHrSsWrWIx594ga7dhrJu/QbmzZ1aqx8rrupCXNWFeKzVjLxrCGvenQ+ARKFBIlPgqsrHbapA5h/GtdDilTE+HX49nqfW4rkqKoT4ifdgSi/kz6hHsFfU0PmzGcAN9EavF/FPisNjc3Cgz3Tv/hB1e3rjmRWUbDiA3F9D0Y/7Kd18FI/DRcG3u+vMJ+qJofi3S+Bg0hOcfvANoh8dTOSYQaibRHKw1VOcuf81XFVGQgZ2IqhLCwBCerchfFhX5P4a0l/9gj1dJqKKCiX+xfsBCEvueFnnXyzBXlr1/9j77/iqquz/H3+ec/tNctN7ISGhhNB77yh21AEVRGWsgAqCKPZGj9gVkUFkFHFEZxBUFOlIJ/QEkpCQ3ntub+f3x7m5JCSA8p7vzPvz/vF6PHiEe+85Z++91tqvvc7ea68tT0gueJDjd73J4bHPg8uNtaSKjFkrCL9zCD4dowke05OQsb05ce8idt69EH1UMJ1n3AJA/j/3s3Xci2wd9yLm0mocDWaqjmSR/899lO44SZ8l00iaNg5jZjF7R8/n4F1vkvz6/SS/OoULK39m16A5KHy0BA/uwq6Bz5C9/J84Gy3sHfU8Oe/8k5Rmttzu0ZtIf+5v/BYvj2Fd33viqr5l1mtf0nj6AmefX42j3ggSbfON2UrUUvkdRrI7yLv/RfLue568qS/grKzDcPMwCv76GudvnI7h5qGUvPoJubc+xZExzxE0uiexj9+CPiGC7JfWYPHK9jM6LXuEsm92ceLeRZfY6xSK1v7GgZHzsJXXEtrE9WN64t+3YyubahqPD46WuTRkdA+6vPO41y7dDhdRk0a08hGv4zr+LK44KdmpUycyMzMBcLvdNDQ0UFhY6P09MzOTTp06XVPBu3btora2ts3f7rnnHrp3735Nz/13wO3+953mKElSi+dd+vmP4kry+t+Gf/3rXy0+L1iw4N/27E6dOpGdne39nJWVhV6vp76+3vv5j9qk6wonl/27bfC1114jNTWV9u3bt5q0vZpNbNu2jaVLlzJ16tR/S11eeOEFfHz+fNj/vwO1x86jMujRhAW0+i1kSAolPx4isFcSjVklBPfvhORw4Th1DDEwqMW1ql79sO/8FQB3WSkIIoLnGmfGKSSj7CAEDU2hYvNBAEq+3U3oTf3w752E5HJT/OU2JIeL4vW70IQHovbUyXQ4HZ9enXE1GAHQtI/GbbHhajBhL6kESULUa8HlxngonYAbB8l18vch9x1Zt7byOhS+WgB8kqJwW+yowwKoTzuP0qBHHRaAT4doRLWSsu/3IbncVG07Qei43pRs2EPM/WMoXLMVpZ8eS2EVCr3GWz+AgIGdKN98yNOuPYTd1BefpEh07cIp2bCH6t2nCejdwVuWbsRAXDV1OHILwGbHduoshskTALAeSEM/fCCNX2/EdvQUiAKIIorIsFY6Ch6a4i1Xcji9kWNVO04iKhWI6pZbAO0Vdfh1jadi80FcJiuNZ/MJGt6N0g17CB3fj8LVv6A0+GAprGxhFy6zjeChKVRsTUNQypEEVysLIGhgZ8o3H0JQKXDUmwgamEzJhj3Yqxoo+WY3olqFwvfiFiBbRR0Np/Pw75VI7kc/YMwupnLrMdQhBjRhAdirGqg/ketd6W+yJ58O0dQdPkfImF7eaDFRo6J0wx7q07IRlApUgX6owwLQRAYRMq4Xxet2tHhGze5TlPxjF6E39qPi5yP4dY33ysNUVIXaX4/WIw+n2UZwz/Zk/u0XRJWCvO/2oQ0xyL9LoPKRbU3po0VQKCj/4SAKXx1KX603ei5kbG8ctY2UbNhDfdp5Tx190SVEEDgo2Vs/yeHCr1sC+Z/IK/4KtWdDhSAQMronpRv2AFCflo3KoKf20DkAir/eQehN/RBUcturth2X75MkJJcbl8WO5HBhPXAQ7cjhmDfLC56aYUMwffdPbHv24jidDqKIoNagCA1tqdtmtlfy7R5Cb+xLyYY9hI7vS8HqX+QouMIqr803IXBg51YcAODXNZ6yjXJkZMnXOxFVSny7yJP/zXWmDjJ477/w3j8JvaEvpRv2yH2zoOKy9hvQsz0XVm1BVCoo2vC716Zc5ovbaxV6DQq9hvLNh/6wvpq3LWhYNyx55fgmx5H/yWZcRgt5n2xCFWJAHRaANjakmb7Oe/SV6dHXTsJu6uvRly8uo/UP2UbAgIvydDucuF1uwm8fiLPB3IznslEafLx1DRyYTMXmgwgqBc56EwEDk9vkgOb3uMw2goamULn1KIJSidvhwu3hAJ+kaG9ZdWktx5TggcmUXcIBxRv2Uns0m+o9p1EZ9JgKKtFGXhxTRIWCkCHJlG45gkKnpnRLGpE39qHwW3l7Z2CvRNxWhxyF40Fz7rjg4Y6KS7ijoQ3uaKuvuIzWy3JH6LjeFHnk38S/LqMZY1YxQQM6UXckC2tpDT7x4S0iyILG96Nyw24CRvakbPXPKP19QJJQ+OhAbO36Bw1NoWDVL/IkcUU9gYOTAYieMhrzhTIs+RXUHcrEZbERefdQFL46DAOTKf96O0E39qPiHztxNZgxHpPboIkOIejGfpgy8lH4aCn+aKPcNo+eGrNLaMyRdz8E9WhP0Y+HAcj7dg/RN8kvyYYO0Rjz5NQjxpxScEuog+T+UXPwHI46eYwOGZqCOsCX4g17Kfp2D/4p7VAZ9Cibcb1Cr0GS/phPULvhN1ThQShDA2U7N1vxGdCNmnVbQBRwVtahMPigDA3EWVmLNT1HtlmTFVGtlCPamvUP2Wbb9gMAgod3QxMZSPG6HTgaTPJuhvwK9EmRmLKKCB3fr0WfCh3fj9JvdslyPH0BQSmiCvDF0DsJc24p/r07UPqP3ZjOFaL01aE0yDs8lH6yPJQGPbbyWoKGpqAK8KF0wx5Kvt1N4OAuuExWwu8c0oLnlQY9wcO7ybZntnl8jn4ISgXBI7pRtnG/x653eXnUp0M0dWnZuC12JJcbpY8OUSOP2Y3p+fh1ir3q2Fx/Oo+QISkUffc7jdnFVB/OItIzgQLQcdYEyramUVFZTfb5C/gH+BMREUZ0dCQ33zSGzz9fD8g+tsHPDwB/fz9KSy+fzqZvz274G+RrBbUPbqvsS0pOG4IgtuDfJjQfm66k8+Y8JapVFK7ZKu+WKKpC4aO9Im80jQ8qz/gQOrY3jlrjn+KN6t2nqD+RC4JA1c6TqP19KF6/C5/4lulRQm4egPHEedwWO41HMpEcTiIfGk/Ft7twm600HstG6e+DQqtG8mxhjXlwHJW/ygtiRWu2Yi+tpXzTASLuHCLXd3y/i5z/ty0oDT5YPZyv8NVh6J2EpaAc3LJvWb5xPyHj+xE6XubJugNnqT52HiSJ2NsHttJB6IBOmAoqyduwl7xv9xDQxAF6rZcHFD5aHHVGggd3oawNP7Zw3U6UHj3UpWV7x4gmX720ma8e5vHVL2e/9oo6Gk9fIGhoCmXf7cWUXUzdkcw2+aZuw1aUzfhGMltxVddjO5uHoFbhajDhKCwDh5P6H/fgO1SOQhRUCkSlgoCByZRt2EPI+L4UXSJbc24pTg9PNrfXwlVbPFxfR+DgLl4dORvMbdpUk98iqBQISiWG7u29PKqNCMTZYAJJauEj/l+H9P/Av//XcMXt2506dWLtWnmbRlFREbGxsdTV1WE0GtFoNBQXF5OQkEBmZiZWq5Xly5dTWFhI+/bteeqppxAEge+++460tDTsdjsdO3bkscce49ChQ+Tk5PDBBx+gVqtZuHAhavXFXHMff/wxffr0YeDAgaxbt46jR4+iUCjo3r07DzzwgPc6t9vN7NmzWbBgAQaDAbfbzaxZs1i4cCE2m40VK1bQ0NCAwWBgxowZhISEtHg2wNSpU/nyyy9JT0/nu+++IyAggLy8PN59990Wsjhx4gTr16/H7Xbj5+fHq6++yrfffotWq+X2228HYO7cuTz/vLzqvHjxYlJSUsjKyuKhhx5i1apV3s/z5s3jwIEDHDhwAIfDQf/+/Zk0aRIVFRUsXryYTp06kZWVRVBQEM899xzHjh27orzy8vJYtWoVNpuN8PBwpk+fjq+vL2VlZaxatYqGhgZEUeSZZ54hIiKCH374gT179iCKIj179mTKlCm8/vrrTJ06lcTERBoaGnjhhRf4+OOP2bVrF4cPH8bhcFBRUcHQoUOZOHEiAMuWLaO6uhqHw8HNN9/M2LFjWbduHXa7nXnz5hEbG8vTTz/tlbEkSXz11VecOHECgLvvvpvBgweTnp7Ohg0b8PPza2U/l8JgMKDX6ykrKyMiIoKamhoGDBhAZmYm/fv3JzMzk3vvvZfKysrL6t/X15e8vDwSEhLQarXeZ2/bto3Dhw/z7LPPsmrVKq+dzJw5kxEjRpCWlobT6WTOnDlER0fT0NDA+++/j9FoJDExkRMnTrBkyRIMBsNl+1SXLl3YsmWLV9fNbeKXX35pJZulS5ditVp58cUXufPOO+natSufffYZ1dXVADz44IN07tyZjIwM1qxZA4AgCLzxxhtYrVbee+89zGYzbrebRx55hOTkZGbOnMnixYsxGAz8+OOP7Ny5E4DRo0dzyy23XNYO1Wo127ZtY/v27TidTsLDw3nqqafQaDSXbW9bsJbWoIsMxFZR5/1OHeSHo8GE5HKjiwzEXFCBITkWAKmhDkVYBIb3VuOuqcay5hPE4BDE8Ej8P/47gn8grrwcxOBQXLXNookVIs4Gs9fhsJbUoI0MQhMRhCRJWItlGdo8kRzayCBokF+SlKEBSE7ZKVRFBOMsr0UVHow1Kx8EAXVcOIJWjWFUH8ynzqMK8sNtdxAyrheVv6Shiwvzbu3VRgZhLa9FGxmEvaIOa6lcD2tpDYJCRGnQ47La8euRgEKnwVpcjSrID014AJqwAHp99RzORov3fkRQ6rUM2LKAwi+3U7X9BNrIIIznijB0T6B0w14ibhuANjqY+uM5aCODkMxWRL0e0d8PyWZHER0B1maTI2EhOMsq8J92D6Zfd6Pp2hnbqXMt9KYK8sPRTJ5KHy1K34v9x1pag9JXh6OitsU9TTrQxoaibxeBQqvGWlyNJjIQa3E11tJqrzw0kUHYKupQhRhQ+uoYdepTCj7fin+PhDbLam5DTfUbtHUR+oQIir/dQ/TEYVg8egZwNlpQGVrmJVIF+SG53bhtTgxd4zm3YD0dX7wXracuTRD1Gm9bTOcK8ekUg2R3IerU6BPCcdscXpuyllaj9NWhjQwi/qk7yH5zHUpfnTwpc4lNqvz1+PdJwmWyeuWhjwjEXFKDPiIQa0UdmmA/RJWSvoseIuvzrZTtPoUkSegjAslas5XhX8xlwvGPUPnqsFXWIzld6NuFYatqwL9XEgO3LUYV5IetrLZZHWUZ+vdsj726gZT3p+Ob0g5TZhG4JayFlYTe2AdLQQWGXkkIShFNeID3ftnmnWjDArCX1mAtqyVwUDIj0ldhr6ijdl86AJqIIJwNZq/9avr0xpGZBZ78fIqQEFyXHBbmdtixHZRfGpAk+n73MkpfHVGTR1H85Xav3KzFHtsprm7Rry72FQGFXkv/LQsp+nKbt6/UI3NO2M39UfhoyXrtS1xmK35d2mHMKKDTWw+S/eY6ue84na30ZS2uxq9rO4r+vo2A/p3QRgZh8ZRrq6hDHWJAVCnpungaeat/pXL3KZDw/h5xU1+SX7wXTag/tvI6JJf7D+tLGxnk7WMRdw6m8tej+HVth7VQ3loYfucQFFo1EXcMwpJX3kpfmrAAbKU1WMtqCByUzMj0z7BX1CE5nX/INpyNFq88FD7yJKq9rAaFrxZbC56r9sjPhbPBzICti9ElRFDy7W6iJg6/DAdUe+9v4oDhp1ZS+PmvGHq093KAJjLQW5axosGrc7fThaPBxJCtC/FJiKDo2z3EXMIB1tIa4h8cQ8UOOerRWlbLhbXbSJ4/kRuOf0TFrtOU/nyY5PkTsZTUoI0IJPLmfjScK0Sha5kT+VLuyPRwh+YK3NFUZvO+0lL2F7mj3VMTyGzGHU38q4kIwlJQgW9yHDGTR1J3NBtNRBCOZtE66oggbCVVqCODiZ13D9p24VR+vwd1ZDC6DtF0+eZVkCTKv/yN6p8Ptqif2+ZAHeoPgDY6GEtxlfe5tqoG9AkR6NuF4ahuIOn9mQTfNAB1RCA1W4/iNtswnS0g7tlJKPx9QIDMh9+WF1+tdjSRwVBZ5H2eoFTgNFm9ZZtLZd4DsNca0YQYuP2EzG3GrGK0EbLuvfcrRBwNJjQRgViKq7GWVLfgAd8+iXR46T7UIf6cnvEBnRf99ao+gaNM9glUEcE4K2tBFAm4bRgBd47Cmp6Do6QSR2n1xd898O0aD6JI/VF54bz5GHk5PwCnE0GtvDhGICCIsu+r9NWhDvGn3fRb0LePwF5ZJ9c3MhBraQ39ty9FlxCBvaIee1U9uthQrCXVBA5NIeSmvkgOF9U7T6KLC6Xoi9/o8MYDdHztfhBFjt+/BP9eSWgiPH3QI4uG03no4kK9sgCwVdaj0GlkuYkCXd55DN8O0eR9/CNR947AmH0x73cTj9adzKHjC/eiCvRF1KlBFNBGeRaOGy0o/XR0eH4SwSO6ce61r9ocm5v8Qm1UEP5d48lY+A3xU+VId21EIH5JkWQsXA93yRPoxUWlREdF8NxzTzL/hQX4+cn5KR9//Fk2b/oSi8VKQ2MjQ4be1sz+tCgDopHcLlymanBdzKsoKBRItov5NCW36+LY4kFzH+dKOrd6dK6JDMJSWInkdNLprQfoMP8eag6fk/v1JbyhaMYbumbjw4BtS1AH+WFtMT5cnTcABFEEUSBm8khKNx5AEIQWk2kAgkqJtl04ykBf3FY7gkqBOiwAW0k1iCK9ti5F2y6c8u/30nDsPAA+iZEIGiWIAn2+e4WsN77CdL6E8DvkRfsmrm/6ayutlttbWo0mOpiuK55GExlEwac/0XDsPPr2kRh6J6GJDMScV07I+L5UbT2B5Hajjwy8xE58EZUKHEYL5pJqL4dYSmso3XmSnvPuZsypT1D66jg9ZxUd50+8oh+rjQwiZHAylTtOeL9r7qsbPL76H/EtnQ1mNFHB+HVNIHvBemKmjm3FN86yKiSbHWUzvmn/w/uo20XiKKvC3Wi+WE5ZFbqenWm/+UM6toui+PNf8ekcg7W4Ck1kENbiqpayjWw5Llxqr825XhMZiEKnbtOm7FX1DPxtCbqECIq/3onST4fkcnt9RP/ecsRscx/xOq7jz+KKkZJBQUEoFAqqqqrIzMykY8eOJCUlkZWVRU5ODu3atUOplF+8L1y4wEMPPcQ777xDeXm5N8Jy/PjxLF68mOXLl2O320lLS2PgwIEkJiby9NNPk5qa2mKCrTmMRiOHDx/mnXfe4e233+buu+9uWXlRZNiwYezdK69mnz59mnbt2mEwGFi9ejXDhw/n7bffZujQoXz++edXFcb58+e57777Wk1INjQ0sHLlSubOnUtqaipz5sy56rNKSkoYPnw4y5YtIyQkpMXnkpISSktLWbRoEcuWLSM3N5eMjAwASktLGT9+PO+88w56vZ6DBw9eVV4fffQRU6ZM4e233yYuLo7vvvsOgA8++IAbb7yR1NRU3nrrLQIDAzl+/DhHjhxh0aJFpKamcscdd/whuTSVffDgQXJy5FXhGTNmsHTpUpYsWcKWLVtobGxkypQpqNVqUlNTefrpp1s859ChQ+Tl5ZGamsorr7zCl19+6Y3+vJz9tIWOHTuSmZlJSUkJkZGRdOjQgaysLFwuFwUFBSQmJl5R/6WlpbzyyistJrh/+eUX0tLSmDdvXpv26Ofnx9KlS7nhhhvYvFmOINqwYQNdu3Zl6dKl9O/fn6qqqlb3XYq0tDRiY+XJtuY2kZOT06Zsnn/+ea88Bw8ezJo1a7j11ltZvHgxc+fOZeXKlQBs2rSJhx9+mNTUVN58803UajW///47PXr0IDU1ldTUVOLj41vUJTc3l507d7Jw4UIWLlzI9u3buXDhgldGl9ohwIABA1i8eDGpqanExMSwY8eOq7a5LbTKD9x8/tkzGd20AuuqKMO24xcaZj+M7afv8X1xIQgCzvST1M98AOOilxAjotp4aFvlSt7nt/geyVte8zq0qJskYTtfhNtmJ/yJu0n8+xtYMi7Ik5cC2KsaiJ12IwO3LkJQii2f16w9Tf83XyjDUWeiz7cv0Wf9C5iymr2oibI1F+hvAAEAAElEQVSjWH8yl4JVW/BNjvXef3zKMqwl1RybvIS4aTcQ0DsRSZI4M/tTdLGhpLz7GApfHW6701uWq7Iae3Yu4Z8uJfzjRbhKK+Scds3a63PbOCSXC1dFFYrQYBrWt4x4bpUfWxDaWIq75AvPPQq9hh6r55D79ndtPtArm2Z/LSXV7Oo5A//eiSh8tH+4rP1j5rOr5wwMXdvJUZ+X3nXpbQIICHR8YRIZr6zFZbK2rFOr2oIpu5jCtb+hjQ2l9/oXcRotbZqff/9O2KsaaDx1oY2neL5RKcHlxlZ28eW2qeyLcgGXzc7eh98juGcifu0jvb9HjuxObXo+G3s9ydG73kQd7IfCV4egVODbORZHbSMHx74gTwxHBl1SuoSgEPHrlkDh2t84NHY+LotNXg3XqEiYfac3PygSbfYLbx3dsk3v7Tkdpb8P2nZhFwXsuS5kXG8ksxl386j/Zs9U9+qJIjwcV1Exlq3bAKie/hRHJy7AVl5L3LQbCBzYubWgLyO3E1OWevrKYmKn3ShHKEgSRWt/w15r5ML7G7GV19Lxjakt6ujV2WUOQ4mcNBwkqNl16hI9Xfzrstk5+td3COiViG9iZIvfy7YcZeewZznz1CeoAuUX5z+qr6ayBJWC0Bv6ULk1rcUV+R9vxmWxyxOwcc2inVvpC8wXytjTcwZKfx9E3aWLS23bhiqgWZS9IKDQazw55Frytvf/nnIPjnmevT2nY+ga36xftuaA5rK0llSzt+d0/HsnXcIBbZfVpK7fx7zA9p4z8W+DA1T+PoTf2Jf0Beu9n8NG98BcVMWvPWai1GuI9ETTAnR96wEy3lpPm/BwR4cXJnHulbW4PdxxKRm0sqJL+kpr2TdxRz0NbXGH57/qID8kp4u6I1lcyodNi7oCcP6Zj2k4fA5dx1gUei3nn/mEUzfM4+zkBUQ8NB6/vm3sLrnCeCpJkmyv3dpT9sVWGg6fxW11EPPknYC8EFG8cjPmcwWYMvKJeuzWFvdeDU2XaEIMGC+Us6nnk+wdPR+fpMhWE8MXRdK2LVVuOcL+oXM48dDbxD89oc22tNnPpeZ9xY3pSAYFTyxCFR6MMjSgVVtEvZZu7z+Bo7pBztcJbY6Rl9ps8MjuSC53szHi4i3W4moKP/+Fsn/tx1Zeiy4h0nO/AG6Jw2OeZ1/P6Sj9dOjahXnbYc4p5fRf36H+SBa+ntQvYbcOIOvVteztPZOsV9fSacFDXsmBHDkuuSVcZmvrsba5eNwSx+5dgim7BP/eiYjK1gedSJIbU3YJuR9tou+3L9Hzs9m47U4kp+xzFH+3F5fZxqlZn2Irr6PzG/d77mtdriAI9P/bM5x59UucJqv3oq5vPUBjdmmrE3WGDOlPRUUVx46f9n43a9aj3Hb7VOLb92Xt2n/wduprcnlOG86aAs/W7XqUhksPR2zLf2jb77j4+co6R5JQGvQICpETj77Hzh7TUeg0CArFFfuc2Gx8ODR2/mXGh6vwhgdNeUVLv/+9zbLcZisV3++h2z9epevXL8s+UVPV3G6Oj51H/eFz+HSMwaez/D4jKBUo9VrcFhtZb35F91WzPe31CqZ1fZra63Jz/s11lP9rP/69k7zPbLo+/4ONxEy7gXG/LkBQKHA3iwgHCOyWIOfMNVlbPTq4Twfqz+SzvfsM9o6eT6dX7vVO+suPF1qJ3b97PDGTR5H11tcAXl+977cv0Xf9Cxib+erN0eZ7jSDQY/Ucsjy+5WX5BlrIOPe2p8ga8iBigB/CpeODJJF721Ps7/kEht6JzSaV25Dt1ey1eblyhdtolwRu6eIY3j0BQaVE1Km9PqLXxq/hALnruI4mXPWgm6Yt3JmZmdx6663U1NR4t8x27NjRe11SUhLBwfJJrfHx8VRUVNC5c2fOnDnDpk2bsNlsGI1GYmNj6du37+WKawGdTodarebTTz+ld+/e9OnTp9U1o0aNIjU1lVtuuYWdO3cyapScbyQ7O5tnn5WTug4fPpx169ZdtbykpCTCwlpvWczKyiI5Odn7m6/v1U+HCwkJaSGf5p9PnjzJqVOneO655wCwWq2UlZUREhJCWFiYd/Koffv2VFa2nVi5CWazGZPJRJcucvj1iBEjePfdd7FYLNTU1NC/v5wcuGmi7fTp04wcOdIb3fZH2tK9e3f8PFsf+vfvz7lz50hMTOTnn3/myJEjAFRVVVFaWuq9ri2cO3eOIUOGIIoiAQEBdOnShZycHHQ63WXtpy002aTb7fZOlH/33XdcuHCBqKgo1Gr1FfU/cOBAxGbbl/bu3UtQUBDz5s3zTrJfigEDBgCyTg4fPuxtT9Pp2z179rzilug33ngDURRp164d9957LyaTqYVNXE42l/aV06dPU1R0cUA0m81YLBY6d+7M3//+d4YOHcqAAQMIDg4mMTGRFStW4HQ66d+/f6tJyXPnztG/f39vtGj//v05e/Ysffv2vawdFhYW8s0332AymbBarfTo0eOybW5CcXExe/bs4eTJkwzEs3rcbAIGwF7diMrgI29lKalBHxeGtawOANHPH3dFOZqbJ6AZdytiaDjOzHTEELk/OjNOIej0SHZ7y4JdbpRBfnLCd5cbbVQQtrJabKXVCIKANlq2N01UMAqNGltZLU3rpQofHarIEDr9/B7mU9noUtrjqJCjMAVBoPDFTzDuOU7kvKnYy6pwVDeiCvBBE2pAksCSX4Ha8+JiLa3B0C3BO+mkjZTr4ahuRBAFir/ZJSeVH9sbl8WKNjoYR70JU1YxEXcMonr3aQSFiNsmr+AbzxWiNOhx1Bqp+PkIAYO6YCurxXy+hPKfDlO7P4OGkxcIHdfLW5ar3IRktVH2V3lBJXzV2yCKRP1DzhHsajSi7duDqpeWELr4RVzVtTgvFNLcQXFUN6IJ9WfwjiUggaWoqoUT2BRl0RyO6kaU/j70/3URSj897WbeJkfNRQdjK61BGx2MNjJYlr2nrs3L6r/xVTQhAdhrG/9QWSqDnriHbyRm8ii0UcFIDhe66GDqPNco/XQ4G+UXxnbTbiD2/tEgCIgaFfUncin/+QgBfTuAQItJQpC3kza9TEguN/WHM7EUVqD006EONshRex6b0kYGIyhE9PHhhN7Yh5AxPRG1ajlyQSES+/CNRE8ejTosAEGA4vU7CejbySsPS3kd+qggIkZ2Z8A7cl4jQRTRBPlSceAs0eP7IAgClvI6us37C2c/khdKGk7kAuDTKQZrQQWOqgbcDicDty+RD2pxuprVMQhBIdKYno+tpBpDj/Z0SX0UhV6DIIoYeiaiiwujz4aXUejUiBoVSj8dPp1jqTuciaO6EVGtxFYpp85o6l/OBjOWggpCRvagbMNebKXV8nbBslrCbxuIqnMnVCkp6CfcDqKIq6QERVgYUmJ7At6Uo7fqFlzMUe2ursZRrUTho8WYVUy3lU/Lh8t47MjqtaOgVnbU1FectUYqfj5M7F9vRBcTSu9vXsRRa8SnQxT5n/5Er6+eR6HXYjxbQMSdQ1roTNRp6P/LQkSVElGvwe1wETgkhaptx1rYry4yiNAR3enRTF/qQD+q958lfHxfEGjFe5VbjyGqVahD/bGWVP8hfTW1rfOivyJqVHRb8TSIItrYUDicKUcjCfLW1Mi7hnrvb9KXvZm+BIVI33+9ikKnRqHXXtY2mqJhSjfsJeq+UQzcsRQksBZXodCrKfthP/rEyEt4LtjLc0qD3mvzGk+/bJsDgltwgDrUn74bX0MdEoCjGQfYLsOpTeNI/MM3EjN5JLpmHFAL+HWJwy85loN3voWjVt7SFjq8K6bcUvw6RBP/wBj8u8UTMjgZZ4MZXVQQAT0S6LvyKbQRgbgdTvz7JBE8shsBvZKumTsuyv41FDo1Sr2mTe4Iu7EPoWN6IWpV8hZEhSjbQGkN/r2SEDUqTs74iPhHb8JWVutNaRHx0Hh8e3egw0ezqN9zEk1UCOrQAKq3HiF80ijMGXkeGTdQs+UQuvZRLeonalTYq+UTqK3F1ejbXfSLNSEGKvPKsZbI0U7G49nYS6qxV9Th2zORiGnjUUcFEzZppMd+Q1D6+6DvHIsy0JeYp+8i89EPvc+TnC5P2gm57I6PjMcnNoQbfluEOtCHkt+OAWDOK0dyS4g+F1/QoycOQxcbiqBUUL3/LLroYCS3vMCjiw1toYe6g2fRRYeg9NNd1SdQRQQjalX4DetFzFJ5cd1yKhuFvy/2onI07WNQRQbjLPfszFAqiFvxAiXf7iHxuYkM2rEESQJrszHycn5AxG0DUPpoGXrkQ3mM8PfxjrqWvHL08RE0ZhRQ9q99xE+/zVNfud/Ugxz15JaIvGck+vYRqEMDKP9hvxzhWlhBwCDZlg09Ezn9xAdy+4INBPbvjCRJ1O7PQBsdTMj4vp4o02Dqj5/3ykLWub88Lnjk1u7R8WijglEF+OJ2uvDtEO29VuZReft68dc7Kf5a3okzLm8tmohABm9f4o0A1EUFUfTVDnp/9VyLsbkJjnozuqhgLqzdRunPRwjs0wFBoWDktkX4doxGsjvpv+YZemkU3DR+NA6Hk4yzmdx26w3cNH40Wq0Gg8EPl8vFxEmPAvDthk389KPnfaD5BLFDLlvU+hOVFM6HH68AtxNEJeDZuioqWvXtJp76Izr37RxDtw9neFMJqAx6JKeL+mPZBA9NuSJvyONDvWd8WIqy1fhwdd6QXG78eyUiKBWcnPGRfF9U0MVJdA9sJdWYM/Kxl9YQMWUM6tAAjKdz0URdtAl1aAA1W48SMqoHpnOFWEuqqdyaRuDAZBpPXUByu/Hr2s7Ls0022/RX4+H6pr+CWok61J/afRm0f24i/n3ld6Oq346BJHHinkVUiUpuOfQuxoKL78VJD40jZe5diEoF1oo69FHBSC43lvJafGJCiBjRlVzP4VjmvHLMeRUE9kli2I4l8kFQRVXehWgAfbtwEmdN4OikRd66N/fVYyaPItTjq1/Ot2yCs96MNiqY7C+2UvHzYfz7dmiTb5QRIQgaNc7ylhGG7kYTztIqVJEXc5kqI0JweK5zNphxme0EDulCl0+epnb3KbTRIa1k25Q2oaktl3I9osDA7UvRRAVjzMhvZVPN7dLZYKZm92nin7wNfWKk10dUeg4BVQX5eX3E/+tw/z+5Qfp/N64YKQkXo9IKCwuJi4ujY8eOZGVltconqVJdNHpRFHG73djtdlavXs2cOXNYvnw5Y8aMwX7pxMEVoFAoWLRoEQMGDODIkSMsXLiw1TUhISH4+/tz5swZsrOz6dXryic+KRQKb/4+SZJwOi+G5v/ZbagKz4mGTWjetubbgtv6PGHCBG8E24cffsjo0fKWhEvleKW8h1fC5Vaj5WiCNlbOmrXF4XC0+r05BEEgPT2d06dPs2DBAlJTU0lISLjqfVdCW/ZzOTRtK26K3tXpdDgcDjIyMv5QPslLdREbG0tlZeUVDxJqmqy8Vp005ZR88sknvZOXl9bjj0CSJBYuXOi1nZUrV6LT6ZgwYQJPPPEEdrudl156ieLiYrp06cIbb7xBUFAQH374Ibt37271rMvhcnb48ccf89e//pXly5czceLEP6Tz6Oho7rvvPpYsWUJg7yScjZYWW1SaULU/g6hbB1B3Ige/jlHUHD4nbxsZOQ7H4X3Yft6I6ZO3cdfV4DhzEvWoGwE8fyXchXmtnlm7L4Ow2+RUDVGTRlD5y1EajucgKBVETx2LoFIQfd9IbBV1LbbkVH35M5LNQebNs7GeL0LUaXFW1KLv1UnOj1fbiCoqBP/xg6j7Qc6fUrMvgwsf/MDBsS/g0yEKpycxuymnFFGnxl5Rh3+fJJyNZm9ZdUezcVQ3cOKBVARRoPzHI0RNHE7lL2lE3zcSZ6OZwAGdQQJTZpGcg85HS82+DCLvHkrwyO7o24VR+ctR1CEGKn9NI2rScNo/cydVu055y7KlZ6KKj0UZFYEiJgJt92Rq3nqPknueoPb9v6GMjsRdU0fooheoX/MN7rp6XFWt+0PVjpPkfvAD+8fMR1AqEJTyEOLfJwlHo7mFc9cEl8mKpbCSvT2nU7v3DJW/phE5cTiVvx4l9uHxOBvN6GJDcTSa5a3bwX4oDXqqdpwkb8VPmC6U4bY6rlqWKtiP2sOZ2KsbOHjLK7gdTmqPZBI1cbj3PrfN4XXA89ds5fcx82lIz8dWUYefZ3W+/YzbsFc3tmmjze0p5oFxFK7+lRMPLMNR04jLaidy4nD8+3RAcrlw1BnJfOkL9vaawe/9nuL04+9Ts09uv726kewFX3vyFP1OxB2DW8jDJyYER4OFsx9uYuc9i9l+9wKqT14gecZthA9LIah7AtbqBqwVdZiLqwkfliL3hVB/JKcbv+RYefJJgLJNBzk4Zj5Vvx3D7XQRNXE4/n2SvHU0npVfKGr2nObgmOcp/f53bOW1REwYzO6Ux6hPOy9vtyqpJuPZz7wHYPj36YCzwULggM6ogv2Ivn+MfMiKVoWoVePT9KIqiIgKBaJWRc6yb3GVlVP92HRqnnkW24FDNLz/MfrbbyVo+VJ5q29eHu5SOY2CoNUi6OQogNpD59AnRJA+eyU1HjuKmjicyl/TiPPaUYjX5pv6Su2+DCI8fcVltpG94GuO3beY8o37iZgwhLCb++Ey23A7nBgzCji/cH0Lndkr6sj/9CcOjnkec04pIGEtrqLip8Ot7Pf8hz9w8J5F7L/rLepO5pL45G2EDOtKQPf2XpvSN8vf5dctHrfdSdCQLn9YX03coTToyXzpCw6OeZ6GE7m0m3Eb+oQI4mfcjqO6kYA+HTFmFRHZzP5lfXVCFexHzP2jKVz9K4dveQVzfgUgXdY29J5Iz6BhXbHklcs8N+Z51GEBSHYnttIaTDklzXiug1cPqmA/6g5nYq9u5PAtLyM5nNQdyWyTA5rfozToqd5xkvwVP2K+UIrLakf0cEDzsgI8nGqrqEMd7EfN4Uxs1Q3sv+VV3A4nNUcyiZ44DG10MP3WPYcpt4zaI1leHViKqgjs04HqQ+ewVzdStT+DhswiSn9NI3bSMLb1n83Rxz+k/kw+5ZsOkfH852Q8+zf2j5kvT9o24474P8AdTX1Flv3LHtnTJnfs6jWT3f2e4uTjH1C9L53KX9MIv20ASn8fdLGhFKz9DcnpImLCYCp+vRgxW/bFL5x/+kOseWXU7T5JxMM34zJZCBzRA2cz7hR1GvxH9MCcWUDNvgzCb5MXX9Vh/tQeOAvICyb69hHo4kIJGNAJhV5D6T/3Ya+sx1ZcjS4xipqtRwm9exiWrCKMJ3Nw2xzkvriagiXrseaVYTp9gYJ3vsPVaCHzkbdbyabm1AVibpUX0JU+Wk4t+Iat416k/mwh7e7y5KQb0xNRqaD+eK73vuINezHnlVP+8xHsNY1ETxxGzKThNGQU4Gw0o9Bf9On9usnRPTV706/qEwROHIejopbKFd9xYeor5N77Ig1bDxL4lzGo4yKQJHA1mr1bt2OWPo3tfCH5K3+masdJT/+Qx8iLNtu2H3B+4XoqfjpM9sL1Mt9U1uE0WtDGhVJ3JJOQsb2p/PUocY/dhNNsxV5RR83+dKLukwMwAgZ1RlQrKfpiKweHzsHZYKL+aBaR94wg4u5hWAsr5f5RWuvNHWc+X0LjmTwqPXKLnDSC0HF9qNmXjrPRTPnG/c14Q+7L1XvPEHXfSO8JyeeX/gPzhTKq954mYsJgAKInj/TyKIA6RE5lpI0ORnK6qdp1iv1j5lN3NJtyD3+H3dwPW3lti7G5Cb3efQxzUSXWEtkXiZ00jNzPf2XX2Bf5Me5Bjj7xIXUnc/n+nz/x/gerKCkpZfYzrxLfvi9JHQcy5f4Z7Nq1H5vNTocO7QEYO2a49wAchItRnoJSAwi4rfWUnD/FUzOn47aZELV+3t8lyd3CT2zCH9W5paiKfSPmcfLxD3DbHSQ8Kaf+ip40AqfRekXekMcHgfJNBzg45nmqfkvD7XT+Kd4IGdWD8Jv74TRa0IT6I6gUREwYjOl8aYsyq7ceJWLKWErX/EJ+6re4nS6KVmwmYspYFAY9fr074DJa8evdEdN5+TCdyi1H0IQF4HY4aT/3L4gqJaE39KXsBznfaOWvRy9y/iM34Ww0o40Nlcdeq53G4znoEyMJGdeL0m/lXI3HJy6gcssRoqbI78fBfZJQ+eo4//lWb13Pr92G2+6kdOcpbDVG4icOI37ScOrTC3A0WjBeKCdkWFfZHkP98U2MpHL3Gc5/8AO/j3kBUalA8ET7ho3vgybcnxNPfIg5t6VM6o5mY69u4JjHVy/z+OpyH0lq0367vPsElqJKbKWy/V6ObwIm3oCzogZnZS2KIAOin/yOKGjUKAMNCBo1qphwUCnxv2MUpoPyDg1RKy8U53+yGXNWEZVbDhPzyE24mmTb7F2jLZsCUIcFUL7poHwY2FMfo/DVtbIpyeVCadB7ywwa3pWG03n4JEWzO+UxKn9NI+v1r1r5iNdxHX8WV42U7Ny5Mz/++CPh4eGIooivry8mk4nCwkIef/zxK97bNGFhMBiwWq0cOnTIG3Gm1WqxWCxXuh2r1YrNZqN379507NixxSnLzTF69Gg+/PBDhg0b5o2A69ixI/v372f48OH8/vvv3qi70NBQcnNzGTx4MEeOHPlDE0wdO3Zk9erVVFRUEBYWhtFoxNfXl9DQUI4dk1dxc3NzqbgkL9bl0KNHD/7xj38wbNgwtFotNTU1KBStt0A0x+Xkpdfr8fX15ezZsyQnJ7Nnzx6Sk5PR6/UEBwdz+PBh+vfvj8PhwO1206NHD7777juGDh2KRqNp0Zbc3FySkpK8W3WbcPr0aYxGI2q1miNHjjB9+nRqamrw8fHx5hZtfviMUqnE6XS2ijpMTk5m27ZtjBw5EqPRyNmzZ5k6dSrFxcX8GcTExFBbW8u5c+d45BH5NLv4+Hh+++03pkyRT2y9nP7bQnx8PDfccANLly7lpZdeIiio9ZaIttCpUyf279/PhAkTOHny5P/oROvLyeZSdO/enV9++cWbxzQvL4/4+HjKysqIi4sjLi6OrKwsiouLUavVBAUFMXbsWGw2GxcuXGDEiBEtyvzkk0+YMGECkiRx5MgRnnzyySvW02q1EhgYiNPp9EaY/hn0XP4Ix2ev9H4euO45Tsz5DGt5HelvraffyqdInj+R+owCYicOJ+6eEbjLzuPz3OsIeh9wOjG9/QbKLt1Rdkwm8LvfwOXGtOJiygX/Nd8jCCL4GlAF+uLXoz1J8++h8XQexV/vQHK5yZi9gq4rnmb0hb/jqDVy+okPiHlgLL4qB74DuuI7qCuiTkOPnH/hqKylcc9xUo6uRREgR1523JiK22rDer4QQasBrDSeySPl/el0/WgmlrxyavZnMPTQ+7gsNqp3nfL+39loQRMu58XShAWQ8t50BFGg7lg2Z+evptMbUwkZ0xN1sAF1qD9dP5zBuZe/oNe658l953u6pD6KoFISOq4XLqudmr3pFH29k9gHxxE77Qbvi4C1pJr0WXIkJC43brOF6I1yGgPjz9uxnT6L319uJWDGA0h2B+ouHRHUKoJfmoWzsJTIdR9zbvSr9Fn3PGfmfIatvJbMBV/TY+XTdPDIs/bgOYYfeh+33Ykq0If4J25Gckskzr+HA6OeQxNiQBcbijrEwJiCr3BZ7aQ/9THBI3vQaeFDKA0+uK02kpc/xulZn9Jn3fNc+PQnOr82BVGrbtFGe21jm2V1mD+JfaOeR9Sq0CdE0O29JxAUIqbcMo5Pe4fOb0xlxNEP0UQE4rY7SXzmTto9dhPGrGLy12wlZtJwGrOL8e0Uy01l63FZbByeKC+AqUP9GXX0Q9xOlyxDqx1duzCS5t+D0qDH0CuRmAfGkj5rBWE39yfiL0Ppu/E1rMXVpD/1idcme62bT/HXcqqD7AXr6LZylrxdzunC0D0BTUQQ3T59Wj7Mw2qjf+ojHHpmJSO+nMe5lT/R69UpKDQqfBMiEAQBh8nKrilLAUh/71+M37aEuNsHonC5yV70DTH3jybhydsxniskdFwvwm/uhyW/gqrfjhF+20D6eep45qkVAJx7cQ39f1koR9zmlHJ86jJ6f/MCY4rW4bLYOXbfIrqveJqa3afp8NJkhh79EKfRSvqsT0h45i46vjpFTlbfsz2x026g/IcDqEP9GXLofVwWO1lvrqP3Ny/KER9bf8R5IQ+/J6ejiAjHduAgfjMeR/REyuNvIHzbFiy/bEUZF4cYGMAgs4CoVaHQqUlePI2G03mcnvkRnd6YSueFD6E06HFb7XRZ/hjpsz5t1VdCPHZUuzed4q930OWdx/HrGo/CV0vH16fidrg4O2dlC31leD4bs4to98QtJM2/B3VYAM46I35d2tFjzVwkt4SjpoHk5Y9xfPZK+q97jpwVP5Hy2v2IWhU+Hn05TVYOTZajPyNv7U/H2XdiLqrCbbRw5qlPiJ95K0nz7/nD+hJ1asJu7k/Osm9lG3j6Y/r99BaD978LEpgLygke2Z3Tj71Hvx/f8urrzKwVtH/mTjq8OgVlM32VefQV+ZdhV7WNU4+/T5e3HyVp/j0ICpGGk7lePVfvOuX9v8vDc6pgP3QJEaS89wSCYgbm3DJOTltOpzceaMUBGbNW0GvdfPI+/ZGOr92PqFUTMq4X7mYccGlZTovdy6nqYD/0CRH0eO9xBMV0TLllHJv2LslvTGX47lSUejUms42h2xcjudzYqho4MeczSn48RMxdQwkf1R23y03l7tOkv/YVXd+4n7EH38VlsXF89kqSpt0AQJ91z1Pw5XaiJw3H6OGOGz3ccaQZd4w4+iGSUz6kq4k7LtdXLscdfdY9T5En2qyJfw1d43E7XcQ/fgsJT9xC47ki+n7zAqogP5AkIh+9lRMjZhHylxF0+HCWHBUjSTjrjOQ8+yndfpDrqG0XTukXv1C38wTV5yvp/c0LdP34SQRBIOreEfh1jefYvYup3nuGIfvfBUmiaN1OTJlFxDwwloYDGXT8ZBaCSokgigTfOoiAUT3JffFvJLz2gPdgG8nhImb67ZjOFXjbNe7XBejCAlAH+uI0Wui77GG6PT+RujP55K7fBcCRZ//G2J/e5C/5a8HtJvudf3rzo405+QkoBNQBvqgCffHv0R5VoA9BAztjKazk5NOfEnFrf2I9E9Km3FJOP/YetvJauq2cdUWfwFXXSOGsVIImj0cVEYzf6H6gVqFtHwOigCoiGFdtI6KvDm3nBALvGo3lfAEDt/dAUClJTIkjaf49NHjGyCv5AfbyGu+YoIkIQhAF0p/5lN7fvIgmPBBEkYHbliC5JYq+3A7IC5S+XeMZVfgVklui9B+7qfZElFqLq+i87BFPJJSEy2ghfeZHiBoVHRc8hL59JOa8UjLmfIaz3kS3lbPw6RiDQqsmsF8n0p/+hIaTuYSM6cXoC3/HUlzFmZkf46gz0nPtsyQvmobLZsdWWkPZxgPkvvNPBu1axtiir2Q5zl3l1fHQ39+Rt7PbHKQ/v5p2j46n/dN3ICoVOE0WNGGBBA1Olg+ysju8Y3NjVjEXvviN2InDaMgupue7j9HrgyeoO5HDmVf+7n1++bYThI/pyV1/uZna2nomTrp4ovnmH/7Omi++QZIkHp8+j2//8Rlut0RdbR2PPCafdC1qfBC1BprSYrgay5n32hKOHD9FXV0Do2+5m9WrPiOpYyc5JYfx4jter3XPk+Hxi7IXfE33lU//YZ3XHztP0bqdxE27gRvL1iM5XByetOCKvHFxfOhN2M39PePDccJvG/CneENyurBV1DH093fkQ17cEvo4Odo4cfYEjvSdTu22Y3R4+wmGFHyD5HZz4bUvqNq0n+CbBzDw9Go5lVFZDRXfHqHqt2PyePn8Kjq8cB/OBhMJz9yJ5JYwZxdz4d1/EvPAWEDeQXSR8+0kL3+MvPf+Re9/vgoKEQQBbbtwOrwxldL1uzBlFmHKLCL+qTsYVbQOyS1RsHE/F76RAyyGfTWP3K93YSmt4diLXzDo06fwS4yQD70prOTQ7JVYymoZ/N7j3JDzObayGs69tZ6ao1n0XvkUneZPouF0HjUHzzHy0HuoAnyQ7E5Slv4VAdDFhfL70GexldeiDgugWzNfPWP+6jZ9y/jHbsKYVUTRmq1EecaHlHefoOsHM6g/cZ5zL3/RNt/MXkrgfTehjAjGd1R/BLUKTXwUktuN5HKRtH0VjtJKGnccJvLNmSiD/WmPSMna38h753s6Ln6YjgunofDItvPyxzk76xNSPp1FwOAuqEP9GXzyU3KWfkv2gnX0+ubFVlx//N5FhIzp1Wos0oQHkvLBDPTxEdjKayj7fh+l3+9txaPxM2+jZvdpAvt3Zsih97mO6/izEKSrJHhxu91MmzaNm266iXvvvReQo6WysrJ4/33Z6NLT09m8eTPz588HYPXq1SQmJjJy5Ei++eYb9u3bR1hYGMHBwYSEhDBp0iQOHjzI+vXrr3jQTadOnVi2bBkOhwNJkrjtttsYOXJkqzo6nU4efvhhFi1aRHS0HJ1RUVHBihUraGxsbHHQSV1dHampqbjdbrp168aWLVu8B900b8OlOH78OOvXr5dPcTMYeOWVV7Db7Sxbtoz6+noSExPJzMzkhRdeAGDp0qUsX77cW5fmnwF+/vlntm+XHQytVstTTz2FKIotrtu0aRNWq/Wq8mp+0E1YWBgzZszA19eX0tJSPvvsMxobG1EoFMyZM4fw8HA2btzI7t27USqV9OrVi8mTJ1NcXMy7776LVqula9eu7N2713vQzbFjx7DZbJSVlXkPunE4HKSmplJTU0NUVBQNDQ1MnDiRlJQUvvrqK9LS0khISPjDB91czn4uh8WLF2M2m3nrrbcA+XTyTz75hJUrVxIYGHhZ/V960FHzw4pOnDjB119/zcsvv8yXX37Z4qCbpoNhcnJy+PLLL3n99depr6/n/fffx2QykZyczIEDB/joo49aRBkCLe5vwqU2cTnZwMXDmEDOb7p69WqKi4txuVwkJyfz2GOP8fnnn5Oeno4oikRHRzNz5kz27dvH5s2bUSgUaLVannzyScLCwv7QQTeXs8OtW7fyww8/EBoaSlxcHBaLhZkzZ7Y69Oly2Bgx+Yq/t4XhA/7cpHUT0g5emh/o6gjVXnmh5HKosOqv6b7/FDpGXlvi6XOlwVe/6BIornFLg6vNZDf/3+DycdiXh+o/uFWjSnHV9cI2EXyNkfXCf7BtXTv8scW75jidHX71i9rAf7JdVuGqG09aQfMH8uu1hWtpl3SN/es/KcNrgf3qG37ahPMacl9ppGthjv8sJxrEa9uxYnSrrn7RJfARnFe/qA0UCX9uVxKA7xV2z1wJ6mtg+wi9+eoXtYFS8+VT+FwO19q/rsXqr02C18Yd11qW7Rp49O6a3Ve/qA1YSvb+6Xt2prx4TWVdqzyuhTuu1Ze6lv5sla4cUHM5XIv9VonX5hddC3dcK2dfy33RvsarX9QGyox/nm/+k372uPJ//MfK+m9gcrs7/9tVuCq+zv/Xf7sKfwpXnZT8fwE5OTmsXbuWN998879dlf9z2LVrFzk5OTz88MP/7ar8r4PD4UAURRQKBVlZWaxatYrU1NT/drX+V+P6pOR/B9cnJVvi+qRkS1yflPyf4/qk5H8H1yclW+L6pGRLXJ+UvIjrk5ItcX1SsiWuT0pexPVJyf85/q9PSt7XbsJ/uwpXxfr8jf/tKvwpXFsP/1+EjRs3snXr1lYnPV/Hdfx/jaqqKt59910kSUKpVF41ncF1XMd1XMd1XMd1XMd1XMd1XMd1XMd1XMd1yPg/ESl5Hf83kZqa2ipP55QpU+jZs+d/p0LX8T9GxZgRV7/oEhxKj7qmsq4lCulaoxauNQrpWqC8hjX3a40mupa7rlWGqmtq17Wt0v9vj/76vxrVBuC4hrb9J6NUr+P/LVxr5MeQiQ1/+p59GwxXv6gNXGvUTf01RAb5u68tevE/OYZdCwdc+7jy5+8zCdc2ruivMZL2WvD/AtdfC67NU7k2XAt3jEpfdE1lXWuE5bXo+Vrt10e6tp0W/yk0XmO7fK+hX/4nI1vN19gu3f9yvrkeKfnfx/VIyeu4jn8T5s2b99+uwnX8m6G/dzLmb75u8Z1mzFh87pW3dQv+AeByIhmNNCxbjKp7T0Z+Ih/E03i2kBOzP0UTHkCfT5/GJzESUaHAXFjBiadXoI0KpvPzkzyJod1kvbwWW1kN3VfOQhcXhqBWIjldcpLu8lqMmUX490zEZbFx5ukVNJ7OA6D9cxOJn3EbgkLEmFnE4ZteouPrUwm7qR/qsABAwm11cGzKUuoPnUMTFUzXj2aiiQxGGxmIy2SjZl86p2d+hORwEfvwjXR8bQqiWoXkcnPmyY8p+5d8ImHc4zcTM1k+RdOcX44mLBClvx5cbhR6DeoQf9xOF8bMQtSBfrgsNs4+/QnG0xcA6P3DGxh6JyG5Jer2Z3D6oVQSX72fyHtGIOo0WAsrODhwllfWnV6dQugNvWW5h/qDKCKIIpbCCk4/9Qkui51u7z+BoVsCWYv/QcGKH9HFhdL/p7dQB8sv5JaCCupP5JA+61M6vDqZ0DG9cFlsZC/6hsQ5d6MK8KHxbCFIEr6dYpAkMJ4rwNAtAYWvDmejGbfZhr2qnobTebR7/BYQoHbvaU7fJzv8vinxdEx9FG18hJx83C1hLawk47F3MZ6+gF/vDvT+8S3sNUacDSZEtQq3w0mj5wCUjq/fT+iYXij99bgsdpz1phY6Vhr0dF3xNEFDUxBEkdqDZzGdLybyrqGIWjVuqx1Ro8JSWMmZGR/RePoCmqhguq+ajV9KPKJageR0Y8otJf2pTwi9sQ/tZtyGqFQgSRLZb35F5W/H6L5yFj4dohHUSiwXyjkw4lkABu5Yim/nOBAErCVVNJ66QPqsFfj36UCnBQ8hKETKfjpE8OAUlAE+WPIrUPrrZRtyujDnlxMysgcKnRpLURWZL6+l+6rZ5KZuIH/lTww/vRKlXoO1uBq304XST49Cr8FWWo3kcHF2/mpiHrqBiAmDEQSB2gMZHL9/KerQALp+NBPfLu1QGXRIkqzv04+9T+PpCwSP6uGtX/G6HZT9sJ/uK2ehDgts9fzIvwwjpMk2FnxNz7XzcDaaQRQ9fbCOvSPmETKqB10WPIgm1B/J5UahUyO5Jap2neL44+8jOVz0+uZFgoZ0kZPn55Rw5slPMGbk0+OLZwkZ0wuQKPr7NjJf+gKADq9OIfSGPrgdTmzltfh1jUcV4Ivb7sRaUoXkdCPZnViKKvHr0g6Xxcb5Rd/Qfs5dqAJ8EX20aIINSG43Ocs2oIkIJGRML5R+elxmK06jRT7dW6dBFeCLraqeojVbyfvwB4JH9SA59VH5JHSXG1GpwFpSRfqclbSffRe62FD5xOZuCeSmbqDil6MM2rkMUasGt0Th2m1kvrAagGHHP0Ed4o/kdmMrq8XZYJLrp9fgqDGC203RV9vRx4cTOXE4Ch8tuN0ISgWHx7+EKsivlb76/7RAPhAFsOSX42q0tNJX/sqfSHnnCRx1RpxGC0ofLYgiznqTt0+5rQ7cNrtsw4WVFK/fRcfX7kcTEYjLbKNm72nOzPyIlA9mEHZzf/mEU7cba3EVpx6V7QkgcuIwUj6YgeSWcDaYvff5dIwhOfVR9PHhKH11WEuqqD+R6+Xs8k0HSXxuIo46Exc+2cyFDzcBEDKmJz1XzUZQKnCZbRybuoy6I1n4JEXRa80c76nwzowjWFe8DoBq1ARUg28EScJdkod992b0zyzDdfYYYlg0ksuJZLMy9GkfJLeboq92kL9qCyAfhjDwp7dQBfriMts4cs8iGo7n4JMU5eXS84u/ofynQ3RfOQtVgC8Npy9w5qmP6f/TAmxlNVjyK2T9efpzU3/r886jRI7rha2qgd9GzUcfG8roH19H4+FiY345DZlFHJ39GQEp7ejx5lSUSlE+XVvAW5a9ppGYyaNx2x1UbjvulWH60yu8eui+ahZhN/UDSaJiy1Evj0ZNHI7SV4vkduOyODg+dRl1B8/J49ejNxE7bRzaqGBZ57/L417Y+L4kPvsXfDrF4DJZEdVKLEVVnHrsfS8HIwoM3boIa1kN6S9+Qa+VT6MO8MFptKKLC0Wp1+KyObBV1uG2OnCZrJx57m/EThklc7uvDqWfDkEUsFXUs2fEs7iMVqLuHkLiM3ehjwkBQaD2wFlOTG3JbUofDfaaRk7cv4yoe0cQMqYXgiiCKCA5XVxYt5PsjzYD4J/Sjl7vPYZvYhSiWonb4cSUV86xpz9F5adjwN+fRanTYK2so3jtNkq/20v3z2bjmxyL2+ZAcrkRBAFrafVlfY7E5ycRP/0WBIWIraKe/SOeJemFe64o+6YxLHhkdwSFrPO0v7xFw/EcYh8eT+JzE1HoNTgbLKTPXkH7OXehDvH/H3FHc65Hktrsl9kLvqb7qmcoWPkTQcO74ZcSj6AQMGYWkbP0H3R8/QE0EYEgCIhKBQgCloIK9g95BlGjYujRj1D5+yBJEqXf7qHy58N0XPAQSl8tglIJIqiDDOxJfgRHTSMJz/6FuGZj7/k3v6Jo9a8ISgU9v55PwMBkEARs5bVIThcui436I1mE3NAHe7W8MHF+0TdUbT9BxF+GkrLsEQSVzB2nHn+f6l2nZd9p4YOy3QUE4mysBJddNmOtPy8vWMau3XsICgxk498/RvQJQlTrQXK3uLY5mvyqJt5I8/CGPimKrh7eyF78Dyp+OujlDRQiSh8t9qoGDox4lk4LH2qTN3q9+xgR43qBKOKoNyE53bidLnSRQQgKEXNhJaa8cvK/3kXfFU8iKEQEhYglt5SD4+bT8fWp8njnr0fpq8Ntc3D0zje9XBE8qgedlzzciuubc3aTDi2Fld56NXG9o85I/ic/XtF/6LL8MXw6xsi+/Jtf0eGlyZx7919E3dIfUa1EVCqo2HOaoD4dUAf4YqtuQGXQ49cxGktpDW6703tYkLO6gaN3vokmKphuH81o5avbqxsIGdVDPljI7sAnMYqsxf8gb8WPJC98kJAxvVAH+6HQyXZfvuUopzz+vU9SFD1WPIlf13gctUZqfj/DGc9vQ498iMJXh9JH7sNHbnutTb7Ja8Y3hjb4xuzhm/rTeeiigxn9+9soNCpOPfo+Dady6b5yFn7d4nFZbLgdLpS+Osw5JZflG11cqHxP9wQATNnFnHnqE3BL9P7mBVl3bjfp8/5G/aFzLZ5vLaxEcrg4dOOLdFr4EGE39UMV6Ie1pBqXUfYlVAG+dFrwUCub/7+G/9yU8P//4D+5KHUdl6Ct05X/DCoqKvj9998v+9ukSZPYsmWL97vVq1eza9euKz5z165d1NTUXLXs119/nZycnDbvX7169VXvvxRr1qzh8ccfx32V3B8mk4lff/3V+7mmpqbFAUJt4ejRo2zcuBGAw4cPU1RU9KfrB3KbZ82axbx585g3b95Vy/2j+PTTT711mjlzJg0NrSM4Zs6cydy5c5k3bx5z587lyJEj/5ay/12oqKhg7ty5V71OM3oMinbtWnznKi2l9pmnMa5aibuqEnd1NQ3vvI3f3OfQ33k3e258kd0jn0NQiERNGESXlydTtS+durRsir7/nYodJ+i29GGq9p5h9+jn2TP2BU7MXknKO4/R4eXJlG0+iL2qnvq0bOyV9TSm51O59Rgho3vy+8DZZDy7ii7L5FMbfTrHEvfozZx97m/siH8AdbCBlPeeQJ8QgcvqwJxTSuPpPAr+9gvdV8qTfZLTReZrX9J4+gJnn/8cR70JJInoyaMJHNKFdo/djMto5beI+8h64yu6LH9MlkVEIO0eGc/BG19k/4h5+HWNp+FkLvsGPYM5rxxRq2bfsLlU7TiJoWs8xx9IJePZVXTy1DX8L8Pw69GePR0e4vhdb2DolUj7F+9DnxDBqfuXcvaZT9FEtDwdvWr3afaNmEdjRgHG86U4ahsp+X4vldtP0GXZIzjqjGS89AUXVvzovSflgxk4ahuxFldR+Vua7MCKIkkv3otPQqRXhl0/nEH+yp/YN2g2vp1icFvt7B86h+wF61D5+7Bv4CxOP/EBzjojB8c8T+X2E8TPvI20SQvY2XEaAYNTCLqhDwDtX72f6m3HsBZW0ng6D1NGAZLDScdljwIQP+duan9PJ+/jzRjPFSGolZx48G0cdUY6vfkAPgmRnHvpC8w5ZdjL61roGKDTgodQhxhIn7WCHe0fQHK7CRqcwt4+T3J+0XoQBLIXfI05u4TkZQ979ewyWSn42xZq9qbjstqpP36e5GUPo0+IwFZSzfa4+0m7600i/zKMDi9PIX/lzxy/fxlVW4+hDJDz/7Sfezea8CCO3beYjHmfoQr0w5RTSvysCXRe8leOT17MvmFziZ06lrJNB9g36Bl8OsXQcDyXg2PmU7k1jZDRvag/ms2RCW8g2Z10+/hJqrafACB52aNIThc1+9Kxltag0Koxny+m/lg2RWu3kbPsW7q88zgho3qQPmsFR+98A9+UeKInj0Zyuqj46TCW/HJq9qZjK6sBAVkGouCt3/5hc4i4cwjJSx8hf+XPbT5fnxDBvoGzOPvsKrqvnI2jxkjeBz+QufAbbGW1siJEgZQlf+XI5CWceOJDBIVI1tJvyf98K7q4MGInjyZ0TE+Ufjp2d32ctLveRNSo6bL8UULG9iJ4RHf2D32Go395i+jJo/HpKE84Ve8+zYERz3Jw1HP4dIwBBLbHTKHh2HmUei0HR86jaN0OQsb08tYx5cMZ5K/8mX1DnkHlp6Poy22Yc8uImToGv67x7Bs4i9x3v8de1cD5BV/LL9VaNaenf4C9oo6IO4fg0zmGzkv+irW4irwPfwC3RObLa3A0WOi+YhY1e8+wb9BslP4+2Erkcbbnl8/htjnYFnEvlb+lEfPAGLSxoYSM6YmoU3Pk1ldIu+tNlP568j7ezOFbXqHuwFkK/7aFwze/TPzM2wgcmkL90SzOzPwIS1GVPCnVhr66/+0ZbBV11P5+hvpj2YgqZZv66pL6KPXHc8j78AeMZwup2ZeOqFaS+dIazDml2D0v+IJSwcGR86jYcoSUdx/HdL6YjDkrsZXWgAQd33yA4BHdufD+RhqOn8dSUImjweLtU4gCnZc+gr2ynvJNB7z3RU8eTcdXp1C17TgNJ3I4Oe1tJAlCRveU6zhvFYnzJlK94yS5H28m8s4hXt13e+8J8lf/ym9xU6lLy6bb+9MBcDSY5Je1vHIazxagiElEjIhF8A9GPeJ2zMtmYV40A0QF2imzcBfmIBiCML3xCLZ/rUZQqfl92FwO3vwKcdNuuFjeBzOwVdSxNeZ+qn9Pp+dn8rhwKZc28cG+QbNx1pno9vFTmLKLUYcY8O/bkfqjWRz19Ocm+eR/u5ffJy/z8la/D57AWlHP71OWUbI1DVGpxJhTRpe5d9FryTT2PbScAyOexVZZ7y1L6aMj/JYBlP90CGtJ9UUZPrvqoh6QJ3rOL/0Wc25ZCx7N++RH6o/n0Hg6n8pf0rzjnm/nGGLuH43xbCHpcz6jMT0fyeUmevJojOcKyV+1BafRivFsgZenmnNwwqM3YcyW80V3fnkyF1b+zOln/4Y2OhhbeR1bYqeS9fZ3OBst7B31POff+Se9Vs1GnxDJwQlvoPDVYi2r5ZfYqbgdTlIW/xUAc34lpuwSTs3+lGPT3sGva0tuaziWza7OjyA5XXT//BnZ7gfPRlArcNab2D9sDjF3DsbPo9+UV+7DabKRu/pX6tPzcdSbKN9xkh5L5fJcJhslPx8hZ+UWct/5Jx1enkz+pz+yK/lR6o5kYa+sx3yhjOrf09v0OTQRgbR7/GYy5v2NbbFTkRxOeq6Ze0XZN41h+oQIjOcK2R47hZr9GXT/bDaBQ1KIum8U9cdz2B57P2ee+tjLbf8T7mjO9Zb8cuyV9XK/hBY21e3jp6jefgLJLeEyWUmfvYJdnR9BFxdG14+e5PjkxZyZ/gG4JQ6OfZ7yHw/Kk5xA0NAUjBn57Iy7n+MTFxBx91CS332CE1OW4LLacTaaMZ8vxW13ok+MBEDnGXt3xt3PsbveJOIvwwAIu2MQhr4dOTBsDmdmfIA2Ophzz/2Nc8+uImRcbwpX/sTBMfM5OGa+d+yMmjiczDfWsS12KtW7T9P9s9mAvNDR5Ou4jFUofEM8/KVA1Bm4fewQPn37DfkrfSCCQoWztrDltZcgxcMb22Lup+b3dHp4eMNZZ+TcS1+Q1wZvGM8WUrxuh7dOl+ONgn/s4dy7/0KhVrJt0BwsZTUotCqOPP4BRRv3c2HtNoy5pcTcPRinycrxZz5jc7sHqTucScc3H0CfEEHmS2twmqw4jVYazxa05Owlf23F9c0521JYSeOZPBozCi7Wy8P11TtOkvfx5iv6D90+m4UmPIjtMVM498LndHrzQdmmXG723r2AHWNeYPuYF4j9y1BKtx5j6+A5WIqrqTudh6POxNEnP0EQBVxWO9tGPMepR98D2vbV1WH+BA3uwu8DZ5P5yloEUfTKPmRMT/QJkewdOBvzhXJsFXWYPPwYM3m0l+ftdSYqfjlK7oebcNaZiPb8JmrVNJ7Jk/3Cu9+i26dPtck30W3wzYXL8E3XN6biMlkx5pR67GMy+St/wlZaS/3xXByV9WyPm0rxN7vb5Jume5xGC/aqBmxlNVR5/P8u7z2BtaSabXFTyV78D7os/muz59dQ+fMRitZu49CNL3pkE4Epu5jsxd/gbDCRs+xbOrwyxcsd13EdfxbXJyX/H0ZlZeVlJyUB/P39+fnnn3E6//h2nl27dlFbW/vvqN4fhtvt5vDhw4SEhHD27NkrXmsymdi6dav3c1BQ0FUnw/r27cuECRMAOHLkyDVPSgI8/fTTpKamkpqa+ocm4f4InnjiCWJiYq563WuvveYtd82aNf+Wsv/TsO3cgWbw0BbfOTPSkYxGNEOGYtm8CTE0FOfZDAQfH1CpUGjVCAoRhU6NrayWkCEpqAN9Kfx2L0Xf7sHQpR0qg7yi2wSlXoMkyU6utbiKurRsXFY7bqeL2v1nCRrWFbfFjjosgPq08ygNetRhAfh0iEZUKyn7/nckl5uqbccJGdeH0g170MWGcOG9f6I0+FDx82HUwX6owwKwV9TReDqPoKEplH63F1N2MbVHsgi7qS+xD45DUIreyMiCz7YgqpT4dokDQFAoED3t04QGUPHLUQD5ryDIEXK+WmzltYSN7+upqw/qsACCRvXAZbHJjs+JHAS1Ct8u7SjbsIe6g2epP5CBIIqe6E4Z1btPIbncBA9NwWm0YCurpeTbPRhSZBkKokjDiVwkx8VtPP69Ein44jcEhYKCNb+hCvFHFeCDT2IUJRv2AFCfdh6VQU/toUx5ZdhXi8oTzRM6tjcl6+UT3mt/P+Otf+DAzrjtTuoOnMVttlN/IIOYv46XC5Uk/Ad1wdVgpuFoFuacEgSFAmWgHxH3jsSUVUzDYTliJHBgZxpO5KCJCKLk2z2E3tiXkg17CB3fl4LVv6A06LEUVnl1rPDVETgoGV1sKBWbDyI5XLgtdtwuNy6jBZ+kaK9t2CrrvPW1V9R5Iu58KPlmJ41n8/Hr0g6lwQef5FgaTuZ6ZJGN0uBD8PBuVGw+SN3Bs5T+c5/XPsMnDKZs4z5qdp+i5KsdiCqlHDmXEo/5QjmW/AokhwtRpURUy4dP2EprCBzY2dPeZNwWGyUb9sj24O8DooC1SG5jyNieXnn7pbRDcrtBpaT+aDahN/VDadAj6tQofLRUbD5IfVo2bpud8DsGYa+ow7dzLM4Gs9zGM3koNGpUgX6EjOnZon5lG/cTODBZlqFEq+eXemxDHeaPoFbScFJexCr8+zYUeg2CQiSgdxLmC2VY8iuo3HECQalAVKuoS8vGXlVP+E19CR/fl8K/bcFZb6I+LRtBFNFEhxB9/xhMnnvrD2Xisti8L6Q1HjsHOSLYfEF24M8v+QZloC/qsAAMXePliTW1kvq0bI/9nsO/dxLGs4VyJCtgr26UX7yAwr/J9hR+5xBZblY7FT8dRumnp3LbMWKn3Yj5Qjkui52AAZ2p3HacwMEpmHNKUAX5UbX9OKE39aXu4FlUwXK0oj4+HEthBYJCpOiL3xBEAVGrInR8P+wVdV6baqqfvaKO/E9/JPSmfrhMVjkaxOGidMMeyjfuB7eEoFQS0K9TK335dYkn/5PNSBJU7ziJKsSANiaktb6USuqOZAKQ9+FGAgcm46w3Ezq+H4Wrf0Fp8EEbHeTlF3tNI4JKiX+vJMo37qds434cdUZCb+yHtayWwEHJ8n2+OqzFld4+1W7GbTiqG1D66Wk8k3fxvpv6IUkQOCiZ0g17UBr0IIDL0y8DBiYjud0Ys4rA5aZs437Cx/cF5OjAxox8r9wUvlpZznFh2KsbsFfWY6+ox1WUi7L7IJlvFApQqUEUESPjcGWeAK0eV/YpAFzpRxAUSjRhAfILYXYxWs+Cj3+vRC58Ike55H2yGXWIAU1YAPaqhhZcGjQ0hYrNBwGo3H6cwKEpFK/bgTo0AGeDmdINe2T7VipQBcpjS9XBc9hrLx6CENSzPZkrfqR892kyP/4RTYiBhpxSgvt3pPjnI1iK5QPNAvp19JaFKKDQayhetwOFj7bZuJft1QOAb3IsZZsPAbTgUW10MAUeu6/Zl47SR+MdK+vSsgkclEz5Dweo3X8WR52RsJv6YsouwdCjPbhcVP52nPq08552yX1PGxlE2LheFK6TeSpkaAplmw8R9+A4TDml8o4GIO/Tn1H6aNGEBVCblo02Mohij50q1CqQJLSRQdgq6/HrKPtQdUezCBrQibLNh6hNywZBIPSmfl5uK92wB5fJSuOZPNTB/lT8mib3+XNFiFqZ64o2HiDixj5NQxH+XduhDvSl5kgWDeeK8Pf4HGGeMbgx86JPGTQ0hfLNh3CZbbgdTiRP9KEuJrRNnwNAoVVTteOEHClZWY9vl3ZXlH3TGKaNDpb7s8NF3vv/QhViIO6xm7GV1VD6j10AVO848W/hjuZcDwJul1vul+BtlzrMHwBLUSUuowW/rvFUbD6Iy2TFUlgBooglv4KQcX2o2naM0PH9CBzQGcnhRB0WQOj4fpR+I9e78fQFBJUCe2Ud6hADlgvluK12Gk/m4jJbCR7dEwCfDlHesbehmU3r2oXhttiwFVURMq43LpOVgIGdaUjLRtSqUTTzF5tg6BZP8VfbAcj/7Gd5nFIrCR3f1+vrSE4bgiCCd8utQN9e3fE3+IEAgkKF29p4mWsvwr9XIvnNeEMVYpC59Aq8kffhRgL6y35A6Ph+l+WN6oPnCOrTAXu9fGCTf5d24JZoOFtIwTd7iBzfl9q082iCDGiC/Cj5sanf7yb0xn6UbthDxF1DcZmsuC023BabV67+vZMwXyhvzfXNONvZYKauyW/z1Kv9cxNxVDdQf/y8l7Mv5z+oAnwp27gPAEdtI4IgYK+RgzVcZptMayoFKj89lXvTATi/6hdCBiVjrawjfFQPCr/fh0KrRuuRKdCmry4oFLg9vkLVjpNeHwQgvJnedTEhsr+gECn5dg/hN8njjb2qAUNKOxozCi/K8KZ+cr/WaSj/4QAgj0Xq0IA2+aa4Gd/g4RtVoC+1R7JobMY3sfeMQBXgQ+2JXJwmq9c+yj28LTmc3rb4JEVdlm+Ch3fDp0M0Jet3Yi2pwS+lnfx7qD91R7K8smq6tun5ZT/s97YtdLxsJ5IE9vJa2SeICZEjOz3ccR3X8Wdxffv2/zIcPXqUf/7znzidTvz8/HjqqacICAggIyPDOxElCAJvvPEGX3/9NUVFRcybN48RI0Zw6623tniWwWCgU6dO7Nq1i7Fjx7b4LS8vj1WrVmGz2QgPD2f69OmcOXOGnJwcPvjgA9RqNQsXLmTTpk2kpaVht9vp2LEjjz32GILn1Mq9e/eyZs0aLBYL06dPJykpqUUZDQ0NfPbZZ1RXy47ygw8+SOfOnVu1OT09nbi4OAYNGsS+fftISUkBoK6ujlWrVnnzSj7yyCNs2bKFsrIy5s2bR/fu3bnxxhtZunQpy5cv58UXX2T69OnExsYCcmTjAw88QEFBATk5OQwdOpSjR4+SkZHB999/z9y5c3n33XdZunQpAKWlpbz33nvez38UH3/8MWq1mpKSEiorK5kxYwa7du0iOzubpKQkZs6cCcCqVavIycnBbrczcOBAJk2a5K3n1KlTSUxM/EPlmc1mfHwunrr2448/snOn7NyPHj2aW265hYqKCq9cADZt2oTVamXSpEm8/vrrJCUlkZ6ejtls5oknniA5ORm3281XX33FyZMnEQSBMWPGcNNNN5Gbm8vatWuxWq0YDAZmzJhBYGAgubm5rFixArVa3aZe24K7shJlcnKbv4khISiTkrAflgdAd1kZjvPZjE37CJfVTuWuU9SfzsPRYEIbHoi1pBpLaTXayCAspTVoI4MI7JNE8ov3og7x5/SMD0leNA1jRgFJz9+DraIWpZ+OkLE90YT6Yy2vRRsZhL2iDqvnfltpDYJCRGnQ47La8evRHoVO3gbrMtvQxoRiLa0m4u5hIIre+1VBfjgbzGiigvHrGk/WgvXETh2DO9RfntC5oTd9u8SR9cZXuMxW/Lq0o/S7veSt+JHhxz6Wt0LaHVTvPOkRhoggyv3Mr2s76o5ke6MebaXVaCKDUPn7UPb9XgYfW4HbYvduk7MWV12Ut9OFJjIIY8XF6FtVkB+OBjOGlDgK/74da0kNmsggrKXyX5vHGWm6Frcb45l88lb8SM81c1Bo1UhONyBh9bwEq4L8cNudaMICkIJ8sVU14N8riQHblqAO8qOs6QUZENVKBm5fCgrRO9kD8jZh/36dADj/yhf0+W0ZiAI+XdqRduPzdH5vBgqDnpjHb+X4LS8TO+M2FHoNLrMNv5R46o/JjpfKX4+1WLYLa3G1V7dNfyWnC0edEVWgH/1/XUTjqQsoDXqUnsmLwKEpqIJ8ibhjEIdvfhl9YqT3PmeDGU1EIG6HC327CJyNZqyl1egTIgga1pWBO5fRcDIXR20jCp3GOzFmq6hFUMnDrSrQF1P2xRPlXWYrUZOGU3vwLEq91itPp8mKJjwQgOyF6+nzjxcZfuxjVMF+GDOLsBZXy1uIfbSYL5Sh9NXhP7IblvwK7JX1CCoFzgYz1pJqir74zRsd6ts5FnNeGQqN2ls/a3E12mj5pHVNZCAKnRq3w4Vf1wTMeeUodGp8OsZiK7l4iruz3oTb6ZS3V72ylt4bXvY+33S+GGtxNaJeQ/yTd8gvwM2i4G3ldajD/NFGBGEtuWhDLrPc5oC+HajYdpy4qWOQnC7Ki5ufHi/RcOw82qhgbM1s3V5Vjz6+5SndqiA/BIVIzd4zcjtL5KgObWQQhh7tMZ0vQbI7vfarDQtAExGEuaACQ/cEJIcLQa3w6g7AWlqNLjYMVYgfpvMl3u/cVgfarqHYSqrJX/EjA35bgtvhRFCIHBg+l/DbB6Hw0xP/5B0cm7iAqPtGIeo1SA4njloTw0+tROEjy12p16KJDMRtc9Ll/ekIgOSW5Bes0hqsJbIta2NDUYcEYKuo9/ZFa2k1mnD5pfxSfYGcBqFJXwqtmvbPTcJ4tsCrr4TZd+K22eVtgh6ZKXx12Kvq0UQGevpUtbx1G0GeYLqpH6Jaib2iDsnlxlZSjT4xEpW/nvMLv6bL8sfxTY5FafCh5OtdxD1+M7qECKInj6I+LZvgkT3ALWErr/b2t1OPvMuA35bgmxwrp0o4X4zSoPfe56hplCf6K+qxltTg3zsJVZAftoo6Or08mU6vTJG3cDfKL+a6dmFoIoIoWrcD/56JSBYTgn8wUn019u3/xPettUgOB7jd2L77DJ831yCZLvKmu64KTWQQokaFoWs8dcfOowryQ3K7sRRWtbCvS3lU1GtwNpi9/S1m6licdSZwS4gaFQqduoX+lL46tJFBUHVxQlId5IvkdmMuksuylNaAJBF/z3DstUZU/j6M+P4ltAY9klvyluXXLQFng9lbls1jO/K4V92C22jig5KaNnk0+r4R3u+M5wpJeuk+nEYrglpJyNiemM6XyPVG7mOIIvbKek+7arztavfUHZx982t5S65KgaPBhORy45MYgdJPjzYigIH/epWzb3zl5e3gwck46oxySgq7E0edEV1cKEN3LaNmfwY+7SO9fd7hkXXs5FHU7j2Nb3Kcl9usxdVoY0Px65ogb692ONFEBGErqUZQit6xIrC37M+eW/4dwza+RuxfhuI0Wjn44Nv0Wv4o1oo6om4bgMrfh/gHxuCoN2M6mnlRz6JA8LCuKPQa8j7+Ed/OMW36HJbCShx1RoYd+RC3xU7t4XP4dYm7ouybxjBNVDDt595N0JAULny8CSR5MgJBIOGZu4h5YBy57/7Ty23/E+5ozvUDti1BUIp0eG0qpvPFqAw+6BIiiH/yDhoz8lH66nAaLV5ZaGND0UaH4JnRRBMZSOPpPAw9E7FX1uNoNKONDJL1U1pD/+1L0SVEyONXcbW8ACAIcuS+KCA53ag9Y6PCV0fQsK7037mMxpO52Cvr0EQGYc4pxWW0MvTUSlSBPlTtOClvgQZcjWai7h9N6M39aDiZS+ZrXyEoxBZ91C85Tt4CbHd69dAEye1CUCiQnHbcljqUQXEozHJaEgSgWV7Xpmubo8mvupQ3mmyjCYpLeMNaUoM6zB/J4fKO023yRmUj2lB/JKcTdZAfjgYTlpJqdJGB8vgVGUi7+0bScLaA0KEpjNy6EGt5LYWfbPb2+6BhXTm/+Bti/3ojolbt5QpNRBCO6gZvvZq4vjlnIwr4dmnH4RtfoMt7T6A0+BA1cTi1+9Iva1PN/QfJ4cKUXez1H5yNZtSh/pBfCaLA6K0L8U2IwGm0UpOW7eHDalT+emw1DehjgrHXmdCE+DP0u5fI/2AjpRv2emXf3FdvWvhvQhNPUSHbkaW42ssp9sp61GH+Xp+5Od802XZT/wIQlCLtpt9KzANjKfpym2cRoDXfWC7hm6GX4ZukmbfgqDVSfSiX8DE9Ufhqm9mHROCAzghqJdFTx8g22wbfNC3EWjKLsFXW47bavZynNOiIuGMQ4Tf3B1GQF9/CA7321+HV+9HHRxA9dYyXS7NeWUuvb15EHWKg/XOTyF22QV6Q+v8DuP+P5vX9b+J6pOT/MnTu3JmFCxeybNkyBg8ezKZNcp6kTZs28fDDD5Oamsqbb76JWq1m8uTJJCcnk5qa2mpCsgkTJkzgxx9/bLUt+qOPPmLKlCm8/fbbxMXF8d133zFw4EASExO90YBqtZrx48ezePFili9fjt1uJy0tzfsMq9XKggULePjhh1mxYkWrstesWcOtt97K4sWLmTt3LitXrmyzjvv27WPIkCH079+ftLQ0b2TnmjVr6NKlC6mpqSxdupTY2FgmT55MREQEqamprba/Dx48mAMH5FWp2tpaamtrad/+Ijl26tSJvn37MnXqVFJTU4mIiECv15OXlwfAzp07GTly5BW0Ax988IF3+/aXX37p/d5kMvHqq6/y4IMPsnTpUm699VaWL19OQUGB9/n33XcfS5Ys4e233yYjI4P8/PwrlnUp3njjDebOncvrr7/OvffeC0Bubi47d+5k4cKFLFy4kO3bt3PhwoWrPsvtdrN48WIefPBBvvvuOwC2bdtGRUUFy5Yt4+2332bYsGE4nU4+//xz5s6dy9KlSxk1ahTr168H4JNPPmHatGksXLjwT7XjcjwuGvxRDxyMcZXHThQK1N17sL3/0/zWYwZKvYbI2wbIvwnNEpQ3HWgjSZRtOcrOYc9yZNpyEp6+AwBTdgl5H23C0C0BTZi/vM3Me4vU7DES5gulOOpM9P72ZXqvfxFzVpG3wo0ZBYTd0h//nkkodGqQpIv3C3Kdeq5+hsxX1sqTMJKEqFQgiAJ5H28m68119Fg121OWG6W/D2Hj+7C331PsHzkPBIHIuy9GkUpAwuwJ4MnJ2EJwkoSgUhIwIJkD/Wayr8fjCKKIKsS/DXlfInABVAE+IEHVrlOtZHjptQAKXy1h4/tw+NZXPdGZKq9T1vy6pjb7do7FUdvIobHzkVzuFu0y55dzfMoSzNnFcpRfG3WNeugGzFlFGE/lUrz6Zzq/K2/B1EQEUf79XlxmeZVYUMvRS5mvrMVltLRuu/exkvevoFTg26UdzkYzh8bOx2W2oo0N9YrXnFOK8WwhVdtPEOuJ3JSaXjaQo1uTXriH3Le/azbpWMepx97j4OjnsZXXoo0Lp5Whe2XbMrm+qJHzRNYdymwlz6ZnRE4chq28jj29Z2LKKvZOviXOmyhPQrvdaKKDcZmsOBstlz6EsFsHkPv2d5jOl5D16lp8O8W2IaSLhQsKkaQX7iHrlbVILldb1W7xOeahcS2e79elnbd+BSt/AqTW3V5q+YymLu3fI0GeiPz5SCt7DBySgjoikIK/bWldH1qbb9zjtyBJUNNk5x5o48Lw6RBF/sebW7RF1nPTh2YNveTB2uhgcLmx5JW3WXjMQ+MwZRVR+Lct1B06S5d3n5C/nzqGgpU/eaM9BABRRHJL7OnxBIdvfRVRpUAdEQgI5L7zHQdHzuP41GUIokjwmF4t6tFj9RxMWUXgboNUL/2qDX25LHYKVvzYQl9Fa7d5bm+LqC8+JGf592ijgkj5aGaLCfhLEXZTP0xZRZz66zuYc0tJmHOXVxZVvx1r8z5JkrwyPPXXd1rYlPc+SbqkjnIfVfrpOPfq39ndeyY5y7/z8lTEHYMxnitsEQUOEuh8UXYbiOm1abiyT+EuL0TZt+0D2USNip6rn+FcE99c7pyMS+yl+WUh43rjqG3EZbU3+7X1g1qdQSm0vkZQKZBcLowXygnsnsDv97/NqcfeQxXgg759JCHjesvRM/amSRKh1bObc9uVoIsNxe10YausR5IkTNklFK7+FW1EIH3WvyCPq05363q3bBX+/TvJ0WCnmvyUi4WLSoWcg7W0lrNvrqP3KnlLq3/3eGInj8KYLS8CKA1yjty6I1kcuXcxok6D0k/fQkxBQ7oQO3kUF97/V7M6ySkXeqyeQ9YrawHJM5F0sQ7SJWNh3L0jsFc3Uvl7Ojmf/0rKq1OQJAmfuDAKNuzh1z5Pkff37VQfzqTrhzMvNtUtUX88B0tRFf69E72R8pfKvqkte/s9xe4e01HoNHL+1SvIvmkMk5wuMmZ/istsJfahG+QWKkRElYKzz64i682v6PLu463Khf8Zd5hzy7AWVbfqlwUrf5Jzejc7Nkmh19Bj9RzKNx1soQcAffsI7y4S+TcB3BKHxzzPvp7TUejU8sS1RoVf13ZU/HS4WR3lZ9mKqzn92Hsc9oy9+oRIkCT0CZFIksTvPZ6g5vd0/PskofCTdWArreHUg6kcGD0fW3kdnd64v0UbfTrFkDBrQotF01YikgBBRFD74KwpwFVXLNe/jcOpWnWJy/S3P3TubPNx6Uq80WTTbbjK6iA/3E4XuZ9vxVxYyc4xL5C7eispntRC/v064rY7MXu2CCM1e3YbPNT0WxNnN566QOHqLd5xTxsRSN3Bc57F7GbV9+BS/0Hp0dNF/6FZu9wSO8a+yPbR81FolBg6t95lJigUBHZPoD4jn5MvfkH7OXeh9yxaXOqrS253a1ft0i+EFj+2FGabfoj8W92RLDKe+ZRjkxcTO+1GeXHzT/BN7ue/0vXVKbI9x4Uhudykv/H1JTYg4/Ctr1F/IgdbeR1x025AFejb8vme/weP7C7n2fQs1jW/Rh0WSMHqX9jTeyaZr/4dn/YR3muO3PoqxycvwVJYQey0G1EFyjs9Yh4aR9ara6k7kknBih+JeWhca4Fcx3X8QVyPlPxfhpqaGt577z1qa2txOp2EhYUB8mTl3//+d4YOHcqAAQMIDg7+Q88LCwsjKSmpxTZvs9mMyWSiS5cuAIwYMYJ33323zfvPnDnDpk2bsNlsGI1GYmNj6dtXDlsfOlSeaOjSpYv3mc1x+vTpFlulzWYzFosFne7itgmn08nx48d58MEH0el0dOjQgVOnTtG7d2/OnDnDk08+CYAoiuj1eoxGI5fD4MGDeeutt5g0aRIHDhxg4MCBV5XP6NGj2blzJw8++CAHDhxg0aIrn6z39NNPtxnR2KdPHwRBIC4uDn9/f+Li5JX52NhYKioqiI+PZ//+/Wzfvh2Xy0VtbS1FRUW0uyS/4pXw2muvYTAYKCsr46233iIlJYVz587Rv39/tFp5pa9///6cPXvWq6PLoX///gC0b9/eG4l66tQpbrjhBhSeVV1fX18KCgooLCzkrbfeAuTJzMDAwFY2NHz4cE6cONFmWdXV1aSmpgLwclJ73NUXo5t0d0xAe/OtCBoNYlAwpr+vQfLk1FREx2A/dQJ7tbwVxtFoofPzk1Aa9FTvP4s2KhjJ5cZaVos+NhRrU546oObgOXTRIahCDAzasUSemPg9HW1sKI46E7ayGvTtwr257bSRQdjKanFUNyKIAiXf7CR68mhCxvbGZbGhjQ7GfL6E2v3ptH92IqUb9hJ1zwjv/c56M9qoYLK/2ErFz0fo+NoUdDGhANirG/DtEE3RF78huSUUei3Gs4UED++KuaASh6d9SBIB/TtR+v3v4JYPyAgd15vKbcfQJ0Ri9GxJ1EQGy+UKAq5GC2G3Dybq/jEo/fU46o1oo0OoR57gEpWKi/n7gLhpN5Dw5O2oAnwp/nYPuuhgOTKorFY+gMNzrX+vRPy6tiPqL0NBFAkZ3RNzQaWc6FuA8p8OE/vgWG90naO6UY6UqqwHpxNHVT1mz4RNY0YBfikX7VzrqX/lb8fw79vxoi3EhSGolPTdnopPchyl63egiwvHcqGM2Bm3Yy+vQ2nQEz1tPNEP3oDS3wfRk3BfExnEwO1LvJEF2uhgeWU4Otir26a/SBK2Enn1e+COpSh0GhRaNTZPRI+ttAZDtwRKvt1N1/dnICgVBI/sQcQdg9DGhiJqVNTsS8d4rsArt/rj5+XVcUmi+KsdxE+/DZfZhqAQ5Txr945CVMkRoo46o/ewjchJwxE1as6+8DmiQkQTdVGeSh8ttvI6ACJuH4S1uIqB25egjQpG4aNFGx2Mf+8kOTJGFGU/VxCQ7A4C+ndCVCnl8t1uDD0TKfzbFmxltZRvOkjXj5/ErVZ666eNDsZtczJw+1K5DgJUbTtOxc+HSXrpPgSFiCmzkKChXb36Uhp8EJXyMyInjeD4fYtaPD9q8ijCbx+E+Mh4WYbDuxM0IBmHzYkmPEA+dKa0Bq2nzfbqRnkLUEQgh/6yAENKO6xltV49+naJo/uq2YhKBZ0XTsOcVy5PJnugDvHHki+nP4iZdgPxT94hR5c5XfJ1hzPRRgUhiAIdXr6P6t2nERRCC/u1VdYjqpXyVt/KelSBvkiehPlN8O0YA0qRkg178O+V5LVpUadG6aMl8PZB8nbZ9TvRJURSe+CcvEDilvDpGEPggM50XvYookZF+zl3gyhgyStDcrrkKGS3hCYsAJsnHyiAtbASBHkyFeRJCm1sKM4GM6JGhTEj39sXtZHBCEolloIKgkf3JGbaDcTcP0aONBEEtLGhXn0hyFt1E5+f5LWn8FsHIGrVRE0cgahSEP/k7biMFkSlEpu3TwVTfyQLe3UjaXe/ReDAZIJH9UBp0BP78I0kzLrTG6kbPKYXZd/tRRsdjKhSoosNwVZWh0KvRTesq9yPNWoSZt1J7aFz2MpqsJXVEjlpBMazBXT95Cn5gB0/PZrwICSnG92wrqjDAoiYMATJ5ab20Dnq07LlfuOn96bBaEzPR9TIW/F00cH4JEZh6J4gH5SgAOe54yg798RdXYZkbEDRoTuCzgdFYgpIblRj/4K7tADnqQOIASF0mD+J0u9/RxMeyODtSwAQRBFdbAh1HvtCoAXngrzlUGnQyykL+ncieFRPVP56en/7MoJSjrBqoT+F6H1Gu4lD8Y0PZ/g3LyCIIvqYEKoPZ5EwZTSiQsHROauIvX0g9ppGXBabdyKh97cvIWrVKH11CAqBbp7DMpS+2mbjXrB33FMa9ETeMxxdfDh9v3+5BY9G3j0ETUQgRycuoM/6F7z3F6zaQvtn7uTo3W+R+PwkeRFOIXp5CrdbtjvkMVZQiOjjwwi7sTejxvRE1KpQ+eoQVEqG7ViCNjqExrMFKH201B/PQXJLGLrFEzSgM+a8cixFlWijg9GEB4AgoA71x1pcTf2xbG9ONnt1I+ogP7q98zhH71uCLsjHW19beS1dPpiOgED7uXcjKBQIahW20mI0UcFeefiN7ImlrJaEaeOIv28UkiRhLZfzyQXMvI3qw1n4xIcTP3k08feOROWJTgU5GrXJ57AWVeFstFCzL4OQ0T3Rhge28jkCB3QCQSBiwmCiJ4+Sdxt4OLkt2QeP7E7U3UPBE2igjQ2lfPMhkl6eDAJYiqtwm2Sfpexf+5GcLkS1yju+/RnuaM71Cq3ae0Bb5W/H5HI9XK8JD8TtdNHhlSloIoMw9EgElxtBraT7mrmUfv87LpOF8NsGesdYfWIkuthQyn7YT/TUMdjKar38Ug8Xoyw9fpTSoJfbCCj89ITdNpDcJf/AkleONjKIekmi5KsdtJt+G7ayWsJu7Y8mMoh+vy6i4UQOuvhw+WAdQBXiL+f0lSSKvtpB76+e8/YBTUwIPdfM5cL7Gwm7RfaTm8agJgiiAtwuBJUO3A5EjS9RSd358MMPuTgxaWtxLUDstBuIvl/ON8if5A3J5faMXyLa+BDUYQGtdKcK8KXrhzNJdrpoPF+CT0IE9upGVAYfiJKwltWS8NBYFBoVaTM/xmWxo/TT0/6vN9Bu8kg0UcHYqxsI6N8JVZAfPdbMRRngGQNdLmxltYhqJapgg7demqhg3FY7gkIkdtqNOOpNGDPysVwoI37GbdjK61D6+xA0vCtKP728QOKWqD10roX/UPzVdnQxofLYoVDg0yEav67xhN86AKW/D8EjuhM0pCsum4Pcz7diyq9AkiD5uYn4xIWi1GtwNJhRaGRbb8wqJmbCIBqziqk9eA6/lDjMuaWyrx4Tgl2rov3cu+U+6tkKDXKuXL/kWNxOF5XbjqOLDqbucKYnvZEgRx1HBXl15ahuRGXQeycam/9mySsnavIoDN0SUIf6I6qVbfKNYWRPWTfTxtHOwzc2D9/4z7yNmsNZBMeHo40IZOim1+RdVIKA38IHEZSKS/jGTOXPRwge1aMV3wSP7E67x25G6Senfwjo3wlRo8JRZ0JUKVEH+3m3XZdvOkj3lU/La30KEVt5Lf59O8h8ezRLfn50MJGTRpD50hckvXgfJd/uIWHO3V6/9Tqu48/ieqTk/zJ8/vnnjB8/nuXLl/PYY4/hcDgAOeLxiSeewG6389JLL1FcXHyVJ13EnXfeyQ8//PDHVuGawW63s3r1aubMmcPy5csZM2YMdnvrU+SaIFyygiZJEgsXLvTmYFy5cmWLCUmAEydOYDabefbZZ5k5cybnzp27Yp7MKyEoKAg/Pz/y8/PZv38/Q4YMueo9AwYM4MSJE6SlpZGQkICfn981la1SyS8+giB4/9/02e12U1FRwebNm3nllVd4++236d27t1e3fxYRERH4+/tTVFR0WZ0qFIoW0bGXltVUR1EUr3q4UExMjFeHy5cv5+WXX5ZX6y+zYnopgoODWbJkCUuWLEEzajS2/fu8v1l+2Ej9Ky+CKGL6ci3qPnK+EmVyFySjEVX7RDkq0YPM5d9TtuUItppGYicNI2bScBoyCnA0mr3J0gH8u8UjqJRUbTvBhQ9+4Ng9ixCUChRaFeE396Nqx0lEnRp7RR3+fZJwNpq922bqjsov2ycekLcPl/94mMiJw6k5kEHsw+NxNppJmH0ntvJa7z0p7z6OpajSu7Ku8NGSveBrst5ch6WgkogJg9G3j0Rp8MHtcGLMkLdLBvROQvS0z1FrRNTKegm7qS+iVs3ZF9ZQ+UsaoWN7yblo+iTh8tS1Zvtx/Hq0p/SbnWQ+t0rO4/P7GSImDgfAt2s8ktvdYjuQOa8cl8lKxdY07BV1RE0cTtSk4TRk5ONoNHu3HNYfzyHv0585OGY+DSdyCRndk4DeSSQ8dQeO6kb8e7Sn9uA5ojxl+fdJwtlgIXBAJ3liUhCoT5Nz07hMFm/uqbBbB3hl7XY4EUQB/4GdEfVq/Ad1IXfBOo6OmYc5pwRrXhkKfz0xj9+CrawWyeXCdK6Qg32mc7DfTKxFldSlZVPxSxqO6gYOjplPzd4zVP6aRtTE4VT+mkacR1+62BBvufbKeqwl1dQdzuTCBz/IL0xmG6JSlBN355Qg6tQE9OmIvbIeZ6OZvA82cnDM89hKa7BV1KEO8iNq0ggaM/JxNpqp3nmSSI8s4h67CafZSs3eM4R5XsIUeg22ynoOjnme8o37iZgwhOBRPUh68T45T9bxHPnkzfYRaONCEVQK3M0inCSHi6qdpzg4Zj75n/6EZHcQNXE4WW9+hTm3lMZTueQu/yfZb3zFyb++gzmnhJp9Z6g7nIkgithKa4l/egKVvxwlaFhXrJ4DDcJuG4h/nw6IWvX/j73zjq+qWvr+9/STk957IHQIvSi9BQQRvWLvFQWlSQexYAFEEBXpCFx7byCgKL0FCDUklPTek9P7Ofv9YyeHHAKoufe59/F587sfP9ycvdeetdbMmpm99qwZCjbsICV5rhjx5HChDPEnsFdbBJd4VLB6z1mv/kXd2Z/aYxeJuL0vtrLGz1dFBLG31eOk3vka5twy7GU15L7/A7qz2TiNVgSXG93pbHxbReGTEE74iB5I5TIKP9+H22In7r7BlP+SSvmvJ4l9dATdNs8kc9EXGNLzOTpkFsWf7cG3rj+BN7dH5qOi7DvRdljq5Pxg78noz+TQ4vnbAWhZ98KT+fpnFH+628OzwF5t6+S3g1g5uV0sujNiDkxlaIAn2i7+mVuRB/hyacE/CezeGk2rKMLH9MFptBA+oicX5m/GXqPHnF+BpbCC8BE9sFfqxI2fWgMV21I41GcK+au3oj1xicw3P8dSVEXkP/qL/ZtyJwgCupOZVP52ipi6hPmBN7VHcLqR1EWtdnp3ArrTWRzs/hzpU1Yj8/Mh+t7BHn4JTifaE5fRtIqiavdpjo1+EXuVHkNGPi2eF1/a27z8MI5qA37t47AWVRF972BS/7GwrhiViarfT5H55udUbD9O9YE05IEaKn9N9ehA/84txTVVqSPslp4Idie601k4tCbsVXrPWkQQsBRUEP/0aPGDQGktToOZE2Ne4mDPSdgqtJjzyqjaewaf+HAUwX5U/pKKrayWqt9OYbpcxOWFn2Cv1CLTKDkx5iXOjn8Xt8NFyZd7yVm1VcwP++vJOn1jpfXMuwFoNe1Oz0vZ0VtexFZRS/FX+6k9fhnBYsS+9Z+4ayqRJXYAhQrTvAdwpu7F9t16XJlpCFVl4oZky/bg648hPZ+89Tso2LKLI8nzOFKnHxPr5ev528UcpA10bj1qD2cQcXtfshZ9QeWO41x6+WNO3fcm+jNZWEuqvfjn0Bo9ejv/m0MY88r5feSL1J7Npf1zY4kc1pW2z4zGUlaLuaCSkl9PEnZzezFKzkeJ22KnYPOvHOj8LLWH0zHnlpE24X3MOSW47c46u9fWy+7VHM7AWWvEklfupUetpTVE3zcE0+ViVOGBXm2UYQHUHM4g7rERRI7pgyLEn8JNv5KSPE+s5iqTET6yB4G92njGdWnBR+zpMZm9faZyesJKqg6nU77zBFkrf+Li65+jCgtAIpfh2yoKub8PMh8lKeNe58CgmZTvTCX23sFYiqvFqtZyGbYKLdH/6E9tqniMUx0bikQuo+ir/ZhySom5bwiVdZvUPi0iweHiYPfnuDDnQ+xVOiJG9UJ/Ohu/DvG4bXYctQbi7uxH2a6T5G75DWN2KTXHL2GvMdJ6whhcFjv6jHwMF4vYP/oldvWZRvbGXyj89hAuk42q389QsHkXqeNeF/PTKWSEDu6C4VLhNX0Oa3E1gt2J02AmJXkeTr0ZQ1rudec+b+VPHBkyG92pLIyXimjx/O2EDOqMMjQAR7WBip+O4jRZiL53MJpW0cg04hHP4Js7/GXd0VDX1xzOIHflT5iyS8UNFrmUkEGdsVfqxIJcY14ibeJKDOfzKFi/ndz3f8BRY0BwuSlYv13cqBQE1AnhYj7JW3phyixBHRPqmYuaI+nEPDgMgKB+HZBIpch81ehPZmIrrcFeoeXUXa+By8XZR5Zir9RRm3LB4/PEP3srLrMVe4WW8p+OIjhdnHtyOdUHzuETJ+aQDujVFrfF5pHhiDF9MFwU8wFqj1/iph9fJXPRF/h3aemRm/q1ACCRqxAENwgucDuRyNW4rQZKss4xZcpkBIcFqdq/8b1A4ZZdnuI6Xnbp+dtxVBu8fLWr9QZAzH1DKPl6P5a88mvyzlJYwdEhs9g74kUq9p1DGSj6XbqMApBKCUxKoNVTt3Bp5U+4LHZU4YFUHcnAVm3g9OxNuG0OKnemIlXISXv2PTHfc24Z+vO5mLJKsFdoPX6K7nQWkXf2J+rO/iiC/Sjc9Cum7FLy12xD5udDQgO/zXihgIPdxcI+JV/tI3fVT/jEh3v5D5rW0aLPvPATbBVaou4cQOo/FpLz7ve4zDYK1m0n60NxnQFI1QpcFhvG3DL2jHiRioPplP16EnV4EJVHLxA5ojsOgwWHwUxQzzaelDlJ707AUlDB5Vc/ISV5nrhG5dI6P6AN1qIqCrf8Rt66HVTsTPXw3ZBRgEQqbg7H1Pkm9ag5nIFf+1gPjyp/SUWqUVG9/xyqiCCO3/4K9iodjhrDNfVN7B/oG11GPvqLRWyLe5RtcY9yacUPaM/mkD5tHZW7TpG/bgcn7lh4Rd8M7YrhQn4jfZO38if2d55A+bZjFG7ZhSm7FHuVjtLvDnpsecKzY8S19NQo3FY71QfPE333QGS+amLuG0LVnjOEDu1K1e7TRN87GFtZLXFPjMRpMOPXPg5zVolHd/xfh/A3+N/fDRLhr+5UNePfhkcffdTrCDDAnDlzmDhxIq1atWLNmjVUVFSwcOFCysrKiIoSQ6nffvtthg4dSlhYGB999BGvvfZao2dfnVNwxYoVZGZmcv/99zN06FBmz57NU089RceOHfn6668xm8088cQTvPXWW4wdO5bOnTtjMpl44YUXWL16NW63mwULFnDzzTd78hLGxMTw7LPPcvHiRTZu3Mg777zDvn37yM7O5umnn+b9998nMTGRO+64AxDzWLZs2dKrn++99x69e/f2RF1arVYmT57M6tWrWbt2LW3btuW2227D7XZjtVpxuVzMnTuXNWvWXHOcv/zyC5cvXyYvL48VK1YAePVp8+bNJCYmMmzYME8fNm/ezLFjx5g4cSI9engfj2uI6+V+XL16Nb169aJv376N+lN/LSoqitWrV7N06VL0ej2zZ8/m4YcfZujQoV7PnTRpEkuWLCEgIMCLRsPfdTodM2fOZPny5dTU1LBmzRoWLVqEIAgsWLCAyZMnEx8fz4QJE3jvvfdQq9UsXLiQbt26eXhXT0+v1zN//nxWr17Nrl27SEtL44UXXkAmk2E0GlGr1UyfPp0pU6bQrl07nE4npaWlxMfHM2vWLMaPH0+HDh349NNPOX369B9WJDdu2oj5809RjxVlwvrzVvxnzkY1aAiu8jKkYeFINRpcRUXol72Fql9/hH4jUUWHULn3HKcnrUIdFULP9VPwax2NRCbDXFjJmWnrCBuURPy9g1HHhGDMKSXzpY+xldfSdf1U/DomiMfYHC4xH1WtAdPlYgK6tcJlseE0WDg3/j3s5TXc9Msi/DokIJFK0J3K5OR9i2j/2mNE3tkPRaAfguDGqTVx+qG3aD3nPoo++Z3uH83GmFmMT2wYEpkU3ZlsUu95EwSBpPcmitFHKgWCw0X69PWUfivmtxlw9F0xBZHdiSmnDHWMmCtSGRGE22JH5u+DRAIOnQmXyYZUpaDs6/3kLBaP0Pf+ZTF+SeLmY+2h86Q9uZy2rz1OVF0EHhIBe4WOzGXfEnXbTfi2i0Uik+E0WtDEh4NciuBwYSmsJG3qWqwl1fTftRhlRBAusw2X0cLJh5bS+5sXUYaIMmkprEB7IpP0GesZeESMsHYaLWQt+YpW08ehCPLDUlCBIsgXiUIu5jisMRAyoBOKkAAcNXpcZhvWoipMWSUkjL8VJKA9ks65+94k5rGRqFtGETywM6r4MBSBvghuAWtRFRcmvIvhbA49ti8isHc7cWNYa0ITH45Db0Z7/BJpk1bR/rVHCRveHXmABrfVjkNnIn3aOlrPuZeMGRtQhvnTedUkNIlRCG6BmgNp4svtPYOQyKS4bQ6kCjE/p6PWyLnx7+LTIoI+214Xj68r5YAEa0k1555eQfwztxKW3ANFkC8us42zT7+LJbeULuun4ds2FkldBJG9Ukf2sm9IeHYMfh3EI9TWoipPERf/bq3Eo/VIKN95nJC+HVEE+WEtrkYe4CMmZbc5sBRVEjq0GzK1AmtxNecmrCR8ZE9cJosYzSiVENy3I9aSagSny3NEUCKTYc4rJWPGBhKeHUPkHX2RSCTUplzk9MNvEdi9NX22vY69xoAiUAMSKbYKLWcfE3NlhiV3p8vG6Thq9BR/uoeyHw7TZf00VJHByDQqrCXVuK12LszdROyDwwgd3g2XxU7GtLV0WPo0Pi0ixfl1ulAEaMTjiE4XuMVIMZfVgVQmRaKQ49Sb2NP9edx2J4MPLse3dQxuh1PcUDVaODbqRbp/MofQYd3ECNXP9nBx3mYAhud+jENnwlGtR6KQ45MQjkQu8+ReMmeJ0WS+7WKxVepw6s1kL/mSxOl3idFk/j7Ig/zEPGMGC4ZzOWJOxEA/HDXiy6MqOkQ8aimTYq/WUfTR7+S+9wNhyd3puOwZlGGB4tF3mRRbSQ0XZm+g5bRx+MSGIa9L5G8tqKRqzxlu3rVEjOhzCxT+cxeXXtyCVKNi2KVNgJhPsmb/OZQRQagig1HHhGK4kA+u+jxW1QT17YCsLicpbgGHzoi1pAbfNjFe/Oqz/Q0Uwf5IJGDOr8CpNXJh7ia6bZ4JCDiNVrKXfEmHpeORquS4LXYkcpk4HkHAbXPg1BlBKkNwOlEE+1Py1T6qfz9N+yVPoYoKxmW2UXswnbRJH9Bl3VTCR/SEuqhdW3E1aRPep/Wc+8iYsR7/zi1IWjNFzENnMHvaBXZvTfs3n0AdH47MV4WtpAZDWi7+XRNxWewUf7qbVjPvAcRiCMfHvYGtvJbI2/vSZeVEpDIZTrONkw+/he5kFsrwQAbuX1Z3rE0CLgfG+Q+i6D0MWeebkIZFg9uFuygH6+fvoX5gCpKAYKThsWLwU1g0hox8BLeAT4sIMuZupvS7Q/i0iKDv9tdRBPnhsthJfXAJutRMlOGBDEn9QMwj5nLjttqxldUiD9BgSMsjbdIHBPVuR4vnx2ItrCLqnoHI1GKOuLQJ76M/m0P7ddOIHdMHiVSCtVJP1uZfaTdhDKqwABAEjHVFlapPZRHeryMSqQSJw0nFjuOEDusmFv1Jy8NeayB8VC/kvj5U7TlDQDdxDl0GC+fGv4utvJZuH88mbHh3JHIZbqudSy9/jF+nBOIeTRZfxt1uBJebyt9PI1MryZixga4bpnlywzp0JrQnLpM2aRXhyT3osPgJT0QjgCW/gnMTVoo5d5HQ57M5FHy+l/gHh5K+4CN6rp+CItgfqVyGzFeFTKNGcDhBEDDlVyABfBLCKd+RSnDfDigCNMh81UgkYo5aY3YJ56auo93ce4m6/WZPFJbLYmN/lwleuk3up0ZwC2S+8Rm+rWMIHd4NiVRal6/QRd4X+wm5qT1nZmxA0yKS7kufQtMiAqlSjuBwYsqv4NS0dQT3akvi4yPwbRmJvdrAuWfew16ppftHs/BtFY3LZhc3T5FgLau5ps9hK6+l/ZuP182zBFu5lsNDZ9NuwYM3nPt6G+bbLk6sNGyycvKBxRjO5pD03nNE/qMfuAWsZTVcfvkjEqff9S/rjoa6XnALnnWpP5frJVPa1MtI1QoSnhqNy2JDIpXistop2LiTqHH9xbzdfj4gESPPSr/eT9biL/HrlECvb19G7u+D4BYo/Wo/Vb+m0u6Nx5H5+SCRy3AazKgigsh5+xsK1v5Mp1WTCE3ugdxPjdvmIG38e9TsOyseG//iRQJ7tgYk2CpqEZxiUTtrcRXq2DAEQUAZHsTJ+xdjTM+n7cJHaPnsGASnC5fVjqWoklP3LcZepafDkicJG94dn7hgXMYKBKcYoCHVBDPrxdc4ceIEtdpaQoOD2LRxA23atQdB8Ny7N+lFenw2l4wZG7CV1+LTIoKbGuiNUw30xqDr6A2pUi4WjgnxF6u655Ti3zWxkd7ouG4a0WP6IJXLEAQBe40Be40Rv9ZRuJ0uBKcLS3E1dp0JVXggPlHiCQJd6mVOPbiE9q89RujwbsgDfBHcbmQqJSfvft1LZ19L1zfU2fJAjSh/RVWefoUld6fbP2fjNFkpWPfzDf2HpJXP49smBsHl5sLMDfi0jMTtp6HlI8OwlNYiuN1U7E8j9Kb2KIN8sVXp0dRHUQOC042lrAaXxU7pZ3sIHdKVok920+OjWY18dePFQkKHdMVtd6II9vWcWJCqFJRvP05Qr7YoQ/2R+ihFH8xqx5xXTur9SxDcbgbsfgtlWAAgwW13cKDnJBT+PnTbMgtVdAhyPx8cWiNnHllKzANDG+mb/Kv0Tbdr6JvT09ahPSumvEg+sgKn2Ur+uz+gT8ul+5aZ+LaJwWW11+XuFvOvXk/f+LSIoOv6qfi2i0OmUmDMKiF96loxPcmWGWKObZuD9Fkb0Z247PV8W1kNZd8fJve9H+iw5CnCb+0j+qgl1Th1oi+hCg+k3RuP49s65obvg3933NPijv92F/4Q3+Zv/W934S+heVPyv4j777+f4OBgz99jx44lMjKSjz76iJCQENq2bUt2djYLFy5k8+bNpKenI5VKiY2NZdKkSUgkEhYvXozBYGhU6ObqzbG8vDzmzp3Lc889x9ChQ70K3URERPD888/j5+dHSkoKX3zxhafQzffff8/hw4eJiIggNDSUsLAwz8ZWu3btyMjI8Cp003ADUK/Xs2nTJoqLi3G5XHTs2JFnn33W00ebzcbEiRNZvXo1Go3G8/vy5cvp378/nTp1YsOGDZSXlyOVSnnmmWdo164d77//PgUFBXTv3t2r0A2IxXEmTpzI3Xffzb333gt4b0pevHiR9evXo1AomDFjBlFRUVy+fJl33nmHtWvXIpVeP3h44cKF1NbWolSKkW0BAQG8/PLLf2pTsm/fvqxevZqsrCwiIiJQKBT07t37L21KqtVqpFIpLpeLsWPHMny4GEVzrUI3ADt27GDnzp1EREQQEhJCeHj4DTclXS4Xn376KWfOnEEul5OcnMzo0aPJy8tjy5YtmM1mXC4XY8aMYcSIEV6Fbrp168axY8f+cFOyIvnaubpuhGPpTTNsqiaoNkkTvywJ10os8z8EOTeObL0W7E0Mim9Kq6bOoaJJ42pc1fLPoKl9/E+hqfL0v31cAI4mjE3xNxhXM/47cDVxrQy4V//HN12Fw98E/PFN14CsifKru0Z+uj9CYIMiG38F/0kb1hQd0HS78tfbma5RLfnPQCP8dRvWVPwddH1T8J88vtcU3TEs/cYpnq6HvUkvNqldU/jcVPn1FVx/fNN/EYYmjsuvCeuyqSu5Kbre3MRx+fwv1zcjy7/6H+jJ/x40b0r++9G8KdmM/++xdetWzGazp3hMM/7n0Lwp+a+jeVPyCpo3Jb3xv31c0Lwp2Yx/L5o3Jb3RvCnpjeZNyb8XmjclvdG8KXkFzZuS3mjelPzv4q6/wabk93+zTcnmnJLN+P8ay5Yt48CBA4wZM+a/3ZVmNKMZzWhGM5rRjGY0oxnNaEYzmtGM/2/QXH27Gf9fY/bs2Y1+W7ZsmacidT0efvhhunfv/h/q1f9dNDXqsSloyjdEh6SJEYVNCFrwoWlfpZsS9djUSJ3/ZPSM6z/4jczaBD6r/4NfpX0lTYt2MglNM+n/yagbVRNoNbV/TY2ia8bfB03l8YFvAv9ym+Rvm/bx8uA9PzepnVn618cW2EQ11ZRmTdXYzj9ZJO/fQUvRhBMTlibMO4C6CSb97xAZ8p88xdAUr6gpp0cA3E3QHU2NeGxqhOW+pPl/uY3pBmmobgRf138uUrIpvqVR1rRxqZ1/XT6a6vs2xde2NkEfAvj83wyWbsb/x2jelGxGM67CtTYqm9GMZjSjGc1oRjOa0YxmNKMZzWjG/79ozn7470fzpuS/gGtVz/4rqKio4PLly57K01dfmzx5Mk8++SS33norAJs2baJ169YMHTr0us/ct28fXbt2JSQk5Ia0r1dJumFRmL+CLVu2kJKS8ofFYkwmE4cOHWLUqFEA1NTUsGXLFmbOnHndNqmpqRQVFXHnnXdy/PhxYmJiiIuL+0v9g8aFaqKiom5I989i3bp1jB07lri4uD9VPbseDcd1PaSnp7Nt2zbmzZt3wz5kZWXxySefoNVqkUgkdOjQgSeffJKjR496+Llr1y5UKhVDhlw7r+OfpXUtXF3g58/CJyGcXuumogjyRZeWh71aT8SwbmIFUIcTl9mG4HKT/vLH1By/BED7OffS+rmxIJNgq9Cxb+hsOsy7n5jbb0YR6Iu5qAqXycrFlz5CW9dGHqCh29qphAzshEQqpTblAsasEsKGdQOXG7fdgW/rGC689RU5a7cDoI4JodeGaQQmtUQik2C4VMTBMS8jOFxEjupFh7n3oYoMQu7ng7WkhlPPvIfLbKPHhqme8WlaRFC+6zTRt/VBIpNizCzm0C0LEBwuwkb3ptXc+xHcAsrIIASHC6fWSMbUNRjTxCp7Nx1YgW+baNwOFyfHvuz5vR4tnxtLh4WPYKvUeSo/n7h/MfrT2fi2iaHL+xMJ6JJI1pIvKd9+jK7rp6EMD0IeoMFaVAkC+LSIwHA+H79OCch8lFiKqkh79n0MabkkvTeB8JE9sVfpOTJkNj4J4dy0/Q2UoaIcm/LKsBZWkbPie9q98lAjWoogP5BJUQT5iRUiS6qxV+pQhgfisthIn7oWQ92Ybj7wToOxvuL5PWRYN9q9+QTquFBkahXGS0VkTFpFiyl34FNX3U8R4ItDb+Lsk+/Qdf00fNvGIAgCtjItTp0RVXQoyhB/JHIpmYu/4vK67Z457PbuBCJH9UTuo8JSWnNdOZQ4XVx6+YpMtZ57Hy2eGytWSBTAnFXC+cmrMaTl0n7RE4Ql9/CM0aEz0m2zWMHQ7XRhK66m6NPdmLNK6LJuKjJfNY4aA6cfXuoZd5t3nyd4ZC8kUilOnRG3xU7mtFWY6q53/ukNAm/uiNtqx3Ami/N3viL2a9Y9xD4yHHtd5Wl1ZBAyXzUus42TdbKhaRND5zrZyFzyFRXbU7z4JfdVY6/Sc3TILNoveoLoewc3ko1O7030yMbRIbOIvn8wHd9+BolMiimzmNLvDtHu5YfZ13E8rWbeTVhyD69q6FlvfE7LyXegDA9C6qNEplbidrmQKuQ49WZKPtuDTKMibHRvsSJslY6MqWtoMfVOQpN74LbYyHrzMzpvnEHusm+IfnDYNddKxO19aT3rHnzbxXL2ieV0XP4simA/XGYbp+5fhP50tqhXGvAsa/GXtJpxF8qwQKQaFY4ao1hdUxDEws0WO06dyUt+O703kfBRvZD5qLCV1qBPy8VerSdsWHdcFlGPBXRJxHipiPOTVnnaqRPC6br+BfySWuCoNXCo92TaLXyU6HsGIfPzAbcbt93JuadXUL3vHFKVgt4/LUTm64NPfBguq52aA2nYq/VEjxuIzE+Ny2QV+1Fey9mnVnhoddn4AhG39gFBoGLnCc5PWkW7hY+KvAnUIJFJUQT6kXr369QeSr8xrbsHIVMrxeq6CjnWwkqP/DeF1vXm8PykVQgOMYKn99bXCL65g2cOYx4YQmhyD7GitiBgK9dyYMicRjZm8J6lyP19cOjNHLtvMbrT2USO7kW7ufeJlY2dbrJXbaXV82NR1tmiM5NWIzhcxNw9gNaTxdxRyjg1e7/9mKX//A63W2DckF5MnD4HiSYIAMflI7iC4zGqQjCZLbzz1psMTAwh9Cq7J/JcXG9Xj7HhejMWVXPguVVYa/QMfH8i6vBAcAtc/mwvgstN9zn3ogrUoL1cxKEp66g5n4emTQxJ7z93TV1cT6shH+plOW3qWvRpeahjQumy6nnU0aH4JIQhkUhxGi3XtCui7hCfLw/yxXihEATwax+LIIDxYgGhQ7p6dMe5Z9/HZbZx84ZpXjYye8MvRA7riioiCJlGBYBMrcBcUMmpKWuRyKQM3v46Jye8T+nPx/FtHU3vzTPQxIeLFYllUmwVWo4/8jbqmFA61PPV5SbzpX9iLauh6/pp+LSIRKKQYyupxnihgPRpa2n7ysOedW+8VERg99bYLXaMhRWE9WqLtUrPzuFXfCLf+HD6r51MUMd45D4qdJeLOTplDcaCCnq88wyalpG4bA7Ov7AOl9lGt/XTUAT5oq+zK1f7HJlLviJ/7ZVIWp862fDvmija2Mxizk9Zg8ti99LZBWu3eeTIt20sEqUcl8mGU2fyGktDOytVKeiz8018E6ORyKWYc8pIGTEXweGi1ax7aPH87Z6KzSVf7CVkUBckMilOnQl1XBiOKh0nhog+c5tFTxJ17xCkPkqcBgvK0AAOd3wKqVpJh1WTUYQHI5FJkCoVuB3OuorzDeX8cWIa2JVzz76PIS2PQSc+wGmyILjcCE4X5555T/RbIoKQB2qQKhUAFH+2B8HtJrzOFtT7TW0XPUns4yMRXG6sRVW4jBZSR82/ri/VZtY9xDWwlxKZFIlUgj4tj3OTVtFh4SNEjO7j5T805Jc8QEOXq3zLUw+9heBwedlZwanHbdF52sn8wlnw2iL27dtPSKA/P366DqlvKFKlBgQ3TkMluOxcjat1R0MbU89zm8XO0ekbqE3LQxMTwsB1Uwjt3kqsRm918Ps9b1J9OgdloIa+K57Fr0UELpuD/Le+os3ce/9lu9dQxygjg5Br1I3sXtJ7EzztrKU1jeSjz9aFHl1vyMj3jEsV4o+t1ojgduN2utgxRvR72j8xko7jRxOQGAnAV50n0nX6OOJH9UJdx7vLi78id6131LpPQjj9t7/h8QmO3y/ah4Z632Wykrnie9rOvge/1tFIZDLMhRWcnbIWv3axXvddnPMhTqNZ5FFIAFKFHJfZiiBAxvS1dHx7PL7t4sT3mhfWUf7DYXG8K54hZmQPbFV6Dj72Dv3WTca/jpapsILyA+dpP2EM2ouFCE43UrmUgLaxHL1lPl1WPo+mTQxuqx2304Uy2A9bhZbaoxc8OuD81LUY0vIA0Xdt+dxtdXpTx5Ehs2gz/36i7uiHIsQfiUyKObfMsyYB4p+5lfgnb0EdE4rLbKPm0HnOT1qFb9s4Oi4bj6ZVNDK1AkuBtx/QjGb8FfwdTg78n0VlZSWHDh267vXAwEB27NiB0/nnj/Lt27eP2traf0f3/jTcbjfHjx8nLCyMCxcu3PBek8nErl27PH+HhIT84cZg7969PRt3J06coKioqMl9nTp1KsuWLWPZsmX/lg1JgIkTJzZpk7ThuP4VaLVaVqxYwcMPP8z777/Pu+++S/fu3bFYLF733XLLLdfdkPxvodNLD5Gzfgd7+89A7qsmdEAn9vSbzplp63BoTRwYMZ8zL6yn2zvPAKCOCqbVhDGcnbORHQmPIThd9Nk8A79WUezpN50jd72BU2/mzAvr6bziSqX3jm8+jjLMn7Rpa/mt1eMIbjch/TtxsO8LXHj5I5BKGzkrgtONy2TlzAvr+KXjs2gSImj7wjgAqg6e58KiL9CdzeHg6JeQyCV0fvtpTNmlHEqeL/438kVcFjtRt/bmwhuf80viE6ijQmhT94zaA2kcHzabnMVfYMkpEx2aWRto//Z4AEKTe+AyWjgx6kVsZTWe3+uhjgklbEgXXFY79iodu+IeofpQOt3rXvgcWiMZC/7pGVfblx4mf/0ODvWeTPmPRyj66HdSRs5DcLmRB2rQpV4m9c7XEOxOOr4tfpQo+XI/Jx9Y4qGZtPJ5bBVa9rR7mopfUpEp5FT9dorYh4dyccE/ybuK1uF+L9S9qApYiiq5/MpH+HVM4Mxjb3Nh1kYPnbDk7nVjXYCtrJb2db8jldD+raco/vR3XCYbbruTwg3baf/205x/9n1SkueRkjyP8u3HqNh+nLYvPYT2dBaVu89Q9sMRalIy8O+cyJkn3+HC/M3YawyNZLDwq/3o0/Kw1RhuKIfp09fRacUEAFRRwSRMuI3CLbuo3ncOa2EllqJKOr79NGHJ3dEkRnG47zTPGNu+9DBFH//Oidtfpfz7wxR/tof4J2+h8+rJGNLz2ZP4GC6TlaSVz3n6VfHVXgrf/RaJUs6pflPImrWO1ktFmQ6/dwiaNrE4tEb0qZfx7djCa0z563eQkjwPR40BS1EVv8c9Qs2hdLrVyYZTa7whv4o/2+PhS2DvdteVjVP1siGV0GHJ02S+8Rl7Eh9DHRNK7CPJWAorCRncBU1iFJcWbMGcW4atvJaLszbSev4DZL76CSlDZoJbwGW2gkvAXm0g7al3iBw3gMpfT3J82BxOJM+h6rdTdFgxEU1iFCl9p3Jx1gaSVk+lZvdpNG1jrrtWTBcLOfvUO9QevUCr2fdiq9CyO+5hag+l03XDC55xNuRZ0gfPk79+B8dvexnt0QvUHErDcC4Xt90hbqyX13rJb/18GNLycNQYONzvBeS+PoT0T+Jw32mU7zyBX4cELIWVXH71Y692bV96GFNWCRXbjyE4XbR7/TE0iVFkzNyA/nQWhvN5FH26m86rJgPgtjk4edfrGC8UkDFjA5bcMtQxoYT0T6Lgw51U7T4NEgm7Ex4hbeJKL1rKkACyl36NOacMp9bkoXVpwRYshVUgkWAtr6XdK4/8Ia1zz7xH5uIvQSKhcPOv6M/l/ku0rjWHTq2J2IeGAxB132B828R45rDLuiloEqPY13c6lxZ9ibVM22htA/RYL34kMhdWUnPsIj3rPhpVHTjPwWFzOZQ8n3PT19P13WfJXb+Dff1m4NCaiH9oGACW/AqO3vk6B4fNxZZ7liWfbmfNCw/ywxsT+fV0NplnTmA/uRX7qZ+RKDVUWmHTkheJ0V9mxdtv8c7Xv+O86nhpw/XWcIxXrzeX3cHNS55AcLpJfe1ztg6dy47bF9LhiRH4RARSm56PsbCS1IWfcfOSJwBR719a8E/y1m67Jq2GfDBnl3pkuVPdmhGcLi69+gm28lqMl0sw55WjO5N9A7vyEPnrt3O433T82sfhsto4PHAmmW9+hiYxGl1qJifqdEent8djzi5l34gXxf9uWYDLYieoayLZ63diq9Jhyi3DVqkjbcFH1J7OptvSp+j00oNU7Dt7ZU1nl2K8VETupl+oOpCGy2qn9JeTdFn6NFUHz7N/+FyP79BpxQTavvQwJV/tx2WyUr71KIWbfwWplNYvPuBZ9yVf7idseHcO953G8Tmb8E+MZt/DbzeSp+4LHqD2XC5Osw2H0ULZoTR6L3mSpKn/QH8+n8PD5pI2eQ0d33yCdi89RN767RzsNx2Zr/oPfY76+XQaLdir9NjKaqjafYZOb49vpLMb8vb0I2+jP5ODzFdVN5Z9nrE01FNumwNLXjnp09exJ/FxFKEBtJknFnjUJEZhK6lmd8IjnLznDWIeGsbph5ZwZNAMFIG+XJ6z0UM3JLkHAb3bo0u9TPr4FUjVCtw2h0d+sl/9mCODZmK8WIREKefM48txaI1ech7Uu10j2ahH6l1vkJI8j2OjFnjky5RVglQmI+fdHzg3/l1iHxpGQOeWHOr7gsdvCk3uIY6jtIa0J5bh1JtIHTX/D32pvPU7OJI8D+PFQrKWfcPBftNxaI10eP0xNInRHB31IunX8R861PmW6dPWsrvV41iLqzzjvBbP6uG2Grhj5GA2rl8LgEThg0SmwFlbiMtYhcwvrFGbhjy/2sY05PmxOZu4qU4fuJ1uZCoF2ktFfN3uGQSXi8EfvgBA0tR/UJuez44RL3J02jo6r/rX7V5DHZO94jsEhwu3zdHI7pV8KfpdYrvpXvIR3UDXl/5whLDh3TnU9wWOzt2EKtiPXfcu4udbFng2JAEqT1zm0LS1OK12jCXVRA/qTEBiFDvGvEL6/M04rsE7gG51Pu0vdf5zjzo911DvZ674nu5rJlF9OJ3a1EyKvztExe4zdH776Ub3dXrnGQ+PtMcuYs4vp2DjTlKGzybsll6oIkPYHfcwF+dvptM7V95R8r4+yIGHRH3T9aUHKD+SQfXJLPK/P0zV8cskPjgUU1EVe+9+k10jX+Tc4q+oPZpBq6l3krvyR3YnPIr2xGUcVTrsVXqKPt/rmbeMBvpdFRVMiwljyJj9Ib/HP4rgcNJ9y0x8E6PJfvsbDBcKcBmt5L73o6eNX4c44h5JxnihkIwZ6zGk54NLIPah4XRaMYHKnSfQn87i4otb0J3O8uJzM5rxV9C8KflvRmpqKi+++CJz5szhjTfeQKvVApCRkcHs2bOZPXs2c+bMwWKx8Pnnn3PhwgVmz57Nzz83NloBAQF06dKFffv2NbqWl5fHggULmDVrFsuWLcNoNJKSkkJ2djYrV65k9uzZ2O12vv32W+bPn8/MmTNZv369V7jxwYMHeemll5g5cyZZWVmNaOj1epYvX878+fOZP38+Fy9evOaY09PTSUhIYOTIkRw+fNjzu1arZdmyZZ5xX7p0ic8//5yysjJmz57NJ598QkVFhWdz8MUXX6SwsNDTfuHCheTk5LBv3z42bdrEpUuXSE1N5ZNPPmH27NmUlZUxd+5cz/2lpaVef/9ZrF69mo0bN/Laa68xefJkMjIyWLNmDdOnT2f16tWe+zZu3Mi8efOYMWMGX3/9tVc/s7Oz/zLd+nHV92Hz5s289NJLTJ48mZSUlEb3Z2VlMWfOHMrLy71+//XXXxkyZAjt2rUDQCKR0LdvX4KCgrzu+/rrr9m6VazEVVZWxhtvvMHs2bOZO3cuZWVl16WVk5PDq6++yty5c1m0aJFn0zsnJ4fZs2ezYMECfv311788foCwAUmU/nwMALfDiVCX+6X6SAaKAA2qiCDkGhUNo+RlaiWVe856oiMCklpQ+PVBXGYb2lNZKAI0+MSGUp/aRebnQ3C/jvjEh1O+7RiCw4XLYkdwibSq9pxFKpd5vsDXw1ahJbBzIqU/H8NlsqK/UEBkcg8AXGYbUaN6Ufj1QeQaFW6Lw9Nfz9gGdcZepUMql1Gw5TcEh4uSrSnEjOvveQZA2Oje1Ow/C4KA/mQm8gBflBFBhI3uTdHGHTi1RtxWu+f3enR4/TEuvf4ZUqWCgs3iRn/emm0owwJQRQRhr9KjP5Pj+fIcMjCJim2iXJV8vZ/wW/sQMqgLbrsTe5We0m8OoDuZiUQuQxHsjzIiiNqUizi0Jg/NwB6tyV+zDZfRQt6abSjCAlBGBOK2OK5Lq+q3kwBidOjIXlT9forw0X3QNRhr+Og+FG7cgeOqsQb0bIMlt5z4J0dRsOZnXGYr6tiwRnMRdUc/yn44QsjAJPG5GhWl3x4iYmQvHHoTloIKSr7cj1SpEKPPGqAm5SKB3VrhNFhuKIeya8ihMiyA0u8OYavUogwLRB7gS+S4AZR+cwDAM8bQwV0o+WwPhrRcSr7eT+jw7tgqtSBA8Se/IzhcFH+xD1VksGdc+pQLBPRqh1Mnzr/xVCbyAA2KiCDiZ91H2ae/IVUrKd20Q+RZg/m4ml/1siHy68aykffBjwTd1AGA8NF9cOrN15QNbcoFHFqjSKdnG6QKOUVbdiE4XDi0RqQKGQgCYcO7U/rNAZHHH+5EHuCLtbASmUaM5Avo2QZzTinW0mrslVrKvjlA6IielP94hJDBXa7Mt0aFOj6Msrq5rZ8na1EVfu3jr7tWTJnFmLNLAfBtF9dgPrZ65iN8dB8vnikCNNQeu4i9Qkv+up8JH9WHki/3IjhdVP1+BnmAL5bCSi862pQLBFwlR+46HRNzzyCcehNIJOjP5ni1Cx3cBVV0MMWf7cFaUk34KLEvoUO6UrjpF+QBvrhtDiRKuaeNy2wjZGASlbtSkcjluB0uDy1lWCBuix1lRJDXGgPw6xhPWUMdUEcrfHQfcLpwas0IDhfyAM0f0qrZfw7f1tG4LXZMWSVIZNJ/mdbVc1ivp0CMAM5b87OoJ8/moAwPouJXUbcUfLwbmUaJ5Bo5x4K6JZL5/k8gQN7mXR79WK9/62VLrlFRtk20RUVfHyDq1t4A1KZmetbguXNnSGjRgrjwYBQqNWNuG8Pu3b+LDxHcSIOjuXQ6BbPVjltfCTIliQlxSK/KT3YtXQyN15tUIUcd4g9Azfk8AJwmK7rMEkKSWnD5U/HjQfW5XJSBvvhEBOGo0qM/k319vd+AD/XyZSms9Og5W4UWfVoegT1ak7vqJ4yZxVTsOnVDu1K+7RgyPx/kfmpPFH3YiJ44ag2UfHMA3cmsOt3h56W3wwd1xpRXTnDPNpT8fAy/1tHYKnQITjcV+9MI6dUGTUI4lQfSsFd5V0sPG5CEMtgPXVoe5twyfBPCUQRokDfQ7/W+Q8jAJCp/O4VEJqV8WwoRY/og0yjxbR3jWfe+bWJw1a2b6lNZSGQSJNc49RM5MImoYd24uG4HDpOVoPbxKAM1BCW1oPrgeQBMWSX4xIcTOrgL5XUyJTicf+hzgKgPfNvGUvLFXqwlNfgntUAeoAGp1GveG/JWm3IBl8Xm8Xl828ReVwcE9+1IxbYUJAoZTp2JoH4dAdC0jUF/Nkd8gCAguNyin+RwUfr5bgJ6tr0y96P74NKbKf9mP1H3DsFRbQCpBEV4IPYKrScKMbhvB/RnslFFhVDy9QEi6tZU+OjeYjT8DWSj4RjLtx1D7u+DtayG4JvbeyL/raWiL1rvN0WMG+CxD4YGevaPfCnP3NfRAsT+jupNyTcHsFfpr+k/XMu3LPp0j2ecV6+VhhCcVnp370xgoJjbVqL0xW011F2zIZFI4RpVmRuu54Y2piHPq09lowz0RR0RhLVCS0DbGC6s3Y7TZKXmfD6qYD/UEUEEto2lrC5KXZ9VijIkgNqUC/+S3WuoY1rPuofclT+BVIK1pNqrXe1VfldD+Wg96+46XQ+axEjPuqw6lY1EKkEd5n0SDaAmPZ+kCWOwa00gCMQO60r2t4ewVuspruOd/CrfD0QfKafOJ8hp4D831Pu1J7NQBPqiDPKj+JuDFH19gMCkFigCNJgLKr3uU0WHEjIwieq9Zwnu15GsRZ8TfmsfBIeLiFv7UPaj+I5c8vlepAo5fp0SAKhMuYitVvSnIgcmoQryI++bg+R9fYDYW/vg0JmQNMg9mXBnf0rrfN56mXU7nEhVSsx55ai8/IAsLzsrUyup2nNGfIeq1OHXqQUl3xzAv2si+au3IZGL71b1bXzbxqI7mUlwv46U/3SU2iMZ2LVGwm/tg2+baHxaRFL6zQGq96cR2LPtdddXM5rxR2jelPw3o0OHDixatIi3336b/v37ezaBtm7dytNPP82yZct4/fXXUSqVPPTQQ3Ts2JFly5YxduzYaz7vzjvv5Oeff8bt9v7SvmrVKh5++GGWL19OQkIC3377LX379qV169aeaEClUsno0aNZsmQJ77zzDna7nZMnT3qeYbVaefPNN3n66adZu3ZtI9pbtmxh7NixLFmyxLOpeS0cPnyYAQMGcNNNN3Hy5ElPZOeWLVvo1KkTy5YtY+nSpcTHx/PQQw8RFRXFsmXLePTRR72e079/f44ePQpAbW0ttbW1tGrVynO9ffv29O7dm0cffZRly5YRFRWFRqMhLy8PgL17997waDvg2bCt3xSth8lk4pVXXuHxxx9n6dKljB07lnfeeYeCggLP8x988EHeeustli9fTkZGBvn5+Tek9Veh1Wp5/fXXmTdvHp999pnXtUuXLrFx40bmzJlDZGSk17XCwkKvefozWLlyJaNGjWLZsmW88cYbBAcHX5NWaGgomzdvZubMmSxdupRhw4bxxRdfALBmzRqefPJJFi1a1KTxKkP8cehNHkdd7qdG7qf2XHfbHQz8+TVu+nQOZ6evr/vNiV1rJPn4SkaeW4utSodUpcBaUg1A1K29UceE0HPNZM5PXweIx8McWiNSpYJ+vy4iacWzyAM0XrSspTWNHJaG/fOJD8O3RSQyjdJzPbBrIh0XPODpn7W0BnX0lbQJMeP6o88owGW7sgFqyipBGeLnuSfs1j5E3j2IhIm3c2G6uAZtpdWookNQRYdgLa7y3Fv/O0D4qF5Yy2qwlolOuaVu/NaSGhDw3FcPqUaFU2/29MNaIvY1alx/HDV6ZD5KrMV1zyitxqE1eo0FQBHiD263GOUERI0bgEytJOof/ch6++vr0kIqhbrCAaroYMy5Zaiigj201NEhqKKDPfQbjlUdFQISCUgkaI9fRHC6UUYGe81FcN8O2Cq1OHQmnHoz5T+l4DTb6P7RLFRRwZR+cxBn3caq02BBHtCYz/WOMVxfDnt8Oo+MOh657U4cWiNRdw2kw+KnsFfpxePppdX4JIR7j6VS60lDUD/3Pgnh+LaNEyMQ6u61lVTjtjm85l0RHoTgvPJCYyutIXzcQCQS8O/dHqe27hiT1Y4q+soh0YSnRtH/wDIkchn2Oke3Xjau5qvsGrKhjAj08OvPyIZvm1jcdXIePqoX1pIaZL7iHKoig7AWV3t4XM+7hjx26kz4to3DdKkIW0k1qqhgz7+t5t9P/1NriLx7ILbSGqzFVUg1KlpM/gfGjHxxMyRAc921Ug+JXNwktRZWNpqPhvKnCPHHbXeirt/0LKlBEajB7XChDAui9kiGR27r/61v11COZL6iHIWP6oVEIsFaVIVELvXMozo6RDwqpZST+fpn4BZwW+0oAjWe+QoZ3h11XBhR/+iH8ULBFVphAcj9fBh8bj3V+88hOF0emfVPaoE8UEPH5c8gD/T1ouXUm6EBn+tp+XdNxFpchTm/THwhKav9U7RU0cHYymuJfXAoVbtP/+u0rprDej1VP4e641c+jApOF4LjyikSW7kWicL7JT7m7oEIboHaY2I7a1mt1xqIvLU3Qw4tp89nc7CWaxusgepGMg5Q5fYlKljcJJSo/YgMDaFK8EXZ4zbkbfsiUflyc+tIckqrGDHrfU5nXGLGw7d7bUrWz83Vurh+PhuuN3NpDTatEU3UFfvsGxdGSOcW4hHCkit6xlxa43UfXFvvN5Qva3F1A1mu8awZRYi/qFdsTgI6t6Rqf9o17UpD3aFpEYGtSk9gjzb0/X0JYcndkfmqG+iOGhxak9e8xt7Zj7Jdpzx21nCxCE1COHI/FbG398UnNhSJQk7lgfNedOttszoymIBOLSjZdgx1dAiWOhscdWtvhh1czk2fzuHyqx/h1JuxFVeTt/Znum2ZSfDAzjj1FkDw9E+U5Su8MJfUoI4IvIquH26HE4kEKk9cQnC5UUcEYS6pwVxSQ9RtNwHiRoc6LsxL78t91X/oc9TrA0t+BbZKHW6r3cOba9njhryVaVSireXKuqxvc/W6vHnXEoakb6T6YBryOj0t9/MhZFBn+u59m9bzH8BlsHja2xrYBPH5IUh9FKjiwrCV1WDNL0dwC6gigr365zLb8E9qie5Ulpecq6NDrrIrDWVDoNdXL9J312ISJozxjLHsh8OoooIJGZhEu1fFlDXSBuvdVlqNT3y4xw50/2oBqshg4p4edUNfCqDFU6MYeGAZUqXcs+lYv1YsDWz51f5DQ9/y5l8X0WnFszhqG9vHPwOJTAbuK/pMcLvE3xqgEc8byNTVPDeXiPpAFeIHbgFTURW+cWH4t4xAcLvRRAVTm1FAfN0HkajBnUEq8XxYb6rdq2+njgvz6GzB5UYVEfSH7ep1vejviWlyVJHe43K73Az58AVu2/kGbR8e5mkfN7In5tJa3HU2wScyyEs/Xsv3q9dz9T7t9XykxPGjcJqsqKKCsRRXe+zD1esy4aGh1B5Ox6k3o44Lw16tJ2HCbQT360inFRNQhvhjyiz23O8yW/Hv5H3KRSKTYteZ8IkMxlxSjX/bWKRyKca8cs9HN5mPkqhhXampo9VQxyhD/Sn74YjYPy8dIPa13ncddOIDhpxbh71Kh0ytwFpcN6biatw2J8rQAE8b48VCgvp3wmW0IFHKCRvRQ/xIXHdNtOnVRN7eF3VsqBef/y/DjfC//r+/G5o3Jf/NqKmpYdGiRcycOZOtW7d6Iv86dOjAxx9/zI4dOzCZTMhkjb+AXQsRERG0adPG65i32WzGZDLRqVMnAIYMGXLdY9Pnz5/nxRdfZObMmZw/f97r6HN9LstOnTp5ntkQaWlpbNq0idmzZ7N06VLMZnOjI8FOp5PTp0/Tp08fNBoNbdu25dy5cx7at9xyCwBSqRSNRnPDsTbclDx69Ch9+/b9w/kZPnw4e/fuxe12c/To0Wvm52yIhse3G26K9uolvvQkJCQQGBhIQkICUqmU+Ph4TyXuI0eOMHfuXObMmUNhYeG/dIz8WujTpw9SqZS4uDh0uiu5Z4qLi9mwYQNz584lLOzaRzr+CiwWCzU1Ndx0k+hAK5VKVCrVNWmVlJRQWFjoiar87rvvqKmpaSSDgwcP/usdaVRwTkJDHWqrNpA6/j1OPPkO7efeC4j5e+QaFbtvmspv3Z5H5qNCKr+ylsp2plJ7Mov01z6lzdz7xKfKZfh3aoHTYObIiPm4zDZ84sNprK+v+qGufzKNit4fTufS8m+vbLQBtio9pyet9upffSSyRCEj8pZe6M5eI69KAzJVO0+gPZJB9uIvaDX3/gb3CNeaIBAEpD5KWr8wjqylX1/zlivtGw2lUUfCb+mFrUJ3zTsaJXG+6pa81dtwWexU7T5DwlOjbkxLuP5V4QZjlagU+Hdu4Yl0q/+94b9R4wZQ9sMRzyMCe7QGl5uUUS/iMtmIurM/Pi0irtGX63Xp2nJ45onltK7jkTzAF5lGRe3hdM48sRyZjwq5v88Nnn/lR5mPEnVMGKVf7m80xwKC929X9U0ilRDxwHCcOhNOndFrU6a+XeFHv3Hw5qmcuOsNEAQv3jS874bw4tefkI06T0LqoyTxhXFU7zl95Rmer/sNntOAh1K1guBBnSn9cj9uZ+OIkpwlX3Gk5/OUf3cInwSRj61m30fh+u0IbjfXWMjeNP4AjeRPcu0xtpl/P6bLRbgtNq/rnvuunqa6cSe+MO6K/DZ4pCAIhA7tKm7GnLtW/iUJJZ/sRnviElW7z6CKDr1CSxCwllRzsPtzBPZsI24AC1D00W/UHE7HdLkYe7Wedq89eqWP19EVEpUCTWKU58g+HhI3plXfR2WEuHFe9t2hf53Wddp5zeEV0o153OBPqY+SxIm3XjtKqa5d+c5U9g+cxdkpa1EG+13znnqEDuiEJCgSt6Fuc0MiQaL2RTDrsJ/eDi4nEh9/zueU0CE+kt+XT6NLYixbfjmCpWFN4WuqOqHBxatuEK5cl2tUDN04jROvflon+9d7znVJXfOqcJVORQISJLSdfx8XX/4It8nqff1aT5PL8OsQj6PWQMqI+eKGXaMX0yv6TaKQEXVLL8p+vfKh/PT0DfjEhKKOCkHup0aqkGPKFTe8rtl1qZSQm9pT/ttpL51StjOVvYNmceLJd2g59U4A5IG+RIzuzYmxL2POLEamUXl9yKl/qNccXjVeuY8KZaAvhpwGJ0vqbsn56gDyQF/6736LhKdHY7xQgJdASrztilfjOtTrA6fB3KALV+mZq+fA6/mC18WGbRquy5TkuRzs/hwBnVsiUYqlBazF1Zx79j1Shs/FqTMh89dcNRdXEZdKibp3CLlLv2rUVxD9JlVEEJde/giX0XKNMVw9AFE2jo99lZSR8zn10FvEPTQMqVr8EBw6rBuGtDxMWSVceuVjfGJCG89n3SNPjn2ZEyPnYUzPI/z2fijqPiR4kxMbF3z0G/tvnsqxu95AcLnp8Nojje/17uYVcnIZfnW+ZUqdbxn3xC1NLIBxLTv7B7d4ydT15Ff8XaZSMOjDaaQt/178WRBIX7UNZZAvt/62iDYPDcVtv3JKpB5/2e7VIfrewV46+8ryvHG7VlfpeslV9rj6XC6HJq9h9yPLaP/ECCJubo9MraTL1Ds4s/xbGjVsiKuX0HX60HAOQwd0IubugThqjEiuoTPr/w0d0In4h4aR847YB6lchn+XREq/OYg5twyX2erJl3s9Wt6dA6lKQbunbsFaqfO6FDOyJ1UnLosf/hpCKkXqo6J825WTdlfrAHmABplGxcE+U9jf7TlkPirxg23jnnnamDJLKNz0C6qoEHp+8SLG9Hzxo6AgkP7COnziw+n07gTkfj647c4bj6sZzbgBmgvd/JuxefNmxo4dS+/evUlPT+ebb74BxIjHnj17curUKRYsWMDLL7/8p585btw4VqxYQceOHf9SX+x2O5s2bWLJkiWEhYXx9ddfY7c3TpxcD8lVGloQBBYtWuQpDHMtnDlzBrPZzKxZswCw2WwolUp69uz5l/oKYn5Jf39/8vPzOXLkCM8+++wftrn55pv59ttv6dy5M4mJifj7X8P5+BNQKMRjNBKJxPP/6/92u91UVFSwbds2lixZgp+fH6tXr8bhcDSJ1h/1AbwVelBQEA6Hg7y8vGsWMIqLiyMnJ4c+ffr8KTo3MhbXohUXF9coGtJkMjWSlwEDBlzzmb///jvdunVjw4YNdG3wu73agCo8iMG730LMOViFs/7lB/CJDsFaVoutQotvy0iUIf4EdmkJEgkx/+hPwkNDUUUEiS8/MaFe7Sp+O027aXeiCPHHWlKNraQGRYgf/fe8hcxHjVStxN7A0KujQ9DXJXRu2D9FoC+9N0+n+PvDGC4WiQn3fxfz6GnP5KCOCaXkxyNoWkYiuNzY6iIXI5K7o0vLRXsqC5lKPFYouNz4tonxRK7Vw1ZajVNrxKdlFAmT7yDwpg50/GAy+tTLqGPDsJXWAKCKDsVWVoumZSS+7WIZnlGX40kCXVc+x6Ehs1HHhIAETz/q4TLbkAdoPP1Qx4Qg89cgVSnw79wSY0Y+6tjQurkIFY911D0j+t5B+LSMpNfXC0AqxSc+DO3xSx5aJV8foPP7z5G97Ntr0sLt9nikttIaNIlRGDIKPLRsZbXYSmtQx4Z6jTVkaDdiHxuBIiSAwD7t6LplJvJgPyJu74ujxoCtrBaJTErEbX1IGfkijmoD8gANbRY8iE98OL2+ehGn3oSloJyAbq2w5Fcg9/fx+jpfz2dlaACq8EAG/77k+nJYXoOmZSQtJt9B/OMjxQjdoirUUUHoTmXi2y4WdXQoutNZnrkEUIUFIdOoxa/cEglJH0zCWlxFxY5jRI3r77lXFROKTKXEVlbrMcyOCi3qxGgAop4cjX+f9mI0jNuNb6eWIJXQcfMckEDc1LuoePo9IsfeTOwjYm4m3ILnS/xfkQ2JVIq6ZRjKiKAbykY9TJeLkaqUaFpH45MQQeK0cUjVSvG4eYg/vh3iPTyul2NVdCj2Kj3t33oaR62Rih3HaDXrXlQxddfr/q1H+feHSHj+dtSxYQT0bEPUA0NRBPsR3D8Jweki+uHh5NW9lNTTAIh78hbiHknGp2WkePQrPhwayG9D+QNwVBuQKuWEDu9O0rsTkWlEp113Ohu3xY46NtQjt+oGdBx1ckR4IH13L8VSVIXgcOGTEIFUpUTmo0QAbv7tLQSHE1tZLZG390Xuq2bIhQ+R+2uQyCS4rQ7PWqinlfnm58Q9kuxNKzyQ3j++ijIsCEetAafJir1Sh62khoDOiRTN+ZDO7z+HRC7DVlbrWR/R9w8R1/N3L+PUmwnomohUKafz6snIA31BIkEZFuDZzLseLQCZjwplaAAn7njFaz3/K7Tk/j646p6vjgnBqTejaRWFVKWkxxfzkfmqGXx2HW6bHUmD46+qyCCEuheiFk+OpOX40WhaRiKRSum1ZQaKIF/6fjUfiVTSSH4rdp1CqlSgDA/EXqlDfZXs+XdKoMuKZ0k/+iVl1VoABJuZsuJShiUno+wxCmRykEhJL9GR3LMDEokElV8ACredcpmVli7fK2O8er3JpPTdvRRVTKjXetNEhyCVSbGUa5HIZYzZ/jrKAB+6Th9H9ZkcNA3sniY6BEu5loavvfVrO/7pUcQ+NNwTOXm1fNVHq4YN7UrndyeARIJUpUB3JofyHScI6t32D3WHtaQaR5Uet8NJ391voQjyQ3C6GuiOEC/dETlctJHGzBJU4UEM3b0EBIHqY5fQxIdT9MMR2k79B4FJCdy0ZQbKIF8ikrsTPqQrQT1a4xMfjqmgAktxFTKVAmtZLZr4cM/pARBTc/jEhiH39yFkaFcsBRViYY2yWjEH8csP0XnNFJw6E7oz2fh3SfT0TxMTgrXyypHxtk+MpN1TtyBVKQjr3ZZBm6ajDPTFHeJCqpRjzC3j/AvrPPcPOfEBiiDR50CgkV252ueIf/IWWs28G7m/eCQ46Kb2SFUKHFoTUoW80dzXr8u+e5aCAPZqvZedDWgwlqvXpUQmxak3Y7xURHBf8b3CklcubiILgpj65NY+nvaqmBCUUSGoW0bRe/cy9GeykIf4oYoOpc+eZSijQ5DIZXT4YDKnbpmHo9ZAp+XP4Ha6qKzbdL4i52+hjgnF4GVXrsiGvUJcX/YqPeXbjtFi0lgkMinBfTtivFiIrayW8q0pdFk7xesjlio6FP3pLNSxYeiOXyL2yVH492iDy2DGqTVd05cCPH6goy49QNiw7vTf/ZYnCtgnNhRtHY2r/Yd631Lmq6pLDXCMti892IhX14NU5Uekny8frF4rRklK5YC4+SeRysDt/UHlap43lKmreR7YIY5+KyeKcySV0PPVh8n5+iDaS0VIJBLM5VqcRgsp0zd4nv9Q4ceEDu1K5w+e/0t2T+7vg1Qhp+/upUg1KlxmG+roUNQxYXTbMhOpSkHSB88j2ByN2jXU9Q69Gd9WUfj5JdD7h1fEYmgh/rjM1iuyHBqApVyLtVpP4c6ThHVvjV1nwi8hnLuOrkAZJH5cUgX5EdghjooTlxvxrsWTtxBf5yNJ6nza2qt8AhD1fo+N03BUG1C3iKDqUDo+saEIbtHX94kPx1ZW67EPJx58C0dOmXhyo7wWW0m1eLw/LhxZcg8Et4Bv21jPfMs06rqPFyJa3jsQ3/hwJHIZlUcvENIlEU18GDKVEv9WUSCRcMuuRegvFpH33WGPPPTb8xaCIJ7gcVvt2Ct1WBvpgBBsZbUE39weJBKi7uxP7EPDrrxDxYaKkZGxoUhVcuzVBk8bgMKNO2k1/S5O3v06refeh0Qu6iRzVgkV249TeyQd/dlcwkb28JKPZjTjr6A5UvLfDLPZ7NnM2b9/v+f3srIyEhISuPPOO2nVqhXFxcX4+Pg0ijy8FmJjY4mNjfUcvdZoNPj5+XmiIw8cOODZsFSr1Z5n1m+aBQQEYLVaOXbsmNdzjxw5AsDFixfRaDSNIhm7du3KL7/84vm7/hhzQxw6dIgJEyawevVqVq9ezapVqzh37hw2m40uXbp4itq43W7MZvMfjrl///789NNPmM1mEhISGl2/ur1SqaRbt258+OGHDBs2rNH9/y6YzWbUajUajQatVsuZM2f+x2hdDV9fX+bNm8cXX3xBenp6o+ujR49m//79ZGZmen47cOCAJ5/p1dBoNISGhnL8+HFAlBObzXZNWjExMej1ei5fFg270+mksLAQX19fNBqNJ8/owYMHvfKJNsSIESMIDw9nwYIFja5V7D1D1sqfODBiPhK5zPPFLuq2m3AYzGJexy4tkSjk2OuKdrgdTpwGMwdGzMdpMKNNyyX+vkFoWkYS1LMNDoMZdWQQUoUcR40Be6UOS0k1tccvkbPyJ0q/O4TbbPMcpQzsJbZxNXhhqIfTZEVwCeSs30HcfYPJ3byLAyPmkzr+Pcp+SSX+vkEEdmmJTKPCoTViq3OoY8b1p+SHI6JD53CS8MRIJAoZMXf0pfQnMRrYp6V4DL/q11RinxqNVCFHe/QCpox8jg+ZSeXO40TdK0agStVKXAazmK/pQiG7Wz/JrvhH2BX/CG6bE1uFFnuljpbP34692uDpR0PUHs4g4nYx+jjmviHYq/RcWvBP0qesRubnQ/S9gwns1RbBJeYErH85KP3mIJa8clKS56E/k0OL529HkxhFy+dvx1FtILBXW0yZJdelFdCtNSBGxlT9foqwET2p/DWVwF5tcdaNqfLXVK+xOg1m8lf+yNGbp2ItrODyS/8Uq/m5XGS98ZmnfyGDu2DKLPG8bNQczsBWWkPNwfPUHDxP5e7TBHRtjSmrhMBebXDbHJ6ojYaoPpKBrVp/Qzn075KIRCEnf9VWzk14H5fRisNgJvrewUT9oz/m7FKcBjPlPx4hum4s9WOsOXieiNv70undich8VBRs3In+dDYSuYzYR0cgUciIfXCoyMcGvNMeOCdu3gDGs9mY0vM4Gnc/F59ahnb/WWxFleQt+hSXwcKl8csBKN9+3FMAyFoqvjABHn7Z/4RslHy9XyyI8AeyUQ99nZwH3dyRA92fw+1wkfvBT9hKqsmYtYGI0b2p/DWV+PG34jSYUceH4zSYaT3/AXSnspAqZNir9WhaRRN172Cqd58m8s7+GOry6AGEjeqN6XIxUfcO5tQ/XuXcI29hOJNN3orvKP32IKrwoEZrBaBoyy5SkueiP5uD8XIxLZ6/vW4+7vDMR+Wvqd4801vqZH6uGCmQXYIyxF8cw9OjcRrM+NSNoeFc1BxJx1GtJyV5rljF1uVif9KzZC//BqfJiq2kmguzNnjmMGvRF1RsP87F+Zs5dd+bWEuqKflqP9H3DkZ/JttDK+rOAbjMNuwVWhSh/sgDNFTvOUv+2p8x55bistqRyqUoI4IwZZcg9VESfHN7bOW1Xn2sPZyBs9aIJa+c2oPnqfz1JCEDkjg3/l3MuWUYzudhr9JhvFCI8ULBDWmFDuuGpp14bN9aUOm1nptCyyPzqZc9Uccx9w2h9LtD7E96lrSJ76M9dhFrYSVnHnsbW4WWiFG9AAjq1QaX0eqJZM/f8hv7B8xkZ+wj1B6/JKa6KKlBezYHW5UeW4UWTcsraVACurTEbXcSOkCM/I+7bzDlv9RtpsSG0mvzdM5OWk2n6CAKymsoqqzFYTGxY8cvhAl67Ke3467IRTBWM3TkLRy7kIvEPwyn3cqZC1mEub0jZK5eb4WbfiUleW7j9eZ0Yas1YqnQ0v+d8ZQcSOPbXlP5+ZYFFPx6ktb3iCdDQrsm4tCbsVxnbdurDaQkz/XwIfrewY1k2WEwk7PyJ44kz8OQni/qvA7xdWvl+nal5nAGkbffLG7uSKBsawopyfOo+u0UbqeLmHsHE9irTSPdETuuP8U/irawYu9ZMldu5cgDbyGRS5HIpbSfPo6stT+jO5/Pb72mUPrzMdLmbebc7A85MGI+ZTtP4BMtbiLE3TcYfUYBDoPZKxqp3neoOZiOplUUgT3bEvPQMCp/SSVkUGcqfknFdLmIlOS5mDKLkWmU2Cu0hPZsg0NvwVZ9ZVMy85+/sX3wbAp/Pk7mR79TczYXl9VO9ud7sdcacVntnvQBcY8MpyblAlW7z3jmVLQr1/c5CrfsYn/nCZRvO0bhll2YskuxV+ko/e5gIz1Tj+o9Z8ld+RMpyXNFm1X3obheB9grtF7rUhHqj/b4JSJu74tUrSB8ZE9qDolH42tTLnh0YHD/jiCAVK1AopARcecAClf/hDWvjNTk2VTtPCFuWJ24RMbE97DklCLYnZxMno29Ukv7d5/DlFlM1e4zRN5+c52cD66T83mcn7IGuZ+mkWy4jBZP2g+ZRkXo0K4YzuUSefvNYuqHjgloj10kdFhXaBCJG9CrLS6DmYofDxP1wFBkvmoM53IwXSzAkltG9e+nrulLAV55wC1FVVgKKziSPI/qg+cp//UkMR670Nh/sFfqsJZUoz+bQ+TtNxM6qDNyjYrKX1Ib8epacNuMlJeWMGXSc7htJqTqutQQchWC4AahcZR3Q55L5TKkdTLVkOehPVtjKqpi+7B57By5AIfBgk9EEBc37KTTc7dhrdZjrdCiCNB4jsC3fmgo1hLxaPJftXva1MsILpdHx1RsP472xCXSJr6PObcMwe7kwoz1jXwHbWpmA10/mLLvDrEvaQJnn36Xmv1pWAuryF29Falagb1CS2S/jjhNViwVWuQ+KqKHdEZ7qQjtxSK+6TaJrzo/h6moClNJNUdnf0jCLVfsg9vmwFnHu/wtuziUPI9DyfPQncmhVZ1P0KqBnqvX+ycfW87+QbMo33ECe42B2HsHefSN02BGopB57IOpLoK69nAGwX07eo55Z775OaXfHcKQkU/UnWLwRsxDw3A7nBgzrti+vG8OYcwrp3hnKrYaIxEDOlG49RhZm3dRez4fS2kNe+56g5CebSius09VHnmYhzom1LPxasoubaAD2nh4Zi2uRrCL71ApyfNw6s0Y0nKJuXcwlb+eJOHp0QhO8bh9Qz4rwgKoPZxB3GMjiBhzE4oQPyp/SUURFiD6T/cNIXH6XVTvO3ddffV/De6/wX9/N0iE5hjbJuP+++/3ysU3duxYIiMj+eijjwgJCaFt27ZkZ2ezcOFCNm/eTHp6OlKplNjYWCZNmoREImHx4sUYDAaGDBnilVeyoqKCpUuX8s477wDihuDcuXN57rnnGDp0KHl5eWzcuBGbzUZERATPP/88fn5+pKSk8MUXX6BUKlm0aBHff/89hw8fJiIigtDQUMLCwrjvvvtYuHAh7dq1IyMjA4vFwnPPPUebNm3Yt28f2dnZPP300+j1ejZt2kRxcTEul4uOHTt6RS/abDYmTpzI6tWrvTY0ly9fTv/+/enUqRMbNmygvLwcqVTKM888Q7t27Xj//fcpKCige/fujBo1ymucWq2WiRMncvfdd3PvveKR2IZ9unjxIuvXr0ehUDBjxgyioqK4fPky77zzDmvXrkV6jcTk9Vi4cCG1tbWeyM+AgABefvllVq9eTa9evejbt2+jeW94bfXq1WRlZREREYFCoaB3794MHTqUhQsX8uijj9K6dWsmTZrEkiVLCAjwTsQ8adIknE6nJ7qwX79+tGjRwjOuhnQAHn30UT755BPS09PZtm0b8+bNo6qqisWLF/Pcc8/Rtm1br+dfvnyZTz/9FJ1Oh1QqpWPHjjz++OMcPXrUQ+Prr79GrVZzxx13UFpayoYNGzAYDMhkMmbMmEFVVdU1aSkUCrZs2YLZbMblcjFmzBhGjBhBTk4Oa9eu9WwMHzt2zDNv18O2qAe56bM5nJ2xEVt5LZqECHqun4IyyA/d+TzsNUbCh3RBVve11Wm04LLaAQmpT7+LrbyWpDcfp8Ujw5FIJVjLtewfNocOCx4k9s5+yDRqLIWV2LVGLr/2Ga2n3cn5GRtQhgXQZdXz+CZGIbgFqg+cx1ZRS9iQrrjtThTBvsjUSgS3gFSlYP/weajCAhiwdaGYQF4qxW21c3rqWsp/PUnrybcTf+9glGEByH3VWMtqOf3sSnRnc5D6KBl1eRMHhs7BlF1K3IND6fzWk0hkUkxZJRy6ZQFxDwwlcmgXNK2jEZwuMSm0y41Da+TCtDUY6hLO9z36vnhkVSbFXqUjZ/EX5H++n16fzeX8jA3YymsZemo1EpUCRaAGl8VO6oNL0KVmogwPZEjqB+IxC5eYd9BWVos8QIMho4Dgfh05fNMUnAYLHZY8RdQ9A8W8iMXVpE14H/3ZHDqvm0rEmJuQSCXYK3UUbP6VFhPGiBFhApgLyjFnlpD51tfcvOONa9KSKuViIYkgPwSXG2tRFSAgVSkp/Xo/WYu/BKD/0ffQNBhr9uIvKf18L6HJ3Wn3xuMowgOR+/pgzi4hffJqDGdz6PD+8wR0a8Wp+xdjK6/Fp0UEXTe+gG+bGHC5sZbV4NSZUEWFoIoKrjue5MJpsmK4XMyZaetIWvgIYYOSUIYEILjd6M/noT2b20gOBasYZX7uqRXYymtp9+YTxD2ajFQhQxAQ+zVlDfqzOXRY8hQxDwzFUlxF+qRVOLRGun86F792cTj0JjGvoQAVO46TMOE2cVO71siZR5YS0K0VSolAQL9OBPZPQhEWCIKAvULLxSffxnhWLKrVasl4Ih8dib20GltJNef/8TImQc7gM2vE/jqc2Kp0BCS1RB4gysapBrIx6DqyIVXKxcIDIf7YK3WYc0rx75rYSDa6rJtKeAPZqN5/jqhxA5DIpJizSki5ZT6Dz64lb+VP+CREEDq8m1i0xWrHqTNRsGEHnd6diCEjH5lGjTo6BJfZiiAIYrGPL/bh3yWRgN5tQRAwpuVxcfYGWk67i9Dh3XBZ7FyYtoawkb1wmqzEPjai0Vop+nwfN+9agjIyCGWwPw6jBbm/DxKJpG4+FqNPFT/mDExdBQg4jVayl3xJ4vS7UEUGi1E9F/JRRQQj9/fBbXPiNJhw6MxkTFtL6zn3kTFjPe1ee5TgQZ09cmQ4n4f+bA6hQ7rgstgxXS4mYsxNmHNLcWpNnBv/rkdmu6yfhioqBIlUwsHek2n/2mNE3z8EqVpRl2vSwbln3yXh6VvJW/cz7V59BKlaiU9cGG6rnZqD6dhrDUTfPRCJXIbb5kCqkGEprsZZa/TQ6v7xbEKHdxfvsdq59PJH+Hdq0YA3NpRhQZx+aAktJo69Ia3YuurULpN4LM1lsmLKLGkyrevN4YnbX/FEQHZY8hSxj47AnFtK+uTVxDwwlJDh3VEG++F2ulAEaLBV6nBoTRx/4C3P/A7Y/hrKsECcRivHH1iCNjWTVpNvp+30cZiLqnAZLeSs20nrSbehCPJDn5bHmUmrcduddFnxDNG33YS5qAr/lgHsP3iYxUsW43a7uXNYPybNeZkvv/8RwW7j7s6hOKI6YfEJxWy28O7SxQxqHUrgO/n0+GweGTPWe/FcEeSHIS2PtEkfeI2xXhcbi2s4+PwqZCoFo398BYfBgrGkGsHpovJUFq3uGiAWc3G6Kdp9hn1Pv0uLYA0DU1ddW+/X0Wr/2mNefHDozKRNW0fbOfdS8Mluen00C2NmMZqWUUjkUlwWGyfuXXRdu2Itq0URoMFSUIE8yBepQsyLaK8xEHl7X0/OsnMTVqI/m4Ndo2bMpQ/ZM2wupuxSNAkR9F4/BU1CODKVwlO8w1pSzekX1qM9m0vP9ycQ0CmBY48sw1Zei1+7WIbsWYrLYkMilWIurOTMtHWEDUoi/t7BqGNCMOaUkvXSR9jKa+myflrdeGRYS6rQn8slY8Z6z1y4LHbMmcX4d03EbnFgKa8hqGMCqhB/BJebs0u/5tL6nfgmhDNg7RT8W0eh8NOgzy4hZcpaJAoZA96fiCoymJqjFzj3/CoUQb50Wz/Vw2d7reG6PseRYXOx5JSKNmz9VHzbxSFTKTBmlZA+dS3Wkmr67lqMsq5Ik8to4dRDb5H07gR828YikcuQKuQIdbZCe+IyAd0ScVnsuAwWzo1/F0WoP53XTkXTIkLU0zllpIych2B3krRqEmHJPZD7qXHbHOSu2kbMfYOQyKS4TVYUYYEowgJwGSxkv/YJ/l0SibxnMNI63sp8lKQOm0XnT+YR2Lsdhox8kMnQxIfj0JvRHr9E2qRVDeT8SaLvGeQlGw6tke5bZuKTEIGtvIaSbw5S9sMRuq6fiioyWLRPCjkCUPz5HhAg6h/9cNudpD3+NoazOXRcNZnIf/RDcAvYymoo/WIv+e/9cF1fauhV9lIZHIDMT40hLY+zk1bR4bVHiRjZ08t/cJmsGC8Xkz51LcqwAJIa+JY1B85z9tn3EOxOMapx12Lk/j7ix0FBwKktBEFA5h/BzHkvceJEKrW1tYSGBLNpwzratGsPgoDLWIHgtLMvaf4NdYe91uBlYwK6ifJrN1g4NGElfi0iuOXHV3A7XWJ0tlvg9BtfcHHDTsJ6tWH4V/OxlNeivVBI8Tvf0mn5M/+y3Ttx+yteOkYeoMGcI+rs+nZtX3uUkKvaHb/9VS/5iKvT9caLRQR0TcThcoFEIn4Yk4kfj3fduwhLuZYOT91C0vNj8QkPBAnk/XgUu8FCXHJ3NFf5fsbLxZybutYzn/23v44iyA+Xxc6JB0X70HnFs8TdNxhjdimC04VEKsVts+PbOhqJTIalsJKzU9eR8Hgy0bfdBDKpmH/Uaufcs++JNj0iSMyrW1qNJa+C9Glr6f3TQnzbxCC43FyYuYHSbw9SI5Vzx+lVIJOgCvLDVmPEZbOjDPJFKpNhKqzk2AvrGbBxGhfXbafTlH+wa/RL+JRWe/SFItgfdUwIJd8eIqR/J1wWW508tMJlseE0WDg3/j1s5bW0f/Nx4h5NFk8NlGs5PHQ27RY8SOTYm1GGBYBEguByoz+TjUNrImPGBrpumIoyIgh1VAgOnQndicukTfqAuMdHEv/kLSjDAj06O2PaWvRncxhZfiW1w/9F3J5w7Vog/5uwraBxEeX/zWjelGzG3x5bt27FbDbzwAMP/Le70ow/wLaoB/9jtBRNUG2O6yWZ+QNIm6BFfWj8FfzPwN6EAHdZExMeC3+QlexakDSRVlPC9l1N6B+ArQl8Vgv/ue+OGknTZMMkNC0jS1N51hQ0hc9N7V9T5aMZfx80RR82FcnfjmlSu4P3NO3FoFTeuDrzHyHa2bS0Mk1ZK02deYvkr7eUNlEHNEVvV8mapkeDXX9dbzd1Dv+TOlvRhJgbO38ub/6/A/ImxgQ1RXc0lV/D0hc3qd2+pPl/uU2F7K/rDYAI1783JdWN0BTfskzetHUZ5nT+8U1XoSn9A1A2QRZrpE3UN+6m+YlNQVP0TfOm5H8ff7dNyeacks34W2PZsmWUl5fzyiuv/Le70oxmNKMZzWhGM5rRjGY0oxnNaEYz/o9C+BtWt/7fjuZNyWb8rTF79uxGvy1btsxTMbseDz/8MN27d/8P9aoZzWhGM5rRjGY0oxnNaEYzmtGMZjSjGTdC8/HtZjSjGf8xHIm++y+3sbubdmDG1YSDNk09EuX8Dx4hbEofm3L8CsDxHxxXUyg19UD1f/JYelPQ1KNDTcV/cmwqyV/nmk1orsnXjL8vhqYvaVK73Ukv/uU2TU3V8Z/E/1X9+5/sYzOuoKnW4e9QCKIpumNvE/QG/O+X3/+r6/L/6rj+rx/fHptw23+7C3+Inwu2/7e78JfQHCnZjGY04z+G2MnjKF71Q6PfE994ipCx/VAE++Oo0lH2z18oXvUDPY+vxWm0gsuN4HShS71EaHJPXBYbF6euxpiWS8iw7nTa8AIyXzWOagNHujzjea5fpxZ0WDYen1bRyNQKLAWVZExejSIsgHZvPoHcT41ELsdpMFPy2R4KPvjR07btoieJvGsAypAAKrYfw69TC9wWG5aCCgJ7t8NepeP4kFme+zstG0/0fYORSCTYq/VU7TlDyIAkXBYbxktFBHZvjcti4/zUtRjS8tC0jqbblpn4toryVHvO27CDzFc+AaD3D68Q1LsdgttN5e+n8YkJRR7ki8tkRaoQVXfxZ3vwaRFBWHIPBLeARC5FHRWC4HJRvv0EgT1aI5FJKftst2dsHddOI3zMTQiA22ITE+EbLbidLvw6JOC2O3DWGqjedZL0OZtov+gJ4p4YiUQmQ3C5OfPYMqp3nwag/aInCEvugctiI2vxl7SacReKID+QSZH7qrFX6Tk6ZBbdPppF2PAeIJXg1JtRBPlyfPQCFCH+tH/zCSQyKfZKHcrwQFwWG2XfHiL6vsH4to/DUWNA7ueDrUpH+feHiR9/K+bsEtTx4QguN/ZKnaeSbsUvJzg/aRWCw4U6NpQBx1biNJixldWSPnUtMQ8MISy5B4pgPxAEBAGcOpOHL5qWkbSZfz+aVtFYS6rRpWaS+dZXdF09GWV4IDJfNXJfNboz2agigpDXFRdy6kykT10rVggHQod1o8NbT6OKCsZltlFzMI3zk1bRZv4DhN/SC3VcGFKVArfdSfoL63BU62n70kPIg/1QRQThqDVS8t1BQvsnIQ/yxVGtR+6vwbd9HLaSGqQ+CpFvZhs+8RGYsoqRKuUowwKxVeo8MuW2Ojgx7jV84sJoPeseT3uHzkjm4i9pPeNu5EG+qCKDsRRUiGPy88FpsnjGVbXnLBGjeyM4XZguF+HftVWjcYWP7tPo+UWf7KbFxNvwiY/AoTMi14gFFApX/kDhKlEWe+xaim+HBJBKEBxOrPkV5Lz+MYkvPoxPmxgkErBX6Tk/dQ2Wggpu/nWJKF+CgClbLDSgP539h3KIVIpTZ/LwS+7ng71Sh9tqRx6gQXCLzv31+KUIEatQIwhYiqrIX7eduIeHe/GrcNMvlP10hJu2v4kyxF+shCuB46MXoD+bQ/tFTxA+qjfq2FAsBZWoIoJwO104ag2oIoI8hbDqdYXgFnDbHOAWdV/l76doOfkf4n2Xizk2aj7tFj4qFovw8wG3G7fdybmnV1C97xwSuYwen88juG9HJAo5bqudyt9OYq/WEzm2r1g0QqXw8Ct96locWiP9D67AXq1DHRMKAhgvFv4hrXqZ77j8GdSxYbgsNqp+O8X5Savo9tFsQgd1RqKQY6/UYa/SedGyldeijg5BIpfi0JmvKVNCnf5Pf2EdutTLXu3cNgeFH/9GSP9OKIL8sF9nrbjNNtTxEZizikEiQRUZhL3GiE98GC6rnZoDadir9UTfPQiZWikWUFHIsRZWcn7yagxpuahiQum68QX8k1oikUkwXiri+K0LEBwu/JJa0PPLF1EE+iK43WTM3kjZNwdRxYQiC4hGIhV1vNuqx23V89LiFRw4kkpoaCjbfvoepDIQAMGF01AJLrvHtnRc9Lio450uBKcbqUqOPi2Pc3W6zrdNDN3WTsa/c0sctUZqDp3n/KRVKMOD6LxqEoG92iJVKRCcLs5PWUP5D4c9PKvXv+XbjxHSvxOa1jHIfMSiHJbiKkwXC7FX6QgZ1AWkElEmpRJ8okNBgljgIbeco3W2sP2iJ4h5YKhYUKaoClVkEFKlAltZrbjOnS6KPttD3gdbAfBPakHS+xPxbR0DMgnalIuYsksJG9YNl8WGpaCS8Ft6Yq/UcfrhpR4dro4LQ3C5xaJVZhv7uzyL4BBzrHV6/zmi7uyPRCKh9mgGpx9Z6rnWftETxD9xC0glmPPKSXv2fQxpuV5zUfTZHsp/OkrX9dNQx4Yi9VEh91NTtjWFwG6tkAdqcNtdqCICMeWU4bba0Z3MxJRZTPyTt6COCRX1yKHz2Kv1hA3rjlStROanRqZS4NRbOPXAYo+96LLxBSJvu9ljH0/dvwj96WxazbqHFs/fjlQuQxAE8j74UbRfN9BtMpUSl9mK02jBkldO6bcHafvKI410W59tr+Of1AKkUgSnC0tBBeefX4XxQgGdVkwgqF9H1FHB4vP14rpsqu5oOPexjwxHplZhzi/n3NPvYrxQ4NFTSCTUHDrPhbkf0rWumIvTKBbSqrc/IYO7IPNVIwgCgstNyed7KVi1laRVk1CGB6EICwBBwFZei+lSEaHDuyNTK7HV6FH4a3BU6yn+ZDf5H/wEQLs3HiP+iVFicRmrHe2xC/i2jWvktzW07+qEcLqufwG/pBY4ag0c6j0ZweGi7SsPE/vwcLGitESCpaCSc+PfxZCWS6f3JhI+sqfHJxKfMQ1Nq2gkMimWwkoseeWkT1tL67n3eewZMpmoC6QyZH4RLHhlIT169mLgwIFER4Q20hX18EkI56btb6AI9sNltnHy/sXoT2fX8eFxwuue39APqPctlRFBIAggQdSdVoeXLSr55gAJz4zxkql/RTYibu9Lx7fHowj2w5Jbxrln3yfmgSF19jIMwekEAfTn8zg+5mUAWs+6h7jHRyD380GilCM4XZhzyyj78QjRdw9CHReKTK0CBFJGzMNpMNN1/TSxKJRSjstk8/h+1+Jzva4P6C760G6rg9RxC9Gfzm7U30uvfEyrGXehDAtEqlHhqDGC203Rp7vRtIwk+t7BogzXFXp0GS2UfHOA+CdHeembm7a/4eU7HBv9Up3v8DgRdb6DuaASdZ3vYMkv97wLGC8U4NAaibprIHI/HwSXG0tRJaaLhZR+e5A2Lz6IRCal+LM9lP10pG4u4pBpVLgdTiz5ouxF3zOIyDv6IQ/QYC2qQnC58W0Xi8tsQyJvrOvr75Uq5R5fp16X/l+H+3/5pvDfEc3hB9fBo48++i+1r6io4NChQ9e9dt9997Fz507Pb5s2bWLfvn03fOa+ffuoqan5Q9oLFy4kOzv7mu03bdr0h+2vxpYtW5gwYQJu942/K5pMJn799VfP3zU1NX9YjTk1NZUff/wRgOPHj1NUVPSX+wfimKdNm8bs2bOZPXv2H9L9s1i3bp2nT5MmTUKv1ze6Z9KkSY1yWs6ePZuZM2f+JVoVFRV/uU1DXE9mv//+e2bMmMGsWbOYPXs2mZmZTabxryLszoH4tIvz+i1oeE/UraIRrHYuP/8u9ooar/vO3rWQ1OTZ5L79FT6J0RzrO4XLs9bT7u1nQCql7VtPc2nWBk7d9hKyAA2aBs/vuGICFTtPoD+dxaUXt6A/nUX7t5+m/VtPcebht3BZ7ThqDZx76h0ixw1A0y4WgNDkHvh1TMBwNgdHrYGQQV1I6TuVi7M2oGkVzZkHGict17SNJX36en5PeBS33UnErX041PcFir/cT9jw7hzq+wIZszbS6e3xAJizS3HUGDBeKuK3mIdw2xxE3y5WX2855Q78OsSzu/UTpN71OqEDk8hfv52zT76DT1w4RZ/uJmX4HKLvG4J/UgsO952G4HShjg7lyKAZXHrlY6Lv6s/FBVs4MmgGEeMGoGkXR0hyD4KHdOX8k8vIXfw5UqUCa24Z2a99gkypwHy5kCOdnsZltlH0oaif/Lu2wnixiN+jHsB4qZCuG6aJvEzujiYxisN9p3Fh1kaSPnie/PU7ONzvBYwXCin+bI9434gehA7uypGB00mfugaZRoXuTA5IJXR46ylOP7SES69+jF/HBM499jYXZ20k6p6BFG7cgVNrxG1zkPbcSuwVWsJH9cJaWs3x5LkcaPcU+zuOx3ixkOoDaeS+9wNOrYnYh4YD0HndVBw1RvJW/sSFWRvpsm6Kp7+Zi77EYbAgVcq9+GK8WIg5rwLT5WLOPrkCh9ZI13VTyV+/nWOjX6T2aAaGiwUoQ/y5tGAL5uxS7OW1XJi1kY5vPy0KQt24TFnFYsXM0hoQIPah4VTvT6PsxyO4TDbyVm+j5lA6nd55FkeNgTOPLwO3mzNPLAcg/tERlG09yuF+07EWV6M/n4dDayJvzTbM2WXYy7VkLvoSBDcpyfM4MmgW+zo+45Epe6WOmqMX6LZhGsaLheRv3IlDa+LMk++QMWsjnT94nvz12zncbzq4BfSnstCfyebsk8s94yr6+HfiHhvB0WGzOTpsNgHdW19zXKaLhRRs3IFDa+Tsk8u5MOdD2i18hPSpazBdLkLuq+b0Y2+zr9N4wutkMTi5B7jcpD+9DOOZLJw6E8a0HBLnP0jBqh85cfNkjnZ6GtxuuqybStLKSUiVck4//BaVv6SiCPan7csP/6Ec1hxOR6qUe/Hr9INLcOpNpCTPpWLHcRSBvtfl1+XXPsVSWIm1pJqyH48i2J0kPHlLI35FjRtA1w+nY6vQcnTobGoOpuGuqyRa38fUca9hKahEHqghffo69rV9EnulHlt5LeacMkq+3EfY8O4c7jsNp86IVCknJXku2cu+IfGFu8h84zP2JD6GKjqEpJXPo0mMImPmBvSnszCcz6Po0910XjUZgMh/9COwdzuqD6aRPmMdErkUn/hwQvoncfKu1ylYv12sKvzkci/5teSXowj249LLH7G7xSN/ila9zEsVcnSnsnDpzSBAu9cfQ+6r5uL8zTgNZhw1hka0QKD6YBrnp6xpJFM1B9MQnC5OjHmJi/M30+mdZ73aHRk0g32dxhPnWSsvYC2uxnA+D4fWWLdWRJ5nLvqibq3MJWX4HA71mYLxQgEZMzZgyS1DHRNKSP8kzj3zHpmLvwSJhMLNv6I/l+vpb33l3fQX1rKvw3h8EiJInH4XAEnvTcRaUs3uhEfIWvIlHZc81aBNNU5tEU5dMVKfAJApuHPMSDasfhdBcOEy1SA47ThrC3AZq5D5hV2xmcnd0SRGc7DvC1hLa5CqFRzsNx2H1khcna5zaI3YtSYqfkkl74OfPHpQcLowZZbgMlrZ2/oJ7LUGkt6d4MWz0w8t4cigGcQ9OgLDhQJ0qZep3n+O/A93ivrX6SJkSFcO951GzrJvcdscGNMLyFr+LU6Lnapdp5AH+XrJ+d7WT3DyrtcBAUetkdz3f0SilOHUmTgyaAbR4wbgW2dr277ysDin09dx9skV+HdJJKR/pyu2M7k75T8fp3xbipcOdztd2Mtr2Z3wCOVbj3r0flhyd8KGdSN92lpSx72GX1JLr2vht/bBVqVDm3oZwe4UeXvVXESPG0DHpU+Tv347qXe/QdXuM9jKtfjEhnJxwT9F/Vulw1JQiUtvJiV5HoWbfyXukWSMFwrJmLEeQ3o+yrAgQvonkTFzAy6TDQSB3fGPcH7K6iv2AvBtHYM5twzTpSJqD6XTdcMLok+RGIWtTqZO3vU68eNv/UPdlvPud9ir9KQMm4Mpp5RO705spNvavf4YTr2Zs08sR386C3ulDnNmCR3ffprIO/oiVSnA7abmUDpOrRF7lQ5lRFCTdEf9+ghL7k5w/064TDas5bWeua/XU0cGzWBf0nhCBiaR9L6owzNmbUQZFkDB5l84Omw2Qf06YkjPZ1/SMziq9DhrjZ41lvnqJ2Qu/BjDuVycWiPVu88QOrw75595j1P3ips9Zd8dovznY0Q2kL/QwV0p33qU3QmPoDtxGZ+ESA73neali73sO9D2pYcxZZVQsf0YgtPlkS+H3ow5v5zqfeco/fYQMn8fT7uSL/dz6oElXs/IX7+Dc8++T9kPRyj652+Yskvp+M6zXvbMowsEcJmqeez+Oxk9cjjPPvMMLrPWS1c0RNLK57FVaPk97hFqDqXTrYHf5psY7fF76v2Aet+y9vhF9GeysZbUYC2uxl5e28gWieO/IlP/qmwogvxE2T+SQe57P3jWeerdryO4XJguF7On9ePI1EoP3wBslToKNv1Czf40Sr7aT9XuM0SM6k3quNdIHfc6xZ/twaEzYUzP98z36UfeRn8mB5mv6oZ8FpwupCoFxouF7G39BILLRbcts67Z33qf4/htL6M9eoHCD3dyfMxLtJx0O8EDk9ClXsaQlou9UodTb/LMYUN90/XDF7BVaDkydDbVB897+Q6+idGcGPc6loJKFHW+w5FBM9G0jKLok985OmQWyqgQQpO7o0u9zKVXPsKcU4pTa/TogHpaUeMG0HHpeGoOZ+C2O6jae4aCD3cikcnotGICmsQoDnSZwMm7XsepN2EtqcZepeP0Q29dU9efvOt1zk9ZjctkbWRXmvH3htFo5I033mDq1Km88cYbGI3Ga943adIkZs6cyezZs5k3b95fbt8QzZuS/0OorKy87qYkQGBgIDt27MD5F6qC7du3j9ra2n9H9/403G43x48fJywsjAsXLtzwXpPJxK5duzx/h4SE/OEmW+/evbnzzjsBOHHiRJM3JQGmTp3KsmXLWLZs2b+0udcQEydOJC4u7g/vs1gsVFVVATRpDH+04dtUXL58mZMnT7J06VKWL1/Oyy+/TGho6P8IrT+Dqp8OETKqj9dvIaP7YEi9jCWvjJodx5D7+1L7+8lG94WN7kP5N/sB0J/MRB7gS0hydyy5ZVT+dARHlQ6X3kzY6N6eNpo20WhaRFL2zQFq9qcR2LMtyoggbMXVKMMCsOSWU/r1AcJG9KT8xyOEj+5TR6s3UrWS7Nc/QyKX47LaUUYEoT+ZCVIpEllj1enXLpbyn44CYK/WI5GL9/i2icFtEdvrTmYhD9CIX6KBwB6tyV+zjdBBXTDllCIP8kUZEUTcI8kUffw7gt0ptvH3ofbYJXzbxqI9flGMmqmLHrKWiB8q1HFhuJ1OXBY7tkodbpebgK6tEBwuKn48TNjo3oSN7oO9rAaZvwZNm1jcDicOnZGa308hUciQyKS4TFbMmcWookIACOiaSP6abQDoTlxGqlKgjAgifHQfSr85IP5+MhNFgIbaYxcByPvgR4Ju6gBA7MPJmHPLsORXUPbdIVwmK6rwQPzax2POLceSX0H4iJ5U/X6asNF90J/MRKpUENS3Iw6DGVtJNVXbjyP311BzKB25n4+3/AxMwr9TAmU/HKbk6/2E39qH8Ft7I/dVoz1+0dM/ZXgQFb+eBKDo499RBPvhNFjqrot8cejMBHZvhb1K/PhQ8vUB/DsmUL7tGI4qPflrtqFJjEZ/Nofw0X0o3PQL8gBfLIWVyANE3gX2bIM5t5zAHm0o//EIZT8ewaE1En5rH2r2nyPyH/0o+/EwupOZOHUmpAo5gtstfgXPLadm71mkKgVShRypUqyimb9xJ8H9OmGv0BLcvxMFm35BHqDBVlqDRCr1yFO9TFXtOYs5r5ycd75FERaAQ2cmoFsr7BVaz3hFfl0CwGWyEDq8O6XfHPAaV+jQbriMFhRBfgT2bIMpu/Sa4zJlFhPQrbXn+dRFsbisDqRqJZbCKo8sVv54mNBRvQkb1Yei9T8TNrI3xR/uBAFkGhVSHzX6I+nYy2txmawY0/ORqpQE9miNuaACub8PeWu2ogjwxaEz/qEcBvftiFNnvi6/ou4eiPFS4XX5FX5LL5x6MxU7TiCRSZHIZUjVSvw7t/DiV/m2FPw7tSR/zTZMmcVkL/sGqUKOIsTfq49uq92rj/ZKLW67q05XxHp0hUNnRu6nRhkRREDXRCRSCUVbdiE4XJRvPUpYcg9KvzlA6JCunnG5bQ4kSjHSRdMiArfFRmDPtlT/dgqnwYLMX4Pb5caUWYwi2B/cbhQh/ujq9KkiNACpWolUofhLtAJ7tsFpsCAP0FC99yz68/niHI7qQ9E/dxHQrTW20hpkvmrP3NfTut5aMWUWEzKkK/ZKnbgWP9+LVCFH0zbW086SX4HgcNWtFSUABRt3EORZKx09/bVetVZcZhshA5Oo3JWKRC7H7XDhdrmp2X8O39bRuC12TFklSGRSj6zYK7T4d25JxbYUXCYrhgv5hCX3AEARGojuxGWRp3XroL6NJ5JJEBCcDiRSOb27dyEwMAAAidIXt9Ug3uK0IZFIQSJGVkaO7k1JnewEJLUAtxtVRBAlXx8g8lbR1tmr9AQktcCQUVint0Q9WD8HZT8exmWyoj+VhUQhx69TgkdPNZxD/04tKP3mALnvfY9/pxYePtnKRL+z9JsDyHxUhA7uQuH67UgkEsq2HvXo5KvXojI8CJm/D6bLRRgvFiFVK1EE+1P24xEi6u20IODfuSXl244hD9Dgstpxu0R/KGxYN9x2J9aiKqxFVV46XKZUILgFlBFBnvHW90Hmq6ZiWwq6k5m4bXYi/9EPgKi7BiLTqCj5Yi9OnQmJXIYi2J+w5O5ec1H24xGC+3akfNsxTJklFHy4E0WIP5W/nSZ8dG9R//r7IDicHnvu2zYW3clMgvt1pPyno9QeyUAR6o/b5Sbu8ZGYc0txm8W1Xb3njEemADStoyn8SPSd89ZsRREWIK7htjHoz+b8Jd1WvjXF0ydHrRG31d54fY3qQ8kXez3tZBoVDqMZeYAvcn8fVNEhWPLKCezRGofORPm2FJQh/k3SHVF3DvDwRRkeRN6anxFsDs/c+3dKwG2xYS2qQiqT4TRYCOzRmoptKcQ9PpK81VsJH9mLwJ5tEBwuij/5HZfOTOGWXcj9NUh9VNgrtBjSckX5+3Ivpsxi/DrE47LYMV4oQHC5weVGfyoLdVQI5T8eIazO1/NJiMCQkS/qZofTI3sNdXH9GOv5FTq4C6roYIo/24O1pNojez6xYTh1Zkq/OUDFjuPIlHIUwf4oI4LQplzAob3yUh4yMImKbSnU7D9HyVf7CL+1D7qTmfh3bum1hjy6QHCBy067DknYDDUIggCC20tXNES9bynK1DaPTIU30CcN/YArvmVPSr/eXxeZWow8wBenxe5li5x6k5dM/auyEdA1kaI6+TdeLPSsc/+klrhtjmvrDUCTGIkiyI+Sbw6IvlpSC/FEg1SK/kwOvm1jMaTlec23NuWCGIFaF+R2PT7bK7T4to0lf802UXeez0UR7OeZg4b9rV+X9got+et+JvzWPrhMVjGy3eGi9JsDOHRmpApR5oP7dcSpN3npmyu+Q8lVvsMVfl3xHer8NquNiNF9kMik+MRfkb3CD3/xrC+3w4nbam+k2xRBvljLatGlZuKf1BK5nw8yP7WX7MkDfAnu15Hiz/eiTblA6feHG+l6U2YxFVtTRHoh/l52pRl/b/z444906dKFlStX0qVLF08A2bXw6quvsmzZMt56660mta9H8/Htv4DU1FS+//57nE4n/v7+TJkyhaCgIDIyMtiyZQsAEomE1157jc8//5yioiJmz57NkCFDGDvWu3R8QEAA7du3Z9++fYwYMcLrWl5eHhs3bsRmsxEZGclzzz3H+fPnyc7OZuXKlSiVShYtWsTWrVs5efIkdruddu3a8eyzzyKRiLkpDh48yJYtW7BYLDz33HO0adPGi4Zer2fDhg1UV1cD8Pjjj9OhQ4dGY05PTychIYF+/fpx+PBhkpKSANBqtWzcuNFTUGb8+PHs3LmTsrIyZs+eTdeuXRk1ahRLly7lnXfe4cUXX+S5554jPj4eECMbH3vsMQoKCsjOzmbgwIGkpqaSkZHBd999x8yZM3n33XdZunQpAKWlpbz33nuev/8sVq9ejVKppKSkhMrKSp5//nn27dtHZmYmbdq0YdKkSQBs3LiR7Oxs7HY7ffv25b777vP089FHH6V169Y3pNOvXz+OHDnCHXfcweHDhxkwYAAHDx4ExAjIVatWYbPZAHjqqado37496enpfPvttwQFBZGXl8f8+fM9zysvL/9/7L13eFRVt/j/mV4yaZPeC4QSOoSO9Kqo2PAVuyiiWCmiIooFAQE7IirYG3ZREQXpvZeEAAmk95lMZjK9nN8fZ3KSUCzc+733ve+P9Tw+kTlnt9X2PmuvwtKlS5kyZQoGg4GVK1ditVrRaDTce++9JCUlUVNTw2uvvUYgEKBbt27nnVd9fT2hoaGoVKJxIywsTHo2bdo0+vfvT25uLgAPP/ww8fHxF+Tz1atXU1NTg8ViobKykttuu41Tp05x8OBBjEYjs2fPRqn8c5XiqTRj6JHV6jd1vBF3RR2ectGo6640EfB4UcdHgSDQ9cunQACZSkF1cMNsei+kfQruCpP0m+DzoYlvNro25pcS2jWDyq+2EHtlPzRJUThLa/BaHWjjjbgqTLgrTIT1bIv1QAHhPUU5Ce2agbOklsa8YmRKOZ4aC5oEI54aC+5KUysjEIDKGIrP6hAPv4A+PY5AMGRJm2DEFQw19NRYcFWa0SYYEXx+CARwltaRNGko1T/uJuPBq9AmGFEZQ9HERdB37QsEfH4CPvFDtDG/VAxn9PiR69ToM+JwlddK+FBFhaFNMBI7rjcyuRxNfKT4rMJMWM8sNAlGSpb9QJunb0UVHYZMLqfyM9Gj0VNdj6FrBjmbX0afEU/5++tQGcUDpnFoV7Lm3ITf6UHw+tAmGNEkROIqN0nrD3h8aGMj8FSacVWYUceGI3j9aJKMuIK0BXDXNaCOCkMdHSbRTpMQSePRoub5VprQpcSCIN6Gt+QLVaSBPusX4rM5KVq2hoDHJ3p6nKlC4/aiTYwi/YGrcVdZ8NkcLXjDj+BtvgQSadUcfuGqNGNon4zP2tzG53ADooFNBrgqzCg0KrxWO7qUGFzlJlyVJpHGwb+aeCNek1XiB3eFCX2bBLQJopFXFWnAfqqcpEnDqPp+B9EjuhOanYbf5cFdYSJ2fF+RzllJaOJEfLgqzKjCxdAzdVRYcFwRxzKlnJzv5uKpaaBo2U8QCBDaMYWq73aIBmtB5MGmUNeW9NLERuCuNCP4A2jijWTOvJ6Ax0flV1twVZpEg7rXT6+v5ojhaKV1F1yXJiGSgFvErybeiM/qQBMbgSYhEsHrJ+WuMVh25+OuNBPaMwt1ghF3hUn6K1craTxWhCIsBHVQVjQpMYT3bk/j8RLCuqRT/OaPZD19CzKlHJlKQcVnm0i+feSf8qHCoMNT1yDxa0t6RY/uhb/RFQwzjbzguhQ6NeG92lL2we+oY8NRGnSEtEuR6GU7VoTXbAMEXKW1Es0EBNRRYa1kRZcaAzIZPT6cxYm5H6II0aII0eC3OdEkREphySfnfkjf9Qvpt2GRGG7mcEv6xXGqAoVOg6vchCYhEuPw7miTo4m/uj+Nx0vQJhixF1bic7jRJUUzaO8bVH2/k6ghXQmofa3opY4KC/K/SaKXTCGn19dzKVj45d8aS5cWhyYhCne1BQQBn9UufkiG66V2AbcPv6NBwn3TWMrwEBRaNeE57c4rK76GZnn0O1yiXCREogzTk/PdMxQtW4PP7kQTF3EeWQmXaK6JjUCmlNPru6fx1jRQtPwnlAYdg4+soHTVOsK6ZaI0aCXcuKvrSbppKGUfrUcdGy7p7Cb+16bEoE+Ll3SMs6iKuKv7E3t5b5DLaTxeKul8CeRKZEoNgs8l/SSTKZBrQhDkSvxeJwgBhIAfmUIRnIsRZ7kJlTEUr9WBq8KMJsEo/W3ie6/VIYZcBnFwtr7RpsQQ2jkDf6Orlb5pau+zO5t1S7C9q9JEaOd0Slc1R8C4ay0odBpixvXGdqwIV4UJWTCEsCWfi4sDn82JIAi4K0xiepHg3Jv22sIlX9P7h3lctvcNkMtwltagiYtEodeIFxGnK8V0CzX1kg5XGUMRAgHU0eH0+mYuFV9ultarTY1utRe7yk1ok8QzgfGyzrgrTJKh21VpaiXLTeBtcBDw+Zv7qDBLKUYierfDVW7CXW0hrGs6gi9Aj08eo3jFL0QMyMbf6ESmVhI9sgeqUD0Bn4+QNgnIdRoUoTp6fDKb44+9J+mhpnOAO3i52FJnKw06jJd1pt/Gl2g8XkrA6//buk2bYCTuqn44iqrRxEa00m1Nchk5qBMx48QL2Kqvt6JNjMJ6tIj46wcT0a8jcrWSU/M/J+D0oDSIa/mnuqPJIBzaNQP8ARr25JNy+0jcVfXItSq8DXZ8jS4GH1mBQq+mZu0+okeJl64hbRJwVZmJ7NeB7JfvFVMCBPnLXWEi4POjDNFIdNMkRBLw+gntnIH9ZBmealFGtPFGvFYHCTcNpeKj9SCTEdazrbhfuL2k3DGahOsvk/aPljqg+dzWTC+ZWsmp5z5FadARcHnO2Stc5SbSH7waV7kJv9N9jh44+7zYJG9Jk4bht7tayVCTLhB84nlSplDg8/uQyWQIPtc5z5v6bzpbns1T2gTjOftly7OlKjwEd51VOlu6Kk2UffA7nZc9IO5FKgX1O/MI7Zgm8dR/lTfO1htNcq6JDUeuVaGJj6THJ7Op3XAIVbjoqSfXiUbO+An90cRHcvL5z4K8b5bwbeiQTPlnG8/Bt0KvAbn8L+lMIICrtFbS9UIgcM7ZVxmmP+fMoU0wok2JQR0dgbumAVe5SdrPVUYZSbeNxPTHoVb6BmhFr6azQ0t6NZ0dun84kxNzP6L0g99oM+N6Bh9ZIRkfm95t0m1xV/TFXlAhjeVrsBPw+dDER1K87Eey5t6MOjoMISDgzCtuRQd3rQVdehxV34rpPtw19RfU9QG3F3VUGIoQbStd+p8M/+klWfbu3cu8efMAGDJkCPPmzeOWW275f9r+kqfkP4AOHTowf/58XnrpJQYMGMCPP4o5cX788UcmT57M4sWLee6551Cr1UyaNImOHTuyePHicwySTTBhwgR++umnc7zk3nzzTW6++WaWLFlCamoqX3/9Nf369aNNmzaSN6BarWbs2LEsWLCApUuX4vF42L9/v9SHy+XihRdeYPLkySxfvvycsd9//33Gjx/PggULmDFjBitWrDjvHJsMbH369GH//v2SZ+f7779PdnY2ixcvZtGiRaSkpDBp0iTi4+NZvHjxOaHEAwYMYOdO0Yusvr6e+vp6MjMzpeft27cnJyeHW2+9lcWLFxMfH49er6eoqAiAjRs3MnTo0D+hDrz++utS+PbHH38s/W6323n66ae5/fbbWbRoEePHj2fp0qWUlJRI/d90000sXLiQJUuWkJeXR3Fx8Z+OdTb069ePPXv2ALB//35ycppv88LDw3nqqadYtGgRjzzyiGTABigoKOCmm27ilVdekX6rqKhg6dKl3H///bRt25Z33nmHu+66i0WLFnHrrbfy3nvvASINRo8ezYIFC4iIiDjvvLp164bJZOLhhx/mvffeIy8vr9VzvV7PggULGDt2LB988AFwYT4H0Vj6+OOPM2vWLN544w06derE0qVLUavVHDhw4O8h6yxFLhrSZee+IwgcvWoO+0fN5sik+WhTYgjplPbX3bcwNB1/5G20KTF0fOVeMc+Kp4Vnsuzc5NICAnKdGl1GAhWfbrjwvM/ejFp0lfHIBARBwN/oavVKyw1MCObrAZAp5cSM7kXd+gPSM5lchsKgY/e4pyhc+rXoTScI2E9VUPrh72hTYuj5+ZP4Gp3SQav0g99R6jV0enOamBMs0HqOIl5kRI/rQ8HTH2DZegxXhYn06dcDEPD4ODZ5KYLby+mFn9P+5ali/jig4uMNbO05TfQWUyqDa2mxaNm5a2wmw3mSeJ+zl5/nnfP85Lc5qfxyM3tGPs6pZz6i45K7xVxf3+2Q3lFHh4khRGd7H8toRTfZeeYhcD7evNDUm581rVuk6/mTljfjRkbUsG4IPj9V32xr1U4ZHkLW3EmcnPfJOaOdZ1g8JiuWPSc5et+bnHjmY7KX3A3IiOjTnuo1u84zdus+mn4/fMdS/E43J5/9BF1KDIZO6eJrCjlypZxjD75F5ddbiex37sVVy3U19y8Lzq+B/MdWYj1yBsvufLosfxC5VhXMVyWT3o29YTCCIGAO5ipFALleS+dPniDg93Ni7kcAxI7rzcmnP2TPuKcIeHxkTL+Wv+TD8yCu6XnU0C5Y9pw4z7ut16VJiAJ/QKJXU3dN9Do+893z8qu4lGZZcVfXs2vEbAJuL8UrfqbL8gfFfLJnyYogCCTfMQrH6UoO3ryQ6u93INeqzz8AMio+3oBl7wnqNhxCkxCFIAjoMhLEvIAlNWzt/SDRI7qDUn7uWC14zGNq4NSzn+J3uDjxzEfi/LSqvxwr7ur+OArKztWLLZF1Fl6beMO04SBeszXIG+pzcH82eC028h9bSe3avZwI6oDzyenZzT2mBix7TnLsvjfEdi9NxlVlZmv3+wjv2RZFiLYVbtSxEeeRUfGpQq+h28rpnF7ytaR/dSkxlK78la09p3Hy6Q8JyUo6iw9lKMPi8NvrJDwFXI0Ifi+Cz40g+FCENF+onYPKlktsetj093wqtgUOZWoV3VZO5+TcDwHhXD0lO+tvsH3TxZA5mDe06R2ZStHM960m23oicrUK64GCVmM1z0v8m3jTULwmG1t6TuPE0x9hyEoGAdrMugFnSS1CQGjm0SYdLgN3pZmGQwXkz3mfxIlDWsjHeT5rBIge1ZOAx4ffcW7+vXPwd77N4SwIeHwcuPklGg4WUrziZ9rNuYnyT/5AE2+k5+dP0phbLM5bQPSuVilwFFRQ/O4vdH33kWZcXEhvCAKuchNHprzKruGzcddZkAVzS/7ZApqeJ940FPwB6ZLkfOAorOTIXS/jqbEQe5VoIApplwyBADU/78FVVkfa1PFinkYZF6c7BIIXqPG4zmOs0CRGgyCwpdtUtvZ+EONlnUXvP0S8qcL0OIK5MVXG0PPgqQUWFAraPHEjJ+d+KMll016jDNG2kuemZfhsDrb1fYhdw2cT8PhQRxpar/Gsc1vU0K4I/gC2I2fOwbnYRkbCxMEIPj/uWss5fbTouhWojKFim6pzo+FaN5ch14UjBPzSgz/VFa36ufA5oOlsqdCpaTfv1lZny9jxfaW9qPLLzYT3anduPxfJG+edcFDOvQ12qr/bQcPBAopX/EzKHaOQqcTLmoovN+Mqq6V+9wk89Y20mXFtq3NYeM+2BLx+3DUN55Fv2Tk660Lnc7lWLel6hKb3zj3rnI3bbiunYz9ZJp3Dm/ZzW24xdb8dIKJvx7PocD65bv7NXV3PzhGPS2eHrm8/RPTw7tgLKtjSbSoyhRxVVFir1k0Xrc6i6rPGEv8ndlxvTi/5GntBBY7TlYRkxLdqrzToQBCw55e2mNKF92aBC59/L8H/PWhoaCAyUnSMiIyMPG/6uiaYP38+s2fPZv369RfVvgkueUr+AzCbzbz66qvU19fj8/mIjY0FRCPORx99xKBBg+jbt+/fDo+NjY2lbdu2rcK8HQ4Hdrud7OxsQLQutzRYtYRjx47x448/4na7aWxsJCUlRTKGDRo0CIDs7Gypz5Zw9OjRVmHGDocDp9OJTtccGunz+Th48CC33347Op2OrKwsjhw5Qs+ePTl27BgPPCDmk5LL5ej1+j/NFzBgwACef/55Jk6cyM6dO+nXr99f4mf48OFs3LiR22+/nZ07d/Lii+fm8WsJDz300Hk9Gnv16oVMJiM1NZXw8HBSU1MBSElJoaamhvT0dHbs2MGGDRvw+/3U19dTVlZGWtpfG8CawGAwEBISwvbt20lKSkKtbv6A9Pv9rFy5kqKiIuRyOZWVldKztm3bSnwEogfrSy+9xIwZM0hJScHlcnHixAlefvll6Z0mw/CJEyekMPXBgwfz6aefnjMvrVbLokWLOH78OLm5ubzyyivcfPPNkoF34MCB0t8PP/wQuDCfA/To0QOlUklqaiqBQIDu3bsDkJqaSm3t+Q+/JpOJxYsXA3BfQmc81a3zororTchkMtRJYm4cTUIUco0aT7UZb3U9IMdbZ8V5upLwnHZUvL9Oes9+opTIQZ2lvmRKJZ6q5v4dBRXU/ryH+h25WA+fIWpUD9Qx4ajC9OKNaGIUmsQo3FX1aBKj8FTVo0uPQ6FT0+3TJyAQQKZUENIhRfJ81CRESZ4WTeA12VDHhHPZ/jdRGw2Yt+ehSRT1gKvSTFiXDOmwaeiQTJc37ifg84NcTsyYXliPFol5nGTgrqrH22DHfrJcpMemoyBDfB9o2HOC+l3HOfivF+m7fqGYqwqwHiwg4A+w/7rniezXkZgxvaQxNYlGPFVmDJ3TMQZzlFkPFWDokoE6mKNHk2Ak9f6rqP5mq+iRGB5Czy+eALkcbUoM7DlBw4FTyJRy3FX1uCvNkgeK12RDrlZKXo3aRCOe2gZUkQbc5SZ0ac08pIkOx+9w46mzSrRzV5rRZSSg0Knps2ER+qwkatbsQp0QiSYmXMK7TK2UwkJsR87gOF1FZP+OVP20SxpXppCTNfdmVJGhyDRK5HI5qVMuR6ZQYBzSldS7x4lmIoW81QFKm2DEfqJcDP8Jeq0odGpARsrkMSRPGoZcr0HweFGFhUjr1yaI/NP0V65WoooKQxmmR6aQo0mMQp8ehy45hn4bFiH4A4T1aMv2vg+JY+i1osdZSgxRw7txYOKLWA+fRhmiRZscTb8NC1HoNfisDuQaFc7S2uC4Rlyldahjwoka2pX4q/ujDNUjUylwFlXjqW0gPCdL4ilXpRldamwrekUP70anV+6V+leGaLGfriQiJwttQhTO8jpCMuJxV9VTvyOPzOnXoYoIkdYVcHkkHnNXmsWb/KBMK8P0uErrkMlkaOIiMW08jDomnJDsNDSJ0YT1zKLDsodwldYQMbAzPqsdT5VZlK+6Bjp/8jiapGi8NRY6vTwF5HKiRvTgyN2vEJ6ThRAIYGiXRNW3O87hw6jh3en0ylTkeg3+RidypfJceiVGYchOJe/RFaTcOaYVvQIuDzKFnH4bFqFLj0MICJR/vjHIJ1HIFHLcNRaihnej7MP1dFs1HXVMOMhkkqxoE43IkOE12aSxLXtO4DhdhVyjIuPhCSjDQ5AhhhI34bBJVyRMHCJ6ZlfVU/nVFpJvH0XK5DEkTRqOJtGI3+VBmxTVal2nXviM5FtG4K6qJ6xzGn67G11qDL1WzxHTE9Q34gvmfnJXmpFrlHhNNmldTfSSa9RE9G6HMjyEjIcm/OVY2qRo0RtMrSL9gauQa1RSoaSmdrrUGBR6gyQrTWPFTRiAXKsWvdo7pbaSFa+lUSzmEQSFXkvj0SIUeg1xEwZIOiC8V1ZQVhYhl2RFibO0Rppvk6y4q+rx1FjEdj3bkvP9M6ijI/DW2yTcKHQa1FFh7L3qaQk37qp6vCYbyvAQur4/g8pvttGYXyLxvzo+MpjrEqp/3EWXFQ+3MjAowuJEI6RH9IqRa8NIbBPHG8uWQ8CH4PMg1wbDuRUqlKGxDNiwkIZDheiCvKMK00OiEXdVPbrUGKl/r8kmPgvqs9R7xrXCYeqUyyl9dy01v+yhy4qHaTxegkKvQZMYRfKdo0m+ZQTqqDCsh8+gTYqSLnQ08ZHU/LJHki8AbXyUiJu7X8VZXI2hU5rkpeWuNJM4aRgdFtwFMpCrldhyi3BXmtAkNste1NBu0tzjr+qPTC6j/x8LEQRQGLQ4K0yE92yLPiMehV5DWOd0EAQCXj8ytQqvyYYiRIs2MQp7fhmWfSeIDH7ku0pqiMjJQqaQix6tSVEE3D6yX5mK2hgq6qB2SeJFn9+Pp86K/UQpxhbnCFWYHrlSGZS3YaJnlT+AOiZc9MRKikIbH4n9ZDnaBCPmrbk4iqqp33qUwKPXoAzTEXN5bzw1DQiIUQiC109Yt0zMm48izLye0I5pdH5jmog7uRxNolHaw5p0trOoWvTCEwRK3/2VtClX/C3dZmiXjDJMz8lnPyHjwQkow/SkTB5DxsPXIFMp8FkdreQZmQxjsNBMZL8OmLflEt4rS/Sk8/rJfPRa3DUW6Qz0V7qjMbcYR1G1WLDLH6Df+oUoQ3UYslPp9v4MlBEGNAlGUS8kRYkRGD4/3jqr6J3bIRWZQo6rwoT18Gk08Ubqd4gX6iHtk7HsOYEmMQq5UiHpTplSQVjQ+zZjxnVYDxViCOrS6LE5KPRajj/6tsjXic3yrDKG0m/9QhDAeaYKTWyHc3RxSx0Qd2U/lCFaBu19A7lWLXnK9duwSDxD1jUQObATu4Y/Rr/1i8S94ixDo9dkk/YbwR8g6ZbhyDUqjt7/Bu2fu72VvMnkCuQqHfLQmOAPChRCAISA9JyAX9Ipcm0ovVbPAbkY0msJ7kUtzwFn75ctzwHu6nqK3/yBtGlX4be7Ce2UTlj3Nniqxb2oes0uUu4eRyDEQ78/FqGODsfbYL8o3vAGc4I26Y2wbpl0Xv4gMoUCmVqF61Q5quhwtAlRmLceE70dfX5S7hxN0i3D0abEYN6Rhy2vhLR7xuE4U4UuRdSLGQ9cRWPQmNZ0Pu/3xyIQxMvcJuPa2XQ2dEhpJZdZz95K5RebacwvkXDY8uzra7C3OvvqUmLQpsRI57XGvGK0SVHSfq7Qaaj6fjtxEwY0697g2aElvWTI8JhsEr2ks4NaSf2O43itdgLByJ++616UikE1zcvQLhlleAj5cz8g+RYxGjP5ztFkPnpt0PPcQtw1Ayl++ydxP0mJQaHXtOI9XUqM6Bkc5FNNbGQrXd/yXblG1Ms+m0P69rkE//uwfv36VobCkSNHtorOff7557FYLOe0+9e//vW3x3j++ecxGo00NDTwwgsvkJiYKNmw/ilc8pT8B7Bq1SrGjh0rhdV6vWIo3IQJE5g6dSoej4c5c+ZQXl7+t/u85ppr+OGHH/6xG7DH42HlypVMnz6dpUuXMmLECDye89wAB+FsTwJBEJg/f76Ug3HFihWtDJIAhw4dwuFwMHPmTKZNm0Z+fv6f5sn8MzAajYSGhlJcXMyOHTskY9ifQd++fTl06BD79+8nIyOD0NBzb0n/DjSFLstkMun/m/4dCASoqalhzZo1zJ07lyVLltCzZ0+Jtv8EBgwYwMqVK89Z208//UR4eLiUb6FlHlGNRtPqXb1eT1RUFCdOiN47gUCAkJAQiU6LFy9uZaS+oIdIC5DL5XTq1ImJEycyefJkdu1q9qBq2b7p/y/E54AUni2Xy1EoFFIbmUyG398cPtISoqKiWLhwIQsXLiT66kGY1+1r9bx+3V5Ce7dDl5FA5Lg++BodRI7shWXzYeTBD1K5XoNcp0HXVjSghfXKwmdzUP/HIXSZCWhTY5EpFSjC9NS16F8VHUbtun3ETxxCxqPXYt50BE9tA9rkaLx1VvSZ8STccBmmDQeImzCAunX7sB8v5eidS6jffIRNKTeLBy6HG/vxEsJ6ZeG3OfCazr3xsR0rQiaXsSXnQZDJkAdzStoLK5Hr1HhqLIT3aourrI4dQ2axa8TjWA+dJulfQ6n6bjvp91+J12TDU2Oh9tf9JFwr8lHclf3EvFtB42HybaOo/XUf2qQo1MZQtMmiMVcZYUCuUCDXqYke0wuZUoH1SCEylYLYCQOpW7ePkte/x+/0UDD3fRynylGE6nAWVhEW/ACx55VQtuInzH8cxGdzsufyp2jMLyXt/isByJx1PQGXV5zjun0k3DAYgPBeWfisTiL7igf6xIlDMG0WvWvKP/8DfWY82tQYIvp2QKHX4KltoPFEmfR77foDRI/sQeGLn5P/2Hs05hVT/d12VKF6NEnRRF/eG3+jk5gxOdT9JnqEa9NiMXRMxWuxE5HTThq3YMGXbOv9IEenvoa7rI5TL3zGkbtfwVPXgCpMz64RYvicx9woVskEwnu1xWdz4KmxYN6ehzo6LNjfYBrzS/GarOwaMZv6rcewF1QQ1i2T2nX7SJk8Fp/NgS4lRmpvPViIPjOehoMFxE0YQPyEAbir6zn1wmeceuEzZEo5cpWSgNND4qRhBLxizrS2s2/Eb3fhrjYjUykIeH3U78xn14jHMW89Ru26/ahjI6jfeZzU4LihndLw2RwUvf4Dh+96GZ/Ngc/mFA0U0Jqngu2l9VrF6qx7r3wGy67j1K7bT8K/hqLQaQjtmoHP5hCrdcrF9AXeBgcylRLL/lPSulSRBmp/FeWtdt2+5rQGMjlyhQJNfCS2vGJ0KdG4qszoMxOIGNCJogWfceKhN/GarGjT4vBbHfgaHGiSRTxmPn0r+vYpnHx4GXsHPMSuEbOxHjqNTC4jckA26fdfhb/RhaOw6rx86Cyqluhl2nIUZbj+HHohgONEOab1B8+hlyrSQOnKdZx64TO8FjvOkhrirx5AeK8sBL8Ywps+dTx+u4vSVb+ye+yTeOqs2PKKJVlJv/8qMWer2SbNURUVSnhOFr4GB2Ufrcdnc+L3+qQctfbCCklXeC2NIAjih0yINuhxIWP32CcBGXUbDpJww2CshwqldcVPGCga/GssWA+fRpcaQ/2u4xS/txZkMtx1FWarvgABAABJREFUDS30UgXI5XjNNhFvNgeC34/18GkCXh8qY5iYczUg/OVYe0Y/gbvGQt3GQ9RtOIinxkLd+gMiT90wmNp1+9AkGPHbXZKsNI2lz4ynMb8UQ3YakQM6SbKya8Rsqr/fIX6wgSQr7up6qV1E/47oMxMQPD7qdx6XaN7E65adx6X5NsmKp8ZCaLdM9G0SxYIuy3/CcaYSv8uDXCknalg39O2SCLg9uEpqJdw0hV/67S4Ef4CSFT+TOHGIxP+e2gZSp1wOQMpdYwi4PFIbhSEGwe8l4Gq+zAq4rFQUHuPBafcRcNtRaMMQ/B4xvDvgw2cpY8eIx6lZu4/EIH/b8kpALhrEEycOpvrX5r3OvD0PQ3txj1CGaCUcBtxeNEHv8SYcNuaVSHqqbsNBdo99Ep/NiS2vmIQbBpPxyLWo4yKwnyyn6pttknwZB3dGExtBw4FTaBNED4i48X3xBaMCatftQxMbwa4Rsyn/fBMBl5fIfh2xHizE0CGFgFssLBc/YYCUG9JdVY/1yBnOvP4DJ+d9gt8h0mHv1fPEYjqNTk6//C2lH/yGq6KO2DG9kOs1NJ4oRSaX42t0EjOql7Tf1K7bh9/uIvbKfmLVca2aknd+YUvnKRy67SWxmFlhBdZjZ3BVmPBaGjH9cVjai2QqBfETBlC/Oz+o90X96zHbiBnVg9p1+0mdPBa/QzT4+2wOFDo1+sx4vDYHpj8OU/7xBnwWuyRvtWv3IlMrkevUYu42vRZnaQ07h8yUdFuT4SD9/qsknV2/67iE+9Qp4xC8vr/UbXFX90cZFsLBmxbQsCtf0m1eix1PnVXaS5JvHyW1azKc+WwOHAUVaJNj0GfGY9l7goDTjcdkxWu2/W3dkTH9OvSZCRgHdab84/XsGDidQ7eKuLcePi0WCSquCXr6n0CXGoM2NQZFuB5D+xSsR04Te2U/atfuJemmodT+uk/cf2Qy4q8ZiEylIOmmoXhtdgJO0SjZ8ZWp1O88TsP+U+wZMRv7qXIUejWGTmkkXD+4OfxZpZDOeoBYrOT1H9g1YjaaBKMUvt1SF7fUAQXzP6fm5z2cmv85R+99DU9dAwXzP2fXiNmUvPsLupRYXOV1hGanIfj9YhGqlikcglC/PY/YK/sRNawbqZPHcua17wg4PefsZ4IQIOBqwGcpR/B5CPjc6A2iN6dMqUEQAmK+yaBO8VnKpbNl817U+hyQKPXftsV++TgNe09Su24/SbeORG0MxdAxRSxQVn/WXuQPUL/rOEXL1uCpu3jeqP5hRyu9YT18mqLXvsdT10DsmF44S2okvaEM1aFNiqLym22Uvv8bB25aSM0ve/GabaTcMQpBELDlFYt0qm0g7sq+klESwPTHYYnOMqVCusA5m86usjpJLn02J9rYSEpW/NxKLlvSyNAhpdXZN/uVe2k4WMDW7veR++AyFAYdCTcMxmtpFI21lkaRx/wBSfeee3a4ssXZQaSXdHawOom7og/q6DBCO6ZR9tF6do2YTcOBAoSAQMINg0m5ZxzKcAP2k+XUrd0n6bbyTzbgqbNi2nwUj9kGgkD6QxPEnKqCgKusrhXvKfRa6neIfHo+Xd+KT31+vGabtK9ogxfUl+B/F0aOHCl9fy9cuPCcdIFz585l6dKl5/zXu3dvwsPDpTom9fX1rdK/tQSjUbxQCw8Pp3fv3hQUFEj//jvtW4JM+E8Pir9IuPXWW1uFAAM89thjTJ06lczMTN566y1qamqYN28eVVVVxMeLbs8vvfQSQ4cOJTo6mg8//JBnn332nL5ramqkXIsAL7/8MqdOneLGG29k6NChzJo1i7vuuouOHTuyevVqHA4Hd9xxBwsXLmT8+PF07twZu93OI488wrJlywgEAsyZM4e+ffsyceJE5s2bR2JiIlOmTCE/P593332XpUuXsmnTJgoLC5k8eTKvvfYaGRkZXHXVVYCYxzI9Pb3VPF999VVycnIkr0uXy8UDDzzAsmXLWL58OVlZWVxxxRUEAgFcLhd+v5/Zs2fz1ltvnXedv/76KydPnqSoqEjy/Gs5p1WrVpGRkcGwYcOkOaxatYrdu3czdepUevTocUF6XSj347Jly+jVqxf9+vU7Zz5Nz+Lj41m2bBmLFi3CarUya9YsyZuwZb/Tpk1jwYIF5whW0+8qlYp169Yxfvx4zGazNNYHH3xAVFQUV155JRs3bmT58uWsXr2a3Nxc1qxZI1Wraprf/PnzmT9/PmPGjGHQoEE89dRTXHHFFfTv3x9BECguLiY9PZ1FixbRv39/Bg8ezG+//cbHH398Ds9WVFQgk8lISEgA4IsvvsButzN58mSmTZvGqFGjmDBhAlu2bGHHjh08/vjjF+Tz1atXo9VqJZ5pKSNnP7sQFC/8jPLXviHuttEAVH8kJovOePFuoi7vizIiFK/JStVH66j7bhudv3seAfBbHVR/tw1NnJjTzO/0cOLhZdgOn8Y4ogfZ7zyKQqtGkIG32kL99mNY9ohFWZLvHI0qWvywdVeYyHt4OeroMNo9fzsKgw6ZUoHP5sCeX4ppwyEqPvodgHYLJhM1vBuaxGhMfxyUEqe7q+oxZKeK4Tb+AKcXfM6Zt9dy2b43xByAgoDf5cFVZUahUeN3urGfLCesWyZ+pxufzcmRu1/FXV1PSLskBmxeLBYFcXo4cNMCGvadQqZSMOzEyqA3R4DTr31H7JheqCIMKMP0eExWBK+fk898ROzlfYga3g25VoNMKUcVFoLf6ab2132E52ShigihYe9Jcm9/CYBOq2YSNbKnGGLudBNwehA8PnTpcQRcHgQB5GoFZe/8TP68T+nx+RMYB3cRb0t9AQ7ftVQyDA7a9yYg4Gt0UbjgCzIevRZVhAG5WiklvvbUNuCtt4lhYTIZAbcHuVKJ3+MV89u4vcgUctFrISqUgNND5ZebSZlyeTBPnCx4Q23GsisfQ3Ya2qRonKW1eEwN1G/LJWZsDqoIA7ajRRyd9oYUpt/n1/no0uJwV9eT9/ByEv81lKjh3VBFiqFSqggDgiAg+PwcumMpCq2ajovuEo1rgQAek4291zxLlzeniXkwY8KDOaVUYlEgmxO/04W3wUHew8tp89hE8qavILRzGu0X3IUmPhK/w0391lyOTnuDAVuWSp6UTRVOcx9ajjYlhoyHrgZkQQ9OKPt0I+HdM1FFGPDUNaBNipby5gkBAU9tgxja6POhjgrHWVpL4dKvxQrFPj/K8BCJpzQxEXR48Q4xB11A5LWj979J5qPXoI4OF70ay+vQJIg39IIgEHC58VkduMpNRPTtgLOklqrvtpF0y4hz1hU9ogcdXrxTmp/f6aFgwZdkPHiVaNyyu1DoNQTcHhp25JF3h8iLA05+gEKvFYOUBAF/o5PTz39C+5fvE721BDFM0l1dz5F7X6Xnl3PEnFIBAfupco49uAzbkTN/yYfq6HBxTW4vvoZGvA0OXCW16FJjOHDji39JL7lWjSoiBJDhLKnBtPkIiRMH465pEL0J/H6Klv9Exad/0Pvn51FHhoJchuAL4G1oxHasmJC2iZJRwl1tQRMTLn6w+fyoIg3IdaKngy23CFWEAZChjgnDVWbCb3dS98ch0h+4GplCjqOggl2jn6D9s7eRcOMQMSQ+IBBweTky5RVSJ48jf877dHrtfsJ7thELubg81K0/iKfeRuy43qgiDcjkMolejXkllH+xkbQpV6AI1YkeWkE8/9VYLXlemxSN4PFRt/4gR6e9QbcPZhI1pKvI10He23/tc3Rccg8KvQaZSokm3ohMLsPX6DyXp+IjxQ/IgEDuQ2/hd7pp89hE0ftaLsdnaaTy223B5P0XkhVLUFb8qKPCxdxYCtHwr0uOJuDyYN6ai6feRtIk8fzhD/Ks3+7CfqqCI3e/gi4tlt5rnsPvdCOTy/G7POQ+uIzadfuJ6NNe9AIL0yP4A+TNfIeqr7cR0ac9vdc8h+BzS/ug325m5pPPsPfQMSyWBqKijKx6byVt2mQE5aAGwedhQ6cn6fXpbNx1Voz9Ooh5DoNVYW1Hi1AYtBx7ZAVCIMDADQuDlykyAh4vW3pOw9A2UZyvyyPqG0Gg+O2fOPWsGFXRZ92LQb6GmrV7iezXEX2bBDHViT+As7hG9BpWKtClxuJzuFAatDiLa9GlxCDXqAj4fMjkYr7FwsVfEdYlQ9SxEQbKPvwdZaieqOHdkMnlQZnwU/75JiJ6tydv+jvo0mLp+NJk9GlxIJeJHkFnqoga0lXaO6OGdCHg9uIsrsFxupLIQZ1Qx0RAMNWJo7ASV6WZvEfexl1dT6c3pxF3VT9kMhn1u/I5ePNCaU/osOAuEm4cgkKnxllcw9F7X8N6+DTRI7rT5d1H8ZqtlH3yB1Xf7aDriofQJkaJXm1yueRB6neKDgAKvZhrVR0TTv6cD0i+eRjq2Agxh2GDnYa9J/HU24ga0hVVpAFkoNCocVWZ8VRbOHL3K7ir6+n+0SyiR/YEuRhWeub17ylc8CWd3pxG/NUDAFF3HX/yA1LvGv2nuk0dHY7XYpdyG7rK6tBnJZ6r27a+jDYxSqKJq7SWY9PepM0T/0Lw+DBkp4oyJJeLF8BB+bgY3dES9/HXD0IZqsdVUsuRe17BfqqcHp8/SUSfdgi+AOZtx8h/fCVdVjwsjqNU4Le7CLh9VK/ZSfoDV4ueqzIZAYcbmUYlXqIYdNjyitHERaIM1YnG7kOFUhEaT62Yyzrg8eKusXDgmudwVdfT9f0ZRA/rJp5BzDZMW44S0ac9fqcneG7LwO/04Lc5JXrp0mLpsuJhSW9tzXkAweNj4K7XUMeEixEWMtFgfuD657EePk2Xtx8i5vI+yOQyPLUNlKz6lbgr+hLaOR3B58dxuhIEscCI4A8QNbwbfqcHXYIcwSdeVigjknj0kYe57LLB5PTujc/r5VTuQYYP6CnyY1g8/sZaNnacjS4tlj4/P4cqwtDqbAlw2b43APA1OilY8CWZj17T6mypjg5H8HiRqVUEXG4CHj8BjxdtQhSOokoqvthM6pTLW/HUf4U3Ysb1pvOyB0RvP38A66FCbEfOEDu+b3AvFM8HVT/uRBUZSt70d8iaO4mwHpnokqLFtAZeP46SGnIfWo4mKYpuKx4CuRy/w42/0cmBSQvp9Mq9hGQlBdMpiGmIPDUWLHtPnkPnJl0fCHoKEhA4+dwnlLz9MzHjetP1vUclD8LGvBIEvx9NXCTaxChsx4vBL5pWXBUmIvp1QKHTIAREw5+voZHKb7bR9smbWumbPj8/94/ODl6LHZlCfNd69Ax+h5v4awagDNVLYdtN0SwR/TviNVsp/+QPqr7bTpcVDxPSLhmFVk3A68NZVMWxB98i6aZhJP5rKB6zFZ/NyeHbF4vvBvHWlFu3SdfHju8r6jYBab6l7/5Cu+dvJ6RN4gW+BP8zYEzKuP/tKfwlrCtde9FtP/74Y0JDQ5kwYQLff/89jY2N5+SEdLlcYqoXnU5KG3j99dfTvXv3v9X+bLhklLwA3HjjjVIsPMD48eOJi4vjww8/xGg0kpWVRWFhIfPmzWPVqlXk5uYil8tJSkpi2rRpyGQyXnzxRWw22zmFbs42jhUVFTF79mzuu+8+hg4d2qrQTWxsLPfffz8Gg4Fdu3bx+eefS4Vuvv32W7Zv305sbCxRUVFER0dLRsl27dqRl5fXqtBNSwOg1Wpl5cqVlJeX4/f76dixI1OmTJHm6Ha7mTp1KsuWLUOv10u/L1myhAEDBpCdnc0777xDdXU1crmce+65h3bt2vHaa69RUlJC9+7dWxW6AbE4ztSpU7nuuuu44YYbgNZGyfz8fFasWIFKpWL69OnEx8dz8uRJli5dyvLly5HLL+zYO2/ePOrr66Ww6bCwMObOnfu3jJL9+vVj2bJlFBQUEBsbi0qlIicn5x8bJVv+3nKsyspKli5dikajoVOnTqxdu5aPP/74gkbJpUuXYrfbeeGFF7j22mtJS0vj3XffxWKx4PP5GDhwINdff32rQjd9+/blm2++Occoefr0aVatWoXdbkehUBAfH8+UKVMICwtj2rRpDB06lIMHDyIIglToZu/evefl8/8Oo+SOhOv+9Pn5wBO4OIdu/0U4gsv+Io/UhcD3P+h0fjFzVHFx1d29/4PrupiRLrZmvXChpEt/AhfLGxcDFzO//wr8T65NI/vnVHMLl4I6LsH/XRiau+Ci2m3o9OQ/bqP4H5Tli4X/VP37PznHS9AMF7s7XOz54X8SLkZ3bLwIvQH//vz7nyqX/6nrGlX95f/2FP6fwn+6UdJms/HKK69QV1dHdHQ006dPx2AwYDabWbFiBU888QTV1dUsWbIEEFPVDRo0iGuvvfZP2/8ZXDJKXoJ/a/jxxx9xOBz/KL/BJfh7cCEj6/9LuGSU/K/DJaNkM1wySv73wCWj5CW4BP/v4JJRsjX8p+rff3cjwX8qXDJKtoZLRsnWcGld/ztwySj5vw//FaPk/wZcKnRzCf5tYfHixVRXV/P000//b0/lElyCS3AJLsEluASX4BJcgktwCS7BJbgE/z8G4d/cKPx/ES55Sl6C/1OwePFiampqWv128803S1WgL8G/N7yS+uf5JM4H7d2+v37pPBCrcv3jNg1ezV+/dB4IV7n/+qWzwHeRHqAK2T9X2eV+3V+/dB4IE/457i/Wa1Qn++djeQTFRY2lughvPddFjqW8CH8Mm+zi7gt1wsX5flzMHC+Wzu6/UZzrbNBf5Lr8F+GBcDG4AHBdBD5UF3movRhvOM9F0utiWl0sDi+Gp86oLk5W1BeB+ov1X070XdweNviXfx4hsuXyLy5qrAb5P9dv2ouUy2Oafz6W/iK/VDpexPlhpfafnx0AbvCE/OM2yov8BLsY3F+sR+HFyLP8f/CD/WIjOi5mf3DJLm4s+5+kn/oziPH/c/4dlvviRY11sR6WFwMXoxFfUzf89Uvngdv8/7watOcilX3SRej6r3TnLxL6V3CV65/vfYGL3MUu5mw5uvri9qL/KzA6Zez/9hT+En4r/fV/ewr/CC55Sl6C/1Mwa9as/+0pXIJLcAkuwSW4BJfgElyCS3AJLsEluASX4BJcgv8iXDJK/hvB+Sp+/xOoqanh5MmTUrXss5898MAD3HnnnYwbJ+ZBWLlyJW3atGHo0KEX7HPTpk107dpVKvl+IbhQ9euWhWz+Cbz//vvs2rXrLwvc2O12tm3bxpgxYwAwm828//77zJgx44Jt9u3bR1lZGRMmTGDPnj0kJiaSnJz8j+YH5xbXiY+P/9Nx/y68/fbbjB8/nuTk5AvmfXQ4HKxatYoTJ04A0L59e+66665WRYn+J+FC9D8bbln3Ir/NeIeaY0XnPOt2+ygGzroBTZge08kyfn3kbWqOFaEMD6Hrq/eiT48j4PZycuFq2s2eKFaVPlrE4WlvInj9JF43kKzZE9HGG0EQqPtkHaXzVqJKiCbjtYfRpMWjiokIVoB1460yU/To6ziOnQYg7u4r6frQRJQGLX6nh0M3LcC6X6xWaBzWjXYv3IHCoEWuUuKzOqj49A9MGw7RYfHdqAwaPKU1nH7wZZIeu5nw4b2CFWrdKEJDUMVG4rc7wR/AZ2rAkV9MwaPLENxejOP7k7FoKsoIA66iKk5NXYrjqDinHrvfxt/oRK7XoI4z4qk0Ufv5eho2HSB94VTkGjWCz0/xk+8Qde1gwof3QhEWQsDtwW9ppPzlL0h69EbaCeLtqD4tlvyXvqZy3X5y3n4QdYQBy9EzlH69lc7P3IJMIaf4043UbstlyM/PcWzKK9T+tBuAnj88S1jPtiCXI3h8OIuryXtwGcmTxxI9qieeugb2DJkJgC41ht4/PovaGIrf5aHh0GlyH3wLd3U93T6cQczwHoBA6UfrOTHnQwAUYXravXwf+vapqKLDEAICSoNOrNDt8eJvdKBJiMZdYQK5jLqfdiIPDyVqRA+UBh1em4OAw42nroHKLzeTMeN6ZAo5FZ/+QfEbP2Ac1o0OL92DOjYcv9WB7VAB+fe/jr/RSey1g8h8/k6x0qNMrPZ9/L7XqPt+OzKNim7fP4dMrUKuVaHQa/E73cFK3yLvARdcV/I940i8ZQQgw1tvQxNvJOB0U/Tad6RMuRy5Ro2+TQJytVhFdP/4udiOlUpykTF5NJl3jkaQy1CFaPHZ3TQcPYPbZCN2WFf8Tg8HH34bmULO4J+f48iU16gO0mzwgWWojAapCuWxB5fRft6tyBRy3LUNaGLC8TvdHH/oLRqPnhHbFHwgVuqVi9WSHQUV5D301gXp3HXFw+hSY5FrVLjK66hdf5BTz39G+/m3k3jDYLHKbVkdR6a8hu1oERl3jyX1luHIZDKKP/kDb4Odri9NRqZUEPD4sJ+pRPAFKP9+Byk3DEYIBNDGRSB4/XgtjRx/aDkR/TqQeMsItElRUsXO8o/Wc3LOBwAYstPosPhu5CFaPHUNKEP1KMP0eOsbxerRAigMOvRpsQj+AF6TlQM3L8J2tKgVzdSxkSAIeKrryXvoLQgEaL/4HvSZCSgMelzltZjWHyRqRA98TjdHHlpOZJ/2pN01BrlGJfKlpZGqn/cQNSD7HJ3V44snMQ7MRggIOAorOPbAWzTmFRM1rBvtz9I35Z/+gaOomjYzryekXRL7xj6J7fBpsubfSfSYHLRJUThOV4nVkhVytMnRyHUaXKU17Or3cCtdmzp5DOlN1e3lMgRvAGdpDUcffAu/00OX16YS1iWDkwu+pGT5TxKdQ7uk43e6cZbWInj9FCxcTde3H0QRosVrtrXCoTJMT4eXpxJ5WWcUei2u8jqshwqJ6NMeVWQoAb8fhUaFs6ia3ZdNl+amS40h59un0cRF4nd5KPtkg1Qtuv3824kZ0QO/082xh5aT+K8h9B3ZE7/bi6PGQkiCqPs3z3iX6gMFGDumMmblI4TER6JQq/i036N0nTKW1OHdkclAFxWGtViMvCj+ZS+HX/0egI53jCL77rGEZcTxWeepuOsb6fvcraSP74s6XI+93IS30cmeZz6hZu9J+jx3K8nDu6PQqRD8AoakKD4PtgPQt02k6/IHCO2cjre+EfO23Fa6o+W6PrtnHp9U7yeAwC0bDnPvg48C4K8rxl9TSCC+I42KMBxOF0uXLmXIgL5c2SMFwWEBIIDAxx1sPPPaSySFRZ2jpy4kl23vHkPmzcNAJuPMpxsp/3U//d5+AG1sBEq9BoSgPra78JgbxYreSjmhWUms6zQFr8XOyANvoo4M6hunm9+6TEXw+okb04sOsyeiiYtAadAxqMrMd/e/QfWxInpPHku3fw0FQaA2vwxkENcpnYDPR8Xh03idbtoM6YZCIcfv8+FzeAj4/Wx59hMq9p5kyLO30u6q/mhCdSjUKlZ0m4oriHd1qI4e701Flx6PLiVarO6+4/gFcd94oozw7m1o73Lx/jPvMvaOK0hplwoILJ/1JqcOnCCtYzp3vziV9OwMVBo1ZSdLWTb9VaISohk5/RZx3/f7Ofz0xzgr6+n39gOoIgxYjhbhNluJH9oVn9ND4arfaHPHKOQqBR6zjW3XPI+hTQJ9Vj2KPiUGmUKOTC4jb/4X6JKjSbyiD9rYCBrPiDJe8/MeCl/+tllu0mK5bPvLyBRyfDYne298EevBQkLaJkryfGrBl9T8vJuuKx5GHROOMkyPs6wWBPFs4CyrC1bMbb2HNclySIcU1NFh+J0efJZGil79joyZ16NLiwOFnIDbi6u0RtofmqDt/DuJu3YQKmMYh66bh2VbLsZh3cl+5xFRd5hs7Ohyj/R+4h1jaPPsbVKFZFdpDXn3vELj0TNoEqPo8OYDGLLTJL1z8JaXsB09Q5vZE4m/bhDaeCNCIEDJil8oWCB6a3VcfA8JN1yGTC7HeqyIgzctwN/gQJcSw6CtS7EXViBTKVEbQ/HZHFiPFuEoribtrjEo9NpgFXo5eQtWU7D8Z2mumXePJePOkegTo/E5XNRuy8UT3JtlMhnq6DAcRdX4ZTJKf9nLsVdEHROSEsOYNc+gjQlH8Pn5bcJzmA6eRh2up9/LUzCkxeJ3eyle+CVtZ09EFR2GQq/Ba26EQICyT/5Alx7bSh826V65Ngy5VvxmCLisBFxW9hwvIS29DV6fj/SUJLFiu70Owdcc5dOk55URIZLeaDfvFmJG9EAZrhfp3mBvNZYyTE+X5Q9hHJSNTC6nftdxDkxaSEhWEtmL70afmYAyVAeC0ErfKMP0dHn5XkI7JIMAJxZ+QZsHrkYTG4FCr8FdXY+jtJbqtfto/9RNqEJ1DPf5eXnmK2xes0XEYVgIj770COnt04iMjcTtdKNQKggxhFBdXsOCaQtwO92MXvIYxi7pHF70Fcff/oWQlBgGLZ+GOsJA/bEidjy4nIDXjzpcz9i1z6NPNCL4A2x5ZAXFP+2R8COTy7jx0DLUoWLkkUKtkvYHgNTRPekz6zpQKNAlR+NrsGPZe/KC+qZpD5s/sgdej5eGmnoiE6JAEPjgseWcPnCS5I5pPPrxXEIixKrmbruL1+54kcL9J2hz/3iSrh0ozk2pIDQriYZjRShDdTQcLcJjshI7rJt4tvL68DvcCP4AR+d+jHlP8Ntx1vVk3X8FMrUSwRfAfrqSAw+9TUOQvhHdM6VzpfXIabp/MBN920QCLg/Oslr0qbEUvPQVurTz8+J/MgQuhW//t8Ol7PH/QVBbW8u2bdsu+Dw8PJxffvkF3z9wL9+0aRP19fX/HdP72xAIBNizZw/R0dEcP378T9+12+389ttv0r+NRuNfGgZzcnKYMGECAHv37qWsrOyi5/rQQw+xePFiFi9e/N9ikASYOnXqXxpJly9fTmxsLG+88QZvvPEGsbGxvP322/8t4/+/hPWPr2T4/DvO/1AGNbnFNJTWsvm5T6X32j48AeuxYrYNm83hB96i25vTOLPiZzb3fxSfpZGUScMBcJTWIZPJ2HLZDA7e/SrRN49Gm5UMfj9lL3yA4PVT8sx7CAEBn9lK5Ztfk7pgKgCqeCPx91+L7chpNqbcgu3waTq/9aA4L7mM9gvv4tAtCxFcXjwmG0fvWkrcNQPp9NYDFLzwGXkjH6b+112kLbwPbUYCx4ZMCxq35Aj+AKfuepFAoxNvnYXC+xYjUyiIvlq8PFBEGHCeKMG2M5fy174mc8GUVmjJu/EZEODw0Ic5PPRhoiYMIm3+FCpeXk3u6OmUL/mc9MX3o8lIpOTp93AXVYoG19nLSbj/WnJHT2fjyCfZOHoOfqeHirX76PTUTRSuWMv6AdPxNtjp+epUdk56iQ2DZ5F8zQC6zr+D6k1HpDnEXX8Zod0yOTblFWyHCgm4PdSu3UP7l+6m6otNHPpX63ChrKcmUbDwS9an3krV9zvwWRrJnHEt0SN7ED24K9sHTWff9S+QPGk4Ie2SAGjzwl2Y/zjE6XkfiGPYneTf9wqKEC2C10/+lFc48+KnmNbu4eCImcRcPZDQ7m3Y2e9hjk19HZ+lkT0jZlO3/iAdXrqbQ5MWsOuy6cRdM5CQDsm0X3gXPpuDw7cswlNrwXrgFMn3i9XivQ123GW11G8+TP4DryN4/SRPuQIAwe3lyHXPsnP4bGx5JQRcHo49sAyvpZGkIO9daF2GDskk3jKCfWOfpPCFTwlpn8zhm14kf+Y7dFh8D2eWfM3pFz/HVV6H7egZ3FVm2r90t4TH6IHZJIzJYePwx7EeKyZ/yTdsGDAdRYiW6IHZbOg/ncMz36PborvIfuom6jYebkUHZUQI+U99yIbUW6les5POr93HgUkLOfH0R4R2TOXgbYvJm/muNGbUiB7IlAryHlyG7VAhtmNF5M9850/pXLfxMLa8Yqq+30HJqt8oXv4T0SO6E5HTjoZ9p9g74VkEj4/sl+7G0CGZ1FuGs23cU2wePpu4UT3osvAu8p7/DNP2PAR/gKpf93Pipa+IG9OLzcNnk7/gS5ynq/DbXeTPfJfs1+8n8ZYRFL70JTKFgob9p8h98C0SW/BSx5fvpeCFz9g59DGUBj2uchPb+z+K7VgRZR9uYNeoJ1CF6gi4PWxIvw2f3UXn1+8DIKRDCom3jOD0wi+xHSqkMbeIM0u/of1Ld9P26Vs4s+Rrjt6xhIJnPkQTb0SfEc+ufg9xbOa7dH/rQeLG5rBtxGwEf4C9/3qRLZfNIPXWEVT+uLOVzooZ0R1lqI7Nne9l/7XPIdeoyV56D8hldFh4FwdvWUggqG8O37WU+GsGEnB5OHzXUiw7j0v00mfEc/CaeThLavBZ7Zx+8XPcFSaO3LKI44++jSa+9YWicWA2sWNzsB4toui9X7HsOUnFN1up3XCI7JfuxmtpJG/OB5xZ/lMrOhev+Bl3ZT01v+yj7MMN7B73FJ1fm4ott4QNGbe3wiFA1gt34qoyY91/is2Zt1L5+UaihnfHU2Ph1LyP8FSaKX79e1TG0Fbz6/TqVHyNTja0uYOq77bjrbOKsjCiOyEZCWzr9wh5M9+l69sPEZKRwBeDZmArqyMsLZbVQx/j69FPUl9QAcCQxXdz4I0f+GLwLFxmG/2enkR4RjxfDJpB7tu/EPAH+HH0HH4cPUcySAJU7z3Jun8twFZaC0Dy8G6EZcTz7aAZrLthPp4GO9tnvMvAJXeT1OLZgRdX46lvpDHYrgl8lka8Fjs1v+7jzBs/ttYdLdZ1bMY7fCk/zX32NixIHMXarXs5/vuXePI2Ig+PQxGVRq3dzwcr3yFJaWPpi/NYtPQVhLj20libNLU8+Nh01qz6jO39Hz1nrAvJZebNw9hw+dP8PuIJEkb2oOeCOzj1zlpshZXYS2pw1VnZcdcr2Mvq8Fjt/D7qSfLnf4Fp53G8FjsAqogQjj31Eb+k3UbFD7tInTQMgLqtxzg+/3MaDp9m69inkMvljH3hDgxxkeTcOZoPxs/lvdFPIFPIaayu553hs3hv9BNEpsSS1j+bt4fM4PeZ7+C22Pls3BzWz3yXEYvuJn1YNyLS4/n+lkX8Mu1N/G5vK7x3u20UjSfKaTxeQv5THyJXigb+8+G+/IvNRA/vzrZ+j/DuE28x/e3HOLz5ANNHPMCssY9SXiCeE+9dNI3CwwU0WhrxebwUHD7J5BemcnT7EdaPeIL1o55k/6Pv0GvpPXR56l+cfGct6wbOQGnQEjMgm18HzODIvE/p/vxtbL9jKX8MeYw997wGQGNhJbYTZRx89B3WZNxBwOcnLDsVQ2Y8+6ctw7z/JF6rg40jn2xlkATovXoOPruL2g2HMG3Lpfs74kXE2fLcJMtbcx6k6vsdkj4U/AH06fHn3ZuzXrgT08ZDFDzzEdZDhewZMoP8me/Q8ZWpKMP07LrsUUre/gnB40Wmbu3rYhzRg5COqdgOn8ZdXU+bp28DuZyshZM5MfMdDlzxFIowPfp2wTOvXE6bebdS8cE6zJuP4C6vQ3D7aPeSaLQUfH7qft6D9UAB2zvcheDz0ymod4qW/wSCwI7LpnNqwRck3TaSkHZJRI/ojnFIF04v/YZ91zyLNj6S9AevluboKK5mx4jHacwv5fhTH7A1KDf6jHgaDhXid7rJfWIVHrOt1dpCOySTfsswbPllHJz+Dg25JWhjwokemM36/tMpePtnBH+AjSOfZO2oOZJBEqD/a/ciBAIUf78Td30jg5aL581OD11NfW4xv4x8kp0Pv03nN6dRvOJn9lzxNPU7j1Py3q/svnwu6dOuJKxzuqQPs4N7uKFDMnJtGD5LOT5LGTK1HpnGQHbHjtSbanjj9VcRhAABhxl5SOu9oYk3mvRG++duIyQjgfw5H+AorMJTbWk1FkCHF25HHR1K7sPL2ZB5O67yOpImDafTy/dSs3YvzpIa7AUVVHyzTdI3ANkv3E7txkNsGTSDrcMfI+n6wZxZ8TPu2gbq95yg+P3fqf5lLwlX98eWW8yvKbfywUsf8ujiR6Sx75s3lX2b9nH3sCns+m03G3/YxKkjpxjf9ioWP7KEB198AKvFxr65H3P87V+kdj3m/Iv8d39lzaCZeCx22tw0FIC+S+5GEAS+SL+TrY++w6AlzesE6L/wLgSvn9qDhWy671x9U7Etl53DZmPPL6Vw6Tf47a4L6vqWe9icoQ9iKq8lJjWOp0c8wrPjZlEZ1De3L5zKxo9+JW/bET6a/TbmijqmvCHioPCtn9gy8gm2jHyC/Plf4DHbKHzrJzYOmI4yREvUwGz+6P8ohx5+G6/FzpaRT3DwkRV0X3qPxL9t7hnLmQ/WU7v5GB6TDdO+ArotuisoizKyn7qJmuC3QNZTkzjz+vdsCJ7ryz7agN/pwdtgb7WulvxxCS7BP4FLRsl/c9i3bx9PPvkkjz32GM8//zwWiwWAvLw8Zs2axaxZs3jsscdwOp189tlnHD9+nFmzZvHTTz+d01dYWBhdunRh06ZN5zwrKipizpw5zJw5k8WLF9PY2MiuXbsoLCzk9ddfZ9asWXg8Hr7++mueeOIJZsyYwYoVK2iZknTr1q089dRTzJgxg4KCgnPGsFqtLFmyhCeeeIInnniC/Pz88645NzeX1NRURo0axfbt26XfLRYLixcvltZ94sQJPvvsM6qqqpg1axYff/wxNTU1knHwySefpLS02eNo3rx5nD59mk2bNrFy5UpOnDjBvn37+Pjjj5k1axZVVVXMnj1ber+ysrLVv/8uLFu2jHfffZdnn32WBx54gLy8PN566y0effRRli1bJr337rvv8vjjjzN9+nRWr17dap6FhYUX7L+qqorTp09z/fXXS79df/31FBYWUlVVRW5uLs888wyLFy/m0Ucf5Z133iEQEPOBHD58mDlz5jB79mxefvllXC4xd9K0adNYvXo1s2fPZsaMGZSXlwPgcrl46623eOKJJ3jsscfYu3cvAB6Ph1dffZWZM2fyyiuv4PF4/hZuqg4WogkLISQ24pxn0e1TOPrpHwBUHz0jvWdol4Rp6zEA7AUVqI2hmHeJvFO2egtx43LEDgIB7IWVOItrMO85geDzETG6L96aemRKJe6iSkI6ZeI8VUbj3nw0yXEow0QvRgB5iJbqH3chU8gJuD3I1ErUsRGE9WyL80w16qgwHGeqqPpqC1Eje1L9/Q50mfGSgcC65TDhQ3ti+noT4UN6YD94AkWoHm9lHa4TxciUCizrdhMxth9ynRpPtRkAQ5c2VH+0DgBnfgmK8OY5AYR0ycRVVIm7pBrB68P8wzZUUeEomm5rQ/XIdRpMX28kYkwfqlf+hCI8BE9Zbau+Yi7rjL2oGmdZHdEDO1ER9KazHD4DMhmOkhoErx9nhQl3rQVPXXP+HuOwbvidbmLG9qFs1a/I1Crs+WUow0JwnK7EZ2lsRUvjoE5UfrUVgIrVWwjtnA4CJN08HMeZKpzFNVh2n8DvdJNw3SAUBh3h/TpS/dkGosb0xronH2dhJaZf9iDXqan9cTvGMb0x/76f6PF9kakUqCJDMa0/CED9tmMow0JQx0YQ0jYRn9WBq1hcT/X3O0i+cwzOM9XoUmOo33qM2u+3owzREj2+n8h7Y3rja3BQvXozIe1T8Dc6UUaGog7yacAhyolxYCd8NicI4rpig7x3oXWFZCVh3X+KgNND9Ohe1G/NJebyPlj3n0KmVKBNjiZ6bA7mTUdwV5kJuDwow0LQBMdNv30kp974kYDHR/TATpR8tgkAwetH8IkyXX+gAH1qDLVbjuIJGnCaQKFVU7tuv8ifQTo7i2uIHtWT2vUHiR2bQ8P+Agl30WNz8NtdRA3vTtl7a1GGheAqrf1TOodkJXLmjR8o/2ITseNy8NRZiRmbI3oTf7WFhv0FyJQKVJEGwnPaUb//FH6nB8EfwF5cg1yjpPiD3xECAeoPnCJpwgCUoXpcFaJ8xI/phWnzERDAuv8UKqMBW24xCTcMwXGmCtMfh9EmReN3uom7/jIA9G0TJLnUp8cR0jZR4sXYcTmE92yLXK2kbuMRBK+fis83oYmLRB0bgT5Is6jh3alavRnLjuPo0mJRhoWASoEyVIdl13ExwaBMRtVXoteGZX8B2kQjJR9vIKxzOo4zVTQcOo3g9SNTKpCrVa10VtzYHErfW4uvwU7D/lPI5HI0SdGE92yLo4W+qfxqC9Eje1L1/Q4MHVNxFFZK+I8emyON38Q7sdcMpOqrLVh2HadhZx4yuVziY4CU20dx5o0fMA7oiDrCQNmnf1CxegthndJQhelFT6LgvFvSuXqNqC+qftgh4TDgD1D28fpzcKgw6Ijo3xGFRkXVV1sQvH60ydH4nR70WYlUfPg7yOVYDxaiDG3t3R+R044T8z5G8PioWL0F42WdAYgZm0NFcK0N+wtQx4RTs24fKoOOyKxEAl4/+tgIAl4/HqtD7KtNAic+30xjWR0+l4fkgdmc/Fq8uLWcqkCuVKA7z15kzi2msaxO+nfqmF4UfL0Nn8NN7YFC1OEhhCRFIQgCqWN6URjss/CbbSh0amRnRXd46qyEdkqjMa+0FR+eva4jh4+QkpxMYnQc4e1SGDdsEJv2HQMEAjYT8ug0Thzei93uIOBxgVxFRloqioC4/1abLOQqG+jWvzc71/5x3rEuJJem/QWSXNbuOk5M/46U/bQHBDGdv+APoArT01hQiTpMjzY2gsRrBlD+3Q5pnQqNmurf9kt8Hj9WHNfvcBM/phelq7ei1Gvwuj1owkLQR4UhVyhQatXIFHJUOjWnNzdfhsnVSsxnqsT+dh4X27Tw3Mwc3Yvj32yjNreY0+v2g1yGPro5qkRAQGnQYhzUCfP2XLyWRsq/2Hxe3Ie0TcTv9KCOjaDsVCn60BAO/CGuxe/14bCKhteEzCT6Xt6fb9/4Cr8/QFaP9oSEhaAzNOdtVgTnFzuoE+VBT6uAx4fgF3W2ITMen9MtyVhLvd20N8dc1hn7mSpR768W91JvgwNVmF7aH5pAk2BElxJDyQe/A1D01hrU0WFoYiPw1FlbyXNLWW7ijajLuoje2qcrz7s3R/TvSOWnf4j65svN+KwOrPtPIdepcRRW4iquoXzlr8HohtbyHD22NwqthsLnPkFwe1GG6TGO6I7zTBW1P+zAW9eA3+ogOsgrYT3bEnC6CclOo3r1JqwHCgj4/NIe5amxENIhheqvNuO3u2g8VoQqwoA6eFZ0nKnGWVyDQqPGcaaKmLG9iRnbG7lGTcWXm2nYf4qAx0fc+L6cDVFn4SaiZxZlnwTl6IvNyNUqlAat9H5oVhLm/QVE9etI+Y+7MO08jsoYKu3NtpPlyJWKc+gFEN2jDR6LnYLPNtFYVI02OgxtbAThWUlUbcsFwFpQidoYSv2ufDw1Forf/pnYceIeLfj81AfPweIerhfPP1lJCD4XBL24BK8LuTaMUDVEhIdzIv8EMpkc5Erwt85leDZvxIwR5SNmbA4lK38VPWtL66SxFAYdkf07okuJoXrNbgSvn7JP/iB2XA4hbRPQpcXhszoo/Wg9ET2zJH2jy4jH2L8jZZ9uDM7Rj7Fve6rW7CakbQKFb/xA3Lgc6jYfJbx7JqWfie/9/vV6VBoVxthI9AY9Xfp25tcvxLNzQAiQ0SGD9d9sACD/YD4hYQYUCjnmw6cJ+JrXGjcom5KgXJ7+aivJY3uJ9O+WSdG34jdn0ZrdKLRqIjqIxnJ9gpHk4d049eVmvDYnJb/uRyaXoW2hb3wOt4RHy96TCMKFdX3LPUxr0JHYNhm/1094TAR+rw9ncA+Ly0wkIt7Irm83k7ftCBFxRlQaNeExrXkq8ZoBKPQaKoPn+oDXJ/GhaUeepDcUei0Ev9tDs5KQq5UoQ3WUrt5C9YaDxAzoKL2bOXkMlT/vwR38FjibP5JuGoajqJqInHat1tXEH5fgEvxTuGSU/DeHDh06MH/+fF566SUGDBjAjz/+CMCPP/7I5MmTWbx4Mc899xxqtZpJkybRsWNHFi9ezPjx48/b34QJE/jpp58kI1UTvPnmm9x8880sWbKE1NRUvv76a/r160ebNm0kb0C1Ws3YsWNZsGABS5cuxePxsH//fqkPl8vFCy+8wOTJk1m+fPk5Y7///vuMHz+eBQsWSEbN88H27dsZOHAgffr0Yf/+/ZJn5/vvv092djaLFy9m0aJFpKSkMGnSJOLj41m8eDG33nprq34GDBjAzp07Aaivr6e+vp7MzEzpefv27cnJyeHWW29l8eLFxMfHo9frKSoqAmDjxo1/GtoOSAbbJqNoE9jtdp5++mluv/12Fi1axPjx41m6dCklJSVS/zfddBMLFy5kyZIl5OXlUVxc/KdjNUFZWRnp6emtwtrlcjnp6emS12dBQQG33XYbS5cupbq6mj179mC1Wvn222+ZO3cuixYtIjMzs5XxOjQ0lEWLFjF69GjWrFkDwLfffkvnzp1ZsGABzzzzDJ988gkul4vffvsNtVrNkiVLuPbaazl9+vTfmjtAY5UZQ3zkOb8b4iOxVZrOec+aV0L8FX0AiBrSBeQy6ZDnqjCjTRBve7XxRlwVYvuUScNwHDuDOvhMnWDEU1mHJj0BdWIU9gMngr+ZUMUb8VaZ8ZTV0m7+HQw6sgKf1YmjsAJNglHqt+mvu8KEJj4Sd4UJn8UuHaaN4wegMOjwVNShyUgEAZQRBnTZGURdM4SqFd8Tf981JDx8A36bg4bNolebOt6Ip6L5A9hTYUId9G4SBIGMF+8lpGsbYm8eJT6vNGE/VEDyU7fTbe+7pMy9A095bbBdFJ4KE96mdQX/AiRP6E/Z9ztRG0PxWu3SB5JMLkMmlwVxGElIehzOSnMr2qjCQ6j6Zitx119Guxcn47e7cBZV4a40oUlofduuMobiszoQ/AHaPnEj3VZOR5scTcFLq9EmReEsb16ru86KPiMefVosXpOVdq9NI2bCIKLG5uCpET20/Y1ONMmxaBKMxFw1AF2bJPodW4nP5qB+e67Ul1ytpM+GRUSN6kn9zmYPa3eFCW1KDK4KE435pUSPzcFdaSasT0c0iVESf8h1KtwVJmKuHoDzjGiAa+If5HL6b3oJVUQIps1HaThQ0Jr3LrCuxvxSIvp1RBlpQJsUTUj7JDRJ4piNeSVkzJxI/MQhxE0YSMmbP4htK03oEkT5MGTGY+zXniHrXkAZoiG8SzoACoMWpUEj0UymUlK75dg5dBACAXp+9jj9fnuRiP4dm+mcYMRxplLyomuioyZBDFuKGdeb9JnXgyCgSTD+KZ31mQlE9u1Ax4WTiejbnrDumWgTjCh0alzlojy6Ks14LXZ8lkai+nVEFWlAoVMTPSgb/AKCP0Du0x8R0S2TkPQ4sp+5mfwXvyB+XA5J1w0ibep48h4V9xRXWR2RfdujS43BXWkmemQPtElReOoa0KXHibgN0rkJB9ogzptopo03ItdpqPl5t/R7wO1Fm2DEHqSZNjUWT10DUSN7oEmKwl1ponzVb7R9+lYGHHiLtIevBZ8fVwu6A0QP7kK3N+4nNDuV8O6ZqIyh+B0uNHGRreeQYJTwI4KA9UABmnhjUMeIf1vqG81ZelOTYJTG16XGoomPJHpMLxThzQU3Aj5/K9qFtEkgamhXFCFa4q7og1yvwVVhFvuqNP+pPINAu6dvJrJfRxJvHAKC0EzjFjjUBeU5akRPMmbdQIeX70WbFI2n2oyruCYogyaiL++NTKloNRZAZO/29F37Au2fvRV9RrzEsy3xJfj8CF4/YakxuMw2VAYtV65+ksGL70apE2XDfKKUtNE9AVDqNahCtNgrmvuQq5WM+2YOoz6eRUTQK+x8oI+PlNqljs0hJMHI4DfuZ/uMd1s9A7BXmpEpWh+tm3DY9DHYSne0WJdF7iFGH442wUhjfinxKRlUW2wgU6AIj0Om0tC3fTKFJ3IZcdujHMzN57HZs/FXisaJlz5ew0R9BzwNdgJBg8PZY11ILmP6dUAdlMvE0T0J+PwI/gCHnv6YiA4phLVLpNvTkzi64EsclWZC0mOJHdaNyqAMqYOy1vfT2Vy2bj7Gfh2kcQHCu2bQcc6/6PPJY/wy611sVWbkCjm73/mFaTtf46G9b+K2OTgTvICUKxVEZyVJ/wbwe7xM/O4Zrv5gJr/PehdDfCSNLc4Mgj+AvsXH8OEPfseQnYoqPIT+GxaR/9SH4l5+HtxrE4y4q+vRJhiJTY3H4/IwZcH9LPzlZe5dNA1NkKdsFhsBf4CS/GIUSgVRCdGYqkwY44wkjsth9NbFDPp4Foef+QRvQ/M+qzRoUYaIfYS2icfv8jDwoxkMXTeflBsuk3DYtDcnT+hP+ZrdqML1OIMXNMZeWejiI+mz8mEM7ZujabIXTSbg9eGpsUg0R+AcWVboNS1kuZk34q/pL6Zl+JO9ueNr9xM3YSBx1w5ErhfXEXB5kGvF9EWxV/ZDYdAiU7UuYmTomoGrvA57nni+dVeZCWmfIqZhaaKbz4cmXtTRmngj9dtzCe/dgTbP34FxWDfsuUWt9iBNghF3ubivGzpn4CiqRptgRBNvRB0TzmUHlpFw3SAqV29GEx+JJiESpUEr4cdZVou6hTFJlxrDwI2LUOi1ROS0k3CjCtfjbKFzfDZnq0sUa34p0QM64mt0IlcriRvRHVWoXtqbQdQxl303l2GfzCI8qGM0RgMyhZz8d0RDrt/lRRAE9PGR1OeVkDKuNwDxgzuDXCYZeKS9IyUGdXQ45h3N5xxXpVnSGzKVFmRyQCZ6SsoVEPDhd9SL/69QotBH4ne0OOfJ5OfwhipcjDJokpOmMZr+6tNi8VoakatV9F03n+yXp+CtbwzOo4ywrhkodGoMbRLRJkVJ+ia8eyYek5Wur93HwPUL6LZsGj6bE8EfoDG/jJB2SWgTjCRc2RelQSfJ6Nh/jcFS10BUfDTxqfE0mBuY8fJ0lq19k+xe2WT3yua2mbdx7zNTUKlV1FXWERUf3YofNUYD3obmdToqzeiD+6rf6yOsrUij6O6ZyBUKjNmpAPR99hZsJTU4a5sv6wP+APq4iFb9J9wwGGWonp4fzSL30bcvqOtFvhf3sJjUOGwmK9pQHTO/mMdtC6eiDuqb8pOlpHXOoO+EwTz3+ytoDToqTpYQ0SICQqFTEzu8G+46a2t908KAHvB4GfTTs/T7ZBYHH30HAGelCZlCjj45GrfJSkTXTNRGA85KM+Gd00i4vDdnPlwvjmHQnsMf+vRYqr7bcc66mvjjPx0EQfi3/+//GlwySv6bg9lsZv78+cyYMYMff/xR8vzr0KEDH330Eb/88gt2ux2F4u9VM4yNjaVt27atwrwdDgd2u53s7GwAhgwZcsGw6WPHjvHkk08yY8YMjh071ir0uSmXZXZ2ttRnSzh69CgrV65k1qxZLFq0CIfDgdPpbPWOz+fj4MGD9O7dG71eT1ZWFkeOHJHGHj16NCAa4f4qf2JLo+TOnTvp16/fX+Jn+PDhbNy4kUAgwM6dO8+bn7MltAzfbmkU7dWrFzKZjNTUVMLDw0lNTUUul5OSkiJVD9+xYwezZ8/mscceo7S09G+HkQuCgOw8FWxbKqC2bdsSFxeHXC5n4MCB5Ofnc+rUKcrKypg7dy6zZs1i8+bN1NY2h5n17SveHGdmZkq/HzlyhB9++IFZs2Yxb948PB4PdXV15OXlMXjwYADS0tJIS0u74Hzr6upYvnw5jz/++Hnn2gznX9Pp139AFR7CoA0LSb15hOhx0OLWs+lDr6m5cWA2KZOGYf5xG83DyJApFei7tqFm1c8E3N7mZwIowkNQxkRw7J5X2NZtKgq9BnVMhNh3E67Pg3Pz1mMk3zmajr8sRW7QIQQr1MmUcgy9O+KpqKNxTy4RV/Qn6obhlD67CtMXG5DrtERfO/iC/TZNLvfqJymZ/xGWjYeIu2McoX1FGdW1T6F03ioO976HkmdXoctOPxeFTQsUBGQqBfGje1Hx465z0dxi/C7P30bZD7sg0Jo+MpWSiL4dsWzP5egdi5HJ5RiHdW89TjOqJShY8CW7xz2Fr8FO6l1jzl0nQX5WKjB0yaTyg9+w7jlOwOMnJLgmx8kywnq0JfqqAShCtPga7OzucS/KsBB0abFSP87iag7fvBDLrnxC2p0//cHxR94m+c7RpD12IzKVAsHja4EDGfp2SQScHvwONyAgpYwJBNh33fM4S2sJ79kGQ/D2/M82fUEQsJ+qoPjNH+ix+inJ47bp9lqTYKTk7TXUbz1G2cq1tJl7c4u2wWkpFajDQ9g5aREes42cdx5qRnHwnc7P34b9TDVC4Fw6uCvN7Br1BAcmLcTYPxvZOftEizaCAMg48di7WHafoODZj9EkGDF0Tm89qRb9g2g8UEaEcPC2xXiqLXR795HWL7QYy1FSS8GbP9L/yyfp+9njwY9tsd+020dR9ctevA12cp/5mG4vT6Fq7T5MO49T8OIXtJl9IwB+p5uKLzejz0ggrGdbbLnFzfogOMUmOud8NQfkcgKe5pQlgiCgz4wXc1wV17aYnfjMcaqc4jd/ILxnFm3n3UpjbrFEs5jxfTn19Ifs6Hk/RS9/g0yjOgsnMpQGLSde/IKGg4X0ePeRFuJ1Nq6bIXJgJ9TxkZS8t/ZP9c25IL7jrq5ne8/7sR4swFVSQ8bM61G08NxqOZ5MqUAVHoKr0oy9oIKs2RNbv/Mn8rxn/DMcmLQIZ2kt0cO6Sd6fLVfYLM8ZuMprOf7IcvwON7qgcfHM0q9JvnMMYd3bIteoW48niiHKiBB2j3uK069+jzbxApVTZTJprOjO6dir6tnw4Fv4HG66T7sSgM0z3qXT7aO49pfnkQXfbwLT0SJq9p5i8/3LOP7+b4xY9eifoLkZCSW/7qPmQAF7n/uUHrOu/3t0Oq+K/2vdEWioQhmRiDqrPwGn+DF8rKCEDh07seHDl+nSJpl3330Xd1Q7Nh84jjHMQHLg3HNR67HOL5f5y9Yw+MvHueyz2TScKJfo0ua2kdjOVOEoM3HomU/ICYb+Rfdpj3nvCSl0G5n4Mbpl9JPsvnkRyRPFvJVN4K6zcnDaMvbeuZTLZohRHuoQDVmje/LWoEd5o8+DqHQaOl0j5kgb88IduBoaqT1eIvXhNNv4ZeprrLn7FfrPvP4CiG3+37QhXWjML8NZWsvO4bPpuOBOMR3IX+BeoZCjC9Gx65ftPH75dFwOF1fffx2RsZHYLY2oNWrufekBZIDP6w22g4q1+/jtslnsuOsV2j94Vat+ZTKZNDeZQoHKoOPQ3I/ZcdNC2j96DSGZ8dJymvbr6t8PSu0tR4pYl/MQ9QcLKf9+Fz0+ECOCYkb1xGuyIpzlaCBN6i9AAGJG98LXYD/3WQtZLv/wNyy78/G7vKQ9OAEQ6a1LjSXnt4UoDDpJTzaBXKdGl5FA5acb/sY8ms9xIe2ScZwsI++upVR/s5WIQZ3PWo4MuVZNp5UzKZj7PoLfL9JUJsN2+DRbe06j8pttGId0ld4/37oBXNX1bO75AHuufwGP2UbX5Q+21p1/Ao2nKjiz8je08ZH0/2w2DbnF4kqCnVuOFGHae5K9973JiVW/MTioYxKGdBE9/09Xtu5QEMh9cw3qiBDG/T6ftpOGnnveBbqvfJTGk2UEnO6zmot6w+9oQBmegCI8HsHXHMUk1xgQAn4Erxu/swGFobXB7u9Ak+xIvJGdhs/mYNfIJ/A73CTfMRpBEDj2yNvoUmIwZKch16lb7MECMoWcsC4ZFH/4O9tHPoHP6UEZIV6kHXnkbZInDkGfFifSIXiuMQ7MZsyNo6ksqhBlVKmgbee2/PTRz0wb9wBHdh3BXGPitcdeIzQ8lIn33dBqvs1wYZ3RWFyDyqBl3O/z6XjXaLx2FwF/gOSR3XHWWfE2us6Dj9b/rvvjIK7yOg7dsYS2wb31gvomuCfJFXJSO2dgqTLx7sOv43a6GXffBAA+fOwtopJiiU2L47f31hDw+QmNjmg1btzontQfLIRWOkDWShe6TTb23f0qe+58mY6zRdzYz1TjtdiJ7NmWTs/cjPVkGU1FtttMvZy85z9v8S3QGm8ypRyFQUf1ml3nXdr/RYPYJfjfh0uFbv7NYdWqVYwfP56cnBxyc3P56quvANHjsWfPnhw4cIA5c+Ywd+7cv93nNddcw8svv0zHjh3/0Vw8Hg8rV65kwYIFREdHs3r16j8N2z3bcCYIAvPnz5cKw5wPDh06hMPhYOZMMVG22+1GrVbTs2fPfzRXEPNLhoaGUlxczI4dO5gyZcpftunbty9ff/01nTt3JiMjg9DQ0L9scz5QqcSPNZlMJv1/078DgQA1NTWsWbOGBQsWYDAYWLZsGV6v90LdtYKUlBTOnDlDIBCQvCUDgQDFxcUkJydjMpnO204QBLp06cIjjzxy3udKpagO5HI5/qCXhSAIzJgxg8TExL81t/NBdHQ0990n5vx55bNbMMQbsVdbAOh220g63yTmnao+cprQhOYP0Kb3IhudHHmkOV/muIrPmr0bEo24qkSPOlelGUO7JLq8fC/7blpIm6t64q0Sb4K9tfWEj8jBdaoUT0k16uRYvFVmwgd3x1ttJmxQN3xmK0qDDsHnp+bnPbSbfwfuqnpkaiXaxChclSa0iVFoEqNwV9WjSYzCfqKMvGnfE65yo8lIJPb2cagTo/FUmrDtyiV0QBcUBj3u4mo0aXEoQkNET8eDJzHkdKDu2y14Kk2oE5sPh+rEKDzV4pq81fWiN2dUKPW/7sbQIwuFSo6mTRL1v4iHAZUxHGVEKJlvPIJ1y2HUiVGoEqLwVtdLf+OGdxeLowTDxFRhIcgUYr5LwR+QDFoR3TKIuayTyAcqJfEjumMc2o3woPdAzfc70MRHIvj96DLi0CSIuJC3MM54TTaUYXqpf22iEXthJXHj+2I/XYW+hSFREx1GbVG16IFaacJ28JToQVFtkTxQlREGatfswN/owvTzLowje+K3OnCV1mAc2o2qYJh401xq1+wi5s1pzWMkRuEqrUWXFoejoIJDN75I5kNXEXFZV+RaNT3XL8Z2qAC5WkXU2D7UfLeNuIlDQSHHU2VuvS6DDvOO40QN645l7wncTbxXbjrvugAqP9tI5Wcbab/4HtQxEThPV5J05xg0iVEk3DgU676TOM9UYZh2Fa6yWjQJURJPOyvMVPyyF4/JhjIsBLlawbBNi7AX1eCzuyWa6RKM9Hl/OuqIEGJGdifg91O7dh+KEC0yhRxPnRXbsTNSKKyr0ow+I4HGoPeKJiEK49BuhPXKIqRDCvWbj6AM0RHw+NAkRv8pna1HTlPz8160iUYCXh/6pDgUoXpsuUWSh6I2wSgW16mqp+5oEaWfbwKg+2tToW8HZAo5KRMHU/7tdjz1jVT+uItuQeOHq8KEz2JDlx5H6gNXEd6nA+qYCMxbjqJNicFnacRVYSb++stwFu8DkOjsR8awE+/hCNJCm2jEXVWPoVMafqeneX6JRhQalUTPys82EtajLZYdeYR0TMVdYSJqRA/CurehYXc+vTe8hFylRCaXo02KpoETEl4q1+zGXS3iqkmuFHot7qDOa9JZrkoz2qQoDNmpoodJrRX7yXJ0qTGijqk0oTlL3zTNrwnclSa0SdEYOqWTeMsI9FlJ1K7ZhUylRN8mAa/ZhlypaN1OJsM4sBO6lBjqd+Shz4gnpEMy7qp6dCkx54zRUp7d1fWE52ThKq/DVWEibnzf8+LQL/hFORYEst96CMHrQ65WoY4z0rD3JLU/76Hv9lep/WUPsUEv+KaxQEbNWpGO3nobgt+PKioUV6WZpEnD6LDgTnEZCjlytRJ7pRl7pRm1QYej2sLpn/dIRklLYSXFv+2nw6RhKPUaPDYnIUEjp7fRiT4uAke1BdPRIvq9eAeaSINUtKDD7SPRx0Uy7us51OwvICQxiiYTdmT7ZHT3jCMsI44zP+6W+gQICXobnw+HTQbMJj4EJD4AiAioyXM04K4S21eVnGZIn0GgUKGISEBw28ktNTHmymsQGirRJmejCrgpqq7n0MkiNh3IY73XxdpwHYUaBx8KRTyUmIVMIaffhoVoE6Ow5RWfVy7LjpVQ9PlmADo/MRGFVs2o9S8S3iGFivUHCUmJoWzNbnKW3oOrup6Y/h2oCOpeQNRRITpJ39TvO0n86J4MXr9ApMWh02gTo6j4fged0mIJ+ANEpsfTUFqLM5ir78Sv++h+0zCGP3kTSq2a/J93E5bY+kyQOrgr7cb3xZiVyMk1uzG0ODPIFHIctRbp39k3DKHyte+JG98HV2ktzpIaInpnSbhXhunp8tYDeBvsWA8VEtolA3dVPSaNC7/fz5GtYjTD7l92Mnn+vQyaMJjohGg8bi+GCIMYmqvXEhUfRX1N815RtyufkKQo1NHhjFz/IgjgKK+TwjudlWYCPj/24hp8ZhumXccJ75RGxZrdqMJC6PriHcg1Snq/8xBeqwNdolEqTKFNMFK+ZjdZ915OxgNXkj51PKqIEGQKBVmzJyJXKem09B7xUuosWfY73OfszYLXh/VoEX6H+8J7c4UJ64EC3JUm3DUWwrqJBQ3lGhX2k2UcvPZZdJkJJN0+qpWRXpcej1ytpOOyBwk43GgSo1AnGKn4eAORQUMjgEyplPZad6UZXZtEqj77A01SFJ4qM6roMAJOT/M71WbazLuVqi83U/fLHjLm3CzuT2qlFP0gU8iJGdULr9lK7e8H8DW6pPBvXXKMlKtW8PjwekSZV2hVeC12Bvw2H2QyfFYHuqRm/lKG6vDZHK1wWvjer3R4fCKqMD0Jl/fGXWuBYGFBX6MTbWwErqp6zMeKGfDGVK74YwGaqDCxMN3KR8S0COF65AoFjmoLvkYnu4KebACTSj+Szru6lGjUsRGcefU79G0TJTlu4osmegtuGwGZDLk2FJlGj+D3gVyJTGMAIYBMrkBwNyLTt/C8FwIow/SkTB5D0qRhkldtk4ejNilKGkMaSxBwV5hRhGiQKeRUr9lN1lM3IVPI6briIZDJaDhYQOOJMkKzUyV9Y8stxlVhpuGAmOar4qutpNw4BJlCjr2ggoaDBYR3TidxwgC8VjuRfdqTcusIHrxtDs++Pw9ztQlBgNrKOtp1y+LhhQ+i1WtRqVVExkby2+rfuP7e64hOiMZcbaKl/5XbbEMV3iwD7SePISQlmnG/z8d86DRV2/Mo/n4nHhncXvQBEW0T6XDrCNQRIfjdXmJzslColQx+/T7kCjnOoPdtEzTpesvek+jT4zAE91bggntYfZWZ+ioT2hA9DdVmDvyyk5tfuIduI8Uz8MHf9nBi5zGKj56m9xUDiEqMpqG6Wd8kXj2A8tVb6Lr4HgZvWCgVFfLZm42ougTx3OGsaUCfHkvbaVeSfE1/VJEGSr/cQu3WY8QO64bH1IAuwYhcqyZnhZjnVG0MJX5Ed+QalYS3uCv74bM68NQ2tNrDzubFS3AJ/glc8pT8NweHwyFVvt68ebP0e1VVFampqUyYMIHMzEzKy8vR6XTneB6eD5KSkkhKSpJCr/V6PQaDQfKO3LJli2Sw1Gq1Up9NRrOwsDBcLhe7d+9u1e+OHWJuofz8fPR6/TmejF27duXXX3+V/t0UxtwStm3bxr333suyZctYtmwZb775JkeOHMHtdtOlSxepqE0gEMDhcPzlmgcMGMAPP/yAw+EgNTX1nOdnt1er1XTr1o333nuPYcOGXbDf/yo4HA60Wi16vR6LxcKhQ4f+dtv4+HgyMjL49tvmROfffvstGRkZxMeL3igFBQXU1NRIHp8dOnSgXbt2nDhxgqoqMUeT2+2moqLiT8fq1q0ba9eulW69zpwRK/RmZ2dL3rYlJSV/O/Q8vkcbPDYH9uBGfvij9Xw6bg6fjptD4br9dLxO9EyN65IhvacM00shQSm3DMdZYSJ6mHgDnjxxMNW/ih+w7hoL4d3bkP/cpzhKazBePQjL72LemOibxyBTKqj99HeibhiG8epBuMtq8NvseGvq8VTUIteqSfjXUHH8Cf3FDbfGgu1gIfrMeDwmK/rMBOJvGIxpw0HiJgzAsjuYF1UmI+HhGzB9v5Wo64di3XyQkJ7t8JkaUCdFo8tKRhUdiXHCZVh+30PooK44g4ms63/bS8z14ri6Dqn4rQ68NfXIdRrkIVoaDxWgzUwkYlQOjlNlGK8ehLfaTGh/0XjoLCzDXVyF81QZ9et2Ezd5PH6rA3VyjNRX8jUDKPt+p0SHuh15JAZzKkV0yxSrb6bGsH7gDJzlJrZe/SwVP+3mxOz3ODHzHc68JOY8rdtwkOS7xyFTKvDVN+K3OaSQqJZg3p5HStAzMnHiYDw1FuynKij/fCP6zHh0qTFE9G0v5sD5djue2gbc5SZ0bRIx/baPiAHZyJRKosb1IeByYxzZC+uefFIfu5HKj35HrlUj16gJyRJDbWLG98UXnIsmORqZTIY2NQaZSkHchAGUffg7+sx4QrtlIlMpiJkwEL/TRcGclRwYOQvTr3tRhuuJHNQZR0E5gt+Pz9KIp8aCKioMRZioy+p35RM/oT/2ggoSJw6mNsh7F1oXgCoYJtaw7ySRg7tQ/d12bEdOi5Xkn1hJ7do9pNx7Bc4SkQf9NgfuIE6rft1HzCCRzuY9+fgbXWwcOhuZUo5MKW7f+6e+ScOxYn7v9SDVa3ZzfPYq0SCp11C/+wRxV/ZFodcQ3qMt+ALoUmOoW3+QmJE9qFm3n/BebfHbHBS//j35M1fgLKygdu0ekqdcjlytxGex/SmdXeVmjIM6kThxMFU/7MJTa+XYA8tQGvQk3jCY8F5tEfxi5WxPjUUKm9MlRRHZsy0Bj4+020fhqqon6bqBlP+wk+hBnXAGc/pV/XaA5LvGIlMpsew8TmNeMQeue46KT/9A3yaB2Kv64yypQaHTUP3NtlY4RybDZ3NiPXJG4sXadfuJ7NMewesj+daRyFQKEm8airvGIq1RFR1G3bp9JN46kpjL++A4XSnSpdKM/UQpe0c8RtGr3xDw+oi/QfR4jujVFo/JSlinNBoOFmJol4xCq8ZrdSD4/AQ83lY6q3rdfpJuHUm3VTM48/oPeMxWPDUWrEF94w7qm4QbBlO34SDxEwZQu25fK/zXrdtH/A2DqflxBydmv4c9r5j67cfQp8XhLK7G0DkdIRBoRbuS936l8tvt1PyyV8wBF6ojbmwO1rxivC1472w6J1w3CEWIlsSJg6n74xCGdskgCOfFoae2AXeFiaqvtuA4WUb1N9twFFWh1KsRAgHCemXhtzmIv3Zgs6ddEBqPl5B6pxgRkXr3OAJuL16Tjdp1+9HERrBrxOMcf+w9PHUNxI7JwVnbgNvqwO8RK3AnDeqE5ZSYE1kbFUbuh+v5ZuxTBDw+zvyym3bXi3tM8vBueKwOnDUWortnipVN65tzpuZ/uB5HdT1rr59Pybr9tL1+EKHpccT0bENjWR1bH3obl8lG0Y+7aBPsM6ZnGzxWx3m91szb8zC0T2rmw6DuqF23n8QgD3Xp1oWSslIq6qrxEeDXXUeI8pvwFOxC8Hvx1Zxm6MjR7Ny+DUV0Bj6Pm8PHC0iOMfLwv8bx+5tzeNbaibodudw26mpud6STOHEwpSvXsWvE4xx78K0LyqUmqlkuky7vTdXGw+S/8SO205Voo0UjSuygTjir6/E63ET1aEvVuub0PQq9BtPufBLGi/omblRPKtbsZsvIJ9h396tU/bqPlImXEd4lHZVeg8tipza/lMQebVEGQ4DTB3bCVmXGUlrDGznTOPnbfjoHzwRtx/XGbXOwb9mP/D7rXZxmGyfX7JLODPE92kBAwNEiP6Otoo6oyzpj3p5H0s3D0LdJJLJvRwn3Z17/AfvJcnaNeBz7qXIUejWeGguxybF43V4pT2TngV05tOkAD102lal9J/Pag0s4c7QQIRDgp3e+x2GzS+HdABFd0pGrlFRvOET+Gz+yftSTyJQKKazfXlqLXKXAbbKi0KmJ7NkWW5Bn63bkEdYhhaNPfUTt1lyq1u0ndeJlaGLCiezZFp/NKRrK5DLOvLmGjZ3v5bfkW7DsOYHHbMO0PRe/04PHZLugLMdd2VfiQyEgUPXd9j/fmytM6NskiPrm2kHYT5YR1isLX30j2uRotGmxpM+4DgQx3UoT2I+XkHv3y9gOn2ZX72l46hqwHy+h9vtt6DIT0KbGIlMqUITpqQvqNtvBAggI+KyNxE0cSsLNI3BX1Uv7O4AuLQ5lqJ6yFT+J8wg+81rs6DPj0abG4LO78Dtc7L/hBWrX7iXg9pB44xDCe2UhV6uo+Vk8G6qiQiGY1qThUCEqYyi7Lp+LaesxqlvIZnivtgTcXnxnecupo8Oo2XiYok/+wGux4661Sntz3Iju+GxO3DUWorpn4nO4+Xn4E3zbbRq1e0/iqKpn233L8DY4cFSacdVYUIXpkQfPu20mDcXV4rzb6ZV7seUVU7zil1Z6I7xX21b4QSYn4LLis1ZBIEDA2YBcGwoBH+07dkQQAsiUKgi0doQwb8/Da7Kya8TjmLcek8aoXbef1Mlj8dkcYhX74Fie2gZcFSash08Td2Vfoi7rjFKvoXTlOg7c+KKob0L1pN83nrpNRyR903i8FFeFiZA2CQBEX9YZR0kN8Vf2RR0dhjJES/78z7EcKqRm3QHazriOw9OWERoRisNmx1xTT31tPXWVtRzcepD7xz7Azt92ceLwSUZeN4IBYwZgs9ikd8+G6u15pI4XL8NUIVoOzv+StaPmULnlGJkTxVQKPR+/AY/NyaGl3/JF92l8lH4Hm+9fhvV0FZXb8zj+wW8IAQFXC30TGkwfY96eR9r945GplMSOzWml68+3h1lrLTgb7Pi8XhpqLXQY2IVjmw7x3OWzeOXW5zlzqID+1w7higeuw2Fz4LI7aQhevihDdUT170jVuv3UbDxEwes/sGXkE6K+CaZGib+ij7S3hwd1U8GyNWwa+STVGw7hMTeSfusI4sf2ombLMbw2J7/nPMTvvR/m994PU/GTeK6s23hE0h3Jt46gbsNBaV0X5MX/YAgg/Nv/938NZMIlH9t/G7jxxhuJjGy+uRo/fjxxcXF8+OGHGI1GsrKyKCwsZN68eaxatYrc3FzkcjlJSUlMmzYNmUzGiy++iM1mY8iQIa3yStbU1LBo0SKWLl0KiAbB2bNnc9999zF06FCKiorEMCC3m9jYWO6//34MBgO7du3i888/R61WM3/+fL799lu2b99ObGwsUVFRREdHM3HiRObNm0e7du3Iy8vD6XRy33330bZtWzZt2kRhYSGTJ0/GarWycuVKysvL8fv9dOzYsZX3otvtZurUqSxbtqyVQXPJkiUMGDCA7Oxs3nnnHaqrq5HL5dxzzz20a9eO1157jZKSErp3786YMWNardNisTB16lSuu+46brhBdFlvOaf8/HxWrFiBSqVi+vTpxMfHc/LkSZYuXcry5ctb5W08G+bNm0d9fb3k+RkWFsbcuXNZtmwZvXr1ol+/fufgveWzZcuWUVBQQGxsLCqVipycHIYOHcq8efO49dZbadOmDdOmTWPBggWEhYW1GruxsZFVq1Zx6tQpALKyspg8eTIhISHk5uby9ddfExYWRklJCR07duTuu+9GLpdz7NgxPv30U8nA/K9//YucnJxW4xQWFvLxxx9L4doffPABJ06It/QxMTE8/vjjeDwe3nrrLSm/ZVVVFXfeeSdt2rT5Ux6vyy/lt5nvUB00Ekz4YCa/z34Pe7WF7neOZuBjE1HpNQR8Ac78cYg197xC3y4Z9PlqDu6qemzHSzn18jd0WXIPqggD1qNFHJ72JgGPjy4vTyHh6v7IVEpkMvCZrBzpPZnkp24nfuo1uEqqUccZkSkV+J0uPGW1NKzfi6esltpP1pE441/E3DkehV6L3+nm0KQFWPeJ+I0a0Z12z9+O3KBFrhIreFZ+vgm/3UX6wxOQIVC3+g/KF3xM6gtTCBvaE7laScDjQ6aQoQgVQ1MEvx9frQW/w03tN5upfn8tkWP70vaNh5HrNWLxj8OnyL3ySTSpcbRbKRZaUoTrxXlZHdR9uQHbzv+PvfeOj6L6/v+fM9t3k03vJPTQe5GiFFFBRcWGvWJHRUHAhl0QAlYQEdG3bzvoWwS7gkiXDiEECIH0vsmWbN+d+f0xyZBINZ/3792+eT0elN2dO/eec88958yde87JocPCRxE0glLF9sklxF9/AVGj+qGxWpD9fkJ2N8emvoXvcDG9tr+Hfd8xdk15B1+lHXNGIoOWPIQu2oJjfyHFX26g5zM3IWhECj9bx+E3vmHEt8/hPVDIoelLARj442wierQDUUAOhPAWVZL78Ntk3H8Z0cO6o0+Iwl9lJ3/uCmo35TDk59lozAbCvgD2Pw5x4LGl+Cvq6PvRdOJH9wFZpuST3zj4+Pu0ufUCIlJjiDm/L6JOi2gxojEZ0EZZkHwBpFCYsMeHLjqCcL2XkMNNzarNaOJjiD2/D/pYK4FaJ2GPH19JDVXfbKH91KtAI1L+2ToKXv+auDF96f7mA2ijLIScHio+XYu/WEmlUP73X+j+wXTiLhqAHJbwl9rIve816vcepc/KF5RxyDKiQYfGZEDyB3FmF5A9eaEaAn4qutrdfylyMIwUCuErriaiazphb4Did78j7faxCFoRc8dURJ0WRIFAjYMDs5dT9Nk6hnw6k5DHT2QnxXkXNCKCVoNjfyGBWheJI3sR9vrZ/cgS7HuPMfD1e4nsnsHum+chGnX0+3gmpjbxCFoRd345R+Z8QeazNyunmWxO9HFWRIOOiuW/c3T2ZxjbJjLwx9loI0xK2LPHj6+0htwpp57n3u9OUQrJSDKewkoOP/cxtRtz6DrnDlKuOQ+NUYev1Ma+e9/EufcoA755jqhebfGU2Mh56m+Y2iTQ65U7ELQapGAI97EKtBEmPEXVGBOikIIhjInRyGGJkL2eA1MWk/nCrehiItGnxqIxGUCSKPtkLYcefx+AIesXIBq0SGGZ2o37sfZur+qLko/W0OnxiRxd8BW9Fj+ExmwgWFfP7pvnYe3TARGZ5KvPRRcTiS7Bqpykqasnd8rbiAYdnV+6A1O7RCVhvCAg+YNIXj/+agf7pr1LuzvHYu3ZDlNGAiGnl7AvQOUP24kd0hVTegK+Uhtbxj+DFAgxYsN8LB1TkYIhfCU1hOu9/DH2SeIb9I2mib4p+2wd9YdK6PH6fWgsJkJ2F679BXiPVZIw/hy0VjO+0hoktw9/lZ3oId2U8GhBJlDlIC/rS5IvHUzOzPfIfOJ6rP06YkyJU+PPvMXVZD+8GF+ZjWE/z0afGE3Y4ydc72XnjXPpvWiyUgzEF8BfUUv5Pzbhyi44JQ+dOw/T9dX7MGYkKjJQXEP9oWJizu2hnMJtCEkU9VrksMTROZ9x7J0fMHdMZvC3L6KNMBL2BNh37xvYGqp/dp1zB/Hn91Wq4U55h9TrRxJ1fl+QZaRgCCks4SysQmc28NujS+gw/hz6PXQ5xugIBFHAU6VsYGr0WnRGPSFfgJDHR8gXBElm7T1v4K200+3Oi+j1wHhMCVH4apyUrN1LOBCk/RVD0ZkN1JfU4LfXs+PFz+j90OV4bU6SBndBa1IKthiiI/DVKCG1345/lqRAkKFrXmnYkBeQAkF+7/8goYYTgk3p+vSeZ/mofCcyMjc9eDv33Xs3ny//EslexjXn9iSY2BWvLhqPz8drr73K6OFDuLhXCtrUbgQL97D+wr9R2cHCkHemkmaNO0FPnWpd9lv1HNE92+EpqWHP03/HXVTFkHcewpgcg9ZkQJYktBYjnjIbRV9tIrJTKnvve5PBn8xg79SlaAw6Bn08A3ObeESthvr8cjaMfRIpEKLjg5eRfu0IdcPBWVnHyskLqcg+xnmPXsXguy/BVW6jfN8xul8+FEdpDYGGzZ9wMIgpJhK9yUDQ6ydY7yPkC4AA3937BoMevILMy4agjzQhCAIem5OCtXuJSIpmc9YKLpp5HcY2cZjS4gm5vNRtPXgCPxp5784rw9q7PTU+Hyvf/opL77ocrU5LVHw0L1z3FKX5pVx8x3guuvViouKiMFstFB8qYvFjb9JzeG/GXzUGc2ocrqPl7H3mI3wVdZzzzkPooy3Y9xfir3ORNKIXYW+Aqo05JI3sBZKEIApsunY2vko7kZlpjF77Ct7SGuz7Ctg5eRE9n7+ZtMuHoI0w4S2pIWCv5/AzH9Hx0SvZP/Vd/JV1mNomMvTn2eisZkL1PnbcMAfHjjz0CVGM3PGWkr8uLCH5Avgq6tBZzbgOFBEztBsbBz9MyOU9pQ0zpcYQN7ovol6LxqLovbDbh+23PSRdORx9XBSg5K0TDTrlt192cvDBhYp/OmcSsef3xZAaT/aNs6nbkE3smH50f/dRNEY9sgDBSjt1m/bj3HYIjcVI+yeuR9BqkWUJX3E11au24C+pwX2wmH6rXyRQ60IbYUSWZPJe/ITi936k97KpWPt0wNBgL4qW/ciRlz4FoPur95J81XAEjYgzp5Dd18/Gb/cw9Jc5aMx6JH8INCKaBjvsyi7AU1JDxm0XKIWLUAqyhL1+Qm4frsOl7JryDgOXPIwhKQpTUixBh5vaHXmqbRaNesK+gFKFuSFv5Ia7FR0TkZHARaufwxATATL8ctWL1Ow8QvyATpz/xRN4K+uw5xZTsuBLesy/G0NSjHLSObcQOazobH+ZDUtmG1UfOvcqud0vKPkAQdAAMmG3DTnoY2tOIR06dcbt9pCVNY8Lx5zPlWNHoLHEEq6vBinM1ktep/eSh1VbmT15IV2ev4X48/uitZqRfEql5Zwp79BxxrUcmPou+ngrPRY+gKV9MrIkU7t+P3vveZ302y4k/Y6L0MdbEY16BIFm+sbUoy1DVj6Dr6IOd345efO/pNf8uzFnJCIadPgr7VR8vw19bCSp15yLIAgEJYmK4gruOf8+ABZ8NR9ThBFBEIlLjMVucxCTEI1Wp6OqtIr5UxdQU17D+98uxJgYRcjjJ1TvY+0tWQyZfxeG6Ahq9xew+aHFSjHBAZ0Y/fF01W9dc+drVDTk7bzw74+xcfp7DJ19O23O79uQ8UdQ7YM5KRrb/gI6jh2ALAiY2sQTcrix78g7pb5ptGHGMX2QZZlwMIwUClNdXInBZOD9aYsYeOlQrpp5ExqdBgEBX72XhffMI++PA1zu0zJi7St4iqrYcfurmDMS6b/kIfTRETj2FxCorSdhZC+FHo+fUL2XsE959ts+6TV8lXZG/PAi1m7pSjqjYBh3QSW7p7yjFMAEhnwyg1C9l5pVW3FmH1PkIyYSY2osv/d9oCG64US6nHuPclHl56d9Hvxvx+g2F/67h3BG/Fbyy797CH8JrZuSrWjFn7Bq1So8Hg/XX3/9v3soLUJOTg6rV69ulsPxPwWvZdz8l9t08YfOfNFJkKg7Mf/LmeAIGs580UkQpfOf+aI/ISS17KC6RvjrKrs0fHY5kv4Mq/zXeR9q4QF8k/DX+wrIZ5dL98/QCSfJv3UG+FrYl5a/3pdLaFlmFZP81/uClo2xpfPsP6tcic1hbiFd4ZPljzoDWsILAF8L+KFr4ZtsTQvaBVo4Xy1p1VIetkSmjulatlb0LWD9X5cmBamhltmwEd//dR9k/SUtexB0iH9dvxlbuC73G/56X+YWPql0a4H/sMz4130HgGsDljNf9CdoW/gI1hLetzQ0riXrWfwXntIJtpCyltgHn9CyvtynOeBwOiSE/7r8js6Z3aK+fuvxZIvatQQt0Yhv6B1nvugkuDV8irzEp0Gghco+rQW6foUpfOaLToLLfX/d9kkttGIt8S1bNyX//fhv25RszSnZilY0QVZWFpWVlTzzzDP/7qG0ohWtaEUrWtGKVrSiFa1oRSta0Yr/EMj/heHR/+lo3ZRsRSuaYPr06Sd8l5WVpVbMbsRNN91E3759/0Wj+mvo0aMHPXr0+HcPoxWtaEUrWtGKVrSiFa1oRSta0YpWtOKUaA3fbkUrWvEvwy9J1/3lNi0JVQSQWxxs969BS0KHoGX8aFmQ3b8WLZkv4V8Y/trS+WoJWiq7LeVHK1rRiv88tEQPnPdO3xb1tfG+3S1q97+IVv3734WWpqawCsEzX/QntDSNy78SLZXfloR9r+vxRIv6agn+V9fl/ypdF1Z+8e8ewv+vGNXmgn/3EM6IdSW//ruH8JfQelLy34BbbrmFjz76qMXtq6qqOHz4MOeee+5Jf3vwwQe54447uPjiiwFYtmwZHTt2ZNSoUae857p16+jdu7da6ftUaFqE5c/tG4vH/BV88MEHbN269YxFZdxuNxs3bmTsWKWib21tLR988AHTpk07ZZsdO3ZQUlLChAkT2LZtG6mpqbRp0+YvjQ9OLGiTnJx82n7PFu+88w7jx4+nTZs2pyxoM3nyZIxGI4IgYLFYePDBB0lISPg/932yMfxfsG7dOhISEs54QtOYkUDvJVMaEmkfY//khchBJZ9Knw8fI/78foBMyd9/5dBTf0M06Bj4zXMIei2CRqMUO4mJRPL6Kf9yAykTR2LJTKPm511EDexM2OtH8ocQNCJln6xFYzYQP24gSLKSqN9qRhcTqRQzqagl9+HFuLKVhM7dXr+PpAnDEDQi7iNl6m+xo/vQ7dV70cdHEar3UvT2agrf+gaA9o9dQ+rNYxD1WrQRJvyVdWTf+Sq6mAg6Pn0jupgI9A1J1yV/8IQ+294/ni7P3cxv3e5GG2Gk/2dPYMpIRAqFELQajsz+gsLF39Ll5dtIGNNPScZ/qARr347IYWWrUfIFADB3SCbs8SPotM3ok8MSXbLuQmMxKsU5kJEDIaSQhKlNHLIs46+wU75iPQVvrqT7G/eTPGEYgiBQt+UAu2+eS5cXbyP1xtEIGg3IEkG7m903vKLSETe6D11fmYQhOYawx0/thmz2T16IJbMN3bLuxtwuCV2UBVmW8RZXk/vYu3SYdg1RAzoj+YIE61yUfLKWym+2MPi7F9HHRoIggAB/jHsa596jCg8uHKAUi9AIhJ1ewvVeXLnFIMtEdGmDLEP9wSKsvdoT9vop+WgNHaddjT4+ivKvNmLt0wFBI1L+yRoK3/qGzi/fQcr1o9CYDUjBMN6CCnKnvI1rdz7d336IxMuGImhFgjVOQvVenNnHcB8po+194xG1GtCIhOxu/FV15DSZ11PxI2HcIDo+dg2WLm3wl9USdNST8/Bi0u8aR+rEkcgN+YjCviDH3lxJwVurAEi67Bw6PXEd5g4pyGGJsNvHzutm4y2opM+yR4ke3IWwN4CvpJojsz+n+6v3oouJQNCIeAorkdx+5FAY+47DxDfI0ZHZn9Nh6lXoYiLRRlvwl9diSI5FEARkWSLsDSD5gkj+gJLQvbia0s/WkfnszaelSw5LyKEwOY+8Q+26vfReNrXZPFd+9wexw7qji44gYHOijTSr/BBNOqVfjx9jeiKeI6UIOg1aq4WwN4ApIx5BEAnVe9l13cs4d+eTPmkcHWdci8ZsIOT0kvPIYoWu6AjQiGgtRhBFQg432igzYW8AjUFP2OMjVO/FW1BJ+Zcb6PzM6ekKu32Iei3ekhoOzfqQPu9NxV9ZhzElFsmvzFfFN5sZ/N1LzeR327inGuT3dhIu7I8uPqqZ/KIRMSRGq3qn/lAJUX07ookwEXJ5kDx+AjUOqn/dTeenb1SuO1zKH2OfIPO5W0i5dkRDwQcJyRtk9y3zsG/NJfnqc+k4YyLGlFgEnQYEAdu6fXiOlZM0fghaq1kpKNBEDn0l1cp8DezcsNbls+qrUea7zb8bY1o8Ya+fml92sX/yQvp8OJ2483oi6LQEqh0EahzN+xrQGSkQQtRr/7kylZnGtnFPkTJxBCnXjkBj0iv3ASq/2YIpPQF9QjRIEiUfr6H6px3K3DVUofYUVOArribn4cW0e/iKE9aNpXOaojdCEv4yG0XLfsTcLkm9LufhxQQd9fReMgVL5zQEvRbvsUq2jHwMgCFr52Lpko4gCvhKbQRtTnIfX4YuOoIuL92OoBGp+O4P4ob1QBttIdiErj/GPU3KxPNIGNMPKRRmR9FhXn7pJSQpzNECDfdMul2xDY5qgru+Iy+mNwmdeuL3B3h1wQJ+WbOG356/lSidwLMrNrL+YDHtuqWx5NU3MHdMRdCIeIuryXnobVzZx+jy8u1/ia6IrhmKziirwbXvGDlTFhM1oLNKV9P5kgIhtFEW1YZKgSBBp4eQ04O3sApT20SQZUSdFlkGc4eks9YB+vgoRLOBYG29Os/mdkmKPDQUlmssMFW2Yj3pd4xF0IiqLeq9ZArGtDhEkwFthLGZLUqdOBJthBGAilVbyb73TbRWM91fvZfY83qiMRvxV9YRqveijTSjMRvwl9uQg2FyH19Gm9svamZn3UfLiR/dF11MhFIYRBRwHylrZldSJo6gW9bdJ+iAxIsHoU+KAUlCDkscmL6UihUbMKYnMGzTawiAoNMgBUJU/7SD/ZMXMvj7l5R5EgWl0FZhFfsfXIQlM412D1yGJsKk6A69UmjLtm4vAZuzRbpDDobpOHMibW67EF2UBUTFnuyd9Bqu7GOqvTRlJFCzdg8Hn3i/mZ/o3HeMzFk3sa7bXQz48ulm6ybk9HAo60uSxg4g8cJ+BGqcbL8li35LHkYfbcGRXUDQ7ib9hlEKrf4g7mMVyCGJwmfex7ntIB1eupOUWy9UfKdAiD3jn8SdfQzBoKPPyhcQ9DpEkx6NyUDYG1B91za3Xkj6nWPRxUaisRgRBPCW1JB9zxsqXY0yX/rJWtU+6GIjAfAWVhJ2ecl9fBkp15ynrrHCJd/R49X7CNrrFfmxGAnUONky8jG6vHy7qs+8JTXU/LKLtvdeyr67X6PjzOvOWn4Txw7EmBaH+2gFki+AY2ceCCKaiHgEnQkEkYrych5/fCY11VWsXvUNgiAiS0HCrioQNGgiExm+5XWc2ccI2JzEj1YKnTTasEZ9cTr5lYNhEi8bQrd5d6GLicB7rIJ997xB6vUjSbiwP/qkGES9llC9l2NvfqP6RACmjAQGfv2sUlTG7cNbVMXBp/5Gx2lXN/OJmuosU9skBJ0Wf5mN+twicqYsZvAPL2HJVOxMziPvUPn1JgC6v36fskY1It7CKqRQGI1Bp+qsoE2pvO23OYk5p2szn1mfEE3PhZOJ6N4WndWELIO3qOqkstES3zdU78WQFIO3qApDYjTaCBMht7eJ3xZU9EEoTNmK9WTcfckJ/k3mc7eQfOVwdNEWZEki5PCy6/rZZ7TNPRc9iKVjKoaUWLRWM3JYYvv4Z47P87Xn0ePNB077LNiKVpwMLc173Ip/I6qrq9m4ceMpf4+KiuL7778n9BcS7q5bt466urp/xvDOGpIksW3bNuLj48nNzT3ttW63m59//ln9HBsbe8aNwYEDBzJhwgQAtm/fTklJSYvH+vDDD5OVlUVWVtY/ZUMS4L777jurzcBnn32W+fPn06NHD7766qt/St9/dQxnQmxs7AkbqidD56dvonDJ92wa+gghu5u0G88HIP6CfsSN6M3mcx9l5zUvkXbj+Vgy05D8QXZf9Tzbz59B/sufYu6YyoHJb3HwsXdJueY89t85H/uWXGp+2cmeG+dgSIph742z+eO8R0m6cjjVP+1k2+gZbLvwcYxp8fhKbTh25uEvr6XgjZV0mXd8E92dV6ZUXDxawcHHliq/iQJdXpmELElsHfUY/opaUq4fhSUzTW1nW7sb5558fsu4mf33vUmXeZMI1LrYe1sWsiRR8PrXCBoRf3kthU36NKTGETeyF97i6gbe3Ig2ysymc6cSqHZAWEKfEEX8mL5Y2qewccgjlH7+O3Hn92XLkCkcePhtQk4328bMZNvYJxANOgoXrcK5K69ZX91evZcjL33KkRc/IezxUfHVRnzltejjIqlZs4fKrzdT8vdfaHPLGFKuH0n86D7kTFnMjiufJ6JHOzJfuBVTRiL773sT5+4juLILCdpc9Fw0WWGAKND1lTtxHynlwNQl+MtrQYa0G88n85mbqPl1N97ialz7C3AdKEIOhOj8zM3kz1tO2O2j6ucdbD5vKilXDqf3e4/gr7KzedR0bBv2IzVULGzkwZZR0zn07EcQlnHlFLJp6CNEdGmD5Auw+dyp5L30CbooC5uGTCF3xnt0ee4W6vPK8BZXk3TZORx86gM2nzeVxCuHk3rrBUQNzETyB8l79u94CyoQNBo6zVKKMZUv/52DM95F8gdx5RSoMht/fh/8ZTb23jEf5+4jShXyx5bSrVGWTsMP98FiipZ+T9Bez9475pP72FJ6vfMQpvQE3IdLCNicuA+Xsq773aRcOVyVs/qDxYRcXsJuP9sumUXtxhz6vDsFyR+k+pfdePLLKV+xgdzHltJz8UP4q+ysaXMTYW8AUadj65iZ5M9bjrl9ssKbx5bS460HlLU4ZArV32+nbmsuzj35BGwO/JV2ApV1yKEwglbD1lHTqfphOz1eu/eUdNVuyEYOhdl+ydMcfOJ9ui+4h7A/eMI8t7nlAipWbWHT0Efwldpw7S8gaK+n4O3VePLLCVTWkffyZyBLbB0zk53XvMSeW+bhr6zDfbgUT0EFzj359H73EWKG9yD1htE4duezJv1m9j+06DhdQx+hPreY2k05iHoth576QL3/0de+IlDjZOvoGbiPltP9tftOO1+hei/1uUXsmPA8ciBEpyeux1tYCchsPm8q67rfRfKVw+n93qP4q+xsGTWd2g3ZzeTX3D6ZzaOmc/jZvzfIryJTgWon/so6PEcrKPt8HfHn92XTkClk3/cmIXs9W8fMpPrX3WQ+ezN5L37C2va3YkiJpcebD2Bun0zB26tx7M7HlV1A1Y876LVkCgAVX28CZGwbsjky+3PkYAjRqCN2WA92XvUCRUu+Qw5Lqhx2mzdJnS8QsG8/dNZ9Ncq8qNPi2HWEsNMDMmS+cCtai5GDT7xPyOUhWOs6oa+w20fQUf9PlanK1Vup25JL1KAuRA3MxLHjMDuvm42/ykGw2oEsyRx+9iO2nDeVbZc8TfodF6lz91vmnVT/uANRp6X6l110f/XeE9ZN7aYDOPceper77cp6drhpN/kyInu2U6/rNm+Sau923zyPmp93oY1WCqF0mHY1hqRY6jbup3DpD+hiI8mft5zOs26i6yt3svvGOWw+byrpKl2P4iu1UbF6K3VbDhI9KFO1CYde+pSXZr/EHQetPFnXhe/XrOPA56/jX7MMBAFt95H0yOxE7LENJBdt5IUnpjGwZxfi+o4G4PIBnXj7zgu5d8YUajcdwLHjMBVfbaRmzW66zZukyu5foWvXDXM4MP1ddDGRuPPLaTdlQjO6ms5X2BfAW1yFc08+e++YT/3BYgKVddSs3UP0wEy2jprOzmtfIuwLEKh14j5UinNvPq6cgjPqgG2XzsK+JZfi935g2yVP027yZcSc2wPHjsO4so8RqHYQcrrJz1pB56dvUseXcuVwus2dROGS79hx9YvUrNmD51ilupajB2bi2HWEAzOW4a+yEzusOwBdXrodf0Utjp15rO1wK97iKjRGPZ4jpTh25VHy4a/kz1tO91fvbWZnrf06ETusB5uGTKH8q43IoTCeoxUntSsn0wEBmxPP0XJc+ws4Mudzus25U20jCAK2Ddnsf3ARnvxydV3KYZm9dy7AufsIIYcH575jdJs3iYqvNrL1wscBGcfuIwRqHPhKatAnRrdId7R/9CoAXDmFeIursf2+j8J3v0drtSi0NdDlOVpO1XfbsfZsR7e5d6k6XAqGSZ04Em9xNW0fuAxDUiy/dbqdA9OXoouNZNf1s+k1/y5Klm9g2/WvAND16Rs5tuR71g2disaoJ/2GUawfPYNfut+Dt6SaPfcvZN+jS+i84H5ixvTDOqgL9dnHODRlISDTae49AMj+IPuufp7dYx7DnVNI2Bdg/4OLCNnddJ51EwnjBnL4hY/xFlVh33ZQtQ9N6WqUqab2oW7jfhy78hB1WlUemq6x7ll349idT8Fb31CfW0zpJ2tV2WvUZzsmPA+STOoNo/AWV9N51tnLr6V9CtuvfAFvUTVhp4etYx4nd8YyNJY45HAYOeQnZDtGTUk+by9aCKIGyV1LyF6C5PcgmqLRWGKRvA42DX0ErcWkym9TG3Ym+W2UDV10BO5DJdRtPsCx17+m1zsPKfbyfKXys7+ijvKvNjbziQC6vHwHcjhM2BugcvUf1KzZQ+YzNzXziQ400VllX/xO2O2jctUWit//CUSRnu88jCEpljVtblJtzMmeCXzltWiMelVnOXbmsXXMTI7M/ozIrunNfOa0G89HDoWp+m4b3sJKajfk4K+oBYGTykbLfN9HQZJx7jqi6s5G/ybkqEfUaxW/r0G3/dm/yXzhVqL6d8ZXVotjz1Fc2QXsf2jRWdnm7Hve4Mjsz3Duyaf4vR8pX7G++TzPvQvb2r38r0OS5f/4P/9taN2U/A/Bjh07ePLJJ5kxYwYvvvgidrsdgAMHDjB9+nSmT5/OjBkz8Hq9fPrpp+Tm5jJ9+nS+/fbbE+5ltVrp1asX69atO+G3goICnnrqKR577DGysrKor69n69at5Ofn8+abbzJ9+nQCgQBffvklTzzxBNOmTWPJkiU0jfLfsGEDTz/9NNOmTePIkSMn9OF0Opk/fz5PPPEETzzxBAcPHjwpzTk5OWRkZHDhhReyadMm9Xu73U5WVpZK96FDh/j000+pqKhg+vTpfPTRR1RVVambg08++STFxcVq++eee46jR4+ybt06li1bxqFDh9ixYwcfffQR06dPp6KigpkzZ6rXl5eXN/t8tli0aBFLly7l+eef58EHH+TAgQO8/fbbPProoyxatEi9bunSpTz++ONMnTqV5cuXNxtnfn7+WfeXmZmpbhyfisc+n4+3336badOm8dhjj7F161YA9u7dy1NPPcXMmTN59dVX8fl8zcbw888/8/HHH6t9rVu3jvfffx+A9evX88QTTzB9+nTeffddJEk5offbb78xZcoUnn32WbRa7Ull4c+IPbcHVauVMZUt/52EiwcBkHbTGDzHKvAWVmH/4yBhr5/kq88DIOxRKlsnXDyIkKMeZBnnzjwEvY6QywtAffYxjGnxSAHljb8cDFO5cjOxI3oBYO3fiZDdjT7eSsXy36lcuRlTRiJaqwV9YjQA5nZJVH6zWeHvzjy0VgtxY/oRtDnx5JXhzS+n8uvN+IqriR83SKUpoks6FSvWN2sXqLJjTIvDe6wSY2qc4qCs3oqxSZ9dX7iVwy98QmMERtyo3rhyiojonoFjex5hb4CILm1IGDeQsob7WzqlEvYG0CdGq33pE6Npc/tYQvU+zO1TKP9Coa+xL3PnFOq25JIwbhAlf/+VxEvPIbJHW5BldNEWyr/cQOK4gUjBEDFDu6OxGKlavRXHzjwkf4DESwZTvmI9caP7UrzsR7RRFmRJRmMxok+MJqp/JzzHKonq14nKlZupWLmZoL2ehIsHIcsQM7QbIacH+47DePLLELQadFEWtJEm/FV2wi4vcjBMxcrNRHZvR+Hbq3HnlZGftQJRp0UXG6nyIOzxU/rRGjQmPb6KOjQRJrQRRnQNp5sSLuhP2We/KQyVZdCIHJ3/JaJOg6/MhrV3B+RgmKqVm0m5YTQhpwd/RS2ByjoEjQat1UzQUQ9A3bp92DfmIOp1eBsc+rLlv2PumIZz71ESxg1S+GG14C2uVufidPxw55Vi7dORQJUdAMfOPPQJ0djWZyMa9dQfLEE06tHFRFKxcjOJ4wYCinMc0TUdX2kNAAVvr0YXb0UTYcLcIZm6rQfV+2ktRko+XqOsHZcHfWwk+sRoEsYNorxBjhw789BZzdT9obQr/XQtCWMHUbFyE7qYSCq/2YLWasGYFosgiugTownUuhB02lPSFTuyt7KZDpR9+huiTou5XRJyKNxsnkWdFrHh1HnR0u+JHtqdQJWdmGHdVH76ymuP91tlx5V9jKh+HSlYuAp3XinVP+9EF28l455L8FfUUv7FOgBsa/c0o6vgrZXEDOlGyOFpNl+Vq7aitZrRJ0YTrKtH8gVOO1+EJWp+2Y1jZ54qv6LFiOdYJd4GfdNcfkv/JL8K76Vm8qvIQKDajhQIN6zvNKSG9V23cb8qU5ZOqQiiSMkHPyu6bdUW4sf0o3zFekxp8RS/9wNaq4XaTTloLYYT5FBrNWPffgh9bCRSWMKdV4ouJhIkCV1spCI3VgvaCJOyEa0Rqc8t/kt9hVxetFYztt/24txfqPBw7CBK/vYz1j4d8ZfXorEY1bXS2Je/yo4hIfqfKlNRAzMBiBmm6J7yFeuxbz6gbMyaDADqqY6w24c7r5TIbhkUvr2acL2XgrdXoYu3ok+Mxpgef8K6MaTEUvrxGgrf+ZbIHu0UWiS5+Tq0Wogb0Yuq1Vuxb82l/B+b0EaYAEiaMIyKlZuQZcVmiDotEd3SkYKhZjKl0KUDoHDpD0SrdHVXbcK+ffvIyMggNT4JrSByydiLWJdbDIKAoNUhRsYSLt6PVFWAXFuKX9AxYcQgBJNyWmtAh2SsJgP9hwxW7MGK9ZQt/12hy2oh6crhzeg/G7pqf99H2cdrEXVa/FV2Inu0Owldyny5cgqI6JJO+Yr1zdaoPjYSORxW1miNk6C9nqh+nSha+j2CVkv5ig1n1AGBKjuF73xLwsWDCLt9yKEwcjBM+Yr1BB0eRJ0GXUxkg41yN1vLMUO6Ubn6D9x5ZRS994NygglIGDeQkNND2efrKP1oDYIgIhr1mNonEzO0G6JBT/mK9cjBMBFd0pElCXRaHDvySLh4kHLK0KRvZmcFjaiWdhd1WsLeAIJGVPnduMZEne6kOkAXF0Xt79lorRY1ckKfGE1kj3ZIgeCJum3sIIqWfEvCRQMoXvYjyDIai+EEG2bt04HST3+jYuXmFuuO5AnDFf9mZG91LQZtLhAFdDGRxI/pS8ilvPSpP1iEc38hMUO6qX6iMTmGkNMNskziJYqNkrwBVb4ierUDGer+OEjQrtju+HN7ULH6D5UPYV8A95FyQg4PpV9uImncQDRmA8gycWMHEXK4KVv6Hc4tBwABbUwEuga/UPIovnL08J5ILi+yLFO2/HeSrxxOwVvfkHBBf0UePll73D400HUq+yDLYFu7F128FWObeESTXl1j+sQoBK0W+/ZDqg2LHty1QfYGqTx07MxTTr65fIgGLd6iqrOW30bdIfkCqh3URJgQdEYQBCSfC4CuHdLQ6/XExsQihxQ+yEEPot6CoDMhB9zKfYIhpIbInaY27Ezy2ygb1t7tKflQOXRSf7AYfUI0VT/tJLJrOq7sAgSNiGjQN/OJAOJH9cKZXUDY7aPim81E9miLNsJERI+MJrr4iKqzqn/ZpZzUXr2VxEsGoTHrsfZuT8XKTc1sTET3DEB5JqhoeCaI7NEWWZLQJ0YrOqtrujonf/aZk64YSqDKTkTX9AZd8Ruu/QVoDPozysbZ+r6K7fISd37fE3RnyBtAG6H459be7Qk53SfVAbKkRFQVL1VeErj2F5yVbW6ku3zFepIuH0LhotXqPLd94DKCNieO3Wd+HmxFK/6M1k3J/xB07dqVl19+mXnz5jFs2DBWrVKOqK9atYpJkyaRlZXFCy+8gF6v58Ybb6Rbt25kZWUxfvz4k95vwoQJfPvtt+oGUiMWLlzITTfdxPz588nIyODLL79kyJAhdOzYUT0NqNfrGTduHHPmzGHBggUEAgF27typ3sPn8/HSSy8xadIkFi9efELfH3zwAePHj2fOnDnqpubJsGnTJoYPH87gwYPZuXOnerLzgw8+oHv37mRlZTF37lzS09O58cYbSU5OJisri1tuuaXZfYYNG8aWLVsAqKuro66ujg4dOqi/d+nShYEDB3LLLbeQlZVFcnIyZrOZgoICQNlcO11oO6Bu2DZuijbC7XbzzDPPcNtttzF37lzGjx/PggULKCoqUu9/ww038MorrzB//nwOHDhAYWHhafs6Ffbs2cOgQYNUHp2Mx19++SVms5kFCxYwf/58evbsidPp5B//+AezZs1i7ty5dOjQ4YTN7CFDhvDHH3+onzdv3sywYcMoKSlh8+bNvPjii2RlZSGKIhs2bKCuro7ly5fz4osvMmvWLDQaDW63+4w0hJweNezYV1aLMUVJF2BIi1U3XAD8NQ7M7ZOVD6LAoDXzSJ44Ese2wzh3KcbOX27DkHI83YAhMRo5FD5+jzIbhuQYOjxxHX3+PgNdXCT+8lp8pTb1t6b3MKTE4K84flrYX25TwzZ9ZTb1nogChuQY9bqIHm3pMPM6ur1+H9ooi3pPY3IsvjIbkX064DlShq+4Wu0z6arh+CpqqT9QBChviiVfAH9lHe0fvJz8V79C1CqbZMaUWHylSv/GlFgClbXqmBv7Srh4IO7DJRhSYk6gz1tYRcK4gRhSYrB0TMWYFkfI6cGdV4oM9PlwOjHDulO4+FsMydHN56jUhs5qxleq9NNxxkRM7RJxZh/Dc6wCY0oshuRYgjan2s5fZkM06jGmxHJ41odED+pC9DldSZownCMvf4av3EbQXo8lM119iAAIOjwAeItrVPmQkdHHWZvxQBcbiRyS0JoNmNom4q9xEtWvE+f8+grxY/ritykOdcK4gUj+IGGXBzQaAlUOdd78ZTYltM+ko2jRKjo9cwvGNvHooiMo//Q3dUzahpBzGl7K+Mpq0Rh0xJ7Xk+Qrh5F89XkEqu3K+MptZ+RHo5xJ/uOn2OVQGDkUxpASg7VPB/TxUSRc2B9fmRJO3UgzkpICoHEcyIo8GFNiVT7qYiNBlpEbrpPDEqJBx4CvZhE1sHMzHkqBEMaGBy9fRR3G5Bi6zr2LkNND3aYcfA2yI/mDGFNiSbx4kBJGdQq6dDER6gsEgLDHR2T3tgo/mowv5PZiSIpW6dBFmZH8IfRxUfhKbfjKbUo4s1ZkwNfPMPDrZ4m/oL9Kf2TP9th+zwZZ2aQ3d0ih/aNXMfDrZ4kd0as5XWW1aCJMSKGQujYa56nx36TLh+ApqDztfCGK+Kvtyj3LlZBBQ1I01j4dGPj1s0Sf05WQww3I+BpOPjeV38a+m8uvsimjsRjRWAxqX40h4QCiXsuQNXOJHzuAsNevrktPXhkak6FhXR6nK+2GUfhKT5TDpMuHYFu3D22EWQ05bZTDxnDlRn6YO6UqerRB5s+mL1PbJAwpcfgr7SDLhJxuZXM9yqy2k/whAjWOE9ZKqN6LFAj+U2Wqsb0+Lkp5iGvgva/cRtjjQ9vAbwBjegKRvTsghyR17pKuHI7GqCf5iqGqzWi6bkxtEhQ+NPQVrHWhj4uibvMB9b7+ajthz/E581fVIei0Kl3uvFIOz/qQzs/cjKARafvQBKq/367YGJUuH4akmJPQZVXHZJd8pKSkMPDrWfRa/BCJBglbVHuMFz+EHFR4J3sVnegNhCgqLmHMZVcjVR5VxyoazNS7XBiSY5rR5Su3YcpIUPs6W7qazlfqxBG4j5T+ia7j8xVyedFGmug48zrix/Ql6PDgK7fhr6wDUcSYFo8xIwFrnw6IOg1d5tyJ7fd92NbtO2sdYEyJxZiegD4+WnlxWWrj8KwP0UZHYEyLI+3WC6jbcnzugg4PUijczFcR9AqNxpTYZjIVtNcj+YNE9e2ghLCO6UeH6dfSc9GDhFxefGU2St7/iTa3XUjsuT3o/Owt+CvqmtlZKRhGazUDyroM1DiUlAs0X5eSP3BSHeAtqCDpiqEY28TTYcZE6nOLlfWVGIVo1KGNMDHgy1loTPoT1qWv1Iao1+LKLjjBhglaDRX/2IS/zNZi3aGLjVDbWDqlkvnibaRcfS71uUUE7fVE9myPITmWo/O/VGTG50cKhZDDEgljB+AtqkIbqfBGF31cvqz9O4FGoM/708ie/p7KF0EjEnS61c+GxChEvZZhP7zIkK+fIbJ7Bh0mj2fQxzM4/Ojb6FPiEE16VT7lUJiw3Y0hJa5hcYj0+20B2mgLdev34dx1BF9ZLVqrWfFrrhiKtW9HRLNR5UWjf9N4T6CZfTg860Pa3HYhGqOeDjMm4iupUebBbKD9I1ci+QNK2pEG2dMnRqk8bJS9hLEDCDncDetP18x3PZP8NsquKSMBQ3IM/T6eQdL4c5ClMKLejMYcgyYiHhAIBQPExsUh6JU5EPURIGpBPv5sqbEYm8lGUxt2OvltKhtNdYzy8iCEITkWf5mNoN2N1mJo5hMlX31uQyoWHXI4jL+irkFn1WLOSGzmWzbqLH+pjYLF39Lng2nEnNuTkNOLaNCdoLMiu7c9TktFnZKmx+nBV6bQEnJ5MWUkMuS3ecRf2I9Qva+Zz2xMi2s2X1IwTGTP9ngKKk8qGy3xfUHx7wyJ0XR47BrVv/OVK/pGGx3BkDVzSb/nEuw7D5/g3+iizOhjI1XdqY+PIm5k77O2zYaUGLTRkQSqHXiOVSi2on0yaTeObqZLW9GKv4LWTcn/ENTW1vLyyy8zbdo0Vq1apZ7869q1K3//+9/5/vvvcbvdaDRnl2Q5MTGRTp06NQvz9ng8uN1uundXQk1Gjhx5yrDp/fv38+STTzJt2jT279/fLPS5MZdl9+7d1Xs2RXZ2NsuWLWP69OnMnTsXj8eD1+ttdk0oFGL37t0MGjQIs9lM586d2bdvn9r3RRddBIAoipjN5tPS2nRTcsuWLQwZMuSM/Dn//PP57bffkCSJLVu2nDQ/Z1M0Dd9uuik6YMAABEEgIyODqKgoMjIyEEWR9PR0tWL35s2bmTlzJjNmzKC4uPgvh5E///zz3HXXXWRnZ6vjPBWPs7Oz1bybABEREeTl5VFSUsKsWbOYPn06v//+O9XV1c36sFqtJCUlcfjwYVwuF2VlZXTp0oX9+/dz7Ngx9aRkdnY2lZWV5OXl0aNHD6xWK1qtlpiYGFqC4ydwT5LoufE3SWb7mBnUbdyPOTMNS8MbymbXnAZH53zBoZnL8BRUYspIPHU/p0o2/eevm3RZ+uEv1G3K4cCUxfgr6+j8/C3H7ykI6KIsWDqnUrho9fHbiSIp148if+7xU7ONfVh7tadwyfeEvQGlm1PR1+R7QSMS2acDvqKqk9JwbMFXpN9xEdHndFMdJABNpJIL5o+xT6h5EjVG48n7a0DOlMU4/jhERJc2aMxGZf6Ek/NNlmXa3H4h7sMluPYdo3jZD3R/7b4TaG7++WT0yie5TmGBqNUQ0TWdYJ2LPy54HDkskXL1uYgmPYmXnkO43sspa7kJyl/xFw8m75kPcWw/hK+0mnZTr25yzYm0ScEw++55XTmJU+fC1D5F7eNM/Dgp4QIEHW4OzlhG9Q/b8Rwrp9PjExGNuuO0n0I0T6BNUH8AYO/tCwj7Ahx86gNM6QlE9GjX7Dq5yRoLe/3su2MB2igLxrbKOslf8BXG1Fh6LJyMxmRQHe+zoouT8ON0+dyb/BawObBvO8z++9/i0LN/p9v8u0AQ6PTEdRye9SFht3JqQ9CIiDoNuY8t5fALH9P9tXtPzpc/ddD4e+oNoyB8fDPqbOmSgiEK3lhJ9Q/bOfTs3+m1+CFEo/6kZMnIze/RRH6Vz0ITERea9e0prGT3Ta/g3KGcpjs5lDam9ETldEO1vRnfRYOSp9NfpoSPndBXk/WltDudW3jyvpKuGIrnSMlp9PGJvG/RWjlZu5Oajqbr5mT3UP7VmA30WTaV/Fe+oKmeKVy0mrA3QM2aPRib2gzhT/82IKJbBt6iSiSv/0/X/okff6Krze0XcviZDwm5PFSs2ECb2y88CV1/mp8/9R9wuPFXO8i+fyFHslYgJrRFKs3F98NCBI0OwRipXrs+t4gIi4VIi4lwcc5J+jpxnk5QyWdBVyNEg07JZfvHoZP0paDiyw2EPX5ypixGCoRIv1PxX6p/2IEUCNJz4WS6vHgbzt1HFd17xwKi+nfC3DFFud1Z6oA+y6biPlwCkvJ9m9svVEKecwqp+XkX0ed0Oz2NJzKh+Tcakche7fGW1nDgkXcIe/3oGsLaE8efw9H5X+I+UsbhZz4kokv6iXf707ps2v2Z1qUpPYHiZT9i336IosXfYumchizLBB1uqr/bjq/MxqFn/06b2y9C0DZ9hhBImTgCZJmaNbub9CWgjVFecLkPFh8fVkt0R5M2vlIb++58lfKvNqqbfrEje+E+WKS+fGjkrGjS0/6RKylc/O1J9blz1xHCLi9H5y2n05QrEA26k/JGaMhVv/niWeS+8Anx5/Wk7KtN7Lx9AW1nXt+Yvu/EQau2UWL/Nc/jK64msl+nZv6nLtqCfdshfCXVdJo58U8d/3kgx//b5vYLOTr/S8LeAEWLv1U3wTpOv5aSD39tGEFTAWh6EwHBoKP9I1fiLaz68wVN+jq9b+yvrGN9/wdx7M6ncMl3dH7qegStAVkKEa6vRpZlRHN0Aw9CiEYr2ui0Bt375/5ObcPU/59BNk4Y/5/0/PHbyYgmPe3uu6TZxmOzPk/qF8looywkjhvI9vGz8OSVojEbTmq3z2R/Kr7cgDu/jK3nz0QKhNBZTaekS9CIqt8ih8Mnv20LfF9o8O+8fg4//3Ez/y5x/Dl4jpaz+6ZXKP/id6IGZJ7k3kAT3ek5VkGnp244Tv9Z2ObYET2p+Hqz+lubW8ZQ88su5NB/Q2nN/zvk/4I//21oLXTzH4L333+f8ePHM3DgQHJyclixYgWgnHjs378/u3bt4qmnnmLWrFlnfc8rr7ySV199lW7dup354iYIBAIsW7aMOXPmEB8fz/LlywkEAqe8XviT8pJlmZdfflktDHMy7NmzB4/Hw2OPKcnR/X4/er2e/v37/6WxgpLPMDIyksLCQjZv3sw999xzxjbnnHMOX375JT179qR9+/ZERkaesc3JoNMpjpAgCOr/Gz9LkkRVVRWrV69mzpw5REREsGjRIoLBv1bx79lnn8VoNLJo0SK++OILbrvtttPy+GTz0atXLx555JHT9tO4uZuWlsbgwYMbCl7IjBw5khtvvLHZtdu2baNXr17qZ5/Ph8ViOel9f/31V379VXG0Xpj+JIJGRA5LGFNj1be7/lKbktC+AYb4KKoLdjS7j6+oipDLQ+zovrgPFisnc5qebKyyN3O4DanHf/eV25C8fnRtkzCmxam/xY7sfXwM5bXNTkAaUuJwHyoh8ZLBGFPj1Hsiy2qbQLUDf1ktxtRYyj5eS5+PZyJoNcSO6kPazedjTE+g5pddCBpB7TP+wv5oLEaGrp3XcM9YBix/Co3JgDFVR+asmxD1WjQWA9be7XHuK1DfvPrKa4ns1V7t35ASR5s7xyJqNMRfNJDKbzY3oy/x8iF0mDEROaSEy7gPlxLRPQNTRiK62EjKP1+HITFaOV1ZUYsxNQ6t1Uz6pLENeT3bEKh1YUyLw19eizEtDn1iNNU/7ST1uhH4K+oQ9Vp0cVa0VjOCRsSQGofkU8LP0u8YS9Dhpv5AId5jFbR74DL8lXYl0fmhYlKuOY+IbhkMWTMXfUIUCAKm9Hjs2w5hTI1FQCBgc+Fr6BsgaHMhaEXCXj++MhvBGgeeAiW82nWgiMgebTG3S0IfG4nWaqbPB4+hi4lAF92RUL1X7ctfZkPyBogf04+cu16lw5M3AEKznEUhe71SZKq7MkbRbCDkdGNMicVfVkv9oWJSrhjW8JY+7rT8aCpn1t7t6bn4ISRvAEGjQRBF6o8UkTRhGNpIM56CKiJ7tMWYGseQNUqeLERRffAypsaCAP6KOnzltcQM6Yqlcxox53RRwjYbHG1BrwEB3AdLcB8tJ3pgZ0o++ImgzYWo1xJ3fl96vHZfA10edNEWvEVVxI/qgzElDsf2wwRsLnZe/SIxQ7oRN7pPM7rM7ZIwtUlgyJq5BO316ukOAI3ZSH1uERqzQSk60zB3WosJY5v4Jvz0KOFnxVUY0+IwpsThK65BnxBF3Kg+JF8xVC2s4NhzlKrvtxE1sDMI4C2tQXL7MabFUfH1ZuRQGFGva0ZXuN6LqNWq8ts4TxGZbdBazRx+/mPaPzThpPI7ZM1cZc1LEoaEaIX3KXEIGhHn3nyiBmYSNaAz2igL7adMAEHAmJ4ATeQ3aHOpfTeV37iRvRmyZi7ekhr1gdxfXou1yfpuHGv5VxtJHH+Oui4NqbGEfQF1XSZffS6G5Bh2Xvsi/T97spkc6uOjEDQinZ+5iaDDrb6U8JfXIhq0Sihlk75EvRZBqyGiQebPpi9jWjyWjimIeh3tHrxc3QgNOdxqO1NGAhpzxAlrRRthQtTr/s8y5a+0q2tD0IhY+3RADku4so+pvDemxKExG5WCYFoNg3+ajTbSTNt7LlFO5TWZOwQlXUPKVediTIujzR0X0ebmMYhGPb7SGuWegoA+MRrJH8C596jaD4AhPhqN2ajau7TrRyPqtCpdls5ppEwcyaGn/kavd6ZQ+ulaUm8crdKh0GVsRpfCMx2BGqfaV3RAw4F6O/6KMDHndKGitITzL52AYdQY0BshFFRDtX/Ks3FBRgaBLZ8e52n7/qSl90IblUDFxiMY0+IawvrqMKUn4Nh95C/TBUpRC9GgJ/eJ9xEb5vZ0OsCYGotj9xFizumm6nbJG6Dsi99JvmIo5g7JCCinheo2HVDCOE+jA/wNYf+m9ASM6QkNekZH/YFCjGlxpEwcSaDKjsZkoGLlJpImDFNp1FnNiFptM19FEAR6LX4QXUwkroZ7gHJ6TxthosOjV4Ek4T5cgjEtjvIVG0i9bhTG1DisfTtS/N4P+CvqqFy1lZ6LHkS2GBiydi7IIOg0hKo8x3VA346EGjZcmq4V0aA/qQ7QJ8fgLawk5doRlC1fT6enblDbaKxm5VTfoEy0EUYSLlTCjY1pcWhMBmKG9yDo8JywLiMa7OCQtXPRx0f9Jd3RuKFh7pyKHJZUPdrI+4p/bKTjY9eAJCH6g5jbJnLu9rfUgkeCRsTcMQVTRiKDvntRSQ8gCMihMJG9j0dBacxGbL/tJW5MPyK7phOodSKHJfSxVnXulFN2ig5x7M5H0AiY2yfR/eXbiMxMo/qbzQh6neIzldsQtBo00RFKDsAGBG1OtBEmqrYcIH50H+zbDyGHwsSP6Yc2ykL9gUL0CVHo4iJV++A+VEzsuT1VvdHo3xjTE0iZOJLdN8xu0DHr6ThzIsa0OKL6dyJp/DmIRr0S2hyW0CdFI4gixnbx6BOjqT9QiLV3eyX9UFSDzy0IJI4/B/1zHxGodpxUfuWGHIWNvpR92yGCgXrlFHFaPJpGPRsOgKhF9rsRzdFoZQGbzUbYWaH8LuoQ9GYEjR5tdJpqw0INLwpPZcMa5bdxTObOqQTr6tU2qTeOxtqnAz0XP6T4RHod/vJSDKlx6KIthD1+VQd2eORKIrq3RdCI6OOsiCYDA754EndeKcaUWOy7j6CLjjh+WrZBZ8WO6o23qIqUa0ZgbJOAJtIMYUnVWQCaCBMdpl5Nuwcuw7EnX3kmCEtoYyMxNvjVpowEhT5ZxrEzj+Qrhh3ndVockj903HcQoObX3VR9v41OT91wWtk4W9/X2EbxCzUNulNrMar+nTFF0TeBSruib1ZvJf2uiwlp3aRPGkv7KVcq+sbpUfJ1lignO7WRSkSJqU3CKW1zMz+2opakK4Zy6MkP1HnWmI2YzuuJNsqi5sRsRSv+ClpPSv6HwOPxqJWvf//9d/X7iooKMjIymDBhAh06dKC0tBSTyXTCycOTIS0tjbS0NDX02mw2ExERoZ6OXL9+vbphaTQa1Xs2bppZrVZ8Pl+zsF5QTv4BHDx4ELPZfMJJxt69e/Pjjz+qnxvDmJti48aN3HvvvSxatIhFixaxcOFC9u3bh9/vp1evXmpRG0mS8Hg8Z6R52LBhfPPNN3g8HjIyMk74/c/t9Xo9ffr04b333mP06NGnvO//FR6PB6PRiNlsxm63s2fPnhbdR6/Xc/vtt7N+/Xrq6+tPyeM/f19fX09mZiaHDh2iokJxKvx+P2VlZSf0MXjwYLZv386mTZsYNkxx0Hv16sXWrVtxOBzq/aqrq+ncuTNffPEFLpeLUCjE+vXr6dSp00nHfsEFF/DKK6/wyiuvKA8TlyknWVMnjqT6R2XjsfSztZg7JGPMSCD6nK5ozAYq/rERXVykGtZk+20Psef1wnOkFOuAzoRdHjU3H0D9gUJEvQ5jRgKCTkPShGG49it8ce3Ox9IlHW9hJckTR5I0YRje4mpCTe5R/dMOEi8ZDIB1QGdCLg+1a/egj7diyUzF1CGZpCuHKRuNPynjVjbodpB87QgSLhmkJJl2eSj928+E6n0EbE6qf9hOynVKn77iKgI2Jxu6382GQQ+xYdBD+Mtq2XrhE9T8vg8pGGbH1S9Q9ctOJI+fovd/5tibK0m9dgQAnvwyNGY9gSq7OkZRpxTxCNY6cew43KwvX0kNu65+QSmW8eMO2t4/npIPf6H+QBFyWCKydwdSJ46kZu0eovp3purH7YTdPgI2F7kz3iPodFP9w3ZSbzqf2g3ZpE8aR6jeS+zIngQdbgJVdpy78zF3SMax+whJE4aRPGEYupgIipf9hDu/nMK3V6OJMJFx76X4K+qQw2GC9npsa/diSIjCW1zNH+OeJFDjxHWgkLYPXAZAuwcuQwqGCNa6lE3QBh5EDehE2BvAmByj5JsTBBw7DwNKjh2t1Ux9bjG7b56HHAyz48rnlFAZGQqXfNvQl4Pyz35DG2VGlmVSb78IGir8evIrmsmvFAgi+QJsHTOTug37sa3PJuXaEVT/tIOM+y4l5PFhSk9QZelU/GiU9eqfdiDotey//y1yZ7xHoMZB0mXn4Nx7lIiu6ciSjCk9nphh3cmb/TlbxzzO1jGP49xzFGNavMqboM1FoMpO9U870VotVKzcQu6M9wi7/crmidlAu4cnELS5CNV70ZgMmDulNvCwMyGnUnl658SXsP9xkOqfdpJy/ShEox5rnw6EXB4ie7ZT6Kp2EH9Rf+RAqBld/so68l76lK1jZlK5crPiXAOpN45GCoaoP1CEc3c+hoSohpxVGqRgiLotuSo/q3/aiT4xGvuWXEW+XB4ie7Ql5PJQ8OZK9t65AEEQ8Vc71DxO7R64nKDNRdU3Wwi5vaRcOwJzhxQ0ZqNStbegstl8aaPMVP+0Q71/0hVD0Vot7L5hDo6tB08pv1vHzCTnoUWgEYm/sB9RAzojh8OEXF5s6/Zh7pCsFiEKVDv+JL+XN5HfHaSo8ttZqeC65whbx8xE1GqUnHKAO78M0aSs78Tx56gyZWwT3/CAJfDHuCcBgZo1u0m5dgS+chspE0fiPlyKISH6BDmUJYmCRasI1DgJ1roQtcf7QhQJ1roUeWjSjrAEMmfd17aLnsBfZafmtz3UrNlNoMpOza+7FJlqWCuGlFjC7hPXiiEhikC14/8sU1IgqNqV4mU/4dx7lKNZK9BEmEi5doQ6d2GPD8nrp/tr92Fbt48Nfe9n65iZOPccpe0Dl2Fun6zKV/SATOoPl5By7QhKPviZ3BnvEbK78ZXaSLl2BN1fuxdvcRXe4moqV25uNschl4faDftVe6cxG/BXO1S6kicMx19RR6dnbkQKKqGwniNlqh08Tleoga4Rqg6p25Kr6sN+5w2hqKSYsppKgsEg3//8K7G2PPy/fYBUU0S4phhNek/cESn49ZEYQx7wOFT9Fj62i+KVC9nwy1oCtS5Srh1B6sSRuA4UEnJ5WkRX3Og+dHryBiRfANfufFUWm9LVqAMcOw6rchL2+BBNOkIuD+ZOKYTcXgreXMnR1/6Ba38hjt35tJt8ObEjemLt0+G0OiDmHCUPX/fX7sWx+wgb+t5PzkOLVHkI2uuVjTV7vcLjsKSOL3nCMOr+OEjSZeeovPeV15J9/0L2P/Q22ggzqdeOIGpAJ6Vqbb2XTcOn4mgoOpFy7Qhiz+uJv7IOQRTxl9fR7uEJVP+4g9jzeuIrqSFkd3PszW/InfFesxPo7vwyNEYdclg6YV1KwdBJdUCg2kH7R65SdNv4c5B8AQJVdrxFVapua9wsrN2UQ/VPO8m4bzymdkmEnG5CTnfzdbnnKIaUWOzbD1OwaPVf1h0RXdMVH+zyoZR+9KtSEOSlT1Xep991MZI/SNBezx/nz8BfZWfH1S9Q9N4PhBxuajcdwNIpjd973EPl15s5+MQH+IqrKVzynVI1OiOB1JvPRwqGCDk9WDqm4mly2t22KYfkhrkL2usRtRpMGQkknN8bbYSJ3Oc+Yd8jSwjanFR/s0k5QTdxFJae7QGZsL2eYJUdXZwVTYP/6diaS8IVw3EfKVN8pp93UvGPjeQ8tAhdXBTaSDPmdsnN/Btzh2Rq1uw+wb/xV9TRadZNBG0uIrq0wVdSQ8q1I9hxxXMNBc7c1P6+j2NvfI3WbKRs+e94CypV+Y0d3oM9t2apxY38ZTYC1Q5Ek/6U8huodTX4H4ovpYuLJGqgMneV32xRwntDfqSgH9EYiaA3IUthpHCYutrjG7QaczSSz4Uc9BD22FUb1lQ2Gm3YyeS3ze0XqbLRmMO9+qcdGBKjce49SsEbKwnUOEgcOwDn7nwiuqYjhcJI/gDJE4ZR9dNOjsz5gl/TbqJy9R8Uf/AzciBEzdq9OPbkN+isLUQP7tKgszqpOsvcIZmo/p3RRpnJe+lT6jblYN+Rp+a2TL1xNJI/yObhjyo+8w/b1WeC+gNFCKJIoMpOm9suVHVx2ONDCoZIvGwIUQM6Ixr1FL37PVvHzMSVU4gcDKOPjVTtz5lko9G/O53vG3Z52X7Zs9i35qp+m8ZkILJ3e6WgXJ2Sez9QZVc2m8MSjt1HCNrdBGqc1Db4XaJGQ8jtJX3SOKRAEI1BT9Bef0rb3NSP9ZXZICzjL69V53n7JU+zof9k/FV2yhpy/LaiFX8FgnzK2LZW/P+F6667rlm46/jx40lKSuLDDz8kNjaWzp07k5+fz3PPPcf7779PTk4OoiiSlpbG5MmTEQSB2bNn43K5GDlyZLO8klVVVcydO5cFCxYAymbVzJkzuf/++xk1ahQFBQUsXboUv99PYmIiDzzwABEREWzdupXPPvsMvV7Pyy+/zD/+8Q82bdpEYmIicXFxxMfHM3HiRJ577jkyMzM5cOAAXq+X+++/n06dOrFu3Try8/OZNGkSTqeTZcuWUVpaSjgcplu3bs1OL/r9fu677z4WLVrUbENz/vz5DBs2jO7du/Puu+9SWVmJKIrcfffdZGZm8sYbb1BUVETfvn0ZO3ZsMzrtdjv33XcfV199Nddeey1AszEdPHiQJUuWoNPpmDp1KsnJyRw+fJgFCxawePFiRPHU+/PPPfccdXV16qlEq9XKrFmzWLRoEQMGDGDIkCEn8L3pb4sWLeLIkSMkJiai0+kYOHAgo0aN4rnnnuOWW26hY8eOTJ48mTlz5pxQwfrP37///vtYrVYuuuiik/LY5/Px3nvvcezYMURR5JprruGcc85h//79fPLJJ+qG8/XXX8/AgQObjQHglVdeoaSkhIULF6pj2Lx5M19//TWyLKPRaJg0aRKZmZn89ttvrFy5kujoaNq1a8c555yjpgY4FTYOfoheS6agi47AlV1A9uS31De4fT+aQdzoPiDLlH6yloOPv0/HmRNJvW6kko9HFAh7/OhjIwl7A5R/sY70ey5FH2dFlmXlhGjDw33IXk/x0h+I7NUe68DOyunG8lr0cVZ0MZFI4TCBijqqf96Jv6SG0r//So93HiZh7ABEkwE5FKbgrW84Nnc5cWP60nXBvejjrYTqvRS/8x3BBgcvanAXInu2Q58Ug8aow1dqI2fyQuLO70u7h6/AX6XkUBO0IiGXF395LQemLMa19yhhBPp9MpOIbhlsveBxtJEm+n/2OKaMRKRACMfufGp+3U3Y7SN5wlCMafGEvX48eaVE9m6P5A1wcMZ79PlwOpsGP0T04C5kvngbuoQoxVmoUPqKHtyFtDsuwpAci7eoUgnDDUnIkqRscoUl0AgUvvM9R+ctp8fCySRdPgRBEKjbepDdN71Cz7cmk3jxIIW/skzQXs+em+bSccZEDkxdQmTPtnSZc6eSeN3jp25DDtmT3yKqb0e6vHQ7xvQEtFFmkGR8JTVk3/sGvd97FF1MJJoII3JYovj9nyh670cGf/cC+phIEAXkkETQUY9rfyGWhg01Q1IMkj+IxmxAlmWcu48opyt0WryFVQRqXcQO707YG6D047Wk33kRpowkqr77g8he7dBFW3BsP0z2bVlkzplEynUjEU0GpGAI77Fych9aRPuZ1yEHw8Rf1B8adYMkY1u/j0Cti/jRfRtyKAkEal0E61wcmLL4jPyIH9OPrrPvUPOphb0Bdl71Ah0fv47Yc3uiBG0JhOpcFL3/E9GDunBg6rtE9e9Et7l3qkWZ5LDE9iuew7Ejj/O2v9Vwakv5/tCsD+kw7Wp0MZEIgoCnsBI5EKLi602k3TwGkAnV+8if8zntH70KQ0OSe19ZDYZk5Q29LMtIPj+IGuRQCF1MJGVfrMP26+7T05Uco5ySkWRyHn6b8i83cO72tzCkxiGIArIkU75iPRFd09FFRyg5BtPiVX7Ikkyg2o4sycihMPq4KAIN+WXr80oxt0tG0IpIXj87rn0J196j9Hj9fpKuGKrIVkUth2d9SPtHr0IXHaGe3NHHRyk0+YOEHPXKyR+7W83P5Supwdw59fTz1XD6x1tYRclHv5I6cSSiSY+pTQKBWifF7/1IxdebGPTdi6eRXxlDUmwz+Q3anGgjTareceUUoIuOQBdrRdRq8JZU4y2oxLYxh85PXo+gEfEcKWPrRU/Q5flbSbtlDIIoIksSclii5tfdaIx6DkxdQsq159FhhmIPG+kK1LlIvHgQupgIBFFQ5bD+QBH77nqNQd++gC7Wqua59ByrYMvIx87YV6PMG9PilYfEX3eTPfkt+vztMeJG9lY2XiXpuMzPmIilWzo6q0XpSxAIOT3U/p79T5EpfZyVoNON5A+htZrQGPUgCEjeAOg0aE0GQm4fvuJq5FCYovd+oNNTNyh58mTwFFXiySsjd/pSBn374gnrxpLZBq3FSNgXwFdSg+QL4CuzEXtuT7ylNeRMXkjQXk+vJVOwdE5DaNh8DlQ7yM9aQcY9lyjfiwK+sloCVXXkzlxGt6y71bDfyh+2Ezuk2ynpkkNhBK2G9Zs3Mv/tNwlLEldfMpr7Jz/I51/+A9nj5Ko2Erpe5+NLyMTpcpEcaYBwCKmuDMFk5blnZ7F25wHMUXG8/urrdGzfHq1Gi6+4mpyH38a59yhd59xJ6vWjzpquxpcHvpIaQg43jp15RPbpoNJV9cN2YhroErTKg7EhUbGhUiBE2OMj7AkgGnToYiOVjTq9DjQi5vbJCIJAyO1j1w2zT6sDDEkxGFPjcOUWQlh51PGV2Yge0lWxgw32KOSop/yrjXR68gaCtU5KPl5Lxdeb6b3kYTV6QBCVXIWu/YV4jlWQcs15aCNNSuqLQJBQXT0Hn/qAHm/crxSC02vxV9QhBUJorWY0ZgOCRoOnoJwDU98l455LmtlZz7EK4kb2QhcTiWhQTpXJoTDekhp2XvEc/so6Um8YRddXJp2gAxIuHqRs3suK3jzw2LukXHkuld//QYdHr1Zy9Oo0hD1+bGv3kj35LUbmvIumIQ8isky43suu62bTccZESj9dS8cnrkfUa5vpxJbqDjkQoveyqcQM747OagZBwFdSw767XsO59yjxY/rSa+mjyKEwjh2HOfjE+yf4icM3vcYfY59kwD+eUU5xCko4eLCunsOv/oOer9wJGgF9dASBWheSL4gsSThzCtHFRBI7qDOIIqF6H96SarSRJuq+28qxFz6i45y7SL75AjXSJljjoGD2pyRdN1o5jSjLCAatcsraF1QqFT/yNt3n3a34f/FRiCa9UlCv1Eb2vW80oytY66T047WqfVBsM3gKqwjZ68mduYw+709rpmO6zr0L0aBVoim0GnSxDfn7jpYT2bs9GqNe7av3e4+S9/JndH/13rOW36Tx56BtyBcedvvIz1pBzzdvRBORgKDRgiBQXlbOrFlPsXXrNuLi4/jiiy9IjLYguW0gatFEJuIrsePKLiBQ5yJuZC/C3gDuw6VY+7RXN9D23fXaKeVXDoRIuHgQPRc9qNjEsIRzTz6ufceIO78PxjYJim8vQKjehyunkOx738RfWYepbSK9lzyMtXcHJH8AT1E1OQ8vps97j6JPjFLTR2Tf/yaufcfotWRKgw+hwVdWg3PfMQ5MXcI5P8/B0kk51Zs77V3Kv9wAwIi9i5XTu0Y9ckgiUONQoii0GnQxEfjKbHiPVRAOhEi4qH8znzmqb0cGrX6BQK0LXZQZBBF/lZ29t847QTYa5+uv+L7IMmFfAG9RFYaU5n6bFAgjBYIYU+LwFJRT9vnvZNxzyQn+TZcXbyPlmvMQTXoIy/jKbWTf/foZbbMcCNHjjfsxZiRgTI0j7A1wYMpinHuVPMXxY/rSY+GDanGl/1UMTzv/3z2EM2JT6dp/9xD+Elo3JVvx/yxWrVqFx+Ph+uuv/3cP5f8Z/JJ03V9uo2lhZgz5tAns/v0It3B8LeHHf0OGl5bMl9BC2WgJD1s6Xy1BS2W3pfxoRSta8Z+HluiB897p26K+Nt63u0Xt/hfRqn//uxBoYdCfVfhrqZQAfPLZ5fX/d6Kl8js6Z/ZfbrOuxxMt6qsl+F9dl/+rdF1Y+cW/ewj/v6J1U/Kfj9bw7Vb8P4msrCzWr1/PJZdc8u8eSita0YpWtKIVrWhFK1rRila0ohWtaMX/c2gtdNOK/ycxffr0E77LyspSK2Y34qabbqJv377/olG1ohWtaEUrWtGKVrSiFa1oRSta0Yr/REj/4SdV/xvRGr7dila04l+GloRv/yvDsP+V4RD/yrD0/4bw7X9lSPW/MlS8JfhfDedpRStacfb4V+qpeIPvL7ep8RvPfNF/IVr1738XWhry99/gF7UE/0r5HZUzp0V9tSTs+391Xf6v0vW/Hr49NO3/vyK5/yxsKf3t3z2Ev4TWk5KtaEUr/mUwZiTQuyGBuTP7GPsnLyTzuVuIH9MPbZSZsDdAyOEm5+HFuLKPIRp0DPzmOTQWE6b0eMK+ALXr95M9eSF9P3yMuPN6Iui0BKodBGoc7H94Ma7sAgAy7r2E9NsuwJgapxRl+G0vgWoHKVefi8aoJ+z1I+iUhP7ZDy5S2yljfISIHm0J1rnYOPDBZmMUNCK6qAh2XP0CdRtzTjHGbPZPXogls41SEKBDslKtss7FromzcWUfA6Dr6/cTf6FSTCXkcCvJ40URbYQJQSMih8NoIs34y2vZMnAyAJkv307y1eehiTDiLaxC8gXIn/0ZsiST+dLt6BOikMMS/opach9ejByW6JJ1FxqLsSGxvYwcCCGFJExt4pBlGX+FnfIV6yl4cyXd37if5AnDlKTdWw6w++a5dHnxNlJvHI2g0YAsEbS72X3DKyodcaP70PWVSWoi7doNx+nvlnU35nZJaBuKqRS++wNtG5JuC1oNYbefYJ2L8k/WUPjWN3R++Q5Sbzwf0agHAQ5MfovKrzYC0P3th0i8bCiCViRY4yRU78WZfQwEAUuHFABMbRMR9Trc+WXkPLyY1OtHEj+mH4IoNiQQD1PyyVoK3lpFl5dvI+niQehiGwpMiWDfepBdN81FG2Giz7JHlSqOogAhSeVH99fuI/nyoUrhH0lC0GgoXPIdec9/fFp+JIwbRMfHrsHSpQ3+slqCjnpyHl5M+l3jSJ04EjmkFH0K+4Ice3MlBW+tAiDpsnPo9MR1mDukIIclwm4fO6+bjbegUh1j2BvAV1LNkdmf0/3Ve5ViBBoRT2ElktuPHApj33GY+DH9CHv9HJn9OR2mXoUuJhJttAV/ea1S6EYQkGWlIInkCyL5A0pRgeJqSj9bR+azN5+WLrmhinnOI+9Qu24vvZdNJWpAZyRfkGCdi8rv/iB2WHeleIfNiTbSrPJDNOmUfj1+jOmJeI6UIug0aK0Wwt4Apox4BEEkVO9l13Uv49ydT/qkcXSccS0as4GQ00vOI4sVuqIjQCOitRjV9dWoYzQGPWGPj1C9UoG8/MsNdH7m9HSF3T5EvRZvSQ2HZn1In/em4q+sw5iiFK459uZKKr7ZzODvXlISvDck59827imce4/S5eXbSbiwP7r4KNAIhJ1ewvVe0IhKIQqNiPtIGfWHSojq2xFNhImQy4Pk8ROocVD96246P32jct3hUv4Y+wSZz91CyrUj0EYYkSUJyRtk9y3zsG/NJfnqc+k4Y6JSaEunVN61rduH51g5SeOHoLWaEQ26ZnLoK6lW5mtg54a1Lp9VX40y323+3WpBrppfdrF/8kL6fDj9BD3drK8BnZECIUS99p8rU5lpbBv3FCkTR5By7Qg0Jr1yH6Dymy2Y0hPQJ0SDJFHy8Rqqf9qhzF2cogs8BRUNxV4W0+7hK05YN5bOaWjMBqSQhL/MRtGyHzG3S1Kvy3l4MUFHPb0bC8LotXiPVbJl5GMADFk7F0uXdKXQTamNoM1J7uPL0EVH0OWl2xE0IhXf/UHcsB6YO6YgGnSKitJr+WPc06RMPI+EMf2QQmFM6Yl4CisxpyeAKCAFQvjLbNTnFpEzZTGdn7lJ4YFRT6DWhTbSRMDmpG7TAaIHd0HQiNi/+JnKt78i7fm7ibvuAkSjAQQoeOQ17F//DkDy1BtIfngicjAEgkDYF8T22x58ZTYSLuiPFAxhbBOvFJEJS+Q88g6VX29S5aORrqbzJQVCSjEJvRZthAkpECTo9BByevAWVmFqmwiyjKjTIstg7pB01jpAHx+FaDYQrK1X59ncLknhRUNRDV9JDeF6L2Ur1pN+x1gEjUjJJ2up/GYLvZdMwZgWh2gyoI0w8se4pxvW8m2kThzZUOwMKlZtJfveN9FazXR/9V5iz+uJxmzEX1lHqN6LNlIpdOMvtyEHw+Q+vow2t1/UzM66j5YTP7ovupgIRKMeQRRwHylTfSGAlIkj6JZ19wk6IPHiQeiTYqChANWB6UupWLEBY3oCwza9hgBK1fNAiOqfdrB/8kIGf/8SEV0zFHkJhvAVVrH/wUVYMtNo98BlaCJMiu7Qawk5PdjW7SVgc7ZId8jBMB1nTqTNbReii7KAqNiTvZNew5V9TLWXpowEatbu4eAT76t+oq+yjojMNujjrBxd8BXaKDOJlwxGFxupFJjyB/E3FC8STQZ8xdVsGTIFgNjRfch86XZ0MRENhYZEQk4v1T9ux9q/E0gygRoHvlIbMcO6gwCmjETkYJiwL0Dlqi3kPrZU8T1O4hcJosjAb57DlJGoFnHyFFaRfc8bKl2NMl/6yVrVPugaCoB4CysJu7zkPr6MlGvOU3VH4ZLv6PHqfQTt9Yr8WIwEapxKwbGXb1f1mbekhppfdtH23kvZd/drdJx5XTP5Hfzdi81sUVP5TRw7EGNaHJ6iaoyJ0UihMLUb9oMsE9GlDbIM9QeLsPZqjyzJJ/gBnZ+6AUEjIpp0SF4HoiUO0WABQWThwkV8+snHxEZHsfLjd0AQ0UQmIegMIEsgy/R6dwr7Jy9EDoYB6PLy7c105+n8tkaYMhIY+PWzmNrEE3L78BZVcfCpv9Fx2tXNfKKmutjUNglBp22mHwf/8BKWzDYn6Kzur9+nzLlGVHztUBiNQafqrKDNCYDf5iTmnK7NZEOfEE3PhZOJ6N4WndWELIO36OSycTbzlXDhAPTxVtV3CNV7MSTFKIVuEqPRRpgIub1N/Lagog9CYcpWrCfj7ktO8G8yn7uF5CuHo4u2IEsSIYeXXdfPPqNt7rnoQSwdUzGkxKK1mpXCi+OfOa6nrj2PHm8+cBZPhK1oRXP8W3NK3nLLLf+n9lVVVWzcuPGUv02cOJEffvhB/W7ZsmWsW7futPdct24dtbW1Z+z7ueeeIz8//6Ttly1bdsb2f8YHH3zAvffeiySd/t2d2+3mp59+Uj/X1taqFZ9PhR07drBy5UoAtm3bRklJyV8eHyg0T5kyhenTpzN9+nS2bt3aovucLQ4fPsyTTz7J9OnTefTRR1m+fPlpr6+qqmLatGkt7q8pLwsKCti1a5f6W05ODocOHfrL95w8eTJOp7PFY/ozZFlm0qRJ1NfXA1BXV8fEiRM5ePCges2kSZNwuVwnbf9XefTzzz/z++/KA8nZro3TofPTN1G45Hs2DX2EkN1N5gu3Ym6fzKGnPsCTX06gso7cx5bSbd4kACR/kB1Xvag4D1PfxXusEkGnocsLt6K1GMl94gNCLi/BWhcHHltK93l3AWBIjqHtXeOozy0m55F3qFmzB0uHFGKHdWff3W+QN/tzEASK3/8Z574CtV3jGN1Hyqj67g/kULjZGL3FNYpjVllH5jM3q2PcedUL1OcWcWDqu3iPVSDqtKTdeD6Zz9yEIT6Kuq0H2XvrPDQmAz3evF/tq+LzdRx79StEvZatw6Yg6LUEHfWUvP8jYY+PvFkfsmPck4TdXgDixvTD1D6Z4vd+oPTDXwg53WwbMxPbb3vp8sqdFC78BueuPPzltRS+sZIu8ybR7dV7OfLSpxx58RPCHh8VX23EV16LPi6SmjV7qPx6MyV//4U2t4wh5fqRxI/uQ86Uxey48nkierQj84VbMWUksv++N3HuPoIru5CgzUXPRcomKaJA11fuxH2klANTl+AvrwUZlf6aX3fj3JPP3jvmE3R6yXzuZnbflsXum+eCIFC79QCbz5tK4pXDSb31AqIGZuLad5Sce19D8vhp+/AElV/ly3/n4Ix3kfxBXDkFqhzVbcxh65iZHJn9GcG6eo69/jW5jy2l1zsPYW6fzKZhjyDoNYQcbjafN5WUK4fT5tYxWNqnUJ9Xhju/FH9FLXvveBVLlzak3Xg+kj9I9S+7CXuVjfCm/NDHRrL3jvkKP/YXEnS4iR3R64z8cB8spmjp9wTt9ey9Y746RlN6Au7DJQRsTtyHS1nX/W5SrhyOJTMNgPqDxYRcXsJuP9sumUXtxhz6vDtFHaMnv5zyFRvIfWwpPRc/hL/Kzpo2NxH2BhB1OraOmUn+vOUKL4ZMIfexpfR46wFlLQ6ZQvX326nbmotzTz4BmwN/pZ1AZZ1a3XfrqOlU/bCdHq/de0q6ajdkI4fCbL/kaQ4+8T7dF9xD2B8kf95ywm4fVT/vYPN5U2lzywVUrNrCpqGP4Cu14dpfQNBeT8Hbq1UdkPfyZyBLbB0zk53XvMSeW+bhr6zDfbgUT0EFzj359H73EWKG9yD1htE4duezJv1m9j+06DhdQx+hPreY2k05iHptMx1z9LWvCNQ42Tp6Bu6j5XR/7b7Tzleo3kt9bhE7JjyPHAjR6Ynr8RZWAjKbz5vKuu53kXzlcHq/9yj+KjtbRk2ndkM2UkDZZI4f0xdz+2Q2j5rO4Wf/DmFZld9AtRN/ZR2eoxWUfb6O+PP7smnIFLLve5OQvZ6tY2ZS/etuMp+9mbwXP2Ft+1sxpMTS480HMLdPpuDt1Th25+PKLqDqxx30WqI8kFd8vQmQsW3I5sjsz5GDIUSjjthhPdh51QsULfkOOSypctht3iR1vkDAvv3QWffVKPOiTotj1xHCTg/IkNmgpw8+8T4hl4dgreuEvsJuH0FH/T9VpipXb6VuSy5Rg7oQNTATx47D7LxuNv4qB8FqB7Ikc/jZj9hy3lS2XfI06XdcpM7db5l3Uv3jDkSdlupfdtH91XtPWDe1mw7g3HuUqu+3K+vZ4abd5MuI7NlOva7bvEmqvdt98zxqft6FtmHjosO0qzEkxVK3cT+FS39AFxtJ/rzldJ51E11fuZPdN85h83lTSb/lAly5hTh25FH94w7KvtxA2O0nelAmlvYpbBzyCHkvfw6yhPtgMYee/5hAlZ3KVVsofv8nEEU6Pnk95vbJ7Lv7dXZc+yK62AjKv9pI5Xd/kHLNuRx86gM2nzeVmMvPI+6msUQM6Io3O5+CB7OQvH6SH7gaAGNmBjGXn4fvSAmOX7fjP1rGtoueIGR3I2i1bBn5GFXf/oGo01L4znfqfDWVj0a6ms5X2BfAW1yl2oj6g8UEKuuoWbuH6IGZbB01nZ3XvkTYFyBQ68R9qBTn3nxcOQVn1AHbLp2FfUsuxe/9wLZLnqbd5MuIObcHjh2HcWUfI1DtIOR0k5+1gs5P36SOL+XK4XSbO4nCJd+x4+oXqVmzB8+xSnUtRw/MxLHrCAdmLMNfZSd2WHcAurx0O/6KWhw781jb4Va8xVVojHo8R0px7Mqj5MNfyZ+3nO6v3tvMzlr7dSJ2WA82DZlC+VcbkUNhPEcrmvlCjTw8mQ4I2Jx4jpbj2l/AkTmf023OnWobQRCwbchm/4OL8OSXq+tSDsvsvXMBzt1HCDk8OPcdo9u8SVR8tZGtFz4OyDh2H1E27Upq0CdGt0h3tH/0KgBcOYV4i6ux/b6Pwne/R2u1KLQ10OU5Wk7Vd9ux9mxHt7l3KTp8+KNYe7Un6HDjLa4mZeIIZY0Ne4Sd17xIyOmmYNEqYkf2Yt+tWeQ++g6G5BiV9i6v3MmxBV/iL69FDktsGzOTnIcWEdmzHdtGz2DrmJl4CquIG9mbTUOm4K+yI4fCrMm4mcqVm9UX1fFj+p7gFzX6CAVvrmygKxt3XhmCRmxGV6NMNbUPdRv349iVh6jTqvLQVMd0z7obx+58Ct76hvrcYko/WauOo1Gf7ZjwPEgyqTeMwltcTedZzeW393uP4K+ys3nUdGwb9jezRZb2KWy/8gW8RdXooszkPPoOv3W+k4gubZB8ATafO5W8lz5BF2Vh05ApJ/UDGvsSDREIhkgEjY6Qo5ywq5o7br+dJa83OUEpy0ieWuRQADkUIFRXTMjuJu3G85vZx0b6T+e3NfpEAF1evgM5HCbsDVC5+g9q1uwh85mbmvlEB5ro4rIvfifs9jXTjz3feRhDUixr2tzUXGcB7rwyXNkFeI5W4CuvRWPUqzrLsTNP9Tkju6afIBtyKEzVd9vwFlZSuyEHf0UtCJxUNs5mvraMms6hZz9q8B0K2TT0UZBknLuOqLqz0b8JOeqVZ4oxM1Xd9mf/JvOFW4nq3xlfWS2OPUeVivIPLTor25x9zxscmf0Zzj35FL/3I+Ur1jfXU3PvwrZ2L//rkGX5P/7Pfxv+qwvdVFdXn3JTEiAqKorvv/+eUMPpk7PBunXrqKur+2cM76whSRLbtm0jPj6e3Nzc017rdrv5+eef1c+xsbFn3GQaOHAgEyZMAGD79u0t3pQEePjhh8nKyiIrK4shQ4acVZtwONyivhYtWsQ999xDVlYWCxYsYNiwYS26z9miKS8LCgrYvft4NcqWbkr+syEIAp06deLw4cMAHDp0iPbt26tjKysrw2q1EhkZ+U/p76KLLmLkyJHAP2dtxJ7bg6rVymZ22fLfSRg7iPIV60kYN4jiZT+itVrwFlejtVrQJ0YDEPb4iT23B9U/70TQaqj5ZTcJYwdS/LdfsPbpgL+8Fo3FiLe4Bq3VrLYTNBpihnen6vvtygkKtw8pLGH7fR/mjilI3gDuI2UIGqFZu7gRvTCkxFD6yVrlBEiTMRIKE7J7kIPhZm2Oj3EHglZ5mE24eBCaSDOyLFP60a9oLEbc+eUYkmLUdvatuUQNzCTkcGPt3wn3wWI0RgMakwHX/kIMKbGE7PUq/+LHDaRixXoAfCU1Kp+s/TvhPVZJVP/OlH/xO5UrN2PMSERrtWDunELdllwSxg2i5O+/knjpOUT2aAuyjC7aQvmXG0gcNxApGCJmaHc0FiNVq7fi2JmH5A+QeMlgylesJ250X2WOoizIkozGYkSfGE1U/054jlUS1a8TlSs3U7FyM0F7PQkXD0KWIWZoN8pXrEdrNROscyGHJUJ19Ui+AMFaF4a4KORgmKqVm0m5YTQhp4fSv/1M1aqtIApoIo/LQt26fdg35iDqdXgbHhLLlv9OwsWDAEgYNwhNhJGKrzfh2JmHPiGaqp92EtW/E/UHSxCNenQxkVSs3EzaDaMpW7EeZBlzu2RkScLYJp76gyUkXjyQsMePuUMyol6L51jlCfxolFlDcgzewko0Rv0Z+eHOK8XapyOBKjuAOkbb+mxEo/6EMSaOGwgoznFE13R8pTUAFLy9Gl28FU2ECXOHZOq2HlTvp7UYKfl4jSKXLg/62Ej0idEkjFPkuPE6ndVM3R9Ku9JP15IwdhAVKzehi4mk8pstaK0WjGmxCKKIPjGaQK0LQac9JV2xI3sTqHYoc/Lpb4g6LeZ2ScihMP4qO2GXFzkYRtRpEfV6AIqWfk/00O4EquzEDOum6gBfee3xfqvsuLKPEdWvIwULV+HOK6X6553o4q1k3HMJ/opayr9YB4Bt7Z5mdBW8tZKYId0IOTzNdEzlqq3q+g02yOLp5ouwRM0vu3HszEPQatBFWRAtRjzHKvEWViEHw1Ss3Exk93YUvr0ad14p+VkrEHVadLGRKu8lj5/Sj9agMenxVSgyEKi2IwUUG2nplIbkDaBPjKZu4351fVs6pSKIIiUf/IwcDFO5agvxY/pRvmI9prR4it/7Aa3VQu2mHLQWwwlyqLWasW8/hD42Eiks4c4rRRcTCZKELjZSkRurBW2ESXkA1YjU5xb/pb5CLi9aqxnbb3tx7i9UeDh2ECV/+xlrn45N9HR1s778VXYMCdH/VJmKGpgJQMywboScHspXrMe++YCyMWsyAKinOsJuH+68UiK7ZVD49mrC9V4K3l6FLt6KPjEaY3r8CevGkBJL6cdrKHznWyJ7tFNokeTm69BqIW5EL6pWb8W+NZfyf2xCG2ECIGnCMCpWbkKWwblT2ZyI6JaOFAw1kylRpyWye1vKVqyncOkPmNLiEbQicaP7KLoLcO0vQBBF4kb0ovqXXcpJxNVbSbxkEBqzHkvHVMpXrKf2930QVk7SOXYdIbJbW7zFNVh7d0AOhqlbvYG46y4g5HRT89EP2L/dhCAIiJEWtIkxGDu3wbv/KMgykUN7UffdJhIuGUzZ8t+xdEpFDkskTRhG7cYcjKlx6nxFdM9QZbEpXY3z5copIKJL+gl+gD42EjkcVtZojZOgvZ6ofp0oWvo9glZL+YoNZ9QBgSo7he98S8LFgwi7fcihMHIwTPmK9QQdHkSdBl1MJDFDuxFyuput5Zgh3ahc/QfuvDKK3vtBOcEEJIwbSMjpoezzdZR+tAZBEBGNekztk4kZ2g3RoKd8xXrkYJiILunIkgQ6LY4deSRcPEg5ZWjSN7OzgkakMYJT1GkJewMIGlGVo8Y1Jup0J9UBurgoan/PRmu1IPkCAOgTo4ns0Q4pEDxRt40dRNGSb0m4aADFy34EWUZjMTTry3OsEmufDpR++hsVKze3WHckTxiu+FUje6trMWhzgSigi4kkfkxfQi7lpU/9wSKc+wuJGdKNqtVbierfCTkYUk6kyTLBOhf+8lokbwDH9sNorRYSx5+D5Atg/+Mg9i25qt1o9IkSxg3CV15LzS+7iR83iNq1e9BEmFSfwtqrPe78MgAiMtuArPDuBL/iT35R0hVDFbpG9yXk9FCxchNSIKRE0jTQdSr7IMtgW7sXXbwVY5t4RJNe1TH6xCgErRb79kOqDYse3FUdRyMPHTvzlJNvLh+iQYu3qOoUtqjsT7ZooKo7JF+gYa0cQhNhQhthRNdwUjzhgv6UfaaEfhpTT/QDGvuS/G5EYySSzwXhIHLAjSXCQmxsHMchI4f8CBo9clipeP5n/jbVsafz2xp9IoD4Ub1wZhcQdvuo+GYzkT3aoo0wEdEjo4kuPqLq4pPpR2vv9lSs3NTMxkR0zwDA3C6Jim82AxDZoy2yJKFPjFZ0Vtf008pGoMpORNf0Bl3xG679BWgM+jPKxqnmK9zMd6hrsF1e4s7ve4LuDHkDaCMU/9zauz0hp/ukOkCWlIiq4qXKSwLX/oKzss1N5yzp8iEULlqt6o62D1xG0ObEsfsIrWjFX8V/XPj2jh07+Mc//kEoFCIyMpKHHnqI6OhoDhw4wAcffAAoGzPPP/88n376KSUlJUyfPp2RI0cyfvz4ZveyWq106dKFdevWccEFFzT7raCggKVLl+L3+0lKSuL+++9n//795Ofn8+abb6LX63n55ZdZtWoVO3fuJBAIkJmZyT333IMgKN7Dhg0b+OCDD/B6vdx///106tSpWR9Op5N3330Xm80GwG233UbXrl1PoDknJ4eMjAyGDh3Kpk2b6NGjBwB2u52lS5eqxVfuuusufvjhByoqKpg+fTq9e/dm7NixzJ07lwULFvDkk09y//33k56uKMvnnnuOW2+9laKiIvLz8zn33HPZsWMHBw4c4KuvvmLatGm89tprzJ07F4Dy8nJef/119fPZoL6+nrfffpuqqioMBgP33HMPbdu2Zfny5dTV1VFdXU1kZCQpKSlUVVVht9spLy/n1ltvJS8vj927dxMbG8vMmTPRapuLo9PpJCZGeespiiJt2rQBYPny5RiNRi6//HIApk2bxsyZMwFlA3ThwoUUFBSQkpLCgw8+iMFgYPLkyQwfPpycnBzC4TD33HMPn332GRUVFVx22WVcdNFFVFVVMXfuXObOncsXX3xBIBDg4MGDDB8+nF9++QVRFNmwYQN33nknaWlpJ51bl8vFG2+8gdPppFOnTqd8U7Fx40a+/vprAPr168fNNyun7m655RYuueQSdu3ahV6vZ/r06URHRzdr26VLFw4fPkz//v05fPgwl156KX/88QegbFJmZioPZKtWrWLLli0Eg0EGDx7MxIkTT8ujTz75hB07dqDRaOjduze33nqryuvExMQT1kZJSQkffvghPp+Pu+66i6SkJKxW62nlJeT0IIeV08C+slp0UWZ8pTYMKTH4Sm34ym0YU2LVfwNVdnTxVrQRJkbue4fi93+mZt0+urx4K75Smxo6Gfb4G9rVYkyJxbn3KMUf/kKnxycyYvfb2H7fh2jQYUhSeGlMicVXWUfaDSMp+fsa5eEzJRZCIQS9lrwXPlFCyXwBdYyRvdvjK6oi5PFh6ZyGr7juhDGO2LeE4vd/wrZuH23vvZTSj9fQ+blbyHzxNuSQROHbq2l7/3iMKbG4qxTHQp8QhRQKY0iOxV9mQ9Bq0ESYsPbtiLV/RyJ6tVdCWABDSiy+Uhvmjqm0uXMsurhIus6/m6pv/8BXdpyPgkaDtX8n/OU2JH+AhHEDMaTEIAVCGNPiCFQ78JXWIAN9PpyOLtpC7oz3SBw/uPkcldqw9mrXMEexSjho20TKv9yIMTUWY0oshuRYgjan2s5fZsPcMQVjSiz77nqNc355hYhu6cghiWOv/YOIrunH2zncaCzKJoG/zIY+Pgp/OKxuvkn+IGGXB0MDnwFlU1SWoWFt+cqUOQeI6JZB0ObCc6wCoOEhNNSEt6Iy92W16OOt+Ept5M//kkHfPIcxLYGOM65lz61Z9Hj1XkAJD5J8geN9NeOHwmtEkbpNOUT26XBGfihzGIPkP/6iTA6FkUNhDCkxaK1mBFEk4cL++Mpqieqv2BRdrPIQKPmDKs3IihwbU2Jx5RSijTQr18kycsN1clhCNOgY8NUs5FBYdfx1sZGKLCRGEyivxVdRhzE5hq5z7yJQUUfdphxihndXQrYQMKbEknjxIES9lkCV/aR06WIiCDk8Kl1hj4/I7m0J+wIEGzbWdbGRhNxedR026oCgzYk+LkrVAYbEaAStyICvnyFY5aBg0WqV/sie7cl76TM6PXkDlk6pIAi0f/Qq2tx6IUdf+0dzuspq0USYCNQ4Tqljki4fgqegEkNi9CnnC1HEX63In6/chj7WirlzKlqLkYFfP8uRV74g5HADMr7iapU2GRl9nPW4rDTwQA5JaM3KpozGYkRjMRB2eTGkxKgh4YEqO6Jey5A1c5HCYcJev7ouPXllaEyGE3Rn2g2jVL3YVA6TLh9C6SdrSb99LFLDS9pGOWwMV27kh7lTKnIorMr82fRlapuEISUOf6UdZJmQ0608SDbR75I/RNjjaMZ7Q3IsoXovUiD4T5UpY0osgQaZEjSCyntfuQ2TToO2QecAGNMTiOzdATkkqXOXdOVwNEY9yVcMxVtQ2WzupEAIU5sEhQ8NfQVrXUT27kDd5gPqff3VdjWMGcBfVYeg06p0ufNKKfnbL/T7/EkEjUjbhyaQP/tzrH06NKHLhz7O2qwvyR/CkHRcngAErYjGYqTXwslUfb+dPh9MQ9TrGl4umNRrDcmxhJwe0m4YhbMhPUrjybJAuQ1tXBRyKEygvEH/BoJI9R50yXF4DxWR+sTtaOOjEDQaku6ZgOb3bCq+3tRsvqRQuOGUbvP58pfZmtB1fL5CLi/aSBMdZ16HqNdS9cN2fOU2/JV1IIoY0+IRjTqsfTog6jR0mXMnxe/9iG3dPpA5Kx1gTInFmJ6APj4af5USrnt41oec8+sr6GIF0m69ANvaPSo/gw4PUijczFcR9MrcGVNilY2BBp4G7fXoxEii+nYgYHMSP6YfMcO7E39Bf0IuL74yGyV/+4UuL92OPt5KRNd0PAUVaAx69f5Sw0vOxnUZqHGgMelPWJeSP3BSHeAtqCDpiqForWY6zJhIfW6xsr4SoxCNOkSdlgFfzqJua+4J69JXakPUa3FlF6C1mpvpDkGroeIfm7D2bIc2wtwi3dG4eWdIicHSKZXMF28jaHNRn1uEaNAR2bM9huRYjs7/krYPXEbY50cKhZDDEgnjBhKwudBGKrwRdFp1DVn7d8KQEoupfRJHX1l+nJehMIaUWIzJsfjKbIrcmAxozHqih3Sldn02/nIbHZ64jriRvdFGWci+7w1FLhtkccDXzxCyu9EnRClznhF/gl9kTItroCuW6AGdiRqUSfF7P2Lt2wFthAlLZroq80Az+3B41of0X/E0GqO+Yb6KlHkwG2j/yJVI/oASst0ge/pE5cWtISVGlb2EsQMIOdz4q+yY2iXjrzh+YCDYoDO9xTWq/DbaImODDwmKf4Mg0PfDxyh+/2f8NU6i+nXinF9fQR8bSUXDAYL6g8VozMZmfkAjZCmEKGpAanL4R5bRaHU0gyDSNItnU7+tqX2E0/ttjT5R8tXnNqRi0SGHw/gr6tRnAHNGInVbclW5adTF/lIbBYu/baYfRYMOd16p2nejzqo/UIQhJQbb7/tAIxJyevCVKXIecnkxZSQy5Ld5io2q951CNpT5koJhInu2x1NQicakP0E2zna+jvsOiv2SwxKG5Fg6PHYNUiBE+Yr1+MoVfdNz0YMMWTMXQaehbssBIru1bWZjdVFmZH8AXUwk7R9VUl3Ejex91rbZkBKDNjqSQLUDz7EKxba2TybtxtHUbTluB1vRir+C/7iTkl27duXll19m3rx5DBs2jFWrlPwRq1atYtKkSWRlZfHCCy+g1+u58cYb6datG1lZWSdsSDZiwoQJfPvttyeERS9cuJCbbrqJ+fPnk5GRwZdffsmQIUPo2LGjehpQr9czbtw45syZw4IFCwgEAuzcuVO9h8/n46WXXmLSpEksXrz4hL4/+OADxo8fz5w5c5g2bRpLliw56Rg3bdrE8OHDGTx4MDt37lRPdn7wwQd0796drKws5s6dS3p6OjfeeCPJyclkZWWdEP4+bNgwtmzZAihhvXV1dXTo0EH9vUuXLgwcOJBbbrmFrKwskpOTMZvNFBQUAPDbb78xatSo08wOvPnmm2r4tsvlYvny5bRv35758+dzww03sHDhQvXao0ePMmPGDKZMUUK8Kisrefzxx5k+fTpvvfUWPXr0YMGCBej1+mah0o249NJLeeSRR8jKyuKXX34hEAicdmygnBS84IILmD9/PiaTqVmoe3x8PC+//DJdu3bl7bffZurUqbz88ssnhIVrtVquu+46hg0bRlZWFhMmTODCCy/k0ksvJSsri27dup1yblesWEHXrl2ZN28eAwcOpKam5oQx1tbW8sknn/Dss88yb9488vPz2bZtGwB+v5/OnTur/axZs+aE9l26dFFPRh45coTBgwerm6OHDh2iS5cu7N27l/LycmbPns28efM4evQoBw4cOCWP6uvr2bZtG6+++irz58/n6quvbtbnn9eGKIq8//77TJs2jblz5xIfH8+vv/56xvk5NY4nem7cyFU3dGUZX5mN9X0fIKp/Rywdk096h6bttFEW4s/vg7ekht/73I/GbFAegprsERsa8uiUN+QrlGWZuFG9kcMSrn3Hmo/OoMPcPlkNo0EdWvMxbuh7P1H9O2HumIIsy8SO7kPI4Wbfna9y+JkPSb3pfGSaH6tvfMmBcJwHVf8fe+8dXlWx/f+/Ti/pvYcWWqhSBEG6KNaLBVSUa1fsSBGxclVARMSGiIpce2/YQKW3UENLQoD03k/v58zvj51sEhJQ8rlfb/nl/Tw84ZyzZ8/MarP27DVr/biLk//4gKpvd+KtNctv9ZvoVPb+b+wc9hCWA3l46iwkXD+mFR2bULDsa1Juu5jwYb1lBwmQojj9AXZfMh/7yXI6zbgClf7shQuyHl6JeXcuwT2TURn10jwUrftsok3yrROxHy+V559868RTdGtq13zfXtH2HGi+ud9Gf0301MVHULf1SMv7nTZGmfaNXyXeOBZvnRXT3lyKVv5Ej2dubsafsyUgV4BahTYqRO7zj+jR5j0V4DXbOfboamp+2YujoIK0x6ai1GuQiXOGYbR66aGQfwDg0K3L8Ls8HHtiDYaUGIL7dG5xndw+IPA73Ry+bRnqsCD0nWIByFv2NfrESPq8cX+LDZY/NS/aoMcfkLMJnjozpj3HOXrv6+Q+8wG9X7oTFArS5l/P8afex2+XinIoVEqUGhU5c97h+LMfkb78nrbpcloHTb8n3jgW/Kc2o/7svAJeH4WvfkfNL3vJfeYD+q18UMqB2gYEouU9ZNo3fVY00wFFi74dRVVk3vQCln1SNF3bkNoYUmKl6IYaUwu6K3VSnk53eX2jPpzWVzMFlNqdzS1su6+4v12A42RpSz1to13zubVLV9pq16a5aK43bd1D+qsy6hiwehZ5L3xOc0NUtOIH/E4PtRsOok+Nbd3XabcM7p2Ks7iKgNN92rWn0eO0eSXfOpHjT7+Pz+qg8sttsn08U1+n6HLqvu6qBswH8vDUmDm59EuS/j6B/VMX4jhRJq17Cc0ilhQK1EFSFIxp95lOfrRtf90nS6la+TWe0moQASzbDhI1tj+qIL08LpVRD4EAlV9vb9b07Pyq/GobfoebrIdXEvD4SLn9EgBqftlHwOOl7xv30/O5W7Bk5hPw+jl82zJ5jYU/bwMGrJ6F/XgpBKTvk2+dKB15ziqi9tcDhA/rfdoYz3b0rTWNFColIf264CyrJXvmW/idbjnPYOwVw8h/6SvsJ8s5/vT7BPdMaX230/Syefd/pJeGlBhKVq/DtDeX4pU/EtQ9CSEEXrOdmp/24iqvI/eZD0i+9WIUalWLnhOmjgYhqN2Q2awvBeoI6QWX/VjJqWG1x3Y0a+Mqq+Pw7S9T8fV2WS4jx/TDfqwYv8PdfPYoDVpiLx+G7VhxS142/t9y4CTmAyewZRURP2WUnHNVvqZR5hRqFUqNiopPN2Pek0u/d2YCULbmV7YNuh93ZT2xlw8DBQi/X1538l/+Gn1iFKpgA20+KjcbkjW7WJZLKW83rUWk2efkWyeS/9JX+J0eilf+SEh6JwC6zZ1C6fu/t6JtS7orUOg0dJl5Nc6i6taDkftqS35b2o1dEx4j4PZStOonuj9xA8G9UvA2WNl90WMIf4CEay8EIGvmW3/oB7QHZ/OJzui3IVAatHSecZn8YqrVNW36RdJzQeykIey94inZPra1bv/R+lP51TbseeVkjJ9HwONDE2o47aJTHStUStlvEU2nBtuUjbPzq3m7puEdunUZfqeb4//4qIV/F3vFMBz5FWTe9AIVn28hbHCPNu4NNLOdjoJK0p648dT8/8TaHDm6L5Xf7pR/S54+gdrfDiB8/6slpDrw/xr/cZGS9fX1vPLKKzQ0NODz+YiNlRzCXr168cEHH3DhhRcybNgwoqKi/uBOEmJjY0lLS2txzNvhcGC320lPl/LAjBkzhuXLl7fZ/ujRo6xduxa3243NZiMlJYUhQ6Tw8QsvlAx2enq6fM/mOHLkSIuj0g6HA6fTicFwyoD5fD4yMzO55ZZbMBgMdO/encOHDzNo0CCOHj3KAw88AEiRgkajUc4l2BZGjBjBc889x9SpU9m1a9efOl49fvx4Nm3axC233MKuXbtYtGjRWa9/6KGH6Natm/z52LFj8pHnvn37YrPZcDiktz5DhgxBqz1l8M877zzUajWpqakEAgEGDhwIQGpqKjU1rR8Kr7vuOi688EIOHz7M9u3b2bFjBwsWLDjr+KKiouRo1NGjR/Pzzz/LEZVNfEtNTcXlcmEwGDAYDGg0mla8+yOcibc5OTnMmSMlsh80aBBBQUGt2ubl5dGnTx85qnDUqFHk5ORw/vnno1arGTx4MABdu3bl8OHDrdqnpaVRWFiIy+XC7/fLkYyVlZUcP36cK6+8kg0bNnD48GEeffRRQNpAr6ysJDo6uk0aXX755Wi1Wt566y0GDRokj+FMKC8vp0ePHthsNmw2G8XFxac2107D77//Lm9YPjv3cVLuuISkaeNRGnX4LA70SVG4K+rRJ0WhT4hqfOMZJb/59dZZUYcaSZgyiqC0JPqvelhu56qox5AaKyWRb3xT6q5sIGp0X+z5lYT07czwXxeiDguWEjlbpdyMKoMObVQoe656BkBuF3/lMNRBesbkvIs6xIhCpSDg8hLavwtKrZq+Kx5AHRYECgXa6FA5SXfTGP12Fw07somdNAR3ZUPj0VE7+qQoKr/dSZ837sdvc7V4q+2uNmHoEo+7og5dYhS6hCjsOSXSMd/KekwZOSTcJOXecVdIb2HNe6QHSl1jVGjCdaMIHdCNqu93ok+KQpco0S/2quF0fXQqwicdpbIfLyM4PVVKzB4ZQsVnm9HFhuMqq8NdWY8+MQp1qFHmUVCPZDz11hY80saGU7N+P4nXj8Zd2YBSq0YTFSpF+amU6BKjCLg8uCsbSJg6RjpK3jj/9FfuBQWn2oUF4Xe6Gb5hCdqYMNzldQScHvRJ0ZjJRanTSIV+mtHLZ7JJstYob/pEiXcKlRJtdCjaqFCGb5CivRUqFQqtBndFGbrEKIJ7pdD39fvRRARLb72Tooi/6gKE14c+MZLyL7bSddY1mBrp6yyuJmJ4L4LTUxm+YUkresRcPAjh9TVGpkT9IT0kHtYT2r8LfVc+SMDpkcaoVGI7WUzc5BGoQ4w4CqsJ6dMJfWIUwze8IE1cqZQfvPSJkTIdXRX1RAzvRVD3JCKG9QSFAkWjo63QqkAB9mOl2PMrCB/SndI16/HWWVFq1USNH0if5TNkXdSEB+EsriZ67AD0CVGY9x7HU2dl/7XPETG8N1HjBrSYl7FzHIbkGIZvWILXZJOKyjRCZdRjyylGZdRJRWea9CTIgD45muEblsj9KnVqnCXVsg1wldSijQkjauwA4hsjgJQ6DeaD+VT/vIewId1BAc6yWgJ2tyxfwudHqdW0mJff5kSpVreyMcE9klGHGjn+j4/o8uDkVvxSqJQM37AEXWIUBALoYsIbbUUUCpUSy6E8wob0IGxwd9RhQXR5eDIoFOhTYmBPrnTkDQXeOqvcdxMNFGolUWP6M3zDEpyltfIDubuintB+XWRZaRprxdfbib1imKyXusRI/C6PLIfx116ILj6C/VOeY9Cnj7eQQ210GAqVku5P34TXbJdfSrgr6lHq1NJRymZ9KbVqFGqVLPN/pi99UjRB3RJQajV0fuAqeSO0yfa5K+oxpMagMga3sO9NxU2UWs3/WabcVSZZNxQqJaEDukovmI4UyLTXJ0ShMurxO9wo1CrOX78IdYiRTndfJkXlNeMdCumIYcI1F6JPiiL5totJvnkCSr0WV1mtdE+FAm1sOAG3B8uhfLkfAF10OCqjvrFgWYCkG8ah1KjleQV1TyJh6hhyn/gn/d56mLJPNpI4bRzuKpPclzYqBMshqS/pqF0Dxs5xuKtMcl/C45MLeehiwvCZ7AR3S8RV2UD1T3vo/OBV8rXBvVNQGXVkPfIWuthwdHER+CwOhm9Ygj4mFE9lHQGXG21CNHZAqdWgDDbirZJySdd9vJ66j9fT7+CHuAvK0fbsTNeHJ2NIjuHC/StQKBWY951ok1+6xFPy35YN0CdGYs48ScSw3vidblyNa0H551uI/9sFGLvGo0CKFmpaY89mA9yNx/4NKTHoU2Ia7YwGW3YR+qQoEqaOwVMtRVBVfreDuMmn0gNpQo0o1WqZd/pEqQBYv5UPoIkIwdp4DwBNeDDqYANdH7kGAgHsx0vRJ0VR8eU2Eq8fiz4xitCB3Sh59xfclQ1Urc2g74oHEEE6hm9cAgIUGhW+ascpGzCwm5y2pbmuKHXaNm2AtjGFSMKU0ZR/sZW0J26U26hCjahDjYQP7YE6WE/MxEGy/6Qy6IgY2Qev2dFKL4Mbc/cN37gEbXTYOdmOprXZ2F061t9kR5toX/nNdrrNuQ4CAZRuL8ZOsVy493W54JFCpcTYLQFtZAgxEwcjAgEUGjVaf0A+BdHUrznzJKH9uxDUKwVvvRWlWoW7soG4q0cSd5UUpdmQkYOhSwLWo4WEDOhCcO9OpL9+P8Lnx3KkkKjR/cmuewt144vaprn4bS6CuiXgKq4mfEj3U/KQFEXA7WsxL014EA07skm5/WJ8Vif23BIiL+x7SpdjwuT1IWHqGDJvXNRoY7bSbd5U9ElRhA1KI+6KYSj1WunYuz+ANi4chVKJvnM02thwbNlFhPbvgiE1VvJFARQKYq8YRudjJcRPHiH3ZUiJxtRsLfLUWaXTRElRmPbk4sivRKlV07AzB0dhFUEqJY5CKS2ONbtYSvMDOE6Wt/IDmualMkYiAj5QqgG3PB6/z0sLiADNN3eb/LYmeUqcNo5ejblQT/fbmuQrauwA3JUNdJ15NcHpnSSfLyoUpUHH4M8fx36iDH1CJKbMk2jCg+XN0yZbHDm2P87iahKuG40+OQZViBH8AYK6n8pTqQo20HXWtXS+70rMB/OkSHJ/AHVkCPpGv9qQGiONXQjM+08Q/7cRZ5QNFFD7eybVP+8hrbE40Jlk42z8arKdCrUSfbLkF6oabac6SC/7d/oEyd54qkySvfkhg5Q7L8WntpNyxyV0efhqyd5YHPhsTtylkh+sDjEQ8EmnAM60NrfwYyvrifvbBeQ+vkbWRZVRj2FUX9RhQXJOzP9lBP7Dq5//N+I/LlLyvffeY9KkSSxbtoy7774br1cybJMnT2bGjBl4PB6eeOIJysrK/uBOp3D11Vfz/fffn3PST4/Hw+rVq5k1axbLli1jwoQJZ43WO31TRgjBwoUL5RyMq1atarEhCXDw4EEcDgdz5szh/vvv59ixY2fNk3k2REZGEhISQlFRETt37mTkyJF/2GbYsGEcPHiQ/fv306VLl3PORXg2mup0uhafm45nK5VKVCqVTC+FQnHGvJPx8fFcfPHFPP300xQVFWG1WlGpVC36bc6T03nQ/HPz/jWaU29VlUrlOee9PBtvz7Q517ztmdCcLmcal06nIz4+nk2bNtGlSxcAevTowYEDBzCbzSQmJgKSzjSN7/XXX2f8+PFtjk+hUKBSqVi0aBHDhg1j7969LFy48A9pkJubS2JiIomJiQwfPpyrr766zesuuugiXnjhBV544QUadmTjqbOSMWEeDduOUrN+PwlTRlOzfh8pd0zCZ3VgSInBZ3VIx6KjQlCHGqnfkY3P4sBRUIn5YL60KTZlNDXr96NLiMRvd2FIiZbbucrqCB+URt2WIxS89j0NO7LwO90oG/NxGXskEXB7cBXXEDY4TW53cuGnVP+0h2Pz3+PA1OdxlddR/vkWIkf24fCdy3EUVGI9Woin1owtpwRbTrE8xoYd2cRfM5LI0X0xdomnZt0+XGV1qAw6kqZfRNS4/oACd7VJPooM0LDlMOqwIKyZeQT3SiXg9qBQq4idPILa9fuIHDdAPo5bu34f8VNGS7liBndvHHcDNb/sxVtvwbzvOAnXjyFu8ghcJdW4Sms5cO2zUrGMdfvodO8VlL7/G7bsYoQ/QEj/riROHUPtxoOEDepO9bq9+O0uPHVWch59F6/FTs0ve0m8aTz1245IPLI5iRzTF6/ZjqfahCUzD2PXeMyZJ4mbPIL4ySPQRARTs24f7soGyQmcMprIUX1xl9ehVKlQ6jVYjxaiiQzBml3M7kmP46k1U/HpJtRhRuKnjCZ0cHcQAn8jb5oj4PFi6BIHQOLUMdSs20fk6H44CqtQhxjImDCPnEffxVNrJvaSwVgy8wjulYKn2kTGRfPw1Foo+3QLiVOkjVVnWR0KpVJK9O70ULNuHwA16/cT8PgIuDwt6NEks4nXj8FdY24hs2ejh3TPfSi0ao7e+7o8xrgrh2E5lE9wrxREQGBIiSZiRDonFn1GxoTHyJjwGJaD+eiTogHofN+VeOuseKpN1Kzfjzo0iMrvdpHz6Lv47W5p88Soo/NDk/HWWfHZnKgMOoxpkm0IG9wdn0WqPL1/6vOYdh+TdPGGsSj1WkIHdMVndRDSt7M0rxoz0RcPQnh8LeblrmrgxPOfkDFhHlXf7ZSPuyVOG0fA68OWXYwlMw9dTBiqYINUAdbro2FXTgsboI0Nx7QrR7YBIX064bM6KHztOw7dvgyFQom7xizncep831V466xUf78Ln91JwpTRGLsmoDLqpaq9hVXy/eu2HkEdZmxhY6SjjkFk3rgYc8axNvlVsno9GY2FEVApiZ54HmGDuyP8fnxWJ3WbD2PsGi8XIfLUmLFmF9HpvivlMQa8Prz1VmrW7yNhymiZ9n6nB8vBk2RMmIdSrZJyygH2vHKUBi2eahOxVwyTZUqfHN34gKVg96THAQW1GzJJmDIaV0UdCVPHYD9ehi4mvJUcikCAwhVr8dRaGh/aT/WFUom33irJQ7N2+AMg+NN97bl4Pu5qE7WbDlK7IRNPtYna3w+0sO+n7HRLXdHFhOGpMf+fZSrg8cr2oGT1eiyH8slf+iWqYAMJU0bLvPM7XAScbtKXz6Bu82G2DbyXjAnzsBzMp9N9V2LsEi/LV/jgHtiOl5IwZTSla34l59F38ZnsuMrqSJgymvTl9+AsqcZZUkPVdztb8NhndVC/7SixV0ovh1VGHe4aszyv+MkjcVc2kPb0NAJe6Sis42Q5xq7x1G7IZPekx/FZnVizi0mcMprEqaOxZhchfAHqNh8msbGvqHED8Fkd1G07Sth5aWgiQ4i4sI9kE0f1pSHjGAlTRhM1bgAJ142Wjtci5aI0pERTsmad1FedmfovfkcdGkTkteMwntcDIQQBmwNfY6oRXbdkUCqxZx4naupFqIIMBPx+yr+QCkgUr15H3BXD2+SXsWs8+tSYVjbAvO+4LCd+hwulQYPP6sCYloDP7qTwte/IX/4N1qNFmDPz6Hz/VUSO7kvogK5ntQERw6QXr+nL78GceZJtA+8l68EVsjx4TTZpY81kkx6g/QF5fPGTR9Cw+xhxVw5rlKnRuCrqOXLvGxx98E3UwUYSp4wmbHCa9LLT5mTHyFmYG4tOyOtdVQMKpRJ3RQOdH5os88RVWovPZKfgte/JefTdFpFn9rxyVHoNwh9opZcBr69NG+CpMdNl5jWSbWvMseipNuEsrpZtW9NmYf2OLGrW7yd1xhUYOsfhs9jxWewt9fJgPrqESEx7j1O44odzth3BvVJQaFTEXXUBZR/+LhUEef4TmfYpd15KwO3Fa7Kxe/yjuKtN7Lv2WYrf/QWf2U79jmyC0pLYkn4XAY+Xgle/w11eh6fGhDYyBH1qDGFDe0g6tv0oxs5xuEpqCO7bGREI4Kk2kff8J3jrLRS9/j1+u5Poi87DmlUkV0XfPWYOGRPm4bM4UGik6FHbiTIUKiWeahMpd0wCpQJHURU16/fht7uIvXI4YYO7o9RrKX77Z/ZPfZ5j896V5nXDWGIuGyKnlqjbeKiFLntqLfL64K5sIO2pm/DWWQnumYyrtJaEKaPZ97cFjQXO7NRvOUzBq9+iNuop/2ILzsIqWX4jR/bh4N+XysWNJNqYqfx+Z6u+mvyFU2uR5DtrokIIGyL5AXGXn48hJUbKN7tfylfvtzvllAJR4we28gOa5oXwE3BZUeqlZ0eFWgeC1puSgPB7UKg0Lfy2Jp9IFxt+Rr8t4PbgbbASP3kE1ev3c3Lx5/yedBNVP+ymZM2v0ng2HsJ8MA+f1UHVd7sIP79noy1Ok22xsWs8YYO6ow4zcuL5T2jYkYVp3wk572nitHEE3F52jnxE8pl/2UvsZedLspFdjEIpyUbyLRPlsfsdLgJeXyvZyJgwD2tWEcLrRxsZIq8/fyQbZ+JX01z8Tg9+q5O9Vz6DKSNH9ttUBh0h/btIBeUabCCE9NIlSA/+AObMk3hNdjy1Fuob/S6lSoXP7iTljkkEPF5UOi1ek+2Ma3NzP9ZVXgd+gbuiXrYBey97Uoo+rjZR3pjjtwMdOCeIfyNuvvnmVt/NnTtX5OXlCSGEWLFihXjmmWeEEEJUVFTI1yxZskTs3r1b5OXliaeffrrNe1dVVYlZs2bJn5ctWyZmzJghNm3aJIQQYs6cOSI7O1sIIcTnn38u1qxZI4QQYvHixeLIkSNCCCFsNpu48847hdvtFk6nU8yaNUt8/vnnQgghnnnmGbFq1SohhBA5OTlyX5s2bRLvvvuuEEKIV155RXz//ffyGAoKClqNc/ny5WLbtm3yZ6fTKe644w7hcrnE8uXLxY8//iiEEMLv9wu73S4sFou49957zzjPX375Rbz66qvikUcekb9rPqbVq1eLjRs3thjD6tWrxd133y0OHDjQJi2b8Mwzz4iTJ0+2avvll18KIYQ4evSomDt3rhBComnzuZ/+uTnvT/+tCfv37xeBQEAIIURJSYm4/fbbhd/vF1u2bBHLly8XQgiRl5cnpk6dKqqqqkRVVZWYMmWKyM3NFUIIsXLlSrF27VohhBD33XefMJvNrejR/LfmtNy1a5d4/fXX5WvWrl0r816IM/N29erV4quvvhJCCHHgwAExZcoUud8m1NfXi3vvvVeYzWbh9/vFs88+K/bs2dOKLrt27RJvvPFGK7oIIcSaNWvEAw88ILZs2SKEECI3N1c88MADYvHixUIIIQ4ePCjmz58vnE6nEEKIuro6YTKZzkgjp9MpTCaTEEIIq9Uqbr311la8aa4bXq9XPPDAA/J9vF6vsFgsbY61ObYNfUCYDpwQ9vwKUfn9LvFb8jRRvHqdsBdUCHedRTjLaoQlu0hkTHxM1Px2QOy99llhPpwvrMdLhc/hEu56i6j4fpf4NfkmUf17pvB7fSIQCIiAzye8VofYNXG+qP7tgNjcb4Y4ufRLYc+vED6HS3itDlH5Q4Yo/uevwu/xCr/HKzwNVuF3e4S73iLqdx8Tm/vNEL/GTpXH6CyvE67K+jbH6Hd7xb5rn21zjJ56izy3PVc8Jex55SLg84tAICDcdRaRMfExkT3nbZEz521R+c124aqsFwGfX/i9PuGuNQtnSbXwWh3CVdUgPCabNF6fXzjLakX2zDdFyep1wmt1CJ/TLWx55aJ63V6xte/dIvPGRcJ+skx4zDbhqbcKa3aR2D3xMZH7xBphO1kmvDansGQXCntBhbCdKBPW3BLhtTmF12wXXptDnHzpK/Fr7FRR9sUW4XO5hd/tEbVbDovfkqeJim93CL/LI/xen/B7vMJV3SDzaEu/e8SBGxcJe2Gl8Lncwn3a/M0H84S7ziJ8Lrew51eInMel8fg9PuFzeUTA7xd+n1/UbT0sNsROESWr1wmf3SXx1R8QnnqLqN2YKWp+2y+qf94jAr5GngcCIuDzi5qNmeK35Gmi7NNNInvO2zKvmuSo6bOjqEo4SqqFvaBCHF/0qaj+7YAo/XSzcJbXCZ/TLf+r3XJY1GzIFJv7zRCOomrhc7nl/hr25p6Sh8JKEfD7hbOiroXMno0embcsFc6yWmkOjTKbMfExUbMhU/jdXuF3e4TP7RWuynp5jJv7zRCZt7wkyUnjOPxen8i47EmxPvZ64SiqluTL7xd+j1dkz3tXuKobJN3w+YUtr1xYc4rFiUWfCkdxtXAUVwlLdpHInL5EkvPSGuEx2YQlu1C46y3CU2+V5dxZUS8cJdXCa3OKotW//PG8/H6ZL0fue138GjtVOIqqpLH4JRkv/WSjbAMa9hxrQQ+/xyucZTUyn7wWh7DnS2u/9Xip8Hsk3vvsTpFx2RPit6QbRfmXWyUdcXmEvbBSnpc9v0I4S2ta6JfX5mzUX49wVTUIr8UurDnFoua3A3/ML79EY3t+hcj9x4fCmlMsyYDPL1zVDeLEok/FtqEPCFd1gwg0zdct6UrNxoMy7f1ur/BaHPKYXJX1wmd3Snz1eIUp84SwF1QIj9kufHaXsOaWiOr1+0TOU+8Ln9Mt/B6vsGYXyXLo93ile3m8wud0i8ofMmQ5PP7sR8LncreYV/E/fxWuqobGdqfksGH3MbGl3z3CUVQlvFanLGu2vPI/1VeTbPi9PuGzu2QaVv9+oJWdbtIVR2mNRItGufGYbP8ymfK7PMJV3SAcJTXCY7YJv9sj/B6vZO8cLmndsjmFNadYWI4UiKMPvynxzu+X9Ca/XFSv3ye29L+nTb3x2qS11ed0C9uJMmE5UiCq1++TeHa8VGRMfExeS5rstSTfteLozJXCkl0kz8FRUiNM+4+LXRfNE6bMk8JeUCHsBRUi/821wnTghPCYbXL7JplylNQIn90lHGV1wl5QIay5pcJnl9Y6r8UhrMeKRdkXW1rwrql/v8sjvBa7KPtss7CdLBPuWpNoWJ8hDqRcJar/+ZPwOU7ZX2+9RZg3HxCmDXuFI69UWgdcLuF3uoWrsl5Ufr9L1jXLkQLhc7pFwO8XPqdb5tevsVNbzKugcV72/ArhKK4WlpwiaY2wO4WnwSqcZTXCdqJMOIol22M6lCesOcWSDWi0ax6z/Q9tgLOsVgghhCW7UFiOFMg88pilddXn8gjbyXJh2n9c5Dz+nvDanMJRXCWOL/pUbB36oDAdOCHpp8Mly1PNxoOiaPU64THbZbn0OlzCWVYrMm9dKjxmm3A3WIXP7hT2RtvrLKsVngar8Focwnw4T+y6aF6rdbb4n79Kem+yCZ/TJdsDW36F2NLvHvFr7FRx9OE327QBzvI6eW32OVzi8H2viZrfDoijj6wUjuJq4W9cZ71Wh6xfHrNNatPYzlNvkfXy4G0vCevx0lY2sb2249fYqaLyhwzhrrfIttRRVCUyJj4mfo2dKg7cuEh4bU7hMdlEze8HWviJ9btyhC2vXPg9PpG3/BtRvHqd8FocEm1OlAnzoXxR8/sB4bU6hN/jE36vJONZM1dKPlFeuaR/jTx0FFaKuq1HJL3PKhSuapOo+G6HsBdUyL6A3+URngabMB/Kk2nfll+0c+wcYT6cL9x1FmkN9vmEPb+i1bwcxVUt1gdJhn3Cllcu6/3pNsZZXifcdWZ5DWvS3bptR2R71tSXo6hKHLr7lVbye7a1yFVjEj6nW9gLq4TP7hKuynpRu/mQMB88KSxZhaLq5z2i5KMNEl0a/QDbyTKR/9q34sCNi4TtZJmwF1QIn61OeGryhM9hEgG/VwQCAbFs2TIxcsQIkZ6eLnbt3CG+/fSfIuDziID/lO/W5Lc12Ydz8ds295sh1sdeL+towOcXPrtTWHKKxa6J8yW/zemWdejgHctkmfLUW1vZR0t2kbymNbdZroo62Rb6PT7hLK+TbZbX6pDW5nV7RcXaXa1kY88VTwkhRKNs+ETAHxDOivo2ZePP8MtRXN3Cdwh4Jd2zZLX22+wFlZJ/32hvch5/r03/pnjNeklvfD7hd3uFvbDyT63Nv8ZOFWWfbhJ1O4624FkT3Q7cuEi46/74efC/HUMTRv/H//tvg0KIf1/N8Ouvv14uZAJwxRVXEBcXx/vvv09kZCTdu3cnLy+PBQsW8N5775GVlYVSqSQpKYn7778fhULBokWLsFqtrQrdNBUtWbZsGSAVtpk3bx733nsvY8eObVHoJjY2lvvuu4/g4GAyMjL49NNP5WIe33zzDTt27CA2NpaoqCiio6OZOnUqCxYsoEePHmRnZ7codLN582by8vK44447sFgsrF69mrKyMvx+P7179+buu++Wx+h2u5kxYwYrVqzAaDTK37/00kuMGDGC9PR03n77baqqqlAqldx111306NGDV199leLiYgYOHNii0A1IxXFmzJjBtddey5QpUwBajOnYsWOsWrUKjUbDrFmziI+P5/jx4yxbtoyVK1eiVJ45eHbBggVMnz69xfHtsxW6aV6M5vTP06dP58MPP2zztya88sorFBQUoNVqUalU3HDDDQwcOBCPx8OLL76I2WymW7du5ObmMn/+fAAWL15M7969OX78OPHx8Tz44INyoZvFixcTGhragh6A/JvL5ZJpabPZWLhwIT6fj6uvvprOnTvz8ssvo1Ao5EI3bfG2qdCN1Wqld+/e7NmzhxdeeKFVAZizFbppoktGRgb79+/n/vvvb8WLXbt2sXz5cl577TXi4+Pxer3ccsstTJkyRY5Y/Pnnn+WclHq9ngcffBClUtkmjRwOBy+++CJerxchBFdeeSVjx45twZvTdaO8vJw1a9bgcDjw+/1cdtllrQpKnY7f4q4/6+9tQZw1Ed2/Foq/MBxf1c6+2kOP/4YML+2hh7+dstEeGv6VstFemf8rx9iBDnTg/y3+SjsVrXOdc5ta99lzEP+3osP+/nehvUf+/hv8ovbgr5TfsVmL29XX5j7zz7nN/6pe/q/Oa2LV5//uIfw/xdDE0f/uIfwh9pZv/XcP4Zzwb92U7MB/BtauXYvD4eCGG274dw+lA//j6NiUPIWOTcmW6NiUPIX/VSe1Ax3owJ9Hx6bkvwcd9ve/Cx2bki3RsSnZEv/pevm/Oq+OTcl/P/7bNiX/43JKduCvxdKlS9m6dSuXXXbZv3soHehABzrQgQ50oAMd6EAHOtCBDnSgAx34/wn+46pvd+Cvxdy5c1t9t3TpUqqrq1t8d9NNN8nVsjvQgfaiPW8EgxTtq+LWnii6wF/44tGDql3t2hNR+N/wJtbTjndk7Y021SvOrbAVgFv8de/w2hvB0T6J+mvxvxr5/J8effu/ir9SntqL9vLZ2465advZV43b8McXnYZRr6e3q68tD2afc5v2Wt/20L69dWM1f3xJB/4A7dHnc1/NJbTHf2jv2vxX+mB/pfy2J+IR2hdh+WufJ9rV11+pl//p/OrAvw4dB43/9ejYlOxAK7S1UdmBDnSgAx3oQAc60IEOdKADHehABzrQgQ78q/AfuSnZvNhHe1BdXc3x48e58MIL2/ztgQce4LbbbuPSSy8FYPXq1XTr1o2xY8ee8Z6bN2+mf//+REZGnrXvtorBNLVvXlzlz2LNmjVkZGT8YREau93O9u3bueSSSwCor69nzZo1zJ49+4xt9u3bR2lpKZMnT2bPnj0kJiaSnJx8TuOD1nM+vcjQn8GKFSsYPHgww4cPP+f+N2/ezIcffkhkZCQ+n4/LL7+ciy666IwFdP5fIjMzk88//xy3240QgkGDBvH3v//9L+u/vThdvt966y2uuOKKdsnDucCQGkP/VQ+jDg/CXWVCFxuGQqmket0+wof2ILRfF4pe+GMiVOUAAQAASURBVJTylWsB6PL87cRePxalQYe7pJoDFzxI+LiBdH3uNlCpUBq02I8UkDNdegvb6dHriZo0FG1cBCqjDldJDbn3v4YmOoxuz9+GPjkar8mOz2Sj9scMCl78AoCYK4fT48W7UUcE4yyoJPvu5diOFBB33Sh6vHQPCpUKn8lG0WvfUvbOzwB0fXo60RcPRh0ZgkqvJeD24ne68ZntHHtoBUl3TCJq4mC8tWb2jpktz3/gB3Mxdokn4PbiqTOj1GoQXj/uGjO6mDD8TjdHH1qJ9UghAIO+X0DYoDREQNCwM5sjt75EwO2lz8oHib18GAqVEiEEzoJKsu57g5jLhhI9aQgiIPDUWsh6aCVKnZrzPnwUQ5d4Ai4PrrJaXGV1BPdORRsZgkKt5MSizyle+QMAPRfeSuL1Y1AadAifH3d5HZYjBRy9/w2EV4pTSH/1XuInj0ChUNCwK5vMm5egUCoZ8v0CDKmxqEMMeM12Mm98gcQbxhA94TwUSiUoFQifn5KPN1Lw+toWsnH+t89gSI6m6pe9uCrqiZlwHtrYMFRa6R3xiec+pmjljwDoEqPo/85MQvp0RqFSYMstJW/J5/RY8HcUKiWeGjPaRnqeeHgFtiMFdFt8B4nTJ4JSifD5qPp8Myfmvo0uMYqerz+ANiYc1EqUGg0Brw/LkQIKV/zAeR/NQxMWBCol3gYrnhozWQ+txHqkAICocQPo9cId6OIj8Dvc1G87wtH736DLw1eTdPMElFo16mAD7qoGDt3+MmlP3EjkiHSagikUGjVF767j2JPvy/RIvH40fZfdjVKjxppbws4Jj6EONjDok3mED5Bsr2nfcXSx4ahDjQS8ftQhBjy1FhRKBUq9Fr/NSdnHGyl8/Xv0qTGc/+NzaCJC8DvdNOzMxlNjInJUP9ThQagMOpRaNZVrMzh6z6tnnVeTDIw6tBJ9fCR+t4esh9+ifvMh+q+eRdjg7gRcXrwNVip/2k3UiD6ow4MQHh/qsCAUWjWaYAMBjxevxQGA3+kh4PIAEJKeiqusDl1CBAqFEp/Nyf7rF2HJzCPljktIe3QKKqMOn8XJ0Zkr6TbrWtThQViPFHD0wRWMOvAmaqMOv8uD3+nBZ7ZTu/EQsZOGIHx+7MdLCenf9az80oQFSXpVUkP551uIv3I4qmAD+oRIFFo1xe+uo/jtnzn/p+fQRATjd7gp+2Irne+6lE2976Lr7GuImTgYbXQoqBT4LU78NieWIwV46q0kTxtPwOOl5vdMwgZ2QwQEAbcHFApcJTXU/HaAns/dgkKlxH68jN2XzKfHgunEXjoUbWw4IAi4vBy4aQnm3cdQaFQM/OgxIi/ojUKjwmdzUbfpIJ46C9HjBuJ3uhH+AKH9umDLLeXo/W/gKq2R+DWkOwqVCoT4U31pIoIZ/PXTBPdOQQiBz+yQadhjwXSiJ5yHNi4ctVHfuq/B3Ql4fCi16n+JTFmPFHLk/jcY8vVTRAzrhafBit/hxm9z4Xe6CeqeRPlnW3AUVZFyy0XoE6MQ/gC1mw7hqTETPW4ASr0WVbAelU6Dz+Jk/w2LsB4pxNgtgQFrZmNMiUGhVaNQKXFXm8i8aQnWI4X0XHgLCddciDYyhL3XPoeruJr+qx5GExmCUqPG73AhBGQ/spL4q0eSeMNYFGoVrtJadHHhKLUa3JUNsk0s/ngTea+vJX3hLSRdeyHqEAMBrx+FUoHpwEl2T1lIwlXD6TFvCvr4CJQaNSgUWDLz2HvV0wivn/RXZpAwZRQKlYqA20vWzLeo+naHrM89n78VhUrZpl566iwAuEprCe6ZjEKrZtu27Sxd9TqBgJ+ChnHc0kWBduiVCKcVz/bPANhbUMXSn/fjV+t4+NHHmTjyfPB5+PbdV3j3uw04Qtwk+vVMc3RCgxJDagwDVj2MJjwIy5HCRhkdAP4AAY+XoG6JnFj8OUUrf6TnwluIuWgQuvgIEKBQKXDkV7LroscQXj/GtET6r3yAkL6d8TbYqN9+VJan9FdmSGuUSon9ZDlZD61scy0q/ngj+aetRcMb1yKf3YWjuJrsJ/5JnxduJzgtEa/Jjj2vgmOPvovP5qD/qocJ6ddF0jGvH3WwAXteObbcUsIGdsPvdMvrhVKnYegvzxPcIxmFWuLRvskLsGTmEZzeiUGfzUcTEUzA7eXorFV0ufcKNBEhks9UUY8uPhKFQoEQAfxODyqdFr/Dhc/mxFlYRcVX2+j+9M2tbFtQ92R6L70TY9cE1CEGEAJnaS1H73ud5FsuJmJkOvq4CDz1VkpWr6Py+52SLIcHYzlSgC4hkojze2HLLcWaXUT4oDQ00WGgVFD+ySZyH19Dv3dmEnvpUBCC6l/2yvYg4bpRqIINEAgQ8Pg4fMfL1G0+DECfV+4h5pLBqAw6XBX1WJvJw5n0EmD0gRVoIoNBqcTvcHP0wRX0XDAdpUGLJtSIUqch4PZy4KYXMe0+BsCYk2tQ6jSIgMBZVMXu0XPosfBW4q8bhTo0CBRQ+t56jj++BoDg9E70XHon6vAgdDHheBusWA7lU/t7Jj0WTEcdbACVEoVKiSO/kiP3vCrzeMj3C1AFGTB2jWuxhhmSo+k25zqCeibjLq/Ha7ZxYtFn8hqmi4vAWVwN/gDC58e07zjRE86TZajnwluJGNYLZ2kNCFrIb/rCW0i8dhTqEINkT5UKzAdOsnvK85LdmH8Dutgw2W6Y9x1n39X/kGz2xEHo4yMlnQgIcua+TcXnW/+UHzBk7T+IGNarbVvfaLOVBg0Bp1nWsScXvczWnXuJio7h2/ffABEAhRJVSBwKjR5EgFGblnDooZVYGnnehPSFtxB3ibS2eussNOw/ycH7VyC8fuImDabnvCmgUkn6a7Zj2ntclim/091CL5v72qMPrEAbF4ZCpUL4A+y54mksmXl0m3Mdne67AqVahRCCgte/l3zTmDDUoUZcjbwwdIrFerRIotOf4Fd77c2A92YTlJZIwOeXeCAE7qqGNu1Ncz9ZqVUhfAHs+RVkPfgmsZcNJfmWiaiDDQS8kl7a8yta3N9dVkfpRxsoeecXei68ldhLh6KJCMFVXoff5iTnsdVowoPp+fytdKAD54r/yZySNTU1bN++/Yy/h4WF8fPPP+Pz/fmg6c2bN9PQ0PCvGN6fRiAQYM+ePURHR5OTk3PWa+12O7/++qv8OTIy8qwbkgBDhgxh8uTJAOzdu5fS0tL/85j/XRgxYgRLly5lwYIFfPrpp5hMpr98DMXFxbz33ns8+OCDLF++nGXLlhEXF/eXjyMQOPcDJqfL94wZM/6fb0gCdH9yGkWrfmLHyFmE9u1E+Zfb2TFqNtHjB1C06mcKGzecACImnIehawI50xdzctabaOMjQamk6+I7yZq2kMoPf0Wl16IMOpV8v/TNtRQs/BjboTwKnv8Yx4ky0pbcRdriOzh640J29b8bb62ZYzNeIWLcQEIHdwdAHR6MPbcE885sil/5hh4v3gVKJV0eu4Gsu5ezret0PHUWku++HGMPiU4NWw6R948PsB7Mo25DprTJWNXA8Tmr6PHiXVR+tpnDNyxsNX8hBIdue5nK73eijQ7HXWki9+kPCOmdSubfl5I95x3SX7wTgITrLiR0QFe2dL+NA9c8S9h53YibPAKUCsIG9+DYvHep33YET60FV0U9PV+8g6IVP7Br3DwyJjxG7W8H6Dr7Gro/OY2CFWvZ2OUWKr/bieVQAVFj+rH70ifJmf8ennqrPMboCQMxdokn8+YXsR4uQKFUsOOCmfhMdpKmjZeviR43gKyHV7Lv6n8Q3KczSdPGE3B7KXztOywH89jY5Ra8dVYG/HM2xi7x7BgxE4VWhc9sZ+eoWSRcPZKgHklyv70X3obXbMdZUoPKqCdyRDo7xs7lxAtf4K4xYWncAGyC8Pnx211kzVzJ5l53YkiNpe8bD5A5bTHHn36f4N6pHPz7i+TMeYe0JXcRMeE8Qgd1p2H7UQ5e8QTOgkpirxlFyKDuCJ+f/AUfsG/0IzhySlBoVRy8ZSk+k50Ba2bjKq/j0G0v4cyvQKXXkjPnHXq/2PjCSamg1wu3Yz9ZRvasVbgr6kEg06puYyaWg3lsSL2ZIzNeo99bD0IgwIbOkkw5i6txFlcTOSL9FD2UCvq8cAf2giqcJTXoYiPoNvMaAm4veS9/S/4ba3EUVqGNDCH3iTU4CirxVJs49thqvHUWCAj8DheHbl9GfCOduz95E2WfbmZj5+lUfbcTXWIUkWP6y+2dRdUUrvhB2iz9E/PqvmA62shQnCU1nHjuE9KX3Y3f7SXvxS/w211U/7qPnaNmkTL9IirX7mLHBY/gd3lwllRjPZjPwduWYTtWiqfKxOG7XsFvcZAx4THyl32F8AVwVdRhyy2jfkcW5gMnGfD2w0SMTCfpxnGYM/P4PWU6Rx9cQd/X75NsygWP4DPZGfzlUwifH1tuCY68CjxVDZR+8DvJf7+IXePmsmvcXEIHdjsrv5wlNdRtOcy+vy1AeHzEXjKYjImPAYKDty6V+dX/3Zm4q038nnwzpv0nSLl5As6SGiJH9yWoSwK7xs4l95kPwS+wZhWx44KZqIMMxF0+jKqfduMqryN6/EB2DH8Y4fOjUKvIGDuX6l/20mvhrZx47mM2dvk7uoRI+rx2H8Yu8fhdXhx5FViPFFL87jr6r3oYgKTpFxE+uDt1246QM/89lBoV2thwIkf0Ycfwh6n6ZS/BvVJxltRw/JkP6P3iHTK/QIFpb+6f7svv9aGJDMGWW0r9tqMyDXs8+3eMXeLJe/lrhNdPwO1t1Zff7sJrtrVbpnaMmt1CprwmG+nL7iYoLRF3jRlnYRWeKhM5j72HyqDj+IKPUBl1dLpzEracErJmvkXthoMEdU0gckQ6WbPfxm93gxCyTDXZX0deBfZjJRSvXkf91iMEXB5q1u0j/cU7iZ4wkJDeqVgO5eOqaqDn0zfJ65tp9zEcRVUUv/MLGePnokuIwtglnk3dbmX/Nc8CAm+DjYJXv2thExOvHkHq3ycQ1CWewnfX4Syuxl1Zz7rUv2M7XkbKtHGUf72DbWPnUbXuAMee/xRXRT3GbgkyDRHgt7mw55ZybP57pC+7u4U+Z05b3KZemvefIGPCY5xc9BlKjZrtw2dy8M7lvLBiObcdC+UZBvPTD2sp9OgIWGplO2xxelj8wx5eu+NyfvjyM8aNHoX793ep2vIV6ZOm8cm9k5hv7U0AOKCVfI4eT06jcNVPbLvgEVRBkq3fNnwmOU+9D0olBY1+QPSEgQR1SWD7sIcx7z+Bu7KeDV1uRRMVStpjUhE9n8mG12Snet0+Cl5f22Kdsp8ox3qkEEd+JTlz3qHfWw+2uRYlXj2S4GZrUfrC2xB+P36nh8ofdlOz4SC9nr6JwnfWkbPgI8q/3cnJl78hfdlddH/yJopW/Yy7oh5LZh6eGjMbUm+m/LPNsm43Xy8Cbi9+uwtbbikbkm/C7/Qw8J/SaaX+7z6Cq7SWDSk3U/zuOvq9dh9Fq35mx/CHqfl5Lw0ZOVgO5uGpM+OuMuGpaiB/+dd4ai1kjHsUe34F6ctntGnb0l++h5pf9uIsrsZ+spyKr7cjPD76vz1TejkWCLDnqqfx1JiIv3okvZfcKfV9wUw0UaGEpHfGWVJD5bc7iB4/kJ1j53L8mQ/w1pzaaNJGhpK35Asc+ZX4THbZHmTPfhtL5kmsRwsp/WgDfd94QG5T/tkWLEcK8dZb2dFMHs6mlwDq8CCOPfk+G1KnU/XDLvq+ei8Hpr1AwOVFoVKxa8JjFL27jv6rHpJlSaFWsX3AvRy45ln8dhdREwZi6JqA3+4i94k1+G0uosYOkNfh3i/fw8nnP8GWVUzldzup/GYHPpOd0PO6YTmYx6HbXsKWW0LA4yPrwRUteLzvmufw1Fmw5ZZhOZSPNauQAW8/jO1YCUXv/ILXZOfgbcvInvNOizWMgKDii61kTJhH3otfSPLaKEP9351JUFoizpIaFOqW8pvy9wkYuyRQ1Gg3XJX1rE+dju14KSnTxlP+9Q4Oznidmg2HyH3+E9zVJgyd42UeOYuqcZXXYT1SwP4pz5F6x6Q/5QfETx0tj6ktW9/kByh1waA6dQB58uWX8PZbb0LzI7FCIDx28HsJuG0cmfMOfV9sGdgTM2EgQV3iMR3I4+Sr3+OqNuM12UmZNg6A2q1H2TVuHvZjJeQt+xq/3SXL1PbhMyn7bAvR4weyffjMFr42gCYqBPuJcn6Lv5Ga9fsZ8La03hm7xOMqr+P31Onsu+ZZUu+cRNGqn9g25EGqvttJ6fu/kzHxMYQ/gAgE/hS//i/2pvSD39l75TOYd+fiqTXjNdmo3XCwTXvT5CcXv/sL9duyJFufeZLeL96BNatI9k2b9LL5/au+2UHZxxtJue1ikv5+EcYu8dhPlHFi8Wf4LHbyXvyC7k/dJK8r/+sIIP7j//234b9mU3Lfvn08/vjjPProozz33HPyplN2djZz585l7ty5PProozidTj755BNycnKYO3cuP/74Y6t7hYaG0q9fPzZv3tzqt8LCQp544gnmzJnD0qVLsdlsZGRkkJeXx2uvvcbcuXPxeDx89dVXzJ8/n9mzZ7Nq1aoWuQW2bdvGk08+yezZszl58mSrPiwWCy+99BLz589n/vz5HDt2rM05Z2VlkZqaysSJE9mxY4f8vclkYunSpfK8c3Nz+eSTT6isrGTu3Ll8+OGHVFdXy5uSjz/+OCUlJXL7BQsWkJ+fz+bNm1m9ejW5ubns27ePDz/8kLlz51JZWcm8efPk6ysqKlp8PhdUV1fz9NNPM2/ePObNm0dubi4g5WJYvXo1jzzyCIsXL8ZisbTZ/vfff2f+/PnMnTuXl156Cbfbfdb+wsLCiI+Pp7ZWcpJLS0tZsGABDzzwAD///LN83Y8//sjs2bOZPXs2P/30kzzWRx55hLfeeotZs2bx/PPP4/FIkTqVlZUsXLiQefPm8fTTT1NWVtaq77Vr13L11VeTlCQtLiqVSo5cramp4dlnn2XOnDk8++yz8vhWrFjBe++9x5NPPskDDzxARkYGAMuXL+fAgQPyvVesWEFGRgaBQIAPP/yQ+fPnM2fOHH777TdAkpV//OMfvPrqq8yePRuXy8XixYuZO3cus2fPZufOnQBtym1b8r1gwQLy8vIA2L59u0yrjz76SB7T9OnT+fTTT5k7dy5PPPFEuzaCIy/sQ9UPuwkblIbteBkRw3oivH4qvtqOsXOc/OYVIPKSoVR/sRlLRg6WXdkolEoixg/EVVCJ8PqIGHcetT9mSNFtjfDbnERfMpSqL7agMurw1prRxobjLqvDVVyN32yn5rsdRF16PorGt54AIf27Uv6+tMlvP1aMOjSIyAkDcZwsp/7X/Qivj+pvthFwedDFS9GlDVsOE3XxEKq+3II6xIiruBp1aBCukhrUoUE48yvwmWyt5u+pNqEKMWA5JG34OYuriZ44iJrfM4mdNATz/pOoQ41oY8OJanyzq9RrsR7MQ6HV4Hd5CR2UhiO/grBB3an4fAv2YyWogw2oQ4NQGXVyfyqjDoTUb+XXOxD+AOVfbCV6/AD8Lg/eOgvln21BqdVIkQxAzKShVHy5FVNGDsau8SBAGxtO+RdbiLl0qHyNKkhP9Q8ZmPefIOD2EPe3CwCIGjeQii+3otCoCHh8aMKDqV6/X+L5sVKUei2aiBAqv9tJ3KQh8lijx/bjyEMrQUDA60P4A/gdbore+gmFQgmnRY57qk2E9O1M9Q8Z+O0unCXVoFTiLKomeuJgan8/QMykoZj3n0AdGkTs5JH4zA6qPtuE9cAJFBoVCrUSdXgwnmoTtsZNz7DhvbEezEMXH0n5F1vQRoVi3nucmElDqdt6BABnI4+1seGEDUrDUVBF2HlpVH23k8rvduI12WRaBfVMoeJLKeLAvP8E2pjwFvTQRIVSvX5/C3qED0pDqddw+N7XQUD1+n0kXD0Cv8NN7W8HcORVoA41YjmUT8ykoZS8+wsqo466zYfRxobhKK3BllOMNjqMyu92EjNpKJEX9iH/xS8aZWALhuRo3JUNUvu3f5aiwKoaUGo1f2peSTePp+rH3SAElV9vR6lRSzrs8+OuNuG3OhFeP0qNGmVjpKs1q4jgnimUf7mVmElDKF69DnWoEWdJrSzzCdeNxna8lND+XSlasZaGnTk4CirRRIfS6e7LcFfWU/75FgBqNx5CE2qkYbe0ztRsyCR0YFfKP92ENiacktXrUIcGETV2AH6bE014MGGD0rDnVZyVXz6Lg4ovt2LefwKFWoUmIoToCQNxFFQRMbw3ld/uoPK7nYSkd6boTSm6uCmaF4WS6PEDKf9yqxQ9+eEGVAYtrsrGl0BKBSqjjrKPN6IK0hNwetDGhqNPjEShVKKNDcdTb0WhUVO65leE10/V2l1ETziPii+3YkiJpuCVb1CHBlH98x60USGNm4/pOEuqCTsvjfIPN+CqbECfGEXAL720SrxuFD6LXYqsO5SPOjQIdbBB2gxVKbHllPzpvkJ6pWA7VoIhJQZHfuUpGl4i2Y5uc66j4LXvQanAVV7Xoi93tQldTPi/TKbKv9hK/FXDKXzzR1R6LaUfbUIdasR+shyFSolSJ12nUKmIGJlO9c97pShbu4uAP0DKLRNxFFQQcEh8qN14SJbFJpstRYsVYi+olKLAQ43EXT0ClV7H8Wc/Rrh9qEONRI3uR+2mw0Rc0JuTCz8h5tKhCK+fqNH9WtkAVYgB+/HSFjax/LtdJN84lrIvtwGgi49ABALoYsMp/WIr8ZdK9sHvcBPdOK76bUfwmh0yDcOGdKd6/T6JNp9sQqlRE5yeKuuzs6i6bb3sldJo24dQ3jjWw4cOk5KcTGJ0HMnXjGLSBeexKbccf0GmbId/OVzI+PQUUsddi7A3oFZIa6q7poSgkBC8aiN+BB5FgLCA1F9Uox8AIBptfZM+K9UqeVzNxxLcK0WiRWIkPrOdiAt6S+tArYWQPp2wZZc0ysOpdcrYOY7K73ee0fY20b3itLUoZmw/zEcK8dldlH+/k9A+nVAHG6hetw+vyQ5Aw/4T6BKiiLywD9U/SH5cwOuX9S0oLUnW7aY1qEmmQvt3pejNH1BoVHjrLKjDpd8MKdEUN57EKP3gd5R6LQ2NUX5ln2wk5pKhVH63A01ECFXf70IdGkTV2gxZXr0NNgIuT5u2LSgtAUOnOHwWB6Uf/E7YoO4o1CrU4cF46604CqqwHszHa7Zj2nOMiOG95XkFdUvEXVUPQkinPJwe1MEGyj7cgFKnQWmQfI7g3ilUNrYp/2KLbA+ixvSXbXHA7UWhVcu0aMg4RtiArviszkYa+v6UXqr0WmrW7wfAcqgAFAqcRdUYUqKpXr+f2ElDKP1gg2yzYiYNwW+XKs5bGvkRd/VIzPuOYz9eRtl761GolTTsOUb0pEb5SUugYVcOkRf2oeD174m9fFiLecVMGoqruKbR/6hpwWO/w03Yed0ofudnFGoVFV9uRxMditfsIHRAVzzVpka5PNliDfPbnURPGNgo/0Nb2A19UrQkFxoVjpPlLeQ35cZxlDVee7rdiGu0G6Z9x4kc1hN1eAjl3+wAhYKYS4ZS9UMGYeelkbfkc8l3LahCFWT4U35AtznXUfjmjyBEq3Wluc0OuO0otUGyjg27cBwhmtM3UQSotAS8kiyYGmmja6QpQNykwZR9uY3oC/uQ/9r3aEKNVP12oIVtBMlum/YeR4hTMiXpZWIzvTzZQqaUWg0l70nPAYVv/oAmOhRtbDjG7omSjLXBryZ7EzmqHwGPj7IPf/9T/Pq/2JvyjzdiPVIgzcvrx36ijOBeKW3amyY/WRMeRPlnm7DmFBGS3gl1aBAxk4bI8uWts6LQqoka3U++f/kXW4gaPxD7iTJiLh5MxZdbEQI8VQ2oQ4PQJ0cT8PrkdaUDHThX/NdsSvbq1YuFCxfy4osvMmLECNaulUKd165dyx133MHSpUt59tln0Wq1TJs2jd69e7N06VKuuOKKNu83efJkfvzxx1ZRZW+88QY33XQTL730EqmpqXz11VcMHz6cbt268dBDD7F06VK0Wi2TJk1i8eLFLFu2DI/Hw/79++V7uFwunn/+ee644w5WrlzZqu81a9ZwxRVXsHjxYnlzqC3s2LGDkSNHcv7557N//345snPNmjWkp6ezdOlSlixZQkpKCtOmTSM+Pp6lS5cyffr0FvcZMWIEu3btAqChoYGGhga6du0q/96zZ0+GDBnC9OnTWbp0KfHx8RiNRgoLCwHYtGnTWY+2A/KG1ty5c1m8+NQbkrCwMJ588kmWLFnCzJkzWbNGOgaxZ88eysvLWbZsGffcc4+8WXk6hg0bxuLFi1m6dCnJycls3LjxrOOoqqqiqqqK+Ph4AMrLy3niiSdYtGgRX331FT6fj/z8fDZt2sTChQtZuHAhGzZsoKBAWmAqKiqYNGkSL7/8MkajUd4kfPvtt7n99ttZsmQJ06dP5913323Vd0lJSQu6Nsfq1asZPXo0L730EhdeeCHvvfee/JvJZOLZZ5/lscce4+OPPwZg5MiR8kaiz+fj6NGjDBo0iI0bN2I0Glm8eDGLFy9mw4YNclGikydPcuONN7J8+XIOHjxIREQES5cuZdmyZXKRorbkti35bkJ9fT0ff/wxzzzzDC+++CJ5eXns2bMHALfbTffu3Vm6dCm9e/dmw4YNZ+XN6dBEhuCzOBD+APr4SJzF1egTpA0+V3m9vNnXBG1CFO7yOvmz8Pkx9kzFU15Ll+duo/C5D/HWmeWHziaEX9iXbs/dSuy1oyh68XN8Vof0MA6gVJJwy8WkPnItpq2HsR6QXiLoEiJxl53qy11RR1DPlBb9B9xedIlRWA6ckL9rahfctxMN24/grqiTvmv829b8c598nx6NUTUqo44TCz9FnxCJo6BCpoGroh59QiSasCAqv97OyANvcuHhVZLzW1iJPj4SV3kdERf2oftztxDUMxnbsRK537T51zP6wAoSrr2Qord/lukeNiiNvq/eizY2nMLXf5AfBn1WJ+pQQ+OcInCV1UnjtToJ+PzoEyJxldfL/NKnRsv3BHCV1aFPipJp0u3RqYzJeoe6LYcJuL0Irw9dfCTu8jpcFXXy/ZrmG3/thfidHqxHCwFQB+lRB5+KgPWabCi1LbOPtJCnlBj0SdHyW3ddQgSOgkrpyF8jP/WpsSgNGtyV9Qz6fSmGTnF4G+x4605FeqgjQ/A7XAT36YL5wElc5fXgDxD3twtImDqauMkjseWUSONvnIcuPhJvnUUei7u8DqVeK9MqpE8nus27nvRXZqAOC0L4/C3oodJrMe073oIecZNHIHx+mR72/ErpqFozKLVqvBa7zK+m8fisToTXR0hfaQ7u8joMnWJb8qu8HnVYEPXbj7Zorw4Lwu9w/eG8Yi4ZjFKtwrT7VES/3+EiJL2T1K5xM14TGYLP7kIXF3FKzkIMpM2bSsyEgXjNdlnWm/6GDuyKJiIYAgJXtZnoiwbKm+vGtESMXRPo+sg1DPn2aSJH9yXg8ckPLcnTLwJ/AE+NZBea5hWUlkjA62fwl0+Q/vI9CH/grPwKH9Kd+GtHoQ4LwlVRh9dkI6iHZA/i/nYBld/uxGuWjp07S2qJuWQwjuJqRCCAQq1EFyfRtIkGwhdA3fiyIKRfF3wWBwQESp0Gd1UD+oRIbMdKCLi96BMiif/bCACZX44T5dLxxrI6/A43+uQYXBV1xF87CpRK9AmReBqsqEOM+CwOdElR6OIiUIcYUAfriblkMAqFAldpLQq1stHGSPJiTEtE+Pyy7vyZvppkw+/0SEfHGmmoCTOiT45GoVBg3nMM4ZcejJvris/mJODx/stkKqh7EgqVCtOeXBRqJe7K+hYyJcm0m5L3f0MTFsTozDfxWRwEXB7UwXqM3RIwdk1AFWLgvI8eJXRg11P2t9HG6OIjCElPpWrtbvm+Yf274iyrxZZdDEibY36HG0NyNJ46C6n3XE7EBb1Jf/ke9EnRsjwAoJB0QTTS7pRNrEMXHYqzrA6lQYtSo0EfH0nfl+7EZ3XKMqqJDCHg89H13suJvfR8jj/1z1O/RQTjzK9sk4ZN61lbemlIjeWCTUtkvQQwKT3EGMMaZfICEpJTqTh2sEV0U1GdBavSyC0z55NZ2sC2HZIfExdqROW2MfObAzwVehSDUNHLF4omMgRvM1t0uq13VdRLx2JBoknTWmRxoIuLYMTWl6jbdhR14wmJpt+axtR8ndIlREjH4xtxuu1toruzme1NbFyLVDoNwu+XNveb2acmpEwbR8OOrBZ2NWJYL4LSEkmaPkHqu1G3m+ubJjIEAgG6zblOWiO3HZHWsIRIWd8AEq8fI9Gg0ba5KhvQx0fQa8md+CwOGnZknZKbxr9xVw3HUVjVpm2zHSshpH8XVAYtQd0S0SdF4aqow2eyETWmf+MaGUNo/64oVEoCPmmzOOaSwRAIoFBLZdV0ceEt5uU12VEH6U7xodkaowkzymk4IscPRJ8cTfzfLsCWU9xClps2JJvLwx/ppQgEGPTJYwz/dRHhF/RGoVQ0yrsblKCLjyT+ymGyzdInRCL8AQZ+/gRDf10MQmBIiQV/AFejXgTcXoTHJ/sNtmMlxF83Cp/FQdxl50s0O21eoQO74iiobMEHAE10KEqNml6Lb6duyxFqNx8GgTyWgNt7SpebrWHCHyBsSA+G/bqYsCHdZbsRc8lghD8gHe1WqXBXNrSQX210KK4WdiOCPi/difc0u+G1OEi4ajgIQcO2I2jCjIiAQAQCJFw3Gl18BL1fvFPm8R/5AU22/pT+NvOLmr2UFwEfKCUZUmiNiIAfAl5Oh0KlQohAs/u11Dt9QiReqxOvxY7wB3BVSJvlza9JmDIadYiRQR/MJeuRt1rYGH1CJK4WenlKpkDQ6Z7LJJka3lvmlzrYQNSoPlywaQn93nyAgNcv86vJ3sRfPQJvveVP8+tfYW9UQXo04UGE9O0iv1Ruy940rWEBrx9jp3gptVVFHYbUGCLHD2RU47OC/UQZfoe7hZ9oSI2R7+8qq+P4U+/T/emb0SdH0/XRqdT8vLfFc1IHOnAu+K/ZlKyvr2fhwoXMnj2btWvXypF/vXr14oMPPuDnn3/GbrejUv25+qOxsbGkpaW1OObtcDiw2+2kp0vH1caMGXPGY9NHjx7l8ccfZ/bs2Rw9erTF0eemXJbp6enyPZvjyJEjrF69mrlz57JkyRIcDgdOp7PFNT6fj8zMTIYOHYrRaKR79+4cPnxY7vviiy8GQKlUYjQazzrX5puSu3bt+lN5G8ePH8+mTZsIBALs2rWrzfyczdG0obV06VLmzz9Vjc3v97Nq1Spmz57Nyy+/LNMpJyeHkSNHolQqiYyMpG/fvm3et6SkhKeffprZs2ezbdu2FhGfzbFz507mzp3Lq6++yt13301wsPTAPmjQIDQaDaGhoYSFhWE2mzl27Bjnn38+er0evV7P+eefL/M5NjaWzp07A9C1a1dqampwuVzk5uby8ssvM3fuXN5+++1zjgo8ceKETMPRo0e32IQdOnQoSqWS5ORkzGZpQ2TgwIFkZWXh9XrJzMykd+/eaLVaDh06xNatW5k7dy6PP/44VquViooKANLS0oiNjQUgNTWVI0eO8NFHH5GTkyPLyNnkti3k5eXRp08fQkNDUalUjBo1SqaVWq1m8ODBLWjVFn7//XdOnjzJ66+/3vIHRev/t6xmdtpb0zaKFwoE2qRovLVm7Ifz2+zfkV9B9h3LqP56G4m3T2r5YyBA4QufUfnZJkLOSyOoMTqkzc6aQWXUk3TnZZgzcvDbmuuugtipoxECGhpzJDVNqVWhtsYukm+dSO7TH3Bi0Wf4nR76LL+nxQzl/wmBQqMmfFgvdg59gO0DZqBQKokaNwAU0s0ceRUcuf1lzHuPE9w7Ve745OLP2Trofiq+3k7STePke5oPnGTflIX4HW4SplzYckNX7lrR4k/TWJr/bXMpaTbfrIdXsm3gvYQNSpMeZoSQx9zyPgKlQUuXGZe1cGBR0EocWn1uvJ3KqGPA6llUrc1odt8z8VMBAcGBi+Zi3nMMZZAOfadTKReURj3a2Ajynl4j81mhUVOyeh31245SsvoXgrontaSHou2+hBCUvv8b9TuyyHp4Je6qBnr8Y3rj3KR2mqhQREDgKKhqQY/YiwcRcJ+WbuSMJzNa0lWhVBA2sBvHn3r/lKyeNsSmo1n1mw+3SauzzQugy8yr5YiEs7aT/ysNvuKrbVL+r4ffIuDxkXr7JafaAUE9k/FZHBSt/AmlTkPPBTdjzSpC+CQnWalSotCoyJ7zDsef/VjWHSEE0RMH4W2wIgKtZUChUqJUKzn64JtUfLWNiOG92hx7E7+sWcV4GqwSv5rNRRMVit/pwX6spPH2AoVOQ9eZV8u5TjmddLKtg+iJgxBeHwGPr8WPQgiyZr6FPjGSPm/cj9KgPSO/rdnFxF5+PmED01AZtNKRNyFo2J6F3+lGnxhFz+duwZlfId+jy8yrceRVNGdFM36d2S08U19nk42EKaNP9UVze/ivlymlQUvqHZMIeFo/3Da3MQqtmujxA3CW1rJlwL2ojDp0ceEgQKlWodCosJ8sp/idXxjwzsxm/TbeQqkg/Pye1P5+QNYxXWIUZR+3fmmqUKsI6deFii+34SioxO9wYezSMq2LUqvBcuBk2zax8bvSz7fiLK3BdOAk3joL3WdfI1+jUEibF7aT5Ryc/iKd7rvyrLbvz+ilPa+cXeMfa6GXTQjqmQwqBcJtR+F2tPjNLyCn2sZrU4fSLzmKb3/4kaIaMxanG5PdzSs3jeY5S188igB7NfWth6dQtCHrbfsC5sw8Mm98gdC+nVA0vaRqy084Ey2a2d7W155hLQJZiJuu1SdEkjJtHPnLvpIv2XvF05gP5uGuaiDltkvQRIScdv+WMtW0Rob27YxCqUAIIevbsF8Xo2rcdJXbBwR+p5vDty1DHRaEvlNsi98TbxwrbbCVtPbLmuyLISWG4PROqAxa2QZ56qz4rA5iJg2l53O3YG6MLgMkesy8WtpYkUl6yma1IM9ZXSgF5R9uwLQ3l9oNB9ElRDWT99MvVfwpvXRX1JMxcT4Hpr1A5AXpUk5cJJsVOqAb8X+TcgDLNgs49ui77J34GAenLUaXECm9iD3NJjX323JmvkXStLHoE6OkvHuelmuyOiyYgNvXmDv2NB9JSDmCD932MmGDuhHULb4V3ZrPv+n7Q7cuw1FQyYFpiyV+9eks8yHgdLdyLE+nY+nnWxrtRh7eOivdZ18jt1EoQKnToFBA7EWDKHj1W+l7lRJ1iJGqdXsxZ57E73JjSIn5Uza7ua1vMaYztlOgNIQTcNSf8fc27yf/qmh962Y8BqjdmImrrJaDt75E2rypbdqYtvQy4PaS9cgqDkx7gaSpo2W9dJXVcujuV9k1/jHcteYWp6wa70DMxYNxV0vPc3+KX/9HewOgUCvRRodx/Kn35Y3EM9kbhUpF2vzryX/pK/laBJR/uIFtjc8K2rgImhNKZdCiT4xucf/kWydy/On3Me3NpXjljyTfOpH/v0A0ytl/8r//NvxHFrppC++99x5XXHEFQ4YMISsriy+//BKQIh4HDRrEgQMHeOKJJ3jqqaf+9D2vvvpqXn75ZXr37n1OY/F4PKxevZrFixcTHR3NF198IR/zbQuKVoucYOHChS0i0k7HwYMHcTgczJkzB5Ci0rRaLYMGDTqnsYKUXzIkJISioiJ27tzJ3Xff/Ydthg0bxldffUXfvn3p0qULISEh59wvSMekw8LCWLp0KUIIbrrpJvm30+nSFlasWMHcuXPp3LkzmzdvJisrq83rRowY0WYRIbX6lIgrlUr8fv9ZFVWj0bS43uPxEAgECAoKYunSpWcda3JyMvn5+fKm5p9F8z6bxqbVaklPT+fQoUPs3LmTkSNHyr/fdtttcuRjE7KystDpTh3TTUxMZMmSJRw4cIBPPvmEAQMGcNVVV52T3DYfT1tQqVQyD5VK5Rn16KKLLgLgwQcf5NfnT6Uh8NZZUYcapTduFfUYUmPlKAZ9YiTuygb52BaAp7wOXWIUTdkOFWoVztwSEv5+McYeKURMGIQ6IgSlVkP3Nx7i2AOvt2hX/e12+n40H1XjseYm6BIicRdX46msJ3LcQOxNEYaNkX7SNVHYc0uIuLAvCrWKPu/NxpFb0uKNcOJtlxB2QW8iNGqqvtkuRSclROGprJf/Nt/0a5p/4tQx5D7xPkk3SzkYw87rRsW3OzF2ScCWXSTRI0Gih0IBfqsTb51EBeH3EzVxEAnXh6CNCafq+53ok6JwllQTfkFvfBZHi8iQim92MOjjeahDjaTccQlJ08ZJRxfNdhCC4F4pWA7lo40OJeHqEUSNTMd8MA99UhSmPbmoQwwo1dJbXkNqjHxvV3E14UO6S0V2/AFpDI3HN9wV9SROG0dovy5oY8IlJ1irwV1Rhi4xCn1CFO7KBiLHDsBd2YCxcxz6xCi0kSFcXPIRCo0KbUwojuJTx0E04cG4qk7NS6ZnWBD918ym4uvt+O1O4q4cLo/B2CUepUHH8A1LCOqeRM2Pu9DGRKBLlPisjYkAn5+gninUsguFWkWPpXcjfH608ZEM37AEpVGHQq3EWVSFPikaZ0El6jAj7soGeR5KrRpNVKgs27rEKAIuD+7KBjw1Ztzl9STeOJawQd0xdIptPL4m0SOkTyf52uix/WV6aMKCUAXrGbP3dXSJkXR76G+4a0+lvIgc1QdVkJ6Eay6k6sfd6JMkunpqLRg6xeGuqKf6ZynCWZcYhbOwGvWkoaTccQmd7rsKbXQonhoT+qQo3BX1cnuf2Y7KqD/jvIyd4zCkxKDQaSAg6P7ENJRGHcN+ewGVUY8tpxiVUYcmPPgUj4L06JOjGb7hhcbiNA70iZGYM08SMaw3fqe7kZ6RJN88AW1kCIk3jCHg9VH05g8E9UxBqVaBApxltfjtbvRJUVR+uxPhC6DUaogeP4DUOy+VIiyBbvOuR2XUk/bkNLRRoTjLagnqEo+7soGGndl0nXUtmvCgFvxSqJQM+uxxdIlR2LKLsB7KJ3n6RSjUKqlQRm4JKbdejDW7iOEblqCNCQOFgrCBXTGkxjDkyyelYkE6DeqQ7gT3SsG0J1c6FqVWEjWmH5Ej01EHG1CoFPRrLCKhDpbo7ak24amzsv/a54gY3pvYS4Y06ux4dImR+F0e9ElROE6W07Azi65zplDx5TYSrx8j88tVVoc+MQpDSgxB3ZNxldcifAEMqbEodVpUBi0CGPbbCwivT26nUKsITk9l+IYlf7ovTVQoKoOW4PRU4q4YhkKjkiK9EqLQJ0YzYM1slDoNfV6/D+H2yu3UwQaUWs2/RKYu+P0FjF3iEAIGNvbX97V7ZTuoT4jEZ3YQNqg79vxKQvp2ZvivC1GHBSMCAXxWJ56qBgJeP2EDulK35Qjd5lyHITmaqLH9if/bBehTYnAUV0vRizqpME1QtwSUaiX9VjyA3+FGlxiJLkEqAuGuasBdXoe33oK7soGqH3YTc+lQEqeNo9fi20EhRTlbswqldScxiuBeKfR9/X7UEcFSdEpSFA17ctGEBiESAxx7/lPOW/UQjgIpAtJTZ0UbEULR+79jysghuHcKCqWS4RuW4DXZMHSNl21Fcxo22b4mGrqrTADyvBBC1kuA8ICWbIeZiLE9cZXUUu1WkjB0Atrh14JGh2bYZCaou/LghRcTERUFAR/Dh19Avl6D98hGRkyMI7jEgwoF/T1hFKjtDK2zoosJY8TGF0CAs7QWX+OxWoDgXslSASWfn9rfM0+tRaFG9ImR2PMqsOWWEjG8d4t1tWmnosmXaFoH4v52AYbOcQzfsASFStXmWhTRuBalzbyakPROKFRKtFGhKA06hn3+OLYTZfKaHDNhIFEX9mHnJU/gya9EGxPG8I1LTs3F6qTm5z1EjRuALu5UpGYTj4XPL0XvpcRg2pOLLbeU0AHdcFc2yPpW+e1OjF0T6PzAVUSNH0if5TNQNtpOTXiQlPJl7AB5/ME9klGHGjn+j4/o8uDkVmuRQqWU8sEqFFgyT2LLLSU4PRV9QhQKlZLcp74k5Y5LOXTLSwz98VkCeR5Uei3Df1+CoXMcwuOVXi4qlWgiQyQ5b5yXJlyKRG7iQ8L1YzB0jmPw109Jtv60NebE85+QfPMEub23zoo2KhRiwhi+4QVcjfJwJr10VzbgrbOiCtJLBe1qLViPFhA5Sgp0sJ8sx11lwpZdRNWPe+jy0N8ao9TqURm0JN92MYk3T0Cp1xLwScVg9I16odRpUOrUOPOldEuOk+Xsv+Y5xmS/A2olKr22xbzUwXrMB/MI7dtZ9gmixg6gz/IZ0taOUok2Mpj6HdnETBoqbaY2jsWQGivPX6lV42nMzanQSv6Wt9aCPb+CxOtHk3rnJRg6x6NQKuj+1E2ow4KIvWIYfpurmd2QTqtIdsOISIwk9/lPGXi63YgKlSIMS2vp/95sfBYHCrUKv91FwOZEnxBFybvriLl4yFn9G5/FgbFrPEqdlgFrZqMOD261rjTZbACFUg0BP6jUKFQa1OHJqOwKUChQR6RIvyEQPreUrqcR+oRIYsb2p/9y6TnWfDAfdbABTai0fusTpFzzzf1eb50VbUwYvRbdSlD3JOq2Z8k2xlVRT2i/Ls30Mpl+r98nyYJCgSElGtOeXEz7jmNs9BkchVVSP0JQ/M46Ot19mcwvfWIkAa8f65ECnMU1JE4bR/rQe9rkl7ui/l9nbwBtbATeBhvVjfam+byaZLFpDVPqNNTvyMJ2rFjy51NiMGeelE84VX6znW5zrsPvcKNQKUGhoM/r9+Mqq5Xvr0+KImHqGHKf+Cdpj99I+Rdb6TLrWnkd6UAHzhX/NZGSDodDrgy8ZcsW+fvKykpSU1OZPHkyXbt2paysDIPB0CrysC0kJSWRlJQkH702Go0EBwfLkWBbt26VN1r0er18T69XegsfGhqKy+Vi9+7dLe7bdOz22LFjGI3GVpGM/fv3Z926dfLnpmPSzbF9+3buueceVqxYwYoVK3jjjTc4fPgwbrebfv36yUVtAoEADofjD+c8YsQIvv/+exwOB6mpqa1+P729VqtlwIABvPvuu4wbN67V9X8WDoeDiIgIlEolW7dulY/L9+7dm507dxIIBGhoaDjjZqPL5SIiIgKfz8e2bdvaPY7m6N27N3v37sXtduNyudi7d+9ZN6aNRiOxsbFytKkQok2eXXXVVXz77beUl5cDEm+acpr26NFDlovt27fTq1fryJzTMXLkSDZt2sSxY8fkTciBAwfy66+/ykf5y8vLcblcrdrW19ej1WoZPXo0V155Jfn5+WeV2+by3Rzdu3cnOzsbi8VCIBBgx44dciTx6Th69OgfzqnVOHdkE3flMKnSZI8kTI1VY+Mnj6B6/f6W1/66j9ipYwEI6tsFEQjQsOkgAEcmP8WBEQ/hrTVj3ZfLiQdek+bVJZ66X/cRN3UMUZcMwVNrwVNjRpccTXD/rqijQoiZPJKGzYeIGNUfx0kpV2jt+n3ETZGOSwX1SsVnddCw8SCGrgmkv/0IjrxydIlR1Dbm6gJwFVbhM9kx7zlGzY8ZJN15KT6rA31KDD6rQ84ZdPr8/XYXESPSCR3QVdpoLa2l9vdMYi46T8p3NThNbl+74SAhA7qiNGgJHSzlgKr6ZgcZF87CZ7Fj3nechOvHEH/tKFwlNfisDjnCAqQjJPYT5dTvyEYB7L74ceq3HaVuRxaGznE4S2qk/iwOCt/8kYwJ86j5ZS8JU0YDYDteCgopf2Pi1DHUrJPmX7N+H367i9grhxM2uDtKvZaqtRlookKo33YEXWw4ey5/EndNA94GK7GXDJZ43iuFgNuDt8Eq89yWU8KmPvdQ9eMeDj+4AldJLQ17jstzCBucht/llh7mToPf7kL4AxSv+onQAd2kYzypMdT+foDoiwZxctGn5Dz6LrbsImq+3YEmKoT4aeMJGdQdRACFRo31oHSEv8fye3GcKKN+Yya+OgsZE+bRsO0oXrOD1Lsvo2b9Pro8cg0BlwdDMx5bMvMwdo3HnHmSuMkjiJ88Ak1EMDXr9qGNDadm/T50seGUfbwB0+5jeGrNEj0O5qNLiMRTZ8VzOj3S78bvcFPw1o+4y+sJeP1UfHMqyr9+WxaOwio8NWZqftlLSqPs9V56l3SETqlAnxoj61bN+n007MhGFxeJ3+6i6vud1KzbT8KU0dSs30fKHZPwWR3SUTKv94zzclc1cPzZj9mQNI2CV78l4PHhLq+j6K0fCXh92LKLsWTmoYsJQxVskPKKen007DpGxoTHMO87Qc36/SROGY3P4UZh0OCzOjCkRMt/91z5DAeuX4TlYD5dHr6auMuGYuyehLfOStX3Uv7QxCmjpaN9Rj0+iwNnYRVb+t5D+ccbKftwA468cqxH81EoFfisDiyZeaBU4qk24TU7UGjUmPafaMGvktXrOXDjYrIeXIEq2EDyrRNxVzUg/H68Jht1mw6jS4ikaOWP7J70uPQwnF1E/OQRbO5zD6b9J3CV1eIuryd7zjvENuaMChucht/pwXIwj61976ZhRxaOAqlSqyO/nIDHh6faRNT4gZJM1ZiJvliKqAQFuyc9Diio3ZBJwpTR1O/KlvnVZebVuKukDU3bsRKCuiXQkJFD7YaDBBofDoXfz5Y+d5P30pf47C7c5XXkzHkbr8km8xl/AAR/uq8m2XAWVUsFvmot1G87SvVPezDtzeXIjFdxFFQiPD5yZq1q0ZcuJgxPjflfIlM7Rs6i9COJ55ZD+XhqrTiLq6WNuUaZ8lkc+O0uwgelUbflCAWvfU/DDimqVKlWUv3LPpRaNUqDFnWwAZVRj9dko/C178mY8BjVP+9FlxCJAkicOhprdhGeOguH7nwFy6F8tg19EE+tBVtOCXVbjhAxvBeu8jpS77yUmnX7iBzVF8vBPHSx4WRMmEfZp5sJuLxEDO8t20RPtYmMi+bhqbVQ8ulmkqaMQhcbjiW7CIVSSeSwniAEVesafdcu8YDAZ3MS0q8LCpWKE899QsaEeVR9t5OYi6UTDYnTxrWgobFrvGwXAs0idlNumSjbdp/DDY1H/PsN6EdxaQmu9FgOPfwmP335CSMpxpPxNYHqAry7vyO6PJNZt1yH7YvnsG3/krS0bqRU7iOtWzfqTWacFhMCwXGNjXi/tDbVbjxE/mvfs3PCY9Kmf2N/YYPTcJbWUrLmN4re+pnqX/aROGU0mqgQbMdLUSiV+Cx2YiYOom77Kf+jfkc2wT2l3N6nr1PaqFCchVXkPPruKdt72lqUMHkEVev3c3zx56xLuonKH3ZTtOZXhMdHzcZDmA7m4bM6UGhUdL5jErVbjmDPlyLE6jYeouitn9h71TNSPkyNiqix/bHmFKM0aPFUmwgb3B1XaS27xsxh/9TnsR4tpNN9V6LUa4i9bChesx1PtYn6XdnS2qtQ0OO5W/A73DgLq9g/9XlMu49Rs34/CTeMRanXEjqgKz6rg7i/XYA6NIjMGxdjzjjW5lpUsno9+69fKNm2ECOd7r2Cus2HJdtmttPQ2C7+ulEIf4DIC/tSvyObvKVfsiFpmpzX111eR+GKtSh1GnlefpdHiggDGnZk42uw4SysomHbUWm8U0ZjOZgn25H4ySPxO9wt/KP6ndl46yxkNMrD2fTSU21CZdTRsDuXuCuHoTLqCDsvDXwBDKnSRm/MRedR/esBej73d6kgULWJus2HSbhhHKVrfuX4U+9LRat+2Uv4kB4Yu8YTfdlQhC9AxPm9ZD9PEx0qzWtnNhEXpHPs8fdOzWvqGHRxERi7JjSuXZJPUPjad+yf+jz7rn4Wy8F8Ot9/FVGj+xE6oCveOiueahM16/fLeQwl/8tJxLCeqIw6km4aT826fSiNOlQGHSgU7Bw5i31XPYOjoBLLwTzppYfZjruqXrYbpZ9uIWnK6Ea7USzlYJfthjQffXI0So2a4g9/Z+uo2fJcYicNwVlWS6f7r8JndRA9cRB+m/Os/k3F19vZ0udujsx4Fcuh/DbXleY2W6kLItBYxMZXX4SvoQS/uQKEwNdQgs9Uis9URsBtl6pvA+GNvnDea9+zfcJ8tk+YT9Uv+0iaMoq6HVl0fehvkg5MHHTKNnaOk21Mxbc78dRZpVQpjTbGnlfRTC/TcJXWsnPMXPZe+QyWI5Jeqow6Yi89pZcNGcdIbPSJU+++VMppP6ynbG9EQFD57U7Z1zsTv/wO17/E3hS89j3WrGL8Tjc+s61xXuUt7E2TLGZMmCdthlabpBe+U8dgzS7CZ3Vg2pUj+/opd17aWFn9KLFXDid9+QxUBh3F7/wi29KEKaNxVzaQfOtEfFYHwT2TcZwsl9eVDnTgXKEQ/4Hxnddffz0RERHy5yuuuIK4uDjef/99IiMj6d69O3l5eSxYsID33nuPrKwslEolSUlJ3H///SgUChYtWoTVamXMmDEt8kpWV1ezZMkSli1bBkgbgvPmzePee+9l7NixFBYW8s477+B2u4mNjeW+++4jODiYjIwMPv30U7RaLQsXLuSbb75hx44dxMbGEhUVRXR0NFOnTmXBggX06NGD7OxsnE4n9957L2lpaWzevJm8vDzuuOMOLBYLq1evpqysDL/fT+/evVtEL7rdbmbMmMGKFStabGi+9NJLjBgxgvT0dN5++22qqqpQKpXcdddd9OjRg1dffZXi4mIGDhzIJZdc0mKeJpOJGTNmcO211zJlyhSAFmM6duwYq1atQqPRMGvWLOLj4zl+/DjLli1j5cqVKJVn3r9esGAB06dPp1u3bq1oXFFRwbJly9DpdPTp04dffvmFDz/8ECEE7733HkePHiUhIQGQjjWffrT8119/5fvvvycmJobU1FScTif3339/i2uaz6M5vvjiC/R6PVdddRUAs2fPZt68ecTGxvLjjz+yadMmQDqqfvnll7eSjbVr1+JyuZg6dSrV1dW88847mEwmfD4fI0eO5LrrrmtFi/3797eIQBw0aBDTp0+nurqalStXYrVaCQ0N5b777iM6OpoVK1YwePBged7Tp0/nww8/BKQj/HfffTdDhgzhvvvuA6SNzs8++0zeSA8NDWXu3LkUFBTwww8/8NhjjwFSpO1HH32EQqFArVZz55130q1bNz777LM25fZ0+V60aJHM0+3bt/Ptt9KxjvPOO4+bb7651VgzMjLYv39/K96cjl/jbuC8j+eRPett3FUNGDrF0n/VQ42RbyZ0sWEolEoq1+4i8bpRUl4XIfA12MgcPZNOT9xE7JQxKHRaUAi81WZqf9xF5IRBoFJi3pGFNjacht/2EwDCR/fHmJaIJjYClV6Du6yOYw+8hiY6jO4v3CUlgzfb8NVbcRVXU/fbAco/+I3oS8+n94oHURp1CH8A68GTZF7+JCn3Xkm3BX8n4PHibbDhrTFj2p2D41gJKfddhUKrRqnXog4xIAICX70Vr9lO7sMrSL73SsJH9EEbE4an2sTJJV9SvyOL8z56FGOnOPwuD55aM0qdFuHz46mzSG9LdRrKv9jKyUWfATBs3fOE9OksbcpuP8rh25YhPD4G//APQgd2a4xWFDiLqsi6/w06PzQZY1oi+qRozAdOcPShlSh1GgZ/8QT6xEj8To9U1bXaRHCPZCnXjMcnV+mzHS/FU9lA7BXDUOq1KJRKRCCA9ahUITN75lu4qxro88b9xF01HIVCQUPGMTJveoGgtET6vHYf+qRo1MEGvGYbB29aQuINY4kaPwCFUglKBcLnp/TTzUQM7cnRZrIxYNVDhPbtQs2GTNxVDUSP6Y8+KUp+c4sQBLx+do2diy46lKE/PIvf6UahVOJ3eSh+5xfirx4hRVDUWdFGhaDUaan+cjOFiz6l11szibnyAlAoEF4flZ9v4uSj7zDwx4WEDumBLbsIhUolbSxbHJj25FKyZj3935kpReMolXgbrHhqLWQ/vJJuj04le9YqQvp2oufi29HFS9FSDduyOHL/66S/fA8hfTuji5Pk0VlWR9b9b5B4w1hiLhuKJiIET40J4QtQ+ummFvRIunEs6S/cjlKnwX6inB0T5pF8w1i6P34DmrBTkUEEAngbc3lpo8Ow51egaMyjJYDit3/i5POfYugUywXblqFQSVERrtIaFCoVSr1GSk4fapQicz0+FAoFB25YhNqoa3NeonEzY/jmpdLDfePmU8VX27hw7+voEqOko08BQcWXWwnulYImPFiqQGl3omvUz4DHJ0XZmO0Ur15Pj6emsXPUHPq//TDa2DAp55dCyhN24MbFWA7l0+eVGcT/7QIp52RlA7lPvU/XR65GEx6M9UghR+5/nf5vzyRqTH/pgdnlxmdx4CqrI3xYL5zFNVR+u52kmyeclV/qEAMIcJXVcuSeV1EF6en14p3oE6Pw1lso/Wgjld/u5PyfnkUTHozf6eHAjYvpv/IhMi55nOG/LgJAFxdBwO1FZdQhhKB+2xGcxTXEXDIYdZCB2o0HCR3QBaVehybMiLuqgaofMnDkVdDrhTtQqJQ4TpaTcfF8ev7j78RNvgBNWDBCBPCZ7GROe4Fuj04l76WvGPDeLLTRYSjUSnxWJ/VbjuBpsBI1pp907Px4GbGXnY+joAKfyc7hO5cz9Mdn0USGogqSIu8dBZXsGjPnrH1lz1rFsN9fkCKclJJe1m05zMG/L6XnP/5O1PgBskw58ivIemAF3R6dSlDvFDShQVJfCgU+i4P6LUf+TzJlOVLIkfvfoOc/ppM8/SL8dqcsU5qIELRRIQS8PvBLeqKNDEH4A9RtPoynzkLUmP5ShK0CVDqpIJG7qoHDd76Cu6qBoB5JXLDpRdnOOEtqyHpoJZZD+fRafBtJN4xFoVZxYNoLOIur6b/qIXSx4aiC9Lgq6nAWVpP18ErSHrueqPED0IQHU/r+b6hDjK1sYsmnW4gY2gN3rYWEK85HoVFLRxMDAeq2Z6FQqzk8cxXd51xD8tRRiAAolArM+45z4MbFCI+Pfm89ROwVw+QcgGWfbCRn1tsAnL9+EZpw6dRA1S97iRzeu4VeEhA4S2rwNtiIGC5FMX+7aCUfFGfgLKvl+ot7c9fYvnyVU4cyrivXRErRQv/cns3aA3koFAqWvfUePTsng9fNJ2++zIc/bcRV5eHVd1ZS8/D7+KvMsq1v0llPg5XoMf2lwmgRQaj0WkRjztWqn/ZI44ySTu8olAoc+ZW4yuvImrkKEQhwwYYX0EaHAgoCHi9bB92Pr95Kv7ceknKVGnQIn5+C179HGx7cBt2ltehIs7XovFUPEda/K363B2dxDYcfWsmwb55CZdSDAoTPjyOvgoN/f5EBa+YQlJaI3+WR8sqiwFVZj/14GaEDuuB3evBbnRy+czmaqBD6rnyIoLREKXej28u+a5/Fsu8EKXddSo9nJH/LZ7aTPWsVXR65RpKnYAOu8lp08ZEokI6VBlxutNFheE12qZhWWR2u0lqM3RNb2bbkWyaSctvFaKPDpHVdIeWCzn36A3o8czNKgxZ9fASuKhNl7/9G5bc75GjuJh4lTRuPo6ACW04JoQO6oE+MBoWCgNeLz2THXlBBxPm9UKhVBFwecp96n5D0TiRcPwalXoqEDri8HL57Oal3XEr2rFV0/8d0Ikf1RRsZKvsZlkP5Z9VLpV7DeR/Nw5AcjUKtxJ5XwcnFn9PjmZvRRASjMupk2havXs/JRZ9h6BTLsHULUQfrJRvy6SZyH3uPnotvJ+6akajDJL3wO1yY9xxH+AOY9x8n/rpRKNQqVHotfoe75RozfgB+u5uAy43X7JB9gsK3fpRoqtdi7BKPQqHAZ3dx4MbF6GLC6bXoVinneCCA3+nhyH1v0PWRq9FGh6EONeIqq5X84m93oIuLkPpxesh+eCWJN4wlafpFuKulyObm8uuptRDfht1QqlUcnrmKfsvuInrcAITHh0KlxO90s6XfPfT8x9+JmTRE2igVgoDLw8FbXqLzfVee1b9pstm9Ft9O0vSLcBRItt5yKJ8L976OJiIEVZBOylnptRKwnzqyPfeZF9ibeRiT2UpURDj33XEz1155iRQ1qVQBkm5m3vsGlY1FsYZ+/CiHZ71D2szJxF08CG1UCJ56K6b9Jzl4/woGr5mF+UghCZcOQSgUGJKj8ZntmPadwNtglXwCp7tRL7tKm3pWZwuZMnaJR6Fu0svnMO87Qd837pd8DgQBt5ecx/9J6u0XS7qRXUzEBb3Zcf6D+KxOei2+/U/zq732ZuBH8wjukSzl1fT5UQcbcFc2YM7Ma2VvDJ1iZT9ZyssuFZ87fMfLdH5oMhEj09E05l0+fNdyHHkVLe7vKqkBAScXfUr0RYOIuXSo9PxWXofPbCNn3mp0MWH0eO4WgrolnvV58L8d58WP/HcP4Q+RWbnjjy/6D8J/5KZkB/4zsHbtWhwOBzfccMO/eygd+B/Br3HnLktBCt8fX9QG/H+QF7ItBP5Ca+jhz+W/PR2qMycTPCPaQwsARTv6ai/aM8b20AJApwj88UWnwS3+uoMF7eVXe+nxV0K0c27twV8pv+2Z1185vv9V/JXy1F60l8+edhxm0nLutg3aR8dRr7d9auKPsOXB7HNu017r2x7ae9spU5oOff4/46/U5/asl+3TrvbP639VfsdmLf7ji07Dr32eaFdff+W8/lf51R5MrPr83z2E/6cYED/i3z2EP8Shyp3/7iGcE/5rjm934K/F0qVL2bp1K5dddtm/eygd6EAHOtCBDnSgAx3oQAc60IEOdKADHfgfw39NoZsO/LWYO3duq++WLl1KdXV1i+9uuummVkVXOtCBDnSgAx3oQAc60IEOdKADHehABzrQgbOh4/h2BzrQgb8MR7pcec5tvg2Etquv2MC5H4kwtvNsTnua6dppettztDfa374j8O05Ou9t5zFni+Lc35FFcfbq8WeCVZx7X3/lG7wY3R8XamsLVW5Du9q1h2NaWhca+jPwtqM3TbsPzZ072ptWoT0apmvn8av22AC9on38con20eOvwqCBFe1qZynXnXObk9WR7eqrvdhiOHddGe9sH5+Twqzn3KbSHNSuvvoPr/7ji05D/v6IP76oDdR79X980Wk4oG+ftR/rdZxzm3q/tl19GdthfwPtPCb6V6ZWac8x52CVt119FYpzXy817fTbbKr2+UXxvnNfWZZpze3qa7YnrF3t2oP2HFm+OGthu/r6dMDT59zG2c4sAl28586vNfrWxUr/DG5wG//4otPQ3g0fozh3H+ziqs/a2dt/B/rHX/DvHsIf4nDlrn/3EM4JHZGS/z9F8yIl7UF1dTXHjx/nwgsvbPO3Bx54gNtuu41LL70UgNWrV9OtWzfGjh17xntu3ryZ/v37y1XWz4TTC+s0b99WwZs/wpo1a8jIyPjDgj52u53t27dzySWXAFKF6zVr1jB79uwzttm3bx+lpaVMnjyZPXv2kJiYSHJy8jmND6Q5V1VV8eabb6JoLGjx4osvcuTIkXPiY/PCOm+99RZXXHEFycnJ7Nq1iy+++ILw8HBuvvlmtmzZwu23335O42uLJ6cjZsZ11Lz1VYvvdF2TSV76MPo+3aha9iG170hFdZJefIjwK0fTW6HEUlnPnjXr2bNmfYu2V796Hwn9uhDw+Sk7lMdP899j4pM30X3cAITTw8G3fmLcy/fw+32vk//zXrldn1sm0v/OSYR1juOf/WcweObVpI4fiFIB+qhQrEXSQ1Pxz3s5/Mp3APS8dSK975xEaJc4Pu87A3eDjaHPTiflksHoI0NQqJUceOFLslb93GKMvW6dyHmPTkEXZsR0vJStD75F/dFCOl09gvT7pU1ar8NF1ivf0XfWNejCg6k/WkjGg28S8PrRhBi44I37MCZGoVSryHrrZyL7diJp/ECMSVHYy2rxOaRq1L9c+jRDnptO0viBqAwahF8QlBTFht534a0/9dBpSI1hwKqH0YQHYTlSSPmXW+m1YDpKvRYQ6GLCOb74c2rekuau0Gk4f+/KxuTvgqovNlP38x66Pn87+uRovCY7PpON2h93kfeixN8+b88k4sK+qIMNoFDgLK5m98iZAJy/9WWC0hIIeP3sv+IpbEcKWtAs7d7L6fvMTZgOF6AONuCsasAQGw5KBbXbs0j62wU4iqtRIaj7eTfFL39Ft8V3Ej9tPEKAp7Ke6q+3UvLatwz47lkUWg0KtVTQRRMRjNfpwV1tRtdYTVMdGoTPYmf7hMcwpMYw4qfn0EQE43e42XP9IsyZecRfO5IuD0hFs/x2N3kvf03a3Cmow4Mak92/QY8FNxM7aSjaRnk4sehzilb+eEruXrmHmEsGozLocFXU425W3Kn0443o4iOImXAeCpeLotmv4jyaT9I/7iLyb6NRBunxVNThPHSCojmv0e2jBQSdJ1XTrPnnT5Qv/CcAcVcOI23OdQT3SOLArcvoNvNqmc+H73+DXqeN8fiizyluNsbUey4j5ZaL0CdGIfwBLEcL0cW0HmPA6ebYQyuIv2Es8VPGoAzSgz+Au7wWy8E8ch9+k+5L7iRq4mB8Zhs+swN1eDCWIwUUvvEDvRbfhipILyVuR+C3uyj9cAOpd0xCoVLSsCuH8PN7olApqfx4A8WvS7LYe+XDxFx2PgJwFVVx7OE30YQHk/72TFRBBkQggDOvAiEEBy55DEO3RHosvRtD1wRUeg2u4mpyHngD25EC0hbeRvz1Y1EadLhLqtk9/CGZDsHpqaQvvRN1eBC6mHC8DTYsh/JlPsdMOA91mBG/04PPbOfQQyuxHCkEoPM9l9FlxuXo46WNFGtuKTsmzkd4/QSlJdL/1RmE9uuC9WAe2thw/E43OQ+tJHx4LxJvniDRxaDFZ3XiqTGjjQmTrwk7vyfJt1+C8Pmp+T2TE899gqFrPMN+eBZ1qAG/08OhO5dTv/UoUeMG0P+tB1EF6fHWW8m6ebGsa0l3X078TRPQxoSj0Kpxl9RgP1ZMyMA0Ai4PQqEAvx9UKqp+3E3e0q9k29F/1cOy3HvqLESPG4Df6caWW0rYwG74nW6OPrQSayM9us2bSud7L0ehUuKuNrNzzBzS5l/fiobN25wuh7WbDnHk3tcRXmkzZsD7s4kZfx4KhcD501ocK18DQH/1FPSXXo7CGITCYCBQU4NwOrC9/jLKyCiCZjyIMjSUcK8gYDJj+foXLB9Ja46mSwoxz81G1zuN+tf+iTohFuOooQRcbpy7DjBi2DCJnznFZD38FgG3t130CE5PZeg3T6MK0uN3e8i8+UVMGccwpiXS99UZhA3shtfioH9VA1/PeYvyrEKuefFueo4/D3udhdcumcftnzxBpyE9AUHlsRJWXfMMAZ+f1PuuJP5ayS/TJUahiQjGfryU7PtXYG3kfeS4AfR4/lZUwXqUGjU+iwPb179Q//aX0u+3X0PsY3dSOHUWcfPvQte3OwGLjYDNgenL9dS//SXdNq4h2eoGfwDh82Pel0vUhEH4G+1Ck5z1fOVeoiYOJuB0E3BLBTXEtu/x7t9N0L2zQW8gUF2Je8tvGKbcjEKnRxkVjbBYcP38DZ4tv/1/7P13fJTF1/+PP7e3ZJNsekICIdTQe+/V+sb6VpS3BbsiIE3AgijSsSFNsVfEBgiK9N5bCARCQnrfzWZ7398f12ZJSADJ/fne9+dz/3g9Hj4w187MmTlzzpm55jrnDJpJs2mnjAKfn4rvtqJoGkfYUKHN3MkfYjubg6J5Am1+nY8kRC1cIOH1UrToOwyr/gYgafwokp8cJVyUolHhtTmCdrtGpnrvWEBIqyYM9frYPP0Tzv0uvND1GD+ajg8NBr8fuVqJ1+3B6/ZQcjqHC1uOMvS1R1Bq1ch8Ptz6anw2B5dfXYPtnDDfTd8eT8TQrki0GnxOFx6jhezJy3HmldJl8QRC2zQBP5yZvApnuZEugbW5Oj2Xop/20HbOOGRaNX6/H5fehNfq5NL0NVjP5Qnr5bwniBzWFXmcDvPpS+S//ystF4xHHhuB1+LArTdR/M02CgI356ZMfYCkF+5CLJXgF4G32obHYqfk2+2oUhOIGtEVV2U1RwZNFeZw3uNEDeuC1y7cxtv02TvY1fYptJ2ak7bsWeRRYXgsdvJWbCT3o99p+cYjRI/sht/twZ5bhquymogBHRBJJcijwxDLpZiOZ2G9VFyPVqt5jxNzdx+kWjViuZSjo2djPp2Dbkgn2tailb9iI3kf/S6seU/eTuwTt+H3ePE53UhD1fgcLpwFZSiSYvH7/BQs+JaYfw9F1SYJWVQYXpuT1kYblceySBjRBade2B+lz/+Rkh2n0SRF02fVS4SmxiOSSLAWlHNk4mocl0vp8fGLqBKF/VjWyj+oOHCOnqsmIA8PwZh+maMvrQjKVK+1k4gb3gXwU3WhiM23vY46QUf/D55DGR0GPj/GrGJ07ZqiTYnFnF+Ox+Jg/+Q1eOxOei57Gm2HFLLmC3uJq+1NjfyqWyTQ45fXkceE0628ijcef4NLZ7MBeGXJZHoN64lRb+TimSw69uqAUqNEE6KhrKic+S/Ox2l30nPJtOvSaqyt91ocATl6jIQHBiJRybEXVnLimQ8xpeeS8uxtJI0dCvgxnS8ga8l6On30AvKADpx68WP8bi8iuRqJWlhT/X7wWSuZPXc+e/YfQRcRzm/frKI2xJpIxHI1d/39Lvsnr8FwNpercfW+vuPke0gc2hmfz4fX6SY8NZ4ji37iTK19fbvHR9Ah8P5gyi/HbXWwa/IaKgPtazs3p9fmdzjzzAeYzuQ0OF+1+TFEJaeyqIIPX1pC7tkcbht/F0MfGoHf76cgM49V0z5i7MzHGHjfEJQhKmbfNZXcszk0ubcfLV4S3iG8VgcX3vuVNlPvQxYeQnX6ZZx6MzFDOuK1uzg5cRUiiZiBf8zl6LMfUrzpCACjTnyELCJEuBzS7mRLh+dp/+YjJNzRE2VMOJbLpcLN9H8cIWfZLwAMOPoRXpcLVUIUSERU/Hm83riih3Wpx+tbuIUb4VZOyVtoFCoqKti3b981fw8LC2Pz5s14buIr365du6iqqvo/0b1/DJ/Px5EjR4iKiuL8+fPXLWu1Wtm6dWvwb51Od90DSYDu3bszZswYAI4ePUphYWGj+6rRaLhw4UKwL0ajsdFtATz33HPBA9IdO3Ywfvx43nzzTVJTU2/qQPJmEHb3QBQtkuo881SbKX5rDZWf/hp8Fjq4G/LEGLLvn8GX/34HR7WVHv8ZQVTLxDp103/bz4qh01g18lVkCjkj33iUyJQ4lg+awp6ZnzHgncco3H2mXj9Kj11k08PzMRdUkNi/PWEpcXw/YAoZqzbj9/rYNHI2m0bODh5IAlQcvcjfD83HUlABQOLQTmhT4th8+xscnP0lDoPlmuOuysjDUlDBkTnf0mf+4wBYCyrYdt/bbBk+k4z3fqPPR89z4ZMtbOo/BZfRSvOHBwPQ8vERVF8s4s8Rs9h+3zv0mDsObWo8v/ebgrPKjNtsZ/OI2Wy57Q0ShnYiNCWO3/tN4eS763BWWYL9rY1Wr40ld/Uf7O0zGXe1hQ4fPM+xsQs4dOfr+FweCn/cXad8eP/2WM/lsb/pw6Q/MJeYewfSctnzZDz8Doc6Po27sprM594jYkgXtN1aCjz+cTfmU9nsSn6E8k0HkagFz6TIYV3wWuwcHTULZ6mB1oueqkNLlaAjemAHPDYHl7/cxrb+Uwhv35T89fvYPnAa0QPaYzyby87hszg5fBr5y9YTMawLyqaxHGz7JOn3vomnykzEkC6EtGvGmfve4uSwqeTO+wZ1agIXXvyQs1M/QaZVs2/Yq+wb9iqlfxym9A9hk9bpwxdwlhv5s8mj6Pdl0GXNRADseRUcHTOXg0NmkLPsFzqseIm81X+wv89k3EYLref+B01KPIdHzeL8zM9wGep7HhX/sBtTunBr+f5+r6Bt35Tin/axf8AUmowbjrZ9M/b1nkT+qx+TNO95tEO6oWqdjNdi59Kjc/BWmUEiJmn+C6jbpXKm/ViyHnqdqLEjUTSLB8CSWcCpJ5dRdTCTpuNHX5lno4U2c/+DOiWeg6NmkdFAHxVxETR9ajSW8wVkTFpF5fZThHVKbbCPF6euJm3VRLTdW2NOv4yrshp7XhnuKgsisZiYMf0o/WEXZx6ahzw6nMLVmzjS52U8RiudPnuFS+98x6W3v8Vrc1D68z7OT/+UVnMe5eTY+RwYNIX4+/uTOftzDgx4hZh7+qFu1QTdsC5EDOrI2ScWc/reOYgkYlJff5SWC8Zzcfqn2PPKwOcn4+llnLrnTXxuL62XPUflliOYT14ia9ZnmE5eotWip9EN64IqJZ70RxdwYfJK5HF1P4a1W/YsWe98jyUjn9LfDlDyy/4685w5+wts2aW4yoycm/oJ7QNyrIiLoNlTo5GFaTj3+peUbjqCOjmGFpPuBcBttHBu9heUbTmKTBfKwd4TyZz6CWkfvkDCo8M4evts8Pqw5ZSQ9/FGQtomc+Y/i8ic+gntVkwgenR3DgyZzoFB04IH3p1WT8RyoZBtSeOo+PMY7d57FiRi2n/wHOaMfLanPIbP6qDVBy8CII/TkfjU7eTO/x7zqUtU7TiJJTMf3dAuHO0zgYtTVuF3uDgxbBoHh71K1NDOhHVrIdij18YG5V6iUaLrm8a+3pMo+mE3UUM7s6/3JM5N/YS0Wvxo+uztnJv2KduSxuF3e+j8+ZQGeVinzlVyKI8IJXHsUACihnchamBH9vd/heoZk1GNvgNJclPEkVGoxtyH8aVnML87B/eZU9h//hHbt18RMnEqIS9OwrryI3xVBrwGI2XT30U9qBfSZOGWUG+1Gf38FRi/WI8sJQlZ00QK7ngCw4efo334bg6NmsWBQdMQicXEjenbKH4AdPlyKqUbD7Et6VHKfjtIWOfmAHiMFkp/O4C9sILLH/7Ob7M+5e55wlp8Yv0evnxsISDcOB3TIoH3h01lbrsniWway5AJ9wCQv2IjR4bNIPvd73EUVFC1P4Pzk1fTelHgY61YROsFT3Lq0QX4HW5cejPpTy5Fe+cg5KlJSOOiUPfrgruoHJ/JQtm7q/HbHBjX/UXO7c8FywGcvncOx4ZN4/KiH1GlxHO49wQuTl1Nq0VPB8da+sMuzox9F3lsBGfGzuPIgMnIBwxD88pr2L5ajWniE7gO7UXavAWmyQKPzPNfx++wIR8wDFFsPLbPPiZjyATO3z2duOfGoG6Xwtn+z5M3YwXJ858DQNksHtuZS5xIfYAL/34DkVyG8c9DAET0SyMmoDfms3nkLFkftNs1MtV8yr0oY3Vsa/IoW9/4ktHzBX6FxEbQ7YmRfHnn66wdOZPqEj0HP97A2pEzkSrk3LHkGdY9tojfXvwQT5WZS88vo+i9n2i+SOhX+NCuqFLiyX19LY7LJbhLDVyevorm85+h2dzxVOw8xZ7+U9g7dDqWi0W0eW0sl1f/we4+k/FUW+j0wfMcHbuAE09/gLvKwqlnP+TSsl9ovfRZgKAdK/r8L6oPnUfTtiktF4zn3PMfcOqeObjKq8h8eTmJT4xC3UrYP6lS4nAW69nV7FHcehOOMgOHB0wm5p5+GPdncOqhd4PzFzmsC+qUOPb3nsilBT+S8PBg7AUVIBbRZsGT+H0+Dg6eirPUQMJDg9G0SkS/O50jg6ZwZMg0fB4vukEdOdR3ImKZBGdxJRdmfY6qeXyDtFQpcZy4dy7nJnyM1+qoI7N+n49DAVrxAVoR/doRMaoH6cMmk//2V3hNVk73e5HqXScJ6daa9GGTyXzoLVI/eBnjrpPkzfkCy6lLpA+dxLFpa0kY0YWLa7awdcQsto6YRcmO0wB0fO0hyg6cQ3/8Enm/7Kdkx2m6LXiC1CdGYrpYyI5hM9lz79t0ePMR2r8+lkurt7C17yu4jFaajR0CQOJdvYgd3JGtfV/hr/vnEfAnwO/xceyt79gweAab75pDVOcULv24G4/dJewnZ6yl1/zHcRmtZM7+gtxaHw1r25va8qvt0Ax7fjmXP/iNfZv3MuHdl4J1tv70N7PHvRb8e+fvu8g6k8WdLe5m8aQlTHj3JUxG83VpNdbWt50v2K+oYZ0J796K6mNZHB3zFl6Xh/aLxgfXy32jZrFn0HREYjGdl7/A5dWb2dXnFdxGK0kBfvpddjzGIjzGIryWCiQh0Yy5fQSrlr3D1RDJVIgkMjxVBUF+NoTa+/r4Ae3RpsTxW/8p7H/za0QSMaevcjIAKD16kRMf/IbH7uLXO95gz4y19K9pXyyi1etjqdx5+rrzVZsfcx+cjcflYfw7zxERq2P0E3cy686pTB85EbFEwr+nPUrzDqkc33YUt9PF+HcE22LNL2f/PW+za+irXHjvV7p9/ALZq7ewve8rSDRKovqlsb3PK5ye+imdFj5J2msPU7ar7vuQLFxD+mtfsbHpYxT9foj2b40jpHkcx1/8GMPxi7hNNnYOnxU8kKyBLauEjMmr2J78n3rj0qTEs6/3pAb5fQu3cD3cOpS8hSCOHTvGrFmzmD59Om+//Xbw0OvcuXNMmzaNadOmMX36dOx2O9999x3nz59n2rRpbNq0qV5bWq2WDh06sGvXrnq/5ebmMnv2bKZOncrixYuxWCwcOnSI7OxsPvzwQ6ZNm4bL5WL9+vXMnDmTKVOmsHr1ampnGti7dy+vvfYaU6ZM4dKlS/VomEwmlixZwsyZM5k5cyaZmZkNjjkjI4Pk5GRGjBjB/v37g8+NRiOLFy8OjvvChQt89913lJaWMm3aNL7++mvKy8uDh5KzZs2ioKAgWH/OnDnk5OSwa9cu1q5dy4ULFzh27Bhff/0106ZNo7S0lBkzZgTLl5SU1Pm7IfTt2zfYx8OHD9OzZ8/gb36/n6+//popU6YwZcoUDhw4EHy+du1aJk+ezPz58zGZTHX6mJ2dzfr168nMzOSTTz7h66+/JiMjgwULFgDgcDhYsWIFM2fOZPr06Rw9Kngbulwu3n//faZOncp7772Hy/XPwmirN+5BO6JXnWdefTX2M1n4a4U9hI7ojeGHrTgysik6eQm5RklVfjna2LohXJcCCz9A0elskrq15PTPewGI6ZyKx+HGZa0fGqHPyMNcWAlA8pCOXPxZOGCvzipGJJUIXnlXwZCRhzVQByBpVDey1+/DoTeRvW4PErkUWUj9ULGItklc+GaHQPfMZeRhGlQx4VQey8JdLYR7VZ7IQh6moSDw9fLyT3toMrq70IAfZBqhXalGid/vJ2edMEafy4M8VBXsb9KoblxeL4zl8vp9SFVyRA14/0b2b0fZxsMAmE5fFjwZ88pxllRR9P0uNM1i65Yf1YOyH4QxWNJzEMkkuCqqceSX4622UvHbfiJv64lYKhE+YQNRo7tT+tMeAMJ7tcXv9iCPCSdqdHcKP9mMx2jB53Ah1WqQ1+J3+7njyHj7OyQKOaVbTxDRpQXmi8VE9myN3+2lYl+G4GFwVf/K1+3CZ3NgPpGFNEyDRCkHP/hswvxHju6Jp9oCfjAev4RUq0YRoBt/dx+KfxV0JqxLKjkrNgKQs2Ij8igtiphwqo9dxFNtBcB4PAtZmCbIw+J1e4ge1Z3in/bgqjRR/MNuxHIZkpC64WFVhzIJ69Qcj9lOWNcWWC4WEdFLGJdLb8JRInyUsZ28iESrIfxfAzD+cQCRVIIjMw9JmAZJWAjK1k2xnrmE3+HCdjwTv9tLxH3Cxt2aVYw1WwhpDevcvE4fY/5BH0USCRH90ijffBRFvA57YUWDfTQdz0IWHY7P4aRi4yHw+hDJJEh1oUjDNThLDVQfOo/HaEGiVgplgOJ1u1HE66g6eJ7o0T0o/GobMXf0Cng3+fDaXWg7pGAvqETbsTl+t5fy3/YTNbo7UaN74Co1IAlVYzqehSREhV8E9suleExWrJn5eKqtRI3ujqfKAj4f6hYJqJrGUvbTbqp2n0HbtRVSrYaYe/pR9tNuqg+dp/rgOURicR051LSIp+rgeXT925Hz0QZi7+hZZ56jR3cnf+2fSLVq7AWVdeRJolIglksp+Go7EpUc/b4M4u8RDrFclSaqT+WgSYnDdDrnCi91IZgz8ghpm4ztcin6HadJeHgwldtOEjW6B6bjWSgSdBR+vR2/yxNsC0DTKpGi73cCUPDVNiQaJQn/HojP66Pw62343V5Kv9+BPDYiOEaRREzkbT0pW78HsUqBNFTwspTHhGM+IfBWHhOOSCZBJJUE4750tWyHz+3B5/UF+JWAL1C/OqBfNbQkSjmVO04J3jMV1YSkNb0mD6/074ocStQKyrccI+Y2wSYmPjIU2+VS7HnleDLS8TkcyIeNEDookSBSKPBkZiKSSPDpK/FkZiCOi8dbXIRIrcZz/hzWzTvRDOyN41g6mmH9hPEYjDgzLoLHi7xFM8wbBC871/lLiMRilEnRiCRiJGoFztKqRvFDEqJCmRhF5qufAVD0wy4iB3cKzqemVRPM6YIHXMHJSyhD1YRGh5N7JBNbtfDhq0nnFpRmFlBVUI7X7SXv+EWa9WxdR4+jR/fA53RR9ut+TMezgnZW27UF9stlyCO12C6XUvrTHiKHd8X0xx5ChvchZtYzVCz+DPx+vFUmEInxGk34qs3g9gTL1UbU6B6U/bQ7KMu1bXr1ofMoE6PwuTw48srxuz249u5AEt8ET4awfntOH0Xesx/Slm3xlRaBVbDTrr07kLXpgDcnS+Cv1YHf48VyRLi923riIlKtBllMBOEje6Jfv0sQAY0SPN7gniLpsRFc/uh3/C4Puv7tKPpO0JXidXuCMhU3pi+lvwlrwJkfdyORSYlumwyAWCJBqpQjkohxme2Yy4S5t+qrcVodVBdUUHD4ApW/7CFiVE/MJy4ij48EIGJUTyrW7yJiVE9KP/sDSZgGZ2EFkvAQQvu2p/BboS9+txePyUZk/3aUBuTJWGttrjp0nuKf9xE7ujtVx7NQBNqPGt0D/d/HiRzRlfzlvyGWS3EU6TGfuIT55CXKf9tPxKCO2LKKUAQ+vKhbJmA6nYO2awusmQVIlApkEaGU/3YARbwOj/HKB9ao0d0pCazjCQ8MxGO0gUiEtmMKLr0Za1YxtuwSSn89gL2ggujRPTDsPoM/oAfSUDXO0iq0XVtgOZ+P3wdiqRh7TmmDtEp/2oMtq4jyDYcQSSXIdKFou7bArTdjyyrGnl1C2a8HcBRUEDW6B4mPjaB4+a/4XR6B199tE+ZMpcDv8SKLicDvdCFRK7CdyyViVE8q1+3Ea7KhP3EJiUKGtIF9W2z/dijCQ8j9aS+56/YQ3q4pMq0aiUaBLLBmSjVKXEYL0f3SKNokzFn+ur0kBPZuqU+Nomx3OvYiPZUnspGqlahiwrGXG4Neex6rg6qMfGK6t8QT2KtUnshGHqZBJBFjOpUT9ECDuvamtvxG9E0jf+1fwnpZVIFGG4IuRtgvnz18FrPxygfIVp1ase3n7QBknsxEow1BcgNajbX1mlaC40P06O54TDaKf9pD9fFLiKUS5BGhyKO0iCQSJAH9kqjlaFITgjpQuG4PcYEx1g4+rokY6965A2Ha0HrzJ5Jr8DnMdfh5o3194pCOZAf2z4W7ziCWSpAoZPXq6DPyiO3WEndgvspPZKPQalDHhJP81GjKNh0Jrs3Xmq/a/Lh08iISqYRQXSjayDAkEglypRyxRIxcJSchtQkqrYbv5n+J3+dHrdUQHhNB1bEs3IE9adXxS8jCNBQH5NDv9uL3CPNVdeIS6uRoKvak46qsG9pfs88GQXbjR3UjP/B+4a62Iau1r6mN8N6trzmu4oC9+N8On9//f/1//6/h1qHkLQTRpk0b5s2bx6JFi+jbty8bNmwAYMOGDYwfP57Fixczd+5c5HI5Y8eOpW3btixevJg777yzwfbGjBnDpk2b8Pnq5qJYvnw5jzzyCEuWLCE5OZn169fTu3dvUlNTefnll1m8eDFyuZzRo0czf/58li5disvl4vjx48E2HA4H77zzDuPHj2flypX1aH/++efceeedzJ8/P3io2RD2799Pv3796NmzJ8ePHw96dn7++eekpaWxePFiFi5cSFJSEmPHjiUuLo7Fixczbty4Ou307duXgweFUJ+qqiqqqqpo3rx58PfWrVvTvXt3xo0bx+LFi4mLi0OtVpObmwvAzp07rxvaDtChQwfOnz+Pz+fjwIED9O3bN/jb4cOHyc3NZfHixbz++ut8/fXXVFVVceTIEYqLi1m6dCnPPvts0NOyNu6///4g768e1y+//EL79u2ZP38+b775Jt988w0Oh4OtW7cil8tZsmQJ9957Lzk5Odftew3cpXpkcZE3LCeLjcRdcuUA0F5lIS6tKYWnshssL5ZK6HhvfzxON6ZiPaGxEaSM7k7VxUKkquvnbFLHhGMp1gf/lsiljPx5NsO+nkZYq8Rr14uLwFarnttsRxZaP8eLOi4Ca61y1hID6ri6h6utnhyFx+oIbuTtJQZUgTIXP9+KtmUiY04u57YdCzBll1xpz+9HGR3GsJ9m0uKRIaiuplVsQHRVLiOZLhS3yRakJRKLQXwlgY6j2FDvoEoeH4mz1ECXbYvpfXYtHpMNZ1FgfsRi4h8bSfLk+6nacwbTCeEjgSJeh6OokvDebXFVVGPPL0cRrws+r4GzRI8iXnhZihvZFUdJFY7SKvw+4ZBKFR+BLb8cVbzAD6fehDopmiHb59Puu9moWzcR+lesB7GYLtsWo2wai/nsZcwns4LPYh8cTPXRC8IzwFFiQBmvI6J3G1wVRmyXS5HpQoXw34LKIC/wgzK+rhdd8lOj8daaL0exAVmYGkfRFd57zHak2rp8lOlC8ZiFfJHKOB32/PJg22K5FLHsSv4+d2kliiax2DNzKV/zK+0OfYo8KVYIUbPYUDSNQxIeikgpRySVoExJqENLJJXgsdTvo/2qPspq9dFZWkXBl38jC9Mw8OQK8Pkwn829Zh/9Hi+SUDXWc3kUrNyIKjkGZWIUfo+PqoCHsjRMg9/nq9MPv8tD9OjuKOIj0KQmoEyMRBGnw2OyoYzXoYjT4SyrQhHQAWexAUVcJIp4Hfkf/07qG+PofWIlsohQTEcv4CzWo06NBz9ItGqaPHsnSS8KofbWzAJCOqbgLNITfVcfFImROEv0KJNicNbihd/jDcohgCWzkLj7++Mx2Yi7vQfKxMg686yM1+Eo0gflqOZfZ2kVlXvTEUklDDm5ArfJhn7vWeS6kDrzIw1R4TFZg387CiuJ6NUadYsEnGVVRA3vgjw6DPvlkiAfAHQDO9Bryzt0//UNtJ2bCzJlsRM9spug6yKQaTVoWiSC3x+USWeJAZ/TjTxeh6vUQMHKjcTeN4AW85/Ca7KBH5xlBuQBHjhL9HT85S0GZ6xBvzud6hOXBFq1bIdUowy+0CvjdTjKqoKyUsMPn8uD22hhwNGPGHRmFa7KaiGM/gY8rC2HHpONss1Hgm0rEyOx17IhfmMV0vgm+PSV2Nf/gO7rdei+/wWf1Yr7xDGUo+/AezkHX0U53tzLyDp0wmu2IE0QwrOlcdFcDXGIGk+p4GXuLdfjLiyl99/zGXRmFR6TDf3uM43ih7ZDM3weD2nLnqX3tvkkPzUaZcKVNVEZr8NjvpKb0FRqQHvVeqGNjaA6YOfFUgmxrZpgr7bWKaNIjCSkTTLlgZfUGjurjNPhKNYH/3UW61HEReAprUTdLQ1PmR5n5pV0GrLYSHyWK/3xlFYii43E7/fT8cfX6LZ1IdrureroUm2bDiCPCcfvuXLY4dNX4LOakfUUDoPlfYcgjopB1nsAklZtCXl9AdaPFuLTVyCOjLrSTpMYpNHhmA5mBJ+5SvTI4nTI4nS4igWZ0N3dH2dxJbKaQ7jUeCJ6taH31neRqJWEdmgmzEmxITg/sohQLFlFV9q1OYhpk4SlrIojazbzwsEPmHB0OU6zjdy9ZxFLJbQY3hX9xaI6fZHH64h5eDjGnSeFPgf6VfOvq1iPPE6Hp9qCz2Kn4wfP02/bfDosewZlYuR112Z7sQFFnI6ksUMw7BDaV8TriL6rD9lzvwGfEErvrWVXnMUG1C0TCWmfElybpSEqdAPa027VJJTJMbgqjCjidQFZqLvWKQI6Gj2qG85SA7a8UkRSMYqYCLxWh7DuQmD9FdWxVQCh7ZtSte+sYNOL9ThL9EjDNHhtjmvSCsqJ0408UosyTofH6sDRAC11ajyhvdrSbtMCdHf2QawW9M+akSt8aEqMIrRnW0RSCUmzxxH5r35E3jMAsUqI3HCb7aQ+MpRR2+fTY9nTyMLUyHUhuKqtqGKFPZ4tsGezlxgo23mG0JYJ3H76Y4bvXMi5hT/hrrbW2rvpUQb2Kqo4Hfj9DPjlNe7Y8jZ+r7fe3k/TJApd+6bCB5RaOmJrYJ94tb2pLb/Kq3hXWVJJZFwUDSGtW1v+M/U/PPvmM8jksgbL/p+09TV1JCp5sI+OEgNuowWxRELOyk0MPbGcYWdW4nO4cOlNtcaor7P/EsnVSMObINHG4bXUjwIKlpNIwHfF0aEhfl4NVWx4nT29tcTQoKMBgCYuoo5Ns5YY0LVLJua2HhR8KXzMkoQorztftflhKNVjMVqQSMRsWvMbyw9+wsqjn2Mz24hqEk3G/jMYy6uCZXWxdXUnZXzddwhJiBJpiCDjyrgIRDIpFXvO1qkjD+x3+3w7ncF/zSOydxthj1hsAEDXrSWquAh6rp2IpnWttGNikKqV9NryDonjhl1XDm/hFm4Gtw4lbyEIg8HAvHnzmDJlChs2bAh6/rVp04avvvqKzZs3Y7VakUj+WeL7mJgYWrRoUSfM22azYbVaSUtLA2DQoEHXDJs+e/Yss2bNYsqUKZw9e7ZO6HNNLsu0tLRgm7WRnp7O2rVrmTZtGgsXLsRms2G31708wuPxcPLkSXr06IFaraZly5acOXMmSHvkyJEAiMVi1OrrJxSufSh58OBBevfufUP+DB06lJ07d+Lz+Th48GCD+TlrQywW06ZNGw4cOIDL5SImJib4W2ZmJv369UMsFhMeHk5aWhrZ2dmcP38++Fyn09G+ffsb9qs2zpw5w++//860adOYM2cOLpeLyspKzp07x8CBAwFo2rQpTZs2/cdt/qO7tWolmZapFcS0SeLgJ3/gsjR8Acjt7zxB3uFMHIEXs1FvjuPQuz8ITns3Iie6QsyQnkv50Sz2vvAxmZ9vZchnk/9RvStogFhD5WrxIKZvGs3u64ez6qrw70CR+MEdqcrI47cuL/HniFmEt2mCNLCh/utfc6k8mcPR176i9ePDUUTUPfhouN83LtLgEHx+Tg6fxuEuzyJWyYVckQA+H3kLvqfsh52EdmmBpk1NeL5AKOaefpT9ur/WuBvmh0Qlp9WkMZxf9FPdIgH+1ciNraCS/B/3sHPYTIrXbibt8xlXWOzzcXL4NKqPZKJp1QR1m6TgM+O+dNQtA8+CZP0k3NMv6CXZ4JRSV2Yj+qURd19/XNcJ179S8aq/RfX/v44+NFBerFERNqIX5/o9g/XoOcRKORKthqrfdtPi27do8fWcOgekN4va5KVhGqKGdsJeWMnuTs8jVshQJUVfs481/JKEKIka3YPqoxexnM1FrJQRe9+AuoVqwVGiJ+mJkYT3aotEJcfn8tSd5wbq+BFkJ+q2nlx64wsOdX0eW04J0XcJXlsiiYTQzql4jBYqNh0i6vZehA9oz4VJK1AmxdD6veeQhCiDXobXEMMgzk5aReLYISgTIpGEqIQ+XpOH/uC/0jAN2vbN8Fod7Oj0PBK1Am2nlBvaIa/dSfGPu0l55T4ih3TGnJHXgDyIkIYoOXzba1yc+y2dPpkEIvCa7ThLDPTa+i6pU+/Ha3dCg4np/eAPzPPoHhj3Z3Du8UWI1Yorh0i1aGa+8AF7Or9AWNdUQto0qc8zkaheH2vLit/vR6pVI1Er2NtjArs7PY9EpRA8L2/Aw9pyKFEriL29x3XXDr/fjygkBHmf/hgeewjD2HsRKZWoH38Kxag7cO4QXhS9BXnY1n1H+JMPoh7cG9eFHGhId2rJoFgbgiQijJPjFgX7E39f/0bxQySTIpbLKPzybw4Nn4nX7kIWWd/Tp24bV5O5Qvjut5+gIrsYU2nd1DfymHDMmfl4jLX2RrV16yodE8mkKNu3pPKDq3JUX2P9yn94KsdHzODM2Hkok6LRtGt6dZHrwnP6OMrb70G7dA2oVPjdbjxZmbgO7Mby7mxUjwRSyATaEauVpK6ZgeNiAX6786r+XOmnSCYlbGRPPJXGK3WlEqThGo4/PB93lVnQm2A/ry9TCq2aliO7srL/ZJb3nIBMpaDdPf0Y+c7j6LOKsF7leSSP1RHz8DDy530lPGiI334/IkSoWiSS9+Xf7B8+E4/NSbOnb7s+0wBlfARJY4eQ/fY3AMiiw/AYLVjOXPkwXHtEYoUM3dAuXHr9c7yB/ZOjqJKzz7zHpbnf4LO7UKfEByfM38AiJFLISJl0D9kL110hIOKGe4mmk+7B7wfDrtPXsel1aTVYRiS6Ji2RVII0LISMO1/FkVVI4rSHAKj4YTs+l5vUD18m/sV7QCymescJzEcy8TlcJLwkpNOwlxjY9/hS/ho+C0e5kc5vPnJFv+pOGQC6bi0wns1jc6cX2T5sJu1eewiR+KrO1RQWiwhNjefAo4vZNnYhIUnRqBOuHCZJ1QoGfzKRo29+g99X3wbVk80GVfH68ns1Pl/wOWcOpfPB9A8IDQvlwecf+Ge0GmnrpXU+1NcfgESjJHZ0d3b2eJntnV5ArFYg1dT9mFuHjsuGx1iI11SGWH29Q8YGZOlGRqlBW/fPy3Z85jay3vkOfDWVbtSHq+UGlBol3Uf25OX+z/JCzycJCQ8lukkMh7ccuKqdK/8f1S+NpPv61dmTimr1vf3b/8F6uQy/r/4c20sM7Bo5mwOPLCT5wQHByCrjmVz+6v4yVSezKfrtEJ2/uJKq7OQji3AU6zkxdgHJT4wkvGvqP3uvu4VbuAFuXXRzC0F89tln3HnnnXTv3p2MjAx++klIej5mzBi6du3KiRMnmD17Nq+//vo/bvOee+5h2bJltG3b9qb64nK5WLt2LfPnzycqKop169ZdN0RYdNUC4ff7mTdvHnL5tb3kTp06hc1mY+pUIcG20+lELpfTtWvXm+orCPklQ0NDycvL48CBAzzzzDM3rNOrVy/Wr19P+/btSUlJITT0+i8mIBx+LlmyhAceeOAf9+1q3twM/H4/U6ZMISEh4caFrwG9Xs/ixYsBmBTXFk+ZocFyqo4tUbVrTviYwdjPZCGLjwKphAdXTcLjdJP+24EG6z302VSSe7TGWFhB8ekctAmRxHdMIenjl9DEReB1e4jtkorP6yP3L8Hbtt1jw2n78BDUsRGUHLlASMBTxW2xo4oNx15mxJCeS693H0cRERI8MGz92HBUsRGMXD+byuOXUNfycJGFqnAHvODaPDacVo8I4bSVp3LQ1CqniddhKzMCEN42iZ5LnmL3o4sYsUHIkSd4B+qwB0LEUv49EHN2CaP/FnIvuaptRHZuTsnudOxlRsLbNKHH3HEoIkKwFFaiSYik5vuxJkFX77DKrTcj06qDtPw+X61NFCgTdMGXlxo4i/UoAmPwmmzg9aFIuuJdJI+PxJFfjqvUgG5IZ6yZBQFvtGhi7uhJwadbCOvZhrYfvYTp2EWUiVE4SwQ5UMRH4iytQtM0Fk1yNEN3CKkDRFIxg7fO4/Srn6FOjsFRKvBMHhGCLRBuU7X9JKIFEtwGc7B/APLocAxbj9F0+kMok4XDe/OpbKRmOxFDulB2vgRlvA5XRTVxd/Qg99M/6b89QFcsRpUURdWRCygTdCAiGKoZkpZMu2XPcuLhBfTc9BZJ40eROHYIErVC8PJLvNIHaagq6BVZm/fSUBVeqwNHiQFVckywbZ/LU8dTQhYXhfX0RbSDuuAqKCP8zv5ourXBYzDhtdhwnM+lZKFwgNDh9DfYL+TVoeX3eJGGKEkeP4omtfqoSozEeI0+Rg5sjzWnFE1LwcuucscpmowbLhyQBfqoTIqm9/YFiBEOAr1mGxFDOuPILyesZxuQiCn7aTfaHq0p+3kvHqOQY7JG3pQJOuz5FZx86F3aLn4a66ViQtKSBQ8arRDqJ5ZLUcRGoA+kZ1AkCN59YpmU2PsHcu6pZQCIZVLkcREoEiKp2nMG84lLhPVqg7OoEldpFaEdmlOw9yyVfxzGeCADdYtExEo5YT3bULHxIIpa8yWSSnCVXrFNtkvFHL/3bQafW4NIKoSXdf/5teA8O0oMKBMjg559Nf9GDWyPLbcMTbM48Psp++MIKS/ejeuqjw4eix2p9srtxYr4SIq++BuJSkHiuOHE3N4D2+UyVCnxWAIXWoiAskAYvOlkdvAlQ6pVc/Gtb/B7fYR1b0nX717FfDaPuHv7B2VSEa9DrJDjKjUQPrADjvxyVKnxtP7wJeFg0+ZEodUEeaCIj8RVasBjsmHYf47IIZ3JW7kJeXQYfXYswO8XvDs9gfQYjhID2g4pQXmu4UdEr9YgEhE3pi+JY4egiAkX5OA6PLxaDsv+OELM6O7Bth1FetRNr3yUE4VH4C3dh6xLd3ylJfirhYMiz8VMVA+MxTjhGcTaMBSDhLxXzr824xYL9kukUeEtE+yJ9qG7CL3vdiRREXiKy5DGReMEVL27gFiM9UIRfo+Xsj+OEN6jFSU/77tpfjhLDODzXwndP5lN3N296R2wP6ZT2cjCrnxc0sbpguHCNaguNRCWEMnQifeiidSSeziz3gGPLExD9ZErkRE1dlYkl6JMiMRRokeZEIkiIWB/W6cgUilJ2fCxIFNxUTT79UNK53yMOOTKwYI0Lgp3uQFPuQHQ4K40Yc8pIax7K4oDF9HVyE4NXOXGOgfR4shovPm5WH8WbtMVJzRB3r0Pfn0FkqgYPOfOII5LRJKQhM9QCRIJqWtmYPh1N8rUROQJgldX9GO3EdKjDSnvT8RyPBN5QhTSiFBs6TkomkTjDuw1HMV6yv84iltvRqyQ4XF5kEWG0vTp0aiaCPbMbbQQUitntVytpOJCIc36t8dYUIE9kH/34p/H6PbESCylVRz4eAP9J94TrKPplEpon3Zk3PUqnioLsY+PJqRrS1p8NAnjntPIE6KQJ0TiKqtCGhGKq6yK6oD3YunGw6ROuPu6a3NY5+bo+rTl4O1v4A/YE5FEQnjfNHof/Vj4YKVREtatlfCbVELSi3djPnmJys1HqDkEseeWoYyPxF5QjsdsQ9MyEWdpFbrBnXBddbjtLNGj7ZiCKjmG3jsWCR8vRCJazHoYZ6kBf4Kwv1AkRILPH5T3uAcHETWiG/ptJ1AmRmEvKEeREIkiPhJPtRWJWtkgLWViJDXHvGKFDLfejMdsQ6pWBj2Ka9NyFusxbBZsou1CAYqUeKQ6LR6DCZ/Dxfn73iDqwSGE9koj+qFhmI+cx1VqQNNJyJGriNJiK6kCv5/sb3YyfOMcIjqkoEmKpuLgedSBi7bsZVVomkQRO6gD55cK+fWsuWVYc8sJ79AsOGepT92Gukk0Q7e9i7OyGnuRHq/NidPpxuf2otSFBufm9j/mIteq6Dj5HvSnchB3vhJdpY7XYS8zUvsNxq03I60lH7Xl13Qqu87+Iyo+CkPZFY+1YfcNI6FpAu989TYXT18kIiaCreu2cv+z99UrW0OrsbbeYxQ8R6tPZKHtkkrv7QtQJkRiPpcX7KMyXodIIkHdPBZ7fjmuwEVDJb8eJKpfu1r7hcggndrwexyIJDIQXfGtEiu1iJWhgd+dIJYCzjr8vBqtHxtOy0eGoIqNoOzwhTp7ek28jsqMK/uqdo8Np00gv2XF6RxEteZLE69DopARtUrIQS6LDCV6eGfEClmdvY9IIq7PjzOgi4tEIhUT2yyB8oJyet/Zj6EPjSQiTodMLmPyyhk4bU7kKgVteqZRVS7YNm3bJDovfZqDYxcyaOu7DN4+H/x+bIV6PFZh7OGdUlDF6+j5+SvIwzXEDuuM3+Oj5M9jSDUqmj85kqZjB6OMDsPn9qBK0GEIrB3KeB1FGw/T8tnbhSgrgxlLZgFSrRp3lYXyzUcJ75N2ZW0OrOn//4D6H1Vu4b+KW56StxCEzWYL3ny9e/eViy5KS0tJTk5mzJgxNG/enKKiIlQqVT3Pw4aQmJhIYmJiMPRarVYTEhIS9I7cs2dP8MBSqVQG23S73YCQm9LhcHD48OE67dbkTMzMzEStVtfzZOzYsSN//vln8O+aMOna2LdvH88++ywff/wxH3/8McuXL+fMmTM4nU46dOgQvNTG5/Nhs9luOOa+ffvy+++/Y7PZSE5Orvf71fXlcjmdOnXi008/ZciQIddstzbatm3LmDFj6NevX73nBw8exOfzYTKZOH/+PC1atKBt27YcOHAAn89HVVUVGRkZ12i5YXTq1IktW7YEv4JdviyEdaWlpQU9YPPz88nLy7tmG5GRkSxYsIAFCxYQdtdATNuONFjOfiaLyrW/c+mOiZi2HiLi3qE0Wfgy9morxoIKLOXGenW6PDQYVbiGZd1fYM1ts7iw9Rid7hvAR/0n8/eLy6nMyCPnjyPsnf1F8EASIOPLbawfPRtbWRX5O07RKnBbacLQTrhNNuzlRiI7N0ckFtXxYLzw5TbsZVVsvX8e+X8dJ/V+oV5011S8TjfuwC2DmV9uY8PI2WwYObtOuciOKbgC7asTI+n/6SQOvbwSc04pZfvPkXSnkCc05YGBFAb6ayvS47bY+XPELHY9vACxXEps37ZIVApi+6VhLaxky+1vYskvp2jbKVICtKK6puIy2Rr8Am/Yf47Yu4TcntpOzcHvR5UcjUgmIW5MX6yXSuqUrz54jtiahOp90kAs5FUL6dgcaWQo0WP6UbXrFOEDOmK7JISzVf51jKRn7sCaVUzV3rNYz+VxZNAUKrYcIe4BwctWrJTjNdtwlRsxZRawpf3zbO0xka09JuK1u7jw3q+U7zxDaKsEDEcyEckkJN3fn9KtAm9CurQAkYiKDQeIe2Q4Eq2a0K4t8VochHZtReWmg5y5901ODp9G1fYThA/ogP1SEeHdWuAx2whpk4Qlq5js938LXnpTfSqH5i8INxo2f+EuXHozznIjysRIOn/2CukvfowtpwTD/nO49SYODXsVw96zVPx1nITAuMK6tcDndNc73AUwHstCGqrCdDKbkFaJGA8L45JHaoMhMOourfCarRg37EXduRXqrq2xX8jDfj4X8/4zWA5nEPmwkENPO6InYpUC/bd/1qNVfToHl97EgWGvot97lrIb9NFRpCe8awuqDmUSe1cvVEnRSLXqOn30OVwcGvYqF6evwVVZjVilQNulBeF92+H3+/AYLYR2SsWWdcWz3WtzEn2X4D2e8OAgDPuEMKKKrcdp+vydFH75N4jEiCUSxEoZ5rO5qJKiMJ3JRiSTEDOmH5V/HaPyr2P4/X7C+6ah7dYSv9+PPasYVfN4rFlFqFokINGq0f99gvC+aVgvFiKL0lL51zFiHxyEMjmGgtWbsJzLo+zX/cQ+MEiQo/bN8Pt8uGrZGHngZnbDgXNE9GnL+Vmf15nnir+Okzx+NB6zDVVSFB6zDWe5EXuRHnVyDD6Ph+THRxA5qAPq5GhKfq/7UcVyqVjQPUDbrSUes6Cr2e98h6faisfioPDzv4ga3oXKv46h7dYSl96ENuCRpm4ej1gmxa03U3UoU/DcA1Im3oNbb6ZswyHEUglNxg0X9PrhobjKjbjKjTgLKwnt1pLC1ZuwZRVSfSAD26VCJGo5rnIjEUM647U5cJUbEStlRA7sgPVSsaDXO05z+cPfOTTsVURSCWKpsI20ZpcgVgn1wwL65So34ijS43d58JhtHBr2Kh6TDXP65WvysKZObTmMHNAeeXQYFX8eA6Do+52om8ehSo5G2q4DYqUS145t+MrLkLZNA4UCcXQMqgfH4vjzD3xFhXguZCJJbII4Ng6RLgrNbYNwnM1EM7w/li1CXj/TDxspeuB5zOv+wHUpl9C7BR0TaTSIZNJgWHXkgPbBUN+b5Yerohq30ULSU6MBSHxkCNXHszg07FUODXuV8i3HCA3McVKXFjjNdswVV+QShPzJCe2a0WZ4V9a/soIOd/Um8+8r65skVIUsIlRIaVBLvlzlRswns1E3j8OlN6FuHk/cAwPRbz+JulcH8h6YTPbQJ8ge+gSe0kpy73kZ697jSMJDEYeFgEyK9o6BWPefQBzwZhKrFYhVClQtEuvRCsr6uTzEchnK5BhEMinyAUNxnw9cuCASoXrwPzgP7sGTlYk4vgnS7n0QSaXIevbFfWQ/mgkzcFwqpOyTDRi3HiHy/sEA2NKzsZ/PJWPYyxj/PEzk/YPR/WsA1lMX8ZqtuAPhjuVbjqHr306Y49M5wgu13oxEoyTrne84NOxVSn87ELy8qOO/B+F1e6g4n4+pWE9ClxZIlcLxUOdHhqKOCGXDhI8pOZWNLiWOsKRowpNjiB03itzXPsWRI6yfZV/8SfbEj7BnFVL15xHinrwDr8mGokk0niozzsJyNIE5ihrQHsvFIvT7zxEXWJvDa63NqqYxJP9nOBmzvsCac2V9vrzgB0wnLnGox4vkLv0Jr9mO1+5EmRxD6w9eQBoeEvSqrIHxUCZxDwzEfDKb0HbN8DqcuKvMxIzpS+Vfx+qUrfzrGLp+7djd7hnSn/sQ89lcnMV6Dg2djjRMg6ZVIqrmccTd0xdVUjQVfx0jckgnmr70L878ZyEVfxwO0gppkyzcPm51oGoe1yCtmr2BtltL/B4vboMZ88ls5FHaIK3Ye/qiTIqm8q9jVGw5irZ/B0HnzlxCGqrGYzAR2icNr8WOu7wK65lsvBYbF59cQNWfR4i6dyD2rAIiu7bA63DhCMhqk9u7U3Eok60jZlG05RhOg4VmDwyg2YMDqc7Ix222Y7lcRswAIeJIEaUlNDWeykOZJN4pzJlUoyBj3vfsGD6LvO93E9U3DZFETEzvNohlEiqOC4fQfZc+RfGedNZ3e5lNgX2iNBB6HtU1NbgPvRq192615bd8y7Hg2h6TGI3NbMVQfuUwb/vP2ynOK+a1/7zOgb8OMvy+YfQd1Rez0VyvbHA+Gmnr4+4T3k/i/tUXw+50Dg17lbMTViANUZPwwEDCurXA7/XiNpqxnMsnvGtLxIE0S1ED2mPJKg7qQJMHB1L2Z8C2iWv5UUnkgKhORIDPYQpehONzWoMHlNfj54Uvt7Fp5GzsZVUU7TgV3KvHdE3FZbbhrpWTPuPLbfw8ajY/j5pN7p/HkQXmq6bsd70nsbfHBPb2mEDZxsOcn/EZlTvPBOcr4cGBFKz9qx4/WnRphdfrxVxlJj8zl5ZdWrF73XZm3j6Z0zuPs/OHv8lJv8TL/Z/B7XSRm5GDsbwKVWIkPT6bzPGXVmDNKaV852myPtzAruGzEEnFiALzdfy55VSfzePvbhMo3nSY069+Tsmfx5CoFegPZ+LUm9lz91v4PF70hzNJfnAAiugwIrq2wGO2o0qMBLEIt8GMRK1AolFi2H+O+Pv6Ezm4I+qmMcG1ufY++BZu4WYh8t/yuf3/S/z73/8mIuKK6/udd95JbGwsX375JTqdjpYtW5Kdnc2cOXP47LPPyMjIQCwWk5iYyIsvvohIJOLdd9/FbDYzaNCgOnkly8vLWbhwIUuXLgWEA8EZM2bw/PPPM3jwYHJzc/nkk09wOp3ExMTwwgsvEBISwqFDh/j++++Ry+XMmzePX375hf379xMTE0NkZCRRUVE8+OCDzJkzh1atWnHu3DnsdjvPP/88LVq0YNeuXWRnZzN+/HhMJhNr166lqKgIr9dL27Zt63gvOp1OnnvuOT7++OM6B5pLliyhb9++pKWlsWbNGsrKyhCLxTz99NO0atWKDz74gPz8fDp37syoUaPqjNNoNPLcc89x3333BT0Za/cpMzOT1atXI5PJeOWVV4iLi+PixYssXbqUlStXIm7gQpIazJkzh3HjxpGamlrn+bhx4/j666/x+/188803nDp1CoD77ruPvn374vf7+eyzzzh79izx8cLmd+DAgfTu3btOm7X/PyMjg40bN/Lqq6/icrn44osvgrkoo6Ojg89XrFhBYWEhzZo1o7S0lCeeeKJe/65G6ZKvqfh4HbqxwguZ4bs/kUaF02LDe4I3ht+Hz+rg4sgXaLJ4EmGj++J2uKgu0uNxuNix+Ed6PDaSjdM/wVJu5LXsrzAWVeKqOQz88yia6DBSB3XEb3exa8oa2j8+grxtJ2nz70Hsmv4ptjIj7Z8YSefn70QdHYZdb8JZbUOikCJTyPE6XLhtDrwON36fn93PfIC9zEibJ0fS7oU7UUWH4ag0UbTjNF6XmybDOqOOi8Dr8gibaJsT48Ui9k1ejb3MSNsnR9L11QeRqhX4PT4Ktp9i5/j3GLB4PCkPDMCUUyrkphGL8DncyMM1VJ3N4+CEFfhcHlSx4fR6/zkhSbcIMpZvIqp7C5oM74IySou1SI/P4yX31wNE92iFo9JETK/WSAKX3CgiQnBVVuP3+jh02+s4y6pQNY2h0+qXkYWHYE7PpWj9Xtq8+ShiuRRpmEaIlpJK8DndHO3+PIqkGDqsfxNpqAp8fsrW7UT/1zFaLHgGeUw4nmoLboMZR34ZFX+fovgrIVSy1773kOlCcZUbOT9xBeaAd1Dvgx+gSo4BiRhXZTU5737Phe/30vvb6Zx6ZQ2OMiOjTnyEs9KENFSFo9yIMjockViE6WIRmqYxyEJV4PZw4cUPMR+7QOtVk4m6rSf4/ThLDZSv20XllqO0/vAlIdeeWITP5kSqC8Vjd3Fm4iqaPjkK4/EsYkZ1I/2VNUHe9P1jLrLwELx2F0cfno/xWBYdlz1DwoMDsWaXBOfL73QjCw/BlJ5L+ovLaf3WOKJHdEURF4EvIA9eqwPLxSIyXl5Jq7ceRTegPXKdVshdmVcOIsE7s+j7nShiI4j7Vx9wu8l56l3sZy7R5O1nifjXQMQqBa6SSmwnMsmfvpy0/Z8gjdCCz0fh22vRf/0nZU4Vfba+iyI2HHlEKG6LHbFMiktvwpyey+kXl9PmrXHEXKePTf4zjPj7+qOIi8Dv9WE+l4c8KqxeH30uDxmPLSTuoSHE3j8QiUaB3+vHWVxJ9dGLyCJD8TndaLu2RKYLBT94qq1UHTyP8fhFmvxnOABeqwOpVo3X7qLomx0kPTkSkUSM8fAFwrq3RBauofroRTIeWwRAu8+mEjm8q3AgmVtK5oSPkUeHkbZmMhKVQpgXjxdbdjHFa/9EpJCR+MQoZFHC5UjOYj0XJn6M+XQOLeePJ/bBQYgVchD5cZdXc2nxemLu6En18Szi7x8Q8JKU4bU568xz1NDOSLVqfA4X7morZyauouX0B0h/ZQ3J/xlG0qNDgwniLReL2D9iJk0eGowkVEWzp0YjDVUhlgteFLbsYs5NWEGruf9BFhGKSClDLJPic7kFz+bIUHx2F+enrKbJk6MJbd8MRUIk515ZTdnGw4T3bkO3H2chEotxV1s5cteb2C+XEjWsMx1WThC8ZKssnB03n9BOgo2Wx0YQfXdfZFFaRDIpzsIKbBcLCenYHHx+/D6fELIuFiOSSTl2z9ygfnQM2A5Tei7uKjORgzritTuxXixC26k5XrsTj9nOmafex1lWRet3HqPJuGHCR54yI/sHT6PV7Ifr8TBj4ipSpz/AuVfW1JND/a4znHn+o2D4feevpxE1pBMi/Dj+/APr8vdQ3nE38l59ESckIA6PQKRU4S3IC1yi5MX21WeEPDcBcUwMXrMNb6UB+5HTuC8XYP7pDySREST+uByxRo3f50ckleA1VOO323GcPoekU2f8Xh/SMA1H7noDR0Flo/gRNbwLHdcItxG79GYODp+Ju7IaeXQYvbe+G7z8wefz8dmj75J7OJMHP3yJdqN6IBKLsFRWExoTIeRq9fuxGy0c/mYbVr2J1i4fPqebyKGdcRvM6IZ2wmd3cW7iyqD9jRzWmVZvP4Y4RIlYJsVjsmH95S/0q34k/KHbhTLPPEDB02+Q9Pk8xGEhiOVy8PvRr/qR6l+3kfztQrw+MV6TjbJf96GIjUA3tLPwMSmgXwBtV00kvG87ZJHCIb/HaMHz5zr8djuq+x8VdHLHFvwWM/IhoxDJ5Igjo/CbTTi2/Ibn7Gm0C5bjKtHjMQiXR7hKKlG2SMLncJL7yofYzgi5ppsueJ6oh0fgyC7k8qQPsJ3JxuBW0vX7V/HYnIS0SMAPiCViRFJJUJ9rZKrPrkXCJR5eH1teXUtGIO3IM7uWCLbK5SaqZROqCytwBjzMKy4UkNA5FU1MOFKJGEdOMdIIIVfbqZ7CLbnN3n2a8MFdkGg1+BwuvNUWsicvx+/10nTxi6hTE6g6eoFTz32ELFxDl1ryVLR+L23ffBRFTDgiqRhrdolgI3w+DnV/AYCW88ejG9oZRCKcpQbyP/iVVoufESISyqtwl1cjjQil8s+jXJz1GWnLX0I3rAvSEKWwZzFa8bvcFH+/k5A2yeiGdUaiUeIqM3J58TpCOjQncmgnvAE56vjpZA6PmkVYl1TaLn0GeVQYXouDvFWbuPz+rwzKWINIIgnmjq6xoYjFKBIiEYlE+Lxe8AjeoGKVPEgrtENzou/shSwiJLBmWDCfzaPgk820qUUrf9Umct//lcQnRtLkwQGI1Ur8bg/OogrUbZri93gRKWX47S5cpXpKVm2gyfSHEcukwoG6CBxWF7ZiveAdF8jPvfvhhRgz8tAkR9Nn1QRCU+MQSyRYCyo4PGk1nhID3T54Dl33lthLDVx47zf0R7PouXoC8nANxrN5HHvx42C6j0Eb5xDRqTl+n4/ML//m+NzvienRitG/vYHxYhE+tweFLhSJQoYiXIPf58dtsbPt4YVYSwzcvXku8phwvDYnXoud42MX0v69Z+rsO/wuD/LoMPof/kBIh+L3Y6oy8+SA8dgsNr479g0isRhteKjguGAwIVfKkcpklBeVs+SVpVSWVPLFpo+uS6uxtt4X2J+3mf8E8fcPQKKUYS/Sc/LZj6g+nUPLaffT/Pk7cJToMZ7M4dL7v9J5+QtBuqcC/BydsxyxIhTw4/f78Vn1TJ39FkdPnsFoNBGpC+eF8eO4765RAIg1kYjlaowXSznwyhr0ZwSniqFfTeXgtE8b3Ne7TDYkciketwdFRAhShRy/z4dEIeOnkbMw5ZTS/smRdHr+TjSx4fh9flwWO3+MXUjlmcukuD10+XYGHouD8o2HMKVfrrM+1LY3NfxAKUNfXMlHLy0hJz2b+yc/xB1P/wt9iZ6cM5dYM2M5415/kk6DuhKdFMPrd08jJz2bBe9OJOnBAVgCe1KRRIzX4Rb2TGfzcBnMxAzqgNfu5OSk1RhPX6bLB8+iTUvm0KOLESvk9P5mGuomUYilEizZJewaNZv2bz1K4t29kYaosBdW4jJayHrja5pPvoecZT+TtvhpRDIpqqQovA4Xhr0Z9cYVNbQz6qsuzPzfhnaxvW5c6H8YGWWHb1zo/yLcOpS8hVv4H8SGDRuw2Ww89NBD/9Nd+W9BespdN13nV5+2UbRifDcftq5uXFo+GlNN0UjT621EUsgo77Xz4V0PGtHN13P7G+eAbxLdfDaRSP7Zre9Xw+y/eVr/nblOohU39kJvCGVO1Y0LNYDGzJgc740LNQB3I6jJGqVhjYOLf5Yz+Wo0RsMUjQz/aYwNUIoaN18Of+P48d+Frp1LblyoAZiKFTdd51K57saF/g9it+rmdWWovXHznBhmvnGhq1BarblxoQbQsXf5TdfJOX79SyquBYO74YsqrocTysZZ+8Fu240LXQWD9/oX8V0L6kbYX19jEkrTOHsjaaRt8zeCVojE3Shauf6bXy9ljdy3WSSN2xfFeW5+ZVkqr75xoQYwxRXWqHqNgbsR8zwyY16jaH3f6Y2brmNvZNarFPfNz9fnSseNCzWAh5zXv+ugITT2wEfdYI7q62Nk2Q+NpPb/BtrG9Pyf7sINcb684cjE/1txK3z7Fm7hfwiLFy9mz5493H777f/TXbmFW7iFW7iFW7iFW7iFW7iFW7iFW7iFW/hvxa2Lbm7hFv6HMG3atHrPFi9eTHl5XS+CRx55hM6dO/839eoWbuEWbuEWbuEWbuEWbuEWbuEWbuEWbuH/e9wK376FW7iF/zb8GXvzYepmcePCByWNMG2NdR23XCcf6LWgbuACmn8CUyPCgKI9jQvpkzUi2EPUyAARo/jmv5GF+RobQnzzsTny/8YQ4pRIY6PqXdA3Lrz0v3NsjeF9Y7+eNlYWG4PGhB3+d/bvfytc/40BP42dr8bYUYASqeym68R7GhfK2pgQ3cZyvs89xpuus+u3xoVvKxsRdlguuXm+A0Q2Mk1KY9DY8OjGoDG2rbFobFqQxsDaiJWlsbrcWMloDL3Gym+Mt3G2ozFojEyVShu3E3j49NybrrO13exG0WrMXsrQiL0vQEQj97+NQWPWvhFlP/5/0JP/e9Ampsf/dBduiMzyo//TXbgp3PKUvIVbuIX/MaiSo+m0eiKycA2m9FxcehNRQzqB14fP5UaTmkD6gnVcXLUZALFCxrA/3iIkJQ6RVIzlchl/j5hFpzceIfnevkjVCmyFenweD9qWiWxq9yxeu4uBv72BVKNEkxSN1+GifE86Tr2Z2CEdQSRCEaXFmluGCCjefJQLy34FoPW0+2n1wh0gEWO+UMTu21+n/ZuPkHBHT5Qx4Vgul+JzuMjdcoz0934DoPeyp0ka2QWJSoGtpArD2VycehMJgzvhdbmxV5pQRoTgd7o5MXk1pkzhluK20+6n5Qt3IArQ2nn76/jdXqL6tqXPF1PwuT1IQ1S4TFb+fnQJHruTwStfCvIyJDmG4j3p6NKaok2J5fv2z+GsstBz7jhSRnVDpgtFJBVz8d0fyVn5R7156PvHXOQRIXhtTg7/ez7VJ7OJHt2NFjMexO/z4/d4ubx8A23ffQJZoNzxf7+L6WQ26hYJtP/gObQdUrg0/wfK/jhMx9UTkYWHgESMVKPEVWni4KCptJ73OFHDuuC1O8l4eSUJDw0ialgXpBEh+P1+HGVGtg55Ndi3tCn3kvqfYcgjQoSLJ2xOdj0wj6qTOTR74U7iArcOi6USNC0TMZ3NRRqqwhxIKt5qzqPEjO6BPDD+rHd/5FKt8Xd8/1liRnVFplWDnzrjjx3djVYzHsTv8yHyeLm8/HeavXBXnXEhFuOptiINEy5r8VRbyXh5Jeb0yygSImm//EUU8ZEo4yPwWp0Y9p/l7IvLiR7dg9Sp96Np3QRnsQF3tYXCr7eTPH40Mjn4TBak8TF4DUYK/vUsALKUJBLXzkcSG4W3Qo/XUI3+/c8JuW0wobcNIsXnx1ZYiTI2nIuL1pO7Zgtp8x4jZlhn/B4vPo8PiUJKdSB5vN/tJXZ0N9q89jCqxCiQiKg+coETD8+n1Zxxwrw0MC6AtPefI3pUNyQqBc4SA6b0y5x9cTkpE+8h8dFhiOVSZGEa4SKOggrSn/kAl95E1+UvoogOx+/zUfDNDsr+OkbfP94W5FMkAhEcGP0amhbxNH/pbgB8VifZy36mxbQHkIZrUMRGYM8vRx4TjjREhddqD/bx7MsrMafnApD09G0kPTESZUIkXpsTw76zuPQmYkZ1RxYRis/tQSyTYM+v4OxLHwfnrOMnkwht1wyRRITlQiFHbpuN3+0l5q7etF30FLKIEPweb3Bc5vTLtHv/WaJHdMVVaeLAoGmokqPp+cfbyCO1IALr5VJ8dhcFX2wl8aHB19WV68mUWCGj++9zkGhUVxLN70kP2M7OiJVyJCFKJAoZHpOdEw+9G5yzDp9MIua2HuD3U77lKGdfXE6rOeOIv28A0jA1fo8Xv89P1txvKFj713Vpxd/bH7FSjs/hQqyQYS+o4OwLyxtN65/IlCxcg1gpx+/2cvblFZQFLiLp+P6zxIzogqvSxNFxi+my+mXk4Rp8Lg+yMA0iuTSo39b8crwWB+de/4qqIxfq2ACpSoGjxBDUj7ZzHiXh7t5ItWrsxXrcejNnp3+K+Vw+mtR4uqyZiEgmRdM8TrgYzOHm0D1vUX0ym4T7+tWSXwc5y34hddr9yMJDkAfkF68Pv8eL8djFejYxemQ3pJFaHHoTXruLi9/uJHPtX/SYO45md/VCEbCHIpGIHwO2HkDdIoEOKycQ2r4Z7ioLhn2CvfG7hRfY1vMeJ/6BgUhUcuyFlUG9bFdLLwu/2UH5X8fofZVeHhz9Gl6rgw4BW581/0fKA/IrDddgOV8AfghpnYjfD5bMfLQdUvDanUHbJpKIkZnzEEfFgd+PrzgXx5dLweNG2nUA8nueRBwVh99qxm/U4/hyKfLBdzHynd44K03sHjw9uGZ1W/UymtR4xBIJtoJyTr28EmVCJG0CNtvv9ZH12hc4Sg10XD0RVXIsIrkUZ7Geom93kL9mM713LETTqgl+r4+MSauCMtV72dMkDu+Mo9LErseW0X/li8jDQ/C5Pci1asG+harwe3zYSg24qm1kTlqJJbMQZUIkHZa/gLKW3dfvz2hwf3Nx/o/krtxUb0+k7ZgCgDWriPQJK/DaXUG+X5z/IwUrN6JMjqbTZ1OEy3k8XmGO/X6cZVVYLhQS1jk1KFM1tqPHlnfQpMQjkoqx5ZRyaPiMoK2Xx4Qjlkvxe32U/X6QjJdXAAi2LaCXjhID5sBeLf6efkhClHisDqQqBc6yKk49uSxof1XJ0XRcPZGQdk1xV1nY2/0l/G4vHddMJKJ/O2QhKuFynspqfDanIBsRIThLDEHdOD5K2Au0XfkyUXf2RiwVLgDL//A3Sr/fQZvlLyGPDgefn+JvtqFqFkvksK547U4yX/4YS8Ae9dizDHWLBPxuLyfufC34vMual4M3oMsjQgX6pde2AR69mXPTP8VyLh+A5KdvI+mJEbXWmMClH24v6hYJ9PjldeQx4TjLjRx7ZCGmAG86vP8s8WP6IpaIseWV4/f4EAfW5tOB+gn39aPF5HtRNYkCkYiqg+c5NW7hDXV52PKXUMWE4ff5ufTNTgq3nmDUxjdR6EJBJEIkgj9vfxNLXhm9lz1DSNMYvE43eQt+pMWMBwKXslzm7ISPGXBiBVK1Aq/DdVP7gO6/v4W2U3NBqH0+nKVVnH5yWbBeQzKV/uJymk+8h8RHhwo2O0SFs6wK4/Eswjqn4rS7UOhCcVZZhIvYPF423y7kixz61VQSBnVALJVQlVnAiXk/ULTjNNrUeCRhCYikCnw2Az57Na+9u4w9+4+giwjnt29WBS/Ewe/DY64Ab/1c5arkaLqsfpmQ1HhEAXtzesJKQlolkhqw816rg8zpn+Kx2Oj8xTQ0LRKE290LK1Alx5C96CcSHhrUoL3psexpEkZ0wVlpYu9/ltJn1UuEpsYLF1aKRFjyKpCGKPE5XbjNDsRSMdqWiRwcOZN2i59GlRwTtG2F3+4gf80WWs97jOjAunK2Zl0Z1gWxSoHP7sTndGM+n0/GxFW0fGMs0cO64Pd4kWjVKGMjKNtylDNPvx+U5RutK7XXsJp5voVbuBn8P51Tcty4cf+l+uXl5ezbt++avz344INs2bIl+Gzt2rXs2rXrum3u2rULg8FwQ9pz5swhOzu7wfpr1669Yf2r8fnnn/Pss8/iu4H3ldVq5a+//gr+bTAYgrdHXwvHjh3jt99+A+DIkSMUFhbedP8APB4PX3zxBRMmTODll19m0aJF6PX64O+Nmc9/UsdoNPL+++8zYcIEJk+ezPz58ykuLiYjI4MFCxbcFL0bze+GDRuYNGkSU6ZMYdq0aezevfum2v+fwi+//FLn79dee+2/hW6r18aSu/oP9vaZjESjRNc3jb29J3H+9S9BLOZyrc06gM/pxpJbzrFX1vBr6ngUulB6rXiJkOZxbGj3HLvum4fLZCX93R+pOHget9GKz+lm733vYMos4PiUT7BcLkWZEEl0vzS29nmFrFV/4Pf62DF8FjuHzwoeSIa2aUKLp0dzavpnbEp5AkWkli7vPUtI8ziOv/gxhuMXcZts7Bw+K3ggCZDz4x4MZ/NwGsxs6D8VmUZJbN80fu83haqMPLTN4/hj+CyOTVhJx7f/A4C2TRNSA7Q2BGi1nvCvYJvm7GKqTufwe9PH2PHke/SZ/zim7BI2jJzNhpGz2Tj6Nbx2J1nf72LrQ/OxFFQAkDi0E9qUOPaNmk3GzM9xGxq+zKDThy/gLDeypck4Kvdl0HXNywAY9pzl4JAZHBr2KhmTV9Phw+dxlhvZ1uRRDPsy6LRmIiDcqJo5+4vgy1XL1x4hb/Vm9veZhOV8AUXf7gAgalhn1Clx7O89kfNTP6HDqgnBv9Pnr8NRZmywfx67E9OFItYnPErp7nT6rBL6l7tiE4eGvcqhYa+SNe97XAYzeSs2sr/PZNxGC63n/gdNSjyHR83i/MzPcDUw/sIfduMo0uP3+OqNv3LPWfYOmcG+YTPJmLyKdu89V2dchv0ZiOVSLsz+HFt2Ca6yKs5P/YS2i8YD4Pd4ufjm15jTL3N+xlrc1RbwQ+LYoVgzC8j/ZDNuo4XTTyzh/PRPaTXnUU6OnU/+XU8j1oZQMfejuvJfbcK69yj2Q6cwfvkrBfcKt69KdGFkd76TQ/e+jcdkw2t3Ubb5KNHDOqNJiWNX78nYS6qQKGXs6vMKbqOVpLFDgmO0nMsnY/IqjoyeTWjH5rSa+x/UKXHXHBdA8Q+7Mafn4jaY2d9nEh6jlcSxQwHQ7ziJvaAC/e4zHPvXHPwuD20Xjcfv8XL+za/ZM2AKB25/naZPjKTrp5NwlhvZO3galXvPBm8tteVVcGjMXPYNmUHOsl/osOIl8lb/wf4+k8Hnp/rEJcyncjj9xFJs2aW4yoycm/oJaYueAiCkTROaPDoMy/kCzr2yGnNGHvKocHR92+Esr6b4h50AZM76nOqTl+rMmdfqIGPSSna1eQpVcgwpk+8FQBYegrOsCrfRwvkpa4LjquHH8YfmB/nTLqBTOct+wXKhEIlMyqFhr1Kx5dh1deVGMuVzujl+71ws5/M598oa7AF7puvbjnNT1uC1OsHvZ3vSo5yd8HGdOZPrtGQvXIctpxSP0Rqc58rtJ3EUVWI+m8vxe+cKN4LegNbebi9x6d3vQSQi653vsGUV/5do3UimLJn5eK1OtsU9xPkZn5K29Jk6OnzkIWEtb/PaWC6v3syuPq/gdbiwFZRTfSqHra2e4uCYt/CYbJyZvJqOy56uU9+UnovLYA7qR9rccWhS4jj+xDKOjluC22jl0rJf6BCga80uYd+wV3EbzFguFOKqqEZ/8DxdAjbxavltv+Kl4Dzj81Oybg+Hhs0ge9G6Bm3ikTte5/CsL3BUmth81xzaPD6clo8ORZsSx9YH3uXkop/w2JzYyqrq2Ai30YLbaKX8z2PkfvR7HR5GDetMWPdWVB+7yLExb9XRywtvfs2+AVM4dPvrJD8xks4Bvdw/eBr6WnrpNlo4N/uL4Nrc8rWxQb0Mad0Er8PJ/v5TyHrnW2RhIezrPYlz0z+l1ZxxnBi7gGP3v4M0rSuOzxdhe/s5EIuR9hgsyFtJHnjc4PXi2voTjm8/QDn2JdwH/+bww3X3ammvjaVyfwbG41kU/ryP8h2n6LBwPJV7z7J76Az2DJ/JqUmrSVv2LC1fe4TSjYdxVVZTtvEgBV9sJWpEV1q//RiKWB3bmzxC5szP6shUzo972PHIYgC6zH6IzE/+ZGP/qXgdLiwFFRhOX+bC2q3k/noAl9HKwYmraPvO40EbcuHNrzGlXyZjxme4q60oYsJuuL8BYU/ksdhxVZpwlhqo2H6KtEVP1eN7je0o/GobR+96k+rDF3BVVuM2WqjcfoqooZ2DMlXbdthzy8iYvIodKY8hi9TSYeXLqFPiKPp2B36PN6iXIW2T6uilKaiXV/Zq+Z/+SeX2U4hEIrYlj+PMcx8G7W+NbFgvFVP+xxH8Hk9QDot/3I35VA7bksdRtukQiphwToxdwP4BU5CoFVyctoZjw6YFDyR1w7oQObwrHoOZjKeW4CqrIvGJkSiTY8h+8yuODpjMidtnkfTi3YS0T+Fw7wlcnLqaVoueDtb3WhwcHzUTZ6kh+Bzg5DMfsm/YTPYNm4nX7qR828nr2oCcZb/QLiAnwhozFMv5AjJeWYM5Iw+/1xccp7ZDM+z55Vz+4DdKNh6mfS3eWLKKMaXnYs0pxVFiQKyUsbvPZDxGC0mB+ra8CmxZxWRMWsXpJ5YS2r7ZP9LlE3O/Y9OgGfx15xxaPT6cAWsmYK+o5o+hMynblxHU5XYv/4uqjDw2D5/FwYmraL/8haCN8hitdPvpdfweL5YLBTe1D2g19z/II0Io+XEXppOXMJ/NJf25D+vVqy1TbqMlOLbKHaeC8pH36Z9EDe3Mvt6TODhjLYqIELY+MI9NI2cHDyQBbMV6zn68CUtBBVvvn0fRjtMAuIxWfFY9PrsxWHbM7SNYtewdAEQyFSKJDE9VAV5LJZKQqHo6CcK6ot+fQdWxLIp+3kf59lO0XzQee145B8fMZe+QGWQt+4W0pU/T8rVHuPzhb2xPfpSy3w5Q+NV2vHYXisTIa9qb3HV72TN2EQAdX3uIsgPn0B+/RPW5AiqOXMBtsrKxy0v80fsVto6YxZl3f6Tq4DmavzyG0o2HArbtEAVf/E30iK4kjh2CJiVesL9TP6HjqpfRpMRzdMxbgB+30cqBQdMQicW0mPVQsKzTYEYWqsZeUIGn2hackxutK7XXsNrzfAu3cDP4f/pQ8r+KioqKax5KAoSFhbF582Y8N3H72a5du6iqqrpxwf+D8Pl8HDlyhKioKM6fP3/dslarla1btwb/1ul0TJky5bp1unfvzpgxYwA4evRoow8lv/vuO+x2Ox988AEffvghPXr0YMmSJTQmg4Df77/hAWxNucWLF5OWlsZHH33Ee++9x8MPP0x1deNup7ve/G7dupX09HTeffddli5dyltvvdWosf1X4fXevEv/r7/+Wufvd9555/9Ud66LyP7tKNt4GAC/24PfK8xp5Y7TiKUSxPL6YSjRfdpQuOkIYpkEl8lKdK/W5P20FwDDiUvItWqaPTSIwl8PBOt4bU6i+7WjdOtxxFIJfrcXv0egZb5YhFgqQRkTXodOaMtExHIphb/sFzwHtp8kbkQX8tcJtNzVNmRaNYqr6pUfvoCuYwpus3CDsq/WuORaDfh8qGLCsVwqRp0UjSJKS2jLRCRyKQUBWqXbT5J0X79gm4rosCDdihPZyMM0qGrRje/fDlNeOUU7z2AprAw+Tx7Vjez1+3BVmij8YTdiuQxpSP0bJ8O7NCdnhfCyk7NiE/IoLYqYcLw2Z7CMRK1ArJSTt2IjALkrNiKL0iKPCcdVacJ0Kif41VTXvx3lGw8J5T76jfCebYS5G92Dkp/2AFB9PAt5dDjlfx0X6H61Xfgq3EB4ujohkguBl7ELKzahiNLWm6+4e/ohUSuC8lS8bg/Ro7pT/NMeXJUmigPjl1w1fsOhTEJaNcGlN99w/BK1os64Inq3xVNtI3p0DwrW/olUq8FeUIFUqxH4Um7EnH4ZXf92lK7fizWrCOPRC0Tf1gNrVhHaTqm4yo0CAb8fv9eH1+4Ctwfzz3+i7Ni6Tl+9hmq85XqoZfs0Q/tg/n0bAMbjl1DGRWAvqsReWEns6G4UBXQjrF1T/D4fiphwCtftIe627kKbNmdwviRqBe5qG9GjhHm61rgAjIfOo+3UHE9AzovX7Sb6NiGcRdM6CY/JRslPe6g+noVIKkEWEQoQ9BTxWh1YsooIaZtMzoqNWLOKyVr8E2KZFJkuFOOxi3iqrYFxZSEL0wTn1mt1EDW0M8U/7SF6dHfy1/4peLIUVCLVqpHHhKNpmUj18Swi+rSl7PeDVB04hywyFJ/Xh6ZFPCKpFJ/dhTkjj7CuLevMWWj7ZpRvPITX6sB8Po+oYV0A0HZMwVVRjavciCWzIDgueUw4VYcycRutwXkJ65Ia1BXD/nP/WFduJFO156xi6zFhHG4vPq+PJo+NwHa5BJ/NhTwmHP2OU3XqhbRNojRAq3jd7uA8q1smYDx84aZoeS12NC0S8dkFWs4K43+Z1vVkKrR9M0p/E7xKir/biVgmJSQtOajDbqPgKRjVvx2lATkxZeQR2jqJop/24rU5MR6/hEyrRpkYWecaUsOhTMJq0S1ct4fYUd0p+mkvVcey0O9JR6ZVY80vRxlfN0VCWJdUynecxppbxqWl64O2o7b8Vgfkt2aevVY7UcM6A9e2ia5yIznr9yEP0yDTKKnOKiZpRBey1++j+lIxGSv+QCQWgbhuGKS70kRou6ZBT67aPIwe3eOm9PJyQC8v1dLLhuS3bONhJCEqpCFKwTMYiBrelaLvhYN//OD3evHaXYKHrMuJtHNfEIsRyRT4jcLHaUnbroKHpEu4jdZ3ORORKgRfeTGuwPzWIKpfO+QRIRSs20vhuj1o05oi06rrrG9StQK/X+ijo6iS6uNZFH+3k+hR3ak6cI7Ye/pdU6bKD1/AFfA+je2fRv4m4RbTqox8wls3IWf9PsJaJpLz017kYRpcJjuqpGjk0WE4y42Y0nOJ7N+OkvV7sWQVIZJI/tH+JnJgB0JaJlL4/U7sxQa07YRxicTiOnyv4X3xtzswp1/G5/bgc3uxZhUR0iYpqJfVx7Pq6FhE77aUbzyESCbBU20lvHdbSn7aQ+Kjwyj4fCvSwIGERK0M1qm6Sj98bg++mj1NVFgtWpeC9rdmLIp4HUXf7sBRbCAmsOZEjxbWZQDdgA743R5BNtxewd4M7Vx3rkf3QKSQYT2fT+UfR8DvB7GYsJ6tgx6PXqsDv8dL9SHhHchUa9xRo3tQ+MkfeIwWfA5XHX7UhiYljosLfwKubQNs+eUoAjZA0zIRY5015jxuoyU4zoi+aeSv/Qu/24ujUFibavaLmmaxlPx+EADtVWtzbKC+8dhFwnu1pnzjIaqPZ4FI9I90uSqgyx6rg+pLxYS3TeL8yj8wXSrmzJKfEcmkKHQhhLVMpHRfhsCvSyXIdVqqAvyr2H4SbefmFH+/E3l0+M3tA0b1wJyRh6Z10jXrXS1Txev2BPkW0jopKB+aFgl4A/JVeSIbkViEMkpbb+7s5dW4qq31njv0JvweZ51n3Tt3IEwr8Eok1+BzCHs/v8eJSCQGUf2UUVH92yEPD6HoJ8HehAX00pZfEbTzVccvoYiPrLOmF6/bTcLDg7HnlhE1tPM17U3Focygt3ts/3YowkPI/WkvVRl5qGIjhHWrlswmj+lLya8HgrbNeDyLou92Ej2qG1UHzpP46NAgD6uPX0IeHUb5X8eEyl6/EHESr0OiVqBJTQiWDe+SiktvApGY0t8PBOfkRutK7TXsWvp1C7dwI/yvO5Q8duwYs2bNYvr06bz99tsYjUYAzp07x7Rp05g2bRrTp0/Hbrfz3Xffcf78eaZNm8amTfW/WGq1Wjp06NCgd2Rubi6zZ89m6tSpLF68GIvFwqFDh8jOzubDDz9k2rRpuFwu1q9fz8yZM5kyZQqrV6+uc0i1d+9eXnvtNaZMmcKlS5fq0TCZTCxZsoSZM2cyc+ZMMjMzGxxzRkYGycnJjBgxgv379wefG41GFi9eHBz3hQsX+O677ygtLWXatGl8/fXXlJeXBw8lZ82aRUFBQbD+nDlzyMnJCXpvXrhwgWPHjvH1118zbdo0SktLmTFjRrB8SUlJnb9rw+l0smvXLh577DHEgfx7Q4YMQSaTcfbs2TplHQ4Hc+fOZcaMGUyZMoWjR4WcCOXl5UyePJlPP/2UGTNm1PGyNJlMzJ49mxMnTtTjjVQqZeTIkcFnzZo1o23btkFaS5cuZdKkSXz44YfB+Wlo3hqa39r49ddfGT9+PGq1GgC1Ws3gwYMBSE9PZ/r06UyZMoUVK1bgdgu5W1588UXWrVsXHGtRURE+n48XX3wRq/XKAjthwgSMRuM1ZWLdunWsXr2ad955h+XLl1NQUMDMmTOZNm0aU6dOpaSkBIBFixYxY8YMXnnlFbZtEw4yvv32W1wuF9OmTePDDz8Ernig+v1+vv76a6ZMmcKUKVM4cOBAkK9z5sxpkHf/FDJdKG6TLbhRl2qUSEOUwd8dJYZ6B2hyXQjuahvD/3yHu9NXUr43A4lKjq34iizYy43E9m9H0R9HrtSLCkUaouT20yso25OO3+tFEqII/i6WSxnw6+v0+W46oa0ThXZK9IgkYqRaNRKVnPCOzZGqFNiLBU9ZXbeWqOIi6Ll2ImGtEoNtKXQhwQPJ4Lg0Aq2qwIKuiosgoksq6iZRqBIig7RktWgpdCHBNpQxEbSd8QB9v5tOeKtErCUG1HFXcmyl/KsPl387WI/H6rgIrLV44zHbkWrr8lSmC8Xv82EvEA4zHcV68BN8+Y65rQf99i2l67cz8Lk8tcoZ6pQL8lKtwFNrXh3FBuQxYQJv4iNwFF3pj9/jxe++8tHHUV6NWFZ3QygcVEpIm3o/3Zc9jcdiB78fVfyV8YtVcqKGdsJVWV2HrixMXYfetcaPz4c/8PHp6vHH3tadQfuW0OXbV3GWGeu0LwlR4fN4guNylOhRxuuC/9a07zHZUCREEto+Bf3u9OBvivgIfE6BriJOh8dkC/7mKa1EEtlwHjVFh9aEP3YvMe+8gjQhFk9pRfA3kViMfv85QBiDvUgf0DUrjmKD0L/iuv3ze7z02b2ELt+8ysXXvwjy7YbjqiXnNW0DhLZrSnj3lsTdNwBpmAZHiR630VJHVlRJ0UKIosdXR6b8+FFE1n3pSH5qtPDSGeC93+tFERNO6tT7CO/eKtDHwNgC/1oyCwjvm4bXYkcklxI1vAuyUDXSECWWzAJCO6bgLKsi7r4BKBMjg2OrmS+/14cyKRp10zgkakVwviQqeXDOGhpXbZmqGVfsbT2QKOSkLXkKaZgmWK4hXflHMhWlRRqiYuCZ1eh3n8Hv8SINUaJJjUfdPB5JqIou38xA2zm13rhoQD+kISp0A9qjiI+g7ZKncVUYb0gLEEIwdSHE/asP2YvW/ddpXUem5LpQYm7vSdr7zyEN0+C1OQhNa1qH7yKJGLfJGuSnx2xHGqqi1YwH6fj+syTc3x9lgo4uK17i9OTVdearLl09sjA19lq2w1FioOljw6nYcapOPb/PR2jbJEp+PXBNm5hUT359hHVvRa+t8wnr3vK6NtFWYkDXMQVd+6ZC2GAte+51eoL7qTpjMdmEg5ureFgjvzX0blYv5VfppaSW/KqbxuCsNBHWpQW9t80nalhn4eUWUNaybc7SKjzph5GP+jeahd/hd1jxnj+BKDxSOKi0W+t8dPEZKxCFR9ahKw/YM2VsBI5iPfaA3NkDuh93W3eG7F1Cz2+mc/HNL/GYbFjP5RPeuw1eqwNlQiRRw7sgDVFizSq6ws9ryVT1FR11W+zIQlV0nHY/6gQdzcb0wVZsIH5Qe5RNourIsttkQ5kQibZ9M3xu7w33NzJdKGK5FFteOa6KanwOF4qATVM0YGNq2w6JRoksXENo+xREEjHOsqpgX67Wy15b5zMo4xP0e9OD8iDXhaKIDUcRE06Xb2bgMduvqZe192qh7ZKRhqmDtq3G/sp0oYjkUi7O/Ra/z4/P4Qq2p4zX4SjSE9G7DR6LHXe1Nfib3+Mj4T8j6LZ1IfHjhgfkVoerojp4AO/3+ZGEKFHEXZELZVI08qhwjAfOBZ85S/Qo4nUo4nU4a+lYzfPaiBnRBZ/Hi/VSscCza9iAJo8NpzJgAyyZBUT0TcNjcQTWmM5I1Ip646xdv/ZvztKqgM2y1VqbDXX5HpjjxLFDqNqbflO6rGkSha5jM/weH9bAx2pbiQECa2zVuXySAgdLcQPbg1gUPDRtMm44eH24KqoRK2Q3tQ+QhanxmG2EtmtK6ox/IwlRoWmZeBP7h2RazHiQdu8/iyopuo4s+7w+Bn06iTu2vE3LR4bUmcM2T4xAFRtBj7njkIep+ScQSSTgu2Jv/T6v8KwWavZPirgI7EX64P6p9nwCJI8dTNX+jHprurpZLKW/7kcWEfKP7I2r2ooqNgJbsR6PxU5I0xhU8Tq6LXoSWZjwjhA3pCOGAC3LuXwieretZds6o4gOa2Bd8eIsrSJ35SYhZdOuRcJagR9HkZ64+/rjtbuw5ZYhkopxllbVk8VrrSt15Vxfbw383wif3/9//X//r+F/3aFkmzZtmDdvHosWLaJv375s2LABEMJqx48fz+LFi5k7dy5yuZyxY8fStm1bFi9ezJ133tlge2PGjGHTpk31vPKWL1/OI488wpIlS0hOTmb9+vX07t2b1NRUXn75ZRYvXoxcLmf06NHMnz+fpUuX4nK5OH78eLANh8PBO++8w/jx41m5cmU92p9//jl33nkn8+fPDx6ONYT9+/fTr18/evbsyfHjx4OenZ9//jlpaWksXryYhQsXkpSUxNixY4mLi2Px4sX1Qp/79u3LwYPCwUZVVRVVVVU0b948+Hvr1q3p3r0748aNY/HixcTFxaFWq8nNzQVg586dwUO4q1FaWkpUVFTwwK4GzZs3r3MQCiCTyZg6dSoLFy7kzTff5KuvvgoeeBUXFzNw4EAWLVpEdHQ0IBy+LliwgH//+9907dq1Tlv5+fmkpKQ02CeAy5cv8/jjj7Ns2TLKysq4cEHIMdXQvDU0vzWw2+04HA7i4uLq0XC5XKxYsYJJkyaxdOlSfD5fHW/V0NBQFi5cyMiRI9m4cSNisZju3btz5IhwqJaVlUVMTAzh4eHXlYmcnBymT5/OxIkT+fvvv7n99ttZvHgxCxYsIDJS2Ly98MILLFy4kAULFrBlyxbMZjOPPPIIcrmcxYsX8/LLL9fp++HDh8nNzWXx4sW8/vrrfP3110FP0Wvx7h/j6jzXIhH1cyn765fBz98jZrGp6wTC2zUVvEVqQaELxZiRV8drCT/Yi/Vs6fISui6pQt62QNPGM7noj17k6PPLyVm7lV6fC4f01stluI1W+v04kz7fzcB0sTDYG+OZXP7q/jJVJ7Mp+u0Qgz6bfM2BiUSimnWcjOUbEUkl9Pv4BVKfHEn12VwhPOZyGS6jlf4/zqRfDS3fFVoV+zM4MXE12Wu3MrSGVqBRsUxC0siu5G463ACPG0gm3hBLG0CNzpVvOcr+/lM4O2FFvQPD2uUaHv3VNK/6VURwHFfaq1sk98c9eB0ujk5ejaPcSNvJ99SjGz2yG9Uns8H3Dxbhmxx/2ZZj7O4/lbMTViCLCGm4cK1x1dQL9k8kEOm09hUuvv6lcDgR7Hst4oGO3Ohwv/qHTVR/8xvGL3/BU2FA3uLKplYkkyCPDKVyz9lA66J6Y7y6fyKR4A13oP8rnHp8CU1fuOufj+sq+P1+Cr/8G8P+DMwZ+biqzLR6a1y9NiRqBV3XTubigh/xN5BAvfYzXb804u7rj8twxVPq1OPL8NqdXHzrW1RJUYS2a1qvj9asYgrW/okiTkfX72dhycgT2vVDxqRVqJKi0bRMEA4ZA+Fsfr8/OC6JWkGnta+Qs2R98AUjMJkNjrsOahUp+PJvDt/9Bl6HC5feTOu3Hm2oWAO4Du/9fhzFevZ2fp6wri2QBOyZSCpBLJNgu1RM3ieb6fjJpHrjagiOIj1nnnmf6hPZuPQmVCnxN6QFYMsuwXK+gMrtp0h6cvR/ndZ1ZMpVZeHyB7/hLKsKytSNdKVw/T48NienJ67CWVZFVP92GI9f4vycb2g944FguX9gJpGFaYgd1Z3Mt7+rV0/XszUlAc+Yq/slyO+AOqkzTj++FNvlUk6MnY8qKZqQds2uELrKJorEYrq99hBH3/wGfwPRIfU4cA0eXvnx2vIrUSvovHYyl66hlw1Qu0JWKiGkTRLuKjOHhs/E7/URf9+AOn3y+/1IwzRIklrgPrQN64xHQK5E2nMoigeew/nrZ9do/Rr6VdewBf8t3XKMnQOmcvSJpTR7eQwg5GbMXb6B9itfRpUUhSUjr8Hh3EimLv8kyNShyWso2Z1O3MAORHZpTtO7emFOF9bzmj6KRCI6r51M5utfCgetN9jfRA3uiN/rw2O2NTiuBnlQ86dUjDwqjIuvf3nl8LtWndp6eWjYDPZ2fh5t+2ZXPG3FIqQhKqpPZ5P3yWZC2iZdWy8De7WCL//GsP8clotFdWyb3+8nMjAW85krueWu5m3cPf0wBvK61vyWt2w95b8f4MzYeSQ+MYqw3m0BEZVbjqBu1YRuWxcikojxe/1BGZWolbRbOxXbxQJ89rpecUKzDcl83b/j7uiJ1+KoW+aqOrIwDTGjupMVsAHCGvMXyrgIun0/Uwjf9viuK0P/6LdaazNARL92JIwdyuUPfv3HuixVKxjw6UTOLFh/DWLCflQeruG2v+fRYuxgfC4Pfo+PqBFdcVeZ8ftq06rb/vVsNkD5lmMY9meQMXElfpeb5Gduu2E9v98flKmzE1fhLDMS0qpJnXr6M5fZ99IKtj+6mNaPDyemlxBNcuGrbfza9xXsZVXYK010f+ORhjtWDzeWjZp5EF2HD5H90kgaO4ScpXX5LZKKkYSoKNt46Bq0riEPgaK5P+3DdKkEw4lsXAYTnd98hIQRXak8ejFwoCjIYe7yDXRYOQFVUpQgh1c3KxIF7W/M6G5UH73I8YfmI1ErUMTrEClkNHvu9mDEAUFRvP58XevHW3co30Jj8L/uohuDwcD7779PVVUVHo+HmJgYQDis/Oqrr+jfvz+9evUKHtLcCDExMbRo0aJOmLfNZsNqtZKWlgbAoEGDeO+99xqsf/bsWTZs2IDT6cRisZCUlET37oI7dP/+wgUNaWlpwTZrIz09vU6otM1mw263o1Jd+brq8Xg4efIkjz32GCqVipYtW3LmzBm6du3K2bNneekl4SIMsViMWq3GYqkbAlMbffv25e233+bBBx/k4MGD9O7d+4b8GTp0KDt37uSxxx7j4MGDvPvuuw2W8/v9QrL0BnD1c7/fz/fff8/58+cRiUQYDIZguHVUVBStWrUKlvV6vbz99tuMHz8+OB83gxYtWgRloVmzZpSXl9OmTZvrztu1xnctFBcXExMTQ0JCAiDIy19//cUdd9wBQK9evQDhgLbmILJv376sX7+eIUOGsH//fvr06QNcWyZACLOvOSht1aoVv/zyC3q9nl69ehEfLyTy3rx5c9DztLKykpKSEkJDQ6/Z98zMTPr164dYLCY8PJy0tDSys7NRqVT1eCeR1D+wAti2bRudOnVizZo1dKv13K03o4gOo++OBcKhYWElHuuVTaEyXhcMKauBS29GFqahxZMjSXl4MKoEHT63F3VCJDXf6dRNorj0xbZ69RTR4Qz49XWU0WG4qixC7jXAY7GjjAnHUVqF6cxlOi14ArkuVAjnFYvJ/2E3TccOJm54F7x2B6oEHYbARloZr6No42GaP3c7Cl0IToMFp8GMIlKLKjqM2/+eh7WwMhgG7LbY8VgcbLtvHqJSA6OOfoA1vwKPxY5ILGbnba/j9/ro9sFz+Dwehm4T9KnqVA6qBB2Fvx2k04InCEmMxBbIv5g4pBP69FwclYJXSpvHhqOKjWD0+tlUHL+EJiGSGq2XhqqCX6ebPjGCpEeFnDAisRhVUhRVRy6gTIgEEThLhcPnpCdGkhgoh0hMSJskjEcuoEzQ1SlXA6/NiVSrDrw4+FAmCF4ONQnsE8YOoc38J4XmJBJEtULYlDFhwQOi1MdH0DzwJVwkFqFJjCTnm50M+mkWiEQ4So3U+LrGjelD8bo9tHnnMZLGjyJx7JCgF48y8Yqtv9b4EYsRBW52vHr8NajcehyxXEazCf8ibkxfxGoFXosdsVSKs8SAMjESZXxk4OtyZLC+p1rwlsn6Yivlm48Q1r1l8DdniQFVcnTg//VItergb9K4KLz6+qkivHojinYtUbRtgc9kQaxSIo0T2ogZ1hm/30+7uePwebxUn8pBlRhJ1ZELyLQa/AlCwnlVcnSQjktvRqpVB/g2FE3rJrj0JpSJkdcdl1tvRhqqwhvQWWWCDpFETNcfZqFIiMRyLg/z6RyajBsuXMghEb68i6QS+v41D1mompRnbr9K9nSIEAVD6UPTkumw7FlOPryAnpveqje3Eo0Sa04pYd1bBT1Pav4FKPhkCy1e/TdSrYro23vgKq/GD9gCec6iR3aj5Ke9aDumBMfm1puRhmno+PkUSn7ehyUzH5FETO/tC4PjqvG2VcZHBscFEP/AAFTNYum2bjYExmU8coGw7i1BBIVfbqP9B8/V05Ua3v9TmXLrzcijw+j+25vIo8JxV5nxWB24yqrwu71oOzXHsDsd/9T7UTWJvjIurZr4fw8S+vjz60H9sOeWoYzXoYzXkfXOdyTcN+CGtGrkV9shheJ1u2n/wQuIpJL/Mq3aMpX89G2omkTT9YdZuKssaFomkLfqD7p8MwOJWonlfH4d3fB7fch1WpqNH0WTsYODcqJK0JH/zQ56fDMdkVRC+d8naTFpjOABYzALOhCqQiyT0n/7/Cv1EiOpCshhaNskDt/zNu4qC02fGBm0HWKpFEuu4NkWHpjnmvHUyO+ph+fTY9PcoE0UyQN8qjRhzSkh4d8DaVJji2vZRJFUQnT3FriMVjpOvgf9qRzUCVfsmUQhxWupe2NuDe9r3qRr9LK2/NbYxNryK5JK6PPXPKShaprW0ktjA3p5tfyKJGIcxXrclSZsuWUAWM7lE9pOCE10lBiCti1yYHv8Lif+ihLwefGc3I9swG1IUtog7dRbyCkpV6IY9SD+skLE4dH4jQYgsNd4YgTJjwxFlRSN/sB5lAmR+L0+HKVVqJOicdSy24ZDmagSo5CGqhBJxBR/txNNy0RU44YTfXsPPBY7mpZXohyuJVOySDWtnhxB6sODkaoUuEw21Ak6Ln7+NwlDOmIvM3Jo6lpu3/AmtnzBa91TbUPZJAqxUkbqlPtuuL9JfmIkqVPuQxqqQtenLRE9WyNWyHAbrYhl0nrrUY1e9t6xEAB5TATuKgvlm48QOaQT2g4pwTp1bFste6NIiMTv9qJMjMRdbcV6sYjYf/XBsDsdkUSMz+m+QitSC9Fh9N6+AEdgLK6KahzFerTtm3F++lraf/Bc0AbE3tULqUbJgKMfIVbKkGrVwQ/FjhIDqqQoYu7owbkpnxB7V69gXyUaBa5SA+5KE5Wbj6Dt0gJniR6PwYIts4AzD82j15HleE1WXKUGRFIJ7T6bQtnPe1G3SEARkO2EJ0YR1rMNbT96iepjF1AkRuIsEXaJivhIXKVXcsOLJGJihncBsai+7bjKBhwN2IAa5H+yheaT7+HYfW+TOuNBwjqnomoSTe/tCzCdyq6z/wht04ROH70gXG51KhtFXETAZoXiT9AF12ZHrbVZpgslbdkznHx4ATJdyD/W5VGb5yLXqmj9zGgQi9A0iaLiyEXU8TpAhNNgwmOxc2jymmD/xhZ8ReTgjjR94a7gB9jUGf9GolbS4rWxyCO119wHiGVSem9fGPT+l2oUOIsNKBN0+P1+NKkJwqVG19k/OEurcFVUIw1V0eHjF/HanEg0ChSSiCuyHKnFXmbEoTdRsOU4UZ1TKT98Ibj/BchZv4/+H15ZZ6+GWKkloUUsH328UvCSFEsBYY8uEkug1q3WNfvEGnujSozEH7i4R5UkrK2CnX+Gow8vwJ1TWmf/2+qtxwCENcxoua69afZAfzRJ0YikEioOnkedEIm1oAJ7WRWaJlGcnvcDvd5/Bnm4hvzfDgb1WSQRU/TdTiwXC0mdej9uoxVnqYHEsUNoM/+JoIyL5VIiB7bHll9B9IgutH//OSQhwhyEdUxBmRCJLOL/x957x0ddZf//z+mTSe89JAQChN577wguFlhFsAsISq+CggoCRnAtCIiICKiLvdEERGqAUJOQkJBKes9MprffH+/JkEAAyWfX7+7+8tqHyyMz7/u+7ZzXvXPuuee4O/bAIrr+8xWnZ2dD60rdfWxdOa8rH01owv3gf85T8tNPP2XUqFGsX7+eqVOnOq/Jjh8/nunTp2MymVi2bBn5+fn3eNNNPPTQQ/z444/3bfk3mUxs27aNefPmsX79eoYOHXrbld+6aMg4t3r1auLi4oiLi2PLli31DJIAly5dQqfTsWDBAmbOnElqaupd42TeDT4+Pri7u5OTk8OpU6fo27fvPcv07NmTS5cucf78eaKiou5o4AoKCqK0tNRpQKtFVlYWYWFh9T47ceIEarWatWvXEhcXh5eXl3PclEplvWclEglRUVFcunSpwXrDw8PJyspq8DsQvDJrIRaLsdls9z1vIFzVViqVFBcX3/W5hiB1GEPEYrEzHmRMTAxFRUWo1WrOnTvnNFzeTSYUipvXkfv168eiRYuQy+WsXr2apKQkkpOTSUxMZNWqVcTFxREVFeXUj8bg1rG7k04NGzYMf39/li1bdtt3ZUcuk/n+j5waukQwXEgFSvLs2gKzRufcsNRC7utO2dlrGMvVHB63ApvZQtm5NJpNEDwy/Pu1RaKUk+OIv1hbRuahovj3y6Rv/pWazCKsepOzrsChnTBr9BhKqvDqHA0ikTMhSkVCGsZyDfFPrQexiIJfzxExsT8Kf0+8u7TAotHjEuqLSCzCWMeTq+R0CoZyNXuHL0PsMMgABPVvi1mjR19SReQTgymLTxWuIzvqCh3bE5dQX4JHdSV9816ODHuFk4+vo3B/AhET++PdORqxQoaxSoveEYuw+fj6V7dTdxxCX1zJ/kdXk3vgPNGPCocfXl1bYDOanfXlbP/NGeC9+lImzWcI3uLNZ4zFVK7BWFKFS2QgN7YfFBLdzNmMzWwh7CnhSlXkjHGYyzU3YyLWQeXJqwSMEw41QiYOpPyPKwCUHkhAEeBF/NDFpCz6BFNZNQEjBVO1T5cWWGpuXnHM+Ow3fhv+CsefeJuKy1m0enEsoWO6CRkGy9UYHPUKP+JiKd2fQMXJq5jL1cQPXULF8SRKD5wnZMIAp0zZjGasDfRfczUXua/7bf1XRQY6++TePspxfb2U+KGLqTyeRPmxRKSeKkoPJBD+3CgsGh0u4f5YNDrnuMS+Ox19XqmQUdQxHqX7E5zj4Yy9IxIjlkgQK2Ugk+I2ehC6UxdvG1uJnw/GpDSqdnxH9Tf7MKZl4f43YU6aPTsCY2ElxwYu4sTQpRTvSyDUoRvqqzmIxGKMJVWETRxA8X7Ba18VGUjlyauYyjXCHJsslO5LIHjCgLv2C4SYV1J3F2e/bmw7wIXH15D88kYkbi6EPT0cY3EldqsVc1UNppIq2r87jbKjVzjSaQYnhi5xyN44x9iPw2a2YK7QoAz1pcun87g8cyO6zELn3J4bt4LK+FRhbh8bhMRFgUeHSEcb/eq1UebnQfmRy+TvPIylSouxrBqxVIzMzwNtRgFilZywJ4dRfvRKvXK1V21zt/zq7Ff80MXOfskDvHBrHV6vXwCFXx9Hn11M/NAlqC9l0mzGOOQBXk5d8erZCk1q/ZsBtWP/Z2VK5uuO1ENF+ZHL5Gz6BV1WIVaDCbFUTOm+c4jkUsQucqRuLkhUynrtqzx5FUtlDfrsYiod+hE8YQCV8SnOuoIf6YtFZ7hnXaqoIGEMXeR4dY3BVFpdbwzvt66GZErqqiR91RdceHwNxT+cImh8XwLGdMeqM2IzW5zxreqi/GQyxnI1J4YupSohneID5wmd0J/wyUMwFFdi0ehQBHohlknreS9WJaRjt1o5MXQp5ceTneWUob50370IbWYRleeEw6ic7Qc5MXSJkOhGrRUyezvkt5Y7bpXfWk4UqxSEPjGE0v0JiFUKJC4KEIka5MTB2+diqtLydeeX+GXEsnp87tclGpvF1qB3eOXJq7i1Cqunl3XlN3jCADy7tqwnv+0cenm00wxOOeQ3yqGXkXX08lZUnLxK4LiewvVakRD/tVaHpB6OUAUiEWKJBIlShrG4CkloJJarAv9IW3fCcv44NS+No+alceg/WQtWC8YDe7CpK7EbtNjVNw1I2dt/49iwpRTtO4exQkP4xP6ETRyA+mouZo3OGWoBwLN9JCKZlIrjyQSM6yWEInBVkv2hkKih4J9HCRov7HNDJg2+o0wVn7yKsVzDvuHLKDt/nbyDF2n+aD8iH+qNvrQak1pH6LBOVMSnONeXdu9OQ59bQuqKnX9qf5O7/SC/t5tG8c9nyN1+EG1GIaayagq+PY5Zo8PYwDpbfuQyWe//iCY5F6veiKVa2IPU6qWppArPri3rcUfV2WuYyjWcfWA5drOFqnPXCJ4wgLL9CYQ8PgiLRodXz9Zgt6O9dvMAvOLUzbVVJJUgloqRB3ihzSgUOKBnK6d+mUqquL76K4p/PUv66i+4Mu19TGXVZL0rJFQsPXCeiKlj0KYXYKrQOGVD6qki4OH+lB0QdMN7UEe0qTcoO5CAV59YXJoH4zemJxI3F+xWG2UHEmj17ovo0vPJ2/ILZQcSCJwwEICaK5nUXM3h3MB5lO075/xcrJTfto75DWhPTXoB5ceTnNxxJw6oPlf/RpDcz4OKk1cJe3IYgWO6YygoJ33VF8QPXULJvgTn/kMZ5oc+r4zjAxdyYugSivclEDSmBwDqq7m3rM3C/kAZ6otIKqHgn8fQZRb+aV3utf55iv5I5Psus9g3fBkVl7No86LgBBH74gPYzRaMFTXIPFTO2y/RkwZhKBCuJh9rN5WC3UfI33kYXUYBmqRMRGLRXfcBdqvVuYaVHjhP6OShzjVMJJFgKChvoFx6nf3DAEr3C/uhrPd/RJuWT97uI+hulCJRCbIc2LsNFq0BfUkVUhcFwQPbUeWQ0box1sOGdXJ+3hBsBjUF16/w8swXsRm1iJWO+JJSBXa7Dew3jZK1+8TivecwVWgInXCTbywaHSKZhK6fzuXyzI1oM4uA+vtf9zbhFH1/kvihi51rGDTMN9lfn6Amu5j8fQkYK2qInNCf6KeGUZ2ci1mjx79nDOrrhfj3akO+Y/9Wy79yPw9CJgrra+CY7uRuO+DYay+ps650w5Bfjk+fWAz55ZwauJDKk8lUxqfg07ctR9tOo+LUVQx5ZRgLKig7cpnin27eALh1Xam7jw127rNb3jbP/6uw/xf8778N/3OekjqdDh8fIZZB3czHRUVFREREEBERQVpaGvn5+fj5+d1mJGsIoaGhhIaGcv78eVq0aIFKpcLNzY2UlBTatGnDsWPHnDEKlUql8521Bh8PDw8MBgNnzpxxGpcATp06Rbt27UhNTUWlUt12tblDhw7s37+fBx98EBDiWEZGRtZ75sSJE0ybNs3pdWkwGHjppZcwGo20b9+egwcP8sADD2Cz2TAYDLi4uNy1z3369OHHH39Ep9MRERFx2/e3lpfL5XTs2JFPPvmE6dPvfDKlVCoZOHAgO3bsYOrUqYjFYv744w+MRiPt2rWr96xOp8PT0xOpVEpSUhKlpaV3eKuAGTNmsGHDBn744QdnQp5atGvXji+//JJDhw4xbJjww/369et3NTLebd7qzu+tGD9+PNu2bWPOnDmoVCp0Oh2nTp1iwIABlJSUUFRURFBQEMeOHbunV6dIJKJHjx7s2LGDsLAwp7H3z8gEQHFxMYGBgYwZM4aSkhJycnIICAjA1dUVhUJBfn4+6enpzuelUikWi8VpIK1FmzZtOHToEIMGDaKmpoaUlBSmTJlyX0b9W9F192KS5n2MsbiSa6u+oOOWWbRc8nc0idlUxqcy4Mx72EwWZN6uRE4fg81mp93iCRwcuhSJQoZbZBDd3p1Kd4mYmsxiTj/3DzqunMzo0xsQy6WUnEjGqjciAfrsXkTapl/osGIyYqWMoGGdsBnMlJxIxlShYUT8u0iUcqwGE0MOr8FmMGEoqkAZ6IWhuApFgBdd3psGIhGVF65zZcl22r0+mSFH1yF1c0GfV0aHVU9y/MWNDN65gPgFn9B1xRP4dmyOwsedSbk7qEzOoeTMNf52SshyL5JKGHfsbWqu5SF1c6lXV1dHXRUXrpO57QAAoeN60vypYSj8PRnww6toCyuJf+UzACRKORFjunNx/bfCfD07gnYzxuLi78nfDq0h78hlNLklDE54H2WQNzaThRZzHyJy6mhq0vK5PEu41nhp1ib6/vo6o/N2YtWbOOvIdBo4tifN5z6EPq8Ma42epJkbab3maYbl7cKqN3HhcSHbsNzfk/4JHwhxa6w2bAYTLs0CaLHk74jlUiEIu487beJeQJdZSN8z72HVm0h68QNCHhtE3zPvIfV2x2axIvdQ8cD5DzBV13D88XV0WP44Cl933CID6bjiCSxaI8fqZGLt/uNKKs6kYNUZSV/1BR22zKLFkr+jTswmceaHtHp9Cv0TPkDh6H/zuQ8RUaf/bV6fjEu4H2KFjDFFX2AzmIh/dDUAQWN70HLuQ+jyyrDV6El+eSPNZo6r1y+Ji4KOOxYKBt/qGtqsn8rV2ZvovHsJeTsPETJxADXp+bR9dzrt3p9B9aXrpC7/DP/R3Wn91jPIPFT02LcKq95E2hu76fLVK8hlYNMbCFy7AImPF1Gnv6Esbiu6Y2dpdmA7IrkcsGM3W8gd/yJeT46n2YHPkAQHcMbRdhBO+Y2l1Qw68w/sFis2o5lB8e+iTswmYGRXivYlEDS2B25tI/BzeIpUJ6Rx7bUdtHr9SVqtfhqphys2g7Fev67O20LM61Pw6BSN3MeDoflfoEnKJnX5Z8RumIZ7u0gUgd5I3V1QNQvCkF9G8ssf4dWjFWETB2DW6PEb0B67xUr2J/totexxRuXvRiQWYbPY6LZ7ETazFYW/J+3XvyBciRSLaDb9AVoun4TUQ4Uhv8wRF0wEdjs2Nxdi108lefZmOu9ezNV5H9Ph41lCooNhnTFXa7FW66jMLqbP8fVIXV2wmS34j+yKoaAcq0aPItAbl2YBQsIKPw+G5u7CajBRdlgwDotkUlxbhiJRKYh970VsehMJ41cC0H7zywSM6YFILGLAxY3kfnqAZtPGMPDyR2AHXW4xPn1jub5mD0NzPr+rrtxNprI3/0LMismIlXL8hnfGZjBRcTwZU6WGZjMfFDxcRND7aByGogrsZiuKQG+MxZWIFVJiXp+CSCrBpVkA117dAXY7bd5+HrFSDnY7ri1CuPz8P+5ZV8/D65zeVC2XT8KQX4a5sqbRdf0ZmZK4KYlZOQWb2UrKvJuhS4Ze/ggkIuRebsi83fDs2JxWSyYikkqwaPUoA7zx698Ou92O/kYp7dY+w4Wp79N99yKuzNtKm9cn49mpOXIfD0bn70KdlM3pcStp8/oUBvwRh1QlR6sz0u/wWuwWK8YyNYnzPsas1goGGiWMcnDiOQcntpz/CC5hfrRf/wI0IL8enaIJf2YERd+eQBHofRsn9r+0SfCmyyxi7EFBp20WK1XX8phw8UMUvh6IxCJkbkoePf+BcAg2dgVykwmvnq2Q+3kQMKYHNpOZ9C4zASg7dBG/oZ0JerQf3X5YgSG/3KmXoRMHYNHo8b1FL0c49NJusdF19yJq0vLx6tqyQfmtSb2B//DOBI7pjj6nhIoTSfQ7854QasHBbSKJGGvGVZTPLUakUGGvLMWwW4hlLe3UB8XfXwSpFMX4Z8BkRLdhEcrnltDv9Y4o/D0Zdmkj19Z9TcqbX9Jly8u4RQfj07M1uhulXJq9meCxPQifMABliA81mYUkTv0HxuJK2m+ZTdv3XsRuFg6WUpd+SsXxJPyGdWFo3m7sVhsp8296jT104QNEEjEKL1cU3u74doyi46IJiGUSzI7bFYF92oBYjL64kpAhHUmZs5muuxeTu/MwoQ7eb//udDq8P4OqSxkN7m/sNjstl0zk5ODF6DILnXsit5gwxAoZ/kM7kzhrE3J/T/ocfAu5IwFb5NTRXJi0lg4fz8YtJkyIpeqmZOiNXRiLKik/esUpU7XcJvN1xyUqiLb/mI5IMgNdZhGXn1lPq9efxHdoZ+S+Hsj9PWn3wUxSl3/m1MuWr0/Bw6Efw/J3o0kS9mr9Tr+LSCoROGDJRPT55fU4oHY9VgT5IBKLyPvid6ccxqycjEu4P7FxzztlQ6yQIZZJiN00G5mvB+pLGVT8fgmAiJfHowj1o+22+Vh1BvI+/hWZpxtBEwdiKCzHq09bQIgF2fPMB1j1Jq7N3ghAxaELtHjzKXrGfwASMRJXJUGThpDxxTG6716EucZAwfenKP3jCl22vEyrJRNRJ2ZzaebG2zigl4MDTGVqxxozG3mAJ/6ONUbiqnT2U305E69erfEd3AHsYKxQI3VzwVKjp/36F4RQBko5rtEhmMqqGRj/D9SJ2QSO7ErxvgRazn8Eu9VK1Mt/o/mch7DqjaQu/+yeutx8Qn/MGj2BA9oJmeA/OUCnV/7O47k7nGvsoJ0LqLlRilfrcPTFlVSl3ODS0+8Q+84LtHDsxxNnfkCHj+fgO7ADVoPpT+8Dzo17jd6/x9Fx+3wQi7FbLFj1viTP/PCuMpW6fAdtN0zDvV0zFIHeePdujT6/nPKjifQ78x5mqxVEIsb+thqxRIJIKqHS4Wk4ePtcfNo2QySV0GHW38jZ5zDs+nsi9Y4AkRiwI1Z6MnfWDM5dvEJVlZohDzzCtq0f0yKmFdjtWGtKbu4tHeuDsbiSlFUC37hGB+PTqzX6G6VcnrWZlvMfRu7tRvevlgjxRw0mrkz9B+23zKbF0sdQhviQ9sDnAGS+8w0BY3s2yDcPXvwQJCIUXm7Ivd3x7hiF3MsVqUqJ3WJFV1BBQJ9Yik9cxa9bS2QeLqDVOXWsLrelLN1OxfEkvHu1dvJv4osfEvLYQNpvehmJqxKRWESfP+JQJ2YLHp8l1fQ7855zn6iK9kfm5Yr/yK6U7EsAm/We60ot31ydfXs4uiY04c9AZP8vvvj/97//HW/vm4kAxo4dS2BgIDt27MDHx4eWLVuSkZHBypUr+fTTT0lOTkYsFhMaGsrMmTMRiUS89dZbaDQaBg4cWC+uZElJCevWrWP9esGQkJ2dzeLFi3nxxRcZNGgQ2dnZbN26FaPRSEBAADNmzMDNzY34+Hi+/PJLp4fad999x8mTJwkICMDX1xc/Pz8mTpzIypUriYmJ4erVq+j1el588UVatGjB0aNHycjI4LnnnkOtVrNt2zby8/OxWq20adOGqVOnOttoNBqZPn06GzdurGfQfOedd+jTpw+xsbF8/PHHFBcXIxaLeeGFF4iJieG9994jNzeXTp06MXLkyHr9rKqqYvr06TzyyCNMmCDEXKrbptTUVLZs2YJMJmPevHkEBQWRlpbG+vXr2bRp021B1+vCbDazc+dOLl68iEgkIiQkhOeffx4/Pz9ASK6yc+dO1Go169atw2q1EhkZybVr11i6dClAvbbWLWOxWFi3bh3dunVj5MiR9eqtqKjgs88+IysrC5lMhr+/P08//TQVFRX8/PPPLFmyBIBt27YRHR3NoEGD+Oqrrxqct1vnt25cSbvdzk8//cSRI0eQSqVIJBLGjh3LgAEDSExMZOfOnVitVqKjo3nhhReQyWTMnDmTNWvW4OHhQUZGBjt37mTlypUAZGRksHTpUmbMmOGM1XknmdizZw9KpdJprPz+++85fvw4EokELy8vZs+ejUKhIC4ujoqKCkJCQlCr1UyYMIG2bduya9cup7frrFmznONqt9vZtWuX0xP1kUceoU+fPiQnJ99x7O6G/YGP3fX7hqARN3wt/F6QNILaGus6XnMXub8TVH8ie3xDUDeQnfpe8LdY7/1QA5A14qRN1MjTuSrx/Z+Redoa1y/zPaL5NQQ5jZuvxiDKt6pR5a6VNy64+F/Zt8aMfWNPTxsri42BvRH9+ivb978K01944aex89UYHgUolN6enfleCLY07vaDtRHy29iR7/1Q1X2XOfpDw0m/7gWl/f65rURy/+MO4Gu13PuhfxEk/+Hc1ljIadya3hhoG7GyNFaXGysZjamvsfIbYG38zan7RWNkqkjauJ3A45ffuO8yB9vefrPrz6Axe6mKRux9Abwbuf9tDBqz9g0v/ue/oSX/OWjp3/XeD/0/Rnrp+Xs/9B+E/2qjZBP+M/DTTz+h0+l47LH7Nzg14f9faDJK3kSTUbI+moySN9FklKyPJqNkE+6EJqNkfTQZJeujySj5f0eTUfImmoyS/xo0GSVvosko+d+JaL8u937o/zEyyi78v27CfeF/LqZkE/5axMXFcezYMcaMGfP/uilNaEITmtCEJjShCU1oQhOa0IQmNKEJTfgvwf9cTMkm/LVYuHDhbZ/FxcVRUlJS77MnnniCTp06/UWtasJ/KjzE938Sa7Y37pS+Q8jdY5E2hJyCxnlj+DaQbODfhcBGHI5WN5LqG+M/1zi/VggX3Tu+762oQn7vhxrAX+kZ2BgkVfje+6EG4PoXepn8lWis94z5P/zctbEeSI3xWmhsXR6Suyd5awgaa+M8dRoDi6hx/RI3YgzFjVyLaKR3lf6vc1BrFCM2VrsO/Hj//PbAh20aVdeJmYn3XcbUyHH/K8fwf9Uz2/oXcnZjvE0bu3NovLfp/bexsfL7n47G8mFjvB5HJK++90MN4GjbpfddxtzINawxaKz8NnZf34Qm3A+ajJJN+JejIUNlE5rQhCY0oQlNaEITmtCEJjShCU1own8r/huzW/+n43/GKFmbmKOxKCkpIS0tzZnF+tbvXnrpJZ555hlGjx4N/LnEHkePHqVDhw7ObOB3wsqVK5kyZQrR0dG3la9NMHM/2L59O/Hx8fdMPKPVajlx4oQzMUxFRQXbt29n/vz5dyyTkJBAXl4e48eP5+zZs4SEhBAWFnZf7QOhz5WVlcjlcpRKJS+++CIhISH3/Z57ITk5mS+++ILVq2+eelmtVqZPn87bb7/N5s2bmTVrFq6urg2W37x5M2PHjiUsLIzvvvuOhx9++L7qb+wc3g179+6lpKSEp59+GsCZzOjVV18FYN++fRQWFvLss882WH7jxo107dqVXr16/an6li9fzqpVq+6qI38WoS89RP6H39/2edSbz+I1tIsj068JS7WW63M+oNW2RZhqDNitNuxWG8dHLsMlwp+um2ch83KlOjGbiy9txG62EjiyK60XT8RuE561HT6I+8MPgESMdu9hZNGRyKMjATua737F48m/I/H0wKpWY8kvouKt96Cg0tmm6FXP4DO0i5A5dPZGahKzCHi0Py3jpiGSSLBU15D73vcUfLIXgNZb5uISHYI82Aephyt2q43L45Yh9/Ok+apnUYb5Ya7SYqmqoeyX0+TG7XHW1XzVswQ83A+ZjwdXHllJ9ckkvEd0I/bjeSASYVFrKfz8oLOMa9tIot+eiiIyEKmbCmNBGdembkCbmEXUqmfxHtoZm96ESCbFkF1E/OQ4Z13NnhtJ5NQxKAO9sBrNlP2RyOWZH9Jm5WSCH+yN1EOFvqAcc7mGq4s+QXM111nWpVkA/Y6+jR0o/e0ipnI1foM7gtWGzWTGNTqE62u+ImfTL84y/S9sRObjjkgsxqozkvTyh8SsfBKRRIyptBq5vydWvZGsuR+gS8xEHuJL25/WIPPzAruNom17yV31Oc3efI6gJ0dit9ow5pdirdFzYsRyZz0Rjn4pgr0RS6VY9SYyP/iBzH/8gGuLENq/Nx2P9lGkrfknqjBf/IZ2xqo3IvN2x1xVgyLAC6mHCmx2jGXV5G0/SPYHPwIQMK4X0QsexTUmFG1aPmK5FHViFkkzP8RutqIM9aXvmfexW62IxGL0eWUkTn0PU7madh/ORO7vBTYbebsOU3oggQ5bZiMP8EaiUmAsLEce4IXdbEWslGHVmzBV67gwezPVidm4hPjQ5YMXcQn2RRXhj0gkwlyj59Rja6i6mIlfnzb0/Gw+utwSxEDFiWS8esQg83IT2vjyRnr8ugpjUQX6nBKCJwxA4iJ3tlGTmEXsP6bjP7wLpjI1pwcuQBnhT49fVyH39QBAl12E4UYpybM2ETnrb86xu/7WVzSf9zByP0/EKgXmihpnP1WRgbfVZSpX0+XDmSj8vbDbbNzYdYTiAwl03jJbGH9PFWK54GVXcToFRYAnAHatgbRFW9FezaHF6mcI+vsgxC4KbFoD5goNVr0RfW4xnt1aYS6r5tzAm2uY75BOdNg6B7FciqlCw+lBC7FU1gDQ68g6XGPCsFttJM/ZTPH3J1GE+Nabs+Jfz+A3uCOq6BDEMimIwJBfjrVGjy6nGI8OzbHqjSTN2oSlWkvHT+fj2iIYm8WK3WwFux1jcSU11/Lw7BTtfFaTmC3wzKIJRM4Yi0gipuZaHmdGLxf4bFxP2rz9PDJvN+wWK/obpVyZ+p6zHGIRPQ+uwVhUQeor2+nx6ypkPu4A6HOKsWr0pCzZRvCj/Z3zlf7WV0TPewSZnweSevN1BO9+sfgP6QzYufH5Ia4t23GToMVi2u9/G4mHK1htWPVGMuZ+iC4xk9jvV+PRsw02owljnqCXp0cIninNFzxK6OShWNQ6XML9Mau1VJ1JJWnmh8SsnILf0M5IPVVY9QLnJ8/ahCYxyzkHimBflMHeWLVGKk4mOfimE1a90TmeZr2Jiw5dUYb40O3jWXi1jQSJCM21fI6NeZV2K54gYGgnrHoT1z/6mS7vvcj5ae9R+MtZlCE+dP5gBspgX1yCfbBoDZSdTObiSxuJXTGZkHE9kXm6ossrw1pj4Oqrn1N59hoAUg8VnTe9jN+g9kJWaa2B+EdXU30xg8BRXYlxrEcii5WsD38kcsY4ZN7uSL1cMRZWIBKLKf7lDDIvV+ccJc/aRMhjA/Ef0ZVBvh7oy9VY9CZSvvidpG0H6PPGFKJGdsPF3xOwI5HL+GXSWvKPJQHg3SeWjp8vQiwRI5KI0WUWEj98iSCLQKvVT9+3XkpUCux2u5A5uFqLuUaPzWDCpjVyddEn1DjWiA5bZxMwujvY7ZTsSyBx5ofErJxMwKjuyH3cEUnFpL/1TxK37HOKVtcNLxAysgsSFwX6wkqqErM5+/JH2M1W0iTV7PcuRubjRnlBV55//BFMfwj7fMXol8Bi4mzCeda8+wGm6jJmz1/EiGFDwGLmx23vs/WH39C6G+lr8mGwMQAAZYQ/HbbMvsmPDg6vywc2q42T87eS+cNpXEN86P/edFz8PbHb7FSnF+DTthkeUYFocksw1xg4MfdjPFuG0HnGAwBYtUaSFn2CpUZP5y2znXsVU7ka/8Edhf2JY71MX/NPsuusly0WTSBqxljEcil2iw1tZiGJL3+EVW+qt4blbvoFF0df3NtHChx4oxS72cqZkcvodWQtbnW4rej7U3X0WeAOc1UNUlflv43b3GIj6P7da0hclViNJjLXf0fY5CHI/T0Ry6WCzhjMXJzyNlXxqaiig+nx8+tI3Vyw2+3YrVaKvjmBd9+2yLxckXq6gt2OLruYhNHLsdboab54IqFPDUfq5oLNbOHKcxuoPHoFqbcbXb59Dbc24Vhq9GhT85x7jex//EDE1NGIXZVCFuUXP8Raoyf40X60fft5xDIJFp2Ry9PeI2B4l3rym/bWzflShvjS/kOBO2p5qvxkcoP7omtr/knmpl+dUzDkwocoAj0RSSTYrTZOjV1B9cUMQh7pS/RLDzrkyEDWhm+JXvgoMi83NCk3wG7HrVUYdjvUpObi0T7qNt6Q+npgcPBG2u7fubrtAAA+bSMYsm0uqgAvJAoZuqJKDBUaTsz9GNcQH3osfARsdiFj96s7MBRV1NOVhvi3tu5a3u6wdQ7ubSMRyyVO+U1++SM0iVm0Wv20k+cakiljfjl5u46Qu3UfrVY/hb/j2dq6etgEM5DVIHjve0QEkPDONyRuO0Dbp4fT/vlReEYGCvuHtDx+n7WZsiRBFj07Nafv3je5MPU9qq9k0XnLLOQOvbw0U/gNUXfsJZ4BWGvKwGoCiQypewCvLH+No3/8ga+PLz/+cwdIZIjlKrDbsGhKhWdvwd34pnY8jHoTp+d+TPOJ/Qkb0QWFjzuGcjVWvYn0Xb9zbdsBur05hdAhnZC4yLBb7biG+vJ7mxcwV2icddXygdTLFY2Db/xu4Zu0W/im49bZBDo4u3hfAldmfkjrWzg77a1/cmPTzwJ1KGR0+3ElElcXXML9sBpMVBxLbLBfTWjC/eI/+27TX4jS0lJOnDhxx+89PT3Zu3cvFsufD1d89OhRKisr7/3gvxA2m42zZ8/i5+dHSkrKXZ/VarUcPHjQ+bePj89dDZIA3bp1Y/z48QCcO3eOvLy8Rrd11qxZxMXFMXDgwP+TQfluaNOmDRUVFfWukycmJhIeHo63tzdLly69o0ESYPr06U6j6/ff325M+3+BmJgYrl275vw7OzsbnU6HzZE45dq1a7Ru3fpfVt+qVauAe+vIn4Hf+H64xNQ3YnsN6YKyeTBZyz9Fn1WIqbiCjIWbaL5WyDR/+pFVHBu2lOMjhR+6scsnkbllL7/3mYe5SkvEpMEAlB1P4o8hizk2bCmX5n2M98vPUfLyKxQ88hzujz2EOS2DgkeepeDxF3F/7CEq3/6QvNGPY6uooubng/gun+tsk/fQzrg0D+Zc75dJX7CFFuteALGYyMWPkTL1XU5GT8FcpiZ06gOoHP1JnfYu2Wu+oOZyJgXb9lLy9R+0WDeV6DXPk/z4KuI7vIC5rJrU6e/iPbgz7l1aOutybRNBzeVMjCWVRK2YAmIx0W88zYWRiznVYgrm0mp8R/d0lmn26hQqDl9AezmT1GffxqrRE71uqrPdF3q/TPXJJGS+7vXG2qdvLIGjuqFOzObKnM0c6zsPS1UNbd54ElVUMOef2UDClDgsVVqub/iOtuun1ivf+dN5VCflUHHyKhJXJT59Yjneaw4pr+4AsZisOpudWki93Li2/DMOR0ym+OfTtH1vBhcnrSHttR24tYng0pNvk7JgK83XCHW592qLMb+Ms5ETSZm8iqBnxxAweQQuUcGYiiq49uxarNVakkYvqtevAEe/LGodp8csp+D7E0Q8NRzXmFDMVTVcXfYZWZt+wbVlCKqoIE72mk3Kgq3IfdzJ+sf3qC9nYsgvI/HF9zGVVBH0UF9cY0IB0Kbe4PKz6zFVaCj87gQne8/BUqUldNIQANptnoW1xoDhRhkJ41/HbrLQ5u3nsFuspK3Yyen+8zg7Zjnhz4ygzbrnydmyF931fKovpFN5JhVjfjnmqhp0GYWYiiu5tOATOq4TDhVsFhtJK3djKKlCk5aPNruYqsuZdN8y29n/8jOp/D7sFeKHLkYR7EPOlr3ONrbf+DLa9Hzkfh54douhOiGtXhsBCr76gwuPrXG+r+37MzGWVPF7zLOU7k9ALJNS+tsFYjdMqzd2bT+YQc6WvZx94FWqTqdw45N9nB2znMiZ4/Du1/a2uuwWKykrdnKs/3xOjXmVZs+MoN2658ja8is11wsQSyRcf/d7Lj7/Lj49W5E4fysnBi8mZ8M3tFo/DZ+hnXGJCiZx8lrytu5F4ubCmV4vk7ZgC6rmIVx57PYrV+0+epmczb9yOHwyuoxC2n34EgDN5z+CItCHw2FPkLr0U2Idsn7rnDWb9gCalFyqE9IwV2ko/e0CFrWW0oPn8RnQ3jkWsW8/T8vlk8j7/BBnx62g6sw1TGXVmKu0lB2+hN+QTpzoNYerjmcB3FqHEfHCaK4u+oTDkU8h9/UgatZ4AGRebhiLKzFXabk6fyt2k8VZDiDihTFo0/PrzVfliSSqL6QjlknJeHtPvfm6umAr7T6YQc6WXzn7wGtUnk4h95P9nBnzKpEzx+E3qCMn+80j4dFVhE0a4pR9gKDnH8Ci1iJRKbnUdyZZizbTfM1U/CYMxKVFKHaLleuz3rtNLwFyt/xKTeoNkudu5njHF7FUaYl540lUUUFcW7bdKfMpC7Y65bF2DjSJWaQs3oa5ugZ5gBc+fdpystdsCr46it+QTpzsNZvLdXTFbrFh1Rq5OGcL+9tMwzXCny7vTce1eRCHe8/j8qJtdFjzDCVHrzjbZ7fYuLpyF+qkbK4s2Ya5WiuM6etTcGsexJHeczn18JtY1DquzN1Chw0v3NSTVU+higpEk3qDfeFTKD+VQpePZwFQdiyJ44MXc2LoUpLnbqbtu9MFvew1m9K958j77Dfihy4maHxvPDpFO+Wo/eaXUUUFcfaBVzmx7DP05Wp+eHAlbZ8aRpvJQ/CMCqLyegFJnx6gMr0AXWk13ebWPyy1avUkz93M4YjJVJ295uQpv6GdGuSAe+mlLqcEU2k1F55Zj1mtw6rRc2LwYjJvWSPkPh5cX7cHXWYR5qoaWr3xJK5RwZwZ+QopSz/FVOcHdC1y9hynKjEHU4WGA33nY6rWEvX4IGzY+dn1Bps3fsSsmrb88u0eUn74pF7Z0v2f8PqKFbw7viM/rJnLoG4dMO7/iMxDXxE7+nF2vTiGpZpWJEnVlIiNALRc/kQ9fqwdm7p8EL98B30csmiz2Dj3+hd8P2gxv4xbiW+nKNL++QcWvYmfx7zGqcXb6L3maWpulBI//g1ODF7M9Q3f0X79VFovn0TWll/5o/dcpK5KfPvE8kevOVx9dQeiBtZLt9ZhNHthNLmf/UbZH4kYy9VUJaQT+/bz9dawWrRcPomcLb9iLKykZG8CeTsOc2bkMprPfxhloA+HwibX47Za1HKHa8tQKk5e/bdwG0DnHQso+jmeQ+GTKf7xNFGz/saFSWvJ3rwXu8XG6aFLKN1/ng6OtUwVGYj6Uga/R0zmwiNvIJbL8B3aiUtPrEXqrsJYVMnZka8gdVXS4tVJAGiSc5xl8ncddvK7zWxB5uNO5ro9VJ1Jxa1NBFeefJvUBVuJfXca11d9wclBiyjee46omeMACJ0wgGuv7+Zg+BTK/0ik86fzUUUFc3rkKyQ3IL92i5VrK3aiTswiefGnmKu1KAI8/9S+SO7rTk16IXuDJlF84LyTN/Q5JZwe/wbHBy8mfcN3tPvoJae8urUKw2YwcarfPNJX7Ubm6dogb8S/8hmGMjW/jFtJ66eH4dlScPjotuxxkjb/yqkln2I1mVHnljrlt+BEMvGDFxE/dDHJczcTu2FaPV2Ruro0yL+38rZVayD3k31UHE/GajBRffE6bd5+Dr+hnertHW6VqaLvTpK3+wjhz4wg7MmhuEYFc6LXHPK/+sMpX7/P3YxJreXbkcv4bvRyLHojWfsTACg6l0byjkPYrDZqCso5/fpu+q15WhhssYjWr06i9PfLAA693MvR3sJviHDHb4i6Y2/TVSJx8xPKW81YqvJ5cFgfNr8jJM2x222IJDIslTew1pTdfPYW3Ilv6o7HmUXb6LtxBu5RQRwY9zrnXvkMY5ma/WNX0urpYbScPAT3qCB+7Dufi2/twVhZQ82N28NT1fLByd5znfvzE73mcM3BN9kNyaGPB+nr9qB1cHZrx2+BO8m8zWjm/MNvUJOSy9V5H6PPKkIskzbYryY04X7xP22UTEhI4JVXXmHRokW8+eabVFVVAXD16lUWLlzIwoULWbRoEXq9ni+++IKUlBQWLlzIL7/crrgeHh60b9+eo0eP3vZddnY2y5YtY8GCBcTFxVFTU0N8fDwZGRm8//77LFwm9QjsAAEAAElEQVS4EJPJxDfffMPSpUuZP38+W7ZsoW7i8+PHj7N8+XLmz5/P9evXb6tDrVbzzjvvsHTpUpYuXUpqamqDfU5OTiYiIoLhw4dz8uRJ5+dVVVXExcU5+33t2jW++OILioqKWLhwITt37qSkpMRplHzllVe4ceOGs/zKlSvJzMzk6NGjbNu2jWvXrpGQkMDOnTtZuHAhRUVFLF682Pl8YWFhvb/vhjZt2lBUVERJSQmvvfYaixcvZvHixU7Dm81m45NPPmHevHmsXbuWNWvWEB8fD0BmZiYrVqxg8eLFrF69+jYjsFgsplevXpw6dfOU+OTJk/Tt2xeAmTNnolarMRgMrFmzhoULFzJ//nzn8ytXriQjI4Pdu3djMplYuHAh77//PgDHjh1j6dKlLFy4kI8//thpFPz999+ZPXs2K1asuOM81dTU8Pbbb7NgwQKWLVtGTk4OAHv27OGjjz5i5cqVvPTSS+zdu/e2slFRURQWFmIymdDpdCgUCpo1a0ZuruCtkJaWRkxMDEVFRaxevZrFixfz2muvkZ+f73zHlStXeO2115g9ezbnz58H4MaNG87+LFiwgMLCQkDwQgZu0xGbzcbOnTtZunQpCxYs4LfffrvnXJf9eAKfkd3rfeYzqjulX/+Bz6juFG3bi9TDFWNeKVIPV2jA09evb1sKfzkDQN6eYwSN6gaAVWd0PuPdKRq72YIlvxCRQg7YsVuF+ZG3jsaSm4/u8HFslVVoDxxFGuCHJND/Zh0ju1O85w8ANBfSkXq44jOkE7rrBVT8dh672ULJd8exGUzIg256QvuO7E7JnqP4j+tD3kc/Ig/wwphfhiG3BGu1ltIfTuI7ugdiqcQZKsh3ZHfELnKy3tyJ3WhG6q7Ce0gnDFlF6K/dwG62UPrLaWTe7jfDC9ntePaKpWTPUSTuKvTX85F6qPAb34+SPUeRB/ugah0heEvKbzrEN3tqOBkf/IhvnzYU/XwGU5mavD3HCBzZjfyvj1GVkEb5sUSkHiq0uSUog2/2TRHsg1urMK7HfS00wWxxjmnZkcuIpRKnl1tdSJRySg8IMqa+nAkiEfqcEvyGd6Xs0AX8R3Wn+nw6Ek9XZAHeePSMpXi7IPeak0nYrVZ8x/am9JujAGivZDifrUX4U8PJ+uBHfAe0Q5Oci/pSJgVf/YFVbyJwVDdMZWrUlzKxm624tQqn8OtjAFSfTwexiIAHelCVkIYuq5iSX88idVdR6mgbgDY9H11GITJPVyocHkkFe/7Af3R3/Ed3Q+qqxKzWor6cSfX5dERSiTBfgCYxS5BPrQFtej5e3WIo+Tkeux2qE9LxH9mdqoQ0xC5ybmzbj9RD8MqSeahQBHhhLKmiOjEb707NSf/wZzTp+RQduIDCzwNFgNdt4+3Try0lPwv8WHr4It792pK/+whyfy8sah2FXx+r10Z5gBdV8SmYq2qc7/DsHE3ORz9jrdGT/dFPyPw8kAd4oQz3qzd2Mg8VlWdSMZVUkbP5F/xHd8eqNWB3eNLcWheA2uFFY9UaqHGMR9HPZ5C6u2AoqsCnZyskrkq0GYX49WsrlDmfjiLYF79R3Sn++g+q41NQBApeXfIAL9Tn0xGJBc+wWyHzdCVrw7cA5Hy8F+/eQmy6wPF9KPpBWCMLvvgdsUyKW2wEppKqenMmlktRBHpT+PUxDIWVuEaHIPVwxXtAe6dRsPp8OlIPFb4D2pO/+wiaxGxsZgs2sxVtej5urcOx6U3IA7yoPn8dqYcKeYAXri1DEculFH17ErvVRtmhSwQ/IqxN7h2iMJVWYyqpoib1hmMM3ZAHeKEI9sFveGfydx+pN192O5QfuYzMzwNlmB9iF3md+brumK9rjvn6lYDR3bBqDYjEIozFlehzSqg6cw2r3kjwI4JHvDzYF++hXbFpDRgLywGouZCGxNOVsIWTKNwseBPrkrNv08uGZLJgzx/4j+xO4dfH8B/V3Snz+hsC58sDvJxz4NOvLUXfHEebno9IIsHm4BvXFqHO8ay8cL2erni2i6TglzNYtAaqU3LxH9CeG3uOA+DdORqbwYy55mb82lr98uvblvxvTlCTnk/F2TSCRnbjxp7jWHVGqhx1KEN9nRwsdXPBp3drXEJ9yfzoF+xmK9ff+wG5Qy/rrkcSlQKJSuEcg/wvjuA/ujsimaAXZYcuOuVI7u9FyYHzmEqqSPvmBAoPV2SuSqrSC2g2rDNp35wAu53Sy5lIlXJEEjHa0qp64y338ag/3qMFHvMf1b1BDribXuLYp9qtNqQeKtRXspC4KlEEeFF1Ph1FnTXCrU24UAYo2HMM/5HdKPj6GKYyNQVf/YFYLkPi5lKvrWXxqXh3jMKsEeYkZ88xQkZ3I0+iJSwgGNGFfMwFlYzs0IyjV9Lqld138TpD2oYT7OWKJKQV4vxkAJITk/Dx8sLFwwsJIlpY3Lgsq2pYFh1jU5cP0r/8A7FMindsBPqSKsod3lYWrYHK5FwCu7XErDMAUHohA7mnK5rcUiwOg3bl+XSUwT749mvrHA/bLeulqIH1spYPpG4uFOw5RtmhS/j0aYPMQ4VILHauYbXw6deWYsf7i348RcBoYS8UNL4PRT+ccsjaUSe3AfW4Q+7jgczL9d/CbRI3F5ShfqQu+VR4z8UMQDD8KIO9KT10kYBR3SjZexapqwJ5gBf+o7pR5OArqasLdpsdQ04Jcj8PkIjJ//wQfsO6UPTdSQIe6AmA78AOzjLmcg0iuRR5gBdurcPRpt7AWFiBS3gAZYcu4jeqO+rz6Yhd5OgyhP1t+R+JBD3QAwCP9pHk7TosyOHHe5Eo5RR8f/KO8mssqUKdmI1vv7YUfnOcGgdP/Zl9kVguI+dTwYMx86NfnLxRmZBeR46uI/N0peTneCRuLkjdlMgctxf8h3Wh4MvfnXNUlzeuf3MCuafAG9XpBbjW7lHtdowVGgK6tsRqNKMvrXLKr6xOvwTP6Pq6YjNbGuRfQT5u8rZ7u0hkXq4UfPU7mpQc3GObIfVwJfChvvX2DrfKVMGeY/gN6YQ2PR//EV0pcDzr2iIEq6OukgsZKDxcUQV4EdqvLeqcEmryhTWpPDmHdk8Px6TRgd1O2ZUs57ORz4+i6JczGMvUAPjV0cu8PccIcuhN3bG3W4yIbsmK3a1Te7x8/LBjRyRVYjNobj4rEoPo9siLd+Ib/1HdneNRdiEDF39P8g5eQF9SRebXdebvegGhIzqT9Y3gEJL1zQmkLnJEDfw2qssHdefrTnwD4H4LZwf8Cc626oz49GtL6cEERFLhwLqhfv2vw263/cf/99+G/2mjZOvWrVm9ejVvv/02ffr04aeffgLgp59+4rnnniMuLo433ngDuVzOpEmTaNOmDXFxcYwdO7bB940fP95pjKmLDz/8kCeeeIJ33nmHiIgIvvnmG3r16kV0dLTTG1AulzNq1CjWrFnD+vXrMZlMTmMQgMFgYNWqVTz33HNs2rTptrq3b9/O2LFjWbNmjdOo2RBqDW49evTg/PnzTs/O7du3ExsbS1xcHOvWrSM8PJxJkyYRFBREXFyc0/BUiz59+nD69GkAKisrqayspHnz5s7vW7VqRbdu3ZgyZQpxcXEEBQWhUqnIzs4GBMPc3a6218X58+eJiIjA09OT5cuXs27dOubMmcP27dsBOHv2LKWlpbzzzjtMnz6dtDRhY2qxWPj000+ZP38+69atY/DgwXz55Ze3vb9v375OI6PZbObixYv07Nmz3jOXLl3C29ubuLg41q9ff1tSnieeeAK5XE5cXByzZs0iLy+PU6dO8eabbxIXF4dYLOb48eNUVlayZ88e3nzzTV599dV6hsC62LNnD1FRUbzzzjs8/vjjfPjhh87vCgoKWLZsGW+99RbffPPNbd65EomEyMhIrl+/TlpaGi1atHB6T1ZUVGC32/Hz8+Pjjz/m2WefZd26dUyZMoVPPrnpZVBaWsrKlStZsmQJW7duxWQy8dtvvzFmzBji4uJYu3Ytvr71g9HfqiNHjhxBpVKxZs0a1qxZw+HDh29LcHQrTIUVyIPqv1ce5IOxoMz5r7GwHHmwL8bCckQSEb2+Wkr/A6uJmDwEuY87ZrXWuenTF5bXM5wFje7G4OPvEPv6ZAznhB960tBgbJoaXMcOJ/iLzXi9+AzW0nJnGWtJKcoendGfPHuzTcE+GAtuPmMsLEfVKrzeZzajGUWIL5oL6XXK+SL1dsNUVo0hqwirRodFrRO+FIsJfmoEEXMfpfLYFTQXhXJuHZpjzCtDe1UwTJuKK3FtFYGxoAzEYjofiiNi9sOYSqucZbJe245791ZEvfkMkSueJOet3RgLK1BGBGAsKCfqzWfIfnMn5nI1YuXNZDCu0cH4DeqAxFVJj2+W49mpOYaCCmSeKgz5N/tmKKyg2VPDKD1yyflZ7LrnMJZUg0UYe6mrEqmbsl4Z6S2bF5mPO3abjc5fLKXnwTV49W6DSCwE9VYEe6PLKkIRJBgxTAXlyIN8kAf5YCooE54J80ckkSBWKTAVlGG322nz5QpkAd4EPjO6Xr98B3VA7CLHrU04Ho5+iV3kKOoYjQFkHi71+mq32vAb2pmwKcOQqBSOvpRjM5idbXP2xWIFB/8bCipQhvgS+dLfMBZVIZZKMKu1zvLmqpp6sqkM98e9Q3NMlRrsVhtpr+4g7KnhKIO9CRzfF0NeGYb8cgyF5bgEe2MorMAlWKhf7hhHm8mMZ7tISo4lgt3u/N6na0sGH15Dl6+XYdWbnPoRNmUYliot2OyIFTIkLnJn3xtqY20/sdkwOE7iAx/qi0QpJ+hvvTEWVjjLy3zcsZksKB2GUUNBBcpgH5Th/sj9vLCZLHetyyXcH48OUZgd41Hw/UkUQd749mtLmxWTyfvnH865C540hIojF1EE+2B0vFPu74XdYnUaRWqvwd/aF5vJjN/wLgB4tI9C4tAHmbeb84c3gFVnwD22Wb3ybu0iQSxGJBZjyC/n+uovcY0JRRnmh2fnFuRuuXloZCytxqozOsde6qpE5uWKe7tIRBIxhuJKZ/8NhcJYGQorEEnESD1UiF3kuHeMcl7BVgb7IHGRYzOanWXMVVqUwT60evMp0t/YDTY7IpnEOV+1MiVRymm+aKJTpurOl6KB+ZJ6uaG9XnizL2VqVFFBADR7/VlyV32O1NsDm+Hm9TSb0YxYKkZzTriR0fLjhbfpJUD486OQurvQZv1UpJ6u9fhGEeztlHlhPG7yuczHHYtahyLEF/d2UdjNFiffKIK9MdYZT71DV+quDy7hfrg2C0SilKMvqEAZ5E3wmO6oU28gdamfIKu2nDLEB892kZQdu4LUU4XBwfdBo7sJ17w/eonLc4W9l6pZAOaqGkRSCS3nP0L7DS9grqwBO852BY7uxsAT79B59xKMxVVO2TAUVeLduw0Dk7diUeuoPJnsbItg0L+55msLK/DrEIVvu2aIpBK0BeWcWrmLnssfxy3MD4Wniov/+MH5vNTdBZFETM/f1tL5iyWIXRTO9iiCve/JAbfq5dVXd+DeJhy3VqG0WTGZ1NVfOuU3dNJgyhxrRO18Yb3Jj7euKxaNHqlH/TVC7uPmNEg65zLIG7XIRFBgIDJPVwZ+u4zQ3mMotanqlc2TB6H1bcHzu05xsVjPicuCLLYI9CKvoACtSIEJG8kyNZVis7ON9jptdMrbLXxg0RnwbhNerz63MD982jUTDE+Wm8ZBbWEFqjprRfikwZSfTMZcp64/s17W8oFLuB/GMjUeDj4wFFbUM/7WHW/h/XZiXnsC715tCJ0yFJm3OzV34LZa7pC6KrFbLCiCvP8t3ObRPhKbxULshmn0OrSGkIkDnIYUZbAPuqxCFEE+hE4ahCFf0HtlsI9TXgIf6oO5QoNZrUMZ5IO5UiMY7oK8UYT4Cle5EWTaZ0gn+l7YSNAj/ahJyUUR7IMyyMepvxKVAn1WoXM9t9ToCXxYOPwJGtcTZagvMh/3evPl1iYCu92OPufmntai0SPzuH2PY1brUIb44tEuEpvZ+qf2RWAnatoY+h1cjU+v1vV4oxZRz48UDvmsNlyaBWAsU+PZuQU9D63Fb2gnjOU3vdjuxBs+7ZpR6jAIn1mxi27LHyf60X5IXRRcdvBGrfz6j+5OnxMb6LxrCWkrdtTTFUkd+b2Vf2t528nZQd7YzFZUzYKQqBTCnibCvx4X3CpThoIKXCL8b8qU41llsE+9umrbGv1gb67/eNr5vmbDu4AI53pZ+6xP2wiCRncnZ8choR9uynq/IQwF5beNO4BY6Y7drLv9c7kr2G2IJBKw3Rxvu80qfHbLPN+Jb2rXvlrYLDZsdeevoAKfjsL8iSUC79f97tYD2Fvr+rP7c3MDnK2/hbNvk3k/D6RuLgy4soXyP65QfvTKHfvVhCbcD/6njZIVFRWsXr2a+fPn89NPPzk9/1q3bs3nn3/O3r170Wq1SCS3n240hICAAFq0aFHvCqtOp0Or1RIbGwvAwIED73htOikpiVdeeYX58+eTlJRU7+pzbZy+2NhY5zvrIjExkW3btrFw4ULWrVuHTqdDr6+frdZisXDx4kW6d++OSqWiZcuWXLlyxVn3iBEjAMF7UKWqv7m7FXWNkqdPn/5T8QeHDBnC77//js1m4/Tp0/eMPVjrRZqamsqUKVOwWq1s2bKF+fPns2HDBuf4pKam0qtXL8RiMV5eXrRtK3jPFBQUcOPGDd58800WLlzIt99+S0VFxW31tGjRAoPBQEFBARcvXqRly5a4ubnVeyYiIoLExER27dpFSkrKPccnKSmJrKwsp2dhYmIixcXFpKen07ZtWzw8PJBKpfTu3bvB8qmpqQwYMACAdu3aUVNTg04nLIBdunRBJpPh4eGBp6cn1dXVt5Vv1aoVaWlpTq/IWqPktWvXaNWqFQaDgWvXrrFhwwanJ2etpzBA7969EYvFBAcHExgYSEFBATExMXz//ff88MMPlJaWIpffPbPx5cuXOXbsGAsXLuSVV15Bo9E4vSvrIj8/nyVLlrBkyRLhgzoewgAiR+Y5Ud0MdI5nrs/9iGMjXuHME+uIfGYEXt1a3t6QOu8r2pfA7/0XkPHRL8jbxAjvlUiQBgdhvp5F4aTp2E1mZDE347dKoyKQRUVQ9X6dq2H3yIYnVikJeX4M1fEpWOt43YhE4DWgA6XfN3DN3WYjZ+2XFH/1O+6dW6BqHY7YRY4yKpiiL47c2ilnmYvDFpKx/FPkfp6oWgs/koKeGok+PY/U594ha8VntNgww1nKvbsQV097JbPeqwDBM8bTFUNhBalv7Kbz1jkN9k/m6UrgyG6kvfkFAP7Du2AuV2Mz1cmeLhI1kBjylg9EYCys4MzwJVyYtAbv3m3rbNwaGGO73Tn2YpWSlp8sQp9VgN0qvDf5b6+QOHIBuuRsfMf2wbtX63r9MlfWUH0xg061/bLbb2/TLfWqL2eiScqm8OtjuMaE4tWrTZ2ydywGgNzPg9wtv2K3NXwiWesNL1Ep6LhtHhlr/wmOTO1hTw8n851vsOqM3Ni2r55BrLZqZxNEwv+1WTKRxNd2YtUanN9XXcnmQLdZ/D50KQW7j6AI9ALAb3gXzJUaZ/wl4SW3d8J+j37mbPwZq95E2eFLKCMCbnvu1vIdt81Dm5bn7OedxqPLtrmkrf0ndsdz/oM7ok7MRnu9gKuvfU74E0MAOz59YwmaNISMN3fVb5xDTupV30BfTGXVhD8zgp4H1yBxVdZp793HQqJS0O69FzGXq50b/eAJ/TEWV1J17hr63GIiX/7bHcdNJJUg9/Pk2qs7nOXrvt9ut6PLKsJcpaXrnmV0/XKpY9xu6UD9FuLZoxWmMjWaK1m3PeOUKb2J3E2/1Dey3mG+Om2bi6GwAru1foZzu90uyFBZNdrEzHpNEbvIUYQFYMwXDg9MxZWkTFzh1MtaHcrb8RtnRr2CIb8cY3ElMa/XP/ys+9LadjnbJwJEIjpum0faqzsEObHXL1d/PG++TqJS0OOTuVx751tnMPp2bz7J1Te/dIxiA80Qiej2yVySXvsci0O/alG0L4HK89dJWbmLVosnCEWkEtxjm2G3WLkyZwtWnZFmTw+v167ifQn80W8BSS9/hMy7zp7DJsz98U4vIvV0RdnsFr2q0y+RREyvZY9xeuUupxzFPjmU06/vpvhcGiaNnj51xlWTcgP9jVLihyzixrb9tF0/9RaZv7PcN6SXzZ4ejjazCENeOVdf+5wO704DwKNDFKGTBpPuWCP+dHLh2+i4oXXA8ZhIhHeHKE5MfgfLtVNIfEIQuTkOIX7/DFN2EknnTrFl00e0bx7GTxcyyClT0zzAk2AvV9768Qwb3TIItbogsYvusOTcmQ/qcphUpWDw1tmcXbGrYb53vMenbyzhkwaTvv7b2/t5j/Wylg88u7Sk9crJ1NTlg7vw9NmxK7gwaR36G6VEPDMCsez23zR2uw0/R9xgzZWsOuMu/Puv5jaRTIpYLiNvx2/ED1uKzWRBrKzvqeXRMUqIJVhaXa+8SCbBb0RXrBqdc+yq4lPxHtCewL/1RqKQ1ZkDEQU7D3Oyy0yKvj2BMti33j6iofbr0vIJGNeL3gffQuLmgs1kqfeMW6swomePr2fgutm3Wz4QCXvXTtvmkvrqDuHQ8h7zLHIYz67M/Zizk9YRNnEAIrGo3hj49o0l5JF+zpiBYqkEt9bhmCs1nBm2BLvV5vRmd/ax7hiKxXRd/hhnV+xyeoa3fnIoZ1fupvDkVcxaA73eqMPHdjul+85xqt88Lj39DpGOMCL1Gn1X/rU7x1AkkdBi6d/JfOcbp3zcYxuGxEWOMsSvnkzVG8E6dYklYpqN6EKm48aUVCmn86wHqc4quq1ch6mjSV31hVOXRX9iD+TbNxaxwh2r9vbfk8hdHAfTDb3n7n2sX9etSkW9MRJLxHRe/hgJr+1qcDxuw611NcA3tyVm+ZOcfVu/7HYMBeUc7/Qinl1aoIoOvjuPNqEJfxL/M4luGsKnn37K2LFj6datG8nJyXz9tXDtcPz48XTp0oULFy6wbNkyZ4KQP4OHHnqIDRs20KZNm/tqi8lkYtu2baxZswY/Pz/27NmDyXR7UNxaiG7ZqNntdlavXn1XQ9GlS5fQ6XQsWLAAAKPRiFwup0uXLvfVVhDiS7q7u5OTk8OpU6eYOnXqPcv07NmTb775hnbt2hEVFYW7u/tdn581a1a95D579uzB09OTuLg47HY7TzzxBNDAj+Y6CAsLq5fE5k7o06cPJ0+eJD8/33l1uy5CQkJYt24dFy5c4IsvvqBjx448+uijd3yf3W5n4MCBTJo0qd7nZ8+evUOJ28vfCVLpTbUUi8VYb/mxCIJR8rfffsNsNjNy5Eg8PDzIz8/Hw8ODVq1aYbPZcHV1JS4u7raycLt8gWAYb9GiBRcuXGD16tVMnz6ddu3a3bUPzzzzzG1epbciNDSUtWvXApDz1i5MxTcX+qCnR+HWpSUtP5xN9bHLKEL8UAT7YiqqQBHsi+5qNgCmMjVF+87hFh2MzMMVkUQsnB4H+2Iouj1ua9kficTMehCxlweWklJsWi2mVCEsgv74abxefBoAWcso3B8eS81PB7BVq4GbXnuKkJsenYpgX3TXbuDVrx0iqYTYbfPRpd1Afab+9XxjUQX+D/Yh45VtAEjcVULyFAfkwb4YckswFVXgPbgzlb9fQiyX0mrjy9h0RhTBvsiDfCjceQivfu2d5aRe7uiu5+M9uDOFqTcImDiQsh+EpBxSb3c8+7bDbrFQ9ks8Ht1b4dYhGu+hXVAE+2IzWei4cSaXZ27EUFBOwbcnCRrdHa8uLVAEedPr+9eEk/5Qob/usRG4twnnzENvCp4/gHePGPwGdUAR5E23PcsQSUQYiiqd34Nwol17BbAW5nINElclIokYc5kaTVImPv2FfhkLK1BFBTkT6chDfDEVV2IqLEcRFkDU2y8i9VAh9Xan/Nd45CF+aM4K4y3z96Tyt3N4dm5BZXwqhoJyCr89SdC4XoInnM2Oa+swbAYzxlvko7avYc+MIGzyUFQtQyn5OR6rwYSlSotn52iUwb6IXeT1yprLNYikEmdIAWWIDxIXBe02viR4zththEwchC69AGWwLyKJGGNRJSKphA6fzqfw2xMU/vMPYlZMJvy5kYQ/MxJdTjEWtQ59VhFSdxeUob4oHTKtDPYhYGB7umx4AUQiJAoZlZczKdx7Du+uLUEkzIGljlG86IfTtPtoFnJ/T7x6tMJ3cCdkniq67FmOSCoGu905z3XbCBA8YQAukYF03bMcxGKU4f5w9hrKEB8QCVePgh/u5yxvLtcglksxlgqHJi7h/ijD/bGodYgVMmqu5jRYl0gqocun8yj49gT5/zxGmxWTEUnE+PRqgyb1BoaiSop+iqfjhzMoO55E+w3TSHp8NZbKGiQeLrT5aBaWai3a9DxEUgmmogqnjppK6x/gmMs1SFwUXJy0FrvVRuyGaYhEInodXoe5qgbXljfjJkpUSmpSBFkUSSX0OPAWUncVMl8PTCVVKEN9CXywN1Vnr+ES7k/1xesEjr3pca/w80Tm7UbvI2sBEfIAL8yVNZTsPYfv4I54tI9yjrUy2AdjUaUgU2IRZ0Ytw2610fb9F7FbLPQ6vBZliC+aqzlO/lAG+yCSiFFFBuA/siuBf+uN1F2FSCL8+FCG+xM8cSAXH3/LMV/HiF488bb5Mjnnyw95gBdZ//ger15tUNUxjCn8PCjNLsarRwzeI7rjPbQLUj9PRBIxbX9dh9RdhcTdBVXrZsRsW4zU0432B97BbrZSsf8Mnp2jqYpPcdYl9VBhM1sJeqgvXj1bY3HooLGwwinzxqJK578AlmodyjA/TEoZzec/gj6vzGksNBZW1BtPl2AfDEWVmMo1gmfd/lVI3V1oMXOskGQnxAevjlF02/IyyiBvbGYLPl1aYLfYKNqfgLlah0uIL+qrOcTMexiJSiG0sc4a4BLsQ8lvF2kxZzzNXxpH2IT+zh+6LuF+FP58htbLHxcOYm7hnLKD5xHLZcj9PTGVVqMMEebfotahzy0h4rlRRE4XbuiIJBJEjmt2YqmEwK4tMFZp6TLnIUovZ+Ia4kvMo/059dpOeiyeiEVrxK99pLMuQ26J01uy7PAlxAoZYouVXofXoQjx/dN62fatZ+h3ZC3urSMo+e0CLuH+FP0UT/sNUzFXaomePZ4LE99yrgHmcg1SDxXBfxd4pNu3y53zXAupuwsWTf3DdFO5Bpm7i3NuXYJ90BdX4mmXk1JaQvHvl7HqjRRXaPEPCULkGYi9pgIMNQwdO56Xeg/B1dsPu7aaHm1juFZ4nWZ+HgQEBrH6wU6c+FHPT8oCvGxyZxtr9w8RL4zGJcy/QT6QqpRUXstz8sG4X99A5uFCx7kPUXYpE79ON28OuQb7oCuuIjQ2gvYbppHw+Fp0mUUo/D3pd2Qt2Kknv7X6XHe9jHhmBGGThyDzdqPgn39QfjwJ38EdMZVXO/miLur2xVhcScyKJ1AG+2DVG7GZrbjdxm03CH6oT33ukIpxbRH8b+E2Y2EF2OxCyBaEwz/vnsIhoqGwAt+BHVAEepHw6Cp6H1qLsahS8LJ0eC1qErNQtQhB5qHCUFiO1M2F4u+E6/UyH3ensa6WQ6qB4u9O0HzBoxiLKgl8qC+BD/bGd2AHLFo9LlHB1Dhuo0i93Ljw0OtoS6pRNQ/Gf3hnzOUaZB4qms99mOi5D2EqU2Op1uIS6kvVXeS3lqfEShnRt/DUrfPc7JnhhE8WYu8hEuES7kfl2WtUJqThGhXkHEP32Ajab5jKucfX0ueX1wXPwYJyzGXV6LKLAdBczcWnfzt6HV4nvK4Ob4ikEvw6NSdp0y/k7BNiLrZ+ahitnx5OYK/WlF3KxGax4uPgjVr5rfWHq4pPwSXUD7mfB72OrLtNfm/lX2WwL76DOhL0t94ow/0RK2RUnEymJjUXY1GlU6bqcoHCzxOJSiF4/IlEtPtgBob8Mkr2nqPZ9Ado/9FLmKu1qC9l4F6nLtdgH7xahFCWmI2+TE3bp4bR7pkReEQGYjGYkLoowG7n4f2rsJmtiKUSfDcL8Trlvu4EDOuEWCF3coAyxLeebtWOvUVdDLdcfxW7+hHoruCDjZsEL0mxFBDCdIjEErDV/612K9/U8n7tGIZMGkzrNc9iFokc1/ylN+evWwtMVVraz3uI8ksC79dGkXQN8bnNUGku1yD396T3kbXY7WBoQA41DezPZR4qQv4+AFVkIN0dnH0vma/tl1VroPLkVQJGdavXr7rz3IQm3A/+pz0ldTqdM/P1H3/84fy8qKiIiIgIxo8fT/PmzcnPz8fFxeU2z8OGEBoaSmhoqPPqtUqlws3NzekdeezYMafBUqlUOt9pNgsnbh4eHhgMBs6cOVPvvbXXi1NTU1GpVLd56nXo0IH9+/c7/669Jl0XJ06cYNq0aWzcuJGNGzfy4YcfcuXKFYxGI+3bt3cmtbHZbOh0unv2uU+fPvz444/odDoiIiJu+/7W8nK5nI4dO/LJJ58wePDgO773TtDpdHh7eyMWizl27Jjzmnzr1q05c+YMNpuNqqoqkpOFq04hISGo1ep617nrxsGsi379+nH8+HGSkpLo1q3bbd9XVFQgl8sZMGAA48aNIzMz87ZnpFKp8yp1+/btiY+Pd3ox1tTUUFpaSsuWLbl69SoajQaLxeKMfXkr2rRpw/HjQpyr5ORk3N3d7+mdWRcxMTGkp6ejVqvx9PREJBLh4eFBQkICrVq1QqVSERAQ4PR2tdvt9WQmPj4em81GUVERxcXFhISEUFxcTGBgIGPGjKFbt27OOJe1uHW+O3XqxMGDB51jUlBQgMFQ38PkVvj9rR8VBxKcfxd9tp/rsz5An55Hxb6zBD03BotGhyLMH6vW4PQIk6gU+A/sgCY1j7JTyQQ7NsxhEwdQ5IhXqHJk3QOwWazCSb1Kha1ag0gmxZQuXGGR+PkikkqRd2yL/zsrsak1aH+8qVsA5QcTCJw4EAD3Li2xaHRU/H4Jl+bBtN4yF11GAYpgX8oPJtQrZywox261YSqswL1LS8ylVSjC/HHr0Byprzv+4/tSefQSXv07oL+ejy41l5QX1lNzOZNz3WdgKq9Gl5JL6Q8ncGkRiio2ApFMSsDD/ZB6uqK/LlzJMhVVYrhRQsDEQejT89FnFqC9mkPZ9ycQy2UkdJnGtWnvos8qpPpkEpdnbgQEzx3ffm0pP3kVkUSCqVRN2R9XKD5wntAJA1CG+tJt92K0mUVUnruZTClt9Vcc7TyT4l/Okvn+D5QevoTmaq5g6AI8u7bArNE556sWYpWCqjOpBIzrhVilwLNzS7DYUEb4U3boAn7DulB6IAHPri2xqnWYSyqpPHiOiGVTqP7jMmnPx6G7mkP598fx//sQxK5K3LrEYK3R496tFTWpgr6X7EvAp19byo8l4tEhCrFSTuCY7khc5JQcOF+vTTXX8gieMIC87QdJfXUH2tQbFH1/Eu+erVEE+yBxd8FSo8ff0ba6sFRr8RkgGOpDJg4k7fVdHA6fzKUn38ZUqsZYWI76ciZ2qxVzVQ2mkipi352ONj2f3C1C5s3Kk1cxlWvQZhSiTc+n9MB5IqY9gCGvjPDnRmHR6FCF+WHR6En/4Cd+H/YK1VdzMZRU4dFK8JRtOeMBTOVqjCVVKPw9ne3z6ByNzWjGu29brq/+ktK9Z7n26udcmLgK9aXrGArKCZ4wAM+uLeu1EaDw62Pos4uJH7oY9aVMms0YhyoqiMgZD2Iu1+DVNYaaNGHshDlviUWtd/7QjH13GtUXr3O804skv7wRiZtLg3W1f3caNen5ZDmuB5afvErQuJ4Y8stxbxNBxZlU/AZ3ADsEju7O5Zkb0WcKHti57/+ANi2PhKEL0WcXIRKLMZVU4dFV0FFzuZpbUZWQRsC4XiAS4dWrNYXfnSB+6GKKfzhF0HjhgCpk0mBsZoszi3Dsu9MpP3qF451epHTvOUwVGoInDMBuFvph0ejQpuc747t5OuovPXSRrPd/RJOcg1VvxFItGGy0GYWIXeSYSqrw7NoCi0bnHPeqhHQCHVcIA0Z1I3vTr8QPXULSyx8hdVM546PVjuG1ZTs43nkGf7R5ngsTV1F2+CJV59JoNmMcxqJKWrz6BOZyDW6twjDkldWZrxaO+WoFQNt3p6G5mkPOlr3kf/k7quZBuET449WzFRKVgsLvTnJ99Vdc7PYCF3tOJ3/DHqxqHckPLCZjzgdoL10nffp6tElZmIoqyFy4CUt1TT29rL1OX3nyKqpmAZTuT6DyeBKlB84TPGEApQcSnDLvEu5fb1xi352OPreEtBU7iR+6WPjR5uAbbUaBczy9u7TArNFjdJSzag3obpRysPNLlB5PpvDAecIn9udQjzkkTPuA6qQcCn4+Q+KSTylyJEno+O5UdHmlFPwYz7FhSyk7nkyRo5wqMhCvLgK/KQK9EMukZH74M8cGLqLqwnU01/JoPmMsfv3bIff1wFSuwVhSVW89cm8fhc1kEbII+7oTOnmokEBKKUOsFOKDxQ9dTMqiTzCVVRMwsisAIz+di7FKy84uL/HtyGVk7z9PzKP90BVXEvvkUEwaHWKZBHWdK6Zyf0/hh+K4Xnh0jkbi5kLux/uEBBb3oZelRy6T8f6PaDMKkft7IpKK8e3fDlNZNYpATy5N/wBdZv2bERUnr2KprEGfXUyFY55D6sifzWiud7OgFuUJ6cjcBZNIs4kDKNh/nlCrK3klhZiae2GVwIErOQwZOQa7pgwkMpDK8StLYf60pzFVl6HLTSGme3+aB3gg8gnFYtCDoYYKkYnLsmq6mW/KYsA44eaP1FVJ+qovbuODlo8PxGa2UOngg37rnyf/WCJ7us7ipxHLyD1wHplKuBrp3yUak1qH2GHUvTxzI1rHuNSO4YmhSxBJJc710svBAXXXy9ztBzk1dAllhy9hqtAQNmUogaO6UXYsCbNG55TvW8c7+JF+SFyVSFyVXH97D/qcEsqOXiFofB8AQicNcnLb9dVf1uMOU0kVxb+c/bdwm6m0GnNVDeHPjwKEeHd2q1W4xltchWenaK7M+BD32AhnmdID5wmaMICgh/qivpAhGPDD/DCXqVG1CCF4Qn/Kj1wk5PFB5H8uxDBXX8ogyCFjYc+PxqozYiqpImPVF5gr1Nz4ZB/63BL8hnWm7EACHl1bYtULzyASET33IW44rvZWnr1G2BODufLiB5QeukDxn5Dfdu9OQ59bQuqKnZy6ZZ5v3RflbP+NE0OXcnrcStSJ2TSfMRaJSkHQ6O6Yq7UYHYdfXT+d65CjIqe8mkqrQSSi+rzwe8eq1WO3WBvkjaHb52Ku0XNpw/fOdqbuOIQ6s5CzK3aRe+A8cjcXNDklTvmVOkLXgMBXIpmUskOXyHr/x7vyb618ZL//A/FDF2MsrMBYUoXcx52QiQPRXM3BotFR/MOp+nsHjY7y40kEjutJ23enIXFRkLt1HwBZ7/+INi2f+KFL0KbnI1EJdQV0icak0RE+qAMZjqvbyTsO8c9Bi9ga+RSHZ2zEZrKgK67k2KJtGKtq+KLXHH7vPovfu8+i8OczJC3+lLLfLxM07uZviOL9wh6x7thju91LViQWU5idysszX8Rm1CJWCo43IqlCiN9nv92BpC7fhEwcSKljzSk9kIAiwIv4oYs5u/hT9KXVhI0QHIgGbZ+LqUrLt51eYu/wZeTtP0/Uo4JXrJ9jvhry1i47ctkxX4IciuvI4a18U4uKk1cxV9agyy6m/HjSPWVe5uuO1ENF5cmrBD3cF58B7VBFBdXrV+08/6/Dhv0//r//Nojsd3PZ+i/C3//+d7y9b8Z0GTt2LIGBgezYsQMfHx9atmxJRkYGK1eu5NNPPyU5ORmxWExoaCgzZ85EJBLx1ltvodFoGDhwYL24kiUlJaxbt47169cDgkFw8eLFvPjiiwwaNIjs7Gy2bt2K0WgkICCAGTNm4ObmRnx8PF9++SVyuZzVq1fz3XffcfLkSQICAvD19cXPz4+JEyeycuVKYmJiuHr1Knq9nhdffJEWLVpw9OhRMjIyeO6551Cr1Wzbto38/HysVitt2rSp571oNBqZPn06GzdurGfceuedd+jTpw+xsbF8/PHHFBcXIxaLeeGFF4iJieG9994jNzeXTp06MXLkyHr9rKqqYvr06TzyyCNMmCBcWarbptTUVLZs2YJMJmPevHkEBQWRlpbG+vXr2bRpE+IGAvHWYuXKlUyZMqWep2RhYSHr169HoVDQtm1b9u3bx86dO52JblJSUggODsZisTB27Fg6dOhAdnY227dvR6fTYbVaGTNmDMOGDWuwzoULFxIaGsqcOXOcn82cOZM1a9aQmZnJrl27EIlESKVSnn/+eaKjo+u1c9euXZw/f56oqChmzZrFqVOn+P7777Hb7UgkEp577jliYmL4/fff+eGHH/Dy8iIyMhKbzcZzzz1Xry01NTV89NFHlJSUoFAomDp1Ks2aNWPPnj0olUoefPBBAObPn8/ixYsJCAjgVsybN4/IyEhmzRJOAffs2cPPP//MZ599hkQioaSkhK1bt1JVVYXFYqFv3748+uijbNy4EVdXVzIzM6murubJJ5+ka9eufP/99xw/fhyJRIKXlxezZ8/Gzc2NKVOmsHPnTiwWSz0dGTNmDF999ZXTQO/h4cHChQvvalzNWfsF+e99S+CTQiiB4s8FQ3nUW8/jPbgzEg9XbAYTluoactd+ScSix7AgwrVZANnbD5Ky+itUEQF02fIyci83qpOyuThT2IhEvzSO8AkDsJktwpXV47/j/vADIBajP3kWRYc2SPx8sFWqqd72Bb6vzUOkcsFaXomtohKRhxvZ7/5EoWOz22LNc3gP7oRNb+LanI3UXM4k9MVxRK94EpvJjLmyBnNpNdVnU9Cl3qDo84PEvDcTRXgAihBfbHojaXM+QubnQYu1U5EHeGGprsFcocGQW0zFoYsUOfofveZ5vAd3QhHiR9ITq6k+nkjQ0yOJfv1pEAnGsMLt+zGVqRED2tRcmr/5DIpwfySuSowF5aRN/wc1lzNovuZ5vAZ3wqY3UvjpfnxGdCN+chzddi8mafEntFr6mNMb0FKtpfJcGpdnfkib16cQOmEAEpUcbVYxNoMJu8WKqUxN0ryPMRZX4tIsgK67F6MM9aXs0CVMlRr8BnbAZrIg83ZFopRjd8QvPD14EVitdNq1BJcwP0RSMbqMQtLXfEWMwzvOVK5B7uuOWCGn/OvfubF2N+49WtP2h7eEq+I2O8b8UnJWbMd3fH98H+wDNjumogpKvjrM1Xd/puvuxSQv/oSYpY/h0Tkal1B/RFIxNqOZrI0/kbH+OyJnjiN61t+EE2ubHZFUgrlMLcTwEYmwGUwoQnwQy6SIZVJM5dXk7ThE1j++p/PuJRT9Ek+LRROR+3qAWITdbKXs0EUSZ36A3SQY5XvsX41bmwhEYhGG/HISp72HWCGj+89vYNHoMeSXYbdYyf1kH2FPDUcR6C3EWyooR+7vid1sRayUYzMYMVbruDhnC60XTSB752F6fTYfdXo+bpFBiKRirHojJyeuoTIhnahnRxD7yt/R55djq9GT89HPRL70IDIvNzSJ2STO/ACvbjE0mzEWw40ygh7th0Qpd7ZRfTmT9ptn4T+mByKxCFNpNbmf7qfZtAeE/tpBl1uMLr2AlIVb6f7Lm4AdS42BjDVfETX3YRSB3oJnX0oOOK7aGwrK8erVul5dteNhrjMe2Z/sI+Kp4SgDvQWvApngLaDLKUYZ4IVFa0QEmEurOD9yCS3XPEfgxIEObweRICMlVWiv3cAttpkQ+9NqI2vNl2Rt3kvzRROInPkgIokYfXYxp4cscs5Zr6NxuLYIwW61kTL/Ywq/OY5Xj1Z0//kNatLysJssiGRSRFIxcn9PxDKZs2+W6hr0eWX4D+uCPr+MpJkbMVfV0HnXItxiwoS4VRYrUjcXjEWVVF/MwKNjc+EHvUbPlef/gbG4kp77V+PWOhyRWETVhXTOT3wLu8lCwOjutNs40xnn1KY3cW7866gvZyLCTufdS8j/4gghjw/i2rLP6P7rm8i83RGJQJdTgqWqhpTF2+j46XznfF1f80+az32o3nzVhkawm8y4t48Cu5283b+TuuRTwp4chlJsoWTnQTx6t6X5P14Gqw2b3kjG3A/RXskg+v3Z+D0yALvJjKlQ0Mtr7/5E591LsOiNuLYIQSSVoAjwwlKtRX0pk8SZH9Dq9SfxHdIRqYcrNoMRc7WOq7M3Eb1oInk7D9Fpx0Jq0vNxCfVDJBFTfek6Nal5+A5sj1VvQpuWj0fHKCx6E2aNnoQX3kPVLJD+P63AojciEouxGUycn7WZwEHtCRjcEateyMwd9ewISn67QPjjg8jdeYTun81HU6euqksZxE9YTezrUwgd3xuJSon+RinmqhpSXv+CFrP/xpV5W1H4edDxwxm4xYQiEouwaA2cfWwtVQnpNH9pHC3nPoQurwxbjZ7czb/SbOY4FI4kIIaCMkQiMcU/nkbu74nvkI5Y9Sauzt5EyGOD8B/dHWWwD1VZRVgcSXNsFiuV1/IIG9AOpa8HiEAskWCo0GA1mvl+3Aq6j+hC+POjhGusYhHVCWlceHyNU+Zbr3n2Ng64l15KVArsNjsSVyU2kxkRgowBuET4c6rfAozFlXT6fAF+QzohkkqwGUxce/Vz3GIj8B/eRYgzZ7Jgt1gxa42o0/JJmLOZDiueIKB/WxQ+HthtNqqScjj6t9exmSxck1bxW2AFYlcFj44fy/ODO/DV7l2gcGHyAiEL7rZdX/Hd998hMumJW7OaNp26gdXM8lde4eLlKxiLjHy65RNy525zrmHtt8yux48N8cGJRdvI/PYkAd1jeOCH16hMy8dmtqD0cUeikKHwcsVus2Ou0XPg8XW0njKUqDHdwBEPz2YwcWHqe3TeMguZlxvqxGznemk3WZA61svaeL8nBy9Gl1lIr/2rcW8djlguwWa2ossuJnHWJgwF5fQ5+BZyRxIla42e85PW0WHjTCEZiMGEsaiCwu9OkvWPH+h99G1nX67O30rhN8edvHF13hZU0cFEzX8YqasLqujgfwu3+Q3rTIePZyOWSTCVa7j2+m5aLHwUlwh/YR12hE3QpNzgzPClAMTGPU/oE0PQXs/n6ssfIffzIObNp5AHeCF2eMHpb5RyY9Mv5H9+iPbb5uHVNxapqxKb0ULS1HcpPyJkWe6XuEVYw0SC7phLq7GodZT/fhn/kV2xI0IkEXPmwZUYiytptXIykVPHCFmkDSb0eaWor2Th269dPfm1ag3UpOWTs/0gXXcsqMdTVZcyqEm9ccd90fHBS7BZrXTftQjXqCDnXiX+kVVUJaTTfsMLhE0cQE1GIXaLFbFYhM1oRublhj63BJmXKyKZFH1OCaYKDT59YxvkjerMIix6gTfsFiuHntmAe0QAAzfORBXgiUgqEeRXo+PA4+sI6deW1o/0RRnqizazkLTlOzAWV9bTFVOl5jb+tepNWDV6rjz/Li7NAuj+8xtY9UaH158IQ0E5V57bgPpyJq3XPEvIY4PuKFP6G6Vgh+tvfYXfsM74DemEVW9Em16AR4co9AYTJ5ZsZ+T2uXzZZx5DN87kj4WfoCuuot2zI+j44lhcA71AJMKk1vHL42spu5JFmNlK992LMNcYKPo5nurEbLpsedmpl5ccvyHab3iB4Ad6oMsrw6N1MHY7WKtrY7OKWLT6fc6eOU1VlRpfHy+2bf2YFjGtwG7HWlOC3WLiaNulTh27F9+0XvMsvkM6YtSbOT33Y6IfG0D4qK6ognxQ15k/m9lK9bU8Anq2QuJIcqNwxK63W22cHf2qs64OdfjGXKnB9w5yWMs3XW7h7JRXP8c9NoKAWzhbkPk8sj/8iZgVkxEr5biE+WEzmKg4ntxgv1SRQXf8Lfi/gGa+Hf5fN+GeyCm/8v+6CfeF/xmjZBP+M/DTTz+h0+l47LHH/qXvNRgMKJVKNBoNr7zyCm+++SZeXl7/0jqa8O/HqeBH7rtMuf3usS3vhA4hpfd+6BbkFNyeOfbPQPQXnkg1xr292t64SB2NqUvSyLFwl9x+Mn0vVFkbJxuNbeNfBW0DWRz/DFwbOKn/T4O5ETGHVDSuX+a/8DKI/S+MpdQYvmls+zwkdw4zcydorLdn+fx3QddIXRE3YgzFjaQNOX8iJlgDyJTd/zg2N98/j0Lj9LKx8Z/U4vufswc+uL+QSbU4MTPxvsvkSRsnv4G3JCX8M2gsQzWmXGP3KX8lt/2Va3NjZL6xsDayrsZwR2PlN8zSOO5oDBojU1myxjFOmPn+9w8jku8dFqwhHG279L7LFEsaN18B1vvnm8bmY26MXg4v/mcja/vvQJNR8l+P/+mYkk34axEXF0dxcTGvvfbav/zda9euRavVYrFYeOSRR5oMkk1oQhOa0IQmNKEJTWhCE5rQhCY04S9Dk0/fvx5NRskm/MuwcOHC2z6Li4ujpKSk3mdPPPHEPZOj3IqVK1f+H1rWhCY0oQlNaEITmtCEJjShCU1oQhOa0IT/JDRd325CE5rwl+G3wL/fd5nGXucxNeKCU2OvUjXmSsRfmWXsr7xe3lg05jrPX3kd7a8cQ1kjL9n8ldeVm9CEJvx78Z/OU/8NGJS85r7L/N72lUbV1TT2/2/wV+7b/hvQ2Ov2/+ny+9/Qrya+uYn/9evbET7t/1834Z7Irbj/8CX/L/E/6SlZm5ijsSgpKSEtLY1+/fo1+N1LL73EM888w+jRowHYtm0b0dHRDBo06I7vPHr0KB06dHBmA78TGkoAU1u+NsHM/WD79u3Ex8ffM/GMVqvlxIkTjBw5EhCyUW/fvp358+ffsUxCQgJ5eXmMHz+es2fPEhISQlhY2H21D4Q+V1ZWIpfLkUqlTJs2jcjIyPt+z93e39CY/l9w8OBBFAoFAwcO/D+//07lf/31V4YNG4ZCobhDyb8Oa9asYdasWbi6uv6f9EsZ4U8HR9BndWIWSTM/dGZ57LhjAX5DOgN28j4/xLVlnyFWyOj240pEcikiiQSrzoDM211I4vLNcYInDsQ1JhT9jVIh6LLZyvmxr1KTmAVAi8UTCRzVFbvNjqVGj2uLEGSerlh1Rs79/S3UFzNwbRFC+/em49E+ivQ1/6Tk1zNCG/08kKgUmCtqwGYjb9cRXCIDCJkwAImLHH1eGVemvocmMZtmL4wmbPIQAPJ2H6FkfwIdt8xGFRWESCzCZrEiVSkwFldh1RlwjQ4hfc0/ydn0CwBihYwe+97ENSpYSAiTWcTpYUuIWTkZ/6GdkXqqsOpNWKq1JM3ahCYxG1V0MB0+no1IJkUV7o9YKUOTnEPVuTT8BnfEbrVhM5lxjQ7h+pqvyNn0C61WP43f0M7IfN2ROILGl+w7V28eYt97kaDxfRCJRFSevsrFyeto9eZThEwajEgiAbsNc5WWi4+vReMYZ9/BHWm99jkUQd5YdUYqjieSNPNDXGPCaBP3AqrIQGSertgdQepTFnxM8/mP4tm1JTaDGXOlhrzdRyj+8TQ9fn0TuY87iEQggjOjlqO+nEmr1U/hP7wrcj8PkIiwqvVYa/RoUm6A3Y5bqzDsdqhJzcWjfRRWvZHkWZtotfppvHu2Rp8nBFG3W6zk7T5C9gc/0Wr1UwSO7o7Mx0MQUDFUxady4Yl1SN1c6LhtLl49WoFYBBabczxi351O0IO9QSIGmw2RRELOll9Jf33XXcfDf1R3ohc8imurMIwFFdgsFkQOXlYEeWPIL0cZ7IPNaCb3/e/J/eAHWqx+Bv8HeyPzcEWkkGEsKBcy0+sMSN1VKIJ9EEkkFO46zNVXthP2zAharXpK0BetgfOPvon6opB5vnb+rXoj19/6iubzHkbm7Y7UyxVjYQWKIB9EIhF2uw2r3oTNYMZmNIFIhOFGKflfHiVmxeS79stutWG3WEmes5mKo5fpsG1evXku/vUMPn1ikXm5YSpXI3VXOcdD7CIT6tUZUYYHoLuej0gmQerhilVvwiXCD5FIjKVGz4W/r0Z9MYPw50YRvWgCEpUCi1pP8pxNQr+83EAiRuqqBLEYS7XWqUcShRyrzoClRo8+u5jCb47T8rW798uqNSCWS9HnlXHt1R10/GQexuJK53xlvf8DRT+eosevq+rJ79lRyxzy+zT+w7sg8/OsJ79IxCgCvBBJxGivF1BzLQ/PTkLWZItGh01nxFRWTemhi7RcPkl4Li2fMyOXErNyCsETBiB1U2K32bDpzVyc8jZV8SkEPdKP6EUTUQb7IJJJQCSi/OgVdFmFBI7thdRDhVghw1hQgbm6huRZmzDklQrz1a2lQ9ftf6quWplv884LKEP9sOqNlP12gaSZH9Jxx0J8+7dDJJNiKq3GVFZdv66uLbGZLIjl0n+tTMWEcnbUMoInDiDYwdl2q5CPsvjH07iE+yP393Jw+2FKDyQIc+crcIEuuwjDjVKSZ20ictbfbtMb15ahSFQKbBYbxoJycrftRxUZ6HwuedYmzNU1dNgyG9eWoYjkUvRZxZweuACAXkfW4doq3JkYy1yuJmXJNmRebrRa9TQiiZiiX8/g26etkIhEIcQdE8ulnBm1nOCJ/fEf2hmbxYpLeAC6nGJU4f4gFmEzWTAWlFOTkkvy7E302LcKt9YRgh4XlKG5kkXy7E14dm3prKt2DFXRIfXqqh1Dv6GdsVusKMMD0OcU4xLuLyTLsNtu69efrUvm5YbNZEHq6YpYLkXq5iIkkVPrsKh16HNKcGkWAHY7YpkUux1cwv2wGkxUHEt0rlu3csCFx95Ck5iFIsQXiUcwIkcMS5tBzSuvraRrz/7069+f4OAgsFqw2+3YtGXYLUbnXsXFsVeRerk6ElTcXCNbrX6qwX2A1ENF7IZp+PRvh0SlxFhciaVGj9RdhUSlwFhYjt1sJWXJNsKeHlFvndVmFuI3uBMybzdHRnYR2usFJM/a5FxngycOoE3cC7dxQMDo7sgDvcFmExLbLNxK0dfHUYb70+fku4gAkUyCzWSh9EACSTM/pMdeh0yIRdjMFgw5JSS9tBHXmFAiZ4xD4uYicIdcKiSHOXoZU7m6UdxhN1uJXjyRsKeGI/N0BbGwnlx+7l00iVnO9dIlwp+yI5dIXfqpc59oKK7ELSYMua8Hmeu/ReqpImBMD2Q+7hjyyrAZzRgdSdXELgoMN0o53Ws2AD6DOxKz6mlk3m5IVApEEjEWtZ7S/efw6NJCSJpXVo0hvxzvPrEgApeIAOxmIdFN8U+nSVmw9Y77IpFYTLcfV+ISEYDMy1XgjZwSEqe+5+xXrczn7z7iXB9kPkLWZn1OMVaNnpQl2wh+tL+TO3K2/ErbDdOFbOg1eqSuSkxlak4PXECr1U87+UyfV0bZbxdoNu0BrrzwLtGL/45IIv5Te6mAkd1Qhvqiyy1FGeCFzWKl4ngS2O349GuLRKXEahASF/2ZfcD/RTYCxvWizdvPI/N2Q59VxJWp7xHy2ED8h3dBHuiNWC7FUqMn6/0fyf7gp3o62u37FbiE+WHRGoQs6Ms+I3r+I3j1aIVVb8KQV1qPi12aBSKSSW/jR9cYYZ1JnrOZ4u9PCnP+j+n4D++CqUzNxSnrnDJZy1nmcrUwj3lluLUKw6o3gkQCVhOIJUjcAlj22ko6d+lKv379CA7wxaIpFb6/BS4R/vT49U1k3m5YdUbOO36f1PKNv0M20t/6iuh5jyD1ckUR6I0+twRFgBdSNxcsWn2dfZtZ4AOLlYKvjxHxwpjb9jcxK6cQ9FBfZF6u2G02LNUCd95rbW638SVco0NQBPsg9VBht9o4N/a1mzw1oT9t359xWx//1/DfmN36Px1NbhUNoLS0lBMnTtzxe09PT/bu3YvlPoJaHz16lMrKyn9F8/40bDYbZ8+exc/Pj5SUlLs+q9VqOXjwoPNvHx+fuxokAbp168b48eMBOHfuHHl5eY1u66xZs4iLi2PEiBH/J4PyXwGr1cqIESMYOHDgv7WevXv3YjQa7/3gX4ClS5fi6ur6f35Py+VPkLNlLyd7z8FSpSV0kmDI8xvWGd8BHTjVby7nH11F6KQhuMaEYjOaufjw65wbsoiM1V+gig7h6swPSF3wMcGP9ifp2XeoSb2BTWfk3MhXMBZV0Ort5531ZW38mZODF3Nq6BKUQd6IxCIOhk2m/EQynT4WNq7mqhquLvuMLIeBsOXySeRs+ZWzD7xG5ekUcj/Zz5kxrxI5cxw+/dpSnZDOufGvYzdZiH37edxahxE2eQinRy3j1JDF+A/vQuyaZ8ne8it/dHuZynNpmEqrSVv1JTXX80EsdtZVC5vRjD67hOS5mzkc9TQyXw/ab3oZ16hgUpd9hi6jCFNxFVcXbCXW0T9dRiHxQ5egTb1B8rwtmMrUmKt1+PSJ5USvOVx7dQcisZhsR11+QzuhigriZK/Z6LKKMZVUocssqj8PQzvhN7gjybM3kfDQ67i1jSTmjSdxiQggafr7qC9eR5OYg7lcQ7uNM4XGi0W0XvuskC1z3haMhRVgh9BJQ4h57QnKDl1Ef6MUTVI2mqu52E0WWr42mYy392DVGig5mMCp/vMIfqgvHT6Zg7GkilODFlJ+PAmbI5uf39BOuEYFc3rQQq6t2AlWO5rkHE72noNbqzBsBhOn+s0jfdVuZJ6unOw1m5QFW+nwyRxcW4Sgv1GKSCrBUq111hX25FBco4KpSS9Am5GPsaiCy89swLVVGKGThmAzmin97SJWvYmKY0n1xkPu487lZ94RxiMpB3O1Fp8B7e85HtrUG+Ru3Yu5qobLz61HLJdhrq7h/IRV2K02RDIxp/rP42TscwQ81JfgJ4fjEhXM5Ydf58aWX4VN8zNxZLy+E7FCTsKwRSQ9HYdFrUXq+FEU8vggdFlFVJ66ivpSJh0+nnPb/Kcs2ErbD2YIuthrNqV7z1EZn4L6Ugam8mqMxVWYiiuxW6yIpBLiBy2kZN852r477Y79qjieiN1i5dyY5aQu/ZTY9VOxGs23zXPYlGEU/XSak73nYMgvR5OUjbmqhuyPfkaXUYipuJL01V+C3Ub80MWcf3QVl6a8jbG4Em1aPrrsItSXMujw8Ry8+7Yl5PHBVF/M4HD4ZJJe3nizX73nUJNyg4qTyYjlUq4t2+58f+a732IqUxM/eBHazEJi351+1/my1OipScklwaH3LZY+hj6nGLBzqv88jsY+T9BDfenwyVyMJVWcHrSQiuOJ9eRXFRXEqUELSVvxuUN+sznZew6mUjXG4kp0mUUUfHUUvyGdONlrNonT38dSVUP80MWUHrpIzIrJpL+5myNRT6II9qHt+zNQRQWR/dHPVF/MQJOYTcn+BNpvEXit6PuTgJ3y44lcf+sr7GYLYqUMnz5tOf/wG+Q65OnyM++QsmArbd5+zjlfIKLq3LU/XVetzItlUqovXMeq1oEdYt54EqmrktSln2LR6DBXaG6ry6o1YK6u+ZfKVPHP8VSeTsGzeys8u8VQnZDG+b+/hbGkGnNpNXabnbQVOzndfx5nxywn/JkRzrn7PeZZSvcnIJZJKf3tArEbpt2mNxUnr6K+nEnJ3nOCPldriZw5Dvd2kc7n2rz9nHO9uzj5bcoOXnDqaPP5j6AI9KHyRBI5W/ch83En4+09tHz1CVqvfZaLk9Zwqv88wqcMQ5OSQ3VCOqX7Eyj45jhWrRGv7jG4RgVzotcc0ld/BXYb2tQbXHt9F6aSKop/Os2NTw+AWEy7zbNQBPpw4fE1XF34MTJvd7QZhUTOHl+vrrApw9Ck5FKdkEbp/gQKvzmOVWvAs3srZ/9r9bIm9QbJczdzfsKqBvv1Z+qqnS+rwYT+RgnqSxlcfkZYz03FlZQduYRXtxjiBy3k/IRVWA0malJzuTrvY/RZRYhlUkInDWmQA9q8LRzeC1ljy7FU5WGpzkfs4sHTTz3JqBFDeeGF57FqK7Dbbdh0FYhd6zsM1O4DTvaei7mqpt4a6dUt5rZ9AECrVU9jLKqg+nw6R5o/if5GCRKlHN31fKovpJO34xAZb+8hdsO0euusR+cW+PRpy8lesyn89gR2ixVdZpFTjurqWEMcYCpXo8ssRJOUzfU1X9FmzbPOMiKRiPLjiSS9tBFdRqFTL+1WO5efXY/64nUs1TrUV7Jo8/ZzFH17gvjhSwA71RevC0a7vDLkAV6N4o6ouQ8DoEnOQX+jlPI/rpDz8V6kHq5C3xz90mUWUvLrOTzaRdJm3fMCh/edi0f7KMzVQmbm4IkDBB3rM4fzj76JRa0le+NP+Axsz5Un40iZuxlFkLez763WPkvW+m8wFlYIWYqHLib55Y24t4vk7OBFxA9djC6nBN+BHTjZazbGkirsFiuHIyZT/MMpNInZd9wX1e4Rst//wdGvRLTpBYgk4nr9qpX5uutD5Ykkqi+kI5ZJnfJQl2Ni416g+mIG2R/8SE3KDfJ3H3G2o5bPEsa/DjY7IY8PQn+jlJavPuGs68/spc499Ab63FJkniqS527m95bP4tYqDJmXK9Xn07n8/AZ01wv/1D7g/yobMi83tNfyqDx1lax/fE/7zS8L6+WQRVhq9BiLKin89gTBD/XFNSbUqaOtVj+D3WrFqjdR/PMZyg5fIua1Jyj97SK6jEIKvz7O1TpcXPDPP7BqDQ3y4+GwJ5xrTC0KvvqDC4+tcfDBzd8uVoOJ6vPpxA9dzPW3vkQskzjnTuLmJxS2g1VbzpN/H8+o4UOY+sILWHVVN7+/BW3fn4GxpIpDYf8fe+cdHlXVLfzf9JLJpPcCgdBCh9B7R0TFAip2USzYaQIqKCIo9oaoiN1XsSAdBKT30AKBQBLS+ySTmUwv5/vjJIeEBFTu/e59772s5+EJM3N2WWuvvfY6a69yN1V7TtO17v2kfr329H2GjBmf0emDxyW5hF/AcjRLkp31+o23pha5WsmBEbPJXrqKNi/c1US/afvKvQT1aIOzuIqa4zlY03Ml2flXZ3P61PfIeu0HLMezKfh8EyWrdjWWU68/hGn7iWbxvAbX4Erwf8YoeeTIEebOncusWbNYuHAhZrMZgIyMDGbOnMnMmTOZNWsWDoeD77//njNnzjBz5kzWrVvXpC+j0Ujnzp3ZsWNHk99yc3OZN28eM2bMYOnSpdTW1nLgwAGys7N5//33mTlzJm63m59//pk5c+Ywffp0li9f3ihh6u7du3nhhReYPn06WVlZTcawWCy8+eabzJkzhzlz5nD27NlmcT59+jSJiYmMGjWKvXv3St+bzWaWLl0q4Z2Zmcn3339PaWkpM2fO5JtvvqG8vFwySs6dO5eCggKp/YIFC8jJyWHHjh2sWLGCzMxMjhw5wjfffMPMmTMpLS1l9uzZ0vMlJSWNPl8J2rZtS1VVFSBW3P7444+ZM2cOs2bN4vDhwwAUFBQwZ84cZs6cyYwZMygpKWk0XxCrgP/0009XpGlzaw/w+++/M336dGbOnMl3330n4fz9998zf/58NmzYwE8//cSaNWuu2P/l5u92u3n33XeZMWMG77zzDm5301uzDRs2UFVVxcsvv8zLL78MwJ49e5g+fTrTp0/n22+/bZZ+OTk5zJ8/n9mzZ7No0SLJEL5gwQK+/PJL5s+fz7PPPktWVhZvvvkmTz31FP/617+k9m+88QazZ8/mueeeY+vWrdL306ZNw2KxNBqrurqa+fPnM3PmTPbv309RUdFlVvUihA7sSPnaAwAU/7STiOt6ARB31wjsF0px5JVjPngWn8NF9K2DAPDZRcNsxHW98NbUgiBgSTuPTK3Ca3WgDg2k7Le9eM21+J1ulMYA1JHBYttahzS2Ni4Cy6k8AHI/Xos63IgmMhh3pQXL8RzJCyJ0YEfK1h7EXW4m75P1RF6Xis/mRPD6EDzirWNNWhYypQJViIGg1LaY087jd7gRfH6q950hpH8HytYexFfrQPB4EXx+FHoNzkITcqUCubpptb2Qvu0pW3sQmUo0noX07UDxql1EjE0lf8UmlEY9joJKlEa9hF/9fD1mG/bcMtGzyicGJVVuP4GswVgRY3tRsmoXgOhV6vUhU8gbrUPE2F4oArSUrz1ATdp5/C43keN6U7JqF2HDulGwYhPKoAAEv4AiQIs6MpigHsnYL5QR1D2ZstX7KF29D4+5lojreiEIENKvA16LHfORc9izi0W6BQWgDNThKjfjszoQPD5KV+8jMKUleR+vxXa+mOylq5CrlKhCA4kYm0rxql347C6KvtmGQqfGWVqNwqBDadCiqvNuihjZg+If/gSgJu082rhwCr/eilylwJ5VjFyrRhUSSOnqfcTdOYziVbtAENC3jEbw+9HGh1N7tlBcc7sLfato5Gol9gtlTegRMbYXBSs2oYkOwZFXhkKr/kt62M4XYezaGne5GUO7BGrPFqDQalAGBeBzuPA7vTjyyhE8XspX7yXmzmGUrdqJ/XwRqhAD+P0oQwOp2noUuUr0LKreeRJXaTUKvRYAQ7sELrzzGwAlq3ahCjeijgxutP41aedRGfVUHxTPjqLvtxMxphelq/eiCgmk7Pf9KI0BaONCkcnlqCODcVdZkamUl8UrdEgX3BU14t7+/k/kKiX6llEIXl+jdZarlMjVYtX0/M82ENwvBXe5mZD+HUT+MgbgLKm6OG65GWv6BYK6tyb3wzXYzhdRsSUNVbiRxKnjcJVWUfLjDgBM2483wiv3g9WE9O2At8YurZfSGEDZmgPSPvJUi3LjSuuFz0/lH8eoSTsv8a88QIv9Qlndel3Kv0WX8K9Ie38j/jUD4K4w43eLsicgOQ6/w406MpjqPackWRaQHItMLqdw5RYEj4+yNfsJH9GdklW70MWFU/D5RpTGAKr2nkYZoGnCh0qjHvPhTNShgfh9fmzni1CFBILfjyo0kJq08yiNASgNOvEFVCGn9kzBPxrLa3WgNOox/XkCy6k8kYZjelH45RaMXVvjKqlCEaDFUVDRaCxXuRlNRPB/Kk8FpbYVZWp/UfaUrNqFeV+GaJjViZEH9V4dPpsT2/kiAjskkvfxWny1DnI/XiPtG21CeJN9o4kJpejbbeR9so7Aji1FXPwC1QfOSs8pjQGEDe5M+doDmA+coeTXvSgNOgCiJvSndPVeBAEsaaJxwtAhAb/H24in5ColgSktKF61i7zPNqKLC0emlBM2rKsouwDrqVxkcjlhgztT8cdR0RNx7QEix/VCoVdj7JJE6eq9VO08SfG325GrlLjKzQR2bNnsWCWrdpH/2Qa0ceHIlArChnWR8G841pXw+jtj1a+X9XQuhnYJjWSq0hiAOjQQwecT92ilBY+5lrAhXajYcgSZUjQYR1zXi/j7RjWRAfX7xl1uvuiVJAgIXg/t2nfEZRV1TPw+ZDI5yJXga1yht14PACj+aReR16XWnZGpeC32JnqALimakH4dkGvUlKzaheDxYWiXgOD3g0pJzZHzRFzXS/Qk06kbnbMyhZz6yFS5SonP4UamkEt8VL/H5CpVszJAFRZE1c50lMYA/E4RX3VkMIEdW+J3e5rKtjG9yF++jojRPSlYsQkEAUWAptFY9gtlGLu2ouj7Pyldve+qZUf0hAEAhA3pIu1Fj8kKchmqkEDCR3TDaxUvfWrP5mM5lUdI3w6Urz1AUI9kBI9X9EgTBDzVVlwlVfgdbmoOn0NpDCByfB/8Tjfmg2cx7z8jnRvGHsk4LpQRMbYXzpIqKv84RvjYXlRtP47CoJN0KGPnJGzZxeLZ2TYeBJF2f6UXRd3UT8RrWDe8Fjulq/fid3uRKeQSXpc7HwQBTNtPoAo3oo0PR65TS3tMHRmETKnEfDhTOsOCe7eX5lFPw5q086Lnm9WJXKPEkV9+mbOoeV0KwO90152XmZIupUuKEffiyB7kf7r+b+kB/1HeMHZJovAr0Smm9mwB6ohgyjenEdg+AWt6LjKFHLlGTenqfUSOTZX2aPjQzljSc/HZnJT+vo/Aji1QGnQYOiY2kMVZkiy+knxseMYYUhIBMB84g8dcK8mD+ncX6+lcDO0TpDVpeD7IZHKQKUDwgc9N2zp5IwgCCP6Lv18CQd1bk/fxWnHNP17bQG+7uF41aVnSegH4bA7ChndrIju9DjdKg6ifG7sk4bXYmpUBgt+Pq7SKgs/ESwLrqdy/dTY3xDvqxr7kfbRWkh0tHr8Bj8lCzbGmtotrcA3+Cv5Xhm83B+3bt2fRokXIZDK2bdvGmjVruPfee1mzZg1Tpkyhffv2OJ1OVCoVkydPZu3atTz//POX7W/ChAm89tprDB8+vNH3H374IQ8++CApKSn8+OOP/Pzzz9x///1s2rSpUYju2LFjue222wD44IMPSEtLIzVVFLZOp5NXX32VjIwMli1bxltvvdVojJUrVzJ+/Hjat29PZWUlixYt4p133mkyx7179zJgwABSU1P54Ycf8Hq9KJVKVq5cSUpKCjNnzsTv9+N0Opk8eTIFBQUsXboUoFFxmv79+7N//34SEhKorq6murqaVq1akZ+fD0C7du1ITU2lZ8+e9O3bFwC9Xk9ubi4tW7bkzz//vGJoe0M4fvw4vXqJQu/XX3+lU6dOPP7449hsNubOnUvnzp35448/GDduHIMGDcLr9eL3+yUj8+WgOZo2t/bHjh3j8OHDvPbaa2g0Gmpra6U+7Ha7ZCBsaPC8XP+Xm//WrVtRq9W8+eab5OXlNWuwHTduHOvXr2f+/PkYjUaqqqr47rvveP311wkICODVV1/l0KFD9O7dW2rj9Xr54osvmDVrFkajkX379vHDDz/w+OOiG71SqeTll19mw4YNLF26lCVLlmAwGHjyySe5/vrrCQwM5PHHH8dgMOB2u5kzZw59+vQhMDCwWZru2bOHrl27cssttyAIQrPG1UvBa7Ej1BnNnMVVaGNE7wRNXCjOokrpOVdlDfqkaPGDXEavP14noH0C5av3YTkqHnauEpMYuqpW4a4wX2xb931tuWhEbTPndmJvH4JMISP30w3S2AigiQnFVX6xrRj+1XSO2oQI1OFBuMrNOItM4m8lVWLIhLmW0L4dxLALp5vIsT1EA2ZdH4EdW6CNDSXm1oEcuuUVAlo/jdKgE1+Y6kAVGojXYqfPltfQJ0VT/NMuYicOksJ5nUUmnCXiXOr/usvNUrvom/pS+ts+Iq9LRWnQSv3Wz9FdXo0mRgwPrm/jrqhBHRnUaB20ieGN8S8yYezcEmeRSNPWsyahbRFJyc970MaGoo0JRRMdisdkkdq5ik3oW8egjQnl5EPv0OePJSCXYUhpwaExc0h591GUBh0BbRMkhQ/AU2MHwFFQKdFeQEAdZpRoUE8rwetHqdegaxGJq9JCUPdk+mxdgjo0kNI6xTFiTE8Enx9HfjkoFLhKqxEEQeyruAp1uBFnkYnsN3+m1+8L0MZF0HrWRI7fu5SObz8CiCE1fqcb6i6NGtNDpCdyOdV7TxPYtdVf0gNAExOC3+VFHW7EVWxCppRL4TcKnYbU3+aTu+QHXMVVIs/V4a2pCxOuDy+t53O5RoU2LhzrsSwxLMzvx1lQAYC7sgYExHnVz7eOhn63F21kMO6SKpyl1WijQ2j/+kO4S6up3nuakAEpYsgWMrQxoURe1wu5Wom73NwsXqoQA966NQTw2Z0EprTA53RL66wKDcRrc6CJCpbWWBWkx2OyoA4LquNzkxjOrJTT87eX8JTXkPvRWvD78bs8BHZK4vyrP5A8904CkmNBJiPp2VuIv3cUOe/82hiv4ioUBh3uyhoJf2dJ3Z6q+xt1Y1/suWVoIoMvu17I5bjqZIyzxIQ61Ii+TSzKAC2pv80na8mPeGtsgCDRviH/Xkp7kX9Fo4wiQIsiQIPP6kATEyKFhLvLzcjVSvpuex2/z4fP4ZL2pf18MQqdphEfOktMxN05VJIZDfkw6sa+FH23nYT7x+Cvi/CQ+LCOn+rpoU+ORfD6JJ7/O2PpWkShiQnDVWYGQcBrsYkXAEF6qZ3f5cVnr2lEe010KN5aB3635z+Vp7QxobjreEqmkDWQ2SZ0KgXKgIspUbQJEQR2aYXgvbhvom4egEKrJvqmfjhyy5rsG118hEiHurE8VVYCu7Siel+G1K+rwoxCp5HWzFVejUyllPCynS+i8Ms/6P6vucgUclo8OYHs1/6FsWurBng5UYcZG43ld3nRRF3kJwCZUo4iQEvnD6dRvuEwXVdOR65WUfb7fuQaFbbzFy8MfXYnsZMGU33gDMq6i4x6GjYdy4MmKrTZsXr+/CJZS35sFq+/M1b9enmtDpSBOlrPvh25Wkn5xsM4S0y4yqpBLkcbF45cq8LYtRUKnYbBJ5dT8MVmTDtO0uKR6xEigpDrNJIMOPfytxJ/NTxjkSuRKTUIPjdejxv8PhQBYSCXo9CH4K0plh6tPyOb01W0MaHipcIlekBQt1a4TRbCR3QnZEAK4SN74LU6cBabKPzyD9q9ej/qcCOG9gnYc0tRaNRS/36PD6VRL+1Ld2UNCp26yb70u9zNygBHbilRN/VDadTTatYkas8UiPsrMgi5VoVcpaTnzy9SfeBMk33pLDIhVyul8POGskOmVFD6616MnVqiNOivSnbUG+80MSEEJMfSduF9eExWas/kI9eoCOyUhCY6lJw3f6bF4zfgc7rwe8WL3IixqbhNVpSBIm1kKqXEa8YeyWhiQtElRZGz5KeLtPT60MSEoo0OxVlswti1FXKdBoVeTXDf9lTtSsdVYqLVnNsJG9IFZVAA6Y++J655HS/2/O0lvGYb6oggcc2b0Yu0cWF1eIUS3LMNQb3aUvD5JozdWkn6jav44r5peD6ce/Ereqx6AYVWXbde+eI66DUkPXMzfpdbDNmu4z11ZBCCx4cmJkTivYgxPfHW2HCVm9G1jMZVejES7+/qUrrECJDJ6PbVDAq+2IKr0oKhXTytZk5EoVVTuvYAzhLTX+oB/xm80VDGiA4AXjTRobiKTWhjw1AGaHAWVxHUIxmA6FsH1qViUSH4fLhKqyX9WJ8YSfX+MxLf1MtiV5GJ3GXr/lI+Bqa0oDYj/6LsUMgbrb/X6kCXGEnfP99AFRRA+cbDF+fu9yFTKERcAZlCgdfnFdPieJ1Nfgckva3hetXrbZfqvn63F01ksOT9q4kOpdWM2/C7vZSs2oWzRJQ3nT56gr7bXkemUlC9P4PADi0anbGqID2Cy40qJJCkZ29BHR5E2JAuf/ts1sSEoAwOxF1Rg/1CqXi2JkUTN3kY1fsvnoP/m+FaSZb/fPg/4ylZVVXFokWLmD59OmvWrJE8/9q3b8/XX3/Nhg0bsNlsKBRNbzCag8jISJKTkxuFedvtdmw2GykpKQAMGTLksmHTp06dYu7cuUyfPp1Tp041Cn2uz2WZkpIi9dkQ0tPTWbFiBTNnzuT111/HbrdLXn714PV6OXbsGL169UKv19OmTRtOnjwpjT169GgA5HI5er3+irjWGyUB9u/fLxkerwTDhw/nzz//xO/3s3///mbzczaE999/n0cffZTff/9dytV58uRJfv/9d2bOnMmCBQtwu91UVlbStm1bfvvtN1avXk1FRQXquhv3K0FzNG1u7dPT0xk6dKiUx9FgMDSiwz/p/3Lzz8jIYPDgwQC0aNGCFi1a/OX8s7Oz6dixI0ajEYVCwaBBg5rwVnFxMQUFBSxcuJCZM2fyyy+/SF6ngGT0TkxMJD4+npCQEFQqFVFRUZhM4qG3YcMGZs6cybx586isrKSkpOSyc2rdujV//vknP/30Ew6H46pyX14U6s0ksK7/zS9weMQsqvecQt82joC6G8r6Z5pNfd3gsDi/+Ef2jZiN4PUTfX3vyz53Jei24llqzxWC/9LnBez5FeR8uIbUn+aR+sMcrGcLaZhqxJFXjrPQRMkve2jx4BipXSOoQ+LAiOfZ1e1xjJ1aiHkMm6AlNPorJouCiNE9KVt7QMwddEnXApfQWNbox8b9/cWRcPrpZdQczMTQLh6FXiu2kzWffFwQBOLvH4XtXCHWkxcoWLGRlHcebYJz48/NrUfztBIEkCsVGNon4Km2cnDk8wg+PzG3DkSuU4vKvcPVZI0b0Q4x3NljsmI+nEnesvW0nX/3lfmy4USUCtRhgZh2pV/s+wr0uFyfblMNxf/aiSOvjMz5X9Nh2dPItSqERo82bSfXqOm4YgZlv+4RPX0vM11x7AY/yhp+D/gFfA4XJx94C2VQANoWkQBkv/UL2thQOn44rZGB5e/i1YQef0HOenCbajAfOsepxz4Q6fHmQyCTkTznds69+BU+m1NsopAjVyk4M+Mzzr3yLSnvPHLJnJofoP732DuHgu+iMerv4uX3eMl9bzUVGw+TOf9rOi97Erm2+XNI3H/N0b7+c8M9K2s0tj2vjGN3LcFyRPSmax7ENrqESNG7ocLciO5yjZin01VcJT566VgN9pfY7koyoPmxom7qhz2r8ArytCntr3av/B2earzHm+tD/KvQa+i64jmyl/xIQzmT99FafA43lduOo02MbDrWJV0aOiTiyC8T5U2jZy8Vxo3xir9/FOde+gqv1U7pqt3E3z/qimNdpMvFfl1l1dQczcZdUUPW0lXE3TuCtEmLsJ8vQqHXNOFLuUaF4PVhrvO2ubqxzBLf1+cmbo4wVxyrDkp/3o3P7uL008vwu70k1J2RFRuP4Hd76PThNNotvA/LsRw8VVZ2d3uMoB7J6FvHIAiCGA3QQAZ0+eyZS+YvDqo0RuGzVTb4So7PZkLwuPA5ahqHVV6Jp5p9QECmkBPYOQlHUSUZz3yCz+GS8gxGju9Dzps/Y8sq5txLX2Fol9CodWNWqRcQl4x9hX2pS4igYMUmzIczyV+2joA2cQiCgKfGRsX6wziLTWTO/5r4+0cjUzZ8x5ERM2kwCAKV2441GEuGMiRQzP13tuDitK5GdjRo4ywycfLBtyn5ZQ+aGNGoFzqkM7az+VJETD1l5To1kdf3ofZsfmPa1/3fcjSLmqPnqT2dR/TEQVIeVOmZOhlRzx8lP+yg5lAmnev4o2jlFnb3mIartIrI6/uADASfTzp3ct7+BW1sGAqDjmb1ogZTsmbkc/KBtwjqkSxFLDSv34gQf/8oct78GZ/DTf6ydQSmiO8ArWdOpPCrrU1o25juMmQaFUnP3Iwjr/zSBxqMdWVdylVWzf4Rz+N3echbvp428+7A0D4BweMl45lPJF0K/oYe8J/AG037ayznL7KAgFynpuWj4xpdakvjNH64QfcCyqAAIsemcnj8i5eVj436uQyU/rwbW3YxB4bPbiSzms5VHFyuC0LwXzTINun+inpb0+fqvz9x/1v4HC7OvfwtuoQIDB1bAqK8seeUcOyuJZT8uJOgnm2bH6CB/mS/UEryvDsv9v83zubQwZ0o/W2f9Fv8PSOo/OMogvd/awmpa/D/G/7PeEp+8cUXjB8/ntTUVE6fPs2qVasA0eOxR48eHD16lHnz5vHiiy/+7T5vvvlm3n77bTp06PCP5uJ2u1mxYgWLFy8mPDycn3766YpeZrJLhIMgCCxatOiKxrjjx49jt9uZMUNMPu5yuVCr1fTo0eMfzRXE/JKBgYHk5eWxb98+pk6d+pdt+vTpw88//0ynTp1ISkq6rLddPTz11FO0aNGC77//nhUrVjBjxgwEQWD69OnExsY2ejY+Pp7k5GSOHj3KokWLePTRR4mJicHvvygIPR7PFceTyWTNrr0gCE3oXQ//xOgmFotofv5XA3/3RiY+Pp5FixY1+5tKpZLmVv//+s8+n4/Tp0+Tnp7Oq6++ikajYcGCBVekY0pKCu+88w4Oh4OTJ09iNBolg3xD2Lp1qxQK/spM0StE8PnRxoZKt7uuIpOY0L4ONOFBVOQeadSPM78cr9VO6LBuBPdLIah3ezp88AR+t1csWFDfNiZM6jfxgdFSARoEgbDBXQDQxoaCjEa3yyCGiiuNemmOuoRwtAkReC125BoV1ow86YZcGxOKTCHHVVpNzckLFH0vhg23mXsHcq2a/tuXgCAmwfbanBT/upee381GrlRgqctVVA8ekxWlUU/ClDHETR6GNjYMweNDGxcmekbGhaGNCZVug+vn7TFZ0USHInh99PjXHJx1Y9WDoX08gR0S8Ht9VG49hjYuDPOhTNErQy5DcHsbrYMzv5zg1DZ18xhOQNt43FVWtHFhuOrmoY4MpmJzGrG3D8ZVWo1crUQVZpTopokNw+8Uw88SHhiDp8ZGbUYejgultHz8BlxlZjFRf2YBMbcNwtAhkb7bXhe9EmQydAnhmA9loo0NRYYMt8kq0aAeZ5lSjs/hwllswlNZgz23DBBfDkIHdaLv1iXoWopFhtq8eJeojI7vg6/WSacPpqEKMeAsFr0dom/sh+AR6VD80y5aPXcL5kPiS7Qjv5yQvu0xpIhzvJQeEaN7IHi8dZ4pYVekh8TrJVXoEiNwV1oIGdgJbUwYzoJKBJ8PmVKJ9eQFnLllGDq2AAE6fPwU3hobluNZyDUq3HXJ1TWxYbR8/nbKftmNoXNLQod3x9invehdlBABgDo8SOJz1yU0lKuVhA3vRsd3HkVe5yGsCg7AkV9O+NCuaGPCqDl8DrfJStqtCwnp24GwYV0b4aVvGYUuPoK+217HY64Vi8rUgUKvpfZMPgq9Riw6U8/nATq08eH03fa6NK5co8RRUF7H5yI91BFBhA3tSnSdB5Bco6LmeA7lGw4RlNoGZOAoqsRvc6GNC6P0t30IXh9ytaoRXr5aB3KlUsK/fp0MbeNRGvWce/lbkp6c0Cz/9t32OprYMPD70dTJGG1MGDKFHMuJbIJS2xLUsw3KoACSnp4AMplI+wb86zFZm9BeppQTNqQLfbe9jqOwUnohd5VUYeycJPFK/VxLftlD5Pg+0r7UxIbic7olPoy+dSCa6BDSJi6kxw9zG/GhOjwImUJOm5fuwlNjw1+XpsJVUoVcoxRDKRuMJVcrkSkVEs//nbG0ceEEtI5BrlbR8okbJUOot8YmtdMlRqDQG+pk2MWxlAYdcrXqP8xTrjKzJNtlCjnGrq0QfH6s6RcayOwwsYCD3YVMqaD35tdQBuppMXXcxX1Tt3bIxBQjMbcMRBsXRvwDo4m/ewRyrRpnUaXYp0yGOjIYv8uN5USONA6AJjwYhV4rnSVxdwxDrlJKeAW0iSNm0hAy531J50+epuj77cROHoarzCyNpQ4LxHJCHEsMtatG3zIKV5lZGktwe6VCHpqIILxmG4n3jUIbH4EiUA8+PwFtxDxsMZMGI9eoOTPnC+R19L44lhHLiQvNjFXdzFhaak/nYc8tI+HB0U3wutxYV5IB2thQao5lEdKngyTb/Q43R25+GXe5mV7rXhH5yuakem8GkWNTxX0iCNJZWfrbPgS/H118RKOzXREcBzLRI1LwulCq1MhkcgS3DZk+BMFVi0wf0uQ8bqiriPJgCdrYsCZ6gCrYQKtnbwG/H9u5QrRxYZSs2k3s7UPRxoZh7Naags834iqtpmzNATp99ARCgIa+218HQSxC4y23X5QB3VrjrTO4NNwrco26WRmgrkshEjNxMMU/7SJ53p1SG4VRj9KoJ7hXW5QGLRGjeoj0jgtDodMQMqAjnhp7k31pqMvd13f766jDg/6R7Kg3aOjbxCL4/JIcra2jW+mve2g94zbw+5G7POhbRDLw8AdSwSOZQo6+dQzq0EAiRvVE8PuRqZSofX7sF0qlddLGhFFzLAtjlyQC2ifgqbIiV4pREVE3DyDqRtETr/rAGXRJMVhP5RLYNQlDhxakfDANwevDkp5L2OAuZJg+QRkoFu2ox8VX6ySgdYykF0n8EBeG3+VthJcqOIDqvRkkPDgar9WBLbOA0IGdLu6vOv1GmxBBzKQhHLvztToZs4vWsyehjQsjqEcyUeP7INeqxdBmnx91VDAyuRxty3DUkcHUZuRh7JKELjESZVBdnneZjMjxfWh5toDoCf3/li5lPpSJPacUuVqJLiECRZ2c9ZhFmW3NyCewYwsUOk2zeoA6Iug/zBue6lqpTezkYRi7tqLTsieRKRTI1CpcJUVoYsNQBYvFKet11VbP3IwhpQUyhRx1mBG5TkPPH+diO1+ENiYU87EsVMEGyXhaL4tDh3bBkV9OzG2Dm5WPDc+YRuAT0+bUr79co5JkT73MqgeZXIFcpUMeGFH3hQKF4AfBL/2OX6SVXGtErg2k50/zQC5vtF71etuluq9crSR8eFc6vvOIFNmlDNBiyykhOLUN2hhR3rjLzKK8WXuAhIeuw6u0kTBlDElP3yzKG4tdzNdZKOrBykAdfq9Xkp3Nnc2N9NjSKqJu6kfm3JXSOiv0WnSDOqEMCpBymF6Da/BP4P+Mp6TdbpcqX+/cuVP6vrS0lMTERCZMmECrVq0oKipCp9M18TxsDuLi4oiLiyMtLQ0QQ5YNBoPkwbZr1y7JYKnVaqU+6w09RqMRp9PJwYMHG/W7b59483D27Fn0en0TT8YuXbqwadMm6XNubm6Tue3Zs4dHHnmEjz76iI8++ogPP/yQkydP4nK56Ny5s1TUxu/3Y7fb/xLn/v378/vvv2O320lMTGzy+6Xt1Wo1Xbt25fPPP2fYsGGX7bchKJVK7rjjDs6fP09hYSFdu3Zl48aNkkHuwoULAJSVlREVFcW4ceNITU0lLy+PoKAgLBYLVqsVj8fD0aNHG/XdHE2bW/uuXbvy559/SgVmGoZvXwma6/9y809JSZE8bPPz88nLy2u2T61Wi9MpGpjatGlDRkYGFosFv9/P3r17mxgAY2NjsVgsnDt3DhC9ZRvmAv0rsNvtBAQEoNFoKCoq4vz581d8vqKiAplMRmBgIAqFAqPR2OxzI0eOZMmSJSxZskR8mbhB9LSNnTSEik2i4bHoh+3oW0WjTYwguE97FHoNpb/uQRUWKIU1mf48TuigztizirCezMGWkcehIdNxV1kIGyUa2+VaNT6rXQrbqtxxkn0jnmffiOdxlpik0OaWj9+A22RtFLpdD1V7M4i6oQ8AHd95hJpjWezq9jinnvwYpUFP7MTBBPVMRvD58JhrcZebxYrQgDYujKhxvajcfoKc93/n+EPvIlMqkCnlRI7pibvCgsdqlzy96kEVFoj5UCYek4VD17+I4PFSfTiT2ImDqdicRuKUsXitdnQJ4Xgb4AfgNlko+XkPB0Y8L3oFKEWxHtQzGWdhJQUr/yD/k/VUbDxMzETRQ7c2Ix+ZXFSwGq5DxeYj+GxO3CYrZ2Z9jsdio2LjYWLvGk7V7nQSpozFW+sgdEgnPDU23OVmLMey0beKpuZYFlET+hM9oT+qEAMFKzZjyy4h7+O1KAw6Eh+5XgyhrqObafsJNBFBOAoqODh2Lu5KC9aMPFo8foO0Rn6PF0+VVTSC1s09qGcyPocbbXSImG9OJqMmTeR5n82B4PWxb8BzHLlxPvYLYlEUV7EJT40NV1kVB0bOxl1poeiHncROFA2rjiITMrlcLJrjcDegRxp+txe/092IHjETB1Ox+Qixtw/BVVGDLiFCWpfL0aMhjdWRwdRmFmJon4DP5QY5BPduh1ynIrhfB3StYgju35H8D3/Hdq6QIyNmYj8vFknyVlkx9myDMtiA7XQehcvXYd59iorV+zgwYjaW4zkSDWMmDsZjsuIuN1Ox+Yi0/kE92+C1iJWn0ya9ivngWSo2pxFzx1DkWjXGrq3wWu0Edmop4lVRQ/joHghubyO8XGXVnH/1ew6MmE3Z6n1SuFvs5GH4PV5qM/KxHMtGExGEwqATK8B6vFTvP8OBEbOp3n2Kis1pqCODMe8/I/KX1U5gxxZ4rXZy31/NiQffQiaT46qokfI4tXz8RjwmK+W/78drcxAzcTD6VjEo9Fqxam9umdS/aVc6yiA9FZuPSP2LoY4BHLtzMTUHzl6Wfw/UFUZAISd8VHeCerZB8PnwWh2YdpxE3yqa2rMFeK0O3BU1l/DvjQ34tzHtfQ43luNZHBghXlLIFOKetWUXI9epcZebiRzfR+IpbXx43QuWjINj5wIyKrcdI2biYJwlJmImDcF2rghNRHATPhT8fnI/WiMWwqqySvLBll0McjmeKqvIDw3a4fODwN8e69DoObjKzVT+eZzKbcdwl5up3HpU5Km6vaKJCcVnczbZK5qIINwVNf9hnvK7PdK5UrBiM5YTOeQsXYXCoCNm4mBp7Xx2J36Hi5R3HsW04yS7uz3WaN/ok6Il/gru2Zbac4XETBxM4cotnJn1OV6zDWeRiZiJg0l55xEcBeU4CiooW72v8f6y2qnafUo67xR6Da6KGgmv6AkDcJVWk/zSZPweMdzRnlWMvlU0lduOcXDsXLxWB9aMfGInDiZ20mCsGXkIXj+mHScleRg2rCteqx3T7lMEdU8W0wMA51/9nuq9pzEfOU/0hAGEDetK8tw78TvdWI9lS/zReKw8YiYOJnbSkLqxfFTtOCnhVT9W1e5TxD8wGn2rGASvvwlelxtLmxjRRAbUHDkn8YnP7kSuU+G12tEnx+C1OaS9gABVu04RfcsAQgd3Qp8UTcWmI1RsPNxEBtSfywAKQwSCx4G3Oh+vuQi/y0ZAiGgwkGkDEQQ/MqUK/I0vYBvqAbGTBtfJg+eb1QMcBeXsHfAcNXVFJ2ImDiZ0UCdcZdXI5HJcJdW0fGoCFZuOEDqok3h5aLZx4f3fOTPr80aeZ7bsYhRaFYLP32Rf+j3eZmWAu6KGpGduEWVbXY5Fd7kZR365JNvqDUJVe0+LOsWj49G1jMJrseG12Brvy+M5aGJCMR8+R+5Ha/+x7DC0T0CmUhB1Yz+KvtkqFgR59XtpLyY8dB1+lwePuZaDw2fhKjdz5NZXyP98I94aG1V7MwhIjmNnysP43R4uvLcaV7EJd4UZdWgg2sQIgnq1FXlxzyn0LaNwFlRg6NQSwe/HXW4m+9Xv8VRZyPvgd3w2B+Eju2M9nSdVRT84ZAYHRszGa7EjU4neo7Xni5Ap5LjLzSRMGQtyGfa8MkkviryhL0E92yDXqsn/dANpk17l7OzPRbzuGErEuFQptYRp+4lG+6uhfuMqrSb5xbvwmKwY2sXjLKwkZuJgjty0oK7AmY2qnSe58N5vKPVain/aiSO3jNNPfoTCoCN0QEeO37tUKm4k0qaG0t/3/W1dShUWSFCqqAf4ap14LWIhsuoDGeJetDlQhwddVg+oPnDmP8wbZb/vk3QiTWQwlhM55L63GndlDZFjemI5lo2hvXip7ne5iZ7Qn/LNaWQt/pGtcXdRtvYgBSu3ILi9VG4/Qc3xbLxWO2Wr9xPcu52kL9bLLH2raIJ6tEEZpG8iHy89Yy6Fhu8u8feNkvQ5n92JTNK524iFs5w1eM1FCF43fq8LfV3EnUypQRD8Yr5JwO+04DUXcWDE8430tpaP39BAb2us+9brbYdvmI/5wBlJb1PoNAR2SRILylWLuffd5WbR2OzzU3MsC4/ZhrvSQlWd3iVXKPDaHCRMGYvf7UGhUUuys7mzuaEe6yw2gU/AVVIlrfPhcS+I3sflZorrcvz+bwa/IPzb//ufBjLhf2FQ/O23305IyMVbz/HjxxMVFcVXX31FaGgobdq0ITs7mwULFvDFF19w+vRp5HI5cXFxTJs2DZlMxmuvvYbVamXIkCGMHz9e6qu8vJzXX39dyvOYm5vL7Nmzeeyxxxg6dCi5ubl89tlnuFwuIiMjpRx9Bw4c4IcffkCtVrNo0SJ+/fVX9u7dS2RkJGFhYYSHhzNp0iQWLFhA27ZtycjIwOFw8Nhjj5GcnMyOHTvIzs5mypQpWCwWVqxYQVFRET6fjw4dOjTyXnS5XDz66KN89NFHjQyab775Jv379yclJYVPP/2UsrIy5HI5Dz/8MG3btuW9994jPz+fbt26MWbMmEZ4ms1mHn30UW699VYmTpwI0GhOZ8+eZfny5ahUKp577jmio6M5d+4cb731FsuWLUMuv7z9e8GCBY3yba5du5bCwkKmTJnCl19+SWam6LUUERHB888/z2+//cbu3btRKBQEBwfz9NNPYzAY2LBhAxs3biQyMpLQ0FAiIiKuSNPm1l6lUrF69Wp27tyJUqmke/fuTJ48uckcf/rpJ7RaLTfeeONl+3e73c3O3+128/HHH1NYWEjLli0pLS3lgQcekPquh40bN7J582ZCQkKYP38+e/bs4bfffgOge/fu3H333U1omZuby8qVK7Hb7fh8PsaNG8fIkSMbzf/06dONcqbW/5aYmMjSpUupqqqSDJwTJ06kY8eOTJs2jcWLF2M0Grnnnnv45ptv2LFjB2vXrkWhUKDVann++ef/MhXAnt5P0nn506iCDVjTc0mf9gFC3Y1at29mETasKwgCRd9t5+zzX9B69iRibx8i5uORy/DZXahDA/E53JT8uIOEqdeLuWsUcunF3l1ZQ85rP5D3/U6GpX+Cx2JDcHtxmSwYU1qgNOrxOdwcuXMxNUfOo44IYsiRD6Q8kH6nG2dpNZqIINEr4kwegk8Uk65iE8F9O6DQqsRQpEfex3Iih9TfF2Ds1AJHkYkz877EkV9O1+VPYWgbj+DzI3h9KLRqnKVVKAN1KLRqBL+AXKNi37DZKLQqOi97En2LSGQKOfacUvaPmkO7l+8hfHg3lEY9fqcbT42N009/QutZE8l47lM8FhuDj3+MM68cpVGPJT0XT7WVsCFd8Lu9qEICGo1Vtv4gwT3b1N0uq5EpFPidbuy5ZRy7/TVcZdV0/HAaUTf2RSaTUX3gLMfuWkKnD6YReV0vUMhBEPCYazl+1+u0njWJjOeWE9ipBe0WPygmXre7qN59mvRpHxDUrTXtXr0fbUIEyiA9+AWchZWkP/IeXT5/FlVIIAqDFsHnp+CLzeR/vone619BHRIoenJ6/XhqarGeyhPzBwKaqBD8Lg8KvQZBELAcyxJv4VVKHHnluKushA5Iwedwk/H0MmLvGErcPSNxldd51Xh9FP2wg+Be7XBXWggb0lksIlMH5kOZCF4fp59ZTu91r6COCpKKBdWknefIzS/T7uV7CRvRDV1CBK5yM57qWjKeXvaX9Agf0Z32rz0g5VPzu724626/kVHnDRCOz+Gk4KM15L/7K20WTyFifF+UIQZkcjkg4Hd7Ueg01GbkoU+ORaZU4nd78FRZKfpuO62eu1UM/xcEao5lc3jcCwAMPPIhIOCtdZK9+F8kPXsLmshgFAYdzuJKNNGiR4UgCPidLpArELxeVCGBFP+4A9PWY1fGKzpE9ITwC5x+6mNKft7NwMMfoIkNQyaXIfgFSlbtwtA+AVWwAXdlDdq4cIkegl/AXWFG8IvrpA4Lwl2XX7b2fBH6ltHIlHL8DhdHJr6K9UQOHd99TMxN5RdwllZx7sWvSHr2FlTBBsk7Qx0eJOLk8uCtqRW9O8w2KT+Xs7ASfZvYK69XnYeHI6+cwm+2EjtpCHKdGl18BO4qCwWfb6L0t730Wr/wCvwroIkKbcS/HpMFZaAOuU6D4PVhPZ2LKtiAKtSIXKnAUViBI7cM057TtJl7hygfsoo5MHoO7V6+l7h7RogXDH4/gs9P5dZjKLRqMp5bTszEQbSaJZ7X9Xi5q61EXtcLVYgBWV2KCJ/DTW1GPicfeode615BFWpEUZd30X6hlP1DZvzlWPU8r40LF18Stx4jfdoHdP1yBmFDuojy2e/H53CTdssrtJ41iYAOCaiMAeJYMhlei52qnen/KTylDjPisdjwu7wojaLMRSbD73CDSoFSp8Frc+IsqEDw+sj/fCPJ8+4UzxMB7Pll2M8Xc2bmZ/Rat7DJvgloG48yQIvP6cZZWCmeG8UmQgd2wlFUyelpH+Ix19J5+dMEtIkTL6cUctwVNWQvXUXi1HHi93IZzuIq3OXVnJm9gg5LH5bCfss2Hia0bwf0dV6oMoUcBPDU1Ip520IDcZttCG43frcPXXy4WFhFAGdxJZaTF8h4bjl9tiyWDPrOwkq8NTZq0s4T2LWVNFb5xsOE/OVYtQhujzRWfYqRS/H6u2Opgg3IlOKLsSYyBIVWhd/txWd34rO7kWtUqEIDRUOdWgUKuVikzemmqm6PIgh0fPcxwkZ0Q6nX4iytIv3hd7GcyCG4dzt6rX0FwXsxrP7ZZ59h0NAR9OrVG6/XQ05WFsOHDcFXW4kiIBRfbQV/dpiNrkUkXZY/hSrYgCU9l/RpH0q6SvvFDxBz26AmekBgx0RSV88XC8GplbhKq/G7vSiNehR6DTKFAntuCRnPfUri1HGNzln7hdK6sygQuUb0ihS8PhyFlaTdtABXWTWxdw6l/ZIpTWRAxHW9RON93fmWMeNTYm4eSNmGg7R69lYxR69Kgc/uwrT9BOnTPmDI6U8vhhoLAr5aB0dvf43WsyZR9P12Ws+5A7la2UgmXq3sENxeuqx4jpABKaiMepDJcBZWcvKhd7CcyCF8RDc6f/YsgtdHzZFznJ3zhaQnusrMqCOD0CVEkvvRGlRGPTETByPXqnDkleOzu3BXmAnu0x65Rg0yAXd5DTlLV+Euq6btq/ejjgxGppCLBuLSKhz5FagjghD8ftQRwVTvOy3mntSoRdxkMnwON478Mo7f/cZl9aKA5Fg6vv842rhwVEEBgIAjv4L0R95rhJenykLRt9ul80EVEohMBva8crzmWs7MXkHXL6Y3kjHtX38IuUaJ3+EWiymF1uXvyykhsEuSqE8WmSRd6vyiH0h5+xE8VRYKv91O6W/7rqhLyXVqlAbRw1wTIRofa88WoAoOQJsQ2Wgv/h094D/CGxHX9aLTR0+IZ6LPj+V4NtaTFwgb3hVtfIQYvSYDb60T6+k80h95H1dZtbRHjV1a4Xe5sedXcPqpZXT9/FnUkUFS+oj0x97HevICnZc/XadDKJrIx4Bk0av3zPRPKfl5NwCDTywDhRxVsAFPlRWf0wN+vySz8Is5Qt3VtYT0bY/P4UYXI0fwupEpNSiD43j2macZNGgwqb164fV4OH/6GMP7i04UCmN0I3nTe/0rqIIN+Bxujta9nwAMOvIBAN5aB1mLf6TVszejDg9CadTjLKoUc+s30Nv8bh9+twdtTBj23BKK/7WTxKnjmug37RbeR8xtg5Dr1OATcJaYSH/43b88mwW3l47vPYY2MQJtbJika1tO5ABixfCOHz6BOvTKEZL/0yEmuGlk4L8blJj/Z+X3/F9plLwG/x6wZs0a7HY7d9xxx3/3VK7Bvwn8EXX7P26jaDY3zl+D+yocwa/WdfxqMqj8V7qpy66Shv+VcJnsoFeEq8Xrv3KsqwHVVXEUeP7vBD9cg2vwvx7+3eXU/wQYenrxP27zZ8e5VzXWNdr/98B/pd72PwGuRm7Avz///k/A65q8uQijyn78757C/1e4ZpT8z4f/Mzklr8F/LSxdupSysjJeeuml/+6pXINrcA2uwTW4BtfgGlyDa3ANrsE1uAbX4Br8h0D4NzcK/0+Ea0bJa/D/BWbOnNnku6VLl1JeXt7ou7vuuotu3br9F83qGlyDa3ANrsE1uAbX4Bpcg2twDa7BNbgG1+Aa/DvAtfDta3ANrsF/GayPuvMftxkwvPSvH2oGjm6P+MdtIgPsVzWWw6X664cubeO7ujshtdz3j9tolP+8DUCh+8o5Qpsd6yqPFDX/fI5W2dXRUC/888Atlezqgr2cguIft6lQXB1eiX7nXz/UDDiE/7r7ySCF+x+3KfVr//qhZkB3Fet8tWC8Crysvn8uN+DqwtiulhL/7gkBipRXx7v/fFeC4iq15Qjf1VUiXaH95/t5ivPq9opF/s8povNfHVed01zFWFdJ+1ZXUQV28MbJVzXWhnH/+sdtroYPATRXIdv+K8Ocr1be+GT/XLbVXiFn/ZWgq878j9uctwVd1VjOq8ALIMT/z/WiVbqr0/cmOq6WG/85XI1E/OYq5CHABHfAP27jucr1irwKWT/s9GtXNdaWjvP+cRv/1aF1VXr96LJ/Lg//J0F0cIe/fui/GUrNZ/67p/CP4Jqn5DW4Btfgvw10iRF0X/4U6uAAatJzOT7tIwSPj3Yv3knSw9chk4FQY8L25gv487MBkOkD0M9egjKpLQjgt1QjAwSvF/ef69GMvBHBYaeXRY7g9XFkzBzaLHqAsBHd8TtcZDz1MbXpYiX09u8+RsS43mLS8GITllWbqPzkZwBC7x1P2L3jQSZDrteiCDZi/m0bAb07gVyO+ZdtBI7sg0ytArmCqvX7KX7rXyS+MoWg4T3xO1xcePYDlOFBJL4yBZlSgd/hEqtgCnD2mWVY084R0LElnX6YiyrIgOD3c37mp5T/vIvI2wbRZukjyBQKvDW15L/3G8WfbwBAn9KSpCWPoG0Vg1yrxpVfTtbT76MKC6LlwgfRJkbhqbbiqTAjeH2cv2G6SO+UJFp/PR9FkAH8fvLnfEz1rzsAiHhwPGF3jhaTWldbUUeF0truofpoFiE9ksWqlpUW7MUmwvt1wO/1IXj9yDVKatJzOfaEuHbSun4zi4B28dQcPsfhW16Rfuv61XQihncHBAq+3krmvK8A6Hv4I7w2J/j8qKOC8dU68Tlc5L/3G/FTx6FtGY0q2AAIOPPLOdj3KYmPjCmJdH5jipikPSYMhVqJ3+Xl/Ae/k/XeaqLG9KT97ElSgQ5XfjmBnVric7g4N2clCQ+NJaB9AgqdBplGiSrIgLfWQf7Ha8n74Hc6ffo0Aa3FQjvKID1yvRafxY7f6Uau16CJCQVBwJlfIRYbEARKvtkqrVf3b2cROqAjKESetOeWcmC4WGiq3aL7iJ04GIVOjaOwkpNT36Mio5CbDr6Dt9aJ3y8WSto99QMGLpuGLioYlVEvFn4Acn7egzY0EEOLSJQuF+ee/Rj72QJavfogoaN6ookOFQtS+P1kzVlBzD0jkalVyJQKKtftJ3/pT+gSI+j29Uz0SdH4XR7suaXYc8sI6tIKZZBYGMpbY+PUU8uwpucCMOjwB/jcbnSx4aCQUbEpjfRpH2JoG0+HpQ+hbxOLyqBH8Pko+OoPaZ2jHx5PxOSRIIBMpRCLLdmd2E5fwNC9DcoQsQiT4PPjNVsRnB5cz3xGddp52s24lRZ3DcNjsaNPiABBEIuSFJRz9KlPqKmbW3C3Vgxe/wonp76H5WQOXZY/TWBncb39Hh9Kgw57djG1mYUEdWuNz+FqhFvr2ZNo+dj1yBRyXOU17BsyA1+tk7Yv3UX8fSPFipaCQOG32zkz83NxjQ9+gq/WgeD3o4oMwV/rQGEMQPD5UBj0uEsq0SRE4i6uxGdzInh97B89D21iBL1+fxl1ZDA+mxNnYQWOgkoM7eIb0f70U8uw1sktAF2LSPrveAMBqPzjGOnTPiRybCqtZ9xGQLuLBbZOP/MJpb+JVU6HHP4Ar80hVvuVy/A7PQS0jkGuEgstOYpMCB7xpSqgVQznFv9I/rJ16BIj6PLpMxg6JOB3eRB8fmQyGc4S02VpOPjoR6hCDSCX47O72Nn5EdouuJuo63qhjgqBur14eubnlK7a/bd4StcyCqVBh7PYxMmH3yX2jiH0HdGDgLgwbEWVeOwuBK+PtePEtDGhHRMZvuJZ9JHBKDQqNt+5hISR3Ykf3g2FWonP5cbn9OCxOzk450uq66qutrt/FB0eGosxKQprfjneWid7n/0UweGi79tTCe3ckhOvr+LMJxsISIhgzNr5aEIMeB0utt/5OqZjOaiD9PR9eyqGFpHIXW6ylvxE8uxJKIMDqD1TAAIY2sUhCFB7Nh9j5ySJhrF3DCFiRHdS9WrcThcep5v8s3ksm/kBd825j8G3DEWtVVNZXIlcLicoIpj7OlzM3X0l+ducvLGm59Jm6lhaTh4mFsc6U0DGW7/S+/1HMbSKQaaQi8W1tCpshZVkfbaJ1vePQqFU4K6ycuDmV5BrVAzY+AoBSTHIlHJsOaXsHjkHweMjamxP2s6ehCYqGKVBx4DSKtY/9gF2k4Wx7zyKvq5IS/r3f+L3+ekxZSzBLaNY1vVR+j5zM0nDuuF3e3BUWtCGGPC5PPw54zOqMwsZ8PI9JN/UD3WgDoVaxZddHsVZXQtAbN8ODFvxLM6SKvQJEficbqp2nxKL1jSgR8SI7uzeu4fXFi/G63Iz+fftPD73NQS/t07GCJiObWbuRz9QWmXFJ1fx3rvvktymDYLbwaOPTaOoIBeboQa5IOMJm/iyqk+MoPcnT6IONmBOv4DLZCVqWBeQydCEG7HlliEDijcc5tzbYhHDwJREBv7yglhEyeXmwN1vEndDbyJHdMPncJP18Vp6vPcYx6e+R9m6g9K+9rnd6FtEiUU4LHYO3/4almPZBCTH0vm9RzF2TuL84h8pX3+QLsufRhkcIBYbfPIj+qxfiKu0GnteWbO80VBuCF4fxx9+l67LnxaLpNUV7FIadLgrzHgtdgJax5K5+EcuLFsn8WSb2ZNo1UCm7hoyg3Zzbifmxn4ojXocxSY8JisnZ6/AkpGPXKOi/+qXUAToCKhbu4pd6ZKeUX+m1/OUvaSKvY+8j9fuYsAnT0rjGhIjyfxsE9FDO6MJNmAvq0YXGYxMLsOxdjva9i1RJ8YguNwUP/8egtdH7OvPoO2YTMXbX6OMjSBwaCp+pxtkEOeRIVMqKF53kMylv0jrnPrJk6iCDdTUrXPksC74HG6OPf0JMoWcQetfYf8jH1C4/hAAN6S9jzYyCJlCgeD3s+2GBVQdy6HdY9fT4haxGrRcKcfYJg7LqVzUoYEinQorQAB9i0gsp/LQRoc0kRu99Wo8Tjdup5uizHxWzvyY256/m363DEFr0OHz+vC6PWQeOM3nT7+Py+5k9NQb6XfrMPQJEciUcmRKJTu6PEKrZ24mYkT3q9YDdC2jxCJAgoCjoELiqaGHP8DXgKeOPvwu3RvwlLPEhODxUbY5jRYPjUUVqGOE18cnsz7kwNo9hMaE8/g7TxMcEYzgF9j2/RY2rVzHko3vkNC+BYWZ+Syb8T5xyfGMeeQ2ALw2J2nPr8RjddDvkydQBxuoTs/l4JMf4/f4GtFeVkf77B92ED2gIwqdGp/DhTo4AMEv4Cgzs//ZT6lKz6XtA+J5EZgUxZ8dHkZp0DbeY83Im0vPS2VIgihrEBAEmDN7Orv2HiI0NIS1a35HplCCTAF+L15LGfiaXoJe7n3qUvnrLKki7eF3sZ4rov/ql5CrVehiQwEZrsqaq9LrL4fXNbgG/wT+3S/Br8F/Etxzzz3/ofbl5eXs2bPnsr9NmjSJjRs3St+tWLGCHTt2XLHPHTt2UFVV9ZdjL1iwgOzs7Gbbr1ix4i/bXworV67kkUcewf8Xt/w2m43NmzdLn6uqqqRq5JeDI0eOsHr1agAOHTpEYWHhP54fQFpaGrNmzWLmzJk8++yz/PHHH4BY9XvSpEmUll70Hly3bh2TJk2SaLR9+3amT5/OjBkzmD59OocPH27Sf3FxMQsWLJD6X758+VXNE2D9+vW4XK6/frAZaP/CZC4s38COfs/hMdtImDwM5DLibx3I3nEvsqnVAyD40T8+R2qju+9JPHu2UnPvGGqm3CBWg/V6sc64H3X/EaBQUPvqsxweMYsjY+YQNqI7+qRoDvR9irMzPqXdGw9JfZX+tBOfzYmjsJyDg54l6IYhaJITCOjbGeOovmSNe4KcSbMonPUulSt+wzimP7kPzCdrzOMYxw2k+MWPyb7+SU6Pfo6god2JevgGNEmxpA98nNzZy2ix+BFaLJrK+bsXUnv4LApjAFkPvc7pUc9iPy/yRtt3HsNdXMWeFpO5sOQHkhdPAbmclrPv4MzUd9jb+h48lRbipl6Pvm08AK3efJyqTQexHc8i94XPqT12nlaLp5L02sOcvetV3KVVeKutZD3+DqeumyXhm7j0STwllZxocxvFS78lYeEjAGjbJhJ252gyb5hB8eKv0LVJIPvelzkx4zOCOrVk5/DZ7Bo5B1teGRGDO7O937M4S6tRaFX82V9cu8TJw6Rx2rx4FwCV247jtbuImzwcgPCR3Qkf3IW9A5/jyG2vEj95OAFt46R2J25ZQM5r32M9eYGDfZ/k3IzltF36MKatR7EezyZn0XfYs0tQR4c24qOub0/l7KJ/Yc0oAL+fvK+3UvjbXlreNxJD2zgqd5+ScMj/YQdhw7uxv+/TnJ3xGZ2/eA7Tnyc4MHi6WIHd4+PA0Bm4SquIuWMoAW3jODX1PY6OnMnRkTOpTb+At8bG4X5PYs8uQhMTxp7EyWQ+uwxNfARHhjzH8XFziX1gjLRePruL089+wrbEe3DkluEsNIn0GNGN4NS21Bw5z+EJLyO4vaQ04M+tExexcdQ8Nl33Et3n3cHZzzZhySpBrlBw6r3V7J76Pq0mDcJeWsWGkXPJfPIDWi98kJAR3dG1isGZV4arxERt+gXSJ75CzH2jOXnryxwbMYNjI2YQMqw7gT3a0OaFyQiCwIkH3qZ09T5cZWbCBnfh7LwvsWeX4i4zkzHjs0ZzA7CfL6nD61485lriJg+nzUt3UbntOAqlktPPfYL1TIG0zproEKKmXM+p62aR/+rXKAx6it5dxYVZn2Do3oa8V77CdiILV345jsx8vBU1pI98Duv5ImnM7E83Ys0s5MKKzZgOnqXglz2UbT9B19cfFB+Qy0h54U7Kd5wUefGFyeQtX4+rpJqaYzl4KmrYlngPRf/aSfjwbuzp+0wj3DTRIbR4ZBwZMz9na8I9CB4vHRaLfXusDmQKOXv6PE3Jr/uIu3NoI/7NmPgSBYu/w56eQ+6LK3BeKEGuVVPw+nf4amz4amx4ys2kj5ou7cs2L9xFTdp5sl79nrLV+6g+eBa5SkHmvJXYs0twl1VzZsZndHhjSmOe/+I5LKfyqN6bIdG+9mwBpt2nELw+Do17kbNzviDlramN2h26ZSH7RjyP7Xwxpr2nMR85j9tcS/kfx/Ba7GS/txq/29vYoPDCZPI+WceODg9jPnxOrAJ7oRTTntPN0hBAGRzA2Re+YlviPZSt2U+7V+4lICkGl8mKPacE66k8zi/+kZQ62v4lT209hvV4DiceeAuvxUGXT54iICmGXwZOx1ltxW11sGb0PMkgCZA6705OfbKeXwfPxFFRQ68F92BMiuaXgdM5+e5veGqdrB01l5Pvrqbv6xfnUXH4HOnvr8brcLNh3Evsn72CPovvx1Vt48iL33Dmkw3Ss/3eewRHRQ0/tLifsj0ZDFwmGkQ6PnUT1afz2DByLulPfEynD6eRt3w9e/s9i6FdPD6ni70Dp3P+1e9QBRkkGtbjdXjCywDUmmuZMfpp5AoFd8y8m+ikGN6d9iav3PkSXrcHt9ONUtXYv+Cy8vcy8kYTHULylDFsG/sCfwx7HplCTu8PHuPcpxs5+OgHVB7KxFlZQ/bKP7CcKaDbwnvZe/9b7Boyk6MPvwuA3+XBllvOiWeXsynpAdRhRto9P0mcx65TnH31B2qO57B37AvI5HKGL7ofwedn16vf8/WI2fxw0wK63jsSW3k1v0xeTE1BBYkDOxHcMpqVg6dTeSqPoKRoVo2ey/ZnPmHAgntIHNaVoKRo1t31On88/iE+l4dLwXzwLLazBZx+9hN2dHhY4ql6egQkxbCr79O8uvg1lr35LvOsHdi07zhZ2dm4z+3DfXYn7sxd/LhlH63ioli96ge+ff81KiorsWfuB5+XZ2fM4vMXHuWp2hTJIAnQ6YU7yVq+kS39n0MRoCViQApb+j3H+U/WI/j8bB85lx0j50oGSYA+X02naO1B1ibeS9Hq/SRMHEhAq2i29XuOE7NW0GXxA5Jsawges53azEI2R9+Jac9pun36dN33tWTM+1Laz/XycG+/Z/GYa+ny0RPYzhejDjde8Syqlxv7x8yj7QuTyV2+HltWMfa8ctwVNRx74C08NXaQyxvJDhBlatIj40if+TmbEu7B7/HSc+V09EkxpD3wNkfuWYrXbCPr7V/p8ubDEj/tv/VVas8WcGL6p9gulCJXKSQ9o3L3Kc4s+oGaEzlsGfcicoWc1MUPYM0uYdOouWwaNZfNY+bhdbgI6dySzM82sn7wDEI6tSD3lz1sGDqL0LvG4Sk1kXP9ExTNeJvoF6fiq7FS+spyTCt+Rd06Hk3LWLKGP0zJ3PcRnG52jJjDjhFziBrWlZAeyQCkvHAn2cs3sq1uncMHpIjrNeNzur7+ICkv3EnpJWumCQ3EklXCT7F3U7T5KP0+ES9ZM5etZ8uouWwZNZeTr/2Iu8pK3sdr2Z36JKWr91H41TYOjJojXiz5/VeUGwvGTEcul3PLzMlEJsWw/Im3efe+RRScyWXnd1sIjgxh2H1jAdjy6Rppn5yY8g6usmpaP3crAUkxV68HbD2Gs6AC66lcrBkFTXjqwC0L2TPiefaOmVf3LrCe2qxizEezyP9qG+feWEXcpMFYT+exKeEefnzzOx55fZrIHz4f3766khkjnuTFCbMYfe913D7rbgJDjbgdLj6b8zFTXn2U8oIytt+ykM0j5nD63dWkLp1ClxfuIPPTjWwYMB13jY2kO4c2of2xxT9hPluAPjaMHQ++g8/pxu8XMB3PoTojn/R3f6P34vsB8bzYevtiagsqmt1jl8qb5s5LAG9NMV5zEb6aIiaMG8Unb78qVj532xG8bnyWUgTBh8IQ3mT/w2Xep2gsf3ePfQGZQkbn16dIe+zsa//CfDwH24VSvDbnP9fr/wKv/60g1Dkg/Dv/+49AbW0tCxcu5KmnnmLhwoXU1tY2eaa4uJiZM2dK/+677z7Wr18PiPaKRx55RPrt6NGjfznmNaPkNfhbUFFRcVmjJEBQUBAbNmzA6/37rus7duygurr6P2N6fxv8fj+HDh0iPDycM2eu7NZss9nYsmWL9Dk0NJTp06dfsU1qaioTJkwA4PDhw1dllPR6vXz66afMnj2bpUuX8sYbb9CxY0fp98TERPbu3St9PnjwIPHxovHDZDLx22+/sXDhQt58800WLVpEixYtmoyxcuVKrr/+epYuXco777zDdddd94/nWQ8bNmy4aqNk+MCOlK4Vb/sLf9pF9HWpBPdIxnq2AOupPASPD8/uP5BHRIkNdHoU7bvg/uN3ABRJyfirKsDnBZ8X9/7toG4cvhY+NpXSVbsAsKSdR2kMQB0ZDCB6X+SVIXhEY1TNul0EjupL6F3jqPhkFYLbi89Ug233MZRhwfiqLXgKyhA8XmrW7cIwqDsAMqUCmUpBYJ8UTD//CYDt6DlUkSG4iyvxVFkI7N2Biq82EjKmN4LHi88ihoqrwoxYjmQC4CkzAxA6vBv2rGKq/khD8Hgp/3U3fqdbMsZpW8eibRFNxc87qNl1AkPPtqgiQ3AVV+LKLwOgauNBQsb0bkQLZVgQtWlnAfCWi3tPGRmCtk08tqPnEJxugkb2wrrvJEFj+2I+moXSoEVTR6+gzknYckrE/6e0QPD70UQGi2s3NvUizUd0o+DrrbgrLVTvyyDyOvG3uLuGY79QiiOvHPPBTHwOFzG3DrxkvXpRtmqntF4ypYKQIV0pW7UTV7EJe04JMrlcWkOAgNYxmPafIWJIZyyn8ggf1InCf+3E53ATPSYVn/0if0YM6Yy3jva2zEKURj2VfxzF2CMZt8mCLbMQR3YJZb/tw1lQQfjYXo3mFzKkC8VfipcV+jbx+BxO1JHBVPy6BwSBkGHd8Nmc2M8XSesVOrAjZXV8ro4MFj0HgIixqXgtdopX7aImLQuZUoEqxIC2AW71EDUwhfx1h1AG6nCUVRPRu53oTeP0IFeKYVeOrGI0CRFE3DSAyjX7COyeTN6SH0QPi9xSFAFaFAZxf8hUCrGdIM7PXW5GEaij+KddBKe2xXa+iIixqeSv2CS2L6hEadQ3ontw33YSXsU/7RLXWRCIGNUD+4VS/E4P9qziRussUyqQa9WEjO2Nu7waT1kVtUfPgUxG2I0DqFq7D1WYEVd+OYqgAJQhgdJ6STwyoCOqEAMFP+2m4KfdBKW0QGXUo4kMptWUMZSsP4SrsqYJ7QWPF79PvIwKSI7F73CjjgymJi2rEW4KrZrK7cdFr56KGgLqjMvGLknYc0T+LV93EMHvb8K/IWN6U/HzDkLG9Kb0i/V1HtJuFEEBoJDjrmh85oUO7EhtZmEdDXcSMaYXJat2ETG2FwUrNqE0BuAoqGgktzQxoRjaxZO9dFUj2tvOFxM2pDPuChH3ou93IFcpMaQkNuGnsIEdUQcbKF61C1dJFQGtY1AZ9aiMemzZJZIHREMa+uwu/B4vgt+PTKlAFx9xRRpWbE6T5hcxJpXiVbtQhxkx7UxHadSL3kfwt3gqpF8HilftQmnUY88uRh0RRPnmIwD43V7UgTp0l+4bQcBVZaW2sBKZXIZSqyLrZ1GPOf/9DpQBWnSRwVQezSIg5uJFR9XpPCJ6tsFrF8MFK49mow4KQKaQU3UiB7/3Im3CurXizDJRCc9Yth5tuBFtZDBBbeIo3XMaAHtWMerQQKoPnEVh0KE0aFGHGQEIH9mDoh/EM6MmLasxXj4/hiADodFhqHVqYlvHseuXHZzcfZzzx84RmRjN9h+3ILsk1PBy8vdy8kYdbkSmUKDQqpEp5Ch1GgJbx1C07hBlO9Pxu70IPj+mo1kEtIzE63BJ/OGutFykRd8OlK49iEylwFNjI7SfaKDz2V1Eje1J0ardKPQavE43GqMoA8tP5QLgsTmpyirGXevEUlgJQMthXTjzi7hemqAABL8ffWQw5uwSAhPCaX1jX879sgfT6TxyN6chk8vQhRu5FBrKAImn6uhRvGoXeQo7oQ45Ldq0Rh8Zyth+3dj2545GfciQYXe4RK9AYzh/bv0DhVqD4KolINCAXN00bD5iQEeK1tXLHjGyAMB6rgi5UtFEzisNOvSxYaTPWQlA/r92ETWsKwU/iZ7EId1b43d68NQ6moxl7NyCCx+vBSD347Wow41oIoNxV1qwHM+R1qshLSq3HSdkYEeKvtuOOiKoed5o5iwKq++j7qVX8PlRGfXUZhYiVyqQq5umpbhUpgamtKBo1S7MR85h2iXKA1t+OdoG+9BndxE+oCNlW9KQKxWU/XFM0jN8dhfRY3pS8NNFnlIH6RvRNGpQJ2rzygnvmUzBukOEdm+N5XwxEb3b4ff48JlrxcgVwJ1TiCouCpDhTD8PHi+aNi0w/7YdAMfxTOQG8YyRqxR1ES8i/uEDOlLczDpXH81CnxhBxa50XA32CYBcreL8SvH9IvPjdZLcaAiJE/qj0Gua8G7YoM743V4Kv9kGNC839EEBBEeHotZpiGoVw4Ffd5Kx+yRn9pxEHxhAaXYxOmOAhEND3oi+eQDFqy7K7KvVA0L6dcBrsVNz5Dz27OK/5KnSOp6qPnKOqOtSURrF9EEF34vycdeq7ag0aoIjQzCXV5N7KgcAp81JUVYhIyaP5rcPxDMx69g59MYAKgrKRWM5YEo7jy4mlKiBHSlcJ3qs5v60i7jrUi+dDi0n9MNjsXPh5z0EtYmlbN8ZdOFGCjYfpXz/WQyJkaiDAtBFBlN9Kg9bncxqSMdG9OCivKlfs0vp2BBSu3UmyBgIgEylxe+0gkwOXi8ymVz0mrwEmnufgsbyV6nX4HN4JH2pfh8V/bYPuVKBISn6H+v1/wSva/A/B1avXk3nzp15//336dy5s+Rw1RBiY2NZunQpS5cu5fXXX0etVtO798X3zno7w9KlS+nRo8dfjnnNKPl/GI4cOcLcuXOZNWsWCxcuxGw2A5CRkSFZtmfNmoXD4eD777/nzJkzzJw5k3Xr1jXpy2g00rlz52a9I3Nzc5k3bx4zZsxg6dKl1NbWcuDAAbKzs3n//feZOXMmbrebn3/+mTlz5jB9+nSWL1/eyMq/e/duXnjhBaZPn05WVlaTMSwWC2+++SZz5sxhzpw5nD17tlmcT58+TWJiIqNGjWpk2DObzSxdulTCOzMzk++//57S0lJmzpzJN998Q3l5uWSUnDt3LgUFBVL7BQsWkJOTI3lvZmZmcuTIEb755htmzpxJaWkps2fPlp4vKSlp9LkhOJ1OfD4fgYHigaRSqYiNjZV+79WrF0eOiMpHWVkZer0eo1FUxGtqatBqtWi1ooKs1WqJjIxsMkZ1dTVhYWHS58RE8aXV7/fzzTffMGfOHGbMmCF5aJ4+fZoFCxbw1ltv8cwzz/D+++8jCAIbNmygqqqKl19+mZdffrlZfC4HqtBAPBabeOMLOItNaGNC0UaH4Cg2Sc/Jo+MRqsQDXxEZg2Axo390NoHvfUfA3DdRtEjGvvwNcf6mCpDLCZizlNQtS4i9ZwSamFCcRRcVBleJSQy3BTTRobjLLhoJvCWVqKLCUCfFEdCrI61+fYukHxaj69IGhUGHz2Jr/Gx0OK3XvU+3k19i2XUCmUqJu8HcfVY7PosNTYsoPCYLQcN7EjX1RloufRy5XiPinVdG+I396ZO2jFbz78V2Jh99uwRcDfrxuzxoYsOwHj0PgCMzn4DOrXAXVxI6vj+a2HC8dWOBeIMXcesQoqfeQORdoy7inldCyA0D6XhgBbEvPIAjMw9VdBiOzHwMfVJQBAeiio1Am5yAOka8jXWUVNH++UmMTPsQQ9s4cj7biLpu7RzFVWhjQnGUmKSXiYD28cjkcgrqFG5PlVX6TRsXhqPhWlRa0CdFi3MGuvz4ApET+mPolCQ9U5uRT2D3ZFovvJ/W8++l4MPVCF6ftIYA1rOFxN06EJ/TjVytRBcbhqPEhEKnRhsTAkD0dakM2/0mUSO6c+FtMexK1yISv9NN+zen0unjJ9HEhuGqM9a6ik0gl6GJDpHGCerbAcHnp/a46JUseiuAOi4cbWIkMrWSgPYJaBIiMHRKwnr0PKpQ0agm+PyE9G2Pq7waVbD4Qq6NCUWhU+MsEtfaWVKFx2xDHx0CgsDwH55n7KaFtH94LJ4asY+83/ajiwomekAKPV68E9OxbMK6ix4bhu7JaOMj0CZGifLTLxA5cQjq6FCSX38Yd3k1mthwum9dSt9TK6jedRJHXilei53MF76i7Ut30XXFc6iCA8hbvh5tTCjOIhPOEnGd6/8CIAelXkufja8Sd88InHW8kPniVxhSEtG3iqHt/Ls5v+gHaZ1dpdWULPud7oeXEzFpGN4qCzU7TwDgLjahSYhEEARkaiXq2HDUUaG0XDIVRd1eAWj10BiUgVoih3XFY7HX8V4IjpIqgjq1IGZcLy58tRUAhUEr0R4EQvq0JyA5lrh7Roj4lFVL+NTj5nd78ZhrGXT4A4ac/AR3ZQ0KraoJ/8ZNHorHZL3Iv4JAhx/mE3bTAPQdk1BHh+IursR+Jo/4GbejiY9AaQxA1zqeTpuWEnnXKIk3EAQSHhxDyjuPookMwlNjRxMTUkd7Ux3tL+6xDq9PwV1eI7381tMeQBUS2MgI77M7CUxpUbfHBFJ/nEv/bUsQBAFNdAiOIhOZi37A0DYObXwEybMmcm7RD1L7hvyLXEbYoE4Y2sVj2pmOXKVoloaq0EAEv58e3z9P3y2vEdy3A6ogPc4iE47cUqJv6oc2PoLWsyZiPZP/t3gquFc72i28T+Kpeq/mOuKjiwhi7E9zaHvXRc+Og/O/JfWFO5l0+D3UQQHYS6qwNZCr9pIq9NEhJN8xlKI/G3sy6aNDGhkf659tCJpQA/gF6YXUXlKFIAjoo0Oozsgn4TrxQiN0SGeQy1BHBqNvEYmr0kJQ92T6bl1M+IhuuE0XDRb1eLlKq1n36WoiEiJZuvk9HFY7giBgKhbHGnvfOKpKTfQe0w+f7+I8ryh/LyNvZAoF5z5Zz/VH3mf8iY/wudy4TBbpbFYatCgDNLS8Ywju6lp8TjcDvp7OwC2LiJs4SOITj8XGgC2LGHV6OZW7T6EMuGioC+qSRLt5d9Dr21n8MfMzakurMDSgpzE+nIiOLSg9djEqJiAyGGuJOFfTGTG0PiA6hMhurQiMC8eYGEFtw3PSJxotG0JQaluUBp0Udthwr9TLN7PcTYhfLfFvZFgQZeXlqNv0Rd1+MIqwFtwxpj85xeUMGTOe45m5XDduHJqETniKz1BZXs4b32/mA8MZDqlEbyn1JfqN0qBFYbgox+RqJYN+e5G+388isJ3obR3UuSV+r49ubz/MkD9eE2VdkF48Z6NDiBnXC8vZApQ6dSMcBTnIlUpaP3cL8XX7BoFGZyQgGu8keQjx94zEa7Yh+AXkGnWzvKGNCZXkRr8tr9HikXF46vo48+JXBHZIwNAujnbz7+bcoh9wllShNOgajVsvU4ce/oDhDWRq/Vj147W4byTl249L36nDjSgMWkadWEbFrnQqdp5sZLQM6pJEh3l3MOTrmRx87lPsxY33aIub+lK0JQ13jbgO+uhQbPnl6OqecV8oRN+tncgLXdqiiotEFXPRC00RqMdTXCF99paaGPjrC4w99QkVu9KpPpbdZJ0VBi3KunXWRocgUymp2HWqET3UoWIamnZTr2PU5leJ6NtelGExF+eu0KmJHt4Fd2VNAx1Z5M/om/vhrrI2ol9DubHls7WEJ0SyYNNbOKx2EKCqwT7RGnTcvWgqPq+P7V+KEW6Guss/mVpJ+LCulPyyR5LZV6sHBPdqR3Cf9kRN6M/5Ot6o5ykQ6P3jXAZseY2WDXgq48WvaHHfKMIGdqTD/LtxFFZKeA69YyQ1JjOhUY35Ojw+kva9O2IxWSg4myd9X1VqavRsqzuHUr43Q+IHaF6uK3RqYod2wefyYCs2YT5bSGSfdgh+AWQQO7wr+tgwbMVVEi/VgyrY0GiPNSdv6qERHQFlUAzK4DhkmsCLHfp9yFRaFAFhKALC8NmrEPw+ZIrGRsnLvU/VQ7387f3tLE48uxxH/dhyGbET+tP59QcxHcrEXWX953r9X+B1Df5nwuHDhxkyZAgAQ4YMaTbqsiGkp6cTHR1NRMQ/r+dQD9eMkv+HoX379ixatIg33niD/v37s2bNGgDWrFnDlClTWLp0Ka+88gpqtZrJkyfToUMHli5dyvjx45vtb8KECaxbt65JWPSHH37IXXfdxZtvvkliYiI///wzffv2pXXr1jz11FMsXboUtVrN2LFjWbx4MW+99RZut5u0tDSpD6fTyauvvsqUKVNYtmxZk7FXrlzJ+PHjWbx4sWTUbA727t3LgAED6N27N2lpaZJn58qVK0lJSZGs/QkJCUyePJno6GiWLl3aJPy9f//+7N+/HxANfNXV1bRq1Ur6vV27dqSmpnLPPfewdOlSoqOj0ev15ObmAvDnn38ydOjQZudoMBhITU3l8ccf591332X37t2NaKrT6QgLCyM/P5+9e/fSr18/6beWLVsSHBzMtGnT+PjjjyXj5aVw/fXX8/LLL/Paa6+xbt06bDbRmLV9+3b0ej2LFy9m8eLFbNu2TaqYfuHCBe6//37efvttysrKyMzMZNy4cYSGhjJ//nzmz5/f7FiXg+bySAuC0OiHsAEpKDt0xXuuTqlTKFAktcX1xxqsT9+F78wJ/JVlaCdeDL3zHNpJ7dxHODH5NeIeGIMqJPDSYS7eDjc/CdFrxGgg55bplC5eScIHzRuQ8fvJHv8UJ1IfIqC7aLhsFleFgoDOrbDsOUnV73vw210kPDEBAG18BMUrNnKw52Nkz/8SfZu4Rm3lei2xD42j5sAZfHUeEtnPfYQmIYKkN6ehMOjw1yfzr0Pr9E1zKXjjB6q3HCbq/usI6J0CgDo+kvKV6znddwpFr6xAmxwvehNlFVK27FeSv3uZgG5tceWVSMoNQO6Xf7C15xO4SquJub43jeps1NOy7m/ynDvwVFvBLzR45PJhBPW/HRv/AmmjZmM5lk349b0J6it62WhiQnHmlZHx4FtkvfQlrV+8u9GwACeeXU7i5KGoQgORqZQN6CFINCndeIQ/B83AfDKHuLvEsBOZUoEiQEf5ugNkLfwewe+XDDjNQcTNA3GVXjRiu0pM+L1e2n/wJK1euR+fxYZMLiPl8xlkv7RSXK8GtIq+eQAVm9IuocelPCjmMNty0ytsHPMCf961lNZ3DpEMYzFDO1OVnoclq4S0Bd+hiwlBoVFy3R+LiH3wOmpPXQDqeDhQj2njIWqPZeF3utHGR4Lfz7GRMznY/RECuydL/BZ//ygyX/qag9e9gN/lJenJm5pdJ2m97noDZ7GJo5OXkPjAaIJ7tEYQBOLvH4WzpArT7nQyX/qaju88IrVTBgUQMqY3x/s8hmV3OnKNirBbBjeiRfDoXigCA8hf+BW1x87jd7hp88SNgMiHO8e8gKPIhN/tIemB0RfXGWj96DgyFv7QgPcu0vbQ+PnUHM/GVWYm8YHRqEIMjfCR5mjUo9Br2N3rSXZ2fQyFToMysHHBp6RnJuD3+vBYHVL70zfNJX3MDGqPZxE6ri/KOrmjjgmjZPkarIfOUvjRr3gqqjl716tE3X8dQaltASj86g/29HmKo3cslgyUDefekPbho3rgMVnwuxuHql55j4l7+eD4+ewfNYcTj76PKlAv0SBu4iBcZWbMhzPJXbaeTnVrdgkJwS9QcywbR2ElQT1aS8aHS2mIDFwlVRwYNYejk5cQN2kwsrpiFNqECPJXbMJ8OJO8ZesxtIn7WzxVe66QEw++fZGnZDKp3foJr1BxPIcDL3xNh/tHEtVHNDS0v3cEhxZ8x0+9nsZVYyO4XXwT2oR2aUnynUM4+tolSfkvczZc8tDlCM7pD9eiDg7guj8WEX/XCNHb0OtDplRgaJ+Ap9rKgZFiGGbMrYMajVu/V1JH9+bckbMsvu9lNDotYdHiRWJIZAh9r++PXC7H5/M3Mp7+tfxtKm8UAVpix/RkQ59nWNftCZHnG5xlMpkMlVHMD1t7oQyVQcfxF7/h4B1LaPPczQS0ipbItWfEHLZ1m0ZQpxbI1BfDyt0VFo4//hFp979F/xm3NZqXSq9h/PKn2fnyt7gbeAHKGsz12EdrkSsVDH//cTrdP5rK03mSbL8EHQkqTuVyYOTzOItN5K/YRLcvpzdDj0ua1/3mrynFfXYX7qwDKCJasu9cMe1bxLLj93/Rs1M7Vq78gurMw6gSu5HSKp7Xpt3JA7Zk9msquKCwNs8adcOaT+ZiOnyOw499SM6KLfReKc5LrpIjVyvJ/XIrO0fNxesQL9kAOi28V5RtNEX76F1v4HO5yXz5OxIfGE1Qj9b1yFwWz/BRPfBUW/A5G+ama8obgiBIciNt8hLiJw9DoRWNoon3j8KeU4qz0MTZl75uIDcaj1svU3f0epLtXR9DrtNIHor1oAoKIGpMKmdevXghgiDgLDbxR/dpBHdvjaF1TCOcXJUWjk37iN0PvkOXWRPrmgh1tFQQN7onRVsahAzWo1fXhfXPQ8jUKlqt/YDQe2/AmZGN0GAvNUePI49/xObuTxDcvTWB7eObPCJr0H+nhfdiu1AmGrMaPiOT4XN5OPzcZ+ya/AYtJw4CubwRbrGjelB1LKfRPq7vOmJ0T9zl5ksGvig3uo3qRXbaOd67bxFqvYbgS9LduJ0ustLOknngNKk39JfaU9e3+XAmXktTb1z4Z3pA7blCrCcvULBik6QH1PPU/vHz2TtqDocnLyGhAU+1uH8U59/8GVtWMRkvfY2xzss/dEAKw24fSVluaSO21ui1zPh8LjWV1ZQXlDUzX/FvZP8UWk0eyul3frvsM/UQO6oHFUfOSZd+lqxiTn+8DlWgjvYPjaE6I/8in1za+HLvNZeB+t/qQ7e9NSUodEZkyroLHZkcwevBZy3DZzNJodtNhv2Lcevl7+EH3qLd7IkX5+4XqDqUyZEH3yaoc0tJ3vxn6fX/m8GP8G//b+vWrTz//PPSv61bt/5t/GpqaggJEY3uISEhWCyWKz5fb19pCJs3b2bGjBl8/PHHzYZ/XwrXCt38H4aqqireffddqqur8Xq9kkdd+/bt+frrrxk4cCB9+vRp5FF3JYiMjCQ5OblRmLfdbsdms5GSIhpFhgwZwjvvvNNs+1OnTrFmzRpcLhe1tbUkJCSQmiq6hw8cKIbIpaSkSH02hPT09Eah0na7HYfDgU53UbH2er0cO3aM++67D51OR5s2bTh58iQ9evTg1KlTPPHEEwDI5XL0ev0VN1D//v1ZuHAhkyZNYv/+/fTt2/cv6TN8+HD+/PNP7rvvPvbv389rr12+4tqjjz5Kfn4+J0+eZO3atZw8eZJp06Y1Gn/fvn2cOHGCF198UfJQlcvlzJ07l+zsbNLT0/nqq6/Iyclh0qRJjfofNmwYXbt25fjx4xw5coStW7eydOlSTpw4QX5+PgcOHJDoWFJSglKpJDk5WeKFli1bUl5eTvv27f8S761bt9K1a1c+/fRTujX43m2yojKKIXGCz482NgxXaTXOkip0sWEEpiTS+e2puPdtR6gVwxH9pgqEqgp82WLovTttH7pJDyJXKJEFGpGHReAvFfPPeSotVG44TOiwrmjjwqlBDJHWxIRJhiVXiUksulAHyphwPOVVeEorsWwWjc6Ok+fAL+D3eFEYA5o8C+Cz2LHuO0XQsB6oYy/uF0WgHoUxAHeJCXeJCcHtwVNWhfXQGSKniS9m6ugQnHmiMlW5Zj8dPnkGe2YBwQM7IVMqSFkxHfu5AiwHL3r/OrOKqNpwEMv+U9hOZhMyoieqiGC8dWHBnrJq1DFhuHJL8ZSYCOjWFtuhDFRRoXjyxXyk5nV7afnhDDxlVYTfO46wO0WPSvOm/ShDjbguFANgbB9Pt/cfQ/D6qEnPJXxQZ2ntdLF+nKXV6BMicNbR1JiSiCYqhEGHP0AVFkjk2J446nLtOItM6Ftc9NzVhBupyBVxr/dYdeaV4bPYiJ96PW0WPYgmNozyX3ajiQuj/Le9tHvnMWRKBe7Si/loa7OK2X/rq4zN/By/040trwxdTBg+p0eaVz1YM/KJGdcLVWggrmITgs9H1Y6TaBMj8NU60cSI66eJDQO/cNEIqZATPq43zsIK2n/0FN4aG9bjWdAxiZO3zMddbmZA7neEXd+H8l93Y9oghgd5TFaURj1ytZLI63uRMf0zom7oQ99tS9DGhmHNyEMbJ46pjQlFppBjLzPjrHvpcJks5K8/TMpj45Ap5ET2bU9NZiH2smry1x6k//uPkv7Wr5z+cC2Jfid9z4ihfy1mTMRnd+KrdaCOCaVoxQbCRvfCVXqRZ2v2nSawR1uURj3xd40gpG8HFHoNnmorhnbxFJ+8gDYuDG1MKK7SaukvQO3ZApRGPZ7qWso3HCa4Xwqu0mpiJw2has9p9C0iKVtzgI5vT8Xv9lKRW0bY4E64CsrwVllwFVeCz0/k3aOJeewmdMlx2NJzCEhpibu4Etux86hjwyj7YgNBd40BIPaGPrS4S0zGX7z+EKGpbdHFhOEsNaNPCEeuVZO6XMzppw4NJHpENxQGHf22L0EQwFlYiddqp2LDYcKGdUUbFSLhU49bSJ92YrEns+h1UHP0vJQ30llkwtg1CXVoIEdue5XBaR9K/Ospqybq/rEEdEoSi1NVWyVvz8pfdhE5eSTlT24i5sHr8ZpqqN50kIDWMSiNeqJu7Evc5OHI9Ro81bUEprSgctuxOtqH1dFe/Bt1Q1/ChnZBExVCl+VPoTTo6PGvOehiw+i7bQkec20jDzWFXisWVgFcZdUkPjCa+LuHi0WG5HJ0cWFE39gP86FMdAkRFP+0i9bPTMB8MFPiX3VE0CU0dFC1N4Pw4d2apaHHZEURoCVhyhjiJg9DHRGE3+NFGxcmemfmlaOdGErxT7toM++Ov8VTpav3ETd5GIGdWxLYIRFvrUN6gXKUmQmICcV8roi8jWlEdGtN2cFMkicOoia7hBu3LEIdqAcZBDSQz4EtIun8xI38Mfl1XNW1tLtvJG3qPC1Nx3OQd7t40aiPCcVel14jrFsrQjq2oOWtA0AuIyA+nIpD59DHhCKTybCXmfHWOjjw7KeAWH17VPH3OItMyNVKPJUW7HV8U5uRT+igjvTdtgQAmUI0TIUN7kR5QTk9hqfy6NIn0QXocNqdhMWGozfqSWzXAp1Bj1KlRK3T8N7OZTw95LFm5a/X5ryivNG3isaWX4HbZAWg4Pf9RA3uxMitr9XdkQgoNCoOTfuY5Clj8Ht92PLKkVVZqTpwlsCOLShde1A6z70WO9bMIqLGRDFw22IAao7noIsLo/i3faQkRiL4/djKzMiVCsYvf5qzv+0ja9MRut47kk53DsMQFULRoUwC6+Sxp9aBp9bJuVW7aX1DH0LaxJH1+z4MDdZTrpBjrzBLnz21DpxVovw17TiJXKnE0D5e4jdnSRXauDCC09RUy90S/5abtETWn/VeN/6aUixyI8/NX4wyOByZKZ/2rVuRfeYkqSn9UHtcuD1ODIKKjp5gChQ2kkxWNBHBDN8mXjTYC034bKIHs7fWgTYyGGdpNdaTF5AveQB1aCCWM4XgFwju3pquS6egDg0Ev4AuNpTgrkmkLn8SbXQIfo+X0B7JhA3tTHCdl7xMLkcZqKN8w2FC+qWIFwOXnH0+uwulUY9MISe4d1vChnVDFRRAz5/mIVOKRrFLecNVWo2r7ixyV1ooW3uQpKdvov/2JQS2T6T8j6PoEiIoXXOATm9PxVVmxnJJkYugzi1BJiNmQn8SJg9DExks6nx1YwWmJBLYIYGDNy/EU31R767XM3w2J6Z9Z4gam4pMIWfwVpGnzMdz0MaGkb/mAIYWkQg+P466PRozvBtV6blYzhdLqRfsJVUEJEbiqNM1xOKF2zF9Iob8Ju/8goAB3Yhb+hzKiGDcRRWoYiNw1PlHKKPDcZZW47XYMe07Q+SwrmQvW48mIpihDdbZW7fOwV2T0MWE0nulGH0Qf30vur50Jx6LA5lMhj4+nMpD56g8ch5DUjSO0ou8mzihL7mrdtNz4T0NdORQBI8XS3oujvxy4iYPo/3iB5rIjcqCcroM78F9Sx9HG6DFZXcRWrdP+t06hOCoUN65eyGhseGMmXoj+1btoLbKgtKoJ+npm1AZA0j95QW8FjvauDBpn/xdPUCmkJP4wBg8NTasGXnYL5TS8vHxuMrMzfJU6dqDJE0bj0whJ27SEAq+3YYuPoLkpyegDNQT0rsdCfeM4IX7X2bminlU1+ndCqWCV9csJSg8CL1BT2h0OK0/fR61TsM7O5fh9/mpLq8iqEMCvd56iJ13vUFtTqnED4LPjz4mVOIHgOT7R9F5ziTcFjslO9NJvmMIvRbdJ+5bu4uzn20mIDYMe0kVcSO6SfwmyZzqWmmP1a/ZpfKmHhrSkfoq64Ifv9uOXGckNrkLH3z4EfhcIFciuG3IDBHg9158/pK90vB9SqaQN5G/hav3EdAyCoVeK+n15uM5qIIMVO46Retp49HFhv4zvf5KeF2D/1YYOXIkI0eOvOzvDaNkG8Idd9zR9OErgNfrJS0tjcmTJ0vfjR49mttuE99zf/zxR77++msef/zxK/ZzzVPy/zB88cUXjB07lrfeeoupU6fi8YieFxMmTODRRx/F7XYzb948ioqK/qKni3DzzTfz+++//+NbErfbzYoVK3juued46623GDFiBG530+pi9XBpDiVBEFi0aJGUu2D58uWNDJIAx48fx263M2PGDKZNm8bZs2evmCfzShAaGkpgYCB5eXns27evye1Ac9CnTx+OHz9OWloaSUlJUnj25SAxMZHx48fzwgsvcPDgwUa/paamsmvXLsLCwtDrG3vxyGQykpOTufnmm3nmmWeatG2Iw/Dhw5k1axYKhYKCggIEQeCBBx6Q6PjRRx/RtWtXQAwjrwe5XP6XhYLqYeTIkURERDBv3rwmv5n2nib6hj4AxE8aTNmmNGqOZWNoE0fq1zM4+fQnqDr3xJMmVo8Vaqrxm8pRdO4JgCIkDJlKjUytRrDbUfcfgSdd1CDleg2hQ7tg2naM6ImiN5axZxt8Vrt0y2w9lo0uIVJ8QVcpCBo/GOvWg1j+OEBAvy4AqJNikamUePJLUYQYUcVHIVMpCb5pKLb9YsifTKvGOKgrNTuPE3ab+FIb0KMtngoz6jjRWOIuqSRs4jCqtxzGOLAL9nOiEd1dUUPc1OsBiH1gDH6nm6o/j6NrFUP75c9izy5GExOGactFr1dlWBDVWw4TcdtQ4p6eiHnXcTwVZjRx4WjbxKMIDiDspoHU7DpB0JCuODLFkBZvhZmIKaLXWfh94/A73XjLq6n8egPZdy8g87pnqT18hsCB3ahes4vgHsm4KmrYOXQWu0bOwWO1I1eJHg41GXnI5HJc5WbiJw2mtC5/3O5eT1G2/hDnF31P2dqD1BzPoehbMS9T0Q9/om8VjS4xguA+7VDoNZT8uheFXiNWNAaqdpwgeFBnSr7ZyrlZn4oFFM7mEzVxCMGDOuGuqBErgTfwFFDX5RGr2H2KoC5JlKw7RPwdQ1DoNZRuSUPfMkp61ppZiMKgE8NPEiPxuzwoA3VYj2WjiQpGrlGiaxVN1M390SZEUFmXpylkcBfsWcXkv/Uz9vOFHB05U8zTqNfgLjcTO+U6ZAo5lsPnKFreOMVF1d4MWs24Ddv5YjEvz4rNHBjxPKee/BilQU/sxMEE9UxG8PnwmGvxWB2SYUmh0xAzpBNV6bkkju+NvdhEcPsEyg+dI3pIZwS/QNF2MQQ6+q6RVG09SuaTH2A7W4CrsJL4Jybgs9oJHdUTn90p5fGTa9UED+qCI6uIqrpiKZkvfk3V7lNYTl5A8Pio2JxG4pSxeK12dAliigB3uVlar6q9GcTcOpCwoV3Qt4ikYtMRXKXV1BzLRt8qmuhbRc/S+nV2Fpkw9GiLXKfGvOUwIWN6UbVuH7mzl+MqrBAN6QXluIoqCL2hPz6LHX2nJKznxDOoeP1hdoycS8nGI6hDA5Er5SRMGkRNRh4eq4M/Up/ij15P80evpyled5Azs7+gYstR8j7ZwOEbF4j5LFUKwoZ2wXomD7lOjbvcTFDPZAk3Z5EJwe0l+lZRpkff1J+aI2LaBMupXLQxoZyZsxJjl6RG/CsP0FL25SZyZn4CCJi3phH94PUIHi+hY3vjq3UQ0KWVWPxGpyFoSFdqzxZQvTcDv8fHgRGzqd59CntuGTKlnIrNR0iQaB8hzS9r0Q/s6j6NsvWHKPxmG1V7T2M+cIbzr37PgRHPU7p6H+qIIEAMMfd7vNRm5Etrlr9yCwdvmI/HbMNRUEHsxMFi7l6zDY/VTkC7eGw5pQ3Zl8rtJ8j/YgtHbn7lIg0Hd8aaWdAsDRV6DdUHM/GYLBy+YT6C10f1wbPEThyMu6KGpGduxmu1EzW+D36n+2/xlCO/Ak1kMOcWfIs9pwR3ZQ2RY1JR6jRE90/BbbHjsTqIG9KJ6rocnfayasznilgzeh5ucy224iqSbxMvOBNG90AXGczuJz7GWodv5ldbWTd6HutGzyN/cxpKvbgHw3u0xmOxSxcFpuM5nP10IxtHzaPqxAU6PCbK75THrsdpsuAsN6My6iVZGXf3cJzFJsKHdRHzfcrAnCbylFiJ3c+BEc9zZtbnEl7OIhMd+3XCVFLJjFFPcXp/OmcOnmbwrUPx+/zU1tSSm5HD4/0ewu1w8fSQxy4rf3Pf//2K8qY2I5/Qnsko6sKCIwd2pOZsIWc/WEP6a//CkBSNvbgKn8ONraACuUqBy2RBrlMT3COZ2vNFqMMCqTqUSfQNfZBrVUSO6k7J+kPsGTGHo1PepWzjEeImDsLYuSWqAA1Osw1buZlRSx+iKquYo5+LYaQnvt7Kd9fNo7asmgt/HqdDXc7WuIEdcdc6OPbRGk5/9QdZa/aTve4Qbet+j+zeWqyK2yB3n65uH1TtzaDlkzeCXEbk2FQqNokyvWJzGrETB5Po02PS+cnLzsFeXsWm/ccZ0quz2IlcgTwwgrPHD/Hp0pcRXLXUmMrp2X8Qia3a4Kitwe9xgdeFGx/nlRai/KLuWfbnCc69v4btI+fWVTQWX7miRnTDY3XgLDcT3L01yGS4q6y4Kmpwm2uRKxXsGDkXZ3kN1vPFJEwaxNbez3DkkQ+oOZVH8dqDZMz+gowZn3PwhvkcvHEBluM5JD1xI2FDu2Ds0hK3ySoZfi49i6Ju6EPWon9RvuEQmS9+RdqkRViOZ+MsrmrCG75ah3Q2K/QawoZ2oeZoFjnv/44tuwRNRBAypZzQQZ1wllbjsdrx2ZyNxhQ92714rHb2jHgej8VOTfoF4iYORhsXRup3s7HllFJ9OFNqow4Tq01X7jtN7C39CR/UiYCW0Vz4Ygu7Rs7hyEPvUrrpCAmTBhHSuSVKvQa32Sbt0RYT+pG3WtQby/ZmkDC+N1XHcwhqE0f5oUzkKgVBNw6ldqfIC8G3j8F++BRVK34j54Ynqf5+I65zeQTfLEZVBAzugd/uxFVuRq5VETGoE7VZ4sVt+Z8nOP/+GnZcss5pj35Izak8/uj5JIXrDnHomU9Z3+dZtt34MtWn8mj/2HgUOg1x16Xiqbk4d1Wgjoi+HSjalCatF0DspMEIfoHS3/ZSsTkNTWRws3KjXb+OVJWYWDD6OTIPnOb8wQz63jKEjkO6MWHGHZRkFYqGyxE9Kcm++H5nPpSJvkU0+wbPoGr3KWl//FM9oGDFZmzZJeR+vA6lQU+LR8bhKq2+LE+FD+2C5eQFom/og6u0moDWMZx99XvOLPgWZ2kVydNv5cS0jzAEG7BbbZjrUuxMfeMJ0ncdZ2q3e7k7+TY+ePJNctKzcDtcfPTMO9itNhRKBQNWPMOBJ5dRWyfny/dmED9ezHvXctJgijddjMrL+2UPgs/P2iGzKdyUhjYymA2j5nHstR9xVNTQ4sY+JIxLxXKhBLfFjuMKe6x+zS6VN0Cj8xJkDVwdZchUOvxOK8VZJ3nqyScRfB7k2kBkKi34vWLkg+BrMu6l71N5K7Y0kb9BnVsi12uwF5Sz/9aF7LtlobiP7hhM+KBO2C6U/mO9/vJ4XYN/d3jxxRd56623mvzr1asXQUFBUt2P6upqKU1cc3Ds2DGSkpIIDg6WvgsODkYulyOXyxkxYkSzBYsvBZnwf8HH9hpwzz338M033zT6btasWTz66KO0atWKjz/+mPLychYsWEBpaSnR0WKerDfeeIOhQ4cSHh7OV1991WzewPLycl5//XWpMvXbb7/N+fPnuf322xk6dCgzZ87kwQcfpEOHDvz000/Y7Xbuv/9+lixZwvjx4+nUqRM2m41nnnmGjz76CL/fz7x58+jTpw+TJk1iwYIFxMbGMnXq/2Pvv+Ojqrb/f/w5Z/pMMum9QAgkhF6VjoAIeNWLBQtiRWyoKFXFwqUKWFBBRESuXbEhKIgCIjVAqIEACWmk9ymZXs7vjzMZiKBI3u+v93Pfv7zu4z4wM2fXtfZr71ln7bUe5vTp06xevZrXXnuNHTt2kJ+fz8SJE3nzzTdJSUnhppv81/yKimjbtm2zfi5btow+ffoEvC4dDgdPPPEEK1asYOXKlXTo0IF//OMf+Hy+QFzHWbNm8c4771xynD/99BO5ubkUFRXx+uuvAzTr0wcffEBKSgrDhp2PcfXBBx+wf/9+Hn30UXr27HlJWTkcDvLz8wPJbY4fP86HH37Ia6+9xrp169BoNNx0003s2bOHuLg42rVrx5w5c7jnnnsICwvDaDQGrpJv27aNgwcP8uyzzzZr4+jRo3Tp0gWFQoHRaGTmzJksWbKErKwsDh8+zNSpU1EoFJSXlxMeHk5+fj4bN24M1LNmzRpSU1O55pprmDZtGrNmzbpk7Mrf48eYu+j76UyOT12Ns6oBbZtoeq16EmVoEObsIo5OXoHP5aHvF88SNaQrPq8XmdWMr6EW169SMgFvXg66GYsQgkP8XgwNyFRqRI8b98HdKLv2QRZkwOWWU7Z2C8XLviNt0UQihnfHa3dxaso7WI5JAbI7vzuF8Gu6oQgNQvT6sGzbT8ljCwm/5x+E3jwcQatBFH0oo8ORKZUglyGoVLgrajBvP4i+TycUESGICNR8vIXyZetIXvAwIdf0xGd3Ujj1bZSRIST/ayKCRiV5YDVYEEWRynU7KVv1A4arOtLpg+koDDpEr4+86auo/mYXCY/dSOrL9+JzuXE3NOKuMWE6cArnmWIElZKY+8egjAwBRFzldeQ/sxxlZAhtF05CFRuOp6ERj9GCo7CSxp2HqPvkJ/R9M0h571nkwXrw+jj37AoavpOSynT4eiHyMAO4PThLq9GmJ+O0uXHVmiUjh09EHRVC3b4cQrq1Q/R48Xm8yNVKTCeKUOi1HH1mFVTWo20TTbdVT6Fvn0DjmRIO3jwX0X+lusfHM4gc1h1EkdJPf+X0sx+Q8szNJN17LZ4Gi+RlZrWjijDgtbsofe9HEu4fhTopEmVIkP+Fh4i72sSppV8Td8NVNGTlkXjbYCmQukGLwn+lPX/FRnJf/5Y+HzxDWK8OOGtNeB0uPFUNBHVug8/uoujN9SQ/+g9kKgU+mxN1YqTUdqODc+/+QNGy70i491ri7hhK9bodVHz0C+0XTSRsWA9EjxdVTDiCWono9SLXqmnMKQafiKZNNHnPvk/J13vRtonm6s3zQRSp33uK7MnLA/PRcdEDxN02OBBj6/gjb1FltjNkzdMEJUdjq2qg8OvdFK/fx8CVT6CLDUMZfN7gUbb1CKEZySiDNHirGsi+bQ4ek5XURQ8RMaoPymgpPqXP4aLg5X8T/4BkPFUnR1P50RYK534CyfH0/GQmujYxeB0ubAUV2EtqMHRrF0hI4jZZOTnlXVJnjqPg9W/otHQSMqUCbVIkXoeL+l0nyZ68nJAeqXScfx/adrEo9FpEr5fST7Zz+tkPSLz3WuJG9UDTNhbR4wskiPLZnJIXskwylsqDdchkMpznqrDllpA55X16vzMZj81JcPs48CeJkAkyZIKAraSGI1PexXisEIB+n87E02indkMm5uxCeqydhr59PF6HC9HnA2Q4K+ux5pZh6N4Or92Jx2Ln+EPLcFY1kD7/PhLvGYFMkOGsMrLnmhn4Gh0MylyGOjYcQaMEERpzS9k3dAYpz9xMcpP+KgS8jQ6UEQZpTD4fgl6Du9qIMioUV2UdqugwKv+9mZx5X6JtE81VPy1AEaTF63BhzDyNq95CWL+OKAx6fA4nbpONnCkrSZ15OzlTV+GoMqJtE03PT2ehTYigZutRsicvJ2pETzouvF+KgyqTgU/kxFMrqfh6F+o20QzYthhHeR2IIrW/HiWsXwb61DgE/wsne3kdXqtDigsZFoTX5sTbaOfQ+MV0W/kE+nZxeJ0uRK8PGTIcfzCHgkZJz09moU2MRKYQsOZXkHnd86T/6x6ix/SV+EQUET1eTk5fTdzNA/+STmmSopDrNTjLpXUSf+dQwq/rjSbSgLW8Dp/bS8H6vcT0SWP3jPcJTo5m6IrJ6KJDkCnkOOstOOosCCoF6lA9MrmcxnNSeJKgpCi+v2Ym9iojHR+8js6P34AuJhTRJ+JutLP1rsU4yusZs3kemugQPDYnnkYH2+9ZyogvnkUdqsdjd/Hr3UuoPXSWyN7tGf7lc9irGrDnnCP/9W/o/OoklKFB2M9VowjVIygV2IurcdVbCB/YGa/dyckp7xJ/51Aih/fAHaTGaXfitDkoPFmIIdyAsaaBQWOlOE/V56pwOVwkpiWRvfsYq2Yu55Zz9j/l30vxjflYAYkzb6fDo9djr6ij4Wghp5at56q3HyO0Sxt8Hi9euwtFkAaP1cm5r3cTM7QrMp8UZ3T/bQtRRQTTY+WT6NtEIZMLWAsq2T3yeXwuD+2euJHEcUNQRRlQ6DVYqhrYNHk5crWSO755CWejHUtZHT6Pl4ojZ2k3oif6qBBsdWacJhtytQKZCHKlHLfdRUNeGUq9hl+nrqLXk/8k9cZ+qIK1yGQy7HVmzm0/hj4mlIqDuXT+Z38QBDQJEXhMVoxZeRfxb+TwHvy2ayeLXnkFr9PFnRNGMXnmi3zx1TcgkzHu2n5U5GTx4rtfUmu2gULN22+9RUq7drhsjTw7ayZnc89gLGzg3dWrKH76IxxVRnTJ0Vy16klUoXqMJ4px1VuIHtoVuUYl7UNW/0siUeTgxGU4qoxEX9uDvu89Jd0GqLPw28jZpE+7mehh3fHanRx5ehUpD15H3c+HSbzrGs6+/g2d/etGukYvw2N1kHXXIkxZeaiiQhia9bYUc9Drw+dw4ahsQGnQYc4uInvyckL7pNH28Ruwl9RcpBtuYyPd105DmxyNs6qe8q92UfHdXrqvegpNTBhynRrRJ4UAcFY1INeqkGtU/jiVSnYPm4W1oIKM+feRfAGn7rxmBh1n30XCuCHIdSqshVX4HC58Xh/OWhP5K3+k88sTEDRKdImReB1uanef4Ij/jJj6xI0kjRuCKlLSKVtVA3sfeZv644XItSpuPbWazSNmYcmvRJ8cxcCVkhzs1Ua0UaEgyHDvPYR+QHcEvRZPdQPFE56XrnOvX4YQpAPRB3I53noToteL6BVxOn3IBBmCUsGeW+YF5Nxn1ZMoQ/WYLpBzk7yMxwrp9uajhHRKZtc9S5GrlQz5eAZBKbHIFAI+p5tfb1tA3SEpXv6obYuwnqtm9wNvEJ8UQbdVT6EMDcKSc46w/hnsvuopPBZ7QHd/zxueIA0uhxOn1cG5k0UERwRjqjbSb+xgBLkcj9sjnUUq6qgtqWbt9BWYqhuY/sA/SXnqn3iM1oBupP/rHiKH92jxOUCTFIUiRAc+EUdp7SV1quyrXZR/t5eeF+iUvbwOn8ONo6qBqOHdJb32iVSXVDHj2idJ75PBnG8WUZZXgtu/lr9c+gk9h/fm2gmjKc0tYdX0txgxYTSDRg+QOKmsDp/Txd6H36L/u+fXZeYT7wRC/rS9fQhxw7qx8/EVAPRdeB/x13RDGx2KvcaEMlg6WyqDNOx85G0qfj1O+sTr6Dn7TgSFHFetiYb9p9ElRwd+11yKb5pkZj5WwLBTS1AYml6cy/A5G5k281kOHjmO0WgmIjKCD9asIbV9e/B58VqqED0ufu48+y/9nvo9/zoqGzj0yFv4XB56vvUYurYxiF4viOCqM7foXH+pcV1X9buQKP/HEGlI+0934bKoNee2uOzHH39McHAwY8eOZf369TQ2NjJhwoRLPrts2TK6d+/ezN7R0NAQuP79ww8/cPbsWZ5++uk/bbPVKPn/J7jjjjsCygFwww03EBMTw4cffkh4eDgdOnQgPz+fOXPm8MEHH3Dy5EkEQSAhIYHJkycjk8lYuHAhFouFoUOHNosr+XtjXVFREbNmzeKxxx7jmmuuoaioiNWrV+N0OomOjubxxx8nKCiIzMxMPv/8c1QqFQsWLODbb79lz549REdHExERQWRkZMAomZaWRk5ODna7nccee4z27ds3MwCazWbWrFlDWVkZXq+XjIwMHn744UAfnU4njz76KCtWrGjmWfjqq68yYMAAOnXqxHvvvUdVVRWCIDBp0iTS0tJ48803OXfuHD169GDUqFHNxmk0Gnn00Ue59dZbGTdOitFxYZ9Onz7NqlWrUCqVTJ06ldjYWHJzc3nttddYuXIlgnBpR2W73c6yZcuorKxEpVKh0Wi4//77SU1NbWaUvBBNRkmDwcA777xDQ0MDSqUSg8HApEmTAkbmJnz44YccPnwYlUryjLjxxhsZMmQIPp+PL774IhDP02AwMGPGDAoLC//QKLl582a2bNlCWFjYZeNK/hhz159+fykMHF55+YcugcPbrzzYbrTedvmHLgG78+Jsk5ct421Z9AyVcPEb0stBrbjyMgClLt3lH/p9Wy3cUlRceR8tspbNoU78a16+F0Ipu/IyAA7x4iyJl0ONvGXjSvY5Lv/QJWAX/75ILiHyP/aA/yNU+i7ObPtXoG2BnFsKQwvGZfFeOW8AiH8Uy/BP0NKZ+H/9Ok2ZomW6e+WrEuQtPC1HeT0tKrdGc+XreaKjZWvFLFz5jGj/4m2J3yNX3YK2Wjj37VxXPvdDNo+//EOXwKbrr/xHeEv0EEDdAm5r6VpuiZRbyjfeSwXHuwwa/+AsfTl01xqvuEyeNaRFbTlaMC6AMN+Vn4u+0rbsvDfO3lJtvHK0hBE/bgEfAox16S//0O/gbqG8olvA9cNO/nEorz/Dz50vvn12OfhaNqwWnetbjZL/efxPjJIWi4U33niD2tpaIiMjmTp1KkFBQdTX17Nq1Sqee+45QLKvPPbYYyxfvryZfeXtt9+mqKgImUxGVFQUDz/8cDM71KXQapRsRSv+RmzYsAGbzXbF8Rr+r6DVKHlBmVajZDO0GiXPo9Uo2RytRsnmaDVKnkerUbI5Wo2SzdFqlDyPVqNkc7QaJZuj1Sh5Hq1GyeZoNUpejP/rRsn/BFoT3bSiFX8Tli5dSlVVFS+99NJ/uiutaEUrWtGKVrSiFa1oRSta0YpWtOIK4Gv16ftfR6unZCta8R/E0qVLqa6ubvbZ3XffTY8ePf4zHfr/GD/HXLmHqFbWMi8Tt3jlb89b4oEEIG+BX4C3hX4LLfFAaKmHhLcF8yGjZVtKS9pq6bgULZJXC18xtwAt1cOWjAv+3rH9nZ53f5+fZMtk1tK10orzaKnu/p162FI522RX7rmku0QChL+Cv1N/3X8j18tb0EeHrGWtjZj951fTLoXd8+tb1Nb/Ve5o6d7XErRkv/T8zb7jLZFzS/VX8zfeLGgJWsKH8PfemGiJvFwt1KnrTi644jI7Oj/XorZagpFVX/5tbf0nEB7c4T/dhcui3pL3n+7CFaHVU7IVrfgPYsaMGf/pLrSiFa1oRSta0YpWtKIVrWhFK1rRilb87Wg1Sv6X4FLZs68E1dXV5ObmBjJP//67J554ggceeIAxY8YAzROZ/BF27NhBt27dCA8P/9O2m5KwpKamXlS+KSnMlWDt2rVkZmb+abIYAKvVyu7duxk1ahQA9fX1rF27lmnTpv1hmaysLEpLSxk7diwHDhwgPj6exMTEK+ofwOTJk1m0aBEGgwGAkydPNksU83fij5Lj/Bn+SN9WrFhB79696dev3/9K37TJUXRbNQVFqB5nlRF1dAgyQaD6pyxC+6Zh6JpC0SufU7ZyAwDt5j9IzB3XIGjVOEuqyer/JGHX9aHTe1OlzNZmKxUf/cy5pesA6Pze0+hS41HHhaMI0SMTBJwVdVJW7re/p+Oyx4gc2QtXrYkDQ6eTtuB+Ikb0xGt3cuqplYQN6kyHOfeQPekN2s26A3mQBkGpwGO2Uf7pduq2H6Xj0knI1UpEj5fcZ98n5rbBRFzbC0VoEO4GCzJBQFArUYTo8TY6cNeZKf9kK+dW/0T4sO50WfmUlHlbFPHZnBy7ZwnGzFMA0vfvPoVcr8Fdb+HY3YsxZUsZhiOGdafL8smoIkNw1VvwmKyUfbqd0o+30u29p9EmRWEvqeH4pGW0nzmO6BuuRhGix1lZj8ds5+zcT0h8aAyRI3qCIMNjsuKqMVG39Qg+l5vI0X0QfSKeRjv69vEoQ/T4HG5kSgXWs2UAyOSClEnU7iRv4RekTr0VZagec3YhJ55cwVU/zsdZWY+9uJpI/7zWbj9G4oThyHVqKQOpyYbo8VLy6XYK394Q0I3U6beS+swtyOQCPpeH/f+cg72oil6fzSK0u8QlufM+o/rH/QEdajxVAiIEpScg+jMJhvbuAIiUfLSVM7M/PK98goxB2e+hCNGDKGWGPPHwMkKvSifhwdGoIg0IKiWOilo8Jps/o2EhjvI6Eu4ahlynBsBZZ8bT0MjJp1ZiuUA2HV+ZiDo2DK/NSf2ubE5MXo4+LZGMpZMI7pSMoFEhuj2ceGolMkFG28dvRB6kRRMXjkyloPzL3whKS0QRqseSXURDVi7J941E9HiRqRRoE6WYqa5aE4oQPeVf/IajsJz4CSNQRUsZLGWCDEdpLQWLvyTp4esR1CrUceHI5AKuOlOzcVVvOkjHRQ+iDAvCY7bhabTjMVn/0rhEt5eOr0wk8d5rQZDhtTnJ+uccHKU1dFszlZDeHfA53CAD0evDWVnPqadWIvp8dFw6CWWEQarTKsWMEr0+8Il4Gm1o4iMQtGqMmaew5pYRM3YAcq0Kn1fyfqj47Fdyn19L+LDupM2/H0GtRCbI8DndmLMLKVq+kZ6fzEQZFgTIcNaZrlheurYxKEP0iKKIvaSG8i9/I/bGfs3kde79nzj33qaALnobHWiTo5Dr1HjMdup2ZRPSqwOqSAMIMso/20HJms10XzsdXbtYZArJC6T4vU3kvfQRAOkL7if2loGowg0cf+wt2kwagzI0COQCCr0GV62ZfUOnk77gfuLGDUERpEEUwV4kZbKt+mE/cbcNRiYXKPt0O5Xf7+WqH+ejDAtC9Phw1ZrwWh3Ubj2CoFESNbIXysgQkMvwmu14G+2BthAEPCYrihAdXrsroBvhgzqTNucejk96g/azx180h2lz7iH25oEoQ/WIPh8ek53Ddy5srhsuD4JKcZFOJU0cTerMcc3mMLRXe5SRUjZtn92Fq8FC6QXcoU2O4qpvX0IdE4bX4aLkk23IVQpirr8KdUwYCDKMB3I5eJOUlE1QK+n7/cvI9drzGWR3npAyprq96NrH0+XNRwnpkYrbbMNZWc+Jp1YSf+dQEu4YiqBV4yipYXe/p5vtZ5bsIvJe+ZJuK55AFRWCXK9BoddwdtEXFK/8gfQF9wc48aS/vsgRPZEJAggyRI+Xok9/JW/5RrrOv5fYMX1RhwcjAjJBRl3maTInLCHhxn60f/wfUvblNtEIaiWWk8UcGP08otuLwqBjUNZyFAYdiJD/6joKX/s2oPfp8+9HJheo/HE/EQM6owjVYy+uRhGiQ9smBkWQFp/DhafRDoDX7pIyRgPBnZIxHjyDoXsqMkGgIfMUR8YvuqTsDt+5UBrjtb1Qx4RiL69HdHuo/GE/eUu/bnYmGLx9CYpgLW6zjQO3L8B0JJ+4WwfS7ombUMeESZmeq414rU4EtQJzdhHH/fLSt4+n+8onCO7SFndDI/W7TwT0SWHQcfWWhWgSoxBFkVMz3sPQrd1F81786a+cXX5+L+ow/VY6PHETMkGGtbia34bPQhGkZcC3L3K0upD58+fjdbo5l6vggbRgABQ9hqPoNIAqqwsPAh6XkzcXzKGNp45HrmoHwCdHz/FpcAlxiQnMX7aEOEMEFn+23rQ5E4ga0bPZejvx1Eos2UWBfmnaRDNwzxvI5AIei53DdyzA5/IEOEsRpMVRXsuZFz+i3dRb/sfc0W3VFJShQXguwW1N61Litl858/xauq5+mugxfUEUqd58MCCHoE5t6PXFcxIXymTYz1Vz/KFluOrM0pkmKhR8Pko/2U7Nliy6rZqCNiUGuUaFtaACRDi78AsihncnftwQ5FoV9tJajj/8JpbsIpInjSFxwnAASj/djsdkJWPJQ1IG5rwyMq97PrC2M958nOCuKZiP5qOKDg1kmfaYrOQ89Q6JE0c3OyM26WivL59HmxiJTKngwD9eIvaWAZeVl7ZNNAP3vB6Q16E7FiK6PGQsfQhtQF51nHnxQ1Kn3irtI1YHglL6qd546hxuYyMR13RHppQjur1o28bgLK9H9Hgv0t/O8+8jbkwfVOGGAG/UZ55m/4TFxN/Yj/RZ49DEhkn1y2SYj+Rz8KaXApwtnY18uOssHJmw5C+dA5rWvSJYC8iwFVdxavp7tJt2W+Ac4G6wXFKn5Do1osdL7dYjRAzrhj4tEZlcwOvyUP7pdk6t+IFebz+GJioUURQp/+EAMcO6oU+NQ6FVI/p82EprsZfWcmTKu2jiwhny41yOP/wm5uMFdFs1heCubfHandhLahDdXvaPmk2/7a8QlJaI6PVx8ul3qfxuLwDJj1xPu6dvRhGkwed0Yy+rQ1ApAms0+aExpM+ZgDmnmOCOSRfxTadljxI71p/5+2z5H/L8uU9/Jf/t5nyT+qTEN7bianYOk/im33cvEpyeiLuhEVtJLTKFGtHjBGTIQ+KY/eLL9OzVm0GDBhEXHYHHUgPei2Nda/z7lC41HplcwF5Sw8kn38GSXXjRvuQ2NQZkZM4uQpcai7OinqMTlgS4Q65RYS+rxXq6hJNTVhLSuwPp8++/qN3/a2i9aPy/j//XY5i34n8JNTU17N69+w+/DwkJYdOmTXg8f/2q7I4dO2hoaPjf6N5fhs/n48CBA0RGRnLq1Kk/fdZqtfLzzz8H/g4PD/9TgyRAnz59GDt2LAAHDx6ktLT0f9znlkAURXwtDCL/34QOL4yneNWP7Bk4FUOXNpR/tZs9g6cRObw7xas2UbTyh8CzYSN6om0Xx8l7FpE79R1UseEgCKTOvZ/Do2axt/09uGtMRIy5muBeklv9yYeXUbDwcyxH8/FaHVR9vxdndQPRNw9El5ZA5Rc7OHqnFGQ6YkRPtCmx7Os3hdPTV5PxxiOED+2GvaSG9i/ezdEJryA63LjqLGQ/+BoxNw8k/ZUHKXz1a7JGzKBwyZekv/4o2pQ4St79AdOBM3gaGv3GUjtHb/kXruoGTj+1nIQHRqHvmEj6Kw9S/sWv1O/MxnqmlIa9OXRZNUUasCAj481Hacw5x46Ue/FYHXR667Hz3y2dRGNeOT6PF3eDhWMPvkbszQNJe2kC9btOsKf/09TvOkHGq5PQpsRy9O7FZE9ahruhkZyn3qHL6meIGNqNg9fPxl1vQa5Tc2LSG6iiQjAdOcuBYTPJHPEsmtgwZIKMrYkTaMjKRSbIyBzxLGcXfoGzvJ7d/Z4mZ/pqurz9uCTL/k/jMVrpuuJJrHllqCIN6FJi2dNvCqUfbSXpweswHclnW5t78NqceExW9g6eStzNA9GnJQAQPrATbR8eQ+OZUrbE3kXdrmx6vDcFn9NN/uvfUbB8A2b/ATmgQ/2fISg9Ea/DyZ5B08hb8BkhPdqxZ9BUsm6bT+L44YH6AdKXTAK5ZGg5PHYOPreHzu88SeToPhwYNp3s+5Zy7N7FqKJCKblgXNqUOEyHz3Ls/ldx1VmQyQROTV9NxpKJAdl0fOVBrGfLyJm6CmdFPYiQMH44aS/dja2gAq/VydG7X8FWXE2n1x6m8pvdZI58FhA5ev9S7OeqiR7Tl8oN+9jT/xkEjZKke69l77CZ5M77DE1cBHsGTeXw3a+gDA+m6J0fUIYFET9hBAWvfImjpBqvzcHJx97G5/bQcekkCl/9moMjZnJuxQbsRVWBcWX2n4LHaCXqut5Yz5TSeOocjrJaXFUNf3lcYYO7kDB+GA0HzrAt6W5ctSY6v/UYXqeb/CXr8FodmI4XYDqch7OinuI315O+ZCLtX7qbwte+AUTOPPcBcr0GV52Fo3cswFVnRnR7Of3cBzjOVWM5XkjUqD6YsnI5csdC3DUm3DWmQN/SX3mQo+MXYT6aj+gTOX7fUjxGKz0/exZHaS3H7n8Ve1ktMmRXJK/arUewl9RgOVGEJeccostD9KjeF8krfEAnMhZPpHjVj+RMX40mIQJnlZGtSfdwbs1PRA7vwb5rZnDm5Y8D/bblV+Cqt9B4ppSt8Xfhc7qJvVF64RM5ogdBGcmYjxXiqGogY9GDFK/axJ7+T9N4qoSyT7cHngvpk4YpK5eyz3dILyjMVjJHPkv8nUM5Mn4RewdPJfbmgXR7/xmc1UYO37EwYGTaN3Q65hOF6FJi2XvNDHJf/gi8IpaTRYG26vecRFApODN7rdRnv250uoAjO7x490VzmDb3XkJ6dcBRXo/paAGW7CJOPLmCjCUTm+mG29R4sU4N7Ez8XcMkrkiaEJjDvdfMIHfOx9LLq5+z2D14WjPu6LLsUdyNdn5JvZ+K7/agCg1ClxJH5k0vk7/8ezzm5snMfE43WbfMo/HUOU5OfQ97YRUypZyE8ZJRw2NspHL9XuylNRS+9T0501fT7d2n0KfEcWTCEk4+8y7q2LCLuMhtbKTbu09RvOpH9o9+noZ9OdTtORGQWRMnnpq+mq7vPin9PeBpZCp5gBMTbh5A23tHoG8XS2NeGZb8chyV9Rx48A2C0xNoM34Ypd/uYce1z2M5U4q9oh6fw4Wr1hTof+9vX0YmF9gaeyc5s1aTMvmfzfS+ST+S7rk2wDf69ERcNWYsRwsofPM7kMlwVRk5PmkZXrONzBHPcuKJFXhtTgS1ipNTVrK93b04ymovKbsTT644P8arn+Lg+MV4TFZ2j3iWqOE9CO3dPiCPHv79z15SQ8P+0/R8z/93cQ1n3/gO09ECjjzwOspQPYJGyS7/XCf6x+s2NuIyWqn+KYuCtzfgMVoDc9FtzVR8Tjfbku7m0Lh5tHv6lkvOe/zNAwjy61PEwE60ve9ajk1bzY/J92I8cpbk8cPwOd1kv/QRLzw9kzlj7uc5oS9bCurIr29Epg9B0e0aXPs2orYbmff8TBLq83ht0fyAQbK60cHnx0qYYUln2TMv8uOaL3ht6L24jY2kz70XfUocp2f/G1t+Ja4qIznTV9NpyUPNdLf3uheklwrbjtCw+yTd3ns6wFnmo/kce+BV3GY7nd9+/H/MHRmLH6J41aZm3Caty83n1+XLH53nZEAVbiB/8TpsBZXN5fD+M3jMNup2HKfwzfXIg7RkLJmI6PFy5uWP2Tt4Gvuvf5GkB64LcGrJ+1uwnCym9MNtZI6QXu6H9knDlJXHwbH/QnR56LTkIYI6JpI4YTiZo2ezb/gsokb2IuOVieTN+5RtKfehjg0n5elbArqSO3stNZsPoAwPJm/2WuyFlTirGjg9/T3SlzzU7IzYhA4vjKf0w1/Ye81MnFUNtHnk+r8or9l+eR2lfvdJur83hQ5+eVmOFnDsgdfwmO2Bs1TWzXPRtY2l9OOt7Bs6HVVsOKFXd2RPvynkzfsMBBluYyPHJr52kf4m3zuCoHaxNOaV05hfhrOynqwHXycoPYHk8cMo+3YPvw2bRdWWw5ya/zn2inp0qXGkzb2X4K4peG1OzMcLsGQX46iop/Obj152v2xa97biaup2HOfIhMWILg8dXpoQ4Prqn7MuqVOqSAPnPviJfUOnIyKijgnn17QHKVq+AcGfdEb0+Dg551O2D5nBrutfIvWRMZhOnaPhUB4lX++mYM0WPGYbVb8cIW3aLXR64S6qdxxvxs3OigaqN2VR+uE29o+aTbtpt6CJCWdr4gROP/cBnV57GAB1bBgpT9yE+XgBW5PuwWN3oYowBLi9zeM3EjG0K/ayWjx+vin8Hd9Y88qxZBdhK6j8U57/Pd+0uf9asqetZnPSvRgPnyXJzzc5L33CiVlrKV+/j+PPrEIe1JTMU8RrquDeO8YyeuRwJk16CK/dhDwokkuhwwt3U78nB1NWLpXf7KZ22xEylky8aF/KWDKRDi/cHeAOTXw4otsb4A5dSizHJy0j69a5eIyNWPMraDtlbGBfaUUrrhStRsn/YmRlZfH8888zc+ZM5s2bh9FoBCAnJ4cZM2YwY8YMZs6cid1u57PPPuPUqVPMmDGDH3744aK6DAYDXbt2ZceOHRd9V1RUxOzZs5k+fTpLly6lsbGRzMxM8vPzeeutt5gxYwYul4uvv/6a5557jmnTprFq1apmbxF27drFCy+8wLRp0zh79uxFbZjNZl599VWee+45nnvuOU6fPn3JMZ88eZLk5GRGjhzJnj17Ap8bjUaWLl0aGPeZM2f47LPPqKysZMaMGXz88cdUV1cHjJLPP/88JSUlgfJz5syhoKCAHTt2sGbNGs6cOUNWVhYff/wxM2bMoLKyklmzZgWer6ioaPb3lWDdunW88847zJkzhyeeeIJNmzYBksfqM888w/vvv8+sWbOoq6tjw4YNPPfcc0yfPp1169YF6liyZAmzZs1i6tSpbN26NfD50aNHmTVrFjNmzGDu3LmBz0tLSy9q78/qAfjoo4+YNWsWc+fOxWw2XzSOgoICXn75ZWbNmsWCBQtaZKAOH9SZqo37CenVnsbcMsKuTkd0e6n4eje6tjGBDRAgYlRfqtftwJx5CvO+HGSCQNjwHjgKK7GfKUF0e6j5YR/KsGAuDOsSOVoyZAhqJYWLv0QRrKful8NEje6LMfMUHmNj4LnKr3YCYD6UhzYlluLlGxCUcuznqlFFGLAVVlL51U4iru1F1fq9KCNCkAdrAVAYdAhaFVVf/YY+LZGa9XtQRYfiKKnBVVUveQus30PY0G7Y8soIG9QFe2EVCr2Wii93ULV+Lx6LDblejSo6FEOv9uARKfvoF2lOPt+BKiYMVXQoIb3aI6iVlH2yDdHtoer7fURe24vK9XuJGt2H8i9/A6D8y9+IGNqNyq920niiiLpfDqMw6HHXW1AEabAVVSGTy7GeLsFrcxJz22Dqd2YTObxnYP40CVFYThRLevTRVmQKAVV0qNSOf75Mh86iNOho2H8GgJptRwgb1JmyT7ejigqlwv9cWP9OIEL15oOSzE+VIGhUKMOCqVy/l5jRfQBIum8kglZN4Qrp7XHBG9+hijSgCNJS+8thbPkViD6xmQ7Jg7QogjSoIiTv5Pg7rsFWUIm9uBrj/jN47U7ibpU8xdVx4URc2xNHSQ2OijrMh/KQyeWoEyIo+3gbosuDMfMUjqIqFDoNNRszpflc9xuGrilUrPuNqNF9qVy/F4Vejb2kBoVBH5CNrbCKkJ7tqVq/l8r1e3EbG4ka0xdRlPpbuX4PCoMOS3YhglJBUKfkQLmwfhlUfrcXQalAUEnZmeVaNV6rA9HlIeHu4dgKKrAXV1O/8wReqwND9xQUIXrMh/KIGN4Dj8lGw66TaNtEI5PLkSnkaBKlA6qzvA5nZf1F4wrtl0Hphz+jDA+mav0+FAb9Xx5XylNj8VjslH34M6LbS9kn21HHhKEI0iJ6vDirjaijQ6n48jeq1u9FkxyNwqBHplQQ3C0Fe2EV6tgwPCZrs/WlbReLvl0cld/tQRlhQB6spfKrnRj35kjedVoVglaNoVd77IVVOIqrCRvQibKPtxE5ui/l635DFRHMudWbiBrdl3PvbUIVEXxF8grrn4HHbMOYlYstvxyZQo4yLJjIET0ukNceKtfvJaxfBlUb95N030is+RX4PN6AvvnsLuRBWso+3oagViFoVQCE9Eyl+J2NhA/uiq2gAkWo3r+++iLXqMib+ymi040iWEfDfmlfLHp7PaFXdQQganRfPGYbFV/txFlRjyDImvXPXlyN6PZSuX4vwZ3aUvzORhLvG0nhsm9RRgSjig4lfEBnKr7aic/mpOzjbci1KhyVxkBbYf0y8JhsRI3uS8manwK6oUuJlX40+jnyojkc1RfRJ3nGlqzehMKgx3KiCIVB31w3okIvmvvE+0birKyn4ssdEg/FheO1u1AEaWnMKQafD9HjC4ytiTvC+qRxZs7HiC4P5et2EjG0G+Vf7cRRUsvZhV8ikwvIlM1jk3ltTsIHdabm50PIFHJqfzlC9BipPletGX1aIpbs4gDXqaJCqN6SRUPmaRr2nUYmSJzYxEXSmtpJcEYyVRv34641U/zORvQpcQGZVQS4Mw9VVCjVWw5JnHi6NMCJZev3kXznUErW7QIR9G1jwCeiS4jAcrqUOP+YAWJG9MBaXI2tsJKGvTlEjemLPEhLUHoi5V9Ic1j+0TZkv+ObJv24kG+cFfWE9k2j/KudhPXLoPF0CQqDDntJLQqDDlV0KHF3DEX0+tAmRVG9MdO/7rddUnZ1248GxghQvzcHhUGHJj4cmULOhQ4nod1TOPvmekQRij7YgirSgDo6FGNWLpGDu1D+1U6Mh/JQBGnB50MdHUr5up3EXCAvQ+c2WHJKAtzWNBchPdtLRlbAtP8MygjDJee9fP0+YkdJ9bW9byRytYry9ZL3VPGH24gd3QevzcnhvfuJ0RqIC41Eo9dy/bXD2VFQKw1EkCNP7UbV4V0gk+Erz0em1oHOcF7vRBG3zEf4oM7s+mkrIT4l5et2EjVK2lujRvfh3JqfLpr7Jk7RJkVR8m/pxXvROxtQRhpAqSCsfwYVX+1EYdBhyy/3783/M+4I65dB9cZMEn/HbZq4CHz+dSlxmxJBK90iCMpIovKCPSZqTF8AtEmROCrqqfhqJ6UfbUVp0EnnNgh4FnqtDqx5ZYT0SQusKdPRgsC6jBrdR7qx8tVOTIfO+nk5iJA+aRgP5eGzuxC9PuxF1QhqBSVrpXNU1YZM4m4eAIC71ozlaD7alFjMxwqIHN2H0vc3ozDocfj3CFtBReCM2ITwQZ05t/on6QVNtYmwARlXIK9f/PLaiDLSgEwpJ6y/VL65vKSzlNfhJHp0X2RyAW1SJDW/HAaQzp+hQbjqLASlJ12kv8l3XkPJul2Iooi+bSyiz4cmIRLL6VJi/bzhtTmJHNgZZWgQdbtO4DbZiBrVF/OxAnwOFyXvbUJh0FG/+yTqmPDL7pdN695jslLx1U7qth+V5BKiRxGslbybLfZL6lTRig1Ejewtyfa63lSu34PP5uTsgs8l796wYJzVRkx+/fBYHchVCjQxYZSs20Xxp78S0qkNSoMOdXQIho5JVPx4AGetKSCzJj2q/H5vQI9ixw6g0r+2yz7bETiPAcj1Gqo2ZCKTC6hCgxDdHlR+vmnz0Ghy534KXpGgjCQaf8c3ALq2MVR+L9X9Zzxfvn5fYP9Kvm8kglpFud9bs/ijbcSOkfimbmc2Pqfk+dh0U+c8RNI6dsZpqZeisnrdyGQCXCIOZ/igzihD9VR8tZPydb8R3LktCoOemJsHNtuXFAY9EUO6Ur0xU7ph4/eoldaftIfV/3Yc08FcFAY91rPlBHduG+COVrTiStFqlPwvRseOHVmwYAFLlixhwIABbNgg/YDfsGEDEydOZOnSpcydOxeVSsX48ePJyMhg6dKl3HDDDZesb+zYsfzwww8XeegtX76cu+++m1dffZXk5GS+/vpr+vXrR2pqKk899RRLly5FpVIxevRoFi1axGuvvYbL5eLQoUOBOhwOB/Pnz2fixImsXLnyorbXrl3LDTfcwKJFiwJGzUthz549DBw4kKuuuopDhw4FPDvXrl1Lp06dWLp0KYsXLyYpKYnx48cTGxvL0qVLueeee5rVM2DAAPbt2wdAQ0MDDQ0NtGvXLvB9eno6ffr04Z577mHp0qXExsai0+koKioC4Ndff/3Tq+2XQ3l5ObNnz2bhwoV8/fXXgXGUl5czZMgQlixZQnl5ORUVFSxcuJAlS5ZQUFBATk4OAI8//jiLFy/mlVdeYfPmzVgsFsxmM6tWrWLatGksXbqUqVOnXra9S9UD4HQ6SUlJYfHixXTq1ImvvvqqWf89Hg8ffPAB06ZNY/HixQwbNozPP//8iuZAGR6Mx2xD9PrQxIZjP1eNJk4KBeAor0cd2zwsgCouAmd5XeBv0eNFn56Ms7wWBIGeW5eSPOUWXDVGLEfOB/dVx4WjTojEa3VIb8Er6vA53RfVr44Lx1Em1R85qjcekxWPxQZyOc7KBjSx4TjK63CW16GODcNZXoflaD4dXppAv8MrSX35XpyltTjL6mjMKSZidF88Fhui20Nwt3ao4yNwltej65BAUJcUPEYrjvI61HFhOMqkekOv7oijrA51XDia2HBADPTJWS71WxMXTtToPrjrLfgc0sHbWdUQ6JM8SIur2giAq9qIXKcO1AHgrKgjbtwQfE43jtIa7IWV6NrH4zFZ0aXEEjWmL+qECNo9dwdDjr6DTC6j+L1NgfqQyejz3YvE3HA1ipCggCx9Lg9q/wE88Z5r8Rit4BMR1MpA+/rUOGQyGW0n30in1x/B53DhqKhDExfeTOZBaQnIkNFuys1c9d1LKMKCQJRkdCGk62OSDunaROOsNRPSsz39ti4i9Op0HJXnkwg4a83oUmIB6DDvfhzF1QgqReAqorOiDmQywod0pffmBfT8bg6Gq9IRfT7pOrFfL5UhOr+Mwgjp3R5Hmb///nGoY8Nx15kD/XKW1yFoVGjiwsl98UPU0WHE3jqIDi/fw9kFn+O1OQju1AZ1bDjO8jpi/tmf2u1H8Fgd0nVTQBUTijYxkqs3zyd8cBdJLy8YlyoyBHdDI6H9MtAkRyPXqdGnJ6BOiMBZUYe9qIqU6bcz4PA7tH/5HsnQ/QfjElRKnDXG83L5C+PStY1BplKQ8swt9PnuZQSlPKCr6thw3MZGFH49DKyfijpKP9hC0qQxhFyVTtLD12Pcl9NsfXmMVuLuvIaq7/YS3DWlmS45K+rwWZ3I9erA2mziFGdZLerYMBzl0ssATWIU6rgw9KnxIAhXJK/QvumEXt2RmLEDObvgcxwVdbiNjejTkgLyqvxuL26TDZ/HK+liahzqmFD07ePo891LBKUn4qhqCPCb29iIQq9BGR4MPh+Okhpibx5A1YZMECUDXHC3FBxltZIBTpDhc3vQ+NeXo7weVXSIn7fCJCOif17kQVrJy2P6bbhqz3steUxWiU9KatCnxkl6olbR85NZ6NMTA+WV4cGIHh8KnSrQljxIi8/jCXCVo6KO2FsG4jFZ8fo5UvKyaj6HyhAdqvBgdO3iSHnmFlSRIUQM7dZs7j2Ndnwu90Vzr0+NC5Tr893L6NMTcVbVB8p5HS4UenWgj+rYcGk+gbC+6fTbPJ+O/7oHVVgQ9gv4z+twI6iaRy5S+l94DD3+LnW/ZVO743hAViDJ48I1J3q8zV6Y+TxegtITA+MH8NicgNhsjSmCtAGZXcjJUn2eAAc0zY+9oh5VZAj28npOv/Y1co0KbUIk6TNv49TSr9HESfwQ3FG65hjUNgZ7cTXueguauHC0baJBBobuqVy99RU6vf7IRXzTJPML+SZvwecoQ/Wkz7uP0KvSKV71I46Kev+6kf6N/Wd/nFUNCColV21ZSKfXH8HV0HhJ2Rl6pAbGCIAgQxMbxuCdr1L7Wzamw9KL6vhbByH6xIABzVHZEFgP0ryFYy+ro81Do/FYHZLcm/YO/zPK8GDcZhtNlk5HeX1gLkSfj7jbhgTmQvT6Ljnv0r/SXAR1iEf0+hi48V8M+O4llGFBgf6YZG7i4uNJuGUgV30yk4iaXGqsTkSrCc+RrSjSr8KXMZCjp3K5bcm/OV1UQrlX0tnoIA339kzm9TZlVDUaUXsgw2NoxsUa/5nk93MP0HHxRHxuT2Cvl7gOSj/YQmjfdNLm3UeHl++haMUGfK7/OXf4PB5Erw99M25rWpcXcpsVhV4d4GIu0P+mZ7w2Z2BsMTf2A0HAbWxsvuaSogjuloK7wRJYQzFj+hLWP4POyx5BmxTVrO+OinrcRiseYyNh/TJQhgUhaFWEDe4kydlfR+PZcpThQVwIRZAWj9nqPwPW4qyQzmBN/16IC8+tIHlaK/Tay8orwy8v5x/IK33efaS9PIFCv7zU0aE4Kxso+ffPhA3sxJDjq5DJ5dRtPdKMN0BEFWm4SH/VkQYc5XXkvvYNgkaFNiGK9Jm3cWbpV4E+qcKD8Xk8pD72D2LH9CX3xX+jDNFhPpqPOj5C2kurGogc0QOfy33Z/bJp3Yf0ak+byTdh6JHabL90X2Dc/b1OaZKjCevXkT7fvYwqKhRrXlngWZ/TjSqiucwMXdqAICATBOzl9dgr6gjp2hZtYhQJtwxEJpNR+OFWv15rLpCZSNpLdxPWL4OEe0agDAum8YK2mvjRWdmAo6SG9AX3MzR7FT6XG2t+hTTODgnIFHIac85JoY/M9ov4pml9OSvPO2v8Ec87yuvQ+L3tg9Ikvun/w7/o9zu+ATB0SyHhCt8+kgABAABJREFU1oH0/WQm3saaZnMiqPX41CGIoojocSL6vMjkzY2STfqrjvXv5eX1AZ3RJkc1/61QY8RrcyJ6faTPu4/8JetQ+ffY3+9hjoo6Eu66BuvZsma/01rRiitBq1Hyvxj19fUsWLCAadOmsWHDhoDnX8eOHfnoo4/YtGkTVqsVufyvZSyLjo6mffv2za5522w2rFYrnTp1AmDo0KF/eG36xIkTPP/880ybNo0TJ040u/rcFMuyU6dOgTovRHZ2NmvWrGHGjBksXrwYm82G3W5v9ozH4+HIkSP07dsXnU5Hhw4dOH78eKDt6667DgBBENDpdH861guNkvv27ftLMRKHDx/Or7/+is/nY9++fZeMz/lX0atXL5RKJQaDgZCQEEwm6QAYGRlJWloaAMeOHeP48ePMnDmTWbNmUVZWRmVlJQCbNm1ixowZzJ49m9raWioqKsjNzSUjI4Po6GgAgoKCLtvepeoBkMlkDBggvU0ePHjwRZ6r5eXllJSUMG/ePGbMmME333xDff0VZpGUXfzfzWN0NI/XIbtkUkb/Mz4fR66dQf4LH6CKDEHXMalZ5UGdkrEXVTUrJ16UJU9qQNCqaPv0zdKbvgv7c4kO6DsmkvvSh2T2eoyzL/2boE5tAKj8bDvOijq0bWPRZyRjOngG0etFUCsJH96Tsy+uxed0N2u3KYajq8YotXvpASNTKYj+x9WYjxf84TN/BrlOQ8JDowIHCo/JyplZ76OOCydsYGcp1o7HS8GiL9k3Yhaix0fMP64CwFljwmt3kv3Ycqx5ZaROvxV5kLaZ/CJH9sLdYMHraIplc76PMoUcBBmFb3xLxde7CB/cJVDOX8P552Rwcvpqzsz9lM6LJzY18IfjkinkBHVMwt1gIfPa5ySPoraxzZ5p6p+r1oTHYr9EJTLkQVoOjZnN2bkf0/7Fu/+wPV1KHHh9OGuMgf6LfyI3URRJvH8kHquD/Fe+JPelD+n0xqPNyikjDHjtLqxnK5rNhyCXgyCwf8wLOCvrMXRv9/va8ZisFC//npBeHdCnJWIvrEL0SD+clJEGzr27kb29HifvpQ9JmXbbH47r933+K+NCLiATpGvRuXM/IenB0dIKu7DcJYpH33B1wHuy4svfCLk6o9n3lpNFyPUaOr31OIJCfmn5i/xpG16Hm+h/XEXo1RnItSoQxSuSlzW3FMvxQkrWbA7Iq6mtgLxOl/jb9stLIUemUOCsaCB37qcYuqU0m0/pvy/or0JO1HW9qd0qecHIVAp0KbGBa5YX9qnZuAODlioq/fAXjAdzaTxdgtdiJ6TX+WuxF86NTCFHadDhdbgoXr0p0L8Ln7v0UpO+lAkC8XdeI3lS+R+U/VHWXLmAoJRzavpqbIWVtJ991/mx/MncyxTyQLncuZ80n8Om63zN+igGpkIZqidzzAvkL1uPoFFeooGLGsRRXsfOHo8T0isVfWrsn8eLksku+v73+4nsEmM7/8TvvpNxEecH5tX/UfKdQ3HVWag/eIb8dzfR5aW7AxOQ8dwdeCx2vHan3/gslZf0UE7D/lPsv/ZZvDaHFMv293Mf+E+pvrhxg/E5PRx78HWsuWWkPPnPZn3Spyfic7rRtYvDY7EF6k66/7pLyq7b6qfPjxHAJ2I8ks/Bu14htFcqQR0TEbQqUh69vpmx9/dzAWDo2pa4Wwfhrm9s+rL5v5dQqaa5UATrqPrpYKC/TXxwqXlvEpZMIUcmyNh9/YvkzP2UbosfbKZ4rgYLZd/u4eADr6Fo779hoNYiT+mGrzSX+NPb+OXDd/hmzpPEBKl5bXcuAGaHmx0Ftcxs7Ei4T4VT5uOg8o/PUBdyVuTIXrjrLHCJED/RN1yNNbeU4w++Tu5LHwZiu/1vcocQ4LZPLs9tlxiDJeccquhQOr3xiGSov5CPkV429ljzDGdf+RL8NyJKPvyF/Te9hK2wEmeVkaC0xEs0ImI7V0PR8g30Xjeb3p8/Jxn/LurI7z+Q/e5fLtarS8zFn1R4CXmZ/1BejbmlHHvwdc689BEd598XKKcI0RM5tDvWs+Xs7P4oMrlA+DXdmvfld00H5ODX6cQLeKPg3U10uoA3mmI8N54t58C9S2nz+I0AOEpqsBdXkTb3PoK7tJVupojixbzxu3ab1n3jqRJK/v2ztO7/aN4usR/ZiqrInfsJSoP24vovmDq5Tk2vZY/iqrMgXjCnzhoj9QfPIHo8mPPKArpzYWMHbniZw+MXYy+pIfmB6xCUF/8+FkUfihDpxsLxScvYe80MkMlQR4UgUylInjga1wVhCi41F5cc9J/wfBMEP9/sHfMip+Z+StfFDzZ7xny8kLJv9nDo/tcQdGHN2/U48VlrpfrlSn/9v+uc7KL/uIjzmj/bdGY203iq5A/Hpk2KRvR4Mfo9fP//AT7E/+f//9+G1kQ3/8X44IMPuOGGG+jTpw8nT54MeLONHTuWXr16cfjwYWbPns2LL774l+u8+eabef3118nIyLj8wxfA5XKxZs0aFi1aRGRkJOvWrcPlujjAbhN+f2AXRZEFCxagUqn+sMzRo0ex2WxMny4Fm3Y6nahUKnr16nVFfQUpvmRwcDDFxcXs3buXhx9++LJlrr76ar7++mu6dOlCSkoKwcHBf/hscHAwVqs1kOimsbEx8N8ACsX5pScIAl6v/yqMRtOsnrFjxzJy5Mhmn508eZLs7Gzmz5+PWq1mzpw5uN1u/gyXau9K6rnUD6zExEQWLFjwp+0CbN26le7du/Pee+/R94LP3XUWFAYdMrmAo6IebXJ04K2iJj4cZ2VD4DoZSJ6C6viI831SyLGeKSF0UNfz4wwNxna2jLBhPTGdkt5+OivrCR2QgeVYAQDquAgEtQrXBW8wQfK80iRE4LHY0CZHowjR03XtdJRhQUTfcDVV3+1BEx8heTxWNqCOj0CXGk/NjweQAzUb9pGx4knUCRGIB3zkv/QhUf+42p80QI+juJrUl+7BcuQstZsOoO+TjiY+AkdJDTG3DiKkZypln/1K7C2DcFY2IFMpABmahAhMgDo+QroapVKgCg8m5sZ+RAzpilynof3zd1Gydgvq+Ai8jXZU0aG4qo2ookMlrwR/HW2fvhlDz/Y4SqqxF1WhSZJi0tT+fBivzUnZJ9twlNQQ1CmZq7YtlrY0USRiiHQQVkeF+Oe0gcYzpShDg9CnxmE+VoCgUuCqMRF749VEDOuBIkhDV3+A7M5vP4630YEmIRLR60OmUtKwN4d2U29FmxiFs7KB8Gu6o0mIZMC2VyQvUVG65lXxzR5kgoBMJmv21hkkj4uADpXX4a41Y/Mbn6355Rg6twk8q4404DTo6PzGIyhD9ficfo8pETqteBJ1XAQyUaR6o/SywnIkH7w+ZHKBxImjiRs/HMHvmRl76yAUIToK3/qOlKduljxp4yL8OqtAGWEI9EsdH4GubQzaxCiCHhiFtaACfYcEzsz+N51efwRBraLx1DnkOjXBndtQ+vFWaW3oNTirjNJaMTYGjKjWvHJ0baJRRgTjrrNI4/L5iB3bH+fV6VRv2IcmWXoxYS+oIGJET1QRIVR9vQuA6g376PjGo8iEi8elSYjA53KjjgoNjOfPxuVzuHBWNuC1OpCrlWgSIqQg8XIZco36fLnQIDxWSQ+b1k/40G4YeqRy5M6FtJs+joJXt5P00Jjm66tdHF6rA5lcwHKiCGVUyPn1EBeBoFfjtTklj4P4iACnRN/UD0OPVMKHdcdjsnJu1Y+EDeiM9Wy5P9HO5cclkwskPTAKt8lKY04x9sJK2j5+I84qoxS4/kwJSfdfR+nHkjeG0qBDrlHRf/sr0jW5U+eQ6zWYj+Tj83jRxIUH9FcdF44qOoTe614AQSBqVG/pKr9aCTIQVAoElYIuK57Aa3OijpWSEzWFLNDEhyMTBDRtI1FFh9KYU4wmIQLjgTNS4h25QMmHW+k4/z4SH7iOxAkjUEWFgEyGJikKR3kd5mMFxPyzP/W/ZePzeNGnJ2I8cAZ3nQWZQkCTGEm/bYsRdGq8jXa/IaIeTUKE5KWk10hJRfwcGXldL3x2F0kTR5Ey5WZkSnkgYZKzVOJWRbDkcdm05gWVAkWQFkGlvEinEEXUseF0eedJPCYrosfbTGZyjQqvzdlsv3DXWQAZoggDtr0iJU7wiQT5xwYg1yjxuZvHzm7SG6/VQf2eHKL81yX7bXsFAPPRfAzdU4kY3p242wYhkwvNvC0FhRzrmbKADolen2TwQoZMLoDXiyY+XEochHQ9On78MDouelDay+RyZColzooy1PERBHVMosvbk1GEBWEvr0cbH07CTf3xub1o4yMoWbeL9Gdupv6AZOAyZCShijAgUyrQJUcTc1N/kEHntx5HdHuRa6RzVdXG/SRNHB3gm6b9tIlvJJm/QnBGsuT9lhCB6Wg+8eMGS17OlZJHXNhV6YFrsHK9BplcoGrjftq/MD4gO9HtJX78MAxdU1DHhuFzupFdsJ9r4sKx5VdQtyeHtJm3E5SeKHlcCwK91k5DGarn6i+fR1DK6f7244geL7aiKlKfuYX9N82h3w//CshdmxwVWFvuOgtKgy7ww7/pGUd5HV6rg9DeHUi+/zopEZii+bw36VfINT0kL03AXlKLJiYMmVzAeCQfBAFXvXSjJERUcswu/Xd95mmqhgUz/Obb0dx4GzKlBm/BEXShEVB+GiG2HWGR0VRVVdNg15NV1kC8QYP6pB2lQcfEu++l812jiNAEBbjY4V9vTdyhiQsn4pputHn4epShemRyOamz7kBQKqRYeDKIvLYnVd/tDXBxp9cfQVApcPqNKFfCHU1QGPTINSr6bV98SW5TX8BtylA9XpszsKaQC+fblQv027YYdXwEluxCyj7ZhvlYIW2f+ifK0CDp3KOQ0/2DqVR8s5uKL3eS/vIEKTFbjYmQPh2QyQWix/RFHROKtbACTUJEQJ9kcgFnZQNlxwsp++xXADq/9Rhc3TGwLoPax+NuOO+xl/DAKNTx4cTeMoiaH/ajSYhE7deDpn8F9Xm9bRpX0sRRJIwfhj41Dk+j4y/Lq/2s2/3ymhSQV+UF8ur8+sOBs1TEkC64jRY8VgeixysleruxP9H+0AIyuVyK91prJmxQl4t4QxMfQcJN/aWEOPHhlK7bSdozN1Pv50JXnQVVWDCm7CK6zL+P4PREXHVmad1n5dGw9yTtpo/DWVkv6dBl9ktNXASIIvZz1fisDkSfL5CQz3qmhLjbBjfTKUGhCJzd5Fo12sQoOr36MKJXJLjr+RdlgloZkJlMIWfoT/NRBGtRRQTjrDKijQ9H9PpwVBrRJUUi16hJHjeY6MFdUIUHEzuih5QATy7grGog7eW7/eFAnPjcXoI6nI81Lg/Skjr1Vjo8eweueguKpptHoog6LhxBpUCbFImgVjH44NuoY8OQyWSSN6bVEeCbJp6P+Wd/tG1j6Ldt8UU838Q3oRfwja2kFrWfb0xNfFNn4feozzyNTK5E0IQgaCQHFNHjRKFQgigiqHTIBDn4zr/kETQGeq97AU1SFA17c9AkRPjDqzSgTYrCdORsYD0BqCNDkes0hF7dkahRvYke0wdlWDDqqFAclfWBZ+NuH4I6NoxD4+ahjg5t9jutFa24ErR6Sv4Xw2azBTJf//bbb4HPKysrSU5OZuzYsbRr146ysjK0Wu1FnoeXQkJCAgkJCYGr1zqdjqCgoIB35M6dOwMGS41GE6izyZhlMBhwOBzs37+/Wb1790rxMU6fPo1Op7vIk7Fbt2789NNPgb+brklfiN27d/PII4+wYsUKVqxYwfLlyzl+/DhOp5OuXbsGktr4fD5sNttlxzxgwAC+//57bDYbycnJF33/+/IqlYru3bvz/vvvM2zYsD+sFySP0J07dwb6s2vXLjp37vynZX6P7t278+uvv+JwSBlp6+vrMZlM2Gw29Ho9arWasrIy8vKkq8ppaWmcOnWK6moplkdjY+Mf1g38YT0gGYkzM6VYQLt376Zjx47NysbHx2M2m8nNlX4UeTyeZjE6L8S1115LVFQUs2fPvui7+j05xNx4NeYj+QSlJWDcfxqZUk7s2AGB+FNNqPs5i+jbrwFA3yUF0eej4dejaNsnoOuUjEypIPqWQShC9NjPnr+O4SyvQ3R50SREEnn9VXgbbUSM7EXtlqxm9dduySJ23BCsp0o4du9SLCeK2Nt7Ms7yOlw1Jqz55ejaxRE7bgh1244QM3aAdKAYIHkRhw7ugqO0lphxQxG0KkIGdMJVY0LXXspwl/TEP1GEBpE/7xNAMnrp2sXisTmIu20InkaHFBDeYsNVbcRyJB+ZUiDh3muRKeXE3XUNrmojDXty+K3TJJzVRg6MnYPok7LoVm3IJHbsAGp+PkT8HUMlOd0xlPqd2cSOG4LCoCP2jqHYiyrZe9VTlH+6HV27WDTJUURc1wu5Vk3tlkMk3n8dxcs3cGDELDJHPIujog55kGQsT3nmZtx1FlzVRkxHzqJtE42tuIqQ3u3xmO2EXZ3O2QWfU7PpALlzPiH7kTexnCjAll9B5ohZlPz7Z3xON9GjeuM22ZApFXhtDtwNFmLHDiBv4RfsHfEsZ+Z+irPaSMrjN6JrFydlZ68zB64+XUqHXDUmkIHxUF5A7oJGjTY5itCr05Hr1JyZ8wm/dXmEHYnjOfnIMuznavBYbJR+8BN4fbhqzQR3bguAtl0cMoUcr9WJq85M5ohZNOw6gflEEXG3DeHMix9K19QtNrRJUQG5mf1yNR05S8zYAcSOHYCzqoG8+Z9hza/AdCiP2LEDCR/cBbexEZ/bQ2POOcxHC1DHhWM8cAaZUo7P7cHnkownPrcXV50U17X212PIFAoUek1gXJXf7aVy/T6O3jGfms0HUEUaCBsixSjE68Pn9qBrHw9A2OAu2M/V4LVJ4zo4YiYNu05Qs+UQceOG4K63EDO2/18alzIsiJqfsqj4aieCVk3CPdeiT0tEEaTDWdUQKKeOCsFZbSTujqHEjB2Ao6Qaj8WGs6IBQaNC1y4WbUoseH3N1pc8SEvWjS9x4NpnpWtHxkZixw3B0LsDoteHz+bEZ3cG1pImOQrjvlMEdWrDkXHzadh1grrfjhM3bgg1Px+i7VP/xFnV8JfGVbJmC9b8Corf2Yg8SEvyI//AWdmA6PXiNjZS9+vxZvKKHTuA+j05FL71PblzP5WytysEdO3iwCuFMXBVGwnp3R53g4XKb/eSOWIW5qMFJNx5DZXf7aXt4zfhrrPQsCeH4w+9gflYAbv7Pil59pps6P0yjL99KOXrfsNeVMXJJ1cgD9ISN24IEdf2DPRPGSoZZmq3HWH/6Odx1Zqx5BTT5vEbqdl8kOSJo6Qf2EFaRKdbypILhPTugNfuwmuxBXS+bmc2ihAdNVuySJo4GledmaP3LMFyoojdF3Ck8VAubqMVV62Zer9OCXI5HqudpImj8bncyNUqKRnJBbrhqjFdpFM1mw/SePqc5PU1aRmi14egUQZCSCDIAvEhL9wvLKfOoYkLZ++IZzEdK8TrcBETGFv7i65eKyOCpbhpe3KIvWUgEUO6okuJpWTNFjJHPEvmiGep3pyFQq+h+N1NnJr5Pq5aU8AwENylrcTB1cYAF0kyGkLj6ZIL/h6K9Ww5ADVbslBHh5I5YtYF9fWW9sGOSbiqjWReOwtnrZlzX+wg6fbBOCobpERNgkBwWgJeu4sK/x629epn8DldnF76NdUbM2k4cJrcOZ+wb+h0HFUNxN0qGQPaPH6D5BmVcy6g95rkqADfNOw7TeaIZ/FY7JiOFRA/bgiO0lpEn+jng0g8FhuRI3pQ9un2gHE7+sZ+hA/ugkKnDsjOY7Wj9nsauY1WnNVGokf1RhkRTMQQKQSF22wlckhXSj/fwc6BU/kp4W4aDpzBWVkvJUc6VoCjysiuoTM4fO9SQvukYS+uxlZQgSXnHAgCzmoj8bcPoeqn8/t5/Z4cgtITAvNe81MWrhoT9rJadG1jyRwxi/q9OXgb7c3m3ed04W6wED+2P5U/S/pU+VMWjsp64m64Gn27WJQGHeX+2HTpiSlU2oxUGuvQd0lm0y/biMjbg+unNYg2E56ik/g69EVISAOPC5u1kbraGkI1SmKDNGRXmXHho35PDgXGKlaNejSwbuLHDaFmyyGSJ45uNvdFb33Pb10eYVvi3dJLhHoL9XtO4LO7cNdZcFY0YD9XTdy4IYQP7oKzssG/N3e8Yu5o0o0LuS1v7ieom3Gb7wJu64DX4cJnl14WNOzJIWpEz0C70pqaxenZa6V2bx9K2rz7cDc0Bjih8xuPYM0ro3jVpmb7uyo6lPjbh1CyZguln26n4WAuiiAd8eOGSOva33dXtVHK6g1oEiII7dUe0eUh8f6RyJRyYm7qF4jzB1C2dgs1mw7gqjFRs/kAiQ+NwWuxoUmKwuvfIy515nDXmckc8Sxuk5WGzFOXldfWxAkXyOvk7+RVQ/xF8krHUVZHaN+O1G6TrmyLPh+IYjPeUEUE03im9CLeKLmAN2y/441KP1dK4WxEandmc+yZVfhcHmo2ZxE3bgj1+3Ikzna4iBrdB2dF/WX3y7y5n1Cz9TDyIC2J912HXKfB53JL++X2Y6ijQpAHaQM61bD/NNE39qNm80F0KTHkzf9MSqZll+JoAsSPH4bo9eFpkAxzPd94mOodx/m55xNUbM7CVd9I0u2DaffQKEw5xbgtdvKWb6ByyyF+6TuF8h/2c2rWB9T+epy4Wwch12uQ6zWcXbIOe3E1tTuOEztWuhWWMP4afE43ewZO5fgjbyFXK4m/UzpLNxmGG/bkUPn9PnLnfMyuvk/iLK+n5pfDaP0xu5v4ponnVREG7EVVl+T5C/mmyi+Tqs1ZOCrqib3xPN9U+vlG1zYmoIOGrm0BGT6HCY+pAo+pAp/Tij4syu/JL3l8Il4QZsQhnWNrNh3EVW8hbtwQ4m8fiiWnGI/FRtX6vcSNGwJI5wCPxUb9rhNYThSxq+fj1Gw5RMm/f6Z+zwlyX/xQ4o1h3Wk3fRzW3DIc52qa7SutaMWVQia25jT/r8Add9xBWNh5V+0bbriBmJgYPvzwQ8LDw+nQoQP5+fnMmTOHDz74gJMnTyIIAgkJCUyePBmZTMbChQuxWCwMHTq0WVzJ6upqFi9ezGuvvQZIBsFZs2bx2GOPcc0111BUVMTq1atxOp1ER0fz+OOPExQURGZmJp9//jkqlYoFCxbw7bffsmfPHqKjo4mIiCAyMpLbb7+dOXPmkJaWRk5ODna7nccee4z27duzY8cO8vPzmThxImazmTVr1lBWVobX6yUjI6OZ96LT6eTRRx9lxYoVzQyar776KgMGDKBTp0689957VFVVIQgCkyZNIi0tjTfffJNz587Ro0cPRo0a1WycRqORRx99lFtvvZVx48YBNOvT6dOnWbVqFUqlkqlTpxIbG0tubi6vvfYaK1euRBD+2KZvs9lYvXo1paWliKJIjx49GD9+PIIgsG7dOjQaDTfddBMA06ZNCyTNubB/IF2v3rZtGyAZgZ988kkiIiJYunQp9fX1AePguHHj6Ny5M0eOHOHzzz9HFEUMBgMvvvjiH7YXFhb2h/Xcc889/OMf/+DIkSPodDqeeeYZDAYDK1asoHfv3vTr14+ioiLWrl2LzWbD6/Vy/fXXc+211/6pHv8ccyc9P51FztT3JONAm2i6rXoKZWgQjioj6ugQZIJA5YZ9xN82WIoRJop4Gho5NORp2s6+m5hxQ5GpVSATcVebMO49SdSNkmeIx2SlYu1PuGrNeEUZ5R/9Qsabj6NJjkKXGocyNBhXnZmyD3+meNl39PlpEdrUWORaNa4aE7aCCjSJkfjsLnKmrMRyrIABB9/m7ILPSZ05DiFIg6BUSMHhP99Bw94cOq98Epkg4KqsJ3fW+8TdNYyI63qjigqVgn6bbaiiQqQ4MtUNuKtNKMKCqfnpIHXbjtDtwxkBL6imt+HlH2+l7KOtRIzoQeeVTyHXqXE3NHJswmJMfo/PyBE9SJt3H9o2MXgsdjymRso/30Hph7/QZ+NcVKFBWE6f4/hDb9Bh1h3E3DwQRYgOW0FlII6iq9ZE2MDOyAQBj1k6gBe+/g0d5t2Hx2zF5/LgqjMT3KkNCoMO0e3FWd2A1yrFmVHHSwk8PI12zi76knbP3IwyNAhLdhHZk98mtE8abR6/AUdJLRHDu0sxJMvqMPRqj0KnwW2ySvHkPF5KP99BWN90Tkx9D1e9mR6rnyZqZC9kcgGvzcnB2xdgyspj6KHl59/miiKu+kYcZbUoDTrs56pRhOoRlArsxdUIGhXhgzqDKFL66a+cfvYDEu+9FgGR8o9+oeu/pxMxsrcU16+sjpzJb5P44GjpKr3XBz6fdD1dBLfJinHfKYK7tkUVFSJ5SgkCPqcb+7lqcqasJHXm7eRMXUVwlzakL3oQdWwYXpuThl0nyZ78NiE9Ukmffz/69EQEtRLR7SHnmVVUfL2LsAGd6PHJLOn6PjKqNh8gvF+GNJ8ni/G63Bg6tcHn8uBzuaUr3KKI1+kBjxdBp0YmCDjKalD4vfZkCjmOsjqK3/qOhPtHoWsXi88jjUth0IEorZmGfaeo3LCPzm8+JgVQF0V8Lg+2wsq/NC5EkV5fPC8lMhJkuI1WjtyxAEP3dqQ+dweCUoncH//P02jHWVZHzpSVCGolafPvRxGqRx0ThtfqkNax2UbDnhzCh3RF7r9+W/7FDhR6LbG3DZau5Mpk+Owu6eq4XKBw6VfEjx+GTK1E5peLJbsI46Fc2k29VfKa8/hwN5hxm2xXJC9NUhSKEB34RByltWQ/8iZyvYaOSx6SPDTrzZR+sp3K7/ZKfBYWhEwhR67XoNBpcFQ2+L3t2qGJj5D67nbjMVo5Net9enw4A9Hrw2t3cfiuhZizJMP6oKzl4M9EevLplSRPGoMyNAhBpZCuvIUHB3gruFsKCr0W0evFXlqLLa+Myu/3kbF0Eu56M2WfbKfyuz30/XEeylDJs8JRVovHbCf3Xx/TedljgbZ8Trc0X6IoXTsEVJFSrCqf043H1NhsDvUZSeTN/ZT2z9950Rymz7uPuNsGS4l9vCKOijqyJy0LlFMa9JJuyGR4zDbqf8sO6FTnZY8RMaKHfw7rsRwrILhbCpr4SHxuD3KtCtEnXb3ef8PLOKsa0KXG0u+HeSiCNHhtLo4+8ibRo3oTPbJXINkTAD4fxkNnObvkK9JfvluKu5YYidfhon7XSbInL0d0eVBFhdDv54WoIg3I5HJEn4+scQuIvakf8bcPQa7TIPq8uKpNnPtgCylP/hOPyYrpaAFnF39J1+WTUUUYUEWFSAZRnxjIwBs+uDNe/14Tf+c1RAzvjkwQQJAherwUf/4b4Vel46wxETW0K6qwIJpuxtYdOIPo8XH0mVXoU+Po8q8JiB4fwe3jaTxTQtbNUkbioM5tuOrHeQgaFfhETj27hrKPJO/eq7YsRBmqB6Bq88EA3zjK6lAYtGgSJY9Yn9ONt9GO22Tl3JotpL04nr2Dp6OKDKbL8snoUmIRfSL1O7M5/vCyS8oue9Iy4u+8hqhRfVBGBGMvr0N0eaj4fh+hvTuQfcGZYMCPc1FFhuBptHPwzkUYs/Lo+vrDJNw+BE+jHYVeg+gTsRVVIaiVWLKLkAdpOPH0KkSfj4HbXvEbpmT4XG529pqMp95CUOc29P5yNooQHT6nm6P3vUrMDVdfNO/nPv+NsKvSODZ1Na56M73fm0L0Nd1AEGg4lMf+Oxfhc3kYdXo1ew4fYNErr+Dzevln93ZMTFHy1YlS5G27Mv7RJ8krr8EQFoHTbmPlK3P5Z5SHHnGhqG98nNWvLuTTn06QmJTI/GVLiTVE+PfO5aT/6x4ih/dAYdDhc7hwm6ycnPIuqTPHkTP1PVxV9WjbRHP1z4tQGHR4Gh0cvmshgiCQPv9+gjKSEUUfzvJ6cl/+iJRnbvkfc0fXVVMuwW31mI8WYOgurcsLuc1aWEHYVR2RKeT4HC7OvPghZR9vI2nSGFJnjPPHWBWxn6sh+5E3EdRK+m6ci8dix15WK8ni/c0k3TcSfYcEaa2X1WA/V0PO9Pdp98zNxN02GLlGijV8/JG3MB8roO/3cwju0gZHWR2nZ/8bTWIkGa88KHm4ny0n87rnSbjzGlTBGhIfGoMiWIvM763tsdikM43Jyqkp75D82I2EDuiEyv9iLX/xV9TvOUmvL55DmxyNTCbDVW/G5/Qgerx/KK8m3b7654UoA/JahEwQ6Dj/Pr+8RJzldZx5+ePAWcrn8iCTyxA9PszZhXhtTiKGdkUmlyNolIEYfz6XF1edqZn+OmvMF/FG/QW8kT79FhLHDUb0gUyQYcrK5fBdi0j/173SXqqUg0/EWV7P8Ulv/KVzQNO6Vxp0krz8+2W3959BGRaMPEiD6PVR8sEWSt7f3EynvFYHPqeH3H99LJ2T2scjk8slj3gZeO1O1JEhmHPLEF1uZEoFgkKOKsqAQqeR9Lesnsaz5RybuYYer03C02indkMm5uxCeqydhr59PF6HS0rE9e0eCpetp/+OJejbS7Ecc6atpsJ/q2TgvjdQRRikRINOF85yyWPUnF2EIkjDyadXcdWmeQhqJarwoIv4puu7TxE1qjeCVo3o8VL49veoQoMu4puSz38jrG8ax/1802v1FKL8fGM8lMeBOyS+GXl6NQqDFhkyRK8Xn6Me0WUFuQpFcBRTp89k8OAh9OnbF4/bTd7JIwwfIN0klBti8TbWsCNjJto20XRdNQVdahwyuRxHSQ0nn3oH87ECOi56UArNUlbLycnLcRsbAzeeLNlFlH68leSHx3B0whI6LnqQhHtGAGAvrsbncGE6lEfNlizS5t0nxfD+PwyD/vdhlP7fg9la8J/uwhWh1SjZilZcATZs2IDNZuPOO+/8T3flvxI/x1z5vGllnss/dAm4xSt3BBf/KC7aZSDn4lhBl4O3hY7qV95Sy13ivS2YD1kL45i0pK2WjkvRInm1TDdagpbqYUvGBX/v2P7O6xktm42WoSUya+laacV5tFR3/049bKmcbZfInHo56MSLYzL+Ffyd+uv+G7le3oI+OmQta23E7LDLP/Q77J5/hbG4/fi/yh0t3ftagpbsl56/+YJhS+TcUv3ViH/njnnlaAkfAmj/xnG1RF6uFurUdScvHz7r99jR+bkWtdUSjKz68m9r6z+BVqPk/z5ar2+3ohV/EUuXLmXnzp1cf/31/+mutKIVrWhFK1rRila0ohWtaEUrWtGKVvxXozXRTSta8RcxY8aMiz5bunRpIIZjE+6++2569OjxN/WqFa1oRSta0YpWtKIVrWhFK1rRilb8fw1f60Xj/3W0Xt9uRSta8behYtCfJwi6FI7lxVz+oUtA2YJrFC295KH8Gy+K+lpwvenvvHLU0mtlLelhS69utuRK3//rV4GhZeOCv3dsLZGZhpZdSXX/jXrfen37f46kkIuzjF4ORSbD/wc9+d9FS9elpQXXFYP/j17fbilacg74O6+JDv3lgRa1tXPkBy0q9/86WqKHf+e+93deL4eWrbGW6m9LQz/8XbC2eFxXLumWnon+znARLbluf83JRS1qqyXXvv+vX98O0qVc/qH/MBpthf/pLlwRWj0lW9GKVvxt0E+4C+snnzf7TDPyWoLulmJNCqGh4PXis1gwLlyMJzcPBBkDfl6Io7KBwxOWEH/HEDoveQiZXKAxr4x91z2P6Paibx9P1zcfxdA1BePRfDTRoXjtTk5PX03agvtRhgejiY9AJghSwP53NlL89veBfiROHE27meOQ69R4zHYO37mQxlPn6PT6I4T2z0ATG4an0UHxOxspevt7IoZ1p+MFwb4bTxSRM+l1PCYrmqQo+u5ahtfmQBGsQyYXcFbWU752C1Xf7KLj8idQRYWCT6T8k61o28YQMaKX1N+nVtCYXUjMbYNJe/URZHI5HmMjxW99R9lqKSNl1I39SJk+Dn16oj/LtAqfQwrOnvPUOyROHE3kyF64ak0cGDodAG1yFN1WTUGbHI2gVuIoq8XrdKM06FCE6PD6g7ufeGolluwiAJInjSHpgZFo20Qjkwl4Gu0cumMh5iP5APTdMIewqzvSeKaU3Hmfkjr1VpShelQxYdjPVYPXh+jx4qisJ3J4T2RyGV67G3tRJQBVP+wn7rbByOQCrhoTqqgQvHanP4NmCOq4cJQhehAEHBV1lK39meK3v0edEMGAzLdwN1hwGa1o4sJxNzRiPppP9uTl6Dsk0GnpQ+jTE6Xswm4PJR9t5czsDwEYcPBtvFYHoteHKiYUb6MDhUGHoFQgaFXYi6uRKeQIKgU+p5vyT7dT+Pb3aPxzqEuNR65RIaiVZN06l4bdJ0lfcD+RI3ritTs5+dRK3KZGuq2agr5DAjKVAnthFfv8skhfcD8xN/WX2lQpqNqQiaF7u2bBz0s/3U7R2xsA6PbeFAy92qNN8CdJcbrZ3v4BRLcXXft4uq18guCuKdjP1QSS2PgcLuR6jZQoqtGBz+lGJhco/3Q7xf6xdP9oJtqUWHwuN8b9Z8h+9C28jXbSFz5A4j3XIlPIpb58vJUzz68lYlh30uffj0wuUPbpdiq/3yuNMS0R0evDUVqDIlgnJarJPEXcuCHItSqclQ0oo0IoWLwOXXoiUSN74ao1s2foDLTJUXRfNQVNQgSKIC1ynRpHeT2VG/YR1jcNQ9cUChd9TsnKjQC0X/AA0TcPQuFPwIFcwFFSg724kpA+6bhrTRwcOi2wriNG9KDHhzOQKeTg9XFy2ioqvvgtIIcmmZ1d+AXtpkrJIJALKPQaXLVm9g2dTvqC+6Wx6DXg8yFTyDkwejbK8ODAfJR+up2q7/f55yNByg7u8aI06BG9Xqo3HySkRypeu5O8+Z/TbfXTFCz9CoVBR9un/iklUXF7ybptLqb9Zwjq1IZeXzyHMiwIn9PNiamrSHnshj/vn07tl0Mt3kY75V/tJOmBUc3kddWP86UkICLYiioDibsaMk8F5qJ41Y90fv1R3MbGQGIRBAGPyRrgCkWQFleNCZ/DJSXB8kk/xpr4sH5XNicmL6fLiifQp8ajjguXnvP6OHjDS1iypcNyh5fups3jN4JPxLrnMKUPvQRA/LJnUaUkIFMpUSbGIlMqsR/OQREVhs/upObVtSS+N4e2NSZcNVKCh32jZgf0SRmqx5xdxPHJy+k4ZwLRo/uiCg9GphDIXfglRSt/COiIwqCj+8qnCB/UCZkg0JB5iqzxr1y2HIC2TTSD97zuT5Jh56CfHy/cj84u+oKqH/fTbdUUVJEhCDo17vpG8Pko/WQburYxgbViL60l++E3sWQX0uuNh4kd2RNnrZlt18xClxzFNT/8S+qPTAYy+HXMiyj0Gvr/exrWc9XIgfrdJwm9Kk1KTnCqhOBOyWgSIhFFkYbMU+iSowM81SSHbqunSBnYRZHqzVlkT15O2pwJxN7UH2V4MDK5gK2wkuMPv3l+f3jkehLvG4kmPgLR66Pu12NkP/YWUaP7kjr9NvTpiXitDgSVotm4pM1exsCfF+KsbODk82vp6ecAuVaNIkjD3tEvoG8fR8a8+1AGa/F5fBx/+l3Cr0ojakRPtAmR2Mtq8FqdIMjwOdwoQ/WYsovIfeVLeqx4Am1i5Pm9zurg1Mw1JNw9rBlPx985lMgRPZtxb9Gnv5K3XOKbPqueJLhjErqkKORqKemWJbeUw0+9iym7CG1CBMN3v4pcreT4pDcxHy+g26opKMODEZQKvDYHoggnn3mX2JsHEDWiJ7v27GbhokV4nC7u3riDR6ee/8EvU+kw5h/jcEElGd164nQ6yT9zimH9e+MpOcHHG37h2237sAUb6R6XwpJv/o0yLAivzcnhOxYE9uYr5ra/wB1/xPXICHyeO/cTOswez7lVPxJ6dUf/OcdH1Y/7iRzWHWVoEObsQk5MXk7vb14i7OqOuBoseG3OZucPQa2k7/cvo4oKRRMfDiI0nikh03/e07WPp4t/fZmP5qPyn/dOPbWSxImjiBzZC0GtRFCrAJGyj7aSO/vfAAR1akPHpQ8h6DW4ak0ognUoDToclfXo0xKlJC1eH8asXLSJUc3WiqBWctXmeehT4pApBGwFley79lnS5kwgakRPFCE6ZHI5yhA9B2+dR8PukwAMPvg2XpcLbXwkyGXU/HQIV51ZykgfFozX5UauVeMor+P4pGWBNdZu5jjaPn6jdN49U8qBMbMR3d7A/qCKNIBMhv1cNccfWoYlu5Aeft7Af9YVPdI5TBUejFyrQhGkYeeYFzEeK0SXHMXVH00nOD0R08Fcsm75F53eeJTYm/qDXJD2O7mc4lU/kvevT6Q9dVh3Or4y8U+5XhkaBDIZtqLKwLqPGzeYzm89jtvYSPE7P1yxTuW/t5nwq9LQRIUiiiJlPxwgZlg3VKFBWIurUYZokauUUtKyuHC8Dmmf8pisHB7/CpbsIgYffBuP1Y7oP5sen7SMq36cF1hDh37H3yE9UnGbbbjqzIgeH4JaEdhXmn53dF/5BMFd2uJuaKR+9wlOTF6OTBDo8/0ctMnRKIK1uE1Wjtz1SoD/ms5SqqgQaeyVDRydspLUJ24iKDUOAF2baASVEtu56kDbjWfLiRzYmTOvfk35OxvRJEfR8+NZ6C+Qn+j2XsQBF3J9YN8LTwaZQGVFBc8++yy1tbX8sOF7QET0evA21oBMQB4czcB9ywLr9nL1N42tFa24UrTGlPx/EPfcc8//qHx1dTW7d+/+w+9uv/12Nm/eHPhszZo17Nix40/r3LFjB/X1lw/IPWfOHPLz8y9Zfs2aNZct/3usXbuWRx55BJ/vz98IWa1WtmzZEvi7vr6+WRbrSyErK4v169cDcODAAUpLS6+4fwCTJ0/GbDYH/j558iSvvPJKi+r6I6xbt44NGzb8r9aZn5/PBx988L9S/18tr712BIq2bZp95q2ooO7Jp7G8uxpvbS3eujpMS18jZPozALSdNIbGvHLpYUFGp0UPcmbep/ySch+a2HBSn74FALexkZzZ/6Zq80FU4cHs6zdFMkjOv48jt80DEVxVRiyni/GYrMTdeQ36tAQAwgZ2Jv6uYZiO5LMtaQInnlxBxpKJxNzUD0GtBJ+PfSNm4W20E3f7EPQdE+n4yoPU7zpBwRvf4aqsx3qqmOQnxwbG5a41Yjmaj7O8lpOTXsNV3UD0zQPRJEeT//JHHBz8DIevf56kyTcR1CWF/f2eJHf6KtKWTAJBIOXZOzn58BvsancPrjoziQ//A11aIgDW0yWUrt6Ex9jIuXc2Yi+sxFnVwOnp75G+5CEqv9jB0TsXNpvnDi+Mp/bXY1hyiqlcv5f6vTl4zDZOz/43tvxKXFVGcqavptOShwAI6phI4oThuOrMNJ4po37PSUyHz9L9vSkA0jy0j8deUsOZlz+my9uPU7zqR/b0fxp8IhXrdpI5Yhb5S78iYkg39g56hrIvf0NQKch+7C0yRz5L/J1DOTJ+EWde/oigjGSO37uE09NXozDoyF/4OeZjBXisDqrW78VVbSTm5oHo0xJIm3sftVuPULTyR6ynS6jedJC6HcdwGxtJnDCCrismU/7NHgS5nMyRz5E1bgGJ44cH5A1w+Ja55C/8HMvxQnJnr8VWWImn0U7Zh79Ih2JEDo2dQ+bgqYF2O7xwN/V7crCcKMJZa8JtspL20gQiR/RAlxLLnn5TODV9NRlLJtLhhbspXrWJIxOWUPvzYRT+LLdNzx66ZS4nnlyBz+FCkxDBngFPI1PJ8Zis7Bk8jTh/mwDHH30LVXgwZ178kOL3NoEokuLXe49RyoTsKK9DoVcHxuKsaiB/wRc4q4yoY8I4On5Rs7G0f+FuBI2ao3cupOq7vbiNjbSdfCORI3oQeW1P3A0WDt7wIraiShInjEDTJpqOrzzIkfGL2Dt4KrE3DyRj8UMUr9rEr6n3U7V+L6UfbqX6xwM0njpHSJ80TFm5ZI39F8rQIESHG4CyL37j0J3n39anvTCeolU/cnDcfBDBfq6Go5OWETm8O4WrNlF4gREofERP9B2T8VodFC5dB0D9tiPUbj6Arl08x++8OPB713eexFFWx9bYOzEdziNj8UPN5NAks85vP07xqk3s6f80jadKKPt0e+C5prGcmLwce6lk4ECQNZuPuJsHkrF4IsWrfmR76gMYD+birjFx7v3N1O85SeTwHuzu9zQ501fTdcUT1G47iiJYS5vHb8R6poytsXfiqjXRY61kuO72/jM4SmvZljSBc+//RNe3Lt8/S3YhrhoTHrOV/KVf0eGFu5vJq9v7z+CsNrI17i5qfspCUCoC8rpwLjotnYTpSD5Fb39P46kS6vecRFApODN7Lbb8ClxVDRy5axEes5XMEbOo3nQAZYge69kycqauwllRDyIkjB9O9sNvcnbh55iP5lPy/k9UfLWTjCUTJeEoBNo8dgMNe3PIe+VLdFd1RT/sKgDKn36Fon8+ybm7Z2HZsgdnXjHyMAMFIx+i8sW3iH91BqLDRcmHW9k74ln2jZrdTJ929X8Gt7GRjnPvRZcSx75Rz3PyuQ9w1V/sjZkx/z5UkcFkT1nJL+3uw15W+5fKAfRdNxuP1UHNtqPU7T5JDz8/Nu1HTfrbxAcH/vEixn2nKHl/Mweuf4G2k28kbFDnwFoRXZ7A/BR/uZO9dy0OtNXnrcdwVJvYNmwW1btP4HOdTwJXu/802699nswRs1DHhQd0JaRnKoJWxbakuzn7yheE9GzfjKeaoAo3cHbxOmwFlbiNjaTPvRd9Shz5S77Ccuoc3kYHhcvWB/YHdWwYyQ+NofFUCSeffpfabUdRhgWTMH441tMlnFu9CU+jncZT5y4aF0DKpDFY/ft6xxfGU7jqR/bfOo+abUexFlZJfYoKxXKymJ+S7iF30Zd0f+sxdClx/NbvaVz1FjxmO7tHPIs1r5zCVT/yW/9n8Bgb6fnuUxSu+pFDD7xO9aYDlP77Fwpe/5Zuq6c00/Ou7z4p/X0B9+4dPJWEmwcQ7OferEfexnKmlMI1W7CV1WLMLqRq+zG6L34QgC7/ugev1UFjfoVfzuMpXvUjxv2nsRVXUbz6J/YNn4kmLhx9Shw7+01h/qKFrHx1GbMtGWz+LZPT27/FnbcPd94+8HnZnXWMtm3bEukoJ9hURGxCEs5GE7UyA59u+o3PX5nObEtHHn3tZRpqatmWeDcNu0/S7b2nW8xtl+OOP+J6d4MFdUw42xLv5vRzH5A+9z7qth1F9Inkvvwx+wZP5cD1L9DmkX9QuWEfe/o/jcdoJeO1h9G3j8dZY8JeVIWrqkHiHr9++Zxusm6bjzIsiDMvf4z5eAGaxKhm+95p/3lPecF5L33JRCq++I3CN75Drtewb9AzHL5tHvEX7P8Zrz/C2fmfkXnNDBRBWhxltezp/7T/BbBV4tw1PxE+sPNFa8XndGMvqubkM++yLeV+lBEGuq58En1KHKdn/xt7SS3IwFHVQPpLdzfjCltehVQu+V7keg3hAzrRmFdO+Te7kMlkHHvgNTxme7MzWPKk6zk18322t70XVYSBlKfGAtL+4DHbqNtxnMI31yMP0gb6WPLlTs688R1ylYJt/adir6xH0CjZc9t8qrafX18AnV64C4Dq7cfw2Bykzb0XVXgwxx54FfORs1hOFOM2WQkf0lUq4N/3/ozr7SU1OMpqKft02/l1L8jouPgh6rYfo2jFxhbqlI8Tcz5l25AZ7Lz+Jdo/MobyDZlsHTAVQ3oCDUcL+PXa5zn3xW+IPh/GYwVsbHMfR+9/NTCnAFm3zCNzxLPsHzWbzm89Lu2JiROo330ycL51GxspX78Xe2kNBW99j6NCmsOmfSVx/PDAcy6jleqfsih4ewMeo5WE8cPxOd0UvbUe89F8tqfch7vOQpcVk5vNYdHy7zEdzsNeUU/eW+vpungihx95i53XPsfpRV/ibmgk7831OCobkGuU/DpgKsHpiQGuAejwoqRjdduO4rE5SPD361Jn0gsh6CNBBNFtp7Y0n3dWLAfRh8dYisdYhuh1I2hDkevD8dlNgXV72fovOBf9X4f4X/C//za0GiX/D6KmpuYPjZIAISEhbNq0CY/nr2c13rFjBw0NDf8b3fvL8Pl8HDhwgMjISE6dOvWnz1qtVn7++efA3+Hh4UybNu1PSkCfPn0YO3YsAAcPHmyxUfK/EV6vl9TUVB588MG/tV371u2oBw1s9pn7xElESyPqwQOxrd+APCoS98lTCEF6FGntiRrZi1L/ITq0V3sEpYKStb8gur1Ubsgk7uYBALhqzZiPFqBLicV0THpjZz6Uh8KgJ7R/J9x1ZmwF5eCF+h3HcJTUEDm6LwAJ943EUVlPxZc7AKjbfhSFQY8iWIs6Lhx7URXuGhM+t4eqjZkkPTAKW2EVYQM6Uf75r1Sv34PP4SZyzFWBccmDtJizcrEXVlL74wEUwXrqfjlMyFXpNPrfKHqtDkSPF1PmqWb9DR/RA9vZcup/PoTo9lD97S58Dhfq2HAAbHllBHdvh7PaSOiATpS+vxmFQY+jpAaFQY+toAKPsbHZPIcP6oy+QzyFb39P2Rc7iBrVh7JPtxM1ug/n1vyEwqDDXlKLwqBDFR2KvkMCxkN5GLq1o3jFBhr2nsJWWIky0oAqOpTU6bdS9M4PIIL5WAFKg46G/Wf847ITOaKHNLd3j8BWWIm9uBpnWR0+t4fYWwcT0qs9tsIq7MXVRF3bi9qtR4gc3TcwBzE3D8SUlYugVlKwZB2KYB21Ww/T5qmx2IuraDxZFBiXraACRChft5OE8ddgyTlHxOAu2AorsWQXYcw8jdfuJO7WQc3mJGp0Xyq/2knU6L6Uvr8ZQaPCbbSiig7BUVaHo7ga0e2lav1eokb3JXxQZ5SheuQaFWcXfoGgUqAw6Ii5eSAVX+0EwOTvf8SQrlRvzMSYeYqKb/egCNIG2qz4aifWvDKqN2QiUylp2HeKkF7taTxdiqBRoQwLpnL9XqJH9wEg5AK9j72hH9WbsgJ6H9I3DcvxQmRyOY7yusBYFAY9NT8dRBmix+d2NxtL5Oi+hA3qjCoyGOO+U5Sv+w1NQiTR/7iaqNF98dqcOKsaMB/NR1AqQJBh6HleXqLbS+X6vYT1y6B6YyYA5et+I2pMX2Ju6odMIcdjtlHx1U5U0ZInQNOaaMg8jdtoDcggYlBnqjbuRxmso/FMieSl4vFS8fVu9G1jAm/lASJH96VmYyYyuYCuQ6LkCRGqx5R5CpkgIJNffKRp0huAul+PIVPIUUWHBuTQJDNJf08DUPT2ekKv6hiQV9NYqtbvBZ+ITKEgtG/6JeejauN+AHxuDz6vj9ib+uMx2/HZXaiiQ1FFhwLgKK0FQFApKVm7BZlcwF5ag1yvQRUdijYpknN+z+jSj7YiaFSX7Z/bZENQylGGBRPWPwOP2dqsf8Gd2lL8juQBVvTOBpSRBmLG9kemkAfmQhUdgkyhwHjwTKCtsH4ZeEw2okb3pWTNTygMeux+rlFFhxJ76yAaz5QQ0rM9Vev3UrleMnJHjenbTOdjbupH8YqNgXLp8+7H53TTsDcH3B5sB08QNuHGZvLz1pvQ9e0i/dA/kSfJNEriQdF78XXDJn2SdHIn0aP6UP7VTly1Zsq/+A1BpUTuX4tNOhnWPwNtUhRVG/cjur2UfrL9suUA1HHhaJOiOPfvX/xzuhFVpAF1dGhgP2rS3/BBnanemImr2kjxuz8QNaZvgP9Ft5eKr3ZiOpSHTCHJTxUdSl3maVwX8HhYj3bkvfMDlrxyTi35BkGpQBUefNEcNLUlD9KiDNXjqpMMqvqUOHw2J6ro0ABPNeljUEYSlRfMW5R//MHdUihesRGZQsBZbQzsDwAyuUDYwE7UbDqAXKeievNBosb0xZpXhqF7Knh91P5y5KJxaeLCiRrZixL/vh4xqDOVG/djzSun6P3NgTEFpcZR8tmv0hrwv9Cq3pIFgM/lQWHQoY4ODZQHKF23k+CMZCo37seYlUvZJ9uIGtMX06E81HERzda8KiqU6i2HLuLesvX7iB3VOzCfkQM7owwLQhmk5eyKHwjp1AalQUfSHUNRhuppOCq9PGua+9pfjxPWP4O8BZ8TPaYPottL+JCulH+1k2K5jXC7QJsOqeiiwxk9sBe/ZmVL8xkUgeiy0S49g0OZu/FZajHVVBASEoLcY0emUOH1+XC63HgRSe3WiaMrv/Xr3obA3twSbrscd/wR12sSo6hcvwcAd4MFmUyGq96Mt9Ee8Jxq8pZtPFUSKB97U3+K3vkBuUZF2SfbL+CU8/oV1DEJQamg7LNfkcnl1O/MvuR5z3xMyjDbdHawFVQQObInPpcHR3E1pv1n8NqdxNw2GABd+ziM+6Qzl65tLPr2krHSXW/B65RenikN0ktEdWLkRWslrF9HqjbuR6aUDNlh/TIo/2onUaP7gMeHx2hDdPuajQUgtF/6RfsDooiuTQw+uwtNYiS2/PJmZzBBpaDym92IXh+1W48Q6z/DaJMicVTUU/HVTko/2orSoGvGG2G9O+Ay2QAI6dQGfCJuk42C1VuacUbMiB4UfbwNZ62Jhr05RI2SdKeJ69WxYdiLq5BrVKiiQwPntj/jeo/ZhjxI4+cNSafazRyHu86M6chZ8PpapFOeRgcmvwepx+pArlJgOi3plL2igcirJb2W69TIBIFz63b518DZi2TRhJCeqRfsiRsDa8hVayY4LRFzdjEAhs5twOdDHR1K+bqdxIzpE9BDQ+c2WHLO63bTXEQM60HFVzuRKeX4XJ7A3h6Yw14dqPjyN8rX70OXFI3Sz2cAsaN6owjSUv7dXkI6tUH0+Ui6YygNWXkog8/vQ5EjelLy0S+4muT3uz1XGn9z/UWQI6h0+JzSvtCxXSIqlYqwsLBAvaLHgUyQI1NqEV3Wi8b2R/VfeK5vRSuuFK1Gyf8SZGVl8fzzzzNz5kzmzZuH0WgEICcnhxkzZjBjxgxmzpyJ3W7ns88+49SpU8yYMYMffvjhoroMBgNdu3a9pHdkUVERs2fPZvr06SxdupTGxkYyMzPJz8/nrbfeYsaMGbhcLr7++muee+45pk2bxqpVq7gwNOmuXbt44YUXmDZtGmfPnr2oDbPZzKuvvspzzz3Hc889x+nTpy855pMnT5KcnMzIkSPZs2dP4HOj0cjSpUsD4z5z5gyfffYZlZWVzJgxg48//pjq6uqAUfL555+npKQkUH7OnDkUFBQEvDfPnDlDVlYWH3/8MTNmzKCyspJZs2YFnq+oqGj295Vg3bp1vPPOO8yZM4cnnniCTZukH5kOh4NFixYxY8YMpk2bxt69e4HmXpf5+fnMmTMnUFdxcTH/+te/eOqpp9i6dSsADQ0NvPzyy4F6moy3R48eZdasWcyYMYO5c+cG+rJq1Srmz5/P8uXLL/LovFT9ABs2bOC5555j+vTprFu3LvD5t99+y5QpU5g3b97/j73zDrOqSP7+5+YwOWdyDoIEQVBAEGVddHEVXDGLAUVFiaJrRhBHTIiIiqyra45gAgEJknOaGQYm53Bnbs739vvHmTnMMENw1p+uvvf7PIic293VVV1dXadOdzXl5eXnJI9gTQ2qhPhWf1PFx6Pp1gXPjl0ABKpribh3Ksee/g80HA0M65JKwOOVgxyOE+VoYsObtaMON+C3ngx6eCpMhPXIIKx7OtEX9qJu0yEse6Rj4bpkaRE2dk7B2CmFjg/9nUFfPkFk/864K0xYDxeCQkH00J5cvG8pRcu+wZVfiT4jAU+5CW1CFN5qM57yOukIUPzJ/GbqSCOpt4wlrFd7oob0wFNhIujxokuOk8voMxLQxkdj3pbVvL/dM/CUm07KzeNDlxqHdd9x+ZkuJZagx482LhJ3WS2eChO6lFj576bQxEbgtzoxdkohZkgPej43BV1yNCqjDn1KrBSAq6iT/r/hb3tOCTHDekFQ4K62EH9pf1RGHQhI/vswUCgw75ICF5rocIJev+xQiUCQqEHdGLJ2IRF9O+Auq5X7otSoybjtMjrPk3aGSbzE4CqokMfDU2HCkJGIPjWegMMt7QStMCECQWJHnkfBC58BkHDZANRRYaT8fTgnnv8Ed3kduqQYENLLoT49ng7TpCCHp9aKsWOy3I/+Hz9K4oQLCe/TAV1KDO4yEwGbk9QbR6ONj8LQPhF1lPRi4ik3YWifiN/qJKJvR9xltdRvy0KhUuGprMfQLgF32cnx8tSYCTg9sp56qutRaNQyr03LIgTCH0CXHIun3IS7wiSNQ3mdHIQO65JK0OMlenA3PDVmzPtPoIkNR2XU0fG+q8h74TOUWjUBt1duv1EP/A6XPH9O5cWeU0L8uEG4y+sI65yCPi0OXUoMAbsbn9nBiEPLMbRLwFNRhyEtvplO+i0Ogn6/zKO7vA5jpxS8NRZU4Xrp2LbJRof7/oYtq0gKIEY2D+poYiPwWZ2IQBBdciyu4moUWrXcXiP/TXXekVVEybLVJF97MZrYCIQ/SP2mQ3gqTC1eOjSxEQS9fpKuupCL9y0l7dbLEV4/+pTYZuPQWE7fGDAsr0ObGCWPl8qglcu6K0wIvx9D+8Rm8vBZnAT9AVke6jA92rhIPDVm1OF63FX1GDsm0fG+q7BlFaEONxAMBBF+P92euYURh5bjrbUiAkH0KbEEnB706QkApF43EuCs/ct97F3U0eHo0+JIu/lS6reftCt+iwMQuEtq5DYUCiV+qwtVuB53mQmlUUfHB68m6PFKR7YbyqnCDQT9fllmso5WmIi/bCABuxt3aS3+hrFsTCmhb7BDupQY1NEReGssOAsqcVeYMHRMJvGKwbgrTp7A8JVWoU5sPuaGQX3w15pRajQEbQ4UBh1xd16L+1gBKBRk3DSGC9cuIP2mMc30qbHvmigjribzzW9zoWmih8b2ifjMdpRaDReueZbeL96Ft95+1noAvRZNIejz4602y/QQtLC/SqNOlk1jOX1KrGz/g15/M/3yme2y7BqhjY1ABIM4G4LZrgoTAoEuTlpzYgd2ZfT6hQz49FECLmmNNLRPJOgPYmyXyJB1zxE/pj+eGrPcduM4Nq4PnCI3d5lJXh/ktaZhffBU1lPy7o9oosK4eP8y/FYX1d/tajbmKJV4aswt+Or5zC3kPP0fRFCg0KhajJmywQY00gbImHwJQa+foPyRQqCLj2LIl48jhJDrB5wepOOHzWWdNvkS/GZ7M9srBYT9LWyvq4HHRrn7rA4iu6fjqbNSt/c4+pQY3NVmukz7K0qNCnNDUEwVrsdvdWJIj8drstL+7r8Sc2FPer14F4a0eNxlJsxKLzFBrSzHpNhoqk3SOqiKTiZgrqRrp47k5J5gzF2Pcc3MhRjVoI7LIMGg4JYrR3PZPU+Q2b6UYDBIXJG9me611badzXacydY7jpehNOrocN/f8NucaBOimulueJ8OoFRKfhdIKU1UKiy7cqRgd2VdE5tyUvZh3dJQqJSMPPQGpk2HqduRc07+ni4lFl1SDMJ3cuOFt9aCoYOUn7xx3dM0zCl9muSTqcL0qMMluxfZrxMBh1ueX6fOlSFrFzDq6JuYthyRZRh5XkdcZbU4i6oa+Ko/OY+VoDbqGfL9fNJuGoO6gdaxx94lenB3NLERdJ4zkePPftjMF1OolFKaF4OWiH6d0DQEFANOjzw/kq4cKh3VbmI39AlRCL9f1l9XuQlDSgyuChNKnTS/Inqko1ApKVgpfVTx1dnkeS/rkFJJ/dajMv+65Fh8JusZbb02IQqfySbbep/VSerEEb+qTkX1aS/1bY/0jnl0wYdEdEvjsr1L6HjLpSi1anrOnciFH8whrHt6E70SDPz4EYauXUC7u6+AYFDa3XrKHJJ4icVvc6Iy6vBZnZJP0uibNZRpXHNoeAdutDeN9TvPmcTIo29h2nQIZ0GlLENPuemU9TSmmd2J6NkOT50Vn8WBz+rAXWWm491/IffFL1A3BCXDeqSjUCopXblWHr+m49DU1jWOn6TncYiADxE8+VHP7/MSF3fy3USpjyDod0OTvJXNeWu9/UbeQgihLQgFJf8g6NGjB88++yzPP/88w4YNk4/Krlq1iilTppCZmcnTTz+NVqtl8uTJ9OzZk8zMTMaPH99qexMmTOCbb75pcSz6tdde44YbbuCFF16gXbt2fPbZZwwdOpTOnTvzwAMPkJmZiVarZdy4cSxcuJDFixfj9XrZu3ev3Ibb7Wb+/PlMmTKFZcuWtaC9cuVKxo8fz8KFC+WgZmvYunUrw4cP54ILLmDv3r3yzs6VK1fSq1cvMjMzWbRoERkZGUyePJnk5GQyMzNbHH8fNmwY27dvB6QgXn19PZ06dZJ/7969O4MGDeKmm24iMzOT5ORkjEYjhYWFAPz000+MGjXqDKNzZpSXl/Poo4+yYMECPvvsM/x+PwcOHCAmJobMzEwWL158Trd1FxcXM2/ePObPn8/nn39OXV0dP//8M/369SMzM5PMzEw6dOiA1Wpl+fLlzJw5k8zMTGbMmCG3kZ+fz5w5c5g+ffo5tX/w4EEqKipYsGABzz//PPn5+WRlZZGfn8/WrVt5/vnnmTlzZqtH9k+L09ytpYyOQnfhhViXvSn9OyoSYbNhPdQkD4qylSTj57JDXQis+09Q9eU2ogZ0QdeQo6gRCrUKpUZF9qy3yH36fc5760FAymlDMEjlF1vZMvh+2k8d3yzw2LwbTQI/VfXUbzlC+b/WYt13nJ7LpqNQKRFNyqmMenqvmIUzt4Sgy3ParquMetLuuALLjmwCdleTXxpkoWgik0bZnirjhiJKtQp1dBj7b85EeHx0mTvpFDEJ+W/H8XJKVqxBqdPQ/ckbsR0tQvgle5H2j0twNjlC0th+Y/2Dty7GWVDJvskL0cZHoomRXiRK3/0RR0Elpp8O4rc4iBrQpXkDp/Q5vFc7XIUnjxrFDO+N7UhBw4unlDvNXVJDxec/0+72y0+WG9Idd0kN5t25JF4xmNiL+zTr357xj7N77MNY9+eR+NchaGIkR99TUcehWzJxFVQSdPvo+lQTW6KQZG3smCwffzspuJZ9b/FQHpOWvApEs3E8+ZGn4e8GvU++ejiVX26Tf+o8eyJFy7+T5dGifSFoNVV+Q5HsB98g/bbLOP8/c0GpbDgOqkAVrkcEBZv7TcW8OxdtYjSamLBW22gKdaShoX8KQEHa9ZdQvPxbRDAodbhVOZ2+vdYqqML1xI8bTP3Wo9izi1HqNSRdc3ETfpu3qVArKVnxA1sGTKNg8acodOoG+SqalZOqN6kvmv54Dnbn1DFXKFAZdSfHC0i/6VKKln+HCEpHa5Q6LQqVksN3vsTmflNRGXSSnRACW1YxiX+9gCFrF0q5LM+hf+m3jsWZX4HtaBG1a/cRPaRnCx6bdVmtxPTTQfnHzrMnUvruuobmWzOsLXU0blRf+eNECxE10fnYEX1OkcUYbIcKmgXMGyo1+2fk+JHYvt0ok45/4Ebq/vUVBIPY1++gcPl37J38HO1uu4zoQV1b7UfLfjXhSK0iold7/DYn2y6dR8Dpod2tl521XsLYAfhM1gbdPkNBTqPaQL8VM3DklraUAaeM9ZkaEQLzoUJ+GPQAG8bMo/w/G9AlRQMN9j7cgN/mZOelD0s5dBOjm7UthDh92y2JyXXUUWHEj+6Pu7RW0l2jjsQrBjcb89YQdUF3vLWWJuv62YnHDu9FxuRLCLi8smy3j38C84E8ji38CE2EkZihPRqaa9me0qAldfJo+bi4DAVSe63Z3sa/G37Sp8RSs/mI/JuxXSIiEOToUx+cMhcbdKpvRyo+3YKzoJKA04OhyQexU2lJ+UEVKCMTCVoqqbfaaZeSwPo3n+HTzLkUVdTgdDoxl+bx0+7DfL/0CR6xS3M7S21tpc1fbtt+qe1obusl21G8/NsWtFRGHX1euQefSdo9qTRoyZgyjqDXd1p5NK0fcLrZ3P9eogZ0RpcYdc7+3plsduO6N/DTf6KQ1z0kPRAQ1j2dsK6puEprTztXdox5mM397yWyT3tQKlDoNM19A9GkDrD/hudxl5vY12CrNNFhICS523NLsWUXU7TsW3q/dLdcz1lQic/sYMAn/2TAh4/gbGIrbFnFaBOj6fXS3dIpjFNl16jTrbiHjX3rOe86KS1FK/YHFKBWoY2LwLT5cBP+W5+vTee9Ni5SrgOgT47BvCNH9h9P7VcjfolODXh5Kl6TDX+DT5xx7cW4q8ysHXg/h5/6Dz6bi33Tl5O/Yi39/zVTbmPX+CfYMXYe+yY/R/rkS0DZMgxyxvt/T2MfTlf/6PRlbOl/D1EDuqAy6k+RYdPBad6+PiWG2s1H5CLGdomUfbGNgMsjl+0y73p89c3H70z2VwiBQmNsCEa2wmOju2mIltw1j6NlkbO0fzr9+DMiKMT//J8/GkIX3fxBUFdXx8svv0x9fT1+v5/ExERAClb++9//5qKLLmLIkCHNvnScCYmJiXTp0qXZMW+n04nD4aBXr14AjBw5kpdeeqnV+keOHGHVqlV4PB7sdjsZGRkMGiRtZ7/oIul4Qa9eveQ2m+Lw4cPNjko7nU5cLhcGw8ldCH6/n/3793PLLbdgMBjo2rUrhw4dYsCAARw5coT77rsPAKVSidFoxG5vflS1KYYNG8YzzzzDpEmT2L59O0OHDj2rfEaPHs1PP/3ELbfcwvbt21mwYMFZ65wOAwYMQKPRoNFoiIqKwmKx0K5dO9577z3ef/99Bg4cSM+ePc/azqBBg9BqtWi1Wnr37s2JEyfo3Lkzy5Ytw+/3c8EFF9ChQweOHj1Kz549ZR0JDw9v0ca5tp+Tk8OhQ4eYM2cOIAWcKysrcblcXHDBBeh0Ornu6WAymcjMzATgkQ6dCdSe/Ipm/PsEjFf+FYVWizI+Dts7/0I07BRVJSaijIlh5O4lKPUa1OEGFColqoYXeREIEtYlFV9987H3212oI08GUHQpcTiOlZJ4xQVoE6Ko35olOdxC4KmUUhJ4yk0EfQH0aXFUfrkNEQxiSE8gZmgP6n4+StTArvhqrZh3HyOyXyfcJTUY2idJl7MkRqNLjSVgc+GrlfouvH7cxdVSYEKvxV1Yhb5dIiqdFm9lHQq1it7vzKTq8y0Yu6SiS4s7pb8lxFzURy7nPFaCZdfJHcVpt11O5MCuqIw66jYcQJ8Wjy4lDk9lvfy3siEpP4DPZEMdacRrspIw5nziR/fHZ3ag0Kjx1tvQp8XJu1/0KbHEjTpPdo6DPj9Fr68mrHsGSrUKhVKJLjEKQ3o8/VfORB0dxsBPHkWp1eCtkXZ8KLTSDkJfrRVXaQ2GDEkXvTUWdPGR1BRWYT2YT58l90ryr6jD0DEFlUHLBesXYeyaRs23O4m/bKAUuGiQi1IvJWkftnuJtIsxKFBo1VR8vZ0B/55N7U8HpWNdhwtRRxoxtk+kavVOIvt2kOkCeKvqSb/tMiL6dkShUkpfmNPi0MRH4SmvQxVhwFNpJvJ8KWiaeOVQIs/vjDY+kqAvQJ+l9yH8ARRqFVGDulL9/R55twWALj4alVEv66kuMQbhD8i8pk6+hB4LG1InKBQo1Wpph0dqHPqG8YsfdZ6sn47cMpR6LYl/HcyOsY/Q6cGr8dXbiRrQhaTxQ+i5aAqamHCiB3XHsie3Ycej1I46TI+iSTBflxqHq7CahHGDcRVUcuC6BUQM6kqf1+5DlxRD1MCuBN1ezNuzpeT48VHSEVQh1W2EOjIMpVot82hIj0cdYSR18ii0CdHYs4qI6NuB6EFd0aXEolAqSb1uFI7Camp+3CfrpSay4SKoijoM7RIRDS+I+lRJH5Xak3qsijTQY8l9KFRKar7dSVz3DIo/+onIwd3RpcTJ+pd62+Wk3ngpAilA4GrYHWg7WoRCKe1g8VTUyWPmM9lQatV4GurrU6X+6jvEo02UeGksq0+JQ6FW4yquJm50f7lvmkgjKr2WCzc8hxDgLjOhMmqp/Ho7xs4pRPbtiPAH6PbYDejSYokd1qth/CVZCn8Ay77jxF7UG09lPc4T5dRvO0rll9swdkqhw31XnbV/KZNG4q02ozLoqPxqK0kThpF+22Wk3zhG2mmiUKDPSIBdxzCkx0vHtj/bTPrNY9Gnxcn6pNRrSZ04EqVGRYf7rpKCCWq1LLNGHdWnxhHeqx1ZDy0n47bLUTeMpS41jqDbe9K+VtaR9LcLOfbISlmGKqMeY4ckNNHhtLvrCggKgqY6fBU1skyjb7qS6EmX4y0oI+hwoYwIQ9ejI5GXX4Q6KY6g20OnEYKgx0f1d7sJ65yKJtJIuymXkz75koZLy5wY0uIwN+pthAG/7eTHHXe5SZrzYTraTbmchDHno0uKxm9xnLZeu9suo/NM6VIvhUpF17mTUGrU9F58JyiQ+W5EwOmRZSMCQQwZCegzEvBbnSh1mpb6pVLKbbSbeDHhHZK46ON5KJRKjOnxmHYdw5AShwIFnrqTL+YAlV9tp8+yB7hw0wsABN0evA1rpC2rmLhLTtqVxnFsXB9SrhuBoUMSgz7/J36rE31anLTDKC0OpU6N12ST14m4EX1w5lcQ1jVNuhzn210kjBuEQqVk6PpFkq0IBtElRDfjy9ghiYTLB5Iw5nxUDes6KqUsmw53jkOp09Bv2X3Ubc+m473jSRjTH1dhNQqlQt5F6amS1irzrlxEIEj0wK7U78hBZdACCrm9mGG90CVGs2P0XNrfM76Z7VWoVCi0GjwVZc1sb+So/rgr6+l421ja33AJxowEgr4AtuPlGFLicFeaieuQhD45hotWPSHZV4WCiGdvkfyKqno85XV466x4KuupWr2TxL8MQp8WR/ReLfVKryzHqjovCbGRqFN7gEKJpuNAjm3bybBB/VEoBB169aNWFUf+ng0Ul5Ry7cRJJA26jPBPBqFWqvC2j4ZtFdJlMA261xbb1prtaMSptr79XVegiQondfIofGY7YV3TiOjTgaTxQ1BHhRE38jzihvch6PMTf+kAyj/ZTMfpE8iYcjkZt1+OsWMyQkC/lTNR6jT0fvVe/Fan7H80W/d0WgION3Vbs4i7pN8Z/b302y4j6oIe9FoyDU9VPYaOSXI5bXwUriLp6L/zRDkHrltAEBhd8G8Ahq5fhKu0lqDXR7+VMzFtOkzU+V1OO1cyplxO2uRLpEuefAGizuuIUqum79L7UEcZQaFAGx8h79a055SgTYhi4CePSCds6mz4HW5SJ42UUrVcNpDyTzbT6cEJeKrMMi2FUsGucY8gAkF6v3ovwh+Q55ftcAFl76/HerCADg/8DUNGIn2WTKOnP4DtRDlhHZPxmmzSUfRUgbuyXtLlhjU2smcG+qQY/pK9XCpz7UX4LNK891TUkXDZAITPjz27ROZfqVWjiYtsYeubznt1w07HRrmpo8KIHdEHdYRRoh0U1O/M+cU6FTu8DwGfn+Qx51P86Ra6PfA3uX76VUNxlpm4ZJ30rqYJN2BIjaXsq+0oF96GIT0eT2U93mozGbddRtqNo6ULvNRKDBnxmHcdk+aGRkXfJfcS9AewHMhDEyVdgKOJNEKDT2JolyDrRaMP0xiMa/RbAHkemncdo35rFhm3X0bcqH6kXj8KXUI0lV9vky74S4nDXVlP6lVD6P/qPZLPGBeF/XiZPH4qo5YOt11GpzvHoYkOo+sDE0AINFFhXLR7CZq4SBLGDZJ9naY2oHEc4kb1QxURDwoVCIFKrZPeUcITQKHGVGdCoQtHoTUSsFQAAprcDN4ab03bb9SPpn5iCCH8EoR2Sv5B8M477zBu3DgWL17MXXfdhc8nfWWcMGECU6dOxev18uijj1JWVnbObV599dV8/fXXZ/4q1Aq8Xi8rVqxgxowZLF68mDFjxuD1ek9bXnHKlxMhBM8++6y8u2/58uXNApIgHT92Op3MmjWLadOmkZOTc8Y8mWdCbGwsERERFBUVsW3bNoYPH37WOkOGDOHAgQPs3buXjh07EhHRMm9TIyIiIpoFXu12O5GRTY7xqk/G/pVKJYFAgNTUVBYtWkS7du344IMP+Oyzz+TfG8ejcYwbcaocFQoFvXr14qmnniI2NpYlS5awadOmM/LVGERsDa21D5KONY7VkiVLGD16dKvlT4e4uDiee+45nnvuOQyXjsaz9eRuGecXX1H38KOgUmFb+W90g6XgpqZ3T/xlZVRPuJZNg+/n4N2vYtp6lH03Pk/Q5yfj1rEoNCqSrxpKxdfbmtFznCgnql9HACIHdiXg9GDZk4s2PpKwbmnEX3Y+Yd3S0GckUNuQn6rm+90EHC5SJo7A2CkFlVGPz2zHeaIcfXoCxk7JGLulETWgK5H9OlHy7o8YOyVTvy2L1OsvIXHCcJR6LbU/7Jb6HxdJ7dq9RA7uhrFbOsaeGfjMNuLGDqB2zR66v3QPzuNllC7/hto1e0iaOFLur9/mpH7DAQydUuj15kM488rRpcbJfQUoW7mG7PtfI+jyUL/tKOl3/IWAzYk+I4GAzSkfJ2yKuq1ZmHflUvHFVuq2HKFuezbqCANVX++g3ZRx+G1ODBnx+G1OCl/9mh1jHmbfdQuwHsin4/SrSbpiMMauaXhrLWzsdReHpr6K9WA+nvI6sma9hd/qJGZId5RGHWk3jJYu0mg47q2JCUffLoH4ywdKu8e++BlD+wQpSNIugZp1+4i/9HzyFnxIzpy3sWcV4ThehmgIFMdfMZiA3YXf4mDvVU+wbfD9VHyymfxXvqJ2/QE6z/g7juPlpE4aQfmnW4jo1Y7yz7dg7JRM3OjzCDbsWqv4Yisqow5VmJ7SlWvJmfUmCEHtun2k3/EXgi4P+owEfDUWjJ2SpePEGhX6jAT2TpxP9be7KX7re6wH86lZsxe/zYk9u4SKjzeSMnEEAFENY1i35QiJV0ofQJLGD8Fvl3KO1azZI70kj5lL9py3EV4fMRf2xLo/j/AeGQQ9Xnz1NpInDKN6jbQD3bo/DxEI4re58NZaSLpqKJVfb2P3355ky+D72djzTuzZJfjqrBS+8iXpd/wFf4M+eOtsKDUa9O0SUGhUJE0YRu2aPdRvzSJl8iUApE4aibfORs4j73D0/qUAJIwbRNTArggh3TZd+fV2jJ2S5XaSJwyjfmeOzGOHBybgLq5m+4hZHL1/KapwA+7iag5PfRVnfgWeajMFL39B8TtrWuhl0pVDsOzPI7xbGj6rE4Va1Yz/RhS/+hWuAulSJldhJSqjloh+nQm6PfhtTnwm6aNA+co17Bkzmx1j5hJ0eek8eyIAXR+/EdFw3LZmzZ7mY2Z1EdOQkyp10kjKP9mEq7BK5iVl4ghJHoEAwu/HvDu3hTzqtmZR0DB3dIlRBL1+PBV1OPIqUBq07LriMQ5NfQXboQLyX/yCknfWEHR76XDfVTJdv92Nt9pM3fYsqX8KBd2euYWA03PW/vnMdpQ6NT6zXXr5CwSpXb+fneMewVtrxZZVJN10DXR5bDJBjw/b4UJZFnv+9iSHp76K3+ygdt0+js//gOpvd2HafBh1lJGaNXvIkG1FAghwHivDtG4/xk7JWPafIGnCMJInDEMTE07ND5LNcpebICDwVNTJ82P3Ff9kS/97EMEg1d/tpOD11WjSk6j/z8mUM77Cclz7sin46z148kvQ9+lK8eQ5lD30HO5jBZj/8w35r3xF2UcbiRt1HvacEuq2ZuE1Wdk25mFMW45QtWYvqfI4dyHo8TXbce6tseAqN2E5mI/XZKXi859xFlSesV7xyrX81Odu1qbfiHnXMbx1NkxbjxJwefGabHhasb/1W7PkudLrpbux7D/Blv73tKpfPrNdtuHFn27BXljFhksfof5gAV3vlU6/dL33r9LR8TobuiZHGyPP70zQ7SP/pS/YPnIWQY8PtVH6ECkd21TgrTbL49BIp25rFv56O67CKuq2HKGmgf+aNXtpN2Ucwi/lU2us4y4zETVACgQmXjmU2Iv7oE2IomTFGnaMmSvZEZWS+LHnN+Pr2KP/4qfzp7Fx8P3sb1jXq9fsJfnKIYCU9sBZVM3Be16jftcx4keex86rn+HQg8vw1FpIvHwQKqOO2OG98duc+O0uAm4vmoZUG+mTRmDLKSH5yiHo0+LosfB2SlauxZlf0cL2emstJF4+sIXtTZtwIZVr91Kw8kc2XvoI9XuO462zkjz2fDImXYwlqwhrTimr029idfpNHHvxS8wH8zk6/Q0pn+TQHrjLTbS74y/U/LCHuIv7YD2QT+rEEbQLGDEZghTl5eOsruOHrfsYNagvqDT4y7PxHd9OYe5RNHHpKMLjseniqTfXkxRpIDk+hjffXoH1yCa2j5lD3uEs/nrnjZL9vfcqfCZbm21ba7bjdLbe2CUVV2El20fMouqrbSRPGM6evz1J/ktfEHB6KH7jWwpe+ZLIfp1xHC+jePm31G/NwmuysW34DMre30DZe+uxHszHW2vFVVyNz2zHkJEg65cmLgJnXoXk7905jriRfYnokUHlKf6e80Q5kf2kk0/WQwXYs4rYOXIWVV9vQ6lVo2+XQNSQ7qgMOqo+l94h5NMuCgVek5XyT6VL+ZQGLYZ2iZx49kPqd2SjNGhbzBVNXATmXcfwmazs+utjCJ+f+t3HiB3em4N3vCzlsT5SiLfWij27BHt2iexz1G44SNEb3+Eqqibo8qBsOOItAkGUBi3h3dPxVNY3m5fmPbkkXjkUfVocCeMGUbjsG3aMmUvOoyulsZs0km7P3IKv3o6rpJrtI2ex8dJHqN54CG2UEQBLVrH0Ma7aTMaki/HWS7kE113wIOXf7ebQw/+i5LMtkr38ejspE0dQs2YPqdeNxFNjaTYu1v15rdr6xnlf/NZ3BD1+EsYOkOe9PbuYLf2lC2XKP95IwWtfY8hI+MU6lfvq18T064T9eBl5y7+jdlsWqeMluxH0BajeeJCfLn2EnJe/wllaS7tJFxN9fmcUeg0+s52A3YUqTE/JyrXsvvIJXEXVOE5UyGtih3uvxFtlZtvI2Wwb8zDV3+8hond7QPqgQ4MMUyeNoOqHk/543dYswrunyfOr5oc9aOIiqNtymJSJI1DqNSRcMQifxUHhq1+x/aIZeOusmPfkknLdSFInXIiztAZnaS2bRs0he/6HOAqrSBo7oGH8inBX1rN+4H1U/rCXmk2HOP7qV2zqeQfV3+7i+LMfUr16B5YDeZS9L+3UbWEDbE4KX/0Kf10xflMBAVuVdITb5yLothIMBKivr0dliCZgrUTeFe9zodCGNePtdO031Q99uwRCCOGXQiF+aUQqhP9z3HTTTbz33nvNns2ZM4epU6fSqVMnXn/9daqrq3nyySeprKwkOVk6FvL8888zatQo4uPjeffdd3nqqadatF1dXc2iRYvkm6lffPFFjh8/znXXXceoUaOYPXs2t99+Oz179uSTTz7B6XRy66238txzzzF+/Hj69OmDw+HgwQcfZOnSpQSDQR599FGGDBnCpEmTePLJJ0lNTeWuu+4iJyeHt956i8WLF7Nx40by8vKYMmUKr7zyCh07duSqq6QXscLCQjp06NCsny+//DKDBg2Sd1263W7uu+8+li5dyrJly+jatSt//etfCQaDuN1uAoEAc+fO5fXXX2+Vzx9++IHc3FwKCwt58cUXAZr16Z133qFjx45ccsklch/eeecddu7cydSpUzn//PNPO17//ve/0el0XHfddQSDQV588UUGDx7MyJEj+eSTT9Dr9TKvM2fOZO7cuajVasLDw9FqtezatYuNGzfK+ULHjx/P+eefz7/+9S8KCwt58skn+eSTT9i9ezfPPvssHo+HOXPm8OyzzxIIBIiNjUWlUvHtt99SU1PD3//+d+bOnctTTz1FYmIidrud8PDwFn05evQoq1ev5uGHHz5t+yUlJXz88cc8/vjj6PV66urqUKlUmEwmXn/9dRYsWCDL/tJLL5XbPh1sb76N/d//wfg3yQlwfr2aqLmz0I8aQaCyCmVCPEqjEX9JKZYFi/Ady+Xg8SSGfvcMfoebPROfJe36UfR67nYUKiWOE+Vsu+wR0v8xClWEgQ53jEMdYUCh1aBQKXHmlVP44he0v+8qVFFGabeGUonP6qDkjW/xNdyoWv7hT/R8+R7ixvRHbdTjrqzj8J0v4zheRu9X7iXy/M7S7hm7m+Ll31Lw8pfEj+lP9wW3oUuKIeDy4jhaiGndPoJOD16TlY5zrkOTGIU6QnIMfTUWyt5di2VbFuevfgZ3hQl/wwUE7nITYd3SCLi8HJu+FNvBfDLuuZLOT95M0OvDV2/HV2PBvDMbe04p3hoz3RbcLh/TEwGBt9aC3+Ige/rrtLvnSqKH9UKbEIWn2kzeok+p23qU896cTliXVAgKnEVVuEtrCe/ZDnWkkaDbi8/i4Oj0N+g8ZyJZM97kvDeno02MknY6KqQdP/uuXyjnhrp4zxJ0ybE4Cyo4Pv9DOj10Ndr4KNSRRtxltSiUSiq/3ErUwK7EXdJPkr3FgadSyt1jPZRP9AXdpd2KJhuauAiCLi9Z05eRfvvlGNolYOyciiY6HK/JQtm76yh8+Uv6/edhjB2TUEUY8Vkc0suyxYHlQD6Hp71G8pVD6fjA39ClxaE26hGBAKX/+Ymch9+h40NXk3Hzpfjq7ShUSgION5q4CNSR0gU2KBW4y0346+1o4qRLK0pWfM/x+R9iaJ9I3+XTMXZOQaFSodSo2T95IXVbjtBj4e2k/mMUrrJajk57DZ/ZTt/l06X8WWoVCpUSb42FvMxPiezbkcTxQ6Rj7eLkhR3eGgsoFQh/kLIPfyJ6cHeyZryJp6qeQaueJLrhuLvjRDk7LnuEtH+MQh1hoN0d49DGRULDRS9+m5Ogy4sqTI/wB+TcmASDFC//lrz5H6Jvn8jALx5HmxRD0OOj5N0fOfH0fwDo+cKdpP5jFAqVCuH3U/KvH8l97F3ix/Sn71sP4auzUvb+Biq/3Erf5dPRRIejUCkpen01JQ35jXosvJ3kay+SdgqXmajbcgRnfgUR/TqReMUFKJQKvDUWCt9ZQ/JfL0CfGocmOly6WEcEcZXWotSopRxaQuCvt7Pr4ofo9OhkEv9+ESqDjqDHC0ol7tIaPBV1hPdqL+UJCwQpWPghBW98R9KVQ+mz7H4UahUEgxydsZyKj6SPNxfteQ0Q+O1u8hZ+RMeH/i71QauWEvTHNuRBzK8g4ryOqIz6BjkKfBa7lIuzSyq+Oiul72+g8sttnLf8gQZ5qHCV1Ur5IV0eHLllUp4ylwe/zYVlz3G81fXo0uLJuO0yaceHL8CeSc9g2Z5Dxp1/odsTUsDBb3GQNWP52ftn0CGCQsrvaLFT8fnPdHnk+mbjNfjbZ9BES3pXvPxbjs//oFVZ9Fh0B0qdmqDLK10OFB+FENKuRL+l4cb34hoM7RLYd90CIvq0p/vC29ElxxBweqjfcpTD05YgvH56v3IP+nYJ6FPjCDTM78bLKTrNvIZOM6+V1oPtByi5/Z9E/+MKAAz9u+M5UULMzVehDDei0KpRKFV4C0qpefFdkp+5H78f1OF6ilau4fj8jzC0T6RfwxjYDhdycNpr9HjqJhLHDkCXHEPQ60f4A9KNybllHH5gGdr4SPq+di9hHZMRQYFp8xEO3PXyWet5quoxtE/kwrUL0EQa8dvd7Gmwj9qEKEbuWSLlLQwE5Z2j2oQo9Klx2LKLICBk+x89tIc8Vw7f/QrWg/n0eGM6qVcMRqFU4KmxcOKdtXS9+wq0MeEolAqC/iA+iwNvvR1DaizOMhPC7qLo9dV0uO8qNNHhuIqriejdXrLxHh+mn48S0TODgMtLwObi0B0v4amqp9+/ZxM/uj8KtYqg28uxx/5NeK92JI0fgjY+EhQKRCCI9UAePrODrBlvkn7zGFKuuQhdcgwiEMS08RCH73mV+DHn02PBbdL61PDx0lVULfPlQ8Gg/8yl5IOfyLh+FEcf/RfnL39AsgGRRlAq8VsdBH0BtHERKBQKRFDgKqrGtPUoiZcNRJ8Si7OkhqDbS81PB8iYPBpfwxqQu+hj+r02jbAuqah0WhzHSyU76w9g2XeCuNH9ZD1M/cco4kZLa5NkewMUfbiJ2Au6c2DGm7irzAx6ezox53VCHW1EqVLhLKlh//Q3MDdcqDdm24v4nW6KXvoS6+ECzlv+ALrEaFRhetwVJlyF1RyZ/gZdHp5E/Oj+bNqymYXPPUfA4+UfN4zlrmv/wheHqvBXHmfS2GFU11nIdYfRq98APB4PhXnHGDHsQoTTQnGtjUcefYSKAwWcn9qZ5z5/B010OAGXl33XL8DasDb/Ytt2DrbjdLZ+6MZMwrqkIgJBsme+iaFDEpq4CNrdPg57binC60ehUaNQK1EoldgOF3J42hK6P3UzaTddSsDhIuB047M4Zf+j8I1v6f7EDWhiI6Q8dgLsuaUt1r1T/b2s+1+n3T3jiWnwfxr1tvy9dRx7+B2pv5sXS7YtEKTu5yNEntdJyovt8WHsnCLleQ4Kgm4vfqsTv8MtzxV1w23bxvaJEs38SraPnUf3p24ifnR/2ZfSxkexb/JztJ/6V/Jf/JxemXei0KgxZMQTcHup23IUX72NhMsGNuTk9qHUa/GUm/DUWDh0x8t4quoZ8sN8wnu0Q6FUYNl3nL2TnkV4/WTc+Rc6z57YcIGewFVcI8+vnm9MJ+WKwSjVKoQQeOtseOvsaGPC0UQaUGo1eMx2rIcKOTj3HQYtv5/wLqk4jpWw5+qn6P7UzcSN6Y8hIwFPtRlfvZ2s6cvoPGcSWTOWn5Otj+jToYU9ix/Tn37/mo3f4ab4jW9+sU4p4qLodPtlWHPLEF4fCo0apVoFSgWuchOaCKOcg5OAdNGQOkyHp6KeQ3e9gs9sp//KmRjaJeKpqqP80y1UfrmNC759uskckuy3usF+N16gJ4ICZ0EFCo0a2+FCVOF6jjy4HBEMMnz9c5KNREHQ62PzgGnok2Po/eq96NPiUYcb8FnsHLhhkbzuxY/pT7dnbkGbEIUICNyVdRx4cDmWg/n0f2UqUf06YT6QT9zQHgh/gKA/gEqnwXKkkKg+HSj9YivFz38i+6RhXdKwN4xf42mTHgtvb2brrAfzGXX05K3YqogkFFoDFeUVPPbYo+zYuZu4uDg+/ugjkhPjCPo8BF1mVBGJuEvN8rw9U/tNeQvrnHqaN8E/B/T6dr93F84Kt7v49+7CL0IoKPk/iOuuu67ZLVjjx48nKSmJd999l9jYWLp27SpfgvLOO+9w9OhRlEolaWlpTJs2DYVCwYIFC7DZbIwcObJZXslTg3WFhYXMnTuXe+65h1GjRlFYWMhbb72Fx+MhMTGRe++9l/DwcHbs2MGHH36IVqvl2Wef5YsvvmDr1q0kJiYSFxdHfHy8HJTs1q0bWVlZuFwu7rnnHrp06dIsAGi1WlmxYgVlZWUEAgF69uzJXXfdJffR4/EwdepUli5ditFolJ+/8MILDBs2jF69evHmm29SVVWFUqnkzjvvpFu3brzyyisUFxfTv39/Lr/88mZ8ms1mpk6dyjXXXMPEidKumaZ9ysnJYfny5Wg0GmbMmEFycjK5ubksXryYZcuWoWwl70gjnE4nb731FqWlpQgh6N+/P5MnT0apVJ42KFleXs7777+PQqFArVZzxx130LlzZ7Kzs3njjTeIioqiS5cu5Ofny0HJ+vp6qqqqqK2t5aqrruLSSy9l48aNrF69GpVKhV6v57777iMxMZH9+/fz4YcfIoQgMjKSxx577KxBydbaB/juu+9Yv349AHq9nvvvv5/k5GS++OILNm3aREJCArGxsaSnp581KFlx0SVn/L01HDyedPZCrUBzTsmHmqOV7GDnSKutNX85gueeAEyG/zfcFN9KBsNzQlt6GGiDLABUv6FutAXiN+QLflve2jJmelresnwu8P2Get+WMWvrXPmzIiPK9ovrFFpaz/H7v4S2zkubQvWL60SIts2V31J/fW20b21BW/wAZxvkDmAQv9ySjvzxtjbR2jz2nTbV+19HW/Twt1z32ro2txVtmWNt1V9jG23HbwVHm/n65SPdVp+oLbroVrTNT9G3ga+mQclfgo295/3iOmOrPm4TrT8KQkHJXx+hoGQIIZwGq1atwul08o9//OP37sqfBqGg5H+PUFDyJEJByeYIBSWbIxSU/GMhFJRsjlBQ8r9HKCj5x0IoKNkcoaDkSYSCks0RCkr+vggFJX99hHJKhhBCK8jMzGTz5s1cccUVv3dXQgghhBBCCCGEEEIIIYQQQgghhBD+dAjtlAwhhHNEZmYm1dXVzZ7dcMMN9O/f//fp0B8QPyZd94vrtPXLtLYNu6u8tO1LbFu+Zrf1635bdj3+EXZk/ZY7ddoi+7buymwL2qrzf4RxDiGEEM4Nod23vw/+CPZ36NWWX1xnx5dRZy/0B0Rbd9f8licEfkv8EfS3LQjx1Ry/JV9t2WGpie/0f9CT/x3o9Bm/dxfOCo+75Pfuwi9CKCgZQggh/GbYMvg+zmtIbG09XMCRaa/R7cmbiB9zPuooIwGXF7/FwdEHlmE7XIBSp2HQ10+iCjOcTBC++QiHp71G4rhBdJ51LWHd0xH+IIggJf9ex7FH3wWg093jSJk8BhBSknWVElWEEaVWg1Krli5i0ahRGXX4aszsHjkTLyoM7RIYsnYBKqOeoNsr3V4aFSYnINclRBFweTjywDJshwsxdk7hgtVPoQ43IIRABALkPfcJxW9+R9wl/ejzxnQ0UVLibfOuY+y5+im6Pn4DCZcNRPj8uAqr8NZaiLm4L0GXh6wHXsdXZ2XIlpcIONxo4yII+gLsHf8Y9sMF+FHSeda1pN04Gq/JKiX7VklJ+m2HC/GarMRf0k+6XMHrI6xzKicWfkTRsm/o/uytxI85H01cBCqDDoSg+vvdHJn2GsInBXF7vXIPyROGoVAoqN+exf4bF9H9mVtInXwJCpUKRBCf2cH+65/DdlhK9B93ST96PDdFTnxet+UwR6a9Rli3dHpm3omxQxKaqDCEELhKasie9SadZl5L1MCuBN0+fPU2Sv+zgaqvt3PBt8+gjY2QLkhQwM5x/8R6MJ/uz95CwtiBUkJxlYKA1UXA7sKWXQJCEN49HSHAnlNMZN+OBFweSt9bT+eZ16CNj6Li85+J7NcJhUpJxX/WU7Tka7o+exsp/xiFyqgj6AvgKqwke/rr2Pbn0ev1+0m88kIUaiW+Wit+uwvr4QIcJ8ppP3W8lGBdpcRvduCprpd19kzySBg3WNZZT3kdPoudow8sI+OOcaROGonwSwnEA24fBa9+ReGSVQAkXTmELvOuw9gpBREIEnC42XvdAlyFVfRb8RDRF3Qn4PLiLq3hxIKP6PXi3WhipOTxzqIqgg4Pwh/AvCeX+DHnE3B5OLHgIzrN+DuamAjU0WF4KurQJcdKl0qIIAGXl6DbJ10mo1DgLqmh7MONdHvixjPyJQJBhD/A0QffoG7jQc5bMaPZOFd9u5PYYb0aLi+yoo4wyvJQGjQSXacHfUYizhNlKDQq1JFhBFxeDO3iUSiU+O0u9l33LNb9eWRMGUfnORNRGXX4rS6OPrhM4is6HFRK1GF66eIMi0O2MSqdloDTjd/uwlVYRcVnW+j6+Jn5CjjcKLVqXKW1HHvsXfq9PQNPVT36lFiCHmm8Kr/exgXfzm+mv7vGPdqgv7eSMHYAmvioZvqLSokuMVq+uMt+rJSo/p1RhRukC4ucHry1FmrW7afrPydL5XLL2Hn5PLo9eRMpE0egDtcjgkGCLh/7b3oe845skq+5iM5zJqFPiUWhUYFCgWnjIZwFFSSNH4o60ohSp2mmh+7SGmm8BnVtmOvinGg16nzPF+5EnxZPwOWh9sd9HJn2Gv3enU3cxX1QaNR4ayx4ay3NaQ3sStDrR6lV/7o61S2NXeMeJWXSCFImjkBl0ErtAFVfb8eQkYA2IRqCQUrfX0/Nmj3S2MVJx8GdhZW4S2o4+sAyOjzwtxbzJqxrmmQ3/EE85SaKV/yAsUOSXO7oA8vwWeyc13jZlVaNq6CK7SNnATB0wyLCumegUCpwl5nwmaxkP7wCTXQ43effikKlpPLbncQN642xcwpKnQYApVbNznH/JGXSxSSMOZ+gP4AhIxFnURXGjARQKqRb38tN2LOLOTp9GRd8L12WgUKBu7wW26ECjk5fRtTArjKtRhkaO6c2o9Uow/gx5yP8AfQZibiKqjBkJKBQqxAi2IKvc6UlXfDhRx0VhlKrRh1ukC52szrxW524iqoxtE8EIVBq1AgBxk5J52wDtPFRKI06fHV2eZyNHZIkfTDqEIEg7tJaAnYX5Z9uJuO2y1GolPJadN7y6ejT4lAadKjD9c3WotRJI1GHSxdfVa7aweG7X0UTaaDXi3cTe3EfVEY9nqp6/HYX6ggjKqMOT4UJ4QuQ/fAK0m+9rMU6K3wBer08VXreYA+arisdH7xauhRKAcHcA7iW/BPdpHtQ978QRVgkwfoa8Ljw/rQK/c0P4f7odfTX3kWwthJlUjo0yG1TrzvO6Hedbg3zmqxtsh3CF6Dz3Emk3zJWuiVdKa0nB6e8hO1wgUzL0C6B2g0HyJn3juwnuqvqCe+WjjYukvzFn6OOMpJ4xQVoYiNwl9YS9PjwNFwUpTTocJfUsH3odABiL+lHt/m3ookJR2XUoVAp8Vtd1Pywm8gBXSAoXRDoLjMRM6wXKMDQLhHhCxBwe6latZ3sWW+d1i9SKJUM+vpJDO0S0URLl8k5i6o5fNcrMl+NOl/2nw3y+qCJjQDAVVRFwOYi++EVpFx7sWw7ipZ/S+8Xp+Iz2yX9CdPjrbWyfeQsuj97q2zPXKW11P64j/Z3/5VDd75E57nXNdPfM/lSiZcPQp8Wh7O4Bn1iNEF/gLotR0AIYi/qjcqoJ+CWLmU7Fz/gv9GNxCuH0vP5O9DEhOMqqOTQXa+Q+o+RJIwdgDYpBqVWjd/uouDVr2WfCMDQLoFBXz6BIT0ev8ONq7ianEf/ReeZ1zTziZraYkP7JBQadQv7GNZNWmeOPvgGVV9ulca8yVx0FVXLl8002iyfyQqAx2QlZkiPZrqhTYimz2vTpMv3Ig0IAa7i1nWjLb6v3+5ClxSDq7gaXWI06nADfoerid/mg6C0bpZ/upl2d17Rwr8RvkAL27nvHwuar80Na6wuUUPQJX0IUUUkolBpeOSfj7Nx02biYmP48t3XTr7oKVWoYzJQtPFY+h8FoaDkr4/fTWNuuumm/6p+dXU1P//882l/mzRpEt9//738bMWKFWzcuPGMbW7cuJG6urqz0n7yySfJy8trtf6KFSvOWv9UrFy5krvvvptg8Mzf7RwOB2vWrJH/XVdXJ1/kcjrs2bOHr776CoBdu3ZRWlr6i/v3ySef8MEHHzR7VlhYyEMPPXROffilWLhwIQ6H45zLL126lB07dvyqffi/QtO+vvHGG2cdj3PlbdWqVTz44IPMnDmT2bNns2mTdLtsU109m1z/Gzlu3ryZqqqqs5br+s8bKFr+HVsvfBC/2UG3p2/G2DGZY4+uxJlXgbeqnuxZb9Hz+SkABD0+9vz9Gcl5mPEmroIqFBoVaZNHY88poejtHyAoODjlRfZcO5/0yaMJ65aGLjmGtDuuYO/lD5P39Puowg3U/rAHV0EFnso6DlzzFH6zHeuuHEw/7j2lj5PJefgd1re7icqvt6GOMFCyci3HHv83ET3bsf/mTLJmvUWv5+8AwNghCeuBPNa3u5G91zyNUquh+rtdoFTQ6+WpqPQato2ahT23FF1KLGHd0jBtOsyukTPZdclsgv4AsSPPY8fQB8iZ9Sbdn7+Drk/fiv1wAUGvj92XP4Knso7uDfQaUbT8O3aMeRhHTgl5mZ+y9cKHUIXpiR3Wi5+HPsixx95FoVRSuOwbQLoRz9gxma1Dp+MsqMJbbcaZX4nf7CBt8mi5TPwl/Tg6fRl7rn6K8N4d6Pb0zRjaJXJk6qtY95/AdrgIn8lGn6XTpI4oFfR47nYcJ8rImrEcT4V0s3ba5NF0e/wGatftx1VSg+1IIbasYoTXT9fHbyTv+U8IONxUr93DtotnkHL1cM57+0E81Wa2jZqNacsRgg23/MWP6U9YxxS2j5rNsSfeg4DAdrSIrRc+SHj3dIJuL9sumsHx+f9BExXG1qHTyZ7zNt2fvAn78XJcJTUkXTmEnEdXsu3iGSRePZzUmy8lalA3gh4fx5/4N67CShQqFV0ek248rvhkEzlz3iTo8WE7WijrbPzofnjKTRy87QWs+0/gKq5qprNnkocjp4Tit77DZ7Zz8LYXyJ71Fn3fuB9DRgKO3FK8JiuO3DI29rqTlKuHE9YtDQB7Tgl+m4uAw8OuKx6j7uej9HtzOkGPj5of9+PMq6Di0y1kz3qLPsvux1NtZn36DQRcXpQaDTvGzCXv+U/k8c+e9Ra9l9wrzcWh06n5bjf1O7KxHsjDa7LgqTLjrapH+AMo1Cp2jJpN9fe76f3S3aflq27LYYQ/wO4r/knOvHfotfguAh5fi3FOv+lSKldtZ+uFD+IuM2E7UojPbKfw9dWyDTj+7IcgguwYM5e9187nwE3P46mqx5FbhrOwEuuBPM5780Fihvcm9fpLsOzPY33GjRy5f+lJvi58EHt2CXVbj6LUqpvZmPyXPsdba2XHJXNw5FfQ66WpZxwvv92FPbuYPROkmy27zPsHrqIqQLDt4hls7HUHyVcP57y3H8JTbWb7qNnUbTncTH+NHZPZNmo2uU/8u0F/JZ3y1ljxVNXjzK+k/KONxI/uz9ah0zk89VX8Zjs7xsylZt1+uj1xI8ef+Q8bOt6MLiWW3q/ei7FjMoWvr8ayPw/b4UKqf9hD3+XSC3nll1sBgWnLYU4s+Ajh86PUa4gd1pu9f3+a4uXfIgJBWQ97Pj9FHi9QYN597JxpNeq8UqPGsu8EAasTBHR7+mbUYXpy5r2D3+bEV2drQSvgcOOz2H9VnapavYP67dlEDe5O1KBuWPbksve6BXiqLfhqLIigIPeJ99h+8Qx2XfFPMm67TB67n7rdTs0Pe1Bq1NT8uI9eL97dYt7Ubc3CejCf6u92S/PZ4qDDtCuJ6NNBLtfz+Snyerf/xuepXbsPdUPgotPMa9AlxVL/8xGK3voeTWwEec9/QtfHbqDHc7ezf/JCtl08g4ybLsWWXYRlz3FqfthD+WdbCDg8RA/uRljHFH4e+iDHn/0IRBBHTgnHnnofb7WZqlXbKXlnDSiV9HnjAXRJsey7fiFZs99EExOBI6+CDtMnNKOVftOl2LKLsezJpeaHPVR8toWAw03U4O4y/43z0p5TwtGH3mDvxPmt8nUutBrHK+D24iqpxnogj4O3vYA9pwRvVT21Gw4QPagbO0bNZu/E+QTcXrx1VhzHyrAezMN2tPCsNmDXXx/DvD2bkre/Z9cV/6TDtCuJuag3lj252A4X4K2x4Lc6yMv8lK7/vEHuX8rVw+m5aApFy79lzzXPULv+AM6CKnkuRw/qhmXfCbLmrMBTbSZ2WC8Aus+/FU9lHZa9x9nQ6WZcJdWo9FqcJ8qw7DtO6bvryHv+E3q9eHeLdbZxDXYcL8d2uBBnfmXzdUWtpNOsa9k7aT4/dbsNVde+aMbfiDIxlWBlCZ6v/wUuB55v3kc3aSqBLMmvCdZUEKwowvvdh+y8bB4Egmf1u1pbw7SJ0W2yHR0f+jsAtqNFuEpqMG06RNGb36GODJPoNdBy5ldQ/e1uIvt0oOeiOyQbPvwhIvt2xGdx4CqpIWXSCGmODXuQvdc+g9/qoHDpKmJH9uXQzZlkP/QGuuQYmYfuz91OweLP8FTUIQJBdo2Zy9H7lxLRpwO7LpnDjjFzcRZVEzfyPLYOnY6n2ozwB1jf7kaqvtqG7XDhaf2itMmjCXp8FL76VQNfh3EcL0ehUjbjq1Gnmq4P9T8fwbLvOEqNWtaHpjamV+adWPbnUbjka+zZJZT9Z4Pcj0Z7tmfCUxAUpF4/CldJDV0fa66/Z/Oldl/9NK7iGjRRRo4+9AY/db2d8O7paKLDsOw9zsE7XsR5ouKc/ID/Vjc00eE4jpVSvy2Lgpe/pO8b90vr5eg5+O0uPJX1VHz+czOfCKD7s7chAgECLi9Vq3dSu/4A3R6/oZlPlNXEFpd/vImAw92qfVyffoO8xjSi6Vx0V9Sh0mtlm2XZe5wdY+ZyYsGHRPTIaKEbwh+g+ttduIqqqNtyFE9lHShoVTfa5vs+BEGBdd8J2XY2zmW/xY5Sq5b8vgbb1pp/05rtPHVtblxjlbpwUEkfqwK2avzmMq66dBhvLn2JU/e2qcLiEV4nIYTwS/GHDWPX1NScNigJEBUVxXfffYe/YefJuWDjxo3U19f/Gt07ZwSDQXbt2kV8fDzZ2dlnLOtwOFi7dq3879jYWGbOnHnGOoMGDWLChAkA7N69u01ByYsuuoht27Y1e7Z161aGDx9+Tn34pZg3bx5hYWG/apuBwO+TwPlMgeapU6eSnp7+X9NYu3Ythw8fZsGCBSxevJinnnqqxSIB/zdybURaWto56VbsRb2pXi0FPss/2UTC5YOp+HQzCeMGU7LiB9SRYbhKalBHhqFNjAYg4PQQe1FvatbuRaFWUfvjfhL/MgjH8XLiR/cn4PbiqazHvPMYAZeHlGsuAkChUqLUa4n/ywV4q+sxdk6h7O3vUSgUuIuqUEeGUb/5MOqosBZ9rFq9EwDrwQKUWg2l//qR+LEDqFm3n8Rxg7DsPYE60og2MZqEcYOo+HQzAKowA8IfJOj1EzWgC0qtBntOCc6cUiq/3IazsIqEcYOp23QIEZB0Qx1hxFMp2R3r3uPoU+Lw1phRGrSYd+TgN9sJur3NZHK6/gZ9foIN7dZuOIhCrUKplRyJhHGD5X4a0uMJ+gMoVEppHP4yWC6jCtNTvXoHlr3HCXq8JF5xARWfbibukv7SGEWFIYICVZgebWI0UQO64CyoIur8LlR9tY3Kr7bhM9tJ+MtghICYC3vitzox78nFmVeOQq1CExWGOsKAp9pMwOZC+AJUfrWNiF4dKHp9NY7j5eRlfopSo0YTG0HCuEGUf7qZgNND2XvrURm0uCvrUYUbUIfr0TTsbkq4dADlH/4kCUYIUCnJf+EzlBoV7nITked1QvgCVH+1jZTrL8FvdeKprMNbVY9CpUIdacRnsQNQv/EQ5p+PotRqcDW8kJZ/sglj5zSsB/NPq7NnkofjeBmR/TrjrTYDYNl7HG1CNKbNh1HqtdhzSlHqtWhiIqj8ahuJ4wYBknMc3iMDd1ktAIWvr0YTH4kq3ICxUzL1O3Lk9tRhekrfXy/NHZsTbWxEg56eHH/L3uNoIo3U75TqlX2wgYTLB1P51VY0MRFUfb0ddWQY+rRYFEol2sRovHU2FBr1afmKHXke3hrpS3r5Bz+h1KgxdkhC+APNxlmpUaPUagEofus7oi/shbfaTMywnrI83RV1J+lWm7EdLiDq/M4UvrYKx/EyatbuRRMfSbu7rsBTWUfFxxsBMG040IyvwiVfETO0J36Ls9l4Va3aIc9fX700v840XgSC1P64H8ve47L+KsP0OAuqcBVVt6K/ZaforyT7YDP9lXTAW2Mm6JXWp7AuaQRdXrSJ0dT/fETWqbAuqSiUSkpXrkX4AlSt2k78mPOp+HQzhrR4St7+HnVkGHVbj6IO07XQQ3WkEfPuY2hjIwgGgjiOl6GJiYBgEE1shKQ3kWHSbu8Gu2DPLvlFtPw2F+pII6afDmI9UiTJ8PLBlP5rLZH9OuOpqEMVppfnSiMtT7UZXUL0r6pTUYO6ARAzTLI9FZ9uxrwtSwrMGnQA8o6wgMON43gZET3bUfT6agJ2F4Wvr0ITH4k2MRp9RnyLeaNLiaXs/fUUvfENEb07SLwERfN5GBlG3Ii+VK/egXlHNhVfbEUdbgAgacIwKr/aihCSzVdq1IT3zCDo8zfTKaVGTUSv9pR/upmit77HkBaPQq0k7pJ+lDf0yXakEIVSSdyIvtT8uE/aibh6B4lXDEZl1BJ5Xkcqv9pK3aZDlL+/AaVGjafaTETvDq3Sqvh0M8VvfYc+LR6FWkXcJefJ/DeldSa+zoVW43jZjhYS3j2jhR+gjY1ABALSHK214jPbiTq/C8VvfYdCrabi0y1ntQHeajNFb3xDwl8GE3C4Ef4Awheg4tPN+CxOlBoVmpiIhjXK0WwuxwztSdXqnTiOl1P89vfSDiYgYdwg/FYn5R9tpOy99SgUkp9h6JhMzIU9Ueq0VHy6GeELEN49AxEMgkaNZc9xEv4yWNpJZtC2WGeT/nYhIH3krPx6WzM90iZGk/aPUfhtLszbswk6vQSOH0Y77HJ8O9aDAGGpQ2EIRz3kUkR1OcJ28ni3qns/vN9/gM9sx2dxnNXvam0Na6vtSJ4wHIC4kefJc9FnsoFSgSYmgvgx/fHbpI8+9pxirEeKiBnak+rVO4ga0AXh80s70oTAV2/DU1FH0OXFsjsXdWQYieOHEHR7Me/Mwbw9W143Igd0wVUg+Vvuijpqf9xP/LjB1G04gCrcIPtSkX074sgrByC8WzoI0CZGn9UvahyvuEv647c6qfxqK0GvH4VKKfN1uvVBCDBtOIgmPhJ9ejxKg1aeY9rEKBRqNebdx+Q1LPqCHnI/GmVo2Xtc2vlmc6PUqXEVV59mLWrdlwIIur0Nc+WY7EsZOqZIunHpAIrf/Pac/ID/Vjciz+tI6bvSu609pwRtQjTVa/YS0SMD2+FCyZfXaZv5RADxo/piPVxIwOGm8uttRPRujzrcQHjvdk1s8QnZFp/JPjZdY8J7tWsxFyN6t0cEg2gToyWb1SPjjLrhrTYT3iOjwVb8hO1IISqd9qy6ca6+r7R2uYgb3b/FXPa7vKjDJf888ryO+K2OVv2b9FvGtrCdp67NjWts0ONAqW3+rjSof1+i41OgyYU7Cq0REfAhAj7+7BBC/M//+aPhfyoouWfPHh555BHmzJnDM888g9lsBiArK4vZs2cze/Zs5syZg8vl4oMPPiA7O5vZs2fzzTfftGgrMjKSvn37tro7srCwkEcffZRZs2aRmZmJ3W5nx44d5OXl8eqrrzJ79my8Xi+fffYZ8+bNY+bMmSxfvrzZAG/ZsoV//vOfzJw5kxMnTrSgYbVaeeGFF5g3bx7z5s0jJyenVZ6PHj1Ku3btGDt2LFu3bpWfm81mMjMzZb6PHTvGBx98QGVlJbNnz+a9996jurpaDgg+8sgjlJSc3Kb75JNPkp+fL+/ePHbsGHv27OG9995j9uzZVFZWMnfuXLl8RUVFs383RWpqKmFhYRw/flx+tn37doYPH96sD8FgkPfee4958+Yxa9YsfvzxRwDefvtt9uzZA0h5GV9//XUANmzYwEcffdSC3rRp07BarVRXV/PQQw/xxhtvMGPGDObPn4/X6221j4cOHeLxxx9n+vTp7N0rfSHeuHEjL774Is899xzz58/Hbrfz/PPPM2vWLB599FGKiooAmDlzJg6HAyEEt99+u7zLcMmSJRw6dIiSkhLmzZvH7NmzmTVrFhUVFYC0O7Dx+ZtvvikHIG+66SY+/vhjHnnkEXJzc1vtb+MYNe5ivOmmm/jwww+ZPXs2jz76qKz7TfHRRx+xdOnSFoHOL7/8kilTpmA0GgEwGo2MGjXqtHIF2LRpE7NmzWL27NksWbLkjLRWrVolj+knn3wil/niiy+YPn06zzzzDAqFApfLdVpeG+G3OuVgnLu8Dk2UEXeZCV1KDO4yE+4KE/qUWPlvAE18JOpwAyMPvYFp02FqNx6Sf9OnxUnHFBrgqbVi7JiMp7KekmWruXDfMpKvGyk5wYCnzISnwoQuJRZPhYnk60dh2XpUrq+JjWjWx7DOKQghcBZUok+JxVlQgS5Zou2uqEOfEiv1t8wEQPLVw3CX1aJPiZWOwmrUKJRKLvh+PqmTRqCOMp78kt+AiD7tqf/5CABKow5VmJ6qL6UXPb/15M7Wxn43ot3tlzNscyZKrRpVw0uhOkwvHylr7GPjC2OjjBt59FaZUWhUuMvrTsqzXXzzMSozoYlsHKNYOs+ZhKFDItbDBbJMdMmx+ExWuZ6n3IRSr0WfEkvuY+8SPbg70UN6kDRhOCee/RB3hQmf2U5Ytwx8ZrvcV59F+rLqKqmV9UMg0MZFNpOxJjYC4Q+iNuowtE/EU2sl6vwuDFn3HPFj+uNpGOuEcYMIenwEbE5QqfBWW2TZe8pN0tE+g4bipavo8vhN6NPj0USHU/HBT3Kf1A1Hzmmw/e7yOlQ6DbEX9yH56mEkX3Mx3hpzM509kzwaxyHoOfmxTPgDCH8AXUoMkf06oY2PImHsANzldbKuaWIlR79R193l0tfuRv1rlKMmNgKEQDSUE4EgSp2GgZ8/RtSgrs1kGPT60Te8mLkr69Enx9Bj0R34rU7qtx7FXWGSjix5fOhTYkn8y2DpGNVp+NLEhBNwemS+Ak43Eb3aS/Jo0j+/w4UuKVrmQxNlJOjxo42Lkm2ALjEahVrJwC8fZ9CXTxB/6QCZ/4g+HTFtOgwCwrqkYuyUQseH/s6gL58gdkTf5nyV16EKNxD0+09rY5KuGoqzsOqM44VSiafG3DCnTPitTnRJ0UT268SgL58gekgP/BYHIHCX1LTQ30bazfVXCsqowvSownQyrcYj4SAdnx26fhHxlw8k4PLI89J5vByVQdfCdqZdPwp3WUs9TLpqKKaNh1CHG2X70KiHjceVG+Vh7JKK8AdknT8XWob2SehS4vBUmUEI/FaHFFxvYt+DHj/eWkuLueK3uwh6fb+qTjXW18ZFSS9xDbJ3V5gION2oG+QNoM9IIOK8Tgh/UB67pKuHo9JrSf7bhXgq6lrMG0N6giSHBlq+OhvauCjqt2XJ7XpqzAScJ8fMU12PQqOW+XIcLyP3sXfp+viNKFRK2t8/gZrvduMpP0nL73CjjYtsRivo8aNLOqlPAAq1ElWYnr6vTaP6u930WzmTmIv64Le6UOo0OI6XNZNh6qQROE6UnULL1QotH7qk2FZpDfzsMaKH9GiVr3Oh1ThefpsLdYSBznOvI35Mf3wWJ+4KE56qelAq0afFo2+XQGS/Tig1KrovvB3TpkOYNh46ZxugT4lFn5GANj6aoNePu8xE7mPvoo4OR58WR9rNl1K//eTY+SxOgv5AM19FoZV41KfENtMpn9lO0OMjqn8nKXXKmPPpNHsifZbeh9/mwl1uovSdNaTfMpbYi3rT9Ymb8FTWt1hn9Wlx8rxs/EjZqLP6lFiMnVPx1Z28nT5oqkJhDEPU1+D59A1019yBIi4JTf9huN56Vi6njE9GoTNgePA5Ivt3RvgDZ/W7WlvD2mo7NLHhcp2wLql0e+YWUq65CHt2MT6znYg+HdElx5L/wmeSzrg9BP1+RCBIwrhBeE021BGSb6vQqGVdixzQBV1KLAmXD6RwySpZlkF/AF1KLPrkWNzlJoydUzB2SiF6aHfSb7+ciP6d8VSY6DTvOi7et5SwbmkUv/WdpJc2l7zudHvqZoydkqUxb8UvOjlesUQP7EqPRXdg2nQIZ0Gl7N806jzQbH3Ifexd0m8Zi0qvpdOcSbhLa3GXmVAadXR88GqCHq+UdqRB97SJUbIMG3Uv4fKB+C2OhvmnaaYz5+pLGdolgEJB/3dnkTR+CJ5aK7rEKDrNnij7UufiB/wautHUxkgfD/zokmPxlJvwmR2ow3TNfKLkay5qSMWiQQQCeCrrG3S4DmO7xGa+ZaMt9pSZKFz2zVntY0Sv9s3nokqJ3+rEXS7x4re5MLRLZOhPzxM/9nz8dvdp57LKoCXoCxDRpyPOwqpWdaMtvi9I/p0uMZpOs66V/Tt3hWRv1NHhDF2/iIy7rsC8N7dV/yasYW402s7I/p2b24AmMhRBPyib59xXqPUQPDmmoEBpiCbo/G03d4Xw58H/VFCyR48ePPvsszz//PMMGzaMVauk3BGrVq1iypQpZGZm8vTTT6PVapk8eTI9e/YkMzOT8ePHt9rehAkT+Oabb1oEcV577TVuuOEGXnjhBdq1a8dnn33G0KFD6dy5Mw888ACZmZlotVrGjRvHwoULWbx4MV6vVw52AbjdbubPn8+UKVNYtmxZC9orV65k/PjxLFy4UA5qtobGHYcXXHABe/fulXd2rly5kl69epGZmcmiRYvIyMhg8uTJJCcnk5mZ2eL4+7Bhw9i+fTsA9fX11NfX06nTySSz3bt3Z9CgQdx0001kZmaSnJyM0WiksLAQgJ9++qnVQFYjhg8fLgdNc3NziYiIICUlpVmZDRs2YDQaWbhwIQsXLmT9+vVUV1fTs2dPeRdoXV0dZWXSApCTk0OPHj1OSxOkYOm4ceN48cUXMRqNpz1eXFNTw5NPPsnDDz/MW2+9JQcvc3Nzue+++3jiiSf45JNP6NixIy+88ALXX389r732miybY8eOUVJSQlJSktzX48eP061bN3788UeuuOIKMjMzee6554iLi6O0tJRt27bxzDPPkJmZiVKpZMuWLQB4PB4yMjJYsGDBWflrhMfjoWvXrmRmZtKzZ0/Wr1/f7Pf3338fq9XKvffei1J5ctq6XC7cbjfJycnnRAegpKSEL774gscff5zMzExuu+2209I6fPgwFRUVLFiwgOeff578/HyysrLIz89n69atPP/888ycOfOcApJnxslEz43Bf/kjgBC4y01s7n8vUQM6E9Y5+YxfgIQQqKPCiB83mB2Dp1G/5TBKvaZZQE8I6WVU+IPU/rC7tW4ASE6879Td1idpN+2HQqMi4bKBeGst0nOFAoUSlDo1u/7yTyq/2kpEz3bNWmr/4NUIAXUbDwLQafYk3GW1BF2elp1p7DhQ8u6PbBnyALv//gwiEKT7Uzc2dELBqbmvBScdhhY8yiJuLHPmJeHo9GVYdh4jvHs6KqNe5rM1CCFIv3UsjtxSbIcKKFnxPb1emnqywKnVFE06dAoHLctJolCqVYT3yMBXb2PnpQ8jAkFSrrkIpUFL4l+HELC7Tq8rCuk/8X+5gOOPv4tl9zHcZTV0mHFNkzIteQv6Ahy662VpJ069DUPHlOY6ewZ5tMq4AnwWBzlzVlDz/W6cBRV0eXgSSr3mJO+nyYPegjeF/AMAB29dTMDtJefRlRgyEgjv3aFZObl+UBBweTh022LUUWHo2ycCkLf4c/SpsfR+bRoqg052vM+JL1qRx5nyuTf5zWuyYN6Vy5F7lnDsiX/T84U7QKGgy7zryH3sXQIOt1RFpUSpUZE96y1yn36fXi/d3bpcTiHQ+Hvq9aMgcDIYda58BX1+Cl/5iprvd3PsiX/Td9n9KPXaVtmS5l9LGZxsvumcVTSj7SyqYv8Nz2HdI+2max1SHUNGorS7ocbcTO5KnZSn01MuHR9rQetUe3bGPFCt00r624U4T5Q2Yar1ek15a9Ncaa1eq2ay6bxprQ3pb5VRR78VM8h77mOa2pmipasJuLzUrj+Avl1iS1qnNBnesx2u4qoGu920zKnGuDlf6beOJffxd/HbnFR+uoX0W8eekdZJuZxs11NVj2VfHt4aCycyPyXt5jHsnfQszuNlqIy6Fnqp1Gmk/LI7j/0XtMyy3jfmJm5NMGek1YDKz7YQcHo4On0ZQa+fjNsvB6Dm+z0EvT76vDaN7s/cgnV/vmR7b1tM1IAuGDtL/ue52oB+K2bgyC2FoPQ8/daxOPMrsB0tonbtPqKH9Dylj2faZdJSpxQqJRF9O+IqqyXrwTcIuDxynsHE8UPIf+EzHCfKyX38XcK7t5KL7JR52eyn082VhjqaEePxfLoc4XLg/fk79Dc+KP3gtON4dhqivhbPZ2/SY/4toGzazi+Yl221HU3quMtMHLr9RSo+/xldihS4iR3ZF0dOsfzxoZFy4xpuzyluPpYN/2/ddwLLvuPYjxaRPPFiOQ+qXKaBB4VahVKjouLDjVh2HaPvW5JsylauZcuAaXgq60j86xBQgAgE5HUn/8XP0afGNXzwPRNfYMsqlvVSZdQ3FVFz+TUg/dax5L/wGQGXl+Jl38hBsM6zJ1L67roWsm0udwUKnYaOD16Nq6j61AJNaJ3Zl/JU1bN9zMMEPT6Kln9L10f/QXiPDITPT9aDb8i+FJyDH/Ar6EbL9prr4UkVECgNWjpMvaJZ0Eym07xwk+al94LEcYPYPf6x09rHZu2cZi5WfrYFR145O0bPJej1o4k0nJYvhUop+y2i8cTer+D7QoN/5/KQ+9T7zfy7xPFDcOZXsP+G56j4eBNRA7u1ykfj3Gi0nec1zI0zrc3NuqMLR/hOHtNWGmMa8k7+8XbohfC/gdN5ub8L6urqePnll6mvr8fv95OYKDmDPXr04N///jcXXXQRQ4YMIS4u7pzaS0xMpEuXLs2OeTudThwOB716STlgRo4cyUsvvdRq/SNHjrBq1So8Hg92u52MjAwGDZK2jl90kWSse/XqJbfZFIcPH252nNXpdOJyuTAYThovv9/P/v37ueWWWzAYDHTt2pVDhw4xYMAAjhw5wn333QeAUqnEaDRitzc3wE0xbNgwnnnmGSZNmsT27dsZOnToWeUzevRofvrpJ2655Ra2b9/OggULztj+Y489xs0338y2bdsYPnx4izIHDx6kuLhYDhw6nU4qKiro2bMn3333HaWlpaSnp+NwOKivryc3N7dFQOxUJCYm0qFDBwA6depETU3Ll0eACy+8EKVSSUpKCklJSZSXS8cxzjvvPMLDpa9xOTk58q7OPn36YLfbcTqd9OzZk6ysLBISEhg7dizr16+nrq6O8PBw9Ho93bp144svvsBkMjFkyBBSUlI4cuQIBQUFzJs3DwCv10tkpPRlUKlUnpP8m0KtVjNw4ECZz0OHDsm/ff7553Tp0oW77767Rb22bM8+cuQIQ4cOlfvbKJ/WaB08eJBDhw4xZ84cQArGV1ZW4nK5mDx5Mjqd9MVOo9E00+2mWLduHevWSY7W07MfIWPK5aRNHo3SqMNvdaJPi8NTUYc+LQ59SlzDF884+cuvz2RDHWkk4HBTtzWLhHGD5d/cZSbCuqTKtHTxkdQUVhE3og/u4moSrrqQyPO7IoTAV2tFlxaHLiWOqAu6o02O5eDEZ5r1tZGWQiU5UBF92hN0N+xOq6jD2DEFe5a0w1afEounsl7aMZkWhyY2AtvhAvTpCXgq61Fq1Qh/UHa2g94AAuTdj8mTRhI/diCmdfvQp8Vj4RjxfxmMoUMSA799FhCkTBolH1/UNZFJ4zNfrRWlVkPy1cOJ6NsRd2kt/oaADUB4j3QiemYQ9AeoXbcffVoc5l3HUEcaQalAeP3oU2NPyrO4muhBXeUxCuuWjrfO1myMtInR1KzZS+p1I2Q+NXGRstx0qXEE3V4UKiUZt12Oz+LAnlWEq6CSDvdeiafKLCXxP1ZCyrUXE96zHUPXL0KbEAUKBYaMeMy7jqFPjUWBAq/JJsu4cYwUaiUBlwd3uQlfrQVnoXS82pZVTETv9hg7JKGNjUAdaaTfylloYsLRRHfGb3fJtDzlJoIuL/FjzufoHS/S6ZHrAUWznEV+sx2FQkFYL6mPks46pLEvr8N+rISUvw1rprOnk0ejjD0VdUSe15E+y+4n6PKiUKlQKJXYTxSTNGEY6ggjzsJqInq3R58ax9D1z0mdUSrlFy99aiwokPUvZmgPwrqmETOkuxQMb3C0FVoVKMCRU4ojv4LoQV0pXbkGn8mGUqsmbnR/er80VZ6LmugwXMXVxI/qhz4lDsvuXLwmG3uveYaYoT2Ju6RfM76MHZIwpCcwdP0ifGa7vLsDQGXUY88uRmXUSZfONM6vMAP69Pgm8nRKx89KqmUb4C6pRZsQRdyofiT/7UI5eb7lQD7V3+0ialBXUICrrJagw4M+LY7KL7ch/AGUWk0zvgJ2F0q1uoWNCe+WjjrSSO5T79Px/gmt6u/Q9YvQpcZBMIguIbph3sehUCmxHswjalA3ogZ2RR0VRsfpE0ChQJ+RAE3012eyybSb6m/cyPMYun4RrtJa2UZ4KuqI7NtR1pXGvlZ8/jOJ44fI81KXGkvA7ZXnZfI1F6FLjmHvxGcY8OEjzfRQGx+FQqWk6+M34LM4CDZcaOWpqEOpU8u7yJvqr0KtIrxB58+Flj4tnrDOKSi1Gjrcd5UcCPVbHHI9Q7sEVMbwFnNFHW5AqdX81zrlqTLLc0OhUhLZrxMiEJRscoPs9Slx0gUOTg8KtYoL1ixAHWGk/V1XSLvymowdCildQ8rfL0KfFkf6bZeRfuMYlHqttBs+LQ4UCrSJ0QQ9XqwH82U60loUjcqoR6FSIgJB0v5xCUqNWuYrrGsaKZNGcuzRf9H3jemUfbCB1MmX4Kkyy7S0cRFYD0q0RDCIp7IeY4ckPFVmmZbw+uWLPHQJUfjNDtrdMhZ9egKqCOmCtbCukk1LmTQCpU5L9rx3UDbI+yStSKwHC1qhVd8KLT32o0U4C6vIuP2yFnydjtaZbIA+NRbL/hPEDOkp2/agy0v5x5tI/tuFGDslo0DaLVS/NUs6xnkGG+BpWCMNGQnoMxIa7IwGe1YR+rQ4UiaNxFttRmXQUfnVVpImDJPHThNpRKlWy2OnT5UuAOu77D40MRHYGtoAKR+eOtxAp4f+DsEgjtxS9GlxVHy6hdTrRqFPjSOyf2dK3v4eT2U9Vat20GfpfQS1TdpPi5MDTNKFYydPUzTOFeeJMjTXjZTHS9M5EeF2oIhJQHPhpXg+WYZ+yjw0512IIjoOvB5UvQfj+c8rYAxD1akX6kgjmrhIvDWWM/pdsu1IiGLohkVo46N+ke1oDGgYu6YiAkHZjjbKvvKLn+k861oIBlF6fBjbJ3LR7iXyhUcKlRJj5xS0sREkjB2ICAZRaNRoA0GcBZXNZGPZf4LI8zoS1iMDX50NpVqFp7KepKuHk3SVdMS6fkc2ho4p2I4UEtGvI+E929NryTSEP4D1cCFxI84jy/QG6gijtJusgZeA3U1Y5xTZL2o6XkGPvxlfmugw6rdmkXH7ZfhtLhzHSoi9qM/J+dXg3+gzEkiZNJL91y9osDGb6Tx3Evq0OKIGdCFp/BCUeq10tDkQRJsUjUKpRN8hHm1iNPasIiLP64ihXeLJ1EMKBYnjh9Ahp4TkCcPOyZcy7zqGM78SpVaNISMBVYOd9Zklm93oS6kMulb9gF9DN3z1drlO6uRLiOzXiT7L7pd8Iq0GT0UZutQ4NNFhBJwe2Vft9ODVhPdqj0KlRBsXidKgY+DHj+A4XoY+JRbz/hNoosPl4GmjLY4ddR6u4mpSrh3Rqn0EUIUb6DTjGjrceyWWA3nSXAwEUcdGoE+VeDG0k3x8hMCy9zjJfxt2Wt1AAbXr9lP93S66PHq97Pu2phvn6vvq0yW/UNVgO9Vhetm/06dI9sZbZZbszeodZNzxF/xqR0t/VAiEL3DSdgaDGJq8vzSusQAKpVraFdkESp2RoPdk7EOh0aHUhUFY7Fk+bv458Ec8Hv2/jv8prXnnnXcYN24cixcv5q677sLnk4IBEyZMYOrUqXi9Xh599FF5p9254Oqrr+brr7/+xcrj9XpZsWIFM2bMYPHixYwZM+a0R4cBFKd8VRBC8Oyzz5KZmUlmZibLly9vEbQ5cOAATqeTWbNmMW3aNHJycs6YJ/NMiI2NJSIigqKiotMGDU/FkCFDOHDgAHv37qVjx45ERESctmx8fDwJCQlkZWWxc+dOLrzwwhZlhBDcdtttMs9Lly6lX79+xMbGYrfbOXDgAD179qRHjx5s374dvV5/2kBWIzSak18/lUrlaXNDnir/RjQGzRr71xp69uxJTk4O2dnZ9O7dm4iICHbs2CHvcrzooouYM2cOWq2WZ599liNHjiCEYOTIkTKvr7zyCpMmTZL73HQ347lApVLJPJzKZ+fOncnPz281KG00GtHr9ed0yUwjhBCnlVdrtCZMmCDzuWTJEkaPlhKyN73sqbi4+LT5MS+99FKee+45nnvuOeq3ZuE12dgxZi71W45Qs2YvKRNHULNmDxlTxuG3OTFkJOC3OfFWm9HESYGluq1ZJP99OHEj+mLsmEzND1I6gLIPf0Kl16JLjiF6SHdURh0VX2zFXWYickBXKj/6iez7X0N4fZh3ZJF2x18ASL9rPM7cUtzF1S36W7c1i6QrhxA7oq90/C4YlG6FXLefhEvPp3rNXqIGdpH72MhD8tXDsezLk59b9+ch/AHCOqdi6JRM6qQRKNUqKr/cRtwl/Wh/3984dPMiar7dSfLEEQBkTVuC7UAeGzMmU716B54KE1Wfbkap1xJoaBdollvSkV+B9XABO8Y8LH35VEu6FzWwC+7SWkpW/kjxG99S8/1uUhro2LOKUSglJyp10khZnjVr9hBwuPGabGTPeRuf1UHN97tJvWE0dVsOS2NkdxE7sg8+i0Pm09gpGcv+EyRNGEbyhGFoYsIpWbEGR14FRa+vRhVuoN3df8VTWY8IBPCZ7Zg2HESXEIWrpIad4x7BW2vFllVE+3uvBKDDvVcS9Pnx1dmkIGhD36MGdiHg8qJPjpGCswoFlr1SmoSAQ8prZ88uYf+NzyN8AfZc/aR0VEZA0fJvGmhZqPjwJ9RRRoQQpN56GTTc8OvMO/nSAxD0+gi6vbLOmjYflnW23dS/4ne6m+ns6eTRVMYKrZoj9ywhe87beGstJF05BOvBfGmnQlBgyIgnZlgvji/4iB1jHmbHmIexHshHnxYvy8Znssn6p44Mo/Kr7WTPeZuAwyMFT4w6OjwwAZ/Jht/uQmXQYWwI4EcN7IrfKt08vXfSfMw7cyQ9/scolHotkf064bc5iejTQeKrxkL8ZQMQXn8zvjxV9Ryf/wE7xsyl6qttknMNpE6+hKDPjz2rGOv+PHQJUajCDSg0KoI+P/Xbs5vZAG1iNObt2bINiOjdHr/NSeGrX3Hw9sUoFEo8NRY5j1OHe6/CZ7JR/fV2/A4XKRNHYOyUgsqol27tLaxqNl7qKGMzG5P0twtRR4ax//qFWHbknFZ/dzRcjIBKSfzY84ka2BURCOC3uTBtPISxU7J8CZG3xnKK/l7VRH/3yHMvamBXAi4v1gMn2DFmLkq1Sv4I4sgrR2nQ4q02kzh+iKxT+vT4hhcsBTvHPQIoqF2/n5SJI3BXmEiZNBJHbhm6hOgWeiiCQQqXrsJba214aT9JC6USX51N0ocm9QgEQXDOtHZdNg9PtZnanw5Qu34/3moztev2NbPvupRYAo6Wc0WXEIW3xvJf61TQK/mLqZNGUrJiDdaD+eRnfooq3EDKxBHy2AWcboIuD71emopp4yG29L+HHWPmYj2QT/t7r8TYMVnWr+iB3bDnlpIycQSlK9eSPedt/GYH7jITKRNH0Oulu3GVVOMqqaHqq23Nxthvc1K35QiJV0ofKFVGHZ4ai8xX8oTheCrr6fL4ZII+6bij80Q5xk7J1K7fz85xj+C3ubBlFZM6cQSpk0ZgyypC+IOYNh6S7WHcJf3w25yYthwh6vwu0hE/4Pj8D6jfehTznuMkTxhO3CX96PLI9QTdXmz782T9aE6riJSJI0idNLKBVoC6jYdkvhpp1W05Qvptl2HslILwB1vwdTpa+nYJLWyAZU+urCcBpxulQYPf5sTYJQW/w0Xhq1+R/9IX2I4UYdmfR4dpVxE7og+R/Tqd0QbEDJH8t14v3Y1l/wm29L+Ho/cvlfXBZ7ZLwROzXbpUIhCU+5c8YRj1O3NIunJIg06NwF1Rx+F7XuPI/a+jDjeSOnEEUQO7IIJB/HYXW4fPwNJw6UTKxBHEXtwHT1U9CqUST0U9HR6YQM0Pe4i9uI9047fDTeKVQ4ka2BWlXkvVqh3y+pB4xQXN9Mhbbabik82oIwzYsovZdeVjUkqSbWvRDB1D0GxCM3I8wdI83O8uJliSh3//z3i+egf/oZ0Ejh0ChQK/3U3A4T6r39U4XvU7silcuvoX247wHhkoNCqSrrqQsvfWSReCzP9Aln3GHX8h6PHhM9vZOXoOnmoze655muK3v8dvcVC3NYuwLmls6nUnQa+Pgle+wlNuwltjRhsbgb5dAlGDu0m6+PMRjB2ScJfUEN6nAyIYxFttJm/+B/jqrBQt+ZqAw0X8pedjO1ok34q+c+QsdoyZi9/qRKGRjqXaj5ehUCnxVpvJmDIOlAqcRVWyX9R0vIrf/I69k+aTM/dtia9/jCLhikEE3F7Zv2k6v5r6N57Kero8dgM+k43w7um4S2tJmTiCPX97suGCMwd1mw5R8MqXqI16yj/ZhKuwStbf2OG9OXBzprTT90hhg2wsVH697Zx9KU1cBFGDJD8gYHfjt0oXkdXvyJLmosOFNj7qtH7Ar6EbVQ35GmvW7EGXGI31YD6Fr3yFt9ZC4uUDse7PI7yH9FE96PGSPGEY1Wv2cmLhx6xLu4Gq1TspWbkW4fVTu+EglgOS/1311XaiL+gu+4uNNsvYKZmoAV1RRxlb2Ed5jfH42Db8IemCue93y3Ox0Wf2VptJv2Ws7M8FnG6CPn8L3dgxZi62o0UIXwBtbIS8/pxNN87F9w3YXOy+8gnMO7Jlv01l0BFxXkfpQrl6OwghfXQJ00Mg2Ko/WvP97ha202e2N1ubG9dYpS7slACkQcob2eQkasBSgb++BH99CUG3lRBC+MUQvxNuvPHGFs9mz54t8vLyhBBCLF26VDzxxBNCCCEqKirkMosWLRI7d+4UeXl54vHHH2+17aqqKjFjxgz534sXLxZTp04VP/30kxBCiFmzZomsrCwhhBAff/yxWLlypRBCiIULF4rDhw8LIYSw2+3ijjvuEB6PR7hcLjFjxgzx8ccfCyGEeOKJJ8Ty5cuFEEJkZ2fLtH766Sfx9ttvCyGEePnll8XXX38t96GgoKBFP1966SWxZcsW+d8ul0tMmTJFuN1u8dJLL4lvvvlGCCFEIBAQDodDWK1Wcc8995yWz++//1688sor4qGHHpKfNe3TihUrxIYNG5r1YcWKFeKuu+4S+/bta1WWTfHDDz+IWbNmyeNyah9+/PFHsWjRIuHz+YQQQpSVlQmXyyWEEOK1114TU6dOFRUVFSI3N1dMnTpVlvupuPfee4XFYmnB39dffy2PQVO89tprYsGCBSIQCIiKigpx9913C4/H04z3Rl4//fRTIYQQR44cEbNnz5Z/e+CBB8TcuXOFEEJ8+eWXYurUqWLXrl1CCCEqKytFMBgUQgixcuVK8c0334iSkhJx//33C7PZLIQQwmazierqaiFE67rdtK/bt28XQkh6dOLEiRZ1tm/fLl577bVm5bdt2yYeeeQR4XQ6W7T5ww8/iGeffVY4HA4hhBAOh0P8+OOPLWg0yrW4uFg88MADwmq1yn0/Ha0DBw6IefPmyeNoMpmE2WwWeXl5YubMmcLj8Qin0ynuv/9+kZ+ff1q+G7Fl8H3CvO+4cORXiMqvt4sf0yeL4hU/CEdBhfCYrMJVViOsWUVix9iHRc2P+8Tua54WlkP5wpZbKvxOt/DUWUXF19vF2vQbxP5bXhCusloR9PtFMBgUwUBAFL2zRqxJvE4cnfWWqF27RzhyS4U9u0jYj5cJZ2Gl8JisIuDzi4DXJxzHy4S33ib8DrcIBgLCXWESRx58Q2wefL8w7zsufFansBzIE/tuel7YT5QLR0GlqN+TKxwFlcJVbhJ5L38p1iReJ9YkXidK3v1RBP0BYcspFjvGPizWJk4SaxMniX03LRJ+h0sEg0ER8PlF6X/Wi7WJk4Snxiy8dTZhPVwgrIcLhC27WDgLKoQtq0jsGjtXrE+cKPKf/0R4ai0i6JP4c1fXi6wHXxdrEq8TrnKTsOWWCuvRQlGz6aCwHCoQjvwKUfH1dlH8r7XCUVApbMdKhbu6XvisDuE124Xf5RFln20WjoIK4bM6RMDnE8FgUPidbmHNKhKb+t4t1iZOEmWfbBJ+t0cEPF5Ru+mQ+DF9sqj4cqsIuL2y7NzV9fIYbep7t9h3/QLhKKwUfrdHeOqs8tjuGv+YsBzIk+Tub5B7foXYMfZh4SyqEj6rU5ZN4fJvxebB9wt3db3EcyAgAh6JVs2GA8JZXC2cxdUi4PFJ9fwBEfD5Rf2uHGE5cEJYjxaKqu92iZL31wtHQYWwZhWJ7EdWCvuJMhHw+kXFl1uF/USZ8NSaRfX3u8T6xImiZMUPwm93iWAgKPxur7BlF4ldl84RNT/uFdXf7TqpW8GgCPoDombDflH22WaJH49XBDw+4aqoa6azZ5LH/lsyT+qs3y98NqdUb/1+EfD4RMDjFX6PT7gr60Tugg9F9Y/7xMa+U8X+W14Q7so6uS8Bn1/suOKfYk3idcJZVC2C/oAkL69PZM19W7ir60XA5xdBf0DY88qFLbtYHF/wYYMMq4Q1q0jsv2mRMO87LlylNcJrtgtrVqHw1FmFt84mz0VXRZ1wllQLn90lilZ8f3a+AgFZVofvXSLWJk4SzqIqqS8BabxKP9gg24D6XTnN5BHw+oSrrEY4S6ob9NQpHPnS+m/LLRUBrzQefodL7LjiUfFj2vWi/NPNIuD1iYDbKxyFlTJfjvwK4SqtkeTWoCs+u0u4ympEwOMV7ippbtiyi0XNj/vOPl4BScaO/Apx7Kn3hC27WDgKK0XQHxDu6npxfMGHYsvg+86iv1Ut9NddWXfSRnh9wrz/uHAUVAivxSH8DrewHSsR1Wv2iOzH3hV+l0cEvD5hyyqSbWfA65Pa8vqE3+URlat3yHqY+/T7wu/2NOOr+F9rhbuqvqHeST2s35kjNvW9W5qXNpesa/a88nOi1agbAZ9f+B1uWYbV6/ZJ4x8MNtf5H/cJZ2mNJIsGvfGa7b+aTgXcXuGurhfOkhrhtdil+er1CZ/FIXxOtxBCCJ/dJWzZxcJ6uEAcmf66NHaBgDRv8stF9Zo9YtN5d7c6b3x2aU30uzzCfrxMWA8XiOo1e6Qxyy0VO8Y+LK93PptTHjtXWa048uAyYc0qknlwltQI895csf3SucK8/4RwFFQIR0GFyH99lTDvOy68Frtcv1GnnCU1wu9wC2eZSTgKKoTtWKnwO9zCZ3MKn9UpbDnFouyTTeLH9MnCmlUkj6ezuFpYDxeIkn+tbUar4Jxo1Taj5Xd5WuXrXGk58iukMtlFwmOyCr/DJbz1NuEqq5HW7GLJ9pgP5glbdrFkAxrsmtfiOKsNcJXVCiGEsGYVymtt9Zo9kj54fcLv9gr7iXJh3psrsh95R/jsLuEsrhK5Cz6U/QB3ZZ3wO92yPtVsOCCKVvwgvBaHrJc+p1u4ymrF/lszhddiF556m/A7XMLRYHtdZbXCW2+TfIpDeWL7pXNbXWfXJk4SFV/83MwenFj8mexPnFj0sbROeH3Cl7VXWO++XPiOHRRBh00EPW7hrywR/vxsYX92mgjU1Qj3xtXCX1Yo/OVFDXNdsmGuslph2nL4tH7X6dawttqOtYmTROXqHcJTZ5VtqbOoSvaV9l2/QPjsLuE120XNun3N/MS67dnCnlcuAl6/yHvpC1G84gfhszpFwOsT9uNlwnIwX9Ss2yd8NqcIeP0i4JN08eiDy8T+6xcIR165NP8axtBZWClMmw9L8/5ooXBXm0XFV1uFo6BCuMpNkj67vcJbbxeWg3ln9Iu2jZolLIfyhcdklWTr98v+TVO+nMVVzdYHSYf9wp5XLs/7U22Mq9wkPCaLvIY1zjHTlsOyPWvqSx286+UW+numtchdYxZ+l0c4CquE3+EW7so6UbvxoLAcONFiLp6LH/Df6Mb+WzKFz37ST67ffUx+L2ic78GANOdN27LExr5TxZrE6+Q5GvQHhN/hEtbsYrF97DzhLKoWfpdHnkMHpiyWdcpbZ2vVPjauaY1rzNrEScJdYRJ+p7uhHb9wlZtkm+WzOaW1+YfdomLV9ha6sWv8Y0II0aAbfhEMBIWroq5V3TiX8TrV9w36JPlaj7b02yT/v0S2N9mPvNOqf9NoOz11Vtl2NvZP9s8b1li/s154a/LkPwGXVTx4/z1i2IVDRK+ePcXFwy8UH77zuvy731F31vfBPzrUmtT/+T9/NCiE+H32n1533XXExJw8ojB+/HiSkpJ49913iY2NpWvXruTl5fHkk0/yzjvvcPToUZRKJWlpaUybNg2FQsGCBQuw2WyMHDmyWV7J6upqFi1axOLFiwHpYpu5c+dyzz33MGrUKAoLC3nrrbfweDwkJiZy7733Eh4ezo4dO/jwww/lHXFffPEFW7duJTExkbi4OOLj45k0aRJPPvkk3bp1IysrC5fLxT333EOXLl3YuHEjeXl5TJkyBavVyooVKygrKyMQCNCzZ0/uuusuuY8ej4epU6eydOlS+YISgBdeeIFhw4bRq1cv3nzzTaqqqlAqldx5551069aNV155heLiYvr378/ll1/ejE+z2czUqVO55pprmDhxIkCzPuXk5LB8+XI0Gg0zZswgOTmZ3NxcFi9ezLJly866u89qtXL33Xdz2223cdlll7WQdTAY5KOPPpJzb0ZGRjJ79myMRiMbNmzg448/Zvny5fj9fm677Tbuu+8+hgwZ0oLOtGnTWLhwIW63uxl/q1atwu12yzsSG7F06VLCwsLIz8/HYrFw8803M3DgwGa8A9jtdl5//XWqq6vR6XTcddddtG8v5XJZsmQJwWCQ6dOnc+zYMR5//HHefvttIiIi+PLLL9myZQsqlYro6GimT59OeHg427Zt48svv0QIgUqlYsqUKXTr1o2bbrqJ9957r1UZLl26lIEDBzJ06FCefPJJbrrpJjp37tyszo4dO9i7dy/Tpk1rVn7Dhg1s2bKFefPmodWezIMihGDVqlVs2LABtVqNSqVi/PjxjBgxohmNRrlGRkayceNGVq9ejVKppEOHDmektW7dOjnHpV6v5/777yc5OZkvvviCTZs2kZCQQGxsLOnp6Vx11VVn1KEfk6474++tQZwxEd3poeWX37juRXX2Qq1A0YYcKqo25l3xt2GDe1v691ujLePcVr7aIvtAG/WwLWirzv8RxjmEEEI4N/yWNjGEk/gj2N+hV1vOXugU7Pgy6v+gJ78/2nrkr2WG5D8H/gj62xaE+GqO35KvUUcX/uI6mvhOZy/0B4Zam3b2Qr8z/N5zP1n8v4DfLSgZwv8GVq1ahdPp5B//+Mfv3ZUQ/j9AKCh5EqGgZHOEgpIn8UdwUkMIIYT/W4SCkr8P/gj2NxSUPIlQULI5/gj62xaE+GqOUFDy90UoKPnr438qp2QIvy0yMzPZvHkzV1xxxe/dlRBCCCGEEEIIIYQQQgghhBBCCCGEEP5/wu95djyE/z08//zzYtasWc3+7N+///fuVgh/cjTmwPwt6v1ZabW1XohWiFaI1p+DVlvrhWiFaIVo/TlotbVeiFaIVojW/169PyutEEJoDaGdkiE0w+zZs+Wblhv/9O/f//fuVgh/cqxbt+43q/dnpdXWeiFaIVohWn8OWm2tF6IVohWi9eeg1dZ6IVohWiFa/3v1/qy0QgihNYSCkiGEEEIIIYQQQgghhBBCCCGEEEIIIYQQwm+KUFAyhBBCCCGEEEIIIYQQQgghhBBCCCGEEEL4TREKSoYQQgi/Oy699NLfrN6flVZb64VohWiFaP05aLW1XohWiFaI1p+DVlvrhWiFaIVo/e/V+7PSCiGE1qAQQvx2d8qHEEIIIYQQQgghhBBCCCGEEEIIIYQQQgj/3yO0UzKEEEIIIYQQQgghhBBCCCGEEEIIIYQQQvhNEQpKhhBCCCGEEEIIIYQQQgghhBBCCCGEEEIIvylCQckQQgjhTw23200wGASgvLycPXv24Pf7/09ovf/+++f07I+I6urqc3r2a6DpmAEEg0E8Hs9Z6+3fv7/Fs7Vr1/6qffs94PP5zunZr4H/Zr643e7/kz79EVFTU8OhQ4cA8Hq9uFyu37lHvw7aypfX66W8vPz/smshhPCr47e0vX9WBINBvvnmm19cLycn55yehRDC/zX+rOt5CCH8L0H9e3cghBBC+P8H+fn5Z/y9U6dOvzrNJ554gqeffhqHw8EzzzxDp06d2LZtGw888MBZ6+bk5FBRUcEll1yC1WrF7XaTmJh42vKHDx9u8ezAgQPceOONZ6Tz+OOP07NnT3r27En37t0xGAxnZ6wBwWAQs9ncLIgXHx9/xvL79u2jurq6WZ3x48efkc7ixYtZtGjRWZ+diurqar7//ntqamoIBALy87lz5562zjPPPMNjjz2GXq8HJCdw/vz5zJ8//4y0Pv/8czQaDX369AHgq6++Iisri8suu+y0dcxmMx9++CH19fU88sgjlJaWkpuby+jRo89Ia8mSJdx///1nfQawc+fOM7Y1ZMiQM/7+z3/+s4WcW3vWFOXl5axatYra2tpmcn/iiSfOSKst8+XYsWO88cYbuN1uli1bRmFhIevWreOOO+44I63y8nLefvttLBYLixcvpqioiD179nDNNdectk5OTg4dOnRAr9ezefNmCgoKuOKKK0hISDgjLQC73U5lZSVer1d+1qtXrzP2ry0yXLduHevXr8dut7NkyRJMJhNvvfUWjz/++GnrtGYbjUYjCQkJqFSq09abOXMmCoWiRb1OnTpxzTXXEBERcdq6v9S+tYUvgD179vDee+/h9/tZunQphYWFfPzxx63agJtvvlnmpzHluUKhQAiBQqHg3XffbZVGW+ZYU1qt4XS02loPwOFwsGnTphb28Pbbb2+1fFv4eu65587YvzPZXmjbvGzrXPH5fOzcubPFenTttdeesd4v1V2A7du3079/fwwGA59//jkFBQX8/e9/P6Pf0RbbC79Mhu+8884Z2zqdbrS1XiOWLFki+x1paWlnLNsIj8fD6tWrqa2tZerUqVRUVFBeXs7AgQNPW0epVLJnz56z+hinYuXKlS3k3NqzRrRlrpwtWHq6Prdmd5vihRde+FXqNMUv8d3a6mv/NzrVVl/KarWybt26Fjbx3nvvbVH213iHOHbsWAtaI0eOPG35tq57bfFVnn766RbttvbsVPxS2bdF79s6V0II4VwRCkqGEEIIvxnee++9M/5+uheY/9aZ0+l0bNiwgXHjxvG3v/2NOXPmnLWvn376KXl5efKLj9/vZ8mSJTzzzDMtyq5du5Y1a9ZQXV3NrFmz5Ocul4vu3buflda0adPIyclhx44dvPfee2g0Gnr06MGtt956xnrff//9/2Pvu6OiOPvv7650ULCABUVELBQVRaKCRjFolMTYNVGxJDG2mFhilxgL0hR7I1hi1LzGQmLBSFADAiIhiEQQkCYCUlZApC7Lzu+PPTPvLkzfxO/3d757z3nPG5d9dmZnZ55yn/u5F5cvX4a5uTl1fSQSCev1CAwMhL6+PmxsbFivKYmioiK8ePECdXV1GpP++vp6XoqR4OBgeHp6wtXVFVIpP3G+XC6nCEkAMDIy4qWUXL9+PQIDAzFv3jykpKSgqKiI87c+evQoxowZg/DwcABA165dsW/fPs6JdGFhoca/lUol44Q5JCQEtra26NmzJ+3fmUjJqqoqVFRUQC6XIy8vjyJp6uvrOa/Hvn37MG7cOHh5efG+7iSEPi8//PADtmzZgqCgIACAra0tnj59ynmcEydOwMfHB6GhoQCAnj174uDBg6zkR1hYGIKDg5Gfn49r165h7NixOHz4MLZv3856rDt37iAiIgIVFRWwtbVFVlYW+vbty0qaiL2Gt2/fhr+/PzZv3gxAdU+9fv2atc3JkyeRm5uLnj17giAIvHjxAj179sSbN2+wePFiDBo0iLbd4MGDIZVKMXLkSABAXFwcAMDY2BhHjhzBxo0badsJ6d+0+V7ksfz9/fHdd98BUN0f5eXltO89e/Ys5+fR4a+//gIAvH79GllZWXBycgIApKWlwcnJifYZI4918eJFWFhY4N133wVBEIiNjWVVwohtBwD+/v7o06cP7/5XzPf66KOPAKhImqqqKowaNQqA6t7gQ96LeS7FPitBQUEUia6vr8+rjZh7F1BtWo0YMQIZGRl4/PgxJk2ahLCwMOzevbvVe7XpewFh15AkUjIzM1FYWAh3d3cAQEJCAnr16sV4DLHtSHh6eiIjIwOnTp1CWVkZevbsCUdHR3h7ezO2OXr0KOzs7PDs2TMAQMeOHRESEsJKSgJAv379cPLkSbi7u8PQ0LDVd1BHVlYWMjMzUV1drUGE1NXVaZBxLSHmWRGreCP71du3bwMA3n33XQDA/fv3Nb6ftm3UIWTuRs615XK5xrhSUFAAe3t7xmdFm3tK7FwqKCgI/fv3x4ABAzj7DrHfi8ShQ4dQWloKW1tbjWOxkZJixz0hcxW5XA65XI43b96gpqaGer2urg6VlZWcxxJ67cn7vri4GDk5ORg6dCgA1TPk4ODwj7XRQQch0JGSOuigw1sDl2qCCdpM5giCQFZWFmJjY7F06VIA0NghZUJiYiKCgoIoVUmHDh0YJ7AjR46Ei4sLLly4gLlz51KvGxsbw8zMjPNYnTt3hoGBAfT09KCnp4e0tDQUFRVxtouIiMD+/ftZ1VAt8erVK04SVx3FxcVITk5GbW0tNekHVEThkiVLONvr6+uzLnLoYGRkhNzcXGqCnJubCwMDA8527dq1w/r16ymFHxeZDQBv3ryBu7s7fvnlFwBAmzZtWCfG4eHhCA8Ph1wux4IFCwCo7jE9PT14eXnRtlm7di3i4+NRUFCAoUOHYuTIkejSpQvn90lJSUF0dDRevXqlQdYYGRnhk08+YW0rlUpZFaJMEPu8tFTn8iEm5HI57O3tBbVr06YNJBIJkpKS4O3tjbFjxyI6OprzWBEREfD398eWLVuwbds2FBUV4eeff2ZtI/Ya6uvrQ0/vv9Or5uZmzvvQ0tISS5cuRY8ePQCoSO9r165h+vTp2LNnDyMpmZmZqbEQs7Gxga+vL3bu3Im1a9cyHk9I/6bN9wJUv5mJiQnn+1pCiBqOVNUEBAQgJCQE7du3BwBUVlbi5MmTrMd5/PixBjE1fvx4bN68GZMnT/7H2zU1NVH9Bh+I+V6k+vfixYsaC+ChQ4fyGoPFPJdin5WKigps2bJFUBsx9y55jgCQnJyM8ePHw83NDZcuXaJ9rzZ9LyDsGo4ZMwYAEB0djW3btlHP2Lhx4+Dn58d4DLHtSDg7O8PR0RHZ2dlIS0vD77//jsLCQtbxurS0FKtXr6Y2P/iMy4CKaATQqs+lux8VCgUaGhrQ3Nys8buamJhgzZo1jMcQ86zMnDmT1/m3BEnut+x/586dC19fX1qlr5g26hAydyOv6/79+7FkyRLY2NgAAAoKCnD9+nXGdtrcU0LnUiQaGxs5q4lIiP1eJHJzcxESEsJr3CKhzbjHd64SFRWFmzdvorKyEhs3bqQ2QUxMTPD+++9zHkvotSfv+127diEwMJCqzpo5cyZCQkL+sTY66CAEOlJSBx10eGt48uQJnJ2dGctsmBRj2kzmFi5ciPDwcLi5uaFHjx4oLS2ldtDZoKenB4lEQk0+uPzyrKysaMtVa2pqOInJlStXom3bthg5ciTGjh2LTz/9lNdkrlOnToIX+y4uLnj8+DEjydESbm5ucHV1xS+//IJp06YJOhYAeHt749KlSxg0aJDGxI6tzGbBggXYt2+fxqJi9erVjO9vWU6pUChQWlqKhIQE1pJPQKUKfPPmDdU+KyuL9ZpOnToVU6dOxYULFzBnzhzG96njnXfewTvvvIOGhgYkJSXh7NmzePPmDT755BPW8uExY8ZgzJgxSEhIwPDhw3kdi9xld3V1xe3bt/HOO+9oKJC47kUxz0vHjh2RmZkJiUQChUKBiIgIXuWAbdu2RUlJCXXtExISqN+cCUZGRggPD0dMTAx27NgBpVLJy/PSwMCAWkA3NTXB2tqa0+NQ7DV0dHTE1atXIZfLkZqaitu3b3MqiYqKiihCEgC6d++OvLw8dO7cmbVdQ0MDnj17hj59+gAAsrOzqb6KrexbaP8m9nsBQI8ePRAbGwulUomXL1/i1q1b6Nu3L2sbsWq48vJyjXvI3NwcL1++ZG0jlUpx//59eHh4AFApCvn0v2LajRo1ClFRUXB1dRV0T4n5XtXV1SgtLaXuobKyMlRXV7O2AcQ9l2Kflb59+6KgoIAiF/hAzL0LqMjL0NBQ/P3335g8eTKampqoxX9LiOl71SHmGlZUVKChoYG6Zg0NDaioqOA8lth2O3bsQGNjI/r06QMHBwf4+/vD3NyctY2enh7kcjn1vUpKSjTGdSYI2ZB2dHSEo6MjxowZw0vZ2xJinhW5XI67d++isLBQw96DroRYHQ0NDcjIyED//v0BqOaoXPejmDaA8LkboBpX1J8tGxsb5Ofnc7YTc08JnUuRcHV1RXJyMoYMGcL5XhJiv1ePHj1QVVXF+SyqQ+y4R85V7t+/j+3bt7POVby9veHt7Y1bt25h4sSJvM+NhNhrL5PJNJ5fPT09xioGbdrooAMfSAimEVkHHXTQ4R/Gzz//jFmzZuHo0aO0f+eaAK5btw6fffaZxmSOLJFgwoMHDzBixAjO11ri2rVrKCkpQWpqKqZMmYJ79+7Bw8ODVkUQEBCAjRs3YsWKFZT/GQmJRILDhw+zHisiIgIZGRl49eoVunXrBkdHRzg4OHCq6Y4dO4bi4mIMGTJEYyHI5u2SmJiIQ4cOQalUQk9Pj9OrjcT27dtFKV0vXLiAmJgYdO7cWWPBzvVZCoWCIo26devGa+EjBrm5uTh9+jS1MK6ursaaNWsYS63VIdSjUKlUIiUlBXFxcXjx4gXmzJkDFxcXXueZnJyMFy9eaJTM05HxdPcgCT73ohhUV1fjzJkz+Pvvv0EQBAYOHIhFixZxKnhLS0sRGhqKzMxMmJqawsrKCitXrmT1hquqqkJsbCx69+4NBwcHyGQypKWlsZZfASobgeXLl+PmzZtIS0uDqakpmpubsWnTJsY2K1asaPUan2uoVCpx9+5dpKamgiAIDBo0iFFFS2Lfvn0wMzOjCK74+HhUV1dj5cqV+Pbbb+Hv70/bLjs7G8eOHaMWtcbGxli6dCm6d++O5ORkqvyuJej6t5EjR7IuiOi+13vvvcepGmlsbMTVq1c12k2fPp1VZbVu3TpKDUfaAnzzzTecSqGTJ0+ipKRE4zp26dKF1QutrKwMZ86cQWZmJgBVqenChQs5PQrFtPvtt9/wn//8B6amptRrfO4pMd8rJSUFJ06coEjJ8vJyLF68mLPPoXsuv/rqK1aCSOyzsnr1apSUlMDKygr6+vrUeMT2OwsZm9XR2NiIlJQU2NjYoGvXrqisrERBQQErySPW81JM33bv3j1cunSJ2gRKT0/HzJkzKfXaP93uzJkzyMvLg56eHvr16wdHR0f07duX9blMTU3FlStXUFhYiEGDBiEzMxPLly/n3LgS4zdYXFyM69evt/L/45o7iHlWQkJC0K1bN8TFxWH69OmIjY2FtbU1Fi1axHqs3NxcHDt2DHV1dQBUyrZly5axbrqKaQOIm7vt378fRkZGGDVqFCQSCWJiYtDQ0IBVq1axHkvMPUU3l1q9ejVsbW1ZjzV//nw0NjZCT0+P2kj7t77X9u3bkZ+fD3t7e405JZvPrpjxHBA/VxHqeQmIn8devXoVDx48gJubGyQSCRITEzFixAhWAYKYNjrowAc6UlIHHXT4/wZiJnMbNmxoZYxO9xodUlNT8fjxYxAEARcXFwwcOFC7L8CBhoYG3Lt3D9evX8erV69w8eJF1vczlZ6xlSR9+eWXWLduHW9PMxI//fQT6urqeHlCqWPVqlXYs2cPL1JRrJJWHUlJSUhPTwcAODk58drRbm5uRnFxMQiC4E2ACvEofPLkCeLi4pCdnY0BAwbAw8MDvXv35jwGidDQUMjlcqSlpWHs2LFISEiAvb09li1bxvszuKBtOIY2aGhoAEEQvAOeysvL8fLlSwwcOBCNjY1QKpWCwqHS09NRV1cHFxcXxt9aqVQiISGBkdRjQ0RERCuChO41dcjlcty+fRsZGRkgCAL9+/fH+++/D319/VYeq3Soq6sDQRAaZBcX3nb/JgSbNm2Cv78/1Vc3NDRg69atvMoXHz58SHmaOjo64p133vm3T5c3Vq5cCT8/P7Rr105w28TERKpv4/u9mpqaKCsQa2trXr6NZWVlsLKy0nguydf+aTApbLgUckLuXXWPNjqwqTn9/Pwoz0v1TbVJkyaxfiYJoX1bVVUV5dfYp08fWFhY/KvtyHMk5x1VVVW4cOFCq/eQyr6mpiZKnU0QBPr06cPrXt69ezfleRccHIzm5masX78ee/fuZWyzbt06jBs3rtW15xNmIvRZWb9+PYKCgqiND4VCAT8/P94bsepzUr4Q2kbM3E0ulyMyMpLqDx0cHDB+/HheZfdC76mmpiZIpVKNuRRBELy9YoVA7Pci74mWYNtMFjOeiwWT5yVXaBUgbh4LqNZVZKq9g4MDLz9aMW100IELuvJtHXTQ4X8EfJVf6rCzs0NwcDCvydyjR4/w6NEjVFRUaCQK1tfX8yrNO3fuHObNm6ex2CFfYwJd2t4HH3zAmoYNqIITMjIy0NDQgL59+2LWrFm8jKNJ8rG+vh4SiYSTuABUBtg9evQQREgCwjyh1NGzZ0/U1tZyloUBqgmjs7OzhnelOrhIyfPnzyMnJ4cK/SAVqOo+nySYiE+yzIvrWEI8Cnfu3AkbGxv0798fCoUC0dHRGt5CXBPOrKws7NmzB9988w1mzpyJSZMmcZIzv/32G0aNGkWRVDU1NYiLi2P0J9ImHOPcuXOYNm0aDAwMsHv3bjx//hwLFiygvF+ZcOHCBUyePFnjHG/cuIGPP/6YsU3LJMyKigrWJMy6ujqYmJhoEBNk2Zd6eVpLSKVS3L59WxQpGR0d3WrB8scff7AuYgwMDDBp0iRasoPtua6rq8OlS5c0SLgZM2bwWugOHDhQEBGZkZGBS5cuUQnLpFKHSw2Xk5OD8PDwVuoPtnt4xIgRCA0NRW1tLaKionDv3j289957vM5z2LBhvDYwSIhJmxbbrnv37rxCLejQq1cvGBkZUWR8fX09K9nV2NiIGzduoLy8nHdSMgDs3bsXgYGBGvcd+RoTFAqFBkng5OQELy8vzoWxpaUl8vPzqQVu//79OZVVQsfmDRs2iFaPC/W81CahliAIpKamoqysDDNmzIBMJkN2dnYrb8p/qt1vv/2Gp0+fIjc3F5aWlvD09GScd5Cp12TyuJBSW0Cc36BYn1JA+LNCKvRMTU1RUFAACwsLXiWpYhSgYlOqxczdDAwMMH78eAwZMgTdunXj3U7MPUXeG+o2JHwFAEI3k8V+L0dHR1RVVSEnJwcAYG9vzzk3FTqet7QTIsFH2SrU81LbeSygIniNjY0p72Y+G1Bi2uigAxd0pKQOOujw1sGk/OKCkMlc+/btYWdnh6SkJI2ddWNjY15BA3///Xer11JSUlhJSbq0vUOHDnEmA/fp0wcfffSRIHUDoDL3Pnz4MEW4tG3bFl9++aXGpLAlLCwssH37dri4uPAu+QbEhxS9fv0aq1at4lUuQxJEY8eOpUr0heDRo0cICgqiFjtjxozB+vXraUlJJuKTBNdkTohHobaKRvI4hoaGqKioQNu2bVFWVsba5s6dO5gwYQL1bzMzM9y5c4eRlNQmHOPx48eYN28eEhMT0aFDB6xZswbbt2/nJCVTUlI0fDnNzMzw6NEjVlJSaBLmwYMHsXHjRlpigouQGDBgAK5duwZ3d3cNgoaJyIyNjUVsbCzKyso0FmINDQ2cpewtCT8SXITf0aNHYWNjQ3muxsTE4OjRo/jmm29o36/Ngun48eNYsGBBK+USFw4ePAgfHx9BCp+PPvoIqampMDY2RnFxMWbPns2LQM3KysLp06dRWFgIhUIBpVIJIyMj1u8lJm1abDupVIr169fDyclJoz/k2pgQSsYDwpOSi4qK8OLFC9TV1Wksduvr6zU2D+kQFhYGhUJB9S8xMTEICwujwrKYEBERgTt37lBKtkOHDsHLy4vVRkDo2HzkyBHWc2CDUM9LsWnOgOoaSiQSpKWlYcaMGTAyMsLJkycZrRu0bSeXy/Hhhx/Czs6O1X8WUPnGHT16tNUmLwmu+1eM551Yn1Ixz4qXlxdqamowe/ZsBAUFoaGhAbNmzWI9DiAucVpsSrWYuVtSUhJ+/PFHKBQKHDlyBPn5+bh48SJn5YOQe0rbpHohm8nafq/4+HicO3eOmu+cOnUKPj4+tL6xYsdz9WAsoRDqeantPFaMd7NYv2cddOCCjpTUQQcd3jrEKL8AYZM5W1tb2NraYtSoUZwTbnVERkbi9u3bKCsr01jY19fXo1+/fqxtxSYDDxs2jJr8kLvSVVVVnERtaGgo5s+fD2dnZwBAWloaTpw4gV27djG2sbKygpWVFRQKBa+AEBJiFVl8JvYk7t27B29vb0qVIQZ1dXXUooVU1NKBy7+UCx06dEBtbS3c3Nywa9cumJqaokOHDrTv5fL24sKQIUNQW1uLSZMmUeQa1wKGIAiKaALAOxBGTDgGSaIlJydj5MiRvBLnyXNqamqiFlhyuZyT/BCahLlx40YA4oiJe/fuAVARoSTYiMx+/fqhffv2ePPmjYbi0cjIiNPbSSzhV1paqtFPzZw5E+vWrWN8vzYLJhMTEwwePFhwu3bt2mHo0KGC2wlVcgKqReaqVasQEhKCgIAAREdHo6SkhLWNmLRpse3c3Nzg5ubG+dktIZSMB4QnJRcXFyM5ORm1tbUai10jIyMsWbKEtW1OTo6Gt7OzszPrfUji7t278PPzo0j/yZMnY+vWrbSkpNixuaioCNbW1sjNzaX9O1s5cEZGBv744w/enpdi05wBlT9sYGAg1q9fD0BFvvHps8W2++ijj5Cfn4/ff/8dALtKdcOGDfj777/x5MkTXuXTLTF//nwEBQWhpKQEvr6+lOcdG8i507Vr16jX+CizxTwrpArb0dFRkO+yGAWo2JRqMXO3S5cuwd/fH9999x0A1byYjwJUyD2lbVK9kM1kbb9XeHi4RqBTdXU1du7cSUtKih3P6aoz1ME2P3rz5g3WrFnD2/NS23lsYmIi5d0MqOa1XBsrYtrooAMf6EhJHXTQ4a1DjPILEDaZCwkJwZo1a7B+/XoN0oJrUTFy5Ei4uLjgwoULGpMiY2NjTrJFSNqeOk6ePClK6dDY2EgRkoCq7IVtZ5pMv/3qq684z6klhCqyyOOdPHmS1TdKHdbW1lixYgVev36t8bl8wg8AYMqUKZQKiSAIPH36lDMhm67cjvQQYysjJBfcs2bN0vAoZMIff/yBW7duUWpKa2trTJw4kdPAHPivrcHw4cPh6uqKpqYmTjJ44MCB2LdvH8aNGweJRILIyEheoToLFizAd9991yocgw2urq5YtWoVDAwM8Pnnn6O6upqXj9SoUaOwY8cOeHp6AlCRgFzXQ2gSJhMRQYJtgS2UyLS0tISlpSX8/PwEtQPEE34GBgYaSa4ZGRm8/MLoFkxGRkas5bZOTk748ccfMWzYMI33cZEUs2bNwvHjx+Hs7KxxX7CpOB4+fIjz589TZALfQC4A6NKlC5RKJaRSKTw9PbF161bW94tJShbbTuwGhVAyHhCelEwSpqQ/rhBIpVKUlJRQ4WylpaW8iBaCIDTeJ5VKGROxxY7NN27cwJIlS/Djjz/S/p1NCU4SW0JRWlqK06dP49mzZ5BIJOjbty8WLFhA9at0aNOmDZRKJfV7VVdX81IWi20nRKXarl07eHh4wNramrO8ng52dnb47rvvBHneiVW4inlWxAYaiVGAik1KFkN4t2nTRpDPpXo7vveUtkn1AP/NZPXzE/O9lEqlRrm2mZmZxu+tDrHjuTbVGWI3Nd68eYNLly5RoWv9+/fHjBkzOCs09PT0IJFIqN+WTwq8mDY66MAHOlJSBx10eOsQo/wChE3myNREUiklBFZWVvj8889bvV5TU8O6+Fm9ejViY2OxdOlSWFhYQCaTUV59bBCrdLCyssLly5epMtn79++z+v9JpVK8efMGCoVCcJq1UEUWebyePXtCJpNx+moCqlCcqqoq+Pn5UddCCEaOHAknJyfk5OSAIAjMmzePsyQ+JycHubm5FLGVnJyM3r174/fff8fw4cMxefJkxrZKpRJVVVWUl05VVRXt94yOjkZERATmz58POzs7EASBvLw8apHMh5gUmsjo4+OD33//HZGRkRpJyVxwcXHBwYMHNcIxamtrWdvMnTsXkydPhomJCaRSKQwNDXn9fpMnT4aNjQ1Vjjl9+nRO4nTOnDm4e/cubGxs8Pvvv2Pw4MGsSZjkNZbL5cjNzUXPnj1BEAQKCgpgb2/PWXJUUFCAwsJCDQUn03X39fXFzp07W5VI8yHUxBJ+ixcvxpEjR6igGzMzM17qiQ0bNkAmk8HMzAwEQaC2thbt27eHubk5lixZQnvc7OxsAK2JXq7y/nv37qG4uBgKhUKDgGIjJc+dO4cNGzage/funN9FHYaGhlAoFLC1tcW5c+dgYWHBWUL42WefITQ0FEVFRViyZAmVlMwFunZcGz4vX77EhQsXWt1TXOosoWQ8oOqj/fz8IJPJcPDgQSopmQm//vorJk+eTJUttgRbie68efOwfft2dO7cGQRBQCaT8bKt8PT0xJYtWyj16J9//sk6FxAzNpMqTzEWJJaWlsjIyKBKFaurq3ktwg8ePIj333+fGiPj4uJw4MAB7N69m7HNxIkTERwcTNnUJCQksFpZtGz3+vVrQe2EqFTJe+Pu3bu0n8UniCM7O5saw/Ly8gCwj2GkJ6pMJsOSJUt4e6KKeVaCgoKozUghwSxiFKBi2gAqYvDXX39FYWEh5HI59Trbfd2jRw/ExsZSG9K3bt3iteEg5J6KiYnBu+++i/LyctpNXi5rIDGbyWK/l4uLC/z8/DSS2Zk2A8WO59pUZzg6OtIG+XFh//79cHBwwNq1awGo1gL79++Hr68vazsx3s10bfis33TQgQu69G0ddNDhfxRNTU28lF+AajF8+vRpyuOpuroaq1evZt25b2hogIGBAZUKWFxczJq6GxAQgI0bN2LFihWCdznFYvPmzdi1axc2bdqEwMBAVFdXY9euXQgKCmJtV1NTg59//hmZmZkgCAIODg6YOXMmK3EaGhqKvLw8uLq6avjkcU0ct2zZAh8fHw1F1o8//si5i7x9+3bk5OTA3t5eI+CBrhxlx44d+PbbbzkDhdigbpju6OjIWTbq5+eHtWvXUteioaEBe/fuxbp167Bhwwbs27ePtt2tW7dw+fJlmJubUxNWJjXnli1b8PXXX7cyAi8rK8OBAwc4r6HQREalUol169bxVqjSoa6uDgkJCYiLi0NhYSFOnDjB+n4h5J02EJuEuX//fkybNo3yhisoKMD169exYsUKxjaXLl1Ceno6CgsLMXjwYDx69Aj9+/enJv7/JJh8Z/+t9NfQ0FC88847FAn8+PFjpKSkYMSIEThz5gwreSIUa9euFXwvkgtCoSgvL4e5uTkUCgVu3ryJuro6vP/++5SCjw1Ck5Jzc3NhZ2en0S4pKYm1z/H19cWsWbPwww8/YMOGDZRFAJfNhVKpxN27d5GamqqxycClAHvz5g3vpGTy3P/44w/av3OpPJuamiglHN+kb4B/kus/MTYL7afU/dMOHDiAiooK7Nu3j/Pe3Lx5c6tnaMuWLZx9fVFREbVJ4+zszIuUb2pqQllZmUY7CwsLzsqOtWvXwt/fn1JWy+VybNq0ifZZ1fbeEJMqvG/fPtjZ2SEmJgZ79+6FXC7Hli1bNGwC6CDmWRHTR5EQmnpcVlaGjh07arTJz8/ntOvZtWsX3N3dcf36dSxevBh//PEH2rVrxzpXamxsxNWrVzWuxfTp03mp6fnei7///jvGjRuHS5cu0f6dj/qvsrKS2kzmk/StzfdKSEig5sx8ktm1QU1NDUpKSjRIZLak75Z+qC9fvuT0QwXoA4U2btyIgIAAznNMTU3F48ePAQCDBg3iZZlCtiEIAi4uLnBwcPhXUtZ1+L8FnVJSBx10eOtQKpVITk5uVSrDRYz16NGjVQkQ177Ktm3bsGPHDtTW1mLnzp2ws7NDfHw8o6JFzC6nNgopQLzSwczMjJdCQR3t27dH+/btQRCEIB8YOkUWG6FDQkg5SmVlJdLT0/HXX3/Bw8Oj1W/LpRpraZh+69YtZGVlse66y2QyjUVEmzZtIJPJYGBgwDrJioiIwP79+znLYwAVYUSXTGhlZcWrVEloIqNQhSoJuVyOpKQkxMbGIi8vD/X19Vi3bh1nEjwTecdFSoop0RWTbA2oFljqYRU2NjbIz89nbZOQkIDg4GBs2LABy5cvR1VVFY4fP87aBlCVyXbs2BH6+vpIS0vD8+fPMXr0aCplnA5CVVzapPwCqnvqiy++oP49aNAg/PTTT1iwYAGjr6dYX9k+ffqgsLBQkOrRzs4O+/btg5ubG++Sb0ClbJPL5aiqquLd94hJgQdUQTcrVqyg7qu4uDjcvHmTlZSUy+UYMGAACIKApaUlZs2ahW+//ZaTlJRKpfDy8mJVBbdEYGAgPDw8MHToUNYEdxLkeasTTEqlEg0NDYy/8ZMnT+Ds7NwqBba0tBQA8++l7rtGeuWRYFI9aqNAAsT1U0L900hbBCcnJ/zyyy9wd3eHRCJhVWSpg1RGSSQSDSKDDXv27MG6detgbW0NQDWO7ty5k9OXWYhKlbw3HBwcWEvQmSB0DAOEe6KSePToEcaOHSvoWREaaETit99+w6hRo6hwwZqaGsTFxTEGygGqJPsNGzZQbdLT03nZ3Lx58wZjx45FREQEHB0d4ejoyDluGBoa4pNPPuHl7aiO06dPw93dXSMsjwnjxo0DILz0uKXXK+nJXVFRgYqKCtb5ntjvBahscISUmYsZzwFV2GBERAQqKipga2tL2WKw/WZi/FABVX8TFxeHESNGAFDNXYYMGcLr+9nY2FB9DZ/7/+jRo1i+fDlFXjY0NMDf35+TONVBBy7oSEkddNDhrSMwMBD6+vqC0lgBYOvWrQgMDNRIl6bbIWwJQ0ND3L17FxMmTMDkyZN5lZZmZGTA1tYWRkZGiImJQV5eHj744ANakoecZIgNkRg1ahTs7OyoXel169axLuDPnDmDhQsXIiAggPb6sSUQkhPH+vp6SCQSXotVQGUkHhwcLFiR5ejoiKqqKuTk5AAA7O3tNTx91DF79mz88ssvrQzTSXBNwJkM09lISQ8PD2zZsgVDhw4FQRBITk6Gh4cHGhoaWH+DTp068b4GbIspPgstoYmMgGphShqmcylUAVW54dOnTzFw4EBMmDABzs7OWLlyJZycnDiPJZa8E1Kiq02yNaAqQz9+/DhGjRoFiUSCmJgYahHPBFJhLZVKUVdXB3Nzc17et3v37kVAQABKSkpw/PhxuLq64uDBg9i0aVOr95Klb0wkIxO5qK2xvJmZGX755ReNMjZTU1PKi5EOYnxlAZX1QHR0NO+wEED1/QwNDZGamqrxOhcpKSaVVUwKPACsWbMGISEhWLlyJTIyMhATE8PpX2lgYAClUomuXbvit99+Q4cOHXgtOlums5PXkE0dOGnSJMTHx+PChQuwt7eHu7s7hgwZwtnnHDhwAIsXL4ZUKsXGjRtRV1eHDz/8kNaKJD09Hc7OzowpsEy/V0vfNRJ8vpeQsVkdYvopof5pLX3kyBAZQKXmZPMovHz5Mh48eEBds2PHjmH48OGcKfBubm4ICQnBN998A5lMhqCgIPj4+LC2AVR9i6OjI6VSXb58OaNKlQSZwN27d284ODjAwcGBF5EhZgwT6olKIi4uDmfOnMGwYcMwZswYXuOL0EAjEnfu3NEg7szMzHDnzh1WUnLx4sXUfZibm4uffvqJdmxoCfK7t2/fHsnJyWjfvj0qKipY2xQXF+P69eutrF+45lK9evXC1atXUVxcjHfeeQfu7u7o3bs3a5tz585h2rRpMDAwwO7du/H8+XMsWLCAshdqCTFer2LnvtoIB4SM5+qIiIiAv78/tmzZgm3btqGoqAg///wzaxuhfqjk9yEIAjdv3sShQ4eo72VkZMS52XXnzh1cvnwZzs7OIAgCp0+fxvTp01nLsTt06IDvv/8eixcvRk1NDQICAnhZA+mgAxd0pKQOOujw1vHq1SteadskqqqqUFFRAblcjry8PGrCX19fz+kXRhAEsrKyKK9HABqTMyaEhYUhODgY+fn5uHbtGsaOHYtDhw7RllkuXboUQ4cOpTwN+RKt6moRc3NzSuEHsHtkkZM8Pn6VLVFQUIDDhw9Tio62bdviyy+/1CB66SDWSDs+Ph7nzp2jSlZOnToFHx8f2p1qcgf78uXLnAbzTBBqmD5jxgwMGTIEGRkZIAgCixcvpibfdGpakjyysrLCd999hyFDhmgouehIpKKiIlrihiAIVpKLnHg3NDQISmQEhKsWXrx4AVNTU1hbW6Nbt26QSqW872Ox5J2FhQVv9Zw2ydaAasEdGRmJiIgIACrFz/jx41nb9O7dG7W1tXjvvfewceNGGBkZcZbYASpVW5s2bZCYmAhvb29MnDiRcSOE7L+EkozapPwCqnv78uXLCA4OBkEQ6N+/P77++msolUqKdGwJMb6ygLiwELGpomJSWcWkwANA586d8fXXXyM4OBidOnXC1q1bOQm/BQsWQC6XY9GiRbh48SKePHnCS3EuJp2dVFMplUo8efIEUVFROHbsGKdyv7CwECYmJrh//z4GDx6MuXPnYuPGjbTjDbnonTFjBq09BRO0UT0KGZvVIaafEuq5JlbFCajItMDAQOoemjJlCjZs2MBJSnp5eUGhUCAoKAjl5eX44osvWNPI1WFrawsLCwuqYoVLXb99+3YoFApkZ2cjPT0d/v7+aGhowOnTp2nfr80YNmvWLEGeqCS++uor1NXVIS4uDseOHQOgUoV6eHgwWjOIDTQiCIIitgDwCje0t7fHokWLsGvXLujr68PX15fVVoHEtGnTUFdXBx8fH5w+fRp1dXVYsGABaxsy7O69997j3W8A/w2vqampQUJCAs6fP0/9Dkx4/Pgx5s2bh8TERHTo0AFr1qzB9u3bGUlJ0ut106ZNrfpNJpWw2LkvabcgRjggZDxXh4GBAfW9mpqaYG1tTQUdMkGoH6pYIQSJa9euISgoiJrHv3nzBlu3bmUlJT/++GOcO3eOsoKaPHmy6IAjHXRQh46U1EEHHd46XFxc8PjxYwwaNIjX+1NSUhAdHd1KQWdsbMxZvrFw4UKEh4fDzc0NPXr0QGlpKS/1V5s2bSCRSJCUlARvb2+MHTsW0dHRtO/dt28fEhIScOXKFRw+fBjDhw+Hh4cH+vTpw3oMsWoRsqxF3ZumpqYGr1694iRoQkNDMX/+fCq1Oy0tDSdOnMCuXbtY24k10g4PD4e/vz+ljqyursbOnTtZJzEzZswQ7MUDiDNMB0ARcOTkkw0kedSpUyd06tQJCoWCcxHC5EvJBTGkMwmua9USwcHBKCoqQmxsLHbu3Alzc3PU19ejqqqK099JLHknpERXm2RrQLVAGD9+PIYMGYJu3brxakMGaowfPx4uLi6or6/nRYC2adMGsbGxiI6OphbdTBshYkvfSIhJ+QVUabqffvop6urqIJVKNRTTTP6LYpO+LS0tkZ+fTymy+vfvz5ngW11djaioqFYKHy5SQkwqq9AU+LVr12r01zU1NVAqlRSxwbbhRj4XSqUSixYt4u1fKTadnbRkiI+PR15eHi+f1+bmZigUCvz555+YMGECpRZkw969e1tVLNC91hKkjzDXa+oQMjarQ0w/9dFHHyE1NRXGxsZ4+fIlZs+ezctzDRDuX2lpaYmmpiYNIoPtOVZXVxMEgVevXsHW1hbPnj3Ds2fPOC0c1H2RydRzLnVgRkYGnj59ioyMDNTW1sLV1ZXqD+igzRg2cOBA9OrVi/JEXbhwIS/yDlA9L8OGDYNcLkdERAQSExNx7do1TJw4kTbIR0wfBahsL0jiTyKRIDIykjGsraW6r7GxESYmJhRxykbQAqDIKRsbG952H1KplHPzjQ0lJSUoLi5GeXk5Z2UB2U8nJydj5MiRnJ6mJHx9fVv1E3SvASo15rfffovk5GRRvuOHDh1qFWJG95o6hIzn6ujQoQNqa2vh5uaGXbt2wdTUlCpRZwJdkB9fFaKYOXPHjh01xiBjY2PGTQl1iw57e3tcuXIF9vb2kEgkePjwIWcVgw46cEFHSuqggw5vHX379sWePXugVCqhp6fHWUIxZswYvPvuu4iLi8OoUaMEHYtUi5Do3LkzLx9GIyMjhIeHIyYmBjt27GDdAW/bti3GjRuHcePGoaKiAgkJCThz5gyqq6vh7u7OSJxq65H13XffYf369VSwSbt27eDo6Mi6e97Y2EgRkoDKi4ZLbQqoJjzq6sXp06fjzz//5GynVCo1yrXNzMw40wTFePEAmunbAHilb0dERODOnTsYNmwYCILAoUOH4OXlRbtwAVQJpfX19a1K0KuqqhjJELlcTk3o1RVZgCpBnikxvUOHDqiqqmq16EtPT+ec3GZlZeH06dMoLCyEQqGAUqmEkZERq0rK2toas2fPxuzZs5GTk4O4uDhs2rQJHTt2ZCWtxZJ3Qkp0tfVtFVPWSxAE7t+/j7KyMsyYMQMymQzZ2dmcRAapypw6dSqsrKxQVlbG2W+JJRfFpPwC9IppdX9EOqj7ygKAqakpL5Uf+YyRgQJczxigSsPt378/BgwYIEjhIyaVVWgKPNlvi0FOTg6OHj1KlQGbmJhg2bJlnH65YtLZ9+3bh+zsbAwaNAgTJkyAo6Mjr2vp5eWFFStWwNbWFg4ODigvL2ckT4uKivDixQvU1dVpLFrr6+tZ1aZyuRxyuRxv3ryh7kFApW6vrKxkPT8hY7M6xPZTJDn29OlT3kSLEP/KU6dOAVCV565ZswYDBw6ERCJBamoqK+HXUl1NPl98VddCfJFJbNu2Db1798aUKVMwZMgQznJqcu5FF16nXkGhDtJjkAQ5hstkMshkMs5nJSkpCffu3UNpaSneffdd7N69G+bm5mhsbMTq1atp+x0xfRQAzJ07F1FRUYiMjNQI1aGDNgQtIG6McHV1xe3bt/HOO+9ozDu47uNz584hMTERnTt3xogRIzB9+nROD0VXV1esWrUKBgYG+Pzzz1FdXc3qyy2mAkpb3/HCwkKNfzc3N7e631pCzHgOgBqTZ82ahfT0dNTV1bGOK8B/vYPHjBmDFy9eoEOHDrwqVoTOmckNjQ4dOmDz5s0YOnQotdHDVKbf0qKjV69eaG5upl7XkZI6aAsdKamDDjq8dZw9exa7du0S5CkplUoRFRXFm5TUxncRAFavXo3Y2FgsW7YMFhYWkMlkvCaVHTp0wNixY2FqaoobN27g7t27nGrOoKAguLu7w83NTcP/jwtk+fedO3fg6emJWbNmcfq7WVlZ4fLly1QZzP379xlJMXWINdJ2cXGBn5+fhncdl+JHjBcPiaysLGRkZEAikUCpVHImK969exd+fn6UUmzy5MnYunUr42Lk9OnTcHFxaTUB+/vvv5GRkYHFixe3anPw4EFq15/0RSVx8uRJRjXRmTNnaO8dQ0NDnDlzhpUcOXXqFFatWoWQkBAEBAQgOjoaL1++ZHx/S/Tu3Ru9e/eGj48PFWzCBG3IO77QpvwKEFfWGxYWBolEgrS0NMyYMQNGRkY4efIk/P39Wdt1794d8+fPR1FREQoKCtCtWzdMmTKFtY1YcpEgCI3yuHfffRe3b99mbQPQK6ZDQ0NZyWcTE5NWvrJ8yvSFPmOAavNEjBLm008/xdWrV6Gvr4+DBw9SqaxcGDx4MG8lItlfZmVloUePHhRhV19fj8LCQtb+9NixY/j888+p8KiMjAwcPXqU084kOzsbQGvChm2jxtPTE19//bUgUhcAvL29NYKjLC0tGY9TXFyM5ORk1NbWaixajYyMqPJMOkRFReHmzZuorKzExo0bKXLBxMSE1Y8PED82A8Dz58811LclJSW0i+mAgADMmTMHNjY2qKysxIYNG2BnZ4fS0lJ4eXnhgw8+YD2OEP9Kkkixs7PTGK+4VE7aWjgI8UUmcerUKWRmZiI9PR23bt2CVCpFnz59OP1XScJfHSkpKbTPOOkxKJfLkZubi549e4IgCBQUFMDe3p4z+TwhIQEffPBBq+tnaGiIZcuW0bYR00cB/1Ui8lEjkudTVlYGCwsLjdTzqqoqzvZixghSQXzt2jXqNT5J9VZWVti1axdvZSqgImgnT54MExMTSKVSGBoaspY5M1VAGRkZMc6ZxfqOh4eHIzw8HHK5nNq0JwgCenp6nIFIYsZzEmQFk5GREYyMjFBQUEBLnIaGhmLixIno0aMH6urqsGXLFkilUtTU1MDHx0fD2okOQufM5MZF586dNUhttpA2sZYqOujAFzpSUgcddHjr6Nq1K3r06CEo5AYABgwYgGvXrsHd3V2j3JBu11cb30VAtTs/cuRIZGdnIykpCfb29qylV3K5HH/99Rfi4uKQmZmJQYMGYc6cObxK1D/88ENRgQTNzc2orKzEgwcPeKV1A8CyZcvw888/U0mPDg4OvCYb5CJS3Ujb0NAQN27cYFWq+fj44OHDh5Rno5eXFydRKMaLB1CRSCUlJRQB+vvvvyM1NZVSyNCBIAiNRTtZxsaEjIwM2sX2qFGjEB4ezngMuv+m+7c6ysvLaZU8vXv35iTUAFUZLhlc4unpyRnCQQeJRMK5OBZL3hUXFyMsLAyvX7/G3r178fz5cyQlJdGSSI2NjWjTpg2lzCHJECsrK877CRBX1pudnY3AwEBqYWVmZsZLkZWcnIzvv/8enTt3pnxDv/jiC1bSSyi5+E+k/ApVTJPluOrXkU+JrtBnDFCpbpKTk3kniJKgS2Xdt28fo08mIC4FHlDd9+rf3dDQsNVrLWFsbKyRZt+/f39eJdxC0tnJROzGxkZaNTuXokWIf7Cbmxvc3NwoZQ5fkMTnrVu3OImflhA6NpM4evQoCgoK0L17d437ke56lJWVUarhe/fuYeDAgfjyyy9RX18PX19fTlJSiH+letq5GOzcuRNr1qzRSI8/cOAAtmzZQvt+Mb7IJExNTWFlZQWZTIaKigpkZmay9omRkZG4fft2Kz/a+vp6Rt9L8l7fv38/lixZQv0OBQUFuH79OuOxSHz55ZeoqqqiSHL1cL0BAwbQthHTRwHiAqhCQkI0Nn+kUin27dvHOV6K2YASWoVDJmLb29tTylR1sCkR5XI5/vjjD40SeDaylvStTEhI4O1JKNZ3fOrUqZg6dSouXLjAy9JHHWLGcwD4z3/+QwW8qd9bdH15RkYGvvjiCwCq/qZr165Yv349qqqqsHv3bk5SUuicWZsNjcOHD2PRokUa/c3Zs2d1pKUOWkNHSuqggw5vHRYWFti+fTtcXFx4T4YB1WANQGMixjQBvHjxIkaOHAk3NzfeCdPqEJJKd+DAAfz9999wcHDAyJEj8dVXX/HyWiMhNpBgxowZ8PPzQ//+/WFvb4/S0lJGPzjS88XMzAyzZs3iXYZGQqhCTX3yZ2xszGnIrg4xXjyAqqx57969FNk9evRoTuWop6cntmzZAjc3NwDAn3/+yWryzQamRYw6+d6SiGcj5pnM3rn+BqgIEoVCAVtbW5w7dw4WFha8yvTFQCx5d+LECfj4+CA0NBQA0LNnTxw8eJCWlNy9ezeWLl2Krl27oqSkBFu2bMGoUaOQnJyMZ8+eYe7cuazHElPW26ZNGyiVSuo3qq6u5rWRcvbsWWzbto16FktKShAQEEC7iBFLLmqT8gsIU0yLLdElIeYZi4iIQHh4OPT09HhZfLAhKyuL9e9CUuDVoR5wAajIBS6vsd69eyM0NBQeHh7U7+zo6EgpIJkW/VVVVfjpp59QWVmJzZs3o7CwEFlZWbTXUWwiNgkx/sG2trb47bffUFhYqNE3cS1UJ06cKNh7UUxiLAA8e/aMt7+vurfwkydPqJJcY2NjXn2AEP/KkJAQrFmzppVXKQkuFW11dbVGaa2ZmRlrorsYX2QSK1euRLdu3dCvXz+MGzcOy5cvZy3hHjlyJFxcXHDhwgWNPtrY2JhzDlJUVKRhJ2FjY4P8/HzOc3zw4AF+/PFHXuF6JMTOA8QEUDU3N2tcMz09PV7Xn2mMIMcQuuvZ2NiIGzduQCaTYcmSJXj58iWKi4sZw1PEJGKTOHz4MIyNjak08ri4OBw+fBhr1qxh/V7Dhw9HcnIyXrx4odEH0I1hJGk6ZMgQ2rJrrvLtOXPmCPZeFDKeq+PBgwc4dOgQr8R49fekpqZSFUlc9kMkhM6ZtakkKygoaNXf8HkuddCBCzpSUgcddHjrsLKygpWVlaDJMCBs19fLywtxcXH44Ycf4OTkBA8PD14eSCSEpNINGjQIX3zxBe/QAjqICSQYMWIENXkBVKUYTCTc1atXqcXozp07OdVNdGhZ+gYwL3AfP35MkZLnz5/nHQ4AiPPiAYBu3bpBJpNR5MqrV69YPfIAFRHu6OhI7e4vX74cvXr1Ynx/u3btaEuTs7OzGUudXr16RfmGqf83AFRUVDAeq3fv3oiKimpVXnT37l3OyfeXX34JpVKJTz/9FDdv3sSrV68okoENLT0vAfYkeEA8eSeXy1tdR6aFXU1NDbp27QoA+OOPP+Dh4YFPP/0UCoUCGzZs4CQl1ct6Dxw4wKusd+LEiQgODsbr16/x008/ISEhgZci2dzcXGNzoHPnzq08SEmIJRf59oWpqam0z566YpogCFbFtNgSXRJCnzFA+1RRIRCSAq+Ozp07IyIiglIDRUZGtkqgbonnz58DAC5fvqzxOkmcMi36jx49ijFjxlBq7K5du2Lfvn204xGZiC1WuSLGP/jw4cPo1q0bHj9+jOnTpyM2NpYzGAMQ5r1IQkxiLKDysi4sLOT1W3fs2BG3bt1Cx44dkZeXR40/crmcV8iFEP/KRYsWARDvVSqVSjVSs8vLy1n7XzqVlFKpRENDA6ea/MCBA4LsAExMTGBiYgIvLy+q7+jevbuGSpsJ1tbWOH78OEaNGgWJRIKYmBhe99TVq1cFh+uJ6aPI7yc0gKpdu3ZISkqiSmX//PNPXr6e8fHxADTHCEC1Wc+0OX/06FHY2dlR/UvHjh0REhLCSEqS/bkQZTaJly9fIjg4mPq3s7MzNZdjQ2hoKORyOdLS0jB27FgkJCQwEvjXr1/H0qVLRZGmgDi/ciHjuTp69OiB2tpaXu81NTXFX3/9hQ4dOiAzM5OyGWhububcgAaEz5m1qSQjCEJjTlhTU8OrT9RBBy7oSEkddNDhrYNuUsxnUBOy60uWlZFkX3R0NL7//nsMHjwYI0eO5CTJhKTSaVt+JTaQ4Ny5c5g2bRoMDAywe/duPH/+HAsWLNAo8SHBVkLMB0JK37QBGdpDlpfzSZEmd3vr6uqwevVqKhHw2bNnjCVi6iDTt8n/scHHxwf79u3D6NGjKWIwNzcX0dHRWLVqFW0bdd+slmQiG7m4cOFC7NmzB7GxsdT7cnJyoFAoOCf7lpaWlFeVkFKdPXv2YN26dRR5X1lZiYCAAFYSWyx517ZtW5SUlFeVfAcAAQAASURBVFDXPCEhAe3bt6d9r/rvkpaWhkmTJgFQKQz4PCt0Zb1cGDVqFOzs7Cg/tHXr1rEu2kkVYffu3eHv76/hv8pkHq8tucgFpg0BMzMzxvTtlhBboqseYEJuRKn/jUspJUTRwhZWwDW2CEmBV8fixYtx+vRpXL16FRKJBM7OzpwkrZjFPqAi3tzd3fHLL78AUG0EcN33QtSV6hDjH1xSUoI1a9YgKSkJY8aMwciRI+Hn58f5vYR4L5IQMjarY/To0diyZQssLCygr6/Pmja9bNkyXLx4EX///TdWrVpFKYOysrJ4j/cVFRUam3jp6em092/79u2hVCpx/PhxVjUqEz755BP4+vpSn/306VOqFJQNBw4cwOLFiyGVSrFx40bU1dXhww8/ZCUqSkpKeFtuAKprsGfPHujr68POzg4EQeDBgwc4f/481q1bx6rmIgNGIiIiAKisZvh4NwoJ1yN9uWtqakT1UWICqBYvXoxDhw7h5MmTAFT385dffsn5vcQEIpaWlmL16tWIi4sDAN4VPEIVlgA0SD4AvOdfWVlZ2LNnD7755hvMnDkTkyZNYlQHL126FID4flSI96KY8VwdU6dOxfr162FjY6Nxb9CpEMmxpKqqCgsXLqQUkn///TdvCxOlUomqqirqHq6qqmLsF+3s7KBUKhEVFYWvvvqK1+eT+PDDD+Hr60uNjwkJCZg2bZqgz9BBBzroSEkddNDhrYFM0AVU6YYrV66k/rZ582ZO9Z7QXV9ANQlzd3eHu7s7nj9/jiNHjiA6OhoXL16kfb+YVDptoFQqYWNjIyqQ4PHjx5g3bx4SExPRoUMHrFmzBtu3b6clJdUTDpuamjTSDgHushchpW8A8Pr1a9y4cQMEQVD/rQ6mUn2pVIqePXtqKD+4oE2qpdD0bXt7e+zevRu3b9/GH3/8AUC1I04mfNKB7yL21KlTGsnwFhYW2LVrF548eYIXL14AAIYMGcJLZSImbRpQEVAhISH45ptvIJPJEBQUBB8fH9Y2dOQdHzXSZ599htDQUBQVFWHJkiWwsrJinCDb2Njg7Nmz6NChA0pKSiiv1traWtZjcPUpXNfD2tpaQ52zbNkyHDt2jPa96ipCc3NzpKenA1ApY9QJOjEQqjYmwbQBISZ9OzExEd27d+e1CQJoqkCrqqoowpmP75pQRQuTcgYAp7pKSAq8OszNzRk3IloiKSkJPXv2pFTcly9fxsOHD9GpUycsWrSIU2FpaGiIN2/eUOR8VlYWp6pNiLoSAJVsTxAE5R9MBoYZGRlRCkw6kOXOpqamKCgogIWFBS/fWyHei9qOzceOHcPKlSt5BeyZm5vTEnvOzs68+t9z587hwYMH6N69O3UsNn9eqVQKAwMDiiQTAhcXFwQGBuLZs2cgCAILFizgFVBSWFgIExMT3L9/H4MHD8bcuXOxceNG1vFUiOUGoApyGz9+fKsxMDo6GmFhYaxBKAYGBvjwww85bX1aQki43sGDB7Fx40aqryLBp48CxAVQdenSBX5+fmhoaABBEJwVNtnZ2ejUqRNFVEVHR1N9B5cVj56eHuRyOfXdSkpKeFULCZlrk7YDzc3NiImJoeZtMpmM1zyAJEoNDQ1RUVGBtm3bMvYB6vYhdODqs4V4L2o7nh85cgSTJ0+GjY0N59y+W7dutB6wLi4uvKqEbt26hcuXL8Pc3Fyjv2GzfpBKpXjz5g0UCgXvCjJAtbnTu3dvPHnyBARB4JtvvhFVaaCDDi2hIyV10EGHtwZ1TzuSZCHBR70nZte3qqoKDx48QHx8PCorKzF8+HDWsjYxqXSAilzkuzOsDqlUiuTkZF4JsS1BKjCSk5MxcuRI1slp+/btqZJICwuLVuWRXDvPQkrfAOC9996jrqX6f7OB9L2srKzEmjVrYG9vr5FGzkQgqS/0ysvL8fLlSwwcOJBXqZ2Y1E1zc3PWBbpYkMESLcF3IawOMWnTgMr2QKFQICgoCOXl5fjiiy8Y72n1ibm5ubmGGTuXykSpVCIyMhK+vr68FmdLly5FREQEysvLsWXLFuq+KCwspFSTdMjKykKnTp3g4eHBmQauLf5No3cx6maA2bNUTPq2kE0QQFPZs379egQFBfE+b6FpomKVM4Dw3+3XX3/F5MmTNWwY1KG+sUDiP//5D6Uc/Ouvv3D//n18/fXXyMvLw/fff88YSkJi/vz5CAoKQklJCXx9fVFdXc3p1SZUXalNybyXlxdqamowe/ZsBAUFoaGhgVcfKcR7UezYTKJTp06836st/vzzT+zfv7+VFQYb9PX1sXbtWgwcOFBj3KO7n4D/+uuRhBhJ+pMBJVwbjc3NzVAoFPjzzz8xYcIE6OnpcZK1Qiw3AFX/TKfqHz16NK5evcp6rBUrVtCeDxdR6OPjg4SEBGRmZnKG65El82JUiICwficmJgbvvvtuqw1aEkzk6/fff08paNPT03HhwgUsWrQI+fn5OHHiBKsty6xZs+Dn5weZTIaDBw8iMzOTV38nZK4t1naAxJAhQ1BbW4tJkyZR5DDTxglJFL5+/RpZWVlwcnICoBq/nJycOElJId6L2o7nbdu2hbe3t1afwRcRERHYv38/LxsAdVhaWsLX1xeurq4a1RJ096K6qpgMGyPBR1Wsgw5c0JGSOuigw1uD2MAPEkJ2faOiohAXF4fi4mIMGzYMc+fORf/+/TmP0bLUtaGhgVdQjlQqxdmzZ3mVrLXEoEGDkJCQgGHDhglKJHd1dcWqVatgYGCAzz//HNXV1YyLIG0W7YCw0jdAXLof6XspNhkwKioKd+7cQU1NDQ4dOoRXr17h+++/x7fffsvYRmzq5v92CE2bVl8oEQSBV69ewdbWFs+ePcOzZ89oJ6kt/RABUP/mUplIpVJqMc3n+TIwMMCUKVNavd6vXz/WjYDvv/8eqampiI2NRWxsLIYMGQIPDw/06NGD85hiISRVnC+E9At8ICZ9W8gmSEsIPX+haaLa4OjRo7SvMy1KSeUlF+mjDolEQhFNDx8+hKenJ+zs7GBnZ4fIyEjO9nZ2dvjuu+9QXFwMgiDQrVs3TnWLGHUloHr+79+/j7KyMsyYMQMymQxVVVWspD4ZBOPo6MhJGqlDiPei2LGZhLW1NQ4cOABXV1dBZfpi0LlzZzQ3NwsiJYcMGSIobV5bfz0vLy+sWLECtra2cHBwQHl5OadqT4jlBgDGsmmlUsn4NxIBAQHUfzc1NeHBgwe8FedkSjNfZGRkwNbWFkZGRoiJiUFeXh4++OADzmqNlt6wJOi8gMn+lc8GrTqUSiXV18bHx+O9996jvh+XjcvAgQPRq1cvSkW7cOFCXipaIXNt9YC0jIwMvHz5Ep6enqiurkZDQwPnschrNXz4cLi6uqKpqYmxnyL75ICAAISEhFD3XmVlJVUOzwYxfuVix3M7OztcuHABQ4cO5V3aLxadOnUSrLAGVBsZ7du3B0EQnPeltqpiHXTggo6U1EEHHd4aamtrkZiYCKVSidraWqoUgyAI1NXVcbafOXMm713frKwsTJkyBQMGDBBcFk22P3bsGBoaGnDs2DHk5+cjKiqKWkTRQSy5eOPGDTQ2NlIlXHyTZufOnYvJkyfDxMQEUqkUhoaGrOVQ2kBI6Zu24OMjSYfbt2/D398fmzdvBqAqV2RLIQX+2fTt/00QmjbdckJKKkvYJqpi1SUkevXqhcDAQIwYMUJDGfRPkgRSqZQqgWpqakJcXBy+++47zJgxg1ENy6SAA8CrnxJa4vhvgilRW0j6NgkhmyDaQmiaqDZQJ4KampqQmJjISrSQajshXsIEQaChoQEGBgZ48uQJ3n//fepvfIIM5HI5IiMjqSAOBwcHjBs3jlXBJEZdCQBhYWGQSCRIS0vDjBkzYGRkhJMnT8Lf35+xTUREBMaMGQNjY2OcOHECeXl5mDNnDmWzwAR1MigjIwN5eXnw9vZmvRfFjM2A6hrq6+sLLtMXArLvMDAwwLp16zBgwAANQoJJ9QioSBmynB1QkVFs6fba+ut5e3trKLksLS05P4vOckPdhqclXF1dcfz4cSxcuJAikBsaGvDDDz9wBsS0VH198MEH8PX1xezZs2nfT9oPtASf+VRYWBiCg4ORn5+Pa9euYezYsTh06BC2b9/Oeo7q41ZTUxP++usvRruIcePGARC+YatUKtHc3Iw2bdrgyZMnGrYCXMQuoFJXZmRkUCXWTKpRdYhRWF66dAk5OTkUKalQKHDo0CHKsokJDx48gIuLC4yNjXHt2jXk5eVh+vTprEFD5eXlGn20ubk5Xr58yfm9SkpK0LFjR2pjvaysDI2NjawbPGLHczKR+tmzZxqvaysQUAe5mWxlZYXvvvsOQ4YM0RiTuawPhNyL2qqKddCBCzpSUgcddHhrcHR0RFJSEvXf6p4tDg4OnO0HDRoEOzs7Xru+EyZMAPDfiUFLcO1WnjlzBlu2bKFKDm1tbfH06VPWNmLJRaFlc0+ePIGzszOjv86/ofx4G6VvRUVFjOnhAFj9cQBV+Zv65LK5uZmTQBWbuklCqFqHDUwKzUePHrVawEVGRrKa/gtNmxarTgXEKasAVclP27Zt8eTJE43X/+n7t6mpCcnJyYiLi0N5eTkmTpzIegy2voGPykFoiSMfMJE0jY2NuH79OmQyGZYuXdoqkIDpeRKSvk2i5SaIgYEB6yaIuvpWiK8sIE7RIhYtFVUeHh6sC2kyWIsJdDYT3t7eVFCStbU15YGYl5fHSoCSOHz4MIyNjalxLS4uDocPH2YlGcWoKwGVh11gYCD125qZmUGhULC2uXfvHry9vZGSkoLXr19T3qtcpCQdGXT48GFWMkjM2AwIK8eMioqCk5MTunbtCoIgcOzYMTx8+BCWlpZYvnw5Yz9Avm5nZyd4vNy5cyd8fX2p8UQul2PXrl2Mlgra+uuJCULq3Lkzb8sNQBXyduHCBaxYsQKdOnWCRCJBeXk5Ro8ejTlz5rC2VfdpJAgCOTk5rMo7bewH2rRpQ/mTent7Y+zYsYiOjuZs19I6ZNKkSYw2FWybXQAzYe3h4YHvvvsObdu2hYGBATVXLikp4VTHhYWFoaSkhPLX/P3335GamspJ4ItRWCYmJiIoKIjq/zp06MBLFXrlyhWMGDECGRkZePz4MSZNmoTvv/8eu3fvZmzj6OjYyjeULOVmw969exEQEICSkhIcP34crq6uOHjwIDZt2sTYRux4LoR8FOs5TF7fTp06oVOnTlAoFJx9tTp27tyJNWvWUEFeNTU1OHDgAK2dCFuYHPDvKEB1+L8FHSmpgw46vDVo69ESGBgIDw8PDB06lJMIYgs+APhNGFqW7nBNRMROioWSOunp6XB2dtYgddXxb5CSb6P0zcrKijN4hA2Ojo64evUq5HI5UlNTcfv2bdYQJBJ2dnawsLCgVAekKoENmZmZOH78OC+1jlwuR0NDQ6tJ/evXr2FsbEypnZj8h65cuQJ9fX2q3PaXX35Beno6KympnjZdU1MDU1NTXgpXIZNUEmKUVcC/68FI4vDhw3jx4gUGDx6MGTNmsAa5kGipgBNKPAstcQTEk4tkIAGpxuAT/gX8N31bCBobG3H79m0qkbWyspI1kVV9QcrXV1YdQtJE1ZGUlESFEjg6Ogomh0pKSiCTyRj/LiZYa+zYsXBxccHr1681ypMtLCx4PQcvX75EcHAw9W9nZ2fO0s3ffvsNo0aNoqwKampqEBcXp6HSpEObNm2gVCqp+7e6upqz7yA3VB49egRPT0/Y2tryssEQSwYJHZsBYWWYt27dovqBuLg4PH/+HIcPH0ZeXh7OnDmDHTt20B6DbEOqYvmqHgHVOKHezxgZGbFaKjCN/yS4xmahQUiAcEWsnp4e5s+fj48//hglJSUgCAJdunTRUBgCQGpqaqsgL/U5nFQqhZWVFVavXs36nUjk5uZS6sD+/ftzbjQaGRkhPDwc9+/fx/bt26FUKgWROyQaGxtRWlpK+zexpM20adPg7OyMqqoqDBw4kHoWlUolFi1axNo2PT0de/fupdqMHj2adeOXRGJiIpydnSkVOVnlxKayJD1JyWPxKd0G/vvsJicnY/z48XBzc8OlS5dY23z22WdITEyk+nk239CWx2rTpg0SExPh7e2NiRMnclYXiRnPAWGkv1jPYW02kwFV307O9QDVvICpuuifWFPpoAMbdKSkDjro8P8NJk2ahPj4eFy4cAH29vZwd3fHkCFDaEvYtB0gO3bsiMzMTEgkEigUCkRERHCmuIpVjAkldcgAASGkjra7nEJL35jM3EnQqaT09PQ4S0jZMGfOHNy9exc2Njb4/fffMXjwYMrrrCXCw8PR3NxM+Rlt3boVJiYmUCgUGD16NKZOncp6rB9++IG3Wuf06dNwcXFpda1SU1ORkZGBxYsXA2AuB12/fj0CAwMxb948pKSkoKioiHEiffnyZYwYMQLW1tZoamqiUpKlUim++uorzgRnIZNUEmKUVYAwkkCMOg1QlSUbGhpSJewk+KiYxZaJCkkVJyGWXBQT/gXQX08TExP07t0bXl5etJ8jJJEV4L9gCg8Pb/W8iUkTBYALFy4gOzubMuG/desWsrKyWFVZ6qnTEokEFhYWmDt3LuP7u3fvjurq6lahXy9evIC5uTljuw4dOrQqQeezuAWgkUAOgFeo2p07dyhlJaB6Lu/cucNJSk6cOBHBwcF4/fo1fvrpJyQkJODjjz9mbWNnZ4ddu3ahrKwMc+bMQX19Pa9NEDFkkJixGRBWhimVSilV6V9//YXRo0ejbdu2GDhwIM6fP895LKGqR0B1LXJzc6mxODc3l/V51nZTR2gQEiBeEWtgYMC6IXT+/PlWY9PSpUs1Ao0AMKYyq+Py5ct48OABNd4ePXoUw4cPZ60UWL16NWJjY7F06VJYWFhAJpPx2nwgk6cBFUlYXV1N6ycJAO7u7qybk2ygs17p1q0b5/l169YNMpmMmle9evWK18bcpUuXNEg+U1NTXL58mZX4GzFiBEJDQ1FbW4uoqCjcu3ePcf6ljg4dOiA0NBR///03Jk+ejKamJl4bGn379oVUKoVEIuEdYtemTRvExsYiOjqamjNwhSGKGc8BYaS/tp7DYjaTAVU/J5PJqE2e8vJyxn5bRzrq8G9DR0rqoIMO/9/A0dERjo6OUCqVePLkCaKionDs2DHO8uiCggIUFhZqKBVGjx7N2mbx4sU4c+YMKioqsHTpUgwcOBCfffYZaxuxijGxpE5tbS2io6NRXl6uMbGiU0CRu5xyuRy5ubno2bMnCIJAQUEB7O3tOX1/hC6ASFVUcXExcnJyKLXSX3/9xViqLzS5vCXkcjnGjh0LLy8vAKpFglwub6XKAFS73eolgmZmZggKCoJSqcS2bds4SUmAv1onIyMDS5YsafX6qFGjqAkrG9q1a4f169dj586dsLOz01gItUR8fDy1+IqOjgZBEAgLC0NxcTGOHDnCSUoKmaSSEKOsAoSRBGLUaQBw8eJFUe0A4WWiZ86coYJ3hJQ4AuLJRSGBBOro3LkzqqurNcrfzM3NUVxcjBMnTtD6xIk9Ry4kJCS0et7EpokmJycjKCiIehbHjBmD9evXs5KSQhXup06dolUpv3r1ClevXsXXX38t6PP4IDs7GzExMdRzKZPJYG1tTfUFdGQtQRAU0QqAk/DLz89Hz549MWrUKNjZ2eHvv/8GoCqlb0nAtjzOrFmzUF1djc6dO1MBO3zGDDFkkJixGRBWhimVSlFZWQlTU1M8efIE06ZN0/gcPscSonoEgAULFmDfvn0a4R1sysAbN27AxMSkFclx69YtKJVKfPDBB6zHExOEJFYRywW6zwgJCUFgYKDGa3v37m31WkvExcUhMDCQ6p+mTJmCDRs2sJKSRkZG8Pb2hlQqRXFxMYqLi6m+kQ3qydNt2rSBubk5Y5UF383JfxJv3rzB6tWrqfs+JycHffv2pa4h02Ye3e/BRN6RycsfffQRUlNTYWxsjOLiYsyePZtzvgGo+oCUlBRMmjQJpqamqKysxLx581jbxMfH49y5c5T/+KlTp+Dj48MZbrR8+XJERkZi6tSpsLKyQllZGUaNGkX7Xm3Gc0AY6a+t57CYzWQA+OSTT+Dr60tdx6dPn2p4lqojJiYGACgfahJRUVEwMjLSSOPWQQcx0JGSOuigw1tHU1NTq4AEutfoIJfLkZSUhPj4eOTl5XGSi5cuXUJ6ejoKCwsxePBgPHr0CP3792dsFxQUhP79+6Nv375Yvnw5rwU+CbHkolhSx9/fH3369OEVPkPucu7fvx9LliyhdssLCgpw/fp1xnZifZBIldSuXbsQGBhITeRmzpyJkJAQ2jZ8FpZsEKpOUV80kqXTUqmU1yRQrFqnJdgWdC2N+xUKBUpLS5GQkMCo8iNLqAAgJSUFHh4ekEql6N69Oy9TfCGTVBJ0yiqmMAJ1CCEJxIYfaQshZaJdunRBYmIizp07B0Cl5CAXNT179mRtK5ZcFBNIAKgIKHVSfujQodi2bRu2b9/O6FMo9hy5QPcMiE0TBVRhRGRaLZ9gIkCz5NvJyYlVoVpQUEB7P7q4uHCWuIkFGd4lBIMGDcK+ffswbtw4SCQSREZGsvpyHj9+HGVlZejVqxd13/bp04fzd5BIJAgODtYgi9q2bctJKCuVShw6dAi+vr7Ua506dfpXxmbynPiWYc6aNQsbN26EUqmEq6srVQKfnp7O6O+mDqGqRwCwt7fHvn37qJR5Lg/Qe/fu0RJ0Xl5e2LRpEycpKSYISawilgvqn1FUVIQXL16grq5Owzezvr6eswQeUPnvNjU1Ude7qampleKyJbZt24YdO3agtraW2vyLj4/nVMRZWloiPz9fI4CKKT1e281JMeAzDtPBzs4OP/zwA95//31IJBLcunWLsZpm1apVaNeuHfr27Yv+/fvjvffe46XiBFR9wObNm7F3717qNTIRmg3h4eHw9/enlOnV1dXYuXMnKympVCpx9epVjd/UysoKU6ZMoX2/NuM5IIz019ZzWMxmMqAaswIDAynv0AULFjB6h964cYPW69fd3R3bt2/XkZI6aA0dKamDDjq8dWzdurXVZJrutZbYt28fsrOzMWjQIEyYMAGOjo6cE4OEhAQEBwdjw4YNWL58OaqqqnD8+HHG97/33nvIzMzEf/7zHxQUFKBbt27URKRv376wsLBgbCuWXBRL6jQ1NWHBggWc71NHUVGRRvmOjY0NYxgQoL15tUwm01hY6enpoby8XKvPZIIQdUpDQwMUCgV1bmTpdFNTEy/vOyFqnXbt2iE7O7sVAZednc1qHn/27FkQBIFXr17x8tIDVGE/BQUFsLCwQFpaGubPn0/9jUupAwibpJKgU1bxOV8xXk0vX77EhQsXWimfDx8+zHk8oRBKPE+YMIEql62srERmZiYyMzNx8+ZNVFdXsyq6xZKLYgIJAFXfpL6IkclkqK6uBgBGImTmzJmtznHZsmWcx+KCeh+pbZrolClTsH79ejg5OYEgCDx9+hSffPIJa5vz588jJyeHWlRFREQgMzOTUV3JVu7HtAlVU1PDeg4kicqE0tJSFBYWAlCVj5P+smyYO3cuoqKiEBkZCYIgMGjQINZyyoCAADQ2NiI7OxuZmZm4desWDh8+DAsLC/Tr14/VtqBPnz60fRwbyLCkuro6XgS0NmMzIKwM09XVFUePHkV9fb3Gb2NnZ8fL11Co6hH4bwqxjY0Nrly5gry8PEybNo11DKZ7VslkYS6ICUJaunQp8vPzBStihaC4uBjJycmora3V8M00MjKiJfVaQk9PD2vWrKH8F1NTU9G/f39qg5VpI9XQ0BB3797FhAkTMHnyZE7PVkDVV9y5c4cqaz548CC8vLwwceJEPl+Vwj+hNqVDp06d8OLFC0gkElhbW3OSsyQ+/fRTXLlyBfv37wegGmeYLBzISoysrCxkZmbi+vXrqK6uRp8+fdCvXz9MnjyZ8ThSqRQ9e/bUGIv4QKlUalhlmJmZcW66SqVSvHnzRmPexwZtxnNAGOmvreewmM1kQEWU29rawtXVFTExMQgPD4e3tzetjZJSqaRViZqYmHCWwOugAx/oSEkddNDhraGqqgoVFRWQy+XIy8ujJmL19fW8CBNPT098/fXXgpJsSbN5qVSKuro6mJubs/oSubq6UioZpVKJvLw8pKWl4ccff0RZWRlrOagYLy6AntRhK5dTbxcVFdUqfIZtgWttbY3jx49j1KhRkEgkiImJYSVamHwO+eLdd9/F5s2b4ebmBolEgsTExFblHy0hVkkrRJ0ybNgwhIaG4rPPPqPKuxsaGnDq1CnOEiASfHyFAMDHxwf79u3D6NGjNc4tOjoaq1atYm1Lp0Jiw8KFCxESEoLq6mp88MEHlKonOTkZtra2jO2KiopgbW1NeY+Si2mZTAaZTMa4MK6oqEBlZSV69uwJa2trvH79Gjdv3kR0dDROnDjBeq5ivRdnzZqFH374AZs3b8a9e/dY368NxJSJkpYI5AKmsLAQXbp04bznxZKLYgIJANU96evriy5duoAgCJSVleHzzz9HQ0MDo1Jt0KBBlO+lkHPkgvqCXNs00ZEjR8LJyQk5OTkgCALz5s3jJKsePXokqOS7S5cuSE5Opq65+ucwLfo3bNhA+VbKZDKYmZmBIAjU1taiU6dOOHLkCG27iooK7NmzB/r6+rCzswNBEHjw4AHOnz+PdevWtfKoVIdUKsWYMWPg7OzMW7lkaGgIJycn9O7dG3369EFmZiaio6ORkpLC2i4tLQ2///47rKysYGhoSJWNc3mA6uvrY+3atRg4cKCGzQYdcaTN2AwIS47WNtlaqOoRoE8hDgsLY00hrqqqanV/V1VVsR6H6bu9fPkSAPt3IxWBz58/Zz2GUKiTIG5ubnBzc9PwUBWCd955R6P/46OyJwgCWVlZlJUAAF6VBXfv3oWfnx+1GTp58mRs3bqVlpQUuznZsmKiJejIsbq6Ohw/fhx5eXmUVc/z589hZ2eHpUuXcm4CGBkZYe7cubxD3rp164Zu3bphzJgxKCkpwaNHjxAREYHHjx+zkpKAivBbs2YN7O3tNfoAttBDFxeXVunbgwcP5jxPS0tL+Pr6wtXVVeN7MW12iR3PAWGkv7rnO51IgIuwFbOZDKgI5eDgYOTn5+P69evw9PTE4cOHaRWRzc3NtPdDfX29qFAoHXRoCR0pqYMOOrw1pKSkIDo6Gq9evdLw8TIyMuJUswCqgTczM7OVhyJbCXfv3r1RW1uL9957Dxs3boSRkRGnmqO6upra9X327BmampowYMAAzgmyWHLx0KFDWLlypQY5SL7GBj09PZw7d06j9EcikbCqxkhPnYiICACqciO2FGdtMW3aNLi4uFCLmeXLl3MmYYpV0gpRp3z88cf46aefsHz5cg212NixY3mpVLdu3QorKyu4u7tj2LBhGn4+LWFvbw8/Pz9ERkbijz/+AAD06NEDu3fvZg3GICFEhdSnTx9K3aCOIUOGtCJR1HH9+nUsXbqUsfyUzuT85s2buHr1Krp06QKFQoGJEyfi7NmzePfddxEQEMB4rIiICHh7e6OyslKwV5NcLseAAQNAEAQsLS0xa9YsfPvtt1T40z8BsWWiO3fuRH19PWxtbdGnTx9MnTqV1/MPiCcXxQQSAKr74eDBgygqKgKgWlSSBP4HH3xAm4a7Y8cOfPvttxr3EfmaNlDfBNA2TZQ8H/XEbT7nKKTke8GCBQgMDMSDBw8osj4nJwfPnj1jXEiTpGNoaCiGDh1KXcNHjx5R4wUdTp48ifHjx7faHIqOjkZYWBhrcmxSUhJ+/PFHKBQKHDlyBPn5+bh48SLjOcbGxiIzMxP5+fnQ19eniMmdO3dyErtiyssB7n6pJcSOzergQ7KEhITA1taWsRSXi5QEVIo/UtGdl5cHgH2uIjSF+KOPPkJAQADmz59Pjam5ubk4d+4cJk2axNiOVB++fv0aWVlZcHJyAqAilp2cnFi/27Vr16j/bmpqQnZ2Nuzs7HiFYLDN3dQToaOiouDk5IS+ffuCIAgcO3YMDx8+hKWlJZYvX85ZvSFmI3XhwoUIDw+Hm5sbevTogdLSUuq6sIEgCI1NcqlUyqh6FLs5Sc6VL168CAsLC7z77rsgCAKxsbGMVR2nT59G9+7dsWrVKur8CILAlStXcOrUKXz55Zes3yszMxPHjx/nFfJGEnZZWVl49eoVOnfujD59+mDlypW8Km3E9Pk+Pj5ISEhAZmYmCILgnb5NloYTBMFZEaPNeE6iTZs2lPUDGzZt2oTu3bszEol8ni+pVApzc3PI5XJKVc9FyLdp0wYSiQRJSUmYOHEixo4di+joaNr3enp6IiQkBJ9//jm12V1WVoaTJ0/ShvfooINQ6EhJHXTQ4a1hzJgxGDNmDBISEnir0dRx6NAhlJaWwtbWVmMiyDbRJydR48ePh4uLC+rr6xkXGoBK/WZiYoJhw4Zh0KBBmD59Ouci5tmzZwgNDUVJSQlsbGywbNkyQZMXcgJBQqlUcqZlAypS6ODBg4LUSgYGBvjwww85yyC1hXq5opWVlYYPF2mM3hLaKmmFqFOkUinmzp2LmTNnoqSkBIBKAdVSWUlHzgCqMq3s7GzExcXh6tWr6N69O9zd3Rl30C0sLEQTZ2lpaYiKioKlpaUgFZIQkOoQIQmLUVFROHDgAMzMzCCTybBy5Ups376dkyAgE1xPnz6NwMBAXiQBCQMDAyiVSnTt2hW//fYbOnTowGrozqQyYUvfFlsm2rlzZzx//hwvX76EmZkZ2rZti3bt2vF6PsWSi0ICCVpCX1+fUT2rnoYrl8shl8vx5s0bjee6rq4OlZWVnMeh86Ulk77d3Nw0QkRICE0T1eYc6Uq+2YJxunXrhj179iA2NhYvXrwAoFr8ffHFF5y+gTk5ORpldYMHD2ZV+BUWFtKWkY4ePRpXr15lPdalS5fg7++P7777DoAqqInNOuPEiROwtrbGuHHj4ODgwFtdCagUSBkZGXj58iU8PT1RXV2NhoYGznZjxoyBXC6HTCbjPJ6YsVks1q5di/j4eBQUFGDo0KEYOXIkunTpwru9UC9rQHgK8ejRo9GuXTtcvHiRKtHt3r07Zs2axaoaI8tBAwICEBISorGJd/LkSdbvpR7sAqg28kjPPTYImbvdunWLIhbj4uLw/PlzHD58GHl5eThz5gx27NjBeqy//voLFy9eRHl5OZRKJWtfT4IMUSTv2c6dOzOWeavD09MTW7ZsgZubGwDgzz//ZCRo7O3tsXv3bty+fVvU5uTjx481VLPjx4/H5s2baZWImZmZWLFihcZrEokEM2bM4FXh8cMPP/AOefv222/Rq1cvfPjhh3Bzc6MNFmSDo6MjysvL8fLlSwwcOBCNjY28VKrDhw8XvI4gCVA+ClBtxnOh8PHxwcOHD2FgYAAPDw+88847gvq2O3fuICIiAhUVFbC1taVUxlzzOSMjI4SHhyMmJgY7duxgDUP76KOPYGRkhO+++w4NDQ1UYviUKVP+VWGDDv93oCMlddBBh7eOAQMG4IcffqAmOY6OjpgxYwZnSUlubi5CQkIEGaurq2RIYoxNOePp6Ylnz57h4cOHKCgowIsXL9C3b1/06tWLsWz85MmT8PHxgYODA5KSkqgJHRfCw8MRHh4OuVyOBQsWUAsQPT09KkGaDd27d+c9AWRLbAbwjxJcgLhyRSYlrbGxMS8lLSBcnWJgYKDhsdkS6uRMS9jb28Pe3h5Tp07F2bNnceTIEVpSkq4UhoREIuFUcYlVIQmBmHJFAwMDilzu1KkTunXrxkuxZG1tjRUrVqC6ulpDIcOHbF2wYAHkcjkWLVqEixcv4smTJ60WX+oQmqwMiC8TJcmmuro6PHv2DJmZmbh9+zaqq6vRo0cPVnWKWHJRSCCBEKifT1RUFG7evInKykps3LiR+puJiYlGSigTmpqaUFxcTC0gHz58iO7du+Pu3btIS0vDwoULW7URmiaqzTmKKfnW19eHp6cn63vo0K5dO1y5coWyz7h//z5rIAzT4lypVHIu3Nu0aSMoLOiHH35Afn4+srKycOnSJRQXF6N9+/bo27cv+vbty+pjeenSJeTk5FCkpEKhwKFDh7Bz507WYwpRc4oZm8WCLAFuaGhAUlISzp49izdv3uCTTz7hVQ4s1MsaEJdCPHjwYF5lq3QoLy/X8PA1NzenSrj5omPHjhQxzwYhczepVEptJv71118YPXo02rZti4EDB+L8+fOc7c+cOYNvvvmGVwAgiaysLBw7doyXMlAdH374IRwdHXlXgpibm4venJRKpbh//z5VshwXF8ea5qwt+Ia8nThxglJL/v7772hubkavXr2ofoPLxzIqKgp37txBTU0NDh06hIqKCnz//fe08yIxm4zqEPI7azOeCwUpFCgrK0NsbCx27NiBTp06Ydq0aay2OyQiIiLg7++PLVu2YNu2bSgqKsLPP//M2W716tWIjY3FsmXLYGFhAZlMho8++ojx/ePHj8f48eMFJ5HroAMf6EhJHXTQ4a3j2LFjsLGxoUprY2JicPToUQ2Cgg49evRAVVUVrzQ6scqZqVOnUv9NmnffuXMHT58+Rbt27WgJJoIgKOJqxIgR+OWXXzjPjzzW1KlTceHCBVZlDhOkUiml8FFXBNLt8JMKh9u3bwMARZ7dv3+fldgUm74tplxRWyWtGHUKF5gm93V1dUhMTER8fDxKS0vh5uYGf39/2vf6+Pi0ei0rKwvXrl3jpZAg/bZev37NK31UDNQDBehAR0q+evVK4/54/fq1xr+Z7o1Vq1ahqqoKfn5+rOWnLaFUKvHgwQP4+PjAyMhIVMBCy2vI5NWkTZmovr4+DA0NYWBgAH19fVRUVHB6LoklF4UEEgiB+sLP29sb3t7euHXrFmuAA5OquKSkBN9++y3atGkDQLWw2bVrF3x9fbF27VrazxKaJsr3HFuiubkZUqkU7du3h62tLbKzs1FZWclJSorF119/jUuXLmHPnj2QSCRwcHDA119/zfh+V1dXHD9+HAsXLqSUMw0NDfjhhx84yagePXogNjYWSqUSL1++xK1bt1jvX6lUCjs7O9jZ2WHChAmoqqpCQkICbt68iYsXL7IqOhMTExEUFESRiR06dOAVGEan5mTyfBYzNqtDoVAgMjJSYzN03LhxrPYMBgYGMDExgbGxMWQyGeRyOed3ItsJ8bIGVH6elpaWePToEVJSUtCvXz8MGjSI1/HEwNHRsZUvH1fJsnr/ThAE8vPzWStPSAiZu0mlUlRWVsLU1BRPnjzRUFLzuf6dOnVCjx49BG1enzlzhrcysCXs7OxgbW2NwsJCdOzYkfcxheKrr77CmTNncObMGQBAv379GFWP/fr1w+XLlzF9+nSN63D58mX06dOH81hCQt4sLCwwbNgwao7Q2NiIe/fu4eeff+bl9Xr79m34+/tTm69du3Zl3IBydnbG69ev8c4778Dd3Z02kIUNYn5nMeM5iaSkJKSnpwNQPW/qtiJ0sLKygpubG+RyOe7fv4/i4mJepKSBgYFG2ry1tTVVMcQGCwsLjBw5EtnZ2UhKSoK9vT2v+fK/pVDX4f82dKSkDjro8NZRWlqqQUDOnDmTV9LhmzdvKENs9YUEnapCXTmj/ne+6p7S0lJkZ2fj2bNnePbsGaqrqxl3fGtrazWUZi3/zeU/NWfOHFRUVLTyW+JSZJCG8HxATt4yMzM11Ctz586Fr68vZsyYQduOJEZIk293d3cAKiUIlzckILxcEVCpKgYMGKBRunnjxg1OskWMOoULTAubdevWwc3NDTNmzOAkqtTJpfT0dFy5cgVNTU1YvHgxL5ULqdSprKxEu3btIJPJYG1tjZCQEMY2v/32G0aNGqVxDePi4hjvfTEEX0sVjxCFnoWFBYKDg3mXbgKqxWpubi6lihACIddQbJnomTNnkJWVhZcvX8LW1hb9+vWDl5cXVqxYweo5CogjF5VKJYKDg+Hr68t5bv8EuMg+JlVxRUUFGhsbKdVeY2MjKisrIZVKGcOrxKaJCiEko6KicP78eRgZGWH69Om4fv06evXqhby8PHh6emLKlCm8P4svzMzMsGjRIt4BEvPmzcOFCxewYsUKdOrUCRKJBOXl5Rg9ejTnRtann36Kq1evQl9fHwcOHICLiwumT5/O+P7nz59T3nCZmZlQKBTo27cvJk6ciH79+rEeS09PDxKJhHou+ZRuA/RqTq5nW8jYrI6wsDAoFAqqD4yJiUFYWBhlXaGOJ0+eIC4uDtnZ2RgwYAC8vb3Ru3dvXt8JEOdlffnyZTx48ICaLxw7dgzDhw9n/c20wWeffYaHDx9SpAwfXz71Pr5Nmzbw8PBA//79OY8lZO42a9YsbNy4EUqlEq6urpQnX3p6uoYNDBPmzp0Lf39/ODo6avQvXJY1fJWBgGo8OX36NMzMzDB79mycPHkSFhYWKCsrw9y5c7UOCKSDlZUV7028Tz/9FMePH8dXX32Fnj17QiKRID8/H7a2tli2bBlne7qQNybVaF1dHdVnZGVlIS8vD126dIGrqyuve0NfX1/jnmhubmbsA9avX4+6ujo8fPgQoaGhkMvlcHd3h4eHB2vAozr4/s7ajOcAcOHCBWRnZ2PkyJEAVLYEWVlZtP12aWkp4uLikJSUhI4dO8LDwwPTpk3jtAMh0aFDB9TW1sLNzQ27du2CqakpawgaiTt37uDy5ctwdnYGQRA4ffo0pk+frvOI1OF/BDpSUgcddHjrMDAwQEZGBjVhycjI4DX4CjHEFqucCQ4OxrNnz2BiYoK+ffuiX79+mDhxIqtHpKOjo4bSrOW/uUjJ8+fPIz4+Ht27d6cmYxKJhJOUHDNmDBQKBYqKiiCRSHglfDY0NGhc+8zMTNYFJDm5jo6OxrZt26jPHzduHPz8/FiPBQgvVwRUZdzqEzczMzM8evSIk6QRo04Ri8OHDwsixlJSUnDlyhUYGBhg6tSprKWQLXHx4kX4+flh586dCAoKohbMbLhz5w4mTJhA/dvMzAx37txhJCVv3LgBExOTVpPRW7duQalU4oMPPmjVhu/C69SpU7SqSaFBHADQq1cvBAUFYcSIERoKX65nTMg1FFsmamVlhVGjRgkuJxVLLkqlUhgYGKCurk5QmS4fCFWgAMyq4smTJ2PdunUano1Tp05FQ0MDBgwYQNtGbJqoEERERODQoUNoaGjA6tWrceTIEbRr1w6NjY3YtGkTJymZm5vbiohPSkpiVcMICZAAVGTf/Pnz8fHHH6OkpAQEQaBLly68bDsMDQ3xySefUNYXRUVFOHnyJC0JB6iS7fv16wcXFxfMnj1b0D0wYsQIhIaGora2FlFRUbh37x7ee+89znZC1JxixmZ15OTkIDg4mPq3s7Mz42bozp07YWNjg/79+0OhUCA6OlojAILLb1ColzWgKscNDAyk5kJTpkzBhg0bOEnJpqamVuQ+k29zS6gr3PiAnHOo+zbzgZC5m6urK44ePYr6+nqN72BnZ6cRXMekzP7Pf/4DIyMjNDU18Va0CVEGAqrxZMuWLairq8P27duxZ88edO7cGa9fv8aOHTtYx8aysrJW5CqfILvi4mKEhYXh9evX2Lt3L54/f46kpCTa+8PExARr1qxBSUkJ5Vk+d+5c3r6o7dq101Bh1tTUIDIyktb/d+XKlejTpw/69euH6dOnw97enjeZBqjmy1evXoVcLkdqaipu375N2afQwcTEBJ6enhg9ejTi4+Nx+vRpNDU18fJJF/I7ix3PSSQnJyMoKIhqO2bMGKxfv56WlPzqq69gY2MDNzc3SpUdGRlJ/Z3ru5H92KxZs5Ceno66ujq4uLhwnuO1a9cQFBREzcnfvHmDrVu3CiYl6fogHXQQCh0pqYMOOrx1LF68GEeOHEFdXR0IgoCZmRkvpZajoyOqqqqQk5MDQOXpx1X+Om7cOERERFBqACcnJ3h5eTGSd56enliyZImgBbAYlZk6EhMTsX//fsGDenJyMr7//nt07twZBEGgrKwMX3zxBav6btmyZTh27BiVMGtiYsLr/CsqKtDQ0EAtEhoaGlBRUcHZTr1cEVD9hmzlioCKpFGf5Mjlcl5ly2LUKVxouTA/c+YMFi5ciMDAQFpSko5Q27RpE6qrqzFp0iRqwa0eZMSlMGzTpg3atm0LgiCgVCrh7OzM6a1FEISGopDNwBxQhc/QpZt7eXlh06ZNtKQkX2RmZtK+LjSIA1Atjtq2bYsnT55ovM61sBZyDcWWiXp7e7OeAxO0IRf19fWxdu1aDBw4UIOo4iJNGhsbcf36dchkMixduhQvX75EcXExtRjkstKgAxNJP3bsWAwePBjZ2dkgCAKffPIJpeKgszYAVPdvSkoKysrKMGPGDMhkMt4J9Hyhp6cHMzMzmJmZoUuXLlSfb2hoyCtx/cSJE1ixYgXlSRsbG4uIiAhWUlJIgIQ6uLxv1fH8+XP8+OOPqKyshJubGyZMmICwsDBkZ2ezLm7pnn+++Oijj5CamgpjY2MUFxdj9uzZjF686lBXcx48eBCDBg2iJT4AcWOzOqRSKUpKSihiprS0lJFs4KMmYwNBELh//76g+9fS0hJNTU0aZZh8FKB79uzBunXrqHu2srISAQEBnL9nVlYWTp8+jcLCQigUCiiVShgZGbH68qWlpeHIkSPUuCiTybBixQrODVShc7c2bdq0IlVbKouZlNk1NTXYunUr6/m0BJ0y8LPPPmN8P7kJDKjIK/J3Mjc3p2wqmLB3715s2LCB6gPT09Nx8uRJ7N27l7XdiRMn4OPjg9DQUABAz549cfDgQVbSukuXLoICmmQyGa5cuYLKykq888478PDwwMWLFxETE0OV+bcEVzgSF+bMmYO7d+/CxsYGv//+OwYPHsy6oZGZmYm4uDg8ffoU/fv3xzfffAMHBwdexxLyO4sdz9VRV1dH3cfknJsO6mX2fFXmLdEyaKyiooJTWdyxY0cNX0hjY2NGSxsSR48e1VgzNDQ0ICgoiNMbXQcduKAjJXXQQYe3DltbWwQHB2sQY3wQHx+Pc+fOURPgU6dOwcfHh9V/UEjJFgBOz5d/A507d0Zzc7NgUvLs2bPYtm0bNeksKSlBQEAAKylpZ2fX6tpnZ2dzHks9oRZQTaT5qB/IckUSMpkMd+/eZTXTHjVqFHbs2EEFSdy7d4/V5+bhw4cYNmwYPv/8c9TU1AhSpwglZ0gvTrbzbwlDQ0NYWVnh4cOHtIEyXAmJpqamaGhogIODAw4ePMhr4TNo0CDs27cP48aNg0QiQWRkJOfOOR0Ro6+v/4+Y5tNBaBCHUqlE27ZtGYksNoi5hmLLRMVALLk4ZMgQyq9VCI4ePQo7Ozs8e/YMgGpxEhISwqpQ0QY5OTkU+SaVSjlLy8LCwiCRSJCWloYZM2bAyMgIJ0+eZPRtVSf56UBH/MvlcuTl5YEgCCgUCuq/AfDaBFmzZg1CQkKwcuVKZGRkICYmhhcZIqRMVAxOnDiB8ePHo2/fvkhJScGGDRswcuRIfPXVV4IUTEJw48YNjBgxghcRqY7i4mINNScbtB2b582bh+3bt1ObeDKZjJF8pFO61dTUwNTUlJdCXsj9S/o06unpYc2aNRg4cCAkEglSU1N5lb+6ubkhJCQE33zzDWQyGYKCgnj1kadOncKqVasQEhKCgIAAREdHo6SkhLXN2bNnsXXrVoqQKy4uxoEDBzgJUDFzNy4wjUsDBgzA48ePeflxnjt3DvPmzUNaWhqvVGr1Y9fU1IAgCEilUg3fcq7xcvHixZTNTG5uLn766Sds2rSJ85hyubwVqf1P9x1HjhyBg4MDhg0bhpSUFERERKB79+7Ys2fPv+azm5SUhNGjR/MKd1yxYgVMTEzg4eGBJUuWUN+f7P/5WMgI+Z21gfqcmawQYOrnxIYfkRAaNHbjxg0AqrLvzZs3Y+jQoZBIJEhKSuK0qejQoQO+//57LF68GDU1NQgICOClitdBBy7oSEkddNDhrUG9/IkOXAbL4eHh8Pf3p3bYq6ursXPnTtqJbXNzM9q0aSOoZOt/CgYGBli3bh0GDBjAGVijDnNzc41d8M6dO/MKTgFUyse4uDjEx8fD2NgYAQEBrO/39PTE4MGDKRJj7ty5vCep1dXVSEhIQFxcHCoqKjh9MCdPnoyePXsiNTUVgGoXmY1Qu3r1KqWU27lzJwIDA3l5TwHCyRly0kunDNm3bx/t66QSkAtM5Wjr1q2DgYEBFixYgPv376Ouro7RA5TE3LlzERUVhcjISBAEgUGDBnFOHKuqqlr9plVVVbzOXQzEBHGQiepCIeQaalsmKgZiyUWx3mWlpaVYvXo1VcL+T5BVTOW+58+fR05ODi9vLRLZ2dkIDAykPNTMzMxYlb4//vgjANXCPTc3Fz179gRBECgoKIC9vT3t4qx9+/ZUOruFhYVGUjufvq1z5874+uuvERwcjE6dOmHr1q2c11FomagYNDU1UfdFt27dcP36dcydO/cfJzDUUV9fDz8/P5iZmcHd3R3Dhw/ndQ1Jn9fhw4fDw8OD8g/8N9C/f38cPHgQxcXFIAiC9bpfvnwZI0aMgLW1NZqamrB7927k5+ejTZs2+OqrrzjJVyH3Lzmm2NnZaXg68kn5BlRqdoVCgaCgIJSXl+OLL77g9AAl0aVLFyiVSkilUnh6enKS6s3NzRol2926ddPwwWaCkLkbXzCRw7dv38a1a9egp6cHPT091mRm0hbml19+wYgRI3gfu66uDhs3bqQISPUKCS7S2t7eHosWLcKuXbugr68PX19fXurftm3boqSkhPr8hIQEXsFBQlBTU0MRZC4uLli8eDH8/f3/1dLcpKQknDlzBg4ODvDw8MCgQYMYNwwtLS0hkUjw+PFjPH78uNXfuTZ4t27dCisrK7i7u2PYsGG8vCHFYuTIkXByckJOTg4IgsC8efMY+8SoqCg4OTmha9euIAgCx44dw8OHD2FpaYkVK1Zw+rcLDRoj/9a5c2eNjVY+Gz8ff/wxzp07h9DQUOTl5WHy5MlaPcc66EBCR0rqoIMObw1k6Y46CILAX3/9hYqKCk5SUqlUapBuZmZmUCqVtO/dvHkzAgMDBZVs/U9h6NChglQgpNque/fu8Pf3pybTCQkJrLuc5eXliIuLQ1xcHJVu6+/vz5vA09PTQ/v27SGXy1FcXIzi4mLGhVN9fT0SExMRGxuLly9f4p133kFpaSnv4Blra2tIpVIMHDgQjY2NqK+v1ygzUYe6MkGoqu+fJGeysrJEtwWYy9HUy9b4klBSqRTjx4/H+PHjeb3/o48+QkBAAObPn09NgHNzc3Hu3DlMmjSJ12cwgek3ERrEAahU1oGBgYI9JYVcQ75lokwk8t27d1t5Mp0/fx5z585l/Cyx5OKKFStoF8GHDx9mbaenpwe5XE61LSkp4SxZFlvy/ejRI97eWiTatGkDpVJJnV91dTXrYp9cjO7fvx9LliyhSp0LCgpw/fp11jZCsXbtWo1zqampgVKppNJjSasKOggJkADEKUCbmpo0VJ9GRkZ4/vw59W8hgVR8MXPmTMycORPPnz9HfHw8vvvuO3Ts2JHTJ3Xbtm2oqqpCfHw8QkNDUVdXB3d3938l3GXr1q0IDAzUUM9v2LCBVuUXHx9PnQO5mXry5EkUFxfjyJEjnKSkkPtX7LNPqp0AVR/76tUr2NraUspuLh86Q0NDKBQK2Nra4ty5c7CwsEBjYyNrGzs7Oxw7doyqGLh//z6v+0nI3E1bqG8ucMHFxQWfffYZGhsbsWDBAo2xionIBFSKQqEICAjQuAfI8K9jx44BoLd+Ucdnn32G0NBQFBUVYcmSJbCysmJU/akrN+nA5jeq3pa8J8j7gm+YjBAsX74cCoUCKSkpiI2NRVhYGAYOHEhbzaTtBu/BgweRnZ2NuLg4XL16Fd27d4e7uzt1PzNBqVSiqqpK457lKnPesWMHvv32W425PflaS9y6dYvqB+Li4vD8+XMcPnwYeXl5OH36NHbs2MF6LKFBY0I8XkmoV/nY29vjypUrsLe3h0QioaqVdNBBG+hISR100OGtQV35R3ou/frrr+jTpw+jj5Q6XFxc4OfnR3nbxMfHM5Yqk5NLHx8fqmQLUBFzfP2ihCZiP3jwAC4uLjA2NsaVK1eQl5eHadOmcU7ahS5K1EN0zM3NkZ6eDkBlTs40Gd26dSu14FuzZg26du2KFStW8CYk79y5g4iICFRUVMDW1hZZWVno27cv48L+888/h729PT7++GP0798fEokEiYmJvI4VFRWFO3fuoKamBocOHUJFRQW+//57Rs8a9TLMlgtygH0RLoac+bfQkrybP38+JBJJq4USm/IjJCQEa9asaUWckGAiTEaPHo127drh4sWLePHiBSQSCbp3745Zs2bxSggnoVQq0dDQoFGWzeTNJDSIAxDuKenr64udO3dS15IE2zXku0HARCInJCRAX18fo0aNAqAq5eQqBxZLLqornJuamvDgwQPOBSmgKhfz8/ODTCbDwYMHkZmZyektq03JN19vLRITJ05EcHAwqqqq8NNPPyEhIYEz6ApQ3UPq3os2NjbIz8/nbCcEGzduFN02JyenFZEQGRnJuHlAKkCZQNf/qitAgdYqUC4ytri4GNeuXYNMJtMY+/iQuObm5rCwsEDbtm3x+vVrzveT5+ft7Q1nZ2f8+uuvuHz5MicpKWRsrqqqQkVFhcY4Aag2zphIOHKRD6hCytzd3SGVStG9e3deZBp5/75+/Zr3/Su0D2iphCJVlmwKKXV8+eWXUCqV+PTTT3Hz5k28evUKa9euZW2zePFi3L59G7du3QJBEHBwcGAMT1OHkLkbXzAps+n8PKuqqmj9PH18fODj44OgoCDeydZiIcTyhQ61tbXw9fVFQ0MDCIKAsbExkpKSaK/Dhg0bWs0dSEgkEsZ7qqUClPwsrnaAiniPiopq9Vzy8SzX09OjqmHkcjn+/PNP1nkAF5jGZkBFqNnb22Pq1Kk4e/Ysjhw5wkpK3rp1C5cvX4a5ublGECXTXEoul0Mul+PNmzcaY3FdXR0qKytp20ilUmre+ddff2H06NFo27YtBg4cyOkfDogPGmPyx6br69XXHYAqdLC5uZl6XUdK6qAtdKSkDjro8FbR3NyMP/74Azdu3IC9vT3Wrl3LmeBYUlKCqqoq+Pj44OHDh8jIyABBEOjbty9VEtgS1dXVlJJg3LhxUCqVMDQ0RFNTE/Lz8znTj8+dO4cHDx4ISsS+cuUKRowYgYyMDDx+/BiTJk1CWFgYdu/eTft+JuKIBNOkR0ywTrt27fDq1Su8fv0a1dXV6Nq1q6D06IiICPj7+2PLli3Ytm0bioqK8PPPPzO+/5NPPkF8fDzCwsLg4eEBd3d33se6ffs2/P39KeVR165dWRe4bGWYAPtiWig5w6Zc4lPGxoaWv4cQxQcJ0r9TDHEyePBgUQvFAwcOYPHixZBKpdi4cSPq6urw4YcfUouwlqS72CAOQPi9T5btirmWXGBSgH7zzTdUEFJKSgrMzMxY1XCAeHKxZZL9Bx98AF9fX8yePZu13cCBA9GrVy8q3XrhwoWcylCxqmI6by02lSSg8pW1s7PD33//DUBVfs+nfN7a2hrHjx/HqFGjIJFIEBMT84+XR6uTAHQKGjZcuXIF+vr61Pjz66+/Ii0tjZGUFKPmFKsAJUF60Xp5efGuKoiMjER8fDyqq6sxfPhwLFmyhNfvVVhYiPj4eDx8+BBmZmbw8PDA/PnzWdsIHZtTUlIQHR2NV69eafQDxsbGjB5v+vr6KCgogIWFBdLS0jTOiUtNqFQqYWVlhXnz5gm6f4X2AWLUTurn+NNPP1E+o3w/S19fHx9++CGvpGN1+Pj4ICEhAZmZmSAIAl5eXhql6kzIzMxsRXKRFTVMymyhfrQAsH79eo0gnj59+ogOVGIC33J8JrQM1oqLi8PNmzdpN9HEKDm1aQcAQUFB6N+/PwYMGCCoGiklJQVxcXFIS0uDo6Mjxo4dq5GyLgZMY3NdXR0SExMRHx+P0tJSuLm5sd4XgGruu3///lZjLROioqJw8+ZNVFZWahC8JiYmjAS+VCpFZWUlTE1N8eTJEw2RhlwuZz0eQRBwd3dHcXGx4KAxde9ZuVyOhw8fMpbOaxvoqYMOXNCRkjrooMNbw2+//YZbt27B2dkZmzdvZtzpbokzZ85Qi4dhw4ZRO3I5OTk4c+YMLQFDKrbUJydkSQMfJcGff/4pOBGbnIglJydj/PjxcHNzw6VLlxjfr43iBlApl+hAN3lYv3496urqkJCQgJ9//hklJSWoq6vjnWhrYGCgkQpqbW2N4uJixveTC5fS0lLExcUhODgYlZWV+OWXX/DOO++wEtH6+voaasXm5mZepZtcoCvpEUrOsCmX/mnyg8STJ09QWFgIQOXDSIYN0YH0mOL7bP0TKCwshImJCe7fv4/Bgwdj7ty52LhxI6MyRJsgjuLiYoSFheH169fYu3cvnj9/jqSkJE5lVVZWFnr06EFZADQ0NODFixfo06ePuC+N1iSyOoGwdOlSBAcHo1+/fpgxYwZqampYS9/EkovqJDlBEMjJyeGV3pmYmAhnZ2fKx7K2thaJiYmsRIFYVbEQby11NDY2UiWwXAszEsuXL0dkZCQiIiIAAA4ODrwtDIRCqIIGUPXDgYGBmDdvHlJSUlBUVMSq0Hry5AmcnZ1pA7KAf0edQlo/CEF5eTkWLlwIW1tbQe2OHTsGDw8PbNmyhTP8iITQsXnMmDEYM2YMEhISeHufLVy4ECEhIaiursYHH3xAVRQkJydzfkepVIqzZ8/Cz89P0Jggtg8oLi7G9evXW5F3bOOiVCrFmzdvoFAoeD3DYjdQ1TF8+HBB3nOHDh1CaWkpbG1tNUguLpsfoX60gKrK5ccff/xHg3iY8PDhQ5w/f57aaGVT7atDSLBWUVERrK2tGTdR/w0Lh8bGRsybN09wuz/++APu7u744osv/jHvSqZ7dd26dXBzc8OMGTNY/avV0alTJ0GBfN7e3vD29satW7cwceJEXm1mzZqFjRs3QqlUwtXVlfLWTU9P56xmkkgkCA4ORmBgoOCgsZb3Qf/+/Tnn09ooYnXQgQ06UlIHHXR4azh9+jTatWuHjIwMDR8nclLGNLEtLy+nTVHu3bs3ysvLadu0b9+eMwyEDWISsTt06IDQ0FD8/fffmDx5Mpqamlg9DrUljtSDMZqampCYmMhqfG5iYoKxY8di7NixeP36NeLj43HmzBm8evWK8jViQocOHVBbWws3Nzfs2rULpqamvBaRnTt3xrRp0zBt2jQUFBQgNjYW/v7+OHToEGMbR0dHXL16FXK5HKmpqbh9+/Y/kgpMV9IjlJzRhgDlQsv7oaKiAnv27IG+vj7s7OxAEAQePHgAuVyOdevWsV5/sQsfMWhuboZCocCff/6JCRMmaJQ+0kGbII4TJ07Ax8cHoaGhAICePXvi4MGDnKRkWFiYRp9jYGDQ6jVtoV4yR/5/cnIykpOTOUvfxJKL6iS5VCqFpaUlL5XJpUuXNO5xU1NTXL58mZWU1FZVTN6vFRUVqKioYF0YX758GQ8ePKBIt2PHjmH48OGcv7OBgQHGjx+PIUOGcCrwxfg1qkOoggZQKdbXr1+PnTt3ws7OjpPsSU9Ph7Ozc6vSORL/Binp6uqK27dv45133tEY/9hI9blz50KpVKKiokKQ75qfn5/g8xMzNgMQRDD16dMH+/fvb/V6y0CqP/74g9Z+ZdCgQUhISMCwYcN4VySI7QNIZet7773Hqw+VyWTo1KkTLC0t4evrC1dXVw3PXToVJLmBShAEAgICeKVFA+LsM0jk5uYiJCREUEUHINyPFlCF5QkJ4tHGs/HcuXPYsGGD4OA0IcFaN27cwJIlSxg3UbVVU9PB1dUVycnJggPbVq1a9Y+fCxMOHz4s+H6ysrLCd999hyFDhmj0OVxqYb6EJKC6dkePHkV9fb3GvWNnZ6cxnjPNK/v06cNbYKAO9ftYqVQiNzeXM9xQrCJWBx24oCMlddBBh7cGLn80JrCpZJj+JjTwpCXEJGKvXr0aKSkpmDRpEkxNTVFZWSlq55gvWk6YPTw8aFNm6WBubo6JEydi4sSJjMSuOsjE8lmzZiE9PR11dXWsidh0sLGxwZw5czhLN+fOnYs7d+7AxsYGv//+OwYPHszLH4cLdPeEGHKGD+gIUKFBISdPnsT48eNbLXqjo6MRFhbGqrASs/BRKpVISEgQVGoPqNJfV6xYAVtbWzg4OKC8vJwxlAjQLohDLpe3mnjzmRiTi2D1NtqW27ckkbUpfRNLLopdXNI9C1zX459UFQPs5x4XF4fAwEBq0T1lyhRs2LCBk5RMSkrCjz/+CIVCgSNHjiA/Px8XL16kDZHQ5vwAYQqalqSMQqFAaWkpEhISWMkZMgn3bapQyGCXa9euUa9xkeq//fYbLl26JEg1CgAZGRm4dOkS5V9JPqdsxxIzNv9bUA+oUMeNGzfQ2NgIqVQKAwMDXiSc2D5AqLKVVFW1b98e7du3B0EQnNUj6n2dvr4+7w1VbewzevTogaqqKsEJ02L8PIUG8Yj1bARUFjNCxmUxwVpLliwB8O+Qj0yIiIhAeHg49PT0qBJgPhuh/8YGKtP9+fLlS8Gq4k6dOqFTp05QKBSciltt0KZNm1ZktvpmAcDslZmWloaoqChYWlrC0NCQU+hBQv0+btOmDaysrDg998UqYnXQgQs6UlIHHXR4axCrDOzduzeioqLg5eWl8frdu3cZCQymUBS+EJqIDQC//PILHBwcqEk0Oel/WygpKYFMJhPcju/vkpGRgZcvX8LT0xPV1dWoqKjgHZTDF0qlEuvWrcPevXtb/d7agm6HXAw5wwd0nys0KKSwsJAig9UxevRoXL16lfX4Qhc+gGpxe/v2bcGkJFmuRMLS0pJ1kq9NEEfbtm1RUlJC/ZYJCQm8nrHOnTsjIiKCWrxHRkZy3rti06YBVepzYWGhRsANW9mh2MVjXV0dLl26hKdPnwJQqYxnzJjBSZbZ2dnhhx9+wPvvvw+JRIJbt25xKgP/LVUxHSwtLdHU1KRhGUGGlbHh0qVL8Pf3p1JabW1tGTddtF2wC1HQnD17lkpI5lIPMiE5ORkvXrzQuKfoqgG0VYCKIddv3rwpWDUKAMePH8eCBQtgZ2fHW3UjZmz+t8C0+SmGhBN7PwpVtpLnrI0npVAcOnQIK1eu5HxNHW/evMGaNWtgb2+vQT5zpVSL8aMVGsSjzQaUnZ0d9u3bBzc3N43fi0n1rK3Nj5CxSBsFqFjfZjEbqBs3bsSYMWMwcuRI2nNiGpuFqoqB/z4n9fX1kEgkrYjCtwmm/oYkqIVCzH0sVhGrgw5c0JGSOuigw/96LFy4EHv27EFsbCy1oMrJyYFCoaAlbQD2yRMfjBkzBgqFgvJN7NatG6f3kqWlJWJjY3H69GkYGRnBwcEBDg4OcHNz4zyeXC6HTCbjLDlUh3o6s0QigYWFBebOncu7vRBcunQJOTk5FCmpUChw6NAh3spMvpBKpejZsydVYvZvQww5wwd0BKjQoBAmpYZSqeQM1hC68CExYMAAXLt2De7u7hqTb7bnKSIiAmPGjIGxsTGOHz+O/Px8zJkzB4MGDaJ9vzYl8J999hlCQ0NRVFSEJUuWwMrKqlWaMR0WL16M06dPU2TugAEDKDUJE8SmTV+6dAnp6ekoLCzE4MGD8ejRI/Tv35+VlBRLLh49ehQ2NjaUoiomJgZHjx5lJUwBlarsypUrVInqwIEDOdVEYlXFcrkckZGRyMjIAKDyeRw3bhzt/X/q1CkAKv/KNWvWYODAgZBIJEhNTUX//v1ZjwOo1CZ81Yva+jUKVdCoe38JRWhoKORyOdLS0jB27FgkJCQwluppqwBVKBSIjIyk7kUnJyd4eXmxjn9CfddImJiYCA7XEjo2M/2+JLQpgWcrBRWSEA5o9qMnTpxAXl4eaz9KQqiytaKignrO6ECnOFUnulummAPcRDfpiUyiubmZkzzXhjTt2rUrjI2NqXGSbT5BEAQmTpyInJwcKkSRK4hHG8/G+vp6GBoaIjU1VeN1pvvQ0tJSY7NWCISORdooQAGVUj09PR2Aqt/gY7sjZgN11apVuHfvHjZt2oTevXtjzJgxGDRoEGdpthi/3IKCAhw+fJgibNu2bYsvv/yS8n1sCW03hdjA9P3Ie0RI6Bqg8lJ1cXGBsbExrly5gry8PEybNo31HNUVsXp6ev+qNZAO/7egIyV10EGH//WwsLDArl278OTJE7x48QKAytuJK0FbG6SlpeHIkSOUilAmk2HFihWsiwrSr7Gqqgrx8fG4fv06oqKiOHeQhZQcquPfSBRmQmJiIoKCgqhz6tChA6/AoNzc3FYTnKSkJFalS2VlJaWQMDQ0pF7nuh5coFOEiiFnxEJoUIirqyuOHz+OhQsXUgRhQ0MDfvjhB86FvNCFD4l79+4BUCWgk+BajNy7dw/e3t5ISUlBdXU1li1bhmPHjnEuprmgXqoUEREBb29vVFZWwtfXlwqxYisTV4e5ublg7yqxadMJCQkIDg7Ghg0bsHz5clRVVeH48eOsbcSSi6WlpRrvmTlzJuNGDQmlUong4GD4+vry+j4kxKqKDx8+DGNjY0yYMAGAqjT78OHDWLNmTav3kn2FnZ2dBinAN7m2R48eiI2NhVKpxMuXL3Hr1i3GQANt/RrFkCZivb+ysrKwZ88efPPNN5g5cyYmTZrEWJqnrQI0LCwMCoWCSoqNiYlBWFgYli5dythGrO+ak5MTfvzxRwwbNkyjL2RbFAsdm8nf9/Xr18jKyqKCwtLS0uDk5KQVKcmkXBKaEA5o9qOvX7/m3Y8KVTsZGBgIJkbUie6WynaA+Z4LDw9HeHg45HI5FixYAEB1zfT09DgrIRwdHTUSse3t7TVKrJmgHkAllUo5S1nVNwv43gvaeDaKsWIQu1krdCzSRgF6/vx55OTkYOTIkQBUY3ZGRgbnRrmYDdQuXbrgk08+wezZs5GcnIxjx45BKpXC09MT3t7ejJuoYvxyQ0NDMX/+fGq9kZaWhhMnTmDXrl207yfvCblcjtzcXPTs2RMEQaCgoAD29vb/+EY+IC50DQCuXLmCESNGICMjA48fP8akSZMQFhaG3bt3M7Z5m+sOHf5vQUdK6qCDDv8jEKpCBABnZ+d/lYhUx9mzZ7F161ZKuVhcXIwDBw6wqlyOHz+OwsJCmJubw8HBAWvXrkWvXr04jyWk5BBQBf+YmppSypQnT57gzz//hKWlJRU00hJsygiA24+LDC8hJzx8DPgBVTDJihUrYGNjAwCIjY1FREQEKykpViEhtNxWLDnDB3QEqNCgkHnz5uHChQtYsWIFOnXqBIlEgvLycowePZrTl1OsB52YRQm5MH/06BE8PT1ha2urtaer+ucC/12wnz59GoGBgYJLqF69eoVTp04hMzMTEokE/fr1w6JFi9CxY0fGNmLTpg0MDCCVSiGVSlFXVwdzc3OUlZWxthFDLpLHysjIoFSEGRkZnOQp6XNXV1cnSN0mVlX88uVLBAcHU/92dnZm/G50/nxC8Omnn+Lq1avQ19fHwYMHMWjQIEYfSrF+jWfOnMHChQsREBBAq1xh2zwR6/1F/qaGhoaoqKhA27ZtGe8pbRWgOTk5vH8vEmJ917KzswG0VhexkTpCx2by9w0ICEBISAhl91BZWYmTJ0+ynp9SqWQt8+zXrx/t60ITwgHh/ajY37lt27aCnzOx6vapU6di6tSpuHDhAueY1RLx8fE4d+6c4ERsMQFUQjcLxHg2/vrrr5g8eTLjXIxrDiZms1boWKSNAvTRo0cICgqinpcxY8Zg/fr1nKSk2A3U58+f4969e3j06BGGDRuGUaNGISMjA9u3b9fov9Qhxi+3sbFRY93h5OSExsZGxveT98T+/fuxZMkSau5bUFCA69evs34nLjBZLYm554H/+nEnJydj/PjxcHNzw6VLl2jf+z+R6K7D/y3oSEkddNDhrUOMCvFto7m5WaOUulu3bpyqoDdv3kCpVMLU1BRmZmZo27YtZfjNBiElh4DKF+ebb76BiYkJ8vPzsW/fPkyZMgX5+fmMihZywpCZmYnCwkLKNzAhIYEXcTpixAiEhoaitrYWUVFRuHfvHsaOHcvZbs2aNQgJCcHKlSuRkZGBmJgYbN26lbWN2PtAaLmtWHIGEOc3KDQoRE9PD/Pnz8fHH3+MkpISEASBLl26aCxIAPoyZ7lcjrt376KwsFAjDIqLgGlsbMSNGzcgk8mwZMmSVt+LDnZ2dti1axfKysowZ84cyntJW6h/hrW1NVasWIHq6mqNa8uX1Dl69ChGjhxJqfPu37+Po0ePshLSQklkEr1790ZtbS3ee+89bNy4EUZGRpyLXTHkIqAqSz9y5Ajq6upAEATMzMx4naO+vj7Wrl2LgQMHatxPbAtjsapiW1tbZGVlUYrFZ8+eMZI5JFasWEF7D3GVDyYnJ+OTTz7BJ598Qr324MEDjBgxgrMdH79GAHj33XcBAB999BHrZ9JBrPfXkCFDUFtbi0mTJlEllkz9r7YKUKlUipKSEnTp0gWAijDn8l8T67smRtUpZmwGVJt56v6z5ubmePnyJWublStXYvjw4fD09KQtMf3ss89o24lJCBfaj4r9nflsrIgFUxDHnDlzUFNTg5KSEo3xiG2sDw8PF5SITUKMlUBaWhp+//13WFlZCdosAPh7NlpbWwOgJ2/4jJdiNmuFjkXapnbX1dVRqsO6ujpe5yhmA3XDhg0wNTXF2LFjMXfuXOo569OnDzIzMxnbidl0tbKywuXLl6l+//79+7x82IuKiihCElAFPebn57O2EeuVKdY+o0OHDggNDcXff/+NyZMno6mpiXEj5Pr161i6dOlbTXTX4f8WJMQ/IWfQQQcddBCADRs24OuvvxakQnzbOHr0KCQSicZERKlU8ppAFRYW4vHjx7h58yaUSiVn6eaxY8cwYMAA/PLLL1i7di1u3boFhUKBL774gvb933zzDTVZPnv2LKRSKebNmwelUon169ezTqS3b9+OLVu2UAsThUIBPz8/XhOK1NRUPH78GARBwMXFhXbxQYfi4mIEBwejU6dOWLduHSPZ4uvri507d7ZKquXrWbNx40YEBARg/fr1CAoKAqAyuWfaNQeAkJAQPHv2TBA5A6iIYTs7O8TExGDv3r2Qy+XYsmUL67HIoBBy8lhbW4u0tDStk743bNjQ6tkJCQlBt27dEBcXh+nTpyM2NhbW1tZYtGjRP/69lEol8vPz0blzZ5iamuLNmzeoqKhAz549/9HvVVVVBT8/P9rUca5FAt19wHVvAKqNBpJE7tOnDyuJTIeysjLU19dzXov8/HxactHW1pbXccgFIN+FyR9//EH7OpOCSqlUws/PT5CqmEyNbW5uRnFxMVV2KJPJ0L17d1Z/tDdv3lD/3dTUhAcPHqCmpgazZ89mPSbds0D3mjqY/Bq5UkjpsG/fPl6Jya9fv9YgMYSUZDY1NaGpqUnUIpQP/v77bxw9ehSdO3cGQRCQyWRYtmwZa5WCUN81EmK8VMWOzSdPnkRJSYlGmEmXLl1Y+/r6+nrExcXhjz/+AEEQ8PT0hLu7O+e137NnD54/fy4oIfzf6kffJtTHXnXcuXMHERERqKio0NikYJt3rF27VqOP4OureOzYMRQXFwuyEmCqTOEaV5g8G9euXcvariXOnj2L+fPnC2ojFHzHIrGIjY3FhQsX4OTkBIIg8PTpU8yZM4d63pggpoqhtLS0VfBZWVkZZ3idGL/cmpoa/PzzzxTZ6eDggBkzZnD61u/fvx9GRkYYNWoUJBIJYmJi0NDQwGojU1JSgnv37iE+Pl6QV6aYex5QbUKnpKTAxsYGXbt2RWVlJQoKCrS23tFBBzHQKSV10EGHtw6xSoe3icWLF+P27du4desWCIKAg4MD5bHFhL/++gtPnz7F06dPUVtbC2dnZ17hDOolhwcOHGAtOQQ0y1rT0tIoVRCfNMGKigo0NDRQE6qGhgZUVFRwtgNUyih1IpL0vKIDSUiQqKmpgVKppJRCdMQp6bUj1rNGTLntkCFDRKUIivEbFBsUwgW6vcWSkhKsWbMGSUlJ1M67n58f52eJ+V4SiQSFhYVITk7GjBkz0NjYqEG4iEXLBaGFhQWCg4NFhUK1a9cOMTExlN9VbGwsZ6mT0LRpEnTlTSUlJbC0tGRUTtva2iI4OJg3uZiUlISePXtS1ygiIgIPHz5Ep06dsGjRIs7FmdDyTTGqYm1SY1v+Nh988AF8fX0ZSclHjx7h0aNHrUI86uvrOftFIX6NXMjKymL9e1JSEs6ePYvKykq0a9cOMpkM1tbWCAkJYW2nVCqRnJyMsrIyjSADrkWnEAUoiQEDBuDgwYMoLi4GQRCwtrbmVPwJ9V0jIcZLVczYDKhUjYmJiVQQB1eYCQAYGxvDy8sLXl5eSE9Px4EDB/DDDz9g2LBhmDFjBqUmbQkxCeFSqRQWFhYoLCzkNR+6ceMG69+57o1/A0zkSUREBPz9/bFlyxZs27YNRUVF+Pnnn1k/S2giNgkhVgKvX79GeHg4SkpKYGNjgylTpggi+8X4B9PhwYMHnKRkVlYWTp8+jcLCQigUCiiVShgZGXFu1j5//lwjcKmkpISXd6aQ1G4AGDlyJJycnJCTkwOCIDBv3jxYWFhwHkdMFUNISEirjaa9e/dyChvE+OWamZlxblLTYfny5YiMjERERAQAFZnJFbIj1itTrH2GoaEh3NzcUFVVBZlMBuC/it6W+DcDw3TQAdCRkjrooMP/AOzs7HDs2DENpcP/Nj8SfX19fPjhh4Im9o8ePYKjoyO8vb3RoUMH3u0MDQ1blRyywdnZmfLGqqmpoRaClZWVnCTclClTsH79esrsPz09XauUSyZoQ0gUFBSgqKgIANC9e3dOtQ0JMeW2Yj3sxBCgYoNCuEC3ECTJL1NTUxQUFMDCwoLVp5SEmO8VFhYGiUSCtLQ0zJgxA0ZGRjh58iT8/f1Z24kpgRcbCrVs2TKcPHmSWsD169ePUwknlkQ+efKkhsH9ixcv0LNnT7x58waLFy/WUCGIJRf/85//UCTzX3/9hfv37+Prr79GXl4evv/+e2zZsoX1HMWURwst+VYnlYUmg6oTuwRBICcnh9XHtn379rCzs0NSUpLGWGJsbEwFbDBBiF+jtrh48SL8/Pywc+dOBAUF4cmTJ9QGABsCAwOhr68PGxsb3tYIQhK7W0JfX1+Qokqo7xoJMV6qYsZmEr169YKRkREGDhyIxsZG1NfXs4ZlkWTwvXv3UF5ejkmTJmHkyJHIyMiAv78/Dhw4QNtOzLgiNByHT9Dc/xYYGBhQz1lTUxOsra0pT3Em+Pj4ICEhAZmZmbwSsUkImc8cPnwYdnZ2mDBhApKTk3H69GmsWLGCd3sx/sFicerUKaxatQohISEICAhAdHQ0p/3A0aNHUVBQgO7du2tsznARSEJTu0m0b99eMBlfXV0NT09P6t9jxozBzZs3ad9bVFSEFy9eoK6uToMkq6+v57URKsYvVywMDAwwfvx4DBkyRNAGqhivTLFzeCEBOUw2ESR0pKQO2kJHSuqggw5vHWKVDv/b8fnnn6O8vByFhYXo0KED5HI5mpubOROCi4uLcf36dY3dbIDZo2XhwoWIj49HZWUldu7cSZFGVVVVnB5vnp6eGDx4MOW7OHfuXF672UJBEhJZWVno0aMHdQ3q6+tRWFhIWxZVV1eHoKAgyGQyDUKHLPvmUjAI9WwExHvXiSFAxQaFiIGXlxdV7hoUFPT/2DvzuKjq/Y0/MyyyCWgC7hIqAqKgiCK4AKlXKTWX7Ga5VJqaZWap5ZKpGCqKuSRGuJstWrQoXo1cAUERlysIKK7sICKyyTLz+2Ne5/xmOdv3e9Tu7Z73XzLMcYaZM2fOeb7P53lQV1fHFnsIQfN33bhxA2vWrGHHqu3s7CSt1pNmgALkpVAMrVq1Im5vpxWRnZycMHPmTFZMz8vLw2+//YZx48Zh3bp1BqIkrbioUqlYYTA1NRUhISFwc3ODm5sbjh07JvocV69ezf5bfzxaCFpXMU0zqH5ulVqthrOzs+BYtKurKzp27IgrV64QC0IkeY0AtxOWQWz/MDMzQ/PmzaHVaqHRaODt7Y1vv/1W9Dnev3+f2L35JB2gYtDmrtFmqdKQkJCAP//8E1VVVdi8eTPKy8vxzTff4LPPPuPdZs6cOejevTtGjRplkIMaEBDAOi71MZ4QUKlUaN68Obp3746RI0cK/m2k5ThPYjGRa7GAJErAGL73vGXLlqiuroa/vz/Cw8Nha2sraeE2ICBANEOSwbh4Sv+1Z/ZLYyoqKtjFYF9fX+LvCJLMRr7jq1arlVwM17p1a7Z8KSQkRDSf+/r169iwYYOk/1ufJ+UAlQLJFENBQQHS09NRXV1tIJJZWVmx5UNC0OTl0kKzgEqalUmzz+tDUpBDW56ooCAVRZRUUFB45lhYWGDQoEEYNGgQcUbbfzLGFz33798XvegBdDlkQ4cOxQsvvCDpBEmlUnHm9EgprAF0brgWLVqgvr4eBQUFKCgo4HVj8I2IabVaSQ3csbGxBiM1zZo1M7mN4fvvv4ebmxs+++wz9nXQaDTYv38/vv/+e9ERGppxWxpxBqATQGmLQsTguhB84YUXAOgy2sQEVn1o/i4zMzNoNBr25LiyslKSm4tmVJy0FCohIQHdu3dHmzZtoNVqER0djdTUVDg5OeHdd98VFIVpReT8/HwDd2/79u1x69YtkwwsgF5cZD5/lpaWuHr1qsGijn6RBB+k49EAvauYphl05syZnJlhQqjVajx69AiNjY1EZR7MOHNAQAD8/PxE8xr5gv4B/tE3BltbW9TV1cHT0xObNm2Cg4ODpDI0X19fXL58mSjr61k6QGfNmoUff/yRzfvz9PSUdBGrX9QE6F6fp3Xxe/ToUURERLARIm3atMHDhw8Ft3nvvfdMIlgYEZXr+4hrQqCqqgqnTp3Cjh07BMdEacpx5ECzWADoyvKMF1AZBx3f2D3jRpswYQIyMzNRU1MDX19fzvvSZktzFU9VVVXh9OnTuHfvHm8LtP73vUajMfhZLDdw2rRpAIBhw4bB19dXMLORWfDgEiClHK+aNWuGxsZGuLq6Yt++fXB0dBR1I7u7uyMvL4+zpEmIZ+kA1Z9iUKlUcHd3551i8Pf3h7+/v0FxGglvvPEGli9fbpKX+zSgWUCdN28eb1Ym12eLdp9noC3IUVB4GiiipIKCwjNDq9XiwIEDOHr0KLs6rFarMWLECNGcq2cNV2OrWIsrzUUPoLuYFsuaeVKQBs4LjYiFhYWJPh5zIcGgVqt53UT//ve/sW7dOgNhVq1W47XXXhPMGGOgGbelEWcAcgFUo9EgMjKSqCiEgWbMmUtMtrGxgZubm2h5SmZmJrKystiSErGRuREjRiAyMhIPHz7Ed999h5SUFEliK82oeIcOHZCYmAiNRoPCwkIcOXJE8OLkyJEjrJiWlJSEO3fuYMuWLbh16xZ27dqFFStW8G5LKyK3bdsW33zzjUEWWps2bdDQ0GDy99GKi2FhYax7uF27dujcuTMA4NatWwYNw3yQjkcD9K5imgsf2swwJycnLF26FH5+fgYN0EKjvqR5jXJaRpmirylTpuDMmTOoqamR9N3n7u6OdevWQaPRwNzcXFL515N0gALcrcH19fWoq6uDvb29gUhXUVEhaZGBNEtVDhYWFgafv6amJtHFk507d5rsc1y3MXAtEDk5OeH555/nLOjSx9LSEvPnzycqx5EDzWLB5s2bUVxcDFdXV4PvabGxXkC3fzHfK926deM91tNmS/MtrPbp0wcLFy7kFGhqamrwySefGAiFjJNNpVJJWtCTmtlI0/ysz3vvvQeNRoO33noLhw8fxv3790ULdQYPHozFixfD0dERFhYWklvFn4QDlEFM2CWZYvj1118xevRoJCYmIjEx0eT3Yp8Vkrxc/WxiLsQei3QBFSD/3qPZ5/VxdnbG559/TlyQo6DwNFBESQUFhWfG4cOHkZ2djYiICDYrrbi4GLGxsTh06NB/1BfhL7/8YiJAct2mD+lFD3My5+fnh6NHj6Jv374GJwZiJ3M0kAbOSx0Ri4uLw5gxY0xud3FxQXx8PCu6Hjt2jDcnz9zcnNM1ZGZmJslJQDNuSyPOAOQCKE1RCAPNmHNubi5u3rzJ3ic9PR2dO3fGH3/8gYCAAIwePZpzu9jYWIOG2j/++ANXrlxhHSHGaDQaODs744033sC///1vADrhRYozg2ZU3LgUytfXV7AUSq1Ws/vOhQsXMHjwYDRv3hw9e/YUHJuVIyLPnj0bR48exeHDh6HVauHh4YFJkybBzMzMRNCiFRdDQ0Ph6+uLhw8fGjhzHB0dJTnNjMejnZycRFujaV3FJBc+cjPDWrRogRYtWkCr1UrO3KPJa6RFXyglcZ7u2bMH4eHhRM+R1gFaX19vkIl69+5ddOnShRWL9Nm5cyd8fX1NRJh///vfyMrKwvTp0zkf69ChQ7CxsWFFUuZ5HTlyBBqNBi+++KLJNsajisaICRteXl74+eefUV9fjytXruDo0aO8x9CcnBxkZ2ejsrLSYIGnpqZGci6qMWIjujTlOBqNBikpKQgMDCR+PjSLBTdv3kRUVBTx5+TgwYM4e/Ysu59ER0cjICBA8Ni9efNmvP/++6K3iSE0fSJXKKTNbKSBEbwtLS0ln5dFR0fj/fffJz620TpAy8rKYGdnB61Wi+rqarRq1Yr3Nd63bx+cnZ1NFuQPHTqEiooKvPHGGybbME500tib06dPAwAGDRpkkJebkJAAKysrdnRcH+YxsrOzkZeXx37GUlJSJE0lkSygyv3eM0bqSDppQY5Go8H169cNoiwUFJ4UiiipoKDwzDh9+jSWLFliMA7q4uKC999/H+Hh4f8RoqScFleSix7AdJznt99+Y38ndZWetImYJnBeCikpKZyi5PTp07Fz5078/PPPUKlU8Pb25s3+aWhowK1btzgv3qScMNGM29KIMwCdAEpaFMJAM+ZcVVWFNWvWsCLIhAkTsH79eixfvhwLFy7kFSUzMzOxfv169gJm8ODBgi5VtVqNPXv2YNWqVaKjq8bQjIobl0Ll5+dj+/btvGORarUaDx48gK2tLa5evYqxY8eyvxNyIsoRkS0tLTFy5EiMHDnS5Hf6ohQgT1xs2bKlSS6bFJckQOf2o3UVk1z4yM0MYy7W6+rqTF5rPmjyGknhG0WV4ngEdK77Dh06EAkLtA7QL7/8EjNmzEDHjh0B6IrHfv/9d85tsrKyON+XgQMHIi4ujve5nThxgtP9M2TIEHz66aecoiQzqpiamoqKigoMHDgQgM4BLSW/cuLEiTh+/Dg6duyIP/74A7169WJjLoxpbGxEXV0dmpqaDMRtGxsbtiWYCy63aXV1Nc6cOQNPT0/B50cTj6BWq3H06FEqUZLGJdWhQwdUVFRIPs4wJCUlYc2aNex318svv4yFCxcKipJ5eXkGPzc1NQm6ebkWSJhRVqlleaTQZjaSIDYlInTsatWqFbHQzUDqAI2JiUGfPn3Y6ZGLFy+yC5VcXLhwgY170IdZqOMSJZm/pVOnTpLjigCd0Ll8+XKT2wMDA7F8+XJOUZL5PJ46dQrLli1jFzeHDh3K5kALYbyA6uPjw7u/037vyd3nSXNp9c/3FBSeNIooqaCg8MxoamriFB3s7e2fSAvxk0BOiyvJRQ8AfPDBB1S5OAw0Qdq0gfNi8LlAHBwcMHfuXEn/R4sWLXhHtqSU8dCM29KOYtIIoLRFITRjzmVlZQb3MTMzQ1lZGSwtLQUzy9q2bYuysjL2Iv/+/fusOMGHj48PUlJS0K9fPyLRhGQE/s6dO9i7dy8ePHgAf39/DB8+HLGxsbhx44bgRfSECRPwySefQKPRwM/Pjz1Rz8zM5HXsMtCKyFlZWThw4ADKysoMjmt8iwxyxEVaampqcODAAVy7dg2AbkFl/PjxggIsjauYcYnMmTNH0vOSmxmWk5OD6Oho1NXVITo6Grdv30ZCQgKv0xegy2skxdvbGw8fPkTfvn0RFBREXCbi6OiI5cuXw9fXV7KAROsAzc/PN/jMd+zYEbdv3yZ6voC4M5DrGMaMmHLBjCr+8MMPBgJDnz59JB3H1Wo1goOD0bVrV6hUKrRt25b3dfHy8oKXlxeCg4MlCZ4MXHmjzZs3h5eXF4YMGcK5jZxyHEA3kvrbb78hMDDQQIiXMjZL4pICgEePHmHevHno0qWLwfsn5lJ1cnJCQ0ODwYIoV8YuoJu6iIuLQ319PXvOpdVqYW5uzvsaMs9Bf5FX/3UU+vzLgTazkQSVSgWVSoUBAwbAz8+PqAiqXbt22LhxI/z8/AyOG2JOThoHaG5uLt555x325169euGHH37gvb9KpeJc6Fer1aLHjj179uDBgwcICAhAUFCQqACn0Wg4CydtbGxErz3Ky8tRV1fHfp7q6upQXl4uuA3w/wuoo0ePhkqlEiy8pP3eo93n5RTk0J7vKSiIoYiSCgoKzwwhIYWkmOBp4urqCldXVwwYMID4OanVagwZMkTwxFmf7du3i2akCUETpE0SOE+C8ckJk/3Dl8vDJexIFQivXLmCnj17GtxGO25LI84AdAIobVEIzZhzUFAQFi9ezDoLLly4gKCgINTV1QleQD169Agffvghmx+Vm5sLd3d3dj/luvg8dOgQHj9+zLoLpbq/SEbgv/76awwbNgzu7u64dOkSFi5ciAEDBmDOnDmCF2l+fn7YunUramtrDS7S3dzcDByxXPsUrYi8bds2TJkyBW5ubk+t2VMuW7duRceOHdnX4PTp09i6daugK4fGVUxbPpOQkICEhAST28X2+127dmHx4sVYu3YtAN0xkfls80Ga10iTvbhgwQJ2NO/rr79GfX09AgMDERQUJCmmw9nZGc7OzkQCEq0DtF27dti2bRsGDhwIlUqF06dP87qg7e3tcePGDZO8uRs3boi6nisqKkwWmyoqKkSfX2VlJYqLi1lRq6SkBJWVlaLbpaen45tvvmFLLkpKSvDOO++gV69eJvfdtWsXpk6diu3bt3NeePOJcFK/w06ePMl+H8gpxwF0rlNAl2nNIGXSgqa9m7bx29zcHPPmzUPPnj2hUqlw5coVeHh4sOcH+ucDY8aMwZgxY7B//35MnDhR8mNIHcXmOtbTQpLZSJu9GBkZifz8fCQlJWHTpk1o164dBgwYAB8fH9GSrPr6elhYWODKlSsGt4uJkjQOUHt7e/z000/scePMmTOCeaXNmjVDYWEh2rRpY3B7YWGhqPC6bNkyVFRUIDk5GTExMaipqUFgYCCvE7GpqYnTPV9bWyt6PH355ZexYMECdO/eHYBuQVPK5+DGjRvsAhmgE0BnzZrF+f1Am5VJu8/LKcihPd9TUBDjP0MFUFBQ+J/g9u3bnG5DrVZLlZvyNLlx44aB24n54uU60Y+KisK8efNMHA8MfBeGYqvBYtAEaQM6J1dhYSFCQkJQWVmJ8vJyUdeYGMZ/C232jxS+/fZbk4sK2nFbGnGGVgClLQohHXPWarUIDg5G7969kZWVBa1Wi+nTp7N5hUKuNbFRXC5ICwn0n6cxfK6FhoYG9iK+bdu2+P333/H6669LEv3MzMxMLviML0649ilaEdnGxoZT6HiSyC0XKC4uNtjHX3nlFXbBgg9aVzFN+Yy+GNzQ0IBz585Jdo8auxDF9hHSvEah9m2A/3WysbFBSEgIBg8ejOTkZOzcuRMNDQ2SYku4LoLFHD60DtB3330Xx44dQ3x8PABdkzZfEdukSZOwYcMGDB48mD3W37x5E6dOnRJ0yI8aNQqrV6/G5MmT2THMmzdvYt++fZyxB/pMmTIFn3/+OStKlpaW8mZX6rNnzx4sW7YMrVu3BqBznK9evZrzs8q4hbgu3p8E+gVccspxAPJcREZw5cvoFHI9enl5oaKiArm5uQCALl26wMHBQfQx+/bta7DYxFfQoc/EiRNRVVWFoqIig6gNKdsKwXWs5zqeWllZiS6kkGQ2CrVvi4nI7dq1w4QJEzBhwgQkJyfjq6++wujRo0X3T9omexoH6AcffIADBw5g3bp1UKlU8PT0xAcffMB7/wkTJuCLL77AuHHj2GNHbm4ufvnlF9GpJEDnHg8LC4O3tzd+/fVXHDx4kFeUDAkJQVRUFKZNm8ae65aUlGD79u2C5V/Mtr169WIzvV9//XVJkzvbtm3DtGnT2NiGrKwsbN26lfN64GmeLwOm+7ycghza8z0FBTEUUVJBQeGZITTK8Z8GiduJWcXkcjwIUVJSIuiUFBuJIm0iBnTutNzcXFaUbGxsxObNmzlLDEgICAgw+Jlx6NEKO0Lwibk047Y04gytAEpbFELa9K1SqRAZGYk1a9YQn+SSXPAVFhZi7969KC4uRseOHTFp0iSiKACSEXjjvFErKyvcuXOH/VnuyTzXPkUrInfv3h179+5Fv379DC5quZ4jrbhIWy7AYGlpiaysLHh4eADQXTCJuVNoXcU05TPGx5OgoCBJx6jnnnsO2dnZUKlUaGxsRHx8vGjWKWleI604m52djaSkJFy7dg0eHh74+OOPRXMGly5dyv7dxiUfixYtEvz+oGnsBnT7xrBhw9C7d2/RrOIuXbrgiy++wNGjR3Hy5EkAuu+lL774QlCsGjx4MOzt7fHDDz/g3r17UKlUaN++PSZMmCAq6Pv6+mLTpk3Iz88HAMEGXX0cHBxYQRLQ5VnzPUfms1pVVYVevXpJ+v9JkLogKeV+jx8/xqFDh1BWVoYZM2agsLAQBQUFvHnWcgTX5ORk7Nu3j/2e2LFjByZNmmTyeTWG5jzgzz//RHx8PMrLy+Hq6sqOttJ+/hi4XtOFCxeaHEdbtGgBBwcHzJgxg/f7hSSzUU6pTnl5OZKSknDu3DnY2tpiypQpvN//wP8vlAO6Qhn9fMbw8HAsWbJE8PFoWrvt7Ozw5ptvSs7z7dWrF+bPn4/ffvsNR44cAaA7dnz00UeikTF5eXlITk5Gamoq7OzsEBQUhMmTJ/Pef9SoUbCyssLnn3+Ouro6qFQqNGvWDC+//DLvgguDVqvFlStXUFJSgvHjx6OsrIzTHW6MtbW1wfHdw8ODd4SbNitTKlKPN1IWebVaLc6cOWPwelRUVIi+HgoKYiiipIKCggIHJG6n5cuXY+DAgQgMDDS46BHD3t5e1BUiBEmQNsO5c+ewdu1aVvBs2bKlJKGgsrISCQkJBsHnwP+vxOsXiOjDFS4O0F/YA6aj4gw047Y04gxAJ4DSFoWQNn0DQNeuXSWdOMshOjoagwYNgpeXF9LS0rBjxw7RUH59SEbgjfNGHR0dDX6We6HKtU/Risg3btwAYDrmy/UcacVF2nIBhunTp+Orr75CTU0NtFot7OzsRF01NK5igH7kU5+ioiKUlZWJ3m/69OnYtWsXysvLMXPmTPTs2RNvv/224DakeY1Xr16Ft7e3QUuqPlyjkbNnz4aNjQ2CgoIwY8YM9uKP2Uf4RI/Hjx+z/753757B76TkrpE2dgPkWcUODg6YMGGC5P+foVevXlSOYkaEKy0txcyZM0VFOOZ9at++PSIiItC/f38AunI2xj3OR1paGnbt2gVPT08EBQVJGpmVgv77IaccB9B9Lt3c3JCTkwNAJ8xHRUXxvh7MvkbjOIyLi0NERAQr5lZWVmLlypWioiTNAk98fDwiIiKwePFiLFu2DPn5+fjxxx+Jn7MxXM/Dx8cHffv2ZaNsLl++jEuXLqF///6IjY3FF198wfl/kWQ25ufno127drzxD3zHgGXLlqGurg79+/fH7Nmz2YWqxsZGVFVVcS5cFRUVsf82/j6QEnVA09qdnZ2Nbdu2EeX5duzYEe+9956k/9/4+TERNVIXQocNG4Zhw4ahrq4OWq1WMONRn9jYWKhUKmRkZGD8+PGwsrLC9u3bERERwXl/5v3t3LkzYmJiEBQUBJVKheTkZNHPHGlWplSM30M5BTmkr4eCglQUUVJBQUGBAxK30wcffIDk5GSsWrUKzZs3R1BQEPr37y96smRtbS1rFMm4iVgK5ubmbHA6ANGiCoa1a9fCw8MDPXr0IMrJmzRpEvvv+vp6pKamPpGLOi5o3Bg04gxAJ4DSFIUw9zVGbHQzIyMDf/zxB5ydndGsWTNJTgdSamtr2fzUUaNGiTp79SEdgZeTN0oLrYhMIpDKFRdJywUYXF1dERkZiZqaGgCQ5PilcRUDuovgX3/9FXl5eQZjmEKvE9NWzey3jo6OgiNl+kgt1WEgzWvMzMyEt7e3QUuqPlyChJOTE1QqFS5fvozLly+b/J7vtTAuI+D7HRc0jd0AXVbxs4QR4ZhxSjERTv99cnBwQGZmJgDdoqDYIsO7776LxsZGXLp0CYmJiYiNjUXPnj1Fcx7F0D+m05Tj6FNcXIwPP/wQSUlJAEBUhEKKRqMxcJfa2dkZNLvzQbPAY2lpaVCM065dOxQUFFA+c2Fu3rxpcBz18fHBd999hylTpghGC5FkNh46dAgzZszgjX/gOwYwizF//PGHQc6uUKSQ0GdeyvGAprV79+7dxHm+tMhpf5bi4tTnxo0bWLNmDRulYGdnJ/g9Yfz+Hjx4UPJjkWZl0iKnFIr09VBQkIoiSiooKChwQOJ2YspxJk6ciJycHCQnJ2Px4sVo3bo1goKCeC8sSFo9ueDKhLKxsUHnzp0xZMgQzouT/v37IyYmBtXV1UhISMCJEydEM3UAnTtFfwRIKsYiroeHh2xXG9/rRuPGoBFnADoBlKYoBKBr+l60aBHx8wN0F/C9evWSJDwbj1TX19cb/Cz0HGlH4MXgyguTAtc+RSoinz59GoMGDcKhQ4c4fy+UHUgrLpKWC6SlpaFTp07s3xsfH4/U1FS0atUKb775pmC2LK2reNOmTQgMDER6ejqmT5+OkydPipag0OZWLVmyBM7OzggMDES/fv1ga2srug1pXiPjCiTJa2MEPlKYqAaNRoPq6mrW9afVatljFh80jd0AfVbxs4JUhKPN1WMwNzdnHXT19fU4f/68qCip0WgEj6HdunVj/01TjmP8/Orr69nvvqKioqdWHOjr64tVq1YhKCgIgG6cW4rblWaBp2XLlqiuroa/vz/Cw8Nha2tLFA/CB9ex3s7ODr/88ovB32Vrayv6PpLsWzNmzABA7uqnGft+/Pgx+11s/L2svzDEB21rN2meLyl8+e1PY9GVwczMDBqNhn28yspKQWFX7vktSVamVIz3eTmlUKSvh4KCVBRRUkFBQYED2hMLd3d3uLu7w9/fH7t378aOHTt4RUmSUVcuXFxcUFlZaXAi7eDggIKCAnz99dcG+WMMo0aNwpUrV2BtbY2CggK8+uqrkkQcPz8/pKenE7sD9d0QGo0GN2/eFG1Yffz4MX7//XeUlZVxjufxvW4kbgw54gxAJ4DS7lM0Td/FxcXIy8sDoBtb9Pb2lvRYSUlJ2LVrF/r164fg4GDBoHu5I9U0I/Bi8I200uxTpCIyM2orNTdRH1JxkUG/XACAaLnA999/z7pMLly4gDNnzuCDDz7ArVu38M0332Dx4sW829K6ih89eoTQ0FDEx8fDy8sLXl5ekj4LaWlprKute/fuvE44fTZt2oQbN24gKSkJP//8M9q3b4/AwEA2R08fOXmNDOnp6bh3756Bm2r8+PGi20mFiUZg/q3v+hMb7aVp7AbosooZpObJMZSUlJgca7lu04dUhGOabZmmZ2OEjjeXLl1CUlISMjIy4OXlhdDQUEkLSe+//z4CAgIQEhLCeQwVixTgQr8cR58JEyZg1apVKCsrw6ZNm5CdnS1biOVj0qRJSElJQXZ2NrRaLYYMGSIYI8JAMyXAuLAnTJiAzMxM1NTUsOKwGNnZ2SZRM4MHDwbAfayfM2cODh48iMjISGi1Wnh4eOCDDz6ARqPhfL/lZjbevXsXeXl5BscN5vk9CfS/m42/l6WUtNC0dtPk+ZLy5ptvAiDPb2doaGgwyYfluk2fESNGIDIyEg8fPsR3332HlJQUQTFdzuIkaVYmwyeffILg4GAMGDCAc5yf9lqDa5GX6/UQOx9VUJCCIkoqKCgocFBRUYHvvvsODx48wKJFi5CXl4ecnBxBVyFzMZyamgonJycMGTJENGtJDrdv3zbIbOzTpw+WLVuG5cuXsyfMXPTs2dPgRGPWrFmIjo4WfKz4+HjExcXB3NycqDRBf6TXzMwMzs7OmDVrluA2pON5DCRuDDniDEA3jkZTFEI65lxeXo5169bBwsICbm5u0Gq1OHv2LL799lvMnz9f1GkyZ84c1NTUICkpid0nQkJCEBQUZJLBJHekmmYEXgy+FXuafYpURB46dCgAugxFUnGRgSkXkAoT8A/osvZCQkLg5uYGNzc3HDt2THBbWlcxIxi1aNEC6enpaNGiBcrLywW3+fbbb5Gbm4sBAwYA0B1/srOzMXHiRNHH69KlC7p06YIxY8Zgz549+OqrrzhFSTl5jYBu5L6+vh4ZGRkIDQ1FSkrKE89wlSoucbnoaBq7AcOs4k2bNknKKqbJkwOA9evXm4i/XLfp88orr5iIcELfKXKabU+ePInAwEC88847RGU369atQ1JSErZt2watVouQkBAEBgbKcqDy7ZM9e/bE888/j+vXr0Or1WLq1KmiTmQAKCgowG+//YaysjKD/ULsuBcQEEB8XmO8wOPs7CxJ3L158yaysrKgUqnQrVs3SQ7QzZs3o7i4GK6urgZOPSHRz97enlec5soJl5PZeODAAWRmZiIvLw+9evXCxYsX4eHh8URFSbnfzTSiNleer9jnH9Dth7GxsXj48CHWr1+PO3fuIC0tjfOY06JFCwDA0aNHTSZ3jMVhLpYsWWJybOG6TZ+BAwfCzc2NfZ/nz58vuFgrZ3GSJisTAObOnYsTJ07g008/RefOnREcHAwfHx/ZDkauYw7p66GgIBVFlFRQUFDgYOvWrQgODkZcXBwAXT7Xhg0bOEXJ/fv34+zZs7C1tUVgYCBWrlyJ55577qk/x8rKSpSVlbEjM2VlZewJ8ZMe36Idp6QZPaLNyCJxY8gRZwC6cTSaohDSMeft27dj2LBhJgLFqVOnEBsby+YACWFjY4N+/fqhvr4e8fHxOHfuHH777TeMGDECI0aMEN3eGL6R6qfRzM4HzT5FKiLzObEYhBxZpOIiA2leo1arRV1dHSwtLXH16lX84x//YH/HN9Yn11U8duxY1NTUYNKkSdi5cydqamowZcoUwW0uXryItWvXsqJCcHAwFixYICpK1tTU4Ny5c0hOTkZxcTH8/f15A/jl5DUCQE5ODtatW4ePP/4Yr7zyCkaOHPlUxgeloO+ik+sATU9PN8kqPnv2LFsQwwVpnlx+fj7u3buHmpoag8Kg2tpawQw/QJf3xywwSBHh+vTpA41Gg3v37hlkHEth7ty5RPdnsLa2xpAhQzBkyBBkZmZi48aN2L17N/r164fx48cTFeIx8O2TWVlZcHV1Re/evXH69GnExcUhLCxMNB5mw4YNGDp0KIYMGSI6ZsvsU0zWK4PUxUmaKYGDBw/i7NmzrDsvOjoaAQEBogL5zZs3ERUVRSTIFBQU4PfffzdxV0rJeiX5HaArWIqMjMTChQvx7rvvoqKiAtu2bZP8XJ8kxt/NchygBQUFJnm++nEffHz99deYNGkSYmJiAOgaqDdt2iT4PnPlLV+6dIlXlKyoqEB5ebnJKHttba3B4hQXzDFU3/VpfFzVZ+jQodBoNLC2thaNyjCGNiuzdevWeO211/Dqq68iPT0d0dHRUKvVCAkJQVhYGKd7Ugpc+3JRURGcnZ0xfPhwZGRk4MqVK2jRooWkqBQFBSEUUVJBQUGBg0ePHiEwMBC//PILAJ3Lj+/E3cLCAp9++inatm1L9VhcbYw2NjZwcnISLIWZNGkSli5ditatW0Or1aKkpATTpk1DXV3dE1t1p22MBIAHDx7g6NGj7Bixm5sbhg4dKjqWSpuRRTJuSyPO6EMzjkZbFEIy5pyXl8f5fw4ePBg///yz6GOlpaXhxIkTKC4uxqBBg/DFF1/AwcEBjx8/xocffkglSvI5fGhG4MXguxCn2adIRWQaJxYDTRkMQJ7XGBYWhvnz58PGxgbt2rVj24dv3brFulCMkesqZtyoHTt2JBInampq2IspsfxEhvnz58Pf3x/jx48XHTmWk9cI/L+w3axZM5SXl6N58+YoKSnhvC/f8ZNBzr4DGH7G5DpAf/nlFxMBkus2Y0jy5AoKCpCeno7q6mqDkXQrKys2e4+PFStW4LPPPjNwWTO38aFWq0XfA33kinAajQbp6ek4ceIESktLMXLkSAwYMABZWVmIiIjAxo0bJT8X/cfmIjY2FpGRkbh9+zZ+//13hISEYMuWLQZTFFyo1WoMGzZM0mMzIjft4uT+/fsxevRoVrioqqrCoUOHBMc+k5KSsGbNGvZz9vLLL2PhwoWiomSHDh1QUVHBezzjghFoX3jhBUk5iHIyGy0tLaFWq6FWq1FTUwMHBwfe4wbA3ZSsD63gBJjuU3IcoDt37jRZ8OC6zZj6+noThznfe3Ds2DEcPXrU5FyqtrbWIKfVmEuXLuHUqVO4f/++wT5sZWUlWhTJnL8yMDFEQqjValy4cEGyKPkksjLv3LmDEydO4OLFi+jXrx8GDhyIrKwsLF++HJGRkZKehxTWr1+P1atXo6ioCNu2bYOfnx82bdqETz/99Ik9hsL/JoooqaCgoMBBs2bN8OjRI/YEIScnh9chRTOuqc/27dtx8+ZNdOrUCVqtFvfu3UOnTp3w6NEjTJ8+HT4+Ppzb9e7dG5s2bUJ+fj4AoG3btuwJ/IsvvmhwX758G0ac44O2MTIzMxObN29GcHAwgoODodVqcevWLaxYsQLz58/HDz/8wLvSTJuRRSJ40Igz+tCU1tAWhZCMOfM1oWo0GkktqSkpKXjxxRdNWuGbNWsmOnbPB59zhGYEnjZvlGafIhWRjZ2fJPl6NGUwAHleY2hoKHx9ffHw4UN06tSJvd3R0ZH39ZDrKiYZz2N4+eWXsWDBAnTv3h1arRbXrl2TNLq9ZcsWyQ4pOXmNgO5zWV1djZEjR7JtpnzxHnzHTwa55Qh8rk8SB+jFixdx8eJFlJeXG7h+a2trRYUa0jw5f39/+Pv7IycnR3JeZX19Perr6/Ho0SOD40RNTQ0ePHgguv3zzz+PNWvWoH///gaLO1w5eXJFuDlz5qB79+4YNWqUgVgSEBDA5qQaQ1KOo4+ZmRlUKhXS0tIwYsQIhIaG4tSpU7z/D/Pa+fn54ejRo+jbt6/BaLqQyMXlEBNyjTFcunTJ4PNrZ2eHixcvCoqSTk5OaGhoMGjgdnFxEXwcQHdMnDdvHrp06WKw8KQfJWMMiUALyMts7Ny5M6qrq/HCCy/gk08+gZWVlWDsg3FTsj587dtSITk+8P0uJycH2dnZqKysNDjPrKmpkXTO0bx5cxQVFbH/f0pKCu852IABA+Dr64v9+/fj9ddfZ2+3trYW3G+Z89CUlBTJ0QNxcXGIi4tDfX09pkyZwr7+5ubmvDnx+ri7u2P79u0IDAw0ON5wLUDJzcpcuHAhbG1tERoaitdff539PHft2hXZ2dlU/yfAvcirVqthZmaG1NRUhIWFYcSIEZImcBQUxFBESQUFBQUOJk+ejLVr16KoqAhLly5FZWWlYE6jHJycnDBz5kx06NABgG5l9rfffsO4ceOwbt06XlESACvKNDQ04M6dOwC4s5OE8m3CwsJ4f0fbGLl3714sWLAAzz//PHubv78/+vbty7qZ+KDNyCIZt6URZ/ShERFoi0JIxpz9/Pywbds2TJ06lRXE6urqsHv3bkktqe+99x7v73r06CH5eUiBdgSeJm+UZp+iFZFzcnIQHR1NlK9HWwZDk9fYsmVLk7wqISFerquYZjxvwIAB6N69O3Jzc6HVavHGG29IKmgoLCyUPIYpJ68R+P9Cm4CAAPj5+aGhoYF34Uqu6CiGvmBB6wBt0aIF3NzckJaWZnDhbG1tLTpuz5UnJ6XMxdXVFf/6179MHMJc701CQgIOHz6MBw8eGAhMNjY2BvskH1VVVWjevDmuXr1qcLtQeQetCPfee++ZjK0yxxK+GAfachwrKyvExcXhzJkzWL58OTQajWCxkbHI9dtvv7G/ExO5jF1jTU1NkhyoGo3GoFCkvr5edEzf3Nwc8+bNQ8+ePaFSqXDlyhV4eHiwgjnf60izSEwq0MrJbGS+B4YNGwZfX1/U1tYanIMYQxOBQwuNA7SxsRF1dXVoamoyOM+0sbGRdM789ttvIyYmBvn5+ZgxYwacnZ15P182NjawsbFhR5KZnOva2lpcv34dXbt2FXysgIAAyeVkY8aMwZgxY7B//35JC2LG5OTkAAB+/PFHg9u59h25WZnz5s0zEeyZwjCheCCaghwzMzMkJibi9OnT7HFYSlaxgoIYiiipoKCgwIGbmxs+//xzFBQUQKvVom3btk88p5EhPz+fFSQBXVvyrVu3RF0BJIHpUk/U4+LiMGbMGJPb9XO/GGxsbNCxY0c4ODiY/K6urs5AkGRwdXWFg4ODoCBw7tw5eHt7s+5A5iJbrOWTdNyWVJzRh6a0hrYohGTM+Y033sD+/fsxe/ZstGrVCiqVCqWlpRg8eLCkE+ucnBzs3LkTeXl5aGxshEajgZWVlei4ohB8I9W0I/A0eaM0+xStiLxr1y6ifD2ATlwE6PIaSZHrKiYZz2NYv349QkJC0Lt3b0njlAykY5hS4Gs9ZkZ0S0pKDBxBXCN7V69ehbe3N+dxFBAWxpjHkuqio3WAurq6wtXVFQ8fPjT5e+Pj4wUXr+zt7U3y5KSwZcsWtG3bFpcvX8a4ceOQmJjI67AMCwtDWFgYjhw5QhUjQVPeQSvC0Yyy0pbjfPjhh0hMTMTMmTPh6OiIsrIyjBo1ivf+jMhVX19vcvzkE56MXWOA7pgt1TU2cOBArFixAiEhIQCAEydOiEbM9O3b1+D4bOze58PLywsVFRXIzc0FoCu+4jpH0YdxlpIItFLgy1O+c+eOwcJJUVER7zFAToSOGMbfzTQOUGYRzdLSEqNHjzb43dmzZ9GmTRvB5+Di4oKlS5eirq4OWq3WpFCPi9jYWIPPUrNmzUxu44KknIx53QMCAjhfe7HXnWYhijQrkyEqKoq4MAygK8h59913cezYMYwZMwbOzs4oKSnBwIEDBR9HQUEKiiipoKCgwEF9fT2OHTuGrKwsALqLuaFDhwqKIFqtFmfOnEFJSQnGjx+PsrIyVFRUiDaytm3bFt988w2CgoIAAMnJyWjTpg0aGhoEhdCnEZiekpLCKUoeP34cOTk56N69OwDdeHbXrl1RWFiI8ePHc7bbVlVVmay+VlVVCeZzAjqxVf9ixNbWFgcPHhQVJWkzG2kgEUDlFoWQjDmbm5tj8uTJ+Oc//4mioiJotVq0bt3aYHwI4G/d3LFjB+bOnYuoqCisXr0ap06dMsiZ4oJ2pJpmBJ42b5Rmn6IVkQGyfD2AXlykzWskQa6rmGQ8j2Ho0KE4efIkdu7ciYCAAAQHBwuOAzOQjmFKgS/Lb82aNbCwsEDHjh1FR8YzMzPh7e1tIBDqIyZKkrjo5DpAk5OTTcSFkydPCoqSlZWVSEhIMHGoij2XoqIizJs3D2lpaaxjh6/sgRF2W7ZsySnuir2GW7ZswZtvvmmQa7hnzx7O50grwskZZaUtx0lPT4efnx8r/rRq1UpSpvTSpUtNRAuu2wD5rrHRo0ejU6dOuHLlCgBg3Lhx8PX1FdyGtggtOTkZ+/btY0XMHTt2YNKkSYJju0/Ljch17Ni6dSvu3r2L9u3bG3wv8O2/tBE6ALkTTo4DlOu4ISWLtqGhAampqSaLO1zuRQYma5FBrVZLcuuRlJPJed0BshxV2qxMOYVhAF1BTkVFBV5//XX2nNLZ2Rkvv/yy6GMpKIihiJIKCgoKHGzZsgXW1tYYPnw4AF3o+pYtWwTHUWJjY6FSqZCRkYHx48fDysoK27dv521/ZZg9ezaOHj2Kw4cPQ6vVwsPDA5MmTYKZmZngiQ9pYLoU+C7AVSoVNmzYwK6WV1RUIDY2Fl988QWWLVtmIkq++OKLWLVqFSZNmsQ6Jm/evIlvv/3WJO9SynOQcsJJO25LA4kAKrcohGbM2dLSEh07duT9PZ+DA9CdqDLOrJCQEMHGTYB+pJpGRKPNGyXZp+SKyKT5egC9uEia10hbmiDHVUwynsfQs2dP9OzZEzU1NUhMTER4eDiee+45vPDCCxg4cCCvEE2TkycGn+B4//59yW3bEyZMAEDn1gPoXXRCGDtAExMTkZiYiJKSEgNhqq6uTrScbO3atfDw8ECPHj2IHKpMkZutrS3u3r0LR0dHlJaWct5XrrB79+5dg4ZYOzs73L59m/O+tCKcnFFW2nKc0tJSnDlzBmVlZXj++efh6ekJT09PuLq6ct5fThPxxIkTUVVVhaKiIgNXpZiLsaSkBF5eXqwQWV9fz46X8kFbhBYXF4eIiAjWHVlZWYmVK1dyipJyHcxicD3/69evY8OGDZL/D9oIHYDOCScF/fMHOVm0gO7YYWNjAzc3N4NjthAuLi6Ij49nF6COHTsm+r0MkJWTyXndAbIcVdqsTDmFYQykBTknT57EN998Azs7O3h6esLDwwMeHh6yvmMVFABFlFRQUFDgpLCw0OAL2dvbW9R1d+PGDaxZs4YNfbazsxPMdmKwtLTEyJEjMXLkSJPfCRVlkAamS4HvZLW0tNRgfMfBwQGFhYWws7PjbAgfMmQIWrRogR9++AH37t2DSqVC+/btMXbsWPTp00fwObi5uWH37t34xz/+AZVKhSNHjkgaUSIZt5XbaEkigMotCqEZcxaDT3xu1qwZGhsb4erqin379sHR0VH0QpV2pJpmBJ42b5Rkn5IrItPk69GUwQDkeY36eXJlZWWws7ODVqtFdXU1WrVq9VQcQzTjeYAuZ/PMmTM4ffo0XF1d2YulU6dO4fPPP+fc5mmMYfJ9Vnx9fXH58mXBzF8upGaa6UProhPC+O/q1q0bWrRogUePHhl8F1lZWQlm3gE6t7TYiCEXQ4YMQVVVFV599VWsXbsWdXV1rIBrjFxhV6vVGrj3q6qqRBe7unTpgpqaGvaYVF1djYyMDF6HNTPKGhwczBtbwQdNOQ4AdnGqvr4eCQkJ+O2337Br1y788MMPnPeX00T8559/Ij4+HuXl5XB1dWWLisSEm6ioKISHh7M/q9VqbNiwQXDBlqYIDdCJu/rj2nZ2drwuVblCNw3u7u7Iy8vjdDyLcffuXeTl5RkcO4RcsTROOCnoHzvkZNECQHl5ueh3qjHTp0/Hzp078fPPP0OlUsHb2xszZ84U3Y6knIzh7Nmz8PX1hbW1NX766SfcunUL48aN44wn0ockR5U2K5OmMEwfmoIcJne8vLwcKSkp2L59Ox48eIDvv/+e+PEVFPRRREkFBQUFDvRPuAHd6rbQGAWgc31oNBpW2KusrJS0Ip2VlYUDBw6grKzM4CJJ6EK6srKSzWeSGpguBb4LcE9PT6xevZp1G6SmpsLT0xN1dXUG7hN9/Pz8RN1yXBmWb731Fn766Sd8+eWXAHRClFBLJwPJuK1ccYZEAJVbFEIz5iwG3375/vvvQ6PR4K233sLhw4dx//59fPTRR4L/F+1INWkGKECfN0qyT9GKyIxbzN3dHe+++y5RBi1NGQxAntfI7NcxMTHo06cP+zpevHiRM89KDvrjq1xwZS8yrFu3Dvn5+Rg0aBAWLlzIujIDAwMFG0ppRFXa1mN3d3esW7cOGo0G5ubm7EihUP4qSaaZ8XOkcdEJYXwMcHJygpOTE+/4tBB+fn5IT09n9yepvPDCCwB0Yp5U4Tg+Ph7BwcGwtrbG119/jVu3bmHixImi4vBLL72EpUuXskJTSkoKxo4dK7gNaezDrl27MHXqVGzfvp3zGCvUAE1TjgMAP/30E7Kzs1FXVwdXV1dMmjRJMDuUpomYIT4+HhEREVi8eDGWLVuG/Px8kyIPLpqamgyOh+bm5qILtjQTAoBusWDVqlUGcTh8JW+M0D19+nQTl54UAVQMLmF68ODBWLx4MRwdHWFhYcEeN8Rc1yQZ4vqQOuGkoL9vM1m0AwcO5FygFsPd3R13794VnOwwxsHBAXPnzmV/rq+vx4ULF0RHxUnKyRh++ukn9O/fH1lZWbh8+TJGjhyJb775Bl988YXgdjQ5qqRZmb/++itGjx7NutyNETpuAHQFOadPn0ZWVhbu3r2L5s2bY/jw4YLHGwUFqSiipIKCggIHN27cwOnTp9lsuLKyMrRr1w4fffQR7wnkiBEjEBkZiYcPH+K7775DSkqKJDFt27ZtmDJlCtzc3CSNu/z555/47rvv4OLigpKSEsyYMUPUfSgVvouUt99+G6mpqWzG5uDBg9GvXz+oVCpZWXbGGZYajQaRkZFYunSp5P+DZtxWrjhDIoDKLQp52s29gM4ZvHfvXhQXF6NDhw6YPHmy5HIk2pFqmgxQmmxI0n2KVkR+4YUXkJ2dje+//x53795F27Zt0a1bN3Tr1g3u7u6C7dE0ZTAAXV4jAOTm5uKdd95hf+7Vqxevs4rWVaw/vkrK8OHD4e3tzfm71atX82aiNjY24tixY6z7tnv37hgyZIigQEzberxnzx6Eh4dLypRkIMk004fWRSeE8QLU0qVLsXLlSkyePNng75EitsbHxyMuLg7m5uasMCG2DUCXJ3fixAmEhYXh0qVLePjwIWbNmoXo6GhRUXLw4MHo3Lkzrl69Cq1Wi48//ljUrUYaJcLEmAgVzfBBU44D6BZq1Go1evfuDS8vL3Tt2lWSW71Hjx7YvXs3kVPd0tKS/b8bGhrQrl07FBQUiD6Wvb090tLS2POU8+fPi0YC0E4ITJo0CSkpKcjOzoZWq8WQIUNEF63WrVuHBQsWsPtuRUUFIiIiRF97mvbi6OhovP/++0THDYAuQ5zGCUdKVFQU5s2bhwULFnD+PWLHt6ysLJw8eRLOzs5EIq1Go8Hly5eRlJSEy5cvw8PDQ1SUBIDs7GyT7FshsZD5Hk5PT8ewYcPg7++PAwcOiD4OTY4qaVYmEwtDW3ZEU5Cze/duuLi4YOjQoejevbuksXkFBSkooqSCgoICB4sWLSLeZuDAgXBzc2NFrfnz50sa0bGxseFdyeciPj4eUVFRsLe3R3FxMTZt2iRZlBQrJOBzjqhUKgQEBBA7K8QwvuhTq9WwtLQ0GJkTQ864LYk4A9AJoHKLQmjGnMUwdnBER0dj0KBBbHPvjh07BB2L+tCOVNNkgNLkjZLuU7Qisr4zWKPR4NatW8jIyMDevXtRUlIiuF/RiotceY1SWpDt7e3x008/YeDAgVCpVDhz5gyvSEDrKpYqanPBJ0gy8GWixsbGorGxkRWST58+jdjYWMHRPtq8xjZt2qBDhw5EwgJJppk+NC46UgfoypUrAcBgpFcqNNsAdHlyzDHg4sWLCAkJgaurK6/DX5+ioiK4uLigffv2yMjIwJUrV9CiRQtepz9AHiXC/K6qqgq9evWS9DfJKccBdIVLtbW1yMrKwpUrV/D111/DwcGBfT/5iI6OJnaqt2zZEtXV1fD390d4eDhsbW1Nsma5mD59OjZv3ozt27cD0OXuMmOgfBhPCDg7O0ueECA9V/H398f69evx8ccfo6ysDGvXrsWkSZNEt6PJbGzVqhXVIjJNhjiNE04K+ucPb775JgAIOtiFID3XzszMRGJiIi5evIjOnTsjOzsbW7ZsMSnz42Lz5s0oLi6Gq6urwbFRSJRs2bIlYmJi8O9//xujR49GQ0ODpONNXV0devbsCV9fXxQUFKCgoACNjY2CC2SkWZnMftSpUyfRcXJ95BTkbN++Hffu3cO1a9fw/fffo7CwEG3bthXNiVZQEEMRJRUUFBT0ePz4MczMzNiTLiZI2snJSTRfqKqqCg4ODhgwYAB7m9hJCKBz8+zduxf9+vUzuC/fxY+5uTkr+ri4uEjKrWQgLSSQ456RAtfJu4WFBT766CP07NnT4EST7+JbTmYjiTgD0AugcopCaMacSRuxa2tr2VbZUaNGCY4ZGkM7Uk0yAs9AmzdKsk/JEZErKytZkeH69etoaGhAjx49RPOeaMVFrrzGw4cPi5ZJffDBBzhw4ADrRvH09MQHH3zAeV+5rmLavEwh+C4Kc3NzibOAafMaHR0dsXz5cvj6+hqIT0Jj6TSZZgCdi47WAQrovsvu379vIPiLfc7S0tJY12b37t1FozsAujw5Nzc3hIeHo6SkBBMnTkRtba0kYXj9+vVYvXo1ioqKsG3bNvj5+WHTpk349NNPebfRj33QarXw8fERzV0EdK/Frl274OnpiaCgIPj4+PCOtsopxwF0OYNZWVnIzMxEbm4uWrVqZSJgc0HjVGd+P2HCBGRmZqKmpkbU/QXosg1XrVpFlCtLOiEg51xlyJAhaGxsxNq1a1FaWop33nlHNK4HoMtsbNeuHTZu3Ag/Pz+D44bY+SVNhjiNEw4gc4Ay5zHMObNUMZ3ByckJt2/fZqdwPDw8eEuaZs6ciVatWmHYsGGYNGkSrK2tMXv2bEmCJKBz30ZFRREtJH344Ye4dOkSRo4cCVtbWzx48EBSfu6yZcuwYsUKVFdXY+XKlXBzc0NycrLg9zptVuaePXvw4MEDBAQEICgoCB06dBC8v5yCnJqaGpSVlaG0tBSlpaWoqamRXZykoAAooqSCgoKCAV988QVmzpyJNm3aoKioCIsXL8bAgQORnp6O3NxcwSbOhQsXmjiJWrRoAQcHB8yYMYP3ou7GjRsADMeVAP6T8vv37xu0HBr/LJQjQ1pIIMc9IwUucaF3795E2WRyMhtJxBlAfmkNDTQXj6SN2A0NDQZNrMbNrEKCBM1INUA2As9AmzdKuk/RiMhz5syBjY0N+vXrBx8fH4wbN06wqEofWnGRQf9xDh06JLqdnZ0d63CRCqmrmIE2L1MIvosgtVqNoqIiVkgsLi4WXXyhzWt0dnaGs7MzGhsbJS8MkWaayXHR0TpAv//+e5w6dQrOzs4Gr52QSPTtt98iNzeXXZCLj49HVlaWQZMsFzR5cjNnzsTt27fh4uKCZs2a4dGjR5Ic52q1GmZmZkhNTUVYWBhGjBjBltLxYWVlZfA3lJWV4ejRo6Lj2e+++y4aGxtx6dIlJCYmIjY2Fj179uQUGOSU4wC6197T0xMjRoxA586dJWfZ0jjVAd15SlZWFlQqFbp16ybp8Wjc/vv378fo0aNZJ2tVVRUOHTrEe7ynOVfR/0xptVrcv38frq6uuH79Oq5fvy64wMBAmtlYX18PCwsLdqyXQUyUnDZtGgBpGeJynHAAnQP0jz/+wI8//miwD0kpGYuPj8eff/7Jni9s3rwZQ4YMwYgRI0zu269fP5w/fx7JyclQq9Xo06cPkSDWoUMHVFRUSFoQZiYrGhoa0L17dwC6fdDCwoKdnhCjWbNmOH78OIYPH47Ro0eLHm9oszKXLVuGiooKJCcnIyYmBjU1NQgMDOT9jpVTkPPZZ5+xjdvDhw/Hc889R7S9ggIfiiipoKCgoEdVVRXatGkDADh58iSCgoLw1ltvobGxEQsXLhQUJX18fNC3b1/WOXD58mVcunQJ/fv3R2xsLG8wNqkjwFhUJMmToSkk0Gg0mD9/PtavXy95G6lwjVgFBwcT/R9yMhtJxRm5pTU00Fw8kjZit2jRwuBiztHR0eBnoX2UdKSaZgQeoMsbZSDdp2gICQnB9evXkZqairt37+LevXtwd3fH888/L8mVDJCLi7RUVlbi119/RV5ensF+K/Q+k7qKGWjzMml44403sHz5cri4uLDj5rNmzRLchjavkWs8XSxKgBFAjTMU+cQPOS46Wgfo2bNnsXnzZqKiposXL2Lt2rXs+xocHIwFCxbwipJMNnNTU5PkPLn8/Hy0a9cOt2/fBqA7xpFgZmaGxMREnD59mnWCi71fgO6zkpKSgqSkJJSXl8Pf31/S45mbm7PnAvX19Th//jynKCmnHAcAPv30UzQ2NrIjom3btpX03nE51WfPni24zcGDB3H27FlWQIuOjkZAQIDoAgON2//SpUsG51t2dna4ePGi6CLU5s2bTUZJuW4DTHNvGWFMah4uTWYjbXs8oBNA9aN3ioqKOMVMOU44gM4B+vvvv2P9+vWSolv0OX78OFatWsV+940ePRpLlizhFCXffPNNTJ06FRkZGUhMTMTevXtRW1uL5ORk9O7dm3cRcPXq1VCpVKirq8O8efPQpUsXg88I12ds06ZN+OSTTwziSxikiK1arRY5OTlITExkP/dSjje0WZmOjo4ICwuDt7c3fv31Vxw8eJD3cymnIIc5Nkt1qCsoSEURJRUUFBT00P+SzcjIwMiRIwHoLjDELqRv3rxp4CTy8fHBd999hylTpnCuTp8+fRqDBg3ibanlu1CVI7DoFxJIbYxVq9Xo1KkTysrK2OIfqdBkWM6ePZvzZIfvJFDuuC2JOEMjgNIWhTDQjDmTNmJLFca5CkZIR6ppR+Bp8kYZSPcpGvQLmwoKCpCTk4M///wT165dg729PZYvX/7EHksumzZtQmBgINLT0zF9+nScPHlS9GKS1FXMQJuXKQSfo6xHjx7YtGkTCgoKoNVq0a5dO9FcP9K8RmZMFDAVOxYtWiQ4GrlmzRpYWFhILrmQ46KjdYB26NAB1dXVcHBwIHq8mpoa9ljGuJ/5oMmfO3ToEGbMmGGQNaiP2DHs3XffxbFjxzBmzBg4OzujpKQEAwcO5LxvbW0tzp07h8TERBQWFqJv374oLi4WLRZhuHTpEpKSkpCRkQEvLy+Ehoby5iHKKccBdBl7W7ZsYfePsrIyzJ49G15eXoLb0TjVk5KSsGbNGnaR6+WXX8bChQtFRUkat79Go0FDQwP7+a2vr5fk8svLyzP4uampyWQKRf95aDQafPvtt5IyJI0hyWxkCmEAYN++fQaLy+Hh4ViyZIngY23duhV3795F+/btDc5FuURJOU44BlIHKONcJkWr1Rr8PWq1WjCzkRlr9vb2Zt3ISUlJ2L59O5tZagzNZ4sREvkyk8WYOnUq4uLi4O/vjw4dOqC4uJh1XHIhJyszLy8PycnJSE1NhZ2dHYKCgjB58mTe+8spyLl79y62bNmCqqoqaLVa2NvbY/bs2URudwUFLhRRUkFBQUGPjh07Ys+ePWjZsiWKiorYRs/q6mrRbe3s7PDLL78gKCgIAJCcnAxbW1vewoHHjx8DkNdSSwrtGPaDBw/YFWb9kyQxFwdphiWgW9VmaGhowNmzZ0WFPdrMRlJxhkYApS0KYaC5eKRtxBaDq2CEdKRazgg8ad4oA8k+JVdELi4uxo0bN9gRwMrKSpMLV7kY56YxaLVaSY7dR48eITQ0FPHx8azwJSbq0Ix8A3R5maSZqKdPnwagE3gsLCzYz2ZCQgKsrKwMcn6NIc1rZI7bAHDv3j2D34kVINy/f19S2zaDHBcdrQN0zJgxWLBgATp27CjqJmJ4+eWXsWDBAnTv3h1arRbXrl0TnCp4+PAhHj16ZFLwlpaWhpYtW3IKsEzmLelkAUP79u0xefJk5Ofn4+7du2jbti1efvllzvtOmzYNXbp0wT//+U94eHhApVLh3Llzkh/r5MmTCAwMxDvvvCMqitOU4+ize/duLFmyBG3btgWgWxDZuHGjaG4gzUi1k5MTGhoaDBq4pRzbaNz+AwcOxIoVKxASEgJA17ouVEgSFxeHuLg41NfXY8qUKQB0n0dzc3N23+FCrVbj1q1bon8DFySZjUVFRey/jbN4KysrRR/r+vXr2LBhg6TnJccJB9A5QCdOnIglS5aga9euBscNsccKCQnB4sWLWQfy+fPnJeXsArrF1z59+qBPnz6C33stW7ZERUWFyeJTZmYmb1HT/Pnz0bFjRwwYMAD9+vUjXghlvldrampQW1sLFxcX3tdCblZmdHQ0goKCsHjxYknFU7QFOYAuW3ry5MlsGV1GRgZiYmIQHh5O9P8oKBijiJIKCgoKesycORPx8fEoLS3F4sWL2ZOCvLw81jXJx5w5c3Dw4EFERkZCq9XCw8MDH3zwATQaDadLYujQodBoNLC2tpaUXSQHZvSNzzEgtmJK26RLmmEJwGQk9MUXX8TSpUvx6quvUj0HIWjEGVIBlLYohHbMGaBvxBbDWHShGamWMwJPmg3JQLJP0YrIkZGRuH79OmxsbODu7o5u3bphxIgRnCUjDLTiotyMV+aisUWLFkhPT0eLFi1QXl4uuA3NyDfAnZcpBmkm6qFDhzidqIGBgVi+fDmnKEmb16j/fhm/d2LuR19fX1y+fJld7BJDjouOprEb0B2vRo8ejY4dO0peSBowYAC6d++O3NxcaLVavPHGG3B0dOS9/759+zgXSdq3b4+vv/6ac5/6+uuvUVdXh6CgIAQFBQl+rrhIT0/HN998w472l5SU4J133jERRgHgtddeQ3JyMmJjYxEUFITAwECix9LPhZMKSTmOPk1NTawgCQBt27aVNCZKM1Jtbm6OefPmoWfPnlCpVLhy5Qo8PDzYTGu+/Urf7Q/ocofFRsVHjx6NTp06sdmL48aNEyzVGTNmDMaMGYP9+/cLCuJcuLq6Ys2aNejfv7+BEMSX80iT2Sh0bJDimnZ3d0deXp6k/V6OEw6ga+2OiYmBt7e3ZBc4w0svvQQvLy+26Obdd98lFsoA4YiaXbt2cRZUNWvWDLt27eJ0bn/99de4cuUKkpOTsX//fnTt2hUDBgxAnz59JGWv5ubmYuvWrez3nq2tLWbNmsX5nsjNymQmT0ghLcgBdOf0jCAJ6ErN9BfqFBRoUURJBQUFBT0sLS053RPdunUTbWO0t7fnPSnny+9Sq9W4cOHCUxcl5Y6+tWrVCvfu3YNKpUK7du0kO79oMiz1hVOtVovc3FzU1dVJ3p4EGnGGFtKiENoxZ4C+EVsM4xNlmpFqORmgtNEFJPsUrYgcEhKCGTNmiIq/+iPwT6tASoyxY8eipqYGkyZNws6dO1FTU8O6i/igGfkGdC3QXbt2hYeHB7y8vCRdVJNmojKLO8bY2NjwCjS0eY3MZ0mj0aC6upoVJbRarejYsru7O9atWweNRiMpPkOOi46msRvQCfhhYWGSH4dBq9WiefPmaGpqYvMN+UaIHz16xLmo0rp1a16n8tq1a1FQUICkpCSsX78e5ubmrEApZbR9z549WLZsGftdXFRUhNWrV3OKki+99BJeeuklFBcXIykpCZGRkXjw4AF++eUX9O3b10AE1EdOAzRJOY4+bm5uiI6OZgXsM2fOSBKjaEaq+/bta/AdIjYizkDj9i8pKYGXl5dBLicjjAkxceJEVFVVoaioyGDxROi5VlVVoXnz5rh69arB7XyiJE1m4+PHj9nyOOMiOSnu9sGDB2Px4sVwdHQUzV+V44QD6Fq7zczMRL9D+HB1dYWjoyO7GEQTFSREaWkpZylQ586dUVpayrmNWq2Gr68vfH190djYiIsXLyIpKQk7d+5Ejx49RN3+0dHRmDZtGjw9PQHoFoS2bt3K+X7RZmUykQBMRi+D0L6hD2lBDqAreDt48KDB8YamoEtBwRhFlFRQUFB4QtA6idzd3bF9+3YEBgYarNKLXVjoN24z2NjYoHPnziZh/MyJMunoW01NDbZt24Zbt26hU6dO0Gq1uHPnDtzc3DBz5kzRiwuaDEt94VStVsPJyYk3jwuQN25LI87QQloUImfMmbYRmwbSkWo5GaC02ZCk+xRALiIzF4JicI3AP2sYx2HHjh0lHxNoXMWA7sLp+vXryMrKwt69e5Gfn49OnToJCiCkmahNTU2oq6szuXirra3lbcamzWv08vJCWloa+299UYK5AOVjz549CA8PJ3YTkbjo5DR2A7rvnf3796NPnz4Gr7nQ99G+fftw9uxZtG/fnv27VCoVrxAkJMIILUC1bdsWr7zyCl555RXcvn0bycnJWLFiBRwdHdmcTz4cHBwMFgddXFxEczNdXFwwduxYjB07Fnfv3kViYiIiIiKwefNmzvvTNEDrI7UcR5/p06fj6NGjOHLkCLRaLTw9PQ3c53zQjFTLLQwjGYGNiooyGAlVq9XYsGEDIiIiBLf7888/ER8fj/Lycri6urK5ikLHKtJoE5rMRv0yOeMiOSFXMUN0dDTef/99omMHqRNOTmt39+7dkZCQAD8/P4PFE7G4kyNHjuDgwYNwcHBg8ySlCGoAOI/5XAgdb6QIwubm5mjfvj3at2+PW7dumeSWcmFtbW3wfeDh4SE4JUCTlcnEqdBk9DKQFOQAwKxZs/Djjz+yxZeenp5PJBpIQUERJRUUFBSeELROopycHADAjz/+aHC72AV/Q0MDCgoK2Abr1NRUtG/fHsePH0dGRgamTp1qso3+iSaDjY0NOnbsyHmBtnPnTrRv3x5z585lR/m0Wi1++ukn7NixA++9957gc6S5OCMVTuVkNpKKM3IEUNKiEDljzqSN2FLhEm9oRqppM0Bp8kYBuhw62rZpMcRyB58FBQUFiI2NxcOHD7F+/XrcuXMHaWlpghcjtK5itVrNFoWpVCo4ODiIikGkmaghISGIiorCtGnTWCdVSUkJtm/fzptPRpvXKPUC7OTJkyYiTps2bdChQwfi1lISF52cxm4AbLs1MzrPIPQZOn/+PL788kvJTs4ePXrgu+++wz//+U+D1+LHH380GA3kQ6PRoLKyEhUVFairqxP8XDLfee3bt0dERATbZJuSksK6tKXQsWNHTJw4UdJoMEkDNANJOQ6DRqPBJ598gvXr1xNPW9C0bz+LwjCGpqYmA1Hc3Nycd4FBn/j4eERERGDx4sVYtmwZ8vPzTc6tjLl//z527NiB7OxsqFQqdOvWDW+++Saee+45zvvTZDbKKZMDdNMqUhe+9B+TxAknp7WbeR3i4uLY26S0VMfHx+PLL78k+m7Nzs7Gtm3bUFdXh+joaNy+fRsJCQmYNm0a5/07d+6MhIQEk2zR48ePCy62lJWVITk5GUlJSWx0xPz58wXd/sxURufOnRETE4OgoCCoVCokJydLdhZLzcpkzpmOHj1qEpNkXKbEBWlBjkajwYYNG4jiehQUpKKIkgoKCgoCSF2JBeidRLTB/UVFRfjss89Yx8ywYcMQHh6OpUuX4qOPPuLc5vjx48jJyWFbADMzM9G1a1cUFhZi/Pjx7EgGQ3Z2tsmFikqlwvjx4wXHV+RkWJIG8NOO2wLk4owcAZS0KETOmDNpIzYDacEIIN89QwJt3ihNqQNt27QYpILU0+Drr7/GpEmTEBMTA0A35rdp0yZBUZLWVTxlyhR07NgRL730El544QVJF5+kmaijRo2ClZUVPv/8c9TV1bEu45dffhnDhg3j3EZu67EYR44cMflsODo6Yvny5fD19TUQ8KQISlJddHIauwG67yMXFxc0NTVJFiUnT56Mbdu2Yc6cOaxb+s6dO+jcubOgM/DatWtISkrC+fPn0aFDBwQGBmLq1KmCn2N9ccXBwYEt+bG3t5e0oEEDSQM0A0k5DoNarUanTp2oxl1pRqppF4X0W7SFbtPH3t4eaWlprBB3/vx5SccOS0tLgyKedu3aoaCgQHCbrVu3YsCAAaxof+bMGWzdupVXfJGb2SgEn5O+Xbt22Lhxo4kTkW/EnIHECSentZu2pbpVq1bEJTK7d+/G4sWLsXbtWgC6fZn5budi6tSpWLduHRITE9n3LDc3F42NjbyO/SVLlqC8vBwBAQF45513JC9gGEckHTx4UNJ2fEjJr+Q6z7106ZKoKElakEMT16OgIBVFlFRQUFDggHQlFqB3ElVUVOC7777DgwcPsGjRIuTl5SEnJ0e0gbC8vByPHz9mTw4eP36MBw8eQK1W857sq1QqbNiwgR0XqqioQGxsLL744gssW7bMRJSkdXXJybCkCeAHyMdtAXJxRo4ASjreL2fMmbQRm4G0YAR4tu4Z2rxRmn2Ktm36v4H6+np06dLF4DaxUhOakW9AJ+5mZWXh6NGj+PPPP9GtWzd4enqiR48evNvQZKIOGzYMw4YNEyzU0Xcvym09FoPr2Ons7AxnZ2c0NjZKcn0xkLjo5DR2A7rFtQMHDrAtux4eHhg/fjynIMREiFhaWmL+/Pno0aOHpOZdKysrzJ07F8XFxWyDeYcOHQSzimfNmoVWrVohMDAQ48ePlzTyCpCP5sqBtgEaoCvHAYAHDx5g3rx56NKli0F8htD7nJmZCVtbW3Tq1AmXLl3CtWvX0Lp1awwbNkzwc0C7KLRkyRKTPEKu2/SZPn06Nm/ezI6uPvfcc6KTGYDOhV9dXQ1/f3+Eh4fD1tZWVHCprKxkW74B3ULb4cOHee8vN7NRCL5zrvr6elhYWLDFPwxCoiSpE05Oa3d9fT2OHTvGFtZ4enpi6NChvKIaEy3h7OyMzz//HL179yZaqDEW4YW+vxwdHREeHo6rV6+yx5vevXsLurInTpwIT09P4kVEWpMBDceOHcPRo0dN8mFra2tFM/ABuoIc0rgeBQWpKKKkgoKCAgekK7EAvZNo69atCA4OZsde2rRpgw0bNoiKkqNHj8b8+fPRvXt3aLVaXLt2DWPGjEFdXR3vBX9paanBxZyDgwMKCwthZ2fHmVHWrVs3dmVd/+Ts4MGD6Nq1K+9zo82wBOgC+AG6cVsacQagE0BpxvtpxpxpGrEZSAtGAHL3jJwReJpsSIBun6LNiBXjPyEUvnnz5igqKmI/0ykpKaL7Fc3IN/D/7pv8/HxcvHgR8fHx+PXXX/Htt9/ybiMnE1XI2c7lXqRtPRaD62L2lVdeMblNSqwCiYtOrgP0yy+/hKenJ+u2P3PmDL788kvO4wkj7Lq5uRGPlgI6h6XU0rQVK1bI+uxs3bqV83Yh0TI+Pt6k9IfrNgaaBmg55TgA9z4lRGxsLO7evYuGhga0adMGdXV18PX1RU5ODqKjowUnIEgXhSoqKlBeXm5S7FJbWyva2Nu6dWusWrVKcJGBC+a4PmHCBGRmZqKmpkawtRvQnTucPn0aAwYMAKAbRZbiyqRpLxaDTwSjEddJnXByHKBbtmyBtbU1hg8fDgBISkrCli1beCMjmGiJVq1aoVWrVkQLNc899xw7at/Y2Ij4+Hj2uQvBZDZKQeqoNR98Dsnx48eLbit1QmvAgAHw9fXF/v378frrr7O3W1tbC55HySnIoYnrUVCQgiJKKigoKPAgdSW2vr4ef/zxB4qKilBeXo7Q0FAi4eLRo0cIDAzEL7/8AkDXYihFGAsNDUWvXr1w48YNaLVavPbaa+yJ56RJkzi38fT0xOrVqw1yKD09PVFXVwdbW1uT+7/11lsGY3YqlQq3b9+Gq6srZs2aJfocSTMsAboAfoBu3JZGnAHoBFDa8X5S5IzYkBaMAOTuGTkj8LSvF80+RZsRSzMC/6x5++23ERMTg/z8fMyYMQPOzs6ibaI0I98AsG7dOty5cwetW7eGh4cH3nvvPZOFAGOeViYq1/9L23pM8liM8ASYZgsuWrRItBGbxEUn1wFaVVVlcOE8btw4nD9/nvO+wcHBuHXrFoqLi9kiiKeFXDFf/0K6oaEB586dEz3Wnzp1ykSAPHnypGg7eZcuXQyOv9XV1cjIyOAU1eWW43h5eaGiogI3btxgH1vIRZqRkYENGzagvr4eM2fORGxsLNRqNYYOHSp6bDJeFHJ2dhZcFLp06RJOnTqF+/fvG/x9VlZWeO211wQfiyZyg+HmzZvIyspi8yHFvsNmzZqF7du3Y/fu3VCpVHB3d5d0fkPTXkwKIyABpjmB4eHhWLJkCe+2pE44OQ7QwsJCREZGsj97e3sLLvy98sorqKysRGlpKVq3bs15/snH9OnTsWvXLpSXl2PmzJno2bMn3n77baLn+7TRdxE2NDTgwoULosIp6YSWjY0NbGxsEBYWBjs7O1a4r62txfXr13mNA3IKcoKDg9HY2Ij8/HyoVCq0bdtW9POloCAFZS9SUFBQ4IBkJfarr76CmZkZPD09cfHiReTl5RGNfTZr1gyPHj1ihaCcnBzJYpJWq4W9vT2amppQVFSEoqIiwRXet99+G6mpqeyIzeDBg9GvXz+oVCpOwYcpRygqKmJzsl5//XWDFlMhSDMsAe4AfikuAZpxWxpxBqATQGnH+2mgHbEhLRgByN0zckbgaS9UafYpWhGZZgT+WePi4oKlS5cauJAOHz6MF198kXcbWlfxyy+/DDc3N977chU70GaiisHnQqJpPdZoNIJ/v/74nL4rjBkfZBCKyJDjoqN1gHbv3h1JSUkGhTB8zpiDBw/izJkzeP7553Hjxg28/PLLomPKfxXMQhxDUFAQb2M3M75aUlJiIBjX1tZKctDROH1pynEAXdv0wYMH4e3tDa1Wi507d2LcuHG8kxbMYoylpSWcnJzYfVilUomKC6SLQsHBwQgODkZKSorJ6y8GbYzLwYMHcfbsWXasOTo6GgEBAZxC4dq1a+Hh4QF3d3d89NFHVOIKaXuxGMbie1FREftv4+/HyspKzv9DjhMOoHOA6jedA7qiLKER4uPHj2P//v1wcXFBSUkJZsyYIdltbW9vL+k87a9k5MiRJj8zk1d80ExoATr3s/5xqlmzZia36SOnICc9PR3ffPMNXFxcoNVqUVJSgnfeeQe9evUSfZ4KCkIooqSCgoICByQrsXl5eVi/fj0AnXtx0aJFRI81efJkrF27FkVFRVi6dCkqKysljaTu27cPZ8+eRfv27dkTT5VKJShKqlQqBAQEEF8gtG7dWrIQafx4JBmWAF0AP0A3bksjzgB0AijpeL+cMWfaERvSghGAfqSaZgSe9kKVZp+iFZFpRuD/KvRHxA4dOiS439O6isVckVzFDrSZqGJwCYA0rccA8P777yMgIAAhISGcDkH97wt9YcBYGBXKLJPjoiN1gDLCp1arxeHDh7F582YAutfMysoKEyZMMNkmOTkZa9euZRfWvvjiCyJR8vjx4ybi2bfffmswivi0KCoqQllZGefvunXrhhYtWuDRo0cG4oKVlZVBvi8fNE5fmnIcAPjtt9+wdu1aVix99OgRlixZwitKPnz4EIcOHYJWq2X/zTxnPpGLYf/+/Rg9ejTraquqqsKhQ4dEP5t+fn6syKvRaNjbhUZZaWNckpKSsGbNGva4+/LLL2PhwoWcQuELL7yA7OxsfP/997h79y7atm2Lbt26oVu3bnB3dxfNLSXNbAR07rTg4GAMGDCA8zvc+LtM6PjA9zs5TjiAzAHKCJ9NTU04ffo0O2FUVlYm6Jw+fPgwoqKiYG9vj+LiYmzatElUlGQybPkQW3S9ePGiiXh27Ngx3jI0gD7z3ZjHjx+juLhY9H4kWZkMjNisv42UyQKagpw9e/Zg2bJl7PVAUVERVq9erYiSCrJRREkFBQUFDkhWYvVX12myyDp06IDPP/8cBQUF0Gq1aNu2raSCmfPnz+PLL7+UNJ4nN7eKFpIMy7S0NHTq1Il1CsTHxyM1NRWtWrXCm2++CWdnZ8HHoh23BcjEGYBOACUtCpEz5kzbiE1TMEI7Uk0zAk96oSpnn6LNiKUZgf9vgNZVLIbxsU5OJiqJe5GBpvUY0I2lJyUlYdu2bdBqtQgJCUFgYCCn4M18jjQaDaqrq9lYC61WywrlQtC66EgcoDTCp4WFBevEbt68uYHgJIWUlBRYWFhg4MCBAHSOn4aGBsFtaLNNjb/7HB0decVPJycnODk5YenSpbC0tIRarUZBQQEKCgrQsWNH0b+LxOkrpxwH0Dmx9fMWra2tBZu4X3jhBTbPT//fAESFlkuXLhlkZdrZ2eHixYuiouTatWthY2MDNzc3yZ8x2hgXJycnNDQ0GDRw8+WW+vn5sd/LGo0Gt27dQkZGBvbu3YuSkhLRRTLSzEZAF8Vw4sQJfPrpp+jcuTOCg4Ph4+PDKzA+fvyYzeM0zubUP/fQR44TjkGqA5RW+DQ3N2fPz1xcXCTlScp1y//000+wsLBgcyV/+eUXZGZmCoqStJnv+i5VjUaDyspK0TxJ2qxMFxcXxMfHs3/HsWPHBM9t5BTkODg4GBgUXFxceKOYFBRI+O8/S1ZQUFB4CpSUlODIkSMoLS01WHHkarS8ffu2wcUEc3EhVfBjWij1R2QWLlwomjPm4uKCpqYmSSf5cnOraCHJsPz+++/ZDKQLFy7gzJkz+OCDD3Dr1i188803WLx4seBjPavMRoBOACW9mJYz5kzbiE0zdkg7Uk0zAk96oSpnn6Jtm6YZgf9vgNZVLIbxfionE5XEvchA23psbW2NIUOGYMiQIcjMzMTGjRuxe/du9OvXD+PHjze4cPPy8kJaWhr77wsXLrC/8/T0FH0sGhcdrQM0MzOT83YuB35xcTH7PaXVag1+BsSbvj/++GOsWbMGKpUKly5dgp2dHW9+GgNttinNd9+yZcuwYsUKVFdXY+XKlXBzc0NycrKoGK/v9NVqtfDx8eHNUKQpxwH+v724ZcuWWLRoEfr06QOVSoW0tDR07tyZdzvSYhx9NBoNGhoa2HOO+vp6UREZAMrLy0W/v43Rj9wAdN9Fs2fPFt3O3Nwc8+bNQ8+ePaFSqXDlyhV4eHiwLjtjN11lZSVycnKQnZ2N69evo6GhAT169GDHkIWgaS9u3bo1XnvtNbz66qtIT09HdHQ01Go1QkJC2GxAfVq0aMHuu46Ojgb7sZiTk8YJB5A5QJkFPz7XMR/37983cD4a/8zlejRebK2pqYFKpZJcgrRgwQKsWbMGb7zxBi5duoT8/HwsWLBAcBvazHd9sdbMzAwODg6ipgXarMzp06dj586d+Pnnn6FSqeDt7S0YP0JTkMMspLVv3x4REREG8R5CxxsFBakooqSCgoICB5GRkQgJCYGfn5/oCYjYajofcpopAZ1AM3/+fPTo0cPAicU3wqLRaDB//nx21FwKckaIAbIMS5VKxbpuUlNTERISAjc3N7i5ueHYsWOiz/VZZjbSCKC0F9M0Y86kjdgMNGOHtCPVNCPwpNmQcvYpWkcWzQj8s8LYLcbALKZIgdRVTANtJiqJe1Gue1yj0SA9PR0nTpxAaWkpRo4ciQEDBiArKwsRERHYuHEje1+povTJkycNLrzluOhoHaC//fYb+++GhgbcuHEDbm5unMc34wt6qY3f+seimTNnIjIyEt26dcP48eNRVVUl+L1Cm22alZUFV1dXWFlZ4fTp07h16xbCwsJEC3SaNWuG48ePY/jw4Rg9erSoiAHoPiP6F/tlZWU4evSo4OtDUo4D/H97sXGDOU0LulQGDhyIFStWICQkBABw4sQJDB48WHQ7d3d33L17V5LLlIE2xqVv374Gr5lQnM2cOXNgY2ODfv36wcfHB+PGjZPUeiw3s/HOnTs4ceIELl68iH79+mHgwIHIysrC8uXLDcpiAOmTCPrZvHKccACdAzQiIoKd7GhoaEBJSQnatm2LqKgozvsbC6MkLsjc3Fxs3bqVXSCztbXFrFmzRP8Pe3t7LFiwgF1gMH7/uKDNfG9qasJzzz0HCwsLZGRkICUlBYMHDxYs9KHNynRwcDBYXKuvr8eFCxdY4dAYmoIc/YU0BwcHdvHK3t5e0rmlgoIYiiipoKCgwIGFhYVow6Zc5DRTArqLD5ILELVajU6dOqGsrExwvEsfOSPEAFmGpVarRV1dHSwtLXH16lX84x//YH8nRTAhGbeVK87QCKC0F9M0Y86kjdgMNAUjtNlfNCPwpBeqcvYpWhGZZgT+WfGsndJS4BKFaDNRSdyLct3jc+bMQffu3TFq1CiDC/2AgABet6EYR44cMRAlaV10AL0D1Hgcs6ysDPv27eO8r5DgIwTzvcKg1WqRnp6O9PR0qFQqQUc3bbZpbGwsIiMjcfv2bfz2228IDQ3Fli1bsHz5ct5ttFotcnJykJiYyDqPpLbAV1ZWIiUlBUlJSSgvL4e/v7/g/Uld6nIcj7SMHj0anTp1wpUrVwDomtmZeAAhsrKycPLkSTg7O8PCwkKyeAdIFyMZSKJLQkJCcP36daSmpuLu3bu4d+8e3N3d8fzzzwt+N8vJbFy4cCFsbW0RGhqK119/nV0w6Nq1K7Kzs4n/Pwb9bF4aJ5w+NA5Q48XumzdvIiEhgff+tBEzgE40nTZtGusyz8rKwtatW3n3J+PzvcbGRhQXFyMlJUV0AYor851pQxdi/fr1WL16NYqKirBt2zb4+flh06ZN+PTTT03uKzcrE9Atkl2+fBlJSUm4fPkyPDw8eEVJBpKCnL/DtIfCfzaKKKmgoKDAQVhYGA4cOAAfHx8DF+KTaIBlkNNMyWxPyoMHDzBv3jx06dLFwIHEN2ZHO0JM40IKCwvD/PnzYWNjg3bt2rEjIbdu3ZJ00UkybitXnKHJG6S9mKYZcyZtxGagKRihzf4iGYGnzYaUs0/Risg0I/B/Zx4/fozff/8dZWVlmDlzJgoLC1FQUMB+XrkctbQXrCTuRQbavMb33nuP3ecZmM+BlItILviyhElcdE86P/i5554zaQyXy1dffQWNRoOcnByT11AMrmxTsfcK0I1QMuPNYWFhCA0NxalTpwS3mTp1KuLi4uDv748OHTqguLgY3bt3571/bW0tzp07h8TERBQWFqJv374oLi7Gtm3bRJ8fjUv9WVNSUgIvLy+DnNKSkhLRvGfS8j85kESXjBkzhv13QUEBcnJy8Oeff+LatWuwt7fnFazlZDbOmzfPJOOSeQ3FpguE0N9/aJxwgHwHqD5ubm7Izc2l/GuEsba2Noi98PDwEBzh3rNnD7RaLe7fvy95QZ7Bzc3NJPNdSka0Wq2GmZkZUlNTERYWhhEjRvC6rOVcV2RmZiIxMREXL15E586dkZ2djS1bthic3/NBW5CjoPA0UERJBQUFBQ7u3r2L06dP4+rVqwZCxNPIKCwvL0dNTQ2sra3x9ddf49atW5g4cSJ8fHw478934sggdOJI664gHSGmcSGFhobC19cXDx8+NGg4dXR0lLRKSztuSwNN3iBtUQjNmDNNIzZtwQjpSDUDyQg8bTaknH2KVkT+bxAXSJDrKt66dSvc3Nxw/fp1ADqRKyoqiv0McUGbiUrjXqRtPd65c6eJo4TrNhL4RglJhG65DlB9145Wq8Xt27clNU6TolarsXfvXmJXFle2qRSsrKwQFxeH06dPY8WKFdBoNKLlGsxxSf+xhQTnadOmoUuXLvjnP/8JDw8PqFQqnDt3TtLzo3Gp08BkUfLx0ksv8f4uKioK4eHh7M9qtRobNmxARESE4P/p5OSErKwsFBYWIiQkBJWVlaKLZPrZlUK3GUMTXVJcXIwbN27g+vXruH79OiorK3nLcfShyWyMiooyOUasX79e1nED4D52kDjhAHkOUP39iikNetKxJcxxuXPnzoiJiUFQUBBUKhWSk5NFXdsqlQqRkZHErzOTpchQWFgIGxsbdOzYUbDgxczMDImJiTh9+jS76M93HkCblTlz5ky0atUKw4YNw6RJk2BtbY3Zs2dLEiQB8oIcBYWniSJKKigoKHBw7tw5bNmy5Zm05p44cQJhYWG4dOkSHj58iFmzZiE6OppXlJRz4tiqVSvcu3cPKpUK7dq1k3TiDdCNENNkWLZs2dIkw0iKEATQj9vSQCOA0haF0Iw504jntAUjtNlfJCPwcrIhafcpWhH5WYkLzwq5ruLi4mJ8+OGHSEpKAgBJLlraTFQS9yJtXiNTilFZWWlwIV5TU0PcPm0Mn1OSRuimdYDq76tmZmYICgoidjNKxcfHBykpKWzOsBS4RDWm2dnV1ZV3uw8//BCJiYmYNWsWHB0dUVZWJpqBSXrsfe2115CcnIzY2FgEBQUhMDBQ0t8EkJXjyIHJoiwoKEBubi4bAXPhwgXR0qWmpiaDcyJzc3NJrckHDhxAbm4uK0o2NjZi8+bNrIDOBVMAKHabMSTRJZGRkbh+/TpsbGzg7u6Obt26YcSIEZwlWfrQZDbm5+fj3r17qKmpMRC6amtrJZUF0UDqhJPjANVvcTczM0Pv3r3Rr18/2qfOif5iKwAcPHiQaPuuXbvixo0bJhMQQhw/fhw5OTmsQzozMxNdu3ZFYWEhxo8fj0GDBnFu9+677+LYsWMYM2YMnJ2dUVJSgoEDBwo+FmlWZr9+/XD+/HkkJydDrVazZVdSIS3IUVB4miiipIKCggIHnTp1QnV1teBK6JOCueC8ePEiQkJC4OrqyntxCvz/iaNYQL8+NTU12LZtG27duoVOnTpBq9Xizp07cHNzw8yZM59KUzJNhqUcaMdtaZAjgJIWhdA0fdM2YpMUjNCOVDOQjMDLzRulgVZEphmB/ztjbm6O+vp69mKpqKhIdLGHNhOVxL1Im9fY2NiIuro6NDU1GVyI29jYiGaNaTQawWMSn6BBI3TTOkAZ105jYyPu3bsnqeiisrISv/zyC/Lz8yUvnAC649/jx4/ZBREpI+a5ubm4efMm67RNT09H586d8ccffyAgIACjR4/m3M7R0RH9+vVDYWEhAN0+JhapQHrsfemll/DSSy+huLgYSUlJiIyMxIMHD/DLL7+gb9++aNu2Le+2NOU4gO61T0hIQGlpqYHgxOcEZ6YlwsPDsWbNGtaN9corr/CWkjDY29sjLS2NFTLPnz8vujgJ6BZ5165dyzrGWrZsafDZ0UduASBJdElISAhmzJgh+n2qXyID0GU2FhQUID09HdXV1QalIVZWVpgxY4bo3yUG1/kgrROOxgGqP4VTVVUFW1tbSQJZfX09jh8/biL8c+2/cieVMjIykJCQACcnJzRr1kzSWLpKpcKGDRvYpvOKigrExsbiiy++wLJly3hFyfbt2+ONN95gW8mdnZ3x8ssvCz4/0qzMN998E1OnTkVGRgYSExOxd+9e1NbWIjk5Gb179xYtbSItyAF0i4SpqakoKSkxWIQbP3684GMpKIihiJIKCgoKHDx8+BBz585Fly5dDC6g+bIX5eDm5obw8HCUlJRg4sSJqK2tFTyZ4xunZOC6oNu5cyfat2+PuXPnshfFWq0WP/30E3bs2IH33ntP8DnSjBAD5BmWcqAdt6XhWQqgNE3ftI3YJAUjtCPVDCQj8HLzRuVAIiLTjsD/nZkwYQJWrVqFsrIybNq0CdnZ2aKj86SZqHLci6Stx8xnMDg4mGhhCADef/99BAQEICQkhNON9fbbb3NuR+Kio3WAxsTEYMSIEejQoQNqamqwePFiqNVqVFVVYdKkSRgwYADvtox4d/HiRckLJwCdC7eqqgpr1qxhP5cTJkzA+vXrsXz5cixcuJBXlExISMCff/6JqqoqbN68GeXl5fjmm2/w2Wef8T4WzbEX0IlBY8eOxdixY3H37l0kJiYiIiICmzdvFtyOtBwHANauXQsPDw/06NGD6DuorKzMxPVYWloquM306dOxefNmbN++HYAuikHs3IH5v1UqFfvdLPRZllsAaBxd4uzszBtdIrUoUL9EBqDLbPT394e/vz9ycnLg7u4u6XH1+eSTTxAcHIwBAwZwCp9c3+2kTjgaB+jBgwfRv39/tGvXDg0NDfjiiy9w+/ZtmJmZYc6cOQavGxdbtmxB27ZtcfnyZYwbNw6JiYlo166d4DaAbjHi3r17Bi5TMWGMJtu0tLSUFSQBnZBXWFgIOzs7mJmZ8W6XlpaGvXv3orGxEV999RVu376NH374QfDclzQrEwD7vnp7e6OxsRGXLl1CUlIStm/fzn5OhSAtyFm7di3rTBeLUlBQIEERJRUUFBQ4mDBhwjN7rJkzZ+L27dtwcXFBs2bN8OjRI8GLduZE/YcffoCjoyMGDRoErVaLxMREXvdBdnY2Zs+ebXCbSqXC+PHjJY2k0owQA2QZlmLjmWKtkbTjtjQ8SwGUpumbthGbpGBEzkg1QDYCT5sNKXefIoV2BP7vTM+ePfH888/j+vXr0Gq1mDp1qqhgRZqJKse9SFpMtGvXLkydOhXbt2/nXBwSuuhct24dkpKSsG3bNmi1WoSEhCAwMFB0XyFx0dE6QLOystjc4BMnTqBNmzZYsGABKioq8MUXXwiKkrTiHaD7jBYVFRl8rwjlwxmLaWZmZigrK4OlpaXgRfLRo0cRERHBChNt2rTBw4cPBZ8bzbHXmI4dO2LixIm874WcchxAVyQl5GDjY9CgQVi0aBH8/f3Z7Es+1xdD69atsWrVKuI8z/79+yMmJgbV1dVISEjAiRMn8MILL3DeV24B4NPI/eabXCHJbPz1118xevRoJCYmIjEx0eT3YuVYc+fOxYkTJ/Dpp5+ic+fOCA4Oho+Pj+ACNakTjsYBmpyczH5nnzp1ClqtFtu3b0dBQQG++uorUVGyqKgI8+bNQ1paGiu6iuXMxsTEoL6+HhkZGQgNDUVKSoqkkWxmEenhw4eSR+Y9PT2xevVqdl9MTU2Fp6cn6urqYGtry7vdgQMHEBERgc8//xyALuampKSE875ysjL1MTc3R58+fdCnTx/RCRLagpzy8nLRBWcFBRoUUVJBQUGBA5ITAbkwq/mFhYVEo6iXL1/GF198wf48bNgwLFq0iNMpIjQOLgWaEWKALMNy4cKFUKlU0Gq1KCsrg52dHbRaLaqrq9GqVSu2CZwP2nFbGkgEULlFITRN37SN2CQFI3JHqklH4GmyIeXuUzSQjMD/L3Du3Dl4e3uzDtzq6mqcO3dOcHSWVFiQ414kzWtkhBuxsVourK2tMWTIEAwZMgSZmZnYuHEjdu/ejX79+mH8+PFo3bo177akLjpSB6i+0HflyhVWuNB3CfFBK979+eefiI+PR3l5OVxdXVkXmdD7HxQUhMWLFxtkIQYFBaGurk4wC9DCwsLgb2xqahIdL6U59pIipxwH0DnO09PTJTvcGcaOHQtfX19kZWUB0I3LPv/884Lb0MSCaLVaBAYGoqCgANbW1igoKMCrr74qKlb5+fkhMTGReEx0//79GD16NCsYVVVV4dChQ7IiNPj2E5LMRsb9R5sv3Lp1a7z22mt49dVXkZ6ejujoaKjVaoSEhLCOTS5InHA0DlDGBQvoXK5BQUFQq9Vo3769pIxdxm1oa2uLu3fvwtHRUdSxm5OTg3Xr1uHjjz/GK6+8gpEjR0pqBk9LS8OePXvw4MED2Nvbo6ysDO3atROMLXj77beRmprKfk4GDx7MZuAKHafMzMxMPhd8+5HcrEwuhM735BTkuLu74+7du+jYsaPs56igoI8iSiooKCjosXTpUqxcudJESJKSdUULzYUZoDsBPnPmDIKCggAASUlJvONb3bp1w8GDBzFu3DiDv+vgwYOcJ5rGkDphaDIsGYEoJiYGffr0YS+yLl68yJlxxAdpZiMNJAKo3KIQmqZv2kZskoIRuSPVz2IEnmafkisik4zA/y9A6kQEyMUPOe5F0rxG5ndVVVXo1asX0QibRqNBeno6Tpw4gdLSUowcORIDBgxAVlYWIiIisHHjRoP7y3HRkb7utra2uHDhAlq2bIns7GzMmjULgE68E9vvacW7+Ph4REREYPHixVi2bBny8/Px448/Cm4zfvx49OrVC9nZ2dBqtZg+fTp77BFyxnt5eeHnn39GfX09rly5gqNHjwo2wAPcx97Dhw+L/l0kyCnHAXSvYVxcHMzNzWFubk50rlJfXw9ra2u2EbukpEQwc5AmFkS/9VhMiNSHdkz00qVLBq5UOzs7XLx48ank+pJkNjIieqdOnUTFXz7u3LmDEydO4OLFi+jXrx8GDhyIrKwsLF++HJGRkQb3pXXCAWQOUAsLC1ZMzMjIwOTJk9nfSckAHTJkCKqqqvDqq69i7dq1qKurE80OZgS3Zs2aoby8HM2bN+d1Ierzww8/YNWqVVi5ciXWrl2Lq1evsgVsfKhUKgQEBBC7djt06IDExERoNBoUFhbiyJEjvGP7T8PdK4ScgpysrCycPHkSzs7OsLCwkJTLqaAgBUWUVFBQUNBj0qRJAOQLSSTQXJgBuguwXbt2YdeuXQB0wiPfRdlbb72Fbdu2Yc6cOejUqRNUKhVu374NV1dX9uJTCFInjJwMy9zcXHaMEAB69eqFH374QfQ5/hU8CwGUpumbthGbpGCEdqRa/7Ge1Qg8yT4l97NPMgL/vwBNczSp+CHHvUjbepyWloZdu3bB09MTQUFB8PHxEcwYA3TH7O7du2PUqFEGGW0BAQHIzMw0ub8cFx3p687kz1VUVGDq1KmsQ/Lf//63qMhOs3AC6MQFRmBoaGhAu3btUFBQILpd586d0apVK3YEU0qZ2sSJE3H8+HF07NgRf/zxB3r16iWYscmHlON8fHw8wsLCRG8D5JXjAPTHK5pGbNpYEJrWY9oxUY1Gg4aGBlbIrK+vl91uzee+pmkvZpx6AQEBCAoKQocOHSQ9h4ULF8LW1hahoaF4/fXX2b+va9euyM7ONrivHCccQOYAnTp1KqKiolBZWYkXX3yRFWXT09Ph6uoq+ljMGL+XlxfnRAYXvXv3RnV1NUaOHMlOQ4SGhopuZ2ZmhubNm0Or1UKj0cDb2xvffvut4DY5OTnYuXMn8vLy0NjYCI1GAysrK1HR/6233sLPP/8MCwsLbNy4Eb6+vpKKEGmyMhnq6upEy20AeQU5NLmcCgpSUERJBQUFBT22b9/OuRr8NKG9MHN2dsaCBQskPQaTrVZUVMS2sr7++uuC44L6kDph5GRY2tvb46effsLAgQOhUqlw5swZSQ2ff1dIxpzlNmKTFozQjFQzkIzAy82GfJb7FMkI/P8CNM3RpOKHHPcibevxu+++yxYLJCYmIjY2Fj179hQUJd577z02UoGBiVngGu+X46Ijfd3btm3LKQL5+vrC19dX8uOS0LJlS1RXV8Pf3x/h4eGwtbUVbfumGcEEdMIKMzoP6OJPVq5c+VRKqU6dOmUiQJ48eZJTlGQgLcfJz89Hu3bteBvVxT5jJI3YDLSxIDStx7RjogMHDsSKFSsQEhICQJePOnjwYNHtsrOzTRrMme34FkNo2ouXLVuGiooKJCcnIyYmBjU1NQgMDBQVrObNm2cSf8M4W42fnxwnHEDmAO3atSu+/PJLk9uf5sTA6NGjYWFhgYCAAPj5+RmI0ELY2tqirq4Onp6e2LRpExwcHEQXknbs2IG5c+ciKioKq1evxqlTp1BUVCT6WM2aNcNrr73GLnDl5+dj+/btgt8PtFmZ2dnZ2LZtG+rq6hAdHY3bt28jISEB06ZN492GtCCHiQKRmiOroECKIkoqKCgo6CE3e5EGmgszQJcxlpCQYHIiLeRSa926tWQhUh9SJ4yc1/GDDz7AgQMH2AsWT09PfPDBB7z3lztu+58OyZiz3EZs0oIROZCMwMvNhiTdp+RAMgL/v4C+ExHQFd+IjVLSih807kWArvUY0DnIGcGuvr4e58+fF7zo3Llzp8miF9dtDHJcdLQO0GcJIzRPmDABmZmZqKmpERVASUcwr169im+++YZ9X8eOHYstW7ZAq9Vi7NixT/LPYUtMSkpKDN7T2tpaokUQsXIcQOfYnDFjhkkeHYPY9zRJIzaDfiwIoBN5jBcfjWFG7EmzXmnHREePHo1OnTrhypUrAIBx48aJ7lObN29GcXExXF1dDb5bpYiZpO3FgG6aICwsDN7e3vj111/ZaB0hoqKiTI4T69ev5zx2yHHCAXQO0GfJkiVL2L/bwsICFhYWWLhwoaihYP78+bC0tMSUKVNw5swZ1NTUSHIhtm7dGhqNhs3wXLJkCe9979y5g7179+LBgwfw9/fH8OHDERsbixs3buCll14SfBzarMzdu3dj8eLFWLt2LQDdpAwTfSIFKQU5mzZtwieffGJwLsagUqn+ZxddFZ4ciiipoKCgoIfxxYQxQtlktNBcmAG6zCUPDw/06NHjiWfxGUM6Qiwnw9LOzg5vvvmm5Of2LEft/woBlGTMWW4j9rPONgKkjcDLzRsl3afkQDIC/3dHo9EgMjKS2I1Gm4lK4l6U23rMOEsyMjLg5eWF0NBQXgE/JycH2dnZqKysxKFDh9jba2pqJJVBkLroAHoH6LOAS6RnHHF1dXWCzmfSEcw9e/bgnXfegbu7Oy5evIjFixfj1VdfFXQt0h7nu3XrhhYtWuDRo0cYOXIke7uVlZVBxMWTYMaMGQDoj9lcjdhiI7A0sSBMviXpBArtmGhJSQm8vLwMFgvEsjJv3ryJqKgoIjchbWZjXl4ekpOTkZqaCjs7OwQFBRnkMBqTn5+Pe/fuoaamBqmpqezttbW1gmPppE44fWgcoM+CiooKlJeXo76+Hrdu3WKFsdraWkn5lfrnGlJjVpo1a4bGxka4urpi3759cHR0FHysr7/+GsOGDYO7uzsuXbqEhQsXYsCAAZgzZ47owhptViYAk/gK2msCvuf4ySefAMBTKQdUUAAUUVJBQUHBAHt7e4OLiaeJnAszQBci/sYbbzyV52YMaVOynAzLyspK/Prrr8jLyzO4APwrBDNjnqUAykAy5iy3EZukYETuSDUNtHmjz3KfIh2B/zujVqthaWlp0AItBdpMVEC6e1Fu6/HJkycRGBiId955R3R0sLGxEXV1dWhqajIYkWViNUiQ4qJjoHWASkVfYOWCzxnE5bZhEHPdkI5gqlQqdO/eHQDQt29f7N27V1CQBOiP805OTnBycsLSpUthaWkJtVqNgoICFBQU/Me11Y4aNQpXrlwhasRmIPk8AnSZkk5OTsjKymIzLysrKyUdR6OiohAeHs7+rFarsWHDBkRERPBu06FDB1RUVEiOHpGT2RgdHc02yEuZiCkoKEB6ejqqq6tx4cIF9nYrKytWmBZDihPOGBoHKAn6AisX/fr1M7nt0qVLOHXqFO7fv2/wGbWyshJ0gTOLDMbuPimlUO+//z40Gg3eeustHD58GPfv38dHH33Ee/+GhgZW8Gzbti1+//13vP7665JEQtqszOeeew7Z2dlQqVRobGxEfHw82/auoPDfgiJKKigoKOhhbW0NLy+vZ/JYb7/9Nlq2bMleUJGOQ/j5+SE9PV1Sbo9cAYm0KVlOhuWmTZsQGBiI9PR0TJ8+HSdPnoS9vb3odn9XSMac5TZikxSMyB2ppoE2G/JZ7lPPcgT+vwELCwt89NFH6Nmzp8FFO1eGotxMVBL3otzWY30nkRheXl7w8vJCcHAw8RgrKXIdoNXV1Th16pRJLAjX+8UIrAUFBcjNzWUbhi9cuABPT0/ex5BzbFiwYAEsLCwkj2BWV1cbCCBardbgZy7xQy7Lli3DihUrUF1djZUrV8LNzQ3JycmCecok5ThPgn379uGNN94wECKZ2540NJmSNEU8gK7MiSnmA3SCXGNjo+A2jx49wrx589ClSxeDbfkmY+RkNjLxKlLx9/eHv78/cnJyeNubSRBz69E6QDUaDdLT01FSUmLg/uZbmGAE1ocPHyInJ4ddOMjIyED37t05P5fBwcEIDg5GSkoKURs2zSJDYWEh9u7di+LiYnTo0AGTJ0/GK6+8IrpdQ0ODgYvTysoKd+7cYX8WynqlzcqcPn06du3ahfLycsycORM9e/bE22+/LfEvlV6Qo6DwNFFESQUFBQU9nvYFoz7Dhw9HZmYmunXrhqCgINatI5X4+HjExcXB3Nwc5ubmgqu+cgUk2qZkmgzLR48eITQ0FPHx8ezF/H+CS/KvRsqYs9xGbJKCEdqRajkj8LTZkM9yn1L2VUNICg/kZqKSuBdp8xqXLl2KlStXmuzHQsffXbt2YerUqdi+fTvnvv8kY0HkOkAjIiLQtWtXdOzYUfT7iLlIDw8Px5o1a9gShFdeeUW0eKaxsRFnzpzBvXv3oFKp0L59ewwYMID3fbt+/TpiYmJQVFSEjh07YtasWZJGML28vAwcZsY/Pw1REtCNYB4/fhzDhw/H6NGjRUvpaMpx5MB1jL506ZKgKMklkkgRTmhGsWmKeADdwlVaWhorkJ8/f1504UqK2KQPTWZjVFQU5s2bh48++ojzuMEn0P76668YPXo0m1dqDNdiAS1yHKBr1qyBhYWFpOMG8P/Z56tXr0ZUVBR7PvngwQPR8fIePXpg9+7dkiY69Ll69Sq7SN6hQwdWCOUiOjoagwYNgpeXF9LS0rBjxw7ewiN9WrRoYSCCOjo6GvwsdH5Am5Vpb28vWiDJBU1BjoLC00IRJRUUFBT0kHLS8aR48803odVqkZGRgdOnT2PHjh3w8fHBsGHDRB1BANnqr9xMPpIRYrkwToUWLVogPT0dLVq0QHl5+VN5rL8jchqxaQpGSEeq5YzA02ZDPst9imQE/n8BqdldgPxMVBL3IgNpXiPj1CLZjwcNGgQA1HmOJC46uQ7QhoYGTJkyhWibsrIyE3daaWkp7/3z8vKwZs0adOvWjXUOZWRk4Oeff8aCBQvQoUMHk222b9+OSZMmwdPTE2lpaWy5gxhSFmMAnQBIsq8KodVqkZOTg8TERDY6QN91qo/ccpzNmzfD09MTnp6ekkY2jx07hqNHj6KkpMTgfKe2thbdunUT3FZfNBG6zRiSxVYGmiIeQOca27x5MytsPffcc3jvvfcEt/Hy8kJFRQVyc3MBAF26dIGDg4PgNqSZjcz3FpPNJxXmPRVrUxdCqhNOjgP0/v37kkpZjCktLTU4P3FwcEBhYaHgNtHR0ZInOgCgvLwc69atg4WFBdzc3KDVanH27FnU19dj/vz5nGP0tbW1GDJkCADdcVvqwpHURckrV66wLmXarMwdO3YIPoaYYE1TkPPDDz/A09MT7u7uirtS4YmiiJIKCgoKfyHMie3zzz+PpKQk/PDDD2jdujV7MiRGVVUVioqKDBxmQuPntJl8JCPEchk7dixqamowadIk7Ny5EzU1NcQXyQp00BSM0I5U00CbDfks9ymSEfj/BWbPns15YcsVT0GbiUrjXuSCJK9x8+bNeP/990VvA/5fUKiqqkKvXr0kjeTpQ+Kik9PYDQADBw5EQkIC/Pz8DJ6nUMTHoEGDsGjRIvj7+7POTEaI5WLHjh2YPn26SYbhlStXsGPHDs7Ps1arZe/fv39//PLLL4J/BylHjhx5YqLk1KlTERcXB39/f3To0AHFxcW8riy55TghISHIysrCjh07UFJSgk6dOsHLy4vXYTlgwAD4+vpi//79BkVI1tbWvO+x3IKRiIgIdlKjoaEBJSUlaNu2raCblquI54UXXhB9rNatW2PVqlUG5ypiJCcnY9++fey5044dOzBp0iTJI8JSMhsZ4e3o0aMmblShsXnG8dmpUyc8//zzkp4PA6kTTk5rt6+vLy5fvgwfHx+i5+jl5YVVq1YhKCgIgO69EHIwAmQTHYBuQWPYsGEmn+9Tp04hNjaW08VsPIZtvO/LEYkB4Ntvv2WPZ7RZmXKfA0BekOPk5ITExETs3LkTVlZW7ILIk84rVvjfQxElFRQUFP4i6urqkJaWhuTkZFRWVqJv375Ys2aNyUkCH3/++Sfi4+NRXl4OV1dXNnNISKCRKyBJGSEG5GVY+vn5AdAJBP/Lo7B/RdM3TcEI7Ug1DbTZkM9ynyK9YPq7s3r1avbfDQ0NOHv2LO/xgTYTlca9KBdmDJChqanJoOSIi7S0NOzatQuenp4ICgqCj4+PYEmLHBcdTWM3oBNY9u3bh7i4OPY2sYzjsWPHwtfXF1lZWQB07kQhAaW8vJyzVKVnz57YuXMn5zbG2ZDGP8sdw+Yq3aGFiYhgcHFx4XUtyS3H8fb2hpeXF27cuIGMjAz88ccfyMvLExz7dnZ25hSmqqqqOL+baUUThvXr1xv8fPPmTSQkJPDeX6vVIjAwEAUFBcRFPDRO9bi4OERERLDuyMrKSqxcuZIot5BBbLKAZmwe0B3bHjx4gICAAAQFBXG6iY2hccLRtna7u7tj3bp10Gg0onFC+rz99ttITU1ln9eQIUPQt29fwW1IJzry8vI4v4MHDx6Mn3/+mXMbOWPYUtA/3tBmZRqLrDU1NVCpVJKEeICuICc0NBShoaGoqKhAcnIyfv/9dyQkJPwlJZAKfy8UUVJBQUFBD7GLyiexMskwffp0tG7dGkFBQWjdujVUKhVyc3PZESKxi6z4+HhERERg8eLFWLZsGfLz8/Hjjz8KbvOsBCQ5GZYFBQWIjY3Fw4cPsX79ety5cwdpaWm8Td9/V2hO8mjFYDkFI7Qj1TTQZkM+y32KZgT+74yxePbiiy9i6dKlePXVV03uKzcTlcS9SEtcXBzi4uJQX1/Pum21Wi3Mzc1FHe7vvvsue6GfmJiI2NhY9OzZk7MdHJDvomMgcYAePnwYmzZtIi6CcnNzw3PPPYeGhgYAupFuvgU2xjFn7Bitr6/nHXN+2tmQNCPGfNA4umnKcQBgxYoVePz4Mbp27QpPT08DcY2LTZs24ZNPPuFsQOcTn2lFEz7c3NzY8xwuVCoVIiMjsWbNGsmN4Aw0TnWNRmPwmtnZ2RmUtTwJmLF540UrKWPzgG7/YISgmJgY1NTUIDAwUPQ7jNQJpw9Ja/eePXsQHh4uOVNSn379+hF9fkknOvjeS41Gw/s7mjFsErheI9qszNzcXGzdupV1B9va2mLWrFmi1ys0BTnbtm1DXl4eHBwc4OnpiY8++ojYwaugwIUiSiooKCjood+cy8WTdFkFBARApVKxrghjxE7SLC0tWbGjoaEB7dq14/x/9HlWApKcDMuvv/4akyZNQkxMDADd2NKmTZv+50RJGmjFYDkFI7Qj1TTQZkM+y32KZgT+74z+Qo9Wq0Vubq5gPpycTFQa9yJp6/GYMWMwZswY7N+/X5LIZ4y5uTl8fX0B6ES48+fP84qScl10NLRv315SsYU+aWlprJPL3t4eZWVlaNeuHe947qBBg7B+/Xq89dZb7IJHSUkJdu7cyTv2/bSzIZ+kU5LW0U1ajgPoBOdbt27h3r17sLGxga2tLaytrXkXQphMQ5oGdD8/P9a5qy/mCLWfA7qpCgaNRoNbt26Jvh5du3bFjRs30KVLF6LnSONU9/X1NRkh7tWrl+THlJLZSDM2b4yjoyPCwsLg7e2NX3/9FQcPHhT8DqNxwvEhtrDWpk0bdOjQgViQzMnJwc6dO5GXl4fGxkZoNBpYWVkJOixJJzr8/Pywbds2TJ06lX2f6urqsHv3bqL3mQv9MWy5kGZl6m83bdo0eHp6AtAthG7dulU045OmIOfRo0fQaDSwtbWFnZ0dmjdvLuj2V1CQiiJKKigoKOjxLMeFZ8+eLWv7li1borq6Gv7+/ggPD4etrS1nYLc+pAKS3BFimgzL+vp6kwsRktX9/2VoxWA5BSO0F+A00GZDPst9imYE/u+M/kKPWq2Gk5MTe9H1pJDjXqRtPe7SpQtqamrY97e6uhoZGRmCo4fMKGRGRga8vLwQGhoq6bWgddHRoFarsWDBAnTv3t2gvEaoNOGHH37AqlWrsHLlSqxduxZXr15FUlIS7/3HjRuHf/3rX1i2bBn7PdKsWTOMHDkSI0aMkPX8+bIhNRqN4GdeiltNKjSObpJyHH2mTp0KQCeynDhxAlu3bkVFRQX2798vuF1WVhZcXV1hZWWF06dP49atW3jxxRcF42PWrl0LGxsbuLm5EeWi6rdmm5mZoXfv3qKLrhkZGUhISICTkxOaNWsm2lLNQONUnzRpElJSUpCdnQ2tVitphBggy2y0sbGBjY0NwsLCYGdnx47Y1tbW4vr16+jatavgY+Xl5SE5ORmpqamws7NDUFAQJk+eLLgNjROOFkdHRyxfvhy+vr4G+8ZLL70kuN2OHTswd+5cREVFYfXq1Th16hSKioo473vq1CnB/2vw4MGct7/xxhvYv38/Zs+ejVatWkGlUqG0tBSDBw+mWljSh3Yxg5lK0Yc2+sXa2poVJAHAw8NDcIRbTkEO83zy8vJw+fJlLF++HBqNBtu2bRN9ngoKQiiipIKCggIPd+/eRV5eHjuOBvCf9PwVMCcHEyZMQGZmJmpqalgHDh+kApLcnBiaDMvmzZujqKiIFUNTUlIkO6UUdJCKwbQFIwD9SDUNtNmQz2KfkjMC/3fmWSz00LgX5bYeHzhwwEC4sLW1xcGDBwXFjJMnTyIwMBDvvPMOcdkNqYuO1AHK4O/vT1xaYGZmhubNm0Or1UKj0cDb2xvffvut4DbDhw/H8OHDWcGK6yKaxvXIJxK8//77CAgIQEhICNq3b2/y+ycp1tA4uknKcfT517/+hWvXruHmzZtwcnJCSEiIgUDBR2xsLCIjI3H79m389ttvCA0NxebNm7F8+XLebcrLyyU1nhvzyiuvEN1fq9Vi+vTpnMKNGPpOdUD3uZSyABwQEEA8mk6T2RgbG2twvGnWrJnJbVxER0cjKCgIixcvFl18ZqBxwukjtbUb0OWUOjs7o7GxEY2NjUSP07p1a3bRICQkBEuWLOG8H9fIv1arxYULF1BeXs57fm5ubo7Jkyfjn//8J4qKiqDVatG6dWsTRzjNKDafM/STTz5BcHAwBgwYwOmE5XI/kgrqzBRA586dERMTg6CgIKhUKiQnJwsWXsqJobpw4QKuXbuGa9euobq6Gt7e3uzzVVCQgyJKKigoKHBw4MABZGZmIi8vD7169cLFixfh4eHxHyVK6sOcgMyaNQvR0dG893uWAhJAl2H59ttvIyYmBvn5+ZgxYwacnZ2fiiPo7wypGExbMALQj1TTQJsN+Sz2KTkj8H9nSIon5BRkAWTuRbl5jVzil5izbe7cuaL/L99jkbroaBygGo0GZ86cwdKlS4men62tLerq6uDp6YlNmzbBwcFB8kifkKOHphGbTyRYt24dkpKSsG3bNmi1WoSEhCAwMPCpOJlpHN0k5Tj61NfX46WXXoKbmxvRGKWZmRlUKhXS0tIQFhaG0NBQUSeau7s77t69SxwdsHLlSsybNw+2trYAdJ/zjRs38h4TmYIUMaGOCxKn+tKlS7Fy5UqTiRCpJS0AeWYj83/r31+KI5b5bpGCHCccQN7ardFoUFhYSPWd2qxZMzQ2NsLV1RX79u2Do6Mjb6O7/vPWarU4c+YMfv31V3Tt2hVjx44VfSxLS0vBffdJjmLPnTsXJ06cwKefforOnTsjODgYPj4+guPtpNEvxnFTBw8elPTc5BTkXLx4EV5eXggLC5MsjisoSEERJRUUFBQ4SElJQWRkJBYuXIh3330XFRUVT3w84ezZs+jfvz9KSkqemYvqWQpIAF2GpYuLC5YuXcqGdltbW+Pw4cO8Td8KppCKwXIKRmhHqmmgzYZ8FvuUnBH4vzMkxRNyCrIAMvei3LxGNzc37N69G//4xz+gUqlw5MgRXgeKXPGDxEUnxwGqVqthaWlpIOxKYf78+bC0tMSUKVNw5swZ1NTUiOYMSoFmNJJvG2trawwZMgRDhgxBZmYmNm7ciN27d6Nfv34YP348WrduLffpsnA5ug8fPiy4DW0276hRo5CVlYXTp08jJCQElZWVqKurEz2nsLKyQlxcHM6cOcOOYIo53LKysnDy5Ek4OzvDwsJC8kh1ZWUlK0gCuvOChw8fCm5DmynJIGX/XblyJQD6iRCazEYXFxfEx8dj2LBhAHQFOELvVVRUFObNm4ePPvqI89jB9drLLWQkdYCq1Wo8evQIjY2NBpEPUnjvvfeg0Wjw1ltv4fDhw7h//z4++ugj3vs3NTXh5MmTOHToELp06YKPPvoIbdu2JXpMPmiON3xu3tatW+O1117Dq6++ivT0dERHR7NOUGaE3xjS6Be5hgKagpxp06ahtLQUeXl5aNmyJVtOJrXxW0GBD0WUVFBQUOCAuUhVq9WoqamBg4MDSkpKnuhj/PLLL+jfvz/Wr19P5Qig4VkKSIC8EhT9saFDhw4poiQBNGIwbcEI7Ug1DXKzIZ/mPiVnBP7vDElOlpyCLIDOvUib1/jWW2/hp59+wpdffgmtVgsfHx+89tprnPeVK36QuOjkOkAtLCzw0UcfoWfPngbjjULuKv3PFU3JDB9criLabEiNRoP09HScOHECpaWlGDlyJAYMGICsrCxERERg48aNT+x5cyF2vKHN5j1w4AByc3NRWFiIkJAQNDY2YvPmzew+x8eHH37IOm8dHR1RVlaGUaNGCW6zaNEi0efDhVqtNmhjLy0tFS1Eoc2UpGHz5s14//33RW8zhiazcfr06di5cyd+/vlnqFQqeHt78xZdAWC/x5mCIinIccIxkDpAmQUePz8/g+OBWKYkI+pZWlqKjvn/61//wpEjR+Dt7Y1FixZRjfcLwbVP0oxhM9y5cwcnTpzAxYsX0a9fPwwcOBBZWVlYvnw5IiMj2fvRZmXqk56ejnv37hnETYktDNEU5CQkJODPP/9EVVUVNm/ejPv37+Obb77BZ599JvocFRSEUERJBQUFBQ46d+6M6upqvPDCC/jkk09gZWVFvWLPh52dHZYvX27iaGFYuHAh53b6TZb6MKKIEM9SQAKebQmKwv/zLBuxaUeqafhPzhuVMwL/d4ameIKmIAsgcy/qQ9N6bGVlZdCiW1ZWhqNHjwoKO7TiB8nnWa4DtHfv3qwYLIZQEZrU8VchuERm2mzIOXPmoHv37hg1apSBcBkQEIDMzExZz/NJQButcu7cOaxdu5Y9X2jZsqVBsQwfjo6OBoJRq1atRMUPJycnZGVlsQIo48oU47XXXsPSpUtZYf3atWsGn28uaAXQhoYGk7xWrtv0ycvLM/i5qamJzesTgiaz0cHBwSDGob6+HhcuXED//v057898dxw9ehRvvPGGwe/27dtncps+NE44gM4B2qJFC7Ro0QJarVbS/mfs/DSGSxjbuXMn7O3tkZWVZXDO/DQFa5oxbEB3/m5ra4vQ0FC8/vrr7P7XtWtXZGdnG9yXNiuTISYmBvX19cjIyEBoaChSUlIkXa+QFuQAuv0wIiKC/Xy2adNG1PWsoCAFRZRUUFBQ4IDJzhk2bBh8fX1RW1sryWVCwqeffoqbN29iy5YtBo4WMYRO+MRKDJ6lgAQ8+wxLBR3PUgymHamm4T85b1TOCPzfGdKcLICuIAsgcy8y0LYeAzqxMCUlBUlJSSgvLxctiKEVP2g+z7QO0ODgYDQ2NqKgoAAA0LZtW96RTH3n54IFC9hxT6nQuB5psyHfe+89k0IGRiyXkt34tKGNVjE3N4dKpWJFEjGRUE6UAK0r09fXF2vWrMH169eh1WoxZcoU0f1XTPThY8mSJSaLvFy3AUBcXBzi4uJQX1/PToxotVqYm5tjyJAhvI8hN7NRo9Hg8uXLSEpKwuXLl+Hh4cErSjJwOcUvXbokKErSOOEAOgco43Ksra2FSqUSLchhnJ9arRarV6/Gp59+Knh/ANiyZYvofeTA5bykGcMGgHnz5sHFxcXgNiaqydhdKTcrMycnB+vWrcPHH3+MV155BSNHjhR8j2kLcgCdk17/+6CpqYn6s6qgoI8iSiooKChwsGLFCnYcgcn70b/tSWBubg53d3eEh4fD3t5e8smc1CbLuLg4jBkzxuC2ZykgAWQXWkKum//l8VcaSMVgOQUjckeqSSDNhnzW+xTtCPzfGdKcLICuIAugcy+Sth7X1tbi3LlzSExMRGFhIfr27Yvi4mLBzGFa8YOBdnGHxgGakZGBr776ir1ALysrw+zZs0UvVmkuTGlcj7TZkDt37jQRprhuk4Oc4w1ttEr//v0RExOD6upqJCQk4MSJE3jhhRd478/sNzRRArSuTEC30MBMakghIiKCzZdtaGhASUkJ2rZti6ioKM77V1RUoLy8HPX19bh16xbrsq2treUtThkzZgzGjBmD/fv3Y+LEiZKfG21mY2ZmJhITE3Hx4kV07twZ2dnZ2LJli0kLtD7Hjh3D0aNHTWIwamtreaMKGGiccACdA/Tu3bvYsmULey7RvHlzvPfee+jQoQPn/fUFQAsLC0mj2HLHtWlHsaWOYesTFRVlcmwRimqSk5XJTB40a9YM5eXlaN68uWDcFG1BDqCLEvn5559RX1+PK1eu4OjRo0SfawUFPhRRUkFBQUGP+vp61NfX49GjRwZCTU1NDR48ePBUHrOiogLh4eGoqqqCVquFvb09Zs+eTdxwaUxKSoqJKPksBSSA7EKLNm9NwRRS142cgpG/YqRaajaksk/9daSlpaFTp07shWR8fDxSU1PRqlUrvPnmm4LlDjSZqAyk7kXS1uNp06ahS5cu+Oc//wkPDw+oVCqcO3dO8DFoxQ8GGhcdrQN0z549WLJkCXtBXFBQgI0bNz6V3GMa1yNpNmROTg6ys7NRWVlpEH1SU1MDjUbzRP8eOccbmnIcQFd0c+XKFVhbW6OgoACvvvqqYIPwzJkz0adPHwwYMADdu3cnEpNJXZlyWL9+vcHPN2/eREJCAu/9L126hFOnTuH+/fsG74OVlZWoW3rixImoqqpCUVGRgXjMJ8TTZDbOnDkTrVq1wrBhwzBp0iRYW1tj9uzZgoIkAAwYMAC+vr7Yv3+/wYKLtbU172IhrRNOjgM0JiYGkydPhre3NwDd4sbXX3+N8PBwwf/zWUIzik0yhg0A+fn5uHfvHmpqapCamsreXltba5D3qI/crMzevXujuroaI0eOZM/lQkNDee8vZ1pp4sSJOH78ODp27Ig//vgDvXr1ElwEUVCQiiJKKigoKOiRkJCAw4cP48GDBwaZjjY2NgbFFU8SrpO5mJgY2SdzXHlcz1pAetYZlgo6SF03cgpG/pNHqhX+Or7//nusWrUKAHDhwgWcOXMGH3zwAW7duoVvvvkGixcv5t2WNBOVxr1I+1ivvfYakpOTERsbi6CgIAQGBoo+BkOXLl0Mmq2rq6uRkZHB2Q6uD42LjtQBytDU1GTg0Gnbti2vmKl/0V1dXW3wMwD069dP8LFoXI+k2ZCNjY2oq6tDU1OTgavPxsYG8+bNE3x+fzVSy7h69uwpKETqs2HDBqSkpOCnn37Cli1bEBAQgKCgIHTt2lV0W1JX5pPEzc2NM3uPITg4GMHBwUhJSUFAQADR//3nn38iPj4e5eXlcHV1RU5ODtzd3UXPWUgyG/v164fz588jOTkZarUaffr0kSQI29jYwMbGhh0VZoTP2tpaXL9+nfN9o3XCyWntfvz4MXsOCwDdu3fndagCMIitMHa3yn0ufNCMYpOMYQO6RZz09HRUV1fjwoUL7O1WVlaYMWMG5/OSm5U5evRoWFhYICAgAH5+fqIZqvqQFuSo1Wr2mK2g8CRRREkFBQUFPcLCwhAWFoYjR45gxIgRz+QxSU/mpMJ1wvusBaRnnWGpoINWDKYpGCEdqf67ImcE/u+ISqViXUCpqakICQmBm5sb3NzccOzYMcFtSTMUadyLtI/10ksv4aWXXkJxcTGSkpIQGRmJBw8e4JdffkHfvn0FR+4OHDhgIEDa2tri4MGDoqIkjYuO1AHK4ObmhujoaAwaNAgAcObMGV6BQP+i28vLy+BnQFyUpGnEJs2GZF6Uoj4+AABcj0lEQVSH4ODgJ97W+1dCmw3ZvHlzDB06FEOHDkV5eTlSUlKwa9cuVFZWIjAwkNdVqNVqERgYiIKCAsmuTED3Hs+fP9/E+SiGvqtVo9Hg1q1bknKR/fz8kJiYiJKSEgMnrJDQEh8fj4iICCxevBjLli1Dfn4+fvzxR9HHIslsfPPNNzF16lRkZGQgMTERe/fuRW1tLZKTk9G7d2/R2J7Y2FgDwapZs2YmtzHQLgDLae12dnbGwYMHDY4bQp83feHU0dHRxGUs9DfEx8eb5Kdz3cYF6Sg26Ri2v78//P39WWFbCnKzMvUzUy0sLGBhYYGFCxeKuttJCnKioqIwb9483oKip1EypPC/hSJKKigoKHAwdOhQxMfH49q1awB0QuGQIUN4A//lQHoyJxUup+SzFpCedYalgg5aMZi2YASQPlJNw39D3qicEfi/I1qtFnV1dbC0tMTVq1cNnOZi7xlphqIc9yJtXqOLiwvGjh2LsWPH4u7du0hMTERERAQ2b97Muw3XMVlqqY4xYp8xUgcow/Tp03H06FEcOXIEWq0Wnp6evFMCUgucTp48aSJ4AHSN2KTZkLt27cLUqVOxfft2zmOI/kTEfxNysiEZWrZsidDQUNja2uLQoUM4fvw4ryipUqkQGRmJNWvWSHZlAjpnVadOnVBWVoZWrVpJ3k7f1WpmZobevXuLitwAsHbtWtjY2MDNzU2yW8zS0pLN5WtoaEC7du3YoichSDMbVSoVvL294e3tjcbGRly6dAlJSUnYvn07tm/fLvhYjNjMoFarJR07SJ1wAF1r96xZs/Djjz+y4rOnp6fg8UGqcHrlyhWT/e3UqVMmAuTJkydFRUmSUWyaMWwA+PXXXzF69GgkJiYiMTHR5PdcCye05/s0Oar6kBTkMM+bKShSUHjSKKKkgoKCAgexsbFobGxkL8ZOnz6N2NhYNpvrSUJ6MicVoRGmpykg6fOsMywVdNCKwbQFI0+b/4ZsSDkj8H9HwsLCMH/+fNjY2KBdu3bo3LkzAODWrVuikRGkGYpy3Iu0rcf6dOzYERMnThTNi3Rzc8Pu3bvxj3/8AyqVCkeOHHkqY4oAuQP0X//6F4YPHw4LCwv4+PjgpZdeemLP5ciRI5yiJInrkTYbklnsEyo7+iuhXXCRkw1ZX1+PCxcuICkpCdnZ2fDx8cHEiRPh4+MjuF3Xrl1x48YNXjcVHw8ePMC8efPQpUsXgwxFIUFYaqGfMeXl5YLREFy0bNkS1dXV8Pf3R3h4OGxtbU0Ky/SR017MYG5ujj59+qBPnz6SFtZcXFwQHx+PYcOGAdAV4Ajl8gJkTjh9SBygqamp6NevH+zs7DBhwoQnPhHw7bffsqIkI/SVlJQYLELU1tZKWjwlGcWmGcMGgHbt2gF4OuPnxsjJUQXICnKWL1+OgQMHIjAwkLdMTEFBDoooqaCgoKBHU1MTzMzMkJubazDK4e3tjfnz5z+Vx7Szs5M0VmdMZWUlEhISUFpaarBizgiaY8eOfWLPkZa/ogRFgV4MllMwoqCDZgT+70hoaCh8fX3x8OFDdOrUib3d0dFRdNGFtomYxr1I+1g0vPXWW/jpp5/w5ZdfQqvVwsfHR9LFIw2kDtATJ05g+PDhAHTjhE+y2IbLIQqQuR5psyEZcaCqqgq9evWS7J57VtAuuNBmQ27cuBH//ve/4enpiQEDBmDOnDmsOCFGRkYGEhIS4OTkhGbNmknOvKMRGFeuXIl58+bB1tYWgO7927hxo6jg6O7ujrt37xIVBTLndhMmTEBmZiZqamrg6+vLe3857cVcSHn9p0+fjp07d+Lnn39mHZdii+QkTjh9SBygP//8M+tgXbly5RMvxNI/dnTr1g0tWrTAo0ePMHLkSPZ2Kysrg+8YPkhGsWnGsAGgT58+AHQLwc8//7zk7WiQk6MKkBXkfPDBB0hOTsaqVavQvHlzBAUFoX///oLivYICCYooqaCgoKDHokWLsGbNGqjVahQVFbErgsXFxf9xDr+1a9fCw8MDPXr0+I97bgxKCcpfA60YTDLy+d8wUv1XIGcE/u9Gy5YtTS5apOyHT6IgS6p7kbb1mAYrKyuDBt2ysjIcPXqU18Un5zMmxwHKJyLSYvw30Lge5WZDpqWlYdeuXfD09ERQUBB8fHxgZmZG/P/8p0CbDenj44N33nlHNCfQeOReq9Vi+vTpVK+9VPegPpWVlawgCegWzB4+fCi6XVZWFk6ePAlnZ2dYWFhIFk5v3ryJrKwsqFQqdOvWTTCq568o7XNwcMDcuXPZnxm3a//+/Xm3IXHCAXQOUP1jxZM+bgCGxw4nJyc4OTlh6dKlsLS0hFqtRkFBAQoKCgRFaJpRbJoxbH327NmDBw8esIsFHTp0EPtTqbMye/Togd27d7NxU15eXhg/fjxbqMYHSUGOq6srXF1dMXHiROTk5CA5ORmLFy9G69atERQUpBTfKMhGESUVFBQU9GBOqiZNmoTly5ezox6lpaWYNWvWX/nUTHj8+DHeeOMNSff9qwQkpQTlr4FWDCYZ+fxvGKn+K/hPHYH/b+KvLsiSEmlBewFZWVmJlJQUJCUloby8HP7+/rz3lfMZI3WAVldX49y5c9BoNKitrSVu0hbCWKygcT3KzYZ899132Ry/xMRExMbGomfPnk8lkuVZQ5INyTVGz4XxyD1TnkPjhNM//2hsbERjYyOsrKx4y3gAnbNfP4eytLRU0oj6okWLiJ/fwYMHcfbsWXYfj46ORkBAgKTjDU1mIwDU1dWJltsYo9FocPnyZSQlJeHy5cvw8PAQFCVJnHAAnQNUP8+woaHhmbRoL1u2DCtWrEB1dTVWrlwJNzc3JCcn857j0Ixiyx3DXrZsGSoqKpCcnIyYmBjU1NQgMDBQcJ+izcqMjo5Gx44d8eGHHwLQxU1t3bqVsx1cH9qCHHd3d7i7u8Pf3x+7d+/Gjh07FFFSQTaKKKmgoKCgh75zY+jQodBoNGjWrBkaGhpw+/Ztg5bsJ0VVVRVVDo+fnx/S09PZ7Doh/moB6VllWCrooBWDaUs/FP4fZQRePv8NBVkkF5C1tbU4d+4cEhMTUVhYiL59+6K4uBjbtm17as+P1AHq5eWF/2vv/qOirPP+8T+vQQEBMUTUUysQIqCx5CoqIm7AZnfHNIqVNtcUNWmldtsWJfYWuf2U92amWYqCcvuLrdPZPdq6nJR+HA8iIKuWpJsakPhjUVpAyTAGAuT6/sF3ZhkZ5prrfQ0z/Hg+zumcGOdi3uigzHNeP7744gsAnUG6mk3aHR0dFqv1uy6xMTyW2qpHW8yGHDJkiLEtt7W1FZ9//nm/DiVFZ0Naw1zVm+hMyXt//jh9+jQuXbpk8ZqFCxciIyPDWKH39ddfm4zF6ImPjw/Ky8vx7bffIiYmBo2NjWhpabF4zYkTJ7Bx40ZjZeFTTz2FtLQ0xb9vRGY2VlRUYOfOnWhpaUF2djauXr2Ko0ePYsWKFT1ec/HiRZSUlODLL7/E+PHjUVFRge3bt5vM5zRHTSUcIFYB6uXlZfzzVbtF2xo9/f3g4uKCgoICPP7444iLi8Orr77a4+cQacW2RRv2fffdh7lz5yI0NBR5eXk4ePCg2eeU1lmZtbW1JgFkQkKCxXFTWhbkXLp0CSdOnMCpU6fg4+ODRx99VKh1nOheDCWJiLro6OgwBjkGhh9ou1Z02NKaNWvg7++P6Oho/OxnP7N6YH1+fj4OHTqEIUOGYMiQIcY2JUvVBzS4qA2DbbH0Y7AT3Xo80Pzwww8Wf93SGzGiM1FFqxfVEHkBuWLFCgQGBuLZZ59FSEgIJEnC6dOnbXYma1n6O0DLJu3f/e53iIiIQExMDH7yk590u+b55583+Vik6lHrbEjDpuMLFy5g0qRJiI2NNVYW9UdaZkNaw9yfi+hMyXtNnz4deXl5Fu8zefJkbNy4Ed988w1kWUZiYqLFRU0GBw4cQFVVlTGUbG9vR2ZmJtavX9/jNT4+PmhrazPZwH3vQhRzRGY25ubmIj09HW+99RaAzrZYQ9utOStXrsSoUaPw2GOPYfHixRg2bBheeuklxUASEK+EA6yvANWyRRvo3OYcHR2NqKgos/8mmKv2k2UZlZWVKCkpMb6pYGkTuZZWbJE2bAC4fv06SktLcerUKXh4eGDWrFlYsmSJ2ftqnZXp7OxsXBAGdI4wsPR3gciCnA8++AD/+Mc/4O7ujsjISKxfvx7e3t6KZyOyFkNJIqIuvLy8rGq9sSXDi4uCggLs27cPM2fORHR0tMWNsYDjqx9p4LHn0o+BSu3W44HK0C4oyzJu3rwJDw8PyLKMpqYmjBo1yrit3BzRmahqqhdFR1qIvIBcuHAhSktLsXv3bsyaNQuRkZGKX0tfZW6T9ubNm3HixAns3LkTsiwjJiYGkZGRPc4001L1KDobsrCwEJGRkXjhhRf63LIbEaKzIa1lrlJSpDUagMkoAFmWUVVVZdV1np6exopfa50+fRpvvfWWMdgeOXKk4hvKQ4YMQUpKCsLCwiBJEv75z38iJCQEe/fuBdBzaKV2ZqOBoSXdwNIbLjNmzMDnn3+O0tJS6HQ6hIeHK75xraUSDhDf2m1J1y3aXb3yyis4duwY/vu//xvjx49HdHQ0Hn74YYtf49KlS3Ho0CFMmzYN48aNQ21tLR566KEe76+lFVukDRvobKmeNWsW0tPTFZfBiM7KNEhKSsKOHTug1+shyzI8PDwsvskksiBn6NCh+O///m/F1yU9hc9EShhKEhF10RuDupVIkoSwsDCEhYXh/PnzyMzMxGeffQY/Pz8sWrSoW7vJjRs38MADDxiHkt+rN2b4qMUlKP2TLRaMDHZsge9kCB1zcnIQHh5uHDPx5Zdf4quvvrJ4rdqZqCLVi6Jv6oi8gJw3bx7mzZuH2tpanDhxAps2bcJ3332Hv//975g+fbriC72+xNy/kcOGDcOjjz6KRx99FBcvXsTWrVuRm5uLGTNmYMGCBcaFcQZaqh5FZ0N2XRIyEIjOhjRQ23IPmK+etEbXUQA6nQ6jR4+22G6rxZAhQyBJkvGsSq3bQGfl5vTp040fW7uYR+3MRgDw9vZGRUUFJElCe3s78vPzjaGZOcuWLcPSpUtx4cIFlJSU4L333kNzczNKS0sxZcoUs3MpRSrhuhLd2m1JTz9bjx07FgsXLsSvfvUrlJWVITs7GzqdDjExMZg7d67Z6knDv6sGY8aMsVjtqLUV29o27K7+9Kc/qX4ctbMyDfz9/bFp0ybo9XoAUFxwY6BmQU5CQoJVn7On8JlICUNJIqIu/ud//sfuj3nnzh0UFxejqKgII0aMwPLlyxEeHo6rV69iy5Yt3SqKDh8+jN/85jfdhpIb9IUAhFWcjqE1DHb0gpGBgC3wpqqqqkxmwf3sZz/DX//6V4vXqJ2JqrX9TYTIC8gxY8YgPj4e8fHx+Ne//oWSkhJs2LABmZmZNjtXb78hZO5zd3R0oKysDMeOHUN9fT3mz5+PqKgolJeXY8OGDdi6davZzyVa9ahmNmRGRgbWr1/f7fdlsIw76SkMUttyDwAbNmwwVj+3tbWhrq4O999/P7Zs2WLxDNaOBrCFmTNnIicnB01NTTh69CiOHTuGX/ziFxavEakkBdTPbAQ6q9r279+PhoYGrFy5EmFhYWZ/r7uSJAmhoaEIDQ01BvInTpzAnj17sGfPHrNfj9pKuK5EK0CVvoaeXLt2DceOHcOXX36JGTNmYPbs2SgvL8drr72GTZs2dbu/6IgUkVZsNW3YALBlyxakpKRg1apVZv++UQp31czKPH78uMXP9cgjj1j8ddEFOZY4orCDBgaGkkREXYgsnNFq7dq1mD17NlJTU01mtIwfPx5z5szpdn/DtsC+ED5S36I1DO4PC0b6OrbAm/L09MSHH36I2bNnQ5IkFBcXWzW8H7B+JqrW9jdRal5A3svX1xe//vWv8etf/9qmZ+rtN4TMveh8+eWX8dBDD+HJJ580qbCLiIjAxYsXe/xcIlWPamdDGmYJDtY3ynoKg9S23APA22+/bfLx5cuXcfToUcUz3Lp1C3v37jVWCAYHB2PZsmU9zqTr6OhAampqt8dTIssyIiMjUVNTg2HDhqGmpga/+tWvFCu3XnrpJbO/T9u3b7d4ncjMRk9PT8XKN0uGDBmC8PBwhIeHK77JoKYSriuRClBRaWlpcHd3R2xsLBYtWmQMdSdMmICKigqz14iOSBFpxVbThg3AuOTuj3/8o+J976V2Vqa5MQiyLOPMmTNoaGhQDCXVLsixhmg1NRFDSSIiB3v33XchSRL0ej2am5tNZkQ99dRTPV7XdU6TgZubG3x9fTFixIjeOCoNcKILRug/2AJv6ve//z0OHDhgrBCZOHEifv/73/fKY4m2v4lQ+wKyvxBp6/3tb39rXLJgYFi8YKmtElC/EVt0NmRmZiZ+97vfKd420PRUuaS25d6cgIAAq+ZDZmVlISoqCikpKQCA4uJiZGVlISMjw+z9dTod/Pz8cPPmzW7zFy2RJAmbNm3Cxo0bVbWQvvnmm8b/b2trwz/+8Q+Li7pEZjYa5lP2ROn7xBylxUailXAiFaBKetqinZKS0m2pUF1dHUaPHt3jObWMSFHbiq22Ddsw+/jTTz/Fc889Z/Jr77//frfbulI7K7Prc0aWZRQXFyMvLw8TJkxAfHy84lnVLsgh6k0MJYmIHOzy5cvIysoytiq6u7sjOTlZcTZkQUEBKisrjT+0XLx4ERMmTMC3336LBQsWGJcJEFlLdMEI/Qdb4E15eHgYq0fsQUv1ohpqX0D2FyJtvfv27etWHWbutnuJbMQWnQ15/fp1k4/v3r3b41zm/kQkRDZcp7bl/vDhwybXX7lyxaoKtcbGRsTExBg/jo6OxpEjRyxe89133yElJQWBgYEmm6bNbWbvasKECbh06ZKqxSz3Vm4/8cQTyMjIwK9+9Suz9xeZ2eiIWd+ilXAiFaAiW7SBznbnez/v22+/bfGxREekqGnF1tqGbW5u8tmzZy2GkmpnZQKdf48VFhbi8OHDCAwMxKpVq6yeUax2QY41egqfiZQwlCQicrDs7GysWLECEydOBND5bmVWVpbiDz2SJOGdd97BfffdB6Dz3fvdu3fjjTfewLp16xhKkmpqF4xQd2yBN6Vm/pfWeYj2rF4UeQGZn5/fbRO4udscSU1bb2VlJSoqKtDY2GgSWOn1enR0dCg+lpqqR9HZkIcOHcKhQ4fQ2tpqHKMgyzKGDBmCRx99VPGMfZ1IiAyItdx33WLt5OSEKVOmYMaMGYpn9PT0RFFREaKiogB0LqZSGuFg7WKNe124cAFHjx6Fj48PXFxcrAqRuobThu3glhbkiMxsvHdupV6vhyRJitvT79XS0mJ2uY05aivhtGztVrtF+8aNG6iuroZerzfp+mlubkZbW5vFxxIdkaKmFVu0Dfuzzz7Dp59+2i0Qbm5u7vENAgO1szI/+eQTfPzxxwgNDcWaNWtUB4IiC3JEw2ciJQwliYgcbNiwYcZAEgBCQkKs+kG1vr7eGEgCwIgRI/Dtt9/Cw8PDqmUBRPdSu2CEumMLvCk187+0zv2zZ/WiyLKF48ePdwsgCwsL+1Qoqaatt729HS0tLbh7965JYOXm5mZs1bVETdWj6GzIp59+Gk8//TQ++OADm8/v7AtEZkMCYi33okFhcnIy9uzZg9zcXEiShKCgICQnJ1u8xtoN2F3JsoykpCTV4UzXpYGG7eBKFbuA2MzGqqoqoc6YiooK7Ny5Ey0tLcjOzsbVq1dx9OhRrFixosdr1FbCadnarXaLdk1NDcrKytDU1GSynd3V1dU4N70n5kakKFXeAupasUXbsKOiojB58mR88MEHWLRokfH2YcOGKc6sVzsrc9++ffD09ER5eblJZalSEK9lQY7a8JnIWgwliYgcbPz48cjJycGsWbMgSRJKS0sxadIk47v3Pf2wOnHiRLz55pvGd+pPnTqFiRMnoqWlBe7u7nY7Pw081i4Yoe7YAm9Ky/wvtUSqF0WpeQFZUlKCkpIS1NXVmbx4bG5utnrpj72oaes1/H5HR0erCoK0bMQWnQ0ZGBgIvV5vDIyamppw4cIFTJ8+3epz90WisyFFWu7Xr1+PlJQU488XP/zwA7Zu3Yr09HSLZ3R1dVVsu75X1+dGe3s72tvb4erqavG5YXjuKI0NuJfo30ciMxtFO2Nyc3ORnp6Ot956C0BnlZshDO2J2ko4rVu71WzRnjZtGqZNm4bKykoEBQWpfqx7Wfo5RUsrtto2bDc3N7i5uRmDWEOBQXNzM7755htMmDChx8dS+2+l0iKmnmhZkKM2fCayFkNJIiIHu3btGgDg4MGDJrdXVlYC6PkH5ueffx6nTp1CeXk5gM53N2fMmAFJkrhgg8hB2AJvSnT+lwiR6kVRal5ABgcHw8vLC3fu3MH8+fONt7u6usLPz8/mZ9NCTVvv/v37sXTpUuzZs8dspUxPQZSWjdiisyEPHDhgEkC6u7vj4MGD/T6UVDsbUkvLfWNjo8kbnh4eHvj+++8Vz7hmzRr4+/sjJiYGkydPtqqq6t7nxunTp3Hp0iXF60RmSn7wwQeIi4szCVsPHz6MZ5991uJ1IjMbRTtjAHRb+tNTBb6WSjhArAJU7RbtvLw8xMXFGd+wuZct30wSacXW0oYNALt37zYJx11cXLrddi+1/1aKzm/UuiBHTfhMZC2GkkREDib6glmSJERERAi9o01EvYMt8KZE53+JUNv+poWaF5A+Pj7w8fFBRkYGnJ2dodPpUFNTg5qaGvj6+vbK+USpaes1zC1+8sknhR5LTdWj1tmQ5rZQD4Rt6WpnQ2ppudfpdCYbsevr660KGLdu3YqvvvoKBQUF2Lt3L2bOnIno6GirF3IAwPTp05GXl6d4P5GZkmfPnjVp7ffw8MCXX36pGEqqmdloCM576oxR4u3tjYqKCkiShPb2duTn5+OBBx4we18tlXCAWAWo2i3ahrPbYwGQSCu2ljZs4D9VmAY6nU7x7xt7/lspuiBHbfhMZC2GkkREDqbX63HgwAGr35XW0vpGZI7WBSPUHVvgO5mb/9Vb7NkqLvICct26dXj99dfR1NSE9evXIyAgAKWlpX2qklZNW68hUPjhhx/ws5/9THFZzb3UVD1qnQ0ZEBCA3Nxc/Nd//RckScLHH3/skI3ItqZ2NqRoyz0ALFy4EBkZGcYQ7euvv8YLL7ygeJ0kSQgLC0NYWBjOnz+PzMxMfPbZZ/Dz88OiRYvMtu92XX5iWD5jjTVr1lj51fxHR0cH2trajM/f1tZWxWUrgLqZjV3nVgLdO2Oseaz9+/ejoaEBK1euRFhYWI9LjLRWwolUgKrdoh0eHg6gcxHcgw8+qHgmQPvPKWpasbW0YQOdb07m5+fjscceA9BZeTl69GiL14jOylRLy4IcteEzkbUYShIROVhWVpaqd6W1tL4RmcPnEvWWmpoa7N69G99//z3efvttXLt2DV988UWvbCO3Z6u46AtIFxcXFBQU4PHHH0dcXBxeffXVXjmfWlraer/44gvs378fEydOxKxZs/Dwww9bXLampepRdDbk8uXL8eGHH+Ldd9+FLMt4+OGHFZd39AdqZ0OKttwDwOTJk7Fx40Z88803kGUZiYmJVlUi37lzB8XFxSgqKsKIESOwfPlyhIeH4+rVq9iyZQt27NjR7Zquy08My2es+V4RWbgxe/ZsvP7664iJiQEAHDt2TLGaEFA3s1HrmyOenp6q3rwQrYQD1FWAatmiDXT+7PHdd98hIiICs2bNwrhx4yzeV4SWVmyRNmygM0Tet28f/va3v0GSJISGhmLlypWqz27NG5r5+fndlqWZu81AdEEOoD58JrIWQ0kiIgcTeVe6o6MDqampePvtt3v7eEREwnbt2oXFixcjJycHQGdlzLZt23ollLRn+5s5Si8gZVlGZWUlSkpKjC9Q+0oLsZa23hdffBHt7e04e/YsSkpKsHv3boSFhfX4IlxL1aPobEhXV1eTNsybN2/i008/FW49dzTREFlry72np6cxkLfW2rVrMXv2bKSmpsLb29t4+/jx4zFnzhyz11jaEm3Jhg0bIEkSZFlGW1sb6urqcP/992PLli09XhMXFwc/Pz/885//BAD88pe/xOTJk3u8v9aZjWVlZaiurjYJ7RYsWGD2vnv37rX4ucxVw2qphAPUVYBq2aINdIa1t2/fRmlpKXJycqDX6xEZGWnTfx+0tGKLtGEDwIgRI/DKK68YP25tbcWZM2cwc+ZM9V+AguPHj3cLIAsLC3sMJUUW5GgNn4mUMJQkInIwNe9KG+h0Ovj5+ZnMdyIix2ELvHmtra3dlk70tKBBK3u1v4launQpDh06hGnTpmHcuHGora3FQw895OhjAdDW1gt0VqkagpzW1lZ8/vnnipVBIlWPWmZDNjY24uTJkzhx4gQaGhowbdo0q67ri0RDZK0t9yLefffdHisYn3rqKbO337p1C3v37jXOUQwODsayZctMQk1z7n2j9vLlyzh69KjFa+rq6jBp0iST56+hJdUcLTMbc3Jy0NraigsXLiA2NhYnT560uJRHZMSAlko4QF0FqC22aN93332YO3cuQkNDkZeXh4MHD9o0lNTSii3Shm3Q0dGBc+fO4cSJEzh37hxCQkJsGkoalgTV1dWZ/Dk3Nzdj+PDhPV4n8ve71vCZSAlDSSIiB+v6rjTQWflhTZXAd999h5SUFAQGBsLFxcV4u6X2KyLqHWyBN2/48OH497//bQwlTp48aVw8YA99aZ6nIfgzGDNmjE23zGqhpa337NmzOHHiBC5cuIBJkyYhNjbWOI7EEpGqR7WzIZubm3H69GmUlJTg22+/xfTp01FbW4udO3cqnq8v0xoiq22510KkpTorKwtRUVHGgLW4uBhZWVnIyMhQ9XkCAgIU51Fu2bIF//u//2v8WKfT4Z133sGGDRvM3l/LzMbKykps3rwZq1evRkJCAubPn28xJIyOjjb5WK/XQ5Ikixu7RSrhALEKUK1btK9fv47S0lKcOnUKHh4emDVrFpYsWaLu4FYSacUWacO+ePEiSkpK8OWXX2L8+PGoqKjA9u3bTX5O70r0Dc3g4GB4eXnhzp07mD9/vvF2V1dX+Pn5WTyjWrYIn4ksYShJRORgat6V7iohIaE3j0VEpNnzzz+PnJwc3LhxA7/5zW8wevToPrXYRS0tFbGNjY3Iy8vD9evXTe7b2wuArKGlrbewsBCRkZF44YUXVFXeiVQ9qp0NuWLFCgQGBuLZZ59FSEgIJEnC6dOnrT5jX6UlRAbUt9zbe2RMY2OjccYj0BnOWVP13LWVvaOjA1euXFGce3n37l3jPFqgs+q3vb1d8RqRmY2GLhgXFxc0NDRg+PDhqKurU7yuqqoKWVlZaGlpgSzLcHd3R3JystlAXiSkNjzGvZQqQLVu0c7OzsasWbOQnp6OkSNHCn0Oa4m0Yqttw165ciVGjRqFxx57DIsXL8awYcPw0ksv9RhIAuJvaPr4+MDHxwcZGRlwdnaGTqdDTU0Nampq4OvrK/Q5e6I1fCZSwlCSiMjBPvjgA8TFxcHd3R1AZ1vV4cOH8eyzz1q8btSoUaiuroYkSXjggQe6bcQjInK0MWPGICMjw/hietiwYThy5EifqV5US0tF7LZt2xAZGYmysjIkJSWhsLDQqkUh9qClrbfri3a1j6l2I7ba2ZALFy5EaWkpdu/ejVmzZiEyMlLorH2N1tmQgLqWe3uPjPH09ERRURGioqIAdLaqWmpJNejayu7k5IQpU6ZgxowZio/1xRdfGDdCf/755xYfS8vMxilTpqCpqQnz589HWloaJElCbGys4nXZ2dlYsWIFJk6cCKBzzE9WVpZiK7YaIhWgIlu0u/rTn/4kdlgBoq3YatqwZ8yYgc8//xylpaXQ6XQIDw8XqhRWY926dXj99dfR1NSE9evXIyAgAKWlpYpv/qlZkKM1fCZSwlCSiMjBzp49azLs38PDA19++WWPoaRer8fOnTtx5coV+Pn5QZZlXLt2DQEBAVi5cqXVlZZERPbi6upq/H9bt1T3l3med+7cQWxsLPLz843tt32hSrIrNW29GRkZWL9+fbfff0NFUm5ursXHEt2IrWY25Lx58zBv3jzU1tbixIkT2LRpE7777jv8/e9/x/Tp063eSNzXaJ0NKdJyLzoy5v3330d8fDycnZ3xxhtv4Nq1a0hMTDQGq+YkJydjz549yM3NhSRJCAoKQnJysuLXJdJBkpSUhMzMTOzZswcA4O3tjd/+9rc93l/LzMa4uDgMHToUERERmDp1Ktra2qz6sxs2bJgxkASAkJAQiy3cokQrQNVs0QY6W+ZTUlKwatUqs3932DJsNVDbiq22DRsAli1bhqVLl+LChQsoKSnBe++9h+bmZpSWlmLKlCkm/w7akouLCwoKCvD4448jLi7Oqk31ahbkaA2fiZQwlCQicrCOjg6TH0xbW1stbrPbt28ffvKTn+CVV14xLoyQZRkffvgh9u7da/GHaSKigaa/zPM0tIh6eXmhrKwMXl5eaGhocPCpTKlp612/fj0A8d9/NVWPWmdDjhkzBvHx8YiPj8e//vUvlJSUYMOGDcjMzBQ6e18hOhtSpOVedGTMuXPn8Nxzz+H06dMYOXIkUlJS8Nprr1kMJV1dXYXmY69fvx4pKSkmnSdbt25Fenp6j9eMHTsWf/rTn0yquS0RndkIdG4iNwSZQ4cOxdChQ5GWltbjXMPLly8D6NxUnpOTg1mzZkGSJJSWlprMpzVHTSUcoK0CVO0W7WXLlgEA/vjHP1r9GFqpacUWacM2MASeoaGhxr9LT5w4gT179hiDb1uSZRmVlZUoKSkx/j1tqS1ddEEOoD58JrIWQ0kiIgebPXs2Xn/9deP8pGPHjlnc3lhRUYGXXnrJ5DZJkrBgwYJ+PauNiGggi4+Ph16vx+LFi7Fv3z7o9XokJiY6+ljdqN2knZmZid/97neKt5ljbdWjLWdD+vr64te//rVJh0J/pXY2pIFIy71SCNYTQ0BSVlaGqKgoeHh4KF6zZs0a+Pv7IyYmBpMnT7a6BbaxsdEYSAKdnSfff/+9xWv0ej0OHDiAr7/+GkDn17lgwYIeu05EZjbevn0bDQ0NaG1txZUrV4zzVJubm/Hjjz/2eN17771n8vHBgwetfkw1lXCA9q3darZoG5adffrpp3juuedMfu3999/vdputWNuKbas27CFDhiA8PBzh4eG9VrW/dOlSHDp0CNOmTcO4ceNQW1uLhx56qMf7a1mQozZ8JrIWQ0kiIgeLi4uDn58f/vnPfwIAfvnLXxpfEJpjbjkAEVFf0l9aqu1p6tSpADpDMUPbtjXLO+xJpK33+vXrJh/fvXvXWOFljkjV40CdDWkLakJkLS33Xa9pb29He3s7XF1dFdv0p06dildeeQXOzs5YsWIFGhsbFaszt27diq+++goFBQXYu3cvZs6ciejoaMVWYp1OZzL3sr6+XjFMysrKgq+vr/F5XlRUhKysLKxevdridWqcPXsWx48fx61bt0wqi11dXS2OLBAZ7yBaCaelAlR0i/ZXX33V7bazZ8/aPJRU24rdG23YhiVHtmYYBWIwZswYi4tntC7IURM+E1lLkvnqloioX9m+fTvGjh2LX/7ylyY/bB88eBDffvutVdUpRETkeMnJycjOznb0MYzeffddREZGWjWn8NChQzh06BBaW1uNL+5lWcaQIUPw6KOP9liJuGjRom5Vj7/97W+tCkUMsyFPnDiBf//730hISOjXsyG1ujdEjoyMtLqFW6vTp0/j0qVLVlWc/vDDD3Bzc4NOp8OPP/6I5uZm3HfffVY9zvnz55GZmYkff/wRfn5+WLRoEYKCgsze9+zZs9i1a5cxpPn666/xwgsvWHyjNzU1FZs2bVK8zRZOnjyJiIgIoWvLyspQXV1tMt5nwYIF3e5XX1+Puro6fPDBBybjEQyVcL3x3EhPT8esWbMQERFh1Rbtzz77DJ9++ilqa2sxduxY4+3Nzc0IDg62addP11bsadOmGVuxd+zYYfXn6NqG/c9//rNX2rBFNTY2Ii8vD9evXzd5w08p0E5LSzMuyElPT0dAQABcXFws/t6bC59nzJiBESNG2OzrocGJlZJERP3M8uXLsXPnTrz88svw8/ODJEm4evUq/P39rRoET0REZI6att6nn34aTz/9ND744ANVrdBaqh5FZ0Oqna/XX4jMhgS0tdwbTJ8+HXl5eT3++vnz5xEaGopTp06Z/XVLW7Hv3LmD4uJiFBUVYcSIEVi+fDnCw8Nx9epVbNmypcdAafLkydi4cSO++eYbyLKMxMRExQ33zs7OKC8vR0hICIDOzdbWVLWJPKd++tOfIjc31+pWcYOcnBy0trbiwoULiI2NxcmTJxEYGGj2vlor4USo3aIdFRWFyZMndwtOhw0bZlV7vxq2aMUWbcNuaWnpteU2Btu2bUNkZCTKysqQlJSEwsJCxee8gdoFOdnZ2Zg1axbS09OtCp+JrMVQkoion3Fzc0NKSgr+/e9/G9vmFi1aZPJuMxERkbW0tPUGBgZCr9cbg5WmpiZcuHAB06dPN3t/W23EVjMbUu18vf5CZDYkoL7lHoBJuCjLMqqqqize/+LFiwgNDcWZM2fM/rqlUHLt2rWYPXs2UlNT4e3tbbx9/PjxmDNnjsXH9fT0NI5KsEZSUhJ27NgBvV4PAHB3d+82t9sckedUdna2UKt4ZWUlNm/ejNWrVyMhIQHz589XnPG4bt06YyXc+vXrERAQgNLSUptWIYpu0XZzc4Obmxvmzp0LDw8P43Kh5uZmfPPNN5gwYYLNzmjrVmxrAuuKigrs3LkTLS0tyM7OxtWrV3H06FGsWLFC9Mvo0Z07dxAbG4v8/HxjK7c1bf9qF+QA6sNnImsxlCQi6gNaW1tx8+ZNVS1oY8eOZRBJRNTH9Yf5mlo2aR84cMAkgHR3d8fBgwd7DCUN7LERW8um2b5MNETu2nJvWLLUteXekq7hok6nw+jRoy1WVj3zzDMAOpfxqPXuu+/2WM321FNPqf58lvj7+2PTpk3GUFKpalHLc6q2ttYkgExISEBqaqriGQ1BmIuLCxoaGjB8+HDU1dUpXqe2Eg5QVwGqdYv27t27TX4PXVxcut1mC/beiJ2bm4v09HS89dZbADqfY4bqWFsbMqQzzvHy8kJZWRm8vLzQ0NCgeJ2aBTmi4TORtRhKEhE52BdffIH33nsP7e3t2LFjB65evYq//vWvSEtLc/TRiIhII5Ggz1FE2nrNjadXqri5V29txNayabYvEw2RRVvuAbFwUZTIpmOtlMJIAy3PKdFW8SlTpqCpqQnz589HWloaJElCbGysxWtEKuEAdRWgWrdoG0ItA51Op/rvDrVEWrFF2rANy5YMdDqdquutFR8fD71ej8WLF2Pfvn3Q6/XGNxwsUbMgR2v4TKSEoSQRkYMdOHAAGzZswP/7f/8PQOc7qvX19Y49FBERDToibb0BAQHIzc3Ff/3Xf0GSJHz88ccICAjolfOpnePniPl69iQ6G1Jtyz0A3Lp1C3v37kVFRQUkSUJwcDCWLVtm0l7tSB0dHUhNTcXbb7/dq4+j5TnVtVVclmV4eHhYFfbGxcVh6NChiIiIwNSpU9HW1qY4Q1RNJRygrQJUdIv2mDFjkJ+fj8ceewxA5wKc0aNHW7zGlpQCYdE2bG9vb+P3SXt7O/Lz8/HAAw/Y8uhGhlEFvr6+xrbtI0eOKF6nZkGO1vCZSAlDSSIiB3NycrL6HXqgc4ulJbYeEk5ERAOblrbe5cuX48MPP8S7774LWZbx8MMPY+HChb1yTtHZkPaYr+cIIiEyINZyn5WVhaioKKSkpAAAiouLkZWVhYyMDIuPZS5AsyZUU0un08HPzw83b97sVqXWG+cTeU6pbRU3WLt2rTEoHDp0KIYOHYq0tDSLbc5qKuEAsQrQrlu0u7alG7ZoK0lKSsK+ffvwt7/9zdhibajq7AtE27CTkpKwf/9+NDQ0YOXKlQgLC8Pzzz/f28c1Onz4MJ544gmL9xFZkCMaPhMpYShJRORg48aNQ0lJCTo6OvDtt9/i448/RlBQUI/3N7TuyLKMmzdvwsPDA7Iso6mpCaNGjepxKyUREZE5Wtp6XV1dTTbo3rx5E59++imefPJJi9epqXq0xWxIkfl6fZWWENlw33sptc02NjYiJibG+HF0dLRVFVldAzVLt3X1/vvvIz4+Hs7OznjjjTdw7do1JCYm4uc//7nFx/ruu++QkpKCwMBAuLi4GG+3NA5H5HwG1j6njh8/bvHzPPLII2Zvv337NhoaGtDa2oorV64Y/9yam5vx448/WvycairhALEKUK1btEeMGGGyrKm1tRVnzpzBzJkzFa8VpbYVW6QN29PTs8+/4aFmQY7W8JlICUNJIiIHW758Of72t79h6NCh2LZtGx5++GHEx8f3eH9D6JiTk4Pw8HBMmTIFAPDll1+afReTiIjIGiJtvUBnAHLy5EmcOHECDQ0NmDZtmuJjqal61DobUnS+Xl+lJUQGxFruPT09UVRUhKioKACdQbGlQFhLoHbu3Dk899xzOH36NEaOHImUlBS89tpriqFkQkKCxV+31fkAdc8pc5vKZVnGmTNn0NDQ0GMoefbsWRw/fhy3bt0ymR/q6uqqWI0sUgkHqKsAtcUW7Y6ODpw7dw4nTpzAuXPnEBIS0iuhpEgrtto27L1791o8g6VKVXtTsyBHa/hMpIShJBGRg7m4uGDhwoV4+umnVb17W1VVhRdeeMH48c9+9jP89a9/7Y0jEhHRIKCmrbe5uRmnT59GSUkJvv32W0yfPh21tbXYuXOnxccQqXrUOhtS7Xy9/kI0RBZpuU9OTsaePXuQm5sLSZIQFBSE5OTkHu+vJVAzhHtlZWWIioqyOvjo2q6sRMv5AHXPqa5hlCzLKC4uRl5eHiZMmGDxTejo6GhER0fj5MmTiIiIsPprA9RVwt1LbVWxyBbtixcvoqSkBF9++SXGjx+PiooKbN++3aTC1ZZEWrHVtmH31ixdc5YsWWJ2IZQsy1Yt8FGzIMcW4TORJQwliYgcTHSQtqenJz788EPMnj0bkiShuLjY6jY2IiKie6lp612xYgUCAwPx7LPPIiQkBJIk4fTp04qPoaXqUXQ2pNr5ev2FyGxIQKzl3tXV1WIb9L20BGpTp07FK6+8AmdnZ6xYsQKNjY1WzaDsGtS0t7ejvb0drq6uyM3Nten5APXPqbt376KwsBCHDx9GYGAgVq1ahfvvv9+qx/rpT3+K3NxcY4g2adIkLFiwwOJMSjWVcF2JVBWr3aK9cuVKjBo1Co899hgWL16MYcOG4aWXXuq1QNJAbSu22jbs6Ohok4/1ej0kSTKGeLbUNUgXIbIgRyR8JrIGQ0kiIgcTHaT9+9//HgcOHMDmzZsBABMnTsTvf//7Xj0rERENXGraehcuXIjS0lLs3r0bs2bNQmRkpFWPobXqUWQ2pNr5ev2FyGxIA7Ut92vWrIG/vz9iYmIwefJks1Va5kRERKCsrAzV1dVoa2sz3r5gwYIer1m0aBHi4uLg5uYGnU4HFxcXq/6c7w1qTp8+jUuXLlm8ZurUqcbK3Y6ODqvOB6h7Tn3yySf4+OOPERoaijVr1sDHx0fxa+kqOzsbvr6++MMf/gAAKCoqQlZWlsl8v3upqYTrSqSqWO0W7RkzZuDzzz9HaWkpdDodwsPDrX4+iVLTiq21DbuqqgpZWVloaWmBLMtwd3dHcnKyXSspRSgtyFEbPhNZi6EkEVEfIDJI28PDA8uWLeutIxER0SCjpq133rx5mDdvHmpra3HixAls2rQJ3333Hf7+979j+vTpilVgIlWPorMhRefr9XVqZ0OKttwDwNatW/HVV1+hoKAAe/fuxcyZMxEdHa3455yTk4PW1lZcuHABsbGxOHnyJAIDA83e9/z58wgNDcWpU6fM/vqMGTMUz9nV9OnTkZeXZ/E+b731Ftzc3BAQEKBqI7ia59S+ffvg6emJ8vJyk6oyQ8hjeHO5J/cuGElISEBqaqrFa0Qq4QCxqmK1W7SXLVuGpUuX4sKFCygpKcF7772H5uZmlJaWYsqUKapGGVlLTSu21vAwOzsbK1aswMSJEwEA5eXlyMrKUvxz7uvUhs9E1mIoSUTkYGoHaRsM1MoPIiJyDJG23jFjxiA+Ph7x8fH417/+hZKSEmzYsAGZmZmKj6e26lF0NqSW+Xp9mdrZkKIt9wAgSRLCwsIQFhaG8+fPIzMzE5999hn8/PywaNEiBAUFmb2usrISmzdvxurVq5GQkID58+f3GM5cvHgRoaGhOHPmjNlfVwolu4aZsiybXTBzr4aGBqSnpyve715qnlPbt29X/fm7cnZ2Rnl5OUJCQgB0hlzOzs6qP49SJRwg9rOlyBZtQ3gZGhqK9vZ2nD17FidOnMCePXuwZ88e678oK6lpxdbahj1s2DBjIAkAISEhvdLCbW9qw2ciazGUJCJyMLWDtA0GauUHERE5jsgmbQNfX1/8+te/tmojtEjVo+hsSNH5en2d2hBZtOUe6AzhiouLUVRUhBEjRmD58uUIDw/H1atXsWXLFuzYscPsdYbwzMXFBQ0NDRg+fDjq6urM3veZZ54BALz44otWn6urrmGmTqfD6NGjFYPuoKAg/Otf/7JqdEBXap5Tatu175WUlIQdO3ZAr9dDlmV4eHgI/x4pEf3ZUssW7SFDhiA8PBzh4eFWLWlRQ0srtto27MuXLwMAxo8fj5ycHMyaNQuSJKG0tFTVEqbepGVBjkj4TGQNhpJERA7U0dGB/fv3qxqkbTBQKz+IiMi+tLT1ihKpehTtEBCdr9cfqAmRtbTcr127FrNnz0Zqaiq8vb2Nt48fPx5z5szp8bopU6agqakJ8+fPR1paGiRJQmxsrNgXq0AkqCsvL0dhYSFGjx6NoUOHWt1Sbc/nlL+/PzZt2gS9Xg8AFhfcaKX2Z0tbb9EWqQC1REsrtto27Pfee8/k44MHDwo/dm/RuiBHS/hM1BOGkkREDqTT6XDnzh20t7cb33W31kCt/CAiIvvS0tYrSqTqUbSKS3S+Xl+lNUQWabl/9913e1xG8tRTT/V4nWFhTEREBKZOnYq2trZeC9Vu3bqFvXv3GkfiBAcHY9myZSYh6r3WrFkj9Fj2eE4dP37c4q8/8sgj3W7TUgkHqPvZ0lFbtNXQ0oqttg17IBcG2Dp8JuqKoSQRkYMZtpBOnTrVZLj3vHnzLF43kCs/iIjIfrS09ebn52Pu3LmKt91LpOrRlh0C1szX66tsGSJb23KvZTtyRUUF6uvrTdrzzQVqBm1tbd2Wzpi77V5ZWVmIiopCSkoKAKC4uBhZWVnIyMjo8RofHx+Ul5fj22+/RUxMDBobG9HS0mLNl9WN0nNK7feKuZmYsizjzJkzaGhoMPt7qLUSTs3Plrbaot3S0tIry226UtOKbYs2bLUb5/uy/hA+U//GUJKIyMG8vLzg5eUFWZbR3Nxs9XXm3qUnIiJSS0tb7/Hjx7uFKoWFhYqhpEjVIzsEOmkJke0tMzMTtbW18Pf3h06nM95uKZRcu3atyZbqnm67V2NjI2JiYowfR0dHK1YvHjhwAFVVVcZQsr29HZmZmVi/fr3F60So/V7pWjksyzKKi4uRl5eHCRMmID4+3ubnA9RVgGrdol1RUYGdO3eipaUF2dnZuHr1Ko4ePYoVK1bY9ouCulZsrW3YajbO9we2Cp+JesJQkojIQTIzM/G73/0O7u7uii/ezKmpqcHu3bvx/fff4+2338a1a9fwxRdf4Je//GUvnJaIiAY6NW29JSUlKCkpQV1dnUlY1NzcjOHDhys+lkjVIzsEOmkJke3t8uXL2LJli1Uhxu3bt9HQ0IDW1lZcuXIFsiwD6HxO/fjjj4rXe3p6oqioCFFRUQA6n6NKz8XTp0/jrbfeQlpaGgBg5MiRqt4gtoaW75W7d++isLAQhw8fRmBgIFatWmX3P19LFaBatmjn5uYiPT0db731FoDO2Zlff/21zc8PqGvF1vpGv5qN8/2B1vCZSAlDSSIiB7l8+TLq6+tx7Ngx/PznP+/26x4eHhav37VrFxYvXoycnBwAgJ+fH7Zt28ZQkoiINFNq6w0ODoaXlxfu3LmD+fPnG293dXWFn5+f4ucXqXpUO8dP63y9vk5kNiQg1nL//vvvIz4+Hs7OznjjjTdw7do1JCYmmv35patx48bh9u3b8PLyUvx6zp49i+PHj+PWrVsmbciurq5YuHCh4vXJycnYs2cPcnNzIUkSgoKCkJycbPGaIUOGQJIk4/NEqXVb5Dkl+r3yySef4OOPP0ZoaCjWrFmjeYt3bxPZoj1q1CiTj7tW09qC1lZskTZsNRvn+wst4TOREoaSREQOMmfOHLzxxhuora3FH//4R2NFAND5j//27dstXt/a2tqtHcTWP8wRERGZ4+PjY5yJ7OzsDJ1Oh5qaGtTU1MDX11fxeltVPVqq4tI6X68/sXY2JCDWcn/u3Dk899xzOH36NEaOHImUlBS89tprPYaSb775JiRJQktLC1JSUhAYGGiy0M9QmdhVdHQ0oqOjcfLkSURERCh+HfdydXU1+3ktmTlzJnJyctDU1ISjR4/i2LFj+MUvftHj/UWeU6LfK/v27YOnpyfKy8tNKiyt3RDuSNZs0fb29jYuJWpvb0d+fj4eeOABm55DSyu2aBu2PTfOO4JI+ExkCUNJIiIHmTt3LubOnYv/+7//Q1JSkurrhw8fjn//+9/Gd+xPnjxpVSUCERGRraxbtw6vv/46mpqasH79egQEBKC0tBQvv/yyxesG2kbs/kBrGzHQWTkWFRWl2M3x5JNPCp8zIiJCqEJtzZo18Pf3R0xMDCZPnqzYMi7LMiIjI1FTU4Nhw4ahpqYGv/rVrxAWFiZ8dkvUfq8ovTltS46oKk5KSsL+/fvR0NCAlStXIiwsDM8//7xNH0NLK7ZoG3ZcXByGDh1qsnFeaUlTf2VN+EykhKEkEZGDiQSSAPD8888jJycHN27cwG9+8xuMHj1a8UUgERFRT0Q3abu4uKCgoACPP/444uLi8Oqrrwo9fn/eiN0faGm5nzp1Kl555RU4OztjxYoVaGxstBi0XLlyBcHBwXjwwQfh5OSk6pyiFWpbt27FV199hYKCAuzduxczZ85EdHR0jzMYJUnCpk2bsHHjxl4LIu+l5nvFnu3atqgqVrtF29PT064/t6oNukXbsLsuZRo6dCiGDh2KtLQ0xUVNRIMVQ0kion5qzJgxyMjIQEtLC2RZxrBhw3DkyBG+oCMiIiEibb2yLKOyshIlJSVYuXIlgP9U1dnKQJ8NKUptiKyl5X7RokWIi4uDm5sbdDodXFxcLAZqt27dwv79+3Hjxg34+fkhKCgIISEhCAoKUqyyFK1QkyQJYWFhCAsLw/nz55GZmYnPPvsMfn5+WLRoEYKCgrpdM2HCBFy6dMku25Ht8b3iCGq3aO/du9fi5+u6ddxWRIJutW3YWhc19Rdqw2ciJQwliYj6ua4/GLDKhIiI1NLS1rt06VIcOnQI06ZNw7hx41BbW4uHHnrIpucbTLMh1RAJkQF1bcTnz59HaGgoTp06ZfZzzZgxw+ztS5YsAQC0t7ejqqoKFRUVKCgowK5du+Dm5oZ33nmnx/OJVqjduXMHxcXFKCoqwogRI7B8+XKEh4fj6tWr2LJlC3bs2NHtmgsXLuDo0aPw8fGBi4tLr85rtMf3iiOo3aIdEBBgr6MZiQTdatuwtS5q6uvUhs9E1mIoSUTUx5SXl6OkpIT/yBMRkV1oaeudNGmSyRbbMWPGWKx0YtWjdlpCZANr24gvXryI0NBQnDlzxuyv9xRKGrS2tqK5uRl6vR7Nzc3w8vJSrMoUXRSydu1azJ49G6mpqfD29jbePn78eMyZM6fb/WVZRlJSkt3apNV+rxiIjlWwJzVbtKOjo00+1uv1kCQJw4YN642jARALutW2YWtd1NTXqQ2fiazFUJKIqA+4evUqSkpK8I9//AOjR4/G9OnTHX0kIiIaJLS09TY2NiIvLw/Xr183CRV7WjDBqkfttITIgLo24meeeQYA8OKLL6o6465du3D9+nW4urpiwoQJCA4Oxrx58xRbt4H/zPnrWqHm5uameN27777b43Kbp556qtttkiQhNzfXbrP+1H6vGIhWxNqL6BbtqqoqZGVlGccQubu7Izk5uVcqKdUE3VrbsH/6058iNzfXGNhNmjQJCxYssOo53NepCZ+JrMVQkojIQWpqalBaWooTJ07Aw8MDkZGRkGVZ8YdTVpkQEVFvENmkvW3bNkRGRqKsrAxJSUkoLCyEp6enHU89+GgJkQH7tBHfvHkTbW1tGDt2LEaOHAlvb2+4u7tbfX1FRQXq6+tNwtJHHnnE4jVK27bNsedMSbXfK7aoiLUH0S3a2dnZWLFiBSZOnAigs1MoKyurV1rn1bRia23Dzs7Ohq+vL/7whz8AAIqKipCVlYXVq1fb5otxENHwmUgJQ0kiIgf5wx/+gJCQEKSlpWHs2LEAgCNHjihexyoTIiLqLWo3ad+5cwexsbHIz883tqcqvblGtiESIgPibcRqpKenQ5ZlVFdXo7KyEh999BGqq6vh4eGBoKAgYwWmOZmZmaitrYW/v79JJZZSKCnCnjMl1X6vaK2ItRfRLdrDhg0zBpIAEBIS0mst3GpasbW2YdfW1poEkAkJCUhNTRU/fB8hGj4TKWEoSUTkIKtWrcKJEyfw2muv4eGHH8asWbOMLSJERET2JrIdeMiQzpcTXl5eKCsrg5eXFxoaGnr9rNRJbYgMiLURm6ssU1r8IUkSfH194e7uDjc3N7i5uaGsrAyXLl2yGEpevnwZW7ZsEap8VGvNmjW9/hgGar9XtFbE9jbRLdqXL18G0DnrMycnB7NmzYIkSSgtLTUJy21BSyu2aBu2s7MzysvLERISAqCzAtQw07I/Ew2fiZQwlCQicpDp06dj+vTpaGlpweeff44jR47g+++/x//93/9h+vTpePjhhx19RCIiGkRE2nrj4+Oh1+uxePFi7Nu3D3q9HomJiXY68eAmEiIDYi33XSvNLN1mkJ+fj8rKSlRUVMDJyQnBwcEICgpCTEyMYqA2btw43L59G15eXopfS1fvv/8+4uPj4ezsjDfeeAPXrl1DYmIifv7zn/d4jT2CTwPR7xXRitjeJjr78b333jP5+ODBg7Y4jllaWrFF27CTkpKwY8cO6PV6yLIMDw8P1TNZ+xLR8JnIWgwliYgczNXVFbNnz8bs2bPxww8/4B//+Af+/ve/M5QkIiK7EmnrnTp1KgDA19fXWGlnzSgS0k50NqSaNmLRSrP6+npEREQgMTHR6nDxzTffhCRJaGlpQUpKCgIDA43VhQCQlpZm8fpz587hueeew+nTpzFy5EikpKTgtddesxhKbtiwAZIkQZZltLW1oa6uDvfffz+2bNli1ZnV0PK9IlIR29tEt2jbc7yDllZs0TZsf39/bNq0CXq9HgD6/YKb3lg8RNQVQ0kioj7Ew8MDc+bMwZw5cxx9FCIiGmREtwPf6/Dhw3jiiSdsfTy6h+hsSDVtxKKVZiLVsk8++aTqa7oyVImWlZUhKirKqk3fb7/9tsnHly9fxtGjRzWdQw1rvldEK2LtRcsW7bKyMlRXV6Otrc14m2H7ui2JtGKrbcM+fvy4xTP0xkxUexANn4msxVCSiIiIiIi4SbufEQ2R1bQRa136ocaVK1cQHByMBx98EE5OTqqvnzp1Kl555RU4OztjxYoVaGxstDjz0pyAgABUVVWpfuzeZI9t6VqIbtHOyclBa2srLly4gNjYWJw8ebLXtqCLtGKrbcM297yRZRlnzpxBQ0NDvw0lDbSEz0SWMJQkIiIiIiJu0u5nRENkkTbiiIiIXq9qu3XrFvbv348bN27Az88PQUFBCAkJQVBQkFVVj4sWLUJcXBzc3Nyg0+ng4uKi2OZ8+PBh4/93dHTgypUrfS6It8e2dC1Et2hXVlZi8+bNWL16NRISEjB//vxe2XoOiLViq23D7vpnIssyiouLkZeXhwkTJiA+Pl7D6fsG0fCZSAlDSSIiIiIiUtXWu2TJErNLQmRZNqnao95jyxBZqY3YHlVtS5YsAQC0t7ejqqoKFRUVKCgowK5du+Dm5oZ33nnH7HXnz59HaGgoTp06ZfbXZ8yY0eNjNjc3G//fyckJU6ZMsXh/EVq/V2w1VsHWtG7RNrRCu7i4oKGhAcOHD0ddXV2vnFVNK7aWNuy7d++isLAQhw8fRmBgIFatWoX7779f/OB9iGj4TKSEoSQREREREalq6+06X5AcQ02IrJU9q9paW1vR3NwMvV6P5uZmeHl5WdzYffHiRYSGhuLMmTNmf91SyJiQkKD5vEq0fq/01bEKWrdoT5kyBU1NTZg/fz7S0tIgSRJiY2NteUQjNa3Yom3Yn3zyCT7++GOEhoZizZo18PHxsenX4Chaw2ciJQwliYiIiIiIm7T7GTUhslb2qGrbtWsXrl+/DldXV0yYMAHBwcGYN2+eYuv2M888AwAW5/31ZP369UhJSYG7uzsA4IcffsDWrVuRnp6u/gvoJX11rILWM8TFxWHo0KGIiIjA1KlT0dbWpnoGqLXUtGKLtmHv27cPnp6eKC8vx8aNG00+hyRJ/bbNWWv4TKSEoSQREREREZnFTdp9l9oQWUsbsT2q2m7evIm2tjaMHTsWI0eOhLe3tzEs7C2NjY0mj+Hh4YHvv/++Vx9TLXtWxIoSmTe6du1aY3g3dOhQDB06FGlpaSaBnlairdgibdjbt28XPmdf1hcCcBrYGEoSERERERENAJZCZC1txIaAqWtVm9LiD7XS09MhyzKqq6tRWVmJjz76CNXV1fDw8EBQUJCxItKWdDodbt68iVGjRgEA6uvrzQa3jmTPilgRaueN3r59Gw0NDWhtbcWVK1cgyzKAzvmeP/74o03PJtKKLdqGPVDatS3p7WVXNDgxlCQiIiIiIiKLKioqUF9fj7t37xpvs7T0Q4QkSfD19YW7uzvc3Nzg5uaGsrIyXLp0STGUNNf+q9QSvHDhQmRkZBhn43399dd44YUXtH8hNtTXxyqonTd69uxZHD9+HLdu3TIJyl1dXbFw4UKbnk2kFXugtmFrZY9lVzQ4MZQkIiIiIhrEuEmblGRmZqK2thb+/v7Q6XTG220ZSubn56OyshIVFRVwcnJCcHAwgoKCEBMTY3HRjUHXdmBLt3U1efJkbNy4Ed988w1kWUZiYmKfWCKjpC+NVVA7bzQ6OhrR0dE4efIkIiIiev18aluxB2obtlb2XHZFgwtDSSIiIiKiQYybtPsXR4TIly9fxpYtW3q1tbm+vh4RERFITEyEl5eX1ddpbQf29PQ0ViOSeqLzRn/6058iNzcXX3/9NQBg0qRJWLBggU3HAoi0Ymttw87Pz8fcuXMVb+tv7LHsigYnhpJERERERET9hCNC5HHjxuH27duqwkK1ROck2rMdmLoT3aKdnZ0NX19f/OEPfwAAFBUVISsrC6tXr7bZ2RzRin38+PFuAWRhYWG/DyXtseyKBidJNryVRERERERERPT/e/PNNyFJElpaWnD16lUEBgYat0EDQFpamgNPZ8pe7cD2olQR+5e//MUBp+rO3MZsa7Zop6amYtOmTYq3aVFfX2/x1225nKakpAQlJSWoqKhASEiI8fbm5mY4OTkhIyPDZo/lCF3D5ra2NuPH1gTQRJawUpKIiIiIiIi6efLJJx19BKtFRESo2g7c0dGB1NRUvP322/Y6oip9fayC1rZ5Z2dnlJeXGwO88vJyY4uwrWgJHdW2YQcHB8PLywt37tzB/Pnzjbe7urrCz89P+Bx9Rdf5rIYw0prwmUgJQ0kiIiIiIiLq5sqVKwgODsaDDz4IJycnRx/HIrXbgXU6Hfz8/HDz5k2MGjXKjicdGLS2zSclJWHHjh3Q6/WQZRkeHh548cUXe/PIqqhtw/bx8YGPjw8yMjLg7OwMnU6Hmpoa1NTUWLWoqa/SGj4TKWH7NhEREREREXXz5z//GZWVlbhx4wb8/PwQFBSEkJAQBAUFwcPDw9HHM7F69WrjduDNmzejpaUFmzdvxtq1a3u85rXXXkNVVRUCAwPh4uJivL0vtaX3dVrb5vV6PQDYdMGNFlrbsNPS0vD666+jqakJ6enpCAgIgIuLC15++eXePnqvKCwsxPHjx1FVVYXx48cbb3d1dUV0dDRmzJjhwNPRQMBKSSIiIiIiIupmyZIlAID29nZUVVWhoqICBQUF2LVrF9zc3PDOO+84+IT/IbIdOCEhwR5HG9DUbtE+fvy4xc/3yCOP2PyMalqxbdGG7eLigoKCAjz++OOIi4vDq6++qu0LcKDo6GhER0cPuJmt1HcwlCQiIiIiIqIetba2orm5GXq9Hs3NzfDy8upzLaki24EnTZpkp9MNXGq3aFdVVXW7TZZlnDlzBg0NDb0SSqppxdbahi3LMiorK1FSUoKVK1cCAO7evWubL8SB1IbPRNZi+zYRERERERF1s2vXLly/fh2urq6YMGGC8b++1rp9L8N2YKXApOuG6/b2drS3t8PV1RW5ubn2OOaAoGWLtizLKC4uRl5eHn7yk58gPj7epkthtLRii7ZhX7x4ER999BGCg4Px1FNPoba2FkeOHMHy5ctt9nU5wubNm+Hr62sMjYuKinDt2rUew2cia7FSkoiIiIiIiLq5efMm2traMHbsWIwcORLe3t5wd3d39LF6VFFRgfr6epPKNEuVd/duuD59+jQuXbrUa+cbiES2aN+9exeFhYU4fPgwAgMDsWrVKtx///02P5vWVmyRNuxJkyaZVOCOGTOm3weSAFBbW2sSQCYkJCA1NdWBJ6KBgqEkERERERERdZOeng5ZllFdXY3Kykp89NFHqK6uhoeHB4KCgvDMM884+ohGmZmZqK2thb+/P3Q6nfF2Ne3A06dPR15eXm8cb8BSu0X7k08+wccff4zQ0FCsWbMGPj4+vXY2La3Yom3YjY2NyMvLw/Xr19Ha2mq8fd26ddq+GAcTCZ+JrMFQkoiIiIiIiMySJAm+vr5wd3eHm5sb3NzcUFZWhkuXLvWpUPLy5cvYsmWLsR3bGqdOnTL+vyzLZucdkmX+/v7YtGmT1Vu09+3bB09PT5SXl2Pjxo3G22VZhiRJ2Lx5s83PuG7dOmMr9vr16xEQEIDS0lKLrdhLly7FoUOHMG3aNIwbNw61tbV46KGHFB9r27ZtiIyMRFlZGZKSklBYWAhPT09bfjkOoTZ8JrIWQ0kiIiIiIiLqJj8/H5WVlaioqICTkxOCg4MRFBSEmJiYPrfoZty4cbh9+za8vLysvubMmTPG/9fpdBg9enS/3pRsT6JbtLdv394bx1GkthVbtA37zp07iI2NRX5+vvFz9PcqSUB9+ExkLYaSRERERERE1E19fT0iIiKQmJioKuyzpzfffBOSJKGlpQUpKSkIDAzEkCH/eZmblpbW47Ws9BInukW7N9u1eyLSii3ahm147nl5eaGsrAxeXl5oaGjQ+BU4jmj4TGQthpJERERERETUTWJioqOPoOjJJ58UvvbWrVvYu3cvKioqIEkSgoODsWzZMnh7e9vwhANT16rBrlu0J0yYgPj4eAeerDuRVmzRNuz4+Hjo9XosXrwY+/btg16v7xffRz0RDZ+JrCXJsiw7+hBEREREREREah05cgTBwcF48MEH4eTkpOra9evXIyoqCj//+c8BAMXFxSguLkZGRkZvHHXAuXeL9tNPP90rW7QdIS0tDRs3bsTq1auNcy7XrVuH1157TfXnOnLkCJ544glbH9HuuobPP/nJTxAfH2/VFnMiS1gpSURERERERP3SrVu3sH//fty4cQN+fn4ICgpCSEgIgoKC4OHhYfHaxsZGxMTEGD+Ojo7GkSNHevvIA4LWLdr5+fmYO3eu4m22INKKbcs27MOHD/frUPLe8HnVqlUDJnwmx2MoSURERERERP3SkiVLAADt7e2oqqpCRUUFCgoKsGvXLri5ueGdd97p8VpPT08UFRUhKioKAFBSUoLhw4fb5dz9ndYt2sePH+8WQBYWFvZKKCnSij3Q2rBFaQ2fiZQwlCQiIiIiIqJ+rbW1Fc3NzdDr9WhuboaXl5fihvDk5GTs2bMHubm5kCQJQUFBSE5OttOJ+zfRLdolJSUoKSlBXV2dSZjZ3Nzca4GwyEbsqVOnAgB8fX2N9x2MVbRaw2ciJQwliYiIiIiIqF/atWsXrl+/DldXV0yYMAHBwcGYN2+eYus2ALi6ulrczk09E62YCw4OhpeXF+7cuYP58+cbb3d1de21+YS2asW21Ia9ZMkSSJLU7XZZlk1axvsb0fCZyFoMJYmIiIiIiKhfunnzJtra2jB27FiMHDkS3t7ecHd3t+raNWvWwN/fHzExMZg8ebLZUIlsy8fHBz4+PsjIyICzszN0Oh1qampQU1OjWNkqyh6t2H/+859t+vn6CrZrU2/j9m0iIiIiIiLqt2RZRnV1NSorK1FRUYHq6mp4eHggKCgIzzzzjMXrvvrqKxQUFKCqqgozZ85EdHQ0l3jYQVpaGl5//XU0NTUhPT0dAQEBcHFxwcsvv2yXxxfZiJ2cnIzs7OxeOhHR4MRKSSIiIiIiIuq3JEmCr68v3N3d4ebmBjc3N5SVleHSpUsWQ0lJkhAWFoawsDCcP38emZmZ+Oyzz+Dn54dFixYhKCjIjl9F/6Rli7aLiwsKCgrw+OOPIy4uDq+++mpvHbObnlqxB2obNlFfxVCSiIiIiIiI+qX8/HxjhaSTkxOCg4MRFBSEmJgYxXbgO3fuoLi4GEVFRRgxYgSWL1+O8PBwXL16FVu2bMGOHTvs9FX0X6JbtGVZRmVlJUpKSrBy5UoAwN27d3vtnNYaqG3YWmkJn4ksYShJRERERERE/VJ9fT0iIiKQmJgILy8vVdeuXbsWs2fPRmpqKry9vY23jx8/HnPmzLH1UQcUrVu0ly5dikOHDmHatGkYN24camtr8dBDD/XmkUkD0fCZSAlnShIREREREdGgI8syl9sIqq+vR11dHT744AMsWrTIeLthi7aTk5MDT9dJqRX7L3/5iwNO1b8YwueKigqEhIQYb29uboaTkxMyMjIceDoaCBhKEhEREREREZFqLS0t3bZoT548GUOGWG7KbGxsRF5eHq5fv24yq3HdunW9fWRSoT+Ez9S/6Rx9ACIiIiIiIiLqf9atW4e2tjY0NDRg/fr1OHbsGLKyshSv27ZtGx544AHU1dUhISEBPj4+GD9+vB1OTGr4+PjgoYceQkZGBkJCQjBp0iTcd999aGhoAOvbyBYYShIRERERERGREBcXF5w6dQqPP/44UlNTcf36dcVr7ty5g9jYWDg5OWHSpEl48cUX8c0339jhtCRCNHwmUsJQkoiIiIiIiAad999/H3q9Hu3t7Xj99dfx/PPPo6ioyNHH6le6btGeMmUKAOu2aBvau728vFBWVoYrV66goaGhV89K2oiEz0RKGEoSERERERHRoHPu3Dm4ubmhrKwMI0eOxNatW/HRRx85+lj9iugW7fj4eOj1eixevBgfffQRdu7cicTERDucmESIhs9ESixPnyUiIiIiIiIagAyhSllZGaKiouDh4eHgE/U/kyZNwqRJk4wfjxkzBsuXL1e8burUqQAAX19f43KbI0eO9M4hSTPR8JlICUNJIiIiIiIiGnSmTp2KV155Bc7OzlixYgUaGxsxdOhQRx+rX7HlFu3Dhw/jiSeesOXxyEZEw2ciJQwliYiIiIiIaNBZtGgR4uLi4ObmBp1OBxcXF7z66quOPla/sm3bNkRGRqKsrAxJSUkoLCyEp6eno49FNmbL8JmoK86UJCIiIiIiokHj/PnzAIBTp07hwoUL+Pzzz3Hq1CmcPXsWFRUVDj5d/8It2oPDtm3b8MADD6Curg4JCQnw8fHB+PHjHX0sGgBYKUlERERERESDxsWLFxEaGoozZ86Y/fUZM2bY+UT9171btL28vCxu0V6yZAkkSep2uyzLJhV41LcYwuf8/HxjKzerJMkWGEoSERERERHRoPHMM88AAF588UUHn6T/67pFe9++fdDr9Ra3aP/5z3+24+nIVtSGz0TWkmRZlh19CCIiIiIiIiLq/44cOcKFNQPMmTNnMHHiRNy8edMYPickJCA8PNzRR6N+jqEkEREREREREdlEcnIysrOzHX0M6mUMn8kWuOiGiIiIiIiIBp22tjarbiOi7g4fPuzoI9AAwFCSiIiIiIiIBp21a9dadRsREfUOLrohIiIiIiKiQeP27dtoaGhAa2srrly5AsNEs+bmZvz4448OPl3/wC3aRGQLnClJREREREREg0ZhYSGOHz+OqqoqjB8/3ni7q6sroqOjMWPGDAeejqjvUAqf//KXvzjgVDSQMJQkIiIiIiKiQefkyZOIiIhw9DGIiAYthpJEREREREQ0KJWVlaG6utpkwc2CBQsceCIiosGDMyWJiIiIiIho0MnJyUFraysuXLiA2NhYnDx5EoGBgY4+FhHRoMHt20RERERERDToVFZW4re//S3c3d2RkJCAP/3pT7h165ajj0VENGgwlCQiIiIiIqJBx9nZGQDg4uKChoYGODk5oa6uzsGnIiIaPNi+TURERERERIPOlClT0NTUhPnz5yMtLQ2SJCE2NtbRxyIiGjS46IaIiIiIiIgGtba2NrS1tcHNzc3RRyEiGjRYKUlERERERESDUkVFBerr63H37l3jbY888ogDT0RENHgwlCQiIiIiIqJBJzMzE7W1tfD394dO9591CwwliYjsg6EkERERERERDTqXL1/Gli1bIEmSo49CRDQocfs2ERERERERDTrjxo3D7du3HX0MIqJBi4tuiIiIiIiIaNB48803IUkSWlpacPXqVQQGBmLIkP80EaalpTnwdEREgwfbt4mIiIiIiGjQePLJJx19BCIiAkNJIiIiIiIiGkSuXLmC4OBgPPjgg3BycnL0cYiIBi2GkkRERERERDRo3Lp1C/v378eNGzfg5+eHoKAghISEICgoCB4eHo4+HhHRoMGZkkRERERERDTotLe3o6qqChUVFaisrMQ333wDNzc3vPPOO44+GhHRoMBKSSIiIiIiIhp0Wltb0dzcDL1ej+bmZnh5ecHX19fRxyIiGjRYKUlERERERESDxq5du3D9+nW4urpiwoQJxv/Yuk1EZF86Rx+AiIiIiIiIyF5u3ryJtrY23HfffRg5ciS8vb3h7u7u6GMREQ06rJQkIiIiIiKiQUWWZVRXV6OyshIVFRWorq6Gh4cHgoKC8Mwzzzj6eEREgwJnShIREREREdGgIkkSfH194e7uDjc3N7i5uaGsrAyXLl1iKElEZCeslCQiIiIiIqJBIz8/31gh6eTkhODgYAQFBSE4OBi+vr7Q6TjljIjIHlgpSURERERERINGfX09IiIikJiYCC8vL0cfh4ho0GKlJBEREREREREREdkV69KJiIiIiIiIiIjIrhhKEhERERERERERkV0xlCQiIiIiIiIiIiK7YihJREREREREREREdsVQkoiIiIiIiIiIiOzq/wO+M4o7OKjEa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data:image/png;base64,iVBORw0KGgoAAAANSUhEUgAABSUAAARWCAYAAADNMNc9AAAAOXRFWHRTb2Z0d2FyZQBNYXRwbG90bGliIHZlcnNpb24zLjUuMSwgaHR0cHM6Ly9tYXRwbG90bGliLm9yZy/YYfK9AAAACXBIWXMAAAsTAAALEwEAmpwYAAEAAElEQVR4nOydd3hU1da433Omz6ROegKhJLTQQ++92K6Kil6sKDZQEGkiei2AgAgqRUH0qtcKdgUUpffeQg8hgfQyk2QyvZ3fH2eYJICFfN93v/Kb93l4gDlnn93WXnudfdZeW5AkSSJEiBAhQoQIESJEiBAhQoQIESJEiBAh/k2I/90FCBEiRIgQIUKECBEiRIgQIUKECBEixP9fhBYlQ4QIESJEiBAhQoQIESJEiBAhQoQI8W8ltCgZIkSIECFChAgRIkSIECFChAgRIkSIfyuhRckQIUKECBEiRIgQIUKECBEiRIgQIUL8WwktSoYIESJEiBAhQoQIESJEiBAhQoQIEeLfSmhRMkSIECFChAgRIkSIECFChAgRIkSIEP9WlP/dBQgRIkSIECFChAgRIkSIECFChAgRIsR/Le+88w6HDx8mMjKSRYsWXXVdkiQ+/PBDjhw5gkajYfz48TRv3hyAo0eP8uGHH+L3+xkyZAi33Xbbf7g8IU/JECFChAgRIkSIECFChAgRIkSIECH+jzNw4ECef/75371+5MgRSkpKWLJkCY899hjvv/8+AH6/nw8++IDnn3+eN998k127dlFQUPAfLk9oUTJEiBAhQoQIESJEiBAhQoQIESJEiP/jZGRkEBYW9rvXDx48SP/+/REEgZYtW2Kz2aisrOT8+fMkJiaSkJCAUqmkd+/eHDhw4D9cntCiZIgQIUKECBEiRIgQIUKECBEiRIgQ/59jNpuJjY0N/j8mJgaz2YzZbCYmJuaq3/+jhGJKhggR4t+Gp+LCdaf5qNM/GpRXU4/nutPYBUWD8oqUrj8vrcLXoLw0yutPV+zSNSivhny1MgjeBuUVqXVdd5oih6FBeVnF6+/nCH/D+ktAuu40tgbKYQzuBqVzStefn0FsWD+bJPV1p9FI19+GDaUh/dVQJIQGpWtIGRUNrJevgWVsCFrh+sdYqaBpUF43zU647jS/vlDSoLzihOvXbQDb1Nevt7s4GzYu/Q1I01CvBqtw/SlTlfYG5VXpuX75aKjMqxowxtq1KW1QXsdOJ153mobqtoboqYbm1RCZaojeACjn+uei3m0LG5TXvpPJDUoXI1z/nL5P1TB7r53r+u3YhtIQmUrS2xqUV6H9+u3ECLFhbWHzX/+yiruBmrQh+qZ9i4bpmxPZ8dedZljp6gbl9b+FhrzP/rvZdvQCGzduDP5/6NChDB069C+nl65hewuC8Lu//0cJLUqGCPGfyN13301qaio+nw+FQsGAAQO48cYbEcW/NumUlZXx1FNPMXbsWG644QYAPvjgA9LS0hg4cODvptu6dSsdOnTAaDRedW358uWcOnUKvV4PgEajYc6cOddfuStYvXo1bdq0oUOHDrz88svcf//9pKWlXdczXnhtMdt37ccYHcX3n66od000xCCq9Yz67TXOfLqFtg8PR1CInP1iK8eW/wRAxkPDaDduJJFNEzj92WaS+7TF63CxbfJ7cCSbiE5pdF8/B1d5FX6Hm8LPNpO39AcA2ix8lKS7+iGIIpYTeRz5+zywOInqnEanhY8AIKhViAoRBIHqrFwOPfUOksdH94+nEJGRiiCALiWWsm92cnrCEgCUEXpaLX4SQ+vGqGIjkPwSyjAd7opqij7cQOk3O2i97Cm08VFIfj9ln/6Gpmki0YMz8Tlc5Exehj3rApEDO9Pq45kgSXgra3CXmDlxw/Rg+8Q+dBNJz45B1Gvw1djJuf9lHCcukPLKoxhv7Ydo0OEuMVHx0TqK35EnpRZT76TxfYPxWOzoG8fhsdgw7zvLsQnLaPPyfST9rRfKCD2OIhMeUw2npr9PzalLALR763HiRnRBqdPgLDbjKq1CEx8JokjZLweJ7taSiPbNyJv/BYXv/ghA8zkPE397XxRhWlxFJmqO5pA94z06rH4RQa1CGWFAYdDgrbZRteZXRI0K4z0j8JqrATB9sp7ou4aia5uG/fg5VHHR+B0uCqa+TcyDN9FqcHfcFRZ2DZgGgC41jo4rJ6GKMmDJyuP4hGW0fvk+4kd2Q20MR1CKnHttNSdW/hxsxxaPjaTZg0MJS41DEEU8Vic77plH5RHZ4Ijr1YaOr96PUinitTkRBAFVdBjKKAOuYjOaRGNgkvbjc7jxVts4MfFdarLygnlom8TTe+tCJKDit8OcmLCM5s/eQdzIrmgSolFG6sEPjoJysh57G0d2Mf2+/weiWomgVFC0dh+XVm+n64qn0afEogzTotDL/VC66Sgpt/bCfqkMBRKm9fu4tPhrms95mIS7B6IwaJF8fhzZhZybtoL0OQ8jqFUISgUVa/dwaeEatKlxdFg5CVVUGD67i/B2TdnaZhwecw2t5j5E7JDO+BwuCj7ZROojIxGUChRqBd5KK4JSgWntHvLfkA3QNp/OIrJfewSVkqptx9A2ScDvcKM0huOtrMHrk5B8fnaMmBXssy4rJqKKMlCdlceRp5YjeXwkjOhCx8WPowzTgt/P6ZkfUvTFVgBSH7+RRmMGoY6PQtSqEAQBt8lC9aHzZE1YhuTxoU9Ppt3bTxDRvhmu8mr8bg81WXm4TRZiB3XE53BhPVtAZKc0fA5XvT7TpsbRfd0c1HGRSF4fB275B5YjOaTNGE2jB4ehDNPh93g589wHNH54BKro8KA8CKJI6dp9qKIMJN3VH4VBLr+gVLB/5CxUxnBazXkIQSFS8NlmSn/YQ4eVk1DHR6HQa3CVVqLQawEJZbgOn8uLKkIPokDR51u59MEvdHxvEoJKia5xHKJWRc3Ji+y/YRbNJt1Oyn1DENVKlGE6PNU2/C4PktdHyeqtxI7oiqBWIigUlK/dS+7Cr+i2+XXCWjUGUTYoD458nppjF2j91pPEDsvEXWHhyP0LgvJhycoNtGGnq9rw5MR3qcnKRdSo6PbzHAzNkhCUIvYLJewdOgPJ4yP+lp5kvPk4yjAdktdHwce/cXbWR4gaFZ1+mBOUTZ/NiSo6DL/DTdk324kfPRB9y0ZIHi+SX8JdYqbsm+2UviHr84wpo2h27yA8Fgf6xrF4LHYq9p1l/9OyzgYobRfB995z+P1+Kqra8WBUOSiUaG56ChRKEEX2rPua+Ss+xuv3M2nqDIYPGYzX7eSVF2exPewkAtDDHUtft7yoqU+No+uKp1FFhdWbI+IHdaD97AdQ6DVoE6M599giTOv21pngRLoee18ex3mlnH9mKbasXAC6n/tEbkO/RFV+Ge8PfS6YbNjL95M2qBO66DCcFjseu5OiYxf4ZeY/8Xt9JN7Rh+aTR6FrFAuCQOWe0xy5//VgG7Sa+yDJd/VHoVPjKKjg+GNv1+oqUaD3r6/hLKnk9PMf0nPdbNQxEQDY8kpw5leQs/hbWv1jDBHtm5E9bzVl6/bRYeUklFEGfDYnokp+rSj4bDO6JvHXzCtt3Eia3jcIQRDI/XQzxRsO0X3F04S3TAFBQFQqZF1cY0dUKrBdKkMtSFT+vIfit9bQ+NVxxN8/Esnnx+90I+rUOC8UYdl+lMiBmSBJ2M9cJG/KUvAE5vrR/YN6Yu/QGXhMNQD03LwAQ8tGSD4/J59ZQel3uxA1Krr/8BKiWoWgEDHtyCJ2UCf0qfFIfj9eix11bARHH32bZk/eRET7ZpybtxpDoxhiArrSvO04MYM6AeA2WdAmGuUx/Nlmak7k0TKgA8SiHJSNG4PPh2vvXqwrV6K74w7Cn3pK7hNJwnX4MNVTp8o2SVgYEdOm0Sc5HRQKJI8HQaX8S7pNn5ZExw+nomsch6AQQRTInvsFukaxJN3RD2WkHsnrQ/JLZL/6KfkfbEDUqOj6w8soDDp0jWPxOd2Yt5/AbbKQcHMPlBF6RI0KV5EZT7W1nh5tPv0umo6/BUEhYj1bQM6C1bR8+QE0idHBfkYQcFwqY3efyWiSY+i+bjbq2Egkv5+CD37h/KufAWAc1JF2KybJc6XPT9X+sxy+/RUAkh65gaSxsjz4XG6U4XoEUcTvciP5/EhuL3mvfkL1nlN03LAAZaQByefD7fBQefg80Znp4PfjqrBweNIKnKVVwXGtjgqjKiuX/K930O6l+9BHqRDCI/Dly3aRa+cO7J98jGbIUAz3jJH7KDIKfF4kqxXL6/NQdejEwHduQ5Ikak7nc/SZFWgSon533mv76gNoE6MBKF+9mQsz3pPr+djNJIwZCpIEKiWiQsRndwV1R7PZD5Pw4Ai6+/xYCk14bA4+v1n+qD/wlftpNqgTSq0KyS8RnhzDux2fwFlpBUATqafzkvFE92wj643dpzj6wOu0fPl+Yod0RhmpD9o3dfX81bKRxYkJy4gb2Y20qXdiaNVI1gtqJY6CCrIeexvbuQK6/vBycHyVrt1H0eptdFg5CW1KDKJOgzJMy76RLxDWriltXnsIUaOiZushLj78SlAXpiyYSMSwHohaDYgipYs+QZUcR/jALkheH367E1GvpakXCj7dzMVVPwdtjivtRMnjo9G9g4N5VW06zOn7X5P7U6Oi3XezEdUqtGnJiColksfL+WeXU/HdTgAy97+Lz+rA75NAFPA73cH58kTg+X+kb3r98I9Aeygo35FFdJcWqKMMuEw1qML1hLVKwVNlRaHTBO3z09Pfxxqwz5URetq/OxFj3wwEUaRy72kOj5kftIU6ffgshvQUpBoL1i9WY/v0CwAiZ05H07sngkaDoFSB5Md7KZ+qufPxns+pM18J9NyyEG2SEY/JclW96tqJl+UjxH8/17sIeSUxMTFUVFQE/28ymYiOjsbr9WIyma76/T9KaPt2iBD/iajVahYuXMjixYt54YUXOHLkCF9//fV1PSMyMpL169fj9f51j4etW7dSWVn5u9fvv/9+Fi5cyMKFC/9TFiRBXoDt0KHDf+gZt904jBWLry6PoNIhKFR4K/PZOfOf9PzHGH65/3W+HjSdtFt7EtVC/upceuAc6++Zh728mogm8azpO4WdMz6g77yHQBRo8eIY/C4PuW9+x+5+z5J4ex8MLVOIHdIJ44D2XFj0DQdvfwVtYjRNn74VgJoz+Wwb8QJbhz6PLbcETVwkm/tNxV1lo8mYQSTd2A2fzYkuIRpHcSVlW44T2aMV+paNAEifMxbzliOcf+ljao7m4LM5OfXkW7jLKom/vQ/a1HhyXvoXxwZM5MTNz5E0/jYM7ZpxtM8EcqevoPm8x0AUafbao3jKqzjS/XE8FRZyJi4Jtk9Yr/bE3D0U+7FzHEu/k4uT36Lx3CeJGNQFfdvmeMqrOH/fy/gqa4gc0g19s1qvityV67Geyef45BVs7jgeb5WVNq8+gL5ZEofGLubg/QvxVtk4v/hb2i56LJiu8Mtt8ouPuYYdfZ4lvF0TCr/ayc5+U4gd3JHclevJfXdt8P7oIZ0xtE7FZ3OQdc8cPJVWBIVI7A3dOX7HKxwZNh3J58NZZOLcpOVE/a0/CmME5R/8QPaNk8i+cRLVv+6l6OX3qP51D0pjJGcHPk7h88tJmfsklV9v4tA98+rJTcsXxpC3ch07ek3GU2WldaBee0Y8z8mZ/8Rtrql3vzYxmvRHRuCusGA5U0jB2v1Yc0vpuWIiAKoIPZ3nj2XXQ4vYPWAa7vJqLq5cx86ez1C2/gCVe89gOXoBt8mCq7QKd2kVp6auIuP1cfXy6fjPKVhO5FG56yTeKhspYwaTt/wnzs/5HEd+OfYLJVT8dhjJ7aXN64/gd3nYeccctgyZyZYhM4kf1JFOix4lZ+XP7Bw9FwD7pXL2P/o2cf3aUXUijy1Dn+fI0GlcWvw10UM6o2uexKW3vsZ2Jh/J6yN76grSZj8st/2QqRwZMpXoQZ0Jz2xBixfu5eLK9Ry8YzbK6LBgO8UO6YS+WSK7ek7i9PT3afnyfRwZM4/dfSfjrbZxbvybHBs6hahBnQjLbEHU4EwUBi1HBz+LM6+E8K6tONL7KXKmvYsqOpyTd77E9qEzgwuSABkvjOHCyvVs6f0sniobqWMGyTpAIVJ9LIf1TR7g5JRVtJn/MACaxGiajBtJ9vzVWI7k4Km0UrH5GO6yajxVVlLGDAbAW2XlzKyPsF8spXLvaXb1mozCoMXYO4OdPZ+h8MttxA7uxM6ez1zVZ22XTEDy+Sn5bhfuyho6vPeMrBtOXsRyNIdNqfdR8Okm2rzxGBdXrmdXz0mUrz9AwUe/sXfIDBJv64VxQAeqD57jxIRlOAoq8NmcIAq0nv+w3Ib9niXp9j60WfAIF1euw11eTdX+s1TuOY3P7qT68HnsOSW4Sys5+9IneMrlhXp7TjF7h8zAeiafk8+uwF1hwXa2IFhv0+Yjchmb3o/k8+OptrK737PE3dKTs9NXcWDwdA4MmY5xcCdavfEYmgQj+wZO5cKC1fLLboCSL7dy9B75peyyfOzq9QxKgw5j77bs6jmJoi+3Eju4kywfU1fR5nX5Y47f5cGRV8rJySvY3OxBVDERpD93jzymosMRVUqqD2VzZvr7pIwZjKFlCn6XJyibeXM/RZ+WzNkJS8ieuoK4O/pRtGod3iorWXe9Staol/BW1hA9qDPGzPRgmbPf+5nqs/kcfPY91nV+Cne1jWZ/HwiAIkLHN+7T3F/djEfPJbLuh+/IqagBnxfX+ndwffcG5Z/PY+6/fmDJuFv5/h9PMDCzLa6vXsO86XOef/ElplrbMsHamt3qckpFR0B+/07Oyp/Z1PvZ4ByBKNBh3lj23Pc61txSfDYn6qTarU4AzV9/DLw+qnedIGfauzSfL+vaqMGZCEoFBzs/yuf3zMVjdQbTpA3qSHSzRFYMmMLOJd9hr6jm/eEzUWnUdLxHrqfjYjm27CJOPrOCY2MXE96uaVA2Yod0IqprS6oPZnPgtleQ3N56ct/00RuwZhcB0H7JeFxlVWxs+QilvxxEVCkp/+0wKfcO5NSsj4K6vsULY7i4ch3Hxi5C1yiO/E83sWfwDJJHD8DYp+1VeYW1bkTT+wax9YYX2TT4OZKGZdJp3ljOr/yZn1qOA7+fM299T86HGxAEgaoTeWwe+jynRkym+K01RA7ugrZZEu4SM8VLvgJR4HDaaAoXfEr8Qzdx6qapnBw6CUGhwPi3fgDoWyRzavIKNqXeh9tkod3yp+U+mHIHmgQjmxrdy5mZ/yQjMN/5XR4OjJrN7sEz2D3kOZLv7Ic6JoIdfZ+lbMMhAKqPXsBbYw+2haFFMrpmiezpOYkLr31J44dHcmDETPYNmkZEpzQKP93E3n7PknB7H9oseoyjY+Zxdsb7qDt3puqVVzCNHYtttfxhR4iKQnI6KRs0iJp33kHdtm2wj8Kfegr3/v3s6juFmpN55L277i/rNntOsaw3Jq+Q9YPXR3hGKvpmiVRsOoKzsIKaE3kcGvUqSXf2C7bFwVGzsZ6+xMln38ORW4om2YixdwYHR73KxZXrkXx+jo5dVC8vQ+vGpD56I6env8/mpg+gjomg3dKnODJmHieeXAJ+ib1DZ1C6di8KvezNGt2rDc6CCrY0vpdjY+bT6JGRGFqmgCiQ8dYTiFoVewdOxXquAE2SEUPLFKL7tMU4ohtHBk8h79V/4au2c7jX01x6Yw1+l4ejg6aQPWkZLZY9TfKjN+Kz2BD1Gg73epqjU98nsl1Ttgx+ji1Dn6fktyO0enaUPAcExvXG3s/iqbaR+dYT7BnzOpYF88DrxfLabCofH4f9k48B8BUXUzl5ItZVK/FXlOM3mbAsfoPwKdPR334H20c8z7aB0xEUIsm39frdea9i10mQJLb2m8rOm18i/u7B6Fo2Qp1oJOmRGzk+cjp5sz9BGaYj/82vg7ojanAm2ubyuPhx3Ju4LLbggmTTQR2JaprIh/2nsHPBGhyVVqrzy+vpo+4TbkWbFMPJZ1awd8gMwto0puWrD6BvlsjZWR9izynGXVp5lZ4/NOpVrKcvcerZ93DkliCqlKSMGYztTD6XVq3Ha3VgPX2JgwEdcNm+OThqNnsGz2DPkOeIHdyJjMWPcXHlOg7eMZuKTUex55aCKJD2zO0cf/xtcpf+gC6jOZr0xsEyV36ziUtPvY6nzEzF+9+hSWuEpmky5wY9TvFr/0TUqMkeNp69N75I6tjhsixxtZ3YaMzgYF5HH3+bC0t/wNCuGbqATS+5PJy882VM6/bitzmxHjtP4cofSVv4RL02PHnnS+wdMgNbdlFwvrxs7/2Zvtk7ag47Bj/HjiHP0ejOvpT9epitvZ7FWViB5UQeniobp1/5nAP3v4Gnykb2FfZ56zkPoo4N5+Skd9nU/EGchRW1tpDFJsvLR79i/fxLdEOHoGzaRJ4v1v+C9aNP5EXdW0dhmjgZQaMmcvqUenVLffRGlGFaHBdLr6pXPTuxjnyE+N9P165d2b59O5Ikce7cOfR6PdHR0aSlpVFcXExZWRler5fdu3fTtWvX/3B+oUXJECH+i4iMjOSxxx7jl19+QZIk3G4377zzDlOmTGH69OmcOHHimukiIiJo3749W7duvepaXl4es2bNYurUqSxcuBCr1crevXvJyclhyZIlTJs2Dbf7r233WLNmDcuWLWPOnDlMmDCBffv28emnnzJlyhTmzp0bXBT9+uuvmTlzJlOmTGHlypVBt+3ly5ezd+/eP8riT+naqT2REeFX/S6oDfidgQUkP/h9frxOD36Pj5wf9tJkeBcATCcvYi2oQKlTk/OjXJaywzmoIww0e2YUluO5eKptuCuqkTw+Sr7fTdzIbsSN7IaoUVO0ehvVh7Lxu70k3NwDAJ9D/roOENOjFb7Alpb8NTtIuqk7aY/fSMlvR5AkicJvd+Eqr6J6/1liR3ZFEaYjslcGxZ9tJnZkN6r3n8WRU0TFuv0oww2YfjtMZPdWWANfEf02J5LXR82+0wBYD59DEWkganAmzrxi8PmRvD5MP+wkekT3YPvE3j8ST4kJ81ebAajZehhFhIGoW/thzzqP7fA5bPtOogg3YMs6T+KN3eq1b0zftpT8tA+AgjXbSRjRlcKvtlN18Bym7VkoI/TYLpWhTar1vK3ce4bIjs3x1jiIykzHdq4QY49WSB4fxV/vxNA0IfjVFCBmRDcq1u5BUCiwn76EMtKAItKAu6QSv91JeOd0nJfKEPwSksdH1U/b0aQ1qldOn6kax/FsNE2TcBw/D4D9yFkU4QZcuUV4qupv54np25bSQL2K1mwnfkRXir7ajrvCQtGX2xDVKhRh9bc2CQoF0R2bc27lepQ6DZe+3oEmNgJtfBSNb+9N4foDOArlL4JR3VoGn1/4+RbiRnSl+PtdqKLDKP1hr+xlml+BMkKPOj4KAE2SkbBWjchZ+FWgXNuIu6EbPquDuJHd8Frs1Jy8hKu8CkGpQBUdjiY+Cp9d3vIpqhSISgXRHZpRtHYfqjA9ljMFqCJkr5bynSfRxkXWb4cR3ShbsxVdk0RKPtuIIIo4C8pRRuhRhGnlegeeiwTGvm0p+2kvrV59gPOvfYlCJ29rixvZjeKvtssPlWQPR5/DjeTxUfHdDowjuiGoFAgqpfyckd0o+XgDzpwiRJ0Gv8uDKj4K6+FsEAVUsfXLCRDbpy3Fa2tlMXGkbNjED+xA/podADguliKIQrBNBYWC+JFdKf5mB5q4KAo+2YQyQk/5b4eJv0FO766wYDl6AV2juKC3r9/jxR8Y24b0ZPwON+r4KKoPna/XZ5GZ6XiqrRR+thlHXimq2AjU8VHEDOgQbA+PqQZRraJy35mAPGwm7ga5PVTR4fisToq/2k7p97vBLyEolUR1a4U9txTHxbKgPoru2YbSn/ZhSE8id+kPxI3oSv6/NhI7qCOXPvgFZZiO8g2HEDVqRF3tdkNj37Z4qmw48krJ/3ADcTfIY9zQqjHFX20nMjMd65l8FFoNquhwyr7fjXFgx3p9bxzQgdLvd2HPLuTiW9+BIKBrngRA1d7TeKuswbzKftp7jTZMqdOG2SgjDME2jO7ZhrKf9iKoFHirbUT1aiP396CO2HOK8bs81Jy8iM/hIvGOwAKIXV6AixnZHW+1FSSoOZyNqFYR0aMN7vIq/E43NYezZX2iVddbSAWI79uWwrX7Abi4ZjvJAXlw9W9KnCoMfbEDJSIjWiWy9XxgK5tXnjN/PlPE0IH9SIoOQ9GkHeKFw7I8WEvQGcLQxEehRUG8X0t1YHtfbJ+2FAXkN3/NDpJGdiW6czq23FISh2VSvHYfztxiwjrVLp6qk4xED86k9ItNAFgPy22nio/COLIbvkA7FB3JQRNhwBBo0xbDunDiG9kz58D7vwSvFR3LITygq6sPniO6RytKf9pH1aFsEITgmIgb2RWvxU7RV9upPnQ+oG/CUMdHoUkyEjcsk4LP5DklsnMaue/8hM/qIO+dn1DHRqCOj8Tv8GA5eiGo640BnWtokULl/jPEDekse6d5fYga1VV5RXZtSeWh88F5tmLPaWJ7taZw7T6MndOpOVdEbPdWpNzUg9LtWWiu0G1Rw7tj+norAJpmSfgdLlTx0dhPXEBQCKgbxYNCRNSp8ZTKMa7CWjai9Ic9AJR8v5vwjFQAEm7rTcn3u+S2/nwLokpJWODaZf0rqBQow/XYL5TguFjGxffW461xoDaG46myBdsirFVjSgK6oSYrF0QBbeM4Iru2xO9wYT15Ecnjo/rAWfxOD86LZSTfOwTXli1oesi2h1RVBYAyKQmpRrZ/nL/8gqBSIRqNCHo96o4dcaxbJ7d97wyK18h5/lXddnksG/u1x55bQnSfdhR/tR19i2Sq9p1FGWHAkV9ebyz77C6MfdtS/ushBKUCyePD7/Njyy5CFR0Gfj8qY3i9vAwtUhDVSkq+2Ynk82M5egFBo8RxsYzYYV2o2HiYuJHdiO7RGsnjRR0fRXTPNhT88xcAKnedRPL5MLROJSIzHUGtwnYmH/uZAkq/240jr5TYkd1IeXAYBUu/Q3J7MY7oRuln8q6Q8q+2odBpUMVHYT+Tj6jVED28Kz6bE3exPJ9XHj6PMkyLJlDPy4ujV47rqmO5IAjYL5WBz4ffVIGmd996cuk9dRLJakXTpy+On35EjIvDe/oUgsEAKhUKrRpBIaLQqXGVVP7uvBfRqjG23BJ554NaibfGjnGErNsFhQJRq8Z4Q3fcZZW4S81B3RF7ex/Kv9oGQGlWbj29kTa8C6cDeuP0NztRatUIV+zeMrZIQZNspOynvdjPyx8m4m/sTvFX24kb2Y38D375E9k4iKCUP1zE3dANW3YhER3TwOen4rcjVB/KDto36jr2jaBSICgVRHRoTulP+7BlF3Hp/Z9RG8MJa9UIW04R5b8cQnJ5cZy6QMSwHsEy2/efxH2xGMnpRvJ40bRMpfJbWX9ZtxyUx25cND6bE2t2oeytzNV2YsINXWWbtk5etpO5wXYHeW6Kva0PFWt3I6iUVG44iKBSos9owpXUnS8v23twffqmYof8fpi76heMvdrgKqui5tQlTNuzUEXosV0qRxPQ+YowHdG92qBrHEfpT/uQPD4KPt0c1Pu61HisZwtk73C/H8fGzWj69gHAfew46rYZ+KstSDVWPCdPgyiiSKjdri3GxRI7rDPKCAOussqr6lXXTrzSDvg/jd/3P//Pn/DWW2/xwgsvUFRUxBNPPMHmzZv59ddf+fXXXwHo3Lkz8fHxTJw4kZUrVzJunPzRSaFQ8PDDDzN37lwmT55Mr169aNy48R9l9ZcILUqGCPFfSEJCApIkUV1dzYYNGwBYtGgRkyZNYvny5b+7gHjbbbexdu1a/P76kZ6WLVvGvffeyxtvvEFqaipff/01PXv2JC0tjYkTJ7Jw4ULU6qvj5HzyySdMmzaNadOmsWRJrcddaWkpzz33HNOmTWPp0qW0bduWRYsWoVarOXxYfiEbOXIk8+bNY9GiRbjdbg4dOvSf1Ty/i6BQgF9eFDUkReO22DEEtrPYSswYkuq7iYsKEXtJraeo02QhfmRXqg+fD072AK4iE5rEaDRJ0SjDtLjLqgB526w6NiJ4X3TnNAbvfANVhJ7j0z+Qt78Wm4hq14ScFevQNYpFUAjkfiwbwJ7KGjSJMeiaJOAxWWj99gTib+tDzMiuuAJ5uIpN+F1uNIm1HjOaRnGo4iKx7KldoHYXmdC1bIS7yIQkSbT54iXi7xtG5ICOtemaJaNplkzCxNGkr5mLvkM6npIKNI0SsB07T1iPDBRR4XjKzEQO7II2pTbPJuNGogzX0W7RoygjDTiLzKgi9TgLa13xncVmmjw4lPLNR4O/qYzheGtk7yBNohHHpbKgUeQskrcx10WdFIPt1EUK3v2R7ofeRZsaD14/VduOgSjS6t1JRPbKoHL7cWqOZOMpNqEw6Il98CZa/LyERq9PRBEhxwJSGPT4LLULkO4SE6rE+p5HKmM4Hos9uKB8uV6OOvXy1jhQRdQuSjpLKsn510ZEtZJOcx7AU2OncP0BkCR0SdGEpyWiijQw4JtZ9No0H8kv1T6/xIw2MZo2Cx7Ba7Fj3nUSZ7EZbZIx+DdA6wWPyHLmrS3X5WvRfdsS1aM1kZlp5Ly+BmexCU+VFV1SNIgCgza+xg0nVlCx/ywucw2Sz48uKRr7pTJEjbxN0mWyoG8cx6BN82j7+Sz0rRqhTorBVWRCnRSDu7QSyetDkxSDu9iMJjmWzhsX0vPEB1RuP47jYglei53YoZ1xlZip3H1KHn+AJik6KBeaRCNeiz1YdndJJcmP/41uWf+ketsxrEeyUScacRXJWz1EtRKvqTroISb5fLT6YBr9Nswl9T75C7vaGI7HYgu2qaPYFHy+NsmIPjWOQTveIPPTGdScuoQ2yYirpJK8d9eSdGc/Ws97BL/bg2nLMZzFZiSJegvpKmM4fpcH/PLCldKglbeDB57vLK0M3n+5z1TGcASFyKUV68Av4Xe6IfBcTVI0xsGd6Hd4OUmj++N3e9AGjG9nSSXRvdow4OQqvBY7ktcbbDtnsQnJ60XXJB5XUa08eqrt+L0+JJ8f65kCDC1TUEXqCUtLRhGmw1loCpbLU2VFadDWjkWLncRbe1Hy3a56MhXetglpM+4mbeY9uCuqcQba1FVkQpNkpNum1+l78n3M27JQ6NTYsguC5ZF8fnTNrohVpxDl+gT6SFGnDTVJ0bjqtaEp2IZei50ev85jwMlVmHZkBcuuSTHiLKzdDuSqqK715BZFOm9cSMLogVQfOEvNkWxZ1orNaFPj8bu8IAp03rgQbZMEak7kYj5Su8UsbdwIlGFaMhc+Io/9YjO6wLzhiFQQHx3LgG9mMWTDHJLS21B22QtRENDcPoXC+PZUF+fz8NLVHKn0sjPrXG3b2KrQJUVjFlwUKeykeg2/I7/RaJOicVfWkHRjN3I/3ojf7kIZXXvCZbNXH8Z1qTTo/Qry/KBOikGdaETy+sj48h88tHY2kiQRniDXITwxGksd+akpMROZEkO7UX25sPV4PdmQfH5SxgzCvCOr3phS6NR15NKMp8qGNslIm9kPcvbVz+QFdJUCye/HkS/3U+LtfVBo1STe2ovs19fUioZeE8zLeiafsFaN0abEIurU6JsloDRor8rLW2Ulpmdr1NFhKHRqEkdkInn9SD4/2qRobJfKCGueiKuiGlteKYbGcQzeNI8Wn7yItmVjVIlG3EUVIElEjeiBIlxP3EM34ikx47pUSsbPb9Dx8If4auxYth+t1x4AMf3bB/+tig7Dll0bI9BndxJ+eZFBFOi9aT6DT74nL6CfkT9sOIvMiDo1okZVb5ioInTBurpKKnFeKqPbb/Pp+NlzeGscmLfJ/SN5ffgDH3z1aUkI4eHo77yT6LfeQtmqlZy10YgYGYlx1SqMK1fit1oR4+JQJCfjr6oi4rnn6LVlAaJaGSzHX9Vtl9si8fbelP64Nzj3K8N0GPu1Q5MUTZs3HsVdXhVMr4qNQBmmY8DxFZi2ZSF5ffXy8ru8wW3+l/NyFZsRFKK8vVunxpCRKm8ZR9Yb9twSIjql4S6vxh74AFp3vtE2jkNQKORyJBrlD1+iSNef55A0uj/KSD2axGj0aUlE9GxDh/XziLmllxwuIzimzGiSYoi5uSeS10veK/9CaQyXdXoAZ7GZNs+NZvihpTS+ow+nX//qqnEtiAKCWBsvTYyLQ3fXaCLnvY6iSdN6ciDGxqJMT8e9X1708peU4Ny8kaGHljHs+Lt4LHaqs/L+YN6LRlCIDNrxBt0/nU7JxxtQJ8bgLjFTtOJHuhxcQfzogXjMFqq3HQvU04S2cYI890oSoz59DkNCFB0fHAZAWGI0NcW1esNaYpbDEtWhKrcEJHkOiOichjouClWELBuX++WyfnfWKe9l2eh/fCWmbccxbT0evKZJigZRxFVeFWhr2b7RJsmhDHpums/Ak+9Rue8snoB9A/IYE9RK1LGROOvoO3+N7Sq7ry6KMD2e4tq5xVMs24m6xnFEtGtK1eHz17QTNUlG2aatk5fXYkddNy9RRNssmfh7BgftHZ/diT4j0P+SRMaX/6DnpgXBD7iXnx9sqz/RN303zWPYyZX4rE6qDmYH0ptQReplOyaAs9hM0weHUBGwz/VN4vFUWRHVKnpsmEvG4sfwVFprZSrRWL8dy8tRxNUeXiLGGOGKnXmek6eD/46Y+BS5b30n7/YIfAOsW6+641Yun6meHRbify7PPPMM7733Hl988QUrVqxg8ODBDB8+nOHDhwNynMhx48axdOlSFi1aVC9EW2ZmJm+//TZLly5l1KhR/ynlCS1KhgjxX8xlz8IzZ87Qv39/AFJSUoiLi6O4uPiaaeLj40lPT2fnzp3B3+x2OzabjYyMDAAGDBjA6dOnr5n+Supu3544cWLw986dO6NUKklNTcXv99OpUycAUlNTKS+Xt3ecOHGC559/nilTpnDixAkKCgqulcV/MsLV/67rEfMn8Z0jmydy6YNf/uLzr35k5ZEcdt76Co4iMy0m3oqoURHeshGCSknxzwdJvqUHPkftYoecXkJQioS3b0bhxxuo3ncGye0lrM6XVClwH4Co19Li/ek4zhXgd1z7IISTtz5P1oipFL37A/rWTQjvIfe9oJS90/JnvkPR3I9o+s70YLU8hWWUvvst6Z+9gi6jGc7cIqTAgtjFj39j98jncRSacJVW0eaV+66ZryrSQMKIrpyb/fm1m+zyv+t5KdXvFEEARZiWmJHdONB9ApZ9pxG0KuLu6Ad+P3mzP6X8+52Ed05H31r+wuY8m8eZ/o+RfeMkPGWVJL3wyNV5B7O7Qgj+YozluslUkXoSB3XE53Sze+ybKPQaUgJffyVJkr0oOzRj531vcOyxt1FFGdAHPMnwg8/h4tjYxSgjDeiaxAXTXf47dlgmHlMNfrf3ijLI99hziqk5notp63EaPzyyfhn9EluGPs+Gzk8R1b4polpZ27AQbG57fgWXVm9ny5CZFH2wnowPZwRvqRd3+nLF/X6ODJ3Gvs6Py23fQo7j1uyZ28lZsIb61HlA4GHBANeSRMX3OzmY+RhhnVugb9W4fqBrof64tR27QPaEt9l37wKajh2OsWfrP+5XQcC89wxb+k3l6ENvoG8if+BRRhqIH9mFyl0nOfH0chAEku7oG0xbLwD3lc8XhKt0R937JUkiZmAHkOS+ufo+gaJPNrEjcwJla/chKMTa9H4Je24JOzo9iTLSgKi7xgEbV+otofbHE8+sIHn0ABQ6jewR6a9frrpNgyD/iRvehdKAR4YkSRR8/BvmXSc5OeldvNU2IgNbm+vK5IEh09nd6QkiMtMQlNc44OjPDhWq14ZXyMTlfwfafe+QGezo9CQR7ZoiXJbfa3X6FbJZtTMLfYtGQb1QD7/EkaHTqN5/BkPLRkS0kr2rcz7eyKaRL+IoNOMsq6LDS/cGnh1IJ4pojOHsvO8Ndvx9PmKTdgiXD5KRJFzfLcJ1eg+n8ktZ9sjNtE+K5seTBVw0W4NZuyUfnxgucIujMVoUvyu/giAQ3aUFp2Z/UduPgb+ih3bBU1GNL/CB51ppL8x4j+PDp7HmwYWEJ0WT0DY10HRXZ9jziZvJ33eGggNn6zVvdJ8MUsYMIvft768ISn/lMyQiu7fCXVGN5XjuNe/JW/4TPoebik1HafLwiGtUGmzZReR//Bu6xnF0+WImXqvjGqIkYb9UzrllP9F39Uz6fD4Dy5mCYPku6w9VhJ7873Zjz6/g4urtbB4yk7IP15P+wcxgG5y5/TmsB07jyi0m+ubeRAzORGmM4PxDr3G8y8OIOi3GUQPqVaXZM7cHQhpc/sB1DTugznjePeQ5dg2eIXt4RRrq3nQNG6T2WcpIA6qYCI7f/zpnpq1CUCpIvKPvlQnkeVynw7V1KzUrVhD18svyBY+Hqn/8g5rly0EUEfV6BI0GFAqULVti/+EHDt45B8kvBcPO/BXddrmIgkpB3HDZW/EyzkITxx97i+rDObhNFnTNkurpemeRie2dxhOZmSYv/F2jb+vmZc8txlNlI3PNC2R+8bzsnXiF3tA3T6Tku911yir/rtBraP/Bs9gvFMsLIYKAIIKoUXLwhhco/X4XYW1Sg22ojAzj+I0zcWQX0nj63fVKpU6No9ncR6jadhzb8QvXHEO5H/3Gr12eJv+bXTR/ePi1540A3uxzWJcvx7V5M47vviHy1bn1bhUjIlH37I111Ur5B4UCdYeObOo+kd86jkep15B0Sw+uos68Z88vZ0u/qRwYu4iYm3qCJKGINGAc0Y1DPcZTvSMLUaMm9o7+Vz0m62+z+PymFyg/eZGWN3UnpXsrrinnV/z/yIcbEESRnpsW0PiRkVjP5NdtgDrFlOr9fVk2dnR6ksjMdPRpdeTmd4wySZLk7ftDnmN7p/FEdGgqLzr/Ba51wEZtMa/OT9Co6fTBZM68+DE+q+P3bY4/szH9fnzVVi7N/zxo71z+HeR2Pz58GsefeBtluJ6onm2uUeY/1jc7h8xk++AZiBolYa1rdw1dWePL9nl2wD4XlArCMprgrbGzd+hMfHYXjR4aXvvsv2I/B1B37oQYE4P1628B0PTuib+qCuvpS79f9j+qV4gQ10HooJsQIf4LKS0tRRRFIiMjr1tJ33777SxevJg2bdr8+c0NRKmUVYAoiigUiuBLgSAI+Hw+3G43H3zwAfPmzSM2NpY1a9b85e3hl9m4cWPw9K/ZUx/73ftEbQSiVt7KLXldICoBF7ZiM+oIPbbSKgAMiUZsdbwiQd7erU+s9Z7URBpImz4aUSmiio2kzYJHiBnYgbjAtu/y3w7jtTpRx0fhLqtC1ygOT4Wl3jPdphoUOg1eu5OI1o2I69cWUa1k2IG30SYZERQiN+d9FPwiWrF+H64is3ygy+HzuIpNuMsqiQlsAdEkxaDQqHGXmBGUClq+P42Kb7ejS0tBnVz71VKdHIPjXAGRfdvjKZXrqQzXYz+VR1jnFpgPZeEpNslbnpJiUUSFo0o0oko0UrVuN+qkWMyrN2JevZE2W97BU2LCdqFMrlPAM0cVocfv8ZJ8ex+MPVrjsdiD3pThGamEt2nMvttn46msfSH3mGpQhuvw2py4is3oUuNxBfpBmyx7sInqWu8RV5GJ6EGdcV4qw2OyoE40UvThL0R0a0X5NztkT77YKKp3nyR6UGdUOgnXxeKgkSe53UT9bQC6dmn4rI6g1ySAOjEmsDUvsl75VBF6Uh8ZQaMxg4JePLqUGKoC9yjDdUFvz7SHhtFy/E0ow3QIgoAuKZrC9QdIHtEFBAFnSRWOYjNucw0+hwt7TjGSz0/Tp28hokPz4PNVUQYcl8qIGdgp6Ml3+e+EW3oQM7ADmoRo2q+chDJMR8aixxAUsvGvSY7BeuoitrP5NHpgmPySqhBx1pFvj8VO+fYTtJhwM4JCxFFkRp8aH1zoVEeHYS+QvQMqNx1BuSyM8C6taLV8IpXbjqNOiEZQKnCVmFEnGXGVyFsafRY71btPEp7ZUj64J0xLz82vBw/X6fHbfCp3nwrKhavYhDJCH+xzdZIRd6k58JwTRA3qjCJcT4tlk/BV25DcHpQxkbgD+aliInCXmHFX2Cn5+QBRndMw7z2DKsIgL+75/DQfdwO6RnH03ziPqqMX0CbLeVfuPYMiTEv8jd1IvqMvinAdZev2y9vtJImo7q3kMSkKwfJdlgmFQUOTJ24k6c6+OAsq8Npk7zhnsVk+BCdwf1jrRrRfOh5VTASCQqTjh1PkQ6oi9IH2q8RVbA62R+Gnm2j2zO24AmNKmyzrhK7fvYRCp0ap1wTv1SbFICiVspwM7hQsnypCj6hU0viREaQEZNZVWilvtbLY0KbEBGVJPoTIGayXOiaC6sPZuMuriezaAldJJe7yalxFZrTJRoq/3km7peNBkj23NAM74C6pJGXsCJLvGxI4xMePoUXty4+gEHHkXXE6p8+POslIz80LQAJHnTZ0XdGG2qQYXCWVsq6I0CMEvCytZwvkAxQAV6EJXcCzA0ATG0l53sF6WTovlaGscdBk+j1oU+PRt0ihfO1ewto3q9UBcVGYfz1I4qAOWM4W4Arob1WknrwvttH7o2fRJRlxBHRouFskPzsXnyMSn8NFec5Z4hPqe4UOuelWnh50M9GR4fjyT9O9TRpni07SxBgGhig+qT5KZ7eR9l55rnGbaurJry4pRtYbRWY08ZF0XSnHLtQmRCF5fBhHdicsswXRw7uhiNAT3q0VglpF+/XzMWQ0ocXbT1Nz6CyKwIK23WRBQKD/1Lvo8sBwio9fICK51nsnvk0qxccusHH2Z/VkXmUMp+3ixzn89/mojGEBfTMfbXIMNacu1pFLWWb1TeOJH9GFxFt7yYeEKAQkCXSNY6nafxZtshEEKFyznfZvP8n5hXKcbJ/dFexnKXD4iCO/DEW4DnVMBM5C01V5uUoqKc66yMXAoVVtZ94tH2wT0G2GJvEoDBoKf9hL4zv7BnVb9eZDpM59HGV0OM2WTsZXbcN2LBt9u+aYv98ux48URZzZcgzdqp/3ENalNZ7VcliNpHsGEDssk+rD54nq1oqemxbgqbJiaJESbDuFXnvVy7cjrxQkibA28iKENtmI3+kJev0F2z0wh1YDxv7tEUQB29kCtKlx+KwOIru1ouSbnQhKBWLA7nIVmRDtpfgqKlC1bo0YE4Pxn//Ec+oUyubN0d18M1XTphHz/vug0eAvKMBfXo739Gk8pkREtYomj44kbnjmH+q2yzrk8rhsPe9hRI2K9u89I3u/p8TgyCtFm2REm2Qke87nJN/RL5jeY6pBHRdJt+//gTo2CndlTb28RI0Sd+DgoLp5CaLA/pHPI/n8dPrsuaCt5Co2o09LQtc4jpIfdpNy/5CgftU1jqPZs3dQ8s1OUh4YiqukEkGtRPL6g7te/G4fEnKsPFeRCdN62SvRfuYS2maJKGMi8JosaBrH0XTWfbgLK4i9tTexf+uF5PMjiCItlk2k/KkVsudfoJ4F3+2m16fTOLPwm3rjWvL5kQIfFyS7HTEqEr+pAvf+fQiTFOju/jvawUMQNBpEYwy2f32IZJH1kSKlEe7jR4PtU7z+ANFdWlxDb8hlcBaZ0QXGuHnvGdSJ0XgtNqL6dcB5qQyvyYKrqEL2dr1vGClP/A1dixRMa/eiSY6lZv8ZUOmIbp6EIAjcuOwpcrccJbxOTNuwRGOwLy5jyS/H7/ZQ+PlmOc5vq0a4KyxoU2KC895l/X7578uyoYzQ47M5qdx1iviRXevZN/j9aOKiArIRE9QBl/Fa7Ji2ZdH0qVuC7aFNNiK5vbgrqjH2rY2nKoYb8J7Jq1fuqFGDUDdJwnjvDXgKylAl1drSqqRYEqbcS8E3OyldfyBYXlUdnXXZdnUV17Y7yAfH2E9fJPGhkSTcKx8U4qmsQdsovtbe0WuxBzyoL9vq9uwiJJ+fyC7pVO09Teqjsk3z1/VNGUjQasZodKlxQTvzskf0Zft8bx373FlkwlVkRmHQyAcH/bSPFi/8PdjOzmIz2uQYXEWyLSbGxSEmJBD74Sq5Dy5eRNGoEcq05kQ+NxV/ZRW+ixcBULdvh7ZPb3r80gtNQhSqyHa0W/4U+R9uCD6/rl10uZ9dV7yj/Z9E8v/5PSGui5CnZIgQ/0VYLBZWrVrFyJEjEQSBjIwMduyQY6QVFRVRUVFBcnLy76ZPSUkhJSUluF1ar9cTFhYW9I7cvn17cMFSq9XicFzD8+I/iMcjbxmIiIjA6XSyb9++637G0KFDmT9/PvPnz//D+/xOC96qQrxVhfhdtuACpSAKiAoRpUaFqFKQdmtPLv12uF5ar8NN2t96AhCfmUbFyYvs7DKBHZkT8Dvd5Cz8ijMz/4m7wsKhu+ZQ/vMB/C43yXcPILJLC0S1irJ1chwyfWpc8IWj8sh5Its2wZ5fgTJMx4mXPuG3bpPY1HcKksfH5v7TKFq/H6/ZwqWl3+Mur8JZZEKXlkzFhoNE9spAVCmIvbE7XqudmGGZVGw4SKs3n8SRXUjJez9R+esB4u4cCEBYZkt8FjtVWw6jbZ6MtlVjBJWS2Nv7oYwOCxpAVb/uw2dzYrxjEDU7juKrtuE4lUvlD9sw3jEIZUwk+s4t8TtdRPTvTFHAG+Fy7CTTrlPomyRQ+stBTDtOULrhECl39UebEkPXz2Zgu1BC5WXPmzpUHcxGGa6j+kgOYS1TMO87g6BSkHhb7+ABAJcx/XqQ8E7phHdpSUSvDHw1dsI7puEqNKGI0FNz9Dy6tGSih3bBmVtM1C39sR86UysPNieW3/aSfeMkXDkF6DrIXl/6zq3w1djxll9t9Jh3ncJtsrB7yHPBeiXfJXsTRHZJx+/yyF/LgZyPfmPf40txllVRmZVHqydvJr5vW8KaJuAyWXCWVVG04RCxPVrJp6Tq1EhuL7bsIg6NnkvVvjOUbzhE8j0DELVqIjo2w1tjR9c4Fm+NHXdZFefnfsmOzuMpW7efgk82Yt51Amd+OfkfbOD4uDc5+fRyFGE6Gj04HHd5NZLPh6fKiuTzyScuA6JWRVy/dlSfuEjyzT2oOppDeMtkPDV2BKWCxnf2peRXue3DOqfjszk5+/QS7NmFmH7ZT8Ldg5D8frSN4vA7XMGta6JWTVS/DjjOF2LelsWZWR+xs9vTlG84hKfKyr5hz1H6w26SAu2HICIqFIhaFerEKGJH9ce84aD8nP7ycwqXfosju4Bjw6bis7tQaFR4yqqI6NUWn82Jp6wKhV5D3IAO1JyRPa4rdp8kKRDPVWHQcnruF2wfOpPKw+dpPFqONZg0uh9IkDN/DccfX4K7tIryTUdJvqs/nkormpQYvDV24oZlUv5L/QUue24p5p0n2TvkucCCgDy2bTnFiDo17rIqIruk4yyoYPeAaWxv9xhV+8/iLKkk6/G38VhsuIrNuMuqsBzNCbZH43E3IHl8RPdojSomnJT7hpD/wQb23/QC9ovyR4Cku/oT2aUFks+H5PVSdeAc+uaJaFPjguOmct8ZPCYLh+9+DfOOE5RvOETTJ2+m+NtdpD4yMihTPqcLv6P2g5DXYseeK+eTPHoA5b8cRB0fRfmGgyTd1R9dE1mP+VxuPJU1JNzRj8qdJyj8cAOHbpqFI7cE047jJNwmx5ZKGjMYJAnHhau9902bj5G75Af2DpmBWK8Ni+q0YYug3Ktiwqnaf5b4W3rK8jssE/NOOURF4Reb0TdPlL3P2zZBoddQ8u1OVDHhKAIyX7nlKFH92lP6xWbOT38P26mLlH+3E3V8NAqDlvDMFvisTsIzW1JzXi7v5W305btOkTFlFJYzBTQZ3Z+iXwLz56ESSl3VVCo9SDolP+85zIBmRtAaQC1v+YwtOs6UKc9i37YaR84xWvYcRHNjGEJcKoXlZlSlNvoHTt2+TMXuUyQH5Lfx6H4UbzhI1dEcXGXV7LpjDht7P4vP7uLSgs8x/7KfS699xqEuj5H9xGIcOcVU78wi94UPsJ26yNFBk6ncfIT4e+TwBqmBhdx1U97jnzfO4tyvh2gX8LgbMP0ulBoV3z7+Vj2vF21KDIJSQeHqbdgvFJM8uj/5H2xg75DnOPH0OyjD9CTf1Z/ILulBfXN21sds7TyBzW0e5eDouZRvOkr1gXM0G38L+maJNB1/C25TDVFdWmALHIRzGfOuUyQEPL8aPzCU/A82cPSBhXjMNfic7qvycpdVoQmEStGlxJB8YzfKdpwg5eYeVB7NIaJ1YxwlVTgrqkm9sy/FAd1m6NQCRIHit9bgzCnkzKiZOM8XIOo0hHVpjbfSgqhSBsN8hPftgPO8rGNs2YWkz7ibow+8jkKjInvO5+wdMoPS73eTGJD/5DGD8Hu8WE9dQhUTjrKO/vXZnGhiI9GlxpF8zwAUOjWeOh60ANazBSQGdIMiXIegkuMB1hzJQds4DndFNYJKQWS3Vog6NdrUOMp/PYSmd29cu3fjPngQf1UV5ocfxpOTg+HBB7G89hrKZs1AocB75gx+sxlfWRmKQOwux6UyKnef/lPddnlcAlTuOkVY68acnfURlQF9k3RXfyr3nqZxQN8k3dEHr90ZHMvKCD0Vm4+R9+467Lkl+J2eenkhinjMNVflVXXwHPG39ESbEkNUt5ZyuIvUODme5PAu2LKL0CbHBNOUbzhI2ov3YssupPrgueDvNUdykLw+DGnJ6JonkjS6P6JSQel3uyn/+QBRfdsBUHP8AspwPV6Thch+7VHHR3Nx9iccv3Emexrfw57Uv5O/+Cu8NXayn1pCdGY6frc3GGInaUQmNYF4inXHdVTH5iDJtqEYF49m0GBcu3ehbNUaBBHH6i+ofvF5EEVsn3yMuov8IVrZJgPJakXVPC0Ypzm2XztqsgvrzXuNRvenJGA/uausGJonokuNI6pzGgqDjorvd+EqrCC8S0tEnZrKDQcwjuhGxU+7yZmxEtupi1R8t4P4uwchGrQkdk7DWmyiKq+EX6etImfDIdoE9EZi5zTcNXakK0JDaSL0VO45jdtUQ/6HG3BcKqP8F3kuKd9wMCgbusZx9fS8MkJP5a5TJI7qg7F/O/TNEgP6ZgYnn14OCpHYYZ2D8+Bl+6bu+Irp356arLygHkke3R+3uQbr2UL0gbZAFNBlNMeycX+9cld9uwX3xWLMn/2M89xFokfJulPXqRWKqHCcp3LJW7n+d3VW8uj+lP5ykOojOfXyMrRthnnDQUo++oWT97zKiTv+gemHXcTe1peo/h1Qp8QieXzYT11E1GkQA2EDRL0Gn9ONKlIO16E0aP9U36iv1DcOF7YLxewcMhPTjpOUbjiEJj4KTVwk3T6bHrDPa0OLuMurcRaZsBy7IH8I79cOpV4TtIUsgbopI/UgiuiGDsb63vtUjH2UirGP4tp/EDEinOi5r2L99Av8VVX4TfICZs3K9ykbNZqd3Z6mcu9pbOcLOTFhWdDmAII2B1DPDggR4noRpJCPbYgQ/2ncfffdpKam4vP5UCgU9OvXj5tvvhlRFHG73axatYoLFy6gUCh44IEHaNeuXb30ZWVlLFiwgEWLFgHywTYzZszgySefZODAgeTl5bFq1SpcLhfx8fGMHz+esLAw9u7dyxdffIFarWbu3Ln14kouX76cU6dOodfrg7/NmzePb7/9Fq1Wy9/+9jdA3uL9ySefAPIhOJevffnll+zatYv4+HhiYmKIjY1l9OjRLF++nC5dutCzZ09efvll7r///nrxJq6Fp+JCvf9Pe2k+B44cp6rKQowxivGP3M8dt8jbw0RDDKJaT2V2CWc+30Lbh4YhiCJ+n591o+fSZFgmSb0zSOjWEn1cJD6XB8kvYS2sYNuz7xF2SJ60M9fMIqxVY3xOF0VfbCX3re8AyFj8OImj+iAoRCwnL3LkntewVDsZuGkeokaF3+mWDX21CgSoPnGRwxOW43d70TWOpe+3L+J3e9EkRGH+9RCnn3yb5AeGoUmOwTioE4JaicKgRdRpUEUa8JgsFH78K9W7T9H5p9m4ik14zfLXdHeRCV2LRvgdLnImL8N2PIe4uwfTbP7jIIC32kbJB+vwVtagVEiYV28kdeHTRAzqgqjX4ik1kTt+IY7j52k0+3Fi7h4KArgLy8mftYLszdl0/WwGPoebsPQkUCrQxkfhqbZRffQCxyYso80r95NyV38UejW23FL8TjeS14e7wsKJZ9+j9Sv3YezXDrUxQo43drEMBBBEkeIf95ByZz9UxnCQJLyVVg71f4ams+4l7va+KHQaXMUmLAfOUrhqHS0XPSkHfQ/XoTBo8VrsVH/1G5q0Rhh6d5C3BJ3IoXjRpzT78CUUYXoEjRJBVOC6UEj+lDeJe/Q2tD06oImLxFVWRfaCrzDvOknHlRNRRYVRk5XHsQnLaP3K/cQPy0STGI3f7UXy+vDYXFjOFXLwmRU0v38Ije/og6FRLIIo4LU62TFmAeZD8sE6w7cvlGNKebyUrt9P7KCOqOOjUIbpcBZVoEk0IiAgSXL8QU+1jZOTVpA2/S5OPfse7lIzuibxdP7sObQpMVRsPErWhKW0f3cihvRk+VnhernOhRVkPf42No+fzCVPYmiagLPUTMG3u8n/ehfdVj6NLjkGVZQBUaVEkvy4K62yx1a4Djxezk5YQs3Bs6TNG0fCXQPkbcSigOT1UfLFZiI6t0BQiGhS4yn51wZyX/0UITWJ9isnBdstolNz9o14Ho+5htbzHiZmcEd8DjeFn26m8cPDUWg1CAoBr1n2yrIez+HMg/JHhzafzSKqf0cQRfxuD0gS7sIKEAT8Tjd+pRJBKbJ71BxcpZXoU+PJXPk06qgwqk/kcSQwxtKeuoX0CX9DYdCA18+ZWR9R+PkWAPrseRMBUEaHIapVCKKAx1xD1aHzZE1YRqcPp5A99wsyP5shxzTTyvqw/NfDuMuriBnQQTb8zxUS0bE5PocLb42D4+PeCvZXt3WzUUWHgwQHbnsJy8FsOnzwLHEjuoAk4Xd5OfPChzR+aDia+Cg5BmRRBYIgUvrDHtRxkSTe2ReFPhDjzC/hqbbiLDJjSE/GY7ZQ8OlmSr7bTYeVE9GlxiNqVLhKq/DZnCgj9Cgj9PidbtSxkfidbkS9BndFNUfvW0Dm1y/ivFiGMkJPTVYeWROWkrH4ccLbNUWTEI1Cq8JdKR8WI3m9mDYeIapHa1SxESAIFH38G3mLv6H71jcCJ9yKSF4f3iorNSfy5O2RChFVVFhggckDfj81WXm4K2uIGdAen8MdaMNm+BxufDUOjo97E1VMOO3enYi+STyCQsR+oYS9w55DcnuJu6Eb7VdMDHp+OItM7MycQNqM0STfPQBftQ1EQY7DaAzH73BRumYbKY/ehDohCkQR/BLO/DLK1mzlwJs/0efTafgcbsLTkhCUYkC32ak8doH9T70T9Cq2/q0ln53bjs/vY1TvDjySpuSr7CqU6d24545bAYFVSxbz/a+bEQRYOHcObTK74XA4eGD8M1Qcy0EA5r+/jINTVtK40Ic+NZ6uK59GFWWoN0fED+lE+1fvlz1yLDYKl3yDMhB3r/RfchD5Vv+cTtSAjjgvlnJ+8nJsx3LQpCbQ4ef5KMJ0+CU4tnorv74on/A7+qOp2CosNO7eiqjUeGpKzDgCi2MqnZrP7p7L7c+MIuGWHohKpbwo7XCxtf0TSIE2aD1vLEl39kOhVclbdh9fguXYBfxAl89mUPD5FlL+PpDTsz6i57pX5ViBEtgvlWLLLiJ7/hp6rp+NFIiF6ne6cZZUogrIq9tkQfL4OPvSJ8Tf2O2aeWX+8DKR7ZtgLzBxfNbH2C6V033l06ijDCjDdPKcZ3VSc64QQ5N4lOE6RK+H3KffxHboLE3ffgbjLX3kmK9uD/j8uEvN2A6fIax7W/D6UESFcea25yjNtdD34DI0CVEggc/ppvTHPZyeKnsJ9dy6EEN6MpLPz+kp71H89Q50GU3o8ePLuIrNSH6Jiq3HiRvWGX1qvFxntxeFRoXPI//td7qR/BKCUoGnwoLPLseEi+7ZGsnnl+MipsTKi6pfbKUmK5eWsx9EUChQemsQFAoEvR7n9u1Yly8natEi1J07B7ZkS/jKyzHdLW9Ljl66FEGnw+lW4SqrRm0MQxmux5KVh6ey5k91m75lCr22LJRP2j6WS9aEpbR65QF5oS9wcJTf6ebYuLdo8ugN5K1YS8uX7kPUqtE1isXndGPecRJPZQ3xN3RDFR0WjLfoc7ipOXUpmFf3X+YS1joVQRSoPpxN3rvyswSFGOhnAb/bS/GabZx/7Uuiurei20+v4nfLtpyzoILsf3yMadNRYkd0od2KiYg6DZLPT8mabZyevJKUscNJHt0fhV6D5PbiKqxA3yYVhV6LIkKH43ztIvqpe2aja9mYFm9PkPvF4cZdUYMmLgLJL6GNi2T3mAVUZ+WhT42nW51xnf/1Dtr94170sTokvx+/2Yyo1+Pctg3bqhWET5mGpt8AfKUliLFxiHo9voICLAvno+nVG6nXMDRJRsq3HOfIhGVoE42/O+81fWi4fMCTJFH+9TYuTFtBwgPDiR7aFW2zRPD6QKlAVCnw2V1B3ZG+dCKxf+uN3y9hLa3k5Opt7F/2I7d9NBW7yUJK91byITcKEV1UGHaTBcnn54tbXyIiJZZbl4xHHR+F5PNj3p7F8cfeotUrDxAzuCPKCAN+pwtPtZ1Tk94lbfroq2TDH5CNrAlLiR3SmdavjZXHXWAHluNiGVmPv43f46XtkvHomybiKjVT/M0uir/ZSYeVE9Emx8je16IofxAsryasZSMEUUBye/BV1lC+6jsklxtDj3YYendAGRMlh25xeZD8fnzmaiRJQpOahONMLh6vgK5JPKdm/JPib3aiaxJ/lZ0oub0kjepD+6XjEURZLr3mGopW/IAyOpzooV0QFAq0zZNk28vj5fy0FVR8vQ1NagIdN76Bu8iEX4KKLUeJ7tkm+PysCUuD+vda+kaT0ZReP76Es7gS/H7Kt2Zh7NESVVQYropqdCmxaBKiEAQRBPlDgM/phoB9furZ91DHRtB22XgMzRKR/BLm7Sc49thbSG4v6rhIem9bKB9KBUh2B2WjRqMbNgTdzTeiiIuT40oCeH34iovx2+2Yxj1B9MJ5VM9/g+N7FSTc3ps2C8bhMddcVa+6duKpSe9iOXaBYaWr//B98H87ntKrHTf+p6FKaPXfXYTrIrQoGSJEiH8bVy5K/hU+6vSPBuXV1OP585uuwC5cI8baXyBSuv68tIo/PxntWmiU15+u2KX785uuQUNc6Q2C989vugaR2mvH1fwjihyGP7/pGljF6+/niL9wkt21EP4sAOo1sDVQDmO4vtAKl3FK15+fQWxYP5ukqw/i+jM0/0YzpSH91VCkvxoI9QoaUkZFA+vla2AZG4JWuP4xVipcI3bnX+Cm2Ql/ftMV/PpCSYPyihOuX7cBbFNfv97u4mzYuGzIRrSGbrWyCtefMlVpb1BelZ7rl4+GyryqAWOsXZvSP7/pGhw7nfjnN11BQ3VbQ/RUQ/NqiEw1RG8AlHP9c1HvtoV/ftM12Hfy93dF/RExwvXP6ftUDbP32rmu345tKA2RqSS97c9vugaF9uu3EyPEhrWFzX/9UfHcDdSkDdE37Vs0TN+cyI7/85uuILQo+d/P/7ZFyVBMyRAhQoQIESJEiBAhQoQIESJEiBAh/gh/KKbkfzahmJIhQoQIESJEiBAhQoQIESJEiBAhQoT4txLavh0iRIh/G6sa3XfdaR46+mqD8trfbvp1p2k7xNywvDZe/9YGl9CwLWIN2VrWv1fDthzt3Z103Wm0DdoICOWi6s9vuoLwBm6pDmvAdi9/A2dKfwP6K1d1/dvKABp7GrZ1syE09BtxZrurD1L5Mw6caNjWt4bIYkO3HaZE11x3mouVkX9+038SDe2v/+lfrouUDdvw05BejvU1TN+ESw0bl06uP6yCloaVsUa4/nY00rAtjrs02utO08TdsHEZ57/+Mnbq3bAtjgcbMF82VGP/O7e5NSQki0dqmH3jboDMb9E1TEtN63j9dtGufQ2bixpKQ3SHvQFtCA2bL70NnCEaIlObNA0L1dGmAVFttA08WdkgXb/+zRxc3qC8srbE/PlNV2CTGqY5GtLLw0u/bFBe/1vwFJ/+7y7Cn6JKavPfXYTrIrR9O0SIECFChAgRIkSIECFChAgRIkSIP0Bq4MJ1iN8ntCgZIsT/AKqqqvjoo4/IyclBqVQSHx/Pgw8+SHLyv/er7NatW+nQoQNGo/Evp7nyxPA/YtRvr7Ft8nuYTuRddS3joWG0GzeSyKYJ/Kv9E7gqrfWuC0oNishkfDVlzHp5Ntt37ccYHcUPqz9GYYgJnO5rwe+ovurZzeY8TPSQzvgdbrInLcOWlRu8FjW4M20+nCafxvjjJ7h++gIA9fDb0Qy7DdRqxPAoEAXwS9g/ehvP9l/kMukN6B6dSp+X00GhQPJ4EFTKwMl0y5A88lfTVnMfJG5IZ3wOF9azBUR2SsPrcKMyhuOprEHy+ZF8fnaMmAVA2zkP0uTeQQgqWUXbcks4Mn4Z1Vlyu0V1as6Ada9y4PElVB3PpesK+RTHqqxcDj31DpLHR/qEm2n7/D34vT6wVePa8CPONfIproanZqDq2R9BpcJXeAl8PnxlJSibpYPPh9/hQNTp6GcVyf90M3mrfgZAlxpH55WTUEUZcJZWoYmPRBBFqo9dIKxlCgCSzcnZ6e9jPXWRFnPHEjOkM36HC0GlxJFXwvH7FtB9+2IM6Un4PT4O3fwi1kB/tJt+JykjuiD5Jbw2B0q9FqVBS2VWHi6zhcSBHfC7vLgqa1BH6FEoRHLfXUvBl9sA6LRqEok3dANJouTngxR+tZ02L9+PKkKPJEm4TRZ8NhcXZryH7dRFANLmjMU4JBN1opGaY+fJf/s70uc9gjohGp/VicdsofiTjRSsWi/L6XuTierbLnh6qPNSGfv7TMI4qBMZ7z2DwqDFY6phd/tHgzIWltGEVgsfRdc8CYVWheNSOaeeWhasd+u3niR2WCbuimoqd56k69BMvA4XZYdziM9Mk08irbBgLTaR1LMNCq0KyS8RlhzDp3XGStzILrR4YQy6lFhQCFTtP4ctu5DYQR3ryZ7P4eLExHepCchT/8PLURnDQBTx2V1sa/84ksdHWEYqXb6ciTpwYrPjUjnHxr1JTVYeTR6/kUZjBgFgPX2J8298Q/ul4zE0TwSFiDO/HHteKTlvf0+HpeMxpKfgqbLi/uZz7F9+jhgXR8RzsxCjjQh6HQgikqUaITIKfF4kqxXrRx9ieOBB+jplL1p9k3jOvf41nmob7V9/BEEhYs0uZOfwWUgeHwkju9Byxmgkvx9tQjSSx4unysqZqatoOfchRLUKZYQehUGL3+1BVCnxWuwUfbYZhV5D7Miu8inZFdWcmvgOTSbeRuyIrmhTYrBfKMHvdGM5lI2gVhI7LBOfw4Xf5UVQiNi+XY+g0xI+pFfwBNCKdz8nfuojaDLScWadQxkbjeR0UTxzESlLXyTZ4pLHvtfHvhGz0KXG0WHlJPRpSQgKBY78Mk48/Q4+h5t2bz9BRPtmZM9bzcV31wbvNbRIRlArceSWsnvANAB6bp5PWMtGSD4/J59ZQcl3uwHq9ZnjYima+Gj0zRNR6DRIgdPfHfnlKCP0RGQ04dy81Vyqk5euSTyCSonk9SGqlTjyy7Geyb+mTKXNGE3TJ29CUIi4yqrZPWAq6TPvJvmu/ijDtHIbOTwcuf91qvaeASD18Rtp/OBQtMkxSD4/FVuOkfXkUlrMvIe44ZmojOGIWjXO/HKynlpO8j0D6DkkE6Vejdfhxud0U3mmgF3PvofP5aHrC38n7c4+qCMNKNQqvun1LG3GjaDR4E6IaiU+lxuf04PX7mT3zI+oPHUJgDYPDSNj3EgimiXweTt5fPV49X6a39IDVYQeR5EJt6mGrBkfYAmkAWg0uj8dAnJZk13IjhGzgnMAQHinNDJ/noe7vAqPycKZicuDOqDb9sXo05ORPD4O3/xC8PfwjFTaLhyHwqDFVVGNKlw+5doV0L+IImW/HCS6W0si2jcjd94X5L/7EwDpc8cSM0SWU0GlxJlXQtZ98383r4iMVNq//gjKYF4GlBE6nKVVaOOjEEQB84FzRLZriuT3o/D5uPDih9TsP0PzeeNIGDMYJHCVmCn/Zjv5C9fIFRdFOm5YgDLSgOTz0cLp4dR3u2h3Zz9i0pP55G8vURIow81vP0nzgZ1Q6dW47S6+euB1So5dIDw9ie5vPk50+6ZkzV9DwboD9FrxFOqoMCqz8sj7egedXroXUaXE5/IgebwISgVF7/xI8ZdbAYLzkSbRiOXYeY7c+nJQ/8bd2B2FVo2zyAQ7f8D57efo/v4wqu59QfLLrrUqFXg99eZLye2WTxf2+ejt0lC6dh85C78OzpcdVk5CGWWQT603WYgd1DFwgrcHQ1oyZ+etJvfdtUEZuXIOOzZhGW1evo+kv/VCGZA9j6mG09PfxxqQvbZvPU7ciC4oI/TyCeN2F4fufg3LkRz06cn1dEfZun3BMgkKEaVBi7vCwu4B0+j48RTiBncGJPL/tZGzs2R7Ifmxm0m4dwiSJCGo5FPd/XYXthO5RPRphzo2Esnro3DFjxiHd8NdYub4ffMBaP6P+0m6dzAKvQa/04N5+3HC2zbF7/HisztR6LXglyj6dCOFgTm28dhhwVOdzduyOHzfgmvaUicmvkvyPQPoMrQzboebb6avZNT8R7GUmPn4kTeCbXr3WxNI79eesJgIcnafJCLRiCgKaPf8jDKtFWJcPCgUOL9fjVRjQXfvI3K8OL8PX2kJyubpSC4X/tJihqe1x1VhYdvA2p04utQ4uqyYKJ/UHejn+EEdEZSKQD1lPX/yxX9h3i8fjtFy2p2kj79Z1hVnCznz+hravnQfynAdIOAqr0Ly+cl94UOq98v6seXCR0m4oz+CUoGrxMzp8UuIv70PiXcPRNRpcOWXsa/nxFp9k5FKu4XjUEUZ0MRF4a60Un3swu/aRdnTV2E9dRFNcgxd1s1BHRsJooDP5sRVWMGpie/Q6JGRQVtl/4Cpwfp3+/EV1MZwfE431UcvcPLpd3CVVjZIpsI6t0DyeHHmlZD97Dtk7lyCQq8h/WIZP0xdSesRXWk1TLYTbSYLP0xZwbBZY0hq3wy9MRyFUklVYTk/TFlJSeBdI7pjc4ase4U9jy+l8nguPQO6oyorD6fZQtLADij0Grw1TnxON6JSJLxFChvaPobP4abv+lcxNEtCVIpYc0s4PeeLa/ZXzgsfUh3o41YLHyXhjn6Igf46OX4JloPZV+kbYe+PuH78Au1dY1F17QN+CQkJQaUGjwc0GgSVGsnrxb1lHZqhf0Ny2OlsEZB8fo6OmEHzOQ9jDLzjnA2846TNG0fimMFIErhLzJR9s53Tr38LQMf3JmFIS0JQKTE0TQCFiN/pwZFfRlbA5mgf0Bv17ID3niGsTWP8Lg+uYnNQ3105Li/bASFCXA//03fmhAjxfx5Jkli4cCEZGRksXbqUN998k7///e9UV1+9uPZfid/vZ+vWrVRWVv6X5bFzxgf0nffQNa+VHjjH+nvmUZN/7a0Mot6I5HEAcNuNw1ixeA6iKKIIi8VrKcFbmY+oCQNF/W3A0UM6o2uexOFeT3N+6grSFjxW56EiLZc9TeWWY1TvPoW612DElCYoMzqh6tKbmpnjcHyyHO/5k1Q/NBL7+4vQj50UTK67/ym8xw6wq+8Uak7mkffuOnb1moynykrKmMEAxA7phKFZEjt7PkPhl9uIHdyJnT2f4djUVaijw9hzxxy2D50ZXJAE0CXHcOH9X6jYnkXV4fP4XW7aL3gkUGaBti/8ndKtxwFo+8LfyVn5Mxt7P4unykaTMYNAFEh7dCQVe06xNv1hpOoq3Lu3Bp/v2vwzNXNm4CspxPLsOFybfkad2YPq8fdi++gdBLWa6qcfYPeNL9Jk7PDggmPrF8aQu3Id2/o8S0S7JhR+tZPt/aYQ2aE5WVNWsXPQDHIXf0OrRY8RM6Qz+maJ7O05kcqdJ1DFRAAQM6QzPquDAyOex1ViptXr44LlOvPOOjYMmcmvw55HqdfiqrSyvs8UlGFa4ntnsL73FMr3nSG8WSIbhj7PvlGv0vrl+xFU8nYltTGCcwvWYLtQgrfaSse3n+TAmPkcfvRtPJVWjj6+hPOLv6XFG4/Xk42ijzZQvfc0hjZNSJ/3CGeefJvjo17GXVbJ2YnLSB47An3LRgCUrN5KzdEctqeOoXztHkS9BkSRFvMf4ezU9zh80wsoIvTB+wFaL36c8p/3U3PkPOee/xDLkfP16l3y5VaO3vMaCoMWfbNEvuo7hZ0zPiCmXRO+G/Y834+YheVSGSn92vFV3ykcnLcGV6X1qrFi3n4C66lLnJy8gn0jXyAyMx1j74yrZO/U1FVk1MlfGWXgzAsfsyn1fkp/3BOU3Y7vT8ZjsWPamsWFt79HEaYl4/VxaBKjaTJuJHtGPM+uAdNAFGm/bDx5K9dx9LEllHy3m0sfbcSWU0Ly6P4ow3Rc+uhXLiz/Cc3gISiaNAGfD+uK5ZgffgDLgnlILif2H77DX1GO32TCsvgNDH8fQ+Xj49g5ZCY7hz2Pz+Gm9JeDtJs3ltOzP+eXZg+hTTSS/sztAFRsP8GOQTM4+9pqbBdK8Nmc8oLknAc5MupV9g+dAT4/zqIKkJAXlh5eRMLtfSjfcIj9g6ZzYMh0Kn47TOvFT6BvlsiR21/GcakMr8XGgSHTOTt9ldxfY+ahSYjm2JjX2NdvMuE3DcS2eR95t47n4u1PYd26j6g7RlA2ZwXWjbtRREeQO+IRSv6xhISXngLg4KjZ7B3yHPsCY7/FC2Mw7zpJ9cFsir/ZQcWmo2S8Pg5vlZUzsz4ir87iRYsXxnBx5TqO3Pc65b8eRhklnzDafMootAlGNja6jzMz/0nGIlnfXdln4e2a4qqwUHUwm4ptx7n0/i94qmxYs4uwnSuqt1DS4oUxFK7ehs/mpPrgOdxlVVRsOor1dP41ZUqTGE2Tx2/k1LT32dj4fiSPl04fTsHQLIm8d9ZSfSSHmqyLlP9yiA4rJ9Urn/V0PiefWUHFpqOoo8NJGTMY07Yszr3yGZajF8j/569YjufRYcVEDM2S+OXOOfKLdZWVH4bMRFCINLu1JwBF27PY+MAivus3DbfFTreX7yWiWSLf9p3Csbe+w2N18sOw5zn61vf0WfBwsL6lB86xoc5c1GhwRyKaJXLw4cXsf+ANPFU2st/8lg5v1H54QBRoP28sp2Z/zvrmD6FLNNIiIJfydZGWi5/AY7Zw/vl/cm7qSlq+Lqc3DumMz+rk0IiZuErMwd8B2i1+nLNzvmDXwOkow/Q4Ck3s6PMs4QH9u7PfFGIHdyR35fp6fWYc0hldsyT29Xyayp0nUAf07x/l1XHxY5yZ+yXbBs1AGa7HUVjBlr5TiGzXhIKvd7Cl/1Qi2zfl0BNL2D50JtnPvEP6oieJHtIZbZME9rV5mKxRL+GtrCF6UGfCMlsAkPzojfgsNkS9hsO9nmbDzA/IuL0P3z/+Nvn76p9gar5QTNHR8yxqMZaS47ncuvxpANyVNo688C/OrlgHQIcX7uHsez+zvs8U3BYb3d96nO33vk7ul9vQGMPYM345W+6YQ/rLDyCoFMH5qPDDDVTtPU1YmybBPEvWyLLtKChjX7/JqPsOQWzUBMf3X2KZ/LA8R27fiPfUsavny3cWgtuF5dlH2DPkOWIHdyKyS3q9Mbqr12QUBm1QF5998WMEUaw3ni9Tbw6rstLm1QfQN0vi0NjFHLx/Id4qG+cXf0vbRbV2TNGX23AUmpC8fjY2ug/zzpN0fE8eV1fqjrplsp7Op+CzzQDEDu1MbP8O7Or7LAfvnEOjMYMxtExBkxhN0rgbODZiBhdnf4IyTEfBm19zfuqK4OLR4X6TKP54AylP3IK7pH4IHK/FRs3hbLY3HoPlaA6xwzLZ1/Npcl75BFGj5kC/yRy+8XlS6syxccO7kD1vNZW7T+O1Oq5pS52auiqoA94Y+CzfPf8+966YTNn5q7dkn9t+jKKTeVQWlNO4UxpHvtvJm8OmoR3xN/xVZizPPELNrEnox47Hc+oYlkkPY5k8DtfGn1F36UH1E/diW/4GiuRG7Pv7/Kuen/HCGC6sXM+W3s+iNGiJ6ZPB5l6TOTppBZ4qG9uHzuToMyvpuEgea+GtG9H80Rs4Pv0D1jd7CHVMOJ2XjGffmAVs6T8VV0U1h8cv4+gzK2m1+InguI0Z1oXzL37I0dtfwmOuQZNkRNcsiaz75nN28ruoE+s7E7QP6I6ak5co+n43Rd/u+kO7qFVApqJ6tcFZUEHWQwupOX4BUaMi7+3vaPX6uKCtUpcWL4zh/PzVbEy9n5Lvd+OtstJ8yqgGy9SRgZM5OngKjgvFtPvmFfD6qN51krUzP+CmOWPZvXIdK0fO5L0bnyd70xH6TxpF1ve7+HX2pxQdu0D25iOc33qMm+aMlQsoCnR44R5KAjZzhxfuIfu9n/mljm35c+8p7H74LdwWG78Ne54zc7/EtOc0niobfpcHe14ZxyavZH3zsWiMEWQum3DN/mod6K+YQH9lv/gRh29/GY+5Bvu5wmvrm95DEFOa4Fy7mpoZ46iZ+SjunZvwnj5GzfOPI6g1SF4vNVMfQt17CCgUWOdM5sjQaRwdMSNoxx7s9TTZU1eQvuCxoE7ec4VOvqybjj32NruHPIf1TD6WUxdxXCqj6JsdlAdsDk+VlVOzPrrKDri4Yi1b2zxKyfe7yf/4N2IHdyL18Rvrjcu6tmWIENdDaFEyRIj/Zk6ePIlSqWT48OHB35o2bUrr1q355JNPmDJlClOmTGH37t3B+19++WUWLVrEM888w5IlS5AkiSNHjrB48eJ6z50/Xzagjh07xqxZs5gxYwaLFy/G6XQCMGHCBL7++mtefPFFdu7cSU5ODkuWLGHatGm43W4uXLjASy+9xIwZM5g7d25wwfLChQtMmzaNWbNmsWHDhr9c17LDOagjDOjio666Zjp5EWtBxTXTidoIJLcNAjEEu3ZqT2REOC1btULyecAvx6fxu2yIakO9tMYR3ShbsxUA6+FslBF6VIH8o4dlgiBQvGodSBLuvZtRdemNesjfcP34BXg9qDp0w71F/oLvLysCQUSIMoJOj6J1B9xb5WvG3hkUr9kOQNGa7cTf0BWAuJFdKfpK/t2QnozP4UYdH0XV4fMIoiB/jb6CmB6tUUeHkb9mB5ZTl1BHh6OK0KOJjyLtkREUrduPu0JetI7t05aitfsAuLRmB0kjuxLdOR1ncSU+hxvJ48O9czPq7n2Dz/eeOo5kqm1rVaeuSDbZ2857aC+CUokQbcRnc2LNLkQbMHZj+ral5Kd9RGWmYz1XiLFHKySPj4IvthDbty0AlkPZaJNiiB3ZlZKvtqNJMmJokyp7S6qVxI7sSsGq9XirrPidbpQRBtSB/vBaHcEyhaclYc2TY3v53V78PnmrhL3QhEKnRhsfJXslVlmRvPK1iDaNKflJbouqY7myd9/FMir3nqbom50kjOxK5aFsNElyLJ7YEd0w/XYI49BMCpZ9j6hW4io0UXPkPDVHzlP+/S6i+3fAnl2IJtAGsSO7UfqV7JkZ2aMNkseLcUgnHLkllP+wG09FNT6LXfa6C6BPT0bXJIGSr7Zj3nacyMwW9epdtfc03ioryjAdJQFZKT+cgypMFxwrMe2aUp0jx2M8/81OFFo1glh/CvfZXRj7tqX0p30o9BokvxRsN0N6Mv6A7FUfOo8yQh/MX6FVU77h0FWyq2sci6vYTNFX2yn41yZUEXpU0WGoYyMQFAq5DAoRhV6DIS2Z0p/2Ydp2nMLV20i4oStVh7IxNE/CerYAj6kGfH5cWzaj6d0Xv9mMNzsbAM+Rw/jy8tD06oPjpx8R4+Lwnj6FEBaGGPDaju3XDnteKZr4KESVkksf/obk8VH0416Sb+8drD9AwsgulG87DpIsj8oIA4owHRGZ6TgulaLQanAVmSj5ajsxQzMp/X43xv7tg+2o0GvQNo4N9sWVclq19zTalFj8bi/Oi2VIHh8167eh790p+AxRp0VyunGeOIcqNRnnSbmuzmNnUETIXqlXYuzbFlVUGEVfbadozXbC2zaRvZ9EEcvRC/W87i73c+XeMxR/u0v23AUSb+tNyffyXFH4+VZElZKwjFSAen2miYsCAYq+2s6Ft74jPCMVVYQeS1YeglK8Kq/y3w4jKBSyTPklFHoNynD9H8pUxeajsqdkeTVhGU0o+mo72pQYLr3/C8oIPeZdJ1EaNME0gkJBdJ8MytYfQKHXUPbzQeJv6Ipp23Fih2dS9NV2qg9lIygE1HGRlG04KBfQL6GONKBPikapU2Mvkeepou0nMB3PxVpQgc/tJap1I3K+3gnAuc+3ojJo0cVHUX74PPqk2hd68xVzUeqILpz/eieVB7Op2J6FKkKP/VI52jppojunI6qUXPyoVi5TbusdvN5o3Eh8VkfwxfSyXKrjo4gd2Y2CVeuuqRMN6UlU7pFjVxmaJhCWnkxUZjq2Ovq3+OudGJom1Ouzy3pKk2QkrE2q7C2pVv5xXmlJmC7n1SSBsBbJRHdOx3quCGN3Oa/Cb3eTOELWDwq9BiQpOMf67U55jo00IGrVIIE6yUj00C74bE7cxSYAio/koFSrcNXR95cJSzBy8hu5j3K3HkMdpsMQH4XLZMF87AL+QB0T+ralYO1+ACqPXUAQBGyXypF8fmwXy0gZ0QWlvnZ+iB3ZlYrfDhEzLJNLy75HUCqC9fa7PTguliJ5fPXnS4c9WC5BoQgGIq07X/rOnULQ6RGijQgqBYKy9r7LYxTA76mdwyo2H0NQKhDVV8dRrjuHFazZTsKIrhR+tZ2qg+cwbc9CGaHHdqkMTR3Zq9x7hrCWjWQdC+S98xOq2AjU8VG4Kyz1dEfdMuUu/YGo7q0BSLl3MPbcEhwXy6jadxafw0XSHX2DdRe1aow3dMddVom7pBLr4WwUOjXuwgpcl8pwnC+UPbJK63/U1qbEUrJGni/x+ZH8Eur4KMwbDyOqlKjjo/DZnPXm2IiOzcl/X96NUv7b4WvaUtWHztfTAdXFZgzGcE78cuCqNm0ztAs/z/schVqJpbQKlUaFz+PDm5eDokkzuY5aHZLVAjZbMN2V/YwoguJqvR3bpy3Fa2v7+bI9Ytp9Kmi3KfUaLp/gENYiBVGtpPDbXUg+P1XH5IU/+6UyvNV2ir7fQ+KIroE0cqK4W3oiqJQUf7ZZ1h3hemJGdKX0q21U7z1N9Z5TCKIYlGmQdYd5z2li+rblwtIfSbyp+x/aRdqAXRTVsw2F//xFttXeW4/k8yH5JZQRBuwXivFW1d/FZOzbluKvdgCy/RDerilIDZMpQSD4AdtxoQhd8yRKv5AXzguPnEcToUetr40tqQrooPNbjtFqWBeOfbODwmM5+L0+NBF6wuKjaPHICArWHcBVYQEgvo7u8Lu9SIFxaT58HnWEHm18FMm396YwsMMAIKZnG4rX7kNUKfC55CCV1+ov6vSXqFIE+0sRrpd1ItfQN3s2yx6SdfWNUgGShCK9Nf7KCvB5wefFvWczqOvH5I2p845TE3jHibutb1An1wR0siKgk+ul7duWsJaNuPThbxSt2U5E2yaoIvQIf2Bz+OyugJ3YDUGpILpnm3rjsq4d8H8av/9//p//ZYQWJUOE+G/m0qVLNGvW7Krf9+3bR15eHgsXLuTFF1/kk08+CS4K5ubm8tBDD7F48WJKS0s5e/YsHTp0IDs7O7jguHv3bnr37o3FYuHbb7/lxRdfZMGCBTRv3py1a2u/fqlUKmbPnk3//v1JS0tj4sSJLFy4EFEU+ec//8mUKVNYsGABgwYN4osv5K3N77zzDmPHjmXu3LnXXV9bsRlDYvRfTyAqEDQG/E7LVZdiYmKDC5IAkt8LYv0g3+qkGFxFpuD/XcXm4KJUo4m3Y9l7Omj4+c0ViNFxKJIaoWzdnrBXlqPqPgBlq3aEL/wIw7TX8OVfQIyORRGfhFRTjf7x6fTasgBRrUTUyC8ZziJz8IVVm2TEWWgK/ttVWhm8Jvn8dPvgGfptmEvqfbI3gNoYjsdiI7Z3W9rNfoCYvm3x2l04is1EtmtC0o3dyP14IwDKMC0eiy1oVDmLTeiSotElReMyWTB2acGgTfNQ9xuCoknzq9pP0OmJXPovVF164ljzr+DvflM5ojEOXeM4Ito1perweXmrucWO5POjTTTiuFQWrIejyBx8oUgaMxjT5iNokow4CytoMfshcl79FLfJgkKrDv5e2x+mei9Y7Z+7i1sOL0VQipx4/atgPVUG2RDN/uevSBKM2DyPflsXcuqFj0GS6pUPkBfsxNpg+5fL2HjMIMybjwRkw0jszb3Inf0pkiRvo/Vaal9KXMVmdC1SCGvXDMtheVFJk2TEVWgismcbPOXVOC+VYWjVuJ6MSV4vmsTaIOS2M/mEd2iOs7CC+Ft6okmJuaregLzFsk7b2IvNdJl+F3fvf5uoFsmc/GBDvWvCFS9IKmM4ktdH720Lyfx0BvacIpRhsgGrTTLirCN7zmJZRlXGcCS/n8zPn6Pnr68R1bNN8B6f3RXoLxOJt/QAUcRTZUNQKMh7dy0DDi9n0PEV+J1u3CZLrRwWmdEkGWk0ZiC280U46rSNv7wcMTa2XrnFhESU6S1AIaJMT8e9f1+de+MASL69N0Xf7SYsPRmfyx3My3a+CLUxLPishBu6knJHX5o/cROnJr8b6EcTmpQY2r07kaheGdjOFWA9k4+ryIQmMTr4d/OZd9P78Dsk3NEXV7E52Be61Hg0idF0+PQ5InvIL/Ga+Cgkb63B7i2pQJkQQ+wzD9J8y7+IuHkQFUs+AUARpsNfR648JRUgCnRZ/Tw9f32NlPuHoDKG47XY0SRG4yw0BXXI5X66sp+9dWTdXVYVDPWgig7Hml3rLeSzOwnPaIKrpLK2z7JW4nd7QJJwBPLSBPJq9PcBlG86elVerkITee+uJWZQB8JapuC12AHpmjLld8vb5vsdWMqA4ytwV1Sj0KpwFpqC+tBZbCbl7wOCv7lKKsn/+DdUkQb6H3kHr8VO6fr9V+nRlDEDqdh0FMkrv9DZSyo5sWI9Yalx3LpxHm6LnaLtJ7gSlUGD1+7GVkcWbcVm9InRtLxnIIVbjl+V5jL6xOh66RzFZlIfGELZ5tp2CmtRXy6tObVyqU40EntDD3wWe3DhHGp132WdcuXvADVnCogf2SU4TrUpMWgC+vfyPc46+vcyl5+ZPnssOa9+isdkQQzo3z/KK2FEF9SBvHTJMWiTorFfKq3TxyaMPVsxaMcbtPl0Jucnv1M7x4oiHTcuRNskAeuJXKxHsmk2eyx5sz9BaQzH76w9caKmxEx4wtV2QHhiNJYiE6JSQdtRfakuKL/qPoVOg7u6dt5DFBECuj77n7+iDNeT8cytjNgyn+wXPgRJQpNkJP6WXuS8+qm8sO50B+utSTTWW0zzm8oRY2Qdpbt3HJGrvkI9YCjecyd/Z76sIHz22ww8+R6mbVlUB+bLumNUadAGdbHcjubgh4TLXDmHOYvMqCL1QfvhcromDw6loo7sqYzh4Pfj93qD6ZC4Sm8o9Jp6ZXIWmeUQAIA2JQZH3Xm5woK+WSKukkoK3/2RrofeJX70QDymGqq2HQPAW2MP6AFoMuMeqrYclctSh7ryFtauCe6yqmC7X5Y9beO44Bx7lW6rsFzTlgKCOgDg5n/cT+m5AvTRYXWzp83QTCyllZScvoSoENFHh3EuUH73nm2IsfFEffgtkUs+xL5qqWxL9OxH5PJ/oeraE8fqOv1cUR5sr8tctteC/RxWv5/9bg99175C90+nc2zyymAfCgpRDiWiUxPRJhVBUWuraOIiSJtwM90/nc7ZwByma5qIx1xD67cn0GXj6yjCtOiaJtYby5LXV8+msJ4pIPnOvngsdhJv7IYuJeYP7SJTwC66bKNpkoz4PT4EhQJ3edU1bZa6/ZU+8246fvAs2kaxnH99TYNkqq593mTGPbgKK3CX1+4au6w3Bk27i0l7ltD+tt5sXSyHSwhPNGItraLDqL7kbD1OTYmZxIwmpNzQlZx/1bGZq6/oL0PtIqe92IyhaTzxgzpSvG5fvT7ut2Euw0+sxJpdRN0zguv21+lAf+mbJuAx19Dm7fF027gAZZgWXbNE+f5r6ZtoWd9oRz9CxLLVqPsMxZt9Cv2kl1E0Sce+8vXgvYgihpkL6bRhAYn3Db3qHcddbEabGh/UyZ0DOrnmRC7Vh8/X6zu/24vk9VF9NKeeHfBH/YwokLH4MYx922LaloWoUlylo67UPSFC/BVCi5IhQvwP5cyZM/Tp0wdRFImKiiIjI4OcnBwA0tPTiYmJQRRFmjZtSllZGQqFgk6dOnHo0CF8Ph+HDx+mW7duZGdnU1BQwIsvvsi0adPYtm0b5eW12z579+59zfyLiorIz89n9uzZTJs2jW+++Qaz2Yzdbsdms5GRkQFA//79r79ykvTn9wRQGGLw2659KvZfOsD6GvdIkkT0sC74LHa8ZsuVF+WFUEM41pcm4C+6hLJrX2qmPYTtzX8gxicF71E0bYFr448cvHMOkl+i6dO31svj97h8rerYBQ5PWM6+exfQdOxwjD1bB8trvVDMwUfepGT9QdRRsqHd/ImbODn7izpHQV9dOUmSQBBwm2vY0HUiW4bMxHP0AKrMnlff67BT/fQDeHPOoRl2U/2LajWZH0zm1Isf47U66rf15X/Xq6OEsU8GyWMGcX72Z4BAZLdWuCuqqTmeW+f2a3ZI8J9Z87/i12HP47U6SR8rew8LghC8JXFgB7w2B9vHLGDn4Bm0nTcWZZjuL8mCNimaxmMGkTvnU7mKcZH4qq1Yj1+45v2CWoVxcGdy/vEhvqBXj5xR/O19Kf1u5+/mJdX5JH36mXfRNo6j9ZtPoAjTIbm9V9X79zj98W+s7j4Je0klTW7s9sc3C/JC4q6+Uzj60BvomyRc9WW8rlzKsiK/COwdNpPDY+aTMrp/8It+zalLaOKjaPvmYyjCdIHySigMWuJHdmFbt6fZ0vFJRL0GpaH+13t1YIG0ct+ZazVObZG1OiJffhXrO0sRDWGoe/bGumpl3QIjqBQkDO9C8U/76r1QXet5pT8fxLz7NGdf+5K0GXfXXvD5Of/qZ5R+txt98yRUkYarHnNh3mp2Z46n9Jud6FLjAXCVVrIrczyWI+fJX7mWtu9OlNviWkhQ8dbHXBj0AJa1W4i675bLtbzq1pJZbwbbPHXscKK6trj6cYG+ukqXXEvW/1Df+FFGGoJ9tnPgNBCE+i8OkoSucRyS10fxN3XkOpDX5fTVB87hLKhAodcEX1yulCllhB6FXsOObk+zreOTKHQa2fOjDrrGcfi9Plzl1XKaSAOxgzviKKiQ0+g1JNzYrd6zk0b3w3+5fIKAJEmoI/Wkjsik7EA2v967EJVeQ/NRferl1WHi30ACR3nVVW0T06EpLf4+gIOv/cFJoVcoF1WkgcQRXTk954vfvUduDPmv9NkPcWHOp1xbX/MHv8OJZ1aQOnYE3b6aBaKI3+39Xf17RaGJ6NYSd0V1rX77k7yOTf5/7P11eFVH1/8Bf/Y+rnEXIEBwd3ct9Za6AHVKgZaWurfQctepQIXqTd0LhQKluFtwohBPTo7luOz3j304SYAKee/3fp7f8+Z7Xb1K9pnZM7NmzZq1Z5Ysoc208Qz88mGEaFvCWW25i6v5fdg8jk57kez5Vze8Mhxm/9j7cew4ij43k9RpEwjU2nEdKDwnfc65R0bKjXv2Zk5tP4rP4f57/hcaRp86sjvuslqKlv/B6rEPk7tgBgqjDnVSDAFbfXQvajKmv5g7z2fvYb/1Svx/rEGRkv4n+6WE6+Vn2NDzLmJ6t8XYMfMcfRTOlsVnPPgne5gqxkDKhL6ceObfTcZ/LvyVDtKoE3/+U2Rdxk/sx67+M7FvzEPUqki6fFiTcu3fuFuOF7lq5zleJ3cue85lSBKy5WqjQqJGTZf355H/WGSP/RN97ZyIyICOo3vhsjhky9tGZVVaNaPuvoTfXpYvNzV6LfW1dop3yiEDFK1ykOw2bNMuwz7nFvS3zwGdnsC2jdhn3kgw/zia8WfoRWcvs7MfNCrjszjZdcur7Jz2Eh3mXwnIMcIDNheDvniYAf9+EE9FXZM69gNFlH2zmZ3TXqJNZA8TRAF9ThplH61i99gHkEJhNOlnZ19uTKoDc94h89pRaNMT5Isxf/Cs8tCgF8l6W8OgBIWCnIeuwlNYQdjlPbuBM8afv+ALtk96lKDdRfb0Ceds65/wlCRJUZ7yFlee6yX8vugrXht0D3nfb6HfTaf1RBh462RKth/lZGSOB94yiQPPfv7nOvM51mVi/w7U7TxGwOZqUmXD2If4rddMdFmJTbxUGs9XzmmdQxTR5aRR9tFqdo6djxQKkzp1REObZw8KAO+X7+O4+yr8m2V54/3kTQJ5u9Fe2RBeJLDjD+ofvp1D1z1H2rSJqM44iG+CcJi9Y+/HvuMohtxMWTZFx44cq7ixdfPp+f0rmRuW2HP1Qlwnyonp3fasyxW5+j//xmtBC06jJdFNC1rwP4ysrCy2b99+XnVUqga3H1EUCUfMtAcPHsyqVaswGo20bdsWnU6HJEl069aNOXPmnPNdGo3mnM8BMjMzz7KGdLlcCP/oNFBGWVkZGzZsYP/+/bQFDGnxuKps/7i+oNSgMMkHBIgKFGo9oXp5w6utrQWxQYwJojLq4n0a/nILmvQEnJG/NWnx+CvrSJwyEEPXHMwDOxM3rg8Kox6pvZnA9vUgCCh7DMD0fHeChcdQpWYgmGIIHT2AoNUj+f1ILgdSXQ2hgqMELMkgCJi7twZAmy5b/gAozXq6vXU3AbsLx74CTN3aRH/TJJjxVlrx1zqoXLmTnNsmoc9ORpeVhGXLEbTpCdj2nqDN9HHo0uIRtWr6LZFjbKnjTaSM6Ymokd0xpVAYbVoC3kqbfPudFBu1ypGcDiCMYIpBcsq3zuqR41GkZmB++T2C+cdQ9x8S/V1MSEZ/zQzyv9pE1QrZHcpvccpuHQoRb0UduuxkvJFx6NLjkcIS3V6+nQPXPE/QWo+vwkJM/w6YuueQfPFgWXGSJDzFVWgzZLdgeT4SovQ4DZ/FiUKrptPMKWRM6IO7rJZgZCxtrpYPwT2VNoKVFtwnqzG0T8e+tyDaPwApHG6kiEJMzxziB3Vi6+THEU4nUVIoiBnUmf4730TUqFEYtJj75Eb4TkHWzItw7svHsmJHQ98qLGiyEkm6oD+7x80n/YZxuI6dIm5o10Y8q2wSW8udX07NL9uxbTmMY38hieN6R8edMW0C6dePQYwkENFmJMJe+cM5tkMmI169g3AwhOVgMRmN2tCnxTdYCkUQsDhRJ8UwaN1C+dxco4xaJ3kr6jA34r3T1mkBixOFQYugEPHXOrDtOk7S+N4MXLsQbXoCjrwiyj5dh2N/EW3uuRhVrBF9TiqekzVRd8HK77aQMKRLlA8zrx+NqFGx/67FmLu0QpeegK9cpoeYlET4dOgAhYLYt95BNBgx3HIbYnwCro+XITkcTcomjxmCPa8If42d+uNlKBrxvKFdOv4zkmJ5KiwEbC50rVNQxZuitBbUStRJMdh3HSd2YCcc+wvxVVrRpDflwapvN5F914VoMxKx7zhG0F+PJi0B68aDeIqr0LdNw1dta3LQpkxNJFjdYC2AQkH8jCsxjh5I2OVGNDccgqpSE/Edk+fYX+vAW1FHp0W3oE6MoW7LYbQZCUjhML5KK7qspLPWR8DiRBnhdSkUJv3qkYgqJQPXLiRgq8fYPqOhG3ot9UdOkTC8K56TNaRdNIjM60ej0KoR1Up0GQlRNx9Nahw7rnz23Dy1diEKoxbb9mMoTHqqftlBm1kXoUqMOYun4gZ0AEEg9ZLBZFw7SrYqDclWft6KOtIuH4ImNY5dVz5Ln+UP4au0kjC8K67CSgztM0CSqPplB8kT+0bfrdBpSJ7UD3+1jYFrFyIoRES1krRhXXGerCGlfwfc5RZKVu4iuW97Cr/dDMDQ1+6g1WTZzcxTbcfQ6EPe1CqZ7ndfxOprXzgrsVrHm8aiT4lj0tePUL07H0NkDzF1ysbcKYstlz1DoFGdM/nS2LaBL00929L5nTko40yIKgWmnjnEjexOTP+OdHrjbuy7jkWtp0GWiaflhyu/nF1XyTHcxhx7D1dxlWzBnZ3cQPfIftPYHdhXYcHcvyPmiPxVNpK/f9ZWfX45265eAMCEo+/iKq7CW16HPjslKuvlPUb+t2PbEbStU7BvO9Jkj1UnxWJZvYu0WyajzU4h5doxSKEwgijSfvE9bL5vqWzVVG0DoMMF/ZnwghyHrPJAIX2mT0ChVPDdQx9wy9oXqa+20fjKI+T2oY4xRGlNqEHWt7l6OK7SWjxVNuqLq/CerEbfPh1BoSB2cGcG7VyMqFWjijPSavalHJzxMr4KC+pG1phiQhLhujNCySgUaC+9BlX/IefYL5MIW2sJOjTUbT5MwqielLz9cxNZ7C2tJXj6YCeyVs5MBnF6j824ajj61ikM+OZRAg432gyZZ02dszF1ymL7pTLvZU0bT0bEw0IQRUSlMsoPCJwlN0JuXxO5oU2Px1djRx1nxFtmQd8qOVpWk2impriKhOFd8Z2sJmhx4CurRQqHMfXrQM03G1Ga9OjapUcvado8Ox1BqUAQRTq9OYsjM99AYdbR5aP7UWjVVP+wlfhRPaP8pklPoPWDV1H1zUZqI3tsY9kGoE40R8fhragj49pRdFwgxwo8LQNa9c2l09jeGBNjSO2YhVqvZeord/HHOz8Rl5nE7JUL0Zr0KDVq4jKTMCbFUF9jR9WzL8GDsoVeuLKMcFUFuqk3ouopu4sH84+hHtBonhOT8DWy2js9Z5qkWIavXSivrzPmWZcWj7fSiq/ahqF1Cup4E36LE0EU2TjpUaRQmP6fPtBkLz+9xuq2HUXbOhVVvAlPSTW6tumYerSlw6LbUSfF4rfY0WQ0yDNBqWiid7jyy9lx2TOMPbyUih+3kTyu11/qRSFrPRnTJmDu057Ob92DoBCxbj6EuVc7eZ+M7KOnPYLOnK/TPOUqqCBlygBchZXnzVOatHgyZl1CwsT+ACgTzJj7dUBQqbjk1TsxpcbjjMgNAFEhMviOKXQY14dwWA4P8MWtchgrU2o8Sq2alHfkGM6aeBOpY3qgMuoYt+Z5kMDVSLcEWa9KGtSR8og7+uk5VplleRN0uKkvqEDXaB9pPF+66HzJeoLjtGWiBNos2evjnPLG2kh3APyb12J8YAGB/TsQFErElHQEk1kuWyl7QgRqHVhW7iBuVE806QmkTZtI6nVj0LfPoObnbU0OrdVJsdSt3kXiqJ7UHy0le9p4Mm8YjdKko2ZtSVQP+Kc6hzY9Hm+5BdvO4ySO7hmVUTI94s+q/38SLdm3/+NosZRsQQv+h9G1a1cCgQBr1qyJPsvPz8dgMLB161bC4TAOh4MjR47Qrl27v3xXly5dKCoqYu3atVELyNzcXI4dO0ZlpXzj6PP5KC8vP2d9rVaLxyNbhKWnp+NwODh+/DgAwWCQU6dOYTAY0Ov1HD0qW0Bt3LjxnO86jYyMDK655hoWLlxIcu+2+J1uPI2Uir9D0Hoq+p/kcxGqr0Xyyy5Dx48dQ1CoogeTosZA2O9qUr9u9S6Sp44EwNi7PUGnm0C1jZLn/83OnrcSqLZR+PiH2LccQhBEAru34lv9HYEta3E+fBuh6koEnR7JaUc1bDwgES4vQbJbCVuqEdOyZLpW1EFIVvbSpw6n5lc51lHR6z/gOl7GtjEP4jpRhkKvxl9tI2FwZ4IuL75qGwq9hqQR3Sn5ZB0bxj5E7YY8fHVOsqYOI+fOKXgqrQScbtb2ncXqfrNZ3W825T9vZ/+Dy6hef4D0KQMAyJ46jMpVu7DtK8DUPh19dhKCSoFmzCT5INXZoFAHD+2PJroJlRQg6AxITjuK3M4IJjOh4nyKlqxoQkvL5sOkXjgA+94CTLkZ1G0/iqBSkH7lMFIm9WP/zDfxFMpxD2tX7UJUKdnS604OXL8Qd345lrV7OfHYh6ReKR8silo1Iacbf4QfjG1Som05CyqwHj7J6nEPy/G3Ih8pIV8AQRTxVttQJ8VgbJuOu6Q62r+kMT0BiO2RI1t/ZSeha5VM9o1jOfTwh7gi/QMoeeFznHvz2dFvJiUvf0XI6SHk8aHNTib31btQxhopeubTJjSoXbWLzNum4D5RjiY9gaDTjXXdPnQ5aWizkxGUChRmPbWn490BqkQztat2kTp1OK3nXoZl/YHouMuWrWLnmAfYf90Cgk53lDZJvdvirbHz7ZgH+X7CI/idbsRIQp+k3m0JON3yB0Yj6FqnULtuP0Wv/8ChOe/IMbAi9weuggpEncx7MX3aEYy0r9BrsG4/RsqFA2Q+HNebqh+3s23Mgxx95EOURj3pU4fT4ZkbCVjrCdjqqT98kpje7RB1skVlwrCuuE6UkXLhABJH9aDVjAkUvPY9YY8f+94C9DmpKGP0oBDRjBqNb4t8YGSaN5/Arp1YZ90Joojrk49Q95GtQZWdOiO5XITr6qKu2wD2vQWEA0Gybx4n895FA6n4YSsgu0wBVK/aQ6vp4xFUSnRtUgm5fYS9fpx7C9C3TYvGaky9cjiWtXtJuWQwzkiWToDECX1xHS8j9crhqBJMmPvmEnK6EXVq9DlpeEqqqD9cgqhWoY2sMdPkEXiPNljchp0uXH/soOTSu/EVlqLtIltCant0JOxyE3bLH64KvQZVjIFDc5ZQvWIngTon6VcOJ33qcJyHS6LzdCbqNh8m5cIB0Xf4auxsG/Mgld9vITUSyzDj2pGEA0HqD5/EW2Yhpnc7Sj9fz5YxD+Itl12o068cTs6cS1GnxFJ/vAzvybMTjdWu20/pZ+vwV9kQNSpEpSjPef65ecpbZkHyBwk63Wwb8yBBhxtnXhHpVw6XDyWnjsB1vAxNUkyTOrG922HddpSUCweQMKwr6qQYan7dRcKoHuhap1B/5CRbR83nyAPv4a+1kzyhL64yC6mDOxOo9+CptpE2tAu2iPt6xsjuJHZvw9cD5uCpslK2bh9tr5BjmmWN740+OZYNd7+Fo/Bsa5yjH63BXWVl5RXPcXLVbtpdMRRdRgIDPnsAV1El1p3Hm5S37ZP5stVNDXxZFuHL7f1msq3fTA7f8SqBOicn5r9H5fLfqT9cws4R91K7cicpV8pWNKJW3WTO1YlyfDUEgaDTg+NAEfa9BRgbyd/USwZTHYkJG52ziPzd2usO8q5fgDu/jLq1e8l/7MN/3JY9rxjbvgKMuelYdhxDUCnInDqMytVyW4ZubRBUSiw/biHlurEozHqMvdsTqvdi6p1L8ZMfszXrarZmX8Opl78i6HRz4u7XSevVFp/TjSvS7rFfdvDR5Ef4aPIjBL1+Wg/tyk+z3iStZ06Tco1RvfkwmVPkg4u4Hm1BAkNWEu6KOjIm9KFs1W40iWb0bdPxllRTuPBznHvy2drvbope+pqg08PBGfLhhXNvAbqsZDkmpEqBeuhoAjs3I6Y1HO6jUBDYtfWs/VLZqz+S14NkrUPUqkgY3g1Xfnl03RS9/gPbxjwo72FKeQ87vVZCjQ6vTsOy+TABaz3u4iosGw9StWo3GVcOR5uRQN/P5uMqrMQasQI7tWw128Y8yLYxD+I8fBJVguw63fquCwlYnH8rN9KnDsfyRx4AZct/R5+Tii47idgBHVDoNVR8uxlvmQVTn1xEnZq61buIn9APz4kyeZ69frStUjly0wvs7j8Tf1kthY+8j33zQY7MfAMA6/oDiGo12/rOxHX0ZFT/MfdpjzLWiOtQCaVLfv7TPiaN6x3VpWpW7UaTHMu2MQ82kQGrXvyCz+56jfJDJfx75usUbjnEl3PfourYKZ7reyfr3viO6vwybOW11NfaUWnUKFQKRHMshORLbCEmDkVGFv7N63HMvQXH3LP1Isnlwm85O4xQ9e/7yH/9BzaMfUg+lI1cVqVe0J+A042v2kZMt9YIKiX+Ovnovm7XcdKmDECXkUB8v1zC/gC67CQM7dJJv2QQlat3E9OtNaJKSaDOSfUPWxCUCqwb8jj+wFICFjuO3Seia9nYtTVSONxkzk+vZ8uWw3RddAsnP1rzt3pR2bJVHJm1GEGpwLm/EH2bVEJON9qspCa62pnzlRWxjEyfOhx/tQ3XifJm8ZQEGDpksbPnbWzNuprjd7yCp6AC++aD7PzoN3xOT5OYkl6nmxPr9rHz49WotGq89nqQJDJ6tcPn9PD64Nms6D+HFf3nUPrzDvY8+CHlv+3l6Bs/8tu4hxGViugBeHzvdgTcPhJ6taOykTxVJ5iw7DhG2pQBiFoVcT3bIoXC/2i+9G3TMPdpj6AQqY/oGGfJm0GjCezegpjaIG/UIycRKj9JqOAoiqzWCGo1ktuNevAYAnly30S9hrgRPahbu4fkqSOpWPYr+Q8sxXW4hJrvNpEakcmmRjL5tGw6uWw1x59ZTsDixFtaG9U5HIdLojx7rnlOv2YkSrOsE9au3UvC8G7Urt9PekRvbawHtKAF5wtBarGxbUEL/sdRV1fHhx9+SFFRESqViqSkJG6++WbWrFnDvn37ALj88ssZPHgwhw4d4qeffuLBBx8E4P3336dt27aMHDky+vf69et57733olaQBw8e5LPPPiMQCABw9dVX07dvX2bOnMmCBQswm2XlZdu2bSxfvhy1Ws1zzz1HeXk5y5Ytw+12EwqFmDx5MmPHjqWwsJC3334btVpNjx492L59Oy+99NLfj/PoKf64dym1EReqCR/PY+P97+GustFl+ni63zkFfVIMnloHp37fz8b73+PmfU9H6yuMSYT9buY99Bg79x7AZnNwweRJPPrYY5iMBsJeJ2GPDVFrovjp76j8eDUAOQtuIXZUT8IeH/lz3qJ+f0H0nXFjetF20e0oY034f/4U3w+foR57Meph4xE0WjCYEHQ6BKUawiHcH71B4I+VABgffw20OjwuFb5qO+p4I0qTnCwib+biqJtuxwXTSBzdk5DHh+tEOebubQgHQyAIhLx+WTFSimy57Fl8VVYG/Hs+CYM6IaqVSBK4i6vYM/NN7PsLCSEw8LMHCNV7KPtpO7YDxfRbMgtVrAH7wRJ2z3yTsD9I94XTaHWtzBPY63C99BSK1m0BUHbpiarPQASdHkJBwrXVhIoLIr8LKFLTCRYX4K5XoGuVzKH5H1D+zSZ0rZLpteQeVLFGfFU2Ob6SKBKw1WNonULQ5UMA/DU2dk14iNwFM0gY3YOQx0/p+7+SOKEPB65/gYFbX5PdYxUi/lo7hc8v58Dnm7ho/5sEHC7C/hBeiwNNnBGlQYvtYAk+q5PU4d0IB4L4HR6Ueg0KQY6jtPPaF/BVWenz8TySRvdEUCoIe/2c+ux3kkb1QJMci6AUcRVUoIozIUhhdvS9C4B2C2YQN6onCAK+yjpOvf4d7V+8TbbmrLYSqLajjDNR++sO8h/+AIB+m15FFW/CX23j2Ow3ce4vJH5MLzovnYtCq0YSIFBlw7r5ILYdxxE1SjKnTUAVSWrkK7dwZPZbOPfLh1hd3plN7ODO0Rg/AY8fT60dj8WBPsGMJEnokmKo2HqExG5tUOoiyUpijXhqHUjhMD9d+AR9LhlMxrUj5YD1ooB91wlcBeUkjOgu897xMsw9cgh5fASdHg7c8iqiVkWvT+ejy0yM0mjb+IeR/EGyb51E2/uviLrneE5Wc+D213HsLyTn/itofecUvBUW7HsLKXj1W7ovnom5a2ukYEj+yJHAcaiE5LG9IpayIHndWK6+Ev0NN2GYejXBwgLEhEQEo5FwVRXo9Yh6PaHSUhyLFhIsKSb202+wHyhi/z3v4KuyknnNSLounIagEHHll7Np/CNkXj2SxJHdMLZNJxwMokmOhVCYoK2e4le/o9XdF8kxK016FAYt4UAAUaUk6HBTsXw9pm5tMPdtD5JEfV4xR+9fSuvZl5E0ZQBKsx5vWS1hl5fCRV+RetlQeb4iAfmDtnrsn3yPtktbtD06gSThO1JA7Wsfk/HOU4hGPYJaiSAq8BeXUvPyhyTecwOBkLy+Ti5bRf6zn6NrlUz3Jfegb5uGoFDgOVXDoXvexltuYeDq5+WkEG4foXoPu699ga6v3IahfYb8IawQ8dfYKVj0Ndm3TcLQLh0pFObwfe9S8fVGwsCwra8AcnB/V2EluvR4+cDYqEMKhXGXVCMFQ+iykhA1qrPa0rdOlddWMIioUuIprcV1rPQsnvJVWenw7E1k3jAGQRTwVdnYPPJ+ch+5JvJMRAqHkUJhatbsRaFVc/jepWTeOIa0y4eiSY1DCoWxrD/AgTvfYMiGfyGqVYhaFUqTjqDLy56rFpB+9QhiR/dEZdQS8vgJuLzUHSpBE29i833vMumbx9DEG1HpZffxkMdPfWktolqJJtaAoFDgPClfaJiykvh25AN4qmx0mj6ebndNQZcUg7fWQem6/YT8AdpdPhSFXo27qIqQV44f6au1s//ed/FVWcm6eiTdInxZX1DOxvGPkHX1SLRSiPKPf2uQHTEG/BZHVHYA9N/6GrrsFFCIBCIysfjffzB0w78QNSqZHpsOYu7epon8FUSRih+3knHFMDmenyQRtNazY9hcch65lvjRPQl5/JS9v5LECX3Ju37hOds6sXwDI/9YFG2rZtNBYru3QR1rxFttQ5Mkt+UqqkSXniDLhGCAE7MW49xxlNx35pIwqb/M+5V11Hy5nlORWG8A5sFdaP/aTKRQmHpvgIPfbKTv9InoIjEIy/ec4POrn2dewUf4PT6UGhVSWOLQ1xtZ/cgyOsSYmbLjVcLBEFIoTMgbwFNpRWXWYTtYQvE3m+j52LWIaiXhYIiQN4AmzoD19/0cnSPHeTu9H52W9XsueiIqf+NHdkcZa0QKhQns3Izrxccwv/QuQmycbLmtUMp86/eC30/YapH3y7AkXw4FA3i9agSVkl2XPo2vyhpdz6pYI468YgJWJwkjuhP2B1HFyYknpLCEqFGxadR8XIUVZ+1hhx/7GHPnbDKuHI5Cr8ZVVEXY60cKhvDXOjh871Jyn7qe+GFdoxnWw14/u654FvuuE6iTYhi26w05/mIoTNjrx1tplb0K1EpEpULey2rsBKz1GHJlS+XSz37n6IMfkHnjWFLH90LbOhUpFJIPV1VKQm4vCrMBhUaFwqQHAVwHiyl+9lNynptO2QerKP/4NwZsewNVUoysy4SlRpZ8gnzRcLgEwhLaVskcn/8epd9sIfPGsXR87mYElYKwP4B161H2RKyFG+tSh2a/Q/rVIzCM6UnA4+Pr+5egNmgZfusFCKLIN/OX4qy28Wz+J9jKaolJS8BRbUVj0OJ1uNHvWoMyJxcxu7W8v320BDEhEfWoCRAMNplnyecjXFdLOKO9HJokFObIgi8oWrICfXYyvZfMQh1rxH6wGH9dPUkjuqHQawi5fQTrPYS8fkBg14xX8FVZGbryWcydskAQsO05QcE7K+j8+HWo441IwTDeKitKkw7Lz9spfFqOTdx5yVwSJ8khLZy7T3Bw2iLaPHg1KVNHIGrUIEgEqu0cW/S1nNRm9wkyrhgmz5lWlueOvGLKvt5IpyeuP0svIhxma9+ZxPTvQJ+fnpHjDouivKYr6jh4y8tk33khsYM7o06KwVdto+CFr6jbfIiBq5+Xx+v1Y9t+jMPz3sVXaaXnJ/eTOKrHefGUAASs8uFt/e4TqJJjiR3Rg9qT1fw4bwlDZ15EQk4aMRmJlO7J58d5S5i95TVsZbVoTHo0Ri1eu5vl0xZRkVdEJz8M/fR+gvVeTv20HVteEQPfmYU61oD1YAl+q5OU4d1kPfWXHZjapbP/jtfp/9kD7L/3XdTxJnq/PQtDqyRZthdWcnTBF+ecr9qft1PwtHyR3WXJHJIi8+XYfYK8af8iaHedJW+Ce7bgfuVxjM8vRYyJQ6q3y4YWogh+H6hUciKmYIDAzk2ouvVFMJoJBBRULPuVU699S9sFtxAX+cY5HvnG6fDOXBIbyeTqL9dz5KXv6fPZfA7eu5Tch6/GVVRJ8sQ+GBrpHHkRnWPwOXSO7m/fjSEnjZDPj6+ijsrvt1L48rdnrUvH/kLGV/1FSJT/A/Cf2v8/3YW/hTqrx/90F84LLYeSLWhBC/5reDfz+vOu0/hQ8nywo+sD512ny5hzx67827bWJP99oTPgOw8X+MYI/VkAqb/A8EFlf1/oHNi2Je2862hpnktDjXh2JtK/g+kMV/1/CqNw/vXCzdwpw82YryKVulltZQXOHTPq/xdoruNK764Vf1/oDOw8mN6stprDi8JfBVn7C2TEOf++0Bkoscb8faH/EJo7X//b3WnKlc2LQtScWU4MNU/emKTmrUsvir8vdAa0NK+PTuH86RhPoFltbdZo/77QGWjlb966TAqffx97Dq5qVlu7mrFfNldi/zdjbxmE8+9lQGqefuNvBs//rmuelLq/x/nrRZu3N28vai6aIzvczaAhNG+/DDZzh2gOT639i1BTf4VO/r8vcya0zXTNNUjnL397jz7bO+GfIO/3s2OK/h1cUvMkR3Nm+f/8oWTJnv/pLvwt1K16/0934bzwv13fbEELWtCCFrSgBS1oQQta0IIWtKAFLWhBC1rwfwwth5ItaEELWtCCFrSgBS1oQQta0IIWtKAFLWhBC/6raHHfbkELWvBfw28pV513HX0zXG0B+h988bzruGbNaFZbmpsvP/+2Xv2qeW11MJ93nUXfn38dgN7e898emuO+ApBhrP/7QmfghKt57q8906vPu86RssRmtaVuhkvUyxrX3xc6Bz7qdv40BNizK/W862iE5rk3bWmGC9YE6fxdowFqfefvJio1w90eoKwZbsQZweY5bzbHxVzVTAfuUDPurpsTYgKaN64qxfmHfQDQNkP11YWbR8PmhrQwKM7f9dgdaq573n/vU2CH9vxlwHXp507O93fIKzz/0CrNdYEXm8H2wWa6OTdnvgLNtENpjkzUNcM9F8Ahnf961jVzvpojp5q7PzQ3fIaqGfMco/L9faFzwB44/3XZXFmvbYZef1jVPPft5MD5U79PM3REaJ6e2BwdsbloLv8qmtHHkVXN+8b5fwUt7tv/efw3w5K0oAUt+As4nU6eflqOn2iz2RBFMZqAZsGCBSgbffT+8ssvjB07NprI5s/w5JNPcsMNN/Drr7+Sm5vLuHHjor/t2LGDtWvXMnXqVP744w+mT59+znfU1dWxbNky7rvvPoqLi6mrq6N37//vBF3CqB50ePZmBIVI2WfrKH7jBxJG9aDjguloUuMIuX04DxZz4NZXweHA2KsdbRfdjjotHqVRj7/aytHpi3DlFUXf2emj+cSM6IF9Yx5HblgQfS5qzYhaMw8/+hjr1/9BfKyZ7z99J/q7oNKhMCSAIKC56Bp8Py5v0ldlnyHopk6LBLQP4fl4MaFjB9lq9/Kq30AoFOTKY35uvel6fNu+jNb7cO0eVuySs2SGwmGKKq1sfv9ZYnuOocJaz6rxAb754D0UwAeZsiKjGTUW3ZXXAiB5PNQvfplQUQGqPv0xzXsYwWBE8rjwr/2KwB8/nkVXMas9+rmL8H70IsH9crZizWW3MXtOf8ypcZQdKOSDqc+cVe/yV+8id2QPVHoNAbePj296gbJIAobEwZ3o9+5sVCY94VAIV3E1Co0KW14Ru+9+CykgK5f67CQGfjwPU4dM7DuPs+uyp5ACIbJvn0ybOZehjCSj2HvNAuy7TwDQZs6l5Nx3hRwkf8t+Tk1/HICM1+ejaZOJoFahykpBUKnw7DmMMikeRYyRoL0eVXIcrarshHwByn/ezrFF36DPTqLvO7NQxRqxn9E/gNieOQz/5Wnsy/6NYewIUIi4VqxF1bY16ratAYnap/5F7G03ou3bE0kKEygpxfLYC1DWNOumLjuJHktmo4o14MgrpvyrDXR88gZErRqQ0CTFcnzBF5S/Lc+Tvm0avX96Rk4qIklIoRCFC7+gdOkKOr56J4njeuOvtWPddIilY3vg8/h49b5XKDhYwKW3XcaMR2dwbY9rcFgb+nH7U3cwdupYrux0BQDqISMwzn0Q1BpAIlxZgfOFpwgVyPRWDRyC/voZIIVBEEGhQFAo6bbrJAdnLo7SqsNzN5M4phchj4/ST9aSPWMigkLEuvUIsf07IChEqj5by6nF3wPQd8vraDMSkSSJoK2eQK2DQzcupMPiWRi7tEbUquTkEw43HW0uXDU29AnygbLWrMfrcLNs8iNcs/whMvt2ACSqj57ik0ufIhwMEXfJCFLuvAwARbwZQiFCdhee4ycx9GhP2OPDsWEP5pF9QBCwLF9Nzfs/AZA5bTy5T1yPqFVT90cersJyEkfJAdnrj5US07OtHJz9nrdx5hUhalT0X/kMhjZpCEoRd2ElW8c+iBQI0X3pbOKGdkFl1IEg4D5ZjWX9fpLG9MLr8bPpvqUMWXQL7kora256iQFP30Dm6J4odCqUOg2aGAPfDL0PR5Ecsy718iHkzL0MXWYiCALWrUc4+f6vdHjyBgSFiK/GjiYphpDHx8F73saZVwxAn++fILZPe6SwxKkPVnHiKTmwfsKoHnR++XY0KbEICgWFL31DwYtf0v7x60ge34dwIIinuIpArY24Yd1BFFAlxiCqFATtbnzltWgyEgnU2tk54j4Acp+7maRJ/VDFmfBV1eE6UY6voo6kCX3kZ7V2ypatpuSNH6J8mTVjAq1um4wmJZawL4Dljzxqf99Pl5dvRwoEo8lKvKU1TcZ1mu80qfE49uez6+KnouPq8OzNqOKNqOPNrO90C4E6J+0fv47+E/oS9gdR6jVy1miXl63z3qPDzeOI79YaUSnis7nQJcag0KmQQhKGjAR+7HI7/rqGQ3x9VhID37kbVawRW14xO2Y1yI6kQZ0Y+O49sgwMBNl68VM48ooZtfN1gi4PUiiMFAxT/MEqur04Q06GcKKMTeMfQQqESJzYl5z5UyEsoU6JRQqECNjqORLhOYD4UT3IffZmFEZtNAFT7fLfKF/8HQBpd1xMq8dvYlfXm8iYO5WECwahjDMRsNip+nAl5Yu/Q2HW03XR3Rg6ZskJm46exNQth7DHx+F73qI+r4j4UT3ounQuCoMGv8XJ5m63RWmQ8/gNJI7vgzLehEKrxnuqhiN3v4E6MYb2C2egTokjVO8lYHFQ/ukayt5dIdPnwoHkvngbyjgjnqJKDt/2CvV5RWjSE+i4+G7USbEQlghYnWhS4+ns9bNy3lKqDhbT77bJjHrkWt7oeQceaz1TXruT1G45hIJBnFVWYjOTEEQR5ZY/0HTrgqpDexxLPqD+31+iGz8G0w1XAxD2eAlVVKLu3BHJ5wNBgFCYISE1VT9vJ3/R12fJ7cbJ2qp/3UVcv1zM3dpQtGA5p96W5UeHV+8k+ZIhcsKm8jpK31+JJ7+czkvnoDBoCVicbOl2a5SGhi6taf/irWhbywmkfOW1HLntFVSJMbRb0IiGdQ4qPlnDyXcjSfM6t6LH5w+jijMS9gXYf91C7NuP/uV8JV04kNbzpqLvkEnA4kBp0uOvtVO+bBVV32xsQvvyT9egaZ1K4pheKIw6gk43YbcPf60dSZKIH9IVkCj9eA3HHvkQgPaPX0dSRG54q6yo480oTTqcB0sI+/yYurZGadKjTjAjKEUCdU72XPdCdD2n3zaF1OvGoE6KRVAr8Z2q4dg9b5A4aQAJk/qha5eBoBCRAiGqvvyd/PuXyjJn/pWkTOyLFA4TrPegNGhRGrR4q2xychZRwLrzuJxULRxGCIY48diH2Hcco+Ord5JyyWAEUSDkDcgJgaqseE5WE9M3F3+tnR0j5kVpeL77A0D3d2eTPKkfSBLVK3fJSQ0DIVIuHECnF29BFWdECobwnKrhwG2v4cwrptWtk8i8fjQApZ+to/rXXfRYMhtNciwKvYZgvQd1gpmAzQVSOKo/lEX4UJOeQN9fnkGdGIMUDlP6/q/kP/1ZVHZ0evl21IkxBOs9VC/5jso3v42OMeX2i8l6bBo1n63GNKQbYY+P4rmv4z5YiHlkL9q8OhuF2UDA5sK6+RBHZr9N2BeIyv/UK4ej0KnxlNZy6LbXonTo9OodJI7rTcDuImh3o4w14Dyd5DEiO3t8dB9Jo3sBEqc+XsOxRz6K9gtRpPeqhShiDBAKE/L4OD77Terzisi6+2LaPHo9rqOnUKfEAgJdKuv4/d6lmFsl03fuZcS1T+fbC5+g5kARXW4aR/dbJhLTOgXHyWoCLi+/37sUtVHHpPfn4ookNCtfsZOTX2+i/ztyYiJbXhE7I3pi4uBODPrwPlwnq9GrgvhPFKHp2lFOCFZ4EmVGKggC9d+twPnvb0levOC89MQ/kzcFCz6PypvG/OuNyBt3fvmfygCAzBkTafPAVBQGLYIg4KuyUrZsFSVv/NBEt9wxYh65z91MQkS3O3LP28QN7UL7J28g79ZXyJl/VZP9p/yzdZS88QOZMyaSNX0CUjCEZc0eRK2KhDG9UcYZCVid8vr96g90OWkkjOvTRH/4P41mxh1twZ+jxX27BS34XwKTycSiRYtYtGgR48aN44ILLoj+rTzDCmfFihX4fP/8NnTIkCFs2bKlybMtW7YwZMgQ2rZt+6cHkgDx8fHcd5+8wRQXF7N3797zGNU5IAp0XDidvdcuYMuwe0m9dAiGjpl0XDiduo0HKXzlO3yVVuqPnKT1rIsBcB89yckXPse1v5Bd/e5EYdLT9oWGjTl+8gDUaQlIvqaWJYJKi6DWE7SVctHYwbzz8tkHcgpjIkFHJUHrKdSDxyBmtGrye/Dgbpzzb8H50K24l7yI/tb7CUkSi07ZWfqvF/m8rZmfv/uaw9+906TezWN68+X8a/hy/jXcM2UwfXOziO01Dv/un7jpmiu57qIL+XRwn+iBJECosgL7A/dgu2s67uUfY7xnHogixtn3E653YrnmYqR6K8qeQxESzwiqL4hoLryJ0NGG+VF06oOYlM7OT36jZMdRUjpknXNKagsrKN1XwNO5N1OWV8jUxfcAoDLr6f3GnTiOlvJj9o3Y9hWh0KpYM/heAjYXra4dFX1Hl0evAcCydh9Bt5eMa0ejSY2j9d0X4zhQyNqs63HsL6TrW7PkCkqRnHlXsHvqs/yeOw3DgK4YRvcHoOyeFyi8cBbF187HsXIzvuMlKOLMWD74DveeI4StDvIn3knA7mb92IdJGdWDuN7t6PzoNRQsWcnawffiP6N/iAKdH72G6vUHMF06mepZD1N++QxMV19K4HgB5ZdPp/yq21EkJyEaDZSOu5Kq2+YhqtUkPDr3LJrlPnotxUt+YeOguQTs9XR77U52XbuQbVMeI+wPUvrFH03K61qn4txXwPrs69h7+dOIahW1K3YAUPn5evZd/TwKgxZ9m1RuG34rix98g7uem0liWiK9hvWkurTpzX277u0wxBgahieKGO65H/++3QT27SZUXo7kD2CYeW+0TGDfHux3T8c+6xbCVgui3oDttusI2lxkXCt/MCWO6Ym+TSqbB87myAPvkfvk9fJaHXEfaVcM5egjy9gy7F6SLh2CPjeTuDG98BZXsqnVtRy47EkEQaB2xXakYAjH7uPUrtzB0bteRxBEgnY3vz78ARqTnmWTH2HZ5Ec49utOjv+6E0EUSGiXwdLR9/NS51uIa5XC4Mj695+q4sTUhylf+DHBSguBKiuWr9ZiHtWHw8PvoPKtb0i68QKOXTiPoxNmEzOmH5rW8vpIGt+H/AWfY91yGFGvJn5wFzYPnE355+tJHN1THue8d+n0omwlHfYF8BRXc2juO6xtczOqBDPtHpQtvMu/+APnvkLWZN9A1c/bUMcZMbRJY9PAOWyZ/z6j352D7YRs0ZU5ugfmNql8M/Q+Dr79C4JCJBxsah3iKanBdaKcQ3PeYf+0lzF1bU3X1+5kz7ULOfb4x5g6ZbP3xkUcnvcunV+8RX7vTWMxd2vD77nT2X3FM2RcPwZ9m9SoXEUQsO48QdgfJPWyIRhyM7D8kcfOEfeya9Q8pGCIuBE92D54NkqzASkQZGPOjfhrbWgyEjk6+61o/+LH9ELXJhV/tZ0TT35CwFqPp6iS+OHdCHn95N35Ov5qGymXyu0AxA3pQvLEvjjyijk05x02D7mXgL2e3Ceux11Uwf5bXoGwxI4LHmsyrtN8d2rZaqzbjmDs1Cq6bjsunM6hOW/jOFBM2B9E31aeW8sfefw86kH2Pv8FCAInf97O9gfeZ9hbM1FolPwy5iH2LvyS+K6tWXPVAvY+/yU+az31p85OLNDt0as5vnQlq4bch9/uos01IwFZBvZ74w7sR0tZmXUDe255la4vNljUb7vsWTaNeYjNkx6l64JpHHnm3/za5ma0qfG0m3MpANYNeewY9QAFzy/HU1hJyOXl6Lx36XD6PaJAh4XT2Xf9QiRvAL/FSd70l0i4eBi69pmo0xOIGd4dX2kNMcO6o2uTRtjr58RdrxCoqouWa/30DCy/72P70LnkP/sZqhgj2wbew9F5S+nw4i2RdmZwdN5Sdl3wGEqzHn1k3gCsf+yn4KmPce4roOyDX3EeKCT3xVtpv3AGh+98jX2XPilfCN6zmIxpE9DnZgKgjDXiOnYK+5bDnHz1W3JflA/ppGCIgic+ZuewuRS9+AWmHjnk3fgCqx56n3HP3owpLZ7WQ7tiL62N9uHw91t4b/T9fDjxYTL75HLo2028P/YBtAP74/zia+r/3XDxF6qopOauuVTfcCverTvQDhpA1ZU3YF3wEpLPT/WNt7JlzIMkju5JTJ92QCO5PeReTF1bUfbVJjYNu4/E0T0oWrKCord/bsL/2qwk9l74GPsufZKA3UXGtAnkvnQ7x+YtZc8Fj6Iw66N0AMh57Hrq1u6hfn8Bh6YvIuj00O6FW2m3YAZH73yNA5fJNDx2z2LSp02I0r/re3PxltayPus6Tr33K12WzPnb+XIdPcWpd1cQtNUj+YMcvvNV/NVWki8dgjY7OUr7PZMfJmvmRZi6tmbzwNnk3fE6QVs928bMx32ymvhh3dgydC67rniGjGtHR9ey5Y88to6Yx9ZR89FlJuGrqGPzoLmoYg0Y2mewdfR8RLUSBNg8bB5Bl5eur98JgDo1noxbJlGyYDnOfflY1+2lduV22r1wG6Vv/UDRs59i33yIwsc+pG7tXpIvG46pd3sACt/8mY2j5rNpzEMoDVr8dfWsH3If5q6tKP1qI38Mm4e5W2v23v46m8Y8xJG5b9Px5TtIiMzX7gsfp+C55QiCQNBWT/Fr36HPSWPf1c+fte7Pd38AUMebyX/hS9yFlQRs9dG9UxVrxFdlJWBzcfi+d5H8QTq/eAvGjplkXj+arRMfYcvo+SSN603nBdMpXvIL/ho71h3HUBq05L/8DZU/bz+n/hA7qBPe0lp+z7qO/dcuJHPGRHmeIrJDCofZNnIevso6EqaORtte5klVWiLmYT0J1NrQtErh4NA7KZn/FtkL7gBRpNXCOwn7guzrcSP+GjvKGAMplwwGIGFMT2L65mLfdZzdlzyFFAg2yCyg4vM/2H31AtRJsZQs+YXNg+Y2oUfi2F4kDu/O5qH3suuKZ8lsxFsAGbdOJuhwo9Br2DloFifmLaHdC7eiSU8gZkhXvGU1lLz6Nc59BXiKKjjwwSqGPX8zdcdKWXXba1RsPxZ9V+Wu4+x5/XuCHj/fTnmcP+a/z7DnbwagdvtR1o19mHVjH+boy9/R9dFryF+yktURPbF1Iz3xdNmK6+5C06ML1bMepuaBp9EO7E3t4y9QcfVt6IYNxHDJpPPTE/+BvGnMv3sufYqg3UXmtAl0fOn2P5UBsUO6kHbNKBx78/GV1XLkviX4IjJAn5sR1S1Pv1/XJpWtA2dzdN67dHrlduJHdMdzqoZ2j1131v6TcukQ0q4aQdLEvuwcdR87R9xL/cEidG3SKHrxC5z7Cwha69k9fj7pN4yjbt0+Dlz93Fk0aEEL/ilaDiVb0IL/xcjLy+OBBx7gvvvu46233iIQCLBixQrq6up46qmneOop2ZLk3Xff5cEHH+Tee+/lyy+/POs93bt3p6ysDKvVCoDP5yMvL49+/fpx6NAhFi5cCMDhw4e5//77uf/++3nggQfweDxUV1dz3333EQwG+eKLL9iyZQuLFy/GarVGy69YsYKVK1fi8Xj+cjzq5FhierfDXVSFp6QaKRCi8vstZE2bgLuoirjBnSlf/juV328h5A3It9FA2OMnflwfqr9cj6hVIwWCKGMMqJJjEfVaMmddQjgQJGBv6r4qas2EPXYA+vbsRozJ2OR3QalBCgUgLLsa+beuQ9V3SNNO+7wN5TVaQOKwK0CmRklWRjoqUWBC71zW5xX+6bhX7jnOdReORXLbkTwOgsEg9X+sRT1waJNywSOHkOrlMQSPHkJMTEKZ2wnJ4SB48AC4XAT3bAC/F1X3QU3qqoZPIXhgC1K9PfpM2W0gwYM7yB3dk41v/4RCqcCYFHtW/8ypcez7diMAJ9bvR2PUYkyKJfOywfgtToo/WQuAKTcDwhKa5FhOfrmRtIl9o+9IGdOTok/WytZ+Ww6TFJk7hUFD1Y/b5EMZnx9RrUSdHEvG1SMJOj3Yth4h7Pbj2nGQ+BumNOlXyGLHMKArCOA9mI+mXTaOnzcgmg3gCxBwuIjr0w5BqQBJInFIF8p/3g7AqTP6lzNjAhW/7ECSJEK1dQTLKhA0slWjFIrceAaD6Ab0xrH8O8LOevx5R0AUUaSd7QKYMLQLVT/JbTn2F4Eg4CmpxldhpWz5egytU5qUT5zYl8qvNsjzYtAiBUOE/TLf2bYdIWirR2nURcsc23sMg9nAXc/fxbLnl9E40oooikx/eAbLnv8g+iy3Zy6EQiAI+Nb+im/tr4gJCYimGIS4eLmQt2F9Kjt0JuxxA1D+5R/R+Uqa2I+KSB+QZNqEPH7M3drgOVWLuXsOUiBEzfebSZjQl8QJ/aj6Uv6Acu45gTLehHXDAfzVNpRGHbaNecSN6IHrRCnhQBApFEZjNmBIjgWg4wUDOPzjVtJ6tqX6yEnsp2oIB0KU7jpO1oCOALh2HyVkdxEzvj+1n/2KKi0BbdsMwh4fyuQ4CAYJB4IozLLFhXPbQWImDpR5u0cOp977VR5OIEQ4MteGdhmEPX7UybHYd59AaTagjvQpbmBHqn7ajqBSELS7iBvUKUKbvpRHaBM3oBOCWkX1ql1yHyusaONNnFy5E4DsCX3I/3oTACn9O+Cznu1ab991nLgBHaj6aTu23ScQVMooHyWO603Nmr0kT+yLfXc+SrMedXIsKRf0x7GvkLDHj33ncaRAkNSpw4np3Q6/xYmgEDn20AeE3F68pbUkTexH3R8HojyuNOnxV1ox926Hr9yCoFKiTjRTu3KnzDsVlkY824/Krzagb5dG2Ue/oTQb0GQkojTq8BRVUfvLDpQmPbVr9pA4UeafjJvGUfTGD8QP7kTVT9vx1zpw7C9CEGT6/9m4kib2pea3PSSO60Xx4h8QlIom+0Wr2y/gxFOfEnJ7SRzdEyA6rqwJfTj16270afHU7ilAoVOjjjUgKESyJvTB73ARqPdQ9PUmlDo1gni26ps8tAtlP8uXBCVfbiB9kiw7si4djK/OSdGn6wCoWbcflVmPJsIrpxHbux2iSsnJZb8hBUKU/7iN9Evlj/uQ2xddW5Y/DoAEjkY8Z+7dDk9RFeoEM+6iSiq/2kDC2N5YfthE3IT+tHpyOief/QQkidhRvXHuPoa3uALrym0ozAZsa3eTcNEQTAM7U/GZ3M/Esb2pWP470NBWwpheuIsqqf5hC4FaO0GHm6TIvAFY/zhAwvi+VH31B47dJxAUIurkWLxlFpx78nHuzaf6+83EjeiO+0QZmlRZrpi651D+0Wp5HRw9GR2Xv9pG/WlL0JE9cEXqVOwtQGs2MO65aaxf8Dk0km2Fv+8HIK1nW5yVdSi1asKBEO5Vv6HMSEdqdLDvzzuE5JTXlTIjLWq5Ejh0BEGvR0yIR1ApIvuDXOe03I7t3Q7X8TLiB3RACoSo+HoThtYpTSzrEyf2o+LTtdTnFck0NOoI2OoJ1NipidAw5HCT2GifkSSJmIGdqfryD5QmPZ78ctTJsfjKLDj3yjSs+X4zccOb0lCblURpxPK0/OPfUCeY/na+3CfKMPfIIehw4y23RNajActve4jp3yFK+5DLixQMYd12VJ7nTQejcxQ3oCNBhwtPSTX27ccIeXykXjGsyfoC0KbGE3LLupB16xF0mYnE9s1FCoUJ2F0ErE7Kl69HkxIXlaOCQkHCpH5Uf70BUafBsf0oSrMeUa8hYUI/qj5fh6jXEKizIyhFlLEmAIL1DfuUoW067uIqYnu3o/54OQmR+Sr/dgspEbor9Bp5/5/YNzpf+nbpBN0+PCerCdQ5QRQRFGev++bsD8ZOWVRG9v7yLzeQHJEVpu5t8NfYZb4/egpBqUAVZySmby623ScIe/xIoTDWLUeIi8hHQ7s0an7bA4JA5bdbSBrZ/Zz6Q9zATpR+IPfTuvkQUiiEoWM25t7tCFicuE+U4ymooOq7LfhP1RA7fgAAWU9Op/S5jxC1Gup+lPcj157jKM0GYkb3xn+qGkGQ56r6h63ospLwVcrfCUkT+xF0uKn8akNEHihQxZmidLBtO0LA5kKp10R1ocb0yLhuNO6iSjwl1dgivJV2uazzqtPiiR/bm5DLG91znHtkOrd74VaKnvkUwhLxo3tR/d0mBKUC69FSNGYDfocbe2FFE/pYDpWQ0rs9gQiPVu8tQGM2oIltqvMDJA3pQllETzz55UbSG63f01B37UCwtJxgWQWqrAwC+cXoBvWDUBjf7v2YLp18XnriP5M3fZvIG0VE3vhr7H8qAzJuGo+vsg77jmPy3vH5+qgMSJrYL6pbnn7/af3SsfsEujaplCz+EVGlwHOy+qz9p+r7LWTdcQHFb/yAFNFVYwd3oeqrP0CSCPsCKGMMaLKSCAeCWDfkRdtqQQuagxb37Ra04H8pAoEAb731Fo899hjp6eksXryY1atXc8EFF/DLL7/wxBNPRN27r7nmGoxGI+FwmKeffpqSkhJatWqw+BNFkf79+7N161YmT57Mrl276NKlCzqdrkmbP/74IzNmzKBjx454vV5Uqob4PkqlkquuuoqCggJmzJBvS5csWRItHwwGEYS/jleiTYtHkxqPr7zhw9dXbiF2YEd85Rb5w7rahq/cgrl3O9SJDbEQ9R2yiR3ZA1WCmeN3v0Ha9Elo0hJIumwYUjBM6evf0ua5phafgkKFoNIi6uMACaHa2rRDojJ6IAkQttSgbNfprH6r+g5Fe/WtCDGxuF58iOpAiBS1AkmSMDy0iIxt29i3fdM5x+zxB9hypIQn77kVySvHxhMQ+OhEER26d6fS4eZis/5sWk24gMCu7YiJiYTKS1F17YFgMhN22lGltSZcVdowzph4lN0G4XnzERTZuQ3Di0lATEpn1dzlaIw6Ar4A5tQ46mtsTdoyp8RjL7cgKhX0uHQottJazKlxGHPSUMUZaT9zCrl3X4QUDuMpt6BLi8NbIf8fwNQxE0EhUrTsN5JevpVAnRNtWjy+SiveU7V0eO5m2j98DZY/DuAqKEebFo++bbr8sRBBoLQKfe+mtNf360Kw1oZo1BNyuPAeLcI0diDBKgvaHrkkDu7E4H4PUvjer7hKqgk4XNGPKE+FBW2kf9rUONIm92Pz5c+SNqU/IZvsYqPMSCPsrMcwZRyGcSPwHTmOMjmRUFVTSypf3tGm/BBvIuBwR9sSRLFJQDFveR0KY9O1pUmLx1smWwQlXzoEb5kFTVo8/uqGuRBUymgZgIA/gKfeS9GRoibvmnLzFLb/th1rI35OSE0gbKlF2ToH7zefo8jIRDCaCFWWIyYkEbLWAaAeNAz9tNsRdHpcrz4Q7a82LT7Szzi8ZfL61KTGE3S4G9ZtlRVNqkxTX0Udpt7tUac1rOeYgZ0Ie/1IAXlN1R8qIWFiP5RxJrSZSYhKBeb0BJyVdZhS4ohvnYKr1o61uIrkztk4K+Q+ikoFiR0yqYq4AUbpnpqALhjC8fseVKkJBKvqUKUm4Dl2EkGlQNsuC5fDRcyoPrgP5KOKNxFsNE8KvQalURsdp6/KijYyB94KC9q0eMLBMEGHmwGrn0ffJpXyLzcQHzmU1KbF4y2zEDewI74aGzqtKvpRMeCp67EeK0UdJ39Y61PjcJVbyBrXG3eFFXWMAUOExo356HT/Mq4dhevYKYwdMqNtOfKKoocW3gp5jgSlAl3rFFRxRkJeP4JKiaFtGvWHSlBo1QTqnNQfLkEKhkEhRufrNIxdW1H+8W9oUuNx7i9AnRxD3/UvodCpse86TsjhPoNnLdQfPUXixL74KiyYurVGYdbhjcy5r8JC2BuItqNvm0bCyO4oDFr6fP0ox5/6FCLrQ5edhCY9gaDdJVtYNRqXNi0eQ9s0jj/5CUqjjrDXH+U7QRDwVdZFx6VJaTomXWocMbF6TnwkH8g58mVr1cv3LUYda+DIOyvx2+Q4ra7yOmLapzepr443ErA3lh116CLjMbVNRR1rJPeuC+h4x2SK3v012meQGPDFQyBJOI6cJOTzR9/hyi8n/eKB0TaSJvUj5fKhEAqz95rno7TTpMWjTY3HW26J/v/0/ufbd4yEi4fiLa7AfVheC6qUOLxFFfgj9PeXWwj7/OhyswhaHHR67S6MXVqhijdR/dO2aPu+CguGDplN9l4pGIzyV+M595VZyJp1MTXfb8HQOZuQoyHGra+8jrgR3TB2bYNjz4kmdRq3daZs07VJRZOWEK0T9Afw13upOXKSc8GcnoA+zkTR+gMAhKprUXfpRNhmP2d5dedO+A4cjP4dqqkh8c1XGJ2YxMkPVmPfk99EbmtS4/GcrMbYKRuQZWBM73ZN9qQzxxWoc6DPzcKyaucZNEyI/l3w+If0Xv0ihk7ZSMEw+y58hC6fPEiwMQ0r6ogdfpqG+XJ/3T40Ea+J5AsHgij+4/kCCET2dF+FzA+N+6TNSkKdGIt1y+HoM1GtZODaF1Ca9Vi3Hok+99fa0Z9xIKaKNyEoBGrX7AOg/OuNtLpzCr0+m4/SqKX4rZ8J2lx4y+sI+wKyTD1wnNK3fyTnyZtImNiPujV7sf2xH39FHZq0BGKHdiNhUn8UJj2Ew/ir7QQsDXPb4aGpZFw1AlEpcvyFL4kf1An3ySrM0fmykH7pYDI3/QtNYgz7r19A6zmXRfdPTVo8gTonxs6tcezJx1dhiR6mNR5Xc/cHInUa753atHgUOnXU9dlbUYfSqCNoqyd+YKeozE6e2BspEsLCebQUU7fWIAqkXjgAbUbCn+gPDfuyNisJQaHAX2NDmxpP0OVtkMflFgRRQJ0WT8y4fgQqLXiOFMsuyJV1DfNcYUHbPku+3Ph1G923v4sUBl+1lbo/DkTbFHWqaLu+CgsKo67J2lbGGJDC4SgNm9AjIwFPI33GV+uQrfqBts9Mo+iZT2n3/HTCXn+0TNjnJ1TvxXW4BIDEyQNIunAQ5e+vpHpfAfUVdRhS43A3ki2nYUiNa3JpUV9RhzbeRHyf9oxeuwBvlZWjr373p3oiEC2rU/gJlsoHn/6CYhQpSSgz0xC0GnRDByDGx52XnvhP5U0T/a/OiSE3k9rIxSecLQP0bdNQ6NQYOrdCVCow9WwbkQGBc8qK03OZOKEPQbuLoNMNCgW+SutZ+49jTz6alDhiB3Sk3UNXEfYGQCFQ9dUGHHtOkDixH9qsZPr+9gL5j34oX6ybmvLt/2k0M8Z0C/4cLZaSLWjB/1KEw2GSk5NJT5c/oEaMGMGRI0fOWXbLli3Mnz+fBx54gFOnTlFaWnpWmaFDh7J582YANm/ezJAhQ84q07FjRz7++GNWrFiBy+VCoVD8ZR9Pl9+3bx+BQOBvy0uSJMd6agaCThfH736D/RMfJPOeS0EU0LZJxdSvA65DRbiPnuvjRgBBJGQvJ+yqQzQmnKPMWb0860lg1yac827C9dJjaK9sOPisf3IW9Q/fTrB4HwpTImJc+ll1NxwsomebNPTahgPeD+dezq3xJobo1HzrcLPP429SR9W9F5rxF+D6YAkgILnqcX/1b2Kefwn16Mtka8hGG6Lm0lvx/fThWTFOBFMsksdFxcHihtGdI8HD6SmZ8sw0SnYcxetwIUmSfNNv1nPomeXsvP111LEGRJ06athy+l2dH7oKf50Twg3vliQJZYxsXZB36yts6HEHCr0GTVLsP+YD84UjsP/U4MZk+2o1gcpatN1zSZh2KdXr89g7dymxvdpibH827U93tOszN3L4meVN+geydYAyLZVAfhEV196B5PGizGpwjdH07YEiKR7n59+dQbC/7fo5IFcSVAoSx8txd/iLZBsarYbkzGRWfLqiyfP4lHiGXDCUnz48I6aoIBAszAeFEsOc+ah69UOyn26joR3/1o3Y580kXGdBd0MDLzfwhdDkndHfzjVfZzxPunQo/hp7tLnK5evwV9uIHdSJgMWBY9exqAuzJEl0umgQR37cela745+9mbqCCuqrml4iKOPMmEf3pXzBRw3lJQlffin+0hoyn7mNdp88iedIsfzRca55ipKi0dga0yBSZ9uYB9nQ8y7MXVshqJve36ZeOoTK77aAICBJEonjeuOpdRBweRvmVBBQqFX0uOci9vzr63N0pGEIcUM6k3HtKKpX7DyH9Gnav5DbR+U3m+j95aP0Xv4wIZcHKRhC1KjQZiXiONDIYvsM/sqecxmSBNb1B0AAVYIZSYIDVz9H/hMfY+zSGk1GYxkpd/DInHfInDYec892cgy40Bm9bNSOoFSgjDHgq6jj+NOf0ePdOXKRsMSG3ndj234Uyx8HSBjRLfrhLUkS6qQYAjYXzgNFjV4rIWpUmLq2ouCFL5s8bwxTmxSkkETRt/L+pjLqkEJhvuk1i6rNR2h9yUCM2UnnmIDTnT4Xb0d+UsgyMO+Zz9l+9ULa33spCp0aSZLYMuVJNo17mB3XvkDisK5nW2I16mbNyp3Ythwm//nPaTu/UcK3xmvojH4IaiWG7jmULvq80UPO5usIPQzdcij7aDU7x85HCoVJuXzYn4852sUzOU4geepwpGCYqm82njkMRI2K+NG9yH9sGaGoRdvZ9Gs8RQq9FlOPtpS9t4JQvQelVk1MZiL7Plvzp/3qfs0o6mtslO5scNH8M3mp7t0TRUoSrm9/avLc+sSzrO95FzG922LsmNm0m6f/3eSdZ9Oi8RgMnVpRu3pXk4MPuVZDvfSbxuM+UcrhGS9R8MSH5L5851n9FdQyDQseb6Bh/eESki8YQN/VC+V18SdjPdd8nV2moZxCr6XL+/NwHz9F2NMQ8sddUsXe6xYSsNajy2q6Ns5sutXtk5EkqPhGvng1d2kFksTh+9/FV2Uj9ZLB6FolN7Qd2fsTJvbDtvkgh29+EVGvIek0P0oSnsJyjsz4Fydf+oqyD1aiMOnQtmqwNDu24Es2jXmQYL2XVtMnNN2LomOo5o+h88i7eRE5869qQgtBIV/enHz7pwY+PXNg/1/sD03p1fi9Zy1O3CdrKFz8I32/fIS+yx/CebQ02s7BOe8QP6gzSqMOhVEX9Z44G/J7FXoN3d6/F3dhBSGXV6bLGU1KAKJI2j1XUv6v5We9qclbVUpix/cnb9DtHH9kGaJCQerlpz14zilsmsr7c8jOv8qfe3q/DNTaqT9Q2ETmiTo12qzkqNU1gHP3cQ5NX4SpVzviIhd2f/r+c/TFml/Gr33vYd2Yhyh4fzV9X7/rXJ0CwHagOFrWs3knuoF9AAgWncSzcRv6EYNJXrwA//ECGsuKf6Qnnre80WDslB2RN015orEMEJQigkpJ+SdrcOzNp+u7cxuVOvf7RZ2a1nMuxVNS3bQ/59oHRQFVrIE9kx6m4OlPMHXPAcDUqx1SKIx9x1HybniBrDsubLJ+W9CC5qDFUrIFLfhfir9LYnMa1dXV/PTTTyxYsACj0cibb75JIHB21s4OHTpgs9koLi7m+PHjzJkz56wyl1xyCb1792bPnj088sgjPPbYY02sJf+svNPp5Ndff6V///5kZGQ0KbNmzRrWrFnDfffdh6/SiqhWoklv+PDVpCfgPVWDrlUK/ho76uRY2ZrG6cFf2xA02l9uQZOegHPHUcJuH9rsFDSZiehzMzF2zyH1+nGgENFmJNE+EhNRCgeR/LKFghT0cdY9TDgoW0tGICYkEbZa+DOEjh5ATEknOcZMVW0lUqRsVW0diQmZiDEphK1Ns4T+uucEE/vkgteFoJWtqJJjjIQT1YjWOobrNRz2BeipUwOgaJ2Dcc792B97AMnpIFxbg5iUjO+1RfhWr8A0czqKDr0I1zS0o8hqj+6m+wEQTHEo+4xEstUieV0o2nZh7qZXUWpU6GMNDL/rIr6463X63zCOPtfIsXTK9hcyaPpERKWCz29/n/t3LOayl+/EbDbgLqlGHW+iZsNBpFAYfWYS3kor+qwkvJU2AMydstCmxDF+52uo400kTeyL51QN8cO7yQH4jTqkYIjqX3bQ4bmb8VVaceeXobpqRHQMqswUAtUNN/lxN04h7qoJ+IrKCLs8UdfcqufexTiyL2VzXiDxjcdxHCrBsuUIcb3boTIbIocmYXRpCdH+xfZoQ98lcixLdaIZhVJEN3IwvrwjhF0uBJWKtOXvIOh0CCoVipQkVO3bkPDYfYTqbASLTjbhnYDFicqsj7YlhcNNDjy16fGNPthl+CosaDMSUcWb5CQQmbKbVMa0CaRfPwZRpUQKhtBmJMJ+SG2VilanZd6r8wiHwySmJfLqitf4+MWPSW+Vzrsb3gNAo9Pw6d7PcDlcqFNi8W/4ncCBPYjJqeguvxrRaCZsqW3SF8lhl8eZmoFgjkFLfNRly1dRhzZyMOWrsKA06xvWbUocloh7pSYtHn9lHaIqsp4VIomT+xNyefFX1pE2bQJp149Fm50ix6h7dwXpMyZRV1yJKTUeV62dDhP78eGUxwBk68m0eIbMvhR9vImT2482UZi1HVuh69yaoK2edsufxn0gH13XHAJVMs8IosiJqx4hWG0l7YHrCVRYCFicqJNiGLjuBXStUnAeKCKo9kbHae7WJjpubVoCvkorAYsTZWRugw439cdKiRsoW0p6K+rIuG4UaVcMw11QjqAQEdVKYvvnkjK+N7rkGFIHdkQQBZwl1SR0b40xO4mLf3seQ2ocgkJkwlcP8/Okx/HU2GU+ijfR5eXb2XPNQuIGd4rykbeiDn2bNOojFiNRy+MK2WIw/zn5Y3PE0feoP3JKlgM6DSkXDiRuYCeUcUZi+rTHFjnUSZk6goRxfahbsxtNhixzjV1ay4e6ZbXEDeuKp6QKw+lYjlGeTcDUpRXqxBgEtZL6QyWYurVBG5HhmrQERJ26gX/KLVR+s5mUSf1wHihCCksodOpIopN62XrIpMdf68DQNi06LkEhEje4E0N3voGoVaOKM9Jm9iVUr9iJ0qxn4LoXAVDGGUm5cCCe4ipSLxmMGGtE1Kg4tLjhQComNwOtLZZJK5/Gsq8QQSkS3yOH+pM1GNLjG8I1ROC3OFHFNJYd8QgKkbG/PY8myYyrpBpNgglnnZO6bUdJGt0DX6UVX8Rax1/roGb9ATKvHhF9h6FdOv4zXPZ9FXUEbU7Z0jXehCbCc4JaiTY9QbbGSk9Aky4/N3RshcKgo/ualwFQpyWgjDfhyitGHaG/Oj0BUavBV1yJv8IStbyrP1yCsUvDXGrSEnAdKyVuaNfoM0GpxF/Z9OBf1KmJG9KVXaPlZCBKkx6l2RApryBr5kU49+ZH4+Ge5pPGh9matAT8lXWkT5tA+g2yDHAdO4U3kmwitlUyKp2GKa/chRQOY0qL56ZfnuWTi5/AVWNn8OxLUSgVTS4lFMmJhGprEVTq6DPD5RdjuPJSlGlpeDZuRjQ2xNhVJCURqrUQdCip23yYxFE9KX7756jc9lXUoctOblj/6fEROdeg75wel6BU0OWD+wj7/NT8uIXMGZPOoGHDvpUydSQ1329Gk55AzfebyX3pDoJ219k03JePZcUOTh8UuPPLsW05TNV3m9HlpNHqnkv+0Xz5KizoczNQRcKyaNISUGjU+Cvrov2u+mYj+nbpUbmeOW08sf070vWNmbiOlxIbCZMBoE6MwVPSYJmVNnU48UO7EPYForydevlQvGUWvKW1SJKE52QV5h45aNPjUWhU+CqtpAzvjvdkNVIwhDolDsuK7aTeMA5zr3bkvn43jl3HZRp9t5Eunz4M4TD6DtlAQ9t+ixNEgbQp/an5fT/67JRG85WAN/Jv27Yj6Fqn4q+x0fmtewg6XKjiTBAMRQ/WNWkJ8oVZI/x/sz8QuYDQpsuyYuDahWjTE3AeLpF/R5bZgkLEV2nFfqCIsn/L4RTaP3w1glKBoBBx5ZdTsnQFuY9cQ8V3W0ga1+tP9Ic6dFlJtLn3ciq/2UTGjWOjskOp1zbI4/QEOSljIIgmK5nOq18F5MuE1q/O5tCYewjW2FCnJeA9cYqES4bjyisgWOfAmBJHwOGi/TM3kX3XhTj2FciXXRkJ2CM0PD2eKA1t9QgR13gpFI6uIwBvmQV9o4MqTaKZmuIqYvvnkjC+L/FjeqFKjEEQRTosnsWpxT+g0Gvo8uH9KPQaBJUSZZwZbdYObFsOkT2yO8a0eNxVtug7cy7oz4hIXOKa/YUIPXOivxnT4nEUV2GMhM+oWrsPYeE0VEbdOfXExmEDPBu3Yr7ucsRYM2Gbg2BpBb4Dh1GmJaMfNZTAqbLz0hP/qbzRZiTiUObTNSJvqn/cSuaMidEyZ8oAX3kd4YDspSZqVBAOy14pGvU5ZYU2I4Gg040uOxlljIFuy+ahijOSPGUAVd9tbrL/aNITCNQ5qf5FlvXOvflIwRD6DpkYO7eibt0+Ws29HPfRU9h3HsXUoy3Ovfm0oAXNRYulZAta8L8UgUCA6upqKisrAdiwYQOdO3cGQKvV4vXKypPb7Uar1aLX67HZbOzbt++c7xMEgUGDBvHmm2/Sq1cv1Gr1WWUqKyvJzs7mkksuIScnh7Kysia/a7XaJnEja2pqyM7OpkuXLtTV1Z1VHmDs2LEsXLiQpKQk/NU2HHsL0Oekos1OQlApSL1kMKc++g19TirWLYdJv2YUqZcMRqFVU/OrrKBqspOpW7Ob5Kkj5YPIjlkErU7KFv/AtnY3sCXzKnYPuhvvqWqs6/Zy4u7XAZD8LgRVxJ1AVHHmra8U9CEoVNGDSfWg0QR2N00IJKY0WOApWrdHUCrpJPg55Q9RjpJAWGLV3hOMnjCZcH3TA02nx8fu/DJGdcsh7KhC0MfgU+hw+YJoRozGsXUjOzx+ciKWWGJSMubHnsG56DnCZbK1a/D4URTpmSja5YJSibLvaIS4ZAJ7GiwIXc/cgutp+b/g3o14P34R1zO34PvlE8InT/DK0Dmsf+07vE4PX9wl02bHJ7/x9uSHeXvywwS8PnKGdOWrWYvJ6NkWW5mFN8fPZ/OVzyGIAtlT5eyLUiiMFArhq7aRPXUYlRG3kt/6z6F8xU4OPfs51T9tw76vgLJP1+Etq0XUqkm7eiQAKZcMIuhw46+2UfHlBpQmHTEDOyLq1Rj6d8X62S/RMfmLK3DvPkLhxLvwF5xC27Wd7DozoBthjxdtzw6EgyFcJ6tJGtaV+vxyarccJn1KJJbS1GFURPq3pv8cfus3m9/6zab8p22EHfUEjhcStjsRVEqc3/5MxTV34Fq5Ft/hY5guv4Ckfz2J48PPCVvthGobPjpPo27zYVIulNsy98gBSULXiKdd+U1jHtWu2kXqlcNJuXQI9j35hJwyHcqWrWLnmAfYf90Cgk43qVcOB0Cr11JwMJ9pg25mxpDp1FbUMmfybNZ/9zs39L2eGUOmM2PIdHweH9f3uo47R9+B5HQSOH4EzZiJaC+4hFBJEVK9Eyniui2mNVwYBAvzEfQGJIed9KkjomutZtUu0iJ9QBARFQpErQrnwWJ0WYk4DhQgqBQkXTIEy+pdWFbvImXqCOKGd5c/2qz18vwuW4X72Cmqvv6Dk698Q8btUyAYQmPU4XO6SeqQhaWgHGfkg75ifyGpXVvTblwvfr73HTpPGUD+b3sAUKUnkrP0ISr+9W+8R4o5Nmku3hOnEHUagtVW9L1yCXu8BKutqNITiZ04COuPcuwky7r9FL3+A479haBUICpltcdVUI6oU+OvthHTpz3ByHyoEkzYdhwj5cIBiFoVSeN6Y9l0MEKb3Rg7ZmHbcYxDc5fgr7WTPKEv+c99zu+3vYblQDGrrl5I6br9bH/iU9IGd+bzHjP5467FWA6WIIXCrLryeTyRj2Nt5MCj7Is/cBdWNOGj2jV7SRrbi+pVu4np0y7av5pVu0m/Tk4kkDSxDwqdhtKP11D1/Ra85Rb8dU52X/UchEL4Kuqo/HYzCaN6kH33JRy88QVqftlBypUjcO7NRxmjR1ArCVjrSb5sKEqzAU9x5Vk8W/XTNo4+8B71h0tQ6LUE7S70OakkTu5HqN5D4tjeURezmpU7iR/ahbrNh8maMRFRpcTQLh0E0LVKlsc1vjcKgxZlrCE6rvyFX+LYk8+mfrMofOlrgk4PB2a8Io+roo5dlz/N5sFzIBRi7/UvUPzGD5x49t8E3D52PfEprS6SXaUTe7fFZ62ncsNBVox7hPJ1B0jokYMjv5zE3m3xO9zyJcIZqNl8mIwpcqKtVlOHk//BataMe5gNVz6PIAq0mjoMUacmfnBn/NZ6gvUeFAbZ1VOh12DKzUQKhMi+eRyCSkH6RQOp+EG2AtZF3GFrVu0ic/pEBJUSXZvU6NidkT3Rb3Ggz0kj9crhWNbuxTy4KwcvmM/eAXewd8Ad+CssFN7/NobO2WjbpBE3aQAhp5vYMX2o/W4jvvLaaBKgkMuLKnI4Yu7TnpDTTd26fehz0uS9V6lAadY3cQ2MH9UTXetUfGW1hD1+zH3a46+xo81MRJudTIfX7kIZa6TgmU/Pkm0pV8oXTIaO2dFxlS9bRf2hEiqXr6PklW+iZVR6DVUHi3ln8GyWDJ2Ls6KOjy54FFeNne5Xj6TNiG58Pe1fxLVOJSYrCVGlQD92NN6NW5u06920FUGhoPbue3GvWIV+0jgANAP7IXk8hC11cqbY4d1wRVz6T8tt+94CjLkZ1G0/GpXZ1at2n3NcHV65k6DdhfdUDdZ1+9DlpKHNTkZQKlCcQUN/ZR2eU1WkTB1B7NCu+Cqt+GvsaCI0zH1VpmHRGTS0bj0sy35BoP0zN+Gvsv7tfJ3uo9KsR5uRQOLk/gTr3SSMk9djh1fuxH2ijNIlP1PbSK77a+zUHy5h64h5uEuqEZQKtNlJxAzogEKnoTJiEZkwqget776YvTcuom7Toeh+p01PIOTy4thbgKhSYO7RDndxFenXjMRXbZND8JTWYuqTi3X9PpKnjiR2WDfq9+XjOlzC4WkvYt98kJRrR5MwoR+BOieCWkX9PvlA47SLL4DnVC1BlzcyX+nUbT+GoFKQOXUYVZH5MnZrg6hSUvzyN7iPl1J/qARPSRUg4a+2Rfk/YGmaGRnOf384zUNJY3oCkD51OKfeX8W2MQ9ycNZbKI1yjFxjxyykUEiOCVhti4Yi0mYkkDK5H5YNB0m5cADqRHNE7kPuo9dQ+um6c+oPNat20fax63CdKMO+63gT2aFONGPIzUCXk0rKpYNRZyVT89lq9ve8mbxBt5E36DaCFgeew0UEa2wYeucScrqw/74HZYIZU/9OKEw6Ui4ZjK/MQtFL37BjzHxqVu5EGaMn9crhmPu0l+OHRsbTGCG3L8ob6VOHR3WJsuW/o89JRZedROyADij0Giq+3Uz+c5+zvfcd7Og3k5KXvyLodHPs7jdQ6DU484rY2nEa23vdga+slhPz3iFxcn/ihnVHkiT8TncT1+3CX3bw9cRH+HriIxSt2o1KL8vk5F5t8TvdTawq43q1RRAEqjcdIiOiJ2Y30hM1STENg5LkA0BRrwelEsPkMdgWv0/13McJO5w4l393XnriP5U3qVcOp+Mrd0Tlzd/JgJqVOwm5vMT0y8WQm4lo1BO010dlwLne7zpyiv03LsJ5sJgtfWbiK7fgr7HjKihvsv+kXDKYqu+2ED+0CwC6nDTCvgCJk/rjLasl6eLBBJ1ugvUezL1zceef/f33fxmSFP5f/9//axCkv7KzbkELWvA/gi+//BKtVkubNm345JNPCIVCtG3blltvvRWVSsXKlStZtWoVcXFxPPHEE7z55pvk5+eTnJyMSqWib9++jBw5kieffJIbbriBtm3bAlBUVMT8+fN5+OGH6dmzJwCHDh3ip59+4sEHH+SDDz7g0KFDiKJIRkYGM2fOxGq18sILL/DSSy9RX1/Pc889RzAYZNq0aWRkZBAIBNi5cyfHjh1j1qxZf+nC/VuK7LaWOKYnuc/chKAQKV++nqJXvyNxTE86PD8NTUocIY8f56FiatfsRenxEnJ7yZx1KcrEGJRGHf5qG8du+Rf1+wui79ZkJdHlmyfxHCvlyA0L6H9QtqxRGJMQlBrunXc/O3bswGazkxAfy10zbuDyCycgqHQojAmAgPfrj/B9/xnqsRcC4F/zE5oLr0Y9fAIEg0h+H55/v0Po2EG2CnpeqXQTDoe57NKLuHXyYJZ//CEAVw7tBsAP24+w5UgJL9ws33SKia0Q2g/G4vTy2zdf89nSpcy74ToG6TV4V/yIcfb9qIeMIFwtHwxIoRD22bej6jcA8yPPgCgiuZ14P30JMUk+LA1s+bUJjbXXziF4aAfB/fLhqubyO6jP7guCgKOyjg+myhnIr192Pz/MfxdntY0n8j8m4PGh1KiQwhL7vtnIT498QG+vxJiN/0KTHINSp8HvcOGvdSJqlNgPlqA0aNk7dwneKhv67GT6LZmFqV069cdOsevSp5D8QXLuv5LsWyai0GsJeXzsuXYBjl1yXLGc+y6nzZzLQAD39jxO3vQocdfIVii6Xh3xnThJ/E0XIRr1CBolgkIhJ16psyMa9bgr5JhPxR+v4fDTy9FnJ9N3ySxUsQbsB0vYM/PNs9yher12OzH1pejHjgBRxLN5B5runVAkxhO2Oqi67T5Slr2GqnUWUiBAqKKasNvN76OeoM9n8zl471J8VVZ0rZLpseQeVLFGnHnFlH29kY5PXI+oVqKMMcheVUoFYV+ALX1mEqr30GHRraRfNwZXfhlHZr2Jc7/satvlndnEDu6MKt5E2B+k3uvFVmPj1XmvkH9A/lD75ti3zL1wLiePlzQZz1dHvubKTlcA8MVjk9FPu02O4RcKE6oow79tE+HqKnwrfyRmySdyJb8PKSwhqNUISiW1u0rJm/lGNJh5xwXTSRjdg5DHT9mn68iaPh5BIWLbfoyYvu1RxRpw7DzO4ZvlNdZuwQySrxxByOnh0M0vUL+/EHP/jvT88Rk5vpYkgSgSdLiw1TpYMW8pfW4aR9nefNqP683KB96jvtrGA4UfIYUlJEnCa61n76drcVkcDL10ENrcLPyl1ajSElAY9PiKyvDml6HvlkPY40MKhRDUaggECfsCFN62gMqTbjJuHEvH56YhqBSE/QH8tQ6kQJCQx4/reBnmHm0IefyEnB4O3PIKygQz3d6ehb5VMoJCxF1YydZxD0VpM3jTS6jjTfiqbRya/Q7pV48gcXRPfB4/G+9disqgpesdkxEEAY/FQUr/DnJyFYWINsGMp8aOFAzx05QnGHrfZfLhp1KJoBAJeXwcvOdtcp+4HkEh4rc4UCeYETUqyr/cQP7zshvv8P1voY43I4XDHH/iY0o//C0qVzu9dJts1SiKFL3xAwULPmfEoaUICgW+SLwqQSkiatWya3KCGUEpJ/TxVdahbZWMwqAlUGWjaNGXGLvlkHzJIJQGHf4aG5XfbUZp0JF0QX9UsUb8FjtlH62h+NXv6PHZgxyd/y45D11DTK+2aNMSCNhd2HYex11cRes7JgMQDoQI1XuQwlKTcXVaMI2E0T3khDuVdey66Mmz9gtVrJHNg+YQqHMyZNtrSBoVPms9+rR4RJUCV6mFHQ8to+OMCcTkZmDITMRxohx1rAFFJMmNJs6Ir9aBFAqz7oLH8VbZMGQnMeCdWahjDdgOlrDj7reisiP3zgvoeM9FKPVa/FYnu274F35bPX2X3Stbv1RZKftqI94qG10XTotaQG0a/wiZV48kZWQ39G3TZKux5FikUJigrZ7Ds9+OyoCEyBhFoxZRpSTocFP7+VrKX/+G5BvGA5Bx92XkTbqfzHlXEz9pAMpYEwGLg6qPf6X89W/InH8NCZeNJOR04ympJlDnIG5IF0IeP0dmv4VzfyEJY3rRZekcFFo1kgD+KhvWzQdx7jhG1l0XIaiViFo1SpOOkMvLgaueRZUYQ+6i29BmJOKrthKotqOMM1H76w7yH/6AxEn96fTmLES9Ro6Tty+fvRc8Skz/jvT66RnZ2jcsoU6LRwqGcFjrWTlvKZWRRCxzj77PJxc9Tu3xMuYVfIS9rBZ/vRe1UYvWpMfrdKP8Yy36ieMQYsxyAi6HE++uPeiGDiZYWSXv9YkJSG6P/DEWDkMggDeoRlQp2XHp02fJbV+VDU2yvFYqftxKxhXDUMWbQJIIWuvZMWwuHV+fSdIFAwh5/fhKawl7/dSs2E7WXRdFaRg4TcOdx3AdPUXbZ6ahyUpEadDiK7dw5I5XUSXG0P7Fc9FwJ8cf/oDMWyfR5v6pKPQagnYX+69d8Lfz5a+x0/756ahTYmW5Lgj4K62UfbQa+5bD9PrpGbwVFoIWOW6dp9yCITcDVbyZQJ2DkNuHt7QWUaMibnBnkCTKPlvH0QflBGqjiz4mYHfhtzjkhFgJJkJOD84jJ5HCEsZ26SiMOtSJZgSFSMBaz97rX8TcIweVEEadEkvSRUNQJZoRVEp8pTUcn/0mWbMuRd+lFdqsZARRQAqEqPpiHfkPvItDUjEm722CDhdhfwi/xY4qziTTMjJfiCKuokp0aQlyDLtgkMN3L8a+4xhdP7iP5Mh8hb0BFHrZittdUIGxczaqeBNSKEzhguUUv7PivPcHb5WNnh/PI3F0T3l/9/o59tjHlH6yluRJ/ej65kw58Q5ygsadlzyFY38hfX94EnPXVnjKLBx55EM8J6vpseQe9NnJiBoVQacHUauWwxucoT9s7nM3xs7Z9P3pacL+AFJYwltay4nHP8Kydh8JY3rSMSL3Q/Veqpd+T8UbX5N0/QQAaj5dRbetS3FsPoBpYFfCXh/F976O+0ABMaP70Oa12YhGPQFbPXXrD2Dfkw/BEGUfr6HDgumkXjEMUSvHljx4+2s49xfS47MHCQeCxPRuF1kzELC7sG49Qt7MxdH9sucn95M4qgdIEqWf/c7RBz8g88axqIQwFR//RszgznR4bSZSKEzY4+fYnDep31+IoVM2vVYtxFNUGYkFKuCosrL+vqUY0hMY+vSNGJJj8drqqT1YTMnaffS8cwqGlFiksIS/3sMv171Acq929LhhDLr0BOqLKtj/8Ed4q+30X9Ig63dF9MSc6ePJuWks4WAIXdiN67c/MF0+RdanFCKS14do0ONeswHrS2+T9vX756Un/pW8CVjr2T7sXjq9fleUf71RebOD7LsuPEsG2Hccp2L5Ojq9ehfxY3qijIRD8dfYKftoNSWvfkffXxega5uKQqfBX2PHXViBNjORsMcf3X8G73yD/OeW0/aBK5vsPxXL11Py5o/0+fEptOkJ+KttFDz1CUkXDJCtXONMBOochH1BKj//HWP3NsQO7iLH0qyxN/GI+78IX8G2vy/0PwxN24F/X+h/EVoOJVvQghb813D6UPJ8oBdCf1/oHDh9KHk+cM2a0ay2NDdffv5tvfpV89rqYP77Qmdg0ffnXwegt/f8tweD1Lz5yjCef9a+E66Yvy90DvRMrz7vOkfKEpvVlprzv618WeP6+0LnwEfdmpf5cM+u1L8vdAY0QvNuYbf8w7AUjTFBcv59oXOg1qc97zpS8wKGUqY8/2g4GWfEivqnEM4RefLvoGoGHwKEmuFQE2omDZszrirFn4cX+Stom6H66poZ2F7bTNobFGeHYfk7uEPNi8okNoP2zcUO7fnLgOvSy/++0DmQV3j+cc60NG8PE5vB9kGpeWulOfMVaKZzXHNkok5onmxzSOe/nnXNnK/myKnm7g/NtVlSNWOeY1S+vy90DtgD578umyvrtc3Q6w+rzr9/AMmB86d+n2boiNA8PbE5OmJz0Vz+VTSjjyOrmveN8/8KWg4l//NoiSnZgha0oAUtaEELWtCCFrSgBS1oQQta0IIW/BVasm//x9ESU7IFLWhBC1rQgha0oAUtaEELWtCCFrSgBS1owX8VLZaSLWhBC/5rcAt/Hm/yz9BvTE2z2mqOK7bhjfeb19bsW867jq3k/F1LAcz+s4O1/x2ygs1zc26Oy0Zz3HKai/+my2Fz0Rx3mVRR16y2TuY1b0tvTh8DUvPuNNOb4dVnDTbPbas5UDbTlUof/u/xYnMo31zXzeagOW7YzUVyqHluooFm8HxQaKZbejOjJHlD579fNhfNcdNvzv4AoGoGOQqKmhefrDlcn6D3Nqutarf+vOs019Ym+F9cz4pmrOfmu4n+90I4dFKdf1iQGm/z9uaA0Lz5UjcjWUVz3LCbi+bK+uZsl/pmLpbmUL6kPO6/1laywd2stqpchvOu01x5E+K/txe14P9/0XIo2YI/hdPp5OmnnwbAZrMhiiJmsxybbsGCBSgbxdD65ZdfGDt2LJq/iRd2ZuIVgEWLFlFdXY3X68XhcJCcLMcAuuWWW/jkk0949tln/6Pj8vl8LFmyhJISOWGEXq/nkUceQatt3iHRuVBcXExdXR29e/f+j70TYOfOnfz+++888MADAHz33XesW7eON954A4Bdu3axdu1a5s+ff876pxPoXHTRRf+ovQULFnDPPfcAsGnTJiZMmPAfGEUD9NlJ9H1nFqpYI/a8Inbf/RZSIETyqO50e+ZGFHoN2tQ43G88TWCHnE1X0BvQ378AZZtckCBcU4n7vX8ROn4QZfd+6G6ahRibgOTzIdXbcS95kdCJwwAo+wxBN3UahCWkcAjPx4sJHZMz65pfX44QGw9ISBKE7HImuUeff5kNm3cQHxfL95++E+27oNKhMCSAIKC58Bp8Py1vMjZln8HorpgmB+UPhfB88iaCVofuhrtBqUBn8yEolSBJVD/6Mt79R1C1ySLluXvRdG6H5bWPsC37GgDT5RNJenQmgiAQdtgRdDpcH36A51v5d82YsRiuvhYAyePB+erLBAvlJECxr7zO9I5dkMJhKrYe5bdbXiHkaxqrrPPN4+j7wJVozHqsx0v5/Z53sBwsjv4e0zOHYb88Q94jy8iaOgJVrAFvlQ1tciyCKFC38zgxXVsjhcOIoRCFjy3DseMoOc9OJ+2m8RAK4y2tIeTysv+iR+nx/dMIahVKswGFQQ7s7/hqFaJeg2nsQAhLBC02at78nJQHpqHt0g5v3nGUSXGEPT4qHnmD1MdvJ0OpRVQqKP95O8cXfY0uO4k+79wjJ7rJK2bv3W8iBUKkTOhDx/lTkcJhOaD62tWYLrsAFCL1363E8fGXpH36FsGaWmpmP0ry4gVo+/ZEksIESkqxPPYClDU9DNZlJ9Fn+UPos5MJ+4MUvvE9ha9+j6FdOt1euwNztzYcX/AFhswEEsb0Iuz1IwkChMIIChHnwWLMPdvKyZ4+W0fJGz8A0OXtWbx9QX8kCWpPVbFs3psU7c+PthufnsiCDW/Kcx0OU1lYzoLLHsHn9iKa9LR+bS7q9CRUaYly8hdRJOz1EbK7KLnvNYz9O5NwzXgQBCzLV1Pz/k/ospPovmQ2ukjQ/YCtHoVRR9BWj6/GjiYpJpqExZkn80WHRbeQevkwRKUCX6WVg3e9jmPXCTJuGkf7p29EEAXcxVXsmvQooXoPXd6eRdLk/kiA82Q1W+YuxbKvEENmIhevfxFHYQX6tHg0MQYEhcj+V75j/7++keVEu3Q6vXYXpm5tcOwrQNsqGXWcCX+tnbJlqyh54wc6vnonieN646+1s2PEPNo/N42EMb0QVAqkQAhdq2R2THwEVbyJDs/ejKJRQPeyz9bhLq6i7bwrMORmsGviwzj3F0bfoYozErA6kQIhKr/aQMoVwzG0SyMcCLF7ymPURxJ2dH3gCjIm9EEKSwRdHpR6LUqDFmteMdtnvUU4EKLDnRfQceYUVEYdSBKiSsnvnW8laHORfeskWt0+GU1yLCG3j5DbS8gXwJlXLCcPCITQt0un37ePoU6OxV9tY/91L6BKNJP77M0ojVoEpZKg092Ep3LmTyXjpnEojTrCgSAHZryMZf0BAPp887ic5AII2OrZ2PNOwr4A7R+/jqTxfQgHgviqrKjjTShNehwHizF2zELfOgUpLGHbcQxdVhIhj49D97yNM68IUaOi38pnMbRJQ1CKSKEwgiiSv+BzFAYtre66EFGpQJIkTjz9KafeX0W3JbNJHNcbQalA8gUoePVbTr75EwBt508laWJfNClxKPQaPKdqOHjXYpwRugMoYw30WDobXZtUVLFGAnVOHPsLObHgC4ZsegnCEoJSBAmOP/Nv8t/+JVq3+6u3kzyhN0qdBm9FHfa8YvbNfJNOT15P+kUDUZr1eMot+C1O9s//AMfhkzJdb5lI62lj0acnEnR7cR4vQ5scC6LAyc9+58Tin4jtmcPwX57m4G2vUPPzdto/N420q0Yg6jR4T1WzbeBsgCj/hjw+wr4ggkKk8rO1KONMJEbmwVNcxbHZb9J6/lUkTRmIKrIGypetouqbjXRcfDfqJDnRQ/mna9C1TiVpyoB/vFZCHh9H7nmbuKFdaP/kDeTd+go5869qslbKP1uHZd0+Oi66FYVGhRQMcfzB90i5YhgJ4/qgSoxBEAUq//07Jxd/H+0TYYmA1YkmNZ4uXj9HvttMlyuGEd8uneUXPUHVAXkuRz1zE92uHYVCpWTba9+x9SVZBihjDOS+chfa1imoEmOQAkGCdhfuY6cw9WyHFAwScnlR6LVIkkTFJ2sof28FICdK6v7uHASlgpDbx94bXsS+87gsx567iaQxvUAUEERRTsTz5SrCXh/xV08AQaDu81WE3V7Sn7wNQaMm7HLjP1lF0GKn8sWPSXt4GsqkODrEx4Ik4auyciSyFgDiR/Ug99mbUSfFIIXC+Crrmvze6s4p5D55A+s73YLCqKX7kjkY2qcjSRK+ShtBez3qxBiUMXpCHj9Bu6uJLAY5s/2QzS8jKESCTg+7r3oex94C9O3S6RrZj04s+ILqX7bTfclslLGGaOIohVaNt9xy3rK+9/dPENMnF0GpAEnCX2NnU4876Lp0Noa26ZF50yPqtYQcbsL+AGGPD337TGp+3kbcsG6oEmNAClP23q8UPSMnYjN1aUWXRbcgalTReRHVShx5xfgtDjlxSihM2B/A0Dad/S98ydF35LkWNSrG//wUpjapCEoRZ1EV+59bTq8nrkNUKgn5A4T9QUSlAvu731D31VoAMp+/i7hLRiBq1PJYymoonvkChn5dovtl3fLV1Lz1G9rsJHp+/AD6NqmE/QFs24+Rd8frcjK7524m7crhKHRqPKW15N32Gn6Lg16LZ6JJkvmj5JO1VK7eHdVVgvVeNIlmNIlmwoEQwXovvhobUihMwaPLsO84hr5tGr1/egalSS/TG4naNXvJu+GFs9Zz7nM3kzCmF0qTnpDbiyRJqBPMhFxeBIXirP3B2LkVPT9/CFWckbAvwL7rXsC+/SgAvc7YHzZH9oc2864g/foxBCJJkASFiCAKeCvrUBp1CColkj9IyOcnpmc7QKL04zUce+RDRI2K3j88iaiWkxeG3F5UcSZCHh8nX/uOzNsmozDq0KQnErA6URp1SJJEjyobm+cupc0lg8gc14uwP4izpJrN9y4l57IhdLplIuY2KThPVhOs97J57lKCHh/DX76NmG6tObLwS/Lf/iX63aGONeKpsqKLyOzaTYfIuHgQ7pPVKIDaFds5+fLXtH12GilXjUTUaQi7vATqnH8pb3p9+gDxQ7rIyXGCIdzFlWwb/eCfy5uvfkXy+om7agIIYP1iFSG3l/Qnbm8ib0IWG2WPvEnWG/MR1CpyUxIRBAFvhYUj97z9t3qAsUsren7+MKoYA1I4zOH736Xyq40IKgVDtr2ONiMBJKheuYMD01+O7qvdl85Bm5WEv8aGqNWgNOlw5VeQMKwrrgI51q+gEFFo1WfJjv/T+H8wu/X/drS4b7fgT2EymVi0aBGLFi1i3LhxXHDBBdG/lWcE9V+xYgU+X/OCK99///0sWrSIO+64g06dOkXb6NChw3/8QBLkvsbExPDSSy/x0ksvceedd/5lxujmoLi4mL179/5H3wnQoUMHTpw4Ef37+PHj6PV67HZ79O8OHTr8x9p76KGHMBgMuFwuVq9e/R9772l0fvQaCpasZO3ge/HbXLS6dhSIAt0XTGPr9S9SX1QFPg9CfFK0ju6GuwlsXov95onYb5mC+91F6G+dB4KI7ubZhE4W4vnsbSSbBddrTxMua8hWHDy4G+f8W3A+dCvuJS+iv/X+Jv0J2ssJ2sqiB5IAl0wexzsvn82HCmMiQUclQesp1INGI2a0avqug3twPnQrzodvw71U7qPu5tm4XnyQ0LGDiGYjFbOf5uRld+IvlD9yw3YHNc+/jXXZNw0vEkXib72KkxfeSkG/Swjb7UiBAL5NG6NFQhUVWOfeQ92t03F9+jGme+cBoBk7HlVuBz7qfCu/TH2OpJ455Fx07sDHlkMl/x/2/jo8qiv6/8Vfc8ZnkolMbGIQgoTgENwKweou0FL3FijFClWglBbqTt2FulMKFHeHhECMuE+ScT+/P85kkgClhfu7n++9n5v38/CQOWfr2mutvc/ea6+FtayOHYs/Z9TyW9vULyPzsWnUbjxE8tWjKVr1O3+PmkNE706Uf7uFv8fMJaJPZ/bd+yqbJyzkxENv0u2F+4jKHoC2iwlPtZmcW5/DZ3FwcPICRLeXw1cv5sDE+Yh+P67KBk7MeoOIS8dgXb+LoosfpOjSGdj+3k3ktZOoXrIK6187kEcZKBh/l7Qh+fg9nLxpEZuzH2FT9iPEjetH5MCuZD42TWrfiIfxNtlJnTYOgPotR9k0fgGbJyzk4MPvEDXjDmpnLKLy6jvQTxlHxAO34y2WxkAzcghCmJ7yiddSc/dcBJUK42OzT6NX98emoYzQsWXUw1T+sJXUWyai756Et8lG7qMfUfzWr+i7JaJNS2DHsFkcm/MOosvD7vHz2T3xEeIuHUrhM1+yc/TDxF85En33JIzZ/Yke25c37lnJ81OfRBAErlk4vV291z9+Kz6PlzWrfuKBXtOJiI3k8oelAFKxN1+EK7+Myuc+xZlThKBR4T5ZhbemkdJH3qDTC7MwTp3E8Uvnkjd5FhHZg1F3NtHtsWnU/30Ia24J1T9tR65Ts/+GZzj+xCeE90zlwM0ryZ37LpkrJIvgmOz+xEwcRP7jH7PvysV4zBYcJypAkNF96S3kznqLjV1uQaHX0PXxaaF+HbntBdZeuwxBLjDo0amhPllLavhtymP4XR7+vGYZtrI6Ol00mIhuwQjzTTZOPPohdX/slqKnujwcve8V3LWNxF05El33JKq/2sjBG54BwJg9AF1aAtuGzSJ/6Rf4HW4adxwDQUbGs7dz4KZnCbi80ibT7S+QcOVIAi4Ph25/gaYdx9qVUbzia6yHCvE22tgz6RGS77oI0eNlz+RFuKvN9FjRaiWd9+Zv/Jm9kLUTF6HQaXA32vh95Bw8zXbSpl4AgOV4OY2Hivm2860UPPs1focLX5OdsIxkkm8ajxgIsH3sPAI+HwgCB295Hm+TjaRp4wEw9OmMs7SWk6/8QO0vO+mx4g56PHs7B298Fr/Lg7fRyuHbXwjxFIA1pwTLwULWp95E+Wfr6f36g9I4Th5E1IieHLjpOfZc8SRyrQptWrykDzYdYcfYuewcNx9Nciyuqka2DX8Iffck1HFRrE+5ieJXfiB6ZCbbhj/Esbnv0nOFZJ0ecHtxnqwhZ/bbbMmagd/lxRLcgNGlJeCubGB96k3su2oJpmtGA1Dw7NfsvfwpNqTeROU3m0l74LJQ+0++8QsFT3+B5WAh+U9/gSO/MlRXC9JmXE7DlqNYDhRSv+4ANb/swttko8vDVxFwedg84H5yZq/CXdd0miyXf7VJ2vAwW9k4XNIdmUumo09LYN9tL7Jn+vN4m+wcf+kH+j8vjXd4RjKdbhqHNa+cAw+/gyWnlMg+aZR9u5UNY+aRdOUIwnskk/nYVBr+PtiOpw7f9BzHZr+NOiE61IbqrzZycNpy1PFRHJr2DLtGzybuypE4CirYM/Zh9o6bi7Owku4v3Is2zUTA5SH3vpfxBGVAkxpH4ZOfsGv0w+y76FFSH7iM8N6d/7Os7Bg2i7y579LzpXuIHtsXZ1kdXR+/kYM3PYsYlJUjQb7q8eztFD//LXuz51G84mt6vCi1ac8Fcyh88mM8ddJ6RPT5KXzyE/aMnk3xiq8J79eFIzc/x7pH3qfnlSP55e5XKN91PEQDmSAjfdJAvpu6nOayOrpOGUx0UAekzLoKW04xxcs+x1lUibOoipqv/iZ6/AD2DJ9B0eJPEdQq9o6ZzcGLFpF422R03ZMB6PXyvZS9/yfrU6fTvC+f3q/cF9Jj+jQTW0fMRlAp8Tbb2TZ6DlHXZmO8+RIKrphD/kUzMIwfTPxDUymduZL6938kYHdTNut5rBv2YLz1UqqWfUD1svexHi7G12Sj5JUf6dHCn4KMHs/eTsnrP2HZn4+7ytzuvTrRGKI3QLfHbqT5QD716w9S88N2GnfmEt67M0Uvf4+jsApPTSPH2ujiFgxa/Sh+u4v69Qcxb82h3zvSZrevyUbeox9x8q1fg+VPo2TVb2wbPhvbsTIQRZzldeel69WmaNy1jewYNRtvow2ZUo6+exJH736F/RPmsX/CPGxHivE129kzfAYFC99D0KopWvwJqvgoXOV1bE2dypFpz5B4x5TQePV44kYKnv+O7dmP4LM4kMlkbBk+G7leQ/SITLYMe4hjj38MgkBxsF8tCLi92Epq2TXnHb7pegfq6HCGv3Y/G29cQdFXm1BHhbH9/jdYf/XTJD52OzKlgvBxgzBkD6bh679wHMrHkVNE2aNvkvr8QxinTuLEZXM4PmUmhuwsdGkJdHvsRuQaNQdueIaaH7bjbbLR+YFLicnuT0RWd5r3nmDvFYsRPT56rrgD0ecn96nP2DhmLlsuepzOt02i77N3ULTqdw7Pew91jAFBreTvUXPZNGEh7vpm9t//OgcfWkXGi/cCoO2cgPVgIe7Keo7c9SKiP4Cuc/wZ5bllzVH80nd46i0gilR/vxVBozrj/NDnvdm4yuv5O+Umyt5bQ+9VEu+0zA+HbnqOfafMDwBlq35jZ/YCbHllFK78hm3DH8LbYKXm553svGAe5V/8TWRWD7aPms2+a54madp49N2TCLi9HLpqMXvHz6No2efo0hM59sCrnJi7iu4r7+Lk899w6JolFC//Ar/NifVwEb4mG0de/5mhy2+lcvMRfh7/CL9MXISlqIo+D15K3Z4THHn1R3xOD79f9AQ7FrzP0OW34mmyc/ixj9sdQvUKfnesGzWHyN6dKP12K+vHzCN2dG+ajp7k7wmL2D9hHqUvfhtax+ZMf5aK935HHqb9V33jd7jJmf0261On4zxZg6u84ez65poJRE+/hMIrH6bg4hmEjx9C/KxplM1aSf0HPxKwuyh/aCWWDXuIvfcaTt64iJqVH2M9WIijuIqyd//4T+uAni/fiys49xYs/4qey28HoPvTt6JOiGLb0JkcuGUFcRcORt9D6kvajCswbznKtuGzUYTrcFeZ2TZ8Nj6rA2+zjZ3Zj1DwzFe4K81sHfZQO93RgQ6cKzo2JTtwTjhy5Ajz589nzpw5vPnmm3i9Xn7//XfMZjOLFy9m8eLFALz77rs88sgjPPzww6xevfq865s+Xfogz8nJ4cknn+TFF19k1qxZfP7552zZsoWFCxcyZ84cqqurAbBYLDz//PMsXLiQhQsXkpeXd1qZjY2NREe3fgwkJiaiVCqpra3loYce4vXXX2fu3Lm88MILoY3WoqIinnzySRYsWMCyZctobGwEJMvPzz77jIULFzJr1iyOHTuGz+fj66+/Zvv27cybN4/t27e3q9/j8fDmm28yZ84c5s+fz9GjkqXexo0bef7551m2bBkzZ87ks88+O63tBoMBnU4X6q/ZbGbo0KEcPy4t7I8fP06PHj3OSoeSkhIWL17MzJkzWbduXYgmTz75JPPmzWPOnDkcOyZ9mD/wwANYLBa++OILqqurmTdvHp9+Kp1m//zzzyxcuJC5c+ee9xjHjOxF5a+7AChbvQXTlCyiBnTFXlxDwsSBVP26C391BYouwY1WrQ55Rl8866STP/w+EEUQReTpGQTqqpF37oZnw694dmxAOXAYoqNNJGN367UsmVoD/+HqSVb/PkQYwts9kynUiH4vBKSrg56dG1AOGtE+46l1KZUEaioI2JqR9+iD5ctfCBs/HLw+AlapjX5zM+6jJ6BNVF5Nnx54SyvxlVeD14fvRB6iy0WgtiaUxpebg2iTIi97c3MQYqVNXNXgwYhuNwqNirpDxchVCvxuz2l9jM5IIe+zDQDUHy5GZdBLp8dA2h1TqPptF556C+EZKVT9uouoAV2xnagkekgPRK+fiu+3kzA5CwC5Tg2iiHHyYGpXbwTAdrgIhUGHMlhmwOEifEBXXKW1yAIiotdP86+b0Y/o30ozrQbR5cZ1JB9VJxOuo5K1oPPgcQSDHrleukYlKOUIQUuNmJG9qAryU/nqzSRMkdrkd7QemET1T5esbCqqwOfDuW03+gmjsf0onXLrLhiB5csfCFhteI4cA0FAbjo9gmvMBX2x5pTiLKml8qtN+J0e4qdk4am3YDlYhOj1E9YjhepvJAtfy7585GFaVHGRRAzujujx4a4yI3r91Py4nZgpg4mdMhh3dSPaMC1FB/LRhGmxN7VeMes/aTBet4fmuibsTTb8Xh91pTWYuiYHU4gIei0Rk4bQ9NduEEXqPvwVuUGPp6IOeXQ4jtyTiC4P+ANYdx4lYsowokf1Qt8tkeLXfqL5QCHIZFgOFhEzcSB16w4QNyWL5n0FKAw6VHGRxF86DEEpp/LzDVj25aMI1yFoVBgGdgW5QO2P2yWrwu+3EXfx0FC/5OFa6vcXogzT4mlqHyncOCCd5hMV1O6WdFnpH3tImTxI4ul6C9aDhWjTEnCW1eEorqb+t90owvU0/LWf2CmDadp5DF+wzJgpWSG61/y4HUGtRKZUENYjBUdxDSqjAUdxNVXfbCZmwkCqf9xOWM9UHIVVrePbUoYIAbcPZYQeTUosglpJ+Yd/4muyEXB5UBj0qIJ87bM5Q/nD/BcJrwABAABJREFU003YTkoyenL1ZpIulHgxacogTn4jHSgY+nbB7/SgiotE3y0JR0kNjqJqHMXVKPRarMdKiZuSReXqzcQF80eNyKT8/TWIXj+u8npUcZG4KxpQxRhwFtdQtVrqUwtPARjH9qUqSA9vgxWZSoEqLpK0mVfgszhoWH+A5l3H8TvcJFw1CgDzpsOIfskSQJMQhd8h6TO5Vo3PJl0305iMiL4AxvH9aN6X344WUcN6UvvLTnwWO94GC5pE6fqtrlsilkNFAO3yOIurQ5ZjMrmAp74ZdUI0gk5Nj6dvIfPV+9F1S8LQPx13XVO7ugCJTl9vJnpUL04s+Zy4CyW6Gcf2wdfswFNvofKrTQgqJfKw9lcwzTvziOjXBZ9VGr/y1ZuJn5xFxTdbaNybT8PmIygNOhyldWhM0tohvFsSjfsKMA7rSeXPO7GX1OBpsmFs0Yk/7iDzsRuo+m033npLO55q2nmM5h25yAQh1IemncfQJMUQ8PhwldQiev3U/rgNVYwhNA6WffmE9e6MZe8JnKfIQMSQHiGLXb/dhejz4yypOSdZsezLR5uWQMnrPyMo5ThLa0OyUv3NZoxBvlIaI5CHSzRUGHQIWhU132wi4HBT9ek6BLUSQavGU9sUalP0Bf2w51egToim+kAhcpUSTxt5AUjon07DiQoqgjqgYM0e0idJOkDXPZmmLUeJmTyYqo/WokmJJax3Wkh+zOv2I1NKfO23u3DkV6AKbvoqI8Ow5Ja08lyYdCsmdkoWld9sJmJgV2x5Zcg1KpRR4TiOFOC32hFdbvAH8JRVE3C4sf61i4DNiTO3CMPEoQhaNaLThSunkPCJw6j66m/s+RV4zdYQfxoGdsVZXEPEwG5Ufb2Jmh+3o0mNC73vseRm8pd8Lq1jgOhRvWjel49cp6bq2y3EThyE1+IgangmZe+vQWHQ4yyrC+liALUpGm1KLGUf/SXpmzd/QRljkKyp28xHLeXX/CLNkXV/7QdA9PrPS9d7G6w48itxFlYhU8qx51eEdE4Losb2pfKjPyXab89FJpcjUytRJ0RT+cEa6fm2HES/H11GqpRJFFEE+cvQu3No7ESvLyQL9RsOISjkCKrTr27HDcug7NfdCEo5AbcHkGEvrUP0B7CV1JI8eRAKvQZ/kw3R5yfyopHIlAoEtYq6j35FHq7DdaIUeXQ4zmPFofnStiuH2IuGED2qF6qYcBp3HKNy9SY0STGhec5ncVD1zWaa9+UjU8hRRklrx+ag5Zjf7sKWX0FUVjeqft1F51smUvnzTpDJcJTW4iiupvLHHSRMzkIRXEu1yGnz3hM4iqsJWJ2IPj91v+8+qzyXv7cGVVwE7ooGXCW1BFyeM84PmpQYyt6V1j8Vn6xDZQxHFRdJpzPMD/HB+aEtokf1ovYXKRJxydu/EjWyl9SWsX0RAwFcVWaaduXhd7pJuFo6hGqZT2IuHIy32YYoiliCNFMnx+KpbcJrtiJoVVR/9TeO/ArcZhuqCD1NeeUhPqjbX4jOFI05p4TYQd3wBcut31+IKnjroulgEaKv1a1Qy3dH1ICuWE9UhnR23dYcNLHtXR3FTB5MzepNNO88hiouEjEQ+Fd901bGVHGRKCOka9b/pG+cRwrwW22t+qa0Rd/sRAzqm/CJwxCCVpkBhwvDhKFU/7gNmUKBPa/sP60DVMaIkIW4p7Yp1L6Ycf1wV5txltTSsHY/oi9Ap/svaW3z15skPjEZ0XeVDolqft2FIjiPtvQLaKc7OtCBc0XH9e0O/Gd4vV7efPNNHn/8cRITE3n99ddZu3YtF198Mb/99htPPvlk6Hr31KlTCQsLIxAIsGTJEkpKSujUqdO/1HB2lJSU8NJLLxEWFsaDDz5IdnY2y5cv5/fff2fNmjXceuutfPjhh1xyySVkZGRQX1/PsmXLeOmll9qVM378eJ5++ml27txJnz59GDt2LCaTCYDKykruvfdeMjIyePPNN/nzzz+56KKL+OCDD5g/fz4Gg4Ht27fz5Zdfcv/99wMQCARYvnw5+/fv59tvv+Xxxx/n+uuvp7CwkDvuON2v4Z9/Sgu0F154gYqKCp5++mleeeUVQLKwXLFiBQqFgoceeogpU6YQExPTLn/37t05fvw4gUAAk8lEt27dOHToEIMGDaK0tJT09HTeeuutf6RDaWkpy5Ytw+VysWDBAgYOHMi2bdvo168fV111FYFA4DSr12nTplFWVsbKlSsBOHToEFVVVTzzzDOIosiKFSvIzc0lMzPzP4+nKjocr8UeWlw4qxrQmKLQmKLwNFoxXTSYbVc/TeYtg5CFSXwljzMhWpvR3TMfeUZfZHoDiCL2lQsRomMQnfbW9z37g9uFe8337TYIlVmj0NxwF7KISOwrFoaei6KIIkLiA7/Tgug+i78hQRHakAQImOtRpPc8LZkyaxSa6+9EZojE/dtqhDhTax9GD0bVJQVFion65W8hOs9saSyPN+KtbvWrKU9MIlBT/Y9N01x4MZ7d0oJICAvDtX4tU3e9gs/lwWt3YTlZe1oefUIUtsqG0G97lRl9QhSaQADTRYPZfvVSBg7pgd/pRvQH0JiicJTWEN5T+ohwVTWQeOUIxl33POoYAzk3LSfloatxVzaAKNLnq8dRxUeRePuFlDz7JQgCPd6ahdpkpGLVr1gP5BObaUTbrwexc24m8srx+K12Sm5cGOyHDr+ldXPZV12PwhTLmPdmoU9L4OSHa3GU1J6Bn1oPHxIuzKLnohtQm6Jx7Wm1YtYMHoDnWD5i0MmRPC4Gf017P6buI+0PN5TR4fhdHpwV9VL/K80IWlU7yycApUGLq6KVru4qMwN/eBJNcgyOwios+6WNVndlA4aBXVGboih542eueXQ61y66GX1kOFu/kTaLVVo1F957BX9/sgZT12QGXzKCKXdfhq3JRmnuSQDqPvqdLu8/in5QD8SAiOt4CZ7KOrzV9SgTjHgr6gkb3BN5ZDgBl5uIcYNwHi/BZ3Gg62IiamgGpmvHoDBoMfTvgsYUjeVIcahfriozGlM0us7xeMxWer5yH+G9OiEP06BNS0AdG4G30UrMlCzq1+xFnWhEEaEP9avbEzfR5anpqCPDyA8udAHCUmMZ/fr9yNUq4oZIBxCOmiYigyf8LVCEafE0WHBXmoP0bCDg9p5Gd7UpGldwbFr4U2HQoYox4K5sQJ0QjbuyIUR3y/4CaUP1DGVY9hcQMyULTUocg/96FmdRNY78Vktqd1UDalM01Ev82eeRa+l83RhkCoGjK76R+lJlRpcg+ajSJkTjqGxArlURM64f1rwyNKZobHllGPqlY95yFHVitHS9Sy6gTojGVWkO8bLGFE1NRQO64PVIn9WB1+JAkxAtXcE8Q5/Upiiix/en2+M34rM6sR0rRWOKRmMy4rO7GPDVIlRGQ8j65lRel8kF6tdJMhNw+9AkGZHJBbRpCSAXCMtIoWH9QVxBmRN9fnwWB0PXLkeblkDl6k0kXDosNIbRo3sz7O8VWA4V4alrQmOKxlPbRObL9xEzoT/OklrkYVqa9xfQ5aErMW85SuTQDBQGHQmXD2fr8Fno0k1oTNG4ayWrPFVsRKhed5UZVYwBV2XwKqFcxrB1y/FZnQQ8PhQG7Wl9bNmQBHBVNqCM0OFsI7uuKjOdbs6mdsMhACx5ZfRcdD0+mxNBpcA4IhO/24vGJI2zz+Emok9ndt3yArEv3nVGvgz4/KiDfQdQx0W2+3h2V5oxDOwW+p0wbRx+uwsCoqRbaZEBD+qEVp+LmpRYVDGRuMrrQ+X9F1mJmTwIX7Mdn9UBcumq7pn4ynqwkG5P3ES3J29CJgg4Cipwt6GVr8mOXN/elY82LQG1yYhlv3TTw1ZtJiyhvd+2sIQorEHZBrDXNmHsJukAe85JYi4aisoUjTxMgyY5Fk91I+4aM6ogDd1VDahM0cjUSsJ6p2Hdn48yOhx3bRPdH5tGj8dvBIV0fRUkWXJVNIT6KFPIpWfHijGMywrqSQ/6oX0Q2xwUKpPiiB3SC295LUXTFknP4o0EvH7Ce6fRvL8gpBdaylabonBVNCCTyzEM7Iq7qoH4q0birjZjC266KSPD8Fkc1Py0k9hJWfT7eB7KqDBOvvEzYT2ScVU0hGSsRRd7apvo+dwdkpuF2ibCe3XCVWkGkdD7Fsh1anwWR2iORBBAkIVoca663md34apsIHJYT+mQxu1F3WZMI4b1lDYCDxa28nRVA4oIPXKdOsTD6pRYZHI53mBbjz3+MVlfLaLH4ukIGhUnnpZc4yj0mtCGcksbFWFaqG8OPVNFh+GxOJi85mnCOsdTt+c4xv6Su6gTH66l8zWj6PXQ5WTOupyyB1eAKKLuZMJnbsYwLouwEX2Q6zSoOyXgrahDn5UZmi8N4wbhz63AZ3HgqW8mdkoWlsPF6NNNyPUa1KYo5FpVaM53VTWgCNNKtK2TDia0KTFE9E3D02hF9AfQd0lA0KpQGnSM+OEJchZ/hjrWQPJ1Y0i//xIO37RcolGQV92VDcRdORJXxdnkuY0sBueH2MuG4SioPOP84He40SRLB9lxlw4DQZB412TEb3dJV36D84O2zfyQfPtkTFMvQFApJHcvzfZ2c1VYZiq+ZjuiR5Idd30zurSEEO9l/fUc+owUan/chjW4FrLlltJ57nV0euiqkG4RvX7CeqdRf6AwNJc6g7zS9YYxnPxZWu/qEqIItNGfLWm9Va06pe13h9YUhaO0FkPPFKl9DRZ0KbGMW78cf41Zsug1RYf4VBUr6ed/0zctMhY1LAN3bSPKSH1Ixs6ob/KKCf9XfdMbb3ktxTcuBEEg4tIxGK4cT/l7a7DsL/hP6wDnyWriLx9O3EWDQRCwHZPWHjK5gKCQruCrk4wgF9B3MQX7HIGntglltAFvkw1VjPQt5qltQq5TM2zdcjRJMVhzStvJZdu19/9aBP7n/Of/fwUdlpId+M8IBALExcWRmCh9DI0dOzZkUXcqtm/fzoIFC5g/fz5lZWWUl5f/X64/PT2dqKgolEolCQkJ9O3bF4DU1FRqa6WNliNHjvD+++8zb948nnvuORwOB05n+9P4zp078/rrr3PZZZdhs9lYuHBhqH1Go5GMjAwAxowZQ15eHpWVlZSVlbF06VLmzZvHd999h9ncOskNGTIEgC5duoTacTbk5eUxZswYAJKSkoiNjaWqSrLQ6d27NzqdDpVKRXJyMvX19afl79GjB8ePH+f48eN0796drl27kp+fT3FxMYmJiahUqrPSISsrC5VKhcFgoFevXhQUFJCens7ff//N6tWrKS0tRas9uzPvQ4cOcfjwYebPn8+CBQuoqKgIWW/+Z5zJD7ooIpPJiBrUjdylX7Z6w24JFCDIkXfuhnvdz1hn34R3y594929Hc+1tUoEyWei9a/UH4POhuWxquyq8e7dinXsL9hceR3Pt7aHntqdm4GuqwNdchVxrQKY4Rx+jZwhm4N27Feu8W7G/9ATK4ePa9cGx6yDWPzYhOl1E3Xn9P5fbNriCUoGiWzf8FRVnTKrsPwDthRdje3eV9EChRNm7L18Nn83ng2Ygkwskj+t79jra9KfX0pvJXfqFNA5t07T83abPjpO1/D16Lrm3raDTghtCSQ5d+hgHJs2XPiovHY5hWE8IBDi59DPqftxK+ICu6DJSQuXUvfAJ+aNupfmnjURPv/Sf6RIIsHnCQv4a8ACRA9IJC17zO7UPLaj+Yy9/j55L4Zu/ourZHQDt6KEE7A785qa2xAj9pc7qhzw2GutXP5xCrzO0RxQ53fL21IQiOfe9St68d1HFGNC36XdL+tgLB/P10o+YP+Jeak5WcsmD1wJw+ezr+ev9X/EGF/h7ft3OnKF301RjJq6TtNA3jB2AM7cY69bDlM55BU2PTghadah9AacL87cb6Pr5Yrp++hTOYydDm7GCQo4iUk/x6z8TcHro9+5D7drd2k0RBBm6LiYqPv6L3RMeAX8A03VjQCajaWceybdNYvDa5ZLPuUAg1K8TT3zMd4NnYSmupu9DVwDgrG3i+yEPsX/ZV9QfKGD0G/e34a9TiXxGwiP+K91PKes/BSyR0hgGdEX0B2jencfh6SvQdIpHdcpmSls+O/LsN6yduAifzUXX2yadniRYdeLEgTTtOY7o8yOKIvb8SurW7CUmuz/93nmIgMcH/kCo4eK/BUs5a59kVH66ni0DH6Dqu62oTUapPBkoo8I5ev9r7LnsCRThWlRGQ7ucqfdcjChC9XdbAfDUNiL6/Axdu5ywHsn4He7WTY6WdgabsjN7AVv634ehd2eQS8tNV0UDh+9+mZ3jF+CuaUSbZgr1Lfeht9g2bBa6zvHUrdmL3+bEOLYvaTOvkHzdWRz4nR46P3D5mWnyD3J56PaX2DlhIcef/BRVjAFB2f48/ozq75Tfygg9psmDyAlukNjyKyl+fy2ahCiGfbEAR1ldyGofIPmaUZh3nzglosOZ9ezZ0MLbqQ9dhegL4KluPK0YsU06uU5N7/fnYD9RTsB7ahCgf5YVQaui80NX4iypbd+mMxBHn5HMiSc+ZufA+yh44iPCMs9w4NymCLlOQ3i/dCre+x1/G+vI08fv9LpakpS99iOKSD0Rw3oSc9EwbEeL2yRqU4RaReZ7cyl84kOpLhkowrUcf+ITNg98gKIXvpUOEU4nQahNvtpGnEcKSft0KWkfP4WnorZdHe68Yhq/XUfTTxsx3ixZFMkUctIXXs+Jxz9u7aPYdt5s3zeZIGC64QIKn2tzyySYpEXn7Jq8EL/dRcIVI5FrW9cjLXQTRZGYiQPxNlggcLp/s3/VGafQ7tQH/6brW9obf+UImvfmn1oQsVeOwl3deOY6g3kFnYbM9+biLKoKWc+l3jqRvCc+YXv2ArxmK71fukdKLJOdtb0AMmQgiqyZuIifBs1AnxyLTJB0j+mCvtgr6in6ahNrJi4iack9CGFaEGRo0pLwVNZRNvdVaUPp6mwCTjfm7zaQ/vkS0j9ZjDO3OKTrch56m5TbJjHg8wUgCJK+RsaZZLxlHOQ6NVnvzSbvudUhvSBTyIPW505yl3xO1juzaD5cTMV329hz2wt0WdCyNgzSW5ARM2kQ3vpm/uvcp0s3gT+A42TNae9A2giMvXgIg9culzZ5W/SYDBRR4eTc/xr7TpkfKj7+i+1DZ7L3qiWI/gDdF7e6mRFFEX2PZNSmKGy5pe0ra+HJQIC92fNo3HoEbffk0FpIbYqm7O1fWnVLr86kLbyBgsc/xBuUqxZ69pl5GaIvQPH324Jd/2fan5E8wfQtaRxl9ZR+vZm/sxdS8f4f9Ppw/j+se9s8OoO+aUHClSOpW7PvrG0QRRFfjRnn0QI6f7KUzh8tDuqb1jzuvJM0fbuOpp+D+iYQwLE3lyO3vUDEwK7t15FnWQdoUmIpe38NWwY+wIknPkbfLQlRFPE22vC7PAxdu5weS28h4HSH1oVnpBvgrmvGXlDJzgkLsedXkD736nY3EP6T7ulAB05Bh6VkB/4z/i2ITQtqa2v55ZdfWL58OWFhYbzxxht4vd5/z/gvUCpbr2nIZLLQb5lMRiC4IBNFkWXLlqFSqc5alkajYejQoQwdOhSZTMaBAwdCf7dFy+/k5GSWLVt21nYJghBqx9lwNmXdto+CIOD3n34S06NHD9asWUMgEGDChAlotVq8Xi+5ubkhf5Jno8OZ+piZmcnixYvZv38/r732Gpdddhljx449az+uuOIKJk6ceNY0AOvWraNfv36888479G7z3NNgRWmQrldIp5ZGXNVNOCvNqOMiyFo1AwB5QiSi34dy0Eh8BbmI5jr8hZLlmmf3ZjSXTkWIS0R0OZDpwkLvFZkD8BUcQ57W/Yzt8ucdRohPRBZuQLRaEBuDp8tigIDHgUypRvT9QxTOgE+ylgxCiI4h0HT6BnLbumRhEQhxiQTMdYjmOvB48dc24NyfQ9Sd1/1z3up6lAnSKbZ+9GAC5kb8ladvSsq7dMEwZx7OdX8RuVJyUi1aLIgOBy6zZPUp+gJEdJJOujNvmUBG0Odi3aEiwhJbLW30pmjsNU1E9uvCoFVSoCNVdDhyrYqEiwbjqjSjS43HFfzg0JiMob8tO4+h7RxP885jqBONWHZLY6WMicC8di/hA7ph2XkMd2UDqphImrfnEDVuAApdAG9N6wm/TC7HePc1hE8YRsDuRG5ojTSoSIjBF0zrszho2H6MyIFdz8BPp38Q1W86QveZlyFEGlD3640qszvqvpmEX3MJCAK+8irk8bEou6VhfHwOfnMTvuJS2p7heRusyDUqtEmSFbMmMZqAy3vaB5jX4kCTZKTFjkNtMuKubkSmUuB3uDGO60fU8J50nn2V1La/9pNw1Sj2z3he6qdCgbGbNPZp/bsx6KJhKFQKwqMNxCRfidftoa6shu6DJQvl6GuzcRVXoB/QHW2PVPzNNnT9uqFMiMFbY0aZEEP9Z2uoflHaWDHNvwlvVQMRF47AcriI2t/2oOuSQMDrRwyIeBqt6NJMIUsejSkad3UjzpJa9OmmkKUnorTgbbEMOXj9MyTfNom0udcgkwu4axpJuGoUR+98CRRKBKWCiGSJdgGPD7fHhr3KjEKjwnqyFkN6Arr4SBw17ekpXRuWoQ7yqtpkRFCrpI2aNnBXNaBJigFOhPjTY7biqbcQNaq3ZMWUaESdKI1Hy/9nKiNiSAaiz49hcA+6Lb0Vd5WZyCEZWA8UthvTdnkbrMgEGSkXDybn+e/ofucU9CkxTPrrGcyHitAlGkm5bChVP2wnfc7VofyV32xG2ymO/TcsJ/vkxxJtqhvRJEaH0riqzJJD+iAU4TqUBp1kQfUPfXK3ySOTC2hTYun92gO465oQtGq8Qf2A2H5+Ml03huhR0lW8YRueAxGc5fU4y+vZlb2AnivvIvGGC7AcKgzR2V3dSPxlw9GkxDJsw3McmPostuPlIctO58kayYpCFKn4bAOd77s01E6ZQk7f9x6m+uedaFNjSb5tEvoeyTjL6qn+aQeNW4/StOcEAz5/BHWikd6vPYCzvJ4DNz6Hp64ZmVyOwqAj7aErELRqsr57DJ/FgcIgRUW2Hi6Wggsp2vuQ9jRYUYRrEZQKRq1fHrIo0yYZaQTCM1MJ75nC1quW4m1sdTtQ9N4aus++ku3XLKP/i3cT1iUBe5k0D4SlxROWFs/EPa+gig7HOGEA1iMn0STF0Ix0PbklcEiIb2qbgkEsJKgTo/FUm4m/bizGiYM4dM1iui65VQqu1kYG5GoVnmozMoWc3h/Moea7Lei6JiKT/XdZ8VqdaFPjUETo6fPhXJRRYcRdMpSaH7adxle69ETqftuNHKj7eQc935ghWdi08GSkHr/DTeJtk0mcPgFNajz242W4SlsPbcMSpDmmLWxVZsITWzcM9XGR2Gul9vptTk489CbatAR03ZJQxUdS+8M2osb2w1NtDtLLSOcF11P7/RYaft8NSLpaEa6jbs1eiQdySqQAKrTKkrOsDk2iMaTflBMzsG07SN1bUiC5pJUPoWxjiSqE6/HlnaTp5010fv9Jal//GnX3FBq2HqMuWK/aZCT6gn4kTr0AVWwkNT9tR5PUSseYiQOR6zUM27Ai1PaBqx9DodfQ7dGpaFJiGPj1o/gsDpylNYh+P5okY0jGNKZojBf0pdPdF6GM1COTy+m64DoEpYLMF+4CGafpJb/DjcKgC82RBAKhzQ9Xlfncdb1OgybJSHivTlR+uVGySm2pUy4Qc9EQGjcdDvGg6bbJRAzJQNc1EZ/FgSYlltTZV1P7/RZM0yeGxjHxurEce/RjqRidGuPIXoxY/yzO8np89tY1mWTdebI9P5utoWu7XosDa2EV+iBPpV0/Bkd5Pc7qJmwna/CU1RA/43o03YKWcvmlKBNjQQRVShzKBCMNn/1BzYtfSO2fNx1bmYX4S4biLK5m//XPEJHVjd6vP4g6PoqIQd2w5ZaEdK3GJFmUu6sbkSnkZL0/m4rvt1H+9WZ6PXETMrmAq9KMJa8UQ2YqTQcKEQMi+nQTrupGzDvz0HZOkOha1YBMJiO8dxq2I8Wok2PPIs9t1hzxUQhKBYduWUnnGVeccX5wFFTSuD2Hmh+2kzbvWmRygczXHpACm/zD/NDiN7bFNUXEAMkaT5MYjbfRRr8P59C8vwBldKvrI3VMBHUn97Zrr6u0DoXVSfS4/tjzyiSXHQqBrPUrpU3RSD0N6w9Q//tuUKjRmaJx1jTR5drRJE8YwMmfd3HJWunbrOFgEUL/LqGyW9K2veDf9rvDWWlGlxqHq7oJAFVUGI5ySX83rj+A7Nk7UUaHkfHGTCmoVkE5MoX83/WNQYegUhB38WBy57xLRNBS8Z/0jWJSBrZth6h/S7pZkbRyNkpTW32jw3X8JM0/baTT+09R+/IXeKvqUUbqadyWi3Fcv/+0DlAnROEskTamlUYDikg9vV97AMfJGjQpAruypQCp2eWfYw/eBvHUNUtXw2ubUUaGST5KAXVsRMgi13a8HGVkmKQnDhWF+tWBDpwrOiwlO/Cf4fV6qa2tDVnEbd68OXRdV6PR4HJJiwWHw4FGo0Gn09HU1MTBgwf/x9rYt29f1qxZE/p98uTJ09Lk5eVhC/rf8/l8lJeXExv0wVdfX8+JE9KH7NatW8nIyCAxMRGLxRJ67vP5KCsrO2s7NBrNaRaaLcjMzGTLFsmnWGVlJfX19SHr0/+C5ORkGhsbycvLo3PnzoBk/fnXX3/Rvbu0AXc2OuzZswePx4PVaiUnJ4f09HTq6uqIiIhgwoQJjB8/nuLi4rZVotVq2/WnX79+/P3336ExN5vNoWA7p2LChAnExsby6KOPnvaufnsuiZcMBSDlutFU/bmXpoOFuGub2Xb106wb8TCi24nrmw/w7tuG2NxIoKEWeW/Jz5Sy10ACVgsyhRLf0X0IMXEELI0IyZ1RDR8PAT/+8ta+C/GtdJZ37oZMoUC0WkCtAU3LKZ8MmVKL6Dvd92ILRJ8bmVwZ2phUDRuPd9+OdmlOqwsQYuORqdQEGuoIv3wi9r93ohvWH0/hKafJbeA6ehxlpyQUSfGEXTwOmUqFe/u29nXFxRHx1FKaly/D8fGHNN5zJ4333Il75w4U3Xsg16iIG5iOoJRTH/TxlfvxOr6f/CjfT36Uk2v20e0ayVdQTN80PFYHztom1g+ZxfrBM1k/eCZVv+6icX8BglJB08FCwron0rD7ODKlnOTrRlO9dh8A+j5pyJQK6n7eTvwN45HrNYQP7Ibf7sKQ1QN3RT1ygw7rwQK06YlETRiEq7iKiEvG4D7Wynd+qx3b37spunQGnsIyNL2lhZ22fw8CThcBlzQ+gkZJzOje2Aoqqd+egynIT8nXjaH6T6lNba+kBnx+yX+UTkfT2x/jr6qhevoD1Ny3AOe23TQ+/ybhV19M7PNPYfnoKwKNzfjrWy2jW9Cw+QjhvTqhTY0l8YaxyLUqaoP1tcB2vJyEayWr6Ohx/fDbXXhqm7AfK0VtisbbbKfis/V46i0cuPZp6v7YgyiK9BjWiy4DuiECtcWSFfWK6x7nkVH3M3/4vXicHjZ+9hebv1zHwElDKDwQ9BNUWUfA6qDk4Zdxl1QhUyuJmDQUv9WOKikWv9UetL4DZWIMkVOG0/jzZszbcnFVmIke1QtDvy7IBBlyjYraX3cTO2EAtX/uI2JQV3xWB57aJqp/2oFMIUeXbsIwqJsUxfzoSazBaK+a1FgqPt+ATCGn+IVvQ/2KHJFJzMB0EEWsRdI8oo4ORybIaDhYRES3JCK6mhB9flIvHEzZ2v3t6OkoqESbEouui4mYi4bgtzkwThxI/Z/tP3Tq/9wbonvEoG74rA5Er0/aHOuSIF3T6mLCdO0Y6tcfIOGKEdT9QxmuinqUUeHYc0vYe+Ei5BoV4X27BHlPhT9IE5A2olpgL6vHG/RlqtBrOPz0V6yduIiKP/aSNnUsscN64q5uDNEUwFVWh65LApGDuyP6AoT3SaP2z30kXjcmtKlS9+e+UN80yTF46prRJMfgrbeg65KA6drRNKzfT/wVI0J0sRwsxBTMo4jQ42u2s2PsXEre+hVlhA5dtyQih2cgqJXUBn1hGcf1o/ODl3Pw5hU0rD9I8as/sTN7AYJagaCUNs5aLKmaduSF6OypbaLm5x3U/7Wf4ld/wttsI3biQJzBDanGncdCbUm9+0J8DkkmtJ3jyXzpXuz5FQRcHuz5lZR/uJbSd37HeqiQuj/2YLp2DMm3TsJT14yjsJIdY+dy4MbnQnRJvH4M5m25hPVIofTdPzBvOUr9psMkXifVF3fxEGSCgLONq4oWNO3NR/T72Zq9kIYtOdT8uY+ka0ejSTIy+PP52IuqadzT3hpMFWOgfnsunW/OJmpgV9TR4TTszkOmlOOsaGDr5Yv5a/As6n7ZyfEF71H+3u+hsQvr3RkxEGh3vdaWW4KgUqJJjUWmlBN3xUi8jTZSH7yCozc/R8Dpof7PvRgGd0cblAFfGxno8dJ9OPIrKFv1G/V/7iVicPf/LCv2Y2Ucunkl1qMn2T7oAdyVDXjqmrEXVqLrYiLh2jE0rD9A/BUjcFc3EhmMyBs5ujeu8nrir5UOMQ2DuhFweQg43VR++Ce2nBKqv9xAyUvfhdIkDEjHY3Vgb9N3gOpDRUSlJWBIkdZjXacMpijo91Bu0CFTKih77Uf8Nid1P23HnluCXKfCU9tE+MBuKKPCsOeUULGqffATv91FlzlXA5A264rQB3Pdn/tIvHYMlgOFhGWk4HdLASIiLh2DfW8uAMrEWHQDeiBo1SiT45FHG9BmdsGybjeGCUNxF5WT/NxMnEcKQxswhqAslLz6IztHPYzXbKF57wlM148l/ooRuMpq8TRY2JJ5F1sHz2Dr4Bm4KxvYNfERzFuO4qpqwLwlh8YtR6lbfwBD33Rq1+wh5Y4p+KwOtCmx+KwOTr76E5t638O65Jto2n0cr9mKeVsOAacHb4O1HW+1wLwtl/hLpTnS0E/SYzKlnPp1B85Z16tiDIT37oyzrA7jhAFoUmJD/BU1pi+OgkrqftxG/HXSuNsOFWHLLeHks1/hLKkl7bGbcORXYNlzvJ0edFc3Eh3kL8uRYpzldWzPfgSZQo5MIX22RgzqitfqkNwZtIE6Opy63cdJuWQIco0SY/8u0jXplFgcVWaSJg+ifO0+NDEG1F2SqH37O0pnv4Tf5sBxuIDYWy8BuYCvrhG/1dFuvoyYMpzqH7bRuC2XxOCBbuJ1Y/GYreQt+oCcGW8gD9NiunYMEYO6Ifr9eJtseGqb6PfS3djyKylaJflubFmrVK/ZS8zIXiCCcWQmco2K+EmDqF67j4g+nRGUCrxma0ietV1M2Asq/9Pcl3zXhci1GrxNdtwVDf84PzTuyJXyyGQY+qfjKqtj1z/MD3VtfCW2wFVeH3KJkHRTNrrO8RQs+5KSN39B1yUBTWoskUMzkOvUVH+/FaUxPHRQZP77IFGj++AoqJB0h9eHZe8J9mbPw1PfjM/qDMlVzMB0yb9qZiq977+EDbe+yLH31vDrpEf5ddKjlP65D4VO0y6t8wwy0PLd0XSwkPDuiZiDOjvlmlGhdWz4gK4gEyh98Tsc+eXsnzAPZ3E1MkH4V31j3pZLl7nXYM+vJCa7f7u5+4z65pIx2PfmBPksFl3/7gia9vrGum4X4ROG4imvRgjXY1m/C9MNFxA9pjeiyH9aB3jqmkm9+yJJ5mUyAk43O8bOpeqbzeiD45Ry94XIBIHSd/8ItnkviddL8uuqMoeibSffPIG64Hq3+UAB2k5xOEpq2umODnTgXCETO2xsO/AfsHr1ajQaDWlpaXz66af4/X7S09O56667UCqV/PHHH/z5559ERUXx5JNP8sYbb1BQUEBcXBxKpZKsrCwuuOACnnrqKaZPn056evppdeTk5PDLL7/wyCOPhJ5Nnz6dTz/99LR3bctp+85isfD+++9TUVGB3++nZ8+e3H333e3q2bRpE7/88guiKCKKIgMHDuTGG2+krq6O5cuX07NnT06cOEFCQgIzZsxArVZz8uRJPvzwQxwOB36/n4suuogJEya0a4fFYmHhwoW88cYb2Gw2li1bhs/n48orr2TEiNYgKB6Ph3fffZeioiLkcjk333wzvXv3ZuPGje38UD777LNceuml9OrV6zRaLV++HIfDwdKlSwEpSM6bb77JqlWriIqK+kc6rF69msbGRmpqaqivr+eyyy5jwoQJbNy4kV9++QW5XI5Go+HBBx8kLi6OBx54gOXLl2MwGHjllVcoLS2lf//+TJ8+nd9//53169cD0ibsjBkzSEhIOCsf/ZQwjWGfz+fgw+/gqmlClxpH1qoZKCP1NB8tYf8DbxDw+IjL7k+fJdMlHydiM+6fv0AWLjmg9hfkopvzDEJ4BPg8+KvKcX72Jv4TR1H0G4ru9oeQRUQh2q3484/hyzuE6HHjWfcL6ktvQDVmMvh8iB43zi/eliJhx5nQP7wUISkZkBFw2wg4mwCY9+Sz7DlwmKYmC8boSO6/YzpXXzoZmVKLPMwIyHB99wnunz5HlS1dN/as/wX1JTegGj0J/C11rUKm1aOdfj8ylRq/TyDQZEEURaw/raP54++Rx0SRsvo1hDAdYkBEdDgpufRutIN6EbPwPpTJJhxffIr9ow/QXHIZAK5ffyZ8zjzUo8fib/E16ffTeL905SnqjbcR0rsh+gNUbsvlr7teJuDxMfmTuWyZ9x6OmiZ63T6JrAXXodSpEX0BSjcc5K87XiLB52fI5/M59PC79Fx0PY0HCkm5fgyqyDBctU2oYyOQCQL24mq0iUbp6o/Py4kZr2PZnUf312YQe/kIyequ2kzNlxtoWLuPHq8+iEwuIA/XItdr8FkcWL9bi6ZXOtoBGSCKuHIKqX3pM1LffRIhTIdMrUAmyHEXl1P/+lcY774Gr0yJNjWWkk/WcWzJF+hS4xi4agaqyDCaj57kQJCf0h+8lJRrxxDw+vC7PLDlb8Kvuljyq/PzGizvf0Hkw/eiHTqQquvvxvTt+yg7pyB6vfiragk4HPw97kkGfb6Aow+/I1077RTHoC8fQZcaR8Djo/iNnyl84Xs6P3Ap6TMvl6xRAiIyhRxvvQXR70cMBAh4fMgEAeuRYukEXS5Q9eVGTr4sXRHv88HDRE0YiCiK1JZU8+Gc1yk5WsSsDxfx0YK3sNQ18eLe99BFhCEGAlQWVLDiuscZevloxoepCR/ZF2VcFMp4I6Lfj0wuEHB58DfbKJn7GslP3I48yoAqwUjJgtdp/nUbtoRO9H1nluTEPCDiMVsQVEoCHh+eBgsqoxQdtHL1Zgqe+QqAfqtmEnvh4JCD+sO3vYCv2U7Gyjsx3TAOZNC89wT7r1gc6lfMhIEERBHryRq2PbQK85GTXLzmaRRaFX6PF118FKrIMGSCDK/NRckvu2g4XESMTkXynReiCNciUymlD1N/AE+9hYqP11Ly8g9krVmONj0BuVYtbVoVVaFJjkEmlyNolCgNerwWe9DPoAZ5mAZBqcBncVD55UZsx8vp9fK9yPVafE1WrEdP4iyuwZjdH2VUOB6zBdHto+qrv0mcPgFtahwEA7IUPfMlh7/aymWH3sBrsRPw+HE1WFBHhaHQa2g6WsLOB98MXvGDC1YvInpgOq7SWnJmvR0K/DIu7z38TjcqowGvRdpIDbi9eC0OKr/aSNkHa1HFRjBq1yvItSoQwWO2cPyRD+i66AbkYVpkQZ959rwyGtYfpOKTdfR5/2EiR2ai0GsIuH0cvvslGoK+EYeue5bw3p1BBOvRk+yaKM2x44s/wdssBamRKRWojJLfRXthJZFZPZDr1AS8Phq356DvloTf6cFvdXL4zpdQGsPp/dZMdJ3ikMkFkMkIuLyIgQCCUoHf5ZF8wwkCRx98g5oftzNswwrCM1PxuzwEXB5clQ0UPP0F5m05DN/8Aur4KGlTQgaOomqOPvA6lkNFiMgY8PkCTiz5jIxlt6HtFIcqKgyP2YrlUDE1v+6i53O3o9BLtAl4vATcXnx2F7YTFRya+TY9F99EzOheqKINiIEAlqMn2XHpU/RcPJ2ka0ej0KmwF9fgd3kQ/QHc9RYOPvwOWatmoo6PQBMvHTDYS2vRxEYiE2SUfrmRE6/8ROebs+l87WhK3/6Ful930X35HSRcNwZBrQKZiKe2meKVq4ke05fIEZkog9cjfU02yt/9HdMN41BEhuF3uPE1WrHsO4HoDxBz8RCUkeF4GyQZaN6ey4BfluKqasDbIFk2uSsbCO+XhjIyHE/Dv8tKwOkhd9ZbWA8VMWLPaxQs+5L0+dcitJGVqi830rg9l15vzZA+0KvNnFjwHqap44ge3x91YgwBlweZXJB4OSZCsr4LiKiC/katjTZyvt3CwDumoA1uOFTtz+fb659h/DO30eeGC6RgR3YXJ37ZRe2RIrolGom9aAiiP4BMqUAmyIIBJsoJ69sFkKHtHB+qS9MpjvxH3qPs2+3EXzqM3q/ei0wux+9ws+/GZ7Hskyz/MpbfRsz4/pIPV0FA9PmxfLuW8LEDUXUyIfoDlM99CUVMFCkvzJbcEIgi+AO4iitw7MnBeONFOPOKkccaUYRrcVc3cuTOl7AG5dqY3Z/uS29BGRsBfhF3tTlE5wAw4PNH0PdMYdeER1CEa+n77kPouiZJdVSb8TXbUcVGoDDoCbjceJsd5Mx6m/T515LbZj4auvYZlAYdPpuL/VOX07w3H1VsBKP3via5ifAHJNmqbkRp0CFTKVDo1CgiwxD9AVxBK7H/quuN2f3p895sBLUSn8VJ6du/cvLlH0i6eQKm68dSu3ojVZ/8RdfldxA1rj8BpwdFVBiCWoWgUSLXSjpE9Adwl9dT+ORHVKw7zNDfliBv43ZEppAjqJVYj5zE02glZmxfAh4fyig9co2KQEBErlby+4SFKNRKRrz5IPrUWGRyAWtxDYeXf03/x6chVykI+Pz4XV5UUXqcm/dTNu9VADq9Po+ISUORyeWIPh+eshpKZr9M0hN3oIgKR5kQQ+mC1yj4br8093//BOr4KAJuL2Uf/0XBks+D/HQ7CdeMQq6RfEseuecVBLWSwb8swWt14qyQ/LwWv7eGTrdMQBUVHrSOFlHHRkr6yeXFVdOIIlxL/a+7KFwiBb3ssfIuEm/MRvT7/9Pcp0k04m2ySz4jTdGI/gB+p/u0+SHlrgtJm3etZCHebOfgtGdDvDtk3bOEtZkf9gTnh5EH38JvcxLw+vDUN6OMCkcRpiXg9qJNjcURPHTUpMYF5yqRis83kPfIB6QvuI7E68fia7ZLcuxwS366nR7K3/mNpFsnIzdo0aWZcBRVoYjQowjX4qhpYtPdrzL6zQeRqxUow3XYKxuo3X2c5hMV9Lr/EnTxkYgBEa/Nybqpz2GvMnPp70tQx0VKOtTmZMeNKxjw4t0oI/W4aptCOttyogJ9pziU4Vrw+jj+wKtY9p6g6/I7iL92LDK1CplcBgEx6F8x4oz6RtspjqF/PA2iiHn7MY488HrIr+aZ9I312z8JGzsopG8q5r2EIiaS5OcfPk3f2LceRD+0t+QHMj4GGbKQPlHFGOi+9JZ/XAdEDOlB3w/noDDoEP0Bcue+Q/W3W9GkxDJ80/OhIJVV324hZ8abAAxc/SgyjRJ1bCSeBgtytRJFuA5PvQWFQYvoC0jyW9uIvmsSfqc7tKaZVPPVWb8H/98O97G//0834V+h7jnu/3QTzgkdm5Id6EAQtbW1PPfcc7zwwgv/p5vyvxY/JUw75zxjs8/RV2ULTvWJ8h+gf+3986rKPuvOc85Tf+D0qJH/BQbTP1wpPwt+On6q78L/hgTfuTtyjuT8XDUY9We2LD4bCu2Gf090BvRNrPv3RKfgWEXMvyc6A5T/IcL7qfhSe34OtB8InB/t69xn9yF7JsjPo18AFYpz5/vks1gtnw3+MzoZPDvOt191wrn3K+o8HaWfTxv/3bHI/zshnscYA3jPI5/vP/kiPR3h4qm+Hf8bhPMa5/Nr4/nQUX6eXHXgP7oCaotBnjMHgvs3uET5vyc6BSad/d8TnQG1Dt055zlfuTxfvj8fnI++UcrOr2eO8xivRvm55wHoqTxLMMN/QJ3r3OdKAJfs/C4m6sVznyP+J3njfPlXeR45SxXnrjcADP5zryv6PNex56NvEvW2f090BtTY9f+e6BT8T+qbjk3J//P4f9umZMf17Q50oAMd6EAHOtCBDnSgAx3oQAc60IEOdKAD/6PoCHTTgQ4EERcX12El2YEOdKADHehABzrQgQ50oAMd6EAHTsd/CGzbgXNDx6ZkBzrQgf8xRIjnfiVi97q486pr9CejzjnP+VzDBtC/8t455/Hfctt51aUd1+2c8+QXnt91NKPv3K9snM/1FQCV+tyvOPrt53dNSR12ftcpzwfns2zJ8Z4eiOO/IHXg+S2SzLs155znfK/nnVSc+1XATNn5Xd9u9J77da/zufINYJGfe77o83AxASA7j+uUatn51eUW/599ocYinJ++UYv/cx8UvvO8lBQhP3e+t/nPzy3I+fDU+V4VbxTOva4o7bm7LQGocJz7FUe39/x4SiM796u2XvH8aHi+tD8fnA//ys/TMZj3PFwkmPznNz/U+s/9uv354jxYHjg/2kcrz09Wms9jvvyfxPlqbJtw7jQ0nufcfD5tdLrPT2efj/uM89Ns4O24WNuB/wF0cFkHOtCBDnSgAx3oQAc60IEOdKADHehABzrQgf9RdFhKduB/Ba6//npSU1MJBAIkJSXxwAMPoD4PZ+r/htWrV+Pz+Zg2rTVgy8mTJ3nllVd4/PHH+fDDD5kzZ87/3+ttizfeeIPc3Fx0Oh2CIHDHHXfQvXv3cy5n48aNHDx4kIceeij0zGKxMHv2bN5++20WL17M008//Y/5ly9fzsyZMwHYunUrkydP/tc6U2dcQelrP7Z71nXZbSRcOxZBq8JVXk/u3S9hO1KMOtFIxusPooyNQiaXSdGAvT6sR05K0ey8klVCj2W3EJs9AL/TzRd3PcVnNfsIIHJzwQjuuvlGEAMgirh3ruaj9fv540gZMoUKn89P0ckStn28gsheo6hqtLF2iJfvPnwfuQw+zpQsNBWDRqC95jYQRUS/H+enb+A/cRQAmU6P9q65KCKTAfDb6hB9bh575kU2b9tNdFQkP3729j/SQzloCPq7Z4Ag4Fr7G65vvmj/fthIdDfdgUyjQTDGELBY8Oduxrf7j3bphJQeqK94ALFZip7py9+Pb8evAGjuepbZlzgQAwHC46Jw25x4nR5Wz32LipyToTIue/IWMsb1RxcZhr3Ris/lJVBYxd6Zb+N3SEEGdKmxXPDrYlRRYfgcbrbesJymA0XEjOjJ8I/mYC+tRQ6Yt+YQOaQ7ysgwVPFROEtrwR9A9Plp2nuCmOB4lX+6ntQ7pkiRBO0WFKY4/OYmyi6XIocr01JIen858vgYRKcLmUKBr7aB6llL8ZZXMXjFLAw9UkAU2T/7Hdx1TWS9LUXfbjpSzL4H30T0+okZ0ZNhn84LRrkE3+FDNM6ZixAXS8SiRciN0aDVIhMEAs3NCJGR4PMRsNloXv4sUUuXMrJJirwr+vzsmPwo2tRY+q2ahTJSj+XISQ4/8DoZT91E3JTBqKLDkSkETjzzNWVv/RKiccpdF5Jy2yQ0iUb8DjfmrUc52o6Xb8V07Rg2aVXUlNfw2H1LOJl/kre+ewWlWoVcLufv3zaRkBzPgGH9sFnt6MJ0yAUBv89PeEMZQrRRqkwuR57cCbG5CVm4gYClGdFcj/291/HlHgFAP3MB6jHjGSeTYy+o5NjMt7AeKQYgelw/uj99a/so1Z9voOS1nwBIvu9Sujx5M9szb6fTw9cQnT0Qv9NN8bLPyXznYUpf+hbjxcMQVApkCjl+uwtlVDg9XB4O/7CVfteMIbZrIu9d9gRVwTqvfOV+TH3SCPj8WGoaiUqOlaJzbjtM1KUj8ZTVAtD4xw6qXl5NypI7iRg/CAQBmSBD9Pmp//IvRLeXmKkT8YsybMdKyZn1Ft2euJGY7AEoDDoCLg/eZjs5M6WIlT2evhWZXKDi8w2cfO0nNKmxDPl1KcqocPxON43bc8mZ+SY+i4Mey24N8W/OzLdIvGEsMdkDGBMVhiiKOGqa+G7CQgCGL5lO16tGogrXIfr9yFVK1t//OkU/7wzxhCY1lgGfLkDfI5nmPSfYe9Xidvxwmqwo5AgqOd5GGzK5nLpfd1K88hsAhu14BU1yLDKFHDEQwFtvYVu/e8h4+T5iJg7EW9/MvgvmkP70bURnD2wXAbTulx0YBnVDFRuJKIpUfbqOyvd+l3jy6tHIwzQ4S2oJuDw4y+sx9O+CKiocd30z5R+u5WSQL+IuHUb63GvQd0/CfqICQaXAcqSYow+8TvenphM7eRCa5Fh8FjuuigZy2vBc5sv3Ejt5EHKtGneVOZQvbdaVJN2UjTJSj6BRIXr9HJ35JjU/bANg0It3YZo4AHe9hW03v8Cwtx9EGRlGwONFFaHHHYxGXfbjdrrfdzGKcB2i18f2KxbTfOQk2XtexWdzSvLtD7D3rpcZ9PZM9OkmBLkcR1ktB2e+ReOREgAi+3dhzG9L2HPPqzQfLmZ0UCf6HW62B3ViC1rS5i36kMTrx6KI1COTCyj0Gjz1FraPnUe/j+cQO34AIFL2yTqOP/oxunQTvd+dGSpH2y2ZgMuDoFbhbWjGcbQITXoSYiCATAhGaBXBcqyM8D5pKKPD8dQ1E3B5pGirARHR5/9HeU6571K6PTWdLT3voPOca4iZOBBlTAQIMho3HUHXNRF1fKQ0V5XVsnvs3HZz0IAfniQiqwdiIEDtT9s5NlOK3trCe576Zhq35mDMHkCmy4O1romwmAhJBgw6XBYHb120iKtfvp+kPmn4fX6sNY1EBnWA9+s/cRzIw/TEXdI80GihctEbJK+chaZXOjUvfIoyMZbwCwYh+vwEHC4EnYbOPij/bAMl70pzZlu97a5pQh0XAYJA7Zq9RA3ujqFPGhUrPqNmlUSX1GV3E3PDBCnSfXUD5h824a6op9OyuwEZviYrcp2Giue/pGzVH+gyO5G+4m60XUwIGhWu0lryZ7yGMiaCLktvA7lAzZcbiLl0BJ5qM4dvejZEw67LbiP+qlEoow0cvPopmrbmEH/NaLo/fw8yuRxfk42SV3+g4t3fAUhbcD2xU7JQxUch16lxldWRc/9r2ILy1EJ7v9NNwO1DJheo+nw9glpF4k3ZeBosALjK64kc3hN5cA129O6XTyvD22zH1+xAEalvtwYzjutH37dnINdr8Jqt7L/xOaxHTqJNT6TXO7MBUJmiUUaF4alt4shNzxIzOQvTTROCkbiViF4/+y9aFKrTkJlKnxV3oNBrcNc3owzXozBocdU0oYmTIiWb95wgondnxEAAween4PGPaN6dR8brDxJ32QhEUQzxvrfBgquiHrlOAwGRys/WhWioTY2l76pZaDvFoTIaKP98A9EjMvE73diOlxPRPx2/083RmW9hPXISgPT519L5/kuQyQVsx8vZdeFjIZ2d9cMTRGZ1RwwEqP5pBz6rg9jsAQhaNX6nh4Dbg+VYGYdnvU3GE9NIvnY0cq1Kkk9/gLqNhzlwz6uIXj/xUwaR8dhUtEkxIJfRtPsE+6cuD9X1T3ojs43e0LTRG742ekMI10kRmmsbceSV4G+2ETZmIDKlHNHrR9spjj1THqXz7KuIyZbqqPhkHSce/aid3He67xK6PzUdy6EiFOHakM5Wx0UyfMuLOMvq0HcxASLln6zjeDB/j5fvwzhxEN76Zhq3HsUYXD9Y9hzHOCkLb4MFdZJRmp/8AXzNdvo6PWyd/Q6IAYY/eztytZKAz8/ORR8R0z+dzDunYEiLx1pai9fmYuvsd4jslkif+y8BwOdwseuRj/BanYx+6wFUkWE4axrRxkUiEwSKv99GZGYq4Z3iULjdnJj9Jo68Mro8fTtxV45CrtfgrjZT+f4fVH2yliF73kIRoQdEalZvpGDeO+1o0/m+S8h46iaag7T5R33z3OdUt9E3sVOzQ/qm4fvN2PYdp9PTd6KMiyLg9OBrtFI853XsuwoJ69WZ7ivvQtM5AUWYFldlPbl3tf+GUsVGIteqETQq/DYnVZ+vRxEVTsykQQS8Pnw2F6oYAyqjQYqkXW0mb+Yb7crQZ3ZGoVfjMVs5eNOK0JxtHNfvtPUTQLcnbuR/Pf4Hb1v8fwUdlpId+F8BlUrFypUreeGFF1AoFPz111//t9QzatQotm/f3u7Ztm3bGDlyJNHR0f+3b0i2YPr06axcuZJp06bxzjvv/HuGIAJtfGAMGTKEI0eO4Ha3RrXcuXMnWVlZKJXKs25IAixcuBC9Xo/dbmft2rX/qf64K0ei654c+h2dPQBDVg+a957g4BVPInp9dF9xFwCiz0/hk5+wffQcbHnlyFQKDt7yPN4mG0nTxgMQk90ffZqJrcMe4uicd/haKOI+ezqPWnvy25q15P78Lu4dX+PeuRqAW7MH8vWca/jqwQuZkd2LwX16EDVwMp59v3DL1Gu58fJL+WLS4NCGJIDv6H6sC+/CuuhuHO+sRHdX68eYdvqD+A7twddUjq+pHNEvXU+/4qKJvP3i2emHIKC/7yEsT86n6b5bUI/JRp7SqV0S78H9NM+UrpRbn34cnA4UGUOQGU2nFRcoz8f1yRJcnywJbUi2YNXUp1mz4msqjhaz4oLZfLfoXa5cdkfofcYF/YlJS2DFBbP59P6XcTbbeenCBTjKG0i/fVIoXdar9+GqbebHlJup25rD0FWzQu/qd+WxYcIidmYvQG2KpmTV72wb/hAERKpWb2Zn9gIKV6xGl5bAtmGzODb/Pbo/dRMHpi1n++iHEQxh1C15rX2fmi3Yt+zBnVeEr7qewv6XUD13ObFPziBm4X3UbjjE+tFz2ZD9CLb8Cno9NpXCVX+wbsTDeJvsdJoWjDwnyEAmY/3oefza9XaEqEjknTqB34/1zTepn34LluXPIrpcOH74EX9dHf6GBiwrX8DwsPRhtfuqpWzPfoQdkx8FoPtj0zi56je2DJ+Nt8lGxpKb0aWZ2DF5ETkLP8Bjbh/ZU5+RQvJN2diOlZH78CqsOSXgF9vxckRWd5r3nuD+q2fh9XiZv3w2HreXB697mJsn3snNk+5k2AVDiDRG8PrTb3PblHtAFHnwuoeZOu5WBGMMtueX0jzrThyfvAc+H82Pz8F83RRESxOO1Z8SNmNeqE3+8hJ8Rfk4iqrJm/suPVbcEaJXj2dv5+BNzyK6vHgarBy5/QXirxyJvnsS6kQjkWP64iqvI3JMH7RdTOwZPoP8uavIeH0m5g0HEP0BDl+9mP3Z8yhe9jm69ETyHniVXxe+T98rR/HNPS9TsiuvHY2O/LiNN8fPY9WUhaQO6s6h77fy5oT5hI/sgyOniNzJs8mdPJuql1cTMX4QmjQTR8c8IG2yNNvJGTcD49XjiL/7cnIvnsuOsXNBEEhfdAO6tASOP/ohjuJq3DWNHJv7Lj1X3EnGs7eHeDAh2L9uj91IxZcb2dB5OjU/bkfQqOg88wpisvu38u/cd+nz9ozQ793PrsZR0xTqS8r4fkSkJZDzwVqKft1FY34l1rI6KrYcbdfnbo9Li/eG9QfxOVzt+OGMsjJqNr5mBzn3vsKe7PlEj++PYVA3jNkDcBZX466s58idL+BtsIAgQ9c9ieqvNnJ06jIAorIHSOM1chaCSoG32cbeMbMxTs6i8oM17B0zm4MXLSLxtsmYbp6ILi2B0vf+oPzjv/BZ7BQ88yWCSkHA5eHIfa/iqW0K0Q3AnlfGodtfwGO2UvX9VrYNfwhfk53uS25Gl5aAq8qMt9GGz+oKjkGrHqr8ahPWIyfxmq2hfC30sOWV4re7WZdwA8cWvEfmC3eH8pWs3sLWaSsA6PPYDZx45w/+HDkHv8tLw/4C1k1cxKarnyb9tok055XzQ6db2HvXy/R5rrXuHVc/zeYJC9ky+VEyH5tG/bYcmvblU/7dVmo3HGxNK8jIfGwqtRsPAzDg1ftw1zbzS1AnZrXRiS1p6/8+hOma0ZSs+o1tw2djO1ZG+ecbpHGeMICYMX3ZNuph9l7zNMnTxqPvnoSjsIqjE+dwdOIcyp77AkTwWxwU3P8SAbsLw4g+5N/zPPYDBdR8spbDY2ZSuuxTlBF6dgybxcGpy/FZ7OzOXkDt77tRRujPKs/RY/vgKqsjakwfdGkJ7LpgLgVPfoy3rpmoEZkcmvYMR259Hk+1GZmqvT1D6ozL0WeksCn9Zg5ctRh9z9TQu+qvNnLwhmeQ6zXo0hLYOWwmPy96H61Bx1sXLeKtixaR+8cejq3ZA8DhH7fxavY83rxwISmDunPoh628PnE+kVdcQNJzMyi562nyJz9A6QPP4mu2Urn4Herf+wF1ejLqzomcGHcPVc98gKBWkT/xfnZe9Dipt00K8WdIb498mPDenaj4ZitbR88hZnw/ilf9TvFbrXNnxPhBqFPjOdjnZo5f9xj+JiuGCwaSNGcqR8fN4EDGVHwNFgIeL01rpIOGri/eh/mP3dgOFlL06AfYDhSQ/tzddFl+JznTlnFgzGxMt1+Ip9rcjobR2QPQ90zFeqgId00j6U/cDIJA2iM3kHP3S2zpMh1Pg4Xkuy8OraFK3/iZwqe/wHqwkMKnv8CeX0mPFa0uaKq/2sjBactRx0dxaNoz7Bo9m7grR6I0hlO66jf2ZM+n6JkvUSdEYdl7gv1XPEXA6zutjH03LEcVGxni39AaTJDR+5V7seaUsj7tFnx2F71fvQ8AZ2Ele7PnUfTMF1gPFeKtt3BiwXuh9Z15wwHsOSXsm7gAd2V96DlAvxfvJm/ZV2watwBFuA5nRT1/j5pDRO9OlH+7hb/HzCWiT2f23fsqmycsJG/2m/R48V6iswegjDawOXUaxc98gUwmw1tvofDpzxHUKvaMns3+ixaRdNvkEA27PTaNitWbsRwuxu90EzmkB1uHPUTFV5uIGd+frcMeInfuu2QGaRKWkUzqXReSO/891ne+BZXRQNrMKwDoPOMywjJSWJ9+K3uvWkLUkB7o00zsuWIxIOJtsrF57HxkgkCPRdejT0tg/12vYN51HFeVmZIP1qJLjSMluG6p33wUW24pObPfZteUxzD0TWudH86iN1rmyYoVnwf1hp2iB1/Ab3cSPqIPJY+9g+jykDvlYXImzEJliiFsSCY7hs2iYOkX+B1umnYcI2JoD4xj+7Jj1Gz2X7OUxGAdLZD0Rl98Dhfln/zVTmd3X3IL1iMn0XcxsX3UbPZd8zRJbfJXf7WRwzcsQ67XoE0zsWvYDE7MXYVx4iDKV/3K3ux5HL11JcXPfY1MpWDXsBnsWPA+w5ffyqBHp3Lwxe/5edKjHHj+O7IenUrtnhMcfvVHfE4Pv170RCittayOv65+mt8mLOLISz8ybMXtDHz0Bo69u4Zfxswjqncnir7byi8XzKf7LRNwVJv5bcIijs94jfSltxOVPYCwPml46po4MvVpvGYr0RMHEXf1aOy5JWzrNJUj1y4h7qoxhA9sda2kSTQSM7YPPoeLsk/W/Ud9MxB1ajwHet9C3rWP42u0EXHBANKefwDHsRJKl3yEt9ZM4X0v4MovA6DLEzfRsG4/1oOFHL1tJX6L87RvqD1j5yAGAvgdLo7e/jxxV47EUVDBnrEPszd7PvoeyTiKqmjel4+7qoHSV35oV0b9b7ux7M9nY8adiD4/vYIyjiA74/oJoGHTETrQgXNFx6ZkB/7XISMjg+rqavbu3cuiRYuYP38+S5cupampCZCsAZcuXcqCBQt45513uP/++7FYpBPjzZs3s3DhQubNm8c777zTbhMPIDExEb1eT35+fujZjh07GDlyJLW1taFNyUAgwKeffsrChQuZO3duaJP0vffeY+/evQCsXLmSN9+UrAk2bNjAV199hcvlYvny5cybN485c+actgF6Knr27El1dfVZ2z59+nS+/vprFi1axIkTJ0J5dTodPXv2ZN++faFn27dvZ+TIkaF8AI2NjTz55JOhNh07dgyABx54AIvFwhdffEF1dTXz5s3j008/PWt7a3/cRsyUrNDvmCmD8Vsc1HyzCcu+fGRyOYqocFRxkXhqm0In51HDMrAcLESdEE3l6s3EXSiVETsli8pvNgNw+NBhUpKTSYyJR4HARZMnsvFQwemNCG4c/rH/BDddexWi143otODz+bBv34By0Ij26d2t/nlkao1kkQKg1SHP6Itn4++taYMnZ1n9+xBhCD8rLRTde+KvrCBQXQU+H+7NG1AOO8UPpssZSifabYiAL2838vT+Zy37TMicNIj9328BoPRAAdpwHeGxkae9K9yeE3on16ralRHVvwv5b0qLqPw3f0MdY0ATF3laXdGjelH7i/SR5rc7icmW2hs7ZTBVwfGSLE8D+J0eRK8f63dr0PTt0a4cv7kZf20D8igDrhxJ5tyH8xAiwtEO6UfJFxulorx+vBYHMSN7UfnrLqmPq7dgCvJaeNdE/A43jtJaRK8f1/oNaEaNJNBgxndCKtezbz++kydRjxyB86efkcfG4s3NRQgLgzP4JDKO6kXNL1Jdlas3EzdZ4kVPvYXKrzYhqJTIw7Sh9PpuSTTvyydqeE9qftpB4/ZcPE02Yi8cHKKNz+Kg6pvN5Ow/hlwpJyLagDEuGqdD4kGFQoFCKafF/VvmgAzKT1ZSWVqFzxvkoaESD2kuuRJ/dSWB0uIQf6kGDAmxL4DclIR7s7Q5YtmXj8KgRxUXiWFgV5zFNaiMBhzF1VR/sxnjhIHU/LidmCmD6b7kZoqXfgaiSPT4AdSs3gSAKsgL7vI6AALBdhunDMbbbANRpOJAAXKVArfNeRpNC/4+BEBS/3Qs1WaUGiUBrx/rtiMoY6PapY2cNISGbzei798N5/FS5BoViqhwmtbuQgjTImhUyOQCcp0KfXoiVd9sJnbKYMre+wOFQY+zrA5VXATOigacJRJfVP+4ndgpg4ke1YuiFasR/QEqV29CFWNAk2hsx7/N+/JRxUZS+6ekP/M+24BCq0Yml3il06RB5H+7FYD6w8UoNCrJou0UxGQPoOyTvyRLsu257fjhn2Sl5vutxE4ZjEwpR1DIQRSJmZJF894TOIqrqf9tN8rocOp+303slME07TyGt8km1Td5MDWrNxE+oCv2vDLkGjXKqDBqv92Mtot02OG3u3DkVxA9cVCoDa7yehQGPfFXjqRp7wkcxTXU/rYbRbiOunX7iZ0itdueX4GjsAplhB7z5qNB+dhE7OTB2E6Uo9BraNyWg1yjxFlWF+I5gKadxzD064LP6mzNF6RHeO/OVP8oWUZWfvE3glJBWKa0+VW/Mw9Po9S/uFG9qPh1tzRGOSVE9JA2H1KuHIHbbKX4M4nf6zYcQmnQoT6D/ooZ2QtVVBhlq7dQvnozhsxOobRd7phM1W+7cdc3A5JOLAjqxIKgTmwpsyWtp95CWEZKSF8Uv/YTkUMyJF6/cTyO4mqcJbU07TqO3+nGdHX7eSD+5il465pwFpTT+MdOVCYjjX/tIfrCYYQPy6TmXckaOzJ7EJVf/g20l+eEq0dhO152VnkuXPI5oihiHN+f6m82E3C4qfx0PfIwDT67C1dJLY1bj1L3xx4UYe198SXeNIHKT9YhenxY9uUj12najamvyYYiTEt1kJfKDxSgCdcRFpx/el88lMM/S2ud/I2SDkgO6gCFWonf68ddWoW3sh5vpaRb/A3N+BuacR7OR/T6UHdPpfF7aWxtf+9FppSjiI3Cb3dhy69AkxANtOrtyIFdsZ+oIHpoD0Svn6pvt6LvHB+yQoNWHRNwuLDvP4HcEIYiKhxPVT2e0hpErw/74QICTjeeCqld2vRENJ3iqV29kaZNhwgf1E1az1TU4y6tRRljIOD04KlpbM9zUwYj16gpXPIZotuLwqAjOrs/joJKzGv3IXp91H6/hYDLgzrYF7/NScyULKq/2Yxcp8ZT13SaPGmSYgh4fLiCOq72x+3ouia1qTcLn8VB9TebQ2swZXAN1lKGt8mOQqduP99dmEXEwK4E/AHKP12H6PVT+eVG1PFRobwt/bIdKcZ5spqGNXtQGPTSBnWPFMrf/Q1fky1o0djabn26iYYd0jpT3ymesG6JRA3oiu1EJdFDpPGq+H47CZOl+V2u0yCKIjFTBlPzjTQX6bomEQgEcFXUUfPVRgSlAlVcZEi3tdAwelQvjKN6cWKJtIGHX1rD6bsmEnB6UMVF0ryvAIVBhyouEn23JASVgurvtiH6A9SvO4jpamnNnHxTNuVBOWjeV4AyOpzaP6X1vugXUUbq0ZiiQ3NSxTdbqN90BENmJ8RAAFtBJZ76ZhKC61u/w010kF/lOjXeZkdo7ftf9EZsUG+4Cipo+mMnKlMMTX/txjCyDzKFXJqf5QKqpBia10ntrP1xO4JaiUypIG7KYBzF1bhKamkO1hF/zehQ+d2X3Ez+ks+Rq1XUBefBytWbSJqejbOkBqUxDK/ZGmxjHn6nm4SrpfzNQb0gD9OGxsyyLx9B07puat55DENWN3zNkk/0uv2FqCL0CEo5ynApjSpch6OmEXNOCbGDuuELrjla0tpK6/A0OwCo31+AzhRN/KhMSn/djXFAOpb8SuKG9CDg9eNusknzKeAsqESdEkvs5SOxHS7Cuu8Elh25KAw6bIeLSLhxAjVfBfXNkSJkCgFFZOuaP2PJzRwP0qb2z33/Td9MHkLDt3+H9I0iQo8iOhxPjRl97y7Uf7YW809bicweiN8i9QlRJGJ4JjXfbEJh0OEorAzJUss3lGFgV5xFVdiPlaKKiaD2x22oYiSrSMPArrhKa9F1MVGzeiO1P25Dkxrbrgx9RgpV32zGb3dhPXpSugEVF0nEwK44imtOWz8BmDcdpgMdOFd0bEp24H8V/H4/Bw8eJDU1lYyMDJYtW8aKFSsYMWIEP//8MwDffPMNvXv35rnnnmPIkCHU10tXXsvLy9m+fTtLly5l5cqVCILAli1bTqtj5MiRbNsmfRydOHGC8PBwTKb2lmsbNmxAp9OxfPlyli9fzvr166mtraVnz56hTT2z2UxFRQUAeXl5ZGRkcPDgQaKiokJWn/379z9rf/ft20dqaupZ2+52u0lJSeGZZ54hIyPjH/tiNpupqqqid+/e7dJs3bqVfv36sXLlSlauXEnnzp3bvZ82bRoJCQmsXLkytJH5T3BXmlEnGEO/1aZoBK0Sd4UU2MNd1YCvyYbaFB1Ko4wOx+9wE96rM837C3BVmtEE32tM0biCeZsED7G6iNC7+Lh4GlSxqIddhzy5V7t2eJMHsCO/muHjJxNorARAhowPc4vZIOr5oa59YBhl1ijCV36Eft4zON5ZCYA8zoRobUZ3z3wUkUnIw2LgHJzPC8YYAvW1od+B+jrkxpjT0qmGj0bRoyfhTz2L/eXnEG2NyMKjTksnJKajuflJ1FfPQmZMbPNG5K5PF9LvkuEkZrZaYjZVm4kILswj4qNpqmwNrqIO0/Lw2pWEdzVR+P6fUjuiwxEDARzlkrw4qxpAFNGYpLZED+rG+PXLGfjNo9LmSXBxL/oDRGR1Z+ja5URkdQuNlzohGp/FERovX3U9cuPp/QJQGKPQjRpE3NOSRWWg2UrA7mDgK/dwwV/P0P+Fu9AmGfFa7KF6XVUNaINtUxkNKMI0jFu/nOFfzAcRhNjYdnXIExJQduuGTJCj6NYN9y5pY8NfV4coF8j6ehHD1z5D8vRslNHheC2O1roqzSgjdDgrWmnoszpRGlo3Je15ZUSOyMRvcyJTKYiZMAC5Th3qv9oUJV2fC5ZRV1WPpclKbEIMgiDw8dp3+f3wD+zevI8mczP3LLiDJW88TmyCEaVKcpQeaAjykFqNIqMXvkLpEEI1bDTaS69CPeFC7K8818ozxhgC5tY2u6saUJui0SRE46psCP3vrmxAnRCFu7KByCE9cFebsedKV1lVcdJzQacm5cErsB8rad2MFQQGrltJwnUXYNlzHOsB6ZDAWm0mPP7MYw1gSIxBFxVOYdAazWe2oE6OI3PtS3T79HE03VNQJkTjqaxHZYqWNgmqGlAmROPML8d57CR9d73LmMOr8FmcgIirogG1KQpXRQOuqgY0pmh8Vmfr4h5wVzag7RSH75Sx1aUlUL/+QCh/C0SfH9HbGjTJUduEoJQ+avQJUdiCMtXr1onoE6LQRIehMrRu6OgzkpEJAuUfSpbmXrO1HT/8k6y4q82k3HsJo3Lew7zpCJb9BahN0YgBURqjYT0JuKSNj5aP7xaoTNHSeAb/d1c1SM+qzKhMkm5Wp8QS1jsNmVweakPK7ZNRm6Iwju2LoFTgDvbNVdVAwOVFndA6nsrocESfPxSdskU+jOP64a5uwmd1hPrTMhYt+Vo2JFvytbxTRYcTd9EQMl++F0WEHr/DRXhme8tymVzA29yqA7w2J/pOcUxYv5z02yaijg6n+/0Xk/3n0yRfOxpnVbB8UWTYVwsZ/ecy0u6+EK/FjiY+CldlA85g+5xVZiJ6d8J00WCKP14HgCJMc0adqDVFoUmICqUVVAr8Dnc7nlLHBa8uJxlxVtS38mC9BV1aQrt+6Xp2wnHsJJ42OloZH0X8bReijA6n+8eL6L32eSLHD8DT0Gqh7a5qIGbSIPw2F47CqrPKs61FnuOjcLVpT8DpRfS0Bqjz1DYhU7YPl6CKDkcVH8mgP5Yx4Ien8Fsd7eZwAJlS0a5cS7UZQ0IUnYZkYKtvxnyypl36iKAOKAh+3AoqJYooA2lfPkPXn18i8qpx7dLLw3R4q1rL91Y1oEwwok2JxdC7M037C9rpbXVCNM7S2lA7XZXm02SlRccgCGT++RLqTvF4KutxHi8NpdF0TggdwgA48srQ9+2Cu7KBmEuHo06MCfE7QNrS26hdvRFldPtDy7C+abgq6kN61V1tRt8jJSRnAAG3F3WiEcv+1kPxqFG96br0FuKvHkXxiq9DOrwF6rhISRaDcFc2oAjTknz7ZIb8vRJj9gDkYZrQ2LirGvCesgZTROgRA4F2/KsJzhOIYkhHuCrNBNzekMyCtMbTZ3aiNuhqwV3VgDxMS1ivTnRecANdnrgJBKFdu6155cRPHhRac2gTjWhMUThKa0Jlu6oaiB7Wg3FbnqfPZws5PvstSae16ExTNAREmrblhupVm6LRBHWbZX9+SE+5qszYcktBkCHopaBvGlM0rprGNvWZg/rKLLlfMOgQtCrC+6WFxlIZHY46PpKhfzxN1g9PANKBqbu6kaK3fkWbGsvojc8FeUHEWdEQ5Ek7rkozyVPHUrvuYDt9KPr8jNi0koGfLeD44x+1rn3/i97I6IQjrxhPG7lQxkdhvH4CAY+Xfnvep9/+D5Ep5DRvaDVOcFc1IKgVqGIj28msp74Zbed4AGImD8JdbcZdbW7HG55GG/quiRQ9/y2KcJ10GBlqY/NpbZQpFaExA2ndZLopm6y/n6fHy/ehNhnb8a+9ykzeR+vIemwq1+55hazHp7Jv+ddSfxOiCJySVtdmXkqfegHV24/hbZZ0gC4hCltpXSiNtaiamAFdAQgb0BVNciya1HisBwowDMtEERWGp6aRqPH9UcVG4q42M2DdSoYdfR9PbTPeBumgKnbyIFzVZlzVjaFr+f9F36gSjJKOFwR6rX0xpG88VQ14GyykvTSD2OmTMV49FkEruScrePwjIgZnkL70VtKfvJmiZZ+frgMSovE120N83/Y7TJ0guVbw2124KxpC79qWoQ5+Z2lSYgnvnYbjpCSH6oTodvqpZV75/wwCgf/n//t/GTo2JTvwvwIej4d58+bxyCOPEBMTw/jx4zGbzSxbtow5c+bw888/U1Ymmbvn5eWFrAH79++PXi9FZzx69CjFxcUha8MjR45QU1NzWl0jRoxg165dBAKBdpaFbXHo0CE2b97MvHnzWLRoEVarlaqqKnr27EleXh7l5eUkJycTERFBY2MjJ06coEePHqSmpnLkyBE+++wzjh07hk535uiAn376KfPmzWPdunXce++9Z227IAgMGzbsjOUMGjSIvLw8HA4HO3bsYOjQoQinWPOkp6fz999/s3r1akpLS9FqtWcs679CbBflU8bpG3lie2sunRp1XCTHH/8Yf9C6Smyb4NTcwXe+oj0Eagpw7/8FRWofhKjWjboNP39Nv5RotO4mBL00iX40+2ruSTIwKkLDt7U2Dlhbr7V7927FOu9W7C89gebaYNRsQY68czfc637G11SBKIoIusj/TogzRJk8U698+Xl4tm3CuvRRtNNvb+lkuzSBmhKc7yzA9clivPs3oL7igdA79xfP8soliyg7XETvKUNIG9K6MR2i4yltqSmo4P1blmPNryT58uHBNP/QDxGaDp9kTdZMNmQvpPLzDZLvsSAO3foCjuJq9k9bjjYllrBendvVebaxBGj+6le8lTXY/tiEr85MzPy7QSZDlZZC8Ufr2DhxEX6Hm/Q7p5zetGDZjtI6yn/ayd/ZCyl6fy26665pR0OZVkvk0sVYXnsdWZge9YjhWN9eFXpvWf4cOyYuZN+0Z0m9bRKRWf8tAnrbrtnzKyh7fw3qhGgGfrkIW06JtKkVSnQGWRClMgKBALdMuovLs64lc0AGv69eww1jbuGtZ99FpVIx/f6p7epUDR6Bv7wMfNJmgmfnFuwfrcKzdwfam25vU8EZBlUUW/nhFL6QqRSE9+tC4XOrW58Fk3Sadx3l7/wa+jgBIBBg/4R5NG49gq5bMrqMlDMT5xQMnDoOW10TpXuOA+Auq6H+mw3kTppN7Ye/0/X9hW3a1qaNIghaNeqUeI4Mv4fN/e6V9IfJeFraf+S7U0iSescUEEWqv9t6+kvZGfoRGk4p7bFP1vH1yIepPVBIwB8ga87VoaRdF07F22iFNpE+2/ND+7JC7wIiNT9uY3v/ezEMTEefkSKlD2aJu3IknrpmJG17SvtCY3uGNosigk5D5ntzKXziQ8Tgorb847/YOnQmzfsLCXh9GIOWz20afTpdToGgUlDz045QmW3706qHTs8niiLlH/+Fp9FG8Ss/4q5ppPvi6e3z/QNKvtmKtaCKdRMW4Xd5UMdGcGTpV2yZ+izdZl8pWYKLIlsvfYrNkxax68bnSJ02DkGjas/7wXrS772I3KVfthmvMytFUYTeS29uTXumiMJnaXrbfsmUCpSxETiOl7UmkMkQ1CosWw4jaNXo+qRxdNJcRH+AhFOspaIv6EPz7uOhfG1xZnk+t7YCIMiQh+nYd+GjFCz5VLq+/S9j09LPPpcN58jPO057N+gGSQeUBHUAcgG5MYKTty+m+JYniXvwBlRpbQ7fztBumVpF//dnk9eydmibpOXvdu38B1kJBMidPBvbnmMoE2OQR4RJr5UKtL3TcRdXhrIUzH4DTUocXV+8D3mYloCn9dAiKuhDz11W264mQatCm2ai6vP1/0ApyRow6c6LaN55LLQOAqRr/re/QM13W0m+fcoZ+nQ6bMdK2TF0BrvHzyfg8aFJiTslhdh+fjzTWkUUzyyvnCKXgkDkkAxqf2kd49pfd9K0LYfjs97AU28JWUi2ZDs0exVpt01i2OpFkp9nj691LNqU7ThZy9+j53L01hWkLbiedg0SBBQROsybWy22BLWKXu/PpeDxD/HbnAhaFYoIfTv+P5V2bfsiiiKO4mq8TXYGrX6UQV8uxH6iPBRyWSbIkIdp2XXhY5xY8jmKMC2iKKKI0BM/JYvGPSfYfcOz7Q4jW7qlTYlF9AWo/n13qE6ZTLKW3DZqDgdvfZ7O91/6n9a+IPGmIjYSVzu9ATK1mua1u/A32/E2NHN40O3IBIHwsf1PKYwzqzdR4tfOD10p0e2UNJ3uvRhPgzXoh/wf1hdngbvKzJFbVrB3/Dw8NU0h6/12dVw0mD1Pfc43g2exZ/HnjHwhePX/jLpLqi9+RE+6Th3LkZd+aH0Xmleln+V/HUCuVnDRX8tIvP1CbEeLARF3eR3lr/9In6+fIKx3Gs7CquDCTOTAhHnsGnAP8nAtmk5xCFoV6Q9dScGptPlP+ib4fyBAzqSHse4O6ptwHfo+Xaj9ZA0VK75A9PoxPXgVAIm3TsJxopzc21+g4ImPyHjpvtOqETQqIkf3CfG9VLOUIOaSoYiiiKe61XK75V1rGTIEjYp+7z/Micc/RvQH161noncHOvB/AR2BbjrwvwItPiXb4oMPPuCSSy4hKyuLnJwcvvnmm7OWIYoiY8eObRfE5kyIiYkhNjaW3Nxcdu3adUbfi6Ioctttt53R0tFms3Hw4EF69uyJzWZjx44daDQatFotWq2W5557jv379/PFF1/Qr18/rrnmmtPKmD59eruNxpycnH9su1KpPG2jsQUqlYr+/fuze/dutm/fzi233HJamszMTBYvXsz+/ft57bXXuOyyyxg7duzZSNQODQ0NobG5O7EPmqQYstZLvy0HCxDUStRJwVM7kxHkQsjfkkwhJ/P5uwj4/KHrIZrEaNzBCdRVZUYTzBsZUJHraMZdLa0Qa+oaiDXowePEX1OEEBEfsopcsz+fKYO6468pRN5nAgBxEWEgqlFZGrggUkuO3cOA8PbBkvx5hxHiEpGFGQiY6xDNdfgLJb94ott+TpuSgfo6hJjWjwEhJpZAQ/0/pvPlHEaekITfWY1oa2qfyNN6xTxQfASEG0EbhqLHYBR9R/PQ2ABlh4pwWx2k9EuneHceCd2Tuf7F+wj4/JQdKiIysdWCNTIhmuYqM+U/7aDfM7eSfqcUxEgmCOiSY2jYfRytyQgyGa7qRnxtPpKqf9xB7zdnooqNwFPXjEwlx13diLfegr2oisisbpR/+CfuqgYUBl1oLBUJMfgbWhdGEVMvxXDthVKfbA6E8DCaPvgW01tLkKlV+OoaaDxQCEDlr7voNuMylAYpiIToD6AxGXFVS3SyFVWTfJV0eFCz/iAyhZKALXiCL5cTveotBH0Y4XffhWA0YvvgI8SgSwd5bCy+okJAhafeQu3ve9CnJ6I06Ei9YzLJ08Yh16nxWRxok4y0jIwiXNvO6gug7N0/6DL7KvZdvYT0BdchUyiQyQWGrX8OdaIRW26JxM/7IdYUg1wup76mlSdsFjv7tx8ko28P9u84RFVZNVaLjcwB0kazYIwlYK5HPSYbz+5tKHu2Wj0Lxlh8+cfRTLkUmSEC0dJMoKGuNTAOkvy5qxuRqRRoEo2SFVuiEXWi9DysZypyvYahG1Ygk0npFVHh6DJSMQzoRuwlw1AlRBPeLx2ZQk7SXRfjNVuxHizAb3USPa4/FP9JeEI01tpTeDiIMbOuQlDIsba53qiIMuAJWiM1b9hH6rJ78JktqBJjcJfVojLFoDIZ8daYCR+aiaeuCZ/ZguhT47M60HdNpPebM2jYdBhNkhFNsJ+KcC3yNpaL6kQjzpO1KKYMRiYXSLh6FMbs/jQHLTzdVWYSp40jY7m0sSuTy5EFrVQBIrqYUIapuerPZdQdKiIs0UjNHslaVW+Kxmt3YezTOZQ+PDMVdXwUo/a8htJoIHZKFs6yulBdLbrtVFlRJxrxVDfiszho3JZL9Lj+uKsakMlkaJJiCOvVCb/dhaBWtfvYAPBUNqBONOIqq0OdaERtMuKpNhM1ti+e2iYy359D7fdbaPh9N9EX9EeTZCSsVyeSb8pG1y2J+g0HiczqjjdokacxGRG0qlDbALwNVmQKOfGXDyfzxXsQdGoQpQ1eQa0CuQy5WoVxXL/QWLTkU4Rr8dslfZZ614Vok2MZ+NUivI029N0SKXn7NwZ8tgC5ToPtWGm7von+AEqjIaQD5BolMrnAhLXL0MRHIgZE1MZwPGYb5p15xI3vh6u6EXeQFxMvHYoqOhx1jIG6DYfQJBoR/QFc1Y3oUmIRNCqyVs1AEaZBadCTfPUoCIjokmMwn6ITI/ulkbVqBiBZEsq1KmIvHkzdb3ukOayuGVVUGK6KBnSdWucBdYyBujZWg5HjB+Ctb0Z0ulG16GgZuE5W4ymvw1PZgOgPoIg24DxWQlivVutRdaKRsMxUjs1eRfJtk88qzy3pldHh6DNSQxuZglZJQGj9+FTFRba7cgjga7bjOFEOgPVAITK5gN/tJem2ySTelI2gVCD6/GiSYmhGKteQEI29vpnMyYN5+9LH2pV3wayrkCvb6wD8AVwnShCdbvxON/bdR4m552p0fbqiiI3CW16L0tR600BpiiF+zo2Uf7eVmt/3hPhLadAhkwu4q8xoU+NCvNeyrhDayLO3qgFVYpsyY6OwHTiBvq9kTRUxbiC+2kbcJ6tDaZwFlTT8tpPm7TnYDhcRNWEgqthIFAYdhsE9iJ40mJgrRiFTyJEJAj3fmEHp6z8hqBT0fGMGAYcbdaIRlSmayk/XEzWqNzKFnF4fzMFxvIzm3e398LqrGtAkxVDz/Vb6fv4IMoWinSy6a5tCAd5CY2wMZ/BfksW89WAhxokDQ2OjNhkl+rSV5yYbMkFonVuDtHJVmUEmC+kpTWI0crWyXV4EGa6Kerx1zSTeNpmIIRl0W3IrzXuPo040UvfDVhJvHB/SQwC2gkp23rAcgMl572I/WSNZrKfG42oZL5Mx9HfzzmNoOifgrWui55sz8TXb8dQ3gz+AI6gj1IlGOj9yPTXfbaH+d+kWhNKgQ1ApuCD3XQBkCgFNQjSq2AhcVWYMfdJa+cMk9dnbYEUmyNg15VFEf4Ber96HJ2gh5222I9epGbY+GLxIBsqoMIxjeuMsrSVu4gD6vXwPijAtPrsLbZKRxt3HUcdGIFPI2XXtMjSJrfrQ02BFEeTXxp156DrFYS+oAvhXvRExTgpsFnC6UbXIhUyGp6QKQafBcewk4cN6IzfoceaXEzZQcp2TfNv/j73zDo+q2vr/Z3pN7wkJJSH0DtKkVwtXLKACFopYaEoVbKh0EFFAQFRs2BUVRUCQ3lsgBAIhBdL7tEyfOb8/zjAQCSK593ffe9833+fhycOZXddea+199lllIEF3NAW3B9PpLNRx1/hfGR6E7fJxNA2i0CRE+vWGRC6j8++LODp4DkHtG6MMCxD3tNAAlOGBxI8ZRO5H21CFB1Gac7wa/wout//8f7WP0J6taPrWM0gUMjEJ0HXWj7qYUMLbNGTvhNXiuoQGEN2tOf/YPp+ylCykbRtVK2stNhDcLJ4uy8bxx6ilmLOKUASJNLUWVqBPiMDm0zOqED1Z3+4nbdVm6nvtdDr2Hob9Z1HFhlH85R9I1UoazX2coG4tsGUWoPLpY4/JCl4v2iYJaC8WoUmIoLufNlK6/b6QtFkf3lLfOAvLr+l4QBEZQtXJi+jbJ+MsLKfqVAaB3VthOXkRbStxntHDe1Py4wFUcWGUbDpAk+XP4Cw2VHuHihszCHel2c/3qthQnEUVRA3vha5pghiLurAcVVyY/7fQXm38bTiKK2g89zEKv95DyZajJL30qG/scj8NxHbDqst+Hepwm6izlKzD/1pYrVZCQ8WvkXv27PE/b9KkiT9W4+nTp6mqEl11W7VqxeHDhzEaxQOGxWKhtLSUmtC9e3c++eQToqKiCAsLu+H3tm3bsn37dtxu8St5QUEBdrv4opWcnMyvv/5K8+bNadasGZs3b/a7VVdUVKBUKunZsydDhgwhKyvrhrZrwu2Mvaa5/PrrrxgMBho3vtECrLS0lKCgIPr370/fvn3Jzs6u9rtGo8FmuzE+3FWEhYWxaNEiFi1aROTQ7mQt+ILj/WZwvN8Myn47hixIS9SwXgR2aIzg8eA2WHD6XhKbvP0sVRn5lO1MIWpIZwBih/ekdKt4sCnddoLYYT1FGrRpxZW8XArKihG0CradyqBXq4YgkyMNi8drEd0MLKg4cSmfPq0aIVHrAQkOmYYqhxtll75Yjh3giMlBokY8LEijrlljyBo0RiJXIFhMCMZKvOUlSGNE6y+JUoPgdv4tmgO4L6Yji6uHNCoa5HJUPfviOnKgWhlpTJy/nKJTVyRyOfLENngyT1dvTBt4rU50Q/ELps2CO+0A9i8Xs+Lu2VzYc5rEbi0puphHQrskKvPLWD5wJivunk3a9uO0f0CM9dPqrjuwma2YSw1ED2xP8e4z/NF/Dn/0n0Pl6Wwa+zIZNn7uHhzlJuwlBlQRQf7+A9sl4nW4COneAqlWRdzIvpRuPY5Uq0KmUaFN8tFTIkUqkyFVK5AoZOjv6o314Cl/O8YvN5P7wHMUjH8ZV3Yu6haN0fXvhru0Aq/BjLugBH2i+BU9okdLzBfzKTt4jth7RT5JGN6DIl88J1t+GfpG0WgTIgjplIxEo8axU4wHFDRrJs5jxyl/9jmQyrB88gmqTmLcJkXz5ghWG4JV5G+ZVkVY79ZY0nOpOHAOZ7mJg/1epHzfWYqv48WgDkl4Ha5qFi0AivBAKg+co97j/Ym8+w4UoXpyP9zG4X6zSJu0GpleQ8ywnrRo30zMQF1pwuP2oA8UrblVaiWdenSgokw8+J1PSSehUT2K80uQK0Qecp85ibxlG+w/fYssth7ylm39/OUpzEMilyOYRD3hPHIAVTdxzIEdGuM2W3GWGDCfykTbKBpnuQltoxiih/WkfOcpQrq34PhdL3Gw0ySOdpqAo7CcjOnrCB/ckdNDX+X80yuwnM0h//1fyF39I8d7T+Vk/xlU7DxFcI9WWC/lE9cuCYfZhqWGS8l2j/QmsVcrvhy9lNAG0QTHRyBVyAh7sBeG38UDta5tYzEj8OYDhD3Um6rTGWiaJuB1OHBXmtG1bYw8UMzSDIAABV/voepiHqW/HSN+3F24zVY08RE4S41o6oWjTohAopARPbQbpduOU3ngHImzHqbBxPswn8mi5FfxUqN023FUkcEc7jeL8zM/wFlmJHJQBwAi2ydiLarAlF3MD4NeImfrCRo/dCeayGAi2yfiNFuRqRQYLl2zqtrfaRIlvx4lY/6XlGw+jDElk/yrMQ+3HSfGx0/Xy4oyOpioB+6kbNtxpGoFoT1FupZtO05Qp2R0zRJwlJlxGSyEDWhP2bbqL4Hl248TNbwX5pRL6Jom4HE4cVVaiBjanYD2SVgz8slf94u/bMywnpT8epTzMz/Acu6y6KLm9aJtFE3E3Z1wW2xE9G9P6Z/6cRurcBmrONxvFpX7zpL/xS5Mp7NIfeYd3JUWHEUVVO5P8/PcVRiOX0Tuixcm16nJmPcFJx9dSPGPB4ke2p3IuzvhsTrwutyiy+WfUHrgHHH33gFA4hP9ufTRdnYMmEPOV7vxOlzUHy5muw3r1hxnpQW3xYbM57KZ+/VerJdLqDh6EUeFmfjhPag3vCemc1dwma383nEyv3eawm/Nnib3u30cf2YlFacySfLpxKTn7sFZbsJRYmDHHc/ze6cp/N5pCsWbj2A8eQmZQrQDiB3e058IIP/LXWgbRaNJiCC4cxNkWhWFP1zbB8KG9qDi10PoOzZB3TCGkLs64y43EdSzDeWb9uGqMCHVqHBXmMQM975L9sAOjUGAqgv5lO84dUt5PtRpIo6CctKnv0+ELxZvYIfGeMw25Dq1X0ZEd/Dqeq1063GiHhAtNCOGdAFBwHohj/wN2zjWbyanRy7EbbYS7ePneu2SsJttRDaJpyyrANN1SV/aP9ybpJ6t+OyqDqgXgUwhQ1kvCplGDTIpErUKbdsmlH/0E5fumULFxt+wX7xMyANiEhBN2ybIggOwn8smZ92WamOtOHCOqCGdMZ7KRJ8cR8WRdL/sX40P6+fF7UcJf7Q/skAduvbJeCw2VLERyAO0KOMjCR3aE4la4ddNIOr4iu3HiRzem/gXHsKw5wzOUgOqehEUfb6DE50n4MwvI+ulDzEeOMv5CSupOn+FtHHLMZ/O4nCnCTjLjFSdv0Lpj/vRNIqh+fsvYPVdglwvz5qG0ZRtO070sJ6ED+qIs9SE50/yZDl3GalS4V+/yKHdyF37C8f6zeRYv5m4q2wILg/Rw3qKPOPxVjuDXYXH6rjhDGY6lYlULqPeY/2RKGTEPtobR4mhWl2Z+lpcasuZLCznLnN62BuU/XaMqGG9COnTFq/bU00PKMN95xmJBLfZhjE1B0NKJvrkWMqPXkCikFFveA+KtovrpW/VEKlCTs7y76m6mMfxfjNQhAUgeAWcJQYCOzRGHqynKu0yeeuuJRaxnM+l+JejnJ20mh3xo/DaXVivlOAsNVKVWYhUo8RZYiCoQ1K18RmOZxA1pDPquDAiB3ck3xfbunTrCXSNYjjc70WyV/yI4BEIu7Ml9vxyQru1wJZfwd5eMyk/cI6Kw+nEDetBRJ82IJHgKDFgu1JKveE9Kd4qzkvbIMrPrwGtGiAL0FLsi9V9K70Rel8PKn896NcbwXd1xl1uJLBHWww7jhHQuTlSlVz8eOf1ovS585rOZGM5dxlTSiYlW4+jbRSNOiGCoM5NkGlUFH+/n6rzuexrMZ6DnSaxv9MkvDYH2W9/j7PUiOlEBhfnfi7ubb8cAkGgdMdJgjs3RaZVUfTD/up8ZbERNUw0cgjs0BiPzcGVd3/keL8ZFG7cSdWlAl+Ga4hon4jTZMVaVEl012YAGDMLqUi7zM8DX+LKthPItepqZaVyGb0+eJ4Dk9dizhI/HhQfOEfCvXdQnpJFYOM4So5eRKqQ0fCBbhT8IZ6to0f2x3j4PGW/HiZyeG8U4YFYTmdizSjAXWGm+KtdRPmSDgV2bY5EqcCScgnL+Vx2tXiaPZ0msafTJLw2J5lv/0D5rtN/Q98cI2LEAGSBWnTtk/FabKjiIpBq1bjKjWiaxBN6350IHg8230cgR1EF9ivFRA3rRXCPljiKKqvxapO3n8V08hIShRx1QqQYK3Rod1yVFhImDuX08DfR1I/CeDKDqOG9iRzaHXtuabU2NPWjUARouLLuV4KuOyeafOfEP5+fQMzK/b8dguD5j//33waJcCv/lzrU4b8Ajz322A1JVo4dO8Ynn3xCaGgojRs3JjMzk7lz52I0GnnnnXeoqqqiWbNmHDp0iFWrVqFQKDh48CCbNm1CEARkMhljx44lOTn5hv5MJhNPP/00o0ePZuBAMTtxSUkJixcv5q233sLr9fLVV1/5k8gEBgYyY8YMtFotf/zxB19//TXr1q3D7XYzevRoJk6cSOfOnUlJSeHzzz9HIpEgl8sZN24ciYmJ1fpevXo1HTp0uMEl+2Zjr4k218Pj8TB+/Hj69u3LyJEjb6Dp7t272bx5MzKZDLVazcSJE4mMjGTChAksXLiQwMBA3nnnHa5cuULbtm3/Mq5k1sIvubLiB2IfHwBAwae/03jhWKIe6olUrcCeX875p9/GfDqLdr/OJ6hjMuZzl0EmQxsfgctkxXD0AqkTViH43KKaLhxNeN+2eGwOvhj/Gp8VngCFlBFPP8YzY5/gq+9/xGss5sGm4sXZr4Vy9h8/w/KFbyDYzLiLLiFp0J5ys53fN33HF+vfZ8YTo+garMa5czOqex9B2WMgeNwITge2L9bhuSgmcJDVT0QzbjqyhAYIHjceSykIXma8tohjp85gMJgICw3mubGP8eCQQdV56InRKDp2Rjd+khhT6fct2L7+HNVd/wDA8dvPqB96FFXfQUiUSqSh4XgtJjzn9uM+8ivyNuJBzn16D/J2fZC36Q1eL4LbiWv3N3gLMpEEhaO6bwJF5V6kMhmOKhv60ECcNgffzlhHXqp46T1mw0wsZSYa3tGUgIhgTCWVuB0unGevoAoL4MSUtdiLDWgTIun96+sog3V4bE4OjFhMxfEMGo0ZSIs5D2PNL0ew2Lj83mYaTPwHyvAg5IFa7PllSKRSijYdQBUVQljfNnhsTvI//4P4MQPFhCQOK7LQIGShwXgtVsqWrse69yj1t32MRKn0ubZIcF3Op3jmIgSPh4DXZqBvFEPFsYscf3YViiAdndZNQhGsw3j2MicmrMbrdNNwzEAaP3ev7/JUwLFtK6Zly9E/+wz6Rx/BlZmJLDwciV6Pp7gYiVaLVKvFnZeHZf2H6MeOxuZQoK0fyeUN28iY9xWa+pG0WTcZRbAec2oOpyesounrjxE5oD2q6BC8TjeC2yMmWriYx7nJa2j1/hSUkcGoo0NxGaswHrtI6oSV1/HyGKIfuhPUSorzS3jluTdwudy8uuJF4urHUlpczu+bdtKuWxtCQoNBIqGy3EBUbAQSiYTQfVvwlpehuud+HNt/xVtajP6FOUi0OrxmI96SYtznUvEU5uPY+jP66a+i7NwdVCoEt4eclT+R7XNlC+vXluQ3n0CqV4vZrU1WCr/cTc6KTcQ93h+ZRCB+0lBODnqRBjOGiy+XNicXnl9N2IAOyHRqgu9sJV4iSCV4rA4UoQGY7C5Of7+PLmMGo/XF4so7mcGnj8zn5cxPMeSX4bTYUerVqAO02M1WJBevoE6IQhaoxetykz3pbapOXCBh3ngCe7cHmQSJVIrg8lD+9Q4xZufIQXi9AhX7znJu6jqavP44YX3bIA/U4bU7cRmrODdlDcrwQJLffAJ1TBhXPvyNS/O+RFM/kq773kIik+GpsmPPK8V4PIPzMz+g6cIxfv49N2UNsY/0JqxvG2QhgQhuD8pADdYyE06DhbLUHBrc3Qm5SokgEZBKZdjKTXhdbn4a8hqReaVo6kfSat0UdElxWC7kcvz+16vxw59lRaZWIZFJcFWYkYcGYD6dRerjolVG8sKxxDzaG4lCjrPEQP4n27m8YhMdty5EkxiNTKPCVWrEllWIql64mHhHKkFwezDsO0vMY/2xF5aDF9yVZrIXfkFwvw7EDO+JRC7DXlCONSMfZ6WF8D5tUATrcZYbyftkB9krNtFu44sU/XKYpJnDUYYFim27PJTtOEXqhJX+NVBFifJhLyjn3JQ1JM4czrmp60h+/TFCerREGRqI4PViPpvDsSGv0nz50wS0bIC2YbSY+dvl4fzUdRR+tw+jVM49p1aBTIIqWI+jwoLXIca0lSjkuC02BK+ANbcUQ9oVksYMQKZV46o0c/TxZbgqLXTcMBVtQiSO4kryvt1H/qaDtF83CX1iDBKZDGtuKSlT1lJ5Wvwg12XjTNwWG/mbj2A8k0OP63TioRGLqTye4S+XMvV9Ws5+GNOpTGIf6YkiWI9EKUcql6EIDcBZahStQJPjQBDI27iL9Bc/ot7j/dGqIG7qw5zu+izxs0cScldn5MEBuCtMuMpNSOQy5KEBIAF3qRH7lWJs5VWEdG+O1+bEdqWU8h0nyf90xy3lGaD+pPs4Pmg2DWcMF9cpNhyv3YlEKUcilyE43QheL1KVAk+VnbLfT3B+4mokChl37H4LTUIEgkcg47WPKfDF3WyxdgrB3ZqjCA3A63TjtTmoLDOxacY6Oj8xkNxTl2javz0/zVqPucTAa5c+xZhfhqPKjuqqDjBZcX67HcHlInzsUPAKlL7/A8bNe0n6+W2keq2YZE4mw1NhRBAEVAkx2NKzcbklaOpHcm7WRxR+v7+a3nYUG1BFBiGRSin8+RBxD/UQ4wMKAh6DmbN9JtFgyXMED+4CXgFnUTnl3+3CeiaT+NfHokqIpnDltxQs+5KIUYNwe2VIlHJiRg9GEe7bawrKufT8eyjCA2n4xmiQSSn58g9Mxy7QaP4Y8j/aRsGnYiLExgvHEtq3LarYcFJHLKByXyrxzw4hce7jeJ0uXJUWXKVGDEfOY0nPI7RXa7RJMSgjQ5Cpldjzyzg3YSXm01nVaR8mXvK5DRZy129BlxRH8J0tAQHzmWxclWYi7+7sP4OlPb0C8+ksWm98EcHlIbB9ko8uojVg5aHz/jNYeL+2tFozSUzEUmnh1KglBLZphBwvRd/uoevJtZRuOULInS3x2JxcmLKauKfuQd+yAZpGMUh9mdxdZUayFnxJxpd76b1nKVKVAsHjpXT/WYJbN0QZrPd/AJVIpVRlF6GJDUOu14DbTfrEVRiPpos07NcOdVw4ZdtP+JJhSdA0iBLjpnoF1PUjuTjrA/K+P4imfiStffygigqh6OfDhHRpKlrjXswnsE0jPDYHbrONM+NW4CiupPPW+eibxiORSjCczODE8AUITjcShYxuu5eiSYhE8Hi58Nqn6JvGE963LTKdGo/NgcfqwJiagzIsEEeJgbgHuwMSvB4PEokEe2EFVVlFnHl+HXHD7iRhRG/UMWEglWA8nsGJRxf694e2n80gvE+bG/SGXi0QO/VhUrs9Q9ysUQTf1QV5SADuchPuCqOYzCg2HMHjxV1cgTUtG4/Vjr5HWyS+j1+KQB1uUxVIJOKloCBQsPEPLrz4EQBtNr7I+anrsBdX0uPkatGqM0CDOTXHf6ZpNP0hov7RFW2jaDHJ3cY//GOMG9HHb5ktON14bA6cpUbs+WWidaYgoAjRI5HLUIQGih86So38MeZtZCoFd7zxGIENozHnFHFwxodEdkqm5XP3ovVZxLssNrY/upgmj/Wj/t2i50NVQTleu5N9T6/kzjUTUQXrsZZUookIRiKVULjvLNHdW6DQq/EUV5L60FzcxioSF44j6tG+SCRiwrfMWetxlpto9d1r4gc0r0DxN7u4NHM9VYKcDhtncXbq+ziKK+l9cjWOchPyAM0t9U1q78k0WPIsIXdd1TcVlH+7i6ozl6i/8GkUESG4jRaqTl7EfCQNu8VNVXouSfNGo4oPR65TYy8o57xPfoPuaEq7zW9iOXcZmVaNKiYUl8FC/kdbiXmkD/JgvRjr2OVGEaIHiQTBI8ZALd9+HEdeGVXpubTb/CbOCrMvhrJAxpsbyf1gKwDhvn1FIpNS8OVusleI7vHdD79zQ/zQ/22wn95y60L/w1C3uft/egi3hbpLyTr8n4PL5UIqlSKTybh48SLr16+/wfW7Dv9/sDtq2G3XcSK7daEa0OPTO29d6E9wfPpDrfrSvfPBbdcxPTG6Vn1p+vy9eIbXY+6qqlsXqgFd7LcfMyagll/nGoYZbrvO2YobrZT/DrokF9y60J+QcqF2ByzZLQOy3YhX5SW3LlQDfmlfu8DWKUdvf24KSe362q1S3rrQn3C3p3b8W+lS3brQvwg5CsWtC/0JDVyuWxeqAbXhKbmkdkc9h/Cf7VBjlNYuCpFKuH3+9d5GIrProalFXwBBsr9veX8VFs/t8yGApBY8VVvs1tz+GIdJTLXqK9+qu+064Qr7rQvVAIf79nnRJdSOp2rLi7WBuxZOdUpqdw4wS26fhgGC+9aFakBtz5a1gauW66WohVyG1pJ/jbXYL2ubSkNRi5o58trt5/JaqLb63trRsEq4ff4NkztuXaimvmqhb2oLVy10wIDir/8/jOQ/B3WXkv961MWUrMP/OZSVlfH222+LAajlcp5++un/6SHVoQ51qEMd6lCHOtShDnWoQx3qUIc6/J9C3aVkHf7PISYmhiVLlvxPD6MOdahDHepQhzrUoQ51qEMd6lCHOvy3oJYeEHW4OeouJetQhzr826CW3b5Lj9lbOzVVteKvs63XBMNlda368tTCFTvwkw216sv1+eLbrhPnrZ2bkrQWLjZCLd2UYifdGLv1Vjj7enmt+lp85fbdle+qVU+1o0dPRe1cxcsyDLWq56nFGGW19PaM9N5+X4VuTa360taCf2tDC4BAz+0TpLay4q5FPWct1+s/23kbIoXbd3GuLezCv8/dE8BRC71dW/6V18JN1FlL7giphQ6wumvnll6bEdpq6RZZG/5Q1TIMRm3cvmurb2oTLqI27p4A6lq86Hv+47UUaGrpzl4b13m3t3b0qI3ukNfSgbs2rvOqWkabU3n/faEpaqVvPLXTN7Xhe1kt16s2OqAOdbhd1F1K/n/A0aNHWbZsGW+//TZxcXE1ltmyZQu///47DRs2ZPLkyf/mEf7/hcvlYtGiRZhMJu6//366devm/2316tUcOnSI9evXo9GIL5obNmzgt99+44MPPiAwMPBmzdaI3bt307p1a3+W7b+L7du3o1Kp6NWr123V+zOWLl1KSUkJdrsdk8lEZGQkAOPGjePdd9/1J4K5XVyfNOev8MMPP/DAAw/Uauw1YeHChUyePBmd7vbjMN0u6r85lpC+7fHYHGS+sAqrL+lKuyNr8VhsKCKDkek1WDKLSJmyBmNqDg3GDqLh6IEIHi/FO06R88nvdFg7WUxskppD3nf7aPHaKCQyKez6CdfpkwQtfw/zotdx7t+Dqk9/NMNGACDYbFhWLUcaGobumUlIAwIJdgl4DCZM3/6G8TMxYLOiYTxR86eiap5E+TufYNjwnfi8QT2il88BQB6kRhoVg2A2Ydv0NfZvv6g2V0WX7mhHjRW/rHk8VL2/qkaavLxgOXsPHCU0JJgfP1/rfy5RaJDpwsRA1B0H4T6+rVo9ab1kVEOeQzCVAeC+dAr3kV+RhEShHjaDic+qEQQBr8fLoWXfkvJh9fqtnxhAtxnDUAVqKb+Yx7bn11J6Ngd5gIaOqyegiQtDIpdx5eu9xN57B8pgPYbUbJzlZiL7tEYikaAMD8SaU4wEKPn1KFnLf0AVG0ab9VMIaNEAiUyC5UIeR+56GcElHtCbzH+CiH7t8NgcHNy0jCWb9+NFyrCHH+Gpxx4V5x4YhuvYFiQBYbjjmlJUaeatN1+jPDeLh2lUbR7ahAg6rp3kH9+Jie8huDyEd2tG54+n4XW5kes19DVVsf7JRVgqzIxY/hyBEcHowwIRBEEMol9pxm13UppdxBfT38NpdRD9YHcavfAAmnrhYoKZQ+c59diSanOJHdYTmUaJLa+MM+PfwZyaQ8JTd1FvlJilMW/jH5RuPU7rdWLCG5lWhaO4EntuKWeeXUXS7OHEDutJX40SQ34ZGye+i9PmYOSqa3tEaHwkZTlFqLRqPG4PxuJKQutFIJFK4JedqJo0RJkQg9fhpOilt8HtIXqhyL9lKz5BEROBrmcnBLsDaUggXoOJGKeY7OTIoJcA0CRE0HrdFOTBumrB2fM2/oEqOoSIfu3w2hykT16NJTWbpqsmEvmPbgiCgCOvDGVUMHlrfyGoW3OUEcHgFXBVmlFFh9LK7qQs7TKRbRPxutyYLpewa9r7OE1WWjwxgDtminxYcTGPP6aspexsDmHdmtHp4+lYr4ixNssOpBHaqckNci9mbZbgKDUgeLxcevljjEcvoE2MocPmN5DrNQiCgODxkLXoGzT1I4m8tzOKkAAcZUbyN2wna+XPflrHjx1E/fF3o4oKxutwUb4nVUzwUMOaV+WVc+iZlbitDrquneRvQ18/kovrt9JoVB9UIXrcVgd7Hl1Exaks5AEaWr03EXVcOBKZlPyv9xA9pAvyYJ0vYcAqkueOIqJfO+RBWjw2J25jFWcnr8GcmgNAwtN3E/9Ef9SxYQgeL2W7TuMsNRLepw0emwPLhTyC2ibisTlInbwGU2oOusQY2m6YhjY+wp+I6ML8L9HWCydycCeUoQFI5FIuLviaK2uuZauVB2pptWYyoXc2RyKVUnn4PFWXCmrs6+oYtYkxtPlTXxfnf4mmXvhN56VNjKH1+1OQKORo4yOQqhVYL5eA11sjH16cIvJhk5UTifgTH5ZvPU74vZ2RyGS4jRauvLOJgg/EWFC6Fg1ovOQp1A2ikes1OArKOD/+bSyp2ahiw2j7y3wxYYngJf+DrZx/Q9TridMfIm5UX5zlJjGraVSwmMjC6uDEwwswncq8Qb9lLPiKxKkPIg/W4amyI/Vl4s7b+Ach3ZsT0bcdIJD76Q4uvPQJALHj7iZmVD+QiImNVNGhyAK14PEi02twlhmR69W4KiwIHg+Fn+0ga/02NAkRtP10BtqG0XidLgxHLnDmmZV4LDbafDKtxr7qPXUXsaP6ARK/rHptDnJWbCJ+/N1oGsUg92X2tueWcLjLlGq6N2HsIBpcJytle1I545MVXVIsrd55hqC2ibhMVjoUV7J92vuUnBV5WCKVMOKXN7EUV2LKK6PViD7IFHIOv7OJQ299D4AsSEej5RNR149CHh6M4HLhMVZVOzs0WPw04Q/0QiKX4iyuJHPC2xiP5tywXlKZmODpZrpNsDm4MGUVVanZJK+cJPKURMy1JpHLqPgjBWVYABKlAolcRtkvh7iy9BuazH+SmId6IFUrseeVYc8rJW3yGvTNE2i+/GmU4UG4fYngclb+RONXRxI5sANelxt7TjHOMgMhPVoj1arExBPgS25jQKpUIAgChZ/toOCDLTSZ/ySRd3VCERKAvbgCa0YBqc+uJLhTMk3mPYkyIgjB48VRVEHa5DVoGkSROP0hdMlxHBn8MqbTWWgSImj/9Ry0DaJAIsF4IoOj97x6A+9WXcgjsG0igke80PDanUg1SrSNYnCbrbjKzRRs/IPLK3/y80OT+aOJG9UXJBJs2UUc7juTkO4taPneJBRBWjERzCufkP/ZTv4MdUIEbT6Yiq5xnEh0ARylBvI/24kqOsQ/b0dxJR67E+Ph84T2FnWQVCHHllPE6VFLaPXxdCIGtAepFBA4NvglzKez0LeoT9OlTyFRKUAqQSqVIlHK/TpXFRlMt31vYT6bg75p/A17eo9jK8Ws5R4vgtvDmadW+Pd0eZAWmVKB4PGQvWozilC9X0+dm/weltRsGs8fTdT93f0JZDxWB6cfXUDsY/0JH9AeZ5mRo72m37AXe6wOAls2YFezp3BVmG8qy9Fj7yFy5AAxAValGWVUKB6bg4J3vyd63L3IdGrUjePAK4BXwH6lmDO9RXkOaFGfZkvHIf0Tbf7qHHB1Xs1WTSDKp3+9difyQK2YpTklk6COydXmBdDkzceJf3Kgv/zZiasp3X4SgC5/LEKfXA/B4yXt+bUUbToo1nlqMIkj+iAIAlVXSlBHBqMM1OF1uRE8XtRRwci1KgSPF1uxAcHt4dKaX7n81R4ABh17B4/DiTZW3HMrTl5CHSkmuindn0a9+7pSdaUEOQLlW45wZfl313SAIODIK0UZFcKV5d9R79l/+DKDCxR/s5tLM96vNQ1ru4fpm9en6dJxaBrFIFMrsF0p5dzE1SjCA0me9yRyvRqJXI7bbKVg4x/krdzkp3/S/NFEPXAnitBAUh6ci2F/GlEP9SB52dNiXwYLl9/dRP56sa+IIV1oOH0Yuib1cBSU4zZW+dceoOmKZ2/g3zrU4Xbwn/956b8Q+/fvp2nTphw4cOCmZbZv387s2bNvuJD0eP77Urj/GdnZ2bjdbpYuXVrtQvIqoqOjOXbsGABer5e0tLTbvlS8it27d1NZWXlbdTweDwMHDvynLyQBZsyYwdKlS3nmmWdo1qwZS5cuZenSpTRp0uSfbvvvYNOmTbcu9Cd4vTf/UjZ79ux/y4VkcN/2aBrGkNJ9Atkz19Jo4fhqv+e/+x1VpzM52vARTk9fT6vFYwnr3pzoQR3Y03cWu3vNIHPNLzR/eQRZ67awq9tUXMYq2q54hiMjFrOr53RUvfujfWYKrpPH/O16igoxzpyM4bkxWL/8FP3k6egnPE/V2pV4KyvwVBgomrYAXe/OKOrHAuA1mihdsIbKDd9XG6MrJ4/cB54j96GJAAhmI8apz6Lq2Q9ZfP3qZVNOYpw4BuOkcVhWLEY/eUaNdBl69wDWLp93w3OZPhy3qQh3ZS7yJp2QhMbcUMabn4F94zzsG+fhPvIrAJKgCLwll1nVeDQ/PLoAmVJO5tbjN9SVSKA07TKm3FL2vrGRvvOfBKDR6IGYLuaxq99s9j/wJs1eHEbWh9vY0W0qcp2a8O7N2dF1KpfW/org8bKr/xwO93uRrOViwiDB7cFdZSft+TXsavoUmoRIGr1wPyBm7dM1jGF/l+c5O+19Fu1IZdXQ9nw/qgubv/uKtLWvYP9uCbhdCHYr3oBw7r/3bhSHvuWdJQtYek/rG+bR4uVHyVz3Gzu6TcVlqKL+iD7+38yZBRhOZ7G5/hN8NH4ZD80fh9ft4ed5n/HTvM/IO5uN1VDFz/M/w2asYulds6gsKKPHE2LWdNvlUqoyCkh7fi2nRy8noGUD4kb09c8luGMyxuMZHBsqZk9uvmQc+qb1qDeqL4cHv8ShvrOIGNCepgvHcHndrzhLjRiOXiB3w+8UbzlG82Xj/G2se/gN3C43988fS1lWIe/cPZt37p7Nu/fOwWV3cvCTbSzrN40Vd82iQYdkTm7ax/IB0wl+9B7cxWXk3PccRbOWETnnGTxGMyXz1lL50fcoG9VDUT+W7EFjKXr1XWTBgeQ+/iKH+73ov5AEaPzyCC6v+5UD3acS2LI+Bd/u50CPadR7rD+BLRuwv8vzXJy+juQlTxHarx2K0ED2Jozg9ANzcZuq8NqclO04QeZrn3KsxwtkL/magDaNSH18MXtmfUhk20S+6f8i3w6cgyGrkHYThvgYEcrTLmPOLeXQGxvpseBJ/5gqjqSzt/9s9vafjSYm7KZy7ygzcvK5VaQ8v45my8V4wZoGUZhSMtmVMIqTD76BVKnAbaxC0ygGj91J6rPv4iwxEHV/dzELMhDSvTmRgztiSs0h7fm1HOg+FZfBctM19zpddFg0GnNmIdsHzGH7gDn8Pugl3DYH0X1aYy8x8m3CExQfOEfXteK+Hz9mEJYL+RzqO4tjD7xB49kPc/mD3zjQ9QVcBgtN3ngcXcMY0l/6GGtmEc5iA+emr6f5knEAqKJDqD9uMJbzuaQ9v5aynSnoGsUQ2q05+7s8T/5Xewjv21aUsevqVWUWYknPJfWFtfze4HEEt4fA5gloG8ZwaNAc0mZ/hLPCfIN8NZ33BMrwANKmrGFnoycQvN4a+7p+jNbMQqrSc0l7YS07fX0FNE/4y3lZMws53O9Fsd7UdTjLTKgigmrkw4zp60ha/BQh/dqhCAtkf/0RnLmOD4O7t+D8+Lc5kPgYrjITcePvQZtcT9Rvr4yiYudJLKczSRuzFLfZRtLipwAI6tIMe14p+xMeJXXEAmLHDvbzBsDldVs43O9FXBVmbHll7Kg3ior9abR5f8oN+u3c9PW0XPkcl9f9yunRb6GpF0Hu5zs51HcWscN7Ed67DQfunMrxh+ZRb0RfdMlx6JvWI2ZUP07dNZuseZ+ja1KPKys3Yc8uRKZTk/X6p3iMFvI3bKX054Ok3D2H2NGD0CXH0fjlEcjUKk4+spCiTQdxGSw0mDCE8P7tCO/Zusa+Ykf14/jgOWTO24iuST1OP7qA9Onv0+ztZyj97SjmU5e48t5mynacRBVd/bwWep2spD6/ln0+WannkxWXwULBjwex5ZWS9e5P7HjxQ/8eA9BuzGAqLonJxxIHtuf7RxdizC0laXAnQhuL+3Ds5AexpmVzZcHn2LMKsGcVkj1zLQ19Z4egvu0J6d+Ry699xPkHX8VdbsKWkXfDelWl55K59Nu/1G0Z09eStHi8n6cONByJu9xE1cU8XGVGNAmRZMxaz6l+0znVbzohfdoRO/5etA2j2ddhIiceeAO3qYrS30/SaPqDNF00BsHr5VDv6TiKKoh9pDe65DjK96RyvPdUTvadjuDxENKrDce6T0EilWLLKuJA4uN4bQ6UseEc7/mCf41jHh+AtmE0jhIjF+d+hrvSQsmWozSYOISmi8aQs+onjCczcBRWkP3OjzRbMpaq9FxSxiyn8lB6NT2vCNByZvy7VB5JR98sAV1yXDXezf9qD2F923KoyxTOTX4Pt6mKowNexFEknruvvLeZwz2mVtedd7Yg7rG+HBk4mz8SRlG2K4WYh3uhS4ql6kIuO+NHkTZ1HU0XjLlBx4jjGomjqIKst39AcHuoPJJO8S9HqPdYPwJaNsBlrOLc9PW4Ks1kv/0D6vpRHOoyhcr9af5M42H92xHWqzWnRiwk7bl3QQB1gmg0kPTqSLKXfcfhfi/iMVlBIvHr3LgRfWnyxuOYUnNQ1wu/YU+/iuMPvOnfN6/ul85SI1KZlMy3N5H+yqfUf/puP0+lT3+fJkvGEdavHbqm8QgeL+bTWZhTszGfzqLFe5Mp+mo3KY8s+BMtxLaPPzgPRYjer5f/SpYjRw7g7D0zuTL/MzTJ8aSPmiees9+awJUFn3Fl/mfghaIPt3DuoVfxWmzX+nt1JFnLvq9Om7+QlevnpQwNZHfCSLIWfAkSCc4yExdmfYC2UcwN8wII69mKop8PsTPhMYp+PIgqRkxc2GjaA6ijQtlRbxTpsz+i+VuijGuiQ0geO4htd73Mb31fJLhFAypOZ/PLndMoO3mJkiPpVJzOpnh/GtZiA05jFTsfnEer10YiUVyzzLRcKuTkC+/zU8MnCW5Znyvf7ef3njOI6NESw9kc/ug/h1P9Z3Bl+XfXdED9R0l94DXcJitemwNXhYmqc5fF58PeIPKBngS0b1wrGv4ze1iz5U9T8tsxTKcucWHOBkynLtFkyViaLBpDyshFeOxOXJVmzox5i6j7u/vrhfZrh65ZAubTWTiKK0l89XGQSmn44iOkjX+bfY0ew1luot51fVWl55K3fgtug4XU0cv8a38VNfHv/2p4vf/5//7LUHcp+S+G3W7nwoULPPPMMxw8eLDGMu+//z7FxcUsXryYX375hW+++YZ169Yxb948Vq1ahclkYtmyZcyePZvZs2eTnp7ub/u9995j9uzZzJw503+x92f89NNPTJs2jRkzZrBx40YAcnJyeOmll5g+fTpLly7FYrEAMHfuXD7++GNefvllpk2bxqVLl/B6vUyePBmTScx26PV6mTRpkv//V2GxWFiyZAnTp0/npZde4vLlyxiNRlauXElOTg4zZsygqKjohvF1797dT5tz587RpEkTZLJrG8aSJUuYNWsWU6dOZceOHf4xrF69mmnTpjFt2jR++eUXDh8+TGZmJu+++y4zZszA6XSSlZXFa6+9xqxZs5g/f77/wnLu3Ll88cUXvPbaa2zZsoVvvvmGn3/+2f/b559/zuzZs5kyZQrnz58HwOFwsHz5cqZPn87bb7/NnDlzyMzMvBULVMPWrVuZNWsW06ZNIz8//7bW8Sp2797NsmXLmD9/PpMnT+bzzz8HYOPGjTidTmbMmMG7774LwN69e5k9ezYzZszg/fff919APvbYY3z99dfMmTOHH374geXLl/vbT0tLY9GiRQBMmDDBv841tXXw4EE++UT8GrtlyxYmThQv5IqKinjllVf+Nl1CBt1B6Xe7AbCcvIgsSIciMsT/e3Cf9v7fDScvoQjU0mj83Vxa+TNep5hp0VlmIrx7Cwp/OQKA8XQ2SCRYr5QguDx4SosRDBV4Ddcurd3n0xB8vO9OT0MaHYOnIB+JRos7/RyWX3eh790Z27Ez6Pp1B8BTYcRx9iK4a87wqG7VBMFiwZOfh7eoAMfeP1B0+VPmb/u1Q59ErbmpI0THtq0ICgyo9kwiVyF4XOAV+3dfPI4ssc1NWqgOWWIb3OcPA6DQqhE8XjyuGz98hDWJJ3XjHwCUpGajCtShjQwWk0HpRYtmuU6NVCYj/yexPa/Lg+AW+ct8MR+pXIYqMrhau84SA4EtG1C8+QieKjvm81cI79cOgIjBHSn4di8AZ06fISG+HvViolHIpAxKjmZ3ZgnSuCZ4jWVIoxtyeOdW+iVFEmopRKLSEBoeccM8wru3oMDHD1e+2UfM4I7+39QRQVz5Zh8Al09dQhMgWv3kpeXQcmBHjny7m+LMfAyFFWgCtARGBKNQK7nqMWQ8fpGQzk0o3nwEw4kMkEiIvKujfy5uk5WCb/diPHEJiVyGIkRPUMdkDCcy8NqcCB4vlQfPE9qtGcWbj6BLiiF75U9E3tWR8j2phPdp42/jyqlLyGQydCEBBERco2lS95aUXy7mxHci3eLbJmEsqkChUuBxefAYzUjkogWWMzsPRZxoAWM/exHB7UaVVB/TT6Jliv10OhKJBFlY9TUDCL2zBcWbjxDUPgnLxXxCOjdBcHlwlpuwF4ryZDqRgTxQR+T93Sn+do//mTI6FHt+KZaULP8X9NDebajKyEcVHUrJqUwkEgka38tj8alM9DGhfj485+PD0jPX+LCmda5J7t1GKwU/HiJ6UEfkWhVXBS1icCeKfLwm12kQ3F5CerTEePwituxiyn49ijxAS9mOk0T6eCb+iQFkr/zJv17OMhMF3+z9yzVXhQagvm68kT1aUpVTQnCzeNJ9FocX3vsFdXigWE4QkOvVvnGpkchkFPvkq+CbvUQMEmUkYnBHrny4FXmgFltuGfJALUpfPxKZjJDuzSnZcgyZVoW7yo7XZ9GkS4rFa3OijAzGeELUo1dlNMy3xmE9WlGVXURo95YUfLtXnOdXe5AqFcj019zmZXoNIV2boYmPoHjzEVHH2pw37ev6MYbepK+/mtfVei5DFY4yI5YLeTXyofmkjw+Hdqf4mz3+Z6roUFyVZqou5FLx+wkEl5uSH/bhtTtR+i7VBEEgqEtzir/ZgzxAi+1SAfJAHcrIYIK6NKfgo60ijx1IQ/B40DdNuIEXg9olcvm9zQDkvLcZRXggysjgavrtKu0rj1xA1ziOyqPpokWex4tUKcdtrMJ2uQTDkQt4bA5iHrwTXeM4TD7dET6gI4b9Z4kZ2Y/8D35DqlFS/ttRpBo1FduOE35vFzxVdqw+GQu9swXK8AAqD52n4Ju9qOPCibrnDuJG9sWaXfTXfQ3sQOW+NCLuvgPTiQykGiW6pgkUfbuX/A3b0Deuh0QqrbZON5OVKJ+sOMtMBCTXw5R6GYCiU5moAnXoIoPRR4fSsF9bzn6122epn0/+0QsAXNp6jMSBHQDQNI7HuP8MIYPuoOTTrajiI7FfKfafHcLu7QoKOaVf7BDPFIFapOobs/X+Hd0m8pSWiKF3UvLNbgLaJWFNz0UZGog9v4zib/cQ0kvcgyUKGVK5jKAuzSj8di8eiw2jTzcqI4NRhAXiLDdTlVGANbOQok0HseWWEjG4ExV7zoBPfmQBWpxFlQS0S8JyNtu/hxRt3IlMrUSilPvXOHRABwq/3YsuKYa8T35HHqjDnHaZ6Ad6YM0uJqh9Ywq/3kPRjwfRJEQiD9ThMlZhzSysRouw3q0xpV2mePNhKg+eR3B7iBzcsRrv6pJi8fjk+qrOb/D8A7jKzQguN9aMAgSXh+IfDxI+uBMA9cbdhavSQtUF8VK49LfjRN3TGX2zBAq+2UvzFc9Qf/w9SBQyYkf2rXGNtImxWM5foepiPlKlnMhBHXGWm8ErYDl3haLv9yEP1BE+oD1F3+xBFROKvlk8XpsDiVJO7Kh+WLOLqNyTSvGmgwheL2H92oodCCALEHVbQMsGmM+JfFnwzV7qPdYX2+USZBolXofrhj1dWcN+dJWndMlxmM/nEtK5CWV/nEaqlNe4X5ZsPoxMp6Jg404UQToEwYtEKceaVYjbYKmx7aZvPE7Ggq+QaUSe/itZtpy8iNfmJGRAJ0wHzhJyV2csJy8i1SixZxUSMugOPFVWggd0vPH8LQg30ObvngOu7rHapFgErxd7fillW4+DVCp6L/0JmoRIzOeu+Gl/dW+NHtqNoh/Fd8T8L3YjVcjRNxd1r0QuE+VBJkUdEUT+9hMAZH6xi7hBHcj5bh9SuRzB5UYZpEWXEInTYPGfVQHCOzcl/5cjhLZLwnyxgPA7xHmV7k9DFRFUbYxhgzpR8s1u4Nq+Ys8vI7BDMsVfiWcVS2oWErkUeXBArWj4z+xh2qQYtPWjKPp2LxV7Uglq3xhlZDCO/HKU4YHYsosp/GYv4f3b+2RUpHH44E7I1Coy3/gcweFCHqgltF9brJcKqNheva+rH6GsGfkEtGmEo8RQbe2vyoTh8Pkb+LcOdbgd1F1K/otx9OhR2rZtS2xsLHq9nqysrBvKjB8/ntDQUF577TXuvfdeALKyspg5cyZTpkxhw4YN3HvvvSxcuJBp06axbt06QHTVbdmyJQsXLuS1117j888/x263V2v71KlTHDt2jAULFrB06VLuu+8+AFatWsXIkSNZtmwZCQkJfPfdd/46drudefPmMXbsWNasWYNUKqVHjx7s2ye+wKemplK/fv0b3JC/+eYbGjZsyLJly3j00UdZtWoVQUFB1awGo6NvjI0WExOD2WzGYrGwf/9+unfvXu335557jsWLF7No0SJ+++03zGYzOTk5VFRU8NZbb/HWW2/Rp08funTpQmJiIpMnT2bp0qVIpVI++ugjpk2bxuLFi+nTpw9ffvmlv12r1crrr7/OkCFDbhiT1+tl4cKFPPHEE37abNu2Db1ez7Jly3jwwQdrXMtbISAggMWLFzNw4EA2bxZfXP7OOv4ZOTk5vPDCCyxbtoyDBw9SVlbGyJEjUSqVLF26lMmTJ5OXl8fBgwd58803/fS4uoYOh4P4+HgWLFjA/fffT0ZGhr/PgwcP3mDRerO2mjdv7r8kP3/+PAEBAVRUVJCenk6zZs3+Nl2U0aE4C8r8/3cWlFd7UQwZfAdxUx8WXVAAW2EF+sQYQrs05c4tb9Jt06uE9WyJy1TldylCKhFdWAF1dAiy2Di8ZaU3HYN60D14srPwlpbguZyNomUbPCYL8tgodD07IY+58dKrJsiiwkCjxblHvOzxlpUiCwu/cc5dexC89lMC5i6iasVtxIWUyv0XkgCCuRKJLvjGYjGNUI98GdXQSX5LSqkuGMFcAUDyP7pizi9HHx1yQ119dAiWwmvxGS1FFeijQ8j+aDsBjWMZfHo1fXctxlFmRHCLl5pyvRq5/tpLn1Qpp8emV2j/xYvomohfVhWhAbhNVtGtJj4Cbf0oZFqxjjomFHu+2KdB6iQ6NBipTjwQRgWoKa1yIE9qj+fSCaS6YDKv5GGyuxn37THOZl5mf7GrOn1DA6rxg72wHE3MtbmqI0NoNmsYXb+YSXTjehiKKgjy8VxQVCget4d6zRtwOeUSKr2GmduXEpkYy76Pt94wl7gRfajYl4rad5mmjglFplH652MvrMBlqMJtsBDSpRmKED1SjZKIwe3xuj0IHi+W9Dx0yXGoY0KJHtIZmV5TrQ1jUQVWg4XA66yS2gzpRsrP1z52BceGoQsJ4MKe0wA4c/JRtxGttNWtklHERiKPvsaL0gAd7sJrcid4PMS++zJdti8g7rF+N65ZdCi2KyX+eUqVcqTXWRw4CstRx0fiyL/GOxKpBMOBc9XWRtMwGlVMGKaTGSJ/FVag8/Fh0+E9ubLrDAC66BAsBdfx4XXlQjo0pufORXT5dg5um6NGuQdQRQSSOOFe7vh8JudeWCM+iwnx0zXq/m7Y88vQxEeCx4vd15+jsByv3eU/gGsTYwjr3RqZTk2H714msG0j7AUVN11zW2EFjkpLNZ5LuK8LedtPIHi9WPNEulsLK0AQ0MSEcOXDbeiS4+h1Zg1ddy/FUXpNvuwFFSiCtNjzy/2yYi8U+7/611FUSe4nv6MI0tHz1HuiFYfd6b/oVMeEYi+u9I/ZXliBKiYURWgALt8ax9zflaKfj6AI0mK7bh3dZhuKwGuXktr6kbgMFqRKBZ23zaf58vEoArV/2Zfa19dVfoq+vyvFvr7+al7X82H0fV0wncq8NR8mROK4jneQSrBlF1Z75nW4UMWGYfbxYearHxPYqSmJbz5Jo9ceJ3vBRhyF5ShjQlHGhPrrquIjkMhkOEoN19Z2zCC67V2KRC7DWWnxrxmCSIvr9ZsiNACv040qMhhLei76JvGo48KRapSo64XhdVzTZY4yE9qG0VjScwnq0gx5iB5VXDja5HooI4JxFJTjsdiIuP9OHIXlRD7YE1VsGKr4CPQtG2LNLsJtsmJJzyNicAfsBRXoEmNQx4WhjgvDll9WY1/Bvr7UceHomsShihOtljwWG4GtG2HPLyNySBeU0SF43R5UMdf0ku46Wel0naxcX0YVE4rbbPX//+oe03vuKPYt+BLBKyBXKzEXVPjLVJUY0EeJ8mQ9l0PoXV1QRoci1apR1YtAGRPmPzuoGkTjrjDR6O2JtNy+DJlOg6rBtfPn1fWSKuXI9Jpb6jZnYYWfp1QxoTgKykAqwXgwDWdhOarYMNrtWEqXsx9SufcMEoXcv96Jsx9GXS+c6Pu6Uvb7STxVdj8vOQrKQSpB9ad9WN+iPoYDqb6+yq/xYVQIrkozgtPtX2OJTIY9vxxLei4RgztiLywn+sEeqCKDfOMV9Z2joBxVdAj2wnL/PK9CERqA1+7E7uMHt8GCRC5FFV2dd9UxoTiLr62ls9xIxF0dUYTqcZuurefVvgA08RHItCq67llKx02vET96EKq4MFQxIYT2aEnFvrPkrPoJt7GKRlMfQKpVVRuX22RFGRGEVKXAeqUEZVggyvBAJEoZ8iAdgiDQ7qs5qKJCCO7cFHt+OclvPsGlNzbiLDchUytRx4b55wYguNyoY0WevvjKJzR+dRQ9U95DqlaSMU98T3BVWtAlxZK57Dvkeg1SueyGPV2ko0CHr+fQZfsCEp6+26/fHIUVeF1u/54uUSpu0FOa+Aiqzl3GnltG4/mjUcdHIri9WDMLqsnL9bQI798Oe1EFlQfP+y/3/kqWAzo39+sNTeN6qGLFM4DHYiPs/jtRRocikcnRNIyh5dal4BX85+8Lr3xC8qsjq9Hm75wDNPERfnqrYkLBK1DpOwc4CstvuMxVhAbgdbhIeHIgXXctpv74u1DHieNUhARgycj3l/VY7QQ0r4+tqJL0Nb/yj2PvMvT0e3idLgp9ZwdbYQXq8EDavfEYmrhQXCYrunoR9Pv+Jc688in+r8sSkGlV9N7yJgkP9xBdwH17tqPchC4+gr47F9Lii5fQNqmHMibshn3FeDBNfF5U4dcBzhIjrnLjP0XD2uxhlvRcAlo3xJ5fTuSQLqjiwsSQCiYr6uhQ7AXX9ID4V5QBfeuG2PPLqPJdyDuKKtA1ia+xr6vntqtr63Vcex9xFJbfwLd1qENtUXcp+S/GgQMH/Jds3bp1+0sX7uvRsWNHlEolIF4Cfvjhh8yYMYPFixdjtVqx2WycOXOGn376iRkzZjB37lycTidlZWXV2klNTaV3796oVOImr9frsVqtVFVV0bx5cwB69erltwYEuPNO0aqrefPm/rJ9+vRh717xq9euXbvo06cPf0Z6ejo9e/YEoGXLllgsFqxW6w3lasIdd9zBwYMHuXTpEk2bNq3225YtW5gxYwYvvfQSZWVlFBYWEhkZSUlJCR999BEpKSn+eJTXo6CggNzcXN58801mzJjB999/T0XFtQNuTa7k148HoFGjRpSUlPjnd7VOQkIC9evXv2n9m6Fz587+dktLxQuyv7OOf0bLli3RarUolUrq1atXY/mzZ8+SnZ3tt25MTU2luLgYAKlUSpcuXQCQyWS0bduWEydO4PF4OHnyJJ06dfpbbQUHB2O327HZbJSXl9O9e3fOnTtHenr6Dev4l5DUEFDbd2hIu28O5qPpXHnjE6KevIvQLr52ZVIUQTr23/0K597YSNvl1V2+r4/R3eLNx3Hs/ePaQeRPULRuh2rgPTh2/Q6AJ/cy1m+/IHjccHS9O+O4kA3uvxlKQS5HFhmJY//ua1OpoZjz0D4MzzyO+c2X0DxWs9tSbeEtuYLtoznYN87DlbIL1ZBnxR98dJYqZDQa0B5rufEmNKl5PSL7tMZ49jJb20xg/4PzUIYG+C0nJVxrynAmh/JjFzn27CqufLiVth9Pq9asTKui7YcvkLnsu2uXSTWg2tAkUmQNWuHOPAUSCV4BzpeYWDm0HckRgWxKy6NUet1lfo1TEPzjKz2Qxskp68j6cDtj3p9W7XepXMrd04az6Y1PcFhsFF/KZ90TCym+lE+7IV2rtR/SvTlxI/qQ/c6P/vo1D0DAeqWUnFU/0+Gbl+jw5Wws6Xl+5jj7/Fpih/dCUz9KtEjzCjebhEhDhYzm/TuQuuWI/6c7HumLudRAzjHRsqhq11EkSgX1N60ieNQ/sJ/P/Es+tqdlUDhzCSdHLCJh9EBCujStPgRJdTr6plUd15WXKOQowgKp2HvG/0ymVRPQJpH8D7bguc5NTBAE2k/6B4LHS8Ym3z5Zg14QBAHjmRx2dJzE3n4vcmXjLtRRwTX2D2A8k03+9wc4NvotEmc9XK2QRCEjfGAHXGVGX4C4P1UWBP8EpXLxBdhRWMHFNzbSZv3zN9LiL9ZLqpARN6gDBb4YWdWK+MqF92mD+exl9rR+luMPvIEyLKCadWJNuNq/IAjIg3SE922DLa+MPW2eRaZVoYoKvmGNqq+f4B+2RCEjcmAHSnfcOMbrpiKWlcvQN6+P22zlcP/ZeKwO1PERf9mX8Ke+IgZ2oOymfQnV/orrAxEDO2A8kVHDPGpsxteXyIdVPiscAKlWTey4uzEePu/nw9gnBmLNyOPc2LfIfO1jkpc/e63tq7pTq6b5B9OxZRXiqRL1Te4nv7Ov82SOPfAmCAIJYwbdlAb+ufieV2UUkPvJ72jiI+jw5Ww8ducN5a+Wy1v1E62+foWA9knYsov85awX84kY0pWAtklINUrRtfSD6WS+ugGPVRzj2efXEj96EO03zgSp1O9hUBPdqzIKuLzqJ9p98zKB7ZOwZRf7LYuqLuajjAqm6dvPINNrEFzuqxWvTU8uQxGkw15YwYU3NtLWJys323+vIqZjMtYyEyW++Kg1j0/8W7jqB+TBegK6NCf0nq5Unc32WxlejQWsaRRL8afbODtwOoLHS8Sw3kD19RI8Xpq8Purv6Tb/BCUglaIIC8Swx6fbvF5O9Z/BkXZPE9Auyb8vAmQu/BrDsQuU7UwhrG/bGtXE9Yif8gAIULn7TLWy6oRIIu7rhvFAmp8PM1/dgODzgEl7fi3xowcS1DZJtOzzW4PVrEerz6mGgQh/QQRffV2jWPI2bCegTSM8lpo/pkvkMsp3n8FlqEIRFkBY3za+jy0Sgtomkjj9IVqtmYREKUeikKOJu+4jbrX9R/KnsYuBPUM6N+XscysxnclCGaInenhPnGUmzGeyrw21pvn5Ep7Ue3IAF1/9hEP9ZuGqMNPibTHMR/1n7sFZbsZjdVTr/3oCCYLA0Xtf4/CA2ZwcsYh6I/ogVYvvblc+/h1tw5hre7og1LhfyvQaVJHBpD21HOPRdGRqpRh7uaY1kkho9Pz9ZC7+pkZaVxudT5YL3ttEs6/momvXGHtOof9Dly0jj7B7uxHQuRmVO4/jNlaRPnIeypgwtC0a+mlz4dVPq9Pmds8BUinyIC2V150Dapqb22xlX+fJHOr7Io5SE6rI6laK1efmRRGkpd6gDmzu/Dy/9X0RiURCgweuGbV4nW72j1uB4exlJDIppUcvcPC51bRZ8KRfPg+NWoqtoJyDIxcT1acNqvBA/9isuWVc/novf/SbTcGHW2i+YVY1Fri6rxj2nBGfewW/DpAFaFDXj/znaHg9ef7mHnb++bWo4yNo9vbTYszs6/V8TecpBKQaJZqGMRRuvDGe61XItGri/tSXr9EbC9cyAdF/PQTvf/6//zLUJbr5F8JsNnP27Flyc3ORSCR+19lRo0YhqekS5jpcvUQEUWnNnz/ff0l5/fNp06YRGxt703YEQbhlX7eCRCIhPDycoKAgzp49S0ZGRo3JeG445NwGunfvzqxZs+jVqxdS6bW78bS0NFJTU5k3bx4qlYq5c+ficrnQ6/UsXbqUlJQUtm7dysGDB3nuueduaLdevXrMnz+/xj6vp/GfoVCImR2lUulfxly8Xch9rpRSqdQfL/TvrOPNxvfntq6HIAj06tWLESNG1Fj/ejp369bNbwmamJh4wyXvX7XVuHFjdu3aRWxsLM2aNWPXrl1cvHiRxx9/vMaxX7p0iUuXLrF7926G+p45C8tRxl47iCpjwwjq3ZZGyycAYEm5hEyvpnLrEYLbJaLxfbkv2nIUAMOpTAS3F0WwHolMKl50eQQE36EzuE0j1CHiJbxELkfZqQsWjwfnof3IGjRC//wMjK/MRBoQhKqX6D7k2L4FJ6J1pESnxV10cyvLarSNiUCw2xF8buLS8Ai85Te/ZHannUEWHYdX4vh7m4bXLVpL+iAJCEGoMlQv47z2ciANDEcSGIZ61Kt4C7OQBITSoHcbSs7mEBgXjqVYrNv68f60fFT82FB8Jgu9L54PgD46FEuxgYQXHiTDl/jDkJIFUgm9t8/DY3VgzSvHUyUe3t0WG+rIYOxFlbhOZ9Js0VjRGqvcjDxIR5sNUyn8fj+W9Fx/LCp7YQVqnzVOsFfJhQoDglU8lBab7fQb/jjI5KjvfQ5vyRXi68XSrX4YGoUcZWAIsXInhVIbEV7RUstZbkYRqPPzgzomDIlMRp8dYoybypQsNLGh5P94iCaLRxPTNIERy5/D6/aiC9GTcSiN1G1iKIXg6FCMhRWk/HKIPuOHcPTbPbjKzShCA2ix/GlOProIRajIe112LkIdG4b53GX/fNQxoUhkUhxFleSfySb/i10AJM15BIlchkQmxXqpgIx5X9Di7aeJHtoNpBI8DqfYRioERYcilcswFYv0atK7Lflns7GUiV/j+095EJni2u8AspAATD/tpOJ98QWm0c6P0XZtR/SiacjDQ3AVlCCPuSZ38tBg3CXlOMu8lGw5RmC7JCoPpyMP1CKRSbEXVqBJiPSvmdfpxnvdJacqJgzTqQy/VVVov7aiS9/5K8SOHkTsY/1RJ0RRdSEXuy9JDYA+JpToTk1I6NeOzM1HeGirqLNLT2ehjw2rVs5abEB13aG44MdDtF89EVVEEI5SYzW5F2kfhr2okorD6WgaRKEIDcDh47XoYT2RqhQEtEuiZPNhkEr81jOqmDCkGuU1/iwop+j7A0Td1QnzmWwEr4C+ab2brrkmRlwvW5EoX+3mP4FUKafrexORSKVo64XD0YtoY0KRSCTYigzETn+QbJ98mVJES/xG0x4grGcr0RXbZEUdF+aXlavWkVf/hvVsSVVWEQEtG9Bl+3zkQXoErxe32eaXscBWDf1zulrPVW5GEail2cLRSFUK2r4/BbfJiiYuDMNV3gjQ+Nu5Sg9HQQWKUD1d/1iEVKNGplaKa3CLvuSBWpr6+mrt6+uv5gXgKjejDAvEcPISlgt5xI3s+5d8aD6Vgcq3lqF9RT40n8wgduxdSOQymn84DevFXExHrsXUixrem9IfD6CKDaP0xwM0eXciEomEJu9OxHT8Aur4CBJeeJCSH/YR89gAf/9R93YWk3gAeAUCmosfLNWxoSABR1FlNf3mKjcjVcpx+mhlOHqBysPnOfnIQrofXI5Mq742l/BASnPEj4lFX/6BRK2gwYyHCe7egqr0XFSxYciD9Zx54DVa//A6pT/sJ3LonZT8sI/yLUdxCTLRHT67iJMPLyCoY2OSXxmJVCW6kmp9L85/7qvwi10UfrGLJkufQhkRjCoqmE47l6BtHEfp5sOU7ziJ6XQWEffcgS4pzk+Lq7xR6JMV05ls8ArofLLSbacYGsaYkokiSO+vo48OJbh+JI0GtKdBnzbIVQpUQVp011lU6SKDqSoR+/FYbGS9sIoGTjfmQ2eJnz2KwB6tCbijKYnvTsZ6Nht1YixVp65a9Qgo48W5XqW7q0wMTRPULom8z//4S92mjAnFfOoSqtgw7Lml6Fs2RHC5qUq/gr5Nor+ex2TFeDCNkL7t/Ost8n8YGfO+oPW653GWm/y8qYoNA69wjZeG9yJsQAfKd5zw96WKDUMdH0GDl0ZStuUojoJymn84zb/Gob3boo4Lw3D0AicfXkC3A2/jsTqQKmRE/aMrRT8dRB0Xhio2TNQTvVpXWy8/T6qVfus0ebDelxinUkze5JuLvbCC4M5Nab5yAoLbgzxYR9LLI5ApFcjrhdNk8Vi8Ho+/LxCtJvM2bKfy4DnqjR5IkzefQFM/CtPpLPTNEhC8Ho4/8CYtVjzD8ftfx1lioPmKZwls1QBHUaWYIKXUiNfuRJsQiavCjFQhR3C68Xo8mM9ki4mfokKwXi4huFMT5IFaIu/rKiYIEkT6Sq4LCyVRyLEXiUYKMcN7cfGlj/EgQSKTEtQuUeSL9kmoIoPpn/s5ErkMweMhbmQfDEcvVNvTnT73VWeZieLNR6g/4V4kMimmU5ew55ViMVkp2nSQBhOGVOMpXdN4pAo5zVdOwFlhRq7XoowOJf+jrTSc9TCOokoxOcp1a6QI0SPXq+n6xxKkSjkSuYwuvy/EciG32mXu9bJc+uVOSr/cScPFz6CICMKeXUjUk4PRtWyIPaeI8s0HsWXkomkQg7vciNfpQuVrK3Z4L3/CnKu0ubT4m1ueA9ymKpq/Nxm3sQpnmRE8XqrO5/p/vyqD189NplMjkUgQvF6kKgXyAC1ddi7CZbCgb3wtfq9Mq8ZyPpfoHi2x5Jbi8MXVFASBxFF9afrsPcg0StE6MjYMdWQwqvBAlG4P5acyqbpSSkDjWCpPZWJKz0MRqMNZaaF071kie7XCnCHGs1WG6P0eDZU7TyFZJBP5zCe7ifPHIJFJafTGk5iOX/Q/95is4PWibZIAHKs1DWuzh1kvFVD661EqD6ZhOp1N2IB2KCOCUARqRQvp2Gt6QBUbhrOoAk2DaKRKOc1WT8JrdaCKDUMZE0rBZzsJubMlErmMFh9Nw3ohF+PRa33BVYvOiGrj/rNuqUMdaos6S8l/IQ4fPkyvXr147733WL16NWvWrCEyMtLv7vp30bp1a7Zu3er/f05ODgBt2rTht99+818GZmdn31C3TZs27Nq1C4dDvCywWCxotVr0er3fOnLv3r3VXG2vxndMT09Hq9Wi1Yqx1vr27cvKlSvp2rVrtQutq2jWrJnfPTgtLY2AgAB/3VshPDycRx55hIEDB1Z7brVa0el0qFQq8vPzycgQD5gmkwmv10uXLl145JFH/HNXq9XYbD6rh9hYTCYTFy9eBMDtdpObm/u3xlMTmjZtyqFDhwDRnfnKlSu3qPH38HfW8e9CLpfj9sU6bNWqFYcPH8ZoFDd/i8Xit878M1q0aEF2djY7d+6s0YL0r9pq3rw5mzdvplmzZjRs2JC0tDQUCsVN1z4pKYnBgwf741YCVG4/RsRDvQHQt0/GY7JSsPIH0v4xh7ShL1G59SgRD/clqFcbBLcXl9lKwc+HCb+zBQC6RtFIFXLK9p8l5l7RGjWoTSMQxGyFf3Sfire0BOP0STj278Gy+m2ch/YjjYgk8JU3MS+djzc/D/fFdGSx9ZBGRSMJDUd/V2/sqRfQ9++OZcvuv7UGquaNQRCQRkWDXI6qZ19cR6pbSEtjrjtgJTYW4/79za9YgtuBRKbwX0zKkzviyTxdvZD2WmgFb3EOQpUJ++dv4M5MQd6sC8n3daX4VCYOsxWr70B95tMdfHHXS3xx10tkbjtBswdFi+nIVg395Wz55UT0aCnOMzwQwekhY/Uv7Oo/B4lcikQu6oWofm1xm204SgwEtksEqZgtFsBTZUfweLm8bguxw3tS6ku0U7rtBLHDREvrVm1acflKLvmFRbg8XrZdLCIqKADn/u+wf7sYd/YZuvUfzKkCA0JEAl67jUPns4j0XnuZByg7eI5YHz8kDO9B9kfb2NV/DgcfXUzh1uMkDO9BcLtE5EoFFbklLBk4g4Lzl8lNzUIfKtKw9V13YDNbMZUaaNGvAyWZ4oFV7ctAnv/1HqxZhcQO70nuh9s43O9Fzk56D7leS+ywngR1SELweHAZLDhLDCjDA/31o+7uRMXes0QN6YwyPFBs46PtmFIyufLRNn8bCe2S8Ho8WCvNmH0uo23/0Y3Tm0Vd3enhPiT3bM2G0UsIaxBFSL0IZAoZgff2wbJXpG/QsMFYj6VS+fEPXL5/Ioavt+DIuEzgfaKbtuaOVnirbHhKK5FpVYT1bo0lXdSXFQfOETWkM6ZTmeiT4zAcSUeikKEMC/S7HwV2aIzbbKXkx4NEDesFQNyYwThLjThLDBRs2IYl7TJFX/7B5be/95eJ9L0ANh/Zl61jlpP64Va+G/wS3w1+iextJ0j28WFE64Y4fXx4fZyn4HaJeB0uwrqJHx2ul3tdUiyxQ7tStP0EQa0aIFHIcVWYKd12nOhhPVEEasl9/zcs5y5TvOkAwR2T0TaKJvzuTngsNsL7t6dkmxijquS344Te2YKKA+eIHzsYqUJO5OCOf7HmXhyVFuw++VIGaDn18qdsHzCHitPZNH1WDNXS5Ll7cZSbsJcYsOeXE+aTL2VEkM+NT0zyUrHvrF9GSredIGHsYNxmK5r4cNxmK05f/eD2SZTvSSX73Z+oPJAmZqD1yWVVZiFSjRJniYGgDkm4zFZ/PKiKA+cIaBrP+Zc+pnzfWYqvk8egDkl4Ha5qFhLOUiP2gnIMRy+Q/e5PFH2/X7wIuUlfV8d4tS9903jSX/r4b83rKlwmK7bs4r/kw4D2Ih+W/nSQqOEij8X4+LBiVwqaRjE0XfeCzz0yjPLt1xJ9OYsqsOUWEzW8F8F3tsSeW4rl3GVO9J5K+dZjNHx5FNaMfEzHLlQbW/GvRzncT0wQZS+sQKYTP3g2eG4IrnIzzhJDNf0W1CEJt8lGSGcxtEL84/0p3XocdVwYMrUSRbAeTUIEwZ2bINOqKPxB3D8U4YEUbthG1uufIpHJKPjgN+LG3YXXZkdVLwK32Uryiucwncogf921LOkVB84R50vyFTu8FxKFjNxPdpD/5S60jaJv2hf4Yuf2bMWFmR9wYeZ6rBfzKN60n+jhPWnwwgMYDqcjeL3V1ul6WUkYOxiJQk7U4I5c/nAbB/u9yMF+L1Ly23ECWoiXt9HtEnGarex+7TM+6DyZj7q/wJaJq7lyIA2Pw0VgvPjSmzS4E1m/i5a1skAtEoUcw/ZjxE5+ENPhc1iOpWM9d5nUPs9T/uN+JDIZ6sRY9O2TkUilWNPEs9X1rqO2vDJcZustecpjtlL60wEih/fGnHIJTVIs7koz7koLkQ/1xHDgLABStZLgHq2p3JVCzLCeaBtGE+TTjcEdkjGfzUYZHoguOQ5No2ii7++GJj6C0m3HCevThnoTh5L2xGLKtxwlangvzCmX0DWvjzIqhJwFXxDYMZmA9klYM/L9a1y+/Tgxw3qiCA/096UMCyR9zkc4K0wYjl8k5uFeRA/thi235Aa5uoryvakEtKiPJiGCkM5NkchllGw7UY13rZkFgMCRXtNJn/kB5rM5VO47S/qLH+KxO8la+i3lO04RNbQbZdt8e/tvxwgf0B6AyoPnEDxeTo9eRsWeM6gig7BmFIDXi9ts9ce4Pff8Gg73m8WpkYuoPHAOa2aBP/GO1+WmdPsJlGGBIJGgb16f4G7N/OEAvA4nB9o9x+lRi7FeKqB85ykuzPoQbaNo1AkRBHVugkQqpeKPFED8aBDs2z8sF/P8yWOMJzK48Mon7IgfRdGmAzhKDKgigqvt6R6LDZlOPHdc3TfNZ7KJGtJZvLxOjsNw9AKNpj2A1+6stl868so4N2EltuwipCoF9cbfjcdsJbRvWzymm6zRnlTSX/qYfZ0mUbLtOC6DhcMDZpP78e83lWV5mLhfmk9cIKhHG8p+3EfVmSxsF/M40+d5DLtOEfvMUIo/20ZA1xZIVQrMxy/4aRPyJ9rc6hzgMVvJees7rBfzONZvJsqwAASvIMYU9/3uKjfdMDfDiQyihojnNX3TepjO5nC434sU/XhQ/FALxI3ojdflxnLuCtb8csLbi1bBAM5KC+bLxWwdMIeKM9nkbT9Jg4d6IFXIkUgkuEw28HoJSIyh6nIJMq0KuU5N6cFzxD/YnYDkOJShAZQfFeeV8NCdFPpiVOrbJYFEQunPB4kc3hsAdf0oHLmlnOw9FeOBs0T5EnkFdm2ORKnAknKpVjT8Z/YwRXigeL4Z3ouGLzxAxe4zOEuNqOuF4yozoW0UTcywHpTvPOmX0arzV0gbtxzz6SwOd5qAs8xI1fkrlP64H02jGJq/7+srNswv01dRtu24X2avrm1NfFuHOtQGEuGfMXerQzXMnTuXoUOH0rZtW/+zLVu2kJ+fz1NPPVWt7IQJE1i4cCGBgYF88803qNVq/vGPfwDiBdyHH35Ifn4+Ho+HZs2aMX78eJxOJx9//DEXLoibR0REBC+++OIN4/jxxx/Zs2cPcrmcdu3aMWLECHJycli/fj0Oh4PIyEiee+459Ho9c+fOJTk5mXPnzmGz2Xj22WdJSkoCxEu9sWPHsmDBAuLi4m7ox2Kx8N5771FSUoJKpWL8+PHUr1+ftLQ0Nm/eXOPYVq9eTYcOHfyuxH+mh0ajYenSpVRUVPgvGYcNG4ZOp2PNmjV+K8YRI0bQrl07Dh8+zJdffolSqWT+/PkUFBSwYcMGrFYrHo+Hu+++m/79+zN37lwee+wxEhPFF+LraX79byaTidmzZ7N69WrsdjurV6+msLCQBg0akJuby/PPP09MzI2Zj2ua8/VrnJmZyWeffeZ3177VOpaUlLB48WLeeustdu/eTWZmJmPHjgVg0aJFDBkyhBYtWvD5559z4sQJGjZsyOTJkzl48CCbNm1CEARkMhljx44lOTmZxx57jM8++6xaHx9++CG7d+/mgw8+8FuRXj/mm7VVVFTE5MmTWbFiBbGxscybN4/Y2FjGjLm1S3LWrLWUfLYdgAYLniK4dzu8NgeZL6yi6kwmqoQokj+cBYjWkwC2okpSnl+H6dxl2r79DFGDO2C7UsrZVz7FlltK+3WTUAbrMZ7NIe+7/TR/daQYd2fPz9i++pyg5atx52RR9e5b6KfMQNm9F94SMQGT4PFg/fwj9OMnIY2MxGO24imtxHo0BVd2Hqavf0UWHkL8NyuR6rUIXgHBauPykPEIVVYkahUN/vgc63vL0D7xFEilOH7fgu3rz1HdJcqz47efUT/0KKq+g8DjRnA4sX60Bu2sqTfQZ8Zrizh26gwGg4mw0GCeG/sYDw4ZhEShQaYPAyS4Dv+K+9hvyFuJLw3u1L3I2/RG3roXeD0Ibheuvd/iLRQtrxR9RyJrcSeVmQVsn7qOEp+L030fT2fHrA+oKjbQZvRAus0cjkKrwuv2kv1HCr8+9TZNQgLp88ci8cu0x0vOF7uJv78bimAdxrOXcVaYiezVCqlaicfuFC8g7U7wCpwe+zaa+pHcsfl1PDYHEqkUj93J2UnvUeq7+Gm6cDThfdvisTk4/MNSlvy8H68gcF+reCat/opPpz8JHhfDWsej6DEMa2RjKswWVsyfS0uZmYjNerpsnEnK1PexFxvQJkTSad0k//hOTFiN1+mm4ZiBNHyiP6qIIOQ6FZVFlXw68R3kKgWTv3sdu8WGx+1GpVUjCGAoLMftcFFw/jK60EC+nL6Gp6YMI2pIZ6RyORKZFI/Nwe5Wz/jdZZouHE3MQz2QqRXY88s58/S7mE5n0emnuQS0rI89v5z0lz7GdqWE1usmo0mIRKpS4Cg2ULLlKBnzvvS3IVErMBSU88WkleSnZqFQK5mb+iErBs2kNKuQBZc+x5BfhqPKhkqvQR2gxW6yIj10HF2Xtkh0GjylleQ++aLozv3du0j1WjEbn0yGp9IILjeCBAS7EzcKJAoZx+9/E0dxJZr6kbReNxlFsB57sQFVZBASqZT8L3ehigoh+r6ueJ1u0p5YjPl0Fo0XjiW0XzvUceGkPPQGxkPnCLqjKe02v4nl3GUxZlVMKILbg6XSgipQ/IBhr7QQmBBJ9rbj7HphHS1HD+SOWSIfCm4vl/9IYdu4t+n+WD+azXkEa74YT+/Se7+QNHHIDXKvDNUjuL3YiyuRB2go++UIl94Qk701WfoUcSP7UnUpn3OT3sN8OosmC8cQcc8dKIL1OMuN5H+yg8wVP9Ju4yzOz/qApNmPENQuEXVMGC5jFYZjF0mdsKrGNa/KL+fQs6uoPJ2NTKPk/vT1bOs7C3NmEbqECPr/8jrKYB1um5O9IxZTfuIS0RGBdN21WHwp9njJ27iLmAe6oQjWi5mMJ6yiyeuPEd63LfJALV67E5exirQpa0mcOYxzU9+n3uP9iHnwTlTRIQgeL+W7z+AsNxHWqzUem4Oqi/kEtmmEx+bAbbaRMm4FjuJKdMlxdN+1BHt+GabT2ZyesIqmrz9G5ID2qKJD8DrdCG4Pnio7lov5pE1egzI8kBarnkPXMBrBK1Cx9yyOksqb9nXmur66XtfX35mXy1RFz5T3sF8uQR6ovSkfCk43aU8uxnI6i6SFY30Wa+GcGSbyYdyzQ0h87XG8TheuSguuUiPGo+expudSlZ5L4pujUcWHI9epcRSUc/6ZFVhOZxF4R1Pa/vwmXqcLwSvgyCsj/dVPKduZQs+U93BbbAguN44yI4EtGiAP1OKxOTn56EKMx8WPqT2OrxR1tMXGpYVf0+iF+1EE60VLsHITgsvDhdc+I2H8XYT3aQOCQN7GXaS/+BH1Hu9Pw2fvEWPQutzYc0vRNY1H7rMGl6qVuIxVYpzKc5dRx0fgyC/nwhsbqbpUQMcfXkUVFYzX4SL3kx1k+OSg7WczauyrwbP3ILg8eN1iX/qm8XhsTsp3pRAxqCOK8CAxyYZEAhIBZ4mRjKXfEX3PHaTN+oDk2Y8Q6JMVt09WTvtkRRkRRLftC8S4gDIZXq+X70csIt9n8TP04+mc/XoPLYb3xFxYQatHeiORSXFW2bm4+QglqVk0iwsh9K7OCF4vEoVcDOlRZSfLd3YASFo7lZBBnUEQMJ+8SMbYxVRUuG5YL2VIIHK9+i94ysW5J5dgOZ1J4sJxIk/VC8dZXInX6aZix0mCOjcTL3IlEoo+3c6V5d/RYMFTxDzcS7QyLyjHeqmA8zPWE9CiPs3eGo8yPAiPxc7ltb+QvWITvdLeF2OV+mLxSeTiusp9PCK4PbgtdpShATiKKxDcAu5KM9kLvyC4XweihnZFrtPgKDVQtOkAl+Z9SXi/tiS/+QTKiCDwCNiLKjg3ZQ2q2DCaLhiNKioEp8GM+UwO52d9SPsvX0TbSDzTel1uXGUm8r/YRUjXZqjjwvHYHGKCi9YN8dqcpM/8gDafzODAHZNo/eFUdE3q4bE7KfxyN0GdmnB+6jpcFSbu2LkEbYMoBATyN+7iwuyPaPjCAzSa9iASqRQkYrI8w6HznHx4Pu02vsi5qeuu7T8fvIDuOms5Z6mR/I1/iGs0rKdvny2j5JejyLUqQvu2wWtzkvvhViIGdeD0qCW0/mwm4X3bgs97wl1pxnz2MvIADVJfwhhBEJDKZUhVCr/OFZxuEqc/RGivVuibxlfb010GC203TBOt3oorKPh2H0WbDvr3dJlWhUQmw2NzkPPe5mr7ZeoTSzCfziJ54ViiHuiOPECD4BXwWB2cHrGA+HF3E9ytOcqIIBwlBrIXf03ZgfP+vdiUmkNQ20QOD5qDq8J8U1lu+Nw9CC43gsuDI68EbZMEvDYHht0phAzsJIZbiAwWz8mCQMmXO8mZsx6TR8kdv77hT6ZzPW3+6hxw/bzC+rVFHRdO6fYTBDRPwGNz4iiqRN88AUVoAILHS9bCL8le+xttNkwjvE9rUdYrzBy5+1W/LHTdvQRdUiyCx8u5aesp/G4f5TIZ9x54CwCPw4U5uwhtTBjKIC0ytRKnqQpNRLB4aSkI2IoNeBwuMlb+TPwD3Tn/1g+0WzoWqUKOLj4Ct92B+WI+6ohgkEowX8xHVz8SeYAGicvNhQnvYj5+4ZoO8O0rpkNpaJvVp9V3ryEPEEPvFH+zi0sz12MT5LdNw9ruYebzeeLl9uiBKMLFi2hHQTnnpoh7dfKbTyDTa5DIZbjNVqrSc6nceYqCT8WwVY0XjiW0b1tUseGkjlhA5b5U4p8dQuLc6n0ZjpzHkp6Hs9RA8oIxYogYwGNzcuqB1zGfFt81WqydQnC35ihCA8SL0eu8Xv43wn7s+//pIdwS6k4P/k8P4bZQdyn5fxx/vqy7HpmZmXzyySe88cYb/wMj+5+H1+vF7XajVCopKirizTff5J133vG7ZNfh9nE49oHbrlPqvbnb/V+ha7uC265juKy+daEaENLwrxMV1YTATzbUqi/X57eRJMeH9curatVXfefthzLQ1jKOyZ1z/15ioeux/fXyWxeqAXvUtz/Gu2y3LvOvwk5N7UJwjFEbalXvcuXNYzndDEr+ZszVPyFdefvyHFdDxvi/g9rwoudWAeBugkqp7NaF/oQQb+3mVRvUNijJf7o7jVry76OhXbj9Nf5nUJu51XaM8lpwiLOW3HFedftnqG7uvxev/M8wepS3LvQnaCQ1x9+8FWpDe5WkdpLpEG6f9kItdZvsr4Lf3QT/zmhmtdVRtdX1tUFt5AvAXYvZBcqcterLVAtZ+XfOq1xWO92m8t4+/0ZQOxrahNvXbbXdw1y10AGyWq6Xtxay0rf41nFQ/5tRdyn5r0fd7UodasSPP/7I9u3ba4wl+X8FDoeD119/HY/HgyAIjBs3ru5Csg51qEMd6lCHOtShDnWoQx3qUIc61OFfgLoblv/jmDt3bo3Phw4dytChQ/+tY/lPg0ajqRYHsQ51qEMd6lCHOtShDnWoQx3qUIc6/B/Ff2F26/901F1K1qEOdfi3QSW/fTcFj7N2LjaqJoG3LvQnBDpvDMb9d6Dp0/i269TGDRtAMWrWbdfJXfFSrfqKlty+e4i2lgFBhArjrQv9CQ5J7XhjpPv23e3LqJ1rv6IWrm+nPIZa9VVp+nuJxv6M2rnn1Y72BbLb7yvMXTsHPXUtDo21oQWARXb79Aip5Zm2NmNU1tJty/Mf7sBd2/WSSW+fHmZP7Y7MtaV9bVBbd0q19Pb3Zre3dryRX4u+lLU4OwDUJsqEWla7vgTP7euAWniWin3VQv/WVlbqXr2vobbyVdtQB7VZM5mkljqxFn39O0MC1Nbd3lSLvTnq3xcVBGUt9CGAw3P7PCWpJQ1r425fhzrcLuq4rA51qEMd6lCHOtShDnWoQx3qUIc61KEOdajDvxV1lpL/n1FT1uN/FtdnSL4eVquVjz76yJ/VuUmTJowZMwattmbrmZdffpl58+b9ZV9r167l3nvvpV69erc1xj9nFP9X4So9Kyoq2LBhA9OmTfun29y9ezefffYZoaGhuN1u7rnnHvr37/8vGO2N8Hq9fPzxx6SlpQGgVCp54YUXiIyMvGmdm2Us/7v4+uuvadasGa1bt/7bdTIzM9mzZ8/fyqhdW8S9/hRBfTrgtTm4PO0dbGeziHv9KULv64FUp8FZVE7Zx79yec0fADSd/iD1R/bBZbKijY/AZbJSfiSdExPfQ3B5CO/WjC6fzUAiF4NhCzlnsa15FQD1o5ORNe+EYDFiXTwRaXxjtC8sxf7JEgSHHfUDT4FEiuSnX1D16oO3vBTjS7MBUPXrj+6REWKbNhvmFctxZ2Wi7HQHgbPmINHrEZxWvFfScW7dAB4xSL40vgmqoRMQjGI2QXfGSbyF2Sj7PookKALBbgGrCcHrxfHlArFOvWRUQ55DMPnqXDqF+8ivSEKiUN39FACS4EiQKvBaK/DaTby8YDl7DxwlNCSYHz9fewOdpbowXtz9Nk6bk6+nryE/LeeGMsMWj6fFgA6o9Rpcdhcfjl5MzomLBCTFcMfbTxPSqgGpi74h79djdF07EWWwnsrUHBwVJqJ7t8brcOOoNKMM1CKXSclZ8wsFX+1BFRtGm/VTCGjRAIlMguVCHkfuehnB5UGbFEvbDVPRJcXhMlgg5Tdch34BQHnvOORJbRGcDiQaHV5jKZKAECQSKYKpAseWDSgHjWLQUDkSuYzcX46Stux7dPER1caX890+2r42ElVoAB6nG0eZCalcSmDjWFLaPIHHYKHJd/PRtU8GQaB4wxby531M/BvjCB3aE5lOjbOgnKrTGVRMXo/X4SJqSGeSpj+EPjkOW3456igxU3HWyh/JWvEjuqRYWr3zDIGtGnJx4dfo6oUR1q8dHpuDi7M3ED9uMLqm8cg0KgQEBJeHgo1/cHnlTwC0WDOJX+6+A4D0lHReHT0Xq8WKTC5j6pLnSWqVRHR8NCq1Co/bg8lg4qXHXyHrXBbqpDgSl09E16oRlpRLqOtHIQ8JwFVupPjj3yhYtYl2R9bisdgQvF4Etwfz8QsE9e0AXgGPwwW+54Xf7qXe6EHI9GqkCjluk5WCjX9QvjOFpkvHIdOpseeWkvbsuzSa/Qhh/dqhCNHjqjQjuDwUfbsXTaMYwge0x1lmpHJ/GmH92tHc7mTT9HUUpuXQ/am7GfTSSBa1exprpYUHVzxHcu82KLQqXFYHnz6xmHxfZseIrs3oun4y8gAtgseDJacEmUqBITWHI5NEHZD87D00fLgX2vhwMZOtXM6e1uPxmGx0/Gku2sQY5AFiFvLcDdu58NLHAIT1aUOTeU+KWUBLjSgjgsTsqe/8SML4u5GqFEg1SqQqBYLLQ8kvR4gfdxfWzALU9cKR6zV43B5KUzL5/cnluCw2JHIZPZaOI6xVA9ShAUgVMtQhAXze6hnavXA/8X3bopBJ8brceKwOBLeHC698ikynpum8J5CqFEikEjHL6NWssD656fTDKygjg3GWGDg9cjHm1GwAQvu0odnyp1GGB+G22Ljy3mYur/wJffP6161ZCY7CCkJ7tgapBEV4EFKFDLfZhsdsxet0g1eg4PMd5K/fQvL8J33ZbpXY8stwlZlQhgeKWWblctxmazX+1TevT9uvZqMI0eN1uEgZuRjjkXTC+rej1foXkGqUCB4vFXtTOf3oQn+dpkvHoWkUg0ytwHallHMTV2M5f4Vmy58muGszVDGhSKRSXMaqavNqtnQsMp0aR24pjsIKgnu2wmt34sgtRRUfgSxAi0yjwm2yItUoqUrN5vxjYr8JrzxOyICOyEMCkaqVOPJKuDT5XaypIs/JArU0WjYBbdN4FOFBuKxOXIYq8r7bR9LEf6AI0WPNLubk+HcwpeagSYig3brJKIN1GFNzuLDoG9qunoA2NgypRok9r1TMuP3KJ0Td15Vwn17I+2wnCWMHI5FJqTx0nuA7miCRSSneuJPcVT+K+997Uwi/+w4EwH6lmMJPdxA37i5U0aFIlAq8ThfuSjNl209yYeZ69M3r0+arOf51OD1yEcYj6YT2aUPL919AplPhLDdzoNX4G/aDlj/OI7BzM1yVZrxWB25jFZeeX0lVajZIpbTeuhhnUQXHRy1DkxBB209noG0YjdfhwppTxPlZH2E6lUmT+U8Q4Zvj2clrMKfmoE2M4YUPphAUFYo6QINUJmPvh1v4ZcFGWt/dmXvnjCQkLhxjYQWmUgNypRyQoMnO48rUd/Ba7TWeHQCSvp2Prl0TEARKP/6VgvmifCfOGk7k4A4IXgG3xYZcpxZ55rpsuCVbjxPcKZnAVg3JX7yRonUiPye8MZbw4X2RalTYc0s4e+dzft5osGwCunaNUYQH4y43kv/hNir+OEXjJeP9spb+3Ls0ePERwu/tgiIkAGeZkcIN28hb/yttfnwDqVKORCaj9JfDyIN1hPVrj8fmIH3yaiyp2WLW7FUTUUYEg1fAVWlGFR2K2+bAcDKT4PaJCF4BwetFEagT97FfjxLarTnyYF013dF81QQih3RBqlSQu34LGa9+CkCrj6cT3q8dIJD/6Q4u+vTiVbmU6tQ4y4zIA7QoArXYiw0EtqyPVKXAZbRiyykSM4vbHKRNXoM5NZsm858k9uFePrqVcm7qOpq8+QTyIJ2YGRxwm6yYUjJJfXYljaY+QMTADsiD9ci0KhxFFeR+tA1bTjGt1kxGqhb7uvL+FnLe/bEavybPf5Kwfu1EGbDYUYboseWKshbas5VYSAJVF/IAsGYVoo4NqzYveaCWqkuFhPVoSVVmATK9Bk1MKEgluCrMnBy5GHOqeHaq99RdxI7qhzIyBAQBZ3El5ya/R9T93Qkf2AF1fIS4VzhdHL/nFSw+/dzk1ZHEjeyDXKvC63RjKyhHKpdhSs3hjG+NdEmxtFkzkYCWDXBVWqjYf5azE1ahSYik9fvPo4oJRe7LqHx53a9kvP45AA2fv59G0x4CCZj2nyFj1JsAaFo0IPG9qajio5DIZXiq7DjzSslb9DlJ62bgyCtFVS8CQQISiRSJXMaVdb9y6fXPb7qf/JXOVkYF03LNZKQaJUgkuE3WG+rVtD9I5DLafvEiwV2agURCxf6z/v2h0azhhA/uiEsAe5kJa0E5UV2aiecnr4DH7kQCnHlrE7lbj4s8MXoAbWcOQxmkxXAxj72T1lJxNucGXdd5/hMkj+iDTCkn5e1NpCwTk5dokmJJWjEBfatGmFMuoYwMxmtzkjFllagHgYbzxhDSrz3K6FAspy9xduir/nbjxw4iYcwgkIBMp8Fjtd9U3+Qu/gJr+hUavDkGRUQwEpUCqUyGPbeE090nANDuyFqkOjUynQbB6yVt6EuYU3LRt6hPq3VT0CaI75B5G3dyYfYGwvq0oenCMaiiQ/BYHZjP5nDmqRUIRgshPVuR+PJI1PERyHVqHEUVpI5djiU1m8j7utLs3Qki/3q8HB88x8+/N5vXn88nLX3n3//18NbZkP+rUWcp+b8Ia9asITIykpUrV7Jy5UoiIyNZu/bGSwqvT5BudSEJ8Mwzz9z2heS/A6Ghof+SC8mr6NatG0uXLmXu3Ll8+eWXGAyGf1nb1+PgwYNUVlaydOlS3nrrLaZPn37TS+N/FR5++OHbupAESExM/P96IRnYpwPqBjGc6/kMV15cTfz8Zwns0wFti0a4Sg1cGjUXT6WZoH6d0DWM9tfLfP83zBfyOPXC+2xrOwGXoYr6I/qIP0olIJGws8cMfkkag0QfjDQqHgDXkZ3Y1s0Vy0mkqIY8gSf9FEgkqB96Buu6uVQtmoBm6AN4y8uqjdVTWEjlC5OpeGoMVZ9/SsDU6SCVEvD8NASXi9IH/gFVJlBrkTW9o1pdb14G9k/fwP7pG7gP/4qy/0gc369AsFSCrQrHbx/6LyT9dfIzsG+ch33jPNxHfgVAqCy+9syQD3jxOsVspEPvHsDa5TXLskShQSJTsKj3C3w3Zz0Pzh9bY7n03SnkncnixeTHOb/rFCNXTgLAWVnFqZc/5cJacRytX36EC+//xpbu05Dr1UR2a86WbtMoPZJOQMNotvWfw7EH3qDJ3MeQKGQIbg/uKjtpz69hV9On0CRE0uiF+wFwm6qQ6zXkfryd7NWbkbXogiQ8Vvzt9D7sXy0V6Z97Edeub/EWZmNd/px4ITlwFPbPF7Gt/xy29Z9DTJ/WhLVPqjY+p6mKO1Y8zd6RS/i57QSc5SYOT1jNmQVfYz6chsdgIfyxwWhbNiKl+UguPPwqkSMGEP5ofzRN6uO12Lg48nXcBjMSmYyYod0AsKTnkjJmOc4KM3K9hn13TqVg034SnhiALlm8YD330sdkr/kFXeNYNA2jOdRlCunT19Pqo6mU7zrN4Z7TENwezjy+lMM9phJ1f3d0yXGE9WtLeP/2zH7sJaYPn0lEbATDnnkIgJ739kChUvDsoAkIgoDZaOGp/k9jKDfidokX4e5KCzmvfEjF1iMowgLw2p1kPPc2ruIKwu7rgaaxqMvPDXuV1AHTyFv6FZqGMRzqMgWX0YJUKedov1lkLf2WpJdHkjJqEYLdhbPcTOqYt4i6vzst3pvIpXlfcLT3dEq3HKXJsvFoG0aTveRrzKczcVVaODbwRWIf60/FHymkPLIAmU6NtmE0h7tM5uc5HzJk/mgCY0JJ7NEKQ941eSvLKiQvJZM3kp8kPzWL4avERGuKQC13rHwGY3oeP9R/goqUbORqBVu7T8NprKLho70BuLjmV4wXcjk+9X0OjXsHR3ElUXd3xutwkbPyJ6RyOQe7vUBVRgFxo/qhS44DqYSmi8ZwasRCLrz2KfpmCZx5fAnp09fTdOk4spd9x9EBLyLXa3AWVXK4x1QiBnXAXlhO5oIvkUilnHzoTbYMn48uJoxWz9wDQMN770CmlLOp/2x2jFuB2+akqrCC2B4tCWwYzbd3TuPs5DW4DVUc7vciaS+so8Xy8TRbNIaTIxZhPJWJ4BVIeWIZLoOFuBF9AQhs1QDblRJy3tlEyebDNFnik2mphCaLxiB4vRzuPR1HUQUxj/RGlxxHs+VPkzVvI8d7T8OWXURIz9Yc6TYFeaAOweVmX6PHcZWbkOnUpI5YwMm75xA3ehAxjw9A0zCas0+t4OSDb+A2WNA1qUfF/rN47E5clWbO+PhClxwHQKsPXsCeV8au+FHkfrCVluumgFRC8xXPIgCHur+ANSOf0DtbEOK7MGi2/GlKfjuG6dQlLszZgOnUJZosGUvkP7qIL0deL84SA46iClxlxmrzujx/Iyl9pmHLKSK4Z2tOdp1E2eZDBHRsQkq/GeDx4nU4Kfv5ADK1EqnuWhgG497TXH7jE6pOX6L449+oSs2i0cJrl3QN3hiLYfcpLs/9GEvKJfb2mknq9PU0eLI/5gt5VBw8z6UVP9LStwZNXx5B9rot7O46FZehinZrJ5G9bgsHuk6h+MeD5H2yg7QX1tJq7WS0DaM50GUK52d+QPLcUZwasZCDvaYR89CdpL+0gYM9phJxf3e0yfUI6deOkF6tSRuzlDMPzEUildLw5ZGkP/sO555+G6/Txen7XsFjdZD7wRYAWvrWYXf8SHI/2EqLdc/7eGQs6dPf5/g9ryAP1KL1rdtVRAzrhSYpDleZEfvlYpzFFWTOWEOjRSJdYp66B1tGvr9845dHIAgCp0cvp+jHgxhPXCL5lZGE92uLrmEM+7s8z7np62m+ZBwA1sxCflvyNXmpWcxu+gQ2UxWNu7cEoDgjD4lUwpWUS3w64R0UaiUbJ61k+V3/j73/Do+q6vr/8df0mkkykzIJSSAJvffeO1YUy21Bxd5RqooFBaTaRcHesIAdRUWK9N4JLZ30Mslkej+/P85kkhDQG+7n95Tvh/d1cQ2Z2XWttdfeZ52115qNv6SK+LuuPO/ZAcB0+3i0nTI52vlWsv/1HHG3jkXVKgmAguVr2TViNrtHPYVcp8ZXY2fHoGkYOrekdM12dgyZTtzIbhSuXEfBu79E5hY9sieq9GTO3LmA/OlvozQbI7+lvXQvdX8dRvAFOT7qCbLGifxqv/wx8hes4sCI6VT/tpfWS+9Hk5FEyOPj5EOv46usJf66QWhaJnJ00ovsHzmT/aNmkjBxIFHdM9nT/zHOzFhJ2yXiS0ghECT3hc/YN+RJ8pd8Q1S3DI7dsZgTM97H0LmlOK8xT6NpEYf1QDY7hkwnZfIoyn/exY4BT0Z0R9yo7qjMsRy4di5lq/8i4cp+It1G98A0rCu7Bj/JwRvmkXzryMha7vDqA+TM/5Ldw2ci12vwlFSzY9CTRHfPwFVUxaaMOwm5vUR1SefAjfM5OeN9Oiy5h7hR3dGmmzl0+xJOPLkClTmW9ovu4fBdSxGCQVwFFRy+fTG+qjrqDmTT6pGrsWw5RsE7a7FsPkLRR39QuW4f5T/vouPrD1G7+ySbMu7EV11H6pSxqFPjI3yIG9U9ssfajxagNseya8AT4ouXYV3YNfhJjj/0JhKZlKyH3mTvqNloUhPImf8lu4bPQq7X4imxsGPAkwTsLvx1DnaPeRq5Rol1fzYb0+8k4PTQ+U1RznTtU0m+fRR5i77BfjgXR1YB+a98R7sl91K75Sg5L36OI6uQ8m+2EPT4aReWewC/zUXdwRzWp07GV2tHnRDDtjCPUsL63W914LM6qfx9P3lv/UzA6qTFrSNx5ZaR8/JX2A7nsrHVZPx1zgaDq1xKxowbOHDTfDa3nYJhQCeiR/cGIHXOnciidBQ+vRJXVj4SmZTSt7+jxazb8BRWcHz4Y+TcvwT7ziw2N243rCvOt5/8nc7u+PpDWHefxFNSjbuggpDHR9JNQ/9+fwASrh2AoXdbdg2ZxtZO9zbZHwqXr2XviFmsGzMHR2ElSUM789Og6eye8QF+m4t1Y+aw6bal9FsyBYmswaxRk1WIo6iKvXNXMWDhXZwLiVRC2tierL95IY6iKlpe0YfoNuEzqNVB/rMfYfltLwqjgYMDHiNnxgoyF4t6MHZUDzQZSZR/8ju23SfQdWgZaTd2UEcSxvdm54hZ2I8Xkrfs27/XNxIJ6S/fR+nbP+A4cAZ/qYWzS75qom+kaiWurAL2pt/MyRtfiOxTbZ+/DYVBy84h0zh676sk3zwcXfsU2i+6m5ptx8l77Qe85bU4Tp6l1WPXijJWY6do5a/YD+Wwb+xTyHRq2i25F3msnrYv343zdDH7xjxFyOOj07uP//28GumYerqdmvNJEz16GZfx7+KyUfJ/AOXl5SxYsIDZs2fz/PPPU1IiHvD279/PM888w6xZs5g3b17EMGa325k/fz6zZs3ivffeQxCax+IoLy8nLy+PG264IfLdDTfcQG5uLuXl5WRlZfHiiy/yxhtvRIx5kydPBkQj5QcffMC0adNYtGgRCxcuZPfu3YCYCCc3NzdS/quvvmLmzJnMmTPnkgx3S5YsYfbs2UybNo0NGzZEvr9Q25WVlcyZM4enn36ar7/+OlK+srIyMo+//vqLZcuWsWDBAh5//HG++OKLSLlNmzYxdepU5s6dy4oVK/jwww//dnzR0dGYzWaqq6t5//33eeqpp5g2bRqrV6+OlDl48CBPPPEEzz33HB999FEkGY7H4+Gdd97h6aefZtasWezbt69Z+1arldjYWKRScemZTCb0en2EBvXYvXs3y5cvj/x99OhRnn/+eaZOncqBAwci816yZAmLFi3ikUce4ffff+eXX35h1qxZzJkzB4fDAYielvX8XLVqFU8++SQzZszgs8/Et+S7du1i+vTpzJw5kxdeeAGArKysyLwcDgdLlixhxowZzJkzh8LCQkD0hn3nnXeYO3cujz76KOvWrftb2jah89i+1Hy3GQDXoTPIDDpirh2C61gOzoNncO7JQhalw3ksh6QrejepGzeoE6W/7AHg7OptJI0Xf49qnUzQ5cV1thLBHyRwaCvyLuLBO5iXheCyA6AYehWBozsRHHVI45IJVZchWCqQ6KMRvF5CFkuT/gInshDCtPSfyEIaH4+8fQeCFeUASGQyAqf3ITXEITisF5yz1JyOUFvZ4DmZewhZZrd/m2b1kCg0CMEAhERDVO/uXYg2RJ2/rFJHyCPO++yhHNRRWqLiY5qVazukC/u/3waAx+5CoVISFR+D12Kj5kgeIb8Y8yZxcCeKf9kLQMgXIBQUX3C4SizINErUCTHIdWr8VgdCQDQkGDq3omLtHoJOD/aTZ8MeGaBJS8Bxuhi/xQ7BEMETu5G37Sm2XXQawe2MjE/WtieBozvE30pzkai1SFSicUGqkCFVyBAEocn4ao/kIZFIcJ6tIuQPcvan3bQY14u0iQOp+Umca+yE/jiP5hDy+HDuP0UoECT+jgnUrtuJRC7DfaoQuUGHLFqHp7wWAGd2Kc7cMhQxOpx5ZbgLKyn9egtBt4/E8b3xVduwHc5D8AfRt0ulfM1Wsd7pYuQGLdV/HsTQszWu/HIcWYUI/iAVP+4kbnwf4sf3QaKQcWz3MU4dOoUgwLCrhgIgCKDWqOnQqz0el4eA34/damPLz1sYOHYAAAFLHc4jOahbJeEpqsJTUEbtb7uRGXRYNx4gdlxTo3nsuL5UffuXWLfOhVyvRpkQQ1TXdAI2J0qTAVd+OeVrtmIa3ZOKH3eiyTBj3XUSgJotRzGN6CbOUYCQN4AiWoc6NR7BH6Bm61ECVgdyvSZCh+KwHF49/27+WPgVQqPYUgZzLIfDcpj91xFUejX6+BjSrhuIt8ZO3hei13R0uxYIIQF1QgwFq7fSYkKDjkgIy0DaxIGUrdlK/IQ+ACTdMBRXfjmeMosou14f5klDiO7ZGld+Be7CSuJH96R6wyHixvfBdiAbqVyGKsWEoWdrfNU23GHdUrX+IHK9JsIv666TVB3MBQTSrxZ1DgLItSokMim2vHKCHh9CKETqiK7kfLtdlNGdJ5AbtCgTYkTPQ5USV3457sJKjIM6Uvz5RhLG96Z09VYSwnOMHdiR4g9/R/AH8RRXIzfoUCbEYOjZGr/Fjiu7FHduGRU/7MRTVEXc+D5oWydRt+sEAEqTAalKgaFna7ylFiQKOco4A1W/7AapVPSYdHpwZZcQN7YX5Wu2UrPlKHX7zqBMiMFbakGTmoA7v4Ky1VuJC8tF3HiRzurUOIreF/eCks82oDRFYRrVg4DDRcjlwVNQQeVv+wj5g8T0bw+AtnUS2paJ4b6OEd2zDXKDDnmUBmWSEX+NHVd+OSGPj4q1u5vMyxael8JkQKpWiDosrwypSkHsmJ54iioJ+QIY+nag+pfdosdZGHVbjhA7pg9V3/6F/cAZJFIpsmgdioRYZHoNUf07UvXlBnGdrN5MwObCeiAHRbSe0h92AmA/VYTCoEWVEEPc4E6UrxX3puLVWzF0SKN87R6CLi+lq7cQP6EPMq0KmU5DWXg9IAgIwRBBtw9Dl3TcRdUYumaIcvbjDkzjehM3rg/e8hrkUVrsB7ORx0YRtLuwH8rBeaKQoM1F7NCuuLJLUIUfZNWp8RSH+VD62Z8RPrjyy6n8aSf+6joCNhfxYb7VI3X6zZS8+xMStZKKVX8iN+jwFlchN+jQdUkndlRPKr5sOLsZB3fCV2lFFqWhdPVWYvu1x1tRS/z43pSG51h3ICci5wCdxvZi//fbaDOoM5W5pSjU4n6jjtJSmVNCwOsnFAhy6KcddBoryr1ErUQQhPOeHeQJscRMGIDzaA6Cx4frwCkEf5DYSeILy6DDHRmvLjMZd0El0T1b4zhTQmy/dgj+IGXfbkfbKhHB3xDfLWZcXyzfbsax5wT23VlIpFIUCbFI9Rqi+nXEffos3oIyvHmlBCx2qn7cgTqjYa1ZtxzFOKI7tn1ncOeXY1m3F3mUjpoNBzGN603IJcY2lihkyGOjsGw4BIDtQHZkXfsqrRFPJePwbjjDPK47kINcr0GZEEN0z9b4rU6CdjeCP4hELkOqFNdCve6IH9+b0lWbsB/OxVNUjVStQJkQQ/Lto0S9WFhJ3Z7TBN1eEm8YElmX9bpe28qMrnULonu2xltegzohRvTctDoI+YME7C7qwuNOvG4QZWu2Yt19ktpdJ5HI5Vi2HEWVGIsrvwJNCxM1245T/uNOZHoNCVf2o2bLUVLuGE3eK99SdyAbdbIJbVoCvkoryKR0XHY/ilg9yoQYYvq2jfAofnyfyN5i6JFJyBdAmRCDMiEGIRTCU1iJ/UgeQki4wLwS0bUWDVEVv+xBrtcQ3bM1oWCI4s83iDcZvvoLVWIsyoQYtG1aYDuQjWlkd8pXb8G68ySalgnIDTocJ88SN7YXxe+vw7pfvLFWz0cATQsTpavFsSpjopDIpKgSYihdvZXEsH73VdswdGqJ/URRmH9bIntY/Pg+lK3ZinFIF1w5pcjUSpQJMbT413ACdjfWXScJuXzYd58gccoVAMiiNAQsdeh6tsWx/zSegnLUqQnIojQQNuDVy3l9u1K1EtOoHvgttvPuJ/U0PFdnKxNi8NXYkUXrcBdUUPHzLqQqBRVrd//t/qBMiEHTMoGQ24u3uFo8U9vdkf2h8fo1dmmFLbcMgMpdp1AatGgSYsSXV40ejWPbp5ITPi9YjuajjNahCfOhHnE9MrGeKaFir8irs7/tI21cLwD81TYch3NRp5txHBWfgR0Hs5EbtCgSYjCO60PNn/uJHd2Lkrd/RCKXoQi3n3rnGPLf+gnBF8A4uBMlX27+W32jbBGHp6AMfc+2VK3ZTOVXG1FE6yL6BkCqUWH5eUd4HGeQRYtyJYvSimeTwkpkOjWu/HJSp4zDlV9B7MCOlH61mfIfdxL0+EkIy5HjeAEx/dtTvmYrzlNFYj/ROgw9WhPyByh6dy0Bq4OAzRVZSxeaV2MdUy+/9effy7iMi8Vlo+T/AN577z3uvvtuFi9ezOTJk/nggw8AaN++PQsWLGDJkiUMHDiQn3/+GYA1a9bQvn17lixZQu/evamurm7WZnFxMa1atYoYuwCkUimtWrWiuFi8spCTk8Mtt9zCa6+91qTu3r17qaqqYtmyZTz44IOcOXPmvOP2er20adOGpUuX0qFDBzZu3HjRc3/44YdZvHgxixYt4rfffsNut/9t2x9//DFjx45l4cKFxMTEXLDdgoICnnzySZYtW8bOnTuprq6mpqaG7777jgULFvDss89SWlr6j+OrqKigoqICs9nMLbfcwqJFi1i2bBknTpygsLAQn8/H+++/zzPPPMO8efOw2RoSo3z//fd07tyZhQsX8sILL/DFF1/g8TRNqDFgwAAOHDjAzJkz+eyzz8jPzz93COdFVVUVc+fO5amnnuL999/H5/MBUFRUxNSpU1m4cCFfffUVSqWSJUuW0KZNG7Zs2dKkDYfDwd69e3n11VdZtmwZkyZNAuDbb79lzpw5LF26lFmzZjXre/Xq1aSnp7Ns2TJuueUW3n777chvpaWlzJkzh5dffplvv/2WQCDwb81HYTbhK2uQY395NaqURJxHctD364gsJgp/ZQ3Rw3uhTTZFymXcOw55lJruy+5FEa3DU2ZBkyRu2kqTAblezYiNCxnw5SwQQBJtatqxVIa8ywD8O34X/9bqCdWK41Bddx+e9b8jib5wghz1hCvx7d2DLC6OYEkxrjVfY/pqNYq+E0AiIVR4oml3yZmo73gB1aSpSJIyEOy14V8E5B36oegxClnnIU3rJGWgvu1ZVBMfQ2JMajYGqUqP4HX8LX3rIZHJIsZLgLryGqIbvX2tR3SikV4TB/PCvhUkZCZTfqaoWTmZRoWvzokQNkTK9WoUOhUA2R+tRxBg3KaFDPhrKaee/RQEAYUxioDNhRAMoU6NR9syEZlWrKM2G/GUNhiABVsNkqjYZmOTtWiNvNMA5H3HIolr0aiskbF/vsy1x96lfMtxHIUVTcaHVIpE2hDU21VWgzYlDvOIrtSu2yXSRyFH1dKMLCYKqVopHizjY3GfKKB85Y903fM+yrREhGAQy5ajkbYUxiiEoCA+MAGe0hqkGmXEIBApZ9DgKRHnqGmZQMjjo/2y++n8zmPiFa8wLbylFlTmWFRJsbgKKhgwVgzVIIRCxCXFAbDt12143B7mfzqPmLgYJFIpS1cvpUv/zsQnxzfpV6bXgAC+MH19pRZCXh/KJCOCINDhqxfo/PtS9L3a4isV5f/Mc58ij9HTd+NiUu+/AuuuExEe1Y/PW2ohYHUSF34RkHB1f2RhD5rKtbsJujyoUxPo8+cizr67loDVGaGzp6RhvQd8frxONxUnzzYZtyHRSF34Slu36wZjLa7GYI5Fn2lGGaOn3cNXMmbDywjBEK5Sce27y2rQmMM6wKjHX+dEqpRjHtGVsu+2oU4SeaJqYUKTGs+wrPexbDmKp7wWbboZldmIN0wnVVIs7vwyVOH2HCfOkjHjJrp9NgtNeiK5C74S6VlZiyJWT+LEgQghgZaPix4IQlBAF9ZH+b/uJeDycsvBt7l57+scW7kOISSgSYjB2UjuQz4//X59iZ5fzKbki414Si2RdeMpsaAyG/GU1kTmoU4yRmQKwFtmQZVkRG02EnB6ImvKW2oBqQSVORbHqSJMYZ7pu6Qjj9GjMhuxH8kl5PLQ+69XSHvkGpynzhKwOlCnxqPvnA4yWZO+AnYXCpMBV05JM7mop1nQ5UWdEh+RD6RSdO1S8BRbCDo8DD66klaPXI2npBpFjPhCznGqiKiu6XhKLCRc3R9VCxPeMgv2YwVIJBL0nVsR0789he/+gjuvvMm8jOPEBy1953Tk0WJ7ll9EWWz3zlQM/TsQtDnJf+ET/JY6pCpFE5lTmo34SqtJuGUk1k0H8ZVaUJqNqFomErDYyHztUUzXDiLuuiER3SUEgk0eujxlNejbpeC3NeifoMsDCJG/de1SMQ7sSI8vnsJ5pihCV5XZSMDmQp1kFGWxojZCS29ZDcokE8okI0XLfyL9ucn0O/AucoMWR6MwHPJoLSkPX4NxRHcInwGDLi+qlLhmfPA21rmBQBOdFTu2N0jAvu+UGMqgvAZvmQVlksiPls/dQeH8zyPZWerl9PSzn9L2+dvo9uE0dG1bkL3gq2Zy6ilrkOHoRCPWUgvdrx7I4Z93Rval6MRYrI3GZy2z0Ov6IbywbwXqzBSqPv7lvGcHhdmERC6L6HJJWJer05Mj5Vo/fTNDD7+DRC4lZ/E3qM1G3GcrI2PylNY0099KsymiQ+v5rgjLht9iI+Wp29B2zaTV0oeRalR4y2oIWJ2YxolrLe7qAcj0GgRBiNDdW1avi00gldJ741IGZX1I0OaibkdWpK/6dd0YmnQzqiQTtoPZEZq2fvpmenw2C6Upipwlq1EYowi6PKgSYyPzUicZm/EjYHOJeiPZ1EQ3+6rr0LRKBMR1GTe+t7jfhUKoW5hQmY3YjuQjUSoYenQlUZ1b4c4vi+h6T5n40qJxXyCgNsfS8ZUHMHRNx1tVR/z43nhLLcT0bYe6hXhO07RMxDxxIJ3eeAh9+1QMXTOwHclDkxJPwpX9UMbqqdt/hozpN0T2TlVSbKQvZXw0nuIqVElGlCYDkkaJ+iRSCSl3jqHnDy/gKa5uNi9ANK5rVXR551GUxqiIPvGU1hDy+lEnGXGeKiKmfwfUaQn4quswje4R0VeqJCOqJCOekmoSrxlI0OlpwkdVkhF3iajfkUlwl4i/eUprImUUxij8Nhf1FrbGur9+rubrBlL+ww48ZRbUSUa0mcn4a+wNslNUgSLMf8uP21G1NBN3wwiM1wzGsnozCrMJf2UtqtR4Ov7xCrFXDkQWoyfxuoFU/LADb5kFXbsUghfYT+pl41ydHbC7cOeXI5FIiOnfgVaPXI3jVBHuvPK/3R9USUZcuWWR/WHwweVU/XEgsj8AZDx9M9ftf4PoNsmcfP+PBnm1uxn743NctWkhe2d/HNG3GnNsk33WWVaD1tz0fKk1x+IsrYn87aqwNisj12sI1LkaaFtWgyrJhDLJhOmqARTM+xxBEAh5fKiSRDnSZiYR2689/de/jEyrJqpLq7/VN/IobWTf8ZVW4yuzoIiPQQgEG7wlZVKSHryGzr8vJeG2MfhKRd5X/LADTatEhhxcTpsXJlP2zRbUqfF4Sy0o46PFGwalFvEFX1zDs029nMZf1Q/78Xw8pRZCXj+K2ChC/iASqRS5XoMQCEZk83zzOldGL+My/hNcNkr+N8Pj8XD69GleffVVZs6cyXvvvRfxCqypqWHBggVMnz6dn3/+maIi8U3ZyZMnGTJENFz07NkTnU7XrF1BEJCcJxNtY6/K1q1bnzd24alTp+jfvz9SqZSYmBg6dep03rHL5XJ69RLfImVkZFBVVXVxkwfWrVsX8Yasrq6mrKzsb9s+ffo0gwYNAmDo0KEXbLdz585otVqUSiUpKSlUV1eTk5NDhw4d0Ov1yOXyv43JuHPnTmbOnMkbb7zB/fffj16vZ+fOncyePZtZs2ZRVFREcXExpaWlJCQkROg4ePDgSBtHjx7lp59+YubMmcydOxefz9fMgGwymXj99de59dZbkUgkvPTSSxw7duwf6TZgwACkUilJSUkkJiZGDKydOnVCo9FgMBjQarX07i0ehtPS0prxR6PRoFQqWbFiBXv27EGlEg917dq1Y/ny5WzYsCFytb8xTp06FaF9586dcTgcuFziJt2zZ08UCgUGg4Ho6Gjq6ppnUD5+/Dg7d+7kqaeeavTteTLAScBfUknFu9/TetWLaDqm48kvJUJnKh8AAQAASURBVBQQH/7yP/mTv8Y9i7vEgqfCSue5twENMu46W0XxT7vZPOpp8j5cj2LYNXCOV7HUEIt37SdQn5U3vGbq402Gysu5UFJARfceaCZcieP9leJgFQpUAwdjue1f+DZ9BVIZsg4NMhaqKMT93mw8n72I/+AmFH3HR37zfrkI/86fCeQdRdFtGNIWYvbuUOVZ3B89g2fVfPyHN6O6+qGmg5DKkCi1hLxO/j38vU6IlJJI2PjOT7zU7yEqc0qJiotuXk7SvE59EfPwrgScbrbeuphdI2fTYeEU0TAWriPTquj+4ZPkLvu2wWh4viSA5w4t4MP19pMEi04TPLkP9Y1TG0+E9WOeYW3PxzD2yMTQuuk1RCTNm9OlxlG97wxBq2jUDbk81PywlbZfzaXNFy8QcoqGBKleTczYvhwb8ACOvSeQqpQkTRrcpO3mYxfOM4GGghK5DJlOQ+Uvu8mZ9yVCIBi5TtO4fOGbP3LNnVez/Ne3kEqlEUN/u+7tCAVDvP7Um+z4fSdOm5P5Dy1Ao9HQunPr5t2eO0ZBAAGyrn2GY+NmcOq2+ahSE9B2FGP/pNw1BldeGUduW0TZN1uI7tchsj4ao2bbcVKmjKX3+kUij8MGCkOP1gjBEHV7T3F08hJSH7wadcvm+41CrSQmJZ59q5q/1Krv7qp5UyjcewqPzYkgCEhlMhQGLUfnfc2uB95EGaMTY3LWC6DQtIGkMT2p3neGgM3dRI5rd59kW/eHiO7ZWvQkEoRz5th0vqokI2dXrOX07A+xHcimw2sPAqJXadk3W7DuOUXBmz+SPv0GJv6xAIlMGtFX8d0zCIVCfNXrMVYPmEbn+69AKpc126d9FjuH73mNw3ctwzxxwHmGIYTZ9zfZSuvncYHEmiefWEGLKePptX6xGHM3EBRVmMmAIMDRfy0g54XP0HdqhbZ9Kp0+nEHOcx9DsOl+oDRFI4RCWPecvuBQHCfOEn9lX/qsX4hcr4noYHmUFkEQ2N7tQc688DmalDjRWyc8PnVqPB1ee0B8EPKJMq9rm4IQClG35zQVP+4i7cGrUDR6sDr5xArMU8bT7Q9xXkKY9voerUGAote/x77nFOqWiQSsF3iRI5EQd8NwhECI6u8bvBclMhm6LhlUfPYH9r2nCHp8ZD52TaROc36cqy+bMsOy+QjOvDIO37UMbWZys3JCM1msb1b8Pm5CX/Je+IQ9vR7CV1ErGo0BX0UtefNXIQRDFCz6ig6vPoBMr8FxopCEK/s1rNMLyE+9p7JUoyRl6iTceWXnHYPCaCBgdeA8mtdo7OJHyl1jOP38Z+yZ8CzeCiudXnvg/H2FxyCRSJDJpXQa3Ysj6/b87fyztx/npX4P4ckpIvbqIZxXyAWBkMtL7Y9baL3qRVp/Ppeg09Ow1wA5C79h16jZBByeSEy0xmOqp0YTXEDP18tG3ZbDWH/fQ8jlJenR6wGwbjtG8pTx9PhjMTK9WtSPzXSx2A6hEPtHzWRX9weQR+ua6cvGQ5Np1UR1y6Tkg3VNPMeKPl7Pydkf4CqoaDKvxnO5oO4QzjO2RlVPPrGClClj6bXmWSRSqRhvViJBEasHQWBrtwdxnC5Gm5GEpvHYz9Omtk0L8t/8EcvmI0gVclo+fBWZs29CKpeJ7QJSlYKYvu2o3ZFF3rJvSZkyFoXJgDIhGk9JNT6Lneg+bZHp1GhaxF24s3Pm5a2oxZVbhuWvo2S/8BkKYxSp906g95o5UD8vwFtVhzOnlOx5XxKwucicMUlcO9SzTMCVXULh2z8R3bMNredOFm87BEIN/SLBfNNQhGCQgM3Z6PsGtHrgCvGlYVVdw2/1n+edTmSDA7mM+LG9qFi7u+G38+oN8SN6WHccB89g23GUio9/Je7W0aJ3ti/AmTsWcGLcdDzZRbSYdjPx43pTGW73vGNpNI0L6Wx5tA4hFKLi+x2ceeFzojq1bKKzz7s/CALa9KTI/rCjz2PEjeoe2R8A8hZ+ww+9p+IqryXtygbvbr/dzbYH3uK3Cc/T6bGrIy+dzvc83EwH/g3dLkgDRJor4qMJ1DXVh/V8ksplyGN0HLhlIf5aO93ef+Lf1DcXHrNj/2nypi/n1G3zSbxrArJoHYIgYBzRjboD2Wzr+Qhnnv+U5NtGNm/jvJCgTkug9XO3cXrG+wAE7S6cp4pIn3UjnT54klAgEOHPBed1ztz/n4IQ+t//7/8YLie6+W9GKBRCp9OxdOnSZr999NFHXHXVVfTu3ZusrCzWrFkT+e28CrYRUlNTyc/PJxQKRbwlQ6EQhYWFpKSkYLFYIkaoc/HvKhOZrOGBSiqVEgxenHt2VlYWx44dY/78+ahUKubOnYvf7//Htv9p7gAKRYP3w6WMbeDAgdxzT0O8vcrKStauXcvChQvR6/UsX74cv9//t7QSBIHp06eTnJx8wTL1Y+3Rowc9evQgOjqaffv20aVLlybzrPeErMeFaHDuvOVyeeT/59JAJpPx8ssvc+zYMXbu3Mnvv//OCy+8wP333092djYHDx5k1qxZLFmypNm8LoT6/i7UJ4iGTBBpfOjLcEyT8mqUSXFo7rgC0y1jULdOwbpuF8qkOGq+2UDNNxvosPkd/OUWnPmicdVbLXqlKgw6zn79F/0+mY46yYSn3AqAI6+clOtFA3bFxsMglyO4XU0Ho1ChuXMmABKdASEQEK9UO+uQd+6LvttgkMmQSGUYnp6DbeECkXYZGRimz8T69CwEm41gdRXy9EwC2acR6uqQ6KIJVRQgbZFJ8GT4UOdr8JIN5YuGZ0mM+IZYcNYhiYpFqKsi6KhFmtiKUEl20zoFx2HkLaDWgUc83MpadUYIeEG4sHxL1QakavE6txDwgrSBR9FmI7YK0Vtz4OQx9LtFPMAUHckjJtlEwX6Bw7/sotf1Q7BV1NJYkoMuL+qEGMZueBkEcJVUE3B5AUj/l2i0dpdbodyC+2wlujbJ2A7lIo/W0e3jaZR9tx3HqSK84WvQnrIa1MkmvOE31RKDUYy1GYa8yyAkMfGo73yWUGm+6GUqlYFG36Ss3+aiaudJTD0zUUbrkMik4sNoMBQxmAFok4xok02ceOMn6leNv8yC+2QBvrJq4m8diyI+BufxPKKH9cRbVEmgxobSbKLyk1+J7dOWsu/Ea7d+ix2JTBK51qJONhLy+CNzq4ff5kLdwkQdoqeBEAxS89dR1GnxBF1iLK6UKWNp9aT4QFv950EQBJ6+bQ4An+74hLKzYpiAkRNHsO+vA1QWV6LRacjan0VGh3TO5hTRuV/nJv0G7eJDqzLsZaxMNiFVq/CV1+AP8z9gqcOTV4a+Vzv4cANJNw3DW2nFW15L5drdpN47QfTESDahSjbhLa9FlWzCebqYE4/8iAQBTUYSKXePQ90ijui+7anZdJiWT07CeaoIv9VBj++eJ+TyIQSCqFvEUcdpYlsmotSomPTawwihENFJJmbuWU51QRlFB3IYcPd4pHIZXz/wITP3vs31rz6EIVqHs7ASlSmKym3HRY/ElDg85Va0qXG4w3PyWewoonWkXdefsz/uQp1sjPDEW2JB0zKBgM1F7Y4TtHzkaioKKkRPljCdvGU1aNKTcJwQQ1SozEbKv92OOi0eIRAiunebZvzyFFZgO5DN9gVfM3LFYzjOivoqc+JASv46ihAIkn5VX9TGKJRRGkp3nEDXyPtbnSSO0V5pRWmMQtsyEb/FjtygRd1CpHvjeXjKaiKePQCqJLGMRClHrlWjDretSjZBSMBbXosrp5SjN4txZzusfIKo7pl4y2rQd2oFgoC3pJrYIZ1xF1bQ8Z3HKf9mC9Xr9mIc0T0iv+abhiKP1mE7mHNeuagfnyunlNqdWVT8sBNNRhItH78W5+liVA8Y8VfbEAJB5FFa0aM1nJTMlVNK1a97qd2Zhe1IPqYxPVAlmYjp315MkDSiG0qTgbp9pzF0y2gyrxP/EhM6tF3xBPrumQDEXz8EBAHXyULMt49GopDTbd1CJGolUqWCNm8/Tt7jrwOiMc4wsDPHxkyLrBVfRS3xN41ACIVIX/IgjsM5KM1GWt03noSxPZHIpEiVDXpVnWTEcboEhaFB/8g0KkAixjgLhiI8tO4+iVSpQNc2Beve03jLLMgNWrzltUiVclSJsVg2Hwnz1oivvAapQk7CDUM5ed+rkT7l9V5EIYHku8ZhP5xD8btriR3dC21mEq6cUqw7T4ieNBlJtHx8Is7TxcQObtAVErkcX5hv6pZmtG1TkWpURA/ugkQqoc0bjxGwufCV16BMNiE3Gei5912kKgWyKC3tXroDuUFL8k3DOD3nU6J7t8GZXUJM7zaU/bCziZzq26fQ5a2HCQWCnDiWR4dRPSk+no+jui6yL8mVcmIarY2YJBO2ylqEkIB17XYSHrwucnZwAnF3XIGudwdavvoEzoOn8JwsoGyxmFiyy5EvcJ8upDH8FjsSqYTEq/pRvfkImrSEiNzW86f+2jOAr8wS0aEivWT4K2oRBAFfmQX7riwMAzpT+sYakh69Hq/Tj+t0EacffQsATUYSyVPGI0ES0TGqJBNStRJfeYOHVsDmwn22EuPwblSEryKrkkz4ymtInjKO5MmjUacl4jxdhOdsZRO5q5eboNtH4lX9yF36LTKtmMSn8bzq9UYd4jVndVoCHd96BHdBRZMYjcq4aNyFYrIQV04ph29+mRAw/PSHuMP6Ut8hDU+JBSEQJOT24bPYMHTLwF1YiTrJRN2hHJJvHUH7hXcjUchBIsGy+QjuwgoUJgM1245RvekI2nSz6DUYvtEQdLhRxkez75oXCLl9dHr7EWRaNUG7myN3v0LClf1IuKovhW//jDO7hI6vP0R0rza0fflu9o2eTcjnJ6Zvezq+9QjeshqE8EO54AugMEbhLqzAfjQfV04pOfNWYT2Sz4jTokEXQBUfjafEgqeshlAgSNDuRpeZhDrZiEyliMhK2ZebMfRojXXnCXQd0tC0TCC6b3s6vPUo/hobsYM6c/SOxXT+YBq69ql0eOtRQoEgdYdzSZ40CEPnVqLnZZg3mrT4SNt+ix2FQRsxUDXZw8pqiB/bE/uxfHxVdajDut+VU4Li5mERHqpSE/FXinX0/Tvi3HcKX5kFb34Z6lZmar7fgmFYd7zZ4i0695kilC3i8ZRX4auqQ5Uk7vMJV/Rtup8IQhM9f67OVsZHo4iJonTVJqJ7tUGeX467sAJDtwwcJ4si9c7dH7zltUR1bknILZ4V/NU2vOU1kf0hZcpYkm8fhV8iofZ4AUlDGnSYLtmIu8KKu9KK0qDlqg0vE/D4sBzOa7LP6pKMuMJroh6ushp0yQ0eftrEGFwVTc9wAbsbebQY9988ZTyGvu1o8+ajCIEg0QM60WvfO0hVCuSxelIev57Ke17HU2qh8td9+C12pCoFAV+AgNNzQX0TsLvQZCThLapCmRyHMsmEv8qKRC7DFx6Pp6AcZXIc9r2nqP19D4l3jsdbXkts/w5Yw9fPK37eTae3H8G6+ySaloli0r6EGFTJJgJ2N77qhpt9gToHrZ+/neP3vIpxZPeI/Nr2n6F2+3Hq9p+h1y/zkKqUDWeP88xLYYpqIqOXcRn/CS57Sv43Q6vVkpCQwK5d4vVBQRAoKCgAxOzZRqOoIBtfve3QoQPbtolxtg4dOoTT2dxLymw2k56ezvfffx/57vvvvyc9PR2z2dysfGO0b9+ePXv2EAqFsFqtkczQ/9VwuVzodDpUKhUlJSVkZ2f/Y5127dqxY4cYR2P79u0X1V/r1q05efIkDoeDYDDInj17LmqsarUarVaL1Wrl8OHDALRo0YLKykoqK8WD4c6dOyN1unXrxm+//RYx4p3vanZeXh41NeJhNBQKcfbsWeLixDe+0dHRFBcXEwqF2Lt3b5N6u3fvJhQKUV5eTkVFxT8aPs8Hj8eDy+WiZ8+e3HXXXRG5Ky8vp02bNtx8881ERUVhOSemYmP5y8rKIioq6j9OzlP3516Mk0ZQ/dk6ip55F/fJAmp/2oJx0gjkpmi0PdoS8ngxDO1B8Q/iWlGFDUDVO0/QbtokbKeKSbtpCOV/iAdod0k1+gwz2rR4Yvu0RaLUEDi0tUm/oaoSnC/di/Olewkc2Yl3zXIkah3+nX/gnHcfwcpK7G+9ie/wwYhBUpqQQPTcedQtXEAwHAohcOoU0phoFF26gk6HvH1fkMkRLI28TLQNb4el5nQIBZEYTEhMSaDSIm/bm2DhCaRpHQlZSpvXSWwFSCMGSQBZuz6E/uHqdshjI2AtIWAtIeR1RgyUaT1a47G7sFdZAdj5+Z+8dsXTvHbF05w9nEPv60Vv7P63jMTr9ETKNUb5piOcfOtn1o95RoxbFY5JFPT6kUileCqtKOOj0WYm4y4U10i9x0rhynUk3zSUqnB2RNuhXLQZZvHAJ5Mi69ifwJlDkb4Cx3Yg1FXj+eA5gmcOoOgzBiRSpLGJCH4vQv0LDbWCxKGdsOWUUbnjBClXiXETY7tlggC61HikChlp1w9EYzZS8vuBSB/W9XuJu2UMVZ/+RukrXyEEglSs/BFdjzboe7RF378TQbsTbdfWOBoldwAIWF3oMpLQpMWT/K9hyDRKKv840KSM43Qx5htFg606LYGQ1488SoM9PHdvWQ0lX2zEV23j0I3zqfptX+RNd4eeHdDqNfz8iRjGo7Kkku6DunH6yGnSWqfSpU9nSgvKGDh+IMf3HW/Srye3BHVqPOr0JGIn9CNodxEzqhd1W49EEn1INSqkWiWasNeW3+oAQbySLtOpIRjCZ7GhzUjCfONQLBsPkThxINY9p8ROJBJaPXk9Fd9vx3zjUDwl1SRcO5Cg3UXA4UYRpeXoHUs4cttCAnZXhA5KrYrS4wW8OvBxXhv8BHVlFpb2e4TlY5/C7/GSMagzax57mxbdM7GWWFg+djZbbnwZpBJa3TQEmUaJEAwiBEN4Kq20umkopY14Wr3nNImDu1D6+wGSbxpG1e/7UZiiKP9pB9oMM9o2ycRf2RuJXEb599sjcqhOi6dqw0HiRveg+o/9GHq1IeQPoG2djP1QLvqOabiLqyn5YiP+WgeHblpA1W/7SLlnPJqMJJSxehR6DVkfrwfAWWohaaB46yB79TbcVXW4q20UbzpM6xtEr9uEq/oSsLvwVVqJ6tJKjBuaGocmLZ6anSdJmTyKyj8ONFk3VX8caJCplLhIffuhXJRxBnRtW6DJMJN43UDUqfFU/7G/wVNFIkFpMhBye7EfykEerUWilOOvdZBw/WA0GUk4Tp6leKUYpL76j/2YbxyKcUQ3MmbciPN0Mepk0biozTCTdOMQLBsPkjhxINVhPVy764Q4PomEtvPuxFdRS82mw0gVctQtE9BkmDFPGoTCaIh45SjiDFT9sR/zTcNIf/J6av46SsDuwpVTijolXpxXuxRi+rUnqlvGeeelMEUTcje8zJPIZdRuPgwSCb7yGrJuWYC/ug77/tNkP/omANHDe6BqZcZXUk3I7UPfsy1Bmwt/ZS2lb3+P41A22Q++Qu3ve9FkJHP2s40cn/Uh3uo6EsOxx6LapxKwu/BWWrHsyMIcjimactNQ7KeKMF/dD02rxIgsRnVJJ+QPkHBF2NtHIkUqkyFVK7AfL0CTGoftaC4ShYz4iYOwrN+PZf1+EASiB3YkqmcbcZ7BEOq0BNq/MxV5jJ78eV+gTktAm5GEu7CiCR/aNOKDNiMJdVo8ErlMjHEb5pvr1Fn2tLmdU3cupG7rEfwWG56zlQRq7ahS4vEUlHOgx30c7PsQZx58jbrtxzj+yHJqdpwg6PQQO7AjyTcNxZlTiiuvnKo/DpAcltPoXq3xFFezc9hMManT+v30vHYQh9fubLIvFR3JJa6VGblKgVQuo9f1Q8j6U1zbhtF98OQUR84OAK5jObhPFnBqzGPU/bEb0y1jxLJj+oox2FaJYVq0jZLluYuqCDg92A7lom/bAuueU0gUMswTBzbT39b1+zDdIPal7ZyOEArhr6wlUGXFV1pN0O5ElZ5E7BUDcOeUED9xEHV7G/Rj2pOTqPxhO4a+bdFkJGGa0JeAw4VxdE/q9pxCZhDPUVK1EqlaibaN6O1v6NUmsq5LP/5DTJzy1SYKX/uOxBuHRWga8vrxVVrFubRLwV1siSSYC/nE/bFedzTWG97yWnwVtewZNoPSVZsi+i+6XztkGhUV4ZdvjddXwO7GdjQf26FcFNFigiyJQoYy3oAyPgZnTinR4XFX/LgTVUIMu0fNJmfh1wiBIFFdWmE/mo8200zswI648sswTxyINt1M8ad/YhrRDYlcRunqLYTcPmIHdsR5pgS5TkXQ4yf1vgmYrx+EwqCL+JedeOJdsh5bji9sgKvZcgxftY09w2bgrbQikUpRp8VjGtMjMi91ywQ0rZNxF1Y0mRdAyh2jqfrjALZDuchUCjStEnCXVpN8y3C8ldZIuBZFnIHqP/aTPHk08Vf0pXTVJpwnCsmZ+xmatEQ8JdWEPH6kaiXe4mr2DpvOzlFP4SmxkHzDUA7csRR7ViFIpXgrrSTfNJSKsH4HqNlxAn27FmH+DWuk+/eTdP1gyn/YGaG1r9JK2eqtyKM0RPdvj1SrJKp/Ryo+/Q0Af6kFTYeWOA5mk3j/NQghAW9xFSGXF3+1eLPJeSgbpdlE2bfbIrJXs+lweD9JbrafXEhn+6rqkKkV6NqlivvDzcOQG3REdcv42/3BV2nFdiQPdVo86rR4ZNFadO1SI/uD5a+j7B01m3Vj5uCzuZAqwsbKCb3x2V24K63oWpiQ69T8ce2LrBszh+LfD5Ae3mdNXdPx2cRyjVF9OA9Duhl92CifNqEPResPNinjzi1F31V82eU4kovzRCGHh0/j7KKvcBzK4UCfhzn76rcE7W5O37sMgMrf9mMcLO79tiN5yA1aarYcu6C+8ZVUo05PwnHoDPE3jsB07WC8ZZaIvpFqVFi3Hib+huFINSpir+hHoM6Br9KKp8RCVIc0Uc5HdIWQQNGnf6LNMFO78wTJt4zAPHEgMrUyIkdygxZDn3b4Kq3U7TuN/WgezhOF7B02nZodxzHfOBRZlAZ5bBTeMktE7s83L7/F3uR8chmX8Z9AIvw/6XP734ebb76Z2NiGGBVXXXUVffv25f3338dqtRIIBBg0aBA33HAD+/bt49NPP8VoNNKmTRtyc3OZO3cudrudN954A7vdTocOHdi7dy+LFi3CYGga+87hcPDRRx9FjH1t2rThnnvuQafTkZWVxdq1a5tcoZ08eTKff/55JNHNyZMnSUpKIhAIcNVVV9G1a1fmzp3L5MmTyczMjJQH0Uh24MABHnnkkfPOe/Xq1axbtw61uiHT5VtvvcXSpUupqakhOTkZm83GjTfeSKdOnS7YdmVlJW+88QahUIh+/frx3Xff8fnnn1NZWcnixYt55ZVX+Ouvv8jNzY14Oi5atIirr76aTp06sWHDBtauXUtsbCwtWrRAr9dzyy23NBnrufXrsXz5cnJyckhISEChUNC7d2+GDx/O/v37+eKLL4iKiqJ169bU1dXx+OOP4/P5+OSTTzh9WnxrFR8ff86VZTh8+DBfffVV5EpmZmYm9957L0qlkt27d7Nq1SpMJhOpqal4PB4eeeQRli9fjk6nIy8vj7q6Ou644w569erVbNyPPPIICxcuxGAwNPlt+fLl9OrVi3bt2rFkyZKIx+fVV1/N8OHDWbZsWeQafefOnbnrrrs4ceJERF4cDgfvvPMOlZWVqFQq7r//flq2bMnq1atRq9Vcc414pW369OnMnj37vCEC6nH2mXexfCE+KKTMewDD8B6E3F4KZ7yF+2gOKfMewHTzaJCAr6SKojkryNqcS/9Vswi6vOhbJ4mxohJi8Nc5sR7J58Ajywn5AqTfPZY2D1+FKj4aEAju34h3zTsoBo5H0X8Mkug4JHoDgt2K77cvkWV2IpC1F8HnRX3dfSCV4vrpF/xZx9E/+jjun37E88vPRE2fiWrIsEhiG4JBah9+AGXffhienoNEo0XwuQgVnCBUngehEIEjW5D3GIG823AIhRACPvx/rQaVFuXoW5HoYxE8DvC4CFkrCRVkETi2FXm34ci7DoNQECHgx791DaGy8PUQuQLNPYsIuKqaXEOZ+cIi9h06itVqw2SM4eF7JjPp6nGR36U6E7WVHvxuL9/MXEnxMbG9ez6exZrZ72OvsvLwmhdIyExGpdPgd3v5+P5XyNtzkiGGWK7a+zqhgGgECnr8uMtrURg0WI8X4q21Yx7ahZA/gM/mRq5VIZeAEAhy8NbFaFom0HftiwTdXiRSKUGPj+OPvUPVHwdQxkczcMvS8FUwEPwe3G89gbzzAOTdhiExGJFoo8SrRs460UsyFAKPE9+OtSgGXIm9RoIuLZ6czzZydN5X6NLiGbDiMZQxOqzHCyn4bjvdn7sViUxK7fFChECQyl0niZd4qfpCjEvU9cBHyGMNEApx9sWPqP78d9Lm349x4lCkGhW+smqcB06z/4kP6PnxdMp/2UObWTeiNBlAJsatDLp95C//mdxXvqfVI1eT+fi1osdUSBC9a6ptBF0eCt74kbQHr0SilBNyeVGYDCCBsq/+ouD1HwDo9dNc9L3aIAgCm37czCvTRe+ol79YQMAXwJxmJrllEjK5THyxkX2WJ6+fzqjrRzJRF4P57iuRRWmQKhVI5KLXlr/aRsVnv2P5cTsdvxc95oJ2J9U/bENpNmIY3gOQEPL5EfxBQl4f5d9tJ/XucUj1aqQKOQGbi7Kv/iLo9NBq6kQAyr7+i9z5X9J24T2YRnVHERuFr8aG4A1Q9vVmorpmEDOwIwpjlJhcxu2lttrGDzNXUhpO3vDcyY9Yee1zVJ4p4YWcz/C7vchVCjHz9HfbWDvnI7p4YdzWpagTopFpVPhtTrzVdmQqObXHC1Ho1ex78j08FVbaPnQl7R+7Br/VgfNYAcceeQtd62Q6vfkwmlaJ4pWxUIjizzZw6qmPSLljNLr2qZiGd0Uik4qeKqYoQm4fZ99bR8pdY0UDvEqOTK0kFAhiO5iDvmNLhGAITctEZGoFoVCI3B93sW3aewCMWzWLkC9AVFoCqlg9crUSuVaFu9qGz+ZCppSj0qoIujwEHB5CnnCc4I/WkzF9ElKVAolUQsjrx29zUfr1XxR9tB5lfDSD97yBTKMUrwDW2NjV/wmCDjemUd1p/8r9KOOiCTo8nF3xCwWv/0Dn954gdmAHAjYX1ev2ItOpMY7sjkQmQ2EyIJHLCLo8KGL0eMosEIJArZ28l7/EOLoXyZNHAeAurBTjrsbqCXl8SOQyAuErX5aNhyn5bAOp900gfeaNyLQqAnVODt+6CPuRPOKv6EOndx5HqlYgBEPUbD1G9W9iMjipSiFe1YyLBkSv4hNT38WVXUKHNx7G0CMTlTkWiVRKwOZqNq+gzYVl3R5keg0xI7ojeP34KmpRJsYi1auRqVViIo4dWSgTYqj98wASSYjkB69FolIgVSuR6TUEnR5O3fISznBiA22nVmQsexiJQo5MpyEkkRBweij+ZittZ94gxpgUoO5YHjvGPoumZQJD/nwZf52TusN5nF68mu5vP4y2ZSJSuQx3USVBt4/sF7/AfN0gTCO7EXT7KPliE6l3j0Uik2Ldc5ro3m1QxOiw7TvDibvEmwsdPpyBaXRPBEHAXVBO+ecbSHn4GtQt4ggFAgj+EBKZBMuWoxy7fTEp900gfeZNET4cuXUh9iN5mEb1oNN7TyBTKxEk4KuwUrvjOK79p6j4TDSop798L4mTxxJ0uAi5fATqHOQ8uRznEZEuXX5ZSMDpZt+NC9G0TKDHF7PQtkwk6PHhyivjxKwPsR/Np/3CKcSN7E7Q7SVr6gpsR8S9Z3OsipcOi3uP1+mJ7Eudx/Xm9rceRyaXIwghgv4g1QXlaGP0yMuqybnteUIO93nPDgCd9n0c0eXF8z7E8vnvVHk1DDu2goDNScgXwGexoYiNQq5T46mwokqIRiKVUv7zLpJvGCJ67gkCQaudY8MfJ+XpycTdOByJUgESCFRZKVn2Nc5juaQvfQRZbBQKk4GAxUbpqk0EnR7Spl4HQPnXf1GwYBWtF96D6Yq+KGKi8FtslH66npr1++n0xdMglRCsc1L50y6U8dEYR3Yn6PZxeupy7EfyiO7bnh5r54ne2yFBjAscCOKrseOrtqGKjw7HRRRfUAiBEJW/7SO2f3s0qfG4Syzsvep5BF+Azq8/gPnGoUgkEoJuLwGbi91DptPp3ccwjegGgkDpqk2cfuojAPpvfQWpSk4oGKJm+3EMXTNQxOjxVdeh75CGVKnAX+fEXVCONsNMyBfkyJ1LsR3Jo/3Cu0m6aShSlRIkAkGnl6Dbi+APoojVi55WNhcBu4v918yl909zRY+zKA2S8H5z8OaX0bZKoNNbj0TCdfhr7PgsdRR/tJ7iz8SESx0W3o1xZDdCvgBBp0eMN15SjRAIip7BEon44qC0BiEYQmmKQvAHCAWF8LzSw/OyITdoEAIhZFoVyoQYpOGXNoduX4KhWwZSBMyTBqOIjUIRb0DwBfDXOjg59R06rXwCqVKOIs4Q8bj1VdeR9/JXFH65hdH5YqxtMTEfBN1e/LUO7McKkOnVHH9iJUIoxKCNi8Lx/8Q9eWvPRwjU2JFqlAw/9SG+SisBp4cTU9+NrKmM6ZNIf+J6MSbsruOcueVF4iePQ9XSTOz4fiiT45DIpQSdHnwl1XjyS9H3bEegpk6Mddw2FW95LcFwu6Ku6E77Vx5AGWcg4HBTtOLXSOzKC+lsdQsTHd96BKlaCYhewHV7T/3j/iDTquj21TNE98wEJNRsP86RWxaK+ubDaWhbJ+MPCThLqvHWOkjo2w6pUk7IF8Dv9EBIQBAE/rrzFdwVVtrdM5buT92EXKtCCIQo2niYzfeI+RRGfzaDHTM/wF1hpf/CKbS9dbi49zs8FKzdg+VoHmatguR7r2g4S8mkuHNLyX78bRxhPZix8F5iRnRHIpHgLa/h+LXP4RTk9PzqKQIuL/rWyQiAVCZFIpf9rb4JubwEbU7kpmgxYZtEClLx1kvp8h+ImzgEZZIRmV5DwOrk9B0LKD90lpi+7ej0xkOoW8QhIFDy5WZOP/URcaO60+7lKagSYwm6fdizCqjecAjB5UVpiqLl4xMJun3IozQIIYGjdyymdssxOq2YSvyVfUUP50byW/TllgvOy3asgGOPvI3gC6CMj6b/+peRR2mQR/1nziv/2+HZsep/egj/CPWg2/6nh3BRuGyUvAxA9KJTq9XY7fZIEpe/SyzzfwX18woGgyxdupSRI0fSt2/ff674b7QpCAIffvghZrOZq6666r9oxP/fxqG0c2Po/TMKfc1jqP47GPUv+z8XOgfuY7Z/LnQe6Ce0ufhK4aspFwvF7bMvus7TvedcUl99vBfvTB8burSse4MeV150nV/evrS+MmX/bkzOBlT71f9c6DxQXChI6d9gsbJ5bNZ/By8FL+0Q6Awq/rnQOZBcwrwA/tJcfF9dvJfUFTGNkjz9u7jU6yMFioufV6r/4scHILsE2su4tPhCwf/lF2rUkkvTATLpxdPDEjx/CJx/gvISaa+SXHy9gPDP4W7OB7X04unoCF28zAOs11z8GG8Luf650HlQ5dX8c6FzECu/NIXjDl58RKzQJT6B+bj488Ol6A3gEqX3vw+XqqGCFwrC+zeQXyI1fJc4ykvhWYzc98+FzgNb4OLPYP+dKJNdmr4JXIJKbBP0/HOh88ApXLwOMMgujV/2Szi3XaoOCFyC/I6t+PqS+vq/gstGyf96XI4peRmA6F3odDoJBAJMmjTp/xMGSRA9No8dO4bf76dr16706dPnnyv9AzZs2MCWLVsIBAKkp6czZsyY/4KRXsZlXMZlXMZlXMZlXMZlXMZlXMZlXMZl/L+Dy0bJywBg7ty5l1Tv+++/j8THrMeAAQO4/vrr/wtG9Z/jjjvu+C9v86qrrrrsGXkZl3EZl3EZl3EZl3EZl3EZl3EZl/H/EkL/233I/+/h8vXty7iMy/hvw7rEf110nf4Dy/650Hnw+qGUi66Tein3PIBs+cVffWsRurTr20WXcM1u4f4Fl9TXn52eueg6l3JdGeCE6uKvorTxXtr11zzlxb+P6xlwX1JfztDF93UpV4EBVJe4mycF/JdW8RIw5LeLv07y5xVfXVJfauG/79DY/+aLDwmw6xv9JfV1KVfnhUu4qnipff13ok56ae/WNZfwQKG+xKubl3p1/lLgv8RropdylVV7iVfni6QXfw1ed4kPgDrh4seYqLm0q+Ll7ksLNfPfhUtdy5fCZ5dwaeebS5He45dwdgC41lhx0XVOlZn+udB5cKnXZhWXoDuskkujx6WslUvFpexHl6pFL0W3XepauZTzb5zq0q6K13gvPqTQpdACLo0eYyq+uaS+/q/As+3z/+kh/CPUQyb/Tw/honDZU/IyLgqNE9L8V6FxgpbGcLlcfPTRR5HEMe3atePuu+++YObnZ599lvnz5/9tXytWrOCqq64iJeXiDFbnJnX5r8CFEuzUY8mSJdTV1bFgwfkNSo2T/ZyLxgmKzv2+trYWpVKMHTNp0iT69+//H87k0qFJi6fHyqkoYnTUHSvgyCNvI/iDtHvuFlrddwUSCQhWC46FzxAsEINL6x6djaL/UCQKBcGSsxAM4vrobQInjyE1xRO16B2kMbE8HxTY/cl61i9sbtCY9PrDtOiSTjAQpORILn63j9bDuoLbR9bHf9LpztFI5TI8tXZ+uUGkf8e7xtD53vFEt0rksy4P4q1tmgX71rceo9tVA7CWVPPZA69SklXQrN8bFt9PxzG9UOs1BD1+frprKWX7m2eh73rnGHrcM56YVoms7PYgnloHw16cTPqoHqhi9dir6wj6g2x5/xf2rdkSqXfj4vtJ7ZoBSKjOL+PrGe/ic3lBpkCmj0ciVxFy1RBy1/Hsy6+ydcdejLEx/PjFCqQ6E1KlFoQQAXsVBJvHuTmXXz6LjfgR3ZAq5QS9fkIeHyGnh5OzPsRxohBVsomu7z9BVKdWSGQSHKeL2TthDoJfPPy2W3AXSTcORaZR0rvEwm+PvE1Ndgk3rHkWmVKOVC4jZ91eXBY7A2feiMqgxXKmmD+eWEHV8QLkURq6vfMomhZxSGRSir/ZQtLV/ZvJU/KkQWQ8eg2qxFjkOjX2Ugt/PLIct8XG6NcfRBsfjRASyPpyMzEZZjrdOgKZQs7e139g7yvfAZD80LXEhzOUK5PjkMfqcZ8pJvuxN3CGk7b0PfM5UpUCQgKesxUcHvYEAAlX9ydzxg3o2rbgyF3LSH/iOhQxemzH8jkeHmNjekg1ShwlFjY+9DbW7BKu+i5MD5mMvHV78VjsTWSx55PXkTqyOyGXlx1PvodEJmXC2rlsfegtzv4qJhNpd9cYOtw7HkN6IvazlQQcHnY8+R4Bt5c+r96HoUs6OQu/pvDdX1CnxdP31/koYvUEXV4O3rwA26HcyBjjRvUg6PaS8/LXZEy7XkwcEaPDW1aDRCql4pc9KGJ0kXJf3TeXzysOEELg1p82cc+1I1G2H4bgd+PP3Yvd5WbOB2spt1i55977GDVyBFq5BH/BQcbfO5uQ3o0UCVJBwhPO9mjS4um14nF0mUlIZTJcRZUcfvxd1Mkm2s++CSEUQgiGyH72EzzlNXRdOTVM7wK0mWLW88O3L6H/psXo2qYgBENkPbGCih92NAi7VEK/9QvxWx3IdWoUMXpC/gBCMAQhAV+1mCDAOLgzIBDY9Tve71aCXIF26mKQK5DEmJAgQXDZkZgS8XyyhMDhHZEyAx5QIVUrkGnVBN1e7PUB4yPycCfJ4fXhLq7m6P1vEHR56fbe1IY12TKBs+/9RovJoyL8Kl29hZb3XcFfHe4lY/qkCB+yX/6azGmTUMTqm/FLHqNr1pf9WAFyg5aOrz6Avn0qggA5i74m/dFrUCbEhhO9CMj1Gjyl1dQdziO6e6aY2OTxd7Efy0eqUtDnt/no0pOQyKW48srZPXo2bedOJm5UD+TRWoJuH4E6Z5M6vX+ai0ynQZMaR9Djo2brMXwWG3EjxMQpjtPFRHfPxOf2sf+JlViPFSBVKRj564vo081I5FIc+RVsGPMMXZ+/jaRR3UAiQQiECAWDBCx2dl/3UoSOLW4eSrfXHwDAfqqI7WPnRHRH5qPivq8yRSEEgvjrnJx8/F1i+rcn+fZRyHRqZBoxCVJ9UqjSVZuQqhQk3z6KgEWMVZz38pcYR3bHNKonQbeXvPmr6PT+NKr/2EfchL5IZDICVgeFb/5AyfvrAGg1+2bixvdBmSjSO+TxEXR5CdQ5yZv3BamPXosyPgZCAqVfbKDg/d9Rp8XT5+eXUBqjCHp82A7nkvXYO3grapvoXHdxNcfufwN7WH8hlTBw/ct4yms5+czHdFs5FW26GalSjkQuJhorWb0NQ6c0DF3SKVj0FcXvrgUgc/4UEq4bjEyvxltqwX44l/zFX9P9+xfFZBhCiJIPfid/XsP5se3dY2g3ZSxIQKFT43d6qT1egMdiI3l4N4I+P55qG6pYPXj9HHxyJfZTxUhVCoatewldmM/O/HI2j36Gzi/cRuIoMVFM9jtr6fXGQxy9/3Uqf9kDQOp9E0idMhZ1somgy0vN9uMR/Wsa0Y0uKx5HplMTrLVRMOUl3Fm5SFQKMr9ZhDRKizI5HolCTtniT1EmxxM1ohchtxdfUQW6nu3JqLazc9jMJvtl31/nRdblgZtfbqRH7yT+nHUpj9GhSozFfbYSZUIMcr2GoNMdWR/HH38X+7ECANIeuILUO0ejTjYhBENUbz7CsYfeosvyR9FmJqHNTEKmVoIgcOzhtyn/YSfazCS6vvdEw/haJeKvdSD4A5G9KO3eCbSdO5mqjYcwDekCCJR/9if5z36ERKWgy48vIVUqUCabkGlUIJXgLa7m9AOvRvbBelnqv3kp6iQjfovtvHtdvV4q/nwjafeMR6qUI4QEBF8AIRSi9IuNFL0vZpFuu+AuTKN6INOqUCXGsrXDvfhr7PTb+gojWicRCgRZfd1LVB0v4Fyc7zwFoBk1iPh5s5HI5QTtDqxvfojjpz8i9XRXjMQ482GkOi1CMEj13GXwyfFm7WvS4unfiM/7wnzWtU6myxsPRvbWil/3RPaigNODNJxMxHHyLDKdGtPwboBA8WcbOD3nE5FOrz+EaUwv/NV11G4/HtEdtoPZGHq2QZVkRG7QIQSCeEstFH/4G9YP/gSgw6wbMY/vhUQmRZNkxFfroPZwLgcefecf10raA1eQcueYiHxZNh/BW2Vtpn8vVdfXy7JUpaDPTy+co+uPh3V9N4RgiJDPjy4zmTMLv6Hg3V8idO/2/lQSJ/QBQaDit/0cDctXPd2ju2fit7nwlNdy5PF3cZwpYcBPz4cT18go+2UPxd9sYeCvL6EM827PzQupO5RLwvhetJ19k5hAJxAk9+2fyXj46iZnyw5zbyfpmgHIDVrcpRb8FjunZn0gJqUKQ90ygYF/LUVAzFitSohBIpVSsmoTKnMscaN6IPF4KJz+Bu7jeaTMr0/2KQGJhJDTTeWKHwh5vJhuGQsSCZav1lP14VraLrgL8w1DkKqVeIqr8RRX4SmxEBdOOuitrqPk4/UUvvUTABmzbyJufG+QycR1WevAdjiX7IXfMHDzEpy5paI86TVIJDQ5B6TeN4GU28WEdyWrNlH5+75G56p8bEfzafvcbU3OHJdxGReL/90RzC/j/2m8++67JCQk8NZbb/HWW2+RkJDAihUrmpULhd+g/5NBEuDBBx+8aIPk/wScTif5+fm4XC4qKyv/S9t+/PHHWbp0KUuXLv23DZLB4P9/3qC2f/ZW8lf+ypYBTxKwOki9dSRIJbSYNISdVzzLHxl3gRBCN7XBY8+76Tfs82cTLC/BNu1enG8vRvew+CAg69SNUFUFtTeO5vO7ltLvzrHEt27RrN+jP+7gzVEzWT7uKWLTEkgf0JE3hk9n94urGPjiZP6Y8irfjnqKDQ+8FalTse8M6/61EHtRVfN5jOxBm8FdOP3XYXZ/uYHrFpzf0Hzqr8MUH83jmbZ3kL/5CBPefvS85cr2n+H7WxdiC/fVakQ3YlqZyfrqL7L+PIC7zsm7/3qJq+fcjkzR4JHw87zPeXXCU7w6YTa1pdUMujOchTsUJOS0EHJbI2UnXjGGFa+Ka0ai0CCRKQjUFhF0VCPTx513XI35JdepMQ3syJb+T5D9yvcE7W62j5hN3qvf0/GV+wAxC3fQ6SHriXf5q/29aNISSH9SDO0QN6o70b3bUrf/DPsnvkjI52fkgrsIev18/6+X+XL8HL4cP4eWw7piSImjKqsQW1EVW19axcgFdwHQ8u5xOE6XsH3kbPZc/xJtn76Zgg9+aypPgKuwipzXfqDucB4Hp7xK0B9g2Mt3EQqG2DHvS74cOZtvr51L1ztHk3lFH378l0j7zAl9iG2TDEDpuz9xZMwMChd+ibeoEtuO4+RMW07GovsBiBnZE4lcxv4e93F80vMEHQ2elc5TRRy5+xVqd50k9Z7xFK5cx44BTxCwOmkRHmNjevxyw3yCPj+DF4r0+PWml/l+7By+GzeH1OFd8TtcEVlsMaQz0elmVg+ezq7ZH9J/0RR6zrmZ0r+ONuFd1b4zHHvzRwJuH+uueJ5dsz+k38K78FmdnJ7zCQVh4wJApzcfwVtpZWPKbdRuz4o8yMaN6o423cyO/lM5OeN9Or31sDiX/lOpWreP4k/+ZPeo2ZgnDsDQPZMd/aeSNf09vpbm8bAzg2ft7fl952EKXAoET0Miqm/W7yQ9PopvX3uWcYP7MGLECHwOK4q0rgA85GzLNEcHnnC2B6Djs7dSvSML64Fsir/bTuWmw3RZfA/V246zZeRsto5+msNPrKTjqw/Q5tnbIvRWJxsjD8UZ0yehSjSyMeU2Tj39ER1fub8JvdLuuwJndgm6Ni0i9esO5ETm6DpbiXFoF3YOfpIDN8xHMWAMUnMqBPy43noG79pPCZ3NJlRVihAMgqeRp224zK6Rs7GfOEvI4+P4o8vxWx1N5CGmd1vq9mezb+KLCL4AHZfciyu3jN2jZov/xjxF0O3DNLJbhF/WA9mk3D4ad1EVxqFdIvw6MeN9Or/1MIUrf2V7/yeoXLePok82sGvUU5gnDsQ0rGuzvgDazb8Ly+Yj7Bw8jd0jZ5J8wxAKV67DlVOCu7ACX1UdR6YsQwDiRnaPyEaHJaIODHn9uAsqyHpyBZvS70RhMtDl3cfRpps5PedjXLll+Cpqm9U5cP1LOE6e5cS093Dnl6NONmEc2Ikd/adS+vVfkb4OzvyQnoumROo5CirZP+09fsy8B5Uxin7vPEpUhpmN459DIpUQ8Hj5c/hsDt73egM/pBK6LLuXumMFVG46gtpspPUTYgZld2Eluya+xKn5X+Etq8FbUcupGe/T8c2HSb59FPuumAPBEK68MgiG8FnsHLv7FRKvG4TCFEXRyl/ZP2om+0eJe5QmPYk9/R/jzIyVdFj+OJaNhzCO7EHW/a+xLWMyPouNlPuvRNtWPKcULf+ZvPmrsB/OpXz1FgR/EF9FLWdmrCT96VvIfeEz9g15koNXPEOLKePQtW1Bm2dvI2fRN2xMu52KH3fitzrCD4pNda7gC0RoDtDqvgk4sksBaPvsrRSs/JUtfR9HCIXIfe0Hziz8BvO1/clfuY78RsaB2FE90LVPI+j0cOxfC/DXOpDIpKQ+fC2e4iq2p93CsVtfJvme8ZF5JQ7sQMq4Xvw66mlqj5/lyLLvWTt4BnKdmsSBHfl50HRqswoxZJhZN/oZDjz2Ll3n3RHhs7OggkNPvscvGXejNBro/c6j6DPMbBgwjcOzPqTbwilUNNKBuvappNw+CsfJIk5MW4k9qxCCgrjepBI6vfEQ9qxCNqXfQcjpIWWZaPgXvH7ybp1D7k1PkXvrHALVVnR9O6FMT+b08AcoeWY5qvRk8u+cy7no9ObDeCutbEi5nZrtWZGXCXGjuqNLT2J7/yearMsdA56EkEDdwRzsh/M4MuUVXLnl+CqsnJjxfmRNqsyxtLx3PI6TRWQ9sYLqjYdRxkbR4taRHL3/DSrX7SXk9FK44lcq/9gf0W3n6g6JXEbhO2sje1HLh6/GOKwr3qo6jAM7RnRb4q2j0LRNQfD6OT7pRQpfXoX3bCUhr5/c2e8T8gfIXNxcf8r1atyFFefd6yL7yKwPaDv3dg7dupB9186FYIhj97zC/iueJWXKWHRtW2Aa1R1NupmD17+Ep7iakFf07DeN6k7Q4ebrq1/AUV4bOReci3PPUwASqYS456fh+HUjhQOvIWStI3bGgyBv8NWRmYz4TudS2PcKrG9/TNwL08/bfpcwn9en3I5lexbdw3z2Wx2cmPNJZK3U70X7r3sRbSszxZ9vYNewGSjNRkzDu0bo3eLWkejaiufW8q//4ui/FiDTqZvoDn3ndPLmr8KRVUDRirVYNhzEX+ekxZRxRIXrZr/zC5tHPoX9dDGl6/ZR+ddR/FYnnV+c/LdrRWWOJe3eCU3kS5uRdF79e6m6vl6WQ14/+6+fh+PkWbKmvYc7vwJVshHjwI5s7/8Ep5/7FIlU2sQYWQ+l0UD24tU488rxWx2khOXLb3VQ+uNO3MVV5L35E8dmvE/nJfcQ8vrZff18to18im2jniJ+ZDd6fTwNb6WV31ImU709i57vPQ6AZetxto+YzfZRT3H0yZV0ee2BJs8qHV66A216EgemvMr+yUsJWJ3kNDr71qPbR9OxHS+gdkcWhs6tKFuzjZ1DppEyeRRRnVuxo/9Uzj61nNQFD2EY0QtVaiLHetxBwGLDk12Et6AM0+TxxN15JaevnsGpcVOJHtUH07/GoEk3s6PXoxy8/iUCNifuwkpMw7sS9Pg49tCb+CqtJF43KCJLhcvXsmvEbJyniqhctw/LX0fwWx2Yrx2Au7CCnJe/xlNURe32rCbnAH37FFJuH8We8c+we+Qs4sb0pMPCeyLnopA/SPJNw5qdOf6/DkEI/q//938Nl42Sl/Efo7y8nAULFjB79myef/55SkpKANi/fz/PPPMMs2bNYt68eVitVgDsdjvz589n1qxZvPfee5wvgkB5eTl5eXnccMMNke9uuOEGcnNzKS8vJysrixdffJE33niD6dPFg8LkyaKbcigU4oMPPmDatGksWrSIhQsXsnv3bkD0FMzNzY2U/+qrr5g5cyZz5syJjO9i8PPPP/P0008zY8YMVq9eHfl+yZIlzJ49m2nTprFhw4bI95s3b2bq1Km88MILnDp16oLt7tmzh169ejFw4EB27Gjw3snLy4uM948/Gt7o+nw+Xn/9dWbMmMFrr72Gz/fvZ3NzOBwsWbKEGTNmMGfOHAoLxbd8q1evZuXKlcyfP5+3336b1atX8/bbbzN//nweeeQR9uzZwxdffMH06dNZsGABgcDFX6U1De5E+VrxzWzx6q0kTuhNTM/W2E8VYT9eKD6A/bUeabw5Uidw4iiCpTryt0TdkF1T0bEb3nU/AJC/6wShYIjE9s2N0Nl/HYn8X6aQU50vXhGPzkgi4PESCojK3GNpyMZtySrEUVzN+TDykYmc+PMADouN6vxyNFFaouJjmpVrO6QLB7/fBoDP5kSmUqBNaF6uKqsQe6O+Msb24uR32xEQ8Do9qKO0GFMTcFkdhAINl1q8jQxhirCXBABCCCHQNKNo7+5diDZEASBR6giFjURCwItEIgVJ8+tXjfkV8RoDildtQqZTo0qIoe5ANqok8YqTr9JKVOdWVK7dTdDpwX6yMPIGNX58HwI2F2VrtlJ3IBupXI7aGIU2IQa/SxyrVC5DKpcT3TKRY6s2AVB5LB+VQSfSTRCQ68UrLDKdGqlMRtlP4lqvlycA6/4zxA3pTMmardQeyEYVrUNlEK/a1XtW+J0enFV1OMtqKNsremfn/b6PjLG9mtDAOL4PIa+fqh+34ziYjdygQ5EQg3F8H4Iu8RpO4+8BnNkluHJFGTN0z6RyrTjG0tVbiJ/Qpxk9Kg/mivSIjUKTEEPgHHpYc8sjspg6oivZ324HoPpgLrrUOMq2Hm8iuwA1WYXE92pDIDzG6oO5KKN1SGRSbIdzI8Y6gOgemRS+IxopC975GUWcAWVCDPHj+1C2ZisAdQeyURi01O4R9VjJl5uIn9AHiUKGIjaK6g2HADhy5AipKSkkxyUiR8r4wb3ZfOAkweqzkf4kSHC53EijzViLs4mO0iMN+UGmwGhqfl0ublAnlLF6ilZvo3j1VgwdW6IwaJHrG3SBXKtCEMA4uBOVa3ejSjIiUchFDwQgceJAyn8UdWvpl5uRKuToO6YBoEoyEjemByWrNqE0GiL8Klm1McKv2H4dCNhcuAsrse45heD1Iu89Quzc50HepR/+A1uRRBsJZO0V+9U0ut7pE/lgHNSJgN0NApSu3kpCWGbjx/cWPe7WbKXuQA4SuQxFrB5lI31hHNIFd0EF+g5pEX7J6kMTSCTEjezeiF85YX6dDvNrMwkTeof5pSfo8DTrS5NuJnZAB0rCa0/wB4np157KtbvDqkVCKBhCbhBvL4TcPpRhHSA36CJjje3fgcq1u5EoZATqnMT070DZmq3Ej+9D0Ye/IzfocBdVNakTdHkxDu5E1fr9SORyQv4gobC+0bVuEemr5qA4L3W4XvyA9pT8shepQobP5iSuXzsK12wj9bqBnP1+J3K1EnVCDL7qhvWRMKYnUrmMU/O/AkGg9OfdJF83EIDa/dkE6pwkju9F8acbUCWZsB3IRmHUY88qRN8hDVd+OY5TxQQ9PsrXbMU0uicVP+5Ed84LsbjxfagIe7bXz1PwB/BX26hZfwDBH6Dy+22EPD5UZqNIB4c7Ui+qSzqOk2eRG3R4iqqQadX4KmrFck4PruwSVGYjxsGdKA/zvXT1FqI6pyMIQjOdK/I5CmVCDKokI/FjelIc5rVpcCcq1u4hqm0LnGdKMPZrh0ylwJVbhq5VYhN9ETeuD1W/7EYik+I8eRZ5tA5ZtA5VspHSj34X5W9HFkIwiLa9uMba3DGaE2+vJeQLkDi4I3lfi3RpvK8oDTqEUAh1QgyOnFK0qfGo4sQbNab+HSj9ZQ9ShQx/nRNT//acXS3urcYemQQ9fgKN9kNdmxbUHcgmdkAHKn7aRe3OE/isDuIn9CG6Z2uEYIiSzzcg+IPUrPkTRYIReXysOCaXh6ClDs/JApBKUKaZsX4v0sl16DQSqRTkzR+nmurRtY30aG9KL7Aug04PcSO7U7pmK/Hje3P2w99FT6yiauQGbURuJDIZsYM6UrluHzKtisrf9kd0h3niQMp/3In5mgFkv/hlE91WD+OQLuLtgk//jMhJ2r0TyH5pFTKtGvfZyohuC7k9xE8aEqGFcVwfgg43gToHrlNFSGVS5LH6yH6nDOtPuUGHt7I20n7jva5eLyEICMEQQbcPb6lFNHiN70PQ6cEZluf48X0oX7OVti/dwakZ74s8iI8W9cf76/BYHQQ8voZzwTk49zwFkNg9k5DVBkIIAgHc2/ZCMCj+C0PRsgWOH0X5dfy8HolSgeo87Uf3yCS/EZ+VcQZUYR1jO5wXWSv1exFA0OMlYXwfJDIpukwznrKaCL2Dbi/mML3rdp8kYHUg02siusN2IBu5XkPCdYMo+2IjAasDX1Udcr0G99lK1GZRbuvlP25QJxx55QCcXb2NpHG9/natiPIlJXZQR6rW7UWmVRJwes6rfy9d12vPo+sPIJHLEBrp+upNR5DIZUiVza+kR3VIjZxHSxud93zVNqLapmA7Jj7LWMNrTJUQQzB8lpIoZEjlMvRtWpD3jmjwzHvnlwjv6ssByLQq5FpV02eVcb0pWbMV6/4zWLYeQ27Q4jxbGTn7gniO0LdLIXfpGuTROpxnSojp1158rrHY8ZbVAOA6dAaZQUfMtUOo+W4z6rZpeM6cRapWIVEp8eSUELQ5ETw+CIaw7z6O6ZYxlK/ZStDhFuXBoMPQszXeSivu/Aqqf92LPEpL9YaDxI0X1139i3Lj4E7iS7TwmcM0XHz5e6EzR3TvttQdyCbk9iEEQ9TuPEHswA4RWVabYwnYnCAITc4cl3EZF4vLRsnL+I/x3nvvcffdd7N48WImT57MBx98AED79u1ZsGABS5YsYeDAgfz8888ArFmzhvbt27NkyRJ69+5NdXVzQ09xcTGtWrVCKm0QUalUSqtWrSguLgYgJyeHW265hddee61J3b1791JVVcWyZct48MEHOXPmzHnH7fV6adOmDUuXLqVDhw5s3LjxouZ95MgRysrKePnll1myZAl5eXmcOHECgIcffpjFixezaNEifvvtN+x2O7W1taxevZp58+bx3HPPRYy358OOHTsYNGgQgwYNamKUfOedd5gyZUqzK93r169HqVSybNkyrr/+evLy8i7Y9ptvvsnMmTOZOXMmdrud1atXk56ezrJly7jlllt4++23I2Xz8vKYNWsWU6eKb70qKip46qmnmDlzJm+99RadOnXilVdeQalUcvDgwYuin8IYhd/mijyAeEprUCcZUZuNeEotkXLSpBRCluYyItFoiX7rM/RzFuF8e7FY1hRHyCJ6lsakxCGVSXFU1V1wDFK5jIQ2KeRtF6/kRGeYCbh9jPtkOhPXzaPNpMH/OA+tOZb4jCT2f9twjdpaXkN0+KGyMaITjfSYOJjn9q0gNjOZmjPF6MMHyL+D3hyLo8zCkU/+JKF1MsbUeB76+jl+evGzZkb9m5c+wAv7VpCQmcz2T/64QItNIZHJINRgVBZCQfG7RjiXX3KdOmIQBPCUifxrcesILJsOR+oEwnXUqfFoW5rFK5+AKikWmUaJp0TktaO8Bo/Vgd4ci0Qq4dbfFnDfoXc4u/0YMoUMR1mDTDjKa9CbYyn48A/0bVsw8ui7DPlrKd6qOoR6g3JYnuqhTjLiKbGQeusICjcfxVFW04T2USlxGFsnYznTsC6dFVZ05/BH1SIObfs0an4VD2TeMgvKJBNKsxEhEKTj18/T9Y8lCIKAMqmpQU0ilxF0eJrJ/Pno4SwT6aEL0+P6PxYw+cg7lGw7RlX4CiCANiEGR3i9aMyxSBVyyrZnNeMxiLJab3AHcJXVoD1nfgpjFIRCeMJeJZ7SGhBE+qmSYiPjUxijCPkCEWOQp7yW2AEdGJb1PgGbi9od4hjqpH7itdGReSa36Ux5wWloFKPoX+MGkldayZ4zxTz92sc889RsQhVnEHxu4uLjeU+XzWv6k+xWVKM0RuG3OVEnxuIpteAus6BOMuIOy595Qm9GbFtG3y9mceaFTyPy127eneQuWY3SKBriFbF6nNkNvA66PER1bAlAu3l3kv3SKuQ6NUIg0IRfhi6tGHJwOZq0eGxHG/Ss4KhDGpcUZrQURc+hqG96GADfz58i+LxItFGNhEHKgL+WoIjRYdlyjLqDOU3kQZ1kbCIPnrIa/FZnE5k2XzeQqj/2R/gVP64X7rOVCKEQErkUVWJMM36pIvyqIXZAB4ZnvSfSKBBo1ld09wx8Fhud3niIfhsW0Xn5owTsboRgiDPPfYq+Qyr6di1o88JkPMXVeCtqI+PzhPlSrwP6rV/IsKz3sWw7FplXvTzVl63/BFDEGZDrNQw9uhLLlqMIgWBE36iSYpv05S6rQZMUi9Kox1/nYtTv87n62LtUbctCplHiKrUQlWlGEa1DFRfN0G+focWNQyJ0bD3tOoJuX0R3OHNKURqbxvtUJxmJ6tIyots8xdXE9muHtnUy3opaYgd1jFyhVJlj8ZZakOk1pNw9jt6bl9Hu9YdQp8bjLbEg1apIfXQizhOFKEwG8YEujJDXjyrZhO1gQ1iPmMGdyZx3F9q2KRS//yveMguqJGPkE0CdGo++czqu/PKIzGc+fTNdP5yGOiWO3CWrm+kYT5kFv9WBOslIh3l3cvqlVRASkChkEV2vMhuR6dUYB3ciadJgSlZvjRhM66FMMuI8UUjRu2vpd+Bd1GkJEAiBAN6wblKlxiORyfBXWgGIyjQT368d4397CblWRWznViLfdWrkOnGPqD0hvrjQmmOJ6ZGJJiUOdbIpogOG/zGfCcdXULX9uHgdvbQGtTmWpCv6YD9VhFyjjIzReaqImIEdCTrcSJRy4kaLV4HVSUZUZiOCIETo4i+zEPL5UZjD+lsqpc26N+h44HN8Z8uRSCX4ShvOJL5yC/K4mCY0qdej7iKxXGM9Wr8X1ZdrvC6FYBBVQgyZMyYR07tteH3UhNeH+Oktr6Xo0z9RROsYeugdAjYXFev2Nqyd2ChC/iDeKiuu/PImuq0eyTcPi8gJiEZbiVyG40QhErlUHG/9/KptaNKTIrSImzgYQ78O2PadxnEoG29ZDQGrM2KQSZ83hfzXfyDo9ETU/Ll7Xf38VWYjAZsr8lv9+lGnxhPVOZ26gzmokmJRp8ThLa/BcaIQIRgKG9Ib2oGGc8G/A705Fs+REyjS00j582uibpmI9+jJhhe5gCwhjkC5eJ7UXzeeYI01st4a81k4D5/PLSfVqiL09pbXUvTJemIHdWTo0ZVIFHKcp4sjZb3VdWjTzU3qSxRyvI3m6i2zEDOwE5nz7iJx0hAKlnyDv8aGvmMrag82nA86z70dRbSW1OsHcnLJGjxlFhTR2r9dK43la8ihdwnY3IQ8vgvq30vT9TXNdP2woyuwbDnWRNeL7dc0eeFYT3e/zQWN9ubGNFclGQnYXU3aUCcZQSph8MaFjMlaSc2e0wjBYCPeWSJrFCBxQh+Gbn+F3qtm46mwNjkHKKK1TWTPU1ZDyztHR/YHgPaL78FXaYVACKlKgetsZaRtiVImviQNw19ejSolEV9ZNcqkOLRdM1G1TMSdlYtj51FUrZKQxUQhUSuJHtELeVzD3p7x9M2oU+LQZSZRs/VY5PnJW2Yh5PGjarQm2r44GXm0jqTrB5GzZLVIt4RoNGnxmCcOxNA9E3m0PjInv9VJwOogpn97FLF6pBol8eN7EQoEEYKhyJlDHiW+mGx85riMy7hYXDZKXsZ/BI/Hw+nTp3n11VeZOXMm7733XsTjsKamhgULFjB9+nR+/vlnioqKADh58iRDhogPBD179kSnax4cXBAEJJLmAXkbG2Bat25NQkJCszKnTp2if//+SKVSYmJi6NSp03nHLpfL6dVL9ILKyMigqqr5tdy/w5EjRzh69CizZs1i9uzZlJSUUF4uvo1ct25dxKOxurqasrIysrOz6dSpEwaDAblczoABA87brtVqpby8nPbt25OcnIxMJuPs2bO4XC6cTicdO3YEYOjQoZE6J06ciPzdsmVLWrZsed62oen17aioKE6dOhWp27lzZxwOBy6XuJn37t07En8SoEePHsjlctLS0giFQnTv3h2AtLS0i6bfedgrHggbfW8c1BFF5+4ETh9rXtTtou6xO3AsmoPmlrvrWxU/1Br+9e4TWArK8TovHET6qnlTcNc5KD8pPvxI5VIUeg27nv+c325bTI8nJhJ9zuHwXAyYeztVuaUIoabGwfPmEJNI2PzOT8zv9xC1OaVo4qKbHIIvDHFeLYd1ofREIfn7TrPq8be47qW7UJ1zWPtm5kpe6vcQlTmldL/6/DJ2ofabjr/Z0Jt/cU4ZQ9d0km8dSfa8VU2alWlVdPtwGnnLvo0c7MQfz2lUEDsWQgJfTpjDh/0eJ7FbJspz5lg/wPgR3bAdL2RT14fYc/1LKE1RTQ+v50zC0KUVqbeOYNfLX4d/Fn9XaFVMWDmVk2u2EWrkARQZUyMo4mNwnTpLwNoopmhYX+XNfo+jY2dy8tb5qJJM6DqlNx93s2nUd3AeetBAj+/HzeHLPo8T3z2T2HaNvH8bMabPi7djL6hoRONz8A86NTKMC45T0qxcpH5IwJVfzrbuDyGP1qFuKepmoVH9uDE9EYJ+OCexzs6jZ2jfMpn+nVvz4gM3Mv/lhXi0iQDMvf9GnnR04F5na3aoqiiQOZrPJeIRLFD+2342D5nBvimv0OrxiQDEjemJr9qG42TROfRuPsf6svaj+eell7eqjm09H8FvdaBJjT+3hfBHiGDeCYJncwg56sRr3c06C7F/0jzcRVVE98xEH/bobsqPc/sXIr9LFDLix/aiav0B8W+VgvQnrqOw/pqbcA6NmvELXPnlbO3+MPJoHVLNuclHBCQyKVFd0in69E/2jH6KoNuLIkbcr1PuGoMrrxxPsYUzz38aMXo0Hr/QSJ/vHjWbbd0fwtC5FUjrxyVpWrZxfUHAU2phW/eHiO7ZGplO3WgtSi7QlwQQ2DDmGX7t+RjRnVoiCfclkcmI7ZqO9UQhh575hDbTrkOXYSZhTA+Cdg/CuYlUzlkWSmMUcaN7kRPWbUG3l9JvtpA+bRKmEd1FI/45e4Dz5Fl29nuc/SNn4quwRq4up8+8ieKVv4h9NmKRTKumxb1XULf7ZJPwD+7cMk7c/Qq+8hrir+xXT57Ip0yrptOHM8h57uOItzZA7sJv2DvhWQJ1TlLvHs+FdEx033b4quuwHa2PCdhUbhwnzuLMKaXsu+3EDevSnDgSCTK9mrjxfdjb9xFse04hUSsiRgKpVk3HD2bgziuLjE8qk6KM1rH5tqV4a+wMWflopK365rPeXotELmPg8ofJvHssdccLRMNxeHibRz/DHz0ebcLnLvPuIGveV81Y6MwuoejD31GZjfT86hkcWYUIgWAjuTkHQiMih0JkXzGVkwOmoEg0IVEpm5c/F3+rR5uXq//+8F2vEnR7OfPiKjSpcUR1arquBEFAHq0jbmQ33MXVbOn2EDKtisQr+jRp29A9g/Ifdjbqt0G+JQoZphHdRKMhINUoSb1nPL4q6wWnEznfhELY9p7EfiwPbZsUtO3rdZuom2LD8Q8dJ882b+N8ulfSfC1L5DK6fDiNM899KhqRZTLMNw4ld/HqRo2d005DJxecQxNIJMgT4/CdzqV4zL+wLv8YVc8uSHTaJmUA1L27oZ84gUBR6XkORhdo/5xyjYvJo3XEDeuGM6eUrd0eRCKVNjNi/jvz8BRXceLuV6j4bhspD1yJrkNLit79uYnX45m3fsJVVEXRdzvIuHtsk/oXWiuifHXHU1zN1m4PhuN4xvwb+lf8/6Xq+q3dHya6Z+Y5uj5cpJnOOQ9B/oFmgiBASGD7qKfZ2P0Roru2Em8Fna8cUPHbPrYOns6Rx95BGfv3SekU0ToSx/WOnH3jxvTEb7ET8jW9QdZkDVxQlgSsv+/Bse8k6jZpIJHgOpZL61Uv0vrzubhPFjShT97Cb6jbdxqfxUZ0rzbnTqbJn/lv/oinqIqy77aTdrcY3inkD7K156NY95zCU1RF5oxJyCLnaAHX2SoK3v6ZnqufpedXz+A8VQyCqDfqzxyReZ33we7/owiF/vf/+z+Gy4luLuM/QigUQqfTsXTp0ma/ffTRR1x11VX07t2brKws1qxZE/ntfAbHxkhNTSU/P59QKBTxlgyFQhQWFpKSkoLFYkGlOn8Gx383obxMJouMQyqVXlLcxIkTJzJmzJgm32VlZXHs2DHmz5+PSqVi7ty5+P3/fnbbnTt34nA4ePRR8ZDucrnYuXMnV1999T/S7VLwd/Q6l8bycLwdqVTahH4SiYTU1PM8eAMbNmygW7duvPfeezQOfeyz2FEYtEhkUtGTLtmIp7xWfKOZbCKqYxpdXn0A77aNCLYLezvKWmYg79gNw+sfEzhzAmm8magb72DvjzvofetI7BXWZnX6Th7DsMcmolAryVq3h+hk8Q2/s6wWIRDEdrYSb62D8j2nMHZMoy6/vFkbHe8cTftbRxDTJhm/L8AdK6ehUCtpP7w7wUAQW/ha3YDJY+h3ixjrpuhIHjHJJgr2C5xZu5v2kwbjOM/4ALreMRpdYiyTvplD+aEc9Ekm2l83iHUrfqT98O6cPZxLTVEVCZnJFB3JbVJXCAkc/mUXw++/qkkinMaQqg0kt07kreXvil6SUjkQvtoilUGo6XrwWeyo4qMZvGkRCGIQ7EAjg6+2ZSKZUydy6CYxphiA32JHHq2j68fTKftuO45TZ5HIpPTfuBhVsgnHiULULUTa681GMTlFmB5d7xhN51tGoI2PxlZSjb6R16HebMRRYSXlievJfUv0wK47LHqt6dqlUHcgG3WyEWRSBm9cJPK2oILMJ69nzzVzRY/MJCPOCitSuYwJ703lzI87KT+QTd9p10f60SXG4AzzsR7yaB21+8Qry+a7xmPo2542bzyG/cBpMfA/4LfYCPlEj6cmfAkEkenVTWT+vPQ4lIcuyYhUJsXZSD58Nhdlu07Sa8YkDGkJaBNjKd9zGn2yiQrA1DUdXZKRER8+iTJGR4uR3Uge2oW4HmLCK8vhPKTdMxp4lmTEXWFFBRh6ZBLVuRVJNwwBqRR1ajzsPS3SUSJ6T3jLaiL88lvsSJVyvGFPZHWy6METsLlwn60kbng3ytdsIyak4ISrDm95kMSr+1NpLyapfQ8U6b1AJkfZbgjdjJ0Z+a8oBL8Ls9lMclwMBTUeuqZoiNWIOidKUPDwLXcy6F9Xo0mNx7LzZCQIv6e8Fm1qPJ7yBl7V7D6FpkUc8igNMf3aEz+uF+ZJg5DrtWhS4wk4POjaNFyvlWnVOE6exXzdIOLH9SJuVHekaiVSjYrO7zzK8YffjswRwHGqmNgBHSL1Jfpo0OjRznoTgODZbORd2iCRydFOXQRqHcpR1yNUlhA4trthfeg11Ow8iWlEd6z7ToflYRHqZBP2RutDnSTKSn3/7V++G6lKQZd3HwepFEP3TDRpCfRa8ywyjRKpSoE8SoOufSrWvacj/PI14pdEJqX3D88j0yiRadXN+rJnFeIttWA7mANA2ZptJN8ygv6bFqNvn0bVnwdRp8ZT8fNuOi9/FFVibGR86iQT3vJacY4GLan3jKPFrSNRJZsQ/EHULUwReaovW/9ZTxtlfDS9f3wBZVwM/lp7RN94y2owdEmPlNUkGfGUW8U9JVpH5t1jSb9lOJpkIyF/EG2yCXdZDb4aO6kTB2A/U0rN7lNEdWpJdNd0otqnINdr6LHycRR6DbqMJHyNEplFdUxD37YF+Uu/JRD+XpVkouSTP7FsOkzGjBvxVVpRJZtQJYtzUCWbcBVUhA2VAmVfbCD5zjGoWpiI6tmG+Kv6o0wyEvIFkCrltLh3AqbRPXGdLqJub0Nol+Qp4zD0akOHdx6nbv9pYod2JeT24SuvQZVkwl9dR6ePplPx3Taq1+3FjxT5Oftq0OGm1aPXEHR5m+hcdZIJiUyKtlUiCeN6ET+qB1K1QnyxI5OK8lZWgyYtAW95LaXf76DlfRMofP+3JtcpfaUWYkd0x3O2krhrBmDo0w5/jY2A3Y06NZ60JydR+f02kiaPwVcevrJYVkvRuv14a+woo3VIFTKu3LQQR2FlJFxFwOEm4PCwYdICZOU1jN33Bq6zVQQcbhQGHRl3j6XlrcPRJJsI+YNoko3EdEunz8rHUJtjCfkDmHq2RggGqfptP0Xv/0bGk9dzYNJLZM6+CYlcHtZrFiQSSYQuiiQTUpUCf0WDt6Bp8hUYbxmHzGggaLWjTI6j3g9LaTYRqLYCkDplLC1uF/d7pFI0qXFYz9GjnvPo0biR3ej02gPIwh51Mp0aZ1450b3bRrwj6z9NQzvjzCsX9ZcgUPHrXlo+cCWalHj6b1yE3+rA0C2dYw+91Ui3FUXmEjeqB/ajeUR1SY/wX5Maj1SlYPC+t5AqZBgHdUIZH42vqg5lnAFftJZuG8RzvuNwLlKlAl+dk5gRPUSDmkyKr7yGuKv6Yxzbh34je6JKjEER3ZnOyx+l6OM/Iuu18T7iLbMgN2gb9EZKHLGDO1Py6Z9UrdsbkYPoJBP9Ni1BptcgVSno/vXTVPy0S2wnHKqk/lzw78BRVoOybQbWFWLiJYlcTqi2juj7bkM7QHRW8GadRtW9E1GTrqTikWdIfHNeZJxpU8aSEuaz5AJ8boygyxtZl8ahXfBbRX0mBIK4CyrE/TYMVVw0VQX7m9QX/AFULUwkTxlH8u2j0bZpQdXaXahamKj8eSe9Ny4j5PFR+d22JvXEc7YOqVJOm0euJuW6gfhtrr9dKxK5HFdeGVGdW9Fv/cvIo/UIoZAYZoTm+vfSdL2xma7v8+PzKONi8DXS9WL7xkiCp3r4w88PyMTnw/r9bGD4vFd3OBdFtL5JG/X9tZwyhtTbR6KKj0GiEHlXu/c06mTTeXlXtf4gUqWCjMeuJXniAGRaFX6bKyLDUR3TiOqQyp7r5kXOvjF922Ea3hVVYixdVk5FbtCiSYmPvPgRfIGIZz6AwhyH88gZlElxeIsrUSbHoYiPpW7DHvR9O+LYcYSK5WLSxaRZt+Mvt6BuYSJqyliSbx+Ftk0LLJsOEd27XSRcgCrJhFSjbDKfeh6V/bSLnp/NpHrzESRSCb2+fTZy5pDIZegyk5qcOUqP5lH65WYAWj/zLyRyGdrMpMiZQx6tQ6KQozBGRc4cl3EZF4vLnpKX8R9Bq9WSkJDArl27ANHAVVBQAIjGNKNRfPu3ZUuDYaRDhw5s2yZunIcOHcLpdHIuzGYz6enpfP/995Hvvv/+e9LT0zGb/95zrX379uzZs4dQKITVaiUr6/xXGf9TdOvWjc2bN+PxiJtnTU0NdXV1uFwudDodKpWKkpISsrPFa1ht2rThxIkT2O12AoFAJM7ludixYwdz5sxh+fLlLF++nMWLF7Njxw50Oh1arTYSi7KehgAdO3Zk+3YxrtzZs2cjcSH/HTTmR1ZWFlFRURfMcP53qOf7uRg9ejTx8fHMmTOn2W+WHScwXy16fqTcNJSK3/dTdygXfZsW9PpsJkenrkDRtRf+fTua1JPGJ0b+HzidhWCzYntiCv4929D+/9h77/Coqu3//3Wmz6T3Rmihh95BelBR0WsDFcWCBYWLFKUoqKgozYagNMWrXixYEUFRQJAWIJQQEko66WWS6X3m/P44kyERbLmfr7f88n4eH8yZs8/ee62119pnnbXXuncq3tJiLp7IxWG2Y7nC13+Py019STUrBkzj7M4MevurKptLapAp5Tj0JuQaFTG9UzDklV9xXjnv7+LLaxeyqf0DfDRjNaVZBWR9d4T9m3ZgrKzD7O/38Ic/8sb1T/HG9U9x8VQeff19dZ80GrfVga368vEBnP5gF9aqer644yXydx6n623DMJfX0v+2ETjMNilHWPsE9BcvFUKKanOJLt3S+lKdf+WxA/gcJsrzTjNj+mP4nFZkGn9+SYVaiqq4QpLkmj2Z5L+5lQNpUpJ8wZ9HK3ZcP9RxYZx6dLWUq6YRvFbpuPLF9dtJnDiSknd3kp42n+wZbyEP1pIwYQRh/Tri83px1FsQPV5UoTpOf7CLT29ejKGoiuK9p+nqP0of26MdTrMNW7UBe5me6OHdAVDFhCF6fIR0lZzjrSaOoPjdnRxIW0DGvSuJ6N8Je3E11oIK4vqk4PI/Y8zKh6jLLefUxu+oyiwgrG08If4XhPbjBlD446W0BPIQHYqIELTtpeI3ltP5WHOKOTV6NvV7ThJ7p/SSEjokFZlKifn45RszU2YBsTdKBaZ+jR6xfVMkehgu0QNArlGSNKw7Fz7Zx5fXLsRWVc/FPafoeLtEm/3T36LuTDFfDJxJ8fajHHn6H6TP38S31yzk22sWcnHncRQ66VhUdF+pMqXdL3+mk/lcXLed9LT5mE4V0GbajQC0nXYTbr0ZV7WBmp0ZJEyQoqrD+nXEY7ITMagLyqgQku5Jo+b7DGQaJTKNKuDw69mrJxdLSyivreLcS5vZ/tXnDGulxl14HJ+5Ftf5/WxY+TwbXnsZn6ECX2gCxRW1tG0Vj8/twmqWnGhOvLzz0Yd8dO3jVH53DGedmeSJw2k1cQSmnIu4zbZAagCAsB5tEZQK6vZnYz5TxP4+06j66hAXN+6gdvdJLq7fTvzNV0l8mDQan9uDJecieS99zP4+0zgwYAZZU1dJ8/5BkoHWD15HzffSy6Ldrys0rWMIH9QFQa3B9dU72N9ehG31U3hOH8ZXWoC3ohjnzk8RbWacW97Gk5WOEBwayC9Zn36O+JuHYM0rJ3HiCL88LODMjLdRBOtInDCCsH7Sy6LbYJGOgwGKUB3nF/4jwK/4m4eyL/URjMfzcJTpcZbryXlyA7Hj+vv51cHPr84oo0Jodc8YSt7dydEbnsFWXA2Il/VlOVuCo1yPLkU6uhk5vDv2oioK39yKNb8CVUwYMoWMyOHdcdUYkWlVuKoNkmyYbbiqDSijQjAcPY9Lb+boDYsQ3R4Mx86TMGEENTszSH5wHB6zTXIUN2qjCNWh35NJ8dpvsRVW4HW4kPn1jTW/PNBXZN8OuM12HNUGVFEh1B49j1NvYs+Nz+Fze9Afu0CbCcMp33mc+LG9cVvsuM02wvt2wJJbxvmXPmF3r2lS1fKth6k9lIMqIpiKrdKeRpMURb9Ns8l79UsiR/aQ1rd/fqLPh/lkPkEdkwgb2Bm5Vk38hBHod58k7uahGI9dWv/R1w/Eeq6EuAkjOfW3Z8l59A0sZ4ooXbsNr8VO+NBUbPnlqBOjqN15ySFRvzeTszPWYL1QKjmrtGo8ZhsaP73aPXUXttwyStdfKgRRfzCHZH8UTOLEkZiyiqj98cRlOreBz+cX/oO9faazb8AMMqe+if5gNjU7jxN34yBcBivBnZKoO3KO2OsHIFMrqd55vIlO0/+QQWjvDoT064jtXAmWnGIM+7MwpufQbtE92HLLMB07H+AvQOn3GcQPk0591Bw9j9viYPuYpyS74nc0xA1PDfC2zd2jqU0/h8diRxUVQt3R8zj1ZvaNfw6vn8+tJw7nx4GzODZ1NcYzxZRvO8LZ+e9S851ET2V0KPUHc2h171hirx+IMjKYmu8zMJ3MR1DISZo8FkEpJ3LC1bhr6vHU1COPDEUWGoT+wx3k3TIXr8GMI7+M8FslXa/r0xmv2YZHL+mpkvd+ID1tAelpC36hR29spEePkxjQo9K6tBdVcezG56hPPyf9fuco5Fo1oT3b+tdHdIB+jjI94X07UJ9+jrgbBxE1vDtem4PcJR+RnrYA46kCZEoFzoo6kiaNCui2BsTfchWVXx2i/mAOsTcOxnK2hKqth7mw+J8cGDADV60J0etDplURPqgLMp2GwsXvk33Hi5y59Tnqvj+KIjyYsOE9AjkhPQYL7moDxS9/REbfqRwYMIP69LNY88o4M30NiRNHBnRnYzuCIEMmlyPTKBGUclo/Nh7TiVxK1m8PjLfi030Yjp3n0IAZZN6zHNHl4UDPR6n66iDx/ucoNKrAvuCPoCqzAEGpJGjscFAoCLohDUGnxfSPTym/41HK73gUx6kzhE+dTO2i5cjDQvFZrDj9z7/43g8cSlvAIT+f2zXis0tvDtzXGA30dpTVEj6gC7W7pbzLbqMVRbA2YEvkOjWVXx5o0tZrsRM3YSTl7+3kwrwN2PLKqfrqIHETRtJt7Sw8RiuOkprA+gII8p/yqT2Ugy45hspdJ6nZn03lzuO/uVYcZbWE9e2Ifl8WhW9upf5gNl6784r69/9K19fuyaRo7XZshZX4HO5AX2H9OuAx2wJRvY1RdzCHmLTeACT693sNPKn+LiMQZRzuf4bo9aII1VH83o8cuuFZbIWVWPMraD9tPADtp40P8E7X9tJeOrRHW3wuD/aSag6kLUC//wxVO4+TNGEEmqQo+m+ej7WgkvpG+r5hH1G9/SilH+6i7kAWMpUCw5FzCEo5qqjQQHSsrk8nvGYrhm/2E3Xn1TgLy9F0bi1VHe/bBU2HZCxHzwKgTIwmfNwQav7xrWRr9p4OVPx2VRtBFNG1jyf6einva/TYvgF7ovXLQ93BHFLm3Io1V9pzlH2yj/Srn+LMjLdRRYWibROLIjyoyZ5D6c/lq0mKIvb6gdT9nEVQhyT2pT5Czc7jXFj8z8v2HC1owZ+FIP7RsLIWtAC44447iIi4lJ9i/PjxDBw4kI0bN2IwGPB4PFx11VXcfvvtHDt2jPfff5/IyEg6duxIfn4+ixcvxmw2s2rVKsxmM127duXo0aMsW7aM0NDQJn1ZLBY2bdrUxKn34IMPEhQURHZ2Ntu2bWPBggWB+ydPnsyHH34YKHRz9uxZEhIS8Hg8jB8/np49e7J48WImT55MSkpK4H6A9PR0jh8/zvTp06847y1btrBjxw40mkt5TtatW8eOHTsCuSg1Gg0zZswgKiqKlStXUldXR2JiIiaTiQkTJpCamspPP/3E119/TXh4OG3btsXn8/Hgg5eqX1ZXV/PMM8+wbt26JlGR8+fP56GHHkIul7N27VpUKhW9evXiyJEjvPrqq7hcLt5+++1ALs7KykoeeOABUlJSmsyj8fwb0/ntt9+muroatVrNI488Qps2bdiyZQsajYabbropQIPGfzem3y9/+zXsiLuT/pvnkzVnA86qerRtYqXolPBgTFlFZE5fg8/lYcAnTxE9ogei14toMSLW1eLcJW1SFam9UfYbjKDVgdeDr7Ya65tL8ZzNQtG1B6Evr0F0u/F4RYzler574UNy92Zyz3tz2Tp/I+ZqA8/lfYCxrDZwtNvrcqOLCAG7i/KDOSQN7y7lZZPJ2HHXUmxVBlKnXEPPx8ajiwnDXmui5KdM9s+V8qfmKrzc/MID9L11OHajlQ8ffZ3SLClyb8p78/h8/kbMNQYe++w5YlISUQdp8didfPvQ65T5C4X87R9Psmv+O1irDPR64Br6PTqeoJgwbHoTRXsy8brctEvrjToiGHONEY/TzZ6139Dnb0P5zP/8aZ89hyZYiyAIlJ8t5otFm3Ba7Cw9vgxFeBIIMkAEUWT249M4dvI0BoOJqMhw3t24gQ6dOoMo4rVUI3pc/Jj69G/yy1VvJnpkT5ThQcjkMmzF1QiApnUMh4c9gbZNLAO2vYDX7kSQyfA6XGTPeIsa/0ttl6VTiL99GHKNClN5Hd/9XeL/1a9NJbxtHJbKOs5vPYzTZGPovIkodWp8Hh+Fe06x/eHX6R4ewrCfluOuMyN6fZRs/onEW4deJk89XnuE+BsGInp9KEK0+LwiX97+InK1ktu+fBaXxY65TI/P48VaWU/rkVIRALfVQe62I1SfLqC1z43P4SZidG/c9WYiRvfBa3eSN/strJn5qFvH0fO7ZdKxF1Gk6uM9FD61EatPwaAflqKKC0cVEYLbYkemVODWmzBnFZE1fTWi/4hPAz1kGjWWcj17pq3B5/Yw8vWphLaNw1pZR/7Xh3GZbE1k0WWyIVcp8NpdHJqzAf3pQoa+/ggRXVuz575XsFcZ6DLlGlKnjUcXF47oE3Fb7Oy6aznWijpu2vECKn9yd6/FzolJy+j32UKU4cF47S5O3PUypgxJDw/LWAOIeCwO8pd+QrvZt6KODUcerMVRXosgyKjaehhVTBhRY3rhtbv4+JHn+KDiOCIid941hodvSePz/acRQmK4rXcC1XVGnnv/e2rq6nn0sccYNWoUOgWUHf+JaYtfw1xoYNk7q9k+9w0GlqjQtY6l7/oZBKckIMjl2EpqODVzHdHDU0meMAJNYiSWggryFr2Ps6qeHutnogwPxpxVROmHu2j9yHWcumcFg/euJKhDIqLXx9knNlDxufRxps/mBeTMWY8uJYF2T9yKIkiLMjwYmVrpf7nx4SitRaZWEjG0G4giniM/4PxsLarr70E5KA3RZkEIj0YAfEY9Yl0V7qN78Jw6iHbmcgRtEDaDgEytRK5V43O6MWUVkTV9TSN5eICE24cj1yhxlOk5PfVNTJkFyLVKRl94j8OjnsSWXyGts+0vNuFXz7WPc+Tapxn0w9IAv/KWfkr72begig1H0YhflX5+XamvkNTW9P/6OZyV9djyK8h/5XO6vfIw6rgI5Do1ok9EHqTGWV6H6XQhob3a4bW78JrtnH7odZRRIXRf+zi6NrEIchm2gkrSr15A5+fvJWpMLxShQfgcTtxGGzkz15IybyJF676l03P3INOo0LaKxudwUbc/G1e9maiRPfDaXVgvlBHaqx1uuxu32Ub6I2+ijgxh4Nt/J6hNDIJchqWgit3XLqTn4nuIH90TuVaN1+HCa3dSuvknYkb24PScjTir6ml11yh6rHhQitY+X8qBaxbS6s5RJE24ipBOrbCV1qJNiEQRrMVWUEHOzLV0euFelBEhCBolMqUC5AIypUIqJvPxXnQdEokY1h0QsZwu5MKT62kz+zYix/TGa3dxfuZbRF3dj+Be7Ym+pj8+lxt3vQV3jRHDkbPYzpUQMbInug6JKGMjkGuU+FwefDYnbqOV0g3b6fL6Y1L0oz9f5YUX/ok1r5xBPyxFrpPmazhynrNPbsBZWd9E5zrK9GRNXYUpswAvAv02z6f0o59IumsUZxf+g17rHye4UysQQCaXI3p9lH78E3HXDZByJooinnoLGSNm027hJGJuGYZcq8ZZocd07AKVn+yh1xeL8bnciD4RZ2kt+c/9g9M/5TB681w8NhehKfGAgKCQnFN1Z4pw1ltIGCF9bBIUcrwOF9bzpSiCtZx4fC2qyBD6r52Brk2MlDe6oJK91yyk+/P3EDe6Fx67k5Oz1tN+yjXU/3CcpLtGkzNnPT02zEQVG44mPhK30Yrx2IWA/o1O6033tY9LNDOYKZryAtqeHVDGRRGaNgCUSjTtEhF9IqLTCXI53jojXqsDT5UeTdd2yCNCEb0+8pZ+SvG67WjbxDJw+wuN1uVSjH49OjxDimL0WOyX1mV0GIpQHY6yWr/DQjri6XO4cButZM9cR8q8CeTM2UCre9NIuG0Y6vgIRK8P/d7TnH5MmkvqqseIGtkDVbQ0npwnNlLx+X4ERPp88jShvVM4OODvKCNDmujGBloMO7Yaa0EFkVelSrbso90ULHiH5Hl3EnvHKLxGK6qESOkjkCDgLKvlwqNvYMnMp+vmp8mfsxZDpYm4W4bSdflDuOvMV7R1Dfah7J97SJ5yjRStnRCJOac4EOV2bu4G9LtP0XnpFCLH9MJnd6GICObo6Hm468wMPvwG2jaxCDIZNr2Jw8u3kP3pvt/dT+2e/w6TJncnatEsBLkcr9lM/asbkOmkY6vmz78l6tk5BI1PQ0BAFH14SivZM3Q+AP02z+dMo33R4EZ8zvDzWRUTxsiM1VKaAK8Pn8OFs7IeRagOn8uDIBcQPT5MWYUoI0KIGik5ecs27+Hcgk20uncsSZNGo06MknJXujx47U5cNUbctUZUMWGoEqNQhgbhc7pxlNTgc7jIWrqFdlOuAZ+ILjka5DI0seG4jTYMmQUcn/7W766VpHvHXiZfLr3pMv3bXF3fIMtF67bT+bm7A7re69f17nozUSN74nN5UEYEIdeoEH0iMrWSg6PnYyuooO8HTxI9pjeCQo7P4eLsMx9Q+uFuVDFhDP3hZVTRoQhyOaLPx5EJL+M2Wun15mPo2sbhrKqj7ItDlH1xgKu2Px/g3dG7lmHIyCXl7zfSYfYt0okgi53CdTtoP318k71l1+cnkzRhBHKdCmthFT6HCzxeXLUmcuasv7Rn3rwATVIUptNFqGLDEGQC5R/vRR0XQdzfBoPbQ8FDL2M/nUebNU8SPk76aI0g4LPaqd6wldBRfVC1TQCvj+I5q7AcPE3M4mkk3DES5DIc5XpseeW468xEje6FMjwYl95I2fu7KHrjK3ptXgCiKEXkymWoY8PxGK0YTxVQ9e0RUubcKuUQjotArlMhKORN9gEDtj5HSPe2OMr0nF/4HvaL1ZfpjqsOvs6Ra58mZe4Eosb0Qtf2twOI/tth37vp3z2E34V21JTfv+k/CC1OyRb8T8LhcKDRaDCbzTz99NO8+OKLhIeH/7uH9f977Ii780+3GTy04vdvugLeOHl51e3fQ7KnecfjcxV//uh/ku/y6tZ/BCWyP9/X0oyXfv+mK+DH1Kf/dBvlL3P//EHkqC+vrvh76Oj88xXfAQpUfz5zSV+P/fdvugKsvj/fV5Hyz9MCQN1Ma57g+ePpJf5VDP/u7j/d5sfrP25WXxrxr8upM/iOyyP+fw+HP/3tPFW/BqEZa0z81eRn//d9/ZUwypqXhUjbjHxLGponT/JmtmsO3M08AOVthnzohD9viwBKZFdOvfNbCGpmfqygK0T8/x7itLbfv+kKqLRfnh/9PwnNXcvN4bNNbN7+pjnSe6YZeweAv0VW/ek25yqifv+mK0DeTNorm6E7DELz6NGctdJcNMceNVeLNke3NXetNGf/G63+9bz3v4U6p+b3b/oFmkMLaB49rq76tFl9/bfA/tM7/+4h/C60ox/6dw/hT6Elp2QL/iexbNkyrFYrHo+H2267rcUh2YIWtKAFLWhBC1rQgha0oAUtaEELWvAfhBanZAv+J7F48eJmtfvyyy8D+TEbMGTIEG699dZfadGCFrSgBS1oQQta0IIWtKAFLWhBC1rQgj+LluPbLWhBC/4yfN+M49vNPbLhEv78QaDmHrFxN+NIRHOrjDmbUYE9xNe8YzlXZ7/8p9vsTX2qWX1ZhT9/3OuGzOea1df2Xs//6TZ/5dEmRzNkF0DWTGuu+kuPl/55+W3u19O/8uhxc46j/acfjf5vQHOPozVH1/+VfQGEyP98WgWzt3lHN5t7vL85aI4O+CuPUzaXz39l5dD/Vd3RHNo31365msGxv7o6bHP43Fx901y5/6ugaWa6CLv453cQzd0RNYf2zd3vqf9C903L8e3LYd+94d89hN+FNu2Rf/cQ/hRaIiVb0IIW/NugbR1Dr/UzUYYHSYVT9CaiR/cCr0+qPJeSyPmln1K49lJl0Y7zJ9L+sRsQ5DKc1UZ+HvkknZ+6g4SbhqAI1WEv1+PWmzk5fxOmRhUndW1iGfPTckCk8seTuPRmYkf3lBLQz1yHIJcxcvsLHJ+6iopvjwLQed4EUh4bD3IBZ7WRvaPm0mXBHSTeOAhlWBC20lq8VgeZz3yI/qhUee/aY6vwOl3oEqMR5DIqvs/AqTcTN7onCALq6FCsRVUIQPmOY5x/7Sup3YnVKCOCpYIwdiff9XiM7s/dTeINA9HEhmMprMTncHFxRwY5r3+FNjGSQW8+hi4xEm18JB6bg+oDOTjrTMSP6onP6cFZb0YVqkMul1G49ltKP9mHJjGKPhtnEpraFkEuYD5fyqHrFiG6vSTedhXt/y4VK/JanSBXgdeFLDgamTqYysoqFixYQG1NFV9/8HZTZsoUyENiuerwG5iyCjkzfQ2iW9pEdn7pfqLTpMIw2Y+vJfHOkUSn9UGQyUAmIHq8FG7+idw12wAIS21DnzceITglEUEuQ59+jsP3rEARrGXgOzM5Y61kyQsv8NY9f+fW8dfw0J3SmGW6CGTaMIxGE08vXMTF4iIemz6dq8eORSmX4zFV8MFHW/hHcDYCEO/VMsHelrDWcYz49nlUEcF4bE4O3bkUw8mCwNTCe7dn5PYXOPf0JhLvGIkuJVFKvC6KOCvqKNm0E22b2CZzdBst9Fw/k6COSQgqBfbCKg6PfDJAjzi/vMpUCqq+SSe0V/sAPXweLxc3/0Temm8ACE1tQ+83phLkp0dd+jks+eXEpvVBExeOTKXAVW/BXlJLzjMfkPC3wcSP648qJhTRB4JMQJAJnHvpEwrXbifxtqvoMPsWdK2iQRCoP3yWU5OXI7q9JD98He3n3IYyTAci2C5Wk/XIKsxZhUSN7kXnJfcjyGWUbd5D5dZD9Fw/E1WsVPTEWaFHdHs5u+BdEm4fTuLEkciDpbxHld+kc2bqKnq8MZXYq/viqjWxf+RctK1jGLr9RZSRIVJxLwEOjVuEx+qg56pHCe3Rjryln1K9/Qg9189EER6E1+pAplSgig0HUQQBvHYXHqOVM4+vxZxVBEDyw9eR/MA1UiEEQYbHYufEHS+haRVDypO3E9S5Fc7yOtxGC3kvf0L7ObeiDA8GuQxFkAZXrYnDI5+k80v3kzBhBPIgDfh8CAo5R8ctRBkZEqBH6eY9VG097KdHOHKdGkeAHpvo9urDBHdqhSCX4XV5KN/8E+ef3hSgtyJYg9tow1VrRK5WIqiVeAwWEKVK2/IQLXKtGkEQqD+cw8l7lqOKCaf7mukEd2uDMlSLKIL9d/g1cPsSqUgJYC+uwmu2B/gVc3VflNFhIBfwmux4LfYALZDJ8BitKMJ0eO0ufA43PqcbfD5Ej5fyz36m9cPXo46PwGtzUrc/izPT15D65jRirx+IoJCDz4ejrJbTD6/CUVpDz3fnENavIz6XB5lK0aRdUKdWdF35MLq2cYGiPMZTBYT37YAyOkwqbmB34ao3U7p5D+YzxXRdch/yYC3KyGAQwWtzcmLyCgzHLhDWtwMDv35O6sfuIuOm5zBnFaJLSaDPR0+h8VdCFRHJW/IxFzfsoOvKh0mYMBxBJsN0poiMu5bhMV7KHapJimLYgdfA60OmUeK1ObEVVaEI0iD6RDStopAp5OS9/AlVfvlVRoSgCA/CWVGHIJNR9e0RQrq3IXpMH0Ck9INdnF/4DwDavzadiLH9cdcaMR7MImJMX+ShQSCAPEiDoFTgrjHgqTMj+vlw+JqFaFrH0PuDeejaxeNzuqVCM25/RfXzpYT1TgnoKXNWIQA9N84k9roBIIpUf5dB1vQ1dFp8D/E3DZHWplyGrbCS04+sCqyv1lOvJ/m+sWgSoxC9Pmp/yiTrsdX0eOvv6FISUCdEogoPBkHAVtS0LTKBYT+8jKOyjuyn/0Gf9Y+jCg/CmFWEJiGSyIGdsVfU4bU78TnceK0Ozsx7h+S7RxM3rj+qmDDJcxDQbR9T5NdtKbNvvaJu6/bGo8TfPBRBLsOaV/6rtqhk8x4KV0u6NyS1DT1WPSrpXpUC0e3BVlTF2YX/oOOiuwjvJRUNPP/iR1xc+y3a1jH03DCL4K7J+JxuRK8PQRBwVOib0L5BT+lSEuj13hPo/AUoBJnAhZc+5uLa7YSktqHvJ0+higwBmQxHhZ5T972COasIRaiObq9NJXJ4d+Q6Dc6qejwWO5r4SJAJOEprcNUYyX58LSlP3ynN+1/UHY11PaJ4xXWJTKD8o58oWvMNPTfOIsS/z7CcL+XodQsR3V7aP3k7babdiFytBJkMZ1U9pyavwHqhlAFbFyNTKRHk0too+3QfvdbPJKh9PIJKgUwux+fxUvbJXsJ6tSe0Rzvyl35CyVpp79DljceIu3kogkzAUV5H6bvfUbrxOwb+/BpBHRLwub0cH/8MFr/c99owk6CUBABUESGoYsOk/Y/NybE7XsZ0Mp+gDon08Nui3Ea2SBkdilynxl1nAZ+P0n/uQds2lsQJI5BrVdhLawMyrwjVkfraVIK7tEIUIW/ZJ3Rd9iCqKKnAp7WoEkdJLQWvfUmnZyc16itd6usKdqnX+09eUW90eeMxoq/uCzIZglyGXKvCUVpL2T93kzBxJEGdkqj94QRh/TviNlrwGG3+Ai6F2AoraTV5LIpgLQgCLr0Jd725ia6IGt2LLssevEzXX0lnn354Fa3uG0vC7cOlQnFWJ+5aI2Wb91C0eisAwaltSF31GEEpiSAXsJ4vRR6kQaaQI4qSnvXanbhKazk/cw3WrEJSlj5E/KQxiCK4Kuuo/uJnSt78ioHH1qIICwJEqrbsJW+u5DjquWEmukZ8VkYE46isw9zovUNs9N5xYemnFK39lq4v3Ud0Wh9UUSHItZLcV32XwWn//jaoQyK91v6dkO5tcddbqDtwJrD3HXZsNfJgrd8e+Dh243NNaNh5yf2oYsKkwnmV9ZyauRbRJ9JzxYPI1Eo0cRH43B48VodUVTs5BkGpoPifuzmz4D1Aeofq8+E8gjq3wnjsAqYzRUSP7oXX7ryivmlo03P9TEJ6tpNkL7eMMzPexpxVRP+vniW8fydEn4/KrYcpeOVz6d4ebfHanThKahDdXo5c+7S0L7ptOPJgDfbianwOF3kvf4zoE+m85H5a0II/i7/6o08L/n+MyZMn/58/c/r06ZhMpsuu22w21qxZw4wZM5gxYwZr1qzBZvv15OWLFi363b7WrVtHaWnpnx7jli1b+Oabb/50u9/C3r17effdd//w9f+XOHr0aLPoAtBp0SSK1m9n/5DZyIM0RA7txv7Bszj7zPsgkzVxRgKo4yNoN/V6sua+w/fJk/G5PfR77wl07RI4/sBrZExeicdgJe+1L+n9StMEvwPfnY3hTBG1B3NQBGmIvqobu4bM4dST79Br+RRSF91F9d7MwP2a+AjaT72ezHkb2dH6XkSPlwGb5hDcPp49Q2Zz6NYX8ZhsnJq1nr6vPtykL0teBSdmb2Brm/uQB2mIuaobPwyZQ+667YheH3vGPs1PY58OOCQBlOFBZC36gG1t7qNsazrdn59McPt4jk9/i7rjF3CbbPw09mlyXpfaiB4fmc9vpj6riOML3sNtsKKJDSd2aDd2DH2CmiPnCGkXz86xT3Pk1hfosngyglKO6PHisTo4PWstP3Z5GF3rWDrMvgUAW3EN6Te/wIHR88l77UvkwdEISi2CTInHUE5tSS5vr3kTQZCDvGlEjjwoEp/dyMEhs/AYrCRNGgNAdFpvdO3iOTh4Jmef3EiPdTOkv4fOQlDJ8RitHBo+h1a3DCWkUxIAqc/chcfq5OTsDRyd8johnZNoM2k0Pqeb7GVbeG7+06x7Yw3bvtrCjh/2kF90EWQKZLpwPPpi1r75Kl27dGLr5x8zcthQHnrgPrzmSkRtFJs/38bjlq7MsaTiAzKVdfR98zEc1Ua+Sb6X2gPZDFg/89LEZAKpi+5C/1MmCbcPp+5gDpZzJXhtTkr+8SPuegsJE0cSktomMMeuKx6k46K7KV6/g5P3rKD2hxMowoOa0OP4rS9wZsZb+BwuNElRTejx04gnSbxlKMF+enR7ZhIeq4PM2evJmPIaoT3aEnVVN/aNnkfOix9hL62lfOthTs9eT591fyeoXTx7+s2g7sgFnJV1fN/2Pnwer/QSCNiLq7HmlpM5az3HH3iNkO5tSZo0hqAuybSZegP20hr0+7Iw+TfQXVc8CDKBLsumcHLSUg4Nn0P8LVfRdflDFK/fgS2vDOOJXErf30X+ii10e20qYf07YTiRy9l57+CsNhA5tBsApZ/s49idSwPk7fXmNJzVBvaPmkvt/jP4/NVZ3QYLOQv/EdABHRdNonj9djIfeBVtqxjqjp7DdCofR3kd9jI9rioDOU9upNsKad0Hd2lFq3vScOlNWM+XUncwG9OJPHpumIX1XAkXN+7AbbCQ+cArnH1yI6mrp1G8fgcHh8zCcraEss17AvwK698JY8YFzkxfg93/IeKX9Ei45Sq6Ln+Q4vXbseaVYzyRR+n7u8lf8Rk9N8xEExfJT50epHDNNmT+aOcGeptOF7Cn7b0IChmKYC0Hh8xCv+skpe/vIj1tPqasImRKBdkz15Jxy/MEp0r8Ej1eqrcfxV5cRd3+bJyVdSD8Or96vjMbZ7WB+gNnMJ7IRaZUBPilaxfPoVFzufDcB+AVMWcXBWhRdzAbmUrB+YXvYcuvwFVVj8doQaZSkJ42n/yVn9Fx0d1Y88qkqqMVdSBCpxfuJWpkTwpXfY3pZB72izW4TXa6rngQr9NN/ooteK0O3EZLk3ZJk8bQ6dm7qd11EtOpfDIfeAVRhOgxvaUxLv4QQSaj+ocMDgx/goRbriL11YfJmLQMQSbgMdo4NHYBhuO59Fj1mETrTonYCiqo3ZOJrbBSohFgK6wERA4Nn8OejvcjyORYzl4kOq03kSN7UPDqF2Tc8rxkD2b8rYnO6/LCvXhtTjxWOz+0ugf9gWyCO7cic9oajt7yPEdveYHCtxvkV9IHBwfPpGbHMUr/8SPpafOJv3kIUaN6cWjYbI7fvkRah/51X/PpT5y9+0VkQRq07RIoeuZdHIUVuCrryHv8TXxWqUBCzoRnybr6Cc5cNy/QF6JI5gOvYjx2AZ/Tja2wkvJP9hI9pncTPdUAVWQoecu3YCuoxG2w0PmFewlql0D+is8wn72I1+Kg8I2vA+tLHR9Bm4fGYTlbQvasddTuPoUqIoSkSWM4/cgq8l7+BEdJDfayWko370Z0eQJtAdo9fB2W3DKJjosmUbh+B3uHzEEVFUJotzbYSmooePtbPGY7+/32qM/GWejaJfBTvxnUHzmPo7KOnW0l29yg22zFNVhzyzk9ax0nGuk2AGtuOeasImwFlb9pixJuuSrAg87P3o3H6qDo3e8xnynCbbRSs/sUnZ+9m/zXvqJgzTcBPRnQU+u+ZW/XhzEcu4CrxoitsBL9gWyix/TmwOBZTfSULb8C67kSsmevY/cv5tLtjUfxmO3o92VxfvGHKMODA+06L7kfZ2UdxuO57Gl/L/aSauQaFfv7/52qrw9R+v4uan48QbfXphI9ute/rDsa63p7cRWuGqO0Lmm0Lp/7AHeNEQDR48VrdZA9ay17uzyEtnUs7WZLaZB07eLxGCzo953m2Phn8BitdF3xID6nm2O3vsihMfM5lLaA6DG9SX3tEYrWb+fU1NXg9ZH3+ldc/MePJNw8lML1O5rsEaPS+qBJjuH4jc9y4pbn8RittHrgWhLvHYvXYufYtU/jrKyjcyM5zHxkFYfSFnAobQGiAK46c2At994w8zdt0dEbnqX+8FkuvvM9R65/hrbTbyRyWCrGjFyO3fx8E5nvsuQ+an86xcFhT3B4zDzaPHYjzmoDezo9SPX3GciVCmp/PEHS3aM4t/AfFK39hd74pV0a24eoET2vqDcqP9lL4WtfINeqMGVc4MTNi/G5PSTcPpwzU17BcPgstT8e59SdL6OKCadk/XbSh8zEY7CiigwN6FxHZR0yhbyprvDLxi91/ZV0tttkp8e6GWiSYzhx58t4zHZElzsgUw3j7fTs3ZKszF7H6SmvEdytDRWf7efw1QuQa5TYS2qo+Gw/uU+uo8PyR4hI64OmTRyHu04h69bn8NSbiRjdh4T7rsWaU8zBNneRNeEFYm8dQUjfjgCcfmQV6WkLSE9bgNfupGbXCQ42eu84MHgW5595H0EmC9Be2qslsH/wLGyFVTirDVj9+rGVX6e4DRZcBivV32dQsPqbJntfmUaF+UwRu1vfw/HbXryMhkVrtmI8kYu9oo7cN7+mx/IH6fbMJC68+gXnln6KvVyPtagKR2U9MpWS9DuWUp9xgZBOl4p4dnxGKhxYu/sUgkYVmEvZJ/uuqG8a5NdjseOqNeGsrKN29ym6rXiItjNuIrhLMrtT7ifj1hcI6do6IOvOijrJbr2/iyPXPh3Yx1585ztK3/8Rj8lKetp8an/KDOiOFrTgz6LFKdmC/0msXbuW2NhYVq9ezerVq4mNjWXdunWX3efzV3RcsmTJ7z7z0UcfpVWrP1/R+X8ZXq+XY8eONdspGTUslaptRwAQ3R5Er8SP2j2ZyBRyZKrLj6LJNSpq95ySIiVrjIR0a0PZZz9jyLiA/ucsFKE6rBer0fojXwA0CZGEdk7i3MrPAfC5vYgeqa/6E3kEtY6h+ucsXLWmy/qq2ZPpj8o0EJrahpIt+/HanBhO5KEM1aFNiuKXWTCiB3Wh7NuGeV3qy3yhDJlCjiY2/PJ5qVVU/nACgItb9pNwbT8ubtkPgNtoQxmqQ92onaPaQH1WEXHDUin+4gCm3HIEhQyfn4a2Mj1yrQpNbDjyIA1ugwXR48NZbSCse1sqtx3Ba3VgPnuR2LQ+ABgyLgQigeqP5yLIFAiqIHwOE3hddGnfCpVKRXh4OMIvqt4KSi2iS2pbvmUfMdcNACBm3AAqPvsZAOPxXFQx4VTvPE5Y3w5YzpUi06hQRoRQ+vVh4q/tJ9FMhLDubSj/9giKEC2mc6UkjOuP1+Yk88RJWiUlEeFWoJLLuP7qMew5cKRhFCAI5BeVMHjQQASFCo3goqyympqqCgS5grDwCNyCDy8ibsFHqKgiond78vzOg9y3t6OODg3QOuXBaynffhRXrZHgLq2lqN7MAgxHzxHcuRWKUJ3Ej/K6wBwVoUFEjehB9bZ0DOlnqfjyoBR50Ige1twyqr9JR1ApqT98tgk9VBEhlH99mPhr+/vpIRLWvS0V3x5BEaLD53Ahenx4bU6K3t2JTK1CrlUh16lRBGkp+0ySm7DUNog+Hwk3DsJWWEnk4C4SbzNyiRzUhcptR6g/ngeCQMx1AwjqmITP4cJjsFKxZR81O4+jDA1CGRFCdFpvbIVV2IurEd1eKr8+RMTgrlRvS0cUwZiRS8x1A6ToT60Kj8lGxSd7KftwN4IgSPOKDac+/Rxuw6Vos7A+KRS8vQ1rbjm5Kz9DplSgjAzBVWvCeKogEG0b6dcVQR2TqD96jpi0vpRv+RnR48V2oUyKki6pRRGqQxUbTlDHJIzHcwnt2Z6it7ZRfygHa2ElyuhQ3EYrob1ScFUbAjxThuqoP3IOgKLVXxM+sEuAXx6TjYrPfqbq60PgExEUCsIHdL4iPaq2HQFRxJBxgdjr+qMI1aEMD6by60N4bU7yXvpYiniJCA7Qu+KTvYheH3K1xENVbHiTNRQ1qgcIAtXb0jEez8XndBH3tyG4qg0Ed0nGY7JR/slPmM8UIVerfpVfId3aUvz2NkQR9HsyUUaHomkVjUyrouKzn/HZnJR9uFuKrKk0BGgRMbgrHqONmHEDKHn3exShQXjsLhTBGlSx4YT2bIfHZCWsTweqvj5E5deHcBssxFw7AEdlPRFDukrtgrU4ympQhAahCNYierw4qw2oY8KbtrtuAKIIEUO6UvHZz9Ia80fDKoK1WHKK/RGaPkS3F8Ox8/gcbuzF1SjDg9EfyCZuXH+Mx3MDkboR/TpRsOprfC43XosDRWgQqthwwvp2CNApYnA3nJV1hPbpQMy4AcjUKso/3SfR3OUhfvzAgNzGXtdf6i8sCP3BHIlWb29rIr+mX8hv9bZ0AMo+2kPMdQMQlHJUMeE4y/XYi6sxHDmH1+4k/rbhAJiP5OCtNyMP1lLz+V4irh1I5abtyNRKzEfOgkIOssuPXEYOS8VZbUARosXn9oAIzqp6gjok4bO7UMWGB/SUyq/ngrsmU+m3xeVbfibm2v6Uf/YzIT3bUfzWNgSFZAMb1heAIJcTcVU3qnccQ65TU/1dBrHX9fevm/54TDYUwVqK3/oWQSFHGRGMKjYcTUIksVf3oWTzTwBED0sN9B2Ukoijqh5EKPv8AIogDerYcOqP56JJiKTMb0tCA7ptMNbCSiIHdwUkGxY5qLNft+UGdBuArm0clVsPBdb8r9miyq8PETdOmgeiSGj3tqjCgzFk5GI+V0poahsUwVrMmQXY8isQfZfsf4Oe8tqc+NweRH9ktbZVTCPa5zWhY0ObqOE9sBZWEuGfiyoqFJ/LTflnP0u6yieijAhG2y6eiCFdkamldSu6vQR3Tkb0+ZDr1AHdIddp0CRHIw/S/Mu6o7GuBwGf1xewfT7/uiz7cDcytRKZVo2r2kBI97ZUb0v37zOKifbvM3QdE/E63VR89jPG47l+2QhBFRuO1+aUZEspR1DICevZXqKnxYblQhmRgzpjOHYBR0UdQW3jAusLIHpcfyr+uRtLViGm47nIg7XYL1YTfU0/SjfuwGOw4HO4msh9Y2jiIwMfEYre3obKvw+40lqu2nYEV7WB4nXbib2uP16rA9HjRXRLUePG43kBmW/gV5lf3kW3l9Aeki72WuwUvb0NZXQoqtgwfHb3r+qNxnYp6e40bIWVV9QbhvSzhPXvhOj1UfnZz5iO5yLI5ci0ajxmOwCWrEI8BgsKnYYa//PLt+wjKq0PFZ/9TMy4AdIcVArsJTWX6cvLdP0VdLYtv1xaYzuOIXq8OMr1CHJ5YI3FjBvQsMQCsiLZEhvhg7rgNdpwlNfhrrcAYD6RiyJUR8zNw6jeshefzSFdCwtCrlERNrgrVZ/s8c+vQPrIFx5yGZ917eLJW/6ZJLtuT2DPXLsnE6HRe0fcOEkHAmhbRSN6vAhyGeVbfibOr+dctSZCU9tgzikJ0LBB38i1aqq2Hg7om8to2LcjFZ/uo/zrw+iSY1GG6hCUchQhWuKv7UfdsQs4KusJ69YG0evFWlRF7eGz6FrHXpL5tN6UfLBLenfxegNzCeqQ+Kv6JmpED4I6JlH+8U84yusISW2DIlRHq/uupvSDXYguD8bjech1aqJG9Ai8o1VuPXTFfb2jtPaK9vR/HqLvP/+//zK0HN9uwb8VlZWVvPvuu5hMJtRqNVOnTiUpKYmMjAy+/PJLPB4PISEhzJgxg/DwcMxmM6tWrcJkMtGhQ4fLnEENzywoKGD27NmBa7fffjszZsygsrISvV7P559/Tnh4OEVFRbz++utMnjyZDz/8EJ/Px6ZNm8jJySE2NhZRFBk9ejSDBw9m8eLFTJ48mZSUFCZPnsz111/PiRMnUKlUzJ07909X+P7mm284fPgwbrebgQMHMnHiRABWrFiBXq/H7XZz/fXXM3bsWAB++uknvv76a8LDw0lISECp/O3cUW+99RYqlYry8nJqamqYNm0ae/fuJTc3lw4dOjB9+nRAimC9+uqryc7OJigoiFmzZhEaGkpRUREbN27E6XQSFxfHY489RnBwMIsXL6ZTp06cP3+eXr16kZGRQU5ODl988QVPPPEE8fHxf2j+ysgQ3CZbwBGpCNKg8L9AAjgq6iRHjt9xAOBzeXAbLIw6thqv3UX90XOEdmuNo0zfpF2b+8ZStedS1GOvZQ/gqDZCQ1/BGhTBakCKiBSUCmp+PkOo/3hHQ18ug4W0o2/idbioO3KOkG6tcZRLfcVf1x9NYiR93/47B+9afmliAsh1akbteJHCD3ejCNYg9/cFIFMpGP7VM9iKqzjz/GbM58tQRYYg+nwM2TwPRCj9Jh1lmA57eR0yhYzIfh2RqRQMfHcmR598F9MFKcJEFRmMy2hFmxBJeI82WIurUQZJfeVu+oHO08Zz7Z6lKDQqTj6yCkSxCd21yTHo2sThMV8eRZw8aTSi24YglyM6PYHrHreL6OhoRI+j0ZxlTQygo7wucBxSnRDRhD/Sxt2DOj4SZ7keQSFDkxCJo6KOiL4dADj36ucM//o5rj66CkEmcPShN+jjj0a1R6po1S4Z07kSInsnEhcbzenTp8HnwWetQxGdQteeffhx1x769e1Dfn4hFVXVVNXoiWvv4/67b2fR2aUoRRkdPaF0D01C9Pmwldb65UcPoog2IQJBJpBw/QAO3LaEuDXT8NqcqOMjqPzqEDHX9EV0eXFW1RPasx324srAHJ01BuRadUC2ndX1CErFFemBKCJ6vFegh55wPz0uvPoFQ79+jrSjb4JMwFZSgyYu/NIjvF4Sxg8iftwAzBdKsZfp/Xy24iivI/G2YVR8c4TEm4cABH4TvT5aTxpF/f4sgru2xnquBHViFB6zHWetieSHrsPncuM2WAjqlIyz/NK4PUYrPo/0IeHCM+/T97NFqKJDCe6SjDWvTHJs+efpNlhRygQ0CZFYq42BZyj9cm8vqQ3IjYiI2n+krQFynRqPX2Yt50oI7pyMMiwIZ60JXbs4HGU1OCrqAnKkSYjEcq6EDgvvAp+Is9pA8pRrseaVgyh9pFAnRODzy7UyMgSfy4MmNhxXRR2O8jpUsWGIbi/qhIgmc3FU6FHHhaNtE9uEHm6jDZ/Hi+j1cf6Z9+nXiB6i2xOICgPwOd2ookIu0dtkQ50oHbv0Od3SPPxrKHxwV0SvD6/FEZAnR5keTVJUQJ7kWhU+t5eQ7u2wFVUh16quyC8QcZTUBPgl16hoP28ilrMXA/NTRoYgenwodKoAT+TBWly1xoDsOir0lP7jR7q/9XcG716OoJRTfziHkK5tEL0+nOV6dCkJKMN05L30Ed1enUpw12QUoUGUf7SX1lOvl3gQH4nHYpeOFzdqp0mI5PRDrzPox2UEd01G9Piw5kmO54Z2XocLhV/XiR4fPo8XZWQIzmoD0SN7EHt1XzxWB16/blMnRGJvYif0gWc10Cn+lqHUH85BHR+BOiECRbAm4Li2l9YQ1jslII/t/34Tpx5ZRZuHrwt8yGmQ325LH8BrdVDlTwMiayS/QMBROzJ7I16LXZJLP5y1RnTtmtpQmVKBq7wWVXwkrvJaXOV6VPGRiE43giCj68fPIYoi1R/+gOPb43hMNi4sep8+nzyNKjoUQSEj76WP6bJsCs6qejQJkbiqDQEaiB4vHpMtYB8d5XUow3SSnCVE4ijT43N6UEWFBtaXKbOAkvd/pMOCiYw4+Tb6faep2nGUVpOlKCFNQiSqmDBcehO2wsqAPdckRNJmxt84+8JHKII1CEp5QBfFXtsPfD5kikvxEg39RQ3tittgwRHQbZLDIuG2q66g2yRaJ08aHdBtDWtFv+904Nm/aovK6wjz697cVz5n0NbFJE4Yjsfi4MS9K+j+2lQcFXWoG334bOg7wGeZQNTw7sh1aore+pbgLq1wNKF9XRPai14f8bcMoeqbIyT452IvqiSsfyc6v3gfoseL+exFZEoFYb3bS0dO0/oQcVU3osf2xWO24yiX+BV3y1VEDkuV+qo1ogjR/cu6o7GuH7RrGYJCRsfnJmPNK0MZGhSYl9tgRRGkbkILTXIMujbxgX2GIliLJimKlPl3EDmyJ64aAzKNCk1CJPZaE0N/XIquXTylH+1FEaJF9PpQx0div1hNcNfWtJo0CkNGLur4SNx15sA41QmROMpqA3+768wEd2uLJbuoyXVnhR51QiSW6ksfoWOu7guiiPFEXmANIErPdDbag8p/uZb9elqTHIMqOgxntaGRrZBkvoFfqaseIyS1NZbzpeATA3Yv/parkGtUxP9tCEeuf+Y3+wrYpaSmc/2l3lDFhElH/v33OCv0yIO1TWRWERYkpX34xbqPHNOb+JuG4Kyqx3L2YmA/0qAv3XpTYFy/pbOPjX+GqJE9A2vMbbCgDJNkxVmuJ9S/xgpe+Zz+Wxcz7NhqZDo1hqPn0bWJA0BQycFzaW/pqqhD09pve2Uy+vywHE2bOKq+2I8yIgRnZR19dq1E2y4eV7URt/7SfqOBzz6PF5tf5/7We0eDzWjQKa4aI6rYMBzll9Z+w29+b32Tva+gkNHmsfG0uncspR/uuszmNNhThUJBeN8O2CvqKH7/R1IXT0YVHYrH4iD9jpeJ6JOC3f9ct8ESsHtBXVohyGSUvPcDqa8/Kn2c9v+mSYj8VX0jqBTYz5firDFKJ3X8+6awPh1Qx4Uz6LsleB0uvDYnXq0zIB8dn70HXdt4kianBcauS0kkecq1KKNC6PrKw1R/e6SJ7mhBC/4MWiIlW/BvxYYNG5gyZQrLly9n8uTJvPPOOwB06dKFl156iRUrVjB06NDA8efPPvuMLl26sGLFCvr3709tbe1lzywtLaVt27bIZJfEWyaT0bZt20BEX15eHnfddRevv/56k7ZHjx6lpqaGV155hUcffZQLFy5ccdxOp5OOHTuycuVKunbtyu7du//UvDMzM6moqODll19mxYoVFBQUkJMjRVtMmzaN5cuXs2zZMr777jvMZjP19fVs2bKFF198kWeeeYaysrLf6UGC1Wrl2Wef5b777mP58uWMHz+eV199lYsXL1JUVBSYS7t27Vi+fDndunXjs8+kL4hr1qzh7rvv5pVXXqF169Z8/vnngefabDaef/55br31Vvr378/kyZNZuXLlH3ZIAlyWU1sQuDyXctMLilAdcp2avQNmsKfXY8i0ailXWSMow4KIu7Y/2Us+BiDu6j4468z4XJeKBggE9hD0ePFerIVVTaIdGvpS6NTsHvg4P/aahlyrRtaor8rvMqg/nkf28/+k2/wJgeuH71mJvVzPobuX0/6Bq1GGBQWmYThdhP7YBY49toaCd39g0HtPBAZkr6hj7zULOXT3clpPlPKYNbTZ2f9x6k/mU/Z1OsPem9OIZFI+ravencXJZz9E9ImBecWP6onHaufnScs5MGY+qUsfQBGspaFOjlynpu+7s7nwyueBTUcDIq/qRvKk0Xitdb9glIAgVyH6vJcI+Cu49MHgF4xuIH6jgj2Be/3/tr5zJC69mR/6zSDruQ9JffbuwD3Jd4zEerG6iWhIuQhlCJpgPLUFTLklDZPJzPHTOfy47yBdOrZHLpfj8XrJOHmG+ebuLDT3xCV4Oa2s/5XxS7KR/eLH4BMbTUPAUVJDyfs/okmOIaR7Wzw2Z1MaCnCZMP8aPZDy2DWmR+Be/z+t/PTY1e/vZD/3ISEdk5o83mOxU70nk+P3v0qw37EeeJwgEDWoC1W7TgZo2PBblJ/Phau+QhRFrLnS0bygzq3otHgyluziS7y5bL1e+t9W919NwSufY80r58Kz7xPSrc2V5/kLmfm1mk3ibyRVt+aWU/L+j8i1KjovvgePxY7oFZs8X5pLOSXvfo9Mrbw0F4+30X2NOheuMD6x8Y9XGOgvh9iI563uv5p8Pz3OP/sBihDt5c19BOjd6YX76LlhNqLLgyiKTeYRf8tQnDXGy9o3Hp8gl9HhqTu48Mz7iF5vkzn9co4N4yt45XO8dhcX137r59cvaXF5l40fEjt+ELaCCk7evYyKT/cR1q/TlRoQe90ArBdKOT3lNWwFFbSbc2tgbr8mAKIo0ur+qwPtLslU03ZNxyitUUWIlvIvDlD26V7yX/38MsfRL/tpeJaglBNzTT+MJ/Mvm2ujHgDoMHcCRet34HW4LrvN53ST+cgqjty0mIjBXQhJbX35k3witsJK9vd+DJlOE4jmbDSwKw/4Cjqi9PUtZF37JOfuXkLc/dcR1l/iQ6v7r+bCs+9jOHYBd52Fbq8/GphTYzkXRfGK4n1lXJJLRVgQ0WN6YS+tZV+vx5Dr1MRdP6DJs1VRodT9nNWkfdjAzlLk2emGI89S5zKtig6zbsZ2sfqy6Yf1bEvypNFYcsubkkGAqEFdqN51IkCPht8if6HbGvcVwG/Zooa1fNco3Hoz+v1nuPju93R+7p5G+lm8/HkN8IkYT+ZjL60lrG9KIFL+12jfIH+1u04E7tEkx+AoqSFzymucf/YDgjsmASKCXEZIj3bYy2rJmbUOr92J0p8eRBRFit/ahjWvnIovDqBOiuEy/Iu6w1ZQiaNUf/m6DMzrUhu5Tk2vd+dQ0Gif4SjTY84qInvmWpxV9WjbJVx6hk/kUNoC9vaeRmjPtsj8H/ManqeKDEH0eDEcu9B4IpcNVK5TE9y1NRfXbrtsf3NpkJcQd8PAS/P/jft+Db3fnY3lguRs/MUDAvwqff9H0sc+hdfuQlBe2ksWvbUNr91F7e5TtJ5y7W931MQu/fpYhSvqVrHpfH5F/5Z/uJu6/WfQ7z2NOiGqiT36Mzq72+uP/s4ak5B41yjcehP7+06XbEmfDr++ZhvD5+Pk2LkYj54jqFMraY35RE6OncuRPlORh2jRtIlt0iT2hoFSruTGNPjlVu2XF4QmPzZM4leH1zB2w7EL5Mxex4lJS0l+4FqUoUG/oGFjfS79E3/DILKf+5DaA9kUbtpJ6pJ7Gz+4yb0dnroTd735kswJXD6XX+ibqFE9Eb2+JoEIgXtkIA/WcuS6RVx4YXPgeD3AsfHPcnLSMuwl1dJcIqQI1NL3f+TAoMcxnsjHpTeRcMfIywnSghb8QbRESrbg3waHw8H58+d57bXXAtc8Hilypa6ujjfeeIP6+no8Hg+xsZJhOXv2LE8+KRWL6Nu3L0FBQZc9VxTFKxrkxsq5Q4cOgWc2xrlz5xg8eDAymYzw8HBSU1OvOHaFQkG/ftJR0/bt20uRWn8CmZmZnD59mnnzpBxQDoeDyspKunXrxo4dOzh27BgAtbW1VFRUYDAYSE1NJTRUiiAaMmQIFRUVv9tPv379EASB1q1bExYWRuvWUsRAcnIy1dXVtG3bFkEQGDp0KADDhw/nlVdewWazYbVa6dZNygM3cuTIJg7chvv/CHbt2kWvXr3YsGED/Rpdd+vNqGPCGLpnGYhgL62VEjr7oUmIxNSQFN+PsB5tQRBIuHkoyZNGo44Nl77E+7/8h3RrTUjXZI7c8mLgyEfUgE7EjeyBJj6CoZ8+jSAXsFfW466XolvCe7VDmxDJoPfmoAoPIjatN6LHJ20aBYHEvw2l9aRRl/pKjAqMR5sQSfWPJ+k482ZUkSG46syYzpWijgnnqk+fQhMThqveIhWNQXIeaWLDcVTWYzpdSK9lD0jt9GYUQVraT7mGNpNGoYkJw+f2oE2MpM5fQEeTEEnZtiOkPHq9FCFZZ8FltKFrFY1MbSR19q3Yymrx+I8/tbtzBAD2SgOeSj22i9UEdUzEeDIfZVgQfd+bQ/kXB7CcK8FReckxF9KtNX02zsKtN6MIS0D0OEGmAJzIQ+MAGXr9Lz4GSNVULvEuMRKn/5nOijoSJ42my9IpgHTkT1ApcVaUoU6MQpMQhbOynpBRvbH727S6aQg+t/+ozDdH6Pv6VPRHpQ8E7fqnsut8BskThiOo1VSbHMTGJSCodOB1I9OEEB7RiqXLliKKPvp0TOKLr7fRKiEOl8eHRiUnWFTS7oGrefueEbgEH4JMhq5VNHVHz6NJiAJBwFFZT3ivdgxYPwNFsAZlaBDIBGQqBZqkKIxHz1OffhZtcgw+tyfAYwB1dDhynQZBLpOiPGIjAg6xX9IDQUCmUEjRG356OCrriRnZM8CXpJuGIMhkjNi9DKnAgAZ7o6/RmvhI1DFhBKckIFMrCe6URP3R8yhDpWNNppxi5GplgCcuvRlVZAg9XnuEY3ctQxcZhCCXMXj3ctTxkZhO5lH2z90Ed22NTKVAGR6M9XwJkcO6B/pUhAYhUygQ5DISJo7k5F0vI8hltJt5C8qIEHzOi4F1qQwPQqZWBfpPmjAcXds4Bm5ZiCCToU2Opv7oeTSJkQgIuPSXol9AKjqgCNWR/OC1JE0aLRXVqaqnaM03tJ1+I16rg5DUNjgrpciAqFE9SX19KgLS8azit7cR3LkVgkIBAjgr63FW1KFtLb2wu/VmZCpFwPmnSYxEkMnQtI1GFRuOJac4MBdNQhSCQoH9YjVRY3oHxqgM1QXokThxJGX/3I22VQztZt6MIJf7HQoSZBoV4X3aM3j3cown8qg/cIbKrw4xpugDZCqJT9rWMbiq6om9YSB1+7KIGdc/IE+apCh8To/Er8QoEKB210mqdxylw8K7pEIefn61euAaWt2TJkXOCAKa5JgAvxCko7op8ycG5ufWm6WIsVbRDN69HJlOjddi98toHZokSUZDe6fgqjLgrKynals6yQ9dh0dhJfnBa2k38xYEpRyPyUZUWh8qP9+PJikKmVKBNjkaZ6XUTqZSoAjWBgpbqBOj8DlcOCvrSZg4EsvZi3R/e4ZUYCdEhzouMtBOrlFdOuqpkCFTKCSdFaLDVWMEUcScXYzMn5/PWVGHNumS7m7QOzKVAnViFNFpfXDpTbSfJeXXrfnxBB6LA1VsOK5qA9pWMbj96T1ir+tPm4fG+fuWkzRxJNbcckynpeJYzsp6vFYHFV8eJPn+qzEePY8iVHeJf3796DHZcFboCWqf2Eh3hFFTlBH4O/r2Ucg0KjqsnoXh50xUidGoEqNwVdUjqJU4CqV9gEdvpP77IwSlJKCKCSP5gWuJGNwVe2ktzhojYX1SqPzqEKE92gXWYQMN3HozilAdCXeMQNs2jv5fLMJjsqFJipIibJKikKkVuPRmKcqpsp6oEd2xFlQS1DEJRJGq7UeJ9cvo4N3L0CRGoQjWBByJmoRIBLkMXdtYYq/ty+i03sg0SpTBWgSlguG7lqJrGycVPfIfSx/+48vIgzVEDuqCragKe2kNmqQov27TIdckYsq5iFytDOjKS7ptKhl3LUMbGdTEFsX9bQjatnFShO+v2KLIUb1wVtbT+oFraHXXaERRxFVtwFZYSbu/34Th6Hm0yTGS3fJHYTasHVVMGEP2LEMUpWONHrOduoM5RI/pjSYuohHtI5vQPvrqPlLuWLUyQENtqxjqDmWjSYqi8qtD9Fz/ONrkWNrPvhV8PqwXStEkRVHx2X4S7xiFJjEqoDuclfVUfnmAttNulI5CN0N3NNb1co2KwXuWE9ylNTU/nkCTHEPVN+l0f+vvqBvNSxkehNfm9O8fguj53hNUfHEAy7mLl2xMYpSkUxMjKfvnHto+diM+uzPwDACPyYZ+Xxbt/n6jlD7HH8klUyvJnLaGtg9f51+/l04MOSv0aJKiMSny6LdzKTKtioQ7R2HKuIAmKVrKfwio/XwGJB5PHiMdf/f60CZHY/DbogZb0RgNtqiBntrkaDTJMXhMNimtQhNbIcm8ObsYZ3kdob3a03XlQ9LewG/3GvdVvuVnuq96jHx/mqFf9qVJjMRVY0QZEYyzTI+2kcNNHR2GM1TP4N3SqR1bbhn4fGiSojFyHnVClETHxjQ2WBBkMlo9OI6ESWMCEd2apCicFXVYz5eQdOcov129pC+VUaGBcf1SZ1d9fYjESaMJ7dGO4K6t8VjsgTWmDA+WijJV1hPlX2MAcTcNQXR7pOJGfltizi4GCHyoa4AqIRLzyTxJdoGEB8YR2rejFCl8sTpw3Wuygc+HrnNrQHqfEuQyosf2Rq5VN12jjd47gru0IqRrMj6Pl5pdJ9EmRWHw6xtBJkgnKhrtb916M8pQXcDR2Pg3e1EVGn/76h1HSX7gGqJG9SLxrlGoY8Kp3HoITVIUCv+eL/GmQagiQwnpmIjhVAHWgkpSHrsB0eVFmygVw1GGBwf2+KHdWqOOj2BsyT8lGfF4pdQXSBGfTXW9tC9q88j1KEK0RAzpSvjAzsjUStwGKzKlArfRitV/Cst0Ml8qkhQk7WOdVfWE9e+Io0yPMeMCUaN7BebW8PzcJR/Rc/3MJikV/qfh++87Hv2fjpZIyRb82+Dz+QgKCmLlypWB/xocX5s2bWLcuHG8+uqrPPLII7jdjaLcfi28xo/k5GQKCwsD+SIb+iouLg7khFSr1Vdse6Xj4FeCXC4PjEMmk+G90hfW38HNN98cmPfq1asZM2YM2dnZZGVlsWTJElauXEm7du2azP3PouGItyAITY57C4LQhD6N8Xv0hV+n35UwduxYYmJiWLhw4WW/1e7JpODNrRxKW4CgkCP4j22F9euA22yTCko0gr1MLx3hNts4kLYAt8mGMauQpAkj0CRF0X/zfKwFldQfOx9ok/Pyp+zsO4Py7ce48OZWqnafwpRzMdBXxqNrMJ4p5od+M6j49ghZCzZR+X0G9tJaqfKd2cbPY5/CY7ZhyCokeaLkUAnvK41RExcuHa+rM/tz+mmo+imTvPU7sBZX47U5A33FpfXGbbbjqDYQ3idFqm7ob6c/cg6n3szPNz2Pz+NFf+QcrScORx0TRkTfDnjMdumlWibgqpMcrgNfexhrcTWnFm/mh6uflvLhyKW+vE43gkyGo9qAKiaM4JREbP48Lx6rdBS0cP0OWk0cQdX30kuwJimKvpvmcPzeV/h5+BN4DGX4nFZkmhDkwTGIPh8+j5v6urrLeCm67Qgq6SNB4sSR1PifWbMzA3VsOOlp8zk77x1ctUZir+2H6WQ+wV2S8TlduOvNtLp5CJU/HAek443m8yUkjh9E9LBUvHYXlTul51Xcv5G8rByObfwKp6WO7du+YdTg3uD1ICi1+OxG6oqzcVqNiC4b1WY3/XqlEhIeiYDIwfRjuPBR8N4PzBl/D2vGPUZ9ZiEdpo0HoOO0G3DpTTirDfw4cBY/DJjJjq5TA/mvTKcLSZgwglb3Xo05pxifw4UyVIemVbRfdjviMduo23+G2BsHS3wfPwiPxXFFeoguNxFDujahh6veTOIv6GE4XUDem1vJWfxPvDZXIEI4/oaBuOrNlH11iNOz1ku5766X8v6YcopRhGgp/fRnP5+PB/gsKOSUfroPa0EliRNHUvLuTtLT5nNu4XvIg7UkTR5L/K1X4TFacRss6Pdkomsfj6Z1DIJSTvzNQ6k/co7YGwfjrKyn7eM3U/LuTi4s/hB7USXyYC0JE0YQ1q8jok+U5uU/Blf22X5sRVUcSFuA8VQB7afdCED7aTfic3uaHMlrQN3BHNx6E+lpCzAeu0DNzuO0mpyGKjKE4K7JeMw2tMnReMw2it7cSnraAo7f8RKmUwW0m3kzsdcPRNcxEbfejKvaQM3OjECOpbB+HfGY7EQM6hKQ3/It+7AXVZE9462mc/F6ET0eDMcuXJEecTcOwllZjy4lgdwlH3Fh8T9xVhuIv1n6kJM0aRSix0vFFwdJT5tP3cFsEvz6S/SJeG1OXNUGEieOxJpfgS23nMqvDuK1Ooi9cTBh/Toi06i4uGEH6WnzMWcXI7q9qCJDAuNrzK/a3Sc5Mu5pXLUmzDnFtJl2I87Kejo8czduvZngzq1wlNaSMGFEgBZeuwuv2UZ62nzq95+RcvWG6ajZmUHyg+PwmG3SRx+/s0YepAGvD+PJPNwGK65aE3X7z1Cz8ziIIvaL1SQ/OA5EEWdFPR6zDVe1AdPJfNQxYbhqjMTdPJT4m4eijAim5vsMnJX11P54AuuFUi4s/hBXjQG5TiXJkCBIVZflMgSlnPABnZFrVWhbx+C1Omjz0Diqdx6n/cybAy9l1TuPk+ifozxY02QMuvbxJN09hovrtuOqNXF8whJqvjuGz+ki8Y6REs1VSiq3S8ex9w+exQ/J9/BD8j04yvR4LDYubtpJu+k34q634Kw2ICjkxPirzAPUH8wh9sbBKKNCSLonjZrvM5BplIj+PIGa1jGED+qCXKem8ssDAbmv/Xwvzgo99txS6r8/SvyUG/CabKhbxUg5xOwuAGRaNWEje2E5V4J+TybOagPnn3kfmUKOMlSLraASa345Mq1EwwY91bAm6w7m4Km3YC+qCvAuccIIanYep/WD4xA9PtSx4YE2jjIpvUR9uiTzUcO7o4oJ8+uRBRRv/A6v00Ps1X0J69chIJfnF77Pnj5/56cBj3Ny6pvUHsym6rtjXFj5Od8l3UOdP/ero7yOc0s/Ra5VkX7LC/w8/Amqvssgyc9DU85FFCFayj7dd5kNu6TbKi6zRaqoUOxFVb9pi+JvHkr1zuNcfO8HrPkVGI6ex1Vnps3U6/HaXZhyinGbbU2O9Qb4tSeTi5t+IOOWFyR7rJQTNaIH5vMljWjf4TLat512I5VfHSRx4ogADR0VetTxkSROGEHylGvxudzYS6o5eNUcjCfyMJ3KJ2HCCCKHd8dZVY8gk6ozN8w55tr+WC6UNlt3NNZtdQdzKHxzK9b8ClQxYVJameHdcdUYm8iU1+HCZ5ecJl7/PuPi+u1NbMz5Rf8I6NTWj1yH1+mScl57vYE8lTKNUqJbVhFxNw5CERaENjmGi+//iOjxBnjUhPY7M4ifMIIurz+KNacYS1YhR0c+Qc13R4n3y41Mo8LbiPYX3/uBCy9+jOHoeUwn82nnt0Vtp92IS2++Io/rDuYQd+MgAFJfn4rxZB4/957GmRlvowjWkThhRBOZt5wtwVGuR/9zFulpC6j84gDOqnraTLsRXbt42k67EbfeTFi/jlhzy5v01aA3GuxSQ/qBso/3BHjUoDcuLP6Q9LT5HEubR91eKRd6/IQRhPbrCF4fHoMlMO8GeG1OXHoTx9LmUb//DPWHc0iYMIKanRm0njoer82JNjnmMn1pPJl3RZ1tv1iNOjacC4s/xFZQ0WSNaRIiJZr411iNf0/nrKzHcr6E2BsHS04wQcBw5JyUczcqNBAFHNK3I16zjZqtB4m/eyzyUB2WzHysZ0uw55VjTM8mzl9kJnRINwSVEsupvMBcI0f0wJpbTs2ukxT69wiCQh5IFxHWrwOO0lpK3vuRonU7qP4uI2AzzDkXEWSSczixkb5pkIfgzkkBHtV8n4FMp0a/7zQJE0Yg06mJvWEgboOVoje/5vCwObjqTBgyLpBwx0gSbx6CrbQGW2ktlvwKsp/9gMrvM2g/9TqsBZUYc4oRZFJO36iBnbFdlPbx+wc8TtW3Rzkz4y3KP9uP+XxpYO1Z8ysu0zdFb25lX/epVG07Qolft7lqjVR8sR+P2UbNjgwSbr0KgLgbB4MI+p+zSLhtGHK/Xqndc4qoUT2p3X2ShAkjpDySflsSMagzpsz8gFy24L8Dp06dYubMmcyYMYOvv/76st+/+eYb5s6dy9y5c3niiSe44447sFikd9Dp06fzxBNPMHfuXBYsWPAvj0UQ/6gXpgUt+BfRkLexMRYtWsQNN9zAkCFDpGMnxcW0bduWefPm8eijj9K+fXvefvttqqurWbx4MZs2bSIsLIzbbruNkydPsnTpUt55551ABGEDXnnlFdq2bcvtt98OwOeff05RURFPPvkk2dnZbNu2rckCahjb4cOH2bdvH/PmzcNkMjF79mymTp16xZySDXNJT0/n+PHjgRyNv8SWLVvQaDTcdNNNgWuZmZl8+umnPPvss2g0Gurq6pDL5Vy4cIHdu3ezYMECysrKmDdvHk8//TSJiYksXLiQ5cuXo9VqeeGFF2jTpg0PPvhgk7727t1Lfn4+Dz74IG+99Rb9+vVj8ODBVFdXs3z5cl599VWAJr9NnDiRmTNnctVVV/HFF19gNBqZMmUKc+fOZcqUKXTt2pUtW7Zgs9m4//77m9ABJAdyu3btGD169O/KwPdxd9Jv83zOzNkgHdtpE0uv9Y+jDA/GnFWEq95M9Mie+FwelBHS13nRJyJTKzkwej7Wggq6LrmP1pPTEGQCzioDP4+aS5eFd5E0YQRynQprYRU+hwuv14ez1sSpORtwVBnQtY5lyOa5aJOiqNqdiavOTOzIHnjsTk7OWo8hs5B+q6YS2q01R+5ZibOqntQl99HmnjEIMgFHlYF9o+dJfd08BLlOg72kBpfBQtYLH9N55t84++qX9Fn5IDKlgqDkGDwOJzUHcgJ9yTUqvA4XHqsDn8MFosjRB99AplYx+J9zpahHhRxLfgV7r11I9+fvIemmwSiCtdhLa3EZLJxYvJlus24m/5+7Gf7eE5hyy9AlRSPIZdSdysd4vpT4ET3wuT24THYUOjVyQcqfdWzScnRtYhmy7Xm8dieCTIbX4SJzxttU7zxOj9ceIf6Ggdj9+RWDOyfgNZYhD4lFpg6mvLycZ555hvT0dKIiw/nk44+I0QE+L8gUyENicZQaMGcVkTV9NaK/knKXpVOIGtMLr91Fzsy1JN45iqgxvaQj6jIB0eOl6ON9RA7szKk5G9C1iaP38ino2sQiyAT0R8+Tfs9KfC4P1xxbxaHTx1nxxqv4RJFbxl/LI3fdxKdbv0NQBTHpnns5eSqT+QueRi74eOqppxk2fDgywGuqYPWG9/ji3a945Z23eH/+CtKKgwhtHc+I7c+jCg/Ca3dxaNJy6jNyARi8eR6n5myg51MTMZ7MJ/HOkehSElAEafF5vDhKazk3/x1irx9I4p2jsJfVkj19DW6DhR7rZxLUMUlyuMtluGqM5K/8jNAe7YgdPwhlRLB0osr/UcNVY5TyCnp8lHy8l4iBncics5GgNrH0WD4FXZs4BJlA3dHzWAuriBnZA22y5AwVEBC9XswXyjCdKSZycBdErw9dm1gcZbUYMwuRB2s5PWs9nebfTsKNgxD8kX0+u5N9PaYiujz037qYoM7JKEO1iD5wlNaQNXUVpswCotN602PjbNx1Jsr+uYfKrw7SY/1M1HERyHVqHOV6fA4XZ+e/S9Jdo4m/fRiKEB34RLwuN556C6aci0QN7y6t3xojxZt20m7q9SgjQqRIBI8Pj9GC+UIZEf064vN4wevD53BJkQKhOhShOlx6E6roMCmySqXA53DhNlrJnrmOlHkTyJmzgZ4bHkcVG442OVYqlGJzcuKul1HHhNPl5Qeko70+H167izPTVtNu9q0ow4ORqRRSkYLIEKl6bkEFIT3bIdf5j9n6RNxGC47yOoI6JOKuM1H6zz2BaKam9HCTM/9dur/5GEEdEhHkcinCT5Bytcn9R87kOhWuGiMes12KuMkqImxAR0re+Z6iNd+QumY6cTcNRhAE6tPPcfLuZYT1TmHAthdw1ZlRhulAkF5cMu9d8av8GrD9RYnWAtiKq/EYLJyd/y69Nj0BiKjjIvE53ch1akRRxK2XnGqq6DBEUcTndOMxWvC5vPhcbjQJUdiKKij/ZB+tH7kedXwEXpuT+v3ZZE1fTY91jxMzti/IZYg+H84yPVlTV5EybyJBXZOlaN4gNQgCHpONun1ZZE1fTVjvFDovuR9NcgzyIDXO8jrMWYWE9GyHJjEan9uDXCvZB0e5ntxlW+jwxG0oQrQowoMQRPB5vFx8bycXXvwYVUwYo0+vvXR0zufj6PWLMJ0qIOa6AfR6dw6OslrKNu+h8I2vAOj22lTib70KQS7DlF3M8TuX4jZYm9iwLi/eR6tJo5CplXgdLpyVdYhuL4JSga5dvFSUyi+/zsp6VNGhyIO1OMprEQQZVVsPE9onhajRvUAUKdu8h3MLNtHq3rEk3z0KVUI0isgQRJdHeuH0p/WQh2ilo3oyAdEhOSYr//EdOS9+irZNLL3/OR9dmzjJSeRyI7q9gUiY0F7t/I5nO6cfeh1nVT29PphL9JjeCAo5PoeL8898QHC31sSNH4QqOhQEAdHrw3QqH7fBSs6cDbS6N42E24ahjo9A9PrQ7z3N6cckvZ+66jG0raX0FnKNEkeZntNT38SUWYAbgQGb53Hxo59IvmsU2Qvfp+/6GSjDgzFlFeGqt0jpQ2wOBJmAtbgaAdC2jqFqRwYRV9BtimCNX7dNIP7GQYGoZW8j3dZj3ePEXNsPmVaN6PFSuHorqvDgy2xR6cd7iRjQmTNzNqBtE0u3FQ8S1CYOQaVAdHuwFVeT9fha+mya449yEyQHfa2JjIkv03Pt3wlqn4DXKfFeQMBRWeenfXu8dices53TD70hFSDqlMSQn1bgKKvFlFlI1vQ1iC4P4QM70/u9OZKdEGQ4KurIfOBVTJkFhKS2pv/XzyH6ROQqBc7KeimKKzlGyg0qEzAezyX78bfpsGjS/4nuaKzrRZ8YWJem04WE9pLWJYKAz+2W8i9HhzXZZ2TPeIuancdJXTOd6LQ+/n4FHKW1nH7odXxuD6lvTkPXNh5HVR0VXxyk/IsD9Fr/OKHd2wZS7AgCmM+Voo4ORRkZAqKIu97CkeFz6PrmNGJvGITX4cJRWovP4aLg5Y/puOR+tK1jQS7DVWuk4OWPKf5oH/02z8djcVB3MJvafacZvP0FlOHBeO0uMu5aijEjF1VMGCMzVks5SBvZInVMGJrEKMxniwMpRJzlesIHd71M5kNS29D/62dxVtZjy68g75XP6ffJU6iiQkEE28UqbLnl5C7bwqAdLzbpy1lZLxWQ+4VdctebCerU6jK9kTRpDOrESFTRYSAg6ciSGsre/4HkR25AHReBz+2RAhBk0vFlj9FK/eGzoJARMaQriiANIH00d9ebyZm5lpR5E8mZs56Q7m3ovHTKZbr+Sjo7a+oqEu8cRdLksQgyITCekk07CWqfQM6c9WjbxNJlxUNSHkmZgDW3THJOygTJHmtUyFQKRFHk/KNvULvtMJ3XzSb6uoHSh67KOqq37KX2u2P0+Pw5KV2KT6Rqy0/kzduIXVTQx8/n+oPZ6Pedpqf/vcOUVYS73kzUr7x3VG0/Sni/jqiiQpBpVQhyST/aiqrIuGMpos/HVbuXSToSAZ/Lzc99p6MM0dLrvSdRJ0SiCNbiNlg4dc9yTJlSNH10Wm86vXgfqpgwRK+Io7KOU7PWI1crSX3xXoLaJ+BzufE5pbXk83gJTkmUjnDLBJy1Rk5MeAmf003P9Y8T1CEJy/kSzNnFRI3sidfu/FV9o20TK7Xp1Aq5Woklr5zsx9dizilm6N6V6NrH43N6OP/cB+j3nqb3e08Q1CExYN8qvzxI4Rtf0WXpFBImjkBQyHGU67HllpHz5EZCe7Sl04v3EZRy6QTA/yLsP7z97x7C70J7zbTf/N3n8zFz5kwWLVpEVFQUTz31FDNnzvzVor4ZGRls376d5557DpCckkuXLr3MB9NctDglW/CX4Y477iAiIiLw9/jx4xk4cCAbN27EYDDg8Xi46qqruP322zl27Bjvv/8+kZGRdOzYkfz8fBYvXhwodGM2m+natStHjx5l2bJlly0Ii8XCpk2byM2VHAsdO3bkwQcfJCgo6Dedkj6fj3feeYezZ8+SkJCAx+Nh/Pjx9OzZ819ySu7YsQON5lLeqHXr1rFjx45ALkqNRsOMGTOIiopi5cqV1NXVkZiYiMlkYsKECaSmpjYpdNO2bVt8Pt//iVNy8uTJ3HDDDZw8eRKdTsfs2bMvK3QTGxvLtGnTAoVuGjslz507x/r161EqlcyZM+c380p+H3fnbwvJFdDcAHmX8OcDweW/kcvut+D+40m5AmhumLrzD0Sy/hIhvuYdp7g6++U/3WZv6lPN6ssqyH//pl/ghsznmtXX9l7P/+k2QeJfdyTF0QzZBZA105qrmr3K/jyas1aam2dGaOZ6bg7EZszrrxzf/yq8zaA7NE/X/5V9AYTI//wpCbP3twvg/RqaI7/NRXN0QHPXivIv5PNfefTsf1V3NIf2zbVfrmZw7K8+XtgcPjdX3zRX7v8qaITm7cHs4p/fQTR3R9Qc2jd3v6f+C903zZHDq6s+/X8wkv8c2Heu+XcP4Xehvfbvv/n7hQsX+OyzzwInGb/6Svoge8stt1zx/lWrVpGamhoowNvilGxBC/4fw+FwoNFoMJvNPP3007z44ot/urL2fxOuFMH6/wotTslLaHFKNkWLU/ISWpySTdHilGzBr6HFKdkULU7JpmhxSv53ocUp2RQtTslLaHFKNkWLU/Lfi/8Fp2R6ejqnTp3i0UcfBeDnn38mNzf3soAnkIriPvroo6xevZrg4GBAcko2/P/VV18dcFY2Fy2FblrQgl9g2bJlWK1WPB4Pt9122/+0Q7IFLWhBC1rQgha0oAUtaEELWtCCFvxvYNeuXezatSvw99ixY5s4Dq8Ul/hrdSWOHz9O586dA05IgBdffJHIyEiMRiNLliwhMTExUCC3OWhxSragBb/A4sWLm9Xuyy+/5PDhw02uDRkyhFtvvfX/YFT/7/BXRUkCBAmeP93GLTbvK6KyGV8Rm/sl1iH++Si/5kam6JrxcbS5URXNiXoclb20WX39lPr0n26zt+ezzeor9C+MnmkOmvsF/L8heqY5kUv/DfhvoP3/Iv4bohCbC5NX9afbNFcO/0r5Vf2Hr5XmRsO16IB/Hc1Zz83dSzVXd/ynw9NMCf5Pl9/mvgs0L9r0r8P/8n6vBf9e/NIJ+UtERUWh1+sDf+v1+iZp9hrj4MGDDBs2rMm1yMhIAMLCwhgwYAB5eXktTskWtOA/Abfeeut/vAOyBS1oQQta0IIWtKAFLWhBC1rQghY0A76/Lu3R/yukpKRQUVFBdXU1kZGRHDp0iMcff/yy+2w2Gzk5OcyYMSNwzeFwIIoiWq0Wh8PB6dOnA8WFm4sWp2QLfhP/L/IN/lpiVJvNxqZNmzh//jwAnTt3ZsqUKeh0uis+Z9GiRSxZsuQ3+1q3bh3jx4//1UpSv4Vdu3bx7bffAlIhmsmTJ5OamvqbbTIyMigtLeXmm2++4u+/LDjzW/j222/5+OOP2bhx46/S4NdoeaWK3w3Xd+/eHbi/d+/e3H333b87lv8XaL9kCpFpffDZXZyfuQZVdBjtl0xB0yoat8GKx2Ch9tvD5K/4HIB+O14itE8KIOBze8h//kNK3/0egC5vPEb01X1xGy14jDZ/Vb1CbIWVxFzTD3wiivAg8Il4LHZKP9xN6wfHIchl1B8+S/jAzghyGVWbd1G65mupv0NvokmKQRRFRK8PmUKOvaACZAKq2HDkOjUeo41zj76O4+A5Or90P0l3j0GQyXAbrRwdtxBHmVTFevCe5QR1aoXo9ZE9ax1VXx0EIPWNqcRc3RdXrYmTk1fQc/1MFOFBiC4PirAgBJUCZbAWn8uN22TDY7Ry5vG1mLOK0KUk0HPDTKnKa3IMMo0Sc3YxhmMXiB7dS6rc6HITlJJI3tJPKF77LZ1ful+qehkVglyrBlGk+rtjnJm+BtEtRYl2W/UY8TcPlSp1Hs7h5D3LEWQy+m9djLZ1LIoQLW6jlZN3LcOcVQhA1OhedF5yP4JchkyrxGc3SkyWq5AHR7Pwmefo07cfw4YNIyE2Co9Fj1wXgaBU43OY8VmlL3Xa1jEM3P4iyohgvDYnx+94GdPJfAA6v3QfMWl98Nqd5L78CSlzbkMZHoT5bAmIIsGdWyGKYDl3kdAe7fDanZR+uJuUJ25DFR1GxRcHCO3VHkEuo2LzbopXb6XjSw+QcOco5Do1PrcXe1ElZ2e+jflkPt3enkHsjUMQFDLctSY8FjumrEKseeW0eXQ8MoUc5DI8BivO6nqpemEjenRZ9mCgOmXd/izOTF9DzLgBpDx5O0GdW+Esr8NttJD9+FqSHxpH4sSRiB4pktjrcFP45tcUrf4GgLgbB9HhqTvQtU9A9PrwWh0cv+Nl7EVV9Hp3NuEDO+O1u3CU1pD38id0e20qyohgBLkMW3EVPqsT0ePFkHGBaD8N817+hPZzbkUZEYIiPAhnRR3q+EgEQUAUpYrUPocbn9MlVUgtqaHs4710eu6e35yX6PUherxkz1pH3d5Mer47h7B+HfE53LjrzVRtP0Lk0G4ow4Nx6U0oQnQBesi0SqlfmxNNciy2vDIEpRxFqFQVXds6GkGQ4bHYOXHHS5hO5pP84DhS5k2Q1qPJTvastdK8woNBLpOqiMpkeIxWFGE6vHYXcrUKr82Bx2LHXlRFxef76fjsb8/La3UgUymwl9Zy/pn36fXOHJxV9WgSpGrVhW9+TeXWQwzcvgRVZIhUIlaAo+MWYsosoPNL9xNzdV+U0WEgF/Ca7HgtdpDLUMeGI8hlWPPKsZwvJax3CvJgLR6zDZ/NiavWSM2uk3RcNEm670IZR659ik6LJ5MwYQSKYA2iz4fP7ubk5BUY0s8Sf9swUuZNRJMQiaCUgyCg33saW2EFceMHS9Vc1comcugorZH41b8jglwOoviH+mqQ+a6vPIwmKRqv3Untjyc4M30Nvd6fK1VbVypw1Rhx1Rqb9tWvY6CC+v+pTHVK4ui4hbSbcyvRY/oAUnVkRVgQVdvSCU6OQhUbgejz4akzo4qPRB4q6VyZUoGzrAZ1UgzOkmqperXHy+FrFqJpHUPP9TPRpSQi16iQqZVk3PYC9QeyA/rVa3eS/fha3EYLPdfPJKhjEoJKgb2wisMjn7xkEzonI8gEHGV63HoTZxe8izI8OKBLK7cfIWpoKrqUBGRqKUpTplJwZNwiEiYOJyatDz6PF21yLLbiKnTJMSAT8Lk8OMv1WM5eJHvmWgZ+t4TgLq2ldVxei/l0Idkz1xLWr2OgrwYa6lISm/R1dNxCEiaOIDqtD6LHiyY5FntxFdrkGASFHFH0XTavP9qXMjwYn9/WyVQKFI1tncmGvbgabZtYEEVkSgWiCLr2cX9YB6iiw5Dp1LjrLODzUfrP3ejaxpEwYYRUQdrrw1Fai9dip/yzn0l+4FoEuYzSzXuo2nqYnutnokmKQqZVowjWcGTcIv9avo/EiSNRBEvFCyu/SSdr6psoQnV0e20qkcO7I9dpcFbV47HYUYTokOvUOCv0iG4vZxe8S6v7r2liZ60FFUSP7o0yQqo2LMgErA1Vcf12JWHiCLqufPgyHRB73QBUcRHg8yF6feTM3UjlZ/vRJMcw9ODrCICglONzeajZmcGZ6WsYuMMvEzJpP+UorubM398iqFMSbafdiDxYK+kOlQKPyYZ+byYuvalZukN0e0mZP5FW912NMiwIZJI9yXzwdcxZhQF7qW0dQ+2eU5x7ahM9189EGR6Mo6qe4E6tUEWFUvDqFyjCdMRePxBlZIhUXdvp9le87oJMq8ZRUsPhwTMBiBzdi05L7kcZEYxcp0aQy/CY7NR8f4zQvh3AJ+KqNeIo0xMxtBsIoG0di+j24nW4qPrmMGef3PiH9kXK8CAAqTL7I6sC82qQ+bLNewL2QRkZAoC9uAqv2c7ZBe+ScPvwgO4oXr+d1NcexW2wSPITpMFVa+LwyCfp/NL9kvxqVdhLa6n98QRtpt7A6YdfJ2X+HU3kd+D2F5vYosbyG3ttfzRJUdgu1qCJDcfn8VK3/wyIIpHDUpHrNHgdUtXmP7IP+FdkI/bGwXRd8RDKiGDshZUUb/yO1g+OQ6aUI9OoUMWE4bHYufjm1xSv3gpAx5ceICqtD3KdGnVchERLqwNHhZ7I4T0RFDLK3vuBC09vAgjobW2bOFRRoezrORVXleE39+fd3nhU4rlchr24Gp/Hi1ytDOgst94EgFNvImJQlyayoYoJp/ua6QR3a4MyVIsogv3ilWXjj/Ar5up+UoVv/97BY7FL875YjTo2HEWwFo/V3mjf5pb0gcdL+Wc/0/rh6y/b33RaPJn4W65CGR4k2UGjnRN3vvy7trn7W38nKCVRqiweqkP0+jg2/tlLemrCcFLf/O2qzy34z4BcLmfKlCm89NJL+Hw+Ro8eTXJyMj/88AMA11xzDQBHjx6lV69eTQr2Go1GXnnlFQC8Xi/Dhg2jd+/e/9J4/uqcvS1owa9i7dq1xMbGsnr1alavXk1sbCzr1q277D6f/+vE7zkkAR599NFmOSSPHz/Ojz/+yAsvvMAbb7zBI488wurVq6mrq/vNdv379/9Vh+SfxcGDB0lJSeHo0aP/J89rwA033MDKlStZuXLlH3ZI+v6PvwhFpPVB2z6BjCEzyH1yHR2WP0LK0ofIvmsJ6T0fxl1r5NyjrxMxug+h/ToSldZH2kDlV3B8/CLsRZXE3T488LzKT/Zy6s6XUcWEU7J+O+lDZuIxWHHrzaSPnkfeyx/jtTnR/5TJ2Xnv0GnxPZyctJRDI58g4fZhnFv4HoeGzyHmlmHoOrUiIq0PjqIqDra5i6KXP0KmkFOy6gtyn1iLPEiDfucxDqVMxlVZR8ryh0EQUCdEkT1rHbtb34OtqJLub0sJhts/cRvquEh2t7qbc09toturjwTGXf7JPo7fKR137rhoEsXrt3NwyGy8Dhf2kmrMpwo49cCrWM6V4qoykPPkRrqteAgAW34F6WkLsJ4rIXvOely1JtxGG5FDu3Fg8CzOP/M+gkxG0VrJsR6d1htdu3gODp6JrbAKV7UBW0ElHoOVpEljAvdEj+5F9sy1ZNzyPMGpbUmaNAaf003Rm19jOpXPnnb34dab6f6Wv9q8TKDLsikSPYfPQaYOBrn0UisPisRnq+feO25m3DVjefjhh/Baav3X6wLOyAakvjkNZ7WBXa3uoe5ANr02zAyMK6hdAgcGzyLnyY10Xz3NT6tZBHduhc/h4tCwOeQu2YwyLIiDg2dydt47dF48GUtuOfaSGuJuHBTgc+wtV5F471jC+nfC53ST+9wH2IsqEeRyOjxzDwAVW/Zxbt4GfE435uwiDg6ZhcdgJXpML5zlejIfeAXTyTzsF6s4++RGuq54sAk9rHll5MxZj7OiDkRImjQG67kSLm7cgdtgIfOBVzj75EZ6rJuBNjkG64VSXHoT1gtl7O32MAm3XEVQpyQALOdK8JjteK1Ojl7/TIA2Pqebmh9PYsuvoOKz/Zx9ciPd187AWW1gd6u78dpdyJRK0tPmk79iS4D/Z5/cSOrqaRSv38HBwTOp2XGM+vSzmE7l49IbcVYZcFXVI3q8CAo56aPmUv3dMVJfn/qr86rbn4Xo8XLs+kUBOfc63eSv2ILX6qD6hwwODZ9Dq8ljqfzmMAeHzMJRpsd8pgi3wULR29uw5Vfgqqon96WPQfSRnjaf47cv4dTkFTir6rFeKMNWVInpVD49N8wi4qpUEu8ajfFkPruT7+HMjLcuzWvILCxnS6g7mI1MpeD8wvcCzy94/QtctSbSR8/DWlBBt9cf/U1+eSx2LGcvknHz84guDx2euhN7cRUgcmj4HPZ2e4j4W66i5zuzcVYbODxqLnX7s/C5PE3W3qFRc7nw3AfgFQMy5aox4ayqx1ZQSfkne4ke05uDg2eS9eibeAwW0tPmU7PrJJ2eu4fcFzezp929qBMiSX1zGrp28RS9vQ3jyXzMWUVUf59Bj/XSmqn86iAgot+fRd7LnyC6Pcg0SiKHpnL81he4uH47otcXkMOuKx4M8AsEDMfO/+G+GmReplRgPJGH12QDETq9cC+KIA3nntqEx2zDXWe+rC+v1YHbaPk/lamqbenUHz5L2MAuRI3oyaFhszlx9zKUkSEUv70N0SdS/ML7ZI58nJKVnxDUK4XytVtxFFbgKCgn5/Zn8Rqt+OxOzCcukHX1E5y5bp5fT99N3cEczGeKcNYacRutdHr2nib6tWGOHRfdTfH6HZy8ZwW1P5yQPow1sgn1B85QvPE7lJEh5K/YQsdn7m6iS5Mnj8V8thhjRi4132dQ/vl+vFYn4QM6BfRh7kufgOjDeq6E88//E1e1gapvDlOyaSfIZHRf9zjquEhO3LWUnLkbUEaEYM2voO3Mm5v01WryWMxnL2LMuEDN9xlUfL4fr9VB2IDOgXk1rEvLuRKyZ6/j+IQlV5zXH+mrgV8Nts50Kp/MB17Bcq4EV1U9tXtOEd6/E+mj5nJ8whK8DheuOhPW82WYMvMxZxf9rg44esMzGA6fpeSd7zh6/SLaTr+RiGGpGDMuYM4qxFVjxGOykr/yMzouujswvoRbrqLr8gcpXr+djNtepHb3KWyFVYG1HN6/E8YTeeTMexdntYHIodJxtc5L7sdZWYfxeC572t+LvaQauUaFLa8M44lcSt/fRf6KLXR7bWoTOxvapwORQ1M5OHgmFV8cQPR4sRVUXtGuXEkHuPQmbAUVmM8Ukbf0E7ounRJoIwgC+v1ZnPn7W9jyKwLrUvSKZE55FdPJPDxGG6bThXRd8SCVXxwg/eoFgIjxZJ7ktCutRRUb3izd0W62dHrInF2MvaQG/b7TFG/YgSI0SJqbf162ggqqtx8jtHtbui5/SNLhV80mtEc73EYr9pIaEiaOIKR7Ww4OncXx21/EY7JS9NY3RI7swel7V3J29jrU8RGBuXdeNoXCVz/HWVGH6PVxNG0+2TPeIqR7W46Onkd62nxsxdVEjezJwcEzcVYbED1edre+h6qvD2HOKvpD+yJpXllYc8sR5LIm82qQqcb2of7AGYwncpEpFQF5aKw7uq18GOPJfIpWb8VytoSyzXsC4wjr3wljxgUybn4efCKJd43CXlJDx2eaym/Pd2bhrDZwaNRc9PvPNLFFQe0SOHbLC9gv1qAM05E9ex0/dZxCcOdWKMODMB7PJfOh17DlVfyhfcC/KhvK8GCs50upP5RD4aqvA/vzw9c+hTIyhIvvfE/FFweIveUqdJ2SiErrg65dPCdvfR6PyYbo85Ex7mnOPbkBbes4zs3bgKva0GRv2XHR3ZRv+RnT6UI8FjsJtw3/3f25Nbccc1YRtoJKHBV1yDWqgM4yHs8lPW0+eS9/TEiX5MtkQ/R4qd5+FHtxFXX7s3FW1oHAFWXjj/Dr8Ki5nH/uQ//eoZiDQ2aDT8R0Ii+gOxv2Nx6jBZlKIe37/Lrtl/ubTi/cS1jfjjjK6zCeKsCcVcSZGW/9Iduc9cgq8l7+GNOpfEre+Z6Kz35uqqeWP4R+TyYt+O9A3759WbVqFatXrw6c9rzmmmsCDkmAUaNGMWvWrCbt4uLiAr6E11577f/kpGiLU7IFfxqVlZW89NJLzJ8/n2effZaysjJAihJ8+umnmTdvHi+++CIGgwEAs9nMkiVLmDdvHhs2bLhiYtXKykoKCgqahP7efvvt5OfnU1lZSXZ2Ns8//zyrVq3iiSeeAKQoTpAcZu+88w5z5sxh2bJlLF26lPT0dEDKD5mfnx+4/+OPP2bu3LksXLgwML4rYevWrUyePDkQUdi+fXtGjRrF999LkXnTp0/HZJK+kuXn5wfyUO7du5d3330XAIPBwMqVK5k7dy5z584NRIA2oKqqinnz5pGXl3dFejgcDu68804OHjwYuP5btPzyyy+ZOXMmL774IuXl5b86t19CFEU+/PBDnnjiCZ544gkOHToEcBnNs7Ozee6553jttdeYOXMmmzdvZv/+/Tz11FM88cQTVFZW/uE+o64dQPWWvdKcTuSiig3HWVaL42I1XqOVmq8PEnXdQCkaTRSJHtcfr9ONKbMA0/FcBLkcZUQIqthwAAzpZ/EYLCh0Gmq2Sbwv37KPqDG9AYgZNwBz9kWJXv7IR6/dRWiPdthLagnt2R7R7aXm64NEXjugyfh0HRJBLqP+59OYT+SiCNFhzsyXoo8An9VBaO/2RAzuQrW/b0vORTTJMQDE3TyUyq8lHpZ/9BMypYLgbq0BqE8/h9tgBSByWCpV245INMkuJrhzMuWf/UzMuP5cfPd7FKE67CW1KEJ1gXk3tHMbrNiKqqTIKq/kQK7dk4mgkCNTKQM0qPjsZwC0raLxebwIchnlW/YRc92AwD3yIA3V29IxHs/F53QR97chEs9G96bis58DERfyIA2q2HDC+nbAVliFvbga0e3F57QiUwVdYrYgo1OXVJxWE4ggepwIggzR67lMF4T1SaH47W0AFL29DWV0KKrYcGLG9afcP3bj8TyUoTrqj5xHHqxFEaxBGSWt05ixfSn/+CfpYaIIchkFr3yOTCnHUa4P8Ln660Mk3DUaj8mGs7IOV1U9glyOIlSH22iReLP3NIYD2chUSuz+F9LyLfvQpSTx/7F33vFVVFvf/86cfk5y0nsChITeO4I0EUTFLth7L9gQFKxXUZpdsSDXcr3qVSwoYkWlSO8lBAgJ6f0kp/dz5v1jToaEBIHc8jzPffP7fBCZM3v23muvtfaaPavY9xSRNGUYZX/9EbXZhKesDrXZ1IIeMYNyqVmxkeoVGwlYnSSdOwxXQQXmATmKwWzbUYA2KRbLun2Iei3Og+WIei2auGiqV2wkecpQQDaOo3pmKZ63TbRRRRkwdk2lcfNB5Xlqk57yv/8KQMjhRhsfHaHhsfW37SiI0FBuV/HJbySdM4zqFRvQxEVT880m1GYT+ox4BFFEmxyLv8GBoFGfcF7x4/rjr7O14HNjlxSkYAhfrZWQw4MUCCFq1IhaOVde6bvfE3tGb/y1VuJG9VLo6a1qONZvrRXHvqPEDMqh+I1vcRVUUPfzDjSJZjrdfh6+6gaqPpNl1fLb7hbzKn59BXEjexG0uVusV823mxU5CjQ6CXv9f7pehMLU/7IL244CBLUKTYwJ0aRvwffVKzYS3bsLJW+uxFVQQeHi5YgaNZr4aIX2YbePio9+RWXQ4q2WecBfZyXsl72UTbkZhD1+tMmxNP6xX+EpU246gihS/v7PSIEQNd9uInHiIKqWr8OQkUjZsh9Qm000bMhDbdK14kO12Yh12yG08dGEQ2FcBRVo4qIhHEYTHy3zjdmEOsogv4CqRJz5ZafVV9DhQW02Yvl9D/b9JTINzxlG+Qc/Yx6Qg6+qAZVJr8hKU1++Wiu6pNh/KU/FDO0OQPK5Q3EfrcZTUkvjuv2EXF6iB3Ql7PHh3lcEQOy4gXgKyombPIzq91ahijLgK69DFWMCUZT1SDPEn9kHTawJlV7Lkef/IXv4mY2kXDK6hXypzSYSxvajduVmrJvzqfpqA+ooA3BsT5AksO+QDyeiemURDgRb8JSoURPduzOVy9dR8u4PGDISEdQiCRMGKPrQsb8YQRRJGNuPul92yp6IKzeTfN4wVEYt5v7ZVK/YQMPavVT+/TfZC7TWSnSfLm32VbV8HaXvfo8+IxFBrSJhQn9lXs37+rN5nUpfTevlyCsmqkcWVcvXtZBRbXw0Uigky2i9nYDVScygXErf/R5BraZq+fqT6gB/rZWSt78j6dxhhFxepGAIKRCiavk6AjY3oka2I+LO6EXQ7mohy3Eje1GzcguugkpKl/0gezABSVOGErS7qfzHGio++hVBEBH1WgzZqcSd0QtRp6Vq+TqkQIioHllI4TBo1Ni2F5B07jDZk8ygbbHPCiqRprSIokZNyONHUIkKHzXJmKjRtKkDNAkxNKzdh9psIuz1A6BNjiW6TxfC/kBr3XbOMErf+Y6kyUMo++uPIEmoTLpWe5h5QFcqPvmd6hUb2607Ui8eDUDCuP4E7W6Z9hYHiAKauGgSJw4k6JA/+jgPlmLfX0LcyF7UrtxMzOBcpEBQ9kiTJAKNDnxVDYQ9fmzbDqM2m0ieOoKw1491y0Gsm/KVfcM8OBfP0RqSpgzDW9VA/S+7SJwyjIbfdqOKMig2lLlfNq5C2V6O6p4Jkky707GLgnY31Ss2EPYHEVSiMq8T7Q+SBJbf9qBJNKPPTEQ0aBUZ0ybHIKjVWLcdUvaw2OE9lXE00dC2o0D2fHN4EXVqPKW1J9iLKo/bi47ZUmGvv5UtZchOk2Xx7MGULl11SnbAP8sb5v7ZlH/4s6Jjm+zzqJx0PKV16NLiISxRu2IjSVOGkThlKNXL19HtmRtwHSxDCktokmKw7ygAQcCVL187Xm/Hn9mHgmc+JuT0kDhxYAud1XyPabLPjV1SqP5Gfh+K7tMZKRxGmxwr66yeWX/KG/5aK1E9syK64ncc+4tR6bQn5Y0TrVeohe3QCEDI5SHhrIGtdGfQ40cdJdvn5v7ZBO2uNnWAFA7jq26g7F35I4Fjf/Ep7c1N865avo6UC0dSsmSlojs6330BAYsd267W77X/dQiH//f/+T+GjkPJDpw2li5dys0338zChQu57rrrWLZsGQA9e/bkueeeY9GiRYwaNYpvv5VDD5cvX07Pnj1ZtGgRQ4cOpb6+vtUzy8vL6dKlC6J4jCVFUaRLly6Ul5cDcOTIEa666ipefvnlFm23bt1KXV0dL7zwAnfeeSeHDx9uc9w+n49u3bqxePFievXqxa+//nrCOZaVldG1a9cW13JycpSxnAref/99evfuzeLFi1m4cCFZWVnKb5WVlbz44ovcfffd5Obmtmq7YcMGRo8eTc+ePamsrMRmk1/MTkTLoqIiNmzYwKJFi5g5c6ZyENsWVq1apRyU7t69my1btlBcXMzixYt54okn+Oijj2hslDe942leUlLCTTfdxAsvvMC6deuoqqpi/vz5TJw4UTmwPRVo0xLwVR7zkgs55HAtAESRtBsm0+nBy2lctxf7ziPo0uIR1Srix/Rl+O+L5VAFh1s2ViJQx8ghCFLkUM5b2YA+LZ6cOVeQNn0sMYNzKFz0ObrUeIJ2N/q0eHSp8fhqGpWv6/4qC7q0+BbjM/XqLIfvRcKb/bVWsh+7lpH738O++wiG7DRM3TMJ2t10nT2NMTuXEH9mX8JuHwCauChcBRXH5ur2Et27c0uCqET5i29k7EGHB3W0gdxHppM0cSABmwtvlTyfpr8BNPHRBO1uUi8aSfXXG1Gb9EpIGYC3qkF5YdSlxeGtsCht/DVWBI1KoROAvlNii3F4KyzoMxIi7ePJmT2dcXnvYlm7F/fR6mM0bLaWUjgIonxgG3JZUJkSEPVRhNV6kEKRe0JyGE8zaOJlY9ZTVq+sHxLo0+LleVdYlPvC/iC65FgMnZPx1duJGZTLiNULSJw4EJ/FAcgvj2FfgJDDDSoV/lqbss6+Sosc2mfQULrkW3KfvA59ZiKa2CiqPvm9JU9FDrKbxqTSaYgf05fUS0aRetkY/HXWyLpYFHoELHaFjr5KC6Jeq9BYlxZH2Hes4JMUDCEFQ+jS4jAP6Io2MYakSYPxVsrh1M1pE/YF2qRNwOo8dp8kIUXuk0JhRJ2GIV8+QczQbq1oqI+8mHmrG9GnxtFz4a0E7W4aN+ThrbLIIUu+APq0eJLPHYYYCeVra15NIffH87kuteX4gi4PupRYZR6aGCNhXxBtQgzeCgveKosczqwWGfL1kwz9+ikSzx6szD+6bzaWtftAAlNuOsauaWQ/eClDv36K+LH9Ws6rsgFVlIFwMKjwf9M6Nf2dcuFI+UD/T9YLUcRXZ43IlIWg3Y0uJRbzgK4M/fopYkf0JGhzARLesjqlbwkJbYJZ6buJBlIwjNooH8qoTHpUJp3SV1NIOMjhsyN/XUjiOUMIeXyKXLoLKlEZdHgrLC3mlXHVeFlmj+PDlAtHYlmzF3WUUdEPTXyojRzoN9HDmJuOFAwpPH8qfRk6p6BLS8BXYwVJImh3yYfrMUalXdgXxF9vayUrQadH1q//Qp5qaq9NilUO8gF89Ta0iTE0hz47FW16AoJKxF9Zj7/SQtYjV6PLTEI06jD1z6Hvj4tJvmaSojuj+2XjrainceMBBJUKX3Ujhk5JyhoD+OqshNzH1sxX24igUSvzchVUcPiJD+n25LUIKpHOMy6m7vttii6V5+VFm2CWaR6ZV9gXRJcS16IvQS2iMunp98Y91H6/jQHvzyTuzL4E7R5EnabV/pM+fSyuIxXH9eVpo68AupT4Nvsa8sUTxI7o2ea8TqWvpvVq2utyHrmCxIkDCdjceKss+GoaQRTRZySi75SEeUBXRI2KHvNvxrJ2L5Y1e09ZB+jT4tFnJaFNjCXsD+KtsHD4iQ9Rx0ahz0gg4/qzadx0QBl3wOYmHAy1sCUErTxHfVq8fDAQoUnA6iTsCxAzsCt+i53EiYPoOmsafZfcS9DhwVtpofy9n8i8YRLxZ/ah21PX4atubLHPhgMh1GajIpf+epvy0bO5XIZ9/jZ1gKe4mpSLzkCfmUjX2dNx5pfJ8pUcg6jXoI4yMOSLJ1AZtK3k0lthQdSqcewrbrWHCWoV1V9twFdpabfu0MRHKW1Muel0f/YG0i47E2d+KQGrk+i+2ehS4yl6QU7TE/L6CAeDSKEwSVOG4rc4UEfLtBE0aoXXzINz0aXFk3TOEIpf//YYLYMhdGnx6FPj8VZaMOakYeyaRuzIHmTefA7RA3PwVVnoOucKxuyUw9VL3/1e5kuHR9l3uv/leoxdU+U1P4ldFDukm+wdFrGLAlYnpu5ZLeyi5vvD4Sc+JPOGSaj0WrrOno63vF5eB6OO7AcuIezzy2lHIrynTY5RaNjEe0nnDCFoc0XkT4MvclDVxL9AC1uqaS9qbksZOiWBIDDww4dJmToCX70dXXIMXWdNU2ypU7ED/hW80TQmbaK5lX2uiZE/cvsqLehS49GlxaPLTMBX3YCo1yCFwugi8u6rsrT4aA9Ne24IX1UDzgMl8v0psi34Z/a5Li1OpmvEPvdWynMJOjwYOiUz8vdFJE4aRNDpPQFvyOsVDoSI7puNu7imTd441fU6ZjvI9kLTvLs+fLli33mrZH2jjo1i5K8Lybr9PKw7DreybzQxRrTx0Yru1CbGkDCu/ynvzbq0ONSx0fjrbLiPVuOtsmDITiXj6gktdGkHOnA66DiU7MBpwev1cujQIV566SVmzZrF0qVLFY/DhoYGnnvuOWbOnMm3335LWVkZAPn5+YwZI7vKDx48GJPJ1Oq5kiS1WYa+uSdVbm4uycnJre45ePAgI0eORBRFYmNjT5j3Ua1WM2TIEED2fKyrqzutubfl4fln2L9/v+L+LIqikhfSbrezaNEiZsyYQZcuXdpsu3HjRkaPHo0oigwfPlyp6n0iWubn5zN8+HB0Oh1Go5GhQ4eecFzNw7cHDhzIwYMHlb5iY2Pp3bu3cqh5PM1zcnKIi4tDo9GQmppK//79AejUqRO1tbUnpMPGjRt59NFHlWttLPUxhMOULPiUmn/8TvSgXEw9swABf52V/be/zNazZhP2B9CnJ7b0YjkB/xTO/4yG9fuxrNlL1s1TlPskSWp7IJLU4rI2LZ5Qo1Ppy1/TQMNP2/GU1JB0/khc+SWyNwRQOP8z1g+WXwzVsVFNA2tzXH+Gqi/WE3L72H//24T9QTrdfE6Ldkp7Qf6TNHkINSs3y/M57tGSckFoPRzp+PG0sSU0e17e/W+xfuBdxAzORWXUn5iGTU/Tmwm5LEgBL5LXoRxWyn0ed/MJHtOKVsKx66JaRVTPLAKNDrac/ShSKEzaZWciGrQknz+CkNNzYloL8n8Szx1OwZMfYtt2CG9FHV0euqzZPa0HFQ6E2Hv7K7InTqMDQ3Zay3U5AT2OjeO43wUI2FwcnP1X6n7YhvtoFbmPTkfUa1CIf5q0aSLunhtfJOT1c/Cx9zFkJRHVp0uL+5T2YYmQx8fem15EHWNC31mW+cIXv0SfHk+fN+5BZdAphvcpzYs26PFnct/sN7/FhnXrYfbf9TqHnvobvV64FQSB3DlXcPiJDwm5vHITlYioUZH/8Lscfubv9H75jrbpclwHTb+nXzUeQmHlIPFU5xUOBCl+dQV1P2zj0FN/o99bMxD1bVdKluWvNQ2OPb65zDbTTYC7pIZd1yzAvl32pmsbchtDVrL84lVnbUF3USfn6fRVyuFjrfpqJuByuz8zC9vuK+WiM3AfKW9DqI+bNPxzstJWuzZV+J/JzbExikY9pv45VC9b1YK3az74AcfWg9R/sZbGH7dw8Jp5pNx4ruyBKQgYs1OVkMo2Htus7+OVcct5Zd44icNPfkjQ4aZ6+Xoyb5zUel5C8+ZN7Y8911fTiG1nIf46G0cWLyfj+onsmP4c7oIKVEZdK74UdRo5v+yWZpEbp92XVeH7ptzErR5wsr4iqI7sdXn3v0XYHyQrstfV/bCdsD9A3zfuocezN2DfVSTr3pteJGZwLsacNPlxp6gDBvz1IVyHyyHiQZV54yQ55DmvhPqfdxI7otdxY/yzPbo1Ywkqkeh+2Xgq6jnwwNuEPD4lz2Dy1BEUvfAFriOVHH7yQ6J6ZLV+2nFy2bz7k8mlISuJsr/+iHXbIUrf+g5TtwwkSSJgc1G3ahveSguHnvobmTdORlA3/xgokDZ9LEgS9b/uataXgDpO/sDlOlh2bFjt0R3N2ngrLOy9+SWqvvwDXZp8cBM/rh+ug6XKx4cmyjbt4c6DpS3XMvL/9p1HsO0swJlXQuq0MUoeVOWeiI4Q1CpEjYqqT9dg23qIfu8+AEDF+z+zfvA9+KobSD5/BAgghULKvlP00pfo0xNQRRk4mV3kOFCq8KXKqG9OouakVpB54ySKXviCkMdP6VvfKYdgObOmUf7h6la0bUl3AUGnIfuBS/CU1B5/Q7O+2uLflrK8aeKjhH0BSt5ZRbfHriSqZxZSIMiBB95WbCk4BTvgX8AbrX5qruebrb+EhKBSkTptHEULP6MteTl+HxINWtQxJgoXft7y+X/W95/8Vv3FelyFlWw+6xHC/iAas+GE8xJUomK3SKFQ2489hfVq3q5peHtufJGQx8fhv/y9hX2XPHUE7qIqdl2zgKrP1hIzpHsbzwaa6U730WpyH7vq2PxPYW+OH9uX6q83Kr9lXjeR+l92IgX/73nodeB/BzoK3XTgtBAOhzGZTCxevLjVb++99x5Tp05l6NCh5OXlsXz5cuW3tg4cmyMrK4ujR48SDocVb8lwOExJSQmZmZlYLBZ0Ol2bbU/1sFClUinjEEWRUNMG0QYyMzMpKiqib9++yrWjR4+Sk5OjtG/qNxAInFL/TTAajSQkJHDo0KEW3pNNKCkpoaqqSsmZGQwGSU5OZsqUKcCJaXkyGrcHx9Ncozlm+AmCoPxbEIQT5p1souGoUaNY/4Ecnu+rtKBLT1DuUUUbFU8BkD0pNUmxGLtlMPCzx7Cs3oWo06BPS8AW8VxTRxtafB0OWp0IooigEpFCYfTp8crvvqoGXIfKyLx+Epbfd6M2G/FVNyJq1ehS4rD8vkfp11fdiKlvNj2W3EfQ7kaTYCbk9Mg5YQBtajwH736VQK2VTjOnkXLlBBx7ilCbjUrfmjg5/GzkrwvlL6PdMo7N1ajHmV/akkihMOr4aLJuOYeMqydEEva70afHY9t1hLgRvQh5fPiqZS+qpnkFLA50qfFIwRCD/zEHb3k9wciBDUBUz0yie2URDoaoX70LfUYC1q2HZFqLApI/2IJO3tJaYod2O0bDjATF8PVVNSjtGzccIOvmycdo2GwtBVEN4RCi3oyoN4NGjxT0oRIkhIhVJYgqCMvyJ6i0qGMzGPL5YyCKGLISsW49hD49HgTwVTfK3qGRr88BiwNRKxfNIBgkUG/DXSyHVzsOlBLdpzPGLilo46NRm40MeP9hNHFRaGJzCDo9jPx1IdqkGHyVFsIeP4kTB5F360t0nXsVICh5HBWeEgRMvTsx8teFiEYdQbtLXoPKBpyHyki7aFRkXRIUemgSzAo/6NITCHv9LXjR3D+bvm/NIOzxI6hUCKKI80gpKRePQh1txF1cS3SfzujTExj56wJ5MKKovHgdT5u4kT0xdcsgbkQPEASEyEGEoFWBAK6D5biKqogd2o3y939SaJhw1kD6vHxnZF5uNLEmPKW1JI4fIMvatsP4LQ52XPYscSN7kTBhQIt5GbukYMhMUvi8ybujOZ+rjDq56Exk7dQmA/rMxGb0dMvhZ2W16DMS0Kcl4C2rR5sUQ8L4AaRedIaSPN+2u4ja77cSM7QbCOCpqCfs8qHPSKD6641IwRCiVtNiXiGnB1GtVvi3aZ2iumeiNhs5/Je/kz3j4lbrJahERv66UObtcBhdUqxM+zTZq86+p5CYod2JGdINdYyJ7PsvBkGQ0zZE+FdAIGBxKH030UBQiySM68/IXxfiKa9XXsh9VQ2Y+2UrvNI01qov/yB56oiIfjgLXXo8Ia8ffUYCvqoGUi87E11qHDumPcvgT+e24ENtYgyCSqTbk9cQsLkIRzy+fVUNiDq1HErZrC9Rq0ZQq4iK8Pyp9KXPSMSUk4ao1dDl3guVg9CgzaW0M3RKQmWMaiUr6igDolbzT/OUL1K0oEmfiVo1/lor+oxEpb0uMQZrRJ8JahV9v1+IoFaRcu1krOv2oE1PRJuegL+mEW16AiXPfUTuKzMof+Ez/NUWei2+FV1SDOFAiL5L7lVyrcUM7UbtD9uVNZb7ikVl1Cu6NOPKCYgadYs9IW36OA499gH93r6fik9+I/3qCfhqrGTeNJnMayeiTYjGvqcefUZCJNSuEWOXFHw1VqUvyR9UCnnokmIIWl10umES+swkVNFGCIWV/Sdt+lhEnZb8Oe8hRuh9rC8z9j1H2+irsY2+9DjzSnAX15B18+RW8zpRX3+mA47f67wR/Vz52VpSLzoDY9dUBGRvocYNB+TUFn+iA3yRsH9DVhL6rKSIntHgPFCCPiOBtOnj8NdaURl0VK/YQMrFo5S105iNiGp1C1tCEAT6vXUvmrhoHJFngJwPTx1loOuDl0I4jOtwOfqMBKqWryf9ivHo0xMwD8yhbNkP+Kobqfl2s8w7Jh0jf1sIEggaFcFa9zEdMDCHYMQTuLmsiDptmzpAmyoX+kibNpbKz9eR+9hVShuVWbatYod1Rx2lJ2nSYJneGQmoDDriRvchYHO3ksuoyD448reFaBNjTkt3NB1oGLulI4XCih5ton31V3+Q8/DlEA4j+gIYOydz5rbXlYJHgkrEmJOGNj6apElDkMJhBI0abSiM++ixNEH6tARsu45g7p+NqWcWgQYHolr2XE65ZDQpF8oh1o2b8zFkp+HYX0z0gGyienWm9+v3IAVD2PcVkzC2Pwcsb6OOlot2NM0l5PRiyklr0y4K+4It5qWJNSl2UdDhwXWojPgz+x6Tr6QYZX9Imz6OXVc9DwJUfr6OnEemo89IIGZwLilTRyDqtXJocyiMNiUWQRTRd0lEmxyL80AJ5v7ZctHBiAchgkDy1BF0OVhG6sWjlL6a21ICAn6LQ7GlrFsP4S6qRtSqMWQloYro2YBV1tlNtpTKoGvTDtAmxfzTvBFodCptmuTJX29vZZ87DpTIOjU9AX91IzHDemDKzWDMgWVKIZZer9/D9smPoktLUFJ+tJBnrZqRvy0CZBteJ8AZa19obZ9HGej60GV0ufsCbLsL5eiaiH2uT09QvOJ91Y0gSdh2FJB60agT8gYC1K/eRe33W8l97Cq5SNUJeOPP1qtJdwpqEX2mbBc2vSeoTXrFvtOnyfrGX2OV9c3KzWTdei5BtYusW84h+/5LZH1jdxN0evCVy56d6mg5osSQmXTCvbmFHVvdQMpFZ3Bo7vvKOquMegxj+qKOMSk5Mf+rIXUcvv6r0eEp2YHTgtFoJDk5WfHckySJ4uJiQK6eHR8vu3avXbtWadOrVy/Wr18PwK5du3C5XK2em5qaSnZ2Nl999ZVy7auvviI7O5vU1NQ/HVPPnj3ZsmUL4XAYq9VKXl7ePzVHgIsuuoiPP/4Yh0PeWIuLi9m6dSuTJsmeDMnJyRQVyTmpmvJXHo9+/fopFazC4TBut2x0qtVqZs2axdq1a/njjz9atduwYQPTpk1jyZIlLFmyhHfeeYeGhgbq6upOSMtevXqxdetW/H4/Ho+HHTt2nPJce/XqxaZNmwiHw9jtdvLz89sMKf9XwvLzdpKnjwcgenA3AnVWdJlJRPXvijohmqSLR1P64ud4iqo5+PBS6n7YiibBTOq0sZiHdEM06Ai5va2SWYfcPpIuGAlA+vRx2LbLofx1P20n84bJcpiGICKqVHK16v3FGLISse+Vc0QmXTyahp+3Ufb617gLKiie93f8NQ2IOg2BWitxEwYS9vjlgw69lsSpZxByenEdrsC+u5DkSN+m7pk48krYPPERalZsVHLnpF89gXAgiPPAcYeSQMOGAwQsdjZPfFQubPDTDtKnjSXo9iEYNAQdbgxZiQQd7hbz9lvsVH3xB5snPip7BahltR4zJBdveT1l7/9C6durqPthG2nTxgJyzktBlI2o9OnjqPtxu0KnkMtL8gUjiRnSDVGvpebbzWgSomlYv4+0aWMR9RqSzhtKwObCX2vFvqsQY9dU9J2SEDQqRJ2JsN9F2GuHUICQy0LY5yIqPgWQENQ6JCl8LJQ75CdorWDzxEex7y6i890XANDl7gsIWBz4a60KLZrmFbR7iBvRQzY+BQHbDnmdQy45r50zv4xd1y5CCoTYfsnTcqiMBCXvfMeWKXPx19uo+vR31DFGJEki/cbJEKnw6y5smRs17A8Q9vrZPPERGtfvx7JOpkPdT9vpdOf5BN1eDFlJyro00cO26wgpF48i9eJRaOKiWtBY0KrZf9fr5M9ehr/eRsoFI7DvKZI9FcIShqxE4kb1puD5f7B54qMKbZoOWI6njdpsonrFJvJnLyPk8pF57UREo44u911MwOIg6PSgMujk/KhAzJBuBO1y5ekd0+dh3XKQup92kHbleES9FvOArgQdbqL7dpHnVWcjcfJgJH+wxbx8NY0UzPtE4XNtUkwrPrfvKkSXFIMqyiDnIw0EadyUr9Cz7qcdaJNjsW7KJ+uWKXK/fToTdLgpfm0Fe25+EUEQ8dXZlDxOXe6+kIDFQe03mwi6PKRNG4uxaxoqo16u2ltc02K91DFG6n7arjw/5aIzUJtN7LpqPrbNB9tcr7K//sTmSGEEVCKJkwYRM6QbUihE0OHBsmYvxq6pShEif50Nx4GSZvx7IeFAkECDg7qftiuyFzOkGyGPH/vuI2ye+AiiWiXnlANchZWIBi3+WivJU0coPKXPTIx4pwhsmTIXEKj/dRdp08birbKQNn0crsMV6JJiW/GhFA5TvORbuRBWg0PRD67CShBFAg0OmR+atSMUBolT7mvr5Dn4aq3U/76b+l934a+1Ur96p8xTEVnRpcUTcrWWFV1SDP462z/NU2F/QNH7zWWtSTfFjuiJyqhT9oSuL96Dbe0eCu54EU9BOY0/biX15vPlkOXMJEJOD+ZRffEcqZCrL8eYOPDA29Su2kbpuz9g31NE3U87CDrcOPPLqPpsTYs1DjrcNKzfr+wJKqMOX52txZ7gq24k98mrCQfkcEf3kUqMXVOp/3UXW6bMJejw4DhQSvq0saRPH4vjQAlSMIxlzV5FHyZMGEDQ4cayfj8xg3LlED+gYN4nNG7Iw7q9gNSLR5MwYQC5c68i7PXj2FWo8EfLvkpImzaW9OnjIn2FaFizV5lXU18N6/eTedNkjF3TkILhVvM6UV9Ne0RzHWDbfljhk5DbixjZ64y5aQRdHopfW0HRy1/h2F+CbVchXe65kPixfTEP6PqnOiBuhJyHr/fLd2DbdYT1A+8ib8YSVFEG0qaNJWB1yocnVqf8Ah0KK+NLvXgUjVsOknLBiAhPjcVb1cC+u95g/4w3UUcZSZ82lpghuXLVWqeHDaMfwhYpOpE2bSzxY/riq2lEEEV8VY10ue9i6n7cTvyYvvLHQ6uLo699Q/7sZS08z1yFlagiIanHy2U4EGxTB/jrbGQ/cKms2yI5Fv21VjyltYpuazoQatiQR91PO+h051QMXVII2l0E7a6Wcrm7CF1aPNZthylesvK0dUdUzywEjYqUC8+g4qPVckGQeZ8otM+69VzCvgABq5MtZ83GV2tl+2XPULrsB4I2Fw0bDmDKzWBt79sI+wMcfXUFvkoL/jor2vho9J2SiBnWXebFP/Zj7JKCt6yOqL5dkMJh/LVWCud9QqDBTsnr3xByeUg8exCOvBKlKvqWcQ+zeeIjBO1uJVTeWVAhp3GotZJ1yxQQBdwlNW3aRaVLv2fH9HkcfGSZPK8rx5N03lBCXj8BqxPLb3tayJe/3q7sD77qRnKfuIaAxUFUj0y85fWkTRvL9ouejhQ4c9Gwdi9HX/0atVFP5edr8RTXKPwbP7oPu69frBQ3kmljo/qbja36arIXju1Fsi2lSYgmZqhsB4ScXoJ2uRBZ4+YDsiy6PGgTY05oBzRuzv+neaMmkq+x+f6IQCv73FNaC6JA8sWjqP9pO0cXfkbDmj2sybqGo4uXgySxbeJs9J2SCTncSlXsJjjzy6j9bisFz33KH8NmEHb7KJj3CZvGPdzaPvcF2Dj6QbnA3A/bSD5vuPyMiM3sr7WSecMkZY8Jub2EA8FWvLF54iM48kqQAiG08dGK7XAy3jjResn7Si4hj5+Qw8O2C57CujlfsdtUBh3R/bPlgnKRyC5/rVU+bA6Fse06QsDqwl9vpyFid4kqFUGXh6xbphD2B1DptASszhPuzc3tWG+lBUISvqoGZZ23nfe47H1ca6UykuO3Ax04HQjS6cakduD/K1xxxRXExcUp/546dSrDhw/n3XffxWq1EgwGGT16NJdffjnbtm3jww8/JD4+nm7duikFYBwOB6+++ioOh0M5PFuwYIFSRKYJTqeT9957j4KCAgC6devGLbfcgslkIi8vj5UrV7YIAb7uuuv46KOPlEI3+fn5pKWlEQwGmTp1Kv379+fpp5/muuuuIycnR7kf5IPEHTt2cM8995xw7j///DPff/89oVBIKVrTdECan5/P22+/TUxMDLm5uRQVFfH000+zZs0aCgsLueWWW7BarSxdupSamhpEUeS2224jNjaWhQsX8uKLL+JyuZg3bx6XXnopw4YNU/q95557mDt3LhkZx77effjhh8TExDBx4sQT0vKrr75i7dq1JCUlER8fT2ZmJhdeeGGLOX3++efo9foW1yVJ4u9//zu7d+8G4LLLLmPUqFGtaH78v5vTtq31aQsFs5dS/Tf5oDZn/q2RQz4fhx94E02imdwFt6Ns+2/VAAEAAElEQVRNjiVocxJocOAtraHul91U/u0XRmx4BWN2KggCIY+P/Te/SMOaPfT/+FGkQAjz4NxITj05f0/jpnxQi5i6piGFw3JuRUEg6PRQ8fffyLp5MoJKxLrlEDFDu6GJNeHYdogDNy5Sxpc8bRwhhwf7toNE9e8qh36JghJ6JIXC7L30Sep3FTPo0znEndELQSUSaHCydeoTSljoyDWLMeXKXgP5M5dS9cV6JATG7nlTToweG0WgwUHIG4BwGEEtGwu65DhUeg1hf5CQ20fA5iLv/rfJmT2NAw8tJWB3MXb3m3hLalGbjdj3FRNodJAwrr8cVhInF2SQwhKiTkPNqi3EDumGNsGMaNAiqFSEvX7cxTXsuuJ5fDWN9HnjHlIuHIkgCDRuPsiuaxZgyk2nz2t3o89IRB1lIGBzsvuahdj3yAfziRMH0v3ZG+Qvqklawh4rAIJahyoqkYcens2ZY8YybNgwgoEABXm7mHz+RXJIjyBCOMTG8Y8Q9gUYvuoZNLFRhDx+dl41H9t2WR+M2f46AEGnhyPzP6Prg5egiY3CU1qLJtaEoFHjKanF3+AgfnRvQh6/ss6GTinUrtpCdL8ucnXJbYfZd8Nius+/hbQrxiEadIQDQTxHq8ifsYTsR65ACoRInDxYLnYBEJawrNuLv8FB4oSBkRxKAv4GB4FGBwfuf4uc2dM58NA7RPftTI/5N8uJ6N0+Gtfnse+e10mcOIiez9+k5FMLefzsuPQZch69gvgz+xIJTiLY6KD0vZ+IHdaDAw8tJWZwLr0W3qzkSpJCYbZd9DS27QWM2fa6/CVdkK8feuJDus68DE1cNIIgv1RJ/iDVX28g49qJgETQ6aVw/j/IfvBSdMmxqKIMeCvr0aXKX+glSSLs9YGoQgoG0cRFU/nZGiyrd/35vFLjZE+IsETefW9S9cV6ztz2Orr0BARRQApLVC1fR1TPLDSxUXKOwYxEhR5SWMJfZ0UKS0jBENqEGPz1NozZqTgLKjB2SUVQi4Q9PrZPm4djTxF9XrlLLjoQlvBWN3D4iQ/JfvBSNLFRineGNjFGnpMvQNDmlL07rC4lP5e3vB5jt/Q/X6+Ih4enpJbyj1aTPn0cokGLITMJf4OdsmU/Uv31BoatehZtXLTsiRwME7A5cewvwZSbDkjoUuRcfSqjTg6xtNhRRxsQDTqkYAhHXjGa2Cg08WZEtQpPeR2e4hosf+TRbe6VCCoR95FKNk+eQ4+/XE/GdRPlDwyRfLr1q3eh0ms58NA7pE0bQ9fZ02Rei8zL3+gg+dxhaOKiEERB4UPngVL23voyw757Bk28Wclz6T5azaZxD5+0ryae12ckIvmD1K/exb57XmfABw+TMK6/fPAaDh/j+dnTMfXKQmM2yX0JAkG7m4a1+/4lPKVNMBOwu0AQ5JxkkkTIF4BgGNGkQ6XV4CmsIOz1o01LQAqEEDRqWS8KAv7aRtRx0XKe4fREqj/4gQPPfoahczL93rkfY04agkqFqFGz6+r5NKzfT8/5N5N+5Xg8FfXk3fMGAauTfu/cj6lbBkLk8NlfZ6Nw8XI63X6efF0U8FY24K9tJP+Rv9Jr8W1K2G/ND9uIH9kLY8QLVVCJIEHA5pTztsVH47e6kPx+wv4QhsxEOZWIBN7Keux7j3LgoXcY8fN85UDfW15P0ObCtqOA6AFdlb5qf9hG3En7ciL5A0pfRPjn+Hmdal+a2KgT7HVeQm4/ok6DJj5aPqjTakAlYsxORRAEgi4vO696/k91gC4lDn16Ao78EgjJrzreSguxI3vKYahhKTJGJ1Vf/kHu3KsINNgp//tvVH+9kf7v3Ic+PUH2ohZFAnYXjv0luI9Wk3b5GNTRBjn1hT9AsNHJwcfep8+rdyGFJVRaNb7qRsL+IGqzEZVRh6BS4S6u4sBDS+l0+3kt9ln30WoSxvVDExeNqJO9IqVgCE95PTsuehpfTSPpV42n54JbWumApHOHyYf3kqw3Dzy8lLRLzqTm+y10ffAyOUevRkXI7cPy2x723fM64/KWHgs1liRCTg87r3ienNnTqfjkN3LmXCl7qjXTie3VHZI/SP+/PkTc6N5ozEYQBLzl9ey99WXse4pInDiQfu8+iBQMYdt+mINz3qPfO/ejiY3CV2NFmxyDISuZ4iXfojEblY+jnpJaQm4f/jorsSN6Iuq0IEj4a20ULV6Ov6aR7vNuRJsci6AS5QPi6gY8pXVok2LkwiVJsTRuzJNzluq08twEgZDHj6e0ht3XLjolu0jOeyjhKa1j3x2vtphXoMFOxd9/U/YHeW8Gd0ktQauT/Ef+yoD3ZrbYm3suvBVRp5ajKdQqNPGR/H1FVUT3z0all/eufXe8Sv9lD1Lw3Kf0fumOFvw7fNUzJ9yLRIMWdZTsYa5Lkg8fnQfL0MSa0Gclt5DFU7ED/hneSDp3GH2X3CvviRFvWEGUQ5+1iTFyiggBwr4g2yY/gvtwBd3n30LCWQMIefzoOyUTsNgJubz4qhuJH9tXsduCdjfbpj5B2BdQeEqXEssfIx/AX9N4QvscYOyet2TvXb0WKRjGX2+ToyjUKjRxUXgrLXiOVhPyB0maPLgFb8QMzGHYymfwNzjQxBhBEPHVWtlz/aJWvHEq6wWgS4lTbAckiZDXj6e0Fl1aS7st7A/JKa7SEnAXV1H5j7V0uv28VvZNj2dvIO3yMYgGLYQkvFUW9t32ykn3ZskfpM+rd6HvlIQ+PYGQx8+B+99q8T7Q5417leJg/63wfPfS//QQTgrD1If+p4dwWug4lOzAfwW8Xi96vR6Hw8HcuXN59tlniY2N/Zc8OxQK8eabbyJJEjNmzPi3hEn//4L1qZef/KbjEJDa59Ad+tMEdm1DL5w4pP/P4JVUJ7/pOEjtGF97Ifxpfqx/LcbnzW9Xu9/7zD3tNu2dl6od7drDT+1Fe3njP7nOHejA/2VEq04v7QqAI6Q5+U3/QrRHD3TogH8eHfr3/xbaG/L33xp8+d/Kv+2x2+A/a7u1B/+t6zWp5rP/6SH8W+H59oX/6SGcFIYLH/6fHsJpoSOnZAf+K7BgwQJcLhfBYJDLLrvsX3YgCXIuyhkzZvzLnteBDnSgAx3oQAc60IEOdKADHehABzrw/zs6DiU78F+Bp59+ul3tvvrqKyU/ZhPOOOMMLr300n/BqDrQgQ50oAMd6EAHOtCBDnSgAx3oQAc60BY6DiU78P81Lr300o4DyP8gYvS+026T7zOf/KY20M9obVe79kCrO/1Kc+kzurerL6nBdvKbjsOyd9oXqNTZf/rt2hOGDTAh7/nTbrOq7+Pt6utznee029zo1Z38pn8RVhvaF84T0440AgDDvO1LW9AeFGlP3+xICLYvTCkm/J+bV6N4+rRv7/jaE67Y3lDF/+3VEGNU/na106hOn/ahkLZ9fbU7zO4/l2aiPaGA7e2roB06YHjI3a6+bO1YM3U7pcXfDmnRtrOv4H9QMtszwvbOSy2cPh/6/pMpfmifzg79B9dLK7Sv8rFHOn25/E/Kikton30TaEfKrSzh9G1EAHs79I22nTzl5fTp0d696H97CPz/CDqqb//L0XEo2YF/KZoXk/lX4Z577mH+/PmtCuP89ttvrFq1CkGQE/xeeeWVLQrG/E/i6aefprGxEY1GQzAYpF+/flx55ZWYTHKi98cff5x58+b90/2sWbOG/v37K1XPm7Bs2TIOHTpEMBiktraW9HQ5UfJll13GyJEjT/rcTZs28fnnnxMbG8tTTz3FK6+8Qnl5OePHj8flctGrVy/69+9/2uNNuuty6t76osU1XU4mmYvvx9AnB/few2iS4gh7fJQ//CoJN5xP97OG46u38+MEuYiOKSuJM96+F21sFI37itky403CgRCaaANjP32UuL6dQRBwrt5MxQw5v2HagvuJPms4IbuLUKMdfZ9c6l76G5ZlX2EaO4TUJ+9Ak55EyOYgZHXi+HEDda9+DIC2aybpCx9o0QYg6qzhZL4+B0SBsN2J/fNVNLxxjPc12VmkPPcQut65WF79EOv7x+YtRpvQTr6ZDYfKeP7l1wg5bVzcK4Wbh2W3otn2sgZ+9cZz2/0zUatVxB/aRGDTdy3uETv1RD/tAcI2ubBO6OB2An98AyoNhntf5N5ZJiRJIv+LP/htznut+uh/wyRGzZqGzmzEcricnx54m7r9xaijDQxdcg+GjAQEtYrSz9aRe+d5aOOiCLp9bLxyPtZdRcpzYgd2ZdyqZzg4933SrxiHOtZEyOVDjFS3dOSXErC6SBzfXy5WdN9bOPYVy40FEVVUIoJKNupCzjoee2Y+6zZsJT4ulpUrv0HUGJCCfoKOWgi1Powwdkpi6Nsz0MZGYd13lB33vokUOGbwDX1nBhkXjmR0RR0v37GQ4v1FnHvLBUy48mxikuJQa9TUl9fy1szXGDftLMZNO4ube18NQOplo+n64KVygQdBoHFTPruuW0T3p68laeIg1DFGQh4/QZurxbw63XYuWTdNkhOCu300/JHHvnveIHnKUHIevhxTj0x8lQ0EbM4W7fRmI/d9+xyxGYlIYYmvHlvGji/WKXMZe9v5TH3sWnau+IPuY/ujjzIQ9Ab47KZFlEeKAwFMfvp6ciYMwBgXjdfuxu/2UrWnkO/nvEc4GKL7pCGMeuQKDBmJoBKwbj3Mzqvmn3RearORfm/dR/yZvRFEkcbN+ey8eoFC72HfPk3ciJ44D5Wz7543SL9yHEkTBzHaoCPo9RHyBcn/9Hf2/fUnALqeP5zRf7kOY3IsgiDQcLic3+5/m/r9xSSd0YvRHzyEq1Tm75oNeSQO6050pNiIq6yWbfe/Q/KZfeh8qVxJU1CLmLtlsGnyHPq+chem3DTCwZA8PknCV9OI81A5MQNzWvFizuxpdLl7KoJKxHmonC3nPo4UCJFywQh6LboVTVyUXISirI69t7+KY18xGrORYS/eRkzPTJAk9i74nF73XKDoKUNaHEnDe+Cts+G3uQl5/ajVIlHdMvit921oE8wMfH8mxqwkBK0aQSUnxt95zUJCHj/9Xr0Tc79sDs//jNK3vsPQKYn+79yPJj4aUaMm5PYiSZD34Nv0WnQLUd0zkUJh8h54m+qvNypr1velO4jqmYmgUiEFAnJxI5UKT1kt9ev2k33Hedh2FxLdq1OrvtSxJhz7iok7szdqgw53cc0JaRjVuxPDvnoSlUlPyOdn17WLSLlghMJTgkqFJsbEtsuepfGPvJPyVMKEAQx8/yFUBrmK9c6r5it9qcxGur5wD+Yz+yIaDfgr6ii480Xc+4qIGT+InNfvR5NgJmCxE2ywU/TQG/h25ysy0u3L+UQP743ncCnF97+MZ7+s07p98TymQd1BknBs2k/99S8T9gXIfWQ6KVOGIIUlBJWIsWsqgijiLKhg0+S5SIEQptx0Zc3suwvRJscS8vg48uwn5D5+NaZu6SCIhH0B/HVWKj/+jZLXvwGg79L7iTuzr1KczVNay+bRDwLQ74OHSTx7EIJahXXrQXZe+LRM7z6d6bn4NgSdBkQBURQRtGqlKrEmyoAkSdh3F6JLiWu1Xl1nT6PL3RcoPL/13MeQAiGSLxjZiuf33f4qjn1HZeKJAqN+fh5vdSP5c99nwDv3Y+qaCioRb1kd7uIaCl9dQe/nbiRmYA4Bu5uhNY2sfmgpdfuLGXjrFHpfOR6QsBwsx+dw0/uKcag0ara+8jVbXvwSgLS7LiLhUrkKrTYtEXVcFJ7DZbjzS4gakEvY46P48WWk3nw+hp5ZIEHRQ29g21qMoVMSQ796Up6310/533+l4C8fkzBhAP3fnoHKpCfQ4GDnNQtb6LeeL91J3Ji+qIx6vBX17L/tZZyReY/etxRdcixhX4Dt5z+uXB+w9H5MOWnyOOOi5YIY1Q1yQZHkGBBFan/cTtyw7pj7ZVM4/x+UvbVS5rfnbiJx0mA0cVEgCIg6Ld6KelyHyogZ2h1/vY2t447lCOvx3I1kXjMBRJGgzUX9r7uJG9mTkMd3WnJp3XyQ7k9eQ8Y1E+TiPYKAp7SOPbe+jGNfcQu9gQQFC/5B9r0XoYk14auxYuqegS7BTMn7PxPTr0ureXVfcAvpV09AksBX1UDNl+uxbT9M36UPojLp8FscbOh3uzKvzg9PI/WasxG0atRRBsL+AEG7m6DNxeFZ75A772aliFn9d5s5vOgL9J2SGPzZYxgyExE0arad/wS2HQUKndKmjUVl0OIpr2ff7a/iOlzOsG+eVoo61Xy3hYrP1jLgnfvRxJoIOr2ojTrCwRDW7QXEDe+OKTeDoNVB2ZsrKX19BaJOw8BvnkETH40uNV4uPuL24atu4OB9S3DuO4ouPYGeb9xLVO8uqEw6Ag0O9ly7CE2ime7zbkQdpUdQqwk63KekAwS1ioGfPErsyF4gioT9Afy1sv6I7tcFY046AhLqGJNcZGpzPvETB6E2mwgHgmiTY6l870fMQ7ohaDURGm6idPHnGDolMezbv6CNjybk9WPbXUTejDfx1TQy4MOZJJ01CJAo+9tqDj32YQs5MfXMQptolm0Fq5MD972Jc99Rsu66gG5PX4cUChMOBNkx9YmTyop9XzF+i53ECQMgFCbsD2DKSefAgs858tYqAAzp8Qxdeh+xfbqASsBxqIK15z0hFygc1YsRH8wkHAhGCjO6WH/tYuyHK5jw9RMK75R/txVXSS1DFt2MoBKxF1Syeoq816fddRGJf6JvQh4fmngzwUaHXPgtGGL/ubPlsbVT3/R46S5iI/rGV1FP3m0vKbQ6Y9+7EX3jZ2czfRPduxN9Ft+KyqQnHAoRlZsh6/BT2Ivy73sLT0kNvV66g/gJA1CZ9EjBEBUf/sLhxz6Q94VHppM4ZShSWCLo9KA26VGZ9Dj2FXP0jW/pNf8m1FEGuUCp3U3I7W1p13egA6eB/+0fwTvQgTZhsVj4+uuvefbZZ3nhhRd47rnn6Ny58z/93FDoX+dZc9999/HCCy/wwgsvoNFoWLRokfJbWweS4fDpf3VZs2YNjY2Nra7feuutLF68mDlz5pCamsrixYtZvHixciB5sr5+++03brnlFp566imsViuHDx/mhRdeYOrUqVxxxRXtOpAEiL1wLLrcrBbXglYHlU8vxfbzJtTxMRwafwcVc5eQ8dxdNH7xK+uuXtTi/v6PX8mhpT/w/eiZ+G0usq8aD0DuzZMx56bxw9hZfDf8fsznnIG2p3zIZ/tyNaU3PYkUDlH9zDtY/iofLCKKpD19F6U3PcmhkdcRstgof2ARUWOHYBjYA4CQzdGyTaRd6uO3U3TJAxzsfzkhSyOmiaPQ9e+p3BK22al7/i0a3/+yFR0S59yFvySPZ55+ktfP7sqXN43jx0NVFFqcLe5zeAMsWHuIx594goT1HxD8/HlUfUYiJKa3emao7DDeZU/gXfaEfCAJqLr0Ilxbxhu5N/HVVQvocfEoUgfltGorCFCXV4K9rI51z3zMWc/dCEDXmyZjP1zO7xPn8Melz9JrznR8dTa+zbqe+j/yGPbO/c1oItDn8auo/30PaZePoeSdVWy/5BmMXVIo++hXNo6bhS41nrgRPflj5AMcePhdei+6VWmuMiUQ9nsIWssJWsuRQgEuPm8Sb780j6HDhyGotEihACGXBVVUYqs5APR5/CoK3/mB1aMeImB10fnqCcpvKWcPJHlMX2p+28Ovn/zEzfPuIC4lnnNuOp/PFn9M4Z4C9qzZybaftnDXS/djNJtaPNtTUoeroJK8B95mz00vEd23Cz2euR5TdhoHH/sAd2E1/hpri3lF9cwk89qzcOaXkffQUhx5JUihMBlXn4XzYBkl7/5AwOpi900vtqLHdW89QNDnZ26363j32nmMvuEc5beYtHi6jelHY3kdR/7YT/neIuZ2v57C33dz8evH8t/mTBhAfHYqb42byfrXvsJVb+PdyY+i1mkZeOV4AI5u2I/zQCl5D77NlimPY+6ffdJ5AfScdwPaxGjy7n+LX7vegLeinoyrzwIgbfpYTLnpeMrqOPTUR/R/+z5M2WnsvvEFgj4/Ppub5efMpfPEQcR0SQGg4VA5+f9Yg9/uxlXTyKZnPmbM8zcq/dVtOcQvk+byy6S5GNPiqdt4AMuOI5R+tYHq3/YweMFNHH5rlXLPvuc/o3HTAbredzHlf1vN1guewrrlEP56GwGr/AKfeNbAVrwY1TOTTredy4HZy/i1yw1oE8xk33cxQKQabCMBq4sDM99F8geVdoOevY7q3/fww5hZ/DRxDl0uH6PoKV1CNLF9OuMqr2fzfW8RsLv4edJcDj/3KQ2bDhCwunAVVuE8WEbxX3/Esm4fYa+f2h+303vRrQSsTg489gFH3zr2MaLb41dT8s4qrFsO4i6poeTdH9l01mySJg9GnxLP6sxrOTjnPXq/eOxlv9e8G6j/fTd/nDkTR14x9Wv2Yd1eQOWX62nccojMq8bhqajn0HP/aLOvDWc8SFSvLESNhoYNB6j4x9o2aQgw6MOHqV65mdVZ11KzYhPp08YoPOUpqwcBvDWN9HjympPzlCjQ9/W75WqjZXWE3F76vnaX0q7zM7fgq7bg3FnA9m5Xc/TRt8mefzuIItmL7kAKhwg0OAjUWym460U8BeVK2/jLJmDIzcRXXkv5M3+l0/Pyc+MvHY+pfy57+lzN4WmPYRrQjbSLR8kys2QlGyY8wsZJczB1TcO2u4hfsm9AnxpPzgNy5EXTmtX8sA1NfDSbRt7PwYffJWfOlWjiotg0Zia+SguiVsWRv3xEyiWjMXXPAKDqs7XYdxfye6drqflus1xtFUg4exAJ4/rTsH4/jX8cIGZQN6VN7pPXcPSFL9g88VFCdjcIAhvOeBApLBGot7O603Ucfe0bYof3YMPoh9rg+fPIn72M37pcfwKed5I/cymSP0ivRbco9Oty27k4CyoB6P741RS/s4rdt79G9dcbKf1gNa7CatKnjaVyxUY85XUUvfYNvz3yV8Y/fyOm1Dj63zSZz6Y+wSdnz0EQRbpNHcHXV87HXlZHzrnDiOsm73VVb33D/kkzKZv/Mb7yWuwb9lP36a/EThjMntH3cHT223R7dzbWNbvYO/Y+9p39kLLOfV65k6DTw685N1L99QYC9XaZp169E0deKb9m30DQ1ZKnus27ST4g2VHA2q7XcWj2u/SI0Ct1+lhEnQZfdSO+2kblOsCe219l48RH2TjxUYIeH7Wrd7J+9ENE9+1MxfI/+GPMTBLPGsDRd75vIWMJEwdhzE7Fuvkg9b/vRgpLSr/GrmnsvrJ1JIE+LZ68B97m107X4W90knTuUP4Y+cBpyWXMwK4yv9rduEtqsKzZR9UXG1BFG5R2zfXGhrNmk375WIrfWcX60Q9h7teFoM2Fp6yOhDP7tjkvQ6dk1ve8hV2X/oVgo5P4swbS8+U7OfjwUraf/wRqsxFjhI+b0PDbLpx7Csm7eTHuQ2X4axopePgdcp+9ib2X/YWdE2exc+Is4iYMJGZIN7o9fg3lH/7CpvGz8NU0kjRlKCBXAo4Z2h3b9sNsv/gvCv+GfQG2XfosG896hI0THyXxrIH0eel2it9ZRd7D76JNNFPy3k9sGDeL4ne/Rx1loPSDnyld8i3Jl4zG2D2TsC/AnsufAUni8JxlhH0BAlYnpa9+TfdFtwEgBUPUr9qKbWcB63reihQM0fu1u+ix4GZ2X7OAkNdPoNHB3ptfPCUdkHzRGZiHdmfTuJn4qiyIGhWH5r5HyiWjOfrCF2yd+Ai7zp5F/arNuA6WYuiaRuHj7+E5WoWo02LdkEfClGHsvewv7Jr4MLsmPkzchEFED+5Gt8ev5siCz1jd6TqqV2wkaHXSdealJJ49iMSx/dlw5kNsv3wemVefpYyz27ybsPy+myNP/Q377kK2jpvJwYeX0mPRrejSE0i5ZBRhX4Bd05/FV91wclk540FUJj3xo3qzfuQD5D/xIYhiC54CCAfDhFw+dj7wDj/0ugNTpyR6PHCJ8rujsBLrniJWdr6BDTe9zOAFNxH2BVhz+XP8cvZcfjl7LqkT+jN44c3snfcpX+XcjCE1jl73X6zom33H6ZvaiL7ZHdE36rhoDkx7kn2TZioHku3VN7nzbsJXbcG+o4D1Xa/j8OylCg+lTB+HStE3VuU6QN+X7uDQvE/ZcNYjRHXLpGFj/invRT0W3UL3eTfirW5EEEU2jX6QPdctIr3Z+pYsWcnWCbPZPPFR1CY9/gYHG854kKDNxaC/PcyBWcs4/MzHOPYX88cZrfVNBzpwOug4lOzAvx3V1dU899xzPPLIIzz55JNUVFQAsH37dubOncvs2bN59tlnsVqtADgcDubNm8fs2bNZunQpbRWIt9ls6PV69Ho9AHq9nuTkZACKi4t57LHHePjhh1m8eDFOp3zQ8/TTT1NYWAiA3W7nnnvuAeSDvZdeeokFCxYwb948vF4vb775JjNnzuThhx9m8+bNAOzZs4fHHnuMRx55hJdeegmv13tK81er1Vx77bXU19dTXFwMyB6lAHl5efzlL3/h1VdfZebMmYTDYT766CPmzJnDww8/zC+//KI855tvvmHmzJnMmjWLjz/+mM2bN1NYWMhrr73GrFmz8Pv/PIzt+L4AFi1axCOPPMJDDz3E6tWrAfjiiy84ePAg7777Lh999BHz5s3DZrMxa9Ys8vPzWbJkiUKTI0eO8PjjjzNr1izmzJmDx/PnIQ/WleswTx7R4lrIYsOztwBdlzQ8e48A4N51CFW0Cd/RSnyNLQ/qUs7sQ/l3WwEo/nwdGefKxqcxLZ6g04OrtA6VVkPI7iJ6guw5696WR8jqgFAY774CCMjhLYYB3fGXVBIoq0ayO7F9tw7zpDNArVIi50IWW4s2zdv5D5dAIIjz5z8QY800D7cLNdjw7T8MwZahNILJiGFoP/b8/hNZMUYyzTo0IR/ndE9lTWFti3t/OFTFNZPHIDosSA4L8Xo1oQObUXcf/Kd0boKq+2CCe9YDULe/GFGtQhcb1eq+hB5Z7Pv4NwBq9x1FZzZhTI5FkiT5Sz2gNukRVSoK3pSNw4I3V6FLNKNLjgUg55ZzqFy1FX+9naieWdSs3CLTwesnecpQBJWIISuRul92AmDbcQS12Yg2ORZVlAFBo0fyOY4NSgozdGA/YszRjBw5mpDbKl8O+hAEEdoI5Ukc3YfK7+R+Sz9fT1rkxQSg+/0XU/XzDvz1NqqPVmE0mzAnxKBSqRg6eQQbvl6L1qDj8PZ8kjulsGrpNy2ebdt+mLgRPahZuQXrjgIQBJLOGUrl8nUkTRlK6V9/RG024imrV+Zl6paBdUcBcWf0ouabTTRuzCdgdZJ87lBcBZWYB3TFX2ttRQ9dlIGsAbn8tkQeQ/G2w+iMeqKTZFpf8MT1fD//EySg68je7PxKXmOv3Y1apyEqsibdJw1h75fyb1uX/YjebCQqOZbKPYWY02Tv6oDbR/yZfahZuQWVUUfA5j7pvFRRBuLO6IUhK4malVuQAiHK//4byRFZzHn4Morf/A4ksO8pQpsUQ+1P2zF1y6ByYz7aKAOGBDOVWw6SHVkj65FKjAkxuGtketTtPcaHxyP5zD5oY6MoWb6e4s/XEdunM1qzEX2zeztdPIqqrzcSf2YfKj7+Dce+YsKBIOFACFdBBVE9swh7/GiTY1vQ3tQtA1GrpvrLDUihMPWrd5N2mex9Gd0/G3+dDX+tFefBMgS1Ck1cFIbsVJJG9qTokzUAhAMhkkb0UPRUdE46nupGkCQa9x5FExlr2iWjqYp4MQIkROZl31eM62g1xk7JaMxGBFHEvruohddv/Jl9qP99L3Fn9KLguU9JPneo7Nl27jCqV8jPrPhkDaJGTVTvTsqalX/8u9x+VG9URh2Vy9dR+fk6Us4bRtDqBknAsb+4VV81K7egS4tHEx9NoEGWU1Nueps0VEUZ0GckcvBR2Su74h9rSJgwUOEpgmGCVjdSIHxKPBUzOBd1lJ7iN1aCBFVfbkCXEqe0ix7ZG1Gnpf6LNUiBIPb1+1DFmIg9azCiXgfBMGGXh8YfthB31hD50C6CtAevpObtr0GScO8tRGU2oU6OI3rcIMJeH6Jei3vvEQStmpBX3mNDTnmfix2ci6BW4TxYjhQIUf3tZtIukQ8u/fV27LuLMGanYt8je17adxSgiY/Cc7QabaIZd1EV7uIaEicNoWbFRhKnyPtV0pRhVC+XvaLjRvREing4pV87EX+9DVd+KdbNBwgHgqRcPkaeiASqaFlXR/ftguNAiTxWr59wMBRZrzSQ+BOe/yPC87tIvexMAMxt8ny0rKfS4kmaNJjyyN6REOETy9q9VHy2lpRzh2LdUYA2Loro7pnY98ljqtlViM5swpBgRlSrUOu1CCoRU2osttJaqrYeAqDwx210nTykhezHnTOcsM+PZcV69DkZhL0+NMlxeA6XoTIbsa7eIZMjEFTWOXZodw49/RGSP0jl5+uIH9OXmMG5hENhyj9ajRQIUfnpmhY8FXtGL1Q6DdXL1yEFQjSu24fabEKbHEv2w9MoeW0FUihE2BtQrh8PU3YqBQuXEzs4F9fhCuJH9EAKhKj64g9MXVJayFjilKHUrNxM7Bm9CNnchDx+NHHRNK7bB6KIoGr9uhY3sqeyzwpIEPnYfFpyOX4AAPqMBII2N5XL11H7/VZUWrWi25rrDSkQUvbB2MG5hAMh/BY7SFC9cnOb86pevo6Q24d9RwHqGBOauCh8lRZqv9lIoN5G0O4maUrLKCdTzyxqPl9L4jnDqFj2A2qzCV95HWqzCXWUbPcLGhWCWoUkScSf2Yeyd3/AXViFv9ZK3KjeiiwF7W6qlq/DtqOgBf+G3L4Wz4np35WalVvIumESR5d8S/Ik2c7SRBlwHionYJFtyNoVG0iM7Fumnll4jlYTM7Q7AZuTxrV70HdKUnjCX2vF1DNLpoHLi2N/MZqkWHwVFrSJZjxHa6j6fB2JZw8+JR1g6JxM2ONDlxSLp7SWoMNDzNDuLdoCJF0wCkGtovbzNSScMwz7NlmmXPuPIuq1qJrRUIzYu/Fn9qFquWwvVH6+jui+XUCCjGvOwn20Gk9JLdYthwh5fKRddqYiJ1Uf/yav82drCdrd8jqbTfRYeCve0jqCDjdBq4uw139SWZF5LIgUknm5/rc9iGoVolbT4n5frZWYvl2o/G4LQZcXW34pKRMHKr/rk2Io/VyeS8POI4p90LTmokaFJsaIqBYp/EDWAWUrt9DpkjNa9NNc3xia6RvnzsMgCmgSY1rNpT36JuYMeQ+rWb4WKRBsoW+6PDyNkte+hlCoFQ1NuWk0bsqX9yJRwJCRcOp7UWwUsaP7oM9MlNe3sIqG3/cQ8viUfaVprwMw5aTjKZbfUVyFlSCIOA+UkjRlKBWf/A5hqYW++a9HOPy//8//MXSEb3fg346lS5dy2223kZaWRkFBAcuWLeOpp56iZ8+ePPfccwiCwK+//sq3337L9ddfz/Lly+nZsyeXX345O3fuVA7LmqNLly7ExsZyzz330K9fP4YPH87QobKR8MYbb3DzzTfTu3dvPvvsM7744gtuvPHGPx1jkydgVFQUf//73zEajbz44osAOJ1O7HY7X331FU888QR6vZ4VK1bw3Xffcfnll58SDURRpHPnzlRWVtKlS5cWvx05coQXX3yR5ORkVq9ejdFoZP78+QQCAZ544gkGDBhARUUF27Zt4/nnn0en0+F0OomKiuLHH3/kuuuuIyentfdbW2jeF8Ddd99NVFQUfr+fOXPmMGLECC6//HL279+vPPecc85h4cKFLF68GJC9KAGCwSCvvPIKDzzwALm5ubjdbrTaP8+nEqiyYBzYdi5FlclIyO5S/u2vtqBJTYDqY4pVGx+F3+ZSDBZ3VQPG1DgA6rcdJmPKEC7c/QbqKAPWT79Hk9wyrP14qFMSCFTVy/8QReKuPg9NcjyW91bg2XPo5O1Eka7fvIo2JxP/kRJ8e0/cpgmarFRCDTYaugwn3Z2Advx0/H98SUq0nv3VLfNFljS66dEtlnX7Cnj1k01cNbAzF6c3IGa0Xm9VRi76W+chORvxr/4HUn0FQnQ8kqOBq394jpguKbjrrHgs9lZto1LjcFZZlH87qxuISo3j6Hs/M+JvM5myZ4kcRhUI4C6T6eWtsoAkYUiLQxAF0s4bxh+XzSP5jbsJuX1IoTC+6kbKPviZnJmXMW7v24QDQepX71L68VY1oE+LRwqGkMIhVFFJCGotUtBHyGkBJASNnoTEBAh6ATmFgxQOIahaHkpq46MJ2I/xhrfKgiFN5g19ahzRuWnkPfcpXSKetQ3VFkSVyKql33DN4zcydPJwdv++g/ScTBqqLajULZ+viY8maHdHPB0n0LB+H0mTBuOtsKBPi8dbYVHm0/S382AZuY9dRdDpRdCqSTx7IK4jlegjB4L6tHjCvkAresSrw0ihMIMvOZNxd1xAxb4i7LVWYlLjyRqQg72mgar8UgDMybEMuvhMLnjieixHKqg7XE50ShzOWivRqfHYK4+tq726AXNGIv0uPZOfn5ZTDRgiYZmj1i5GmxjD/gfeot+Se/90XlIwRMDqRBMXzYifnsO+9yjFS1aiT4sn6ZwhIAhYtx4i64ZJ8npFwqadB8voM/dK3LU2zJ2S6TRhAHV7jyrjM6XGEfIfo4ezqgFTRL4ThuQyafXzeBschNw+9ClxuCsteKoaMKTG4a5qwJAWh7fWisqgJXVCf0oWfaasGcgH65pYE5oYE67D5XhrGtGnxeOvtbaYo6ASUZuNhLx+ogdko4mPVtZLZdAqa+atakAdZSBmYFd8FgfDX7mD2N6dsB0qJxDpN33yYKRwGFF97FDBU9VAVJdkEicMID+STkETH03A7kaXGocuNY7qb7eQdvEZeKsa0KXF44scXjfnRUNmIn6Lnc53nE/cGb3o/dLtaOOjcRZUKPeG3F6ie3dGEgT8Fjv9Xr0Lc/8uCFo1+vQEPBUWjN0yENQq3CXlmLq19Fhqzvc9n70BT2kd+owEhR5t0VBl1BEOBun90h1E9+mE60glmhgj3goL5v7ZeErrCLq9mLpl4C1rPClPJU8ZihQKKzzlq2kk7AugT4tHJxkJWuzEThyMeXQfzGf2p+SJv+KvtBA3dSQhp5tgoxND90wSp00g5PJQ/ddV4HcTM2m4nOpjez6J100BwF9VjzY1AbXZhOWrNfTdvIyw10/Y5cVdXKPQpducK8i84WwAChZ+BoDrSCWpF7VMj6KOMhBstq8FHW4Cdjf61HiCNhfRA7rKurLSgnlwLgC6tDi8FRZiR/bCX2cj6HCjS4tHn5mIOtrI0Re+oNPdFxByeTFEPI0PP/Ehg/4xl25/uR5Rr6Vg3qcKz2vjoxm1djHG3HQ8pXXokmPxVTX8Cc93VXhelxYX4flghOctqKMM6NPi6TzjYg498zHqKAOCRqXwPIC3UubbzKvHU7ViE2mXjMJfd2x/c1Y1IKpEdr3zPTdufpWQ10/DkUrq80qVe1w1VhKO86DTZSRi7NGZhu83E3fOcPzVDWhT4yMHhH6yF92JNj0B194iSp74Kxqt/BEublgPuj1yBVI4jDYxBn0k3NZbYVHG28RTYjBAwGInYeJg4kb3IW5MXw4//gG+Kgspl44GQcC29SCZN8ve674qC7q0eJy1x/bWpEmDCQdDuI9UEj11BJ7SWqJ6dVL6ihmcqxzuy3SOh3BY6VdtNtJj0a3k3f06vipLq5f8JrnMmT2N9GljUcea8EeedzpyqU8/JssqgxZvhYXsGRfirbAQ8viJGdhV0RvRfTrhOFRO0OFBCoVJmjIUv8WOOtoo06Gmkajuma3m5a2oB1Fg2C8L0XdJxrb5IJ7iauUeKRiUw5+bwdS7M50fuRJRq6b+x60yDdLi5b/TE+n7yWMYslOpfP9HPMU1LfR82BdAmxTTgn+VdW7Gv556O6N+mY8xO5XyT9agjjYghcKYctLwVTcQN7Inw79+krpfd+Npto/6KhswD+4WeX4C0QNyiBvTj9oVG7BvL8A8uJvCE/5aa4QGFvRZSUT3zSbQYFd0gLfSosi+feeRk+oAd2EVIaeXAR8/isqoperz9Whio1q0NY/shb/ehspkwFdpQZeZhC49AVd+CaooAyG7G10LGv6Ep6RaoWHunCtIv3I8mrgojiz6nMGfzsFTUX9s/vV2jNmpGDsnE7DY6fXq3SSdNxxdahx1P20n7PYR9vkJuryoo/TKupyKrICss5oOnuU1k/dZmumP5vaeMSsRU+cUAo5jB2j65Dh6PTKNTtPHsPsvnxyzD+ptTPrpOaKyU6jbdBBDcqwyPseRSrIubOk00aRvLMfpm0BtI1IoRPdlswm5fdR+9DO1H/+i6M3T0TfqYDQBi534iYOJHd2HuDH9KHj8fXxVFpIvPRMEAfvWQ3DzlBY0pNaB42A5yVOGoImNQgqFlb35VPaigNWJyqgndkRPBLWKni/dweHHP8Bfb1P2FYCuc64g7YrxCGqRI5G9ThVlQGXQMvgfc4gZ0g0pFFbSxDTpmw504HTR4SnZgX8rvF4vhw4d4qWXXmLWrFksXbpU8YhsaGjgueeeY+bMmXz77beUlZUBkJ+fz5gx8leawYMHK3kYm0MURebOncvMmTNJS0vjww8/5PPPP8ftduNyuejdW/5KOm7cOPLz81u1Px79+/cnKko2Xvft28c55xwLlYyKiqKgoIDy8nKeeOIJZs2axdq1a6mrq/unaNOE3Nxc5ZBwz549rFu3jlmzZjF37lwcDgdVVVXs27eP8ePHo9PplDH9s30BfP/998yaNYvHHnuM+vp6qqqqTvlZlZWVxMXFkZsrG0JGoxGVqrX3Wiu04fkK0GYe5ePuFdpIWN10S2yfzvganXw78F5+PnsusZechaA5yXiaPy8cpu6lv2H94hcMA7qj6/4n6QCa2oXDFF0wg/r5b6FKiEObe/IUAoJKha53LqGyfEJH9yIF/GgGTWrz3pAkUWH3ckaXBJZcMoR3txZR7wm0qn8Qri7G/caDeJc9TnDbL+inRcKqBUCCT859jL+OuA9tlJGYrORW/bRJfEkieUJ/bPtL+HHAPfxx2TxEjRqVQXv8bfR79nrynv0UwlILmqpjTCSO64/rSCVrB9yFoBJJGN//uPYSglqFoNYR9toJWiuQJAnRGAsIiHrzqbDGCaYg39Tv2etxFFS1ytivN+kZMnk4Bzbt46XbFhAVG83Z10+hoaq+dQeR58eN7k3G1RM4+uqKNkZ1rE9JknAVVFL215/Qp8Yx5NM5cvh2MNym93fz9iqVCn20kf0/b+fV8+fg9/iIy0xEpVVz1r0X8/NLy5uNS+D3N79h3oi7sBypwJQYozy/rfzuZ9w5ldItBymLeE4IgkDI7WPDmTPZfeMLdLn7gpPOS1CriOrdmaDDzeaz5xBy+8i8cTIAXR+4BHfhcXokkvfXVVDJ7je/I7FvZ0Y/cx2WA6VIzVNmtCnfEo37ilk17H5+OXsuxR//jj4ltuWtUssxpk0aTP22wwSbecQBCGoV2sQYDj3xofIi0nwtJEnCfbSagNXFkM8fY8inc3AdLj+Ob44fo5xXMK5fF458uJqfJz9GyOtDE2tCZdDS+/6LcJXWtmKnxOE9sG47RMDqavFYQRSIG96DutU7j/HgCXhRUKuI7pdN1fL1uI9WE3L7EI2tCzJJUhhBrcLcL5vSD39h6+XzICxhzE5F1GnofMuUYwdGJ5CrxEmD8dfbCLm8rcZzPA0FjRpRq6H8w19k/vD45TyZOg3G7FQqIp51zdftz3gq+fzhrdZSamqnUmHq1xV/RR1FDy0h7PaSfu+lCCqRmFH98BypwNSvKyGnh8o3vkQKBOXf9VpSZ0zDe7SyDXpJCFo10cN6kzfqdvYNvQlUopzjLIKC+Z9x+JmPCQeCdL75nJYDOwWIeg1xY/pS/cV6woHjC1PIRE+5ZBQ1TZ60koQuNQ5PaY3i7dO8v8wbJ3H4yQ/ZNPERAg0O+rx8R+RRAmFfgI3jZmHdeghtSkyLfbE5zw/+/HEGfzoX9+FyWZcrY2ktlzHDe+Cvt2FXPiq0vkcbH40UDFH15R9t0kBj0pE9eTAfjnqQ94bOQK3TKOkcjo3vuDZJsbgPlRCyOhV90cQHKpMBy6pN7J/8sMIHTcNXx5rYcu7jFL2yQj6Ia2u/oBkv9svGW1FH/gNvEXL76DzjYgRRJPXKCbgLW/PM8QNNOX/4MS8joa17WguaoBKVft0F5YS8fjrPuLhtQkSeeWT+Z6wbfA/+WqsS1XBsSCeXS01CdIuHpk0fQzgYwldno0m3NemNjZE26lgTokFL6vnDcR4sO+m8AAhLbJs4G9uWQ+jS41HHtLRhpWbtKj/4GeuGPA4/sATJHyT9piktHx0Os/PsWWwedAfRg3IxHvchpeUw2uZfSZIgLLFx4qOsGXg35v5dEDWyn46gVqE2G3EX13DomY/pcuf5bTxeUv6v/oetNP6xD0P3THTp8cpvUrMxqPRa+v31IQ4/8SFSkwfTnxZgaVsHGLPTkCSJg7PepWbFJhInDlQ8pJuQfMmZ1H39h/J4Q046dd9uhGaHg4TD7Dp7FlvaoOGR+Z+x5dzHCdpcdGqu246jX5OcVHz4M9YtBwl5A3SecTGiQYshK5mKD36mbUH7E1lpoksrPdo2/6uMOoYve5CDL3yp2BLWvcXUbchj5/3vUPTXnxn1/kPKmAlL/DJpLt8NnoGxcxKCeNwxyCnom6bxu/YUceSeVzh4zTxSbjyX6BG926lvRKL7ZeOrqONQRN90mnExiAKpV07A04a+aSLh/gfeptNN55Az8zJZ1/uDLTv4MwgCxtx0Ag12rJvzCbu9dJlxUau2RfM/Y9PERwg6vQo/CCoVKoOOfXe/IUcRndGT+DF9m42vvcXdOvD/Mzo8JTvwb0U4HMZkMileds3x3nvvMXXqVIYOHUpeXh7Llx970W7r8Ol4CIJAbm4uubm59O/fnzfffJOpU6ee8H6VSqUoykAg0OK3psO+E/UvSRL9+vXjgQceOOm42kI4HKa0tJSMjNbGU/O+JUnipptuYuDAgS3u2b179ynR5GRo3ldeXh779u1j3rx56HQ6nn766VZ0+TOc6qZjsViU9b8/rReB2gblt4TrziP+KnmTCzk9qJrl8dOmJhCoaQDilGs+iwNtjAlBJcpfSNPi8dTIOTUThuYS8sjhdc7iGsJOD1Lwz93Xg9X1aNKO5SdUpybiL68hUGMhauwQfIdLTqmdKiYa/9FSjGOG4T/SdhulbU09wZo6kkIOahxeQkW70QyaRI3DS5KpJR8mR+lJUHnRRMcTZ9AyOCMOqzaaJOdxeUT9x1IJCLFJCDGJ6G97jnBFIYJZ/mLpt7uRwmHie2TAKuh//dn0vUrOuVizt4iotATlGVGp8ThrrHR68DKchVVMWH0sn1XckFzq1u5Dn5YAgoC3upHYAdkMe0fOZaiNj0Zl0JJ0/jBEUcRvdRJ0eZGCIZyHK4gd0k15lj4tHl8krJVwECkov2xLPhdiVCJqrYkUMxw4WIDKPAQEFerYTECC4yoX+y0ONOZjvKFPS0BQqZiw+nmiumcg+YOMeP9BVHotN00ciFqr4u6XH0Br0LHtx83EpsRRXlBGzxF9SM5K4aGlc9AadLy09k0eGnc3AYsDTXw0A959AL/FwYD3HiJod6PPSJC/DGckKPNR5gWUvvsDXR+8hO2XPUvOI9MR1SrlN29VA4ZOxw6Jo3pm0u/1u8kWwef24nfJ67r3+y0Mmz4BtVZNfGYSj6x7FZ3JgEqjwhQXTUqPTIq3H+LAys0MmD6eC1++i3AgROXeIszpx9Y1pVdnKvcU8cuzHyvX3A0O1GYjWbecQ8bVE4jqkYnf4vjzeUkSvsoGVCadXCRg5Ra6PX4VAbsbU9dUTLoMBn/6KCqTnnF73iLs8yNGKu4e/GwtA++ayg83vkjfmyZj7pTM5T8+B0DdniLMWUnH6JEWj7vGiiHywpJz4yS6XjMBQa3Cb3NhTE9ACoXx1DRiykzEW20FoNPFIyldsYmAxYE2KYYzflsACGiTYwk0Oqn9fhsJEwZg7petrEXT3AIWB4IosGXKY0ihMH1euwspGGTkrwvQpyfgOFCC2mxU2ggqEUdeCZ6qBhp2yelBir/YQPaV45n883NEdUkh7A/KB++iwOSfn0MKhEg6o6cSKtfppslkXnsWhqwkPKW1eCosSg4pQ1aSMsYmBCzymvlqGvFVNhB3Rk8MmUkkThwEYYmoZi+YKqMeZ34Z3jobvsoGYgZ0pc/iW2WvCacHc/9sDFmJqHRajF1TQRAY9ct8qr/dRNDlVWjY5+U70MSakAIhBI2K+NF98FY3oDbqW9HQV9UAYQnzoBx6Lb4VbXw0hCVi+mcjatX0W3Iv6hgjCALaxGikQBBfvf2EPBXVPQNVlIGB789EHWui29wrFU9snejHX2XBfbAMXXoiDd9tIu3eS9FlJaOKNhJzpvwRRJMQQ9aj19D483aM/bqi65KGNisZvV5L13fnoI6Jos+6txCNerq8/ACBukaCTg/BhohHTyiEMbvlgZnrcAWCSiRl6giOLP4CU246gePSjQSdHtTN9jV1tBFNjInMm6cQaHQqh8G69ASFjr6qBgxZSSSfP5yyZT8SM7wnvV+/B0GlIqpXJ0Ztex11jAl1tAFNjPzstOnjOPzYB4QQUBl1xI/uw8hfF+AtrycY0SOuI5XEDu2meLYdz/Nbp8yN8PzdSMEQI39diC49AeeBEtRmQ6RNglzcp0sKyecMIWniIES9Rj4QU4mK/s289izU0QYMXVIY9esCbLsL0TQ7iIpKiye2Syr2sjq8Ec+6kjV76TV9rHKPKSUWV01L3tdmJIIEfX95EdfuI5j6ZROokXWSFAphX7sHQOGDgMUBCNT+sF2WnUYHUigk00QQjnn9pscrMheSQvgqLbgOlqHPSKR25WZ6LLwVY04aiCKGrCT6vf8w6tgoiBzONJdRQSWSdPZAJezaF9Hzipyky3RvHpKqNhvInjUdwmHchyuIP3swR1/6koxrz0aXltDCyxRoodskCdyltcRFvJO8VQ1t6rYmuVRCOHcVknrhSEW3+ettxI/uw6azHuGM1QsU3earbMC2U06tU7V8PZlXjMOYk4YmPprkSYPlgk8aFd3nXknp+z+3GKevyoI+IxEb8kewppBy88Bj0R6CWo2/Gf0SLxiJeXA3er5xH/YdhzAP60nY48df3SDTolq2IUN2N9aNecQOzkVtNiq8J0aKPTXn32Pe3TL/Nl+voN2NZe0+su+VCz15Ky3Y9xxFnxqPbVchUjCEsXMKvkq5X116vDIGX1UDuvQEvKV1qB0eYkb0wrYln/hxA47dU9NA7tPXUfXZWuq+30q3Z69HYzbirbKgT09QZP9EOmDrpDmkXzcRX3Uj0X07E/b48ZbXoU0w46tukNPyRNoKKpGE80ZQuex7ogd3o8eS+xC1GtJvORe12UTUgBxUJj2xEwbg3FtEyO7GtjGP6MHdW9BQnx6Pq7CKlKkjcBVVY+x8zE7RJZqpK65RvDztO4/gq7Lgq7ViHpBDlwcuRRVtYNDyJwj7A4gGHQP+/ihBpwddWkKbsiIadIz6bQFI4Gmms5r4135c4RS/xYEmxsTw9x6k7KsN2A+WK/YeQOPuIgzp8VSs2ET/BTe1sA9AzqFq2XqY6CvHKnOOzk3Hb22pv5v0Tb9fXsQZ0Tf+iE7SJJrx1zQStNho/HELUYO6UbHxCKerb6Rm+kaXkUDdyk10W3ibom/0WUn0ef9hNLFRaCQJUa1WeMt1pJLtVzxP7NBuDF/xFO4S2Zv/ZHtR5k2Tie7dGcIS7iNV6LOSKH3jWzrPuAhtYgyeku0t2jbtESlTR1C4+AukQAC/xU6gwSGvl8ODuV8XGtbvb2H/dqADp4MOT8kO/FthNBpJTk5m06ZNgHyQ1ZRX0e12K1Wj165dq7Tp1asX69fLL2u7du3C5XJxPBoaGigqOlb1t7i4mKSkJIxGI1FRUYp35Lp16+jVqxcASUlJSpumnIhtoX///vz444/Kv51OJ927d+fQoUNUV8shJz6fj8rKNr6Wt4FgMMgnn3xCQkLCSYvxDBw4kJ9//plgJA9hZWUlXq+XAQMG8Pvvv+Pz+ZQxgZxL82R5HE8Et9uNyWRCp9NRUVFBQUHByRs1Q0ZGBo2NjRw5IhurHo+nzUJBCQkJLFiwgAULFhB7wVjsv2xVfrN89D0F591PwXn34yssx9A/4nU5qAchh5tgXeuNrXbDATKnDgegy/SxVP4o55Cy5ZcTnZ2KKSsJfWocmvQkbCvXtmrfHJ69h9F2yUDfNwcxzkzM1LE41+8kavRAfIVlf94uJxNdjy6gURN1/gRU5mj8RSdu04RQfSPB6nr69sil1OqmSpOAr66Mnw5XMz6npRfj+JwkfvxjG0JMEj5DLAfrnXQdOZ7g4V0t7hNMx/LahKuOIjlteN99jFDJAdQD5Ze89BE9UGnV1EZeSPb+bTWfnPsYn5z7GIU/7aBXJIdYcr9sfA437lorngoLQYeH38+ey8YrFxAOhMi8QA4J6Xb3+fgtdny1Vn4Z/gA/D7ufn4fdT83KLdh2HkGlUeOtsBA3rAf1v+6ODC4sh50AMUNyCTrc+Gut+OtsSOEgqOSXNEFrQPK7CVrLqTy0g00b/0AK+iEcJOSsQwqHQGrNa/UbD5A+VQ6/6TR9DEff+4nfz57Lyk43sO3O17HuKaLyuy388N63VBdV8cpdi7DVNbLn9x2MuWwC0XFmVv/9R0ryjjJj1G34PT4eGnc3IOfcEtQqSpb9yMYxM2lYv5+6n3aQPm0sdT/toNMtUwg63BiyEpV5AWgTzTRsOEDm9WeTct4wNPHR1P0oG3x1P+1QwvJihuTiLa9n47hZvDR5NtaKekZeI4eHDr1sLD6Xh8JNB3hm6J38ZdDtzO1+HY0V9fz04uf0mSSnrhh09Vl4bS6WTnqEZefN5fDP2+l/mex1Pn72dNQ6DV/e8XILT4W4zik0bDhAwGIn74G3CfuD1P2w7U/n5a+zRV7ciki5YAQJY/qiNuqo/vIP1vS5g713voZ1yyG8ZfXsun4xvloryefIY8wa3x+/w42oVpE9ZSjr5r7HF1Me44spj3H0px0YImF3Sf2z8Uf4UBe5VvjBL2yftUwueFLVSOdpY+gyfSzWvFICDg/eWivqaANJI3speqH+tz0cfe0bHHklhDw+gjZZd7oKqxANWvy11ha8CGDdXkDKBSPQZySQPGUoxW+tYvPER9k/403UUXK+pKieWUghOeTYmV+Gu9JCdKSSaMqZfXAW17D/hS9ZnnU9tZvycR6txlPVwLaHl+G3u0kYlEtthA9K3/+ZjRMfpfb7bejS4hGA9OljsR8oIeBwtwjdbkLDhgPEjeyJt9KCLi2BgnmfUP3lHzgOlJIaKciScfV4woEgzgOl+OtseCotWNbtY+PER3EdqcRX3UjC6D5Uf7OJkvd+xL6/GF9lAxsnzSHkOuaNV//bHg49/gGrM6+lYeMBvFUNNGzIo+zD1W3S0F9nI2B1IqhVbJ74KL5aK66CCuJH92HPra/gPlqNY38x/no7zvwynPllf85TvW8n0ODAeahcrlRvdeKracRfayVQZ8VXWY9rXyGJl4/HPKY/QbuTQL2NHX1vwF/TgHN/EYE6K/7qBkIuD56CMrwHS9g36AaO3vMC7r1H8FfVc/TeF/AcOEr+2TOw/bodU/9cBL0W46DuCGq14hVozE4FwLarUD4MCwQRNCpSLxxJ1TcbW6yT64icOxbAPKQb/job0f2zcRZUIGpUpE0bg+XXnaRcPIr6n5r0wnaybj8PV0ElDev34zxQwpZxD5N//1tIoTA7L3uG2lVbkIJhCp76GwC+6kZiI3n07PuO4imvk4sTRBvknHHIucUEtQr7nqI2eP4wyReMRJ+RQNKUoRS/9R2bJz5C3owlqCLVVZvz/KHHPmDNoHtYO2wGe+54DcuGPOp+2kHKBSNInDCAzrecQ8HiL9g4QS4kUvvDdqL7yPZPyqAc/A439fllpA7KRa2Xve+jMxNR67XKh4mcKcM4GslBDKCKNiJq1Lj2F7F/0kw8BeWIBh2B2kZ0WclIvoDiNWYe0x9PgbwfO/NL6XST7HXb6dZzCfsCNKzdh6hWkXnd2QgaFelXjcdXa1X411dpwbG3iNRpY4kf0w9HXgnOvBLWZFxF3h2v4NhThL+mEV91A0GrU6EjQMLYfsrapVwwAtuuQqK6Z9Cw5aDMJxePovanHS34pOS1FbjyS7HvPIK/wY7aqMXcN5uAzUXI4SbQRtoV65ZDHH3tGzZPfBRdahxSxEvqRLqtSS6zbpU9DzOumYBtRwGbJz5Kybs/YMhKxltRT3TvTi10m6fSolRJThjTVw5Fz03n9963E/YHKHz1a3yVcjqAqq82tBhj/U/bSbvmLNRmI+Yh3Qg5PRgyE1Gbjeg7JSleiU28D2BZtYVD970he4s6vYgGrRy+nJlE2ONVcruKei1xY+RIjMYNB0iO2Cba5Fhqvt3cgn/Tpo2NhJnK85JCIeXjkqjXkDC2H459xaRcMILaH7aTcdV4an7cjrFrGlJYwpCVKH9IUYkkXzya+p+2o0kw4y6sxNA1Dce+o8SN6YexWwbesroWsmXonII62kDZO6sUHaDPTCRQb8fYNfWkOkCXnqA8z76nCH2nJPwWO8bcNEw9s6j7fqvSNm6s7B1e9upXERpWcHjmW3iPVuPaf5S6lRvx1zZS9f5PCg1jx/THc6SChg0HyIp4wqVPH4u/1oqroJKKT3/H2DUVQ6ckYkf0QGXUUfXVBkVOjDlp1P+0ndRLz8R1uJz6n3fg2F3ImqyrybvjFSR/gD3XLkDQqAg1o0tzWalfvYui175h48RHI5Ez8vFEzJBcAg637KF/HEIuL4TCFL7zfQt7b+NVC6n6cTudpo8hdlAOKp0Gv9VFOBRC02zNo3PTkAIhcm6QdUDWBSMoW3Hs3bC5vtl3nL6JPqMPIaeXQG0jokFHzLgBuA+WtlPfWPFG9E3KtHHEjemHM6Jv1mVcyYHj9E2gmb7RJsopjWy7i0AQcBVVndJeZN97FMeBEuw7C6j/bRfGrqkkTR1OwOFCZdBRE/FuN0T2OgBPWZ1yWGzolCKnpTFoqf9lJ/Fj+uI8XNFqX/mvhhT+3//n/xgEqcPHtgP/QlxxxRXExR3zbJs6dSrDhw/n3XffxWq1EgwGGT16NJdffjnbtm3jww8/JD4+nm7dulFYWMjTTz+Nw+Hg1VdfxeFw0KtXL7Zu3cqCBQswm83Kc+vq6njzzTdpbGxEo9FgNpu57bbbSE1Npbi4mHfffRefz0dycrKSN7GiooKXX34ZvV5P3759Wb9+PUuWLGHNmjUUFhZyyy1yRUmv18uyZcs4evQooihy+eWXM2LECPbv38/HH3+seBNeeeWVSh7L4/H0008rYwsEAvTr14+rrrpKCUW/7rrr+Oijj8jLy2PlypU8+uijgOxR+Y9//IMdO2SD1Ww2M2vWLIxGIytWrGDt2rWo1WoGDRrE1VdfzebNm/n000/RarU899xzrXI61tbWsnDhQl588cVWfQUCARYvXkxDQwPp6enY7XamTZtGnz59ePrpp5Wcks2fAbBkyRKGDBnCyJEjOXLkCO+//z5+vx+tVqvk3DwRqhd/RO2Sz4m/RjaKGz7+EXVSLLnfvowqyoigUyOIKnxFFZTNfJmk2y5GN6I/+qQYvLU29i1aTu2GA5zx9gy0sSas+0vYfO+bhP1B9CmxjPloFjHdM+Q8Yas3UTFjAXFXnUvs9MmoUxNRx5lBFORE2v4AYZeX6nnvkDL3VtRJ8YRsDkKNdvxlNbh+30bjpz+gSoyj64pXEKOMIIUJu7wUTrmTmIvOIuWxW+WQCbsT26crCTVYAbB/tgpVYhxZn7+OGGVECktIbg8lF9yO5HKj7dmVjLfnsG7LNua//Dohl42Leqdz6/CuLN8rv0hN6y9XKf9w+1EqY7K584GHidZr0R/4g8CGlagHy16OwZ2/ox56NprBZ8lhQUE//l8+IVxxBCE5C/3VjyJp9EiSxIHl6/l97vsAXPTBw6x+ZBmuGisDbprMqNnT0Rh1hINhjv62m1W3vUyPODMTfluAr0FO8F78yRq6z7gQbayJkMfPxqsX0rhdPswe+fFsdj+0lH5zrsC+q5D0K8eiiY2SvcRUAlIwjH1fMSG3l4Rx/Ql5fOTd/7bitTHh4AtyTkkBpJB8+DjryefZtmsvVqudefOeZdLkczDptYSctUhBP6v6Pq70662xYuyUzLB3ZqCJNWHbX8KOe5a0CGfpP/9GsqaNwWZz8vIdCzm6r5DLHryS82+7kGAghEqtor6ijrdnvsbRfYW8d+ATDm49wNLZS5j7wLWkXDACUa1GUImEPD7W9LuTHn+5jsSzBqI2Gwl7/QRsLvLuf5uc2dM48NBS+i+9H22ynFMoYHNh3XaYffe8QdLEQfR8/kZ0KbEAhDx+tl/6LPY9Raw2CKT17sxtf5uD3mwk6Avw4W0vUrj5AAA3vz+bLx55l7u/+gvOehsJnVPQmQwEPT4+v+0lyrYcBOCKD2bhqrfRaXhPYjsl46huwNMgH8qpDVr+fsU8+l16JiOmj5M9X0UB2/YCdlw1/6Tz0iaa6fPG3ZiyU5HCEg3r9rPn9leUF+Oe828i87qzcR+tYv+9b5J+5TgSzxqIJjkWd52NgMvDpmc+YcDt57Jm9jKSB+Uy4YXb0EZeGpCg+Jed/HTrywy/7mz6zb0Cd4WFoNPLobdW0fOeqUTlpCKqVLjK6tj2wDs07jlK5+lj6TdnOqunPI6uyoKhczKD/j5bznVmdyEFQ6ijDPiqG7HtKsQ8oKt8WOnwsPfWV/DVNDLix+eI6pmFIApYdxawY/rzSP4gyecOo++Se5RKqGGPn20X/wX7niKkfl2Z8NXjeKobcRRVsf+FLxm2+FZFT/kaHXS9egKOomrKvt2MOTedA3e8ypCPH2H/Q0vx1TRi6p7B6N8XEfL4EEQRT1kd++57C2+lhVE/P68UZwg5Pey4eiF9X74dXXIsKpMeb5UFT3Et++9/m2HfPIUpNx0pFObAzHep+mI9YWD4t0+jNukRRAFfrQ1NfBTGLikIKpXS16D3HoqEuZtb9aWJFOERtWoSxvbDXVKD63BFmzRMPHsQ/Zfej6hR4bc42HT2HHJmXtqCp7SJMey8egGd7zz/pDyVOHEg/d6agdpsxG+xs+vqhZgHdMUgBnHuPEz2C3ejy0pG1GvxlddRdN9ruPYWEnPWYLIX3I42I4mAxYZz+yEcmw8g+LzU/13++Jg17w4Sr5mM92gVJQ+8gjtScK3Hyhcw9MmGcBj7H3vZcqM8lgn73pZ5yR8kHPFMFUQB15FKNk6eS+aV41FFG+hy6xTU0QYErQZBJeIurKT07VX0fvlOOS+pKIAgELDYse86guXX3VT8Tc6hPfKPl9DER+OvtXLg/rdwRPRk/49mkzBhAIIoYNtRwI4LngJg6KpnEQ0yX0qSJBeH0GkINDoxZKegNumRQhL2fUXokuPa4Pl5RPXsJD93ZwE7pj+H5A+SdO4w+i65twXPb7/4aex7igghMOTjRyj/5HcyrhpP/mMfMOCd+zD37YIUDOEqqgIJ7HklJI7pizbRjKBSEQ6HWXHVAiq3HGTEQ5cy6PbzcFRZqN1zlKDPT+/p4xBUIn6XlyMrt1C7t4guYT9hX4DYCYMINjqIGT+IsMenhOeHPT4q3/iS1NsvRNSoUSfFkn/ZE9QcqsOYk8rw755FHaUn5Paz945XsazZq/CUyqgj0Ohk17WLMA/oioiEfcdher50J/pOyaj0Grxl9RyY8YayDiM3vaq8sPvrbRQ9/ykln6xlyMdymGPDhjzq1+5lwDv3RSqYW9ElxyCIIlXfbiLj8jFy/jlJItDoZMuYh8h57GoSpwxFEyfvm6JGhbesHm+lhajendDERyOFwhTN/5Sjb//A4E8fJe6MXggqkUCDE8u6fcQO70HI4zstuQzU2zhz8ytok2JRGTQgiASdHnZcPg/7niJMfTozfMWT+KobcRVWceSFL+jzwm0t5mXISqb0/Z9InTqi1bx6vng7SecOR5IkfNUNVH+2FseeIvosfQCVXoskgL/GSuOG/Ti3yZ6RUX27oEmJQ6XXEPYHCbt9BG0uSl/5kqx7LwaViL5TMlV/+5mDf/lE1vP/mIuhUzKCIOBvsOPYX8KuK5+n5/ybSb38TFR6ObfkvjteJRwI0ue1uzF2ScVb00DVlxuo/PIPBrxzH9q4KAS1iqDLS9gXpOjVr+mz6FY0cVEgyYdhmwbdSdY9F5J6xXikUEjOiSlJhNw+fNWNWH7ejq+8HtfBMgatfBZ/g0POrxiWOPLsx3iOVtP92RvkIn9qFUGHG9fBspPqAJVRx4BP5xIzOAcEESkQwFdrperTNRS/8jVDvnsWf1kNh+5+FYCc+bcSN2EgarOJsNePoFHRuHYPph6dEFQiuk7JVP/tJ44+83folM7In59HZdQR8vqxbjnEgYffxVfdyMCPZsnpKySJ8o9/5+Cj75F5/dkY0uNImDAQUatGZdKDIBByecm//01FVsaXf4IgCiCKpyQrjn3F+BsdJI7rT9gfRBNnkvkkLCHqNPx21hx0iWbGfvsUwcheGfb62XHf21T/tIPsmyeTfcPZ6JJiUJt0eKoa2Xzn64T9QYa9eidRXVLw1DRQ+tUmPFUWBs+/CUElYi+s4tdzHqfLleOIw4/kCxAT0Texx+kbKRiSbX+vH0EtIqhVHLj8SSyVrtPWN2rC2HcU0OOlO9Ep+qaOg830zfBNr2LIlj8MBCI0LP5kLWeuewFRp0EKhXEdrSbhzD4IKvGU9qIDM95ECobo9dIdGHLS5D0iGKby4185FCmGdea+dwjaXYT9QfwWO5q4aNQmPfZ9xdSv3qmk+wn7g3JO4mZ2/eSaf5zoVfC/Ap6vnj/5Tf/DMFw69396CKeFjkPJDnSgA/8x7O3Sdr66P0O+z3zym9pAP6O1Xe3aA63u+JxgJ0f6jLYL/pwMUoPt5Dcdh2XvtO+LWWf/6bcztvPr3IS809/gV/V9vF19fa47fe/iG72tc/X9u7Da0L5UDTFS+4Ifhnlbe53+u1CkPf2sMQnB9pkpMeH/3LwaxVPIp3sc2ju+9qxye7+Z/28Pp4lR+dvVTqM6fdrX+g0nv6mtvk410eS/AKE2M/CeHEI7xtjevgraoQOGh9wnv6kN2EJ/XnyvLajbKS3+dkiLtp19Bf+DktmeEbZ3Xmrh9PnQ1859rz38q6d9Ojv0H1wvrdC+MXqk05fL/6SseIX20TDQjtRXWUL7ItDs7dA32nbylJfTtznauxe1R1Y6DiX/5/F/7VCyI6dkBzrQgQ50oAMd6EAHOtCBDnSgAx3oQAc68GcI/98Lj/7fjo5DyQ504J/A4sWLqa2tbXHtmmuuaVWopgMd6EAHOtCBDnSgAx3oQAc60IEOdKADx9ARvt2BDnTgP4YfU6487Tbt/RYVaEeoh/gfDG1oL3ztCEWJbmeY6KS9fzntNmv6P9muvlzC6YeinL9/Xrv6ak/Yt6mNwjr/LrQ3TEls527e3lC79iDQDllp79fT9oSkthdSO+b1nxzffyvaq3tV/8Fw5fb0BRCtCpx2G0dIc/Kb2kB7+Pf/sffe4VVVWeP/5/aadtMbIRBK6CX0JgKCdewFrFiwIgqIoggjIh3FghTLoIMFLChipTfpLRBKEpKQ3m7v7fz+ODeXhOKMmfnOO+/7y3oeHuDcs8/ae+3Vzjprr9VcaI4OaK6sNOe44n+SFs2FFt1xAZorX805QvyfLmfRnH1u7hz/2/O+1P/BY+nNpUVzeLG5/p7qPxi+aQ4fjqr+8v/BTP57wPVV894//pOgub15Ja7+p6AlU7IFWqAF/sdA0yqe7iueRRGtw5pbjLfeKhbTDgQJen3o2qZwZu6XFL3/Q3hMu2l30uaJ65HIpHhqLOwYNoUOL91F8k0DkEdqcVXU46u3cXTaR1jzzofHaTMSGL51PiBQ/dsRPPU2EoZ3I+DycuTZ5UhkUoZufI1DE5ZS+YPYITyiUysGfj0DuU5NwONl/70LSb6xHyk39kMRpcNZVkfA4eb4jE8x7j/TBNfVIVxVvx3BG8IlkUhQxkXiLK4GoOLHA5xZ8i2aFAM5KycS3bk1yCTYzpSz/boZdJk5jpTr+6JOiMZeVEXQ7eX8jwfJe1Mc0+/tJ9CmGNAkGfA73dTsysNjtJJ0VTfkWhU+m9ipUi6Xom+XyqZOj+IzO2j3wh20efIGJDIptjNl7Ln2FQRfgJTbBlE1MJnFH75P0B+g5LP1PDL2ZqQRiUg1Ym1Pu8XCtGlTOX/+PCqlktkvTqRdmwyQKjAF1GTvW8DZk6f5+LnXuMeSggIpHeY8SNyInmIR7Invi01PRvREIpWKjYf8AYrWbCX/3Q0ARHXOoOdbj6Fvm4JEJqV+72l+v3cBcr2Gvh88S0yPtlRvPoo8NpOArQbB6wBAqo7ildcXsG37DgwxMaz/5D2kOgNSpdikyG+rhcClNei0reIZ+sNfUcbo8Ts97Ll7LuYj54gbmE2/v03Geb4GKWDcdZLovu3RtUtFFmoK5Kmo5/yHP6NtndhkjT6LnW4rnkXXLhWJUo6rqJrfh00BoMOcB0kM8atUKaf6+71Edm8TpkfQH+D8mq0UvPs9AJGdM+jx1gR0IXoY957GXlhBwoieqBOjkSrleE12XKV15M34hOS/9CdpTA7K+EiEIEikEiRSCafnfEHR+xtJuW0QWc/dgjYtDiQSTL+f4uh98xF8AdIfvZY2z9+GIkoLAjjP15D72FJsuUXEDu9Oh9cfRCKTUr5mC1Xf7aHbimdRJsQg06rwVNYj+AKcevFDkm8fQsqdw5DpxcZXVd/v5cSEpXR9awIJo3rhrbOyc9hUNK3iGbhxNgpDBBKJBCSwZ8wr+B1uui19nMiumRTM/ZKajfvotuJZ5NE6Ag43UoVc7FwuCCARGwX5LQ5OTHwfW24xAOmPXkv6Q9egyUhAEmrecPiuOajT4mk75XZ0HdLEbs4WOwVvfEGb529FEa0HmRS5To23zsrvw6bQYc6DJN8xVCzkHwwikcvYP+ZlFIaIMD3K1myh+rvfQ/SIRqZV4Q7T4yM6LX4Uffs0sUmS10/Fmq2cmf5RmN5yvRqfxYm3zoJMpUCiUuA320EAeaQWWYQGmUaFRCLB9HseR+6djzI+mi7vPoW+UwaKSA2CAK5/sF99N74uNqIAXCXVBGyu8H7Fj+qFIi4KZBICVhcBuytMC6RS/BYH8igtAZeXoNsnNmsJBhH8ASrW7aDVo9ehSooh4PRg3JnLiafepfPbT5JwXV8kchkEg7jL6zj+6FLcZbV0+/B5onq3E5t6KOVNxunap5G98FG0rROR6zW4K+qwHD1HdK8sFHFRSOQygi4vXpONsjVbsJ0oIft1sXGEwhBqSOH0cPi+BZgPnCWqVxZ9188U8bi8HLxpJrbcIrRtk+n52Uuokw0ACAgUvP4551f+SPbCR0m+YwgSqRTriWIO3jMPv8UR1hvq1FgG71oCgSBStYKA04OzuFpsGBAUUKfFIpXLKHjjC6pD/KuIiUAercNTaUQilVL9wz4iumQQd3VPQKDsk02ceflvALRZ8hQxI3Pw1Vmw7M4l5upeyCJ1IAGZTo1EIcdXa8ZvtCGE9uH3a15G3SqePt/9VWyM5HAj+AMIvgBeoxX7mTKierQN6ylbrthRvNuqZ0m4tg8IAjU/HST3qXdpP+tekm4aIMqmTIqzqIrjjy0Ny1erCdeR/sBI1CmxCIEgdVuPkfvEO3R972m0bZNRJRtQRutBIsFZ3HQsUgmDf30Dd5WRk9P/Rs8VE1FG67DkFqNONmDo2wFXpZGAy0PQ7SPgcHPihQ9IHzecxDE5KOOjxMhBWLd9TnFIt7V97tbL6rZObz1O0s0Dw40gGq8/dnh3ui6fiEynxme0cXjcfGy5xUR0ziB74SNIVQqxKVlQEJstmexicw+NioovtnP+o1/oEtJXnloLQa9PbNgR8mkCLk8T2jfoKW3bZLp/PBltejzIpEikEs7O+Zzz728konMGvb54CaUhAqRS3JX1HH1gEbbcYuSRWjotmYBhSBdkWjWeahN+uwt1kgGkEtxltXhrLZyc+D5tp98trvtf1B2NdT2CcFm5RCqh4rOtFL/7Pd1WTSKic2skMgn2M2Xsv/Zl2s+6j+TbhiCP0op8GRTIf+3vlH74C1KVgpzvZiHTadCkxxFwezHuEPVB1kviGlRJMSCR4K2zcmTsPGy5RahSYun07lMo46PFOQgC3moTeROXYQ/t76DclagSogl6fBy8/pXw9Q6vjiP+ml4IPj/uahORXTJRROsIOD0cuOsNrEcK0WWl0DW0t/mNbJEiLlJsWmK0QzBI2d+3oGmdQModQ5FplLjK6sI8L4/U0nnJBPQd0xAEKJj3BdnzHkYZK/pVjuIq3KV1nFvyDe1fHdsI114RV8guKaL1YsOeinq8tRaU8VGXyHK/HYvRZSUjCOCtNuGzODg18X3ir+9LxpM3IlHKKfvoF85O/xh1q3i6f/ICmswkgl4f5n1ncFfUEzu0K8r4KKRKOUJQwF1Wh7ZNEntHvogqIZqO8x6+RNdfTmcff3QpaQ+MJPn2IUhVCvwOD746C+VrtlD8zncA6Dtn0HnpE+japoBMguNMGTKdGqlchiCIejbg8uAtq+PMs+/iyC2i7dxHSBp7tbjGKiM1X++g9O1v6XvgfeRROtHPX7uNgqkrRf228lm0oQ7yypgIFDF63FXGJjIqNHrvODv3S4rf/4HsOQ8QN6InytgIZBqR76t/Osjxp95F8AXQZaXQ/f2niejSGp/JjnHXCU6Efht84B1kek3IHgQ5cOPMy/q+JVfw9aRKOYLPj6O4mhOvrKbL6w8Q0SFN9PXK6jj7ymo8VUaRPwwRSBVyZDoVMq0ad3kdlqOFl+gbEN+7uq14lohumSLv5Zdz4pll2HKLyfn2VaJz2iMEg1R99zvnFn0l3tu1NQGXB3dpLYIvwL7R00W/6LYhyPRqXCU1BN1eCt74HCEo0OH1By/xs//PQcvx7X87/LfXMG+B/x/Cfffd929/5lNPPYXVar3k+pYtW5g8eTJTpkxh8uTJHDhw4N+Ou7kwa9Ysnn32WaZOncrUqVPZu3fvv+W5J0+eZN68ef+WZ/2re9X+lbEUr9jIzgHPIdOpMQzsxM7+kzg1YzVIpU2CkQCqpBgyJ1xH7tQP+Dn9PoI+P70/now2M5lDDy3h4H0L8ZsdFCz5hh6LHmkytu+Hz2E5UUzd7jxkOjVxgzqxecDzHJvyAd3nj6fTK/dQs+1Y0zGrp1C5YR8bW91HxfrfSbtjMPo2SWwZ8Bx7bp2N3+rk6KQV9Fz86CW4zCFc8hCuTQOep2D5RoRAkK0jp7N15HTOLPkWgKA/SMDh4fCkFfyUPQFdq3h6LX0cfZskDj31HsZDZ/FZnWwdOZ28N8Uxgj/Isb+uwZRbzKEXP8ZndqBOiCZhYCd+HDiZ3ePfwmd18Ouo6ZyZ8zn1v+fhMzvQd0yj9aPXkvvCB/zS+gGUsZG0nXgzAPbiama/Npv7TkfyesooftqyiyqTE4lcgd94noCpFJvdRnbnrnz76QreePk55r29CgCfMpIVK1ZyrN8U2tdJuerOmzikNBE3ogfazCR293+WU1NW0XX5M+L/B05CopThtzjYM+R50m4ZSET7VAA6z7gHv8PDkedWsn/8m0R0SCVj7HCCHh+n5n/Fidc+w5DTHsHXqBi5VIZUE8lNIwexfJGY4SnVxiCRKfCbSgnY65Dp4y7Lh73efgJ3jYXv0++nbtdJ+qx4Nvxb/b7TbB05nb0jpqFKNmDcnYf12DlqfjzA+VU/4rM4aP3UjUR0aR1eY/aCh2n3yjhKVvzIkXsXUPfrYeTROoAwPQ7d+honnnmPoNuLOjW2CT22Dp1Cyi0D0Yfo0WnGWPwON8eeW8HB8UuI7Nqa2EGd2D78BfJmf4arrI6K737n+HMr6Ln8aXSZSWzp/QzGfWfxVBn5ufUDBP0BZCoxi8pVUoMjv4Jjk1Zw6KElRHRpTerYq9F1TCdjwvW4ymqp356LNfSSk73gYZBK6DhvPEfGzmXPkOdJumUQ2fMfoWTFjzgLyrEczqds9SYKF6yl05IJROW0x3w4n1MvfICnxoxhYCcAyr7YzoG754bp2/3tJ/HUmNl51VTqdp4Id0v3me3kvfy3sA5o98pYSlZs5NhDi9GkxWPcfxrr0ULcFUZc5fV4q83kTVlFpwWi3Os7ppF27wi89VYcZ8ow7j6J9XAB3VZOwnG6VNw7s51jDy3i1JRVdH7nSUpW/MjuAZOwnyqlfM2W8H5F5bTHcvAsJ556F1foQ8TF9Ei+ZRDZ8x+mZMVGHAUVWA4XULZ6M4UL1tFt5bOoEw1sbf8wRe9uQBrKdm6gt/X4Oba0vh+JXIpcr2H3gEnUbzpC2epN7B0xTex4rZBz8tn3OXjLX9F3FvdL8Aeo2bgfV0k1xp0n8VQZQXLl/er2wXN4asyYdp3AcjgfqUIe3i9tZhJ7rprK2ZmfQEDAdrI4TAvj7pNIlXLOvPwxzsJKvNUm/BYxKLN3xDQKF66j3SvjcBSUk/f8CjyVRhCg/Wv3EzusG0VL12M9UoDrfC0+q4vsBQ8T8PgoXLCWgMONz2JvMi517NW0f3UcdZuOYD1ayLGHFiEIEHd1D3GOsz5FIpVS8+tBdg2ZTPItg+i8+FEOjp2HRCrBb3GyZ+SLmA/l03XpEyKt26fgPFdJ3ZZjOIuqRBoBzqIqQGDPkOfZ0u5BJFIZ9lPniRvRA8Owrpxb/DUHb/kr6qQY2jzzlyZ6o+Nr9xNwevA7XPyadi/1u06i75DGsSffZf8tf2X/La9RtKyBf0V9sLv/s9T+eICyv/3G3hHTSLp5ALFXdWfP4Oc4dPvrohyG5L72y62cGjcbqU6NJjOZ4hkf4i6qxFtlpGDi2wQdbgDy7niV3FGTOXHtC2FclkP5FLz+GZYDZ/HWWtjR/XEqvthG3NU9muipBlAaIimYvxbnuSp8ZjsdXrsfXWYyhQvWYTt1noDdTdFb68PypUqKIeORMdhPlXJy0nLqNh9FGRNB6tirOf7YUgre+AJ3aS2u8jrK1mxG8PrDYwEyH70We365SMdXxlK04ke2DXgeZWwEkZ0ycJbWcm7ZD/htLnYOn0bBkm/ouWoS2sxktvZ+BtO+M7irjPzS+n6ERrrNWVKLI7+C45OWc7iRbgNw5Fdgyy3Gea6q6fqlEjotfRxb3nm2ZN6P3+Gmy9si37R7dRznFn0trqe8HmRSipaux1tjxnLgLLW/HALAb7Zz+uW/4SypxrT3FLsb+TS7+k+i/IvtxF3dg139JzXRU87CShynSzn53HI2X7SWTm89jt/mon57LmdmfYoiWh8e1+H1B/FUGbEcymdLm/txldYgUyvZmfM01ev3ULZ6E7W/HabTkgnEDe/+L+uOxrreVVKNt9YiyiWN5HLmJ/hqxUZ8gj9AwOHm5KT32dbxETStEsRu15lJ1G0+gru8DtuJYg7d+hrJtw8BIOjxcejW17CfOk/e8ytxFVUhVchJHXs19TtOIJHLMO09TfH7PyBVyukc2iPBHyB/5qcUzPoU+/Fz+M12ipd+S4cQrZLuHIpUpcBTZcJTYwpfB6jbnsvuYVPZPXwa+vZpAGFZ7rHy2T+0RfuvfxXT76c4/8HP7LtuBq2fuhHD4M5YDuZz4Oa/NuH5jq8/QN3Wo+wePJnfr36BjCduxFNjZkv7h6n5+SAyhZy63w6TOu4qTr/8N4rfv0hvhHQxgoCrrJazr65Gn92Ko/cvaMLLcSN6ELC7ODvjEwSvH0+1idNTVtFhwSMk3zmUo+PmYf79FLFXdUfXPpWsV8YhVas4evcbVH+7B6laQezQrpx5+WPsp86H9yjo9eMqrcV+6jwd542/RNdfTmf7rC66Ln8GdXo8h+9+A7/NheD1hXmqQc+1f3WcyCvPLef4+CXoO2VQuW4nv496EZlagau0lsp1O8mfspys+Y8RM6In6oxEfs8eT+6tM/GbbMQM70nyA6Nx5JWwO+Mecu94jYRbhxLRqx0Axx9byt4RL7J3xIsEXB5qNx2+REbPzFiNRCoN01701ZLZ2X8SzqJqPDVmHCH9mBbSKT6zHa/ZQc3PBzn3zvf4zY6wvpGqldhOFLO51b0cum32FX3fy/l6RR/+jPVkCV6Lg5otR+k0YywnZ/6d3Bc/puK73zk6aQWdlzwW5kXzvtP4LA48VSY2t3mA8s+3XlbfNPCv3+7CW2fFU2WkbvNROi14hNbP3IS+Yzqb2z7IwVtfIyK7Vfj5nkqjaLdWb2Lf6OlhP/b8Bz9Rtvo3/FYHe0dMo27rsbDuaIEW+LPQEpRsgf/fQn19Pd9++y2zZ89m0aJFzJkzh4yMjH/5uYHAv++Y58SJE1m4cCELFy6kf//+/7bn/rdA7ODOVG/YB4Dg8yMExC9PdVuOIZXLkCovPYomUyup23JUzJSstRDRKYPydTswHzxL/Y5c5JFaHOdrwpkvAOpkAxEdUjm98KsQrgCCX8RlOlyAtlU8tTty8dZdCFzL9Ro0KbHkvvQRAKVfbCdheA9K1+4k4PRgPlyAIlKLJjVWzNZqhCuyEa5gI1y2s+VI5TJUCdFN1uSpMRPVpTUVP+zD73BjOXWehKFdOb92JwA+ixNFpLbJOHeNGVNuMYmDO1Py9S6s+RVI5FKCIRrWh+anTogm5ZZBVH67BwB9u1SkSjmVX+9GCASp3XSUlNsGAXD86DFi/QrigipsR85x3XXXYvUIBF0W8HsQfG6kMjlDBvRDIpPTJiON8qoa6owmVLootmzZgk8SpGztNnpdM5SooIL4MX2oXLcDAMuhfJTx0dT8coioXlnYT5chVStRxERQtv53kkb3FvdHgKguGVT8sA95hAbr6TKSx+SIX+X3nyG2XwccJdVwybF0CTk9uxEVGQESkMgUBN028Zl+DxKJFC5zTDymRxsKQsGD/GUbUcVFXrJHAIbBnVFE6yj/+2ZKlv9AROfWyPUahKCAae/p8BrlkTpih3alZsNezHtPUfnNbuR6sXNvAz0c+eXUfL8XiVKB6fdTTeihjImgYv3vJI3OCdFDIKpLayp/2Ic8QkvQ7UXwBwk4PRR/+AtSlRKZRolMq0Ku01C+TuSbqM4ZCMEgyTf2w1lUhaF/R5HnD+Zj6NeRqg37MB0qAImE+Gv7oGuXStDtxW92ULl2O7W/HEIRqUMRE0HciB44i6pxldQg+AJUrd9DTP9sajbsRRDAcjCf+Gv7iNmfGiV+q5PKL7ZR/ulmJBKJuK6EaEx7T+MzX8g2i+rZlnPLNuDIryB/4TqkCjkKQwTeOiuWo+cQfIEw7as37EPXLhXT/tPEj+hFxdodCP4AzrPlYpZ0aR3ySC3KhGh07VKxHMonslsbit/bgGlPHo6iKhRxkfgsDiK7t8VbYw7vmSJSi2mfuIfF76wnum/H8H75rU4q1+2gev0eCApI5HKi+3S4LD2qN+wDQcB88CwJ1+Ygj9SiiNZTtX4PAaeHgjmfi9mHMfowvSu/2IYQCCJTiXuoTIimYu124q/tA0DsVV1BIqFmw14sh/IJerwk/mUA3hoz+o7p+K1OKr7Yiu1EMTKV8or7FdGpNSXLNiAIUL/lGIq4SNRpcUg1SirX7SDo9FD+6WZkGiXuKnOYFjH9s/FbnMSP6UPphz8jj9Thd3mR69UoE6KJ7JaJ3+ogqmcW1ev3ULV+Dz6znfjRfXBXmYgZkC2O02twl9cij9SJcuMP4Kkxo4qPbjru2j4IAsQMyKZy3Q7kkdpwNqxcr8GeVxLK0Awi+AKYD5wh6PbhKqlBEa2nftdJEsfkYDmUH87UjendnnNL1xP0+gjY3cgjdSgToonqlRWmU0z/TniqjET2zCJ+TB+kKiUVX24Xae71k3RD3zDfJlybI+KL0lG/O0+k1bINTfjXehH/1mwQPyyWf7aF+Gv7IFHIUMZH46mox1VSg3nfaQIuD0m3iUEa2748AiYbMr2G2q+2ETO6L1UfbUSqUmDbdwrkMpBeetTYMLgz9jNlAAR9/rBN0GWlEnR5USZEh/WUMqTn9NnpVIVsccXaHcSPzqFi3Q4iumVS8t4GJHIpnhpzWL4AJDIZMYM6UfPjAWRaFTU/HSTh2pyQ3OTgtzqR6zWUvPcDErkMRYweZUI06mQDCaN6UrpmKwBxgzuHcevapuCuNoEA5V/tQq5To0qIxnQoH3WygfKQLYkM67b+OIqqMPTPBsB88CyGfh1Cui0/rNsAtK0TqfpuTxM93cADgl+g/JPfEHwBKj7fhioxJpyJLYvQED8mB8vBfBQRWore/g65XkPZmi3os9MBwvutSYvHFjqh0ZT2KY1oX9CEjg26LXZIVxxFVcSE1qKMjSTo9VGxboeoq4ICihg9mswkYgZkI1WJciv4Aug7pCMEg8i0qrDukGnVqNPjkOnU/7LuaKzrQUIwEBTlEgiG5LL8081IVQqkGhXeGjMRXVpTs2EvAYcb26kSDEO7UrluB9p2KZj3nUEeqcNVWtuEDwNOD4bBnan99SASuZza3w4Tf20fAnYnQiBI+aebsBw4i6usLrxH3hoz9twi4sbkUPnFNhz55fiMtvBzM6fcQcnb6xECAYJuXxN89duPh/1OVXw0zqLKsCwrQ37A5WS5esM+vDVmSpZvJOHanCYZyRXrdmA5VBDm+Yb9Kg/xu+ALENlV1MUBu4viZRtQxEWiTIgi6PJdUW/U/XYoPD5uVG/qNh0mfkyfJrwcP6YPpat+JCqnHT6THXmkDndpLcqEKJzF1Zh2ngBBoH77MeLG9CFmcGeUcRGYfz9Fxdrt6NqlIVUpmuh6V2ktquQYakN+m7Oo+lJdfxmd7SysEP29Hw8g+AO4K+qRyGQoYiKoWr+H+DGiXAoCYV4RbYmT6H4dCVicuCuM+Ex2UR8ezkceqSX+5sHUrN1G0OkWr0XpkKmVRPXPpvoL8WOiPfec+JEvOuIS/ajNTKJg/rpLZLRuyzEkjd47EseIOhBAkxaH4A8gkUmpWLuDxJCe89ZZieycgS2vNKQ7L9htmUZF9Xe/h/XNlXzfy/l6yhg9xgNnsZ0uI7JTBnK9BtvpUgIe8aSPXKtCEET+qNt6nJgB2ThLqgkGRJuoTou/or6JHdoVXbtUKj7firvCSETnDOSRWtIeGEXZJ5sQvH4shwqQaVXEDu0afker+m5PeG2N/Xp3Wd1l7WkLtMCfhZbj2y3wvwKqqqr48MMPsVqtqFQqJkyYQGpqKgcPHuSbb77B7/cTERHBM888Q3R0NDabjaVLl2K1WsnKyuJypVMtFgtqtRq1Wnxpafzv4uJiVq1ahcfjITExkSeeeAK9Xs+sWbO47777aNu2LVarlZdeeon33nuPbdu2cfjwYbxeLx6Ph2nTpvHRRx9RWFiIRCLh9ttvp3///hw7doy1a9fi9/tJTEzkySefDOP8Z2DVqlUUFhbi9Xrp378/d955JwAFBQX87W9/w+PxIJfLefXVV1GpVKxZs4a8vDx8Ph+jR49m1KhRALhcLhYuXEhFRQXZ2dk88sgjSKVSdu3axbffipl4PXv25N577wW44vUGsFqtzJ8/n9tuu41evXr9U2tRGCLwWZ1hh1CuUyPXX6CFu9IoBnJCgQOAoNePz2znqgPvEHB5Me0/TWSnVmIGQ6NxGQ+MpGbLhazH7vMewlNjCeOS6dXI9SoA1EkxSBRyanecICJ0vAMgsmtrgn4/3Zc8RmSnDGwF5SiitLgrRFxJ1+agTjHQa9nT7LlnfhNc7hoLNKyrES4AqVLOkG9n4Cip5sRf12A7U47SEIHP6kAIBNGmx6HLSESqVuKqMCKVSzH0bodUKafvh8+yf8qHWM+KGSZKgx6vxYEm2UB01wwcJTUodBdwuSqN6FsniJkSoeCqq9KIRCZFHqkl4PYS2T1TPB4GmKVeooNKANLHDscRJ0WhVEHAH36mx+3icG4enTNiyc07S2V1DXUmK0kI3HfHjcx4+yPSrSZWJI4n2x+JKjmmyf6IjrsfVZIBT0U9ErkUdbIBd6WRmF5ZAJxe/BVD1s9k1P6lSKQS9j/yVjgbVZ0UQ3S3TGp3nsDQM+0CQwUDBF1m5IZWyJzS8LFeghfmLgQDSGRNg5JKQwRCMIizrC7EP/UgCGiSYwAw9G7H8M1z8ddbCLi8qJLE9bgrjKiTDfiMNiK6tcG0J+8CjWrNyDSqML95akxIFKK5vZgeCAKCP3AZetQTHaLH2cVfM3D9TEbsfxukEpyltagToy88IhAg+YZ+JI3pg+1sGa7y+pB8OXBXGEm5bTCV3+8j5eYBAOHfhECQVmOvwrQzF312KxynS1GlxOK3ufDUWUl/5FqCXh8+sx1d+3Q8FRfm7bc4CPrFDwlnZ6ym17pXUMZFou+YjqOgXAxshdbpMztQSCWokw04aizhZyhCtHeVhmhfYURAQBU60tYAMq0Kf0hX2E+Xou+QjiJKh6fOijYzEXd5Le5KY5iP1MkG7KdLyXr5HggKeGrMpI8fjaOgAgTxw4EqOYagxx+eR9DrR50QjbfSiLvCiDIhCsEXQJUc02Qt7sp6VInRaDISmtDDZ3ES9AcQAkHOzFhN70b0EHz+cFYYiBlBytiIC/S2OlGliMcugx6fuI4Qf0X3z0YIBAnY3WF+cpfXo06NDfOTTKMk6AsQ0SUTZ3E1Mo3ysvsFAu7S2vB+ydRK2rxwJ/ZT58PrUxgiEPxB5FpleE9keg3eOkuYd92V9ZT97Te6vPc0/TfPR6KQYfo9j4jsDISAWNJA2zYZRZSWgjmf0WnxBPTZ6cgjdVR8to1WE64T9yDJgN/uIuj1NRmnTjZw/JE36ffbPPTZ6Qj+II4CMfDcMC7g9iIP6TrBHyToD6AwROCpMRM3rCsJo3rhd7gJ2JwhOhlwNbET9eFnNdAp6ZaBmH7PQ5UUgyo5BrleHQ5cu8pqierRNsyPbZ6+iaOPLSXj0WvDR7ob+LfT3IcIONxUh8qASBvxLxAO1A47uYqA3SXyZQg8dRa0mUlN+F+qkOOtqEOZZMBbUYe3oh5lkgHB40MikZL9+UwEQaDm019x/3AIv9UJgkD6+NHiUX1BQB6lQ5Ucg6fahDrZgLfGHKaB4A+IYxrmV2EUbV25+Lu7vJ6gx48yNjIsX9Zj5yhd/RtZL97J0CPLqN9+nOof95N2n5glpE42oIyPwltvxVlUFbbn6mQDGc/8hVOvfYZcr0aikIV1UcLo3hAMIpVfyJdowBc7MBuf2Y47rNvEgEXybYMuo9tEWqePHR7WbQ2yUr/9+GV5QIJwQcYrjGE5PDNjNb2+mI4yLhK/w42nxowQCOKuNCIIoIjSh5+nMESEShqI/mZjn0adbMDdhPbGJrQXAkGSbhlA9ff7SA6txVVcRVROezrMfgDBH8B26jxShZyoHm3EI6cjehIzqBNxI3vht7lwV4jrSbxlEIbBnUVcdRbkEdp/WXc01vX9Ns1DIpfSbuZ9OArKUUTqwuvymR3IdSoUhojwutTp8WgzksRjx+X1yPUa8di5Xk32okfx1prD4xVxkcj1GoYeX0HpR79Qv+04GROuR5VkQBDEPWr9zF+wHDyL8preIZtiCst4w1qshwvwVNaTeOsgkEiw7D9N2vjRooxV1qNKNmCvufARWmGIAJmE+p0nwzyAID7T08gHlV0syyE9rU6PRxkXhafG3MhWiDzfsF+dlz5BROdW4geDoBC2e0m3DEKmVpL0lwHsu27GFXEROvLbsHe23GLxOHtjXg7paGV8NEG/P7zWgM0lyngIvLVWNBkJ+K1iyZC4MTlYjhehiNEhBIQmul6dbECmVmI+eBZVkgFfvTU8rz/S2QdumEHssG5hf89ntqOIEnnFU1FPZMi/ObfoK3K+m8XgA+8g1aow7z+DNiMRAIlSBv4Lx2S9lUbUrUK2Vyql56/zUWckUv31ThQxEXiqjPTctBBNZhLeGgu++gv+BkD8qF4E/QGcIZ37R+8dDTajQad4ay0oE6JwVxhRhZIeGn5rSExo4AcAiVxKxhM3kHb/SMo+3fQHvu+lvl7a7UPw293sf2Ah3Rc/hiukL6K6ZZJ66yBSbxlE7pPvkP3GQ2jS4vDWW4nqmYUiRk+nJY+hTrqyvpEo5bjOlIllJtzesN8U1TMLVWI0/X56nYDbS8DpIaDxhPmv3av3om2dROp9I8L8oW2bItqZ2AiyFz1KzQ/7muiO/9PQ0pLl3w4tmZIt8L8CVq5cyfjx45k/fz733XcfH3zwAQAdO3Zkzpw5LFiwgIEDB/L992JdjnXr1tGxY0cWLFhATk4OdXV1lzyzdevWREdH89RTT7Fs2TIOHjwY/u3dd99l3LhxLFq0iFatWvHVV1/9wzmePXuWp59+mpkzZ/LVV1+h1WpZvHgxixYtokuXLlitVr755htmzJjB/PnzadOmDT/88MMfPvPtt98OH9+22Wzcc889zJs3j0WLFpGXl0dJSQl+v5+33nqLBx98kIULFzJjxgyUSiVbtmxBq9Uyd+5c5s6dy+bNm8OdwgsKCrj//vtZvHgx1dXV7N+/H6PRyJo1a5g5cyYLFiygsLDwD683gNlsZt68edx1113/dEAS4JJa8hIJl9ZSbnpBHqlFplWxrc8zbOn+BFKNSqxV1ggUUToSR+dw8vXPAUgc1ROP0UbAe6FpgKTRo7vMvh9HUTVCsCkuqUL8Ylr8t9/YMeolAi4vEuWF7zhVPx3EdKiAk3/9O9nT7miCK3gRrgbbZT5eTP2Bsxx44l3Offgr/T6e3IQWMq2Kvh88x+lFX4cnaD5ezC85EzEdKaR8/V4Gf/x8I5KJ9bQGfTiJI69+ihAULrGTcX07YDpwJpyd5iqqwmd20Hfty/T9/CUcZ8suqeptGNSJ9LHDCbps4r5cQEhqWjp2cz23PfQMa775gY7t2iCTyQgGg2zdtY+/Wjvxgr0DAgL7FUYu2egGgjR6bvijQejvVncPw1tv49fez5A781M6vzoufE/X2fdT/v3eS3lFIkWi1InHzM3lIiLppd/dLvEjrtDTQBAu0H7riJeoWLNFrCl20QB9ditc56sJujwXPfMiRGHElyIUaEqP8L2hv9JC9NjU+2lOzvyUiHapTR7vt7uo2XKMQw8uRh8KrIcfJ5EQ268j1ZuOhGnY8FtsaJ+Lln6LIAg48sWjeboOabSfdR/2kyUX9uYSeb3wz7QHR3Fu0Vc4Cio4++pqIjplXH6dFxH/Sj2bhD8oqu7Ir6B09W/INEo6zLoXv92FEBCaPF9cSwWlH/6MVKW4sBZ/oNF9jfn6MvMTGv94mYlelo/Ei2kPjqIwRI8zr36CPEJz6fAgYXq3f+0Buq18DsHrRxCEJutIumUgnlrLJeMbz08ik5L10l2cnbEaoSFT/5/Yr4DLy/n3fwjt18W0uBRl44ck3NAP57lKjoybR+WX24nq3f5yA0i4tg+Os2UcH78E57lKMp+/Nby2KzGAIAikPTgqPO4CTzUd13SO4kcIeYSGiq93Uf7lNgoXfxV+ebwSnoZnSRQy4q/pjeVI4SVrbYQBgKypd1C84kcCbu8ltwU9Po49tpR9N80ipn9HIjq3uvRJQQFnURU7ezyBVKsOZ3M2mtjlJ3wZHVH25lpyR0/h9LjXSXzwWqJyxH0oW/0bu/pNxHKkECEQpP1f7wuvqTGfCw0fb/4puMCX8igdcVd3x1VWx/buTyDTqki8rk+TZytjIzHuyG0yPqpvBzHz7HhRw6IAkGqUZE26Gef5mkuWH9WtNeljh2PPr2hKBgnE9utIzabDYXo0/Ga4SLc1xtVkRf8EH5559ROMO09QvmYryrjIxjfQRBH8Ez7NlWjfwH91mw6H71Gnx+MureXY+CWcefUT9O1SAQGJTEpE10xc5XXkTVpOwOVBESoPIggCJe9twFFQQeXXu1Clxl9mYRcm3Bzd4TxXhbus/lK5bEyWRj5N9w+f59yiCz60u7ye44+9heVwId56K5rM5CY+gLuinp09niCqVxbatslN9ij5zqEI/gCWA2cREJrglchktHnpLvJn/I2A3YVEKiXp7uE4Cy8E/ZtO8gK0nnAdCFC37fgf3ncl6PHhc9jPloUD0o0eEN6vstW/sXdkyJdUXPBbi9/bQMDlpW7zUVqFAqdXhCZ26eKpNiK8pMkPl39W6J5Tk5aT9tA19FwzDZCE7OSFB2g7pCEEBVxFVX9KZ3d68/E/9vdCkHLPVfjqrezs9ZRoS3pm/aHMhiEY5MjIqVj2n0bXPk0MJgYFjoycyr6eE5BFaFBnJDQZknB9X7FWcpgGl5HRiy80oWV4EVecXsPczQfOkvfccg6PnUv6Q6PFD9NX9H3Fvxp8vbpdJyn66Bc6vTqukT8oYDleRPk3uznw0GIyJ4rlRCRyGRFdM/FUGfFUGgk4PWhCH7Yu1jexV3VDCATx25yXzkEKMr2Gfde+wtnX1oSP1wMcuOFVjoydh6u0hvSHRqOIERMZwnYmJMvJdw27lCAt0AL/JLRkSrbAfz243W7OnDnDkiVLwtf8fjHDxWg08tZbb2EymfD7/SQkiAbo1KlTTJkiNpXo1asXOp3ukudKpVKmT59OYWEhubm5rF69mnPnznHDDTfgcDjo1EmsgTZs2DDefPPNfzjPbt26odeLX81zc3OZNGlS+De9Xs+hQ4coKytjxowZ4TW0b3/5F7kGmDhxIm3btg3//9dff2Xz5s0EAgFMJhNlZWVIJBJiYmLIyhK/tGm14pGaY8eOcf78+XAtSqfTSWVlJXK5nKysLBITxS+RgwYN4vTp08hkMjp37kxkpOh0DxkyhFOnTiGRSC57vW/fvgQCAWbPns3DDz8cptfFsGnTJrp3787KlSvp3ei6r96GKj6KgVvmgQCusjr8oRpZIGYWWBuK4ocgqmtrkEhIvnkg6WOHo0qIFr/Eh778R3RqRUR2OvtumR0+8mHo056EYV1RJ8Uw8MvpSGQSXFUmfCYxSBfdPRNNsoG+Hz+PMlpHwogeCP6gePQrKBDdM4tuCx8RswmDAuqU2PB8NMkGan47Qrtnb0ZpiCC2T3sS/wCX3+5CnRCNu8qE5XgR3ec9hNIQgbfehiJKx7CfX0cRoaHdUzfgszrRpBjCDXTUyQbKN+yj7ePXiRmSRjteixNtWhxSlYXOz92Ks7wOv9PTZH7xAzpSGTrOC+CttyGRStgz5mWEQJBubz+BJ/Q1OTqoxB4ppeeqSfjqbQwb8xdqqipBFg0+kEWlIpFJeeK+W3hi3E0IgsDoux4lOd5AQID01GQihBq0KbH4Ks0UyR14Ko2kjB1Ox7njAfHFQaJU4KksR5USizo5Fk+ViYireuCqEjMe0m4aQNAXOirz/T56vTmB+v1nw/sVN7ATUqUciUqFTKklYA8540EfUpWelKxuvPPOO1wITIo0kUhl4SPfmQ+NovW44aHrUrRpcRj3n0GdHAsSCe4qsXFA43slcrEOkDpVvEeZEE3Q48V67FyYBwFUcdHItGokMilCIIgqISYcELuYHkgkSOVyMaMhRA93lYn4Yd1wh+iRetMAJFIpQzfPCzUYUONq9DVanWRAFR+Fvm0yUpUCfftUTPvPoIgUjzVZ80qQhWpqNfCA0hBB1yWPceCeeWgNOiQyKf03z0eVZMB6pIDyv29Gn90KqVKOIlqP40wphsFdwjjlkTqkcjkSmZTkO4dx5J43kMikZD57C4qYCIKe82GaKKJ1SFXKMP7UO4agbZ1I37UvI5FK0aTHYdp/BnWKAQkSvPW2JnIfcHqQR2pJf3g0qWOHi011qk0Uv/s9rZ+6kYDDTUTnDDxVYmZA7FXd6PzmBDFR1uenZNkG9B3SkMjlIEGsLVZpRNNKfGH31duQKuXh4J86xYBEKkXdOg5lQjT2vJLwWtTJsUjkclzna4i9ukd4jopIbZgeKXcOo/zvm9GkxZP57M1IZLJQQEEEqVpJdM829N88H8vhAky7TlD17R6uLv4EqVLcJ02reLzVJhKu74txey7xY3LC/KROjSXo8Yv7lRILEqjbdISaH/eT9fI9YiOP0H6lPXQNafeOEBuDSCSo0+PD+4VEPKrbdtqd4fX56m1iBkdaHP03z0eqVRGwu0I8akSdKvJoZI+2eKvNeKpMVG/YS/oj1+KXO0h/eDSZz96CRCHDb3USO6InVV/tRJ0ai1QhR5Meh6dKHCdVypHrNUiVCiQyKaqUWIJuL54qE8l3DsN+6jxdlj0jNtiJ0KJKNITHydRKAiFdJ5FLkcrl+OptyCO0eGstIAjYTpYgDdXn81QaxVIbDTIT0jtSpRxVSixxI3rirbfSZtItANT+dhi/3R0+HqpJi8cXKu+RcG0OGY+MCeGWkXrnMBz5FViPnxNxVZkIONxUfrOb9AdHYdl/Bnmk9sL+pYjr8FudeCrr0bVJaaQ7oqgtvvCBNO72q5CqlWS9MwnzjmMoU+JQpsTirTYhUSlwh46b+ustmH7eh65tMsr4KHp9OT1sVz01FqJ6ZmHef0ZsxBKSwwYa+OptyCO1JN81FE3rRHK+fgW/1Yk6NVbMsEmNRaqS4623iVlOVSZih3bBca4KXbtUsfnDxv0khHi0/+Z5qFNikevV4UCiOtmARCZF2zqBhNG9GD6iB1K1AoVeg0QhZ8imuWhbJ4pNj0LH0of89gYyvRpDv444i6txldWiTo0N6TYtMnUK1rzzyFSKsK68oNsmcPCeeWgMuvB6PZXGcGYZgL5jOl3eeUr82CiRXJDxFANSlYLYq7rR6qHRxPTPxnq0EHteCVKVEolMzHCSSCX4GjU+8tXbkOlUZDx+Hcm3D8bdyKdxVxovor2hCe3jRvUUa8eqFGEaatLiMe45iTo1lqpv99BtxUQ06Qm0ee5WCAZxnC1DnRpL5bqdpNx1FeqU2LDu8FSZqPpmF62fvBGJQtYs3dEA8pAd6b9lPvqOraj97TDq9Hiqv99Ll/eeRpUYE15XQ5MYX70NeZSOvr+8gTxCS8ZTN4Z5ylVcLWYXJhvIf/0zUm4bEh7fQI+Aw41pdx4JY3JC+roeuVZNzKDO7L36BVo9eh2yRjZFIpeh65CGaU8etT/uJ/Wh0UT1aQ9SKZr0eLp+PAV5tB4EAYlcFh7X6qFryHz6JpQGPYI/gCY9DnPIFjXYisbQYIsa6KlJj0OdHo/f6hTLKjSxFSLP206W4KkwEtm9DdkLHxF9g5Dda4yrYu0Ouix9gsJQ6Z+LcREMhgNUnkoj2sykcKkAdXIssVd1J6p3OzovewbLwbNoM5NRhWRcFqEJH7cHUMZH4iquIX5MHwzDuqKMi0KqVuI3Owi43E10fUzfDmG9LFXKUcRGhud1sc6uXr+HlLHDieyaiT67FX67K+zvKaL1YlOmKhOxV3UP0zbxpgEIPj8SmTRsS2wnSwDCH+rC8042YDtSIPIukPzQGCJ7tRMzhc/XhK8HrE4IBtF2aAWIvQIkMilxI3sg06gYsGUegkATGRV1QhoR2ekE/QFqNx1BkxqLOaRvJFKJeKIipL8b+FURqQ0HGhv/5iquDtOioWnQ5XzfqKt64K4y0fqhUWTcMxxBEPBUi/Urs566EeP+M2jT43FXmYgIlYsw7j2NJjUORVykWP82KOCpEk/kVG/YR8K1OagbyWWDX5Tx2HXIIzTEDMgmum8HpCoFPrMDqUKOz+LAETqFZT1SiEQmFRuqyaR4qk1E5bTDXV6P5eBZYod3Rx2iTcPz81//jG4rng2XHmiBFviz0JIp2QL/9RAMBtHpdOHaigsXLgwHCT/66CPGjBnD4sWLeeyxx/D5GmWoXSkNpxFIJBKysrK45ZZbmDRpEvv27fvD+2UyWdhANsYFoFKpmvz/YvyCINC1a9cma3jiiSf+4RwboKamhg0bNjBjxgwWLVpEr1698Pl8lz2a3oDvoYceCuN777336N69+xWf/0fPuRLIZDIyMzM5evToFe8ZOXIk8fHxvPzyy5f8VrflGOfe/o49I15EIpchCR3biuqdhc/mFBtKNAJXeb14hNvmZNeIF/FZnVhyi0i9Yyjq1Fhy1kzDca4K04ELnbBPvfElv/Z6hoqNBzj79ndUbz6KNe98GNehx9/FcqKE33o/Q+UP+8h98SOqfj6Ip9aC12xHIpeyY+RLeGrM2PLLSb9TDKhE9xLnqE6MFo/XGW3kvfElv/wBrsQRPcSjsTVmonu2FbtIGsUATMDhxlVayy89n6Z250mqfjlEqzuHoIqPIqZXFn6bS3yplkrwGsWAa98lj+IoqeHorDX8Omq6WA9HJuKK7ZWF3+khtmcW1T8fbExGTAfzSbqxH+rUWBLH5FD22TYA2iWmYY6R8/M9s9gy5DkeevABIpQgVUcii0xCCPoJeD34POK+fP3Dr/Tu3hm9TovDYiQyNhEvQZLvHMbOzVtJDKip/eUgqoRo9o6YxqkXPsBbZyFhdG+sRwrRd0wn6PHiM9lIu3kAVb+KNZPcVSZsZ0pJuaEfcYM7E3B5qfpFXMNvfSdx8rU1lK7bieBxELDXIXidEPQjkasJum1UFBznmWeeRvC5kKrFL7oSuQpBCIIgOkxFH/8WbjhkOlZE1pM3iDR48nq89dZQrbuo8L15U1YSdHlxVxpJvmMond6cgKu0BldpLdXr95B8x9AQ77bDb3Ni3HmChBvFOrCJN/TDbxdpdjE9BK+PmAHZTejhNdlIuYge5uPnKHj7O/Jm/Z2A0xvOEE66vi9ek43yb/dwfNIKsfbddWLdH2teCfIIDWVf7iDtzqFU/yw+T50ai0Quo+zL7TjOVZFy5zBKP/yFvSOmcfrlj5HpNaTeN5KkWwfhtzjwme3UbzmGtk0S6lbxSBQykm4eiGnfaRJu7I+nykTriTdT+uEvnJ31Ka7iKmR6Dcl3DCWqdzuEoCCuK3QMrnzdTpzF1ewa8SKWo+do8+SNALR58kaCPj8+Y9OgJIBxdx6+eit7R7wYbjCRdt8IlIYI9Nnp+G1ONOlx+G1Oit/+jr0jXuTQXXOwHj1H5rM3k3BdX7TtUvDV2/DWmKn95WC4xlJU73b4rS5i+ol1JFPuHEbF2u24iqs5+cx7TdcSCCD4/ZgPnL0sPRJv7IenyoS2bTL5r3/G2Vl/x1NjJunmgQCkjr0KwR+g8uvd7B0xDePukySH9JcQFAg4PXhrzKTcOQxHYSXO/Aqqvt1NwOEm4cb+RPVuh1St5PzKH9k7Yhq2kyUIvgBKQ0R4fo33q27zEfaNmY63zootr4SMJ2/EU2Uia8Y4fPU29B3ScJfVNeHfgMtLwOZk74hpmHaeEGv1Rmmp/eUg6Q+PwW9zih99BAFvjVnsSh4IYjlSgM/swFtnxbjzhNgERBBwna8h/eExIAh4Kk34bU68NWasRwpRxUfhrbWQePNAkm4eiCJGT+3PB/FUmaj77TCOs2WcnfUp3lozMq1S5CGJROy6LJMiUciI7tMBmUaJplU8AYebjEfGUPPLIdo8e3P4pazml0OkhNYo06ubzEHbJonUcVdzfvlGvHVWDt3xOrU/HSDo8ZJy1zCR5koFVRvFEwI7+0/i1/R7+TX9Xtzl9fjtTs5/9AuZT92Iz2THU2NGIpcRH+oyD4gBlhv7o4iNIPXeEdT+fBCpWoEQqhOobhVPdL+OyLQqqr7ZFeb7uq+24amsx5Vfhunn/SSNv56A1YkqLR4CAYIuscaYVKMialh37KdLqd9yjNJQIx2pXIYiWof9dCmOwgqkGpGGDXqqQSaNu/Pwm+y4iqvDe5dyx1BqfzlEq4fHIPiDqBKiw2Pc5eKRQ9Nekedjh3RBGR8V0iMvUrLqJwIePwmjehHVOyvMl2deXs2Wnk+ztc9Ejkx4m7rdJ6n+6QBnF37FT6n3YgzVfnVXGDk990tkGiV7b3mNHUMmU/3TQVJDe2jNO488QkP5l9tDuu3gZXRbJSl3DqM29FvtLwdJuK5vmM/dZXX8PmwKvw9+HuRSUu8fiUQhI+Weq/DUmCl++zschZWcmfEJNT8dJGPCdfitDjIn/gW/zUn8qF4XuomHwFlUjXHXSfaGfJqGo+iOwspGtM+6hPatn7yRqm93k3Ln0DAN3ZX1qJIMpNwxlPTxowl6fbhKa9g96HkshwuwHi0k+Y6hGIZ0wVNtQiKVItepw2uOH52D/WxZs3VHY91m3J1HUYgeyvgosazMkC54ay1NeCrg9oZPDTT4NDt7PIEpxFPJdwzFtPdUWI8k3zYIv9MtHt2OjUAeqcW0O4+kWwdhGNoFbWYStT8fFOsGRohlJAR/gNTQHjXQsOObj2M7XhQuRWM7fg77yRK2pd7DyQlvYTt2Dm+1CU+VEb/ZHh7nLK4m4HCzLecZ0VaEbFHrJ2/EW29rcnS7sS1KvLEfAJ3fnIDlSAE7ejzJiWeWIddrSbljaBOet58qxV1RT/2OXPaOeJGqr3fhqTaR8eSNaDOTaP3kjfjqbUT1bocjv2lWZ4PeAIjsLiYoSBQy6jYdJm5kL2p/ORiW5eK313PymfdwnC3DuO04ihg9fpsTdXo8vloLmrQ41K3ixdMTw7pT98tBTLvzCHr97A/pep/VQcDlbaLr48f0wVNlaqIvLUcKLquzXedrUCVEc3bWpzjPVTbx99TJBpEmJhtJNw+kNuTTeapM2M+UknBjfzEIJpFg3ndarLkbGxnOAo7o1Y6AzUntd7tJGjcSWaQW+7FCHKdKcRVUYNl7ksRQk5nIAZ2QKBXYjxaEaWkY2hVHfgW1m45QFPIRGstoVO8s3GV1lH78G8XLf6Tmp4Nhm2HLO49EKgaHUxrpmwZ+0HcQPzo2yJ5Uq6J++3FUCdHsv/FVvHUWfEbbZX3fBl+v+OPfsBdWYtx/Bo/RRpsJ1xJwebHmncdnc4pd70MQ1bU1EoWcuk1HOffmN1gOF4Q+FEuJHdIFV3HNJfqm+O3v2N5lAtUb9lH68a84CsX9qfx6J36bk9ofD5J8q1hfPvHG/iBA/Y5ckm8bjCykV+q2HCX2qm7UbT5C8h1DxTqSIf6L6dcB67HCsO74Pw/B4H//n/9lIBH+KOLQAi3wPwD33Xcfn376aZNrr7zyCtdffz0DBgwQj6eUlNC6dWteeOEFHn/8cdq0acOyZcuoqalh1qxZfPTRR0RFRXHbbbdx5MgR5s6dywcffBDO9gMxy9JsNtOmTRsANm/ezIEDB3jxxReZOnUq48ePJzs7m7Vr1+J0OnnwwQdZvnw5bdq04ZprrmHjxo38+OOP4ZqShYWFPPyw2AFvzZo1+Hw+HnzwQQDsdjvBYJBp06Yxc+ZMkpKS8Hg81NfXk5KSwuWgcf1KEOtcvvfee8yfPx+r1crUqVMZN24cgwcPZtKkSUyaNImsrCxcLhdKpZKtW7dy+PBhnn/+eeRyORUVFRgMBgoLC3njjTd48803iYuLY+7cuYwYMYIOHTrw8ssvM2/ePPR6PXPmzGHMmDFkZWVd9nqfPn247777WL16NUuWLCErK4ubb775D/f258S76b1mGieeX4mn2oQmI4HuKyaiiNZjyy3Ga7IRN6wbQa8fRYz4dV4ICkhVCnYNn4bjXCXZrz9Aq/tGIJFK8FSb2XHVVDq+fA+pdwxFplXiKKom6PYSDATx1Fk5+vxK3NVmtK0S6L9mKprUWKo3H8NrtJEwrCsBl4cjk1ZgPlZEr6UTiOzUin33LsRTbSJhZE96r5yIVC7DW29j+6jptJ98K6k3D0CmVeMqrcVrtnPitc9p/+xfmuAacBlcUrVSrNXicItH/wSB/Q+/hTYjkaHfz8Tv8iCRSgm6vRyauJyEq7qSelN/5HoNrrI6vGY7h2etodOkmyn8+2aGfDwZa3452tQ4JDIpxqOFWM6UkTS0K36Xl7KN+4nMSuHEhKXkrJlGbojuA3+eQ0THdCRSCabD+Ry48w2CXj9dlzzG2Wgv8xYuIBAMcvudt/HoHddQVO8lOb01er2OM3l5TJz0HFKJwKLFi0nRS4jQqkCmoN6rxO8LUpB3mr9Nms2d5iQUSOk4dzyxV3cn4PKS9+z7pNx9FbFXd0cSqpEk+AMUf74dQ98OHH1+JdqMRHrMH482IwGJVEL9/jPsvXchQa+faw4sDWVXyZFplAScRgS3+OIv1cYwZfpfOXDgACazidiYaD5ctZKs9h1AEAjYaxD8XjZ2eYX+a15osl9DN/4VZbSOgMvLnrHzMR3MJ3P8NXSafpcYDLe7KFm2gdZP3yQeFdKpCbi9uMvqCLq9uCvqMQzugqu8jpNPvYvPbKfrimfRtUsVA+4yKd5aC4UL1xHZNZOEG/qhiNGDQPjYnLfWItYV9Acp/XwbMX3bc+z5VegyEug6fzzajEQkUgnG/WdwFFUTP6wrmnSxo7gECUIggO1sOdYTJRj6dxRrlGYk4C6vw3KsCJlew/FJK2g/7XaSb+yHJJTZF3R52N51AoLXT853s9B1SEcRqUEIgrusltwJS7EeO0fciB50XfUcPqOV8r9voerb3XRd8SyqxBhkWhXuinqCbi+npn1I6j3DSbp9MPIILQQFAl4ffpMda955Yod0EeW31kLJR7+QOeE6FDERYiaCP4jfYsd2tpyY3u0I+gMQCIo0rjKhiNQij9TirbeijIsSM6uUcoJuLz6Lg5PPLqftC3eQ9/xKuq2ciDIhGk16gtgoxenh8D1voIqPpuMbD4lHe4NBAi4vJ558h8znbkURrRczGuQysWFJrQXnuUoiumUi04aO2QYFfBY77gojuqwUfEYrZX/fEs5makoPH3nTPqTL20+gy0pBIpOJGX4SsVabLHTkTKZV4q214Le5xIyb3GKi+rSj9IOfKX73ezq/+xSJN/VHIpFg2nuaI+PmEdWjLX02vIbXaEMRpQWJ2Izk2P0LrrhffTbOFmktAWdJDX6znVPTPqT7R5MBAVWigaDHh0yrQhAEfPWibCnjohAEgaDHh99iJ+gNEPT6UCfH4iyupOKL7bR67DpUSTEEnB5MO0+S+9Q7dF0+kfiRvUAmRQgG8ZTXkzthKW1fuBNddrqYzatTgUSC3+rEuD2X3KfeIapHWzq8/iDq9HhkOhWeCiO23CIiumWiTokj6PMj04j2wV1RT/68tWRNvg15hAZ5tA6JAEF/gPMf/8LZ2Z+jjI9i+PH3LxydCwbZf90rWI+eI/7aPnT/8Hnc5XWUr9lC0VvfAtBpyQSSbh2ERCbFerKEQ3fPxWd2NLFhHWc/QNrYq5CqFATcXjxVRgRfAIlCjjYzSWxKFeJfT5UJZVwkMr0Gd0UdEomU6u9+J7JnW2KHdwdBoHzNFk6/+BFp948kfdxVKJPjkBsiELx+MdgjFV+gZREa8cifVILgFgOTVX/7ibzZX6LJSKDvz3OQ6zUEQo2rkEjw2104zpYT2T0zFHh2cfyRN/FUm+j+yVTiru6BRC4j6PZyZsYn6Du1IvGGfuKRZYkEIRDEerQQn9lB3vMrSbt/BMm3DUaVFIMQCFK/7TjHn3gHweun89In0LSKJ6JLa2RqhXhkd8LbWI+dw4eEPmte4PxnW0m/5ypOvryaXiueQRGtx5pbjNdkJ33scAJONxKpBEdJDRJA0yqe6h8PEnMZ3SbXq0O67Q6SbuwXzloONNJtXZdPJH50b6QaFYI/QNE733Fu/lpA7LTb5f2JyLQqfCY7R+4VZSi6bwd6rpmGp9KIwqCHoIA8UovPaAtlhPvEYJnRigQJMq0KqVqsx1r762G8tWZih3Uj4PKEaN+GgMuD3+bi+CNv4ak2oWufyoCtC3CX12E9VkTuU+8ieP1E9+1Aj4+fF+2ERIq70sixhxZjPXaOiM6tyFk/EyEoIFPK8VSZxCyu9HixNqhUguVQPicnLiPrlbH/Ft3RWNcLQSEsl9bjRUR2F+USiYSgz0fA6UEVF0Ug5NME3F5OPvMesVd1J/nOoSKNBIGg28uxR94i49FrKV7+A+1n3otUrUSTFkfQ7cUY0iMDdyxGHqERaRHykQ7+ZRaR3dugbZ1IxlM3Yc8rQZkYgzxCg6fKxIlHlmA7JmYv9/99afhIq7fOwrk3Pqfks+2MLFqNz+LAV28VZbZVPBK5jIDLy8F75mI5mI8yPophB98RawI2skWq+CjUKbHYTpWES4h4KuqJ7p99Cc9HdM4gZ/2reKpMOAsrKVj0Fb2/eAllbCQI4DxfjTO/gvx5a+n34+wmuDxVJrGBnFIuNrOL1ot1TcvqAEFseLR2OwVvfAHAwN/fQtsqAWRSCAbxVJs5/uAi4sfkkDHx5pBcuLHsO8vpaR/Q+5tXUSbGEPT4KF39G3KNitiruyOP1CEEg8h1ag7+ZRZtX7iTvOdXENElgw5zx1+i6y+ns3MnLCXl7qtIvW8kEqkEJCAEBUo/+gVdm2Tynl+BJiOBjgseEetISiU48svF4KRUItpjtRKpUo4gCJx5/C3qNvxOh+XPEXdtX/FDV5WRmrXbqPvpAF2/mimWSwkKVK/dSsELq3AJcnqumYbf7sa0+yT124/TLfTeYc0txmeyEXuF947qjfuJ7t0OZWwEUo0SiUzUj87iag7eNRchGGTQ5nmhsg4Sgl4fO3o9hSJCQ/ePp6BKNiDXa/CZ7Ry9d/5lfd/zn2+/rK8nVcoRfH4x8eDZ5fT/8iXkERoxOOrzc2LSCiwHz4o+R0I0Mp1alEu1AldpHfbTpZfVN5qMBLqtmIiufRoylQJ7QQUnJ76PLa+EgdsWom2TRNDj58zMT6jfdpweH09Gl5UStm9V3+ym6K1v6Th3PMl3DkUil+GuqMeZX07elFVEdm1N+9kPoGt7+Xfb/yvg+nzm//QU/iFo7vnr//QU/hS0BCVb4L8O7rrrLmJiLhyxueGGG+jbty+rVq3CbDbj9/sZNGgQt99+OwcOHGD16tUYDAbatWtHYWEhs2bNCje6sdlsZGdns3//fubNm9ckKFlbW8uyZcswmUwoFAoiIyN59NFHSUpKatLoJiEhgSeffBK9Xk95eTlvvvkmarWaLl26sHPnzssGJd1uNx988AFFRUVIpVJuv/12+vXrx4kTJ8IBS4C7776bnJycy9Lh4qAkwHvvvUdBQQEJCQkoFApycnK46qqrKCgo4OOPP8br9aJUKsN1Jb/44gsOHRKzoyIjI5k6dSpFRUV89dVXREZGcv78+X+p0U1DANnv9zN//nxycnIYPfrKNXF+Trz7zzEDl5Q7/KfBJ/nzieDSP6hl90cQ+OeLcv3L4PknMoAvhohLulT/czDq+J83aNu6vdosXI7LdMX+R3D9idebhWtjl1f+9Bid8J87kuJuBu8CSJtpzZXNlrI/D75myEpz68xIminPzQGhGev6T87v/yo0V/fKmkH7/yQugAiZ7x/fdBHYAopm4WoO/zYXmqMDmisrimaM+0/SornQojsuQHPly9uMw4L/6eOFzdnn5s7xvz2vSi1png/mEv68B9FcWjSHF5vr76n+g+Gb5vDhqOov/x/M5L8HWoKS/35oCUq2QAu0wH8MWoKS/zq0BCUvQEtQsim0BCWbQktQ8v8+tAQlm0JLULIptAQl/+9DS1CyKbQEJZtCS1DyX4eWoOSl0BKU/PdDS6ObFmiBFmiBFmiBFmiBFmiBFmiBFmiBFmiBFmiBP4L/hTUb/9uhJSjZAi3wPwwLFy6kpqamybVx48bRo0eP/5kJ/T8Eu/TPZ8MlCN5m4cpIqWvWuOaASu//02Pmn09qFq5xfvc/vuki2CvXNwvXxu5//itbZDOzFtaqXH9+UDMyHqF5GZZbO09vFq7mwCZ182gYI/x5+QIY6P7PfXE/p/zzbke8v5n0aGaGcHOgXvbnaR8TaN78mpNX0Vz3+b+9G6K2mdkzRv58RqFSaB4Vpc3MvHMH/jxPKZq502rZn6ejo5lZmc2RlcTAn88aBfA3g4OV/Of0hq+ZEtacfQ42kw+bkyHc3GzT5mTRRkqaxxtu4c/TvrlZmc3PhvvzYxTN1Il+4c/TvjnyBc3LerQ1I+MRmseLzT090hxc2mbaleZkLzZXLlsys1vgPwEtQckWaIH/YZg6der/9BRaoAVaoAVaoAVaoAVaoAVaoAVaoAVaoAX+o9ASlGyB/9VwuU7d/yo89dRTzJ07t0lTHIAtW7awceNGJBIJgiBw991306dPn38r7uZCIBDgyy+/ZO/evahUKgAGDBjArbfe+m/F895779G7d2/69+//b3meNj2e/sufRhGtx11tQp0QjUQqoeizbRgPFdD9tftQKKT4jDaO3zKTtnMfJnns1QgCeKuM1Hy9k6o1m+nwztMo46MRBIHKTzdR8cGPqAf2IX7+DCQKOQGLFXx+gjY7lfc8DoDu2quJfFCscRl0ujC+sRRf/jnUA/tgmPIkyKTYv/0J69++aDLnhnESrQZZrIGg2YLru/U41nzW5D71qJHoxt4DgOByYV38Jv7CQiImPoP25r+wwB/EVFGHx+5iyU0vNxl71/wJZA3oRHSigYA/wJYV3/Pr29/Q6y+D6PT4jeKcHW48pTXoerYj6PJQ/NzbOE+InSYTH7mRuHtGgSCAQk47uRyf08OZb3bT8fYhGNqlsO7GmdQcLwKg6wOj6P/CHagitRjPlvHbs8upPVFM1pM3kH7rQAAkchkR7VIxnyhGEaHFVW1CkxANUgkla7aS/+4Gonu0YdjG1zjx2JvU/rCPdnMeIvGWQch0ajyVRso++pmylT/S8a0niBvVC2+dBdOuk8SO6EmW203+4TP0HJGDNdTxd+3Cv3N062EA7p/1MENvG45ar+GVG6dSfOIcabcOot3TIj38Djdn3vyWjlNuQxmtx5xbxKGnlyH4AsQNzKbf3ybjPC9mJEs1kQRdZpDKkOkTkEhlTH9lBtu2bcMQHcX6vy9vsh9SXSyD975FwOXhxMT3seUWX8LLmlbx9N04G0WMnoDTw6G73sB6pBBtVgpdlj5OZNdM8ud+Sc3GfXRb8SzyaB223GKx06pPzBroMOcBUu4YytUaJabyOv729FK8Lg8PvPtsGE9cegJVBeUo1EokQE1RFXajhQ6Du6GQywj4/PicXoKBAD//9VPOHzwLwK1LnySlayZaQwQyuRxzeS3rJ6+g8kQxMQM70WH2/WKXeaONk8++f8U59t8yD337NIRAkJOTllP17R60bZPptvLCHLWtE/GZ7AR9/vD49rPuJWFMH4YbIpDKpexdsI4jK35sQsMr8WGHJ64n49ZB4l7IpSE+LEERocGUW8y+Z5YR9AXC92mSY1BEaJAq5By49TXMe07R6tFrSbv3agDK1myh9ueDzd6v9rPuJX5ET+RRWgIuL36Lg93PrcSUW0xE22QGLX8GqUKOLi0OmVqB+eR5ag+eJfmqbgS8frwmG4oILXKZlOL3f6D8i+0AXHX4PbHDr1RKwOlha9cJdAzRTWmIQCKXcvaNLzn//g8inUN0lyjkaNPjkaoV2E6WYD5wlrjh3Qm4PNjPlBHVoy0Bl4fcie9jzS1G1zaZHh9PRpseDzIpEqmEM3M+R5sWd0VcAPJILV3fn4hhcCckUimmvadwFFRcFleDnGjbJtP9Ilxn53yOJi3uEho2HnPxupwlNRAMIpFKKVuzBVVSDPEjehJ0eTj77HvYc4vo8M7TxN80EEEQ8JTVoUyMpmz5D0QP7BS2Dz6jDVWSAa/Li7vGjDpOtPOKKB0+i4OtI6ejbRVPzvJn0LdNRiqT4Sit4fDE5Wj0anqvnoIrpEeqNu6n/Kud9FzxLIpoHZbcYo6FZCXltkFkz34ARYQGwR/kxKTlVH/3O6qUWLq++yTK+GgIBqneuJ+kvwxA0yqBoNdP0TvrKXprPdqsFLoufZyIrpkUzf0cVVocsSN6EXB5OD3xPZRxUbSb9zDKxBgCdje+eisVf99E+SpRpuJv7E/7BY8hj9HjKqoi77E3secWoUqJpeO7or2UacRO0QG7i9rPf0MeE0HMqByCXj9Bhxt5XBSK2EgEfwBvlZHC597FmSvaGFmklgE/LkSdFg+CwKmpK6n6cgcAhuHdaf/6g0hkUry1FpTxYhfmUxPfJ6pvB/o8PBrBH6Ri81GOvv45uvR4Br7/NOq4SLSpsXjNDnxWJ8Vf78bQPRNtSiwKmZTS9zdQ+cW2i+xKPbaj5zj17DJyfpuPLiuZoC/AoRtmYM8tCvNu+sOjaTV+NEhAptMQcLrxVJtRJURdlqdOTxR5quO7T5NwEU/V/3yQuBv6IZHJ8JvtlLz9bZjurafdRcoD16CI1oME3KW1nHx48SW0l8ikSJUKgj4/1twinEVVxF/TW+zuHa2DoIDf7qLs0820engMEpkU0++niO7bAYlMStWazZx/Zz0AWXMeInZEL6RaFarEGE4+uoTMaXejTIxBqlYgBIK4Cis4+8rfMO/JQ98pg+5fTEcRoyfo8XFs3Dws+04D0HfHksvSsM2U20m9d0S4S7UqUez2G3B6OHzXHKxHCkM27EHiRvQk4PKQ/8YXtH3+NuTROiQyKXKdGm+dlT3DpoZtnUyjxFVWx/HHlmLLLWb4gbfxO1wIgSCCP8jhR9+i54qJqBOikUdpkSrF7Ny6nSfQpMQiBINIAwHOzfgY6/7TtJ37CElNfMQdlL79LX0PvI88SgcIVK/dRsHUlU1sT+YTN5A96148tRYU0ToCTg/773oDy5FCdFkpdAvZhMK5X1AdsgmKaD1+hxupQnyVLl+zBU1GAsmN1pX72FK89VZ6vvsUqvhoEARKPt1M1a+H6L18IrrMRKRqJY5zlSBA9a+HSBrTB1ViNHK9Bk9FPccefQtbbjGtJlxH2tjhANhOnadw0dd0fedJ5NG6Jrxc/8sBonI6oO+aSfG8zyl7fwMAbV9/CMOIXiCViB2c/QGqvtxK7Og+SJVykMmo/WEvRQvX0W7OQ8SGZCFv4jLsuUW0m/MQyXcNQ6pR4S6tYW//Cza/7ZTbSb33anxWJ9r0eHxWB+Z9Z6hYt4MOs+5DIpPiqbWgCumC/JDO1rRNofv3s5HrNQiCgBAIUDLvC+o27gv79Yr4KISggLvaxPGJ7yMEBbosfASZSoHgD3DixY9EGq94Fl3bZCQyGc7SGo4/swx9+1TaPP0XAAION7kvfEhk19Z0XfAwEpkUe345u655GcEXIHFMb9pPuxMhGESdGI3gC+Az2zk58X3SHx5N/KheBFxegh7fJbqt8qtdpNw5FF37VPaNeQVrqOt7yl1DyV7wCBKZFKRS8t/4gpJ3vw/JygOiDYzUEnR78VkcFC1YR+aU20Udq9egaRWP3+5C8AXwW51UrNlCRNfWaEOdreWRWvxWJ+a9p4gd2RNFtB6fyQZSKVK5DHmkFqRS3KU17B82JbxfWa+OI2Xc1ci0KoJuH8fuW4B57ykMw7uTvWQCyrgo/HYX55dtoOSd75rISq/vXyO6X0ccZ0o5+dS7YR3R2K9vjOv/LDQzw7UFrgz/7SdzWqAF/iugvr6eb7/9ltmzZ7No0SLmzJlDRkbGv/zcQDOP710MX3zxBSaTiUWLFrFw4UJee+01/P4/f6T4Pw1dX7mbsyt/4pchU4jukkHJV7v4ZdgLtLptEL2XPMruBxdzaNjznHp0MTEjeqLJSGRP9sMcv3UWPpOdmOE90GZncG7WJxwc+hxHr5tOykOj0XZMxzDtGSrvnsD5wTcRNFlwHzyKc8uuMG5/eRXVjzxP5V2PYVn1d2JfeQ6kUgzTnqHmmelU3PYwujHDUWS2ajJnf3kV1Y9NgaCAce5SAnX1qEdcjewifghUVmJ85lnqH3oY++pPiJw6GWX/fsjT0gjW1vHhY4txWZ2XBCQBvpvzKQgwb+Rk9n65hUH3jiIxKxVjaS1nbn+ZvFGTsGw7TNSI3pwY/AQl05bRaq4YbFUkGUgYfwN510+h7I1PkEVoObB0PVunfUiHWwfx02NLqdh3pilCCdSeLMFaWsvO19Yw7I0HAShY9gNbR05n68jp5M35Eo/RRsGyjWwaPJnoLhmc/2oXm4dOJe2WgUR0SKPzK/dQv/UoALEjehLRtTXeWjPH7pmD32QnblQvNJlJVH2xjaN3v4FMp0abmcTe/hP54KX36Xl1Dj99uIHp1z3P9OueDwckewzvRZuuWRzadACfx8v41ycA4Dxfw65bZrP16hc58+a39H7vSQpX/MSmgc/jMzvICDnwAPX7TofXEnSZxYsCBBz1+M1l3DRyEKtWrYCLGglJFBokMgW7+k8ib8oqOi145LK83PntJ/HUmNmUdi/GXSfpHgrS+c12Tr/8N4pDwZ12r4ylZMVGdg94Dp/ZTupYMVAWN6IH0TntsRzM5+27/orf5+eOOY9Qc66Shde9yMLrXmTRDS/hdXv5/IUVLLh2GvOvnYZEKqH9wC68ftUk1k9ZgcvsYPl10/lu6kpumv9oeH6563fzy+y/U37sHGe3HCF/2zGuf/0h1JFasueN5+j9C9kzbCrHH33rinNsM/lW1IkGNqXdy+mXPqLT4sfEfSisZO+IF8U/o15CIpdRvOyH8PgOr92PLjOZfaOns33GalxG+2VpeCU+PPP+Rn4dNZ1fR03n+Btf4jXaOP3+D/w4aDJei4PMe64K35c790tMx4rY88hSrMfP0WHGOPQd00i792r2jnmZ36+eRvyoXnRbOalZ+9WwltMv/w1nYRXeajN5U1aRM/chAGyFlfw8ajqW06Xsn7IKd50Vj9VJwsBO/DBoMrV7TxORmcTPo6az/9bXxBc2hXicVR6t49Qrq/mt1X1Uff87HV+7H21mMr+Pns7Jlz7Ca7Q1IVcD3R2nSzn5/Aq8dVZ8FieGgZ3Y1X8S5V9sJ+7qHuzqP4kTjXjXUViJ/XQpuc8t57fW9yP4A0R2avWHuAA6vv4AyrgITj77PpvbPIAQDF4WV2M5cRZWivN7bjmbQ7giOrW6LA0bj7l4Xar4KCrW7WL3kMmk3TeSyC6t2dV/EvlTVpA1/1FiRvREERvJroyxHL91Fn6rg6DLi3HTobB9KFnwJRHd23DygfkcnfIBikhtWCdUbNxPxY8HRFl+5R7qdudhOpRP6de7qN5yjO7zxwNg2neaXSNeZNeIFylY8g0dXxlL0YqNbB/wHH6znfSQrCjjo7GdLOHn9PvIn/slnd8UdZbgD3Bm5qfsGTKZfdfNIGPCdSgMEewe/DyV3+4i/YFR6Nqn4jfbKXj5I0rf34C2XSqazGT29X+Gs1NW0H7Bo7Sb9zB5Tyzl6C2z8NaYOD3xXVIfGo22fVqIl/Q4zpRi2ZPH+be+of2CR8P4C2d+woFhkxGCQQJONyfGLyL2L0NwFZZzbPgkcq+ZgqZ9Gu6iCuyHzuKtNFLxzje0mftYmBfar5xK0ONja/o4Dt8xm/SHx4g/SCV0mDeeo2Pnkj/zE/TZrTh+/wJOT1lF52XPED8mh59GvMSPw6dx6v2NAPR4+W7OrPoJU26xaFePFfHjVS+Qdd8IXLUWfh41nSO3ziJr1v3Eju6NrmM6AYebY3fPwWeyg1RKm+n3ELC7ODB6Op4qIx0a6emYQZ1IGJPDnuEvYDtRwrlFX7F70PNEdsm4LE810NgwoicKQyQ7Wo3lWCOeihrUmZOPvcnONvfhrbeS9tj1YbrbTxbjLq3FuO0YZSs3Io/UXUr7Ic/hOF2KRCnj6AML8Zsd+Opt7B3+AgVvfE7A6aF+6zFOvfAB7Wfdy5Gxc9kzbDLJtw/m9Msfs2fI8yTcMght+zQMI3qiyUzm6K2zcJfVEvT4aDPjXo6PnUPlF1sIurx4Kuo4dudssmbdDxIJXT54DndZHdvSx1H6wc90XjEJEG32lWgIcH7FRvaOmIbXaMNVVsfmtHGYdp2k20pxfNyIHmgzk9jd/1nypqyiyztPhnWn/VQpZWu2hO9rsHUHbv4rgtffxK7uvfV1do14id2jXw7J14/YCyqQymTkv/kthx95i9gB2RyZ8Da7RrzE2UnLaLf4CWJG9ESdkcjv2ePJvXUmfpONmOE9SX5gNI68EnZn3EPuHa+RcOtQInq1C+NTp8QSN6wrAbcXT52Fn9PupX7XSXqGbILPbCfv5b9RFLYJ4yhZ8SNHH1qMJi2esr9vZu/VL5B85zBiBnXGcvAsB0Pryl7wMII/QN6sv7Nt6BR2XjeD1g9dQ7d5D3NuxY8UffgL1pMllHyymR0jX6Lg3Q2cmvM5lmPn2DnmFSRyKZ0WPIIqKYaMR8awd/R09gybikQqpeu7IfpexMuG4T0oW/lDOBgJiP5zm2QODHoWqVKOz2Ln4NDniL9xAPnTVnF4xFQOjHgBw9U9SJ9wfdgvOz1lJR0WPELsiJ5oM5M4fu98Tj23HFWS4RL7ULLix7Cu39H9SXwWO12WPsHhsfM48+onRGS34sj9C8mbsoqskG+ibp2I/VihqLdvfw2pUkHdT/sR/AHOzfqEwr9+gv34OfxmO4VL19NlwSN0fHUcBYu+ZteIFzm7YB0dZ4yj4ytjqd99EtPBfCq+3knt5qN0WfAIzpJafr/5NXYOn0b+km/ouvhRusx9iFOzP+PnzAdRJxnImnQLAHU7TrBz+DTOvPElznNVBBxuTk1ZRfaCh6n4YjuHx85DlRjDkbFzORPSbUfvX8CpKatIvn0wx8YvxvT76QsEkUroOHc8+bPXUPvrYQgEiB3SJSwDYRtYVIWn2sTpKavImPgX9o+Yxv5RLwLgNdoJWF14623kjl9M4i2DKFr0FftHTOPAiBeo3bgP+6nzaDOTKF2+Ecv+M/hMdiQSCT6rk9yHFuOtMiK5qGyO3+rEeriAren3UvvzQbqseDakux9GCAbZe9UUPFVGku++Cl371PC4pDuHos1KwV1aS/7MT5roiAa/vgVaoLnQEpRsgf9zUFVVxZw5c5g2bRqvvvoq5eXlABw8eJDp06fzwgsvMHv2bMxmMwA2m43XX3+dF154gZUrV3K5hvQWiwW1Wo1arQZArVaTkJAAQHFxMS+//DJTpkxh4cKF2O3iC/esWbMoLBS/HlutVp566ikAtm3bxpIlS5g3bx6vv/46brebZcuWMXnyZKZMmcLevXsBOHbsGC+//DLTpk1jyZIluN2XryXo8XjYvHkz48ePR6lUAqDRaLjzzjvD9/zwww9MnjyZyZMns3Hjxn94/auvvmLSpEnMnj2bt956i++///4SvOfOnWPmzJlMmzaNOXPmYDKZ/tHWXAIJgztT/sN+DD3bYs2vIK5fBwRfAHtxNc7yOlzl9QD46qzEje5D9drtBJ1ubIfzxa/maiV+ozX8pS7gcOPMLyd6UBf8ZRX4yyvB78fxyzY0wwfj+HnrBbodzyNoE/fKm3sKWWI8yi4dLh131aCm9D6ehzwjFX9ZBa5te5AlxOPevAX14Kb3+U6cRAjxgu9kHrL4eNSDB+H65RcAynLPoYnQEhkffQldErNSqSupor60BrlSQXleCV2uyaH48FkCFgcAqlaJ4ULLjsNnkUfqUCTEAGJWo1StJHp0P3zVRhzVJqqPFCJTKvDaL63dGNshnZOhF4ba40WoInVoE5rOK/WWAci1Kip+2EdMzyxsZyuI7SvuV9n63+n8yt1UbNyPr07Mcowbk4P12Dmsh/Ix7zmFLFKL7VgR8df1xbz3FH6zHbleQ9U6Mbum4MhZFCoFar3mkvn1vqYfmkgtn8/9BCEooI3UEZ0Qg/FgPr4QPUyHClBG6aj4YR8A59fuJHlMziXPagJCAAJizdKcHl2I0ukuuUWi1BF0iwEay6EC5JFalBfRBiCqZ1tKlokvAcXLNqCIi0SZEI23zor16LlwpqFhcGeqN4hzrFi7g4RrxTnGj8kRv4Sv20HJkQKkMhn6GH0T/mg/qCt1JdVU5ZeFryW0TaE0xP/Fv59CHalFnxCNQqtCaFQHKH/rMTqM6s2xr3dSfqyQoD+AOlJLzrgR1Py4H3dI1rx11ivOMenmgVSt3wNA+WfbkCrk6Ds1DdrHDumKRCalbPVv4fHxo3OoWLcDb52V02t3IFPKUejVl9Dwn+HDVjcPRKZVUfbDfnHNa3eQeu2FfU4d05vidTtpdfNAyj7ZjDxSS1ROe8yH8gm6vAiBIKY9p4joktGs/WpYS/yYHM5/+DPySC2u0jqUUVrUjeaaOLgzXosDe0kNPpsTISDKqrO8HplaKWb+6NT4zHYEv/ibTK2k5pdDF+jeiG4VX2xHqlQgu4x8GAZ3xmd24Cyuxm9zEgzh0mWlEHR5USZEYzlUgCJSiyo0x9jQumKHdMVRVIVhUJc/xCXTa4gZkI0mPZ7qDfsQfAExa+QKuBrLieEKuC6m4cWy1bAuT50F+5kyYkL2wVtvxV0p2hvb4XzkkToSbh5E9drt4WuqJAPu8lrsx86F7UPMsO448stRJhkwHW5Kj5Qb+1P27e8AxA3qjDJGz/m1Ozm/didRnTJQRGpRxFxamzd2cGeqQvxRtnYHiSFe1LdNpvQz0d5UfLkdqUoh8leNOZxpHXC4kaoUuEprcZXUUPHFdgIuLwljcvDWWbEdLUTw+dF2SKd6nbg266F8lAnRuMvrsR0uwHakgJr1u4kZ1g1nfnk4WBDRrQ0Vq38FwHH6PPJIXRi/PbeIyF5ZuM5V4jh1HmVcFPXf7UJhiIJAEH3PLDyltagzU6hdt5X673ahSk9AFiXaGJleg65nO4qXfguAZd8ZZDoNyoRo8blF1bhLaogb2Yu6TUeIG9MH66F8VCkGyj7dTNArfjD1hDLiEwd3JuDzE/B4cddZ0WfEE/QFMOedJ7qDGOyThWQlbmRvajbsFbOcTp1HEaVDHq1F2zaFslU/4jfbCbq94fUCpD8wiqJ3vkPw+jEM7kz5Z1uJ6pWF/Wz5ZXnKeijEU7cMakr3JAM+kw3nmVKMvx5C8Pmp+WYnQbc3THfDsO4ErE6q123HV28FqQR5TEQT2gNE98/GdrQQVZKBirXbib26BwDxY/pgO3le9EMFASEQJODyEtk1E1dpHZHd2iD4AtSs303cmBzixvShet12sl57kLNTVoJMgrfKiLukBqlMhmVvHnK9Fl+dFb/VQUSPNqjT4ykLZXZWfPIbylhxfnFjcq5Iw8bQ1NZ9H9ad8WP6UBmy5w36xhT6AFr0zndE9+0YWuMFW2c5VIBELkMRo78srriQfMkjNLirjMT264Bcp8ZRVEViyL7LtCoQBGJH96Fm7bZGPqIOmVpJVP9sqr8Q7Yo99xwSuRR5dEQYR/Zr93P6tTVIlQpKPhJl5tyyDSjjIlGFbILlIptQs2EvunapmPefJm5Ez1BmZwCpSkHluh1YDuWH1iXisTSSeXt+OTE57agM+SrmY+dICq0l4PSQNLo3pWt3IteqCLh8ol6Mi0QiE/06iUyKTKtC1zaF6g37LuHlmq92oMlIRGiUmNDgP0f0zMJxuhSZWoUiRk/t+t0YhnUDQKKQIZXLiO6fHfbLGstC1bodmPeewvJ7HhKp9LL71dheWo8VgUSCq6SGuFG9qN10hIQxOSH7IPJWw7wA5DoVgj+A4PWHZSVudB+qPt+KM78cn9GOPFKLVCFDHiHaJnmkFk+1idjBnVFE6ylft4OytTuI7Jwh2pXzNfgb+YjaVglIFXLOf/wbgi9Axfd7SbllYJj2AIljelO//TiCAJbQ+p3nKlGnxhH0+nCV1BA/UlxP/Jg+WA7lI1Uq8Nua+tZRvbKQKuS4Ko24iqux5Z0nsmvrsAw02MCyD35CHqnDXVobpktkryz8ZjveGhOO/HKq1u0gdmQvqtfvIW7MhRN6CTcNQCqXUbVuB7r2aVSv3yPah9JafHUW/HYntT8dQK7XNpmbOjWOyhDda3/cj0ynInZET3z1Vpz5FbgKK6n+dg/u0tom+DKn3MH5ZRsQBAHbsXNNdESDX98CLdBcaAlKtsD/OVi5ciXjx49n/vz53HfffXzwwQcAdOzYkTlz5rBgwQIGDhwYDrStW7eOjh07smDBAnJycqiru7RBSuvWrYmOjuapp55i2bJlHDx4MPzbu+++y7hx41i0aBGtWrXiq6+++odzPHv2LE8//TQzZ87kq6++QqvVsnjxYhYtWkSXLl2wWq188803zJgxg/nz59OmTRt++OGHyz6rqqqKuLg4NJpLX1ZBDB5u3bqVOXPmMGfOHDZv3kxRUdEVrxcWFrJv3z4WLFjAlClTOHfu3CXP9Pv9fPTRR0yePJn58+czfPhwPv/883+47sagNOjxWRwIgSCaJAOO8zVoksSgmkylQGmIYNjXL9Pzl/kk3DEUZbIBT0U9SKX02rQQTUYi9hNF2I4UhJ+pSo9H3yUTv8WBv+pC8yCJRg0+H/7S8svORX/ztbh270ceH9dkXKCmFllC7CX3N9zXMC5QW4s0Pv6Ka9XccD2effuRxsUTqKlFQODxT6cTmRjD4AdGX3J/dKIBQ1oCrx1YTkLbFI79uJeoxKZfpnU92mM7cOGrrLeyHkWSAV+VkaoV6+m2bxWxdwzHb7JSuuMEAPZKI/oQjZusPykGe0V9+P8X3yfTKEm8ujueOqu4X8kxOM/XoEkW7wk4PUR1bU3R6k3hMapkA7ajhUT3z0Yeo8dbbSJ2RA9UqRfoKVHIcZdfkDeX3cXVd41i3s9v8tjCp9FFikHCDjkdObk7F3ON+NJorKon5iJ6tHl4NH6HOxz8cVfWh+cHYOjdjuGb5zLgsxdAdpkGDVI5yJXikfdGIJHJIHjBuXdXGlEnN8WtMERAMIirVFyLu8IIApfcJ9Oq8FsvBKjcFReepU42INMow8FBS5URh9lBVKOMhF43DuDw92JQcOzCx3n9wHIi46L4/csLwfaA188j38xi3MdT+e6iI2qRSQZs1Wa63zqYgm3HsVYZScxORx6lI+ebV+n/6xukPTjqinNUxERgz78gQwGnm4hOTTOEU+4aesl4RZQ2vC4Ar92FKqKpkwz/HB8mXd0tzIcAzkoj2kb3aJIMuOutJA3vRvUP+3BXGvGb7cT0z0YRo0eqURI/phdAs/arYS3qZAPu8vowPzgrLsxDadDjtThodWM/StbvQaFTI9eJZTXOfvwrggDXbp7LoG0LOf3KahAEFIYIhGCQ3p+9yIBf3xDnG6UNf5gB8NtcKCKb6nmFIQK/1UnSX/pT9e0e5Do18lDAV51sEMtihNblrjSiSjagMETgC60r+ZYBVH2/7x/i0mYk4DPbkSoV9PtlDp2WPIYiUvuHuNQhXA00TLplANUhXJejYWPZarwu65FCXOdrwr9JlXKkigvNUjyV9ahbJYj2oQGkEix78prQSp2ZhCo5Ftvh/PAcNckxxPbviKfOgqOoCqUhAp/VgToxGleFMaxH3JVGlIYIonu3Y/CW+eR89iLRfduH6djAH43luYHnU8cOx1tnuYS/9F1ag1SC/XRZeLxMo7wkC0keqcXTZG+cBKyOC+uvMKJtl4q+SybW0NpUyYYmYzyV9aga4VclGfBbHOEx3sp6lKHflUmxyGP0BB0uvBV14d+8FfUokwyoMhIhKJB0+1D6bppHxyUT8FabUCUbUCcZcIf2QZUcg6uoElUj+TQM7cqoH/7KiK9fwdC9jSgrNiedHr+Bii3H8FocKEK64fzG/WhTYrn5yLv03baY/Fc+RpUcgyOvhPPvb2Dg4fdRpyeEgvpCE1vSeL3atsnE9OtI/1/fQKZVE9G1Neokwz/mqfSEJjSUSCU4z1U24bOgx4cqJbYJ3TVtk2k7+0ESbxuC49R5/GZ7E9orDBEEnG70nTOxHC4I803bl+4i+c6hRPVqS+GCteIeWZ2okw2okgx4qk1hWnoqjKiSYlElG1ClxeGpMuLIK0EICvitTgDseSUoU+KQKGSoWyUQ0a0N6pQ4Ak4PqrQ4ABJu7A9SqficZMMVaQiQPn40A3YsQiKXiRmqNNWdquSYMM8rDBEEvf5w0N9dYUSVEAVcauvclUZ8ZkdoLwT6ffkSg3+dQ+sJ1+Kzij5ixbd7UCXFEDu4M9kzx1H+5Q4M/TowbNciOv/9Jc4+twxlcmzYR+y5aSHqjERsJ4qQKOR4qoz03LSQ/ic+xFtjwVdvEdc/ujfuKiPuKlNonvWXrKsxSBvZBMfpUnQd0tCkxiHVKNFmJiLXqRutqx6f2d7kGZr0OKK6ZeI12cJ6I/naPsQOyKb7mxNQROmI6pZJ9st30/fvL3DyueW4K41IZDKK3/+BoYffY9jx5QTcXrz1oh28mJc9lUaUyU391gb/WRX62xOSaU+lEWVKLL02LWTwyQ8wbs9FopBdwgea9Pgm14L+QBPeAGj1yBjkERo6LX5UPCovFct1NOy5s6gyrNsa8If9eiD+5kF4Ki7ooYZ5B/0B9F0yMR8uwF1ppPijX+j46jiGH36P7Jn3Uvje9/isTtRJIv81yNPFvlqrsVdhzy8n4PGGae8oqEBpuPCxKfHaHFJvG0zrx28g77n3w/uoTjagSohC8IuB6Yt1W8M9jUGXlULQ4yPzyRspXPQV3nobMo0qTI/GNrBB1hr+VicZkEVosB4pxF1RL+5dUkz4bxA/bHhrLcj0atzlddjziokfk0PA5iLo84fl3VtjDp/GaIDGspo8djju8np0HdIIONxhGRBlSRLGFze6N0gkWPZfeO+4WEf8/wqCwf/+P//LoCUo2QL/p8DtdnPmzBmWLFnC1KlTWblyZTgj0mg0MmfOHCZPnsz3339PaWkpAKdOnWLIkCEA9OrVC91lsqWkUinTp09n8uTJJCcns3r1atauXYvT6cThcNCpUycAhg0bxqlTp/7hPLt164ZeLxrC3NxcRo++EJjS6/Xk5+dTVlbGjBkzmDp1Ktu3b6e2tvafosHWrVuZOnUqTzzxBHV1dZw+fZq+ffuGMz379u3LqVOn/vB6nz59UCqVaDQaevfufQmOiooKSktLmT17NlOnTuXrr7/GaDRedj6bNm2ioKCAd955p+kPjY/JNvwzFA+SSKWoYiPZde8icu95nYznbkemC2VWBYMcHjkVy/7T6Nqnoe2YDoBUq6bTB1MofPVjgp6mHbtVXTvhKynjcqDK6Y7+5jGY3/7gkqO7jed08dxlcbEXxsElwawGUPbsgfb667AtXxFep/HJp1l8w0uU5xXT/fr+tAllEDSmx7n9p5jZ7wmqC8rJ6NmuyfMjBnZBmRpH7Sc/XzJXWZSO6Gv6kjtgArZdx5EolbS/5UIW5+UygS+37sb3JV3TC9ORcwgNRi50f8M9abcPxrj/LAQbP1uCu7SWkne/o+faV9B3aY2zsDKcFXY5MFbVs+jRubx07fOYa0yMm/EQ0QkxRCcY2P/TnosnGP5n3KBOpN82CO9Fx4Ib5mc+XswvORPZOuIlzn34K/LIizufS5BHJhJ0Xo6H/5g2V7jl8vf9w3sufpAQ/l2mkNFlZG+O/ihmUn82dTkz+j2Bx+Gmw6DO4REOo5UvH3+LLx59k6sn33HJPAc8eh0l+05z/oCYwSKRSons3oYj987n0N1zyXjihksc2D9ah9Coro5EISN2eHcCjn/cIb45fJgyqhfGxnwYvqfxMyAupz11B87iN4uBG+f5Worf/Z7ea1+m9+cvhYNA/9Sc/gloGNfwtwQJSCSkXtOb0g37xHWFHp18VTf8Dhfbxs5nz9XTyJ77kJiRKBFfzn8f9RKHxs4j5c6hSKSXumiXTFEi/om/pjfVG/Y2wXXZdQlCmM0kChkJ1/SmdtPhK6yrERq5DH2nDPw2J3tHvkTA6UGdHv+HuISLcMVf05u6K+JqSsPG67Icyr/MOi77mBAuOYrYSEzbj4evSbVqIrq3peLDHwk0yhYXBEi7ZSDl3+65gBea8GIDXnt+OVt7P82uq6dR8uHPdH/nqcstpMl/DYM6kTp2OK6i6ibzl2lVdF36OAGbq0lGk3jPP6E3Gv1bqlJguLonBTM+brS2y8lSozFqJdFDujYdE/o95rr+CEEBb1Wj0w/ChYdIZDJkEVpqfz7A/pEvEnS6Q7wgXCTDF81BIkGuV/PbDTM5MvszBq14BgkSVNF6Tq/6KZxB2YArOjsdT72V9T2f5sDVU2k/92EkchkyvYb4MX34vc9TWPafRqZWokq+9ONhw4KlchnyaB2H7pmLz2Sj+6pJ4an9IU81dlFCPGU/dT58TaZVk/rIdVj2nmpCd09FPXnjF1P99c7QC7vQhPYyrRplQkwT2guCQOHcLzHuPEH9tuOkjx/T1M5eTjcigExK0h3DKJr/5SW/V322Bb/VgSxCS9bsB7EcOIMQCGDPKyHh+n7k/DpP1D2hrMzLGrLQxMtW/8aufhM5eOtrIAikjx990W0Xjf+H9L28rdtzwyx2jZrO/rHzaTV2ODK1ePonbng3rLnF2AsqyHv1U9LHDcdZUsP2wVPIe2gBGdPuvkCiYJAjjXxEuV4DQYEjI6eyr+cEZBEa1BkJSDVKsibdQv78tZd1/S6Z/0WzduSXU7r6N9Tp8fT6fLpY++8yohu24VoVOR88x+n5a8O+UvHfNrHrppk4Qkd4O826F0+dlSNPvceBhxaTNU088STTqUkY05udfZ5he/cnkGlVF3ziy9L6Yh9F0uTeEMlD9BI4PHIqe3o8TmSvtpfNxr+sj9MIR+nq39g7ZroYYKs20+Gv9zZBcSnS0D9D85Io5MRek4Ov1tLkFolcRuaLd1P46sf4Q7KSfEM/Tr36CVt7PUXeq5/Q6fUHrji3BprEDupE+tjh4ezUK02p+qeDGPecEuuhTrur0eMulo9/wi+USpCq5JSs+DGchfmHur1hvCCAXIY6NQ5ryPZdDhJuGUT1t7vDc6n8bKv4oa11IvrsVmF5vzyIY1pPukWsGVxrvvyyQlOSapRkTLoVZ2HFlefdAi3wL0JLo5sW+D8FwWAQnU7HwoULL/nto48+4oYbbiAnJ4eTJ0+ybt268G+SK3kkjUAikZCVlUVWVhbdunVj2bJl3HDDDVe8XyaThY2Uz+dr8ltDM5or4RcEga5duzJp0qR/OK+kpCTq6upwuVxoNBqGDx/O8OHDmTx5MsFg8Iov2n/2+sWQlpbGnDlz/uF9I0eOBOCZZ57hqzf2hq97620oosQC6K5KI7pWCbiqxZcgIRjEerqMgMuD3+nFsvcUqtRYVCkXXjyU8THU/3oAw/AeuAoq6PThZGq+2Un9j/uJ6N0eeZJ4vB6ZFFWXjtjWrr9kbop2mcTOmEzNMy8RtFjx19ReGAfIEuIJ1NZfMg6lAnVOdyrvmUDQYkUWH0/wMhm28jZtiPrrLASzBcObS/CdPo0sIR5fbi6QRERsFCd/O0Sr7lmca/T10VxlJDolFiEocPSH37ljziMc+EY8TqPJziBjwdOYNx0Ui1g3TCk5Fl+1kbRXHkTbKZP2n/8Vx7F8BF+A5Jx2nP12N/pkA45qMwBZ1/dleKgeTM2xc+gb0bbhvgYuTf3LAErX7qDr6w+I+1VhRNsqAXeV+Cx9ZiL6zESuObAUpSGC2JE9seUWi0dEPttK5Wdb6bf7LTxVRlSJ0fTZvACpQo7gD6BOjcOCGCCLjI3CVFUvNqTweBl40xCy+3dGoVIw6f0X8Dg9KDUqOvbthCmUNRmZ/f+x997xUdXZ//9zeksmvRd6IPQuRUDAgq5ddFVsiG1FRSliWdeKICrYUBDL6tqxIIqK0muooSZAeq8zmd7v3N8fd3IhBlt2v1s+v7weDx7AzH2Xc97nnPd73veULIa8eDs7r3+O8d88iUKllLwH0hLk+YVOu4Ro2HBQ+odCKSeqVplTCPtciEHpMk2pN6PUS2FXYsgveVFGoE+Lxx/5sZ41/XwyIsVTUCoxZCVi23MCfXo8KJCfa4Xg8aM2G0/NMT0ehUrJqA2L0Kcn4CyoQJ+RAEcgJjUelVqJI6ITuecMpvpoOc5mO2ffeD6jr5PGrT1RRZ8Jg/n2eelHqTk1HmejDVejjbguyYy962IGXCqFJ4XDYcSwyKe3L5GfrT5QjOF4DYLHj+Dx07KzgNRLRslz7HL7FAyZSYzasIigzUVUr1P5hVRGPa7CKvn/iZMH4zhchnlAV7JmXEDG9RNlb0P9aR6y2iiDnEZgwM3n0ve6ib8qh62vibIvH0X5qm0MfeYmeX7GNImH5/8k5TKyHiol/fwhnHzzhzbrVXO4DKVOQ8YNk0icPATgd6/XmWjx1VnRZyTI/RvT4/FGdMtvdWJMjSMcEjjn44dwVzcTivwo6fbn8QDSs3UWvJWNRPVKx55fgtqkJ3vGBWRePxFdUgzhYAhDRgK2yHzU0YZ2IWJBi1S4RQwJDP3kYXzVzYQil8K+OivmAd1kulrnGrQ40ZiN5C6cjlKnYfCbswg5PL86luStYUUTH8XojYtQGvSo9Fr8TfbfHEttNtInMtbAyFhn4uHpuhW0ONEmmLEdKMZ1opqMaZPk78KBEOHQqR9burQEnPlF8v4QP2kwYjCE53gladMvIO2Gc9Fnp+A5WYWv4pQnvD4tHn+TnbSLRrD5/EfpNv08uk6biDErieadhRjS4xGFML56G8asRCnPWGQdmzYcRKFUoo7Wy7LYNaIrZ29YhO1gCXEje5N142Tyr1vEkH/Mk+evUKsY9M5saj/bSvc5V6HPkLzW9OnxhH3BdnIYcnjaeJiro42oI17kCrWKrJmX4swvpvm7PfIz/jpLmza6tAQC9Va5TcatFxBqccpttJHvE68+B2OfbPxldZKHZHqi/F3MhEEEGlpAFAl7fPKFWuM3u0m7XlqflCvGknLpaMyDuuM4WIKhWxquggppXJAuzgHrwVLEyMWM2qhj8F+vQ6lVo08wgyjSa/p5pE4YQNMu6SWvt7wBX2UjgtdP/MRBeCsbSb50DOYRvQlaHIScXvQZifjrrDK9/tO83xrX7iVocaLUaQgFQoTcPgzZyb8qU478IpmH8ZMlmXIeKCJmxoUo1Cr6vTMHz4kqRCHM8A3SmdNxsBilToMuI4GGL7fTde41kQveU7zPeeEOxJCAZd0+ed1b5+Gvs+I+UUXmTedh2XRQ8pKtb0GpVaNLicOy6ZA0v/R4AvVWtEmx6NISGLFRGl+pURN7dn+0SbEEmmw4DxRj6pnB0ZsXM+TbZ/CU1uEprsW2s4CGr3bQdd7VKFRKcl+9B8e+k7/Iw+SLzyLzhskSc8Ki7CF/uu30R/QZJP1VatUEIvZBnx4v7ZFdE9Emx57a6yJ6qFAppT4apecDzQ7qvtlN95kXo1ApSRiVi/N4Nf76FurW5DHotb9Q88UOied5hRi6pkjnxIgNSJs+BfPQXoScXnyVjfLngsMD4TDG3tmYTtZjysng3IKVtArooFf+wtYJ8373Hm7fcwJvVSPqaAPaBLPk/SbTlSDTpVCrGP72A9R8uYPqT7fS7283SMVSmu3EDeuFQqUk9aIRGLOTqf58O/r0BGpX78TYNUXa57qn4qlsImiRUsnUf7WT+LH9UKiU0kXUabKsS5NkQ6k7FRESqLWgS0/AV9WELj1BtgdxEwbKshlyeGjZUUDCpMHoMxKJmt6V9BsmY+yVQdM3eW3Oakq1qg1vWtdZbTZS/fFmhr43F9u+Ivny1VdnxXiaLWgdv3VemrgoqRhUZhJxEwaSs+QvoAB1XDT2HcewfLcHUKFPiydmcHcO3iU5OegSzMSP7IMoilh3FqDPkIof+epbMGQl4a9vIbpvNgOW3MHe6xahiY9GpdPK62fqmU6gpe3LbG+dhZDNibFrCpr4aPQRPYju3xV1tJFRG57D/jPbpj9NV1rhPlkj6ftj08h5bBralFgUaiVZt14g732tf7fqWuvfceMGIHj8uE5UkXzJKHTpke8jfytUSpL/NJK95z2EsUeatDZ7TlD8t/dI+tNIfBWNaGKksPOYEb3l1AOt8NdZSbnqbMz9u3Jg6tOMXP8c7hPVJF80En1EV3TpCSCK+OtbMHRNwZCdjFKnZcC7c1HHRjHip+cIB0Pt6O5EJzqKTk/JTvyfgtFoJDk5mV27pNxQoihSXl4OgMfjIT5ecjPfsmWL3CY3N5dt27YBkJ+fj9vt5uewWq1twpjLy8tJSkrCaDQSFRUle0du3bqV3NxcAJKSkuQ2rXkiz4SBAwfyww+nPN5cLhc5OTmcOHGC+vp6QMobWVt7hjdUSBeckyZN4u233yYQkDwEw+GwXOgmNzeXvXv34vf78fl87N27l9zc3F/8vE+fPuzfv59AIIDP5+PAgfaeLenp6TgcDk6elCr7hkIh2fP0j6BpRwEZF4+k5WAp5l4ZNO8+gUKjwpSVhNqkkypUGrRED+1J8/d7SJ02GZXZSPTQXgguL+ahOXiKa8hZ+hc8RTXUrJBC3J0Hi1FnZaBOT0U/ZiQowL12fZuxVanJJL3wBJbHFhGqlEJSA8dOyO1QqzFdcA7eLTvbtYu98yYpH2VIALUa/eRJ+He0fU6ZnEzsM09je+RRmm+6GcuM2/Bv247hogtRGAx0GdITv9tH12E51J9syzuPzUVS11TiM5Pof95wTHHRHPtpP7HpCfRY+RBls5Zi/WIzCVPPAcA0NAfB6SbY2ELzRz8SbGzh+GXzsf2wm9jzR9JSVEPKkB4EnB48jTYAitfu4dMpj/LplEcpXbefPledDUDSwG5tnlNHG0gcnUvduv007ywg/eKzsB0sITonHeue4yg0Krw1FrZd9iQ/jphF0zd5nJj/FtVvfUfq1ePRJJoxD+tF2Bcg/pxBnHjwLfZOfpBD0xYScnpIvVq6pOk5JIeAzy+HaPvcPvb/uJsHxv2Fl+9+ntIjJcw6+06C/gAVx8qwNbZgyEhg5DsPsP+e13GX1svzA8i+Zhz1kR99uqQYmbexQ3oAilMXklFJiEKQsM8uPxP2OQjZagjZagj73fIFZcywnoScHgIR3lS9+6Nc4MVxsJQud0uVwLvefQlBi1N+7nRYdxSQcok0x/RrxlP19jryJj/E0XtfRx1lJP3q8XQZ0pOwIOBuceGIvMEedulYDnwj/Qg7vvWQXPxGCIQwRi4o+l44Er/Ti6vRRlr/rqg0anYs/5blFz3Cnvd/RKPX4rW7EEWRzCE98Tu9HF69g9hRfWRdix3aE9v+k/IcVSY9Rc98RN7kh6hfvZPUy6ULzozrzyEcDOEqOOU5lHrFWOq/2oF1RwFBi4O8yQ9h3XaUpnX7SY+sc8qQHgiBIEGXdHF25L31v0sONdEGkkblUvPDfhp3FJB58UiJ19eMp/idH+VCOA1bDhPXrws1P+xvs17aRDNV7/7IwZueJ2Rz4ThU9rvX60y0NK3bT/aMKYScHgxZiQQdXnyntfdZnJR/uYMfznsEhVolVd9ECvdUKJX4Gm1ok2Iw9UjHU9GIyqijZfcJAhYHuy95HDEk0LL7uMy3mGE9CfuDbbz8WhGwOKj7fDt5kx+S8smqpbHcJXUoDVoCjTZihvUk6PTgj8zRuqOA6D5ZFD76dyzbjtJw2hqdaaxAkx1frQXbnhOUvfI19V9sR/D4f3Gs0/XEuqOAqD5ZHH/077/Kw9PbAAQdHrxlDTjyS4jKycC2W7I32gSzHCoXPbQXIaeHpq93knLNBADSbp1CoMlOoNFG3bvrcBdUUP/xRiqXfiE/Eze0JyGnF3OfTFzFtfjqrJS9+xObzn2Euu/3EbC6yL5mHNnXjMNRUEHI6W3zwi5mSA8USgWWbcdIjeiK2qTn+DMfsX3yQ7TsOUHPOVdxaOYyNHGmNrT1W3on7qIaKlZ8h2XrEaL7dcGQnUT6tRNQGU7lFW2F50QVKVdL8zYP60WgyY4+MxF9djK9X74bdWwUJU9/0KZN87p9chtTn+w24/de+hccB4pRaNTos5MlL6XLzibY4iJ95hUUXvskui4puPJPknT1RBIuOxt/dSOCw0OwsYVgkw1/TRMZN58PSMUPBJeXQKONkmc+Imh1cHj6CzT/uJ/Ec4fQvG6fNG+LA3M/6TIrunsqSq0av9VJ9Q/7OfTsJ6wZfh+iEKZ++1FKPtiIPj6acMTTR5MUg7FHOo1r8ogZ0hPz0F64T1TiLqigZdtR7HkF8l6i1GsRTqO38ft9xJ8teZM7DpWiNhuxbjnyizJlHibJVOPqnTIPMyIy1bLxIIbuafR98wE8JbXo0hMoffYj9k2ex77J83AeKEYVYyTl6glk3nYh4UAwkhvuFO89RTVYNuSTdMkoANKvmYB9n3SWalq3j8ybz8ddVAMKJUqVCqVeg/NoOYasRByHSyQP58vH0rxuH/Wfbsa+9wR5I2ZScNdLiIEQwSY7SoMWldlAwpThhFxe4sYPRAwJeE7W0LIrwiuFAvPgHviqmtgzYQ5N3+/5ZR6u3UPe5PnkTZ6Pr86KKpKOouvdl8q2s2ndPtJOsyEhh5e4s3pHaBxP7Wdb8ZY3tNnrYob1RBSkKseCyyt7/6mMOpLOGYjjcDmpl5yFr8ZCdG4W1t0nSJw4QKpUHdET04BuKDRqmtbsJHXauajMRlyHSnAXVuEtrsWed4yUSAEq8+i+KLQaXAeLcRZW8VOP6fyQdQM/ZN1A2B/C12gj0GSn+92XELA4ZXt5Olp2FEhh70DmTedR9fY6Dt60mKDVieALkHb1eGKG9ZLpCjTaGLT0DlxFtZSukHJ5Nu88RtrFZ6FLjiXzmvGUvfMjlR9spGnbUep/2EfWNeOIGdAVpVFH0ObCVVBJ7NCeKA2S52jCuP64i2pIueSsdvYx6fKxWH7c12bOlh/3kXLNBJwHizH1yUbwBwi2uEieOp6WHccia64hfvwALJsPkXr1eGreXceJB1fiLqig4avtsmxE9e+KGA63sdWteQWtOwroMecqnMerMA/qDqKIITuJ5vX5JJ07hMZ1bffl1nklXXE2jvwiQk4PVa+u5sC583AXVOA6VIomQTp/xUba+etaiB8jRae5imtxHC2n4bu9BKxOMq4eT+Y14yM224NCo2LYOw9waOYy3KX12PNLCAdDZN9yHgqNivRLR1H3tfR70dg1RZL1dQfIunUKCo0aY7dUea5lr32NKIQ5OP0Fmn7cT9K5Q2hat4+YiL34+fnBkV+C4A1Qvvxbto+5H8JhrNsLqHpnXZs9MPO2Cwk5PeizkuR+zIO6QVgkYHFg7J5G6tXjsWzIJ+XyMTSv20fc+AG4i2rx11lpXreP1KvHS+e3MX0JNtkx9kyXHAjK6kk8f1i7c4OvzkLa1PEcummxHAFh3XgQbaIZU046hu6ppFwxBn1WEs3r9uEurGJ7v9s5dtdLOA+V4q+1cHzuija27f93aPUw/2/+8z8GhdjReKVOdOK/AH/+85+JizuVr+jiiy9m5MiRrFy5EpvNRigUYuzYsUydOpW9e/fy3nvvER8fT69evSgpKeGJJ57A6XTy8ssv43Q6yc3NZc+ePSxatAiz2Sz329TUxOuvv05LSwsajQaz2cztt99Oamoq5eXlrFy5Er/fT3JyMnfffTdRUVHU1NSwdOlS9Ho9/fv3Z9u2bSxbtozNmzdTUlLCjBkzACnk/K233qKsrAylUsnUqVM566yzOHr0KB9++KHsZXnttdcyfPiZC3eEQiE+/fRT8vLyMBgMaLVahg4dyqWXXoparebbb79l06ZNAEyaNIk//elPAL/4+WeffcaOHTtISkrCbDbTt29fzj33XJYtW8awYcMYNWoU5eXlvPvuu3g8HgRB4KKLLpK9In8Jn6dNY+wH89g/ZyW+Bhum7CTOWn4v2lgTvkYbuqRYFEoF5Z9sIRwI0evOC1GKItXLvqZm5Xf0WX4/iReORBQlz4OGz7Zg236UwWuelt5YRt7Kli38iOR4F/Fz70aVGI9vbz5Nsx8n6irJs9X1xbfEPzYb4+RxCHUNAIiCQP0NM9GPHUn83LtBqcS15gccb390xnZhhxN1suTh4nrvfdz/+ADDpZcC4F2zBvOD89BPGI9QL/WPIGC5405iHn0E/aSJhAQRe4OV3Z9tZv2y1dz+7nw+nf8mziYb9656AnNKHDEpcQjBEJvf/o4flqzi3lVP0KVfV/xldQBoUuIQXD7CPj/ls1/Bc1gqrJQ+51riLjkbQoKUT0mtIeT1c/zzbQyaMQVDvHTIqz9QxFfXPMvA6eczav41UnGUUJiyjQf5/ralZAbDTNy4CHdlI3tuWYIxO5kRK+5FE1kvfWS9Kj7ezMmXv6brTZPpdvU4Kpd/Q9O3u8lZOIO06yeiUCjwVjdxcv5btGw7Sr/ls4gd01fOOxX2+qlvtmGpbSYhPRFEkZikWBbd+BQVBWUA3PL0HQyaMISkrGQeu/RByo6U8Oyz95F9zThcJXVSrh+VkrAviCbWhP1oBftnLiMcCNHt1vPpdvO5iCEBwRfA3MOIGPKjUOtQx2YghvzMnvsge/fuo6WlhYT4WO6ecSNXXSKFqClNCfgbfAheP8dmLcdxSHrZMOTD+RTMfhN/QwuGLsmMXPsUmtgoBG+AA9ctxL6vCG1SDOP2vSolcBfChH0BfPUtaMxGHEfKOTLzNcRI2GKfhdNJmzoOhV5DS62F9+59haojpWj0WhYdeYdFF8yjuaye+1Y9gT7KgEKhoKawgoDXT86Y/ugMOoJePwGXj2AkhcFnd76Es9HG30rex1bTjC7aiC5Kj8/u4aPpz1N7pIzrb72Q7nOuwl9vpeq99TSt28/AFfehiY1qN8fRmxdj6pmOKIQpmLOSus+lFzpDP3kY8+AebB9xL5r46Hbtez95I0nnDUWbGid7JQU9fqxFNWyYvQJ3g+0X5TApJHLBhoW4KxvZPn0ppuwkRkfshu1oBXn3vC6Hfna9Zjx9Z12GQqlAPG29Rnz9BNH9u+CrsXD80b/jrWzs8Hr1fvJGEicNRm02EvYFCNrd7HzgTQbMm8qeuSsJODxctv9V3JVNaKINtBytwN/iJHX8AMLBEEGHF7VRh0oBYkhg//XPodRrGPrBfIyZiSjUStwldew8/xH6PHkjyecNRRfhmxgSpGIJJ2s4dt8bBB1uxh98HV9FI+rIHIMtThImDETw+nGfrME8qLvkde70cvC2l/A3tGDKyWDspsX4appxHCrj0MzXfnMsbaKZfq/djalbKmJYxLr1KP7Gll8c6/BpY40+baxf4uGxWcvp8eDVFMx+sx1dvgYbuuQYFEolNR9vQpcSR+ploxEDIY7d8hyuQ6X0XDiDuElD0Gckcvjqp7DvKsA8sk+b/UGbJnmV+qxO8u9fQfdbz8e6v5jUC4ZxcPab+Bpssp0z9UhFqVLhqWriwKzlJA3tSfbN56LPSMRdVkfBw3/H32RjyGmyfmjma4QDIQYsuYP0qWejUCgQwyLeikZ2jp9L7MjejPzmSVwnqwkHQlJYsNmANjGGcCBE+bI1lL74JV1nXkK3+y6TLrPDIgq1ikCzHcHj58SsZWgSY8h5/g7Js62xhWCjHXVcNM0/7KH4kXdIvHAkucvuRWnUIQphnAeLyf/TX4kZ2Ych30j8UBn16NLiCdpcNLz7Hcl/noQqLpqwx4cYDKGOiwYU0uVKvZWWn/bhr2mi8R8/YuzXlT4fPY46xkjYH+TQzS9gi1xuJEweTM7TN4NKKXnlJkQT9gYonLOCzFunYOjfFWNGAnvmrKTq2z2YspMY+4akz0qNGpVBS9Dpperb3cQN6EZMTgZKBZQ89SENX2wjZ+EMUq4ci8qgw1dnwbH3JIWzl3PWlhcxZCdDxAOt9NmPqfpoC0M/foiQx09Uz3REQKlSolCrflGmwoEQx25+DuehUnotnEH8ZEmmDk6VZCrrL5fQ44mbCAeCBFtcBJvs2HYX4jleRdyEgcSO7Sd5sirAV91MwW0v4jxUypC1C4gZnoOroAKFSiVdQjg82PacALUSU/c0xHBYCjdWKAi5vNR8sJGsW89HoVJi232CmOG9pP1t70mO3bwYQJrjpMEI3gCauChKHn+Prg/+GV1aPEqdFpQKxJBA84/7OXrri2TefiHd5l0jeX7b3Ry6fiHOyJ42atfL7XhY/dFmxh18QwpPDoYINNuJ7tcVtdkYsZ3P4tgnhZmeve81QCTk8lG88FO6P3AFmtgoFFo1SrUKTXw0gSY7ntJ6ogd2Q6XX4KuxcPjOVwjaXAx6d47k9dfQQs2qbdR8tZOhK+5FlxKPxmxAoZGiFuxHytBEGaWCJ6EgJ+99Dcee4/Re/gCJF46MeHhZafxsM83f72XA549Lz4ZFGj7bRPGDK3GKaoZ/OJ8jkT184oFlKHUaNDESXXuvW4gtsidM3Peq5Ekb2RP89S2ozUbUZqOU2zEocPLx90m+aCSpU89GpZdyZh6582WUOg0jvnmKoNOLt6YZMSRQ9tYPdLn5XKJ7ZUj2oaYZT2UTjoJK0i4agTbRjNqkx1/fwuE7XsZxqJQe86bS5S8X46+zYM8vpfSlLxnw2kw0sVFtZLl5zU5Spo5HHR8NokioRaq03e3R64mbOFhKCxKRCev6A8SclYs60QwKBbXv/UT5ki/IWTiDhEmDELwBCme9jvNQKTkLZ5B6zXhJphQigUY7Jc9/TvKfRiJ4A5h6pqFQq9AlxxKyu7EfLKXu823kPB7xCrU40CaYUeo0NK7aTPmzUh76ns/fQdr1k/EU13DivtdwHSptY7e1KXGRQkct5N/2Ekqdhr7P3Iyxexqe8nqOzH6ToN3NkBX3YeqRhkKlwlvVxOH73iD75nNJ/dNIUCnx1lgI+4JU/P0n+i+ajkKlxF1cy/bzHyXz2nNIPGcAUT3SCYdC6JNjEYWwVHl91ht0+cvFxI3piyZB+l0YsrnwVDSiTYhG8Aao/XQLXe64CG2CGRGkCuxXPk36deeQu+hWFColQZubiuVr5ZyvUblZbfbAkN1Nwaw3cJ+s5uwDr1M4byU9H7kWZZQepUZNyOGh7uPNlL/0FcO+fRpfZSMFd78CQM7CGSSePxRtUiz+eishhwe12SjPV6nTILh9NP90gIJ7ljE672W0STEotWrEsEjz+nyOzlhCwuTB9HnxTrSJZkIuL1XL1xK0St65te//JI+VfuO5eMvqKLjnNdl2nH6uDzTZZY/L/6vwvvfQf3oKvwnDzYv+01P4Q+i8lOxEJzrRDj6fD71ej9/v5/HHH+eOO+6ge/fu/3S/n6dN+8NtksXAbz90BnRJ//eFFOiiQr/90M/wXOXP8xr+PkwL/Xa+vp8jT9G+auzvQWbwjydKNot/nBcAb+mDv/3Qz3CN/8zFnX4Lfzr6zB9us6nfIx0aqyNY2zGyiBNVv/3QGTDG90t5h/71OKn941ljkkIdO6bEhf99dFlUf5z3cb+Y7+nX0ZEQl46mPP9vD6fRKzrGQytnKHb1G9CKHeNiR/Mkafn3ya9e9cfHcgt/nIcAjao/zpEU4Y/vDwChDkjwv5PvwQ5qmKYDGh3+peTHvwGhA+3EDo4V7EA7s6JjsuEU/7gcan5Hvtczwafo2DrrOvATvaM2MST+cd53RL+gY3N0dfB80xFZ1HZwx+zIWKoOypSiA+06qpcdGWtSw2cdGut/BZ2Xkv96dOaU7EQnOtEOK1asoLq6mmAwyIQJE/4lF5Kd6EQnOtGJTnSiE53oRCc60YlO/M/if7C69X87Oi8lO9GJ/yE8//zzNDY2tvls2rRpDB48+F86zqxZs/6l/XWiE53oRCc60YlOdKITnehEJzrRiU6cjs7w7U50ohP/NvyYcu0fbtPRUCofHQv1+Heho2GRHXk3Z1Z2LLzJHf73vbfqSFhJR0JKOjrWxGPPdmiszf0e/sNtOhpi01F0lI+d6EQn/t+hI2GzHQ0F/Hfi32nrO4KOhEZDx0OxO/HP4d95lvpfwL8zRPffif+rdOkUHZNEv/jfbW/Oa/j0Pz2F/6fwvvvgf3oKvwnD9MX/6Sn8IXR6Snbivw433ngj//jHP/6lfc6cOZOFCxe2KV4DsHHjRtauXSsloxdFrr32WkaMGPEvHbujeOKJJ7jxxhvp0aOH/FlJSQlbtmzh1ltv/af7Ly4u5h//+Ac2mw2FQkGfPn2YPn06X3/9NXq9nksjRVt+D7788kuuvPLK33zOkJ3EwBWzUMeacLYW0AhKl46D3ptD0qQhgEjV++s58eh7pxoqlQz7cRHqGBMIYQSvH8eBIsxDe0FYRN8tFZVeixgMceDiv+I6IhVHie6bTb/nb0Nl0uNvtqOJNsrFIAIWB4kTB0mJywNBTD3SObnwU8rfkCp4m3qkMfjdORizkkClRKFUcGLBxxgzE0meMgJtfDQKtZKTz55qo9RpGPn146hMBkzdU1AolIRcXvb++Vkc+SWYeqYz4OW7MA/oRtHCT2lcu1vmh+D2oYwkca/+cCOGLsmkXz0elUGLt7qZw3e8jPNIOV1uv5DMGybJzzX+sI9BK2ahS45FHWNEpdUQFgSqP9pM7ODumAd0o3LRR9QuXwNAt6dvJe684ajjokChQKnT4q9pQmnQEWpxghBGFAQOT5kPQOb08+n9zM0oVCoEt4/9U5/GkS8V1Om94BYSJw9B8PopfvYTus++Ek1sFKiUqE16As0Odk2YS+8Ft5B29XipsmY4jEKtYs+UR9HER9P7mVtQqJRUf7iRhq93MXDFLPQZCSgNOtTRBvy1VoJ2F64T1cQOz0GfkYC7tJ6wL4BjfxH+Zjtd774EhUqJ60Q1ey58FDEokHzJKHIX34YmLgpvWT2H73iZ9GsnkDh5CJq4KCkRfoONnRPmyWKWcslZ9Hz4zxi7p+GrtWDfV3RKRlUaVFFJKNQ6xJAPhVJNfUMjDz30EM2NDaz+YHlbYVeqUUUnM3bXSziOlHH0NFkftfE5TDmZiEKYY/cvp+Erqap2wsRBMj/q1+4mYUw/1LEmghYH6mgjpt6Z+GutKA0aBG8AwePHkJWMu7gGpVaNNjEGf5MdU/dUFGoVYV+QvVc8iSEzkR5zp8rtg3YXRc9+Qo/ZV6GONaFLicNb2SjJUJSBkNuL4JUSrzdvPETylOGIIQH3yWqiB3ZHlxqH4PFj3XaEozNfI2nKCLl/UQgjhgSO3b8c+76TjNm2BH9DC/q0eML+IFXv/0T8mL5oYqMQBekwromPRqnXEg4EETx+xJBA2B+U+goKqAxaRBGMp+nUgT8vwJFfQtaMKfR48GqpaIPDy7H732gnhyiVhOxu1JECBuooA4EmO2FfALXZiBgpkPVzuno+fC1J5w9DEx+N2mwEUcRb3UzF8rVkTpuEOi4KXXIswRYXVW//QP3XOxm59hm08dGgUIAC9kx5FMehUnovuIWkC4ajz0jAW9mELjlWKvbT4kSXHCsn3XedqCZmcA/EsEjYH4SwxM+m9Qfoeo9U+MR9sobdFzxMzhM3kjZ1HKooA4TDhAMhDs9YgmXzYRRqFUM+eoi4UbkoNGrCvgBNP+0nYHGQcvEo1GYjSp1Glodj971B0OZizLYlBCyRJPUiuI5X/eZYrbKb+8Lt6DMSEbx+mn86wNGZrzHovXkkjOuPQqOWKmI329uM1SobCrWSoN3zT8tU4Bd0Jezxo89KxlNcAwoFupRYAlYXhqxEBF8A69YjBCwO0q4ah0qvRfD6UWjU+KqaOHrPMpxHytClJzBw5f1E9+uKUqtCDIVxl9Zx7N7XEcNhhn7yCJoYE2I4TMG8ldh2H2fQO3Mw9UwnHBLw11io/mADVSu/l2ziVeNQRenxVjSiiYtCDEpy31qEourDjZS9uobcBTfLe4EYFhGFMM2bD3PozpeJH92XPk/fhLFLMkq9lpDTi2XTQY7OfA1tUiz9X5tJzLBeKHUaxJDA0XtfP6O9aVi7m/gxfTH2SEdl0EmyXtOM+3gVgWY78eMGgFIhz8+QlgAKpAISZQ3smjBX3hPSrz1HKiRT3YwuJRalVoO/vkWmq/rDjZS/Ku1H0f260O/luzD1SAeVAlvecdwldSROHITg9eOtbCLp/KEEmuzkT3tOtuH6zEREIYxCoUDw+Nky4A7ZvvZ9+S+kXj4GhUJBy64C8m94Tv6u94JbyLzxXMKBIEXPfkL2jCkoVEpadhUSO7K3ZHs/3EDlq6sBGPDRw8SNG4BCo8a6+RDGrqmEg1Khrqg+2VJ17RYnlh/3c+zBt+m94BYypk1CoVQStLtp3nCQuFF9ELx+WbcFr59j972BM3JOGbDyflL+dBYoFYQcHtm2dZ87lS53X4JSrUIURcpfXS3tX79i21Q6LYLHR8jlxVveQN3n2+j1txva2bYR3zxFdL8uoFQihgS8lY0cvfs1XIWV9F1yJ7Gjc9Gnxkn9OyS97KjtOJ33GTdMQqXX4alo4PCMpbgKK2U7hUKBdftRCue/xcAVs9DERhFy+VAZdfL+Ez9+ACqTHlGU9KD2o01UvraGfq/NRJsUiybRHNnbW3CfqCZh0mBUei1+qwNNtJGgxUHNPzZQ8erXAOQ8fRNZt1wAoojgC2DbXYipV+avrpc+O4mBK+4nql8Xgi1Otg+/BzEo0Otv08iYNkkqqKNQ4K1s4vBtS3EeKaPvS3eRdN5Qeb3EkEA4JEi2T6XEW9WEt7yBY7PeIOfpm9vJb6suR/XtgsZsQBTBW9nIkTtexnmkrI0ut56lRq59Gm2k0ImnogHX8SqpmNj8q0m5+Cw0MSb8zXZ08WaCDjeBZgdKjVqqpC2KoECynb5gm72odtVWsm+/qI1M/TOy8UtnNWm/TEQMhUAEx9Fy9lz0GAA95k4l8+ZzUUcZUGjVUmX5snrqV+8k7apx6DMTUOl1gEjeuQ8RcnoYuGIWpl4ZKLRqBLefkN39i+vcauvNg3ugiBRQ3HfFEzjyS9rN98Tf3qf77CvRJsZI1dKtLgiHqf5gA8auKSROHoIYKVamT5UKszZvPoSph1Qhu+HDDVS9tpoez0wn9fpJKPU6UMDxe16h6Yvt6NITyH1zNtFDexEOBlEoFIR9AZo3HQKFAlP3NOn3VZdkVAYdYjiMt7r5jLJR8+FG6r/eGeFFJiqjjnAwhLdCkr20qeNIuXS0VFyuuhlRCGPKyUDw+FGo29v61meVWrV81mkd7/88OsO3/+X4775m70Qn/h/CYrHw1Vdf8fTTT/PCCy+wYMECunTp8k/3K3SweMHvQY8ePf4lF5I2m40lS5Ywbdo0Xn75ZZYuXcrgwYPxer0d6q+0tPR3Pdfrr9dTsWItO0Y/QNDmIuN66XIt8dwhJI4fyI6zZ7Nv6jNkXj8JU06G3C7z9osIOTyojDp2j7qXk3NXENW/G/smzqX02Y8IWh00f7cbf72VnMW3y+36L7mTE898zI5zHkQdZcRbY2Hb6AdQmfTEj+nLtlH3U/jYe6BUUha5WGyFu6QO1/EqjjywnJ+63oQYEjD3zcbYLY1dFzzCsYffIRCpSteKsD/I3iufJmhx4DpRg/1QKY5j5Qx+UwqHD9pcFDz6d3msVn4cmv4ihswkqj7YwK5J80m/ZgLxY/th31fE3sufRAyE6Lv4NqL6ZJJ5wyR2TXmUnZPmk3TeUPouvJXyFWsJNNlRqJQUL/2K44+9T9rlYyhb8V0bumInDUXfPQ3H7gJaNh2EsMjuntMonb8CTVw0x6Y+zqHz5soXkgDp152Dp6yelp0FOA6WMvDN+6U1mzwYY7dUdoyaReHclfR79W4qVnzHjtH34yqsoubDjfJzMcNzsO87ydGZr+GtbkZw+0CpoM+iW8m/fiE7x80m7Yqx5D43g4oVa9l31dM4j5YjeP0cnP4iNZ9sIXHSYPZe8RTeyiYEh4e8yQ9R+c46sm+/iMIH32Jj15vQJpjpdt/lAGhio3CfqKZlZwFlL33FgOX3yvMtWvAJvvr2hZBcx6vwlDfiPlnDoelL2sgoYYGw20LY70KhUBFqqaK5uoTXl712RllXmeIJe+3sGH0/IZtb7qf7nKvQpcSzIXMaxx9+h74v3iE1OI0fO8bNIevGc6lfs4sdox/AV2PBcbScoM1N+evf4CmpJ9Bgo2jBJyCGyZv8EDvHzWVz7u0ErU5cJ6oJNNmx7ipk0JuzcB2vomLl9wRtbg5Of5GCuSvp/+rdsi4SFnEcKMZxsIRD01/AU1JHoKGF6vfXk3nTueyaOI9dE+dhHtwDd3ENBbNX4K+zgggZ10/CfbwK67YjiCGBvRf9tQ1d3ooGQGTnuNls7nsbmTJd9+Mpb8Cy/SiOgyU0b8gn7AsSaGih9PnPCfuD5J0zj6P3LkMVbSBgceA+UYPjUAnOY+UMfPN+4sb2I/26idjzS9iQdQNH713WTg6tO46h1Ko58ei7Ml351y0k5HCTN3k+jd/tQRNjOiNdli1HOPnkB3irmvDVWqhfvQsxECJ7+vkcvPl5CIc5eMsLAKReMZaBbz2Av9HGrnPmYd12RK4I3qor+654Em9lE+oYI8ceWM7mXtMJNDnwN7TgKa2n9pPNJE4azI5RswjZXSi1avImz6fk+VV0u/9Kip7+kI3dbkKXFk+/V+7G2C2Vgjlv4sgvxnm0nOoPNtD/tXsASLlsNDHDc7BsO8Kx2ctRqJUYspKIH9OP/Vc+ReWKtYhCmEPTX6Bw7kpyF8+Q10sTF8WJx95jQ5cbftdYrbKr1KixHyhGcHhAhJynbkJt0nP84XcIOT0Erc52Y4GIZdsRjt77+r9Epnw1FpxHywnaXBFdkda8aMHHEV2ZT96kB9k+4l5chZUUzH4Tb1k9+vQE4sf04/DtL1H07CegUFD1zjoch8vk+bZWI69863us244h+ALY84vJXTyDfi/dha/WwobsGyhe+Am5C2+l11+nUf3+evZe8jgNX+6g5sONZE0/n4ybzsXYLZXKt76n+r2fABHHwRK2DvkLCq2KkN0t28TMmyZj7JbGwdtfpmX3CXx1Virf+RFjdjKZ108iYHVy6K5Xadl7Esv2owCyvRFDAu6iWgSXj009biHQ4qTf0jvb2Zud42aTeeO5OAsrse87iWXLYSre+p6QzUU4JBA/YSA7Rs2S9dJ1rJLiFz4n5A3Q/OMB1LGmNnK+qcct7L/yKUAk2OKi7OXV7ehq3d97/W0agtvHsQeWc2j6EqIHdCN+TF+2j7pfsvuTB9Pw7R4avslrY8PDIYFAQwsbsm+gYc2uU2eJyYNJnDiIY7PeYN8VTxLVr2ub7+InDKRh7W6chZXkPHGDRP+EOaRNPZvjj77LznGzSb5iLMacTOInD0FlMrD3nLl4y+qJGdGb3aPupeTJf6DSavCcrGJn3xkIHj/Vb30PgC4tgWP3L2dD9g0EWpwkXzicHaNmtdHt03UAwNQjHU9ZvbRfbT8m77HGbqn4IzK1/8qnyLrtwt+0baVLvyDQ7CBv4oO4S+vou/SudrYt56mbCDk8HLrlBRz5xVI17KJachfPIOXSUSh1GgiHsW4/RsjmItBsR5sc2yHb0e2BK2Xex43pi+D242toQQyEpPEidmrnuNls7ncb8Wf3o9/Lkg0vmLsSbaKZynd+YNfEecSOzsV5rILN/W4n2Owg1OKS9bLo8X9Q9MT7OA+XEbK5sGw4SMKkwRy9/SUOXP002vho6r/YTsO3u0k5Tf4Sxg+kYc0uNmTfgH3vSQzZKb+5Xr3+Og13cS2Na3cjhgRZvoIOD56KMTa0pQABAABJREFUBiybD1P3+XZU0Qa5Xe0nWyhd8iVKrZodo2bhq7Oi0ms5fMfL1H+1k+q//4S7pI7cF+84o/yKIYHGtXvwVjRg3XYMf70VFEj9n+EsNfCt+/E32jhw3SKa1u1DqVbhKamn74t3YOqWRv60xRy6/WXUUQaKX/gchVqNITOJlj3HcRwswVdrxVdjIdDQ0m4vkug/JVP/rGz80llt31VPIQoC7pM1bOxxMyq9ts3vAn+Tncq3f8C65Qi1n26hecNBki8Yzr4rnmTfFU9R8+FGgnY3rmMV9PrrNCpWfEf+DYtxHCxFZdL96jqLIQGlToPreBWbetyCKAgMenfuGefbeubY86fHsO0qpOqt79lz0V/pOvMSovt3lfdzfXo8O8fN5vDtS0k6b6hsb5KuGEvaTedhHtEb5+EyCu9aStjrJ/veK+S5VLz0BZ6TVbSszyfY4uTgxX8lZHPTsv0YeZPnU/zsxwjeAN7KRvZFfjOcSTZSrxhL7nO3Yd1RQDgQpHnTQSrf+h6FSkXfJXdi7JbK1gF3sv/Kpwg53PhqLQSa7eRfv+iMtn7/lU9x9N5l0pn+Z/tKJzrxR9F5KdmJ/wnU19ezYMEC5s+fz9/+9jdqamoA2LdvH4888ggPPvggTz/9NDabDQCn08kzzzzDgw8+yJtvvsmZshTY7Xb0ej16vR4AvV5PcnIyAOXl5Tz66KPMnTuX559/HpdLOvw88cQTlJRIXmIOh4OZM2cCsHnzZpYsWcKiRYt45pln8Pl8vP7668yZM4e5c+eSl5cHwKFDh3j00UeZP38+S5Yswef7Y5WUjx07xqJFiwiHw8ycORO32y1/d++992Kz2XA4HLzwwgs8/PDDPPzwwxw/frxdP+vWrWPChAnk5OQAoFAoGDVqFLGxsQBUV1fzxBNPcM899/Ddd9/J7RYvXsz8+fOZPXs269evB+DDDz9k8ODBfPjhh7zyyiu/Ov/4s/vR8M1uAGo/20ryhcMByJg2CU9ZPd6KRmy7TyB4/aRddTYAurR4Es4biuD24a+zSLzfX4Q6yoA2OZbEKSNw7DuJ4A9GPJ9M0ptewNQzjZZdhdK/u6YQ1TMdADEYkr20mjceQqlWodS2rySaEJlvwrgBuMvqiR/bn9pVWwk0O6j9ZAtKrUbyHDoNgsdPzJAeVKz8DoVaRe2q7WgTzeiSYwk0O3AcLJU9B1r5YeqVQcue4yRNHiJ7BSl1GmpXbcW+vxiFWoUmLoqY4TnY9hcR9gYQhTAtOwuJG5Mr9ZGTgauwivizetO88RCIIqauKfJYAPFTRmD5ZhfmUX0RHG7CXj/quCjs246AUoEmMaYdD6J6Z1G29CsA6lZtRZNoRpscS9KUEdSt2gqAfX8RGrORlt2SrJW/uprYkX0ASJoygpDDQ92qrTSs3glhEYVaTeyI3njKGvBWNCIGBepX7yRulESLu6iWoN0tx1eZeqYT9gbQJphl7zZtciymXhkotWrqv9gueQ+tzyc1Ijfmgd2ofu9HQLps1CbF0rhuPwDV769HZdShULXdAt1FtcQM7k6g2dFORhHDiCE/CpUWMeQHoE/3TLRaLXHx8e34ptAYEAPuSD9bSLpQ8sBOuXwM9aslT6Xajzah1KiJ6ptNzNCebfih1KhlmaxY+T1xo/sSaLQRN6YvlW//gNpsxF9nRaFUyvIOEDOkB80bD+Epb6D0xc/RJJoJ2j2YB3Un0GiLrFdxZL1OSDLr9pIwaTB1q7aSNGUEVW//gNpsIuGcQQguL5rYKGKG9sRdUkfMkJ40rN5J/eqdBG0uki4cgbuohvgJAwk02dvQZeyVgVKvPQNdWgDKXvqSpPOHU7dqK+poI97KRtRmE5Yth1EZdGiTY3Efr0Kp1RAzpAeVK79DoVZTt2obmkQz2XdchL/eSt2nmwGwbDzYTg7jRuUSsnva0OWtapLtROpVZ+M6UXVGuqxbDpN0/jBCDg+N3+1FoVKiUKtQ6rVE9++Cp6wB66ZDKHUaGr7JI7pvVype/wZ3UQ0lz69CqVGjiY9uoythX6DNHANNNsIBISLnGZKcJ8cStHtQR+nRJsdiHtgNhVJB9bs/IgYFGtbsInHyEOpWbSVhwkCZrrA/iEIreboYuyQT9vqJGdoLy08HCDm9qKKNhIUw7qIaNHHREA6jiY/Gvr8ItdmEJsGMUq9FqdH8obFihvYk5PSiNhuxbDqE42iFxMMLRlD99x8xD+qBv86KyqSXed86lqes4V8qU5UrvyNW1pVceb6+n+mK4PETf3Y/mn7ch0KtJhwUCAthrFsOY+qRRtgbwF1ci0KllGUl0Ggjun9XNLEmaj/ZhLOwgui+XSR6kmKx7z0prWlEzxLGD6D2w404j5RR+9kWEiYNxl1UQ9L5w2R58FU3y7YpZmhPXMerUeq1aOKiqV+9k8zrJlK7aiuWLYeJ7psN4TCu4lr8zXZSLhyO82g5rsJKzP26YNt9EoVaSd2X20m6cITMg/rVOxDcPhwHilH8ir2J7tuFulVbKXvpy1N0JZglL0ck+68y6EgYP4CqFVKESf2aXagje+DP9wRtUiyqaAPuk9Xt6Eqe0mpXRaL7d6Xhm92ozUYEX4BwZG9OnDiIcCCEr7q5DZ8AVFoNYlhEmxzbxr4mTRmByqSn8Zs87PuLCPsDpFw2GoDUK89GFAT5hZkohBG8AcwDuuGtasY8sDtiUKBx9Q4SpwwnccoIav++Dm9JreRR5A+iTY7Fuv4ACo0KhUqJ4PbhKapBlyrtAXGj+tD4jXTeUwBixJvmdN1u1bdWWTT2SKMqsleVv75G3mONvdJxHCqV+fl7bFvDmjx5fwy2uAj7Au3164IR1H68SW6nMuoIujyozSbU0QZ0afF4yxuIGdKDoN1Nwzd5aOOjO2Q7Ui8fK6+LNimW8te/RfQHI2eaaKL7ZhP2+vFVN6NUqQg5vcQM6UHjN3lk3nwe5cvWkHTeMGKG9kQMCtT8Yz2C3UPVuz+ijjaiNOgINNpwHimT5O+TTbiLaojqk4XgDeAqrJTOekIYx4Fi9KnxNKzeSeIUSV4M2ck4Cyok2xwMybL3a+uVMH4AurQ4aj7ciK/WIsueISORkF066zR+tweVVo0mLhptciy2vEJihvciZPcAkoewGA7jKqyk9tPNJF04Avv+IqL7dz2j/AYabUT1ySLk8Ei252g5Kp2kT4mTB7c7S7XuRZYthylb9g2aRDPu4lqi+3ehdtVWnEfLaf7pABqzkfqvdqLUa7HtPUHi5KHUfbYl4plag9psIuQNtNmLQg53G5n6Z2Xjl85q0f26EvYHz2w3AGO3FDSxUdSu2krtZ1uJ7tdFimhQKnEcLMXUKwPnkXJAOms3fpOHLa8QweunNaL7l9Y50GjD1CuDite/kWzn0TI0cVEyD06fb6teBhptVCz/lqQLRyC4fYghgZa8461mDsIigjdAdL8uCG6/bG+aVu8g5dqJkuz8fR3Na3aBQoEq+tRcPCeqAIgZlYvzYAna1Ph2dk9tNlL17o/Y9xfJ+nUm2YgblYsm1oSvvgX7viKi+3VFHWVAFaVvY7/VZhNxo3Op+WgTtrxC6r7c0c7Wu4tqaFyTJ40XH91mX+lEJ/4oOi8lO/E/gTfffJNbb72V5557jhtvvJG33noLgD59+rBgwQIWL17MmDFjWLNGCglatWoVffr0YfHixQwfPpzm5uZ2fXbt2pXY2FhmzpzJ66+/zr59++TvXnvtNaZNm8YLL7xAdnY2n3/++W/O8eTJk9xzzz08/vjjfP755xiNRl588UVeeOEF+vfvj8Ph4Msvv+Sxxx7jueeeo3v37nz77be/2e+ZoFQqGT58OHv27AGgqKiI5ORkYmNjeffdd7n44otZuHAhc+bMYcWKFe3aV1VV/WpF7draWh599FGeffZZPv/8c0IhyePn7rvv5rnnnmPRokV8//33OJ1Opk2bRkJCAtOmTeO+++771XmHHB75MtBXa0WfJh3k9RkJeGtOrZG/2YGxWyoAPZ+eTslTH6CJjyLsC5x6ps5Ct4evI+WaCZiH9qJ6+bfy57pIv87j1SRPkcIvxXAYfUYCAGqTHnWUXu7LV2eVN9tWaOKjCUbmm3bFaOrX7EYTI3lbyvQ4vWjMP2uXaEapUZO78FYsW45I4Y0i8pxaIYWbSv27jlcR1TsLfUYiSoMWY7cU1CY9vshYvjorQZubkM1F/KhcNHFRKA1akqcMRQwJiEIYX52VcDCELi2e1EvOkn5cpLYdU5sajyiKBC0O4iYPRWk20X3RHSgNOkRBoPfb8xi4bjEpN5wn84BwGF9VEwCBZjuIoE+LR5cWJ89PEx9NOBBCHzm0+2qtaJOlC05dWhwqg/Y0WiyIoRCGLsn4a0/xMmj3EI7Q0rpGqKQcQvq0eHwNLWiTYzBkJ6FLjWPIBw+iiYuKXBoYURq0RA/qLs05Mq7vtLUSQwJiMHRKfhpsKDRt845q4qMJOTyn5OI0GW2FQqlAFE+FbYSCARISEvjZQ3DaM6f3o4mLwl1UI38neHxE9+2CLjVe5ocmPpqQ24cuJU5ur4kxSj+KE8z4aiz46iQeK9RKhn/1GMO/+huJ5w6FcJjo3Czqv9qJr9Yqr1drqOvp66WLrJcohNElx9J97lRihveK9G+RLoODAsNWPUrfJXciCmFZZv21FpR6bRu6BI+/DV2mXhno0uIwD+rO8K8eJ/HcoYTcXnQpsW3o8tVYiO7fBev2o/jqLNJ6R/5OvvgsXMerUGrU9F54K5Yth2WdMvVMx9g9jW4PXMnwrx4nfvyAdnKoijIQDoVkeTi9/8TzhyG4fPiqm3+Rrlb5jRnWk+YN+fjqLARtLkw5WfhrLSRffJbkmWd1AqKsK75aKyIi2gRzG1k0ZCeBQsGQ9+YRe1YfVCY9KpNOHqs1LPnkY++hjo1i1IbnyLrzT1JYe0Q3PEW1qAw6fDUWdGlxxE8ajD4zkdTLRuMqrESfFo+7pI6Qx48mxsTZe1+lad1+1MZTdk+XFkfYH5LD+3x1FnTJsejS4lColAz7/DFiz+rzu8YydElBl5aAv8EGokjI4ZZ+SEbWtnWsQLNd5n3rWObBPVAZ9cQMz/mXypREW4y85rrkWBRqJcO++pvU7vxhqKMMjD+8AsuWw4ghoQ1v/A0tZFx3jrzm+rR42T7oUuMIBwWMXVJRGXX46iwEGltIuWw04w4so9fjN0oeiqetma/WiiE7iej+3VColLI8ZN16ASqTnrSrzsbYPQ1/7WkyWmtFm2jGW2OR9yNfrZXM6ybQtD5f3lNavzP1Ssdf34K3sqmdvdFnSWMLrl+yN95TtiVir3x1FqL7ZmONeGAC+JtsCB4/SReOwHm0HF+tBUUk7cjPbS4KaY8URbEdXa17U8kLn6PUaxm391VyHr8BX3UT6ig9KqOOmCE98JTWyXtzqw1v3c+1iTEM++IxYkflnjpLZCe2PWfUWOR9P35cfyqXr4WwiFKnIeTwSHtZajz+hhZ0kdBKf60VXWoCurR4/BF6lFoNQYtD5nmgoQVdVhLDtywhfuJg6aVeRD66P3g14w4sQ5+ZhOD2t9PtVn1rlSnCYfy1VllOWm22OspA/Lj+jNq0mP6v30s4KPxu26ZPiyfl0lF4yhva2bZWvYw7ux85T9+MUq+l/vNt+OosOI6Ug0JB7Khc1DEmKt74Fm9pPeooY4dshyY+CoDogd1ACGPfI13S+OtbCNpcBO1uQi4f4w+vYNyBZVg2HyYceWls6pGGPjuZuFF96LvkTiklQGQ9/LUWwiEBdcR2yvMKCrKOBRqs6NLi0afGE3R4SLvuHCwb8vHXWtClxkn7oD9I1i3nM2rTYsxDekih17+xXgqtmqKnPoSwSNgXaLdX+GosZFw/EV+NtFe0fq9NiiUcCsly4qs9pQ/6tHgyrp9I2Bf4Rflt7b+VRk95Q5u9qBXByMWnt6q5jUxlXDdB8lT92bkt7cqzcR+vwpSTEQnpdmDsloJSp8ZXZ6H6nXWn9qI7LsK2/2QbmfpnZeOXzmq65BiUek3kvDcfpUEn2w2lQbrkTL18NGlXnU3I6Y3I/qmzVlSfTJxHy2V+t/JUZdSBUvm79NJX1YQ+Kwljl1TpN8TPzr5qs7HdmUOfFo8+KwltYiwtOwsApJQZKqXMQ9fJqlP2ps4qhX4bNPI6hv1BQk4P2tPOn/rsZFTRBuLPkezN6efKqNxsRCGM42CJTMeZZCNkd0s2IzWOimVryLz5POLP7oc6LoqAxdlmHfxNNhRqFfVfSi/R/Y0tv2jrW8+mp+8rnejEH0XnpWQn/uvh8/k4ceIES5YsYd68ebz55puyR6TVamXBggXMmTOHNWvWUFUlvU0qLCxk3LhxAAwdOhSTydSuX6VSySOPPMKcOXNIS0vjvffe47PPPsPj8eB2u+nbty8AEyZMoLCw8DfnOXDgQKKipE32yJEjXHDBBfJ3UVFRFBUVUV1dzWOPPca8efPYsmULTU1NHebLmDFj2LlzJwA7duxg9OjR8thvv/028+bN47nnnsPj8fzhsOyhQ4ei0Wgwm83ExMRgt0veKt999x3z5s3j0Ucfpbm5mbq6OkDytOwIfq3OliiKJJ43lECzHdfhUjhDkuuad9dh23YU6+ZDpF4z4bS20t9H719O9vQLGLHqUVAq5XBKFAra577+2QeR4RQaFcnnD6Np/YFfmGf7DwR/gPzpS4gZ2gNjj9RfePAU3EW1VL33E4asJIZ9/DAhl/cMj4t4KpsofW0Nwz97lOEfP4zzeLU87aq//4SxWxrGLimoogyIIaEdTQqFAoVKSdSA7virm/EWVRH2Bci49wrch0opmvkyhdc/Q+otUzCP6nsmlkdIEWnzpeL0z+XpnvblGTr6OX2Kn314BpkKWBxsHXoP9vwSKlaspfvsKwnZPQz97K8M/fgRPCerISye3mHb/n/O1DPO4WePtFuI30HLGXCqn/btRVFsS6/8zzN0fNpjAYsD256THPnLa5x4/B/0feE2QEHsyN40RLx1zkjDz9br0C0vInj9nHzyAwxZSUT16yo9plKiVCs5eu/r1H2+jbhRff4QXUGbk+MPvk3T93s58fj75L5w2xltRdo140EEayQ/YWuf+uxkej12PSef+ICwP8Dh6S8SM7Qnxh5pp+anUVE4dyUnn/qAvpHQ1DPblVPjtn6fcM4AbHtOnOHZtnTp0hJACFP/xfY23aljTPR67HoK5678ZV3hlK74G1rImzyfsD9IxYq1DHjjXhRq1c90RRo785bz8JTWkT9tEQ2rJU+WM0NB7T82YNt7guYNB9GlJSCKIoZuaVJewMpGto24l8TJg0GtbD/WaTIWsNgpevJDBI+PE4+/L81Pr/nNsVIuG42nuPpXbFx73gcsdo4/+DaWDfkErQ4GvHGvTOO/QqZ+3jxgsWPbc5Kjf3lVard4Br56K9sG/4WYoT2lfLen8UabHIsYEuQ1FyM51gAUKhU9H/4zpS98Lv/Q1SXHUfX2D2wbOpOTf3sPY/dUTtdflUGLPj2Rk4+9J7epfu8ntp91HyGHh6DDTdqfT9/DxLY0RP42ZCVJoZzf7T3FbwUoNWoSJwygMRKJcDoPFVoNg96ezcnH3gPEX7Y3p30kiiKGrOQ2etn6jEKjOiX30sPtO0C6yHMcKG4z1ql5SX+nX3cOQYuTrUNncuJv7xPVKxNE6DHvaryVTVIOTU7jRWQd/HVW7AeLOf7ou6RfM+E0/TjDzxoREs8bSjgQwlNS1/arn/NCbvKzPU5+Xvo7HAhxdMaLiP4gpYs+pveSu+SoiZKFn7Jt6EwCjbbTIilO6XbbsdtPt/U7X42Fw3e8RN6k+fibpQuC32vb0q87B4RTLxTPBE9JHYdvXUKg0UbypdL50ZSTCeEwjWv34KtupstdF0t5GhV0zHaIRF60puI7w2WFLj0RRJGtg+5i24h7iR/XH4VCWkOFWoXGbMQTyY3Z+sKxLZ9O44JKRY+H/9xGx4isr9qkb6PPrWSEnB62n3UfeZPmEw6E0MZFtaXxZ+uVcM5ARCGM83BZO563nnXSrhmPGBLwN9nafK/4BT0D6YJQDAn4G+3taDyd7wqVkp4yjUK7/k79v62cKDUqKa9tvbXtcwoFWbddwJGZy6h67ydUBi05T9wonUEjPEy++Cx5L6r7dAsxw3Laj9dB2TgjARE9D9rdNHy1E3t+MRUr1pJ1y3nyi+TaT7fgq26iZfcJAi0uesy5UualKIrEDO1JOBjhZzv+KNrZrF/SS6Vey6C3Z1P6wucgnuns2749wKC3Z+M+WU3YK72UiJ84iJDTI/PQ2CO9Pc2/crYMNLSQf8lfQYTyRR/T+8W75NyqIOXDDlod7dufUTakfyRfOILSFz7HXVyLp7QOU8QRpBXqKAOIIu7jVafN51fOsZzZlv6fhRj+7//zP4bOQjed+K9HOBzGZDLx/PPPt/vunXfe4eKLL2b48OEcO3aMVatWyd/9nosyhUJBz5496dmzJwMHDuT111/n4osv/sXnVapTh8JgsG1FY51O1+b/Px9fFEUGDBjA/fff/5vz+j3Iycmhvr4eh8PB3r17ueqqq+RxFixYgFb7Sz9iITMzk9LS0l8s6qNWnzINSqUSQRA4duwYR44c4ZlnnkGn07F27VqysrIAaGlpn5+vFevXr5dDvZ+a9wgKlRJRCKNPj5fDwnw1FoxdkuU2ukQzTeUNxI7MIfGC4SRMHoImKQaFUknusnux7ztJzMg+5L56D/Z9J3CfqCJzxhTEoIAuLYFA5ODlLq5l35+lqsnnlUmFc8ZsWIS3upmQ+1TovD4tXvIQOA1BixON2UjuwukodRoGvzmLkMODISMBWyufog2EnNKFb/b08+UCNAqlEm18FNYdBSRPGSH9iPpZDkPB40dtNsr8sO05gbeqEVW0QfZYaX1D3poM3V/fgv1wGTUfbQKg1yPXolBLYWT2/GJ81U24HB7qvtpJ5g2T8Ne3tAlLV0UbyZpzjZQIu6iKuMnDqH7pc1KnnYcmwUyg3krQ4iBQZyHnjQfo0uwApRJ9VhIA2sQYmRZ/nVWeX9DiRKlV44+EWurT41Eolei7JqJNjsVVUHEaLQko1Gq8lY0kTBosz01jNqLSaxm9cRGiKIU1Iki65quzYh7QDV9VM8EWyfPAuu0YntJ6ovt3Zc+URxCFMP1euZuARTqY+euspF8/EfOg7vR/414UKhWK03ihS4lFDJzynGylQ202QsRrpVVGs6afjzpWymUkimH5RxOAWqPFYv3Zjy0xLHlLRpB9+4UYMpMYteE56e11r1N5kVRGPa7CSlRGHbr0U/xUm/ToMxMZtWGR7FWr1GnwVjWhz0iQvAKqmtEmxZBwzkBSLxuNOtqIQqPCW95AoMlOzPBe8nr56qwYspPbrFfipEH0W3qn3L/apMddWkfs8F7o0yTvZVO3VPz1LbTsLKD77KvQxJpQqJTo0hMwdk1pQ5fapG9L15FyVEYdKZePwXm4DE9pPTHDekXoeg6lUUc4KBA3th/N6w9E6ErAX9+CISuZ3OdmELS76bfkDlAq0cRH07KjQArhUoC3ppmw248+I4H6r3ZKaQ+0GhImDabf0rtQGnUILi9KtVqW19b+9ekJRPXNpuCBFWRNv0DWRV16AmFfAEXEq8HQNQUxLFLz8aZT8qtS4m+0kTBpENXvrWfQO7PRJsWAQiHpyp4Tkg6gIGhxymPb9pzAU1qPUqeh26zLUceYUERsQavMmgd0w1/fQto1Ewg02vDXt1C3aiuZN59H1owLyLh+Err0eARfAH1GQhu6ip75iMwbJuOvb8HcXwoRM2QnMeyzR1GbjQRbXLLd89dZUerUBC1OmS5fVTOKSPGr2BE5qGNMdLvv8t8cS5+RiKlHGkqthq73XIpSp5ELJbW2M2QnoTJGSc+fNlbK5WNQ6rW4jlcR3S/7XyJTkq6o8VY1yvNt1RV/fYsUDldaT8zQngxf/TjaxFiCLU6ZNyqDDm2Cmb2X/k3mTcI5g0i9bDT6rCSUOg3WHcdwHa+MyGoSmoToSK5LaFiTx4AVs0CULs5RKOj36kx8Nc00freHhImDJNs0oBsgPWPfV0TGdRMRgwJRfbLo/+pM1HFR+Gst0p6z5wS6pBipSNjVz7TZP5VaDfq0eGo+20qwxdnO3mTfcRFVK7+n8bs9DFgxq429yZx+Ppk3TEabYMZxqAx9RoIccqxLjaPxuz2y7QbQpyZIvLntJbwVDUT16xJ5AXbK5vZZeKt0UapV4zxWLkUvpJ/SvYRzBslzT710NAqlQrb7qig93lqL9PKhm+SJau7fFUSRcFBAodUQtDhRmfTo0xNwH6/Gtu8EcWflSntFZSOxw3udOmdkJOCtaCR2ZG808dEMencOYliU9F2tiuyRanQpcVg2HZLoTo8nUG8lqn9Xcl+/T/IuCoTkPRKkyIfsuy+l4YttVK/4lsRzh6GNi0KbFMOojc9BpBBJbMST6XTdBuQ1FkMCKJXo0uPlPafVZnvLGyRPKFGkauUPdLnjT7/LtkXlZKI2Gzn55Ad0u/dy1GYjWTMuoNusK1BoVJKH6Gn6jEJBfKTQTNyoPli3HyNmWC/Jky4o0P2BK/E32ggHT63zr9kO17EKPOUNUsEuIcyo9YtQRxuI6pvNoHfnoI6NkrxQ66wYMhIQvAHEkECw2SF55/bJlryJay04DpWiS42XPc5MvTMlXUhPQKlWybZToVZhHtoTgG5zrsJxsISoCL8TpwxHZdRT+MDyyPpKfApanGjioxm1fpG0XmX16JL7nHG9Wnmbcsko1CY9Z+99FaVeK3vKjdrwHLr0BALNduLG9iNv0oOMWv8cmtgoeZ1dRTUYu6XJ5wx9ZB6Zt5yHUqfhyN2v0vupm9vJb9h/qn8U0Lw+n8bv9tDz0eukwmcnqog/u/8pXY7sRYasRGx7TpB5wyQUKhXHHlhBt3svk/VZqdWg1GloXp/PoHceQGXU4W9ooeK1r+ky81IEt5/ofl0xD+5BoEHaixq+ySPrtgsJmwKM2vgc2sQYgnZ3h2QjGMkJ+ktnNV9RDZrEGPRpCVi3HZW8HUOClJf3hknos5Kw7izAWVBJl9svxFNWjyErCX99C93uuRRX5DItaHG20cuAxSFfrv2WXvZ68kbqPtmC63jlGc++Ibu7zdnXkJWENjmWspe+wtQzXX5OKuTEKR7efhH6DGnP0iaZCdRaCXsD8hlQqdOgjjbK9oawSPe/3iAVCntzLfHnDSN2mCQnozY+J50v9hW1PWefJhsgFa3s/sCVUqG/RhspV4ylYvm38h6mMura2PrWF2CtsqhLjmtj609/VqmT7HLI6ZFp6EQn/ig6PSU78V8Po9FIcnIyu3btAqRLt/LycgA8Hg/xkXxuW7Zskdvk5uaybds2APLz89vkXmyF1WptU6ClvLycpKQkjEYjUVFRsnfk1q1byc2VDrxJSUlym9Y8kWfCwIED+eGHH+T/u1wucnJyOHHiBPX19QD4/X5qa2v/GDNOg0KhYOTIkbz33ntkZmYSHR19xrFbeXU6pkyZwpYtWygqKpI/27p1q+yBeiZ4PB5MJhM6nY6amho++ugjmRcHDx4k/AuVyM4991wWLVrEokWLsO4oIOWSswBIv2Y8TT9IIfM1H2/C2D0VQ3YSsWf1RmXUUfflDooXfMKuIXeRN2ImFS+uIuT0UDjzVVyHS/EU17J3wmyav99Lxs3n4y1rjFQf9cg5vbSJ5lZmEbA4qFm1lZ2TH5Iu8tSS+YsZ1pOg03MqUfNpsO4oILpPFoWP/h3LtqM0rNtP+tXj5XZhfxDBJV1KVr77I3uvWcCeK57CcbCUbjMvJWH8AGIGdSdgceJvbM/b0/mRddO5VL29joM3PU/Q6kTwBUi/ejwxw3oiCgJBm4tAo02mSZ+RQMpFI7BsPUrKJWfhrWoiKicD654T9JhzJYiinH+rFTWvfonneCWu/CICVidKo46oft0IubwIbh/BRhtKgw5VjIni2cvImzwfx8FSutx9CQBpV48naHESaLTRtG4faTIvehFyeIk7q09kbSdQ+9kWqZrkvctQRRlIu3o8McN6IQoCYiiEbe9JjN1T0WcnodCoSL18DNYdBZS98jV5kTVq3aHcJXUoDVpEQZDyMjk9qAxajN3TsO8/SfIlo9BnJJA0Zbh8Ydu0bh+65Fgch0opf3k1gWY7yRcMk9cu5PKd8qb42Zq08rhVRqve/ZGQrYaQrQYxFEChll5AKNQ6woJAi9Xarh8x6EWhlTy01SY9Rc98RN7k+TSs3innUkq/fiLhYAhXQSWO/JI2/AgHQ7TsOk7e5IewbjtK07r9aJNjadlVSPaMKYScHqL7dSHk9FD+ytccunUJIacnklLACEDXuy85bb32yzmxYob1JOSQqrPuveRxbHmFNK3bT9q156Ay6Ige2I2Q0yNVWVcqCTTaCNo9KDRqbPuLSLl8DKmXj8Hf0NKGLm1STBu6/A0tOA6VYuyeSuzoXIzd0xADIVp2FZI3eX7Ea0mULmvW7iErQldUn0x0ybEUzlvJ3osfY98VT+I4WErXmZcSP74/5kHdCVqcNH69i5DbS9rV4zF2T0Nl1BNyePCWN5A3eT4t245i2XoEdYyRpnX75P4NWUkggudEDZb1+Ri7p2LPL5bp0sRFUfX2Ooqe+YigzY23spHUy8bI8htyeOh618UIbh9V7/zA7imPEGh24CyokHWl692XEg6GCFqdsq5oEqLlvGLV768n5PQiBENyblN3SS1Kg1bit80Foih5W5n0EQ9gBbunPAIoaN6QT9rV43EcLJHpSr18LILHT6DRhuNQKYbsJFryCql463tQKPA321GqT42FUknQ6pT01+lBFAQch0oJB0No4s3SC5ew+Jtj7Tn/YfyNNpo3HaR5Qz6BRhvN6w9IMnX1eEkX0+IR3D4MWUltxjJ2T5XSV/TtQtyYfv+0TLWcpiu2XYXyfFt1JdBoI3pQd4w90qWCLm98i6esDsEXQKlWkjBxEMacDML+AL7KJpk35a+sJm/yfPx1VvyNNrTx0aRfMwFnQYXUb5Od7Dsukmz5rRcQ9gWwbjtK8iWj6Lv0LlQGHZUrv29jmw5ct5DCB98i0GwnberZOA6VENUni0Cjjbxz5xNodlD98RbSrx5P4sRB0ho22vBVNpF+zXgaftiH2mxk2IfzsR0olkMoT7c3YX8QXaKZyhVrz2hvmjfks3vKI4ScXpwFFaRdPZ5u91+JNiUW98ka6r/YLtv5+PH90SXHYj9QhD5NCj1MufgsQi5fG7ryJs+n5uPNhH1B4kbl4siX6Ar7AwRbnKRePkbem/z1LTgOl1H2ytecfOIDBI+0Dnsve0IqpuPyUrrkS6r+/iO+2maSLxiG0qjDdaIKhVJJyOUl6bxhWLYclucguH0kXzJKqjqu19KwJo/iBR9z5I6XcBwq5cidL+M4XApCGKVeg/NoOYasRByHS6TIiMvH0rxuH5WvrMZ9spp9k+cheHwodRoCjTbMkQs7d0El1Su+Rd8lGUP3NDwVDdh2H4/sYfPRpsbJL75O1+2YYb3wVTeza8JceY/NvOFc2W602uyWvEKZ99l3XIgYDP2mbUu5bDRqs4n86xZizzsu27agTaqu3LqXZN58ntyu9YVnyOnBU1yLPjMJY/dUbHtPEPb6CVgcBK3O3207us2+CmP3NOLP7k/NP9azc+xsDt64GNfxKhyHSgk02/FWNEY8/U9gyE5Cn52EKsZIVO8sHIdLSb5kFE3f7yXjunNo+mGftP8oFKReMRaFRkXGdecQdLplT7TcpXfRsqsQ+/4i9kyej7uoBpVRS1S/LqRNHS9fpig0KlIuH0PzOuns2bKzQF4vXVq8HE3z8/VqtR3FCz6mce0eihZ8zJE7XybQbKd4wcfkTZ5P5crvMGQl46tpJrpvF0RBwFvVKK+zZfNh1DHS3uwqqEShVBLdrwvZM6ZQ9vJXhL2BM8pv5ZvfkTd5Ps5jFYhBAW18tLwXBW0uLBsPtdHl0/eihImD6HLHhfjqrfgqm2iKnGHVZiPDv3wMwe2nZccx8iY/hH3vSZrW7SfjxnPRxkcTlZslFShr+dleJIRpySukfNk3BJo7LhsNX+/81bOat7JRthvqaAP6jATqvthO1bs/cuC6RTR+t5eg1UnWLechimIbW5xyyVnypSSAZeMheZ0VapXs0fdrehlyetEnx1G5Ym0bvTz97Cvl+Tx19u279E6cBRVUrljb5rmARapsrtRrpBciCgVV70pnh2Czg/pPNqGOMZJyzQSih/YCUURwnfot02fZfXiKa7FuzCf9lgswdEsjdnQf6Zzy9Ee4TlSj1KrbnLNPlw19dhI1H2wg0OzAsuWIVKRTFOl63+VSTlVRxFfd3OZMrzLqadlZQPIlo85o609/VgwJBK3ONufYTnTij0Ih/lr8ZCc68R/An//8Z+Li4uT/X3zxxYwcOZKVK1dis9kIhUKMHTuWqVOnsnfvXt577z3i4+Pp1asXJSUlPPHEEzidTl5++WWcTie5ubns2bOHRYsWYTab5X6bmpp4/fXXaWlpkUOVb7/9dlJTUykvL2flypX4/X6Sk5O5++67iYqKoqamhqVLl6LX6+nfvz/btm1j2bJlbN68mZKSEmbMkCq3+Xw+3nrrLcrKylAqlUydOpWzzjqLo0eP8uGHH8peltdeey3Dhw/nTHjiiSeoqalBpZLCFXJycrjgggv45ptveOihhwAoKSnh4Ycf5u677+acc84BpAI8b7/9NjU1NQiCQG5uLnfccUe7/k+ePMkHH3yA3W5HqVSSm5vLzTffzNdff41er+fSSy8FYM6cOcyfP5+4uDief/55rFYr6enpOBwOrr76avr168cHH3xA165dGTBgADExMb+4tttG3sfAFfehiY3CcaScIzNfkw/tg/8xT/rhJYpUf7iJ4w+9Q+ZN56ImTO37PxE7pi99XpkpJ6cPNtvRJsUghkUMXVJQ6jXSYajZTumzH1P+0RbO3voCSp0GUQhj2X4U88BuaGKjcB4pJ9DiJHHCQMkDIs6ESq9FjOSa2jFxvhTOkJPB2E2L8dU04zhUxqGZr9HnyRtJPm+olFcsEJIrsrpO1lD62hr6PD4NpV4KV1IoFITcPvZdtxD7viK0STFM2PeqnAcy7Avgq29BYzaiNhsJWByIQYETj/+D5ItGkDZ1HCq9RgrjuvMVHIdKGf71E5j7d8FbY6Hw0b/jrWxk0Ir7MGYnR4q3qBC8firf+4mMqeOkkCdRJNTi4uCEWWQ/Mo34C0agjotGDIRQaFQEGlrk/EjSha2Ko1f9DVudk4ybziV3kVTFD1HEnl/C3ov+CsDZ+14DREIuHyULP6HbA1eiiY1CqVXLia8DTXY8pXVED+yGyhjxegqLBO0ufLVWTD3TCVodVH+wkfqvdjJwxX3o0xOkPJFayWNX8AZo3nCQuNG5qM1GRCGMt6KR4oUf0332VUT1yUahVGA/UMT+axYgBkIkXTiC/svuQWXUybl2nIfLSJg0CE2cFCqlNhsJNNkJ2twcuHYhMUN7kvvcrdJFiCgSsDjZOuwexECIiQXPSd6SCqUcalNXW8tjjz1KXt4eEuJj+eSTj0kyAmEBlGpU0cn4qm04j5RzZOarsqyP2vw8pp7piEKYwjlvUve59AJl5Lpn0cSaAAUN3++R8ofGRkm5+DIS5bx5Ylgk0GSXQhtDUu48b1UTJS9+LlUoDgmoY0wI3gAHrluILimWPs/eIuVDC0v6c+Tu1+j+wBVoE2NQm434aprRpUnefaIoEvb5pbxXNRZiz+qDt7KJ+q+2k3HDZHSpcQgePy3bjnFk5qskTh5Cn2enSzmSFAoIixy773UEr58eD16DoUsyKJWEbC7qvtweSbQuJY0P2VySx0m0ATEsErQ6UKjVqM0GxKBAoMmOLpIrypCdLOvUgeuexXmolH4v/UUqZBEW8dVbOfnYe+3kUJsYI9HkDxKyuwjaPfgqmzBkJ3Hgz88S3b8LvRfe2o6uMVtfRKlVS3nYIuvirWzEsuUw6deMx99ol7wJBIHyN76l9sONjFj7NNq4aFAqEENhgnYXzqMVmHqmozRoUUcZ8DfY0CXFSD/YQkIkR6wOMSTgPFaOJjYKUKBNMuOrtiC4vTRvPEjXey5DoVLiKa4l7/yH6f3kTaT9eYJk+8IiYV+Qw3csJXvGhRx/9F36vXw3MUN7SIVcfAGa1+dHKgKPkPKxKhWyfrkKKqn5ZBNd7vgTqmiD5KEVFnEX1fzmWAWzV8g81GckIgZCNK/P58jMVxn097kkTBgoXbxGZG//lU+R+8Ltkr3SqNGlxqNQKgi5vP+0TJ1ZV2wRXRHQJsRIubFU0sW/ITMxcoF4jECLk4zrJ0o8cftQGXUIbh/uoloO37YUQ5dkRnzzFILXH7FNCny1Fg7PWIJSp2HQu3PkPHUFc9/Evvckgz+YT1ROJkGHWwqlFaH42Y9JPHcoadeMl/Lk1VpQtv5QFsWI7AhUf7yZuBG98Tc7SL9qLKBAFAQUCgW+Oivu0jocBRV0ufUClBpJ1kHK77V1yN1E9UyX5usLSBWVRZGK5d9S9OSHP7M30Pj9XuJG5WLskYY6yiDb2NY9wZCdTMjjQx2lx1vRhCHiMRoOhVAolQSa7JQ8vwrzgG6SjY2Novq9n1BHG0mYNAiFUinTVfPxZmJH9KZg9psYuiSTu3gGxi4poFRI3sRl9SRMGIjg9eM+WUPChAGE/UG8FY14SuuIO7sf2qRYEEUUSgWekjp8dVYK7l+Ov6GFfq/NJOXSUSgUClryjpM/bZFse/ssvJWki0agNhkoXvQpWbeej0KlxLb7BDHDe6GJNWHfe5JjNy8GYMBHjxA/YWAk/UtQ2hcabBi6phD2BaTl0qqofnMtx5/4kCEfP0zc6FwUKiVBqwvL1iPEjsxB8AZwn6zBPKgbgjeA4PRy+Lal+BtaGPz+PCkfcGSPLXtlNSULP6XfazNJvWwMINmuwkf+Tvat5/+qbdMmxhC0ueXchr7qZoy90tvbtm1L0KcnyGviq2ri6MzX6PHwtYiBEFF9syUdUioJOT20RPSjI7bjdN6nTj0bdbQRX2UTh29firuohiEfP0LsyBzEUBjr9qMcf+htBqyYJY2jViG4fYT9IRq+2UXXey6TcgIqFIQ9fhQ6jfQSJcqAs6ACXUoc6miDdNl9sEQuBBJoskuF8gJBqSr1FU/ha2hh4LtzSJw4KLJezsh69f7V9TJ0SWbAilmy3do2XDojjM17GW1SDCqDFhTShfmBqU/jOFTKgOX3kXTRSJSREPyg1UnQ6sTYI006D4YEfDUWbLuPozTq2slvzOAejPjmKQJWJ5oYIygkb/1DNy3GcaiUxMmDGbDygTZnqZFrn5KiW0QRd1k9YW8A+/4iEicNRhVtRGM24KlsQp8ci0KlJOTxSXxKjEEMBFFoNYR9fsIBgXAgiD4tAU95HbWfbCH7jovayNQ/Ixu/dFZLvvisyF4IiCL1a3ahiYumYPab9HrsesxDumPISJTSGgQFPJWNHLvvDXQZCQxacR8olQgeP4LLy4HrF9Fv6Z2YemVIxeo0asTIRatt78l269xq68MRT0HCIief+oDK5WtJunAEA996QPYgdBVUIgoCupQ49OkJOAsrTkX51FoiFcMVKDQqdIkxiIhYtx7B2D0NTawJx96TFNyymJ4LZ5Dy54koDVoQIWR34TxYgjraiHl4DmF/q71RE7K7sUZ0ue/zt2PfX0RUbjapU89GpZd0/8idL7eTjZoPNlL/1Q4GrJiFKScTlV5LOBjCW17P0XtfJ+O6iaRfew4Bq4OQ08uhm5+Xno3wTaFqa+uTLz4LTVwUiMhnnaqV35Hz9M2Yfh6i/n8Mnjcf+E9P4TdhvGPpf3oKfwidl5Kd6EQn/m34MeXaP9xGi/DbD50BPlS//dB/EB11U+9IlhCzMvjbD50B7vC/L8OH+EvJtX4Fit+TzPFfNNbEY892aKzN/R7+w206Mr9/Bh3lYyc60Yn/dxA6YAdU/wO6/O+09R2BpkO7LAQ7g8/+I/h3nqX+F9DR88N/+zng/ypdOkXHJNEv/nfbm/MaPv1PT+H/KTovJf/1+O+W6E50ohOd6EQnOtGJTnSiE53oRCc60YlOdKIT/+fQWeimE534D+P555+nsbGxzWfTpk1j8ODB/5kJdaITnehEJzrRiU50ohOd6EQnOtGJtviFOgqd6Dg6LyU70Yn/MObNm/efnsK/DR0Jowh3MGRD24HgnI6Gh3Rka+roWJoO8PDfGYb9fxUdCcMGOOfYwj/cZlO/Rzo01n97mFInOtGJ34+O7GEdCfn+d+O/3U4FOpj65b+drk78/wPqDgam/y/Yjv+L8Imd9qYTnYDOS8lOdKIT/0bos5MYuGJWpNBNGUdnvoYYlHJGDnpvLomThgAi1e+v58Sjf0ep0zD86ydQaNVSARePD01cNGGvn7rPt5F2zQRMORkI3gAqvYaAxcmOAaeK+nSb/2eSpgxHmxKHKkqPQqEg0GSn5t11VLz6NX1e+guJ5w0l0Gxnz4S55Cy4hYTJQxC8fgrve4O4s/vR64kbOXL7UrrP/7Oc5FmbFIPg9VP+8mqy77hIKqYTEih86G0c+SUyndrEGHTpCdgPFKFLikXw+nGdqCZmcA8Er5+j972B80g5Sp2Gkd8/jalHutRXMETJi19Q9tJqAHovuJmkyLzcJ6oxD+4hV44O+wIAGLunInj8KDRqRCGMv95K4X1vIAphej9/GyqTPlJoRkQMhAiHwhgyExBFEX+9jbpVWyl/ZTV9X/4LqZePkZKs7yog/4bn6P30zaRfPxGFSgVimKDNTf51i3AeKQMgYeIg+iyaISc+t247wtGZr2HKyST3+dsxdk1BE2NCFEW8VU0Uzn2T7nOmEjOsF2FfkGCLk+oPN9Lw9S5Grn0abXy0VPRBAbun/BXHoVKJB+cNkypjqxQIDi+Cy4uzsApEkajemYgiuI5XYh7QDcHr59h9b9B7wS3EndUHb7VUZEIMCVR/uJHyV9fQe8HNpFw4Ak18pACWEmx5xzkw7TnUUQYGvf0AsSN7SwUIQmGZH4bsZAa+eT+6tHjUUQYUahUVK9ZS9OQHMj96P3MLCpUSpUFD2GsHQKE1oTLG8chjj7N500biY2NY/cFylFFJKHVRgAhCiNzFMyh88O02umPITmLk2qfRxEUhePzs//OzUnXsn8lH8bOf0HfJnVLCeZUST0UDYbcfMSRg23eSxNOe6z77SjRx0ahjTfjrrFLifoUCUZQKkoR9QcL+ACgU+KqaqPl4MzmP39BunZOmjKDH3KmYemciCmHEkMCx+5dj3XyIgW/PbrPODWt3Ez+mr1SUxOJAHW3E1DsTf60VpUEjjevxo89KxlNcg0KjQm2WivYYshNRtBYQ+PMCHPlSNegeD16Nyqgj5PBy7P43JLpio0ClRG3SS8Ua7G7UMUbJVui0CB4fIZdUgbzu8230+tuv0yW4fSi1arzVzZx47D0GvTUbf0ML+rR4wv4gZa+spv7rnYxc+0wb+d0z5dGI/N5C0nlD0STGtJFfVEp0kUID7uJa2T6oogyEnB7CHj+BZjtN6/Pp9dfrpedO1rD7gofJeeJG0q4ejzpKjxgOE/YGyb9xMba8QlKvOpseD16DPi0ehUYqomLZfBhPWR0pF4+SCknpNPhrrQTtLo7d9wa+6iZpvYb3iui6+LvGapX53BduR5+RiOD10/zTAY7OfI1B780jYVx/FBo1gSY7gWZ727GG9SIcCKHUqv+1MpWTwZ4pj5J2zXjSrh6PyqCV+gEavt6FIStJKpYSDlP9wQaa1u2T1i5BsgWe8np8VU0cu+8Nut53WTu9MfXKQGXUEQ6F8ddaqHz7B4xdU+Tnjt33BkG7i4GtRQK0arxlDeyaMDeis7dECkNEE7S50MRHS4U2Nh8mdmRvFColdR9uoOLVr+m1YDrp109CqdeCAgpmvkrDF9sB6LfyAZIvGSUVYRFEwiEBy6aDeMrqSTp/GIRFDF2SUeol+o/dv5yGr3a0s1OtPDRG9iCQCiq08jBx8hDEkIA+KxlvRQOGrCSpwIQYbkPXqI3PEdUnW7IZtc04D5dxbNYbxAzr1W4sTWwU4UAIdYwJpVaNOspAOBAk6PAQcnjwVjRKBY1EMVKYAozdU363DdAmxqA06ghaXfI6G7umSPIQKarhq25GcHmpXbWVrOkXoFAp5b1o4IpZ6DMSUBp0qKP0bfai9GsmyNXO69fkceTOV1CbjfRdcifx4/qjMurxN7QQcnlRRxtRGXX46yyIQemckHnL+W32WXdpHYkTB0tFr/RaFEoF7uJajt33hrzPpl0zntznb29nA5IvHIE2JQ7CYUQhTMG8ldSv2oY+K4kxO5aiQKo6HQ6EaFq3j6MzX2Pkd89I66RUEA6G8FU0cvSeZZhyMuh69yWooqSiJAqtmpDDg2XzIQIWR4dshxgU6DH/GjJvPg9NjAmU0n5yaMZSnEfK5PODITuJ5o0HOf7wO/I50dfQQlROJtoEM6UvfoE6xkjyRSPRxEfjq24m7A/ir7UQO6oPSoMOX1UTu0bNAiB+4iBynrkFTVxUpAigkpDDS9MPezEP7QlhkUCzHV+NhbgxfUEBhuxkxKCA4AvQsGYXhXNXApzxXKRQKhn+9RMYspPlglGeikaO3PGyTFerzNd8uFHeHzTx0QB4KxoQnF4KH3qbtKnjZNtRsWIt/ZbcRdDmkuTHpCfQ7GDXhLn0XnCL/Fz1PzbQY85VaBNjqPtiO+ZB3TtsN8SQQPOmgxyd+RpDP/srscNzQKlA8AbwVTW2kcMznff+GdlIvmQUuYtvQxMXhbesnsN3vEz6tRNIOm8o2pQ4qbCLy0vZK19T/uqaNmei4V89jiEzkZDbh7eykeOP/p0ec66SixX5qpva2GJDlxQUGjX+WguuwkqOzXqDkd8/gykns5197PvSXdKaq5RS0a+QgEqnkW1W0OIAwG9xEHdWnzayoU2Kpf9rM4nq2wWN2YAogrfyzLLRkbNvyOVFlxKHt7IRXXIs6igDIbf3tHNbULIHIYHaVVvJvv2iduebnCduJPWKsWhiTYjhMCG7lwPXPvube3P/Zfdg6pEunX8jhSf3Xvy3U3bq6nH0e+Xun//860QnfhOdOSU78V+PG2+88V/e58yZM3E4HO0+37hxI3PmzGHu3LnMmTOHvXv3/svH7iieeOIJueo2IFcab0VxcTGPP/44s2bN4v7772f58uX4/f4z9rV582ZmzJjBvHnz5D/V1dU0NjYybdo0HnzwQR544AEefvhhNm/e3KbdNddcw5EjR+TP9uzZw8KFC7HZbL9JQ6+/TqNixXfsGH0/IZubjOsnAZB47hASxg9k59kPsH/qM2RcPwlTTgZhf5D8K59k76QHKVnwEcYe6RTMfJXjc98kbeo4jt72ImF/iPKXvmTfnx5DbTZizMmQx6tctoaSZz7CebAEweXDur0Af2MLyVeMxZiTQf0nmzl4rVTAJGHyEAzdUtk1ahbH564kd+mdxE8YiLeqiZ6PTePg9Qspevx9onKzOXzTYo7PXUmf52+j7IXPyZs8n5LFn9HrsWlt6HQcLiNgcWDsmsqOUbOo/WQziZMGs2PULArmrqTv4tsAqVqqt7yRkNPDjjEPELR7yL79Qkw5GSROHoypWxrbR91PzSdbSJg0mF2jZlFw3+uEHG72TJ7PngseRqnTULFsDY4DRfjrrFS8vJrei2eQu+ROip/5iOKnP0Tw+Kj/Yju+OivahGiaNxyk4audVL//E5k3Tibt2gkkThzEsVlvsO+KJ4nq15Wcp27CkJ3M0btewZFfjPNIBUGLk/7LZkpMViros+hW3MU1FMxegb/OCiJkXD+JnL9No3l9Pt6qJpxHy3EWVCIGQvT62w2ULP4Mwe2j8cd97Bw3m7QrxjLwrfvxN9rYec48LNuOEo5U7Wzlwa5z5nHi8X+AIOI8VsGO0fcT1TuTsC/AzrNnU/TMh2hiTOwYNYvCuSsZ+Nb9mHqm461qQqFWEbK75bEyb5qMqVsarqJa3CU1+OutHJq+BFPvTDKun0TYH6Tpp3wEbwDr1qMyPzKun4SnpI7iZz/GcbCEDV1vJGh3Ez9+QBt+5F+/kJ3jZkuXjSrpR74oBAg5G7j80j+x4iXJg1KhMaBQqkEIItjrEMVwuwtJgH6v3I2/0cb6zBuwbj/GoDdnteHN9lH3Uzh3Jf3fuBd/o40NmdMQvAGUGo0sn8ZuqTJv+r16t6SLo2bR9N1eWvIKcRwsIWCx42+wEWhoQQwJKNQq8s6ZR+P3e+m39M4zrrP7eBXWbUcQQwJ7L/orxx9+h74v3oHgD7Zb58wbz6V+zS52jL4fX40F59FygjYX5a9/g6ekjkBDC0ULPgYxTN7k+eyf+gwHb1yMv6EF98kaPOX1OA6WMPDN+4kb24/06yZizy9hQ9YNHL132Sm6Rt+Pq7AK645jKLVqTjz6rtx/6dIvCDQ7yJv4IO7SOvouvesX6apc+R0hlxdXYSX7Ln8SMRCi58PX4q1oAER2jpvN5r63kXrFWAa+9QD+Rhu7zpmHdduRNvJr7JbKznPmcfLx9yPyW86O0fcTaHLgb2jBU1rfxj4cuesVQjYXeZPn07Q+n5zHb6Do6Q/Z2O0mdGnx9HvlbozdUil//Rvs+SU4j5TT+MM+BqyQ5KL+qx2AiGXbEYqf/QQxGEKp1xA/ph/7r3yKyhVrEYUwh6a/QOHcleQuniGvFyiw7T3xu8dqlXmlRo39QDGCwwMi5Dx1E2qTnuMPv0PI6SFodbYbS3D7CNpd/1KZavgmj5ZdhcSM6E3M8Bzs+06y/8/P4m+0E4xUrT/5+D/YNW42ey76K1nTz5fXblPOrTT9sA+lRk3TTwfou+TOdnpj3VGA41Apjd/tpXLldwTtbrrOvITo/l3l53IXz5D3gfwbFtP84wHUkYuLVnlwF9VQtOhTNAnRHH/obTzlDaRNPZvjj77LznGzSb5iLOk3nUvM8Bych0s5dudSwh4/Xe67XLYLTd/k4S2vl6ozP/AGm3tNJ2RzE7Q4yZv4II3f7QGlktqPNsk8PJOdyrzxXJyFldj3naTph33Ufb4Nwe0jZkRvmf5WvXQdr+LYA8vZf/UzbejqPucqdCnxHLhuIQXz3kQTF427pI6usy5vN1bregm+AN6qRhwHSzg0/QVcx6sINLTQvPEgscNzyDtnHvuvfgbBFyBgdeA+UYPjUAnOY+W/aQP2/OkxbLsKqXrre/Zc9Fe6zryEuLP7Yd93EueRMgJNdkIONyXPr6LXX6fJ80u7Yiy5z82gYsVa9l31NM0bDuIpa5DXLnZ4DvYDxRQ8+Db+RhvxY/oC0PuZW/DXW7HvL2Jj95vwVjWi0mvxFNdgP1BE9XvrKVn8GX2X3NlmnzUP6Un8mH7sGDWLui+2I4YEPKX1shydvl5nsgEBiwNPaR3Oo+UUL/yE3IW3ym0UCgWWbUc4es8yPCV1sl6KgsihW1/EkV9MyO7BcbiM3MUzqP9iO3nnPQSI2POLpUu76ma0ybEdsh3dHrgSAOexCrxVTVi2HKbize9Qm00SbRG6PKV1NK7di7l/V3Kfu02y4WMfwDygG0G7G29VE2nXjJd0bMz97J/6NCGHm/Jla4ifMIDDNz1P4QPL0aXGybT3XnQrZS9+jr/OiiiE2TN5PsfuXUZ0/67smfggeZPn46loJGHCQHaMmoW/0YYYEtiQfQMNq3fiPFIur/nPz0WtZ4TyV1ZH6DqCu6gWhUrZhq5WmTp9f2jZfhT7gSKUGrUsD6fbmL7P3449v4TyV7/GVVhFzYcb29iNHaNmUfjgW/R+4kZcRbV4q5pIueSsf8pubO11CyGbmwFv3k9UnywO3bYER34x3rK6M8rh6fvlPysbmtgo3CeqadlZQNlLXzFg+b3SfjnpQUIuL/76Fuq+2E7aFWMjlawl9F4wHVEQELwBGr7ZTfOGg+T8bRpNP+XjKamjbtU2Ck6zxbWfbkFw+2hYs4uqd9aBUkn/5fehS4lnQ+a0tvYRcBfV4jxSjqe0Hl+dFZVeK9ss+/4i8ibPp/jZj4nuk9VONsSQQOPaPXgrGrBuO4a/3goKzigbHTv7PgBhEceBYtl2tp5vQnYXSq1aOvdFbNvPzzc5T91EzNBe+Gqt2A+W4jxSztF7l/2uvfnIHS/L59+qt36gbtXWtvLx3G1YNh5qd4b9Pwcx/N//538MnZeSnehEBBaLha+++oqnn36aF154gQULFtClS5d/ul9B6Fj16DPBbreTn5/f7nObzcaSJUuYNm0aL7/8MkuXLmXw4MF4vd5f7GvMmDE8//zz8p/MzEwAUlNTWbx4MUuXLuX+++9n7dq1bNq0SW6XnZ3Njh075P/v2LGDiRMn0tTU9Jvzjz+7H43f5AFQ+9kWki4cAUDGtMl4yurxVjRi230cwesn9apxAAge6WI16cIRhOwuEEUc+4tQaDUYuqYS9gVo2XKYYLOdkMND0pQR8niCy0vilOHY950kZHPjq2xAHW3C8tMBkqaMwJZXSMjmAiBxynDqV20FwLG/CEO3VCpeW4NSo8Jb2YivopHEc4fSvD6fxCkjcOwvQqlWoctMAEBtNuJvaJHpDAeDeCsaCDk8iGEpzMLUM4OwN4A2ORb7/mLUZiPa5Fi5jfNYJb46KyG7m7A/SPKU4SRNGU5tZF6mnukIkfaO/UWozSa0ybFk3nIBIZcPY7c06j7dQsPqneizk1GbTRh7pdGyq5CkKSOofn89yX86i+h+XUAU0cSaqPt8G8lThhMOhogb3ReVSU/jN3nY9xcR9gdIvmgkdau2kjBxMFVv/4A6xoQYFlGZ9GiTY4kZ2hNPWQMxQ3rSsHon9at3ErS5SLpwBKIIcaNzCTk82PadxFNSi0KtQhNjQh1twN9oQ3B6EYMC9at3Et23KxWvf4O7qJaS51eh1KjRxEfLPBA8fmr+sQGVQYuvvgVVlAF1lB5NxLsp6dyh1H4syap9fxH6jESq31+PUqPCU1yLUq9FExdN/eqdZFw3UeKrKGLsmooYDqPPTMR1vJrkC4cjePwYu6ei1KrxlDXI/Ei5bLQ01pQR1K3aSvy4AXiKa1HptW344a1oRAwKhP1ulFpTRCCDIAQZMXwYMWZpzgqtiXDADYAY8qNQKGWZOB0xQ3pQ8fo3AJS//g2aRDPa5Ng28mHfX4TapKf6gw3ScE4P2vjoyHPSfFuf05iNtOw+DkDNRxtJumAE9at3oImLpuHrXajNJvQZ8SiU0nwCVicKjfqM6+wuqiF+wkACTZJHaO1Hm1Bq1Bi7piCGhDbrrNSoUWq1AFSu/I7Y0X0JNNqIG5MryZfZhK/OemrcRhvOI2XEDOlB+WtrcBfV0PTjfjSJZrLvuAh/vZW6TzcDYNl4sA1d5a+uJm5ULiG7ZBda+29YkyfrXrDFRdgX+EW6zIN6gBCm+ad87PuLZPlVmvRt1rmt/Nb8TH4l3ofbyK8NgECTjXBAaGcfWrYflfXb1DMdhVJJ9bs/IgYFGtbsInHyEOpWbcWQkUjVW9+jNpuw7jiG2qRrp5dqsxHb3hNo46MJC2HcRTVo4qIhHEYTHy3JjdmEOsogXUSrlLgKq/7QWCGnF7XZiGXTIRxHKyQeXjCC6r//iHlQD/x1VlQmPd6qpjZj+Rtt6JJi/6UyFTM8B4C4MZLtqVu1FdvOAuli1qADkL06BLcPd1EN0bnZVLz+DYLLS/nra2T90mclttMbXVo8NR9soGL5t0T36yrREhZpyTt+Sg/NJhLGD6DxmzxseYXUfbkDdZShje0QRVBHPPaUWjXhQBBvVTPmgd0RgwKNq3eSdt1EQg4PNX//kcY1eaBUoIo2yTbCkV+MGA6jNuppOm1vTZg0GICUy8dIL4NEUeZhVN/sdnZKqVET3bcLdau2UrnyO/QZiSjUKhImDpTpdx4tR6FU/iJdKZePoX71DqxbDlP7wUaUGjX+RhvR/bq2G6t1vZzHyonqnUXdqq1tdFQbH40oCJKONjsI2lzEDOlJ5crvUKjV1K3a9ps2INBoo2L5tyRdOALB7UMMCYhBgbpVWwnaPSg1KjRx0ZE9yt1Gl+NG5dLwzW7cRbVUvvW95MEEJE0ZTsjhofaTzdT8f+y9d3zUxfb//9xek91sekKAhN57kyZSVeyCBRHEDjYEQcCCIgKiIIogiIVrV656xQIKiBSl95qQ3vv2vvv+/fHebBISVHLv95bPL6/Hwwdm31PPnDlzZuacMx9uRyKRIlUr0aQmEDWoE1KVUhxbXwB9hxSEYBAUciyHMoi9up9oSaZR1ltnJTIpNZ6zUoWcgMuLRCYN81HNHJMqFI3KAEW0gapfTyKP1IU9J5RxRiK6tCbo9TWUbWP7kbfuO2LH9CH/3S0gCMh0qnp1ObNLieyRRuEnv1DyzW9Nlh0JNw4GIHp49/Bc9FXaQCpBERVBzMie+G3ipY/9XB7WU7lEDexE2eZ9GHq3RfD5RYs0QcBXbcNTXEXQ5cVyMB15pI648QMIur2Y95/D/PvZ8LoR2bstruxSYsf1w11cRcXPot5WteMYMr0mPH8iu6XiyCwCQN++BQgi7erqp7Hj+jXQi2r0gOgRPfFbnZR8s5eg149EJg3361LrgyBA5Y7jKGIiUbeIQapRhueYMs6ARC7HfPB8eA0z9u9YT24AIAggk5L16iakChnuosp/idyIGdGDgr9tI3ZUb/Lf3YJMWyuzL6Xv/bO8Edk9lYKNPwFgP5ePMtZI2dbDRHRMwXYyR/Q4USkp+eY34sb1pQYxV3bDejKHgMNNyT9+I6JLK+R6DfouLevI4gthWVz+8xHRUnvzPuKu6YdMqySyeyol3+ytt8boO7cEQNs6npJ//AZARJdWCMEgyjijKLM6pvwhb3jLzOg7poRkxS/YTuUgUyn/lDf+qu4rrl0uoq/q2UB2+l1e5HpRP4/snorf6mhUBghB0aMq/x3xksB2Kucvrc11eTH++oHkvrU5zB+tpl+Hr9KK5egFmtGMy0XzoWQz/idRUlLC4sWLmTt3Ls899xyFhYUAHDp0iPnz5zNnzhwWLVoUtt6z2Wy89NJLzJkzh/Xr1yMIDWNxWCwW1Go1arXokqNWq4mLiwMgJyeHBQsWMHv2bJYvX47dLh5kLVy4kMxM0YXSarUyY4ZoPbZz505WrFjB0qVLeemll3C73axZsyZshblvn6gEHD9+nAULFjB37lxWrFiB2+3+w35ff/31fPXVVw1+37p1K8OHD6d9e3EzJpFIGDhwIEaj8XLI2gDx8fFMmTKFH3/8Mfxbx44duXDhAn6/H7fbTUlJCQkJCXi93j8tz291ht2O3UVVqBNNAKiSTbgLK8LpPBUWtKkJ4h9SCf22v0LCxOFYDqRjPSIudp7iSnQdWojuJyEIfj+qBFO9OqOGdCXlofEooiPIfuVzPMWVBD2+BulUiSbchZUAxIztg9/iwG9zgkyGJ6QEqBKjcGUXh2/j7WfySJs9kaFH3qLd85O5sPhTFKYI/DYXradfLyqMSjlSlTycv8blE8BdLNJAYYog6PYS2T2VK0+vp3L3KSQSCaoEE+o67VInmvCWVqEK5fcUV6JKNBF7dV8c6QWoEqNwF1biKapElRCFp7gSV24ZseP6okqMQtcmCXVyNH6rE0dGIQLQY+NTRF3Rmdy136FKMNYfo8JKFJFa3IViPW3mTETTOg7ryWyc2SWoE02oEkz4Kq3hfJ6iSqRqJepEE+nPbsTYrwPGAR2Jv3EwFxZ/iru4Ep/Zjq59Cr7QgTCAz+IEwJVfEeYPAQFldGQ9GihMEQj+IHKtCk2rODwVVgy92jJg21JiRvbEU2kDIHZsH4RAEFdeWXgM3cWVYllFVShjInEXVpL56iaxvcmxtJkzgcxXvgiPj6ZlrLjJC8kLd2El6uTo8Fi6CytJuOkKSr7eGy5blWDCU1RZy5NBP0gvHTNIIpNBMAAyOXJjMkhlxI7uXS+NwiQq+nVpgyDyw8W0QRAQPOKcEAJBpCoFff7+LIa+7eqlC3r9qEMbFHdJNeqEKDouuw+/1Un13tO4Q7wT9PhQJ5qIu7qf6EbVyDgDYbfyGgScbiI6txL5IzTOClMEfocLVbwx3A+FQUvQ40cZbcBdWIm7uFJ0Z5ZL6fP1c/T9+nliRvWGYJCgx0dE11Qqfz0JgnhIr01LJHXmzfT9+nlMw7rV71dRFTK9hqDfHx6vMA+E/o2/fiDOnNJL9kuVGAVSKZ5yc2jOVuK3OlHFG4nskUbfr5/HOKAjfosDEHDnlzfg35q66/OveCgj06mR6VThuurKB6lSzsDty4gZ24eAyxOel86MImQaVWhe1vYr+Y4rRR69aF7GXz+Qyp0nkOu1YZdTVWJUiO6R4X6pE01o2yYh+ANhnv8rdWlaxaNKjMZTagZBwG91iBcABm04X9Djx1thqUd7VYIJv91F0Ov7l/JUTX5ltEHcxIVo7y6uJOB0Iw/RG0CdEktE9zQEfzA8dvE3DUamVpJwwyA8xVUN5o2mRaxIh1BdviobymgD1b+dCZfrKTcTcNaOmaesGomidh1wF1aS/uxGUu6/GqlSQdqciZT/cBBPaXV4ffEUVYouyBpFeH0MenwEbM7wGgCgTooBqZSem57DOKBjuF1t5t2Grk0SmpSYkKVSfRrWyKkaGiqjI+v1K+jxoYqvlS8AErkUmU5Nn03PYhzQsV6/FFF6HBmF9cYraeIwHBcKG9RVM15+mwt5hIY2c28jZmRPfBYn7uJK8YJPKkWdHIO6ZSyRPdKQKmR0WDKNyl9PULnzxF+WAepEE+qUWJQxRoJef5j2cqMedXI0yXePovr32rHzWZwE/YF6uopEKfZRnWiqx1M+s52gx4ehZxreSisxI3uR9tQEur71CH6bC3dRJQXvbaXFlNGYhnSh3fOT8ZRU11tng74A8khtmDe8FRYx5MJF8zLo8TYqA1w5JcTfMAh1ixjS5kzEfjZfnF9xBqRqBXK9hj6bnkWmUTaYl+7CSqRKObaTOfXmpa/SikQuo+SrvXiKKpssOxQmfTiPrm0S7RdNIfGWIdjP5uEz24nomooqwUTWq5tEnnF7CPr9CIEgseP64q20IY8QaSNRyMO8Ftm7raj7jO1Dzpvf1tLSH0CVaEKdYMJdVIm2TSLatESMAzvQYtpYInq2wVNcSdq82xh6RHRXz3vnh7DeVrPutH/hbrRpog6qbhnTQC+q1QNMGPu0E63Dfj2BM7skrN/U1QPqrg/pz26kxZTRyNRK0uZMxF1QIY6DVkXqEzcR9HjFsCMh3lPGGerJDRAPx2tkATIZ3jLLPyU3DCG5IVUqUMUbib9hEK1mXI/f5mogsy/W9/4VvFFXxoiXB/6wjPKZHch1KtxFVWG9PeGWIaFQLAqEQABPSXWonVVoW8bV0y1rZLGnsJKctd/R4/1ZRA3pit/qQqpSNJBZEZ1bhdvlKakGmRS/1Ym7SOyL3+ZC0zKOgb+8QszoXvjt7kvwRhQyjZKgL0BE11ScOaWN8kZTdF8Q9TtVnJG02beG9Tt3sShv5EY9A7cvI+WBazAfTm+g3ygMWpSmiLDsVMYYiB7e/S+vzarEKOTGCLzlFpzZJbiLK9GkJpB854h6srQZzbgcNB9KNuN/EuvXr2fatGksW7aMyZMns2HDBkA8MFu8eDGvvPIKV1xxBd9+K8Yf+fLLL+nYsSOvvPIKffv2paKiokGZrVu3xmg0MmPGDNasWcOhQ4fC31avXs2kSZN49dVXadmyJZs2bfrTNqanp/PII4/w/PPPs2nTJrRaLa+99hqvvvoqXbt2xWq18tVXX/Hss8+ybNky0tLS+O677/6wzPbt2yOXyzl16lS93/Pz80lLS/vTNtXFb7/9Vs99+1KHiqmpqeFDXxAPPLt168bx48c5ePAgffv2bTTfX0Ht4XAjAbZrvgUFDo6cQ/WeU2jbJ6ML3VBessyLgj87M4vJW7sZV04JLaaNq5Pq4oNpsQ1SjZLWT9yEK7estg0XpamBKtFE3tub2d17BunPbaTzyodAIm7O8tZ9X7uhvqifdQ/FBUEIF1v240F29ZxOZNdWSOQyuFQg6zr5JTIpET3ScOeVNWgfQPZrfyflnjEYB3QKK0gAsggxFsz+sfNwXCii1UPjkYUO5C+F04+vxbL/PPoOLZBp1aG2Nx4cXRAEWkwdjSO9ANuJbPLf/VGkT7jhF2WQcIn+Co2kE0kglcvQd0zBV21j/6inEQJBEm8ZglSjFJV7l6fBGIZpHyon6Y4r8VXaMB88T+7a72n//F1/wpd1GiKXETumD6UhS4M/oselIYGgH39VHn5zIULAR9unJyILWR9dqhn1+nJxutDvx6e+RsDt5dyC99GkxKLv0rpeOqHOHAu4PJy45zXkBh3qVuJlTOZrf0edZKLL6hnINKqw4t14Gxo2sgE9/og0db55Ky2YD6Rz6uE3Of/83+j06n0gkdB23m2kP7uRgEO8vJHIpEgVMs7Ofof0Fz+i88oHG6fLRRXUfE+640oI1B5G/dV+BX1+clZ9Q/mPBzn//N/otvZRMW5XIxDlTEMa1BYvqc9Tdep25pZydNJSrIdEV7/GIebRpMSJ1g3l5np0l6rEOJ2eItF9rEFdXCyL/kgtbLyu+BsG4bxQ0Ii8vKjTdfr2Z7Lj4nz12/jHPFV/jjdWhvivTKuix7tPkrn0c+rKmdy3NhNweanYfgx1y7iGdV1UpL5TS1x5paK8qZf2Inpc1K8WU0dT/PmveCss5K39jhZTRzfszCX6UFOWp7SaY5OWIPj9XHh+I93WPopMJ8rmzCWf462yYTmaSUp47fsDGkqon4b6ffCUVmM5kom33Bzme5lG1aBfNaiJtWzef75hXSGUbNpNwOnh9ONrCXr9pEwbC0D5j4cIen10XT2DDoumYD2aRdAX4MQ9r2Ho3RZtm0SxuL8oA3q8+ySO9AIIeS20mDpadHk+nUvFT0cwDuh0URv/6BGJhuMhkUmJ6JaKq7CCM0+8TcDlCccZjBs/gKxXN+G4UET6cxvRd0hpWNpF87Ju9X82LzUpseS/uwXzwfPkrf0OXbtkBEHAZ3FQ/v1B3EWVnH/+b7SYOiakV9TWlThxGAgCFduP1qlLgjxKvOBynMuvbVZTZEedPO7CSk5MW0Hx3/egShQPbkzDu+E4lxfWlWooK9Uoibt2APZzefXHMvT/1iMXsBzJwH46l4QJQ8NxUMNpQvwtkcuQKmQUf7oTy4HzdHvnCQAK3/+J3b1n4CmpIu7aASABIRAIrztZK/6OOik6tA7/Ub/AdiYvzJdi3G4askidv1tMHU3Wq5sIuLzkrf0ufAjW5qkJFGzc1oC2F9O9hjYBu+sSax2XLTe6rH0MWeggVK7XYD5wnvwPfkLfKeXPZfa/gDcalle/rtpuCqKO/tA19Q4ew/XUT1yneAG5QUfcuL4cHP8szoxCZFpVo+v2n60/JZt248gsYt9Vcwl6/SgiNRclqq1YIpOG9RahxmvuX6D7Qki/c3lIf+Gjevpd3PgBOLOKOTppKcWf/4qhT/tGygbqyE5ndgltF9xR2/+/sDabhnWl5Ovfwt9aTB5Jxc9HEPz/e27DTUJQ+O//738MzQ/dNON/Dm63m/Pnz7NixYrwb36/GH+jqqqK119/nerqavx+f9jS8ezZs8yeLQZi7927NzqdrkG5UqmU+fPnk5mZycmTJ9m4cSNZWVmMHz8eh8NB585i3KDhw4ezcuXKP21n9+7d0evFm8CTJ0/yxBNPhL/p9XoOHz5MQUEBzz77bLgPNZaOf4RbbrmFr776ikmTJv1p2j/CFVdcwb333vun6RpTegYPHkxBQQGdOnVi4MCBpKeno1Q2vinftm0b27aJitaLT81HIpMiBIKok0xhC0RPYaUY0D4EVYyB8pxD9cpx54kxF00jeuI4l48qMRrH+QKkylplVCKX4w2VWQNPcSUSiRiwO3b8ACRyOVKVstF06uRo/DYnmpZxyA06ur0/G4UpgoSbBxPRtTWWQ+loUhOxn8kV25lgomSTGDi89Nt9dF7xIL5KGzK9mq5vPULXtx4JBa2WkDJtLJ7iKiK7pYb7rU4UaeCrtIWs9cQbefv5ArRpiXhKRCuUmptXd3EVEXXyqxKjaTFtLFKZjJgxfSn9x2+ok6NRJUXjKakm7vqBpM2ZiOAX3WUc6YXoO7cUA7ObIij+bCeqOKNoXVlShTopGnmklpR7x4bierbAW2VDnRyNp7gKdXI0yjgj5VsPk3TbMDwl1UiVchTRkcgjtUhkUlRJ0QTdovtZyj1j8Vkc2M/k4souofX06/CUmsVA/efzSbx1KPpOLRm4fRnKWANIJGhSYjAfOI86yYQECd5Km2hRGqKBr9KGRC4l4PLgLqrEV2HBmSPG+7KdycM0tCsDty1F0zoBiVRCu2cnicro+AEE7G66vjkDRZRevPVOjibh+kEIPj/qJBNFX+wi7cmbMR8QN9GuvDKiBnYMK2jq5GjxsBrwFFcRO6Z3ODaZOjE6TA9VUnQtT0rloiVkXUhlJKZ15s231kLQD1I5+EObMokUZ04ZujaJGHq3Jfmuq0J5pPVog4SQ9WcVyXeOoOOSe0L7EAmSkKItUcpAAo5zBTiyijH2bUfB+1tFflPKib6qJ11WPoRUq8JvdaIw6nDllRFzZQ/UidFYDqbjrbRx+JZFRA3sRPSIHvXGWds6Hk2LWAZuX4bPbA9bdwDItGrsZ/OQaVXiozOhsZPrNKhbxDBw+7JwvVKVHFd+GerkaNSJ0bjzK1DGGoi+sgcJNwwKB8+3HMui7IcDGPq2Awm4CisIOjyok6Mp+fo3BH8AqVJRr18BuwupXB7m35px0rdvgTxSS/oLH5H66I2N8u/A7cvEsQwGUcUaQ3M2GolMivV4Joa+7TH0aYfcoCP18RtBIkGdEgt1+NdXaQvXXZd/o4d3Z+D2ZbgKKsIb8obyITocTytu/IDwvFQlmQi4veF5mXDLEFQJURyesIjen86vNy+VMQYkMintnpuEz+IIX0p4iquQquSiK2WduqRKORK5DH3nlqH+/3ld6uQYdG0SkSoVtH7k+vBBqN/iCOfTtIxFptWHLFpq65LrNUiVin+apzylZrEfSSYkMimRPdIQAkFsJ7PDtFcnRiPTqsUHweQy+m99GXmEllYPXCNa5dUZOySiO2PizUNQJ0fT4p4xtLhrJFK1EndhhVimRIIyzkjQ48V6PCtcD4AqxohMqw6vd6q4KNFSKER7dXI0iROHc/SOl2kxdTRFX+wi9clbkKpEK7oamegpqiTo8qJOjsHCeaQqBbIIbZhHBK8fT145EqkU++lcnDmlpD1+Yz0a+i0O4scPIGv5l/VoqEqq7ZcyOhLrcZFWoltfNdrW8aLlbqhfgtcfejREHa4rZdoYpAp5uC5dOzHmW+LEYUhVSs7Oew9paGz/SAaok0xYjl4gakCnsGwPurwUff4rCTcMQpuWgATRWqh67xnRjfMPZIAn5PavSYlFnRIbkjMK7Gdyw7T3lpmRaVSUfLOX+BuvCI+dIlKLVC6vp6tIJBK6rX0ERVQEtlAZIMbDk+s1pM28GYJBHOkFqJOjKf5yN0m3XYk6KZrInm3I3/AjnpJqSr/dR9e3HkHQqRi4YxkIIFHI8Jc5a2VAzzbhsDJ154pUpWxUBigTonDllpI4YRhFX+yi7YI7wnlkkVrkkVqM/doj16uJHd1bpHdyNDKNiqjBXfBZnA3mpT4Uu2/gjmUoYwyXJTtq1kttuySEQDAsR2toX/LVHtrMvhWCQaQeH9pWcQw5+Gb4wSOJTIq2TSJKUwSxo/sgBINIFHKUgSDO7JLwOKkTo7EcvUBk91R0HVPwVdmQykWviPibBhN/vehiXb3vLJrURGyncojokYq+Uys6vzkDwR/AejKH6GHdOVP5NvLQRW1NXwJ2N7o2ibjzyjD2bVfLD8nRBD3+ev1SGHVU7z1DyrQx+G0uHOfzMQ3pWju/QvqNOiU2PO9FGbOLNnMnok6OxtC7LfHjByBVK0XX5kAQZbwRb7kFRZQ+LDf8obAs8kgtPd6fjSJKj8LYBr/d1SS5YejXAblBR+/P5hP0+XGkF6KMNRB0uJHIpCFviej660qs4Z/mDV+1PZwn6c4RRPZIo+vaR5HIZEiUCjzFhaiSolEYdQScnvCeIe2Jm9B3boVEJkUZHYlUo6LP5/NxZBSiTjRhPnoBhVEfvkStkcWmK7vjyisj8dZhqFvEIovQQiAYllkAMr2GtCdvofX067AcyxStTwNB5KYI1CG9WtMyVqSjIGA5nEHCDVdckjeQQMW2o5T9cIC2C+4I676N8cZf1X3VLaIZuH1p6GEvJ3KdOqzfqRNFeeMtNYvyZvM+Uu67Gr/cQcq9Y0l9/CZR3lidYrzOAlEPlkeIHiWaFrGXXJuDbm/tnq2kivgbBnF+/vv11lbN0K7IDbpwTMxmNONy0Gwp2Yz/OQSDQXQ6Xb14iDWHhO+99x7jxo3jtdde44EHHsDnq3XtlfwFCyaJRELbtm256aabeOKJJ9i/f/8fppfJZOFDu7p1AahUqnp/X1y/IAh069atXh8efvjhP21j165d8fl8ZGRkhH9r0aIFWVlZf5q3KcjJyQnHm6xB27Zt+f7773njjTdQKBRkZ2cTGxvbaP5Ro0axdOlSli5dKm4mrhsIQNLE4ZRvEQ8eCz/dgTYtAXXLWIwDOiLTqij5ag+K6IiwW1PlL8dC8fsKiezTjoDNSdWOY0g1SpQJUUjkMuSRWiq21h5malITqNh6CEO/9ug6pOC3ugjYnUSP7l0vHUDF1kMkTBiG42w+x+9eju1UDr/1mYGnUHStOT55GRU/HSZmVC8qth4isk87gj4/2rZJAJiGdsWZJSrM5d8f5NSja9iecheu/HJ8VTby39uKI7MIqUaJt8yMoU9b/DYn3jIziugIqn8/Q0SXVmjbJYnuuxIJZVsPiweAE4YB4MwsQqYV80f2aYff5kSqEB/x8FVZsRxKJ/G24cTfeAXu/DLcBRUcueVF8bGMLYdo9fB4Cjb+jP1MHkIgSET3NJImDqdixzEMvdtRtuUgAYcbb6WNs3M24LM6KP/xIEmTrqJq90lS7h2H3+7CNLwrPosDb5kZ69FMtGkJWI5eIP7GK0i48QoUUXry392KI7OY3DWbkek1tHzwWjwl1QiBAD6zncodx1HFGnDll7N/3Hy8FVZsZ3JpNf06AFpPv46gz4+vylaPBoY+bQm4vKgTosR4cxIJlsPpgBhjR/AH+G3wkxy6/nmc2eKjKJ6iSnwWB57SKvaNmou3wkrhp7+SNEE8WHUVViKRSsVHc1zeMF+Wbz1M0OtHmxqPoU87pGolpd/uC307ROLNQyj5+jcMobGoSw91y1gkChlSVW3MyDCCAYqzzvDojIfFmJNqMV6ZRK5CQECTEoMzt5T8939i38in2TfyaazHsurRxldpw1tmpnzrYVRxRvaNfJqzczYQcHjEwxOtitaP3Yiv0obf7kKmUYV51dCnHX6r+PL04YkvYd5/jvKth0m8/UqkaiWRPdLw25xEdG0t9qvcQsyY3ghef71x9pRWk/HSJ+wbOZfSb34TlWsg6c4RBH1+7GfysB7NRBVrQKbXiC/A+vxU/36WfSPnUr37FOVbD6OMM2L+/azIXzYnEV1a4bc5yXnjG45Pew2JRIqn3BKO49R6+vX4Km2U/eN3/A4XiROGoU1LRKZVi6/25pSGy6/cdRK5QUv51kPh8uNvGIQ8UsfRO5Zg2Xfukvy7L/QwAjIpMaN7YejTDiEQwG9zUbnzBNq0BOzn8vHbXHjLLRfx7/V1+PcQiWH+bUfA5cV67AL7Rs5FKpeJMeWgnnyIGz8gzFPqFjGhDZaE/ePmAxIqth8lccIw3MWVJE4cjiO9EFWssQEfCsEgOW99i7fCGtq019aFVIqvytaAfwkEQeAv13VgzDw8ZWYqfjlGxfajeMvMVGw7IvLUhGGUbz2EKtFEwOFGkxJbry5VrAFvueWf5qmaMB5JE4eT/+5WrMezxEM4vYbECcPCYxdwugm6PHRe+RCVO0+wu+fD7Bs5Nzy/tKkJYf4y9mmPPb2AxAnDKHj/J87O2SDGJi6sJHHCMDqvfBBXfhmu/HJKv/mt3hj7bU6qdp8Kr3fx4wfgt7trZUdI9kR0T0Uqk4nrR2YRmpQY8t/fEpKJFoo//QW5QUvChGFE9mkHgkAgRD8ARbT4WmvA6SHpnrFo0xIJBgLkvv1dmIbx4wfiyChsQENtWgIV24+yf9x8/DYXtjO5JE4YRtLE4djO5CL4A1TtPBHuV/SIHuF+tbhnDNq0RAR/EE+5JVxXwo2DiR7Rg7bz7yDo9mI7mtlAJtaVAZZD6WE+CTjdSDUK/DYn2raJ+B0uct74hqyVX2E7lYvlaCatZ1yPaVhXInuk/aEMiBogxuHrvPJBLEcvsLvnw5x+9K0wP/jMdvHwxGwXN9CBYLh9CTdeQfX+c8RfNyDEU8NwF1dx8uHVnHp0DXK9lqQJwzD0aSu+Wmt3sXfwk1hCj04kThiGaWhXPKXVSKRSPMXVtH7sRsq3HMI0tCvuggr8ZgfZb/yDs3M21LNAd2QWIVMrEALBBvMy6PM3KgO85RZSn7hZlG2hGIveMjOuvLKwbKs5EKrae5ryrYdp+dB4NK3j8Vsd+K2O+vPyWBaqRBPmg+nkvLX5smWHvmMKEoWM+OsHUfjhNvFBkJc+CdM+5b6rCXp8+Mx29l81B0+ZmUO3vEjehh/xWxxU7T2Drm0yv3a+n6DXR/aqb/AUVeItN6M0RaBuGYuhX3uRF/ecQts6Hnd+OfqurRGCQbxlZjJf+gRflZXcN/9BwOEiZlQvbKdzw6+i7x8+m30j5+K3OsOu8vaMQiQyKd4yMyn3jgOpBGduKeVbDxFwuIm7bmBYD8hb/wOHJ77EubkbxH7dfiWx1/Ql4PaG9Zu686uufuMpqabts5PwVdrQd2iBu6CCxAnDOHTDwtADZw6qfj1B9qqvkWvVVP56op7csJ/N5+hdryD4Ahy6aaHoCixA7rrvmiQ3BImEgM1F1Z6TWI9kkHDzYMq3HqLVjOtBEMSXnS9aV6r3nf2neaM0FK+xfOshVHFGrMezyFn1Dd4KC3Fj+2A9mom+YwpBf4Cgx0vCjVdQtvUwF5Z8zrbkSZRu3k/++z8heP1U7DiO5VgmfpuT0m9+x9i/Q1hfrJFZ2rQEDL3bITdoyXjpE6r3nsZ8KCMc2zLpzhEEPT5+GzxT1Jl/PEjcNf1F3jiTh0Qq8kaLKaPDOmLA6Sbo8zfgjX0j52I7nYvgC6A0RYTXnz/jjb+i+wZsLg5e9zzmfWfDeptMoyKie6r4oFy1GHvfW2YWrV8DQSxHL+AzO/BWWKkK6V1SmQy/w0XKveMIen3IVEp8Zvsl12ZFlD7cb3dRJQQEPMVV4XE+eM0zovVxmZmiUIzfZjTjciARLmn73Yxm/Hdg8uTJfPjhh/V+e+aZZ7j22msZNGgQgiCQm5tL69atmTNnDg899BBpaWmsWbOGsrIyFi5cyHvvvYfBYOCWW27h6NGjLFmyhA0bNhAZemwCRCtLs9kcdoPevn07Bw8e5Omnn+app55i2rRpdOrUiS+++AKn08nUqVN5++23SUtLY8yYMXz//ff88MMPvPXWW+zcuZPMzMywJeLHH3+Mz+dj6tSpANjtdoLBIHPnzuX5558nISEBj8dDZWUlSUlJjdJh4cKFTJ48mTZt2nDkyBHeeecd4uPjWbhwIWazmfnz5zNz5kzatWsHwK5du+jevXujcSUvbl8NysrKWLZsGa+99lr479dee41x48YxYsSIevmOHj2KQqGga9euvPXWW9xyyy0kJCT84Vju6f8o3dY9jsKox3Yyh5Mz3kQI3aj1/HAO0SN6gCBQ+PEOzj39Hm3mTiTptuFiPB6pqEApTREEXF6KP99JygPXoow1iHH5JIgKaamZ6r2nsBxIxzS8O9q2iSjjokSrFakEb4WFwo0/kfv61/TdsgRNmwRkGpUYGyWrGHWLGIIuL2ceX4vteBZXHHyTC4s/pc2cCSCT4qu0oYiOIOjykrf+h7BLlLpFDCcefJ2qX06gaRUX7mfQ68NvdaGMjSTg8uJILySyR6poSWRzceK+11FER9BtrfjioFQpR/AFyHr9K7Je+4oWd48i4cZBqJNjCLg8ODMKieieStDl5dycDfTY+BR7+z+KsX8H2i+agiLWICoLJVWceXwtxv4dSL5nDKoEE668UtEN1x8UH3ZJjhEPIGQSct/+gaxXvqDL6hnEXz8QiURC9b5zHJ20lK5vziDu6n4gk4oB5812jk1aRps5Eznz5Doiuraiw5JpqBKiCDg9VO8+zckZb2Lo2YYOL01FnRKL3KCFoIC7oIKTD66i+4aZKKIikOnVCIEg+e9tJW/DFvp//yLKqAiQShD8QXwWO7ZTuehCB2qq+CiCHh8yrQpBELAevSDewivkuHLL8FbZMA3uTCA0hkm3X0ny5FF4ysSbbcEfoPDTnRj7dcBbYSV6eDcUUfowj5oPnEfwBzj9xDr6f/ciynhD2BrXcjiDQzeJLzBLNUquPPcu3jIzfoebM4+vxXpcvBiIGdmT9oumiDfMsUqCLjMAEqUWmS6GJ2c/xcEDB6g2m4mOMvDuuxto274TIEDAz7F7Xqf8pyP0+nguZ55cj6e0Gk2rOPp//yIKo56Ay8uRO5ZgOSReTAw99CYAfruLzCWf0em1B1BERSCRiJsqweun5Ou9JN81EhDw291kLvmM1Jk3o4ozItNrcBdVoEoQb+gFQSDo9oBUhuD3o4iKoOjznVRuO9roOMeM7EXHl+8RrQokEggKnH5sDcWbdjPk4JuokqKRSCUIQYHiL3eh75iCwqgXYwwmx4TjywlBAW+5GSEojpMy2oA3FF/WnlGItnUCErmUoMvDoQkvYTueRZfXHxYfHQgKuEuqSH92I6kzb0Zh1IetM5QxBrFPHh9+i1207jA7wrHh3AUVaNslXbpf8cawhYcrt4yCD7eRNHE4Uo0STYtYvFVW8jdsoeTrvfT7ftEf8K+AKt5Uj399lVbkERqkGhWCP4DtdA4Kox6FKRKpXIaroBxXTimVe07Tbv7tSGRSnBeK2DdmHh1euJvkySORSKUIwSBCIEjFtqPI1ErOPLmOxAlDSZszASDcL2+1jbir+6GI0iORin0KuLzYz+Rx4r6V9PvuRRSmyHCcS2d2Cb8Pn/2nddXIAHVyjLhJ3HaUkzPepMcHs4ke3l08eA0GCbi8HL75RdrMmYiuUwqKSJ1Yl0SC3+qk6teT/xKeUkZH4rM6CHr8yCM1yNRKkEgIurygkCHXqPA73LjzyxH8AfI2/EjbBXeIsdAEcOaV4swo4uxT79Dvu0UN5o2ufQvkOjUBtxd3QQVBtxd3USWmIV1xFVZwesZqfGY73dY9jq5dMpLQ4bO33ELm8i+J7JZK7NX9UBj1+Mx2FFF6fFU2qnafwtC3HQqjDsvBdE5OWU77JfeKFwYaJQjgt9ixHstECARRmCKJ6J4q0ldA3ID/ehLkUnRpiQjBIJqU2DB/nZ21nuJNuwHov/XlsItx2Y8HiRrYCW3I4rWmPJ/FLsaIM0XgNdsRvD6C3gCaFjEQ4p+6/Wr5wDXhywN3QQV+iwPL4QwieqQ1qEth1CORixtjVVwUMrWCoNdPwOkm4PQiVSlQmCLEgzqlAmRStKkJSCQS/A43R+54+Q9lgCo+CnVSNLazuRAQtzruokqMAzuK62BoPfJb7BT/fQ9t59+Br8pKwUc7KPn6N7qveyzsPSCRSvFZHdhO5eLMLiHx1qHIIzRi6AuvD3+1nXML3qfLqofFh+CUcjwl1QS9fuSRWmRaFRKZDGdOMWeeXE/LB66pt846s0tCa1EEUpVoFSn4A7gKKjh8w0I8pdUk3XElHZfe20AGxF7dTzy8D61vZ2avJ/GmIZT+sJ+0mbeIMXoVMgJOD5U7jnNyxpsMP72+1tVYEAjYXRy57WXazJlI4Sc7aDPvdtHqv45MbKrsELx+ur/7JFGDO6OI1IJEgrugghP3rcR6PIuYkT3p9s5MBH8Ay6F0zs17L6w/eUrNKOMMaFLiyHnrWxSRWhInDEOqVuDKLSPg9OAtN2Mc0BGpSgkSAW+ZhazlX+Itrab9S1NRxhmRyKTiAXFJFa68cpSxBvHhklgj1b+dFmOWqpRi30KeNa68Uo7d9Qqe0upG9SJd2yS6vDEddXIMCoMOEHDllXPywVX1+uWrslL40Y7w+iCuzeDMLcNvtnN27rv0eG9WPRnTcdl9SFVygi6v+LiaKaKejhpweSn8aAcp08agaRlP2ff7iejW+p+WG6eeWMPAn5aiaRkHUol4SFVu4czja/9Q3/tneCP26n50fesRcU0MBLEey8R2Ipvoq3qgbhErGnRIwG93Yzudy8kH3wjrRN3XPUZk9zSCHi/OvHJOP7aWHhtmoowzhMNHnHz4DWwnsum27vGQDiHDXVSB9UQ2Z55cx4CflqBrK1r11pWPw46vFa131UoEfxBvhUX0opDLwt42ruwSAl4/sWN61+MNQ8829Nv8It4qGwqDFiRSPGVmjt/9SgPeqJE3l6P7IggE3F5ceWWoEuvrbUFvgKBXtG515hRT9NmvtHzgmgb6TYdFU0i8dajIHwEBd3ElJ+9//U/XZsHrp8uqh1G3jEWdFB3Wtevqv11WPxJ+HOz/KpxvPfKfbsKfQjtj9X+6CZeF5kPJZvzX47bbbiMqKir89/jx4+nfvz/vvPMOZrMZv9/P4MGDufXWWzl48CAbN27EZDLRrl07MjMzWbhwITabjVWrVmGz2ejUqRMHDhxg6dKl9Q4ly8vLWbNmDdXV1SgUCiIjI7n//vtJSEggJyeHd955B4/HQ1xcHNOnT0ev11NYWMjKlStRq9V07dqV3bt3N3oo6Xa72bBhA9nZ2UilUm699VYGDBjAqVOnwgeWALfffvslYzTWPZQEmDt3LhqNhoULFwJiDMuPPvoIi8WCVCqlU6dOTJkypYHFJoiHkh9++CEmU23Q6/vuu4+oqChmzpxJcnIyPp8PtVrNmDFjGDFiRDhfY4eZb731Fn369GHgwIF/OJY/x9/2h98bg+wPYzv9ayH8YdC7S6MpEVSaWldT6PG/EOGlKfSQNJE3/p11XXl6yWXn+aXL/CbV1dQ2NqMZzfjvQ1NkfaCJ60ozatHUtblZ/v5n0FSXv/8FvagpaKrO/N8uO/6vzsv/q/0aXfr5f7oJ/0/hfHP6f7oJfwrto2v+0024LDQfSjajGc34t6H5UPKfr6v5ULIWzYeS9fHfrqQ2oxnN+OtoPpT8z+D/6iHB/1U0H0rWR/OhZH38t8/L/6v9aj6U/M/jf+1QsjmmZDOa0YxmNKMZzWhGM5rRjGY0oxnNaEYzmtGMfyuaX99uRjP+y7B8+XLKysrq/TZp0iR69ux52WX98ssv/PDDD/V+69ChA/fdd98/08QmwyGRXXaeSnnT7k6+llb/eaKLkCDVNKmu077Ky84zTPHH8TcvhaMB82XnmSDENKmuBH/gzxNdBFUTje+3aS7/tniou2k3zNvUl9/Ga11Nq6spVo8jTr/cpLrW9H6uSfk6ef59LyUWyi9f7TAEmmbTohf+fbYwdsnlyyltE9vXfJtci5Im8BNAjP/yed4o9f15okZgDyqalM/ahPWyqTzl+zdajw+dYL3sPN9+ZfrzRI0gOeC57DzZ8oYhb/4K4pqwXjaVhoom5Pt3eoI0FWoun4Y6edPWrwuC9rLzRAcuv30AOknT2ugQLl++2ZogNwA0/8b1sik1xatcTaorQu++7DynqqKbVJdRuPw1olDWNHkTG2h+4fo/iuD/VVvr/xyaDyWb0Yz/Mjz11FP/srJGjBgRjgfZjGY0oxnNaEYzmtGMZjSjGc1oRjOa8d+C5kPJZvxH0NiL2v8sZsyYwZIlS+o9XgOwY8cOvv/+eyQS8XWy22+/nX79+v1L624q/H4/H330EYcPH0YikdCiRQvuvfdeoqPFW7qm0Omv5DGbzXzwwQdkZmYil8uJi4tjypQpVFdXs3nzZp5++um/XN/OnTvp3r17vUdz/iq0LWPp+/ajKI16zCezOfzIGgRfgJgrOjHoU7ENgiCQ/sUufp//AQBDX72flFE9cVdYOfvRDrreN47I1vF81O0hPNV2Br44mdRrBzDZoKWssAyXw8U7L6znzMEzDep/8IWHGDVxFD9/8TN9R/RF8AawVpiJiIrE5/Hy/pw1FKXnAzBl2cO07t4GCRJKsot4f/Zb3PzUnXQf2QdtlJ7K8ir8vgCfvP0533+xJVzHMyvn0mtgD+w2BwA5Gbl07tGRSJ0Wj92Fz+1FKpMR1zaZF3s/gMvi4PbXZ9CiWxoBf4D845l8NX8D4xfcRaeRvVFF6aiuMGO32FkxewU553PDdc1eMYvuA7rhCNW1/MnXGHfbWEaOGYzaFIFULuXgsi85ua6+9WznqaPpO2cCqkgt1ekF/PLY21Seygl/N/RMY+j3izi54H1SJg4XX3g8mYO30krciB5I5DKCPj8Bpwf8Ac4/+zfMB86jbZNIj/dnoU2JBZkUiVRC+uJPyVv7PQAdFk8hdmQvAi4PZ596mz63DqfjiJ4Yk2KoLizH5/IQ9Ad54/oFXP/8FDqO6InWqMdRbcPv9iFkFnPssbVivYCmZSx93n4s3L6jj7yF4AsQP7YPHedORBVvRK7XMKikkvenv47X5WHK6sfFPsab0EXp8Xt8mEuq8Lu9lGWX8PHsNXidHmLH9aHdM3eiSY4BmQTzgXSO3LEEwRcI9yVpwjBkGiWuggpOPLCKgNND9/WP1/J7qzhy1/9IzIgeqJOjkWpUyPVq9o97BuvxrDA95MYo/LZyCHgBkEelMH/BM+z89VdMJhPfbKz/op5UF41UqWXS1pf5adZ6yuuMXQ26TxlNr3vHYWwdjyWvDJ/DzU+z1mPJLaXXhodQJ8cgkUnJWfsd1b+dof/3i1BE6Qk4PRy+7WWsRzMbjFnGy5/R5slbkBt1qOKjcOWVIQSCCP4A5kPp4XSnHltL0u3DiRvXF0WMAXthJQG3l4iWcRx9dRNnNmyl9fj+DHhxMpo4o/iKZXoBux8V+TDl5sG0f+Q6APwON+dWfk2n2begb5OIVCbDkV/G4cfeRh6hYdAHs3DkiZbmFd8foHjTbnp+MBtt2ySCbi+ugnK0LeO48MqXJN0+HH37FgiBIKefeJuSr39D2yax/pi1jsdXbSfo84deytaia5/M/nHPkDhxaHjMnQUVHHjwTcwncxh7cBV+u0ukRSDI/vtXceV3L6CM0uN3ethz+xLMR8WXKk1XdKbjoruRyGUEHG6QSFAYdVhP5nBixmo6LryLuHH9UJoikMilpL/8OXlrvwNAlRRNt9XTUSVGo06MIuDwULX3NN5KKzEjehBwebCfL8DQs014HGwnRd4YduQtFCY9SKUEnB5+7fYg7S+qK+Plz8kN1QXQ5fUHiR3bB5lGhbu4CltIBjS1rtiRvZAbtARcXvwWR708Qw++ScDrRZMkzrfyLYc5OWN1g/km1ShxFFSy6+HVVJ3K4eZ9K/HZ3QjBIEF/gMwvdtNzzgRUBi3m9AL2PPo2Vady0LVNovuqh4jslkr6ks8p+X4/vdY9jsKow11qRhVnQCKVYjmehb59skgAh4usp9fjPJNLm5XTiblhCBKphKDHh+AL4C2t5sITb+I4nUv3LcvwllRx7m4xpmzMyJ50f+cJcZydHo5OfgXLwfQ/lB0DLpIdmeu30HryVeL4hF6k/fXqZzEfzwbA2DON4d+/yLn575N023DkRh0BhwepQrScsp3Nw2d2EHNl9wbzUhljwBl6RVzbKo70VzaRs/5HEq4bQId5t6FLS0AIBAk43Oy/bQmWo5nEjetD+7kTISi++py5+lvSpl8Xlr/HQ+OVdMtg2s2diDrBJL4a+/sPeP6+HuQKtE+8AnIFyGT4j+7Bf+oA2qdWIljNCHYL7k/fQH3rQ1zzsBqJXEbe9wc4+epX6FJiGbJ2BkqjnupTOWRv2kPv5ychlcvwu71iWz0+sp94C8c5cQ0fcmGj+CJvUMCdW8rBYU+iSoqm4+pHUMYaUcYYEASB7qVm9sxcT0TrOHo+eTPGdklsvvZ5Kk9k02nqaDrfN47I1HhseWX47G72zFyPoV0SvaaPByDgcHNyzrv47S56rXsMZZ31MraR9fLMs3+j+sB51EnR9HrncSK7tEaqlBH0B3FkFXPi0TUEXN56/FqwdjPqlrF0X/c4mpbxSJRyPEWVFH68g7z1PzBwxzJ0dWRb6dd7a+fw6N54K6wcnfwK3dc9jtyoQ/D6kRt0SJRyFHoNQa8Pn9WJ3+Lg5GNrsYbm5fCL5mXZlsNhGUAgSNDrQ9cmifQln5NTR3boO7ek/1fPiS/We7xkvvYVKXddhVStBARUsUZxHq79RzhP28X3ED2yN8oEE7bjF8h7/WvaLb0XZXwUAbsbX6WVoo+2YX7/WwBaPDOF2DtGItWqCbq9ZNzzMvZ9ot7XaulDRN88DIlchre0mqxHVsKhfIydW9Jv6TTkOjXuCguGjimojDr8Lg8771hK5dEsFBEaBq2ejjYpGoVMSuHnv5Jw3UDkRh32s/kggL5DMoIA3korxj7tAIH8v23j/IKNdRZqKT22LkNu0CEEAsgjdQiBIDK9Bk9RBUGHm8z5G2iz9AG8JVWcnbwETctY+v3jBZRxBgION66Cci4s/oyK7ccuS27Ej+iOJjkGmUaJXK+m8Nt9GHukEXB5ubBmM71XPcyJB1ZR+t3+S8rff6Ws/yOeshzJRBVnAKmUsi2HiOrXnshuqRQv/4iy9d8A0HL5o0RdPxSkErwllVS8/x3l731H7LTxRN8xBqlOg1StJGh3YfvqB3z5xZhmTEaZlkLBbY8RdLqJX/wkqs5tcZ9MRxZrQnC5qVr9IaYZdxHrl4Xpd+6VTRRvPVxvr5K/aTddn78LuU6NMkqP/UIRAFXf7yd3xaZG+ffYDc/T4fWHibtxMBKpBE9RFQXv/kjhe9vFPo3vT7dZN2Nol4QlvRBNogmpXIYjr5zfnliHI6+MgSseQN8qjoDHR/oTou7bfd3jKEwRSBVyAk43ggCnZ75Np1fubaDfALS8/2pa3HUVAKXfHyBmRA/kRh2u3DLkBi2aVvEoIjQIQQGJVPKX9ICL1+bYkb1oRjMuF81eQM34P43Kykq+/vprFi1axKuvvsrixYtp1arVP11uoIkuHBfjk08+weVysWrVKt544w369evHq6++SlPenxIEgeBfMCcXBIHly5fTuXNn3nzzTVauXMkdd9yBxWJpShfYuXMn1dWX7yoN0OWZO8hc9yPbrngSn9lBqztFq86o3m3x25xsbjWFHyYuJqZb63CejC93sfWu5QCUHUznx9uXYMsvB6DFVT2ITE3gy6GzmHfb0zisDlbNfp1Hlz3WoO623duiM+iQyqQktU7igWH3k3c6m4TUJBZePYt3Z73JHc9PC6f/fNEHvHD1bBZePYuqogrufGEacamJ7P5sO7u27sVmtjPj1id47LmHkSvq3/esfultpoy5n7eXbiAiUs+EIXfx4YMrcFmdrLpmHlte+Yys/WdxWcTDxKPf7OXVkbNYOXYOCrWS656bTExqAid/3M+vm3dhN9tY/sRyHl74UIN+vbN4Aw+Pm8HD42YQHR9NcmoS31z7HHuf2Yi7yn7Jsag8nYstv5zfX/iYIUum1n6QSuj8zJ2U7TxOi1uGkrXuB3654knkOjXRgzuzY9BMjj3+Nj6zg12j5nF65jq6rHgAAGdmMY5z+Zye+TbbW9+N4A8gU4mujDEje6JLTWTPwCc4M/sd7njjUWJSE3jlypk4zDY8djevXzOPN65fQMcre4a/fTj9dVwWByuvnouroILUaWPDTe38zJ3h9vnMDlqG+Kli9ynOLv4Uy/Esdo97BqlMyoTF91GWVczya57m+1c+o+BkFvZKK5/OXYfT4mDZ1XOpLqpg2BSx/Kpdp7CfyeP0zLfZP+4ZIrunknznVeG+GPu2x3Iog4M3voDg9dP5lftwZhazb+TT4n+j5xFweYnsnkruuu85dMsiKrYfw5ld2oAeAXsFMn19l/vrRw3h7VdfhItcdiQKDRKZAn91PtuffperFk+lMRQfSufAm9/gd3n57Lrnwml73D0a+/lCfr9qLgdvfpEOCyfTZfUMPGVmtrW4i6o9p+kR2uRcPGZd35xO7rrv2TtoJgQFir7Yxb6RT5P5ypf10nV/+zF0qYns7vMoWyYsxmdxsHncM/hdHnJ/PARA9bkCzn+6E6/VibO0mgMLP2ZQiA8deWXsumkR2696mnMrv6bvW9Mp33uGqsMZ5P19DyU7jtNzmThXK/afY8eo+ewYNZ+sFV/R7pk7yX7jG7a3nEzJN79R8LftBFxe1MnRqONNbGtxF+fmvUfn12p5tu6YSeQyctZ8x95BM3EXVlKyeR/Vv5/D2K99vTEPeP3hNgDsvmUxO0bN55exz9D3jYdxl1n4JuVuyvecZsA6kZ7ySC2dl07jyN3L2Tv8KTzlFnLWfc/uQTPxme10fPFutKmJ/D52PqfnvYe3ylZvTAV/gPPPf4jtZDZn576Hz+JAGWfAdEVn9gx8gsLPfiXmqp7hcej8Sm3YDrlRx7lnNrK95WRKv/2dDi/ejS41kf1j53O2kboAij77FevJHHxVNvYOmolMp/6n6jq34AOcmSV4S80N8gA4M4pF2dHybnxme6PzbestLxHw+hhQR2b9NGEx341ZwA/XPIcEqD6diz2/nEMLPw6n85ntnFnwAdmhzVbHZ+4ke933/Dr4SSK7tqLwyz3sGjoLQ/c0Ts56hz0j5lLw+ibaLH8I41W9UbWI49QNC8h9+WMA/GY7BW/+nbSlD5B4/7W4Mgrr9aXL6w+R/+5WtrecjOVwBl1XPdygLxfLjl9GzRf/G7OAgMtL3FU9cJdZ2DFiLuV7ThH01pEFUgldnrmDil+Ok3jrUFHG3PQi2tbx5H+4nd+GP4UqwUTUgI6Nzst9Ny/Cb3WyZ/R8Ai4vpT8cBMB+Lh+/zUnA4eG3a56jYs9peq8X19PKXafYM2Iue0Y+zYmZ6+i28kGRhoNm4jfbSQmNlzO/AolEwq6hszh63+soBo9DmpACfh/ON+bhXPoIziWPIO/cF/XUOQh2K54v14YPJJ1vzOOH0Qv4YfQCkq7sTnTvNvRacDvn3tnC5iGz8VocDFz5AL9MeoW8LYdQRenZ8/Bqfn/8bdq+dA8AppG9kMhl/N7jQY7fvFC8AAjNoczn/0bmwr9hO5GF32zn+OpvGbRkKtXnCthx/ypK9p0Pk7n0YDrH3xDl6OZrnuO3ue8yaMlU7Pnl/H7ji+weMZeMFV/R7bX7Qzz1AzsHPYlMpyb6is7sHDiT44+J6+WekfNEuoXWS8EfwO9wk7PhRyp2nybo9mI5eoGur9zXgF8B2j0ziZLN+/FWWCjd/Dv5H/xEzOjedFg0BVW8ie0tJtWTbTVz+PDtS0L57wzL74Dbiyu/DNuxLI7d8xr2cwWXnJeOjGJOznybn1veHZYBuwc+wdlnN4JUWq+NNei9cTalm/fxU8pdlPzjd9Ieu4FDdy5l3/hnCXr9FHz+a730ppG90KQmUvj+Viz7zqLr1Ip2S+/lzMOrOHbTQrxl1Zx7bDXJ94xF3a4FAAGrA/vRDA6nTsT80wHarJkFgOGq3hhH9SXv+fc4d+uz+KusuDPEg+r+r97HsZc/48eRT6NNigZB4PNWUyjdc4Yr1op83m7qaCzphWwZPZ+DN79Iu3m3kbvhR/YOmom+QwsCbg97h8wiY/EnGHqmsXfIkxy69SVa3HkVupoLDSDp/msIWB1ItSqyn3kPV3YxUrWC3KWfELA6yXvlM9qvfhxXRkGdMb4Ty+F0Ml76VFy/Nm6nYvuxP5QbO0fNF/8LyQ1j91Qy1/3I3ltfonTHMdylZrTJMWwf9CTH57xL9yX3ULbzRIMxqyt//1/L+jBPtZ5CREj+7hk6i5irepC97od6PBU5og/KFnGk3/I0GRMXEDA7iLn7Ggyj+xN9xxjO3zAHAkE82cVkTnuJiGtGILg9lDz2Iu5DJwEIWqyUv7wW+7bfkEUZyBt3D2XPryLq/tvIv3l6Pblb9OOh+nsVi4Perz/E73e+wpHH1xL0+Tk0/S1+GTU/fCDZGP+aRvZCnRLL0eue5dhNC/FZHCTfM5bIdkkAmM8VsOu+VXiq7FSeyKby8AVy/r6Xwh3H6b9kKl0eu4Hq07n8MGo+vz/+Nh1emhqew+b953DmlpL7zhZ+v2oOsWN6N6rf6Du2oMVdV7Fv3AJ+v2ouLe4eSfFXe9k7aCa6Di3wlluxHcvi1GNrceWX/yU94OK1uUb3+z8PQfjv/+9/DM2Hks34r0FJSQmLFy9m7ty5PPfccxQWikr9oUOHmD9/PnPmzGHRokWYzWYAbDYbL730EnPmzGH9+vWNHuRZLBbUajVqtRoAtVpNXFwcADk5OSxYsIDZs2ezfPly7HbxwGbhwoVkZopWQVarlRkzZgDi4duKFStYunQpL730Em63mzVr1jBr1ixmz57Nvn37ADh+/DgLFixg7ty5rFixAre78XgmHo+HnTt3MmXKFKRScSqOGDEChULBqVOn6qV1u928+OKLzJ07l1mzZnHwoLhhKCsrY+bMmWzYsIG5c+dSWVkb29BqtbJgwQKOHDlSr6zTp08jl8sZM2ZM+LfWrVvTqVOncF2vvfYaTzzxBG+88UaYrps2bWLevHnMmjWLdevWIQgC+/btIzMzkzfeeIOnnnoKr9d7idFtHDGDu1AUupnN+2I3ieP6AmDq3x5XcRUA5UcyUUbq0MQZASjZfx6PWRyrytO52AsqwuW1GtOHC5v24Hd6OH/0PLpIHbHJsVwcfkkqlTJt/r28//J7yGQydvx9BwA6g45gMIgh1khJZhHRLWKJjDGIdLHXxrNRqpUktk3h9692IiDgdLjQG3QktUzEarYRuERsqWFjB/Pjpp/E/h69gCZCS0SskR7XX8Hxb38Lpzu/81j4//OPX6BV7/Yc/mo3ce1a8POmbegi9ThsTuJT4jHGGC9J3yvGDOLnv2/HXWkl44tdyJRyFHp1g3Smjimc+0ikQcWJ7Hr0Tr13HMXf78dbYSWiYwrFofEK+vwIfvEQvPK3MygitajijMi0qnproWlIF0o37yd6aDcc2SVEDRT5LHZcX4q+3AWA5fAFImIMnPn5MAABrx91hIaIWLENncf04chXuwHI/O10mG4yjRKhzuDGDO4Sbl/BF7tICPFTwOkhYWwf8r/YjVyrwuv2oYnQEhkqv+uYvuSfzqEit5Qj3/4W/qZQK8N9CTg94b7ItCp8FidxV/cN98VvdVL05S4shy8gkctQROlRxtWOTfTQbjhzSjH0bkvp5v04MorI2/AjSlNEA3oIfg8SiRTqxIbq26sbhsiIBmMnUeoIukXFseRoJqpIHdo69dag/HQuib3b4XW666WV60RrTQC5To3PbMfQI43cNZsByFmzGUVMJMo4Y4MxU0Rqqd4vbtgDDnf4dvzidMpYA2VbxcPH8iOZKA06Wo3vjy23DEehKLMsF4rQxhhwlpoBqDyRjdIg8mHVoQx8oQP7qsMXUBp0KKP05H2xm7wvdmPs3ApFpBZllL5Bv2vGDKDoi10k3zECZ04pMVf1pOQbcc4VfrITqUKOvnPLenmjh3ZDIpNSsPFnAHLf+RFj3/YARF3Rud6YS+UylKYI1I3QPqpnGhlrxE1VxprvUcVEoo4zknjzYEp/OIA7RIOofu3rtTVurEhHb4WVos9+RapUINPXxr31lpmxnczBNKQLxZt248goRCKTEQzF4NS1TSLo8qKMM2I5fAF5pDbMkzK1kvKth8N1xf5JXQDV+85h6JGG3ybKwqDP/0/VFTuuL3nvbkEeqcWVX1EvD4BxYIf69GhkvlUcyUSqkKM2RYRlVl0YO6WQHpJtdXnKW2HFciwrbN0RPaQLJZv3Y+zdFnt6IaYBHRB8AQo+/YWYIV0AsB1OR5kYjWlcP8o+3objZDaatskEnR7ceaX4q2woTJGYxvWn9JNt9dqhMOqxnhGt2i2HM8Jz7q/IjtihXXHklGLolMKFNd9hzyji7Ct/R6qQh+VHm3vHUvT9AbwVVvQdU8J0C7i9xI3ri0QmRZMSQ/nPR0JtqD8vzaH5nHjdAJw5pbhC66o9o4iIjim4CsW/s9Z8hzImElWcMWyhDiDTqpBrVZRsrpW/8aHxIhjEkVmMK7eMqgPnRSux7oPEb96QfiSTIzGYwOshWCIeGAVzziPR6JCoRT6UKmRIFXIQIH5IZ/K+OyCO6/FskEiw55VjaJNEwdbDpIztg/VCMeqUWBSxBmLG9QsfRFoPZyCP1KGMM+ItM2M/mU3MuH6UfPYLzoxCvFV2lAYdXqsTa2ZxvXGsOp1LXJ92+EJytEae2fLK8YdkVPXhC2gSTcSEeApA8PkRQnOl6qL1smYJ85SZMXRtjcKop+CzndjO5hHZuRXySK1otVuHX0GUbe7CCiyHMyj65Bdix/al+rczxN80mJJvRMvIok9+qSfbqvedw2d2hPPX8IntdC76DimNzsuattYgqs68rNuvih3HkcplSJX1Y6jK9Bo0yTGcefo9kfdCVveu3DI8xdUUfroTXev4enlixvWj8ufDRI/uTd7qb5Aq5bgLK7EduYDt6AXKvtlL1PDuODMKUSaInkXK5Bgqv/xF7OeP+5Fp1Sjiooi69gokCjkVn27DcSQdWYQWqVqM4xfZJonyfecA0LWICffl7NrvUIfkNAIodLVrpEQmo/Qf+5DpNcj1apTRondW0m1X4swqwZVbhnn/eQIuD4m3DBHblmgialQfAg433uJKTGP7UbzhB9Fq1uVFHqlF27kVMp2a0o+31xtj+3lxL3QpGfhnciOqd1uKvtuPPaOIrHe2ojRFULLtqDiWvdoQdPvw2RvGa6wrf//Vsv5SPGXs3RZHHflbvGkPutbx9fjeMKY/lZ/+hOtUFs6j6aKlaV4pmu5tcRxJR9OxFZ6cYqy/HsEwqh/2H3eiap+KL6f2sDdQZcFzKh1FqyTcpzMA8Jw4hzRChyzGVI9+roKKensVc0jeOPPKEPxB3CXVJIzt88f8K5cRd9Ngij/ajv1ktiiD9BpceWVoE8X6rBeKsGUWozRoUeq1ZG3aQ9aXu4nq0hKlQUdUl1aU7DkdSluMJiWW6GHdqPjlBFGDOpGx+FPiru6L4AsQd3W/RvUbXbtkzIczCLpEa3K5ToM0ZCjgKa7C2K99WHezncz5S3rAxXxZk78ZzbhcNLtvN+O/BuvXr+f+++8nMTGRjIwMNmzYwPPPP0/Hjh1ZvHgxEomE7du38+2333L33Xfz5Zdf0rFjR2699VaOHDnCtm3bGpTZunVrjEYjM2bMoFu3bvTv35++fUXhuXr1aqZNm0bnzp35/PPP2bRpE1OnTv3DNqanp/Pqq6+i1+v56KOP0Gq1vPbaawDY7XasVitfffUVzz77LGq1mm+++YbvvvuOW2+9tUFZJSUlxMTEoNXWD7adlpZGfn4+3bp1C/+mUCiYPXs2Wq02fNhY04+ioiIefvjheo/XmM1mXnnlFW6//Xa6d+9er/y8vDxSU1Mv2cfs7GxWrFhBVFQUzz77LOfPn6djx46MGzcu3I8333yTw4cPM3DgQLZs2cLkyZNp06bNH9LuYihNEfisjrAS6C6uRJMYBYDKFIGuVTwjti/BWmbGa3GgS4jCVWb+wzK1CVE4isQN/qCxg4hJjGH2G0/x/OT6D4CMnzqe/T/vp7qsGolEQkWxaGmZfzaX5A4tMSZEY0qKITo5lqiEaKwVohXpPcun0+3K3hRdKMBhsVFVVMnx7YeZ9s4sElsk8tamlSx48IUGB+QPzr2XaU/cjUav4ed/7Aj/bimpwtQqjg7De/CP595v0B+pXEbvm4bi8/iwFFVSfDaXIVcPpqK4nN7DehGfHE9sYgzmilq6TJ0zlUlPTOLY3qPEJsVSXlRObOib1+5CGdEwuLsuIQp7Ue2BtqO4Cl1CFOpgkMRr+vHbLYvo3b8DAZcnPF5yvTq8sQYIen0M+e4FFBFajty1DACFKQK/1YkQCJJw0yBKv91P4o3iZlSdaAofxgAEA4Haw1xBQB9j4IFPF7Dn3R8xxJsw12mfSq/hyZ+W4zqTy5mFHwEN+clVXIk6sTakgKF7KrEjeiDXa3jr3mVcO+s2DAkmrOVmjPEmjAkmjoQOhtV6DU//tJyic3l889KH4b4I/gBX/LocZYyBU0+spd2828N9kWmU4f64i6uQ6zWoE014QzybcNMgyrceRnXXVbU8X1SFRClvlB5CMIBEJkMI0URuSERmD8JFD6pIZDKEOg/V2Euq0CdE4WxkrugTosLl1aTN3XmCtjNvZviJtcj0Gk4/uZ6uKx/AlV8RbiOC2L66bVSYIgh6/ajijHiKqxACAQx92zHwp5eRKOQUf7m7ti/+QL1NhaO4irQbryD7m9/rtU+bEEXA46uXTpsQhT90QQHi4Yvf4UYdb8RVVBUa5yhcxVUoTRGY+rTjqu1LcJdWk7vyqzD/1fRF2zqOC8u+JO3Jm7HXsWYLON1EdG6F/Uxe+Lek24Y1yK9ONOGttKGMjkQik4Tp4QqPeRQIAkM+expBgLy/70EIBnGGDnlcxZUgCKgTo9C1SUQil4lujQYtQlCoV5fCoMVVhyf8NheKyPobhJo5pkqKJqJra9EFKzQv1Ykm3KXVYT50F4vtF/wBhGCQ3p88DYJA8bf7UBi09fjPb3Mhb6wuW+3mVa5T/1N11fBTTdqaf71lZpCCXKtmwI8vkf+haB1UM58vnm/O4ioUejXahCgEQWDUp2Jd6R/tQJsQhbOO7HCGeIqi2sssmVaFLzTO6gQTrrwyIjqJhziuoiqMvdsCEH/HSMw7jqJMMOEJ5VcmmPBV29B1aY39SAYyvYbSj36GYO0aoDBF4Ckz0/6ZO+nw7CSQy/DbnI32pa7soFx8EKbFjYMo/ukIhq6twnzkLq5EQEAVHYk6IYrEa/qx55aXiFs9nYBTlNOekmryP/iJNrNuYfiJtwn6/FSEDiOg4bx0F1eRdMsQir6uvSBTmCJEV/jQvHQXVYblgbesmvir+9Fhwe0oYw24S80N5gqAOsEk5gNS7hxBsCATiSH0kIREinbuKqSxSQhOO4K5AiS1D7IEzRVIjLFc/fNMIlrHk/7Bz9hzS/FZauelJBQaBKD6TB5RXVsR9AeI7pmGukUsqsRoVIkmhECQ7p8/A4LoMaKqI59ViSYEXwB911TKj2aGZU9jOof2IjnqCPOU2MeWd15Jxd7TRPVpV7te6hqul1d8/wLyCC2H6qyXPqsTdUIUgi+AtlU8fpszPC88ddpSM+8dZ/JoO3ciee/8gDopmphRvZDr1TgakW22M/m1nZBJ68k2v82FPEJD27kTkSrllP14sN68VIXqF6Qg06oZGJqXF/erhn/rtjWyW2uCfj9dVzxIRJeW+J0eJNLadcxdVNXg4EOVaELTJonMhX9Drlcj+AMErI7wd09RFVHDu6HvmkruUTEMgjIhGm9oDGJvH4m3qAJFgglV6wR8VVZSVz6KpnNrZDo1qlYJUJqL+Xw+yWP7UH7wPEgkKA06QJTngiCgTYgi/f2fGPbBLG48uhqFXoOn3ILgD6BtFYenwoqhV1sGbluCKika67HM2jZWWNGmig8api66h5xFH5L28r0E3V6UidF4iipxnM2j5eyJyA06UmZN5Px9tZ5S8tAYIwi0nDaW5DuvRBVnRG7Q/aHcsITkRvKNgyj56QitJhnq6UUSuRRPuSUsN6zn8pFrlPXof7H8/X8h6xvjKcvxLFx5ZehD8tddVIWhd1t8dSz2FAnReItr5be/2oq2cyrFr35E6zdm4Th0Bl9ZFYYRfXCeuID/3BlU3TvSGKQ6LUFbrQeRv7QCeXw0pFfR4sZBFHzzewPdUiKVhOUNgCbRRNuHriFmUEdyF27Eeb6gAf8G3V7UKXF46qyxvior+s6tqThSyzMqk56gP4gqOgJnUWV4vXIWVeEoqiTl6n6UH0gPybYYvKVmNC1i8FZaafXgtUQN6kTnFQ+gNEU0qt9Yj2fSdt7tKKL0SDVKkEpQJ4lyOmPxp/Td9AwdFk1B8Ac4MP45DH3a/akeUE/WX6THNqMZl4NmS8lm/FfA7XZz/vx5VqxYwVNPPcX69evDFpFVVVUsXryYWbNm8e2335KfLypWZ8+eZejQoQD07t0bnU7XoFypVMr8+fOZNWsWiYmJbNy4kS+++AKn04nD4aBz584ADB8+nLNnz/5pO7t3745eL1rjnDx5krFja11H9Xo9GRkZFBQU8Oyzz/LUU0/x66+/Ul5e3mhZgiCIcaEawcW/C4LAp59+yuzZs1m0aBFVVVVhd+uYmBjat28fThsIBFi0aBF33XVXgwPJv4K2bdsSHR2NVCqldevW4ZfAT506FablqVOnKCgo+JOS/gSNdL1GGfPZ3By473V+GTmPM+//hKlTyl9yaa9Lt9+3/s75o+d4d9EG7po9Ofy7Kd7E4GuHsPmDbxvk/3Ht18jkMu5b9RhXTbmavNPZ9Vz1339qDbMGPEDxhQKM8eIi3HVYTzJOX+DEwZM8P2MRs156DK2+9uBv7ZJ3uH3YFKZd+zAKhYKxN42qV2dqv47kHDofdt2ui5sWTSP7wLnwt51rv0Vv0NOhZweGjx/OhdOZ9awy31v6PvdeeR+Pjn+MCEMESa0TGxKpMTo2xoeCQJdFd3Nm0SfiBrtBGkk9C1RPpY1D973Osamv0nbuxHASAIlCRuyYPlRsO/IH4ygJt23NLQvJP57JP57fyKC7x6C9yAKu9EIh705Zgj2jiKQbBtWr61J99VRYOTrjLQ7e8xrXPDkx9Fn8LpFJSO3bgWM/7AuXv3bKEkovFNL7utryA07RTevY1FdpPf26i/pycQOE2vJD/S//6fAl+t44aor3W4rwmwsJ2MqQSKVI5HWtXRsfu8bRMG1C77bYTuXya/eH+f2qubR/9o5G0zUYN0n9349NXYEzu4Qjdy5FkxJDRJc6YTJC8Xzr/EnCwI5khywP6n34g77EDO5Myi2D8VbZ68vIUBpbehFb+j7GjpHzyHz3J7q+OaN+8XKpeGi0eV/DegChzuujEoWM6BE9wtZVDeggqUOEegng1+sWsmPMAn6btIzWd15ZbwNeN51EJsPQI43Ddy3j2AOrUBh1aNMambP16r/oBwkgkdDz3Zmcf3YjQjDYwDK8Lu0FQQCJaBWxb/Q8jty5lOSJwy7ZxgZ11ftb8i+rqyZfzb9HJ72Cu6iSI3cupeU9YzD2bvPH8y100LTlxhf5ftwzbL9rOR2mjmrUevYP1xJJOFG9wk2DOxN350hyF39Yj/ckchmqVvEUvv0tkQM7E/T667lf1pQpj9Bw/rm/sav3DLJe24SqzoXJn8mOhDF9KN3auOwQBIFui+7m9KJPG8hpuUFHzPDuOC4U8WuPh5HIpERfWUcnuGheIpEQPaAjxZv31/3pkvUClP54kF1DZnH80TUNaV1vroBpcGdS7hyB7/AuwowjBHEufRT/uWMEbWZQ198A16T5cfQCvu7zGNE92xDZNrlhmhBOr96MXKui1fUD6TBtDLaT2aEDRAnpc97h8Oi5nLhzMapEE7qurWv7KZOROu92Ljz7fq3V2KX45A/kVHSojxmvfdUgT93ivJU2Dt/7OoenvirG5axTrEQmpf28iaS/uil8EHIp+evIKCRn9bd0XfsYmpQY7KdzG87bxvJfhOJNuwk4PZx6/G2CXj8tQ2FRwvlC/x4JzcvDoXkpN+oaqa/+DxKFHKlSQd7Gn/lt1DyCXj9S9R+/SK+INeA327GfyGq0VKlKgemqXlx49n2CNeMVokniY7ci+AP4ys0gCEikUjRpSZT9bQtnxs5CCAjETBRDu+x/cj3tpo7mqs/ngwSCF3m5CIJA4pXdqT6dyze9HuHQzS+ijI5AptcgkcvQd0zBV21j36h5EBTQtk5okD9mdG98FRYcJ7LqDLL4jyrBROG6zbgyi3CcyibpgfF1CCcmyt/4M7sHPMbh25cg+AN0eOEu6hVSh0IXy42SxuRGiJBdF93NmUWfNqAtNJS/ikbG+Z+V9Y3xVMyIHiiiIxvI3/qo7bdUq0bTsRWl67/BdSKT0rVfkfDYbUQO743rbE54/jQ6KS4FQQjTr+jbfY2veyGYT+Rw8rkPKfzmd7Le/YmuH8wBGuffuuXItGp0nVqRv/Zb/PWsVCUN0tY0PevzXSiNOq7+eTEdpo3BfjYPAQGJXEZEt1SKv9yNM7uEgNODVNvwRW9BCOLIKCJn9bf0+WIBPdY/QdBb6/GUOGEoQY+f49NWcP65v9Fl5YONk+4P9m7/v0Iw+N//3/8Ymi0lm/FfgWAwiE6nY/ny5Q2+vffee4wfP56+ffty+vRpvvzyy/C3Sx3q1YVEIqFt27a0bduW7t27s2bNGsaPH3/J9DKZrPZwzOer902lqi/oGzs87NatG0888cSftishIYHy8nJcLhcaTa0inp2dTZ8+9V0B9uzZg9VqZenSpcjlcmbMmBF2la5xTa/b/tTUVI4dOxY+dK2LlJQU9u/f3+D3GigUtcqiVColGAzi9Xp59913WbJkCTExMXzxxRd/2VV727Zt9OjRg/Xr19Olzu/eShuKSB0SmRQhECTtvqvRtohlxLaXqT6WFXZLKwi5BAXcjdfXacootPFRXPPlAsqPXECXFB3+Fp0Qw8EdB5n4yG1ERkVirbaS1qUNqR1T+ft5cdMglUmZ9/Z8Jve5C7fdhdvu4tXbn8dSbmbpnjVU5JeFyxsxeRxD7xiJSqtGrpBjSopm4I3DWPPmRgZdNYDTR89RlF9M67YtOXNMdAm68uphXD/pWgDST1+gQ7d24fIMCSZS+3fi6Ne1VmU1mPreHFr37UB1QRkFx7MwJEWTc+g8r81aQec+nVk553Ve/2YlJfml4TxVZVVcN+U6rrljHGqdBrlCTmxSLCCmUeo1eEMKUOcpo+gYirlYfjwLfR266RJNOErNGHuk0WedGFdJaYpAplEy8sAqfFYnroIK/HUObDSJJtwl1bhLq9G2jhetPiptyCO1xIzuhfVkDlKVAk9JNSDe7CffOYKOS8SYX1K5FFkoFqe1rJqE9i24/vm70UVFUF1QjrFO+4wJJizFVRT943faTB9P/me/NuAnTWI0EpmUYdvE+FnmY1mok6Ip+uY3OraKR6lVc9eK6QT8AewVFqoLK7GFLGINofKPfPc7Ix+4jv1f/hrui0QmpXrfObSt4vA7PAzcvhR1UjS2M7mok8U2qhNNSGTScF9jRvbEejIHR3phuAwhEESdZEIIxYVzF1eF8wNIpDIIhjZINf8K4qZDqolEIhPTCn4PSOWA6EqpTzBhD7lAA3S/exRd7xDHufREFhJ5WvibPsFEq6HdKFm+iZR7xpB811UojHokctHV03zgvHiLLgFPSXW9NvoqbUiVcrzlIs0kShmekmq8FVYcWSUk3jac5FAwdYlMilRZq25EpiVSdSYPd4WVjlNG0X5SKPbnsSz0KbHhdLpEE85SM0ogslMKA9Y/hqfShqZVHOV7TqNJEq2f3CVmtCkxOEIKOUDp9mNIl9yDLEIdpneHF+4GoPdn8/CZ7ejb1R5uyLRq8dGCEGJG9sR6IpvIbq3rjZdEJiWyRxpCIID1ZHaYHppEExK5TJwDZWbS7hlN60kjUIUejdG2iKHywHk0idEgkYjpiivxVdkIOD04M4sRAkFSH70OQ/c0ZFoVfqsTTXI0NaMpj9DUs1AA8FucosWEWkHarFtw15mX7uIqIrulhvlQnWjCU1KNr9KGTKcm5d6xJN85AmWsgaDPX4//GqvLF7IQJdbAwO1L/+m6avipJm3NvyDGMpRHavFV2yn74SDGQZ2RyKQN59uRTLSJJqQyKa5SM64yMx2mjKLdpBFoYgzYCyrEWHEhaBNNuErN1L3CDDg9KELz0l1chaZlHO5QOzRJJoSgQLcVD3Ju0iL81XZkEVrarX6cgNWJPCoC/EEq/r6LxPuuRRFnpMN7c5EqZKF0j3F0+lrkEVrKt4iu0rbTuUjVyr8kO7ovnopUJafv2keQSEU+qjpwHnViNBIkeKtsGHuk0m/do0CtnI69th9SqRSv2Y7f4UbwB7CnFxJ/3UBiQ66GF89LfZtErGdy8ZZbaHXPaFJq5q9UGnbxUydFh+VBXZT/dASpUoEy1oC33II6yRSmobu4Cn37ZLqteJBDdyxl4LweCJZa62fFsPHIu/QFqRRCl4DSlu0gGERqjEGwVAISfFYnZb+fJaZ3GxSGWjkqBIIIIctUv91F8Y7jFO84zunVm7ll3wrceWV4iiuRhazBfBVWBK+P2GsG0GLa1eKhcVQE5r2nqfjhAMhVYdlTg9bj+zP4VdEbpeJYFjE9a+VoTdqkzi3ptuIBDt6xFGdWCapYI0N3LEUQBFwFFfUuOGp43VYmrpepj1xH8k2D0aTEIlUpqNp7Gvu5fNwl1WhSYhvQu+56VPTJL+jaJaOZPIrYa/rht7vQNZBtefXyEwgiN0WE52WNvFEnmbAcvUDUgE4EXJ5G56Uq1kDfL+ajijXgrbLV0wPUiabwAyY1sJ/Ng6CA9bh4QGM9noVpQK3lmjrJROAi92GJTIbxis4MPPgWUrUSmU6NoY94+S6Ry0iZcT22oxeo+OEAuhALe4srMd08DF2XVKq+3UOL+ZNJW/U4jtPZqNsk4TiaESpdQJkihnFKGNIVdUzoccyggCdkkadJNCGRSHCVmun21K2cXS2GM7EeE/ug69ACd14ZvgorzhxRv3JkFhFZ5zJOFRNJeU4pxv7tMY3pR8wNg5EbdIAEd04JqqRolAkmyjftosWjNxH0+FDGGdF2TEGm15L6wlRRBlbZICigTjThs7pIuGkwAafnD+VG/FU9sZzMxp5RhCJSR+q0MbS680oxvE4giCrWgLFHKn3XPYo6IYqgz09077YEAwHKfzyE/Vw+ylgDfb6YL87pOuP8/0LWK0KyvmrXSaKHdw9b+qqTxHR1QwL4SipQJsbgkMtIXfc0QbeX6m/EmKRVn2/DnZFP4sw78Jtt+Ior0SbEECirtd7Tjx1G3KKZ4pA7XEgjai9T5PEx+MuqiL+qL5aT2XgqRKvTurrlxfJGGR2Jq6Q6pHNMRWGKCPPv4LPvIYvQIpFLUSWaUCVHI5HL6PLeLIIeL2V/r9X9208dRZtJI5CpFXiq7GiTohECQZyl1ehTYrFll7Jv5vpw+pv3rUSmUeEprRYthwd1RNMilpiRvSAoXFK/KfzkFwo/EcMcjMzZiCohioHblxLRqSWe0mrUydGUfP0bXVY8QNAXaFQPkEdowvKsZoxqeKOuHtGMZlwOmi0lm/FfAa1WS1xcHL//LrrzCYJATk4OAE6nM/yy86+/1gbD7tSpE7t3iwL96NGjOBwNLc2qqqrIyqq9qcrJySE2NhatVoterw9bR+7atSscUzE2NjacpyZOZGPo3r07W7bUvrJst9tp374958+fp6SkBBDjRhYVFTWaX61WM3z4cDZu3Bh+oObXX3/F4/HQtWvXemmdTicGgwG5XM6pU6cuaX1Zg+nTp1NUVMQ333zT4FvXrl3x+Xz13N0vXLjAmTMNX6euQc3hbGRkJG63u96hplqtxuVqGI+mBqNGjSI2NpYFCxY0+Fbx2xmSxg8AQK5TcWbxp/wyaj4Vv52l5UTRCrbdbcMQBAFzRuN0PLtxG87San6YsJjcLYdpe+sQIlrH06FXB5w2B6Y4EwqlHGu1qFwc2nGQiV0mcFPbG7mp7Y14PV4yT4nuE52GdMNld2EpNzP09lGk7z8bjiUZ1yqBXz7cwovXPMWxnw6ScyKTQTdfSVVRBVdPGIvD6iAYFGiVlkJhbm1bd/64iylj7mfKmPsJBgLoI0UFqGWvtnicblr2asvpn+vfZve7bQRag46X+j3EqmvmcfqnQ/S5eSjqSC1d+nXBYXMwYGR/Tu4/idPuDOczxZnYvHEzD4+bwf5t+zl39Byjbxkptr93GwJeHz67qEic2biNr8Yu4KuxC8jZcph2t4qxj2K6p+K1OXGVmdne/3G293uM7f0eo/i7/VQfucDZxZ+xa5T4AIhELsY8TLi2Pz6bE0+ZmYhurZEo5GF3m6q9Z2g9/TpKvt5L0sRh4Y15+dbDqOKM7Bv5NGfnbMBWYaHz6D4oNCraDOpMdWEFb97wLJV5ZZz95Ri9bxb5odvV/XHZnNjKzcSP6R1+9VDkp9MkhvipxcRhZL/3E7tGzePQfa9TsuUQKROHYujWGqVWRVV+GUvHPMXya55GrlKGL797XN0ft82JtdxM15F9KM0Uy9e0jqdq7xnirxtARLfWyCK05K3/gX0jn+bUo2uQ67UkTRiGoU9bhEAAn9lex3V7MCWh109rygBImjgsHEi8fOthkiYMA0AiV4lWe4Jo4VPPMkciIei24TcX4jcXEvQ4kKrFA/yEXm3w2Jz1XLdP/G0bn1y9gE+uXkDm1sMotep6ac05JUQP7Ur++z9x5PYl+G0urCdzaDVdfO269fTr8FXa8JaZ67XR0KctfquLqAEdkGlVJE+6ivIth5BpVcg0KiQSwmPrrbAQNzYUc6h3G2RqJRe+EGX3uY3b+HbMAr4ds4C8rYfRxIoxXKO7p+K1inyoSY5m4Hsz+X3Ka2wb9hRFPx7CU2Wn5cShtJw4FMuZXHw2V73b+qhebUAqoWr36TC99Z1SKPl6L/tGPk3JN7+RcOMVACTfeSVBn7+e63bNmF08XvnvbsV6PIvM5ZvqjXkwEMRbbcdndyHXqcl6/2d+vf4FHLll2C4U0y70Mm+76dfiqbTiLjOLL4sO7CgeDmmUBL1+HBlF/DbyaSp3n6L0InoHPb4Gm/cuKx/ElVdG+vMfsm/k00jkMqRyUbVzZBYj1SjxlpnF8bI58ZaZkWlVVO8/j6/SysHrnkfwB6jef+5P6wIxHp6v0vovqat862Fa3jsOv82JJiWmXh6ZTk3V3jMk3jKE6Cu7o20VR/67WxvMt5jebRD8ATzVdnw2kfbnN25jyw0vYssro2D7MdqEZFt091TxQqURl9zKvWdIuG4AlqOZRLRPpmr/OSQKGUkThhJ/dT+Oz3gLd5YYX7Dwza9wZRTgOJODO68EEPCVmanacgDHySyO9H2Q9IdWYtlzkoxH3gDEmKtps24BIPXxG0WLor8gOxSRWk4+8zd+GTWf6uPZtK3DR0GfH2+VjZ/7P8FP/R7np36PU7p5P5YjF5ApxBh8Uf06ULH9mNjJYBAEodF5aezTFqlaQcHnYjyw3Pd/Zs/IeewZOQ/LsSw0yeLDW2nTx+OttOEpM6OtEwcwsltrgl4/0YPFi9AWE4dRGpL1njIzhp5tOPfixzjzy5D3Hob/xD4k+kjQ6PDt+g77UxMIZJ3F8/OXCA4rns/fImitQvC6EXzihaRMrSBhaFesF4oo3XuGluP7i+PaQzwg1KXEooqOoNWNgyj46Qht7rwS876zBOwuqnYeJ+F28fLDcEVnJEoFhRt+5NDIp7CfzsV+PAtFTXzf3m3CsqcGOd8dqCenFCE5WpNWKpfR572ZHJ/xFo4sUf8r33GMC2/8gz0j5yGtu16O748/tF5GdmuNVCEne/Vm9ox8GndxFZ4yMwpTJC0mDsN6Jjec9mJU7z1D3HUDUcREItepyVn9D/xmB0Wf7yThxsEAJN05ooFsq0HV3tq5bDmUEZbvfqcHiUYRnpc1a3vNvKzYcZyct3/AmVtGwOVBEpIBhj5t8dmcDazLveUWfGY7re4bJ47XkC4IgQCalrGiRdqNV+C4UD92Z/bSz7AeucC+fjPIee1LAjYXAZcHdcs4OqyajtyoJ3PRR/XrKa4i5pbhZEx9GfuRdJxncjl11eNUfbMbiUyGuk0Sut7tkUilOE9lA5C3eT9bRs9ny5gF+KzO8Ev1nR4ejzskp52FlcQPFa/UlbEGBH+QiE4p4oWcBMyHQzEJiyqRqlVoWsZiDK2LxV/t5cLizzjU+0EOdLqH3CWf4Kuykv3c+yTedw1Bnx/TNQNw55SQ8cibOE5mc/6h17HsPUXGI29QtfcMyZPEy4GkicOwnc6lbMuhP5UbyTddQWEoPErFb2fwVtrYOWo+5btP462ykTCqF9v6P8GhB9/EciqXos37OTv3Pcp/PFRvnHPf/gFXbhlBl+dfKusv5qkaWa9r3wKlKSIsfxNuvIKyi6w9LT8fwHTLCFotfxS/xY63oAx/mXgoJo824DyegbptC6LGD8H8w170V1+J45favZx96y7yb55O/s3T8WXno+4iGgqounckaHMSqKiixU1XUFAnvEzdvYqxRxoIoG0ZizrRRIsbB1Hy02GMvdqAVIqvyhbm372dpnHhmfcIWJ1kzHuP+AnD6bDyYfwWB+788vB4AaR/sI0fRy/AU2nDZ3WSdusQ0iYMpfpMPl6rk4DbG+bPNndeSfW+s1TtOU3UwI64iypRJUaT8dInlPx9D7YzeZfUb5ShQ3h1cjSCP0jFzhPsG/k0fpsLy/EskiYMwzS0K56S6kvqAeZDGcgjNGG+rKvX1+gRzWjG5UIi/P/S5rYZ/2ncdtttREVFhf8eP348/fv355133sFsNuP3+xk8eDC33norBw8eZOPGjZhMJtq1a0dmZiYLFy7EZrOxatUqbDYbnTp14sCBAyxdupTIyMhwueXl5axZs4bq6moUCgWRkZHcf//9JCQkkJOTwzvvvIPH4yEuLo7p06ej1+spLCxk5cqVqNVqunbtyu7du3nrrbfYuXMnmZmZ3HvvvYDocr5hwways7ORSqXceuutDBgwgFOnTvHxxx+HD/Juv/32cPzHi+Hz+fjwww85evQoEomEpKQk7rvvPmJixA3A5MmT+fDDD7FarSxbtoxAIEDr1q05f/488+bNA2DZsmXhuJZ18/j9fpYtW0bfvn3ruZmDeFj7wQcfkJ2djUKhIDY2lqlTp1JVVcXmzZt5+umnAXj33Xdp06YNV155JZ999hl79+4lLi6O6OhoYmJimDhxIvv27ePTTz9FqVSyePFilMqLYtPUwTcJdzLw4zkce3K9+AJgyzj6rXsUhVGH5VQuh2e8RdDrJ3XaGDo9dSsynXir+9szG8kIbZZuP/QmUpkUlVGHz+kBQUCh1+CqsFLwy3ECHh9pNwxCqlVSVlCG3WzjvZffY+KMibwx9w2qSqvqtenLs5vYvmk7fa7sgwwJMrkcr9tDcUYBKp2a92atxlpuZu6Xi1DrNUgkEvLP5vLRM+u5ec4kul/VG61RT1V5FR6Pjw/f+oQxN45kyVOvUlFayZtfvEaUyQgSCRmnL+B2uek7pDcyd4BTWw4Q1yaJTx59k3ven8Omue9gK6vm5QsfYS6swOMQlYFTWw6ijzHQZUxftKYIKksruXAqkxVPreTpN+awYs7rVJVW8cpnSzFEG5BIJGSezmLVvDe4b/69jLhqINqEKIJeP0F/AJ/Tgzm9kF+fXIez1EyXaWPoO3ciCq0KwR8kb8cxfr53JQn+AP0/nsPxJ9+h0/zbqD6aScptw1Aa9VhO5eCtshM7vBsyrYqA04Pf7kIIWbQen7YST2k1uvbJDPrlFdyFFViPZ3NyxuqwdWDHJfcQc1VPAi4P789ZR98Jw+k0sjf66EjMxZUEfAGO/WMvrfu2x15hJbV/RyJijVjLqvF7fPhP5aKMjuTY42/jKa1G2zKO3useDbfvaIif2jxyHSkThqEMbd6qS6v54JFV5J/MQqFWsvTkexz7fh+te7UjMtaIJVR+4dlc9KZIPp69lsnXDSX5zitRJ0aDVILlUAaH71hSry+Jtw5FplbgLqzkxINvYD2ehVSj5Kr09/jtyqdwZhajaRVH93WPoU6KDj9g4LM6sJ3KxZldQsxVPdG0iCJgL0Pwe0EqRx4Zz5Oz53Dw4CGqzdVERxmZfu9kbrlOnNdSXTRSpZbKjBJ+nr2eshPihuuGD2azbe4GHKVmetwzhj4PjUcfb0QICnjtLr6+axmO0mpuXP4Axr7t8JRUkbXia8yH0un//YsojHoCLi9H7liC5ZC48Rp66E1AtBC4sORz0mbehDLGgDxSi7uwAolUSvHXe1HFR4XH9vTjb5N0+3BiruqJx+NDmxjFl/2fwGdzMfpvs9nz1AZie7VlyIr7UUaGQh8IkPfTEXbcu5IRr9xLy4lDsWUWI/gDSGRSAm4f+jYJSGUyHPnlHH78bUx92pE2ZRSapGjs2cWkz/sAb7mZ7useQxEVgTrJxK89p+OrFA+CB+18BV3bJIRAkDOz3qF4k3hQ2vuzeUT2bMOefo+iMEWI+Y16vBUW1MkxKKMj8VkdBD1+5JFaZGoFzsJKDjz0Jt5qBwPfn4muZRzu0mryvtxN/te/c+X3L6A06gi4vOy9cxlVhzLQCkGG7HkNiURC0B+g9IcDovuaUY/tZA7HZ6ym4wuTiRvdG1Vo/gr+AAGHG3t6Ifnv/0SvjbOxZxSiSY5BIpNiOZaJ/Vw+0cO7E3B5cKQXEtkjjYDLg9/m4sR9ryNVK+j10Vw0LWKQyKU4MovZN2Y+HV6YTOwl6jr92Frav3AXpqFdUZoiEYJBbKdysB7PanJdMVf1RB6pJej24rM4OP3427SZM4GsFX+n8/L7kSjkaFJiCLi9VO0+3UB2JN46FKlaiaOwkt3TV+Mx27ny3SfQp8ThKq0m6+978Nnd9Hp6IvKQbCvYfoyd964kKUrHiENviu6agSABtxdPSTXySC2eUjOqOIO4wTTb0bWOx+/wIEXAV2HmxLi5dHj3KaKvGUjQ7SXo9iLVqvCWVnP+/ldxHM8kclAX2q+fxfFRs6guthN/3UC6vvEQEpmMgNPD4UlLsR6+8Ieyw6NVc+35DWwfMRdHZjHalnEM+/4FlFF6JFIJQX8Qn8WB5VQuQjDIsSfX023ebViPZpJ0+zAURj1Brx+JTILgD2I9mUPA6Q6PV915GXB7USea2NHnUfw2F/0+nsOJJ9/B2LsNXZdNCz9KIQSC/H7DC5gPZdDmketoO/Mm0Wre7iL77R9ImzFefNQnxL9Br59uKx4g8YZBSBRy8X7FacHxzN0or52MYsAoBJcdJBL8R3bj3fIp2mfWIdHqEewWvFs+Qzl6AlabAn3LWNL/tp1jL32GvmUsg9c+gsqop+pUDtl/30vvZ+9ArlWJFvlVNpFvvviVgnXfoW4VR+8tS5DrNRAUKPr0Fy48vQFD/4702rwI+5lclPFRyCM0OErN/PLAG+iSohn40t1o44y4zXaqTuaQv/0Y3aaPRxuSoz67i613LKPj5JGkXtMXZFJchZUE3T6OPLCK3useDdPDW20n5qL1MhhaL49MW4m2VRyDNr9AwOUJWbBKcBVVcvTelbiKKhn808vhB4YCdhdH7lxKl5UPou/UEsHnx5VfTvpzf6Nq9ykG7lwelm1nZ62neNNuBCQMO74GiUyKwqgXrbTdPggGkchl+B0uVHFRyNQKgl4/AacHn8XBycffpt2cCVxY8Xe6hOalts689FbbiBnenaDXjyJKh0ytRAgKSFUK9o6YizOrmJhRvei5/nGkChneShvnXviYdk/dilQpR27QIZGIFpBBj499faYTsLtot+ReTFf1BIkET0kVeau+pv3yB1Anx+Apq8ZXZkEeFYHlp33kPbOBbnvWoIgzIlHIIShg3n6YzAdeASBt7Syixg4AQcB+JJ0L9y3lvFngmp3LkCoVCIEgpXtPk3J1P5RGHX6Xl52TllF5+AKaeCPjti3FU2VFFghS8PEvJN58BQqjHldeGXKjDqlCjiu3DKlaiWlIFxAECj7+hXNPv0eLu0ehkgQp+dtPRF7RhXarZoiPjETqEIJBZDo13qJK/BYHmU+/Q5sl9+F3uDkz8UWCLZMYsGUxcr2agNtL9b5znJn1Dt4y8yXlhler5przG9hRR270XfcomqRoMSaxVIoQDCIBHDmlHH1iHanTxlD90xGS7rjykvLXV237l8n6P+Ip+/lCVHEGUZf49neSbx0qXhgIQQJmO2dHPkKr1x7HePUggm4v3sIygm4vxa98RPyMW5BFRSJVKZAo5AheH/ZvtuK9kEvcS08i1WkImG14M3NRtkpGqteCUoFEKsObU0DZvOV4M/NI2fYx5hPZHHn87Ub3KvmbdtP1uUkojDqEoICnzIxcr6Fy8+9khQ7LL+bfY9c/R5f3ZhN77QBxvSmoIOj2cnDpl7S/ZzR53x+kx+xbUEVHiDErJRICHh+O/HJ+f2I9UoWMQaseQhNvpGzfOc4//CYKo47u6x4TH83SqXEXV+LKKePU42/T7x/PN6rfjDi3AW+llaDHR/Zbm2l1/zgURj3uwkrkkRrULWKR69QgkxL0+P6SHnDguucb6PXaix6v+r8G56v3/Xmi/zC0szf8p5twWWg+lGxGM5rxb8M3CXdedp5KedMMur+WVv95oouQIG0kntVfwGnf5Qd2HqZI+PNEjeBo4PL7NUGIaVJdCZd4RfyPoGrikrJN8+ehGC7G0MYftv/zutSX38ZrL20M/C/HiNMvNynfmt7P/XmiRtCpzkM5/69RKL/8qDGGQNNi4+iFf19MHbvk8uWUtonta3ZxqUVJE/gJIMZ/+TxvlPr+PFEjsAf/OH7epeD8N/KUr9GgvH8MyeXEaauDoROsl53n269Mf56oESQHPH+e6CJkyxvGY/sriGvCetlUGiqakE9owhgD/Dsjk6m5fBrq5E1bvy4IDR/9+zNEBy6/fQA6SdPa6BAuX765miA3ADT/xvWyKTXFq5qmhEXoL19RPFXVNBdko3D5a0ShrGnyJjbw79PbmoIxpZ/9p5vw/xTNh5L/ejTrts1oRjOa0YxmNKMZzWhGM5rRjGY0oxnNaEYz/q1ofuimGc34N2D58uXhV6xrMGnSJHr27PmfaVAzmtGMZjSjGc1oRjOa0YxmNKMZzWjGfxDNh5LNaMa/AU899dR/ugn/FYjmr73YXRdaX9PE1Ma+9svOk3eyaXW17H35zigVGeYm1VVtvXyXo/SmeW0hbYJnWVPd0QyC7LLzSJvobhTVhLpoglsZNI0eTXXDnn7kxSbl29ll3mXnaaoroLIJ7NGU0Woqmsq/TWljU11VmtLGpo5XU+nx70LbYNNc+txNGDFrE92wmzrOyn+jO2VToG2iTNzy96g/T3QRUoTLd8MG8DSB+m0DTYsLEmjCHAs2cV76m9CvpruK//vgbMK8DPqbRsPoJvBvU2nYFDfspqKpbtj/TlnflPWy1NO08EpFnsvXmXVNlG2+JszLlsGmyZum1PW/EMLhfwb/5evz/yKaDyWb0Yxm/EeQ9tI0TCN7IY/UEXB7CVgcpD/1Nm1fmoZEqUAil1Hx3e+cf+UrNC1j6b7uceRGHQGnh8iurfml0/34qmx0WDyF2JG9CLg8nHpsLbaTOQAYP/oaqV586TpoMWOeMgEAWWob9HOeR5aUDFIpQXM1QmU5jvWr4WR+uH3JL9yPYUQfgi4PubNW4TolvsgeO2080XeMQarTIFUrCdpd+H/9FvemT1CPvxn1tTchBAMECvKRJSaLC1cggGPDaiRqDbr7H0ViisYoSPEXlpJz/cPhOpWpLUhY8iSqzm2x/mM72r5dQSrFsmkLxtuvJehw0sIHgj/Aqavn0GrRvURd1ZuAy0PmzNU4T4pt7LX/bQJ2F0IwiCIuis52DwGXh5Orv6XTfeOQqRQE/QH2z/+AymNZdJg6mp5zJqAyaDGnF7Dn0bepOpWDrm0SPVY9SGS3VNKXfE7x9we44vsXUUbpCTg97L9tCZajmSTdMpg2j1wv0trhImvFV7R56lYURj1+hxupQlxqCj/egaZVHDGh8Tr92FrxoYVRvbky3oi1uIqgP8C5Hw6wa+XfAYjr1JJJn8xDHalDIpXgtrn4dPJSio9nET+uD+3nTkQIBhH8QTJXf0va9PEojTosJ3M4NuMtBF8g3D5VfBRynYqBxZVsemQ1xadyGHDPWPrcMQJ9nBFBEJDKZLitTnxON4XHM9k87z3xMQwg/sYr6LryQSRyKT6rk109p9N+4V3EjuyF3KAl4PLitzjq8eGQg28S8PrQJMWATEL5lkOcmrEawRcg5d5xtJkzAZlWhd/q4sjtL5N0+3D6je6NLs6IPUSPCz8cYN+KrwCI6dSS8e88gT4hCplSwftXzMRaUC4ykESCLCIOiVR8JCHgMrP/2BlatW6Dz++jhVEJgYYXA+rQ/BIfZMjm1IzVtF84mZiL+nX6sbXYTmYjVSno+4+FyHSa2kD4u05xcsZqdO2S6bz8PrRpieLrjIKAq6CCEw+swnYyhxv2r8RvdxMMBhH8AXY/8CZD1s5AadTjd7jQpcQh16rw2V2Yz+ajitKDx8fRmeuwnSsAxFcv+779KIbuqQDYMwo58tjbWGrmfs80hn3/IiceWIX1RFZYdthO5hA1pDNyjQpnTin28wUYerZpIDuGHnkLhSkCiVRKwOnh124PIPhEHujz9fNEDegoPsxhdXD41pdwpBcw7B8vIFXKkchlFH23n/zPdzH0uxdQhl70deaXYc8o5vD0t/DbXeE2npv/Pkm3DUcZKz4W5CooR5VgEueYy4vPbG/AUyn3X03KPWNQJ0UTcHqo2nMKb6WVmBE9kaqVyPRqZCpFmKdqxqz/j4vQpSYikUtxZpXw+6inab/wLuKu7hd6yEQQH+iY9Mr/x957h0dVbv3fn72nl0x6L5AQeu8ICAIi2M6xYUFRwS4qKCDYu3Q7IiKWox4VsGJBBKT3HiAE0tukTTIzyfSy3z/2ZEgkWDjnd57nOS/ruriGzOx9l3Wv9b3XXnvda2HdfQKAjHsuI+22sWhTYpECQSy/HsZTayVh3ABU0REEvT4UOg3uyjqO3PV6uK+BP73Yqq9dF8+m07OTSLh0IOpWfc3HtvvEWWQqh6NT38LQMY2eyx7C0CEFBPDW2Tk4cR6NOUUIGhU9vn4BUa1CnSLnAfOa68mf/iZSIEinpQ+j65gGkoSvzobXbOHI+Nkyll85hMyZEzB0TsMTKjRx/KG3acqRC0UN2vIKhuxkgr4A+694ivqckrDOZNwxjnZTxiEJoE2KQVQrCTg97L3hZewHCzBkp9Dz9Xsx9czk1NwvqPlh9+k9zOEJV1FtzC3FZ3WQfM0wFDp1K125aO+bBBwupICsKwfueo2hP7yAKtqI5A/iqbMRcLhxltagS4sL4a+Hgle+JHvWhLDM5zy4hME/vICnqgFnSTUpE0ac0deovW/gD/cV5MBdr9F32UOoowyAEG7fUVyNFMJDyeHi5KPLcRwvIfulySRcPRylQYvHbMF+qIC8aW/T/5f56LNTkHwBDlzxZJi3kd0y6D9/CkqDFnedDZVJjypCj7u6AW1CFIIo0FhYhS5RdmCqlAL6jmns7H4H7WZOIGaMvO9pUmIR1Uo8FXUEHG4Uei2SJGH+eD2V7/0IQOyYPvRa/jCiUi4ydHDSfGx7TxI7qjc933kIhUGLr76RgzfPD8tU72+eR1Cr0LSQqbxpb0EgSOdlD6PvkAKAr74R80c/U7pwJQDtZ04g+ZaLEdRKlEYdnuoGjk1ZhDouko7z7kCdGE2gyY3PYqfyk/WULf8pLIudF9yFKtqIq6gK++FCTH06EHR5cJXWEDmgE946G3tGzgzLYLNdpGuXgDrWRPmnG4kZ2o2Ay3NWbMt6dALt778SQSHSlFdOwfwv6PTsrQgKEUQBbXIsUjBI9bc7OfbQ24gaFcP3vYUq0iDzdeUWan/cQ6cXb0cVZUAZaQBJwllczb5LnyTQ5KLHu9OIHt5DLiokCLhKa9g17GG06fEM2f5q2C3iszkIONwEXB68NVbUcZFIgNJkwG93sG3MHPRZSQxd8zxKk46gL4DP5iDo8WE7XIixU2pIDt3kPfoeTcdL6PLafSReNRRBFAi45SId3uqGs/Kw80u3k3bzKBBF/DYHu8c/ibuiLvTbbWfoSlNOEUqTnm6v3IOxSzqSBPnzPifzgb+F909NcgzRg7rQlFdO4/GSM9ZBkxJL7+XTMPXpgKAQCbp97L36OewHC9Bnp9DjLLghKESUBi3eOjs7Rs5qc3yNOcVcuPfNFroc4MhdrzGoBW54Q7hRu/4golYVtp/zX/6crEeuQRVlRJ0Yjau0Bk1CFEqjDr/D9afsgKYTZXLRFa0aSZJQ6LUotCpcpbUcfWAJjTlFdJk3hZSJo0ACj7ke85fbKFy4ithRvem64C7UCZFIQQkBCVdpLfbDhUT2yybo8+MsriZn2jv47U4ierRn0DdPozRocRZXs23ETCRfIIy9kX064LM7cVc1cPihpdhzism851LSJ45GkxCJqFbirmog6Aug0Chb2Yzx4weQ/eREdKmy3Wbbk8eBm+b+rl0E0O21e4kf1x+FToPHXB+2p7IeuZaka4fLOCqIeC12Dt4091/GG2P3dnReeBe69kkoI2Tnq7fWSsUHP1Py5rd0ee0+4sb2C8t9p5duJ3ZMXwSVAskXQNcugb3jn6D9w9cQN6YvIFHxj/WcfOJDuf1u7eiy8E5EgxZvnQ1lhB6VSY/9aDFBj4+IHu0RFAr8tibUcZFhu76ZH+fpPP0VOp9T8jydlSZNmvRvb3Pq1KnY7WcmOd+4cSMzZsxg5syZzJgxg7179/7b+z5X8vv9fPjhhzz44IM89NBDLFiwAIvlrxc2+atUX1/fqqr2H9HJkyd5/PHHmTVrFg8//DArV678fzi6s6/ln6HoMX3RZSVT8OT7uIrMeKsbODXzHTq8MIUj1z7HwTEzOThmJtGj+hLZP5uOT06kZNkP7Lv2RVTRRrz1cvXcuDF9MGQms23IdI7PXE63BaHEw6KAGGHCNnMq9dddimS3o0hvB4DxoUcRDAasD92J4y258q3z848xPnQ6mtU0qj/a9skcH3EvpXOWkP6S7DjUdsog9qZLyPv7oxAI4ikyUzDlRTQjxqAeMx7V4GFYH5yCbertOFYswfbQFGzT7qTpjfkYH5yF4d7p2J99lMaXniBQa0FQt45BCNgaqXnxHRo++IqIi4dSftdTFF1xDxGXXwRKBWW3ziFn7AyOXvooUaP7octM5tCwqRQ9+g5Zc+9u1dbxCU9TNvdTnDmFfDN8Bjtnr2DIvCkcfuUrvr/kCQ4v+pL+T9wEgAA0HCuhqayWfc9+yuC5twPgszZx7ImPKFr6PQC937gfT42Vn9ImUbftGP3efQgAV0kNO696nq2jZlP4ylf0ePsBSpb9yKHJi9GlxVP+yQZ2jX6U5OtHEtG9HduHTCN35nJ6vvMg+swktg9+iM8nL8Rtc/DepY+TNbIXKX2zAbh8/p2cXH+Aom1H+WH2e7itTVyzRO63bstRto6azbYxj3Hk4WX0evVuipb9yKYLHsFndZA+cVR4fKde/RrboQL2T36FgNfP5S9OJqFTGv1vGsXGRaupPFxI9fFS9n68HkedjbcvmYNSo6bfjRcByA8iC+/k5POfsj59EpYNh+j8/K0YMpM58cSHOAuq8FZbW8thiJynKjn28DtszJiE3+ogdeJoood1J+WmUdgOFrAh/RaOPrgkzI+PLpzBd7cvwmNz8M/xT9BuZC+S+nYA4OIFd7L3zW/56KJZuOob6XXb2HA/ojYSye/Db63Ab6tEYYilW9euWEpzefP111AY2y541PHJmylZ9iPbL5iO3+qg0/O3os9MIu+JD3AWyPqZO3M5XRfcAUDQ42PfNS/QlFvKsUfexVVUjaBSkDpxNN1fuYean/biKq3BkV9J5ZfbkLz+VjxZP+Elfhr7BGsvfZq+T9zIieVr2fPoCvSpcbhqGvi8/e1U78jFlJXEjxc/zoEHl9LzhVvD93d78ib8DjfeOjvuqnqqNx6m9/wpYd3v9uRN1Gw6EpqbjB3bL3gYY9d0RJWK+u3Hqfh8M3Gj+5yJHYAyykjekx+yIeMWqr/bSerE0QC0f/DvRPRsj2VLDnuveApvnY2uC+4g6PGx/doX2TTmMTaNeYzEUb0Z9P7DeGps2I4WU7/vJIJCifmnvWTff0V4jHW/Hib5ugspWfYDWwc8SNU3O7DuzqPxcCF+uxNHfuUZMmXskkbaLWNoyi3j+CPLaDxWgjouipih3Tk+410CDg9IUlimWq6Zq7iGYw+/w4bM21HFmui59EEMmckE3T4cBWYac0ooeW8tvZbJ+qVJiibjzktpyi3j2PR3qNtwCH1WMjFDu+M4VUHll1tBEDg8eRE+u+s3fVXLMp95W6ivh9BnJhFw+3AWmGnMKab0vbX0WjYtfM/+a56nKbeU44+8i6uoClGlJHXiaLq9cg/quEgaduWSO2s5okpJ9zdkTJY8Po5d9ywlL39K06F83EVmzO99T9a8u8lefD9KkwGv2ULRcx+BIHDqoTfD6+w4UUb58h/xW5vImbyIEzPfpXOIz7Fj+hJocrF33ON4qurD3wPEDOtGwvgBbBv1KN4aG66yWtal3YJl2zH6vCvPx2dt4vgTH4axM7yHXf08+vaJlH28gR0jZ6FJiiFuTB9s+06x96rnztCVXde8wLYxc9g+7okw/u654WV8TXKE6NaRsyj96Bd2XfU820L42/PtB8Iy77M20WvJAzhOVaKOMxE1oNPv9PUi28Y8xvZxT9DlyYkULfuRnEdXoMuIJ//1b1ibdTsKjYojM5azddRsSl5ZTefF9xAzpi+GLhkEHG4O3/gSvoYmBFEk8/GJBJrc7B/3GJ6qejotuCvc14DFd3Lk5c9ZN3oOqggdzvI61l44k6ge7ShevY21Ix9FlxTNrqlL+GXs4xS99E9sO48T0b8juqxk9l7wIO7SahR6Ldbtxyh87mNEjZp9Ix7m0GWPkzJ5HPpOaQB0f+0+ylasZUPGLdj2n6T76/eBKND99ftoPFbCxsxbCTjcrWTqyLXPUfzypzQeysdVVEXF8h/Inn83HV+5D2WEnv2jZnDq0XdBkoi9dDAR/TqG51a/8SCNhwrYkjGR3Htfo9OCu+g47w6O3/c6h65+Fm9NAyceeovUyePQhxxrqigjzrwyrDuOU7duP7Gj+7BryEOcmPku+qxkDt14ZvGzjk9OpGLlFuxHigi4PEQN6sy2IdPPim2GLulk3HUZuY++x8b2t6KONdHjzQc4OHEuFZ9tQpsax+7xj7P/mucxdk2XZX14d5qOl/Brxi0cnPAiSdcOp+ur93Lo5nkoI/R4qhrYM+5xlAYt2U/JhQzNX2zGfqiAXzNuofr7XSj0mjA2C4LAzgsfIeeuV1HoNBy5dQEnZi5HadKzZ8xsto2ZQ9UPu6n6YQ8AfZdNozGvnLXtbgVJQhBgy4iZRPbKImfGcraNmk3RK1/SefHdxI7pizY9nv1XPk3BS58hCAJ+axPFr399Vh5qk2M4Nv0dNmRMwllcTY+3pwKybXk2Xen84u1Yfj3MjuGPsGv0LFKuuzC8f6piTUR0a4+rrJaqr7cTN7oP24dMa7UOkj+AoFHRdKKMjR0mIwUC9PlgBgB+axMnnviQ4t/gxvYLHqYpt4zyTzf+4fgA9l3zArvGzGH3uCfoHsKN/Te8jD+EGztGzqLxaHEr+7n7m/eH50FQwn4gH/uhAg5PXnRWO+C3mB3ZKwvzqq14am2IKiWOk+WcePwDbAfz6brgDuLG9EGXkcDmLney/5rn8TU0ETe6N5EDO9Fl3hR8jU4KF38JgSBFr3+D7WA+kf2y2TlyJttHzcZRUEXWQ1cB0OGRayhe+gPHZ79P0OMnLbRP+6xNVH6zA1d5LYVvfEvOzOX0WHAHmqRo2t85nrx5n2M9WEDNhsNIgQAKreoMm7F+Sw5Nx0s59vA77Bn/BBG9sv7QLgKo/HwzjTnF+Oobw/ZU6sTRFC/9HoVWTcOuE+Q9+w9EjerfgjfZT99C3XoZb3wNjTgKKvHUNJBw9TD0nVKp+nxTWO5jx/RFl5nEziHTyH/hnwScHqw7c4kc3JnYkb3YOfxhDlz3AikTR2MI4VLXV+4h/8V/suuiWSiNOtwVdbKcRxkxdExl10WzyH/5MyJ6tGf/hBfP4Md5Ok9/hc47Jc/T/zhZLBa+/vprXnjhBRYtWsRLL71Eu3bt/uV2A+dYJe+39M9//hOXy8Xrr7/OG2+8wcCBA1m0aBG/LVwvSRLB4L8vnDsmJoYZM2b86euXLFnC3XffzcKFC1m8eDFDhw79l8fw75xPS4odN5CalZuIHTeQyvd+RGnS4y6vRWnSozBqARBUCkSlAiTZMK5es5suz9/KqZc/R6GTjdz48QOoXLUFANv+fJQmPeqEKCL7ZUMgQLCmGvx+PFs2ohoyHAAxox2B4kKCJUX49u9GEgTU/Qa1OrgSeckg6r/8FQDnwZMoTAaUCdFoO6bhOHASXZd2eIrN2DcfIPLigXi2bER31fW4V/8T/HL1PammKtyeoNEhqdQEzBUEq834jxykcf1OREPrYyWBehvuoydRxEbit9rxlVeBz0/jj5sRta0r9EWPG0Tt6k0ANB04iSLSgCoh+qzX1B0oQFQqMKbKb2JVEXpc1XIl76iu6Zz8RDZ2LUeKUEca0CVE4a2zYztUSDAUJRbVN4vCt2VjufDt71HHmdAkRNGw7xR+myO0DqdQRRqoWbMLQ8dUrHtOEDemb/itvbuyPnydOj6Kmp/3A1C6MxetSU9EcgwKlQJC+hWblULQF+DIl1sp3JqDSq9BY9RiTIgi4Dx9pE+h16DUa6hasxuA8pVbSLp0AAAN+04Rd2F3KlZtpWF/PtpIA1qTnrR+2ZQfzCf7ol4c+nIrxbtz8didaE16jAlRVBwuwJQsV31NvmYYokpB+T/WA1D2j/XEj5PlL378AEpXrJUj3crqwnIYXochXahZswuAypWbib90IGm3jcVTVY/5C3l9LBsPteJH+c5cNCYDxuQYRKWymR1EZSVz7IvNNJbX4Xd7yby4b6s1RwjFoYQqcEaoIdIUQd6JEwiCCMKZB6dihndvPb5xAzGv2kL8+IGUrViL0mTAVVaL0mQIzyvg9BAzvDu16/bLUc2/HCTh0gEYspPRtUvEb3dS9o/1RPXriKBUoIo2tuJJMyUO70bp93voeOvF2AvMSH4Zc5RaNVIwiDYhiqb8SvTp8WjiTADEX9gDY3YKJZ9twlVZT2S3dqhMejQJUWTdMQ7zD3vw1NnCc6tesxtNcgyqmAh8oRcahuwUgi4v6oSoVtgBoNCqqQ2tQ/N6AaTeMgZXcTXmLzZh238KEFBFR6BuIYuiSoGgVGDsmEr+299j7JDM8Rc+RxNnwnqshJQrBobH6K2zY+ySTnVIZitXbiF+3ADsOcUEvX5Kln5/hkwZOqZi23+K6Au6Uv3tThp2HEcVG0EwECTttrE4i8wEnfK8LBsPtVqz6CFdqF6zG0GlwG9zED2kK5WrtqBLj6Pota9RmvTU/LgXdWxE+B5BIRI9rBu1P+5BoVfjd7gJBoJIEujbJRJ0edGmxeEsqPxNX12pWbMr3FfUkK6Yw319hdJkoObHPa36Oi1T+xCUSmp/OUD8pQMxdEol6PZS8fF66jYeJugPoEmMDt8XdLqJGT+Qum+2IaiUOE+UoTQZ0HZKw3GiFCkQxL4tR5aHcQPDsuc8VUFE7yw8NVYA7PtPhecQN35A2GEZdHtRmgyhaFJIv20sRW9+i+T1E9m3A4VvfANA8dtrwpjorbNjP1QYjrBtlkOAgNtLwvgBCAoRXXocfpuDylVbsO3P/11diezbgcK319DutrEUvPYV6tgINAlR1K4/FMZfawh/m/uq23CI6OHdqfh0I+r4SPx255/qK254d6rW7KbDQ1fhKKoiekBHJF+A0k82Eje8e5hfmuRY4sYPpHbNLgSFiCO3FGWkAWWUAX2HZMqX/9CKh819RXRIoW6nHI1rbJ+IqWMqMX07YD9VSfzgzki+AGXf7iJ1XH8AEq4eTs3X24gbN5DqlZtRJ8cQ0bsDgSYnglpJ/foDCCqlrIsON85TFaiTZOxWRRlpPC5Hudr2n0Jp1BHZLxspEKTi4/VIvgAVn206Q6Zixw2k9uttiEpFSKb06Dql4cwtxZVXRsPGgyDIGNDSgNB3Tqd61eYwj9QJUbgrLDQeyKfxYD4132wnemQvnKcq0ITGGNErk4qPfgFAmx5PIIRN9v2nQBTlSMbfUMzw7sQO787J5z+V+w/I2Hk2bDN0TEVUK6n6cpusE4cKETRKXCU1pE4chXW3vFfb9p9CodeiTogifvxAzJ9vApCjulQKvLVW1HEmUIhU/GM9cRf3o+qr7SRcPhiA+PEDqQrZZdGDuyD5/KgToojo3p6g14e7pIa4i/tRt/4gceMHttI7gOS/XUDl1ztk2eiUStlnvxLVL5vGvHJErRpT93aUf/ZrKznUJscSN34A5k820JRThD47Bb9TjjL11TeelYfNmAjQdLwEXXp8aA4D2tQVXWYS0Rd0pSLkHJR8AaIGn97fDR1S8FTXgyShz0xqcx28NVaMHVMpeXsNAYcb+9HisB7+Hm4UvfktUYO6/O74zoYbJW+vIf22sRS+9hWqEOZGD+3Wyn5WmfQ0hCLkAw4XsaP7/AU7YF/496jBXTB0SMZdYcFjrseyOYfIfh1RmgwkXj0M86otBJweWRcjDYhaDYaOqTiLqtFnxKNLj6d2/UEURh2R/TrKOhYr7/3W/afQpsg6EzOkC4WvfU3Q46Mpv4LEkL3nrbMT0SkNeyiy3RqamzrOhKBQkDh+IBVfbkOhV4cjgzUJUa1sxuZ51ayRneo+m/NP2UXWXbmYemfhb5Sdv832g7FTahhvFBo1jlMV/xa8kSSJ6Au6Ytt3El+dXcbfCAOWXw4QP34g1l25+K1yKqu48QPCelnzzQ5EjQpBpSRh/ECcRVW4S2qw7c4j4PKQeN2FAOizk7HuzJX/3z4JQ7bsrLTuPI4uLQ5BIZJw6QB8dif+Rqe8pi348V9NQel//7//Y3T++PZ5+ktUVVXFihUrsNvtaDQa7rnnHlJTU9m3bx9fffUVfr+fiIgIHnzwQaKiomhsbOT111/HbreTnZ19hiMPwGazodVq0WplZ1TL/xcXF7N8+XI8Hg+JiYncd999GI1Gnn32WSZNmkSHDh2w2+089thjLFmyhE2bNnHgwAG8Xi8ej4fZs2fz/vvvU1BQgCAIXHfddQwZMoTDhw+zcuVK/H4/iYmJ3H///eE+W5LH42HTpk289dZbiKJs0IwaNYpff/2Vo0ePkpiYyNy5c+nevTsnT55k1qxZbN68mW3bthEbG0tERARZWVn87W9/Y/369WzYsCHc54MPPohGo2HJkiXodDoKCwuxWq3ccsstDBkyhJqaGubPn8/ixYsJBoN88sknHD58GEEQGDNmDJdeemmrsdrtdqKjZaeUKIqkpclRAm63m/fff5+ysjICgQATJkxg4MCB1NTU8NZbb+HxyA/TU6ZMoXPnzhw7dozVq1cTFRVFcXExixcvPmvfa9euZf/+/fj9fh555BFSU1P/lBypk2PxVFrCn15zPZrkWPkzJY4e/3wCXWYSlR/8jLO4Gr/dSdzFfXFX1dOwIzdsXGqTY3BXnI5adZvr0SbHoE2KQQoEML2wCJDwFxaAR87bEqyrBVF23OhumYJoikQz9lLsj00Pt6NKisVrrgv/7auqQ5UUiyuvlORZt+DYdxxfTT2Ro/rjPJJP0HIYMToWZfde6CbdCT4vjveXooiNR3/bXQiR0bi+/gJFUnK4TX9tPYKq7cw6okFPsNFx+tqqOlCIpK14iaSAQM3H61AnxeCtPD1Gb6UFdVIMvpoGJEmi62fPoGmXiN/ugG8PANCQW0rvGdfSc9pVCILAT39/DgB9UjTOytN8dJrr0SdFQ4vvFHoNUjCIq0zu011pAUleg+aHeoD0O8cTcLiRAkEcJ8owdE5D8gYQdWr0mYm4K2rD10r+AJLPD4AgChgTo7nnl/ns/XAdlYcKAKg9WUZSj0xyvtpGtyuHoI8xUX28hIjEaCitJ/HSAXR54kbU8ZG4q61IoQczd6UFbcih2CwrrgoLGRMvIn/TYaLS43HbnbQb1IWG8locP+xm8ORxVB4pxF5VT2RqHL2vGc5Pz34MgLFbBkFfgP6rnkRp1FK5aiuqSD3uCktYDpvlr/nTW2MFUUCh1zLop5co/3g9dRsOoU2OQYqPRNRpyHz4GtJuHcvJ5z45gx+GxChuWT+Pwx+uozrED0teGVlj+1H4ywHZQWs67dgOum0oIpJQxmSAICL5vRD0n+Z3MICgUISPX4Y6wm93tuBbfXhemuTo0LxCcwx9emusqOJMKI06Rh55h7L311G36Qjt7rmMphPlmHplIvn8GDukoE2NxXawAKVRJ6+HJDH6szlIkkTxl9vx2eS+IzokoTLq0CVFcfGXT9BUUhuWTX1yNLq0OPkIcVBCVCtpzCvHU2sj4PaiTY7GZa4nskc7ki8byPZrX6Rvn7tRGLXhuXV54TZcpbVoQ055bXKMfFQ0NJ/mNcPvRwoG6fvPx0CSqPpuZ1iO1DERiCpFeM3kBw9J/t3SxEXrXsKQmUTJZ5swZifjLK+j8UQ5EZ1SQZJIv3Y4utTY8Bjj37qfgNNzBu8jumXgrW9sU6aaTpSR/cRNBJpcCGolcRf3RRWhJ+j3Y+iQjKjToIjQ0feT2eQ++l54zYL+IH67k8HrXkafmUTlyi2kTLgQd4WFgNODNi0Ot7me5GuHgyiiTY7BfriQso9+IXvODVx4cCmWzUcQNWo0iVEcvecjBv8yD0EhkPXo9ewZ9zjdXrtXlm1/INTXXBnHV24mZcKIFn3F4zZbSLr2wnBfLWVqxJFllL3/M5ZNR2h3z+V4zBZU0RG4KywkXjkEZYQOX30j2uQYAnV1IIrE/X048deNpGrFjzQdPIXHbAGNCkEQQJLo+skTqGJNRI3sQ8WbX4fFX5McQ9BzWkc8Zgua5Bg0yTHhY5wtv/fUWDF0SCZ6cBc6PTkRUaVE1KrD64dE+LqW2Nksh56qBso+XEeHGdcy8sg7BH1+gm5veB9zm+tP6woSg754HCSJii+3hfHX0CEZd1U9Co2a/p88yrFH38N2SE7dkdECfwHSJl2M3+qQ9UajRqFTn7WvwV/IMl/+5TZ8dgdSIIi+fQIBh4eYIV0Y8vXT1G07iibkIEieOJr6jQfRJMdQvWoLZUvXcMGBpQgqJa7iaplvLfbnZh5S58R2ooyUcf2p25uHFJTQpcSgS4rBUVpDZBc5Ss9prie2bwcUOjXRo/qQ//gKYscPxFNpocMLk3GX1KCKM4X57zFbUCfHIGhUGHtk0njgFKqYCDw1Vjo+eTOdnroZlEr8jU40STFIkhTmhafSQtDjk2Wx1gKiSPxVw0mYMJLKFT/RePAUXnM9gkYl2w+iSJ8f5qKKNdGUU0TjQfklBchHKtvPvpHokb0oeOYf+BudBOyn93NPZT3RI3ti7JGJ/UB+WA6b5U0da8JbXY8mpBces+WMh3xVTIT8ks9cT9PxUvl0iEH7u9jmMdfLR4BNegJuL4ZuGWFbSh0TgdtsIeOuS4kb1Rt/owttcoy8B5jrGbRhPrrMJPx2p7znJcXga2iUHT1KBcooo3yUG8L7RtSQrnhrbTK/k2NQJ0QialUMWj8PTWocdev2o0mKbiUbyqxkvLVWnEVVqGIi8De5SLykP1VrduGtsxHVpwO6lFhclfVE9csOy6ElJIfNPNQkx+Crb8TYrT32A/ln5aHf7qTDoxNImTCCgMsTfrmkTY5pU1dMfTrgtdjp/vp9GLu3w5FXjr9RPiodP64/BIMIStmu0yRG4Qmtg6fGFl4HyR+AkC5r0+PRt0uUX8A12wxt4EYzvmgSIpF8gbOOr1mX+4dwo/LLbeG+9C1wo+8njxJ0ezGv2hrmRdDrR5sQhddcjxQIokmKIWvmdQS9fsyrtvyuHTDiyDIsm4/IR3q7ZtB0okx2xlfKmC3bAfno0hPkMYsCQ36Zh659AubV2/DbnXgqLTSd0BLRKxPLxkNED+sevk+bHIOrxkbaxIswf7NTfsHYgjcBhwdjx9PPH5rkGLy1tvDfbnM9okJB4dLv6frsLSSOH4Blaw5eix13ZWiPbWEzNuvXBZvl1AvHpi+lx5IH/tguiokIOySb10ybHIMmKQaFUUenF27DZ2mk7IOfyZx29b+INyKnnvqIgb/MJ6J3B0SVgiO3zqfLa/cR9PjCLzxa8sT9GzxWmvQooow4i08HUXjrbOjaJwLQdKKMuPEDaNiTJ8toyH6qXL2VjPuuZMSRZaiiDRQv/R6/1RHidWvb+zydpz9L5yMlz9NfonfffZcpU6Ywf/58Jk2axHvvvQdAly5deOmll1iwYAFDhw7lu+++A2DVqlV06dKFBQsWMGDAAOrq6s5os3379kRFRTF16lTefvtt9u3bF/7trbfe4uabb2bRokVkZGSwevXqPxzjyZMneeCBB3jmmWdYvXo1er2exYsXs2jRInr06IHdbuerr77iqaeeYv78+WRlZfH999+32VZVVRVxcXHo9a0j2rKysigrk/MPVlZWMmLECBYsWIDdbmf37t0sWLCAmTNnUlhYGL5n8ODBzJ07l4ULF5KWlsbGjRvDv1mtVp5//nnmzJnDp59+esY41q9fT01NDQsWLGDRokVceOGFZ1xz+eWXM336dBYuXMgvv/yC1yvnjvvqq6/o0aMHc+fO5ZlnnuGTTz7B7XYTGRnJk08+yfz585k+fToffPBBuK38/HxuuukmXn311d/tOyIigvnz53PJJZewZs2aP1ybZgoHc7XMudzssA4GOXjxLHb3vYeIvtkYOqaAIJA1/WoK5v/xkXRJkuS8Y3t2YJt2F/anH0XVpz9CjLyZun/4FkV6eyJff5dgdRWSx4137050k6a0HGFbDePJL6d66VckPXQDppH9cOUWh40iBAHBGIF95n04319KxOxn8e7aivW+W2l86QnUF45uo80/5lUzNf68jZJrH+TEzS+SePulKKMj2hwjwLG/P07OuJk0Hcon5rIhJAzuDIA+OYZjy37iy4HT2PvcpwxdfFd47Gc29ecG1/K62GHdSLr2wnA0muNUBWUf/YI2PZ5+nz2Ov8l1ml8gszl0vxSUqDxcwOe3LyClTwfiQ0fvvp/1LlFpcVy+4C66/20oAZ8ft90R7rf6p31sHj6Tww8uRR1tPOvYBAQie7YnfeIofpn7OQANpTVse2cNaX2zGffEzVQfLyUYitQbfu8VlOw+QenePPl+pQJRreTgLfPZf+NcMu4a/7t8a/48dPN83JUWDkycS/rkcXKEjiTJ7akU5M5czsnnP6HX8uln8KP6cCHf3LaQxN4diA3xY/2s5fS6bSw3/vACgiAQaOFgFFR6pIAXf30p/oZyBKX6jDH+yWVtsUBtzwtJwl1pYUuf+4ns1wFDhyQkSeLo9HfQpcdj7NYOUacm6G12+EhIksS6vz/PT+Oe5NebF9LhppEotHIKA1EhIqoUuMwNHHzhMxKHdUVQKhi65H6yplyC7Wgxkj9A/EU9kQLB8PHVlpPqcO9lHH/hsxZviOXxN+dUCjjcZzCgpYw0Y4fHXM/usXM4MHEuKdePDDs9EAUE5ek1az7iKEnyW+lNFz/Oz30fILJne4TQS6yDD79L+vUXotDKDiFRpTw9xjbkByBqUOdWD6ctee84VUnZirVokmLo99njNB0rQUICibBMOfMrKVn+oyxTLeYFsGvMHLb0uR9Tj3bhlzONx0tJuHwQkX1kBxCSvFbKSANxo/vgLq9jS+97Ueg1aBKjQIK028fiOFlOU24ZpUu/p9ur97bR12y29rkPU4/2bfSV3aqvljK1tc99RPbLRt8hGUmSKPvwFxQGLd1evQelUSc772lxXzBI455cTtyxAGPfjug7y+tS//1OdJ3SCDS5qP7kFwIuL/ouGZiGdGvB7bax/uzfy3xWRRnYd9Ncgj4/HWdf3+Z1bZEy0kDcyF448ivZ3Ps+BIUYjgJq0QCSJLHzimfYPvYx9k6cR/rEUWGZEpSKsGOpePlP9A2tc8ywbiRdOxxvfSgyZmw/fA12Au6WeWR/Oy+5rx1XPMu2sY+zZ+J8MiaOQhGSeVEhIqqVOIqryX3+U9pPGQeEsH7iaApe+AQQUBi1xI0fyK6BU7HtOYGoVckOyLZZyL5H3qXD5LGMXPk4CAJBr/+0Okgtr5dIHtsP+94TcsSPIGAa2AlfnS18FLXl9YJGTbf3ZlLw9AcEmlwggDJCx8mnP2Jrv6kULV4lj6st7P6NTNn35HJ8ykIi+majDzlK677fib5TGn1+mkvVJ78QcLpRx0WGf6/4aB3W7cfIm7YEb7WVDs/d+tshImpUxIzuS/5ToTH+dl2axya1YkSrsYo6NcpIQ2ub6A+wzVlkxmd10G/lk/T77HG8ZsvpgYkCCq2a6jW7wtgmNetBUGLPmNls73MfCp0apVELgoB11wmiR/Qk8e8XoNCokMIna+TxJ149lOpQxCOShM/moPrrHey5eA7OUxXEXzYIQdUiNkaSSLl6WDhKUhDA3+jCba6n81MTMfXKJODyEAyfgpKIGdaNlImjyH/h01Y8FBQKdO0TKV265jSPf6uXocvz537Bln5TqflxL6oo45kXnB4ggkIgomcmZR/9wu6L5xBweVBFGRB1ajKnX42rtOY0T0Pr2NYeAyBqVfRZ8TAFi1aD9CdtrlaXtK3Le654hl1jH+PAxHmkTZTzZQKILXCjdPlPmEI5mVs21TyGw7cvJuDycPK5T+T9vHv7Vr+3hdlyHmk9kiRxbPo7qGNMxAzvjtKoO20HNA85KLFrzGxsu/Mwdk5DG8pZeyxkP6TePBpRqQjfJ0kSWdOvQvIHMH+5rU14/iPjRmHQys7I7cfZf/tiRL0GpUHX9rwEOVpyx/BHOHT7Itrdf2WbfG/rvjOHJe/1/kYnR6a8gvnLbcSM7PVvwZvU2y/BcbKc0qVrsO0/RZfQPhxCs9+MpK3Btf118625098hbfIl9F/1JIIohtcjont7kCS29L6X+m3HSLpqGLp2CWfw5Tydp79C5yMlz9OfJrfbTV5eHq+88kr4O79fBqj6+npee+01Ghoa8Pv9JCTI4JSbm8vMmXJS6X79+mEwGM5oVxRFHn/8cQoKCsjJyeGjjz6isLCQK664AofDQbdu8gPEyJEjefXVV/9wnL169cIYKnCSk5PD9OnTw78ZjUb2799PeXk5Tz31VHgOnTp1arMtSZLkSIs2qPn7uLi48P0nTpxg4MCBqNWyQd+/f//w9WVlZXz++ec4HA7cbje9e/cO/zZw4MBwdKPNZuO3dOTIES655BIUCkV4Hr+l6667juHDh3PkyBG2bdvG9u3befbZZzly5Aj79+8POw29Xi91dXXExMSwYsUKiouLEUURs9kcbis7Ozu8hr/X9+DB8nGdrKws9uzZ0yaf8vPzyc/PZ9OmTVwOJE8eT0S/jnRe8hANm4+gSYlFnRyDp6o+/AkQsDux7ThGZL+OqKKNKI1aLti4IFxMYsgvc2nYcTz85g5CUXtVDYhqJWKE/KAn2awEKssQ1PLx58DJXAIlRTQ+PQsxJQ3NuCvwn8pDO/5KFNERBBoa8VXVoU6Oozm2QZUUh69aHlf9F+txnyoj+eGb8Fsb8ZktGDrFE2y0490hH43wnzohvzE3RSLZbfiPHUGMjISklPBYlfExrSPWWlDQ4USMOK0ryqQ4fCWVctsWGw1rdxN5UR/UKadzBKpTYvFWN5B4+3gSbpbzDDYdyifQ6CSuTwdqduehT4ym6KvtMq9iIkgc2o0r1r2E5VAh+pTTfNQnx+CqtqIH2k0eS8ZtF8vzEeXjhg178tCmxMoOnCr5CHhEtwx6vnI3h26ay8Dvn0dQiEiBILY9eTTsyuXgjS8zeP08tClxDNkwH5AfHFrm1TQlxVBfWEXpzlxGzLiO6HRZBvPW7Udr0qONNFB7ogxTUgxNLZw2ADXrDsjFLuIj8dba0KbEIihEhm+YC4CzuIYOD1/Nrr89i8vaREKnNK5+9T6CvgDHvt9N0Y5jJHZOx15VT+9rhlNxuJCfXzj9gsBZVAVBiZSbLiJ14ii5yIfHhzY1Vo6ASI0Ny1/zJ8hvmpUmPf6GJmp+3EP0BV3l3yRJLsIzcRSmnplokqIJenyt+GFMisFaWEXFrlzaXdQLy8lyGgrMfHOLzL87dr+Bo+40XojaCCS/F2VUKGIgGERQno4AF0QFBH8jc1IQpUlP+h3jSJ04GjEUnaFNjcUTnldsaF6x4Xn5LI3yA47DTf3248SPH4igEOV8hIKA7WA+TXnlRHTLQJscg6AQ8VQ14LLIDhOPxU7pD3vp/uCVXPbLSxhS42jILUNl1GI5VIgUCBJwell/7Usoq+oZu/d14kf0IHvqlSgjdMQN6ULMwE6IGhU+qyMcsTZg2YOyPsREkDSmDwqjju6v3oMqyoDkCyCoFMQM6467qh6lXhueT/Oa+SyNKAxaBIWIr86OdV8e8Zf0Z8iG+YhqFc7CKrSpsVR9vQNBIaKONYXbyJw8lnY3j0KTEIWgFNGnxVG/J4/jL37O0FWPU7ZqKxk3jGw1RoVOTdfFd8kOQb2GoNePu6oBZ3H1WWWqbPlPZM+5AaVJR/xlA/HW2JAAb3UDki+AqXcW9ZtzkGZehy4tPjyv0+s8So469QXQpsbiyK+kYcdxOsy8jspV20i5YSSeqgZiR/TAWWgmokd7Bq97GWWkESkYxN/oIvn6kVR/s4P4S/pTuXILmdOvxlNtbaOv0Wha9OXMr6RhxzGyZk7AvGpruK/fylTD9uMkjB+Ap6oB+8F8fPWNFC5ajf1wEam3jEahUeOpaghXBvaYLagijdh2HCVqVF80ybFUvvs9+q7tyL3pBbRZySTefDGu/EqMfbKp2ZEXvk+bIR/ZTJ08jshBXej65gPY951EmxqHxyzjvqaF7CMIxI3pS/SQriG9ElHFRsjHCltgYjMFnB6UJj2CQiR2RA+81iaUUQYG//ySHIHuD7SK4G3WFU+NlXaTLyH9ltGoYyIQlDL+uist2A4Xkfz3C7CE1jnmgi70fOUeDt40j0HfP4egEIka1InYUX1QRRrov/IJBKUIknSWvmQc8dbZMa/ZTdbUKxAUIi5zAyqTDk9VA7aDBQgKAUGtpOcrd3P0ppfwNzThMVuIHtUHd2kN8X+7gMiBnfFZ7PgbXWhSY+Wo1RAPvaH9vTHfzNYb5wHw99x3aSquxmmux5CREE4rok+OwV1tJeOqIdR8Le9byggdGdOulV94eOQiS5qUODq/9SCalFjaz76Bmq+2Yvlxz2mZitBTu1Z+2d14rARRo8JjtiAIQpgXmpTYsEw1R2t4Ki2oIg3YdhwjelRf1Mkx2JatwdilHUdvehFdVjJJN4/BmV9J9Ki+NOaW46u14am0oEmJxfzJenp+MgeFUYfSJO/nglJB+tS/0Xgwn7of99DsEVCadHR7+yFU0UYatuQQ0a9jWI40ybGtor4AVCY9olrJRceXh9oV0SbFyCcGzPWYema2iW2CKLBn/ONIgSB9Pp0TfknoszkINLlD+lYgF2Dx+MJ7gA3CUXvNkc5Ko47qkD3RMjWGx1yPLj2ehMsHsWfsY6RMGoOnqoHEq4cRP34ggzbMx36oAH1WMlLoGaJ5jkmXD2T72MdlWbQ0ojLpOfHcJ5i/20nX529Fma3FWVhF4vgBSEGJnq/cw5GbXsbf0BTmod/ukI+4+gNUf7n1rDxsxptmW8V6IJ+Mey5lyIZ5aFNiaTxecoauNB0rxVNpCUe4mldtJeWmUQxZPx9d+0Qkr0+OlBRFVDERBJye8DoYu6TR88375cJ5okin5yZh/nwzTSfK/hA3pEBQxhdRRNc+DnVCVJvj81Q14K2xkj75ElJvGS0XbGuBG/bDRSSFcCPoD2DonIZ1Tx4+SyOiWkns6D50f/XesB2gNGhxFJqJGtDxD+0A276TxF7UC8epSpz5lThOVeAqqZZza47tizY5FPXYwmZXJ0RR+/N+4i/pj6lXFqbeWdT8tBeFQSc/C4SKL0UN6kzC2H7sue7FcL+qEG8AFAYNgkJk6AYZU2yHClBFnn5WieiSRp+37kOh11D1w160SdGYv95J3LDuaFNk/dBlxJ8xr+Y9zNA5Da/F/ufsogid/AIUwm23xJuqr7aRcdel4fU6V7yx5VaE9uHtCIKA5A8QOaATnmorokaN9zfy5DFbwrqcNvkSIgd1AX8A++FCtKktniXiInGVyHjpzK/k0A0vEwQuylsRjoBPvnY47goLkj+Aq6QGQaXA1DsLV0lNK378N5P0/yi92f+f6Xyk5Hn60xQMBjEYDCxcuDD8r9lJ+P777zN+/HgWL17M3Xffjc/nC993NqdeSxIEgezsbK6++mqmT5/O7t27f/d6hUIRfhPTsi8AjaZ17r3f9i9JEj179mw1h/vuu4+2KCkpidraWlwuV6vvi4qKwsejWx77/r23Q0uWLGHKlCksXryYCRMmtBq3SnXaEfGvvGFKSkrikksu4emnn6akpITGxkYkSWLGjBnh+S5dupS0tDS+//57IiMjWbhwIfPmzQs7mOFMHp6NlEr5vYYoimfN4Zmdnc348eOZN082FswfrCXvobdwnqrAsnYPKXdeRqDRiTYtnqDLQzAU1SFq1URdKEeUWDbncOKJD9k68EFqft6Hz9rErrGPUfXtTlImjAAgsn82/kYn3horjrxyFGnpiIlJYDCi6tId765tAASqzShS01D26ov+ptvk7yrLEZRKAg2yUW37ZQ8x18oJr/V9OxFodOCvkTdZZWwkzsOn0GanEX3FcKw/bkczYjTeLRtQ9e4njz0lDdRaJLtsBCs6dESQJMSEJHlMSiXGUYMJOpxt8sxfbUEZbUKVmggqJaYrLsKx85Dctk5D5MjeWDccIP66iwAw9utEwO7EV9NA7Re/cuyqJ8gZOwPrxoNEDu+JNa+cuH4dCPj8mDrIR8htBWYajpXw/SVPUPrzfjpcJ+fcjO2Vic/uxBVy+pV88AulH62n6J0fsR0qJOv+KwDIuv8KvJZGPDVWtKmx9H//YQ5PXYKz0Cw7FK4cAkDarWOpXbsPbWos6pgIAi4Pu8bIR0u9dTYSxvVHFRtB++E98DS6cNsctB/encNfbOa9yx7nn5Pm4Xd7yBzeg6ZaG4Vbc/A0umiqsaIPHTEBMPVsT9DrJ3aY/BIj7foRlKxYx7Yxj7Hv1kVED+iIq6QGR2EVaX2zsVVYeHvsbD6eNI8T6/bRf+Jouo4fSHS7BBQaFV/c82orXaxduw+/w42voYk9VzwNgSCWLTmkTBhB7c/7ybhjPP5Gp5wjLiSHCr0GhUFLw/bjJF07nNiLeqFrl0jt2n3U/rQXv8OFJnMnXD4AAQAASURBVCGKI3e9hs/qwFNjJWFcf3QxEaQP746n0YnH5iB9eA8aCmSntK45qkoQUJv05IZyBAFIAT8ghQrdVAECgkrGp85duiBJQZDO1NOG7cfxWhrZNWY2DVuPUvvzfpInjKD2532kh+cVH56XKjYCpUlP/fbjJF0zjNgRPdFnJlG24mcO3PAyRx98G2WEnvb3XUHdpiNIgQA+axOBJhfK0BFDhU5D8sgeWA4WcOytNRx88TO08SYEhUhEVhJKoxavzYG7xkq7m0dh2XWCgnd+5Oee91H5/R6KPlhPU4EZb51NPm7a6OKXAQ/xy8Bp/DJwGpXf7yZ39vvUrjtA3pMfsj7tFup3HMdtrqd++zHKPlqPqFPjrbG2wg5Rr8G6+wQJVw5B1GuIH9uf6u92sWvMbCo+Xo86IYrkCSPC8u212JECAZQmPUUf/MKWK57BUVhFU0EV2fdfgTrORPb9l+O12Mm89WKOzHk/PMbqNbuxHcinYetRdo2ZQ/3Wo/isTQhwVpkCUMWZsGw8TMXHG/BbHXjqbIhKkdqf9iKolXIUlVGHQq/FZ20Kr5n88Glnz+VPIfn8NOzNI2XCCBp25ob7ypp+FZ5qq3zss8JCZL+OWDbnUPTGtzRsP0bA5UFUyg9TUkBOy2DsnIanqqGVfFj35OG1NLLn8ieRfH6se/NInjCC+p3HwzIlOzIbWslUQ0imYkb0QJ+ZRO3afbjKahGUClJvHUvmjGsRVAo8NfIYlbEmFCY9DT/vJeGGUUSN6IUkSfgbnTiOFKDLSkHXJYO0hycAAspoI8680rDs1/28L5wrsvFIIY7jJewZOYPan/aQFNpbRK2aQKMzfCS79L21mL/azo4xc2jKK0cVacBnaaT9/VeGMfG3VL/9OIlXDsZdYSF6YGfK/7GBXWPmYDuQjxSUSJkwgsj+2a10RWHQUvLBOnZe+QzOkhoc+Way7r+S6p/20f6OcXgtjfI6a9X0fPXeMP4295X/0ufU/LiHvKc+Yv/1L2E/VIC7sv6sfYF8ZDT+ol7YjxSTdOVgKlZtxdAukfrdeRg7paI06ogf1ZvDU5fgKjSHeWjqm42pX0cceWU0HS+hYWsO1l3HSZwwMszDljKsaYFjvkYnDTnFNBwqxNQxlbrdeQgqBel/H0L1tmPED+mK5We5+GHZm99g35fHtvSbKFm4kqDbi3X7USrfX4sq2ojjWAkVy1qffAk43GTOuBaAzGlXn3a8KRWkTrpYLtJ100VhmVKFZMqybh+JN44i6sJeIEkEGp005RSiy05F370d6Y+EZCrSgCu/ApCdLHU/7yNxwkjiLhsky3etDW1aHNqMBDq/fj/KKGMowvQ0lbzxDc6T5TQeLsRVWoNSL2OTqX9HAo1OfJbWRQWbcsuo/n4PRx9cwvr0Wwi6fThLa/DW2nAUmNvENgDrvpMkhI7TRg3sRNDrQ5sRT926/UQN6kztz/tkbJMkHHnl1O84RspNsi0UdUEXBFGUq5XX2dFnp5A84UIsGw+SctNFVPxDzolZ+/M+0u++DMepSjQpseH+S5auwVdv58jkRdgPFaCKjaDqy22Y+nfE3+jE0CWdplOVuEMvAgDqd50g5drh2A4WYOqagc/mxFFURcqEC0m8dGArOWzmYdOxElwl1YD0uzwEsB8qJPFK+eV6+/sux5FXwa4xc+Q9zKg/Q1eacktxV1rQh+yomAt74CqupmDhKjakTqRhRy7Ooio8lRaKl3yHqFGF18FdXseOkbPYNWaOfDw+IZqSZT/S/v4r8VkaW0XH/xY3AFKuH0Hlyi24iqvPOr5mXS77YB17r3xGtnnyzbS7/0pqftpHxh3jZMeZUYfk8ZMYypcc2T8bv92Fq7iaPVc+jXVXrmwH3HgRCp2GiF6ZZ7UDmjHbkJ2COtaEdfcJ1MnRqGNNaFJiyXz4GiybjuBvdFL9zQ5Sbh6N0qQnsn9H/E0uIvtnU7LsB7z1do49sozadfuJv7gv+swkLKGCdWm3jmX/rQsJurxt8saYnUrJip/ZMWYOO8bMoeanfUR0byfLbf9sXOV1HLjzNTzVNmo2HCJ1woXEXdgDV7kFQRTx1FhJu34E1WvlXNK69olhu+jY9HcIev3U/rTvd+2iZrLuO4kyQhdas5HUrt2Hz+oI4038ZYNQ6DX/FrzxVNXLleUHdsLYrR3eOjuBJiexY/tR9/PpU4cg43TznmY/UkTT8RLshwqoWbsPfVYS2ox4Igd3RqHTUP2l/LykijuN0/5GF/YjRQBoU2LDjte6TYcx9eqAI79SXtPf8OM8nac/S4J0Psb2PJ2FJk2axMcff9zquyeffJLLL7+cCy64AEmSKCkpoX379jz66KPce++9ZGVl8fbbb1NTU8Ozzz7L+++/T2RkJNdeey0HDx5k7ty5vPfee5hMp48r1dfXY7VaycrKAmDDhg3s3buXOXPmMGvWLKZMmULXrl1ZuXIlTqeT22+/nXfeeYesrCwuueQSfvjhB3788cdwTsmCggLuuEOu/vXpp5/i8/m4/fbbAWhqaiIYDDJ79myeeeYZkpKS8Hg8WCwWUlJSaIs++ugjXC4Xd999N6IosnnzZn766Sfmzp1LbW1tOO8jyFGBy5cv54UXXgj3M2bMGP72t79xxx138Morr2AwGJg7dy4xMTFMnTqVJUuW0L9/f4YMGdKK7y1zSq5bty4c9alQKGhqajojWvLAgQP07dsXQRAoLy/nmWeeYfny5Xz++ee4XC6mTJmCIAgUFRWRmZnJhx9+SGxsLFdeeSW//vorS5cuZeXKlRw7dow1a9YwZ84cgLP2PXXqVObOnYvJZKKgoICPP/6YZ5999ndl6tSj71L1j3UAdJh7J9Gj+qA0GQi6vfhtTZS+9hXpD1yFoBDRZCRQ9Y+fOf7c5+jaJdBr2UOooozYc4qJ7NOBXeMex1ffSJe5k4kb3YeAy8Oxae9gP1yIrl0CQ7+dgxgbJz/0HD1E45Mz0Vz6N1S9+qLs1hMxWj5aFrQ1EKyuxn88h9r9DVg+WQtA2gv3YLqoL0GXh5KZb+I6Ir8Z77j6ZRTRpnCSaMnrI7Dle1xffY5p3puIcfFI1gZ8p/JQdesh56jzenF+sBRBp8dw14OIMbEEAyBq1ASdbpo27aZq9iIUcdG0W/0GolEv54hSq/FV1dK0bjv6oX1RREUgoaDqw5+ofONL2r98F1GhMRY8/BaOIwVoMhLptGI2IEdPBJrcEBuJ3+Ul9721dL7tYgSliCE1ji33vYV5cw5dplxC3znXo9RrkPxByjccYtMdr5ISbWTUvjfkN/uBIAG3Vz5uGGkg4PKy56Z5WPedoucrd5F2/QiaCswI/gCIAkGPD1WUEaVJLztufAFOPvMPEi4bROzo3gRcXo5PW0rKjRcRP24AitgI7OZ6Al4fud/vJrVfNj88upyulw9m7DOTkIISIBHwBTiyeitrn3ifa+68nI4PX42zvI5Ak4vCd36iw9TLw3JyaOoSgl4/PV+5i+TLBxEMBFFG6AgGJD6Y8DyVOUVMXvUUSd3bE/D5CXh8GBOisFfV4wodgVTp1Hx4w4v0LLXQ8fEbybj7MgSFQNPJCnZf+iSdn5tE3Og+KE16gm4vPpuDY9PeocOjEyh85Uu6LbwLQaVElx5HwO2lYesxcqa+CZJE99fuI3ZMH5R6Le6qenLueo2UGy8iavwAdDERNJnr8Xt9nPp+N8l9s1k/+z06Xj6YgQ/8DW2UEUEUcNTaKN54mA2z3+P+Qy+hMMYjiPLLgoDLys4Dx8jK7ojD4WTh/HmMGT6Qa68ch8KURKCpFoIBdl/2Kj2XTZMLQuQUkzP1TTo/dyuxo3uH9NODz+bk+LSldHj0eorf+Z5Oz9yCqFWjS5PnVb/1GDlT3yL9trGkT74EdSjXmyCAu8LCkXvewGdtoscHMzBmJOCsbqBo9TZKvtnJsKUPoIk2ysfLDBo5grGhiaA/QMDtxZFXjtKo4+BDS3FXW9FnJDBg2YNEdEpF1Khoyq/k4LR3sB6WDeYhnz6Kv8lF3Xe7sOcUtcIOUa0kdkRPnCXVOE5WYOqdRcDlwd/o4sidr6HQKunzyRw5ibtSxFlgZtcljyF5/QgqBRdsWoQ+MwkEAU91A4dvW0jQ56frG1MxtE/EXV1P+Vc7KF+9nQt/eA5NjJxmwWWup+LrHRx/6XOGfPoohx55lx6P3YD9YAEpN44IFeMoJfqCrtT8uIeY4T3alKnjj7xLr3cfQp0QJed1szmw7T2Jt6GR2JG9UEUbQQCFRo27qh5vtZUjd76KMlRtW98uAUEh4iysYufYx+j83CSSrhqKKtKAJAXxW50cmDgv3FfarWNIvnY4mqRopEAQy6YjeC124i/pjyrKSNDrQ9Sq8FTW4621ceTOV1HFRtBj6UOt+to1dg6dn7uVxKsuQBVpDPXl4ODEeW3KVDAsU2+SdttY2k+9Ek2okJfXYufQLfMx9c7CmBJF9MX9ERQK1MkxgIC3ykL+w0swDexC6gNXo4qPAimIr74R84of8Tc04guKeGutdHp5inwkHQi4vBy85jkaD8tpV4bsfB1dRgIoRLx1Nk6+/AUV//yV/p/NIeD0YMhOQQK0SdEoDVoCLi/7bpqLbd8p1PGRjNz3pnzUPBCU80ZWNaAy6eWjygoByR/EnlNMwOkm6ephKLSqVrrS+4MZ6DIS8FTXU7FqK5Vf72DoD8+Hj5i6Kurw2114aqzEjeyJo8AsR9+LAlIIf+05xeRMfYuoAZ1of/8VuMpqSb7uwt/pq4GKVVup+HoH/ZY9iCo6AqVRi8qkR5LAVVaLJs6E3+FBAHy1VvaPm0PHuXeQcM1wFDoNHrMF296T5D2ylIGbF6PLSASFiK/ORuHLn5Hz+TYu2TwfhVqFFAhSs+0Y0b0yUUcZcNVY0cZHIYgCRZ9vxmVuIHvyWCz/XI855PTKnnsH0aP6EHR58TU0EtEnG2+NFV37RJqOl0BQQtsugVNz3qN89XYSrxxC9zfuQ1AoCDjdHLh5Hvb9+cSN6UOPpQ/JhSwamsIypU+OJnZsfzkSuoVMnZz+NqaBnUmbdg3q2MjTMvXBWrx1diQJTIO6YOzRHnVidIjHdZyY+iaquEg6Lbxbjr6tacBXY0MZHUHd2r2cfPx94i4dSLclD8qRs4Egvno7QaeHgMuLp6oBY7cMOc9dIEjh3M8oeuenVnaRJjGaqu92ET2kCwGXp01s81bXM2jtSxi7ZCCIArYDpyheKuudoFCgjNChjJBTFVV/v4uj972JsVsG/Vc/hTJChxSUMH+xmbqf99HphdtQJ0Qh6jQgSbjKailb+j0VoUJwQ7a9giomAm+NlePTltJ4uJD4ywfR8blbwy8B5JcNIsGQLZA2ZRz1+/NJGNefnEfexVPdQPSQLgz64nEEUSTg8uCzyflRfdYmDO0Tw3LorbWyb9xj9Hh/BgmXDybg9hJ0+1Do5ehXZ4G5TR72+2wO0Rd0lSPj65vYfcXTuMvkfMZd5k4+Q1caDxdg7N6OAd88E263YNFqui26K7x/ehsaSZ04GmeRmabcMky9Mwm4vOF10LVLYNCa5wj6A3KkX1Ai7/lPKH3nR9TxkVx4FtwQ1EpEpULma60NZ2EVEb0yz9DlPi1wo3LVVqq+3sGgFrjhDuHGyec+oftr8nFff5OLgrmfk/nwNajjIuXikxV1aJJjEBDkQp5/YAcE3V6a8ipQJ0SiijKcTimiVuKzOjh820LshwvpuWwaCZcORJKkULG/LRS+8iVxY/rQ/Y37UUYa5Ll7fLgrLahCebO9DU3o2iVQ89M+ch58G127BC7cuhhBKQepeGus7L3hZXwNTQxd93K4sI0UDLJ7wsvU78yl46zryLrvcoI+P6JSIech9/kRNSrsOcUojDqOTF9GuwnDSJk4Cm1yLIgCtn0nOXDT3N+1i44/soxOz00i+sIeqGNMSMEgjUeL2Xvl0/Rc+hCm3lmhE0YCvno7ByfO+5fwJiAJOE6U0vHFyWjT41BE6BAQ8NbaqPhoHSWvfc2AtXPRdUhCodOEZMaMNi0OQaFA1KpQmQxy3nlBdnYiSVR+upG8Oe/LerxlMaJGSTAQpH7bUUy9slBFGWnKLUUKShiy5fRafrsDdXxk2K63Hy5kbPUXv/s8+H+dHHNv+58ewh+S4bGP/qeH8JfovFPyPJ2VbrjhhnDhFIArrriCQYMGsXz5cqxWK36/n2HDhnHdddexd+9ePvroI2JiYujYsSMFBQU8++yz4UI3jY2NdO3alT179jBv3rxWTsna2lrefvttGhoaUKlUmEwm7rrrLpKSkloVuklISOD+++/HaDRSUVHBq6++ilarpUePHmzdurVNp6Tb7ea9996jqKgIURS57rrrGDx4MEePHg07LAFuvPFGBgwY0CYffD4fH3/8MQcPHkQQBFJSUrjzzjuJi4tr5ThsppUrV7J9+3bi4+MxmUx069aNiy++mHXr1vHtt98SHx9PRkYGLpfrTzslA4EAn3zyCYcOHUKpVDJmzBjGjx/fapyvvfYaRUVFqNVqFAoFN954I3369MHr9fLhhx+SlycfV4uPj2fOnDmYzWYWL16MRqOhe/fu/PTTT3z88cdnOCXP1ve5OCW3Jl33Z0SvFbmkc8sy0X+A+Y8v+g2V5kSdU18Zva1/+Z66U/o/vqgNarDr/vI9J4Vz6yv2LMfLf4/UnNuRhj3av77Ofdzn1tde7V8/JDDU/dd5ASD8lcShITquUf3xRW3Q/QeeP6f7NnV/7C/fI7WZiOiPqVbx19fZeI7HZHTSX7/vXNYLwNlGVfM/onMZH5zbGM91vc6VH/8pMoj+P76oDXIH//p6ec/xcNG5Hkk6l5mda04m3znIh+GcRgi1ovov35Moef/4ojbII/117muFc8P6gPTXeRg8R730n4NUnasu/yeP1HnOgR/ac7Q5/pM8PFf8/U/S/3asD5wjD8/lvnO1Y8+FzhVvfOeAbecqh+fCjf96p+RLt/5PD+EPyfDEP/6nh/CX6LxT8jydp38zud1utFotHo+HZ555hrvvvjscBfr/dzrvlDxN552Srem8U/I0nXdKtqbzTsnWdN4peZrOOyVb03mnZGs675Q8Teedkq3pvFOyNf1vx/rzTsnWdN4p+T9L552S/346X+jmPJ2nfzMtW7aM8vJyfD4fI0eOPO+QPE/n6Tydp/N0ns7TeTpP5+k8nafzdJ7O03n6DZ2PlDxP5ylECxcupKamptV3N998M3369PmfGdB/If2SeMNfvuc/GeFzrn0pzqGvc33rey59/V+oEXcuvP9PRi38J6MI/tNRbRcdm/uX7zmX6MrzdJ7O05+n/+S+cp5O039rVPF/K51rJOf/BbvoXOhccAP+92PHf6te/rfO678+UvLFW/6nh/CHZHjykz++6H8RnY+UPE/nKUSzZs36nx7Cfz1pM+LpFSqoYc8p4ujUt+j07CTixvRFGamXk4HbHBx7aCmNOUWIGhUDvn0WhUGHPisRQRDxN7nYf8PL6NLi6DDzOgyd0/BU1uOzNXHq5c/p8Mi1KKMMBBxuRJUMcU25pfisTSRdM1yuOhgI4iqvxXGiDPPqrWQ/fhOCQqT8041Uf7uTXsumYeiUihQI4rU2oUuJhaCE7XAhmoRIVFFGvA2NBJ1eTjz5EclXX0DStRciKhV4qho4ev8b2PedIvW2sXR8/lZElQIpIOEsNHP8gSU05sgFOdrddwWdn72FX7vehdKopd9nj6HLSCDo9yMoFeS//AUlS7+n80u3ET+mr5zAPq8cU58OSAHZpG6uVq7PSiLg9MjFdwJBPFX15D60FCkQpPPCO1EYtCj0WkBC8voJ+oPo0mJDycatmFdtofiNb+j2+n0kXTUUQRBo2Hmcg7fMp/MLt5EycRSCQiEn27Y6OHjTvPA8Ykf1psu8O9AkRRNweqjfmsPRqW9h6JRG14V3oW+fGCqkISfEz535LlkzriOyf0eCbh++hsYw7wf98ALqmAgQBBBg9/gnsR8ulHkwtj/qOBMoBAJ2F4EmF425ZSBJGDunIUnQdKIUU89MufDRQ0vp/NLtRA/ugqu8FiSQ/AHKP91I8Zvf0fml20i8dCCqmFCOWxGsu05w4Ob5KI06eq94mKhBnUEUwB8M86Pbq/eS9LcLQCFCMIigUFCy7AdOPffJ7/IjfvzAM2T22ENLSb9zPCnXj0Tyy8chA24fRW98Q/Gb3wGQeOVgsh+7AX1WMlIgSMDhZv8NL+Mqrg6PMeDy4i6vJf/lz8l65BpUUUbUidG4SmsgEETyB7DuO0lcSI5a6pgiMgVBECBUIKeqqoo5c+ZQV1vDmu++RRBEpKCPQGMNCAoUEQkM2/laWIcln3z8aMjG+Rg6pSEFghyb/g7VX28P86Pzi7cjKESqf9hNzNBusg5Z7Cgj9GF+iDoVAZeXoNODNj0BZ34FgkqB0iQXVtJlxIUx4MANL2E/WED6HePp8OgEFHoNfruLY9OXhuePQpSrfYsifpsjjDEKjZqA042/Sa42al69lY5P3/K76xVwuBHVSlzldeQ99RG933sET3UD2uQYgh55vaq+3cGgH15sJb97xj8Rkt/biR/bD1VcZCv5RSGiSYhCUIg48itpyisnsk8HFEYd/kYnQacHb52N2vUH6fjkRPm6kxXsHvcYnZ6dRPKEESiNWqRgkKDLx8FJC7DuyiXp2uF0ePR6tMkxCCoFCAKWTUdwFplJvGIISpMeUaNqJYfu8lp6rXiEyAEdQ7ou/am+mte466K70KbGEXB5qPvlAEenvkXvj2YRe2EPBJUSb60Nb52tdV/9OxL0+hHVyrPyXgrJ77Hp71C/6fDp+0LY0aZMdUplz/gnSL5+BMkTRqDQqeV2gOpvd6JLj0cdHwXBIOWfbKD2533y2oWqQjuLq3CX1XLsoaW0f+jvYb1p1i9Dx1QUeg1BfxBPpYXSFWvRt09spV8+W5O8l3RMRVArcRVVs3PkTAA6v3Q7CZcORBUdgc/ahComAl99I5ZNR4ga1BlBIWL+dAMlb35Lx5cmkzJxNKJWDQIcn/pmuDpq9+UPk3DlEIJeHwQkgv4All8P4SyqIv6S/hCU0LVLQNSq/5Re6jukIIbSR4hqZZiHcWP6IvkDaNMTcJVUo0uPDxWYCLaa15CN8zF2yQBBwF1ZR+ORIo5NW0pk/45tYkDQ60cZaUBUK1EadQS9Pnx2J367E1dJDbp2CSBJiColkkQrO+CPMEAdF4mo1+Crbwqvs759oiwPoYIy7lCRtMpVW0ifPO4MO0CbGouo06A0alvtRSnXj0RplCuWV323i5x73kBp0tPtlXuIubAHCr0WT3UD/iYXygi9XG3XbEHyBcids4K02y9ptc86Cs3EjeqDKtooFwgTBRz5lWGcBki+fgRdF951BgYkXDoQdWI0BINIgSDHZy2natVWtOnxDN3+KgIgqBRyBeGf93F06lsM+vFFeZ1EgaDPj7ukhqMPLMHQKZX291+JwqiTsUOtxG93Ytl0GK/Ffk7YIfkCdJh9PWm3jUUVaQBRwF1Wy+E7XqUxpyi8X+oy4qnbeIgTj70fthPd1Q0YO6WhjjVRuPhLlJF6Ei4bhComAnd5HUGPD0+lhaghXRB1GtxltewcMg2AmFG96fTi7aiijSj0GgSFiN/uonbtXkz9siEo4a2z4a6wED20Gwigy0hA8skF1qq/20nuzOUAbdpFgigy4Ntn0WUkyIVdAGdJDTl3vx6eV7PMV3y6Mbw/qJqLn5VUE2h0kTtnBcnXXRjGjpJlP9D9lXvxWZtk+TFo8dbZ2TlyJp1fuj18XfnHG+gw41rUcZGYv9yGqXfWOeOG5A9Q9+shjk59i34rnyRqQCcQBdmuKKtpJYdt2Tf/imwkXDmErgvuRBVtxFVUxZG7XyflxpHEj+2HOjEaUa3E3+Si6I1vwzYRgC4jngFfP4MuLQ6/w42rtIYTT3xIhxnXtrKJWmKxrl0igkqJp9JCU24px6YtZdBPL7Zpt3R77V55zRUirpIagv4ACo0qjFnN1dw9FjvRg7u0kg11fBQ93pqKsVs7VCadXCSstG3ZOBfb19/kQhOy7zQJUSiNOvwOl2w/uX0EPT4ZD/wBKldtIeOuy86wbzo9O4mkq4ehijIgBYP4bS4O3PjyH+7NPZY8gKFDCprkGJQmPVIgyN4rnj6NUxMupPsb9//eo+B5Ok9t0n8yVch5+l9EkyZN+re3OXXqVOx2+xnfb9y4kRkzZjBz5kxmzJjB3r17/+19nys9++yzTJs2jVmzZvHUU09RWVn5Pz2kM2jz5s3MmDGDRx55hIcffpjvvpM35SVLlrBr1y4A3nnnHcrLy8/axsqVK8P3/RHNmjWL11577ay/Hzt2jHnz5v35CbSgjk/eTMmyH9l+wXT8Vgednr8VfWYSeU98gLPAjLe6gdyZy+m6QC5UFPT42HfNC3gtdpryKrAfLqTxWDG9351G04kySpb/hM/q4NDkxRyfuZweb95PybIf2Hf18+jbJ1H+8Xp2jpyJOimG2DF9sO07Sd7TH+EsNOO3NuEoNNPt1Xs5OHEuOy58hOSrh9F1/h2ULPuBjR0mU/XtDlRGHZVfbKFqzS4iumZg/moHDXtO4m9wsP/6l+i++C7ixvbn1FMfsf/q5/DW23GerABRoNMLt1G2/Cfqt+TgrbXiLKikc2humpRYYkf2xBWq9NjxyYkoI/VsH/4I3lobBIKo4yOJG9MHQ2Yy24ZMp+LzzcSO7sPOIdM4/tDb+O0O9oyZzZ5xjyFqVJQs+Q77gVN4zPWUvP4NnRfcQddX7iH/xX+S/8KnBJxuqr7chttcjzo2groNh6j+egfl//iFtEljSL5xJHGjenNs2lL2Xf0cxu7t6fT8regyEjh67xvYD+bTmFOCz9JIjyVT5UUVBbrMm4Ijv4LjjyzDY64HCVInjqbT0zdTt/4grrJaGo8W03i8FMnrp+PTt1CwYCUBh5uadfvCvO/13nQ8NVZ2XDQLy9ajBL2yk66ZBzsvmkXeMx9DQKLxWAnbL5iOsXMaQbeXHcMf4dSLn6KKNLB9yDRyZy6n13vTMWSnhKp8KvDbHOG+0m4dgyEzmaZTlTgKKvBU1XN48isYOqeROnE0QY+P2l8OEnB5qd9ytBU/1DERHJ68SObH0RJ8NgcxI3r+IT8cJ8ooXf4jPmsThycvInfmcnq+8yC69HgcJ8vxWuw4TlawqdtdJF89DEOnVACaTpThb3QRcHjYc9lT1G87Ru93p4XH6CwwY161ldyZy+n+5v1hHSMoYV65hV1jZlOwYCX6zKQwb1rqWMBmJuCoR/J7kAI+LOYS3l7yFogKgo56/NZygh4noi4KhSGGoMsW1uHUiaMByJpxLZrEGDak3cyJx96n2+K7W/GjWcfSJl1M1Xc72X7BdNwVFhqPFuOzNlH89powBpx66TOQguwaM5v9173IoUkL8FQ34DhZgbO4CvuhAnq9O53oYd1JuWkUtoMFbEi/haMPLmk1/6bcMuq3H0NUK1thTOGrX+Kts7Nr1KNhDPi99fI3uWjKLWXfVc8hef1kP3YjrpJqQGLHhY+wqdudJF09jF7vPYynxsrOi2ZRvzWnlfzqM5PYcdEsTj7zj5D8FrP9gul4a+14qhtwFlZR+fkm4kb3YfuQaeTc+wZ+axO7xsymdv1BOj1zC6de+JSNmbeiSY6h+xv3o89MovjtNdgOFtCYU0zN2n30XCY/kFd9vR2QsGzNIf/lz+UKo1oVMUO7s/+a5yld9gNSIBiWw64L7iDg8VGwYCUgYN2b96f7al5jUaXEdiCfgN0JEnR6/laUBi0nHnsff6MTX33jGX0FHG58tqY2eV+/NQfJH2DvZU+GZarlfc3Y8VuZql6zi4aduUQO7EzkgE7Y9p1k/w0v46mx4au1IQUlTj7zMTsvfIQ9lz1J+uRLwmv3a6cp1K7dh6hSUvvLAbq9ck8rven+5v3Ubz+O/XAhNT/ulfXZ5qD91CuJ6NG+lX4173cHb1lA3boDKEOOi2Z5cJyq4NS8L1DFRnBizgqcxdUkXzecE098wI4LHyHh6mGk3HoxkQM60XikkGP3vErQ6aHdQ1eF99TaNbtwFVcR9PjIfXgpmzpOxm914LM0smvUo9T8uAdEkcp//vqHetmYW4pt30lq1+7DvHorAYebyIGdw/Nv1sumE2Uce/gd9k94sdW8mjHgwE1zOT7rXVTRETgKzLSfdtVZMSDg9uIqq8F+qIDDkxfRdKIMb3UDdRsPETWgE7sumsX+CS8ScHvx1ttx5FVgP1xA47HiP8SAPZc/hXVnLmXv/cSey56k/dQriR7eHdu+kzTmFOGtteG3OyhYuIqOT97cph2w79oXqNtwCGdRdXjtogZ0wnYgn+OPrsBTYyVmaDcAOr94O56qemz7T7Ex61ZcZTUotGqc+RXYDpyi/KP1FCxYSbdX7mm1z5r6ZhMztDvbh0zD/OU2JH8AZ2FVK5xuXq+2MMBrseMsNNN4tJj8uZ/Tde6U8D2CIGDZmsPRB5bgLDCH9VIKSByeshj7wXz8Nif2I0V0XXAHVV9uY9fYOYCE7WC+7LQrr0OdEHVO2JH58DUANB4rwVVWi2XzEUre/RGlySDPLTQvZ6GZmh/2YurRnq7z75QxfNjDmHpm4rM55Krx14+QdWzodPZf9wJ+u4PiJd8RM7InR25dSO7D76BJig7PvfO8KRQtXo3HXI8UCLJnzGyOPbiEiB7t2TPqUXaNmY2zpIbYkb3YPmQanhorkj/AhoxbqP5mB405xeE1/61d1GwjFL/xTWheOThOVSIoxFbzapaplvtDw7aj2A6cQlQpw/LQEmO6LbwL28ECit/8lqbcMio+3dgKN7YPmUbuo+/R+dlJNJ2qxFVWS+KVg/8l3NjS8Xb8Vgc9352OsUs6h+98BfvBfFxF5jblsOV++a/KhirKiCOvnIYdxyl67Wt6vvOgvF+OfhR/kwtPVQPmL7e1sokAOr80GSkQIODyUr1mN3UbDtHp6Ztb2UTHW2Bx5RebCTjcVH+3k7L3fwZRpMc7D7VttwCOU5U05hTjLKzCba5HoVWHMcu2/xS7xswm/+XPiOiSfoZsSP4ANT/swVVSTf3WY3iq6kGgTdk4N9v3YQhK2A/kh7Gz2b7x25oQ1UrZ7gth22/tm07P30pkv464K+uxHSqkMaeYow8u+VN7c87dr5P/8mfYDxVQ9t5azKu2tJaP+Xdi2XiY83Se/iqdd0qep/+nZLFY+Prrr3nhhRdYtGgRL730Eu3atfuX2w0Ezi0xcFv00EMPsXDhQkaOHMnHH3/8b2v3XCj4m4IOBw8e5Mcff+SJJ57glVdeYf78+ej1ZxYtuffee0lLS/uX+y8vLycYDJKbm4vb7f6X2/stxQzvTs0a2ZFauXIz8eMGYl61hfjxAylbsRalyYCrrBalyYA6IQqAgNNDZN8OlC7/EUGpwLxqG6o4Ez6bE1PvLLw1VgBs+/NRmfQ07JarjAfcHhLGD0RQiOjS4/DbnJhXbaHsvbUISgWq6AiCPj9BtxdXSQ2SL0DVNzuIHtKV6jW7AbAfLgJBIG5UbwSFgtr1B4kd0YPqb3agNOlBFBH1WhQ6NZWfbsS+/xTKCD2iVi2/iVeIqCINmL/YTNVX24ka1CU8ty7P38rJ5z+l+QRG7EW9aDxWirFbBra9pwi4vBg7pxE/fgCVq7YAYMhOIeDyok6IkvsKtZV2+zj8TW70mcmYv9hM9Tc70GYkoDQZ0HdMpmFnLvHjB1L+j/UkXD6YiO7tQJJQRRkwr95KwvgBBH1+oi/ohsKgpWbNLmz7TxH0eEm4bBDmVVuIHdVHXqNIA1JQQmHQok6IIrJfNs6iaiL7ZlP9zQ6qvtmBz9pE/KUDkSSIvqArfrsT676TOAsqZd5HGlBG6PDUWAk0usK8j+jWnpK31+A4VUnBwlWIKiWqmIgwDwJODxUfb0ChU+OuakBh1KE0alGFopviL+5H5We/huThFNrUOMr/sR5RpcCZX4moVaOKjqDqmx2k3jRK5qskoW+fhBQMok2Lo+lEOQmXDiDg9KDPSkJUK3EWVZ/Bj2aZ1SRF4yqpRqFV/yE/HKcqMPXu0EJmT6GOj8KyJQdRq6bpRHmrMSaMHwDIxrGxSzruijoAit9egyrOhMKoQ5+VRMOuE+H2ZB2Q/w44XMSN6SPzZrysa83XtdQxkBDUBoLuJgRBoEuHdqjVamKiY5D8Mg5IPiei2oCg0iF5Had1+NKBACReNZSqb+QIg8p//oqoUmLslhHmR7OOiSololoudFG6/EeiLuiGt8ZK9NCuYQxwm+sRRBF1QhTeGiuNOUVE9u1A8Vvf4ThVQe26/ajiTGTcfRmeqnrMX2wCwLLxUKv5F7/5DdFDuuK3OVthTPV3u1Ca9KgTovA1NBF0e393vQgEqfvlILb9p8LyKxq0rebVWn4rfiO/Mu+DreRXlgFvrZWgNxDS71SCIf1u2HY0vEaG7BQEUaT8g3VIvgDV3+0kbkxfzKu2oEuNo+y9n1CaDNRvP4bSoDlDDpUmPda9eahjIggGgjhOVaCKjoBgEFVMRFgelEYdkj+AoBBpyi37S335G10oTXosvx7GfrRE5uG4gZR/uA5T7w54zPUoDNowvjf35amxoomPapP3MSN7yS9oWsiUvn1i+L5m7PitTEUO6ARA9FAZe8yrtmDdcVx2zOo0AOGojoDDjeNUBRFdMyh5ew2BJhfFb3+HKs6EOiEKbXpcK71RmfRokmOo+GQDJe98T0T39vJcglIrPVSaDMSO6EnNml1Yd+Vi/mo7SqOulS5KEihDEXuiWknQ68NVVoepVxaSL0DNNztIvmkUfruTig/XUfPdLhAFFBGnddd+MB8pGESp11LbYm+NHd0nrJeNx0uRJOkP9TKiWzvMq7ZQuvxHtKlxCEoFsaN6heffeLQYQRTPOq9mDKjffITKTzYiqpR4aqxEdG9/VgxoPFaMsXP6GXaAOiYCKRCQdbTOjs/aRGTf7JAdoMS8ausfYoC3xkrJO98Tf+lAAg43kj+A5AtgXrUFn82JqJLtAHmPcrRpBzhOVVL63k9yBBMQP34AfruTys83UfHxBgRBRNSq0WUmEX1BV0SNWl5bXwBj53SkYBBUSmz7ThF/6UA5kkynbrXPCgqR5hOcokpJwOVFUIitcDqyXzaiStUmBqhiI6nfnIPSZAifnFAnRBHRvT1Br+9MbBs3kNJl3xN/SX/KVqwFSUJh0LTqy1lUjal3FhX//JWqb3acM3YkXTVMtm9G9grros/SCKKAKjqCuDF98DfKL32aTpRiP1pC9JCu1KzZRWS/bCSfX45IkyR8DY14zPUEXV5se0+iNBlIuGIwQbcX6+4TWHfmhvcNU79sXEXVxI8fiNtcT90vB4kbP5D6jYdQGHVh/TH1zMRRIAcjGDulgSTzruXeFj9+4Bl2UeLfL5DnNaoPfruTqm+2E/T6ERRieF5n2x8kCSwbD6OKM6FNi0PUqcM6pk6IRFAqse7NC+9hUYO6nLGHI0mgEClctBpRpcBdafm34EbcqN6U/2M98Rf3o2zFWhR6bSubvC375l+VDVOvTMo/WgfIL2DV8VHU/LyfiC7pNOYUIyhERI26lU0EEHdRT+w5xQQcbqq+3UFE93YojTqM3TNaYHF+GItrfzkgR2qv2UXCZQNR6NWYemW2abcA6NsnUvXtDgAiurdDCgZRJ0TJmNUl/Xdlw1tjxdglPYQVv9J4tBiFRv2HsvFnbV9573IRO7rPGdjpd3lRGmX73NQrE7/d0SYGSEH5RFXZcvklQePR4j+1N7eUxcS/DaFkyZqwfLS7/0p8Fju2g/n811NQ+t//7/8YnT++fZ7CVFVVxYoVK7Db7Wg0Gu655x5SU1PZt28fX331FX6/n4iICB588EGioqJobGzk9ddfx263k52dTVvpSW02G1qtFq1WPubS8v/FxcUsX74cj8dDYmIi9913H0ajkWeffZZJkybRoUMH7HY7jz32GEuWLGHTpk0cOHAAr9eLx+Nh9uzZvP/++xQUFCAIAtdddx1Dhgzh8OHDrFy5Er/fT2JiIvfff3+4z9+jrl278sMPP1BTU8Nbb72Fx+MBYMqUKXTu3Jk333yTIUOGMHCgDMpvvPEGQ4cOZcCA05vksWPHWLlyJUajkcrKSrp27cqdd96JKIpnHdfUqVMZNWoUhw8fZvz48QwbNizc3jfffMOkSZOIiYkBQK1Wc/HFF58x9pY8O3ToEJ999hnBYJCIiAiefvrpVteuX7+ePXv2MHPmTNTq1lUwt23bxogRI6ioqGDfvn0MHz4cgEOHDvHhhx8SERFBZmZm+Prjx4/zwQcfMHnyZDZt2sTkyZPR6c5eHdpvd4aPHbsr61FF6nFXWNAkR+OusOA2W9Amx4Q/vTVWVHEmRJWSLnOnUPbez9RtOkJnCbTJMeGjkwCqmAiCXj+ahCjshwsp+3AdHWZcx4gjy8LOR3eFRe7bbEFp1JF4+WAc+aejY302J0F/IDxGRBFRpcRVWoPSqMWeU4Q6IZL48QNwm+uJ7JuFOs6Et7qBrq/fR0T3diiMWnSZSWjiI/E1NBLRK1N26o3tjzLSQNOJUhKvGYa7qp6m46Xy2KOMBN1ePNUNZD7wN44+tJT4S/qhNOnRSlJ43NrkGLzV9WhCvPGYLWiSY4i/dACOk+VhPgoKBaZ+2XjMFoIeL/HjB6BJjibo9aNNjcVba8NdUYcE9P5oFqooA7mPvkfCFYNar1GFBVPP9qE1ipGPg7ZLwLx6G9oUmf+apBh8Fnv4Pk+lBX2HZLTJMRy581UG/zIPRAFjt3bsGfcY3V67F6VRh6FTOj5rUyveA7jK6sLyISGhjjXJMhHigSomAskfRKnXoGuXgKfOTmTfbAavn4c6JoKqkIEdP66/fEy/tAYU8rF6SZLktirrUceZcFdYKFi0moHfPos2NZ4Oj07g0K0L6f7KPYB8PCjo9soPAGfwQ+Y1okjD9mNE9M76Q34A8jp4TletlfwBJH8ATXI0SpMeQRSJH9sPd2U9kf2yw3MmGAzLurtSfmvdrAONx0pQRujDOqBNiMIbig6JHNCJwevmIqgUpx9oQjrQrGMAosYAWiNBlx3J78Hv8xITG4ug1iN5nYhqo3y8Wzr9QshdWR+elyraiONURfi3gNNNRLd2BNxePJWn187vcKFJjGqFAT6LHXVsZBgDNAlRCEqR/l8/ja/GRvGSNeH5R/TI5NSLn5H9+E0YslNAEMh8+BrSbh1L4atftZq/u7IehVGHt852VoxJ/NsQnMXVaBKizrpeiCKeWmuYb+oYE/qOKSgNWgZ8/Qz5877Ab3MAEu5Q5HNL+Q3LSiv5lbFXYdCiMGgINLrQJEeHj4R7a6yIaiVDNswnGAgQcHnCeuk8VYlCpzkDO1Nvugh3heUMOUz82xAqPt1I+u3jCIZSBDTLYfNx5WZ+6LNTkPyBsMz/mb507RLRJMfiqbaCJOG3O2Tnegt8D3r8BJy2VrzXJMXgb3IR9Pra5L0q2og/hAu/lalm7GhLprTJMXhDMiUohFa4r1MpUBo04Ta16fFE9MpC8gfDa5d49TAUWjVJf78AV3F1q7ULev3o0uJlPoT68tU3EtEri4Ydx8PtemqtKHSa8Jp5ahoQQulEmvl48qmP6P/ts4hqFVmPXk/hglUkXjU0HO3lqbSgjovEEwiEX0gEPT4Cjc7wHgCgTYkDUaTP6qfJn/cFrrJatMkxdHjsBgwdUvDUWjl824I/1Et1rKnVvIIeH5rE09gLIChFFAYt/Vc/Rf68L1rNqy0MSLl+BA27clHqtW2ul7/RhTJCR4fZNyCqldT8tBe32YKnugFEEW1qHKJWhal3FqJKQee5Uyh7by2WTUdA4k9hgDY5Bm16POq4KDw1tjDvB6+fhypGIPXWi7FsPBQe92/tAHdlPYJanqM2OUZ2DIR44rM2oRIjiOyThddiJ25MX6KHdSPu4n74G124Ky2Uf/gLnV+8HXWcCWOXdJzFVSg06tMpWHwB+SVnSDa8dTYUOvUZehn0eNvEAFdxFYl/vwClSU/Wo9fTlFsm61dCJKJWhahS0n/1UzTsyj1DL90VFkS1ksacYtneaIEdglJB1VfbMfVoj9KoPyfsaHbeaZKjMWSn0OmF2/BZGmnKLUXUqIjokYkmKYbCRatpd/+VBNwegn4/UiBI/PgBeC2NKCNk3ggqZVjWTP2y0STHoMtMpHDeytO89AfQJMegTYqRHXW9sxB1GhR6NVFDulC/JQeP2ULWYzcQO7IXykgDOfe+LstlSBb7f/00fqsDdXykvOYZcWfYRdrU2NC8Yojq35HIgZ0oe28tpj5ZYfumWb+AVvvDyac+ot+qJ1Fo1aH1KpXXQa8hc/rVBD1e+ch2SPbUCZFIvkCrfSR+/IAwFqBQ4K2x/Uu4UTjvcxxldYhqFZrEKBIuG4Spbwf8ja4zMPu39s2/QzZaYoz88sCPJikGT6UFbUosSoOmlU2UdO3wUCoWFVIggKeqITTOevQZCTTszA3LTTMWeyosFC/9nt4fzEBUq6j+dieiRtWm3dJ0vBRNcjSWzUdAIeK3O3FXynPxN7rQZSQw5NcF8h7V5D6LbESj0KkJ+gJE9MjEWVyNQqc+QzbOxfYFkAJBNEkxZM28jqDXj3nVFtxmGW96LHmAIRvmI6gUNOw8TkTXdq32WFWkHsnjRRUdQebDcqqL2JG9/vTerEmORhkVgbfWhrOoSt5bM5NInTiKhp2n98HzdJ7+Cp2PlDxPYXr33XeZMmUK8+fPZ9KkSbz33nsAdOnShZdeeokFCxYwdOjQ8DHgVatW0aVLFxYsWMCAAQOoq6s7o8327dsTFRXF1KlTefvtt9m3b1/4t7feeoubb76ZRYsWkZGRwerVq/9wjCdPnuSBBx7gmWeeYfXq1ej1ehYvXsyiRYvo0aMHdrudr776iqeeeor58+eTlZXF999//6fmv3//fjIyMoiMjOTJJ59k/vz5TJ8+nQ8++ACAMWPG8OuvchSW0+kkLy+Pvn37ntFOfn4+t956K4sXL6a6upo9e/b84bhUKhUvvPBCK4ckQGlp6V+q3m2321m2bBkzZsxg4cKFPPLII61+X7t2Lfv372fWrFlnOCQBdu7cydChQxk2bBjbt8tvD71eL8uWLWP27Nk8//zzWK3W8PXfffcdd9xxB926deOOO+5os80/R6cTPTc7t8NObkki6PFyePIrRPbrgKFDUuvff9OEJEkoIw3EjeyNI7+SLb3vld9eh4ykZtIkRstOq+Lq37TRul1BraDq6x3hvx155XjM9UT27UC7e6+QnQlJMVR89At7Lp4DgSDJ148AQcC66wTa9Hi6vnqPbDwFgwiiSPKNF1Ewf+UZYzf1zKRk2Y8EXF55FGerQ9bie0EhEtE7C3dpTSs+NlPR4i9Jn3wJUYO7hg0kAEWEnAtm97jHcORX0u7eK1D8gfP+2LSl2HbnYeychkKvlddAaDtJtyRJpN0+FsfJchqPFFG24ie6vXrvGXNu/Xdb8z3bOoOoVGDsko6voZHdF89BCgRJvnY4ok4tG/cuzxk8DMtNqJ2Umy7CZ2nEujePkqU/0OmZW1rI1u8lIBdAqUAdG4FlS87ptn+HH222KYDP5uDEoyuo/WkvziIz2XOuR9SqTs/9LMP4PR0AOHz7YpxFVRyYOBddejzG7u3Per/k9xCwVyMoNaCQc8oR9CNqTSijUkPzOnN9fo9XZ/DjD9jZTF6LDeuekxy9703ynvkHXRfdCYJA9mM3cPKpjwg45OhNQSEiqhTkzlzOyec/odur97TNl9900Px7yk0XQeC0M+rPzivo81P8+jfU/rSXvGf+Qc+lD8p5u9ogCal1Gy3kV/5baMFWoVXfzpJqDt48D/u+U+H8uGebly49QY5uqLW24ruokfN0eirl42Nn9NViTeX7fs8sbLuvxL9fgDO//Ox4dTZ8/6u60tZ9bTTRWsfbakP+VOg19F7xCAXzvqClbJcsWUPA5aVuwyG0GQln9vWbJo1dM3CVVst40+ra3/DjN/NKu30s5i82462zUbr0e9JuH3vmZM4yh+a2PNUNHLp5LpLfT/4zH9Fz6YMoDDI2F8z9Am99I7aDBaRPGd/i1rPwUKD1NbSeg6e6AduBAry11rDcK3SaM+bVTKJGJeeyDZ1eaOMSqlZvJeD0cGzaUoJeP+lTxgFQ+9M+gl4fPd6aSucXbsN+sJCgL8CRyYuJ7JeNvkOy3NyfxIDeKx7BcbI8HD2SdvtY+cjzsRLq1h0ganDX34zx96JMzlwPQSES0TMTV0Udx6e/Q8DlCecZTLhiMIWLVuPIr+Tk0x9h7Jx+Zmu/0cuW3f+RXurS4ylbsRbr3jxKl36PoWMqkiThszmo/WEv7koLec/8g7TbL0FQKlr1nHz9CJAk6jYcbNGXgDI6Qs79d6Ls9LDOBTta3OOusHBkyiuYv9yGJll23MSM7InjRCkBp6fl7BF1ahIuH0zTidLWaxn6v/1APrYDp2g6VkLShAvDeVDD14TkW1AqEFUKzJ9twrYnj57LpwNQ8cE6tvabiqeqnoTLB4MAUiAQ3ncKX/kSbUosCqOONh+VWwyp8XhpWC4VIed72/aNTGm3j6Vw0WoCLi+lS78nols7ADrMmkD5R+vP4O1v+d7Mm0CT6yx7HX8ZN7ovfQiFQR670qjDuiePsg/XYeya/seY/W+QjTPba93X6WlKiDo17e+9rNVL7XA/rS9u0bz8XJAwfgB7r3gK56kKFHpNm/v2H+0/Vau34iioZNfo2QS9flSm3wRitJiXoBDDdovUfMLv32D7gmzfBVweTj73SSv7LuGKwTgLzRy8eR7mLzYT2b9TG20DLbDTWVRF9hM3nZ7/n9ibY0b0aPVslDZpDHW/HEDy/7eWkDpP/6/pfKTkeQLA7XaTl5fHK6+8Ev7OH3rzVV9fz2uvvUZDQwN+v5+EBNlIz83NZeZMObl5v379MBgMZ7QriiKPP/44BQUF5OTk8NFHH1FYWMgVV1yBw+GgWzc5F8/IkSN59dVX/3CcvXr1wmg0ApCTk8P06dPDvxmNRvbv3095eTlPPfVUeA6dOp0FkEP0xhtvoFariY+PZ8qUKQQCAVasWEFxcTGiKGI2mwHo1q0bK1aswGazsXv3bgYPHoxCoTijvezsbBITEwEYNmwYJ06cQKVS/e64hg4d+odz/zN08uRJunbtGl6jZl4BbN26lZiYGGbNmoVSeabq5+fnYzKZiI+PJzY2lqVLl9LU1ERdXR0JCQkkJ8sPASNGjGD9etlwuu+++3A4HJSWlhIdHY1Gozmj3fXr14evf37W46TfMY7UiaMR9Rr8difa1Fg85nq0qbFok2NDbzxjib2oN91fvVfelkURdYyR+u3HiR8/EATwVDXgNtejCz00+iyNiGq5mELsiB74rI0oowwM/vllOam9PxB+g2nslIYy0sCJpz4k7ZbTkacqkx5RqURQiEiBIEIowX7VtzvRd0hGn5lM0/ESit74lrgxfThyzxtc8Ot8/HYn9gOh4woSRA7uQvTQbqjjo6j+dgcN244S0bsDvvpGtOnxKAxaLtgoR65oUmLov/IJFDoN2hQVnZ66GVGtRGHQYOqVif1IcXjcbnM9ET0z8YSOb2iSY0mbMg5RoSDukgFUf7sDbWosmhSZjwl/G0LWo9cj+eXjMo6TFRi7ZciJ2WMiMH++CU1CFO4KC56qevmNtEkfXiNDpzS89Y2t1kidEEXtz/tJuWEEnqoGRLUSVaxJjvJTiGhSYgm65eNn6ZPH4bM5aDpegquoivb3X4mn2ion6s8rI/m6CzF2zWDIhvlyVIIgoEuPw7onD21KDAICXksj7lDfzessKEUCLg/uSgu+OhvOkGO58XgpMRf2YMj6eejaJyGIAh2fulk2Rq8YTKDJTY83p6KKNspvvVNjSfrbBUg+P9qUGCpXbiHrkWuw7pEfol2lNUQP6YKxmzzG3/Ij/pJ+SD5/KDIl9nf50bxmHnM9pl6Z9Fj6IEGXF0GhQBBFmvJLSbxqKMoIPc7iGiK6t0ObEsuQDaH8raIYfvDSpsS00gFVlBEpEAzrgCd05FVQyxGivjo7jkIzUQM6Uv7Bz3IbLXRMGZWM5PeAICL5XIhqPUqlGovFQsBeFepfhaDWIyhOP/xl3HUpurR4hmyYj8/ahKHj6XxPCr2WptxSFHoNmpTTa6c06NCmxTFkw/wwBogaJa6ymjAGuMvqUMdHEntRb5JCEUCiRoXtUCE1P+4hckBHEMBVUUfQ4UGbGkvV1zuQ/AFEtYrY0X3o/uq9iHoNgSYXolJ5BsYYO6WhNOk5+dwnZD54VZvyO2TDfHnswSCa+Kgw3wSFiP1wAZEDOhHZvyPKSAOZ064CQUCbHg8t5NdnaQz33VJ+Y0f2YsiG+bjK68IP5B5zPaYW+t08VvOX20i4YnBYLzUpMQTc3rAcJl07HE1SNPsnvEC/zx5vJYfquEgEhUjHp2/GZ3OEX0p4zPWIGqV8lLJFX6JaiaBUhGX+z/SlTY3D0CEZUa2i/QN/CztC/TZH+D5dRjwKvTGM7819KY06RLUqzHt9+8RWMqU0aNuUKVWUsZVMeaqtYd0QFCKm3llIgSCNOUVh3muTY1HotXJBMKWCQT+/jDJCT7u7L5Oj8lqsHYJ8nDH5muFoU2NJm3wJabeMQdSqcVfUyW0KAuqEKIIeL/bDheF+ADRxUSj02vBeokmIliOFQrzXpsaSfP1IDt70Mmm3j6Vy5RYyH7kWUdOA3+4MY6Kn0kLQ5UWbGoeNPLkwVYQ+LCOS14+ntFbGkGMlOIuryZp2VSse+m0OEq8YTOHCVWfoZfO81LEm7IdlXsnH+hrQt0+UI3dD85K8/lDREG24r/QplyCqlGdgQPL1IxA1anIfex8xtLa/hwHalBhsB/OJHtw1jO1Bl5fKLzaT9PcL0GclISBHCzVsPy4f4/wdDGjGQF16PNr0+BDOqGg6XhLmvbdGjqCq+mY7iVedtsF+awdoU2IQBIGeSx9AFR1BY6gNkE85KI06sh6+BoJBHCfL0abGYl61lZQbLkKbEoupTwfK3vuJ/4+98w6Pqtr6/2d6yaT3hAQIndCLUqQjgteGih0bVhCQXtQronQbIiCCvZcrKIqignRCLymUENJ7ZjK9zzm/P85kIBQL9773vr/75vs8PpiZs8/ae+21116z9tprearqqf4ui04rn0IM09Bn6xIQpSI0/hrnOR3QrRX+oMPl/LUi16gvqQPUwRQiyWMGUvHlDlo/c3eojSJCjzJCT1TvtigNWuKv7RGyuxQ6DdH9M/FZnBetS0Mwd1+frUtQx0X+Jd3R4NDQt0lBDAghPdrA+6pvdtFq+u0gCMg9PvTNE7jmwIpQwSOZQo6+VTLqmHDir+0pHeaqlKgDAs7CqtA8aZNjsRw5Q0SXloS1T8NnsoWKDSaO7k/iTVIkXn3WCXQtk7HlFBHetSWGDs3puGICoj+ANbuI2IFdyDO+hTJ4UNswloDdTVirZNwlNUT1anNOHlJjETz+RuNSRYVRvzuPtIdH4Le5cJwqJeaaTufWV9C+0abFh9a9pGN20GrWHWhTY4ns0ZrEG65GrlVLV5sDAurEKLy1FlTRhpDe8NucqGPCUUbo6fredFTRBlRRrfDbXVekNyJ7t0MZGUaPz+ci+Pw4Tpejjo9EcLiRKeQIHt9F9o06PvKflg1fvT3UJuWeIUR0zaDT6omSTaRW4aksR5MSiyoqjIDTgzYlBk9VPRlPj8bQsTkyhRx1bARynYaeX8zFkV+ONjkG85EzIZvofF0cM7gLrpIakm8fiLZZPIpwPQSExnaLQUfG1NtoMf5GLEcLpOjTgIAyJhxt0K7WpcdLfBRFLIfySbq532VlAxnU/XqEmk37af3M3SHb91Ky8WdtX20zyS5UBHWnMkwbsu+0yZK+8VabJX2zMYu0R0bhVzpIG3cdLSePlvSN1Snl6yyT7GBluA7BL90CuNze3MiOrTKReHNfTs19r9HeqhvQCWVkWCgnZhOa8FfQFCnZBEDKZRgWFsayZctC/zU4Cd99911GjhzJK6+8wmOPPYbP5wu1k13mNOV8yGQyWrduzejRo3n66afZt2/f7z6vUChCpzHn0wIucnpdSF8URTp37txoDE8++eTv0mvIKTlz5kzi4uL4/vvviYyMZNmyZSxevDjknAUYMGAAO3fuZNu2bQwZMuQPx/5n+3UpZx5AWloaZ8+e/dN0fg9paWnU1tZiMpku+f3u3bspLy9nwoQJTJw4EZfL9YdzFRkZid/vp7y8nOLiYsrLyy96Zvjw4SxevJjFixdTvzsPr9FG1rBZ1O/MoXbzIZLHDKR280HSxo3Eb3OiS4vHb3NS9MYGDt3xEgdHz8d69CwtJtxE7MDORHTNwGe04a0xU7v5UChHTmTP1vitLqKvboe73EhU7/aUffgrWcNmYTl8BlEQSR4zkLRHR6GMNOA4XU7djwfRZyShTY9HplKQdEs/6vedJPHGqwGIHyldAZarFNT9eoT44d2p23ac6H4d8ducGNqn4a21ggz0rZKJ6NkGFHKMPx8i65qp+Mx2LAdPk3znYFLuHkzdr4fxGq3s7PgoO3tPZGfviXgqTGRdO4e67ccRfAEO3jafml8OITg9lLz7M4VvbCBlzEAAnAUVKPRqvDVmInq2wW9zIldJRTx8JmuQ1iASb+mHu7QGd1kdh2+bLxXL+OkgzZ+8gbIPfsGeV4IYEAjvkkHKHYOo23qUyB5tqPnpAAGHG6/RxomZ6/BZHdT+eICUe4di2pktzZHdRcygTvgsDrw1ZqxHCtBnJGE5cobEW/qRdEs/VNEGSt/ZjKOgkuJVG1EYdKQ//jfpCnUggM9sx7j1GJr4SFyltewbORdvnRVbXjHNx98IQIvxNyL4/PhMNskJGuRBZM/WBFxetEnRUr45mQzLodOAlGNH9AfY038qB296HmehVBTFU2HEZ3HgqTaRNXwW3jor5Z9tJ2WM5Fh1lRuRyeVS0RyXl9qfpIju2s2HELzS1f/z+dEgsyl3DsJTawnJ7O/x49w7DyJTK8l5cgUnZq7DW2ch8carsR47i6F9GqIgokuLI7pfR/IXfk7WsNlkDZuN9ehZtKlxId6cvwairmoX5E2b4Bpoj1yvIfXeoVLRDr0GhU6DvnXKuefOW2N+SyWCx4FcG45MLVWKFAIB6s/TFQp9FILbhuhzIVNLB1DKMC35L31K1rBZVG/YE8oRlXLPEASfH3teSYgfDWtM8Pmp33uikQ5QJ0Rh3nsipAPCM5uH+nfs4VeQyeR4ai2hPE4txt+Ez2ij5tu9+B0ukscMRJ+RjEKvlar2FlWH3m/ckY0yUt9Ix0hXHcM4cvciLFknLyu/WcHCCCjkxF3bnciebRADAfw2F8Ztx9FnJIWKEHlrLRfI703nye9BkkPy24aAy4v16Bmyhs1CrlRIOeUAR0EFcp20vhNuuDokU9pmccEfWDL2jZwLyKjbcoTkMQNxVxpJvmMQjtPlaOKjLpJDURAoWvkd3jpr8Ef7OVrI5fhMtpA8NLQjIIDIn6a1f8QcPDVm6n47St2WI3hrzNT9eriRftckxxBwuC9aK5r4SLy1lhDvPdX1jWSq4QrlhTKliY9EYdCFZErwSrZCyh2DKH1nM9ZjZyUnnEFH8piBobkLON0ILg8dX3sC47bj7Oz2JFnDZmE9epbm429E3zIpJF9RPdtiP11G8piBlL33MydmrsNvduAuN5I8ZiAdX3scV2kNrtJaqjfsaTTHfpsT084cEm7sA0DiDVfjt7tDOiA5qHvCu7RErlAQM6ATzoIKdGlxlL73U1AnWqj87DeUkXqSxgyU9hdRJBDkH4AqVqrWGnB6SHnoOvQZyQiBAMVvfR/iYeINfXDkl19yXdZtOcK+kXPx21zY8opJHjOQlDsGYcsrRvQHMG07HhpX7JCuoXE1e2gE+oxkRL+Ap9bSSAfEDulK67l3I7i92I4U/K4OsBw8HZKTgNONXKfCb3Oib52M3+Gi6I0NnH3tG2w5xViOFNBiwk3EDOwUsgMupwOir5by8HV87XEsR86ws9uT5E5cGZIHn9kuOU/MdukHdEC4rB2QcsdA3JUmsp98k5yJq1Aa9KSMGUhkz9ZS1Vq7i939p2IJFp1IHjOQmAGd8FTXI5PL8VTW02LSLdT+dJCYAZ1wl9XhNzsofONbTsxcdy5dTHBdKrQqKfXGBetS8PkvqQO8tRZaPn2rpNuCORa9NWZcJTUh3dbgEDLtzqV28yHSn7gBXYtE/FYHfquj8bo8ehZNcgzmA6cpWrnxL+sOQ/s0ZCoFiTf1pfwjyQY789KnId6nPTIKwePDZ7azb+hMPDVmDt42n5J1P+K3ODDtziOsdSrbOz6K4PVRuHwDngoj3loz6phwtOnxRPZuK8nirhz0LRJxl9Zi6NQCURDw1pgpeOlTfCYrxSu+lXIrD++OLbc4VBV936DpZA2bhd/qRKaSggvs+eXIFHK8NWbSxo0EuQxncTW1mw8ScLhJuLEPkT3bINeqKXl7E4fueImTs9ZJ47prMPHX9wqlljBuPdZofZ1v33iq6mn93L34jDYM7ZrhLqsjecxADt48L1jgzIFp+3EKl69HqddKV4jP0xv2E6UcuW8poi/AwdHzpKvAIhSv+f6K9IYokxGwuTDtysZ6OJ+kW/tTu/kgzSfcBKIoVXa+YF+pzzrxT8tGdTBfY+3mg6G0S0XLN+Cts5BwXU+sRwowtE9D8AcQPF6SbulHzeZDnFn0Bb+m3kv1xn2UvvczotdP3dZjWI4W4Lc5qd6w9zybqHVIZ+kzkojs0QZlpJ78lz6lfncu5oP5je0Wj489/adINvOPB0i4/ipJNvJKkMkl2Wj2wLUhey7gdCP4/BfJRtawWdhyixF9AdQx4aH9549k48/YvgGbiwM3Po8564SkO+8ajEKnIbxLS6mgXL0dRFE6dAnTQkDAcuQMPrMDb50VU9DukisU+B0u0saNRPD6UGjU+Mz2y+7N59ux7gojBETp1lhwng9c/6wUfVxjpiKY4/e/GoLwv/+/P4GjR48yefJkJk6cyIYNGy76Pjc3lwceeIAZM2YwY8aMRrda/6jtX4VMvGzsdxP+mzF27NiLiro8++yz/O1vf6Nv376IokhxcTEtWrRg5syZPPHEE2RkZLBq1SpqamqYN28e7777LpGRkdx2220cOXKERYsWsW7dOiIizl2TNZlMmM3m0BXkLVu2cODAAWbPns2MGTN4+OGH6dChA19++SVOp5MHH3yQt956i4yMDEaMGMEPP/zApk2bQjklCwoKGDdOqvL1ySef4PP5ePDBBwGw2+0IgsCsWbN4/vnnSUpKwuPxYDQaSUlJuSQfzs/F2ID333+f2NhYbrzxRn777TdWr17Nl19KV23NZjNz584lKiqKhQsXXvS+3NxcFi5cyGuvvUZcXByLFi1i2LBhdOzY8bL9mjBhAosWLWrEtwYcPnyYL7/8ktmzZxMVFYXP5+OXX37h+uuvZ+XKlfTs2ZM+ffqExhEfH8+sWbN44YUXSEhIwG63YzAY+PLLL9FqtbRt25a1a9fyzDPPhPJUguSUnjBhAgsWLAh9npOTwzfffMPs2bOZPHlyqO+vv/46breb2bNnU1VVRVJSUqivHTt2/N38nbuumkjnNZNRRRmwZReRPWEF7V64n9ihXYNJ2j34LE7yJq+m1cw7KHrre9o+fx9yrRp9yyRkMhl+h5vDdy9CEx9F+4UPokmOAUEg4PKSPf5NMqaMlnI0ev3IFDJEv4A1u5CA00PS6H6h03BXUXXo5C+qbwd8JitlH2+lav0euqyZhCrKIBW32XKE2IGdJWPVaEWTGIUmMQa/1YEtt5jcKWto99w9wcIuItZD+Rx/6BX8Fgftlz1C8l1DpNNmnx9XYRV5k1djO3aWADK6fzILQ4d0sobPRhmuo8dns9GlJyB4/ViOFFD36xECDjdJt/RFmxpHwOXBmV9OeJeWCC4vJ2euo+sHM9h91USirmpH2xcfQBUfKRkLVSbyJq8m6qp2pD40Ak1SDK6SainPmV+QCrukxkkOCIWM4rc2cXbpl2S+OYHEm/ogk8mozzrJkXsX02nFBBJG9QaFXEo4b7Zz9N4ltJp5B3lT1xDeqTntFj2MJimagNND/c5csiesILJbK9q99CDatHiUkXoQRNxldWQ/vpwu66agig5HYdAiBgRK391MybqfuOqH+aijw0EuzZ3PYseWUyzlDkO6di94fFL0qyhiPXJGOoVXKXEV1+A12Yjp35GAy0ve5NWk3DWY1LHD8dRIJ9uiP0D5Z9uI6t0Ob52V2EGdUUWfiyg27z+F6A+Q+/Qarvp+PurESORqKTrQciifg6NfkGR2WDd0afF4asz46u0hmf09fsQN6077hQ+F8qkFXF4O3TqfVrPvJOaaTkiXnmT4622UvLuZqN7tyJv6NpE9WtNhycMhB7wYEDhw8zwsB/MZcGBFMGpL+vzUcx+Qcucg1HGRKCP0uMvrkMnlVK3fjSYxmtihXUO8sR47K0XE/fKSNHi5FEFdWVnFc889Q1bWfmLjYvniiy9IiApDcBhBrkQRnoC7zBxaw2LwVLzPtmWEtZaiY05Me5vKr3cCcNXmhaGrjDU/HiC6TwdUUQa8dRa0qXEhfoiCiLfWjChI86SOjcRbZ0HfMgl7fjn6FknIlHIEl4eDY17Cduwsma8/KeWmEkTcVSZOP/cBLafciirKEIrOUMdFIooigseH32KXojvMjlBuOHdZHfo2Kb8/X8EDMFdxDWUf/UrKHYOQ69TomsXjNVkpXfcTVet30/uHF39HfkU0iTGN5NdntKIM1yHXSdHcttwiVFEGVDERyJUKXGW1uIqqMe7Kpc3cu5Ap5DjPVJA1Yg7tXrif1LHDkMnliIKAGBCo+/UICq2avKlrSB4zgIyZYyRZC47LW28jYVRvVNEGZHJZSA7teSUcf+Q1en8/H1VMBIpg3kVnYRV7B03/Q1oNMq9NjZN+JP56hOwJK+j6/nRiB3WRHK9BPX3o1vm0mnkHYR3SUEWESbRkMvxWJ6bt2Y15nxQt8V4QyZ20isqvd3LNgRVoUmKRyWWIgkjlVzswtE9rJFPq2Ah8VgeCx48yQodCqwaZDMHlBZUCpU6D3+HGXVqL6A9Qsu5HWj9zt5QLTQRnSTXO/ApOzFhL7+9fBET8djcFiz6n5ZRbCWvbDGWYloDbi7usTspZXGEk5ppOuMrryJ3wJj6znc5rJhPWJhVZ0PnsrbVQsOwrIjq3JH5Ub1RRBikvYbQBn8mGaWcOkb3aoIoKw3LgNNkPLKPtonEk3zUYuU4NIvgtdqxHCxADAqqYCMK7tJT4KyL9AN+eDUo5YRnJiIKALi0+JF9/tC71wYjXhvf5LHYpR1xMOF6zHdHrQ/AG0DWLg6D8nD+u9MeuDx0euMvq8FscWA7lE94145I6QKaUfhhrEqJRaFUIXj8Bp5uA04tco0IVEy456tQqUMgvsAMW/q4O0CRGo02JxXaiGALBvMAVRqL6tJf2weB+5LfYqfzHLlrPvfsiO6Dh9oBMLsdndWDLKcZZWEXy7QNQhutAEAl4ffjr7Zx85j0ylz8pFYJTK/FU1SN4/Sgj9Cj0GmQKBc6iSvKmvk36Y9c32medhVXBvSgcuUaKihT9AVxldRy6eR6e6npS7h5M+8XjLtIB8aN6S8774P6WN/1tkkdfQ/WmfWRMuU3K0atSEHB6MG49RvaEFQzKffvcVWNRJGB3cfjOhbSaeQfln26l1Zy7kKuVjXTileoO0eunyztTie7fEVWEHmQy3GV1HH/kNazHzhI3rBud105B9AewHDzNyTnvhuxET7UZdUIkurQEilZ+hypCT/KYgci1KlzFNQScHry1ZqKubo9cowaZiLfGwtllX+GtrqftSw+iTohCppBLDuIqE66SWtTxkVLhkvgo6vfkSrknNWppbDIZAZcXV0k1R+9biqe6/pJ2UVjrFDLfGI82NQ5VZBgg4iqpJfvx5Y3G5TNZKf94a2h/UEWHI5OBs7gGv9nOiVnv0PXdaY10TPsljyDXKKXbFEoFqphg/r6zlWibxRFweSn/eCtpD49Al55IzQ/7CO/c4p/WGzlPr6LPz4ulG0hymeSkqrX8oX3zz8hG/KjedFr5lLQnBgSsRwuwHS8kdmhXtM3ipeATGfjtbmy5xWQ//gae6np0zRPosmYSEV0yEDxenCW15E5aTdd1U1AnRIbSR2Q/+Qa244V0XjM5aEMocFfUYT1eSN7UNVz986JL2i0Dj62Wone1akS/gLfOIt2iUCpCt21chVUEvH7iR/RoJBuR3VrRe+N8vCYbqkg9yOR4aswcu3/pRbLRoG/+iu2LKBJwe3GV1KBJliIrRVFEcHsQvAEErxTd6iyqpOLz7aQ/dv1F9k27Fx8g+fYBknwERNyVRrIfff0P92bR6ydz+ZNo0+PRpsQ2sidBqhie+eZToeJg/61wzLv7P92FP0TYvM9+93tBEJg8eTLPPvsssbGxzJkzh8mTJzcqnJubm8vGjRuZPXv2X277V9HklPw/ijvvvJPo6OjQ3zfccANXXXUVa9euxWw24/f76d+/P7fffjsHDhzggw8+ICYmhjZt2lBQUMC8efNChW5sNhsdOnRg//79LF68uJFzrba2llWrVlFfX49KpSIiIoJHH32UpKSkRoVuEhISGD9+PAaDgfLycl577TW0Wi2dOnVi586dl3RKut1u1q1bR2FhIXK5nNtvv52rr76anJyckMMS4K677mpUjOZ8XMopWVlZySuvvIJGoyEzM5Mff/yxkQN3wYIF9O7dmxEjRlz0vtzcXL7++msiIiIoKSlpVOjmcv36PackwG+//cb333+PKIrIZDKGDBnCDTfccEmnZKtWrThy5AifffYZoigSERHBc889F3JK3nTTTRw9epRPP/2UZ599NkQzNzeXTz/9lAULFoToCoLAE088wZIlSyguLg4Vumnfvj2lpaXMnj2bd999l9zcXORyOampqUyYMAGVSnXJcQD8knjnZb+7HMTfTUR3ech+NyfUv5aW4gpoBf6NtP5/yPByJby/kjn+d9O6Evw7ZR5gcO6iv9xmW+acK6LVhCY04c/h37mvNOEc/t36twn/HK70yt//D3bRleBK9Ab879cd/63r8r91XNdWf/Gf7sL/KP4bnJKnT5/mq6++4plnngFg/fr1AIwePTr0zOWckn+m7V9Fk1OyCU34C/B4PEyfPp0lS5ag1+sv+v5yi7cJEpqckufQ5JRsjCan5Dk0OSWb0IQmNDkl/zP4b3US/LeiySnZGE1Oycb4374u/1vH9V/vlPz7Xf/pLvwh9g58JFTTAaR0asOHn6ujkJWVxdGjR3niCakI6Y4dO8jPzw8Ff4Hk13jllVeIjY0lOjqasWPHkpaW9qfa/lU0FbppQhP+JI4fP87q1au54YYbLumQbEITmtCEJjShCU1oQhOa0IQmNKEJTfhP4UIn5IW4VFzihbU6WrZsyapVq9BqtRw+fJhly5bxxhtv/Km2fxVNTskm/J/AsmXLqKmpafTZvffeS7du3f70O7p06cLq1at/95nMzEwyMzOvpIv/JxAm/+sV2azC5a+D/x70sr9+Du4Tr+zMXXUFtBRXeMgpXNGp6v/uE/Am/GtwpSfuVxL1eCXRlVdKqwlN+L8I7xXEgF1plNS/E1eipyIU3iuiZQtcmf3QhCb8/wr/FcaO/m+PvFMTuKJ2vqaavk1owiURGxuL0WgM/W00Ghul9gMaBWH16NGDd955B6vV+qfa/lU0OSWb8H8CM2bM+E93oQlNaEITmtCEJjShCU1oQhOa0IQm/P8K8f//BBCtWrWisrKSmpoaYmJi2LNnD5MmTWr0jNlsJjIyEplMxpkzZxAEgfDwcMLCwv6w7V9Fk1OyCX8Zl6rc/c/icsVetm7dyg8//IBMJlUWu+uuu+jdu/e/lPaVYt68edTX16NWq9FqtTz55JOXrfL9r8a2bdv46KOPiImJwefzMXz4cG644YbfbfNHBXX+HUh9ajTlb66/6POWLz5M1LAewQrcXvwWB2eeXkG7d2bis7sRAwKiP8De655Blx5P1zWTUUWFYc0uouKrHbSfNxa5Vg2IaOKjOL3oC2re+hYATUos3b5fgCpeqsDotzkpW7GBmm920m7FU6jjoxBFkcqPfkXTIonYYd1DlQ4FtxdlhD5UDVhh0CJXKfFbnVR8shXj1qO0X/YoCo0KMRDgzOx1JNw2gNjreqFJjcN1tipUqU+uVeEzO/Cb7dR9n0XhUqmie/yNfWi79DGU0QapOvdjr2HPLiTx9gG0fflxZAoFfrOd4jfWU752EwCt/n4fcSN6oooJR6FVE/D4EFwe/BYHeZNW0WzcSOKu7YG3zsL+QdMB0KbH0yVY0TLg9BDeqQVlH20h5ppMlJF6Ai6J77mTVmPLLgzNjbZ5Av13vxbknYvDdy4gfkRP4kf2QpMYjUKvwVVaS/78T8iYKlU9RiFHGabFW2eVKvcueJDkMQNRhGlBEJApFewf+QyqmHDavfQgMoWcsk+2Uv3tXrqsmYw2NRa5ToMyXIenwoTPYsd+qoyoXm3RpsbiOFuF4PZiPZSPp85Ci/E3IlPIsZ8qY/+oZxB9ARJu7EOHpY+gCvL1+GPLSblrEHHDukvVtkURUQS/xUHA5SFn0mr0LRJpPedO9BnJuCuMWA7mk7/4C7qsfAp1fCSKMC3KMC2WowVoEqIuy7fYIV1pv3hcqNqhaWc2ORPepPWcu4gf0RNtszjkGqnSbO7Tb+EzWmnz7D0oow1oEqLw1dup+MdOYvtloowKC1Zo1hPWrhmeChNynYqAy0vA6UGXloDjTDlytRJ1XCSeWgthGVKFScHt48DoF9A1i6PV9NtD7X0WO/kLP6fV1NtQRoWhSYzGVVIDwXVmPniauGHdCbg81G09RsLIXoj+AI7TZRg6NkemkCPXqRBcFgBk6jAU+mj27j9IeloaPr+PZlFqEAWU0c0gIBX3EnyeRnJozS4kZ8KbtJ03lrhh3S/JT7lGRa9v56EI06HPSEQmk+O3S3JoPVJA2riRtJo5BoVeg9/qIvfp1RfJIXI5fosj9H6lQXfR+gYuO1+qmHCUEXoQRVxldRS/9QPN7h3aaL5K3/mJqm/3cNUPL0lVJ4MVQ/ePfAbrsbO0W/Ag8df1Qpsai6ukFk1CFII/gK/eJlXHVchxnKnAfqqMyG6tEAWpWjiCNCe1vx6mxVM3S8+dLmffdXNoO28sybcPQGHQgSAgeP0cH/cqxm3HkSkVdP90NtF9OiBTKRHcXmp/OYTXaCXxhj4oI/TINaqQPOROWo3PbKffzlfxGi1oU2JBBPvJ0j+k1SDzHV5+FG1qnCQ3vxwmZ8KbdP1gBrEDOiFTKfHWWvDWWRrR8lTXo02OQaaU47M4Q7yPH9k7JLMN+j/36bewHDzdqJ3g8VH64S/E9OsoVd++zFoRnB60aQk4z5SDTIYmMQqvyY4uLY6A24tpRzZeo5Xk2wZIOtXlQaZS4i6tJeepldiyC9GkxNJl7dOEZ7ZArlYg+gUcZyvJnbgKURDo8flcVJFhiIJA3oy1mPedpOu70whrnYLgD+ApN1L28RZK1/4o6cTbBqAwaHEV16CKNiD6AtKcy2WI/gCln2ylcMV3dFjwACljBqLQqaW9KCBQt+04xx5fTkzfjrR/8X70zROQa9X4bS6Mvx0lZ8KbqOOj6PTmBCJ7tglVos2ZuIrq9btDc9agf6t/2EdMv47oW6Wg0EnVXV3ldThOluKtsxAzoDPIZaH+6ZJjpQB8hRxXYTV7g/tMuwUPknLXYKnCbVkdmsQo5GoVnqr60LjKPtlK0YrvAAjPbE7m8icIa5UCChmOU2UowrTI5NKeENYqhZQ7B+KrNXPy/oXE3zGE+DGDUYTrEb1+PGU1BOwuckbNpPu+twjYXaCQo0mNx1ttwpJdRM6ENxF9AZo/eQNt543Fb3VK1ZvL6sh+bDm27MJGvLjkXmTQUvVdFpFdM1BG6hG8ATQJkaG9yHIoH0d+OWkPjZAq0jo9mHbl4DVaiRvSDblWjcKgRaFR4be6OHzXwtB+0Xnt0yT+7WqQS1VuG3RbxvTbaT7+RuRKBaIoUrRig7R//Y5uU2jUBJxu/HYXrqJqKr/eSZu/33eRbuu9cT7hmc1BLpeqfJfUkDP+TewnSuj46uNE9e2ANilaer9VWpdXqjtEXyAkG6n3DUWh1eAsrub4uNewnygJ6SlkMky7cjgxa11oj/Db3VJV5uD+EzOwM4owLaIorYOKT3+j5M3vyHxzAur4KFRxESCKeKrrcZwqI3ZoNxRaNR6TFVW4Hp/RSvlHWyheIdmHbV+8n7QHrwtVMzbvO0FYm2YEXJ6QLg64PI32d2kPexpDZnN89TZ29XoK0Regzd/vJfXeoVJVdpkMV0ktxx95DVt2IR1ff4L4a3uE5kv0BxD8AUn3KeS4SmtxFVWTO3k1bV98gKRb+knVnPfmceS+JaG1bOjYHFWEDlEEV0nN78rvVT+8iDpWsvedxdXYT5aSO/ktWs0aQ+INV6OKDMNTZ0ETE4HP6sBbZ0WuUqJOiAJRBJlUQVtw+xrtRRVf7SD90esbydQ/IxsX2mrFa38kfdxI5BoVmuQYCEjOH3tOIYevl4pq9Ni0kPCuGQj+AILbi+D24jPZEHx+DJktJJk+U0FYx3Syhs9GkxhNl7VPI1cr8Zps1P1ymJhrOl12nht0fUS3VsgUcgS3j4Oj52E9UnBRf0/9/UMypt6KOi4SuV6Dz2QHQaDs4y3oWyRKtm+wsri7rI6A3UXFVztIe+i6i+frPNth38hng7bDAyQEbQdnSS3aoO3gKq5GrpLcOPYTJfjMdpJuvQalQYcYEHCV1eI4WUrl1ztpPfduZAo55Z9sperbPXRZM5mwNs1Q6DUIPj+uYkn2km8fQOJNfVFG6HGX1SEGBMLaphJwepApL9b1Dc/K1cqQrdMgi0343w+FQsHDDz/MggULEASBIUOGkJaWxs8//wzAiBEjyMrK4ueff0ahUKBWq3n66aeRyWSXbfvPoCmmuQn/a2E0Glm/fj0vvvgiL7/8MgsWLKB58+b/9HsDgSu7AnApTJo0iWXLljFo0KBLOmoF4X/uJKVfv34sW7aMF198kfXr11NXV/c/RutfhbhbrkHXtlmjz6KG9kCbkUzhs+/iKqzEW22iYMZqMhY/BsD+W19kz7DZ7L1OMkbaPnsPRWt+YGffKfgsdjovf5KD9ywm64bnELx+yr7Y3uj9kX064C6rxVNey8mn3kCuUZF412C06QmcnfchBwdO4ej1c2k24SbCO7Vgb5/JHL17EX6rg/3DZlGzaT+qyDCO3rcY0e3Da7SR/fArJI7uT7vFD1P48tccHj6DoqVf0OaVJ9BlJHPs1nm4S2rwWx2AyOFrZ7K3y2P46iycfOJ1ood0I6JnGwCUUQYcp0qx7Mmj5PVvaLv0UZDLaTn7LnIfe42dGWPxGq00e+xv6IO8q99+nDMvfITtaAF1W44geHx4qus5Of1t2i19hKrPt3H0roWN+NDm2XspXrOJg7e9iDLagM/mRNc8gVPPvIezoBJvdT0npq+lw9LGSYp7fvksAYebui1HqN+VS5e3n6Zo5UbOvPQp1qMF5L/0Kc78CjJXjKd4zSZ2930a+4lSyj/ZKs35sG5E9mqL5eBpcia8iausjoDDDXIZ7Rc/zJF7FrFnwFSSR/enw5JxFK/5gYO3vYgtp4iAy8PRh16h/PPtxA3txoHR83GV1BKwOskaNpuSdzeT/uj1nJi5jq0t7kcdG0HLSbcAoIoy4DhVRv2ePApfX0/ntyaib5nE7j6TyV/wOT6bC7laya4+T5M3fS0dlz6C/WQpzqIaHKfLOfbQq/jMdrq8NYniNT+wb+Rc6vfmYTtZgjom/PJ8C47LcaacvKlr8FSaQITUe4Zi3J5N1YY9BBweilZuxLQrl46vPIbPZOPoA8tAEDj64MsApI0dTtV3e9nddwruciPWnCJ8ZgdFqzbiLKjCW20mf8HnIApkDZvNngHT2dbhUXwmG/ZTZXhrLZj2nqDr25OxnyyleO2P+MwOjj70CnnT19JpxXiK1/zA7r5TQBCp/HIHWcNmUbD0yxCfyj78lWb3D2fvkBnsHTKDiG6tQvMl1xhAIV2NFANeAi4LHTu0x1Sez4rlr6MwxEn8CPjxm8vxm8sRHHUhOdzd92n8Zgdt59+PvmXSZfkpeHwcunU+XqMVx6lyrMcKsOUW0eXtp4nun0nK3UOwHClgS9p95ExceZEcmnbnIlcrG73/SHB9Z523vi83X6df+BhXaS3uCiNVG/Yiev2kPzTiovlKGt2fLuum4Kkxs3fwDEw7sxG8/tAa0LdM4uDoF3CV1KKM1JM75S22tXkIb60VT3U9zrNVVHy+jbih3djdZzJ+ix25WinNybKvaPn0reS/+AlbW96PJjmGzDfGo2+ZRN60t7EeOYMtp4iyj7fQ6c2nAEi8uS+Rvdpi3JlN7tS3kCnl6NLiiemXyaFb51Oy5gfEgMCxh15uxG9XcTWqaAOnnvuALc3v+1O0GmRerlJiOXyGgNUJIrSdfz/KMC0n57yL3+bEZ7JdRAtEjDuzyZm4qhHvHSdLMe3MRvQHOHD9s5yc8y4dX3msUbs9A6ayreMjNAutladxlxux5RThM9uDa0Wa8/wFnwXXyiyyhs5kV++J2E+UkDf1bVyFVWhTYonpl8nxR18nf+HnIJNR+u5mrMcLQ/0V/QECDjcl637EtDOXgNuL5cgZOiwdR+brT+CuMLIl/T7OLPqcDoseps2z91L24a8cuPF5qr/ZTfknW0l7aASp9w9H3zKJknU/UvbBL4CI9WgBO7o/iUytwG9xhHRis/uHoW+ZzNFHl1O/7xTuShMl7/6MPj2BZvcMxWuyceyJFdQfOI1xVw4AfrOD1HuGSo6c/AoCdje/tXoQb72NzNcebzRnDeu52djh2E6UYDl4GuP24xSv+xG/2Y7gDxAzqAu7+0zm7LKvETw+7LklnHn5a/wuL3U/H0YZFdZIzn9r9SCHbp0PiPjq7RQu33DRuMLapkr70t/vJeBwkzvlLY49/BqGjs2p+GoXuwdMo9nY4cSP6EH19/sxfr+XNiunEN6rHfaDp/DV1OMprSFgcZAzamZov8ob83dcJ0s4O30lx655KsQLTUosiaP7E/D4sBwt4OAtLyB6/dLc/sFeVLflKJ5qM7rUWE4+876kf+ssjfai0nc30+y+YdhPlJI3dQ223GLUcVHE9Mskb9rbBBweEMWQnjp/nw1rlYKzsErar4J7LIC+ZRKeoEwdunU+aY+M+kPddva1f+Cts5I1ZCaOs5V0fO2Ji3Rb2/n347c6Ofbgy1iPnMFba8GZX0GHpeNIvKkPco0KBAHTrlz8ZjveOgvqhKgr0h0tp9wako3ofh0JODy4q+tDvG/QU3sGTGVb5iPEXJNJ5nJJh+dNX4s6LoKSd39i75AZRPXtgC23mG2Zj+Krs+Kvt4fWZf7zH5E/70Nsxwvxm+0Ytxwldmg3ch59ncNjJGdP1T92Uf39PhLPk7/YgV2o/m4vW9Lvw3LgNLr0RHb3mdxIF19oF7V59l4cZyqo+WEfoj9A6j1DAfBZnTiLqzFuO07l17tQhOtC7So+387ZV79Brlayu89k3JUmFFo1xx9bTtX6PZS9/wuOgko6vPIYcUO6kjt5NQdHv4Ahs0VoLdf8sB9XcTWmnbl4qkwg47Ly22Xd03hqzBy+ezG1mw8iVypwFlTR8ZXHCGuZzJF7l3Ls0eUoDTrOvPw1MqUSXbN46vefxHq0AHeFCXe5EW91/UV7kTT+czL1z8pGI1tt+QbazruPI/cs4tCdC5DJ5Ry5fylbWz2AXKtG37YZMcO6o4w2cPalTyhc+CkymYy9XR/n9PQ1KHQaDo+cg7uoihNPrcBdWos9t5hOqyZS/NYPbEm7D5/JRsKoq353nkV/ALlGhf1kKb+1ehAxEKDre9MvaVs22Bz7//Yc5r0nKF33I/uvf5YWE24k+ppMLAdPY8suxFtrwW91hHh4qfnaM3gGxp05jWyHsJbJIdtXFbQd9gyYhr5FEmUf/creQdNRJ8UQO6wbloOnOfX3D3CercRvtod0QAOtpNH96bDkEUy78xC8Pup+O0rJuh+RKRR0fPVx9C2T2NH5cQ7dOh+/1YG7woi3zsKRexZfUtcfunU+ORNXSjb9BftKE/7/QI8ePVi+fDkrVqzg1lulNTlixAhGjBgBwMiRI3n11VdZtmwZCxYsoF27dr/b9p9Bk1OyCf8SVFVVsWDBAmbNmsXf//53ysvLATh48CBz585l5syZvPjii5jNZgBsNhsvvfQSM2fO5O23375kwlSLxYJWq0Wr1QKg1WpJSEgAoKioiGeeeYbp06ezbNky7HbJOJk3bx4FBQUAWK1WJkyYAEiRha+++iqLFy/mpZdewu12s2rVKqZNm8b06dPJysoC4NixYzzzzDPMmjWLV199Fbfb/afG36FDB6qqqgApkvSLL75g7ty5nD59mh07djBnzhxmzJjB22+/jSAICILAypUrmTZtGtOmTeP7778HYNOmTUyZMoXp06fz+uuv/yna4eHhJCUlhXh7KXoX4nLPrF27ltmzZzN16lS+/PLL0POffPJJqF8ffvhhiL8vv/wyc+bMYc6cOZw8efIP+1r37S5irmsc6Rozsje1X20nZmRvqt7ZhDIiDE9ZLcqIMJBfrKJir8mkeuM+qQ/HCqUT6eIaPJX1lH+2jbAWiY2ej+zTkfrfjuEqrKL2m12IgQC244VE9G6HPXjyHXC4pQixLGkM1kP5KCPCUCdEkXTbNdhPlaKOjcBZWEXVVzuIHd6D6g17UMVGogjXAaAM16PQqan+UnKKCm4v6oQoPOVG3CXSj6faDbuJHXUVsmDkA0B4lwwqPpBOpRwnS1BGhBEzrBvOMxWYfj6E6PNT881OBLcXTVIMAKbtx4kb0ZOqr3agDNfjLqlBGRGGu1TiW4NB0ojP12RSszGLdvPv58zCz1HoNFR/u5f4kb0pfecnlBFhuILt1QlRAGiSY9ClxVP6vtS/olXfoYqLQKHXED+yN5Vf7UCh1+KpNaOK0FO/T+Jf0YoNRF3VHoD4kb3xW51UfrWD6g17QBCRKZVE9W6Hs7AaV3ENoi9A1YY9RPfpQPXGfTjyK/BZHKHymGGtUxBcXtSxEaHoNnVCFGFtUpGrlVT9Y5cUPfTrEZJuuwaAiC4tKQvy1X6yFHV8FDWbDwFQ9uGvqKIN+G0uACyHzqCM0OOzOInsloG3zgpAxZc7CO+QTvXGffjqrBSv2oi+ZTLWY2cvy7fIHq1xFlYT2b011Rv2ULVhDz6znfhRvTFtP07izX2p2rAby6F8/BYHcpUSURCkU/DCaky/HUOuUSFXKZGrJadf8dofie7bEW+Nmeh+HSl55yeUEXo8lSZkcnlovgAiu7eibusxnEXVnH3la1RxEfgsTiK6ZuCtMYfGK83XqaD8u4gb1i00X5Vf7QAgum9HAnYXqigDkT1a4yioDM2X4HEgV0sGKgEfMqWGiHADkRERnDp5EplMDrKL12+DHEr83U78dRK935PDgNNDZPdWlKzdhEyppPKrnajiIkh/7Ho8VSYqv9gGgHHr0YvkMLpPB/wW52Xf37C+Lzdf8SN64rc6qdl0AJlCjkypQK5VE96peaP5qt6YRXjHFhSv2ogjv5yCZV8hVylRxYQ34qng9jbqo7fWjOANBOU8VZLzhCh8FidKgxZ1QhQRXVoik8soe+9nRF+A6u/2EjesO5Vf7SB2UJfQuASPD5lainTRN09AcHmI7NEG4y+H8dtcKML1CAEBR345quhwEARUMeFYgvpOFRuBXKtGrlL9JVqRPVrjt7lQRugx/nYMa06xxMPrelP2/s9EdG2Fp9KEIkwb4n0DrcutFUd+OTGDuuCtlaJxKz79DblKib5NaqhdgyxKa0UNQMnaTUSF1kqHUH/dF6yVgNNDzDWZ1P58EJlSieALIAQETNuPE9YqGcHlxXGmAplCHpIVb42Z8E4tUEWFUfH5b9hOFBPesbk0nvgoLAdOS3MaXGexAztT8clWbNmFVHy5ndih3XDklxM/omdIHtxldSHdFNmjNfaTZci1alTR4VRt2EOzu4dQ8dUOjNuPE94xHQQB+5kKPHUWEkf1wpZThP1ECRGZzTHvO41MKafym13Ej+od4kHVht0EHG6sh88gUykxdEwP6anzeRjesTmVX+2g8PVvzo0rNkKKcgRJ3+s0xA7sTOka6QZL1Xd7URp0F+kOy6F81PFRKMJ1OE6XXTSuhJG9JIUgioR3akH1xn1EdGmJ3+ok+up2iL4Aoj+A12TDcaoMb3kdqvgoKeL3622IXj8yhRxFTDiqhMZ5rCKu6Yzx+73ndMyo3rSbfz/ukhoQBKq/3YvlUH7wFkM4ccO6/e5eVLLuR1Qx4dT+coT4kb0k/RuuQ/T5G+1FlkP5RPftQPW3e6nfk4cqNhwhINDsgWtxFlYiOKW1bdx6tJF+07dKpvSDxnusOiEKfZsUrMfOhvj5Z3Rb9XdZoT756u0Ibu/F6+u63lR89luonUKvwWd3oowIQxmuQ5Mcg6uomsjurfBZHFRvzEIdE35FuiPplv4h2VDHR1G06ntEjy/E+/CO6QguD+6yOuQKBX6bi8jurajZmEWzB66laOV3xF/bk8gerRF9Aco/+pWAxUnpez+jDNcj12nw1pixZRdK8vf5bzjyyzG0TyPg8mI/UYIYECAgYD18Bm1SDNUb9hA3UrJDdekJ2PKKJd3s8yMEo/LO18WW8+zBhnWtSY6m/JOtuCuMxI8Kvis1Dr9FsnVqNu1HoVaiig5HnRCFOesEkb3a4Lc4ASlCWBQE7CdKqPhiG/GjemM5lE94pxYowrTUbMzCcigfweMl8ea+eGvMGNqnSbd0Pv8NW04RCo36svLbsBcZtx+ncOVGVHEROM5UEN6pORVf7cCWU0TdL4dRReipWr8HuVaN+cAp4ob1oPLL7cHI1HKUEWH4Xd5Ge5Hf6mgkU/+sbJxvqwGIAYGAy4uhXRqCz09ElwxEX4CaDbuJG9mLuJG9ceQWSWundSqB4DxZD+Ujk8uRKSS7I2F0f2qCUeGqyDAKX/0HAJ5qMwqD9nfn2VtjJqxNKsWrNkq6M6cQVbQhxIPzbcuGdemtMVP81vfEj+od+k0h+gJUfrUDn8WJXCXJfHTfDvitjkvOlyO/4gLboRcVF9kOQbvN7SFhZG9kCjm6tHOyV7rup9D6Enx+BLf3It2migrDXVWP5WA+4ZktUBp0KAzaRvpbGRFGdN8OlH/6G+asE1R+s/siXe/IL6fmuyyJXkx4o33lvx6C+L//v//P0OSUbMK/BG+//TYPP/wwS5YsYezYsaxbtw6A9u3bs2DBApYuXUq/fv347jvpys5XX31F+/btWbp0Kb169bpklF+LFi2IiopiwoQJrFq1ioMHD4a+e/PNN7n33nt5+eWXSU9P5+uvv/7DPp4+fZqnnnqK559/nq+//hq9Xs8rr7zCyy+/TKdOnbBarXzzzTc899xzLFmyhIyMjJCz8I9w6NAh0tPTAfB4PKSlpbFw4UIMBgN79uzhxRdfZNmyZcjlcnbu3ElRUREmk4lXXnmFV155hSFDhgDw7bffsnTpUl5++WUeffTRP0W7rq4Or9dLeno6ZWVll6R3Pn7vmbvvvpvFixfz8ssvk5eXR3FxMXa7nf379/Pqq6/y8ssvc9tttwHw3nvvccMNN7Bo0SKmTZvGmjVr/rCv3koT6qTYRp+pk2LwVNSF/vVUGlEnx+KpNCJTyOj1xVz6/ryQZmOHoYoJx2d1SkYmIJPLQX4uab67wiRdLzz//ckxiKKIp8KIJi0emUKBp6QadfK5fmjS4lHHRVG/Jy/0mafSSNyIngTsbpwFlWiTYnBXGKX3JEXjqTBiO1pAm7/fx9WHVpPx/P24y+rwVEiJf7XpCahiI9B3SCPi6vYgl5P8wAjSp9yGecdxbIfPSLSTY/CUGxvRDWuXFnoPSNFimpRYrIfzz/U5OQZ3eR3hnZpTvysHT6VRelfw3/OhignHb3USN7w7nioT9XvykMlleKpMaJKjcZcbcVca0SbHhP4FaL9kHILPH/qR7a6QIi20yTFEX5NJ2xcfIPm2ayh5exOC1482aLS7K0yoEyKD/YxGoVPjDo7RXWlE9PvRNU9oNEafxYngD4TmVhmmBYU0t9rkGNzV9agTItGlx6NJiqb7xzNRRRuCTgM9cp2a8K4ZqGLCQ3Td5/FVMhDPFVqS6JzbtN2VJgztmuG3OkOf+Z0eQAz1yV1hQqFR4bM6Lss3TVIMPqMVf1BOPRVG5Fp1iKeqaAOO/HJS7xlC3ZYjBJxuwjs2R5MUg6fCSMINV2M/WYrf4UaTGB2iq4rUI3h8qGMjgnQlHsuUcnqtf45e6/9O3PAeIAiEd0ijav2eRvPVcNW1QR4Erx9NcL7EgEBkr7Zc/fMiInu1CfEtrFUygi9Az6+eoeOrjyO4zxWbEAU/yBWhv2UKRSN+ikIAmVwJCiXKqFQUkcnIVPoQX84fl7vc+LtyqIqLQK5S0m7Rwxi3H5euDIuSs1qfkUzLKbfSa/3zxAzsfJEcKgw6BL//ku9vWN/usrrLzleD/Eb2bE3dliO4K434zHbC2qaF5suWU4TPZANE3KW1IdoiIurYiEayqEuPB5mM7h/MIOrq9ijCtCjCNCFaDdeSTz/3AcooA322LCHt8b8RcHpCfHPmV6DQaUJ8ixnaDW2zOJJu7ov9RAna5BgcBZX4nR5UkWFcc2AFtZsPodRrUQZ/jGmSoxE8/tD1PnelEU1CFJrkaGQKOT2/fo6oq9v/KVq65olokmPxVJtBFPFbHZID6ry5FTx+vHWWEO8baEV0a4VCryWyV9tLrpWA0xOSqYDTTVibVKld1wx6rX+euOE98DtcaBLPzbm0VvyoYyNDc65JiEKmlNNz/d+ldiN6ojToGHh8DcbtxxH9gUa88VTXk3r34NCca5NjQnpUkxSN4Augb56EQq/BXWnEW1NP4s19GXB4JW2eHytFKJ43Z+4KE7r0eMI7tUSmkIfkIe3h61CEaUm+7Rr0Gcl4Ks6T0QoT6rgIXOXG0N7nrjDR7O5B1P56JKTnG74La5OCp6oeV0ntRfpGmybRDtgb65uG9n6H65xuqTCF5im8YzqmYAQmgKfWTMDpIX5Ub2w5RbgrjMiCVwgv1LnIwG9zhfbf88fVcMBW8PLXyLVqBhxYQfpjozAfOIU2OQaFXoMmKRpnQcU5neIPoDDo8FbUIYoiqvgoVPHRJD40SvpeFOnw5QsownQk3DUsxHeJLybkWhUE970GmT9/LTfgwr3IXWFCppDjrQ3Kb7kRT7UZbVpcaC+SqVVE9ZMOcWRqJXHDu6MK16M0aAlrlYw+IxlFuI7uH88iolurRjKFIOCpMIVoNehspUFHzIBO9PltKZ1WTUTwBf60btMmx5B4Ux+cRdUX6baGddmwh8u1aqq+3om70og1uwhkMqL6dEAZGUbx6u9xna1CadBfke5QxRgACO/SEgIClv2SU9VTVY/PbMdnceC3uxl4fA0DDq/EuO04gs8vXRttlYw2PYHoPu3p+OrjUkqAoHx5KowI/gDKoO4M9csXCK0xb7UJTXIM2qQYfFYnyXcPxrjlSMiGU8WEI3h8pD04gj6/LSWieyvp6vUFurhhjA3zJVMryZ//CQgigtt70V7hLjeSes8Q3OWSfDV8r46PQvD7Q3rEXXFuPWiTY0i9Z4iUvuj8PbLciDY1ttH7G8boLKq+rPwCuErrGslU6t2DpEjV8nPrXvD6Sb71GhwnSwlrmxq80m1F3zIRuUaJu9JI2bubz+1Fj12P+dDpRjL1z8rG+XpDHReB3+qUbKmgfdP8ib/Ra/3zyHUaNEmxaJJj8NtcpD48koTR/ZGpFOjbSJGvnkpjyHmccHM/atbvCo7TR9y1PQDJES0/T2ddbp4RBNyltWjT4tE3T5IOj5NjGvVXGaG/yObQJsegDf6mELx+3OXG0H6uTY0l9f7h1O8991vjUvPVYDs06Bup35Lt0O2D6eiaJ1L6/s9E9+/IwONrkCkUCG5vIzvbZ7aT+LercZw5p0P9FoekM5KiKV75Hc0euFZK4RRtwGu0NdLfnlozMqWCqm8kx66npv6yur7BNj1/X2lCE/4qmpySTfin4Xa7OXXqFK+++moo8q4has9kMrFgwQKmTZvGd999R2lpKQAnTpxgwIABgBT+GxYWdtF75XI5c+fOZdq0aSQnJ/PBBx/w5Zdf4nQ6cTgcdOzYEYBBgwZx4sSJP+xnly5dMBikTTA7O5vrrrsu9J3BYCA/P5+ysjKee+45ZsyYwfbt26mtrf3dd77xxhvMmDGDkydPMnbs2FC/+/TpA0BOTg6FhYWhqMTs7Gyqq6tJSEigpqaGd999l6NHj6LTSYZQeno6b7zxBjt27EChUFyWLsCePXuYOnUqTz31FNdffz1qtfqy9M7H7z2zZ88eZs2axcyZMyktLaWsrAydTodareatt95i3759aDSaEA/feecdZsyYwZIlS3A6nbhcrj+cBy6IipXJZI3+Pf+ZM1NWsffaORy6ZzHpD40gqlebP37/hQjmZ5EpFXRcNx3X2UrJOROkIddr6bhuOs7TpQRcnkZNYwZ3xrL/1Ln3XICw9s04/fcP2NfzSQqefx9DRym9gLe6nn09n8RVVIXzRCkdVk1GoddQtPhzqj7/jfDurQlr35B74/crkSr0WlIfuR5L1gkpX9a5gZF0x0BEEUzbjkkfNfD2wshjmdT/lk+PpmDJl1z8ZUMzMfRv3LU98BltcIlIW1EUcRZUcvzhV6n8xy5S7h3aqL30RyPiFw/swkM82QUfXoLfXqOVHT2ewnKkgOI1P5Ax9Vb8Fic9vnyWHp/NxXm67LzTwQvay2jElwvJSX9eWjYv3e1L8+1S/T7/GZARO6Qroj9A1T92NWqnjAyjzXP3cHrexxdRuwRZvEYr5v2nyX7yTU49/xEdX34EkBF1VTuqg9GIjWk3fkfD58cefAVnYRWH71mELi0eQ2YL6TGlArlSTs7EVVR+vZOYAZ0uObaLOtZAV/DjN5XgN5cTsBulK93yy8n7Zfgp/Q+Cx8vxh14hskdr9K2SpRYKOXKVghPT13J6/sd0DF5NvVTk/aXeHzu4M+aG9X1h38+bL01yLASE0Hw1vK5hvk5MX3vZZSzJlPSlp7qerGGzEDw+itf8QOfVE5EpFResFYl2swevxXm2kiP3LqZ6w55gztxLQUbFR1swHzhF3ZajaJJjEUURXctkKS9gSQ07e0+UImGV8otpnSdjXqOF/Bc+IeB0c+r5D6X+aVV/SCvx5r44z5RdrHfOZ9YFfPUaLZyc+Q7GLUfwmax0Xj0xNMbzeX8hfGYbJ2e+Q+2PBzj1/Id0ePmRS67TC5t7jRbM+0+T8+QKqd3ScbirTOzs9iSRPVpL+W7P4406IeoSazT4rUJB6zl3cvblr0POA01CNKXv/MTOHhM4/fcP0Gckcf76VejUaFPiOP3cB6E2ZR/8wq6rJ+G3OvFZHSTfOegiPoXGEPxXlxYvXeXcdOAcv2UgVymJG9SZmuAtgvN5KFOr6PrOVE4/9wEgXqynLqDR0F6XlgAimIJ5QxuekakU5+ReevjiFwBytQrr4TONaJ3rl/Rvyt2D8Rlt7OgxgYovdhDZvTWiKNJqxhh8Rhui77z9R3aORu7Nc7Efycd9toLYG/oRfnVHcm+ey4k75uGtNpH44CjCr+6IXKtCHRsR3Pcusxdd+NGlNocLIHj9HL53aWgvavvM3ZR/vBVNUgw9PpuLPbdYWltiUI+qFDjPVFC8dhNd1j59jheX0xuiiLvcyPHHXidr6Cw8deZGNywuN4CG71PuHgwBIXRIcik07OHeGjMJN/UFIKxtMxAEan7Yj7usjuZP3CDlaZRxZbpDBLlOjb5lEu5LOCs0KXEgiuzo+gQ7e08kZkAnKcoeiW+qCD3OYG7MhgPHxnw6jwsKBa3m3NlojdGwt4ZpG63nhmH4bU52XT2JrKGzELx+1NGGxmM8j4AoisQO7oIYELAdL7yI5w3ylXzHQER/AE+tudH3ssusM5AchKI/gKfGctEYz+e7TCGndWiMgYved+7vxnIiVymkvLZBh/y57spIe+Q6siespPSDX1Do1FLeVbsrxMOEG64O7UWVX2wnsmfbi+ldoWxcegASX3wWB9aD+VRt2MOp5z8k5cHrkKkUgIzaH/eTdfVELPtOSlfoH/vb+Y2Ra9UEXF4cJ0tBBt46C2kPjeDqnxchU8ov2mMunOeGLsm1arq+M5WzL38NYsNz5+vOi9sDdH1nKo7z7NGG/dyWW0zdz4eJurpDY/5dUt+c+8xTXc/eYbNDtkOXtyYRN7QbjjMV7Oj6BDKFHFVs43oBmsRoKbdk0Xm/AWXn/idhVG/Ovvw1jjMVOM9WEtYyqVF7pUEHoijx8DzeXvCi83p7efu3CU34M2gqdNOEfxqCIBAWFsayZcsu+u7dd9/lhhtuoFevXuTm5vLVV1+FvrvsD4nzIJPJaN26Na1bt6ZLly6sWrXqdwu6KBTnjDafz9fouwZn2uXoi6JI586defrpp/+wXw2YNGkSrVq1avSZSqVCHrx2LIoigwYN4p577rmo7bJlyzh69Cg//fQTe/bsYfz48cyZM4e8vDwOHjzIP/7xD1599dXLOif79evHuHHjOH36NIsWLaJ79+6/S+/8cV7qmZqaGjZu3MiiRYswGAysXLkSn8+HQqFg4cKFZGdns2fPHn766Seef/55RFFkwYIFqNWX+7EswWg0hmTjyeROeKvPGUVJD47E0KMNbd6cjGXHMTQpcWiSY/FWmdAkx+LMKwLAW2elZtMBwlqloIrQI1PIpeIHgtAoRF2bEnOB4w68FUZkCjmx1/agZPl6ksdei1yrxltlkhyV70yj5pud6FuloE2NpcEk1KTEYuiYzokpa2j20HXSCWpKLJqUWDxV9WhSYtG3SqH2h/2oZFD33V7avzlRimjcfxK/144yXI/fZMdVXI2uVbIUyVhSg7fKRMyQbjhOlkqRjannRW0mx+I4VUr0NZ2QKRVkvjsN56nSUIQBQOpD1xHVtwNylZKqb3ahTZX45qmqD/0r15xzJviMNunqSVwEg/LWBh21MjLfGE/dlqNoU2PRBttpk2OJHdyV9MeuRxUVJhn6s+5ErlJKOd1kUpSDp9KENjWWqm920f2T2cjVSjzBq5balBhkcjnaFnGoE6Kw5xWHTvu1ybHIlEpcJTXEDu0W6qMqQo9Cq6bv1sWIonStkYA0t+5KExGdW+IurcNXL0UemHbm4jxbRXinFuwfORcxIJD5xni8RunqtafSRMo9Q4jomkGn1RORKRTEDOpC+iOjJDeRQt7IgNImx+A4VS4VNAlGrSh0akBG2rjraHbPEOR6DaLXhyoiLDT+8/nmqapHrlaiio1AGZRTTUos+haJ6JrF02fLEsSAQET31uy+WqpSp9BrpYiztHhih3bl8B0LsR47izJMi7ZZHH22LA4WcXEi16hwldYG6cbgLq1DHR9J7OAuJN3cF2W4HplKgauoGm+thchebULz5a40oUtPCMmDXK0MXY2VqRVS5EqdFcfZSqJ6taHsvc24K4wY2jXDU1VP/Z48Mqbehio2HJ/RhkyuRCaXoiABRL8H5OdMCplcAUKAUIXCgBdR8KGKMpA27jpS7xmKPDgubWrsJfkZO7grma89IbWXy1HFhFO/O0+6+ikDV3kdgsMjyeH6PVIeKLWK2KHdyHztCeR6DQG7C7lSefH7g+s7b8oa0h66rtF8CW4vMoWcPluWoGuRiCiIlH/22zn5Vcjx1JiJHdqVsg9+peu7U1HHR4JMhjYtHvafktYAMnxGW4i2ef8pnGerkGtUtJx8C8rIMGQQigb0BOXcU1VP8h2D8NaY8VTVU/nVDpo9cG2Ib5qUGAJu70V8y3/pU5rdNwxPVT0RnZoTcHjQpcfT88tnpPQE9Xb8wdxPnkoTco1SOngIjstdWodMJkOuURPVuy3KyDBaTrrlD2lpU+MIa5WMXK2ixVM3IdeoQgWLGtrp0uNR6A2huW2glXhLP+RaNfaTpYRnpjdaKz6zXYqYDkKh12LPLkKh15B4Sz9sxwtxnq0ismeb4FpZEpIpuUaJq7Qm1N+GteKpqsdbY5ba9WhNrw3Po46LwldvC/FGodOgjo3gwE1/D/EmdnBXkm7uizYtHrlGhWl3LvaTJXiq6tGlxaOKDQ/muoTq77LovGay5JAK6pnMFRNwl9dRs2k/sUO6Srqpc0tprSjkWA7mk3r3EERfAEP7NDqtmIAy2oCnwoguKDua+EipSNiYl9CmxISuVcvVKrTJMZR/uQNfvY30R0c14mH6Y9dTuvZHajbtp/OaydhPlEiRiCmxNHtoBM3uG4Y6NgLrsUK0qbHSvopU+Klm0/6Q7gbQJsVKvHnkdVzF1RgymyP6A410bvtFD0uOUrUSW26RtMelnFt7sYO7hvqedFNfRJ90Fbt6Yxbpj4zElltMZI/WqBOjiBvRg4Tre4EoXa8N2J2oU+Kw7T+JOiUWFHLqf9qPoXsbbPuk6COFQUfd19sxdG+DUGVFplIyKG+tFM0d3Pf2DpoeWsuOU6XEXHPuwEUVoUeuVAbX2xAUeg0EBNTxkbgb1kBSNI7T5ef2oqJq6ndmI0wZjTJCR/z1vfHWWBCRDilFX4CIrhmYtmcjTr+d8A7N6bRigsQ7uRxNSkxo72zQ2a6iaimCSxQpXfsTzR/725/SbYa2zVBG6Dn9wse0nHgLygg9aeOuo+Xk0chUiot0LjIZMcFCM9F92mPalUtkzzZShJkvQMaUW/HUmBF85+b593SHPbcYZ1G1VLArINDn18Uow3UYOqbT9b1pKKMMwVsdJnSpsQRcXkR/AF+dVYrObZ8uRRNXGLEeO4smKSZ0iyWsXTNpLaTEIlcqQrpTplQQ0aM1AC2n3Yb1aAGGoC6NG9kLhV7LiSlvSXIdtOF8RhuqmHD6/LoYRHAVVqFJaH+RLm4Yo6eqnsQb+6AM03LNgRXItepQpFyfLUvQpMTirbMQ3T+TrKEz6fPrElRRhtA82/PL0bdMxme0oYzQow32o9mD1yLXqMgev4J28x8gqlebkI2rTY1F8Jx7PzKo+/UINZv20/qZuxvJb2gtB/ciXVoc5v2naHbfUGQKBblT1tBy4s2h9SxXq5BrVNT9eoSu705Bodfgqa6n+M1vaT7hJgIOD+GZLYjo1gpvtbQXVW/MIu2RUQhhXvpsXYI6LhKfxXFFsuEL5gQNySGSra+M0J+zpeIknW07XkjA6kT0+1FE6Gi7cBz+WQ6sR88Q3rUVYcGDSk1yLN5aC8oIPZWfSnnNfUYbqiiDxBcRXMU1qOOjLjnPDbq3YV22eWEslZ9vx36y5CLbF6TIw/NtX11aPNq0+JC91mD7NuznCp2Gqg27Sbyl32Xnq8F28BptIX0Tsh3USur3nMBndSAEb/5cvXlhqBhUQ78MbZuhjAzj5HPv0+y+4QA0e2gEGVNulQr91ZhJHN2f4re+D+1hCr2mka5vOABrkEVNQnQjXX/+s3KNCp/Rht/mlOT0/wDE/8GaEf9X0RQp2YR/Gnq9noSEBPbulXL4iKJIUVERAE6nk5gYydjavv1cAZIOHTqErgwfOXIEh8Nx0XtNJhNnz54N/V1UVER8fDx6vR6DwRCKjtyxYwcdOkinTvHx8aE2DXkiL4UuXbrw008/hf622+20bduWU6dOhXJDejweKioqLveKP4XOnTuTlZWFxWIJ0amtrcVqtSIIAn369OGuu+6isLAQQRCoq6ujU6dO3HfffTidzj+V07Jt27YMHDiQTZs2XZben+mT0+lEq9Wi1+sxm80cPXoUkCJhnU4nPXr04MEHHwzN7YU8bPj8QsTGxrJ48WIWL15M3M3XYNp87hp+1fs/cWbSClz5ZZh+3E/SuOulTa1ZPAGHO5Q8WaHXEDu4C/aTpZh255F449UARHTNAFFElx6PTKUg6ZZ+OM5UNqJv/PkgyfcOR6ZUSsVn7E5ihvfA+PNB2r72JM78csrXfI/x54MkjRkovbdnGxDBcaoc469H0Gck4TVa0WckkzRmIMYtR0i8pR+eqnqi+kkRu1HXdMJdVkfiHYNQxUYQ3quddN2rRSK6NtK14Phb+lO/7RjRA7pIVWCBus0HSRwjRciEtU/Hb3NSv/UouoxkOr49BWdBBZqUWOrO45urqAq/2YF5/0lqv8+i2SOjCNicaNPiCdicoevW58O0PZu8aW+zJe0+Kj79Db/dhS23mOpv95A2biR+mxNdWjx+m5OiNzawo9NjbGl2L+b9p/CZbJh25yC4vJJBHaaldvNBkscMJP66XsEE3i6ir5YM+pQ7BlHx5XapmuTElSgMOpLHDCSyZxvEQADR78d84DT6jCS0582daXcehW98S9aw2VIEWXCHchRUItepEQMBKS+TzYlCp0afkYzl0GkSbuyDNjWW+JG9KP9Uch7Vbj6IJiEK67GzFC3fgLfOgipCT9awWZyYuQ6vyR66qhXZszX+IN9Mu/NQx0UExzEQ+8lSfEYrWcNmUb8zB8eZCiK6ZlC7+eBFfPPWmLEeKUCfkYTlyBkSb+lH0i398FTXk//Sp+S/9CkypRy5Song8pJyzxAEnx93WR2tZ91JwOHGU21CplIg+PzU7z1J1rDZmHbmULv5EOqEKOr3niA9SDc8s3lwvr7l2MOv4rc58dtcqCL0ALQYfyM+ow1vjTnUPjReq4voq9uh0GtIvXcotT8dRK7XoNBp0LdOAcCWWwxyOd4aMz6LE5lKKVXGVSmQa8IIOE3nith4HJIjEmjXvj2i2Ph6PHIlMrmK+r15eI22ED9rNx8ieczAS/Kz6I0NHLrjJQ6OfgHr0bO0mHATMQM7EdE1A5/RRs23e/E7XCSPGShdj9Rr8VuduIqqQ+837shGGam/6P2I4DxvfZ8/X6poA6XvbCb/pU/xmR24SmpIurlfSH79VictnriBgMNN6bs/sW/kXLx1Vmx5xTQff2OQ9zch+Pz4TLbQWlHFhofyipV9+Ct+m4tA0CEjyXkFcp1a4rfZDqIo/ZAJ0wYPX2TsGzkXkFG35QjJYwZiPVoQGlfSLf0JOD2SHB47iy49nvqsExSv+xFkMjx1FuTKc7SQy/GZbET2lNaUGAhgPXYWwedHFRMh5VwVxD+ktX/EHDw1Zup+O0rdliN4a8zU/Xq40dxqkmMIONyhuW2gpc9Iwn6yFEPH5kT3ywytlaxhs6jesEf6wQahteKprg+1i+rbAX1GMqLXT/3eE41kSp0QhXnviVB/G9aKt8ZMeNcM9K1SpIIuq7/HWVhJwO1FrpQTO6Qr+rapCB4v7pLaEG+K3thA1rBZeCpNeGrMqGPCSbljELa8Yum9tRbSH7sekK5kC24vpp05JNzYh46vPYFCp6Fk7Y+NdNPhuxdJuqjOQvLt12A9VoChfRreGjNZw2fhrbNS9tl2UsYMJG5IV2kOa8y4S2pJuWMg1T8dRBmhp+cnszAfPhO6QqkM04Z4KHh8aOIiKFnzQ4iH9rySkJ6q23KEfSPn4re5sOUVkzxmIC2fvhV1YhSO0+VU/WMXycF9MWZgJzQJUVgO56NNllJLJN5wNX67u9G4sobNovyzbQhuH9F9OmA9Io1L8Hjx1dtIuqVfKL+vp6oe+6kyEm+8WtItMhnmfSc5ePuLeKrqsR4p4Oyr66n64Ce8FXXItRri7xxKeP9OUu45i4PwXu1wFVYiDzqwbVl5xN7cH+fJEqKvbs+pZ95nS9p9HL1/KYLPjy23GF16AmIggM9sx7j12EV7Uf2+k0G9L+lfr8lG/LXdqd18iPRxIwk4JYf/ub0oCZ/NiXHrMco/2oLf7Aitt9ofDyBTK5Hr1FLuNr0WV2kNewdNJ2vYLKxHz4YcBy3G3xTS2fVZJ0K8T39sFKLP/4e6LfHmvigjwjhy9yIsWSdDus1nlqorN+wlzR64NtROppDjqarHb3PiPFOBtlk8+owkzAdOIbg8eI1WfCbbn9YdLafehj4jmZhrOlH+0a/s6T+Vo2OXYj9ZivXYWalIUHFNMNL/FLr0eLTp8Sgi9RjapWE9fpaEG/tQ++MBUu8eTO1PB6X9RyYjKXhdN/XuwfhsDoTg7ZYOrz1B/d4TWA7ls3/YLBz55Sj0agyZzUm+fWDImSJTKUi8pV/Inqrf02BzzEKTHBMqMHK+Lm4Yo7fGzJkFn1Hzw37yF3xG9uPL8dZZOLPgM7KGzaJk7SZ0aQlSWp2OzREDgUbzbNx2HGWktDfb80qQyeWEZzYnfdxICpevR3B5qd18kIDDTcKNfYjs2Qa5Vk3J25vIGjYLW24xoi+AOiY8tBedL78Na/n8vSh2SFeaPzYKd5UJd0kttZsPkTJmIMoIPb2+eY6Aw0P97lyyhs3GcuA0tZsPkTp2OOqYcAwd0qQCZfUX7EUBgfqsExSt3Ii37splo/rbPSG90SDnyECuUCDXqnBXGNGlxWE9XoC+VTKa1Fiq/7GLkjc24Cqu4uCwGTjzy1GE67DnFhMRpOcz2VCE66nZsPuc/bs7V5rn4bMJa5OC3+K45Dy7y+pC8+W3udAmRFOy5odG6/L8/kp5Ps/Zvh1fexzLkTPs7PZkI9vXZ7ZLzlqzXZKxgHDJ+Wqw287ZDtJ8hWwHq4vEv12FOi6C8A7NKfvwV7KGzcJy+AyiIJI8ZiBpj45CGWnAcbqcuh8PhnRb+cdb8NZZMW7PxmuygSjSYtItUk5VUcRdVhcaV2TPNij0Wur35JFwY59L6vrznxX9AXwmW2hf0abH04Qm/FXIxEvfBWhCEy6LO++8k+joc4nFb7jhBq666irWrl2L2WzG7/fTv39/br/9dg4cOMAHH3xATEwMbdq0oaCggHnz5mGz2Vi+fDk2m40OHTqwf/9+Fi9eTETEufDz2tpaVq1aRX19PSqVioiICB599FGSkpIoKipi7dq1eDweEhISGD9+PAaDgfLycl577TW0Wi2dOnVi586drFy5km3btlFQUMC4cVJlNbfbzbp16ygsLEQul3P77bdz9dVXk5OTwyeffBKKsrzrrrvo1avXJfkwb948xo4de1Gk5NixYxtV4t6zZw/r169HFEUUCgXjxo1DrVazevXqUIGZe+65h86dO/PCCy/gdEr5RQYMGMAtt9xySdoXjsdkMjFr1izeeOMNjhw5chG9tm3bMmHCBBYtWkRERMQl+9S2bVtWrlzJmTNnSEhIQKVS0atXL7p27crSpUvx+XyIosiNN97I4MGDsVqtvPPOO5SXlxMIBOjQoQOPPfbY78pO8eJPKV/+DxLvl6p6VX8oJYtuufARood0RxERJuXUsdgpWfwZ6TPvIoAMffMEit/bTP5Ln6NrnkDXNZNQRRmwZRdR/vVO2j9/H3K1Uoo8Cl7VFjw+9vcaT1jH5nT77kUEnx+ZQoEYCFCzfhdVH2+h23cv4q404g+e6roqjIS1lRJfu0pqMf56mPIPfyV2WDcp95JBi1yllAq3fLaN+j15ZK6eiEwux1tl4szsdSTdPYS4v/VBGamXov3kMpThepThenwWO36TDXdJDcZfDlPx4S/EjbqKDisnSlF4AQHb0TMc+duzpD15I63m3Y/g9eGrt+OrtWDedwL7yTLSx9+IXK2UTurDdYiCiM9kw29xcGLyKtKfvJGofh2lyKAaMwVLvqR+dy6d10wO8S2iWwamXTlE9+soFa5we/BZnORNXk2rmXdIlRWr69E1T+DqnxehjNDjt7s5fPdCWjx5YyifnxgI4C6rI//FT2g55VZUUQbkamUo8bW31oLzbCXhXVqi0AejngQRn8Uu5ftqnYLPZKXs461Urd9DlzWT0KbESnki1VLkXcDlpW7LUaL7dkAZoZeupBTXcGbRZ2RMvQ1D+3RkchmWw/kcumMBotdP/KjedFr5lHSCHBCwHi3AdryQ2KFdUUVLV6VUUQZEUUT0Bzj64CsotGo6LHlYct4JAl6jjQOjX6DzmxNQx0agjo+UTo7VKmQKOQGbi4DLfRHfwjs1p92ih9EkRRNweqjfmUv2hBX02/FKKJKyocJp7qTVaNPiaTnpZhquZyGDsk9+I7JbBqoog5SLLzUulDdPFES8tRZEQUT0S7nzXKW1FLzytRTN6g+gjAwj4PJy+O5FaOKjaL/wQSkHnSAlkc8e/yYZU0ajjotEGaHHXV6HTC6nav1uNInRxA7tGspRpE2NQ/D6qd64l5S7BksRhfFqBJcZAJlajyIsjt17s2jZsiUOh4NlSxYzfHB/7rh7rJR7UvATcNaTNXxBIznMnrCCdi/cT+zQrpeUw6K3vqft8/dJlTdbJiGTyfA7JDm0HTtL5utPknhzXxBE3FUmTj/3wUVyqI6LRBRFBI8Pv8WOz+LEXVKLLj2ew3cu/MP5kmvVqKLCABmukhqM24+TcsdAPDUWKZogEKBo9fdUfLKV3j+8iDo6HOQyRL+Az2LHllNMWOuUkFPCU21GEx8p/WDzB1BFG5DrpEgHW24RqigDIEMdH4G7zEjA4aJu61FaPHUzMoUc55kKskbMod0L95N85yApV54gIrh9HH/sNdLHjeLkM++RuXw8kT1aSYVc3F7qfj2Ct95GwqjeUj7W4FX6gMuLPa+E8s9/o/ljf0MRrpMitAQRR375H9I6X+a1qXGIXj91vx4he8IKur4/ndhBXSS5DsreoVvn0+HlR1HoNchUSjRJMcjkMvx2V4j3ccO6037hQ2iSoqWIZkEkd9IqAi4PrWbega55Asjl+M12Kr/ZFUzef7m1Yg6ulQDq2EgpN5ZCcvzrmsUFHYi5eOttpN4j5XcOONwo9BoCDjeO/AqOP/IauuYJ9N44n4DLE9RNMtwVRo6PexW5RkXX96aF8tTlTX8by4HTdPt4Foa2zfBZHdJVWhHOLPyMuOE9SL5joJQnr8KIXClF8SGKQdkJUPbZNqJ7t8NTZyXltv6ADDEQQCaT4a404ThbiTWvmOYPX4dcJck6SPm9dnQfj6F1itRft1fSN6JI8Vvfk//CJwBctXlhUK6h5scDRPfpgL5VMkqDLqRjBbcXmVKBLj0Bv9ON0qDFVVyLLhgxKvj90v5Xa6Fg2VdEdG4p6dgoA2Uf/IIyXE/s0K6h/M+iP0D5Z9uI6t2OvKlvo2ueQIel49A3TwS5DEd+BYowDTK5nPLPfkOTGE3qXYMQ/QFO3DGP+LuGEn/7YOR6LaLPj7fSSM3nW4gc2BVVrKSf5ToVcq0G0ePDkl1M9oQViEFn05Az7wFSZI+73Ej248uxHjtL3LBudF475bJ7kUwuD0XGBFxSbl2FXsq1qo6P5OQz79Ps3iGoE6KkHIYWB5YDp/HW24gd1AVVtAFkoNCocVeZ8FabOf7Ia3iq6+n24QwpH7Bcmv/CNzZQsOgLMt+cQNLN/QBJd52Y+z7pD4/4Xd2mjovEZ3aEchu6y+rQt0m5WLftfBVtSmxoTtylteRMeJNWc+5C9PoxdEyX1pBcLh2UBtfHleiOBt63X/QwSbdfEyzOV8vxR1/DkV9O98/mEnVVW0S/gGlXDidnvyPtEdEGZEoFAYcbwSPtPy2eulmKXJXJEJweZBqVdIhi0GHLK0aTGI0yXCc5tI8WhIrQeGstUqE8r0+qSj16Pu7qerq8N424IV2RKSRHmnFHNlFXtZOu/p4uJ6JrSwIuLwGbKzRfuuYJdF4zOaS3dvZ6CtHrp3/WctTxkdINC5kcv93F4dtfxHrsLJ3fmkT89VchD17B95ls+Ew29K2SpXzX/gDuciPmfSeR6zUk3tQHmUxGfdZJjty7mMhurei9cT5ekw1VpB5kUrT+sfuXXlZ+r/phPuq4SOkKbmEVgsuL5VA+cUO7oQjXo4rQ4SypRZsQhUwhx+90S3yKi0T0+pCpVQhuD4I3gOD1oU2OxVlUScXn20l/7PpGMvXPyMaFtpqzsApZ0G6Wq1USP+VybMcLOHL9MwD03r0cXXo8oiDiN9sRfX78djeeKhMRXVuhjDYgeHwULvqMwrc2kTFzDC0m3IRMIcdVVI1pTx6xgzpfdp4bdL0QjBREEDk9/2NK3vqB+FG96bJuSiiC0J5XghgIoEmMRpsSi+1E8blbPhVGovq0R6HTIAqS489vsVP5j120nnv3xfP1F2wHn9mBTCE9a80uJOD0kDS6H8pwfejatuD2SsETfTvgM1kp/3grVet303nNZMLaNkOhVSP4/LiKqsiZuIrUu4eQctdgvCYrfpuLYw8sk55tk4pMqQjl1m3Q9Qk3XC3pNpFQf0vXbqLtiw8Q1irld38P/v8O+5zb/tNd+EMYFv3jP92Fv4Qmp2QTmtCEfxv2JP91JW4VVH/80CWglwX+chufeGXB4yrZXw/jv9LCaMIf5KC8FAJX0ObfDfEK+ij7g7xf/xtoXQmupH//DK5kbINzF10RrW2Zc66oXROa8H8NV6K3Ff9GPXWluBL9FqHw/vFDl4At8NfthyvVv//OPaIJ53ClV/7+Wy9f/rfKr+oKZ8z3v/xS6H/rfF1b/cV/ugv/o2hySv7r0ZRTsglNaEITmtCEJjShCU1oQhOa0IQmNKEJTfg9XGlkSRMuiyanZBOa8AdYtmwZNTU1jT6799576dat2/847d9++41NmzY1+qxdu3Y88sgj/+O0m9CEJjShCU1oQhOa0IQmNKEJTWhCE/6n0HR9uwlNaMK/DRuT7v7Lba7OvLJiQ++eSfvLbVL8V0SKIuVfV6MJwpVd2ahQ/HVac7+584pobR316V9uo7rCKyUF6r9+zS7de2UTdlb918/j2nl9V0TrSlCmvLKUBeor3M0TAv++sV3Jte+fM5+5Ilrqf+MFPe8VXBG70rVyJde2/luviDlkiitqp7oC01fHX08JAqCU/ft46LnCFCRXIh862ZXp3wqZ5i+30V7hTxW9+NfnLEp5ZVfFzX71X25zpalVrmSWr3Qth8n/+jw7hCuLebmSK7q7tX+d7wAPp/112/JIfuIV0dJcIe+vJDWQ5QrjjbTiv2+//Hem0PH9G9PhXMmeHqG4MvvLfgWpKa6UF1eSFuS//vr2rFv/0134QxiWfPOf7sJfQlOkZBOa0IT/GHTp8fR8axKqqDAs2UUceWoloi9A2+m30XrizdJD1nqsL83Hl5MttbltDPoxdyCPjET0egmUlGB77RX8ZwtQNEsjavmbyPV6pgkgBgR2vPwVB9/d3IjujcufJKlzBoLfT+Wxs/hcHjIGdUWtUhLweAm4fficbvbNeZ/6vBIA2j14LR0eGUlEy0S+6PQEnno7veePJe26nqhjw5Er5Py27Ev2vt04snX08vEkd26J4A9QfqwAn8tL60FdUMpkaGMjsBZLUbiFPx7g0PINAGQ+cC1dHhlJZItE3u/yBO56O/1fGEvG9b3RxUdhLK7G7/Zy4qcDbHtjfYjWba+PJ7VzSwL+AD98/S2rPliLiEjit/E8eu8YlM06ScUU/F6Mx7Ywd+VnVNWZ8QcElr+yhNYduoAY4InxEykvLcIZbkEuwjR7+9B89fvhRVTRBgJOD/vvXIjlSAFhrVPosvwJIjq3pGDR51T/sI8uwWImfocbuUraaso/2YqueQJxw7oTcHnInbSalLsGET+iJ4NjI3AZrfhdXk58+hvZ583Ztasn0nJUb+QKOS6TjR/uXUJdThEx/TrS84PpuEokHtbtyiXmqnYheTo24U1EXyDUv8hurfBbnVir69ky9W1qc4ro8vB1ZN4zGH1CFIgiAa8fURAJT4llXZD3AM3H30jKXYPRpcUjU8qRKZVs7/IYGU/fStyw7igj9QRcXvwWB7mTVmPLLkSuUdHr23kownTo0uIIuL2YdmSTE+xX2riRtJo5BoVeg9/q4vBdC0m5axB9ruuFNiYcd5Afpz/5jbx3zvFj8FsTaX69xA+3ycbPdy/BmFNEi9H96DjhBgD8TjfZr39L31cfRRNtwO/ysPXuJRiPnEUdqafPq49haJ5AwOOjePEXtJ41BlWUAWt2ITkTVzLg8CqUeg0Bt/eicWlSYun05gQ0ybFok6MJODyYduf87rga+KGITEEmkwEyBK+Duc8+x47d+4mJjuK7rz9Fro8GmRxEAb+lEgIXOwh06fF0XzMJQ6tkZAoFztIajk1cjaFtKq2eugmQCpWcnLkOv91JlzWT0aUnIlMrpSqsooinWqr6G9mtVUgWG/rY+8eXCGuZjEwpx3m2iqzhsxB9knOj5/rnpUqbMhl+q4NDt7+E12ilx5sT0MRHIQoiJR9voXrzIfr9MB91tAHRL+CpsxBweLAXVBDWMkkqmuEPUPjmd7QcfyPKqDBkCjnKMK1UXMLiaCRTOZNWY8suAkAZoafT6knEXJOJTC6nPusEjjPlJN96DXKtGiFY2MRVWkvO+DdDc9Z17WTCM1sgU8iwnypj36hnaTvvPuKHdUedEIVcrUQMCFR9u5fcSasBuObACgJeH7qUOFDIqP3pIF6jlYTreqGKDkfw+lDoNLgr6jj+6PIQrS5rn25Ea/+oZ2g7byxxF9Cq/nYvuZNW/SmZavP8vcjVKsSAQM5TK6levxtdSgw9VjyJNj4KURQp/34/iUO6oI4yYM4upP5QPi3uH45crUKbGIXf7kJp0OG3ONh/zxKs2UUMOfAGfocLMSAg+gWK3t1M56XjkCnk2PPL2TXiGURfgLiRvciYdSeiIKJOjEL0BfCb7eRNWoU9u5CYIV3p9PYUFGEavEYbuzufK/zWfOadxI7sjToxWiqQUlrLqQlvYM8uJOH2AbRZ9jgyhUIq8rZ8PRXrpH0kLLMFbZY+irZFEkqDTioEZ3fhtzg4PWMNrV96OFT0pO77LE4v/Rptejw9vngGXbM4ZColB/72HJZD+dI+tuBBkscMRKFT4yqrI/ux5ThOl9Hr23nIgwW8qr/fR8UX2+myZjLKYIEnXbM4QMSWKxV1iOjckqLFn1G++jsAMl56mMQ7ByPXafCU1nCw70RkGhVXHViNMjIMEKn+chtnZrwt7XHTbiXj3iF4jDapSI9CJslydhEek5WkwV1Q6jX4bG4Cbi8KpZzwNqn8mPk4PrODdjNup834vwXXtIDjbCWHJ72FJbhGorplMPCH+Rx/7HWsx8+G9iNrdhH6Vkl4Kk2UvrOZzm9NQhGmxWeyceTeJdiyC1GnxNJy+WRU8dGo4iIRBZGA3YUsWBTGU15LeO/2IELA7kSuUVP+8mckpqWQfPsA5Fo17rI63GW15E5ajaFjOu1eelAqlBYQ8FSZyJ20mqTR/Ygb0RPR58dZVE325LdQRYXR9e3JhGc2R65UIHj9nHjmfeqzTtI5uMeeXvQFJau/R5ceH5ojW3YR0dd0RKnT4CyqbqTbztcdho7p9PrmeRRhWgIeL0fvW4I56yStZt1B2iMjURr0gEjF59vIm7IGTUosmW+OR9MiEXV8FKIgIDg9eKvqOfP0CsJ7tyf5oVGIAQHB40XfLh3B6+Pg6PnYsgsxZDan85rJ6NMTACj7ZAun5rxH7JCutD+vuJgtp4jjj74OFhsypYJ2rz5BzLU9URp0+OptZN+7CHt2oSTDrz9J4q0DpH5+9CtdhvfA5/KyZ+V3XPXwSJQaFUIgwE/PvkfFsbPcHLTBAv4A9up6IpvFI5PL0J44jqpNKxBFqUL0G2+iSEzCcO9dAIguF5ZXXsd/pgCAxM3fM1KlRhREnMXV7Bw4A4C4IV3p+NIDyBRyqn7YT2y/jhfZIN0+n0t0/45S24IK8p5ahT2vmJghXWn70oMoziuiWPHJVhR6DXEjeyETRHx1Fk5NXknaxFuIGdaDgMtD4YJP6Pj2VBynSwkLFvrzVJooX/cjlnVSAcmIzOZ0WToOhUGHISMJZDICDjd771qE5UgBidf1pP2sOxAFATEgULxiAy3G39jIblMH7SJk/CU7oO28sSSN7o8qKgxREPBbztkB57fTpcchCxYFOnTnQqxHCkgbdx2tz7Mfcp5eTaupt6GKCvtde7Ju6zGa3TdUKlDm9uK3SIXkSj7ZytkVkp4Kz2xOl+VPYGiVAgqpkJC9oJL4IV1R6LVSUSsZIIhkjZ6P5ag090MOr0QdY0CmUiKTybCdLuP4xFUY2qaSEbI5PI1sjrA2qcjUSlyF1ewdNJ3YIV0vq29aLZ+EKiEaZVwkXKBvXPmlaNs0QxUXhegP4K+zcHbqm6TcPIik2wagMGhDRckKFn6GKIi0vUDfnJi0GjEg0G7ZIyjCtLhKazn25JuoYwx0WzeF8Mx0ZAoFvno7B+9YQMDlbaRvSldvRBvUN7rmichUSjwVRuwnSsidvJo2f7+3kV1vC67V/2o0Xd/+l+N/d/bXJvyfwNixY//l75wwYQJWq/Wiz7du3cq0adOYPn0606ZN48CBA/9y2leKefPmMXnyZGbMmMGcOXMoKir6wzavv/4606dP5/vvv/+f7+D/ADo+ew9n12zit35T8ZkdpN8zBOQymo0ZyLYB0/mx9UOIbjfhs+YCII+LQz/6NiyLFlA35la8Bw/iy80hfOp0ABQpKfhPn6J21LV8fvdCFGolpzcfvIhu7oY9rB06g3dGzCEqLYH0vh1ZM2gax19fj8/uZuO1czn++gb6LHk41Kb2wGl+uWsR9tJaAFKHdiWiZRKbrv87Pz73Pk6T7ZJjzN6wm1VDZ/DWiNlEpyXQom9H3hw0jWNrNiEGBL4e+Qxfj3wm5JAEqDp4mu/vXoQtSCt9SFciWyaxZeJqSg/n47E6WH393EYOSYDjG3bzxrAZrLhuFu9//zlPXf8AI72Z/LT3GEVeA96C/XhPbMNbeJAvft5DRmoiXy2Zysevz6fOGcBxfDO+4mNMmT6Tdc8+wQxb+5BDEqDrG+Px1Jj5qdl9GHfl0v3tyQD4zHbynnmfwtWSHLZ59l6K12zi6EOvoGsWT9nHW8gaOpPkOwYRntmc3X0mc2L6Wjq/NRF9yyT2/+05dj77Pi6jlfU3zyPzgeFEt5Eq96X07UBM+zSqDpzGVlrLzmffZ8DCB0N9qt93kl3DZrNr2Gx0yTEUrvmB7X2n4DfbSbtnaKh/lRv24CqrpeCNb/lt1jsMWvggMe2akXnPYPYt+5qaY2epyy3h6LrNuOvtWIO8b0Dxqo3YT5aSO+Utjo17FU91PRlTb0PfMolTz7yHs6ASb3U9J6avpcPScYBUBffQrfOxnyghb+rbuAqrkKuUpN4zlOj+maTcPQTLkQK2pN1HzsSVIX78cNMLZM19H3edle9vnEf7B4cTGeRHUr8ORHdIoybIj71z36fvIokf9tJafr3tJTYNn0vOaxsYsHoCrloLnzV/kOpdeVyzeiIAmZNupj63mE3D57J38lt0enM8xWs2sbvv0/jNDnp+9RyiP4D9VOklxyX6A5x+/iNs2YWcmPUOPosdRC47rvP5EbBU4jeX4zeXIVPpGH3j9bz16ksgkyHTGBD9HvzGQgK2GhSGuEuuqfbP3oNxdy71B/Mp/8cuarYcpdPScbiKa9h7y3x2DplF/qvf0PGVR2nz7L1UbdyHt86C5dBpvLVmbLnF1P18mLih3UKyeH4fXUXV5E55i60tH0AVG0Hr2dKP1BYTbya8cwuMO7I5cMNzeOssdFg6DtEfIO/5j9k+YDq7r3+O5g+NoMe6p/HUmNl/5yJ8dhcAOwbN4MS8j9k5ZBa7hs0hd8oaOr32OMVrfmB33ynYT5Ri3J2LXK3k5DPv4yyowlttJm/6WjouPZeyo91LD6KOiyB38mq2ZtyPKAjE9MtkZ8+nOLPwM5DJyH/pU5z5FY3mzO9wk/v0an5r/yi69AQ6vfEkYS2TKftkq1T5O6eIg7fOJ7xDeiN+O/MrJH6kj0UZpiOmXyaO/HIq/rETZDKOPfQyPqurEa1AkNa29o+gS08g843x6FsmUX4erUO3zsfQIe1PyVT6Y9cTsLv5NekuTr/wsVRlHhD8AjnzPmHLwBnsuP7vtH58FBXfZfFrv6kotGpajB3Ob0Nnc+Tpt7CdLsN87Cwbmz/AwQdfoVOwvwBZt77ErmFz2D3qWToteogTL37KTy0fRJsUQ+unR0u6Zkc2+4fM4OzCz3CdrZIc39Pfpt3SR0Auo93icZyc/jYH//Ycygg9+rapofeXrfqOwgWfYD9WQOFLn+DML6f1kkdBLqfFrLs48dhr7G41Fl+dldTH/oa+bTMAMp67D9OWw9iPFVCy/BuQyfBW15M/fQ2tX3yI47e9wOFhMzg8bAbRQ7oR2bMNbZ69l7IPfmHv4Bl4quuJH9kLgLhh3Yjs1RbLwdMcvOUFRK+fDkvHIXh8HLz1RfYOncXeYbOJG9qNjq8+RvGaH8ibuQ5dejxnl69nS8aDKMN1FK/ZRNHqczZH9LDu6DKSyR27iNNTV6FOigEg6ppOOPKK2d38brLHzCfh1oGE92gTanf67R/5+dq5WE6VkvPyP9jUfxpKg5aEfh3Z1G8aux9+HZ/Vwc/XziVvwRfU7T2Bz+wgvH0zWj06ksL3f6V2ew5eow3jwTN0bdiv5TI6Pns3NduOA+f2o919n0abEhM6YMhc/iS23GK2tryfgMNN5htPBmVRoPSF9ymd/x6O7AICFrvkILE4KJq7BkO3NuTdMItDre4kZ/gUBJcHv8WBvmUSO3s+xaFb5+O3Oqj95TAZ02+j/eKHKXrzWyyH8/FUmihcvoEOS8dh3J7N7kEz2D1kFo6CKjIm3ULbZ+/Bb3Hgq7NS+tEWyj7ZSvv59+OzOBrtsdK47gnpDkOHNOQqFabdeZR/vp24od3Y1efpi3RHtw9mUL0xiy1p91K9YQ8R3VoBYMsrQa5UsrvPJIrX/UjyHYMIa5uK6A9Q9OIH4AtQ+Ny7IIj4TTbK3vgHbd58mpjrruLosKkUzf8QhUGH8YcsHCeKQ7qg7d/vRRWhZ8+AqRx/5FVS7hxMWPtmtF/8MKadOZx9bT2eqnrsJ0poETyIjr+pL9r0BGxHzrCr7QMgirR//cnQGFxF1dTvzgG5DF3LZFYPmsamOe8wauHD7Fz+Deuun8v2V79m6BzpZk7Oht28NXQG60bOoVnPtmR/s4s1w2eiatsa87wXqXvoUSyLlhI1awaBykqME5+m7sFHsH/wEZEzpwGg6XM1KJRs6TqefbfOJ+DwhGQtc/HDHLhnMTsGTCN97DAqv9vbyAaJH9YNZbiOnZ0e5/Ct85Fr1LR/5dGgzniYo/ctRnT78BptZD/8Comj+1O7+RD7h8zk8PAZGH85RJtXnkCXkcyBvhPJn76G9m9Owp5TiCrKwLGbnuPY6Hn4zQ5SHroOQ1DvdHzuHk6/8g989XZcFUZM+09RtyuXXmsmAVC3M4ftQ2exY/gcjj69hszXnmhkt9XvP4n1aAHuChPucuOftgPazr+fyB5tcFeYsBw9iy27qJEdIPoDnHr+IzzV9ThOV+AsqsZ6tICub08mun9HUoP2w69pY8mZuJJOK8ZTvOaH37Unyz78lbSHR0h2R/OxBJzSmtwzYCopo/uHeNL+7/cScLg5PuUtDj/0KhGdWxLbryM7+k9FDARwldSwufn9HJu8msxFD4VkThUVRsnHW6nbnk3px1uo3XKUTksfwVlcS9Yt89k1ZBZnzrM5itds4sh9S6n7+bB0sCOX/a6+KZ7/AcUvvI/jeAF+8zl9UzjnbSL6dcadX07JC+9zfOAksodPRZ0ci65lEqXrfqT8g1/wWx3sHzYL42/HaLf4YYrf/BZrUN8UL99Au6Xj6PDq45x66TN2D55J9aYDtJxwI22fvQfTnjysxwqpzzqJq7SOjksfucimb9CjFV9sJ+BwU/3dXkrf3QxyOa3m3oW+ZdJFtlQTmvBX0eSUbML/GRiNRtavX8+LL77Iyy+/zIIFC2jevPk//d5A4MqudF0KkyZNYtmyZYwYMYKPPvrod581m82cPn2al19+mRtuuOFPvf9f2dd/BeL6Z1L5/T4Ayr7cQdLIXkR3b43jbCXOkhpEXwDvkSPIdLpzjRQKAmcLEJ0uZFoNvpxs5PHxAGj6X4P7ZymiTBWmRQgIBHwXj/nsb8fOvU6tpL6wCoD8T7ehDNOiS4ii7vAZwpJjQs+ZcotxlNWF/k67ricFX+/CbbRy7KsdKNUq1AbtRbTOXEDLVFgJQH1+BXKlQorQuwDG3GJs59FqMaInp/+xCwC31Yk2XI8h/uJ2+dskWiaZgyhNOC1bZ6BAzqhhg9ny0/fgk5wj+L3IkOF0eRBFEWV0Mr/9+gsKuRzRWU9YuAG5+uKxRHZvxdlVGyUertqIOi4CTUIU3jorlqNnQz/2Yq7JpGZjFmFtUjHvP0ncsO7BKKQA7goTAJZD+ajjo6jZfAhvjZnTX+9CExGGKkxL/ZkKwoI/bDPHDsdaVE3ex1sAqNiViyYi7JJ8i70mk6qN5+QpcZT0Y9xbZ8XQthnW7GIAqo8UoIkII6lHa6oOF5A+uCsnv95F+b6TyGSg1KqRyS/eHhvGlTS6P5Vf7SD+ut7SvyN7U/rOTygjwnCV1qKMCJMiDICA00PMNZnU/nwQmVJJ7S+HiR/Vm2YPXIunykTlF9ukOd96NMQPV42ZM1/vQh0p8cOSf44f7e8fjq2ompMfSvyo3JWLOjJMktmD+XgtTgDqDp9BadBxYvUPAOSt/gFtXATahCgi26RStSsXAOuZStQxEdRnnQCgdssRIrplUPHZb6jjoy45Lm+NGVt2ITHXZFL19U4c+eWYD5y67LjO5weha0AyZDIZvbp3JTIiHGQKEAIIbsm5L/pcyGRy6fMLEHdNJuooA+Vf7aTsyx1EZjZHFaHHWVKL3+IAoP7QGTTJscRck4m7vA7LoXwEtw/BL1C/J4/oAZ0QXF7UCVFYDuU36mN0nw7UbMxCplLgtziI6tsBgNT7huEqqqbyi23ByDMZquhwiY/BSKSAw409v5zwDmmcXfU96Q9cy5nX16OODUeTEIWr5JyzW6HXoNBrqA7KbOGKb4nu0wG/xUn8yF6UvPMTygg9rtI6lBF61AlRKAw6ovt2QJcWT83GLERfAMHllXSd3UVY69TQuDy15kZzFtGpBdUb9xFwuLGdKCFmYGcqvtpBs/uGUfrezyjDJVoKvea8+YLoPu2p2ZgFgODzIwQERBH0zRMRXF60zeJwFlQ0ohXeqQU1G7OCtIqJ+X/svXd4VFXX//0502cyaTPpBZIQaugdpHcLdlBB7BUErIAodkRERL3BhqLYBTuCSlN6r6EGUiC9TM/0ct4/zmRIKBae+3c/5WVdF1eYmbPLWnvt715n77XXGtCByuUbSW/SVi1yneZv6ZSgkFH1/RYASt9fhUypQN+uGd4aa8Q7LuD0IFcpsB0rBUChUxNwegiFwzyo4vWcXrYJAOuekyhjdKjPwpG4rrnIlApOf7QG0R+k4qftpF3XNzKXARJGdce84QCIIvaw7hiHdsFVXEXNj1vx19kI2F0kjuoRqTdY7yZhZA+ql21ArlPjr7OhiInCMKQzrpMVmNfsQfQHqPluEyGPL7KxJ4oisb3bUb1sA7G92+E8dhpFTBTeMmk+KsJrjqCUIyjkiKKIoV8epYt/kQ4UaqzE920HQOKoHgTsLiqXb8S25wSCQo4yPhpVUlyEt4Z6YjrmUL1iBzlTrsVVXEVc91aSPL7egC4rOYL1AMaRPahZ9gf27UexbzuCIJOhTIrDOLIH1V+tB6A+vwhBIUMRF33OfE7ul0fZzzsl/fJJ+gVg2iuNkSYpjozr+lD+/VYAolumI1MpUERrKV22kep1+0js2zYynjl3j6Ry5U68dTbgDG6rUw0ISgUIAorYKMRgiPJP1yL6g5R/+Qfq5HhUSXH4ayy4DhURN7IndV+tw1djxVdRh0yrIvnOKzCv2ELckK4A6No2x3OqCn331lQu30iw3t0ET5TGGFzF1cR2bUnl1xuo+mEr2mZJKGKiqD96GjHMq3XPCTRpBoz98lCnGqj+dTcVyzYSlZOKIAjEdMzG3miNbeCresUO1KkGlIZo/OGD0ajctEbYdrIJdmjSEzg240MAKr76A+OgTgCkXt8PV3EV7lM1+GvtiIEgKTf0x1djRVAocJdUEdU+G/eJMuy7jqFploQqzUj1Z2sQfQESr+9HyBeg+ou1BG3OCP/yaB2+OjvuUzXIozS4iqvIvHMkruJq4vu2o+LL36n6YStBj5+ky8PzRRRRZyRS/e1GZBoVQacHWZSEE3KdBuOQLpS+swJBJqN6+QaJl30nkSnkxKQZAVBH63DUWAEoDNtgaZ1bYK8yo9QoCfmDuNesQ93vMknvNRoQRfyHDiM6pNsRvsNHkCdKB2Pq/pchut0R7FCEdS2ua25EbqI/iKCQIwuHommwQZJHdaf0g18I2JzY95xAkMlQpycQ0zUXd3E1KmMMruIqqpZvxDisK9U/bMUwoENknOU6NZrMRKqXSbw2YLNcr8W+9wT1+cU49p5ArtfiPl2DphF2KKK1xHXOoXrdfjxVFgrf/jlitzXMeZCwUq5Tn2W3daVy2QbEQBBnQfnftwNG9kAMSR56pYtXoYiJwnGo5KxyJcR2aUHJwh9xniinZvVelAkxNL/vCrxVZiq+lnitW38AZYwOy47jf2pPxvdpByLU/LKL2K651B8tRaZRoYyPpvKHrSSHD2YQRWLaZ1G1YgeKGB1Bjw8xGCJhUEfMW48gyGWok+Ko25CPppH9L9eoUMZGUb58I2XLNhKT11xam0/XNLI5TkRsjpoV27FuP0rld1tQ6LXEds39c7zJLyJ+ZE/qvl6Pv9aKN4I3l2P+ZQf6nm2o/WItAZMN0R8gpn8nqpZvBMBTVheRbYNONeBN9Q9b0YTxRtcyFcs2yc4zbcgn5cqeGPvlodBrObX4FyzbjqIyRqOM0SHIZOfFm9o1eyVv+hXbSbqiB3KdiqgWaVSG+3K2LXWJLtE/oUvXty/R/0iqqqriww8/xG63o1aruf/++0lPT2f37t189913BAIBoqOjmTx5MnFxcTgcDt58803sdju5ubmcL1SqzWZDo9Gg0UhGfOP/l5SUsHjxYrxeL8nJyTz44IPo9Xqee+45JkyYQIsWLbDb7Tz55JMsWrSIP/74g7179+Lz+fB6vUyfPp0lS5ZQWFiIIAjceOON9O7dmwMHDrBs2TICgQDJyclMnDgx0uafUatWrfjpJ+m6gcfjYcmSJZSWlhIMBhkzZgw9evTgpZdewmaz8cQTT3DXXXcRHx9/XpktWrQIvV5PSUkJ2dnZjBgx4oLPabVaioqKsFqt3HrrrfTu3RuAH3/8kY0bNyKTyejcuTPjx4+/4Bj9XVIZovHbnRGj3F1pQpNqQJMaj7vCRMrl3Wk782Y0GQZ8u6SX9lBdHa7lX2H8chl4ffh270KWmoZvp/S7LCGBUK10lbfd1X2wV5iITo7HGTZOzyaZQo6xZTqHwi+7AK5KM7qUeJL7tKX894MX7L8uJR5XhSny2VvvRhOtu+DzMoWcxJYZ5DdqS6ZScPXyp7CfqmHbS19gKSg/b9molHjqK0zI5HIyu+YiVym4+d2p/DjjA2pPnFvGIw/Qol1LTm6Q+p+SmsrBowWoWvYFuYJATRE3j+zLlNc+ZtjEF5nz6nyGd22JLLwRV1dTw+df/MZ+/TH6+BLo60tAaYhGDIVwl0qbpZ4KM4igSTXgbSRfmU5NwO5CDIZwHislqnUGoi+ITKtCl52Mp/zMpowYCCL6z8Srqq80k9gxm4S85lTvk67NxOakoNCq6DrlGrRJsRjbZ1FfaSYqJR6AuG4t6bd+Ll6TnaDbF9EnT4W5iVGpSTXgrbU1actrc5HeqzX20lpO/myn050jqDlYTH2lmfjctCYyVRqiCdhdCCoFCYM7s+vaZ8m8aySechPq1Hg85SY8YR1u+OursaJMiEGh1zLg4HuULvkN0x8HaX7/lYiJsci0arIfuZ6M24ZT8Pxn58jDWWkmoWM2hvbNqQ3LIyYsj05Tr0GXKMnDGdZZR/WZcWh110hpDMKb265KM6IookuJx3LkNJmX96B2ZwEpA9qDTJA2l6ssZEwYBsEQvlobMrXywnyF5aFOMxLdPpsTL31JxoRh5+WrcTkARVw6yJWE3HbEQHgzRABBoUQmjwNtDCGnGTEURJA33ZRUhnFDnRKPu9yEp6Khb+Ymuths3CAsWw4T260lziOnyZ0+Fl+NFUW0loRhXVAnxuKttkT61dBHMRAkYHfRa/UctNkpVCzbgKGPtKmjMkQjU8ojvAUcbkBEk2qgvkbyzNdmJhDbMRsC0lyJapGCp8qMXK2i+2fTODTtAzSpBto8dXO4D9YmOqvQa/HV2SSeyk0Rvhr+ioEgfms9yvhoev72Mo6DxShidJHNqfh+eSgNelKu6cPOK55G1yIVTaqBUCAUmZeazER0zZORa1R4yk0oDdGok+NQJ8XR5bNpBBzuM+MlE5DrNPT8ZTZln65FHqVBoddw6P6l9FrzCoJcIGfaWHaOnEm7Nx5oIsMzbaVE2lI1aWt6k7b+TKeU8dEkjOhKdLvmFDz/GUGXh+h2zak+egb/Yts3B5kMy+6TAKiTYlEbYxiw6gXkaiWaZANtp4+h2dj+HHvu84hMQaTX109Km4xHTxP0nsER58kK0q7pHWkj4fIeJN/QH4Ih9t8yGwBvpYmo1hl4G60HYiCAOuUM/oDkOWi8vAd+k52DNzyP9t1UdK0zm5QLef2o04w49krXrQuf+Ziuq18lqm0z5NE6jk16i7Q7RqJKNeCtNKFKS6D9F09JuvrRr7hLqiOyb6hPlRgrySM1HrlWGgcAT6UJhV4rzZs6O73XzJG8Wb/4A0W0FjEYQpuVTNDpIb53G7p//wzmzYdQGWMjG2AAqlTjWbwHUacape+rzHRZOw9tdgq+Ght+0xkMbnnXCLJvHohMqUCh1+C3uVDoNSijzsScdFea0WclkTS4Ewdnfhz+zoQgl6HLSMBrshPXMQeVQY/t0Cli2zcn9YoebLnhJbp0vg+5XhORR+sXb6fw1WW0feVufBYHoihGZOGtMBHy+iV9MEs2hCrFiBgIom2Zjm39Xsk7qUU6rmCIpLtHEzOoK0GHE/MPm4gd3DVSV4snb0KTkUDKNX0ofuN74nq0jqwRglxOTNfcCN64ayR5ZIwbRM2afeHNCxF9qwy81Ra0zRIRVAr0bTKpW7c/IpeGuSIGQ7R58Xbcp2vRpEsbcppUA54m2CbpuVynIhQI0O71+9HnNcd1sgJNwyZeugGZVkX/vYsIONx4ymrRZadIv6UY8JXXoclKkTYiP12Drl0WAhA7oCNpD4wmqn025Qt/iFxpbOCv+vsttHjyZvrvXQQyGafeXoFhUEe8FSZiu+biq7HirTAR0zUXVUIMALUrttPiudto+fI9yFRyTj6zlKRr+qJONZB0Q39K31mB6PEBAt7yM3pXc+w0Ax65gX6Tr0WQCXx8/fNN5l9MWgK6+GgKwx60odpaNMOGoLt8KbL4OMxPPNnked1VV+DdLm2WyxMSEIMBen49U7rOLEq4r0kx4AnrvtIQTdDlQZ0s2SYNNogYCFLTqJ8gYt97MlK24W+DHOx7TxLTNZecJ28ibcwAAg4Xvkoz3goTMp2azIeuxXn0FJpmSQTCh5AAfosdfbssrHsl/Dv8zCf0/nomMpWS9Kv7sGnUU1LYkEZ2W4OdrWq0FjXYbcrYKLx19ojd9nftgNwnb0b0+lDGR5P9yPWoEmIxDux4TjlCIYLeANHtsyh46UtazrwZXa4U3iXnkevJuG0YRQu+I+QLoE6K+1N7MqqFtHmfNWk0IY8PV1HVmTlWYSauay4ABa99Q58fn2PQrn8hyARcpTVokuOJapEKIqiM0fT6bhaukmpq1++PjKsYCpE8qjtxXVtQ9uWG89ocmeMGR2yOBvz11lgQlArUKYYL442pNow3BkL+ANqW6VjX70WVYkSbm46v0oQ8SkuX/R8SdLhw7DiKKkWyD3Qt0si4ayRKYzRtXruXmp934KkwnYM33koTIa+PpFHdqPl1Dymje6FJN+KttUVsKXVSHPIoNa7iKtRn2fUN4+wtN1Hyzs90+ugxZCol1T9uQxGjjfDVeO7/n6f/YAzW/7/QJU/JS/Q/kt5//33uuusu5s6dy4QJE/jggw8AaNOmDbNnz+bVV1+lb9++kY275cuX06ZNG1599VW6d+9OXV3dOXVmZWURFxfHpEmTePvtt9m9+8y13oULFzJ+/Hhee+01mjVrxjfffPOXfSwoKOChhx7i2Wef5ZtvvkGn0zF//nxee+012rdvj91u57vvvmPWrFnMnTuXnJycv33Nev/+/fToIZ0af/fdd7Rv3545c+bw7LPP8tlnn+HxeJg2bRopKSnMmzePtm3bXlBmAJWVlcyaNYvbbrvtT5+zWq288MILzJgxg88//xyAffv2sWvXLl5++WXmzZvHNddc86dj9LfpfPGWRVHanQCqftnN7/0fx/3tcpRtJE8lQa9H3bcfpvE3Uzf2emQpyehuHEv94veaVqpQkDusK64623k3qBtoxEt34LHVU3v0dJPvDR2zyL1lIHtf/upP+n8uA38Wi/+Kl+7EbaunOtxW7aESqnafYO1Dizj00WpGffDIX7ZVe6iE1y+bSvn+QvJ/2sa49x897+Pdbh5Mfa2NU7uON1SATKnGV7gD34ntKFJasfXIKdo0T2Pt27Po2jaHT3/ZRL3LA0C7nAxennQL9zlbsEVdS6G8/nzshnluynTjx5wnyildugZNZiJdv5xJoN4dMdYiDzcqL8hl9J55M1uf+yxy5VWmkCFTKtg4Ywleq5NBDVeARBH7wWJ+7/YQm4dMp+zz9aiT487u3AVFCmAvrWHP2z+T3CWXy2aNo+7IaUIX8iYOM5Y4ohvWXccJ2N3n5bpBHhG5iCKeChObOj9IbNdcdC1SEUVR8qhQyjn6+GIKXviMjosfPlceMhndnr6Znc82kodcksfW6Uvw2pxc9trd5/Ca3Lct2Tf0JeQ/T4ICUeTwwhWo4qK4fM1scscNIuQLIAZCJAzvit/iQAyd8Wa8IF8CIAh0+vBRCmYtJej0XJgvmupJwFpOwHwaQaEGubJRWwKh+jpCTjPy6KSz2ZKeEhqevnDfjJe1I3PcYIrmSzjuPFFOycKfiO6QjToplvrDpzgzPGLTesLVbh86nU2dHySmfRZCQ2IkmYCgOMNb5OpxuA65Tk23Dx+h4JVliGGPUJlCHvHIKF78C10XT6X6l91s6Pc4hya/jTJef+4YnUWN+RMUcvTtmhNwuNgxbAZBlwdNZmLEAdVVWEn90VLq1u0n865R5/Al16np/OEjFL52Zo0TZAJyvRbbgSJOL/4FfdvMSJv7x8/FU2Fi77g5ZN45EmVcFIiQccdwnAVl1B8t5fQ7P9NuwQPnbavTh49S1KgtZAIKvRbbgUJOLV7VpK0/0ylBJnBq0YoL6pRcp6brGw/gMzkIhOeKIJeDTMbGK57h4DOfEgoE2Dv1PYo+XE33jx+N1LH1qufYPHwmO8fNJaF/ewT5WaZxIx2s+2UX1q1HKHz5S3Km/3kCMfGs5ACuokqO3D2fmm83kRYem8Yk02lIu+cKbNuPEgzzkHb7CFwnyjhy93xcJ8rInHxt0z6FQuwd9gTbu9xPdJdcdC3PczAY6YbA+RZeURSlGGpDZ7Cx80RiOmZJHoVImCxTKXCVVFPwwuc0u2tUU4Fw3qUQRDESm23fsCfY0eV+5NFaNM2leX1y6VpW9n6E32+YjRgM0vnZ8eG6hHPmfELP1ph3FeC3Sh5JzuJq/FYn8V1zyXt2PPaCssj7YYsHruDIi182ivcldS5heFd8dXbqj5Ze0CYQEZv8JijkpE8bT92y3yOHRaJMhlynxvLzFspe+Yy4od0x/7y1iVgL53yNdddx6tbtxzikc5N+nCN3IOfhaxEDQapXSoer3gqTFKf28+mokuLCm49nrUvh6iS+bASdnnPA8mxskykVyFRKSpeukbDD7UVljI5U6DpZwaauk6j8drPk0RqZlxLu6Tu1oPKDVYS8/oitJo/SULbgGwKWepLGDz2nfcPgTtj2nGBT10kUPLOUtPFDziv7xhTdJRdEOHTHq2zvMYnMB0Yj06jQZqeizU6h7ped5y0Xk2Jg+wer+FefKax54TOuevXeJr93uWUw9bVWSiN2EQTLK6gdfzuWJ2cRfe+ZcD2qLp3RXXkF9nfej8jA/tobbBn+JLvGvYIm1UB0++ZNhvXMPGg0DmeNSfxleahT4in94JdGi9n5jauiOV+zo9uD1Hy7CXU4JmfzJ8ZS9v7PTe0oJOyIatOcsnd/iuBf89uHc3zucoIeL8VLfqPT62di3Db0q8HO3jflncha1GC3ybUqWj03oYnd9nfsAADksogd4CquIvepW84th0DLJ8dyvFE5mVyGoJRz5PHFFLzwOXkL7o+U+zN7UlDIQSZQvOA7Kr/ZhKF/+6bthcck85ZB+EwOfu86iSPPfIK+ZQaI0loR36s1jmNllHy0GmO/PGrW7IsMj6fSjGXHMY4+/znpYwcgDydXaqjfcJbN0YQavdc0+fo8eJM5fTy1y34/46EokyHTqhHkMkrnfIagVBByedBkpQJQvnQNW3tNwb63EJ/JTupNAxtqO6e94vnf0uzOkfRZ/TJyvZbQeW6RRVT3HMNL+qOIjSJpVHd2XTUL14ly5Do16lTjeVi+FG/xEv1zuuQpeYn+x5HH4+H48eO8/vrrke8CAckgNJvNvPHGG1gsFgKBAElJ0kJ99OhRHn9ciivYtWtXoqKizqlXJpMxc+ZMCgsLyc/PZ+nSpRQVFXHVVVfhdDpp107yhhk4cCALFiz4y3527NgRvV5axPPz83n44Ycjv+n1evbs2UNZWRmzZs2K8NCqVas/rfOtt97C6/USCoWYO3cuAAcPHmTPnj2sWCFdm/X5fNTV1aFSnck4+GcyA+jduzcymewvn+vRowcymYyMjAxsNluEt0GDBqFWqyO8na+eXr16nZentWvX0qlTJ95//306NvreZ3KgjJGSO4jBENpUI54qC54KM9q0M4uc6PEgaLQIMbGoOnchWFWJaLMhz8lBkZ5JoLqKuHlSPwLHjyNLTEIVE0P1oRJi0hOoP4+XZNfbhtF38rUoNCqOrdxBdKP2opsn0eGhq1kzbi7ecJKTBmp9+zC0yfGM+OYp6vacRNeonFqvxVvv4mzqfttwBoTbOrJyR+R6kb/eTVRSHK5qK3X5JfSffQeaeH0ksUre7cPQJcdz9bKnqN57En2akapdBfjkIjEpBg6v2knfe69AF6/H1aifg6Zej03nY9nXX5OKpG9V1VUkxmghFASChOpN2JUGHn12Dmq1ipDLSpsWORRX1NAhtxkqXTQ+v4doUcnEW+7gsptHoxcVCDIZ2swELDuPo0kzgADeKksTfoMurxQsPDyutp3HsWw/yr6bX6bX2lfQpCXQe52k24JcjhC+6iRTyEnqlMP+d3+m+Nfd5N0+jLa3DEafnkDl9mPo04zS5hki0RkJuKqt6OrPbAxW/rCNzm9PRpUYi6/WJvVPLqPfulcAsO4vRBl7ZgPI2DqDYQseIBQIcvLnHZRtPYKxTSb1lWaaD+58jtHvNzlQxOjInnotipgoun07i4DdJZ02V5rRpBvRpBrxVlkifxuXCzo9WLYcIWlUd+k3UUT0B0kbN5iYDtmoU+IJef0ReQgKOQmdczj0zs+c+mU3bW4fRqvxg4lKT6B6xzGi0owEfQEQRfTpkjwAOs0YQ9sHrqD+VA0IAlEZCdTuLECXakAQBFzVVgL1brY/8n6Et3Gln2Ac1JHmE0dHXkxaTL8JuU5D7tPjUBljzuErYHOhSTNy4uPV1KzaSWz3lk340qQbqfp+K2IohDYj8Rw9QQwh+t3IdfGk5Rp4619vIQZ9IFMg+pxh/VCEdVai5ncOJ/PWIWgzEzFtPYo23Ri+JmZBmym1Ed2uGR1ev49dt7yCv6gKVWIsvdfPBRHMmw+jyUzEb63HW2VG1zw50q8G3hrGS5DLCNhd1B8vI3FkN3qvm4tMpcRVVBXhTZDLIrIRFHIu++0llNE6su67PDJX3BVmbAeKSLumN6YN+YiP34DKGI3P5KB29V5kKiVZk68h5do+UhypejcyhULywkg3Sp4YVZbIX0QRb4Xk3dh7/VzkWjVyjSriBeytNBPTIZuKZRto/+ZEBIX8DF+xUfT6bTaKaB1Zk0ZH9Ndvc+IsKCflmj6YNuQjyGXSxgNQf6wUVWIs3ZY9hSpR8pALOD2kjh1I9Q9bSRzRjYplG8l++Dq81dYmbfX87WUU0Tqan6et5Gv6YD6rrbN1quWzt6LNkEJz+Ex2olqmU/bxGsRQCLlOQ334gEdQyOn54SOcXr6JVlOuiWCP3+pErlYyeO3LksoFgkS3TufUp+sR5tyJNiMBb5Ul4hHiq7NT+8dBMm4eGKkjKjcN31nrgLfSRMBajzYrRfIyTTXiPF5GfL/2kWcEhQLfWTrvqzChTjNS8/1m2n/2JIJCget4KXH92iMo5LT78DFcBaXYdxyLlEkZP4yQ20ubRVOwbDhA0g398Zab8FWZUaca8VVJ1xeDdhfWrYeJ65rbBH9laiXIBHqvm4s6zUj9kVONPOqMCHJZk7kZsLswbcgn66HR0m+VZhQxOrxVFuz7CkEu4Lc3Xee8Yb4AksYMRKZV0+qth7DvLoh8H7S7IBRC17oZrNiLt07yLPaa7MhUSppf15f4Dtm4yusINLpWqk01kNinDWXLpfAl2XcOp/n4wSjj9ZR+vZHaTYdIGtwJn8mGNtWATKOi+3tS7FyVIZqUoZ2RqZXE9WpD4shuJF0uJWhSJ8cjhsSILNRpRuRqFd4qC7qwTmlaZeLYdgjLL9tJf/QmlKlG/BW1eMtq8VebURpiCPn8EBLxVZoidTXI1n6giKRR3Ql5A1T9uBVNuhF1moQzxoEd8VZZSBs7gKThXan8cRs9lj2FNjMRy9YjmDYd4tT7q8h9/Ebie7fFdqCoicz9JgeqxFjyFtwvJRPxBxGUcgyX5eGpMqPQaRphm4QdvkoThEQc4bps+wpJHCFda/WWm9CGN4yrvttMi+ljcZVUS3pbYyF+eDdcBWV4T9egzkzEV20GAUw/byO6Zxvkei0yjYpW7z+GPEojJQSqshDfuy3WndImYPVP28lbOAnr9qNomyfjq7WhSopDnWYk4HDjC+tE8vX9cBVWoE6Jx7btCLZdxzAM7ow6I4HY3m0ZUPqFtMkjE2j12n2sGjEDAH1yPIfDN1GOrtzBlXPPbEr2n3o9MoUcR/UZXZclJhKskzy8fAcOIk9LQ4iNQZ6QQOyMx3H/thbjm/MleR89hqCRbGBfnZ2QL4A2LYHa4/sj3qY+kwO5ToM3vBZr0gySTRvG8mC7ZrR5/T58tXZcBeWEmiWiSTNKnmVpZ3Sj4W8D1Xy/mYyJV6NOM5Iwqifpd1+OoFQg+oMkjx2Eu6gCw9CuhLw+ar+VwlNk3Tmc7DtHYD96GkEmw1VSTYsHr0SbagQBPGdhU02TtagvMp0ab7WFUwt/pPmkqwk6vUTnZV3QDqg9XELOYzdEbsoE6t14y6Q5oYjWEgoE0GYkYhzUibwFD4AgIFMrse0vombVLmK7twQB3OV1BJ3eM/ZDIIRMpcQXXt8uZE9q0hMQgyEElRLL1iPkPHpDxO6IH9Qp0t/Uq/sgyAT6rX8FRFDoNXgqpNsg5q1HMfRtR86DV3H6k3XospNpfucIMm8dgibNiGnTIRRRGqy7C4jv1SYyrySb43523/IKvqKqJvirToqX5kKlCUEQzos3mjDeaFtnYt96CMuq7aQ/dhOqNCO+ijp8VWa0LdKp+/p30qeOwbbxIPGjJE9HW3huqVMN2A8UkXpjf2I6taD6LLwxDOyIbVcBFSulPAotnrgRuVqJIow32nQjyjgpgWXE1jgLbxQxOgyDOuI+XSMlt6uyULNyJ1mTrz4H+86x9y7RJfobdMlT8hL9j6NQKERUVBTz5s2L/GvYJFyyZAmjRo1i/vz53Hffffj9/kg54UKuXI1IEARyc3O57rrrePjhh9mxY8efPi+XyyMnPo3bAiKbdBdqXxRFOnTo0ISHBx98kD+jKVOmsHDhQvr168eHH34Yqeexxx6L1PPOO++QkZHRpNyfyQyIXBn/q+eUSmXk/028c87i7Xz13HjjjefladiwYSQmJvLUU0+d81vd1sOkXiVtZmaMHUDVb3uw7i8kulW6dG1JKUcz6nLEYADRbiNYU42ybTtkGRnEPvci/oLjeNesxnL/PVjuvwfvlk1oRoxEM2QoFfsL8Tpc5726HfAFsJbWsLD7JE6s3kP7G/oBkDmiK9qkODY99DaOoqpzyh1fuhZ3tYXVN87m9G97aHGjVC69Sy4Bnx9fveecMkGfH0tpDa93n8jx1bvpdEN/qa0hnfA5XLhqrCR1zgGZENmQBDi8dC2uags/jZ1N8W97aHVDP7SJsWR0ycXjcBObFt5kalSm602DyB3QgQOv/4pD8FCPlyAhfln7O4OHDgcEEOTIouI5unc77897Ht+xDVjLi+jWtz8ZSUa8Cj0hvxcCXrwE+eCLT/lyxBQ2D52BbX8RORNHA5AzcTQ+k6PJFY8Gsmw5QtJo6cpjxm3Dqf11N5p0IypDNEG3l+1Dp3N02gf46mwkjewGwMgPH8Ff72bPgu8j/H8z6im2z/4SX72bVjf0Q1DIUejUeK31uGqskWuJIMW7DHn9GC9rF9GnUx/+FkmCU/3LbmLypBiyyV1a4Civ48thM/hp/FyKfttD3rjBtBjVHVtxJT6HS7rmdBZZdx5H2zyFrQMew7LpELW/7SF1zABqf9tN5t2jCDhcaDMTpetWNVaUxmgUMTosW46Qcv1lGAa0R5edQu2vu6n9ZRcBpxt1UhwH730Dv9WJt8YakcfQjyR57H9dksexpWv5acRT7J79Jf56N7k39pO88KIkebhrrOjSjTQf3Zu1N77MzwOnYz5QTNsHrwSg3YNX4jHZ8dRYUcbokCmla9Etxg2SjPIKExvb30fF5+sp/3QdrsIKHIeKEGTCOXwBtFvwAO6yWryV0qZI2tiBTfhKHTMAXU4qcp0Gv7U+Ig+EBrNDQFBpCXnqqTh5kMkPTUIMhZBpokGmBATEUBDEM5uSpz5aw+ahT1K9ahc+s4P0Mf3JGDsA+5HTBBwuBKWcbkse4cCkRTjD89e0/gDFb/3InptmI1PIkWuUJF3RE9P6/ci0Knw1VmK7tWwyZtadx0ka3RuZRkni8K7UrNzJ9qHTKf90LaqkOFLHDIjot89kx1djpeOC+6j7I591nSexeeiT4blyFdW/7Cb77pH4TA4Ueg1yjQqfSbr6Gt0hi5AvgKe0hu1DZ2DedAjTxkMoYnXU/raHZhGdSoj0z1drw1NhwrrzOMVv/Ujlt5sJurzIFDJ02Sk4CyuQaVXEdWuFr9bWZMyCTg/u0lo2dp6IOay/aWMGUPvrHtJvGUTA4ZIyi4vgPF4mxbyM0mBaf4BT767EfaqaoFtqy1tlQQxK1+j0rTPwVlnO29amzg82mSt1v+4mLdxWXK82IIo4j5edV6cUURpOvPQFJ174DPfpGlKuvQxdTiqKmChC/gD1R6RNyS4L7qP+RDmF762ibusR0sJrSigQwF5Qzu/DZrJ/xkcEvQHSLu9OXJcWyDRK/NZ6AvVu5FHS+ijXqYlulYHoD9LsjuEISjlpV/em8sdtAGizkgGo+2036XeNQqZUoM1OIehwYV6/H11OKppmiRJOxeioa5RkTZOdgmn1bpLHDsQ4sju+OjsBhwvz7/vR5qTS5r1HpI2YVCOm1WfKeUtrKH3nR1wnyvCcrkEMiQQcLtQZiYTcUmZqAJlGRXz/jjhPVjTBX1VSHNU/bWf70OkcnrwIuV5L6pgB4SuGUigAMRhEEaML16PEOKADjvwSkkf3omL5JnTNk7HuOEZUqwwUei1V4diODWRavZuksYMAcB49TcjrY++gR7FtOURyONlYTJ92CCol9fulq6WaRjHHHMVVWPJLWD18puRpHfZUNXbNJeDyYuySS9VvewAo/mgNfwybSfW6/fjM9WRNGErKqG7UbDyE3+FmTfcprOkxlTU9plLx8w6OTv8Q0+8HcRwqYVOXidT+tofSj1dj3pxPsN5N+oRhCEo56bcMwltjjehv1vxJuPILUcTH4Nx/Am2bZoQ8PsyrthM/oieW1btIvHU4osdHwGzHunqXhHnZKRE88VaYqV29B5/ZjnV3Aak3DSTl2r64S2sIOFxE5zUn56Gr2XPbPE69/wtbh86gZtUu/A4X6TcPIm3sAPxhL0nrtjMb1Q1Ut/4Ax5/+mLUZt2LeegRPpRnzlsOULl3bCNtym2CH31pP5j2Sl276+CE4DpeE69qHLicFTbNEMu+7AgFpcxIgecIIBIWcms/XkDh2EAnX9MNTWoPfZCcqL5vTL39O8bMfIfoDFNw3n/r8IpwnK6Sr4+Umots2Q9MsEePgjhASKV26Bl1OCpatR0i7ZTAp1/ZFrlFR+6uk957yOsRgiOQxA5Hp1MT1bY/fUk/pwh/Z0vIONmaO48D1zyEGAnjC4UnSuuQS9Acw5EgeZFmX5WEukdaAzjcPImdgB76+cx6GrBRiMxORKeVoLx+Bd4uky4pWLaXMyhoN8bNfwPriHOqXfEzdnfdSd+e9eHfsRHfF5QAY+rZDplJi2V2AbV8hUTkpEXtVDASljWokG6T6191U/7aHtAnD6LDkMU699SM+s7RmOPYVostJwWeyo8tJJWXMAEzr9pF8bV8ch0oi42wc2R3XiXKSxw5kV5/JHLj2WRz7C6n7eRu+ShPRnVoQsDnxlNZG9LfkozXUF1Zy+JlPsB4oovUTN+IsqqLFxKsidpsujGcAseG1yF1ay/ah07HtKqD2tz2kTxiGyhCNvm3mn9oBDRjTgPUyuZyA003m3aMI+fzI1Sr81npK3vqB7UOn4zh8Cm+NFX0b6bZB1sTR+E0Oqn+U4hCnNbIfAnYX8b1aSzK9gD1Z+vFqQl4/SSO74be5EJQKgi4PfouD1Gv7Uh3GD2+VBdvBYgrf+pGjz31G0OVDUMio/f0g8b1ao06O48CkhUS3zaS+oJxTH61m2+hnqVm9F5/ZQcbNg0ga3hVHI5uj65JHwzZHOF58I/xNvqoXgXoP9n2Fkuf1BfAme/4knAeLUBpiqN9/El0D3qzcRuyATnhOVxM7sBOCSkFUpxbUHzhJypgBUhzJiP1iofaXXfjNdmxhvEm+ti+eMN5EbFpBQNcsiSMzP6ImbEuljRlAXM/W+MwO/A7XBe16XU4KsV1bkjZuMLW/7sbQvz2W7cdIHTNA0qNGttT/eQqJ//P//S8jQbzkY3uJ/ptpwoQJ5yR1efrpp7nyyivp06cPoihy6tQpsrKymDZtGg888AA5OTm8/fbb1NTU8Nxzz7FkyRJiY2O54YYb2LdvH3PmzOGDDz4gJiYmUqfZbMZqtZKTkwPAunXr2LVrFzNmzIjEZWzbti3Lli3D5XJxxx138O6775KTk8OIESNYuXIlq1atisSULCws5O67pauTn3/+OX6/nzvuuAOA+vp6QqEQ06dP59lnnyUlJQWv14vJZCItrWmsugZqHL/S5/MxefJkZs2axcaNG3G73dx1110IgkBxcTHZ2dnU1NQwd+5c5s+f/6cyW7RoEd26dYvEh/y7zzWMy/79+/nmm2+YNWsWarWa+vp69Hr9Bev5M1qRcgs9P5/GgUcX4622oGuWRNf3JqOK02M7VMK+SYsI+QJ0WnA/GTdcJt0ksJqxz34ReVY2AHKjEe31NyBodYguJ8GaGggEsEyUrnnoH3kM7RVXYjpZyc+PvkdVfjEAYz5+nF+mfUB9jZVphUuxlddFNhGDfj/a+Gh0sVEIcjn1p6WYUvrMRH4cNA13tZU2d40gb+JVaBNj8dTZKV9/gKDPT8bQzmhT4gn6AoQCQXwuL7UnyvnxsXepr7HydOEnWM/TllqtIuDx4Xd5CHr8iKLI6vvfxFVtpf2dI+j84FXoEmNxm+ycDrfVYnRvlFEarBV1uK1Ofn3xMwZOvpYfpy/GUWPl2ZOfYCuvw+v0sH3PTl7/1wKc1nruvGkwD9x/H8vXS9eexgzuQeXxfcx692vqrFJsrbdef42cNnn4fT5mzJjByYLj2IotvPv+e1Q+vFSKb9U8ib4rX5BOVN0+dt0yB+vuE6gSYxm8+1+EAkEIhgh5fHirLFKsuxgdPpMd0R+k4NlPSLqiJ8YhnQi6fRyZ+g5pNw8i8fIeaFINWIurIl4yoUCQX+9+HY/ZwbXfP0ti+yyQCYjBEKfW7ee3exbQ/9ahtH7qZtzlJgL1bore/pkWD41GGafHnl/CgUkLCfkCqBJjuWz1y6gSYpDJ5YRCIX645RUqdxzj+m9nkZDXnJA/QDDssSXIZWji9LhNdkLBEN9c/SwZpbU0mzia7CnXELA6ceSXkD/pX7R+/jaMQzpJGyUeL36biyNT36HFtLGUvPszrZ69Vbp6lpEgGZmbDpM/6V8giuS98SDGoZ1R6DR4qszk3/sGaTcPwnBFD6JSDNiKqgi4JXmIgSBr73wdr9nBlT88i7HDGXmUrt3P+rsX0H/ePWSP6Ye9qAoxEESQCWgSYlHHRRFw+/h9/KvU7TlJQrdchnz9JO5qC9ajpZTP/4Z2r92LMk4f4avj+w9jHNiRoMd3Dl9ln66l89InqD9RjjY9AUEuw7b/JHtufOmCfNkPFKFv14zea14Ko4FAyFvPY9NmsGvfQaxWO0ajkSVLltAiNxdCAYKOasSAj9V5T9Hj82kcDOOGtrmEG1EtUhHkctyltRyY8i7Nbh9K6pU9QS7DXW4Cj4+D971Bh/emom/bDNEfIOQPIvr8+Cz1OAvKiemUTdDtI+hwc/CeBSiN0bR/Zwq65kkIchmuoiq2D5+B6AsgKOX0+eM1KdaaIOCttnDg9nnI1Ep6rHgBv8ONu7xOylj7wa+0eepmlHGS56m7vI6A3S15TV7XF1dZHaF6N6feXUXWpKtQxukRVApkCjmqhFhEUSTk9UuZeG1ODk99lxbTxnDk0fdRJUTTfuEkdNkpiCER88Z8vDVWUm/sH/E8lCkVeMrr8FvqOXjPAjTNk+m54nmCbi+CTEbQ4+PQ5LcxDupIwpDOUgwomYAYCHH82U9IHNGNote/pd28exGUCrSZCQQ9PiybDuOzOEgc0Q1lnJ6Qz49Mo8RbYcZXa+PgPQvQNk+ix4oXmrR1ePIijIM6YTynraUkjej+t3Qq6apeyNRKRH+AI4+8R+U3m1D3aseAn57FXlCO6PMjKCUZIhOwHT5NyOcntl0zKUZiSEQRpUERpcZTaWHffW/hs9bT/aNH0TZLwlttoXz5JjzVVtq/cieCXIbzZAWbRzxFxs2DSB7UQQq/EAhKgfyDIfzWeo5OfRvHgSKMQ7uQ9/7DyDUqRAF81VYsWw5Rv+s4cQM6ostNQ5kUj1yjxFtu4thDb1F/oIj0B0fT4tnbCPn8+C31+Gtt2HYexXWsFOexUlq8eCfqzAQUURopg329h4DNyek3viXzoWtBLkPTLInKT1Zz7Pkv0DZPostXM9E2S0IQBHxmO45Dp9h388u0mXMXKTf2i8T4zL//TUL+gJQdPSsFb7WZym+3UPntZjq+NwVlvB65XosyRgciVK/cQXzvtlJMOFEkYKlnz4CHyXpqPMljBiKoVSCI+GtsVH62lrS7L0cRrYWQSPWy3zk5bTEVgprRe/+Fv96N6A/iqbOhNkRLXkiHTuG1OEgZ0IGA20fZyp3E5Kax74F/0fvzaex/9H081VYG/PIiMW0zpY0gfxBnSTX7pr6L9YC03vf+fBqBejd1P23DkV9Mh/emRvCt7NO1NLvvcso+Wk37d6ZIiYcs9ey/dS4xnXKIy0kk9cFrcR0pQZliQK7XErQ5CXn9iMEgIYcblAq0uenUfPobp5+SvM5TXnyA1JskL1tPhQnXyQqOPrGY6LzmtHrxdukQLSjiqTJzZOo7dHhvKoJKGYnJZtlxjOJFK+jy0WNEt8kEAYJuHwfufwvb/kL6rn45kpQoWO9mz7i5tF9wX2S9k6kUGAd0wHWqOoxtOQTdXgIONwfveQNftRnjsC50ev9hBKUcn8nB9mEz8NfZ6PjhoxgGdkCh14IoUrl8I4envEPLZ8aTNelqPKerUSUbEBRygm4v3tIaLOv3EtsnD7lOQ8gfwFteR3TnXGRRGvbc8CL2A0XE9WxN3psPSp5siJR/8TvHZywhYWhnWr98J+rkeIJuH47DJdSt3Yfg8lD9zSZavzmR+P7tkUdp8VscHJrwSsTDs+27U4nv3wGlMYaQy4vH48NZa2Pnkl/oNmE4MrmM2PQEvn/oXxRtzOfJwk8i9p5Kr0EdrcPrcKGtOoU8KQlZlA7RH8A6ew66y0ehGTSAYJXkJSoGg5jueQB5WirG999B0OkQQyKlX/7OkRkfAdD319mo4vWIQPUvuzD0boM2MxFPuYltVz1DyBdgwKbXiGqRRsgvbaQG693sGjkT49DOtHrxdmR6DTKlQkpE9eUfRHfIJqZ7S+nQJr+YE9MW02zqdcQP7kzI7eP4w4swDu+G8cpe6Ns2J+jx4S2rI+TxcXjO12TdNYLTn66n5SPXIdOq0WcngyAQdHnZMe4VLLtP0OKh0bR6+DpcZXUE6t2UvbuS5pMk+6nBblMlxEq4qlL+Izug9Yu3k3pjf2RalaTzlSby733jnHK6rBQEhYyQ28vuMbOxHygi740HSLmmD4REPFUWjs9aSs4j1zXp19n2ZMjjw1MuxeRU6DT4bU5CPj9iIEjpl38Q36M1+Y++j655Enmv3k1U82SQCVh2HsdZXEXCwI6oE2ORa1SE/AECDjcytYKN/R5HplHS/bPp6DISkKkVUtzNoioOTnmHZrcPIyVsc3jKTYiNbI6olulS6BG5DF+tjeqfd5B208Bz8CY2J5G0s/AmYHMihvEm6HAji9KgTk+QYkruOkbRIwtJeeJWUsYOQFDIJbw5Uc6xxxcT3SGLVi/ejjKMN94w3sT1bE36nSNRp8RT/vUGjj75EdrmSXR6bwqxHSXHCEQRn8nOvnveoPM7k5vgzd5xr5C34P7wmMnxVNRhP1jMkUffi9jBDXa9/UARw6u//tP3wf/tVP/o1f/dXfhL0r/+0393F/4RXdqUvET/7XTTTTcRHx8f+XzVVVfRs2dPFi9ejNVqJRAIcNlll3HjjTeya9culi5disFgoGXLlhQWFvLcc89FEt04HA7atm3Lzp07eeWVV5psStbW1vL2229jsVhQKpXExMRw7733kpKS0iTRTVJSEhMnTkSv11NeXs6CBQvQaDS0b9+eTZs2nXdT0uPx8MEHH1BcXIxMJuPGG2+kV69eHDp0KLJhCXDzzTfTvXv388qh8aYkwIoVKygrK+Puu+/m448/5vhxyU0/MTGRGTNmnLMpWVNTc16Znb3Z+Hefa7xZ/MMPP7BhwwYUCgVdunRh3LhxF6znz2hFyi3/TDmAXnkV/7gMwJKTmf+4TNp5QvD9HSpR/HMYTQr9tWfv+ahC/s/bmvndn8c+uxCtv/yLf1xGycUtKYUq5V8/dBY1813cgBWp/nnkktY+/18/9G+iMsU/lwWA6iJX86Tgf463QYfn/OMyq/PO9bL+O6TiPxeI3HcRF08udq4IF1FOPG8Q3/83bf0nyXme7Ox/h5QXYfpquUC82b8ghfCfk6FXvLgLUBejH1rh4vC3QlD/9UNnkeYiX1V04j8fsziF76LasgZUf/3QWRS8yHl5MaN8sXM5SvbPx9kZurjoYMqLwOwtmn8ud4C7Mv+5bbnvRPJfP3QeUl+k7JXCP5eH7SIjs2n+g4k7LgZvLlZ//Rc5xy6GLmZNj5FfnP1VH/znduLFykJ+EXxd2pT876dLm5KX6BJdokt0Abq0KXmGLm1KNqVLm5Jn6NKmZFO6tCnZlC5tSp6hS5uSTenSpmRTurQpeYYubUo2pUubkk3p0qbkf50ubUqeof/rm5KOh0f/d3fhLyn6jRX/3V34R3QppuQlukSX6BJdokt0iS7RJbpEl+gSXaJLdIku0SW6RJfoP0qXPCUv0SX6D9O8efOoqalp8t348ePp3Lnzf0+H/oO0Ovnmf1zmYk/20tTnZsL+K7J4/7kHB0CM8p97VlQGtBfVlkf452dJF3sCrr6I5eFiT7Otsn9+uh8bujjPJYvsn3tXGUIX6UZ7EeS4SO+viyt1cd5EF0sX41E44vDsi2rrj7wnL6rcxdDFeDxdjPfBJWpKF3uyfjHjpbpIT0n/RfbyYvTjP+l5958k+UV6PV+M7C/W+9bAP/d4CogXN14XO87/KbpYz+yLGeWL9YgPXIRuXKx9c7FYfzHjfLFz+T/nJ3lx+nGx+Ou7CMvoP4n1rovEG/1F2G3/SRy95Cn530//2zwlL87H+xJdokt00fTEE0/8d3fhv436/D6XQ1PewZFfcs5v2maJ9Fz5Isp4PUGXlz03vYx9XyFRuWl0evN+YjpkUzDnaypX7qTLe1NQxUVhyy+hbPkm2j13qxRMHwFvrRUxEKLmxfdx7jqKoFaSt3Ux8lg9iCKmb37H9us2Mp67F0W8HjEYImBxYPpyNZa3VwOQOLo3rV+9F2W8HndxFYfue4P6cMKcNm88SMLwrgTdXkLeAIJchvmr1XhLqkh79GY0LTM4etUTuA4WkvnCPcQO6YY8JkrK0mmrp+SRt4junUfrW0YiiiKOo6Xsf/hd1MlxdHt3CsowX/seWkS7Z28lbXQvlLFRuMrqCDo97H3mU0w7C9C3SKXPu5ORKRXoMhOQa5RYD5+mbncBqYM6ItepCTik7KwyhYzolun8lncfQbePfqteICo7FXk4aHd9YSX7p7yDJs1Im+ljEUMhxGCIgqeX4q0y0/G9qSjionDklxDfrx0KrRpXSTX1x8uI7dyCoNvbZFxzpo0ha+JoBLmM+uNl7Lz8KUR/kKTRvWn76j0o4/WIgSDu0lry73sTR34x3V+/l9ThXfDW2Vk9eAa6zESG/PwcGqMUF7b+VDX242VY8kvIuKInAAqFjKiW6dgPlUgJGXRq/OZ6CIUo+2w92qwk0sYMQK5V4S6r4+B9b+LIL6HlPSNpMX4wCAJFn/9O+a97GPrzc6gN0SAICAKsueIZkvq2o/n1lwGgDLflOFSCIlpLwOlBplRICS9EMZKUIGBzcnjKOzjC+tLujQdIHNkNuVaNt9KMPb+YQ5MW0n7RQ0S1SEOdapCSoQgCrpIqSR6HTtN1wX2khOWxbtB0dM0S6fnuZPQ5qVIyE19ASphhcqAy6HGWVCMAFat2UfD69+hbpNJjySPoc6Sg5ACF7//C4Wc/i8y5uM45DFj5AsdmLiHtpoHhhAnFHJq8iP5730ahUxP0+P4RX7lP3iwlQTFImccRRdxldZFx7vjG/SQN74Kvzs7GgdPQNkuky3tTiG6VTigYwl1WizI6CgQIONwAyGOTCNbXQbAh03AMT780jy5du9GvXz9Sk4wEHLWR3xuTplkiHcNJLuz5xfhMdhIGdybo9jbR38a8dVj8MEmX9wBRpOaXXRyatBDRH6TD+1Mx9GuPMjYK5DJEX4CdV87CkV9M+zfuJ3F4V3x1drYMfAJts0Q6vTeVqJyUyLMyjQpvtYWQx0dUizROzvmKU+/8HOlr/72LUBqikSkVIAjUF5RxePLbOPKLaT37DhKGdon01W+rp+P7D6Nv2yycgCOEIAh4Kk3/iK9Wz00gdcwAFHoNYihEyO1n34RXsW4/ijrNSPuFk1CnGtGkxhN0ejFvOYTPZCdt7EAEhZyQx4c8SoMYDLHrqmcuuq3z6ZSn2oI6KU5KtuAPgCAg06jwlNZy6KFFOPKLaTX7DlJvGohMq8ZTWsu23lOl9j9+nMQR3UAQ8FscWHcc4+jUd9BkJNJm3j3IojT46mwooqVkXI5Dpwi6vcR0zEauU6MyxiBTK/GbHewdPxdHfgnaFmnkvf8IAKpUA8p4Pb4aK9ZtRzAM6YJcoyLo9SNXK3GfqmZX/0ciY2sc0pmOix9GplLgMzvYNugJApZ6ADotfZyEIV0AkbJP1nL8qY+brDW+OhuWzYcxDu2CIkaHXKcGQcBTVoc6JR6ZRoXrZDk7Bz7eROe1zZKR69QIchlBt4+ShT+iTolvokcNupV2lgwNgzvR9vX7UafEI4ZE/HV2Qj4/AbuLutV7SBjVHXVyPHKdVObwxIUoE2Jo8+o9qFOkREaEQhS//h0lC74DQN+uOZ2/ehJlvJ6Q18/+8XOx7TiGoJDT+YsZxPVuC4KAefMhDtwyB8PgTrSZdy+qxFgCVie+KjMFMz7Ase8kSTf0o9nEa9C2SEUWvr5bPPsLTv/rB9RpRtosfAhVYhxiSKR65Q4SBnc6g2/h+QzQe/1colplIAZDHH74Xaq/3wJIGd0b8Hf7ba/R/V0pIZ8YCiHXqlEnxERwv/6EdA3YsmoHp1//BnWakc4/z0aZEAtiiPIPfsW6OZ/cOXejSo4nWO/Bb7ZT+elaTi/+JaIjXb5/ltjurRFDIWp+3MrRKW8D0HPj60TlphLyB9lz1ayILdJAzR+8ilbPTcBba0MZF0XQ5WXvTbOx7ysEaIIdJ1/+ipxHr0cZH40iLgpvpRl1igFBEBDF0N/Gep/JTuoN/SWdd3sRlIom81KmVtLzlxeJyk5FUEgJw7YNm4HoD6Jv14xuXz2JKiEGBAH36VoO3LPgjF0oE+i7+mU8VRaOzvyITu9NRZ0UhyJWh1ylJBQMUvbFH8R1ziGmQzaFc76i9B3p5bvl7DtJvu4y5OGkUIJchqe0FvepamK7t8JXZ4vME4DWL95G5h0jEEURMRAkYHcR8vgo+3w96pR4EsNya7BvWs++g4zbhyMGQ5GENTtGzsQ4uBPt356MIlZKCEUwRNV3m/GZpaRgoj+Au6Sao1PfJnv6TSRd1QtlQgyIUhK7E7M+JqZbq8h8bzyXu379FNqMBASlgoJnPiHj9uGR5CmqxNhzcL7XxvmN9OWZCE6m3ToUmUqJGAgQdHnxlNWxc+h09O2a02bePcjjolAnxuG3OLAfKKJu7T5aPTdBSn4kl0USv+Xf/+Zf2gE9V72Evk0zkAlScp9TNRHdAMh74/5IOU+lOZxgbyEtn7yZlGv7oE6JB0HAV2dn77hXmr4zyGT0zX8fuU6Nu6Qa5/FSYjrnItOokEdrkWtU+G1Otra7uxH+dqJTI/zdOmgaAUs9xsGd6PjuZORRmiZYD5B+7xWk3ToUVVI8oijiq7bgPF5KbM82KOOjCQWDEtaX/H2yodqKAAEAAElEQVSsvxDedG6ENzvCeKM8C2/EQJCT76ykeu0+Bqx8gUP3vUHNzzsAGHjyIykJXEjEfaqaE89+SquX7kCh1yAoFAQcLio+X0/Zv74HIKpdczp+9VQEi81/HCC6fTZBtxf36Wpiu7fGX2dj18DHzvA1tDMdFz+CTCEn6PKyb8JcbLsKzsGYxrr4f5r+F2a3/p9O/9MPRy/R/3CaMGHCv73OSZMmYbfbz/l+/fr1PPbYYzz++OM89thj7Nq169/e9sXSc889x9SpU3niiSd48sknKSkp+csyb7zxBo8//jg///zzXz77T+nw4cO88sor53zv9Xp56623eOyxx3jssceYNWsWHo+UFfrpp58GpEQ4mzdv/rf3CeDI44tp9+o95/0t762JeGusrM24FfPmw3R6X3q59FvrOfzUUorDL+9tnh5H8Xur+KPPo/htTjq9+QA7x81lQ//H8dXZ2P/gQg4+8h7N5j4EQHTfjriPlnAg90ZO3PIMhmsH0OzVyZQ9txh/rZWAyUbJpHnEDu2BNjsFAGWcHtfxUqxbj1Dyxne0btTnqq/+YP+4OaiT4zkw7mV29H8EwzX9CXl8nLz3Fep3HAEgdkg3NNmplD7zAd7iCnzVZk5Nf5vmrz1E0l1XsXHkTDYMmoYgl5F2bR/aPT2OovdW8XvfR/FbneQ9PwF9Tgrr+zzC1utfJGB3sf/h9+g+/14A6gsrWTN8Jrbjpex+bDHeOjs+u4ukvu34pe9jbL3rDXx2J2uGz+TY7K8wbTuK3yplEHWV1FD84a/UbjyE3+bCdugUHebeTd2mQ2wYMp2Nw55k/8Pvkff6fbR8ehyn3lvJlj6PoG+biUypxLzlCOVfbSBhSGc29364ybhGtcmk2b1XcHTaB6zPug2VMYbsKddG5OqttkgZax97H9EXoO2rkuFYsmwTm8a9GpFzz7cewFtjY9P4VylfvQeZQoGjsAqFTsOa4TNZM3wmJ2Z/ic/s4NTbK9h55TNYth3l9Ae/suOKWWRNGo2hXx623SfYde3ziL4A7V69B32bDFqMH8yaK57ht6FPkjqsC33en4ynxsavQ2ZQs/kwoXCsyuPvrGT18JmsHj6TE7O/wGd2UPL2CvbfOR9tRiKWncew7y/EU2HGU27CV23h6OOLIzwBVHy1AUd+CX6zgy19HiZgdZI+bgj5973JyZe/xF1ai6e8jvLP1zWRx6mvN7L1lrmReto/fQsn3/uFnfe/hWnncbx1Ngo/Wo2jqAIxGGL9sJn8MWwmBa9/H9EPn6Uex/Fyfkq/laDXT/roXmcmnEyg3dO3UPPHQVJv7M+p91ZF+tdt+SzEQJD646W4Civ/EV+mDfkUPP+ZxFeFiaoftjXhq+yrDey8+Qw2Nczn31rcReUP2zi9dB1VK3dSuyGfbde+wKbB0wm5LMj1CVIBuRKZJobbbrqOUcOHcO+99xB0Nvr9LGr59PgIb4ooLYa+eWzpPZWKr/4gYUhntvSeeg5vKkMMhXOX4SqqivAFUPn1BtyltZg2HKTq+y347a5IufKvNrDn5jPxMls9PY6S91ay/763sO48jrfWxuklq7Hnl4BMFsGzxqSI01P+2TpMGw5S/tk66tbto+2rd5MwtDO67JQmfW359HhOvbuSDW3vwbarAF+tDVdxJebNh/82X61euA1ddgolb6/Atq8QR34JNb/upsN7EvaKgSAFz36KI7+Yo9M/xG+rR5UUh6FvHr+3uIOTL38JgkDpB79SuXzjf6mtc3TqskeIaZ9F5fJN5D/wFkGnF+eJckqX/Ib9YHFELtrsFA7c+ipHH3lXepEFjMO6YBzYkSNT32Hv9c8h10qHFc2nXEvb1+/n5EtfsG3QNBR6HZ5yE1v6PII6KY6onFS2DZmOXKcBEdbl3EHA6aH9Ww8C4C6sYPfQJyh6+QscBwrx19mp/Hw9xiFdOHLv6+y/4Xl8VWaqv9+M0ngmyR5A+7cnc+rdlazLvBVXYSXtF0rrU8KwLhgHdGRrv0fYc+NLpI8bQlSrdCC81tz8MvIoDbrsFE489RHu4irqj55m3/XPE7A7Ma3dS8Vn687R+brfD+I4cgoxGKRowXdsHfQYGROGEt0+q4luNOhWExnKBFq/cjdiKMS2fo/iLCgjUO/GsvUItSt3cmrRCgpf+gL7/kJOvvQFzhMVtH71btq8cjdBrx9frQ13cRV7x7xE0ujeEX46fPAInrI6fs+8ldIPfqV9eOyTrulDTPdWbOv/KBvz7sHQL4/4QR1p/cpdeMrrOHTPAvwmGxWfr6PFrFsBqPl2M7WrdhB0etk9+HF8JjvNH7khoreFz37Crv6PsPOKp2l+/5VU/bStCU4B5Dx2A+pkA+syxnPsySW0m39fRIanG+Fv3tO3UPjeL6zt+yjO4irkGiXr+j9Bxa+7QRDYPXERvw+byenXvwEgtndbPGW1bG52C/njXibt7lG0fO1+jj34Jgevfw5fjYXjUxaSdudIdGHZNJt8DVFtMtnQ4jb2Xf88UW2bSbo8tEskU7O3ytzEFgFQpxkxDOxI0OPDX2djXcZ4LJsP0/H9hyX9Ogs78v41UcLD3lOpXbULy/aj2PcX4jPZ8FZb/xbWN+DowXvf4MTLX0kY0GheAoS8ftwlNRx+5F3WZd+B0hhD7gwptnWnDx7Bb3dh+iOfojd/QK7XNLELs+69PLLR24CjvlobglzGyQXfc2zWJ6Re25fi91Y1wVHj0C5Etckk6PRQPG8ZAKZ1+6n9ZSe6nFT23/wyZ5NxQAeqftrGuqzbIBSidOlatvR/jIwJw4hpn9XEvmmQpbfSzIE7XiNgd7Jj5EyQCbR55S4qv91EwObCVVTFjlEzie6Yg/NkJdsGPs7OwU/gKqyk9fz7JRx88wfqD5/CkV/MsUffpdXLd0fm+9lzuWzpGrYNegJvtYWcx29k37g5FDyzFH3bZuy/7dUm45UwtHNYX57CW2Wh9at3YxzaGW1OKt4qMwfveR3H4VOIgRDW7ccAIphYf/g0VT9speq7LQSsTmK6tMC+v5ADd75G/fFSQr4Ahycv+ks7oNULtyEGRQ7cNR/7vpMEbK4mutFQzh4p9wh+a71kP2w8hKCQY9l+nJJ3ViJTKSL420CtXr0XMRDEuuUwVV/9jnFIF44/9i7eKjPeShN7Rj2J3+xoUqZDGH/XZk7AVVhJh4WTQCbQ/s0HcBw+zbrs25tgfVSbTNJuHUrRK1/h2H8S5+ESTKv3YBzSBV+NlZPPfYKv0sypt75HaYhu0taFsP7P8Kb0641sC+NNuzDerGuEN+v7P0Hx0jVk3zGMDrPvoOaPg430vjOCQs7mTg+y9/oXCDo9tH7lLvaPf0XCBYuDg3fNJ/m6y9C1ygAg74NH8ZbVsTFzHKa1+0gY3o0dvSdT8Ph76HLSOHjzubdT8t54kNIPf2Vds1ux7Skg780HIzp3tn1yiS7RxdClTclL9L+CTCYT33//PS+++CKvvfYas2fPpnnz5v/leoPBf9+1xSlTpjBv3jxGjBgRyVp9IbJarRQUFPDaa69x1VVX/a36z+7rxfR91apVxMbGMn/+fObPn8+DDz6IXC55Ub300kuAlKX8/9WmpG3PSRQxOsm77CyK7dKCU29Lp90lb69AmRCDKikOX50d2/4iQmHPhoR+eVStkE4HbQeKEQQB96kaAjYXFT9sI3lUd8mTJHz1OHZET8zLpJc296FCBKWCQJ0VuV6Lc28Blh83EjusB47th0gMe+BFd8ymfOkaAJzHSlHEREX6bN1+FE16AiGfdPor+oOYf9yMtk1zvEVnAqfHjeiJ6Zs/iBvRk5olK1HEROErq0UerUNQKZBrVAhyGXKtCm+VhYTL8qgMn3qWLdtIysjulC7bRNDlxbr3JMoYHdp0Y4SvBkrql4fP5qS+pIaA3YUYlK5nmPeeRBWjQ5MUR9p1fSn/fmukjLF3W1Txesq/34rf5kSfk4IyRiediIdJoVMjimDol0f1ih2SR58hOmLsReWmEXL7UCXFNRnXqJbpyFQKqr7djBgMUbd2Hyk39AMgpmM2vlobvhor9cdKERRylPHRqJLiqNt+DF/4NBnA0DmH4+/8TPWGfI4v+hl1Qgz2wkq0aYbIMynXXYZcp6Z6xQ58NVZOvbuSpMu7E3R6EANBRH+QiuUbse05GW5LT2z3Vpj2nCTo9iEGQ9RuP0p8XhbH3vkZx4kKDs37BkGpQGXQN5Gz1JaKmhXbiWqZjnXnMRKGdqVy2QbEQBBnQTmKmCjcpbXn6EtMp5yI11/Fsg0kXt4DgMRRPQjYXcj1Gk4tWhGRhyYpDtP2Y/isZ+SReFke5T/voGZDPiFfADEQwrLnJIIgQ6aQoznPnIrvnMPJt38msX97nEWVKOP0qMPP5dw9ksqVO/HW2dC3aUbNiu0A1K7bR0znHCq+/B1VYhylH/76j/gybzhI4ohuBOwualbtQpDLmoyzefsx/I34ajyfy5ZtJOXy7qRe3ZuihSsI2JwAiAEvQvh6vyBXIQY8tGrTDq/DDKKIoFAiCDI4zzUoQ7+8CG8hf4BQeH5E5aY30t8TTXjTt82kKlzmfONVuXwj8b3aEHJ5InxZth/Db3VG2jWG541pw0FpvIIhrHtOIAaCyBRyZOdJ7CTXqFDE6qlcvpGKZRuIzstCERNF8nWXUbl8I0Ckr8YBHahZsZ2gy0vIH0AMhRAUCjQZCX+fr5E9qFy+EW16AqUf/IIiJgrzlsMootQS9tZYceQXY+iXR9U3m3CeKEeQy8+RYfK1fTi1aMV/qa2zdSq2ay7OgnLierXBtH4/PpMdb6UZ254TCHJZRC5Vyzdi3X4U67ajCDIZqqQ40m4diqu4Svpt2zGCbi+KWB2aNCO63FSs2yTPTF1WMlG5aQB4a63IozTEds0l5A/gLq8jOq85FV/+gTo5vsmalTCqB/X5xbhLqsKeSj6cR09j33UcQSbDebwMmaKpLipjoyh+/VsATr2/ivg+bQFIHy/11X2qBusOqa8pN/SPyCNgrUeh11K1fCMJo7pTFpadJzwfY3u1oebHrU3aMvTLI6plGrW/7Y7I0FdpwWdy4K00N9GjBt1qLEPj0C74TXZcJypwF1ZS/f1WPKW1JF7eg6rvtxCsd5M4qgdVyzci12nw1VpRJcURcHnwlNbiLCijctlG4nq2ofqHrSSMkuaPJjOB0sWrACj/ZC0qozR3tM2TCLm9eMvqEORyAg43ydf0wV1cTcjtQ6ZTU/PDFuL65uGttkT4TLr2Mmp+2ELSdZdR9dk6BKWCqHbNpfUl7KkTdHqQqRTUHy09Zz4nX9uXqh8kT6WKL35HplSgbydtBpoa4VTCZXlUhNfmyl/3SF7tp2twHCsj5PGTMrJbE/nH9m5HxZJfJTlvOYwoigSs9Tj2ncSx7yS1P2whfkBHXCfKJa9SIO3WYVR8shbRF8C+5wRynQZVUpw05otXEbDWE/L4mswxgNYv3MaJFz5HplJyeslvAJS8/VPEfkoc1aMJdihjdFh2SJtR5V+sJ3FkD6p+2IIyPprqH7f9LaxvwFHzhoNEtUgl5PbhPFkRmZcN5eJ7t6F6xQ4EpZyAzRnReW1mAt5KMxXLN1L2yTqUMTqU8XpUSXGoUw0kDu9K2efrgTM4GtUqnfqjpRh6taZu/QEQRaKykiMer9K87E7Niu0IchlRLTMkecXpsG0/BjLJ0+9s0jZLwnHkNLFdc6kvKCe+V2tEfxCfyY6n0hKWm2TfpFzXNyJL+4GiCK+xXXNxFVeHb2o4qFy+kYRhXan6YSuqhJiITWbbU0B0+yyqlm9E3zaT0nd+RhEThWXzYQS5DHdZLYFGayNIc7l08S+4CisJ1kvyd5+qIWF4N+rW7iVxVI8mOJ84qgeli1fhb6Qvydddhm13Ae7iaupW7kQRtkFD4eR9DZho6JdH8b9+JOnKXk0wO3FUDzynawk6PX/PDhjZg9Pv/UziiG6UfvgriCLyKHWTcpbtx4htUm4jSZd3J1DvIhQMUfbpWmy7CnCX1TXBX3WqAeOwLlR++Xu47+kE3T4y7ruS4pe/QBDC43zW+5EyNoqi1yWP7VPv/0J8n7YS1ofbEv3BJliva5mOfc8JjEO6ULVsA9atR4jr356g24euZRqVS1cjyGQ49hWhiNad09b5sP6v8Mb3F3hj2XWCkD+It9aKt84WaS9xVA+CTsm5xL7nBKqkOLzlJlQJMbiLq6lcJumjhMXdAdBkJlK2eKVUQTAICmnttO85gXCBuaKM0+M4ciqsyyci7wtnY8zZGHWJLtHfpUvXty/Rv52qqqr48MMPsdvtqNVq7r//ftLT09m9ezffffcdgUCA6OhoJk+eTFxcHA6HgzfffBO73U5ubi7nC3Nqs9nQaDRoNBqAJv8vKSlh8eLFeL1ekpOTefDBB9Hr9Tz33HNMmDCBFi1aYLfbefLJJ1m0aBF//PEHe/fuxefz4fV6mT59OkuWLKGwsBBBELjxxhvp3bs3Bw4cYNmyZQQCAZKTk5k4cWKkzT+jVq1a8dNPPwHg8XhYsmQJpaWlBINBxowZQ48ePXjppZew2Ww88cQT3HXXXcTHx59XZosWLUKv11NSUkJ2djYOh6PJ5759+/Lxxx/j8/lQqVRMnDiRtLS0C/bNYrGQmJgY+dz42QkTJvDpp5/yxRdfUFZWxhNPPMHAgQO54oor+Pzzzzly5Ah+v5+RI0cyfPhwLBYLb7zxBi6Xi1AoxD333EPbtm3/Uj6eSjOaVAO+GmvkO6UhGkIh3KV10jMVZhBBk2rAWXNm8ZXr1PjtzoiRJ8gE6ZpYmFSJMWSMHUDOxKsovvMFqe4UI74qM61/WYA6K5Wgw4Wvog738dOkPnErNfkn0bbLRtc2i+B+6UVGnWrAU14XqddbaULdqM/qpDjEwBmjx1dlQt+lZRM+lSkGfBV1kb++SpP0/9IaXIeLGLZnIUGPj9o/DmLLL2nCl7vShCJWh6fCBEDK5d3RpBno+vZDbBx3xntOZdDjtznJHN2L0z9sJf3y7iiizsTFdFWaicpKImlwJw7N/ChcJhq/3Una1X1Iv6EfZV9vwNC7Le7wuMR3y6XtzJtRJcSSP/FftH35TsRgiDYv3o77dC2adCMgjY2n2hIZy4Zx9Vaawy8nOoIeH9GdciInyerUeORaFSFvIKwLJhR6LZpUA9TVN+FLDIVwltWF5SFtPmXfNICiz6SXFblWRcKQTvjqbBG5eSqkPmgyE1ElxOKtseIpN0X0TqHXErDWk9i7Dap4PUGPj7QRXSVZhdtyVZoBMXJt/ExbnfHV2RGDIZzHSolqnYEyNgpvnR1ddjKe8lo8lSZJLuG/vhorSkN0xPBu3McGeagSY/GbHLiKqxrJIx5Po/nRMGYNfCr0GuR6Nc1vGYRl30kS+7al//ezcJ2q5vDzn+M4Xo7KEI0YCuEqq6PZLQOpWLGDlg9djTY1HkEmkHpFD7bc8BLdek4k6PJG6s6YMAyCIXy1NmRqJZ5y00XxJdeqiO2WS9nHa1AlxUbGub7mjBe88iy+PBUmonJS8dbacBVXRZ6TaaIR/VKMWDHoQ1DGQzBAwO8DQQCZAjEURJDLm8xLpSG6yUa9PEqDQq+J9NHbRH8l3hqu8HGWTjXmSxEXja/Wht/hivDlboRTEl9n2lWE280YN4jKH7ZJVxH1Wvw1liZlxFCIxFHdie3agvIv/4jIXNssMaLHEN5A06ql+mUChv7tkevUlCxagb5Nxt/mSxkreQqqU+Mj45x+yyA85WeNs92FOs1IdPts3Keqm8gwUO9GDIYi+vtfbiusU+oUA67TNUSHPcYElRxBqSB93GDpZT8pFm1mUhO5hAJB1KkGNGnGJvjtq7MR26MVhS98jqZZIgmjumPeWYAYCkXwzLa/COPAjmjSjAgyAW1GglRPhZmQ1y+NRY0pzLcBVaqBmu+3YBjSGW+1ObI+eCtNJI7uTSD8ktgwtiGfn4ThXan9dTcxHbKRh68cq9PPWmvqbOjCHvsNJCgVeMrrIutSw3oUdHqka6SltefofFROKgDa7BT0GiUxnVtEZNhAnkrTeWUY1TqDoNMTWX+8FSYp5IYvgDs8L+P75ZFweXf8Jgd7r3+e2F6tQRCQa1Ros5LRtUjDW2WmfOkaYrrmAhB0edFkSPZH0ujeIJOhTjWEN1w89Dv4HnKdiqoftqFOjsdTYeL0Oz/T5auZyHRq5GolOwecuSapjNfjOlFG5oOjOXT7q6TdMQJ9u2Y4wy/OAPr2WSCTYdt9IqKLDfNZGa/HeaI88mzQ5SG6XXOqj575TpDLzrE5hLDNkTK0MzKVgtwHriChTxtKn1+K63gZqlQD3rDs1JmJCHJZ5DOAt9JM3IAO6NtnY997EpAwXpUcR7dfZhPy+Ak6XKhTDRe0Rdw1NhJHdpO8w6qkNauhjcb2U8N8O6OHATRJcfgqzXiqLGhS4mkz9x58VRYsWw4Tf1m7v8T68+Fo+i2DKPtkLaqkWDSpBkKBEAG7i16rX0aXnULFso0YwpszQZc3zJeJlNG9QCbDb3WiSTWQNfkajr/wOQq9FkEpj+Cop9JMyB9AnWogZXQvFNFa1CmGJh5x6lQDVcs3cvqdFeQ+dxuIImJA2jz1VprO2ShRGqIJef00u2MEze4cgRgKRTaYZCoFMuWZgwVPpbnJXOn69VOok+PJvHskjvwSvBXS2q1OiSfjjuEEnR5OL/4FfZvMSB1p44ZI8+qsuZwyZgABuxOVMaYJP2evXw361yB3R35JxDu8Ybwaj3eDvmgzk3CdrIjM56DTQ9DpRqaWDsbqj5WSfGN/AnYXyVf0RJNuPAezo9tn4Squ+lt2wNlYL1MpcOSXoIjR/aX9oEkxgCjiKTeRPflqbLtPoBrRNYK/uS/eiftUDf5aa2TMvdVmdLnpxPZqiyopjtZvTIyEdDij934Shneh9tc9xHTIQq5RNWmroQ8NWO88Vkr2k7fgKa3B95ON9HuuQJUYh7fajMwkxziqO95KEwlX9IiEx2na1rlYfyG8qfmbeJN1x3AQJHtYoTtj56tT4xGDITp//ZR0SCuX4be70KQY8FSY8FaYiOmai33vSeIaYbE6Q7pdou+QDQhN1rDzzRVvjZWWT4+n1azxEL4S3tB+Y51r0I9LdIn+KV3ylLxE/3Z6//33ueuuu5g7dy4TJkzggw8+AKBNmzbMnj2bV199lb59+0Y27pYvX06bNm149dVX6d69O3V1defUmZWVRVxcHJMmTeLtt99m9+7dkd8WLlzI+PHjee2112jWrBnffPPNX/axoKCAhx56iGeffZZvvvkGnU7H/Pnzee2112jfvj12u53vvvuOWbNmMXfuXHJycv72Nev9+/fTo4d0Ev/dd9/Rvn175syZw7PPPstnn32Gx+Nh2rRppKSkMG/ePNq2bXtBmQFUVlYya9YsbrvttnM+p6Wl8fzzz/Pqq68yduxYvvjiiz/t25AhQ/jxxx956qmn+Oqrr6isrDznmXHjxtG2bVvmzZvHVVddxfr169HpdMyZM4c5c+awbt26yBXvTp06MW/ePObNm0dWVtbfkg9w7sbzBWJe/9M8XPYDxVR8u4U9d8wn7fHxZyoXQxy//BEO97pbijuj1+I9WUb1O9+R/OD1xA7rgftoCWIgdKbMuZ35C57O+kIQmv4FEEFQyND3ymNdzyms6TQRhU5NauNrteehql92Y9lzksPPf0b7aWOatiEIpI3sRtmKHdLns/qR0LM15l3Hz3hxhbtj3nmc3Xe9Tkxec2QqRYSJql9283v/x9l153yyp1wj1RGOcxR0es5htPEYiaKIq7gSv9VJ12VP0/XLmbgKyhrFXhE4n2zP1YdznxGUcsRgkNPfSifNqcO7YttXeN64Lp0/fIT6Ju1GWsJ1upaji1Yw6OsZDPhiOrbj5ZwjNJqymXZWW84T5ZQuXYNcq6LVcxMiGzONeYnwdF5VOiMPlTEG08b8s7t5FvPn1qGM0UnXaxf+jGlXAbseXEjRh6vp+dFjTcoIChkpI7pRvWZfhK/2L97GkRe/lPhpJOuE4V3xWxyITcaraZ//Ll/qVKMUV+vbzef5PfzUeepQxGipaOzVe1k7ZOpogk7Jw4ugn6DLhqBQI9PFNRmoc+fg2Z8bzw/hnD6J4Rhxf8YXCBgGtKeqUR//Es8EAUV4vCoj8ji3jLfSjHXHMQqe/4y0sQPPvFidl6/wlyER275C3GV1xHbNRaHX/W2+zu6wNjMJMSB5YjQZZ0Gg04ePUjBrqaQbjWSoiIvC9PuBf19bkcfOHh+BqNw0xEDwjE6dr53ztK80xCCGRKq+3czRh98l484RdF/+FMhkkVAN1T9uRfQHaTlrHMrYKBxHSxHD3jYiZ42xTEZczzbUrNjGGT2SftJkJiIGQwTtZ7xmEaSN0cw7R9Br9RwpBqd47hxrwsN5SWjyjCoxFvPv+8/7iKCQI4/SYNpwEG+1lY6LH5Z+/Jtr79nfqxJjcRWdsRdchZXk3/U6Vd9uJuOuUZEiupbpWLYeoXjBt2ibJxHVOiNSpv7IaRKv7EmP1XMkLxtRBFFEl52KKIps7vQAW3pMJmFoZ2RaSfcz7hhOwTNLKZz1MdYdR2mzoPFVTgF1ZqLkqXqs9BzRyXUa2r/5IH6TPeJlJj1zYdn/pc0R1stWU6/Ba3FwcObHlP+wjaIPV5P30bQmz8h0Gtp98Di+amuTwxJBpcQwpAuFz3x0pl8yAblex57Ln+LkC59K17dF8bx9RBSRaVVkP3wdhXOX/YX91OhH4SweQyJBt5eDd85HERuFpnlSk98viPVn4agqfEjbMC8bY8D2oTPY2HkiMe2bI4TtDMeR06iT4shbcB/yBj1AJLZna3x1NuwHiyN1N1Dpx2vQZaeia56MXK8Ny/NcYJTrtSSO6oF1y2Hqj55GrlGRHPY8Pp/uBxwuNvWaQsELnxP0+FAnxTYS4DnVA7DrqmfYMXwGjsMlJI/uQ1T4SqxpQz7VP26jcM7XBF1eUsLxqAGaP3ydhHdVliaVyXVqMu4Zhetkxd+fmxf48Zzxbvxoo8VWlRhL/ZHTkc9HH36XtHGD0KQZUei1EUxsIEWsnpA3QNDl+Vt2QOOGU8cOAFGkbl2D/fEX9kP4+9Sx/QkFglh3FUTw19hghzbazGwoIMiltchxoJDKr9ajTkto8oivzk7mnSPpvfrlM/h7vj6E23KdKOf0wh+J6dqKFs/dhvNwSWR8SuYvJ/3OUUR3zpU2dhuP2z/E+n+CN9Gt0jn12e/nsWsFjk37gF3DZ7B/3ByUcXpU8frzGlhiWKmdR06ReGVvuq2eG95UFZuq33l0URGtpeCZpWzqOoni+ctRRzYeL4Kv/wsUCv3P//e/jC55Sl6ifyt5PB6OHz/O66+/HvkuEJAWOLPZzBtvvIHFYiEQCJCUJBlAR48e5fHHpaDOXbt2JSoq6px6ZTIZM2fOpLCwkPz8fJYuXUpRURFXXXUVTqeTdu3aATBw4EAWLFjwl/3s2LEjer10PTM/P5+HH3448pter2fPnj2UlZUxa9asCA+tWrX60zrfeustvF4voVCIuXMlb7aDBw+yZ88eVqyQriX7fD7q6upQqc6c4v2ZzAB69+6NTCY772eXy8WiRYuoqpK8F/7qSndWVhYLFy7kwIED5Ofn8+STT/LSSy+RkZFxwTIHDhzg9OnTbN++PdJmZWUlLVq04J133iEQCNCzZ88LbkqWl5ezceNGDhw4wBCk0/sGwyzzzhGk3yrFd0ImQ5uZgHXncTRpBuklPWLASRR0eVHGRCHIZYjBkPSC3GiB1qQZ8VRZMG8/hqpZCvL4aPxVdahSE3ACwfAJpCrsrWH+eq0UjB6QRWlxl0reTt5KE5r0M0aNOtXYpC/eGmuT01FVihF/lTnyOf6qy9B3aUX2vx7BvnE/qrQEVKlG/NVm1FlpOLYfwmeSTsQrV+0ivltLlDFRZN01kmbjBklJauwuNGnGSJ3aVAM1a/bRcuq1qAx6fOZ6fCYH2pR4QoEgA76cgbO8joDLGymjSzWQ2KcNFcs3AZB153CajR+CNjMR09ajKGP1OArKMfaKRptqwNOIR/P2Y2jTE1AmxJC34H6UcVGI/iCCUo7hsjw8VWYUOk1ELg3j6jc5EGQCO0fNRAyGyHtrImIgSO91c1GnGak/cgpFjDZcxih5kYTraD6mH/qsZAZ+9SSCTEZURgKmnQXkjB+CTC5n96OLI/1rdm1vKpZtpM1Lt0f0QZuZgCYzkYDdhUytxHHkVBPPzoa2qg+dRq5WkTN+MGlDOkmyykiAnQXoUg2AgNdsb9JW5bINtH7pDjLvHkn6uCHIdGq81RZOLfyR5pOuJuj0Ep2XhbfKgqaRvvhNDhTR2sj1Gk2a1I8GeSj0msjpeYM8PGfpvc/kQJ0Yx5B1cyTvD1FErlaya9Iigm4fmqQ4PFUWHAeLUS18kMF/zEUMBBFkMlJGdMWWX4xMrZKSY1RZiOuUTff3Jku6a4hGrlXRdv69JI7sgTJewsUW029CrtOQ+/Q4VMaYf8SXNisZMSRSHr5idfY4N+ar8XzWZiSgiNJQ+eM2AKLbNaPD6/cRsFeDGEKmiUGmkbxuRZ8TWdh7kqAfQamFs7Kx+00OVImx9F4/F0Rwl9VFPNi8lWZiOmQ30l9jRH8VMToIX186e7zqj5zG0C+P4zM/In3C0PPy5Tc5UCfG0nf9K1Iig5CITK3kwMSFEV20Nwrcn3HnCDJuHYo6zYh50yEUURqsu48T36stmlQjtn0nI3oMoE6IQxkf3ZQvhxvLliMYh3RCnRx/Qb5SbxqINiuZbt/OkjAm3Yi30kzKDf1Qp8SzZ8yLdP1yZqR8wOZCk5GAT6Mk57EbmsqwyowqvjOV32z8t7TVWKe8lSZ0zZIivyn0WhQxWnaMmhlpq0EuNiBlzADkWjXt/jUJd0k1mkwJ41PGDkAZF8Xp96Vrw66TFey/6WWCCAw+/gGukmpJpsnx2A8WUfjaN3Rc/DAqQzSuoiqSRnVHrlY2GWN1ZiKCWkmnr57Gvv8k+g7Z+KrMJI8diCrFwNGpi2g9994m+iDXqtk37hXEYIjkq/sQDOO0t9yENrwZJI1tLLUlZw5dU8YMQK5R0e7tKVg2HESTnoA61Yiv1oY6KY6qsOwbt6WI0WE/WETdmr2kjRmAq6QaXXYyhEJNNscay7AB7WQKOc7jZSRd0TOy/mjSE1AmxDY5YPBWmtGkG6n+bjOdPp+BXK8h6PRi31+IyhiDKiGW+qOl6POaR2LXuU5WYNl6mOrvt6LNSaX5lGvwVlmIbt+ckNuHGAjir7PjrTIj+gJo0ozEdmtJwVMfkz3lamzbjtD8sTF0XzdP4tXqwDCwEzXfS/2S6zQ4j0qbLYJCTt6Sx6hYtpHsqddGMKbZvZejzUik97q5+K31RLVMj/Ak12moP3pmswaQ7AVDzBmbIxhCUMhJGd6VLWNmk3PPKNxVFqrX7Ud45Q4Uhmh8FSY0mYk0e+QGar7bRPq9V6CIiYr0K3PS1Tj2n8S0aicNL/QBm1M6wAMpaYdaSbu3p2DbcQxNekLk2n2DLaLLSiaqVQYDj4TXREEg762JbBv4eBP7qWGcGnRDplJgHNKZvAUPIAvbGcq4KNyna0gY1Ckyh8/GepUxBhJj6b1ubhMMkGulpFC7rn4molONMUCQywjYXdQfLyNxZDd6r3sFTZoRe34x5Z+tx36gmOwp16CM06PLSiJpZDcSh3ZBplE2SbBi23cST1kt9XYXld9vJePWIXirLE3CYChitLT71yQEuYzalTsxtM7k9Fd/ENujVWTOnD1X5FEaKUFYhUmyb8J2XcgXINRkrhgic8W68zgAqoRYan/bjcoYjTrNiPOL9SSP7o061YB582HSxg7AtP4AqWMHkDC8G9U/biXrkRsic1mf15zoDjnk3z2f3GcnSPyolU361yDDyKFn2N71VprRZafgCG8uNsi9Ybzj+7VHm5WMNjtFCl8iEyQvcLkMdVIctat24q22RublvutfpP+RxaCQIdeommC2Qq/Btr+QmPYXtm9kSgW9182N6JQm3Yhcqyb+sjz8Ntffsh+8VRbpRotOg+GyPLYNmU7zey+P4G/a6J4kjOyOwhCNYUgnKUlSSTVynQbXyXLqVu7AMKgz9u3HABGlMQa/yR7GX1Uj/O0tJfqpNIMgnLER0wxNsL7qi/Wk3DwITVoCCVf0xF1chaZZMvZdBdSt3EnPLW9Su2oniVeecSo4G+vbvX4/giD8l/BGppCTPLwrYiBIzj0jAZApFaQM7UwoGMRbaUYePsTx19kJ+QOokuMlj8U0I+o0Se7qNOnWmNS4DFVCLAGbk/pDJWgykyK/XWiuKKJ11P4qrU2Ow6ciutoYYxrr4iW6RP+ULnlKXqJ/K4VCIaKioiLec/PmzYtsEi5ZsoRRo0Yxf/587rvvPvx+f6SccD6XmbNIEARyc3O57rrrePjhh9mxY8efPi+XyyOnNY3bAlCr1U0+n92+KIp06NChCQ8PPtg02PLZNGXKFBYuXEi/fv348MMPI/U89thjkXreeeedczYA/0xmwDlXxht//vrrr8nLy2P+/PlMnz79HD7PRxqNhl69enHPPffQv39/9u3b96fPi6LInXfeGenbokWL6NSpE+3ateP555/HYDDwr3/9iw0bNpy3fHp6OrfccguvvPIKsd1yCThckWvQpR+tZvvQGWwfOgP7/iKaTxwNQNbE0fhNjiZXvBvItOWwdOUHiO2UA6KUuTsqN420a/tQ/Zt0PUNQKQhaHNRvP4ThpmEARPXKQ5AJyLQaVJlJKJMNxI/uj3P/CeJG9Ylkwqv7bTcpYwZIZdpkSle+G/Wl/sgpZColmmaJ0ibdNf2wrtkZ+d3y8xaKH34Tz4lSrL/uIOmuKwk6nKgyEgna69G1zYoYEQn92+M4UU7d1sP4THY2DnuSuk2HqfptD5lj+6PLSiauay5+hwtNchwypQKf+cxVZ6/Jwelvt7Bm+ExkCnkkFoyhay5+lxdjl1yqftsDQMlHa9h+08tUr9mH1+wg8+YBJA/rgv14KX6HS4rFGabYDlkISgV1a/dz/OmPpQREW4/gqTRj3nKY0qVrkWlV+Gqs54yrdXcBSaN7o0k3kjiqOyXv/Mz2odM5PHkRcr0WVVIc+jaZiMEgfmt9pNyp5ZupL6lmzfCZmA8U0/rBq0ge3JGW90ovfs7T0jVFRbSWxN5tqf11N+YtR0gO60Pegvux7TvJxs4TOTT5bRR6HWljBhDbLbdJW2pjDCc/XsPmO+bjszkxHyymzYNSbNfWE69C9AciMlaG26r5dTeWLUfwmRxsHzod264Can/bQ/qEYagM0ejbZhJwuNBmJjaRRYM8pOzwkDZ2IKUf/sb2odM5vXgVIW+AxOFdie3WMtJHz3n0vvr3AxS89ROHZ3+FPjsFd4WZoNtH8tDO+B1uPDVW4rq0IOD08vug6fwxbCaWA8U0u3kQ5T9sI3filVJcvhora3s+zJoeU1nTYyoVP+/Atvck5k2H2dj+Pio+X0/5p+twFVbgOFSEIBP+EV8nXvoCv9WJ+3QNKdf0bcLXX83n3CnX4iozSaEA0o10W/IIByYtgpCEayGPnYC1nICtkpDXSVR8EoIgQwz6EcUQiOceypjWH6D4rR/ZPnS6FMtRIc0PZ2FFI/1t2YQ3y5YjJA7tcs54HZ68CHWaAYIimjTjn/JVt/4ARW/9SMFLXxKVkyJdDXP7iO0mzeVgo+u9ZR+tZufoZ6hbvQef2UHqzYNIHN4Nx5FTBBwuqn/YSmoYjxr6Wrd2H6VLfmP3dc9LfCnlGAa0p/546Z/yFbDU4y6pxrLpELW/7SF1zAA8lSZSxw7EWVCOOjGuSZl2Cx7AfbqGgmc/PUeGDV4ljvySf0tbjXXKvq+QqFbpWHccI2FYFzRpRlzFVWEZtozIpQGn64+eJuT1sWPg41R8vh5dTgopYweQ8/gYyYvra2l9UiaEwzIIAgGHO+KVlT5uMHXr92PfV4hCq0aVEIOruIq0WwbhrbE26WPAZMddVMnuoU/gOlGOXKdCn5dF1uNjcRWU4Wt0la0xX0mje4Mg0GLGWGp/k17uyr+U+qpplkhcrzbIdWqqvjuz+Ve1fCOeShOugjJqf9lJxj2XE3S4SLyqF0G3j/rGWWnDZNlyBG+5SUre0yod54kyZEoFylh9xLulsQwbdEvfPgsxFMK8fj+qhBiiWqWhzUkhbfwQxGCIqm+kwy1tdgq14TUyYWR3KU5wrQ25To0mIxFdi1RSxw5AEa0lKjedujCvlm1HpPESBFq9eDu+agu+Giv2A0VomiWiaZaIPFZHVOtMyj9diy4nBV+dnfgB7Um69jIpmdPxMnYPfYLdQ5+g5set6Ns1p+aHLaSMG4LoD0Subrde8KDk7fTeSixbjkiyRwqlcOKlL9g+dLqkP9dK3mxp4wYT8geaeJA1UN3WI6RdJWFU6hXdkWtUHJj5Eco4PRnX9qFq9R7iurQAQUbA7MC0ejfZT9+K60Q59l3HpQ3kjAQ0zZJo9cZEFHF6il/8rEkbtb/uJvl6Kfayr86G6A+wo98j1P6yM6LjMo0qYovUHy3l9xZ3sC7zVtZl3krI68dXY8VXayNr4tUR+6n2t91NscPuxl1SzZ6xL2HdcUyalzcPQqZRhWMDnh/rzVsP4zfZm2CAcXAndK3SCXl9eE7XNsEApTEa687jJI/uhUyjJHF4V6pX7mT70Bkce+pjaW0eO4DWL96G31KP31rP8aeW8keXSWzoMZkD97+Facthan/bQ/LoXrhLa9G3Sse88zgtHrseRJGasF3TQKfe+gF3cRXeaiuukkoUOhXRnVoQ8vgIOlz4Tecm0LTuOUHy6F4S3uSm4SqtRVDKURljIldQG+ybqh+2kXrzICn2bLeWBJxu4nq0om79fnQ5KYgi6HJSJXkLIFMr8VscZD10DQdvm0vZ+6s4OnkhroIyzBsO0uKZW/GU1UqevGfJu/FcbtBdeTiGn6ZZInVr95IwrCu1v+1uIveGeVm1fCPeKgv1R05R/f0W4rq3QpeTQtZjNxD0+Ijr0y4yLxsw0bL1CPF92nFs5pIzmD12IOrkeHQ5qX9qB4jBINuHTo+Ua/bAVWizkgnYnQTszguUO9HIfhhA7a+7UcRGIY/WSnMgEGyCv8Wzv2Bblwc4fPd8HAeKMK/bR8XS1ch1Kmp/3ErymIEEHC5kOg0IQpPxtu6WxhlBIHfGWGp/24N9XyEyhZyMCcMQlPJzsF6ZEMPpt37AfbqGgNWJad0+5DoVYihETFjmKdf3OycOaGOsj+vdhsrvNv+X8EamUXFw5kes7fso7nITm695noqfd3B8+ofU/bIb0x8HSL15MABxfdshyGRSqKs6O7qcFFLH9Me0bi/J1/aNjHnFx6txFpSxe9g0NM2SEINBfDXWCF/nmytBp4fsx6RkYtlTr4tsPJ6DMRfQ5Ut0if6KBPH/Fz62l+j/FTXEIWxMTz/9NFdeeSV9+vRBFEVOnTpFVlYW06ZN44EHHiAnJ4e3336bmpoannvuOZYsWUJsbCw33HAD+/btY86cOXzwwQfExJyJ6WY2m7FareTk5ACwbt06du3axYwZMyJxGdu2bcuyZctwuVzccccdvPvuu+Tk5DBixAhWrlzJqlWrIjElCwsLuftuKUPY559/jt/v54477gCgvr6eUCjE9OnTefbZZ0lJScHr9WIymS4Yr7Fx/Eqfz8fkyZOZNWsWGzduxO12c9dddyEIAsXFxWRnZ1NTU8PcuXOZP3/+n8ps0aJFdOvWjd69JaPk7M/z5s2jf//+9O7dm2XLlrFhwwYWLVrE4cOHWbFiBTNmzGjSz2PHjpGRkYFerycQCDB79mxGjhxJ7969I2NZVFTE0qVLef755wFYu3Yte/fu5dFHH0WhUFBRUYHBYMDhcGAwGJDL5axcuZLa2tqIDC9EjqOnOTz1XewHigDo8vl0jjz6Pt5qC9rmSfRc+QLKOD1Bt4+9t8zBtvsEssQ4Bu9+Szq1DoYIenx4qyySN0h+CeXfbKbNs+NRxeul2EPVFhTRWup/3UrF7I/RtGlO7pcvIo/WgShiXr4e25qdpD97N6q0RIL1LgI1Fhzb8jEfq6bikzUkXN6DdosmI9dJcdvs+0+y90rJazbv3anE9W0Xya4asNZT++EK3CdKyZo/GZlOS9DqwHW4GG9JJTGDuiKPjUL0eAnYnJQ8+hZxw3sQc1V/1KkGan8/yL5JC9GkGOj63mRUcXpsh0rYN2kR7Z6fQPq1fZDrNLhLa/FZ69n/4pe0nXINux9bjN/u4sq9/8J5uhZVtBbLoVP4LA6SB3Qg6PZRtnIn0blpHHjgLXp+Po0Djy5GZYim6zuTiWqeiEylQAyK1BdVsn/quyT0zyNzzAA0aQbqiyo58fQneKstdHxvCso4Pfb8EsnTYkAHXKeqcRaUE9Mph6DbS8Dh5uA9b+CrNtPz19no2zRDkAnY9p5gz9jZiL4AiZf3oP2ihyKbnyG3j93XPof9QBGt351K+hU9EGQCnlo7J5f8Rqv7r0CdEAOiSH1xNUG3D9Pekxi7t8R5uobDt7+GtnkSHd+bgjo5Hk2aEcfRU4jBsDdBhYm43m2Ra6TYiAfvfwv7gSK6/PQcce2zcJXVsffpT3CermHYz8+jitcjyARCgRB+mxPL4VNok+Jwnq7hyO3z0DZPosN7U1HG6VHE6PCZ7KgSYhF9fgSVkpDHi9/m4sjUd2gxbSxHHn2PVs9PIL5/e1SGGMRQCMehEnaNfgbRFyDvzQfRNEskur0U48hTbiL//jcpP3iKHu88RFpYHt5aGyeXrCb9yp7EtW9OKBCUkneEr7F5amwEnB5CHh+IIrvufgNPtZXoVumS12QwRNDtY9u4uVjCsdV6fz6N/Y++T9uZN+Hce5K0mwdKgczzS8if9C86vv8wxnBW13/CV9+N86V4XBoVyrgoQMB9uob8+9/EfqCIdu9OJaURX6eW/EbKlT1RxukR5HKK3v6ZUx+tpsPr95J6ZU9cZXXEtElFFCFokzxK5bGpPPbEk/Tv35/uPXoQ8Ps5cXgfQ/pK8UHlMSkE62v5o+20JmPmyC/BZ3FgHCjND0l/swm6fQQdbg7eswBvtYXOnzyBcUhnBIWckMfH8VlLKf9USpbVd/PraDITJT0Nj5f9QBHt351C0hU9EWQCvlobJWG+YtpnITYar4bENHKNKuJBuW3wNAgG6fzZDLQZCcjUCilOY1EVh6e8jf1AEW3m3EXazYNwl9dxeNJC/NZ6Oi99Al1OKkGvlLRJQMBTZf5HfEW3ay55fMpkiKFQJDmVXKOi7NO1dF76BPUnytGmJ0geS/tPUn+sDOPADijj9LhOVaOMjfovt3U+nXKfqgEBtJmJUtzTQBBFbBSi18/u657HfqCItnPuImXsgLAnsIivxkbRvOUkXt6DhOGSPvjNjkiSnPjebZGpFYSCIubNh4jpmI0yTo+zsBJd2MM35PWjy0pCplHht9Sz79ZXiemUg4IQVcs30Gfvu9Su2kF8PynxgetEGQmXS0nSQh4fsnASs5AvQPGcLyl+dxU508aQNelqKaFFSTXbhkxDDF+T7PzpNIyDO4EoUv75eo7NWELGbcNIHzcEdZohEgsw5PZKV849PuQ6NeVL16BtlkRc33aoEqUYuoVzl2HZcpgO7z9MVG6aFI9MLsdvcVD20WrUyfEkX9ObkC/IgdvnRXQr9SwZ1vy8g6TRvaVEHSER8/r9mNbvB8AwsCO63DRUSXFh3JJ0UpUQQ9sFD0TWxqDTg3XbEUzr9lP+yVoy772c7CfGSDcBbM7/j73zDo+q2vr/55zpNcmkV0og9CoIgoKABb167RV7v2IXxK5XRKrtqiBiv3awYheQDtJ7CyG9ZyZTMr2c3x9nckhIsMT73vfe95fv8/hgZs4ua+2111qzz9prsePKWXh2HkFl1DHow4dJGJoPCDjW7mHnFTNJnjCY3nNvRpuSQNjZRLCygcY1uwlWNFD17k8kjurLgPcfjqf2iHHo/lepXbKGhBN7M2TpdLyHKoiFIggaNYJalAtTxPVbM+9HrpwrpwWIxth//2tUL1mDV1Bx5o5XEFQC2kQzIYeHaCAs5yBNSyTiD6GxGOQ1DkfwHqlBbTbg+HoDxdPfw3pibwZ/NZ1YKIwUkwhWNFD32RoyJk2Qox7rGgnXuVAnWWj4fjOHHn4TQaPixJXPYshLRYpKFD7xNlXvLJPnuOFFDHlpoBIJNbg48syHVHywkiHvP8i++xYSrG3klG2vIOq0qBOMcf/pGdxxXX/ylpcBiUhTgKKZH9Ht3gvRpSWiMhsIVDWgy7AhICBJ0u/W9e6dR8i+cpyyziqjjqg3gLewil03PY862cqABXdi7JKGoBLxHalhw+kPIYUi5N18FvlTL1YKZfjL6hTbHANOeH8aFR/8TPYVp7L/kbcZtPAujHlpqIw6BJWKqD9I2Ts/kX3xKXK+akki3NjEL6fcR/4jV5J+4WhUBh3RYAhBFAlU1BOsbsTcN0/O3RuNcWTmhxS/+h2D3rqflHED5YjOpoCc51CSo/x16UlknHcSsVCEHdfOk/X8y7eTcd5J8rrWOKj6cCXFL3xOyoTBDFh4t5xyQxCQQmHKXv+e9HNHyj6tL0i40YN7a6EcrXfBaNSJJrkgXzRGoKIB76FyEk4oUPZy8eyPsa/bx5CPHsaQl4YgCESafIgaDcE6uXCVNtmCqNNS/ckqDj/zkWyjNryAsYW8FD3zEdYB3Uj9y4lydJzHR9mCryl54XMGvf8grq2HyLz4FFCrUOm1RH3B1n7A+EFEvcE/5AeM3fsaKmM8gEKSiDb52XbZM0q7nn+/Gtsx7Tad+wSjV89DbTGiSTKBKBINhNhy3t8V/Vv1rlyAst/bU7GNHYS/tBZfYQWWgfmok8wIKhFRp0EQBGKRKMUzP+TIq9+R/8AldJ18rqJ/14+fhhSKyOu2QPb1j9X1aRedgibJgibVihSKEG5swldYQeLJ/VGbDMQiUflmvFa2179H17enb3yCijN+Rd9E/SH58FYA155S1pz9OKd8/ST+fWUcmLoIfZc0hn//DGqzHikmUf3hzzT8tI2C6deiMhsQ1CoiHh/eA+U0Lt9O1bs/kX3z2XSdeqmii53r92IZ2J2oP0SwxoG5bxdlrzTTlX7uSPr942/yHvQF2DZpFu6tck7c3jNvkOXEH2Lf3Qtw7zzC6bUf/+rvwf92eG4/6397Cr8Jy/zv/ren8IfQeSjZiT+Fyy67jKSkJOXvc845hxNPPJFFixbhdDqJRCKMHj2aiy++mM2bN/POO+9gs9no2bMnRUVFPPnkk0qhG4/HQ58+fdi0aROzZs1qdShZX1/P/PnzaWxsRKPRYLVaufnmm8nIyGhV6CYtLY3bb78ds9lMZWUlzz//PHq9nv79+7NmzZp2DyUDgQCvv/46xcXFiKLIxRdfzIgRI9izZ49yYAlw+eWXM2zYsHb50PJQEmDp0qVUVFRw44038vbbb3PwoHzdIzU1lQcffLDNoWRdXV27PPutQ8lDhw7xyiuvYLVa6devn0Lj8Q4lV61axdKlS5HiV0CHDh3KpEmTEARBOZSMRCI888wzeDwepdDNRx99xNat8ltpq9XK1KlT2bRpE0uXLkWlUqHX67njjjuUK/nHw4/pl/8OqWqN8K8nrTkusnS+P9ymMaj77YfagVUT+sNtqiOG336oHQSEPx7grpc6lltE1wHzILSTn/H3wCn+8WwiCbFfT1dwPDSKbas0/xZsschvP/QvgqedKtK/Bx1rBcZ2Igz/pxDqwAWNM/bO6NBYK/s91KF2HUG0A3pK1cG90omj6Oh1n46sl5aO7ZNwB2fZEfnoCF3wn39tSkXHbFhHeO/toP618ds3VY5FROrYenV0nf9dkDo4v46ssraDshHpgGx01L/pqK7vyDp3dC//OzPQdUQ+Oqp/Qx3wjP6dut7XQX1j7oDf9u/Uo52Hkv/76DyU7EQnOtGJ46DzUPIoOg8lW6PzUPIoOg8lW6PzULITx0PnoWRrdB5KtkbnoeT/DjoPJVuj81CyNToPJY+i81DyvxOdh5L/enQWuulEJzrRiU50ohOd6EQnOtGJTnSiE53oRCd+DW2qoHfiz6LzULITnfgDmDt3LnV1da0+mzRpEoMHD/7fmdD/B9B38M1eQ1D/2w/9i9AY/uMRlsYO0tXRqMf/dHQk6rGjUQtJHYyw/HfB/H90jaFjUS0djXg8de/Mf9tYnVGP/zvo6E7piO7oaMRjR9GRqOKOyuG/U+NoOjCa2NHAwA6ww9hB/Rv8j483/feh4xGFfxwdjcrs6Bw7gn9nZGtHx/p38uM/fax/p643dFDfdKRVrFNHdeI/GJ2Hkp3oxB/A1KlT/7en0IlOdKITnehEJzrRiU50ohOd6EQnOvFfj85DyU78S9FeNe4/i8mTJzNz5sxWhW8AVqxYwTfffIMgyFUDL7/8coYPH/4vHbuj2Lp1Kx9//DGSJBGJRDj77LM5/fTT/3A/jz76KE8//fSvPnM8nl966aWccsop3HnnnQBEo1FuueUWevbs2aYAzq+hZRGfmTNnctddd2Eymf4YIXEY8lIZuPBu1IkmPLtLqFq8ml5PXo2gEgnWu9ClJhD1B9lz1wI8u0sAKJhxHckThqDLsOHeeZht58lVwUeuex5jfiZIEKhqYMvZjxGqbaT7tEtJmTgMYhKRJj8qkx61SU+osYmEIT2QwnIVvVCjR6406A+y964FeHYX03vWDWRdOQ4kCFY7qP50LUfmLiZ53CAGvn4volYjh2xIEmG7hwOPvk3+lIsxFWSzaeIjchXpGdeRMmEImiQzoUYPokaDyqAlFo4gqtVEPD4q319B2UtfAjD8p5lY+nUFQSDqC7Bz0mycG/cDYBs3iIKnr5OrCYoCsWAY9+5i9kx+mZxrTif3hjPR2CyoTHoEAfwVDey+5UU8u4tJHjeIXk9fh6ASqXx/BTVfrmfgwrvRpiWhMuoIVtvRpiUihaOIeg2xUBRdWgK+IzXEAiFcWwvZ/8Dr6LukMXrd83J1So+fbZfNIPWME0idOAxdutyXv7yewqfep/t9F6JJNINKlHne4GbD2Cn0mnEdmZeMQWXSQyyGoFaxaeIjaGwWZY4V76+g9ssNDFx4N/rsZESDDrXFQLDKQdjVRNPBChKHFaDPTsYbn6N7ayHBBhddb5erKjYdrGDTWY8ghaOknTuSPnNuQpNkxl9cw65bXiTr8rHK2iBJSBJEXF5F5oxd0+nx0GUYu2cSqLLj2lJI4ayPGfjKHWhTExRZcu0oQpeWqFQ6jbi8igwBJI8bRO9ZN6LLSCLqC+JYs5s9k1+mx0OXk3rGCehzUhB1GmKhCHvveZWw3U3PR69EnWRGl5ZIuLGJqk/XkDyqH+pEE2G7G7XFiKlXDsEqB6JBI1c79gUx5KbhPVyJqFWjTUkgWO/C1D0jXvU4zOYL/o4hJ0WW03j7sKuJwmc+Iv++i1AnmtClJ+Evq5NpMhuIeP0KXQ0rdpI2cRhSJIr3UAWWgd3b0JU6cbjSvxSNIUWi7L3nVVxbDjFqzXMEaxvRZ9qIBcOUv/sTtlF90SSakaLyu36NzYKo1xILhZUqy7FgWO4rHEVl0CJJYMhNIRoI4VgtjyuFo+TeOJH8B+IVfd1+tl3+jLIOKnMqgtYoKx8pRk1tHQ8++CANDXa+/upz+XNBBClGxF2LypLG6A0vKHtMCssRtYr8GrS/ucdO/OZptDYLCAIItNILqWcOQ5+djL+sHl1aIrFIlHCjB11aIoJKxHu4iqaDFSQMzleqQBOT+Vm/bBtd7zhPfu5QJb+c+RAFT15N5sWnoDIbIBYjFoqw68bnsK/chaBWMeSDB0ka2QdBoyYWCFH/01ZCdjfp54xEbTUi6jSKPOy9awFhZxOj1jxHyO5Cn5UMEjQdKP/NsZplvs+8m9FnpxD1B2n4aRt7Jr/MoHemknxKfwSNmlC9i1CDq9VYzbIhqEXCLt+flqnQcfZKzBdEn5uG73AlCAK69ERCjqZWMhWyu8m86BTFLggaNYHyevbc8Qqe3cXospIZuOgeLP26ImpVSJEY3iPV7L1zPlIsxtCPHkaTYEKKxdg3dRHOXw4w6M37MfXIIhaJEqy0U/HecsoXfSfL1EWnoDLr8ZfWoUkyI4VluUcUkCJRyt9fQfFLX9FnxrVkxeVPikly1fKVu9h564vYTupL7+nXYOwiVwuPePzYf97Bnskvo01NpP/Lk0k4oSeiToMUibLnzvnUfr5OWbNm+a395hdso/pizM9CZdCBJOGvbMB7oJxQgwvbKQMgboMQBQyZySAAKhF/cS0bxk5R9krW5aciqFWEHR60qQkQk6j+dC2JJ/ZCUInUvL+cspe+AKDPgrtJPftEJCBQWkvVu8vIvv5MtOmJIIqEqh3oMm2UzvuEigVL6T3/LlL/OkquzOsPsOfKZ3D/cgBdVjK9XroDbWoiqEVEjQYpHMG1uxjv4SqyrxxP2O5Gl2lD1GsRNarj7uV2bZFZT81XG0kY1B11glGxl94W9tJbWEnu9Wegz0qW9ePaPYTsblLGDUbUa1GZ9ah0mjZ6asCie0j/ywgQBSJuH9sum4F7exHdp1xMl9vPRVSrkCSJkpe+kO1XCxuLKBJxeRVbpNJpifoCRJr8+EtqqV6yhp6PX9VGZw9f+hSWfl1AFJEiUfxldey5/WWa9pfR97lbSTypD/qMJLl/t7wvO6o7WurR7KvGo9Lr8JXWsuvG52naX6boKQS58vr+aa8zcOHdaBLNRJrkyt7N9sc2ZgAqk14u1hiNUfXBz5S9/BX9Xp6MNjURTYoVJIlgbSPegxUkjx+MSq8l6HCjsRgJ291U/nM5pXH/q2D6NeRed6ZcIToQwvnLfkw9c4j6g4oubukjAujzUhm48B7M/boQbvSwdtgdSOEoPR+fRPak8fFKyQL+snp23fQ8nt3F9H3hNlJPH6qslxSJEotEZd2nEvGX1+MvqWXv3QsomH4tGeePQhAEGjfsY/tVs5W9bO7bBY3VgCTJVct/TX5P/GY62mT5d5OvtJamA+XsvftV8qddQvo5I9AkmAg2uNDZrITdXkINbkSNGm1aIkgSCMi6MxBuZYuqFq8m7+azW8nUn5GNY3210kXfkXfjRESdBl2mDeJ+QtOeYrad/QgAQ799Bsug7sQiUWKBELFAiLDDQywcwdyvqyzTh6sw9c1j42kPoktPYuCiexC1akIODw0/bcN2cv/jrnOzrrcOzkdQicQCYbZc8CTu7UVt5nvw8Xfpft+FaFMSEI06wo4miMWoeG85xq7psu9g1ClV1qNNfqoWryb3+jPbrlcL3+GXiY/GfYdrSYv7Dr6yevRx38FfWouokY9xmvaXEXY2kXHhyajNBqRoDH9FPd4D5VQvWUOPh69o81vA1DMHlVFHLBzBXyrLXubFp5D+15NQW40EKhqQojFMBdlEfUEEdVtd3/ysqFUrvk6zLP5fR2dJln89OuN4O/FfCbvdzueff8706dOZN28eM2bMoEuXLn+632j0z1/rjEQivPbaa0ybNo25c+cyZ84c+vXr16G+futA8teg0+koLy8nFJKLsOzatQubzdbh/gAeeuihDh9IAvR89EpKF37DupPuJexqov+Lf2PblbM4+Pi7WPrksf2aueybsoi+c24CIGXCYAzdMqh460ecG/dj7iOvcfJpQ9BnJ7N+xF1sPf8JdGlJ9HzqGgBKX1nKpnEPsHHCNFQmPWGHh3Wj78XcK4eQ3cWK/GuJBeUDl3Uj72b/lEX0mXOjPFZeGqt638TWC58i3NhEyvhBJAwvoPesG9h42jQCVXZ8R2qo+Xyd/AMtEGLnDc/SuGG/Ml9jtwyK5nyCe+cRIo1NSFHZaZLiBxA7b3iWjAtGYyrIJnnCYNQmPY5Vu9hyzmPEgmH6L7xbZpYo0GvWDey4cibuHUVIMYld184l4vTS87FJpE4cxqGn3sNfVodz0wG2nP93pFCEPnNuBFGg96wb2H7lTNafch8ZF4ymz+ybKF34Lb7Dlbi2FdL4ywGClXbCziZ8RdWEGlz4y+qJuL1snDCN/Q+8DsAJnzxK1BugYfl2GtfuZeBr91DyylIOP/0B7h1FFD79Ab7CKvq9dDulC79l3Un30LS/nMr3Vyg8SRhWgGvLIfZMfhl/RQNRb6DNHDMvGE2f2TdSuvAbtlw0Hc+eEqL+IDuuf5bKj1aRMn4wmy94Cn9ZPVG3j40THqTszR/Iu/ls9j/wOiu6XoM22Uq3u84HQJNoxnuwgsb1+yh+4XMGvHonxm4ZrBt5N4UzPiLs8SNq1awdeY8ic00HyvGV1OE9VMnO658j7Gxi4Kt3UbrwG36Z+DCNG/bhOVCG1mbh4CNvyXyrbVRkqHndes+6Ae/hSvbdt5BgtQMkyL5yPPZVu6n5Yj1Rb5CSV5biWLuXvs/eQtjhYce1cyEWY8d18wDIvfo0ar7awLqT7iVQace9p4Sw00vJ/KX4imoI1TopnPERSDE2TniQ9adMYWWfmwk7PDQdrCBU78KxYT+DXrubpgPllC76jrDTy47rn2XflEX0f+l2ZS8Sk3BvO4x7RxE7r5+n0FXx7jJyrjmNDeOmsmHcVKyD89uly3ugHMea3UiRKJvPfpQDD71J32dvAcBfWgtIrD/lPlb2vYkcha578JXUYl+7B/eOIhqWbycWCBOqbeTI3CXEgmE2njqVPXe+gspioGl/Gfvuew1/cQ2iRk32leNJGt2PrCvG4dpexPLcq9hz5ytH1wGIBTxEvY2AQKSxnIaKIua/8jLEIkSclUSclcRCXmJBLyqTjZjfxbqT7iHi9JJ95fg28vtbe2zg6/cSrHOy4dSpONbsJhaKtNILWy74O/6yetQJRvbe+yore15PqN5NsLYR35Eaqj5aScr4wawbeTcRVxOiVs3GCdMomruYbvdcSOH091nR7Rp0mTb6/eN2jN0y2Hf/a7i3H8azp4SK95bT/+U7AEg/7yQShhVgX7Obvfe9iqAWMeSmYhvVj60XPkXZwm+QojF2Xj+vlfz6S2vRJJk5+Ng7LO9y1e8aq5kXokaNa9thom4fSFDw1DWoTXoOPPQmEY+PsMPTZiyQsK/ZzZ475/9LZCpQacezp4Swsym+V2RZLpzxYXyvTGPj+AdYO/zOVjKlz0rGNqofu25+gcJnPgJBoPzNH3DvKlbmK0WiRL0Byl7/DseavUQDIVzbD9Nnzo30e+E2AlV2luddxeGZH9Fn5g30fHQSFe8uY/O5T1D72Toq319B7vVnkH3NaRi7ZVD2+ndUvPMTIOHeUcTqIX9D0KqIuLyKTsy5ZgLGbpnsuPlFGn85SKDaQdmbP2LMSyPnyvGEHB523vYSjZsPYV+7B0CRXykSxVtYRbQpwM/51xFq9NDv+VtbrVmz/OZcfRqe/WW4thzCvmoXpa9/R8TZRCwSxTZ2IOtG3q3sy6a9ZRyet4SIP0TDj9tQJ5payfnP+dex9eLpaJItVH+8muKXviTz4pM58MhbrD/lPtIuGI2xIAfbhCEkjR3InuvnsvPCJxFUIt0fncSuK2ew57q5hGocaDOSsC/fDkDShCEkTxyOZ9cRdpzzCFGPnz6v3quszZEn32XLmHvx7S9H0KrYe90cIk4v1oHdKFv4DYef+RB/eT3Ojft/dS8fa4salu8gWOvEkJ3MgUfelvVv3F4226LyN38g56oJNO0vZ999C/HsLUWbkohtVD/23f8aUW8QJKldPWXKz8JXXCPbq7iNBTB2yyAYl6mtFz5F7k1ntbKxjnV7EbXqVrboyPOfEmpws3HcA3iPVNP3+dva6OyCp64h4vax87p5uLcfJlTvwldYRZ85N5L+15GIOg3EYjjW7iXibCLU4EKbltgh3dHt3gsV2Uga1ZeoN0igtlHhfbOeWn/KfazsdxO2k/vR70XZl9g3ZRHaFCtlb37PhnFTSTypD569pazsdzPhBjeRxiZl7Quf+CeFT76LZ1cxEWcT9uU7SB4/mD03v8C2S+TDnppP11L79S+kx/0vgOQxA6n9agPL867CtfkQhrx01o28u5UubmXfgZ6PTsJ7uIq6b35BikQVWxF2+/CV1mJfuYvqJWtRWQxKu6qPVnHkuc8QtWrWjbybQLUDlV7LrltepObz9VS8/RPeomr6PHsLKeMGsffuBWy54O+Y+3VV9nLdN5vwl9biWLOXYI0DBI4rvwNfv4dgnZNtV8yi/octiGoVvqIa+j57C6ZumWyfNIedN7+I2mzg8LwlCGo1hpxUGjcdwL2jiECVg0ClnVBtYxtbJNN/VKb+rGy08tVe/IKCJ69i+5Uz2XrZDARRZPs1c1iRfy2iXqvoDXWSmSNPv0/xMx8gCAIbBt3KoSkLURl0bJv4EIGSGvbf8RKB8nqa9pbSf/6dlL76DctzryLs8JB21om/us5SJIqo09B0oJyf869DikYZ9NaUdn3LZt93018ew7lhP+Wvf8emsx+l6+RzSTq5H64th/DsLiZU7yLi9io8bG+91p86FfuaPa18B1O3TMX31cR9h/Wn3I+xawYV/1zGhrFT0GbYSJ4wGNeWQxx8/B18R6qJOJsUHXDsbwHHun3EQmEaft5B2evfIahU9H3uVozdMlg94Fa2XvgUEbeXQJWdUIOL7VfOalfXb73wKfbc+Yrs0x9jVzrRiT+KzkPJTvyPo6amhhkzZjBt2jQef/xxKisrAdiyZQsPP/wwDzzwANOnT8fpdALg8Xh4+umneeCBB3jttdfafRvhcrnQ6/Xo9XLeQL1eT1paGgAlJSU88sgjTJkyhblz59LUJDsuTz75JEVFRQC43W4mT54MwMqVK3nuueeYNWsWTz/9NIFAgPnz53P//fczZcoUNm7cCMDOnTt55JFHmDZtGs899xyBQKBdegOBANFoFIvFAoBGoyErKwuA+vp6nnrqKaZMmcJTTz1FQ0MDAE6nk7lz5zJ16lSmTp3KwYMHATkKsrnPp556imnTpnH//fezefPm38X7wYMHs23bNgDWrVvH6NGjW81z/vz5PPTQQzzwwANKn6FQiBdeeIEpU6bw/PPPK4eaIEetut1uAObMmcO0adO47777qKio+F3zsZ3cj9qlvwDg3lksv00urSPl9KHUL9tO2sRhuLYeRm01ok1LJHXiMBp+2kbK6UMofflLBLUKbVoiWVdNwHekhkBpHa5fDiJFIhi7ZQAQbfIr45nys/CV1JIwtAe+klpUBh1SOErI7pEddMC1tRC11UT6BaOpXryaqC8of5ZgQtTrMPXMxldcizbZiq+4hurFq0k9cxjVS9Zg7pOHr6haGS914nCqF68GSY5y0qYlEqxtRJIk/MW1VH2ympTThlLzxXpSJg4ndeJwApV2qj9ZhXtrIVIogsqsQ5uWiHVoD/zFtQRK60ga1ZfKfy4nZeJwqj5ZRcYFoyl56UtSTxtKxO2j6v0VuLYWIqhVaJIspEwYjK+4Fn9pHVI4Ss0X60ka2Ye6pRuRJHBtKST1zOE4txxCNGgpf+N71BYDUjiC2mqS35QDukwbhtxUyt/+EYCS+V+hSbGiMuoUWlVGPcF6JxqrkcZfDsjPvfQFiSf2VngScfuoXrya2i/WQ0xCUKtJHN6r3TnWLv0Fb2EVYZdXSZpj6pFFzB9Cm2wlFggp8mHqmY2oVVPz6Vo5emjZdjIuOhkA68BuVLwjz7vpQDna1ETqftgKQMW7y9AkmYl4/HEZkGUu7PKRMLg7oQZZxqs+WY2lTx61S38h3OCmdP5SjN0yce88QurE4TLfrCb85fUK3xKG9sBXXEvCkB7UfrGemi/WE3Y2kXrWcByrdpF+3knUfLEO19ZCIi4vokaNFIvJb8GLa3H8vBNRp0HUqOXIXKB00XckndSXUJ2TpFF9KXvje9RWI8FqB4IoKusFkDAkn4YVO/GV1HLk2SVoUqyEXT6sg7oTqnMq9MrrJeuZqNdP8vjBsmy3oCv51EFEm/xoEs0kDO2Bt6i6Xbq8hZXYxg4kVO+S+fbBz4gaNcae2Yh6bat1lunSAlD8wmeknjGM6sWrUVuM+MvqUFtN2FftQmWQ94H3QDmiVoPtlP7U/7gFQa2m/qdtpJ41nJxrTydY46D645UA2FfsaCW/UiSAoNFBPGdT7+45aLVaklq8nBG1ZmLBJgSNASnkja/7KlLPGt5Gfn9rj1n6dqV0/lK8hZUUzV2MqFGjsVmO6gUgFgi12iuheiexUDQu59mynKclEnb5UJv1si4Y2A1BFKh460ekcJTarzaQMmEI1YtXkzx2oLJesWAYQStHuhi7pBHzB0kY2hP7T9uIePyoLEZi0Rjewko0SRaIxdDYLIoO1CRb41Fkmj80VsLQHkQ8ftRWI/afd+LeUyrLxpnDqXj7R6yD8glWO1CZ9MpeaR7reHulozJVtuhbEpW90keZb+CYvRL1BbGd3E+RqVg4Siwaw7FqF6b8TGL+EN7DVQgqUZGpUJ0TS/+uaBJNVH30M579pVj6dpHpSU3EtfmQvKbxfZY8ZgBV76/As7uYqk9WkTx+MN7CSlLPOEGRh0BFg6KbEob2oOlABaJeiybJQs0X68m5YhxVi1djX7ULS988iMVoOlxFsMFF+lnD8OwpoWl/GdZ+XXD+cghBLVL92VpSzxqu8KDmi3VEvQHc2w4jaNSY++YpeqolDy19u1C9eDXFL3x2lK5kK8GaRgBZ3xt0JI8ZQPlC+ZZKzVcbUJsNre0fyJHo0RjJEwbhPVCOv7wB68DuSOEodV+sI2XiMFImDidU40BlMeLeWog6yUK0yUegtA7n2j14D5aDIOA7WA5AypnDEbRqKl/7Bs+2QnkvJVuUtWmKR7IljOyDZ0cR2gwbVZ+swtQj+w/v5Za2qOz179DYLNT/tJ3UicNk/avYy6O2yLW1kKST+lD75QYa1+9Dk2whFo2Rc+3p+IqrifnkvX2snjLmZ1L+Tmsbq01LxNgzC/fOI3GdXdjGxiaN7EPE5Wuls2u/2qjMKdzYRCwQaru/zhxO1Yc/K+1URh3hJh9qqwm1xYAu04a/pJaEIfmEXV5ql25Ea7N0SHdknD9a4b02NZGS+V8jBcMK7y1984j5gwQqGhBVKiIePwlD8qlbupGca0+n5JWvSD39BBKG9kAKR6n85zKiLh/lb/2I2mJENOgI1Tnx7C6W5e+jn/EWVmLunUvUH6Jpf5kckR+N4d52GH2Gjdq4/wVgyEvDs69U1s3hCLF4VF5LXdxMY/N6JY8ZgC4zicr3VxCosiu2wpCdQsQly1fdt5tQadVokmT5dG7cT8KwnkRcPgAs/bogxWI07S+j6uOVpJ41HNfWQiz9u6Iy6albuhHX1kJiwRDp551EqM6JuXeu7O999DOePSWodNrftEX2VbsofmUpmhQr3sNVWPp3oWrxajx7Smj4aRsaq5Gaz9cj6rU4Nx8kZcJQqj9ZFY9MrURtNRHxh1rZoojb20qm/qxstPTVAKRojKg/hLlXLrFwpF294d1bIu+dHtlE4+vk3lqIIIoIKvloI+2C0dTFo8I1CSaKn/sUgGCtE5VZ/6vrHKpzYuqZTen8pbLu3FOMJsms8KClb9m8L0N1Tkpf/ZrUs4YT9QaQIlGkcJTqxasJu3yIGlnmk07qQ8TtPY7vUHWM7zCMqja+Q9xvCwRJmzgcQSViyD0qe+Wvf6/sr1g4QiwQaqPbNIkmAjWNuLYUYunXFbXZgMqsV/R3My+STupD5Qc/49y4n+rP1rXR9d7CSuq+2iiPZ7O0siud6MQfReehZCf+x/Haa69xww03MHv2bK6++mpef12OwOrduzczZsxgzpw5jBo1iq+++gqAxYsX07t3b+bMmcOwYcOUg7uW6Nq1K4mJiUyePJn58+ezZcsW5buXX36ZSZMmMW/ePPLy8liyZMlvzvHQoUPccccdPPHEEyxZsgSj0cizzz7LvHnz6N+/P263m88++4zHHnuM2bNn0717d77++ut2+zKbzQwbNozbb7+dF154gTVr1hCLyY7OG2+8wZgxY5g3bx4nn3wyb775JgBvvfUWffv2Ze7cucyePZvc3NxWfWo0GqZMmcLs2bN54oknePfdd39X6Pjo0aNZt24doVCI0tJSevbsqXz32Wef0b9/f2bOnMkTTzzBe++9RyAQ4Mcff0Sr1TJv3jwuvPBCjhw50m7ft99+O7Nnz2bWrFm43W58Pt9vzifi9ilXNhFFhHj2en2mDV9xNboM+bAgUO1An2lDn2kj/dyRHH7qffk6YyCELtOGPiuZQGUD3R+6jNHbXgGVikCVXRmn+0OXccqO+QhqkaLZH6PLsBGobEBl1DFi2SxMBdlo05OU5wPVdgy5aQQq7SAKjFw+G0PXNNy7i4m4fQSr7OgybASr7PI1jFCEpr2l6DKO9gGgy0wiUGmndukvRH1BdOk2Eob2pGHFDvxldfF+kpR/dZlJiAaNPC4gaNWEGuQrZvoMG4EqOxqbRZ5DZQO6jCQCVQ7UViOJI3qTft5JWAfnIxr1Ch1hZxOmglyCLfgRcXmJRSJI0RiHHnuHnGtPR5+ZRPr5owlUNMTfiDvR56agy0hiyHvTSBzRm96zbyQWjig/sgNVcqSFPtNG0sn9KJh+LZkXnUzZa98SC0XQx532QJUDbVqCwhOVQavQGKi2I0UiGLqktZpj2OUjFokq8qE26UF1VD4CtY1o0xIw5KXG5/gAmiRz/NDAiGjQYhnUHY3N0motmiE7iJGjf0djtKyCEKh2YO6VQ8R9VI4jviAgKXMKVDlQ6TSE3V6l/0C1XZ5f/F9dho2w3a3IerDKjqjXos+UZVuTZMZbWEn2leNoWL6dqC+ApW8XRb7SzhlB04FyIt4AuriMBqocaBKM8kF3sjU+rsxjQS0y7PPHGPb546ScNhRiMSx9cqn5fH2r9Wq+6grydelYKIKu+fAuGkOXlkj3KReTMKynQpepRxaxcJQTFj9C3+duRYrGfpWuqC+o8C7qC2DqmY0uMwnroO4M+/wJUk4bSsTrR5ee2IquQKUdS/8uONbuacPPZn6oTXrG7FqIfdUu7Ct3oc+0YcrPxNg9k273Xsiwz5/AOjhfadcMQVTLV9Ga1zQcIjk5Wf5OrUeKReVDyxbJ5gNVDqWP9uT3eHsMJALl9UofEhLaZGsrWTTkpYIgMOSdqSSO6I3KpEdl0iljNV9LPvTYO6gTzYxcPpvcW/8iX2uPy6GvsAqVQUeg0o4uMwnb+MHoc1LIOO8kmvaXoc+04S2qJuILokkwcfLml6j/YStqox51/MeYLjOJWDCiXO8LVNvRpSWiy0xCUImcsOQxEkf0/l1jGbqko8tMJljrBEki4vbKB2vxtW0eK9TgUta2eSzr4HxURj0Jwwr+pTIl05agyLIuLRFBLXLC54/L7c44AbXZoMiUFIm24k2wtpHsK06lYfl2RaaadbEuI4lYOIqxSwYqo45AtZ1QXSPp553EKdteoecTV8sRii3WLFDlwJCXiqV/NwSVqMhD7g1nojLpybzoZIzdMwlWtdApVQ60KVb8lbIdCLt9BKoc5Fwxlvpl2+WrjfH9HHb7MPXMIljTiL+svo2+0efKY0ebWuub5vYRr/+obonLf6DajqVvHo54BCZAsN5J1Bck9azhePaUEKiyI8SvELaUc12GjZg/RMTtR4pfp222l8EqB7qMZHSZNspe+ZL8x69m5LYFqK1GmuKHDaJRh7l/N6TQUZ2tzZT71OekACDFJBBFtC32u9pmIeoLYO7XDc+2Qtlemg3k3nAmGReMwtwnj3D8YOh4e/lYWxSociCoREL1cfmttBNsZS8fQNBqSBzVl2iTH0GrJuW0IWgsRtRmvaKnVBYDQ96b1kpPaWzyIU6wyqGM1ayz1WYDtlP6M/LnOfSffyexcLSVjVWZDcQikePaovS/jsRXUttGZzfvy2YbLuq11CxZQ6Dajnt3CQgCiSP7oE4wUbrga/xHalCbjR3SHRqbGQDLwG4QjeHaJB+qBmsaCTubCLu8RJoCjNm1kFO2vYJ95S5iYdlXMeVnos9LI2lkb/o+dyuCWqXIV7DKTiwSRW06WmRQlynvy+Y9Fqp1KL5U2O0j84pTsS/frvhfGpuFWDBM7nVnMPLnOViH5MtXr4/Rxc00Nq+XoFVT+NT7EPdJ27MV2VeOIxC/idL8vTY1kVgkouiRQNXRfa7PtJF95ThigVArPzlQaUefndyq/2YafSW1x5VfAH95QyuZyr5irBypWnl038dCETIvPBnvgXJMBdnxK91ujN3SEXVqAtV2Kt784agtuuVsnFsPtZKpPysbLfWGNsVKxO2Tfam4f9Pltr8w7PMnEA06RW9EPH6yb5hI2gWjETQqjD3lFw/NaYkA0s4bRd3na+N0hkk5fSggH0SLLXTW8daZWIxAeT363FSMXTLkl8eZtlbzVVuNbXxffaYNfW4q2pREYqEIgUq7Ys/12clkX3MajRv2/ep6NfsOzfpGnrfsOwx+ZwqGLumUv/0jSaP7MmbXQgSVilgg1MZPSf/LCLyHq5Sxmn8L6DKSKH3lK3KuPR3byf1QJ5kJ2T2tfOZgvRNBraLmM/lgN1jX2K6uBxTftKVd+T+PmPSf/99/GToPJTvxP4pAIMDBgwd57rnnmDp1Kq+99poSEelwOJgxYwb3338/X331FeXl8tvw/fv3c8oppwAwdOjQdq8Li6LIww8/zP33309mZibvvPMOn3zyCT6fD6/XS9++fQEYO3Ys+/fv/815Dhw4ELNZNpC7d+/mzDPPVL4zm80UFhZSUVHBY489xtSpU1m1ahX19fXH7e+2227j8ccfp0ePHixdupQFCxYAUFhYyMkny5FcY8aMUSIi9+zZwxlnnKHQZjQaW/UnSRIffvghU6ZMYfr06TgcDlwu12/S1aVLF+rr61m3bh1Dhgxp9d2uXbv48ssvmTp1Kk8++SShUIiGhgb27dvHmDFjlPbHuxb/7bffMnXqVB555BGl7R9FW5V59BNJktCmJhB2evHsKm7xiJzrBuDIzI9ZN3QyEbcPQ9cM5ZEjMz9m44RpRJoC5N4wEQT5qrX3cBW/nPYgwdpGEobky/nRmtFcsDAmsXHCNFy/HMTcK0f5AYQgP5BwQk+8R45GR7aG/Ix1SA+kaAzv4Ursq3aRevoJypvZts/Lbbrec4Gcq7LRE6dRaD2vY6BJNOHcdJBART09pl3a3jTa/TvnutM5Mm8JUV+Q8je+w9JXXt9YKMz2SbNxbT9M6cJvGPTWffIBXaxtjT9JkvAVVbPrhueo/nQtWZPGK58ffagtja07aW+OLT4U2rYJ2d2sHnoHru1FlC78hu73XUjE5WPoJ48y9MOH8R2qaGGIj2kv0Opw6tjh5D9bfyC0M4djepA/i/crtVy3Y9tJR+eVPG4QUiRKzadrW7VTJ5jo+diVHHryvTajtTMsIbsb56ZD7P7byxx84p/0nXcTIJB4Yi9ql25sZ+zWfTR/vvO6Z4n6gxz6+3sYclMx9+sqP6YSEdUie+6cT/WSNSSN7P2rdB2LsNPDgQfeoP67zRx84l36zLupXZ5mXjoGJHDE8xM296nPS1P4Eaiys2bw30gY2gNjfiaSJCGoVYgaFfunLOLQU+8xcNE97dPbZtLxGevMSKGm9h9pRVc7a/ore6z1UJLyZbC2kY0TphELhild+A0DFtyJoFYds1fksXOuOx3fkWq2T5pF7RdyJEv7EKj653Kcmw/SsHwHusxkJEnC0C1TzgtYVsea4XeSMmEwqMW2Y7WQsZDdReHf3yfqC3DwiXfl+ek1vzlW+nkn4Ttc0Wp/HY85zXwN2V0ceOAN7Mu3E3a4GbDgToXGf4VMHds8ZHfh3HSIPX97SW4350YCNQ5FplQmfSveaNMS29mj8W9VKno8dBlH5i1RDg90aUmUv/E9a4ZO5tDj72DsnkHL/asyaNFnpXDosXeUNhXv/MTaEXcRcfsIu71kXja2DZ8UGuL/GnJT5auc324+ym8BRI2alLEDqIvfRGjJQ0GrYdAb93HosXcAqa2eOmaM5vaG3LRW+7L5GUGjoudjV7J/yqLmh9t2IAiIei32n3e2qxOb90XKWSdy+PG32Tj0bwRrGzH37wZAt6mX4tywrxUPEQT8JbUk/2UkQ36YLUdESVKrR0SjHm1aEkWPv6Xcmgg1NrF2xF00/nIAKRwh94aj/t2x0z7696/rkFgowrZJcxRbVPDIFVS+twJdho2hHz5M095SmUYJRU/5DldRuujb1nrqeHpDkghU2tl1ywtsHD+NYIN8QNC+bmu7v7KuOBWiMeUlSXtotuGhOidpfz0JAFNBDsRi1H2ziUBFA11uO0fO0yjQMd0hgWjQYuyW0erFcTN0WSkgSawedBtrht+J7ZT+CIL801RQq9BYjfjiuTGbXzi25lMLLqhU5D90Was91uxLqU36Vvu5mYyIx8faEXexcfw0YqEI2iRzaxpbDCBJEsmnDkSKxlr5pMfaisxLxyBFogTrna2+F46zz0A+IJQiUYJ17fj1LfguqER6KDRG2/R39O/WciJqVHJe2xpH6+cEgdybzmT35Fcof+cnVAYtBU9eTaTJr/Aw7ZwRii2q/ngVCScUtB2vg7LRPgEyX8IuL+4thdR8sZ6DT7xL1nVnImhUgED9d5vYOOJOXL8ckK/Q3/KXlo0R9Vqi/hDeA+UgQKjBRe71ZzDix5kIarGNjTl2nZunJOq1DHrjPo7MWwJS83Ot9dyx7QEGvXEf3hb+aLM99+wtpeHHbSSO6NOaf+3qm6OfBWsb2TDhQcV3GPjqXaSMH4z3cBWrB92GoBLRJLeuu6BLT5JzS5bUHjOW/D9pZw3nyLwleA9X4TtSjalbRqv2arMBJEnmYQveHtNRi9ke3//tRCd+DzoL3XTifxSxWAyTycTcuXPbfPfmm29yzjnnMGzYMPbu3cvixYuV7477I6MFBEGgR48e9OjRg4EDBzJ//nzOOeec4z6vUh116MLhcKvvdDpdq7+PHV+SJAYMGMA999zzm/NqRl5eHnl5eYwZM4Y77rhDuS7eEaxduxa3282sWbNQq9VMnjy51bXqX8OwYcP45z//yZNPPonH41E+lySJ+++/X7la/kewd+9eDAYDs2fPRhRFtm7detw1W7ZsGcuWLQPgqakPI6hE2dmJxRSDHah2YOyWSVP8Go0+00awphFBJZI4qg+jNr+EOsmM2mxgyBI5b4s+N1UZQ1Sr0Ka2NshhuwdBFEg/ZwT2n3dgyElV3uxFXD4iViOmfPkqrj4zGdf2w8obaQBtWiL1P2zFkJuKLiuZYLX8xjphaA/K3/xB/ix+ra0ZwWoH+uxkEk/sjX3FDhJH9EKl1+LZXYypRxaePaXos1NIP2cEAA0/bUPUaUi/6GSs/bsScfnQJFpk2rVq9FnJhO0e1FYjuuwUgjWN6LNsSJEoKROGoE4w0bSvFG1qAppkC/rMZLkQxsFybCf3V+altpoQ1WpybzyT3OvPxFcqR0/4i2tQWwzos5PRZdjwHqpEn5mMPjsFtcVExgWjEUSR/GmXIWrUck43QY5yaKa15rO1DHn/QUStmmD8qqU+y4Ygiui7pqBNS6RpX6nCW31mMoJajb+sjuTxg5U5aqxGVHotJ62YhSTJ1xqJHpUP64BuBMobCDfKkQeONXvxHanB0r8rmyY+jBSN0e8ftxOyu5W1yLpyHNZB3em/4E4ElQrb2IHk3XSW/HNYJbZyoPSZNrwHK1FbjRCPWlEZtIBA7o1nknPlOESjDikURmM1KfTrM2U5aP5X1KrRJFtRW40IKhFdVjLGrukYclIZuXw2UjSGdUgP1o24Sx7DqJcjznJTSR4/iG2XPoN75xHUJj36nBRGLp8VL+LiQ9Rp8JfXx8e1EShvQJuaQPKpA8k47yTUFiOCRoW/pJZQvYuEYT2V9QpUOzDkpSl7Q9SqSRk/iH7P36r0rzbp8R6pJnFYT/SZyfgrGzB1yyBY00jj+n10v+8iNImmdukKO5vk6NY4VEY9TbtLUBl1pJ8/Cs+uYnxHakg4oWecrtmIRh2xcJSk0f1oWLatFT8NuWn0fPQK9twxH8/OItRWI1FvgMZ1+0ibOEzee5KEFI7Kcvj5eqRYDENOKsmnDqLf87ehTsxEioRBdfRgTa3RYnfIekDUGYk4K+UoSeHoO1p9llx8YOTy2eiyktvKb4s9lnP9GeRcNUEu6CEIsl7adFDuA4FwPFWEPjsZ56aD+I7UIOo0dLv7fNQJJgRQogGDcTkP1jSSeelYQnVOgjWNVC9eTc61p5N745lkXzkeXZaNaCCEPju5lRwWPv0BOVdNIFjTiLV/F6LeIIa8VE745BE5PUFjE5F47qdgtQNRpyZs9yh0BcobEAQBUaclcXgB6gQT3e46/zfH0menYMrPRNRq6HrHXxF1GqVQUnM7Q14qKqNZ2SvNY6WfPwpRr6XpQDmWfnn/EpmS94oaf3mdMt/mvRKsaSRU55TbDe3BsC+eQJuSSLjRo/BGZdChTbay+a+PK7xJPnUQGeedhD43FVGnwbFuL00HyuKymoom2RLPdQm1X21kwMK75QOpuJ7p99JkApUN1H27ieRxg2TdNEA+gBNUIq4thWRfMQ4pHMXcO5f+L01GnWQmWGXHEJcdXWqCXCTskqfRZ9kU+yNqNegzbVR+sppwo4e8m89qxcO8W86mfNF31H27iQEL76Zpfxkqow5dVvJR+U224t5ZjD47GSn+IkqXkUTdt5ta2UV9RrLMm5tewF9ai7lfF6RItJX9AwjVNqIy6KheslouWJGeJB9QArosG6EaB6JGTfrFY9h303MyHwB1YjyybmhPzH3yEM0Gutx3EUjg3n6YSGMTNR8sp/6LdQz/5WWkaIxQ/KBFUKsomHsLUiSK/Yctyl4GiZE/zUKXlYyvqEp5EXc8e6mxGhV7mX3lOFRGHURjaFMT5Fsc2cnoM5Li9jJui0pqaVyzm9i9F6C2Gkg9ezihOhdSnBdSOIp1UHccq3YjTbkYS58u9H9pssw7UUSXZTs637jO9pfUyhFckkT5ou/pcstfSB4/mH7P34Zo1BFt8iOq1W1skbkgB7XVyKG/v0e3O89HbTWSe+OZdLv7AgSNSo5Ea7GfEQRs8UIzSSN741i7l4QTesoRZuEo3e+9kGCdk1j46Dr/mu5o2lsqp80ZnI8UjTFy2SzUFgPmvnkMeut+1IlmdJk2WS9kJxP1x3NuN7jl6NzeeXI0cZUd984j6DJsNK6XI8tMvXLkvZCVjKhWKbpTUKuwDu0BQLf7L8K9owhzXJemTByGyqhn/72vxuVP5lPY7kFjszBy2SyQwF9cgy6tdxtd3ExjsKaR9HNHojbpOXnzS4h6rRIp12wrQg0ukkb3Y+P4Bxi5bDaaRLOyzk2FlRi7ZSo+nT4+j5zrTkfUadh9+0v0eupaEof1VPxkfXYyseDR/hGgYdl26r7dRI9HrvhVW2TITcG56SA5V41HUKnYe+9Cut15nrJHRa0GUaehYdl2Br15r1wAsbaR0pe/pMvkvxL1BrH064p1cD6hWtkW1S7dSO5NZxEzhRi5YjbalATCLm+HZCMczwnaSm80uOXUNM2+VIqssz27iom6fUiRCCqrgYJnbiQyzYt7x2Esg/Ix5WfKa5uZTKjehdpqpPoDOa952O5Bk2iW+SKBv7ROLojVzjo3697mfdnz71dT/dEqmg6UtfF9QY48bOn7GnJT0eemKv5as+/QbM9VBh01X6wj/fxRx12vZt8hZPco+kbxHbRqGtfvJ+z2Eovf/BnxwzNKMajmeZkLclAnmDjw2NvkXHUaADnXn0H3ey9EbTYQqnOSfsFoSl/9WrFhKqOula5vfgHWLIu6tKR2dT2AqNMQtnuIeHyynHaiEx1AZ6RkJ/5HYTQaSUtLY8OGDYB8EFZSUgKAz+dTCq+sWrVKadOnTx/WrFkDwPbt2/F6vW36dTgcra4Vl5SUkJqaitFoxGw2K9GRq1evpk8f+Y1Uamqq0qY5T2R7GDhwIN9//73yd1NTEwUFBRw8eJCamhoAgsEgVVVV7bYPBALs3bu3zdwACgoKWL9+PSAfNPbuLTtAAwYM4Mcf5RwlsViszVVon89HQkICarWaPXv2/GqU5rEYN24cF198MXl5ea0+HzRoEN99951yUFtcLL/57du3L2vXym+Ty8rKKC0tbdOnz+dj7969iKJIZWUlK1asIDExsd3xTzvtNGbNmsWsWbNwrNtH+rnygZx1UHeQJAx5qTQs207qaUPkvFon9CDi8RGqc3J41ie4tx1m/fA7KXr6AyJuH6sLbqDq/RUY8zPR56WSMKIXKpP8YxXA0OJtn7+8nog3gHt7UdyZPYCgUaFLT0RtNeErrSXhhJ5EPD5qv1hP1qTxqK1G+bMmPwkn9MC+ejfG7hkE7W7MfbuAKFLzxXoyzh9F/Q9bWtFa/8MWMi8ZQ6CygbTzRhGqd2HITcXYIwtNkoXMS06haM7HhBrcbL/kaeq/24w+J4XMi8dwZN4SuRqvs0nOkbS9CGP3DPR5qTg37Cf76gk0/LCFrEvH0vDjVmo+W8veO19Bk5yA2mLE2DUDKSq3t6/YqbQVNCoyzh8l57yxe/AWVeMtrKT+h63k3foXAhUN5N44Ua7knJcq8+LL9YTsblb1uxnnpoOEHR4c6/YQ84dkh9qkV2hNPXNYPIG3n6QRsjxnXTqWqk9WydUk73wFldlA5iVjSDihJ1I0ihSJ4Nx8qM0cHev2UfyPL9k44UE5gixuobxF1YgGLVI0Kudl8vhQGbQYu2fi2nqItHNHos9OJnXiMCo/+FlZC11aIu6dRyh58QtCDS40VqNSxCfkaFKuarWUOce6fWhTrHE6xtB0oJyw3c3GCdNoXLMH7+EqrIO6U//DFnJvnEjE48OQm6q0d8fXzbX9MOnnjyLj/FEEaxspfPoDCp/+AEEtImrUxPwhsq4cRywcIVDRQI9plxH1BgjWOhA0KmLhCI0bDrBxwoM41uyh/oetaNMSadywn7z4uJZ+XYh4fJT840t23vAcEY+PiMePxipHWne9/VzCdg+hOqfSXqHXLVdn3XzuEzg37qf+h61kXn4qKoMOy8BuRDw+3NuL5Aq4dU7CLh+CRo1za2EbujZOmEbtF+tl5xoUuoK1jbh3HsHYPYPEk/pg7J6JFIrQuGE/GydMi+djleTDmm82Kfw0985Bl5ZI4VPv4ztShdpqpHHdPjIuHI1tTH+M3TKo/34L9d9tJuL1k3nJGPl6pFEvFzj5xxdypLSzkljYpxw4CmodsWiURodDziEZDUNMdrKlsB9Ba1Lkt/yNH9g4YVq78ttyjzUs384vEx8m1ODGs6+ULrefG+f9X4mFI4QdHmWvaJItSl6xineXEfH4iYYjSg4sb1EVokEr89vZBJIk/5Ax6eMvcAR+mfgwINCwfDuZl4zBvaNI4VvG+aOJ+oKyHO48giEvlcaN+yl9/TsQBIINLkT10bEQRcIOj6IDpWgU984jxMIRNDarnHM1Jv3mWJvOeIhgnZOGn3fQsHw7oTonDcu2yTJ1yRh5L2baiHoDyl5pHsvYPYOmA+WY+3YhaVS/Py1TjS32inPDfmW+zXslVOfEMqg7xvwsuaDLgq/xFVcTDYQQ1SLJ4wZhLMgmFgwRKKtXeNMsU8FqB8E6J1qbhaxLx+LZVyr3W+8i75azAflKdiwQwrFmD2nnjqTv87ehMugoW/RdK9207YqZsi5qcJF58cm4dxZh7p1LqM7JxtOmEWpwU/HhKrIuGUPKuEHyGtY5CZTVk3XpGGq/34LaauSE96fh3HZYuUKpNukVHsaCYXQpVsoWfqPwsGlfmaKnmuU34vHj2VdK5iVj6HbPhWjTE/EeqqTm07VkXiLfnLCN6Y8uLRHXtkL0mfJV7PRzRhBpCrSyfwCWIfmAHO3k2VOCITcF964iBI2KtPNH0/DDFhp+2IIkSSSO6ov1hJ5E/SGIxtDnpbHz4qcI1jYSKK2l9LlPKZ7xPuUvfoYm2UL6pWOxnFAgV1uvbVTSixQ8/zd8hZU4Vmwn9ZyRyl6u/mS1spd1WckIarHdvXysvZT1vqx/Qw4PqacPke3mMfZStkUZhD0+7Ct2UvnP5UScXmW/1X+3GUGrRjRo5dxtRj3+8jo2jJ3CxgnTcO84ohwcdL39r4rObty4X+Fn3i1nIYUj+EtqFTm3r96NOsHYyhaln3cSaquJ7VfMxLXxgGKLwk65unKzLcm59nSlnaASCdY0EvH48B2uQp+TirF7Bs7NB4n5g4TsbsIOz+/WHd3uuwhj90xsJ/en8p/LWD/6PnZcPYemA+W4dx6RiwSV1sUj/Q9iyEtFn5eKKsGIuVcu7l1HSDt3JPXfbSb7ilOp/36LbH8EQX5RqlGRfcWphD1eYn75ULLP87fRuGE/rq2FbJowDW9hJSqjFnO/LmRePEY5TBE0KtLPH0VD3HdrXN/sc0xDl2lTCoy01MXNNIbqnBye8SF132yicMaH7L71RUINLg7P+JCNE6ZRtujbeBqgBix9uyBFo63W2b5yF+oE2TY37StDEEUs/bqQd+NEil/8nJg/RP0PW4h6A6SdO5KEE3oi6rWUvfYtGydMw7O3FCkcRWuz/G5blDxuEF1uOYtAjYNAWT31P2wl65IxqK1Ghn32GFFvkMZ1e9k44UFcmw9R/8NWsq8+Da3NgrlPrlygrPEYWxSN0bhxPyWvLCXU0HHZqP1yfRu9gQCiSoWo1xCosit6w5ifiS47mdpP11L2jy/wl9awZcJUfIWVciG8vaVY4+OFHR5UFiN1X6xTfHPHur3yOp/2IKaeWfF0K23XOVDRoKxXxONHn5ZE2cJvWu3LlvOV83we9X37Pn8rru2HWTP4b618h7CzST6sdTbJMhaN/YrvcG4L30FeL8V3cPtJ/8uJaFOsWPp0oeLdZfLNrm2HkWISmZeMIffms1AnmPEeqqThuy2Kbqt8bzmhBjf2VbsJOeQbWV3vOl/OqSpJBCoaFLoSTuiJyqincf0+0s4d+au6PuGEnvJLBYdHsSv6vKNBI53oxO+FIHXWNO/EvxCXXXYZSUlH8+ydc845nHjiiSxatAin00kkEmH06NFcfPHFbN68mXfeeQebzUbPnj0pKipSovlefPFFPB4Pffr0YdOmTcyaNQur9WgkXH19PfPnz6exsRGNRoPVauXmm28mIyODkpISFi1aRDAYJC0tjdtvvx2z2UxlZSXPP/88er2e/v37s2bNGl555RVWrlxJUVERN94oV10LBAK8/vrrFBcXI4oiF198MSNGjGDPnj28//77SpTl5ZdfzrBhw9rwwO/388ILL1BTU4NWq0Wv13PdddeRn59PXV0dCxYswOPxYLVauf3220lJScHpdPLaa69RW1uLKIrcfPPNFBQUcPXVV/PPf/4Tt9vN7NmziUajdO3alYMHD/LQQw+RlpamPHMs2vt87969LF26lAcffJBQKMTbb7+tXCFPTU1VPp8/fz4VFRV07dqVmpoarr/+evLz85k8eTIzZ87EYDAwd+5cHA4HWVlZuN1u7rrrrt+s7r3mxLsYuPAuNIlm3LtLqF6yhoInrpLz/9jdaJOtiDoNVZ+s5vAzHwHQd+b12MYPQhAEgjUOtv71SQBO3vWqfMgiQaCinq3nPk6wppGTdy8k4vYSC0UI2d1okiyoTXpi4QjGrukAhBwePHtKSBiSTywUZee1c3HvPMKAhXeTdtZwOQdWjYPqj1dz5LlPSZkwmILp16LPSkaKSYTqnVR9uJKmgxX0e+E2VCYDYacHz55S/MU1pEwYjDrJQtjhRlCrURm08htHtYqIx0fTgXIcy3dQ+e4yxhS+GU8eLRALR2j4aRt7bnyOQe8/SM1na+l+/0UIOg2CKBILhvHsLmHPPfPpO+dmLP27ok1JQDRoETVyvqXdt76Ie+cRUiYMZsCiewk73FS+t4Kaz9cxYOHd6NKT5DxoVXa0qQlykYP4tUmVUc4dp01N4MAjb1HzyWoMXdIY8eNM1FYjkaYA2654hq5/OxdTjyz5QCAaJVDRQOH09+l274VoEs2IWrWS+DpU78J3pBrLwG6o4rkviUmEXU0EqhyYemQRdripeG8FNZ+vZ+DCu9BnJct5IrVyMH/UH6Jh+Q6STuqD2mqUr6SU1nF45od0v+8izL3zEEQB17ZCtl46AykUIfWs4fR/5Q75DXI0hntHEZ5dxSSPH4QmSb4qpUk0I0kSUiTKjuueRaXX0mf2DbJcxWKE7B42X/B3Brw8GW2yVeZXJIqg1SCoRKIeP1F/gLDLx767F5D/wKXsu28hlv5d6DXzBnQZSUR9QRrX7GX35JcYtfpZJZKyucLp3rsWoM9Npdtd59F8PQsBKt7/mYTB3eUf3g0u9NkpSt48WQZdSDEJKSLnzvOX11P07BI5mjUSRZ1gIuoPse2KmehSE+n9zHVyDrqYnER+9+0v0/3eC9CmJKC2GglUNqDLlN/QS5JELBCU815V2kkc0Rt/WT01n68l+6oJbehKmTCE3s9cL+eMEwSISey9az5Rf5D8By7F0CUNRJGIs4nqz9bGE63LSeMjziY54sRiQIpJyp5RWw1yUap6F7pMm5JnVj7skcdFkuj3wt/kKvZGPYEaB7tvfkEpDjGh7A0EjR4EFQDV1VU89ugjbNy4ieTkZD7+6ENSDFH5YFJUo7KkEahw4tldwu7JLyn57HrPvIGMi09Gpdf+5h4b/s10tEkWEAWkSIywqwnPnlJMPbKUQ4lgrRNdaoL8gy0SRZNkRjTIkQ6evSVoEs2AgDbVSqDCTtTrp2HFDrrecR6CSsR3uIqNZzxEr79fQ+ZlYxH1mnh+szC7bnmevBvP4sAjb9HvxdtJGJovF3IJhGhYtp1Qo4e0s4bL+VjjOX2j/hBN+8qo/OhnutzyF1QWgxyhFZPwFlb+5lgtZV6fnYIUitCwbDu7J7/EoLenkDx2oCzXcdnbeuFT9Jl3MyqjDkGjRpdhQxAFIk3+Py1T7e8VZ3yvRNEmJ8i5sVTywb8hJ0WRqVCjh+wrx8k88QZQGXVEvQG8hVXsuul5DF3SGL70KaL+YFw3CQSq7Oy68TlEnYZBb92v5KnbN+U1XJsPMfi9aZgLcgi7vfJVWgkOP/MhKacNJfPSMXKevCo7olol0ylJcdmJUvHhSpKG9yLY4CbrotGAgBSNIggCgWoH3iPVuPeV0uWGMxE1ss4FOb/X6iG3Y+6RJc83EJL1jSRR+urXFP79fQBO/OEZNPFqqnXfbSZpZB+M+ZmozQZFx8YCIQS1CkNeGhFfALVZj7+0HkM8YjQWiSCIcr7FormLsQ7oJuvYRLNcnKd/VwSViPOXgyQM64km0YRr8yH2XjsHgH5vTiH5tKFyMbiSGqr/uYzsGyYqOZ9FnQYpGsN3sJztZz7IwC+eImF4LxAFIi4vuy+bTtPOIwz+egbWYQU07StFUKni0UpenJsOEQ2H5ehISUJtNqBJssj58o6zl9uzRYIoKhGkUX+oHXv5NjmTxqFNS5RzGLq8uDYfItToIXnsQDRJZhBApdMSqHEQqnWy66bnCdY2MvjdqXI+YFFe/+J/fEHRzI/p9/JkMs4bBciF8/Y//DZ5N5zRysZqUxJkfR0ME3E1yZFrTq+S2zBQ0YCxZ1ZbW7TmOfRZyYqsBcrr2TP5ZfIfuhwpFMHcN0/eQ6JIxOOjMb4/OqI7jtWjaouRQFk9u25+Hm9hJUM+fJjEEwuQIjEca/dw4ME3GLDwbnkctYqoN0AsGKF26Qa63nGeHLkqCMR8QQSdRn6JYjbg2VeKLj0JtcVAsKYR944ipQhNqN4lF8oLheWq1Bc8RaC2kYFv3U/KuEEIKvkgzb56N4kn9pKv/h6qxDqoG1F/iKjHr6yXoUua7EvF9daaYXcghSKM3vgi2tQE+YaFIBJp8rPt4umyb/nqXaSefSJi/Ap+2OEh7PDIqUgiUXkNKu04fzmAaNSR/teRCIJA48YDbJ80i4TB+Qxf+hQhhwdNghEEkWCdk53XzDmu/J74zVNoUxLkK7jFNcT8IVxbC0kZPxiVxYjGasBXVo8+LRFBJRLxBWQ+pSQghcIIWg2xQJBYKEosFEafmYyvpJqqj1aRd8vZrWTqz8jGsb6ar7gGQRTkQkZajcxPUcSzq4jtZz8CwPB1L2LIS0WKSUScTUjhCJGmAMEaB9ZB+aiTzMSCYYpnfkjxq9/S/YFL6Dr5rwgqEX9JLY71+0geO+C469ys62PxSEFiEoeeeo+yV78h9azhDHz9XiWCsGlfGVI0ii49CX1WMp79pUdv+VTZSRzZWy6yGZMP/iKuJqo/XUuPh69ou15/wHcIO70IKvlZ9+5ior4gGReMQm0xKte2Y4EQwZpGEk/q0+a3gKkgB5VeSywcwV9Sw54755N9xTiyLj+VkMNNxONn57Vz5Wd7ZiOoVUpu3WZdn3bOCFm3SSjzLV/0LQXTr8WU/8dv4f03wX3j6f/bU/hNWN/46X97Cn8InYeSnehEJ/5t+DH98j/cRvUbuZ2Oh7aZEP+z0NEw9f90ujoK6XjJtX4FQgdl4985VkfQkfn9Gfw7aft34tS9M/9wm5X9HvofmEknOvHHEe2AHuiovfx3QtMBKyZ2UCUGpT9uaTuqf/+v6tH/dHT6Uq3xf1V+O6I3AML/4ZdC/6+u1+m1H/9vT+F/FJ2Hkv96/Gfv1E50ohOd6EQnOtGJTnSiE53oRCc60YlOdKIT/+fQWeimE534E5g7dy51dXWtPps0aRKDBw/+35lQJzrRiU50ohOd6EQnOtGJTnSiE534l0OK/WdHqv43ovNQshOd+BOYOnXq//YU/qvQkesGHb+i+8cDwdUdvB7SkWt2HWkDHbue93/1mlInWuM//TrPvxsduYrdkSvfHR2rE534NWg7oLk7alf+nejQdcpO1daJTvwu/Dv92H8nQqg61K7TL+pEJ/470Hko2YlOdOLfBn1eKgMX3h0vdFPMnskvI4XlqoiD3plCyvghgETFu8s4+MjbiDoNw758EkGrRlCpiPoCaJIsxPxBIh4/1iH5ckXgDfsxFWQTanCxaewUZbxeM64jZ9I4OVm7y8svEx8lUNlA8rhBDHz1TlQmPWGHh22TZuOJV+8GQBQ4efdrqIw6/CW1NB2swDo4n5g/iCSKWHrn4i2s5JeT7201Vvak8QiiSNjlZdPERwhUNgAwcsVsTAU5SNEYe+95ldrP5aqA/V64ldTTh8rVuK+ew9APH8KQlwZIRANh/GVyFG6gogFzrxyi/iDe+FykqOx4xgJy0n1j9wyiviCCRo0UjRGscbD/rgVI0Ri95t6EyqSPF5qRkEIRYpEYhpzkeFEfJ9WLV1Pyjy/o++LfyDh/lJxkfcM+tl81m17TryXrynEIKhVIMcJOL9uvmIVnt1yxPXncIHrPulFJfO5Ys5s9k1/GVJBDn7k3Y+yajibBJBczKK9n/5TX6H7/xSSc0JNYIEy40UPF+yuo/XIDJ34zHa3NIhd9EOCXiY/i3nmEXjOuJfX0E+TK2CqBqNtPtMmPZ385SBLmXjlIEjQdKMM6oBtRf5C9dy2g14zrSBrRG3+FXGRCikSpeH8FJS99Ra8Z15J+1nA0tngRLRGcGw+wbdJs1GYDg964l8QT5aIKRGIKP/o+fxsZfz0J4sU7BJWK0oXfUPj3936VH6kTh5M/5WJMvXIIVjkIu5rYe9cCcm+aSNalY5EickGAaCBM8T++oOSlrwBIP3cEPR66LF5YKEbUG2DrZc/gL6lV5hj1hwhU1HP4mY/o+9ytcsJ5lYivtJaYN4gUieLccoiUCUOI+oMcfuYjut93oVwIKtFEsNohJ+4XBCRJLkgSC4SJBUMgCATK66n8cCUFT1z1q3RJ0RhSJMree17FsXInA9+4r9U6137zC7ZRfeWiJHY3aotR4Ydo0Mjj+oLoc9PwHa5E0KhQW+WiPYa8FITmAgKXzcC9Xa4Gnf/AJaiMOiJuP3vvWSDTlWgGlYjapCfU4GbD2Cn0mnEdKROGoLYYifoCRJrkCuTVS9bQ4+ErEFQiokFDzO8CQNCaUBmTePixJxgyZDAnn3wymWkpRLwO1NZ0iMpFz2LhoKLfTvzmaTRJZqK+oDLHZv3QhvfxOerihQa8h6toOlhBwuB8VGYDEY+PmC9IqMFF/bLt9Hz0Svm5Q5X8cuZDFDx5NZmXjEFt1iPFYsT8YbZfPQfnxv1kXHQy+Q9cij7ThqCRi6jYV+7CV1xN+jkj5UJSOk0rOQxU1MvrNaxnfK9Lv2usZpnvM+9m9NkpRP1BuWDX5JcZ9M5Ukk/pj6BRE6p3EWpwtR7rhJ7EQhFErfpfK1MF2Wya+AiZl44h85IxcrGxaAwJqP1yA4bcVLSpiRCLUfHecup/2MKJ3zyNNlnWBb6SGgLl9ey9awFd7zqvzdqZemajMuqIRWIEq+yUvfE9xq7pynN771pA2NXEwOYiAVo1/uJaNsTtU68Z18ULQ1gIO5vQ2CxyoY2Vu0g8sReCSqT6/eWUvvQlPWdcT9aV4+WCZALsm/wStZ+ulW3IontJO3cksVAYohKxSBT7zzvwFdeQesYJEJMwdElD1Gvb2J/kcYPo9fR1CCpR4aExP0suigOIWrXCw5QJQ5AiUfS5afhLazHkpiKoVUhSrBVdI1fMxtw7T9YZVQ14dhWz9+4FJJzQs81YmkQzsVAEdYIJUatGbTYQC4UJu31E3D78pXVyQSNJQtSokSQwdk//3TpAm5KAaNQRdjQp62zsmi7LQ7yoRqCigWiTn6rFq8m9/kwElajYooEL70afnYxo0KE261vZoqxLxyrVzmu+2sjuW/+B2mqk73O3YjulPyqjnmBtI5EmP2qLEZVRR7DajhSOsv/BN8i57oxWdtZ7pJqUcYPlold6LYIo4D1cxd67Fih2NvPSMfSZe3MbHZB21nC5MFAshhSNsW/qImoWr0Gfm8qodc8jIFedjoUi1P+whT2TX+bEb5+W10mUC+wFSuvYc8crmAqy6Xr7uajMclESQasm4vZhX7mTkN3dId0hhaPkT7uUnGtPR5NgAlG2JztvfB7P7mLFXhryUmlYsYMDD72p+ImB2kbMBTlok60cefZT1AlG0s4+EY3NQqCigVgwTDBeTEQ06AiU17Nh5N0A2MYNouDp69AkmeWiWiqRiNtP/febsQ7tATGJUIOLQKWdpFF9QQBDXhpSOEo0EKL2qw3sn7IIoF2/SBBFhn35JIa8NKVglK+0jt23vKjQ1Szzle+voObL9bJ9sFkA8JfWEvX42f/gG2RefIqiO0oXfkO/524j7GyS5acdGxb1B6n453Ly778IbUoC1Z+uxTqoe4f1hhSJ0vDzDvZMfpmhnzxK4rACEAXZryivayWH7fk3f0Y20s4dSZ85N6FJMuMvrmHXLS+SdflYUk8fijY9CVGrJtLkp/gfXyo+EYAhL5Vhnz+BISeFiDeAv6yOA4+8Tf79F7XyiVrqYkOXdASNmmCVnab9Zey9ewEnfvd0u/553xduk9dcJcpFvyJRVDqNorPCdjcAQbubpBG9W8mGNjWR/i9Pxty3CxqrAUkCf1n7stER3zfS5EeXnoS/rA5dWiJqs4GI19/CbwvL+iASpWrxavJuPruN31bw5NVkXDAaTaIJKRYj4vKz7fJnftM293/lDkz5WegybUrhyc3nPH5UT11yCv3+cTud6MQfRWdOyU78R+Pqq6/+l/c5efJk3G53m89XrFjB/fffz5QpU7j//vvZvHnzv3zsjmDz5s3MmTNH+fvzzz/nzjvvVP7esmULs2fPPm77lStX8sYbb/yPzvH3ouejkyhd+C3rTrqHiNNL9pXjAUg5bQjJYway/uR72Xrx02RfOR5TQTaxYJjtF/6dzeMfoGjGBxjzs9g3+SWqP1qJuV8XNp06Bc+uYvTZyey4/Jk24+kzbey951WW512Nr6SW/vMngyjQ/8Xb8OwtY3m3a4l4A/T/x99ates152akSJTGdXup/mglyeMHs3HkXRTN+hhDbirBmsY2Y+kyk+NjXYWvpIb+8+8AoPv9F6FLt7E8ZxIHHnpTro4cR9VHq9h6+cw4b65EnWBk3cn34dlfBkjs/ttLHH7mI0SNmrUj76Hyo1Ukjx/MhpF3s++u+UTcXjZNmMamMx9C1GkofeUr3NsKCVY7KH3xC3rNuZE+z93K4ac/4PD094n6AtR8upZAtQNtsoWG5Tuo/Xw9Fe/+RM7VE8i8fCwp4wax9+4FbLng75j7daXgqWsw5KWx57Z/4N5+GM/uUsJ2D/1fmSwTIQr0nnUD3sOV7LtvIcFqB0iQfeV4Ch6fRMOy7fjL6/HsKcGzrwwpFKHn41dRNOcTot4AdT9uYf0p95F5wWgGvn4PwTon60+din3NHmLxqp0pEwZj6pbJhlOncvCJf0JUwrO3lHUn3YO5Vw6xQIj1J99H4dPvo0kwsW7k3eyfsoiBr9+DqUcW/vJ6ufK5y6uMlXPNBEzdMmkqrMJbVEmwxsHO65/D1CuH7CvHEwuGqf9pO1F/CMfqPa34obVZ2Hn9PJkfe0oJu7zYxgz4TX54D5RTtuhbws4mdl4/j/1TFjHg1Tsx5KbiPVRByO7Ge6iSlX1vJvOC0ZgKsgFoOlBOxOMn6g2y6ezHcKzdy6DX7lbm6CuqpnrxGvZPWUT/BXcSrHOyPGcSUX8IUaNh44RpFM35BGO3DIU3/V66Xd6LI++m/tvNNG7cj3tHESG7i2Ctk1Bto1IxfuOpU6n7bjP9nr/1uHQ51uxGikTZfPajipxHg+E265xz9WnUfLWBdSfdQ6DSjmdPCWFnEyXzl+IrqiZU20jhjA9BirFxwjS2Xvw0O66eQ7C2Ee+hSnwlNbh3FDHwtXtIGt2PrCvG4dpexPLcq9hz5ytH6TrpHpr2l1P5/gpFhprpP/L8p4Qa3Gwc9wDeI9X0ff42tl85k/Wn3IeoM4NKPpSRoiEinlquveYqJp5xGjffcD3RpgZUJhtEI0SclUSclcS88suHfv+YrPC+ce1eBr52T5uxW/H+pHsI1bsJ1jbiO1JD1UcrSRk/mHUj72b3bf8g4mxi44Rp1C/bTsETV1E4/X1WdLsGXaaNfv+4HWO3DErmL8W1vQjP7hLqvt/CgIXyD/Kaz9cBEvY1uzn8zEdI4QiiXoNtVD+2XvgUZQu/QYrGFDnsM+dGZb1AwLn54O8eq1nmRY0a17bDRN0+kKDgqWtQm/QceOhNuVqow9NmrKg3QNjV9C+VqdqlG2ncsJ+E4b1IGFaAa8shtl72DME6F+F41fpDT/yTDafcx6azHyX3+jMY+Pq9BOuc/FxwA/Xfb0HUqKn/aRt9n7u1zdo51u3DvfMIdd9ulvezy0vXyedi6d9Vea7PnBsVe7f9qjk0/LgNdfzgolkevIWVFM76GE2yhQMPvoGvpJbMi0/mwCNvsf6U+0i7YDRZ15xGwrACPLuOsPfW54n5gnS563zFhtQv3Yi/pEauznzvAlb2vJ6I00vY7mHjuAeo+3YTiCJVH/zc2v7E16xZ7nOuPg3P/jJcWw5R//0WqpesIeoNkDC8l0J/875sOlDO3ntfZeslT7eiq9nWbbtiJvumvoYmyYK3qJqud5/fZqzm9YoGQvjL63DvKGLn9fNoOlBOqLaRhhU7SBxWwMZTp7L1kqeJBkKEHG68Bytx7yzCs7fkN3XApr88hnPDfspf/45NZz9K18nnknRyP1xbDuHZXUyo3kXE7aVo7mJ6PjpJmV/mBaPpM/tGShd+w5aLptOwfAe+4lpl7RKHFeDadph9D7xBsM6JbVRf2W94+jqCNQ5cWwtZ0f0a/OV1qPRafIcrcW0rpOKdZRTN+YS+z93ays5ah/TANqof60beTfWna5EiUXxHahQ5arle7emAkN2N70g1nj0lHJ75EX1m3qC0EQQB+5rd7LnjFXxF1cq+lKISO294Fvf2w0RcPty7iukz50ZqPl3LxtMfBCRc2w/Lh3YVDWjTEjukO7rdeyEAnr2l+Mvrsa/aRelr36K2mmTa4nT5jlRT981mrP270mf2TbJ+HH0v1gHdCLu8+Mvrybx0jLzHRt3D1ounE3F7KXnlK2xjB7Drmrnsv/dVdBlJCu29Zt1A8bNLCFY7kKIxNk2Yxt47X8HSvyubxj3AxgnT8JXWkTx2IOtG3k2wzokUibI87ypqv1ivvKhOmTC4jV/U7COU/OOLOF278RZWIajEVnQ1y1TGBaMVHdO4dg+ubYWIGrUiDy11TN+5N+PaXkTJS18e14btf+B1ej15NU2FVfjL60k/d8Sf0hure15HxOllwGv3YO6dy86bnsO9/TD+4up25bClH/BnZUOTaMZ7sILG9fsofuFzBrx6J8ZuGawf/wCRJj/BmkaqP13byicC6DXjeqRolKg/RO3SX2hYvoOCxye18on2tdDFVR+vIuoNUPvVBsrf/AFEkf6v3nVc/9xbWIVndwm+IzUEqh2o9FpFZ7m2FrJxwjQOP/Mhlt65bWRDikSp+2YT/tJaHGv2EqxxgEC7stEx3/deiEm4tx1WdGez/xRxNSFq1bLfF9dtx/ptBU9dQ8LQngSqHLh2HMGzu4Q9d77yu2zz7lte5PAzH+LeUUT5699TvXh1a/mYfRP2FTv5P4+Y9J//338ZOg8lO9EJwG638/nnnzN9+nTmzZvHjBkz6NKly5/uNxqN/uk+evXqRWFhofL3oUOHMBqNuFwu5e9evXr96XH+CGKxjl0PsZ3cj7qlGwGo+mQVqWcNByB70gR8xTX4S+tw/nKAqD9IxkWnABD1yVFIqWcNJ+JqAknC2COLSFNAPqhp8oMoIqjaqrOkkb2pXfoLAE37SjHkppIwtAexaIyKfy5DCkep+nAluvQktGmJAOgybSSfNoTqD38GwNgji6g/hDYtkcxLxhC2u5GktvQnjeyt0Na0rwx9bioA6eePouYL+c1r1Qc/I2rUmPvmAdC48QBhpxeA5FMH4tlbhr+0Ds+eUvkN8sRhpE4cRtXi1QCYWszFvbUQtdWENi2RnOvOJNIUwNgtk+qPV1H7xXr0eWmorSaMPTNp3LCf1InDqXh3GWl/GYGlXxeQJDSJJqqXrCFt4jBi4QhJJ/VFZdJTt3Qjrq2FxIIh0s4+kerFq0keN5jyN75HnWBCikmoTHq0aYkkDO2Br7iWhCE9qP1iPTVfrCfsbCL1rOFIEiSd1IeI24dzyyF8RVUIahWaBBNqi4FgnZOox48UjlLzxXosfbtSOn8p3sIqiuYuRtSo0dgsCg+iviCV/1yOyqAlUNOIymxAbdajiUc3pZ42lKr4urm2FqLPTqHi3WWIGhW+w1WIei2aJAs1X6wn+4pxMl8lCWPXDKRYDH1OCk0HKkg7axhRXxBj9wxErRpfcW0bfqROHE75G9+jy0jCX1qLSq/9TX54CyuxDsonVOdU5qhNTcS+ejeiXkvTgYpWc0ybOAyQnWNz71wl8rZk/lI0KVZUZgPG7hk0bjyg9Kc26al4b7m8dzw+tDYL2rREUicOpzouR66thWisRhp/kdtVfrCC1DOHU/PFOjRJFmq/3IDaakKfbUMQRbRpiYQcHgSN+rh02cYOJFTvaiXnxq7pSJFoq3UWNWpErRaAskXfknhSX0J1TpJG9ZHly2oiUO04Om6dE8/uYhKG5FPy8ld4Cyup/3ErmhQrebecTbDGQfXHKwGwr9jRiq6Sl74g8cTesmy0oL/89e9RW41o0xIJNzYRC4Twl9YhhaPEgl5ErXzIQjQM0TC9CnoRbJJpkyJBBKF91ylhSD6l85fG1+grNCnW3+R9qN5JLBSN7+9sYvH93bh2j7K/TT2yEESRird+RApHqf1qAykThlC9eDWG7BTKX/8OtdWEY91e1CZdGzlUW404Nx9Ea7MQi8bwFlaiSbJALIbGZpHlxmpCbTbIB9Eqkab95X9orIjHj9pqxP7zTtx7SmXZOHM4FW//iHVQPsFqByqTHn95fauxgnVOdKmJ/1KZShhWIOvkUbLuqV68Guf6ffLBrEEHoER1RL0BvIWVWPrkUTp/KdEmf6u10+emtFk7XaaNyveWU/rq11j6dZVpiUmt96HVRPKYAdQt3Yhz436qP1uH2mxoJYuSBOp4xJ6oVRMLhfGXN2Ad2B0pHKXui/VkXjGOiNtH5ds/UvfVRhAFVBaTYq/c2w8jxWKojXrqW9jW5PGDAdn+ePaVIUlSK/vTLB/Nci9q1Fj6dqF68WrKFn2LPjsFQa0iedxAhX7PnhIEUTwuXc22zrFqF1XvrUDUqAnWObH069pmrOb18uwtwdwrt5VOVVtNaG0WpGhU3qMNbsLOJhKG9KBs0bcIajXVi9f8pg4I1TkpffVrUs8aTtQbQIpEkcJRqhevJuzyIWpUaJIscRvlVeZX88V6kkb2oXbpL3gLqyh7/Ts5gglInTiMiNtH1UcrqfzncgRBRNRrMXTLIOmkPog6rby24SjmXrlIsRho1Li2FJJ61nA5ksygbWVnBZVI881ZUaMm6g8hqERFjpr3mKjRtKsDNMkJOFbtRm01KTcntGmJWPp1JRYKt9XZZw6nbOHXpJ5xAuVvfA+ShMqkazWWr7gW66DuVH7wMzVfrO+w7sg4fzQAyWMHKnsxbPeAKKBJspAyYTARj5+m/WU0HSjDvaeUpJF9qFu6kYShPZDCETkiTZIIN3oIVjuI+UO4Nh9CbTWRds4IYoEQzl8O4NywX7Eb1qE98BfXkjpxOIFqBw0/bSdl4nAcK3agMhuU/WMd0A1vURUA5oIckGTetfRPUycOb+MXpZ93kkzXuMFE3D5qvlhHLBRBUIkKXS1lvqV/I0lgX7ETTYoVfU4KokGr7DFtWgKCWo1z88FftWFIEqhEjsxbgqhREaiy/0v0Rsq4QVS8u4zU04ZS/sb3qIxHdfbx/Js/KxvWgd2oeOdHQH4Bq01NpO6HrVh65+LZXSLfYNBpW/lEACmnDsC9u4SoN0DNl+ux9OuC2mzA3C+vhS4+rOji+p+2yZHaSzeSdvZwVEYt1oHdjuufG7umU/PlegAs/bogxWJo0xJlndU791dlI1TnxNw7N64rfsazpwSVTvubsvF7fV/ZdvlJHj+4je6M+EOozbJ/bh3YjYjb264OkGLyjaryRfJLAs+ekt9lm1vKYvpfR1L6ylJFPrrcfi5huxvX9sN0ohN/FJ3XtzvxX4eamhreeOMN3G43Op2OW2+9lezsbLZs2cJnn31GJBLBYrFw5513kpiYiMfj4cUXX8TtdtOjRw8kqe3bA5fLhV6vR6+Xr+O0/P+SkhIWLVpEMBgkPT2dv/3tb5jNZp588kmuvvpq8vPzcbvdPPTQQ7zyyiusXLmSbdu2EQqFCAaDTJs2jTfffJOioiIEQeDiiy9m5MiR7Ny5k08++YRIJEJ6ejq33367MmZLWK1WjEYjNTU1ZGRk4HA4GDFiBAcPHuTEE0/k4MGDXH755bjdbl577TXsdjsA1157Lb179z4uH1evXs13331HJBKhZ8+e3HTTTYiiyKJFiygqKiIUCjFy5EguvfRSQI4wHTduHDt37mTixIl88MEHjB07lq1bt3LttdeSmppKamrqr65dxO1Trh0HqhzoM20A6LJtyoELQLDBhbFbhvyHKDD8p9mYeudS98V63NsO0/W+iwjVOtDF24cbXIqz1QyNzULE7SP/gUvIumQMUX+QqC+IPsMGkkSg0q7MIxYMo8+04atz0HP6dQRK6wjWuzAjH1KGah2kXziaYI0DdaIJU6/cdsfqrowlX0EF0CSZ8RZWKs9GfQEsfbvg2Vd+tAOVSCwQUngQ8fhRJ5jo8re/EPOHqPtOjtrVx+eiy7QRqnMSrLajy7SRetYwvIcq0GUmEai0I6hUWIf2IFhtJxYMkTpxGLrMJGKhCPrsZEL1LgKVDUjAoHemokk0sf+B10k758TWa1RpxzqgK4FKeZz8By5F3yWN6iVr0WfZ0Gfa0GXYCNvdSrtglR1jfib6TBu7bnqeET/NAlHA3LcLm858iL4v3IbabMBUkEvY2aSwIOzyAeAvb1DWRUJCm2xFn2lT1ktjsyBFYqiNOgxd0gg2uEkY0oMRy2ahtVmoiTvYqWeegBSNyVfgVSqCNY1IkiT3VeVAm2IlUGmnaN4Shn/5JPrsVPIfuIQd18yl33O3AvL1oFggJP8AaMMPmdeIIo3r9mIZ1P03+QHI6xCMKHRLkShSJIouMwm11YggiqSePpRAlYOEoT0UmonF5Cs5cd4gyfKgz7Th2VuK2mKUn5MkpPhzUjSGqNNwwqePIUWiyg8ajc0iy0JaIqFqB4GaRvQZSfSefROhmkYa1+0laXRf+eo2AvpMG2lnDUfUqgnVOdulS5NkJhJfw5ZyHg2ElHXW2CxEvH506YkKHZoEI2G7G21yAoFKO4Fqu3ydWS1ywuePE65zUfLKUoV+S/9uFD79IT0evgJTjywQBLrdeyE515zOkec/a01XlQNtWgJSOHp0veIIVNvRZ9pI/+tIvIerjq5HLIKg1rXa3wgC0XCoxTNRBLUWdWI2khQj5m1U1ihQXt9mjVqOfSzvVSY9KpOOqMePLjOJYG2jvM/rnIhaNSOXzyYWjRL1B5V96SusQmXQtZLDQLWd7CtOJVBpbyOH6X8dSeX7K8i97kxi8RQBzXLYfF25mR/GHllIkagi879nLEOXdHSZyQRrnSBJRNxe+XA9wai0iwUjRH0uef9VH51jpMlPLBT+l8qUPtNGKC5Tgko4quur7Rg0KtSmo+urz03FMrA7UuTo2qVfMBqVXkvGeSfhL6lts3aGnFSZD/Gxwg4PloHdaVy/T+k3WO9EZdApaxasa0TQqBXeByrtHHrsHU748klErYbuD1zKkTmLST9/lBLtFayyo01JIBiNKrYhFgwT9fgUGwCgz0oBUWTwksc5POtj/OX16DNt5D90Gab8LIL1TnZeO6cND4NVR+mKeP1ok62t6IoFw+jSba32jaAWUZn0nLDkMQ7P+rgVXe3ZuqxLx9C4cT9qo77d9Yp4/KgtBvKnXYaoVVP33WYC1XaCtY0giuizUxD1GqyDuiNqVPSaeQPlr3+PfeUukPhdOkCfaUOfm4o2JZFgnUvh/Yhls9DYBLKvOQ37ih3KvMMuH7FItJWvImhlGvWZNvlgIM6TsLMJjWghYXB3QnY3KROGkDS6LymnDSXi8ROoslPx9k/0evo6tClWzL1z8ZXUoNJpj6ZgCUdRW42KbIQaXKgM2jb7MhYMtasD/CU1pJ93Emqrke4PXErT/nJ5f6UlIOo1iBo1Jyx5jMaN+9vsy0ClHVGrxrO7BLXV2Ep3CGoVNZ+tw9q/K2qzsUO6o/nwTpeZhKlHFgXTryVs99C0vwxRp8HSvxu6DBtH5i2hy+3nEg0EiUUiSNEYqROHEbJ7UFtk3ggatSJr1qE90GXaMHRL58isT47yMhJFl2lDn2GTD+oGdUc06FAZtSSO7I1j9W6C1Xa6P3QZyWMHok4wsfu2F2W5jMviCZ8/TsTpRZuaIK95Xkobv0ifnRyny0biCT1JGF5A+evfYx3cXfFvmvcXQMTlBSQC5fUceuwdhi5+FJVeG1+vMnkdjDq63XMBsWBIvrIdl732bFjqxGGKLkClIlTn+lN648isj/CWNyBqNejSE0k7+0SsQ/KJePxtdPax/s2/QjZa6hj55UEEXYaNYJUdfVYyapOulU+UcdHJRP0hVDoNUjRKsKYxPk8Hxrw0GjfsV+SmWRcHK+2ULPiaQW/dj6jVUPvlBkSdpl3/vGlfGbrMJOyrdoFKJOL2EaiSaYl4/Bjy0hj58xzZRjUFjiMbSagMWmLhKJb+3fCV1KIyaNvIRkd8X5D9O12Gje5TLiYWilC9eDWBalnf9H/lDkYun42gUdG4YR+WPl1a2VhNghEpGEKTZKHbvXKqi+SxA3+3bdZlJqFOtBCqd+ErrpFta7cMsq8cR+OGo3awE534I+iMlOzEfx1ee+01brjhBmbPns3VV1/N66+/DkDv3r2ZMWMGc+bMYdSoUXz1lZx7ZPHixfTu3Zs5c+YwbNgwGhoa2vTZtWtXEhMTmTx5MvPnz2fLli3Kdy+//DKTJk1i3rx55OXlsWTJkt+c46FDh7jjjjt44oknWLJkCUajkWeffZZ58+bRv39/3G43n332GY899hizZ8+me/fufP3118ftr6CggIMHD1JVVUVmZiY9e/bk0KFDRKNRysrKyM/P56233uKcc85h5syZ3H///SxcuPC4/VVUVLB+/XqmT5/O3LlzEUWRNWvWAHDFFVcwa9Ys5s2bx759+ygtLVXaaTQapk+fzujR8htOi8XC7NmzSU1NZd26db/Jl2Nx9IC4nQTbzd/FJDZPeIDGtXswFmRj6p179PmWB8zHHjbHHzk882NWD51M3beb5Rxu7Q0Vn0vy6UMJNbiIePytOxJEMi4fx5HZH7do0XasopkfsyY+ljrRfFza2jsYb4nqJWsI1jZS8/kGYqEIeTeceWwHR4dWiVgGdSdQVtfuWMXPfkru9WeQOKKP4iABqCxyLphfznwI7+Equtx2Dqp2DsVbYu/dC3D9chBzrxxURr1Mh9B+cnRJksi57nS8hyrw7Cqm/I3v6Pv8bUcfOLaZAO1XM2if15IEolqFuXcu4UYPv5z2IFI0RuZFJyMatLJz7w+2kQuF9/F+sq44lbDdg3PzQUoXfEPBE1f9uly2nIhahTbZgn317qN9/wo/2u1TgLDLy4EH3qD+u834iqvp8eCliHrNUdqPM402ciQoXwCw87pniQZCHHjkLQy5qZj7dW31nNRij0X9QXZd/yzqBBP6LmkAFD37KfosG/1entzqgOV30UU7/PgNdjYjZHfh3HSIPX97iYNPvEufeTeBINDjocs49Ng7RL0BuYlKRNSo2D9lEYeeeo++z9/ali9SOwPEkXXFqRCN4S+p/ZWJtQNJIuKqIeKsJNpkR2VJQxWPFmv7qNR67GN5Lwht5tj8na+0lu2TZuHeIl/1ax9yG0NumhzdUO9sxXdRJ+fpDFbJ18fajNVif8ntfs0tbH+s9PNOwne4oq0OPpboFrR1aK+0165d09Fy37TXh/yvyqhj0Bv3UTTrY1rqmdJXlhL1h2hYvgN9XlrbsY7p0twnD39ZraxvWj17DD+OoSvnutOp/ngVoQYXZQu+Jue609sScxwamvsK1jayY9JMpEiEw0+8w4AFcq5kSZIomvkxIYcH1/Yicm+Y2KLpcXgo0PoZWtMQrG3Eta2IUL2Tg0+8K49l0LWhqxmiTiPnsv3lYNux4qhZsoaoL8jeuxcQC0XIjdu6+u+2EAuF6f/yZHpNvxb39iPEwlF2Xf8sCUN7YMzPlLv7PToAGPTGfXgPVShX2nKuO12+8ry3lIYft5E4os8xc/w1G912PQSViGVAN/yVDey751Wi/qCSZzDtnBEcmbcE7+EqDj3+DuZjXmq2Hq5ZQRz9/rf2pSE3lfI3vse5+SBlC77G1DMbSZIIu7zUf7OZQJWdg0+8S851ZyCoWxYLEci8dAxIEg3Lt7cYS0CdJL/g8h4oPzqtjuiOFm0ClXZ23fAc1Z+uRZcpH9zYxg7Ae6BMuRHTzFnRoCXtLyNoOlB2jD6X/9+97TCubYU07S0l45JTlDyoyjNx+RbUKkSNiuoPV+LadJABi+4BoPKtH1kzdDLBGgdpfxkBAkjRqGJ3jjz3Kfqs5Lhe/zW6wLOvTJFLVfzwvX3/RkbOdadzZN4Sov4QZQu+xtJXvpWVP/USKt5Z1oa3x/K9mTfRJv/xfck/qDf6LbgLlUmeu9pswLnpIOVv/4i5T+5v6+x/gWy07a/1WEfJlBANWrrednarl9rKOK0fbtG9hDrBRNrEYWw+5zF8hZWojDo53+ax0/oN+1OzZA3eoio2jp9GLBRBYz3G9regS1CJit8iNd+c+xf4vhD37/xBDv39vVb+Xdo5I/AdqWb7pFlUf7yKhBMK2ukbaKE7fcU19HjkiqP0/w7bbBvTn5rP1yvf5Vw9gYaftiFF/j8prRn7L/jvvwydkZKd+K9CIBDg4MGDPPfcc8pnkfgbOofDwQsvvEBjYyORSIS0NPnHxP79+5kyRU7CPnToUEwmU5t+RVHk4YcfpqioiN27d/POO+9w5MgRzjnnHLxeL337yjmDxo4dy/PPP/+b8xw4cCBms3wotXv3bu655x7lO7PZzNatW6moqOCxxx5TaCgoOI7hQL7CffDgQWKxGAUFBfTo0YMlS5ZQXFxMVlYWWq2W3bt3U1FRobTx+Xz4/f52+9uzZw/FxcU89JBcMTYUCmG1ym82169fz/Lly4lGozQ2NlJRUaFcZR81apTSx5gxYzj9dPlHlFarPe6V7mXLlrFsmexoPTX1YQSViBSNoc+yKbkZg5V2OaF9HLqUBOpLtrTqR2XQYuiSzuCPH8G+bDvmAd2U9pqUBOWaXzPCdo8ceRYfz7ntMLk3nEGg2gGCoLzN1GfZUOk0BGsayTz3RFLOHIbGZiF5/CAQBPwltXIUgyBw4oq5cnSmIF890qbK4x47liZJvn42cvlsws4mTD2P5sFRGfU07S9rzaRoDFGvRZ+dAsg/5mKBsJyfavthkuI/mALVDiwt6NZlJpNzw5mIKhUpZwyj9sv16LOT0WUlE6xpJO2vI+n+wKVIEfm6jPdQJea+eXJidpuF6o9WoktLJFBpJ1jjkN9IW43k3nhmPK9nDiGHB312MsFqB/rsZLRpidT/sJWsy8YQrGlE1KrRJFsV+nVZycQC8vWz3OvPJOzy0rSvFH9xDV1vP5dgrVNO1H+wnMyLT8HcJ4+Ry2fLUQmCgCE3Beemg+izbAgIhOweAvGxm9dVUItE/UECVXbCDS588UMlz74ybKf0Z+SyWRi6ZiCIAj0fmyQ7o+eMINoUoP9Lk9EkmeW33tnJZPz1JKRwBH2WjapPVtP9vgtxbpJ/RPvL6kga2RtzX3mOx/Ij9YyhSOFIPDIl+Vf5och6tQPrwG70X3AnMX8IQaVCEEWaDpeRfv4o1BYjvpI6LP26oM9KZuTyWbKMiKLyw0ufZQMBgjWNBKodJI3sjalnNkkjeoEgIMQdbUGrAgG8ByrwHqkmcVhPKt76gbDdg6hVkzx+MP2evw3RqCPi9qFJNOEvqyPl1EHoM5NxbT5EyO5h60XTSRrZh+Rxg1rRZeyajiEnVZFztenooXaznKuMOvllQPOeNBnQ56QwcvlsZVxRp8ZfXoc+Oxl9ZjKB8ga0qQkknzqIjHgEkKjT4NpxhLpvN5EwrCcI4K9sIOYNos9Opubz9UiRKKJWQzCuC/RZNkL1LjRJZkV+m2EuyEFtNXLo7+/R7c7zlc8FUQ2xKKLeiqi3xD+VUGm0LZ5RKUVuRI0eRJGhHz0kR3blpkJcfpvXKHiM/Io6Df1fnowUjuKvaFB+kAerHVhb7O9mmar+dC1p54xQ9qUuy0Y0EFLkMOOik9FlJLH1kukM/fDhVnKoTUlAUIn0fHwSYZdXeSkRrHYg6tTyVcoWY4laNYJapcj87xlLn52CKT8TUauh6x1/VQ5CIy6v0s6Ql4rKaI5HtBwdS202IGo1f1qmgrVOZc0FlYh1UHekaAzP7uKjuj4zGZVRLxcEU6s48YdnUFuMdLnl7HbXruqTVWReeDL67GRyrj+DnKsmIOq1BCob5D4FAW1aIrFgCPfOI63kS5eSiMqoV2yCLi1JjhSK816fnUzmpWPZfsUz5Fx3OlWfrKbbfRch6hqJuH2KTgxW2Yn5Q+izU3BxEFGnQWUxKjIihSIEy+plHbK3FF9JLd3vPr8VDyMuL+nnjODI3MWteKjLOkqXNtmKe6fMK/laXyPGruly5G6cLikUiRcN0Stj5d5wBqJG3cbWZV46BlGnZf9DbyLG1/bXdIA+y6bYumbdHvOHqPp4FRnnnYSxewYCcrRQ47p98jXO36EDDLmp6HNT43pGQ9O+UoX3oTo5gqrmi3Wkn3/Ut9FYjYhqdStfRRAEBiy4A02SBU+8D5Dz4anNBrrfeyHEYngPVaDPTqZ68RqyLjsVfVYy1sH5lL/+HcGaRmq/2kj/V+5AMukYuWI2SCBoVETqfEd1wOB8IvEDl5Z7RdRp29UB2ngKkcxLxlD1yWp6PHKF0kZlNaK2GkkcXoDarCf19KEyv7OTURl0JI3uR9jla7MvzfHcfSNXzEabkvCHdEfzgYaxZxZSNBbXI8kK72s+W0v+lIshFkMMhjF2SePkzS8pBY8ElYgxPxOtzULq6ScgxWIIGjXaaAxfcY2yTvrMZFzbD2Md2A1T79z/x955h1dVLX//c3pN75WEFmroVXrHdhUFlWLvqCDSsaCAVAsqINivHfTiFVFRQXrvIZQUkpDeT+/n7PePfXJICFhy73vbL9/n4dEke+1Za9asmVlrz5rBXWNGKhdvRcTceh0xN4uReLUHz6FJjcN8Jp+gLqno27egw5tTETxeTBn5RAxK52z128j9H2rrxuK1ONC1isNxqYLQnm0uy0NCBD6np8G4FKE6avedJen+UXjMdqwXCgkf0Ony+vL7N+qkqMC6F3XMblrNmYA6IYKQ7q2JubEPUrVSvNrs9aGMCW1kwzz+tCzyYC1dPpiJIkyPIrQVHou9SXojpFca8hAd3b+Yj8/twZpVjDIqBJ/VgUQm9d8kaujfKKNC/mHZcNdaAm3iJw4luEtLOq17UvSJlAqcpcWo4iNQhOrEW07+PUPL6bei79ACiUyKMiIYqUZFjy/nY80uRh0XjuFEDopQfeAjap0uDh+Sjv1SBXG3D0KdGIUsSAteX0P/XK+h5YzbSHn8Jownc8XoU68PeXgQar9frUn255UXBIzHson9S/9rygYSqPrlBBXfH6b1grsCvu/VZOOP+r7qRNEvlPl1p1ynDvh36jhR37jKDaK+2XKQpAfH4pFbSXpgNKnTbhX1jckm5ussEv1geZAGn0e8BXAt29zAjy2rIeYv/bgw/4MGtlUzsBPyEF0gJ2YzmvFn0Bwp2Yz/Kvh8PnQ6HStXrgz8qzskfP/99xkzZgyvvPIKDz/8MG63O9BOco2vPvUhkUho3bo1t956K9OnT+fQoUO/+bxMJgt8NapPC0Clanj970r6giDQuXPnBmN47LGGxVbqIy0tjaysLC5cuEDbtm3RaDS43W7Onj0byCcpCAJLliwJvHP9+vVoNNeO3hk8eHDg2dWrVzNhwgQqKirYsmULzz33HKtWraJ79+4NxlZ/XLt378ZmEx1pm81G586dr0prxIgRLFu2jGXLlombiZv6AhA/YTCVP4oHj8Wf70DbMhZ1chShfdoh06oo+9teFBFBgWtNl97+DgSB8zM3YM0uRq5VipsKvUZMyFzduHiR6eRFYm7qA0DKYzdgu1iG6UQuUrmMxCkjkChkxN81BGeFAVeFgYtLPmd/t8c488ArmE5dpHr7CYo/+hmpUs7eDg+S+ehqLGfycZXXYs8vb3AQajqZGxibrm0i5swCDg6fQ/k3+wO5c+InDsXn9mA5e6lRX6t3ZxDUsQWa5CiS7huFTKOkYtsxPDYnyEVVbcstQeYfd3CPNnjMNqQKORcWfIC7xoTxaBZxdwwm5pb+OAorcBRVcfy2l8RiGT8epcVjN1L00c9Yzl5C8PoISm9J/ITBVO04SUj3NlT8eASv1YGr2sy52e/iNlmp/OEI8ZOGUbMng6QHxuCx2Akf3Am30YqrwoDpRC7alrEYT+QQc0t/Ym/pjyJMT+F727DmllKwdgsyvYbkR24Qr1B7vbgNFqp3nEIVFYK9sJJDY+bjqjJhPltAi8dvEufr8ZvwuT24a8ziIej4QQCE9GiN1+5CHRsm8l8iwXgsCxBz7AgeL/uvm8HRm1/AlicWRXGWVOM2WnGW13BwxBxcVSaKP99F/HjxYNVeXI1EKhWL5thdAbms3HYMn8uDz+FqwI+48YOo3HaU+DsG46w0okmKwmO2/SY/Lr/zKBKlnDOPvcm52e/iqjISc1MfTKcuom+XhOAT0CRFEta/A9kvf8HB4XM5OHwuppMXA4fWKY/fhLvajKvCQOW2Y8iDdZR9c4Bzs9/Fa3WKhydaFSlP3YK72ozHYkemUaFtHe/nYRs8JrHy9LEJizEcOk/ltmPE3TkEqVpJcJeWeMw2gjqliOOqNBI5qjuCy9NgXM7yWrIXfxaQ87rrbvXl3HQiF1VUCDK9RqwA6/ZQe+AcB4fPoXbPGSq3HUMZHYrhwDlRvsw2gjq2wGO2kf/GN5y6/xUkEqmYTsGfxynl8ZtxV5up+PsBPFY7ceMHoW0Zh0yrxmOyEdanXUDHVO86HeB7nF+Gkh4aizxYx4m7lmI8eD6geyQKGVKVDp/Lis9hChSyEXxe9KHixkAiV4lRIIK4CfO5bODzcfj6ZzGdvFhPfm+uN0eXaYf0aIPHaOPiq3/j4PA5SOWyQD5ca24JUo24vqNv7BOQKXVipH+DJeHQmPmAhKrtJ4gbPwhHaTVxEwZjzSpGFRXaSA4Fn4/8Nd/iqjL5N+2XaSGV4q4xi32q1w6vDwT+MK3Do+bhrDBQ9etJqrafwFVhoOqX46JM+deKKi4cr9XRaK2o/B92/lGZ8rncgTkvfG8bplMXxUM4vYa48YMI6dFGLIpgc+CzO+nw2qNU7zzNnq6PcXD4nMDcaVNjA3MX2qMtlqwi4sYPouiDnzg3+108BiuO4mrixg+iw2uPYC+swF5YSfk3+xvOsdlGzZ4zAZsQc2MfPBZHA1l0ltUSlJ6KVCYjfGAnbLklaJIiKfzgR79ONFL6+a/IQ7TEjh9EcI82IAh4/fwDUESI1Vq9Nifx941G2zIOn9dLwdvfBXgYc2NfrNnFjXiobRlL1fYTHBozH4/ZjvlsAXHjBxE/YTDmswUIHi81O08HxhUxtEtgXIn3jULbMg7B48NZaWxg6yKGdqH1/LvwOVyYT+QGaNWtsfo6wHg0KyAnXpsDqUaBx2xD2zoOj9VO/hvfcPG1v2E+U4DxRC4pU28mfFAngru0/EM6oMNrj2A8kcOero+R+eSagDy4DRbx8MRgETfQXl+gf7G39Kf20PmA7xA/YRCO0hoyHnuLM0+uRa7XEj9+ECE9WotVay129l03A6O/6ETc+EGED+yEs7wWiVSKs7SWlKduofLHo4QP7ISjqAqPwUreG3/n3Ox3G0SgW3NLkKkVCF5fo3Xpc3uuqgNclUZSp4/DY7YR48+x6KowYL9UEbBFdQdCNfsyqdx2jORHb0STEoPHZMVjsjZclycvoooLx3Aki/w1W/607tC3S0KikBFzcz+KP/5FLAiy+LMA75MeHIvP6cZtsHBo2GycFQaO3vYSl979AY/RSs2+s+haJ7Crw0P4XG7yVn+Ds6QaV6UBZXgQ6uQoQnq1FWVx7xm0KTE4CivRd0pB8PlwVRjIXfwZ7hoTBW/+Ha/VTuSIbpgzCwJV0Q8NnsnB4XPwmGxIFGL0qCW7GIlMiqvCQNIDY0AqwVZQTuW2o3itDqJv6ktIjzZI1UoubfieYxMWc37Ou+K47hxC1PU9A6klqnecarC+6vs3zrJaWj83CXe1GX1aIo6iKuLGD+LoXxb6C5xZqdl1mrzVm5Fr1Y1smOVcIScmr0Bwezl660LxKrAABeu/a5LeECQSvGY7NXszMB3PJnbcdVRuO0qLqTeDIIiVna+wK7UHz/3DslHuz9dYue0oquhQTKcukr/6G1xVRqJH98B0Ihd9uyR8Hi8+p4vYW/pTse0YOUu/5JeESZRvOUThBz8huDxU7TiF8WQuHrON8m8OENo7LeAv1uksbctYQrq3QR6iJXvxZ9Tuy8RwNLuhf+50s/+6p0Wf+YcjRF/fW5SNs5eQSEXZSLxnZMCf89oc+NyeRrJxcPgczJlibnhleFDA/vyebPwR39drtnPkphcwHDwX8NtkGhVB6aliQblaMfe+q8IgRr96fRhP5OA2WHFVmajx+11SmQyP1U7SA2PwudzIVErcBss1bXN9P9ZRUg1eAWdpTWCej1z/rBh9XGGgxJ/jtxnN+DOQCL93j7AZzfg3YsqUKXz88ccNfvfss89yww030K9fPwRBoKCggJSUFGbPns2jjz5Ky5YtWbt2LRUVFSxcuJD333+fkJAQbrvtNk6cOMHSpUt59913A5GBIEZZGgwGWrZsCcD27ds5cuQIc+fOZdasWdx///20b9+ejRs3YrPZuPfee3n77bdp2bIlo0aNYuvWrXz//feBnJK5ubk88IBYjezTTz/F7XZz7733AmCxWPD5fMyZM4cXXniB2NhYnE4n1dXVxMfHX5UPgiDw4IMPEhQUxKpVq5DL5WzYsIGMjAwmTZpE3759Wb16Nampqdx8882AmAszJSWlUX9AvL69YsUKFi1aREhICBaLBbvdjtVqZc2aNSxfvhyTycSsWbOYNGkSQ4YMYerUqSxdujTAt/o/5+bmUl1dTe/evX9zPvf2fpLO66ehCNVjzsgnY+qbCP4val0/nk3E0C4gCBR/uoPzc9+n1ZwJxN8xWMzHIxUdKGV4kBiFY7YR3L0NEqkUn9sj3myQShC8Pi4u/Zy8t3+g++dzCevXHolMirvGwqEbn8dRWEnk8K7i1TOtCnethROTV4i5hxAo+evPAHT+cCbhg7tgLygXC5Skp4rXIMtqCR/UCcEnBGjlv/093T6f14DW4RufC+Qo67tzJbrWYtTAuWc2UPrVHgQkDDq1VkyMHqrHXWNGQIIyXA8SCe5aM65KI4IgFvtRRYXgtTuxZRcTlJ6Kz+7i/Ox36fLRLPb1fpLQ3mm0XXQPiqgQ0Vkoq+HstHWE9k4j4b5RqGLDsV8qF6/henxiYZeESPEAQiah4O3vubhiIx3fmkrMzX2RSCTUHjzPiUnL6PTmVKLH9gKZFAQBt8HCyUnLaTV7AmdnrCeoUwvSlt6PKjYMr81J7Z5MMqa+SUjXVqQtvhd1UhTyEC34BBxFVWQ8spr0d59GERaETK9G8PoofH8bl979kd5bX0IZFiTOpceH22jBfKZAzB0GqGLC8DndyLQqBEHAdCJH/AqvkGMvqMBVYyb8ug547S7OTltH/J1DSJgyAmeF+GVb8Hgp/nwnob3ScFWZiBjcGUWYPiCjhsMXEDxeMqevp/d3L6GMCUGqFCMUjceyOXrri6S9eDcRw7uKldgrDLhrLZydtu53+RE5vBvtXr4vkE/Na3dxbNxLtJp7B+EDOiFeepLgqTVz6f1thPZK4+yMDYR0b0375fcH8qYKXh9H/rIQ49FsBh550x+1Jf7+wnMf0fKZ21CEBSGRiJsqweWhbPM+EiYPBwQ8Fge5S78g9elxqKJDkek1OEqqUMWKX+gFQcDncIJUhuDxoAgLouTLnVT/cuK3xxUbJkZC+AQyn1pL6Vd7GHDkTVTxEUikEgSfQOmm3ejbJaEI1eOqMqJOiAzwQ/AJuCoN4tryeFFGhODy55e1ZBejTYlFIpfiszs5On4x5lMX6fj6Y2JuKp+Ao6yGrOc+IvXpcShC9YHoDEW4P/fRxVLUiZGo4yNEB92/QXOW1aJJjREjAqKU+Ozi7yVKLTJdJDNmzmLggAH07NULj9tNzvkzjBw9FhBAKsdrrebX1k+iaRFNr62LUITq8dpdHL/rZUxHxSJlA46+1Yj3dX1UhOmRalQIHi/mzHwUoXoU4cFI5TLsRZXY88up3ptJm/l3IpFJseWUcHDUPNJevJuEKcORSKUIPh+C10fVLyeQqZWcnbGeuPEDaTl7vChr/vly1ZqJHtsLRZgeiVQSkEPL2UucfvA1en33EorwYGT+vIu2vDIODJ75u7TqZF6dECluEn85QcbUN+ny4UwiBqeLB68+32WZnz0BXfskFME6kZZEgsdko2ZXxj9FppQRwbhNVnxOD/JgDTK1EiQSfHYXKGTINSo8VgeOwkoEj5dL7/5A6wV3ibnQBLBdKseWXcK5We/Q67tFjeZO1zYRuU6N1+HCUVQl5gQuqSZ8QCfsxVVkTn0Lt8FC5/XT0LVJQOI/fHZVGslduYngzqlEje0l6n6DBUWYaANq9pwhpGcbFKE6jEeyyLhnJW2XPiB+MNAoQQCP0YLpZK4YlR8eTFB6qshfAXEDvisD5FJ0LeMQfD40SVEB+aqzPwC9t70cuGJc8cMRwvq2R+uPeK17n9toEXPEhQfhMlgQXG58Li+axEjwy0/9cSU/fH3g44GjqAqP0YrxWDZBXVo2oqUI1SORixtjVXQYMrUCn8uD1+bAa3MhVSlQhAeJB3VKBcikaFNjkUgkeKwOjt/18m/qAFVMGOr4CMznCsArbnUcJdWE9m0n2kG/PfIYLZR+vZfW8+/CXWOi6JMdlG3eT/r6pwK3ByRSKW6TFfOZAmx5ZcTdPhB5kEZMfeFy46m1cH7BB3Rc/ZhYCE4px1lWi8/lQR6sRaZVIZHJsOWXcnbGBpIfvr6BnbXllfltURBSlRgVKXjESOpjf1mIs7yW+LuG0G7ZA410QNTYXuLhvd++nZ25gbhbB1D+/SFaPn2bmKNXIcNrc1K94xQZU99kcOaGy1eNBQGvxc7xO16m1ewJFH+2g1bz7kSqlDfQ9U3VHYLLQ/p7Mwi7rgMK/60TR1EVpx98DdOpi6I/9s7TCB4vxqNZnJ/3fsBPdJYbUEaHoEmKJn/NtyiCtcSNH4RUrcBeUIHX5sRVaSC0TzukKiVIBFwVRi6u3ISrvJa2i+9FGR2KRCYVD4jLarBfqkQZFSIWLokKpXZ/puj/qZTi2CQSvHYX9kvlnJy8Amd57VX9Il3reDq+8TjqhEgUITpAwH6pkoxHVjcYl7vGRPEnOyjbvE+0D2FBSCRgK6jAY7Bwbs57dHn/mQY6pt3yB5Gq5OJtiqvYMK/dRfEnO0i6fxSa5Bgqth4iqHPKP6w3zkxfS9+flqFJjgapRDykqjT+rn/zj8hG1NhedFrzhOjTeX2YTuZiPp1HxLAuqBOjxKAOCXgsDsyZBWQ88gbO8lo0LaJJX/8Uwekt8Tld2C5VkvnUOrq8+zTK6JBA+oiMx97AfDqPzuun+X0IGY6SKkyn8zg7Yz19flrayD8HGHRqnRi9q1YieHy4qoziLSC5LHDbxp5XhtflIWpU9wayEdK1Fb22vISrxowiRAsSKc4KA6fuXtFINur0zZ/xfREEvA4X9ksVqOIa+m0+lxefS4xuteWXUvLFLpIfvr6R35a26B7ibh8oyodXwFFaTcZDr/+ubRZcHjqufgx1chTq+IiAr206dREQK4Z3fOuJQHGw/1UYJg37d3fhdxH66Y5/dxf+FJoPJZvxH4077riDsLCwwM833ngjvXv35p133sFgMODxeLjuuuu4/fbbOXLkCB999BHh4eG0adOG3NxcFi5cGCh0Yzabad++PYcPH2bZsmUNDiUrKytZu3YttbW1KBQKgoODeeihh4iNjW1Q6CY6OprHH38cvV5PcXExr732Gmq1mk6dOrFnz56rHko6HA7effdd8vLykEql3H777fTp04czZ84EDiwB7rzzTnr27Mm1sHTpUmw2G4sWLQJg586drF27lvXr1xMWFobJZOK9996juLgYr9dL+/btefjhh9m5cyfvvfdeg2vrS5Ys4cKFC2zevBlBEJDJZDzwwAO0bduWNWvWkJOTQ3R0NAqFgp49e/6hQ8mPP/6YhQsX/uZ8/hxzx58TAED2m7mdrg1PEwLB5U1MwuH9zWR5V4fQhDbQNH78N6QWaQo/JE2UjX8lraagqbLxr+zj/yqGZC5tUrudHef9k3vSjP/raIqub4otakZDNOvf/y409crff4Nf1BQ01Wf+T9cd/6vr8n91XCPLv/z9h/6L0Xwo+c9H86FkM5rRjH8Zmg8lL6P5ULIhmg8lL+N/1Un9b0DzoWQz/lPQfCj570Gz/v3vQvOhZEM0H0o2xH/6uvxfHVfzoeS/H/9th5LNOSWb0YxmNKMZzWhGM5rRjGY0oxnNaEYzmtGMZvxL0Vx9uxnN+A/CypUrqaioaPC7SZMm0bVr139Ph/4DkBBmblK7/eaI33/oCmh9TfvyaJL9+S+dwd6m0bI0gdaEcYYm0Trwpf73H7oCTf16WyuV/ek2YT5vk2hVy/48rUjvv66aoEXStO+Ff35UIrRC0/jYFLia8C20qZEfTWnX1IjHpkRYNkdX/uNoijxB0/RUUx3mpurEf2XkUlNoNTWqwfkHCg9eCVkTL3UpmsD7MLmzSbSqParff+gKNJWH/+lRUk2N/mpK9KJW0jTbXIPiT7dRC//58ZWOJkpVU9ZKU9EU+WiqByb/F+rRpqzLYJmrSbRMXmWT2jUF/+n65t+CJu4Xm3FtNB9KNqMZ/0GYNWvWv7sLzWhGM5rRjGY0oxnNaEYzmtGMZjSjGf/f0Xwo+X8IV6tk/Y/iyuInddixYwdbt25FIhErgt1555306tXrn0q7KThy5Ai//vors2fPBmDz5s3s2LGDN998E4CjR4+yfft25syZc9X29YvY/PTTT6hUKgYPHvxP7eO1eFqH77//noqKikA17w0bNlBeXs5zzz0HwA8//EBpaSn333//VduvWbOGHj160Ldv3z/Un2effZbFixdTUVFBVlYWAwYM+POD8qPzhmmcmfoWgluMzEpbci+Rw7vhtTvJfGod5ow8AFKn30rLZ24HCdgOnqT4IXFsqrRUYl58EllIELLwECQaNVWvf4Txbz+RsHoB6k5tQSF+F23lEzBfquCboXMb9aP9vSPpNns8qhAttVlF7HnybarP5NNiXH/aTb0JAI/VwdnXv6HjM+NQhuqpzcjn0JNr8bm9pD12Ay3GXYcmLgxFkAapQs7WCUsoPXCejg+Mpt1dQ5BIJJz/7Fd8Xh+dHhxDSEoMf+38KN2fvpWkYV0RbE4OT1+PRCpl+NYXOfDImxRtPQyALimKfm8/0YBul+cnET+yG8rwIGyVBgS3l4z135O9cXeDcXV6cAzBKTFsf/QNeswaj1QmRV1xBmlCSxAE8Hlx/u0dvBfPorrtYeTp/ZCERuL89gPc2/8GcgXaactBrqD/43Kq92QQ2qMt8lAd5ox8XNUmIod2wWt3YrlQREjXVnjtTs48tQ5zRj4ALWePJ+Xxm5DIpFguFHF47AIEt5fOG6YRPqCTWKlSJkVweTh8w3OYM/Lo9epDxI/shrPKxI9D56JLimL4dwtRRwQjAJb8cmxFVVQfzyF+ZHcAFHIpujYJmM7kowwPQh6sxV5UCQJoW0RjOlNAUIdkZBol9qIqTj+8GnNGPm0fGE2rSUORSCTkfvorRduOMXLLQtSRwQgCWArKkSrkuC12bEVVaOMjUMiklHy5i5ib+qAI1aOMCRMrH0aHItdr8FjtYlV4o7WBLHd4/VGiRvdAplHhLK3BlJHHmalvoWubSPuVD6FNiUHur359+qHVxN85mPDh3VCG6REEAUe5ge1DLuujDrPHE39Tb/QpMUhkYuXaPRNexnBCrHwY0b89nV+agkQhx2N1oE2MRBmmx2tzsv/OpYHnAEK7tmTQ1pc4P/994u8YjDIqFHmwFkdRJarYcBRhYhVpt8Hyh8fVcsZtRI3piSomzF9xHexFlWQ8vBpzRh7prz9C9MhuuKpM7B48G01yFN3WP4U6OjRQUV2u14g0rQ68Nid4vJx77q8YDl8AoMs704gZ2wuJVILX7sZeWEHGk2vx2l10Xv0owZ1TyVr6JYXrtqBOjiJ9/TSCOqfitTsR3F7keg3W3JIG8lt/bJ3fmS5WmxcEKn44EtBZ+o4t6P7FfBQhOgSfj7Oz3qFsk1ipU6aPQqLUgs+Lx1DEsy+/So8+AxkwcCBxcbHg9SD4PHgtlVAvwreuf4pQfYCHbRdOIXJ4N+Qh2kYyJVUp6Pn3hch0GjRJkXgdLmp2Z+CqNhF320BkaiVeuxOJQo6jsJIzT6z5zXG1XTiFuNsHItNrwOfD5/Jw+oFXqd55GlV8BJ3emooqLgJ1XBheq5OafWdwVZuIHt0TRVgQPrcHqUKG/dI/RuuPyJQ2NRapSonP7SZz2tuUb94H0ECmjkxZSbf1T6EM1eFzexG8PlQxoSiCNAgC2IurcFebOTP7XcxnLwGQ8sj1JN8zAm2LaCRSKR6LncMTXsZ4Ihdd63jS/TKVs/RLKrYeIn39NOShOrxWB1KFHGV0qKhbJQTmq74+HHDkTbwuN5r4SJBJMB7PEaveq5UIAsg0ygY6wJyRR9qSe4m/YzBSjQpHYSX7+k4TZf/DmUSO6I5EJsFdY8FRVMm5ue+hToyi1czb0bVN4NS9q0idfiuKUD2W84XIQ/UEd2lJyRc7QRCIGz8ooBPr1mWn1x8hamR3XFUm9g2ehSY5ir5bF6HwV1C1FZTjNdu5+Na3pD56A8GdU8m+gh/mjHwynlxDn62LcJbVYisoJ8pv3888tY74OwcTPaYnysgQbP6K5doW0VxY8RV57/xA3E19aDfvDnSpsThKqqk5mi3Kmt/enH5qHRKZlP7fL+bEw6sp++4QHZbcQ/Tonqgig3FVm6g9lsMp/3qNv+06Wj1xMxKFHHVcOG6DFeOxrMB6jhjahc5vP4VMp8ZdY+bEpOUB+U155QlCR/QEqRSv0YLP7iTv6TcJG9uH0FG9UcSGIw/RIXh9uMpquPjEa1QfyieoQzIdVz6ITKfGWWVEEaRFHqzFlJHPaT9dXet4ev/tOZTRobgqDByftBxzRj5SlYJef38BqVIhVtSVSZEq5biqTRiP5ZDhb69tHU8nv0w6K40ILjemjDy/be7ayDbX1x29fliMLjUOiVyK7WIZB0fMEdfl+EHI9WoEnw+f3c2JKSswHDx3zXXpqjYRN24AUrUSn0OslG4vrOTM428FeKjx6zZ9xxa4ay3s6fkEgttLzE19aL/iQRRherHCeGFlwDYPPvImHqsdwetD8Hg5+dDrdFk/DV3LWCRKOVKZDJ/HS/EXOwnp0pLgzqkULPucknXfir7H0geJmTgMBHCW1VD59W6K3thMzyNiJWUQKN+4k4uzNgDQ4p4RdHxxChKpBFtxNR6jDXmwBmNGPieeWIPg9tLrr7OIHtIZwSdgLyjn3Mx3MBy+QMTQLrR7+T6UMWFIpBIkMhmO4ioyZ7xNy+nj0CRFiWN76HU8Riua1Fh6b12EPEiD1+nGeqEIZUQwXrsTZVQIihA9gs+Ho6iKI395AXeVyW8fpvt5aGavn4et5kwg8Z6RyPUafG5Rj0aO7C7ajTA9CALOcgN7BouBDh2W3EPM2F4ow/37CinUHjzPkUnLA2ul9dPj0CRGgkRC7YFznJyy/Ddt0W/p7F5bXiKoYwuQSsU5vlTRQDY6vv5IoJ2jtEbUHX5dHz2mB5rUWGT1dH3Z5v2XHXiphOt+ehm3wYpcp0YRqsNWUIE8WIMuNQ6Zxh9BKJOS9fKXFK77LtA0+aGxJN03Ek2LaCQSUdcfu+NlTCdyG6yrK3WbRCZFrlODVIrHaG3Aj/q6PumhsSTdN0qsSm1zUrP3DGemvkXUmF60fWEy6sRIBK8Pd7Wpgb5p+epUwurpG6/diT2rkNAh3ZCqlSCTIDg9OIsr8TlcnBkr7mHTFt1N0r2j/JW3XdQeOo++TcI1/XNtqzi6fPAM2qQokEmRSCVkLfkcTWIkUf55lshkKEJ0HLltEbV7M0W+PXI9ifeMRB0fgeD1Uf3rKTIeewNdm0Tar3wQbcs4ZGpFIz+gGc34M2jOKdmMfzqqq6vZvHkzixYtYtWqVSxZsoQWLVr8w+/1ev/xK4ZpaWlkZ2cHfs7KykKr1WI0GgM/p6Wl/aF3jRo16p9+IPlH0LZtWy5cuBD4OT8/H5vNhs8nXiu5cOEC7dq1+6fRW7x4MSBWKN+7d+8/9C6PwUrCRDE5cOTwrmhTY9nXdxrnZr5D+xVitXLkUlrOvJ1jExbza9v70PbqjG5IHwBiFk+n8pUPuDRpJrWfbMGRIfJBcLqoWv0xhs0/I5FKyR00mR/HL8FjcVy1HwJQk1mAubCSwws/pd/SewGwXKpkx7hFbBs+j8zXv6HPW49xYcMPfH/dM7iMVlLvGgLAhXVbyVj6JbWn8tj/4GqqTufRe/6dhKUl0u6uIXxz4wt8PWo+ySO6YSmp5vs7l2IurCRhYCdCUmPZOOAZjs56jx7L7iP92Tsp82/K65D+7J0N6HZdOJmglrFc/OxXLv10FJfRyvfjl9Dn+YlIFZcv7VYcyeIHP63eC+7ipykr+HrobKSJrXB8tALbiqdwfLYa1V1PIuvQE2lUAr7KErx551H2H+OfJDe2N+djW/4kB4bPJe72gVT8dIx9/Z5GplMT3r8De/tOp/iLXUQO68revtM5O/MdOqx4EABduySSH7qec7PfZUfK3Sgjgkl96hYASr/chb2wkupdpynbvA+3yRaY9/yNe9g9cUVgLL3feBRHhZG/tXuY4m3HkCrklPx8AlVEMD+NnM9PI+eTveRzXDVmCtZuYU/PJyn7Zj9FH23n4Mh5CF4fihAtxqPZHLnlRQSXhw4rHkTfLpFWk4by0w3P88OIecSP7MZ165/EUWnki8QpIi25nKKtR3BUmjBmFfPjyPkcHfcirefdwaV3f2Rfv+ngEzAdz8F0MpdT963ClluKq7y2oSwDJV/swpyRj7vGzL5+0wNroO3zk6j65USgvdtkp/PbT6JNjeWnfjM48/KXOMoMjWQ3a+13uKrNmC4Uc/q5v+KqsdBnvXhgIQ/W0mXZfRy65xV+HTwbfALOCiNbku6mcm8mPf3PASCV0OHZu6jYeZq42wdSsP579vZ8gvJv9lN76DymUxfxmGxYc0r+1Ljy12whZ/Fn2AsrsV0so+rn4wguT6Bt0Re7OHznssB72j07kbz132PJKcFWUIGr0six+17FWWHAbbCyd/g8Mp5eT6dXHw60UYYHU/LVXrx2FyVf76Fy+0k6rHgQt8HC2QUfkldvE9Lm2UkUrP9e3DCdyMVVaWR78mRKvthJ5LCujfWP//25yzdiu1jWQGd1fP1RHCXVbE+eTM7SL2i/9PKHH5/DjMdYGvj53imTGDNqOA/dfy9eYymC4ENw2ZBqwhrMZ13/6njY9qW70abGcmHBB1eVKZ/TzbFxL2E5d4mzMzZgzytDHR9BeP+OnH7odbJf/gIkEgrf34bpdN5vjquO1tlnNmA6kYP5TD5Fn2yn01tPACB4vGS98DHmjDzOzXkPt9GCMjqU8P4dcVYYKfniVwDOz/8A44mcf4jW78lUxXeH8FqdXHjuQ4xHs+nwymV5qC9TdfK0s98MDMeyqTl4DuPJi+R/8BNVuzJwG6xkv/o3Ovvbq2LDSHlwDK5qE5bzRZRtOYQ1r5xuG8S1cqVMtXl2IgXrt3LqvlfQJEZRc/g8ppO5OEpqsBdX4yo3NNCHdbBll5D59NvsSLmb4E4plG7agzWnBKlSjjW7OKAD2q94IGAbT0xewdmn30YVK8pM5IhuRAxOx3gsi6wXP0WmVVH86XbaPDcJ6/lCTt3/CrUHzpH0wJiATLlqLZhO5pK98GPUiZGE9GyL8WgWR/06sW7Oir/YxbE7L6cg6PzG4zgrDNTszcRwPAepQk72ik2kPHz9Vfmxr9/TuA0W0tc8gTW7BGVkMLrUuIB9SH/7KXSpcezp8ST7xy3CY7Kxe9R8vHYXZT8cAcB8vhBrXjnmrGKO3P8acp2aiOs6sKPf05yZ+Q6dVjxI2nMTqfz1FABRw7uiTY3DeDyHnNXf4Kww4jFYSPKvV1tBJUdveRHL2UsUvr8NV0Xt5fUsldBx9WOYMwvYkXo3XquDjm88Fhh/1cYdlLy+EalSTsaAx8mfs44WSx+hdN03FC39GMHppmbLfgzbj+GpMeHILgSg06uPcGHx5+wbMhu5Xou9uJo9ft4k+vsV3DkF26UKLq7+hrIthwKy4nO6OTpuEdlLPsd08iKCz0fJpj24Koy4DZaAHvIYLFxY8CG2gnIMB8+xr9905DoN4f07sq/vtGvqNp/TjT2/XJTD1HtQRATTed1TaFNjyV+7BeOJXMwZ+VT8eJTO9WzFleuyjtaeHk+Q8/LnIJGQvfgzbNklDXRAm2cnYs0poWLrYQSPJ9B/RageZ3ktboOVs8+8E7DNdTg8bhH7h8/lwOgFtH12Ivnrt3LykTfB6yPntc1c+vBn4m7pT9767xvo+rDh3VC3iOFQ+/vJGPcCnlozYUO7EXvPaKxnCzjQ4i7OjH+J6HGD0HdvI8rAS3dzcvrbfN/qPtSxYbiNFn7tPwO3wUryxKFED++KVClna/Ld7B+3CMEn0OHVR0Aqod2y+zGfvUTJFzsRPD4OjZ7HudnvkL5uGjV7zrCv33Rq9pwh5cm/iLKx5glsF0vZnjQZ49EsgtNbcmz8Ykq+2IkiLIgjNz7HsXEv4TFZcVeZ/Dyc5OfhIQSPN8BDc2YBppO5bE+eTNEn2+m8YXrAn76w5AucZbUBvtStE0t2CZbcYhxlNRy/71X0aYkN1ootu4TM6W9z6r5XCOqU8ru26GqyUafrPSYbp+5dhelEDq5KYyPZKPliF6ZAu6cD8p2/Zgvl3x3CZ3Vy4bmPGul6gNSHxmLNLkHfJoG89VvZ1e9pgjun4Cw3YDiRy/kln1O56wzumoapn/TtEkmcPEzU9ReKqdmXifF4Dl38ut5jsHB+wYfkX0W3Wc4VUr0vE6lSzvkFH2LLLWuk68X3D8dyrpCzM9ZjziwAr0DCxGFYs4qQaZS4TVaO3vxCI31T+eWvFL2+CalSzsnrplK58VdCh3bnRO9HOHv78+CD4je/wnzoXOBAEiBiUGfKvj3A9uQpGI5koU2O/k3/3JZbivV8IZlPv832lLsRPF6COiSjS43j/IIPsRdWgQQc5bWkPT8JEG1k8oNjsZwrJHP621RtP4kiLIiEicPo8OojVP5wBNOJnKv6Af/T8P0X/PsvQ/Oh5P9xlJWVsWTJEubMmcPzzz9PcXExIEYMzp8/n9mzZ7No0SIMBgMAZrOZxYsXM3v2bDZs2MDVircbjUbUajVqtRoAtVpNdHQ0IB6gLViwgJkzZ7Jy5UosFgsACxcuJDc3FwCTycTUqVMBMTLx1VdfZdmyZSxevBiHw8HatWt55plnmDlzJgcPHgTg1KlTLFiwgDlz5vDqq6/icFz9MCo4OBitVktZWRkANTU19OnTJ3DId+HCBdLS0jCZTKxatYp58+Yxb948zp8/3+hdGzdu5Ntvvw30/5NPPmHevHlMmzaNc+fEL8xOp5NXX32VmTNn8tprrzF//vzAON955x3mzp3LjBkz2LhxY6P3u1wulixZwi+//NLg96mpqZSWluJyubDZbKhUKlq0aMGlS2LUR1ZWFm3btr3m3AKcPn2a559/nmnTpnHs2DEACgsLmTdvHrNmzWLmzJmUloob7ClTpgDw2Wefce7cOWbNmsV3332HIAjs2bOHefPmMXPmTKxW61V5Xh8lG3cRNVaMmI0a04vSTWKUn/FYNvJgHcroUBLuHILHbMdw4Bw+mwvbkQxCJ90IgDI1EfuRDLw1RoybfkCZmgSAYHdiP56Jqk0LBI+YeabyeC7KEB2a6NBG/Qhvn8SFT8SqZNWn8wLPVR/Nxm20ib8/lo0yREfRd2L0Yv7G3SSM7Rl4R8KYHuRv2kPyLf059+kOlME6oru3puJELl6HC8Hro/TgeUJbxWEpqgIgaWg62V+JB7vVx3PQJUdRtvsMTr8DWoeYAR0b0I3300IAt8WJMliHPjkap8GKz3PZ8lRnFmApqkKqlGO+VIH5UiU+txfPsV3IO/sjY5VqEEDeuQ8+iwHPqf0IlcWgVCEJ9h+YuMT1I1HIkAdpqdkjfi31uT34vCI9Xet4fHYXyuhQjMdykAdrUUaHomuTgFQpp+zrvQheH1W/nCD2tgGBOfeYbJRu2k1Yn3b4bA4UYUEoo0OpPHgeZ60lMJaIri05v+47PBY7F9Z+hzoyGHVUiBiR5Efsrdch06oo33LIL1+7iR7bk4iBnfG5PLiqTJRs2o3xWA4SuQxFmJ6Qnm2pPp6D1y7OUcWBc4R1TOGc3xE9t06klXxLXwxnC1DoRD0m06mRyGSU//0AAF6rnYhhXSndtJuoMb0ofO9H5ME67IWVAVkGMBw8R3CXlnjM9gZrQBAgrF97SjftRh6sxZZbgjIqlIpt4nrM/+t25FolEllDM+2x2Anr2pLstd8h06owZBagigxGHR1K4rj+lGw9gr24GoCQTi3IWSuOK2ftVlSRwaj8/Wr5wGhKtx7GWWVE3y6Zii0HL/dvdC9MGXn4XB4urdvyp8bltdgD82zOvISz0uDnvTjPNQfP4zZcnufIAR0p23IoMK+C14ciWIsluwRFsFaMRNWqqJ/SKKh9ElK1ArfRRsnG3QR3bIEiWItEKhU38+7LH7DCB3QMjM3n9taT34R68pvdYGz69kmU1eeHX2cpIkIwHskSl0iFASDQRvA4oF6+sbbtOuI01/j/5kQikcJV8qbW718d739Pprw2J+EDOlL501EkcnlgXDW7TqNrFYfP7sKaUyJGd/zWuPy0IganB2j5nG4kSnkgisuckUf4gI6UfbUHa3YxEpkMn9eHrnWcSNvuwpxZQEj3Nv8Qrd+TqZhb+lP2zT5kWjXW7GKkCjn6DskADWQqIE/ApU9/JWZ0T4o37cFVZcZRUo0iWIv1UiXquPDAHEhkMkK6tCTv7a3ItCpKNu5B6V8rrioTxnoyFT6gI+VbDqFrk0Dt4fNEDe9OycbdCB4vtqxiMVq7sCqgD+sQ1rcdFVsOEtK9NdasYkL7tEPwCXisDpylNQEdIA/WEXPrdZRu2o3h4DlqD5xDIpWKtnHycKx5ZXjtLpyl1XjtTiKGdsVZXos1uxhbrmizg7u2uixTn+1A3z4Zr9ONpkVMQP8aj2U3WJe1B8/jNly24SHdWpG3dgsIAlU7TqKMDEaTGIm9qKrBGqvjB0DV9pOEDehI8ac7UEaFUBKw7zkoo0Ko2HZUnOfjOSiCtcTf1Adbfjl2v320ZJcQ1rUVrmrRHvrcHgS/fTMcy0GTHEX1rgxcfnsZM6YnxZt2EzGgIxff+DvyYC3lPx8nxm+nDUez8BithA/oSMG671DFRQRkKqR7awSvj+KPf0Fweyn+fCeqmLDAnFkOnUXfIw2PUeSJ9XgWshAdMq2asBv6I1HIsZ/Lx1NpQBakRaoW80nqWsdRe0D0/3QpMehbx/tleXegX+H9O3DpvW0Ibi+Oooay4rU5iRrTk9Jv9iEP0lLypWgfKn8+TrS/vavKhOlkLprEKMxnCwK8+iO6Laxveyq2HESikOExWgntK9ogTUIkhe/+gDxYR82+TOQ61TXXZR0tr8XegJaz0tCAVsSgzqjiwin+dAeOkppA/4PSU3FVGnFVGLCcLwzYZuVVfLUIv3x5LTYsWcWE90nDcCQLR2kNupSYhrp+dC8qNu7EZ3NgOZ6NPESHVK0kpG97Kr4Q/T1rxkUkciny0CDCurVGIpNS8s2BwHuCO4gBFEUbdxM7piexo3tQ+MWugNzKgzQglRLSvTX2S5UEp6ciVcip/OUEkSO6U7P7DIrwIKq2nxDn/ctdYsQ4oE9LxG2wIJFJEbwCguDDY7aha50APh+K8KBG8yXyMMzPw+qALYoYnB7wn93VZqRqZcB3KPzrL8i0qoDvULdOEAR0KbEIPh/qxEjM54sarJXQPmlUbDmI8Vg2SCR/yBZdVWeP7kXJ578G2sm0KtwWW4N2tQfPE9Kgnei7eS12Ym/pT9k3+5FpVVizSxroenVcOFEju1P46Q6U4UEBXS/TqAjp0oriTbsp33oEXWoMUqUCuV4TkA9dmwQMx7IJTm9JwZpvqd1/DlteGYrIYNHeVZmuqdvy3vw7YX3b4zHaiBrTk0vv/dhI1+vaJGA8lk1Yv/aU//0AtfvP4jJYiBrbC3mQRvRJy2oRPI31jfnQWYK6tw3oG02rBHwOJ1KtGsvxLJBKkEeENvB/ATTJ0YGI/z/in9cfV8TAzljzygi/rhMlm3YTNaYneHx4DDYEt69BG4lMSth1Haj8/jAyrZKKH44QNbYXutZxaFrEULppN9W7Mhr5Ac1oxp9B86Hk/3Fs2LCB+++/n+XLlzNlyhTeffddANq1a8eSJUtYsWIF/fv3Dxy+bdq0iXbt2rFixQp69uxJVVVVo3empKQQGhrK1KlTWbt2LUePHg387a233mLSpEmsWrWK5ORkvvrqq9/tY1ZWFk888QQvvPACX331FVqtlldeeYVVq1bRqVMnTCYTf/vb33juuedYvnw5LVu25Lvvvrvm++oiDUtKSoiLi6NNmzZkZWXh9Xq5dOkSrVq14oMPPuDGG29k6dKlPPPMM6xfv/53++nz+Vi6dCn33HNPYFzbtm1Dr9ezatUqbrvtNi5evHx18q677mLZsmWsWrWKs2fPUlBQEPibw+Fg+fLlDBgwgBEjRjSgI5PJSElJIScnh6ysLFq3bh0YU01NDYIgEBkZec25BTHqceHChcydO5d33nkHl8vFzz//zPXXX8/KlStZtmwZERENC8VMnDiR9u3bs3LlSm688Uaqqqrwer0sXbqUpUuXUlpaSk1NzW/yyFFSE9gMquLCcPgPTwAcpdWo48LRtopv8IXTU1yOPFrsiys7H/0w8XAtaMxAZHptQ974r78kvreEm34Qv2prYxtGJgFoY8OwllymbS2tafRcm/tH47E6EPxG3nbFM5rYcBzVJmKHppP//RGspTW4TDbi+qShCtUjUytJGtYFffxlPmqjQ7H46Wpiw5Aq5FTsOdOArjJcj8tobUBXGazFVlJN9vs/EdImnqDESG7YNJ+Dz3/cyEkBkMqk2Op9KfcZqpC17Ih2wTq0j7yA47PVSCPjkMan4N77AwCC1YwkxN9XiRTt7DcYkrkBr8WB8ah4ECPXqZHr/R8b4sJxlNcG5tNRKs6ts7TGfxiiRapREtSlZeAKoCouTLyqGBokfj2/VIHbYGlwQFDHA8Hnw+bfrCbf2h+ZWkHyX/pwZqW4tmQaJZHDuuCqMgZ4VSdfsbf2w1VjRqZRBmTMUVqD22DFY7AQ1acdyjA9Mo2ShFHiVXCrn5a9tAakElwmG2de+RvBbRK45cRb9Nu5ClelEcEjOqyC14cqOpSWM28npGcbHMXVARmu+y+AIjwo4HjX72PWcx8R2iuNtovuoc0LU8hZ8jmCx4vgvpzO3VFhaBAJK/ImCIlMSucXJ5N023Wce+VrEATUcWHoW8ahDNVx3d+eZcgvS0EiCfDQXloNgoAmLgx1bBhx1/ci76NfkCrleG3OBjxUhGgJ6tACd43pT48LIGxAR0L7tCOkeytyV2zEUVp91XlWhAfhNomyfva5vxLUPgl9WgLtX5jEhSVf4HO56b/1Rbp/MoczT79dr40NVWQIgseDo6QGVVw4jlLxv1e+32OyBcYW1qcdutbxJEwZjiouDGcD+RXHVteGK2QKwJ5fRsxf+jHw+BravDAFy7nCRmOqg0Qmw+MWE9hLtWEgkyNV6vHZLuvIK/tXx3tHcXVAP16V95HByPUaBp1eT/Wu0wgeb2Bd1o0r4a4hVG0/8Zvjqk8rfFhX1ImRxP6lH5ZzlxrOs8mGKj6CoE6pCG4Pcr0ay/lCgtJTcZbXEnvbQNQJEf8cWteQKXVCJLG3DSDutgHkrtiI1+YgqEPDGxgSmTQgT2L7apRRwXRYdDcJt11H1opNOEprSLlnOJU7TgLgLKvl0kc/I1UqaL/4XtwmG2XfHwaBRnMr06oC82U5X4g+LQlFiA5nlQltagxSlTygB+v+KwqABJlWTe8flhB3x2BslyoCOkCTEEnUmJ4BHeAorUaTFN3ANvo8XtRx4ajjI3AWV5H13Ee0eX4y8mAt4UO7kLPk88s8kMvwWhyNdCKAXKu6Qidee10KPh/2wirOPfcRyfeMRKZW0nr2eLLq0arPD4DEKSPwGKwIPgGpStlgDKJuu3yAZC+tIWHcAIq/uXwtU+nXB3WQ6y/bG1VsGFK5nKp69lIdF47HbMft74OjtKbRvNXJYvwdg6necTLAD1VsuJgew99HZ0k1Pqe7Yduo0IC+B3CXVqOIDSd4YDqyEB2xj9+Kvld7ZDo1qhaxAJjPFxE9pkeAh+qEiMA81OknVVx44MOROA8NZSX2lv60X/5AwPY6SmsQrjIun9MdKLYgq2ebf0+39flpKYMz36F6T0ZAHurrm4S7huAovraur08rbEBHFOF6Yv/SL6Dr62hJlHKyXvoUwSdeLQ2s5bhwZBql2H8u22Z1XDgCAj2/nE+/n16mxSPXB+ZWFRsupkuJCydx4hAMR7NRxV7hN8RF4CypBqmULr+sRN0iBsuZPCQKOc6yGrr8spLeZ97DVWHEU21EHReGq9ZCzOgeKMODEDw+MbUMor1Ux4WLa7mkmtixPRm6ZxWqmDDy39iMKlaUPVe1icjh3Qjv35642wci1apAKkGqELOjuSoMKCODUYSLPo/X6mTQ6fVEDk3HY3HgMVhRxYXhc3pIW3o/fbcvRyKXNeBh9kufwhU8rNOjA4+vIe62AXhtjga+g7PcgMTvO6jjwnEUV5O16iukaiWahCjazh5P1oqNjfS84PWRMHEotXsy/pgtuorOrmsXNqAjbRfdg1StpOyrPX/Yf6iv63Ou0PXtF93D+Zc+RaZT4/N4ArrHklOCMlyPo7iauJv6oEmIwGO2Iw++fChpOV9IWP8O4BNwVBiJHNEVmf+D52/p+rr+yfUafB5PgJ9X6nrL+UJC+3fAa7EjUcqJHNENmVbVQN/4nOIcXVXfRF/WN8rYcFxlNShjw0maMxGJTEbsPWPQ92xH9KSRDXRA8r2j6PfrckK6tUIepL0851fxz+vPc+yt/Sj/9lBgvoLTU7EXV2ErKEcil+IsE9s7y2op/OhnFCE6Bp5Yh8dkp+L7w4ExB6Wn4iiuJuamvg38gGY048+i+VDy/zAcDgcXLlzg1VdfZdasWWzYsCEQEVlTU8OSJUt45pln+PbbbyksFK+mnDt3joEDBwLQvXt3dDpdo/dKpVLmz5/PM888Q1xcHB999BEbN27EZrNhtVrp0KEDAIMHDw5EFP4W0tPT0evFKsAZGRmMHj068De9Xk92djZFRUU899xzzJo1i127dlFZWXnN96WlpXHhwgUuXLhA27Ztad26NdnZ2eTl5REfH49SqSQjI4P33nuPWbNmsXz5cmw2G3a7/ZrvBOjduzcALVu2DFTQPn/+PP379wcgOTm5wTX2/fv3M2fOHGbPnk1hYSFFRUWBv61cuZIhQ4Zc83p4WloaWVlZgajIukPJukjP35pbgH79+iGVSomLiyMmJoaSkhLatm3L5s2b+eabb6isrESp/O3KbmazmVOnTjFr1izmz5+P1+u96iG1zWZj7ty5zJ0r5na8HF3buCKeIAhwtcqc/jZl818jdNJNtPj6DaQ6DYLvyvh0CbYjpym47Ul+nrwSXXwY4R2TG7/vN2gARPfvQMrt1zWI3LviEZBAZM+2VB3JwumPMDFfquDU2u+4/vO5jP1kNjVnL+Grt6mpT7fbS1Ow5JU3GoPkNyqTxg5JpyazgPIjWfz6xFr6Lb4bRb0vwb8FX1UptiWPYX93MaobJiONTRYPJBtUk/QPUPBhW/EUB4bNQaqSo2+XeLn/V5yB1o+WFgQBW14pboOV7hufpfvn87FlFdWrUicBJIQP6tQgR9CVEddX8uD82u/w2F2U7jhN6/tGARA/sjvGE7mNKuAJQNSoHv5Itit5KWC7VMm5tVsY+sVchnw6B+OFYq4clFQmpWxnBnFD0qnNLOCbbk9wdNxLKCKCxHx4wKl7X8Frd5L14idokqLQd0xpMJbAmK4qagKJ947EmlXE6ftfJev5j+jw2qPis1fwotGZs0T8In7ogdcp/HofLe4YFBi4RC4jJD2Vg5NXcvSRN5AqZKjjwxu9r9Oiuzm76HORd9eQt9DeaTgrjA36/EfGBeIVIfPpPKp3nibp/jGN/h4YSr13JN87EuvFMuxF1Zx9/mPSX3sYV7WZYw+8zol7V9F6zoSGdOs3rnvvlcyq98iRG5/HeDIXZ3ktSfeNRhEW1KhPgj8v4LXGpUmKovC9H9nTfSpZz3+Erk3CVW8LXEncZ6tFcDvxuW1INSFX7d9vtW/Ee0HAUVLNnq6PEdK9NTKdup4IS1D6NzdlX+/9zXHVp1Xy8XYMRy5Qtf0kqriIhvMskdDlvRlkPfcRgk8AATKnv40mKQpdm3jxgMHl+efQugJ1f/PanOQu+5LSr/cGZOravL8Mn8vDsftfo/jrfbS4fzSKEB0xo3tyftFnAMhDdEQO64LP4eL4vauQaVXEXN/rd99vzS6h8KOfkWmUpC2cjMdiR/A2nKe6/56ctBxHSTXHJy4lcmhXlBHBAR3gLKuh6pcTl3XAb/HB//vEe0eS9fxH2C6WYj6Td7ndNdCQv9ewu/VxxbrMWfUVXruL/HVb6fTaI1elETmyO+5aE17HNSrJ+vOLX/5RQkSfdpR8e+iqdAO/8DfpsOgerPllgUOCa7YRhIZ6QAJStZL4icPIXvTp5fFeRe8JCA15cQ0/wVVchUQioeabPdT+cBDBKxA5YSgAZ6a/TfJ9o+m1aQFIpYF1EejbNRCg6xMwHDpP5rS3G9pe4cq+XfGCBrZZ0vCdNJSfg8PnsKfrYwR3SgGppEEbTVI0gseLs9Jw7XVZj5YttxTLuUKqtp9ssC4jhqQjeH2YT1/OLddQzhrbZkEQOHTjCxwYOY9jE5eROHEoMrWywePi4aEXw5EsGjkjda/0+Tg1Yhamw+fRtk3057AVODViFke6PYI8SIOqRTRIJNQcPE/qfaPou3E+EqmkoT9WT07KfjjKrwNnYjl7iYR7RoJEgkQqIaizeJBT/OkOBI+HVP9V7autKalKgeD1sbvLoxiOZKEI0qJpEQ1IxLzID7/OkZtfQBGiJWJ4t9/hoahH93SfSunXe5GplI3l64ofk+4agqvaTO2RC1xct5X2L0wOtKkT9bDrOhI/cRh5qzdfda7+iB9QB1tuKafvfxVXhYHom/v9brv6uj7Hr+uT7x/t/5uP6JHdcVUZMZ3Oa7Q2zy/8BIlCTufXHkam11xed/V4YM0uofC9bUhVCtIWTsacWRCIxP4jtuRqqM8P8f0/oooNp/vn87FkFogfY/6ovqnPlLrnBYHC5Z9hPnKe8k9/xrj7JDH3jiWoTweQgMdsY0+fpzgwbC4+lwdlWMM9+bV0gEQhI2pUD6p+OS7+rFKgTY2l+NMddZ0LtBFtZFccRVXs7vIoMq2K6Ot7IQhCwA/o8Noj4qFtfT/gfxyCT/iP//ffhuZCN/+H4fP50Ol0rFy5stHf3n//fW688UZ69uxJZmYmmzZtCvzttw5N6j/TunVrWrduTXp6OmvXruXGG2+85vMymSygxNxud4O/qVSqRu+uD0EQ6Ny5M9OnT//dfoF4oPfjjz/i8/kYMWIEGo0Gt9vN2bNnA/kkBUFgyZIlv3swVx8KhQIQD2V9jQ7LGqKiooItW7awdOlS9Ho9a9asaTDutLQ0Tpw4wYABA67K77S0NH7++WfcbjejR48mODiY4uJigoODSUtL+825havP4YABA2jdujXHjx9nyZIlPProo3Tq1KnBM927dw/8v8Vi4S9/+QspKSm/OVatVsuyZWK+r8MZzwZy3ThLawJRBADquAgxOX5OMYo7Lh/GyhNi8FSK0UWuvCKKHlgAgCIlgZAJY9F0a0/w5rcA8JksSGSiWnNUm/A6PYFIxXb3jKDtJHHjUHXyIrp6EYy6uHBs5QYkQEj7JHq98iC7Jq1gxJaF/qs2PrT+xPOjfn4ZgJpTF4kf1Y2sDT8G3mEtN1CVkc8F/3WfnnMmENwimnHblqCNCaPs0AX08RGUA2FdUtHGhTPg/RkoQnXEDe+C4PVS/OMxlCE62tw/itS7hiDXKnGbbGjjI2hx23UcX/sdicO6UnkiF3NhJSGt46g6eTkCF8Dn9TWI6pSGRiKYalAMvAFFv9FIY5PA40F1wxRUI8cj0QeDQok0LhVfYW6gnT2/HIlMSvcv5+OqMuEoqsJjFa92O0prxET7/vms+6LqrjYjkUo4PGY+gtdHxzceR/B46bt9Oar4CCxnLxE+oCMX5n9AwpThSGTSwDtSxg9AnxLD4C/mIZFK0SZGwuEskfcSCXkb99Dn9YfJXPU1ybf0pWTjbtotvicwR+r4cORBGqQqBUGdUjCfLQjImNo/f86yWkozLyFTKWk1aShxw7qI85cYSdXhLLQJkUjkMvK+3kv6rNs599YWAMwnRb60fOY2IgZ1Rur/ki7XqbFeLCW0Z5uADNf9F8SrVfIgDV4/39TxIp/iJgym/Jv9xE8cSnDnVPTtk/FY7EiUistrIjoUr9/Ja3nfSFL88lvHm8LN+xn41QKQSHCU1eIoqcaVHMXAb18ARKcpvGcbSr45gCYuIvBcaJdUeq5/EhA3eTKNkvavPERI19ZItSp8Lg/Oshrs+eWoEyL+8LgkMmm9eS7AeqGQxLtHIpHLGsxzHVzVZlRRoQzcsYygdkmU/3wcbVIUpd8epPOrD+EsN+Asq8VaUYs2JYbUJ24i7tbr0CRFYTp1EW1qbICfmqSoRu93V5tRRoXQd8dyEMBeVIXHbKfy+8NEDO2CKiasnvxGBORXHqwF/9W3uvcDKGPDsBeUA1D+7UE6r5/WgKZUpQeZHHloAoLHiVxx2X5IpDK8VjPyoGh8tno8DNaS9MBoEiYOC8iUOiEioB+vxXtlVAg9v3kBZWQo7lpzYF3KNCqUEcEcufn5q44r7o7BaFJi6PH1c1ellb34MxInDw/Q8hhtqBMjcakVtHzmNpGHVgc2f664qFE9KN20h+D01H+Y1pUylfzQWDSJUfTdvhy3wYKuTQIF676j26dzkWnVWM5dajDfgteHMjyYlAdGkzhxSCDaRZMQQcnf9tHnqwVoEiM5eOsi3LUWWtw3itTHbxSvZEokqOPDKd96mOgxPUFCI3ny2pz15msoMq0KZ3kt+W99S8rUm/BaHQR1bNEgwgTECB15sBZPrYXq3aeJGJyONbuEuAmDseWUIHi8lH97kA6vPoKz3IDxRE5Ab4lFaVR0enMqtvxy1ElRhPZtz4UFH9J+5UNU/Hg0sHEHMSJRplc30IkSmZRWsyegjAzGXlBRTydGNFiX8eMHok2JodfGBUikUjRJkcRPGMyxu5aCRLxi2Wr6LY34IZFJCe3dloihXZHrNaSvfwpFqJ5Obz4WyOtcV7SlDrpWcZjOFuCquvzho04fqKJD6b72CSzZxQG5DunaEnVcOL03LhCvft8+gOp9mcj1GjF1g0wqRudIRR1XB1VMGKroUI6NX4y71kJIqzicZbU4S6uRSCQBXqjiI5CplDjLaqm7f+GuqEWVEgdA9D1j0fdqR8vV07Bm5qFuFU/pms20+euzgIAySUxRZM0p4egdoo8w/MK7WPNFfdHioTFonP1M7gABAABJREFUEqPov30ZxpO5aBr4PuFEDEmno//A13QyF4lUPPiLGN5NtF1SSQN5dFebkelUJD96A3G3DwysSxB9q4a2ueG6rNM3qvgIBLc3sC5jbxuAKjaMY+MX0f3z+Q31TUQwRIXQd/vyq9Iq2biLTqsfRyKX4SyrJfqmvsh1agYeeROpWoE8WIvP5aHv9mWo4yMwny0Q9SwNbbPTnxbDVWWifMshUqbeKP6ttIaQbq2RqhScevwtUh4ai7OsFmk9e+kqqUYVH4EZiL1vDEHd2+Ax23Feqgj83muyIfh8aNOSqdqRgVyv5qA/l+rYvA9x+W/paOIiAjZVXc9XlOnUKNRKwvp3IHxgJ/D5sGYVoUmNw3gsh6DOqeATLke8+a8F1+ns0D7t6LPt5QAPg7u0bDBfXqsDn8uDOilKvFWiUzPgyJtI1UpRh/g/gDtLa4ifOJR2S+9HopAjVSka+A66VnHI9GoGbF+G4WQu6oQI4m7uh+D2oI4Pp2TjbtrMGEetv3icq9qMIjyI9Hem46o2k/7+M3/YFsn9xR77bl9+VRuGREJ43/YgkVxT19etj77bl+E2WNC3SSB/3Xd0/3SOX9cXEnNrf6JH9yBqeDdkagUyjYr+Py5GqpCLurjCQPaqrzGdyiN6ZDe0LWIC0ZhJ940iYbKYP9Pn9lCwdgu6tCSkctkf1vUeix2p3B8NnxAR0PH1dX3hOz/Q8ulxHLvtJVrNmYBELm+gb6QqeSN9U7fDlenVKOMi6PzzK1hO5qDrnIqrXHyvIjKYyo2/0vr1J6nZegB9tzYU789BER5Ev1+WIghgyytDFS3WE/gt/1werKXd0vuQqhSkb5iGx2QjJD0VqVJO5zVPiAUKJRKUkUEIbg8Rgzphu1iKrk0CCIJo98f09O/XRD+gdn8mplN5RI7s1kA+mtGMP4PmSMn/w9BqtURHR3PggJgjTRAE8vPzATG6LTxcjLDZtWtXoE379u3Zs0esNnrixImr5hGsqalpcE05Pz+fqKgotFoter0+EB25e/du2rdvD0BUVFSgTV2eyKshPT2dH3/8MfCzxWIJRAnW5Yl0Op2UlJRc8x2JiYnU1tZy/vz5wIFaSkoKP//8M23btr0qnTq+/Fm0a9cuwN+ioqJA3kebzYZarUar1WIwGDh58mSDdhMmTCAoKKjBlev6aNu2LdnZ2ZhMJkJCQpBIJAQHB3P06FHS0tJ+c25B5LHP56OsrIzy8nLi4+MpLy8nJiaG66+/np49eza4Tg6g0WjYt29f4Gev14vP58Pjz+HocrmumcuzDvETBlP5o3idv3LbUeLGi1FeIT3a4DHbcFUYKN24G3mQhpC+7ZBqlWh7dcbwuXgdXxbujzKSSIh49E4cZ7KxnzhHwa1PUHDrEziz8lC1EvNMxvZrj0yloOJYDgDnP/qFb0ct4NtRC7i07RitbxfzHEakp+Iy2bBXGNAmRHDde9M5+OQ6LBfLqNh3lsQbxQjYlAmDyHn/p0CRlfJdpwnr2ILiH48R3b0VLrP4DnWEWN1QFx9B6tie7J33Pn8bvQBbeS2XdpykjZ/uwcfWUHumgC09n6Lou8Mcm/shxT+KOYEq9p3FUW0S6ew9S/G246SMH4ituJrW4wfgNouOdUirOMwFFY347HN5CGoRjT4pCqlChrzXMDwZh3Dv2Yrjs9UIFhP2D5fjK8zG+uIDeHMyEKrL8Rz+RTyg1IhfW6VqBR6zndKv9nJw+FwkchlSuWg2rLmlSDVKXBUGQnq0DswfiPmJov1XOaLG9CR/3XccHD6HzCfXoIoPB6/gr+LnxW2wBNrlb9qLJb+cn0bOp+ZUHu0euxF9agxpj9+Is9pEZI/WmHJKUQRpiOrbnsofj1Kz7ywxN/Xxy9cgXFUmzi/4kDNPrkWu1xI/fhAhPVo3oKWKCCb7w5/Zfe8ruI1Wak7n0f4x8aNJ1wV34nO6MWTkYyuuJmZgRwCUUSEIHh+23BIO3/Q8hoPnqNx2jLg7hyDTqAhKT8VjtqFJimrAizp+yIM0DdaAs6w2UL07a+HH2C6W4qoyEj26BwBh3VvjrncN8+IHP7NjxHwOPfQGtafyaPP4jcSN7o5MpcBZbcJRYaB02zFkKgW7Rj/LnpsW4nO5iR6SDkDrx2/AVW3CWWHgl97T+bnXNH7uNY2S7w5hPJ5DzZ5MDg6fQ+2eM/78fBIqtx0l6YExf3hche9t4/SDr5H55Bpkeg2J94wSr7xfMc/1UbnjJDlv/B1rbimqqBAkchkRAzviqjLhMdtwVhgI7pyCVCEn760t7B8+l4rvj+A2WlGEaImfMAjT2QLc/mevRPWOUxS8vZUjN7+AVC5DqpARMSQd87lL9eS3TYOx1e47S9Twbg3mC8BVaST54esBSLp/ND6Hq8GYfE4LeD14DMX4nFZ0YVFiRI1chSD4kCrUCN6GkWS1+87iqjYHeF+57Rhx4wddk/eKCLHKfPWOUxSs+w5bXilehwupXErE0C5o2ybgc7pwXKq86rg8tRbs+eUNaJlO5gZoxd5yHV6bM9Cmw2uPYr9UQdYLH3Nw+ByRh3IpishgrLklSLVKEu8eQfXO0/8wrStlSq5Tk734M04/+Brl3+wn9pbriBrdE6/Dhc/twXK24aEkQPW+TJzVJvYOn4fxZB7l246RMH4giRMGoYoNw3qxjFp/XtCCD37ixCNv4Cw3YMrIo+XjNxExsBPa1Bhc1earylPNvrO4q00cHD4X45EsKrcdI3HKcJThQejbJ/nnKzLAC5lWhUynpnbfWWJvG4C+bSLK8GAMh86LG9qECFRx4YQP7ISzrBaP2Ub5N/sDttFy7hI+p4sDg2dS/OkOdC1jcVWZSHpgNDKNCnteObaLZQ36aDp1keib+gbkt/C9beSu2Ej17gxkeg1x4wcR0qNNo3VZsmkPtvxy9g+fi+nkRVIfvwlnWS1tn5uIq9qMLi0R6xW06vRvzpIvqPj+MFkLP+b0I29gPpOHLbeMg8Pncm72u37dJuavC+3eGplaQeHG3Y34W/HrSWxFVRx//C3xY4ZcvIJ68tE3MJ3J55d2D1K8aQ8nH3mD/A0/kDB+ENX7ztLyqb/gMduIGdmdcv96VSdE0OX9Z6g9cFasBMzl9Ww6kYtELiNhyggkChkJdw3BWWFoIIvGPaf8FZvBmpGL7WwB2Q8so+abPUhkMiInjsBdbUAilWI7I0azKSP91Y0lEjxmuxjVhXiYdWHxZ6L++uEo8f75VSeKspL/xt85NmEJR299Sfz7nYPx2p0EtU/GY7YRNbJ7QA/VwZZXRu3ezAbrEhDX5VV0myIiCMPhC7iqzRy+4VkEtwfDkQvEjR+Eo7SauAmDsWYVo4oKbaTra/Zn+uX+Mi1tamyAVmiPtrgqjYF2OUu+oHzrYbKXfMbpR97AVWUkZ8nnHBw+N2CbldGh6NslBeTQa7GLUd+I12cjhqRjOp1HzE19kIfo0CRFcemjnxE8XmJv6R/IoRjo409HiZk0AlmwFsupXGznCrHnlGA8mClW5AaC+3VAolRgOZmD4WQu+tbxaJKjApW9a/y6IXHCIMq2HaPsp+O0uGdEQG4FjxeJTErWsx/iqjZhzizAfDqPqBHd8Hm8eIxW3LVmIuvsxx2X7Yc1uxh7QYXIQ5VCzJmYU4L1YikyrUqcr95pSJUKzCdyyFnyORVbD5O95HMyHlmNq8rIxdf+Jq7xk7mookM5OHwOVTtO4rU5A75DaI/WOMpqseWVs3f4XMp/OErC+EGiz1FcjUQqRZ+WiNfuarBWJHIZl979kQMDZ/whW1QHw9EsBK+3gQ1LvGdkoF3dgXPjdtkBXS8L6PrXKftmP7G39CdqdA+8DndA119Y8gW/dpvKzl5Pinq7wkDe21vZO3wutUeyRF0/YRCtnr6Vqp2n8TndeCzioWThBz9xcPhcjt/xsqjbpt1KzPW90LZJwF1tvqpvUl/X1+w5Q/XuM8hDtFRuO0ZygB+RDcaliAymdt9ZEu8eQfT1vVGE6xvoG2VsmKh3rqJvyj/6EcHlJmPkM9izi5BqRNsR1K8jXouDoJ5p2PNKCRncBdv5S/51eZa8N/7OweFzUcWFByIVf8s/r9l3Fn27JM4v+JAa/3yFX9eRUw++ji2vDPOZfFxVJiznCrGcK8RRXE1I9zbUHjxP9E19CR/YCWVUCJU/HhUPS7cdJW7CYFKfHtfID2hGM/4MJML/hRjbZgBwxx13EBZ2OXrqxhtvpHfv3rzzzjsYDAY8Hg/XXXcdt99+O0eOHOGjjz4iPDycNm3akJuby8KFCzGbzaxevRqz2Uz79u05fPgwy5YtIzg4OPDeyspK1q5dS21tLQqFguDgYB566CFiY2PJz8/nnXfewel0Eh0dzeOPP45er6e4uJjXXnsNtVpNp06d2LNnD2vWrGHnzp3k5ubywANiNS+Hw8G7775LXl4eUqmU22+/nT59+nDmzBk+/fTTQLThnXfeSc+ePbkWli5dis1mY9GiRYBYUGft2rWsX7+esLAwTCYT7733HsXFxXi9Xtq3b8/DDz/coD8bN25ErVZz8803s3DhQqZMmUKrVq0wmUzMmzePNWvW4HA4WLNmDaWlpaSkpFBYWMj06dOJi4tjzZo15OTkEB0djUKhoGfPngwZMoSpU6eydOlSgoKCWLduHcHBwUyePLnRGGbMmEFKSgpPPfUUIBbe2bJlCx9++CEymYyKioqrzu2aNWvQ6XRcvHgRo9HI3XffTY8ePdi8eTN79uxBJpMRGhrKtGnT0Ov1TJkyhY8//hiPx8PLL7+M2Wxm8ODBXH/99eTk5BAeHo7b7WbLli1MnjwZrVbbqK91KP/2IBlT30TwG852S+8nYlgXvHYXZ6etw3RKPJhu+cxtpE4fBxKwHz5N0QMLCLnjerR9u6Bu3xJkUmRhoeJLfT58Ngf4fEj1WqR6XeCKa9bnOzk4/yMARv51JntnvYu93ED7+0fRY+4E5FoVgsdH4faT7HjgNQaveICUCQMx5Zb5nU8JXocbZagOw5kCDj6xNmD0UyYMosO0vyCRSnA5XOyasYGq03nc9PVzRHRqgbm4igPPfUxYWgLpj92INioEe5UJl8mGTCkWiDj89HpqT+XR+/VHCOmQzJ4pK3GUG9AlR9Hv7Scb0O26cDLxI7qiDAvCVmXA53Bzau13tLqlH3tnvYut3ECH+0eR/tiNaKJCcJlsSOUyHDVmtPYiJKGRSNRa8HpxfPIq3otnUY1/FHn7Hki0QTh/3oR7+9dI41PQTluOz1CN3SihaudpwvqkoQjVi9USa81EDE7Ha3dizSomuEtLvHYnHrOd0w++jqu8ht4/LkHfLhmJVILxeDbHJiwJzHn/va+iTopCIpXgKK4m45HVmE5dpO3b00i8vpf4+0oT2e9vI+2R61FFBIEAlksVmLJLODbnfQZ9OhvrpQoy71mFpkV0IDLHfPYSYf3as7f3U3jMdtotvY+42wciUytwFFdz+pE3MJ26SNdvFxLWKQVrURXHn/srlksVjNryIspQHYIAF975gVNLvkATE8qYX5bhrDEh8/oo+nQHceOuQxkZgjxYi6O4ClVcOBLEq4k+hxO30cbZaetoNXsCZ2esp+2LUwgb2AlleDCCz4f5TD5HbnqekK6tSFt8rxgRoVPhLKkh45HVxN85hLBhXVGG6RE8XhTBWpyVRlwGK/vuWkaXJfcS1D4RfYsYJFIJHquTfXcto+ZoNjJg2J5VSKRiUZeS74+QMmU4ylAdXruLAxOXU3s0G4C+n87m5IwNtJ9/B9bjOcTfObgBDyu+P0z4gI5iQZI/Ma7O655C1zoeZXSomN9IEHAUVwXmucPb04j1z7Oz0kjB+9uIvaE3qphw5Folgk9AplPjtTpwm2zitViHCwE4ef9rOMtr6f7XmUQO6yoeWAjgLK/l+D2rcJRU0/+nl1FGh+K1OfFa7ByfuIzOa55A1zpeLEDl8yFBgqOsxi+/qXjtLrxmO6cfFN/f9a+ziPC/3+dwceG5jyj+eDuhvdPo8sEzyIO1Yh7MmRso8xeuGn7pPSQKNUhk4PPy9PSnGDhkGL169cbjcXMxJ4dhQwbgtVQh00fhtVSys/1sNC2i6bx+msj7jHwypr5J2ot3EzGsy1V5n//2d7R9YbKYGywxEp/DRc2eTFy1ZhImipG0XqsDmVaF1+rAml3ym+MK6tCCuDsGI1Ur/HnL3Jx++DWSHxhL0ce/0PWjWViyi9EkRCKRSTGezMFyvkg8KNBpxGIkXh+Okurf5eFv0fojMqVJEYsXCG4PZ2esp/SrPbiQMvzUWpBJUIbqcdWY8TncCD4fUpUCj9mGKipUjOiTSMRCMQ4XeLw4q0xkzNhA8t3Dib9tABq/XvJYHBy5aymGo9koo0IYevRNMQ2H14fP4cJRVosiWIs8WIur2oQyMgSfy4NUKcfncOE2Wsmc9jatZo/n4qtf02HlQ0gUcjRJkXgdLqwXilFGhyDTiDEyUpUCeZAGj9HKiYnLMJ26SLul9xM3YRBSlRIkAq4KI7krNxE9tpfIV6kUd60Ze0E55+a8R4dVD6OMCUUZFoTbYkeqkOOuNmHOyCe4a0vkQVokdZGKgoBUKW+gfzu9/RTR1/cW7Vmlkfz3t5H6yPUowoKQSMBaUIHHYCV72Zd0/+ss8VriFfwwZeSTMfUtQnu2JeXxG7EXVhI5rCteu5PMaW8Tf+dg8Wd/brxfej6Jx2yn96ezOTXjHcK6t6LzsvtR+QuaOavNlP1wlKjBnfHZnZye9jbGUxdJX/0YQR2SOTp5Ba2n30L0qB4oI4Jw1ZgxHMvh1NS36P7BM7hNVqKHdcVZbhDnVialctuxgA8SObwrndY9JRbiqLVwcvJygru0RCPzEtS3I0H9OqKIDAVBwF1pIPv+pcQ9cRvqVgko4yKQBWkQ3B4sx7LIeXAZFdUeBuxeFbimW733DMHpqYG1fWrqWwguD8qoEAYdWo1MowQBXDUm9vZ9Gk1yFL2+XYiztAZlVAgSqRhd6vaPK2PqW3T94Bmyl3xO90/niHmb/debq346jrPSQMTgznjtrqvqNkVEEJ3WPYW2RTQSmRTbxTIOjpxL2ot3i7cWpFIEny9QoE6mVl5zXZpOXSTu9oFIZFJ8TjdShRxHcRXuWgunH3wNR7khYJtVsWKk5+6eTyK4PESP7UWnNVPFfH6Az+7iyC0v4jZY6PLBM2iSo3GW11CyaQ+lm/fTZf1TBHdKCVxHlEjE3J0qf65GBAFPrYUTg6bTatWjRIztLcpPWQ2VG3dS/cMROn71gngA5hOo2PgrubPfoQYFw4++iTpG9CUNGflIJKBNisJeUs2+G1/A5/Jw3XcvEpreUsxzfbGU83Pew3D4ApHDu9Ju+YOookMRvGJkpL2wigsL3idl2q1oEiKRh+o58pcXsGUVo0tLpNffX0SmU+FzurFcKEIZGYzP4UYVG4ZMqxKLXxksHBqzAGdpTcA+1PFwT88nEFwe0t+bQdh1HZDr1PicHk4//BpRI3sQMawLirAgfPV8B7fBiul0HpGDO6MI0wf88drDFxA8Xk5PX0/bOeOJvakPUrkciUyK1+5kV+dHftMW/ZbO7r/nVTHCVCpB8HhxFFZyZupbgXZtXpwiHm7Va3f4phdIX/dkA13vc3s4O2MDpV/twQP0/HQOGTM2oGsVR+tnxiHXqVGE6kWbp1GJHwUkkkBKEcHjxWt1YMkqJvOpdaRvmIYyOgRNUjRIxIjI43ctxejX9QOPvnlV3SZRypHKZSgjQ/y5Id3iAXQ9XX92xgbSNzyFMjoUdWw4bqMV45EsMqa+SeTwbnR45eFAfnWfy8PRm54nuEtLVFIvwf06EtyvE4pIUfe5Kg1Yjl4gdFh3JHIZAiC43LgrxAjEs7c/T3WJlS4fPEPk0HQkMimuGjPVu88Q1jvtmv65s7wWXdsE+v26AkdxFaZTeWRMfYu0F6cQOayrGNHscKGMDOH4xGW0ePQGzs7YQOLdw4nzR1ILXh/VO0+T8dgbJN4zkqT7RqGMFANGHCXVgb3cyPIvr7kX/F9A7W1D/t1d+F2Efb3z392FP4XmQ8lmNOP/I+oiCZVKJWVlZSxatIjVq1cjl//fzJzwc8wdf7pNcpjp9x+6CvabI37/oSugbWIODpPs91MaXIlgb9NoWZpAa8I4Q5NoHfhS//sPXQHJlYmM/iBqpH9+TYT5vL//0FVQLWtcBfn3EOn1/P5D/ySYJX++fwBNawVaoWl8bApcTbigIWuiTDW1XVMwJHPpn26zs+O8/w89+b+FpsgTNE1PNdVqN1Un/ivh/e1EoFdFU69aOf9ACqArIWviVkXRBN6Hyq+RF/N3UO1R/f5DV6CpPPxPlymhCfIE8NuJj66OIEnTbHMNit9/6Aqohab08F8LdxN535S10lQ0RT6a6oH9K3dbTVmXQTL37z90FZi8fzy92D+Kpoyr+VDy34//tkPJ/5snI81oxr8ITqeTF198Ea9XTHb84IMP/p89kGxGM5rRjGY0oxnNaEYzmtGMZjSjGc2oQ/PpSDP+Z7Fy5cpAFew6TJo0ia5du/7L+qDRaAJFXprRjGY0oxnNaEYzmtGMZjSjGc1oxn8n/hurW/+no/n6djOa0Yx/GX6KufPf3YX/L2jK1YamXm/6V+JfeUWsKdcHm3o9919JqyloSv/gv+MqYFPk/j/9qmJT0ZQr39B87bs+1JKmpR6wC/+6b/L/q/LbVDRFBzRV/zblsm1TbXPzPP970FS71xQ72zzH/z40dZ6bdcC/B//r17drbh387+7C7yJ8867ff+g/CM2Rks34P4e6wi3/TNQVp6lf8Adgx44dbN26FYlELIRx55130qtXr38q7abiWn3+6aefUKlUDB78z1e4muQo0tdPQx6q8xd1eAvBLW4q05bcQ/z4Qcg0SuxFVZx+eDVem5P0DdMC7bUtoinY8AORQ7ug75AsJsJ2ubEXVVHw9nck3DmE4M6pZC/9koJ13wXo6drEI1HKseeVs3/wrAC9qOHd8NqdWC4UEdK1FV67k6pfTxM1vCsARZ/u4NKGH0hbcg/Ro3uKScmdbhShenamP4qr3IC2dTydVj9KcOdUnJVGBJcbU0YeZ+qNre+O5ejaJiJ4fWROf5vyzfuQqhT0+vsLSJUKJDIp1XsyCO3RFnmoDqlKIVZAFkARrEOqUyGVyxrwxpyRT/Ij15M4cSjK6FCkSjnOslp8bi9SlbwBf7Wt40lf9wRBnVJw11qo2Zv5h3jfxc97VVw4ijA9rmozriojMpUCU0YeptN5tH1uEjvbP0ibFyYTe0t/JBIJtQfOcmLycpRRoXR6ayr6Di2Q61S4asycnLxCLHgwvBsSqTSQCL3w0x3kvfmt2J/nJxF9fS/UsWEIPoGqnadxltcSe6NYhVPw+ZCplIDAwRFzsWSKleL1HZLp+bcXxEIpThcnJy8n5qa+RA7vhjxEi9fuwmO0kvHUOkwZ+XR6/VHibuknJvgXBLwWB9X7Mjnt542udTxdGvDtDGemvkWH1x4l9uZ+IJOCz4dEJqNg/VayX/wEgIihXWi37AFUsWF4bU5q9mRwZupbtJxxG1FjeqKKEZPa2wsrOfP4W8TfNYT4CYORqhQgEfCYHeSt3dKIH5qkSCRSqViIY8ISdC1jaTV9HOrECGRqFSBwYvIKOr7+qJjQXiIWE/LZnRR9sgNNSnRA5rNf/oJWM25DHqrDa3UgVchRRoeCIIgJ4P28qtpxiugxPRE8XqxZRQSlt2w0rtbz7iRqVA/UiZFIVQp8Lg+Z099GIpWQ8vhNyPQa1HHhSJRySr7chb5tIvJQHYLbi+D1IvgEXFUmHMXVxNzYW0xS73TjrDIiuH2Uf3sAfVoi4QM7IdOqcZbX4rHYUceGg1SCo6gSV6WRzKfW0Wr+nY3kMG3RPcRPHIpEJgPBh9tg5cRdyzBn5P3h+ZKHaMEH9qJKzjz2Jkn3jya0X3vUsWF4LA4K1m6h7O/7SV8/DW3LOCQyKfbCSuz55WROW0erOROIubmfWCCpqAqfw4U8ogWC1y2uA4kMBC9vvLaKLzb+jfCICL779u+AgOD14LXVItNHIpHK6LxhGmemvkXbhVMayXbmU+t+c1yuahNxtw1EplbitTuRKORiEYIn1qBrm0DK4zchD9WJRQokEmwXSzkweCZtF04h7raByEO0YiEAn0D2S59Q+N42JAoZXT+ZS3i/9kgUMjwWB9W/nuTM1Lfo/f1i9O2SQSrB5/bgKKhoQKu+bHhMNqp3nmogU4rwIKRqJe4aMyAWhcEnBIqlSJRySt79novPfUDLxfcTM34QUrUKn8OFRC7DUVwJPgGZXoMiMgSvyYqrwoCuQwtKN+8j9qZ+/iJVLmoPnUffJqGRTTjz1DrMGfkNbFhQeiogVtQ98+RaBK+PHl/MQxGmx+d0c3zSCpyl1aSvn4YiVIcpIx9tq1icpTWcnLyigU2o2HqIuNsGsrP9gwR3aUna4nuRyKSUbz1EeP8OaFvFI9OIRaAcRVU4iipxFFcT1r8DXrsLR1ElmpaxaBLFYi5ehwtncTVFn2yn8J0fArQAXNVmPAYLVb+coGbvmUa0FKH6QPGiOj3lc7jx2Bx4jDYcRZWok6KQqpRIpBIEn4A6Lgyv1UnNvjO4qk1Ej+4pFttwe5AqZNgvifJVJ5fp70wjemwvEAQqfjhKyabdpC2cgjIiGKlOhUQAQRDIeulTCt/bBkD3vy8kpHtrkEoRXB7sBeWcfXItbRbdTUj3NgB47U4cRVWcvm8VXf46G01qLD6XG8OhC2Q8+gZei520l+8jccoIsXiEx0vRx79wYf4HRAztEuBF0ac7KP/7Af9ajg2sZZlWBRKJv2KwRNTh/rUc1CEZ28UyBK8PTVIUUrUCc2aBWN163ACkaiU+hwupShHQ++aMPFTxEaS/M53grq3EojEON0dvXYjpRC4APTa/QGjPtgg+sfiMOj4cZWQIUq0Kd41FLOxRT2cjCAhuL5oW0RweswBFeNBVdVvbhVOIvfU6FKGiPfUY7Ry/82XcBgv997yKs7xWXF9yKW6jrYm6fif6tokoQvXYCiqQh2jRtohBrtfgdbjwWOwBneWuMdFvz6tYs4rQtIhGplHhLK3BUV6Lqq5oGqCMCsFZUoPbaAnourRl9xM3cahY9Ky0hrKv95K3chOdP5xJ5IjuSGQS3AYrxqNZZD72JpoW0bRb+RASlQKkEqRSKRKl6DMJPoHosWKRTJ/TjbvWgtfmCOgAbas4unwwM1A4CamE7CWfo0mMFIvq6TVi8UWXh9MPvEr1ztOo4iPo9NZUVHERaJIjkUikeCx2jt+xBHViFK1m3o4uLTEwrpyXv6DljHEowoKQh+pwltYgkUop/+4QQZ1aEDmsm1iE0e7Gnl8GQPl3hwKFh1yVRpRRYjE+qVIu6viiKrw2B/JgLQhQ/Pmv6FrFE9yjNdrkaJBKkcikHLnhOWLHXUfk8G4owvRigRuXG0dRFbX7Mjk3+91/ql0R3F7aPD+JxHtGipXXBYGiT3ZwftY7xN42gFazJ6COCwdAopTjLKnGbbSS//o3JD88FplOjSIiWPR3BIHiT7Yj06gJ7toSwSdQu/8sEUO7gATkOg1emwPTmXz07ZLQpsQg+AQMhy+gSYoSC3L5ZUqqUtD7h0Xo2yaKxdqcbo7c8mJgXfbc/HxgXVb+cgJNfIR/X5PHmSfX0HvrYpxlNdgLKogbP0gsYuT1ifNgsVOyaTdJ941GIpNS/OmOq/oOV9M3db6DvkMyB0fMxWOx03/nSgSg6ufjuKpNxNzYV5x7laLRWgHo/M50oseKxQa9dhf2wkoyn1xL1OgetHj8JqRyGYIg2vfKn4/791AJgT3UgcEz/fuGe4ke2wtFWJBY6M5i59zc91CE6klbfO/vbQeb0YxGaOqHh2Y0oxm/g+rqajZv3syiRYtYtWoVS5YsoUWLFv/we73e/79FKUaNGvX/5UASoM2zEylYv5V9/Z7GbbCQMHEYAJHDuxLasy3Go9kcueVFBJeHDisexJZbysHhc8V/I+fhtbsITk+lZl8mzpIajMezufTuj3hNNip/OMr5BR+Sv+67RvROTF5B5U/HkYfqAvR0qXHs7Tud4i92ETmsK3v7Tifvzb+TfP8oDo5ZwIFhc4ga2Z2EiUPRpcZhPJ7Dpfd/AqkEj8VO3G0DAPAYLFxY8CG2gnIMB8+xr990PAZrYGwtn7kNVUw42xMncX7e+3R45WFAdHiPjlvEgWFzODB8LnG3D6Tip2Ps6/c0Vb+coOij7RwcPhdTRh6Cy9OIN6rYMFo8OIbsZV9iOpFL1faTCF4vMrWiEX89Bgtug5WKH4+S9+a3f4L3c8h5+XNMpy7iqjJhyytFplayr990fG4v8RMGYy+sJHxQZyKHdiFz2jqO3voi+o4pJEwchuDxUrH1MKbj2exs9yCCx0v6+0+jTY1lX//pSJQyPEYr+wfOIO7W69C1TQCgaleGeKg6/W0uvf8TwR1bEN6/A792fpQT967CXlBB0ac7cButgQNJgK4fzaJ8y0G2J02i/Jv9xI0fhDY1lgsLPsCWW4qrvJZzM9+hw4oHiRzeFU1SJIdueoGaQ+dxltXiNlpBEEj088ZtsODy8y3/zb/jMVhp+9LdKMODOHXfKkwncjCfKcBttBI+qLPYCamEdsvux5pTzNkZ63GW1oAACROHkb9mCzmLP8N0MpfsxZ9hyy6h89tPEta3HVXbT+CqNmLNLsFrcZAwYXADfjjLDVjOF5G35jtcFUa6bphG6df7OHzrixy+9aUAP1Ke/AvOCgO7uz9B7YFzSCRw6PrnSJl6E8GdUtjbdzpnZ75Dpzcfp2D9Vk7d9wqaxChqD5/HdDIXR0kNjuJqXOW1FP31FxLvHsGBobM4MHQWwV1bXXVc1bsyKPtmP16rk/w1W6jZm0mHVx6m7Ou9HBw5FxA4ee9K7JcqiB7bi7JvD7Cv39MYjmVT+OEvHBw+F3tBOVGju2M8ms3F1zeLVUhrrRwcNY8Wj96Ax2LHeCybHS3vxl5YgUytZE/PJyj/Zj9FH/1C5c/H6fDqI43ksO1Ld6NJjubMo2+I85VRgLvaTKc1U//wfNkLK7FdLKPq5+MILg+d337Kfzjm48DwOXgtduImDKL98gcpWP89px9eTdnm/RR9+DPW3FLav/Iw2tRYdnd+hGPjXsJjsnLmibfA58FnrUHwuPBU5yH4vDzw0KO8/epiEHx4DEV4DMUIXjeyoGh8diOe2sKAHF5NttuveOCa41JGhxLevyOnH3qd7Je/AImEwve3YTqdR/sVDwTmSxGmJ/+tb7FfqkARFkTHNx5HmxpL1fYTOIqrMJ/J59i4l4i7fSAACVNGENqjDdV7Mjg3732kCrHkUtuX7kbwCpy6/xVMJ3LwGG2NaIGA8UQOriojjqKqBjKV9eInmE7mUvjBNhRhetxGC3u6P46r2oREIeXkvStxXKogpH9HYu8eiaZlHOcefo28pZ8BUPLBj1hOXcTncHGk52McaD0FR1EVRWu/xV5YSXDHFMq+PcD25CkYjmShTY5uZBPO+vVFfZvisdhxVZlwltVQtf0kHVY8SJd3n8ZeVMUvSVMoePdH0tc/Vc/eTUcdHx74CFTfJuQs/5KYW/pjL6wMzNmJiUvZP3AGiVNGYD53CePRLEq/2suld3/AY7JiK6ggYnA6+/pOo/y7g4T0bIsl8xLZL32Kq8pE1U/HKf50B0n3jSLt5ftQxYRz/I6XsV0sRR6k4cDgmeSv/64RLXFdTsd4LIfag+cwncylZONufG4PrvLaAK2DQ2Zx/I7FSFUKbLklnJvzHm6jJSBfzgojJV/8CsD5+R9gPJFzWS4BZXgwOcs3YrtYhttoodPqxzg+cRlVO06BAAdGzOXouJeI98tX3O0DCO7SkoyHX8d0Mhef00XlD0dIW/EgqrhwDgycwc5W9yB4fBgOnqf1s5OQqlWcvPNlyjfvx22wkDL1JiKHdyVyRDfctWaO3PgctvwyEicPR90iugEv4m69jvbLH6Bg/VZOP/wGZZv3U3vwPEgkmE7lYcstw55fztFxL+E12TjzxBrshZXsv+5pLOcLyZzxNq4qEx6jlfD+HdnT4wlyXv4cJJKA3q/jh+DxIlUpsJwv5NdW9yJ4vXT5QNz0pzz5F/TtktjR6h6OjXuJ8AEdKVj/PYdveA7DgXPU7M3AfDpPPDQqEXV29qLP8Nqc1B44d03d1vYl8SDXUVKD8eRFzBn5nHlyTaBP9oJyQKB6TwZnnlz7D+j63gGZ0qcl4Ko0YjqZS97qzSChgc5q+9I9VG8/ielkLuaMfNw1ZvZd9zTBnVIo3bSH4xOWIHi8uE02Tt23KtAucnhX1MnR7Gn3IMfHvYS71kLEsC4kPXYDEYPTsWYVcWHBh8jUSozHsmkx9SZaPz+JvFVfcXD4XLwmG0gk7Ov3NHK9muixPTk09tmAftzbr6EOsOWWinP89NtsT5mC4PES1CEZbWosZ5/Z4PcJ8in6ZDud3noiMMdZL3yMs7wWa1YxtvwyTCdzSd8wHev5Qi698z1ugyUwro5vPk7B+u/Z13cald8foejDnzk4fA6xt/QjYkgX9g94muIvdyFVysl47A0OjpxL/J2DOTFxKRde+Cv69snkr92CLa8Ma26p3+bYUCdEYjyWI673u0egiAzGknmJnBWbcFUYcFWZSH7khst2paACn9MVsFnnZr/7T7UrqU+PE/0ssx2JTMq+Pk9R+rd9JNw1BF3bBMo27wME9g+cQdaLH4MgcPLOlzk/8x06vPYIOYs/I2fxZyhCdRT/9ReO376IhMnDkQdrOTRkFhdXbSL+zsEcGDYb85kCcldtYl+/6ejaJqCKDmN70mTyVm8m/LoO7Os3vYH99DndeK3ix6lfEifjtbvo+mHdurwZfbsktre6l6PjXiJiQMfAvsZjsNJ5zZNYs4tRRgYT0rMtxqNZmDPycFUa8Zis5K7cRJtnJwX0Teyt1zXyHWoPnvPrm4vYckux55c18B3shZVYMgvo8v4zmM7kU7svE7lOQ3j/jhwb9xKX1m9F8PoarJX6+rf0q7147S7Kvt5L1fYTtF/xANrUWJwl1WxPnhyw722enUTB+u85MXkFVVfsobSpsVizi8le+oU4rhUbafPcpIAu/Z+H77/g338Zmg8lm9EMoKysjCVLljBnzhyef/55iouLATh69Cjz589n9uzZLFq0CIPBAIDZbGbx4sXMnj2bDRs2cLUsCEajEbVajVqtBkCtVhMdHQ1Afn4+CxYsYObMmaxcuRKLxQLAwoULyc0Vv8SZTCamThU3zjt37uTVV19l2bJlLF68GIfDwdq1a3nmmWeYOXMmBw8eBODUqVMsWLCAOXPm8Oqrr+JwOH5z3N9++y3z5s1j3rx5lJWJX1w3btzIt99+G+jPJ598wrx585g2bRrnzp0DxAI+r776KjNnzuS1117j8OHDlJeX/y6fwwd0pHzLIQBKNu4OfJGOGtMTj8lGyabdGI/lIJHLUITpxcgtPyIGdsaWX05I99YoQvWYMwswnrxIUMcW4tdfqRTTyYuBjV99erUHz1P6t33I9ZoAvZJNuwHQtY7Ha3ehjA5FcHvxuT3Ig7QIXh+1+8+RMHkYJZt2Ez6gI9oW0XgMNrw2J1HDuwHgqjJhOpmLJjEK89kC/9h2ETVWjIiNuaU/Zd/sE3//2a9IFXL0HZIB8NqcAEgUMuRBWmr2ZDbiTcSQdOxFVY15ExmMRCYjekxPSr/eg0yrQh0XgeDzoYwObfAOV5WJoI4tsJwt/NO8jxrTC1NGHvb8cnSt4gPvV8eG4TGJh3iRw7oi06mp2HIQ47FsfE4XMX/ph6vCgL5dEqWbduO1OjCfyUcZEULFtmOEdG+N5XwRUrUSRVgQZd/sJ2aM2KfqXacJv64D5VsOYTiWjUQhR/CKFrZqxymkchn6DsmB6CVAjNBIiOT83PfEMX6xk4ihXSndtJuoMb0ofO9H5ME67IWVKIK1xN3an6JPdmDKyCe4YwsErxfbpQpqj2QRU49vwR1bYA7wbRdRo3s1eKcqNgx7QTkytRJldCgh3VtjyysnpFtryr/ZT9k34qY4amwvvBY7UWPE9jKtGmelAWVUKKZTF1HFhWO9UIRMo0Lw+SjbcrABP0K6tiRv7RYMx7KxFVagjAxGFR3ql7+L6NokYM7IJ6RbKwrWbsFVYSBn2ZcoIoOR6dQIHq+4sQaMx3JQBGupPXQBXZsEDIfPEzm8O6Ubd/kjIouRB+uIGNIFr8WOIlRPSPfWWHNLrzquml2niflLP8q+2YfxWDYeozUg53X8COvbnrLN+5Aq5EiVYtXT4k93BOQwuHMqgstDyabd2C6WiXIYHoQ+LdEfQSqhdNNuBLcXfVqSGC2rVQXWmkyrRp0U2UgOo6/vTemm3UQM7SrKQIgOwScg06n/8Hx5TDbMmZdwVhqQyGXI9GrUyVHY88txVxrxuT2UbzlIWN/2VGw5SM2u05R8uZOosb0wHssmqFMKpX59YzyWjTxYR8KkYficFiRKLT6HGZAgAXQ6HeHh4WL0kx+Cx4FEJkdwWa8ph3WyLQ/WXXNcyvAgfF4fNbtOo2sVh8/uwppTgkQmbdBOqhDnp2zzPsq/PUDk8G6UbtqNtk08hkMXGtEK798Be2EFId1aU/LxdhxltUhkUqJG9+LS+u+IGtWDwvd+BEFAplM16mNwl5YUf/ZrI5mKGtWD0k27xWglqwOZWoUiLAjDkQv4HB7C+rancvNeKr/ZR8ydw6jYuBPDrlNoW8bhtTux5xQjkUrFKMnoUCQKGVK5jNBB6ZRt3o8mORrz2UsA+NwefH4do2sdj89vE4zHcpAHawP6MGJQZ3RtEij5/P+xd95xVpTX/3/fub1u7wVYeu9dmljQ2Atq7L2ggr0kRGMFayyABU1IYsWCYkMFKdKks9Rdlu197+7tde7M74+5O+x1QROSn4n57uf14rXszsxTznPaPHOec74jVNeq2h9zQTpVr38JQM1fV2JIs5M2eTCNyzdjzElFo9dBvOp0R5uQPKI3SDJoBRxDehAobyRY2YQcjSHoddgHdKN+6Vpq31qJfWB3dA4rScN74S+rAyB4uB7BqFf6+mQDsUCIuvfXkHbiMPyltWScOpKGZevJv/JkDv5+iSqXlsLMTn0JBkNcLleq/OUY3APf/ip0DivRFjeCUY8xJ5WYN0gsECJpVG8aPliHv7QWjVaLFJOw9spBo9MhBSN491aSNKK3uuYAtv4FNMT9AM+uctBoCFY2YemVg7+klswZoxLonjZtKLFgmIwZo6l9cwUagx7fgRoMmUmEap2E4nPQ6LVIkSgpJwzEkG7HtXE/de+vwZSXTuZvxpIxYzSxQJhwYxuenWUIeh0IGhzDeyXQomHZBlLG9adx+Waca3ZT+94aMk4dRdMXW7EP6kbVG1+hc1gIVregc1jIu/REGj7eACg+R9TlJ1jRiOgNIsUkYr4g1l55Kk+Fm10qPSJNLqy986hcuJyYP4RnT7lqf/Mum07NX79VPkpuK0VnN9O2+QCRJheVr3xGxqmjqXv3O2QxRsu3O9E5rLRt2Idg1KPR67D1LTi6bjt1NLIkEW5opfr1L9A5rHj3VKBzWNGnORBMhmPqxH9e1ys8FapvI3l0X+qXriV5XH98B6pVPWLMSSPS7MJ3sJpgZROOoUWI3qBic0pqSR7bD9/+KsINbciRaIIezTp3Ig1L1xILhPFsK0WfZEUwGck4ZRSB8gbMhRnUvrmCWDCMMTOZzN+MBRm0dsUXtA/qrvptuiQrsVAE374qRQcEwhjSkzrpgNQTBtK0fBOpkwYTKG8gZeIgxcZMGaLqYikcRWPQqWvsLS4naXhPKl7+FH9pLc1fb0Of7iDq9uMY2pNIk0udl2KbFVtd+/YqMk4bjUavxZCRTLjOSbCyiXCtEykqkn3+JJXuwcomMk4aQfO3O8i7ZBrVi79EZzMTrG7GkJmE6A0iegPI0RjuLSWYCzNJnTSI+ne+IxYME25qI2VCf9Wu1L+/Bo0g/H+zK9nnTAQgaUgRgcMNBCubaPpsM7IkdZpX7iXT8JfWkj5jNJ5tpQhmA4GyenIvm06gopHUEwbh3nwQWZLRaBU9m33ORAIVDdgHFJJ6wkDq3lY+lGjNRkRfAEDxmUWJtBOHqjzVvs6OIT2oXLgcjV5L1OlBn6xcy0+Qy0NxuTwIQPPKHaScMJDat1ZhyEhG9AQUG+YOIOi16FPspIzvj+jxd9I3Cb7DqaNp+mIL9kHdO9l3Rd+sx5iTiq1vPmVPL02wYf7SWvQpdpAk9Kn2TvOy9S9AMOkR3QHq3l+j2hVr/wI8uw4nyFfa5ME0Ld+Ea9P+H71DKfZBlpWPCzqHFVN+OlJUVNesC134Z9G1KdmFLgCvvfYa11xzDfPnz+fyyy9n8eLFAPTr14/HH3+cp556igkTJqibdUuXLqVfv3489dRTjBo1ipaWlk5tdu/eneTkZGbNmsXChQvZunWreu3ll1/m0ksv5ZlnnqGwsJAPPvjgZ8dYUlLCrbfeykMPPcQHH3yAxWLh2Wef5ZlnnmHQoEF4PB4++ugj5s6dy/z58ykqKuKzzz77yTYtFgtPPvkkM2bM4C9/+ctR75EkiSeffJIrr7xSHeeKFSuw2Ww888wznH/++eh0OkRR/Nk5iJ6AurkUqmtVj2WYclLRmg2Eap3KtfpWoi6/eh0g+9zxNK/YhugJYMxOQfQGyDptNCnj+6O1mbH2zk3oS59qT+gv0uRSXgzj/bX3ZcpJVY8q+Q5UI+h02PrmIZgNpJ80DGOG4szJYoxQfSuBSmXz1ZCVnNCXFI4qL5c/mps+xYa/tFa9NxYIYR8Qj5gVNIxbOY+pe18j5gvh3lqS8HzKuH7IYgwNcifaaLRaKhZ9Rs4Fk+j3xDXEQhEiTo/6bMIY4rRo3+j4Z2hvzEnBPqAbzSu2InoChOqcZJ83kWBVk3qkypSflri2tU5MeWnq86FaJ6aCDOyDeiCFo8hREWN2KuE6J6F6pzpeY/aR8Ubj7eX/diqiN4DOZlJpGKpvxd4nD++eCvVv9sHdkUSRAc/dyNhv51F43WnokyyEap3qGNS+6lsxF2QSrHWqfUWcXuwDutGyphhjTuI4OtLtx20iCLSt36u2bcxOJer0qPQI1zkRTAaVniknDKTPo1eSc/4JlD31PrIYw7X9EGg0JI/rj7kwg7plGwgcbkighyxJBKtbyP/tVJq/3QEy6jgB7P3y8R+qg/h97eNFBsewIgzpSbRu2H+EXyMixsxkfAeqsfbNR59kJdziwdIjC8GoI1TvVF7MojFGLv0dA567ETkmHXNe7Xye99tptKzcofJ5+zpnnT2ellU7Ef0hjFkp6vgcg3swebtyxCvc2Eao1knj8s3EAiFMeWmM/uRhwvWtpE0aTNE9FzJowa2I3iChOoXeWedOJPWEgeScfwKRFncnPtQ72tcrlZ73zsTcPRNPcTmB8oZ/eL2Sx/YjaURPyp56n1C9k1CtE8GoJ3lcfyZtX0Dlos+INLqQRLGTfsv77TRi/pAqXwr/Osn8zRhlU1KrRWtJQZfWDSkSRI6JaPUGOkIw2UE+8tn7aHx4hLePzYc6m0WVI2NOCuHGNvIumapEQMafs/TKVT4qnDWOho83ECitQ2s2Eqp1orOZSZ00CGNOCv2fuZ5IswtTTiqRNi86u0XRzXlpGLNS0CfbOo1RiB+R/PEYNTotDR+t70T79ueyzhqH/1Cd+pwsxpDFGFlnj6d52fdE6p0Y0pMI1yk0NuSkEWlsI/PiabSu2k6kvpUhH/2RcXveoG3tbpLG9adl1Q6kcJTCq05h/HfzSRre84g+y0klFLcJ7frGlJOKPtWuHGGrbCLc7EaKHyEP1bcihaOY8tMByD5zLAgCsUAYOSbR99ErKXvqfQyp9gRZyTh1JOGGViV9gkGHMTNFnYM+1Y7oD2JIcyjrW9eKY3B3TPnpWHrlUPX6FwCKrATD6BwWTtjyEpWLPsNfUou5UNG3WpMBf2kt1p45JI/tB4KGwa/OJmXcgE59GeM2LVTXijHDQZ9Hr8TaJ4+q178gVO/EU1xBLBBi/OqnmbR9ATVLvkF0+THmpmEf1AM5KqKzmfAdqMY+pIeScuP8SZjy0tS1U21RXE4QBDSCsomgs5kxF2bQ7ebfMPBPNxJudivPJFlp+PB7si+YRJ8nriHmDxGsaCDmDSptAcnj+iO6fOgcCh/6DlSTPmMUobpWrD1zMOWlYcxJIeYLEXX5mbz7VcyFGYTrWzHnpau0AIi6A0hiLEGW9UkWkkb2JOYPx+WtVV37rN+MoeHj9ercss8eT8PH69FaTaq8pZwwEH2qjeyzx6t6pJ0eSBKhauVYvKVbNrIkYcpJxZBqx5iVzJgvH2P08keQRAlTZnLCmKRoDEN6Mm0b9iXoAMGow5DuOKpu0ydZMKTasRTl0OOO8zCkJ5E2ZQiheifGzGSMOSk4hvVEazGRNKrPv6Drj/DUocffQZ9spc+jV5I8pi9Vryo8Ze6RjdZqUjd1BYsR0RtU5D87lUBVU4fju1o0miOvraF6J+aCzLgd1jBm5XxM3TPxFpejtZoI1baofBBpcZM8th/GvDRK5i6h9x8uY/LOhQgmA6WPvaPOS9BpGfHuA2SfM0Fdhx/rgHZ6Zp87gcZPNyXoudQTh2HKTyf77PH49lcl+GBIElI4in1QD5xrikFWdI0xJwUpLKr3SRHxyDo3tJEyvj9T9r6OFFI2+1S7oNdRcPUp9HzgYiItblVnBsvrMaQ7VLvQ84GLMGalYEizU/bU+wC0fLcLjV6LPsmq6g0pEEZnNalzCTe0odEJjPz4DxjSk0g/ecS/1a7oU23KM3mphGoVnyXvt9OIOr1YemSr/ARg7ZmDa9MBjNmK7yD6gmSdN1E5Di7JGOP+ZtTlxz64BxqtgLV/Adbe+Qx65Xa0FhP2wUrKDSksok+xo9EKmHtkg1bA1q9A5amOcll09wVM3fsaznV7kGOSes2YlczYLx9j9PI/IokSxvh65V9+EqLLD5KMYNSrvnXJ3CXokm2Y8tLIu+Ik2jbuU9dRdPs7+Q6Kvuml+g4dZTvzN2No+HgD/eZfq2xmi8pzHfVNO08Z0hyd5iV6AhjSk5BE8cj7Qr0TfZKV1EmDGPfdUwz4001E27yqDQMIN7Wp71Dttrldlkz56RTdO5PmL7Yk6NIudOGfQdemZBf+zyMUCnHw4EGee+457rnnHl577TU1IrK1tZXHH3+cu+66i08//ZTqaiViav/+/UyapBwtGjFiBFartVO7giDw4IMPctddd5GTk8OSJUt4//33CQQC+P1+BgwYAMCUKVPUCMSfwpAhQ7DZFCNeXFzMqaeeql6z2WyUlpZSU1PD3Llzueeee1izZg3Nzc0/2ebEiRPVnyUlJUe9Z8yYMQAUFRWp1cwPHDjAhAkTACgsLMRsNv/s+I+GxAjTHyeWltXrGr2WjFNG0vz1NvVq05db2HzWHwiUNyBHonS74bTEx4+Wp/on6nrJsoy/tI5gTQv9nryGke88gHdvpZKuyahHl2SlbP77R2/rKH0dmVvni+o1SWbT9PvZeOJ9CEYdtn75CfdknzuRcGPbUdpQIr0yZ4ykbf1edl71DFqLUcnJ06F9tZ+fHN/RbuhAe0EgeUxflfYaQSD34qlULvqsQ/tH6+BI24LJwNA37qRk7hLlgiwnPHNkLInjLZpzDrIYI9LspmP+cJ3djCTG1OgCQI3Aq17yDZtPup9YMIxgaE+b3LkvtXsNaDQa7P0LqVi0HMkfOrK2P5nrXAM6LYY0O861xUfaPhotOvQbKKtn9zXPUf/h9xRcMwM0YC7IAEmi4aP1uLaUkHf+CejTHZ3okTtzknIk/ost7Y0CkDSiF1I0RqTFc9S++8z9Lb6SGqRgOKG9dp6vXvINWrOBPg9fjugLqk6oRisg6AT23LaQ+g/WkTKu3zHnBRrSpg1FFmM0fPh9Aj30aQ5iwQgB9YXqyGKGm12sHTGLcEMrxkzlhSNpeE+QwbunkpKH/oapIINwi5t9c14hFgyjjx8hkmWZygXL8R+qo/7D7zHmZRx1/u3YO3sR7s0HsfXNR2sx/cPr5d1djnP1bmW9QMn1JMk0fLSedaNvo9tNZ6BPs3dqQ59qRxZjhBvaEv6us1uIhaMQiwIaYr5mxNYqNDolh1RHXhfMycrvx9RdnXn7mPPSkCCXhszko6yXoGyoBSP4D1QnPB6qdbL7hj/h3l5GxOnB3CMHWZZp+34vsWAYU24afR+9kuDh+h9VptSQM3MyyDItK3ckjFGXYgdZTuirI0/lzJwMMYlgRWOHaxoEk17hqfbnOkxXo0GdW/OH6wA4eMsLbB5+I8mTBiNLEv5D9YjeAOvG3s7GE+9HiogYUhLteEcdKcsyaVOHKBvz3kCne/yHG8j8zRjGff2Eklcu/vf0k0cQafHg21+dMC+NXkePOecesSly4hzQ/OgnEG5249pykKjTo0R8AY7hvZRceo1tKi9aeuZgyk2nZO6SI6pMp0WfbCXmC1L/8XoKb/pN5746QIqI7L7mOcINrWpf1j75IMP2i59k3ejbyL/qVDR6narbZUkGGfbOeQVzQQbW3kouTCkiHqHVT5iKUG0LVW+uoOHjjYQbXVh6ZCPLMhq9juSx/Whbv5fdVz2DRhCUPHEdkHXuBNxbS9X29895hfyrT2H4W/eBIMTHoEFrMyFLMmuH3oRrSwmGzGT0P1p3pY1EeWuP1g83tB4Ztyyjs5uJhSP4DtQoz2kg45SRNC7flCDLgbJ6fPuraVm5U9UjHenRbiMPP/NB3ETKIGjQ2cz8cNrvKXv2AwS9rtOpnF4PXIS/g25Xr/9cvQ2tgKDXsv/u1wmUN9Drd5cAEHG6OXDvGzhX7iDa6mHwotsQTIbEtv8pXa8g58JJSOEou69R8kZ2v+1sAPIvn06otoVYfPwJ7BHXYYm+1I8m1v6AJPPD9PtU/S6YlTG384G5WxZolXyk+VedTMkflrBx+n1EW70MfP7GeFsCglFP8S0v495agi7JimNYkdpVx/Vq90lbvt2eMJi6v63EteUgLSt3YsxJ+5EPpqHXAxdRMncJMX+ow9w6Kq8OfcXnFShvYN2wmxEsJrTxTaeaJd/gL2/A+d0uRLdfybfasYEOTdb8+Wv8h+oI1jlV3jN3y1JyJFc1qXpDMHb8GKYh0ubF9UMJe25+iUB5Pb3un4lgNtIJx2tX5I4NQI855ypH9L2BBB/RMaIXsiQTdR7xbwIltWSeOU7JdahT1hUg5vYTC0YY/fWTygezJheHn/mAaJuXIa/PASDS1IYsxhj79ZPY+uYnbLwdGa/y/72zX2HtsFtwDOqm5NCVZTSCBq3NzOYfyWX6ySOUjbxQpMO8lIbyrzqZwOF6vHsrafl6O8lj+3da8wSS6nUQkxJ8B0XfKL6DuSCDqNOr6lblIU0nmsod5CWBfzv02c5r4SYXu2/4E5tOvE8J1CjMopO8/ei9pl2WXFsOUrXoM/KvOrnzZLrQhX8QXYVuuvB/HpIkYbVaefrppztde/PNNznjjDMYNWoUe/fuZenSpeo1zTFeZjtCo9HQq1cvevXqxZAhQ1i4cCFnnHHGMe/XarWqgYhGownXjMZEZ+DH/cuyzODBg5kzZ87PjutobRxrPvr4kQtBEJCkI4Y7NfVIlJbX6034vSO+/fZbvv32WwAeuedBNFpB+eKYm4pGKzBu5TxMuWl491Wq0XWmHOVau0FOnz6MiNPL4EW3YSrIoHXDPrRWE6bsVMINbWiLsrH2TIyUjDq96BwWtb92RwlA57AweOGtRN1+PDvLsA/uofalETTUvreG7LPHk3n6GALlDVi7ZyEYdIxf9RTGnBTlZdphwZCRRKTZTdTpVY6YxiM+Cq8/DXN+BuNWzifq8mHtnaeOS2sx4dtflTDWYEUjyJA2fTi+AzVx2mjJu+xEYr4g4SZXAm30yTYGvXwLWouRps9/wJidQsPHG0idOBBTrkITc2GGOqd2WrR7Ij9He32yjcEv3aJsCLa4CdW2xI/0WjDrtGgtRkYu/T26JCsavU75qqzRHFnbvDT1+Ea4sY0BL96MBg1Fd52PRqtFY9ATrq/FmJuGKSeNcEMbqVOHJozXlJtKz9nn4K9oJFjVjOg/korA0j0L74GaBBr69leBJJM0vCcDnr4+Hl0oY8pLI1zfiikvDVu/Aga9NAtzj2wal2/GnJeGe/shTLlpRD1+6j9c34lueoeFpOE9sQ/qRt4VJ8VzMyltZpwyAjkq4ttfrc5DMOjQpzlU3jPmpiGFImqb4fpWcn87jaQRvTF3y0QKR0ke3YfW7/eSNLI3hvQk2raWkDS0CK3FyISV8xT50+tImziQ9Sfeh2NgN9Cgttnnd5egNRvIv2I6CALmgvR48vZ0tCYDDcs2YsxOUdc46vQiGHSknziUgc/fiNZiJNzYRuXLn9Bt1lnE/GHsA7sTrG3B2iObcEMbbRv2UXTn+eiTreq8LN2zVD6XYxKO4b1YP/b2BD7XWozYB3aj5m/fKnxoNRFudHXiQ0N6Ehq9DlNeGslj+oIsYy7IoPD600CSEd1+THlp1C9dR+5FUzHlpiXwecNH39P9ljPR6LUUXHsqeb89EWuffCKt3gQeMGQm07xiG7kXTf7J9VLGNR9jbhq+fZX4D1aTf8XJaHRaDJnJ1L61Clu/AqItHlxblGPwgk6nykDeZSfGX3Bfou8jV6q0B7D1yUf0B9ElpyKLYRB0IIaRo0EEcxIxUXmp0RhtaAwWYu56dKmFCCYHgsnOyA/nJvChKe+IHP2YDw0ZSYxbNR9DehJRtx8pnt5CazZiSHOw5aw/xOX+yHNak4FgVVN8/qlKUZm8NIIVjZhyUjHlpFL62Nvknj9JfSZU68SQ5qB1bTF9Hr4CUzCkjlFrNpIycSBRd6DTGG198pBF6aiy0v7cvrtfo8dt56jPaXQC+iQrtW+tApTISFmGvgtuR3T7ET0B9GlJlJ49N349VYlI9ASQoyKh8gZFtlPtjP/2SWQZAuUNGDOVTfdQvRLB2z4OU04qaVOH0O2G09HZzaSM70/ymL7xgmTK8VXXjkM4V+6k4eMNSgTa7WejtRhJHtuXjFNHkn3+RHQ2C+aCDERfiKThvTAXZjJu1VNKSoGYRK8HL8FfWkv+1aeQf9l0DGkOPLvKMeWlxY/btmEuyMCzu5y0yUMAyDlvIkiSciSxzYdrawmDX7kdBEXfttufUJ2Tps9/IP+Kk2n5aisFV5yEuVvmEftgNWPKT2fcyvlKtFp87Ty7lL5iwbDyUUKWCdW2KHz/wwFyLpyMRidQdNf5BGtaEP0hAofqaPr8h/jx+3U4hvRQ1061Rdp4TIQkqScMAhWNWLpn49tXSf3HG+h+8xmkTR1C8iilkE3jsg0Ys5ORYzElws5uVuU28zdjqHtnNaJXSbkQLG9g50VPYB/Vm0Ev34oxK4Wkkb2RQhFcG/cjizEM6UlKuhcZjLlH5FPvsCDodHE9Mg1jZjIaDdS+s5rkUX3i8qbYWUv3LKqXfKvS0ZitRPKOePdBlR7tet8xuAd1769h0Au3oE+zM+ilWYpPIgj0/uPl1L+7Bt+BKlW3R91+/CXKKYvW1btBA5lnjGXg8zehtRjR6LS4d5QhBSOddECk1UukxaPqtoJrT6XH7HOVQlSeAKIvSLhGOdGgfOQTMednEKpuQaPRkHXOBASTQYl6HVh4nLr+CE/Z+hcqGx15aXh2HibnwkmEap1oLSaloNyf71YKesQjzIL+EOF6J5bCTFUO5YiYsClryknDveMQprw03ED+1afgGNmbmDdApMWDKS+dwKE6dl70BJP2vY77h4NIQ3qQM3MKJb/7C7F48ZDUiQMZt3IeoteP6LMRbfUSrGkheYysRvW3r3c7//Z78hoEo57Br805qi4ufext8i+bTtrUoQx8/ibQKEW63DsP0/TFDySN6q2uc7i+FXNhRoJtDje7VRsZbmhD9AQI1zuxFil+bqTZjTHdQXNFI55dhxn00i3kX30KSSN7kzy6L4Hy+gSe0NnNhBvayDpjLIefXkralMF4i8tJPWEg2WePR59mx1yYQdTdYS6ZyUphoYY2dHYLgYomBK3wL9mVhmVKRKyldy7RNiVtVbjWiX1oD/SpdrZd8CiTti2guWIr4Xonxtw0ss+ZgL+0FnOPHHz7Ksm/+hRsg3sQLG+gdW0x5p456gkmfbqD2r+v5PAT7zLsnQcw5qbi3XVYLfozfs3TBCqaCNa0sHn6ffR/+npyL56KZ5eSNqvdR5TictnuS/kO1uAY2vMoclkMGpDEGMlj+pA2bRj6JAsj3v89Gp0AsuKD5sycQqTJhdZspGHZerLOmaDysc5h7aBvTsSg6pvvSB7VN2EdFX3zDclj+pI2dQjG7BSlL62GcEMbkXaa1rciGHVEnV51HdKmDiX77PGYCjJw7zqMpUfOkfeFggxFlnJS4wWDVtH95jOJBcKqT2PMTFHfodp5PWfmFA7+7i/0evAS6t5fS487z1f9u/91dDi80oV/E7oiJbvwfx4Wi4XMzEw2btwIKJt7FRUVAAQCAXWzbc2aNeoz/fv3Z906JQJjx44d+P3+Tu22trZy+PBh9feKigoyMjKwWCzYbDY1OnLt2rX07698NcvIyFCfac8TeTQMGTKEr776Sv3d5/PRp08fDh48qOaGDIfD1NXVHasJADZs2KD+7N2790/e2xH9+vXj888/B6CmpobVq1djt3eOFAI46aSTmDdvHvPmzaN1/T6yzlSiLnJnTqb6jRVsmn4/e25biM5mIffCySSN7IUciylFRuKRcNnnTqRiwadsmn4/TV9sIdrqJe+yE8mdORnvvko0Wi2eDgVP2tGxv6wzxiL6lBeE8hc/wV9Sy6bp9+MvrUVrMRBpcinHJYJhKl78hJ1XPI3o8lG1+CtSJw6k8bMfqH17Fd49FUjBiJIcPO44AgSrm9Rj2TqridLH3mbT9PtoXLZBzZ2T+9tpSFER374q9Gl25eUM4lE/YfV4X+7MybSu24Prh4MUz1rQiTbB6iZ2X/cnIo0umlfuJPfCyaRNGkSopgWNIBBpcpE7czLNX21NoIWtb94/RPtgdRMbptzDpun3xb+eK5uZvn1VyGKMNQOup3nFNkoe/jvhOif77n6NmC9I5pnjSBrZG8FkoPFThX/N3bIgGmPdsJvZf+9iIi1uMk8diWdHGbZ+BUjhCNE2L9nnTKBphRKNmT5tKHJEZP/cv7Jh2n1odFrFwQOSRvZGazHhiVcSbEek2U3U5UOj07Jp+n2Em1z4S2vJuXAyzSu2UnDtDEI1Ley781W8+yqp/3g9uRdOZtDzNxJudiF6lc3f3JmTafwR3WLBMFWvfE7buj00r9imtpl70RTCzW5lo8EbINLkwrOjDEtRNu4dh8g6ZwLZ50xAn2Kj+autWHpk07xiK8bMZGqWfIN7SwmRFjfGzBRM+RkKPSIijgHdSBrag9In3mXD9Pspeewd5KiIFI4iBSN0v+VMIk4v4SYXaDRYi7KpeWc1la98gWfnYbrdciYAgxfeSiwQ4vCzHyobcRdOjtOwF6InSLCikU3T78e9pYTmFdvIu/wkDKl2bP0LEL0BpdJknJ+i7gAavQ7XtlJ1XuHGNkofe5vSx95GoxMQ9EoeuY587tmp5Mt0/XBQyfkWFdWv+4XXzlD5sOGTjchRUR2jYDIQrG5i08kPIIWjShXbCyeTOmkQ4cY2NIKAzmoid+YUmr/aSsapo/CV1BDzh4g4vey/dzFRj5/mL7eQe+mJtK4rpuDaGYi+IKlTBhF1+39yvarfWMHu655n720L0NrM5F95CpFmN3IsRswbQJ9ix1KUjaVPHkkjeuMYWkTb5gNknjmOtGlDKbx2BuUvfIwUjNC8Yis5Ku17o9Fp2fKbuYjueqRIUDmejQaN0QJSjJgYBY0GrTmZmKcBkJGjQWQphuiq7cSHBdfOQPQGjsqHbZv2U7FgOZEWD9FWL4JOiTKz9MlDCkcIVTWTNLL3ked2HgaNBm9xBZtnPAhoaFm5g5wLJ9O2ab/aV875ExEDISJNLiUFQM8c3DsOYcxORYqKOFfvpnnFNgpvOgNz9yxEjx/R408cY5w3jiYradOGYu6eRai2BfemA9j6FRCL64rkMX3R2sxxntKRcc5EahYsI1BaS8Xjb6lHBcNVTaRMG0YsECLa5EIwG7ENLqLlc0U3tW7YR/mLn7Bp+v0Yc1JVvvSX1SOYj9gE0Rug4sVPWDPoRhqXb6b6z1/jL6sn0uKm/sN1iN4AzlW7FN7VaOj76BWEG1041+3Bt6eCdcNvofHjDVS9/gUtK3dQ9ernpE0ZwpqBN3D4+Y+UPId1TjadeC+m/HRaVu5g84wHEb1BvPsqyblwMoXXnoZ3X6VCuxYPmngxIZDR6LS0rttD9vknkHnaaER3gJI//DXB/jR/uYXCm36jyF9ISTViKsjAVJihymXbxv1smn4f3p2HVf4SfUEEswHRG0AKhtHotESaXAgWI5mnjSZc76Tkob8ptkKnRdAJ6NMd+MvqECwG8q84Cefq3eqat+vUjOnDAHAMLVI+QBRm4NpSQsZJw2lasY3CG05DDISoePETyp5SPgY7V+4g/7rT0Oi0RNt8RJvdmPPTyTr/BPyH6kibPpyWFVtpW79PqcYM5M6cQqTVy4EH32TvbQsAJY9y0sjeyLKkpA74ZCOWomyVFtnnTKBt8wGiTg+lj72DYNBR9+H35Jw9QeHpDvKmtZjUzXGAqNND/QffJ9DD0iNboYfZQPLIPkSalaJOG6fczabp9yF6g5gyU6h69XO633IWUaeXSJOLlq+2kn2e4jtknjkOZBnfvio2Tb9PiXIvq8OQaj+qDpCjIr6DNapui7r8RFo8tMZ1h6DVIvqDFFw7AykSRWs0EHX5kGMxPLsOYynKxnegGtuAbqRMGHjcur6dp0RvEM+uw+RcOJlgTbNSyMwboGTuErx7Kvh+5CyqXvuC8hc+pnXDXnR2M54dZVj75OHafEDJqZjmUPMRt+usxmUbyL30RHQOC57d5fj3V8U3xTdjKcrGPrSIpLF90ZqNGLNSqF3yDeGGNpInKCeVPMXlBGua2TT9fqIuP1qzQclXeLgewWTAvf2QqgPa+bdt/T5s/Qo4+Lu/JOhiz84ydR2yz5lILBCm4sVlikztrSIcz7ENJKxz84qtar6/pJG9ET1BUsb2Q59mJ++y6TR/tRXBpEeWZPQpNkyFGaSfOhKtxUjDR99j7pYBGkVP752zCI1WoO6d1RRcdxpSPKou0uzGUpRDsKYFjV6rVA/XaWlbvw/RGyTS5CbqCdC2ab9qVwpv+o3KU+3tNH+z7V+yK4Jeh0avJeus8TR+orx/ePaUY8pJ5cADb+IYUqTOq92GZZ8zgdq3VpF+kiLfnt3l+Etq2DzlbureXoWlRzZNyzcp6xz/UA/gP1SH1mbGX1KL64eDiL4gG6fcg2DUqcXY2iOSXRsPkDSytyqX22Y+jndPhVKN2qQn8/TRqs/Q/NU25WMQkBWXS3ufPA49/i7NX/zAwbl/ZfvMx/DsPESozknOhZOJunzKJqHLp9iZmNRJ30ScXkofexvBoKP+w+/JPntCJ9nWWkzUvbWKQ4+/w7rht9D02Q+Uv/gxLSt34NtXhRD3k/1ldSAIRFu96jq082LzF1sQ3X50SRZyZ05R7Yrzu12qn9Kuf1vX7VF0D4nvUO0+TbihjfyrTkb0BrD1zSdwqE7VpV3owj8LjXy0Ch1d6ML/MC666CJSUlLU38844wzGjBnD66+/jsvlQhRFJk6cyAUXXMCWLVtYsmQJqamp9O7dm7KyMh5++GG8Xi8vvPACXq+X/v3788MPPzBv3jwcDofabnNzMwsXLqStrQ29Xo/D4eD6668nOzubiooKXn/9dcLhMJmZmdxyyy3YbDZqa2t5/vnnMZlMDBo0iHXr1rFgwQJWr15NWVkZ116rVFALhUIsXryY8vJyBEHgggsuYOzYsezZs4e33npLjbK8+OKLGTVq1FHpMGvWLKZOncqOHTuQZZnZs2eTnZ3N+++/j8lk4qyzzuLhhx/m8ssvp2fPnng8Hh544AEWLFhAKBRiwYIF1NfX0717d6qrq/nDH/5w1GPsHbFuzO0MefV29Mk2PMUVFM96WT120e/Jq8m5YBJak145Jnjji3h2HUYwGzix5E02TL2HQFk95m6ZDHn1duwDu6PRKcey3DsOceCBvzDi7fswZCYTC4SJ+YJs++18Bj1/Q/yIhxaNViDS7Kbs6Q+wD+5O+onDiAXD+EvrcAzpQSwYRhYlBIMOWYwhhaPsvOpZesw5h4xTRmJIsxNt9aJPsbNu3BwGPncDpY+/w4i37lO+xMaPObV8vZ3dN/5Jndu41U9j7ZWLHJPYf9dr1H+wDuuAboz+VMmXhyTTsno3KWP7qrSJhSK4t5RQ89dvj0mbnvdcQLebz0COimh0WsKNbUrRAqMeT3EFOpuJvXNeRZYkxq+chyHdAWiQIlHWjLgVsdX7k7TXmvVMK/kzjcs3Ki9xoqRWC/UWV6C1mbD2zWfzSffT55EryDprHBqNhrZNB9hx6TyShvVk9PJHiLR60cWPzZU++hbWnrmknTgUjSCAoEEWY9S8s5qU0X3Zc+drjPnkIbRmI/p4FEyovpWWNbtJnzIEjU7AmJWCFIogx6MqNk67l+DhetJOGs7Q1+ag0WuJOL1sOul+et51PmknDlWSz4fCRN0Bime/Qu97L0QGMk8arhyllWU0Gg2unWXE/CH2xOk28Ud0WztiFr3uuZC06cMwF2QQbnIRbfOxb/Yiet47k313vop9UDf6PnkNxuwUpRLqur0Uz3qJwYtux9orF0NmMlqTgVBtC3tmvUze5dPJPu8EpfCCBkRvkIpXP+9ED0OaQzmqFBXZfO4juLeWknX6aIa9cYd6BEkKRUAroE9W8mP5y+uJ+ZWjce10E31BDj35HkV3nIs+2YbOYSHi9CiRQ5EoGoMeKRRWcojWOkke249gVTMNH39P3mXTO81rwtpn1ci89qrUe29fpBz5njCAYX+/j0izC4DGL7eQOq6/Mj6jXnmBjkmEalqItPrIPH00WpNy5DPS4kIKizi/20Xub6cqBWoMOsINbUrerYIMJTedoMG9rZS9ty+k1+9/24kPB700i8zTRivRWbJM1OVj56Xz/6n10tktapTY3tmLKLzuNBzDe2LKSyPqDlD1ymc0fLyewa/Oxj6oO7IYI3C4HmQlabwcU5Lpo9EQC4TZNPUeph54Fp09Q4mU1Aggx3ju6fl89MlyXG4vb7zxBs2NDZzxm9OQxAgarR6NoKXp820Uz3qJvn+8ohNv/xwfRtq85MU3bGL+EFqLkZg/hL+0jt3XPY+lZw79n7tRjVYPHKpj0ykP0PePV5Azc7Ki42QZKRRh13V/otv1p1H2zAcMffNOJdpVJyB6g7SuKaZ41ktM2fsaWks8H6wsE/MF2X7RE/S8dya1b6+i5wMXK/kUj8FTgsmgRHKFo0TdAWRRpG39PpLG9FWidgUNda99TvULH9HzyevIvuykhLlJoQiRJhdyRERrM6HPTGHr2Fm4G7wM/fNdpE8botiFVi/OtXtIGdNXsQkltTiGFhELhhG9QXZf9yfCjW2q/bH2yUdr1OM7VMfe2xeRPKYvPe+5AJ3dTNTlZ/vFTxJ1+VR75y2uoOZv31J4w2nsvOypTjah530z2Xzqgwx/5wE1PUHTl1tIGdcfS88cJd1ALEao1kngUB3RVi9ZZ40nVNdCqLYVU34apvwMtEY9UY+fUHUzyHDoiXfoNfdSrL1y0QgC4cZWIi1eSv74N3rPvbRTXx3l0pCRHJfFKLFACNETJNyobNRG3X7Meen4Smsx56Wj0Qq4dx7Cd6CGrDPHorOakaJKnrRQnZOYN8ju654n3NjG0L/eQ/qJw9DotEihCLVvfUfatKFK/kFBSRkhSzI1f1vJwd8vAWDsV49hH9hdsRcRkWBVE/tuX4gh3cGgV2YjmPRUvfo5ZY+9g6lbJiM/+gOGrBSkcJTqJd9w6JG3AOj/jBIZpdFqkUWR6r98Q8ncJaRPH8bg1+8g2uqh5u+raPh4g+JnxGXZf7geU3YqgkGHFI0hhSJIUZFYQMkxue/O1xA9PibtXESosgmdw4K3uIJIm5ecCyah0QpI4SiCXqdEmrb52H3d85i7ZcbzRcbQaAWQZEoe+TtVr3yORq9l6sE3leOhMYnDL3xE5qmjMGalKCcc9ldizEyJy4eI6PUjx2QEkx5DqoOIy0uoxok+2dpJvvo+eiU5F0xSjjnHZEL1Toqv/xP9n7leicLU6zBmp6IRNIi+4HHp+o48FapVigKZ8jPQWo1IYZGYL5Cgs3wlNfGctakYUh1KHuXKJiVTis2s6AKrkuJCiohsPeshPLsOM+TV2WScNhpZlgk3tNLw3lrKn/uQIX+7l/Tpw0AQEN1+av/2LWWPvcOozx9VjyHLsqxsHsd9Jn2KlZSx/eM5nJsR9LoEHRBpbMXSJ4/x3z1NqLYF765yVRfnXDQFwaQHSUYKRdl9w/MUXnsaNX/7lmFL7sFXWoule7bitwbDbL3wMYwZyfR74molP7QkEQtG2HPLS/S44zyMmclobWZCdS1oNAKNn2zEMbwnadMU3ynq9ivpBGTw7D5M8pi+ii5zejGk2dE5rGjNRtBAqM6J6PKhT3NgzEimesnXmPMysA0sVDcokSHS6kEKi8iiiCE9CcGoR44ptIgFQuy6/Ol/q12RIyITN72AMTslblvAX1LDxil3k3/FSaRNHUra9GGEG1qV6PY0O1IwgvO7XWScOlKxK4Kg5POV5TiNeoEko0934NlxCFNeOjIgaAU0Oi3+sjqSRykbmFJUpG3DXqy984gFI6qe0qU5GLzoNkVvxmV36/mP4t5aikavZdrBNzrI5cdknjpS1fPFs14ieVQfut1yBqHqFrIvOCFewFAmVNOC6PZR/+H39HrwEqKtHmr/vuqovoMxQd+EkaIx5QNWrVOpfB63R8Pfuh9TXhot3+4k0uYl87TR6FNsaq7eWFAp3tSuf4f99R7S4vq3PfXHriufpuD600ifPlxJ8xEIs+va5wmW1zP41dlHeYdaimNwDzJOG63Id50T0e1j/31vYMxIUvIR/+j02v8anGdO+U8P4WeRtnzNz9/0X4SuTckudKEL/zQkSUIURQwGAw0NDTz66KO88MIL6HQ/nRHi66yLf6ER/rLQ/GwCp86Qfzph4X8Fjmdex4vYcdBDe5zj+yX7Oh4cz/jg+I8+/JLrfDx8/0uO75fE1L1PHtdzqwc+8G8eya8XJk3suJ4Lyr9c9qL/Vf49XhyPDjhe/Xs8J+yO1zZ3rfN/Bsdr947Hznat8X8Ox7vOXTrgP4OTG9/7Tw/h/yucv/kVbEp+/uvalOzKKdmFLnThn0Y4HOaPf/wjsVgMWZa57rrrfnZDsgtd6EIXutCFLnShC13oQhe60IUudKEdXbsIXejC/ziefvpptWp2Oy699FKGDRt23G2azWbmzZv3L46sC13oQhe60IUudKELXehCF7rQhS78X0XXpmQXuvA/jnvuuec/PQQVv+Qx5+Pp65c8/ioe57yO5xjbr6FI3C9Zde2/vcLbr+EY9vHi1zDGXwrHewz7eI59/68e+Q7J2p+/6Sj4NfDh8ej640398EvieGj/a7BhXfh14degA44Hv2Ram18Sxzu+41nn//aUNvC/y7+/FnRV3/73o2tTsgtd6MIvBlNhBkNenR0v5lLOnlkv0+fhy0mfPhxdkoVYMILo9rP39kV4i8sRjHpGffIwWqsZc0E6sVAE34EajJlJSuEJwJCRRLiulajbx57bF+EtrqDv41eSc+5EtFYT4fpWPDvLqP9oPf3nX4sxKwVZlok6PUpxjNmL6DHnXDJOGYk+1Y5gMhCqbmbfrQvw7a+i/3M3kjy+P8bsFERfiKqFy6l86RNSpw1l4MLb0NlMRFt9+A9Use/2hUQa2wCwDihk2Lu/Q59iUysYiy4f+25fSP61M0g/eQSRFg8bpiibxubCDEa88wDmwkykiEj5S8so/9MyAPo+fiUZ04crBRgO1uAY1hM5plhEKRQBwFKUTSwQRhNPvh1uaGX/7YuQYxJ9n74OrdUULzghI0dEJFHCnJ8WTw7von7pWipeXMaAF24m+5wJSqGQjfvYcdl8+j56Jbm/nYZGqwVZIurys+OSeXjjFbDTpg2l37xr1cTnreuK2TPrZax98un/9PVYumehT7IiyzLB6mb23/0aRXddQNLI3kihKNE2LzVvraLxk42M+fxRpQq5RgMa2Dzj93h2HVZocPJIpeiMVkPMEyTmC+LdXw2yjK1vPrIMvgNVOAYrRYv23r6Ivo9fRcrYfgRrlMIPshij5q1VVLz0KX0fv5Ks00ajT40XqBLAtekA2y+dj85mZugbd5A8pi8IGhAllR4Dnr+J7LPGK4VTJAmNVkvlq59T+se//yQ9MmaMpufdF2Dtm6/y7N7bF1Fw3QxyZ05BFpXCSLFQlPIXl1Hx0qcAZJ05ll4PXISlKAc5JhHzh9h20RMEKxrVMcaCEUI1zRx64l0GPHejkuhcKxCobETyh5HFGK6tJaTH+ejQE+9SdOd56FPs6JKthOtblcIGGg2yrCTcl0JRpHAENBpC1c3UvrOaPg9d9pPzkmNKMaS9c16hdfUuhrxxZ8I6N36+mdQJA9An24g4PejsFpUeglmv9BsIYyrIJHCoFo1ei85hJRaMYC5MR6MREH1Btl/0OJ4dSrXTnvdeiNZiRPQE2TtnkTKvZBtolQrd7YUO2nWM1mhQCnf4lArk9R+so/cffnpeMX8IwaAjWNPCwblLGLr4TsKNbZhyUpHCyno1fLKBMZ8/lsC/P8z4XZx/ryLj5BHo05MS+Ld9jJEWDxun3E3fx68iffpwtDazUvE4ECbS4qbuvTUU3XUBGq2AYNYjBd0I1jQEo42Gxibuv/9+WpqbWfa3hSBLaIw2tOYkha+1ek5qeBfn6t0EyutJn6YU+PIdrCFpWE9VVtrlOWfmZPo/fT0arYC/pJbNpz5An4cvJ+fCyfGCVRJSMMqOy5/CtWm/yvP9n7keU146sWCYlm+2s2fWywxdcg9pkwah0euINLuJtLjZe/siQjXNR3gjIiIYdP9enuqTxw8zfkfOzMnkXDgZrdmgtAM0frIRc0EGhoxkkCRq/r6S5hVblbVLU3RBoKKBUHUze29fRPfbz+4kN9beeUqhBFEiXOek6o2vsHTPUu/be/siom4fQ9qLBBh0BMsb2Tjl7rhOvypekMBO1OVDn6oUUXOu3q0WrKh/ayWVL31C78evJve3JyqFIDSwb9ZLNH74PQADX7+DzDPHIUWiEJORxBjO73YSKG8g45SRIMmYu2UimJT5753zCo0fr1fXrO9jV6HRCioNLT1zlQImgGDQqTRMnz4cWYxhKsgkWNmoFseQZSlhXuNWzcfWr1DRGXUteHeXs3f2IpJG9u7Ulz7ZhhQR0SVZEQw6dDYzUiRK1BNA9AQIVjZh7pYJsqwUlZDBUpT1D+sAQ3oSgsVItNWnrrOle5bCDxajWmAr5gtSt3QtBVefikYrqLZoyKuzMeWlIZiN6GymBFuUO3MKOptSwKnh000U3/giOoeFAc/dSOqkQWgtJsKNbYi+IDq7Ba3FSLjeiRyNsf/+N8i/6pQEO+s/rMilPsWGYDKgETT440WUfk4uM08bjSErBSQJOSax757XaVi6DlNBBhPWP48GlGrYEZHmFVvZM+tlxnzxmLJOggYpKhKqbGLPrQuw9smj+y1norWZlaIkBh2iJ4Bz9S4iTg9ZZ4xTivoZ9Qk2TJXnUb3jfoKsjlGOxuh530zyrzwZfZIVBMWe7Lr2ebzF5aq9NBdm0LJqJwceeFP1E0ONbdj65GNIc3D42Q/RJVnIPH0M+lQ7oZoWpHCUcJ2T5HH9EMxGQtXNbBw3G4DUaUPp89hV6FNsSvEerYDoCdL81RYcI5RiKJEWN6FaJykTBoAGzIWZyNEYsVCExk83sv/u1wGO6hdpBIFRnzyMuTBTLRgVqGyi+IYX1Hm183ztW6tU+6BPtQMQrGwk5g2y//43yLlgkqo7Kl/9nIHP3UTU5VP45yj2IRYMU/O3lfS863wM6UnUf/g9jqFFx603ZDFGy3c72TPrZUa8/3uSR/UBQaP4FdVNCXx4NP/mX+GNzDPH0f+p69Cn2AiWN7D7hhfIvXgKGSePwJCVgmDQIfqClL/4ieoTtfvMoz5+CHN+OqI/RLCqiQO/+ws97zo/wSfqqIvN3bLQ6HWE65z49lexd/Yixnz5GNY++Z3044A/3aSsuVYgWNmEJMbQGvWqzoo6PQCEnR5SxvZL4A1DRjKDXp6FbUA39A4zsgzBqqPzxvH4vqIviDErhWBVE8bMZHQ2M6I/2MFviyr6QIxRt3Qthdef3sm/6fPw5WSfOxF9shVZkhDdQbZf/MTP2uZBC27F2jMXY04qOocFOSax5Yw/HNFTF05i4Iu3HOMtsAtdODb+2wNGutCF/y+4/PLL/+1tzpo1C4/H0+nvq1at4q677uLuu+/mrrvuYsuWLf/2vo8Xxxrz+++/z6effnqUJ/419P79pVS++gXrx89BdPnp88gVWHpkc/B3fyZQVk+ksY39d79O/6eUKuNSOMrW8x5VnIc7XyNY3ohjSA/qln7PtpmPI4sxop4AO69+ln13v86Ap64jffow7P0KiflDbL/4caJtXhAEBj5/I7IksffOV/GX1CB6g0RafXS//Ryca4op+ePf8ewso+bNFXh3l9P3qWvJPGucUn1Qktg8/T5iviA5Mydj7ZdP33nXsP28R1hddCURpxvPzjJ63HUBABqtwJAl9xCsaKT4qmfwFZcTbmjlwN2v0fep62h4dzXbLn7yR7T5LbokC+tPuJP6j7+n4MqTsfbJI336MKw9cvh+3Bxq311D2onD2DhuNvtuX4jo8fPD9Pv44dQHEIx6Khd8imd7KeH6VipfWEbfp66l/3M3cuixtzn06FvEAiEaPvyeUH0rhjQ7LSt30vjxBmr++g35l08n5+IppE8byt7Zi9h67h+xDexOn0euwFyYyZ6bXsSz4xDe4kqiTi+DFsxSBi5o6DfvGvyHapWKgPVKNci8355Inz9cSsu3OwhWN+PdU4F3XxVyRKT3Hy6j7Kn3iflDNH29lQ2T7iTn3IkMWTyHcJOLDVPvwbluD1K8enk7DTZOvYeDD/0NYjLevZWsHz8HW998pFCEDSfcSeljb6FPsrJ+3Gz23/06QxbPwdorl2B1MxqdFtHtV/vKv2I61h45+Err8JfVEm5oZdfVz2Htm0/eb09ECkdp/mYHsWCE1rV7EuhhSLWz6+pnFHrsqSTq9pM6efDP0sN/oJqq178g6vKx6+pn2H/36wx+5TbMBRn4S2qIOD34S2pZPeB6cs6diLVPHgC+A9WI3iAxf5gfTp9L6/d7GfrabHWMgbJ66peuY//drzNo0W2Em1yszL+UWDCCoNezafp9lD31PpYe2SptBr50iyKL42bT/MUW2jbtx7OzjIjTTbjRRaSxDVmModFp2TT1Hpq+3MLA52885rxa1xUjizG2nP57DjzwJgOevYFYONppnfMvP4mGTzeyfvwcQrVOvHsqiLp8VCxcruqA0sffAVli0/T72HbBY+y8/CnCjW34S2oJVDTg2VnGkNfmkDJxILmXTMO9o4yVBZex57YFR+Y1fg6+/dW0rt+LYNAl6JjDz39IpMXDpmn34j9cz4Dnb/rJ9RJ9QXz7q9h6zh+RIyK9HriYYGUjILNh0p2sHnAd2edOZMjiOwg3udg49R5a1xUn8K+lRzYbpt5DyUN/jfNvhTrG2rdWJdy3ftxsim96EdHlY9P0+2j+dgf9n7qOHb99kg2T7kQw2tAY7Wi0emLeJlqqS1n48ouAjGBOBkAO+xBdtcixKDF/K8GqJohJpE4YyPpxs6l7dzXpJw5T+aFd57bzb+mjb7GqxxUYc1IZ+OItWHpkU7FwOe4dZXiLK2j6aiuDX52d8Iyg1+HefoiYJwAy9HnkCnRWEwceeBPRGyDa6lX76sgbUbfv38pTjcs30bZxP0mj+5I0qg/urSVsu+gJwk1uos1uZEmm5KG/sXHSnfxw+u8puPoUde2+63MNzV9tRdDraP5mOwOeu7GT3LSu34dn12GavtiiyLPbT/dZZ2If1D2Bnu32bsdlT9Hy9XZ08Y2L9nX2l9ZSOu899Gl2Dtz/BoGKRnIuOIEDv/szGybdSea5E8m94iSSRvXBu/swe298HikQptvt56h2o3n5JoIVDUjhKPvvWMTq3lcjuvxEnV42TbuXpi9+AEGg7u3vVBp2XLN2nsq//CS8+6twby2h+aut1H+wjpg/RNLovur82+XSd6CavXe8wrYLH0uYV9Fd52PMSmX7JU+y757X0KfY8ZfV0332OZ36al+vWChCsLoJz84ydl39DL4D1UQa22hZtZPkUX3YNPUetl34GLFQhEirB//BWjy7yvDurfhZHfDDb+bi2rif6sVf8sPpv6f7rDNJOWEg7q0leIvLiTS7ET1+yp5eSu/fX6qOL+fcifSffy2Vr37O1vMfpWXlTgLljeraJY/qg3v7Ifbd+wbhJhepEwYA0Pexqwg3tOLeVsqqoisIVjehNRkIHKrFvb2UmiXfUvbU+wx47sYEO+sY3kuVy/oPv49X3234h+Uy4vQQOFyPd08Fh558l/5PXqM+o9FocK4rZs+tCwiU1atyKcdkdl3zLJ4dhxDdATy7y+n/1LU0fPg9m06+H5Bx7zikbNrVtGDITCZ1wkC2nfcIVa9+jhyTVBvWUZ5Bg2vLQXWMPe44DwDv3kqC1c041+ym8rUv0Dmsytzi8wocrqfp8y04BnWn//zrFB0+8Q4cg3sQdfsJVjeTM3OyImMT5rDtgkcRPX4qFnxK6pTB7L7iafbf8QrG7BR17n3nXUP5sx8Qrm9Fjkn8MP0+9t62APug7vww7V42Tb+PQGUTaVOGsH7cbMJNLmQxxsrCy2hctgFvcYW65j/2i9p9hIoXl8XnVYy/tA6NVkiYVztPdbQPbd/vwb29FEGvU/mho44Z8PT1uHeUUfHSJ8e0D/vvXUzfhy/HV1pHsLqZrDPH/kt6Y23vqxBdfga/NgdbvwJ2Xfccnh2HCJbXH5UPO9rLf5U39Mk2/AdraNuwj/I/fczgV25T7OWJ9yL6goQb2qj/8PsEnwig7+NXI8dixIIRGpdvpmXlTvr84dIEn2hfB11c994aYv4QjZ9upPrNFSAIDHrldoxZqazMvzRRPwL+0jq8xRUEDjcQqm9FazKoOsu9rZRN0+/j0BPvYO9X0Ik3ZDFG0+c/EKxspHXdXqVKuoaj8sbx+b53gCTj2X5I1Z3t/o3o9iEYdIrfF9dtP/Zv+jxyBUkjehOqa8W98zDe4gr23LbgH7LNxTe8wKEn3sGzs4zqxV9Rv3RtIn/Mvw7nql10oQv/LLo2JbvQhf+PcDqdfPzxxzz66KM888wzPP7443Tr1u1fbjcWO76Ko/9ppJ4wkKblmwCoe38NGaeOpn7pWjJmjKb6ja/QOawEq5vROawYMpMBiAXCpJ4wkOavt6FzWAhVN5Myti++/dWEGtqQ48bbve0QOoeF7HMn0LB8ExqtgG9/NbokK+bCdCJtPvylddS/u5qGjzcQrG5GMOow5abRumY3GaeMpGHpWjzbStFoBXQOKzq7GUNOKsGKRiLNbuSoSOPyTeRffSrB8kb8+6uQozGalm3APrQIWVaOU6ROHYosStT+eQXpM0ZR/ern6BxWQvG5BQ7XE3X5E2iTNnUI3r1VBCubqHt3DbFghMwZo8iYMYq6pWsBsPbKJRaMYMhMxrOtVKVT/lWnIvpCWHrkUP/eGhqXbcBUmInOYcXSO4e2jfvJmDGamr9+S+ZvxmIf2A1kGX2ylfoP1pE5YxRSVCRl/AC0VhNNyzfh3laKFI6QefoY6peuJW3aMGWNkqzIkozWasKQmUzSiF4EyhtJGt6LxmUbaFi2gajLR8Zpo5FlSBnfH9ETwLW1hEBZHRqdFn2SQttwk4uYN4gcjdGwbAP2Ad2pXLgcf2kdZU8vRdDr0KfaVRrEAmFq/7YSrdlAqKENrc2MzmZCH49uyjhpBHXvfBfnh1JMeenU/PVbBL2WwKE6BJMBfYqdhmUbyLtkmkJXWcbSPRtZkjDlp+M7UEPmaaOIBcJYirIRDDoC5Y2d6NHOs8bsFIKVjWhNhp+lh7+0FsfQnkSaXOoYDRnJONcWI5gM+A7UJIwxc8YoQHGObf0KCNW2AFCxcDn6dAdamxlLUTZtmw6o7emsJmr+vlKRHW8AQ6odQ2YyGTMUWWu/T++w0LZZea727VVknDqahmXr0afYafxkIzqHFVNeKhpBwJCZTKTVi0avO+a8UqcMIdLsVmT77e8Q9Dos3bOQxVjCOgt6HYLBAEDV61+QPH4AkSYXKRP6qzogVN96pN8mF97icpKG96Ti5U/xl9bS/PU29OkOCm84nXBDK/XvrQbAuWpnwrwqXlpGyrj+iO5Ago5p/HQTOocFQ2Yy0TYfUijyk+tFTKLlmx24t5Wq/CtYTQTKGwlWNh2Ff2t/xL8K7aUE/nWpY0we00/h3w5r1Pb9HlW+rb1yicYjx+RoDCnsRzDZkUJe5GiQfkX5GAwGUpJT0AiJx5k1ejMaQUvDx+uRoiJSPMLa2isPKa5L3B10SdKIXgh6PTV//ho5GqPx042kTx9O/dK1mPPSqV78JTqHldb1e9FZjeozojeIzmHB+d0uPHsqFRqeOpqav3yNY2hPwvWtaK0mVb/rbGaVN4wZyf9Wnkoa1QeAlAmK7qlfuhbXhn3IURHBbARQozpi/hD+0lrs/QupXLicmC9IxcJP0ac7MGQmYypI7yQ3xpxUav++kspXPsM+sLsyF0lOlEOHlbTJg2lavgnXpv3Uf7Qenc2csM6yDLp4xJ5g0CFFogSrW3AMKVLtSs4l0xA9AWr/8jVNn24CQYPWfsQ+enYcQpYkdBYTzR1sa9qJwwDIOmeC8jFIllUa2gYUqnqqnacEvQ77gG7UL11L1etfYMpLR6PTkjZtiDp/754KNIJwzHllnTOBhmXraV2zm7q/r0LQ6wg3ubAP7N6pr/b18u6twNa3oJMfYEi1I8diioy2eIi6fCQN70XV61+g0emoX7ruZ3VApMlF5SufkXHaaGL+ELIYQ47GqF+6lqg7gKDXok+xx22UP0GWU8b1p3H5ZvyldVQt/lKJYAIyZoxC9ASoe3c1tX9biUYjIJgMmHtkkzK+P4LRoKxtNIatbwGyJIFeh3trKRmnjVYiycyGBDur0Qq0n+AU9DpiwQgarfAPy6U+LYnWNcXoHFb15IQhMxn7wO5IkWhn3XbqaKpe/YyMU0ZS/cZXIMtorcaEvgLljTiGFlH79nc0LNuAIdWOFJPwl9aiT7GDJKFPtatjbJfndr+rfYzZ50wEIG3KEFUWo04vCBr0KXbSpw9D9CoffXwHqvDsqSRlXH+alm8iaUQv5KioRKTJMtE2L+H6VqRgBPeWEnQOK5lnjEUKRXBtPoBr437VbjhG9CJY3kjGjNGE6ltp+WYH6TNG07pqJ1qbWZUfx+Ae+MvqALD1yQdZoV3d+2vIOG20Kq8/9ouyzh6vzGvaMERPgIZl65EiIhqtoM7rWPZBlsG5ahf6dAem/HQEs0GVMUNmEhqdDteWgz9pH5Bl0AocfuYDBL2WUJ3z36I30qcNpeav35Jx0giq3/gKrcWU4JMfzb/5V3nDMaQHNUu+BpQPsIaMZJpWbMPerwBvcYVyOsBoSPCJANKnDsZTXEHMH6Lhkw3YB3ZDZzNjG1jYQRcfUnVx8zfblUjt5ZvIPH00WosBx5AeNCxbn2BjbAMKAbB0z6Lhkw0A2Ad2Q5YkDJnJis7qV/CTvBFpcmHrVxDXFd/h3VOB1mj4Wd74R31fxXYFSTtxWCfdKQYj6GyKf+4Y0gPR4z+qDpAl5URV9evKRwLvnop/yDZ35MWss8ZRuWC5yh/dbjlTOYW24xD/85B+Bf9+Zeg6vt2FLsTR0NDAG2+8gcfjwWg0cuONN5KXl8fWrVv56KOPEEURu93ObbfdRnJyMl6vlxdeeAGPx0OvXr3UDamOcLvdmEwmTCblmE/H/1dUVPD6668TDofJysri5ptvxmaz8fDDD3P55ZfTs2dPPB4PDzzwAAsWLGD16tVs376dSCRCOBzmvvvu480336SsrAyNRsMFF1zAuHHj2LVrF++//z6iKJKVlcUtt9yi9nk0fPrpp+zduxeA2bNnk52dnXD9WOM8dOgQr7zyCkajkZtvvplly5Zx6623/iSNRU9APXYcqmtFn2QhVOvEmJNCqNZJqN6JKSdV/RlpcqFPd6CzmZmy+xWca4qRwhHs/RWnQTDo0GiO5GMJ1bdiLsik5q8rqVj0GZO2L0TQ6/AdrCZc30q4zglAuM6JRtCQMrYfh+a9B6COodttZ9O0bAOGzCS8xRVkXzCZ5HH9OWH7Akr+8FekYATHsJ6E4m0VPXAReVecrB6PATD3zEEwGci/4XSsvXKV49T1Tow5qerPYOuRTUl9qh0pFFE3nUJ1rWjNBozZqQo9apW+TDmpRBpbMcZp095Wxmmj8JfUqHPQaLU4RvQiXO9ECkfImDEKY04KUkTElJdGpNlNqLYFGRi65B70yVb237uYzDPGJK5RrRPH4O7xNUql570zMXXLpP6D7zHlKmMzZqcSdXrU58J1Tiw9czDlpLL7uucZ+808EDTYBnTjh1MfYMCfbkJnM2PtU0DU5VNpEHUHAAhWH6GBjIwhzZFAA32qHVmU0FmMmLtlEm7xkDS8F2O/nYch1U5D3MHOOHUkckxSIsS0WsINbciyrLRV14oh3UGo1knZMx8w+pOHMeVl0PPeC9l5xdMMfO5GZR0LM5SXvLhsJ9JDoTWCQNv6vdiHFv0sPdr5TAqL6rxlMYYsxjDmpKBzWNAIAhknjyBU10rSiF7qnJEk5UhOnDbICj+YclLx7q1EZ7co98kycvw+OSYhGPWM/HAushhTX2j0qXaFFzKTidS3Empow5SdQr/51xFpaKNt/V5SJg5Qjm6jwZSTSuZpoxEMOiJNrqPOS59iQ4yvIUAsEMI+oBuxUERdZ32qHdEfxJiVnKADok4PhrQkVQcYM5PR6ARGfvwHok1uKhYsV+dvH9SD0sfeodeDl2DtlQsaDT3uOI/8K07m8PMfJc6rrhWtzUykxX1MHZN11jgCFY0YM5OPuV4IAuFmV1zHODGkOrD0zkVnNTHq44c4NO89RLcfkAlVN3fiX5VXEvjXoN5nyExCjsYS7mvXb+NWzkeKirg27j/CM5KIIGhBOsJHYjRCWkYGUjSo/g2NALKkHPH+eAN9H71SPXJqzElRj59HmlwqPSy9cpHCEVUHBErr0JqNnfR03iVTCdUqz5i7ZWHMSSPc6AJZRvT4lc31DvpdCovEAu4E2huzUxF9QaRI9N/KU6acVCJxntJoNSpNQ/VOzHotOqtRbdNUkIF9SBGyKKlrl3XuRLQmA9lnjydY0ZiwdlJExJyfodAh3le01Yt9SBFtG/ap7YabXWjNRpWO4aY2NHqdSvtQrZOSuUsY+cnDCAY9RffO5PBTS8k6Z4Ia7RWuc2JITyIci6m2QQpHiXkDqg0AMOWmgyAw7IM/cGjeewSrmzHlpNLzgYuw9swl3Oxi15VPdaJhuz1sp6EhzZEwLykcxZiVmsCTGp2A1mpi5AdzOTTvvYR56VNs+EtrE9Yrd+Zk2jbtR2cxHXW9RG8Qnd1Mz/suQjDoaPpyC6F6J+HGNhAETHnpCCY9jqFFCHotfZ+8hurFX+FcvRtk/iEdYMpJxVSQgSE9mXCTW6X92G/noU/VkHfFSThX7VTHHXUHkMRYgq+iMShzNOWkKhsDcZpEXT70gp2kYUVEnB7Spw8nZeIA0k8agegNEqpzUvOXb+j72FUY0h3Y+hUQqGhAazQcScESjaFzWFTeiLS40ZoNKs/+nFwGKxrIOns8OoeFontn4ttfrchXZhKCSY+g1zHyg7m0bdrfSS5DtU4Egw5vcQU6hyXBhml0Who+Wo9jUHd0NgtSPL1Iuzy3pzroOEZZjKn2MlBap27eGXNSsPbKpc+jVxJ1evHtr0Iw6rEP6oExO5XDz3xAt1vOJBYKI4kickwiY8YoIk6vmqpHo9epvOYY0QtjTirmHlkcnvf+EVqKMYw5qZiyU5WNuqFFCGYjWouB5HH9aF1bTLjeSdEDF5E2ZQi6JCvFN72g8GWcF0d+/AdElx9DhpL+wlSY3skvMuWlxeeVSvLI3iSN7kP14q9wDCtS/Zt2+QIS7EPJ3CWMWPp7tCZDfL2qlHWwGOkx51ykcEQ5ss2x7UPGjFGqLkCrJdLk/pf0xuF57+KvbkEw6DFmJZN5+hgcw3sieoOddPaP/Zt/B2901DHKxwMRY3Yq4Tonptw0dFZjgk+Uff4J8VQseuRYjHBDW3ycrVgKM2nbuF/lm3ZdHK51UrHoM4b++S4Eg57GTzYiGPWddJZ9QDd8+6ow5qTgXLMbtAKiJ0CoTpmL6A1iLsxk3HdPKTbKFzoGb6SgNRuQojHsg3oQqGhEazZ04o3j8X1B8e+M2akU3X0BUkSkfulaQvWKvhm04FbGrZyPRq+lbeM+7P27JdhYfZIFORxBn2Knxx1Kqou0KUP+YdtszElBl2wn0uwmUN6g2NYe2eT9dhptG4/YwS504Z9BV6RkF7oQx2uvvcY111zD/Pnzufzyy1m8eDEA/fr14/HHH+epp55iwoQJ6rHmpUuX0q9fP5566ilGjRpFS0tLpza7d+9OcnIys2bNYuHChWzdulW99vLLL3PppZfyzDPPUFhYyAcffPCzYywpKeHWW2/loYce4oMPPsBisfDss8/yzDPPMGjQIDweDx999BFz585l/vz5FBUV8dlnn/1kmxaLhSeffJIZM2bwl7/8pdP1Y41z0aJFXH/99Tz++OMJG4PHhyPPt2/uqpu8skyozsnaYbdgKcpGZ7f8aAP4R5vBGtDaTGTOGMX3o2/F9cMBNHqd+oW4HebCTGRJpiGeYwc05MycjCzG1L9Z++QjSxKNH61n/ejbKLzpDPTpjoR2Dj/5Hofm/oXgoTryr5mhtKTVok+xUfHsB7i3lpI8vr+S467DnI4x/R/R4RiJrDs8r9EK2IcWEapqOmpD5c9+SMHVp5A8tr/qIAFo7UoumM2nPoD/UB3dbjoD7U9sXgPsnb0I9+aD2Prmo7WYlDEeY+1lWSb/qpPxl9Tg3V1O9RtfMuD5m449Zw3HmO/RaSXLIOi02PoVEG3zsvmk+5FjEjnnn4BgNijOfTDcidYq78Tbyb1kKlGnF9eWg1Qu+pw+D13Wgb9+iq81oNNiSLPjXFt8pO2foMdR29RA1O3nwL1v0PzlFgLl9fS6fyaCSX9k7scYRqcPIRr1AgC7rnqWWCjCgd/9GXNBBraB3RPuU5+XZGLBMLuvfhZdkhVTt0wAyp79EFNuKgNfnpWwwfIPzYuj0ONnyNmOiNON64cS9tz8Egcf+iv9n7kONBp6PXARJXOXEPOHlEe0AoJey/67X6fkkb8z4Pkbj06XH3XQfj33kqkQO7IZ9Y/OS4qKVLywjOYvt3Dwob8yeNFtSt6uo0BGTmyjA/92uOmofQUqG9lx6Txcmw5g7ZN/1PbVJwVtfEPa9+MrSg6vA9XKWvyor460Utbrp9xC5RlzQaYSSdHsQpZlss4eT+BQTWe99qPnOvZ3XLJytOeOqTvbrx2tDeWn1mJk6Bt3UjbvPTrqmcoFy4kFI7Ss3ImpMLNzXz9q0ta/kGBVo6JvEu79ET1+NK/8q06m/r01RFrcVC36jPyrTu48mWPMob2tcGMbOy99ElkUOfTQEgYvug2tVdHNZU++R6TVi3tHGQVx26Q8egwaaki8h8Q5hBvbcG8vI9LsUvleazZ2mlc7BKNeyWW7+WDnvuJo+GAdsUCYvbMXIUVECq45FYDmL7ciRaIMenkWfR+9Es+Ow0jRGLuvfpakEb2w9MxRmvsHdcDQN+7EX1IDkvL3/KtOVo48762k5evtJI/t/6Mx/lQRic7rodEK2Af3IFjbwr45rxALhtU8g5lnjOXwMx/gP1RHyR+WYOtb0Lm1H+uADt3/nFyaCzKofuMrXFsOUrXoM6y985S82W4/zZ9vIVTn5OBDfyX/qlPQ6DpGUis+D7JMy8odHfrSoEuxH9Eb7cP6se7gH9AdHZ4J1TrZfc1z1H/4PcYcZeMmdcpg/AeqiAXCHWePYDaQ+Zux+A5UJa5l/P+e7Ydwby/Ft7eS7AsnqXlQ1Xvi/K3RaRH0WurfWY37h4MMfn0OALV//pp1I2YRbmgl8zdjFTUZi6l25/BzH2LKTUNrM3PUV+UOQ/Luq1L5UhvffD+6f6Mg/6qTOfzMB8SCEaoWfYZ9gHJ6quc9F1Kz5NtOtP0x3dtpE/MFj2Hr+Kf1xsBFt6O1KmPX2cy4fjhI9V++xta/4Od19r+BNzq3l9jXkWnKCGYD3W86PeGjttpP4s0dmpfRJVnJnDGKLWfMJVBai9ZiPKrd/jn70/DBOvxldWw68T6kiIjeYT7mvDRaQfVb5PYTbv8G3xfi/l0wTMkf/57g32WeMZbA4Xp2XDqP+vfWkDSyz1HaBjrozkB5A71+d8mR+f8Dtjl18iAaPt6gXsu/fDot32xHFn+FIXpd+K9AV6RkF7oAhEIhDh48yHPPPaf+TYx/+WttbeVPf/oTbW1tiKJIZqbykrJ//37uvltJ7j5ixAisVmundgVB4MEHH6SsrIzi4mKWLFnC4cOHOeOMM/D7/QwYoOQimjJlCs8///zPjnPIkCHYbDYAiouLmTNnjnrNZrOxbds2ampqmDt3rjqHPn2OYZDimDhxovpzyZIlCdcCgcBRx+n3+xk9ejR9+/YFwOFwkJycfNT2v/32W779VnG0HrnnQQquPZW8356IYDEiegKY8tII17diykvDlJMW/+Kp/ASIOr3oHBZi/hDurSWkTR2qftmUImKC/2HKScW94xDp04YSrGoi6vRizE6l+Zvt5Jx/AsZcxRFOP3Uk+lQbla9+oT6rNRtJmTiQzSfeC4AxJ43kcf1o+34vSSN7E23x4N5yEMfQIkLVzZi7ZanPGnPTcG0+QMYZYyl/einWvnkgCPSZdx1ta3YjeoOkTBxAuKFNiShqaAPjkWidqNOLYDJgyktX5pGbihSKEm5QolDav7yG6luxD+6h0saYk0b+NaciaLWknzKKxk82YMpLw5ir9JF51jiK7p2JLCrHZfwltdgGFCqJ2VPt1L+7GmNmMqFaJ+GGVuWLtMOirpG1Tz6RVm/CGhkyk2lesY3ciyYTbmhDMOjQpzmUKD+tgDE3DSmkHD8ruPpUom4/vn2VBMsb6H7LmYQbXUqi/oPV5FwwCVv/QsatnK9EJWg0mAvScf1wEFNuKho0RJxeQvG+22ml0QnEgmFCdU6iLW4CFUq+L+++KlInDWLct/Mwd89GI2joPfdSxRk9YywxX4hBL81Cn2JTvnrnpZF91njkqIgpN5W699dSdOd5uH5QXqKDVU2kjOuHbYAyxh/TI+OUEchRMR6ZkvaT9Ghfs3B9K44hPRi06DakYASNVotGEPAdqiLrnAno7BYCFU3YB3bDlJvGuJXzFCYRBPXFy5SbChoIN7QRqm8lZVw/rL3zSBnbFzQaNHFHW2PQggb8B2rwH64neVRvav68QuE3g460E4cx8PmbVFnUJ1sJVjWRPnUoppw03FtKiDi9bDv/UVLG9Sdt2tCEeVm6Z2HOz2DcyvlEXT6lqEy7PFlM+PZXobUYlQ35dlm2mjHlpzNu5Xy1X8GoI1jdpOqAUHULhowk0qYOJTseASQY9bh3Hqbpix9IGtUbNBCsbUHyhzHlpdHw8QZkMYZg0CfMK+YLIuh0nXSMrU8+OoeFkj/+nR63nXNU/h23cr6iMyQJY0ZyXMekodEKeHaVkTSqD0kje6NLstJj9jmg0WAqyIAO/Bt1etW+E/k3oq5lpNmNPsWWcF97X+GGNhqXb2LQy7PIv/oU8i+bjtaSiiyJIOiAsFLURm/A2dKUqHxlCQQBJBi3cj7BmhbE+IZuuL4VRwdd0pF/BaNB1QHG3FRioYjK89nnn4AxO4VtFz7KiHceVPR1XjrWnjkIBj3dbz0LwahXi5a1P2cuzEBrsSXo9/biJoJB/y/zVLjRpdJToxVwDC1Cjkl4i8tVmppy0tBaTEpBMJ2WMSueQGe30O2G05WovA5rh0Y5zphz3gmY8tJU2gsmA6HaFqVNjQZDZjJSOIJn1+GEtTOmJ6O1mNBoBSWiJTNFiRSK096Ul0bOzCnsuOQJ8q86mbr319LjzvMRjG2InoCqE8N1TqRgBFNeOm4OIhj1aO0Wdd3kiEi4qlnRIXsrCVQ0UjT7nAQaim4/WWeM5fDTSxNoaMw9Mi9DmgPPLoVWyrG+Nizds5Ro2vi85IgYLxpiUvsquOYUBL1O7cvaW8n5ljNzMoLRwP4H3kSIr+1P6QBTrmK7U8b2V3W7FIxQ994ass8ej6UoGw1KtFDb+n3KMc6f0AHh+LF/c0EGpoKMuJ7R49tXqdI+0qREUDUsW0/WORPUtdM7LAg6nbp2plylANjgRbeiT7HjjbcBSj48nc1M0R3ngSThL6nBlJdG/dJ15F40FVNuGo5hPale/KUiy59uYtCCW5GtRsatmg+yUoRGbAockcthPRHjGy7/iFwa4ilEci6cTN37a+n1u0vUZ7QOCzqHheTRfdDZTGScPEL1u9p9nqg70EkubfHcfeNWzceQnkTU7Vc/aIbrWxGMOuUY9o/GqNFp1Q0NS2/llEi7Hm2nfcNH39Pz7gtAkhDCUSzdMjlhy0tqwSONVsDSMwdDqp2Mk0ciS5LyYTkmEShvSNCP7h2HcAzpgbVfAdFWL4JOORWRde5Ess5SIvHaNu3H3CMH754K7EN7YOvfjQEvzUIWY3iKK0ibPIR9zleUD94xSZ1LzBfC2jOHUFUTyaN6H+GHvDSksJgwL32ylbb1+yi45hREbxD/wWpSTxh0RL7i/o2pIEOVe0XHrKXnfTMx5aWRNKIXWWeMRTAZlKPNMQlDVnIn+yDG07LoHBaG/vlu9Ck29Mk9EX3B49IbSaP7okuyMuLdB5GiIv6SWgwZSUj+EBqtgBSOdvJvDBlJ/zJvRNt86jO5v52GY2gRgxbdpvhEBj3h+lqMuWnok63EAmFMuamEG9oomnMutgHd0GgFDGkOBLORke89iL+0FlNOKq4dh9An29SPqO26OHXqEIJVTeRcMBlTfgZauwVikqqzALQ2M0V3nk/3W87EvbNMiT6NSehS7ZjifrW5MEOhoyzj3lZK9tkTjskbaKDl2x00ffEDvX53ier7Ho03/lHf15Sv+IXauO7UWU2qf2fKUfRNpNGl+g4F152GqPNTcO2p9Jh9rqJvPAElX2eN4gfr7GYkUTkFcCzbnODHNrSSdfZ4Dj745wTbap40CF2SVc2J+b+Mrurb/350RUp2oQuAJElYrVaefvpp9V/7JuGbb77JjBkzePbZZ7nhhhuIRqPqc/9IhKBGo6FXr16ce+65zJkzh82bN//k/VqtVv0a1bEvAGOHjayj9S/LMoMHD06Yw8033/yz4/tn5tPez9q1a9Xfg8EgI0eOPOq9J510EvPmzWPevHm0rd9HxOll0/T7aFu3h+YV28i5cDLNK7ZScO0MRG8Ac0EGojegHN1OUxyv1vX7yD5vItZeeRjS7Lg2H0Cj1yoOiUHZqEka2QvRG6Bh2UaShvciaURvkif0Vxy4NDsanRZrn1xyL5lKxikjiTq9NH2mrEXatKGYu2cRqm1RjmeP7I3oDRA4VIcpPwNLUTaWPnkkjeiNfWgRNUu+wVKUTfKEAWj0WjLPmaAkpy9VchMdeuhvhOtaCJTV0bJiK6nThigv6AUZxOJz+zGca4uxD+yGuTCD3IunoDUbaFqxTdkAvHAyAIGyOrQWA5EmlzpGQa8U8Yi2enBvLSHnoilknTOBUHUToZoWtp//iFIs46utdLv5DGqWfINvXxVyTMI+pIjcmVNoWbWTpBG9afpqCzF/iIjTy/57FxP1+Gn+cgu5l55I67piZY18QVKnDCLq9hNpcuHZUYalKBv3jkNknTOB7HMmoE+xUf3GCvxl9VQuXI7WZqbwxt8oR6hjMaIuH85VuzBmJBGsbmbzjAeJtHjw7quk2y1nAtD9ljORoiLRVm8CDZJG9iIWjGDKTlHyzWk0uLeVAEqOHVmMsWHinWw96yEC5UpRlHCdk6jbT7ixlU0n3UekxUPtO2vIvVDZWA3WOtEIglI0Jxih+Sslorl5xTakiIgUiiTQo51ncy+aQrjZncCzx6LHkTa3ojHo2HPzS+y/dzGRFjdZZ47Fs+swtn4FyJKMuSCdlAkDKH3iXTZNv59N0+/Hs/Owumnd/ZYziTq9RJpcNK/Yhs5hpWHZRvbfu5iYP6xsnliMdL/9HKJOL6IviNZsxNIrN07D3ogepfL0tpmP4dp8QJHFi6cimAw4hhYhegPYB3VX5tXsJv2UEcgRMWFe4cY2Sh97m03T76Nx2Qb1uFvub6chRUV8+6rw7CjDmJGE1mZWKsBGRdo27k/QAYbMZFwb96s6wD6wG6I3QMWLy9h1zbNoNALhZreax6n7LWcp8vvJRkR/kJwLJ2MpykFrMSlVeysa1fada4vRJVkSdIxy1NHKjkuexL3pwDH5d1O8MAJagfSTh5M0sjdyLIboDeJcvRtLUbZahCjS7P4R/57VgX+3kqPyb+84/yYrtJo5RTkiFueN9vsyzxir8pQpPx00GlpW7mDzjAdBjiGFvAgmOxq9Ga05BSkaoa219ag6OBZ0sWn6fQg6LYJOcfv8ZXUIZkWXJMV1STv/SlER0Ch9ofSbc+FkQvVOcmZOwV9SizEjWX3mh1MeINzkouW7nbSs3EGkyUXLt9sT9LsxJ5WYP9RJVowZSUSa3f8yT0mRqErP6jdW4Nl1WNmEs5nJuXCyunaxQAgpGGbA8zfhXL2bdcNuZtP0+/DsPEy3W87E0iNb5a/kkX3wldSQc+Fkav78NfvvXYzo8hOqdZJz4WQGPH8jweomgtXNNC7bkLDGojdA67o9ZJ45DoCsM8Yi+kIJ6xxuaMM+pAeCVkvqpEEEyuowF6RT/eev4jrRTf0736FLspB94WQcI3uDLCfYEH2aUq01FgiTe/WpWIpykGIxKl/5TKVh1hnj8JfWdqKhpShb5SnRG8S7r5KcCyeTO3MK3n2VyGKM1tW71XmlTRuqziv/6lOwFOUgixLhZrfaV/Y5E0mbNpReD16CFIrg3VGm9mUqzOikA9xbS1Q+iQVCCGY9ojeApVcOoj9IxYvLOPz8R3j3VOLeUUb3WWeROnkQjqFFP6kDUsYqefgGPH8j7h2HWDfsZvbetkDlh6jLp2yeuHzKC3RMUseXfc4E2jYfIOvMsXGemkyovpXim19mz20L0dks5F44maSRvZSqtb4g6yfeiTtedCLnwsmkThpEuLENjSAQrm+j++3n0PzVVlInDSJU04Lo8lP+4ifsv3dxQgS6v6wOrUmPHJP+YbmMNLvpMec8RbfFcyxGmlwEq5pU3da+IdS6fi/NK7ZReNMZmLtnIXr8iB5/olzuPIwxJxXXlhIqFiwn0uKJb/gd0R0IAtFWb6cxEpOw9StAo9eSddZ4av/2rVIQ5LG3VdoXXHcaUjhK1OVj84n3Em5ysfX8R6ha/CWi20/r+n1Ye+WxZsD1SJEo5S8sI1znJNLswpBqx1SYQdLoPgovfr8HS/csQtXN2AZ1R5YkIk0uyh57m2irh8qXPiHmD5J+0nC8eyvVquibp9zNpun3IXoCaPRK9KivtBaNViDS5KLg2hkgaAhUNtK8Yisxf4jMM8eRNLI3gslA1WtfsG3mYxy4b7Eyr4unknH6KDW1hHPVrgT56ujfhBva6DX3UqJOL7a++YRqWsi5cDJbz344XuDMT+ua3ZS/8DE6i6mTffDtr2bHZU8hR2NsPfdh5SiwDJWvfnZcekPWaIh5g7R+X4xneynZ502kecVWus06C2RZqez8I/+mbdP+f5k3GuP5GptXbMWYmYxn12EqXlhGpMVN5qkj8ewow9avAEmMIYUjZJ8zgaYV2zj05Ht8m3cpjcs3U/3nr5EjIi2rduHeWYboDdC4bCPJY/qq/mK7zrIUZZM0oje6JAulj71N2/q9uLaWqrktc387DSkcZcPEOxSf+cstZJ4+RuGNfVVoBIU38q88WfXnYoEQUlTsxBubpt+Hd28lcjSGIdWu2p+f4412/+6nfN+YN8iWMx/CtWm/6rdpzUbsQ3ooBeXafCDLykcXqwliEu4dh4i6/ERaPLTG/S5Bq0X0Bym4dgZSJIrWaCDq8h3TNnf0Y0N1TojJhOtb1XXecvrvlejjJhd18Ry/XejCPwONfMzY7y504X8Xl19+OX/7298S/vb73/+e3/zmN4wfPx5ZlqmsrKR79+7ce++93HTTTRQVFbFw4UKampp4+OGHefPNN0lKSuL8889nx44dPPnkkyxevBiH48jx3tbWVlwuF0VFRQCsXLmSLVu2cP/993PPPfdwzTXX0L9/f95//30CgQBXXXUVr7zyCkVFRZxyyil8/vnnfPHFF2pOybKyMq69Vqly9tZbbxGNRrnqqqsA8Pl8SJLEfffdx0MPPUR2djbhcBin00lubu5R6TBr1ixOPvlkzjnnHNauXcuGDRu4//77ef/99zGZTJx11lnHHOddd93FjTfeSJ8+fXj77bfp1q2bGnV5LHw/5jYGvzobfbINb3EFxbNeou8fryDtxKHxJO1hou4A+2Yvoue9M6l45TP6PHSZkkg+P51YKILvYC3GzCTlK57JoOQH02iQIiJbznoYz67D9HvyanLOm6jkXKp34tpSQuPyTfSffx3G7BRkSSba4kYWlZyDxuwUJRLBZEBnNxPzh9hx0RMESmvp/8ItOIb3xJiVjOgLUf3q51T86WPSpg9j0GtzEAx6oi4v3p2Hcf1wANEdoO6v35B1/iR6P34VOqtJ6a/Vi+j2s3/2QgpvPpPkCQOUL9pNLsrmL6V1/V5GvHM/5sJMpIhIxYJPOfzsR+RfcRLZ54zHlJdOLBgmUFqLfUgPpGCEA/cuZuiSe1g/5jaSx/Slz6NXos9IUpyFhlb2zV5E8pi+5F19CsbsVIJVjcoxXFFSCrvkpUNMAq2Gyle+4PBT7zPw5VlknTUOjUZD26YD7Lh0HoNemkXmaaNBKygJ510+dl46n573zmTfna9iH9SNvk9egzE7hVggTNu6vRTPeomkYT3p+9hVmAoy0CVZQJIJ1bRQfOMLDFl8B/oUO1qbCTkmUf3mCqoWf8WYzx/BkGIHQYMsSkTdPrx7KpXcYYAxKwUpHEVrMSLLMp4dh5Sv8HodwcomIq1eUicOIBaMsG/2InIvnkre5ScRblK+bMtijNp3VpM8ui+RFg9pUwajT7GpPOr64SCyGGPvnFcZ89kjGLKS1I1v97ZStp77R4Vnpw/DXJBBuMlFtM2n8uxP0SN9+nD6PXG1mk8tFoyw7bxH6Hn/RaSeMAjl0JMGsc1L1ZsrSB7dl313vkbSiF70n3+NmoJAjklsOfth3FtLmbTlpXjUlvL3g3OXUHTX+ehT7Gg0ykuVHBFp+Hg9eZdNB2REX4iyJ9+lxx3nYcxMRmszE6prwZitfKGXZRkpFAZBiyyK6FPs1L23Gue3O356XtkpSiSEJLP39oXUf7COE7a8hDE3DY2gQZZk6peuxdavAH2yjUiLG1NeukoPWZKJNLuQJWWdDGlJRFrcWHpk4yutxdI9G41OQAqG2XrhY3h3HWbgn25WclNJMqGGVkrmLqHHHeehT7ap0RmG9CRlTuEootunRHe4/GpuuFBNC5beuT+9XvEPNsHKJmr+9i25M6cgmA2Y8zOItHqoXvwVDR+vZ/Tnj/4E/8oYs1IT+Dfq9ABKBFik2U3gcD2m/HT0qQ6irR5igTChmhYaPtlI0Z3nKVELGQakoAvBmoZgclBfX8/cuXPZtGkTaampvPvO38mwgEarR7CkATKhGhfe4goibV7SpgwmFozgL6nFMbSH+qKz+7rnCTe2kXvJVPrNuxaNViBwqI5NpzxA3z9eQd7l09EIArIkIcckWr7dgdZkSOB5U1668pL47Q6KZ73E0L/cTdqUIUoxD0k6wvP3zsTavwC9w4o2rsNFT4DWNcX/Fp4ypDmIevxIYRGdw4zWZFDsRDACei06sxHRHyJU3Ywsxqha/CW9fneJkgtNhkBVI4HSOvbf8zqjP3u0k9xY++Sjs5qIhSKEalqUnMB1TlJPGESwtoW9s14m6vIx+NXZWHvnodFplQ2PZjdlTy/FMbgHGaeNRp9sU/ISptiItnppXbeHpFG90SdbcW8pofjKp+nz5LXKBwOzAWQQ3T48O8uQYxL6VAf2IT0U+sooL+BrikEnYC3KQZYkzAUZCGYjshhj/12vUf/BOgDGrHhCPWLc9OUWUsb1xxKPeG1vL+r2KTniUu1EXD7kSBQpEsOcnw5C/Ihsh3kV3nC6+vEgVNOC6Pbj3laKfWhRp770yTY0OuXF2JiZgtakR4qIxAIhYoEIglGPPtWubNQZ9KAVsPTIRqPRIPpDbL/kiZ/UAcasFEy5aXj3V0Isnhe4zknyuH6KHYzbI9Hto/7D7+n14CVEWz3U/H0VDR9vYMirt6unBzSCQNTjx7unkkB5AzkXTEJnNyupLyJRxDYfB373Zwa+cLNSCM6gI9zQhhQR0TksaC1GNFotgYp69t35GoU3nJ5gZwPlDXFbZEcwKlGRshgjWNPCtrMf/km5zDhttLJ5H7dv++5+jZxzT6Dxi80U3XG+kqNXryUWCONctYviWS8xZe9rR44ayzIxX5DtFz1Bz3tnUvv2Kno+cDGCQZegEyNtXjJPG40+xYYmvvaxYATfvip2X/c8oz97BH2qQ5FnIFDewMYpdyNHRIa8cScpEwegd1hAoyFU08Lu657Hs+sw6dOHMfj1O5DFGO6tJRx44E3VTww3ujBkJmEuyKRiwafoHRZyLpyMYNITrGwiFggTaXaRPLYfgtEAGplIk5vDTy8l0thGn8euwpCZjEYrKBvEDa0Eq5oxZCQphUsykmnbsFfJPWk0KHPTaIgFIwSrGtl52VOEG9uO6hdZe+Uy8MVbMOWlo0+yAjLBqmaKb3whYV7RVg+1f1+l2gfFNkOgsgnR5WP/fW8w9M27EnRMv/nXIRh1ymkKnbaTfYgFI9T+fRUF15yCuTCLps83Yx/c/V/WG3vmLGTc1/MwF2aCoFE2qZrdP+vf/Cu8kXHaaAYtuFWxiTEJz84yvLvLSTtxKKb8DCVYQgOiL4R3byXFN75IuLENc7dMhrx6O44hRUjhCIGqZvbevoihi+/AkJmkpo8ovvlFvLvLGfzq7LgPoSVU14Jndzn77nyVsV8/qeZ+76gfJ+9apETvmgzIokSkxa2cotBp1dM2wfIGYhGRjFNGJPBG0rCejF7+CJFWL/okC2gEwk0udl3xVCfeaNc3/4zviywTC0WU95ecRL9NisSQIkp0a6Cinrp311B4w+md/Ju+j15JzgWTFP6IyYTqnRRf/6eftc1yRGTgCzdjKszAlJum+tqeXYcBpWL4wJdvVYuD/a+i+eQp/+kh/Cwyvlnznx7CP4WuTcku/J/ERRddREpKivr7GWecwZgxY3j99ddxuVyIosjEiRO54IIL2LJlC0uWLCE1NZXevXtTVlbGww8/rBa68Xq99O/fnx9++IF58+YlbEo2NzezcOFC2tra0Ov1OBwOrr/+erKzsxMKyGRmZnLLLbdgs9mora3l+eefx2QyMWjQINatW3fUTclQKMTixYspLy9HEAQuuOACxo4dy549e9QNS4CLL76YUaNGcTTMmjWLqVOnsmPHDmRZVgvddNyUPNY4S0tLefXVVzEajQwcOJD9+/fz6KOP/iTdv8m66J9eK/knE9EdG5qfzAl1dBxv6Pjx9CUeZ2/a4+jr13DK4HjW+Xjo/kv3dTz4JXm+C78+TN375D/9zOqBD/x/GEkX/n/ieHR97Dh1RxeOoEv//rpwvH7br8EvOh4cj96A/37d8b8ql/+r8zq58b3/9BD+v6JrU/Lfj65NyS50oQvHhVAopFb1XrZsGW1tbVx99dU/+UzXpuQRdG1KJqJrU/II/led1C78e9C1Kfl/A12bkv8ZdOnfXxe6NiUT0bUpmYj/drn8X53X//qmZNP0//5NycyVv65Nya5CN13oQheOC9u3b+fjjz9GkiTS09OZNWvWf3pIXehCF7rQhS50oQtd6EIXutCFLnThV4KuTckudOH/AJ5++mmamhIrs1566aUMGzbsuNucMGECEyZM+PkbO+B4vuBGjvMrouk4voNHj/Obu1FzHPM6zo+chuOYVwztcfX1S36JPZ6oheOb1S/b1y+JX8MX9//2KNVfA44n6vF4oiuPt69fEsfL88eDX5oPI8dhj443SuqXxPGsmU2I/vxNR4Ff+uVecyya2D/9TED+NViW/038r9qi49Eb8N+vO0zHIV8AYfmfp8cv6Usdb8Rul+bowv8aujYlu9CF/wO45557/tND6EIXutCFLnShC13oQhe60IUudOFXC/l/Nf/DfxBdm5Jd+J/A0app/6uYNWsWTz75ZELhGoBVq1bx+eefo9Eo1c4uvvhiRo8e/W/t+78Z/wqtu912NpUvfdLp770fv5q06cPROSxIoQii28++2xeSf+0M0k4eQaTFw/opysaquTCDoa/ORp9sxVNcQd3StfR7+HIEkwGQMWYkU/LkezQsOtLPsE/+iGNkHzRaLVIoQtWLH1H5/Ef0/dPNpJ08kmiLmy1T7qLv41eRPn04siQjhSNKlcjqZmrfWU3v312C1mZC0OsQPQFq31qFPsVGxikjkaMioYpGDs5ZQPd7LyL1pBHokm2IbV5igTDhhlaSJwxEI2gI17dSu/hLDr2+AoBed19A/mUnEvUEsBRkEPX4adt88B+aV5+nryfr/MlKlUFZJlzTQumDb1Bw69kYMpJBkqn7+7eUv74Cc2EGYz57BH2KnVgwTOuGfUSa3aRNGoQuyUIsqNB9z+2L8BZXAKBzWBi06HbSpirVc2P+ENsueBQpItL/6euxdM9CF6/cfHDuXym6U6l6jFZAZzURafGwccrdP6JrFGNWMjqbmUibFzkaQxZjVL+1ivKXPgWg7x8uJfP00ZgL0tEIAqIvxJaZj+PZUYa1Vy5DFt2KY3APWr7ZzoHf/Zkh8UqdnuJy9ty2gDGfP6ZU2axsIufCyWjNBoI1LRTf8ALe4nIG/elGMk4eoVRUdfuRxRiyKKGzm9FalIrtcjTG4Zc/peftZ2Mf1J1om4/W7/ewZ9bL9Hn4ctJPHoEpO1WplCjJ7L/nNerfWwtA2rSh9Jt3rVrtsHVdMXtmvUzRneeTMWMUxqwUtBYjwepm9tzyMrkXTyF9+nCl2mlOKlGXn4qFy6mI06NPnB6mDvTYFqeHJU4P++AeNH+znYO/+wtjPn9UqSguy8T8IcKNLjZMuYe+j19JxvThxIJhSp94l553no8u2UrMH0LQ6zBkJiMYdEoF3GAYKRRFCkdBkpDFGHVL11J4/emd5tXrgYvJOGUkpvx0BKNSQXfvnFdo/Hg9ADkXTmLgi7cQdfmoefs70iYMRJdsVdY+FsOQlYLOYiQWihILhFQ+jLZ6mbDuWeSoSLjFjaVbllKt1xNg+0WP/yQfGtKTECxGoq0+DOkOkGXQKBVBdTYzkWalkqbOYUGWlOiGn1ovpXo8BGuaVT7qOK/KhZ/R8MkGxnz+mFLBGQhUNuI/UM3e2Yvoed9M0uO0r3z1cwY+dxOiJ4AUi6HRatFZjURavbRt3E/SsJ6ddFDzN9vp++iVaLQC/pJaNp/6AHI0RtHdF9DtljMRdFpkWab0kb9T/cYKNHotw/5+P6nj+wMgy0EkX4tSsdtoA42Gl196ibfffofUZAfL/v7KEYWsM6JLygVZYvBrs4/w/PThCbpi7+2L8BaX/yTPj/niMWz9CkHQIEVFQpVN7Ll1gfpcOw1lSVYqfP7TPOWn5u1VKk8RU94U9Kl2BJMBKRIlFggfk6fMuemg1dD81TaKZ71M5oxR9Lz7Aqx98xW5MOgI1rSw+4YX8MXHjKBhcvGr6CxGQrVOJDGG1qjHU1yOZ3c5feZeyur+19H7ocvIPmeCUpV14z52XDYfOapE+/R9/CryLz8JKRJl67mPqDpAIwjx6qtHdGL/x5UqqVqzESQZZJmWtcXsvO555GgMa69chi6eg71fAbFAmJZvt7Nn1svI0RiFN55OrwcvQTDqlQrmcxZR//4RPdX3savQaAUaP99M6oQB6JNtSFEROSapekoKRRHjcrn39kVEWz2M//45Io0uZBlMOSnE/GFa1+9R+y24dgY9771QqVCNhkBloyo3A+P6N9LiYcOUezAXZjDk1dmYe2QjGHRodFqQJCpf/QKtzUTG9OHIwTCH5rxE5sxpZFw4Fa3VhCxJhGtb8O0s49AdLyOHoyAIDF35rKJHnV7cxeVUvLycfk9ejdZqQmsxoU+xoTXpE2xCR1rUvLWKxk82MuTV2ViKstFoBYLVzQQqGtk7+xUGvnQzGScOB2TqP1xP1lnjKHv6A1peWab0v2I+uiQrciyGzmFFjklobWYija0ES2spufVFBn34RyINrWy77ClMhRmM+fwx9Ck25V6TgdX9ryPa6lVtZywY5tAT73aysQgCotuvyqWisxN9lz4PXdZJLkd98kccQ4sUfpYkwg1t7LrmOXwHquj/9A2kTByAKStFqbzrC9K6rpiI00PO+ZPQmgzEgmE0eh2h6uYEeS686XT6PHwFSBK+AzWqnhr82mxSTxikVKnWCsgRkR9+Mxdrnzx63jsTU04qABq9lh2Xzafn3RdgyFT0rtagR47FqHh5OfpUG1lnjUfnsKhV720DuyFHRWRJJlzfSsOH31P+9FIG/+VuMk4ZqVSRdnoJN7RS9sQ75Fw0BUvPXGTAkGJXKik3tOLdU4mtXz6W7lnIkozrh4OYCzKIBcMJfpFtQCGjPnoIrdVELBxh52XzyTpzHLkXT1X8NUkCNASrmtgw8Q4ABvzpJjL+H3vvHV5VlTX+f26vaTf1pgChd5AiVTqCDnbB3rDNiAoqiB0VUEDEsaGAZRy76IgNRQHphBogQIAkpPfc5PZ+7/n9cW4OuSSgg/N933n9sZ6HJyTn7LP36uvss/ZakwaijNWDACG3T/RhviA9XroLfUezKJNl9RQs+ETkc0IMyngDvupGZHI5td/vQhVvEO1wjJ6Q24vCoEWuVRNodIh2/j9gN7o+ewuZt00EmUz0/aEwey6bd1Zb/0dko8szN5Fx0zjJ1uTesgRrTj4A2bOuouPsa5EpFbgLq9h30SwADD3b02XJPSgMWjQZSch1aoRQmKKn3iflqhHE9O9MyO3FX2cFhQLL1jziB3aR4kS/xU7S2P6EPD6cxyuI69+JkMcn+TS5RsWFP87H2DUTmVJB2Bdgz5XPYc8totPcaWTdNgGlUUc4ECT/sfdoN30SyngDjjZi0Gb9PfLgW3RbeDsJQ7rjqagHgTPGvtq0BHFefxBPWR15Dywn5PFLsW/9L/s5eItoO/qunIWxRzvCvgBCKIxMJsNbbWkTL4A+q2aRcslgZPJIl/nyeo48sBxHXjHdFt5O2tUjUJti2XvN83jK6ui7YiaGLhnI1Eo8xbXsHD1b8mHp148Ru5lXNCBXi+9GBQs+oduC2zkP5+HfhXOtD3wezsP/L8FisfD1118zf/58li5dysKFC2nfvv0ffm4odG7HEv6vQcpVI9B3zYj6W+L4C9Bnp1Hw5Pt4imvw1TZxbPZKui25i5rPNrHv+uhjh12fupGSFT+wddhDBGxO+rz6N/beuIicKU8T9gep+Dy6sG/KtaOI6dcJX5WFI3ctJezzY75lIvqumdR8tolD1y8EwBRZx/ahMxGCIWRKBTlj5lD34x56vXIvuTcvIuwN4Lc4ODj9ZdKuGoGrsJqdo2ezf9xsPCer6PryX9F1NFOx4nvse44TaHJS/sYa4i7swcErnuHgVc8StLpIv2MShhZ0KFmxFuexcvIeeptN/e77XXiZxl9A4sSBVH+yAfuBQpyHSzjx6EqyH7+Bonn/ZM9FD7H/0ifIiMzV5akbqfx0Mxs63ErNmh1o05NIHN2HY0/+A3dRDf5aK0dnr6LnkrukObotuB19dhrOY+VsyLqJxh1H6btyFl2fuYmG9bnYDxRx8I6lBOweer1+H6Ur1rJ92Cyc+eVUfrwRgKTx/SW6Bm1OcTP5QBEHp7+MKj6GoM3FjosexnzVCIkmDZvz8NVacR6roPjN7/HX2ei/ciYAAauTgM2Nq6AKgC5P3STNG7S66PPmA7gKKlEnxRI3qCu2vSfYe+VzCP4gPZaInesrP9tM0bJ/IVcr2Tp0Ft7qRuRaFa7CKqz7Cyn/YAMFS1bT4Z5L8Vtd1P20l5LXvyFoddH1+VvRZ6fhKa3DW2XBkVfMvqnzaXfnZJFochndF03HVVjJ0YdX4KtuBAEybhxHyZvfUbjgE+wHiihY8Anugir6vP2ASJ/hs1CaYgg6PBS/+V0UPSyb8/BG6FESoUe/CD2Cp9Gj12v34auzsj7zZqz7Cgn5AhIfDNlmtg2dxdHZq+j9+n2UrviBvVc9j75DGk27jmHPLcSeV0LA5sRf20TQ5kSuVpIzfi5FL62my1M3tYmXZXMeNWt2EHL5KHnzOxq3HaHny/ecosfiu7BsPEjJm9+RdcsEar7dyfZhD2HdV0BTzjEcB05S9cUWwoFglBx2e/5WGjYciODpwnm8gvVp19O07chvyuHuvzyNdWc+jdvycBwqJuwP4K2y4K9tIveGFwnaXeSMn0vd2t2o4gxn5ZenvB73yRoaftl/So5OwyvtqhH0fechfHVW9t/wIvXr9iJXKnAVVdPj5XskHcifvYqeL92NLbeIsnd/wl1Ujb+2iU3d70KmVJA8cUCbNqj7wtspmP8xG7NvRWM2kf3Q1QDos9PwVVnY0O5m9l39POZrLwIg45YJxA/swo6LHmbrkAeQa4zINDHIFCpCjjpCtmpuv+1WVr75d5BHHwRTxqQiBH2EPdYomT/+5PvSevNnr5L06Uwy3/X5WxFCAgenv4w9t5CgzY39UHH0uMV34a+3UfvtznOSqeLTZMpdUotl2xHsB07SsOGAaLPPIFPugmqOPPQ2G9rdSsDqJOPGcTiPlVO66keCTi/O/DL2RGxHS7vYY8ndCMEQjduP4K1uRKFVs33YLMKBEOnTRuMpr8c0qg9JY/txZOZb7L3qOYy9OpBx4zhJF02j+1L7wy4c+WVRNkCmVkTZxMxbx6PPNrN54AM07TqGt6aREws/RZ+dRmbkeQGrE01SHL6aJpq2HyFodZFx4zg0aQl0fPgaQi4v69Oux37oJD2W3hPFs9wbX2THRQ+TKdFwFrZ9hTTl5GM/UNRCL0/xvOvzt9G09Qj1P+/DkVdM/tx3CdicEu8SRvQi/YaxuEvrsGw6JG7GtrC/VZ9tjvLrXZ66kdIVP7D1wgchHObkK19T8OLntLtzMrG9O7Bt6CyK5rxFl+UPETO4O67DJ/E32PCW1BBsciBTyEm6YiQA5rv/gsKow1taS+6I+wlaXfR772EKF3xC4fyPQQYBiz3aJ5xGC/NVI+ix+E5KV/zAoXteo+brHZT/Yz3uohp6vnwPSaP6sn3kw+y9dgHpUy+iaddxCZf0uy8lZHch12sofuo9PMXVKAxaip/7gGCTE8uPu+m28hE8BRXSmF6vzcBXZ2XbhQ8SsLsJB0OtfGf+7FWtfGzj9iPI1coovWwrdmlLL9UJRqo/34Q9txDH4RLy/voaPZbcScbN40EGhMM07crHW23BV92IOiUe0/BeHLr77xS88BnIZJS/t66VPnd5+mYch0soeOGzKDtV/flmPOX1WDYfoubr7QTsbnosuZOar7cDAjsuepjdf3kKIRii3V2XULpiLf56G3KFnJOv/IvjT39Au3svJaZ3B7b0uZd9Vz9P0O6i4sP1hL1+tnS7k/1XP0+gyUniuH5k/e0vJI7uS/m7P1Hx/joUeg1H/vYalg0HOHzPq+weP5ec8Y8R8vioX7+f7cMewtA1A01KAuuzbqH41TWYRvRk27CHWsVF/T+YQ+13OWzIuonaNTswTx2FPjuNvHv+LtGz9vscFHqNNKbqs814Ky0IwTAbMm+SfFjPZfdS/+Me7LmFHHvifWy5haf4PHQm9Wv3UPGPX8gZP5e0K4cR278T24fO5OQrXxH2B7EfKKL8/XWoEox/yG40RuxGs60PNDlx5BXjOFzCvmvmn9XW/1HZCNjd2PYXsiHrZup+2kufFTMjjkhOx9nXYt1zgrof9qDrkIpp4kAAui77K8ULP6b+u50gl1H++hoKH3+XTs/dRsnizzn53D9p+HEP+8fPIWf8XMzXXkT9z/vZPmwWSoMO0/BebB86k6rPNpE0rr+kY83rDfsChFzihuX6zJsJefz0/4e4Gec4Uor9wEnWt7uFio820nPp3ZSu+IHtwx5qFYO21N++78zC0DkdT3m9+HH1DLGvI6+Eknd+wltlwX2yhvoNB+i55K5Wsa9oO2+i9O0f2NzjLmx7TuCvt+EurqZx25E28QJQm2Kp/nIbIY+fmq+20bAhlx5L7iRpfH+MPdphP1iMt7aJrs/cLMXXuTcvoeHn/eKHvxa26ddOt0u6WPfDburW7pFs6Xk4D/8unN+UPA9/WqipqWHhwoXMnTuXZ555hsrKSgD27t3LE088waOPPsr8+fOxWq0AOBwOFixYwKOPPsrKlStpqzG9zWZDq9VKXae1Wi0pKSkAlJSU8OSTTzJ79mxeeuklnE4nAM8++yxFRUUA2O12qSHMpk2bWLZsGYsWLWLBggV4vV6WL1/OI488wuzZs8nJyQHg4MGDPPnkk8ydO5dly5bh9XrPiPP+/fuZNWsWTz/9NO+99x6LFi0CwOl0smTJEmbPns2TTz5JaWnpWf9ut9uZP38+c+fOZeXKldx3333Y7fZW83377bc8/vjjzJ49my+++OI3eVK3ZgfJk6OzSpMmD6Jm9RaSJg+i4p0fUcYa8JbXo4w14D5ZTcDqiro/cWQvar/bJa7zYDHIZHhK6/BVN1H56SYMHVKj7jeN7Sdm6JTVY/lpL3K1CtuuYyRNHoQtJ5+g1RlZx2CqV4sZJNp0EzK5HHVKPP5GBzKVEnViLO7iGqpXbyFpwgBq1uxAnRSLEMnMse8rwNirA7VfbMbQNZP6NdtRxhowjbsAb2U9MoUcx/4CFEYdnrI6McvuD+CVfNlQZColco2aynd+RBmjx3WsHIVei7+2CYCQy4u7oBJNmgnTyF4ULfkCIRSm6ost6DKT8NU0kTx5EGXv/oQyVo+nvAFlrB51SjwKo46EYT3QZiRSuvw7hECIkle/RpUUCyolCcN6UL16C8pYPe6iKlSxepp2HQOg5PU1xF/YXVxnC7oGbG5U8Qbq1u0jtm+2uOmlVaNKiKFmzQ5SJw8CwLL5EHH9O1K8/Dus+wpwl9ehTopFkxJP/OCuOA4V46+3ifwd2Yu670Rdqd+QS8LIXlR+vBF1cjxBu5vq1Vuw7StAplSgSohBnRJPU84x4gd1IWBzAxDbqz2Ew8hUCqx7T5B6ySBUsXo8FQ3E9mqP42g5AFVfbCZ50mBqv8sh7oLOFC3+HGWsAU9xLQqDDnVKPHEDOuMuriXugs7UrtlBzZodBKxOki8ZTMjpkeih0Gvx1VtRJ8dTt24f7e+7jEC9TcyU0WmoWbODlNPoUbr8O2z7CvCU16FKihXnO40ecRd0onT5dwAULPgEVZwBmUJO8uRBVEX4YNtXGOGX+DId8vpIvngg1V9tQ5eVRO23OShjDQQ9fpRGLeqUeJFfdlebeDVuPkTqFcOoWbMd274CgjYXcpUSY892Il4WO7bcQgiFkauUyNUqACo/3kjyJHFdsX2yceWXS3KoMZvw19twHRdf3mP6dJDwKln+7W/Kob/OSunb35M8aTBVn/2KEAzRsP6AyK+IfVGnxJN2zUicx8vPyq+g3Y3jSBm+eqskRx0fnRqFV82aHcT0FNfYuPkQJW+Ka3QVVhHTu4OkA+qUOGRKJdY9xwk5PQQaHYRDYUIuL2GPj7A/iDolvk0bVPH+zwiBELXf7iTtyhEA6LukYz94MsLXAgkv0/CeeMrr8JTW4a9uQgiFkOtiCXsdCAEPQtCH0WAgIdYQZVdkaj3I5QgBT5TMV6/eQvLkwZS/+1MrGp5R5icNpmzF9yRfPJDyd38CQUBh0EjjmmVDGaPHcbjkPyJTJ//+NckXD6Rq9RaUMaKtPZNMxQ/tJtncqi+2kHLJIFwFVWIGWShE/S+52PYVRnhuRJ0Sj8ZsImlCf6o+/VWUy17tEcJhkWdpCQTtLhAEksb1R2HQUvddDrZ9BYR9flKvGAZA2tUjEUIhKj/eSNDmkmxA3IDOOI9VRNnEzBvGUrV6CyGnR7JT6pQ4XIVVpF4i2of4wV1RGnW4T9ac4tklop9VGLTUrt2NTCHH32BDppBj7NlO4pmntA4hEIrQUB3Ryw0Sz2P7ZOPML5N4rjEn4q+3Yj90El91I6aRvaj5ciuugkqse46TfMlgMm+biK+mkaDNRfXqLVg2Hmhlf1v6dVPE9xm7ZuA8UUnCkG4oNCpCXj/eatGXOfcXoE6OJ+T1Yfk+B0JhZColSlMsijgD/tpG1GYTCeMHoIzV469rkmihMZto2plP8uTB+KobkWtUUT4haXz/KFrUrNlBwtAe1H63C8vmQ1R+vpmUSwZh21dA3MDOuItr8JTWoTLFEA4EUepFuqnNJhImDCTk8uKvtmCaNJjqd9Yi16lp/HE3ylg9vtpGYi/sRu3HGyT8m212t+dvpeC5j5DJZaiT46J8p21fQSsfmzC0B0GbO0ovtRmt7UZbeuk4UoqhW1YrfY7t1xFveT3u4lpienXAU1aHdfcx1KYYwqEwjZsPYehkJuzx4yqsQqaQR+mzTCajft0+CIWj7FSzHa1evYWEId0Ju72taJ962VCse46TMLQHdd/lYOiagTO/nPgh3WnYeBC5WilurLawdZm3X4xl00FCbh/2fQWo4gzItRqSLx6Eu7iGoM2Ft6yekMdHauSDTUvQZ6dRuHi1qCs6NUGnaPc0ZhNCMEziuH7Y9hVGxUXajCSOPfauKF+fbSJxbP9W9jFhWA+EgGjLAaw5+Ri6ZhKwOKJ8mKGLGV37VFFPNucRN6BLFJ8rP9lI8iWDkalEWW1YnwtA+Ts/oU6Oo27dPgJNTjGr+z9hNyJ6r9BpqPxo4++y9X9UNnQZSVR/IX50r1u7G6VBgzolnozrxxD2+rHnFuLML8VbWkv6dPHjr65TOradR0m+cgQN3+8kacpQaj/diEylJOT0iFmDkc19mUqBMkaPZethAMKBIOFI3G7onEHY40edEh/lPwFi+2ZTuvw7ZCoFAYsdVbx4LXF0HymWCljsyNUqKZY6PQZtqb/ajCQq/rkeuUrM+jxT7Gsa0RN1vJHatXvxNdiI7dUeVayepAkXRMV6zbaz7rscQm6fmOEeDiNTKtFmJp0RL2OPLORaFUGbm6ovNhPTqwPKWAOpV41AoVVT8PzHCL4Aylg9iaP6UPddDtacfKr/tR2lUSfpc0vclLEGUq8chutEhaTPf3oQZP/9//6PwflNyfPwp4WVK1cyffp0Fi9ezC233MI777wDQPfu3Vm4cCFLlixh+PDhfPutmDa/evVqunfvzpIlSxg0aBANDQ2tntmhQwfi4+OZMWMGy5cvZ+/evdK1N954g5tuuomlS5fSrl07vvzyy99c44kTJ7j//vuZN28eX375JXq9npdffpmlS5fSu3dv7HY7//rXv3j66adZvHgxHTt25Pvvv2/zWX6/n1WrVvHEE08wf/78qE3EL774guzsbJYuXcoNN9zAG2+8cda/r169mt69e7N48WIuvPDCNmlx8OBBqqureeGFF1iyZAknT57k6NGjZ8XXV2VBc9pmnMZswlvZIP30VVvQmE3Sz5agMsUQsLuljcDmo27N4K1qRBFxmtKYOAO23ceIG9qdYYdWEXR5cRdUoElLbGMdFgCcx8oJ+wJozSZSLhksHqtNM+GrskRwSJB+NkPaDWPFo7JVFpxHSkmcPBhfjQV9lwy0mclo0sX5Ak12jD07YN1fKI1tf9dklDE6er18N8o4w+/CS9chjUCjA9P4AXSYMw2FUYs2Oy2KbtqsZIy9s8XgvAXdvFWNKOP0NG47gjaCt7e6Ufx/5Ke+fQoBqxOZUkHHR66h57J78TeJ2TAV760jfnA3us6/jS7zbqHkzW8J+4NoI0GPt6oRdUpchK4JEl1PPP0Bco2azo9fR9Y9l9K08yjeaos4b1WjJBsqUwxCOIynvIHMG8dQvz4XBNBnp9Lx/sspXCrqlkyliMIr85YJBK0uCAvINSoUOrU0t7faQsDqlI6JaZLjEYJBSaa8VY2UvbeOdrdNxDSyF93m3Uzxm98SsLvFo78RvFRx4nFfIRzGfO0oNGkJ9FhyF77aJrRmE5o0EwGLXVqXr8qCXKuW5k0Y2Yuu82/DfM1IcZM4GAKZjIwbx9K08yhBhxtlrK4VPYjQI+PGMeKLSYQe2fdfTlELejTf17xeBPHv2hbyrTLFEPYH0aTE46tpovwfP6NJS6D7C9ORKRRY1ufirbZQ8d46lPFGhm5YTNY9l2Ldd+KMeKkSjLgKKsm4cSwNG3IJub3EXtBZwgtArtcQdHnRpCZI69Mkx9Jt/m0YumZQumot3upG9NmpKAxaqiNHdQHkSiUdH76ajFvGS3j9HjlUxekJB0Kok+Jp2tFC3qotJF08kJDTi7ei4az8ih/SnbgBnSha8oUoR3Y36VNHSXgBBG0uQMBbXh9F+4wbxhByefFWWpDrNWTPuoqwzy8evUTcNFIatWizklEnxeOtbEBrNkXZoLQrxIZizXLuLqhCZTICoDTqMF3Um6G/LqHn3/+Kv96K1mzC3+RAadAhU8jRtktGJlcgkyshHJTWLIRDKPVxknyDDLkuHsKnMvebaeittEi63JKGZ5P508fJ1UoceSV4qy3ostPIuHFsZMMuAGHhnGRK0YZMNc8b07s9jduOtClTAqDUaxny4wJJpprn1ZpNIJdLL3/e6kYCVhdas4lu828TN3rrbZL98VZZSLt6hLgBGqMXn5GZGG1zKy1oM0QfYLqoN2Vv/yAeqUQ8wicEgpKPaWkT1UmxeCotqEwxIi8zkkm7YhiFL3+JxmxCodfQadaV+CIfopppoDWb8NU0EfYFME8bxahDKwjaPYScHmJ6tpfmarYHQZcHTeopvdEkx9I1opdlq9ZKPFMYtNR8veOUPtvdaNITiemdjWVzHlqzCUMnM/qOZuIGdKb9jMuJ7d+plf1tBpUpRqKTNs2EwqjFNLIX5mtG4m+wIVedyuIVgiGURj2uoyVUvf0t2nYpaDKTIBTCtvkg2c9Pp+K1rwi5vDT3m/BWNSL4g2IZBnMCWrMJZbwxwldxTYauWRItQPx4Fg6Govyl1mwi48YxCMEwnsoGFHoN2fdfjqe8XjxODWTPv4OS+R+iNMUQ9vpRmxPxVVnEjxtXXYSvupFO86eLuER0rtm2a9NN+GoaadohyrUmJT7Kdzbb7Ja2TWHUEQ4Go/TSU1rXKnZpSy+DDjcxvdrTae51KIw6DF0yxKzI2iYSx/Qj0Ggn5PYR27ejRHelUbRZGnMCvtomMm4YQ8OG3FP6fPN4Qm6fZE9a2imNOQGFTo0yPkbM5iqra0X71CuG0bTrOOGgWD7AV20hHAiiNZtIvWwoMrUKmepU1TFvtQV9dhr1P+wGuYwLNyxG2yEFR14xCoMWb6XoBzOnT0Jh0JJ25XCUcac+wiRPHEA4GMJdKGaehX1BVAlGZAo5+uw0UMgxds+SbIDWbCKmTwfCwSA9l93LkPWLaHfXJa3sXMjlJWj34C6rO2XLInwOB4MS/xDAU1pHTN9svJUWUi8bijYjMZrPNU0kDOvB6COrCNrdNG0/EqUPQiBI6uVDcRVW/UfsRjMuMqWc9n+bgiY1gaw7J53V1v8nZKNZzjNuHCvaSrMJQ/csZEolJyPxTdDqRB2x865j5SROGiSWYjDqpfg65PZi6NlOREgGA9a/xOgjqwg5Pdj3ngBO+dyW623mUzOezfzqOPtaxhxZiWXrYdFGmU1ozSYSx/Vn1P43MU8bRdgfQBPh1+kxaDNeyZMGIoTCeMrqQKHAV9N0xtg3YHejSUsgfmAn6tfniu8mtU1k33upFPs23yv5GLkM00W9MXbLxLL5EHKV4ox4Be1u1ElxhINBybZ5qy3E9u2It7IB51ExOcXfINqAZjvoq2uS9K8lzwBJ5gVBiLKl5+E8/DtwflPyPPwpwev1cvz4cZYtW8acOXNYuXKllBHZ2NjIwoULeeSRR/j2228pLxezoPLz87noIvFL6oABAzAYDK2eK5fLeeKJJ3jkkUcwm8188MEHfPHFF7jdblwuFz179gRg9OjR5Ofn/+Y6+/bti9EoOua8vDwmTZokXTMajRQUFFBRUcHTTz/NnDlz2Lx5M/X19W0+q6qqipSUFClzc+TIkdK1Y8eOMWrUKAB69+6N0+nE7Xaf9e8jRohfMfv3798mLQ4ePMihQ4d49NFHmTt3LpWVldTU1LS6r7Kykscee4zHHnsMAKFVdzrZaT859ZJ8erbqOXz4kamU6LtkUv/NDnb2uweZXIaxZ/uzrAOOzHobbbqJXm/MQKHTiE5ZdubJs2ZejRAMSwFezacb8VVZiOnfGW37VNzHyhCCIeR6LYbu7al4+1tCkS/yZR/8wo7JT+CptOCrtdL9uZt/H15yGfqOZnyV9Ryf9RZCKEzatNGASDaFXkuvd2dT+PT7hNzR2bXt7hTlzLLpUNTfm1+UBEFAplSIdAqGODrrbUJuL1m3XwxAypQhuE5UcGj6Mk4884FUPyYqu1j67ym6Zd4+kZDbS8FzH1H9+Wbih/Q4bZwQNSR92kUIwRB1a/eI42+ZQMmKtWJwe9qzkyYOINDkIOT1t7jWmmfSXM38bHFL2pQhFC79EldhFcee+SfdF9zWajwgZgDE6Kn9aQ+23EJCXh+6rGTx2WeQk+Z53UXVHJq+jOqvtpE1fTLIIGXSQPFocDB8Gu2i6WGedhHhYIjaFvQoPQM9oic/HYFTa1LGGUga3Y+Qy8uB25ciU8gxjekLiHx2n6wm96ZFVH++mbiBXc+IF8hIHNsPIRii5qtt4vhLBkfhdWp1pxYU9gc5OH0ZvppGUv9yoYSXt7KBkEfkZcUnGwn7/Jx47iOy7phE3IDO0vp+Uw6Bzo9fh+tEBWGPL+p64pg+WHcfpy1oyS/HoWIsmw6J/AK0aQlYc46d4lc0chLIVQqEYAhfjWgXOs2ZSsUH6yMUiJbDfu8+jOtEBYQFBEGIskFynbo1D5s3XSotHLrn7+SMm4uvtgldthlBEGjadoSg28uQn1+k2/zbEMIBTn+ITKEU/xSp2C7XJxD2ts6IbwvJlrbibLaxeZx52iixptkGMdMn85bxomyEWleL/3dkqhVBImCedhEIp2xca5n6FW+Vhf03LqLdHRcTP6BTm6cjWj4/7sJu+BvsBB2eKHrI5HLSrx9D6Vvft7Yvpy0xaeIAwv4g7qLqluSJ1DxtTd+W7tHf5MS65zgNGw6Qed1oEAQ6z5lK2QcbWq29WbflahUnF3/Bln5/RaHXIFMpW/OsjaWG/UEORfQy5S9DIjQcH6Gh79QwmYx+7z7Miac/IOTySr5DrlLgzC+n/B8/03fVrNZ4tTW3DJxHy3AVVlH91TaxNqvQ+l65QYdp0mDse47jyitGplXTft5tBBpsuPPLWuHirbaQdcfFxA/pgUwhlzKozoi/DE6XJ5UphnAwRCBysqLTnKmUrliLIIh3GrpmEGiw4Tp0spVvcZ+oIPGyYcQM6ko4ECLsbdFJXCQi5qmjKFp86rSJSKbWPGpbRk/dV/TyV61jlzag7se9NG4/wpGZbyH4A7S75xIA6n/cS8DqIHHcBahMMdj2nBBr7spakkSGOiU+Si8zbxlP4+ZDregWHQfIMI3qLW1qt1x67IDOhDx+6ZQHQPk/fkGfnYauvVgzWCT2qecrY/Tix8vSOggL7B4/F9uu4xi7ZYo2E6j84Bd2DHkQT2kdQa+fLs/dIo1P+cuFUhwG4qaLEAwz5OcXMHbLjGzInJIVQRCkrOzyD35h1wTx+Ldc3bxRKiKjTo7D8utBacxpLIqCope/QpeVTM9X7o3UKAxFjwsLuItr2Nr/byjjDGjbp0TRLmnCBRAK4ympbXu+f9NuNIN1zwmOPvQ2jiMlpF42DFWs4cy2/j8iG2L9SCEYwldvRRAE4gd3I2BztohvkPh/4qHlpN8xGWV8DDKNEsEfPP0WEGD/hDnkjHsUuUaFIbLBjEzWau6WdBAi9acBjsx8my397yO2d3tkcpl0X+WHG9gyYAZ13+8SbYognCEGBblOLX6M9Pii5Dd63mi+6bPTEEJhMfYVBPTtU6n6ans0LVqyIixgyy3CU9FA3IDOKI36s+LVko2CICCTy9GkJ0pll1pcPe3XU765JUgy/5uxwHn4b4MDBw4wc+ZMHnjgAdasWdPq+tatW5k9ezazZ8/mqaeeoqSkRLo2Y8YMHnnkEebMmSO94/8RON/o5jz8KSEcDmMwGHjppZdaXXvvvfeYMmUKgwYN4siRI6xevVq6JvsdBlUmk9G5c2c6d+5M3759Wb58OVOmTDnj/QqFQnIMgUAg6ppGo4n6/fT5BUGgT58+zJo16zfXdbYXqjNdO/tL2G/DlVdeycSJE896T0ZGhnSMvGjhJ/hrTgWdGXdMInZgF3ouf5CmzYfQZiShMSfiq2mSftKCRgGLA1WsXgwCQmGEcFjKNgHx2HXLIBMAmZjFpEqMFb8sh8Jo2qXgOHQy6jZf9alMFndhFX6Lg33XzCdhaA8Sx/YTMxDTE9GkR9YX+WmeNorEiQM5NPU5Oj13O5r0RMy9JhI/ojdylZL6dXuI6d8Zb1kdPd99hLDPT/1XW6V5m7NxVLF6Kj7dxIAPZmPdW3BWvNLvmIS+axYC4DpRgSYjEQTQZqWgMScSaLDR671HqP1qKw1rdxNAgTJWT9adk+hw32Wok2Lx19vQZiSKGQAZiVJmjdZsInFMX9KvGRkp2C5mXNZ+t4vOT90oBcK1X+9Am5FIzdc76LnsXvFoVQQXbbp4TFKVYMRX3Uj6jWPp/uJ0jD3aEXR6kKlV1H6XQ9Zdl4jZpTVNmMb0Q5uRxPANoqzIVUoSR/Ri+7i54vEjGeg7ptHt6Zvo9vRNYiZmZANHppATf2E3Esf2RxWnZ8AXTyFTykEQJJ5qzYmo4o30fn0G4WAIV0GVWDspIlOkm4jt35HSd37CV9NEzbc59F52D2F/kLgLOhHTuz0Zt04gaHcjUyrE47ZOD1pzIuXv/ETyxYPw1TQhVytRJcaijMipJj2RsNcvbUw10yNuQBd07VMI+wLoOqQS07OdtImQcd1omiIvH0Mj9JCplJhG9GLnuLnEtKBH16dvosfiO1FFav0IoTC6rCSsu4+jTTeBTMyoaOZzsx7J1UqSxvUj86ZxqOKNBO1utGnxuE5UEj+wK1pzIrH9O+GvteKraZL4FVS6JLz0HVLRZSYzdMNihFCY2As6s33Ig4C4Ka5OiSe2TweUcQbC/iCExeO72swkhm5YJGa52d1oMxKxHywmcVRfQh4fCr0GQ+d0Bn7xJKpYHQiRTZYYPXVrd5MwrMdZ5TBxXH96vRLZhFEqsOUWEfb4I3Iu6q02PRFjz3YcfWgFWXdMasUvmULO0A2L0aQn4jxaiut4OZm3TkSmVKCMM2Aa1VvKipOrlATdPpDJ0GYlw+7jZNw8DplCwZGH3ib7gSvRZiQSN6AzqVOGINeqybxpPAgCzoJK1ImxlL+7DkPndJIvHoivpgl/nTXKBqVMGiTZPX2XdAJN4uaIp6RWzIYQBCo/2kiHv10myaGvpon6dXvJvHk8MoUaIeQHuRLwIdMYQa4g4Dh1zEqm0iDXGECuRK6NA5mMob+8KPHIJ9mKCA0jP1vKfNadk8ieeZWURajNSESh05AwohcBm1sap9Br0V3UW5R5jZrsmVfRtOsYqnjDH5apcCCEaUQv6tfvl2xbs0z1f382yhgthAVkaiWBJid1a/cQP6xnhOeL0KYniscdk+MitsOEKt5Ix4euFpux+QLEX9gNuUqJTCFHplSg0GsYuPopMdNdpRQzbWQyiWfajEQ8pXXEX9gNlSmGCz59HLlGjUwhQwiGkalV+Kor0aQnYuyeRe/XZ6BMMOKrsqDLSMS6+7hkp44v+IR+K2biKa4hbkBn0qYMkfAkLNDr1b+JNFy/iJDHhzY9Ufy488Nuki8eiDO/DIVecyp73yJm1Yo0XCxlQLbWS63YHOP92WIDm7CAMlbHiX/8TN3a3cQN6iJmZZkTQRDwlNURdnkRwmF0mcmi/Wvh/6W5I7rnrW5E1y4FX00T1f/aTseHr0ablSzyFQGZQkHQ6SZhbH+8ZXXEXtgdFHLqv9pMyrRxqJLiiB8/QGycFW+kyxsPUvzeLwihMOqkuIgdbEIdCEo+QaaQ4zpejmlkb2lNqlg9cqVS4l3mzeOQa1Tk3fcGfZY/gL59CqpYA6lThqDJMCEEQujbpyL4AyRdMSKSjSfDW1KDJl30O3lXz+OCza+gSopBYdDS44O5KAxaRuz4OzKlSLOhG5eIG1wyGb1ev4+mbUda2exm2ybXawg5PciVyii9tO050Sp2aUsvlQYNvqpGtOkmBEHA0CldbI5TZaH471/TcfZU4gd3JWF4D2L7d8Tf6JA2zBQ6DerEWPZc/oxER4Veiy4jEYVRR7t7LoWwgON4OUIo3MKOlmEa2YvjT7xPxi3jo2ifduVwar4WS940096eW4i3ooGAvYyar7fTfsZlURvK+g6puIuq0WYkYgMy77iY2IFdCDnc+BvsaDOSpPhKnRRL7Tc7SRguJg7IFHKSJvRHodMwbOMiBAG8FQ14KurJGf8YPV66i4zrx0ilMZrjI3+1BcICcRd0oudLd0dOdQin7GNWMuqUeKq/3EKfCTNJHNOPXq/8VZxTLkeuVEoxEjKw7TlB3Q+7adpxBPvBYpImXkBs3+yoWMpX00TQ7sZTVke7OyfT4a/i+4ZCqyGmdwfJx5yr3dBlJokxVAtb7ympRZuRiDopjvp1e0mfNirK1quT4xi6cTHqpDgCNtc5yUazD/NVN5J2zUhiendg37XzGbp+Mb6aJpQxejTJ8Yzc8zrKOIPYHLC4BvMdkzDfNAEAb0k1IasLT2mt5CPc+WUY+2RLcuIpqUWmkDPg8ycINNjxVDQQdHmluWP7ZEt2qZmG4WAI5HIplnIeryC2X6dIhuOpWKrio41kz7oKf72N1MuGkDi2P0qjlj6R5ou9Xr8PIRhC1yENmVxGl6dvQhlnIGXKEHzVjVLs66tpot0dF5N58zj07VLwNzo4+doaif/6Dqm0u2MS7W6biDolDiEskHbFcIkPCIh4OTw0bT9K4rh+aFITJLy05kQSx/Qj7YphaLOSsR08iT7bLD3f0MmMXCmn95v3E3L7xHcds4mQ2yfZQU1KgqR/vhY0kCnkkszLNSrJr/zZ4c/QfTscDvPuu+/y1FNPkZiYyOOPP86gQYPIzMyU7klJSeHZZ5/FaDSSm5vLypUreeGFF6Tr8+bNa9UQ+FzhfKbkefhTgl6vJyUlhZ07dwLiC23z7r7b7cZkElPaN2/eLI3p0aMHW7eKm0W5ubm4XNG1DEHMsjx58tRmVklJCcnJyej1eoxGo5QduWXLFnr0ELPAkpOTpTHNdSLbgr59+/LTTz9JvzudTrp27crx48elDESfz0dVVVWb4zMyMqirq6OuTnzJ3LHj1NfolrgdOXKEmJgY9Hr9Gf/erVs3afzBgwfbpEW/fv349ddfpRqXjY2N2Gy2M+IHkHLlcBrWnTryXvn+OvIfeAP3iQrqf9xN5l2XEHK40WYli4FlnbXVMxq3HyX1MjFzI7ZfRxAEdO2SkakUpF05HFdhddT9lg256Dua0XVKJ+nSC5EpFWhS4qPWAdCwbi/mqWLWaOK4/gQdbvz1NpIuHoDgD+Kz2NF3NGOeOoqGDbmkXTmcQJODDvdfwZHbFhP2+LH8vJfUaaOp/exXip55H+fRUtwnKlGZYsm873KxvlF5fRRezcc+GrcfpfMj1+A8Vv6beFW9v478+18n5PTgOFBExl2XIFPI8NfbCDrcZD9+A+6CSipWnDrq37j9KJrUBEIuLzXf7KT+p72kTx1F/bp9tLtzMkGHG11WEkGHm5LXvmHH6DnY9hfiPF5B+/suw3RRb9SJsWIXy+omPGViZ2vTRb0jQbOHhCFiHcn0aaOxbBYzlOrX7UWTEk/O+Ll4KhsIOT2kTBqIwiBuDIR9fgJNDtKuHE7BC5+xY/xjnFjwKUIgSNgXIOzx0+G+y/BbHOy69Gk2D36AzYMfwLavkMZth7FsOEDKZUMpXPgp9Wt3c/zpf7J/2gLsBwrxVlkwTx1F3MAuCKEQnvI6do6ezY7xj9Gw6RCqOHFTyXG0DORyfNVNdHzwCmp/2ovpot64TtbQuP0oIY+Psrd/oGnrYerX7SNl8iA8lQ20n3E5QYebpIkDCDk9+OusYkfsjmnYcgtJvXI4aVcOR5VgpP6nveJRswg9Kj74RXyBbLDhKa5h64AZBKwu/BY7J1//Bl1WMgUvfEbO+McoaIMeAYuD3Zc+zdbBD7Cpx9007TxG/XqxBl77+y4DEO9rciKEwtSv20d6RL7jBnYmaPfgKanl0L2vidfX52KeOkrcQMhOI+hwiy8NgoC/ziryKxSOwstX20TBgk8oWPAJMqUcuUpJ2OMn/caxhANBdl/8OFsHiE0cqj7fRPEb3xDy+GnaeYyc8Y9hP3BSWlfQ6UGuUxN0uDn+9Ac4DpewqftdFL/+LYVLvsC2r5AO919O4pi+xPTNPqscekpqyRk/F0EQcBVVoTbFUL9uL1mSnCeDAO7jlVjW57bJr/J313Horlc48sCbKIw6Mm+7GH+9DSEUwplfxtb+YkOhig/XU/DiZ3jL63EcLaX9fZeROLYf7e+5FF9NI96yeuojtmXvFc+S99fXCFpd1K3dLdb8jBc318pW/ICrqAq5To2/ztraBgWCZN5+MTKVgtTLh1H7jWifm3LyJbvV7p5LCEY6jjqPlWPoZKZhQy4FCz8BBMIeO3JtDDKVDoUuASEUIBQ89aEsZKsm2FSO4HchBNyE3Y3U/bCb+nX7ME8d1YqGwYiNbinzAasLf4OdxoiutPvrFHQdUgnaXQTtLmncnkufkmTDXVJDw68H0GUl/9sydfKNb6NkSsxAFPBWNlD3wx7JtjXL1NaBMyh//2eK3/qehg0HMF8zksQxfdG3T6H83XXkjH+Mww8sB4WC5IkXEDews2Q7Nve8mw2ZN5F376u4i6po3H4Y6+7jCMEQm3veTf26fZx49iN8VRaOzl4p2rrLhhI3sAtyrZrab3MoXPgpeff8HeuuY+yftgDr3hN4yutImTQQe24Rxu5Z+Ous5EyYi7/BTsWnm0mPNNJotlPxA7sgA2p/2svuK55l8+AHqP1hN57SOhq3HcZTXEPBgk84dO+rhP1B0q4STz1k3DoeIRjCebRM4pk24mPCgSBNO/PJGT8XR0Qvzafp5YkIDbcNnEHZyrV4ympxl9ZJdf7Sp42m/N11FDz/EfXr90t6o9BrCfsDBKzOs/r0gNWFsWsG1l3HSL50sNiB3usnZ/xjFM1dgb/BikKrwXhBF+JG9EYQBIJWJ8a+naj7fCP7Bt7D/gv/hj3nKJ6CCgruf430aaOp+nwzOePncuTB5eg7phHy+CWfELA6sWw8GEWLtCuH07TrWGSToR/t7pzEyVfXEPb4qfz0V/Qd0zj8wJvk3f8Ggj9I5SebKFz8Bbu63cbuHndQ+uInBBrtFD/zPua7LiXk8aHJTMZbUov114MUPbaK/NsW07Qhl03d7sS2vwh3WR3bIn5NCIXZNX4utd/skHQ7bmCXKNvWtPUwli15KOP0UXoZ07tDq9ilLb3MuHm8NE6mUOCtshB0uAk63DiPV6DvmIbrRKV0giPQ6ECulJM4th/6rhmEfX68ZfXiulroc8jtw7r3OMVvfIOxayaVH64Xaf/Am2jSTRASxE3y02ifduVw6r7fJdE+5bKheMrrMXTNwLr7GNmPXEPY65dK08QN7IJCr6X8vXWk3zQOZawe+6FiXPlluAurqPthF/qOacRc0Im4Id1Q6DSEXF5cx8STUQmj+uAqqKJ+fS7Fr31DzvjHkGtUp8oFCIBchnXnMdFfRmydv94mlbXJGT8XX50VV0GlZB/FjDg/crUqEkutIWf8XFGvjpaiSoyJ+ObLCVgcCOGw6B+mjSb7oauxbDokxVKqxBiRTz/tRa5VIdeqkcnl5IyfS+Vnm0Ahx1NWhy3n2B+yG+6TNdSvzz1l668fg2XzIVGmXB4Sx/QV5aeFrW/Kyafkze/wN9jPWTaafZi32oL52lEcuHUJMT3bS7TOGTMbIRwm74E3KXtPfDcqXvgx1e+vI+/6+eyfMIe6b3aQfNkwqv/5M6k3jEMIBHEdLUVh0CKLZLDKtSqCDg/VX24jZ/xc5EoFcqW4/dHS58YN7IK3ooGdo2ezb9pCHIdLaH/fZci1KlIuHUzAFqHBgZNSLJV112SEQIiEId0oXPgZ9Wt3c+LZj8i791Uch0/iLqpmx4iH2Xv5PNzFNdgPFOGrshCwuQi5vVLsW7duH2Xv/8yJBZ8Scnup/mYH5iuGkz5tFPajpTiOlbN54Iyo2Lf8vXVYNh6k/L117L3qOREvlQLTqN44j5dH4dVSFuvX7iFoc6GM05M+bTSOo6X4LXYO3fUK9oMn2Tb4AfwNNrGZ1uY8Ui4bCkDqlCEEnV4prm+2TZnTJxH2+HHklUT5lfPw3w+FhYWkpaWRmpqKUqlk+PDh7NmzJ+qebt26SSc6u3TpgsXy/+54vkz4o6lS5+E8/BfAddddR0LCqfp+U6ZM4cILL2TVqlVYrVaCwSAjRozg2muvZc+ePXzwwQeYTCa6dOlCUVERzz77LA6Hg1dffRWHw0GPHj3YvXs3ixYtivoCUF9fz/Lly2lqakKlUhEbG8vdd99NWloaJSUlrFq1Cp/PR0pKCvfddx9Go5HKykpeeeUVtFotvXv3ZuvWrbz55pts2rSJoqIi7rxT7Irm9Xp55513KC4uRi6Xc+211zJkyBAOHz7Mxx9/LGVZXn/99QwaNKhNOuzdu5ePPvqImJgYOnfujM1m48EHH8TpdLJ8+XLq6urQaDTcc889tG/f/ox/t9lsvPrqq7hcLnr06MHOnTt54403UKlU3HLLLXz44YcArF27lg0bxILtWq2WBx54gLS0tDPyqejFTyn9+9ek3ypmV1b98xcAur54J4nj+qGINRD2+gnaXOTPXE67v11G3PCeaJLj8NVZKVi8msbtR+i34kFU8UYceSVUfrmV7vNuRq5WilkqMpApFYR9AXIG3kfI6WHATy9i7J2NTCEn7PVT9sYaSl/+kgE/vYiukxmFTkOg3obrZDXazCTkWg1CUNwEqlu7G+vOfLrOvw2FUStmRdndVH26ifTrx6CKNxJy+wg2ObDvOwHhMKaJA1Enx+OvacRTWosQDGEadwEhrx9fRQNhr59jL3xG++mTCHr8GDubpc3SgM2F/cDJ34VXzxUPkXTJYFDIEQIhvGW1lL/9Pd1f+RvOo6Vos5LxVVo4/vzHuAqrGL51KTKFmOXnqahHplCg0KrF7B+vn4DNxZGZb9Pp0akcfXgl6qQYer8xA0PXTGRyGSGXl33Xv4BcLqfbgtsx9miHIITxVTVyYt4/yX7oalTxRuRqpdhEwBSpHxWhK8gI+wOok+JQGDQEmlwIwSBCMETFp5tIGNyNww+v5MJv5klf3GVKOUIgyK6rnse2twB1chyj976OTCYepQnaXOJX9Vg9jrwS8ma8TvygrrS/bwre8gbSrh2JQivWlsy791XsB0/S++0HSbn0QuRKMYvZ3+gg0ChmTCr0GlAocJfUcGL+J/R9/T7USbHS2rcMmEHnOVNJnjxILBwuiC/OB25bSof7LuPowyuI6d2ebi9OR5OWQMjto2nrEfJmvE6ftx7E0DldLJivVeOtbODwjDdIv34MieP6IZPLUcYZEEJhSlf8QPzgbhx9eCWDI/RQtaDHnhb0uOg0eqCQo4rUzgra3WLjh3obcq1arP3j9FD44ud0fOgqVPFGwv4gMoUMVWKsuAkUCEaaroQI+wNozYm4S6qp+mwz7e65tBVew7e8LGVQyDUqCIc58uBbVH8pfvC4cN0L6Nqnitl8n2/CNLSHKCca8cVNnSzSI+wPEHL7ouTQV9NE8oT+BOwe9B3TkMlkBF1e9t9wdjnUpCagTU/EkV+KJiUBZYyOsC9I0OEiYHPjLatH1y6Z/de98Lv4pYzRgyBudjXLUdL4/vT7xxyCLi9lb39PzdfbGfzDfNRJYp1Gd3ENYY8f274CEsf1BwSCTi9FL35G98V3oTBoUMUa8Dc6UBq1CGEB+4EiNGkJyLUaVHF6fLVilqq7qJrui+5EppDjLqwi5+LHEfxBer0xg6TxF6A0agn7Ahy86+80bjqINiuZwd8+J2aIhUIgeAi7G5EbEpFrRZ/2yrKX+de/vqbJ2sS777xDTWkBf5lwEciVKOPEzKm67/eQN+N1uj13K4nj+qGMNRD2+gjY3Byd+RadHp12VpkffWQlCr1YvwtBIOT0sP+6F6LG9Vr+AEqjjqDD/YdlSp0ST9DqQq5VoYzRIYQFAo2OVjKVNOECgnbxQ0zI66dx6xHyZrxB8vgL6P7C7WJ9xcjJBU9pHYfufQ3HQbFh3QUfPwZyGQlDe+CtsoilOTQqHHklKIxaDN0y2TXhMbo+fyuplw9FJpPRlHOM3JsWSccMu784neRLB6M06Nh3zfNRNgC5LMom+hrspF02BJlSAYJYz7Zx2xFkSgWHZ61ACIcZsWFRJLNTRtjnZ8uAGQQbHXScM5UOD1wuNgIKCxx5+G2qP9ss0bA5w7ruxz0knFUvvVE8DzhcmK8aibOgEl2GmGllO1DIvmsXgCDQ6+9/I3F8f1SxYg1eb0VDK/srk4sf0sreW0fqXy4U/YwMZAoFQihM2bs/ibUArxiG4A9w7I7FpFw3luRrRqMwaBBCAv6qBux7j6NKjKXwoTcJ1DaReOVIOi26h0CjHXteKdZ9J8i8VcysCrm86DqktvIJSeP702fVQwQa7VR8tJGar3fQd8WDxPTugBAM4TpZDYLY1EFjNpE0th8IAhUf/0qgwY6hRxauLQep+efPxA7vRZdXZyCEwihjxUZjcq0af72Vhq+3UbrwY/r+8AJBl5e9Uxeia5/C4B/mi7GEx0/I7SVn7KMEGh2M3PtGlN043ceqk+IQBIGwL0DQ5gS5QqyVnBBD1eebsKzPbVMvh/36Erp2yWJTq2AQT3kDR2a8QZd5N6NNT0SmVqKO1CMMurw0bT2Cv8lBxo1jJToq9JGNvoIqDt31Cr7aJtJvGEOPpfcgk8lwnaiQ7BTA8G3L0GYlI5PLomjf4f7L6fzEDXirGqj8aCM1X2+nz4qZ6NqliNnuCgUhj4/S5d+hSU0g9YqhgAxfnZWcMXPou2ImyZcMFuvZ1TRS8/kWipd9Rd8PHxWPNyMjYHVg23OCY7NX0eOVvxJ0emjcfhTL5kP0jcSTrqJq4gd1jWRbB2nacRRDlwxCHh9Bh4dDd/0df20jiRMuoN/KWchUCvwWBzkTHqPTI9eQOK4fWnMiIY8Pb3VjlH3s+twtJEQ+7AKEvX72XjufuAs6k3XHxejapRDy+PFWNkh81kQa63irGpDJ5NR+sxN1cpw4T3oiAasrUkpGR9gfJGB1/kfsRrfnbyXtimEgF0+bBJqcHLh58Vlt/R+RjRE5r6JOjkOuViKEBRrW53LozmUAdHzkGrJnXY1MIcdTUsPeETMx3zqRuBG9MfbuAIAyziBmJ4fCnJj9Nh3mXo8izija/2AIb3k99T/vJ35IN+m9wd/kIHF0H0IeP64TlcT2yxZ1z+Hh0F2voEyMpc9bD2DonC6+N/gC7L1mPra9BfR79yGSJw0UYz9fkPyn/kG72ydKzz49Bk0c14+Qx8/RmW+Rfv0YMm6ZgK+uSeTJGWJfVaweuUakh6uomrwH38JbZWH4zy+gSU0gHAgSaHSw/8ZF9H3rAfQdzYR8foRQGBkyvDWNbeLlq22i/z/nkDiuf0QuwFfbxMHbXsJ+8CTdX5xO+vVjkCkV5N74Ip6yOvqsmImhSwYypUJsmFZvo+il1cT2ySZxXD9U8UYqPviFwhc+A8TO3F3n3yZmX/+JoWbUmP/tJfwmpG3ZdNbrOTk5HDhwgL/+Vczm3rJlCwUFBdK+xOnw7bffUlVVJd0/Y8YMacNy4sSJTJgw4Q+t9/ym5Hk4D38i8Hq9aLVaBEHg3XffJS0t7axHy88EgUAAuVyOQqHgxIkTrFq1qs2j8P8ubEyd9m+P8Z9jQreW0G/fdBoEznEujezfz+N3C4rfvqkNOBe8/JzbXLJWhez+30HoHAqGKs5xff+Tc50LCOdSPPUPwP8kn88Ft//J9f1ZYcyRF89p3KZej/+HV/Kfhf9JXfmflsP/djt1rnAuPDPKA799UxvgCv/7VarOVaYMsuBv33QanGsccB5Owbke+TsX/fq/4IvOBS/477cd5xJnA/iEf19CztUGnIt8/Fn5NbH28//tJfw/heqRY/+3l/CbcOTZJ1m/fr30+4QJE6I2Dnfu3MnBgwejNiULCwuZPn16q2cdPnyYd999l+eff56YGDHju7GxEZPJhM1mY8GCBdxxxx1Sb41zgfM1Jc/DefgTwfr169m8eTPBYJDs7OzfrPd4JmhoaOCVV14R67gpldx7773/4ZWeh/NwHs7DeTgP5+E8nIfzcB7Ow3k4D+fhPwmnb0KeDomJiVHHsS0WS9Sp02YoLS1lxYoVPP7449KGJCCVwouLi2Pw4MEUFhae35Q8D+fh/2/w0ksvSbUjm+Gmm25iypQp55QZeTqYzWaWLFnyh59zHs7DeTgP5+E8nIfzcB7Ow3k4D+fhPJyH/w7o1KkT1dXV1NXVYTKZ2LFjBw8++GDUPQ0NDSxdupT777+f9PRTR/K9Xi+CIKDT6fB6vRw6dIhrr732D63n/KbkeTgP/wdhzpw5/9tLOCc4l2MK534053+uj9e5HA/5n8Tr/8KRo//Jrmt/1g5v/xf4/H9hjX9GONdj2Ody7Pt/8sj3n1meztupUxAS/mdLWpwLnD+K/X8L/qy2489qN7znqF/nwudYhf+c5nKEVP/2mD8rv/7s8Gfovq1QKJg+fToLFy4kHA4zduxYsrKy+PnnnwG4+OKL+fLLL3E6nbzzzjvSmEWLFmGz2Vi6dCkAoVCIkSNH0r9//z+0nvM1Jc/D/0lo2WzlPwUzZszgxRdfbNXafuPGjfzwww9SI4nrr7+ewYMH/0fnPlf44YcfmDBhAhqN5t8eu3v3btLT08nMzPx/sLK2Yevg++m7YiaqeCP2vGIOz3iDrs/eIjZqiNMT8ohNbo48+BaOvGLkGhWDvnkWhUEnNSRwHqtAkxInNp4A1Mlx+KoaCdicHH7wLRx5JXRbeBvmq0agMGjxVTdiP1BE/sy36LViJskXDwSZjECTA+uuY+TPfIug3U3mnZPJnD4JZKA06Ai5vbgKqzCN7ittpQZsLkIuLyGPL2qNI/e+gSrOgCAIVH2xhWNzVgHQ640ZpF01QhrvrbJwcPoydB1S6TT7WgxdM9g1+SnsB0+ia5fMgE8fR9cuhXAwiEypoPCFzyl963u6LbyN5PEXEPL4cB2vILZ/J4SQ6BHDXjF40ndMI+T2IVMpEUJhfDWN5D/4FkIoTLeX7kJh0EYaTggI/iDhYBhdZmKkOLyV6tVbKHltDT1f/RtpVw4XmzPsPEruzYvpNv820m8ci0yhACFMwOoi94ZFOPKKAUgc24/ui+6UCp83bs3j8Iw3MHTNpMdLd6PvkCrRx1NeT/7slXR85FriBnYh7A0QaHJQ8fFGar/ZyYU/zEdtihGbTMiQ6NNt4W0kTxwoNp1RyAjZPWL38fxyEASM3TIRBHAeKyO2T7bEo24LbydhSHc8FfUgIBYW/3gjJa9/S7eFt5F6yWBUpojOy8Gac4z9Ny1GadTR792HiL+wG8hlEAxL9Oj5yl9Ju3wYKOQQDiNTKChd8QMFz310VnokTx4s8r1bpiSzRx58i6y7JpM+bTRCUKxJFvIGKH5tDSWvfwtA6mVD6Pz4deg7mhFCYbHh0HUv4CmpldYY8vjxVtRT+MJn9Fx2L6oEo9gUpbSWsMuHEAxh3XuCpIgcFb7wGR0fvhpVQgzKeAO+6kY0aaaInQsT8vgJewOEfX6QyfCW11P56Sa6zrv5rHgJoTBCMMSRWW/TuOkgfd99OIrPtT/swjS8J6p4I36LHWWMXqKHXKcS53X70Gal4C6sRKZSoIw1EPL40bVLQiaTE3R62H/dQuy5RWTdOZlOj05FodcQtHs4MustEa94IyjkKA1akMulbpMhjx+FRk3ILTb88ZTUUv3lVro8c3a8Qi4vcrUST0UDx5/+gH7vPIyvtgmt2UTYJ/Kr5psdXPjDgij53T35yYj83k7yxAGokuKi5BeFHE1KPDKFHFdhFc7jFcT174Qi0vgl7Pbhb7BRvz6XLk/dKN53opJdkx6n67O3YJ46KtIkJ0zYEyD3liVYc/JJu2YknR6dhtZsQqZSgEyGZdMhDtyy+Ixy6K2ob8UvTYqKsMcmNsjRGEEm443XX+eTTz7FFB/Lmo/ePmXglRqUcekEGh00bjv8m/b99+rKOclU1wx2T34S87RRmKeOQqFTi88Bar/ZiS4rGXVyPITDVHy0gfp1e0XeRRpRuEtq8JbXc+TBt+jw4BWt9MbQJUNsiBEM46uyUPbuT+g7pEr3HXnwLQI2J32bmwSolXiKa9k5ejYAQzcuxtAtS2r6EbDYyX/sXVTxRrotuB2ZQk7ND7tIHN4LfSez2OwHkKuV7Jr8FOZpF5E8/gLCwRC6rBTcpbXos5JBLiPsD+KrsuDML+PIzLe48McFGLu3E/W4qgHHoWKOzHyLuIFdpLmaaajvlB41VzMNk8ZfgBAMoc1KwVNaiy4rGZlSgSCEW+H1e+dqbrKljDMQsNgjts9PbN+OgIC7uBYhHAZBQKFSEPYH0aQnotBpQC7DV9FA/r3LiLuwO+bpk9GkJ4mNvOwuFDqN2GQqr5iSN7+j+4vTUWhUqFPjUeg0ki7n3fMqjrxiEsf2k9bX7Iv6rpiJNiMRuU6D0qiN8kXp00ajNIoNnGq+zSHv3tdQxerouexeTBf1RqHX4qttIuj0oIwRG6j5qi0IgRD5j71L5u0XR/lZ18lqksb2R5VgjHRZluEqrIrSFfO0UfR46e5WNiDlksGoUxMgHEYIhTk6ZxU1q7eizUpm+PZXkIHYYd0fpH7dXg7PeIML10ZkQi4jHAjiLa3j8P1vYuiaQYf7LkNh1Im2Qy029rNsOojfYid1ylCUsXrkGlXbtmNQl0icIEhrFAIhOs2dRuZtE8UGbHLRnxy88xWJ9t0X3YmuXTINGw9w7PH3pDjRW9uEsWsm6sRYTr78Fco4PSmXXojKFIO3ooGwL4CvykL80O7IdRq85fXsHDoTANPYfnRdcDuqBGOkYY6coN1D/U97iB3QGcIC/gYb3koLCcN7ggx07VIQAiFCXj+13+4kf7YYy7UVF8nkcgZ98yy6dilSwyh3aV2bMlX58UbJP6hM4vFHT2ktIYeH/MfexXztRZLtKF3xA72W/ZWA1SnKj0GLv8HOztGz6bbwdsmeeSoaaPhlP+3v/QuH7n6FTnOvi5Lfs8VSKZMGoc1IxF1WjzYlnnAwROPWwyAImEb2QqHXEvKKDX5+TxzwR2Qj5bKh9FhyF6oEI57iGg7d8yrp148meeIA1KkJyNVKgk4Pxa99I8VEALp2yQz6eh66zCSCLi+esjqOPfkPOj1yTVRM1NIW69qnIlMpJftY/a/t9H79PhQGLYFGB7k3LcaRV0yMIkDHZTNIvGIkcrUKIRTCV1FPwd+WYbp4MCk3TkCZGAthgYDFhjI+Bn9tI7a8ElyFVWTcOI6AxY7GbEKuVSNXKX7T3vw7sW/Q6UGTmoCnrA5NSrzYKM7laRG3BUR7EAxRtXoL7e6+tJWP7frsLaRdNQJVvAEhHCZo87D/+hei4wB/ELlaGTWu95v3Y+iUjsZsQhmrRwiF2TPlmVN2aupF9HrtPrFp258Yqob/99eUTN/x6//2Ev4t+HNLzHk4D38QLBYLX3/9NfPnz2fp0qUsXLiQ9u3b/+HnhkL/frOStmDt2rX4fL5zGrtnzx4qKir+I+v4vdDlqZsoXbGW7cNmEbS66Pr8reiz0zj+5Pu4i6rx1zaRP3sVPZaInb/CvgB7r54vvlw9vBJPcS2xfbOpWr2NfdMWIgRDBOxuDtzxMkdnr6LnkrtIGt+fmO7tCLm8HLh+IYEmBzK5nE5P3kDi6L4cnfkW+69+Vuy43eik/YNXkjCiF8mTB7Fz7Bwch0spWrpaXKPDg0whZ8dFD3PormUodBoO3Lokao2mkb1wHi1lQ7ub2Td1AeZrRhI3sAvIZSRPHEDdD7uwbM3DebyCgoWf0mPJnbiOlXNg+jKadh5rQZsbUcbp2T7yYfz1NgiFUSfHkTS+P4ZsM9uGzqLys80kjuvPzqEzOfrgcoJ2F7vHz2X3pMeRa1SUvvkt9v0F+KobKX11Dd2W3EmPZfdSuOATCud/TMjtpearbXirG1EnxtCw4QC1X++g4p+/kHnLeMzXjyZpbD+OzHyLvVc9h7FXB7o+fyu6dikc/utr2HMLceSVErA46P3mDHHhchndF03HVVjJ0YdX4KtuBAEybhxH12duomF9Lp7yehyHS3AcLUPwB+nyzM0ULfmCkMtL3c972XHRw5ivGkHfd2bhq7OyY8wcLFsPE4507Wymwc4xczg+70MICTiOlLJ92CyM3TIJe/3sGPkwBQs+RhVnYPvQmeTPXkXfd2Zh6JyOp7wemVJB0OaS5sq8dTyGbDPOgipcRZX4aho5eMcyDN0yybhxHGFfgPpfcgl5/DRuORxFD7UphoN3LBXpcbiUgM2FaVSf36SH61g5ZavWErA6OXjHUvJnr6LP2w+gy0rGdaICv8WO60Qlm3rejfmqERi6ZgDgPFZO0OEh5PKx+9Knadx2hH4rZ0prdBdVU716K/mzV9H7rQfw1VnZkHkTIY8fuUpFzvi5FC35An12mkSbXq/fJ+ri0JnUr91DU04+9gNF+C02fLVW/LVNCMEQMqWCnDFzqPtxD71eufeMeDVuzUMIhthz6VMce/w9er58DyFfoBWfM2+ZQM23O9k+bBbeSguOwyUErE5Kln8n2YCChZ+CECZn/Fz2XbuAA7cswVfbhOtEJe6SGuwHiui7chYJI3qRfsNYbLlFbMi6mcMPvHkKr2GzcOaX07j9CHK1MsrGnHzlK/wNdnLGPorrZDU9X/nrWfkVdHpw5pex98rnEPxBOj9+PZ7SWkBgx0UPs6nnXaRdNYK+7zyEr87KzjFzaNyaFyW/+uw0doyZw4l5/4zIbwnbh83CX2/HV9uE+2QNVZ9tImlcf7YPnUneX18jaHWSM34u9etz6TrvZgrmf8zG7FvRmE30eu0+9NlplCz/DltuEY68Eup+2kufFeILec3X2wEBy9Y8Cl/4DCEQJGhznVEOeyy5s01+yTVGZJoYZAoVIUcdIVs1t992Kyvf/DvIozNXlDGpCEEfJa9/87vs+2/pyrnKVO13OTTtzCducDfiBnXFtvcE+657AV+djUC9DSEscGLeh+y86GF2X/oUWXdcLPHu167Tqf9pL3KVkvpf9tNz2b2t9KZx+1HsB09St3aPSEebiw4zLiOmdwfpvh5L7pT8Xe7NS2j4eT/KyMZFx0euQZNqomnbYUpX/YjKFEPRki/o8vRNdF80ndwbX2THRQ+TdcsEHPml2PYWUP/TXqq+3ErI5SN+cFfJJxQs/AyEMK5j5Rx/7iP8dVZqv91J+XvrQC6n99sPokk1sf+GFzk6ZyWqhBhcRdV0mHll1FyZt0zAkV+Gbe8J6n/aS/WXWwm5vMQN7ibh36yXzmPlHHnobfZNXdAmXr9nrmZ+hbxid/qc8XMpfPEzYnq2Z8fIhyh99yf0nczk3fN39k1dQMjrp+SFT/CW1RH2BSicu4pwIEj3N2dimjSY/WMfIafXnewf8xCuI6WEvH6O3/8aQauL3m/M4OTSLyl84VNCdg/hQFDS5R5L7pTksHl95qtG0GPxnZSu+IG918ynYcMB3MW1ki7HD+qKbX8hRx99F1+dFdNwsYZWtwW346tpxLavgI0db8VTXodCq8ZdWIltfwEVH6ynaMkX9Fx2b5Sfjb2gM6bhvdg+dCbVX21DCIZwn6xpU1fasgF+ix33yWoch0sofPEzerw4XRojk8mwbM3j8P1v4i4SO4h3ff5WhJDAwekvY88tJGhzYz9UTI8ld1Lz1TZyJj4GCNhyC8VNu4oG1CnxmIb3Yt/Vz1O24geEULhN2wEyrHuOS2vMfuhqABxHSvGU12PZfIjSlWtRxhqiaO8+WU3dD3uI7d2BHovvEm34iIeI7ZNNwObCU16PedooUceGz2LftfMJ2l2UvPktptF9OHTrS+Q/9DaatAQJ926LplP88pf4qhsRQmF2j5/LkQfeJKZ3B3aPfZSc8XNxl9aROLov24fOxFdnRQiG2NDuZmrX7MCRVyLx/PS4qDlGKHltTQSvPFwFVcgU8jZlqqV/aNp2GNv+AuQqpSQPLW1Mz5fuxpZbRMnr3+DML6fy443SOprt2d4rn4OwQPoNY/CU19Pl6Zui5Pe3Yqk9Vz2Pp6weVZyeIw+9za9dpmPslokq3oBtXwEH71qGu7D6d8UBf1Q2VPFGXMcraNpxlOK/f02ftx8Q/eW4Rwk6Pfhqmqj+altUTATQbeEdCKEQIY+f2u920bDhAF2fuSkqJjrawhZXfb6ZkMsbbR/fmIHjSCkbs28l5PLS67W/Sc/3FFTiK68j7PFx9FoJymgAAQAASURBVOqnEQJBOr54DwDVq74nUNvE/kF349x3gpOz3+TgyPsJWl3E9s2mbMUPFL7wKZ7yeqw5+b9pb/792PchCAvY9xdiP1DEwTuWSj42aHMiVyvFuO+l1XR56qZWPrbr87cSN6AL3qpGbAdO4sgr4fADb7aKAwI2ZyvfnHfPqxS+8Cn2A0WUv/MT1au3RNupxXdh2XiQ83Ae/l04vyl5Hv40UFNTw8KFC5k7dy7PPPMMlZWVAOzdu5cnnniCRx99lPnz52O1WgFwOBwsWLCARx99lJUrV9JW0rDNZkOr1aLVil/EtVotKSkpAJSUlPDkk08ye/ZsXnrpJZxOJwDPPvssRUVFANjtdmbMEDdvNm3axLJly1i0aBELFizA6/WyfPlyHnnkEWbPnk1OTg4ABw8e5Mknn2Tu3LksW7YMr9fbJr5r166lsbGR5557jueee+6sYz/++GMeeughZs+ezT//+U+OHz/O3r17+fDDD5kzZw41NTVnxeejjz7i8ccfZ+bMmeTn5wMQDof58MMPefzxx9m5cyd5eXm/ySPTyF7UfSfiWfXFZpInDaZ69RaSJw+m/N2fUMYa8JTXo4w1oE6JByDk9mEa2Yv6n/ehjNXjLa8nYUg3nPnleGuaECLO27avEGWsnrSrhlPzXQ4yhRxnfjnKOAPKeD2xF3TGXVxDzeotWHceI+TxoYzTo01PJOO2iZS8/g2CP4hpZC+qPhG/LjnyywDwlNaRNHEgDev3kzx5MLZ9BdIakycPpuqzTeL9ecXIlHKU8UbiBnQm0OREm5FE9eebqVmzA127FJSxBgI2l/iC0AISx/TFcaQMY8922PYUEPL4MXbLJHnyIKpWbwHA0DmdkMePOiUee4s1ZN4+iaDTiz7bTPXnm6ldswNtZC59FzNNO/NJnjyYin+uJ+UvQ4jp1R4EAVW8geovt5IyeRDhQJCEYT1RGLTUfZeDbV8BYZ+flEsvpHr1FhLH9hd5FGdACAsoDFrUKfHEDeiMu7iWuAs6U7tmBzVrdhCwOkm+ZDCCAAnDehC0u7HuPYG7qAqZUoEqzoAyRoevzkrI4UEIhKhZs4OYnh0oXf4droIqil5ajVylRGWKkWgQcvuo/HADCp0ab00TCqMOpVGLKpLdlDxhAFWf/hqRhwK0GUlU/HM9cpUCd2EVcq0aVUIMNWt2kHHDWJGugoC+QxpCOIw2MwnnsQpSLhlEyO1D3zENuVqJu7i2FT2aZVaTloCntBaFVv2b9HAVVBLbrxP+Oqu0RnVyPJYteci1apzHKqLWmDJ5EACugiqM3bPwVjaItmf5d6iSYlEYdeg7ptGUc0x6ntKgpeKjDaLuONyoTTGSnFZH5Mi2rwBVrJ6mXeK4yk82kjxpMDVrtqNKiKH2m50oYw1oM0zI5HLUKfH4Gx3IVMoz4mUa3VfcTAeqPvkVuUqJvkMqQjAUxWe5SolcrQagbNVa4of1xF9nJWF4D8kGeKsbT81bZ8WRV0zcBZ0oeeNbXAWV1P+8D1VSLO3uuRRfTSPVn4v6Z9l4IAqvktfXkDC0B0GbO8rG1H6bgzJWjzolnkCTk7DXf1Z+EQrT8Esutn0FkvzKDVrcxbV4SuvakN/K0+RXpH04Sn5FGfDXWwn7QxH9ziAc0e+mbYcl/TZ0Tkcml1Px/s8IgRC13+4kafwFVK/egi4jifJ3fkQZa6Bx+xGUBk0rOVTG6rHuOX5WOVTGGlAada34Ffa5kGtjCHsdCAEPQtCH0WAgIdYQZb9kaj3I5QgBz++277+lK+cqU3GDugKQMFy0PdWrt2DdcRQhEESu00i2GiDk8uIqqCSmRztKl39HyOmhZPm3qJJiUafEo81KaqU3GrOJyo82UPr298T06iDSLSxE62GsgcRRfaj7LgdrTj7V/9qO0qgDIPXK4dSs2Y4ggH2fuDlh7JFFOBCMkim5SklMz/ZUrd5C6aof0WUkIVPKSRzbT/IJjsMlyORyEkf1of6X/WIm4nc5pFw6GIVeTWzfbGrWbKdx8yGqPtqIXKXEV2clpleHNueqXr2FslVr0WYkIVMqSBzbV8K/5Vxnw+v3zNXML8eREozdswDIuGk87uIaPKV1KDVqwh4/addcRKDBTsjqIu2m8YScHoI2J+5j5cgUctQZidR8+IuY/e/2EmiwEz+iN2GHBwRRDtVJcShjdCRPHkzIH8BVUHlKlxNiSBrfv5UuJwztQe13u3AVVFH2zo9iBhOQPHkQQbubqs82UfnhBmQyOXKtGl12GgnDeiDXqKlevQUhEMLYLUvM9FQpse0tIPmSwWImmU4d5WdlCjnNxynkKiUhjx+ZQh4VZ8QN6IxcpWrTBqgS42jcnIcy1iCdnFCnxBPTqwNhf6C1fk0aTNmK70m+eCDl7/4kZqIaNK30MrZfRyo/+ZWaNTtQm2IIh8K4CipRJcRAOIzKFNPKdjTHXc1rTLtyhBjfjO4r6WLA4gC5TKJ90CF+9HEeK8N+uJSEoT2o+y6HuAGdEQJBMYtWEAg0OfBVN4oZsHtOoIw1kDJlCGGvH+uuY1h35kt+I3ZAZzzFtSRPHoy3upGGX3JJmjyYxo0HUBh1UnwZ2ycbV1EVAMaumSCItKv6YjPJlwyO8Hxwq7go9YphIl5j+xO0u6lZs52wP4hMIT+jTDX7B0EAy8aDqJJi0WYmIdepJR1Tp8QhUyqx7jku+bD4C7tL62imoW1fgZj55vAi1yjxlNWdwRe1HUuBeMpG9JfHpVhKl20WbfaEAZSt/OF3xQF/VDZi+2ZT8YF4XNR5rBx1cjx16/YR0z0LR14JMoUcuUYdFRMBJI3pgz2vhJDLS803O4jp1R6lUYexV7sWtrhQssWn20eNOQEhEKLyw/Xiz083oUlNkGRD2yGNoNVJ0ObCuf8EMqUChSkGuUEb5ftiR/bB8v1Oye8ZOme0ya+z2Zt/N/YVfZeHxHH9W/nYoMeP0ijG57F9swnaXW3aACEsnqgqXyV+JHAcLmkVB2iS41v55mbcqldvIfXyoZS++Z1kO9rfdxkBix1bbiHn4Tz8u3B+U/I8/Glg5cqVTJ8+ncWLF3PLLbdI9Q+6d+/OwoULWbJkCcOHD+fbb8X0/9WrV9O9e3eWLFnCoEGDaGhoaPXMDh06EB8fz4wZM1i+fDl79+6Vrr3xxhvcdNNNLF26lHbt2vHll1/+5hpPnDjB/fffz7x58/jyyy/R6/W8/PLLLF26lN69e2O32/nXv/7F008/zeLFi+nYsSPff/99m8+69NJLMZlMzJs3j3nz5p1xrNPpZPfu3SxbtoylS5dyzTXX0K1bNwYNGsQtt9zCSy+9RFpa2lnxCYfDvPjii9x2223S3zdu3Iher+fFF19kyJAhbNu2rVXzndMhaHdLx469VY2o4vR4Ky1ozAl4Ky14qy1ozSbpJ4AqKRalUcfoQ2/jPFGJI79MuiZXK5HJTtWa8lY3ostKwXm0jLK3vmfE/uXoslIQggJyjUra1AHwN9iIG9wVy4Zc9J3MxA/pzpCfX0Ch1xLTJxsAmVyGTCFnyPpFpEwZQsgXlL7EN69RY07AW93I0A2LGX1kFf46G4EGG5o0E0GHm5he7ek09zoSx/VD1z4lCrdmUJliCHv9+GqbyL7/coqWfYVcqUAZqxfpUSl2R9OaTfhrG9FExvuqLWjMJpIvGYTrRIVER1+VBU1aAr5qC57SOpInD0JjTsDQKR1tRiJBuxtXQSUC0O+DOSQM70npW9+jSYuP5lGlBVVsM49MdHp0GroOKdjzinEX14j4p5kIWOzSOF+VBblWjdZs4sTTHxA/uBvxQ7qTeuUIChd+irfaQsDqxNA1i4DVKdEgYHMD4ClvkORDQECdGBtFA5UpBiEYRqnXoGufgq/BTtwFnRmyfhFJ4/vjszgASJ40ECEUxlNWBwoFvpqmU/JV1Yg6KRZvpYWipV+K681IptOjUyla8oXEH127ZPElL/LBIpoeIq2Ry2nafuSUPJyFHgAacwJhX1DCWwiGEIIhNOYEYvt1RJ0UR/LEAXirxOPUzTgTDotHciK0QRDlQWs2SXRUmWJAEBAi9wmhMHKNioFfPU3coC5RNAz7g2gjwbe3pgltWgLdF99F0O6W8PGUillJWrOJlEsGi8eozoCXKsFIyH0qazvk9hLTs71IjxbrC7o8aFLjo2xA2BdEnRgn2QBNSjwypZyBXz/DoK/nkTRhgIR/TO9sLJvzQBA36fUdzWQ/dDWDvp6HaVSfaLyqGlEYdYSDwTPamNTLh+IuqT0rv5DL8dVbJb0P2t1oUuOJ7deRQV/PI35Id4I2FyDgLa9vJb+SrETJr7gpozBoURg00lzNR8JBtG9DNywmadJAQh6fpJfugioUOk0r25lxwxi8la3lMPXyoVg2HTqrHEbJbwu9FMJBZHIFhFvIbDiEUh8n6QXIkOviIXzqBMDvse+/pSvnKlPN49WJceJLXIT23moLIbcXpeFUuRNtVjIxfTsiBMMS71KvGoFCqybtimH4qhtb6Y0uM1nEJzJXoNGBOjGOph1Hpef66q2E3Kd45qtrQqZSSni5Cio58fQHdHnmZmQKOe0fuJL6tXvwVZ2aK+jyok6MjZor7AuiST0lTwAypRyFQUufN2ZQt3YP/d5/hISRvQnaPcg1KlwFlVE0TJ82Cldh5WlzedqYK4Am1dTmXAO/fJr4Id3bxOv3zNXMr6DDg65dCkN/XUL8kG74asUXbsfRUgRBQN/RjLZdMsa+HUkY25+4IT2w7TmOI7cAf3UjyGTEj+5Lv7Uv0vfr5xi48w2U8QaathzCkVuAt6qRoNVJl2duxjxtFPpOZspWrJXkodkXNa8PRF8UDoaiYhWZWsRRazZFyVTA6iTsCxDXvyN+i52k8RfQcc5Uer95P0GHB2+VhYr31pF520RMI3vRZd4t+GqaovxsOBBCGSuWo9GYE/A32MSSC5zSS33ndMI+f5s2wFNSQ+oVw9BmJtHx0Wk488tF/UqJQ65VoTTqGPjl0yh0avGj12l6KVcrceSVtNJLmVJBzb+246uyoDTqpePqzbajudRByzUKwZBkF9wFVahMRmmMoXM6XeffhvmakTjzywhYncT0zkaTZuLkUjGuDHl9hINBhFCY5MmD8FscUqkemUopyVrsgM5i7DNpICWvf3uKlsEQGrMJbZoJb5UFfScz+o5m4od2I3P6JGL6d8JXbaHj49dx0X7xuHrZqrWiXDo8kt/p+tyt6DumiTxvl9QqLtJmJEbwMhE/sIuYHbb5EO7imjZlqqV/OPH0B2TeNhGFVk3HR6fhrWgQ+aDXkD3rKsI+v1h2JCJ76pQ4iYbNspc8aSBBmyuifyp8kY2qZvmF346ldO2SQSaj/wezSZ0yBF+DHU1KHB3nTJViqd8TB/wnZKOljRGCIYRAEE2aCV+VhYDVhdKgiYqJ0q4ZGSnFEjlaXdMU8S2N6NulRPmwZlvsq7RQ8tb3kn0kLBDy+aW5fVUWCU8AdZoJuVYlrhvwV1kINTlRGHWk3XEJqtQE+m19A4VBR8r14yVaK406sqZPIu2q4Rh7tJP4cTZ783v41TL2BTG+06TE03H2tVJ8560W7Y0y3sjQDYvJuudSrPtOtPKxqjg9alOMFD+pk+JIHN03ygYEnR7C/sAZ4yJlfAz+ehvu4hq81RZ02Wlk3DiWpp2n/OCfGQRB9l//7/8anN+UPA9/CvB6vRw/fpxly5YxZ84cVq5cKWVENjY2snDhQh555BG+/fZbysvLAcjPz+eiiy4CYMCAARgMhlbPlcvlPPHEEzzyyCOYzWY++OADvvjiC9xuNy6Xi549xWM7o0ePljIIzwZ9+/bFaBQdcV5eHpMmTZKuGY1GCgoKqKio4Omnn2bOnDls3ryZ+vr630WDM43V6XSo1Wrefvttdu3a1Wb9yd/C58ILLwSgY8eO0sbjwYMH2bJlC3PmzOH48eN4PB6qq6tbPfv3wSnj2ZyxKmWuCgLeKgtb+t+HvmMayhj9aVmtp2W4ykBh1JI0eRA7Bt+PdfcxFFoVqgRj1G0qUyxCWKDmq23iF8x4A/tveJFAk4O+q2YBEHS4Cdrd7JrwGK6CSlIuHSQFxafWKIOwQM74uWzt/zeUMTq07VNAJsNVUEnj9iMcmfkWQZtLrE/YErfT0I/tk03pirWEPH4RqzOV/G3xd5lCTky/jnjL6qLo2AzFL39F1h0XEz+kBwqdmnBADLAUMWItmF2THsdVWEX7v05BodW2Gt8Sjsx8C9uu4xi7ZaLQa0U8ZG07PkEQyLx9Iq4TFTgOFVP+7o/0fOWvrXCO/r0tfNumlSCAXKnA2D2LQJODXRMeQwiFMV8zErlOLQb3Hl8rGkq0jzwn/YYxBCwOrHuOU/rWD3Sdd3ML/pzNqctAqUCdGINlS96pZ5+FHm0+UybWKj326LvU/7gHd3E1nR+bhlyrOoX7GZZxJjlqxvng7S8T8vo59uT76LKSMfbqEHWfND4sEPL4OHTHyyjjDKL8AkUvf4U23USvN2ag0Gmkl7LfhRdt0OM3yNkMfosN6+4THP7b6xyf9096LL0LZDI6P34dJ57+gJBLzACXKeTIVQryZ6/ixPMf0fOVe9umy2kTNF9Pv2EMhE5tRv1evMKBICWvrqH+xz0cn/dP+rz1AHKtuk20BIToZ7SQX/F3WQsRl0XN7S6tJfemRdj3itl0bYM4Rvz4EsJXb42iu1wj1un0VTX+Jl5nk9+oGRVKcc2RSu9yfQJhr/1sI6Ln+I25/qhMRet4W88Qfyr0Gvq9+zBFiz6npZ0pffM7Qh4/DRsOoG2X0nqu0x5p7NEOT1mtaG+i7j1NDk/DK/P2iZx45gOCDjc1q7eSefvEs851ii6nnuurbcK2vwh/vY3Cl1aTcet49k1biLugEoVe00ou5RrxJdu66/gfmMsqyb1Cp2mF1++aKwI1X27FVVRFzri5CMEQhm5ijeuqT35FCIZIHNWbbvNvw773OO7jFTjyTqLvkok+kl0pk8lQGHQcvPRxTj7/IXKVHG95PTEXdJbuUcYbOfHMBzRuPYy3vJ4OD1wRvYjf7YvONCDih/tk46ls4Oistwl5fFKdwZQpQzi59EtchVWceOYDjN2yzjJds4E4dV2U+TO/rumykil/9yese45T9tb3GLpkIAgCAZuL+h/24K2ycHzeP8m8/WJkypYlF2SYp40CQaBhQ26LuWQoE8QPXK5j5aeWdbqdarHIM66xxRhvpYVD05dR/dU2NGZxU880ug+uY2XSx4dmysp1alL+MgTnsbJoex75v31/Ibb9BTiPlJI29SKpDqp0T8RGyJQK5CoF1Z9uwrb7OH0isV3l+z+zdcAMfDWNpPxlCMhACIUkv3Ny2Vdo0xNRGHW0+arcYkmOo2UcuuNl4gZ0jtTt5gwyJULm7RM5ufRLQh4/ZW99T0xPsSRUpzlTqfhgfSvaRtNdhkyjInvWVXhK606/ocVcZ4+lfLVN7Bz/GGFfgNIVP9Dlyesxds9CCAQ5OuttKZaC3xEH/Adko/Xzou38KREQkOvUdPjrpVEbj9I80Te3eLyAMs5AyuRB7JnyNO6CSuQalWi/opYktPAfslZrE4DG73aQO+w+cof+jYbVvyIEgqTefgkxQ8T3J3+Tk21DHqRp1zGEQJCs6ZOinvGfiH0hEt95fJx47qOo+C5lyhDcJ6vJvWkR1Z9vJm5g1zaeDbSIn9zFNXR+8obI83+fbzaN6k3N1zuka5m3jKfhl/0IwT9BB5jz8L8C57tvn4c/BYTDYQwGAy+99FKra++99x5Tpkxh0KBBHDlyhNWrV0vXZL/nBUwmo3PnznTu3Jm+ffuyfPlypkyZcsb7FQqFZLgDgUDUtdM3BE+fXxAE+vTpw6xZs35zXafD2ca+8MIL5OXlsWPHDn766SfmzZv3bz1bpYoUvpfLCYdFh9OvXz/uu+8+dDrx6FaPHj3aHLt+/XrWrxcDrefnPEHWnZPIuHEccr2GoN2NNiMRX3Uj2oxEtObEyBfPROnLb8DiQBmrJ+TyYtt7gsQx/aRsjLA/GBV/aM0mbLmFJI3th7esjtTLhxE3uBsBi10s0p+RBEDatFGo4g2UrRQzJnxVFup+2E3A4kCuURH0B1AlxiD4g1IA5jpeIX45jzQjaV5j89ohkgkaFki/bgz6jmlokuOp+WYH2nQTrsJq4gZ0QSaXR33VbsZRrlWjTTfR9embkKuVKAwaYvtmYz9UIj3fW91ITJ9sabzGnEjm9EnIFQqSLh5E7Tc70GYkokkX15Zy+VA6PjoNISgel3GdqMTYs51YmN0UQ/Vnm9CkxIvZlTWNaNMTUcbqJR4Zumbib3RE8UidEk/9un2kXzcKX00TcrUSVWIsylg9MoUcTXoiYa94/CzrjkkEbC6cR0vxFNfQ4b7L8NVaxUL9x8sxX3sRxh7tGLphMerkOJDJ0GUlYd19HG26CRky/BYH3hY0DlgcyJRyQh4f3ioLgQYb7hKx3pfjaBmmi3ozdP0idB3SkMlldHn6JjEYnTKEkNNL79dnoEow4q0Ssx3SLh+GEAiiTTdR9cUWOj58Ndbd4ku0p6yOhKHdMfYU13g6PZIvHoAQCEYyUxLPSo9mnvmqG4ntm03vtx4g7PEjUyiQyeU4C8tIvXI4yhg97pI6Ynq1R5ueyNANi4gon/TipU03gYxI9mcjCUO7Y+iSQcKQbiCTIYtsRMjUCpCB61gFrpPVxA/qQsX760R5UytJHNefXq/8VdJFVbwBT1kdSWP6oTUnYttzAr/Fwb5r5pMwtAeJY/tF4aXvkIouM5mhGxYTsDql7A4AhV6LM78MhV4jNp1p1mWDDm1mEkM3LJbmlWuUeMrrJBvgLW9AnRxH4ph+pF0xTCqebztwkrq1u4kb1AVk4KlsIOzyoc1IpObrHQjBEHK1KgqvkNODXKlsZWOMXTNRxuo58dxHZD9wZZvyO3TDYjTpiRAOo0mOl/ReppBjP1hE3KCuxA3sgjLOQPbMK0EmQ5uVDC3kN2BxRNmIZvlNHN2XoRsW46lokF7IfdWNxLbQ7+a1Vn+1jZQpQyS91KSbCHn9khymXTMSTVoC+6bOZ8CnT0TJoSohhvIPfmlTDnXtklvYzhbyG2+U9FKhNyGEgyBXAj5kGiPIFQQcp7LiZSoNco0B5Erk2ji6PHUjHe6//Dfte1u6cq4y5au1SrohU8iJ7dcRIRTGkVcs0V5rThQbOLh9yJQKLlz3AsoYPe3vuRTk8ijeIROP4pmvHok2I5HMOy4m8+bxyLVqvJUN4jNlMtQp8YR9fuwHT0rzAGiS4lHotcgUcoRQmIzrxyJXKSW8DF0yME8bzfEn/0Gft2dS+clG0m8ci6/WKs2lTozBflCcSzxq14S+Qyq+Wqs0l+APSo08NMlxBK0u2t02EW1mMooYPYTCGLqIxwnN00Yh16jJf/w95BF6n5orFvvB4jbmampjLi3OI6W4S2rJmn5xK7zONFdb/JJrIllegoAjv4yEoWIcIYTEBje2/UXoMpPRd0yjcUMuyjgDQZuLhLEXoDabxA21yNFJZ26hmEkUZ6Bu51ESxl5AaPcJlHEGOj58DZr0RJxHS8Wazy102XW8HNPI3hLvVLF65EqlxDttutgArM9b96NKiMFxtFSiiSreiNKoo+NDV0M4jOtEBdqMRKpXbyX9ujFo0xOJ7d+J8nd+xFfTRO23OfR+834Eg4ahGxeDADKVgmCd+5QN6N+JYGTDpaWuyDXqNm2AOlJCxDx1FFVfbKHzkzdIYxSxepSxeuIHd0Vp1JI8cYCklwqdhoQRvQjY3K300hip3Td042LUSXEEbC7pg6avuhG5Rikewz5tjTKlQtrQ0HdJRwiFJTvqjNCt5l/b6DT7WgiHkfsC6NunMHLP6yjjDOIzFHL0ncyoTTEkTxyIEA4jUylRh8K4i2uibJYtt5DYvtkYumcRaHQgV4qnIlKvGkHq5eIR66acfHTZZhyHS4jpl42xR3t6vj4DIRjCnldC4qi+HLW8LX7wDoUlXEJOL4ZOZrxldcQP6nJKHjISCfuCUXip4g00bT9K1vSLCTo8kkxJ+hWJb7RZyZinjSb3hhciNmYLneZOQ5uRSNyAzqROGYJcqxaPNofCqFPjkcnlaDskoU6Jx3m0lNi+2WIpoLhIIoVMRsqUIXQ4Vk7alcN/Vyxl3X0c98ka5GoluqxkFBE7G7C60GYk4jhaRkyv9ih0mjbjAHVy3B+WjUCTUxqTfuNYYvt1pPdbD4gxkVqFr7oSTXoiqngDIbcPbboJX00THWddhbFne7F8Q2Iscp2GgZ8/gaugEq3ZhDW3EFW8UYrdm22xaUxfPGV1YoZxTRO2/QW0/+tfTmW9pieiijXQ+/UZyEJBnAcKUcTqkSWKG/nq9ERQyHEfL4dwmEBNIzXv/EDa9L/QtG43xgu64PIXAAJDf1mEJj0Rd1GVtOl8ur05XTZ+b+yrzRTjQkUkflIatFJ8pzWL9sZfaxXtzXc5ZN11CUGli6w7J5E98yrR3tjdYr3OCjEOVsaIJ0p0mckSv5RGHXK1qu04tqaR1CuGcfyJ96N8q+6i3ijjDFJNzPNwHv4dOJ8peR7+FKDX60lJSWHnTjE4FQSBkpISQMwCNJnElPPNmzdLY3r06MHWrVsByM3NxeVytXpuY2MjJ0+elH4vKSkhOTkZvV6P0WiUsgm3bNkibcolJydLY5rrRLYFffv25aeffpJ+dzqddO3alePHj1NTIwZePp+PqqqqMz5Dq9VKdSPPNNbr9eJ2uxkwYAC33367RBedTofH45HodyZ8zgavv/46wcgmndfrbbP+5YQJE1i0aBGLFi2iaftR/BYHOePn0rT1MPXr9mGeOor6dXvJunMyQYcbXVYyQYcbf50VVWIMylg9jduPknb1CAydM1AnxmDddQyZSiEGJGpxoyZuYGcx42TNTuIu6EzsgC44j5fjPFpK09bDWDYdQt8xjbRpo+g4eypCMETN56I81P+4B9PIXgDYD55EGasnYHEQP6Q7CALadsnYD51EnRhL1VfbiBvYRVpj444jpN8gdmGLH9YduVpJxT9+ZufIhwnYnFj3nsB83WjM147EU1orjTsdLFvyCAdC7L3meep+2UfY7aPsvZ8pfm0N6VNHAeAuqkKhV+OvsxIbWYNcJTbxCDTasUXmSr1yON7yOrwVDey/5nmxWcZPe2n/tylUfPALzqNlCKEwMX07kj5tNA0bDxA3oAt1P+0h5PLitzjIf/QdAnYX9T/uIf2mcTRuzRN55PRgGt2bgM2Fv86KPbcIfcc0bLmFpF45nLQrh6NKMFL+7jpcRdWULv8OhVFHu3v/gq+mCSEUImB1Ytl4EE1yHJ7yenZNfgJ/gx3H0VLa33cZAB3uu4xwIEig0SFugkZoEDewMyGPH21aglhvTibDtu8EINbYEYIhdox4mL2Xz8NdLDZF8VVZCNhc+GobyZkwF3+DncpPN5M+VdxY9VRakMnlYtMcj5/6n8QyDfXr9hH2Bwl7/VH0aJbZ9OtG46u3Rcnsmehx6pl7kamVHP7b6+Q/+g7+Bhuplw3BfvCkmKkQFtBlJZEwvCcFL3xGzvjHyBn/GPYDJ6VN9Q73XUbA4sBfZ6V+3T6UsQZq1uwk/9F3CLl84uaJXkOHB68kYHEQdHpQ6DToO6dHaNiFoF3sPL1v2gKsu46Junj9GORaNbH9OoqlB3p3EPGqt5F08QAEfzAKL19tEwULPiFn/Fxq1+wQg2sg/caxhANBnEfLsOcWoUmOQ2HUiR1gA0GaduZH2QB1SjzWnfmSDYjp1Z6gw03Ja2s4OP1lZDI5vnqbVHuuw32XE7A4qPtmJ0GXB/PUUeg7mlHotQTtbjwltdLzLVvyUMbpo2xM6hXDUMYayL3hRWw5x84ovzmRxggo5CRNvIC4gV0QQiGCDo9kT5qbEPnrbafJ7+Ut5HcvZkl+uxDy+LEfKCRn/FzkSoVYUw5wFVUh14n6nTJliCRT2sykyAuWjF2TnwBkNGzIxTx1FN5qC+Zpo3GdqESTHN9KDpFB2ONrUw6ba2e1tGfN/GrWS4QQYa8DuTYGmUqHQpeAEAoQCp764BayVRNsKkfwuxACbgoWfELdD7t/0763pSvnKlNhv7ie9GmjKX93HfaDJzn50moURh3mqaMk3oXcXsIeHz1f+SuWTYfY2v9v5Iyfi/3ASdrfdxn67DRJvuIHdsV5ogLz1FFUvP8z+Y++Q9DqwltpwTx1FD1fuRdPeR2e8npq1+yI4nHQ4aZx62FSLhsKiFmZvnqbhFfalSPw1TTR+ZkbCQfE447uwir0HdNo2JDLrslPEHR4cBwtI33qKNKnjRKPNAfDWDYdkuxh4th+BB1uLFsPE3dBZ/GIH1Cw4BOath/BureAtCtHkDi2H52fuIGw148jt0iiffRcpZinjiJ92ujIXCEaNx2S8Gqeq3HrYTLvuBh9RzNCMNwKrzPNpW2X3IpfmbdNlGTSW9mAXKlA2y6ZhFG9Ueg1nHj2Q06+8i+ch0uo/fxXVPFG4i/qI5apCIUJNNgx9uqAKjEWY9+OyFVKbDuOknzFCDyFlaRPG42/wc7xpz/gyANvojGbEAIhSR6afVHL9aVdOZymXcdIvWxIRKZG4a1uJO9vb3D4geUojXrSp44ibmBnsWut08P2EQ9jizSdME8dhemi3vhqm8SPkNVNdHjwSup/2ovpot54KxoIWl0Uv/YN+Y++E5V55iqqQqFVIYTCrfQyHAi2aQP89TayZ10t2rZIjUV/nRVPWZ2kX80bQo3bj1C/bh/t/joFXYdUgnYXQbsrWi8PnERjNmHdc4KSN7/D32CPbPidslPI5QQaHa3WSCiMsXsWMpWC1MuHUfnherGJ0YJPJF3MuusSwr4AAauTXeMexVdnZe81z1P2zo8EbS4atx/F0DmDzT3vJuwPUPzqGnxVFvz1VtSmGLTtkokb3FWUxW2H0XdIxVtej7F3B4RwGH+dlaIFnxBotFP6+jeEXB6SJlyA40ip1BV91+jZ5IyfS9Dulo7KOwsqkSnk+OusZN05GeQy3KW11K/bS8jlJeWyocQN7IJcq6Zs5Vr2TVvAsbnviHhdP4bkSwcR8vqjZKpZv1rGN76aJjo/fRMBiwNjt0y8FQ2Yp45i7xXPRhqcuWjcfIjiV79GqddS9cVmPCW1HHngTRRGHaYRvThw60tScyORNjZqvtnxu2MpVWIMcYPEOCDk9BK0uwk0OmjKOYp56ihCLg/qpLgzxgFNOfl/WDZqv9kh+SJNSjz2gycpeXUN/gYbKZMGYs8twtg9i3AwRNjnJ+3K4dSt20fhi5+zPuMmar/bRfn7PyP4gzRsPIjtQBFBh5vaNTulU0nN7wWNWw+j75hG3IAupN84lvqf9qLLSoawQMYtE5CpFGREmgbtHD2bvImP0PTTbpQxepRxBowDuiKEwoQiG6lynQa5QUvCJUPw1zWReMUI3MfKSJ82muovtkixgyY9EZlS3qa9aUs2fk/sG3J42HPZPKw5+VLcptBpiOmbTdDhFjd7BQF/nVXcbA6FseUWErC68DfYaYzEXXKFgqDLQ9adkwn7Ayg0agJWZ1Qc4K+3tRnHeqssEBLwVTdKfN5z6VNi9nGdlapIne8/Mwjh//5//9dAJrR9zuk8nIf/arjuuutISEiQfp8yZQoXXnghq1atwmq1EgwGGTFiBNdeey179uzhgw8+wGQy0aVLF4qKinj22WdxOBy8+uqrOBwOevTowe7du1m0aBGxsbHSc+vr61m+fDlNTU2oVCpiY2O5++67SUtLo6SkhFWrVuHz+UhJSeG+++7DaDRSWVnJK6+8glarpXfv3mzdupU333yTTZs2UVRUxJ13il3KvF4v77zzDsXFxcjlcq699lqGDBnC4cOH+fjjj6Usy+uvv55BgwbRFvz444+sW7eOhIQE5s2b1+bYTp06sWTJEgKBAIIgcNlllzFmzBiOHTvGihUrUKlUPPzww3i93jbxefbZZ7nlllvo1KkTdrudxx9/nDfffJNwOMxnn33Gvn37pLkGDhyIXH7mbx3bLnyAPitmooo34sgrIW/G63R77lYSx/WLFGn3EbC5OTrzLTo9Oo2St7+n67ybxULymUmEvH6cxyvRpMSJX/G0arE+mExG2B9kz+XPYj94ku4v3oH56v+PvfOOj6pK//977tTMpDdS6b1LEWygYsG6NrDi2nYtqCCC2HFVlGJZKxbQdVfXAir2BiggvQQIECAJ6T0zycxk+r33/P64ySUjAVzc37ZvPq9XXklm7rnnPM/zOc/z3HNPOUV7I1rjxL3lAAUzXmfIkhmknj0CgIhLm8Hk3laILTcNxR/C0TsLAUhGCYPJSLjRjTUzWZ8lpZ3irG26XfPRaoqe+oDYgV0ZuewRTHHaYQc1H66m4D5tP9MRyx4m6cT+GEwSQhH4y+rYM/VlrFkp9H/qRqxdkgg3e/HuKqVg9hJGvH8/MV3TUcMy7rxiGlfkofiCZFxyErbsVJRACH9hFXFDe6AGwuy7bzHD3pnFuhPvIvHEfvR94veY0xK0ZKHWxd5pi0g8sR/ZN56DNSOZQHmdtvxGVrWDXbJTQVHBaKDsta85uOAjBr08lS4Xj8VgMNC0cR95185j8EtTST9vNBglEIJIcws7rp1Pr/sms3fG68QN7ka/p2/SNl73h2hau4f8qS+RMLwX/Z68AVtuGqYEO6iCYGUj+be+wNDF92BOisMYa0MoKhVvfUf54m858avHsSTFgWRAyCoRdwve3WU4WgfUrF2SUEMRjHYrQgg8eUXaW3iziUBZPWGXl+RTBqIEwuydtoisq04ne8pZhOq12ThC1jY0Txzdj3Cjh5TxQ6KW9jdv3o+QFfZMf50Tv3wcS5cEfeDbva2QrZf+SePshOHE5KYRqm8m0tSic/Zo+kidcEKr3TU+KYEw2y57nF73X9k6U0cgMCA3eSl/6zsSR/dj74w3SBjRmwHzb9IHkYSisuV3j+HeWshpW15qnbWlfb7/kXfoee/lmJPiMBi0hyoRlqn9dB3Z100ABHJLkOKnP6DHPZdhTU/EGBtDsLoRa4b2hl4IgRoMgWREyDLmpDiqP/wJ54q8o8uVkaTNhFAFe+5+lZplazl1y0taYi4ZtP6xdA2x/XMxJ8YSbnRjy07V9SFUQbihGaFqdrKkJBBudGPvkUFLYRX27hkYTBJqIMTWSU/i3XmQQX++XTt0QBUEa10ceOQdetxzGebEWH12hiU1QZMpFEF2t2izO5p9+v5cwcpG7H2yjm6v1hkegbJ6Kv+2gqzJ45FiLMTkpBF2eahY/C21n65j9FdPHIW/AmuX5Cj+RpweTHExSDFWhKzg3VOKOTEWc3I8kslIoLKBQGkdzp/30OfBqzAYJfxF1Ww85wH6/el6sqdMwCBJCFVFKCqNK/Iw2izsnfE6mZNOo+d9kzSu/QoeenYe5NQtL2n90mHV7BDxovpcSI4UJJsWG59/7lk++eRTmpqbWLJ4MbVlhVxw1mkgmTAlZBFx+2n6ee8x/fuv6ivHySlLSjwRjw81JGOKj8Fos2hxIhAGsxFTjBXZFyRY0YCQFcoXf0Pvh67W9kIT4C+vw19YTcGsNxn95ROH9RtH3xxMDhtKMEywshE1GCZY7ST51MEEqhrZM/VlIs0tDHl9Go4+2RhaB5/DDW6KFy6l6x/P1z6XDASrXYTrmyiYvYQBC/+gL/ut+2YLyWMHYO+Vqc9YQUDE3aLt25YcR7jZhwiHUcMKMTmp2sEqAoLVjXh2lbB3xuuM+f5pfUA/WNmI7Pbh3lZI3LCeel3132wh6Zh1tSDCEb0upNYlsr+Q69fWZU6MxWDSHoxRtf32DDaLfpq14gsRqm/WlllaTcguL5bMZIx2LeaHqhrZf+dLZN04kZTzTwSDgXB9M0KWMdptqMEwnvwyKt7+jr6PTdF8QXoCRrsNyWwkWOUk/9YX8Ow8SOqE4Qx58x4iLg+V766i9tP1DH39bn31gEGSiHh8eHeX4S+pJfOK0zDFxWhbX4QjyE0t7HvobQa9cLt2EJzFRKi2CTUsY4q3Y7RbMRiN+Etr2DvjDbr+8fyoOOsvqW2NRXFIVm1WpJAVApWNbPvdY4Tqmsi6+nT6z7v5MB+Qdt5obfC+Nb7tnfkGmZeeSt3Xm+h5z+XaHr1mI4o/hHPVTvKnvsT4PW8cWmosBEpLgO1XPkWv+yZT9fdV9HrgKiSLKapfhpu8pJ83GnNSLIZW2yuBMC17y9l1y/OM/vJxzMnx+h65/pJaNoyfiQjLDF0yg6RTBmKOt4PBQLCykV23PB+leyEruLceYN8Db+l5YqiuGUt6AjG56ZS+8jnmeDuZk8Yh2cwEyupR/CHCDc0kjumPZLWAQRCud3Nw4VLCdU30ffIGLOmJGIxS6yoVF4HyBixpCQhVxZKWSNP6PcQP64lktWiyGQwogTCB8jp2XLeAUF1Th3mRo3cWg168A1t2KuYEByAIlDd0yKmqd1fp8UGLzeAvq0dubqFg9hKGvXVvlI/pP/8WJKtJW01hMmJObt2/72ANcUN7YLRZdP4OXXwPhXPfZ+Bzt0bx92i5lBRjwRSrzVi2pmmDjy37KjAnOrDlpmO0mVHDMoo/+KvygN/CjbTzRjP4lTu1mKioeHYU491VQsqZw7DlpGkrygwgtwTx7ikj/9YXCdU1EdMtnaGv30380J6ooTD+8gb23L2IYYvvwZKeoG8fkX/7i3h3lTDk9WmtOYRR9491X2xk8EtTMdqtRJpa2HHdfOKH9cQqKcSfNIikc0brh6NFnG72XzeXjFsuIPm8sWCUEBEZ2eXBYDYhQhHc+WUokYg2O1IITLExep8+lr/5R3JfhEAJhgmU12PNjM7b1LCCGo5gy0zBX1pD9Qer6frH8w+Lsf2e+D2ZV5yGFGMBRRCscZL/hz/T677JOAbkYo53aPYyGJA9flyr88mf+hIiLDPohduxdU3DlpWi59qendpknNQJwxn08p364WD/q6gcc+a/uwnHRM6mVf/uJvxD6ByU7EQnOvEvww9drvyHy4ijbkR3ZBiPuidUx/hXvlj6X5XreHE8+jAchy7+1XUdD46XG//KNnbi/wZO3/P0P1zmp0EP/H9oyf89/Kf7qX8lbAbl2Bd1gKAwHvuiX6DT//534XiX/P035EXHg/9V/v4r5YozRo59UQfwKuZjX/QL/K/a6+y6D//dTfj/is5ByX8+OveU7EQnOtGJTnSiE53oRCc60YlOdKITnehEJ44Cof73nW79n47OQclOdOK/AAsXLtRPvW7Dtddey/Dhw/89DepEJzrRiU50ohOd6EQnOtGJTnSiE534DegclOxEJ/4LMGvWrH93E/7roHQufetEJzrRid+E41mKfTxLvo+3rv9lmI5jgenxxL3/BhzPMuxOdOL/Io7Hb8D/ru84HhzPMuxOdKITvw2dg5Kd6EQn/mWwdU1jaOsG5p78EnZPfZm+j00hdcIJmBLsKIEwstvHnrsX4c0vQbKaGfXZYxgdMcTkagfduNbsJn/qywx/ZyYppw3GYDYRbnATbnSz++5FePNLAeh66/nk/v4sbFkp2gEQP+4k3OAm8/JTMdosKIEQBrOJYEUD+Xe+opfT2jid2EHdiDR5+XnUnVFtNBglzAmxbL38cZp+3oM1K4XBL0/FmpmCLTMJxRfCtW43u6e+TM8Zl5M2cRT2HhlIVgtqJMKeaa9R9+k6AAb9+VbSzh5BuNFD3pQFjHj/AWK6pgMCJRghUK7Njg1WNhLbLwclEMK3v5L44b30EzvVYBgAe88MFL8mk1BUQrUuCu5ehFBU+i28BaPD1rqxvUCEZVRZJSYnBSEEodpmapauofTF5Qx84XYyLjlZ29B9w17yrptPvyd+T9Y1Z2AwGkGoRJp95F09D29+CaCdytp/3s36Rtqutfnsnvoyjr45DFj4B+zdu2BOcCCEIFDRQMHMN+h57xUkjOyDGowQafJS+d4q6j7bwIlfPaFtkN26ufmmiQ/j2XmQfnN/T9rZI7GkxoPRgOIJoLQE8BZUgBDE9stBCGjZV078kB4ogRB77l5Ev7k3kDSmP4HKBhAgZIXK91ZR+tLn9Jv7e7qcNxpzcuvhVhI0b9zH9mvnY4qNYdiSe7RTHCUDyKquj4HP30bGxSdpB/+oKgajkbLXv6LwT+8eVR9pE0fTa+YVOPrlEKp2EXG3sOfuReTeMpGsyeMRrSfZK8EIJS8up/SlzwHoctEYej9wpXbaraKi+IJsu/IpAqV1ehuVQJhgZQNFT33AwOdu1TacN0r4y+pQfSGErNC89QCpE05ACYQoeuoDes64DHNSHKZEB6Eal3bQjcGAECpKIIwajKCGwtrBBBUNVL3/E33nXHdUuYSith4U9Bqun3YydMmMKDvXfbWJ5JMHaoeSOD2Y4uy6PqQYs1avP4QtNx1/URUGsxFTvAMlECamayoGg4TcEmD7lXPx5BWTe/NEet03CaPdiuwJsGf6Ik2uxFgwSpgcNpAkZLdP9zFGqwXFH0Ru0U4gr1m2lj6PHl0uxRdEspgIVDay/5F3GLZ4BqG6JmyZ2sE1JS8up/az9Zz41ZNR/N088aFW/t5A2tkjMKcmRPEXo6QdRGGU8BVV07K/koThvTDGxiB7/aj+EOFGNw0r8ujz8DXadQeq2HTuA/R9bAqZk8ZhirUhVBU1ECFvygKaNxaQcfmp9LpvMrbMZO10WYMB50+78JfU0OXCsZji7UhWcxQPg5UNmr1G9Wnt60KvS0QU+jx6LdnXnonRbkUNHqqrPedjuqYh5ACKpw4AY1wGBksMtbW13H//bBrraln+7mtgkDDGdcFgtqKGWjAYLZyy4c96XBARbQ/Bsavm4+ir8WrP9EO+M+WMYfR78gYMRqljTvXNZvPEh8icPI7MSeMwxlg0bgJ1n20gJjcNS1oiqCqV766k4butmu1SNF/gL60lWKEdnND97t8d1m8cfbI1PcgqoWon5Uu+xd69i37dnrsXEXG3MLTtoBuLiUBJHRvGzwSg39wbWg+GiCPS3II5OY6Iy4vzp10kntgPg1Gi5r2VlL30GX3m3kjWNWci2SxggL1TX6Lu45+1GPLmPaRfNFY7zVoRqLKC88cd+EtqSTtnJKiCmG7pSDbLr9KhvVcWklV7IJcsJl2HqRNOQMgKttx0AmV1xOSmYTAZEUKNkmvsqvnE9u+q+YzqRry7StgzbREJI/t0aC81LGNKcCBZTJhiY1DDESIeP7LHT6Csnphu6SAEktmEEGDv2eVX+wBLagKS3UrE1aLb2d69i8aH1kM1gpWNKC0BqpeuIffGczEYJT0WDX19GrbsFKQYK6ZYW1Qsypo8HlOsdlBM7ecbyb/1RUzxdgY+dyvJpw3WT3mWWwKY4rSDbkI1TkREoeD+JeTccE5UnPUdrCH1jOGYk2KRbBYMkgFfUbWeCwFkTh7HgIV/OMwHpJ83GkuXJGg97GrvrDepXboWW24aJ697HgNop56HZRq+28ruqS9z4tdPanaSDKgRmWBZPbvvfAVH32y633ERxtgYzXdYTMgeP86fdhJ2eo7bd/SaPZmc35+tHQgjafFk583P480vifIdjat2sO+Bt/Q8MVjXRGzfHCwp8Rx89mNMCXbSzz8Rc3KcdsBUKEKo2kni2P5IMVaCFQ1sGDsNgOQzhtH3yRswJ8W2HjQkIXsCNHy7hfgRvUEVhBvdBKucJJ08EAwQ0zUdEVFQgmHqPt9Awcw3ATrMiwySxKjPHiOma7p+iJO/rJ78P76gy9XG+ar3Vunxwdx6AEigrA7FG6Dg/iVkXnGa7jvKXv+KQc/dRqS5ReOPw0a40cOG8TPpN/cG/brKv62k172XY0lNoObjn4kf1vO4/YaQFRp/3MHuqS8z4qOHSRzVFyTtwJ9gRX0UDzvKb34LN9IvGsuABbdgToolUFLLrj++QNZV40k7ewSWLklIFhNyS4CSFz/TcyKAmK5pjPp0DjE5qci+IIHyevY99Bd63Xt5VE7U3hfHdOuCwWwiVO2kpaCcPdMWceI3T3YYYwb++TbN5kaJQFk9qqxgtJp1nxVxegAIOT0kjekfxQ1LWiKDX55K7MBumONjEAIC5R1z43hyX7klgLVLknbQTXoiptgYZF+gXd4W0fyBrFC9dA1d/3D+YflN38emkHHpKZgTHQhVRXYH2H7VU4fsNbIPalhGspiiyg1+5U4cvbKwZiZjirdrBy9e+OghPzXpNAa9eEcHT4D/W+g8keWfj+PdH7gT/6GYMmXKP/2eU6dOxePxHPb5qlWruPfee5k5cyb33nsvW7Zs+afX/a/GRx99xOeff37sC38D6uvruffeezv87rHHHqO4uPifVldH8hzJnv8K9Hn4Wspe/5p1J01HbvbR9/HrsffIYP9Db+MvriFc10TBzDcZsEA7oVwNRdh62RNa8jDjDQIldRjMRvo9fj0mh42CB95G9gaIuLzsnfkmAxfcAoA1I4lut0ykpaCCPdNfo3HlDhw9M0k+eSC7/vAChU99AAYDFW99j2dXqV6urY2+omrqv9qEkJWoNgYqGrWHrbom+j56HaANch2Y8ze8+SUUzF5CxN0CArKvOZPSV76g/stNKL4Q+x/5C+6thQx89o96XdUfrGbbVU+31nsNpgQ7606dgbegHBDk3/4SRU99gGQ28fPY6VR9sJqUM4ezYew09t79KrLHx+YJs9l87gNIVjNlr3yOZ3shoRoXZS8sp9+Cmxnw3K0UPfl3ip54D8UfpPbjnwnWuLCkxNG4cgd1n66n8q8/kDNlAplXjSf1jGHsmbaIrZf+idhB3en7+PXEdE1n920v4skrwptfRsTpZfArUzUhJAP9592Er6iKvTNeJ1Tj0uXv++i1NK7II1DRgHd3Kd695YiwTJ9Hr6N4wUcoviD1329l/WkzyLz0FIYunk6ovpn1p8/CuXY3algbpEudMBxHj0w2nD6L/XP+BorAu6eMdSdNJ7ZfDmowzPpTZ1D45HuYExysGzuNgplvMnTxdBy9s1pPTTciu316XTnXT8DRI5OWwmp8xVWEal3svPE5HP1yyL7mTNRQhIYf8lAC2kB4e31YkuPYeeMzmj52lxFx+0geN+SY+vDtq6D8za+JNLew88ZnKJj5JkNeu4uY3DR8ByoJOz34DlTx08A/kHnpKTj6ZgPQsq8C2RtA8YXYfP4juH7ew7A3pult9BfXULN0LQUz32TworsI1TezMudalEAYyWxm44TZFC/4CHuPDF03g166Q+uLY6fR8PUWmjYW4NlRTNjpJlTXTLiuCSErGExGNp4+i/pvtjDo+VuPKJdrbT5CVthy/sPse+AtBj77R5RQ5DA750w5i9rPN7DupOkEq5x4d5cSaW6h9NUvdB9QOPd9ECobJ8xm2xVPsmOKdgKq70AV/tJaPDuKGfrGdJJOGUTW1WfgzitmZe517L7rlUNynTSdloIKXOv2IFlMUT7m4PMfE270sPGM+/AdrGHg87cd1V5yS4CWgnK2XvInRFim9wNXESirAwTrT5vBTwNvIePSUxi6+B5C9c1sOH0WrrX5Ufy198hg/emzODDnr638LWXdSdMJN3gI1TXhP1hL9Qc/kXrmcNaNnUb+bS8iN7ewccJsGlbk0XfOdRQ+8R6relyPNTOZQS/egb1HBqWvfoE7rxhvfin1325lyOvaA3ntp+sAgXNtPkVPfYCIyEg2M8knD2LbZY9T/vpXCEXVeThgwc26vcBA85b9el097rkMgIjHj3t7EStzr4uqq43z/oM11H+1BYPRCkYzBnMMSAbk5kpcjfUseuWlQ8FACFS/C9XnxGCyoQbcelzIvkbbQL7nvZdj7ZLMypxrdU61ry/vmqc75FTdFxtp2lBAwuh+JIzqi3vrAbZd+RShejeRBjdCFRyY8zc2nDaDzec/TO6N5+i2+7HvTTR8uxXJbKLhh+0MfO7Ww/qNa91ePDsPUv/1Fq0/u310n3oRcYO769cNWHCzHu/yrltA4/fbMbUOXLTxwVdYReG8DzGnxLHv/iX4S+vIvOJU9j30NutPm0H6paeQdf1ZJIzqi3fXQfbc+jyqP0S3uy/R1djwxUYCpbWooQgF9yzipz43Ijf7iDi9bDzjPuq/3gySRPXffzymDr0F5bi3HqDh263ULFuL4guSMLqfLn9bv2zZV8Gee15j26Qno+Rqs9f2q59m76w3MCfF4Suuofu0S45oLyUYJlBRj2dHMTtvfIaWfRWE65poXLWDxFF92Xj6LLZNehIlGCbs8uDbX4VnZzHePaXH9AGbL3iE5g0FVCz+hs3nP0z3qReRdOog3FsP4M0vIdzgRvb4KF64lD4PX6u3L/PSUxgw/2bKXv+KrZc/QePKHfhL6nTbJY7qi3t7EXvvW0Kovlk/LbzfkzcQqnXh3lbIqp7XE6iox2iz4C+qwr29kMp3VlC84CMGPndrVJyNP6E3yScPYt3YadR8/DNCVvAfrI3Khdrs1ZEPCDs9+A/W4N1dStHTHzDg6Zv0MgaDAefafHbf+Qr+4hoQ0Pfx6xGKYOdNz+LJK0J2+/HsKmHAgpup/fhnNp59PyBw5xVpg3aVjVjSE3+T7/DuKSNQ0YBz9S7K3vgaU7xDk+0XviN+cHcGzL9F8+Gn3EP8kB5E3D4CFQ1kTh6n9bGTp7PtiieQPT5KX/mc5PFD2HX9QgrueQ1rRpIue795N1Hy7DJCNS6EorJ5wmz23PUKcYO7s/mM+9g4YTb+snpSxg9l3dhphOqbEbLCyq7XUbd8vf6iOnXC8MPyorYcofTF5a1y5eMrrMZglKLkauNU+/jQ9PNu3NsLkcwmnQ/tfczAhX/AnVdM6Uuf0VJQQdV7q6L8xrqx0yi4bzH9HptCS2E1gYoGulw05jf5jTV9bkBu9jHkjenE9s9l5y3P4ckrIlBS0yEP28fL38oNc2Isvv2VNK3fS8mfP2XIa3dp8fLM+5BbAoRqm6j5+OeonAig39wbEYqCEghT98UmGlfuoO+j10blRHvb+eLqD1ej+ILUfb6Bire+A0li8Gt3dxxjAF9hNd78UvwHawnWuDDaLLrPcm8rZOOE2RQ99T5x/XMP44aQFeq/2kygrA7X2j2Eal1goENuHF/uew+oAs/2It13tuU3srsFyWLS8r5W3/bL/Kbv49eTMKIPwWoX7h0H8eaXsvuuV6LspfiCRNwth+VF+X98gaKn3sezo5iKxd9Ss3RNND/m34Jz1U460Yl/FJ2Dkp04LjidTj799FOeeOIJnnnmGebOnUu3bt1+830V5fhOWPxPw/+KHP9sJJ86iPovNgJQ/dFq0s4dTc3SNaRNHE3Fkm8xxTsIVDRgindgSU8EQPGHSD51EA3fb8NgMtL4Qx5p546i4i8/ED+sJ6EaF0aHjUBFI6Z4u17OYDSSdMpA6r/eos2g8AVRFRXn6l3Ye2WiBsL4iqoxGA1R5VLGDcGamUTVe6sIVjuj2oisIDf7ERFFLxOub8abX0LyqYOoXbYWX2EVzVv2k3beaJSWAF0uOZna5esw2m34CquQzCZiB3YFoGnjPiLNPq3e04fi3VNOoKwe7+4y7Q3yxFGkTRxF9dI1ADh6Z6EEwljSE/FsK9T1lHPDucgtQew9Mqn5cDV1y9dj65qOKd6BvU8mTRsKSJs4msq/riD9gjHEDeoGQmBOdFCzbC3pE0ehRmSSThqI0WGj/ouNuLcVoobCpJ9/IjVL15ByxnDNRgkOhCowOmxY0hNJGNEbf0kdCSf0pm75emqXryfS3ELaeaMRApJOGoDs8dO89QD+4moMJiPmBAemuBhC9c0o3gAiolC7fD1xA7tT9uoX+AqrKV64FMlswpwcp+tA8Yeo+ttKjDEWgrVNGGNjMMXaMLfObko7awTV7/8IgHtbIbbsVCr/ugLJbMRfVI1ks2BOiqN2+Xqyrz5D06sQ2LtnIFQVW04qLfsqST9vFIo/hL1nBpLFhL+k7jB9tHHWmpFEoKwOo81yTH34CquIH9aLcH2z3kZLWiLONflINgst+yqj2pg+cRSgJcex/XMJVjUCUPrqF5hT4zHGxmDvmUHTxn36/UwOG5XvrtT6jtePJTkOS3oiaRM1HrddZ46307RJK1f191WknTua2uXrMCfFUffZBkzxDmzZyRgkSeO5y4vBbDqiXMnjhxJucGt9++8/IplN2Lt3QchKlJ0lswnJYgGg/M2vSTxpIOH6ZpJOHqD7gGCN61C9rf0r4YRelL78Ob7CKhq+34Y5NZ6ufzyfUK2Lmg9/AsC5akeUXKUvLSdp7ABktz/Kx9R9vlHvv5GmFtRg+Kj2QlFp/CEP97ZCnb+Sw4a/pI5AWX0H/K36BX813atR/NU4EG5oRg0rrf07G7W1fzf9vFvv347eWRgkicq3v0dEFOo+30DqhBOoWbqGmOxUKhZ/gynegWvdHkwO62E8NMXbad6yH0tyHKqi4iuswpwUB6qKOTlO4028A1NsjDYQbZRoKajQ68q45BQAYrJTqfloNQD1X2+Oqkv2agO3LfvKEUoIyeLAYHGgBjygRBjQvy9ms5Wk5OTWaCAQcgghBAajCRH2HYoL540G0H1ne07FDuyqy9am+19yKmFUXwCSTtZ8T83SNTSv36sNzMZYAfRZHYoviK+wirgBXSl79QuUlgClr36OOTUeS3oittzUw/qNNTOZqndXUvbal8QN6q7pTRXR/TDeQcq4IdR/sZHmjQXUfLIOU2yM5qda+SAEmFpn7EkWE2o4QqCikfihPRERhfrl68m8+gxkj5+qv3xP/ecbQTJgjDsUHz15RQhVxWS30dAutqacOVzXoXdvOUKIY+owbmA3apauofzNr7Flp2IwGUk5Y6guv3d3KQZJOqJcbfZyrd5F9burkMwmQvXNxA3qfkR7efeUEtsv97A8wJIch1AUrY82eog0t5BwQm/K3/wag8lEzdK1x/QB4fpmyl77UovFviBCVhARhZqla4i4/UhmI+akuNYY5Yvqy0ljB1D3xSZ8hdWUL/5Gm8EEpE0chezxU/3BT1T9bSUGg4RksxDTI4OkkwYgWS2abSMKsf1yEaoKZhPurYWknTdam0kWY4mKswajRNvKWclsQgmEMRglnUdtfUwymzv0AeaUBFyr8zHFO/SVE5b0ROIGdUcNRw73beeOpvz1L0k7ZyQVS74FITA6rFF1+UvqiB/Wk6q//0jt8vW/2XekjB+q98WI0wuSAXNSHKkThkf5Ds/uMpLGDqD+i40kjOiNiMjajDQhiDR5CdW4UANh3FsOYIp3kH7hGNRgmOZN+2jeUKDHjfgRvQmU1JE2cTTBGheNP+SROnE0rlU7MMbG6P0nfkgPfMXVAMT2zQGh6a69H0qbOPqwvKjL707S5DpjOLLHT+3ydahhWVtJ0yrXkeKDEOBctRNzajy2nFSkGIvexyzpCRhMJpq37NdjWOKJ/aP8huY+BRglDj6zDMlsJFjt/Kf4jdQzhlH51xWknTWCiiXfYrTbonLyjvKb38qN+KE9qHzne0B7AWtJS6T+u23E9c/Fm1+KwSghWS1RORFA6ulD8OSXoviC1H62nrhB3TDFxhA7qGs7X1yk++KGH7ZrM7W/2Ej6+aMx2i3ED+3RYYwBsHfvQu1n6wGIG9QNoapY0hM1n9U/96jcCNc3E9s/t9VX/Ih3dylGq+WY3Pi1ua8WuwKknDn8MN8pB8KYYrX8PH5oD2SPr0MfIFRtRVXFm9pLAu/u0ih7heqbsaYlHpYXtedil4vHUvbKFzo/ut1xERGnB3deEZ3oxD+KzuXb/wdQW1vLkiVL8Hg8WK1Wbr31VrKzs9m6dSuffPIJsiwTFxfHXXfdRWJiIl6vlxdeeAGPx0Pv3r0RHcxRdrvd2Gw2bDZt+Ur7v0tLS3nzzTcJhUJ06dKF22+/ndjYWB577DGmTJlCr1698Hg8PPDAA7zyyiv89NNPbN++nXA4TCgUYvbs2bz11lsUFxdjMBi44oorGDt2LDt37uSjjz5ClmW6dOnCHXfcodfZHkVFRSxfvpyZM2eyZcsW/vznP/POO++gqiozZszg5ZdfPqJOfovePvroI5qammhoaCAuLo7MzEwaGxupr6+nsbGR888/n/PPPx/QBi1ffvllSktLyczM5M4778RqtUbV//PPP/Ppp58CcMIJJ3DdddrMvFWrVvHZZ5+RlJRERkYGZrOZm2+++bi48eWXX/Ljj9ogzplnnskFF1xAfX09Tz31FP3796ewsJBu3bpx+umns3TpUtxuN3fffTe9e/cmGAzy1ltvUVFRwfXXXw/AgAEDjlqf7PHry46D1S7MCXaCVU6smUkEq5wEa5zYMpP13+H6Zsyp8ZhiYxi/6zUq3vqexp920e+J6wlWOfWlk4o/1FrOhS0zGc/Og1S88wO975/MuLxXca7ehWQ1Y+2SCKBdW9dE9tXjqfzrSu3hMzMZZBmDxUTh4+9pS8mCYb2NcUN7ECyvR/YHcfTJJljRdKiNyXHIHj/WrBTiBveg8Mn3yZlyllZXdioZl59KuK6ZrZf9iYxLTiZuYDe8eysOKcYooQbD+qCT7A1gSnDQ7fYLUANh6r/Zorc7XOfC2lpvqMaJNTOZtPNG4TtQqevRYDQSP6I3oRonaihM2sRRWDOTUMMytuwUwg1uglWNCGDYO7MwJzoouG8x6ReeGG2jKifxQ7q32ihZWw7aLZ2aZT9jy0rGlpmMNSOZiNOjlwtVO7H3ysSWmcyuW55nzA/zQDIQO7Abm899gIF/vg1TbAyOvrlEmlt0FUTcfgBtNmorPwQCS0q8Zq8qJwDm5DiErGKyW4nplk6o0UPCCb0Zs2IeluQ4alsT7LRzRyIUVVsCbzQSqm1CCKHdq9qFJTWeYJWT4meWMfqzx7Blp9HrvknsuH4hg567FdCWB6nBsL5OI1ofmq6RJJrW7SFuWM9j6gPQ7BCSdbmFrCBkBWtmEqZ4OwZJIu3sEQSrXSSM6K3LjKpqS3JadYPQ+GDLTMa7pwxTnF27TghE63VCUZGsZkZ+/AhCVvQHGnNynMaF9ETCNS6CtU3YMpLoP/8WwrVNNK3bQ9IpA7Wl2xiwZSaTft5oJIuJcH1zh3KZk2KRW20IoPiDxA3shhIM63Y2J8ch+wJ6P2zzARGnB0tKgu4DrOmJGEwSIz99lEi9m9JXvtDlb+tfvR+8GkfvLDAY6HHPZeRcfzYHn/8kWq5qF8bYGMKN7iP6mC4Xj8VfWoc1PfGI9kKSCDU0a22ucWJJjsfeJwuTw8aoT+dQNO9DZLcPEAQrGg7jr86VKP5qgzJGhw2jw4riDWDNTNKXhIfrm5EsJsaunI+qKCiBkN4v/YXVGGOsh/nO7KtP1/1iex52uXgsVe+tIveGc1Fbtwho42HbcuU2fdh7ZyFkRee8v7BafwBvL0f2NWfodcV064I1I5mDzyyj2x0XgVBBMmIwGhHtuC7LYVJSUoiCwRC1DipY7YrilK+wqkNOhaoP6fOXnLJlJhNu5ZTBaNDbHKxxEmM2YnIcirW23DTihvZEyKpuuy6XnoLRZiHjdycRKK2Lsp0alonJSdN03lpXxOUlbmhPmtbv1e8bamjGGGPVbRaqb8JgNkXp8cAj7zDys8eQLGZ63jeZgwuW0uWSk/XZXqFqJ5bUBEKKoscGNRRB8fr1GABgy0oFSWL4skcpmvchgYoGbJnJ9HrgShy9sgg1NLPz9wuOqUNLSnyUXGoogrXLId8LYDBJGB02Ri57hKJ5H0bJ1ZG9siaPo2ljASa7rUN7yd4AprgYes2+Esliov6bLQRrnITqmkCSsGWnItnMxA/riWQ20u/pm6hY/C3On3aB4Ff5AFtmMrbcNCypiYTq3brux6yYhznZQPb1Z+FctUNvd8TtR5WVqFzFYNFktGUmawMDrTqJNLdgluJIGN6TsNND6oQTSDplIKlnjUD2BghWO6n8yw/0e/IGLKnxxPbPxV9ai9FqObQFS+tLzjZuhBvdGGMsOmfb+qUaCnfoAwKltXT53UmY4u30vG8yLQUVmg9IT0CymZHMJkYue4SmjQXaS69f5F2SxYQ3vxRTvD3KdxhMRmo/WUf84O6YYu2/2Xc4emfR94nfE3F6aSkoR7KaiRvcI8p3KMEQqiwjFJW0iaMIO72Y4jTdGMwmnWvxI3pjzUwmpkcXDs776JAuZQVrZjK2jGRtoG5YT6QYK0a7hcSx/XGtySdU46TnA1eSMn4opgQH+be9oPGylYsjP30UudmHJS1Bs3nX1MPyIlt2SqtcySSO7EPC6L5ULP6W+OE99fymrX8BUfHhwCPvMGLpwxhtllZ7lWt2sFvpMf1S1FBYW7Ldyj1LegIiokT537SJo3RfgNFIuN79m/zGwXkf4KtoRLJoeXL6+ScSf0IvZG8gKl52lN/8M7jR3sdoLw9krBnJhKqd2LJSMDmsUTlRxuWntm7FYkYoCqHaJv0ZwN41naYNBTpv2nxxqMpJ6aIvGfb2vUgWM3WfbUCymjuMMS17y7FmJuFcvQuMErLHT7Bak0X2Bojpms7YHxdoeU9L8AjcSMIYY0GNKMQN7oG/tA5jjOUwbhxP7gtafmfNSKbnzCtQwzI1S9cQrNH8zeBX7mTsyvkYzEaaNuwlbkC3qPzGnGBHhMKYk+LocY+21UXK+KFRdpZbAqjhyBHzIlNiHOEGN/6SWi229sgg+5ozaNpwKA7+L6Pz9O1/PjpnSv4fwBtvvMFNN93E/PnzmTJlCosXLwagf//+zJ07lwULFnDyySfry3yXLl1K//79WbBgAaNGjaKxsfGwe3bv3p3ExESmTp3Kq6++ytatW/XvXn75Za699lqeeeYZunbtyrJly47ZxgMHDnDnnXcyZ84cli1bht1u59lnn+WZZ55h8ODBeDwePvnkEx555BHmz59Pz549+fLLLzu8V48ePSgp0WZBFBQU0LVrV4qKiigqKqJ3795H1clv0RvAwYMHue+++5g2TVvWVl1dzUMPPcRTTz3FsmXLkFsDd3V1NWeddRbPPPMMMTExfPfdd1F1u1wu3nvvPebMmcOCBQsoLi5m8+bNuFwuPv74Y+bOncvDDz9MdXX1MXX71VdfMWvWLP3H5XLpbf3xxx+ZO3cuc+fOZeXKlbreamtrOf/881m4cCFVVVX8/PPPPP7440yZMoVPPvkEgE8++YTBgwfz9NNP06dPH77//nuCweAx29MxDjn3tkFwfTBcCILVTtYMv4OEEb1w9Mro8A7ty5kSHKSeOYxAZSOrh92O0W7VHoLaja9b0xNRZYWa1j12hBCknD4Uoah4d5VEt85qxt4jQ19Gg940caj5BgPDlszgwCPvaLMyWr9T/CGK531Izcc/k3vTxOhyR0DNsrWE6pqo/XQDalim603n/lLYQ20zSsQN60mwvD5Kj20oefZjcm88h8QxA/QECcAYp+0Fs+ncB/AVVdPttgsxdjDI3x57pi3CvWk/sf1yMNptmhyGjgOzEIKcG87Gd6AS764SKpZ8w8Dnbzt0wS+LGYAODxoSHVynqUAyGYntn0ukycums+5HKCqZl5+KFGPRkvtA6LCNX6JsBmRdfToRp5fmLfspW/QVfedc184+R0s6DGAyYkmJw7km/9C9j6KPDu9pgIjbx777ltDwzRb8JTX0vn8yks18SPYjNOMwHhn0LwDYecOzKMEw+x56m5jcNGIHdY+6Ti+vCpRAiF03PospwYGtWzoAxc9+jC0rmUEvT40aYPlVctGBPo6hzjaEnW6aNx9g9+0vsX/OXxnwzC1gMND7gSv1/gUa9yWzkYKZb3Lg8XcZ+PytHevlFxW0fZ919emgHBqM+rVyqRGZ0heW0/DNFvbP+StDFt2l7dvVAQQi+h7t+Kv9b2hHcUNU3f6yOvKunYdnq7bUr2NoZWJy07XZDQ3NUXqXrNo+naFqbfnYYXW1619auQ7Swl+U6TH90qi6uvzuJHz7ylH8oQ7b1vG9jozfyqnoPt7RPbTfRruVYUtmUDzvw6iGlb3yBUogTOPKHdi6ph9e1y9uGTugK4HyOs3fRF37C2F/IVfODWdT8+Fqwo1uyhd9Sc4NZx8uzBFkaLtXqK6JHdc+jZBliua8w5BFd2F0aL65+OkPCbu8uPOK9dijFT2CDg1EX0O0DKG6Jtzbiwk3NOu8N8ZYD5OrDZLVrO1lu2n/4XW1onbZWhR/iD3TFqGGZXJbY13DN1tRwxEGvzyVfk/8Hk/eQdSIwq4bnyVhRG/svTK12/1KHzBsyQx8BypB1T7PueFsbcnznjIav99O4ph2L1SPGIuOIERrO+KG9CBQ1cje6a+hBEL6PoPpF47h4DPL8BVVc+DRd4jtl3v43X7Rx9pXf8R+2YqY3DQqlnxL85b9lC/6EkefbIQQRNw+Gr7aQrDayf45fyXnhnMwmNofGGQgc/I4EILGlXnt6jJgStJecPn2VRxq1m/0HcEqJ7tueo6aj3/GmqkN3CSPHxLlO9o0K8VYSL9gjDbzWkQpAwDP9iLc2wtp2VNGxqTT9H1Q9Wta+W0wGZHMRmre/wn35v0MeXM6AFVvf8/aEVMJ1bpIv2AMGEAoih53Dj73MbasFIyxMXT4qNyuSd695Tovja2D7x3nNxpybjibg88sQwmEKV/0JXEDtVVmvWZNovKdFYfp9pd6b9ON0hI4ci75D/qNQYvuxujQ2m6KjaF5834q/vI9sQNyo3PyjvKbf1Jcib5fdF2HxBRIMRa633Z+1EttvZ7oi9vdXnsuSJ84ii0XPoK/sAqj3dph3D5W/KldthZfcTUbz5yNGpYxx8ccUS6DUdLzFtG2gu6fkPtCa34XCHHgT+9G5XfpF47Bf7CGvGvnUfPhahJG9u3g3kA73+kvqaX3Q1cfkv9X5LHJ4wZT++l6/bucKRNo/GE7Qj6+g5Y60YnOmZL/4wgGg+zfv5/nnntO/6xtYMzlcvHnP/+ZpqYmZFkmPV1LvgsKCpg5U9u0fMSIETgcjsPuK0kSDz74IMXFxeTn5/POO+9w8OBBLrzwQnw+HwMHanvsjB8/nueff/6Y7Rw6dCixsbEA5OfnM336dP272NhYtm3bRmVlJY888oguQ9++HTtao9FIRkYGlZWVFBcXc8EFF1BQUICqqgwYMOCoOvktegMYNWoUFsuhIDdixAjMZjNms5mEhATcbm15Y0pKCv37a0syxo0bx9dff83FF1+slysuLmbQoEHEx2tvG0877TQKCrQDBQYMGKDrauzYsdTU1BxVtxdccEHUvadO1fYC3LdvHyeeeKI+2/TEE0+koKCAUaNGkZ6eTteu2hKG3NxchgwZgsFgoGvXrjQ0aA/wdrudXr16UV1dTUVFBbGxsTQ2NpKTkxNV/4oVK1ixQku0Hp/1ILk3n0v2NWci2a3IHj+27BRCNS5s2SnYMlNa33hqvwEiTi+meDuZk07D0Tuboa9P08sFa1zEdE3XNpFvfVMaqm0iZdxgfAdriRvcnbHfz8WUEKtt5OwNAGCMsWJJiWfzxXMA9HIZF43B5LAxvmAxpjg7BqMBNRghfmgPJIuJwa/ciSnBAQYDltR4/TAG2e3HlpVC4V++p/7rzfSZcx0xOWmMXTmfSHMLjj7ZlC36khPeux+j3UZLQXm0kRQVyWbBlp0KaA9zajCi7U+VV0RS6wNTsMZF3JAeum6smSnk3HQuktFI6jmjqPtsPbbsFKxZmv7SLx5Lz/smI2RtuYzvQBWxA7tqG7Mnx1HzwU9Y0xMJVjkJ1bq0N9Lxdt1Gjr45hF3eKBtZ0hNp+G4bWVeOI1TbhGQxYU6J12b5GSWsWSmoQW35We6N5xJx+2jZW0agpJbud1xEqK5Z26h/fwWZV5xG7ICujF05X5uVYDAQk5tK8+b92LKSMWAg7PRqM2Bb3z5HnF4MJgklECJY7STS6MZfqu335d1bTvJpgxm7Yh4x3TMwSAb6PHKtloxeOAalJcjgl6ZiTorV3npnp5Bx8UmIiIwtK5nqj9bQc8ZlNG/WHqID5fUkje1P7ECtjb/UR9o5IxARuXVmSspR9dFms1CNi/ihPRi86C7UQBiD0YhBkmgpKqfLJSdjirPjL60nblA3bFkpjF05T+OIJOkPXrasZDBAqLaJYI2LpLH9cfTJJmlMPzAYMLQm2gaLEQzg21eJ72ANiaP6UPn2d0ScXiSLiZQzhzPo+dv0vmhOdBAoryf19GHYMlNwbzlA2Oll2+VPkDR2AClnDIuSy969SxTPTY5Dg9ptPDfardqhM2192RGDLSeVsSvn6/VKVhOBinrdBwQrGrGkJZBy+jAyWmcASVYz7h0Hqf96Mwmj+oABAlWNqL4QtuwUaj9dj5AVJIs5Si6lJYBkMh3mY2L75mCKt3PgT+/S465LOuTv2JXzsWalgKpiTUts9RUpGIwSnp3FJIzqS8LIPpgSHPSYdgkYDNhy06AdfyNOr153e/6mjB/K2JXzCVQ26g/koRoX8e36d1tbaz7+mfQLx+j90pqVjBIM6zzMuPxUrBlJbJv0BCPefzCKh5bUBAxGiT6PXkvE7dNfSoRqXEhWk7aUsl1dksWkDVy0PpTY+2QRaWrRy2Rcfipxg7uz7YonGLtivuZ3s1Nx9Mrk1C0vYUlLwGCxYBCqtiRbMgGafCaTBafr0AwR4LCHz65/OO8w39kRp6xZh/RpcsQQqmvW+4bBKBE/rKf2gim/RNe9LTMFo92mHQhmMnLid09hirPT7Y/na7Py2tkOg7acMfOyU7Flp5Bz4znkXDcByWYhWNWo3dNgwJKeiBoK49l5UK8HwJqaiNFuw2CUtBkt6UnaTKFWPdqyU8icPJ68q58i54azqf5oDT1mXI5kbUL2+HWfGKp2ogbC2LJTcbMfyWrGGGfXOSLCMqHyBs2H7CnDX1pHz2mXROlQdvvocuEYDi5cepgO2+SypMTj2anpSlvW14S9exdt5m6rXCIstx4aYtPryr3pHCSz6TB7ZU4eh2S1UPDAW0it/epoPsCWlazHujbfrgbCVH+4mozfnYS9ZwYGtNlCTev2ass4j+IDQq1bScTkpmHLTWv1M2Za9pbpug/XazOoapevo8slJ+u2M8fbkUwm3Xa2LO0AsCGL7sScFIe39R6g7Ydnio2h5z2XgariO1CJLTuFmqVrybrydGxZKcQP70XF4m8I1TZR9/lGBr9yJ8JhZeyq+SDAYDYi1/sP+YDhvZBbB1za90vJaunQB1hatxDJnDSO6o/W0Puhq/Uyxng7png7iaP7Yoq1kXb2CD1/MsZYSTplEBG3PyrvkiwmYlv37hu7aj6W1ITj9h1CUXU/2qb72k9+ptfMK0BVkUIR7N3SOXXLS/qBRwajhL1XJpbkONLOHolQVQxmExZFxV9Sq9vJlpmCO6+I+KE9cPTPJeLyIpm0VRFdLj2FLhdrM/GaNhYQ0yMT7+5S4ob1IHZANwa+NBUhK3jyS0kZN5S9ztcwtb6obZNFaQni6JVJsLyexFF9DvEhOwU1JEfJZU500LRuL7k3nYPsDeDbX0HyqYMP9a/W/MaWm6b3e83HrKHX7MnYslNIGNGbLheOQbJZtKXNioqlSyLhBjfmpFjdb8it27KY4u0Me3sm5qRYzIm9kFsCx+U3Ekb3w5TgYMQHD6JGZHwHqrCkJaD6ghiMEmooclh+Y0lL+M3caB9Xsq45g/hhPRm86C4tJ7KYCdVUYc1KwZzo0FZDZWl5es/plxI7sBsGo4QlJR4pxsrIDx/EV1iFLTOZ5rwizImx+kvUNl+cfPpQAuX1ZF4xDltOGsY4OyhqdIyJjaHnjMvpfsdFuHcUa7NPFRVTchy21rw6pmuapkchcG8rJON3Jx+RGxigcUUe9V9vpvdDV+u5b0fc+LW5ry1HywuNrb7T5LDp+Z0tU/M34bpmzd98sZHcW85DNvnIvflceky7VPM3Hr+2X2ellgeb4mJQZW0VQJu9TLExSBZzx3lsrYsuvzuJ/Q++HRVbY04bjCnBoe+J2YlO/CPonCn5Pw5VVXE4HCxcuFD/aRskfOutt5g4cSLPPvssf/zjH4lEIno5wxHekrSHwWCgd+/eXHrppUyfPp1NmzYd9Xqj0ai/ZWlfF3DY0uVf1i+EYMiQIVEy3H777Uesa8CAAezYsQOj0cjQoUPZt28f+/btY8CAAUfVSRuOV2+/lMNkOjTuL0mSvtfkL+XrSN7/3zhaHWbzobfOBoNB/99gMKCqWqDfsGEDBoOBrKwsxowZw80333zYgCTAWWedxbx585g3bx5N6/YSdnrZOGE2TWt30/DdNjInjaPhu63k3jwR2esnJjcN2evXlkWnaImXa91eZI8ff0kt7h0HtUGxSeNo+G4b1sxkFF+QmNxUvVywykniiN44V+dT8uJnNK3bgxIIIZkkUs4Yhr1vNmooTLC8gYSRvfVyRXPfp/6rzex74C22T36SYLWT6g9Xk3zKIHbd8jz+klq8u0sJN7ppKajQBxcHPn8bgcoGbTNowOSwUfjk39l1y/PULV9PxiWnkHbuKJRgGDUi07K3/DA9OdfkEzeoGzFd08i98RyMMRbqv9uG7A+BSXPV/uJqjHYL4fpm4kf2Qfb6kczaIR4Rlwf31gNkXjmeLpecTLCinmBlI9svf1w7LOPbrXS7/UIq3/mBlr3lCEUlbmhPsiaPp3HVDhJG9KH+2y0oviBhp5eC+xYT8fho+GYLWdeeiWttvmajlgDJ4wcTcfsI1zfjySvG3jMDd14RXS45mYxLTsacFEvFku/wFddQ9uoXGGNj6HrrBdoSakUh0tyCc9VOrGkJBCoa2DTxQcKNHrx7y7Tln0D3Oy5CjchEXF7d3gAJI3ujBMLYMpK0PQwNBtzbDgDaHjtCVlh/ygy2XjwHf4l2KEqo2knE7SNU52LjWbMJN3qoen81WZO0gdVAlRODJGmH5gTCNHyrzfxu+G4balhGDYaj9NHG2awrxxNqcEdx9kj6OHTPrRgsJnbf/hIF9y0m3Oimy0Vj8Ow8SGz/XIQqiMlNJenkgRQ+9QEbJ9zPxgn349lxUB+07n7HRUScXsL1zTR8tw1TvIPa5RsouG8xii+kDZ7YrXS/+xIiTi9ySwBjjBV776xWHfZB9mgnT2+b/CTNm/ZpffGq05FsFuKH9UT2+okb3F2Tq8FN6jkjEGE5Sq5QXROFT/6djRNmU7d8vb7cLeuaM3See/KKsaYlYIyN0U6Ajcg0bSiI8gGW9ESaNxToPiBuUDdkr5/SF5ez86ZnMRgkQg1ufR+n7ndcTMTppf6zDci+AJmTxmHvmYnRbtNO7S2t0+/vXJOPKcEe5WO0pY4O8q5+GvfGfUfk78bWgxEwSqSefQIJI/sgFAXZG8D50y7sPTP0Q4jCDe5f8PfidvzdSqbO3z4ogTCeHUVsnDAbyWTU9pQDfMXVSDFa/06/cIzOKVtOausDloFNEx8EDDSuzCNz0jiCNU4yJ4/Hd6AKa1riYTwUqkrpK58TbvS0PrQfqgtJIuLyanxoVw5FJbZ/LgazkS4Xn0Rd675awRonmVeMY8f1C4gb2E0vs/mcBwjVN7P18scpffULUBVkdzVqyIdki2sLJKiqQlPrTP0oqAoGiyPKd7Zxqm3fsV9yyt4zA1vXNJ1TaliLw1mTx1Ox5Ds8Ow9qg3CxMWROGqfbTvEHUQMhBj5/G86fdrF2+O1snDAbz46DdLvjIuw9MnR+JY7sS8uBSjInjaPy7e8puG8xcrOPYJWTzEnjGPj8rQQq6glUNFC3fH2UjWWvH9fa3aRfNBaALheOQW4J6j4gs9X3xA3tgWQ0knzaYPzF1cTkplLx9retPtFNzfs/YkqwkzFpHPEj+4AQKK16BzCnaKe1Kv4QWTeei71nJqqiUPbal7oOu1w4Fl9hVYc6bFyZx6aJDyJ7A3j3lpE5aRxZk8fj3VuGkBVcP+3S5Uo5Y5guV86N52DvmYmQVUIN7ih7pZwxjN4PXo0aDOPNK+7QXm0+wL31gJ4HKP4gUowZ2evH3jsT2Reg9MXlHHz+E7y7y3DnFdN96sUkjxtM/LCeR/UBSWP6t8bmW3HnFbF2+O3suesVnQ+R5hZt8KS5RXuAVlS9fRmXnEzTpn10uWhMK6fGEaxxkX/7y+y+61VMsXayJo0jYWRv7WVnS4B1p8zA3XroROakcSSfNphQXRMGSSJU00T3uy+h4dutJJ82mGBlI3Kzj5IXP6PgvsVRM9B9xdUYbWaEoh7WL9WI3KEPCDe46TH9Ms23te6xGK5vJlBer/u2tgEh17o9NHy3ja63XUhM9y7IHh+yxxcdw3YcxJqZTPOWA5S+8sVv8h1Vf1uhHQjy5N913efech5qKEKkuYVNZ96n+47yxd8gu3241u3F0Tub1QP/gBqOUPLCckLVTsINzViS47B1TSNhdF+Niz/vxt69C8GKBmIHd0eoKuH6Zoqf/DsRl4eylz5D8QVIPesEvHvK9FPRN42fycYJs5E9fgxmbfZoS2EVBqNEuL6Z3JsngmTAX1ZHw3dbUXxB0i8aS8LIPkg2C+VvfM22yU+yb/ZiTa6rTift/FH6diXOVTuj+lf7/CZU20TvR64l4vQS2y+HYGUjmZPGsfV3j7UecObDtXoXJS98islu05YQt/MbLQUV5F23ABFR2HrpY9pSYAFlr395XH5DGAwo3gCun/PxbC8k47JTaPhuK92mXgxCaCc7/yKuNG0s+M3caIsrDd9txZqeiGfnQUpfWE640U36uSPx5BUT2z8XVVZQQ2EyLjmZ+u+2UfT0h6zIvpa6LzZR8fb3iLBM46qduHcUI3v91C3fQOKJ/fR8sc1n2XtmkDCiD6YEO4VP/p2mdXto3loYHWNCEdafco+WM3+zhfTzT9S4sbccg6RxI+f3Z+v5nOIPokbkw7ixccJsvHu0veEtyXF6/DkWN9ryu6Plvoo3wJaL5tC8sUDP24wxVuKG9kD2+rXBXiG0ly4OGygq7rwiIs0+wo0eXK15l2Q0IvsC5N48ETUcwWi1EGlu0e1lTUsg3ODuMI8NVjtBEYRqXLqdt5z/sDb7uL6Z6tY9fjvRiX8IohP/U7juuusO++yhhx4S69evF0IIoaqqKCkpEUIIMWvWLFFcXCyEEOKVV14Rc+bMEUIIsWTJErFs2TIhhBDbt28XkyZNEm63O+qeTqdTLyuEECtWrBBPP/20EEKImTNnir179wohhPjwww/F22+/LYQQYtGiReK7774TQgjx5ZdfijvuuEMIIcSPP/4oFi9erN/r3Xff1csIIYTX6xVut1vcdtttoqamRgghRDAYFFVVVUfUw+7du8Vtt90m3n//fSGEEA8++KC44447hKqqR9XJhx9+KD777LPj0lv7sh39P2PGDFFXVyfq6urEpEmTxP79+3W9fP7550IIIebMmSOKioqEy+USt99+u3C73UJRFPH444+LzZs3C6fTKe644w7h9XqFLMvi0UcfjdLdL/HLNgghxB133CHcbrcoLi4W9957rwgGgyIQCIgZM2aIgwcPirq6OjFjxgz9+pdfflls2LBBCCGivnvvvffE4sWLdZ3+kiMdYe3oO0Xz9kLhO1gjaj/bIH7IuUaUL/lW+EpqRMjpEYGqBuHZWyY2nn2/aPhhu9hy+ePCveug8B6oFLI/KEIuj6j5bIP4PudaUb8iTygRWaiqKlRZFhGvX2w4+wFR/8N28dOQ20TRwqXCd7BGyP6giHj9ovaLjaL8L98LJRwRSjgiwk1eoYTCIuTyCNemfeKnIbeJ79Mn620MVDtFsNbVYRuVUERsvfxx0fDDdpF3/QIhhNDa6AsKJRgWro17xQ8514jaLzYKb0G5kAMhoSqqUIJhkX/HS+L79Mniu/QrRaDGKYL1TUIJR0Sw1iUCtdrfSkQWwfom4dlTKty7S4Vr837hK6kVnr1lovaz9cJXUiO8e8vElgsfEWGnR/zY6/ci7+qnhK+oSoTdLSLs8grv3jKx6ez7xf6H3hYtRVUi0hIQnr2lwldSI1oKq4R3f4WItARExO0TkRa/KHpmmfg+fbKo+mi1kIMhoYTConH1LvFDzjWi5tN1QgmGhRKRtbbWN+k2Wj3kVrH96qeEr7RWyMGQCLk8um03X/iIcO8oFiGnRyiyVtZ3sEZsPPt+4S+rExGPX6iqKpSILEpf/0qsGX2XCNY3CTUiC1VRhBLS6mpYtUP4y+uFv7xeKKGIVk5WhBKRRdPmfcK9o0h49pSKuq83i4p3VwpfSY3Oo/Il3wolLAt/ZYPwV9QLX0mNOPDU+6L+h+2i8v2fRKDaKeRASP9pXL1LNKzMEz8NuU34y+qFHAxpHFNV0bRl/yE+lNYKVVFEoMYZxdmj6SPv9wtFoKpRqLKsc3bj2feLhpV5QglFhBIKCzmkcaGtjT8NuU3k/f4ZEax16e1QIrLYeP7D4rv0K4W/rF6osqLpKxwRe2cv1jgVkYUqK6KluFp4C8pF4VPvt+qwTnj2lom8KfM1nlc2iHBzi/DsLRUhl0eEXV6d54Eal/BX1ItIS0CULfnm2HIpSmt/VHSe+8vqtLYomr0q/75K9wFNm/dF6UMJR0Sg6pCdIh6/8B2s0fuXEtb6u+wLiI3nPyR+yL5aVC9do/WZYFj4Smt1uXwHa0SgskHTWytXIi2B1v4bFsG6JhHx+IS3oFw0/LD92PZSNB37DtaI/X/6m/AWlGsckBURrG8ShU+9L9aOvvMY/K07jL/BWpeQfQHNruGIaM4rFL6SGhF2+4TsCwrv/gpR/91WUfDIO0IOhIQSjgjv3jKdh0o4ot0rHBFyICRqv9io8/DA4+8KORiKkqv8L9+LYF1Ta7lDPGzatE+sHnKr1i+9AZ1rLcXV4oeca8T36ZOF72CNiHj9Gk9b6/o+fbL4Pn2y2H71U6KlqKrVr/pEuKFYhBuKhRJqEaqqiqqqKnHTTTeJgQMHitNOOUlUVZQKVQ4LVZGFqmq88Vc06Lpvu69nb5kuWxunvk+fLJrzioSvpEb4SmpEyaufH8YpJRgWwfom4a9oEGF3i1BCYaGEI5q/8weFEEJEWgLCW1AuPPklYve0VzXbKYrWbw5Wi/rvtorVQ2/tsN9EWgJCCCHkQEi0FFYJT36JqP9uq2azA5Vi49n367Ek4vXrtgtUNYrd0xeJ8iXfar7HH9J9UKCqUVR98JNoKaoSocZmUf/NZrEyfZKoWPKtkH1BzSaKKsIuj2hclScaftgmmrcVHoqDiirCzS2i9rMNovarTZpse0pFxOMTSkT+VToMu1v0trbx11/RIGRfUPirGrXYs1+LdW0+s71cnr1lOnf85fXCk18iKv7y/RHt5S+vF56CMhFyeoTsC4hwk1cEqhpES2GV8Jdrvqd5Z7HwFpRrPqDVr4XdvmP6gEBVoxBCCM/eUuHJL9FtFHa3aJwKhkVLUbVo3nZAFDz4loi0BIS/vE4ceOp9sWb0XaJ5e6HWP/1BnU8Nq3aIsiXfirDbp/u6iD8oAlWNIu+GhSLsbhGhJq+QfQHha/W9gapGEW7yiojHL9y7isWGs2YfFmfL//K91u+bW4QcCOr+oOVgjVg95FbxffpksXvaqx36gEC1U4/Nsj8odt3xomj4YbvYfc8iLWYGw0JVFC0Pau1fYXeLVqa1XNjl0WPYjhufEd4DlYf5xN/iO2q/2ChCLo/uS/1ldWLj2ffrviPSEhDh5hbRsGJ7VJ7o2lAgWoqrhRKWRfHzn4jyJd+KiMev6aawSrh3HhQNK7ZrfiksCyWicXHP9EVaTlRcrfW/Vhv6S2uFc02+3jeC9c2iZvk64Sup0fuhEgyLcFOLcO8s1nXfUV60/vSZwr3roAg5PVoMlmU9v2kvl7+8Lio+aByWRUuxxr0NZ80+zMcEqp0i5HTrMaytjznX5uv5TcGDWm6nhGVR8+m6f4rfWNFjimgprNLykYgsgg3Nvyq/+S3cyPv9QhFpCei5TdOW/XrO3dbfVUXr8871e8VPQ24T36VfqfdRVVaE7AsIT0G52HD2A1reFgjpfWjHzc/qnAq7tH7o3Vcuqj5aLX7IueaIMSZY4xSyv60vyiJQ7dR9VsTr12Lzt1tEzecbDuPG5gsfEUKIVm7IQlVUEahxdciNNn/zj+S+akTTr2fP4Xmbr6RWy+9b/U3Bg291mN+Uv/2d1m9kWSihiPCV1up29lc2aHW15nRt/GizWdX7Pwrnut1RuXb7XCDk9BzzefC/HSXDzvqP//lvg0GIf8GUrE78y3DllVeSlJSk/3/hhRdy4okn8uabb9Lc3Iwsy5xyyilcccUVbNmyhXfeeYfk5GT69OlDcXExjz32mH7QjdfrZcCAAWzevJl58+bpS4kBGhoaePXVV2lqasJsNhMfH88f/vAHMjIyog66SU9P54477iA2Npaqqiqef/55bDYbgwcPZu3atfpBN8XFxfphLcFgkMWLF1NSUoIkSVxxxRWMGTOG3bt389577+kzE6+66ipGjRpFRwiHw9xwww3Mnj2bYcOG8frrr9Pc3Mzs2bMBqK+v71AnH330ETabjYsvvviI1xxJb+3LAof9f++99+r1P/300wwYMIADBw6QkZHBXXfdhdVqjToM6EgH3axYsYIvvviCpKQksrOziY2N5eqrr+5QD79sA2jLt59++mni4+OPeNDN/PnzefbZZwF45ZVXGDlyJGPHjo36LhwO85e//IX9+7Wlrmlpadx///1H5ecPXa486vcdQRx1I7p/Lgy/ZsOzfxKOVy7jcbTxv2GHl+PRx/Ha619Z1/HgeLnxr2xjJzpxJJy+5+njKvfToAf+yS3578bx+HrlXxgv/1fR6X//u3C8S/7+G/Ki48Hx+A34z/cd/6v98n9VrrPrPvx3N+H/K0qHd7AH9H8Yuu/44d/dhH8InYOSnejEfxmCwSA2mw1FUVi4cCFnnnkmJ5544r+7Wb8KnYOSh9A5KBmNzkHJQ/hfTVI78X8DnYOS/xx0Dkr+e9Dpf/+70DkoGY3OQclo/Kf3y/9VuToHJf/9+G8blOw86KYTnfgvw0cffUR+fj6RSIShQ4cyevTof3eTOtGJTnSiE53oRCc60YlOdKITnfifRueUvn8+OgclO/FfjYULF1JfXx/12bXXXsvw4cP/PQ36F+D6668/7LNPPvmEDRs2RH120kkncdlll/2rmvWrYDMo/3CZgDg+N/Wf/haxE53oRCf+F3G8Mx6PZ4bl//LsSvk45oB1xr3/LmTHthxXuaqW2H9ySzrxv4Lj8RvQ6Tv+LyA3wXtc5Srccf/klnSiE4ejc1CyE//VmDVr1r+7Cf8RuOyyy/7jBiA70YlOdKITnehEJzrRiU50ohOd6EQnjoTOQclO6JgyZQp/+9vf/qn3bH+oSnusWrWKr776CoPBgBCCq6666n9uGfLmzZvJysoiJyfnqNf98qCf40VHh9r8K/GP8qfnkzeRPOEETPEOlGAYxe3jwKzX6P3kTRgsZgwmI41fbmD/gk+I6ZrG6M/+hCU9ATUUwWAyEmlqoXzxN1gzkkibcAJKIMTuuxfhzS+l39zfk3npKRgdNsKNbox2KyZHDNVL19DlgjEYHTYiTV7c2wrZM20RPaZfSvZ1E5CsZkRYxrV+D7tvfwk1LDPwuVtJPXsEptgYIk0t5F07D29+yWHyxA7uxqhPH8MYYyHS1MKGM2YRafRgy03j1M0vgsEAQuD6eTfbJ80FYNCfbyXt7BGEGz3kTVnAiPcfIKZrOiBQghEC5dos4GBlI7H9clACIXz7K4kf3guhaDsiqcEwAPaeGSj+EAazCaGohGpdFNy9CKGo9Ft4C0aHDaPdBghEWEaVVWJyUhBCEKptpmbpGkpfXM7AF24n45KTMRgMNG3YS9518+n3xO/JuuYMDEYjCJVIs4+8qw/pIeWMYfSfdzPWjCQUfwjX2nx2T30ZR98cBiz8A/buXTAnOBBCEKhooGDmG/S89woSRvZBDUaINHmpfG8VdZ9t4MSvnsCSHKfpywCbJj6MZ+dB+s39PWlnj8SSGg9GA4ongNISwFtQAUIQ2y8HIaBlXznxQ3qgBELsuXsR/ebeQNKY/gQqG0CAkBUq31tF6Uuf02/u7+ly3mjMya3+SYLmjfvYfu18TLExDFtyD4kn9gPJALKq62Pg87eRcfFJYJRAVTEYjZS9/hWFf3r3qPpImziaXjOvwNEvh1C1i4i7hT13LyL3lolkTR6PkGUAlGCEkheXU/rS5wB0uWgMvR+4EnvPTISioviCbLvyKQKldXoblUCYYGUDRU99wMDnbsWcFIvBKOEvq0P1hRCyQvPWA6S29pWipz6g54zLMCfFYUp0EKpxYc1IbvXJKkogjBqMoIbCYDAQrGig6v2f6DvnuqPKJRQVISvsmf4arp92MnTJjCg71321ieSTB2JOjCXs9GCKs+v6kGLMWr3+ELbcdPxFVRjMRs1HBMLEdE3FYJCQWwJsv3Iunrxicm+eSK/7JmG0W5E9AfZMX6TJlRgLRgmTwwaShOz2YUqwowTCGK0WFH8QuSVAoLSOmmVr6fPo0eVSfEEki4lAZSP7H3mHYYtnEKprwpaZjBrS7FX72XpO/OrJKP5unvhQK39vIO3sEZhTE6L4i1HCmp6IwSjhK6qmZX8lCcN7YYyNQfb6Uf0hwo1uGlbk0efha7TrDlSx6dwH6PvYFDInjcMUa0OoKmogQt6UBTRvLCDj8lPpdd9kbJnJGMxGMBhw/rQLf0kNXS4ciynejmQ1R/EwWNmg2WtUn9a+Ln5VXW2cH/DMH7Blp6IEQjT+sP2onNfrascNKcaMGnADYLA4MNqT2LB5K11zc4nIEXISLaDKGOO6YDBbUYParA9b1zSGvj4Nc2IsnvwSdk99GRHRZuX3m3sDmZPGYYyxEKhsJP+PLxB2ehj88lQsaYmgqlS+u5KG77ZqtkvRfIG/tJZgRQN77l5E97t/d1i/cfTJxmi3osoqoWon5Uu+xd69i37dnrsXEXG3MPT1aTj6ZGOwmAiU1LFh/EwAxq6aj6NfLgbJQLDKScTpoeD+JZgTY+n35A0YjBK1X20i5eRB2HtlIlnNmouymNg08WEyJ59G2oQTUGWFmNx0/GV12HPTQDKghmVC1U5aCsrZM20RJ37zJLH9u2r9uLoR764S9kxbRMLIPnpdbf3S3isrqq7NEx8ic/I4UiecgJAVbLnpBMrqiMlNw2AyIoR6mFy/ti5zYixqWMaU4ECymDDFxqCGI0Q8fmSPn0BZPTHd0kEIJLMJIcDes8uv9gGW1AQku5WIq0W3s717F40PditCUQlWNqK0BKheuobcG8/FYJT0WDT09WnYslOQYqyYYm1RsShr8nhMsTYAaj/fSP6tL2KKtzPwuVuJ7Z+LEFA07wN63HkxlvQkjHYroRonIqJQvXQNvWZNwuiwoTR5qLjlMRIuP4u400chJcSBZEAym0Ay0vDcX3Eu/gQAS49sen72AphN9AlGKF/8DeZ4O6kTTtB9m+z2sefuRceMzSd+3coJyYAakQmW1bP7zldw9M2m+x0XYYyN0XyHxYTs8eP8aSdhp+e4fIeIKPSaPZmc35+NOcEBkhZPdt78PN78Er2NMV3TaFy1g30PvKX352BdE7F9c7CkxHPw2Y8xJdhJP/9EzMlxBCsbUUMRQtVOEsf2R4qxEqxoYMPYaQAknzGMvk/egDkpFqPdisEoIXsCNHy7hfgRvUEVhBvdBKucJJ08EAwQ0zUdEVFQgmHqPt9Awcw3ATrMiwySxKjPHiOmazrmRIfmN8rqyf/jC7pcbZyvem+VHh/Mydqss0BZHYo3QMH9S8i84jTdd5S9/hWDnruNSHMLcksAk8NGuNHDhvEzD/NnjT9sp9utF7DrD8/Ta/aVUfw9Wi6Vfu4obNkp+MsbsKUnosoKrrW7QQiSTx2E0W5DCYaQvYFflQf8Fm6kXzSWAQtuwZwUS6Ckll1/fIGsq8aTdvYILF2SkCwm5JYAJS9+pudEADFd0xj16RxiclKRfUEC5fXse+gv9Lr38qicqL0vjunWBYPZdJh/dPTVcpc901+j7tN1ms3/fJtmc6NEoKweVVYwWs26z4o4PQCEnB6SxvSP4oYlLZHBL08ldmA3zPExCAGB8o65cTy5r9wSwNolSXtGaM252vI7oQrUUARU7fPqpWvoPvViLKkJqD4/riUf43pjKekP30r8hacjOWJQnM1gNGJMise56APsY4YSM6Qv3u/XEXfBePoCSiBMoLSWTec8qMfW9vGuvc/p9+QNhz0j/a9BqP/Ze7D+N+J49wfuRCeOG06nk08//ZQnnniCZ555hrlz59KtW7fffF9F+ceXBv//xJYtW6isrPx3N+M/EkkTTiCmZybFD79FoKSGcF0ThTNfo9cTN7Hr8j+RN2EmeRNmknTGCSSM7E2fh6/Bve0AhXM/AFXl4POfsnbUneRMOYv4wd35eex09s58k4ELbiF1wnDi+ndF8QXZftVcIi4vnvxSGlfvIv380ex75B1+7HMD4UYPYVcL3e++BOfqfH4efReruk2h4p0fsHZJIvfmiXS5eCy2rml48or4se+NCKEy8M+3dSjT0Nem0bgij5U51xKsaGDwy3cCkPuHiQhVsCLjKvbe+wYJI/vqZao/WM22q7Qli30evgZTgp11p87AW1AOCPJvf4mipz5AMpv4eex0qj5YTcqZw9kwdhp7734V2eNj84TZbD73ASSrmbJXPsezvZBQjYuyF5bTb8HNDHjuVoqe/DtFT7yH4g9S+/HPBGtcWFLiaFy5g7pP11P51x/ImTKBzKvGk3rGMPZMW8TWS/9E7KDu9H38emK6prP7thfx5BXhzS8j4vQy+JWpmhCSgf7zbsJXVMXeGa8TqnGBgOxrzqTvo9fSuCKPQEUD3t2lePeWI8IyfR69juIFH6H4gtR/v5X1p80g89JTGLp4OqH6ZtafPgvn2t2oYW2QLnXCcBw9Mtlw+iz2z/kbKALvnjLWnTSd2H45qMEw60+dQeGT72FOcLBu7DQKZr7J0MXTcfTOIlDRgMFkRHb79Lpyrp+Ao0cmLYXV+IqrCNW62Hnjczj65ZB9zZmooQgNP+ShBMK41uyO0oclOY6dNz6j6WN3GRG3j+RxQ46pD9++Csrf/JpIcws7b3yGgplvMuS1u4jJTcN3oJKw04PvQBU/DfwDmZeegqNvNgAt+yqQvQEUX4jN5z+C6+c9DHtjmt5Gf3ENNUvXUjDzTQYvuotQfTMrc65FCYSRzGY2TphN8YKPsPfI0HUz6KU7KHv9a9aNnUbD11to2liAZ0cxYaebUF0z4bomhKxgMBnZePos6r/ZwqDnbz2iXK61+QhZYcv5D7PvgbcY+OwfUUKRw+ycM+Usaj/fwLqTphOscuLdXUqkuYXSV7/AX9zqC+a+D0Jl44TZbLviSXZMWUCorgnfgSr8pbV4dhQz9I3pJJ0yiKyrz8CdV8zK3OvYfdcrh+Q6aTotBRW41u1BspjY/9Db+v0PPv8x4UYPG8+4D9/BGgY+f9tR7SW3BGgpKGfrJX9ChGV6P3AVgbI6QLD+tBn8NPAWMi49haGL7yFU38yG02fhWpsfxV97jwzWnz6LA3P+2srfUtadNJ1wg4dQXRP+g7VUf/ATqWcOZ93YaeTf9iJycwsbJ8ymYUUefedcR+ET77Gqx/VYM5MZ9OId2HtkUPrqF7jzivHml1L/7VaGvK49kNd+ug4QONfmU/TUB4iIjGQzk3zyILZd9jjlr3+FUFSdhwMW3KzbCww0b9n/q+tq47xkNuHeXoTi8R+V8+3ras8NyRoLRm1ATChhlICbgQP646oq5KUX/owxNhWEQPW7UH1O3Y/2efha3eZys4/sa87U9Z4wqi/urQd02w1YcDNCVjgw529sOG0Gm89/mNwbz9Ft92Pfm2j4diuS2UTDD9sZ+Nyth/Ub17q9eHYepP7rLZpsbh/dp15E3ODu+nUDFtystyvvugU0fr8dU+vARc97L8faJZmmn3dT9uY3mJPjKF7wEX0euZb+824i75qnWX/aDHKnnIW3oAz31kIavt1K9bK1KL4QiaP74uiRyc9jp2sxUaj49lWw/0/vEq5vpu7zDVS89R1IEoNfuxtrl2S2X/00e2e9gTkpDl9xDd2nXRJVV86Us/AWlOPeeoCGb7dSs2wtii9Iwuh+uvxt/bJlXwV77nmNbZOe7FCuX1NXmw9QgmECFfV4dhSz88ZnaNlXQbiuicZVO0gc1ZeNp89i26QnUYJhwi4Pvv1VeHYW491TekwfsPmCR2jeUEDF4m/YfP7DdJ96EUmnDsK99QDe/BLCDW5kj4/ihUvp8/C1evsyLz2FAfNvpuz1r9h6+RM0rtyBv6RO51TiqL64txex974lhOqbST55IAD9nrwB5487WX/qDDaeOYusK06j7PWv8RdV4d5eSOU7KyheuJS+c67Du6eMVT2uR/UHyXn5Qazdsyg68w80PPMOSkMTkXoXziWfROUYafdMoeaxRewbcAl1n60n57oJxA/vFeXb2rh3tFjU9/HrEYpg503P4skrQnb78ewqYcCCm6n9+Gc2nn0/IHDnFWmDdpWNWNITj8t39LhHW8Hj3VNGoKIB5+pdlL3xNaZ4h9bO1jb6D9ZQ/9UW4gd3Z8D8W7T+fMo9xA/pQcTtI1DRQObkcVofO3k62654Atnjo/SVz0keP4Rd1y+k4J7XsGYk6bL3m3cTJc8uI1TjQigqmyfMZs9drxA3uDubz7iPjRNm4y+rJ2X8UNaNnUaovhkhK6zseh11y9fjzS/Vbf7LvKgtRyh9cXmrXPn4CqsxGKUoudo41T4+NP28G/f2QiSzieIFHx3mYwYu/APuvGJKX/qMloIKqt5b1aE/QxVkXX06gYoG+jwSzd9j5VJbLn2cQHkD5gQ7e+55jR/73ERsvxzMiQ7c2wrZectz+ItqflUe8Fu5YU6Mxbe/kqb1eyn586cMee0uLV6eeR9yS4BQbRM1H/8clRMB9Jt7I0JRUAJh6r7YROPKHfR99NqonGhvO19c/eFqFF+wQ/+4MudaPW9pg6+wGm9+Kf6DtQRrXBhtFt1nubcVsnHCbIqeep+4/rmHcUPICvVfbSZQVodr7R5CtS4w0CE3ji/3vQdUQc1Haw7L72R3C5LFpH3e6tuEqrLh9JnIdY0kXHYWCVedR8yw/oT2HaTihodQmjzU3P8criUfI2SFxhf+Rv38JcSMGIjq9bFm2O3ULV9P1Xs/RuU07eNde5+Td83xHXbXif/b6ByU7MRRUVtby9y5c5k9ezaPPvooVVVVAGzdupUHH3yQ++67jyeeeILm5mYAvF4vTz75JPfddx9vvPEGHR3u7na7sdls2GzaW2abzUZ6ejoApaWlPPTQQ8ycOZOFCxfS0qLtt/PYY49RXFwMgMfjYepUbUDkp59+4rnnnmPevHk8+eSTBINBXn31Ve69915mzpzJxo0bAdi5cycPPfQQs2fP5rnnniMYDHYob35+PgsXLtT/37VrF8888wwAP//8M/feey/33nsv7777rn7NlClT9L83btzIK6+8wv79+9m6dSt/+9vfmDVrFrW1tUeUAbSB2rlz5zJt2jSWLl2qf75mzRoeeOABZs2axRtvvIGqarPjduzYwezZs5k1axaPP/64fn1lZSWPPfYYd955J19//bX++YIFC5g9ezYzZsxgxYoVUW1///33mTVrFg899JBux1deeYW33nqLhx9+mDvvvFPXI8Dnn3/OAw88wMyZM/noo4861OOxkHLuaOo/+omUc0dTvfhrTPF2gpUNmOLtGFtnHxjMRiSTEQQknzqIlv1V2LJTaDlQRdKYfoiIQtjpIVjTBIB7WxGmeDsZl55M7RcbMRglWgoqMDpsGBBIRiMRVwu1S9egBiPULl+PZDVhy0rBtXoXstvXep9CTAkObRdjIYjpmo4xxsroLx7HnBSHNS0BS3riYTLZe2Zw4HGNFwef/4TEMf0ASDtnJLLHD0D1339EMpuIHdgVgKaN+4g0a/WmnD4U755yAmX1eHeXaW+QJ44ibeIoqpeuAcDROwslEMaSnohnWyGmeAeW9ERybjgXuSWIvUcmNR+upm75emxd0zHFO7D3yaRpQwFpE0dT+dcVpF8whrhB3UAIzIkOapatJX3iKNSITNJJAzE6bNR/sRH3tkLUUJj080+kZukaUs4YTsWSbzElOBCqwOiwYUlPJGFEb/wldSSc0Ju65eupXb6eSHMLaeeNRghIOmkAssdP89YD+IurMZiMmBMcmOJiCNU3o3gDiIhC7fL1xA3sTtmrX+ArrKZ44VIkswlzcpyuA8UfoupvKzHGWAjWNmGMjcEUa8PcOrsp7awRVL//o25HW3YqlX9dgWQ24i+qRrJZMCfFUbt8PdlXn6HpVQjs3TMQqootJ5WWfZWknzcKxR/C3jMDyWLCX1J3mD7SJo6mYsm3WDOSCJTVYbRZjqkPX2EV8cN6Ea5v1ttoSUvEuSYfyWahZV9lVBvTJ44CtOQ4tn8uwapGAEpf/QJzajzG2BjsPTNo2rjvEHcdNirfXQmA4vVjSY7Dkp5I2sTR1LTyyL2tEHO8naZNWrmqv68i7dzR1C5fhzkpjrrPNmCKd2DLTsYgSVjSEwm7vBjMpiPKlTx+KOEGdxTP7d27IGQlys6S2YRksQBQ/ubXJJ40kHB9M0knD9D4Fe8gWOM6VG99M978EhJO6EXpy5/jK6yi4fttmFPj6frH8wnVuqj58CcAnKt2RMlV+tJyksYOQHb7dXuZ4h3Ufb4RU7wdS3oikaYW1GD4qPZCUWn8IQ/3tkKdv5LDhr+kjkBZfQf8rfoFfzXdq1H81TgQbmhGDSut/TsbtbV/N/28W+/fjt5ZGCSJyre/R0QU6j7fQOqEE6hZuoaY7FQqFn+DKd6Ba90eTA7rYTw0xdtp3rIfS3IcqqLiK6zCnBQHqoo5OU7jTbwDU2yM9gDa6jv/kbpkbwBTvB3njzvx7C47Kufb19WeG2rIh2TRBrhQIhhMVuLjYkmIj2f/vn0YDBIYJIQcisotkk8dRP0XWoyq/mg1aedpqy7SJo5G9vipWbrmkO2StFlKbbM6FF8QX2EVcQO6UvbqFygtAUpf/RxzajyW9ERsuamH9RtrZjJV766k7LUviRvUXZNFFdH9MN5Byrgh1H+xkeaNBdR8sg5TbAwAXS45mdrl6xACPNu0wYnYAbmoETmKU5LZRNzAblQvXUPZm98Qk52KwSSRcsYwPSZ4d5dikCRSxg2h4Yft2kzELzaSfv5ojHYL8UN7ULt8Ha7Vu6h+dxWS2USovpm4Qd07rKtm6RrK3/waW3YqBpORlDOG6vK3r+tocv2autp8gHdPKbH9cqN8qinegSU5DqEoWh9t9BBpbiHhhN6Uv/k1BpOJmqVrj+kDwvXNlL32JWnnjUbxBRGygogo1CxdQ8TtRzJrfNBilC+qLyeNHUDdF5vwFVZTvvgbbQYTkDZxFLLHT/UHP1H1t5UYDBKSzUJMjwySThqgDyCJiELimP7Uf7ERIcC9tZC080YTP7QHqqxS9bcViIhC89LvMaUn4V2xScsJ3v9GW+0gKxCRaQ/HSUNxf6bFt5pP12FOdNC4Ii9Kb4GKBt1vHDEWnTua8te/JO2ckVQs+RaEwOiwHlYuflhPqv7+I7XL1x+378i45BQAUsYP1ftixOkFyYA5KY7UCcORvdpLn5Z95Xh2l5E0dgD1X2wkYURvRETWZqQJQaTJS6jGhRoI495yAFO8g/QLx6AGwzRv2kfzhgI9bsSP6E2gpI60iaMJ1rho/CGP1Imjca3agTE2Rs/h4of0wFdcDUBs3xwQYElPPMyP/DIv6vK7kzS5zhiO7PFTu3wdaljGYJR0uY4UH4QA56qdmFPjseWkIsVY9D5mSU/AYDLRvGW/HsMST+zfoT+zZiSheINIVhOB8vojxKKOcynQVtlofWW/nkvF9MjU+uJZIyh/46tflQf8Vm7ED+1B5TvfA9oLWEtaIvXfbSOufy7e/FIMRgnJaonKiQBSTx+CJ78UxRek9rP1xA3qhik2hthBXdv54iLdFx/NP8Lh+bm9exdqP1sPQNygbghVxZKeqPms/rlH5Ua4vpnY/rmtvuJHvLtLMVotx+TGr819tdgVIHXCcL0dbRyKuP2YYrX8PH5oD5RAEF9hNf7iGjxfrSFSVU/i5ecgVIHzjaUEtu3BEGMjdKAUWv1OYNteRCiMqUsqIhDqMLa2j4u/9B2BsuizHjrRiV+DzkHJThwVb7zxBjfddBPz589nypQpLF68GID+/fszd+5cFixYwMknn8znn2tT6pcuXUr//v1ZsGABo0aNorGx8bB7du/encTERKZOncqrr77K1q1b9e9efvllrr32Wp555hm6du3KsmXLjtnGAwcOcOeddzJnzhyWLVuG3W7n2Wef5ZlnnmHw4MF4PB4++eQTHnnkEebPn0/Pnj358ssvO7zX4MGDqaqqwuPRpuX/+OOPnH766bhcLt577z3mzJnDggULKC4uZvPmzUdsU79+/Rg1ahRTpkxh4cKFZGRkHFWGoqIi7r77bhYuXMjGjRspLi6msrKS9evX88QTT7Bw4UIkSWLt2rV4PB5ef/117r33XhYuXMiMGTP0+1RXV/PQQw/x1FNPsWzZMuTW5aB33HEH8+fPZ968eXzzzTd4vdqyt1AoRJ8+fVi4cCEDBgxg5cqV+r2am5t5/PHHuf/++3nvvfcAbXC3pqaGp556igULFnDw4EH27t17TBv9EpbMFELVTv13uMaFNTNF+52VygkrFjJ29xKa1uzCX1qnDeoJQcbvTsLRO4uEE3rpS74ks1G/b7DGRUxuOi17yyld9CWnbX+VmNx0hCyQWwLIHp9+bajaSdKY/jSuzNM/G/jn2xn6+jSErFC+5FvqvtiEOcFB3PBeOHplUvjEe5ji7MT0iLanthzHQLjGBWizAoytS+DM8Q6MDitjVsxj1KdzUEMR4gb+YmawUUINhvVBJ9kbwJTgoNvtF5A2YTiR1gFTW2Yy4ToX1sxkTYYaJ9bMZNLOG4XvQCXWzCSCVU5C1U6sGUmEapwEyupJmzgKa2YSjl5Z2LJTkD1+fIVVCGDYO7NIOnkgZYu+xJqRiOzx60vDg1VOzPF2glVaPb3um0xM93Q8+SX4S2qxZSZjzUgm4vTo5ULVTiSbBVtmMgceeYfE0f1IHNOfLpecQtHc9wnWOIk0t+Dom0uk+dAm/xG3NnAbqNB0EKx2IRBYUuKxZSYTrHLquhayisluJaZbOqFGDwkn9GbMinmkThhOyKlxO+3ckQhF1Za3GI2EapsI1ji1e1W7sKTGE6xyUvzMMq292Wn0um8SxQs+wtaq35iuadry+NYBkGh9aLpGkmhat0e/99H0AWDNTEINHXrYFLKCkBWsmUnED+uJJTWBtLNHEKzWllPr/FJVbUlOq24QGh9smcm6Hs3JcSAEovU6oahIVjMjP36EhFF9onSohmVsrQ9mwdombBlJ9J9/C7LHr8sTKKtHDUWwZSaTft5obRnVEeQyJ8Wi+EO6XIo/SNzAbpo+2rVP9gWwdknU5TAn2FFDMpaUBIJVToI1Tm05s0li5KePMurTOaSeNUKXP25wD5yr80Fog/T2npn0uOcyRn06h+RxQ6LlqnZhjI1BlWXdXjoHWn93uXis7mOOZC8kiVBDs3bPGieyx4+1SyLxw3oy6tM5JI7p3/pSQxCsaDiMvzpXovirDcoYHTaMDqteV9uScNCWz45dOZ/Uc0eiBEJ6v/QXVmOMsUbxMFjjJPvq0wlWHc7DLhePxfnTLkyxdn3JaRsP25Yrt+nD3jtLGxBp5fyvqSumWxesmSmE6ppBCGSP76icj+or7XyAUGWQDvlzg9EI7Q5fEKrS+tkhmJPjon1WtSuqXmOMRdd9m+9p+x7AlptG3NCeCFnVbdfl0lMw2ixk/O4kQjWuw/pNTE6apofWuiIuL5aUBJrWH4qFoYZmFP8hm4XqmzCYtR2TzEmx+AqrOPDIO/R59DoMRolud11Cw9dbCFUfqkv2BbGkxEfVpYZkrF0O8QnAYJIwOmwMeXkq9V9vYdjb95J06mBkTwDJasZXWKVfq/iDZE0eh6+o6hd1BTqoK4K1S3KHdY1c9giJY/p3KNevqavNB8jeAKa4GHrNvpLUCcOJuP0Ea5yE6ppAkrBlp2Lrmkb8sJ5IZiP9nr4J5+pdOH/a9at9gC0zGVtuGpbURNSwTLDKyYFH3sGUGIstO4Xs68+iacMh20XcflRZieKUwaLJaMtMjuJUpLkFNRQhYXhPwk4Pg164nTEr5jH4lTuRvQGEonLgkXfI+f3ZJJ86iNw/no/s8enl5Vot3qnyof4hNzRhMEXz3JgUj+r1gYCeX7zECe/OBqBp3Z4j+rYjxSJzQnQMkywmvPmlh5UzmIzUfrKOULXzuH2HOTlWL+PonUXfJ35P5uWn0lJQTqS5hbjBPbBmJHPwGS3XV4IhVFlGKCppE0cRdnoxxdk17plNOtfiR/TWcp9zR1L60ueHtrORFayZydgykglWO7H3ysTeM5PEsf3Iuelc4ob3IlTjpOcDV3Ladm25evmbX2u89Ab0uNP3T9dj76nlebauqYflRbbslFa5kkkc2Yf+82/BuXoX/pJaPb9p4zwQFR/a+GC0Weh532SClY2aHexWeky/FDUU1rYdaeWeJT1B12Eb99LOHYns9rX2PzOh1oGqNv7CsXOpmK5pYDAw/J2ZdLlwDKFGD9b0BHrOmqTnUr8mD/hncKO9j9FeHshYM5IJVTuJNPswOaxROVHG5ae2bsViRigKodqmVu67sHdNj4orbb44VOWkdNGXx/SPbfm5NTNJ06tRQvb4CVZrssjeADFd0xn74wJSzz4BuSV4BG5o9lIjCnGDe+AvreuQG8eT+4KW3yWM6suY75+Oyu/afNvYlfPJ/eP5+Iqq9frk2kYMkoQxJRFjUhz2UYPotvR5TCmJOE45gfYw2G2ISAQhBCM+fIgBC/9A7IDcDm3W3ne0l+1/GUIY/uN//tvQOSjZiSMiGAyyf/9+nnvuOX2mXttMOpfLxdy5c7n33nv5/PPPqaioAKCgoIDTTjsNgBEjRuBwOA67ryRJPPjgg9x7771kZmbyzjvv8NFHH+H3+/H5fAwcqC2FGT9+PAUFBcds59ChQ4mN1YJbfn4+5557rv5dbGwshYWFVFZW8sgjjzBr1ixWr15NQ0NDh/cyGAyMGzeONWvW4PP5OHDgACeccALFxcUMGjSI+Ph4jEYjp5122q9q26/F0KFDiYuLw2KxcOKJJ7Jv3z52795NSUmJPlMyPz+furo6Dhw4wIABA/TZpW2yg6Zzs9lMfHw8CQkJuN3azKWvv/5anw3Z2NhITU0NACaTiZEjRwLQs2fPKL2MHj0aSZLIycnR77Nz50527drFfffdx+zZs6mqqqK2tvaosu3evZv169dz//33658ZDNG/AT1ZQVXJO2sWm064lbgTeuPokwVAxTs/sO/Bt2lctQMhK/T703Wt5X5RoQGMsTbSJ47i59F30rx5H5LNjC0nNeqytImjEKqg9uOf9c8CpbU0rsyjad1eMn53MvEn9Eaymgk3NBMo15bIYJSwpiUcVucRIQTF8z5k01n3s3/OX7W9jaxH3863ZtlaQnVN1H66ATUs0/Wmc6MvaDdLyGCUiBvWk2B5fYcNKXn2Y3JvPIfEMQP0BAnAGGdHKCqbzn0AX1E13W67EGPr7OUjYc+0Rbg37Se2Xw5Gu02brWToWHghBDk3nI3vQCXeXSVULPmGgc+3W/r+y2IGONyYHXxmOKQCyWQktn8ukSYvm866H6GoZF5+KlKMRUvuA6EoXbW1q/19sq4+nYjTS/OW/ZQt+oq+c65rNwvraIY1gMmIJSUO55r8Q/c+ij46vKcBIm4f++5bQsM3W/CX1ND7/slINvMh2Y/QjMNmohv0LwDYecOzKMEw+x56m5jcNGIHdY+6Ti+vCpRAiF03PospwYGtm+Zbip/9GFtWMoNenooxxqon3r9KLjrQxzHU2Yaw003z5gPsvv0l9s/5KwOeuQUMBno/cCUHHnkHxafNdDcYJSSzkYKZb3Lg8XcZ+PytHevlFxW0fZ919emgHBqM+rVyqRGZ0heW0/DNFvbP+StDFt2FZLN0KJZARN+jHX+1/w3tKG6IqttfVkfetfPwbNVm03UMrYz28kUh1NAcpXfJqu3TGarWlo8dVlf7QT8hwHC0tLDjurr87iT8RZVH7mu/hhtHqS+63DEv+UW9R6gbMNqtDFsyg+J5H9Lez5S98gVKIEzjyh3YuqYfXtcvbhk7oCuB8jrN30Rd+4vG/kIfOTeczYFH30H2+qldupacG84+al2H5Dp031BdE+7txYQb3BQtXEr29RPYNnku/sIqjHbrYbyUrGZt/7FN+39DXc06740x1sPk+lV1taJ22VoUf4g90xahhmVyW2NdwzdbUcMRBr88lX5P/B5P3kHUiMKuG58lYURv7L0ytdv9Sh8wbMkMfAcqQdU+z7nhbPwHa/DuKaPx++0kjhnwizYe7STiwzllMErEDelBxTs/sOms+1ECIX2fwZwbzubgM8vwFVVT8+Fqbb/bX+JYBx+3VamqHLzoLjaf+5A2aNstPao9bXL/2v6VOXkcCKG/nG0rZ0rSXnD59lUcqv94fEe7MsEqJ7tueo6aj3/GmqkN3CSPH4JvX7n+QqutxVKMhfQLxtCyrzzalq1/e7YX4d5eSMueMjImnabvg6pf0yq7wWREMhupef8n3Jv3M+TN6QBUvf09a0dMJVTrIv2CMWAAoSh63Dn43MfYslIwxsbQ4aNyuyZ595brvNT27eZwirT7v40PSiBM+aIv9UGwXrMmUfnOisN0G613AwarmR7TL203G62jPODouVSorokNE+5HDUUoe/0r+jx0lbYXakRm7/TX9FwKfkUe8E/gxuH3i+bvIQoIpBgL3W87P2rgUa8n+uJ2txeYEhykTxzFlgsfOaJ/jLrPEWJH7bK1+Iqr2XjmbNSwjDk+5ohyGYySnreIti3G/gm5L2j5nb+klu3XPB2V37X5trxr51Hz4WocfbKj7yOExiRJQoqPpWzSPYTLq0mbcUN0da36L796JpvOvp/dd72COTGWxLEDjqibY/ucTnTiyOg86KYTR4SqqjgcjqjlzG146623uPDCCxk1ahR79uyJWnJs+BVOyWAw0Lt3b3r37s3QoUN59dVXufDCC494vdFo1ANFJBKJ+s5qtR527/YQQjBkyBCmT59+zHYBnH766cyfPx+LxcJJJ50UVfeRZGlDOBw+Lhk6uqcQgvHjx3PNNddEfdd+ZukvYTId6tKSJKEoCnv27CE/P58nn3wSq9XKY489ptdvNBr19rdd3waz+VCS117+Sy65hLPPbvfwdAwMHjwYgJNPPpm1f7mCzBsnEjeiD/1euZum1buwZqVgyUwmVOvSfwMoHj/u9XtIGNEHU7ydiMtLsNpJTNd0WgqrSTihN7I/hCofarMtMxl3XhHdp15M7KCujPzoYYwOG+VvfkPODWdjkLTEKHPyOOJP6EXV33/Uy2ZOHkfq2SPYdsUT9H7gKvo9+XvUsIwailDx1neUv/YVA/98G6lnDKN5834G/vl24od0J1TbRN618wCBJTOZcI2LHtMuAYOBsSvnE25qwZatDYh6d5WAgagZZZqwautsPe06yWpGDUYI1bpw5xWR1PrAFKxxETekh/5W3JqZQs5N5yIZjaSeM4q6z9Zjy07BmpVCqLaJ9IvH0vO+yQhZWy7jO1BF7MCu2sbsyXHUfPAT1vREbXZlrQtbVgqmeDu5N59L9jVn4uibQ9jlxZadQqjGhS07BUt6Ig3fbSPrynGEapuQLCbMKfGY4u0YjBLWrBTUYBiDUSL3xnOJuH207C0jUFJL9zsuIlTXrB3Wsb+CzCtOI3ZAV8aunI8lLQEMBmJyU2nevB9bVjIGDISdXoKtdQNEnF4MJgklECJY7STS6MZfqu335d1bTvJpgxm7Yh4x3TMwSAb6PHKtloxeOAalJcjgl6ZiTorV3npnp5Bx8UmIiIwtK5nqj9bQc8ZlNG/WHqID5fUkje1P7ECtjb/UR9o5IxARmZaCCmyZKUfVR5vNQjUu4of2YPCiu1ADYQxGIwZJoqWonC6XnIwpzo6/tJ64Qd2wZaUwduU8Wjuo/uBly0oGA62zP10kje2Po082SWP6gcGAoTXRNliMYADfvkp8B2tIHNWHyre/I+L0IllMpJw5nEHP34ZktyJ7/JgTHQTK60k9fRi2zBTcWw4QdnrZdvkTJI0dQMoZw6LksnfvQkxOGmNXzifS3KLP7gAw2m20FJRjtFv1h/CI04vJEYMtJ5WxK+fr9UpWE4GKemzZKdgyUwhWNGJJSyDl9GFk/O4kffN8946D1H+9mYRRfcAAgapGVF8IW3YKtZ+uR8gKksUcJZfSEkAymXT+ttkptm8Opng7B/70Lj3uuqRD/o5dOR9rVgqoKta0xFYfk4LBKOHZWUzCqL4kjOyDKcGh93lbbhq042/E6dXrbs/flPFDGbtyPoHKRt0fhGpcxLfr321trfn4Z9IvHKP3S2tWMkowrPMw4/JTsWYksW3SE4x4/8EoHlpSEzAYJfo8ei0Rt09/KRGqcSFZTdpSynZ1SRYTBpNR5/yvqcuWnYqjVyaSxUzXP56PZDHh3nkwivMxXdPa+el2faXdAI1BMmGQTJgStYcoIYdAMrX73ghq9N7REadXt51QVE3v7Wz3/9g77/ioqnXvf6e39N4hhN577yBgwWMDFRUL2EC6gAUPqCgqigcVESnqsWOXroi0QOglJAFCem+T6X1mv3/syUBoau59z7nn3vw+H0tm9tprr/U867eeveYpluyiwNw3yM5ZKXqi9d3xKvJgLS0eu0k84LlEdkjEcLX4OwajTowk6eExJN0/CqlaiaOsVrynRIIyJgyf04XpVH6gHwBVVBgyrTrwXIn3jECqkAfWiq5NIvETh3Hu+Y/p8sEsyr7YRcKkETirDIG+lJHBmE6JfQk+H87KerQtY3FWGQJ9CS5PoJCHKjoUj8FKyoM3oE6KRhasBa8v8FIaP3EoUpWSnGc3IPXr+sW+QjCdKrhKX/VX6UuNJasIW2EVyY+MuWJc1+rrehygTogI7HUN3O6zuyj/eg9xfxuAtlUcEkRvofr0bDGM8zoc4PSnktAkR6NOjvbzjCKgD/ETh+GqNiDTqKj8MZ3Y2wYGZKcI0SKVyxvrlERCl9VPoQgPxnyJTinCgpCqFJizinCW12E6fgGAim/2kXD3cCQyKfETh3Hi3ldxVtZTtSmDlMduImHSCNovewR1TAggafSjgzw6HN9lodtevQlpsI7wybcQPmEsXrUGn91J1PBuV3Db1fai5CljSZ11OxKFTJzvxEhkGhXhgzrhNtquaBfkz93Xf9frKKNC/xJ3NBxMaNskIHh9V6zFyu/3k/b0XeDzIXW60baIYfCRdwPRLxKZFG1aPMqIYKJv6IXg8yFRyFF6fdgKLv4Iro6PxHjiAiFdU9G1T8atNyOVi1ERsbcPIvZWMcS6PiMHTWo85jOFBHdLJahDCzq+Ox3B48WUWUjk0K5k132A3P9DbcNYvBYHurR4HMXVhPVuc1EfEiPxOT2NxqUI01Gfnk3yI2PwmO1Yz5UQMbjzxfXlt2/UydEBfRA5Zi9pCyeiTowktGdrYm/ph1StFEObvT6UsWFIpFLULaNQxoRhyS4ipGsqmpQYMc0QgERCzC39aHm2hLjbBv4pW8pw+By2/EqkSjma5Ghk/r3bbbCiTozEnF1McKcWyDSqq9oByujQ/7JuuOstgTYJk0YQ0q0VnVfPEG0ipQJnRRmqhEgUYTq8NifqhAiclfW0mn07QR1bIJFJUUaGINWo6PX1c1hzy1DHR2A4cQFFWFDg8LSBiyOGd8VeXE38XUOvyo8AsiANrebeSctp4zGezBNzlHp9yCOCUfvtak1KtLi3CQLGY7nE/W3gNXUDCdTuPEH11sO0fv7egO17Nd34K7YviPads7Ied62pkX3XwG0NfJM89cYA10fPvR2pVo0rvxSJQo7lFzE8XarTiiH2ahVY7QD4rHYkCgWeOgOgQ6ZW4qzQE9ojrZFNc7mcG7i+Gc34q2j2lGzGNaHVaomJieHgwYOAeDBVWFgIgM1mIyJCdKPfs2dPoE2HDh3Yt28fACdOnMBqtXI59Ho9+fn5gb8LCwuJjo5Gq9USFBQU8EDcu3cvHTqIhzHR0dGBNpfmN7wcXbt2Zfv27YG/LRYLbdu25dy5cwGPPqfTSXl5+TXvERERQXh4ON999x3Dhw8HoE2bNmRnZ2MymfD5fKSnpwc8OkNDQyktLcXn8zUK6dZoNNjt9sDf1xtDZmYmFosFl8vFkSNHaNeuHV26dCEjIyPgpWixWKipqaFt27bk5ORQXV0d+Px6sNls6HQ6VCoVZWVl5ObmXvf666Fbt278/vvvgZycer0+8Hx/FhUfbefczPew5ZZRt/0wCVNvwmu2oU6Kxmd3BqpJS9VKwoZ0xXqhHH16Non3jcR0Io+gtol4rU7M50oD4Q0Aob1aix4nPx5EplLgqjJw9oWPcRsshHRrhaO0FkVkMPETh9Lyqb/htTio3izmcYoc0Y3UOXdwcvIb+OwuBK+P0k9/o+j9TbjqzKRMvRGpVkX4wE547S5c1QayZ68mY9RC/4Ek2AqqaPt30XszpEsq+r1nxCIVO44Sd7uYO6fljL8BEup+P3XFvNTtzSS4Uws0KdEkPzwGmUZJ9Y5jeGxOkItUbcsrR6ZV4qo2ENKrDR6zDalCLOLh1pswHj1P/N3DiL1tII6SahyltRy/8yXxObYfpcWTt1D6ya9YsosRvD6Cu7YiYeIwanedJLRnG6q3H8FrdeCqM5OzYB1uk5WabUdIuG8k+n2ZJE8Zh8diJ2JYZ9xGK65qA6YTeWhbxWE8cYHY2wYSd9tAFOFBlKzfgTWvgqL3NyEL0pDy+M04K+sRvF7cBgt1u06hig7FXlLDoXHP4ao1Yc4uosW08eJcTRuPz+3BrTeLh6AThgbk7LW7UMeFizkMJRKMx84DYo4dwePlwKC5HL11MbYCsSiKs7wOt9GKs0pPxuiFuGpNlH25h4QJ4sGqvawOiVQqFs2xu6jZLh781+w4Jh5MO1yN5iN+wlBqdhwl4e5hOGuMaJKj8Zht152Pi/c8ikQp58yT75KzYB2uWiOx4/thOpUveir4BDTJUYQP7Ejuq1+RMeoZMkY9g+lkfuDQuuW08bjrzLiqDdTsOIY8REfljwfJWbAOr9UpHp5oVbSceRvuOjMeix2ZRoW2dYJ/DtvgMYmVp49NXIrh0Flqdhwj/p7hSNVKQrq1wmO2Edy5pTiuGiNRY3oiuDyNxuWsqid36RdkjFpI1Y8HROMaSJg0Ap/bgyW7GNOJPFTRociCNEgUMnxuD/UHc8gYtZD6fWeo2XEMZUwYhoM5on6ZbQR3aoHHbKPwnR859chbSCRSnDXGQB6nltNuxV1npvqng3isduInDEXbKh6ZVi1W7S2sCty/bm8m8lAtNTuOBu4f+7cByEN0nLh3GcaMs9fU3wx/YQRkUqJu6EForzYIXi8es5263afRtooLFCFy1Rgv099bL9Hfo8QH9LcNXrsL08kLZIxaiFQuQyIT17c1rxypRlzfMbf0C+iUOinK/4Il4dC45wAJtb+dIH7CUBwVdcRPHIb1fBmq6LAr9FDw+Shc9TOuWpP/pf1iX0iluPVmUR8uaYfXBwJ/uq/DY57FWW2g9veT6Pdl4jFacVXVN9L5hhxul/d1qW5IVTq8Nj0eQxkeQxk+p1U8iATatW+PIPhAuLKgXX16NjHj+4u6N3FYI9nJgjTETxgakJ3bYMFVbaDj209Qt/s0+7o/ScaohZhO5tNi2ni0qXEB/Qrr1RbL+VLiJwyl9KNfyFmwDo9BDL2NnzCUjm8/jr2kGntJDVU/HmgkY4/Zhn7fmcBzybQqnDXGwFqJu20Qzsp6Wv99Ej63GO5ou1COtlUctb+d4NC45/CY7Zizi0mYMJSEiUMxZxcheHzU7T4d4MPIEd3wmG3U7TtDaI/WYogfkLv0C+rTszAczSXutkFEjuhG6+fuxedwYT6RF9CPxn0VET9hKAkTh/n78qLffTowroa+9PvOkPTwGLSt4hE8vivGda2+1CnRV3CA8eh5kXsmDMVrcyDVKPCYbWhbx+Ox2il850fy3/4e85kijCfyaDn9ViKGdiakW6vrckB4PzEPX8e3H8d44gL7uj/ZSB/cBot4eGKwiEUlvL7A88XdNpD6Q2eJHd/Pr1NDcVToyXzyPc7MeB95kJaECUMJ7dVarETvdGPJKQmECwNEDOmMvbiamPH9cVbW03LmbdRsP4pMp0bw+tCkxHBo3HP4bA48NXqCR4t9abq3w2e1w1UKN9qP5+CzOckfP4P6A9l4rE50bRIbcdu19iK3wYqr1oTez7kpT9yCpmUsHpMVj8nauN3JfFTxERiOnKdw1aa/zB1B7ZORKGTE3jqAsk93igVBln4RmPvkqTfic7pxGywcGrkAZ7WBo3e+RPG6bXiMVvTp2ehaJ7Kn46P4XG4KVv4opvmpMaCMCEadEk1on7aiLu4/g7ZlLI6SGoI6t0Tw+XBVG8hb+gVuvYmid38Sc++N7iGm1dGqcVbVc2jY02SMWojHZEPiTwFkyS1DIpPiqjaQPGUcSCXYiqqo2XEUr9VBzPj+hPZqg1StpPjDrRybuJSzC9eJ47pnONE39cbrcAXsm0vX16X2jbOyntYv3Ie7zkxQuyQcpbXETxjK0b8t8Rc4s6Lfc5qClT8g16op37gHe2FVQH8jBnXi5OTloqfvmUL/3Bip/OnAn7alFJHBhPYW7QCvxYHHZMOtN1OfkS2uRasdZVToNe2A+oyc/7JuVPnzNdbsOIoqJgzTqXwKV/6Iq9ZIzNheor3fPhmfx4vP6SLutoFU7zjGhWVfszPxPqo2HaLko18QXB5qd53CeDIPj9lG1Y8HCevbLmAvNnCWtlWc6OQQqr2CHwN2i9PNgUFzRJt52xFibuor6kZ2MRKpqBtJD94Q2Nu8Ngc+t+cK3cgYtRBzlpgbXhkR3Gj/uZ5uXEteDWNpsH1lWhWJ940Ui7JpVY3sO7fBAoIg/uiiU4sHr20TqdtzGq/egKdaj+G7X5DIZWj7d0PdrR2Cyy0erDoaO0x4qusI/dtI//yMBIkEy9mSK2yayzlHfcmPkP9bIfj+5//znwaJcD0XsGb8n8Ldd99NeHh44O9bbrmFvn37snbtWgwGAx6Ph0GDBnHXXXdx5MgRPvnkEyIiImjTpg15eXksWbIEs9nMypUrMZvNdOjQgcOHD/Paa68REhISuG9NTQ3vv/8+9fX1gVDjRx99lLi4OAoLC1m7di1Op5OYmBimTZtGUFAQZWVlvP3226jVajp37sy+fftYtWoVu3fvJi8vjylTxMpfDoeDdevWUVBQgFQq5a677qJfv36cOXOGzz//POAheM8999C7d2+uhfT0dLZu3corr7wS+Gz//v388MMPAPTo0YP77xcPoDIyMvj888+JjIwkOTkZh8PB9OnTOXv2LGvWrEGhUDB37ly8Xu81x3D8+HGcTieVlZUMHjyYCRMmAHDgwAF++OEHBEFAJpMxZcoU2rZty4kTJ/jyyy8RBIGQkBBeeOEFNm7ciFqt5tZbbwVg3rx5LFy4kPDwcJYvX45erychIQGTycSECRPo1KkTDzzwAJ9++mlgHMeOHWP69OmsWrWKXr160b+/+EJ16XVbt24N5J5Uq9XMmDGDuLi4RtdcC7kLPqTyn2JC67RlUwkf0R15iA6fw4XHaKH4H9+T/NRtosdSSgyV/9xB9otfoWkRQ7/tryAPUouekQK49WZKP/sNVWw4cX8bgM/l4eSDb2I6lU/7ZQ8Tf8cgMRdadT2qyFDxpV4qQaYVw0/cdSZkWhXV244S1qct6oTIgEeos7yOjBueBZ+PTu9OJ2p0DzEUzevDeOw8R29dIurB58+IFQir6gnu0pLePyxGqlbiNlg5OGI+7hojMTf3pfP7M0QvN0Gg6MOt5C7+FAEJQ0+9LyZGDwvCrTcjIEEZEQQSCe56M64aI4IgelaqokPx2p3YcssI7pqKz+7i7IJ1dPtkPul9ZxDWtx1tX34QRXQoeAWclXqyZ60mrG87Eh8egyouAntxlRh+4/GJhV0So8QDCJmEog+2kv/GRjq9N53YW/sjkUiozzjLifteo/O704m5sQ/IpCAIuA0WTt73OmkLJpI9dw3BnVvQbtkjYuJ1m5P6fVlkTn+X0O5ptFv6EOrkaOShWvAJOEpryXx8JV3XzUERHowsSHxJK9mwg+J12+m75SWU4cEglSB4fLiNFsxnitD5DS5VbDg+p1uUoyBgOnFB/BVeIcdeVI1LbyZiUEe8dhfZs1aTcM9wEh8YjbNa/GVb8Hgp+3I3YX3a4ao1ETmsC4rwi95ahsPnEDxesmavoe/ml1DGhiJVih6KxmO5HL39Rdq9OJnIUd3RJEfjrDbgrreQPWv1H85H1KgetH/14UA+Na/dxbE7XiLtmbuJGNwZMehJgqfeTPGGHYT1aUf23A8J7dmaDq8/EjjYEbw+jvxtCcajuQw58q7fa0v8/NwLn9Bq3p0owoORSMSXKsHlofKHdBLvHwUIeCwO8pZ9ReqcO1DFhCEL0uAor0UVJ/5CLwgCPocTpDIEjwdFeDDlX++mbueJ648rLlz0hPAJZM18n4pv9zH4yLuoEiKRSCUIPoGKb/YS1D4ZRVgQrloj6sSowHwIPgFXjQHBJ8pJGRmKq9aINjUOS24Z2pZxSORSfHYnRycsxXwqn07/eFIsOuATcFTqOf/CJ6TOuUP0YPJ7ZyijQsUxOd14jBbRu8NgDeTncpTWom2TcH15+T087EXVlH66k4SJw5BqlGiSonHpTZSs207lD+n02fLydfRXQBUb0Uh/3XUm5MEapBoVgseLOasQRVgQiogQpHIZ9tIa7IVV1O3Pos1z9yCRSbFdKCdjzLO0e3EyiQ+MQiKVIvh8CF4ftTtPIFMryZ67hvgJQ2i1QNxLGsblqjcTc2MfFOFBSKSSgB5asos5PfVt+mx+CUVESCDPpa2gkoPDnv7Dvhp0Xp0YJb4k7jxxXZ03ncpn8JF3RQ7QqUSZu834rKKnvESpRaaLIv1gBqmpqVitVpa//hqjBvfh7slT/R6UAs6KerJmr6b1s/egCAvCnFlI5vR3EfzVS9sve4S4uwYjU4uyznx8JVKVgj6bXsJjtuMoqxVzCK/bRuvn7xVzoQlgK67ClltOzvy19Nn88hXrRtc2CblOjdfhwlFaK+YELq8jYnBn7GW1ZE1/D7fBQpc1s9C1SUTiP3x21RjJW/4NKY/dJH4uleAo1+Oqridn4Xo6LH80EPZbte0IEf07oPV7oUpkUnHvM1rEvG0RwbgMVgSXC5/LiyYpCsEnHig7ymsxnS4ge+4a+v2yLHCg7yitxWO0YjyWS3C3VoG+qrcdIfwP+7IguNyBvvDrz+Xj+rN9KcKCkMhlYo7JmHBkagU+lwevzYHX5kKqUqCICMaaV45MqQCZFG1qHBKJBI/VwfF7X70uB6hiw1EnRGLOKQKvPy9weR1h/duL+6B/P/IYLVR8t5/Wz92LW2+i9LNdVP5wgK5rZgaiByRSKW6TFfOZImwFlcTfNQR5sEZMfeFy46m3cPb5j+i08kmclfXY8irIe/NbOr75KKpY8RDBUV6Hz+Gi4rv9pC2YiEyrwmswU/LoEmKfmYKqbQskchmCz4csVAyfRhDw1BrJG/MYml4dSX7vOZDL8DncFH24FWVEMJEju/ntKCduo+1P7UXDsj68GGosCHgtdo7f/SppCyZS9sUu0p69R/R6uqRdU7lDcHnoun4u4YM6ogjRgkSCo7SW01PfxnQqn6hR3emydg6Cx4vx6HnOPruBLmtmoQgLwlllQBkTiiY5hsJVP6MI0RI/YShStQJ7UTVemxNXjYGwfu2RqpQgEXBVG8lf/g2uqnraLn0IZUwYEpkUiVSKs1KPvbgGZXSoWLgkOoz6A1lizlKVUhybRILX7sJeXMXJ+9/AWVV/VbtI1zqBTu9MQ50YhSJUBwjYi2vIfHxlo3G59SbKPtsV2B/EvRlsRdV4DBZyFq6n24Z5jTim/etTkarkYjSFXIYiIhhXjRFbfgXBXVMb8VnXdXPIfeVLOq54vJH+Xs+WkmqUyIM0OKsMooe12YblbAmKMB3q5JhGa/HP2AH/Fd2IvrEPnVc9FbDNTSfzMJ8uIHJkN9RJ0WI0lwQ8FgfmrCIyH38HZ1U9mhYxdF0zk5CurfA5XdiKa8iauZpu6+agjAkNpI/IfPIdzKcL6LJmlt+GkF3Bj7rWoldvzrwPqfhWdKwZemq16L2rViJ4fLhqjWIUhVwWiLaxF1TidXmIHtOzkW6Edk+jz6aXcOnNKEK1IJHirDZwavIbV+jGn5HX5bYvgoDX4cJeXI1EKqXyh3RUseFEjuwGSPC53P7icSLftHzqVtEOstrRb/ieug++Jvnz19F0FQ9v3RU1yEKCkCgV/nUkwWexIVEpkaiUCB4vPoeLwg82U/DWd4G9NXJkt4CtbTolOt1EjepO25cfRJeWwP9mXOg49o8v+jejdfaOf/cj/CU0H0o2oxlXwfr160lNTWXkyJH/7kf5X4V9cXf95TZ2oWlZJiR/mKTp3wvhugn2rg1ZE8b1n/CDWVPmo6ky/lf21RQ0VTf+p+t8M5pxPQzPWvaX2+zu9Oz/hyf5n4H/6Tz1vxX/Sv5NDLp+pMu1UGa5Sl7K/6Noasjff4Jd1BT8b7UfmsfVGE0ZV3KouUl9lRiD/3KbG6q+blJf/yloPpT870dz+HYzmnEZFi5cSHFxcaBgTzOa0YxmNKMZzWhGM5rRjGY0oxnNaEYz/nvRXOimGf9nsXz58kBexgbcd999vP766/+mJ2pGM5rRjGY0oxnNaEYzmtGMZjSjGf8T4ROaK43/d6M5fLsZzWjGvwzfxt/3l9tYpE0jfnkTmC3G6/nji64Ck78Yw1/qS7h2pfbroSnh2xUS1R9fdBUE+a5Mtv9HaMrzAYTIrl+R/mqo9yqb1JdW8tfH5RT+dYEFFXJFk9q19tn/+KKrwOr71/0+aZX89bUSfJXiJn8G/8rwPFcTAk9CJH9d5wEcwl+fw/+toW9NCfkG2Np50V9uI23iXKibmHH+rPKv80B7V9N0yt0E/WgqI5qbsF/Kmviq0hTuyFc0jX+T3X/dfmjqHDal3b8y3UlT0RT7QdZEprc2wS+nqfaNt4lzqGzC2Jqqv63cTeOOpqApOtWze0WT+jp08q/nNvRImiYvbRP4prSJ9l68p2nvK01BU/T+f3v49vkO4/7dj/CHaJuz/Y8v+h+EZk/J/8X4M4VHrofq6mrOnz/P4MGDr3nN5s2b+fLLL1m7di1arfa69/v++++54447An8vWrSIpUuXXvP6vLw89uzZwyOPPEJWVhZyuZx27dr99YEAP//8M7t27UImkyGVSrnlllsYNmxYk+71X0FhYSF6vZ6ePXv+pXZLlizhgQceIC0trdHnW7ZsYfTo0ahUf/7Q6Vr3+q/g8sI4fxba5Gj6f/AUirAgDJmFHJ7xPoJb3NT7r5tF/OgeCAgYzpWx+cYXkKkUjPtuETKVHIlMhrWslpDUeEJSY/my8xM468X8TK1uH0iXabegiQ1HoVNhLa9j/5Or0GcWBvru/fIDJI7sjkyjQPAK6BIj+b3Do7j1F3OuaFKi6bpmFvIwnb+Awnu0XXI/MeP6oIwIRiKXkvvq12Su2RZo02vFoySM7YlMo8JeUY+jqh51TBgSqYSCL3ajP3aBbi89gEIhVig8ffti0pY+TPyDY8Drw1Fai9dqp2ztFtosfxyJTCYWAVr5A+XrtgKg69SStDceQ9UyFnmQFmd5LeceW4E1s4DUpY8QPqqHmCBdIcdRWEnF5BUAdHnhXuLH9ARBQB0distgpf5UAYdnvE/Xv99H/KhuIBGTbPu8Xrx1Jg7f/tLF+WgRw5D0FUhkUjxmO0fufhXTiTx0rRPosvIJQrqkcmHZV1RtOUTXNbNQRochD9HiKK0BQWxvL631J8AWKP3nTs49/zGqhEg6vPckiphwBJ8Pj96MMi4Cn92J5UQuQT3aoIgNR6pVI3i8eAxmBIebU7PXYDh6sZp8m2fvJm327diKqjCezKf8m720X/IAUrUSEFBFh3F+2ddUf/CTOJ60BLr9/DLyIA3IpEikElzVBs7PXU3y9L+hjA5DEAQqPt1JwdrtqFOi6ffLMuRascCFx2hFphOrvcpDtXjt4mdZM1djzixAqlLQ+6clyHQaNMlReB0u9HszOTP9PVo/ew/RY3qhiAhGqlbiKKnhzFOrSLhnGAPG9kYVEYyjzoTX7uL8579zdr2YG6b7/LtoO3kUqjAxoXz22m0cXfK5OJ7WibR+ezq6Lq2wnLyAIibskkJSVi7Mfpd26xfgtdjB60Pwejk9biHqlGh6fv08mqQoJAo5R25+gbg7BhE1qsdVx6VKiKTze9NRxUeijg/Ha3WiTz/Dmenv0WrunUSP640qNtxf3AjspTVkPrYS6/lShv30YqAATfnmQ1iLqun+xhSkCjk+jxdLXgXWwiqKvthN7/enYyuuRhMfIRYEqdCTM3M1XTbMxWt1oEqMQh6kQfB4KPvnTs4//zEAQR1b0H75VKQ6Na5aI/JgLYoQLaYzhQS1T0bbMhbBJ2A4fA5NcjReu7ORzPpsW4ouNR6JXIotv5KM0QsR3F7a/P0+Eu8bKRa4kEiwF9dweurbuOpM9HxvOqroMASfQPFnv1G14xg91sxElxoXGC8+HzW7M9G2iBEV1mrnwsIPsWYX0WrpI8TcPhhZkBqfww0yKc7SGkAsYCSRy6jdfJDi5RsBaPvyZJIfGhtIeG84lIOuTRJeuxPLuVJCu6c1GpcqIZJua2cR3KklEpkEy7lSDt24iLZL7ifhriHIgjTg8+FzeTg15W3qdp8GYPCRd/G63GgSokAmoWb7UVx1JmJv6Y88RItUpcBZrsdttDTqq+va2Y36Onzj87Rd8gDxl/V1esoK6naf/tM6JdOqsJfUcGbae5gzC0AqQxYUE6jS7XOYeO7vS9ibfpiIyEg2//wjSGUgkYLXg8dcDd4rfxDSpkTT+4MZKMKCMGYWcOyp9+m8+D5iRnXHa3dx4f1N9Fz5JMceX0nF5sOoEyLo8e401PGRaFPEYgwei52D9yzDeCKP2LG9aL9wIoLPh8TjpeC9n2g5bTyKsCA8VgdShWh+W3KKcRssRA7vFpBXwj3DiBrdk+GxYVgq9PjcXvK2HubQiu8Z+uIDtLtzMEqdGkHwIVMo+GTQXEzFYtRHi2njSbhnOJrkaCRyKRK5nD1dH8NdYwKg3SsPET9hKDKNEntpbWBdDvxpSaDATeXmQ5R+vYcea2ahaxUHMik+lweZWonbaMXrcOFzuPBanWQvWIc5uxiA4cdXoYgIAqkUr83J710ep/1l++X5S/ZLqUrBiB9eQK5To02OxutwUb33DIf8dkDbJ2+m/fRbRH4WBKQKOZs7PY7bYEURoqXnikeJHtwJuU6N4PPhrDGhP5bLkacu2hHhAzvS/rUpaPzVYGt+OcaZ6e8Fvm/3ykNEjerRaN309nhx25wotGIxnJwvfueMn39v/HQ+iYM6IlMq8NhdmEtr2DVjNbVnRNsitHsrBm5dyonHVmI8nU+PNbNQhOkwZhbiqjMRPaIbUqUcr9N9xRyq/Ws0pFNLpEoZgseHNb+CzBnv47W7Anvs+WVfU7x6c8A+0bSIQaKQI3i8SJVy7CU1WM6WBDjgzMzVmP22z5Djq1BEBCPxy2hPl8dou+QBokb1QBkThlQpR/D6qPrpIFkz37/GuszCVWci/o5BSNVKvA4XMpUCe0kNmdPew5xZiDYtnm4fzUObHB3YW8u+3kNE/w4oo0KQKORI5WIl9kv5puePi8VKxT6B0g07uPDiZwB0Xjeb6HF9xEJAbg+FK3+k4M1v6fzhrEBBDXmIFqlOjddkE4uAFFWhaRGLRCpBERmCPEQHPh+l67eT/1Ljd6NWT95MhyX3YzxVgDxYjTGzkJPTV9Fhyf0k3Cpynb28DneduZHOt3j8JpIfHI0mIVIs/vX7KU49+S6C24uudQJ9v38BZUwYzmoDR+57A5NfDqmP30jr2bcjD1LjdbpxlNUhVcoD/QpuL7HjetF+0b1oEkXuNR4+x/F7l11Vdy/ljRGX8EbB1sMcfet7Br70AG3vHIziEt74YuBczH7eiB/QgeEb5iKVScViavkVZNzwTEA3/qod0GfTSwR3agFSKYLHi724OsDZ19KpTD/Xx4zrhTI2HLlWhavOBAIIHi/Crp8Q3G7UN94s7nsFBbiOHUZzx0QAJBoNkpBQJEolgtWK49dtKPv0Y6hDSfHnuyj8UOQdTUo0PdbMRHnZupT49dFrcyJ4fWS+8Cn6w+cA6P3hTOJv7A1SCT67G1tJNcdnfoDRL8+w7q0YuuUlTj/2D0yn8+m2YR661gn4PF6cZXWUfvYbJWu3XVVm/cf2Ru239zx+ey/bzzc95t9Fm7uHookORSqXYcyrYM+0VdSdKST+zkG0ekosbOqxOslb8R2t509AEabD5B9X1Ihu4PXhc7nRpSVwftnXFK7eHODf/tteRpcaj1Qlrntr3tX5pmT1JtR+vlFEhCBVyPHaHAgCZM9ZTdztgxqNy5xZcMUe24xm/BGac0o245qoqalh//79170mPT2dtLQ0Dh8+/If3a6hc3YDrHUgCpKWl8cgjjwCQlZXFuXPn/rCPq+GXX34hMzOTV199lbfeeosXX3yRf4eDsNfrpbCwkBMnTvy33XPr1q04nc7/tvv9q9Fl0T2c/3AbOwbNw2W0knrvcAASb+lL3PCubB80jx13vdJQ+Bav082Oia/y8w3P8/OY59HFR3B06RdYSmoa3ddcUkPmyh+pO5XPnin/wOfy0HfZQ4HvE0Z2Izg1jp8GzePEqxtx1luuuAdAm0WTKFqzhfQBc3AbLLR7aTK61HgOjX2OnGc34NJfmTS6aOM+DJlFuPRmdgx5mrDOLSj6dj87hi0g5c5B9FrxKOkPvcWxYXPJefQtwkf1QNMqHlelnjMPvYHHZOXEjc/RcuE95Dz2NulpD+CuNZH42M1o2yYB0OKFB9D/dhzrqXzOPvIGXrOdtNcfC9zr+IAZGNPPoIhsnJy6eu8Zfh2+EGNOCbWHzlG2+TAuo5VuS+4nuFUcv417AYlUgsfh5NfhCzn56D8ate+z8Xk8Vgc1v52kbn8W3T+cBYDbYCH7+Y8p8Bs7bRbdR9Garezv/RRVPx6g9JOdZNzwDILXh7ZlHAcGz+HYXUtJnDQSXdtEBI+Xopc+4fSwmZQu/wpdtzTOP7SMggUfoO2cSvGrn2E9lYf9bBHOggo8NUYyR8/Fcr4s8GzqhEiSJo3AVWvi4LhFuI0Wuqx8kqOTXiPjlhfwuTyUfr2n0XjULWOxnMoj65HlWE7mIXh9XHhmHanP3kv+kn9ydOgcTt70HAkPj0XXNpE2i+7j7DMb+C3lfqp+PIDbaMNjtHLu+Y+w5VXgqqon5+m1dHhjCgA+p5tjd7yEJaeY7LkfYi+oRKqQkzhpJHV7Mjn/4meYTuZRsmEHptMFdPlgBtrUOLbd+iKHnvsYR62JreOX0P6h0YS2EV+8stdsxetwsePOpTjrLaRNGBL4zlNvpmDRevTbDyOPCKZg0QbsBRW4qvTkzV9Nq9ceAyDrrsWcuuFpTo9bGJBX6Se/cnD4fJxV9aQ8fjPa1LhrjkvweDm/+FPMmQXkLFyP22gBARInjaRw1SYuLP0Ce0kNtvxKan89juDy0OGNKficbvbfuZTfRz3L76OeJWZEN7q/PoWsl7/k4APL8VgdlG87iiW/gqQ7B1J36CzZyzZiOpnH3vZTOfv0Wtr5n6Fg5Q9I5TIO9J/J8bteJsGvSwAdVjzOhaVfkDF8PvIgDY6yWtIHzEbXNhFVTDi/Jd9PwcofiBjUkfQBs6+Qmb2wiqw5H7Ar9UEUkSG0fuYeUc9NNmxFVdTtPk3Ft/uRBWvo8MYUBI+X7MWfsWfI06Tf9AItHh5D59enULBmK7/3nYXg85H79g+cW/Y1kYM6cnreWvaNWEjx29/S+s0nCB/VA137FLxWO4VviN4F9btOULv1ED6HixOjnubEqKcJH9GD4J5tAIgc2pWqnw/yW8r9GI+cR5MSS3r/WZR/tZuokd1J7z/rCpl5rA6yZq/m9/aPokmJofM7T6JLjSdr3lpMJ/Iwnymi9LNddH5veqN1YsstF+cj5QHkOg0RAztx7I6XKF6zBcHr49TDb17Rl9ff1+72U9GkxNDpnWloU+PInvchphMXMJ8ppPSz3+j83lN/WqdMJ/PIXfoFttzyQF8I4LXW4TGU4jGWIdWEcNstN/LBiqXg8+K16hE8LnxWPT6PG1lQ1BWcDdBx0b3krdnGbwPn4jJY6fziA+haxfHbgLmcWrCerssepnr3qcD1gsdH9pLPcFYbsJwvw1pYRf2pfHqvmQlA7b4z7Bm5kL2jnyVrzgd0evsJitZs5ejtL6JtGUfppzs5OOxplHERhPVrH5BXAwek95vJpgffxGm08tW450kZ3pVuU8cRlhrH9mnv8tuCdejPl+M02eg25WLC/aL3N2E5W0LWnA84NWUFzqp6Ym/qB4hVUUN7t8V49DxHb3ux0bo8dMfL7B+5kP2jniF6ZHe6rHiMgjVbOPHYO9QfPoerxkjRhl8w55TgNdvZP2IheSu+p9NbjwX6lofpyFn0Cb+mPEDlzwdp/9JktKnxHBz7HFlX2S99Tje773oF49kSjj69FktBJRKFLGAHmM6Voj9VwPctHyLrtW/w2By4DVYAui6djL1Cj/74Bcq3HyN39RYc1QZcBistJ40AQBGipf1rU7AXVZE1+wP29X4Kj8FK4qSRgfnQpsb5182ewLrJWPolcpWCjSMW8uOtS+j04GjC/Bx7/J2f2LtwAx67i2Mrf8BwoZzBDbaFVEK7FyZR87uoJ+0XTaJgzRb2DJiDXKcmcmBH9vSfTe5b3191DhvWTeG6bdTtyxJ/bDhxgY5vTL1ijwXRPin7eg9eqwPj0fO4qg3U/nYSS04JUSO7s7//bLKfXkvHN6ZeIqMgzi36WNzDfj5I25cmo02No+zzXQgeL+YzhRy74yWCOiQHnulcYF1uwG20oowJJWJgR/b2mkHuq18hkUjIXfol1tzyQF+2vAqsfj38reVkBI+X2Jv7cXzSa2QvWA8+gYOjn2nEN0kPjia4Syp72j7CibteJvH+UWhS40AqIaxPe1xVBg4OmoPHZCN56jh0bRM589hKjo6az9FR8zFnFuAxWjnUfwb6XScI7d2Oo8PnUbp+O1KNir0pkzg96VUSp4wL2FIA6oQIooZ1wWNzUPTPneweMBe3wUrHlx5AlxrHsYdXcOSBN3EbrI3kpYoLp8XUcVhySsic/QE1v51EER5Mkl+/Qrq0xFZcTf7KH6nYdIjOfs5SxYXT6qlbMZ7OZ1vyZLx2N8rIkEC/yX79rd17Bkt2MVlzPuDwuOcJ7trqqrp7OW9snSzyxndjnydpeFe6PDqO0NQ4dj75Lnvmr6P+fDkuk40uUxsX6vBa7aK8Uu7HcPhcQDf+qh3Q9qXJeEw2Tj30JqYTF8Sq4Zdw9tV0CkEIcH3u0i8xn8wn95WvUIQH4zZaSR8yD9XosWjuvBvDU49hePxhkEmRJiRinD8T6wfvIiBWq6+7ZTTWT9ajufV2DDOfYN/IhcTe0ANtatwl63IruwfMReZfl7v7z+HUzA9wG6zsH/UsJ2avoftbjwbmRhkZTOl36fjsLkq+20/VrlN0e/2RwLrvuOheqv0H620W3UfpP3dyZPxiqr5Pp+zzXSQ/PIbEyaOvKrMtt75Iht/e23yZvXdm9RZOv7eJqsPncdZbMBVUMsDPN/aiGg7d9hLpfh7p+v5TFK7Zwr4Bc5Dp1EQM7Mi+/rPJeeETkEobcUcD/9oKqylcv53aPWdwG22YzhRdh29Eu95w6Cy2oiqK124jY+R8VPGRjcYV2Jv/l0MQJP/j//lPQ/Oh5P8xHD16lOeee44FCxbw8ssvYzAYAMjOzmb+/PnMnz+fBQsWYLfb+eKLL8jJyWH+/Pls3rz5intVVlbicDi45557SE9PD3zucDh4//33mTdvHk8//TQZGRl8/vnnuFwu5s+fzzvvvAOInpwAb7/9NsePHw+0X7VqFRkZGWRlZfHaa69RXV3Nr7/+ypYtW5g/fz45OTlMnz4dj9913WazNfr7cvzwww9MmTIl4Mmp1WoZPnw4AJmZmSxYsIB58+bx/vvv4/aHL0yfPp2NGzeycOFC5s2bR1lZGT6fj+nTp2O1WgP3njFjBgaDAZPJxJtvvsmzzz7Ls88+y9mzZwHYuHEja9asYenSpbz33nt8/fXXHDhwgPnz53PgwIHAXD377LMsWLCAI0eOAOByufjHP/7B008/zdtvv43LdaVnx9atW9Hr9bz44ou8+OKLAOzfv5958+Yxb948Pvvss+upQiNc6zmqq6v5+9//zsKFC1m4cGHgYFgQBNavX8+cOXNYtmwZJpPpT/d1KWIGd6Jss3igXbRxLwk39gag9dRxVO3NxF5WR83xPORaNZqYMAA8NvEQViqX4fP4sFUZrrhvzdFc4gd3puDb/dQev4AyVIcyVBe4R/LYXhR8Kx64F3y7H7lGiUR6JR1GDO5E1aZDAJRv3Ev02N6Uf7MXV62J8q/2IFUqRK+fS1CbcZbwbqm4zXYieqRhyi0nql87BLcXS2EVtrJa7GV1ALhrTUSN7UPVRvGwzHI6H3mIjoiR3bFdKEf/6zEEt4fq7/fhc7hQxkXgFwCh/TtSvXE3smAt9gtlyEO0RN02mOqNu1HGR6BtnyJ6SyovOsRX7clE8PqIGdyJwm/2oUmIEOd9XC+KvtlH8u0DKf7+AHK1EnVMGK7ai3JVxUegSY6m+ONfASh8fxPKqBBU/utMJ/MDv+BHDO5E9aYM/7ztIfrGPkQM6YLgE7DlV2AvqsZw6Cxeu5O4O4fgqjZgy8wHIHRYd+y5pSjiI7EcP48sSEPkbYPRbzqAOjUBy4lcZKE65OHBeEy2wPO1f2kyUpUCr18/TKcKRG+2omqcFfWUfbkbXcvYRrJqmPuosX0wpJ8RX8qO5yLVqHFV1QPgtTqw5Zahiou4YlxBHZIp+egXosf1oWT9duQhOuwlNchDdCj9uua1OYkY3ImaX44ikcup+fU40Tf2Qb/nNNFjelHxzV6Mx3KRyKQoo8Oo3nEMe7WB/G/3owzVodCpMeaWo/XLPqRNAsbzZVQfPgcSCZbiapLH9hL1qc6E5VQe6pZxWE/nEzGuD5XrtyIP0eEsFZ+La+h5ydpt4otHtYHwgR2o+GbvNcflqjZgziwgYnAnKr/dhzW3DMORc0Tf2AevxU70uD54TDbMWcU4awxI5DIU4cEoY8IC8pEqZChCtEjkUgo+/pXqXaco+/kQSbcNoP7YBVQRIQDEje1F5Td7RZkeyw2MIf6uodgKKnEUVWM8dA6v3UnsXWJxMm3reAwHc8T/bxmHrrV4WCnTqPBYRJ1Rx0cieHxEjuyG0X/fBpmF9+9A9aYMJAoZHqOVsAEdANAkRuEx2qj4Zi/VWw8jU8pRhIsH/w0eMF6rA0tuGeG921C56RBBbROxnC8nsl87pColltwyogZ3AsB87Dyq+Agix/ahdvNBJDIZurZJoudRqA7TobPIgjQoYsKQKGRI5TIaoqg0KTGYs4sA8Lk9+LximJ+udSI+uwtlTFijcbmqDYR0bknVpkN4rQ7MOcVEDO1C+Td7iRzWheL125GHaPE5XUiV8sBciPPRPqD3DX1Zc8vEsft8KCKCr+gruHNLqjdl+PsqImJoFyq+2UvksK4BnfI53Uj8ff0Znar4Zi8yrRpnjeGivATvRc9HQUDwuOnTqyehIaJcJEodPodZ9JQUvEgkUrhKCoGoQZ0o3yxyfcnGfcSP7UXJxn3i+Huk4XO48Vgcgeud1QaMmYWEdW/Fhfd+xpJbRtWO4wFObNBzAJlWhUyrCsyh1+EkZlwfJDIpmuQoan4V7R/jsdwABwCUHcxBFaIjKD4CqVxOYr/25Hy3n5K9Zzj7zT7kaiVet5eg2IuyaljP1ZsyiLt9kLiOb+wDEFiXAc65yrqUKGRI5DJCu7aictMhavecxufyIHh9GI7l4jZYkOnUqGLCMBzLRR0fcXGcamXg2cs37iXmT+yXXpuTmMGdqPjlOFKFjIqdJ0n02wEN+xJAeNeWeO0u1DFhyIM0RPVvj0ylpHjjPqIHdiRn+XcoQrRU/nqChHFi++Q7BlK99TChvdpQvSkDd60psB81zEeFn1t0rRPw+tdN8W8nkSrkaGPCcFsdGHLL0fn5t+rIeWJ7tcFtcyBXK7HVGFGF6NDGhNFy6jiqNh8O7JuRgztR6bcffG5xDgFKP9911Tl0+teoMiyIsq92Y84pJqRjC5EnpdJGe2yDnGt+PY5EJkPwCfh8AjKtCnmw9hIOuIA8RBtYzzK1kpqAjPYQPVacg8T7R1Hy0S/Ig7XYS2qQadWXrMtCIgZ3osK/LiUyGT6vD6/FLnqD2V0oY0Jx1Rgb9dVgP0UO6YKjUg+CgL2oWnzunSeIGdcbd50pwDexN/fFdDIfn92F8ch5fG4PcROHEtKzNY6yWqy5ZdjzKqj7/RQ+p4eocX0a6VL48K6UfyR6mMk0KgSvF2VMGMGdW+IoqSa4exqG9CwErxdd+5RAu44vTSbnpS+QqZRU+eemdONeYsf2puybfdQfzaVubyaKEC224upGOi+RyYgY1JHqrUeQaVVUbTtKrF9/IwZ2pHj9DgS3F0dpLYoQLSr/3Mh1aip+PiTu+2E6fG4PqpgwSjfuJc7fvsF2qN6UgUyrwm20XVV3L+eNCj9v6Py8Ed+vPee/3U/p3jOcv4Q3tJfxhjIipLHd5teNv2wHjO1D+Ze/B9rJtCrcFttl7RrrVP2R88Tc2NvP9SJv6FrHi3yjVqIID8Z1cL/oDalSgVSGRKXCk3kKwWJBfcvf8JaXgU9cY4LZhOD2INHpELw+6g7kEHeTOHdRl6xL4ZJ1qT+QHZCRTKuGS5xXQtqnIFUpcBltlGzcR6h/Xapiwmg1ZSwVWw7jrDUG9L78812YMwso37iHyJHdseaWBey9y2VmrzZw4TJ7r4Fv3BY7ER2SOffZLpBIcNSZAu8yhqPn8RjF91HDsVwUobrA+8ql46rddQqpXIb0KulAIvq3RxkWRMWP6biNVnSt4q7LN3W/nyJ8QAcuvPIF0Tf2QXB7ifTv7Q3jutSWakYz/gqaDyX/j6F9+/a88sorvPHGGwwcOJCff/4ZEMObp0yZwvLly3nppZdQKpVMmjSJDh06sHz5cm655ZYr7pWens6gQYNo37495eXlGI0iIX/77bdotVreeust3nzzTTp37sx9992HUqlk+fLlzJw5s9F9Bg0axIEDBwDweDycOXOmUXhzTEwMN9xwAzfffDPLly+nQ4cOdOrUKXCQeeDAAfr164dcfmU2ArvdjsPhIC4u7orvXC4X77//PrNnz+att97C5/Pxyy+/BL4PDg7m9ddfZ8yYMWzatAmpVErv3r0DXqG5ubnExMQQFhbGRx99xC233MKyZcuYN28ea9asCdwnPz+fBQsWMGvWLO6++24GDhzI8uXLGThwIN9//z2dO3dm2bJlLF68mM8++wyHw8Evv/yCUqnkzTff5I477iA/P/+K57/pppuIiIhg8eLFLF68GL1ez+eff87ixYt54403yMvL+1MerMA1nyM0NJRFixbx+uuvM3v2bD766CMADh8+THl5OW+99RaPP/54k7xYlRFBuI3WwMZpr9CjiQsHQBsfjuCDYd89zy3bXkbwetH6v5NIJdz6yyvcc/p9yvdmUnsi76r318SFYy2vI+3e4ZT/fhpr+cX7N3zXAGu5HomsMR0qIsRDr4bnc5TrUYRqcZRdbOcx25GHNH7JUkYE4Tbb/f1EYC2uDvQrUylQRgQz7Lvn6bHjdWImDEUZH4GzvA4E6PLVIpSx4cTeM0L8zA+f040qIRLzcTFUueDvHxHcpx2pLz9My8WTKXr1c5wVetQpMTjL60h9+WEKX/5UNPjVyiufz2il5cShVO46hb1CLxrb5XUEp8WhCNWhigpl6LfPkTDhYgX6jq9Pwef24Ko2BOYDQTysvBRSreqKeVPHRxB3+0C8dgeOstrAtc5aY+DX6waoU+NQJkRiPX4eAFd5HSEDOpP898lIVApkoUEoYyNo+dpjyLRi2oLosb1w1ZsbeeJIpFK4JB+po1x/xQtxw9wr4yPQdWwR+H9nhfhfAFVyNEGdU7EVVDYalyouAolEgulkHqr4cBxldTgq6lDHRwT+C6CICkEepGHo6TXU7TlN3e7Tge8a2iVOGkHtbyfEEKVL8pLZKvREdE0lonOLgJ5r48JRR4dy55GVyHUqCn7OCKyNBsiCNHiMVpRxETjLa/3jicRZUYdEJqHjV3+n6443iL3/BuSX6bnP6UauU+Moq7v+uPztVAmRBHdOpW5PZuC78MGdCOvXntCeaeS9sRFHRR1ug0X8XiphxM5XufHMB1gKq/A6XIG+LXllqCKCaHHvcOpPXCCiVxuSbh9A0tQb0bUTPVucFXVI5FLCB3ZEnRRFwgOjRD2pNaLxHzpbzpYQNa43iohgBJ8PdWKkf2weFOHB4mFQqhiWGtRe9AhqGFvDuPr9soxhWWup25eJXKcOyEumUQZk5ii7ZFx+aJKjCO2airvejOD1oY4LRx6kInJwJxLvHETZxn2o/fKKnTSK+l0nUMZHYs0uonT1z8TcOVT0cPb4MOw5hatCT9fvX6T/mfXU7z2N+UQuiohgfE43yQ+Nof/vbxDSI00MKfc/o7OqPvBMl49L8PpQJ0ejbRGLTC2ORR0fQeTI7qiToon72wAsOcUXxySVINOq6bvtFRIfGIVMp0YedHE+fE4PysiQP+grLtCXKj6ciJHdUSdFXdHXH+lU25cfJP7OwQGdUl/GPUjlSOQqBM/Fw0OpUo1MF4lUFYTPpkfweZHIGh9KKiOCcZsu3YvqkIdqsZfrUceFE39TH0xnS5BpLudSUb+8LjehnVtSu/c0CASeK+7G3ozY9yY9Pn8GZ5UBwevDWVlPyce/ED6oI0NPr0Eik1G382L0xKUcIJFK0MWGMem31yjZl4lULsNyyb5gqdCj1Kko2Z8d+KxhDiVKOVEjulPx3b5GfNOgvw3yunRdDv7tNUZnfYj+0DlcenNgPuR+mSdNGk7NbydxVIicnjRpBDW7Tgb6FXw+en3xDAN+eZXw/h1QhGoDP8CBuF8qLt8vI4OR69SMP7mKqj1nqNpz+pJ9OgJbeR0yjZLYEd0w51Wgjg9H1yIGZ52Z2NHd6bhwIlKlDKlKgb1CjyAIqOPF9kGt4v0HDCr6bnuF+AlDA/tRw3w0zIW4bi5+Z63Qo40LJygpisjOLai+xM5IHNQRVaiOVjf35eib32Gt0BPRKYXYG/tQ9In4o50sSI37El6VX7JuxLm/+hy6TTZUceH43F5xjWpVOCr0V+yzDXJ2ltVRuHozkSO6EtQ20f9DnSCmjQlwgD6wLgWfjx5fPEu/X5YR5peRo6wOZUQwqtgwVDFh9PhsIR6z/RrrsiWC2xsYS8Tgzigigon72wAuvLGxUV8NHBB3+wBMJwuQ+PdjdXwEqoQIUmfdTvydgwMcIJHL0KbGIg8PQqpRigfDafGo4yLwWB04/Lqva5+Mq96M6pJ9L7R/B/D4MJ8U5WTJLkIilaJKjEKTGoc6KRpVQiTq5GgkMhmuGgMAMWN74ajU46isR/AJl9gtdVfor6NCT8qDowPyclbWU/LJryhCdQw/8T4ek43qrYcDslLFR1zRXh0fgbOyHntJDR1feZBRmR/gc7mx5lWIe2x54z1W8HgZsOdNenz2DOdf+PiqugtX8oY2NoyJu16jzM8bjezdCj0KnYryS3hDGaxBIpPS79fX6PHFM0g1qoBu/FU7oKFdA2dL1Uoqv913nXYtG3F9xODOtHv5QaJu6En9wZzAvHmLi/AU5BHx6UYivvwen9WK+/hRcb0lJqFIawsSCF2+UpwHuRxZSkukGiUxo7ujSYz0rzHrNdelz+Vm4JYX6f/ZfE7M+VCcG38bVVQIgseDvaIOdXw49go9oZ1bEH9THwo+2Sk+R5D6CvtXkxJNcOdUJDLpNWXWIJcov71XcwnfxA/qSL+X7keuU3H6vU0BbroULaaOw2N1XJdv5JfZvw18E/e3AXR8fQp1+84g06mvyzfqpChcdSZSHr+Z8AEd6LjicdSJUY3GddW9uRnN+BNoPpT8Pwa9Xs8rr7zCvHnz+PnnnykpKQHEw8p//vOfbN26FavVikx2pSfB5Thw4ACDBg1CKpXSt29fDh48CIjeh2PHXgwLCAoKuu59unfvTlZWFm63mxMnTtChQweUyusXsBg5ciS7d+8G4Pfffw94Pl6O64Vpl5eXExMTQ0KC6CY/bNgwcnJyAt/36yeGPLVq1YqaGjG0d+DAgYED1PT0dAYMGACIY16/fj3z58/n9ddfx2azYbeLB1O9e/e+5nhOnz7NTz/9xPz581myZAkul4va2lqys7MZOnQoAC1atKBFixbXnQ8Qc3B26tSJkJAQZDIZQ4YMaTSe6+Faz+H1elmzZg3z5s1jxYoVlJaWApCTkxOQfUREBJ07d/5T/TTC1RJJCxe/C06LZ//9b/LrpNcJSo5GlyBucoJP4Ocxz/NN75lE9UgjrF3SlfcBJBIJEZ1b0PreYRx/5Sv//YXAd3/8fH9yHJer2KX3ljS+RiKVoooMYf/9b5J571JazLkLmf/A4+T4RZwYsxBrViEhvdsGfmmUatUkTL0JY0aOmAsQiHtwLPbcUs5OeZOCxR/TesW0QDfBfdrhrjViPZ1/zedThOkQvF6Kv0tv/JVMRnjXVAzZRZx47mPS5t6BtlU80Tf0xF1nQvBdJen6ZWvs6tMmED2mFx6j7SpfXWwv1arRdU2jct2WwFgBnKU1lCz9FKlKgc9mx3IiF5/dReqMvyHVKEmbfTsF7/181Z6vC7+sJFIpoX3b464xXpwvQXyejuueJu/vH+G1ORo1jR7bC5+n4Vfki6Nu4JwA9wgCjvI69nV/ktCerdGmxV/CSxLiJw5F8Hip/G6/eJtL5kMildJr0T0cWfwZbv98SCQS6k4V8F2fWXisTuL6d7iKjAlce8mDAXBhzvucHjOfnElLiXtoHMG9r5en9zrjkojz1239XM6/8AleqyPwnS2vAvPpAup2nyb5kXGN7+ET+H30c+zo8RS6FjFXeChLVUp8Hi+5721mR++Z1B06R82WQ3T9+OnANTmzPsB6oQzj8QskPTyWsP4d/B34v5/9AUkPj6HXN4uQSMV8eACu6noEj5d+vywjqF1SIHdUo+fzDzlj1EL2dX+SkM4tL/E2lnCpzJz+F9uGccu0Knqtn8P51zYi+BrmSYIpuxjLhXLKvksnclgXACIHdSTu3pEULP0MiUR8mYkcJ3rsWrOLkKgVRN8p/ihwbtpKDvV4nOAerdG2TwYJeMw29vebScbIhfhcHpThQZc8Y+O979JxybQquq+fQ96b3zaa97JPf8Nw5By1v51EFR8ZaH/yvtdxlNdxfNIykh8eiyJMd4m++fvi2n11Wz+X/EZ9SSi/Rl9/pFOnH1lBxXf7AzrVeH+XIA+JxWutbbSGBK8Hr7kKn9OCVBPqb0djXIfrO788meyXv7z6lxLxX+2fmciZv/8Tj9XRMAkAVG47yu9DnubMjPdR+OUjD9URNawb1gvl7O32BBKZlIjhXRvfs2Gt+QSqTubz8+TlxHZPQxnc+KUyJDkKAbiw5dAVY4ke0wvDkXN4TPZGfHO1wTasy/2jnmFX92mEdm0ZyHkpNpMgD9EieLyUfydGGIR0TSVp0gjOv/xF4NaOCj0Hb3iWY5NeI2Hi0KtGH1zNJLOX17G55wwieqQR3Cr+4n7pf9T4G3pSd+Q8gscLAkjkUsK6tMReWsupv3+C4BNo58+thj+EE0AilxHUuSXOKgPH73mVVnPvQJMSc9l8NJ64S3VKplIw5sNZHFxykX8BDPmVOOpM5G85TOeHbwCg62M3cm7pF+Bf95LL51kiuYKnrzaHABKZlDbPTuTCm99e5KfLJ85/rTxUR8y4XhiPnMdRWotMqwocKFyNA5wVeg7d8AzHJy0jYeKwizKSSpAHaTCeyqNo7VaCOiRfsS67r5/DuRc+Ee0A/1e2vHLMOcXU/naSlEfGNuoLRM/b6DG9MGUWNBp+fXoW5V/vpuK7/QEO8NqcVHy3nx4bF9H9y+fwWO2izCWSwP1azr4dvL7Aj6MNiLl9ME5/dANA5Re78LncdHhvBrp2yVhzipHIpXRa/zT2/Aq8VgdSjZLWs2/j/OvfXNccbYAiVEfM2N4BeclDdUSN7Ia9tJbfuz2JTKsi5qY+V1fyS+QgD9WhignjxKMr2Td8AUgkYj7iy/ZYiUT0ljwweC4nH3qTFtPGX0N3uYI3ak7ms/WB5UR3T0Nx2WFUUJLIG/mbL/KGPqcEe0kNGSMXULJ+e6O0DH/VDmhAA2e7qg3E3Drgqu0adKox15dz6pEVGDLOEuQPsxcEAdQqZHHx6B+8B/2kO5Co1ahGiutPotMhCdJhfv0VrOtWo5v6BN7qSoKmz6bvl89gyirG5/FeKWeJpJG4XHVmjk35B4cfXkGHhRMaD/8q9lTaEzeJ+4Pv6nKRaZSoE6I4/8InjWyNwKVXsfcOL27MN8b8SnZNXYnH6qSNP7XFpe0iBnUk/s7BuPWWRuO6sjbN1Tmk/tBZTjy8gpDOLZA22DrX4BupXEZwl1QqvtmHraASr82BNrVxBJLY/H92gbz/Dgg+yf/4f/7T0Fzo5v8YNmzYwC233ELv3r3Jysrim2++AeC2226jZ8+eHD9+nOeff54XXnjhuvcpKiqioqIikBfS4/EQExPDuHHiy8KfOvTxQ6lU0rFjR06dOhU46PwjtG/fnvXr15OdnY3P5yMlJeWq12m1WtRqNVVVVcTGXkmc10OD56VUKsXrFQ8f2rZtS2VlJSaTiSNHjnDnnXcCIgG/8sorVz18vF4RGkEQmDdvXuBg9L+C/8omcK3n2LhxI6GhoSxfvhxBELjvvovVsy+X8bXmd+fOnXTr1o0PP/yQS48/XHVmFKE6JDIpgtdH66nj0CZHMfrXV3HWmrCV1eK1O3E6XfjcXlQRjfMjukw2Kg/kkHjJC137B0fT9j4xH4+lsIrOs27jl9tfxlVvIax9EgPfeQKfx0vdyXx0CZE0ZJHUJURcYTC468zIQ7QkTxlL4qQRyPwegA1eVwDyYA0ec+OKx646M4pgDR6rA3uFHl1KDHa/sSz4fJjOluK1O/HYXBgzclAlRqJKiMR0WAz5V0SFYjyQRVDXNCRyGR3Xz8N2vgTTobOBPmImDqP2x3RUCZHIw4MJHdQZweOhdnMGIX3aEdQ1jfBRPVHFR+Jzeejz3pMceWo1APEju6MI0lJ76Byjf30VmVaJ22RDmxCJvUKPS28m+bYBmM+XU59xltSnxhMzpheKMB0SmYw2CyciVcjp9Naj4ktOZX2j8XttTuQh2oBc1QkR+NxezJkFeG0uNA1FPgBVVCg1heIv3RK5jDbr5mM/X4qrpJrYh8YRfd8NaFonot+SgUQux1WpJ6hnOyQKGVUbthI2aQzalrFoUqLp++0LqBPFl5uBvy6jcO22SwxFMW/UpQed8Q+PJaRnG9qvmok9rxxHWS2KqFBclXpU8ZG4ao10XD+P6u/3Ubf1MG5BelEf7huJrl0yrjoT6sRI0Us1MRJ1fCTOyvrAfy/VI6/VQX16NjHjege+k2lURN/YB1e1gf6/vY5EJkPiD7GRyGVEdW/FmdWbKd52NPDc1gp94IDeY3MQ2b0V1UfOB76Pe2gcyvhIou8YQt2Wg6gSosTx+Mdlyy70P5cJ/bZDaFolXKLnI9GmxeOxOP5wXB6jDXVCJLkf/yKGSPZug0Qmpf9vr6NKiMSSXYT1XAlJk29AIpchkUkb6YrbZEN/+BxB9wwL6ErcmF5IpBKOTV+F1y6G5NrL9Tgr9EjkMlKeupXQvu1p82IY9sIq1MnR1Gw9TEiPNJRRodiLxHmyXSjn5N2v4gNGFvwTgP6/vY69tBZ7aS2HRi2kw/JHSbhnOKZTokdCw9ga5CWRSfGYbFjOlRI9tldgXK5aI+GDOpExcgH9d74eGJdELqPXhjmUfZdO6dd76bD4ftEzokKPNiUWZ2U95d+nk/roOMp/OkiXFY+RPWkpnnoLsmAtbd+dgUQqpXbLISLaJVP19W5C+rQTPXcr9XhNNowHsggf0QP9+1tQRATTf+drIIC9oBJVTHtAPHQI6ZIamOtG4wrV0W/HK8iDtbScPj7AZ46AnCPIXfoFSfePCrS3nC1BGR1Kr43Po4wOxa03Bw7fnBV6pCo57jrzVfvqu+NV5MFaWlzS16U6dXlfV9Ophu8a2lV+v58enz+DRC5rpE+ykFh8DguCy4ZUHUJC61jeXbUafB6QyvE5LchD/F7ZvsYVUl11ZhQhOlIfGUOLScMDXK9JiCCsWyq918xAHReOz+0hvGdrood1JaxHGkgkyFQKDKcKqNx6hPBebcTDucs4sfaXY0iVCpTRoYT174DbIM6h4PFiPV9G7PgBxIwVQzYv5QCAyHZJDF/6EOrwIMxltQQliPtP+7uGoIsNx35ZnsYG/Y27fSCVP6SjToi4Yl027GHq+Mgr1qXHZKN2TyZps29j8C5RvwSfgFSl4OS09wDQtoglbdZtHJ34Km5/cTl3nRm5Tk3KlLEkTRqBKjoUn9uDJjESg//e19wvQ3ViruIDOXSYcxva5Chu+PVV9Kfy0SZEknxrP0p+OECHeXcQO6wLSXcOQvAJmM6XodBpkEgkhHVrKRbEkkhxVBr83FFHbZ2R5EfG4jFaqc/IIaxf+8B45SFaOr8/A4/RivFkHsGXrBtdfAR95t9F7g8HKNh2lE4Pjqa9P9dfzal8JN1bUbD1CCPfeRKpQo5MpSDyAzHHsjIymOjR3ZEHaQJzaC+tvXhofZU5THl4DEn3j0STHI1MpaAuPQvL2RKclfVokqOv2GfddWaU0aEM+O01ZEFqDIfOIQvWUrXlMKkzbkURFXoJB0QE1qVMpw5wvdIvI3ViJG6jVdTFvw1AvycTiUyKzymmM/IY/R5SagWt5t2J45KxOPx8k7NxL51XPhlYlw16GHVDD0yZhWKYqX8/dlTo0abGY8kuouL7dNKevgtnZT2OCj3W7CLyXxF/BBh6dh2WnBIcFXXItWpCe7YmqF0SNb8cI6xPu8D4JDIp0Tf3pX7PaVR+3Y6ffIO4JxRUUvvLUcIGdiRp6k1UfbePhMk34KrUo2sZizYlmiG7XhfvI5cy/ICYh1WilIsckBhJPRDcMYXgDskcvv3lgM5HDu2MLb+SoDaJIAhUbTlMy8dvRpMUzcDfXsN4Mg/NJfZicPskur/7JDKtGpfejDxIg7PaIBYejA8XZZ1yUdauS/YiQ0YO2hYxWC+UAyIfJkwaQftlj/jnoDFvhLdLYvArft4orUXn5422dw1BFxeO4zLeMJfUIA/WBHRDlRD5p+ybBs6uySqk1bw7A5Eyl7ZDIiGifweQSK7B9UcacX3DflS56RBd3puGs7IeZ2U9is6j8NXrEfxRea70fahuGo9m0mSkMXG4M08h0elwH8kAnw+JXI5h3gwydqlp99zdOMr1uOrMqKLDGLLrNQRBwF5a2+ggtWGtWGuMaFvG0Hr6eJJuH4A2ORrD6QJ0qXFo4iNxVBrQJkchVSvpvWaGuO4jgokb1R2pSiwYhkRCp3en4yirpXrrYSJHdLumzC6194q2HW30LlPrf1/x2Byk3NADiVSKrcqAEgjqmELnFY9z9N7XGPjrqwy8Bt+o4yMCKWaARnxTfyAbZZgOy7lSwvt3CMzB5XwjD9HiqKrHWV6HW2/CWVlP1aZDRN/Yp9F70aX60Yxm/BU0e0r+H4PNZiMiQnyh3bPnYtGHyspKUlJSuO2222jVqhVlZWVoNJqAt9/lSE9PZ8KECaxatYpVq1axZs0a9Ho9NTU1dO3ale3bL5aht1jEDVwul18z7+OgQYP4/fffOXv2LN27d7/ie41Gg8PR2FNp6NChrFy5khEjRlx3zLfddhvr16/HZrMF5mDnzp0kJCRQXV1NZWUlAHv37qVjx47XvZdEIqFv37588sknJCUlERwsHpRdPubCwsKrtler1Y3mtFu3bmzbti1woFhQUABAx44dA0WGiouLKSoquub9GualTZs2ZGdnYzKZ8Pl8pKen/+F4/ug5bDYb4eHhSKVS9u7di8/vKdehQwcOHDiAz+ejvr6erKwsqqqqrnrv0aNHEx0dzfPPP3/FdzXp2STe0hcQww0yl37Fzhueo+DL3UQP7IhEJiW2f3ukChk1xy6gighGGSLmBpWpFSQM6Ywxrzxwv7Of7OTnMc/z20MriOrVBktxNeb8SqJ6pmEtrWXziGfYesPzlG4/RupdYlX5qJ5puEy2q3oB6tOzcdeZyBj1DPp9Z6jZcYyECaIHa2iv1vic7kYHXQ2oO5qLIlhD/cl8QtokUnvoHBKFDF1yNHKdColMilSjJLhna2q3HSb2nhHIdGqCe7bBa7WjSo5BHqyh/Zo52PLKUcVHUvfLxYMpV2U9jpJqYiYOx55bhj2/HGt2EbU/7EeqVHC05+Oce/xt7AUVGNPPBA4kY0d0pd1T46ncdRJ7ZT07b3iO6v3ZlO84TosJQyjfcYy40d1xW+y4zTZCe7am6MOt/N75cX5JEpOfu/Rm6tKz8NpduOrMolF9GerTs4kZL1ZiT5g4DMEnUPnDAcq+3IW2VRzqlGjC+rVHplVR+b2o56lvTceeW0b5ym+Jums4VR9vp3DhGux55dT9sI/wsX0QXB68Vjtekw1t51Ss58uw5JTwe6fH2dNnBlVbDuMxWDlww7Po0uJBENCkRCNRyIi7bSDWCxWBZ6z4aAfnZr6HLbdUDAvXqPCYbaiSovGYbaQ+ey+23DLK1mxuNC5XnZncl7/AXWukZusR4icMpWbHUZKnjMNjtqFJFtu7qg0oIoORh2ipT88m7o5BRAztjDY1jprtR4kc0Q1Ny1gsOcVkjFhAzoJ1uGqNxPjzQ474aA5ui53TK35oNLcuo5Xg1DiCkqORa1TIVApKfrmYk7fy4+3otx3CVWNAv+0wcVNuCozLa3UEDHCpRkXosG7YzhUHxpUxaiFu/8v79cYF0PHtJ7CX1uCs0AfkXLJ+B6envk3WjFXIgjQkPTgGV40RwevFbbAgeL0o/OtXqlYQlJaA4PbS8sEbiB3dnaiBHcj/+Fe8dheqaNGrrfKXYyRNGYdEKsVwMAfr2WKO3rSI8s9FXYoa0wtBEJBpVFT5vbgUUWI4MRIJrjoT5d/sJWPUQqQqOVKFGAUgCAJIJRgOniW0V5tGMjMcPkfM+P5I1Qqib+hJ9ZbDZIxaSPHarWiSY3CU1RLcsUVgXK5qA13ffgxLbjkFa7aKHJCeRdz4frgNVoLaJqA/dI64m/og1aiIvbEPp6avwp4v6mPJuz/gyK/EVW3AXliJTKsiuFuaWMTF5sBdbUCqVhI2pCv2C2Jxp/oD2RS88xMZoxaiio8IeINa88qRapS4qg2NxgVivkt7SQ17u09rxGemk/mk+OUce9tAvDYnrmqDmAtRp6Zu1ymKPtiCvagKr92JVC4N9IVUiltvvmZf+7o/Sb2/r/gJQzGdzAvoVNxtgwJ9XUunarYfFdfMjqPETxhK9NjeuGqMjfqSBUUjeN34HOLLqs9hovzCaWY8NQ2f04pUHYxUqUXweRAEn5iH8jLUHhDXwO7Rz1GzL4uKHcdInjiEnX1nc/TxdzGeKaJi0yEyn9nA6fnr2Dv6WUzZRTiqDYT4vfXTpt0S4ETtJflrg7uk4nN5CB/UCUdZLWF92lP7mxiyLXqdCWSMWtiIAxSRwSQN7oS5rJavb3kBY2EVRbtP0+HOwaQM70rfObejv1B+pfcNYDh8joghXanefjSwLjNGLQysy/gJQ8UKx5esS/kl6zJqaBeMJ/LIe+cnzi79Em2rOBzlenx2FzHjeqGKDeXkE+9iy7/IpzKtivpD53DVmTg0fjGCx0v9obPX3S+VkcEoQrRUp2eTfPtAYoZ2wmt3kbn0K3694TnKth2l5b3DiO7fAUdVPW6znXPv/sxvwxdSf/wC9SfzSZk4BLs/NNFtthN3Qw8qdoh7ZcWOY4T1b0/9gWzi7hxMaM82BHdqQc128fvCd37Eer6UjFELseaWIdOK6yamZxrq8CD02cVkrhUr9mZ9spPvxj7Pr0+8Q+H2Yyi0apJGdMVeZ8JltvFF/9ns7jOD3X1mULnpEFkLN1D9y3Hy3vmJ/aPEQ3SJf91cbQ6LP/qFA6OewVmhx1ltQBkRQsLEoZiyi3CbbVfdZ2t3naL08124qgxIVQqkcimRQzpjvVBxCQe0DqwVqVaF4dBZXHVmDo//e0BG8ROGUrv9KAn3DsdjthHWrz0IAtZzYmRMp7cfx15czfnFn5LhH4tULkWbGoc1T+wrtFcbXDWmRutSn55Ny2njqfwhnZBurQL7sTmzkOjRPajecYzkqeMCHFCz4xgJ9/kLuYzrhVSjovyfOzGfyEOdFIW2dQLn/v4xMbf0Q50cTa1fzuFDu2LLLafqh3RiJwwTuelcCZazxRwZNhdHSQ3qpGjMJ/MwHT0XeEZzTgk7Oz3B731m8nufmXjtLs4u/ZK9wxZQty+Lqh3HSJwwBHViJH0+X4A1vxLDkYupihxldYT2bI0+4yyx4/sROaQzHpuDc0u/4MCoZ6jedjSg/+qkKOyltewdtoATj69EqlKSdI/4rB6rQ6zSXG0gaeJQqraLuSG1LWMDtlRwl1Tx0NmfM7Bmx1FUMWFX5Y3EwZ2wlNXy/c0vYCyoomT3adreNZjk4V3pNfd2DLlX8oYmOjRgB2Q//SE+p5uabUf/tB1Q9XMGGaMWBrg+6cEbAu0afvi4tF2ntx+/jOuHXsL14r6kTopEIpPhdbpw15tRtGuPJCgI/I4eiu49cR8/hkQmxf7t1/j0dahHj0WamAQaDYLNhqAXDzjjbupD2Q9ilFvNrpNceOcn9o96FqlczKELEHdLXzz+tRbaRfQWv7BqE7tHP0fFtqO4DVaUoVqSJw7BmF2E22zn194z+bXPLH7tM4vyzYfIWbieut9PEzO+Px3ffgKZRkWxn0OuJTOAUX5776Tf3mt4l9n9+DsU7zhG67sGI9eocOiJmCDqAAEAAElEQVTNuEw27NUG1ImR9Ngwl9PTV2HLr6B21yny3/mJA5fxTWiv1rjNtkaHr8Uf/cKRia9Q8+txXHozifcMI/qGnljOlVyTb+rTswnv3wFHeR0pU2+kZvtRIoZ0xnQyj/gAzze2A5rRjL8CifB/wcf2/yjuvvtuwsMv5p245ZZbiI2N5ZNPPiEiIoI2bdqQl5fHkiVL2LBhA1lZWUilUhITE5k+fToSiYRXX30Vs9nMsGHDGuWVnD59Os899xyJiYmBzz755BNCQ0MZN24c69ato6CgAKlUyl133UW/fv347LPPOHbsGKmpqcycOZMHHniATz/9FBA9LR977DF69+7NtGliKGpWVhabNm3imWeeoby8nBUrViCRSHjkkUfo0KEDBoOB6dOn8+GHH6LT6a45D4Ig8PPPP7Nr1y7kcjkymYxbbrmFoUOHkpmZyaefforX6yUtLY1HH30UhULB9OnTWbZsGSEhIeTl5fHpp5+yZMkSQAyTfvbZZ5k2bVogbNxkMrF+/XrKysrwer106NCBxx57jI0bN6JWq7n1VjG0yGKx8Morr+DxeLj99tvp3bs3H3/8cSAnY3R0NM8880wg32VpaSktW7aksrKShx9+mLS0tEZj27ZtGzt27CA8PJzFixezf//+QJXzHj16cP/9918xH0uWLKGsrCwQot+2bVueeuqpqz5HRUUFb731FiqVik6dOrFt2zY+/fRTBEFgw4YNnDlzhvj4eEA8JO7fv//1VJJv4+9j0GfzOTZvLY4qA7qUaPp9MANlmA7DmSIOP/V+4OV6+M+LiejWCsHn4+wnv3LkpS8J75DMjT+8gLWiHnw+rGV1hHdMQRMdiqPWROmuUxyYv46By6fS4qY+CD4fiiA1glfgl9tfRn9aPGwd8enTOGpNxPRrh8xf5EYVHoSr1ojg9XH4xhdwVtWjaRFD1zUzUYQFYcosJHP6e7R78QGib+gp5n1yeRA8XtxWJ6bzZRyd/QFdF99HzJBOqCJCEHw+rEXVIJEgkUoo/GoPPpeHNo/fiFQQKF31E2Vrt9Lu3aeI/ttABJ+Aq1JP5Ze/43O5SVs8GZ/LjbvegrvGiPFwDo6zJVjPFtPq5YdRJUcj06lxltdx/ol/YDmVR6tlUwkb0R2f3UnFhu1EjOnNrskrGPTZfELaJCCRyfBYHGiToxA8Xqr2ZHL4qffpuuR+4kZ0RaZR4XW48NqdlH++i6hhXTkz98PAfAz45VUUIVo8FgdH712G8WguyuhQhh19V8yR4/Xhc7hwVtYjD9Fizi4mfEAH0vvOwGO20/3TBUSO6AaCQNnnuzj7zAba/P0+Wk6/FVt2IYIgoIyPRHB78ehNuOuMKKLCUDQkHwdc5bXYzpdwfOaHdHv/qUbPN2TfWzgq6zGdyqfs2320X3w/UqUceahOjAKTy/A53RzuPQ2vxU7r5Y8RP2kUHpMVn92Fx2ildO0W2q14UvQqSo7GWVbH+Zc+w3qhnC5rZqFrnYgtv4LDt7xAuxcnEzmym1i4w+HEbbSRPWs1aQsmUvjBZtouvh+pWokmKQqfw4V+XxaZ099l4N63kCrlSNVK5MEavFYHx+9+lYR7hhN5Ux+0cRGY8ivx2MUCFD6Pl98fXkHflycTO7ADqjAxHNRjc1L4UwZ1p/OJ08mJn3IzsmANUqX4a73HbPOPy0Lxa1+SskCsJK1uEUvFx9spfuUzfMkJ9PjqOTQpMUgkElx6Ez6nB8Hjueq4Sj/dSfdP5mPJLUOTGIVEJsV48gLH7lpKl9Uz0bVOQBkThjxYK4avl9WS+fhKfG4PHd6Zjq5lLI4qPaXfH8Berqfbaw+LofkeL5bzpSjDgvG63IH1pY4ORfD68Bgs5L32Fa0W3A2IxV5kWrGgQfnnuzj3zAYA+u99C6lKjs/rQ7//DCFdW6EIC8KaV05Y73bItCp8bg/1B7LQtUnEa3fhNds5PfVtFJHBdF49E22LGCQyKbb8SrFyvMvDoIyVKKNDxdyCEikei53jd72MVKWgz6aXcJvt2MtqETxeCtdtp8WDo8XwM4noFSF4fVgLKtEmRuKxOpEg4K41cnLsQtKWTSX69sHINCp8Tpd42Fcj5iEUXB6QSpAq5Jy+YzGmShNdP5pH1IhuSGTioWDd3kzC+rbDa3dhPV9GSLfURuNSt4il76YX8dqdSKRSvA4XZ2a8T+TwriTcPQypWgE+AZ/DzanH/kHKlHHkr/iOjssfRaKQo0mOwutwUb8vC1e9mZgb+6AIDwrkifPaXViyizk99W00LWLos+mlRn1lzVhF5PBuxF/W1+nH3iZlyo1/WqfE3JS1nJn+HqZT+Yw4twJ5WCKC52JhmTlzZnPk2AkMRjORkRFsWL+etNatwevBa6lG8LjY2nkR/T9fwMm5H+KoMqBNiaH3mhkownQYzxRxfPoqOr94PzEjuuG1Ozkxew2tHhlD1a/HSb53OMWf7qLPx/Mw55ahaxmHRC7Fa3eSMfFV6o/mkvbUeNrOvh1baS0+i53iD7bQYvp4FGFB+FweJDIJgseHKbMAr81J5LAueO0usmetJuGe4USP7Y08MhhLhR6vy03upkPE9WyNvdZE29sHIpFKEQQfUpkMj92Fw2Dhm1sXk1xSQ8q08aTO/BsegxVzZiGZ098VdQhov+wR4u4aHMjx2bAuO74zDW3LOJxVesq/S6fsu/30WDOTkM4txarQdifyIA2CAILLja2o2r8Go9k/+GmkagU9P1uINikKiVyKNa+CA2Oeo/2LDxBzjf3y3Kqf6fr3+5CpFWiTovA63FTvz2pkBwzd+BwRPdOwFVdzbPYaDKfEPXzoT4uRB6nRxEeIezgSnHoT+uN5HJ2+iv4fzeX43A9pfcdAEh8YJeakszmpT8++Yj4iR3bDa3dhyy0juGsqHomEkBax1OUUI/gEQlJi2Pf8R1z4/gB37niFiLaJgYMMl8nG5ntfo/Z0AcluD70/X4jH4qByUwbGzAJ6XGI/uOrNRA3riiJMh1QmvWIONS1i6O9fo2IYpQRHeR0npryNo7yOgb+8GihK5LXYOTbpdTq//RjalnHivubxIFXIsZfWYj1XSki3VmJUhtnO6an/QKaW0/2zZ9D4ZWTLqyBjzLP+Pax7ILeo4PFxbvEnxIzpfY11mYflbAnxdw0JeFRKFXLsZbW46y2cnvoPnFX16NomMuD3N3CU1WI6VUDFt/tou/h+MRekVIJUJkXwCZR+votzz30MwLBT76Pw2065i/9Jmb+w3qBTq1FGh4rh5l4fptMFHL3xeRInjyZ+4jCqNu6m/J+/0mbZFCJGdkfweJGqlHjtTrw2ByHdW+NzuRF8As7SWi78/WNKfsukz+cLOD13Lc6qekYefw9XnQl5sAZTZiEnp6+iw4sPkDhhCHKtEmtBFT6HC8HjxVVr4szcD0mePIr4OwejjgtH8Pqo3X2aU0+K+qWMDmXooZXifiGAU29iT/+5eCx2hh98G2VksGhvOV04yvVIlXJMmYXIgjScnr2GxAmDSZk0HHV8JEglGI+e5/i9y66qu1fjDZ/TTd7mQ8T6eaP1VXjDabDww/jFpN7Yhx4P33BFX9ezb67H2QP3rUCdEOnXJy+OkhrOTH/vOu3yOHrXUrquntGI6131ZtFb2+NF2P0zErkC1U3jQfDhPnECvB6UA4fgq6lCGh2DRKsDrxdfXS2C1QoKBTaLBK/TzbGHVgTsxJ5rZlyyLi1EDeuCTKvCa3PisdjxOkQv4SNT3sZRZaDvJ/OIHdlNXPcCOKrqOfzQWwE+6v/5AjwWO7U/H8ScWUD3zxYS1DYJt8mKo6QGBLjw6pdEje55hcwibuqDLi4C4yX2nuDxsvPhFfR/eTIxvdugiQoV59Lro2TnSXZNeZvRbzxC4sShWPMqxDQHUgk+pxtFWBDmS/jG5/KgCNchUysDXu/pIxYiVSvotnoG2hYxSJVyBK+ANb+CzJmrr8o3xye9Rqe3Hxfz9OrUOCrqsBdWkzVrNa2fubvRuEyn8rmh6uvrvg/+pyOnzU3/7kf4Q3TI3frvfoS/hOZDyWb8xyIjI4MjR44wY8aMf/ejNONP4tv4+/74ostgkTYtL4a8CcwW4726J+8fwST94xysV/QlXFlR/c9AdmWimD9EheTaKQSuhyDflR5Ff4SmPB9AiMz9l9vUe6+fe/Za0Er++ricwr8usKBCfmWVxD+D1r6re7b/Eay+f10mF+tVKh//EYKv4tn2Z3CVDKj/3+BqQuBJiOSv6zyAQ/jrcyj86SS5jSFp4nr+V2F41rImtdvaedFfbiNt4lyohaZp4tmrVEv9I7R3NU2n3E3Qj6YyorkJ+6Wsia8qTeGOfEXT+DfZ/dfth6bOYVPaNXUtN5U7moKm2A+yJjK9tQkZzJpq33ibOIfKJoytqfrbyt007mgKmqJTPbtX/PFFV8Ghk389PZbnL6QguxTaJvBNaRPtvfhrRB7+/0BT9L75UPLfj/+0Q8nmnJLN+I/Ehg0bOHHiBM8+++y/+1Ga0YxmNKMZzWhGM5rRjGY0oxnNaEYzmvEX0Xwo2Yz/SDzyyCNXfLZu3bpA+HEDbrrppj/MOdmMZjSjGc1oRjOa0YxmNKMZzWhGM5pxPfwnVrf+n47mQ8lm/K/B1KlT/92P0Iw/wM0v/7UK6ABfLa5uUl/qJoR7NSWEDUDVxPC8pkAm/et9aa5SDOFP9dWEkI3gJoRhAyhkTQgV9zYtlErPXw+X0dG0EOKmIKqJYTkO/npY5L8aiiasy6aGvv0rQ4+b0pddaJoJ9j89pPpfiaaEYQPcdGbpX27zS6cri7X9/0TTgvr+dWhq6HFTVvO/siqnsnl5/dugkPx1W8XXRHk1JUR36F3GJvW195vQJrVrCv636q+pvGlpiJqCpqbqaAqaarU1hRP/lSltmtGMv4rmQ8lmNKMZ/1+xd+9eXnnlFXw+H7e11PBIv9ZXXHOkuI7lu7Lx+HyEa5Ssv3cArl7jsce0YchgG68sfAHNqTr6uOMatevw0A10nDqOkNRYzMXVuC0O9s/5kNA2CXSbJhZm8lodHH/mI9xmO/0/eApFWBCGzEKcehNxw7visbvI2/ALaQ/dgEwuw6U3k3H7SwCMPP4eyoggkErx2pzs7PIEgttLwp2DSHvqVlSx4ch1KuxldRx/4h2MmYWkTh1Hyv0jkUgkFH22C7fRStc3piCRSTHnlrFv7PMI7osHXEHd0+ixdRnuWgOuWhPnZ63CkllAzF1DaLP8cbEwjdFC8cofKF8n5gdJmnc3MZNGI1HKkQVpcVXpOf/ocmyZ+bR4eQrho3sjDw/CY7QgONwcn/0himAtXf/xGMqIECRyKZbzZUiVcoz+hO6C20ufr54halBHBJ+ANa+CrKdWYckuInJENzq9Ox1FqBa3wUrhuz9hzS2j/bJHUMWF47U5MZ8p5PSj/wCLITC2ViumEz1xBO4aA2cnv4otM58uO1eg7dBCTF7u9WI/X0LmDfMACBneg6Qlj6JMjEaqVmI/X0zhrLexn8kHIGbqrcTNnIhUp8Znd3L83tcwHsslbeFE4u4cjDouAsHno3jNVi4s+woAeZiOrh/ORpMcjUSpECvOWp0cn/UBxsxCNImRjNq7HOOZQlQxYQgeH+qECGQKOR67E3tpDel3v0Z4m3i6/XMBUpnUXwClQiyA4pdlu1ceIn7CUGQaJfbSWjIfW4mrzkTn96ajjA4Dn4/Sz36jZsdRuq6ZhTImHJlWhbOiDmVMGILbi1StwGt34TZaOT1zNabMQtQJkXR7bxrq+EjU8eF4rE4suWWoYsSk/8ZT+QS1FQuOCVYH5xasw5JdRPt/PEnsbQORSCU4yvWUrt9G6dpt9N27Al3reHxuL8dueQFLZkFAXslTxpH8yFiQgCouAqlSjtfm5Pjdr2A6kRcYZ9SoHnjtTi68+hWt5t6BMioUqVaFW28JjFPbMjZwXdbM1STcM4zoMb1QRIbgqjXhtbso/uw3Ctdup+MrDxJ3Y2+UESEIgEQqQZ9xliP3vY7g9hI9rhdtFk1CkxgFMgmGw2IS/rZL7id6VA/koVq8/iJFZ2auxpxZiDYtnm4fzvIXaYlGqlZgziri8I3P0/rZe4ge0wt1UpRYYMflIWv2B1T9kI4qIbKRzKq2HCJqRDcUYUHYiqqRh2rRtohFHqTB63DhsdjxGK2cuoq8NClRSPwFcQ7f/SrGE3noWifQdeUThHRJ5cKyr6necoiua2YhD9PhtTqQKkSzrPTzXWhaxJBwiU6dfmwl5sxCUVhSCf1+WYazUs/Z5z6i75alKCKCAbCXVGPLLSfzyXdp/ezdATnkvvoVaXPvRBEVgqyRvHahafnn++q6Zpa/SEABqvgIwvu2x3KuFHN2EaHd0wIyN2cWoEqIpOva2QR3aolEJsFyrpTDNz5P2yUPEHWZ7C5t0/m96aj8Ou+1OtGnn8FVZyJqRHe8dieWc6WEdk/DbXdxwr+W1QkR9P5wJmGdWoJMgvlcGXtveqER34Z1b8XQLS/htdYguKwglSELikEilfHcohfYvXs3EWGh/PjZB0h1kUiVWhB8eMw1V93fNCnRDNzyEsrwILw2J4fuXobxRB6x43rRduFEBJ8PicdLwXs/0XLaeBThwcjDdDgr9EikUqo2H0IRprvqWhkeGYK9zoTH7iLni9/J3LCDQS8+QOq43mLhAwRkSgWb73uN0r1nAAgf2LFJPNXzvemoosMQfD5KPttF1Y6j9FgzSyxqoFUhCALyIA0eoxW3xY7P4cJndZK9YB2W7GJUCZF0WzurkZwP3biItkvuJ2ZcH5QRwUjkUnJf/ZrMNdsC89drxaMkjO2JTKPCXlF/zb1ZqhD35v23vyzuFR1TGPzdIuQ6NV6ni4P3v0ni+L4k3NwXdUwYloJKfA4XtVsOk7/iu2vq1Jnp7wXmpv+u19G1TcLn9ZE+by35Px5ElxDBkJVPoIkORfAJGHPLiejU4qo2R49pN/ttDidnFqzDY7HTY80ssXhSZiGuOhPRI7qJxeBcbnRpCeQu+5rC1ZsD89F6wQRSp90iFp7w+MTCEzPex2t30cXPG+eXfU3x6s1oUqLFtRgRjFQhx2tzIAiQNecDOrwxhaC2SQheH1mzP6DSX3n40vXsNliQ69Ro0xICvOOo0mPLLcdRoSdyaBe8didnZq7GY7TSbcM8ce/weHGW1VH62S6K126j/67XrtqXPERLpxWPE9Q+CWQyBLcbiUKO4PYieL1iYb9aE4JPIHJwJ0Cg4p+/krfoIwASH7uZuPtGgSAgUciRBalRhAXjqjVS8dEOStduoduPLyFVypHIZNRszkAepiNyVE+8didnZ4q2lCohkh5bXkEZFSry3frt5L/0aaN1nPbkzXRefB+G0wXIgzQYMws49tT7Ad2IGdGVbsunoEmMwnPkdxz/fBNJWBTqyfOQhISDIOBO3443Pxvt/LcRTAYEixHnjxtQ3nAXw2ZGIfiEwJ53Ld5osC1FPXJQsOI70ubfJRYvySkBQSCoXRKCAJazxYR0Sb2CN+SRITj8vHH+89/JXr8DgIhOKYxcPwdtTBgylQJbZT0OvZn9cz5ElxBB3/l3gk9A8Hg598InOCr1jbj+avx7La6XKmUB/c2a8T7mzIJGtsMf6VS7Vx4kelQPkErE4jweL669+9H06xGQmSIpDuOXP6Pp2w1Vh9bo3/kY7ciBaHp2xpVXhG3/EbSDehPtkWHKKeH0rA/wOd1oUqLpsWYmysvWpVQpx+t043O48VgdZC5cjym7GF1aPL03zEWbHI1EJkUilZDzyldokqJIGN8PRagOW2ktXquD3EUfYzh8LqD/nVfPJGJwJyRSKfUZOZyYtOwKLpZqlFhL69j75Hs49CYGr3wCdXQo+ATOf/47gtdH9wUTUIVqMZwvZf+MD9CfKUTbOoHOfk7IvcyWMPvHFXUZ35y/jG+6rZ1F7I19QBCo2naU09Pfo/1lnH3+1a8pWb2p0XpRt4hh4O7lCEDtr8cb8WiDnJvRjL+Kf+WPj834D8UDDzzwX2pfXV3N/v37r3vN5s2bue+++7DZbH94v++//77R34sWXd9TIi8vjw0bxKqsWVlZV4R4/1msWrWK6dOnM3/+fObPn/+H/f5ZfP3115w+fRoQK2Pn5eVdcc2SJUuYNWsW8+fPZ86cOezcufO/pe//TlxNT7xeLy+99BLr1q1jy5YtbM8pJ6/W3Ogak8PNsp1nWHlHb75/ZBjLb+2JNKkDyvAYyj9ezNn5n/Pa4lc4rqimVtK4kEfVkfOceudHPHYXm276OwcWrmfAsoewlNSw546X2TnqWXL+8SO9lk+hy6J7OP/hNnYMmoc8SE30wI5sHziP00s+p/vLk0l/6C32DpvP8Uf/Ebi/IkxH1qJ/sj1lMhU/Z5A8SUwFYC+qJvftHzCezOPYwyvwuT10eX0Kwe2TSLl/JPtvXMSekQuJvaEHXV57hOyXv2Brq4fQxEXQZvbtFwcgldL2rSdw601ceG4DuU+vofXrj4JUSsuF95Dz2Nukpz2Au9ZE4mM3o22bFGha//sJrKfyOJx6NxemvU2rZY8RNrInmtR4zIeyqfx4O54aI6dHz8VyoZxOrz3MqZmr2Tf6WQSfQM3eTHYPmIvbYCV50giiR3VHEazl185PknGHWFG441uPglRCx7cew2OysrvTo7hqjMT+bQAd3nwM/b4z5L/9A87Keiw5xbSc8bfA84WN7EnYyJ7ot2RQt/kgrZY9BlIpmlYJuOuMHO85Bfv5Ui5MezswF8lLH6f2ix34bA58LjfV634m5dUnRVnERRD75B3YTl/gZNpd2E7n0fl9schV4erNIAgcGDKX3GVfkTh5NDr/QV3qjNvQ7zvDuUUf43O4qPo5g5NPr6Pb62IKiC4vPoDhTCHKiBB2DpiLvVKPVCpl7/jFlP14kIJ/7sJVaxL12Wona84H/JZyP4bD50icNBKAqFHdCe3dFuPR8xy97UUEl4cOb0xB8Hg5v/hTDg6Zy+GbFpH88Bg6vD6VojVbsV0ow3g8l/pDZ3GW1eE2WLDlVeCqqufM02vp/Ibo+S14vOQs/hRTZgFnFm7AY7QS2jWVsm/2s3fIPEK7tiJz3lr2j1hIwYrvaPfWY0SO6oE6OZpj4//O8dtfxGO0kvTwWBImj8ZrsXNk7HM4K/W0e+Oid3n4oE5Ej+vNwRHzcVYbcZRU81vSfdTvz6Lrh7MD49SmxpHefxY5T6+l07vTKFqzlcM3v4DhYA4l67Zx+KZFtJw+nuDOLQPXdflgBtrUOA7f/AJnntmAs85E+k0v0OLhMaRMHoUuNQ5LbjmWvDKclXqOPbyC4HaJgfWm33sGS3YxWXM+4NC4RYR0TaXdS5PRpcZz9vmPseVV4qoykP30Wjr6x2TLqyBj1EIsZ0vImvsBrloT1nOlJE4aSd2eTCp/PIDX6qRw1Sb0+7Po+NZjgfm+VGYtHr+Zyp8Pkj5gNkHtEnHVGDGdzKNg5Q8gAVdVPTlXkZezqh7L+XJshVUYTubR48NZALgNFrKf/5gC/4tBm0WTKFqzhVMPv4UmKZqSz37j4MiFJEwcRsSgThiP5nLEr1MdL5FXyqM3Yc0tA6DTO9NxVhswZxZiOHIeqUxG9dbDdHjz0YC8sp9eS+d3p1G0ZguHb/479QdzKF63nUM3vUDL6eOJGPzn+mqz6D6K1mwlfcBsFJEhBHdsib2khsof0oka2T0g8w5vTAnMh9fqIGv2ana3n4omJYZO70xDmxrHuec/Cuj85W3OL/4Uc2YBOQvX4zZaUMaEETGwE+n9Z1H+1e5AX6cuWcuCx4fXKlbK3t7hcXQp0bRrxLcSOi66l+rdpy9+JoDXWofHUMqtowexdu0akEiQKDRIZAo89SV4LbXIgqK4Grq9Mw1ntYFtSQ9Quz+Lnh/OBKB27xn2jVjI/lHPkjXnAzq9/YQ4b/1nUbP1CKUf/0rGqIXE3TaAkO5pV10r+xZ9jL3OxA9/W0KnB0fT8f6RhKbGUX+hnMwNO6jPLcdWY6T37DsaPVNTeCpn8afsHTKPA/512fn1KRSs2YLlQjm2ompcNUaOP/wWbpMNr9nO/hELyV/xPZ0uWTcev5x/b/8ompQYOr/zJLrUeA6NfY6cZzfg0jfe+wGKNu7DkFmES2++7t68a9gCDj+6MtCu3yfzKNt0iJ9TJlP640FSJgwmqFUcx6avQn/sPG6Tjd9HP0f+iu+uqVMIBOam1bw7UcVG8FvSfWQs+oSBfl30eXwcefELfhi+kM3jlxDZPZXzX++5qs2RcdtL7B+xkAsrvqfLW4/RftEkCtZsYc+AOch1aiIHdmRP/9lkv/AJEqk0wAENCGqfRItHb6T441+p3ZOJs86E4WguHd+YegVviGtR5A7DobPYiqooWrudgyMXED2mJ+rYCHYm3c/ZZzcEuO3y9axrk4g+PRvj0fN4bA6qtx/BU2/BVlBJ5NAuAZ3s+MZU2iyaROk/d3J4/GIqv0+n9PNdJD88hvavPnTNvtovfZDa30+SPnge5qxCCldvIX3AHAzHcin5eCcZo57BXlxF5NDOpA+ey9G7lhI3aRTatkko4yJInHoTJ8Y+Q/7LnyEP0iCRych58h+4quuJvn0QmhaxnL7zRY6OnM/RUfOJuW0gwd3TONR/BuefXkPbNx4FIHRAB5ylNexNvpfTk14lccq4RraUOiGCmKFd8NgcFH6yk98GzsVlsNLCv/8gldB12cPYK+rx5hxDltYJaVwy+Lw4v1+HbekT2N6ci3LoLagffBrBYsL5zWocX76D6tYHcX6/jj1Dng7seUFtE6/JG/aiag7e9hL7Riwkd8X3dH7/qQDfBrVLwudwcWDwXHKXfo4iVHdV3sh47mMctSY2j19C+4dGE9pGLPTS+/l7OfPBFg48swGvy42puCagv+X7s8gYsYCMUQvJmvMBHVc83ojr5TrNVfn3alxfvG4b+n1ZeB0ujCcu0OGNKVfYDtfTqaTJo9ClxrN/4BykSgVuo5X0IfPQ9O9B9cJllE14krK7p+NzOLH+uo+6Ze9j+PhblB3boExNxl1eRf2HXxBy762U3fMUe4ctQCKVknDbAFEvF02iYM1Wdg+Yi8y/Lnf3n0PuW9/jMdvFuX/7e7q+KeqPNa8Cy7lSTs1Zw9bUB/F5vAR3TCGoVRy7BszhwB0v4zHZODl7DR1XPB7Qq3ZLH0IZFULWrNXsajUZR1ntVbl4x51L8brc9Fv2EILHx9EXv+Dn4QvZ6pefJiaU+qwiLCU1HF3yOf2WPQSAx2Dh7PMfBw4ZG/ggfcAcZDo1EQM7sr//bM75+abwMr4BUEaEkPv6Rqz5lbgNFtq/NBnt/2PvvcOjqrr+78/0ljrpHQglhB567812Y1cUu6JyCyjSRAULTQQrKioqChbsYKMpLUgJnYQSEkivk0xmMr2c948zmWRIQOX5vU/Nui4vzMzZe+1V9nft2WfttdvG8ef4Z8i+DGYD9PhoFqZTF6nNzMZttATI1WDn/+3kFST/7f/7n0atm5Kt9P87VVVV/eWmZGZmJqmpqRw8ePAv+/v+++8D/n755Ssfw0pNTfXXoPyPbEqCuPG2YsUKVqxY8Zd8/y7dfvvtdO/e/S+fmz59OitWrOCll15iw4YNuP8Tb167Wjpx4gQpKSkkJSWhVCoZnxbPzvMVAc/8erqEUR1iiQvRAKDXqZCldEWWf4TOMaFUHclDHaqjfUQiZmngjdU12QVE9+6Ay2oHoOpIHspQHebCKlx14ga34XAumjg90UO6UPKT6F9epxvBd6Q5qF0sbpvD/5avYQMKQKZWUrHlMADFG3cTO7EPALVZuUQO7ULJ13uoPXweRagORYiW8D4dqD2ci8fmRPB4sRRUIlXJKfhkG4LLQ+mm/SRMGuTvP+HBCXjqbVh9P/jNR3KRh+jQj+qJ9XwpNdsOI7jcVH63B6/diTJW72+r7ZRE1Tc7Aag/cg5ZqI6ISUMwbN5H8IB0ipdtQBaqQx4eTFD7eKwXyqnedYr6s8UgAanvhsYGuWIm9Obih7/hrrNgPHweiVSKKiGS0Iz2uGrrMe4/g8dko/yHfUikUrwOJ+GD0in94g9xg8fuInpiX//4Yh+6Fsvx89jOFeEsqUYWqiNsVAZemwM8XgS3B8OPewkf3w8AXc8OOC6WE3XPNVS89z1eqx1lQhSyEB3y6HAApDo1tT9ngkyK4HAiVcpRRocR1DEB64UKbAWVyFRKrBfKiZogjiVqQh9Kv9pF1IS+FLz/C9ET+1J75DyKEC3Jtw/HUliJTK3EeELMxgxNT0FAQKkPpnDjHuIm9PHLpNSHULl5PwClG3cRNbGBR1/cJitlX++m7nAuErkMRbiYtWb2ZSJ6LHYsuSWE9elI5eb9CALUZeUSNb4vxqxzSDVKitb+hjxEh62oGnmIFlV0GI5KI6aTF4kY0oXSb/bgqDJiLzWg798JweWh+Is/iBzSBQDT4VzUcRFETuhD2fod1J+8gOlwLrIgDbbCSiLH9ab4g19wG+vx2p3IQ3Qoo8MASLx3LBff+hHB6Sa0VyoX3vwRgIvvbEIRGYIyOoyoCX0p+3o3AHWHc1GEaKk9cAZnpZGC934iamJfPBY7gttD7f4z/ueUUWFUbjmMs9JIycY9KEK0yHVq6nNLiB7Xm5Kv94AgoGsTi+D1okmMxHym2D/fPFYH+iFdqNh8QMzwq7MSNb4PpV/vJmpCHwrX/oY8ROvXW4NMAPohXXAZLdguVlD08RaiJvalZtcJYv41kPIfMqk7nIu7zoJUIScoPRlnpTHAZlKlnPrTRQDYy2oJ69uJsq93EzagM/Vninz2qmpmr9BeqeS//SP1uSVUbT2CMjIEVXQYzmoTdcfy/XjTIJeuQwK1B88QNboXgm9+SFUKSr/eTd3h8z6fCkIZHYYqTk/k2F6UbPhd9NleqRS8sxld+zjOv7wBRWQI5uwCIkf2aGKv8z57nfXZ62eiJ/bx20twef4WL/2QLv45oEuNx1FRA4KAtm0sXpsTZXQYdYdz/b7lrDQS3LUNlZv347HYMZ8uQD+sG2Vf7yZqQt8mPl8V0MZ88gL6IV0o/2YPltwSJDIZXh9m69on+Hk1zOUG3Yd2bUPpTwdwW+zUnS4kenRPvy+0e3A8ZT8fxFHd5Aim4AGPGFf69OxKqE4HgESpw2sXf5AJbgcSiRRVE79qoLBe7ch/R/yxl//OT347e6wO/zMyrQqZVuXXW8nnvxM1sS8ShYgT1duPtjhXzn2zF1WIDoVOTe35UlLG9OLct3tBEKg6kY9crUQik2KpMgaM6WpwyuTLivVY7NT7cKp88wHwlVsQPF7kIVpMJy4g06lRRYdhPJyLKk6MSc5KIyFd21Cx+YDPzoXoh3Wj9OvdOKtNlH65C6lSgSxIEzDW6v1nCO/RFpdZfOH4d2KzPEiDNj6CE/PFjLrCL3cTPbIHhRv3AOCqs/p9ooFa8injobN+3cRMGkT5D5kA5H6xC6lCTnh6MrZKI4ZTom7cFju12YXE9Gl5zeGuswBQezgXdZyeiCFdRB0CXlejXNW/H0cilyG95HZ1XYcEpEo58iANpRt3U739GPpBnVGEaJFIpZia4AaIc7H6jxOED+xM7uIviJ7YB8HlIXpiX8p/2OfztZ1+bAMC5rNSH4IiTEfZ17uRaVRiFm+IDnVCBFKVwu+T8hAtEcO6UbLhd8wnL1K6cTeRo3piyS0hanzvFnnJgjSED+xMyYY/xLEOSqdso4hFJRt+J9qH7eH9O+M2WbEVVGI8cBaPzUH0zUMBkMikSNVKIif2w1VvxVFSjeGXg8iDddRsP0LE+D54fXaQKGTIw4Mx+OaSqQkGhQ1Ip+Sj3wAwZmYjeDzo0pL9euz24hSyX/ocmUpJ+dYjABQ1if3hvdrjdXko+S4TwVSLJz8HefeBCKZavMW+JAKHDcHtBI8Hb7kYL7wXzyJRqhFMNUDj3FLH6i+LG7VZuU38SFxbVm7ejyxIgzxIjSIiBICoMRmUfvGH30ZNceP8N3tRhoq4UZdbiq5h3SgIOGrMRPfugMfhwlZl9Puvosm8FDOjA7He63K3iL8tYb0iTEfpl39gPl1AcHoK8hAdMTcODlg7XNGnxvWm9OvdhGa0p/5METK1EkV4MJZfd6EbKa6fNf174S4qw3n6PI7sc+D2oB3UG+MnX4Mg4Dx3AYlUijw+BolMikyrxF5eC0Bkk3kpNJmXRRv+QO7DttrD51HHNa63Iwd3oeynA0QN7SquLwd3oWjjHjxWB0ZfDNIkRDTApd//NUlR4nrP5aFk/Y4Wsbj6SB5ShRy176RDTRO8acjMPrdejL+GExdQhurQ+NYSphbWEpfa63J4AxDcOcmvi9KNu4n2rauuhNmqOD1BnRLJW/G1r11gjGmwcyu10j+l1k3JVroqysrK4plnnmHOnDm89NJLGI1GAHJycvyZhHPmzMFms/H5559z+vRpZs+ezU8/NX9TU15ejt1u54477iAzM9P/ud1u55133mHWrFk8/fTT7N+/nw0bNuB0Opk9ezZvvvkm0Jih99prr3HkyBF/+9WrV7N//36ys7NZtmwZlZWVbNu2jZ9//pnZs2dz+vRppk2b5t/cs1qtAX//Xdq4cSNvv/02L7/8MtOmTePAgQOsX7+eWbNmsXjxYn9/33zzDfPnz2fWrFmsWbMGwRe9Gsb5d8lut6NSqZBKxem7d+9eZs2axaxZs1i/fr3/uaaZi/v372f16tV+fh999BHPPvss//73vwN4//jjj8yaNYvZs2ezYcMGQLTP4sWLmTt3Ls8//zwlJeIGWmVlJQsWLGD+/Pl8+eWXLY61oqKC2NjGI9cxwWoq6+0BzxTUWjDZXTz45Z/c+ekeNp8qRqILQbAY/c/UlVUjjQsm3hPUjIc2NhzB3bhQt5TVoI0N9//d9s4RVGbm4Kqz+Bcf8iA1cp1YnyY4NRaP3cngT2cxZOtiEm4VF8QKfTCC10u/z+cyZOti9APSAhYp6jg9thIDyZNHUPn7MWxlNbiMFiIGdEYRHoRMoyRySDp4BD/f+rxS8Tg4oIzVE3FNf9wma8APWEeZAW2nJBylBv9nXocLVXwE5iO5jXKntyFx9p20WzUNWagOZ6kBVVI0giDgNphIfe3fKGP0tF32CNqUaGy+/hT6YPCIm24A9lID6ji9X55GEjAdOY8qVo/1QjlhA9JQhAfhrK5DmxqH4PagjArFWWnEUWpAHqxBGSkumKUaFUE9O1DmO24O4Cw1oOmYiNfpQh4eQq9D7xP/+CRCh/cQxxUbARIJSCTUZ51G8HhRRIfjLKtGGRuBq7wGZ3EViS88TLfDn+AxW7HklaKO06OK1aOMCmXokdXE3TyEso27UPl8oGGMqrhwLKcL/WO0VxpJnTqRM69+iyJIg6vOilIfjMtkwetw033JffRa9RChXVNEnwnWIJFJ6b9tGb0+n4dUo/L7gyouHJlGid2nP3uZmPkY4C9JUQR3b4ez1ozg8XLuuXUk3jsWdVw4MZMGYy+uxl5iwF4m2sNeVuNvr9AH4zJZUcdHoOuQgPlMsf87W2kNKt+PjrjJozD8fhRVnB57SbWft6vGTFB6GyQyWcDnjjKDf1NBlxpHWP80+m9dglQhR6pW+vyjBgTR31Vx4X4ZFfpgvE43at8Pf3upOF51UhTKyDBq9+U0epLbg+BqxFV7WQ2hPdsS2rUNEpkUW4mBc69+i1StRJMQRcc5t3Dula8D5BfcHgbtWkHG+rmcfe4TFKFa7CU+XZUY/Pq6VG9uk5XYfw2k/PtM/xgBFOFBWHJLSJg8kuodR/FY7QSnp9CUgrq2AamUuixx3p1f/AWKMB0dX7qXsH6dKFzzy2XtJXi9eB1uQrq2oWrXSb8Om5JMq8JtsiJ4vNSfKSKoUxLqhEikGiXatjHIdeomPiXiizpOT6eX7iX3xQ3gFZAoZOD1Yi+qov5MEbqOiSBA7M1DkQVpmtlL1aK9QvE63X+LV8N4o8b3Bq8XiVysiKWKCcNRUeuXsUEvDTYQPF7USVFoU2KRqcW50uBPjTo0NLOdKj6C4K5tEVxu5EFq/3xrystWVoMmLtw/fwWPF01SJLqUGORaEefVseHEXdOXC+uucMpAKge5UjwuKpOBt9FnBa+nmf0a7Gwrqvbp1BBg55iJfRi+91V6bZiHo8LojwP28lrCB3ZmePYHuE1WajOzG/lcMlfqy2qI6t6WyC4pSGQy6ksNZC5az4AFdxKUGIkqVMuRN37wP/8fxSlNUhQh3dvi8uFUznPrCO6cRFCnBDovvJszi7/w+3rC5JFU/34swF6Ndo7x27mB3GYb8pDAH7hKfZB/QxIuH5tHbFlMki82h3Vrg9ftodeqhxmxbQntHhqPIlSLrVTc/NH37oAmNpx+a2eg69SYEXepTxl2nWyGB/6xWu2Ed04KGGtQYiT6rqIdrrTmSJo8EkNmNi6fPgDkOrXff0Xd1yC/5Me+vawGiUyKJikSR7WJkB5tUeiDsZfV+HH6Ulk0iZE4DSZSpl5L+MDOpK96BKU+mPomsjTFtob5LNepEdxuVLHiHLScL0HXIR57mYHgrm2RhzWutRxVdXisjkb/La1BkxxFcNc2yNTKFnlpU6JxGkx0eeMxBv6xHKlS7t/otJfWENKtLcOOrEaTHIXJ90IQwFVdh7ptLM7yGore3Uz/w+8Sc9twBLuLet9mjaPMgNfhRBkXAVIpfXasYHD2WjwmK3VN5lJDfFPF6XH4/FCdFIVEJsPp28iPHZeBrawWe3ktgrdxrWYrM6COE20a0jkJRYjWjx2CxYQkNCLAHtKUjkijEhCMBnA2rnG9xmokYWKWtSYpktCubbBcKL8ibjRQ24fGiy+NPF40KdE4qk2E9mpP/+3LiBzdE4ehMYvtUtywlNUQ2b0t+q4pVPlKrxxYuJ4+z95J6i1DkGtUHH/9B/+z2thwoib2ZdDeVfRaP49zC9f55zOArIn/Xoq/l2K9KjYcr8sjYr1Whb3MgCY5KgALruRTEplUjO2xeuyljbHdXVGFLEbUe9DE4dT/+oe/P0UbcZ7bj4r291TX4CouJ2HjakafeBe3yUr1rpO+tZTlivNSHacnybeuBwLiSvykQZRuPoA8VCvaDYid2Ad1vJ6Md/5NzpPvirZOicZlrEeqVNBvyxLSV03FWVt/WSy2ltXgMNYH4IiuCd5Ym/wesF6CNxC4lricXJfiTcO6kiY2UIRqA34HuM02FJdgdtryB3FWGsHd2K6pXPaA3xGt1Ep/n1o3JVvpqigtLY3FixfzyiuvMGjQIDZt2gTApk2bePDBB1mxYgUvvvgiSqWSyZMn07lzZ1asWMF1113XrK/MzEwGDx5MWloapaWl1NWJWQzffPMNWq2WlStX8uqrr9K1a1fuuusulEolK1asYPr06QH9DB48mH37xDe2brebU6dOkZGR4f8+OjqasWPHcu2117JixQo6d+5Mly5d/BuZ+/bto3///sjlly+1+tlnn/k3XRs2RUHcfJs3bx6zZ8/mrbfeokuXLqxcuRKlUunvf8KECSxdupSVK1fidDo5fPjwP9L5m2++ydNPP82MGTO4+eabkUql1NTUsGHDBhYuXMgrr7xCXl7e38o2NRqNvPjii8ybN8+/+Xj06FEOHTrEkiVLWLFiBf/6l3gU9/333+eBBx5g+fLlTJkyhQ8//BCAjz/+mHHjxrF06VLCwsJa5CO0cKnFpQnlHq/A6Yo63r6pL+/c0p/3/8zF5mosx+zEQ5XUSl9nDKqWSkK3VKzcxzdqUDptJo/g9GvfX9JEQkMda4lMhiJIw7HnPuPAHcvo8NSN6NrFIpGIgXzv2Gc4OHk5ibcNQ+bbqBHlkBDarQ1Jk0dy+uUvALAWVnH+7U0M/OoZ+n8+z/cj6RId+P5Mfek+Lry0vuXxNyGpVk38Q9dQt/80nnrxx1vFut8w7TtF/pNv46qoJWXhfY2jkknRdWtHxadbqD8qZm3GNslg9LNrYhtBEJA0sUzE4HRUseEUfvgrSCS4TVYuvr2JjI3P0ubx63GbrQhXqC6fOPsO7EWVCA5Hs+9M+7I52n8qh7vfj7PKSFCP9gT3T0eilKNJb4v9QmkzXQmCgCxUhyIqjAuPvcLJPvcj1arEGmiCABIJ5uP57MmYRtm3e9EPbynzOFDPuuRoir7LFDeEJYGPmM8Wc2jqWxx88HXkGiVJtw7FfLoIW1EV+0fNoWjtb3RZ+UgT/5Y0679h3CAuGHusfYq8ZV/5q/In3jeW/Fe/wWN1ULT214ANsYZ2Df+Ke7USMtY+SfGXuxDc7gD7gYB+cDrxk0dy/qUNAWORaVUEdU6m8N3N/gXrJYMUechlKMJ0HLlzKV6Xm/Zzb2tBliYySgLH2kA91j6F5VyxmBHb9Nkmz0mkUtKem0zOc5/6F8SJdw7HaTBTe+gs+e/+QueFdzX2LRGzJTOHzOLYfa/S5vHrm8vRgt4azBI1rjcVvoyPpjaLGNkDwe2h/Nu9zWSRaVV0feMxXAaTf97F3ToUr8PFiQdWYTlX7C9X0KK9kNBx/m3kPLcOj8Xeoq6akiW3lKJ129AkRdH7i/m46200f1wgtF8nnNUmzCcaaoE22iR75nvE+3BKplEG3gBxGXv1XPsk9eeKW7gt4vK8pBolbWfeiK2wshHefMAiXIIrDXwb5kD+q9804SEJfJZLbSehx9qnOPfcOhFvhMB2gbwI4NXvwyc5++q3CB5x86jrS/eQ89IXV7gVQ4I8JAavtabZ2C4do7/FZaC74bmKX7PYNeRpTj3xDorwJi/UvALWC+Xs6fkY8lAd6pTopsMInCsyKQOeuYN9i9b752+XKaPZ98IGyg+dw2m2MXhR4wvI/yhOZax9knPLvvLje8p9Y7Hkl2MvNpDz/Kd0f008nhjSvS0Jk0eS+9LnAeqSaVX0XPskeQF2bsrskr8vUeLlYvO+O5fR6UlfbFZIkSrlXPhkOzvHPoPHJmbNAxhPXGRLn+nUHs2j5If99Pzk6UDdNvEpj8V+iW4uoSa+IteqGPnBDA4uXI/gvTyO6genkzR5JLkrv20uZwvzuSlZL5TjMloIzehA2qK7ffMysP8AWRBxO7hbW8q+3oP1QjkeqwOptvmFIILgJXJsRuN89utd/PfcovUowoII7dkeiUwasOl6qWpkGiXq+EjOPreuBYwSeTWMq3jdNrJueRnBKwSUd3FUGdmdMQ2XsR5NUlRgB14BeaiOyAl9OdhvGsY9J5EoZGjaNKkpLvh04vWSNXo2f/ac2nwu+dUmCiDTqumy9mls+WV4LHZkGiUdZ07izCtft3z7kk+4pDuGU3ss7xLsaPL/SjXaaS/h+GUDeFu4EE8QkGlV9F77JDnPfYrHam/+DIH4EjE4nfibh+DyHZ+VymUEpSXhqjVzYMw8BI+XuJuHNDZuIcb2fvYODi5cj8sXv9LuGc3BRRsoy8zBZbEz4MUmJZcEgapfD7FvyFNijJ0+KXBwAf57ZayXyGS0n387+a9+07jmaDbvA/8M8KmGNk2e8fMSBJDL0Y4YiGWrmJEnUatQ9+6Gx9iYAS8N0iELD6X83wvZ0eNxZFoVCTcPaY7ZEkkzHw7t3obkOxvX9X65FDJix/WmYtvRgOfLf82i9vB5sl9YT+rc20X+chlB6Sm4zVYOjJmHx2on6b5xV8ZioVFOuVbFiA9mcOgyeHOltUSDXM1/erSMIX9FTVlFjs3AZTDjdboveeYKONpKrfQ3qfWim1a6KqqpqeH111+ntrYWt9tNdLS4EEhLS+PTTz9lyJAh9O/fn4iIiL/oSdwMfPrpp5FKpfTr148///yTCRMmcPLkSWbOnOl/LiioeZZcU+rZsycff/wxLpeLY8eO0blzZ5RK5RXbjBo1ik2bNtGvXz/++OMPpk6desXnp0yZwoABA5p93qtXL+RyOcnJyXi9Xnr27AlAcnIyVVVigfxTp06xadMmHA4H9fX1JCUl0adPn2Z9XY6mT59OamoqJpOJZ599lp49e3Lx4kW6dOlCSIiY/TV06FBOnz5Nv379rthX3759kUqlJCYm+jeBT548yYgRI1CpxAVtUFAQdruds2fPsmrVKn/bhszPs2fPMmuWeEHJsGHD/JubTSk2Npbs7GzmzZsHQKLZTlSTt3cgZk+GaZQE9RhOWNoAPr3eRnVlIfG6MFweL9+rzzMpJp6oUi8N+RRp946h411ivZ/qY/lE9mzn708Xp8daYSSicxK9Vz7E3rteoT6/HFV0GGO2LwEBrCXVuH3ZibayGrxuD5aCSiQ1Zmr2nyG4Swrlmw8g14lZJ85qE7VZ54gZl8GQHUsBsF6sJPXJG9l/wyJctfVo4vTYy2upO3GBoi92AtDzjUehf5q4yPd4CUqNx1lbD0Bwj1Q6r5mJPDwYqVxGcI92CG4PqrgIrGeLCBvSFYlcRvraWVjPFWE6cMYvo6u6DmepAWV8BF6Hi8hJQ0EChp/3I5HLcZYZqD+aizI+gvKPfiHqsRv9b02dBjPIJP5xqOMjcJTXYiszoEmIwJ2eTLdVj+CsMmE5V4ImOQpVfASln/9B6ed/0Gb6JGKu749UrcRZVSce8YyPwG22+Y/XBfXqgKZtHB3XzkUil4PXi9ftoeyDnwgd0g1XhXiMxna2EJlOTVCvDnirDchCtAT17kS7D+YjDwsm7NpBeGrNuCpqCB7SA1eNSTxK4vZg/HU/CS88jKO8FqlSjipexJry7/aS/PBECj/4lcT7xyFVKxm461WMWefQdU72j1EVHUr6nFtJn3MrIJB82zDM50tRhOjAK2Avr0WbFIW1qJrwXqnUbNzpz0Kq3nEMqUqB1O1hwI7lqOIjqM8pQJ0gjkEdF4FEJsVRXotELqP7R7Mo+3YvZV/touPCu0l6cDxJ94/HWlAhHl27UI48WIM6IQJ1nGgPdZweh++4katOzJIs+GQrtYfO0fnFe/xHkTTxegSvQLdVUzlx5xLctfU4ygyoEyIxyc/Te8tSpBolcXeMwJR1DnVCJI4yceNF5eMFgERC5OhehA/oLP4tlaCICEYdrwcJOMprcZTV+GV0GcxIlXIcVSJ+aJKiUEaHceH179G1jyd+8kjSloplMyQyGRLf0SGJXEZY3w64ai20n3UTdcfy0SREEH/DQASXB3W8npKNu+nw1I3U+grGuwxm5CFakh4cT8LkkQR1SsRpMKNOiBAzGxIi/PoK0JvBjDIihLojuTir6uiw8G40iVEM2LEcweMlpFd7MvuLL7dkWjX1pwv9Y+z+0SxKN+6m7YxJPr6jCOqcLGaIJERgOpZP3K1DsZcY/HyjRnQXN20kEqQqBXXH8qn45RBhfTr4ddiUPFYH8hCtHx+MB89iK6pEFqxBGREiZov4fUqPRCZF2yaaqPG9ifnXQOTBWiQy8ceHOikK48Gz5L78ORlfP0vZ13uIvrZfM3s5/faKRJ0UhdtkRapSYA7w30BekaN7IlUrxbpuCjkDti9H0yYGwekSMyWlUhT6YDxWh1/GBj92GczIQ3X027IEebCWlGnX4zZZUSdE+P2p0ecb/dFdZ0WdGIlTraDdrJuxFVfj9m3uOsrETKuGZxuw12kwowjV0e+jJyn+LhPTmWLs5UYAwnq0pc8asQatUh+MTKPAUy8gOMUyH7KQGASPi7iUjry1+l0xS1IqB8Q4IZHK/PxS7h9L0t2jfJ+LmW21B8+ijo9o0c7VWw8jVSrErO2qOtTxoo+6TVZshZUkPziBNo9e12yuSOUyYnu3x2G00HvmjVQdzycoPoKOtwwlc+Fn9J97G26Lg8hubfy87IWVV41TGR89Rem3eyn5ajddltzPkN+XEZyWTOW2I2iSoijftJ9uqx7BVWshdcYkjty2BJcvjjTYuf+WxciDtbRpYucGkgdrcJsD60I7DWZUESGoo0IZs23JZWOzu8aMYf9pQrukYNh/BrwC4b1S6bniQTHr3yugiddT48MMdZyeks0H6DB1opgRVGMWfSo+gtxPtlL5y8EAPHAZ69F1SGgcq1ZN7dliPx5c//OLKEI09HjyxsuuORLSk+m2aipZdy7Dml+OKiqUIb8vA4EA/20YX8OReYDk+8eRePcoFOFBlH61C8OeU0SM7IHTUBeAaQ3UgImOilocpTWED0xDkxglXjDhFQhqIouIbUXE3TgoEDvkUnTt41AnRGArqsJ46ByapCgsuSUENckSVUWGItOqkMikIJGQ8eV8kEpoN+tmXMb6Fnk5q+pwlNZQd+S8+IVEQkh30U8b/B+g/kwx4QM7+9srIkOxF1QQNqwb9sJKXAYTjhIDHruT4J7iJYmquAhx/VFe42/XMJf0I3pQ8fVu4u8fT2i/NDq/9W/qss6iSooi5ambqfh2D/H3jMVZXoM2JQZtchQjf1/ms7OU4VsXs3vic2jiIvzYoU2MIKxLCmMPvYE8OggB8Bz/U2QslaGd8zqotKiuvRvcLpDJkSZ3AK8XaVgkgtlI749mYS2qov0ssf7rlXAj2LcGO3TnMgb99IKYOVhqwFVdh/WiWP7InFOIfmhXBuxYLvZ3SYyN7NmOU+/+RMGvWYC4Zk67bywxA9KoPpaP1+1B78ONBv9tyIcz7j+NJiESZWQIA35f3sx/L8VfdVwEESN6EPuvgaiTopCqFNRkZlN/phBHeS2apCjqjp4PwIJLfarrW49jL6mm8pdDRIzs4fdJdXxjbJfHdMBTWYN2aF8cp8/jMRgJueN6QiZPQhalR+p2E/P6QmQhwSR8/iYSmRRXXgGCW0L5z4cI79uRkm/3oooKY+jvyxAEAZvvgpoG0qbEkDpjEvtvb8Q2p8GMIkRH1yX3I1XJ6f3+dBHb4hvl0cTpqdx2lE4zJonZzaUGHKUGZDo1EpmUis0HaP/sZPEl06VYfCQfbZweqUyKrcKIRC7jmp9fRBmiofuTN2I4lo+2CS9tnB5bhZGmv249VgfKqFAG/r4MQQB7C3hjboI3IGKIIkRL/O3D0LaJoe+3z4rZ1wkRGH3PXIrZYf06ETGiO6qYcLqtmYE8SEP6ykf8vtB0jfi/nYT/gTUb/7tTa6ZkK10VffTRR0yYMIGVK1fyyCOP4HK5AJg0aRKPPvooTqeTBQsW+I/6Xo4KCgooKyvzH33et29fwBFuyV9kkTUlpVJJeno6x48fZ9++fQwaNOgv26SlpVFVVUVOTg5er5fk5OS/bNMSNWRXSqVSZDKZf9wSiQSPx4PT6WTt2rU89dRTrFy5ktGjR+N0Oq/U5WUpJCSEtm3bkpube8W3ZU11dykvhaKxtkjTDJVL9e31etHpdP46mitWrOC1115rkUdL1K1bN8xmM9OmTePFF19ky5lShrePCXhmRPsYjhbX4Mjeg3HjKzx09+1QcApZhz688NsJ+nfvjdTkxFZp9Lc5s247m8YtYNO4BRRuOYxCK264RWWk4jRZkcplDFw7k0NPvEt9fjkAFb8f58xbm9g+9hkkcpm4GAIsRVVIFTIcBhNSjZKwjPbU55Yg06qoOXCG2Ov7I9OqiBmbQdmmA+wdPZ+se14lvE8HbAWVWPLLCctoj8tsxVFp9B8P1iREEJ7RHq/TTcq9Y5EoZMTfMICSH8XF7MF+0zjYdxpnHn0dV62Z8/M+xFlpxG22UvPHMTTt4khb8yTWvFJUcREYtmY12i86nNqth4i6ZQQeiw3TwdNYcwowfL8H/fi+OEqr0V8/CI/Jiq5rW2qzctG1i0WTHCUe9xTA65uzibcNo+K3w1RuOULSlFH0/uhJ8t78EWeNCWelEdPRPLTtYgnu0Q6JQkbcrUORh+qQaVTU7ssh/s6RxE4ahEytpOo3cYw5Nz5L7mOrsBzPo/zDn6j6bjfO4iqMu4+h6ZCIulMSUo2K0GHi0W3rmUJqN+3BVWagaOGHWE/mIXg8lCz5BLfRjLuyFmdJNVK1kohbRwMQfv0Q3CYrzkojLqMFbbtY1MlRRF3TD6lKQdWWLIo/3krRh79S9s0eqn49RMoj11D1WxbhGe0xZReyKfkeNiXfQ8lPB7GV1XDho63UnS5EopDhqDSSfMcwvG43pjNFKKNCqc3MIfr6AYT0SkUWpKHw/V/FwvBPrEYWpCHu1mGE9u4g3vBtrMdZaST9tUex5JZQuOZnAGozc3AazFjyyrDkllC15TDJU6/FXlxN0oMTcJutaJIicfv8CaDba1OxFVdhL6uh7mgewR0TqDlwRvSpW4cSM7Evx6etxpZfBkD1lixibx1G2muPYskpoP7kBQ4On0XVrweJvXUYAFK1Eo9Z1B9A0Ye/Uv7dXvFymLPFKEKDcBnMtHn8BlwGM85KI1VbsojztQ/t3QG3yUZ4/zQA0l+bijmngMI1P1O1JQtVdBj7R8/l9JwPcVbXET2+NwB91s3CbbSwo/tj7B09n4pfs0i4dai4MV5SjUQqJahTAh6bk4rfxGxyTZsYajJzcBlMZM98D6/TTdWvh4i/dZiov0v05myCFW6TFeuFSkA80pT78ufkvvw5ErkUqUKO1+YkfvJIvC439TmFPlkabdZgr/2j5+I22zAdzyfu1mHYiqsQvIKPbxRus5W8N39k7+h5mLILcFQaCU4Tf9i3e/x6nAaz355NqSYzh5jr+wOQdM8YitZu4dg9K3DVmPHYncTfOozQ3u39PnV2wTr29HqcXZ0f4shtL1O94yjGQ+dIefx6FJEhfnsl3jOG8u/2NrFXe5+9OgHQ5bWp1B09z+6ej3PqiXeQB2kvy2tv3yc4OfUNajJPUfXrIfJWfM2OhMnU7juN9UI5jlIDF1dvQqpS4Kw0ir7RxA4eix1bURV7ej5G7Z5TVG05TNytw6jaktXE56MC2qS/9ii2wkrOLfyM/aPnIpXLkMp9mJ1XilSjxFlpJDyjPS6zza/bhuOOeWt+Iem2oZRtETFpe7+ZbOs7g219Z1D60wE89dWNG5JBUQgeFx5zJaXnT/DEtMfwOixI1WKJC4lchSB4/TwKPt7G3tHz2Tt6PnXH8mn3+HU+O1/nt7O2TWOcC+7WFq/TTfjgLigigkm4ezRVv2UhVSuQqpVIpNIW58r4tU/iMFr4tPe/+WbCAi5sOUzHm4dgraily5TROM1WpEoZpoJKP6+rxalur02lPreEC2vEkhtVvx8n780fseSVoYwKRSKXEjG0K87qOlQxoRx79C2sPrxpoAY77+75ODU+O8c38T+vw+XPOm5KVftycBhMV4zNMo2S8Iz2mHNLcFTV4TTWI5HL+GPMM9gr6zDnlpJ821BUUaGEZ7THbbahSRCP9zZkm6W/9ii24ir/S5kGPNg/ei4VP+wjdtJgADrcORyvy02tDw+GrHyIkt0n2dh7+hXXHBkfPcXxaaux+PTSoMO9o+eJcvn8N6x3e9xma8BmSOHHW9k3eh7VO47hrDGTOGU0MRP6UL37lH9tcSnVZOYQPiANe6kBVVwEuS9/Tvm3ezHnFBLrq12dMHmEH9vOL/4iADuclUYqfjpI3K3DSLxnLOacAtxmK7IgDR6b02c3cS4b9pwi5vr+dHltKp56O+ee/5T9o+dR/sO+Fnk5q+qwlxrQpsYB4mYFHnGtmfzgBP9aweazsSY5irD+ncTaq9/twVFcTXDvDkg1SgxbswjJ6IBMoyRiYj/c9Vb0YzKoO3AGWYgWEOOZVK1E69sgrT+RT31OAYeGP0X1r4dIfe5urLklmLLO+nHGfKaI37o+5scFj83Jude+x1FVF4Ad23pPx15pJPPml3Efy4R6E86tGwFQ3zUTz+kj1M+4nvqZ/8L28XIEiwnHV6vxmmoQbBZU199LfW4pRx58/S9xQ50QQe+PnvT5Ubl/Ljur6kAioe7wOd9csyG4PS3ixuiPn8RVb+PYqsYTQmfWbceUX8bBhesp3HIYZZAGc0Gl33/lTbJrg7u1RaKQU739GBfe/PGK+NvgHxff/IH9o+fiKKsR18H6YOJvG+73qYof9gWuHS7xKZlGReEHv4rzxocbpqN5BKUl4XE4cdWa0U0cjmXnnwRNHOk/um36cjPFNzyI8b0N1P+0A2dOLu6KKmrWbAC5HG+9WJ8zcmhXf5mBqt+Pcf7NH9k7ej5SucxfgiR6Qm8/tll8vxsaqHpfNiFpiZx6dh3Ve7Ip33KYpNuGom0T41//q2PCkCjkuGrMfv83Hc8n+voB6Id2Ra5VUbR2SzMsjsxIRXB7cNTWY6s0MmjlQ5TuPsk3vafzkw9vUm8Rs2IjurfFZbIG/B7yj/H34z57iXjTYK/QFvCmKYa4auuxXqzAsOcUFX+B2Q0YUvnzQYo/205N5insRVX++dx0jdhKrfRPSSL8ZQ5wK/1fpylTpvDZZ58FfDZnzhweffRR2rVrxzvvvENlZSWLFi2ivLzcX0PwlVdeYcSIEURGRrJu3TpeeOGFZn1//vnnaDQabryx8YbMadOmsWjRIrZu3YrL5eK+++4DoL6+nqCgIO6//34++OAD/0Zg0/EdOXKEHTt2kJ+fz1tvvYVcLic7O5vNmzczb948Nm/ejM1m47bbGo8mbt68mZ9++ombb76ZcePGXVYPq1evpnfv3s0yJTdu3IhareaGG25oNp6G70aPHs3MmTNZvXo1Xq+XBQsW0L9/f2677baAfhctWsSUKVNITU0N4NH0c4fDwZw5c5gxYwbh4eEsWLCAZcuWERQUxOLFi5kwYQJ9+/bliSeeYO7cucTHx7Nq1So0Gg3Tpk1rJkfDeI8dO8Y333zDc889h0ql8uv72Wef5dprr2XgwIEIgkBBQQFt2rRh+fLlDBw4kGHDhrF161Y+++yzZn4CsGvXLpYsWYLH4+GGFA0PD+zA18cKALi1p3hk9ZODeWw6VYxEAjd2S+buPm0xdr8WV2wHXDYHS+cu5OypHIY7E3n045fZO/tDbBVGOj8wjm6PX4c2JgzBK+Cqt7HlzuWkTRlNm2v6IpFJsZYY8DicHHjkTfq/9wTKMB3GUwU4as3EDOuGx+akcm82McO7IfF6QSrhwC1LkKoV9F0/B21iJBK5DEteGXvHPYPX6abbqoeJu7YfXo8XebAGPAKZk16g7ng+g35YSGi3FKzFBrIXfIImMYpuy+5HIpNSn1fKnnELSLpjBBo8lH26DYDee15HEarDZTBxduZq6o/nk/DY9aQuvAev04Wrth5XVR11B0/jOFtAcN80dF3aoogJFzMGSqo5/8QbWE7k0WbJw4SP64s8PBhnmQHbuSIOTf+A/l/NR5MQIdaUBPFMhiBgPl3EvusW4nW6GbZnBUGp8XhdbmzF1XjrbRwY/wyRo3vSfe1TSGQyXLVmTk17G6lSTqcl96OKCcdjc2LOvkj19qMo7FYqP9sKQJslDxM5STzyevbeJdhyi+m+83VUCWJmtdfhpOTNb3HXmJBLBZwlVSQuehBFVBhSrRp7fil1Ww7gLKmiev1vxD11J1H3X4dUq8Jrc3B48jJMWbl0X/sUIT3aoYoOQ/B4KVz7G+dfFo8VKsKD6PbBTDQJkUjVSgS3B6fFztGZazAeF4+ljtm3CpfJgjIsCMHrRR0fgUQqwetw4TRa2HPDItpM6E3SQxNQx0WAVEJd1jmO3LkUwXeMJW3pA8TeMsRfR+3k1DeQqhT03fwibrMNe0k1gttD4Ye/knjvWFQx4WK9pVIDyqhQBJcHqVqJ1+7AVWflxIz36DDnVgo/20GfdU9jzi1BmxApXmxxoVw8riiVihk+bWJwWxxIAGeVkazx8+n60Syir+2Px+7EXlyN1+4kf8kXdHj5PjTJ0SCT4qyuI3/JFxR/vpNeX8zHY3Wgax+PgFiDT6ZT47E5OXLnEky+uopDst4GBNz1dvKWfknbJ29CFROOOj4C8+kC/w9Pe6kBXUdxczFnxrvE3zGCqIl9Ucfpqc8v9x9hE9wezGeKiRreLeCIa83BswhuLydmriH51iEkTB7RRPe5HL5zKZ1emELkqJ7IQ7R47U5cdRayZ7xH6pxbyXnqfdymeoYeexd7QSXyEC3mkxc5Oe0tBu1eiVQpRxERItY583rJnv4uZd/sIaxfJ/pufpH6c8UITjcShRyJXIpEKsVeIl6ko06MQqZT4XW48dRbL2svXZtYJHIpHpuDg7cuxpiVizIqlJFZb+F1e8DjxWt3Yi+vFS//CdHiNJgQXB7OLvyM6Gv6EnfLUGRqBfYSAyemvonpeD4SBHptmEfJ578Tf+cIzi74hL4/v4RS76uXWmag/PtMzr/8RYC9zi/9inZP3hhgL8FnL0epgbABnf8Wr25rZqAIC8J88iLOWjMJk0dhvVBG/ekiQnq0xWNz4jHbOPHQa2hSoum7+UU8NgcSqRSP3Un2E6uJGNGDiFE9kIfo/D6fM+NdUufcRvFn2+m5bjb1uSVofD5fd+w89WeKiRguYrblXAkhPdritjlxmW1kPfwG2pQYhm5aiNvHy2t3cnj6e/7Lyhqo1xtTiZ+YhuC0IJGrkIclILgdPPX0HA4dyqK2tpYIfRhrP3if9h07gSDgqa9kS6fZAPTdMIcTT32Ao6IWTUo0g39+AUVYEB6bk4N3LsOYlUu7f19PhydvxOrD0cL3fiZl2vWoosPEWp+l1UgkUip+/BNlVCgRo3q0OFeMF8r9mYNet4eas8UkDeuKOiJEvLBMJsNeY8bjcPHdDQvpNzbjqnHK1QSnLn74K8n3jkXtwynBKyDTqfE6XUgAq28jVJMcxb4hT6NJiabf5hcC7HzqiXeIGNGdqLEZYp05pxvB7cFlcWA6V0LWzPfovvAuood2QaUPQfB6MZ4qoPZEfrPYjNeLRCoh89Yl2CuMxIzpSd/3pyORy3AazOwcu4BOs24k4YYByIM02IqrcRrrOf/8p7R78qbL+tThW17262bAzhUi/nm87J2zlvxvM4nu25Frf3ie2nMleF1u1PpgZCoFqjBdszVH22v6gK8entfu5Mgjb9BrzXQUYUGYfHMlcnh3BKcbebhOLAfjFZCqFGSOnIs1v4wBvy0mOC0JqVKG1+XBerGCk9PfxV5qYNDWJSh9lyh56m0cnrycrq89IvqUTo29zIDtYiWnZrxH3x8X+mXJmfUBZd/s8c/lnKfWoE2No+2sm5DrNGhT48SxCOKx6vLvM5HrNMTfMQJbSTWnpq3GZayn1/o5BHVMxGWyYCuqAgHOL/mSDs9NbsYLoO+mRWKmmFSCo7IOpT4IebAWqUohloDxeLEXVyNRKdEP6gyCQPnnOzg/by1x94xFP7Y3mjaxCB4PErkcWbAGRVgQLoOJ0nVbqdmaRZf1Ytamp85CpW8u6Uf1xGNzcnbGaszH8wntl0avzS/hdboQvAKO4mrOP/8JF34/xYANczj21PvYK4yMO/IWjmoT8mANdacKODJttf+YavTonnR7cQq6hFDcpw5i/+QVVJMeRDnmZjwlF0AQj9g6Nq1DddPDSLRBCPV1uP74AfVdMzHlFKJJisRWYuDMi59Tf760RdzotuphEm8bRn1emXjZmW8doggLwlZYiSJMh0Qhx1ZQibPGjH5weou4UZdfjttXQkVwe9h+/yqCk6MZvnoa2uhQJHKZ6L9mK1vuXE78kC6k3TwYdUIElvwyzj27DkdFbTOsvxR/L4f1YjkFCfZSAyceXIXpeD5pSx/42z4VOaYXkaN6glSCRCqWE7Bv+oW6z74jZddGat7+BNNn3yOLCCfhq7eR6rQIXkHc/FcqcBWUYD96CnXv7jgcIA/V8ef1C7EVVaNJiSZjzRNN5mU9kcO7oQjTIZVJsfiwTZsczR9Dn8ZRUUtQxwSG/74cW0k1dScucHTaatJfmELCpIHItGpsRVU4jfXkvbCetjNuJOepNSgiQ+j69jS0bWMRvAI1u09y4pHXm2GxVK3CUmJgz+NvI1MpmPDD87jMNupLDQhuD1VHztPupsHItSoEt5fiHcfY+eBrJIfrGJr1llhP9JK1hOnkRVy1ZiKGd8frdKPw4Y1wCd5kfPo0kaN6IpHL8NqdnH7uU4LTk4m+BLM9Fjv154rJmf6uP+712jAPdUIE1duPcXLaWwFyRYzqgbZpuYX/hXSybctlhP47UbcLm/+rh/CPqHVTspX+km6//XbCwxuL6l533XXExMSwbt069Ho9HTp0IC8vj0WLFvHRRx+RnZ2NVColISGBadOmIZFIWLJkCWazmeHDhwfUlZw2bRrPPPMMCQmNxz/WrVtHaGgoEyZM4MMPP+TChQtIpVJuueUW+vfvz/r16zl8+DBt27Zl+vTpAZuAbrebRx55hD59+vD4448DBGxKlpaWsmrVKiQSCQ888ACdO3fGaDQybdo03n//fXS+mzdbotWrV5OTk4NWq/V/tnTpUr777ru/3JS84YYb+PLLL8nMzCQ6OpqIiAgiIyP/0aZkbW0tSqUSt9vN0KFDuekm8RjI3r17/TeS9+rVi7vvvhvAfzFQREQESUlJ2O32K25KAvzwww/s2rULuVxOr169mDx5MpWVlXzwwQcYjUbcbjeDBw/mlltuobKykjfeeAOv10v//v359ttvW9yUbEq2D5+64vct0ZcLK//6oRYo+Ao1Dy9HmpZqRf0N8l5FFn8oV3d7ulLaQs2ivyCDp3mNqb/Fi3+uj2CZ6+p4ya5CLqf6rx9qgSySFmqT/gXphH8+vqsl11XW5VFfhb0APP+JdYCcV3FAQ9G8GNvfIslVtrsauhqbXW39nKuRS7hKG/9n6vBqyHoVcxngmlMv/+M2W7ssuCpeV4OjAHkt3Jb6V5TqvDr8/c/0X5P0n9tMfpU/Va4Gt4vl/1zvADH/8JJEuPrjalfT7mrn8tVix9WQWvLP7XUVSz0A6iT/3M6jbjFeFa/dX4deVburwY6r9d9E99Vhx9XQ1fhU++iav36oBTpd+c+PE1/Nmh5ALfxze5Vdpb1irwJvri4SgewqsGNsxVdXye1/Bp1o899/U7L7xdZNyVZqpf9RtH//fg4dOsQTTzzxXz2U//XUuinZSK2bkpfwat2U9FPrpmQgtW5KBlLrpmQjtW5KBlLrpmQgtW5KNlLrpmQgtW5KBlLrpmQjtW5KBlLrpmRzat2U/H9PrRfdtNL/afroo484evQo8+fP/68eSiu1Uiu1Uiu1Uiu1Uiu1Uiu1Uiu1Uiu10v8Zas2UbKVWuoQ+/PBDzp49G/DZNddcw8iRI/+LRvS/h36MnfyP20iv8u2+9Cqauf/BxUr/UdJcxRtVuLqMlqvNoLsaXlfzRhX+c7P1rkYbV5utdzWkk15dFq3Je3Vv3K/WZv9ZvK4WA1z/iXf5/WdmE/13z178zyS75OpsfDXxYVz24qvitbPL1b30vKj45/O5jeu/f6Zk/VXY7OryYUF7FZmSV5u5FH0VmUtXS/+ZmZJXg9nuq8Teqxnj1cavq8nav1oa8c21V9Vuzy0//eM2JVfpvwn/zTMlr5auZlZe7fiuJrO1UnZ19orytGZK/lfSsZQb/quH8JfUs2DTf/UQ/hG1Zkq2UitdQg899NB/9RBaqZVaqZVaqZVaqZVaqZVaqZVaqZVaqZX+V1PrpuT/AWrp9ux/QpWVlZw7d44hQ4Zc9pmffvqJL774gg8++CDgIpiW6LvvvvNf0gLw7LPP8vLLl6/vlJeXx65du3jggQfIzs5GLpfTqVOnfyzHpRfVqFSqK/L9u/TVV1/RuXNnunfv/rduz26gpnJdjiorK1m+fDkrV6684hhKS0tZt24dpaWlyOVykpKSeOCBBygpKfFf8pOVlUVxcTGTJk36D/G6HF2Nn2mTo+jznngLXt3JCxz+9zsILjGzodvL9xB3jXiT4OmXPifvnSZvjKUShm1ZgtNYj1ynRhGmo+7kRY7+ezXpC+8mZrR4+2Le6s30fPMxjjzyBuU/HfQ31yRHMejnF1GGB+GxOjhw+1LqjuYRO743aXNvBa8XwePl3Nub6fDYtQHj67rwLqJ9/Z9/ZzMZbzzGoalvUubrv+drjxA7PgO5RoWtrJa6kxdwGMxEj+yOx+bk6Iz3kMikDPv5RU488gYVPx0AoPsHM4ie2BcEgcpfszg57W2/Ljotvpf4W4ch0yixFVdz5JE3MZ28SJuHJ9B26jWoo8Nw1dso/mIn+kHpKH36ODZtNYLLQ/fP5hAxojuCV8BWUMGZpz+g7uBZ9CN70PHl+5DIpDir6lBGheKxOag7dI7Icb1xGkwAnFvyJdU7jqFJjmLAzy+hCA9CIpdx8cPfOPvsOnTt4+n2xqOEdGvL+aVfUvHzAbqvmYEiPBh5mA5HWQ0SqZSKnw6gCNMR10SWk4+8gfnkBbq+PpWosRk4q01kDp+NJjmKHmtmiDeLalUIgoA8SIOzyojbZEWXGs+5pV9x8V3RL9TxEfT4YAYhXdogkUmoP1vMnxOfJW3R3URP6ItSH4xELuXckq/I97WRqhQM+HEhMp0GXbsYJBIp7nobB29fQt3RPOJvHky7f4tvQ70WO/mrviN19i0oI0ORalW4aupRRoaIN5lLwGNz4q6zkD39XcwnL6CKj6Dr29NQxUWgjgvHY3FQk3mKU9Pepu2MG0l6cAKKUC1IpbjrLBy+5WXMJ8UbwVNXPY5+bB/fd/V4bU7Oz3wLwSuQunwq6jYxyII0gATz0Vyyb3wOgOAuKXRZ8ZB4q7RUgjpWjzxYg8fq4NDtSzAdzQuw17mlX1H1837RXmFBuC12pAo5yugwpEo5Xqcbj80RIBdA+uuPEjW+NzKNCkdZDaaTFzg17W10HRPpvOJhdB3ikQdpETweitdt4+yCT1DFR9Dt7cdRRoWJN3/WmlHF6vH6fC7q+gHIdWrxJkiXG9vFcg4Of9o/b9vMvZ34e8chD9Lgdbmp3XOSoLRkPDYHtsIKQvt0wlVdx6Hhs/xtIkb1pPsHM5Eq5ThrzFRvO4J+SFc8Ngf1Z4sJ7ZmKx+YIsFn3D2YS3MSPDk5cQMdFU4i7eSjyUK1426VXIPfF9RSt3QJAl9en+vVhL6sRbys1mIge3xtFeDAep0v8rtTAiYdfx3zyIgDDjqxGoQ8CqRSP1cGublPpuOhuYib2RRkT7sei7NkfUv71Hr9c6pRoBu1cgQBUbzvCqSZ4MfT4u6hj9XgcTrJnvEfF95mNNvPNsaNTltN9zQy0qfFIFXKQgL3EgKfehrWggpDu7fx6cdXV+/3DdPIi4UPSkWtUWC9WtKhDgG4fzGyCZ4c4Ne1tOi6aQvQlcuXM/sAv11/5VHB6MlK1EsHl5tT0d/1y9XhtKjFje+GoNnHwnhX0fm86ijAd1oJKFKFatCkxKEK0IAhYCqvwWOzkPPsptQfFExFtp04k+d6xaOL1CB4vVX+c4OhjbyG4PMRM6E3HubcheL3IQuPwWqoR3A5Agiw0jgXPLaRXRm+GDBlCXHQEbnMVeJzNYp06OaqJDi8E2KvT4vuIHN3Lr8P4O4YTNa43IyJCsBlMeGxOTn/+B9lrtzDwxSm0v2kwymBxbsmUCnY8/jb5m/YH8Or12Vx0nRKpO3SOrJteCOB1Kf46DSYy3p6GKioMweulaP3vVGzJYtDPL6H03fJtuVCO1+ak4JOtJN4xwof1X1Hpw3p5mA6PDzsAijf8jiYlOiBunXjkDcwnL5L60ATa3D0SiUTChfW/U7blMP3eewK1D+tpwPoaM/JgDZaLFUiA0l8OcW6VeKlfp9m30OHxa5Eo5QhuL5b8Mo5Mf48637wK69nOF2Nfx3Qin56fzEbXPh6P3Ym9uApNcjR5r3yNJiXar/sGX3bYnNQXVRHZuz32ahObRzdmuvaafxvpD01AplbicbiwlBrY/ejbuG0OBqx62I+pF9/9yR/DFGE68ZZfg4nIkT3A48XrdDWLYbrUOHp+PAttUhQSpRyJTIqj0siRu5bjsTkDMLvQ13+D7s1XmJenpr/rxxvRD2cS1CUFV62ZvX3+7feNHuueJmpsBhKZjOL1Ozg9630A0l5/jMixGTir66jdm03E6F7IQ7QIHi/yIA32UoO4JpBJcZTX+DG76fg8VgchXdtQ/NkO9EO6IA/V+uNlw/i0qXH0eH8GEoUcTVIUUrUCc3YBBycuoP38O4idNAhVbDhIJCKGTV7mxxv9yB50ePl+lFGh4PHiKK8hZ/o7RF3Tj6gJfdC0i0OqUiA43WRd+yz1vnadnr+LqHEZCC439opalPoQ5MEaTCcvcmLa2y2uHy42WT/0860ftEmReOxODLtPccI3t5vG2V0/fsbStz/A6xW4cWhPHrxmMPJ2fZHFdQCvB+PBn5jz2keU19Th9nq5d9wAJg3peVW4IY8IwW4w4bY5ObfhD06v3UK/F6eQetNgFCGNuLHzsbe56MON0NQ4+r/9GMFd2+Cqradm7yk/ZkeO7hVgr7+zDujy5uNEX9MPiVwGXi/2kmpOPPyGv11L8fLktLcJ6phI5xUPEZSeLN4W7cP68u/3ASAP0dJl1VSC0hJBJkNwuZAo5EhVClzGelSxehQhOpCAo6IWd52F49PfxeTzf3mIlp7vTidiSDoSqZSa/aepP19K1MgeSJVyPA4XXrsTj8XByTlrMecUAjDqyNso9UFIFHIkEgnmc8Ucf+JdNAkR/vgguL3kPvcJ9vIaur8/k6DOyXgdLhxlNVT8dID8FV8z4Pfl6DomijF9ZmNsHrDqYRLG9MRebWLnvasY8u40lGFB1BdWogwRb6xHEHCZrIR2SkIRpMZeXMWJqW9iPnkxQC+CAOeXfUnnZQ+i8P3GOXyZtV/FzwfosWYGutQ4JDIZtqJKTj7xTjO8KXp3M+rkKHp8NAtd+3i8bg+OEgPF63dQ9MGvzXyxwc6t1Er/hP7zctdb6X8sVVVVsXfv3is+k5mZSWpqKgcPHrzic4D/pugG+quNwdTUVP/GXXZ2drOj1f+EpkyZwooVK1ixYsX/kw1JEG8n7969+z9u11Su/wg5nU6WLVvG2LFjeeutt3jttdcYN24cJpMp4Lk+ffpcdkPyv4rSn72TvDW/smPQUziNFlImi0fko0f3RNcujvr8cmqzzpF896iAdu0enog5t4TgDgnkr/mFPwY9hctoocsLUwhqF8vvA5/k5OwP6brsfqr+ON6Mb483H8dRaeTXxClU780m4/3pAFTtOcXOUfPYOeYZjs5cQ69VjwSMr+sLU9C1i2XHwKc4Pmct3ZfeT+XOEwF9F321m7qTBThqzOwY9BQynZrIwelim6c/pMfyB0h/9k6qLxmXUh/C+eUbseaX4zLWkzBZlDlydE/C+nSkLiuXQ5NewON00/WVBwlKSxT14hXYNXw25pxCku8dS9mm/ewcKOojafJIokb3RKqU80fS3Ry56UXwCnReNRWkEjote4Bjk5eSu/BTgjonc+KeVzjz9AdEjs2gaM3P7Bs9j32j51G94xgA3Xx6q9xyGEd5LQm3DAXAZawnZ8EnXPAt1js8excFa34hc8AMqn45RPEn29g/ei6xkwaiH96duqxzZE16AcHppvMrDwJQ8uUuDt+x1K+Pjs9O5uKan7GcL8VaUImzqo6j96/EVWcFqdTPq4EEtwePxc7Jme+yI+1hNMnRdHvzMbRt4/hz/DNkz/8IZ405oI3X4eLATS/hMpioP1tC3fF8TNkX6fX+DACsBVXsn/Qie0fOJX/Vd3R9598UrPmFg9c+h/HP09TsPYn5xAW8Thf2UgPOilpOP/2BXybB7eHcws8wn7zA6blrcdXVg4BoWwlIFTJq959hR9JduGrMdHnzMf/YqjbupOi1r5Eq5Rwd9G/yZr9Lu2WP0Oa5KdTuOEz98Twqv96Fx2pH1znZ367T83dx/tVv2Td6HhKpBKlSwdbEuzHszaanT67L2SvrxhfQtoml9sAZTEfPYzp5EVddfTO5AEq/3IX55EVcNWYyB87EbbSQMHkUHZ+/i+odx5DK5eQ89R7m04UkTB6FrmMCgttD7sLPODD0KS688hUhPdpx4p7lnHn6fSLGZgCwf+iTHLvtZRwl1UiUge9N67MvYj6Wx+7kydTuPkHE6F4cGPAE555eg7ZdPCfuaH68tus7T1Dw3s/sSLobV42Z6In9yBwwg9IvdxI5qieZA2Y0s5nHYid75rvsTHsITXI0Xd58HG3bWKp3HMVeUo351EUO3/QicT7/b9CHya+PJ5Hp1OgHpVOfW0rpt3uQSCQcv38lbpON9Fcas/HlYTrOPLuOHclTqNj0J51evAdd2zgcBjPW/DLMpwrIXfoV6UsDY0WPj2ZhOnWR2sxsv+4BOiyaglIfgq2oityXPid95SMBYzzim2Mdnr2Lmswc6rLO4TKaqdp2BLfJQtXWw+iHdQvQi38+D5xJUOckpAo5NZnZl9UhiHiW58Mzt9FCxxfvQds2FqfB5JPrIueXfknnJnJdyaes+WV4LA6O3bUMa0FlgFxFX+3iwJ3LAEh/drI/JgR3SsRRbaLueD6Hp76J6UwxbpOVYzPX0H3VwwCoYsNp89AEzKcLOT5zDZU7jqMIDyLJF4uqd59iz8i57B09H099FbKgKB9XAU9dGffcPokJY0fx8MMP4bHVIQuKbOaDDfpu0GFTe0WO7om2baxfh93eewJt21gOXvscexd8gt1g4scbFtHl3jGk3T2K0LaxZH+0lfyfDlCbW4q5qIqSPacCeT13FwCGHcdwW+0BvEL7dGyGv4Lbw+mFn7F76Cz2XfMcKfePI+PDmTgqjZxf9R3ms8VIFXL2jp5Hxa9Zl2DHZArW/Mzx+1eiSYyiaP0O/hw1l/jbhqMf3MUftwSnm/RXHiIoLZE2d49k58Tn2DFqHnFjM+i59H7Or/kV8/lSLAWVOKpN7H/gNdxWB4LHy+9jnmHnmGf8G5LBaYmkPjyBC59sp2rXKZwGM4as8/RY7vMlqYT0Z+/0x+YOz97FhTd/YEfy3VT8sI/iT3fgsTlx1Vn8ui/9cpffl/+cu5bgtrHsuGtFMzvGDOzMmXXbcducZM5cg8tso//S+3AaLQF6gcYYtqcJHuwZMJPTz61rMYZZ8sqoP1PExbW/Ydh9Eq/dSeVvWaS/8lAzzG6q+8yBT/rmpYKazBxKfLLsHTCTnKc/CMCbDs/eheV8KZU/H0Bwexp9Y0wvIob3oPbgOewVtcTdPARdxwQAyr/cybE7liDTqdG2jSV3wcfYLpQjUyvIW/oFbpOFwtWbsF2suMTnxfFl3fwyivAgXGYrmpRoziz4BGteOc4KY8D4rHll7B89l/ozRWQ/9R7OahOWs8UkTB6FYfcpJHIxXl589yekSnljvJRK6LTsQQre/gHTkVzsZQYuvvE9nV55iMLVm8h7+XPqswsofGczXoeLTk30Ub3rJJnDZ5M5ci6axCjsZTXsGfgkLmM9aS/e85frh0M3vUT96UJOPfU+1gsVSBQyEn06bbDZ+dWbeHn1x7wz806+f+lRfjuYTYUQhDQ8Dm91IV6LEUdiL9rFR/L1okdYO3sKKzdux+X2XBVu7H/mE+zVJn6+fhFp942h492jCGkby+mPtnJx8wHqzpVSX1RFWRPccBgtuIwWKn/L4uJbPwZg9tkFH2PNK/vb64COL95DxPDuXHjjB0xHz2MrrMJlsjVr1zReNqx5O/iw3mtxcPSu5VgLqgKwPu3le6n+4xiZQ2Zhzr7IxXdF/6/efhTjgbOYj+VTtfUwjopav391bWLv9JfvRRkZzIkZ77Kl3b0IXi8Rg9LZNWAmuSu/w2O2sXfkXHJXfUe3lQ/72ynCdBSu/4PqXScpXP87lTuO0fWVBwPiw4kn15C+aqpos/d+Zlfnh6j4YR9F67YROaoHnV99BFWMnh2Jd3Fm/kcBcuV/tZvffXjTa8EdnPngNzYPeZrQjgkYjuXz69gF1BdUEtI+gZrj+fwy9hnc5sa1RFO9/DlqDimPXY+j0sj2xLup2ZtNj8us/To+OxlDZjbGrFxKv91D1Y5jV8Cbuyj+dDuHrl9IxXeZlGz4naT7x5Fwz5gAX2xq5//NJAiS//b//U+j1k3J/6OUlZXFM888w5w5c3jppZcwGo0A5OTkMHv2bGbPns2cOXOw2Wx8/vnnnD59mtmzZ/PTT83rm5SXl2O327njjjvIzMz0f26323nnnXeYNWsWTz/9NPv372fDhg04nU5mz57Nm2++CYgbhQCvvfYaR44c8bdfvXo1+/fvJzs7m2XLllFZWcm2bdv4+eefmT17NqdPn2batGm4fXV8rFZrwN9/lzZu3Mjbb7/Nyy+/zLRp0zhw4ADr169n1qxZLF682N/fN998w/z585k1axZr1qyhoRxrwzj/KTXI1TCGd955h0WLFvHvf/+bX375pdnzFRUVzJkzh/Pnzwd8vnfvXjp27EifPn38n3Xt2pXk5OSA53bu3MnatWsBMBqNrFixwm/rSzd6m/IqLy9n8eLFzJ07l+eff56SkhJAzKxcsGAB8+fP58svv/zH8gNEDu5CqS9TsGjjHuImiDLEje+No7qOsp8PYskvR65VoYoOA0Adpyd6TC8KN/yBUh9Mma998cbdxI7vQ9FGMesmLKM9XrsLV729Gd+wXu3I92Ve5r/zE8rIEFTRYXisDv8zMq0amVYZOL7xvf39h/dK9fVvC+jbsP8MYT3a4jaLnwsuD4JbrORSe+Q82uQoqnafxFkduGkc1DmJ8s0ir9KNu4meKOoiakIf3CYrpV/vpu7weaRyGcrwYML6dMBSUIElvwzrhQoMmTlIVXJkvhtbizfuJnZiH2Im9Kbsy50AmA7nIgvWIJFKCcloj+1CBfaCSiLHZFC9/SiRE/piOpyLVK30ZeEFUmivVAyZ2dgKKqn+/RhynRpVdBjOahOmY/n+N/j6IV2o3CzOiZLPfydqYl8kCpmYMVZvp+zr3dQdzkUiFz9TRodRu/8MLqPFzytiSBcqNh8QsxABweNFEaKl/mwxUrkM6SU30zoqjYR0bUPF5gN4LHbMpwuJGNaN0q9346w2UfrlLqRKRTO5PFYHob1SufDBL0jkMkq+3uv3B2PWOdx14pjqDueiCNVRuXk/zkojBe/9RNT4vpR++QeC20P19mPIQ3TYiqqQh+hQRofhrDRiPnkB/ZAulH+zB0tuCcZDZ4ma2BdVnB7BK1Dy2XYEl4eSL3aiiglH6fNz0/4cgnt39POvP5KLPEQHCjkhA9Kp3XaYkD6dsJy6gEQuR+FrhyAgDxZl1KXGYz5dAMDFdzb75bqSvTx2B1HjelP27V40SZFUbNrfTC4A4/7ThPRo5/fz0o27iJrYF0GAqLEZWC+U47U7sZ4vxWNzEHvzUJyVRn+Gin5EDyy5Jahi9aJfBqlx11mwF1RSu/cUVb8eQh4UmHWvH96Diq93AYgZlm4PyugwTIdzkUilSGTNlzSKUB0XVn0r+kiFEVmQeGO7rn0CXpsTZXQYdYdzA2wW3LUNlZv3+/yoAP2wbpR9vRtth3iMB862qI/a/WcIbaIPr8uN1+MFQUCbEoPX5kSdGIk1rxR5iNbfTqZWUrXlsE+Hu4ka34fSr3ejjAjBsOsk8hAtXruYedfQRhWnJ6hTInkrvg7QPUDC3aPE7GtBoPzbvUgVcoLSk/02cxnr/TZXhOko+3o39rJadKnxyEN0hA/rhiW3xO/z8hAdEcO6Ubl5P6o4PQp9MK6a+ivqEBrwbH/j+Mb3pezr3SgiQqnZdRJ5iK6ZXFfyKf2QLpT/kIk8RIv55IUAuWr2n8HpkytycBd/TLCV1RDepyNFG/cgVSqoP1+KIkSLJiGCpiWyJDIZEYPTqfjlEDKtkopfs4j14W/TmCBpVnNYoGNaFxzmGrECmceFRCKFFm4EbzrHmtoraoKolwZ9K6PCqNxyGGelkfPf7EUZokOuU1ObW0rKmF7kfiO+IK4+cQG5WolE2tznI0f3oujTbWJm276cAF5uk7UZ/gL+TCKPxU59bglBnZPJf0e8ubMmMycAO+ouwY6KzQfQdUig9uAZokb3QvB4EdwepCqFP26JvIII7dOR2sPn8dicCB4v1X+eJnJgGiU/HRBtIgHB7UURrMFWUo1ULkPdgG0+Cu6QgFQpRx6soWjjbip2HCVqUGcUIVpU0WG0e3A8ZT8fxFFd16Lu4+8cge1iBWF9Ovp1r2sfj8fny9VH8pDIWsYTt9mGPj0Zt9WOPEiDKa8MZagOiUwagKnQJIYBgsuN4BHXAdW/H28xhjW0Ufoyki0XytEmR6MI0SKRNu+/QfeN89Lsl6VxXp4PwJuIYd1QxYVTsuF37KWGRty4azRep4uzz3yM4HDhsTmJvVl86WLcfxq3sR55kIbyr3cTOaEPxR/+Kma0253IQ3R46m04ygNvR24YX9qL95C75EtkGhXlP+4nakIfCtf+hjxEi62oOmB8De1cRgu2ixUUfbyFqIl98dRbETxeSj7bTt2hc9iKq/3xMiSjPdYL5YRmdKD8q11U/rAPTXI08hAdMq1KHO8Hv4AgiNmdTXDKsOuE3y7qWD0eq93nJ7uJ9mHxX60fIoZ0oXLrYSRyGVXbjhLjw46GOHu2tIDk+BgSo8JRyGVM6NeFek0UCF485efB7USl0SBVahEEAavdSahOg0wqvSrcyPtmL8pQHQqdmrrcUpLG9iLPhxuGExeQaZrjht1gIrhLCvW+zMCmmB01oS9Fa3/7++uA8X2xl9cSPrCz2C5Ig73kyvHSv+YVBB/W72uG9bIgDeEDO1Oy4Q/RTwalU7Zxt799Q+yMGNGdgvd+CfAvVXQY8iAN+oGd0SZFUb75AILL48chELO7Zb41be3h82ji9H79yNRKFKFaSr7eQ/HG3YR2SUERokXexB/EEz2NeOOxOijduIvoiX2QyOXoh3ej/AfxN3Lp538ExLDKA2dx1ooxLGZIOoW+k1fW8lqi+4snA4NSovF63OR/sxfT+TIUYUEowoPQtI0N0Ivg8hDSrQ0FPvy++M5mFJEh4vrmkrVfA96Ufr2b0o27CfHJdTm8Kd3wO+aTFyjduIuIUT2x5JaI68UmvtjUzq3USv+EWjcl/49SWloaixcv5pVXXmHQoEFs2iQWQ920aRMPPvggK1as4MUXX0SpVDJ58mQ6d+7MihUruO6665r1lZmZyeDBg0lLS6O0tJS6OnEh+M0336DValm5ciWvvvoqXbt25a677kKpVLJixQqmT58e0M/gwYPZt09M0Xe73Zw6dYqMjAz/99HR0YwdO5Zrr72WFStW0LlzZ7p06eLfyNy3bx/9+/dHLr98VYLPPvvMvxHXsCkK4ibcvHnzmD17Nm+99RZdunRh5cqVKJVKf/8TJkxg6dKlrFy5EqfTyeHDh69G9Zel0tJSFixYwJIlS/jmm28CNldLS0tZuXIljz/+OO3btw9oV1RURLt27f4Rr48//pj09HRWrFjB8uXLSUpKuiyv999/nwceeIDly5czZcoUPvzwQ38f48aNY+nSpYSFhf1jeZX6YFwmi39BYCszoI4LB0DbJpqQ9GQurNsOgLO2HrVvgdDlpXs4/dLnyINUeN3ugPbyUC32UgPq2HBiJ/bFfKYImUYZwFehD0bwerEVVQNgLzWAgL//uIl9GLXnVQZsmI2jwtisf1tpDerYcOKu6YvpTBHyS/pX6oP9Cy0AWZAaeZAKAHVsOBKFnKrdgZktCn0wbpMVfLzspTX+8ajj9Mg0SuwlBvG7shpcxnrcRguhPVJxVJuQapTETMhA8HhRxYT55VLH6VHH6bGXiD8+BuxdhSomnAtvfo86Vi/KDqjiwrFdKBOPRgEes5X4u0cx+I/ldH19KvJQHQp9MHgFIod34/yr3/hkFFA1WbgBSLUq3CarX28Ni9Ph2R+In7vdTWQx4DI22rapPly+Pk4/t47gzkkEdUqg08K7Obf4C+xlNQGLwUvbaJKi0KbEIFMrsfl4gfiDUhFySbvIEKQKOV2WPkD1rpNU7zwR4A8NlPTQBDwWe6NcpTUoQrV4XR6UkWHU7svBXibqvOHfprZVxUcQ3LUthl0nUcfpkQdpkOnUpM69nfTXH8VlrMfrcAXwVUSFIbgbF4WOMgPlH/9KcL80UhbdizwihIr12/HanSjjIgA4/dw6Oj1/F8OPvYNEJuPiez/7x4tAM3vJmtjLUV5L0SdbUcWGk7bkASQyGYbtRy8vVxM/b/DZc8+tIyg9GW27WDosnML5xV/gqK5D2zY2gK+mbSyquAhMR8SXLF6HC2VMGP3+WEHa64/hNlmQKAI3d1RxevSjejHgyLtoOyZiu1Dul8dRZmi2EFbog/E6XUT6sjA1ydH+46WquHAcFbV+eRpka7CX4PGiTopCmxKLTC3OP3mQBv3Qrqjiwun86sM4q4yX1Ydcp0YepObsc+sI69sJhT6Y1Dm3kuvz3wZegtdLxufzGLB1CWEDOqMI1WIvMWC7WE7svwaiTowidc6tmE8X+nmlLX8QZ6UR3IF4ETW+N1K5DOOB0/5xeKx2gtNTAvSCTCr6ZGw49hID5xd/ga5jAurESEJ7tadwTeNLMUeVEY8vY63TS/diL6zyY+pf6ZBL5kqDXDH/Gog6MZJ2c26j/nTR3/IpVXQ4sTcP8ftUS3JJZNKAmHJmyZcow3R0feke0hfehWFfDup4PRnv/JvjT64R5SuvpWDdNhShOkYdXY3bZKX8l4MB8zBmYh+G730VWUgsnvqqAJ5SlQ6vKhRBEBDcDgSvB4ks0G+b+lRTuRp0aG+CUYLbg+BqjP2WshqiurclsmsKErmMeh9md7lvLLrYcNT6IJQhjZv3urREJFIpxR9vBcBVYw7gFRhLmuOvJimKkO5twd0YI2Mm9kWmUtLl1YeQh+oa3agJdtSfKSKoUxLqhEikGiXatjHIdepL4pYFt7GeiAFpKMODkGmUxI7PQHCLR/lPPP8poWlJBHeKp9vCu7iw4Q+kSjlDv3+OAZ/PIbiTmLlnKzMgkUnRJkbiMJgI694OpT4IW1kNoV1TiLumr3/tIAtSN9O9tk0M5d9nBuhe9OVGu1jLalBHhXIpHVq4nqi+HVGG6ug56yaOLP0Ka1kNWl/sbGpzVxO+DXjQQFeKYarYcILTkynfJG442stqmuF2U59Ke+lebIVVSH3zUh2nxx4wLxvxRqKUk/viBvAKeO1O/zO6zkm4jfXU54gvsVwGUzPMlijk2EuqxTGVVFOfU0jbp29DnRhJ2zm3Ufj2j83GFzmmF/byGmr3nUYileAor/GvSRrG1fBv03ax/xpI+feZ/rmiitUjCAL2EgMJk0dSl3XOHy9VsXocpQb/uBylBvGzMvGz8CFdaf/SvURO7IOzus7/+aX6RCahavsxv58oQrV/a/0gD9Iw8sR7GHadxLDzRLO+DVYTsVER/r+jw4NRBOtxl5ym4e1IkNSD2SNhzNNvcMui95lz5zikyua++09wI7J7W/RdU5DKZFh8uNH5/rFoY8NRXYIbqvAgEbN9L4GbYnYDr7+7DlCEailYvYmwvp3o+NK9yMODKP18599aP5xtgvUdF95NbhOs16ZE4zSY6PLGYwz8YzlSpXhsuylfRVgQgtuD6VheM//SpETjMtYjVSoYtGUx3VY94ttYDJyX6jg9yZNHUPn7Mf9YBa+XmAl96PD0TegHpAX02xAf+q6fw7mF6xptJpWQvmoq+iFdMew6gUyj9L/wg5Zjs0QmxVXXaPNjS74itGMCk7LeILhNDHgFrKUGInq2Q50YictYT2jPdn69DNi+lK6rp4FXaPIbp6bFNa1Mq/Ljja3EgL205m/hTUOfmuQogru2RSKTBvhiUzu3Uiv9E2rdlPw/SjU1NSxevJhZs2axadMmioqKAHGz8tNPP+WXX37BYrEgk/31nYf79u1j8ODBSKVS+vXrx59//gnAyZMnGT9+vP+5oKCgK/bTs2dPsrOzcblcHD16lM6dO6NUKq/YZtSoUezcuROAP/74gxEjRlzx+abHt5tuivbq1Qu5XE5ycjJer5eePXsCkJycTFWV+CPk1KlTPPPMM8yaNYtTp05RXFx8RV7/lDIyMlAoFISEhBAaGurf3DWZTLzyyis88cQTtGnT5v8Jr1OnTjFu3DgApFKpv87mpbzsdjtnz55l1apVzJ49m/fff9+fVXv27FkGDx4MwLBhw/75IFrKLPctiEI6JXLxk+3gFQK+ix7bS8zUOHEBrnBTdpeX7uHMy5+3zPYyzRoyX8t+zeL3oU9zZPp7KMNb9tmuL91DzktfiO2aMWjhT6GxneVCBYJXuGKbpuO53APWwioqf8sienRP+n0xD/OZkmaDEQQBia9t1a+H2D/kKepzCkm8d+wligjs31FWw4l7V5A5ah6OCiNpL9wNEpAoZJT/uN+fPSQI+G122ZF6BawXytnT8zHkoTqkGtVfyBrYSfJ9Y7Hml2MvNnDm+U/p+trUhlYttpFpVfRc+yTnX/2mGR//mJs2EwQ8DidH7l9FWEYqutTYZmPSD04n9uah/kyUptR+/u1YzhXjtTkC2vnbSwCJhB5rn+Lcc+vEjU1BwLDrJI6KWrJnvIujopbYmwYjIATwbZ6ZBRHXDMBZVoNxxxEuLFhLwuP/ChAs+b6xnHn+U/aNnovX5abtE/+6sgKakDxUR+TwHngsdo7d9yoSmRT9iO6Xl+sSEgSBxPvG4iiroWbPKc49v4701x5txlemVRHcI5XiD3/F48s0dtfWU7vrJAdHzcFZUUvkhL4tjFBC2Wfb2Z/xGM7yGpQRIYHitOBHzuo6ku4fR/+tS5HIpU30KwmUp+H/m/hRj7VPkd/Ej+wlBk488jp1R/JwGkxo2sZdXh8SCQiQeN9Y6s8VYz5dSMG7P9PF578NvBxlNewfO58jk5eRcNswfwaLOimKwrW/YTx0loJ3fyaoQwKCIBA5NgOXwYzX2fxEQNuZNwZk9gXI1SKJg467dSiOilqMh85iK6ygTVOf8QFYpK8Wpdvnv39Hhy2RJimKIp9che/+hM4nV4s6pNGn3BY7ecu+CvCpy8slUsItQ/E63GQ9+BrZCz8j/oYB1B4+T/YL6+k091ZA9PmoUT2xFVezo8fjyLQqYq/pF9B3xa9Z7BryNB5TBVJt4OaT4HbgtVSL9vbdotpsWFfE9xYCRlMMkEnpt+AO/ly03v+D8PSn2/lq8FNUHs3D6/HSZ9bN/ufbz78TV605IHYG8mo+mIbvZVoVGWuf5NyyrxB8+Fqwbht/3vA8HrsTl8FM5xfubi4MYMktpWjdNjRJUfT+Yj7uelsLUCNgLazi3NubGfLVfAZ/PhfTmWI//7b3jqH+QjnWYgMnFn5Gu3vGYDh0jkOPvU3+2q30+1isFWu5UIHLaCE8oz1dFt6F6Vwxgu9a2dRHrxFjs7dl/UrkUmRBGio277/ku+a+3EJ0p+M9o6k7V4LdYOLoim8Y5DvieaUYJv4taaG7lttIpBLC+3WiavuRRl+4TP8NtR49FnuzZy6dlxEjuiN4vJhPXAj4XKpRoooOw5JXdsnwrowbqjg9he9tps43l1N9ZQP8j0gktJt5I3nLN16mn8vFS4ga19tnowZM8WHVbcMQ3B7qDp1rjJf+ONmo9Ab/RRCw5pVx6oGVVP+ahaJhTXeJbG2mXgMClH175VJVzVQiCNhKDezs+TihGaloU2OvaAcAqU7csBFsjadljBY7KdF6tr86g43PP8zSz3/DYm9em/Zv44ZUSsazd3Bw4Xq8Xt9Lmk+38+2gp6g6mofg8dLz6ZubtL/SUc8mev0b6wCA6Il9sZwr5sQDq7Dml9H2qZv+sl1TrD+/7CvOPv9pk3jpRSKXEdytLcXrtpF1y8sIXiEwVgH6Yd1wVNS2OF6pXEZwegous5XMMfNxWx1okqKaTcOQ7m1JmjySM741vkQiblbWHjjL6Rc2kHjbMGRqpb/fhvhw+L6VtJk+qbEjr8CRO5ZiyS0lNKM90hYSZv4qhrW9ZQi2CiM/9JnBoQXrUEeEMuC1R+j0wDjMJy+Ka3yZ1K+X/WPm47E5m73Q/Tu8fA8F/ttAl9hLplGijo/k3HPr/HHpH/P6H06C8N//v/9p1HrRzf9R+uijj7juuuvo06cP2dnZfP21eAxs0qRJZGRkcOTIERYsWMBzzz13xX4KCgooKyvz12d0u91ER0czYcIEoOUf1ZcjpVJJeno6x48f9290/hWlpaWxdu1acnJy8Hq9zY4s/11qyK6USqXIZDL/uCUSCR6PB6fTydq1a1m6dCmRkZFs3LgRp7P5guE/Qk0zPKVSKR6PmCGl1WqJiIjg7NmzARmNDZSUlEROTs7/kzFcysvr9aLT6VixonltJQi075gxY1p8Zvv27fTo0YP333+frk0+dxrMKELEY0+Cx0u7hyaiSYxixHaxdlHn+bfRcca/UOqDkaoUhHRORpcaR8y4DKJH90SqUiDTqBjy68tIFTJ/1oY6PoKwHu3o9d501HHheF1uwnu3J3JEd8J6iRcNSaRSNEmR1B48izo+QtwcKK8NGHfF1iNIlQo6PHEDCf8a4O9fE68nrEdb+qx5AnWs2L8+oz2C20v5b1k4DWaUESGookIZsX0J1mIDbou4URDWoy2aOD39Pn4KZZiOqDE98Xo8VP2ahTxEC77jYup4PRKZlAE7lqGOj8CcU4A6QXzTro7TI5HJcJTXUvz1HrQp0Ry8YxmdnrkdiVyKo8Lo6yMCR3mtmIGaEEGdTy6ZTo1UrSRsUDoxNwwkpEc7TMfy0LSN82dJKCJDcZTWgCDgdbiIu3EwId3EN6IpD04g8c6RKPRBSJVyIkf2wNTkR47H6kAeovXbtUGWPt8vRKZRIteqmsgS4SuOH6h7l8GMKiqUQb8vIzgtmcptR9AkRVG+aT9dVz2Co8LoP27YtI0iVMfALYuRB2tpO+160V4JERh9z8iDNf638yn3jyPJV6tUIpWi1AdhyMwhZkLfAH8ITk+m26qpHLtzKX1/epGkB8eTMHkUMq0KiVxG3dE88WhuQgTqOFHnDf8CuOtEn8z9ZCuVvxwktE8HHOW1WM4WIZFIUMfrKVn/OwmTR/l10XCoz1lZi7ptHACx900gpF8aErkcy5kCQgZ2QdetHaqEKEAgcfpNlD3wBol3jSZ8QGdSAQSB4E6Jfp9qyc8b7JX04HhSHr1OvOzGZEUdG4blXAlhvTu2KJfLIF5C4bHY/f07ymuJu204tXuz0aREU7FpP+mrpuJ1uqm6mCXqWi6j60ezsJ4twl5Y6R+HVKsS54AgULp+B/FTRgccHQKQhWjo/M503HUWzCcvEHXdAJy+I4OquAicVXUBz7sMZhRhQeLlBwLYCipRRoUB4mZgSLe2fnkaZHMZzMhDdfTbsgR5sJYUnx+pEyKwXazwZx/nvvw58TcPDdCHMiIEokIZsGMZ9uJq3BY78bcNp/yHfUSP603pxt20mzkJR4XRz0umU/t8aiTKqFC8LjfqhAgxe6GgEvWteko37qbDgjtwlNcSc31/IkZ0RxUTTrc1M5AHacj48hk0iZFIVArwCnRYMBmpVkX/bcuQadXUny706yTu1mFokqLE+mz7clAnRBBzw0CMB8+iSYqi7uh5Yq7r739eFRmGIjyY9NceRRGmQ3C5kSjk6Ad3xV5eg1yrblmHIVribh+Opk0Mvb99zq9DZWw4toIK4m4dRunG3bRfcOdlfSr5YTEmBN0/Hkt+GboOCZxd8Anpq6YiVSkD5ALEEg/6ENo8MJ7kySMI6ZwsZozFR1D6wz56rHwYR4WRym1H6ThjEgp9MBGD07HmlxHcIQEEgfKfDxEzoU+zeQIguO1IZAqk6lCk6iDfZw7kcvESAqlSi0QqA2+g3zbooykmNvTvKKshfvJI0ny1NSUyGRLfsV6JXEZM7/Y4jBYyZt5I1fF8guIjqDh0DgBdnB6XxU5EtzZ+XsHpyahiwhly6C0UESFi+Q+LnQE7lqOKj6A+IJY04q9ELmPQlsUogrW0feSagBgZ1qcDSKBw3Xa6v/Gon9elWG88eBZbUSWyYA3KiBDsJYZL4pbIq+xkAQVf7ASgy/zbkamVjNqxlNC0JMq2HUWXFEXJpgNkrHwYe4URe3kt5hMXkC67n/bTrifxxoEowoMo+mo3VXtOET2yB05DHZo4PVK1kj5rngDEUwuxvrVCwxhjrh+I22TFWVWHPERL13eewF1noe5YHsFN8EAbp8de1bhp1OneMXS4ayRhaUnkfbmLpITeFG85TN9Fd2OrNGKrMBJ8ic0bYhgC2Hx40EDqOH1ADEu+fxyJd49CkxSFrbASW4kBmUqBo7wWTVJUizFSGRVKl9em+ualB4lChn5wlxbmpehvsdf3R65TM+TQW0jVSuQhWtxGC9o2MUjk4lHhIYfeQuVbEzWtex17q7gRk/7OdGp3nUCdEIkqVk/FN3uIv2s05Rt30ebJm7AXV/nHpwgPQhkZwoicD/yblF3ffIzqHcd88VLviyv6ZjhadyQXZ1WdP146ygzItWrCB3dh/6g5JD98DTKVEkd5LXKlDFV8BPaiKnFc8RGoEyIJ7ZdG57f+jSnrHOqESKp/O0TiwxNRNYljAPG3DSNiSBe8DhfJD44ncfLIxvXeZdYPTe2gCNHisdipycwhekLfZraK1IWyuyQbWVxHZLEdGN7RSVW1AWXnEYAAMgUeZxU9kyORSCQkx+hJiAwjv7CYHt2vDjei+4i40fPJG6k+lo8uPoLKprhRH4gbjhoRo0J6tSe4awoJ94zxY7ajrOay65sGzJYq5AzYsdx/UiZidC/Kv9mDOiECqUKOJikSR7nxslif8vAENIlRJPuwPqhDAmcWfEKXVY/4sL4IZ1UdjtIa6nynK5BIiL6mD1HjMvz20g9Jp2rrkRb9SxAE7KU1KPVBDPl9GTKNuBZuum7QpsSQOmMSB29bgqu2npT7x5J09yjU8RFU78lGrtNQm3UOff+0AL8FsYyIJiESebDGb7Pkhyeijo9AERaE1+1B1yHB//ylsRl8MSyi0eYp1/fHUmJg4jaxXrZEKuHEim8p+OFPbtr/Gl63G3N2AY7SGkJ6tKPzioeQadV+/DYePNvi2i+0VyrBXVNQRoZSuy9HLGni9V4RbxqwHomELm9Nw15STeUvB4kY2cOP80CAf7RSK/0Tas2U/D9KVqsVvV58W7dr1y7/5+Xl5SQnJzNp0iTatWtHSUkJGo0Gm83WYj+ZmZnceuutrF69mtWrV7NmzRpqamqoqqqie/fu/Pbbb/5n6+vFehlyufyydR8HDx7MH3/8wZkzZ/zZik1Jo9FgtwfWCBw2bBhvvPEGI0eO/Ec6+CfkcrkACAkJwW63c+DAgf/feF1Kcrmc2bNns2vXrhYvHBoyZAhnz54NqMd57NgxCgsLmz3bQN26dWPrVvF4l9frxWq1tshLq9USHR3tz34VBIGLFy8C0KlTJ38N0b1797J9+/YWeY0ZM4aoqCgWLFjQ7LvqfTnE+34Ay3UqchZ/wc4xz3D40bcwHs9nW98ZGP7MwVZURdFXuziz5Eu2Z/ybHX2nc+TRN3FUGsl/72d2j5lP9Z5syrccJum2oezoN4Ojj76J6dRFyjYd4NTcjzj19IfsHT2fvaPnU3csn3aPi6UI2j1+HU6DGUelEV2bGP/YQru1wet0Yy2sYueYZ6jak02Zr//t/WaSNfUt6k4VULr5AMfnfUz5b1kBcjkMJnaOeQaJXIpELkLt4Uffpu5UAdt6P0HF5gOcnvsRVb+K7Woyc4ga3RMQF8lFa7ewf/Q8Tj3xDvIgLfG3DiO0d3sEjweXURyvragKXbtYwvp2JPaavnjtLjxO0VcTbxtGxW+HqdxyhIR7xgIQ0rsDgtuDRCYl99lPcNWYOHH/q1RvPUzkmF5Ub8kipHcHvDaHeDwUcFvsVP6Wxb7R8zAePIe9vIZdfZ/AXmrAVWch/40fmtm1NjOH6OsHoIgIJuHu0RSt3cLBa5/FWiBuQsXdOozQ3h18stT7eQX4xu/HyX/zRyx5ZaiiQsUfTUO7Yi+vxWW2+hezTcljsWMrqmJnz8cx7DlFxZbDxN8qZvGG9m6P1+HyZ+YVfLyVg7ctZv+NL4r+MO0GIod1I6RHO78/qBMiyPjoKY5PW401v4zazBycBjP7R89FEAQseaUo9cFUbcki6cEJuM1WNElRuM1Wv0zprz2KrbgKR1mNz7bDqfotC1uJAYlcRsKUMURf3x+ZVoWj0higC+PuE/7jkvUn8rDkFGDLL6X6h0zqj+aS99Q7OEqr8JhtnH3oVQBsRVWcee5T9o2eh/VCub+vNo9f75erJXs5DWZOTH1DvH14+1Hibh2G4PWiaRvbolwAxqxz/vqVDXI5ymupO3oebbtYYm8egqO8FplWRfl3InalvfYo1twSLr7+HbE+24T07oC7th51YiTq5Ciirh+AVKnw26qBKr7aheVcMVmjZyP1XYLjrDSK7c1WXIbAOq0ANZnZXHjzR/aPmYeuQ7y/RqclrxSpRomz0kior32DbA1+tKfnY9TuOUXVlsPE3TqM2v2n/XaOu3kwbqs9QB81+3JwGUzsHz0PiVyGVC5uwggeL1KNkqBOiTjKa/28ZFoVtQfO4jKYOHT9QgS3h9oDZ4i/dRjOqjrazrwRt9lKzHX98dqdYp3BxV+yp9fjVP58kOLPtlOTeQrj/tOce3EDOxImc+GN7/E63ThKDRS89xNel9tfJwyg7Ovd2C5WUPXLIZw1ZtHOLnEeus1WLLkl/s3gBr1Ubz/K2Wc/YUfiXdTuOy1mwmaeonjdtsvqsDYzB3dtPbaLFQE6FOW6qZlcLfmUXKcm9+XPseSVUXc4l9hJg9EP7SqWOrhErgaq3peN02Bi95j5uMw2jMfzSbptKIm3DPFjhzomDKlCjqvGjL2kmrCMDhj2nyb2+v5EDu2KKiqUit/E8izaJjEBmRKQ4LXX4a4rw11XhtdhQRceBRKJLzvBC4Kn2bgaMLHpXAGo2pKFKjqM/aPncnrOhzir64ge3xuA8R89icNoYUPGv/lu/AIu/naYDrcMQRMdRnRGKk6zFZlKgfF8qZ/P3r5PUPnzQXIXf0Hl5v3UHcvj4ps/sn/0XLKfWI0sSNMi/nZ7bSrVO0/we8/H2Tt6ni9GXi/WaPRhR3j/TpjPFF0yv3KIuV6M4Un3jKFo7RaO3bMCV40Zj915SdwSeakiQwDQJEQQf01fKv44zrk3N2HOK0MVFYJELiVqSBfsVSZcZhv2SqP4QlEi4fzqzewc8wwVO47hrKmnzZTRxE7oTeXuU7jMNrb1mc62vjPY1ncGpT8d4PTctRj+OOHXfeKU0VTvOArAxTd/wHKumP2j52LJLUGmFX05MiMVl8mKvQmenF23nZ/GLcCUX4apoBK5Vk30gDRsFbW4TFZsV4hh+3x40LAOCO3dvlkMK/x4K/tGz6Pyl0Oo4vRIENcBppwCXGZri7hd/ftxzj77iXiZxb4c7GU11GRmU7Rue5N52d4/L88v/sLvGyenvoGzuo78176j/nQRJx56DcHjJevmF3FW1yE43ZSs3+HnVf71buxlBqzniqn69SCJD03E63ITeU0/PGYruk6J2AoDSxsYdp0kZ9b7bE+6m5LP/8Bdb8OcXUD5j3+S7I+Xkc3iittkxXqhMmCuyEN1yII14tjcHhLuHOGPl+ajeWjbxWE6kkvs7cOJnjSIyh/2Yckp4OR9K6j69SCxtw4jfFh3BLcXTxN+kSN70O7fN3D4nhXU7BWxY9/oeX+5fgBQRAQjD9FSk5lD3E2DiRjWDV3bWCqarAUBOkYlUFhaTsGJA1gObeL+ybeiqT6Ht96A68wevPU1uO0W9h45Keqtrp6L5TUkRoVfFW6M+vhJnEYLG3v9m03jFlC45TCpPtyIykjFabIiUyuoa4IbIGKU1+ag8L2fAzD7SusbEDFb8HjYP3quvx2CgK2wkqQHJ4Ag4CirbaFdrh/rZQFYf57YSYOaYb2zqg57qQFtqvii1lFWg72giv2j51Gz5xSmUxcRPALl3+9r5l+OSqO/fe3Bs+S9+SOl3+7Fa3X452X0hN6oYkI59uhbWPLFtVPBx9v48/pFVG49grPGTOIdw4kZm4E5pxC32YpM23jyJ6RbGyQKOTV7som/cwTyEC1ynZrzy7/CeqGMmj0niJ0kJtvETx552RhWkZlD8nX9APC6PZTtPMmvYxdwYsW31JdW0+6WIaROHkH9uWLcdRbqTxdhLzVg2H2S/aPnUf7tXhwVtaQ8fj0grv1cBnOA7uuO5nHxvV+o9K0D4m8d9pd40+CL6a89ikyjovCDX/2+GOefJx2a2bmVWunvkkT4v5Bj+3+cbr/9dsLDG48cXXfddcTExLBu3Tr0ej0dOnQgLy+PRYsW8dFHH5GdnY1UKiUhIYFp06YhkUhYsmQJZrOZ4cOHB9SVnDZtGs888wwJCY1vf9atW0doaCgTJkzgww8/5MKFC0ilUm655Rb69+/P+vXrOXz4MG3btmX69OlMmTKFzz77DBAzLR955BH69OnD448/DogXwmzevJl58+ZRWlrKqlWrkEgkPPDAA3Tu3Bmj0ci0adN4//330eka6x1dSqtXryYnJ8d/VBlg6dKlfPfdd6jVam644QaAgPFs3LjR/92XX35JZmYm0dHRREREEBkZyW233cbq1avp3bs3AwYMYNGiRUyZMoXU1NQA3osWLaKkpMR/HL5jx46MHz/eL1dTPgCzZs1i7ty5ACxfvpyVK1disVh4+eWXuemmm+jbN/BoY0lJCZ988gkVFRXIZDJSUlK47777KCkp8fPYuXMneXl5PPjggxiNRt5//30qKiqQSqU8/PDDhIWFtcgrJSWFDz74AKPRiNvtZvDgwdxyyy1UVlbyxhtv4PV66d+/P99++61fb5ejH2MnM2DDHI499T72CiPa5Gj6rHkCRZiOulMFHJm22n8ssfvS+4ge2QNFmI7zb20ib7VYtLnfhjkcf+oDglJj6fjUTch0apRhQdSdusjRaatJf2EK0SN74LE5ODFjDSkPjKNy2xGS7hzBiac+wFFRiyYlmsE/v4AiLAiPzcnBO5dhzMqlzRM30HHmJDGrod5O3ppfaP/4dQHj6/rC3f7+j85cQ9sHxlG+7Sgpd47g2FPv02XR3UQN7YJSH4Lg9VJ3qgDj8Xyih3fztzEev0Cf16cSnJ7M0btfwVFRS89PnyZyVE9/8fizz31K8Wfij4K0pfcTd8tQZGoFthIDR6e+Rd3xfAb+uJDQHmIGo7OmnpLvM4kYkIYmKQp7iYF91y3E63Qz+KcXCOnRTqylmV/GmblrqTt4lojRPen40r0gk4pv/COC8dqc2EuqUSdEIggCyqgwsm5fgjm7AE1KNAN+flGs2+MVKPpsB2cWfIIyKpThWW+JdY08Xrx2J47yWpSRIciCNNhLq5FIpFT8+CfKqFBibxnir9N3cuobmI7n0/W96URf0w+JVIKzqo6LH20h9tp+qGPCxQLiXgGZTo2johaZRolMrUTwCkhVCjJHzkUZGcKAzS/gsTmQSKV47E5OPPEOkSO6Ez02A1VsOF6nG8HtwW2xU3+uhPy3N5G28C6kaiW6trFIJBLcFjuH7lyKMSuXbqseIeG2YeKxNrcHpBK8DheqmHAxg/V0AarocOTBGrwON26zBVedlZwZ75I65zaKP9tOz3Wzqc8tQZMQiUQmpe7YeQ7f8jLpq6YS1j8NTUKkeMy4xsyxycsI6dEOpdRLyIAuhA7qgiIyFAQBZ5WRM/cvR6pS0PalB1AlRiHTqcWNlcIKsic9h8mroP/PLyJrOCIvCKgTIpAHafDYnGTduZS6rNzL2kseosXrdCORSVBEiLU2vS43XpsjQK6cp9bQ8YUphA/t6vdz86mLHLr+eUJ7ptLp5fvQtItFrtMgeDyUrN/BmXkf0eH5u2gz7QbqcwoQvGI9UsHt+f/Ye+/wKKr2//+1s32TbHonhNBD6E06CCpg7wXFAogFAUWwF0QRBFFRELCg2LsodkXpvQdCCYH0vsn2vjO/P2YzJIKieT5fn/LL+7q4lszMaXc795y5z32UxaGIjq3QJ8eCWkD0BRB0GkIuL5afd3PkniXkvHk/MYNzUEcYEH0BrFsPE9ExnZDHj6+yjsgumXL+p5DIyXkfcnL5d7R94BraTLkUlVrAU1hF3ZY84od3I+Tx4zpWhrlHFiGPn5DDw4FJL2LMTKLfmjlN5OjQ1KXEj+hB6rXDEAw6OYLY62f/pJfIvH0seTNW0OGp8cT9jh72/SdIvKCPHCXhDyAYdPjKLfhqbByY9BKCQUuv9x6Uoxw1Aq6CCrZd8AidnhpP0th+4QhPCSkY4tDM10m9YjB5M17DX1WHMTOJXu8/hCE9ntpf9pE75RWksO0csG4hkZ0zEP1BDs9YQcVn8uFcw/YvA7WANiYyvGgUQBsbgaBtyMtlIWhz4imtJfG83njKajk0ZQkBq5NuK6ajjYnEkVuISqchflg33EVVZ6ShbM9mEd/Enq0iqksmib8bV97M10i9YshfkqmITq0Q9FqkQJC8++RxeVUC5+97FdQqdDGR+MPjQhTxlFvQRBkxtkpEazaBKOIursFvdXLkqQ9oP/0yDsx4ndY3jyL9qsEYUmLlRfl1uey76xVEf5C291xCq2uGIQaDRHVKQXRZkII+UOvQRCUyY+YDDB06jL79+hEMBMg/tJeRg+Qcpg05KNdlP4AxM6kJDRvzq/O8CcSP7EHI4ydv+jLSrh9B4th+GFLjsJ6sVLbki8EQ9UdLaXNhPzR6HZJKQhDUeCx2xECQry55kqTSGqWtiPbpOI+WsOuKp5q09Xv7K+i19FszR14ALKtFCoYofON7Oj16gxz9K4GrWOb1sXmfMOiHZxCDIQjbDm9lvZybzWzCb7EjBUIcffJdki7sp8xb3jILB+54Gfv+E/T+ajbR3TLlbdqPrsJVXEP/FVMxpsSiNuqRRBFNhIGg00PA4SHo8sqHIkkSOye+hLfKyrDvn8acnYFKq0YKhHAVVrF3+nKs++Wo/QHvP0DQ6aH26604ck/KtI+NwpAWx4aedxGwOE6jvTu/jKjuWfg8AdxV9cRmt8YQF4kYEtn73Kccfu17+s2+iY63nIcQ3h4ZcHr4+dp5uCrquPS7OejCB+aFnB52jXuOri9OVnjur3eQMLw7oj+INjbitDnMfaKCiI7pDP5tgWJ/PCU15E5bhrfcwqCfnm1S/+5G9dtzCxFO08u2hDw+gg4PBya9pNiNbiumo0+JQyWo2Nj3HkU2er77APHn9kClUVP+4Try7ltOq5vPI33cSPRpceEcvfJ8gCCAKKKOkOd3bWwUSBLa2Eh81VYKnvuUus2H6L5imtK/6J7tsGw6SNygLsoBXgGbi0PTl9PugWvIm/EaQbuTofuW4S2qDh90IuvKoA2L0EQZ5e3XgoDo9bPrstmYe7RFBfjKaunw9C3oEqOV/MiHp79K5rQrMLVPxZiVeupDVq2NE89+SNEH6znv5CoCNhcBix2VVoMuXs516MgtZP+UJXR+avxp/kPoDP6DsVUCIa+fuo2H2D9lCZI/iC4xmkE/PYsmysimnVt4dv5zhNwOLh/cg9svHkKhoQ3pHXKIjIyiastqHnzxTWptTmY/u5CqPWs5r1smu+7f0Sy7YTtRSchzut1Q63WgklAJarxhu/HNxU+CKHH5j8+gSzADKkR/gA29p9B+1jXEj+wRPpjsr/sB3ZZPI/G83qAWkEQRX9jWNJQ703y545Inie7Zjs7P3NLE1h+67zVlDuv39WzUEQY5P2m1DV1cJJooE/bcQkJeP8ZWCRjS4pvI14Hpy+nwwDXkzngNXYKZHkvuJiIrBUmUqN1wEF91PQnDu6ONiUBQC7iLqpEAU+sk1g+ZiWDQ0u+9BzC1SpD7FBJxnahg/7TlxA/NodU1wzCkx+E6UUH+Y6vk+W/VLExtUwn5/Pgq6qhavZUTL3zOgHULiWifJudLv18eV7VayxV7XkGlFtDHROCrcxLy+ZFCEq5yC1qzEUEQ5MPCIg1oIowIWjW+0loOTn0V+/4TROVk0nf1E/gq63EXVHD8+c/o89HDyjvOnrDvpzmD7+etrMeUlYxKrf5Te7Nn3Hy6vzadyI6tCNhdeEtqQILjz35Iwnm9m8iiff8Jzq/6+E/fB//bsSfjsrM/9G9G75Kvzv7QfxBaFiVb8F+Pbdu2sXPnTqZOnfrv7koLzoKvUsb97TLCGfI6/aVyzSgW/BvpBv5VGKXT87D8FQT+LGHbH8DAP9eWupn8CjWjreaiOdTQNnNczUGEcOZI8rPBLp5+mutfQXN59k+11VwbEPgHN4NI/6D8qv5Bfv2nw6tqHo+bMz9ccGhus9pal/Nws8oVav++PrcJ7+r4u2iOrW9u/idnM3h29uzmZ4bpDFGrZ0OFpnl2NOkPdgD9v0BzpL65dqM5NjvYTNvbnD42d/7y/4Pzw4jPLmpWuY1Xf/O3y5Q1U37Tg82zHc3BPzlfNkcrm9s/XTO8y2p18/iVGPr7I2vem0DzdOx/fVFyV6vL/91dOCv6lq7+d3fhb6Elp2QL/quxcuVK9u7dy8MPN8/pb0ELWtCCFrSgBS1oQQta0IIWtKAFLWjBP4+WRckW/FdjwoQJp1174403OHr0aJNrF1544f/TnJMtaEELWtCCFrSgBS1oQQta0IIWtKAFLfjraNm+3YIWtOAfw5bUq/52Gb/YvC02oWZszWnu9qbmblVqDprTR22zt2//c+NqTkvN3YrSnK05/+SW2X9yaxP8s2PTq/4+13xSy5l8LfjvxYhD85pVbm3OI3+7zD+ZiqG5+F+1vy1pFf49aO7s0Fz/4Z9Ec2zHb82wG/CfL7//q3r5vzqu//Xt2zvTr/h3d+Gs6Ff25b+7C38LLZGSLWhBC/4xpN9zBWVLTjeSWU9PIO7igWhjowjU2qh8+wfKlnxJ7x3LCDq9EBKRgiFsu44SP6o3IY+PI9OW4sw9Sdy5Peny2r3yoR8WB1u63a7UG9klk84LJ2FsmyofElNcQ949S9EmmOn4zK1oIg2oNBqCDjfl7/9K8SurlbId5t5G8pWD0cWZqf52O5FdMhE9PjzF1UT37Yi/1saO4TOV57ssnETqtcNQqVT4LXZqf91H3OAcQh4fzqOlRPdsR8jj4+C0ZThyCzG1S6XHW/cT0TYFlUbOmFX42nfkPyEfFtT3yyeI6dsRSZRPQzamxaOJiSDk8iJoZdNd9v6vGDOTSBjVC0mUUGkEDClxSKEQVd/uJLpXO1Rqgcr31ypjy142ncQL+yMBoscnH1Dh9CAGQ0R2bo3oDxCsd2D5aTeHHniTTnNvpdWt56NSq5FCIvtuXoglfHppp7m3kjCqFyGPj+PPfkTbGVeijYkEtYAmwoC/1s7W4TPpsWomCSN7gaAiaHejjYlgx5hH0cZF0emZW+WDemps6BKjCXl8VH62idRrhxHRqRWBOgeaSCO+WhtVX2wmY9JY3AXlGDISkUIi/hqbckJu9Q87OThlCVIghCE9nsHbX5ZPXqys59C0ZaRdP5yEUb3kZPmShCRB0OZS+GJqk0z7h6/D1DYVb7kF26588ud/TPel96BLjEYdYUATYcC2rwB9UgyaaBMhj5+gzcWhactw5MqHLMSf24PO8yeiT4kl5PZRtzGXg1OW0P7h60m8oA+GcMJ00R/k0L3LCVjsdHhsHJrYSPRJMQTqnZR/vpH4QTloYiIIWOxookxEdGqFr7wOwaiV+eb2YcxIwnW8DEGnQZcQja/GpsiU6A2w84qnMLZKoN3Mq5XyAZuT/Gc/ot2Mq9DERKBPjsVTXC2PKdJI0OVRxlX7636SxvRFCoZwHSslqnvb08aVOKbfafWXvruWzDsvwpiRRMDmRGOSD6cpeflLSpbIstjrp+eI6NwaBBVSIIi3qJoTc94h65EbMbZPQ6UCf62dg9NexVNczTk/zpPlS5JwFZRxaNoy7HsLziqHCAJBm0vhlybSiL/Ghuj1ozGbkETZuf8jfmnj5FNWkSQ8pbUULf+WVjeObMKvkjd/oPKrLfT/9hl0cVGgUoEKdox5FPv+E3SaeyuJo/tiSI/HU1yDPikGMRgiUO9AnxSDSi3gOl6u2ApJlBB98oEtUjBEzS97aHPPZfJzx8rYPvphOs4eLx8kEmkEUUT0Bzkw8QUs6w6g0qjp9cFDxA7IRqXVIHr91Py8G7/FTvLFA9CYTQh6rcKvQ9OWEbA6GbTxBfwWG4a0eJDAeaTkrG01yHz287djSE8g5PFR+/MeDk5ZQo9Vs4gf2hWVVoO/xoa/1takLV9VPYbUOFQagYDNfUaZksL2/9C9y7HtOtaknOgLUPLOz8QN6oI2JhL/H+iK6PZhyEjCfbwMVCr0yTH465wYM8IHVGzIxW+xk3rVUNQGnXzQiFaDt6SGg/csxZF7En1aPN1fv5eonDao1CqcR0vZMfZRpECIyJxMen/0CNroCCRRJG/W61R+uhF9WjxqcyoqQbbxoteO6LXz2LMvsGHLLuLj41nz1RcgqEECpBBBRw2E/Mrckj33FtnGB0NIQRFBr8GeW8iBsK2LaJ9Gj2X3ENW1DYF6J3WbDnJwyhJ0iTF0XTKF6D4d5AMagiEOTn2Vqi83KzxrsL9V324nblAXTO3S5IOyJAlPWS2uIyX4a23EDe2mHPSFoMKYGg8qQC3gOVnF1vBc2GnuraRdPwKVRo23tBZ9cgyCTouvsl7W82CI0vd/pfCVrwGIyskkZ/GdRLRLA7UK67YjuAoqSAgfJucpriHxgt74a2zsvfE5xYYbWiUghURUKhUht4/13SYrp8Z3WXwXKZcPQqVSUb81j703Pafc6zT3VjJuvQAEFe7CKnInL8aRe7IJLUrf/5Wqr7bSfcV0DOnxCEY9mkgDlV9vI7pHWzTRJkR/CH1SNK4TlYheP7bd+bjyy8i47QIMafGyHdl0EL/FTsK5PREMOtSRBtR6LUG7hz3XP6vMF91ev5fki85R5sc9183FvreAtjOvJvPuSxA0aiRJovCV1fL89Se2Ta3XEXJ7CTo9eAqrqPhsIx2euOk029ZvzRyicjJBEJCCITzF1Ry8ewnOw8XyIWwDszGkxMr122W9bK7taEz79JtGojbocRdVcWDiizgPFyt2CpWKuk0HOfzgG3QPH+4SdHrlg+7C80/csG6oIwxIkoQUEin/4DeKl3xNzpIp6BJj0CaY5dOeq+pxHS0lfmRP1AYdvjo72igTAYudsnfXUvSKfABEx6dvJuPW0SBJhLx+rNsPE9Gh1Wl+W+P53dA6ke4r7iUyJ5NAvYNNfe9BCoTo8MSNpN84Uj5RWqXCU1zDgUkv4sg9SZeX7iTx/N6KTyTXMR1T21T5ELaSGjyFVRyavox2D16rzGeo1bItENSoI5N49InZ9OrdhyFDhpCaFH+arWiAsXUi/b99Gm1sJCG3j93XPYt9b0GYD7eQGK6/sR/Q4FvqkmJAkkCFbDu9gSZzUfmnG2h9+4VNZOpfkY2kSwaQvWAS2thIPCcrOTB5MWnXDw/PlwlIwSBIYD9YyI4LHweg3cyraXXLeWgijah0GqRgCPfJSipXbyH1qqEYWsWjNugBiW3nPUTQ4ab7iulEdEhHpdMQcvkU3+9MfG6w9eaesg8tegPsumI29r0Fp/X36BPv0HbGlegSohFMegJ1ThBFSt9bi6lNMqnXDJNlOCTiLa0l5PRQ/ukGMm4b3cTe9P/26Sa+w/Yxj4V9h1tICvsO7uIaDGHfwVNUpbwLOA8XE7A6SblyCJpII1JIxFNag+tICRWfbaT9IzegUguUvf8rlV9tCdOiFWqTHjEQxFMky17q1UNJvnQgGrMJb2ktUkiUDxMMn1L+e1vf8Kyg0yi+ToMtbUEL/i5awg/+yzF+/Ph/qXx1dTWbNm3602e++eYbbrzxRtxu91nr++KLL5r8/dhjj/3p8wUFBaxcuRKQT9n+/bbrv4qlS5cyZcoUZs2axaxZs87a7l/Fxx9/zIED8kvX7NmzKSgoOO2Z2bNnc9ddd9E46HjBggXN4s2/ws8pU6Zgt9tPu/7rr79y//33M3PmTO6//3527tzZ7Db+VSRcPgRjx1ZNrsWM7I2hbSqS18+xu1/EX13X5Ln9V85m16hZnFzwMcasVLYPmMqxmSvouOB2EAQ6zJ/I0Zmvseeix1CbTZga1Z/9wh1Uf78T+97jHH3kLex7j9NpwUQ6zZ/AvhvnE/L6CdQ7ODBhEclXDMbUUT5FPn5ULyKzW+PYf4JAvYO4od3YNmAaR2a+hqltKvuuf/a0sZk6pHPovhX80no8oj9I0th+bBpwL2UfrSdhZE82DbiXvJmv02XBJADcBRUE6hw4j5byc9o4RF+A1EsGANBm6qVEds5gbbtb2XXlHOKH5FC04lv237YIY6tESt9by7aRD5B67XCicjLZPGA6UjCEITWeLUNncPSJd0i9chBHHn2LLUNnkHTFYEwdWxE3qhexw7tz8LaFnHz2AwSdFu/JSgqeehe1Tov7WAlbukwk5PZR+sb3AER1b4vzSCm/pFyP82gJ3V+bLvNyVE9MWSlsHjCdwzNfJ+eVuyla8R2bB96L83AJZe//Kj93Xi/ih3Vny5D7ODTtVdQmPbZ9J0BQ0Xn+BPaOm8fRJ98hMrs1B25ewJGZr5Ny9RBKXv+OoNWJ6AuQe9fL+KutJI7ug7fCwo5RD7Kh4wTWZ0/CeaQEy4ZcTr70JUGri/RxIwHounwagTonhS9/xeGZr9Nt+VSlv/lzPyLg8CDoNE344jxSgruwGtexMvbf9gIBq5Puy6dRtOJbto95hPqteTiOFKOLi+Loo2/hLqjAX1XP4Zmvk71goiwI4XG5jpeRN2MFvoo6kCB93Egs63OpXL2FkMtH4dI11G06RJdFkwnUOdh3y0IQRfbd+jwAGePPo/LrrWweeB/eMgv2g4UErC4KX12Du6ASf5WV/LkfgSSybdRDbBk6k3XZtysy5a+xUbf1MD1em47zSAlFr39PwOpi322LyJv5Ol1fuZuiFd+yeeB9IErY9xzHvq+A/bc9r4yr9J1faHXzeWw9dxZbz52FuWe7M47LdaSE4te/I2B1sv+25zn8wBt0nH0Th6a9iutYKZoIA3tvXsC6LpNIDMti7KheEBI5NHEhzn3HCdpcOHNPkPXwDRQvWc3Oc+5ha5eJIIp0Wz6NnJenIOg07L1xPjU/7EIbG0WHx288qxzWbT6EoNM04dfeG+YRtLvYNupBqr/bgTY64g/5deyp9/CU1OAtt1C5eiuSP0jr2y44jV8pVwym+xv34au2snXELOo25iKGT0lt6OOuK57CU1yDJtrEofuWs67Dbfhr7Piq6nGfqKT8o3UkjOzJ5gHTCdqcCDoN20Y9SMHCT8m690ryn36fX7NuRp8aR87Ld2PKSiHv/tew7z2O42Ahpe+tpeuSewBIvmwg0X07YtmYy6EZy1FpBIwZicQNymH3lXMoXvEtUkiU+dVIfj1FVWhjIzn6+CrWZt70l9pqkHlBq8G25zghuxsk6DjnZjQRBo48vJKgw02gznFaWyBh2ZjLwamvniZTdRtzkYIhdl74GEceXkmXRZOblNsydAbrukyilaIr9+Its+A4WEjA6gzriszz/LkfhnXlQbaNfIBN/abiPFxM3ozX8JysxJAWT9ygHA7c/hL5z34EKhUlK3/EfuCk0t+Gk3cP3buMdZ0nYWydRNZ9VwKQ89KdeMstrG19E8fnfUT2vAmNylgIWksJ2soQjGZQa7n8wvN5bemLSFKIkKsOKegnWF9MyFmLOjLh1Jw5qiemrFQ2DrgXb0UdgkHLxoH3EbA6aRW2dQGrE7/VRfUPuyh85SvFDkrBEK78ckJOL7+1uxV/vYOcF+9owrO94+axZegMWo0/D8fhYmy7jmFZf4CiN76X7W8wRNzw7mweMJ0TCz9D9AVwHirm+POfEfT4qf1pD5qYiCZy/lu7W9l95RxAIlDv5OTi1ah0aoI2F1uGziD1isFEhOfaDk/cKNP0vuXsv+0ForplETeoy6m5c1RPqr7ZQdWabU1suBgM4a+qZ23rm6j6eqti9xNG9STh3B4cmr6MXVc8RWROmyb3Esf2w1drw7rrGJI/KPP2d7RIvWIw2c9NpGjFt+y66mlq1+7DV2XFmB7PkUfflu1vrQ1PcQ0hu5ttox6iZOWPtLppFM7DJeTNWIHjUBG6hBjiBuWQd/9rhFw+kCTWZtzEwalLT80XQES7NNwnK3EdLaV+0yG6v3av7FNkpeALy9TuK+eQMWnsWW3biRc/x19rZ9u5D+A6UUGXF+88zbZ1nHMzQbub/bc+j33vcfw1Ntz55WQvmEjypQMQ9FoQReo2HSJodeKvtaFLimmW7WjQj4RRPYkd1IWQy4e3ql6hfYOd2jJ0ButyJhE3JIecxbINz5v5OroEM8Urf2DrubOIGZiN41AR63JuJ1BrJ1jvVHQs/8l3yZ/9Do4DJwlanVjW7iN+ZE8O3v4Se66RF3sqP99E1TfbSW4kf/HDulP19VbWtr4J285jGFsns3nA9Ca2uMn8DnR47EZcx8up/nY7UjCkyFfA7sZdVIVl3QEqPtuEOsqolCv/aD17rp/XpI6iFd9xYPJiKr/cQunbP+MqqCB70eQm85liCyQIuSzcfN3ljDl/JJNvv52Q29rEVjRGzst346u28kurm6jbdIgejfy2iKxUxe9p8AMafMv6HUew7yvAW16Ht8yCv6r+tLlIHv8pmfpXZUMbEynL/pY8Tr70paLnu66agxQK4TpWxq/tbkFt0Cl8A/DV2Ch+8wfq1udS/vF6atfuI2l0X3Zd8RS7rphD2fu/ErC5cB4qUui996YF2PedQB2h/1M+S8EQgl6L80gJv7W7FSkUosdbM8/Y3wafY8dFj2PdepiSN75nx4WP0WbKJcQOycG26xiO3JP4a2wE7S6Fho3tTfc37sVXbWXLiFlYNh5s4jtEZKWy84o5eIpr0IZ9hy1D78fUJoXSd39h6/CZ6FLiiB/VE9uuYxx9YhXuExUErU7FBjS0lXLFYLKfm0Td5jxEf4Da3/ZR/Mb3qNRqurxwB6asFDZ0u4PdV84haHfhLbfgr7Wxd9z8M9r63VfO4eDUpYRc3tPmlRa04O+iZVHy/+eoqak566Lk5s2badeuHTt27DhrfV9+2TQK7plnnvnT59u1a6fkhfxXFiVBXtBbuHAhCxcuPGu7fxXXXXcd3bt3P+tzERERSt9dLhdWq/VvtSNJEqL4f7+ZxGKx8OWXX/L000/z/PPPM3fuXDIzM//P2/mrqP1qE3Gj+zW5FjemH45dx/AUVlL33XY0URHU/7L7tOcSxvSj6tP1ANh356MxRxA3qieek5XUfLWFQK2NkN1Nwpi+ShlT+1RMmclUfrqBuvW5RPfugC4pBl+ZBV2CGc/JKio+2UDCeb2pWr2FxDH9wm31RTDoKJjzPiqNhpDXjy4pBvvufBAEVOrTTWdkx3SqvtoKgN9iR6WRn4lon4bokcvbdh9HYzbJX6KB6F7tKHp1DfFDu+E6UYEmJgJdUgytbhpF6Tu/IPmDcpkoI/XbjxLRIR3rjiNy1Ew4eshbXgeAoVUCYjBIyOPHV2NDDImYu7dFCoSoXr2ZhDF9SRjTD39lHeooE6b26YiBIAGbk7pf9qDSqlGpBUIuL+78MvQpcQCYu2dR9OoaAGw7jyHoteiSYkgc04+KTzfI13fnozWbqN9+BIDCV1YT078zAOk3jsJ9shJPUTWVn28i5PKiT4wmslMG7pNVeIqqSTyvN7W/7CVhTD/su/MRdFpiBmQTcLjxlVuo/XYHmigTdZsOoYk0NpWfITlEdWlN5ZebKf9kPYlj+5E4ti+aCAPWHUeU/ukSY6j+cTcApe/8gjY2kqDDE74v8yVgcxPdsy3+Wnlxv/yTDURlt6ZqzXYCtXaKXl2DKSsV+/4TJI7pR8mbP6AxR+ApqUFjlnkX3bs97pNVRPdqT9XqLVSu3kLA6iRxbD/q1h8g+bKBVK7ejG13PkGbC0GrQRJF+Sv4ySrqftuPoNciaDUIOvlUxqLXvyd2YBf81VZiB3Wh+M0f0JhN+CrqUAmCIk8NMlX7637chVWcWPQZ2gQzAZsbc4+2+Kutynhlfsk2K+TyED+yJxWfbmgyrvgRPQg5PWhjIonu3R5XQcUZx+XKL8Pco51SP+EolpA3gGDQ4SmpVWSxZvVm4kf3JWF0P0pXfEPC+X0pe+N7kEBt0iMYDdi3HMJfVU/I5cV5qAhBryO6VzvcxdVooowUvvo1WnMEAZvzrHIYOyCboM39h/xKuWoIzqMlf8ivxAv6ELS7qf5uJyq1gEqjRjDoiOqa2YRfVWu2EdWlDUWvrsGVX0bBwk8RtBq0cVFN+ih6/U366K+xIvpDYVuRrtiKgM2NJtKALikGc/csVIKK0rd+QgqEqPp6KwmjelHx6Qbih3dXxiX6Aqh0cqSLKTMJ0eMjuncHLD/vIejwoI4yIYZEXPllaGOjQBTRxkVhC9tTbbwZwaBD0Gr/VlvRvdsTdHjQmE1YftuP/WCRTMPR/Sh9+yfMPdrhq6hDHWFQaN/Q1h/piiu/jLjh3fHX2GRd/OA3BK0GU4d0pZynqBopEArrig6A4te/I0bRlWylv97f6UrI7SNuSA41P+1CpdEgBkKIIZG69QeIaJeK6PHjOl6OSi0osuKvthLVtQ3Va7YRcnlxHC4iYVQvALTx0dh2HpN5GtaDhjJKJJMkIQUDqAQNfXt2IzraDIBKF4HodciPBH2oVAKo5MjK5DF9KQ/LjjknE0QRfVIM5Z9sIHmsPNf5a+2YczJx5JWE7ZZsBxtoULl6MyGXF/ue46i0GiK7tFbsVGMaRnXJpOLTDZx86QuiumQqfPJV1gNQ8ekG1EY98cO6UbLiW1QqFZVfb1Vs8u91UZcYgzrKiOtYKc4jpQgGHdrYKCpXbyGpYZ6WJKK6tqFqzXY0ZhMhrx8xJPtCCef2QPQH8ZbW4i2tbWLD1TotkiihS4pRxtvQB3WEgeo127Dtzkf0+Um+bCAAKVcOQW3SU/7hbwRtLlQaNdrYKBJG9WxCi8rVW4gdkE3Vmu248sspfuN7tHFR1Py8l8QxfWX7G2VECgSV+TyiQzq23fnEDsym6qut1G/JQxsfhRgSaXXL+bhPViC6Zd22/LpPkSkAU7tUSlb9JNusV79Gm2CWdbhDGvb9J/6Wbav6epvSp0C9E9HrP12/Rvej/MPflHJqk56A043GHIEmyog+NQ5PYRXRvdoRsLmoWrMNXVxUs2xHyuWDFb7oEmMofPUbJF9AoX1Ul9aIHh/e0loEtZqgw0N0r3ZUr9lGq1vOp3Dp1ySe34fo3u2RAiHK3v2FkM1NyVs/oYkyIRj1+KutOHJPyvL30W+48suI7JxByOPHebgYKSRCSMS+5ziGlDiqVm8hIezrGVsn4cgrkm1zIKjIXmNb3DDGBn7FD+uGPjWWsvd/xVtuUWTPmJ5A0Oam4tMNVH+3A7VOgzY2Cl1SDNZthwlY5UVUkP2W6jXbqFt/gPKP15E4th+23flEdW3TRIcUWyCFIOSnY+ccfI46OQhCEpvYisZo8C1lmVqjyFRiI3vS2A845Vv2puKT9eHI1DI05giCHn+TuShodzWRqX9VNszdsygNy7/zSImi51E5bRB9gTPbDcCUlYw2JpLyTzfIvlpOpryjQRCw7ztBRId0HLmFTeht3XZYjkANx5D8EZ/91VYiOqRT9Ooa2XYePIk2NlKhQeP+Nuilv9pK0fJvSBzbj5DLK0e2B0JUfLqBgM2NoJVlPnZgNkG7q4m9OeU7lP/OdzjFr1O+Q9hv8/pIGtMPlVrAmHFK9kre+EHRLzEQRPT6T7Nt2pgIvJX12HblE5XTBk2kEXWkoYnsacwRxA7MpuyD37BuO0zFF5tPs/Wu/DKqv94mtxcX1WRe+V+HKKn+4//9t6Fl+/b/IHbt2sUXX3xBMBgkKiqKqVOnEhMTQ15eHm+99RYAKpWKp556ig8++IDS0lJmzZrF8OHDufjii5vUVVlZidfrZfz48Xz55ZeMGDECAK/Xy8qVKykoKEClUnH11VdTUFCA3+9n1qxZZGRkMG3aNMaPH8+7777Liy++yPDhw+nduzcgRzb26dOHqKgo1qxZw4QJE/j5558RBIGNGzcyYcIElixZwuLFi9FoNLjdbmbNmqX8/VfxySefUF1djdVqpaKigptvvpn8/Hz27t1LXFwcDz74IBqNhs8++4zdu3fj9/vp2LEjkydPRqVSKf0cMGDAn7YzaNAgNm/eTOfOndm+fTv9+/enpKREodWCBQtwuVwEg0Guv/56+vXrR3V1NfPmzSMnJ4djx44xa9YspT673c5zzz3HVVddRfv27XnttdewWCwA3HLLLXTu3BmHw8HixYux2+20b9+eM6WHtdlsGAwGDAYDQJP/z549mzZt2nD8+HE8Hg933XUX7du35/jx47z99tv4/X50Oh133303aWlprFu3jh07diCKIiUlJVxyySUEg0E2bNiAVqvl4YcfJjIy8k/p5K+oI7JXhybXdClx+Mpr8ZfVAuCrsCD6A+hS4kGS6P7xYyCBSqumKjxhNjwX0SkDX7lFuSYFg+hT4pW/nUdKiOqeRcWnG0i6ZAD69Hg8JdUE7G4MKXF4yy34yi2Ye7fHvuc40b3bAxDVPQtPcQ3OvCJUGgF/tRV9ahz+aiu+CkuTRSAAbVwUQbtbdn4BU5tkxPCWJUNqHN7wVkN/tRVvRR2G1DikYAhEEU9JLenjRlD19Xaypl6KITUObVwU+uQYzvn+GcRgCDEov4g6j5TI2xn9IQSjDlNWMt6yGoUe2ngzhtQ4ksb2QyUI6FNi5XvldZh7d0CfGkfx0q9o98R4tAlmVIJAxQdyRKO/qp7I7ln0Xf8CpqwUyt76EW2c7GDGjehOh0dvIOTxIwWCGFLj0KfG4i2zKOMX/UEMSTH4K+rwltehS4pGCoTQp8fhDfMWwFdrQxdvRpdgVninT43FmVt4qr8VFowZSSDJX8Mby4U2NpL+v8wn6PBQuHQNoj8oR3qcrETvC2BIi6fNPZfhq7QSdJyK7pYdxOCpv0MiNMrJ462oI7JTK4L2U2WCbh8gL7CpAG95HWq9loDdhTEjEW+ZBW+FReZx+FefEkfAYlfkwVduwdQuFUOqvMirjY3ElV9G+rhzqVy9hYRRPYnqkknI68dXbiHp4nNkPndIR58s08NbXoc2Wt56pos3h9uVaazSCPT98nH81TYKl34DokhUdgaVX26RF6wlWQYbtro25pc+KQZfRR1SSESfEkfbmVcj+oNUfLoBb4VFXlAPhOjz6aPydrSS2j8clz41FtEn01efEkfQ7kafFIM+NRYpECJjwmis24/gq6gjqncHdKlx+Motyq+g0+A8WIjaHIEurCv6jESi+3XCebgYc7c2FC35mg5P3IRKI6DSqin/YB2tbjnvT+VQHWnEX2tT5LUxvxIu6EPI6Q1vM439w3GpjTqi+7Sn9O2f0SVFo4k0EtExQ+GX42AhgToHIOEtqVF4JiGhizc30RVj60RQqei1ahZHH1+FOsKAOkJPyOFBnxqrbEs+9vgqzvllPgPWPidvN3P7FPvizi9HbdTjLbOgT40lbmRPDK0SSLlsIM7DxRhS43AVVBB0+zCmJzBk5ytUrt5K/PDuiLpgE37p4s1h+bco/FKpBfp89jjH53/8l9oyZiajT43HV2UFSSJod8kvktEmpZzoCxJy2xTaN7SliY5AbdAR3bfjGXUlaDuljyG3V9aL1Fg0ZhN9v3ySwqVrCLo86JNjzqAr0QrP9UkxqDQCfb58gkC1jcJl36CJNDLswApKVv6IuUdbNJEGhTa+qnrSbxhB6Tu/oEuKVmx2g/wbMhIxZaYoNsZTWEnyZQNJurAfCALOwyWKzVcgaFBp9EhBr3JJpVIj6COQBA2hgAckEUkMoVKrw32Jw1NmQRsXRcDuxltehz41TvltkPuA3S1vuQzT4Pf2xpCRSFTXLEJObxN701A+6PKcsi3h8t4KC1Fd21Cy8kelv74aK2qjnsSx/XAcLMRbbkEV3kLYWM7lwUHQ4UGSJHzlFjm9SLjvDXNtwfOf0e+r2Qzd+QoIKjwl1eiTY1Gb9PKHiBMVcrqF6nrFhmvjopBEEV1CNH0+f5zyj9cr4zW0TmgyF3vLLBjSZZ8gbmhXfOUWZaHbW2FpossNCNjciMHQqTrK65QUIzH9OuIts+CrsmLu3gYpKNLrvQcoWvEdMYO6EHJ6UOk0JJzXC22UCTEYJKJdKoJRjzrKSK/3HuTwA28odqjBD/CFPy42ttmaSCNxQ7sy4LcFOA+XIAZCf9m2GVLjSL50AO7CKvRJMU1sW4Nexg7JIXGs/AG28rONGNLisecWknL1MGIGZCPoNOTP/RDR40cTKY/l79qOhgXhqO5ZEBKx7ThCxi3n4ausRzBoCdhcBJ1ehh1Ygdqko/r7XSScL390jWiXireyjtgBnenywh1ySoCwfPnKLYjBEJoIvcI3fWosYiBEVNcsXMdK8VfJOmJIiSNgd5N6wwjK3/kFVCrMvdvL84UvQMatF5B69VBl/mhsA075baf4pdJpyJ/zPppII6LXf9pc4S2z0GbqZXjLLIQ8vtPswO/9xQZ9Sx93LiGXt4kONdgCKSj7kyq1mmAoiEqlQgp6T7vfUH+Db/l7mTKkxp02Xzb2LbXREfhq7Ypv6a2wUPr2z3Rdeo88F2nV1G/NIyo7U5Gpf1U2fm83GvRcnxSNYNCiT4ml13sPUrN2H9poOVJPMMqLnCmXD0SfEsuxpz8Iy36dQu/Izq0o++C30+itNulBEM7KZ0QRb0mNYuslUTzN99WYTaf5HIbUOAwZiegSYvBV2/CWWZT5XBunIv3m87D8uq+JvQGa8KvBd2jMrwbfoeeqmRx9/B1K3v6JdvdfzbADK5TFx4ZnG2xb8kXn4DperrQVtLkQg0H0KbEULf2aDo/fiC7BjCRKePKKmvDBV2PF2CaZyi/kdB++6vo/tPWiL4Au3ow6wtDElragBX8HLZGS/4Po3Lkzc+fOZcGCBQwaNIivv5Zz93z99ddMnDiRhQsXMmfOHHQ6HePGjSM7O5uFCxeetiAJcpTk4MGD6dy5M+Xl5dhssjP32WefYTKZWLRoEc8//zxdu3blxhtvRKfTsXDhQqZNm9aknsGDB7NlyxYAgsEgBw8eVBYoAZKSkjj//PO56KKLWLhwIdnZ2eTk5LBnzx4AtmzZwjnnnPOnC5Lvvvuusn375ZdfVq5XVVXx0EMPMWvWLF555RVycnJYtGgROp1OqX/MmDHMmzePRYsW4ff72b1799+iebdu3Th8+DCiKLJlyxYGDRqk3NNqtcycOZPnnnuOJ598knfeeUdZQCwvL2fYsGEsWLCAxMREAKxWK/Pnz+e6666jd+/evPXWW1x88cXMmzeP+++/nxUrVgDw6aef0rlzZxYsWEDfvn2pra09rV9t2rQhJiaGKVOm8Oqrr7Jr164m971eL8888wwTJ05k2bJlAKSlpfHUU0+xYMECrr32Wj744APl+ZKSEqZPn868efP48MMP0el0LFiwgA4dOrB+/fq/RqzfLZ6qVCr4faJnSQJJIvfSR9l9/oMcGDcXQ0YiETlnj/KUGi00Hb53OYaMRLJfvEPOs+I/tSiF6vSvSBISglGHMSuV8vfX/nG/f78A3KiqrHsvR5IkQk5vk0caLxpL4Xw9ACqNQOIFfaj9ZY9yTyWoUEca2T72MQoWfSZH00kSrvxySlb9jCEjkd4fPkLQ6VEcrZK3f0Zj0pOzZIqcE0xs2keZLioSxvbn+BNvY914EG+5hTYzrgZA9Ac5OHERki/Aifkf0umFO+X8cUD5u2vZ2HuKHC2m0YTH0mjQqtPHeIoNZ/had9r6+RmeOcOlkMNDxcfr2XHeQ+Q/+Q7Zz0+Sc319uUV5RpdglrcQ/T7yWEUTvqnO0A+JM8nmH3X91L2Gcct8PfPXyVO0URF/bg+kYIjKzzc1KaeJjqDD4+M4Nvu901o7Q7P4LXasO46Re9cSjj75Ll2enwSoiOnfiao1287QdtM6Gq7vv3URIY+PY0+9hzEjkcicNvJjagFBI3Bw6qtUfLaR2AGd/3Rcp+pXhftn48gDb2I/cBLr9iN0WzYVwaAN56tSKc8mXTMMSZKoC+cqRQLBZKDrew8jhkIcffwdAJLG9uPYE6vYMfYxRH+QrBlXclY5PAPhGu7Hj+iGdceZo/Mbj0ufGg8hUeFXQ3UN/Do88/Uzyqs8lFO64quqZ9uoBxF9AYpWfEu3ZVPlfLK/0xVJkmh16/m4T1Sw98b5VK3egmDQnbkBVJS/uxbrzqPUrt2HPjUeSZIwZqXKeQGLq9nYbyoJo3qCRji9rUYy5rfYyH/qfUJuL0effEfun0F71raSLxuI+3jp6XaxMbF+R9cG2bCs3Uugzh6WDd1ptP89AlYHRx54k5rvd3I0bAPOpKe/L+632LDuOMbBu16Ryy2YiLeyjo097yK6d3vUEYYmtNElxZxBR+W7apOeHm/O4MTznyn215iRSMmbP7Cx9xSOPbGKiA7pv5NDFRpzMiFXrUIn0etECgWQgj4kKYg64tQHtdNI2XiIDTcbfs9kYhvRUKXT0uPNGRx7fBUgnW6nVL/7DZdv+DBUF84b2vCMSqs+JfdNOtu0I4JOi33P8SZtneqX/Jt2wwgCFgcbek/h6BPvENmhFUjQbtY1eIprkETplIw22HAV+CrqsO07zpFH3yLt2uGN9OMMrzUSJJzfG9EfJOQ+Pf/eafQ70+TwO4j+IHtuXIBtbwFFK76l46M3UPber+hT4uj94SM4DxXJ/ZaQo6u1atzHyyl6/Tu6v37vKVr8kd2QJLxlFg5MfoltIx/EV2tFFc4t+WcDaLifdsMICInKR5IzwV1QwYEJL+CvtpJ0qbxAFNGxFYgi1d/uwFtaS+adF8t5GlU0z3ZIhD+gpuA9w2KFPi0BJIkNPe5kY7+pxA3tKkf/IdNNazbhDufG1MZFnYFOjaigVtPu4es49vgqRS8b5hpNhKGJPjcMI+hws+mcaWwb+SCiP4guNvLUTeD3flv8iO5IIRHHgZOn0VwuoyL12mFIwRC+GutpdTSqugm0cVFymXBU8h+NEVQIxmgkMaTc+FNb0aSeP/YDGnxLtVFHx9njm/iWSRefo8xFFR+vJ7pPx9PraaZsnLHDYT0P2FxUfbkF297jFK34loxbz0ellT/WlH+8Hm9pDfXbj+Kvd9Lu/iub+GHRvdsjBkL4qm1n0G/VaTbrj/xzwaBTbD1Sw3On+zq/p22PN2fgOlaq+OEN87njUBG1P+0h5pzs3/HhTHp96pqvqp6tox5SfIfuy6eRMLInruPlbOhxJyq1gDa8ENyAhg+tnsKq37Ul/ydpbD9OPP8ZruPluE9UEJGV0qS8JtIIkoTrSEmjLv3x3Czxx/5vC1rwV9ASKfk/iLq6Ol566SXq6+sJBoMkJSUB8mLlO++8w5AhQzjnnHOIj48/S03yYuDMmTMRBIH+/fuzdetWxowZQ25uLvfee6/y3Nki5Hr27Mlbb71FIBBg3759ZGdno9P90UuWjJEjR/L111/Tv39/fvvtN+64444/fX78+PFnjGjs1asXGo2G1q1bI4oiPXv2BKB169bU1MgO28GDB/n666/x+Xw4nU4yMjLo27fvaXX9EQRBoHPnzmzZsgW/36/QHOTJ6sMPP+Tw4cOoVCrq6uqUxd2EhAQ6djw1wYdCIZ5++mkmTpxIly5dAMjNzaW0tFR5xu124/F4OHz4MDNnyjlOevfuTURExBn79cgjj1BQUEBubi6rVq3ixIkTXHvttQAMGTIEgC5duuB2u3G5XHg8HpYuXUplZaXSpwbk5ORgNBoxGo2YTCaFRq1bt6a4uPiMtLFYLCxcuBCAu1K74q+qa3LfV2FBpVKhS5dz4+hT4xH0OvxVdQSq6gGBQK0dz4kKovt2pPytH5XnXEdLiB3SValLpdHgrzxVv/t4OTXf7qB+yyHs+08Sf34vdInRaM0m+YtoWjz6tHh8lfXo0+LxV9ZjbJOM2qijx/sPgyii0qiJ6JyhRD7qU+OVSIsGBCwOdInRDN29BF1cJHWb89CnyfrlrajD3C1LcTYjO7ei2yt3IwZDIAgkju6DPbdQzuOkAl9lPQGbC9exMgDq1uWCCvl5wLbjKPXbDrP3+mc555f5cq4qwL73OGJIZPdVTxM7IJvE0X2UNvVpcfgr64js2oa4cI4y+77jRHbLQhfO0aNPjaP13ZdS9flGOSIxOoLeHz0MgoAhIxF2HMW2Jx+VRsBXWY+vok6JQAlYHAg6jRLVaEiLw19jQxsbia/MgjHzlD7oE6IJuX34a+0K73wVdRizUlEbdfRf+xymDulUr9mGLjUWfWK0QneVTqNsC3EcOIn7RCWxA7Op/Gab0q5KLdDh8RvRxkah0msQBIHWky9EpVYTN7w7rSeNlZeJ1EITB8qQGofraJm8/ScctaI26gAVGRNH02rcuQgmPZI/gNYcoYzfkCrLT8OvoNOgjTejMZtQqQX0afGY2iRjbJXIgLXPIYVEzL3as/kc+cON2mSQI84yEokf2YM91z6Lff8JNBEGDK0SGLB2PmqTnqDdjaDX4impCbcbh7ekFl1iNPEjupNy2UA0USZUWjWewir8NTai+3ZQZMpbUYexdVITfiWM7EHOi3co9WsiDLhOVBDTtwOG1Hg8ZbVEZKXgq6ynfksebWdchTYmQhmX6PUrMuarqJO/5Id1WmM24S2pRaVSoU+OxfLbfnSJ0UR0yUSfloC5dwc6L52Gt6SamMFdCdpd+CvrZP2qtdH1vYfQpycQqLaS88JkEATiR/XiwKQXie7bAUkUieyYTuUXW06Tw/iRPcl58U4Ek56Q04Og0ZzOr7R4Iru0Ju++FWTcNroJv0SvH5VaYMDa5zC2SUYSJco+/C0sJ/Go1AK+aivxI3tQuuoXeqycgS4xGlQqRVcMaXGoUBGwOJS2rTuO4j5RiaDXkjX9cjTREaiQtxI30LDBVqReO1yOzK6sp+LTDbS65XwyJo4mfdxI9GlxhLx+DOnxTcaV/8wHtLppFL7KesxdMwm5fBhbJ9Lnk0fl9AT1ToLh3E++ijoEvYaAxaGMq4Ffgl5HTL+OaKIjyJp2+VnbMqQnyNFgOi1t7rkUQa9VDkpqKGdsnYjaFKnoSkNbyZcPQjDo5Kj2nNZNdCVgdcqHeYShNhlw5haiNulJvnyQYgOi+3QI68pzCIquaPCUVCv9bdAVX2U9/mqrXK53e/qufhJdQgyBeodCG7VRjy7ezM5Ln1Bo46usJ2BxoImOoPtb91Px+SacR4oV+delxIZzXULV19votmJ6kwUGtTlZXoT0y1ExgsFMWrtkXlm6DMQgUtCPYAhv51Zr0UQlMWjtfGz7CjCGZUdrNkFaHL7KeoytE5X6AxaHfC9sz1rfPrYJDVtPvpCS17+n+rsddFsxHefhYtQmPfq0eFrddgGtbhqFLt6Mff9JDOnxygcdfUos1d/tUPQLwJASL9Nm0kt4iqqIzMlUorR8FXWkjTuXzvMmgAoEnQbHoUJ8FRb0aad0L35ED6XvKZcORCWoGPjrfCQJ1JEGPOUWonu3x5SVgtqkx9y1DUgSYiCESqclYHGgjjBgSIvHdaQU666jxIZf8r3F1cT07YBKLcgRrenxiL4gXV68E11clGyDOqbLH/pCIfy1dlxHS4hr5EdozSYEjSasb+fKkVUhEV1itByJlR6PISUW17EyDKlx1G08hLuwivqNuYj3XYHGbCTxwn74q21IyLsQpEAIc4+21K3PRZp5NVHZmXR9ZYpMO0FAnxanzGENNttTWCVH4UkSJa//QObki/6SbYvs2AqN2cSxp94ja+rlaMwmMiaOJmv6Fai0aoJ2dxN9RqUiLnzQTOyAztRtOkR0nw5yJF0gRNv7rsRXbVV8oLPZDuehItyFVfKBXSGRAb/MRxNlJLJLa3q8dT+amEj0qXGyXUiPl3dgBEMEau1ydG7n1qjUAt5yC/b9J9CnxFG/JQ+AiE6tsO44ij4tHkGjVmynSqPGHI6+zbr/Kuz7CogM29KEMX1Rmwwcvm+5LNdpp/RZGxfFgF/mgwSek5XokzqfZosb24DkSwagiTAwZOcrCAadEik3YO1zsg9ZayN2cA7bRj7AgF+ek+eK3y00BiwOZb6RQiLpN41E0GvJvfsVOs25pYm+qQQ1gtaIEJUYvqBGLYkgicp9xJBiUwRDFH0+eRQEeUuvNTwXNfYDfj9fNvYDfFX1FC35iswplxJy+YjKaYO5Zzv8VfJcVLVmGxmTxiJG+Bnw63PoEqIJ2FzNko1AOCdog90w92hL12VTUanVqHRavPllaBOiMaTGU7fxoBztGAyRcdsFpN80EkNGInVb8nDkFZN5+1jcJysxZsh2MeueS3GGF9Ma/PMBvz4Hkvwxt2Fx7fd8juyc0UQvOzw1noqP1uM8UqzQsLHvG7S5mvi+xoxEDBmJir/mzCvCkB6vzOdqo57K1ZtJvnzQKdsb9h0a80uFCr/FofBL8R10Guq3HCZgdyGGd/6c8+OzymFQDf2K7NgKTXQERx5/m1Y3nQdAq9suoO19V4Yjz60kXzGYouXfyPNJRiJqk76J7BkzEuXI4LCc6pNim9j6xs8KetkuBx1u5d3nfx1//tmqBc1BS6Tk/yBWrlzJmDFjWLRoEZMnTyYQkLfsXX755dx55534/X4effRRysrK/rSeoqIiKioqeOaZZ5gyZQpbtmxh8+bNyv0/jE44A3Q6HV26dGH//v2nRRL+ETp37kxNTQ15eXmIokjr1q3/cnuN0RBdKQgCarVa6bdKpSIUCuH3+3nzzTeZMWMGixYtYtSoUfj9Z/iafhYMGjSIlStXMnDgwCbXN23ahN1uZ/78+SxcuJCYmBil/oat1A1Qq9VkZWWxb98+5ZokScydO1fJl7lixQqMRqMyhrNBpVLRvn17rrjiCu699162b9/+p89+/PHHSjTpgw8+qMgPyFGfDRAEoQltGy9eNkZ8fDzz589n/vz5JFw2hLofm0Zr1v+4k6h+HTFmpRI7tj9Bp5vY8/pgXb8fIfxCKpj0CEY9xvbyApq5TweCDjf1v+7D2DYVQ+skVBo1arOJ2kb1axPM1Py4i5Rrh5N135XUrTuAv8aGoVUCgVo7prYppF4zFMvaPSRfPojaH3fhOlxC7m3PU7/+AOsybpQdLrcP1+FizH06EHK4CVhOP1DIcbAQlaBiQ9+poFIhhHNKugoqEIw6/NVWovu0x1tay5bhs9g26iHs+06Qfv0IKr/cTJu7LyFgceCvtlLzw25Sr5Tz7SRfMkDOuxVePGx18/nU/LALQ3o8urgoDK3kxVxNTCSCWo1g1JEwug8qjRr7gQJUWjVJlw+m9sddFL+8mpDHz/HH38KdX4Y6yoinoBJz+AXElVdM6YpvqPt1L0GHhx0XPobzSAmZd18CQNtZVyN6A3Iff9xF6jXDAIju04Gg3UPsObJDn3btcCzr5eiasg9/xdQ2BUPrRGLO6YzapMdfY8N5tFS5XvPLHhLO60XBsx9y5IE3cOYVUfXlZrRRJvTpCSRc2I+Q00Pi6L7U/iRHMRsyk4jMbk3A6iKmb0el3ePzPmZTv6nk3rkYX2kt+c98wIFJL+KvtaE1m9g2St4+569zyqdkAtF92hN0uPFXW6nbnIcuwRyubxjOIyUELHa2jXqQ+o0HcR0vx9yjLTU/7iJj4hiCDjfGjESlvH1vAaa2Kdj2Hif58kGkXD4IX1U9+c98QP4zH6DSCAhaDaLHT9q4cxEDcs609g9eR8jlxVdVh0qrRgwEqd96hG2jHqJu40FqftyNLimG+q2HaR1uNyonk6DDTeHLX7F/wgsEHW6CDo+8QAFNZSpcXhmvXT6ddeclT2LddpiaH3eTev0I1EY9Ud2zCDrc8mmdgpy+IGBzo9JqsO7OV8aljY2k5gdZ32p+3HUqrYFKQFCr0afE4sgrwpiRgLeyDlPbVGIG5VA47wOOTltCwGLHkJlMyO4maHOjbyXTse0T4zF1yuDY9KXsHDSNbaMexL7vBCpBReygLrS5+1JCTi/ugsozyqGnsErhl2VDLppo02n8QgL30TIsv+w9jV/a2EhK3vyR/Gc+IGB14SmuJuWyQUT36YAUkrfwtrnzYkIuLyUrf2D7mEfw19px5BUputLm7kvlnK11DqWP2vgoovt2IGhzU/rOLwQdHkKBoJKj1lVQrtiKgNUJkiS/yEQYwhEXKraPeQRQUbt2L6nXDMO+r0AZV8rlg+UF/2or9v0nMLZOpH7bYYre+B5UKny1tkZ2qRwEgUCdQ6abw40UCmHffwIxEEQbZ5ZzrorSWdvaccHD+Kqt1P62j9q1e/FXW6n9ZY8sU9cMo+bHXehT4wi5vIquNLRlapuC80gJkV0yiR2Uo+jKtlEPUrV6i/zCBoqu+KrqlXIxA7MxtU1F8gep33pY4XmDrFu3Hlb626Ar/morUT3aYmqXJh/osuwb3CcrCHn9CBqB+HN7YOqYjujz4y2uUWjTsP0y5PIihUSKV3xL2rXDFfn319hoPflCADImjEb0+pUy6shEpFAA0XvqY5botVNecJCpU+5C9LlQG8xIIb+8vVsMErSWsmXUQ1R/v4u0sHw78opBkBfE064dRtUPp+a6us15RHaS5whNhEGhoegLoA9HjzfQ0JlXrNip2rV72T7mEYIOD468IlKvGUbWvVeiS47BdayMys83KfoVN6wr+qQYbHvyMaTKqSWSLz6HYHhXQM2Pu9AnxbBt1IOUfbgO0RsgdkA29r0FRHbOQPTJB8ulXD5IyQ3pq6zHfuAkJ1/+imOz3yPklvmw87LZ8mE6Tg8nXviCkrd/wlteS9LoPggmPc6jJagEgaDTQ+L5fZT5pubHXYRcXpIuGSCfOm7QUfzad2zoOpl9Ny+QDzMrKMd+8CTecgsBqxPLr/uVuUilVZNy+SDqtx8J233Z/vrrHCSe34uaH3fTeuIYQm55wT/ocKM26jC1TSHgcGP5dT9l764laHUp+lbz/U5UOg2CUSfnbjMZ8JRUs3X4TMW2NSwctLn7UsVm1287rNC+9eSxSIHgWW1b8mUD0Zgj2HvDPGzbjii2LWB14a+1K3NJq1vOV8o1LJwFHW7cx8sxtErE1DYF686jiB4ffoudQJ3jL9uOrBlXYWqbStyQrpS9+wtbBs9g33iZ9vb9J+RDgoqqw5H+RzG2TsTQOhF1tInIThnYD5wg6ZIB1Hy/k/QbRlDzwy55/lGpSLliMCqtmvQbRhBwuBA98qJk9ot3Ur/1MLbd+ewY9SCu/DLUJh2ROZmkXj3s1PZnrVrx9QD5sJKXv2LbqAfRp8Yp27cb2+LGNuD43A+p/nYH+XM/JPeOxfhrbRyf+yHbRj1I8evfYcxIwltWS1SXTKRQSD6EqnEKhzDqN+eRdMkA4s/tQeuJYzi5+EtEj/+0+UySRESvjaC1DCnoRwz6MIWDQFQaPZIkyvkmwzYlaC1TfMtTc1FTPyBNqb99o/nyIWw7j1Hz427Sx5+HLi6KyOwM+YCy+t/NRSGR+m2HKVy6Bn9t82Wj6qstTeyGff8JChevxl9rI2l0HzzF1Yrd0EQZMaTHU/H5Jkre+ok9N8yn+rudBOocZNx6PpIk4cgrkvlUYyP5knOURUkAy6/7FT6rNGrlA87v+ewtrVX0MujwYEiKpXjFt030sjGPIjtnNPF9u7x4B7a9x9nY8y4OTV2KOtJI6jXDCFid8mKt1SnLWEhUbO/pvsMljXwHmV+K72D3kHxRf3QJZqKyMyl95xe2jXoQ257jSKJE6jXDyLh9LJroSFzHyqj9fpdi28reW4u/1o5lfS7+OgdIEm2mXS7nVJUkvKW1TWRPbTJQv0WW0zPZ+iZyGgwRqHMo84oh/IG6BS34O1BJZ94L0IL/EjTkbGyMBx54gDvvvJO2bdvy6quvUl1dzezZs6msrCQlRQ7PXrBgASNGjCAhIYFVq1bx1FNPnVb3Bx98gNFo5IorrlCuTZkyhdmzZ/PTTz8RCAS49dZbAXA6nURGRnLbbbfx+uuvK4tVjfu3Z88e1q5dy4kTJ3jllVfQaDQcOnSINWvW8NBDD7FmzRo8Ho8SxQewZs0avvnmG6666iouuOCCP6TDH+V+/OSTTzAYDFx66aWn9afh3qhRo7j33ntZunQpoijy6KOPcs4553Dttdc2qXf27NmMHz+edu3aNWmj4Xrbtm1Zs2YNI0aMwGw2K2199913VFZWMmHCBA4ePMicOXNYsmQJAM899xyLFi1qws9Vq1bxwgsv0L59ey6//HIWL15MVlaWMobCwkLatGnDypUriY6O5qqrrmLv3r3MmzePN954A7P5VAh/XV0dVquVtm3bArB27Vp27tzJQw89xOzZs0lLS2Py5MkcOXKE119/nUWLFrFw4UKGDh3KgAED+OSTT1i/fj1Lly5l3bp1FBQUMHHiREUW5s2bh9lsPu3eH6Fo/geULf6c5JtlXla9IyeLznp2EvEXnoMmJoqAxU7lOz9S++Umun75NBIQsrup+nIT+mQ5p1nI4+fo9KU49p8gblQvurx2H2qDDkkFgSor9ZsPYt0hH8rS6rYL0CbIL7a+cgt505ehSzDT8elbUEcaUWnUBB1uXEdKsKzdR/k7PwPQcd5E4kf2QJ+WgOXXvUridF9lPZFdWsvbbUIiJ+Z9yMnl3zN01ytyDkBJIuT1462sQ63XEfL4cB0rw9yjLSGPj6DDw4FJL+GrqieiYzqD1i+UDwXx+Nlzwzxsu/JRadWce/TNcDSHyInFX5I0ug/amEg0ZhN+ix0pEOLYk++QdGF/4kf2QDDoUWkEtOYIQh4fNT/sIrpvB7QxEdh2HuPQLQsAyFk5k/jzestbzD0+RI8fyR/E2CYZ0etHkkDQqSl97VuOzH6fXh8+TNywbvLX0qDI/gmLlIXBIbuWABJBp5eCeR+Rdd+VaGMiEXQaJfG1v8ZGoN4hbwtTqRB9fgSNhpA/IOe38QVQqQU5aiE+CtHjp+Lj9WRMvjCcJ04V/kJdh3XbESK7ZGJIT8BTUoPfYqN+0yESx/RFGxOJI7eQ3CmvKNv0+/8wF2NmMr6qevKmLyPt+hHEj+yBNlbeKqWNiUSSJKRgiH23LkJt0JH93AR5cU0U8Vsc7LziKbotmSLnwUyMDueU0sqHAjk8hDxeAjY3edOX0e6Ba8mbsYKorpl0mjcBfUosIbeP+o2HyJ3yCoM2LFIiKRtOOD00bRmGjESypl0GqMIRnFD6/m9E92yLNiYSf60NQ3qCkjdPEiX8NTZ5a2MwiC4+Gk9JDQWLPpNPKA6G0ERHKDKlT4yh87O3yjnoRFnWcu9eQtv7rkCXEC1HNZbVok+Vv9BLkoTo9RG0u/GWWYg5pzOe4hoqv9xE+k2jThtXwqhedH72NqV/IY+f4/M+JmvqpfLilsuL2qRH9Pmxbckj71ZZFgcdexu1ySB/cZYkQk4PJ55+j04v3CVHa0nyNklfVT0H7niJ3h8/KueUEiVc+WUcnLoUx4GTZ5VDXUK0PCZfgKDNScDmxltcg7F1Inuue/as/BIMOrQxEYAKT3E1lvUHSLt2GL5qmxxNEApRuOwbyt//lX7fPo0uNgoEFVJQJGBz4jhYRET7NGVRwldlRZ8YLb+wBUNoYyMRjHKkg+NQIdqYSECFLtGMt9RCyOWh9td9tLnnMlRqAffxcrZd8DCdnrqZ1OuGy1viRQnRG+DA5BdpPXEsRx59i5zFdxPdu518kIvXT+0ve/HXO0ga2w9tbCQqQaXwy5lXTNlHv5E5+SLUUUY5QitM57O11VjmDekJSP4gtb/sJXfKK/R4eybxw7vLch2Wvd1XziH7+dtRm/SotBr0KXGoBBVBp+d0mUqJlV8gRYlD014l5PHR7oFr5ehrQSBodVLxxaZw8v4/0hVrWFdC6OKj5dxYannh39gqAdHrp27jIfz1DtLHnSvTJCyzIZcXV345Bya9iDEziX5r5hDy+FAJAiGvn0NTl1Lz425i+neSo8DMJqSQSN7M16j8bBMx/TvRb80cpKBPmQdDrjpmPvIkO/cdxGq1ER8fx8o33qRdu6ywHlQjBf2szXmEPu8/iK/WTtyAznKew/CpsI7cQtSRBg7euwJJFBm8dn74Y4oK0R9gQ+8pRLZPk/vr9cv2RpIoWv4N+U+9L9vHH58NyzVUf7+T2AHZmNqlyqlOQiKeomo5alijxtg6iaDbiybSgKeoBmNGIoJeixgMohLkfIsFCz/F3C1LtrExkZSu+hlNlIn4kT1QCUJYJ0KUfbiOmH6dyJvxGsbMJLIXTMSUmQyCSo4IOllJ/PDuytwZP7wboi+Ap6ga94kKYofkoEuMgXCqE3dBBd6KOvLuXY6vqp6cJVNIvnQAKpWK+m1H2HvjfGVO6DxvAqnXDUdt1OEpqib3jsXY958gYVRPur1+H4E6O6Xv/Urll1vovmIahrR4OapNEJQI0pBH/qisNsm5VnWJ0Rx59G1a3XguuqQYOYehzYVt5zH89Q7ih3dHGxsJKlDrdXgr6/BXWTkw6UV8VfX0fGcWCef1BkHeVnry5dUUzPuYnCVTSLlsECDbrsOPvE3rCRf8qW3TJUQTsLqU3Ibe0lpMHdJOt20bX8CQFq/wxFtSw8EpS2j38PVI/iCRXVrLOiQI8gfgsH40x3Y0pn3K1UPQRJnwFtdw4PYXceWX0evDR4jp3xEpKFK36SBHHnqTbiumy+1o1IRcXkRfkKo1W2lzz2Vy5KpKhej2odJr5Y8okUYceUXok2PRRBnlxe59BcohNP4aOZe16A/gq7ay54o5eKvq6f7W/SSc20P2QeocWDbkEtO/EyGPP+y3ZRHy+Ak5PAq/jJlJdFsxXbFbG/veg+QPMnjbYnSJ0fIOC5W8YL7n6qex7z9Bt+XTSLywPypBhb/GRvHKH0i+6ByiurZBCoZwn6gAST5gRAqJxI/sQcjjx5gqIAXljxWamHTuu3c6Q4cOo2+/fgQDAfIP7WXkIDkVltqcQshZw2/ZD2LMTKL/t3PQxkQ28S0Bhu56BYCg08PxeR/T9r4rmviWuoRoJH8AlU6L6PUh+kOI/gCG1HjchRWUf7Se1pMvbCJT/4psJI7tR9el98jRfiER+74CHAdOknTxOeG5UPYPKr/eijY2irwZr9Hh8XGYe7XFmJ4gpzUIhHAXV3No2jL06fH0WDENBIGQ20fI6WHPuPnkvHgHER3Sw+kU5DRE/mor1p3HTuNzg60Xw5GCiBLH5rxH8fJvSRzbj+5v3KdEEDrzipFCIfTJsRjS4nEcLoJQQ35fCzEDOqM26pFEeeEvaHNS8fkm2j9yQxN70//bOX/LdwhYXajU8rP23JOE3D5SrhiEJsqkbNtu2M0SMzCbQJ2dsvd+pfLLzXRbMZ2Ijq1QG3SIgSCewkoOTn2V9BvOJe36Efjr7AQdHvbfslB+Nky3hty6DbY+6eJzZNsmofS35PXv6Pj0LUS0S/uDN8H/DWxLu/Lf3YWzYkD5F//uLvwttCxK/pfjuuuuIzY2Vvn74osvJjk5mVWrVhEXF0eHDh0oKChg9uzZrFy5kkOHDiEIAunp6UyZMgWVSsWzzz6Lw+E47aCbKVOm8Mgjj5Cenq5cW7VqFdHR0YwZM4Y33niDkydPIggCV199Neeccw7vvfceu3fvJisrq8lBNyDnkpw8eTJ9+/bl7rvvBmiyKFleXs4LL7yASqViwoQJZGdnY7VamTJlCq+99toZtyc3YOnSpeTl5WEymZRr8+bN44svvjjrouSll17KRx99xObNm0lKSiI+Pp6EhIS/vSj5++sNbTUcWhMKhWjTpg1Hjx7l4YcfBs68KPnuu+8SDAZ57rnn6Nu3LwMHDuTNN9+krKyMUChEdnY2kydPVg66cTgcZGdns2PHDubPn99kUbKmpoZXX32V+vp6tFotZrOZ22+/nZSUFGbPnk3Hjh3Jy8trctDNsWPHWLp0KWazmZycHDZu3Ph/tii5JfWqP71/JvjF5gV0h5oRCK5qZkB+8B8MOm9OH7U072T3wD84rua01Nzz6qU/Srr0J2iubDQHzenfv4J/cmx61d/nmk9q2dTRgv9ejDg0r1nl1uY88rfLqP8LNpX9r9rff7KPLTiF5s4OzfUf/kk0x3b81gy7Af/58vu/qpf/q+M6v+rjf3cX/p+iOe+z/zQGVXz+7+7C30LLomQL/qOxbds2du7cydSpU//dXfmfwx8tpv6/RMui5L+OlkXJU2hZlPy/QcuiZAta8P8OLYuSTfG/an//0xcJ/lfRsijZFC2Lkk3RMq5/D1oWJf/9+G9blGw56KYF/7FYuXIle/fuVaIKW9CCFrSgBS1oQQta0IIWtKAFLWhBC1rwv4GWSMkW/FfhjTfe4OjRo02uXXjhhZx77rn/ph614O9gXuZNf7tML2+wWW3FqP/+YUXekLpZbRnVZz7k58/gE5vXVnMgNtPKG5oxLntI16y2mhPhE6EOnP2hM6A5fPbSPH7pmhGPYVc173uhTmpe7IehGX30NzM+xaT6+zIVlJoXSdCcPjaHXwChfzC6tTm60lx+NaeUppk0bE7E+VFd83RFe/ZHToO6mXY0I9C8OWzUoWf/dpnmRFcC1Kv/vn0zNXNi2Wk4+zO/R2Qzo6V7N8N/eF5nbVZbE4N//9TZ5noBJvHv29HmRqEYmmGzm+tzCM0wo16peVRsjpVyCs1ry92cgQFJwb8vvyO+u75ZbW248KNmlWsOAs2YL7cYm0fDToG/bzs8zZzOs5ph6980eJvV1jif6ewP/Q5/X5NlRDbDt7yg6p+Tp38HNqdc/e/uwlkxuPKzf3cX/hZaIiVb8F+FSZMm/bu70IJ/ARN/eJZvZr5G1cHC0+5duvgu2o7oic6kw+/28fHNC6jYf4LUqwbT9h45J2jQ5aPghc9pP+satDER2HMLOTBlCVIgRET7NHq9NYOI9ukErE4ql6+mfMmXpxoQBLr9sAC1OQJCIiGPj4L7lqCNj6bN0xNQaTQE3T4EjRpJkjh63zLsu44B0H7ubcSPkhPRqwQBKRiies1WzH06oEuMQSWJVL/3M1Vvfkvm0xOJGdkbsVH9meH6RbcXlVYNEhy5dxmO3cfovOI+YoZ0RRNpBJUKb3E1u4ZMJ+nqoXRYeAcqtZqgzUnx4i8pf+M7ACK6ZNJhwWSMbVMRDFq8xdUcnboEbUI07edNRJccS8jpJVBnp+LdXyh9/VS57h89ijY2EtEX4MCN87BvP0Ly1UPp+Hy4LauTope/pCxcptWsG4gd3Q9dciyCyYDo9SN6fAStTgruW0KnNx4g5PQgiSJSMMSWCx7D2DqRnu/MwpSVgugL4LfYEHRapEAIX40NfWI0IY+Pg9OW4ciVZaH3V7OJ7t0eSZSo35JH7q3PI/oCdH3jXhLH9AsnMw9SuHg1J5//jMicTLosnIRg0MqJ+gsriezeTl6uEUVErx91pHx6tySKBOsd+CvrODj2AQDazLyG1JvOQ6XThBOI13NowvM4c0/S6aW7SLp8MCpBha+8jtI3v6fg9R8BSL7kHNrPvJrIjuk4j5Uh6DTYcwsp/3QDnWePRzDoAAl9YgzH5n1M+bKvAdCnxdPn22fkJPKiSOmbP1Aw5z0A+m94gYj2qYiBELsvfhz7QfnUyOwHriFlTB8QRQJOD5oIA5oII9bck/gtDpLO7S4nsZ++HJVaYPi3c9g7eTGV32wHoMOD19L2rovk01WrbeQ9vopOj96A1mySk7xb7IRcPvIfeB1nXpFcZu5txI/qhT4lDvv+4+y9bDYd5t4mH3Ji1OMtqWbbgOmKWrV/8FqSx/QBtRpDahyBeie2fQV/SI/q5V8p9Oj5zVz5ECpJpOyNH7BuyqXdM7dhaJVAwOoiaHVS+802ChZ8CkDiJQPotOB2tLGReE5WcnDySzhzT56Rhg3XAVpPHE3mhNFIKtBEGAm5vXLC+KRoEASqf9hFbL+OmLtlUTDvI0qWrQGg80t3kXz5oPDp2CqCDjcly9ZgbJdGwvm98dfa2DF8JgCd5t5K6tVDEQw6vKW1eEtr8JZZiB/VE11sFL5aG6Vv/UThK/L4ky4ZQLuZVxPRMR2XIkcnOfrY23RbPh1zz3byoS2p8YBE6Tu/cPTRt9GnxdNtyd3oEmOQRIlAvQN9Shyix0fetFeJ6d+JrAeuRRNlAhV4iqr+lF8AKkHAU1JN7tRXCXn8dFt8J+ZuWRyb9zHFy77B2DqR7iumY8xMQqXV4Cu34DhcTOUXm+n6yt2oIwwE6hzsufE5RZ8z7riI1HEj0SXFIOg0eEtqcB4pIX5kT9QGHSFfALVei6eoiu1DZyj96zT3VlrdeK58wIbNxfYxj+Etqw3fu4XEUb0U25F2/XD6n9cbrVFHwOMn5PNjOVLKL/e/RsgXYPCjN9D5qsHooyNQ67SsGjyDnhNHkzmyJ1qjHr/To5y6HdM+nVU978JndZFzy/l0nzSG6DbJvN39Trz1TgY/NZ62F/bDmBiDvbCKkNfPye93svel1Urfu9x6Pn0fuAa92UT9sVJ+m7YcS6O5ztyzLQO/e4a8R94i/brhZ5zDGtP+1NylRh2ZxKNPzGbd+g3ExUaz+p1XESLiEXQmkESCjhoInf4hztg6kR4rpjdpq/Psm0ga0w9dXBQqjcCxZz+m/rXvATClxTFg8V0Y0+IwpcQRdHup2pyHz2IndUR3Qv4g/noH2igTao2agmXfUvzRepk/s66mw90XgVrAcbSMDRc+jhQ49RrcZ8VU0i8dwPCyWt6/40UqDhVy/6bF+MLzhxgUqT1RQVq3LMRgiNL9BQQ8fjoM747eZMDn8BBsOCW9fTov97qLIfddSbdrhqHWanBUWCjZcZQfHl6JGAwR1y6V/gtux9wtC1+NDdEfCB+GtkTpV2OZch4tJbpnO9p7PezZsIe+I/oCEiePFPL8/YsI+AK89styWrVtBSoQBIHKkkqeufNZfB4vo55/kNhubcid/wlHl39HREYiA5ffgy4mkvrcQnx1dlJGdEdj0hNweBXZM3dI5+uudxKwuugy8yo63i3bbPvRMn696Amlr4kDsxnw+jT5IItAkG2XzcYe1jcEFaNylyuH70hBEUGvwZZbyP7weFOuGkzb+67E2CoBVCrqtx5m7/gFSv09Vt1P4shegETJO79w9NFVAKRPvoiUG0fJBwtpNfIhb24fzoOFxAzOQZcYjUqtJmB1Eqi1NfE5InPa0O2jR9BGRyKJIkdnvUb1pxv+1OdIuGQAmTOvxdSxFb4KC4Jeh+j1E7S5OPnMe2RMuUy2f5JExbu/cOL1HzG2TqTfV0+hS4om5PLiKa3h+NyPqF27j05zbyHtmmHy4UaltRyYvJiQ20f3107ZRVNmEoWvfU/CuT0UXbEdOEnnx8fhLbegjYlEpRE4OO8Tji2X+ynotYz48nE0EQZMGYmEvH6qNxxkx9RXFZoOeGM6qefJNK0/WsZ3Yx9X2lQJKi76/mlUGjVqvQ5zVjKO4mqCTi+b73uNoMfHgBduV+xBYdgW/16fpUCIk601fBFRDhqBk78e4LaR3eVGtEa0Wb0Jqk3YnE5cLheL5s9lSMcULh/RT+lLSBRZ1dnOk4sXkG6OV/Sk4+ybSBzVC020iZBH5kFjv631HReScct5GNLikUIitb/tJ/euV+jw8PUkXtAbbVwUGrMJJEmhvSO3kKw7xpIxbiQgYT9cQv7zn9HjlbuJaJuCSi3gKanFXVhF+dfbyJl7K5pIAxeIIl8/8TZ7PpXtzZULJtNpZC9cFjsVh4tJb2Q3Vj/yJmMfvZEelw1Gb9LjKrMgBoJEd0jnk+534be6ZP2/9XyyJ43BnJXMx13vpPt9V5A+sieiKBLyBYhpl8qOBZ9yYIXM80FzxtP+soHooozynNJNnh8AUgdmc+6b9+GtqFPkoW7jwT+0Nw1z2OLzeqIz6vF7fQS8foqPFLFs1isEfAFufOQW+ozqR1ScGVOUCUEt8MglMzl58ITCu5iebRn27Rz2P/o2mdcOQxsTiS33JL5GPuLesI847Ns5bL/jZcq/2SHPSV1aM+zzx9CaZX/BVVzDjtsXo4kyMvDt+3EVVwNQ++0OKj7bSPcV09HGRSFoNYTcXiQJDt23nJQrBjUZV4N8tKAFfwctiZpa8Lcxfvz4f6l8dXU1mzZt+tNnvvnmG2688UbcbvdZ6/vii6anSz322GN/+nxBQQErV64E5IN2fh95+VexdOlSpkyZwqxZs5g1a9ZZ2/2r+Pjjjzlw4AAg530sKCg47ZlgMMjbb7/N1KlTmTZtGgsWLMBisfyftN8cLF26lG3btp31ue8ffpMxz9x6xnuWExWU7zvOgg63UXngJJcvlfOIeopq2H75HDaf+yAFL3xB91fvoXDFt2wceB8Bq5NW40YCELC70EQaKX77J04sXUP8ZUMxdmil1J8y6SKCdhdqk4F9g6dw8oHltJ03maxnb+fIjc/g2HkYTbSJgxOeZ9fIWbiPlQIQN6oXxqxUtg+ajqDTELA52TH0PhJG96XszR/YOfQ+Dl38EMm3jiXppgswZKWyP1x/1rzJtHn2do6G61dHR5A/cQG5583AnS/XX/XJOpz7C9iUOY7ab7bKJ0sKAm0evJ7Dk19kc7vxBGrtpE++CFNHeTwdX7iT2u934Nh3nOOPrsS+9zjtn7ud9vMmcuSuxRy4cjb+6nqOTltC2m2jlXI5b8zAV1rLhoxxlL7xPTkr7gNBIOuh6zk0+UU2th2P32KnVaO2KpatpuTZ93DtL6D209+QAiEClXUK/QDyrnmC3PPvVxb8Ojw2DkmS2H/bC1R+tQVdQgy+SitHn3iHqOzW7L15IXkzX6fLAvkjQ+rVQzD3aMv6Drex58o5RPdqR/Llg0BQEdOvM/4qK1sH30fQ7iZj0hgiOqbT/okbKXvhY3LPv5/6n3YSM6wH+wZP4cTMpYTsbnJHz5JPgVSp2DvgLgK1dgqmvdxE5up+3YtjXwEbWo/j8J0v0XHB7cSN6oUhI5G9lzzOvitmE7C5SL9tNBEd5QO/nEdK2DfhBfx1Dsq/2CzLoc1Jt8V3sWvcfLZd/DiiP0jpx+ubtBUzMBtvaS3rMsaxf9w8Wk0cg6ljOvGjehFyetg5+hF8lXV0WnDqw0v+q9/w28iH+O28R9BEGPHXOfll0Aw0EQYSBnfhl4Ez2DfzDXo8N4Gcx26g5rf9Sll9SixZd1xI7qw3+CFjPGIgSI9X7mbnuPnsuX0xgXon++54meMvfEGnRTIf40f1wpSVQtlbP2LddpjI7Ezl2oGbnuPwfcvRp8Q1GdfJpWvYfO6DOI+UUP3dTmrX7f9L9IgekI23tIZNrW8gd9yzpE0cQ4fn7+DgDXPZ2n0ygVobR+58idhze2Lu0wEAbUwk7qMlWLfkUfjSFwqt/oyGcYO7kDSmL5vOfQDHwSKOP/8ZGwfPIKprJmWfbmLT0PtJGNmDkyu+4+Syb5Ry8WE52H3Zk/gtdlzHywhanaRcPwLr5kPsu/7ZJs+aslLY2Ocedl85h6DdhbuomvgR3RG9fnLvehl/tZWUKwYrcuQ6UsL+bes8dQABAABJREFUCYvw1zmo+GITmwfeS9DqIvmyQRTM/5jyj9dhSE9gy5D72H31M6SPG0lEx3SkYIj8J99l+9AZnFzwMeYebTlw83McmfkaOa9OJfWGc7HvPc7eK5/i6KNv/Sm/bHsLCNrdlH++kZq1++iyYBIBq5O8R99uQosOj42j7OP1hFxeqr7eSvHKn1AJAl2XTMFxqJi1WbcQdHnp+vJdAOhSYmk1aSwn5n+IY+9xLGv34TxSTPzInhy6/UX2XvUU/so6qr7cjDbe3KR/htQ4Dt27nLWtx+MurKLrq1MASBjVk4isVDYNuJe8ma/Tffk0IrJS+eKaZ5AkCZ/NyQfnPYxKEOhw6QAAijfm8vWti3h3+Cx8djdDnryRmKwU3h16Pz/e/iJ+u4vPxjzK9vmfULHtML7wi2rlrmN8c8M8HCU1ALQ+twfRWSn8NnUZ1bvz8dtdfDH60SYLkg2wHCrCUVLD1qfeZ8i8W0/dEFR0enwctb/tJ+3qoWeew85AewAkCLksXHreIJYvegqVSo1KH4VKrSVYX0LIWYs6MuG0vgB0fGxck7Y6z7kZU1YqW0c/wqGHV+KvczR5XgyK7J3zPtbcQnY9/BZ+qwtDYgxJg7rwzeD7qdl2hKisFH44/xE2X/k0OU/eiEqrJqpzK9rdPob9D6zk26zb0Meb6TD1MqXepPN6kjS0K9W/7mfHB2u5dO4E5d7KG+ay9MJHWHbpY+xfvZnFo2byyugHiWudRNbALrw4YgZfTH4Rn93FWxc+yvrnPqFk+2HSercnNiuFr+5ZwgfXPYOn3olGr6PH9SMA8FpdHHn0bdxFVdRvO8zmMA3Sw/RuLFNlH60nYWRPNg24l7cWvM2lt17CPRdPZfJ5dyIIAiMuleu0VFn4dMVn7N24l0+Xf0berjymPXsPDquDvY+9w9Hl3yrj6v7Y9Rx97Xu+G3w/mkgDSYO68N2g+9k84SUCdhc/nf8IB5/9mJqthwlYXZg7taL97WPY8+BKVredgD7eTOep8gdZrdlEv1fuxHaklC8zb2HPpBfp2sjOdV0wST69enMe3oo6BIOW9QPvI2h1hhd/ZF/KlV/OoXuXs/+2F4jq2uYULc7rRcKw7mweMoNdVz9Dq7C90afEkj7pQvaOfogTT78n+1gvfk7+zBWYe7VHCgTZf9kTVH2xASTpNJ+j00t34SuvY0PrcZyc9yEd5008q8/hOlJC2evfEbQ6KX31a7wnK/BX1ZM/cwVZD9/AidnvsGvYfey78BHSwnNzh8fGYdt9jPxnPqRy9RZKV62ldu0+Ekb1JKZvR2y78tl5+VNI/iBdFkzCXVDBllEPyf/Of5iQx4+5e5aiK1IgSOZtFxDy+Nlxzdwz64ovwPqr52I7UsLuma/jOlmJoFWTdYMsK+kX9ydlRHd+GHw/P149F9Xvou86TxqDLb8cv81F7surCXr8fHfhE2x98E3OmXcrfqvrNHvwe31uNW4kIhLv2XOZInTllbF38N2vmygorQrbDhGxvpzK0iLeXPAkmWkpvPD8Qha9/y2BRlGY73+/iakPzGDNyg8UPek052YislJlHSqoxF9lbeK36VNiyZw0BufhEg7du5zatfvQxUaRPm4klvW5HHvqfTwlNXjLLVSu3qbQXp8SS5tJY9g0+hE2DH8AlSDQc8ndnFzxHXsnv0zFl1spevtnXAUVpF56DrZ9BfzQ+ma+fPgNLn36NqXPez7bwKpbngNg/+rNvDRqJi+PfhCNQceFT4wnISuFZ3vfwU/XzMVvc7F3/idUbTusLEgC1Ow8xs/Xz8NZUkPq0K6Ys1JYPeR+Nj/5Liq1wP7wYiRAxkh5Hvh23HP8fNcSQr7Td+pYtx/BdaSEQ/ctZ1327X9obxrPYbOvfRQAp9XJzAumI6jVDLpkKAC5G/fz3rNvU3GijIoT5YiiyMRn7jzVoKCiy2M3UL3uABlXDaFgxfesHTQDddhHXDtwBvvDPmKXx26gat2BJv0duOp+6vYcp2r9AQrf/43Kn/fS8znZNtduP8Kv5z3Cr+c9wokXvqDDY+MoWvEt1u1HcBdVUfT6D2wd+QCG1Lgm4+qyoCV4qAXNQ8uiZAv+cdTU1Jx1UXLz5s20a9eOHTt2nLW+L7/8ssnfzzzzzJ8+365dOyZMkI3uv7IoCfIC7cKFC1m4cOFZ2/2ruO666+jevfufPvPBBx/g8XhYvHgxL7/8Mv369eP555/nPz0bQ/neAvTmCCKSYk67F5Ucx8HPZbkoWLcffaSRiKQYrLuOEbTJToR1dz7a6Aiq1siRYOWfbCB5bF8ATK2TcB4tJWBxQEjE8tUmYkf3B0CXGk/sqD6ILi++Cnnx1rnnGNqkWHzltQTr7ET1z6b8rR9JGNMXKRAkaJcXxBPG9KPq0/WYe7fHdaQEtUGPNjaSqs82YGqXCoDo8uI9XkrMBf2o/Wxdk/r9jeqvfvsHYkf3RwoECTXUP7ofVZ/ICzbR52QjBoLEjeyJ+3g5dT/vRgoEqf5iI6LXjy68wGBsl4YxM5mqT9ZjXX8Ac5+O6JJi8JVZcOw9jmPvcWpWbyZ2WHfc+WXKwoQhI5HS1+WXpop3fkYbH0XcqHBbPzVtq6FMyOkhdnR/aj5bh6lbOzxHilBHR+ArrUEdHQHC6dNI3JAc/NVW1FFG7PtPohJUeIqrSTi/NzW/7CVpTF9su4+jMZvQJcUQf24PQh4fgkGHY18BKp2WkDeAuXd7vGW1uPLL8BRUYPltP6IvSMKYfiCBOkrevmIekIP7uLzI69iah9psImZkb3xl8qKCFAw1kYcGmDplUBX+6m7fnY/GHEHSFYOpeG8tztyT8rVII57iagxherjyy3EVVKCNjsCy4aBcdv9JUKnwFFXjq6in7MN1RLRJbtJWzIBsylb+IMvx5kNIoRARnVuTMKYvpeEXMNHrR2OOQB/Wj6DTo5SPbJeKq0j+ai0GQkhBeTtN/Z7jRLROpHpDLv5ae5M21QYdtb/ukyNbPD4kUcJTVE39tsOUf76J5DF9qd+dH47Gg4Qxfan9eTfx5/emeMlqVBo1SVcMpvLTDVi3Hca2NQ+VIKBrpL+hcB/jh+TgOlEB0l+jR/SALpSH6WHbfAhJkghanXiLqwnZXNSs3kz82P6oNGoI27Wo7lmUrfpZ5sOREjTmCHRJMWekYUMfM245n5OvfIXkDxI/JIeyD34jpnd7XMfKiDunE1IgRMVnm4hok9wkqithTF8q3luLoFXjOlKCoNPiKa7Gtv0o+tQ4glZn02c/3UDI6cEWlqPo3u3xVVtxn6yi+tsdaKJM1Pyyh8Qx/cJyVIY7LEd1YTkq/2Q9CaN6Yd1xlJi+HQna3XiKqrFuP0LI4yPlqqH4q61KFGjciB64wvpt352PPi0ef52Dyo/XY912mLqf9/wpvzRmI66CCso/2YA5JxOt2YRKELDvO9GEFnFDcqj5eQ8qtZrKNdtJurAf+tQ4pECI0nd/QQqEKP9wHfrkWKUtlVogcUx/Kj/fiNqkQxMpR9o4Dxdj23kMBAHn0RKZv40QO6CzYt+deUUYMxIBSBzTl/JPN8jysvs4usRoqn/cBYAkSvK8khKLxqjDVVUPQMmGg9QcOImjtJaQP0hCp1YcDs8x1eG5yJQUQ/vLBnL8q61KHyyHinCU1ip/t7mgD8fC5fx2NzpzBMYzzGFxnTM48t6vANQeONnkucxJY6j6Zgf+WjtRnTPOOIf5a+2n0V4eYAhCfvr27EZ0VBSSJCHoTIheeZFECvpQqQRQnb61NH5ITpO2kkbLdPTX2in/aD2CTos60qg87622Up9bSPKQHAo/34T9eDmCRkAKyfbGXWZBbdBhSIpBE2HAb3UiBUWiOqQj6DSUfrEZKSRStXYvGVcNVurtOP1yKn/aja/WhuVkJYYoE5GJp9Pw2Lp9yv/VWg2WkxVy3xv5DtmXDSTvq610OL8PBz/fxInf9iv3LQXlRIUjgN0WmZ7GVok48opP0SBM78YyFdE+jZDHjy4phuMHjyOoBZJbJSGoBfRGPXVVst9gqaqjY/eO/Pz5Wo7sPYIgCESYIxHUaur2n0BsxLvkITmUhiOSRH8QMUxDy57jaM0mDEkxZFw+iJLVsuxFdUhDrdNQ8sUWpJBI5a97aX2lTMOMKwbhq3NwskG+ft2PxmxCnxSDITWOxPN6UfrhbwCYczKRRBF9UgyljeTLtusYsed0omrNdqy780GlUmiRfuNI3Ccrw/bmKCGPj9SrhgCyLgsGHQlj++OrrsdfWYdjTz6CUaf4HJbvduKvrDvN59DGm7HtlH1sf7UV4Kw+hye/jKjubfHXWIkemEPZG9+jMcs+h2A04A/rd8jlVdqKG5KD82jZGXkctLsp/3QDtt3HUWnUaGMjm9jE+KHdcBdWEdO7vaIr+pQ4BJ2GkMtLoM6h6IomsmnugZDbR9KQHCp+2oNKq6bil32khdtuP2kMVRty8ZRZqN1TgMZkUOyBKTWOVqN6kv/hOgIOD4l9OhB0y9t4a/cUoIuOkKNlf2cPfq/PyWP7UqR2kxDQYjhUjUZUMfbcIazbnScXCPpQGc0c3b8Tt8eD6LaCWktWZgbqsO9WZbGycd8Regzsx9bvf1XqTgzbisQxfSl+8wc0ZhOeklrFb5NlQ03s4C5Uf7cTtUlP9fe7SBrbF8v6AyRc0Jug3U31d7tQqVWnaJ9gRqVWozboUKkF1CYdEe3SqFyzndr1uZR8vJ6UsbJvYu6cQdmnGwGoK65GJaiICtuNwh1HcNvkebix3SjdX0Bm7w7s/WJjE3q2v3YYhatP2XmAukNFuMK2Pv3c7hR8Jtv50nUHEDRq1PpTiT7aXNCHY59twnKoiKIfd6MSVBgTmn5UA3m+bGJzz2Bvfj+HiSGRyOhI4lLi0Rl11FfVAXBg4z76nNcfkzmCb95YjQoVEeYIYpJiAWg7cTQV3+7AV2vD3DmD8vAuGel3PqKpdSI1G3Lx1dqUfmoijZjS4vFU1FH8yUaKPtpAVPs0tGYTutjIM46r9rcDxA7MJn/uhySN7YsUCBE3rFuTcTWWjxa04O+gZft2C/5PsGvXLr744guCwSBRUVFMnTqVmJgY8vLyeOuttwBQqVQ89dRTfPDBB5SWljJr1iyGDx/OxRdf3KSuyspKvF4v48eP58svv2TEiBEAeL1eVq5cSUFBASqViquvvpqCggL8fj+zZs0iIyODadOmMX78eN59911efPFFhg8fTu/evQE5mq9Pnz5ERUWxZs0aJkyYwM8//4wgCGzcuJEJEyawZMkSFi9ejEajwe12M2vWLOXvv4pPPvmE6upqrFYrFRUV3HzzzeTn57N3717i4uJ48MEH0Wg0fPbZZ+zevRu/30/Hjh2ZPHkyKpVK6eeAAQPOWL/P52PdunUsWbIEIexUnHvuufz2228cPHiQ5ORknn32Wdq3b09hYSGpqancc8896PV6Tpw4wapVq/B6vZjNZu6++25iY2OZPXs27du359ChQ7jdbu68806ys7MRRZH333+fvLw8AoEAo0eP5vzzz0eSJFauXMnBgwdJSkr6W7LiqKwjKjkWV9hBbUBUSiz2cguCRk3XK4dgLa0hKjkWik+9HGZOGkPQ5VVekLzldejDLyD6lDg85aeiRf0VFiJ7yxFWmU9NoPiZd2gz93ZE76ktbkGHm5DdhT4zmaDFTtyo3pg6pGNsk0L+Y28hun3oU+PwlVnQp8ThK7eg0qjla+V1mMP161olYuqahedYKb7y2ib1BxvVHz2yN8YO6ejbpHDssbcR3T50qXK90QOy8dfaCNrdmDpl4Gs0FtEXQJ8Wj2NPPiAvyER2z6Lqsw0kXDIQfVo83pJqgvZTX4B9FXXEDOtGZNcs7OFyIbcPfSs5oibxkoEgCET8QVv2PflK3rXoId2IHdsftUFP/l0vkDr5EnQpcfjLLRg6pJP94ZNIkkT1uz/h+WYPQbubo4+tovdHj6COMKA26cmf+yHZ8ydgzz2pvHx4K+owpMahjY6g8vNNDN7zKqLHL2+/KqzEmJFI0OXFG+5fROcM/PUO9CmxHHt8Fb0/fpjWT9yCNs5M/j0vKWMIOTy0ff4uNLFRBOrsZL//uLyQWlJN+ZJTkdWROZm0efB6Yod3p+DJd/BVWDBkJOErO0WPQJ2dyC5tsO45rlzTxkXJDp8oy6FKEJokw/KW1zV50QfQp8Yp21ANGYmo1Gr8NdYm12W+WTCmxuIL60f2Q9eScd0wBI3A4ec+AUATaUATqZfrSolFpdVQs+Eg0W1TT/HRHyRgdTJi5yuEPH7cxVVI4qm8QJ7yOmJ6tydj3LlYft2r9NHULo3js99BHWlE9PoxZiQ26Z8YDKFPjcNZfWoBtNNT49FER5B65WB2XDmHlIvOOSs9GuQeQJ+RKG8xb5BDQSD1lgvQJcdStuIb7GHan4lW+tS4P7zurLYT0S6V2HM60/GxcahNBqK6tZFtRXE1kdmtlf5F925PoFEkTEOdDXqvjjAS2aUN1d9sJ6pL5hl4K/e93cPXYWiVAKJI8evfo0uIltuosCB6A+hTYpVyshyFFDnyltcpW6o1MZHKAiKAr9aGKSulSbvGrBT0qfEKfQAi2qWSed+VpN18PsXL1/wpvyI7pLPvzpcVO+qtkH99jWyzNi6KoN2Nr8xC4bJv6PnWDASdFtuuY4R8fmXc3vI6RF8AQ2oc7v3HKV62hvazbyZhTD8sa/egMZvwV8n1+6ut+CosJF0ykJDLe1pb7R64hrRrhhHy+Ai5fYAcQeltpJdSMIQUCOGqrGfviu8Y8sQ4xv08j6Lf9lMSXuRtDG2EHnetDWcjW+esqMPcOomMEd3Z9Piq08ooNE2JxVluQaNWk9SnPWqdhvNem8amB96k/ljZac81wFVRR0RKLPpQiOSx/dhx1dP06N+JkNt3xjnsL0FQo1LJEeCIpyKdJDGE6nd5IbVxUQTs7iZtaaNNeBrRMejwoDX/TjfjIvHbXJhS44jtmomzqBpNhGxvjr31E53vvpixa+ehMejYdcfL8tbMCgsqtYDGbEL0+onp3hZdnPxia0iJJap9KnlzPyQzHEVmr6zDnBILksSt7z6EJMHOD9ay60N5UUTQqEnq0Ip9q099wHZU1hHTOom2w7vz8+Or6HBBHxyN+VlVR/alA/nhoTeb0ED0BZQkh411rLFMGVLj8FXVY0iNw3K4kMriSpZ+twSv28ueDXvYvWGPUmeXPtmktE5BUKl4f/EHxCbGEp8SD+V1p9GwgfaaSAPaMA0BPBV1RLZJIuXc7ux99G35WmUdKrWA1mwi5PUT2+0UDaPapaCLiaTj3RfR8a6LKH7tO2X+bDv1MvkDUI0NlVZNwO5Wxtl4vA36JYVE0sedS93GXKLCNtCQHo+nsQ2ttWPKSsFXWU/JsjWcs3sZKq0a25Y86tcfCMuOW/E5Um44F/vufIwd0pv4HN7CKpIuG0Tihf1RCQKuw8V/6nMo9EuNQ/QF0SWY8ZVb8FVY5Dkj/OuvtqLPSCSyaxbuk5XyR2RJovWE0aSPG4E+KQZNdASG1DjURt0pO1VRhybSKNMmbOdSrxhI9Y+7aXXTSKSQSOLoPriLq4nu2baJfQo6PGijmubx08VHoYkwcPG+pRS89TNV6w/QYfIYAEypsfhq7Qz//FGESCNSKIQpJRZPtZV+T93E7mc+RBueF00psYjBU4uP7oo6TCmx0MifPJM+61PjsAl+YsRTubyTE+PYX3xqe69Ka+ScTq1450MLIy6+hkUvLGLGLVcq7w8L3l3DzFuuxG9zIYZCSt3aaBPeMouiJw3y1vBr33+CklU/0/6haxm291Us6w9Q9d0OWo2XIwMbaB/dpx2lb/+CLikGTaQRlVrNiWXfMHLPEkIeP3Vb8/Bb7I3GJbeZMW4EQZcPY0Yiwzc9j5AYTeWREswpsThqrJwJgkZNryuGEPAFsDXSR09VPSlDctgy640zlgMwJsfg/p391kYaQP4WTERKLK7GchsSMSXFUJ9frlyL7tsRjUlPr3cf4OhT7/2hvYFTc1h9VR3fvLaa8Y/fxsIfF7Nv3W4ObNynPNepb2cObj5A/9EDCYVCWCotxCXHYQh4Sb2wH5uveoY+/e+WPzyHaaj+Ax8xot0pHzGmWxvEYIjkkT1IGJiN9cBJjGlxeCrq0MVFEdenAyPXzsNbVU/Ri18QtLsxtkrAb7GTecdFxA7MpssLkzGkxFHRaFwN8vG/juZlzm7Bn6ElUrIF/yfo3Lkzc+fOZcGCBQwaNIivv5bzqH399ddMnDiRhQsXMmfOHHQ6HePGjSM7O5uFCxeetiAJcpTk4MGD6dy5M+Xl5dhs8pedzz77DJPJxKJFi3j++efp2rUrN954IzqdjoULFzJt2rQm9QwePJgtW7YA8nbngwcPKguUAElJSZx//vlcdNFFLFy4kOzsbHJyctizR3Y+t2zZwjnnnPOnC5Lvvvuusn375ZdPbQ2tqqrioYceYtasWbzyyivk5OSwaNEidDqdUv+Y/4+98w6vqtr29rvW7ju9VwIklNB7kd4FrFiwYUPFgvSm2LBiw46KAoqK/dhQEaX3HloCJJBCetnJLtm9rO+PtbNJCEVy7/Xcc7/8nsfnHLJnHXPMMcaac8wxxo5l8eLFLFmyBJfLxYEDB/4WrcvKyoiOjkavb2gcpaamUlgox6IrKSlh1KhRvP766+h0OtatW4fH42HlypXMmTOHV155heHDh/PVV18F6vt8PhYvXszdd9/N99/LwXE3btyIXq9n8eLFLF68mA0bNlBRUcHevXspKSlhyZIlPPjgg5fvbXo+j07/25YrX7iHwj0ncPqNzDpEDuxIwo2DcFfXNqxXV+Z8gaklCB/VC3eVCevR3AuWERQKgrqkUrPtKBU/7cBrc5Iy7fq6gTVqv65LCQmFXku75fMpeHplwCC4UPvm7Ucw/LwDn81Bi0evbzDvmAmDqPixsQexqNeSeP94TLuPBw4psme9j7ZFLO3eeAhFsBbJ1Ti4tqBWETmiB6ef/iRQz5pVQMxV/en15ysogrWN1kGh15J0Tl8A9tMl5Nz/Kq6yaiKv6t+ACLmzl3L0yrmcuOMF4u4ZR3hv+aA2+Z7RnHz6M3Je+hqv3UWnNx9sSJQALeU4VeH90tnZ51G2d3sIQRSJGt5Npo2f7q1mTgCvL+BtkXzPaAqe+YSM3lOw5RSRNO2GQJtei43Sj9ZQs24v7rJqjl37OCUf/Iw+vSUh/ToCULzqT4w7Mjk5YymuciNpz97lJ1xDegR1aEnhB780oEfTcpoI/jY1dF4xB3tuKT6r47yN1V+W4y9/y+ZRj+OudZA6eUygpboyXZ6/C2teOdI5mQWUoXoUeg2b+0xjY7eHEdUqRFVDWaZNiKDF7cM59fxqANQxYbiNtViOnI3HeP4907Cv3Hd+wl5YSem/ttNy8pWXJgUE+F7Ua+m4fC6ucqN8QAfg85H/8teUfb2JkB5tCEpvceHBSNJF/o7snREexP7bFuOusdD945lnizeYx7kyqW7fyx4ewR1SOPPBGiSHC+lCZYHTi7/BuO8kLoM58Oz83DGdp1q9Iv5xn/vW75z6Cr2GkG5pFC1fe5Y3BQGUCk7O/YhTz31O+8X3nbffuvVylFUTf1XfhmUuMEZlWBCxY3ux9+qnseaUIGpUKHSaBkUl//iVYUHEjO2DcUcmR+95DYVei8bvjVvXvrZFDJLX2+Aipa6vU4u/YWvPqVT8vg9VeGOPjbq5SpKEJkxP6zE9Kd2fwy93voZKr6H9hIENivb2P4G1nXMRBhDftx1l+7IDT7cv1BdA1dF8vuo3k4qMXHJ/2c3oFbPOW64hUSQ6PH83J1/4Uj4Yu8S6XhwCiuBopAskOWnUzN+UU42XXEAQBQYtn8nBpz+XZYu/TMKwrnisdjbf/gqbRz5Ol5fuQRmsw5pXjttoZcA3j9P/ywWYs4uoy43Q+fm7sOSUNv6Kk+CjGxfx/tVP8Nk9r9DvrtG06psOwLXP34vdVEv58cIGVZL7tKN4fzYOk7URLSNTEyk/lk/Rvnr2yEX22PlpIREcFkxYZBjP3LuI23rfgVavZeQE+aBl5cufcGT3UY7sPoJCqSAmMea8RDx3/wqC0IjO0X3bU7UvG7ef92rzynGZrAz+5jEGfbkAU05xgO6CQoEqVM/R579m220v02b2DSh0aiL6tpcvMy11oY7O9iudu6f9P0UM7EjS7cPJe/unS9JCGRZE9Ng+7O07FeO2owhaFbE3Dm5QrsWMG5A8PiyHcxvZHJoWMRSvWMvung9z6ulP0bdNalD3QjbH+ffJ2f+t0xunn/4Er9/DsHDVX2zrN50Dty5G8nhp/2xdYsVz25LOylmVgtgxvaj4U7a/RZ2atJkTyD83hMJFYC8x8FvPaUT0SCM4NeHsOAWBkLQEtk96nfW3v0Jwixj0iZEkjeqOo8pMdf24e+eZb6O1uYAuPt8KNuA/AY6dLqJDt15sWLWELmkt+GTNZmptDrYcPE5kaDDtWyX+rbnWjSnAGyO6YS+qYku3h1HoNcSN79Ng3JoEOdZk6b/qbFsJRZCWuLG92dRnOhu6PYKo16AMOvdiRL74dZbVUL37BFsGzWX1lDeITIm9qLi89vl7ydt7QpYP9aCJDKE6q6DB0+1GuBjPXeD3+j9XHc1n96jHcJQYOLPiD7p/Okcuc6EB+3VYUGgQvcf0JXv/CRbf/SwanZZBE4YCEBEbQURsBGqtGq/HGzi4liRZrmY9/9V59YpQb3CdL2AjCioRUa3EXlTFwVkfyZ7iUSEAWLJL+KP3dDaOfJzTK/6k87tyGBVBqSCkS2tKv9uGLa8Mr82J7pzL0ovOuRnNuAiaPSWb8d+C6upq3nrrLWpqavB4PAHvufT0dD777DMGDRpEv379iIq6dHbCnTt3MnfuXERRpG/fvuzatYuxY8dy9OhRZs6cGSgXHHyBjxU/unfvzieffILb7ebQoUN06NABtfrimYFHjBjBL7/8Qt++fdm0aRMPPvjgRcvfeeed5/Vo7NGjB0qlkpSUFHw+H927dwcgJSWFykr5SemxY8f45ZdfcDqd1NbW0qJFC3r37n3R/sB/iHM+5clZQyQqKor0dNm4HzJkCL///jvdu3ensLCQ559/HpAPISMiznrt9O0rf5ympqZSUSFfDR4+fJgzZ84E4kXabDZKS0s5fvw4AwcORBRFIiMj6dy58wXHW1xczNatWzl8+DBhQEh8JBb/x2HPu0bR/VY5c3rpkVz6TL4SUangX4+vZMqGV7FUGEkAgjum0PmNB9l/28v0//VZBIX8nEybGImzTH7K4yytRpcYhdN/O6pOiMJVVk1In3QixvQhYmRPlNFhCAqRtHdncHra2yhD9HjCgnCVGnCVGpBcblxl1Zj2nCBl2gR/uwY0SVE4CivRJEah8bcbOawrrgojnVbOoeqHrdSs3UPYsB5oEqOpOzZVhujxNmjfg7usGsve48Q9eiMArhIDmuRoosf35eCYBSRMGo3tZCHhgzojKBV0XDEHW3Yh5j0nAjS1nyqh6rc9GHdmUnskl8hRvVDHhKEMDZL5QKmgxdRrsRw6heH3syEQbKdKMO7MpOLHHehSE0iZPgHryUIi/H11WjkH28lCTHvP9hV3z1iCe7alzbszsRw4SdjgbvgcTlzlNagTo7D5E6R4DCZq/tiDPi0RZaiexIlDOfnEKpImjcDndBPWI43SH3eib50QSKqiTZDXTxBk70a3wf8c0etF1zqe6u3HUOq1hPVsQ3D7ZCr/PEB4n/Y4y2poNe069j/9MQDWQ6eIvmloYMzqxCjs2UWEDeqCx2xF3z4FZYgeW1Y+wT3aUrnzJO5KE84SA5rEKHxOF7ETBiEIApVrdqFJigrQw+d0UfGvbQ142m2wICjFwNN1yedrkG5UmxjZ8APLz0faFrG0mn0jjsIKokb3osO7j2Len402KRpnqcy3moQoHH6eroPLYEGhVdN26jUkXNkLW5EBr1X2IAvv1hpdQiT9PpmNOjyImFHdkbxe+VmsIOA2yt465iO5BLc5++ER1j2VyCs6sGv803j9gdoFhYLwAR0ZdHwFyhA9glJEkxCJNikaE/KHvqhUBPZcfXqoQvWU/ryLnp/No+DjtZekh6vEgLZFDCmzbqTih20kPTA+wL8yHSJxnqmQ99rw7lhPFMo0TJI9fWOv6U9Y3/QL0rBujI4SA+W/7cNtsCBqVPhcHjxWB7qU2ECZOjkiqs8+1arry1FiIGp0T3xOF+X/2kbCrcNwnTN/uWwUyfeOIXnSSPRtk6jamEF47/aBp3fahCj5uWO9ujIfKQJ8VF+euWssaJNjztIjOozKfPmpl6BU0Nm/Vx1nKki690oSJ41EoVVj8tOi/McdIEmIqobrlXLvGJInjUDXIobyX/cQNaQrRV9sxFlWg65FzHnXVhmqJ2pYF2xnKlHoNDjLqjEdzKHlQ1ehTYoKjF2hUeEsqyFqSBfsZyrQpyXQ4d2pCIKcpEwVHYazrIb4iUPRxEdyfMb7tH/l/kZ91cl348FTtPAfxDtKq0m6fTjpi+WYYoJC/qBqMagz5sJKEvu0x1Ji4PTa/cT3bsvJH3cAMOrNh2gzvg+iQoGt0kRw4lkbJDghksT+Hcj+ofFlUKe7R6GPi+Dab5+g/OApghOjqNwrJz4LSogk99e9dHlgHF0fvoo21w8AoPJwboP2gxIisZYbCe2eSvcP5aQaqqgQFDo1sVf1oeK3fQ3W/FJQhCcRF+zl3feWyl6SohKQ5YAgKuCcw8q6fZly35Uk3z4chV4je7skRWH0l1GG6PBYztmbZhv65GhEjYnOs2/AWlSFx++x2vqWIQDYy42IZTXYzlQS3DYRY8ZpEEW2jnsKyeujx9sPIXk8DFv/EsHtkpBcHvp+MguFVs01I7vj83gxl9dQ6/d4shrMHF+3nysmj+OW96aj0qo59vsewhLPetyExEfS+YZBqPVa7v39RUqP5BLip/fAGRPQhOjY+OKXjWggalQBz+369FaG6uny/qO4TVbMh04T0qU1zrIaegzqgSiKFOScwevxsn3tDsbfMY6bHpR1dq3ZSpe+XXhz/ttcd++1RCfEYCivpv6pkdNgQRsbzpj1L4EEtuKzNATQJUQSc0U6hd/vOEt3gwVBFNk47mkkr4/ebz+Iz+1l1F8voYkJxVpQgSYqBFd1LdW7TxB/dV/azJoge6c63UT0bS9fPClEJJ98oKNLiQnoE7fBgioyhE5vPMjB215GFRl8Vk4WG9C3PPvqRRMdSmV+OVFDOuM4U4HbYMZZbMDn8xLapz0V/9qGMkSPvk0i6phwjt72Aj3+eLmRzaGJj8BRIMc3rPxlFx2XzbykzZFw75WE9myLqNdQs+lQA7tLkxCFq8pExxVzqPhhG4bf9+KWFChD9bKnu0+SE66Z7cRPGIjX5sSSVXBWTiVEyl75/nnHjOyO+Wg+1uxiVKF60mbfQGjX1gzc+AoIAqJOw4C/FrNr7BMoQ3S4LQ3j3LsMFlRhQXisDip3HqfjrOvRt4hm1F8v4awyYyuuwmt34nS68Lm9aCNDCE6JJXlMT1pd2w9VsB5BIWApqECsF8pCnxCJvdxIyDm8rKonH+t4OdynxiiefQFUXlnNiCvHo+4g29Y+aw1ZFTZG9umIZCpDm9wJleQhr6SSQ9n5bD6YxfZHnuPHNWvpfe91tL9xItFa2atWmxQle74lRQXstbr/jRrSGWtuGUFtk0CSKP9tL7FjeyMoRPpveBl9qzgkn0TxV5sb0F6fGo/9TAUuv71X+uMuogd2Csyr8+sPoI4KQd8qFuPB0+iSoqhBfq6tCdLicTZO6AVw18p5tOzdnpqiSooOn24gO4KTYzi5an2jOu3vHkXbO4aji4ugfM9J9OfIbwloOaoHbW8YSOXhXILq/S4qROz1LrrctXYcNbIOM2w+gqhUEpyefHaPXUCHdRnUjYrCCtJ7d6CqpIq9f+xi1G1juOaB69GF6NDqtQy9aQQ15dWodRo69O1ITUU14d1a03uZHHtfHSnrlVF738JjtmErMuA5x0bs67cR40Z2J3ZoF6L6tAPAklOCLjGSmkOnSbiyJ7qESKz+A0eA8g2HEBffiyJEi7O8BmdJNa5qM86yGsrX7CF2XO/A/qpb57+r05rRjPpo9pRsxn8LVq5cydixY1myZAlTpkzB7ZYDAF9//fU89NBDuFwunnjiCYqLiy/aTkFBAaWlpbzwwgtMnTqVnTt3smPHWaPtQodx54NaraZjx44cPnyYnTt3MmDAgEvWSU9Pp7KykqysLHw+HykpKX+7v/qo864URRGFQhEYtyAIeL1eXC4XK1asYPbs2SxZsoSRI0ficp1f0Z6L+Ph4Kisrsdsbfkjk5eWRnJwc6Kc+6v6dnJwciIG5ZMmSBsl5VCpVYMw+/3NCSZK49957A3WWLl1Kt27dztvHhZCUlMRtt93Gyy+/TGKPNJwWW+Dp9sHP1rNy/BOsHP8EboeLVoM68/O0pSR2Tw2U0yZF0WPlbI5MXYott5TqHVnEXdMPgMSJQyj/Q/5QN2WcRp8ajzJMDwqRqOsGUfPnPgoXryaj9wNk9HuI4je+xWu2cXra2wT3bIe70ogmKRpRq8ZZWkXcxGFUrdtPxOAuWP2JbqrW7Sfu5qFYMk4RlJ6C1+nCXVNL7PUDCe3RBltOMWUfydl6jX/uI/qmYQCB9tX12o+eOIyaP/cROrhrIJGO4c/9JE+5GtupEjQJUXgsNqo3HUKXmkD6slnYTst/N/y5/+xaRYdi+HM/cROHkjLrRmq2HMZVaUKTHI02JZZ2bz2CMjyYvOe/aLAWxl1ZxN08FASBNs/fg6u8hpqNcl8dP/L3lRhF1bqzfZm2HOb0jHex5xThMdsQdRq8Zhua5Bi8tXa8VpkPRZ2GsKHdqD1RSPWOLLxWBxEDOhLaLRVBqcBeVEXV+gxiRvWgYt0Bwnq1wWOx4aowUrXhECHdUhF1akJ7tUVQKrAcycOScRptcjT6NomcfPpTYq/uh7ZFDFXr9uMsqyH0ik4AOIsqAoc/EeP64bXYMG46iK5dC3TtWuAqMxA9YTDKiGBsJ+TYYurY8MDaeq0OTHuOU5tVQPmPO4i7eSjt33wYj8mKo7Ay4J1ZHx6Tjagh8mF8aLdUkCR0KTEIKgXx1w/Aeqq0QfmqdftJe+oObDnFnHl/DdasAvYOnUPl2r3E3yx/6ItaNV6LLfB8NqjeDXTt6VJMWQVsGrUQQSnKh6LA/ofew3SsgD97TaNszR4yF6ykfO1+7MUGfC4PCf64bhF905G8PnQpMehaxpJy1ygyF34qx4H0I/flr7EcPMX2DveR/eQneMw2sh9fGRhfcOdWSD5fA3rUPSmu3pFF2uwbsOaU/C16GP7cT+snJ2HLKca872SAf4O7pqKMCiHm+oHUbD5MxOCu2E4VB2hYNxZrTvFFaVg3xoq1+4kcJPOJ6XAuylA91VuOEtwuieo9JwLjq1jX0FO9rq/EO0ciatQ4y2tw11iIvX5Ag/1RVzbh5iFUbz7C8fnLqc0qwFVhAklCnxpPzPg+eGrtxIzqSeU5dT0mK5F+PkqcOJRKvzyr3nUCZagebUoM4f3SUeg1lPkPz9LffAhbTjH5b/1A/M1DKP5kHSfnf4yjuAq3wUz8zUPQpSYg6tRI3obrVbX5CDtHPiZ7IUYEI6oUJE4cgjmrAHc93quP6h1Z6FMTCO/ZhqTbh1P5x3451qNPIvnOUQgqBYm3DcNZYZSfZhdXEdqzLWc+/A1bdhE1O7KwnSpGqVcT3KklrefejC27qEGYhDqYD+UG5Hurh6/CllsGQOW6A2hiw9k98jGOz1+Oq8pE7JW9sRQbSL6iI65aO7YKI8kDO1GTI/NLyrCuxHVtzadXzMRaXkP+xkN08MfJi+2RhtvqILZHGvnrDjYaR+aq9djKa/hl4ovkrTtAuxsHoYsJI7ZnGi6LjeDESARR4MgHv/HDlU/ww5VPkP/HAdreJLcf3bU1LosNe4WRrX2ms6XPNLb0mSbH8zt4KuC1XF+HXQyK4Bgkt52SnENMm/owPqcVUSsfWQhKDZLkk2NPnmftXAYzO0c+hmHbMcrXHSDRv1fCerXB53Q3ujDot+QBrAUVZDy7mj9GL0RQKvwZ6OWntoIo4qgwookOJTgtAZs/1m31/mwSr+6HLimK+LG9OPXh72wetZBfU+5m/0PvYjycS8mve9i5ci3mshqctXbUQXKMPpVOQ5vBXTCVVFJTWMHLfR4ma90+ut8ge+Ul9kjDbXMQHBvO8lEL+GT8E+T8eYDONw6i663DaD++D4bTJY3CwgDYCysJ6ZgSoHfdHst752es2cXsHvkY1pxiFHo1rgojQcE6lColVr8Xb4+B3dn66zYeHjuVbz/4joSUeCpLKugzvDcWowWrxUp1RXWjfss2Hub4u7/wp5+Gop+GUT3b4LE5ierRhpI/Gsodw75skq7uiy4pisQre5H94W+sH72QrTe/hCAKtJw4GIVOTeSAjtiLDazvOIU/kieR8eA7WE+XYtiRSc3ekwiiiLPCSHI9/tL6L9uKv9mCLbe0AS2Kv9qEPjUeXUoM4f3ao9BrKP1hB45iAyG92iLq1Bj+3E/0lX2w5RQR0rMtPocbbct4Ti1cQZvF95/X5nBVmkiecpVM+8lX4nO4LmlzlH6yjpPT38Nnd2LcmUnS/ePwWGSbw2Ox0frx27DlFFO87Kw3Y/WOLJLuGBFYY0tmARV/7OfYtPdRButJvHkIYb3aIHm9uI21AZmYMGEgpf4LjOodWVgyC/gz6Q6KvtxE4ecbkFwedo5+HF1KDD6nG0/t2efc6qgQVKF6Kndk0WLCAOKGdMJrd3H0ha9ZP3oheV9tJmZARwSFSGz/dESVgsoDp8h4+Vv+1Xs633R+mL9ue5nijYfZ98wXKPXyXojumYbbbGtw4FV/nufavylePZWiE4PoxO31sHbTdqK8BlzHN+E6vglBo2fY0GHs2rYVISgCj8vJoaxskmMjmXHrOP567wnWvvMYVTsz0VTaODn8aaq3HaPSLysq1x0g5b6xeCw2dC2iA3abo9hAeM821Ow+Qdw1/Yga3Bl1TBiFK9aR88JXuI1W7GcqSLhuQAPa12adIbynzFMA0YM7U5tTQvw1/YgZ3o2IXm048eLXbBv+GMaDp0i6WZYBPW4YDBJU5DT+jux9yzC0YUEs7vMw741/nON/7pfLA/GDOqHQqsj9rvHl08lV6/l1zBPYy2so3niINL/8rpPzZXtPcuTjtfzLL9/b1ftd8knY68Xx1sWEBdao1bRrQRSIHds7sMcupMOqSirpdEVn7FY7xooaOg/syu7fd7Jg/CxWPLkMY6WR43szeXTgFNxOF/mZuRgraljfdyZ/9ZnBX31mUPLrHmoOnuL4i9+w+Rwb8YDfRvyr1zSKf93Docc+4dC8FWwYtgBXtQVJkkiZOJhWtw/HWlCB22Jv4OkY0SMNRIHqbZlE9E/HUWIg5f5xVP6xn6jBnTEfym2gUzz17K//y5AQ/tf/958GQWr2sW3GZaIuZmN9zJ8/n4ceeojU1FTef/99KioqWLRoEWVlZcTHyx+tr776KsOGDSM6OppVq1bx7LPPNmr7yy+/RKfTMWHChMDfpk6dyqJFi/jzzz9xu93cc889ANTW1hIcHMy9997Lxx9/HDgIrD++gwcPsmHDBnJzc3n33XdRKpVkZmayZs0aHnvsMdasWYPdbmfixImB/tasWcOvv/7KjTfeyJgxYy5IhwvFfvz222/RarVce+21jcZT99vIkSOZOXMmS5cuxefz8cQTT9CvXz8mTpzYoN1FixZx5513kpaW1qCPVatWYbfbmTJlCqIosmXLFtauXcvixYuprKzk0Ucf5YUXXqBdu3Z8+OGHJCUlMW7cOGbNmsW0adNo164dHo+H0tJSWrRo0aAfs9nM448/ztKlS1m/fj0HDx5k9uzZKJVKSkpKiIyM5PDhw6xfv57HH38ck8nE7NmzefDBBy8YB7MOFScK+W3uR5T5EzVM/HQuv89fTm2FkQWnV+GyO1FqVEg+iaPfb2PdE58w6aXJJE0cgvV0qfy8UxTwOd2owoOxHM3n8NT3kFwe1DFhDNryGqqIYH+2UgcZvR8gaoJsmFR8/iehV3Qi9a1p4PXhszs5Pes9VNFhtHx2smwgCQLumlrw+Sj7ditFfqO37eL7iBzRHUQRQRSQPF5qth0j8c5ROEoNCJKEp8ZC4eLVRIzqRdiwHvjsTnJnvYfynPa9NbIRUPbt1oBR3WvbW3K8oAojJ2cupfZwLkkPX0PaM3fhc7lx19TirjRh2nsc24lCBLWKxHuvROWPV+cqMXBy5lJU0WG0fXWK7DVWUYO7woQyIoSqP/ZyauFKkh4YT6t5E2WPGZOVo7e/hOVwLi0evoa0RQ37Mu45jiu7gLAh3dClJaGKDUfUqpFcHrw2J15TLWde+ZIW824DQNsyjrJP15L5/LfoWsbS44v56FvG4XW4cFWZEDVqJI8Xl8GMOioUUaOi5NutnHrpawD6/fECIZ3kQ6+a7cc4cu8SJJeHgYc/QB0TJsdt9PowH8lj/7gnaPP0HcRddwVekxXJ6cJZVElQ1zQEtVIeo9WOIjRITg4kSXhMVspW/IanxoLHJxLaN53gzq1Qx0Wg0KpwFFdxYuq7WA7n0mnlXGKu6ofX4cJZVIXP4eLES1/TcvKVlP26h7bzb0YdFQqigOT2Urk+g+Lvt5H+zCREtRJlWJD88lypwOd0s7PXVII7ptBrzfP4XG4kn4SjqIpTT6/CsCGD/rveRpcSCwoRV5WJrJe+peCrzYw98j5usxWfS6abKiIYZZAW07ECXNUWYod2wWN3kjFzGcbDefR+60FCOqawf9KrOMtr6PDC3aTcORJBFHCWG8la9DnpC29DExuOoBTlhD0RIeDzsau3/Dyn3eL7iBohP513llVz8NpnaLf4PuInDkHUqEGQcFWYyHnte+Kv6oskSej8MSE1seF+r6Pci9Jjb+9HCOrYku6/nKWHs6iKih+2EX/bCNSx4bhNtXiqLTjOVFD5VwYln/1F9Lg+dFw6DYVeI3t/HjrFwaueAmhEw9yXvqLgyy30+uoxvDYnQW0SkZC9GwSlAme5EU2szFelv+wi6abBqCJDQJJw19SyZ/BsOrzzCLFX9cPrciPIj+Yp/3EnolpJ5MjuKIK0uMqN5L32LcFdUkm4ZSiCQsRRYsB2qgR3tYWo4d1QhQfjMpgoWrWevLd+pMfqxyj7dTdt5k9swEdV6zM4OvVdBu54E2WIHkWITvYe8Xgp/mIDJx5bSdun76DV1GupzSqQE7wkRCJ5vLirLZyYs4zkyWOJHNkdVWgQdc8UL7ZeiAKCKGIvrOTo9A9wlBgY8OdLqGPD5X1ea+fA7a/Q+c0p6FvFIygVOEqqMB/Jp3zNbjq/+wgKvQZ3TS0Zk14ltFsqIhKauHBirxuAKjoUUaXEUVSJNbuYmHFyoh+fw4XoT3Tgc3nIXfwVeR+upedXjxFxRQcEhYi7upY9Vz+Nw58FO33xvUSP6I7X7iRzxock3jqUsJHdUQVp8dhduG0OKo8VoIsKYcPcj7nh+6fQRgSj0msQlQo8dheWoioUGiUeu4u83/cS3iaR9VOXMn7VXDbPX46t3Ejne8fQ/eGr0ceEYTeYObPxMF6Xm7Rr+qMO0mIprsJptLL72dX0mHEd2+bJ9TpNHkPvBRNR6TVIHh9nNh7ir/vepIXbQ6/VCzg2+yPaLbwVY8Zpkm4dcl4dNuDPl1CG6JB8EspgDR5jIYJCjTI8iVkzZ7Bv335qjEaiIsNZ8dEy2rRrD5KEt7YCyeNiQ6eFgb6c5TXoWsbSbdn0Bn2lP3snsaN7oomPwOfyyPxjdWLKKSbn0z8Z8skczDnF6JOiERQihkOnMZ0sIn5IF3xuD26zHaVegyiA5PWx+/ZXcJQbGbL2eUI7tABBoObgKXbdshhfvdAiXRffQ/LNg7GarHz50JvYjVZu/2gWES1isZTXcOiHbYyYdROm4iqc/ssur8uDPiIEj91F9tq9RKYl8su0pdz86VzWzl/OFdOuo+edo/C5PRgLq/A4XGT/sY/Enm3Y8sq33L5yDspQPaJWPgCp/PMgRx58OxDypD5PWXNKCO3amnKHjayDx+natwter5fgsGBmTZhDeVE5a7J/RqGUL5oFQcBqsfLYHQupKq3ik1+Xoo0Nw2Nz4ql1sHXSq/RZ8gDq8CCMxwpw1liIH9IFj91F0W97CW2TyN6H32PgF/M4MOdjHOVGRqx9jrB0mYbVB0+x7daXAzRs9/BVpE+/FoVei7vGwoE7X8N0WI4d2Hv1AhAFovp3wF5iQPJ4ETUqzEfzUQZrOTJzGe0X3EzcNf0QlcpA8rPNXR4K0KL75/OIHt4NJImi1Zs48dhKku8aRdyYHuhaxfs98JUIKgU+mxNFqB6FRoUiNEhOCmNzYs8tbWBzhPVNp9Mnc1GG6pG8Pk7OXUbF99suaHPYTxbiqjTR5sXJqOPCAZC8Eu4qEx6TlaKPf6P9Gw9Tm1WAtkUMzmIDJ59bjfVUCf3+eBFlsBavw0XN7hNkzfkYV4WR9MX3knDTYL+eN3DkwXcwH84FnZpR2SvZPmwettOl590rI7M+xm22ookNl5MVebx4rE7M2cVkL/2FLk/fgUKrQp8cjdfhpnJ7JnsffT+wZsN+eYbIbqlIPh8nVv3FgefkkEkjPpvLrnnLCU1NoN+Ld6MK1aOPC0fySbhr7ay/7RWspdVc+/tzDWTxfr8sPld2ZEd5WJNgRJIkbrxxAg89cB+fv/U8gkrLnbOexmo2YnU4sdnsvPnaywxuF8vVg3qiatMfd8EhcDv47tE19P9wNkmhUZiP5nN06nu0f/ZOokd0D8SKdZusZM74kLT5N5M1+yOS7xpJwo2D0MRHIHl9GDYf4cjD7zJw6+tyyBitClV4ECAnO6yjfat5N5P68FU4Sg0YM3I59daPdH/vEUI7t0LyeKn1J83zOd0EpSagCNLg9fr4ddEqDnyzGYAFe5YiKgR0YcGISgXWagsWf4KYzD/2ERwdRtuh3dCqlBhzitlw+6sNaG8vN5I+eQydHrkaXUwYjiozLrMNhVqJx+1BExGMUqNG8vlQaFR8N2YhXSdfSeq1/VGH6BAEAXuVmTObDhMUF07Zvmw6XifHatcmReExWTHuz+Gof40upMPUI7uhC9LitDtx2hzkZeYRGhnKh/PeZdF3L6FUq1Br1ej8lyULr5lL7tHT3O7U03/1fA7N/ogOC2+hJuM0KbcMRRUe1MBG9NazEbu//SChHVPYNek1HOVG4kZ1p99H02Vvcglqc8vYP+19Inu1JfXuUegSo6jNKyX78U9xVRrpumw6mthwFEFaHKUG7PkVHJvxIW0em9hgXubDuYwp//qi34P/6dgaf/O/ewiXxJCy7/7dQ7gsNB9KNuOyccsttzR49nv11VcTFxfHqlWriIyMpG3btpw+fZpFixaxcuVKMjMzEUWRpKQkpk6diiAIvPTSS1gslkaJbqZOncrChQtJSjobd2bVqlWEhYUxduxYli9fTl5eHqIoctNNN9GvXz+++OILDhw4QOvWrRskugE5luSUKVPo3bs3jzzyCECDQ8mSkhLeeOMNBEFg8uTJdOjQAaPRyNSpU/noo48ICjr7nPBcLF26lKysrAaxHRcvXswPP/xwyUPJa6+9lq+//podO3YQGxtLVFQU0dHRf/tQ0u128/nnn5ORkYEgCCQmJnL//fcTHR1NRUUFixcvpkOHDmRnZxMfH8+0adPQaDTk5+fzySefYLPZ8Hq9jB8/nlGjRl3wUNLn8/H1118H4l2GhoYyb948dDpdINFNQoIcOHnIkCGXPJRc3HLSRX8/H3o4GsdL/DsIV/w9z9P6cHgbZy/9O9Apzh/j62Jw+prWV1Pga6KU1zZhXmbvxUMkXAiK80ZGujiCFO4m9dWUdXbQtPVSNyEctlloWmQVtXT5fQFomzBGVxMfWuiFy+cpj9S0G9+mjLEp6wXg/QdvpZuyV5q6Xk2ppWwiDT1N6O2kuml7RXXpIo2gaKIcbeFumg4bmfnSZdfZ0Glhk/qqUVy+fNM3UbHs0166zLkIlprGvz2bYD+8rjY2qa/7PJcOT3QummoF6C8QV/RiaGq8Lm0TZHZTbQ6xCWLUITWNik2RUrVi0/qyNWViQKzn8vl32O+3NqmvreP/uUMkdxP05U5d02jY3n35ssPeRHXeugmyfoXWcelC58HtTv2lC52Dy9/JMoKbYFs2H0r++9F8KNmMZvyHY/fu3ezbt49p06b9u4fSJFRUVPDKK6+wZMmSf/dQGqH5UPIsmg8lG6L5UPIsmg8lG6L5ULIhmg8lz6L5ULIhmg8lG6L5UPIsmg8lG6L5ULIhmg8lz6L5ULIhmg8lG2Nz3P/+Q8lh5f9Zh5LNiW6a0Yx6WLlyJRkZGTz++OP/7qE0oxnNaEYzmtGMZjSjGc1oRjOa0Yxm/J9Fs6dkM5pxCSxfvpyTJ082+Nv48eMZPnz4v2lE/7n4M+7yb3DVTbzb8/2DnktNCSjcVM+qpngh/ZNeXE1FU2goNMFjDEDVBBq6/8G8cP90gOqm0rEZzWjG/xyaIreb4l0JsLnTP3cR+0/K+qagqfK3WY7+e2ATmua9GCM4L13oHFh9//t9eZrKv4M/7H7ZdbY/lNGkvpqCplpgTfPb/+fwf1XejC7/5t89hP9RNHtK/vfjf790bUYz/s24//77/91DaEYzmtGMZjSjGc1oRjOa0YxmNKMZ/0b8k44v/7+g+VCyGRfE+bJsXw4qKirIzs5m0KBBFyzz66+/8tVXX/Hxxx83SBhzPvzwww/ccMMNgX8/+eSTvPDCCxcsf/r0abZs2cLkyZPJzMxEqVTSvn37y57HuQltNBrNRfv9u/jmm2/o0KEDXbt2vWBCm0WLFlFTU4NarUapVPLggw/SqlWr/3Lf5xvDfwWZmZnY7XZ69+590XK6lBi6LpuBMjwIiz+7n+SWPSG7rZpDzIgegEThZ+s5+cSqsxVFkV5/vowyLAi8Prx2J+aDOYT2bItCr0WTHI0gCLgNZnZ2eSBQLbhjS9q/9gC61AQUWhX2M5VkPfoe6uhQ2r5wL5q4cBBFHIUV7B06N1Av7elJJN4xQs7y6/biNtbic3koXb0BXVoi0aN74qoyBeq0e/Eeokb2wGt3UrPtGCkPXkXx5xuIHt0DVUQIzioTxZ/8ScG7PzegR5vHbyF15gRsBeWYD+Vy4slP6frhdEK7p+GqMqFNiGpEj+QHxpE4aSQg4K6xoImPDGS2VAbrcJZX+7MeqnFVGgNj1PpprwoPxmtzEtK5FUWfbyByUCeUYXq8dhcek5XM6R9g8WdHB9C2jGXgjjcRFCIei52Dt7xIzJhexIztjSYuAoVeg72wkpznVpM6+wZU4cGgEFEGaXFVmdk1dC7tX7yHhJuHoAjSgs+HoFSwd+wTqCJDaP/CPQgKkaLVGyn/eRddl81AmxSFqNOgDNHhLKnGbaql9mQR4b3boU2Kwppbhs/hwnwgB2eViVaPXIOgEKk9WcTecU8gub3EXtOfjm8+iDJYh+TxUrTqL04+8SkA7d96mKjRvRBEEUEhIurUOIqqKP1iPfETh6Fvl0TtkTxEvUb+Xa3C5/ZgPpqHo8RA0m3DUeg1ADgNZjw1tQ3oFjW8G+kv34cmPgKvzUn1tqMcm/oebR6/lZgxvdAmRyNqVPhcHjJnfojbYKbtk7ejjAiWM1jX1FLyr21EDeiEMjwIt8GMMkRPUPtknCXViDoVXrsLr82JrkUs1lPFiGol6ugwnJUmglLlLMk+h5t9E55FlxxN2tybAvXdplpyXvqatNk3ogwPQhMXgf1MBZrYcJTBOjxWe4AfqjYeJnZsbySPF2t2ESFdUxvNK2Zsn0D7kteH5PGSOfNDTPuzGbDtDZzlNWgTIvE53RR+9heRAzqiCg9G8so+DKrIEEStGp/LjdfmRPJ48TndcltuLwqdGkkCfWocgiDiqZX50Jxxmhb3jSVt/s1yRnmzncyZHzTiQ0QRj8ka4HNlsA5XpQmfwyXvHX8AtAutlyoyBGWoHiQJe1EVBR/+RvIdIxqsV+GKPyj7eSd9f3sBdWQIcrpx2Dv2CcyHc2n/4j3EXNkbbVIU9jOVcjZXj1few7HhCAoR66kSak8WEdY9Dckn4XO6wSfTs3L9QVo9ep1cLruYPVc+TrtFd8pZZYN14PPhc3k4ct8bGDYfQVAq6PHlY0T074CgUuJzuKj86wAug5m4q/vLGYk1qgA/ZE7/ALexlgHb3sBlMKFNjJKzcZ4ovGRfdTzf4fUH0CZF47U7qfrrIMemvke3VfOIGtwZQaXEVWnCVWVq0FcdbwhKEbfJ9l/mKdcF9orP5kTbIhbbqWIQBDRx4biqa9G1iMbrcFG99Sgug5mEGwej0Krx2p0IKiWOwkqOPboUy9E8NIlRdP14JiGdWiGqFUgeH9bcUjKnvY/k89Hz64WowoKQfD6y5n2Mcc8Juq2cQ1CbRHweL85iA0VfbKDw47WyTLxxMIpgLfaCClQRwUhume8RBSSPl8LVG8l79xdZZj19B7Hj+6CNj0DySVRtPsLhB98m8oqOpD9/F/qUWHkPOc34rAa/3lSgCI5l976DpLRsidvtJjlcBd7G8Zbr9IM+LRFBIWdjz5z2PpajebR/8R6i/fotc/oHuE21dF02g6C2SQhqJfa8cnb59Uz7F+8h8dZhcpb2oio0ceGIahXOsprAvIpWbyTfP6+QTi3p9PZDBKUlgkLAuPsE1tOlRA/vhtfuxH6mkpgxPXFVmsi44xUSbx1K9MgeaJOjkbw+BEHAa3OypcuUgC3R8e2Hib9+AIIgULMri4xJrwR+a//iPbS4ZwyIArb8co5OeRvL0Tyihne7uC4K1lL2y27CuqWiDNPjc3nRxIYFdJHpQA7WnGJa3DsGbWKULEe2H8NlMBM9vDuiVo0iWItCo8JjtnPw1pcC+qLLxzOJu6ofiAIesy0g21Ln3kTLR65BVCqQJIn8d38iemSPi8o2hUaN1+bAU2vHnl9O6ffbaPv0pEayrc+a5wjp1BJEEcnjxX6mgmOPvEft8TN0fONBwq/ogDY+Qm7fLO/LpsqO+rRPmjQChVaDraCcI/e9Se3xMwE5hSBQvf0YxxcsD9gqnlqHbId5vFStzyBqeFeC2iXL2cNdHkpWb+T40l/p+e7DaGPCkSSJkl/3Eje8q6xjfD4UOg2a6FAkj5dTH/xG+foMhvz2HNkPLsHw224EjYpeez9EGRYkt2tz4iyq5NTMd2m/Yj7eWjt4fUheL7vGPIE2JYae3zyBLjkaQaVk31VPYTqQE5hjws1DUOjU2IuqAvzV8a2HiBndM7BekseLz+OVZZ9/v9nzy8mc8QHtnr+7Ef+qY8Lp/N5Ugju2RBWqQ5LAfqbikvyrT40PtG/LL5czZy+4mbir+6EKC2LDr2t5bek7OA0mbj2SwkOz5iFo5ASfkqOWf338Np+v3YqgC8Hj9ZGbX8Dm12cQppSoSBtB+z23cSrzBG3KJaKHy9mX63RYnbyo4/OEiUPo8NoDDXRYna3W4dX7UUUEY88ro+DjtaTcNxZRo0KTEAl+O8FyLJ/9458EoPfvLxDSLVWmo8OFz+HGVW3GcjSP+OsHAuCuqUUdG8buUY/hsdjoumwGupZxqKNCKVq9kcgBHS843jpZH9o9DUEh4nO42T9hEeaM043Ge/Lpz0idfQPq6DBEvQZ3dS34fBR9sQF9qziZH/QaJK8PR1EV3lo7Jd9tpcW9VzZYr76/Pd/Adtgz9km/7XA3sX7bwXamEq3fdrAXlCOq5GOc2uNncBtrib9hkGzzen3Yiyqxniik9PtttFl4G4JCpHj1Rsp+3umX38ko9Bp8bg/2Apn3Em4aTNy1V6AM1eMoqkLy+ghql4TX5kRQio1kfV1ZUa0M2Dp1vNiMZlwu/rn3aM34/w6VlZVs3779omV27NhBWloae/fuvWR7P/74Y4N/X+pgMC0tjcmTJwPyodm5T7AvB3feeSevvfYar7322n/LgSTIWcz/zmHg9OnTee211xgzZsx/6ZD4vzKGSyE4OLhBRvYLoe2Tt1Ow7Dd2XDELt7GWpNtHABA9qgfRQ7qyY9Bs9t/0Asm3jyCo3dkM7MkPjMdjtqHQa9jTfxrZc5cR3Lk1+0fOByTKvt9C1dq9KEL16NslB+qlv/EglWv3Ysk4RfbCTzBnnKL9q/fT/uX7OHz7Sxy953VcZdUI5yRL8JitmA+eYnPLSUiShKBWsWfwLGInDMS4I5NDt559Ihc1sge61vHs6j+D3Je/IeG2YTgrTehaxeJ1uDj68Du4KozETRjYYE6axCiSbh+Oq8rMnrFPygbFdQM49fK3lHyzGW1SdCN6BKcnkzhpJPvHLuT0C6sJap9MwTs/Yc8rQxmkJWfRZ7hrain713Yq1+47h/Z3ULDsd/bf+DzKiGDcFhu6lrGcfOITbKdLcZXXcHzux3R49b4G9Xp9+yReq4OqDRnUbM+k60czyV+6hlMvfIn50GlyXvgSW04Jnd59hIJlv7PjipnUHi+kePVGeW1HdiesdztM+7M5NvU97EVVeK0OEAXSX55Mxu2L2Tl4NgkTBtLhlfsoWPYb+298HsuxfLx2J4fuXULx11uIHtGdfROew36mEq/Zxu6Rj3Fm5TpSHhjP8fnL2djqLtRRobSefj0AqogQRJUS04EcTsxfTlI9nir7ejMFb/wLUafGtD+bQ9c/g+T2EHfTEI5Nfh3z/hwKP/qVfYNnYT1RiKBWcOju1/AYrehaJ2A6eIrD97yOy2BBEMSGdPPPy3qqmKzZy3CWVoMESbePwLDlKGU/7cRrdZK/dA3V2zPpuGQK7moLh+5+DXw+Dt3zOgAt7hxF2S+72HHFLBzFBszH8nEbreS/vwbb6TJc5UZyXvwaJB+7Rz7GzsFz2dzhAdzVFmpPFuGqNFG96zjdPppB7YlCCj5ei9to5dC9S8ia+zGd330ksBfxSZgPnsJ86DSH7309wA9Fn60n+a5R7Bo+j13D5xHaPe2887KeKKR621Ekj5d945/kxOMr6bhkCgD2gnJAYufg2WzueD/JgXnNxJZfjmH7McyHTlO1IUP+sCivIfe17/E53eweNo9j05aiCNHhMpixnizGfPg0lsx8un40k4iBnUi8bTimjNNsaDGJY9OWNuLD6h2ZiGplAz7PuG0xHrOV3SMXUPH7XlRhQRdcr+xnv8BeWImjxEDZT7uQXB5S7h3TaL3iJwyk6/JZOCuM7Bo2j+ptR/G5PIE9oG8dz/4Jz2I/U4kyTE/mrA/Z3PZeXJVmnOU12HLLKPl6M9EjurOj/ww8plpEtZLdIxdw+rXvaD3zBnKeX83G1nehSYik0zuPoG8dT9acjzBnnMJyLJ+iLzbQ+b1HAYi77grCerfDsO0ombM/RFCK6FrEEDmgEwdueI4zy35D8vo4fO/rDfjXXlCOKiKYk0+tYkPLSX+rrzqeF1VKTAdP4TXbQIJ2z92FMkjLicdX4rHYcFdbGvUFEoZtRzk27f3/Fp5yFBuwHMvHbaz17xV5zXNe/Mq/Vxawe8R8tveZRu3xM2TN/gh7XhnaxCgiB3TiyANvkfPS1yAIFK5ch/lIXmC8kseL1+rgzPK1VG/LxOtwYco4RYdX76PTWw/hKDGwIWUSpxZ/TYfFk2n75B0Ufbaefdc8Q/kPOyhevZEW944h6a5R6FvHc2b5WopW/QVImA+dZmuPhxHUCjwma0Am1smsqi1H5Yu8mR9yZuWf6FNiSb59BK5qC4cfepc9E56laPUGRE3wWeEtgc9ppUP7NhjOZPHeu++iCInhfGj75B1U78jCtD+bsn9tp2pDBh1evS/Auzv6zwisXZ0uyZj0KlV/HkQZHtSAzzel3cOBG54DJNw1teS9/dMF59X26TvwWh1kzvqQw/e+QUiX1kQO6Mj2/jNluT+yO+W/7qV8zW66fDgtMBafx4urvIYNKZMo/2XXWVtiZHeih3cjc8YH7J/wLMGdWjX4LWZcH5xVJoz7s5FcHnltL6GLqjYcwlluRJcUxYknPpXlb5WpgS4qXLmO5EkjqT1eSNbsZVgyC1BHhxM5oBNZcz7Ca3WCJAXkVH09G5SWiC2vDOvJooCOBdC3jsfp56kDNzxHi/vHXVK25b75L1xVZnYPn481t5SObz7USLa1e+4uPGYbh+95HXPGKVyVJmw5JXR49T7iru2PqFGBz0f19kw8xlpcVSbUseFNkh2tZ90QoH3EgI54rU4c5TUB2tfJqZ2DZ7O50/1EDupEp7dlGZ4192PU0aGcWfkHu4bORUJCExfJpnaTyX/vF0RB8O9LH5mLVrNxyDy2jX+atAfHUfzLbjYMmI01rwyFVsXGwfPIW/UXre8ZRZcX76HCf5kCEDawC7bjBZyY/Cq1h08jKARKl/9K6suyvMm86RkOj57LkbELAnulaNVf7Bo2D2d5DTFjezeydfZf/+xZ/gJKvt5C7hs/IKqV7Og/A0dpNQqtmiNT3qbsx50UffoX1tOldFgy5bz8K3m8VPy2F3tBOdXbMnGWVYPAJfn3yJR3KPtxJ4Wfrsd2uoyOS6YQ1DqBjDteJeP+N3n5nTeZ6m7P7+vW8ce+Y5zZ+Ts+Yxk+UwXuEzu4cfJUfvzyM75deA/TBqXSq11LovuOR9lpGLYTu1k/4FH0QXoiB3RiR/8ZDXTY+eyi+jqsjjdU4cEy7+/MIu/tn2i3aBIZty/mwC0vIogiGXe9ysa0uxG1aoLaJRE1sjuqiGBOv/Alp/2yenu3hzgx72Pirh/ArsGz2Zx2N55aO86yamozC2j75B2UfLsV85E8vHYnEX3bX3S8kseLqFFRe6KQTWn3IHm9dPtkbuPxvvVjwObYe9VTGHcdp3D5WvaOf5JWU68hYlAnTPuzsRzNw1VpwmO2cvq172j75B0N1qvr8pk4K4zsHDYPw7ZjDWyHoNYJAdtX5bcddg6eg75VPEWfr2fX0Lmo4yOJGtkd0/5sTj69CltuKR5jbUAG1PUVP2EgHV65n+odWfhcbqo2HeLM8rUICgUd33gQfet4tnZ5kAM3PIfHbMVRYsBVZSLj9pfPK+sP3PAcx6YtlW36euuccfvi8+qZZjTjYmg+lGzGZWH//v0sXLiQ+fPn8/zzz2M0GgHIyspi3rx5zJs3j/nz52O32/nyyy85fvw48+bN49dff23UVllZGQ6Hg1tvvZUdO3YE/u5wOHj//feZM2cOc+fOZffu3axevRqXy8W8efN45513APmgEODNN9/k4MGDgfpLly5l9+7dZGZm8vLLL1NRUcFff/3Fb7/9xrx58zh+/DhTp07F489qZ7PZGvz77+Lbb7/lvffe44UXXmDq1Kns2bOHL774gjlz5vDiiy8G2vv+++95/PHHmTNnDsuWLaMujGvdOP8u2rVrR3V1dQMaPf7448yfP599++QDKJ/Px2effRag3dq1awHIzc3lmWeeYcGCBbz44ovU1NQ0GENGRgZvvPFGoK862gEcPnyYJ554ggULFvDGG2/gcMjK59ChQ8ycOZOnnnoKu93OsWPHLjmHyEGdKF+zB4CSb7cSO0425pLuGIEtrwx7QQXGPSfx2p0k3Ch72GoSIoka3ROv1YGzVPYAMR/IQRmsI3Jkd+x5ZThOl+J1uPCabUSPPeutqW+TiK5lHGXfbaV6yxHCerZFHRuOo9iAo6CCmu3HqFy7D2VwQy9dbVI0Zd9uIbRnG+x+o1YVEULFTzvRJETiMdYGykaP7U3Zd1sBSLh5CB6jDYVOjfnQaex55VT9thdliJ6q9QeJHtsnUC/9ubsQNSq8NmeAHtEju2Pce5Lw3u3wmG2N6BHUNgnzgRx8dhfRY3pRsy2TxEkjKVq+FlGnpmrtPpShQVSs2UXEFR0b0b5izW7aP3cXp176GoVOQ/nPu4gZ24fCFX+gDA3CXliJMjQIdWx4gPa6FjEUfvonAPnv/4IqOhSFXkPM2D6UfrcVhV6Ls9KIKlRPzZ4Tcrl3fyK8bzoAMWP74DHbKP1uK+U/7QSfhKBUEt6nPba8cuwFFUhuL2U/7SSifwfK1+zBmlOC22QNBAMKapOIz+5CHRUa8G5Tx4YT1DYJUa2k7F/bkbw+qtZnEO/nm+jh3bCdLsXndGPJLMBrdxJ/42AATLuPE9q7LZLXR/l3WzAfyEFQKBB1GrwWG5Lbg/1UCQDh/TtgOXQaTXwkJd9uIbRLa0q/3ULM2D6U/bQTZZCmAd3CerbBlldOWI82lP+0k7KfduI21hIzrg/VW44Qd90VlP20A9OBHDwmK6JKieTzybfgeeVUbzqMqFEhqpSIajlHcMHHa4m4oiOuCiMRAzpyZsUfKEP1OEurEUQxsF4AYT3SqNp4GFt+OblLvkcVHYrbZCO0WyquCqM8/wOn/OslX9R4rXaiRnSn9LutDfghalg3vLV2VOHBhPVsg/V06XnnZc0pJnJoV1yVJpmXv9yEqFKib5uEqFU3WGd5XnKG9ry3fiBmTG9Kv9uKMkSP/UwFytAgDFuOoNBpUMeGYz1RiKhWEdYjjTMf/46gVFL63TZU0aGkTBmPs6ya0m82A2DYeKgRH0b074DHZLsgn8ffOIjak4UXXK+YMb3wmG1U/L4PQSEiKBWIWjUhnVs2WK/yNbsJ6diKgvfXYM0p5vRr3yGqlKgiQwJ7BcDncDUYo6vSiM/l9fN5ksznseG4TTaUwVrUseGEdm2NIAoUffInkttL+S+7iB7Zg9LvthI1tGtgXj6nG0GtRB0bjr5lLD67k7CebTH8dRCPxY4iRI/P68OaU4wqIgR8PlSRIZgO5KAMDUIVFYqoVSOqVJfVV1jPNngsdpShegybDmM+ViDT8Mo+FH36J6Hd0nCWVqMI0gZoX9fXhfZKU3nqzMe/Ex7YKx0C43Wcs1e8NieRgzpR+ed+BKUSn9uLz+ujessRgtIS8NldWE+VICjEAK+4KoyEdG6FKjyIkq83YTleQEjHlvJ8YsIx7cuW19S/z6KGdKFk9UYsR/Mo+XYLUSO6Y80pJmZMrwA/OIqqUMeEU7HuAGE921B7oghRq0YVEULZTzuJ8+szw5YjRA7sSPmaPRj9HuJx43pjOZZP7fEzmA/l4iwzQv0nZZIXQakmRA1hISGcOHECQVDAeWLwRQ7qhCo8iNLvtlLy7RZCOrVCGRpE3ISBgbHW8UnUkC5UrNmNcfdxSn/YgTJYF5D19cuqY8JRhOiwZhc1mldsnZ6WJEI6t6J8zR6UoXq8Dhc+v2dU9PBu+FweHEVVDegEoFCrkHwS6thwSr7dQsy4PoExKIK0VKzZjelADj6ni7jrrgAg/oZBKPQaSr7ahMdkRVAqUEWEED2y+0V10Znla1FFhlD5VwYxY3vL8jdEh+T2NNBFpgM5RFzRgfKfd1GzMwtVVAg+r4/ku0djyyvFZ5P3tmHjoQZ6Vp+WQOGqhjpWHRuOvm0i5sO5AXr+HdlW/svuwJjcNbX4HK7G++vKPpR8tSlQT6HX4K61oQwNQhmiQ5MQiT2/nLAeabhNVsrX7EYdGdIk2VHntRYztg/qmHDy3/8VyekO0D6kYwo+uxNHURWiQoHHYiesRxoVa3aTfPdo8pf+QszoXnIbY3pR9tMOfDYnp178SvYWjQjBWWHEdDQfAI/VgUKtxHyiEIDSPw6AIGA7U0HNvhx8bi/OSiPOKtNZ3h/bh4qvNxI5tg9ln61DUCpwlRtRhgaB2PgzOXJQJwo/XisfBPt1ct0c62wd04GcwBzVseEYdx8nrHdbPCYbIHsISz4ftcfPUPLNZmLG9cF0IIeQzq3Oy7+uCiPB6S3wmG2y7DmWj0KjviT/GrYcofibLcSO6+1vvyUl323FciyfA5t20CI5mXCzhCYkiHGD+lEbkoz3zFF8VWcQg8JBpQFRRFCqWXs4j/EDeyI5LChiWtLSU4ZeUuB2uwN7tr4Oq+ONOh1xId4I7dqaIj//y2LLh9fuIrh9C3xuD6FdU+U6P+0kemwfYsb2wZJZ4O8vEa+/PwC8Pnx2F5JbvrSw5ZUF1ixyUCdynlsNkhR4pXGh8boqjAS1TaLg/TV4rQ7Mx/JQRQQH9HHdeGtPFAb2pavCSMGHvxIzrg9eqwPJ40Vyeyn9bitukw1RJfNDxBUd8JitDdbrrO1Qco7t0JuSRraD325zOIkd2wdBIaJrEY3HJPNe4fI/Arznc3vwOVyNeEMVHoSjrAbT/hxZ1gfrUARrG8n6iCs6UPzlpgvKemtOMRW/7Jb7iwwJ2L/2gopG++b/GiSE//X//aeh+VCyGZeF9PR0XnzxRV599VUGDBjAL7/IT3B++eUX7rvvPl577TWee+451Go1t99+Ox06dOC1117j6quvbtTWjh07GDhwIOnp6ZSUlGAyyUbC999/j16vZ8mSJbz++ut07tyZO+64A7VazWuvvcb06dMbtDNw4EB27twJgMfj4dixY/Ts2TPwe2xsLKNHj+aqq67itddeo0OHDnTq1ClwkLlz50769euHUnnhaAaff/554NC17lAUoLy8nMcee4x58+bx7rvv0qlTJ5YsWYJarQ60P3bsWBYvXsySJUtwuVwcOHCgKaTn0KFD9OkjG94//PADnTt3ZvHixTzzzDN88cUXOBwO1q9fT0VFBa+++iqvv/46gwcPxuPxsHLlSubMmcMrr7zC8OHD+eqrrxq03bVrV3JycgIHjjt37mTAgAGYzWZ++OEHnnrqKV555RVSU1P59ddfcblcLFu2jAULFgTW22KxXHIOHrMtYAw4SqrRJkQCyE8ai6sC5ZxVZvSt4wFo8/y9nH7uC1SRwfgcZ5+dOUsNtHjwakL7phN342CKPvwVyeNBEx8VKGM9UUhI11QcxVXEXtMfTVIUHosNj9kWKOOqMCKoGn6kaRIicRRXoYmPRBURgqPYgCYhEmeJAU185HnKGoi+shfOsmrsBWUISgWST8JRYgiM1edwo4mXvUmjr+yFq8aCu/oszerTQxkeLD8ZOocetScKCe/fAWVEMNqkaILaJ6GOCcNRLD8JibthEM5SA/E3DkYdf9ZzVRUZgsdsI3pUD5xl1dTszEIQBZxl1WgSIuRD2lID2oTIwP8CpL9yHz63J/CR7SiRPS20CZFEDOpEu+fvJuHGQZz56Hd8Lg9av2HoKKlGHRvmp08ECp0aR7FMC0epAcnjQdcyFqefPgBukw2fxxvgD2WQFhSyUtUmROIor0EdG4YuJQZNfAQ9vpiPKiLYf2igR9SpCemWiioyRO43SV7DszQ0BXgKQB0TDqKIs/jsGnmMtfJzoXp089ocBHdqjengKRwl1ajC9H5+iCCsVxscxQ3ppomPxG0wB3jdWWJA1KoDNFVFBGPNKSbp9uFUbcjAa3MQ0rElmniZv2Kv7kftiUI8VgeauIgAPVVhenxON+qoUP96yTQWlCK9f3yK3j8+TfSonuDzEdKhBWU/7mywXnVPXevm5XN50PjXS/L60MSGkzr3JsJ6tw3wQ1CbRHxuL72+e4KObzyI5PVddF51B+wAXpuDoLZJaBIiCO2WSu8fnyF6VE88VrscNqHevBzFBkI6t6R6+7FGfFhHD1GlpP3iyRi2HJGfDEvyB4k+NYHWs26g94/PEDmkSyM+VATr8Hk85+Xz6DG98NY6cBRVXXBedfwb1qsNVRsycJQacBtrCWrXIrBelmP5/r0s4SisDPQtIaGOCg30DXIICwSBHqvmEd4vHUWQFkWQJtBX3bPk7KdWoQwPpv+GV2jx4FXys3b/3rDllKDQaQJ8GDmiO9rkaOKvu4La42fQJkRiPV2Kx+ZEFRbEoH3vUrnuAEq9FmWwNtCXz+lBHRUa2Jea2HA0CREICpFe3z9FeL/0v9WXrmUcmoQonOVGkCQ8Zqt8AFVvr/icHn9IisgGfYV2T0Oh1xLWu91/K0/JcwsLrLkmNhxBKdLrx6flemN6oQzWMeTIMgxbjiB5vA1o4yyvIem2YYE11yZEBuSoJj4Cn9uLvmU8Cr0GR6kBV0UNcdddweCDS2n7zJ1Yc0oarJmjpBpdSgwhnVsjKMQAP7SYfCWKIC0JNw5Cn5qAs6Qej5ZUB/SNKjIEt59Hk28fRuX6jAayCiCoXRKSr+HlqqBQgM8DogJBEJB8bvlvDQqJgXk5ig0BXeQoNaBLiQmMFcBZaWwwL2dFDYL/CWF9PpfbBY/FjiRJF5zX6de/R9SqGbzvXdo9MwlHUSXKYC0KvYawHmnYcksDH8LyR74HVWQIks+HOjqMXv96ivD+Hc7aEinRDe2MYgPaJNkmiBzcGWeJIXDQfe5ersO5ushRUo2gEHFV+vm32ICz3Ii2RXRAFwlqFeEDOuKttSOolUSP6oEqRI8yWEtQWgL61AQUITp6fLGA0O5pDXgKnw9nSXWgrzqZrQzWETm4M/03vUrn96fhc3v/tmzTJkQSd21/bPnljWRb3b6s0+GiVk3Z99twlBowH80HQZDtjLAgCj74FXtuGcpgfZNkhypS9twN6doavD5Me+VDVWdZDW5jLW6TFU+tgyFHljH44FIMm4/gc3vkZ6NpCWhTYonon07vH59BHROONac4sE6yPqznGQyEdpafpNfsP+VnbQFBlO2IVveMBgHspdUN6qjjI3GWVhN93SBSX56Cq8KI22DCWWpAUAh0/Pppuq57lbhJowMyoI43fE436ujQAF3OtXXcxtoAb6pjwvF5PIE2HCVn94M2IZKk24fjc7guyL917fvcXkI6t8aWX/63+Vduf5jsqeofn1F0EaMPI/HmIVhPFBLfug2q4DAkpw1FfBqCLhTJbsGTexB32hXsyqti3F2P4Mneg+SWPX8B9EH6RrKzbs51vKhvk4jP6Wqgw+p4o77cUEeH4jHbZFvKb9+0fOgqev/4DAqdGk18BJqECDwWG8mTryRuwgBElQJ92yS08ZG4zbaAXNS3S8JVbpLlhceLs7Sa2qwCEEU5lNBFxlu3Lx2FlWhbxKBvGS9fHidENhivMlTfyObQJkSibRGDOjpcvlQpNgT0uTYpiqS7RlGzK6vBegHYC6sCbdTZDnXyBs7aDt1XzUXXMo7CT/8kYmBHhhxZhqBQ4HO4GvFe3FX9sPov2AE8JqssM+IjKFj6C8l3j5ZDOEUE4zJYGsl6Qamg7AfZaehisr7ONq2zY5vxn4NDhw4xY8YMpk2bxk8//dTod0mSWLlyJdOmTWPu3Lnk5ub+7bqXi+ZDyWZcFqqrq3nxxReZM2cOv/zyC4WF8m1keno6n332Gb///jtWqxXFuUbvebBz504GDhyIKIr07duXXbt2AXD06FGuvPLKQLng4OALNQFA9+7dyczMxO12k5GRQYcOHVD7vSYuhBEjRrB582YANm3axLBhwy5avv7z7fqHoj169ECpVJKSkoLP56N79+4ApKSkUFkpf5weO3aMhQsXMmfOHI4dO0ZRUdFF+zoX77zzDg899BA///wz48aNA+DIkSP8/PPPzJs3j0WLFuFyuaiqquLIkSOMGTMmQP/g4GBKSkooLCzk+eefZ968efzrX/8KeFzWQaFQ0L17dw4cOIDX6+XgwYP06dOHnJwcioqKeOqpp5g3bx5btmyhsrKSkpISYmNjSUhIQBAEIiMjG43776DOa/RCv9XFbqw9kgvnufWp3nyYyp92UP6vbcRPHCrXq5eR7vjMD9C2iCH9zYdQBOuQXHUfbJfKWif3FXN1PyTJh6vSGDDApEZ1BUSNilYzJ3D6lW8vNlkARJ2aVjMnkP/eL+edM4AgNJ6rJElYc0ooeO9nenz7pN+LszwwFWt2MbHX9Ce0extEnQbJXe/jVAAEgdbnHePZvur6r6O922ABX+PchZIkYTtdypHJb1D6r+0k3jGiQX35Hw06Pw89zjeMen88Dw1cBjNbez6KKeM0Bct+I3X2DXhMNnp++yQ9v1qILbsIfFL9Bs8d+EXbB6lBEYVeizo2glNPfdLgkBhA3zoBvD6clcYGdDt/u/VpIxA1vBuSx0vZv7Y3qKcMC6LtU7eTveiLwHgaoV7zLoMZ495sjj78Hief+ZyOr98PCIT3bU/5mrNe2I32mdDw74fvWYLX7iT72S/QtYghuFMruZhCRFSKHJv2PqXfbyOif/pF53Uu3EYLJ+avoHLtPk4+8xkdXr//vLydMHEISFDtf1JX16Y2JTZAD5/TxZF7lxDWsw36tISz41MpOD73Y7Kf+4KObz54/vmeM76636OGdcG49/xhPerPS5MQBV5fYL3qmqtbr+NzPz4vu0GdvJB/dJbXsHvkAnxONwXLfqPLB9MQlIpz9orcd/I9o7HllpJxx8uU/7QTUXshnSZQ8vkGjPtOUrXhEJqEKCRJQtc6QY6BeaaCbX2mET2yOyjFxn3V4zGXwUTOs6vx2hycfOYzeXxa1SX7irvuCmynihrur3PGeC5dXQYTJ+avwLAhA3e1mS4fTAvM8b+Dp86t7jKYMO7N5tjD78r1Xr0PR1k127o/TFjPNvJHaj3aqGPDz7NH/b8qFLR5/BZyX/8+8JGtiY2gcMUfbOs5leynV6FPjaf+/lXo1GgTo8l+alWgTtGqv9jebzoesw232UrCLUMb0SnQhr/v1JnXy085f9/XgN7B7ZOJHtoFyWU9DxEEFMHRSD4vSBdZpvOs0yXltFy4UX0AUa3CfPBUA5l47rwSbxuG22Bha8+pnHz6M4LbJoMEafNuxn6mEsknneVRwd+XAM7SakyHTnHiiU9InDi03v44z2eNBNGje+JzefDaGsfTbMRm55vjOfC5PBy849WALmr3xG0Uf7ERTXwkPb9aSG1mgTxuCdm7WqXAdqqEgo9/p+vHM8/S4kJyQ5JwFBs4MuUtdo9YgLNKPiD4u7It8bZh4PUFLknOhzod7qowEnut7E0a1C4ZfD4qftuLo6iKlg9djSo61E/7hv39LdkhyTaPvnV84JK2PjSJ0SBJbO32ENv6TCNycGcEQV5DQalAFarHll9O9nNfoArVNaZTPfNEodfQ862HcBkseOr0tZ/32s24jpB2SRR8samejVBXRADJh2XvcU7c9yrKED3alFgATs16nyNj5nH89heIv2csYb3bNSbkJWyds3ZdA/I1+C1wcFZhohHqtS8oRNo8fotfjngbtXf23w3nqIoMkePaljW0/QWlghb3X8nRqUvxlZ1C1Aaj7DwCn6kiQFxFYnvWf/EB3RLDCDqzH1XXUQ3bEITz6rAGcxTOvy/PPwG5jttkxbw/h7KfdnLymc9IumeM/1BMoGrtfnb2m45xzwkkj5eUKePOEliSCO3ZBsnlwV1jQdSpUYYFNbB9z9Uxjccr/39Rq6bbitnkvv69X3ae1ef+yTeqD9BtxWys9ezROn1uySyg6s+DhPfrUK+NBsQ4H4Fwltewa+RjAduh64fTiR7RHeupErZ2ewhBIaLyXxLUQRMXIceWzC8/py/5/8SO60Pu699jPVWCLbeUoHqX9oB8GSRJWP1ex/6JnttQvdFe2P5txv9O+Hw+VqxYwcKFC3nzzTfZsWNHozOKjIwMysrKeOedd5gyZQrLly//23UvF82JbppxWVi5ciVXX301vXv3JjMzk+++k9PNX3/99fTs2ZODBw/yxBNP8NRTT120nYKCAkpLSwPxGT0eD7GxsYwdOxY4/6HMhaBWq+nYsSOHDx8OHHReCunp6axYsYKsrCx8Ph8pKSl/u7/6qPOuFEURhUIRGLcgCHi9XlwuFytWrGDx4sVER0fz7bff4nKdxyi+CKZPn07Lli358ssvWbFiBXPnzkWSJObMmUNiYuLfaiM5OZkXX3zxomUGDBjAunXrCA4OJi0tDZ1OhyRJdOnShZkzZzYom5+fT9++fQP/drvdhISEnLfd9evXs379egCem7cQQSEieX1oEyPl4PfIt8H6lrGBOproUCrzywnv247oK3sTNbIHqpgwBFGkw9JpHJ/6LpqEKKwnC4kY1Jn8N76n27dPIiiVuOoZXbZTJVT+tgfjzizMh3OJHt0TVUyY/CzHD3VseCAQex2cpQbibhxMcHoK9rwyNInROMtqiBzWDZd/zPXLhnRtTVC7ZIZkfSwbTZJE8j1jqD2WL88nIQpRp8ZZVoOuVRy6lFh6f/8U2iT5o77/X4s5vmBFgB7uGgva5LOxv+roAVD65SZEjZrW8ycSMbATtSfOoE2KRhkeTMaERfT4cRFl320lrHdbBIVsCLoNFvnpSXQoQ7M+9gfSFuj0ziNUbTiENikKbUIUzrIatAlRRA3rRsqU8ajCgxAUCtIW3IKoUsox3QTZy8FZWo02KYqyH7bTY/VjiGolTr8HijYxEkEU0baKRh0bTm1WQeC2X5sQhaBUYj9TQdSI7oE5qkL1KLRqrtj4MpIkP2vEKxtAjtJqQru0xlFYhbtG9jyo3paJLbeMkM6t2Dt2IZLXR6d3HsFlMMvrUmxA1zIWt/+pvSY6DGeogf4bXkEArDlF4POhCXghRIFCPMs/CpF2r09B8njRJETSf8MriHoNHrON+BsHoQzTk/fOj7SePiFAN2dZDaJaiSoqFGWoHkEhokmMQt8qDl1yDP03vILk9RHaow07+smXGwq9VvY4axFD1IhuHJz4EubDuSiDtGiTo+m/4WV/EhcbokaFvbDSv16ROAqrUMeEETWsK/HXXYEyRI+gUmDPL8dVaSKsd9vAejlKq9H5P7TcBguiWkn0iG50evPBQPvKIC3W3FLCe7dFmyB7Lwe1jsdZVkPNzixSZ9/o54nG83Iba2XvVj8Uei21R/NR6DXEXT8Ay5E8bLllhPVq65+XTE+f20vEwE5UrT/YgA91LWLp8Mp9uE1WOr0xBUQRVWQINTuy5KefAtiLq/BZnTIf/rhTjgOlVhE1ojud3nwIUa/BW2tHVCoD/Brg88QogjumkDVrGS3uvbLBevkcLgSFSP8Nr6BrFYfkkyj+atNZ/lWIOCuMRI3oRtGq9XRbORt1TBgIAtoWMbD3pLwHEHAbLIG+jXtPYsstQ9SoaD3jejmxAgS8AZ1+PneW1ZAwcSiuCiPOshpKv9tK8t2jaXHflSTdPgJNYiRehwttUlSDeeW88CXJk0biLKshtHNLvFYnupQYen37BMpQPe6aWjz+2E/O0mpEjVK+ePDPy1FYhSAIiBo14X3aoQwLovX06y/ZlzYpmqC0BES1ilaPXiuHpfAnSqqrp0uJQaEPDuyVur7irh+AqFVTe6KQkE4p/y08Je8VJfbCisB46/aKs6wGV4VRrtezDb1/egZ1dDjuGkuANgqdBnVUKPuufTpAm6hh3Yi/7gq0LWIQNSqqd2RSe+KMn1djUEWF+GNdQvkvu+mybIZ8IKUQZVn77lQcxVVU/L6XqOHdSLx9OKFdWgNyGdP+HJJuG47k9gZ4NHJYt7M6wWBBExNG7Oie7L3pBUI7tQz8pkmIpMcncyj/fR8J13VF1IYiamV9LHmciMFRSBU5IPkQRAX4zuq7urKKMCU1O7NkneTzBeZlyjgVkN2yHA1HodcG9LgmNgLJ4w3wVOLtw0lfPBkEENVKLJn5OEsNaBLP7r2oevOKv/YKBFEIyH1FsBZ7iUG+fGgte6KGdm4FkoTP7UVQq3AbLCiCtGgTo7CeKMK4/yQR/o98x5kKwv26T/LKYTF8Tg8d33wIdWQI6pgwgtolyWEzvF5cVWasJwuJHNS5gS4SlUr/fvMnNfP65FcJdXsgPgJrdvFZXZRfTs22o/hmTUAZqiNmfB9cFSYkwFVeg+T2EtotleotR5Hm3kRIh5Z0fneqTDtRRJMYGdCddTLbnl8ue3BJEoUf/0HLKVf9LdkW3C4ZZaie7Ge/oPW061GG6mlx35W0njEBQaWQPdHq7WcEgUh/opmI/ulUb88krFdb+SDL7SV11g04K4z43GfX+WKyozazAFt+uZywy+uj//qXUYboCO6YQrdP5qAMD5ZfnpRWo0uKwmt3IXm8uKvMOEoNhKSnyN7EJQYUOg265Bg6vj4FySsR4t8zAKJGhbtG1u+CUkHfFbMo/G4bbadfF1h/yetDVCqIG90TyeMl9X7Z4UFUKZFGdidsaDeCe7al7XszMG09jCpMTo6jb5+CJiEKW1a+f/+ZqV67h6C0hICukLw+Of6mKNB/wytoEqMa2Tqq8ODAOtfmFKNvnYDbYEEZqkebKK9X8j2jETUqjj7yLu2fu/u8/FvXPgJUrc+g4ve9tHlCTl5yIf6tayN50gh/++/R/rm7AuOLiYjmpKuWqr8O0m3lLJzhUHEmF6/5JEJoDJLdgjIuFTEinrWbdzC2e2u8xSdQ9RgHCGhG3MuVf91CZll+A71Sp8PqaFBnF4kadWBM+raJgbUL8CHgqjLLoWnqbKloWWZbjuThNduQPHLIhHYv3UvqgomYD50mtFsa+rREHKUGVP66LR+9Fmt2Mc6yGpkeaqVs+/p5RRsfKeuDc8YbnN6iwb5s++ydlH69hdoTZxrZviB7Hta3fXUtYtC2iAnYa3X8UKfPFToNZT/tIO76ASTfO4bkSSMDtoOuRTTGeraDy2AJyJuA7aBWUrPzOG6zFZ/f8aDfupcCyaDqxhXcLhllWBAnnvqU5EnyIXLyvWNInXWDnOjPH+e+4MNfA7Jeodc0kPW6FjFIHu8FZX39sqJGlssei03m02b8R+DUqVPEx8cTFxcHyOcA+/btIzn5bG6G/fv3M2TIEARBoF27dlitVmpqaqisrLxk3ctFs6dkMy4LNpst4BW3ZcuWwN/LyspISUnh+uuvJzU1leLiYnQ6HXa7/bzt7Nixg5tvvpmlS5eydOlSli1bRnV1NZWVlXTt2pU//vgjULa2VlZcSqXygnEfBw4cyKZNmzhx4kTAW7E+dDpd4GlyHYYMGcLbb7/N8OHDL4sGlwO3W34uGRoaisPhYM+ePU1qR6lUcuuttwY8F7t168batWsDt3N5eXJ2u65du/LXX3/h9d+g1tbWkpiYiNlsJjtbjnfl8XgCHq710alTJ/Ly8tiwYQMDBgwA5DiWJ0+epKxMjsvidDopKSkhMTGRX3/9NfD3HTt20Llz50ZtAowaNYqXX36Zl19+meodWcRd0w+AxIlDqPxjPwDFX21CnxqPLiWG8H7tUeg1lP6wg1Mvfs2uHg+xu89UCpZ8h8di4/jUdwnt1Raf003NxkPoUhOIv3UY9vxKFKF6qtbtD/Stig6lat1+4icOodWsGzBsPoK70oQ2ORptSgyCSuF/wtmQT52l1cTfNISMic8T1DYZn9OFu8ZC7PUDGrQPULVuPxEDO7El7R4OXP8s5kOncVWZsRzJQ5scTfT4Pnhr7USP6knVuv1YjxeyrdMUtvWZRvlve/EYrewe/TgxY3oG6FG96wTKUH0jetTNqfiTdZxa9BkoRIqWryX5/nH47E60LWLwWmwk3TWK8vpeXUD1lqNkzfmIDS0mUfLlJjy1diyZBZT/vJMW943FY7GhaxGDx2Ij/52f2Np5ChuS78C49yTuagvVO47hs7tkgzpIS+W6/STcPISYK3v7A3jbieiX7l/boZR8u0XOJjltKYpgHQk3DyGsV1skrxfJ48G4Lxt9anxgHeKvH0D1jizy3vmZ3SMfkz3I/BrKeroUUadG8nrluEwWOW6nPjUB04FsYq/pjzYpipixvSn+cpOfpzaiT41H1KgI6dQShV5D9qLP2T1yAftHzqNm8xEEhUjczUMJ9Y/LY6wNPFVvNfsmbDnFsieXwczukQuo2XYM87F8Em4awsmnVpF856gGdHNVGDFnnEafGo8p4xRx1w8g/voBOMtryHnhS3Je+BJBKSKqlPjsLhJvH47PLcdMa7PgFjluank1gkqBz+2hZtcJdo98jOptx6hcdwB1bDg1u46T4l+vkE4t/ev1M4cnvyGHJrDYUYXKMVJbPXINboMFV4UxUB8grFcbPGY5O+u+a57BuPs4lesOkHDrMBQ6DSFdW+Ox2DBnnAZRlJ+zmWwIKiXGAzmN5rV75ALKf9opG9cQmJezvAbz4Vz0qfGEX9EBfWoCkstDza7j7B65ANvpUkCSD2t+2xvgw+D0ZDSx4Ryf9zH7rn6K/ROexXwol1ZTryVySGdCu6XiNlio+HkXHqudhJuHyM8j9Vo5Fmt+eWC9DFuPogzTU7lufwM+RwLbyWIM6zMarZcqIpjCFevIeeFL3EYr9jMVxF83IMC/HrONVg9djdfqoHDlH+wZu1De81kFtHzkGj/tr8Xn9uCutgT2iioqJBBXrOiz9XgsdrxuT+DywHq6BFGnlultrAVJkj9kgrR+jwuBPWMXAgJVGzJIuHkI5kOnA/OKv34gXptT5sPDuehSYqjZfZyC5WtBEHBWmRCVZ/tCFHFXWwjrJe8pyevFfDgXn9uDKjIUj8UOPumSfe0d8zjOCiNVmw5RtSEDV4WRqvUHZZ66eQiV6/ajSYjEa3UE9kpdX/pUOSxFcMeWRAzo9F/mqZp6e8W463hgvHV7xVVhJKRbKvq0RAxbjlDwwa/Y8uSYxKJSJGp4N/TtkvA5XTjOVAZok//OT+weuQBnaTXOCiPqyBASJw7FklUgt1tpImXKeEB+ku1zuKjedozYa/rT8c2HUOg0nPlYjvFcuW4/mthwDt62mOPzl+OqMpFw0yDMh08TnN4ioG/irx8QiKEYPbwbSBJFX22WZcfEIZT/sR9lqJ5eqxeQ/eJXged0PocZj7EYj7EYRCWCIOJzWmifno4k+UA6eyhZV7by9324qi0k3DykwbzKf9pJws1D/HJDpkXdvADiru6Hp9bRYF67Ry6g+KvN+BxuIvp3wJxx4Xk5y2owH8kj752fyV70BV6bvA77rlvEqde/x1NrJ/eNHyj89E8cJVXEXtkLUa+h9mQhgijiqbUTM7oXhi1HAmPwWh3EXtOfsF5tEbVqznz0O1s7T+HQXa9Se6IQ2+kSzMfycJTITxwNGw830kU1e0745b4sf13VFmJG96By3QFS7huL1yYf+J/VRfG4LTYMGw9T/PkGPEZrYL9Vrt2HoFbKHlvBOhR6LfbCCnYNncvukQswH8oNHBy0euTagMyu2X08QPuUKePkWMeXkG1x112BMjSIjNsWY9p9IiDb3EYrripzQJck3z06UE9QiDjLavBYbNhOlaBNjkGfGo9x30l8dicugxl3teVvy47Ws29En5pA5KDOFH++np0DZ3PoTpn25sO5cpKgggq/p/9JdCkxaFNiUITpCW7fAvORXGKv6U/l2n3oW8eR88KXHHngLbx2OYZenTyQvD48NfLBaI83p2DJKeb0st+p2plF4tWynZkwvjeiVs2RhZ+wfsBs7MUGtl/3LCW/7iH3sY/Inb+M3CdX4MgrpXrtXhIeuApRrcJjseG1OgIJPESdhrCh3ag9UShfjPn5Xx0bTvkvu9k9csF5bZ3662zYfARlmKyba7POIIgiIZ1aknLfWPLe/hGf3XVB/t09cgGWzAIktxd1ZEig/Yvxb9w1/Yga3o2U+64k9+2f/O0fIPHmIShD9dz4w8vk5+ax7bH32T5yPpMn3U6QsQBFq+4oEtvjq60GtxNzVRkH8isY3jEFMaYlUm0NvopcPCd3s270LJRKZQPeqNNhdbxRZxf53B6S7xmDoFIQd+0VlP+8M7Bn6/gcAUSFAlGrwlFiQNciGvOR0+jTEtAkRVH2r+3kv/MT9oJy9o5cgDWnGEWIjtrMAgRB8McGV8s2YXI0Vev2U3u8kIpf93Js2vtsaDEJn8ON/Yx8cXvueB1FVYH18ljsaGMjOLPstwb7sv545TifZ23fjm8+iCnjFNu6P9yAH9zGWvkg31grJ7Hx+qjakHEB2+GaeraDvF4B28FsJ+6qvqijQwnp0JKiz9aze+QCTAdPIfkkEm4eQosHxqEMC8aaXUzV2v0B3ij+YgOuKjOGLUdxVVtAkmg1/XosWQUgSTiKqhrIeoVeS83OrAvK+vplJY8Xd7UlYP9qU86fUO3/Enz/Af9dCtXV1URFnT1EjoqKavSSsrq6mujo6EZl/k7dy4UgXez9ZDP+v8Ytt9zSIKPy1VdfTVxcHKtWrSIyMpK2bdty+vRpFi1axMqVK8nMzEQURZKSkpg6dSqCIPDSSy9hsVgYOnRog7iSU6dOZeHChSQlnc1GvGrVKsLCwhg7dizLly8nLy8PURS56aab6NevH1988QUHDhygdevWTJ8+nTvvvDOQjdrj8TBlyhR69+7NI488AsjJWtasWcNjjz1GSUkJb7zxBoIgMHnyZDp06IDRaGTq1Kl89NFHBAWd9Zw7F0uXLiUrKwu9/mwylMWLF/PDDz+g1Wq59tprARqM59tvvw389vXXX7Njxw5iY2OJiooiOjqaiRMnsnTpUnr16kX//v1ZtGgRd955J2lpaQ36Pvfva9asoaioiPvuu49PP/00kFE8JiaGxx57DK/XyxdffMGhQ4dQKpWMHDmSsWPHkp+fzyeffILNZsPr9TJ+/HhGjRrVYAwAK1asYPPmzSxfvhyNRo5zduzYMVavXh04YL311lvp3bs3hw4d4tNPPyUkJIT09HTS09Pp1avXRXlqW9/pdF02HVV4MOaj+Ryd+l7gSXX3z+ed/fBavYkTj60k+a5RKPFR8tlfhA/oSPo7UwNBsN1VJtQxYYh6DZrEaOpekLjLjdTsOIZxbzaiRknyvVeiipY/bJ0lBo7PeB91dBhtn78btT9mn6hRyRmm/zrA8UeX0n/3O3LbaiUSyM9AqkyUfLWJ4PQUIkd2RxGkxVVuJO+1bwnpkkrkiG747C6yZnxAl+WzqNl+TPbwDA/GZTBRvGo9+W/9SLfVj3F89jLs5UZ0LWMZuG0JjjL5Q/vo1PcYtONNlCE6FCE6+YbS46Xoi40BerR6+Coktxefx4OjsJLg9BYoQmXvNYVWjcsf80sZFiTfBFcYOf3Kt9TsyKTLshmowoOxHM0ntHsq1duPETGgo5y4wuHEbbKRNeMD0uZPlLN1ltegaxlLvz8XowzV46l1cPC2l2j18DWBeH6S14ujqIqc51fTetYNqMKDEdXKQOBrV6UJW24pIV1bo9D7vZ58Em5TLY6SaoLaJOKuNlP0xUbKftxJ12XT0SZGyXEi/VnRvXYXVRsOEXFFB5ShevlJSkEFpxZ/RersGwlOT0EQBUwHczgw8UUkl4eYcX3o8uF02ZMBcJQY2N5zKsl3jSLp9uFoEqNQR4eBgBz/s7CSklV/0mLKVajjIwIfvM5iQ+Dm27j3JCFdWgV4A1HE53RjP1PRgG4hnVvSfvFkNPEReG1OarZlcnTquwzYuiTgSVmX4TRzuhxioPX066h7noUARas3EdY9VeafKhPapOhA3DzJJ+GqNMlPGz1y7Dx7YSWnl3wve7N6vCjDgvDaXRy8bTGamHDSX7pHjrXkk/fP0UfeI3XWBNTRYShD9XIM1QT5hl6SJHwOpxz3qthAeL907GcqKftxO0mTRjaaV/TIHqS/dK8cM1UQwCeROf19vHYnafMnomsZC6KIx1hL6Q/b/YHW5aDxHmMtolYtJ47wSbirzQhKJcpQnRysvtIkx231e3oKgoDHKvOh5XAund56WE5k4ZNwlFWT/dSqRnyojg6T5+R04zHV4jbZcJypRJcSw8FbXrrkeolaNarwIEDAfqYCw5YjJE4cgrPCJHsTeL3kf/ArJas30ue351FHhIAoIHl8uE21WI4VENQmMXAo4Sw3ookJkz/mPV5UEcFyyAWPF0tmPqrwYEBAHROKo8iA12qnauMhWj0qewDZTpWwe8zjtH/2LhJuGYqoVYFPwudwc2TKm6TcN44TT3xCp7cfIaxnmpzIxeGian0GrhoLseP6yPFY/bHWvHYXtVlnKP56Ey2nXIUiRCd7aPkkrDnFl+yrPs9rk6KRXB6q1mdwdOq7dPt0LlFDu8p87ee9Azc8R4fXH0Ch1yColGjiIxFEAU+t/b/MU+ffK0b/XvGijgqTY2Mp5IN/XXK0/wAxE1eNhaTb5UtKr9WBQq/Ba3VgzSnhyP1vomsZS581z+G1O/2yScBRYuDIfW8galR0+2SO7F3mdJM19yNM+7Lp/sUCgtsl4zZb5ae0Epx66SuiR/UkYeIQBKUCR4kBUamQ5ylJft7xUvTVZiL6tOfY7I/o+/MzKHQaVH4vLUdpNdsGz6H11GtInX4dokqJIIogCuDz4jEWIijUKMOT2L5tG61TU7Farbz26iuMHNibG6+5EkVoPN7aSvB52TP+Tbosm4E+LQFBocBRWEnm9PcxH84lffFkEm8dhr24isyp7+E21tJl2QyC2iYhKBWBeIunX/uO0C6tiRrRDVV4MEWr/kIZoidqRLfA2CSPl+KvNhPepz1Zsz9C1zKWDq/eh75lHIiC7BGUV0bU0K547U6s2cVEDe0iy9mCCmy5pUQM6iTHBJYkBFHAdroUR2k1WTM/xFleQ6f3phJ3bX8EQaBm9wky7ng5YGekL55Mwi1DUejU2AsqOPrg2/IripHd6fLxrAvqIkEUkfyhTLx2+bWLQi/HWlXHhHHiiU9JvmM46thwObadyYppXzauGgtRQ7uiiggGARQaNY6yalzlRo7c/ybO8hq6fzZPjgcsyuuf985PnF78DZ3em0r8dQMAWXYdX/gpKZPHXFS2qaPDcButgdiGjqIq9G0TG8u2bW+gTYwKrImjsJJjU98j7fFbkVwegjumyHtIFPFYbNT490dTZEd92sffNAhliB7HmUqOPPAm1pxieny1kPC+7ZA8Pqq3H+PEYytkWyUiGEGpwGt14HN6yH72c9q/cA9BbRIRFArZw1wAr92JJjoMc3YxksuNoFLK+0kU0MaG47W7UIboQADTsQK2jX+awb8uwnU8n9z5y9B3aEnH756RXxqIIl67E2dRJWde/oqU+bcCoG0ZR+mnf3D8+a/RtYylx9cLA/rIVW3GcqyAjFtfCsxRoZXpX8dfXT6cTsz4voj+J/juajmmuD4tQY6V6vHiKDZg3HMCUa9pxL9h3dPos+Y5XNUWVGF6EGRv/cN3vXpR/g3p3ArJ48WaWwqSnMBE8vqInzAQVZiedd/8xJJl7+H1+bjx+nE8fP99nCouJyE+jiDRh+vg7/yyO5OdRbW8+dZbSLU1uA6tBZeD8rQRiCodmVlZ2Iwmhg0YjMrmwZpdTGi31njtLrwWe4DPE28bRvrL9zXQYXW2Wuelj8refl4ftrwyBFFAGaJHVKtQ6NQgiliO5LJ//JMA9N/xJrqUGNlmMNYiub14a+0Uf7GBllOvRRUVgqOoioMTnsPht2Pr7F9NXDhlv+wmon86XrvrvOOtk/U+v6cgPons577gzIe/ETOuD12Xzwp4ENZmnUHyetHERaBNjMJyvODsK58SA+H901HoNLKdWVSFx1RL6b+202bhbQ3Wq+9vz12W7eA2WhEUclnz0Ty8NifxEwagDNEHnm37HC6cZTWEX9EBd7WZ4i82UvbjDll+t0tGoVXjc3uw55dxbNr7JN02nMRbh+GqNuOx2Dl892sXlfWxV/eTZZtEYLyFH/9Ou+fvJijt773k+0/FX3G3/LuHcEkIqx8IvFQE2Ulo1Kiz4Rd27drF4cOHeeihhwDYunUrp06dYvLkyYEyixcvZsKECaSnywfvzz33HJMmTaK8vPySdS97vM2Hks34/xW7d+9m3759TJs27d89lP9v8GfcrZddR4330oXOA98/mHmsKVnOvE0cn/Jv3X/99/T1T6IpNBQuGRv0/FA1gYbuf/BhwT+dNa+pdGxGM5rxP4emyO2RmS81qa/NnR5vUr2m4J+U9U1BU+Vvsxz998B2nmzyfwcxgvPShc6B1fe/P+pZU/l38IfdL7vO9ocymtRXU9BUC+zyrb1/Fv9X5c3o8m/+3UP4H8V/wqHkpdYgOzub7777jieeeAKAH3/8EYAJEyYEynz00Ud07NiRQYMGATBjxgwWLVpEZWXlJeteLpqfbzfj/0usXLmS1atXc+ONN/67h9KMZjSjGc1oRjOa0YxmNKMZzWhGM/6XQ0L4X//fpZCWlkZpaSkVFRV4PB527txJ7969G5Tp3bs3W7duRZIksrOz0ev1RERE/K26l4v//Vc+zWjG/wDO5168fPnywHPoOowfP/5/NOZkM5rRjGY0oxnNaEYzmtGMZjSjGc1oxj8BhULB5MmTefHFF/H5fAwfPpwWLVrw559/AjBmzBh69OjBwYMHmT59Omq1OhAi70J1/ytofr7djGY04x/DH014vu2+jEzs9REinT8p0sXgbaLz+D/5jEIrXv5zdrNP1aS+mkKN/4RndqEK12XXsXibRsOmwPUPP2JQ/4MPnJqyZoom8tQ/+WyrKU9tmzqvZpyF+z8gNIWqietcpbh8v4Fo7+XrPYBhmYsvu86mTgub1JezCTpdbOJWaYpsM4pN89cI8zUt1ExT8E/qWY1w+TR0SE17Ut0Umd3U/fVPhrVpqi5qio5oKv+G+y5fdkRrHJcudB5UOnWXXSclzNykvvJNoZddp6nr1RReNDVxvUL/l8ub/+vPt5sSjuyfxpjyr//dQ7gsNHtKNqMZzfi3QZcSQ7dlM1CFB2E+mo/LYJaT3Xh9+FxugtISOf7yN+R+8FugTrt5N9HmkasRFCKWk8WcePVbOj0zSQ5kjoCz0ojk9ZH35CeY9p5A1Kjot/99VOH+oOm1ds688yPl/9pG+nuPygHzfRIlX6xH2yqeqJE9EFQKJLcXXctY9o19AlVkCO1euAdFsBZRpcRjtlGyeiOGjYdIf+0BRI0KyePl5GPLib9pCNGje8rJdUSBmi1H0bdJDASNdxRWsHfo3AZ06PHjM4T1bo/k81Hx806OT3+fyOHd6PzRLBRBGlwGCzu6TGlQJ37yOFLm3Yqo1+A128i6/XmsR/No/fxkwkf2xGd3IagUOPLL2DvpdQBCOrWk02v3owjWoUuOlpMqIGAvrODotPfx2l10efshQru0JnvxN5z54Fd0KTF0XTYDXctYBJUSyeNFVCuxF1ZSe6KQsO5peO1Ojk3/AMvRfADSFkyk5cPyGjkrTOwaOoc2j99K4q3DELVq8PmoSxqyc+AsADq+9RAxV/ZCodPgLK3GfDQPl8FMwo2DUWjVeO1OBJVSDsj/6FIsR/MCPNR12QyCO7XEXVPLtt6PIrm9tHv6DpLuGC4nq3C4yX3jB5InjZDHdKoITUqsnIH5RAGnZ71HypN3EXfXlQgKBZLbg6fGgttg4ujoOShC9XR97VFCOrdCEx+Ju9qMcX82x6a+R7tFdxI9sgfKMD1euwuPyUrm9A8C4zvfvI5NfY/OSx8lKC0RTUJkIHnPvqufJvHWoXKCpIhgkCSc5Ua2Dp0fWPf0p28nfnwfdC2i/cl4HOyZ+BKmjNPEje1FuwUTkXw+JI+P0+/9QqeX7kEdEYzX5mTPLYsxZZwm8caBpD0qJ+jyWh3kvfEv0ubdhCo8GI/VgahSoo4NR1Qr8bk8eO3Ovz2vNo/fSsyYXqgiQ1CG6kGSsBdVcXTK21iO5tHprQeJGd0TV5WZnUPnkXjLEDq8en+gL+vpElQhQXgdLjxmK6FdWmM+dBp1bDheu5Pj0z8g+b4riR7dE1GjQtSoAYniz9aT/cSnAKQumEj02N7gk/DU2lEEaVEGaTEfzUPyScSOkzO4+pxu3DW1eG2OBnPr8vFMuYwkUbF2H8emvofk9tLloxlEDuqMKiwIFCKSy8Peq57CcjSPzvXmtWPoPHQpMfT/7XnUUfIHka2gnNoThZx++yc6vngPoV1ac2rx15T/toeu/gD85qN5HJu2lMEH30ep1+B1uBrxlCYxis7vTUWTEIU2IQKv1Un1jmO4DGZir+yNKiIEn9uDqFJgP9Nwr5xvXu0W3UnCzUNQBmuRfD58djcZd76Kcffxi/YVPbw7olaNIliLQqPCY7Zz8NaXmtzX3+EpbXI0okaFz+Uhc+aHlP+4Q+7rrQeJ9dN+/52v0sOvUySv/GmpigxBGayTebHEgNtg4dj85ViyzgAwbN+7+FwudInRoBAo/+MAh6e+R4dFk0i49gqUofpG9bSJUXR77xG0CVHoUqIRBDkx1t5b5L0Y1CaRrn5Zevqcda7bYwDFqzeiaxlLws1D5OQr9fZKvzceIHFUDxxVZtaOeIygFjGMXrMIbXQokgS1BeWIKiXuWju2oir0iVGoFCIl32wh7pp+F+wremQPvHZnA55XBMcgqPX+JDlFPPnSG/TqN5hBgweTkBAPXo8/EY9PzupdT4d3XTYDZXgQlrrkdW75Y7n9i3eTWG9eR6a8jeVoPspQPd3emEJo+2QkCU68/A1tHr0WVXgQpqP5aBMiierbHntxFV6nG6/NieTxkfXUZ9TslV+ztJ1/E2mPXC3LDY8Pa24ph6d9gC4pqoEMzHnqUxxl1XStS9agVmLPK2eXXwf33/gKQe2Skby+BjzV+40HSBjdA2eVme13LaH/h4+iDg8OJLvRRISgDNGCT8JWZMDn8RDaNolNHR/AZ3fR5+dnUATp0KfGBXjjwC0vydlp2yTS2c8bOYu/ocLPG8pwOWGdMkgrJ5gxWRvolfo6tsUD42hx7xi0iVF4bU6qtx+7pL7UJEbR9eOZhHRqhaAQqD1ZxN5xTyC5vQR3bEmvH56Sk2xJEkWfb+DE/OWyzfXmw0SO7oW7yoRx+zEiR/ZEESonIRHVSpxl1SiCdXiMtUgeL6Wfryf343VnbYeUWESNCkdxFZXrM8h5/ssL8gYAosCAP1/CUVZD2ZrddLoM/ZD36ne0nnsTANqUWDmBmtdH8ad/BvRDcMeWpL92P2KQFleVCWWIHmWoHovfBo0Z3RNtUhSWzAKUwbpG9k1wxxT6/PA0iiAtXqeLjEmvYtx9gpBOLen59eOoI0NkW6/UwKG7X8dyNJ+WD4wjedIIAIpWb6Tij/30/+15VJEhCIIAAuwa+yReq+P/sffe4VFWW+P2Pb0lk2TSK4QWSui9C4iAvWGh2NsRaVIVj11REDsodlQsYEFQEAWUFnoNhEA6SSZ1kplMppfn++OZTBISUDjnO+973h/rurjCzOy2yl577b3XWruZDVb1y96g3rCeKgZBICQwb+qzzxI5skcLvdFUdn8btRBtcjSjf27UG7bCCvEBN4UcV7V40CeRS9F3TMR6ohB5qAZlbASOs5Xg84uP8JTXEDW6NyBQ8vkWTgdombJ0Ovox/fCaLFgzMgkb1Re/wwVyGao28eD34yqrRuL1IQgCpq9/o+rjDaK+X/qA+NiXRILbVMeeKxfiMVmDuiN6TG+QSsRHprw+6r/fRM0Ha0Eqpe0Pb+GtMFH56kfEL56NqlsHql9fRciVg9H264YrpwipPgSf2UqCBwSvjz3jFgV11l/tO04v/paC934O6rnQrikM/OFpFHotSMB+toojD7xBSKdE2gVtKRfZ8z/CW2+/aH3TtwnPdgf0TUj7eOQaFYIgYC+tpu50CQVf/Un6gtuQKGT4THWcnPkePT6YRUiXZPwuD4LPj0QiwVlmov50Sav2eWvyG3vdQKLH9A7afYLPT/lPezg54z2Rzw9fTdLdY1EnRCL4/Jj+OEbmP94menx/2s+9FV1aEi5jDR5LfbN15f8y/G/PVfrfCJdzSv4NmDp16r9Uv7Kykl27dl2wzM8//8zkyZOx2+1/2d4PP/zQ7PNTTz11wfJ5eXl88skngPgi9bkhyn8Xli9fzrRp05g3bx7z5s1j48aNl9TO3wWj0cizzz7LvHnzmD17NitXrvzLOv8qrxpoeS7PCgsLOXz48EW39+yzz5KXl/cvjelcmD9/PoWFhQD4fD6mTp3Kjh07gr8vWLCA/Pz889a/GBodPHiQdevWAbB//35KSkouaczng05PTaJw5S/sHDwbmU6NYUhXdg6axal/rgKptJlRABDaOYl2D07g+PyP2Zh6D8rIUHq//Sj7Jr3KHyPm4qq2cPjRdzk6ayVpr4svgoUPS8eWVYTLWM3Jh15HIpMSN2k06pQY8p75nAPDZ3P46idJnnY9oelt2TNoJrkvfIXP7sK85xRIJaS9ch9Hp7yC4PTgNlnJvG8ZsTcNJe2V+yh47TsOjJlPwZI1dH79EbSpcey7Yi65z6zCU2UhYkhXjk16mcx7XsNdXoNE2fwuKGX6Deg6J7O9/V0cufk5dF1SAn3eT/bcDzh4zT+R67VoOzW+VK8fkk7MHWOwHs1hb5s7yJnxNu1eeYjw0X1Qt4vnyJDHsGScQBHZ/IY47enJ5L72PfXZxVRtPYLf48P4/U6qth6l65IH8JjryVr0WTO6d3xqEqXfbsdnc2I5eAZ3pZnqrUepP1VM1Ohe7Bo0i6y5H9J1yQMAqOIiSHn4Gk7N+5CtyVMQPF56fjoXbWocmQ+9Sd2RXKwnCqn4eS8yrSrYj/Gb7VgzC/HUWNk9eBZynQbDkG4cf/BNcl7+BiQSij/ZTN3xArosub/Z+Gy5Rip/2Y/g9ZI4STT8PXV2LIdz2ZI8larNh+j41J0cnvQKB299kbCRPcmd/hbHR89CIpWSsnAyof3SqNt5nJPXP4GzsAwkEmo27gWg7fP3Y/rjGHXHC8ias5I9V8zDa7bR6fm70KbGcXrRp9jzynBX1HJq7ofNxncuXl6zjcRJo8l86C1yX/6auqN5FH/0K2Vrd9D9/eloU+P4c9BsTr/0Dc5yc4s5U709E1eFGWt2CfnLf8ZVaaHPBzPE33acYOeoBewa8wTHZ6+k59uP4Ko0sylpKtW7TgbLOYoq2XPj8+wctYCc138gfcVjFK3cyMGbnkPbNo7afdnUHcmlLrMQj6X+ovAybc/kzHNf4iiuwmk0Ub5uD4LbG6xr/GY7h+4IeGVJJXRefB85L6xmS8pUfHYXlZsOUfHLPqo2HyR70WdUbDqAwhDKnkEzyZ77IWlL7qfsm+0UvPEjMp2aPcNmc/jWF0iYNBpdYI4ULd/A/lHz2TtmATKdulGmQjTETOjP/glPkfvy1yCRsHvwzBa4KQ168l5dgz2/PIgXQNm323EUV2HafpzyH3fjqbMH65U2xQvo/vajuCrNHLzzFSo3H0Qil2HLKydh4ohmc6zjU5MpWrkxSMO+a/8pbsBOF7cqU4LXx5lnvsCaWcCpBR/jsdSjjAnHMKQbrkoLxm/+ACD7yU+xHMm9IF4N8lu4YgOWI3lYMwup/PUg3VfO/Mu+suZ8gM/mAkFga/IUTkxf/i/19VcyVb4uA5/NReHyDdTsOim+Mh+Akm+2cyBA+85PTaJg5S9sHzwbe2EFpl0nsRzNp2z9Xip+PYTXbCP39R/ovqz5JU99ThnHZ7/P5pS78Jrr6fL8XWhT4zl07+scnLq0RT3B6+PUM1/gqqil/owRe2EF5qN59P5AxOdcXdrA56P3LkOTFE3Jl1vZO3o+8beNJGJoNywHz3DwxueazZX8b3fy5+QlwTEOeusRnFUWvkmaSunmQ0jlckp+OYCzqg7LmVJ+HfskB29+jg5P3M7Zj35tta/Qbm3YPailzPudVryWsuDne6ZOZvxVY3jwvnvwWcoQBD9+tw2/y9aMbh2fmkTRyl/YPXg2HnN9cK5EjelFeL9OWA7mcCCAV8Makf7i3VRtO8Yfw+eyfcwCkm4dTv7Kjfwx5HFUkaGEdW2DvaSKzEWr8Jht7LhS1Gc9Xn8QgJDOSaQ+OIHCz36nart4GFd7MIf0Jfe30IFdX384SPsjU5ZQ/dth5OE6ANrNuQVVrIGtSZPJfuKTZjJVuGYnOyeJtO/x1B3kfLCJX4fOob6ggspdJ6k5lk/OB79SvGEf7jobmS9/S+2eLLxmG36Xh4M3v4DbVEf96VLqjuVjPVlIz4BseM31ZC/6jMKgbDTSsP5UMabdJ5Eq5WQv+gx7XjnuCnOzNTakcxJJU8ZQf6qYrMdXYj1ZhDIq/C/XS8Hrw2dzcnLWe/zZ+QE0KTGkzr5ZxPGj2ci0KnYPnEHBOz+ROGlUUJ9WfPsnJ+58CZlOjaZdPLlPfYKzoAx3eQ3Hbn0OX52Nmi2HMG3az9GrnyTh3nHoOiXS8alJVP9xDGtWEeXrMjj7yW8UvffzBWUDoO2DE6jPMQLQdfF9nH5hNb81WR/Kf9lH5eaDZLWyPrSZcQP7xywgb/E3SOUy3CYrJx5+q9n60OX1h8l98Sv2XDEfeYgWZ6mJ3U1s0Lpj+dRlnUXXMbGFfQPQe9VcyjfsZUvyFCrW7SGsVztxrG8+gtfqwLQ9k9PPfoEiPISuSx4I8Gs0e8YvImP0AqLH9qHXB7NwVZrZfcU8TDtP4A+8UH4+vbF78CxC0pLwO91kDHucnBdXo02Na1VvNJVdgAFvP4Kr0sJ3iVMxbj6EVCHqjbzPt/L72Cf5feyTZL78Le4aK4UrNrB78CzwC5St2cHeMQvIW7qWyBE9yBg2m0O3vkhiE1qa1m4l767nkOrUqNvGkzXiEUxrt6JMiOZY2kSK5r2DOjkGy5+HyB43k7Ax/VG1jQdA2zGRk7NXsiVlKm6Tle7Lpwd1hy41nl1DZiNVKvBYbOwePgf9tSNRtk8m4u4bcOUVA+AzW6l48X1qPv4eVXoHlO2S8JRWUvnKh8gi9BTftZCMMQuDB5Jw8fsOgL6r5lJ7OIeqP49TvPoPKn8/RPqSB7AXVbH3xufZNWoBua//QNdlD16Svilas5NdAZ51f+oOKjOyqDmUS8X2THI//g2P2Ya9uJr+bz3C7nuW8fsVCzj+4Jui7nj/Z/7s8iDmA2dwV1mwF5Rj2nWyVfu8NflNmDgcXWo8Jau3IXh9WE8UcvDm5wntkgIEbPoHJlB/qpiTs96neutRFBGhJE4ajS27mLMfbsRjrufYva+1WFcuw2W4GLh8KPkfgKqqqr88lNy9ezft27dn//79f9lewwtHDfDiiy9esHz79u2DORT/lUNJEA+0li5dytKlS7n66qv/Vh2f79JczD/99FOuueYali5dyhtvvMGECRMuqZ2LgQZansuzwsJCjhz5z70ydyHo1KlTkIdFRUUkJCRw5swZAJxOJ5WVlbRt2/bf0le/fv248cYbAThw4MC//VAyclg3KjbsA0DweIOeLdXbjiGVy5Aqm4fMhnRMRKqUU/rDbgSfH/OxfKQqBfazlXgtdozr9hA3rh9yrXi7CBA1vj+Wfdk4Csqp2XIYiVyKZX82YQPSqA/c5vlsTgSvD/PebAAq12UgVSmQKOSEpCXjKKhAGanHXlBO+dodRF7Zh4p1GSgiw5CFimEocr0WmUZJ+dod+O0ujF9sRRaixmtz4iyqpHbXCao2HUAeom2GU8KUKzF+vgXB7aXuUA4yrZrIMb2xF5RT+VMGnmoL3jo70eP7B+vE3T0Od3kNVd/+CYD5j6PI9TqibhpK1drtKOMNaNOSRW/JpjQUBOShGiKHdUMZEYotpxTjmh3ou7VBodcikUqpO5of9HQBMAzrRtXvh0UPQr+A3y8g06qQh2rxO9woY8KxHMpFrteijAkHQKZWUr3tqOiVWGUmpGsKZWt3ED2+P8Uf/4pcryNicBcEjzdYx7z3FPqe7fBaHQD4PV78Pj8124+jax+P3+HGlmsUPUn0umC9yBHdUcUbKF29DaexhpgJYqJldWIkxjXiYX19dsCAdbgRvD78TjeGCQNBJkWqUaFun4ivzk7Vd39Sf/gMErkMeWQolp3HkYVoCB3UldLV2zAM60bFugzRU3bNdqLH9W+Bl6O4qtn4zsXLuGY70QFPvejxYv3Y6wdRtHwDyuhwKjcfAuDs51uRaZVIZM2X6ertmYT1akf+ip+pPZSDo7gSZZQeVUw4Pnvja6IyrQqZWkn+CtHAzl/xc7Bc7cEcvBbxcKH2UC6KMB2VG8QDWJ/TRfRVfSn7fhea5Cgq1u+9KLxqth8n+qq+eOvsVG48gEQmRSKXoYgIRRkTTu3ebDxmse+wPh2QKuQUf/o7gsdHxfq9xN80hLjrB1O6+g/qjuajTY2j7ph4yVJ3KAe5Xoc9v4yosb3xu704iyqx7DuNz+Ei9tbhIg71jiAddO0TsBdWiHM0TIff6aY+qwhdh0T8dhfKqDAsgXYbcAvpkkx5gB7n8stbZ6ds7Q4iBnbGb3e2ihdAWO/2FKzYgGn7cQqWb0AZpac+14gyIqTZHDMM6xakfdXWI+h7tcP49R8oo8NblSl3pRlrZgGGYd0o/24ntpxSJDIZfp8fXYd4JHI5focb68kiwvp0vDBeAfnVJEZR/NEm5HodNbtPItep/rKvpLvHYi8ow28XdYBp29F/qa+/kqnYGwZTvm43lkOi7EoVckK6ipumprSPHNaN8sCakvvmj8Rc1ZfStTuo+GU/gs+HXK/FdrYSdbyh2bwyDEoL1itZs4PYcf0oXbsD88EzmHZktqjnqjRTl1lIWO/25L/7E/U5pVT9djg4x9zVdVha4bOuYyLm/dlEjemNEPBCkqoUlK3dgeVQTrO5UrUvG3dtfXCMkb3acSqwYT713s+oo/Sk3DgIc1YRCp1anPc6NRKZjIqf9rTal9NYA9BC5gWvE4RG349OnbvhstYEfnMhkUiRKkPwuxrH04BXwxpuXLMjqH+jx/cT9eTaHVgO5QbwCkGTGkfkoM6c/Uo8PBc8PiIHdqbsZ7ENXfsEnBW1IEDt/tMo9FpUMeHiBVYggrDBDlCEaChds4PKLUeJHNIVhV4resQGQKZVIQiNtDfvPUXZD7uDZWJvHEL5OtFTyfjVH81kqnpvI+1jhnWj5GfRNj/11joSrupD0dqdmA7nIpFJUeq1tL1jJGU/ZgT79tldhPVuz9kPNyKRyyhbuwtFlF6cV9V1LXRAAw0L3vmJiEFd8FrsRI/vx9mPfxU9dYurg2usrmMilkM5RAzuQsVPe6jNyEIRGfqX66W70kxoelsqN+zFZ3NiPVVE1JjegOg9Zs8tw1FUSclnv4NEQtwtoj617D2Fx1yPLERDxZrtRI3rT+lHm0AiwVVUgVSjxrLnFKr4SHw2J/acUlRxBgzDuqHrmEDBOz9R+s2fxEzoh7u67ryyoYwJRxVvIHpsH0pWb0Mepmu2PpQ3WR9KLrA+KGPCSZgyBlelGUd+GVU/72u2Pmg7xIsXzoC2bSy6DgmAaHNItSocRQEPwYB90tS+kYVoUCdGkb1QdPQo/eZPIq/oCYAyUo/f7cG4dgfuSjP4BRQRIYT164T5UA5+hxvB56c24xSh6W0oWLEBW46R3KVrkSrkKAyhrcpG5Ya9yEI0yEPUwYvm6Cv74Kmtb1VvNJVdAEOvdpwO6I3TK35GFaUn+YZBFK9rlNeUG4cg0yob7QCbg6gxvQBInDwGe0E5jqJKzPuy8TlcQdmw7c/CZ65HFqKl5ntxTqvbJ+KrtyOPDAOvF7/bizIxFnx+rHtPEDZ+kDiPOyVS8dMeAMrXZRDaNTmoO4xrdxDWpwP12cXI1EoUEaHU/bKDsBvHEHJFfyxrN4vjrLHgzMwBrw/d0D7UfPI9CALOE7lIJBJkkeGcCxe775CHaNAkRuEy1lC6dgcl3/xJSIdEcV6erWxiS+Wgio/8t+gbZXgIRWt3cuqtdYR1TUah16I0hOCsNOMoNQHgrq4L6g6f3YXf40Xw+5HIZWiSolu1z1uV31G9MK7dQdKUMRR/+hvyUFHfyLSNa7NEJiViaFeqNu4X5WTTAaIn9MeWU4q+Z3tR3mm5rlyGy3AxcDl8+xLh4MGD/PDDD3i9XkJDQ5k+fTrh4eFkZWXx6aefAiCRSHjuuef46quvKCkpYd68eYwcOZJrr722WVvl5eU4nU6mTp3Kjz/+yBVXXAGIB0yffPIJeXl5SCQSbr31VvLy8nC73cybN4/k5GRmzJjB1KlT+eKLL3jjjTcYOXIkffr0AUTPxr59+xIaGsqGDRu47777+P3335FKpezcuZP77ruPd999l7feegu5XI7dbmfevHnBz38H3G43H330EXl5echkMu666y7S09P5888/OXz4MG63G5fLxciRI9m/fz9+v5/i4mKuu+46vF4vO3bsQKFQ8MQTTxASEtKs7draWiIjI4OfU1JE5f3nn3+Sl5fH/feLtzGvvPIK1113Hd26dQPg888/5+TJk+h0OmbNmoVer+fZZ5+lbdu2FBQUUFdXx7Rp01i3bh1nz55lyJAh3HGHmBuigZZNeTZ06FA2b96M2+0mOzubm266iT59+vDJJ59QXFyMz+dj4sSJ9O/fH7fbzYoVKygpKSExMRG3u/XcdZmZmXzxxRf4fD7at2/Pgw8+iEKhYNq0aYwcOZJDhw7h9Xp5/PHHSUxMbFa3c+fOHD58mHHjxnH69GnGjh3Ln3/+CUBubi6pqalIpVJ27NjBpk2b8Hq9dOzYkQceeACpVHpeGm3cuJHff/8dmUxGUlISs2bNCtJ62LBhHDx4kKysLL7//nvmzJkDwMcff0xdXR0qlYqHH364xVgvBApDKJ46e9AgkOvUyEPUwd+dZTXiYl5lbvadaGRr8Tvd6LukIJE15gVSRetJum0E7R+9lhNTRM8ZVbwBV5mJ0J7tGXryY9yVFpxFFajiGmVLnRyNMiqc2oys4HeuMhNyvRZFlB6n0YQ6zoDTaMJlNKHv04G6w7lYj+bR8ekpdHxmChKpFFtuKc7S6mAbfocHwduYp8ddaUaiaJ5rSWkIRRkbTt9NL+F3evBZ7YFQCFOwjOD1oopr3ERr2sUj1ahImnULsXddRdFzq3CVmVAnx+IyVpP6/H0UvfgF7Zf+A6m60cA69c9V9FuzCHmYjvD+nTg+7V2cxhpU8QacZeJfV2UjvRWGULx1dlylJgrf+5lOz00BAWynziLXa3FW1KKON+CuNOMsq0Edb8BZXInHXM+wA+/id7ip3Z9NaNc2OEtNqOIjcJaaxENgnx9XZWN9hSE0eBgB4ua6QR5U8RG4KmpJvPMKSj7fgjImDHW8Ab/Xj0Qp58zzq5GHaPA73cFDA3W8AWfAeIu9fiC+egfqeAN1x/Kp/e0gCY/dTOxd47BsP4YsVItErcRtFHnnsznxu7wIbi+qNrF4TXV0f28G8hANXZY+SPZTn+E01qAI0zbDy1lmEvsN/G0NL6exJjhGVXwE8vDQ4O224PUheBrlxVVhRhUT1kxeFIZQBL8fR3E17adfR+WWo0QMSEMd4F3shH50XnQHyugw/G4vjuLqQL8mEAiWa4DUB8Y18qO8luLPfqP93Il0fvk+fA4Xpi1HCOvT4aLxkmmUhPXtQMlnv6OMCUMeogn0bQnW0XVIwO9yB3VAfa6RuJuHYs8vw15QDogbAm9d42Gfq8yEKt6AKjaiGa3c1RY0bWODn9s9cTvxt49EIpeS96qY20gRIaZw6P3Nk4T17RiUCVF+RdwErw9vnR0CY2oNrwaeeaz2IF6OJng15VFDGwiQdOdIij/fGiwn1arwNtGBSVOvBJ8fd5UlEO54AZmqs6NKiCQ0PRVHUQXyEDX12cWE9kjFVVFL3C3DUSdGYjmSe168WpPfxDuvwFn6133p2os6SBaqofeXCzg1/6ML0vBv93UemVJEhGDLKSVx0ijK12UQNaYXoV3bUJtVHCwvkUmbrSlN+203/XrK1u1BFRNOm7uvpGrb0cZJJQWZVs2QTS9y9outVG09GqwXHEtZTYt6DXz2u7zo09uS/eLXdHryjhZzrCmfbdnF6NKSENw+pBol2tRY/C5PsC9nmSkoU5gaDxaUBjF02FYiypSjrAakEtx1dk4s+4ERn83hxiPvogjR4K6yIHh9rfblLK1qglMj7c8FiUyG19Nov4iXfH5okneuQTaEVuaKOt6ATKNsgpe4nof1aofLVEevtx5B37UNdaeL8VjFNmKv6hvYVDdexPjdHob9/BzyUC0HpiwJtiWRSdEkR+OqthDWMxWlIYS6E0Wo4w2E9+0g6sCoME48+jadX74vOEZXZS2SQDh7g0w1gM/uJLRrG8g2Npcpiy1Y31FWg0KvxW400XnadRSv34smLoLYYd04M/v9RtpE6ZEq5HRefB/FH22m+s/jpAX0b1N6y87RAU6jSCd3tSW4hgXX1sDf+uxiOiy6E1+9A4lSTtSVvVGEavEHbI3zrZcN81Lw+VEnR6NtE4fXag/S2e/2ABB73SCQSNCmxjWXCYUcl9GEMt6Ay2jCVRb4f5mJ2DuuoPyLLaiSowlJT8VeUI63zo62XTwRAzsTPa4f2vZx6Hu1O69sqOMNtJ1+A6cD67lMp8LXZH2w5RqJ/5vrgzohEolCFgyPbbo+1GcXEzW+HzX7zyD4/agTRVtQodeiig0n77XvGDS+H15r0/VBpL1Mq8Lv9dL19YcJ7ZaCLdeIOkGs7ygsJ6xfJ9JeuFv0ODt1Vkz3Y67HMKgLiogQfE43MePFPVrT9UFACKb6aE02NG1icFXXEda7AwO3vILSEIqzvLZ1vVH913rDY7VTXyBe1sk0SuJG98BdXRekteDzE9avEwN/W4zCEEr9qbONNK62tJQNuQx3mdiHIi4Sb0UNirhIHKfPIlUpcOWXIFErCRvVF/vx3Ba6I3JEevD/DXLfYHNL5DLU8Qa85dWEPzaJ0lmvINM1z0mpTE1EIgHHoSwi7rgmgIOPxHcWEVnvofiLrZR8sfXv7zuazNHQ7m3xe71Ej+6FYUgX6o4XoE6IDMpEg65PnjSK2t0nCevb8V/WN5rYCOxGE46yGjRxETjKaoge2g1rTikjv1+EPERD2eptjTSUSogcno5Mq6Jw+c+EdE5q1T5vTX4b1jqFIRRVbDiqmHB6fzk/KP91x/IpXvU7HRbezvAj72HafpzKjftJmjoGEPWN39W4LjSsK//X4XL49r8fLntKXiJ07tyZl156iSVLljBkyBDWr18PwPr167n//vtZunQpzz//PEqlkkmTJtGlSxeWLl3a4kASRC/JoUOH0rlzZ4xGIxaLuLn57rvv0Gq1LFu2jNdee4309HQmT56MUqlk6dKlzJgxo1k7Q4cOJSNDvPnyer2cOHEieEAJEBMTw9ixY4Peh126dKFbt27BsOSMjAwGDhx4wQPJL774Ihi+ffbsWTZvFm+rli1bxsyZM1m+fHnwIO7MmTM89thjPPPMMwAUFxczc+ZMFi9ezNdff41SqWTJkiV07NiR7du3t+jrmmuu4bnnnuPll1/m559/xmaztShzLrhcLlJTU3n11Vfp2rUra9euDf4ml8t57rnnGDt2LEuXLuX+++9n2bJl/Pnnn1it1mbtNOXZjTfeyO23386QIUNYunQpQ4YM4YcffiA9PZ3FixfzzDPP8OWXX+J0Ovntt99QKpW89tpr3Hzzza2GUTccXM6aNYtly5bh9/uDL10BhIaG8uqrr3LVVVexYcOGFvU7deoU9Iw8ffo0Xbp0QaFQ4HA4OHPmDGlpaZSUlJCRkcELL7zA0qVLgwfRF6LRTz/9xJIlS3jttdd48MEHm/WZlpZGv379gp6ycXFxfPDBB9x33328+uqrTJ06lY8++ugv+dMMzs0xLpHQMpdy8y9sBeV4zDYGf/skA79aKBpYTYpYjhdQ+v1uDty7jNQFtzd2JED1pv3s6fUwslANiqgwhEBFmVZNt4/nYj9TjM/hatZfs+5bSc6v65zEmadXkdHnUXKeXkVI1zYt8fyr/NBSCbIQLYcmLCL3+S/E8O1WQGjSkEQuQ6KQkzd/JUXPf06nD+YEfwvtl4an2oLteH6L/lPuGUvuq2vEfJBnSkmdfkOgjND8b7Aj8Y88TEfM+L5YDpzBWSLeoKoCRkfTt9IEQUCu1yHTqtjV/zF29HwEmUaFRC5r1qAyOgzTH8ea17+gPEhQxoQjeH2Uf78rWC/yih4IPj/W4435a859uy111o0IPj8+p1scX5gOXfd2VK35k8O9H0CqVaGMj2xWRxEdjrfWCoKARCZD170dpWv+xGk04bM7G+l2LqGa9H9evJqNUYJhRDrlDR42Elry4FyWBNpLum04gtdP+cb9zdqs2HSQ7cPmcmz6e0jPOQA/lz6RQ7uScMswPDWi/pOH6Yga2ROfzcnRe15DIpNiuKLHJeGlio8Enz/Ir3P7BkDashGpUt5Ij/NBIBdqy+8b/5u/+Fv2jlmAt95J8n3jxVFJJEhVCk48+g6Wg2eQh+nQB0LvguP7C7xa8Kw1vFppQ6qQifnWmtCjabGosX3w1FoR/EKLX1ulvURCz48f58w/V4l1BDg56300ydHoOiYg0yiDIYHnw+vcAWuSYxC8PjEv71/0JZHLkCpk2HONFH24kR4fzvr39HUONKV95KieLXTA34HE24YjeH0Yv9+FIkxH7Lh+ZL/wVfD3g5OX4DSaODDpFdrcexVhfdq3aKO1emIqOAmdnriNrH+uwmdztjqupmjZckopXvU76uRo+nz9JN56R4sp33obrcwVmZTyPzOJv6IHtSeLWNf7MQ7e/DyKyFBkIZrW+/I130qdn4bN+5NIZQge+4WKtNLeuQUEJDIpYd1TKfzsd3aMfQKfw40iXIdMo6TjrBvFPHZNmnCZrBx84E0O3bOMtAUTAbAH7IDwPh3o8uwU6s+UBneIgiAEdeChe5bRdsaNrQ3yvAj8XZlqM3E4gs/H2e93ozKEYj5ZhLeJpzSCgN/l5ti9rxPWpz269nEX1f75xiUIArYcI8Uf/4oqzkCfr5+k/mSRaB/8xXrZgK5Mq6Lnx4+T/9p3jYetJdVokqMZ+NviYP7VVgUTmttCgnipK3j9VG86QNeP5pL39Kf47OJckMplyMN1HLlrKe4KMz0DeqI12QgbkIa72kJdcD1vfX0o+zvrg1SCMios6PnXMFaAU7PeJ+neq+i3dhFIpUE9qWkTi9dibxZxcK59I1HIkSoVlKz6nb1XBuQ3MhQQ6eAsruLYfa9z+unPCemYCAjYz1aR/+56+q1ZRL+vn8Cafb6Io/PLhlQuI6RzMp5aK/uuXCgeLLdy8NNyLWpdb1T8kRn8HD+2DzVH8sHfWPfYPcuwF5RzeNJilFF6Mcd1847OO9Yg3wSB8PGD8TtchI0bRIcvnsVxqlCUuSbDSp11I36fH4/F1mozDXipurTD73ThOpnbvJhahaZfOt6a5g/hOE/kYpy7lEOTXiHl3quIGNT5kvYd0gDPHaXVZM5aidfhRhngeQO9DUO7kjxpFPnLvmtJjkvRN02LCqBNjgYE5DoNu6a8xs47XxHztjfYeH4By5E8HCXVhPVpH/TO/Dvy25BSSiKVIAvRYDmWz9kPNxHSJTloM0eN7oWzpFq06bUqYq7uf45d9DfxugyX4QJw2VPyEqGmpoY333yT2tpavF4vMTExgHhY+fnnnzNs2DAGDhzYzNPvfJCRkcHcuXORSqUMGDCAPXv2MH78eDIzM5k1a1aw3LmehOdCr169+PTTT/F4PBw9epQuXbqgVCovWGf06NGsX7+eAQMG8Mcff/Dwww9fsPzUqVMZNGhQ8PO3334bDKtOTEwkOjqasjIxL1GPHj2ajblbt25oNBo0Gg1arZZ+/cQwn5SUFM6ePcu5MGrUKHr27MnRo0c5ePAgW7ZsYenSpRccn0QiYciQIQAMHz6c1157Lfhb0/6SkpKIiIgAIDY2FpPJRGho6AXbbgrHjx/n0KFDwUNDt9tNdXU1WVlZwbD2Nm3a0KZNy0Mqo9FITEwMCQliyMjIkSPZvHkz11wj3u4NHDgQgHbt2rUazh8TE4PX68VsNmM0GklISKB9+/bk5ORw+vRpJkyYwIkTJygoKOCJJ54Ijk+v11+QRikpKbz99tv079+fAQMGXBB/p9PJ6dOnef3114PfNYz7XNiyZQs9e/bkgw8+oG+T7z0mK6roMIZsewUE0Sj22hpf8lPHG6hrSHweALfJikQqZeeEpxB8fgZ8Ob/ZJksdH4mzvJaavdmo28ahMITiKjOBRIIqIVK8VfT70XVMonbncSRyGd0+mUPF9zvRdkgQPYsCbaniI/HUWPFU16Eeli7e/iVEokqIxFVeiyohEm37BKp+2Y8EqFy/h67LH0OdGIUFMbxeqlHgb3LwoowJbxYaDeC12LCfEY1U65E8JDIpTqOJiGHpwTISuRx3eW3ws6vMhODxokqIQh4egjLOgDLWgOnnPYT270xIj/b0GdMHVXwkfo+XHsuncXzacpImj8GWZ0STHI3x2+3E3zwUdYIBV3mt6HXSpI8GHimjwxi89RVkIWrM+04jC9VS8ct+UqdfjyIqLFhHHS+2EzEwTQz9unEIiZNGizj7RG8EV1mN6JUaE07ZdzvofuXMYH2PySp6CkSHMWjrq83kQaZRoYzUc+D6p4N8dpXXEnPdIOQ6NcMPvINUrUCu1wbDOJ1lNcTfMpTQ9LbkvPg1vb+cj6u8lsgR6fidLhRRetI3LUEeFoLP7kSotaJMiAKZFGV0OK4yE+6KWhAE3GUmav44Lj5I44eUBycQe+MQvHX2RrwSI4PjavjbgJc8VBM8sGigN4CrvIb4W4ejax9P/MThSGSyZuH2qthwhMCGqc29Y0kOJMqXKuQYhnZl5+iF6Lu1AQnBNpuWQyIltHMStftPi94cTcqFdk2h++sPceDOVxjy83Mk3z+ONo9cKz6OUWdHHReO7Uwp4X07/W28JDIpg7a+iqZtLIJfoPTrP4L8ksikLeTLdqYUqUoMURd8fkI6JiKRyygPhHQBeOsdyPViTqake68ibEBnur4zDVdFLZrURs9IZVQYjqKDLeRXplbS9rHriRnfT/RsrHfiqbHiLKmGAQLK2AbPLhE3j8kqPtATCJtvipcqIZL6rLMYhnXj9JOfkjh1TDO8EiYOR9s2lv5rFiGRStEkR2HefzrwwJKMzNnN8yL77C7kei3J948jdfYtwY1f+wW3I9Oq6fDUJJSR+ha091rsqJOicKsVtJtzS3Cu2AO5VaOv6kvZ2p3oe6S2wCv+9pFo2sbS9/t/NpPfuFuGoYqL4NDEF+jz9ZN/2Ze7ohbB40Pfsx012zMR5t6KJin6X+rrXJlKeXACmqRoBm19FcHnR9+7A7sHipexMq26mfcOiN49SkMobe4fR/Ik8ZErv8eHYWg3do1eQGjXFEK7JLPvphfwNAlvrM8uRqHXEn/DYFTRYXRf8gCewHgb5krTem3uvUqcY4FDbsvRfCo2HiC8X8dmc+xcPjfIuWX/aRzFleKDEpF60Sso0Ne5c6XtrcMIbRvLqG+fQCKVokuKonr/GbSJUUjkMgq+30WPebdy6l3RFrEeFXNY69KSqDuUg2X/aWr3nuLIHS8zcMsrYh7QADSVKQCpKgRkcuThiQheF3JFE/tRKsPvbB663cDnBrwa58orqBMisWYVNcFL/M16sghnWQ3mI+I4S7/bScqdVzDi98Vo28bid3uRymUglTDit5fxe7w4y2uxVpjRto2l3WPXkXDTEBQRIZR8uwPTzhNEj+qBy2QJrkENULM3G01iFPJQTXCMiXeMQqqQM2jrq3jM9eg6NkZ3nE+mFJF6Otx3Fal3XoFMq0Tw+IgZ0oXfrxRfH9cmRZH72RYAku+9isQG/SuVojSEULM7S0y/cgHZSL5/HIkBmfXWO5DK5aJ3U2JkEK+m+BV/uIkOC29HrtcQfXV/3JWW4FHK+dZLj8mKPExHj0/nUPb9Luqzzwbbc+SVg9fPvqueQNsuntTZNwXTXgDEThyBTK2k8/IZ1G4/hiohElV8JPoBaSjjDGROeomuH8+h8oedmDbuxyPIkOu11B3Pp/KXA6gTDPg9XrSJschCtVhPFraQDW3bGGLG9SV6TO/gei5VyoO80wXWh7K/sT747C4Ejxd3lWjRNV0f7LlGjt7+Mj4kjClYBcCgra+IaWlCNAw/8A7K2HCkChlRo3piPV4QpL2rrAb8QmPI+JE84q4fxKCtr6BJiqYm4yTqxEjKf8ygx8oZKMJDcJXXYjlegEylIGnKaPEBFwiuD+oEAxIkuE3NnSOa6g2n0YSn2oLf42XQ1leRh4cgeH3n1RttJg4jpG0sI79p1BumJnqjqMnlWMqNgyhcu5M+L0wN0lqilIkyU12Ho6QKTXJMsLwqKoyqwuZrLVIpbd96HK+lHvvxXDTp7Qjp15mwMf3wVJrJvfOfeCtriZ8/BU+ZKag7Eu4YSfTYPuS8/E3wsrdB7h3FVagTmsh/tw4oEmJov+1TJCoF0hAtbb57A2mIFnmMAcHjJfHdfyILC6Htj2+LDxZWmnBX+6jceICw3h2o3Zt9UfuONvdeRco9YwHxQkmMPsgj9qq+wXGJttTDHLzzFdz55c104sXomzYTh6FLjkYil1G15xTawKMyAJq4CHI/3ozP4cbncOFzuKjNyCL+5qEM3vYKggDOkmq8Vgc1u7OIGt0LdWxEC/u8QX71vdvTZekD4qNMfgF1YiQeiw3bmVLibhiMaXsmEpkUv8tD5Ih07Pll4tgFQbQxxvdrtGPLatCkRDehYWQLPXcZLsPfgcuekpcIn3zyCePHj2fZsmU89NBDeDxi2MONN97II488gtvtZtGiRZSWll6wnaKiIsrKynjxxReZNm0aGRkZ7N69O/i7pJVbrvOBUqmka9euHDt2jIyMjODB04Wgc+fOVFVVkZWVhd/vD4ZI/1240G2ISqVq9lmhaNxsS6XSoEemVCo9b95Jg8HA6NGjmT9/PjKZjOLiYqRSabN+G2jfGjSlX0P/Eomk2VgkEslF570UBIE5c+YE82u+9957JCUlXVQb54O/Q5dOnTqxd+9eIiIikEgkdOzYkdOnT5Obm0vHjh0RBIGRI0cGx/fWW29x2223tdpWA42eeOIJxo0bR35+PgsWLLggTfx+PzqdLtj+0qVLufXWW1ste+WVVxIdHc2iRYta/Fa97Rj5b/9ExpiFovdfIGwrrG8HPFZ7cHPaFGoOniH+2oFoEiMx9O+E3+1BkxKNrkMCCTcOpvy3Q4R1byu+SlpjxZyRRdigLmjaxRN9wxCkSgXqNjFUbz5I2hv/wJ5TSsnKn6nefJC4iSMA0PftiNdqR/B4qT9dgrZdHG5THdp28cRNHIFp6xFibxyCq7yW8CFdAYgYno6zpLpZGz6rA7lOjTolGolCRtRVfZvluwOo+vUgsTcPAyD6ukEgCFT9tAdtu3ixnlw07qs3NxqBNb/ux2dzEj1xJOYdx/CabdiyCqn+cSdSpZxDfR/izCOv4ygow7Irk+PTlgPgKK4i+5+fU7nxAFKdGr/HR8JtI6jLKsJjtTcLOWzKo5LV23BXmMXXjuVSIoenY8stQ6pR4q40E9a3A16rXQwTKa1GcHvxWh2ip1qdHWtmAfETR1C1+SCps27C73AjVSqCdYJ4ZZzEY6pj75gFYm4fuZTIUT3RdkrE73LjPFtFWIA37kozuS99Q8Uv+8l56SuOP/w27moLBW+ID4E5y2qIv3UER+5aKm50ZTJkagWuCjPatBRK31hD5tg51GWcoG5vFjK9juhbryD23qvxuz14qy14KmvxVJlxGavRto+ndncW6gQDJZ9voXbnCao2HwrilXz/eLxWO5rk6BZ4mQ+eCbwODwm3jaTqV5GXTqMJv9PDnhFzOTX/I9zVFmLGiUf34X074Kt3Bo3Sok9/Z9eYJzj94jdivk2XF7/DTbtHr8VtsuKqFDftDeWOz1qJ3+Ml5e4rAZqVUydG0veT2Rybthxbfjm1u7Nwm6wcf/gtBJ+fqi1HiJ84AsHvR5Ma97fxKv54MzkvfoXHbMNxtpK4G4YEQpl8eMz1LcJE647k4fd4SbpnLBKFjPibh+AsqxEN5wDYc43oe4rejHXHC6jPKmLfyLlU/JSBVClHnRJN2MA0ZBoVFYGNlqZJaJktz4j1ZBF7xyzAY7Yh0yiRapTY8suQqpXUHc5pJlMAtbuzghvHBrz2jlnAyenLUSUYwCcEXqFsjpdx7U7shRVkjFlI3dF8Uh+9jqhRPWn70ASc5TU4zzaGzjZAA+13pD+EcfU2Sr/Yij3PiPVEPhKppFXad33jERxnKznzzBfN5ooiSo8tz4hUqyTprisx/Xm8BV7e2nochRXN5NdZZiL+tpHYzpSiig7/W31VbTqARClHqlGKoZZadTNaXEpf58qUXKcm58WvyHnxKyRyKVKFmC8zYdIo/B4v9VktLzNNu7Nwm+rYNWYhtrwyQMBZWo3SEEq/1QtEeT/QmFdbplUh06kx7c7Ca3VgL6rEfDiXis2HSJw4AnViZIt6RZ/+xq4xC6k7WYSr0kxo5+TAHLsuOMda43PMdeKFbtJdYyn+eDNH71qCp8aKz+kmfuKIVudK4Xe7sBZW8OvYJzEdK6DLP8Rom16L7sDv8mDOLMReaiJ2uJi+RhkdhuD1E9olOdhX1a8HUSdGojSEok6KAmgh84CYL9LnxWsuxe+yoYsQN5oStV709vG1TEdTszuL2OvEC8mE20YE5spCTkxfgTxES8LEEYT17RDEq/5UMY5SE7r24mMXUcPTsRdWcHrpd/ySNAVTRhb1BeU4y2o4/dp3uM31uCrN6ANrev67G9g15gmqth7FXWMleepoYsf3o3rHCbxWe7PH0/Td2yJRyKnZeTJIe5lWhavKwt4xC6hYl0HcjUPFsV9Apip3Z+Ey1fH72Cex5pcjAPZSEz6Hm+hh3ZCplRStESNRij/9jUO3vcTBm56n7mg+baddT+SI7uh7tsNjsrYaKl+zOyuw7i2kZucJTDtOIA/TUrX5ECnBdSWqGb8UUXpM245R+sVWvGYbrmrLX66XQDBVx9mVvzRbi8p/2Yu2XRzqNjF0evEeEATKf2g8uKpYuwNXmQl7TgmmXw+Q+EDAGeGha3HklNBm9q3Yc0opXflzM7ycpTUYhnUj4bYRlP+0F3dVHSceW96qbJxetIo/e09je//pHHv4bUy7TuBzuEm+wPpgO8/64Hd7RFuvlfVBERUIkw68+mxcu4O9YxZiOZyLvaCMnf2nU5uRhd/tpeCtdc3sG3eVBY+5nuQHRO/7xMmjsBzKYe+YhTjLTKjiDCRMHEHyfePwuz3BuayM0nP20984fNdSPOZ6LMcKSH30OgDaPnodfo83GLHQFBr0hrvKAhIJFev3sHfMAqp/P4Tf6z2v3ihau4v6wgp+H/skNccKSAvoje5PNeoNAHmohuhBXTD+eijYl1SrInHyaKp+PYg0kMtVERGCOiWa8IGdkWlVzWQDwFtThzOnmNMTZuPMKUYWqiVyygTK3vwGv92Bt7IWRUIU4eMHU7tezPVtyymlw4LbOHLXUuJuGByUxarNh0iYOIK6I3mEdE7G53LjqbUiCwuh6PY55I2+F+PsV7HvPU7RrbMpGP8wpuVfU7f+D5wnc/CWV1P+wvv4rTZ8VbXItCoir+gRzC1+MfuOok9/Y+fIeXhqrAiCQOLEEaRMHiXmkrTakShk9Pnk8YAtVdaMZ3Bx+qaBZ8ZNB3HV1NNm4nC6zLoRVWw4dTlGCr/dQdTANCQyKTKNkvA+Hajde4qzn/zGwZueD0YvRI7ojvV0cav2eYP8SuQy9o5ZiKvSjC2nlISJI6j69RCJd16B12onYmBnMVXT6RKcpSbC+nSkdm82MdcNwjA8HWV0WBN+HQzmkGxtXfm/CgKS//X//tvgsqfkJYLdbsdgED0smoYel5eXk5KSQkpKCmfOnKG0tJSoqCgcDker7ezevZuJEydy0003Bb+bNm0aVVVV9OjRg19//ZV77rkHgPr6ekJCQpDL5Xi93lbDrIcOHcrWrVvJz89n2rRpLX7XaDQtxjJixAjeeustbrnlloumQ9euXdm5cyfp6ekYjUaqq6tJSEigoKDgryv/BRw9epT09HTkcjlmsxmr1YrBYMDtdvPbb7/h9/upqakhN7fRlV8QBPbu3cvQoUPZtWsXnTt3vqS+z6WTWq1u9rlnz55s2rSJ++67D4lEQkFBAampqXTt2pVdu3aRnp7O2bNnKSoqatF2QkIClZWVlJeXExcXx44dO+jatetFjS8tLY1ffvmFkSNHAuIh5Zdffkl4eDg6nY7u3buzZMkSrrnmGsLCwqivr8fhcBAdHd0qjfx+P9XV1aSnp9O5c2d2796N09n8QLApTbRaLTExMezZs4fBgwcjCAJFRUV/64GdvqsXcOLxD3BV1HL6xa/ouXIGHRfejjWzkNq92YzY9xZ+txdFhI62j1yN4BfovOA2to9eiC2/DFVMOL3eegQkEsyHc8h7fyODvn5CzJ3j9dNn+TTkoRoqAkaT7fRZQtLbItdr6fr+LHw2B2VfbUMRFkLcbSNxlpkIHyJu6BxGE4P3vYVEJkOqVqDQ6+j1xTycxhp6r16IRC1HGaqm+yePU/b1n9RmZNHtvelIpFJc5TWcfPhN4u8czeB9b6NKiMLvFEMjBu15G8EtJqGWqhQMP/0J1b8f4tRjy8l9ZhWGkT24ong1gk/gzFOfIvj8nHniEwb88RoytRJBAj2/WUTt7hPYD2ZT+fU29AM6E9K7I722vYG7vIb8Jz7EdiyP8DF96LNnOT6HC+MHP2O4ql+Q7qdf+pq0Z6cg1ajQJEaCAAm3DsdRXEXmjPdQRocx5LeXUQYeTWn70AQOTXqV9DceQhUbgToxCr/XS8w1A3CUVGP68zjD9r2Fz+HCa3Wgio2g7nAupd9up8vSB+m67CFcFWYOT36FTosmkfbSPajjI/E5XHRZ9hBZM9+j9+qFZD2+kk7PTUXfqz1Kg54xpV9hPSHKQ68v5gPiZmpM8Zf4bE5sOUZUsRE4K8zkvPgVPVbOQBVnQCKVUBJ4QCHxNvFweOTRFQh+AfOxPPp886TorXMwmw7vzkIWosVlrCbr5qdo8+y9RN08krCRvfDW1lHwxAfiXPtiESVvrKH7iulIdWpU0WF4LDasxwrInPYOac/dRdpL9yDX6/A7/x5e2U99Js6jNrFYTxUxdN9b+BxuTvzjHRLuuIIr9r2JMiIEv9eHQq9l9JF38Zht7L/jFbotvgdvnYOQDglcXf4VgsfLnpteACDu2gF0nH0T9pJqfPUOjk5bQfriu5lQ8gU+h5v9d74CQMc5N6NJiiJ92YPiQxtSCW0euUb06qg0YxjSBUWkmBPN7/EiVUj/Nl5DdixDIhFv5kO7JBN5RU8cZys5OX0FAN3fn07M1QOQSCUMP/gOFev30unpyaQ9NxWfzUXR8g0k3XUl8lANKQ+MF72clApGlX6FPc9I1vQVdHt/BhGBy4Ah+99B8PkxfrEF22nR47jv+ufw1tnwu724TXUoIkIZuvctrJmFmA+cZtSZTxH8fuwF5aS9dI/ofRCQX1dFLVKVnE7PTRUTxreJoe6fojdN9ZYjdHp2KlKNkn7rnsFZagri1bMJXlccWU7hJ5tJffhq+n69UEy8X2lmyNZXqDtZRPwNg8X8oT4/fqcbTZsYOgR0YOa0d+jxwSwiR/bA53S3kKmSL7aQcNsI6nNK6fbGI6S//SiWo7nU7s1myM5lyHUa/B4v0eP6iukGLoDX6X+uAkGg3eO3IJFKCemSTN8fnqZ6y5G/7KvNtOtFz04JDP5zKc7yGgSP75L7+iuZElwe5JF6riz/Bvx+Ts54L7imjD62QvRwDg8RH5bo2Y5OC29HFROOx2xD37UNow68AxIJNnsZw7a+IoaOV9eR8/r3dF/6IBKFnJixvfE53Zh2niT76c/p8txURmx/DZlWic3ualbv7BdbSbptBNacUkLSkplQ/jU+h4v9E18CxMPBUQffwe/1wTl8luu16Hu3J+muKzk58z1irh5A3K3DWsjUkBXTSJrQH4lUwg0H3+HMp5vp/NDV3F60CkGA0x9uAuDkmz8yfssrpFw/CJnPT87LX5M4ZQxtH7uh1b4a9E3WzEYaykJjkCjUIJEhj0hh9qwZDL9iNO998BFnKyzknc7gigGi975MH4evXjxgb9C/HRbeTl1mYVD/Vm85QtSYXsTfOpz+AbxOTBf7O7HoM4ZvehFneS22PCOHHn6bHq89QOeFt2E5UUjN3mxSJo+iy6I78dqcjNiyGL/TjaPUFJQvVUw4USO6I1XK8Ht8RA3rxrEZ7xN37QCSJo5AnWjAll9G5kNv4qqopfvKmXRd9pB4CCGTMvzICvKWrsVVZWZMyWoEn59Tcz4I0uPaI++CTIIqPARlRCgRPVNJXzARdUw4brON8K5tuLnoMwSPj8pdJ4OpX3qvXkDh+7+Q9sxkpGol2tQ4JBIJXpuTw3cuDsrG8IPvtKoDJEo5UrkMmUZFr1Vz8bs8eC02ui57iJMz36f36gVkPf4BPT6YgTImnKgre+Ox2PBZ7NQWVlxwvdS0iUGTHI0ySs+Ys1/ic7qp3npEHFNEKIJfYNi+t8Hvp+RzUZ8m3XUliZNGoUqIRGEIRWHQE9KjHRKpFJleK0YSSKXEThyJp8ZK3J2jcJWaOP38alE2PphJ3I2DwS9gL6rgxIwV1Ow6eV7ZaLBVSr76AwQ4tegzur5yH50D60Ph8g0k33UlslANbc+zPkg1SkI6JVGz6wSDM94EQcC4elvj+vDDM0hVcvw+geptR9H3SGXY3jepC9igw/a9hUynxpZnbGHfuCpqOTHjPXp8MJNOT92J22Tl8GQx12nmI+/Q69PH0aV2J3JUT5xlNZxaID4o0uvjx9Gnt8FRaiLriU9xnK1k0C/Pc1XpaiRSCYLXT9/V86k/U0p4346tykZ9djHRY/sQc/UAHEWVVP9+hNjrBrbQGwNXTCPxalFvXHPoHXI/2Uynh6/mlrOrQIAzAb0BMGrd01QFHq/JeXE13VfOpONTk0S90as9yfdeRfn3uwjr25GhAVqWBmiZdNeVpEy5AmV8JPIIPfKIUNKPfI63SowwUacm0O7DJxEEP92Pr8ZjrMJntSNRqwAH6sQolFFhjDyyAp/TTXkgqqhBdwzNeAO/x4siLIShu17H+sOvuHPPEn7H1SjbipFmsqgI2v7wFtIQLfj9IJMhVSmJXfgAguCn7fp3SUSBVCHDGjgA/Lv7jk4Lb2PXqAXY8ss4NuM9en8wE5lagSCALb+c448tp+OcW1BGhND/m4U4S00ITjfHH3rzovXNNa3oG0W4DkWIBsHnx6NRMXDFY/hcbq4//SGOMhMlq7ZQtfkQvVbNpcvL9wbzr6qiw5GHaVu1z1uT3z1XPkH7OTcTNaYXykg9yugw0t95lOynPgvqm4qf9xF/yzCiRvdE8Pkx/Xmc0q+2ET2hP51fvheFXsuATS/ic7g5dPPzXIbLcCkgES4H/v8l3H777cFQX4Brr72W2NhYVq1ahcFgoGPHjuTl5fHss8/yySefcPLkSaRSKYmJiUybNg2JRMLLL7+M1Wpt8dDNtGnTePLJJ5s9ELJq1SrCwsIYP348H330EQUFBUilUm699VYGDhzIl19+yaFDh0hNTW320A2IuSQfeugh+vXrx6OPPgqIL25v2LCBhQsXYjQaef3115FIJNx333106dIFs9nMtGnT+OCDD9DpdOelQ8PDOU3Dt91uNx9++CH5+fktHrpp+hjNuZ+nTZvG4sWL0ev1LX5rSofDhw8HQ9Cvu+46RowYgSAIvPPOOxQWFpKcnIzFYmHixIl069aNqVOncs0113DkyBG0Wi2zZ88OPnQzdepU2rdv34weQLPfGmjp9Xqb8eyKK67gpZdewuv1ctNNN9GvXz8+++yz4CvY0dHRLFy4sNlDN23btqW8vJx7772X9u2b56i60EM3DXTJy8vjiy++4Nlnn23Bi9zcXJ588kmeeuopevToEaRpz549eeihhwAxLcCPP/6IIAjIZDLuv/9+OnXq1CqNtFotzz33HHa7mDNq+PDh3Hjjjc14k52dzcqVK1EoFDz++ONIpVI+/PBDzGYzXq+XoUOHntdbsgF+jb3jgr+3Bp6L8BZuCqGC968LnQO+S3Qel/xl4sh/H6ilF/+afZ1f8deFWoFLocZ/khaXehOol7X+ANWFwOq7NBpeCrj/w0EMyv9gyu5L4ZnsEmXqP5mI3PcfxOsyNILnv8AbQHGJfK6WXbzfQJTv4tc9gCtOLr7oOn90e/KS+nJdwpouvcSpcim6zSy9NH+NMP/Fr82XCv/JdVYluXgaOoWW+Yz/DlyKzr7U+XUpOvtS4VLXoktZIy5VfsP9F687olQto5n+DlS5NH9d6BxICav760KtQKFF/9eFzoFL5delyKLlEvml/1+ub8ZWfPv/w0j+98AvsXf+Tw/hL+Gaiq//p4dwUXD5UPIysHfvXg4cOMD06dP/p4dyGf6Pw+VDyX8dLh9KNsLlQ8l/D1w+lPzX4fKh5P8MXD6UbA6XDyWbw+VDyX8dLh9K/utw+VCyOVw+lGyEy4eS/51w+VDy3w+Xw7f/H4dPPvmEI0eOBB9EuQyX4TJchstwGS7DZbgMl+EyXIbLcBkuw2W4DM3B/7//PvS/Di4fSv4/Dvfdd1+L7z766KNgWHIDXH311YwaNeo/NazL8H8ULsX/y8D5HzK6EFyKB43sEu9H/ZfQ16V6w3n9F19PK7m0G9VL9Xa4FLgUr4VL9Se0/Qe9Hi8FLtULRsul8dnzH/TM1Egu3hvD/R+Uw0uFy68G/s/ApdL9v4FfWv9/zhvuUrweR518+ZL6+v0S+vpP8kst/Cd9rP/3g0u4eOpf6homvQQ7wHmJ0hEuuXjb0iZc2rb5/6r8VrvUl1Rv+DsXl0cfYN/0zEvq61Jo/5/kl8Z/afz6T3pLX4bL8J+Ay4eSl6EFPPDAA//TQ7gM/0dBkxJNj5UzkYfrAo86vIvgEQ9Seq6aQ/To3oBA8edbOL1IfFwi/oGriZ1yJRKJBE+NFWVcBH6HG3dlLYqoMGQhGlSJUeAX8NRasWUWcGqqGIoWfd0g2s69DW1aEi6jCa/FRvaM5Sijwuj4yv0oYyPw1TvxmOowfrmF0g83Bsfa4aV7ib15GAqDnqO3PIt510libx1Op9ceRiKT4TXXU/T2j8E60dcNInXuRHRN+sqasYL6zAI6vnQv8bePRKpR4SyuZO+gmcF+en4wE137eCQKObq2sSCT4nd6cBRXkjl9BT6Hm+5vPYK+eypnFn/L2fd+bkFHbfs4XGW1nP14Mz3en45Mp8ZTY+Xw5FexZhaiaZ9Al5WzAVDGG1BEhOCuNGPZk0X40G7Iw0KQKOW4iqvwOVyUfbEF40cbgzwbvO1VZCEa8AsYv98VTKie9tLdRI/pLSZJf/kb2j9+C4pwHXWZBZyYvpwBv7yIq7wGR1ElUYFyJ2e8R9pL9xAxsDOOkioQQPD6KF69jYJ31ou0n3sryXdfiSIiBIlchs/uYv8tL2A9UUjP92cSPbonUrWSks+3ULh8fZAWPpsLRbgOVUy4+LJhdjHKSD0+h4sTM97DGnhxstNL9xA5pjfq5GgErw97fhmnZryHIkpPpxfvQWEIQWnQs6PLA8hC1KSvnIkmJRapSoGztBq/y4Ncr0UepsXncOO3u1AlRZH/6hqK3vuZyFE96fzK/ajiIvDZXdTszOTEtHfRdUqiy9IH0baNRR6iwWms5viDb5Fwx0iixvRGqpSjijfgMdvIX7GB/AA9Os69lZS7r0QeogGZFHt+GRKlHIlMChIJ6lgx57GzsJysf7xN/OTRxN02ElmIBr/Hh9toouL7nRQuXUPam/8gcmxfvJZ6vBY78vAQ6jILKHx3A72/nC8+XoIEl8mCt7aekzPew5opPlx2PrxSZ95E4pQxSJVy5CEaXBW1FL73MykPjEcVE4Hf50OuUeGusVL28UZK3l0nys+KmURdOwiJXI7g9VL+5Rbyn/ucnuueR6JUIFUrUSdHU3ckD2VMOMrYCGQqOX6PD2dJNeXf7STu1uFIZFKMq7dR9M5PqFOi6fn5fDSpcfjdHsz7TuM0mogc0R15mA6pSoFEJsVVYab0y60Uvr3ub/FLEaZDEATxUaiH3gq8KD+cbm8/isdcT+GKn6n4aQ89Vs5EkxqLTK3Ea3ehCNDDfCiHsN7tUYSH4K614re7KVyxgdQZN6JtF4dELh68Fn2wkZynPyfmukF0WfIAiogQHAXlnH76c9o9fjOK8BCQSZHr1Lir69gzci5pL91D/MQRyEPUCAI4CivwO91icvoAfUpXb6P8pwwG/PIiykg9SMBeUI7f4Sb35a+JHN2LqCt7owgPwWO1o4oMw2Oux+/xItepQSrFa7EFZV6qVOC12vHbXbirLRi/3U77Bbe3oGG/n54Lvo6L34+rvJZj971OffZZuix9iIihXUX5lUjw1jsuKFNNaeh1uFEZQnHXWCn6+Neg7uj8wl2k3HMVgiDgd7o5/thyokZ2J2Z8f1RxEeKjZJVmMv/xDrUZWUhVCvr/9AwynQZtu1gkEineegeHbn+ZuiN5aDskkB7QvzmLv6Xyl330WDkTbft48aVniQRncRW7Bs1qpg9PzHgPr8UmykNKjKhfjSZKV2/j7AcbSXvpHmIm9EcREYrTaEIepkXw+MT1UCpB8PooXP0HOe9uoPuLdxE3oT8qQygCIJFKMO3NZu+UJcH109C/E8N+ehokEiwHznDw5ucQPD6GHXgHZUw4UpUCBIHMR9+l4sfdwfmc9uI9SGRSyn/ZR+SQbsjDdTiKKpGHaZEqFaJ+LKogrEe7IF6eGitDdi5Dgh2JXIlEJub99tVXsej5xezYvR9DRDjrv/8amS4Sj6kQBD9SXSRSpZZhf7zK8RnvURfQx+faCEN+eQFFRIio929/GcuRPOJvGUq7x65HFRuBTKfGVWnGZ3MhVcmpyyzkeMCW0HVIoOd7jxGa3hZPbT01u05wIvCbXK9l4OaXUSeJD/6dmvcB+h7tiBrTG4lUGqR70eo/yH1XlKdOc2+hzV2i7pUq5QheH7aCco4+/gFdnrwdQ/80EMBRWk3W7JW4ymvo9dlctB0S8Dvd+L0+lBHiA2K1e04R1qt9i/VoxOHlKAwhIJXis7vY3v1hOj07hdgJ/VHGRoDfj+Dzc3LeR5Sv3RmklbpNDEN3v4FEJsVrdXD49pdo849r0bVPQBVvQK7XIvj8HH/gjX+L7hB1WxwytRKf3dXqvGzQbaef+oyke68iZkJ/EAQqNx3gxLR36fTsVGIm9A+81ivgd3o4PPlVLPuyUSVEkv7uNFTxkajjI/DZXNTsPtnMThxxbAXqOAM+l5uTM9+n/McMAFIfnkDypNGAgK2oEnVMOIowLVKVAr/XhzrOgFQuRfALWE+XIHj9nH36E6z7swHovf0NNB0SQAB3RS1ei42cme9iyywAqZSem1/FXV7DwSlL0aRE0+fbJ9EkRSFRyNl/zdPE3TyE6DG9g/rRa7E14zGApk0MQ3e/HuRXg45Jvn8cHeZPRKZV4a1zcGLWe7R//BaU0WHI9VqcATtJ0yYG64kiVHERCH4Bv8uNKs6ATK3AbRJf7m4qv91evJv4Cf1QGvRBvVGzN5t9U15F8PiIHdeXrs9OQdc2FsHnx7wni8N3LqbTs1OJu2ko8jAdCH58djdH7lyM5VDORdsBTXV9ltLKayvfxefxkHuqnnu6hAAg7zYSeWpvBJed/YeO8OuWrTzw6HTkchnRaikSqYzPvv6W1bGF+O0uEn1qXl70DNFj+uJzuLCdLkbfqwM+hwvH2QrC+qXhqbZwYOScIO0jR/ek54ezkCrluGusZFwxH29tPQCDtr1CSKckcY7NapSplIevpt2sm5CHqPG7PDhKTUiVcjymOuShWnSdEjn24Fu0m3lDq/qm65uPEHfjECQyKbZcIydnvBe09Zrqm7Or/yAvaOvdQpu7r0R2jr45PvsD0p68HcOARn1zavb7OMtr6PnJHHQdEvB7A+uHIOCqqKX+dElQ3zTYcVKVgv6bXkSXGo9UJUfw+bHllXFy+gqsmQWkvXQPcTcPRWnQc/CW53GcraTHypkowkOoC+41ajg6ZQlpL91D7PWDkeu1SJVy9o9fRN2x/OC6chkuw8XCf8Nl8f9amDp16r9Uv7Kykl27dl2wzM8//8zkyZODD5BcCH744Ydmn5966qkLls/Ly+OTT8SX4U6ePNnCO/LvwvLly9m7d2+z7y6WNmvWrGH9+vWX1P/Jkye5++67mT9/PrNnz2bt2rWA+LjOxx9/fEltXirk5ubyzDPPMHPmTGbNmsX777+Py+X6j47hUmD//v2UlJQEP3/77bccP378395Px6cmUbTyF3YPno3HXE/ipNEARF3Zm6gRPdg97HEO3voiSZNGo+uUSEjnJGKnXMnxCQspfPFLtGlJZE16idy57yPX6zh21QIAKtf8iSXjJDK1Eqmu8ebWll1M8Ycb8ZrrOXnvUs7MXUmnJQ/S8ZX7yfrHWxy96VnclbVkz3iXxHvHoe2UBIBhTG90XVKwHsvHVVFL+6fvAqmU1IV3cPKhN9jZbipuUx1JD10TrGPLLqYk0Ffmva+RPfcD0pY8QOSY3mhT4zg+5VVOzX4fVZyhGU2OPfQWGWMWUp9dTF1WEY6zlRi/30nV1qN0XfIAHnM9WYs+o+C9n1ulozrBgOARb1rT33oE68mzbE29G6/NSfrb/wDAkWfk8JXzKFj8FfXH8vBU11H+1TYMo3tz7JbnyH3qE/x2F1kPLuPo1U+S0IQWvVbNBYmELSlTqfz1IIah4g131Jhe6FLj2TVoFllzPyT9nUcDY5qF12yj+/Lp2HJKUUbp0abGsXvQTE7N/ZAeH81C1yEBR3EVErkMr8VGxvDHib9pKLpOjQ9++Rwu6k+XsDnuTqr/PE6vD2aSPGUMfreHfTc9R9GHm4i+qg8d/zmZopW/cPCm59G2jUWmVbF7+BzqThQSmt6WI3ctJWvuh3Rd8kBw3JrUOGp3ncRrseF3ecie+yFpSx4g7ZX7yJr1HtbjhfjdXrTt4+nw1GRq/jiONauI8nUZ1GScxFNn4/SiT7HnleGuqMVVYUZwBrwupBI6v3IfttxSsh5fiausBgRInDSaTk9PpnrLEeqO5nHs3tfw1Dno/v50kT5DZiE3hOK1OshbvoGEm4YS0oQerioLx2e/z+a2d6FOiqJ07S6KPvwVpSGUvTc9zx99H0OiVNDtw9no+6VhOXCGY7c8j7OwHE9tPYbRvdD37Uj5N39y/I6XUEaHU7LyZ/YPnoHXbKP3VwtxllRz7J7XcJRWI0HCqbkf0mXJ/X+JF4Bpm4jX1pQpZD76Dp2enULZ97uo2LQfuVZF5mPv4q4yE33TMLSdkogY05uIkT3x1tZz6oGlOM9WEnv7KDRtYjl+y3McGTMXe3YxfpcHVUIkZxZ9irfWiquslsM3P4+3zk78HSM5Omkxe4c/TmxAfjo8NRmpWsXRO16m4scMpGoFkSO6c3rRp+Ihm8vDoZufx1NrJWnqGNRtYv6SX47iKqwnCrFmnUVwe0WaSCV0fvUBTNuOUbh8A/E3DaXLq/dTtPIXij/ajKOkGk+VhS0pUyn66FeiRvei6P2N1O4/g7fWxqHbXqLNQ1fjrrVSf7qELQl34nd5iLtOfEhOER6C7XQJtRlZFLz5I93eeZSilRvZPXgW9aeKKV29LSjPYf06YTl4htKv/8RdY8VbZ2Pv2IUk3DGSI5MWkzH8ceJuGkqPj2bjqjST//r31J8uQaqQs3eMqEO1qXEUvf8LtfvPIA/RcPrpVbirLNSfKqZm90mkSnkzmc985G285nr2jllA1ZYjdFnyQAsadnr+LpQRIZR9+yd1R3Kxnigk85G36bLkfhKnjAEJ4PdTu+8UzjLTBWXqbJCGv1B74AxKQwj7r38aV5W5me6IHNGdsvV7+D1lKmXrMoga1RNtajxnP/0N88EcXJW1FH+xhbRnp4BEgt/l4eDNL+A21VF/upS6Y/lYTxbS8wPx4shrrid70WcUBvRvx6cmUbP7JJaDOVRvPUrZ9ztRxUW00IddlzxAx6cmUb5hL+5qCxUb9lD82W9Eje1D4qTRaFPjsOWUkrP4G0DAVWrCXlCORNmoExNvGkLbu8agaxdHfU4p1jwjzvIa9t/3BqFpibSZ1Bi90m/ldLz1Tuy5Rrx2Z5CGcr0Wn93Flrg7yJrzAV2XPdRsPjfIR/LUKylfv4fdg2ejS0ui7kg+e8cspOq3Q0SO6NEMr7Tn76J661EkSi1+twOvuQSvuQTB5+HGq8fy/usvggQkCg2CT9SLEoUGiUyBt7aYE3M/JH1J65ffPd9+FFelmV+TpmDadZLeAT44iqrIfeNHLEfzOXLv6yjCdUjVCnYGbImkAL4ecz1us43KXw+S/856vGZbkBY9Pn4cv8vD1uTJHJr4Au1m3RzUvU3pnnDTkBa6t+DjX6nekUnxtzuo3HaUfh/MxFlhZmPbu9nSfzp+n59urz9Ex6cmUfD2OramTMV84Ayeagvu6jpKvvqDqNG9mtGxAeThOrKfWsXWlKlUrN9D2vN3oUuNx2WyYs8vw3qiiJzF39J1cfPIpr5rnsJnc1K99Qi1u07S44NZZD70Frkvf03d0TyKP/qVsrU7/i26o8urD1C0ciPFH/2Ko6Qad5UlMC83Nc7L/Wfw1tZz6LYX6fTsVJSRevJeXYM9vxyv2Uan5+9CmxqHz+nBnleGNbOQsx/9So+VIo8Fr4/Tz3yBNbOAUws+wWOxgSAE+dfp2SkoDXocxVXkvPB1UJZVcRG0fWA8u8Y9yY6R8wlLb4vlWD5/Dn6cyq1HkYdo2D58LoWfbcFdW8/Rf7zL8dkr6bBMtI8ixvTGV+8g/+nP8Lu9uCtqyZ37Pu1fFdtPePBqHDmN9nHHpyZRsup3Mq6Yj6uiljYPX40uNZ7sRZ9hzyvHXWFuwWORX4sC/DpKza6T9PxgJhFDu5J45ygsR/LYkjyVE9OXB22pnf2mU7Eug5JVW9g7diGCz4/g97N70EwErw95mI66I7lkL/oMRbiumfym3DWGkHZx1OcYqc8rxVVew8H7XickLZGUgN6o3nkCmUpB7eFc8j/cRGiPdnR6/i5COicj+PzUHc/HmllI3bF80ldMb6Y3/pYd0ETX+wQ/r7zzOtO8aXz72nts2n+CfHujV6w3Zx9V69/lheefZdGTTxCV+RPCmT1IdRGUbVnNF6tW8c3Hn/NMfWd6XDEET/to9g2aTvk3fxA5ujf7Bk3nzNyVaNslcPyOl1role4rplP0/i9sSZ6KPa+M7u9OA6DdnJtRxxrYkjSF7Cc+aSZTqY9dT93xfLYkT8XrcKOM1LN78GycpSbKN+yldk82XqsdT0DfFJyjb2w5RqyZhdjzyzk198Nmtt5f6ZvCj3+lensmJd/uoHLrUfp8MBNXhZlf29zNtn7TEXx+ur7+MB2fmkzJ51s4cN0zWPadxl1twWOup3rrUaJG9wra3Q12nN/lwVFYwdmPf8W0PROPxU79iSK6LLmfqDG9COmSQt2xApwVtXR6egodn5oc1B3iXsMX1B3a1DgO3fw8J6Yvx2dzNpOPI5MuPkfxfxv4kfyv//ffBpcPJf8Hoaqq6i8PJXfv3k379u3Zv3//X7b3448/Nvv84osvXrB8+/btg+Hb/8qh5P8G6NKlC0uWLGHx4sXs3LmT/Pz8//gYzGYzr7/+OpMnT+att97ijTfeoFevXjgcjv/oOARBwH+R4QAHDhxodih5++23B1/1/neCYVg3KjbsA8C4ZgcxE/oBkDh5NPaCchxFlZj3ncbncBF/yzB0HROpP3QGv8ONYWxfzLtOEHn1QOoP5yDXa4kY3QtnQTkRo/sgC9VQ/fNelNHhwf7sOaXoe7bDXWkGoO5QDsqYcJylJqyHc7EeyaVy3W4iRvbAnlMaPDCMGt8fmVpF3vNfIgS84gxjemHPNVLz2yEEj5fKH3bid7qDdew5pYT2bIerSV9yvY6Ym4ZSvnYH5r2nsOzJQiKVBrwEmkPksG6EdEri7Ke/Y1yzA323Nij0WiRSKXVH84PGQFM6quINSBRykIA8TIff56fkiy0IHh/Gr/9EFRvRrK+ocf2pzyzAUViOMioMn8ONz2Kj/IstIJUgN4Tiszmx55SiDOAVkpbE2Y9/RXB7KVyxAUVECMqYcKLH98O4dgcAlkO5KPRaaveJOqRq6xEihnWjdPU2lNHhlAXL5aBOjKLk8y1IFTLsuUakaiWKiFDK12UQO75fcKzqhEgKVmwAoHDFBpRRevQ9U6nacoS6o/l46+z4nG4iR3YPypTfK3oZOUuq0SRFYTmUQ8z4flgO5SLXa4Pjrv79MJFX9qL089+RyGU4i6tQxoThLDXR5uFryH3uS3x2J5GjexExrBvajgkUvvMTxm/+IHpcf4yrtxE9vj/FH/+KKj4SW06J+Mp9iIawPh2wF1QQ1rsDFesyKF+XgcdcT/SE/ggCRAzuQtnaHcj1Wux5RpTR4VRuPkSbR6/DU2VB8PmRa1SUnUMPbWos5Rv2Ed6nA/VnSjEMTEPXPp6qbceIGtYNd3Ud7ooaVIlR+OrsVKzdjjnjJBKZDLkhBKlaiSAIWPaewmuuR6ZVU7Vhb2AubkcZGcrZDzcSPb4/Zz/YiDIyFEdxFXK9DmVM+AXxAtClJQf5jCAg+PxokqNxFlXiKK5G2zYOj8VG3f5sDOP6EzmuPx6LDXe1BdPG/chCNDhLKjGM64/f7iRyfH9cpVVIZDJsOaVEj++P5XAuUrWiGb+cRZUIHh8V6zKIGt+fiGHdUEaFYt5zCuOa7eg6JiFVKYge3x/TtqOit6vRJHo++v1oU+P+kl/eOjvmg2ew5xmRyGUoIkJpN38iHlMdliO54PNTvi6DiEFdgrIoeP34faIe1nVIwO9wE9ozlYp1Gcj1WpBK8dTZCOvdgaIVGzAM7449vwx5uEhvfY9USlb9BkB9dnFgfolePYXvrCN8QGcAosf3x1tnp2ztDlxlNUilEhQRoUSN6YW9oAJHgD7l6zII7dqWosCcqt19EkWUPjAn+lO2dgchnZKoWLcbhV5L1ZYjeOpsVG0+QMSgLngt9qDMy/U6bGdKgrKh65CAp87ekobj+mM9WYQuLTlYr0Gm9D3b4Syuwl5QQWi3tjjOVmLen31emdJ1SMDncKPv2Q7r0TwEnx+XsQavxU7t/uzgXNGmxGDNOtu4xowT9ZQ6MZLiz7cgVSpAIsVTZ0ffS/Tg9NldhPVuz9kPNyKRyyhbuytIG3d1XTP9axjWDUV4CMa1Oyh45yc0KbFIpFJibxrSTB/K9VoiR3THWVqN5VAOxq/+IHpcP2ozskiYMpqytTsQAl5ZyuhwrFlFAe/ukqBOLF23h5Q7RlK8ZicIiJ70fgFtYiTW7BLiAzjHje+HKjoM04HTeG1OajOygjSUadVUbhTtR+NXfyBVyAnpmhKczw3yIVXIRdoArrIaIgaJ8hUxqAu2nNIgXqp4A+4qi3iAKlMguKyNi5jgp1+v7oTpQ0Eix2erCf4kUerwO8Wy5gB9VK2sg2G925MfkNH8gN5XxYRjPniGqOHpGNfuwHwoR/Qa9/tRxYRjXLOD2IAt4a6uQ9+tDdas4qBui57QX9TNvTtQ8JZoJ1v2nUYRqady8yHC+nRoRnfjuj3EjWvUvbrUWJQRIRSv2UnJmh3ou7ZBrtdSeyg32KfP4UKqUjSzcfweL1KVEnthBaqoMPwON8qY8GbrEYBMraRq86GgzEYHZFYZqce0PRO5XovfKT7O1lBHFW9AkxxN8Weijihcsb7FfI69fhBFyzf8W3RHxKAuVAbWC8Hra6LbEvEH5mXFut3I9TokAd0Wmt6W8iZrTPQ4cVya5CgK3vwBuV5H5cb9KCNDxblWacaaWYhhWDfKvtuJLaeU2gNnGu3EKaOp+HkfCFD2/a6gLANIZDJkaiUSmRRVdBjlvx4U+XysAIlEgqOokrjx/Sj9bhex4/uJXs6Bd14N4/pj/PAX9H074am1ItdrcZVUIddr0XVPJeLKvlSs3hqUB8Owbpz98FfxgqbSQsSQLhjX7iB6fD/Ofvwrcr0WR3F1Mx438uv3AL82oIjS0+ahq3GV12D8djsA1duONbOlGuTXMLw7freX0i+2AKBOMCAP0VC5+RDuGitIpc3kN+WOKyhesxNBENC1jUPw+1EnRmHNLiEuoDeiR3RHGRFK1Z/HRQ9Ai53ocf2p2LAXmU5F6Zfbgt6SUqX8ou0AS8AG1vdsx/HDR0iIiEZzsgLsbsYP7cv2ouYP12w6Xsikq0chtZsRbGaik9riq8hH26YrPp8fW3Ut2p6p9Bo7gry14sG6tkMivsC8qjuUg0QqFSNIzgFFmI7810XHnaIPNhExuAsAcTcOoXyd6BlZ+tWfzWRKplNTsX4vEpkUZXgIgseLMiacog83Ed6vEwBes43Qbm2oP0ffAGjbxlL+U0aQFg22Xmv65lxbTxkeQulaUd+EdWuDIkyL+Tz6xrh6G9bMAvweL36PD1tOKSGdk5vom5zgWg2iTleE6yhftxuvxYamXRxyvY7Ym4YiUyvJeX51cN8TOaI7lRv2NtlrSIK6o2ztDmw5pVSu3yvaRYbQZuvKZbgMFwuXDyX/zXDw4EGefPJJ5s+fzwsvvIDZbAYgKyuLefPmMW/ePObPn4/D4eCrr77i1KlTzJs3j59//rlFW+Xl5TidTu644w52794d/N7pdLJixQrmzJnD3Llz2bt3L6tXr8btdjNv3jzefvttoNFb8Y033uDw4cPB+g2ejSdPnuSVV16hsrKS33//nV9++YV58+Zx6tQppk2bhtcr5v6y2+3NPl8MOJ1Onn/+eRYsWMCcOXM4cOBA8LcffviBmTNn8sILL2A0Gi+KnucDtVpNu3btKC8vB6C2tpaXXnqJGTNm8OWXXwbL7dq1izlz5jBnzpxm30+dOpWvv/6aefPmsWjRomB/dXV1vPbaazzxxBM88cQTZGdnt+h78+bNjBw5kk6dxMVKIpEwaNAgwsPDqa+vZ8mSJcydO5dFixZRVFQEiB6iK1as4Nlnn+Wxxx5j40YxZPbLL79k8+bNwbbXrFnDhg2iob5+/XqeeOIJ5s6dy5o1awDR63b27Nl89NFHLFiwAJPJxPLly4M4NsjXli1beOKJJ5g3bx6vvfYaLpeL06dPc/DgQb744gvmzZtHeXl5M+/XzMxM5s+fz5w5c1ixYgUej+j5MG3aNNasWcOCBQvIysqiqqrqgrwB8NbZEQLGrNNYgzpePPhSJ0biKK0OlnNV16FNjaM+uxj9oK7II0JQJUah7ZSEMiFSLFNWgzYtBcHrRaZRkv/kx3hMFjFMrQmo4g34XY2y67Xa8dXZGvsy1qDtmEhIeip1h8XwlJAeqThLq7FliXxyldegS0vGZTQF6zV4cDXUaa0vV5lJPJhpgpvf60MV39xbUmEIxe/2Inh9WI7m4TTWoIo34CyrabVsAx07v3A3uUvWojCEBsPznKWmIH39Lk+QxiCGbuu6tqFq3W6U8QZcFTUoA7/7XR6UkXpUydGEpKdiPZyDwhAKSFDFhDNw04ukPTcViUSCOt6AOt4Q7Kth/A2bzKSpV+I128AvBEKexXLR4/oi+Pw4zlaCTIarvBZnmUlsy1gTPOCVapRIZDI6zptI+psP47E6QABnhZnY8f2QyKTIw7So4w34nR7xgKK8FtOO4yjCQxh5/H0kMhm1+7KDbTrLaoLjjr1uEM6iSlxVFvFgOd6Az+pAqlbiKq+hPqsIwetHnRKDt86Otl084QM70/mV+1HHhSPVqlHFR+AyWZHp1JT/mIHXakeu16CKM+Ax1QV55DKaxDDkeANn/rmK8P5pdHrhbjo+M5Xcl75G8PpAIiFx0ihq92QF23GcQw+pQsHQLYvp9MTtQVzqss6iTY5GnRCJJiWa0F4d8NldSDUKXKUmkEpRxkWgSY6mPrMA62HRqJUHDuSazkUEAXVSNKr4CHTtE0AqFfkS4M+F8AII7daG9gtup+ubj6BtF4+3zo6ropbIK3riqqhF1zEBfY92CD5R/pXxkdRuPYy6bSwDDr2PIiKU2j+Oooo3IA1Rk7ZiJnGTr8Tv9uAoLEcVH4HXakcWoqHPT88iD9HgdzR6obuMJjRtRH7VZxcTNb4fTmMNiggd8vAQVPERVPy8H5/dyeA/xRC88nUZyEM0f8mv8IGdib1xKLkvfY2zzISnzk7CxBHU7skK9u+x2MXwqQBNtamx6Dok0O3Nh0UdEPCojR7fD2dZDWG92wXCmgWcxVXE3TSEivV7QUCkd3xEcN7I9Vr8bi/qwPxyGmtQxoQFdE4EMo0yWFYWohG9PObeirvaEhyf12IL9gUQM6E/MpWSLq89iDo5WryoySoi9vrB+N1e9D1S0fdoh0QqE9MAeL3BMTXIhFQpZ9DWV4ka2wfLoZwWNFSEafFa7UHZkIVo0HVMFL0iA7LhqanDZ3eJsuH1nVem1MnRuCpqgvW8dXb0vduj75GK4PWjijOgMITic3loc89VDP3jVdo8NAFFmA5HqQlr1llix/fDa3WgSTSg75GKOrCWKKL0SBVyOi++D9P2TKr/PB7kQ1MQwyvtqOICdDDWoIoJw+/1oU2JCfIARG8Xn91FfdZZwgd1xmdzok6IJOrK3qiixQP1M/9cRcenpyAP0RB99QCqNh7AZWykr6OsBmVUGA5jDdnLvkOmVqJJjCJt/q2cWvod6vgIZFoVaXNvFsMvj4qXsZ4aa3DsEpmEyCt6MvC3xSROHYPP7iS0axtUcYbgeqYwhOK1OVEF0kDkvPQ1uk6JjDi8nPABaRSt/CWIv0ynpuzH3SjCdSAIyEKikYcnIguJgoBnhkShBgTwuYP0kMhk0OR13wYd1hQUhlAEvx9HcXUTvdTIB1W8AUepiTYPjMdrczauk8bGdVJhCMVTZw8eODXYGZo2MQh+P/G3jmDgllfo+vrDoueZxxukRXAtKjOhjhdpIQvo3oQbhpB0yzC89Q7U8QZclWbiJ/Qj/poBjN77JuE92lH63c5mNo5cp0YZGUr5jxliuxW1QVwa8G/Auc9XCxn028uED+qCIkyLs9SEo7CcuBsGo06Kpv38iVhPnQ3W7/zq/fg93uCFa1NaqeIjkIeH4q6y4LHY/i26w+/1NtFtceg6JDSZl7W4KmqJGd8fV1mNOC97thMPUpusMQ14+ewu1EnROMtMxN0yPLjWBGWxzo4qIZLQ9LaYtmeijjcQPa4vUrkseLgKBGXZVV5L/ns/M/rwu4zJfB+/20P1H2Kkj0QqAakEw6DOuKosSORS2k27lv5fzid3tpiGRhkfictoQhEdjuD14SqrQRUfiaushrZPT6XwhS8QAvLU1P4C0W6S6zQ4S01Bm6iBt01lvEuAX65z+KXtkIC2XTztZt9Mvx+fxjAivZkt1SC/cTcNwVNTF+RVfXYxEqkEweMlZkJ/pEp5M/lVRelxGk2cWfY9UrUSTWI0afNv5fTStajjDci0KjrMugGP1U7be8aSMmkUZ/75GYowLfVZZ3EWV5P20j1okmMQvAK2PONF2wHyMF1Q17tSDUSpdKhTotH3aEesIYJKS2MEoKxDf0p0bZDHd2TH0VPc+d4m1m34BakunNCISO4e3Ycbn3iUaSW/Eh0bQ3SxLagTXBWN899VZmpx6S/apx6ixvYGQN+9LTK1mHJCERFKfeDS5VyZchZXkfbSPYzMXInf7cGWVxa0VRvwleu1eFvRNw3zy1VeGxsVujgAAQAASURBVGxb8Ppa1zdGE+o4Ud802HrxNw4h4ZZheK2ivnFWmomb0I+4awZwxb43CevRDuM5+kamU6MI1xGanhpIUdNU35iC+sZbZyfuhiFipMfOTOQ6Nc4yE/oe7XCWVlMf2Pe4q8W1WfD5SXvhbvKWrEFpCA3i1nS9C+4fmqwrl+EyXCxcPpT8N0Pnzp156aWXWLJkCUOGDAmGJK9fv57777+fpUuX8vzzz6NUKpk0aRJdunRh6dKlXHvttS3a2r17N0OHDqVz584YjUYsFtFI+O6779BqtSxbtozXXnuN9PR0Jk+ejFKpZOnSpcyYMaNZO0OHDiUjQ7yt8Xq9nDhxgj59+gR/j4mJYezYsVxzzTUsXbqULl260K1bt+BBZkZGBgMHDkQuP38K0oYDrYZ/DaBQKJg7dy6vvvoqzzzzDJ9//jmCIJCfn8/u3btZsmQJc+bMIS8v76LoeT6wWq3k5OSQnJwMQGFhIbNnz+a1114jIyOD6upqampqWL16Nc888wxLliwhLy8v6Inqcrno2LFjkA5bt4q3o59++inXXnstixcvZs6cOaxcubJF38XFxbRr167Vca1Zs4bU1FRee+017rzzTt59993gb0ajkUWLFvHyyy/z3Xff4fV6m/EMYM+ePQwePJhjx45RVlbGyy+/zJIlS8jPzycrKyvYzogRI1iyZAlWq5WamhqWLVvGsmXLgo8UDRw4kMWLF7N06VKSkpLYtm0baWlp9OvXj6lTp7J06VLi4uKC/brdblasWMGsWbNYtmwZfr+f3377Lfh7aGgor776KtHR0c0Ozv8uNBh65/vNlmOk5N11dPv2aUL6dMRZUA7eRi9QAQFt17bYc0qwHT+fd2xLF/amvUpVCgyje5P7z0/x1TuQapRoUuMpa3Izfi7ItGoSH7gay95T+OqbesK24i7fmgf9uXhLRIPCVVHbskwrZQGixvbBXS2GV7Yo09AEzWkskUoJG9CZqvV7gjeeTYkhUSro+tFc8p4WaYEkMLYQDfsmPEX+m+uQqhQt+dbQlCAQNbYPnlorPqe72Y9SjZLUWTeJB0nn1G9sT/xb+u12fE4Xx2e+j6vCTIc5NwNQtekgzrIaBv/2MlGje+Ew1gTryMN06Lu2wVtnZ3vPfyCRSQnpnNIMQUEQUEaH4THb8FodTQcAEgm6dnHkvbqm+fcg3gKH6zh611L8Lg8dFtwGSEi8cxTO0mp8DYdjAo10PZcXgkDSPWOxnSnh+H2vc+bpVXR94xGQQMy4vlT/fhihQbaDQxb/U/LtdhwlVewavRCPxYa+e1sQBEq++gOPuZ746wfRc/ljCH4BV5mpkSF+P9YjudSfKESbloSuc3KAJS3H6HN6iLlmAOEDuyDTKEVvxwD+QoA+58OrZNXv1Ow+ycmZ7+GqqCX+9pFBfnnMVvQ9Ugkf2BnLgTMIPgEEAYkEQnp3wHooh/19H8GRbyRy/AAQBNrMuY0zs5azr/dDSFUKFOHi4Xj1poNYDpzh5CNv4/f60KUlNx9MYIinZr1P0r1X0Xv1AkDM2wQSMcRXgMN3LMZ84AzxtwwPbtAvxC/r8QKKP94k8gtQx0Vg3pvdyK9g3yK9ilf9jvngGVxlNbgqzIQEUiFUbTqIq6yGsN7tafPItdQdyRcrymVEX9WX6i2HG+ndVHEEaN9s3gX/KwmWLVn1O+YDZ6jPLsZndRDWp0ML2jSU23/9M/icbtymuuD4jF/9gauiFqlKQZtHrhH51czrvrERQRCwF1VwZPIrmPdmiwfZrUDlpoNB2RDcHlIemhCkhcdsJXJ0bxSG0EBfjfJ2rkw1paHHbEUZqafNI9dgPnAG/H6RIBLx0mn7wBnsHr0QV1UdUpVot5R+9UfgkCCCiEFdMB84g+DzNSCD3+Xm2L2vE9anPbr2cS3pfT4Iqq7WdaItx0jhu+tJf28GmuQo6k8WBYsm3TOWM0+vwmOpp2JdBkn3jG1GX2icdil3jMRtslJz4DR5728k/enJIAh0nncLgs8veks1FY9AfY/ZRuE76zg8aTHJ945DIpO1nM/B/4p14icOx1VhZkefadjOlJI6/QYA2s+bGNB3biQSKUhl+J11eM2lCIKAVBsOSJCq9eA/99GtVtbhc2h2HhXTrJy+e1vibxmGp6a+4cfmf1tpQxAEpHIZ8lAtFb8eYN+VC/HZnUE917TjYF+BP2e/2YGjpIqafdm4a610fPzmYM42V5WFjrNvwppdTO2RHOKuHtC8Y6kUqUZFxYa9Ldtv+L9EvGDdO/YJDk96hcTbRoj55gB1cjRnP/4V84HTFL33CyEdExvXWJM1IPet0UqCYUS6mBtP0rLff1V3NOq25vPSWWZC37s9bR65JqDbWgdr1llirhlAWK8OLdYacUgSen08m9P/XBUMC2036yZ89papkATBjzxMR+z4fvzRfwY7r5gvXvLdMqxZuYSbhmD8MYO6YwUYv9/NoXuWkbLgjub4SZq2K4gH3Ob65rZlqzLaUk80XTtFftW1yi+pTIpEISNr7oeceX413d54uFn9hvajr+qLq7LxoPjkrPeRqpWkzr4ZmUYVPJhqpKM40KQmeiP//Y10DeiNtHm3UvT5Nnw2J4Wf/kbxN9tp8+h1gGjvKWPCyXzwDcz7s5GqFaiiwy/aDuj0nOgYU7XpIN56O+qkaNJeuBvLgTOAgCTQljf3IK6N7+AuPE5JWTlDB/VnxV2jeH/tz1RVlOON6cj2QgvfPfMmH/S5A0EKJ+UNHtoNa2OzwTQfnEQ8YEu+dxyDfnsZmU79F3sPUaaUMeEcf/BNMq6YBxIJquiw5jZREzqfS4umY2s6jvPqmwCUfCvqm9p92XhqrXScczOCIIiHpNUWOjwu6hvz4Rxiz9E3ErkUZVQYZ/65qqU80KhvAGr3ZXP83mXo09uK+cmlUlQJkcHUDk2wCew16qg/VXx+3BD3Y+dV4v8HQfgv+PffBpcfuvk3Q01NDW+++Sa1tbV4vV5iYmIA8XDt888/Z9iwYQwcOJDIyMi/bCsjI4O5c+cilUoZMGAAe/bsYfz48WRmZjJr1qxguZCQkAu206tXLz799FM8Hg9Hjx6lS5cuKJXKC9YZPXo069evZ8CAAfzxxx88/PDDFyw/depUBg0a1OwziErw66+/5tSpU0gkEmpqarBYLJw6dYoBAwagUqkA6NevX6vtno+e58KpU6eYP38+EomEG264geTkZPLy8khPT0er1QKQlJREdXU1VquVbt26odfrARg+fHhwPHK5nL59+wLQrl27YF7FzMzMZuHNdrsdh8OBRqO5IF0aIDs7mzlzxKTL6enp1NfXB/OE9unTB4VCgUKhICwsDIvFQmpqKnV1ddTU1FBXV0dISAhRUVFs3LiR48ePM3/+fED0RC0vLycqKoqoqKigl2ZMTAyVlZV88skn9OnTJxiKXVxczDfffIPNZsPpdNKzZ88LjttoNBITE0NCgrjhHDlyJJs3b+aaa65hxIgRjB0rbqKUSuV5Q8a3bNnCli1iyMnz855EIpMi+PyoEwzBW0RnqQltm0beqqL0VBVWAFD59TYqv95G+yUPoYgOx1FQJpaJN+DILUUVF4FULqPvgRXII0KRKhV0fHcGWdPeAcSbU3VKdLBteagWuV4HiIdNydOux3okl+pAiJumbRxSpZwuy6eLD5gkRKKMN2D8YisRw9KRyGV0+2QO9tPFWPY395ht6CvmukF0fv0RtB0TqdqwF3ViFBbEcBypXNbs9jTl3qtImjoaeaiGqq1FaBIjgw9CaJKjm5UF8JjE8KLwgWlEj+sbeCwhBFWsmPxcnSjqFnWCAZlKgau8Nnj7pEqORqJS0P2bp7AezSUkPRV3uRhiJ1UpSLj7Kip/2IkyNoI+W5aKb5ELYMsVPZk9taIh6Hd5xA1+oC+PySomEK+yEHfdQCJH9UIeoqZ7IEF2t3ceRfD60LSNQyKV0PGfk5GH6Yi5dqC4uSmvxXBFT9SJUQzZ+orIG6kUTVIkJV9uo993T4EEnEYT2U9/DoiP4STeMRKpSgzZihyRjqvGiiJSj+D1UX+mlJDOSdQdEb0D1fEGIq/oQUhaEqHpbfE73YQNSEMeqqHNzBtRRIQg06kZuG2JKCcRIURd1Rf8Aq4qM1FjehM5uhcesw2JQoan1oq+dwe0bWPp+elc1PEGEm6/AsHvRxGpR67XiqFkCZH4nW5c5bXE3zaSinUZJEwahb57KiFdUvDWO9C0jSW0a4r4EItSQeLtI9G2icEcSCxvO1MaCOWXYPxuF9Gje1G7NxvB56dmzykkKgUR/TuBz4+joBxFWAiqAG9U8ZEgk1K9cR+GUb2wZRfjNdcjkUpJvH888ZPGINGq8FpsnF35CxFDumHLNQa9T9XxkaIMKeXnxctdZcFlrEGdYKD0y23E3ThUTNBvNFHw5o9o2yVg/OZPoq/qgwRwldciUciJGZZO3Z5TIr8VctF7t7wWw5g+RF07iA6vPoRUrST2xiFYDp5BplOJnhFlNeDxiY9DNMh2QiSOwkqix/fHMLI7yqgwpGolXrMNn8OJq6yG2KvFRxecpdUoo8IwHzyDQq9rFS+JTEryvePwWGzUZxXhKCin7aPX4aowIw/TYRiRjjxU9GDEL1C7LxuZWsngba8gCOAsqcZrc1Ly5TaS7x6LOjYCp9HE6ac/J+7mISgNoWhSopEgehA3JKFHItLH1WR+eS02pEo5ripLcG5LpFLUbaNQxoRTn1WEOjES8/7TqOMNSGRSildtofOLd5N071UkTRmDMjpMfBQpORrz/tOE9esIEihZtYXYCQOC9bPnf0TSlNGYtmfSbuaN6NKSxMsauTw4pgaZaPhbsWEv0eP64nd5SL5/HKkzb0KikOGtsyPXqYKyIQiCeHgpkQRlo93cieh7pCIPE9fppjIlD9WSvvwxfHaXyHuZIVgvYmg3Mh9+mx6fzEEA3OW1om7UqUWdOmmUGCYPaBpwe/pzEiYOx/j9bqJHdkffsz3t500UBUgqRWkIoWZ3FtHj+wf50AD63u0JTW+DMiqMmows1ImRCH4/rioLmuRo7MVVQX4BqKLCkGlV4iNMX/2B7UwJ7eZOxGOux1VeQ8KkUSTcNpKIQV2QyGRYs84SP3GEeIjdOZn0d6YhjwjBYaxBk2Ag8frB+D0+NAmRFK/ZSdrsm6jZf4aI3h0I69YGiUxK2uM3gUQihh/6/Aza+iruGiu6jol4quuo3LifdrNvpv7UWWRaFaqERv0t16lxVZgBiLt+MOb94nplOZpHwsThAIT16YCuQwK9Pp2LXC/aPhK5CsHrQnDZxENJmRxkAhKZArmhDUikyA1tEFz1IJUDrqA+bqBvm3uvInnK6Ea9nxxF7f7TopwrZPQMrB/2wgraz76Zfdc/y6CfnwvaEJqUxnXSY7Ki0GuDm+OGMk6jCZ/NSXjfjqTcc5XIG7kMiVKBq6wUVUKjXIdd0QtneS1t7x1LyuTRaJKjMWWcwpJVRLsHJ2ArKEebHM3hR5cHPd+GbnhOfPwsXBfUAX63F7/TjbvKgrOsBn331OA4G/D3BLztk+8fR+KkUSijw/B7vKgTI1HFReAoqkQ90YBxzQ46LrqDyCt60Oahq1GE65DIZLRfcDtShVzMhdegO8priL1hMP8fe+8dH1XV7f+/p5dMek9IIIQaeq/SUawPFlARRVFRCUVAugWRjqIoHURRbFiRIl16byEkQEJ675PpfX5/nGFIKCq59/s8995fPq8XrzAzZ5+999prr73OOqtcm/WF92yui+y4AamfDxKlnO4HFoMbzB7ZVrD5ADGj7kfhkW1p735FyMAOJL/2Ke02TkaskBH5dF9UjcLp9PM7OHQmlNHBmK4XUnU8hcZvDaPoxyNEPd3XSxdHtQllVDDpX+6hdOcZmr33HMqYUEE2utw0m/0sYrWC7nsXIlErMVzJI6RPa8y5pd5iL7jdBHZtTsHPR4UXHS43EQ935ejgWUQPuw9LcRWVJ6+ibBROdOK/8O3YlGYrJ6A/l4YyLlJIUVBciTwqGGmwH53OrEKskCHRqGk+9wWkfmrvevnER+IwWFBGB3t1ohtre0PnqLleTaYP96zXqyASCpY4jVaU0cEU/3oct8OFWC7DVmO9XHYn+uQszLllRI3oTwtPblGnyUr2it9xVBkI7t/uNrmhjAom+rEeuO1OVFFB5G85TLNJj1N5+hoBHZoQ+Ug3VFHBNEl8FJFMikgkeHgH928nFHPRCJEfeRt3Ez99+D3rAR02TxfS4xRW4NhdRb5/BUlff0iX7XMpqagk1CNDsApej+F+aoJlNmQ+AQT6KOnUMIyKgmwqCrKJFJsIbRBJZXYpkT7+PPjZdBRaK7qL19G0uanHKiKDvbS7AXuFHolKzoURizy5GMcIkWz7F2HXGtA0vZnPUaJRET/5SZrOeBpbpR6pRiV4I7vdgu5RQ96I5TKh+Nsd5A0ILxvC/9UDVaNwuu9fjEhyZ3kT4JE3DV8aTMzIm/JGn5pDo1cfxJRVjComlIs15E3P7YK8kQX4CPsSkIcFYq8yULrzNMH9290ib4IJ7tdO8LyOCaXqeCqyAB8M1/IJ7N4SVUwoYqnYe94qooKFCCKTlYBuLTzPGp2RBfqiCA3AUlxZ67wTK2TYK/Q49CbvuVKPetwr6j0l/5uxceNGhgwZwkcffcSYMWO8oa5Dhw7l9ddfx2azMXv2bAoKCv7yPjk5ORQVFTFv3jwSExM5fvx4LU800T28jZDL5SQkJJCUlMTx48fp2bPn37Zp0aIFZWVlpKam4nK5iI2N/cf91cTRo0fR6XQsWrSIpUuXEhAQgM1m+8dzuBs9b8WNnJKLFy/m/vvv934vk90M5RWLxTidzr98QyaRSLzjunE9CMbV+fPns3TpUpYuXcratWtvM0g2aNDgrrks/6rPmh6oNfvs1q0bJ0+evG3Nhg4d6h3HZ599xoABgjKvVN4s8KLRaFi6dCkJCQns2rWLNWvWAELo/ujRo/noo48YNmzYXen5T3D48GGvYdVkMtGmTZs7Xjdo0CAWLVrEokWLqDyWSvij3QCIGt6HMk/en4Lv/kTdOAJVbCgB3ZojUSso+kXgd1mIYDzWnUsjoE9byn49iqZjUxx6kyccwsmlR2dzvucE7OXV6M9eI33cp97+y3ef9YZz+HVqiq2sGmWDEJSxYTRfPhZpgIaMD26G8Buv5JLyyjL0SZmc7JKIrbwa45Vcyn47iqpxJAnrJmHKKEQRFUz57rO15lq++yyKsABKt53k2rT1GFNzKPn1KBHD+gjr0roRbpfLG3IFkPvFHtI++A57hR5LfjlRw/oQNbwPutQc7HqTVwmpicpjqRguZ3O4QyKlu8+S++VeKo9exmkw0+D5QYhkEqKe7Ye1VFurL3uFDnNWEecHTcWUXoBELcdWqsW3Y1NEUgnmzCIK1m6n6IvdnB80lZMDZ2DOKaHBcwKPxU8dhtvlxngtn7Ld54jyzMu/UxMcOjOB3Zpzff53lO08TdqczSS/thz95UxMGUUc7zWZs4+9hymrGN3FDKyFFdirjThNFuxVeiKG9iR9wfccHziDc88uQncxk7ixjxL2kBCaZKvQY9ebhFxQCJUo3U4XFYeTCX+0G5aCCnw9Xhuq2FBwu1FGBQs5fDo1waE3kf3pVpJe+YTKQ5e4/NpyrMWVOPRmcldtx1ooFNo4/+RcTvR8E5xOkkYupvLIZapPX6P4l6NUHblM1YlUweNm6wkcWoNQvGPMJ1hLtWR98gvXP/gWdeMIqi9cJ3xoTyKG9kQWqKFs11msxVWYc0tRhAWQNudrTJlF2MqrMWcVc6RjInatEVuFjozPtqKKCaXEk2dMERZAxbFUIh7thqphGGKphMpTV5H4qYge3gd1w3Cuvf8N+osZFH9/EIm/msjnBhLYpw1upxNHtRG/Ts0wXa8ZpmTFXqHj7MCpVB25TMWhS0QO60PZnnM0mvAvrCWCUdyhN2Er1QqViO8yL3lYAGW7zxI5rA9hD3XBnFOCWCJB6u+DMbMIVUwIbk+eSf/erancc4aKPWfB6UbdMpbgB7sKr3VdbnSnrpDywkLOdBnL6Q6vYa/QYS2uJHv5r8S+8QgOvUmomu5yASKUsaGIZBLCh/akfPdZqo6l4rI5OD1wOlVHLmPXGXGabZTtPos6PgqRVCLMy2jGN6EhZfsu3HFeeZ/vxphRRM6qbUg0KmJfexhrcRVupxPDlVyOtBcKchT+cJCsFcJ6VR5LJevTrZx/dhEiqQSxVEzYQ10w5ZchVslx6E0E9kzAkl/O1Xe+QpeURfWFDKKf6Ufxr8dpNPYx7BV6bKVaLz0BNC1iPPurhUd29qVwyyHM2SWkjF+JRKMiclgfggd1wO10YtcakAUID0rl+y9wasgsbOU69Kk5NBz7KPKwAG9fgd2aY7iaR+SwPohVcgJ6JuDQmZEo5eiSsqg4cJGKw8lI/dWU7T5LzMtDcOhNBHRt7uUNZYMQoerzhesCD5frqDxymbLd54geOdDbTiTxPKDqTTj0JgzX8lE3jhCqPQdoCOrduhZPZX/6G8a0fAq+2Y85rwyJWqChWKVAJJEQ5OHv4N6tKfXsFe25dGwVOo4PnIG1pApzXhlRnrkF9UwQUlqE+eN2OMlYvIVzw+dz9vG56C5m0ijxMYL7tMGvXWPvOtyA7kIGOWt2UrrzDPZKvVdOG9MLcLtclPx2orY81JuoOHKZ8Ee7IQvxI2p4X7QnrxD2UFchF21YAMaMIvK/3oetvJroZ/thul6IpkUMtlItJwdNx1quI/f7g8QMFwwp5oJyRGIxvs2EPGpFu89ydOhctjV4nsLtpynccQZdUiZVx1NJm7OZ04++S+nO00QM7YVYrSDiqd64HE4Mqbne/Xxj/7jsDsHADrjtwksdEIzrN/Jpps3djP5yNkc6JZK7die4HLjsgse5SK7C7bCB045TW4DbacdRmQMuB47KHFxWA2KlEPoX4KHPjbMt54s9HB04g6MDZ1B9MZPGHo+txp6XAEf6TuX8C0sJ6NwMc06pUPwlNRc8ldSjhvehZNfNs7jyWCqa5tHevVK26yy2smrMBUJu25MDp1N5PBWnwUzYA53QXcgQcrBZbdir9EQN7UHxnnNkf7GXUyMWU/zHGayVehq9OBjcbnSpuTiMFuTBwnxC+rTxvFAQUb7vIlmfbuXkwBkoo4K9HvnGjCLEKuG8vcEftlItErWCqlPXsFfoOPPoe7gdTqpOXSVqWB9sZdXEvfk4Dr2J8Ee64bLYyP50K4dav8b+Bs+hPX0Ne6WeymOXcZltXp61FFaA0y14ZXdqWmfZcYM3Iob2rCHbFiKuIdvMNWRbQM8EHHqTUCjF4aLy8GUcVQbM2SVUeeRB5LA+VJ5I9cqRuDcfx1pS5d1rrT5+DXN+mfDiCSGCJH3uN+yLfo7M5b/isjmwFlaSs2aHkIM1NRdLQTkBHZsiVgnOFrYqA2KloPv7t2uMSCrBlFuGxEdJ1NAelOw+h1+bRohkUgpWbiV9wgrM6QVoDyYhC/QVDCsNQrFkF3O2/RjOdRnLtdc/ofrYZS4nrqTyWCr2Ch0nBwqRC1UnrxA1rA9lu88R65mXKibEq3Mcav0a+xqMrLFeKd71Ktl6EqfRQtSwPqgbRyJRK3HoTAR2a+5dL7fLTfGvxynz6JcnB04nff532MqrCRvSmZD7O4LLXUtu5NWQG6Zb5Ebx7nMcH/o+J4bNp2jnaUr2XSDr8904LXbK/jiLf4cmiJVyYsY8hENvIniAkC7jXvUAa0mVV9aH5ZooqCxF9HBbbFYru45foE+sJ0pBKbxc7NeiAbtOXsQNWGUarhRXE9ehB86CayQXVWM2mjCm5fHjmi+oTM/l7MDaeqxfJ+G5wF5RO1clgPZsuvDsIRIR2L0FRb8c4+TAGRT/dpyIocLzVfSIfrisdo71msyl1z5FopAR9YwQ9eEwWnA7nNg88qbsb+QNQNnus8iD/TBnl3Bl2gZhve4ib0p2nyPni72ceXYxJTvPYKvU07CmvDHUljeiW+SNPiUXp9mKo9rgkTeFNeRNUw8v/sa54fMo33seW6WeyGf6ETq4I4ZredgqdFx65WN0SZkc7TLeG4VVeShZkPkdxlK2+xx5X+6h8thl0t7Z5NVP/Ds1xe1wYq/U1zpX6lGPe4XI/Y/iU+pxJzz//PN8/fXXtb6bNm0ar7/+Oo0bN2bVqlWUlpYyZ84ciouLvWGxS5YsoV+/foSEhLBp0ybef//92+797bffolKpePzxx73fJSYmMmfOHPbs2YPdbufFF18EwGAwoNFoeOmll1i/fr3XyFVzfOfPn2f//v1kZmby2WefIZVKSUlJYdu2bcyYMYNt27ZhNpsZPny4t79t27axfft2nnzyyVqGvluxcuVKOnXqdJun5Ndff83OnTspLi5m9OjRXL58mblz57JixQoMBgOrVq1iwYIFOJ1Opk+fzqBBg3jsscf+ET1rouY8auLgwYNkZGTw8stC1bFFixbx6KOPEhUVxezZs1m0aBEajYb58+czZMgQunTpUotmJ0+e5Ny5cyQmJrJ8+XLi4uK848vOzqZRo0a1+tNqtcyaNYtJkybRtGlTQDDctW3bll9++QU/Pz+eeuopUlJS2LRpE0uWLGHLli0olUrvfadMmcL06dMJCwsjLy+PtWvXotfrmTNnDoGBgSQlJfHDDz/w7rvvolQqqaysRCKRYLVaWbx4MR999BEg5MCUSqWo1Wqys7NZuXIlS5cu5eWXX2bZsmX4+PiwcOFCgoKCSExMZOPGjcTFxXnDvG+saceOHZk4cSLvvfceERERrFy5kri4OB566CESExNZuHAhfn5+ZGRkUFFRQdeut4Qv3YIjXSfQdu0EZAEadMnZJCeuwO15EGr/9VRC+rcTwlK/+ZOrMzbS4IVBxL3xMG6HA7fdiSWvDHWLGFxmK9ffXEXE6CG4jBYC+rYDiZjqYynIwwKo2nsOpxtsZdU0XTAaeXgAAE6zjaQn5iAL8afZ0jEoo0OwllZhL61GGuhL+a7TXJ8lVKRvuvBlgga0RxEVQvKIBVQdSSbmjUeJn/MCLpsde5UBe1k12lNXMFzNx1ampdmC0Shq9HXhiffRJ2XSbOHLRAzvg1ghB5EbW2k16Ut/IuLhrlyevI5ms57BmFVM2JBO+MRHIpJIMOeVkTxhNZbCCnruWYA8LACnyYrTYObciMW0/niMl475X++n4ZgHyftiD21Wj0eiVmCvMnBh5BL82jVGJnJR8uMhup1bQ/nOUwT0bo3LbMOUno9/9wSkQb6IpRJcDicusw1wkz5jA3k/HUcdH0GPA0u8ngpX3/6SvI1CCP99ZwVvVIfBzPWFP9B40uPIAjTok7NJTvyMgM7NaDj2ESx55QQPaIfTbCN14mqinulH9PODsJZWCaFbDif53x0ksEtzgR7vjMC/Q2PUHs9Kp9HKmWcWYCvR0uXH2agahuN2uXCZrThNVizFVcg8efekvkrkIf64bA4MaQXIPfk2C7cc5vqC7wFIWPgSQQPaIQ/2QySTYs4qJnXiauQhfjT7YBSKyGBcdgcnuk9E4quizbo3UTeJApcQsmrJL0fTMgapnw8uixV7tYnqM2kE9mjJuSc/wLd1Q5ovHI0iIhCnyUrVkRSSEz/Dv308zee9iDImFInHgyz5teVEPdOP4AHtEInFQr5Hp4ustTsI7NKc5MnraOGhhypaMO7pr+YhD9AIyedD/BHLpLjsDhxaA7biKnTn0wl/ui8SlVLIO1ZUQfEPh/Dr1BSX3YFfx6ZCvlC34IVXdeIK2nNpNJ78JBK1ArfDhb1Kh73aROrE1cRPG07q5LV3nVfCstfwbd0IRXggEqUMc0EF+V/uJXbMQyijhLftYpkUp9WG/tQVUl8UvFFbfv4WQfd3FkJKHQ6Kv9lP0Vd7abV5JiKxCEe1UXjAkMmQh/mjiAwW8mg5XeguXKfg6/00nvIkishg8j7/g4x536FsGEanX95FHh6Iy2onb9NepCoFwQPaIfPXIFLKEIlEgoHR7vjH6yX1V4PLjSW/nOTXlqNLyiRkYHvafTkVh9FCzprtFP96nLZrJ+DTNBq3S+DrG/QwpObi36mJEAbnclGdlElK4grEagU9D32I2+nCabZx/tkF6M6mE/pgF9pumOT1LDek5uJ2OpF51v1GYnlbWTWmzCJ828Yh9VHhdjox55djSi+geOsJWi59FXuljoLNByj+9RhddnyAPNgP3GDKLcGUVkDqW+vpunMeSMQogv2wllcj81VjrzYiEosQSSXIQ4TQNZfVjqPagESjxl6pQx7sT/X5dAq3HCZ+2rDbaNjjTyF/J2IxbocDc145KYkraPreSJRRwYjkUuRBvogkYqFIy1/wlPFKLn4dBRraqo3INCpslTpcVjunH/8Aa0kV7b+YQmj/togkYmyVek4+9C5x4x4lfEhnIe+YSwgVtVfo0F/JI2vF7zR/7znESjnquAhEIhEOo4Xzzy6k+mw68lB/7jv7mfACzOnCZbFhKa5CHReORK0UjOkemW7KLMa/YxPMBeVcTlyJXWug7doJaFrG4rY7MOeVkfbuV1QeuUyLhaMJfbALsgANlsIKpH4q3HankGpALKQcyPnuEEFdm2Mtqya0bxvkgRpuBPZXnL6G2+Hi4qS1WEq0qGPD6L31XeRBvuiTszj7+PsoI4No98VbqOMjhbQbThepE1dT9NMRALruXiDkhgRK/jhDUPeWwngKhPGIJBKhWmt+GX5tG+M0W0mZuAZdUibxbz1Fo3GDEElViETgdjpwGsqY+u4Czly4hFarIzgogPETJjB0YHdwuxD7BCOWqzGkFXFp4hqqk4SXuJ2/mU7y5HXCi5CGYfTcMRdZgAan2caZZxeiPZtOm2VjiB7eB4fBjNRHidvlxpRdglghQ5+cjUSj5PKba3G7XPTavwh5iB8gwmWzc7hjIo5KPZpWDen0w2yk/mpcVjsXR31I+CPdvLL3Bt1zvztEYNdmJE1eT8LbzwpnUXQIIqkEl92JKbeUKwu+o/2y15H6qhBJxOjTCrg2/XOsJVWCjhPoizIqiMKfjhLUMwGn2YoxTSi85zRbcejNXHrlE8RKGR02T0fVIASRVIwxo4iT98+i+fvPE/ZgF8HD2XNGpry1nsjHe5E6eR22kkpUDcPotmehkNfOYPHKjlbL3yDkgU44DWYcBgsZC78nbtIT/2XZ0WbtxHuSbS0WvETwgPYC3Sw2rr2zCd+EhoQP7YHMX4Pb7cKhNXJhxCLipw0n/+t9tN80FUN6AaroEEQSMdUXMzj71Dyvntjj4BLBoGNzkDp5HUU/HcGOiH4nPgbcwrmfWYwqKgiZvw+65GykAT74tYz1ylJLSRVSXxVVO06SM1fQ9zse/xRlbDhIxOByYSvRcvWlJRiShNRSbXcswGG0cGbYAlQNw+j4/UxUsWGIRCKPDBJygt8oSmSvNpIycQ3x04aRWoO3u+1ZgMy7XgvRJWXS6pPXifhXD+F8Ka7i2jubbupSqbkE9mjJsa7jcejNtFg4muAB7RArFbgdDqS+gje4o9p4G/9ay3S3yY3KGnKjwbDexI7ojzomFBChPXWF888upPn7LxDxRC+kvircLjdOk5XzIxYSP+nJe9YDUhJXYKvU0/H7WRxLOsuHa1bgtNt5vF9nXk7w5cfTaUgatefZkUJ03YbPN5JfXMprEybhq1ai8fEBm4k/j5/i4okktn/zAzFOFfPfmUPIgA44PXqsb9vGOM02rMWVaBIaCrlanS6yFn5H5po/iJ82jEaJjyKSiDFnl3B8wPRaPOXTJEqQj1PWe+VjrxMfIw/2Q6JS4LTasBZWCi/Iy6vxbROHSCTCrjch9VUhlkpukzdt1kwQcqGqFLgdTrI+24o8QHObvMn77hCBXZpxafJ6Wrxzu7wx55Zydf53tP34prwxpBVwbfoG4czbPB1NswbYdUaBBzUqrMVVVF/IwK9dnFDQUm/m0isfIwv2pfXqCagbhiGWS3E73Zgyi0iZsApdUiYtFo4m6pl+iKQSLoxYiDm31BvxpE/OJv/rfcSOeZCLI5fQYuFowh7phixQA26wVxvQX84hb/1Omn0w6q4pXf6v4JeIEf/pIfwtnij+9j89hHtCvVHyv4Cnn36awMBA7+dHHnmE8PBwNm3aRFBQEE2bNiUjI4M5c+awceNGUlJSEIvFREdHk5iYiEgkYsGCBej1evr27Vsrr2RiYiKzZs0iOvqmW/mmTZvw9/dnyJAhbNiwgaysLMRiMU899RTdunVj8+bNnDt3jri4OCZMmFDLwOZwOBgzZgydO3dm7NixQG1jXmFhIcuWLUMkEjF69GhatmyJVqslMTGRdevW4ePjc1c6/JVRUqfTsXjxYpxOJ40aNeLatWvMnDmTsLAwfvnlFw4dOkRoaChBQUE0aNDgNqPkmTNn7kjPmrhXo2SrVq04evSot1p5hw4dGDlyZK1xQ22jpE6n4/PPP6egoACn00nLli0ZM2bMbbRIS0tj8+bNVFdXIxaLadmyJaNGjcJut3uNqgqFgjFjxtCwYcO/NEre+Ozn58d7773n7WPnzp3eXJdKpZLx48cjFotrGSWzs7NZvXq1N6R6xIgRdOjQgT179rB161ZCQ0OJjY3FbDaTmJjI1atXWbt2LTKZjMmTJ/Pzzz971zQ5OZmvv/4ap9NJfHw8r776KjKZ7Daj5Ndff33b2tyKPeHP/OXvd4KP6N4LLAHY3f++3CauOyca+kvY6uioXpdWStGt+b3+GSxuyT23EdUxk4mzDjSsq6u/pA5jvLd69v812OtACwA1dVtn+78xaKIuvGirAx/Cv3fN3HVYs7rulXrcRF3kBvx7w4Tqus4m0b3zvdpdNxlQF/7tn7KgTn3tbTXrntv8O2W9RVS33hT/xsep/6uyoy58WNfzMkB075FCRve/N+tZXda5rvyrdP/7Tszen7W65zanxifXqS8bddMf6oK6rFddnwXk/1YN594xuOSH//QQ/p+i3ij53496o2Q97oqTJ09y5swZxo8f/58eSj3+j6DeKHkT9UbJ2qg3St5EvVGyNuqNkvW4G+qNkrVRb5SsjXqj5P8u1Bsla6PeKHkT9UbJ2qg3Sv5nUW+U/O9HfaGbetwRGzdu5MKFC8ycOfM/PZR61KMe9ahHPepRj3rUox71qEc96lGP/yhc/z+qNP7vQr1Rsh53xOjRo2/7bsOGDVy7dq3Wdw899JA3D2E96vF3MNThDe5FhfLvL/pvgqyOzgdV4ntvGOiq24FWIL53T5gONkWd+gpw3ntf8jp6cKTL7/04amyrm1dQheTe35wH14EWULc35/cNuz1R+z/Brp8D//6iOyDAde/eyHXxaAEoFN07L4a46+YtLauDJ0FdvUatdVBQFXWUN3Xhqbqu1/90jyy9uG5eMHWhhriOnnCaOnognanD0dfHXLd1rgv/1sXjEWBwHTwst7R9t059hTnv3RvusqJuPNXaeu9nRB1UBwBkf3/JbajrXq6r7KgL6uJJ71cHnQggx636+4tuQV33sqOOBgxVHfqrK/92tvz7PO8OjU+95zZdu5fWqS9Z5L2v8+6tdasg7V8HXSqtjuvV3PrvO5tl/8P1gHr830C9UbIe/xivvPLKf3oI9ahHPepRj3rUox71qEc96lGPetSjHvX4P4B6o+S/AXeq0n0vKC0tJS0tjd69e9/1mu3bt/Pdd9+xfv161Gr1X97vl19+4YknnvB+fvvtt5k3b95dr8/IyODQoUOMHj2alJQUpFIpzZs3v+d5uN1ub3EbkUhEUFAQo0ePJiYmBqBW4ZR/in/SxmKx8NVXX5GcnIxMJsPX15eRI0fi7+9fqzjMP8Hp06eJioqiQYMGd/z90KFD/P7777jdQoXP/v3731a8538iduzYwaBBg1AoBC+mhQsXMmHChL8scPTfAXVsKF3XjEceoEGbnMWZcatw252E9GxJr++EwkUut5vLPx5m79tfAvDa0Y+xGS24nC78ooIwVxpwOhwUJWWyZ+ZG+r89gib3d0Ltqeh6ZOmPnFm3s1a/jyx/g4g2jb3tHGYrcX3bCRVwrXYC4yM5vvRHztVo127UYDq+PISARuGsbvc6lioD/d5/nsYDO6AI1GAor8ZSbeK3aesoTcv3tnvyk7FEt4nD6XBSkJSB3WyjSd+2uMw2Ln65l3YvDEIik2Cu1PPj8Pl37QtA4a9m1IevEtelBQofBdqCCjaP/5SClGxvf/96bxQt+7dHHaDBWKXHbrHjyCjmxJtrcZisAPjEhNJ7dSLyAA1Vl7M5Pn41Hd4dQYNBHZAHarCUV2OrNpHy5hoMV/MRK2T02PouEh8VPo09FWoNZk49vZDqCxlEPdmL+HECn7uMZjKX/UL81KeQhwYg9VNjyS8DN6gahqG/nCNUbTRbSZmwmqhn+hIyqCP9wgMwFFXisjvJ2HmaU8t+8c5pyOrxxD/YBbFEjLlSz9bnFlN2OZvGYx8h6sleAIilEjRNo9Fdzkbqq6I6OZuLiStpOWckUY91R+qnxlxYgb1Cz8mZX6BNzcU3PpJea8YjlknxaRCCRClDm5JL2dk0Ivu1xWlzYKvSI/NVI5OIyV69ncLvDwEQP304jd54WKhg6Abj9UIuj1uJPjmb5vNHETqwg3eO9moDbddOxLdNHE6zFUteGW67k1MPzKL5/BcJ8Vyb//V+Yl8egspfBFIpbqMeJBIcF45i2/mNlx7yoaORD3wSXC7cJj3mte+jfOp1Br+hRCSVkL/9NKkf/ow6JpQB2+egCNTgMFk5/Owiqi5k0uyNh2n4hEA3kVSMX9No9B666ZKzuDx+JV13zMNaXIk5p5TIYX2QqOSY88tJHrMcY1o+nbfOQSyXIZKIKdl+isIfDtF27USkAT44DRYkagWyIF9EYjFulxOn2Yaj2siJN9dRlSzw6yOnPwGJGHVEIIhEVF/JY++Qt3HZnTSvMUafqCBkgRqMafmkJq4koHsLokYOROKjRKKS43I4EcukOHQmCr85QMWBi7RY+ioShQy3w0najA2EP3UfYY/1RBrkK1RgdrkQy6VU7D6LX5fm2MurOdN3CgDK2FDafzUNdVwELpsd7alrJL/+KU6DudZ61eRfeXgA5sJKcDgp3H6KtKU/0WreKMIHtkeiUSLz80EkAmNOKYcGTMdtF7x7VLGhdPh6Gj7NG1B9Jo0zT8yl2ZyRhA7sgNRf7aXb5Qmr0XvoFvvaQzQYNRhlVDBup4uKP5NIfuNTWq8ch098lFBtWSkHt5vksSso+fUYYoWMLlvf865ZxZFkAjo1Qx0fiUgiwWEw4bY7cRotOK12ZH7q2/hX1TAckUyK2+FELJdizivDcDUP//bx3mv1yVlCX3/MwycuEpFUjCmzmJODptNszvOEDOyAPCzAU/nTRcnWE6RMWIVYIaPz1jlIfFSoYkJwWmxUHk7mcuIK3HYnMS8Poel7zyGWC1WkL49b6Z1X/1/f8VYVLjl8meBOTTxnSjYV59JJmPw4Uo3gLWPMLsXlcODXNJrfW7+OXWtE5qem66pEwnolgFhM+cmrHB25hLbvPkfkwHYgEuF2uHA7nVgr9Rx5/AMAZH5quqweR6inXcXJq+ivFxLevy2IRChC/DBmlyAGSnecJtMj0+KnDaPR2EeEKqrX8jn14Ntefmg+fxRRnv3WsaCcH8Z9RlFKNlOOLsdqMON2uXA5XJRnFtG0XzvkagU2k5VNoxZRkJRJo7GPEPFkb69M9KkhE/XJ2SQnrrgjf12YuIZqD38NPPMpTqsNVZRQAbl411kujFuJ2+4k/IFOtFv2GlKNElwuUmZ+Qf53BwFo9OqDxIwcAEDxjtOE9m+HLMCH6uRskjzrGPVkL6QBQgFHt9uN01DO2x8s4vCx0wQFBvDb5jXeKt24XTj0ZeC0cStunGG+8ZGIpRKMuWUcf3MtxtxSui8bg6ZhGE6rnbQ3V+M0WWjrqSCrS85GHR+BtaiSiyOX1NrPhmv5+LePp53VjkgELqcLsVTCtZ2nOfKxsHaPLX+DRr1bowrUACIsWgPfv7CEkCZR9H1NKFbpMFpInv45doOZTmsmeGlgq9AR1r+dp6quA6fJitvhIvWdr6g6LUQhDTi/AnmQBpFMikgkQp+WT9L41WiaRXvPWKfRwpVpG3AazJ59GfaX+7Km7IifPpyGbwi8Zy2t5kTfKTgNFtqsm0hQ79bI/H1AIsZtc3D64XfuKuu77vgAWaAGt8OFrbwap9GC9mw6mhYN8GsTR/rCHyjdccp7JogkYqQ+SmzlOo73nUq7TVMIHdABcJP31T6uzd4EQNczK3EaLLidLuThATgNFpxmK7mf/krDKU8JMkgqwaEzYSupoujrfZRv3AaAulUjWnzzDlJ/DW6Xi8xpa6j4WTivO1/bjFghEypc55Zwqd9EAAISYum0eDRSHyWW8mrkfmpkvmqqkrM5NX4V7d59jqjBHVAE+WIp1YLdSebq7eR79IC2n7xG2AMdkaoUWIoqvesc2r8dYrkUp9WOy2LHYbSQNH0jutRcYZ9PG0bTNx4GiQhraTUH+k0jYcZwwga2x2m2cX3VNjouf4NLY5ZTsv0U6vhI2q6biEgmRR0TilgpQ5+SU0t2dD+wCE2zBgxwutgxbT2pW08A8MbRj5H7KJH7KBFLxOiKKrGbLBQmZbJr5kZcDidNB3ekx/SnUUWHgERE9elrnH92oVdm15QVNeX838ns+GnDkPqqABGmnBKv/tDlFp4q+OEQ7dZORBbgg8NgQapW4HI4sRRUENQrAbFChv3cSQwfeAqayuT4LfgUkX8A4sBg3EYDropSTBtW4LiSjLzfYHzGvgViCW6zAduu77Ef2HqbHBE3bIZ6xie4dVrc+mosmz5C3u9RHpnXHWu5jr39hf7UMaF0XzMOjee8NOWVcmbiWrTJ2YT2aEm7uc8jkklwVei4PHHVP9L3bugPXQZ3xCfMo/86nKTvPM2JGvrvw6vGE/9AJyQyKRe/3I3bDXH92yOx2LCWVyMP8sVltXPJo6/f0Ct6evao02Tl9NMLvLp6Y68csZK+7GeaTR2GT415XRq/Ck2z6FrXXZ22AYfB9I/npU/Ouo3W/9dQ7zv6349/Z67vetQRZWVlHD169C+vOXbsGPHx8Zw+ffpv73ej6vQN/JVBEiA+Pt4bzp2SknJbCPc/xe7du0lLS2Pp0qUsX76coUOHsmTJEmy22xXOf4IblaX/DmvWrEGj0bB8+XKWLVvG2LFj0ev1derzzJkz5Ofn3/G3CxcusHPnTmbPns2yZctYvHjx3xqI/1/AWYcw0507d2K1Wr2fZ86c+f/cIAnQ+u1nub72D/b0nIxNa6TRCCEVQGDHJtj1JrY2HMX3z8wnvHWjWu2+f2Y+mx6azY5Ja9gwYCpf3D8TmULOgHdHEhgXwdePvsvedzZhrjTcsd/U34572wXEhBHbI4H1fadw8P2vEUnEtYyRN1B4No2fRyykOq8MgEb92xHQKIL0nWe4vP0Ulmojv0xZzUPvPV+r3aXfjvHpwKmsfGAGgbFhxPVIYHm/KRz+4Bv6vf88v7+8jK8GzWD7G5/dta8b6Jr4L2wmK/mXMlj20EwsehNPzn/Z+3uLfu0JjYtgUb9JfDX2E8zVRpY9OB1jQQXNRt/vva7D7Ge4un4X23q/hU1rpOOckfjFRZC78wy5205h0xo5MXENreaNAsBltXPyiXnYKvQYruWjTcpEl5JNx3UTADDnlHJi6FyO9J9O5rJfaL1qHDlrd3K08zhKfjtO/qZ9nBw8A7fThdvl4lj3iVx5az1t1oxHHRfBsW4T2DbqQ6zVRr4fMpvYfm0J7xAPQHSPlgS3iKHoTBq6vDIOvv0l/Ra8CEDmqu0cHTiTowNncnX+99gq9WSs2s7BHpOxa40kzH0en7gIzr20jDPPf4hdayR92S90WSLQTJ9RxK7Bs6i+msfpt9ZjKddh1ZkI65nA9l5TKDt5Fd+4CHYNnsWZJ+bSfI6geCoiAmn42kPkfbGXioPJWPLKsOSXk7DkFUIGtscnLpKj3d8k9a31tFzyMk3ffo6ctTuxFlVStvMM+Zv2ceqBWYQMbC/Mv/tErkzbQLM5I7kwYiHGea/hNhuxfLkY08JxSBM6I24kvAiSNGuHrPdDuI06LF8swvLVRyifeh3TpzPZO2gWewfNIqJ/W4I6NqHrp69jLa3m59hRlB5LpccaYb3SVu9g7+BZ7B08i+QFP2Cr1JO9ahvHeryJQ2ukzcrxGNMLkIf44d+5GdVn0zg79H3cNgctl7yMy2rn7BMfcGLAdE4MnEHIgPYkLBtDztodpL61HnmIHxVHU9BdyODKjM8xZRRjK9GS+tZ6Oi16qRZPKwJ8OP/u1/zUcBSqiEBaThwKwLXVO9gzeBbJC3/AkldG1bEUrkxaS8KnY4kaOZAzD80GpwtTZhE4Xdgq9CSP/ojwx3vRfNFosj78ibMDp5K15AeaL3sdVVwkV99chf7idQyXs7g2eTVuu5O8Ndu59Mz8WmNq+vZzSJQKLjyzgJJfj2PXGmiU+Gjt9bqFf08/twRHtZFDA2cQ1r8dcWMeRNM4gqS31iOSSrAUVbIj9gW0F64TO+JmypOm7zwHQPn+izhMVprPfQGfuEiuzv6yFt0SlgiRCoqIQGJfeRDDlTxS3lxD+f6LyAJ9iR4xgOQxyyndeRqn0Urumh2U7T5LwkdjvHu45ppFPnUfhuuFVJ9Np/LYZVx2B7byatLmfoNDZ7qNfwt/OITTaKH6bBq2Ui3l+y9iuJJLyID2Xnq09Owrl9WOObuElElrOBA3ClmwH21WT0AdF0HBNwdwO5zoL2dz7om5aFrGeNuce2Iuhiu5pE5ehzmrGLFMSvSIAQT2akXsmIdwGizsi3iGtPc315rXwafme3m/4VO9KNp7gV29piBRymn22kNUXszk55gXOPbCR9h0RpIX/EDZiSvYtUYA2n3wPIpgP868uZbfmozGVFhBuzkj8W0cwf4h7yASi3BYrOzrO43Try73rl3beS+gCPbl3MS1/B7/Em6Xi9BeCezpMZn0NTtwO10cGDSLkwNneA2SmhYNiH31QVKnbWB/o1HIg/2ImyDwfMjA9gR0bkb12XTODH0fp93BY/NvptLZ+Ox8Vj40i9WPvU15ZhH5F68zp9koCpMzeWaFYGTJXrWdkwNncHLgDNLnf4etUk/Oqm0c6zEJu9ZwV/5qs/jmOQJgvF5E0qS17Gz4Anat0cuzIomY6qQMdjZ8geQp62m1aLR3XjEjB3BsyGyODphO7AsDKfzlGId6TMKhNRAzQjBWmnLKcFQX4dAW4DJVIdGEMPShwaxZJuihIpkKkUSGoyoPp6EciSaEO6HD7GcoOX6FinPXyf75GAUHkui68EVaTfgXVSk57Bw0ixMT19B83iiv/D3W402UUUFeI07N/Vz4/SEvL/8xYwMOi52ND85m44Ozady3LVGe86j0ah76kiqyj6ZwdfspUredZMi8F9HmlXH88bkcGjCd9I9/oe2Hr5Lw9ggy1+7kz56TkfooCe6VwIEek7g4cQ12rZHDg2ZyadJa2i571TsvWYAPuZv/pPxQMrmbD1C6/yKtl7xc64xNX/YLrT4aQ9O3R1Bwx32ZR8iA9t49XEt2vPYwV6auZ3/MSNx2By0WCutX9MMhzHllVBy6RPGvx7DrTHeV9e2+mIK1VMu5pxfgMJgBON53Kjlrd3B19pdkr97ukaMjyFm7g2M9JmG4kkf+NwcEug/qQEifthzrPZmzT82jwYgB+DSL9tIg6ck5ZC38FkNyFmd6jCf9rbU0W/IqUj8fkv71LtfnbEIsk3JtwgqiXnoAVVPBSaDxskRsRRWcjnuavEXf0niBQNeAAR0RSyWc7/gKqU+9i8szZoAuH73CpQXfs3vADGS+Koz55ezsNQVbtZH2HhmQ+e2f5O86i63ayMkn5tJyzkhEMiHkNv/7Q+iSs7FV6jnYYzISHyXBPRM42H0S6R/9gkNv5kj/6Vz7+FfafyisgzIikCavPcjFaRvYHjsKt8NJ142T8Gkcwf4ek0ma9jltF75E6cFL3nGaMoo4OXAGxqt5pExei61ch+FaAdGefdV4yhMow4PY12Aku9/dxIMLb+5nqVJOaWoOS5u9xIGF32Eqr2aDR2du90w/QW4cS8GQmkvKpDWcHjIb37aNaTb3BdRxEVyb/QWmjCJsJVW3yfm/ktlRz/bHlFNKxcFLXBi5uJb+cOaJDzg+YDrHPTzVatkYstfuIMWjP+Rs3M2x/tPQtGjAxdeWk/nZVqSNmyKOaShMym5D984kqie8RNUzQ3CVFWP+/Sd8xk0FsRjVc6+gXzqHqmeG4NZrkQ94HHFkbG0hIhKjHDkRt0GH9YdVWL5ZjnLEOOwn9nJ0xJJal7Z5+xlKj6dSee46ub8co+hAEh0XvYTMT02HRS9x7MWP2NtvOkmvfvzP9L0a+sMX903htxc/xFJtZPOQ2TTs25YIj7xp0KMlvtHBfDVoBtV5ZZRdzSegUQRf9JmC7nI2Po0jOdp/OknjVpEw70XveNt9OhZrqZZdDUZScTSFDuuE88GUU8bJoXM52n8615f9QvtV46g4lkLV2XQKfz5C2f6LtF7yym3XJXz06j+e1w3+qEc97hX1Rsn/EM6ePcusWbOYNm0aH3zwAVqtFoDU1FSmTp3K1KlTmTZtGmazmW+//ZYrV64wdepUtm/fftu9iouLsVgsPPPMMxw7dsz7vcViYdWqVUyZMoW33nqLkydP8s0332Cz2Zg6dSqffvopIHhyAnz88cecP3/e237lypWcPHmSlJQUFi1aRGlpKXv37mXHjh1MnTqVK1eukJiYiMMh5NAwmUy1Pt+KrVu38tJLL3m98dq1a0ezZs3uaHBdsmQJ06dPZ/Lkyezbt8/7/fPPP88PP/zArFmzSEtL835vs9mYP39+rWtv0CY9PZ1nnnkGsVhg9/DwcDp27AgIhs01a9YwefJk5s2b5zWQ7tu3j5kzZzJ16lQ+/PBDrFYr165d4+zZs3z99ddMnTqV4uLiWn399ttvPP/88wQFBQEgl8sZNGgQANnZ2cyePZu33nqLpUuXYjAIxrI5c+awefNmZs6cycSJE7ly5QoAs2bNIi8vz3vvOXPmkJmZ6V3TmTNnMm3aNM6cOQPAwYMHWbZsGYsWLWLevHlUVVXx3nvvMXXqVKZMmeK97/r165kxYwaTJ09my5YtgGCQrKys5P333+f9998HBA9UnU7Ia7d9+3amTJnClClT2LFjByB4706aNOmOtLsXhPZqRcH2UwDkbjlC1JDOAIR0bYa5qBKAogsZKP188AkLuK195p9J3v8XJWUQ3akpKT8fxVSh4/KPh5HKpcg1tyfmqtlOIpdSmSWsZc7BS4ilEiSK2zM2laXkoMsv936Ov78TV34+SlDTaC7+fBilrxqLzkxAg1B8Qm567qYfrNGXTEp5VhEAAXGROMxWXA7hAclccTOP4K193UBQ02gUPkrO/nKEsoxCVAEa1IEafEMF2rS6vxNnfzkCwPXjKSh91fiGBiBRyqBGPrTw3gnkbhdeYGT+eIQGD3Qk86ej+DeNJvPHI8j9fbDpzKhiQpGH+gPgNFkJ6NCYrPV/IJZKKPjxKPIQPxRhAVSdTcdRLTzgV59LR+bvQ+m2kwAUbjlE6INdCLqvDS6bg4Kv93mvk4cGULr7HAAFJ66g8PNBExmEWCr1voZs8/wgqrNLSN68H4D8oyko/HxQ38IPUY/3RKJWULxN4Kf8LYcJf6AzBT8eoepsOhWHk5H5qTHmlqGODKrVNrx3K2zVRgw5pdj1JtxO4YWHqaACiVKOMiwAqY8Su9aA2yH8JlHKkYX4UvTzEaxl1chD/JH6qQl/vCeFPx72zPE6Uj8fgvu08dKjeOtxQh/sAkDokC4Uea7F7RY8dc02cDpwnD2ItG0PkEhBIvHSQ/H4K7grS3EVCR4XzivnEKl8ECkFTzCxTIJYJgG3m6D2jbnmeUC8tmo7ihA/lLfQLXZoTyRquXd8ZfsvENi7FQXfHEAeGoBDZ6Lox8NUn0tHJJUgC/RFHhaA0+N1K5JJEEkl+LVtTMm2U8SMGkzWyt8JHdyRwh8PE9gzgdzPdwmeqnnlyPzU3jGI5VLEMikZX+7DZXeSt+0UsY/3qDW+6CGdcFltlPx6DN25dGRBGvQpOWhaxmLKKsZwNR+nxUbxj4cJHtSRkt+OIwv2R+Ir0EPqp0asklPy4yFChnShYMMfSP188OvQFKfRgjmzCIe29suLoN6tkIf4UnXiCoVbDqGMDiHs4W611utW/q04norMT40qKgixVEJw95bkbTlCo1GDEUskuJ1OFGEB5GzaT4RHzoFgGMn7ah+2ch1Vx1MJfaAzhT8eJnRI51p0k/qpkXvoJpKICeyVQNnO08La/XHGy1PhQ3tS/Nsxwh/rTvr73yCWSdEkCA9jNddM6qtG6qui8MfDSFQK7BV6pL4C/xZ4jAc1+bds73lEEjFul/BiQaKWI/VV4zLbkIcFUH0uHamfj3eMgd1bUrrtJCKZBEe1kYDuLSn68TDRIweS98UepL5qzHllSNRKbxunyUpQ71aU7TmLSCqlbO95Qh/sQoNRgxFJxRT/Kug3eet23nFeYpkEma+a0iMpwh5VyxErZGT/IKxZ8Z9JyP3UNHqmL3m/CV5EUo2K0O4t8IkNpWD7adx2J1mbDxA1pBM5Px4h5vGe5P5yHKlHDljLdd52Id1boI4Jo2D7KcHL1Gzzygd9WgFiqeS2/ebTNBqxXErxz8dwO12U77tIpMfbO3RIZ8Hb98fDVJ+7jlgiQR3oiya09j0A/CICueiR9WkHk1BolLddF/F4LyRqBSUemVi45fBd+Uvmp0ZRY6xB3VpQtP2mLL3Bs2H92pK3RejXlFOCSCxCERaApmk02nPpuMw23E4XUh+V4JnmaR/+oNBeezYNPHny3A4rIrGUzu3b4O/nK/Cm3AeXRX/zd5EY7lCFPLx3AvIAHzJ/Okrmj0cIbBWL3N+HwFYNKT4qrL/uehGqmFCv/FVEBiGSScGT36/mfvZpEoXTw8uFFzKQa1T4hAUglkoQy26eRxGt4zAUV5H80xEKkzKwGswo/HzQ5pVh95yBVeeuo4wMIqRXKy8NXXaHlzduyApFWAAStaKWy41EKUfmr6bgxyPkbzmMf6uGyPzUmHLLvGds1bnrKCKDhL2y9zwiiQS3y43L5UaiVtyyL6/Xkh0SpZzyAxcFT8kyLT7NGnhpcUPWB3Zrgctkuaus92kaTc6qbcSMGkzmJ78gCxauM6YVoLuY6TX6BvVu5eW9rM+2EtC1BQDRzw3AlFWMOacU7alrOM1WIp+sHQkW8kAXSrYI3oj68+mI5FIcWgP6C9dxlFZjziomsE9bTOkFyCOF/H+yYH/0ZwSnCXtZFW5AFhZI4ANdcZosABjOpyHx90EWJuRf9o2PouzEVQA0jcLxayoYR7O3HCZqSCeyfzwCbsE7VeanRhUbVksPqDx5Ff92jXHoBUOn2+7w6g953/yJ1Ecp6Egenqi5zqUHkhBJxFhKtfi3aujdV4Ed4nFZ7NhrGE9vIKh3K+xaI6bsEvK+2E2YZ19FDO1J8W/HAbj0wyEkMimhLQX5KFPJubJdON/PbNiFwqNPFyZl4OsZk90je0u3nUSiVmCvNhH6gLA/Qod0Ie/zXUj9fDDnldWS838ls63FlTiqjRT9eJiKAxf/Un/wv0V/CBvckYCOTTCmFVC26xxuqwNH5nXkXWvwicUs/JNIQSJFJJeBG6RNW+IqyMVx5gQ4HDhOH8RttyIKqJ0nUtb/MdxWC64i4VnLlXUVkUqDq7QQW1VtnSCsdyvkARpyfjxCzpbDBHj2ZdwLAynYeQZzQYVAx3Kdl45wd33vVv0h/y76b7vnB3F86Y9oPc8oUZ2bcuVn4ZlZ5u8DLjeKsACM1wtr6ev+HeLJXCV4EGeu2ubV1bVn02rIEUFXlwVoKPjxMPlbDuPXqqFwJuSW1rpOERn8j+dVkz/qUY97QX349n8ILVq0YP78+YhEIvbv38/vv//OCy+8wO+//87LL79MixYtsFgsyGQyRowYwbZt25gxY8Yd73Xs2DF69epFixYtKCwspLq6Gn9/f3766SfUarU3PNlgMNC9e3d27drF0qVLb7tPr169OH78OB07dsThcHD58mVeffVV0tPTAQgLC2Pw4MEolUpvSHKrVq04f/48Xbt25fjx43Tr1g2p9Ha2MplMWCwWIiIian0fHx9fy/h2A2PHjkWj0WCz2Zg5cybdunXD19cXq9VKTEwMTz/9tPdai8XC8uXL6dOnD3379q11n/z8fBo1auQ1SN6KoqIiJk6cyOuvv86yZcs4efIkffr0oVu3bl6D4vfff8+BAwd48MEH6dy5M506daJ79+633Ss3N5fGjRvfsZ8VK1YwevRoEhIS+OGHH/jpp5948cUXAcEwunDhQs6fP89PP/3EO++8Q8+ePTlx4gQxMTFUVVVRVVVF48aN+fbbb2ndujVjx47FaDQya9Ys2rRpA0BaWhoffvghGo2Gbdu20a5dO5544glcLpfXC/LZZ59Fo9HgcrmYO3cuOTk5PPTQQ+zYsYP33nvvtjD4zMxM/vzzT+bPFzyJZs2aRUJCAj4+Pnel3T+FPMgXu87oVeDMRRUoIwO9v/k0DGfA/oW0L9NiqTbiGx6IsVSLGzfDN8/A7XaT9M0Bkr77E7FUQqsneuOw2tAVVnj7sBrMKHzv7q0qlkoIaRpN6q83jfmG4krkGiWmv8mprYkIRF9UQfmVXBKGdEFXXEl8n9b4R4fgFxGEsbx2sRKxVEJY0wZc+k3oK7BxBA6Ljcc2TkEkggsbd3uVjbuh/Eou8Y914+C67cS0iycwOoSClGz8I4LQl2nxDw9CW2P+So2Kt/YsRZ+ay/m53wKgCNJgr65heCuqRO6nxlRYQVVqLjEPdsFUWElk39aoGoSgjAzCVlaNLMQPsUxKq4UvkbNhN2UHL4EblJFBWEu13j5jXhmC02jx3t9SWIkyMoiIx3tir9RhKbg5PrfDidsuvMQQiUX4hAcwYv8iLn2xh5KLGQAENI5AppLTZcK/UIf5E9K6EYaiSjQRgZAv3EuskhM6oB22cl2NfiuQ+au9yiKApaiSRqMGUlTDKC0P0mCrNhL7aDdyfjtOgyGdkfoIL07SvthDi7GP8OD+hUiVci6NWQ5uNy6bA7vWQOQTvQm7vzOVx1PwaRyJpagSdWwYBTX6tJZpkagU3nE1fXck6kYRRD8/EEVkoJceioggHDqT58ElD5e2AsUTryB/4Glsh7fjyrmGyD8YcVgUrupKxNFxyB8eiauyFJe2HFFAKIP3TkITF871L/ZiyCnB7XJh9Bi3zUWV4HajigwUwtAAiUpOxIC2tejW4PlBOLRGcLkRK2RIVHLvGC1FFUg1KmHNy3V037tQ8H779iBSXxVupwt1fCSW4kqUEQE0SnwUp8lK0Y9HsBQJfGAuqrw5BqkYxGIG7ZxLxtf70V0vJOaxbrV4Xh0djKZFLKWeh3tLfjmB3ZpTefgS1pIqAnsl4HY4sRZW4NexCbrz19FfzKDpuyNp+t5IRGIxpusFWAsqUEQGYS2owFpUQcjDXTFnFaGIDMJeedNzXhbkK4QGllcTOqQzuktZ+MRHIvFR1lqvW/kXsQhlRCB9Dy0l+/Pd+DZvgKWwAk3TKNxOF4rQALpunsa1JT96H059WjRAJBaT98UeWn38OvZKPTJ/NZaCCpSRQVgKKrx0u/FXl5RJ3qa9NJnxNPddWE3FoUuU7jxNg+cHCuMP1OCyu7CVVWPKKsZpsuCb0BB9ah6IRd41cxosiKUSLAUVyMMDUAT7IZbLCLu/E9oTV27jX2tBBdmrt9Ps/efBDYYreUj9VFhLqgQZUarFUiSM2+1w4tCZ6LZnIaq4CAq3HCJqWB+hryBfFOEBKMIC6LB5Og692dteFuKHVKOiz6W15G3cTcXBSzR87WHcof7IAn0Jub8jvgkNSXt/s3deXC0EsYjBu+ejiQvHYbBQcU7QWZRhAcj8VLR8cyjxLwwk6f1vMZdqCe/dinNT1gtr0DAMm9aIPNCXAX98gPZSFtdWbRcMQYUVNOgYj0gqRRHiT++fZpP22e/k/nikVrv+u+ahvZSF1E+NRHOzkJNYLuW+X9/Bml3Ctfc3Y7yWj6WoUghl9VPjtNjwbReHLEgwyCkjg2rtN11xJQqNCr+IQHC7efHrGbjdcObb/fiGB1JdWIlYKqH9472pyi8Trsut9MrEkAHtsJVX15LFd+Mvs+evtVQLIpCoFfTe+QE5X++n9MBFL88qI4NQx4bS/8iHyEP80aXmoowMQn81j+Yzn0EWqEGskgv7ISrI26/ylhdBAGKlL267qdZ3IokEt/Xmi223y4nolsJkN84wdXggpsIKTEWVqCMCMRVWYiysIObBLpSdTiO4fWOUDUKxlVThdrpo/sEoMpZsoeWil7GVaWvL38hArCWeceqM6Isree772fhGBHLuq70Ues6joDjhPOo1/l/4RYewb+436Isr8Q0PhDzhXjEj+lF+LIWgTk29tJdqlELIuwcum53e299H6qvmzMglXtnjdrkIH9KZgI7x5H13qNbev3HOxo7oR+WxFAI6Na2xL0eCG4xXcoWUKbX2pUeG5JVi1xrofWYFLrONqtNX8Wkc6Z2/RCVHGuCLrawau950V1nv0yQSc165V9ZLFHI6bJ7GlWkb0F3MBAT+cehMtXhPEeaP2+5EGR2MueDmS1druQ51nOfZwA1tvn8bVaNw7DoTZR59yVpQgTI2jG7nVoNYTP7qrfi0jkPTOo6s84KDgiW7mOB/9STooW6IRCJMV3ORRwQhjwjC5XDS8rv3cLvd4HIjjwiCkkKqr+YR9UAnys9cA5cbtYdna+pFhXsv0HvTFHxiQun+6ztceGW59yWvLMjXa5AEkPrUXucbtI/olUDpgSTP2juwaQ0MPr0cp8VGxalr+CXEYi6sRBkRSORDXdBdzUOqktfi+xtnU8S/ulP86/Fa+0oW6IshvcB7rc1kIaxFDGVXchFLxHQd8zDtnxvIxW8OoC+uxD86mNZP9GbvHCG1mCpQg9vhpMchYV+nvLma1ivHYSmo8O6TG/L9xt+/k9lilQJFeACyQA2mrJJa+oO5XEdPD0/l19AffOIjsRZXEti9Ba2WjcGUedP5w20yIA6u4TktFuP30Tok0bG4bRbUo97A8MEMRMEhOMtvKvBuhw1xYCjOrJtRfqKAYKTte4LZ6H1JAeDSlt1mvJQHabBXG1F55I25qBJVRCDmokoCEmKwaU30/Xk2Uo2K4m8O1OL7u+l7wrhq67+a8ABe2LeIi1/uofiG/hsXQXTX5vScOgyfMH+CGkdx2ZMuQ5eai2/LWJSRQSijg736+o2IJHOesMcshZV31NUbvTIEh9GCMsKzvoWVd5Q3MSP6U3UsBf8a8uyv5nWDP+pRj3tFvafkfwiVlZXMnz+fKVOm8Pvvv3sNcy1atOCrr75i586dGI1GJP+gSuzx48fp1asXYrGYrl27cuKE4AGQnJzMAw884L1Oo9H85X3at29PSkoKdrudCxcu0LJlS+Ry+V+2GTBgAAcPHgTgzz//pF+/fn873ppwu92I7lCVbufOnUydOpXZs2dTXl5OUZHgXSYWi28zCC5dupR+/frdZpD8JwgLC6NRo0YANG7cmLIyIVw2Ly+Pd999lylTpnDkyJE7Gk7/KUwmE0ajkYSEBAD69u3r9VwE6Nq1q7f/0lLhIL1hlAQ4ceKEd86XLl1i69atTJ06lTlz5mCz2SgvFw6etm3betc4Pj6eP//8ky1btpCbm4tKJXgNHT9+nOnTpzNt2jTy8vLuGop+A1evXqVr164olUqUSiVdu3b1jv1utPvHuFMxQo+i59BbOPXKJxwYOJPzX+4htGWMoEwC3z4xl00Pv81Po5bS4YVBNOjanMHzXiTv1FUs1aY73PLumT8Gz3sRc7WB0iu5tzT65xM4s2obSn8fotvH0/rh7hSnZONy3p5a4JEPXsJcbaDY05dYIkbuo+LgnK/5ZeRiuk0YSkBcxG3tauLMqm1IZFKeXvoavUc9QGFKtjd/KXDbXiq5XsD6UQvRpRfS8LEb++buVSBTVmxDHuBDcIfGNHy0G7rkbNweT06R243TauPcS8sI6BiPT7zwMFOTvsG9Eoh48r5aRh4BbkLv74S1tPp2Enrau11uSi5m8vsLSwlvH09Qc8GDQywVI5ZJ+XPGRqxaIwM9oSE1+w2/vyPaCxm4b0npcOsyyvx9CH+gMxfnf19jCCIQiYi+vxN5204JCqqnYWS/tjiMZg6OWMyJAdNpufAlJBqVYHxQK6g6lsLFFz9EohK8UzwDu32OnhueeeRdLoxYhDmvlJiXHkAW6FvjOlHtebndOM4dwvD2C0gaNkMc2RDFk2Nw6bSIJBJcWVewnz6AavRMz/Uu9g6exfaO4wnqEI9vk5vhcLVoUmN8kYM7UnkhE1zCdyGDO2Kv0uO03PB6FnEnfrnxYHdy4AwOtx+LX9tGggcSgvFd6ifkn8r7ci9+beNu79vz9+pn23CYLBwesYSmLw5G0zD8tkVThgagv5orGEoBp9lK4Q+HiJv8JMH922PJK/OO/wZ8WjQg7d1NnOz4Btff/RJNQsOai4HEV4XLahdyut3KJJ7ppry5hpiX7qfDN9NBLMZlc9xOixr8i8tN1YUMTo1YTECHeG8OQ5FUgkgsQpuUSdb6P2i7eLS3TZOZz2Cv0t82/jvS2/NX6u9DyID2WPLLOdzudSRqBWEPdamxriL82sdR/Ovx2+nuWbMTA6YjVki9YxRLJCAWU52UiTmvjCbTh99CD6HfsCGdqT6ThiW/HIlagcLjoVSTp9xut5dMJwdO50j7N/Br3QjEni/FIqQaFdVJGeSs34mmhmzH7cZSWMGR9m/g37EJ6vhIQUfw0DBn5TbS5m6m7fo3b5vX3sGz2DNwJmKFDD+P7BBJxICIc9M+J2nut/RYNx5FkC/alBxv6LZYKsY/IRa73sT++2fjMFuJf3HwzelLJAS2jUObmkPSrC9pMelxNI0jENVod2DwLBwmKz4xIV7+1V7KpuJMGmfeWEHu57to/6WQr9SUVYxda6TTltl0+m4mxrR8aheJv4N8dsO6J+ew6pHZfPXiYrq9MBi1R3Y89sFLZJ++ikVnqrV3Qu/vRPWFjL/lrVp09Pw9NXIplsIKTj23mEYv3U9AxyY3+VwkovLkVf687y3Ovfgh6obhuN1ujOmFZKz4na5bZtNx3Zu4bDc9A2ve2ztLmRKxwhensfKW0dxJ3tz6jcg7lpo0Asj84TDyAB8e3Duf5qPvx+A5b0MGdxRCXq/k1dort96zJi//PmElK7pPIKp9PCHNap9HVTmlXN9/gZ7jHq01yOBeCcQ+25+0GjnhvPevMQ9rhZ6zr3zCuRc/ovn0Yd7pWIoqqTp1jSvvf0OD4X2QKOW1xhXcK4GYEf3J/OhnAM++7HTLvgy6bS5utxupnw8StYKjXcYJskOl8OT7uzF/EUF9Wt8uO26R9YjEHlpIvMb13PV/0M6zL++Kv2DFG2O9+OjbXLh/OvqLGYQ83BX/7i2FeQZoMF7J5VSnN8h470sinhtM0IAOZLz7BU6PR6EiJoziz3dyofMYsud8gbpptLAuIhFZM9aS/MBbXH1uHvLIYNSthHPp9OR1NH1pMP22zAKRyCPnayOiX1u0KTmUn77Ghdc/o9XCF2/K91vZVSS6jV/92zai4bP9SJn3HSDkopWqFeztOpHd7RKRqOSIpcKzXusPXiD1g+/uTC7PcRx6fydKPB5rf6Xf3hhIwbl0dk5dz5ZRS+n4wiAUfmq6v/4Ieaeuku/xLEUkwmmycrz3ZC6++CENxz56S8c3bumu9fevZLZYJsFwJY+8L/d4Zba3rcvN8YEzOOjhKbFHfxB5eMqUXULhT0cJvq/1LXOq8X+XC92kV9C+9ATO7ExMn69A9dzoWuNFqULe/1840y+D5ebzgWLY61h/3Xg3wtX+eGORRbdfIhKLCWwbx9GRH3Lk2UVCvlZPaP9f6ns37ldD/y1OyuS3UUuJaBdPcA15o/D34ft/zcGiNRLiSXcCkPnpVkRSCe1WjaPRy0O8+vrdCr3X5JWgXglEPdkb+60prm5Z3yCvvPnJe8nfzou/4cv/I3D9L/j3vw31Rsn/EDZu3MiQIUP46KOPGDNmDHa7HYChQ4fy+uuvY7PZmD17NgUFBX95n5ycHIqKipg3bx6JiYkcP368Vgj3nQx+d4NcLichIYGkpCSOHz9Oz549/7ZNixYtKCsrIzU1FZfLRWxs7B2vU6vVKJVKSkpKan2flZV1W9GYlJQUkpOTmTdvHkuXLiUuLs5LH5lMdpvXY/Pmzblw4cIdhWCDBg3Iycm5a/5JmexmmK5YLPbmY1y5ciWjR4/mo48+YtiwYd7+/woxMTFkZmb+7XV3G4NYLPaOMygoCF9fX3JycrxGZxAE/ZQpU1i6dClLly5l9erVXvrdCIsHSEhI4P333ycoKIjPPvuMQ4cOUVpayrZt23jnnXf48MMP6dix49/O668OlltpFxcXd8fr9u3bR1lZmdfb8gZsFXqh+INEWM/4Vx5E3SCUAfsWYCooR+HxHsn8MwmxVILDKhhKDJ63d6YKHem7z3H/gtG0eLgbMT1aYiipwi/q5ltOhUaF7Q4hMB1eGMTYMyto8XA3co6m1GqjiQjCZrTccS7tXhiEJjyQYT/MxlhahW9kMDaDmd+mrkNfXMXW6RtQB/uhrZELsuvzg5l6eiWtH+5G5rEU/D19GYqrcDmc6HJLsVQZKDh1ldCEO++fdi8M4rk/5jPsx7e5ejCJ3R//xHeTV+ET7EdQgzCeXfYGk3YupLqkioAac/GPCKK6qJKc308S+5AQamH1eGM1Gz2YB/fOZ+CWWdh0JtRRwTgMZk5OWoe5RMvJtz5HHuxHSJ829N6/kK5bZiESi5EH+VJx7IoQzicCa3EVAL4JsbRZNoakkYuRaFTedVVGBeGyO9EnZ2HOLiFqRH+6719M9/2LEUkkQsjNDdpHBqHNLKbgxBW6T3mSZ3bNxzc6hIpr+WiignHaHOB249sgBGOJ1tsuamhPCrYcRubnQ6OXH6D3/oV0+/ltHDoTquhg7/h8W8ZwMXFlrdAca6UedUQgYrmUft/NwGG0eAsCxT0teP6aS7SYs0sw55bSePLjdP5xNmKFDHN+OYqIQKrPp+PGjTIyCFNeGcroGjwYEoBErRTC5UqqUEYJHkqlO4Xw+RvXWosqkPqpvfQUB4bgrq4EsxFnejLyh0cibdsdcXA4It8AJM3aIR/wOMjkiIPCcFcLb6pjn+iFb9Moeqwdh0gsxqeB4FmgigwCkQhL8U26xQ7tTvaPR5D6qRFJxAR0bU5w//b4xEfSccvbyEP8UDUM845RGRmMLEDjHSOAQ2ei4lAysiANMS8/gDI6hJC+bXHoTDiNFlwOJz7NGwhv3ourUEUGYfaMoeJsOlKlHJvWQP4fZwlsF4f1llBqmb8ag6dIA4AiMpiCL/eSMvYzDKk52Eq0IBGjiArGWlyFIioYdXwUZTsE+sqC/ZAG+tJy1QSsJZUoooNRNYqg7PcTKCKDsRXXNorYK/RC+FJWMeefXsCVqesxZRRhzinBWlT5l/zr16IBbRa+hKZpNGKFFGVUsOCtIBKhigqi7FAyiMXYPEZ7v4RYFOGB9Luynqhh99Fy8WhcNgfK6GDBWyE62Eu3G3+D+7TGlFmExEcJbjelO04T9Ux/VA1C6b5/MXatAb92jSneKhgWJGql1zADEPPS/bT7fBJihQyRQoYyOhi71oA5p1TweLuSC2IxsmBfL//KAn3pvn8xmlYNsWuNOIwWSnecRiyToAgP9PKDMlJYgxs0jHn5ATr/+h7q+Civh5S92ogxrQBlZDCVh5IRScS4rPZatHcaLVQdS6XxpCdQNQhFGR2CrUInFG3xvHy4dV4gFBHC7abVtKcYvHcB6qhg7B7ZVnUxE7fLjU9MKLlbT3rbmAorMRdVIlHKiR99P5ED2xP3XD9vO3NRJSV/JqEKC0CfVkD5ySv4t2qI2dNO5ufDgP0LiRjYHolKjtMoyA6HwYwyLABLcRXl+y8ilkqRBflir9AjEos4NWQ2Z4a+j9vlxu1w0H3/Ivw7NcVptXn3m19EEKoADbqSKvSlWro9P5gXv56BJsQfkUhEj9FDUAf78ccHm/GLCEJXcnNfRgztQeGWw9516L5/EZ09MvFO/KWKDMLiWUfD1Txkfj7YqwwU/3GGuNEPoGoQSp99C7EUV6H0nDFVJ68i1ShxetYv/9s/OTZ4JiceeRexTIIxW/ByUkbdvLfAlHIkmlAcuhJwuxAr/Yhq0pbPVq4GlwPEN6NtRGIJuG7myW724iAG/DADn5gQzKVa1FHBqCODMJVUoY4KQp9VwslJ6/hj8GyOT1iDzN8HsUpBQLcWhD7QiW5/zEMZEURQr9b4dYin9arxdN+/GGtJFYrwoJvnWUQQ+lItVp2J3BNX6DPlSUbvnI9fdAhOuwNNWABbJ6zC7XLjFx2CvlSLb8tY2n00hjMvfogpsxhFaAB99i+iz76FOI0WHDX0ihv0rjx5FXWjcBqPe5SuW2ahjArGUqpF6qOi6mwaLofTu0Y3ztizo4T7y0P96bF/Ua19WeLZl8pa+9LTvk0jEIlwaI24HU6qz6cj9lHSff9i/Ds1xWW1E9S7FcVbj98m62Neup/Ov76LulEEIpkYVUwIlsIKdElZIIKKQ8m4XW6v3HCarN5z5QYPWMuEl5KWggqhoIoHihA/zNnCs4HNw8OW7BKMKdn4dmgCgCxAg8ss6IAVO0+jahKF/uJ1KnbezKMvDw/EmivcRxbsh8RfQ/ynE7CVVCJRCfqxo6Ial82OwtO//noRh55ZxJ5BsxCJRNiNFu7fu4D+P87yyoC4Z/qQv/MMqsggqs9nYMotw6dplDDeCj3yYD/UjcLpvX8hDqMFZ411VjcMJ37iUE69+BF2j97h71mH6H/1oO+uD/Bv1RC304UqKoiAdnF0Xjue4O4tCO3dipaLRxPqCdG2e/rSXc7GVlZNw1eHeOT+IuxaA5qmN19EKjQqek0Yyuid89HmleEXFYypQkfa7nMEx0chVcjZ98HN4nnmypsyu8X8F/Hv2ESQYdHBWL2yIthzFgV7+eJWmR02pDMiiRhldIiwZlYbLqMFt8uFqkHoX+oPIonYy1PW4iqqjqciktw8i0RqDa7K29MauY0G7MkXEPsHII6Ixm02IQkJA4kE3xlzcRbl4rye4r1e1vdRpO26o56yFEnT1kiatUPxzDik7XogDgjFrb2pE8S/OJg+389EHROKxSNvVJFBmEsEmWnILqHkzyScZiu2SgNVx1OQ+Wvuqu/9pf4bEURVZjH5J6/QqF9bAAxFVbhdbp77Yz6qQF/cThfBnnV2GMxCwcnH55I0biXqhmG0WzmOrltmIxILexSEvXerrt5h/ZvgdAnrW6oV1tcjp2vLm9c455E3N/bzX+mxQC3+qEc97gX1Rsn/EEwmkzf34KFDh7zfFxcXExsby9ChQ2ncuDEFBQWoVCrM5tsNKyCEbg8bNoyVK1eycuVK1q5dS2VlJWVlZbRt25Zdu3Z5r72Rx1Aqld4172OvXr34888/uXr1Ku3bt7/td5VKhcVS22DTp08fli9fTv/+/W+7viYeffRRvvjiC2/uwUuXLnH16tXbqoqbTCZ8fHxQKBQUFBR4w8fvhuHDh+Pr68uGDRtu+y0iIoLGjRuzZcsWr4GtqKjIm4vxbrBYLAQGBuJwODhy5Ij3+79ai6FDh7J582ZvflC73c7OnTtRq9VoNBqvh+Hhw4dp2bLlX/YPgrfk1q1bMZlMXmNvu3bt+OOPP7xzycq6c4WzsrIy/P39GTRoEAMGDCArKwuTyYRSqUStVqPVarl48aL3eqVSedu6ArRs2ZIzZ85gtVqxWCycOXPmrmO/fv36Hb8fNGgQoaGhzJ49+/ZxHk8l+hEhXFPqoyBl/nccGDSL8uNXiB1+HwCth/cBt5uK9EJkKgVyHyE0RqZSkPC4YDhf2TmRTQ/OJn3POVp5chNFdojHYbNjM9w+L6fNQXVeKSs7J9ZqE9EhHpvehP0uRsmkr/ZhKKnix6fnk7H7HC2f7I3CT01sl2ZY9GaaD+xAzqmrWGsYQh02O1V5pSzpMpYru8/S/glhXtV5ZYhlEkwVOqRKOREd4qlML7xrv988OJufnp7PlQPn6fzEfXR7ZgAl6flU5Zfy4f3T+PihmaTsOUtnz/3bPNgVi96EvkxL9P0dqM64ee+SY6lYK/T8MXg2JUdTyN9zgcZP9Ubmpya0azNsOhPRg9pTefIKWWt2cHr4Ak4+/gHVFzOJT3yUkD6t8WvXGFuF3qvQdNo4iaTElZgyiwTl9FHBMzNqeF/hLfCvxynbfRZFWAAnB07nyrQN2MqrCXugE7JgXxr0boVNb8KqMxJzX2tSfzjE90Nmc2z+d9gMZlo+2VvwzFArsGoNmDzGaamviqAeLSnZdY6KYylYK3QcHTiTiiMplOw+R/Sw+1BGB9Plm2kYM4upOpN2G30tFXqyfznGrsGzBK8sz4OUy2pHJBZyPslD/VHHR5G9YhuXXvsUp8GCQ28ialgfIv7VE1NGEQ69iZLfThA1TDBm+ndqgkNvovLIZSKe7I3ER0nU8L6UH7hIcL+2lO+/QKTnWkRixBIJYqUMkX8g0s79cFw6CTI5kubtsZ/ci+HNf2HdsgrHpZO4jTqsu74TPDMsJtx2Qa5mfX8QQ1Yx56ZupDIpi+ZvCBVhm499BGuFzhu6LfVVEdq9JYW7znnX6/r87yjbeZpr73zF+eHz0F28jqWwgshhfTyhO04hn5bTidRP8AwVK2UE92mDPjkbe4WOtLnfYC2rpmz3ORqMGozb6iD66b449CZUMSHY9WYspUJIsC69EJfNQdNXhhDRrw0BLWLI++2mwUjmq0IR6Iva45Xr16kpDr0Jt8uF/kIGPk2j8e/aHIlKQcSwPlTsv0D40J5Yi6sI6Cl4ppuuF2DOLsaYlk/5H2eIfuUhJGol+qQMHHoTthrhTDdQdSyVKE9hj6jhfRHJJORv2vuX/BtyX2tM+eUcGTIbY2YxpQeSiBl+H8W7zmLTGhCJxUg1SmR+ago9edaOdJlAyY7TXJ25kcIfjwg8u1Xgn7Ld54h9eYiXbjfGaimowL9jU6pOXiXs0e4E3dcap8lC+rxvOTlwOrqLGYhlUq8B1WV3YEjNRRbsi9RPTd4Xezj98DvYqwxYCsqJGtYHl92Jy+7AoTehPXkNqa8Ke4Xey7/l+y6Q/81+bCVaxAopYqmYoPtaY7xehFglx1aqxd+zNrZSLbJgX7Snr2Gr0HP64bdx2x1oz1wjclgfynedJerZfjj0JgK6tQC3G+O1fO/4qo6lEvFEL4L6tMZlsZE+71vS527GnFtKxNBeqBtHIvXz8c5LHuyLrAYvOs1WDFnF7B08i6pLWZjyy2k47D40jSOQ+igRK2TkbLl5plvLqjEXVlCVlIm1Qkfuz8cwZJVQuPs8DYfdR+Huc0QMao/dYMauNxHYsQn69AKhXUEFFaevkfbp7+T9cgyHyYZI6sldPbC9l9f9OsSDWOT1INeeTSf80W4oo4MJG9KZ7NU7ODlwBpfHr0KqURM1rA/+nZrgdrowVxmwGszIfZSc+nov6558n6rcUgxlVcT3as2W8Z8R3T4eq96MoaymTEygbNdZKo+lYq/QcXLgDCqPXKZs97k78pddb8JaqkWiViDxUVJ+PIXoJ3sT2rctTpOVK/O/4/CgmVSdv06M52yOHn6fEDJ8TYi4kHtyKSujg3E7XLgsgrGywfA+lOw66/1N6heOU18KLuF3l0VH4fVLjE98A5fViFjpMUJIFbjdLnDfNEqmfbmPPwbPJu+Ps1ir9DR+qjeNh91HVWoeNp0Jp8Um5NQF4kf0o+rkVaqOpqC/nM2RDmMp232OvC/3UHnsMqkTV2NMy+fkwOkY0wuQqAVejuvbFrvJgrFUi1Qho1Hv1lz64RAbHxJ0DJW/D+ZqA0GNwpGrlVi0BiRSCV02TuLCuJUYPSGnpX9e5PqnWzk8aKZwrni84SIe7uqlt18bwUssc8U2Tjw6h9I957FV6mnwTF/CB3dEn5qLQ29CJJN4z9gb9y8/kET+Nwc8+1KGWCom+LZ92aSG7CjHbXN4q7NH/KsnlYeSOTlwOinjV6KICgKnG2VU8G2y/obcMGUVY8woouHYRyn94yyxLz8gGKY0KsQyKfaKm1ESlcdSCX+0m0eO9qHiUDIABd/9ibpxBKrYUAK6NUeiVlD0yzEv7wFUHkoioHcbjFfz8O3YFJfdgSo+EmVsGK2/nQVuN1kfbK4lt+1l1US+Ipx3iES4zFYu9X8T7YELhD4tFITx7dEKsUKG/qzgIagI9vNeb9ebKP7zEnsGz6LkaCoFu8/TaNh9mAoqaDTsPux6M263G018JKacm+HBlcdTsXn0DnGNdQ4b0glFuD8XX//Mu2YA5vxyj7w1c3DQLOx6E9rkLGKG38e+rm9y9rXPqL6cQ+G2U1yZvpGyP87enKPOhDlLMLxKfJQeuT+D4t+OEzFU0IfbPt0Xh9XOugHT+PrJuWQeukTrJ3sjUylo+0xfRGIRv7z2SS0X5MCG4VQdS8VWoSflzTW4bA7K/jhL5LA+lO0+S4xXVoTWkvO3ymx1XAR5n+8mfe5myvadR6JR0WDU/UjUSlw2+1/qD+GPdqP0j7NEP9uPkl1nsVWbEMmkSH2Ugod94ybYTwtONyI/f0Q+GsQR0SCXI2vXGbfDgUgqxZF0DnFkA3ymzsGZn4s4METQpW7Q8NA2DOMexTDuUcwbFgm61PcrcOmqcFuMuHU3jZIZX+5l3+BZFP5xFmulgYbD7qPh8D5oU3Kx683k/nyMkG7NEUnESFRy/Ds2RXsu7a763p30B1WQL7Ee/ddSbSS2d2sqPfp6xp6z2PRmvnlwNqYKHU67g/gHBCN1cJ/WOAxmrKVaYkYOoHTfBY72n8bRgTOovphJY4+3a+Oxj9bS1TtunMy5Fz7k8H1TKNl5BlulnuhhfWgwvA+61ByvvOm4cbJH3giRilXHUv9Wj62pB9SjHvcKkfv/Dz62/2E8/fTTBAYGej8/8sgjhIeHs2nTJoKCgmjatCkZGRnMmTOHjRs3kpKSglgsJjo6msTEREQiEQsWLECv19O3b18eeeQR770SExOZNWsW0dE335Bt2rQJf39/hgwZwoYNG8jKykIsFvPUU0/RrVs3Nm/ezLlz54iLi2PChAk8//zzfP21kFfE4XAwZswYOnfuzNixYwHBc/FGTsvCwkKWLVuGSCRi9OjRtGzZEq1WS2JiIuvWrfvLis1ut5uffvqJw4cPIxaLCQgI4OWXX/Ya3BITE1m4cCEqlYqlS5dSWVlJVFQUOp2OYcOG0apVq1pjrdnG19eX1atX4+fnx8iRI2v1azKZ+Oqrr0hJSUEul+Pr68vIkSPx8/Nj8eLF3pybv//+OxaLheHDh7Nnzx62bt1KaGgosbGxmM1mEhMTuXr1KmvXrkUmkzF58uTbcmT++eefbN++3RuW3r9/fx555BGys7NZv349VquVsLAwb87MOXPm8PzzzxMfH49Op2PmzJmsXLkSAK1Wy+uvv86TTz7JsGFCeI/NZuPLL7/0VkAPDQ1lxowZHDx4kIyMDF5+WQhtPXjwINu2bUMikaBUKhk3bhxhYWGsXLmS69evExYWhkwmo3PnzvTr148//viD3bt3ExgYyHvvveelq5+fH9u3b+fPP/8EhHD9hx9+mNLS0rvS7q/wS8QIen4zjfOT12Ep0aKODaPr2vHIA3zQXs7hbOJKXDYHjUffT8LUp5D4KHA5Xex9dxOXtxzGPyaUF/9YgL5I8AoLbhKFNq/Ma3hM33UGdag/8QPaowkPxGlz4HI4sZuslKcX8MeUtRhKtbyVsYnqgnJvO6fdjirQF5fdgTJAg1Qhx+1yIVXI+PqBWWizimn/0v10fv0RfEL9MVXoyDqQhNNmp8kDnVAG+aIv1VJ0OZvfpq3jqeWJbJ2+Hn2plveuf0V1QTlWj6HTabOjDvTFZbaRezyVhve1xu1yIRKL+XnEQowl2jv2tW/6BiI7NmHgx6/hE+SLRCZFW1DOd5NXk58seOi+/MU0DOU6GndtgW9oALrSKhxWO+aUXBTBfpx8cy3mEi2a2FB6rR6HIkBD5eVsjo9fTac5z9HggU4ogn0xl2ipTM7myptr6bAqkcw1O2j53kjEShk+cRGIRCIcRgunn12E9mw6bZa9SoPhfTBkFCFyOEEswmW1IwvQoE/NJbBHS451HY9Db6bFwtEED2iH02wjdeJqop7pR+gDnZEG+2IoqsRps5O+7RQRHZtwYNoGzJV6nvr1PUJbN0IkFuF2usjaf5Gdr3xMY5uT+w4swpRXyrlRy1A1DKPj2vHIAjTokrO5mLiSlu8/T/Sw+5Cq5RizSnBabDicLqzlOk6/tR6bzsS/zn2GMbcMma+Kqss5WKv0RPRpg8vuwK4zI1UrkIqEHEDnRwheNc3njaLB8wMRyyS43WDKKOTy+NXokjJpsfAlop/ph7mgnJTEFdi1Btp98ZZQTMFiw1pcSfEvx8j65Nda9CjYfICY0fejCpKBSIzbqEPk44czNx3LurnCJpJIUT73JtIOvUEsxl1VjvX3L5EPHoZeL8MnNpSMr/aT/MF3+MSGMmD7+8gDfHCYbRwZsZjKc8LLg8H7F2LMLeX4Sx8TGRNEm7UThfVKziY58TMCOjej4dhHsOSVE/FUbyRKIddd8mvLcdkdtPp0LOpGEVhLKin6+RhFPx+l7doJyAI1iKQSnEYL8mB/XA4HYrkMl8WGvdrIiUnraD31KVI8VdDlAT6oIoPB7aY6vYC9D7xN3DNCKg6nxU5k/7aIK3UEDWiHy8Mzzea+gCzQF5FSJoR9SUSIZVKhUMN3B6k6nkqr1eMRicXYiitJm76ByGf7EzSgPbJgP8QKGaaMIq5NXEmDNx4loGcr5KH+2Eq1XF+8hapjKXT65V0U4YG4rHbyNu3l+lzBq+Ru/CsL9sVcWInLZqfw95MEdmqCtUxHcI8WyIN8hXGKRFSdS8dlsXNx0loorkTVMIy2ayfg0yQaw7U8zjw+l+bvP0/IgPZI/dReuqVMXEP8tGGkTl5HgxcGEvlkbxQRgbidLioOXiL5jU9x2xy0Wv4GQX3bIg/xw+10cWXKOop+OoJPQkO6/D4Ha1EluNyUH7xEYLfmqOMjhTx+Dif2Kj0OnRlLQTnBfdvW4t82aycKXlJSibCmMimW/HIM1/LxaxeH02zDqTdz6ZWPkQX70nr1BNQNwxBJxJgyizk5eAbN33+B4AHthXxTYhFuh4tr720i7P7OZK/ZTrP3RiJWylE1CMFlsVF5JIXkxM8E78dP3iDskW6IFTLcdgepk9ZS9NMR3K3i6L/1XUxFVeByUXzoMqFdmwlnSmouTpudiH5tkaqV2A1mtMnZHHl2MSKg1+apnJuyHkWIP10+ex1No3BwuSk5cplTr31G2zkjiejfFolKgdNiw2m2kv3Nn4T3a8v5yetQhPjTecUb+HjalR65jKVES1jfNkiUckHWGC1gsYHLTdLLH2MtqaLbrvloWsQIYf3n0zk3fAFuT9hoi4UvEfnUfUiUMqoKK/hh/GeYtUZGrJtEYEwY+pIqLv5yhAGTnsJutiJVyHC73Fz4+TC/z95IH7OLHgcWY8orJWnUR17+uiETkxNX3JG/Lry5lubTniLto19ou/QVRDIpPjGhOC1Wyo+mcMFzNsePe5QmiY8h8VGAw0XK7C/J/1bQDwZd3YCtQofLaidz5TYavTrE229S4gpcNgdtlo2hwbN9BY9IBLvI5DfHc+bCJbRaHcFBAXy+fh1NmjUHtxunoRS3w8aWtu/S7+u3OPXWhlpnmF98JCKJGGNeGSfeXIdYJqHH8tdRhQdQevIqaW98iizAp5Z8y/96H7FjHuTiyCW19rMpvQDftnFY3EKub5fNgUgsQiKT8s3T8zGUapmesQmHxYZUKRdeWOlNfP/cIjqMHEiCx0vMXFAhVCZ+dTkd145HHqCh+nI2tkoDoX3bIFErcJqsOAxmXBYbIOLc6I8RK2V02TwNdYMQgc+dLoyZRSRNWEPsqIFEPtwVPPd3W2xcGrOctmsn3LYvzfnlGK/l49euMU6zFYfezKVXPsFWUkmzeS/S4PmBiMQirCVajvd7C5dHD+p5dBnKmFBEYtHfyvquO+YiCxDSBVkKynHozGQu/5U2K8cJufKcLlwWG5biKmR+akRyKWKpBFmQJ2dllUGouO12k//Nn1ydsZG4SY8T88IgHFV64QwxmJEF++Ey28hfv4OYcUNRxoQKxs9KPdbCCqSBvmh3nyL77Q34dm1B0w3TkfqpBT1h6mrKfzmMIjac1juFCA7cbkq/20/2rPXkuFUMObQYiVygdcnRFALbxnn10ZPjVtF+zkiiBrVHHuiLpUwLVjsZn/5O1BM9uTR5PS3fH0nIfa2QB/nhdrnQXc6mOimLkL5tkAX4IJaIBQ9uQB0bxoH73sJSoqX1vBdoNHKAQOsSLX/2n07C7GcI698Op9nKhTfXEjf6fqr2nCfq2X6kTl6HXWekz8VVWHJKkfqpvfv5huzocXAJPk2icDld7JzxOSm/HiMgJpTRfyzA5XQiVysRyyToiysxe8J2ZSo53zw9n9ZP9Kbr8D4oI4NBLKL6bBrnn13okdnthBdBFiv2ahOpE1cTP234P5LZwQPbI/NT43a5seSX38ZTFg9PFf58lHZrJyD36A8OowWX1UH5gYvEjXtM0P3sdtBXY/7tB8S+fsi69EQUEIRY44vbqMdVUozpy9U4riSjHPo06pfG4rbbcRt1uPVanNdTcBVmYz+ys9ZziXrOekRqDW69FsumZcgHP4kjth3KUH8spdWkLPmRsmOpdFszHk18BGKJBGNeGWffXEtVUhbN3niYllOewFxUQdGmfZTtPvuP9L0b+kPAkM6ognzRe/TftO2niOzQhL3TBf336V/eIzQhVsgBXWXAVK5DopAicwspFJxmK4a0AiQaJZfGr8ZaUoWqYRg9PXvUabZx5tmFHl19DNHD+2DMKBJSM3l0dR+PHmDOK+PShNXEjhpEhEfeWLzy5pN/PC9dUiaDS374y+fB/+34Luq5//QQ/hbPFn7z9xf9D0K9UbIe/2WcPHmSM2fOMH78+P/0UOrxPxy/RIy45zbXFf8+h25ZHaVhlfjeGwa6/nlqhZooEDv//qJb0MH297lp74QA5733Ja9jJpOrNcJY/ika2+59fAA6yb3zVHAdaAEg+mcJSmuh+7Bbc3L+M+z6OfDvL7oDAlx39pz/K7j/IjfpX6FKfO+8GFKH8QFI6sCL9joGkFhE995OUUf1qy48Vdf1qktf/05oxbcX1vsnqAs1xHVcL427bjLxsOreeaqPuW59We8h1c8NSOpIj8EpC+65zZa279aprzDn36feuRVnlfd+FgG0tt77GVEH1QEAWR32ZV33cl1lR12gFNVB56iDTgSQ41b9/UW3QHOXVFB/B0cd9heAqg6y45yybjKxs+Xe90pd4awDT3XtXlSnvmSR977Ou7cG//1Fd4B/HXSVy4q6yZvm1rrpRXVBXeRNvVHyP4//bUbJ+urb9fgvYePGjVy4cIGZM2f+p4dSj3rUox71qEc96lGPetSjHvWoRz3qUY//Jag3Stbjv4TRo0ff9t2GDRu84cU38NBDD/1tzsl61KMe9ahHPepRj3rUox71qEc96lGP/4lw/Rs9yP//gnqjZD3+2/HKK6/8p4dQj/+hiJWa7rmN3Xb3PKV/hd6N7j3UIyOrbiEbgao7F8b5K5gcdQvZkEvvPVQpx1U3Gv47Qze7Ou+dNyqQ16mv8DqE9NUl3Kiu+P2XoDq1i3Fb69TOWoeQZT+JrU59mV3Ke25TlzBsAHFdlqyOLF+XUFZJHTurCzU04rqF5jnd905Ei7tu6SLqgrqGENclSL+uEqCuclTjvvdRiqhbKKu4Dutc18QqdQnFHn5pbp36Otjq3qN4NHUTN3UKxf6fnh6hrqhLGDaAtQ4876pbV2jqIEnrul513St16U/9v4Cl6kKPzHN1S09T5Lj38O2HV/x9MdI74Whi8j23UdVxvepCwzqKtnrU49+CeqNkPepRj/8IYua+gv+ATrjMVrInfYrpciYxc18haGgfJD5KbIUVGJPSyXpzIy6rnXbvPEvU/R3B7UYZ6o9Na6QyKYtT41fhsjuR+aro890MAls3BJEI69FjVM1+/2aHYjHhP21G7OeLq7oacXAwLm01xp+3YvjhJ0JXL8ffrUQklVC+/SRSfx+CBnbEabaSNnElhuQsFFHBNP9sHPLQAMQqBWKlHKfBTPWW3egPnSN6/lhECjluh5OytT8T+vJQlK2b4NIbceqNVP2wF+3WgzT4aBKSkCDcLhelm/eibBRBwICOuMxWMiatwJSciX+/DjSa/wqysEBcZiuOKj2Zk1dgS7pCxKRnCH72fkQyKRKNGntpJVmvLcJ8OZPo918l6F/3IfZRYSuuoPzLHeSsPgBAy2nDiBjSCZFEjCoyCFuVgaqLGZwbt4rW7z1H+MD2OM020ldto9PyN7gwZjnF24VKwY1efZDYlwYLxStEYhwGM6efXkD1hQyinuxF43GPAeAyWshc9gvxU58SEuFLxEh9lNjKdZzo+xbtNr1FyIAOgJv8r/ZxbfaXKKKCabniDWRhgbhdLhyVeuQRQbjMVgo++5nIVx5F0SgciUaN2+HAXqnDbbFz4c21aM+mA9Dw5QdoNOYhlOEBOK12yg8lU/DjYVrOeV5ItO52Y6vQ4TRaSZ+2HkNqDgBdDy/Dp0kkLruTc4+8gyE5i6bzXyLy6b6IVQoseaWc7D6xNu++PITYMQ+hCA8QCnbYnZjzykgZvwp9chbN579IyMAOOM1WUiasxl5toK2n0IIuORt1fATWokoujlxC8/kvEjmsDxKVHHN+OcljlmPQmoRiDWH+uF1urm/+k/w95+m9OhFVeAAyPzUSTw7OzJ+OogzyRdMwDInVRtqkVZiu5hE/7yUiR92PSCTC7XLjdjpJfflDYhL/hTw0ALfbTdHX+yjcsBNlbCjtv5qGOi4Cl9WOObuYK9M/R3ch4y/XS37LejnNVgo/+5mIVx5FrJShbhGL2+UGpwtLbgmX+tWmY/wbD9P6vefQXspCqlFRnZzFuXGrcNudhPVvS5sPXkCiVqCMCCT11Y8p236zgiZiMT2T1yFRK7CVVSMSi3E7nJRuO4Ffp6bIQwOgxhzj571E0MCOSDzFPRzVRrLmbb6NHlnrd6GMDaXL1veRhwXgNFqw5Jdxff53lO+/eNvaRj3Tl9D7OyEL9sNWrsNptpK3+QCG64UkzBuFRCVHJBEj8/MBiYiqk1c589xi3HYn7b+fRWCvBNwuN6aMQlLHrcKQmkObL98iZKBA84Kv9pE2+0sANAkNabH0FcQ+Smzl1Uh91cj81OguZ+Oy2vFt3Qiprxp5sB8iqRh7pZ4Lzy1Gn5yFPCqYpp9OQBYWgCzEH1xubCVVXH/zM9wuN81WT0IZGwaA02BGfz6dqy8sBMAnoSFNloxB1TgSsVKOy2LHabbirDaSNnUNTeaNRiSXeWTnCdKW/HxHnjJll+DXtjFSfzVOs7AGKRNWo/fI1tYrElFEBqOMDMRptFJ57DKXE1fg06wBLZe+irpROFKNCkthOZdeXU7UM30JfqAziiBfLOU6XBYbWV8fIGPDLgD8WzWk0ydj8GsR4y2ecGTYfLQXhMJgIT1b0mbu84hkUqEgDSAP0KD18GHr954j6uGuKMMCMGQV47LYKNx5hrRlv6KMCqLjZ2+gigxGFRmEw2ih/FgK1go9Yf3b4jTbuDBxDSKJmD475nJpzCeUbj+FOj6Sdl+8hSomFJFEDGIR6fO/I3f1doBa8qBTQQVbx62g5HI2ACKxiBe3f4C+uAqr3kTjfu2Rq+XYTFa2vLCEoqRM1E2iaLX8DfzaxHF94feU7DhVQ/ZkcTlxBc3mPE/IwA611uHihDXokrO920vVMIw+B5cAbkr3XsBWoSO0fzuhoIrdgdNkBYeTK+98hfa0EBnTbv1Ewh/sAm43JX+c5VLiClrMGUnYkC7Ig3wRScWkLfiBinW7vP3I/NT0WjmW8F4JiMRiSk9d5eDIpbjsTuT+arovGyPINv8wnIYyqPFC6e0Fy+jUvQ+9e/cmMiwYh74MnLe/LFHGht5GA7fd6aX3jf1suJaPf/t4OnmK48nUCtwuNynf/knSxt0A9JgxnPYvD0GqlOOw2jEUVrBr7Aqqc0ro/MnrqKJDEEkkZK7eTsXxVDqsnYA8wIfq5GwvDcVyKU6rXdhHRguXp21An5oLQNPpw2n8xsOIJGKspdUc7vsWzWc+TeRjPZD6qTEXVmCv0HNl2gYMqbkoooJps2IsishgVLEh3rP53NML0F3I8MxxFKGeOV5f8D2NJz+BPDQAqZ8aS34ZuIX11l/OQZMQW+ssslXoaL0iUZCnLhf5mw9QtvssbddORB4WgEStwFJUgdvu5MqMjcS9OZRQz3lR9NVeMt7+AoCoVx4icuRA5OGBiFUKocBLfjlXX/sYQ3IWIoWMdr/NRSSXIVbKhGrNZmut9Qru3442ayYg8VHWkm0AzT95g+DBnRCJxTiqjTjNVq5OEPS2hpOfJHb844gkAm1MafkoIoKwm20kTViNLjmbxm88TMs5I9nTcgz2Sj2q2FA6rJ2AxlMAxJRXStL41aiig2g2fTi43LgdTlLf+QpLcSUd1k5Edtd1tuEwWkme/jm61FyUUUF0WjcR/1aNEElE6K/lc+Shd0h4byRRj3ZD5u+DKb8cp9FC+ttfevdX7GsP0WDUYE91dBcVfyYJBc48vNz9wGJ8mjWgv9PF3qnrSdt6wrsH+r7/Aq1H9AfcmCv0+EYFs7bd61iqhII3cl8VHb+ZTkCnZoikYvSXczjz2Lt3lBX3KrNl/j643W7MeWX/iKek/mrEHv2mZPsp1A3D8GsTR8GSzZSs3QoIzw8hwwYgVimw5pVy+b43UDSOosWvC5Fo1OAWdJ6CJd9StHYfAI1efoC4l+4XKnn7KHEYLVQnZ3Nh3Ercdicl3cL4QXcZl8tJYX4nXmwXiqsiDwBJky5I4zpQojODWIrFYmL9skW80z8OgG+OX+GXM+kYfa08Ep7AmM/m/q28uaE/dHtAKHRjrtDhMNu48u2fJHvkTXBCLA9smIQmMgixVIIut5Q9r31K+eVsgnom0GHTW5hzhUJKFUdTCOzaHFmAD7rkbC55+vVpEkWb5a/j3z4eu86EpbiSSx6+l/qpabPsNYLva4VUrcRSUoXTYEGskFLtKVDmtjuJeLI3cZOeQNUgRCjYd+LK/8fee4dHWW3935/pk5nUSa8QSui9967gsXdRVLChqIB0lQ7SBI8iKAIqdgEriKiA9CKdkARSSEL6pM1Mprf7/eOeTBIIqJzzPL9znpfvdXGFmdl1rbXXXve6116bM2OWXXNetevyJm7i7+B/7waJmwBgzJgx/1J9vV7PwYMHr1tm+/btPProo1itfx559O233zb4/Prrr1+3fE5ODh9++CEg3sp95THtv4o1a9YwYcIEpk2bxowZM8jMzLyhdv4Mer2e8ePH470iOfW0adPIzs7m/fffp7Cw8Jr1v/76a86dOwfATz/9hMPx9yKR0tLSWLp06d8f+HVw/Phxli9f7v/83XffNbhk6MSJEyxbtuya9Tdv3syPP/74l/tbsmQJFosFi8XCL7/8cmODvgIhQ7uhTo7lfP/nyZ+xlqQl4wkZ2o2AVk3wmm1kPjoft6EGiUxG0l19ACjdf56dg2dgyCig/NhFCrb/gdNoIfmRwQC0GHcLwS1i+XngNLb3nEjAoP7IWzTz9xn44L24LxfiTE0DLxhWvI23shLNiKHI4+KoePEVTg2bxqlh04i8qy9BnZtzvM9LZE1dR4tlzwDi7cuX5n3CicFTELxePFY76U+9ScidA4lb+Dxlb39F9j8mon/rcyLG3knxwvUINjtVX/9K1i0TCLlzIIrEaEoWf8i5QS+TdvtMYl+4G037ZM72m0Du9PdJXvIsSKU0feMZLOl55C/4GGdZNVnPr8SWVSerpt9PYTuXzdmW95P34pskLn6e4CHd0LRrhqvcQPZj8/BU1xAyrAfaZPGW+Ky12/l96ExqLhZSvOM4+r3ncBkstJ8/hsBmMezq8wpnpm+k05KxlO09V0e71gkkPjYUZ6UJ88UiKg+lYTiVTZcPRCeTNb+co3cv4OCQGVxa9S3t175I/rodHOozCXNGAUWfi07RiOFdCB/YkcP9J3Py/kXEjx6KNiUewe0hf8Emzg16mcIVX6Ht1JzMJ5eI9Fg2nurdJ7GczaHmjwxcVTW4y42kDn8Fc2YRALp+bYke2V00xCa9z/5+r+A2mun09vMcH72UU8+8javazJnn3iF71be0WvksAOHDuuAx2zh+66s4Sqtotfxpwod1QZMcw7nHlpEx+X1UMQ2jFsP6tSNyZHdqUnO5vGEnhj8uUvrNQSp2n6bN8qeIGNYZTXIMh3pPJGPqetosf4qWrz/qp4c6Tuc35CKGdSakewrGE5mcuHs+gtNNm+VP4XV7ObXgC7YPmsEvt88j5cnh9Fz6JBfW78SUXYJUJuP8299z4Nl3aPbgAKylVewY/ioXX1pN84VjCRvWhYBmsbgNZmrO52I+n8u5++aTPOsRUX4HTubMba8SN/ZWNCkJtHz9URAEzo5dSdn3hzGezKLl7Ef/lF9nB71MgY9fF+vxq2jV1xQs+Vy8PfZ0Fun3z8FrtjWgozpOR9TADritdvI27WJ331dwGiw0GT0EpBI6LhnLkceWY84tw2Oxo4ptyIeU5c8guD0YDqUhVcpxGc38MWAyEbd2p2jjTo4PqJtj7OMjCGgWS/brH2LPLRHX09R1jdJDmxJPy9cfxXgyi+xFX1D2/WEKN+2iYveZq3jb4f2X0CTH8Mc/ZpM2cyPOShOHb5tNk7G30GHlMxwfvRRzdgnyIA2ZyzdzauwqAlslkDh6KJHDOiMPCuBA++c4de8CpColrVc+Q/jwLoQP6siR/pM5df9C4nw0B2iz6jmyF33B0cHTROdcUQWH+kxCERqItmU8R4dOR6qUg0Tg8IApeCx22r3zvF935c3/mLx5m7Ccu4TbYKZw9Tc0W/osTWePQR6s5fTASei/2Y8sJBCpti6iteWq56n8+Q9qzuRQ+tkuvHanj4bv03zhOM7dN5/Tw6ZyethUwoZ0IaRby6tkylFWjW5gBy6+9hHWHJEHteujdnyZcz+lJjWXjBkbcRnNIED86KGkzHmUil2nMZ3J4ezYN3GZbH7a7/vHXM7M+ghnpYm9t82h2dgRBPno1X72I0gUckwXizj82Ao8Die91ok6SxGsoePSsRx9YiV7Bk3HoTeSs+5ndvV9pYFOPDlhDVUnM3GZrOwd/iqZq77zjddL2rzPMZ7P4+zMD3EZLaiiQono15bdfV7h7NQNdFo2jravP0Ll72f9tLTmlGC+UEDa5PfZ3XQMgtuDzHfRwZX6wON0ceuiJ/11u48bSUV2MQCVl0ooPpPNipZjKT2Xy11rRBvAZTBz8bWPyXtvm8i7errHbbCQsuBxNMkxV/GhvY8Ptej24WRM5/OoPJSOTKsmvG9b9vaezNmX38dlsHBw2CxSJ6+j/apn/XWUumCylm3GcqkUl8FM6wWPo0mO5citr5I260OcVVdf4NV9wRjUEcEcnfwBm1s+hbWokua+Pb3dy3dRnZbPjuGv4jGXI9NGNKg7duxTjBp5C8888zQecwWywIir2m+MBvGjh/rpXbuei7/aR8TQzhzqPZGDi75ErlLw+dAZbLlrHh2eGE5YyzgA4nu3IfWTXbhtTnZNXofTbGPwG0/S8YkRmC8WcWDoTI7eu4A28x6jzZxHyV23g719XmlAw6yV3+KusXFgyAyyV31LB99+pIoJI/m520idtoGdiWPwutx0+2gKmuRYTo5dxYkxK3AbLGSv+pZ2vjqC28PFuZ/iKKvGklmMNa8M05kcOvn25ohhndEmx3Kw9yQypq6n3eoXyF+3g4PdX/TrtqMjZiJ4vMhDNFftRbXtHx4whWO3zSZx7C20WfYU+et+wpJdjPFUNoWbdpOzfAvtVj1HxMCOHOr/CufuX0DM6GFoUhLQtE4k9rFh5C37CvtlPV6rnYwX3kFwuetsK4eLc/fN5+jQ6ZjTL+O1Ozj/4po6fkkltHv7eWrS8tmT/HgD3QZQ+tVe8ld9g0Qp51jvl8icuo6U5c8Q2q8dYYM6cua+eexPGs2lBZ8R1KkZqY8vI9Un9+o4HRGDOmAtKPe31/r10VQeSqP6RBZF3xxEv/sM7Zc/ReX+8xwcMoODw2ZybvI6Oqx6ltavjyZ33U/s6zMZuY/P+3pPImvlt3hqbBwcMoOst76l45u1dqQXj8XOmUnvs7PNs2iSouj89vMENothT5/JHL53IW6TlTOT1tF21XN+2Uh6ehTmjALSJr1Pxe4zKMKC/LLcbMp9qKJ17E54lL2zNzFsad16bjqkE0kD2pPz83GqsouxV5sx1ZsrQKfHR6CK0ZE2+X32d36ewHZNSFn0ZKO64u/obFtBOTXn86hJv/yXZUoqk3Hpre849/RbRI3qTv66HeT5XtpA3fND1pOLyJv6LkqfjaZuGov1XDanmj/AxYfmIFEqMOwUX2SG92tLzK3d2Dd0Bqbz+Vx8cyu/+3R90ugheBH4MON3Hr0QwosXo9n+4/fkh7UFQBIciTy5C8bTv1FYVIS7spA4/VnmzZsHQHZZNd8ez+Kz529jVk0r+rw6jtQPfriuvqlvP3x/93wOvP4xtkoT3901j3b19E3v1x7h8u9nKD2eibXciMtsZ8AbT/ppUX3sAoeHzeTwsJmoY3XkrfuJA30m4zKYSfD16zKYKf7+MLbCcnLe+YHzU9fTfrl4orHtoiewl1ZiOJnNL82ewFZQjlStYF+fybgNZhJ9bdjy9Vizikmb9D5nx64kqH3Ta86rzRV7yf9VCP8F//7bcNMp+V+G8vLyP3VKHjp0iObNm/PHH3/8aXvfffddg8+LFi26bvnmzZv780j+K05JEB20K1asYPTo0XzwwQc33M71EBUVRXh4OBcuXPB/V1RUhN1up0WLFowfP56EhIRr1n/ooYfo2LEjADt27PjbTsn/CbRq1YqsrCz/58zMTDQaDUaj0f+5VatW/7b+Zs2ahVarxWKx8Ouvv/5b2gy9pSeVW/cCYDmViTxYi+6uAVTvOIxELsN2IR95sBZZiBZbWTUAZftSETxeovu3I3fLATRxOvI27yd+VHcANLE63GYblsvlyJQKvGYz6r69AZBGRqDq15uaT79EognAXViEff9BZJGRWHftQT2wL4JNjJSRKGTIw4Ko2nUagJpTWciDtSijQnHqDZhTcwnq0gLbpRIsGZdRRIRg3LYfuS4YWaB4TEQapMVVVI5EIsFtqMFjqEFwuTFu24+2WxvsaWIEg9diB7eHmmMZAJhPZSIL0RI6tCuOAj3aDs0o//RXqn44SNjQbnhMdS8aAlolUfXN7wBYT2ciC9YSetcArKnZWE5lYjmWhixIiyU1m9jbRBq5fY6hiH7tMF8qBeDy5gPE3tqNy5sPAKDr0hyP3eUvCxDYMh7DySxCOjbj0pofqTqcgSW3FGVEMKqoUAwnMnEbLQAYT2ahCNGi3yYag3mrvye0Z2sA4h8dhjW3FFu+HsOxC3hsDmLuG4BTb8CaKkYvhQzqjC2rEEVsOOZTmUjkMkIGdqJq22E0bZpgPnEBWYgWeVgQbh89mjwxgpzVPxDetw2l247hrDBhOJsLEgm2fD3VRzMo/uYg0SO7U30yC3WseEw/YmR3CtfvwG0w47U7kQdribqnH6Vb9mM4moHxSDoSqRRlVKifFglPjCBv9Q+E9W2LIlRL8ed7KN68j6B2TZEHa4m+px8lW/b7aSEP1hI+sAP6bUdRxeqQKOTgu4kzcmQP3CYrJVv2YzyZhUQuQxEWBEC1L2rJbbFjzC4moltLLm//A3lQALayaiJ7tkKuVeOxu5DKxeOytuxi1ImRRN3Vj7LN+5AGqCj9bDfyYC2OwnKkAWqcvvXksdixZhWhjNGh698Oh96APCiA4s37CO3VBkdZ9V/iV6iPX8p6/FLGRxJ2a0+8DhfO8mq/XCui6o5fdVgwhrSFXyBTKSn99RQABZsPEDuyO2FdWmDJLSNmRFdKth/DdqmUoC4t/HVVsTrCh3eh5MvfkYdosVwoQKZWoQgLpGzrfjTNYxvMUTeiG2Wb9xFxaw+KNvx8XXqofPQwXxRfABRv3kfkqB5+ftXnrTIyFP0vJ3HqDRRtPoA8WINcq8ZRbsBZbsSWrwevF4lchlSpQB6soeZCIdGjuhM9sjsFG37GbbRgOpmFRCpFFR9B3GMize35eozHLuKxOYi+fwAAmhaxGI6IukLTNAZtC9H5ZjiSTkBCBKHdUxA8XlxGK67qGoq+3IsqOgxlVCguvQFLai66kT3Qf7UHW1Yh7qoaUc+GBeGqMCK4XAR3TcFRoBejWGp1TfM41E2i0W/eizw8GCT4o6zkwRpkgaIDU6KQIZXLEAThKpkK6d4KS1YRkSN7ULBxJ/JgLbaC8ga6tSY1F13/dpRuPYAlqwjD8YtEjuqBIEBYnzaUbNmPPFiDNafYT3u73sDlzQdQ+Ghfk1VEQIxPzgQIbB5L1trtKIICMKbmo4oIRh0VSsK9fSn56Ti2okpR7/VIodgXFX6lTnQZrSiCNajq6QGH3oAxNY+Ifu0o3HqQmqwiJDIpglt8AVp9KhtNUiTl+1NxVhipD13/dui3HUU3oAPW3FJCe7dpVB9I5XICdEFoo0IJitHRfGhnzn21F4CgaB3nvxFtwUt7z6IKDEAbFYqrwoTpTI7/xUdtX35ZvlWU4Sv5UH9+6lgdQa0SyFyxVSSjy43gEedVdTjdX1auUTV48glqk0jptmO+vvYTdWt3irfsx1lhovirfUiVCv8eCSAPDCCqdyu0iZFc3v4HXpeH7M9/J2FkNwBCWsZTejBNLOxxIZHJQeJLDSCV0aptB+w14voV3A4kEmnd743Q20+DRtaztkUcHpsTZVQo+XvOIFXI0USF4rLYqc4uJtDn+HCabUS0ScJptaMICqA6pwRVsBa5RoXcNzeZVo3LYCa8b1s/PerTsODz35Fr1aiiQn37Ud0LF5laScWeM2KkZLmRoLZNKNqyH8OJTCr3pyIP1mC5rPe/pBHXTR4hXZqT9+4PWLKK0P96CkVEMMqoUCJHijwA394crKH62IUGtNAN6IDX6cZZYWp0L6rx7UUeix1LVhEh3VMo23YMBAHDiUyiRnUXdV+o1r9fmP4Q94uo+wagaRmP6WQWuiFdcButGA6eJ6BJFBKZaGvV7q9eq2iDhfVrh7vGjiAI/jGGdG2B4PFS9OkuBJengW4DMB7NILh7S78dYvLtvQnP/oP8lVupOZUNQHC3llh8et5wMhtFsIb2y54iY8EXDWQ5on87lKGBFG05QOHm/YS0ayLqmHryK/PJf3j/dn4+e+vxufDzPcj8fM7289mhNxDSPpmS7cfwWOyYMi4TObADBZsP4LE6MJwSxxUQH0797BQSmZSwfm0p3/EHMo0S/c/H/bIcfXdfSr8/BEDa1/uQKeSEt0kCoNVdfRE8Hs5/tRdLaTVytRKJtOHjv4BAQGIk+m1HRfmtNBE5olujuuLv6Gy3yYrhRCbWnOK/JFPyoADspVWE9WqFTKvGeqkUTdNovz6DuucH87F0ao6mgVSKIiqswXOFTKsGtwfBJd5Q3fSJEWSv/hGv001Ev3YUfCGWK9y8n5iR3bkssxDuVhIuqJAjZWT3tuzZJ+p/SVAE3qoi9KpYSs8fI0ZmQ6oNQ67WgDqQS3oTHRMjCVDKkSGhc58ebP/l5wZrDK5tP1j1BjK3HkQVrEWhVVOdXYy29mW4IBCaHEv653uQSCUY8kpRBWvR1NuLahHev524LhH1b7Tv2chZYSIoJQFTqng6yHAyG3mwBk1yDLo+bZCplBRt2Y/g8hDUKgHB60UVFUphvTaMJzIJ7dUK/bajGE9mgURyzXnVysdN3MTfxU2n5H8ATpw4wauvvsr06dNZuHAhBoMBgPT0dKZNm8a0adOYPn06NpuNL774goyMDKZNm8b27duvaqu0tBS73c7DDz/MoUOH/N/b7XbWrl3LlClTmDp1KkePHuXzzz/H6XQybdo03nnnHaAukvOtt97i1KlT/vpr1qzh6NGj/sg/vV7Pb7/9xk8//cS0adPIyMhgwoQJuN3iBmC1Wht8vh7atGnjH/eCBQuYMWMGU6ZM4fjx4/4yW7duZdKkSSxcuJB//vOf/ki/0tJSFi9ezIwZM5gzZw5FRUVXtd+vX78GtDh06BD9+vUDYN68eeTk5OD1elmzZg1TpkxhypQpftrWznvHjh1UVVUxf/585s8XjwSfPXuW1157jRkzZrBq1SrsdtGgOnPmDJMmTWL27NkcO3as0Tk7nU4/P6ZPn8758+cB2Lt3L2+++SaLFy/m5Zdf5rPPPruqbnBwMBqNhtJS0alUVVVFr169/A7iixcv0qpVK0wmE2+++SazZs1i1qxZDRyz+fn5zJ8/n5dffpldu8SjDdXV1cydO5dp06YxZcoUMjLEh98JEyZgMpn44osvKC0tZdq0aXz66acA/Pjjj8yaNYupU6eyefPm63C5IRQxOpzFFXX0KKlEmRiFLT2P0nXf0/HYepRJ0QgeD2X76nK0KHWBYnTkgwMp2XMWa0kVGt8DaMVx0SFy55l3ufX3pVh/+gVZpBg5ETppAqZ314kOAqUSj16P9o7bsB85hkdfgSwyEqRSuu5aQZ/zG/HUWDEcTvP36yipRFnvwUEVq8NttBDYPpmaU1m4Siuxnc0iZtY4Wh36kNhXx1G6YhPymHC8NRZ/PVdpJYqYuryVyoRI5JEh1Bw5X0eL4koCUhLwmK24K000e+tFoh6/hfD7xePEtVC3aUrs1EdJWvESshAtrtIKVAnRWM5mE9irLbLQIFz6KkIGd0MTV9dn+3mPoQjRkHhvXzKWb8FeUokiRIOtuAp1TBixt/Wg5kIB8oC6fI01FwrQ9W0LXgG73kjk8M5+g1x9RQRb4tMj8VjsfsPcXlyFMipEpFu8DntRHd8dFUY0vihO/7ySY1DGhWM5JUZPWzPyCezSgsQ5jyML1iJRyFFG62i69FlxDIC2eSwRgzsi06rpufV1Qjo3E43uekkFbcVVqGJ0JI4eQuWe034+NhhPSSUBiZENvvO6PQ2i9LTNY9H5+or6Ry+kGjX24irUsTrsJZUEJEVi9zk6ABzlBjxWB4LHS6uFT5CzfDNKXZCv/zBkAUp/eXtJJS6D2S/TANqECHQdm+KoNiN4vOR/d4SA6FBi+rWl6+xHqDydQ7jPYRfUpQXqhEjUSVE4iiuRyKQkjL8dZXQYseNGNpBjVWIkge2TseWW4DZZyXx9Ey3nPEbHja+gTYkne/GXf4tf5nr8Spj6EBEPDEYWoCKgeQLtd64Ar+CPaIi5pSu2kmrspdW+o+WirNhKKlHHhqGODcNZXUPsbT3I3bQLj82BPDTQ32eLhWOx5etxlRuQqhQ4iitxlFSiitXhKK5C5VtjtXOUyGQ4isW515ZVxuoapYc1t1R0dgsCieNupe1b4wnp0hx5iBZVbFgD3gr1HnpE/lUR0rkZ2pbx1FwU96LMN7cikcto/vLdtJn7GJnLN6OO1YnyUq8tEDCdykYdF96A5s4KIwFNowEwXyggYmR3FLogBK8Xdbw4z+KtB5AoFXT+fCaq6FBKtuzHbbDgKK7E63A1WKPKGB1elxtth2TMp7JwlFRiOnQeddNouhx6F3l4MIbfzyBV1a1/64UCAjs2w1FcSWD7ZGQhgThLqlDFhot/4yLosmsFvc9vpHr/OWx5ZVfJlCJUy+V1O/w0tJdU+tdM7fgUOvFFgyounKD2yVTuS0UdqyNz9iZCe7QiZeETtJw7huzFX15Fe1tJFaGdkwlt35SqU+JLn4yVW5HKZHSY/xgd5j5K+oqtYvqP2DACm8WiCNXS/9vXGbJrCYLXW6ez6ulEAF23lgTEhNFj40SCWsXX0VIXhMtkQR2nI6R9UwS3B3mgqJPUMWFIFHLK99fp9vpzFDxeYu7pS9mPR/3zv1If1JRWYTOYCYoOY9jcx/j9jS/FdAhAUEwYNcWVSOUy2t3bH0NhOUHRDXOuSTUqf18g6mJFiAZ7UWUjfKjyj6PdsnE49EYEt+gIkGvVyAPrIme9Thd9f5pP189mcH7y+/55uUxWuKIvWz0Zd9fYUATXOXWCmkTiMFiQKeSM/HkBvd58Gkd1nf6rTr9Mou/BVyJXgVQOUtHpKNOGI3hceFx1x7UFrweJrKFTsj69a8dVn961tFbFhuEoq/vNXFJFYEwYQQkRRLZrQqnvKPSBeZ8R2yMFdYiWXq/cy5GlX2MuqeLyvnMEpsQx7NxaBu5dTubSLbhMFn+/V9Kwlt6Jo4dQvueMj65uXAYzg4+vZui593FWGJGpFQ30hL2kiiZPDKfCV6d2jni9eBxugto3pXJfqn9vrq9nFLogvE43ap/DoJYWMff0xVVlanQvqq871ImRBHVMxlVdg+DxcnH2JhKfGIGufztS5j6G22jBVk93uSqMqJNjsFwoIKR3G1RJkcg0KjQpCajiInCUVOI2mOtsK6mUPntXoAjVUrnvHKZT2f4xqmJ0CILgH1+jui0y1C+zIO7nmhbxhPRqQ9ef36Dzd/MJ7JiMKjYc0ynxxb7X4cJtsfmPz9fSyWWyoIoJw1ZUib244RqJHtWDgQdX0v2zGaTP/QRXPfm6Np8Ho/fxrFZvCB4vAYkRaJtEi3wuFucWM6q7mB5i7YukT35PnEtpNQWbfkMRomXA6fdwm2zod/xRpzvDArFk1T3/uKx2ItskApDYvx2nNuz06w5zaZWYOqIeLn5/BASBAafX0mfvm2Qv+eo6uuKv6+zQXq2Jvrsf2Yu//EsyVfrdIVQxYX6ZKv5631WnVa58fhDcbhQxugbf6+7sj6O4AoWvrrZZDLrerRnwy2JkWhXBHZoCtTaHDqPERaigJGZUd4YceJP4XiMoSROfQQWTHmlEEhJNMKWlZYxduJYHZy6nXF+GJCCIFtGhnMwrw2B1IOi0mGpMVAri8+C19I047oZ7mLmkisiOyUS0a0KZT98cmvcZMT1S6DvvMVShWk69/T3mkiq0Ph0Z2q0lffcso/uW1/DYnA30XH27VRWrw11TF9RQa6s4K01EDutCy2n302nNBNw1tjp7tt7Y6+vR+NFDqD6Qes151ZePm7iJv4ObTsn/ALRu3ZrFixezfPly+vbt63e4/fjjjzz11FOsWLGCBQsWoFQqGT16NG3atGHFihXcfvvtV7VV63Br3bo1xcXF/ui5rVu3otFoWLlyJW+++Sbt27fn0UcfRalUsmLFCl5++eUG7fTr14/Dhw8D4Ha7OX/+PF27dvX/HhUVxYgRI/jHP/7BihUraNOmDe3atfM7Mg8fPkyvXr2Qy/88benJkydJSkpCoVAwdepUli1bxty5c/nkk08QBIGcnByOHTvG8uXLmTp1KpcuXfLX/eCDDxg3bhzLli1jzJgxbNiw4ar2+/bty/Hjx/F4RGPlyJEj9O3bt0GZvLw8qqqqWLlyJStXrrzqpvDbbrsNnU7H3LlzmTt3LiaTiW+//ZbZs2ezbNkymjVrxvbt23E6naxbt44ZM2awYMECv4P5StQeg165ciUTJ05kzZo1OJ1O/1gmT57Mm2++yeHDh6moqLiqfkpKChcvXqS4uJjY2FhatmxJZmYmHo+Hy5cv07x5cz766CNuv/12lixZwpQpU1i3bp2//uXLl5k1axaLFi3im2++oaqqioMHD9KpUydWrFjBihUraNq0aYM+R48eTUxMDCtWrGDMmDGcPXuWkpIS3njjDZYvX86lS5dIT0+/BpevgKTxpPrSQDWht/Qktc9zmP9IR6pS0uS+fvWqSVCGahE8HvK/ER3NtW+SQ9s1wVFt5sfOL/Lr8FfRjLoFZDLU/XrjqTbgulgXXSoND0dzxyhMa9bjb8Tr5dTwaRzt8hzyYC3qJlENB1f/jbVKSeiADuTM+QiPL6JQ1aoJJYs2cLHfOEoWbSBh6cuNzlPwDViqUZOyYTq2zEI8toYRuIKPRtoOzSj75BcKl32J4HIT9+K9AFR8+jPmI6nkT3kHl76a+NfH+QYGriI9Ze99S4vP5xPQNhl7bjHeeoZ65uofsBaUU/DNIZqNu6VBvx0WPk7awi+vnC6WrGLyNv6CVKWg7bzHqEnL90cECfVe5ev6tSXmvgG4rjym5y/SCN/r1Zdq1Gg7Nqd0w09+uipjw7Ff1lOw6FMkMimqhEjMp7Pw2pw0e+kusVW5DEWIFntJFRcWfE6X9ZOu7gdQx4aROHoI2Qs/v/Z4GhPNemOs7ctRUoUlu4gWMx5sSIcrz0xIxC8jRnTFWWHCnFFQj2aS69JErlExYMNEzi3dCr4HitjBHahKzceUXcLJeZ8TEBuGTCVn1G+LiRs3CvP5ulw+puOZZL7yPpa0PCLv6IM8RAuCSOe2G6aSM+cjvFZR9hKeHEHmnE38Mep1HGUG2r41/rpjg2vzq2Tdj5gOplL8wY+4yqu58OgilLHhaNolIwtQkjLpbi4s33JNWkskEsK6tSR94Zf+edcifERXnBVGPDW2xqr6WCAgqzdHoTZ9R/31KNT9rU8Pjy9ap3DTbxzs9TKnHl6C4PaQMn/M1fSQNKSHRCqh1ezRFH61D8H3Qi7xkcG4zTYKv95L+pxPaDP3sQZ1QIwMUsWEUbDh52vQRPyTMel9EsbeQrctryORSvE6xT6C2jUFQSBj2nocZQZi7u5HgE9/CQgN1qhELiNp5mhy6+muwK4p2PJKKf/6d3Jf20jY8K7UF+TMyWtQJ0bRctXzSOQyqNUnte16vZwePo1jXZ4jqEsLNC1Fx119mfI63DR96a4GNKwdl398EpFHnTa+QubsTeLLDUEg4ckRWDILOTduFZlzNomyeSXtZVLavz6ac3M+9Ud5Jz08CK/LzbGn/sm5uZ/SYc6jfnpK5DJCOyZz5LEVHH/uHZShWrTNGjrcAQzn8vil+8tUn86h6Puj9PxoSt2PEnFP6rlhMufnfCo+EPqG1H7h41hyy/yOgPp1QIwqjbylGxW7Tl1fHwgQ3z0Fa6XJn1tSLCqWu2XRkxQcu4DDZG3A53pdXQON8yFqRBdclTV4nfUuRpJIGoiss7KGk0/9k9NPvunXf3/1FqCGkV8ywtom4ayx8vMtr+O2Okh5YoSfhmnvbkMZqmXUb4uRqoMR3KKukig0CF4PjR1Qu+reo0ZVmNDIj5IrfgOZSsFt6yZyYN5nuHwy1WHMMKqyirBVmji6YivDVohHcqO7tMB4Pp/dHV/gwNCZtJr9MJL6N21dQUOAkI5NSRw9hAsLvwDE6GOZRsXeHi+xp9PzYu5F+RVO1hAt0bd2J8tXp27oElrOepCLvnVz5VzqT7fh9wKRt3TDoTc2SqzasjKNis4bJ5O99Gu/Tk54cgQ5b27Fkl3MxTmfoE5o5Pi8V8CWVUThuz8Q3DUFTUoCttzSes5DoY6NXi8n7luAraCckK4t0LZOrBtDY7bUFbqtsTISmQR5qJZTo14ld/nXBHVsRtGGHXjMNqQBSgISI7n88a6GdWrX6DXWSNnPx9nffwonn3yT5i/fxVWVryB7cMdkkh4ZQsaiL2sb9tO0+4bJXHxza4MqpT+foPpkNmnzP6P5jIcAkIdoiRjaGXthBfs7jUemURF1W49ryHLdmJOHdcbjdGO4dP2LHxP7tcXrdLO/43iODp1Oi5kP1Z9Uo3Tw/3QdnV1zLpeCjT/77ImGbTQmU+FDOlGTmueXqfhHh3IVQRt7fhDqvpco5ITc0hN3hcFftdZuOzZ6Kc6qGrr70hv4BuT/b+nPJ/h9wFTcWX8gDRdP0Qk1lbgvHgG1lstWWDt7Ih8smEZRtZmSajPNokIYO7Ad4z/cxYeBecgEKTLhapr9qf0gk9L71Yc5XE/ftBszjOqsIn599m0cBgv95o3xt2k8l8u+bi9yeOgMCj/fI+Y4b0CT6x/glcikBHdIxlZUQeqkdbhtTuSh2oZjrs9nRFslbvRQct/+7k9l7/86vJL//H//bbh50c1/AKqqqvjnP/9JdXU1brebqCjxYaJ169Z88skn9O/fn169ehEe/uc3Ax8+fJipU6cilUrp2bMnR44cYeTIkaSmpjJp0iR/ucDAwGs3AnTu3JmPPvoIl8vFmTNnaNOmDUrl9W+6HTp0KD/++CM9e/bk999/57nnnrtu+U8//ZRvvvmG4OBgxo8fjyAIfPnll2RkZCCRSKiqqsJoNHLhwgV69Ojh779bN/Foj91u5+LFi6xatcrfZmORmaGhoSQmJpKamkpoaCgymYykpKQGZaKiotDr9Xz44Yd07drVf2T7WsjKyqKwsJDZs2f7+01JSaG4uJioqChiY8XjgwMHDvRHItbHhQsXGDVqFADx8fFERkZSUiIaDe3bt0ej0QCQkJBARUUFERENjb1WrVpx8eJFvF4vKSkptGjRgq1bt5Kbm0tcXBxKpZLU1NQG+TKtVis2m7jRde/eHaVSiVKppF27dmRnZ9O8eXPee+893G43PXv2vMopeSXOnj3LuXPnmD59OiDyo7S0lLZt2zYol52dTXZ2Nnv37uV+33eukkqUcRFEPjGKyNG3oG4RT/VPRwgZJB5bdleZUMaEo//4JyK6t/Q7IGOHdkYRqOHYy2J0hiZW5z/eHd69BR6b6Ng155UhWKzg9aLs2J6AAX1R9+2FRKlEEhSIomUL9I+MxWsyIYuKwFPP8esxWbEX6Akb3Am970iCKjYcZ6kYNSORy4gfdyvu6hoqd4gpEhQx4aiS4zHtFB35xp8OEr/kJdyrPkMaVHfztSImHHdZFchltFw/jYpv96NuHo8qLgKzr4wyLhx7ZiFhQ7viLKnEcjqLkH4dMJ/KRNNBzJHprjDiKqlAGRuO4HASdtdAkIBhxxGUsRFUfb2Lqq930eb3tbhKK7Hk1uUPclbWoAjWIlXKaTnhDhLu6YvLZCUgTkdop2R6rHsJdUwYXpcbXdcWRAzuQKgvEs/rcnNp7TYCW4kXRyAR3+ADBLVNosOq5zjzyBJ6bF8gHmX0eFHH6XCWG1GEBeIoqvQ7SwBUESGU553w07XlhmnYMgtxFuiJfnIkkY+OQBkbTuV3B5DI5TiLKwhoHo9TX03ZhzsIHS06Ve3FlRR/c4iYUT0wnctF8ArIApQNHFohnZuh69OGI7fNweNL7u4oqUQdH0FY//YENI0hIDmW8m1HUcdHYESMPJbKZf45igOVoOvXDnViJNWH09EkxxDYOgFHaTUBiZEYT2f7I9jEOYYi06gJ7dWayFu7ETWqO4rwEAISI/G6PBiPX/SXV8eGI5FJsZYZkMhlDNgwkbxvD3NpywG6zB2NRCYlqndrjBcLsZZVc3nbMfq+M57Uld+S9u42Er0O+mSIOX9br3mZ6n1nUcWFo4gIoerXE0Q9MAhnhZG2G6eg//aAX37lwRpiHxzExdc+JqS7eLwttHtLqg6kXZdfKT5+OQrEROvRT45EGRtO5INDqDlxEev5XKLH3Iq70ojX6UIVH4GmSTSapEiG7Fnqa0fKoF8Xs3/UbAJiw7GXGsSo1qgQuq8T8+Spo0PxujxEjOpBUNeWRNzaHVmQhpCerZCoFCijw/CY7ThLq9AN7ohTb6Ddh+IcldFhBHdt2YAetetZFRt+FT1cghR5sEZ0rHvFqDpLVjEhXVpg+OMicaOH0HqJ+BJAIpMh8SXkl8hlhHRpTu672yjfd46WU0VtF3tnH/EoZpmB0h+P0vGf46n+46IYQRMfjqdtEu3XT0Iil9Fq8VhseWWoEyP9NFdGhGDLF2luzS7mzENv4AUGX9yILa9M7OO+/mIkS2E5CAK2y2UEd2qGKi4cmUqJo7QahW+MmlaJGA+nUbVDjOJXxYajiA3HXWEk7JYehA7riio+EsHjoeW7L3NhwmpCB3QECUhVCmpOZyPpmCxGmpZW+f+CqDuNh9MI7doCebCG+EeHEda7DVKNCld1DYGtEig5l4s6Phx1bDiO0mr/XwC30Yo6Lpysj39Fv+MPQrq3xFFaTeyDgyj7/jBxo4cQ3CGZwDZJuM22BrQP69yczDXbKd5xnGZjR9D00SGEtEnC63KjSYig4NtDdHvrOZBIsJdWYyuuxFlVg8fqwJxTguDx0vKlOwnr0BSZRuXXiVW+SybUsTqKtx2jxfjbUOqCcFbV4DJaCUiIQKo20uqVe7AWVuK2iI6z0E7JBMTq6PnRKyhDtUQM74Lg8VD+8wnkwRoiRnSlJjUXqUohPozuXoYqLhxzer5fHwTF6JDKpYQ1iaLF8K60ub0XykANUpmE6st6uo+7FalcxrezPuSZ3csx6w3Uh8fqQB6sIfGpW4kfPdQfOamOD8fhk786PuhEWt/Ri4jBHVDHhNFr82tIZCK9XNVmf7u1ZS36avEiC10QrsoaFMEa4h4aiKZpND2+eR23yUpAfDi1o5IHBeCu9zLBWlKFtaQKuVaNRCbl8vY/6PLaQ1h9e7rbbOPoZDG1z4PnFiAPS0SqUCPVhIrHtAUBRZAOiUSCLDASiVR21VXMrsoa5MGaBvtRrbzJgzW0X/sSbqMF45kcgjok+38LjNPRe9r9XPz+MDk7T9DhieG0e2QI4a0Tyfh6H4G3diP315MMnPsYFr2BJgM7UOA77m7NK8OapyesWwsG7FkqXvLhu7ikFpom0TSfeDfHH3zDT9uQDk1BIiH27r4kjh6CKipUHHOtPLRNIqhNIsfuWYir2kzi2FuIf2woEokEqUqB8cwl9DuOE9K9pX9vrtUztbSQKuU4ysVgBXWcDlmQBqlKQVD7pg1kr3YvcpRWI5HL6PThK5R8c5CSr/fTau5jSGRS4h4cxKlHluAorabsx6N0WPsiAfF1tqoiIgR5iJauu1YAUP7jYdRJYtS3LbcE3bCuIJP6bSs/vwIDqD6cQcSQThiOX8RRWo2jpBKJROIfX33dVgunvpqAepH8qthwMYLLK9B9zwrUSdEITrf/pam2aTQyjYpOa14Erygbgw+vwlEm7uWVhzPEI9Rer39/r99f9dELBMRHoIwIpv+epSCArbDCf2lWfT4ffaiOz87KGjHiceci5EEamk+4Q1yX9U60BMTq0P92mlYT70ahCyKsXzusl0rQtowHQUD/0x8kPfcPAhIi6b17GS6DWfzNB2VgAD1fvht1iJha4B8fTELweFEGBeB1e3HWSwUE0GJUT5Dg1xUKXRBus/0auuL6Olsik5I49lZcRgvm9HxsuaU0feEOHGWGP5WpsN5tMF8o8MtU+3dfoPSbg/6Lb6Du+QEg/L7BSAPUJP9zIuaTF1DGRSAPC8KaeglVQiSuMlG27MVVlO74A2dlDTKVEpfTijI8yGdzVBMiKDBI6qKuS4suE53SB1lKB+RJ7cR+09Po3TyGABmopS6IiePk7wXEJIdyT/eW3NO9JQcnpKINDiRaEuBfY7W0cpRUXdN+kMplRHVqxpn3t5O78wTtnhhOm0eGoGudyMWv9xEYF47b6iCiQ1OsZQasZQYC66VYKv3+CJ3WvoQyMgRnuRF1nA6JTErf3aKdZTyTgyKk7rk/qHUCLSbfC14Bc2Yh6vhwirccIPGhQf4xByRFYveN3VVZg0IXRNtVz3L6kaUodIEN5lXf5q0vHzdxE38HNyMl/wPw4YcfMnLkSFauXMmzzz6LyyW+ob777rsZP348TqeT1157rdGjyfWRn59PSUkJixYtYsKECRw+fLjBsWXJNaLTGoNSqaRt27acPXuWw4cPXxVZ2Bhat25NeXk56enpeL3eqxx/V6I2p+Ts2bNJSkri4MGDmEwmli5dyooVKwgNDcXpdF7zjYvX60Wr1foj+1asWMFbb73VaNnayM/6R7frIzAwkBUrVtC2bVt27tzJ+++/f92xC4JAhw4dGvT7/PPPX7fOlfWvBYWibvOVSqX+CM/6aNWqFZmZmVy8eJGUlBQCAgJwuVykp6f780kKgsDixYv9Y1y3bh0BAeJGeaUsSCQS2rZty/z589HpdKxevZp9+/b96Tzuvvtuf/urV69m6NChV5Vp0aIFI0eObHDhj+HXPwi/fzDlm34mf9Z72DLyqPp+P9ouLQnskkJg73Z4aixoOrbAlCUm9o8Z0pHWL95ByZ4zxA7rDEDTBwdSvPMkAMaMQoKSY9AmRqKOCUMWE4Xt112Y3ttA6V0PUXbvaAyrVoPHi7eqWoxkksvRDB+K80wqkkDReShVK5GqlGh8+dqCurbEXWPF6XvgS3nreUynspEo5KiTosS3sncMxKWvRNurPQDavh1x5hVjPZeFLDQIWUigv5xp1x8kLHsZW1YRpR9sw/DrcSLuHwyIEUsekxXD76dQxkfgrDQS0CoR3V39ETxebFniTYDyqDCMv/2B7r4heCx2zMfTsWXkUf3DPnT3DUEeHoKmSwpeu4PggV0o/E68hbH2wpuKw+loEiMp3XWa8gNplP5ykqQHB/Bbz0kcf241xvP5FG87RtqMDzk/dQMHh80Ub9o+c4nmE+8h5rYeBLaMx1lZg0NvQB0fTtcPX+HshDVYL5VQfSidqDvEfJ5xDw6icp94aU7Rl3vQNItBnRRJaK/WyDQqSr8V86Ilr5yALauI4re3EnH/YMo+3knejHUIDhfWjHzCbu2Bx2zDVWXCY7KiaZ/sv+im7OcThPdvR+WhdJo8NRKpQk5gizgQBAKSIgloEkXS48NJe/VjLPUiBip+OUHMAwMp3bIfR2kVlvR8yr47SMwDA0V+tG+K4PX6eQ9QsOFnSr89SPmO4wheL/IgDVEje1CTno+7xkrZ94eJ9dUP6SbKTtWB89Scz+NAlxco/+UkBR/upGL3ac6NW4ksMIDYBwYS0q0lgseDy2DGrjfQe+XTmLKKufCBmJuo7FA6Sbf3xFpcSWjrRPR/ZBIzqAOCV6Boj3iRRsyjw6jadYqLL72LNaeY6t/PEP/0KDwWG6GDOuE2WEie9QjWrCKK1tWl/6g+lI7HYiesb1viHhyENbsI66XS6/KrmY9fRW9vJdInv5ZzlxAcLvJeXY9hz2lin7sLe24JQX3aiQ6tExepuVDAzvbP81uPifzWYyIem5PMt77DUW4k8cEBlPxyAsOZHBx6I4fuW8Suvq/gsTjIW/oVFT8fJ3fxFxzpMp708f/EmlOM4aB4VNHjcOKqNhN1dz+Cu7Twz7Hko1+4+PK7WLMKqdx5nPinR+GusaJKiMRdY70mPeIeHeqXX2eFEfOFAsp/OYEqKpSjw2aQMX0DzgojUbeKL8m6bZqKx2wna+U3GE/noG0WQ0BS3UOs1+kifEB7PDYnZTtPUPbLSeLGDKfDh1PIWfwlNWn5HBs0leLP62ge0qsVsgAVZb7cgYqIYHGAEgnuGhumc2JUrDouXMxNdjoHiUJGcKcWWPPKiH9kMA69wS+/zVe9gPncJfG4JxBYq9uKK5CqFJy/+3UuTV+H4HJTc/wCWS+KaV0qth320bAIeVgQIMFTY0WdEInX5sBrd/p1Z+iAjliyi6k+lC5eujJ7E9UHzmM6dwnB5aH8lxMkPjUSd42VgMTIBrq17VvjsRWW4yip8tO+fOcJHKXV2C7rUUWFkjnvU6yXShrQvvemKbjNNi6s/AaASx/9xp7hr1KTU4I5t5SWL9xOZP92eF0eHJUm7HoDJb+cJLxXKyQyKbIAJV6nG3NWEb8Pf7WBTlRFhhDWtQXuGhsB8eEgkfgvbOny1rNYL+tJm/s5e4e/ikQuRSIXzeqT49/FeD6f37q9hH7bUTJmbKT85xN++Wr6wh2UfneYuAcHUbDxF44Om0HaS2sa6AOvx4Ot2syueZ+ytvfLvN35eb5+bCk5v58l5/ezNO3fnh9fWkNc52Y4aqxYrnBK1vblrKzh6LAZVB84T/kvJ4l9YGCjfHDoDVxc/BV7urxI6fY/yH7ne/S7z1CTftkfsRdze09/2eAOTZEq5H4nT9WhdFzVZqx5ZVQeOC/KuF8XtsDrcPmjcwHs5UasxVVUnb1E0u09iRnQDplGReEv4okbRbAGqULsV6IKQnDZ8dpNuKsu467MxVNThkalRBAEvHYTguAF4Wp76cr9qHynyIe8d77HklnI0WEzsGQVIdMoceoNRHdpjjo0kIq0y5xZL+rf1E27+GrkaxgulWDM16PUqInr1RpzWTXOGiuGvFIiBoj7vzIyhMDmsZTvO0/2Oz9wcNgspHKZn4ZRI7uhig7hzPjVDfYjW1GleIS7xsrBYTNxmawYU3OJf2Ag6vhwun8+A8ulUqqPi47ygo9+5eiwmdSk5ePQGwj0RRY2feEOXJU1OPUGyhvwoCVuk42wXq39tHBWmLj42sdXyV7tXuTUG2j31nNYsorIX7fDz+foO3rhKK0m+eW7KN95At2A9tgLytH49F5wT3G/uDRvE6eGTyP14YVU7jyOIiKYsIEdsV0qRfB4cPv6UIQHIwsWX8ZXH80g+u4+WLKL/fwync4RXwiPGY5EIbtKtwFU70sVTwMg5o5011gp/+Ew7hob5rR8ynccw222ETGqJyBG6plSc/m924v83uNl7MVV7O37CvsHTadsx3GcVTXEPzCAhAcHYkq/jLvG6k8ZA/jlv3zXGXLe+YGDw2Yikcv8OqAhn0sbyKTbYsdaUMGuLhOo8OmbxAcHoGkaTWjXFrhqrKijQ5H41pe9qIKQri2pPnqBqDt6oxvQHo/VTtaiLzg6bAZl3x8m5m7x2abdQ4NwO1x8OmQ667tO4OcX3kV/LpefX1xD+fk8qnOK604P+FBTXIGjpApnZQ2nHn4DwStQsevUNXXF9XR2wcZfsOSUkL92G7LAAJKe+weO0uq/JFP2okqC2iRhOHaB8CEdwSug/+Vkg7HWPj8A2C7kIzicpA17GcPOY4TfPxjdXQOwnMnEU2PBpRf339KdJ4joLzoXDWdzUARrcFbWkPDgQJH2Hi2VKjeVEgduvPySVsTQwYPwZB7BsWsDjgNfEFidR0KnPghRzbFVl1NlMBKvEZ/lqnx6rUri5PixP7jj1lFX6Zvr2Q+3bpyMy2zj5FviPQ9pm3axdeRrGH36JuW+/sjUCqx6A84aK1a9AWVkiJ8mIV2a43W40PVr6+t3IPkbf/FfgqP/+QRB7ZoAENqtBbbCCvb3ewXDqWyMZy4R/8BAIga0x15WjUQqxaE3kPDgQMp8Y1fHhyORyyj+ej/WSyVXzetKm9fZyF50EzfxZ5AI/3+Isf0PwpgxY/z5+Goxffp0xo8fT7NmzVi7di16vZ558+ZRWlpKTIzoRFi+fDmDBw8mIiKCTZs2+fMa1scXX3xBQEAA99xzj/+7CRMmMG/ePH799VdcLhdPPvkkAGazmcDAQMaOHcv69ev9x6zrj+/UqVPs3r2bS5cusXr1auRyOWlpaWzbto2ZM2eybds2bDYbDz74oL+/bdu2sX37du677z5uuaXh0dD6WLNmDd26daN3797+73bs2EFpaSnjxo3j/PnzLFiwgHfffReTycT69etZuHAhXq+XGTNmMGzYMO68805ef/11/vGPf9CnTx8EQSA/P7/RCD+LxcKkSZNQKpXMnTvXH406b948xowZQ2RkJHK5HI1GQ15eHmvWrGHFihUNxjllyhRmzJhBVFQUJpOJGTNmMHfuXGJiYnA4HFRWVhIREcHEiRP93//zn//Ebrczc+bMBuPZvn07BQUFPP/88xQXF7No0SLefvttDh06RE5ODk89Jd5etnTpUu644w7atWvXoL4gCDz99NMEBQXx5ptvIpfL+eCDD0hNTeXRRx+ld+/evP322yQnJ3PnnXcC4rHwpk2bsnnzZo4fP87ixYtxOBxMnz6dxYsX4/F40Ol0yGQyfvrpJ8rLy3nyySeZMGECS5YsQSKRMGPGDNauXQuIkZJff/01c+bMQa1WU1VVhUwmIyQkhGshf+Z7lH8mHl1PWvQswYO74rU7yHvlHaznckha9Cy6uwciDVDhLKnAcvIie175iH4fTia4ZRxSmQyX2Y42MQKvW8w3efTFtWKepOhQBnw6jZCUeJBIcBw4SPXrC9DccwcA1u+2oXvzDdS9uuMu0yP35Zs0ffgp9oNHCF/5Bm6vDI/RQvmPR1BGhhA2pDNem5OLk9ZgPnuJ4J6t6fzjQszp+cg0alSxOlwGM9Wfbsdy7DyJ/5wCUinuskpKV35G4vKJSEMCxfxsgoB+7WbMB87QfMsynCWVuKpMgC+PZMsEvDYHlya/i+VcDiFDu5K89FkUkWG4jWbMpzKpOZqOxGknsHtrAtomo4jSIVErcRWXkzfpn9jOZZOw8DnCHxoOEnAWlVPw2vuk/Z5D78+ng1dAkxgBMinqqFBcRiuGs5c4OWEN7ec/RvSQTrhtDk5PWkezcbdQ8espEh4ZTOorH9Dlg4koo0LQJEaBRIzCOf7IEgwnsuiw6lniHxyIJadEPNopleB1uFCEBiJVysWjM7ognOVGXNU1aFMSQBAo+nwPF2Z+SMs5j9J0wp1Y0/MQBEGMAHV5cFeZKNmwnZgnRqJMiBQvSRAEnEUVWDMLOPHyB3Re+yLnZ2yg1ayHCenSHHVsOG6jherjmRRtPUCbuY+higpFIpdiySkRE617vRzpPgGA3kfeJiApSozYqDBy6Y0vCerQjJgHB4p8kwg49UZyVmwh+h+9SJ+xnpazHiHY11ftFmovKCft5bWYzl6i9ZJxxD08GFtRBWkT3sVlMNNh3UQUoYHUpOZR+Okukp4dxZnHltN6yThi7u+PTC3m80p97m2MmgBu+X4Orhob5uJK8bbKDb/Q8vFhaGLCUATVPawX7TpNaJskFIFqPGXVnLt/Pm6jhVarXyTyrr4glYIg4K42k7v0S1qtel6MiEmMxFFUyaWFn2LMKqHzZzPQNInGY3divVRCxvQN1JzLpfOn0wkf0qlRflnS86ARfkU/MRKpWoU6ORYQUyPov9xN3qvrKfOq6f35dM688gH2MgO3nFqNo8KEPCgA4/l8Tk1Yg9fpJmpYZzosGINEJsVrsnD57e/8zrTiT34DoN3H09AN6oSzwohEKkFwe6g+cJ64McOxl1SCF9zVNeQu+YLw4V0JG9IZebAWr92J22ihcP1PV9Ejc8FnWLKL6blzMfLAADx2J4ajF0if8gFOvYHWS8YRPrQTHpuT9InvEffwYCJH9UAdq8N8qcR/HF4aoEIqkyJVKUAmRREYgEQhw5pXxsGhM/A63Qw88Cba5nF4XW7shRX+m+A71qN58ed7uDhTjH7tvX8lUpUcr8dL1cHzBHdshiI0EHPGZQSvgLZFHLLAAJQRwUhkUvHG+ceWEdypGcHNooh//i4s6fkoo8OQBQXgLKvm4jNvIlUpaPHPF1HFRQAC1XtOI5HLqN51Eq8gQaqUEzt2JIqIECQICB7BR0Mzl//5LYkv3i2mVkiKovSTX8iY/yUBTaKukilbQTnBHZN9PHDgMlpJn/gezac/SOGnu+i8aRrmrCIC4iOQyKQYz2Rz8v5FhHRuTqtFT6JOjESmVeEoriL1ubeJe3gwEaN6EBCrw3ypFLfv6L3X7eHoEyvRNomm87JxBLWIQyKT4rE5OPjQEqpOZCEFhh14E6QguDwU7zhO9JBOKEK1GM/n+3Vi/J29kQcGYCuswGkwc37uZ7SafA95n+6m18dTMGUVofGN13AmB9OFQqIGdcDj06OGs7n0+OezBLZtwpnHluEoq0aTEk+f31dgL6qg5mwuqRNWI/iO4tfXB8biKn548V1KU0Xn8wMfT+Xc1/vo8MBAmg3qiNPmQK5SIHgFzm89wC+vfUSfIA39T7wr5ivzePHanThKq8VLllLzSJ2wmlbzHyd8aKcGfDg7cR0p0+/n3CvrxUixJlH0/Hw66vhwynedwVltJmJQB2QaFR6rA7fZhmB3IgBnxr2Fo6yarp9MJWJoZyRyGV67k4zZnxDUNomoEV1RxYThdboR3B5cFgeGrCKOTlqHOiKYPu+MJ6hpNIJXoPRAGgfHrxYvpOjWgj5vj0fweglKDMFjLgehzpkybe5SBgy9lR49euB2uchKO83QvmKaIVlwDB5zOXvbTCegSVQD/XslvWvXszWrSMxvJ5EQ0iSaCt+6Ck6KYu9rH5H53WEGzH2MDo8P9+tfp9nG9w8vwVJWzR1vPkto95Y4SqvIXvU9VScy6bruJRShgZhS8/w0VIRqkcqkWPL1SICApEj295+Ko6yaNoueIGnMMCRSCY4yA/sHT6P1a48Q/8BAZBolltwyvHYngtuDs8JE4ae76bJpKuasIjRNY5DIpXhtDk48sBjjCTFlzYATqwEx8jRnyVckT75XpEX6ZcL6tOFQz5dw19ga3YukKgU9ti3AXWPDVlSB4PZwecPPJD4xAlV0GDKNCntxJV67i/QZG2k+7X4ifLqr9IvdZM/cSOzjI0gYfwdetwdFRDAytRKJXIajqJKM8W9hPnuJTt8vQB6ixSsISFUKZAEqvA5XA35FDOtM+/deFiOZ6+k2GQIhfdsS2rcdyogQEAQcegNpTy7HnH6ZDp/OQDekMx6bA2dpNbJgDYLbg6OqhnMT12E8K6aEGpn3MQdvfR3zxUICmkTRdd1LaJvHIpHJsBWUc/bl94kY0I74Bwagjg/HcqmEjNc/wV5WTZd1L9fjcw0Rgzr6+WzN1yMAmqQofh8wFW2TKPr9OE9M2yOV4rU7Of3ye0QO7kj83X2QadTYCspxGszkzP+M5In3kP7KOuIfH07sff1RxYQheLxU7j1H6vPv+GW5994VaFvE4fV42T1zIxe+FYNS7vp4KtZKE0kDOqAOC8RRYyUgNBBrpQnB4+Xru+YCcN/qCQR3aoZEJqXmfB7H75rXqK74uzpbHqIR85EXVvwlmZIHa5Aq5AhA6beHCB/UQdz7BQGPoYbzQ14iYeYYwh8YIkYaSsBdbqB45VdoO7ck4pER2HMKyZ30NtZzOZS4A+j1xQzcVieBLcRTbBKZFKlchvF8Hqd9NofhntZ8cmEfHo+X++8axVNdY/h6x24AHp2xCIkygIy8YnThETjsNk7/8DEjk8T8oReShvHm4oWUpBXxZGQ37lr76p/qm1r7QXdbD7QxOgy5pbh99oPX7WHnU6sITopi+OoJaGLCRBvH4yV/9xl+efotBj42jJTXHsZWVInHbCN37XaSX7zD3+/ZCe8iON0oI0Po++sbPrtAhuD18scDi6k6kkFQuyb0/n4OglcQo6hLq/E63UhVCkypecgD1ZybtI7WMx4g6o5eSOVy/166r8Nz15yX6ewlRpR9fc1nwf8L+CT+sf/XQ/hTPF509b0U/8m46ZT8X8ZDDz1EWFhdMvLbb7+d6OhoNm3ahE6no2XLluTk5DBv3jw+/PBD0tLSkEqlxMfHM2HCBCQSCW+88QY1NTUMGjSoQV7JCRMm8OqrrxIfXxfCv2nTJkJCQhg5ciQbNmwgNzcXqVTK/fffT69evfjss884efIkycnJvPzyyw2ckm63m2effZbu3bvzwgsvADRwShYXF7Nq1SokEgnjxo2jTZs2GAwGJkyYwAcffIBWW3ds9Uo05pQ0mUwsW7YMj8dD06ZNuXjxIrNmzSIqKorNmzdz6NAhIiMjCQ4Opm3btgwfPhy9Xs/69esxGAy43W769evH/fff32ify5cvx2g0snjxYv93tU5JmUzGe++9h9f39nD06NF06dKlwTh//vlnfvnlF8LCwpg7dy7nz5/n888/90e2Pvzww3Tv3p0zZ87w8ccfExQUROvWrSkoKLjKKel0Olm/fj2XLl1CJpPx+OOP0759e/bu3fuXnJIAS5YswWq1snDhQkC8JGft2rWsW7eOsLAwTCYTGzdupKioCI/HQ5s2bXj22WfZvHkz1dXVlJWVUVFRwZ133snw4cPZu3cv27ZtQyaToVarefHFF4mKivI7JYODg3n77be5fPkynTt3ZsyYMezYsYPdu8VNW61W89JLL/kd6Y3hRMLd1/ztWsjxXFuOrof+Ta+fQ6fRvnL/PEVCYwgLsP95oStgdSj+vFAjUMqvjgT5M+Q7b4yGSsH754WugKKRPF9/BcEy158XugKVnuunlLgW1Pz9eXn+atK0fwP0shuTjUSv488LNQKH8PcPTQTdAL8AyrzqPy90BUKEG+tLegMsuxFaALhuQD5UN7hW/r70glb655fONQaP8PfnZReuvgH5fwo1jdy2/FdwI1y+UQ2gaSR676/gpPrv64Fu9htbK84boIjsBuW3Uvb3M0c9eG7BDfW1t92sv13ngvLG9G8z59/ns+QGaXgjubdutC/hBiRfLbkxmb8R/au4IY0Ilhug4o3S0PM3TqrVh/oGbLB01Y3Jb1vHjemOG8GNyJRO8fftbIASd8CfF7oCw9+9+pnrr+DghNQ/L3QFcm5Q3zR1/v09/cZWyo3Z9f/XnZIf/xc4JZ+86ZS8if8/4+jRoxw/fpyXXnrp39qu3W5HrVbjcDiYO3cuzz77LM2aNfu39nET//O46ZSsw02nZEPcdErW4aZTsiFuOiUb4qZTsg43nZINcdMp2RA3nZL/el83nZJ1uOmU/PfgplOyDjedkv+duOmU/Pfj5kU3N/Fvw4cffsjp06eZNevvG4F/hnXr1lFYWIjL5WLQoEE3HZI3cRM3cRM3cRM3cRM3cRM3cRM3cRM3cRP/xbgZKXkT/6PYsGEDFy9ebPDdbbfdxpAhQ/4fjegm/l/it+iH/nadG43GuJHIjxu9+etG3j7+b94ydqNv9/83cSNvzv83Iz/+N2l4o5Efrpt3193ETfyfwX+6nvpvwOC0JX+7zu/tXr2hvm7S/v8N/jfttv8G3IjegP98+f1vmNdNfVOH/+uRkh/9F0RKjr0ZKXkTN1GHp59++v/1EG7iJm7iJm7iJm7iJm7iJm7iJm7iJm7iJm7iPww3nZL/D9HYTdx/B3q9nszMTPr373/NMtu3b+fLL79k/fr1aDSa67b37bffcu+99/o/v/766yxatOia5XNycti3bx/jxo0jLS0NuVxOq1at/vY81qxZQ3p6un98jz/+OB06dPjb7Vyv/Ssv1flXceLECQoLC7n77rv/5favVX/v3r107NgRnU737xjyv4T333+f22+/nYSEhAYX3/xdqJMi6ei7BdOUmsv5Ce8iuMTcQ502TSViaBdAoPCTXVx87WOkKgXdf5iHRClHIpPhsdpRhAXhtTko2XqA2AcHoU2Jx1ZQTkBCBF6Xh5O3z8bsu620xYwHiR7ZDcEr4Dbb0LaIQxGiFW+OfugNTKdz0LaIo8Pb4wnukEzWkq/R/3RMHGNEsHjLY5UZvF4KP9tDQNMo4h4YiCxAia2wgnPPvk1Nah5NnhlFwmNDASj8fA/6nSfotG4imuQYJFIJXrcHuUaFo8yAx2pH2zyOrCVfk//edgCkKgU9f16INjkWiVyK9VIpR4bPJGXeY0QO64I8RIPHJt4YfP7l96hJzUPTPJaOH0xEopCjSYxEqlZQk5aP4XgmEUM6iTevOl1om8eRveQr8t/bTqvFTxIxrAuK8CBkASrxRvCfjzfgQ9u3nyfm7r5IJBKqj6Rz+rFltFr4BHGjhyCRyUDw4jJYOP3IUmp8dA4f0onWS59CFROGx+qg6kAq5ye8izYlgTYrnkHTNBpFiBZBELAVlJMx9QOaTbmfkG4t8dpduKprKPx8D2U/HKHnTwtR6oJAIgEJHBv5Oqazl2i1+AkiR3RDGREMMgkekw2P2UZNRgEIAoGtEhAEMF+4THCHZDw2B2kvv0erxU8S1qs1tsJyEEBweyj8fA95q3+k1eIniB7VA4XOJ8tSMBy9wKlHlyEPDKDTxsmE9mwlJid0e/30aPvWeGLu7AMyKXi9SGQy8tf9RNb8z65Lj8iRPWg+9X60rRJwFFfhdbuRSMU4D1VMGPaiStSxOrwOF5ff+Y7Lq7+nxeKxRN7ZB0WwFolKgaO4Eo/FjsdqRx6kQRWrQyKTUfLZbtJf/YiEsbfQatET4nqx2Dl5/0JMp3MA/Pz32Bxkv/EVzV65F0VYEPJQLY6SKlQxOiQSCYLgxWNz4rW78DqcIJFgLyin6Mu9pMx97LrzEjxeBLeHtEnvU7X3LB03vtKAz2U/HUPXty2K0ECclSbkQRo/PaQBCrFfqwN1YhTW7CIkChnyYC0em5OApAgkEilus41TDy3GdDqHxKdG0nz6A8g0KtwmG2mT3hPnFRoIMilyrRqkUtxGi38dyVRKPFY7brMNW14ZJVsP0HLO9eflsdiRKuXYCiu4OHsTnTa8gqOs2s+v3He+p/SHw/T8aVED+f1j5Gs++X2SyBFdUUSENJBfZFLxdniZFEt2MeaLhYR0bo4sMAB3jRWv1YGzwkj5rtO0fH20WC6ziGO3ziJl3hhiHxiIPFCN4PXitbk4PWY5hqMZxNzXn+bTH0Qdq0OikIFEQuXec1hzS4i+vbd4w6lKgaO4CpfRTNrL72EvLBf51b2lb60Lf6mvWplv8+YzqOMj8NgcVPx2ivMT3qXTpmmED2iPRCHHWW7EWWFs2Fe3luJtn0r5v1emUuL5Y+RrxD44kFifzhY8XgSg7IcjBCRGoowM9en23ZT/ckLkXbioC6x5pdgLykl7+T2avnzXVetG2zIemUaF1+3FUVzJ5Y070TSN9pdLe/k9XEYzHddNRNsyHolSji23jCODpgLQe88ytK0SkUgl2IsqcVWayJi5EUVoIK0WPYlEJqX0p2OE922HpnmseIs7IFXKOTbydWIfHEDksC543R4CEqOw5pehSYwEqQSv042juBJzxmXSJr5Hz58XEdg6SVzHxRXUnMslbeJ7hHRr6e+rloaa5nEN+qqlYcSwLghuD+rEKGz5ZQQkRiKRyxAE71Xz+qt9KUID8TrdyEO0SJVy5IEBeJ0uXCYrbpMVW76egCZRIAjibbwCBCRG4LE7qdqf6t+3rtQBpx5+g5rUXFRx4ciCY5FIxbyjXruJV+fMo1uvAfQfMIDY2BjwuBEEAa+lAsFdl5M3wGeryEO1vht06/bIVoufaNQOkAdraLvqOXQD2iPTqHGUVeM225AHaZBpVDhKKhFcHjJmbiThyVsa7LOWSyVEDOmMIiwQqVqJRCrBkl1M2svv+ffZ2AcH0mbFM1fpgKhRPVBGh4HXi+Dxkj5tPaVbDqBOjKTvobeQABKFDK/TTfkvJzg/4V167vDJhFSC1+XGnq/n/Itr0KbE0/SFO5AFBoi6QynHbbJSufcszkrTDekOweWh+YwHSXhiBIoQLUjF/eTsU29Rk5rr3y8DkiKp2HOGC7M+9NuJ9rJqAlMSUIYHc2nlN8hDNETd1hOFLgh7YQVehwtHcSWhvVsjDVBhLyjnSO+JAOiGdCJl0ZMowgKRaVRIZFLcJhvlO48T3LUFeAWcFUbsRZWE9W0LEghIikJwefDYnZT9eISMqeuvaRdJpFK6/zCPgKQoFKFi3m5rvp7UZ9/2z6tW5os+3+PfHxS6IABs+WV4amxkzNxI7P0D/Lojf91PtFs1HpfBLMqPVo2zwsSRQVNptfhJvz6zFVZQ8dspmjz3D8498xbNZzyERCb9S7ZU1K3dUceHY71cjjoqFK/bQ9WB8yAI6Pq3Q6ZR47E7cNfY/pId8K/IRtQdvWmz/GkUYYHYcks59+zbxD08iMgRXVFGhyFVynGbbeS+8wN5q39ssEa7fzeXgIQI3BY7tst6Lrz2Mc2n3Edoz1Z4bE7sheUNdHFAk2gkCvlV+lGbIu4zaZPep+w78dbytv8cT+SIrjgrTJwes8wvk7U6y1VpEvlYWEFgqwTxNnWZDDxOkMqQBUbx2px5dOnajf79+xMbFY67plz8/QoEJEXS86eFKMIC8VgdnPQ9n9Tqm0ifbGS98RXNX7kPeagWVXQYtst6VFGhyAMDcFts9ew2l6gP3B6Kt+wn6ZnbrrJvUuaNIeaefihCtQheL26jqDv/bG9uv+ZFtM3jUMXqkAdrEDxejt8+p05PPTCAdu+8cNUcb+Im/gw3z3r9F6O8vJyDBw9et8yhQ4do3rw5f/zxx5+299133zX4fD2HJEDz5s0ZN24cIN7KfeUx7b+DMWPGsGLFCp544gnWr19/w+38b8Dj8dC9e3fuvvvu/9F+9u7dS3V19f9oH38V48ePJyEh4V9up+Xrj5K/bgeH+kzCbbAQP1p05EUM70L4wI4c7j+Zk/cvIn70ULQp8XgdLk7fO5/jQ6eTs/gLNM3jSJ+wmgtTPyD2/gGcH/cm5gsFeK0Ojt/6Ko7SKlotr4vOzV2zjUNDZnB42EzUMWFIpBJ+TXiMyoNpdP5ANFxdBjPpr31Mrs9B2PL10eSv+4k//jGH6iMZXN6wk2O3zabphDvQ9W+H8UQWx++ej+B003b50wS2TiDhsaEcGfkah4fOIHJEV9ouGUfeup/Y1/0lqo9n4iw3krnoS8zZRSCV+vuqhdfhwpanJ23y++xOfhJFeDAd3nsJbXIsF177GGtOKc4yA+lT19PWNz9rTglHh83EcqGAtFfW4aww4TJa0fVty8Hek7g4exMSqZQ8X18RwzqjSY7hUO+JWHPLcOoNWC+VNuTDsM5EDOlE2sT3OHHPfALbNSVlweMEJEVxfvw7mE5nU5Oaj6uyhvZrJoiDl0povXQcluwi0l9Zh6OkCgSIHz2UlDmPUrHrNLaCcmrO51GTfhnB6ablnMfIWb4Zj8WO/tcTHB7wCrH39KPjhkk49AYOD55G5YHzeH2JvCOGdUabHMuRwdO4OPdT8AjUpOVzqM8kAlsl4LU7Odz/FbIWfY4iRMuh3hPJmLqejhsmoW0Rh62gHIlchtto8feV8PgwtMmxmLOKseQU4Sit4uzYVWhbJRA/eiheh4vy307jsTmp2n++AT2UuiDOjn1TpMf5fFxGC7qBHf6UHpYLBVxevwOXwczZp1YiVSpwGc2cfGARgseLRCHl8IBXONT2KaLu6Ufs4yMISI7l7L3zKVj3k2g0j11BzvxPkaqUnBg+nfNPrsBtsiD3PRTFPTIYa24p1YfTMZ25RMcPJl3F/4yp62m3+gVxLfaeSPmO41QfzcB0JgdnpRFHmQFnWTWC24NELuPo4Gnofz5Ou7eeu+a8qg6kIrg9HL/tdS7M+pC2K5/F43BdxeeEMcMp/fEIh/pMwl5USc35PFwGM3lrt2HNKcFZVk3W4i9B8HJ02AxO3r+IM2OW4yirxpJZhDWvFNOZHDp+MImwfu2Ie2QIxtM57E58jPMvrambV59JmDMKqDqUhlQp5+JrH/nbv/TWNzgrTBwdMh3LpRLavjX+uvxym22YMy5zwrfuW8x6GFt+GSBweMAr7G37NDH39KPjhsk49AaODJ5G1YHUBvKrSY7h8OBpZM79xCe/eRzqMwlnuQlHWTXWS6UUf7WXiKGdOdR7Iqnj38FtMHN02AzKd50mZe5jZC38nD3Jj6OK1dHunRfQJMeQt3YbxtM51KTmod95gg7rRL1W+t0hQKDyQCrZb3yF4HIjVSvQ9W3HyXsXcNknT2fHvknG1PW0Wf6Un18gwXD84l/uq1bmpQo5xlPZeExWECBlwePItWouzPoQd40VV1XNVX15LHZcRvO/VabKth2l+kgGIT1aEdI9BeOJTE4+9AYOvRFXuRHBK5A591OODHiFP257ncSxt/h593vKOMp3nkCqkFP+2ynarnruqnVTdSgd09lL6HccF9ez0ULTCXcQ1L6pv1yb5U/597vTjy2n4tdT/jXabMp9qKJ1VB88T/76n1HogshZvpmWsx+l9dJxnB69hMMDXiFxzHBqMvIxnsiifOcJircewGNxENojBW1yLAd7TyJr8VcgeLFcKODi/M9w6g2U/XiEgg9/AamU9u+/jCpax6lHlpA+7QMUYUFYckpoOvHuBn0ljBlOTcZljCcyKd95gpKtB/BY7IT0aOWff+26NF8oIG3y+5x8YFGj8/orfdXyy2N3YivQYzqTw9mx4n7uLKumYs8ZQruncHTwNE4+sAiP3Yn5wmXSX/kAW24pUoWc+NFDG9UBbZY/BYgvoDyWStyGQtzGIqQBwTz5xOOMvGUYzzzzNB5LFYLgxWutQqpt+PK31g441GcyLoO5wR4Z2j3lKjsAoNWiJ3GUVmE8mcWeZo9jK9AjUyuxZhdhPJVF4aZd5CzfTNtVzzXYZ4O7tEDXtx2Hek+k5JuDCG4P1kulfjmqv8Ya0wHOShPWSyXUnM8je8lXtFkyzl9HIpFQeSCV8y+uwZpT4l+Xgkfg7LiVmE5n4zZaMZ3Lpc3ypyj95iBHR8wEBIyns0WnXWEFyqjQG9IdyZPFQIeatHxsBeVU7jtH/gc7kAdrxbn55mW9VIL+p+MEt29Km2VPizq832SCOyTjMlqwFZQT++BAcY31ncTJ+xfiNlnIW/MjukEdOPf4CjImv48qJsw/91ZLx5G7ciuOkioEj5c/hs0g7aU1BLVvyh9DpnN02Ays+XrCB3XkUO+JOPQGBLeH3UmPUfb9YWpS865pF9XaCHnvfO+bVyqWrGIkMmmDedXKfP39ofrgeYynspAq5H55qK9j2q54BuPpHPJW/4A5o4Ciz/f4x1Grz07cPR+8AnGPDMZWUE7L2Y/6+/orttTxexZgu1yOIkRD2uT3+b3lOAJbJaAI1WI8mcXZp1dhzS75S3bAvyobitBALBcLqT6cTu4/v6PD+y+J++XQ6bjNNhyl1ZR8c5DYe/qhTYn3r9FWi8cieDx4bE7Kth2jYvcZUuY8Svlvp7HmlFCy5QDp9XRx8df78FjsjerH3QmP+veYWhR/tY9TDy/x6YO6ZxeP3YnxZBZHh80g+40vkSpkft7JAiPEygJ4LJU8/tDdjBwxlGefeQaP1VD3+xVo984LOPQGdiU8RtXBNDr5nk9q+XWw9yTSp66n/eoX/HoJr4DpVLZfd9baN26jGalSztFhM8hZsYWWrz96lX2TsuBxQrq2xF5chfHMJWpS8/y688/25tRn3yb7jS8xncmhYMNOSrbsb6inlj1N5Z6zjc7z/xK8kv/8f/9tuOmU/A/DiRMnePXVV5k+fToLFy7EYDAAkJ6ezrRp05g2bRrTp0/HZrPxxRdfkJGRwbRp09i+fftVbZWWlmK323n44Yc5dOiQ/3u73c7atWuZMmUKU6dO5ejRo3z++ec4nU6mTZvGO++8A4iOQoC33nqLU6dO+euvWbOGo0ePkpaWxtKlS9Hr9fz222/89NNPTJs2jYyMDCZMmIDbLW6CVqu1wefrISUlhaqqKgC8Xi+ffvops2bNYurUqfz2228AVFdXM3fuXKZNm8aUKVPIyMhoMF4QbwFfs2aN//O5c+eYM2cOEydO5OTJkwAUFBQwa9Yspk2bxtSpUykpEW9r3rdvH1OnTmXatGmsXr3aP+dNmzYxf/58Pv/8c/bu3cvGjRuv2/61xi8IAhs3bmTy5MksWbIEk8l0FR2OHj1KTk4O77zzDtOmTcPpdJKamsr06dOZMmUKa9euxeW6+qa80tJSFi9ezIwZM5gzZw5FRUX+8a9fv5758+fz4osvkp6eztq1a5k8eXIDOq1fv56ZM2fyyiuvsHnzZv/38+bNIycnp0FfdrudJUuWMG3aNI4cOUJmZuZ1OCtC178d+m1HASjevI/IUT0AiH90GNbcUmz5egzHLuCxOYi5bwAAHqsYvRA5qgduoxkEAdPJLCRKBe4aG0pdEGXfHcJtMOO1O5EHa1FGhYp1zTZ/3+r4SEzn8wHIW7sNZUQwqqhQnBUmTGcu+aMgdP3bUbbtGE69gfz3fyJqVHc8FjuC24PgEt86Gk9mI5HLUIQFEtI9BcPJLLw2J4LHS/XhDML6tqFs2zE8ZhuCy43g8SLTqLAXViKVy5A2ctteWO/WlG07hkQhOs/CereheMt+Ikd25/LGnciDNdgKKpAHa/zzqx2vy2DBmlcmRlZ5xExJFXvOIqnXV+TIHpRs2Q8gRpW6PUhk0gZ8iBzZA5lWjX7bUYwns/A6nETd1pOSLfsJH9KZgo07kYdoEbwCMq0aZVQoIV1bYM0tI6RLC8q+P0zp94dxGcxEjuqBIEBYnza4TVYMJzKx5hSLdAvRIg8KwKE34KmxIbg8lH5/mKC2Tclfuw1LVjE5K7YgVchR6IKIHNmd4i378VgdFH26G1mAEntpNbLAAOSBahS+6KbI4V0p/vJ3AIwns1DHR1D4yS6kChnW7GKkaiWKsCBKvz9M/CNDKN6yHwQBTdMYBK8XdUIE5guFIs+tDjTNYpAq5Vhzy66iR+TIHhRs3IkqJgxbfhkytfJP6WHJKiK4U3OcegOBrRIxXyhAplYhD9HisTnw2t3Y8vUILjf67w8R+8gQyrbsw5pVhCIsELxe5LogqnadQqoQI4uq953DUVqNTCPeah3YKpHct8QXTCVb9qOICEYZFdqA/8aTWSiCNVQfuwBA0Rd7iLy1B6XfH0IRFkTZD0eQB2tRx+uQSKUoo0JxVtUgUcivOS/doI44y43i2v7id6QKOZqm0QhuTwM+SxVypErx1vTL63cQ2qctTr2BsL5tRPkK1mIvqarrV2+gJjWXkC7NyXv3RyxZRZT/ehJFRDBJz96Go7SKkq/3AlC550yDeeWt/p6w3m1wG61+fsmDtZT9eNS/jlzVot64Hr/weKn47TTGk1l++ZVq1Vhzy3z8ulJ+i66QX5H23gbyawDAWW7A67u1V9siHq/NiTIqlOqD5/26TNsiDolUSuFHvyK4PJT9eISIYV0o2bKfgPgICjb8jDxYS9WhNORa1VVyKA/WYDh+EaUuCK/HiyWrCEVYEHi9KHRBGE9mIQ/WIg8MEB9AZVLMGQV/qy93jQ15sIbK389iOp8v0vDWHhR+/CvBnZrjKKlCplVjKyhv0JdDb0AVGfpvlamQ7imiTu0r6p6SLfsxHE4XHbMBKgB/VIfHYseSVURQmyTy127DY7aRt/ZH/7pRJ0ZctW5UsTqKPttN/vvbCWrXVJyLV6D66AV/OXmwlvCBHdBvO4rhaAYl3x5CHijeAht9d19Kvz+EIIDppOicCGyTiNflbiBTUoWcoLZNKN6yn/z1PxMQH4FELiV8SCdRdwE15/OQSKWED+xA+W+nxEjEbUeJuq0HMo2S4I7JlH5/iKp95yj+bA9ShRyH3kBQu6aN9lWyZT+X1+9AHR+BRC4jfEhH//zr93W9ef2Vvmr5VZOWR2CrxAY6VR6sRakLQvB4xDVaYcJlMBM+qCPlv55AIhcdxpGjepDwxIirdEDtunHqDXVRSYKA4HbRqnU7HDWijYnXg0QiBakcPA1vi661AwCKN+8nalR33x7ZHbfJepUdEJAcQ1ifNkhVSkq27EdweQhslYjg9YJCjvFEFpGjeoiRZAHKBvusRCb1X+0uVcjx2JxIZFK/HNWuMalC0agOUISHULUvFXmwFq9dnK8yKpSgdk3xOl1X67Zbe3B53XYib+lGwcadIAjItKoGfVlzywju1IyiL36n9PvDN6w7Yu7uB0D4oI7+teiqrAGpBEVYEBHDOuOuEV/6mC9cxnQ+n7DebdBvO0pI1xYILrcYkSYIuKprcJRU4bU5MR7PRB6sJer2XnjtTgzHLmA4kuHfN4K7tsCWW0bkyB7YS6qo+O00ESN7ULXnDLLAAL8NFdwhGUtOsbh3piSAINLuz+yi6Lv6iPMa0hm3yUrp94fwOt1IZFL/vK61PwgCVO45iyIiGHVCBNIApX+NKaNCkMjlGI5f9O9hoT1b+8dRS0PjySwx8q3GjlQlx3ZZf429qHFbCsBrd/r2y4t+WyogOVZci8O7cvmDn/6SHfCvykZwx2QKN/0KgPlCAcrIUPS/nCSodSI1qXlIZFKkKiWl3x8mamR3/xqNGNwBU2oeHoud0h8OE9SuCfLAAALbJdXTxdl+XXw9/Vh/jwlsmwSA4WgGLoPZrw9qn11q0vIIbJ3o50n9/UEikYJEBoIHPE5SfPpGEAQQvHW/X4GQLs3JX7tN5PnabfXstjp+GU9m+/kF4LHYCB/a+Srd6bY5kQeK9nlwx2TcJkujOkDwenGUVlGwXnxJUHM+7y/tzfXnHX1nb/LXbPPrjiYv3IGr0oTxdPZVc7yJm/gz3Dy+/R+G1q1bs3jxYiQSCbt37+bHH3/k8ccf58cff+Spp56idevW2O12FAoFo0ePZtu2bcycObPRtg4dOkS/fv1o3bo1xcXFGI1GQkJC2Lp1KxqNhpUrVwJgNpvp3bs3O3fuZMWKFVe1069fPw4fPkzXrl1xu92cP3+eZ555hqysLACioqIYMWIEarWaO++8E4B27dpx6tQpevbsyeHDh+nVqxdy+Z+L25kzZ+jRQ1R6e/bsQaPRsGTJElwuF7Nnz6ZTp04cO3aMTp06ce+99+L1enE4HH/SqhhVOm/ePMrKypg/fz4dOnTgt99+47bbbmPAgAG43W68Xi8FBQV8++23LFy4kODgYMxms7+NkpISZs+ejVQqZe/evX/a/v79+xsdf25uLsXFxaxcuRKDwcArr7xy1cU/tfwYM2YMzZs3x+l0snbtWmbPnk1cXBzvvvsuv/76K//4xz8a1Pvggw945plniI2NJSsriw0bNjB37lwALBYLc+bM4cSJEyxbtoyFCxeSkJDArFmzyMvLo2nTpjzyyCMEBgbi9XpZsGAB+fn5NGnS5Jq8CgsL89+2brfb/5QPbpMVwec0sxdXoY4VoxNU8TrsRRX+co4KI5rkGPGDVEKP35ahbZ2I/vvDmE6Jm52jpFI8uqpU4Cw31NX1fW/Wi87elrMeIu6hQUhkEvI+2OHvGwFUsToc+rq64vGvq8eoToxEGRGCQ2/AXlQp/lZSJR6ZMJjR9W4jHruwO4ka2VV0YPraCGrXBHWcjtj7+vPHvQvQNp+IPDBAfGDyQaELwm2y0uvXN9Akx1C8eT9xDwzwH+e1F1ViLxHHUvvXqTf468Xc1ZvS7w4TNao78kC1v93aMTr11ahixePBtXWc5UaUUSEN+KBOimg4/6JKgjs0xV4k0rT59AdRN4miZOtB1HE61LE6VDE6XJUmfz1HcSWa5rGoY3Wce/otev22FKQSAts24Y9bZ9H2n+ORBwagTUn0G3wALqMVAFtBhZ/2AgLK8GA/DWppJbi9yDUqAppE4agwEdKlBb12LUWpC6LUZzhG3toNwePFdlkPMhmO0moEQRDbKq5CGRGMvaiSnDe30uOHeajjI2k+/QHOPL6CdqueA8QjNV67E3z3wTWkh0hPpFKqD6UR1KnZn9IDQBUbhtfhRhkRjKO4Eolc6j9+IwtQ0f27ueQt/RJHcZUoc755q3zHhGuPl9bKuVSlQB0fQc3pbPFYmNeLvaAcAGeFEQTEcdWO10dDr9ONOioUZ0kV9tJq1DFhtF72NM7SaqoPpRHWr614ZAsJ6lgdUaN6IFXKceoNjc5LERaI28dDAI/VTlDbJnjsTj+fFbog3BYbquhQP48VIRpclSaU4SE+Oa8UjzPLpXT7bg4uvZG8NdvA68XrcBHUPpmsRV/S4tVH0LaIA4mE5Mn3kvD4CC699W3DeRVXIQsMwFlh9M/fXuJbU76/0Xf2xppXhioq9Jr8QirF4dMx9pJKlLpgNC3jkGvVdP9uLtlLv8ZttACCn/b15fdK2ovyKzplZFo1Mq0KT40NVWyY/0i4U29AqpTTe/cyvB4PHpvDvy6tWcXIAlQN5NBeUkn8I4P9OqO+HEbf2Zuiz/eQ+OSteH0vB/1y6JOnWnpoWsQhuD1+mf8rfQU0iUYVG46jzACCgNtkEV8AhGj89bwONx6rsQHtVTE63GYbXqfr3ypT6lgdTp9MSWSSejq7kgCFDLlW5W9TnRhJUMdmCO66dRN9Tz9kaiUxd/XBlld21boJSIgU6eDry1VVQ1DHZlQfTve36yg3IAtQ+Xnm0FcjUcj987JkFVH48W90+epVJDIpTV66m5w3viK4U7N687KjDA9u0JfX4UYVXSdPABK5FJlWTYd3J6DfcZxOH01BqlRQ9sMRpCoFlqyiBjSMe3Ag1UczkPteZNTS8Oq+XKiidY321W3rbLKXft3ovP5KX7X8ctfYkAcF0HzGQ0iVcvQ/H8deUomjrBqkUtTxEUjVCoI7NUMWoGLguXUUfPgLlXvP0eS5fyBEhiANUPl1QOb8z/zyVX+PRSpHIlcheJy4XU7wepBpw0EqRaYJw20s9het3SMbs1XUsTrxpcIVdkBI52Y4K01EDOtCWL+2RAzvirvGhr24ksKPf6PVoidRRgQT2DoRa14pMpXS377X5UEerPGvS2eFEVmA8qp16XU4G9UBtrxSou/qgzxYQ7PpD2LOKBDXV1QIUrUCqUJOt62zqT6acdW6tBdVIlXK/cfP6+sOiVxG6beHCG7fFHmg5oZ0R63zThUbhrZFHCkLn8BVWYM54zJSlYKg9smoYnRcenMrTV64A4/dgdctvsiNHNkdZ2UN8iCRNhKF3C9rwV1boIrVEZAczaWlm+to6fagitWhjtFhL64kuFMzpAEqZBolob1bU7U/FUdJJc1mPUT4oI7IQ7Skjn9b5LlPFrt9Nwe3wYIyMkTkeSN2kTo+3DcvHaHdWhLSI4WCDTsJ7tzMb984iuvWTf39IXP2JrpueR2ZWunj12WRDxoVyZPuwetwike2fbKnjApBcHlQxYb5ZS/y1m64jRYcegMBTWNwlNadqvqrtlRAUiRIJHTeNJWCD3/FUWEisFUCzaY9gEytpHTbUewllX9qB/w7ZKO+jhEDANyoYnQ4iitRx4Uj16qwF1cR0rUFADH39felYlEgeDw4Sqv99rEmKYrqIxl+uanVxY6iSvLe2/6n+jGobRPM6ZfrdIdM2oD/7hobAUlR9P59OYoQLfqfj9eN3etBIpOJcwUkMhluj1tMi+O2X/U74Lfb6vOr1m670vb1Ot2ookL90b+qGB3Npt6P1+mmZMt+7CWivmm/5kV6716GRCGj+kg6QW2aNNhjFSEaBIcTRVgQyZPvRRkRQvigjn95b1bFhiEPDcJZbsSaWyrurckxxI8eQvWRun3wJm7i7+BmpOR/GKqqqli8eDFTpkzhxx9/pKCgABCdlZ988gk7duzAYrEgk139puVKHD58mH79+iGVSunZsydHjhwBIDU1lVtvvdVfLjAw8LrtdO7cmbS0NFwuF6dPn6ZNmzYofW+5r4WhQ4f6HXe///47gwcPvm75Tz/9lBdffJHVq1dzzz33AHD27Fn279/PtGnTePXVV6mpqaGkpITmzZvz+++/s3nzZi5fvkxAQMCfUAL69OmDVColNjaW6OhoiouLSUlJ4bvvvuP777+nvLwcpVLJ+fPn6d27tz9fYn3a9O7dG6m08SXTWPvXGn9GRoafLzqdjvbt2//p+IuLi4mKiiIuLg6AQYMG+SNEa2G327l48SKrVq1i2rRpfPDBB/5IW4Bu3bohkUhISkoiJCSEpKQkpFIpiYmJ6PV6QJSZGTNmMH36dAoKCigsLLzmmJKSkkhNTeWzzz7DbDajVqsbLbdr1y5mzpzJwoULr/pNEGpvj2skzrz2N6/A8WHTqT54Hk1KPFrfG8raMo1GqPvbhawlX3N42AwEt5eYf/S8ZrnrofPGyZgzC8F7ZXkB6+VyLr37I903v0b3L2dRc6GQ+pfi2fL12AsrKfnmIE3G3eqv1wC+SRwdNpP9nV8guH0TMY/hVdMSGvwVk0VB5C3dKNt2VMwddEXTAlfQWNLgx4bt/cmWkDbxPYzHLhLYKgGZRi3WkzR+RkAQBBKeHIEls5Cac7kUbPyZtm+Nv2rODT83xo/GaSUIIJXLCGydiKu6hmPDZyJ4vMTe1x9pgFI07m2Oq3jcgHaIx51dlTUYjl8k/72fSJn72PXlsv5A5DKU4UFU7k+ta/s69LhWm85KI8Vf7cOWX8bFuZ/Q5r2JSNUKhAZFr64nVSlpt3EqZd8eFCN9rzFcse96P0rqfw94BTw2B+fGrkQeokXdJAqAnJXfoI7T0e7dCQ0cLH91XlfR40/IWQtnpRHDH5mcf361SI83nwaJhBazHiJz9iY8FvEFiEQmRaqQkTF1PZkLPqPtW89dMabGO6j9Pe6RweCpc0b91Xl5XW7y3v6e8p+Pc3HuJ3R47yWk6sb3RHH9NUb72s/116ykQd/W/DJOP7oU0wkxmq5xiHUCEqPE6IZyQwO6S1Vink5HcZVY9Mq+6q0vsd71dEDjfUXf1QdrduF19OnVtL/RtfJXZKrhGm+sDfGvTKOi08ZXyFn6NfX1TP6abXhsTip2n0GdFHV1X1c0GdgmCdvlMlHfNCh7pTJuOK+EJ0eQOWcT7horpVsOkPDkiOv2VUeXunYdZdUYT+XgLDeSvWIL8Y8P4+SDi7FmFSHTqK6SS6lKgeD2YDhWL93O3+7L4Jf72tzEjRHmun35ULr1AB6rg7SJ7+F1ukn07ZHlP5/A63TR/t0JtFr4BKbTl3BV1XCg8/OEdG2BpnksgiCIpwHq6YCO6yddMX6xU3lwNB5LRb2vpHgslQguBx6bseGxyuvJVKMFBCQyKUEdkrEVVZA+6X08Noc/z2DU7b249OZWLNnFZM7ZRGCrxAa1G4pKrYK4ou/rrMuAxEgKNu7EcPwil9/bjrZlPIIg4DJaKP/pOPbiSi7O/YSEJ29BIq//7CAh9sGBIAhU7D5dry8J8rAgMfffhYK6Yd2I7qhXx15Uyblxqyj55iCqWNGppxvUAcuFy/4TMbWUlQYoifpHL8wXLjekve//plPZGE9lYU7LJ+aBAf48qP4yPh1RKx8lX+7F+MdFOvjko+ijXznQdQKO0iqi/tELJCB4PP5959Kqb1DHhSMLDKBRu6jekGrSL3Nu7EpCurbwn1ho3L4RkfDkCC69uRWPzcnl97YT1FZ88d982gMUbtp1FW0b0l2CRKUgedI92PL1Vw/G39f1bSlHWTVHhs3E63CRv+4nWr72MIGtExFcbtInve+3peAv2AH/Btm4ur2Ger5OBASkAUqajr+twUttfz8NC9drXkAeoiVqZHeO3z77mvqxQTvXQOnWA1hyijk6dEYDnXX1WMXOpQEhCN46h+xVzV/Xbru6XO33Z59cicfmIHP+ZwQkRhLYrikg6hvrpRJOP7qUkq/3EdItpfEO6tlP1txSWrz2SF37f2Fv1g1sT+l3h/2/JYwZRsXnRYXLAAEAAElEQVRvpxDc/1fvtW8I73/Bv/823IyU/A/Dhx9+yO2330737t1JS0tjy5YtANx999107dqVU6dO8dprrzF79uzrtpOfn09JSYk/L6Tb7SYqKoqRI0cCILmGwmkMSqWStm3bcvbsWb+j88/QunVrNm7cSHp6Ol6vl6SkpOuWHzNmDD179uTnn39mzZo1LFu2DEEQGDt2LJ07d76q/Pz58zl16hSrV6/mzjvvZNCgQQ3m5HQ2TCTc2Hz79+9PixYtOHXqFIsXL2b8+PGikXsN2lzL6Xat9q81/tOnT/8t+v9VeL1etFpto9GuAAqFwj/W2v/XfvZ6vej1erZt28aSJUsIDAxkzZo1jR4Rr0VcXBzvvPMONpuNCxcu4PF46NWr11Xlhg8fzvDhwwFwVpqQyKQIHi/qOJ3/7a6jqFJMaO+DKiKE8rwTDdqxX9bjrrGiG9KZ0D5tCenZmjarX8TrdIsXFtTWjQ33t5s09hb/BTQIAuEDOwKgjtOBhAZvl0E8Ki4P1vjHGJAYgToxErfJilSloCY93/+GXB2rQyKT4iitxngul6IvxGPDLV99GKlaSd89S0EQk2C7LXaKvz1Et89nIJXLMPlyFdXCVVmDPFhD4lO3Ej96COq4cASXB3V8uBgZGR+OOlbnfxtcO25XZQ2qGB2C20PXr2Zh9/VVi8DWCQS1ScTr9lCx6zTq+HAMf1wUozKkEgSnuwEf7Jf1hHZv6RvHULQpCTiralDHh+PwjUMZFUr5LyeJe2ggjtJqpEo5ivBgP91UceF47eLxs8Sxt+IyWjCn52PLLaXpC3fgKDOIifovFhB7/wAC2yTRe/cyMSpBIiEgMQLDHxdRx+mQIMFZWeOnQe2cJXIpHpsDe3Elrgoj1rwyQHw40A1oT+9dSwloKl4y1HL2o6IxensvPGY77VdPQBEWiL1YjHaIubMPgkukQ/Hm/TR75V4Mf4gP0bbLesJ6tyawrTjGK+kReUtXBJfbF5kSfl16+GW9pIqApEicFSbC+rdHHRuOvaACweNBIpdTcy4Xe14Zge2agABt1r6M22jBdCYbqUqB05dcXRUXTtOZD1H2zQECOzRFN7QLwb1ai9FFiZEAKCNC/HLuuIKGUqWc8KGdaffWeKS+CGFFqBbbZT0Rgzuhjg3HeDwTZ2UNJ+9bSFjvNoQP6dRgXpqm0QQkRNJ79zJcBrN4qYwPMo0ac8ZlZBqVeOlMrZxrA1AnRNB79zJ/v1KVHFuB3ifnIj2UkSGED+5EjC8CSKpSYDxzCf2OPwjp3hIkYCuqwGtxoI4Pp/S7wwhuD1KlosG8PGYbUrncP/9aPgWmJCAP1pA5/zOSX7q7UfntvXsZqrhw8HpR+XSMOjYciUyK6WwOId1TCOnWEnmIluSJd4NEItK+nvy6Kmuuor1ELiV8UEd6716GrbDC/0DuKKkiuEOyX1Zqx1ryzUGibu/lX5eqOB0eu9MvhzH39UcVE8bJBxbS9ctXG8ihMiIEiUxKyzmP4jJa8PrSVDhKqpCq5OJRynp9SZVyJHKZX+b/Sl/q+Ai0zWORKhU0ffFOvyPUbbT46wUkRSLTBPp0WF1f8sAApErFvyxTjjKDX7dLZFKCOzVD8HipSc2tp7PDxQscrA4kchk9f3kDeZCGJs/eVrdufLxDIqYYib23P+r4cBLG3kLCY8OQqpXYiyrENiUSlFGheB1OTGcv+fsBUEWEItOo/XtJ/MNDkCrk/nlpW8YT++AgLr72MR3en0jRF3uIGz0ER5nB35cyPAjTWbEv8ahdNZqm0TjKDP6+BKfbf5GHKjIEt8FC0hMjUCdEIgvSgMeLtqWYhy32wYFIVUoyZn2I1Efvur6CMZ3NbaSv6kb6UmNOy8eaV0biuFuumte1+rqeDlDH6TCeziasVxu/bvfanJy4Zz5OvYEe2xeIcmWxU30onaiR3cV1Igj+vbL0u8MIXi8BCZEN9nZZaDxIxIhIwe1ArlAikUgRnBYkmjAEhxmJJuyq/bi+rSLqg6Wo48KvsgMUoYE0m3wveL1YMgtRx4dTsuUAcQ8NRh0XTnDn5hRs+BlHaTVlPx6l/ZoXEbQqeu9ZBoJ4CY1bb63TAZ2b4/Y5XOqvFalK2agOUPpSiMQ+MJDi/4+99w6vstj6vz+71/SekEASWui9SO+I6LGBihVEUZHeix5UihWxoIDIsfcOCCi9hl4TSjrpffe+9/3+cW82REAk5/d4zvO8+V4XV9h7z9wzs2bNmnWvmbXWN7tpuuCBQB1ZsBZ5sJbQrs2R69VEDekk0jshAplGRViv1riNtqvWpd4fu6/H9ldQRobclOy4ZNDQNotH8PoCctTip1vZD3tJnXkv+HxInW60jaPpffidQMIjiUyKNjUOZXgQUUM6I/h8SBRylF4ftryywDyp4yIwHs8muF0yupaJuGvMSOWiV0TMXb2IuUO8iVebfhZNchzmM/kEtU9Gn9aYVu9MRPB4MZ3OJ6JvOzKrVyEPEpN2XBqL1+JAlxoX0IsC/JAQgc/pqTMuRaiO2n2ZJI4bisdsx3q+kPDebS6vL79+o06MIm50P44/sNQvY3aTOmc06oQIQjo1JWZkd6Rqpeja7PWhjAlFIpWibhKJMjoUS2YBwe2S0SRFIw8Rjd5IJESP7E6Tc4XE3nnLX9KlDIfOY8stQ6qUo0mMQuaXs26DKLPNmRcJat0YmUZ1TT1AGRXyb/OGu9YSqBM/ZgDB7VNo8/4kJDIZEqUCZ2kxqvgIFKFicspLumrK1LvQt2qMRCZFGRGMVKOi89fzsWYVo44Lx3A8G0WoPmA8vSSLw/u3w36xgrh7+15TPl65x9SBVwybc2n+pSpFQPZcklmXIJHKkCo0SIOi/F/IkAk+EHyB3/GJtJKqg5Gqg+j8zQKQSuvM1yW97Y+6r1QpJ3Jge1q/OSHg2SXXqbHmlhLapRnqOFHeuMoNorxZn07i+FvxyK0kPj6M5Cl3ifLGZBPjdRaJerA8SIPP4wnIzmvtzXX02LIaYv7Rk/Pz/xWYZ5lWjaZPG+QhukAM0wY04GbQcFPyvww2my2QbXnXrl2B78vKykhKSuLOO+8kJSWF4uJiNBoNdrv9ms/Zt28fo0aNYuXKlaxcuZLVq1dTU1NDZWUl7dq1Y/PmzYGyl1yU5XL5deM+9urVix07dnDu3LlrGgk1Gs1V7rt9+/blrbfeuso1+XqQSqWMGDECQRA4ceIEHTp04Lfffgv0qaSkBIfDQWVlJSEhIQwePJiBAweSlyfGhgoJCaGoqAifz3dVYp/09HR8Ph9lZWWUl5cTHx9PeXk5MTExjBgxgi5dulBQUEDbtm05cOAAZrO5Dm1uhGs9/3r9T0tLY//+/fh8Pmpra8nIyLjmM9VqdWB+4+PjqaiooKxMVMh2795Nq1at6pTXarVER0cHbsQKgkB+fv5f6j+IvKdWq9FqtRgMBk6cOPGn5WtqavB6vej1eoKCgoiKirphG7X7Mom+XcwyHj+6H5WbRcNj8Zfb0abEok6KIrR7S2RaFWU/7EURERRwa6recYLwPm2xZRdjPpWLNbOAQ/1m4KoxETGkEwBStRKv2RZw26raeYr9g+ayf9BcHKXVAdfmJs/cjqvaXMd1OzCufZnE3C4aV1u/OQHj8Wx2d3iGM5PeQ67XEj+qLyGdmyJ4vbgNFlwVBjEjNKBOiCBmRFeqtp8k9+2fOTF+BRK5DIlcSvSwzrgqTbjNtsBNr0tQRARhOHQed7WJQ7c9h+D2UHv4PPGj+lK55ShJjw/HY7ahSYzEc8X4QDT0ln63l/RBc8VbAXJRrId0boqjqIrCf/3OxVUbqdx0mLhRfQGwZF5EIhUVrCvnoXLLEbxWB65qM2dnr8VtslK56TDxDw6kZs9pEh8fjsdiJ7xfG9xGK64KA6bjOWhTYjEezybmzluIvfMWFGF6Cj/cgjWnlIL31iPTa0iacJvoQu2nW/X2k6iiQrAXVnJw+HxcVSbMmQU0fub2wBz53B7cNWbRCOrve0jnpnjtLtSxYWK8OYkE41ExnqnXakfweNnfazpH7vgntjwxKYqzpBq30YqzvIb0wXNwVZko/nIX8aNEw6q9uBqJVComzbG7rqDHUXwuDz6Hqw494kb1pXLLEeLv64ez0ogmMSowL9ejx5U0VkaHYjlfhL5lIl6nC6QQ2q0FUo2C0J5paFLiCL2lNRff/RnrhSKODJqFLUtMkuSpMRPcuRnyUD3WjAKKVm/AsOcMlT/tJ33QHEwncgM0jBvVF3e1GVeFgcotRwLzH9K5GR6TmHn66OjFGA6eo3LLUeLu749UrSS4fQoes42gNk3EcVUaiRzaCcHlqTMuZ3ktWYu/IH3QHMp/2h9wd4sfMwCf24Ml8yKm4zmookKQ6TViBli3h9oDZ0kfNIfaPWeo3HIUZXQohgNnRf4y2whq3RiP2Ub+2z9xctwbSCRSnJXGQBynJs/cgbvaTMXPB/BY7cSN6os2JQ6ZVi1m7c0vDzy/evdp5CFaKrccCTxfdHXUcfyBZRjTz12Xf9P9iRGQSYkc0pGQzs0QvF48ZjvVO0+hTYnFcq4Qj9mOq9L4B/694wr+rUt7r92F6UQ26YPEQwqJTFyz1pwSpBolrgoD0SO7B3hK3SjS/4Il4eDw+YCEqm3HiRvVF0dpNXGj+2G9UIwqKvQqPhR8PvJX/iImwqoxB+SDNacEpFLcNWaRH66oh9cHAn+5rUND5+GsMFC14wRV247jqjBQtfWYyFP+taKKC8drdVy1VlRRIbgqjf82T/lc7sC+UvjhFkwnc8l97Vtkeg1xo/oG5s5rc+CzO2n15lNU7zzFng5P11k32uTYAH+Fdm6O5UIRcaP6UvSv3zg7ey0egxVHcTVxo/rS6s0J2AsrsBdWUv7T/rrry2yjZs+ZwH4n06pwVhoD44q9sxfOslqaPj8Gn1t0d7Rll6BNiaVq23EODp+Px2zHnHmR+FF9iR/dF3NmAYLHR/XOUwF5GDGgPR6zjeo9Zwjp2FQMDwBkLf6C2n0ZGI5kEXtnLyIGtKfp/AfwOVyYj+cE+KNuWwXEjepL/Oh+/ra81Ow8FRjXpbZq9pyh0dihaFPiEDy+q8Z1vbbUSVFXyQDjkQsBPvHaHEg1CjxmG9qmcXis9sBaQICa3WeIvbsX4X3boE2OpXLzESo3Hb5KBlzalwFk+igEtx1P7UU8hmJ8Tiu6MFFXkaiDEAQfErkCfHUPYK/UA+JH9/XLg7nX1APshRXs6zUdoz/pRNyovoT3aYOzvBaJVIqztJYmk++kcvMRwvu0EQ8PDVby3v6Zs7PX1rl5Zs0pQaZWIHh9V61Ln9tzTRngqjSSPPVuUbb5Yyy6KgzYL1YEZNslg1DNvgxRp3hqJJomMXhMVjwma911eSIXVVw4hsMXyF+5/qZlh75lIhKFjJg7elL86VYxIcjiLwJrMXH8rficbtwGCwcHzsZZYeDIPS9yce0mPEYrNfsy0TVNYFerJ/C53OS99RPOkmpclQaU4UGok6II6dpc5MW9Z9A2icFRWIm+TRMEnw9XhYGcxV/grjFR8M7PeK12Igd3xJxREMiKfrDfTNIHzcFjsiFRiLdHLVnFSGRSXBUGEh8fDlIJtoLygF4UfXsPQjo3Q6pWcnHNrxwdvZhzc9aK47q/P1EjugRCS1RvP1lnfV2p3zjLamn63IO4q83oWzTCUVRF3Ki+HPnHIn+CMys1u06R99aPyLVqSr7ZhT2/nIxJK5HpNYT3as2JR14LJDcSaWOk7Of9f1mXUkQEEdJF1AO8Fgcek5iIrDY9U1yLVjvKyJDr6gG16Wf/bd4o/3l/QCdSRYdiOplL/ls/4aoyEj2sM6bjOehbiofqPqeL2DtvoWLLUbKXfc3WhAcpX3+Qwn/9huDyULX9JMYTOXjMNsp/OkBotxYBffGSzNKmxBLSqRnyEO1V8vGPe8wfceW7S6NHhwT0Oa/NgSSgczcTE2c5jHgMxQgeFz6PE63f404iVyEIPjHeJOBzmPAYikkfNLeO3tbkmduv0Nvq6r6X9LbDt/8TQ/rZgN4m06gIapcsJpSrFWPvuyoMorHZ68N4PBu3wYqrykSNX++SymR4rHYSHx+Oz+VGplIGZOe19uYr9VhHSTV4BZylNYF5PjxioXj7uMJAiT/GbwMacDOQCDe6p9yA/zHcd999hIVdPp0dOXIkMTExfPzxx4SHh9OsWTNycnJYtGgR69atIyMjA6lUSkJCAhMnTkQikbB06VLMZjP9+vVj5MiRgWdNnDiR+fPnk5Bw+QTo448/JiQkhOHDh7N27Vry8vKQSqXce++9dO/enc8++4yjR4+SnJzM5MmTefjhh/n0008B8ablk08+SZcuXXjmmWcAMeP2pZiWJSUlLF++HIlEwrhx40hLS8NgMDBx4kTWrFmDTqe7Lh1WrlxJ586d6dFDFPjp6en89ttvLFy4kK+++iqQOCY4OJhZs2Zx6NAh1q9fj0wmQ61W8+yzzxIdHR1I2BMREUFiYiIOh4OJEyeycuVKdDodubm5GI1GHnnkETp37syPP/7Inj17kMlkhIaGMmXKFPR6PTt37mT9+vVIpVKaNGkSeMaVfdy5cyc5OTk8/vjj132+z+e7Zv81Gg3r1q3jzJkzxMXFAaIB99KzLyE9PZ0vv/wSpVLJkiVLOH/+PJ9++iler5fU1FSeeOKJOjceASoqKvjggw8wGAx4PB569erFvffeW6f/FRUVvPLKK4GYolf+tnLlSrKzs4mOjkahUNClSxf69+/PokWLAvEtJ06cyLJly8jNzeWzzz5DIpEgl8uZO3cuISEhf8rze7tNou3qKShC9ZhP53N64jsI/hO1Dp/OJmJAexAEij/fzrm560idM5r4+/qJ8XikErw2J8rwILx2F6Vf7yTxydvE2DUyaeDF3lVlJHfplxR8sYsBp1fhNlkRXB6c1SaCWzVGHqzFa3dx5IFlGI9koYwKod+RdwJxIH0OF46yWlRRIeKtiLMFCF5RTDpLqgntkYZMrRBdkSa8jelkLl1+XkRwm8bYi6s5u+Aj7BcraL96MvrmjRC8PgSPF5laiaOsBnmQBplaieATkKoU7B8wB5laQdv3J6FtHI1EJsWWW8aBIfNo8cLDRA7sgDxYi8/hwm20kjFlFamzR5E5fQ1uk5W+J97DUVCBPFiL6XQ+7lozEf3a4XN5UITp6rRVvvEgoZ2b+U+XlUhkMnwOF7b8co7ftxRneS2t351IzB09kEgk1Kaf4/iDL9PmnYlE39oVZFIQBNwGCycefIXU2aPJnL6aoDaNabFsnBh43eakdk8Gpye+Q0iHVFosfgx1YhTyEC34BBxFVZye8Bbt1k5DERaETK9G8PooXLeFi2s3023jiyjDgsSbnB4fbqMF85kCMX4goIoJw+d0I9OqEAQB0/Fs8RReIcdeUIGrxkx4r1Z47S4yp7xP/P39SXh4MM4K/60aj5fiL3cS2rUFrioTEf3aiklk/DAcOo/g8ZIxdTXdNryIMiYkkCzIeDSLI3e9QIsXHiFiUAc0iVE4Kwy4ay1kTnn/hvSIHNSRlkvHBuKp+VweXP7TbyT4bwNE4rU7KFz5CxdX/ECzZY8TNbIH8jA9EqkUEPC5PMg0KiyZBWibxiORy/G53LhrzBR/vp2U6feI7v+CgPF4DodHLASg95F3AQGPxUHOsq9InnY3quhQZHoNjpIqVLHijQpBEPA5nCCVIXg8KMKCKPl6J9Vbj//5uGLDxJsQPoGMye9R+t0eeh9+B1V8BBKpBMEnUPrtbvQtE1GE6nFVGVEnRAboIfgEXJUGBJ84T8qIEFz++LKWrGK0TWKRyKX47E6OjFqM+WQurVc8Lcam8gk4ymq48NzHJE+7G0WoPnA7QxkZIo7J6cZjtIi3OwzWQHwuR1EV2mbxfz5f/hse9oIKij7dSvzofkg1SjSNonDVmChcu5myH/fRdeNLf8K/AqqY8Dr86642IQ/SINWoEDxezBn5KEL1KMKDkcpl2IsqseeXU703g2bz7xflQ3YJ6UPn0eKFR0h4eJB4wODzIXh9VG09jkytJHP6auJG9SFl9iiAwLhctWaib+2KIkyPxB8iwmt3Ycm8yKnxb9J1w4sowoOR+eMu2vLKONBv5g3busTz6oRI8SVx63FOT3yH9h/NJKJfO1E++3x47S6O3v0iqbNHo0tLRBGsE9uSSPCYbNTsOv3/hKeUEcG4TVZ8Tg/yYFHmIpHgs7tAIUOuUeGxOnAUViJ4vFxcu4mmCx4Q9xMBbBfLsWWVcHbWB3Td8NJV60bXvBFynRqvw4WjqErcN0qqCe/dBntxFRkT38VtsNB29RR0zRLEwymZFFelkZzXviXpyRHi91IJjpIaXBW1nJ3zIWmvPRFw+y3fdJjwHmlo/bdQJTIpCOA2WsS4beFBuAxWBJcLn8uLplGkmFhFAEdJFaZTeWROX03335YFDPqOoio8RivGo1kEtU8JtFWx6TBhN2zLguByB9q6FGLkj+P6q20pQvVI5OKLsSo6DJlagc/lwWtz4LW5kKoUKMKDREOdUgEyqZikzeGixr9GEQRar3iaiEEdkGvVOMpqOP3ECkwncwnt1oKu619E8Fx2q582bSp9+g+ia9dueDxucrOzGTigH15LFTJdOF5LJTvS5qBpHE271ZNRhOoxnc7n9MR3A7pKy2Vjibu3z1V6QFDrJLr89E8xEZxSjrOsFp/LgzxYi0yrQiKTYcsvJXP6GpKeHFFnn7Xllfn3oiCkKvFWpODxYi+q4ug/FuEsryX+gf60fPnxq2RA1K1dReO9f3/LnLmGuLt6U/7rQVKm3SPG6FXI8NqcVG8/yemJ79AvY81lV2NBwGuxc+y+paTOHk3xF9tJnXc/UqW8jkysr+wQXB7afTidsF6tUARrQSLBUVTFqfFvYjqZS+SgDrT9YBqCx4vxyAXOzVsX0BOd5QaU0SFoEqPJX/kLimAtcaP6IlUrsBdU4LU5cVUaCO3eEqlKCRIBV4WR3Ne+xVVeS/PFj6GMDkUik4oG4rIa7BcrUUaFIPh8KKNCqd2fIcaeVCnFsUkkeO0u7BfLOfHQq9fVi3RN42n99jOoEyJRhOgAAfvFSk5PeKvOuNw1Joo/2x7YHxRhQUgkYCuowGOwcHbOh7RfN6OOjGn5ynikKjk+u0tMphTuj9+XW0pQu2RRnyyuDuhSWUu+pNXyCbhrTBR9tp2yH/f/qS4l1SiR68Ub5qoo0fhoOVeIIlSHOjG6zlr8K3rAv8MbUbd2pc3KZ8U90evDdCIH86k8Iga2R90oSvQsk4DH4sCcUcDpCW/jLK8NrNHgdin4nC5sFyvJmPw+7ddOQxkdEggfcfrptzGfyqPt6il+HUJ2lXzUNRVv9Z6dsYbS7/YA0Pfk+yCTogjV464x43W4wecLyCx8YoxQV62FsB4t8dpdaOKkCB4XErkKeWgC06ZOoU+fvnTp2hWP201WxnEG3iJeopAFx9aRN902vogiVI/X7uKY//0EoM8RMeGqx2Ine9nXpEy7C2VkCPJgLY7iKjG2/hV6m8/lxedyo46LwJZfSslXu0h6csRV+k2Llx4l7t4+SDVK8Ao4Sqs5/cSKG+7NgstD67eeRp0UhTo+IqBrm07mAmLG8NbvPosyPOgab4H/d7C60UP/6S7cEBOKPvtPd+Gm0GCUbMD/GNLT0zl8+DCTJk36T3elAf8l+D3mvpuuI7tmbJwbw1WPi+D1vTpen9gdf+c1dUk9afh34jrRQf8U9R3X39lWfaCoZzQYd4PzQwMa8H8G/+1y6n8D+mcsu+k6O1rPr1dbDbT/z+Dv1Nv+N6A+cgP++/n3f8O4GuTNZQwp//o/3YX/UTQYJf/foyGmZAP+R7Bu3TqOHz8eyMzcgAY0oAENaEADGtCABjSgAQ1oQAMa0IAGXEKDUbIB/yMYN27cVd+tXbuW8+fP1/luxIgRfznmZAMa0IAGNKABDWhAAxrQgAY0oAENaMB/AsL/+3y1/79Hg1GyAX8bxo8f/5/uQgP+w/DWw/2i8y1lNy50DZzaH33jQn9AhNZx40LXgNMtu+k6dk/9xK9a5r3pOipF/TLhldivHwv2eqivK5W8Hs5Unnq2puTmaVhfuLh53siTq+rVVlNv/fjXLvx9qkCY3HnjQn9AsVdTr7a0wt/noFefcdV66jfPDbiMPEX9eFdZD8+3m1/JImKvk0DwRnhdabjpOjNdofVqyyi9+dGp67m+zqhuvi19PZeyUA/XyAEZS+vV1s9tn7vpOvJ6RtCqD+3ruzf/nXl0XZKb76VbUj/rQEu16abr5NjrFyfPLq1fHyO8N6+rfKiunx7wuENdr3r1QX146pS6frI+0X3jMn+Eq54Gp/q4YvfdNKZebf0+4subruOrpwu85m/UpRrw/180GCUb8F+FK5Pr1AcVFRVcuHCB3r17X7fMhg0b+PLLL/nggw/QarV/+rwffviBu+++O/B54cKFLF68+Lrlc3Jy2LVrF+PGjSMjIwO5XE6LFi1uehwXLlzgo48+wu124/F46NmzJ6NHj2bnzp289957PPfcc7Rt2xaAQ4cO8frrrzN9+nR69OjB0aNH+frrrxEEAY/Hw4gRIxgyZEid5xsMBlatWkV1dTUej4fo6Oh6u9rv3LmTdu3aBbLG3ww0SVG0Xz0FRagO0+l8Tk18F8HtpdGDA0lb+hhSlQL3sXQsi+cG6qhuH4X69lFIQ0IRXC4EkxEUCvC4cW7fjLJbL5Ar6OpUUbkhnfzXvqHpkrFEDOqE1+7k3OSVWE6LGdtbrHiayBHdkamVOEuqMX6zhcpV36FOSyZhyTNIVEoxiY4AyuQEDD9uR9etNUilGDftQ9uhBfKoMASvQOUXv1Hx4QYSXxxPyMDO+OxO8qe9jTwyhMZLn0IRE47HYMZTZUSVFEP+q19T8sFGdK0a0/rLhSjC9PicbjIeWorp4DnChnah1Zrp/iDTVko/+Y2Lr30DQMKsBwgd2g1FTBhSrRpXUQW5z67AdkYMNC0L1tLs4wXoOjQDJNR8vYWS51ahTmtCwpKJSLVqvDUmpFo16rRkyl7/FGV8FEEDxH67CsvRdWpJcpWZff1m1ZmvHhtfQhGmx2tzcvi+pZiO56BrGk/bt54iuG0yWcu+pmLjQdqtnoIiTI88VIeztAaJVEr5hoPo2zQmamBHQKDwk62cX/AxAPJgLS2XP4WuZSLKyGC8dhceg4X8t34k8ckRSFVKMaC3TAxWX7s3g4hBHfHanTgrjIEM6IpgHW6TlfRBc4m/ry9pr45HIpNizSomfeh8BLcXbdN4Wrw1kaC2yZhOZKOKDgvwhjIyhGYvP44yJgyvxYG72kTJZ1sp/uBXAJrMuY/4R4ci12vELLJ7TqNvmYTPLQaFl2nV4BPq1Gmx5DEaPThAzJ5ttHJw+EIcxVX+3x4lyj+OM5PfJ/7+fvQY1Amvy429woA2LhwEgb0zPqDyaDbhrZMY8vlsNBEhSKQSLny5k30z1wIQdXcfEp+9U6RnRHAgwZLX4cJrtHJh1iqaLh6HRKlAIpdRteEAF1/7Bk1SFF1/fgFldAheqwN7USWOwir0LRohDxETQ3mMVs5Mfh/z6fzAfLV9fzLhvVshkUqpTT/LsTEvo2/eiLTXxqNtFo9Cr0Xwein8+PfAPMc8PpLIMUOQSMBTa0YRE47P7iRv2jvou7YkYc6DyHQa8PlwFJShjA5D/ep35HywmbTZo4gd3hmJTIomTpQ3EqkUa2EFxyavQhGkoftHM7BdrACgcuMhSr/bQ/t1M9A1jcPn8SK4vSAIOMtrsZwvIqRDaoD2l8aWOnsUTZ4ZiUQmxXK+iIO3LhTrAT13vII+LQkEMJ3O4+DQ+YE11+T1iWhaJKGIDMFndyJRKhG8XmRBWlwlVfhsTrxGC4rYcBDg1NTVuCoMdPhkFtrkWHwuN4aD53GUVBPRt+01aa9NjaPdmilIFHK0iVFI1QrMGQUYDl8g7u5eSP3zLVMpsBdWcvqZdwPj0rdKousPzyPTqfE6XRx/6FVibu9OzK1dUcaEgT+BTcastZR9u+fyum8czS07X0UAqn4/jqvaRNSwzijDgvC5PUgVMmwXKznz7Mp/q60b8ZSmSQxyvQZHSTWnnlhB/P396D64E16nG1uFAZ1/reya8QHlx7KJaJXE0A+noYsORaZSsGHMyzQe3JGkgR3w2pzsnbYGiUzKbesXsfPpdyjYeBiAtMeG0Gr8cIKTY/iizVM4ay10f/Fhku/ogSJIg62kGkeNmYPzPqI28yJdX3yYhIEdkGsU+LwC+oQIvvbXA9A2jafd+88S1KYJ7loLNXszxMQpfp66lgyIGtSRzhoFTocTl9PNpi838eOHP/HMC0/TdWBXImLCkcvl+Lw+rBYb8x6cT25m7l9qK35UX2QaJfaiKk49+Rbm0/k0HT+MlAcHgERC3uc7KN58lB6rnkUZqsdjsaNLikKmVSO4PdhLa/E6XEjlUoKaJbCl9ZN47S56//oiuuQ4pHIplrwydg+eh+D2EjOsMy3njEYVE4pcr6F3WQ0/PvMObpuTO999NsBnoUnR1OSVodSp8Xk8lJzMxW13ktqvPXKFHI/Lhdfhxm11sHP+R1SdvUjfFx6m+T96ogzSIFMq+KDdUzj8dFcGaei44ik0TWLRJEbisdip3X/2T2l/iX+RSJHpI5HIlADMmzOLXXsPEB4exvpffkYik4NEBj4PHlM5eF38EdrEKHqsehZFqB7D6XycNSZi+7fDY3eRs+43Uh8bglQhw1VjZu9dLwEQ3CqJ3t8vFJMoOV0ceOh1Em7vRvxt3VBHh2LJK8PncFGx8RA5y39AqlLQ7ed/ItNp0KXEIJFI8VjsN9yblVFiogx7USUIoG0cjelMAUGtkq7iDXmwlrbLJxDUshEIcP7lr0h99h9ikjR/wi65XoPHaMVtseNzuPBanZyZvRazP5Nxhw+mEHtrVxAEyjYd4aR/DuLv6UXKs3egiglDrlNjL67m8FPvYDydT8c3nyR2SEecVSa295+DNimKvhteQBmmx2Nzsv/+ZRiO5xLVM41eH03HerESgPJ9GUR2bY7ST/eDk95DcHtp/vRtpD4ySNw7JCCVyzjb6UG8RgsJr0wmeGBXvGYr3loz6taplL/xKYr4KIL6d0bwePHZHDRRaxEEgfxPt5O7drM4z0lRdFk1yd9eHkefFduLvCWNnl+KuqsgCOR9vZsj8/6FVKVg8A/PoUuKQhGkxW2xYy83IFcpqDmTT/qk9/C5vShCtHR8byLhPdJAIqF2fybHH3nthnKji1aJy+7E7XKz/cvf+XXdeh5bNJ6OAzqjVCvxur2o9Ro0eg0PNr0XgC5DunHLnEfRJESCTILh0AWOPbCM5oseImpQx3rrAZomMWISIEHAXlj5l3nKUVqN4PZSvuUojccPRxGkYbDHx6bZH3B2fToAT+99E6fVgeD1ERwfjq3GgiZcj0wux1hcxcYZq4loGk+fCWISWI/NwaG5H+E22+n9/kSUoXpqz+Szf9L7+NxelCFahm96CW18OILXx+6pqynYcAhdfDh93noKTVQI6shgZEoFUoUMmVIR2B8AUu66hU7P3IZEIUcdF47bICb5upa82bNvL0uXLcPjdDHm5+08fvdQFEkdkGhEo3dN5n7mvfY+ZTVmvFIFb61YQdNmzRBcdp56eiLFhfnY9EakgoSp1pbiPp0URedVk1GE6jCezsdVbSJ6QHskcplfP3UieH2cfu5Tag6JXostZo+i2dO3IVHKQABLdgnHJr2P0T+/oR1S6LvxRU49+RamU7miXh8ehFQhx2tzIAiQMW0VsXfdcm052oAG3AQaouI34P8UKisr2bt375+W2bdvH6mpqRw6dOiGz/vxxx/rfP4zgyRAampqwHU9IyPjKnf1v4qVK1fy5JNP8tprr/HGG29wyy23BH5LSkpi3759gc/79u2jcePGgJglfc2aNcyZM4fXXnuNV199ldatW1/1/G+++YZ27drx2muv8eabbzJmTP1O6kA0StbW1tarbvOFY8hfvZE9PafhNlhoNGYgSCWkTr2LExPeIvedn5EnN0PaSByfJDwS9W33YJwxntr7huI+eQRJUDB4PBgnP4rylv5YVr+JafrjHBk0i/CBHWg04TY0yXEc7DGJCzNX0/zVJwLtl32zC6/VgaOogkN9phFyR19UTROJnTeW8re+Ivu2KVSu/Baf20PVhz8RPKwneY8tImvoRIIHd6f6k41kDXmGs3fMJvrRW4l8aCjq5DjO9H6agjnvkbTsKZIWT+D8/c9zvOUDeKqN5E5+E5/dSfWmgwC0/GAGzuIq9iU9QMmHm2i5ajpIpaS++BjHhs1hf9OHcVcaibi1O0GdmgFQ+v5PFC37FOvJHIqWfoo9u5jGyyYExpX04njUKQmc6TeJ460fRtetDaqmiTR6eTJlr3xM1vBJGH9Lx34un8oPfkSV2ghlcjzn+0+geP5KVMnx5D266Kr5avv2MzgrDPzW6CGq92bQYc0UANwGC5kLPiLv/Q0ANFs4hoLVG9nbYyoVvx6m8KOtHBg0l9g7byGyf3v29Z7OkXsX02jMQHTNE8Q6i8dSveME2f/8BNOJHA71m8G5mWto+doT5L3+HYcHzebiyl+w55cj06nRJseyt8dUMmd+gCJYS/qguaQPmkv5xoNUbDwEUgktl40j66XP2Zb8KKrYcJKn3h3ob/aCdVRuOoQyPLgObzR7+XEyn36LE3ctwlVRy7nJ75Iwdhja5o0AsGTkYz6Rw+6kMdTuPkXEoI4c7DGJnBc+RapScrjPNI6NmF+njjounIypq9iW9DC2/HLavDcRELMU6pLjAuNot2oyuuQ4vu89A0tRFUGNo/mx32x+HjIfY1YJAF0WPIBUKmXTPYuxVxpJ/kdPQpqJmckdFys4ddfz5C35DFdpDT67E3teKa7yWrJmriL1pXGcuucFjg+ayfFBMwkb0JGgTs1otnAMxqMXyFr8JWU/7cdw8DxShZxzCz7CllOGq9xA5swPaPXq5dvuLRc/ijIyiIwp77Mt5VEcxVUkjBlIs+cfpGrbCWRyORnTV2E+WxiYZ33LRkSOGcLZ22ZRuPRT1M0TufDwS+TPeZ+Ud6cSef8grEfPcyTxbi48thSvyYrP7qRk0xEAst7bwI6BczGfL6LmeA5uk43C7/dSvv0k7V8R5W71wXPsGDyfHYPnk7v8B5otHEPRJ1s5dPs/MRw8j6vKiNtgpWrbCSIHdgjQ/tLY9C0bkfTErWTOXsu2Jo+ijAgmefKdADSZ/A/0LRLZ13s6h+9chL55QoB/k14cj3HHcQpf+BfWE9lcXLQOZ34pUrWS4pc/x2u04jGYUcRGcKbfJDKGTMN6oZhmC8cgU6s4dv8yyn7cj1StIKJv2+vS3pZTSvqguVjPFZIxfTWuKhNuo43wW1qxu/MkspZ+hUQiIWvxl1izSurMWcePZ1K2Pp2tiQ9R/tMB4kf1QZcch7PajC23FPOZArKWfU2rZXXDr7RfNx3TmQJq92Ui06kJv6UVrgojxV/tAODs/I8wHs/+t9v6U57aehzziVxOjn0Dj8keWCtf9Z6BuaiK4MbRfNN/Nt8NnU9ttrhWui94gFOrN/JVv1nYKo3csuhhQpJj+ar3DPbP+ZCeL4+ly4L7KNl5qs54yw9fYMv9yzAXikaORgPbE5wcy87xK9jx2Bs4DVZOrfiJHq+MI8H/20+9Z3Bs6Te4ai1Y/PUuwWOw4DZYqdh8hLx3fsFtsJAwZuCfyoATj72Oy+nCbLTw1LCn6T6oO8PvH0ZCcjwrZq/AaXdSXlzByGZ3MGHwBHIzc/9SW6FdmmM8ksXhO19AcHlo9ep49C0bkfLgALaNeJ7fB80jbnBHOi17jKw1mzg660M0CZE4Kgz80PhRDjzxNi6Tld+HzOfckq+oPnAWt8GKz+nGll/ByWmr+TVlLKrwYFrOGQ1A1Z4znF3yJcaTuewZvhCpVMrwxY9Rk1vKuhELWDdiAf8auRC33cnRj39jzcBZrB06j7DEaBr3bMWqfjM49NaPuM0Ovhw6n8Nv/cSAV8bReEB7QpNj+enBV9j8zLt4nXWvRLV7dAiW88VYzl7k3MKPkcrleEy269L+Sv6V6SLwuex4DEV4DEX849bBrFq+WMxE7LIheFx4TWUIgheZPpJroe3C+7mwZhNbes1ArlcTdUsrNt8yg1OLPqfDS4+w77E32N5vNoeeeCtQp/vHMyhef5Bfkh6h6KcDJI3qjT4llqMTV1Jz9AJuk40dg+eTs/wHAHxON4fvfgl3tQnL+WKMJ3MxZeTfcG/e02USZT/tp+jjbaQPmYfg9aEI0V7FGwCtFj9K5Y4T7O49gz0DZ5Nwb1/yVm/Ekl2CraACV6WRY2PfwG2y4TXb2TtgDtnLf6DtG08GxqUMD+bCK99gzS3DY7CQ6J8DW0El2W/+iPFELsfGLsfr9gRk+cWvd7P/gVcCz+j09tM4Koz8kvgIVXsz6Lp6SuC3yoPn+X3IfH4fMh9tXDhZazaxudcMXEYryQ/0B+DCavGQcEvfWaRPeAef3Yk8KgyA2u+3kffYIgSvj5IX1lC1VtSLVE3iuTBgAqVL1yFVKdnWdxa7RzxPytghBPllf+uFD5CzehNbb5mO22Cl8RgxJFVYp6Z4zDbWN36U7fcuIaxtk8CcZb77CzUn8/i26TikcimqEC0bes/AZbCS4u9v68n/QB0XQcbUVRwYNBd9WtJfkhtuhxOr0cLs4VPpNKgLA+8bTGxyHGvmrqSmvAaH3cHxHUfxuC/fVzy97xSWzItkTFvFweELCW6XTIsXH0GXHFd/PWDrcRyFlZjP5GPOLPzLPGU4ls3Fj7dx4dVvSRjdF3NGAZsTH2b3699w6yt1Pe6+vH8J/xqxgPXTVrHtpc8oPZlLzvYT5O48ybDFj2EsrGTrPYv5dfB8zrz5E91fHUfHBfdz7oPNrO89E5fBSqqf3t1fH48gCHzVZCx7pq2h9+tiWz6Pj8MvfMHhF7+g+nQ+jlozh1784ip5Yyms5PCdL2LJvEjhut9wVRiuKet395jC4mVLef/1FSwwp7F5/wkK3MH4TBW4MnfgOruTr37eTEpCDD99+yWfvb2UyqoqbOcPgNfDtJmzWbvwKaZb0gIGSYBWC8eQu/pXdtwyHblOTUSvVmzvOY0TU1bhNljZPXgex6eupsMb4juQOjaMphNuJfej36jcdRp7URW2oqrA+kMqodXCB6jw74+XZIfh4DlsBeUUfLCZAwNno44Lv64cbUADbgYNRskG/NfjyJEjzJ8/n9mzZ/PSSy9hMBgAyMzMZNasWcyaNYvZs2djt9v54osvOHv2LLNmzWLDhg1XPausrAyHw8H9999fx7DncDh47733mDFjBjNnziQ9PZ3PP/8cl8vFrFmzePvttwHxJifAm2++ybFjxwL1V65cSXp6OhkZGbz88stUVFTw+++/s3HjRmbNmsXZs2eZOHEiHr8bl81mq/P5jzCZTISFicqSVCqlUaNGgd9atmxJdnY2Ho8Hh8NBWVkZTZo0CYzD6/USFCSetikUCuLj4696fm1tbZ2bjZeMmgC//PIL8+bNY+bMmXzzjXgzr6KigmnTprFq1SqmT5/O4sWLcblcpKenk5OTw9tvv82sWbNwua6+LfBniOjdmvL1onGu5JvdxNzahdBOTbHmlFC5+SiC04MnLxtltytuvspkSAQBpDKk4RH4jLXg9YDHg2vvdpTtuwAgUciQyGWE9Eij/NtdIl2PZiEP1qGMDgVAcHlwFJQjuL0Ibg/G9bsJHtIdBAGZ/rLLqCu3GHlECN5aE+7CcgS3B8OPO1Ali7T1WR3Ys4oIHdyN6u92AmA9dgFFVBju0ipcF8U6NT/vJeaJO3AWlOEsEm/KqROjKFkj8mrpJ7+hiAgibGAHHHll2M8XIrg9VG44gCIsiEvJ9nwWO6HDulH93Q5kWhWeSgOyEB2K6DCkeg3BfdpjO5OL82I5PpsDw887CR7aHVVKAtaDZ0RabDmArnNL8HhQN0/C8MN2AGzHzyORSkF+9fYQ0jGVvPfWA5D/3nqUkcGookNxVZkwncgNnAaHXzGvxV/sIPrWLkgUMpRRIThLarAXVGA4eB6v3UncPb2R6TWE9kyj9PPtRA7vQtnXu/CYbJiOZiGRy1A3El/6nCXVOMtqkOs1lH27GwDj0WzkwdrAnMbe0ZOyH/cT0qkpUoWcwn/9Lp64/5JO3F2icd9dZcJ8IgdtcizmkzkB3lBGh+IorsZ8LBvz8WwqftpHWL922LKKUcWK6yW8X/sAP6liw/F5vCijQ6nZegypQo4yOhSv1VGnTliPlgF6WDIL0CRGARA1vAslV4xDGRVCxZYjKPQaQpvF43N70USH4nN7cZlsgHj7x1ZeS/mh80ikEswXK0ga1hkA85HzeIxWIoZ1pfST31DFRVCy9lfkwVocRZXIg7XI9OrA+pDKxdPx8N6tsZwvDqzDqGFiv6KGd+Hih5vFGzWFVQE6y/QawnqmoUmMonz9QQS3l6LPthN9axcQBKKGdMKWV4bP4caWXRKYZ12zBKzHzuNzuAgd0gXTvtOEDe+O9dgFlHGReGrMVH0j8qFpxzGUMeE4S6qw+9eKx2IHILJXaxTBWiy5pVz8Zg8hrRqjCNaiCNNfxbPhvVtT/Pl2zKfz8bk9+NxerFnF6Fsm4rO7UEaH1uEhXbMEpEo5Zd/vQ/D6qNp6grh7egGQNG4Y9qJKbNmlIv/aLvNvUPdWVH25ldBh3aj6ZjvBfdpT/uEG8ZaCw4k8TI+2VTK20yK/CW4PHpON8N6tUUYGUXvgLCXf7EbXrBFSleK6tL9yXG6DFVt+OR6zDZ/Xh9diR9c03j+uEFyVxjpzpk6I5NzcdeK6/GonEQM6UPLtbpQRwVTvOo08WIvPIcrwS22p4sLRt2hEzmvfirLH7cHn9aFrGodELsdnd2HOKCC0U7N/q60b8VRYzzRKvt2NPFiLLaekzloJ868V7R/WCoKAo9qMpagKiVSCTK3gwnfioWXlsRz0iZEU7z6DvbquG2dNRgEWP88BJA3rTPZ3e6k8kkXpngyUITosFyvRxYWTOKwzOf5n5n6/F5lGKcrPK+CqMhHUujGWzMLAGou+tcufygBdswRO7D+JVq8lNCKU0wdPc+sDw/n9+22MfHgkWaezUatVhEeHY6g2/uW2PCYbJd/uxng0G4lchiJMT0iX5lQfzcZrdyF4fVSmnyWqZxpFGw6R+uggLDkl+Dyi+17ZjpMog7Woo0OJv+sWin/cH2g7okcapRsOIlXIcButRPRMA8BrcxI7rDOF3+xBrlXhdrpQBevQXcHPTXq1xnCxgtPfXb6hK1XKqckTw7dkfrkThU6NNjqUsuPZ6OPCSRnambPf76Uqo4DcLUdBKkHjvzEvTr+AXK8mvHdravZl4DZYKP5q13VpH1hjEgkShRrBaQ48q0uH1oQEi3qVRKHG5zCDRAoeDxKJVLw1+QdE925N8Qbx8Nvn8iB4RRrqU2Lx2J2B/dJVJfKfXK9BGx/BqXn/AuDiV7uJHtCei9+INHEbbSiCtaiuoNsl+oZ0TKXgg1+RyGWUfLv3L+3Nl3gjok9bfC4PrirTVbyhSY4lvGcaRZ+LBxCC20t49xaUrT8IftdzwetDHqzFdCoPmU6NKjqU2qNZqOMu65jBaYliHaDIr+sBGI5cILJPG4q/3U3t0SyUIbrAGKvTz+E2WALPCOuQQvZ7oq6U9d5GVP4xXovuRX6653+zmwR/W+EdU7Hkl2O9WEni7T2w7Dku6nuA7VAGXoMZvD7sp7IQ3B5UzZOo9etFlh1HkChkqKJD8VgdmLOKUceKOnpkr9aUbBDHdvGbPcQN97fXrTn20hoAqo9lowwR1w1AXP925H+3B6lChlyrRvAJqKNDyft2N4389YObJaCOD6d8/UFs/oOW2H/0AP5cbmQcOINGryU4IoTMgxkMfGAIu7/fyZCHbuXrVz8jOjGG9Wt+CswfgNPmCPCGTKvCbbT923pAWM80PCYbxiNZ2HJK/jJP1R65QMytXZAHi55shV+I5U5/uwe5SlFHblxC7o6TNBvSmTPf76X0ZA4+jxdVsA5DYSUuo7gfVB3LRhsXTkzvVlz080fut3toNFzUnyLap5D/g/hemL/+IDK1ktCWjbBXGKg+k0/SsM5kfbWb2oyLmLJLkUglqK+QNxVHsvAYrYT3bk3++xtQxYVfU9YXyGyE26U0bpaKNjqc4bd0YsfB43irxVvFCAISQcBmd4oyLDiSHVt/R6ZUITgt6IL0SJVXu9pH9mpNqZ8PfW4Pgl9mV+/PDKwpmVZdZ95laiWqiGCKvtuHo8KAKiokUDbl8WGUbjyEs0rcX8J7t6ZqxynCeqaRteRLom/tIs5d37bXlqP/x+H7X/Dvfxsa3Lcb8F+Pli1bsmTJEiQSCdu2beOXX37hkUce4ZdffuHxxx+nZcuWOBwOFAoFY8aMYf369cydO/eaz9q3bx+9evWiZcuWlJSUYDQaCQkJ4bvvvkOr1fLGG28AYLFY6NGjB5s3b+a111676jm9evVi//79dOrUCY/Hw5kzZ3jiiSfIysoCIDo6miFDhqBWq7njjjsAaN26NceOHaNbt27s37+f7t27I5dfewnedtttTJ06lVatWtGhQwf69euHUim6EUkkEtq2bcvJkyex2Wx06dKFigrRXVGv19OlSxeeeeYZ2rRpQ+fOnenVqxfSP7wkDRs2jBUrVrBlyxbatm1L//79CQ8P5+TJk5SWlrJ06VIEQeDVV18lMzOTyMhISktLmTJlCk899RTLly8nPT2dvn37snnzZh5++GFSU1Nval4V4UG4TbaAou4oqUEVF44qNhx7SXWgnGC1II0QjVJCTRWOn78idM03CD4B5DIkEinm56cC4KuuRN6iFcHL19IrOpHidZvRtUzEWXz5ec7SalRx4bgqDKhiw3GV1waMGe6yarQdmlP64gc0+fhFYuePQyKVknPvLGLnjsVrsgaec6ksgLJRNNo2KTiyCnGVXH6Z9ZpteK6o4yqrJuKe/lR8sulyGZsTVSO/ker2niCVomuRhLOkCqRSOv72CtpmCVjPF2E+noXa/+4T3KsdYcO7464ycX7Uc6SmxKOIDUfu9eK1O1ElxdBqyxvYTuXgOHkWTasUHBcKCB7SHdPvBwkZ0QtFnEjXS+6lV/ZTHhl61XwJPh/2wqrAfCGIRgtnhSFQTqZV4blyXstqCOuZRv+MNXgtdizZxZfnosqENjkWbeNo3NUm0t56hqgR3VDFhlG55Qg+mxNL5kWSZ46mydS7kUilnHliOWG92wTcnwEcpTXiaW1KLM5KA7a8MuK7t8DndAX6YckuIcav0Af6qtfguWTAADxmW505dpbUENavLfo2yZiOiWtbFRdO+MCOpDz3EPIQHfa8sgA/XeItqUoRqKMID8JjspE6exTxo/ritTvx2sT4g+q4cBxX8Kbgdy8OahyFo9qMLj6c4d/Op+LQBQ4+/ykeu5Ocnw7Qec4oRh9+C2WIjoy1m9H5X44uQRkXgc7jw20w4yypxlVagyouQvwbH0mbLxagSY6l5F9bsBeUiTQQBJLGDSNhTH9U0SG4jdZA/y7R99JfwePFbbCgCAui+5YlmE7lkb9yPeq4cE6Of5Me214Bn0Dzfz7EoZHPo2/dGG1yLKXf7SFo/n3IwoJQxkeijI/CU3mZd9Sp8cRNGUXUw8MpeukjkEkx7z9dZ2xtFj2EIkRLULN4jjz9Do7SajRxYThKa1CFBxHeuRkDti3DUV5L/ps/1OFFuU6NIlSHIkSH9UIRjvJa1P65u3KMEpkUebAWr8NFUPtkFOGiMUIeosNZWk33TYvxOlx4zPY6/Jv85iRCh3dHEROORCbDVVKN/WwB8TPuRx6q9xs75IF1aX/9JzwmG64qE1HDO2M6lY8iTIfgFa5Le1eFIcBTsf/oQdmP+4m+tQtyv7E5vHcbFOFBxP6jJwdHPEe71Cmo48KRaVX4PB5aLZ9AUOskrNklKEK0OIqrseeXEfuPnsiDdaTOHoX57MVAW2mvPI6rwhh4wZHr1Mj1aiznighul4yjvJa4e3qjTojAeDyn3m3dkKd+fxl9WhKCx8uhkc8T0a8tgttLcFIUjhozurhwbv9mPqWHL7Dfv1b2L/qMEZ/PpsdzY1CF6jBklWD17y3a2DCkCjmlezMISY3jz6CNDQvUA7CV1tD84UEU7ziFNjYM2x9+C2la9yDw0nxdehl0lNQEDDbXkwGWc4W0nT+Kmopa4pLi6DqgK2FRYVSWVNIoRbyhFRYVxkd717F/ywHemLEct8t9w7ZkGmWgPUepeMDjMViI6tESZZger8NF/NBOYqgDr4+glDjkQRrUsaH0/2EhJ1/4AltpDbom0UQPaM+Z+aIBTRkehNtkpc+WJeiSYyn6drfodupHSLtkoga0R67X8NW41+k7cxRBMWFY/XtH2h09yfzlQKC8VC4jslkCZ368fHhsKa1BHxtGQs80CnacQhcbhuVKXcHrQxcdSq3/Vvmpj34n7eOZKEJ09Nz2CqeefAtHSfV1aX9pjSFVIPi8yPRRSORKBI8Tr8VfzudFolAj87t1e4wlYjlZXaOkMlyP22i9LHv0auQ6MYZsUGosXoeLXp/MQIKEnLWbKfx2D6Ftm+DzeOm4/AmCWzXG7F839pIapHIp4Z2bIVXK6fbhFM7O+ADL+SKRvyKDkSrkpC0bx8W1W6jeeeqv7c1+3oi9qyeuGvM1eSOkQwquahPt3nqaoNZJWM4X4THbEbw+Mp/7mN5bX0Yil5L2z4fYP/J52q14CnVcOOG3tKJy+4kA//9R17vSYHlpHhLHDKB8+0l0SVFo4sLq9F3p1z9s/sMCR2k1CAKaOHHvi+jclCFbl+KoMQfcVAHspTVo/PujJjYcW3E1Mo2S2AHtqHz9Y9QtLh/I/xEyvRZ36WU9w+3fa2QqOSFtmlB7LCfA94Gx+csAqMKD0DWOYcC2ZVjLDbgMVrSxYTgqDGjiwmkz6166vjZeNHLmlaGNDavTX3NuGdFdm4vuyR1TUUaFBA5y/kxutJw/GmOlgZikGDoO6ERIZCjVJVXEJcdz2xP/QCKR8PRrz9Y5PAkKC0LweLll12soI0M4M/V92q58Fkdxdf31gN9fBqkEfavGHBw2n9YrnvpLPNX924UoI4MJapmIJbskMM729/fHWm0KyA0Bgfs+mwuCwPHPtxMUG4alvJbuE25j66JPie/YlKCYMCgW+Sj1gf6U7T9LVKemgfmyldag9dPb6/YQ3FSUrZEdUpDKZIS3SsJwTlxn2tgwfB4P4W0aU3k8B5/XhzYmNODFconXPSYb8ff1o2r7iWvKeoPURZhPGaBjTEwwGaVlKBr/A4kmBJ/NwP23upn86of0GzaSZa++wa0jRqBKbIPzwl6qHKF8/sUWjuvP0tMZRQ935FV8KNerAzoBgM/lpveGF5AHaUl/6DX/dx5cBguN7u5F7LDOVO3LRJ8Si720hpA2jYkb0ZV99yymY4cnkenVeEw2NI0icVWbaDzhNsJ6ptFq+ZOoY8MpvZYcbUADbhINNyUb8F+PmpoalixZwowZM/jll18oLBRvALRs2ZJPPvmEX3/9FavVikx24+Dp+/fvDxjpunXrxoEDohJ8+vRphg0bFiin11994+ZKdOjQgYyMDNxuN8ePHyctLS1gNLweBg4cyM6dOwHYsWMH/fv3v27Ze++9l2XLltG+fXv27t3L0qV1A6/36tWLffv2BYysV+Kpp57i+eefp2nTpqxfv57333//mv1/9913GTRoEMXFxcyZMweTycTJkyc5deoUs2fPZs6cORQXF1NWJt5UiI6ODtzITElJobKy8qrn3hSuFW9ZEK7zvb+KTo+yW28MT92P4dHb8V7Mw1tUgOaBK9wNfQKm6eM50GECQZ2a1rnxeGUz1+uDIAiEPzSC0sVrOd9rHKWL19Lo5cnXLSvVqkldM4fCRR8GFIJr9R1AIpOiTIqhdsPlFy1rZgERt/Wgw5ZXxL4KwuVKPh/HB88iZ+E6lJEhaFsmBuo5covJHv8qNT/uInrsiMDAJDIZ6qRo7FlFZA6bgc/mJHhQNxAEima/TcTDt9F0/ZtI9RqES+47fyVQ/PWK3ChQvw9seWXs7vAMUm1dRUmsLiCRy9C3Tab4498wHDyH1+Gm8aQ7AfHF6uKq9ezv9AxZz39M6nMPXqcbArF39aLs0s2dawWW/ws5Ba4sIlUpCB/Ykezn/oXXf0sPJJR+upX0Tk/jKqtBGRFchwRSlZLWH868XMffjexlX7O700Qqfj2MIvQ68kUiEekhkxHRtgnWslp2P/seHpuTts/eDkBCv7ZUHsvmm65TcBqtpN7d66opUIQHETG4E/bsy8pyoJCfpw52nEBQx6Zom4lKeOHHv7On+2SO3r8sYKCsQ5dLt2IuzVerxnjMNtIHz8Nrc9LosaEIgkCjx4bgKK2hes9pzj//Ca3fnBCoZ80qoXTlD7T48p/oOzbHmV+KcCmQv0SCRCajYM4qihZ/TOqqmcjDgzHuPlmnHxfe+RlbYSWOslrib+tWp2/mCyVs6TKZHYPmkfvhb7R5Z2Jd8splKCNDOP/cx4G1KlxBPEEQsOWV4TZY6fzNAjp/OQ/rhaLAkbNEAhK5nIO3LuTCi5+jjo8I0EPXNoWKTzZjOXwWweFCnRwrzkVcBOWrf8aWmY9EKkXZKCqwLhOfuBWAM1NXkTh2GJ0+nw1IEDx1kxtcSXuxI+K/qKGdKV+fLnbM/5MtpwTz2YtUbTsRmENBEJAo5EiVCoo+/l2cM7sLiVI8FFMnRnHxw80YDp+n4P2N6JslIAgCkUM64a424XNd4abmb+vM1FVoEqPQN4tHplHic3n+rbZuxFOWC0WcHLf8Mk9dWityGZFtxLWybZK4VjpMFNdKq0cGceCFz/m82xScBithLS57HHR74SHM+eXXltl/xB/kozJES+KwThxb+lW9ZadwPbnpH5c1q4Rv3vuWpm1SeebFp0T3bH8VmVzGhVNZnDxwkpUL36Pn4B6MfnrUX2zrjwUEbBcrObdyPX2/nkufL+ZgPF8ckBcSuRSpXIajtJaTL35BzzWTAIjs1oKaw+dxG6x1Hrt78Dx+7ziR4NaNkSovH7o6q0wcn7iSw2PfoM+Mey91DACpQkazwZ04u/FgoPywxY/hMFqoPHuxTm+j2jSh1X392O8PU3D1YC//N6lfWyznirAXVnJg4BzSlo1FplNfn/Z+WonrXIXPYcJjKPbv86H+cUoRPG685nK81uqA6/ZVj/xD3yRXrFGJTIZCr+HEc5+y/4GXaTHtLnQpsUgUUqRKOXkfbWXnkPl47a4ADQ2n8tnSZTK1x3Mo/imdjh/NuLLTYtzWscsJ6ZSKNjW2Dn3/DAKiHHFVGLgWb0hkUoLbJlPw8e/sGzwPj92FPFRMgNf4sSFYc8twFFWT+fwntPPL+uB2ySSOGcC5l764Fimu2bfgtk1IHDOAjMVfXrvr11lmggC1p/PZ2HUKvw+eT/7nO1DHhF49yCv6ETekE1WHL+Dz30S7Lq7RcalKQbe10zj9/Kfizf0/WW9us4ND41ewY9A8LqzbQmirpDrtHZy2mk2D5yFVKpBfyZf+P+c/3IJEKqXHtpdJenw4lnOFf0lu/LLqR5q0TmbsoicoyMwPPE+hUpCU1oQLx87x67oNKFSKOvW9Nif7es/gxGOv0+SZ26/ZzM3oAZYLRZhP5VH44eaAHvBXeCrr9e+wZpeQ+fwnBLdKAiC8Vyva3deP2vzyQB8+u/tFPrptId88+hqdHxmMJkxPtydGUHjwHEWHz9fpb8wtaaQ+0I/Tb9YNyXUlvS0FFSj0am79fQlp44bitjrwXbE/SOQyOs0exaF/fobbrw9ei0+laiUJYwaQ5ef/G8kbJCBRqPBU5uM6twt8XtLzjbRsHM/On7+ic5sW/Otf66g9fxhFUgdapTRi6cQHGG9tyj5VJTky8zX4UFJHFjqrzRwZv4JDY5eTNkfcKxTBWuRaFVX7Mjn02HJkGiWKIPF2aupTI8h86Uvw1X1ZkshlBLVNpvTbPdjyyvDanGj8us5V42pAA24SDUbJBvzXY926dQwfPpw33niDJ598ErdbfEG68847eeqpp3C5XCxYsIDi4uI/fU5BQQGlpaUsXryYiRMnsn///jou3NdUcK8DpVJJq1atOHnyJPv3768T8/F6aNmyJZWVlWRmZuLz+UhKSvrT8rGxsQwdOpTnn3+egoICzObLrkRNmzalsLAQs9l8TffspKQkRo4cycKFCzl48OBVv4NoeO3duzeTJk0iNTWVzMxMQKTra6+9xmuvvcY777zDwIFiPBSF4rICI5VK8f7FrIBbt26lsrKSJUuW1PneXW1GEaxFIhPFkDo+HGdZLc7SGjTxEYFyEp0eX414Wi1v3wVfeamY3MbrxX3sEJKgYKSxCUiCQpBGRAXKekw2DPsykCjkqBIuP08VF4GrTHSpcZbWiEkX/FDERuApryHs7oGYNovGLePGvWjaN8dnsSML1tUtW2kg6f151Py4C8OmdNyl1SjjL8eXkgVpkYdcrhN8S1vcJVV4qi6729mziylZvZ4Tw+ZQ+eNe8Pqwni9EdcVz5KFB2LKLCRvQMfCdq7QaZXwE1T/uIWxETxRxEbjLa3GVVuOuMiL1K5w1G/ejSm2Eu6IGZ04ReY88T/bt00AqRapWEv7grXjNtjr9VsZG4KkyAJA0dii3bHuZrt8sQCKVokmMDMwXEnCW1Y0n6rU5kV9jXj0mG87SarQpl/lVFRmMPb8cR0k1zpJqTMeycZZWY71QRFDbZLFMbDjl3+0hYewwGk+5i5AuLRA8XtQJl/urjgvHVWkk+raulP0sHjRYLxQjVSkD/dA3jcdde9kVDMBrsQdchADkQVrk/jmWyGUkTrwD8/Fsqn69HH9WFqwh7b3JdNn2GubTeSgiggP8pIqPoMnc+yj/fk+gjrvaXIcehmPZyDTiAYajtIaEMQPose1lemx7GYlMfCm1ldZgLa1BqddgKzeQv/EQEf54VLE9WgYMKR6bE31SNLbyy3PQeN4Ygjo0RaKQ4yisRBUfgTIuHGdZTeAvgNdkw7g/g6BOzZEHa4m5owc9fl9Gl+8W4qq1ENSqsXjinRCBOk6cw0t/xfmqQapSIJFJKV9/kJAOKTjLaokf3Q9L5kU0CZGU/5JOSMfUwDwDVH21jczhM6nZKK4vRUw4rX9bjlSjxH7hIsr4CKwnspColAgeL47zhYGxJY8dQq+v56FNjMJ4poCoPm1Rx0XgKDOgjgvH4leSAcq3nUAqlaKMCaXn9pfpuf0VdM0ScNdaqPj1sDi2mLAA/14am7vajEQq4eDwBWJsNZ+Ay+8e67HYA28hpuM5IJPgLDfgKKnGVVqNrl1TdB2bo+/eColSgTI+AmVMONU/7EYeqsdVVoMmVTQC12zcj75pPPJgLRH92qKMDEaqVuIxWHHXmK5L+0s8pYoVb+R2+moeXqsDj9UR4Cl1TJgYDmNk90A9y9mL4BMI7phKj20vE9m/HfgE1AkRqGLDsBdUoPa7m8lDtDjLagnt1pyI/u3QNI6m8zcLiBzUAW1qHB6rA1t2CeUbD+Ex2Sn5di/2gvJ/q60b8ZTpZC4JYwaQPOVOwnu1DqwV6x/WSu7GQ0T610rze/ugjQrhni1LUAZpUejV6Px7S2S7ZMJbJTHww2k0ua0bPZc+FgiDANDy0cFoY8K49bsF2MpqA/VC0xIJa5WE4PUx5Ot52Mtq0V6xX2njwq8ydF6SAZeMHJdk4p/JAIDNX2/BaXeiUCroNfwWqsuriYqPorK0im0/bCcyLorDO49gtVhp0631dduSyETDRkjnZnidLtT+/VAdF44iVI+zrJb8L3exdehCdt71Eo7yWmRqJUO2LkWbEImtuAqPzUntiVwEn4CuUSRRPVtScoXrtqvajCJYh0QmxWOyYb5QjCJIQ9+ty+i7dRmOslrU8RHUpJ8jrHE0wQkRmP034VL7t6f8TD62KhOdHhnMpMPv0vK27uTvzSD4CtqGNI6m51wxTuWdX83DWl6L/kpdQSbFesXN61aj+1H6/V4xfEVhJfaLFYR2bVaH9uordINL/Ct4veDzIHhEWSI4rUiUOuKbtuOdd1eC1wlSOYLLikSuRiKVga+uPuSqNqOKDmXw1qUM/n0pHqsDj1822Utr8Hm8WAsqcNWYqU4/S0jrxpjOFoFPIKxjKgO2LiWmf1vwCWjiw/FY7HhtTtRx4RSvP4hULif52dvr7M3KcD01+zKJHt71L+/N8iANUpWCoDZNrskb5owCHCU1GI9lA1Dy7R4xWdH2l2k8dhj2ixV4rA7K/LJe2ziG1Cl3cvTR1wP7resauh4yKb23vUzvbS/jdbpJnXZ3oI46LhyHv++Jo/qgaxJDr6/nIZFK0fpDuajjIkAiwVFWG6ANQOHP6UikUlRRolutJi4cu39/tJXWoE2IIOnOHlz86UBA37sSslA9TTe+RfiDt+Iz2wLeJACKuEjS5oym8Id9lP56+Cq+B0gZfyvaRlEM2LoUe3EVSv8t+9LtJ5Eq5fRcOZHhvy/FXm5AFx+BtaACBAF942js5Ya6/S2sxOdyc3DofM48uxJVZAiOoss3Wa8nN3Z8vRWn3YVcpaDrsB7UVtQQER+J0+ZAqVLQsmsr7p/5EBKJhHf2rAbAXGNCHqwl8fFhtFjyGCGdmuKxOFAnRNy0HiCRSUkaOwxNYhRepwtbXhkhHVP/nKe0aiQyKQmj+6FLjUPTKIqmU+5EHqQlrFsL2i6fwPfj30QXGYLFLzcsFQY6PTKY+z6dgzYyhKC4cPTRoWx76XMAgmLDsVQYCE1LpPvr49k19k0suWUoQi7zYovHh6FLjOTW35dgK64m7/t9bBqygD2TVyFXKwhtGs8dvy3hH78tIax5AlUncynwx7iWyqTYr7jNC6CKCUMVHcqJcctFXv6DrFcnRBDqU1IrdQXoWF5RSXREGIJNfJa3tgSDV870fy5DHp2CyuegZWoKOWdPIdWFotQGIbgdBAkK2rhDKJTZRHkTFUrfbS/Td+uyOjrBpXXgKKulOv0c2ibRNJ14O7d8Ox+pSoG9qAp1TCiGYzkICGjiwtGnxNFl9SSGHH6L+JHdaf7cAygjg3GW1+IsqcFVYxL7vv4gUqXsmnL0/zr+067Z/xfdtxuMkg34r4fNZgvEP9y1a1fg+7KyMpKSkrjzzjtJSUmhuLgYjUaD3W6/5nP27dvHqFGjWLlyJStXrmT16tXU1NRQWVlJu3bt2Lx5c6CsxSIqU3K5/LpxH3v16sWOHTs4d+4cHTp0uOp3jUaDw+Go813fvn156623GDBgwJ+O+dixY4GTptLSUqRSKTqdrk6ZMWPG8MADD9T5zuFwkJGREficn59PVFTUVc8/c+YMTqdfQbbbKS8vJzIykvbt27Njx45Av2tqajAajVfVvxJqtfq6NAcYPHgwUVFRLFiw4KrfavZlEnO7GNMnfnRfyjcfwXg8B21KLJqkKJBKkCc3xX1YNB77KsuRNW+FNFE0WMliYpFodWKWW7sVZb8huE8fB8TTyrC+7ajdeYKYUf0ACO7cDI/Z5r8VAObj2agTo8X4kwo5Ibf3xbT1EO6KGnTd2wCgu6UdrvwS3GXVyMJCUDSKCZTVtG+OM7uQ8g9+AcDw2yEi7u0v1uvUHE9Vreimmhgt1hnSlapvt9ehgTE9k+jR/UEiIeWlsbjKa6ndcQJN0wS0rZKQKORE391bdBX2uz6rkuMw/HaYiHsHEDq0K+5qA16TDXdFLZ5KA878MjTNE1EmRhPctwPyUD2m3w8hiwgRG5VIUDWKofj51dR8vgnHhQJC7xaNz9qOLUS3c78h5uK/fmP/oLnsHzQX04lckv0n6E2euR1XtbmOi9Uf51UREUSjhwZSufkIUrUCwSegDNOjSYoitHsLZFoVpT/sw1VpxFlSjTY1jqotR4i9uzfWC0UEd26Gz+1B2zSe4n9tIXvRJ35XHxuxo/oCENJZDCavb5mINasEpz+Gk+l4Dj63h0aPDUGikBFzRw/Kft5fp5+27BKC2qcGeMNVaUTdKBJ1UjQt3noGeaienJc+q1On/OtdWC8UcWTQrMBLgKvCQHDnZshD9VgzCihaXTeerelEboDPmzx9G7Zc8fZx5ZajqKJDSR80l7Oz1+KqMhI9rAv2SiMuky2QgTuud2sMF8S5t5ZUE5aWiD4xCrlKAYJA4W/HRL5IiCTqjp7kvfQZ1rMFVG8+RPz4EXjNNtSNovDZnQH3L6laSWifdtizi6nZl4ng9pI+aC41e85gz68AuZTKLUdJenw4HrNNzF7rXzuuSiOOkmpMJ8VxRfRpg1yronLzEZxltYE1HHtPb5xltYF5BpD7edBy5DzBfdpTMHcV+XNX4Squwl1jJuLeAahS4pGF6PBUGHBXXFZuK3aeZsfg+ZRuOoIyTI9UISNpdB9MmQV4zPY61xZCO6aCVELV1hPkvf0z5owCvHYnHqMo2605pUg1SlwVhgAPXZILhiNZxNzeHXVCBNHDu1D8xU5x7tcfQp0QgSYpitg7b0EikVL8+XZclUZcJVWY9p4kb+rb+Kx2rCeyiXl8JILbQ+jwbnhqLXhNVjEsAxDcux3WC37auzx+2mfgNlnx2l3Xpf0luKpNlH63l/RBc5HIZUjlUrTJsYFxhXRuhqvSVGfO3AYLErmM9EFzcVYYsGYVEz+qL65KI8lT78JjthEzsjs+hwtXhYHsJV+xu+NEyjccIu/tn6jadgJL5kWkcinKyGCxLa2SxEcGUbXz1L/V1o14yn6xElV0KBcWfYYtt7TOWnH614qtwkBC79YYssS1YiuvpeZCMd8PW4DTYMFSUkPze8X4xLsmrqT6TAHfdptC/sZDHJj/ERe3HA3Q99zHW7GV17Lp3iVc3HKUpvf2RhcfwaBPZmHKKeOn3jPZMHQBF7ccJdX/zMhOqaKbqu/q14GafZnoW4gG6fjRfancfORPZQBA1/5dKC+uYMEjz2ExWvjpXz8z5J5B7N+yn9sevBWr2YpGp0Gr15J1Ovu6bRV+uIX0QXM5M+k95Hot8aP6EtK5KYJXdL90VRhQRfiNOAkRJIzoStmOk5x75xdOLf4SVWQwEpkUfUoscq0al9lORMemlF1BL2VEENWHzhM3sjtStYKYwR0p2XiI3YPncWT8Cso2HyFxdB9C2jZBoVXhMFgDrtut7uhJht912+vyYCis4J0uE7nw21Ha3CPSNnloJ7TRoWwYu5zPB87hq+ELyN1ylDT/7zEdU8EnYK+6HB/UXFJFRJ821OzLJOHBAWhT4wnrnlaH9vF/2EdcFQYQvAg+D8jEgz2JUoPgslGSfYrJkyYheN1I1UFIFGrReCn4QLj6kLZ8u0jDrUPmI5HLAoYQa2ElUoUMZ7UJmUZJWKemmLOKcVYacfnXzY7B83FUGDFnlZA0ug+qqBB/4hQ7moQIkErIe3c9h0cv4dBdL4p788Q7iOjblpD2KTfcmy/xhqvKxLkFH12XNyxnC3GUVKPzhziI7NMGW345OW//jDWnFGVUCBK5lIg+bXBVGVHFhHDiqXew5pbWabd6XyZRgzoA0Gh0Xwo+3MLeQXM58shrhHVpjr2gAmtuaWCMl/pe+O0erPnl7Bg8n9qTeTR9Rsyk3OyZ23BVm3D64+BdQliHFLwuN9G3tAKgyei+lGwW+bT2RC5BqXFE3dKK0m0nAvrelfAaLGTfNiWgF4X59SJNhxbIQoMwZRSQ40+YcwlV+zOJHynSVK5TkbnkS3YMnk/V/rMkje4j8u99fRG8Pn7tO4sd9y2jbPdpmtzbB5lagdftEQ/gKgwkj+pLkX9dKYK11B44S8zt3Ul4aCAeq50K/23iP5MbHfp3oqq4gmWPvojVaGHTug30vac/2776nUNbDpKfkcviB58HASb1EW8wxjSOpWZfJu5qExlTV+FzeajcdJj4UX1vWg8o/HAL1pxS8t/bgFyvpfGEEQFj/3V56mIFsbd3x1lWiy41jnOLv+Dsos9wlNXQdMY9nJy4Ek2oDqfZhrXCgEKjQqlTc+yTrXx2z4u4bA4En4DDaAFBIL5jKk6zDZlcRt+1U9k/eRVmv95Vvi+TpJGil4VCp+b4kq/ZNGQBpbvPkOKfr05zR+Ey2znxxg/8MnQBNWcvUnU6H3WYaGSO6pQqtneFvNHFR9Bh3XRqDmQS3DopsMb+KG+SvFqqNT4KcnKxVdSwee9RBvTugUQlvuPJgqM4f+o4a157AcFpwVhdQedb+pCU0gy7xYjP7QSPEydeLsjNxPpE76OKHSfIfvtndg+eJ8obueg9GHtbN9xmG84KAyFtmyBVyMleuZ4jT76Nx+rAbbaROLoP8Xf2wJJbitts5/cuk/m96xR+7zqFkg0HOTtnnRhPskdLHCXVJI2/lcrNR4jo0wbTidxry9EGNOAmIREa7tg24L8I9913XyDBC8DIkSOJiYnh448/Jjw8nGbNmpGTk8OiRYtYt24dGRkZSKVSEhISmDhxIhKJhKVLl2I2m+nXrx8jR44MPGvixInMnz+fhISEwHcff/wxISEhDB8+nLVr15KXl4dUKuXee++le/fufPbZZxw9epTk5GQmT57Mww8/zKeffgqIma6ffPLJQAxHEDNuX4ppWVJSwvLly5FIJIwbN460tDQMBgMTJ05kzZo1VxkZr8SKFSvIy8tDqVQik8m4//776dChAzt37iQnJ4fHH3+8TvmVK1fSuXNn2rdvz4oVKygrK0OpVKJWq3nssceuivf4yy+/sGPHDmQyGYIg0L9/f26/XTQ2/frrr2zbtg0QDY6TJk1CKpXyyiuvBGJu/vLLLzgcDkaPHk16ejpffvklSqWSJUuW/Kkb++aY++n8+RzOTF+Ds7wWTeNo2q+eLJ6ens7n5MR3EVwe4u7uRdt3nkEilSB43GAyYv/5a3C7kIZFoBr+DyQaHYLLgWA0gEoNHjfuo+nI09ohCQnF45ZR8vHvFCz/jmbLHid8YAe8dhfnp6zEfDIXgLRVUwjv316M9+b1Ydp6kItPLyN23lhCbuuN12RF8HpRxEYiVSlBJkGqVOIurcS89wQRDwzHVVYFPvDUmil+5TNCBnYmuH8nfA4n+dPfRhEZSuKicUjkMuRRoZzqNI7wf/TB5ZNR9slvxI8fQdKs+8R4T0YrGQ8uxXIyh9jHhpH6wmMgAY/RSum/NuOqMqGQ+gju0x51agKK6FCkaiWukipyJ63AdkpMoqFp3YSmq2ahTIhC8Hqp+vAnyt/4nMR3Z6Pv3gaf2YZ59zGCh/VEpteC4AOZDG+NUTxhLa9GnZaMLCwYwevjwrKvKVi1EU3jaHpsfBFFqB6v3cWRB5ZhPJKFMiqEfkfeEeMaeX34HC4cZbUoI4OR6zU4SqqQSKSU/XyA4I6pRA5oL7qTf76Dc3PX0eiRwWjiw4gY0AGpUo5MpxbdiawOCtdsJOGxYUjkUlRxESAIYpIMlwef3Ymz0kjGlFUkjhuG8WgWUcM6k+nnr/gH+pP28jjxBk12CelD55Nwf39UQWoajb8VWZAGqVI85bfllHBu0rsoIkNo/tqTqBMicVbU4q4wIg8LomrzIbLnr6P1hzMI7dUamU6Nz+nGcOCsPwOzBE2TGCyZBeKtsMbRXJizlqLv99Ppy7mE9UxDIpPirrFwcOTzOPwZelsuG0vkwA547U4ypqwi/v5+hA7sAIIgJhXx+DBfrECuVbFn6mqCkqIZuHYq6ghROfbYneT9lE7VqVxa390TbfNEnEWVKOMikOs1eK0OfA4XHqOFiyt+IPHZO5HIpKiSoin7ZAt5L34GSfF037wEuV6N1+GiNv0c7hozYT3SAglJ3EYrGVNWkTp7FJnT16CMDKb1u8+gS45F8AnU7D7DySdXENIhlZaLH0WTEotcp0HwisHvL81zyjO3Ibg9CB4PzsIKNC0a47M7yZ/9HjGPjSB4YCdkOjUSmYzz9z2P+UAGxV4NPT6fDT4BbWIkyKSoo0ORSKVIpBJshZUcm7KKsM7NSH50MJr4CCx5pVyY9xGuSgMdP5uNvnkjMeaSx4tcrwkYT4Pbp4jGSrOdU+NX4CyvpfvmJehbJiKRSjAcy+Lo6KUILg8ShYw+h95GFRcOAlT+dpQTj75Oo0cGE9IohND+HUXXZZ0GiQSkei34fMh0alylVficHjGEQ1wE5iPnODZhJYpQHV1+eB5VTCg+p5vCj7ci0yiJHNjhurR3m6z0PfEejoIKMcHE6XzctWbi7u2DRCbF53QjVcixF1fhrrUExhU5uCPt1kxBqpDhqjZzYPA8UmfcTfStXVFGhYAgIHi8ZMz8gLi7egXWkaZxNB0/n4MmIYLKrSdw15qJub0Hcp1aDKjv9eEoqa5Dw/q0dSOeUidGIdOpcZZUc2rC28Tf34+QK9eK14epoAKFVsWOaasJTopm0LsT0USHiC7INWbs1WZkSjFBz57pa6g+lUfvN58kLC2JrY++jr3cQNq4obR9ZiSaqBAcVSaKtp/E63KTek9v5FoV5vxyvA4XPo8XR5UJR7WJmG4txCQ3MimqUD2OKhOCz8evI/9JlMtNz20vo4wMBiT4XG52dXoWT435ujIgcmAHpNEh1FbWYrPaWf3iGu598m5qqwy0696WqIRoBJ8Pn89HxuEMfD6B12e8wVOOoBu2Fec3hjiKRTqaTubS8ZdFhLZpgq2oihMLP8F6sYIeqyahDNOLe5dOhVyrxl5WS8G3ewhqGs/Jp96m2+ezOTn9A5ThQXR6fxK6xlFIZFIsuWXsGTofn8tD6rO3kziqr7gf6NSYymv5aeK7lJ3OQ65WMv3MGtYOnUtNbhlzcj7GWFyFyyIejHrdbjRhQWhCdEhkMkwXxfjZwYlRfD5wNl0m/YNmt/dAGaRBIpFgqzZRsP0kuphQDrz6LUPm3oe6UQSahEg8Zju16ec47dczrkV708lcBmQsBZlSjBUpAcHrYfr06Rw+fhKDwUREZATrPvyQ1KZNwefFay5H8Lj4ue1z9PpsFkdnfICj3IAuKYruqyahDNVhOFOAs9ZMTN+2eO0uKvZmENOvLfh8SKQS9o1aiqPcQMzgDnRdMxmJXFw3O4csoMWMu0i4owdyvQZ7URUug4ULz39K6rS7yFu1kZb/fBCpWok2ORaJRILH6rjh3qwI1mLOvEhYzzT2dpuMx2y/Lm9oWjemx0/P4yirxZpTStbr39H29SdQx4Qh06oQfIK4H7rcSABbgThHmqQodveeibO8ls6fzCRqYAd/4i8Xmc99QuGn22i7/Elib+smJssJ0iB4Bfbc+QKGk3l0ef9Z4kZ0RSKV4Kw0krvuN1InjEAZqsNrd7F/zCvUHskiadxQ2s6/D1txNR6Lg/Pvb6TlxJEoQ3XUning0LPvBcJLtFv0ICkPDsBZZcLy3W9UrvyG8DHDCRs9BEVcJPKwYJBKxOSHLldALxIEAVVSHMbMi+DzoW0czcm5H1H0/V60SdF0XT0JRagO45kCjk5cic/lIXncUNJm3YtMp0Lw+ji64GNyv9pFaFoig396Hp/Xh1yrxm2x46gwIlPJqT1TgFyv5tD0NWgbRdJ75URU0aEIXl9AHl6Pd6+UG8YqAw6LnU8W/4uRT/wDY5WBtO6t0YfoMdeasVtsJDRtRMaBM6ye/S597u7PnaOHiDdQpRKMR7I4+sAyWrzw8J/uRX9FZstDtOATcBRV/WWespdU43O4cZTXEjWwPRKJBK9PwFhYwdrBcwlJjGLcpqWYS6sRgMim8RgKK1EFaVHq1TiNNr4d+zodHxpEy+FdRR2wpBqfw8XeCe/Q6/1nUYXqqTmTz/5J7+NzeYjs3JQBn81CplXhdbjYNu5NyvafJbprc2776XlqLxSjiQxGeYV3zaX9QRsTitNkI2lAOxzlBrSJUSATD3avJW927dnNspdfxut0cf8DA3lyzF18fygXJBLuu2M4xcd38dzKz6gy2UCu4p233yY5JQWXzcLcObPJvnAeY14tqz5YTdHUT3CW16JNiqbT6kkoQ/UYz+TjqrEQ1a+tOB6bU7xR7BA9DQ8//iaOcgNtFj9Ck4cGIlXIEASw5JRyfPL7GE7mAdDj89l4LHaqfknHdDqPdqsniwlzdGocpdXY8ys4M2UVTeeOvkqODi3/6rrvgv8X8G7iQ//pLtwQzxZ+duNC/0VoMEo2oAF/I9LT0zl8+DCTJk36T3flP4LNMfffdJ1ut5TeuNA1cGp/9E3XidA6blzoGnC6bxzP9I+we+qXZ0wt+2tu81dCpbj2bd8bocR+fcP59VDf6/fyejgbeOrZmpKbp2F94eLmeaP4OgmwboSm3vrxr134+3LehcmdN12n2Ht1XNi/Aq3w9zmw1GdctR7V/0BP/v+FPEX9eFdZD8335leyiNjreFvcCK8rDTddZ6YrtF5tGaU3Pzp1PdfXGdXNt6Wv51Ju4bp52g/IWHrjQtfAz22fu+k68nq+gtWH9vXdm+vHvfWDS3LzvXTfROilK9FSbbpxoT8gxx5Ur7bs14px/RcQ8RfDJF2JD9X10wMed1yd0fl/CvXhqVPq+sn6RPeNy/wRrvpNFwn1kPV9N42pV1u/j/jypuv4rhsc/s+hqYe8+b9ulHznf4FRctL/MqNkQ/btBjTgb8K6des4fvw48+bN+093pQENaEADGtCABjSgAQ1oQAMa0IAGNOA/igajZAMa8Ddh3LhxV323du1azp8/X+e7ESNG3DDmZAMa0IAGNKABDWhAAxrQgAY0oAENaMD/ZjS4bzegAQ3427At5r6bruOtp7uBWnLzbi9uoX4OTvVpyybUzxlQJbl5NwpHPduqDyTUb0upzzzX1x2tPu7b7r8xL5yrnm3p6ulo93eOrT6oD88DOOu5nuuD+vCvrJ5rpT7Q1kNGQf3l1N8Fdz33h/qgvtxU33mukd78vYFwX/1kgPA30tFZD3dbaT2XirIeYUGM9aA7wD9Ov3TTdXa0nl+vtuq7z/63oz5yVPE36hz1RX0DidRHdtSXf0PqKTv+LgTJ6uGHDRi8149zfz3Ud77qw4tmSf322OELQm+6zt7FNTcudA3UR94MKf+6Xm39b8FbSf/97ttTLja4bzegAQ1owDXRM/0tvHYnZye/j/m0GEg5fEB7mi9+DIlMiqvSiDIqJFAmpFsLGo0bhuDxUrn1OFkvfUFo95Z0/el5fG4vPocLw5ELaBvHIFUrAQFVVChZy76mfNXPgXY771qOtmk8SKQ4S6sp/dcWKn7YQ4t3nkUZFYogCJR+uhVVk1giBnUEn4DX6UIikWAvrKT0y52kLngAmV6NVCHHY7JR8vl2Ct4R24h/+g6S//kIB1uNJXH6KCJu74EyMhTB58NjsFKyZgPF7/wIUintt7yCq6wGS0EFkYM6ioGhJ79PeO/WNF/0MKeeeJPUOfchkYmZffPf+ZmIAe1p+/5kZDo17loz5qNZnJ+6Eq/JRmjfdiQveDCQBMLndOMx2/AYrVyYtZqmi8ch8SdzKd9wkJzXvkOTFEW71VPQpsYhkcmwF1ZwZtJ7mE/n02LJo0T5+3Vm8vt4jFbarZ5CUNsmeO1O7IWVCG4vB4ctoMf2l9E3b4Tg9ZExdRVlP+5HmxpHuzVTA7TXNInBXWtBcHuwFVQgD9GibRwjJmFxuPBY7HiMVk5Pfh/T6XwA2qyYQNSwziiCtSCA1+bk8H1LMR3PQdc0nrZvPUVw22Syln1NxcaDtFs9BXmoDsvZQhBA3yIBQRAzFId2bgYIFH6ylfMLPkabGkeHNVMC/dM2TxAzNwN4fcj0GlwVtSgiQnDXmvHZnJR8tpX8DzajToqi6y8vogwPwutwYTqRQ8ak93CW19JiyWPEjeqLTKPEXlTF6Sffwnw6j1YrniJqSCdcVSYO9JuJ2k97TXIsMrUSW24pqthwBLcXiVKG1+7CbbRx8gp6tFsxgehhnZBrVDhKa3CUG1BFhyKRSqg9fIHgNk0QfD6kHi/Zz32E8dA5Wqx4mug7e4lJAkpqKPpwE1UbD9Jx4xKUkSHg81H04WZyXxQTd0Xf3oPUmfeia57AycdeJ+31J1GE6fHanBy7bwmm42ISpRZLHgvwbfbSr0iZfjeKUD1SnRpVRDCCz0fOq9+iig2rw9/m03m0WPIY8ff1Q6pR4SisZF8PcR4iBrSnzXuTxID4gjgPZT/sxVVjJmpoZwS3B0d+OeenrqTJ7PsIH9wJeageiUQiJnqqNOCuMiLTqgNruWStmCFVnRRFlx/+iSomDK/DRfFn28h6QVTUemx/Bd0V/Fv+o5gh/Mo5O/7wK7RbPQVFqB6fy4M8RIdUKUeu1+BzuXGbbPXm3+xlX1Hu519FWBDyUB3O0hokUnGtKkJ1V/GUq9pEm3cnoowKFefws21UbjkS6KOABE2jSEDAeCQLc2YBkYM6ItidZE15F+vpPJIXjyP6vv5INSqchRUc6ynGOE5ePI6wQZ1QxoZjOZnNmTufryO/Gz89kuaLHsZ0Mhd5kAbT6Txc1SYiB4gB7i3niwjpkFpnzgHafjCV6Fu7giBQsekwZya+S/NFDxM5qCPyEC1eu0tM8nVFnVYrniJqWGdkGhXO0prrtuWxOzl1Be07fDCFWH9bZZuOcHLiu6Qteoi4O3oiD9ZiL6nGXW3mzOy1mDMvoo6PoP27z6COi0AdF4bH6qR6X0agXszwrijCg5DIpWQt/Zr89zdcpscTt5I4dgjaxtFIJFI8FvsN51kZFYo8WIujqBIE0DSOxnymAH2rpKtkR9flTxA/pCPOKhObB8xFlxjFoA2LUEcEgwTMeeV47S5qT+UR1i4ZAIVciq5ZAuYz+ciDNHisDqT+uJvFn29H0zj6mnKq9YoJAZ7f328WmqQoum18CaW/LWteGT67i8KPfiPh/v7XlL8SmRS5Th14RosljxJ/RVunnnwL8+l8Bh1+G4/FjuD1IXh9HHliBZ1XiQkU5FoVgiAg12twGyx4rA68NieCx0fmc59Qe0j0LBl47F2U4XqQSvHanGxt+xRpix4i/o4edeb53Oy1YvIxIGnCCBo9OgR1fASC10f1jpM4Kw1X8ZTL7uLI1NUY/DzVffUkEm7tgiAIlGw6yqFJ7yG4RSN/VM802r/4MBKFDFlIBF6jPwa2RMrzr66kY+eu9O7dm7iYKDymcvC6+CMu7cfyUB3m0/mcnvguzRc9RNQf1seZye9j9vfpWmM5/fTbNJ13P1FDO6NuFIlUpcDn8gRkmyo+oo7sKN94kMgB7dGmxiORifwruL1icjSnG3mwNrCW3UYL7VZPQdcsAYlSjtfqxGO0XnfdS1UKum5ajC45Dolcii23jPTBcxDcXlLnjKbRo0NQhOhAKsFRWMnJx98MrH2kEm75bSmOslrK1qfT+tXxSBVyfB4PtpxSMfv3Wz/RasljBLdNxnQiB2V0aEBvbLtuOl6rA1VCJHK9BsHjofiTrVxY8BEA+laNafnaeKQ6Na4qI/IgLfJgLZZzRYR0TEEVE4bbYKV616nAuK6k/aX50rdujLvWwp4uz4rjmnkvjZ8ZiUylAKkUZ3ktxx9+FfPpfBpPGEGjMaIHlOXsRbJf/55uPz4vri/AVlCO5VxhnXFdWPY1lRvTA7LddDqPM5NW0m3jYpxlNdgLKq65ljsvf4I4v9z4fcBctIlR9Fj1LLrkWGRqBZbcMjSxYfjcXrwOF4LHh8/rxVdt4shdLwR0OIlCjiYxCqlagTmjAMPh839Z1kukErx2F/bCSjImvRfY/6/UCf7IU/a8cg70m1lHz0AqQSKVIni8VH2znfChXUV9Vi6lZuMBil7/msYvPU748O7Iw4IQ3GJCOufFCvLmryF23G2oWiSBAGemrcJwJAtNUhTtV09BEarDdDrfv6+0B68Pn8uNLjWe88u+Ju8KWa9JiqLj6ikE+ed8R5dnr9ofLiz9mqL31wfqJD5xK4ljh6KOj8Brc1Kz98w19zC33cXRKasC8qbbmsnE++VN6aYjHH5WlDeRt6ThfbIHS195GZ/PS1l5DI/F+GNZKzUoBz1IpTIcj0SG1+VkxeJ/0thTzYRuKQB8duIinwcVEtcogcUrXiUuOCIgby7Js2vJbK/NSfsrdGZN42gurtlExIB2aFPikMik2AsrseeXkzHlfVLnjBbnrgENuEn8d1+PaMD/Ojz88MP/Vv2Kigr27t37p2U2bNjAgw8+iM1mu+HzfvjhhzqfFy5c+Kflc3JyWLduHSBm0v6ja/VfxaJFi8jJyQl8rqioYMaMGfV61r+LnTt38uGHH95UnYkTJ2IyXR0E/JtvvuGXX36pd18O9JjCuZkf0OJVf/ZwqYQWL4/jxJhlZP3zE/RpSZx65FXOzfyA1u9NImp4F/YPmM3+frMo8CsIyZPuwFlaw7akhyn7eT8hHVI5NuZlDo18Dp/LQ/HXu+q0GTaoI16LA1e5AWdJFa6KWqLu6oU6KZrcRZ9wpO80ToyYT6OJdxDUpgkHekxB8HiRymUc7D+Lyk2HSXtzAiceehnB4cZVbeb0uDeIuasXuuYJqOIjCO3bDkdRJSF926FJiUMilWI6ch7rmTzcVQbixg1HlRhF/BMjsGcVoYgMRpscy74eUzg78wNavTmB8H7tsBdW0uy5Bzk+Zhn7+0wn9q5e6Fo2ouXL4zj33MfsaPYY7ioj7lozSZPvAsBdY6J4zQbMJ7LJef4jpGoFrvJasmaupulLYzl1zwscGDiHA4PmEjmwAyGdm9Js4Rhq9mVgPJJF6fd7qNp2glavjidyUAd0yXHs7TGVzJkf0OrV8TRbOIaC1RtxltZS8esRij7exsFhC0iZcTfqmHC2NnqIc/PW0eqNJwGw5ZSSPmiO+G/IXCRyGQXvrWdfz6noWyTgqjRiOpFD3ls/ggRc5bUiDV4dH5iz4q924SiuRvD4+K3RQ1TvzQgYEt0GC5kLPgoojJf6t6/nNPQtGuF1ONnXewZZS74gpEMK+3pP58i9i2k0ZiC65gnYcko5MmgWRwbNInfZlyBAzgufYM8rRapWkLfsCzwmG3nLvsBZWMmxEfNJGDsMXfMEmi18kOyXv2Zb0kOU/7Qft8FCyox7iBzUgZAuzTEeucCRO19AcHlI8/N4yVe7OHb/ssDYmi18kILVv1K4djPmjAJqD57DdCKHzOmrsOWU4iqv5fTMD2hzaY0ARV/tEpXnGjM7e80guE1jir7dw64+Mwlu24TjE95m76B5nJv2Hi2WP0X4oI6oE6M4fvtznLhrEW6jlYSxw4i+uzfOokp2Jz7AqTFLSXh8ONrmjQCwnivk5Lg3qD1wlpRZo3BWGNjW6EFq92YEjMyRgzrU4dvW7zxDwepf2ddrGoogDUWfbsWWW0ajhwcR1KZJoFzaq48H6h5/6FUyp61CFRsWkAEtXx5H6fd78Bht2HLLODh8PkHtUrBml3Kg30yODZyJPbeE5m88hSYljqLVG7DniS//Bzs/hc/lQapWBtZy/NhhgXG1XvE0Houd7amPUv7jPlxVRgBSZtyDKiacbY0erMO/f5yzS/O1r+dUvA4X9sIKTCdyODn2dSznCv8f8K//+T2mUPnrYYo++p30QXOIvbMn4f3aXcVTgsfLhX9+yoE+0zk0YiGJY4eS9sp4Clb/SubstWiSosh960e2pzyKOikqMA/ZM1eR+sqThA3qiCYljrMPLyN7+nsoY8MDclKTEkfZR5sxpWeiS2tcR46q4iMI79cOj81B0Se/s6/nVOQ6DeG3tGZfjymUfLWTyIEd6sz5JSjDg8l55RtsuWV4DFaav/gI2uRYzi/4V4Dn/1in5KtdmE/n464x/2lbZ2Z+QJsraK8MD+bCK99gzS3DY7CQ9uIjaJPjODp2OUcefg2PwUr28h9o659vwePl7D8/FV/456zDY7SCIATq7Rs2n4x563D7s1dfgr5lIxo9NBBXtQnL+WKq92VgOJZ9w3ne2+VZyn/aT9HHW0kfMlfMOhyivabsyP9mD7vHvBpos9vbT+GoMJLx5o8YzxcjVcj5bch8Ds/4gN+GzOe3IfPJWvIFrhoz+e+t58TYN9A0iqLos22kD5xN3Oh+hPVqfV05dfQKOdX67WdwVhjIXf4DlvNFyBRy0gfNpXLTEc4t+ChgnL1S/lrOFlL0+faArAjt0hzjkSwO+9u6co0cuGcxuwfPY8+wBbRaOIbc1b9izS7BWlCBs8rIkXHLcVQacBus7B48j1PTVtNu+ROB+opQHRkLP2Fz0iOU/pJOqxcfRpccy9Gxyzn88Ou4DVaylv9AqzfEOqrYMJLG34rlbCEZU1dRte0E2pS4a/LUsVkf0unlsZd5PyKYjNe+w5JbhstoJfmB/mIfgrV0fHks+x57g9/7z8FrKg/UkekiePShMQwfMpAnxj2G11KFTB/JtXAlDd0GCy1efARdchznFnyELacMV7khsB9fbyyKsCASxgyketdpyn7aj9fqJH/lemr2ZgRk2x9lR+MJt2E+exHjkQvU7MvA5/bgqjKS9eJnuE3WOmv5Ev8ef+hVTCdykelUf7rufU63aKSYtortyY+iiAim6Vwx0aE5owB7YSXVu05RsOZX5MG6Omu/yRO3YskqAaDVsnGcf+lzjj70Kl6rk/Jfj2DNKSN+VF8yF3xE+abDKMKDrtIt8976Ealcxv4ekzl270vE+/d/gLTlE8he/AUH+s9GrtfiKK5mX89pyDRKfC4vZ+esw3KhmMiBHeroQlfOlzW7hIqNhxA8HhLGDARAmxyL22ChetdpDo18Do/RSqtXx6OKDaPx+OEcGDafff1mgVRKx09m4qwwcOSBl6nYcgSJXFZnXFftDz2n4jFYabtyEtasYpSRwdfVOQq+2cPeK+RG24X3c2HNJnI+3IIx4yJVB89TezKP3/rNRiKV4HE4+b3/HE4+8SZwWYeznCskY/oqXFUmPEbrX5b1pd/txWt3Ufb9Xqq2Ha+z/1+Pp6p+O4Y8VBeQHdrkWPbdMhWpUoHbaGF/n+lEjLyF3HlrOD1kOqeHzCC0f0din7wdTXIc7koDFV9vAyB/4Vosx7No/sFsDDuPs7f3DPYNnI3lQjEAzReOIX/1Rvb0nIZMpyb8llbs6TGVs899DFJpHWPkJbT0z3m5f85vtD/oWibS6KFBWM4Wkjl9NeaMApSRodeWNzPX0uGVy+G9lBFBZL7qlzcGK038xmyf4OPFl17kvnOhTDgfy6/bd5NTYxHr9B2FYDGgsht4Yfz9xJ7ayBvLFgcMkhUWB1+eLGSWuQUrpj3Hxg+/4o1+j+A2WAL8ez2Z/Ued3mt3EdQumYLVv3Lqybco+3E/RR/9jjWnlLQ3ngzMcwMacLNoMEo24L8KlZWVNzRK7tu3j9TUVA4dOnTD5/344491Pi9evPhPy6empgZiP/47Rsn/F/D5/r7MsX8nTEezkAfrUEaHEtypKfa8chwFFUQO7kTV1uNEDu+K6WgWqvhwij7dhuDPnumqEo2koV2bB262mU7mgUSCvaACZ2ktJV/uRNskpk57kcO6UrP1GPaCcrwWO/IgHTVbjxHctQUW/+mu1+pA8HgxpJ8DQBUfDlLp/8fee8dHVW39/+8502eSSTLplV5C6L2DFAHbtYGKFfTaUFARBMVrQRQE7KhYL/daQa8oNlQ6hNBLSEJJ722SyfR+fn+cyZAQQOV5nvt97vPL5/XyFTlzdltr7c/eZ+2190YVF4m3wYpMqUAVbcBRVE31hp1ETxpIzcZMYqYOofvzd1C89J8gikRNGIDlwCm8tWb8TXYUBj3mnccRVErkOg1RkwZR8+kWlLGRVG3YCUDToTPoOiVQ/NZ3CEo5ztJanCW1iF4/1RszSZ01BUdRDdUbdhJweanbuAdBrUSdGA2A/UQxEcPSqVm/g7CMjqFoLnd5HQqDHkWYdKOiTClHppCDCMbRGSgjw6jcsJPK9TsJz+iAwqAj/rqRVIbqlY/CoCN6bB9qNu0DoPrbTOKmDQYg4dqRVG/MBKDis+0ISgVhvdJayd44pg8yuUD5ul8BcFU1EjmkB1UbdhI5PB3byTIUBj3OsjqUBh3quEgAGrNOEtY9BY9JmugVv70JVYwBdVwknnoLlqOFoZVd4+gMajbtQx6mRRGmCUUeJN00HkdhNc6SWsz7TuF3ukm8YXSr+iXfdTmusloiBveg4oOfkCnk+F1eKeLO58dd04jf7sJxpgJ1ghHj6Ayqg/KpXL+D8N6dEEWR2KlD8FkcVG3YSdOhM8gUcpRR4ajiIjFn5eE1287KZHQGtZuyJPs9WkDslCFUbdhJ7NQhlH34c1Ae9a3k0ZB1koh+nfFZnUQO7IrtdCXRw3ogev1U/iuT+KmSTpojBWOmDqHqky3Ysouk/hamxVlaS+TwdCo++hkA854cRL8ffU9JZ/YzFTgKJEefvnsKJW9vCsr+O5QxBlRxkcROHdLKbpUGHY37ThIxsCu2vDLCgnl5TFbcVQ2h9xQGPfHXjaJqw07MWXk07s1DFuxfEQO74iiqQa5T422wUrVhJzGTBlK9MRNVjAHRL/Gg5dAZwjI6UrN+B/ruKfjtLvxODzJBwF1RjzxMK0XLBPXV7GyLHNyd08/+E9Hjo3L9Doxj+gAQf+1IqjdKkZGVn21rZb8tddZSX9acYsJ6pJ5HX/81+23Ov+KzrcROG4JMKdmP3+ZqY1NAKCrFb3dhP1NB5ODu1G7KotPca3EUVRM5uDui14+ntimkB9vhMygMOmKuHU3t+u1YsvKw7M1FJggo4yIxThlCw68HiZo0iIq3NkrlBdsD0OP5Ozjz/KfI1SrqNh8CIOD1EQjqR981mYDTgyouMqRzVTB9WHoq1cE2Vq7fcQGbr2uVxpyVhyFo8xcryxzkqWbZG9JTqQ7yVfn6ncRPGUzFhp2YD57GtDMbhUGHvbQWTaJkH+5aM5bsYqJHZ1D51S5sZyowHzgdSuept1DxxQ6Jw8PO3gKv75aM+dAZIvp2pmjNdzRm5uEoqv5Deq5cv4PYaUMwjulDwOPDU285L3fUZZ3E3XiWO6L7d+Zk8IO5NjMXTYwBTQsdASRcNwq5TkXtpiypjvtPSpGy/oC02KZWnresxqyTeM32UD4RA7qEOKBhT26IAy7EvwBFb35L5NCeAMROHSztKNiwk6ZD+cGywkL6bYmYURlUfb8PURRBBqIvgCJch+10ZahfyXVqWu4glGtU1ATt8Kyed9F48AymndkoDTrspXWhcRJAJheIGtWLuh/3I9ep8Nld57WphsP5KA26kGwj0lMp/05qY8n6nSQFx8DU60ZS8eMBnBUmqYDmG2plMmRKDd26dsFtlfqf6HUikwlwnq2aLWVYuX4nsVMGU7lhJ7FTB1P64c9S5GdZPQqDLiS/c9tS+9MBYqcNoWHHceL/MoLqjXtoOnQGX5M9xG2eWnMr7hBUCtTxUVRt2Ilcq8ZrsqII1xF/3Sgqg87l5r4cPbYPtZuyMGfl4Xe6Q7q4WL+PGp5O7aYsZEo5viY7kSPSAYge1zc0XnpNVhBkITtUJxqJnTyQ8k+3SlHpSgVlH/9K/dajVH+XReJ1IzEfOoMqKgzL0UJ0nRKwHCsEzs4tEQQSbxyLo6gaV0ktTcHxP/7GMQDouiZi3psn/X/HePRdkySZBHduBNxelJH6Fu3KbyX76LF9UCcaqfh0K67KhtCcSNctiYDb29bmYwzI5HLkGhUyuYBcp0abGkvR25sw7ThO0RppfLDlV4badT7eqNtyhKjRGVR8uhVVbOQF5xz1WSfxtOCNuNEZVHwvfS81HiskaeogSjbsIvW6kZT+KxOFRoUmLhJvfetABOPoDLxmO87iGnxW5x/mekGjxNfkkOZIGR1bjf8Xsqmqf+1BEeTX5nlGxMCu2E6WIdeoUUaFY/p2N5Fj+0n2r5QjUyowDOtF3Vfb0XRJQlAoCLjc2HOKCRvSA7lBh/m3Q8H+58dnkQJZolv0N9HrC80x6rceQ1DIEVTKNn20Wedln27FWdlw3vFBcc740HToDFEj0qn5di+Nmbkoo8PPK8PGc/mmZxoVQZ2Xrt9FUnB+V+Q0kRyTgFFUo0BgSrd4thfWg1KDkNQVFEpqDu0CUSRQfgqZWgc6Q6hOflHEKwtgHJ3Brp9/IyKgpHL9zpD9/hHONo7pg7O4hoiBXandlEXDjuNUfrmd2GlDaDp0hvDeHUN6/r+OwH/Af/9paHdKtuN/HAcPHuTJJ59k4cKFLF26FLPZDEBubi4LFixgwYIFLFy4EKfTyWeffUZeXh4LFizg++/brlZVV1fjcrm4+eab2bNnT+i5y+Xi7bffZv78+Tz++ONkZWXx6aef4vF4WLBgAW+88QZwNpLz1Vdf5fDhw6H0a9asISsri5ycHJYvX05tbS2//vorP/zwAwsWLCAvL485c+bg80kOMofD0erffwbbt29n1apVLFu2jLlz5/LJJ2fPfLj99tv58ssvefLJJzl9+jQ7d+5k8eLFLFiwgPfeey/kqHz//fdZtGgRjz32GOvXrw+lz8/PZ8mSJSxYsIDFixfjdEofdI2Nject70L5AHz33XcsXryYxYsXU11dfV5dLFu2jE8++YRDhw5RUVHxh2XgrjKhTjSiSTDiqpQm9OrEKJxFVWcjqADj2D4M++kFBn/zNwz9O6M0huOzOtGmxTL8t5fo+OBVoa1pAK7KhlYTAwBVohFRFPHUNIbKDrg9qFp8rKhTY1HFRNKYmQuA7WQZAbdXmiBPG4KgUoTq6q40oU6Iwl1pInJoD9zVDTiC28NUcZEgitiOF+J3uFGnxZE4ayr2k6WkLphB8dJ/IooiglqJK/ghEztlkLQNyuoAuRx3deNZOVWa0KTG4g7KSKp/AxFDe9Kw9UirNrorTYT164wjvwJ3pUl6VmVClRTD8C3LGZ/zHqYd2TiKa/BZHKgTonBVmHBVNqBJNOKqakCXFheqF4C7rknaOucPACLd/3YrUcPTSb59IsqocGxnzurc73AR3qt1dFXSTePwWRyhSV/+ss9RRurpvvROIof2oHTtj7iqTKHy1UFHgdIYDoEAYrB/uSobQCT0ezPkOnUof12HONz1FiIGdGX4by8ROawHruqz5+e46y3oOiW0Sq/v1QHTb0dQJxpxV5iw5ZbS8fEZqFNi6LjwJgqXfYomNZaw3p1wFFWHyuqy+Cb6fvgYmpQYCl5ejzoxCrlWFZKdq8qE12wLOT6aoTSGt5JH3LQhaBKiSLhhDJrUWEkfLeShaSGPZueMJiEKR2lN6DdXpQnjsB6M272KPp8s5tSj74Ta0wxvg4WwXh0l+wo+16TGIpPL8dSZW9VRclyLuMrqWslek2hEnRgVaqPSGE7A40MTF4k6wYijtBZVXISUh0r6YGiGq8qENrW1bQV8finPBMl2FWFa1AlRpNw1mcTpY/Caba24IOGWy/DbXbgrTdhyStB1S8Fd20D4gK6E9+2M3+pAlWhEHdSX9fAZyY6AyCE9GPrTC3R/7o6QDSijwrD/jv0iF1rpy2d1ogjX0uWJm4iZ2B9vk+O/ZL9CC/sFcFU3EjUinXE570vPfb6L2pQmNZbwvp3xNFqlPtAxHtHnJ2p4TwZ/8wyKCF0rPbirGtCkxbXiE9HnR50YjSoxmuirRoQ4KuDyhBw6sVMG4a5uwF3dgBgIhOor12tCix7qxCjcNY1n7TIol2abp7mNlQ0oI6TopGZ7OitD03lt/vfLagiV5W0pzxZlnbXFBjrcOYm6rUdDz5rTaZKiMfTuSN2O7DbpfFYnSsPZscV2sgzjyF4QEHHXNhE7qX/Icfa7eg5ybsJ1I/E2WP4Qd6iMYYiBAI7yegBSpg1GrlYy6OXZKCN0koy0KmIm9MdTb0H0B7CfLEPfIwVtcgyCVoWuUzwKveYP8RSBAM4yqaz4aUOQq1X0WnUPigj9WZ2cp13qIAdoEo3ntKsBr9kulSWKDP9iMWM2L6PTvdPwWuzSEQp/+weGnqmE90im1zO3cvLFLwh4vIz+/jmGfLKQY4+uDdVPDAQY+tkTjP5lGcbhPVFG6M46B4PldbxzIqagnt3VjZSt+xVlhJ4xR97BZ3EScHkuaFPOqga0iVGojGF4m+yhNjqrGtAGeSm8SwLKCD3jvn6KiZtfQKYOCypciRjwI6h0BFR6EOSADDHgRyZv7ZQ8d0xoabOaRGOwfzS0GhPO15baH/ef7TtBbkueeRn1W46cl9vCencEQUAmCFJfjI9EmxKDOi6S2MsHIeg0oXfddeYW8wBJ7wjCeeV2br8f9stLjMt5H9OubBT6s7LWd02i+9I7SbxhNLa80pAdpi+9k1PPfwoBEblejd/tCZVrz69EaQwjZeZ46rZIelWEafFZzjrT3VUmZAqBqJG90KTEkHT7RAA89U1ogwvWtpNlxEwdHLIjTbLEc4oWHKPQqXFdgGNkKgWnn/8UMSDxZPM7ijAtmuRouj4xg4zX7sNd14TXbEcml1P8zveMO7yGy46/S8DlQfT5Q/2reXxIuWVcqF3Ncm5pGym3T8JntkNAmkP+Ud5oab9J0wajjY8i9fpRRKSnoozQo46JYOxXT5I4fWwbu0z4ywiqv9nzp7heFRNBwOdrMbc0oU2LPWdu2dqm3LWNobGqeVxonhs05++pMqFKiqbPr6sZdPxjmnYeQ6aQ46msx3mqFH2fzniqG4i5YSzqpBgCLg+dX76fkb+9RMYr9yLXqduMES113qznc78hlMZwBJWCky10fr7xQdFifLCfLCNyZC/8NicylYKYSQNQhusuyjeaxChUxvAQH0rPTWgSJb4xex2kdOvEhC0vMfKzhSQkxFNndyOLiEF02ZB36E2gy0COm1zM+GI/J4vLqPSrAYgL03DHgDRe6VBBjc2M2gfpPkNIR/A7nB1EwnUjqdt88LzjWfJMaY7WUi7taMefQbtTsh3/4+jZsyfLli3j5ZdfZuTIkaHtv9999x133303K1eu5Pnnn0elUjFz5kzS09NZuXIlV111VZu89uzZw6hRo+jZsyeVlZU0NUlb8b766it0Oh2rV69m1apV9O7dm1tvvRWVSsXKlSuZO3duq3xGjRpFZqYU5eXz+Thx4gQDBw4M/R4XF8fkyZO58sorWblyJenp6WRkZIQcmZmZmQwbNgyF4tKOZS0uLubRRx9l1apVZGZmUl8vTU7cbjepqam8+OKLhIWFkZmZydKlS1m5ciWCILBr1y4AbrnlFpYvX86qVavIzc2lpKQEn8/Ha6+9xl133cXKlSt5+umnUalUFy3vfPk0Q6fT8dJLLzF16lT+/ve/t2nDe++9x+zZs7ntttvo2rUrH3zwwZ8TgihCqwPvzzl0XCZDEaZh37QlnH7+U/q9/4gUReEPsHPgQ2RNWkz19/uQ69WtIljaQCZrkzVisHxA0Gno9cHjOE6XSREAQN4j76JJMtLrrTnItWrpg/qcw/llKgXh/TpTsKKFMzdYljLaAP4Aln15VK79nvB+XQi4vNiPF7Zqq6BV0emR66TIyD9451j0lMGIAZHar3e1KleTFouuWzLlb393to0AgQBZExexs/+DRAzsgr5bUps8Q2WfW4cWTd5/1TMcnrkCZ1kdabMuR1C2jfgQmyNFkFayoy/rh9/uCj1LnD6GgNvL8dmvYD9dTseH/3L+8i90/vxFZCRTyAnrmYq30UrWpMUQENF1bO2EbCljmVKBKjaCxj0nQgWqE42UvbsJy4FTlL2ziZ6vzyHjw8fJf/pj/I6z7Sh46Uv2T1uCr8lO6uypwfRtK91Gpy1eKV/3K/uveQa/042n0UpYcLtxy3TNf1t3E1mbvB0ltewY/Tgn7nqZTk/c1KoguU6DPr0DZe98F3IMyXUaMj58HGdhVSv9XAxSeS0qImvxvLmCYosfL9L2VnkG05p2ZFPz7V4KXvoSv8NNwvWjQu+lzrse0RfAHVxYqP58KwGXB13XFJLuuwrLwVOIARGZWkWvDx6n4G8f47c5Q2pRRurZP20JRa99gyapeTHiD+jrHFR/tQu/w03OvHcIeHykzp7SOt2ftN82rwVEHEXV7Or/gBQlpFVfsI5ynZp+Hz5GwfIvIRDMVy4gqBQ4ims4/fwnaFNj25R5vhaKoogyNgJfk60FR0nPmzmqYMX6thWWyVrrnNYybI58uzDO/niuzV9KWX/k/hRlhJ74KYM5ufSzVlnLZDIGfvgouU+vu2CfaClK+5lKSj7cjKBW0vPZ27DklCD6Am1fPE9Tgi8Re/kg3LVN533jXFuUtWhc/rrf2PKX5/C5PHgaLPR/5lYAkiYPpOlIQcge7GcqKFv3K5rUWAZ+/qR0ZuB5DOBiPFW27lf2XfM3/C4PHpOVHs/9zuH+rbJqO/CKosjuq59l5+VPsu/WFaTNvCx4HjR0uHMy9qJqnOUmcp75J/1euRe3ycrBe17j0F2r6fHE9KAspA/m3ZOfZP/MFaTMGItMaP0506znM0s/BUARoSdmQn9c5fXs7Hc/cp0adXzkH7Df8xFXMIVcTlTfTuy+bRW7blmOXBcFglKyJ4UaMeAjYJc4S9BFBvM8J68/eNdKy/5xvrbEXTGkRd1lRF/WD9Hnp/rr3W3aJdep6f36A3hNlpBjQSaXgyDQdKwAZ1ktXZ+YcU4dW1Rc1pLfL97vsyY+wa7+D2Do3RGZShFK46owcXz2K1R9vTu0+BExtAee+iYsx4suKBy5WoXo81P19YV3VOXNexd7fgVNh/NJmTWFyOHpwYoFf3/kXVJmXc7gDU+BIBAI7sZpxTHnGWdFUSR6fF9EfwBrqI5n33FV1GPNLubEvHdx15iDC2Aicr2GuKmD2DHkYbb1ewBBp27jnBaU8ou2K2byQLyNVvyu5jNJ/+ic4+w7Bet+Y9tfnsPndOMxW4kdkU5U306Yc0s48uTf6fzY9eg6J7bKPvbyQdRsyvpTXN+yy5wdG8+p6Lk2Jb3cKv+WGYXyCYhkT57P4UF/Rd+/K/Jwae5f8Nga1KmxaLqlIGjViF4/cr0W0w97yZy0GL/DTaeH//I740qotFb/ig3q3NJC5+dFq/GhgrIPf0adYGTg509iyylBRLyoDDlnitWi8QDYSuoo/3YvWycupuDDX1D0k7Z1ywQBITYV0dpAUtEefl2zjG9efZ74MDWrd58GwOLysr2wnoW2nhgDKtyyAAeUDW3rcAHOBmlOH3v5IOp+OdSmikpjuLS7qEVQRTva8WfR7pRsx/84GhoaWLZsGfPnz+e7776jrKwMkJyV//jHP/jxxx+x2+3I5W2dHOciMzOTUaNGIQgCQ4cOZe/evQBkZ2czZcqU0HthYWEXzad///7k5OTg9Xo5cuQI6enpIQfehTBhwgS2b98OwLZt2xg/fvwF35X9ztdR79690el0qFQqUlJSQk5CQRAYPnw4ACdOnKCoqCgUKZmdnU1NTU1IDk888QQLFy6krKyM8vJyKisriYqKomvXroDkVGyW6YXKO18+zRg1alTo7+nTp1vV3+VycerUKV555RXeeustqqurQxGw5+K3335j3759fP7556Fn6sRo3NWNGAZ2Jf6aEQzdsgJ3TSPaTomhQU0G0mQIsBwpQAx+aCnCtaFtGK7SOkR/AH0XaSKlSTLiszlpCU+lCRkyVPFRobIFjQpPdQMyhZxeH86n9l+7sB0rDK2YO/Ir8ZisHLlhKTXf78Pv8UmrtUnRqJOkuoelpyHXaxi29WUGHXgbdWI0hkHdkeu16DM60rjtiHSBSSCA3+4iauIABh14mx7vPoIiMoyuS2ai6xiPNi2OiCHd6ffx4yijwoi7ahiqWCnaRJ0UjausDnXQkZI4YyzhA7pSs357qH2Js6ZgGNyd7q8+iHnXCWSCgDoxGk91Q+gvgM/iwO9w0/e9eVL0Za0ZTXI0miQp8kKTaMRRVheSAYA6JgK5To1MLh3a3uGvU9EkGlHFRhDw+gnrlhx6V67TSBfNBBEzcQDW44XI9RpS757C8C0rSJoxDm+jDU1yNJajhYT1SEETtAVNopGY8X0ZuWU5Q9Y/hUwQkAWd/pokI8hoM+HxO9woDDpkcgFXpQlvvQVHsdRH7AWVoagdqS0GnMVnz/zq+uIskMno/uLduGsaUCdHo04wUvvVTtSJ0dT+azcRw9Op+XoX9T/ul7a2BctqrpPf5qTjQ9cQMagbAbcnJDtNYjTKyLA29W3OI/XuKQz84kkGbViCz+LAeqwQuU4t6aOFPJrTe0xWFMHJtxTRGh/6TZMUjSv4/01ZeWg6JuBtsKBOjkamkDNw80sIWhWJN18mtTM1loyP5lPz9S4ElTJkHymzLmf4lhWEZ3RAJsjQpMa2kb27qiHURq/JiqBS4K5rwl1lQpcWh6dOWiQSPT5E39nbnjWJ0ThLa1vZlqCQB/M0oU6Kxn6qDHVSNOpEIw27c9B3ScJd3UjijLFETx7EyTmvowjX0nPNXAZuXoF5VzZ+i4NT97+G3KBHEa6j4xM3UfuvXZh+3B+qI8io/ekAAFEjeyFTCIzYsRKv2Ya+jf2WttIX/kBIX8O3rKDPe4/gszjQJBlpOpJPeK8O/2322/yeTC4w+JtnkGtVKII2ca5NyRRy+n40n6qvd1P15Y5QHu6qBkR/AHd1o8SZogjys9M8daIRd2ltiE9ip0uXDnV74yFkCjkRIzLOclRUGClzrw9x1PCtLzPs5xeRKeSMPfYuI3aswm934Qs68NxVDajjo87aZVAuzTafeNM4tB3jGfT105IMk6ND9nRWhtGh9F6TFVW0AW3HeIZvWfE7ZUl9xWOyojToSL5pLLqO8Qz7eokUARmUYXivNMLTUzk2Zw3eFtsbvU1SlKSzvI5u829okw6C404wcjNt1uWM3LKclJvHEfD6KHp7E16zHW+T/Q/rWR6uQ1ArCe/d8aLc0XH6aMI6xjPui8XIBAFdSgzuegva+ChkMhn567YSPaCLVK9rh1O1fkerspr2n8JZVosiXIsq2oDf5rxgWYnTx0g6Wi85a7SpMXjqmtAkSPZbvu43IgZ0vWi7EAS0HeOJGNQNf6t2GUNlNS8ueOotVH2/D1V0OGO3LKfTrMtxlNTis7uo+i6LyAFd0CYacVU30pB1El3HeJTGcIkP9Vo63j2FoV8uRh0bQcDrQ3uOno+20LNxbB8chVUojeEM++VFwvt0QtCqL2hTUrlmyaYi9KE2ahONOIP1d1Y1ULPtmLSw1GBD9DoRtBHIw+KCAvKgUKpADCBTqJEJcgic5cVmOz/LMcsZ/PWSUP9whfqHsdWYED22N47CKuR6jXR51A/7Sbr5MrQpsQzfsgLRH8AwoCvZD74JtOY2mULO0M0voow2oIw24AnOA7xmG86SGjSJ0dI4LshQRkuR5uqYSJRR4QzfuoLhW1YQcLhDjpLf6/eyYLS57VQ5inAtw7esaDVeVv9rN5qEKJSRYeg6xhM3ZRDjDrxJv7VzCeuSiEKvCck+bsogEGQce/CtkPx8Nqe0ZRtpDIsY2pNuz92Ou7IBdVwkdT/uxzCgC6qYCJwl0vjvyK/k6E0vsnfiIuRqJXKNiuFblrfiGJ/dheY8HBOWnopCr2HMgTfpu3YukUN7oEmWdqOE9+6I3+VBk2Sk/JOtqKLCpHZ1TsBZWkfiNSMYsXkZ4T1Skcml/gWQctsEZHI52cFI4PP1r8ihPYi+rD/6LokMXL8EVYwBbYe4351zNNtvl9mXM+bzRYz9cjFei4PGo0WoIvXUbDuGNi4S6+lKGrPyCMvoELJLdYIRQa1k4BdP/i7XR4/vx6D1S6S5Zb0FQaFoMbeMxtlmbhmJXHdWt+q4qNCcoXlcaJ4bNNuUqsV81m9xYNmbgyophq5vPkK3dx6j4ef9BKwO6r/ajru0BtHvp2nHMQBqNu3D0Kej1K7YCEZuXc7ILcvxtWhXs559ttaLUuFBnU/Ke5+h658ienQGCMIFx4dmlL3/EwGvD4VBS+wVQ/CZ7b/DN81jWEu+icZVbQYgzCli9kvpa7YcpabOxITrZqCadAeIImJjFbrIGNQVuQhxaUTFxFFTU0uj08O+8gaSDBrU9U6UBh39/VEUKuyhOcfwLcsvytkQnNNnF2E/XdGK95Nvm4CgVpL94Jut5ojtaMefRbtTsh3/4/joo4+YOnUqq1ev5t5778Xr9QJw7bXXcv/99+PxeHjqqad+d/tvSUkJVVVVvPDCC8yZM4fMzMxWW7h/zxHYEiqVil69enHs2DEyMzMZOXLk76bp2bMndXV15ObmEggESEtLu+C7YWFh2O1nt5TYbDYMhrNneyiVZ88sEQQBv98fei4EV/xFUWTcuHGsXLmSlStX8vrrrzNjxgxqa2vZtGkTTz/9NKtWrWLgwIF4vd6LRvmcr7wL5dOMlvI8V7aBQAC9Xs/KlSt56KGH6NGjB6+++up5y540aRLDhg3jlltuAcAwqBs+qwNPrZmCFz7D22Dh+KxV1P9yiJhJA6jffBDDoG54TBYMwQmSrnMiglKB12TFfPA08ddIjlvj6F7I5AIBvx+ZUk7CtSOx51e1Kt/0y0EMQ7ujSYtDHqbFZ3NgnDQQ0y8H6f7qAzjOVFCx9ntMvxwkIbh9xTihv1THuiZiLx+I6PHhMVnQdU4kYfpYTFuOEDUqg4PTniJzyMMcGvIg7ioT+Y+/iz6jA4JOTdxN46WyLh+M3+nixPXPcmjIg5y6/zXsJwrx25zY8so4esdKrCeK2T1oDu5KE566JgStKtSesnW/ouucQOKMsXR86C/47S7qf8gKta/26134muw4TpZR9c9fSb5nGj6rA3VKLAGnK7SyLmiUKMJ15D7+AbU/HsDbYCVp+liSZozFmluCz+qgZuNekoIyiBjUFZ/VgWnXCRJvGI1cr0Gu15D/8nqcJbXUbz9OwrVSv0meOZ6A14ct96xTJ+G6UVR/k0njnlw8JitZE5/AZ3ViOVZI4vSxOMvrEAMiPqsDbWosXquDwje+JXPiIjInLsKaW4oq+FHU8cGrpXMKa81t7KthTy7xVw+THGIyMB86A0hb3wWNGm1aLJHDeiDXqan611m+UBr0VHz0M/bT5dT/dIDke6YR8PqIuWIoPquDHq89gK/RRvnas8dINO7JDUXHJc0YhyW7mPpfD5Pz8BrkYVoSp48lYlA3RL8fr9mG5zz1bZbH4VteonHXCeo2HyLlrsnYTpaRevfUoDxi8FkdrdprPngGRbiWpiMFhHVPomHfKWRKOSkzxoTOVgvr0wlBqaD2u73ETx9Hj1cfwJ5bgi27iAPjHqP+pwN0efo2HGcqsBw8FeqHAOUf/0LWxCewHCvEdrqCDg9eHZT9NXhNVjy1Zuo2Hwxt8YoY1A2fxUnUsJ7SbcPdk2k6Kl3upYo2hLawRgT7e83GzFDa8OBt4Z5aM5YjBeg6JyCKUj9PnD4WZCColXgbrXR86C/k3LlCuvn3zY04zpRz9OqncJZUI9ep0PVMQ65RIQ/TYM8poWJt62M/bHmlpM66HAh+cFgc7B23gJqNmSRcKy28JM28rI39nquvrIlP0HTwNHWbD5E4fSx+hwtBq/wv22/jnlzirh6OMjqc5NsmUvbhZvZfuQRHSS3AeW2q16v3Yz9TQenaH1rlUbVhJ7oO8Zj3nUTfPQWZXI4quIU9bKCkh/pv9xA3YzwAjrxSAm4PR8c/Runyz7EdyefQkAcpfeUr/FYnp+5ZhS2vjB0Z97J7yMPsHvIwAaebk4s/ZO+4x6XztxTSeGUvqETQqvDUmkM6b7atxj25+BptOItrQjafOH0sdZsPtrD52FZpABoyc/CaLGRNfOKCZUUGeapZtqY9uXgbbTiKazDtOkHN5kMkTx+LJjmawZ8+gb2wmsYDrc+K7vPqfTjL66j6LovdExe1SgcQOagrAbdXir4FSj/+hcyJizh404tYjhbSZd51xF8xhLBuyb+rZ5C4w1Nv4dRTf/9d7ijesBtbcQ2/TH6ShmNF9HzgKjRxkfR48CrcJguxw7rTdLIcZbiW2OHp1P58sFVZKXdMpuzDzRy942W8DVKk1YXKqtqwC2dxDVkTF2E5WkiHB69GFRdJxwevxmuyEjmsB9aTZa3a1cy/UrvGUrl+J87iGk48/DaKMB1J08cSMahrqCy/zSk505Ai9mLH9cV8uID8N77FVlCFOjYCmUJOzOgMPPUWvEHdGvp0lOYADVbkOjUN+07iNlnYe/WziD4/DftOkjx9DJrkaIZ8ujCo57OLqa6KeiIGdsO0I5uiN76lcU8Ofqf7vDZlHNgVr9WJKyiXuj25JEzoB0CHGWOp/Fni28rNh4gZ1kM6J1CrQqbQEHA14TOXI/pcBLxu9FGxIBMQA35pJ4HY2inZLEPJzhfREOwfSdPHUrf5EGnnjAmeWjOuChMRA7vRmHWSuKuHYxzTG7/DxZkXPuPMC58hUwjSbdVOTxtu6/Xq/Zi2H2dX/weo+/EAngYridPHInr9iF4fPqsDc9ZJFOE6vCZrqC/X/3aEoje+JWviE9IRH8E54YX6vTI6HPP+U8RdPRxBoyR28kBqf9hP1sQnyH/hs5DNp94zjYDbi9ds49RTf2f7gDnsGPIwx+57A9PuE/idHlLvmkzspAEYR6ZT8vEvBJxnbzC351di6Cdd5mE5XoT9ZCkHr1hC5adb0XVOIObyQYiiiFyrpiYYhaiMCc7FZTI8JguVG3aSNVG6lK/ZHrxN9hbt6hpqV/6yL6j5YT9nln3G8fvewFPfRP6yz8mauIiTS9aFbD7t3mn43R68Zhu23FIiBnal/IvtZE5cRMOeHFzldXR68GpiLutHx3un4apuwFVad0HeyF/2OXU/7ufU0//g8IwXsBzNx1Vp+kNzjro9ubhNFnbf+jK1u3Op3HyYLndNovF4MQmT+uO1OfFaHUQM7NbqSBOvyULVV7svyr/NOi9+YyNZE5+g7scD+JrsKCJ0JM0Y12Jumdl67mB10LDrRIin4q8aFnIGNs8zLEcKCOuZKsmx0UrMDWNpysyWVKdRETGmL3UbtuM8U07ezc/jPFOOoFUTf9sUGrceQnR7Q5GU0WN6Yw9edFO/9VhorJYp5MiC7YoY1BWv1dEmUv7Usi+o/mE/OYs/Yv+MZbgqTZR/uaPN+HBuQIQyxoBp6zEq/rkFn9mOu77pvDKMOpdvMnOJn9AfgLQZY6jafBCALlGJ1MtdNMjchPfvyI+//kb0mT24PnuBQE0x/poSAt2GICT3QHQ5cNhtmOrriNQoSQjTkF1jwUOAhj25RF0zlAS/hqQZYyn7cDNZExddkLObbap5Tt/SLqMv60fa3VMpev0bAk5Pqzni/3X8vz4v8v/imZIy8Y/uGWxHO/4Abr/9dv75z3+2erZw4ULuv/9+OnfuzNtvv01tbS3PPvss1dXVJCRI2ytffvllxo8fT0xMDOvWreO5555rk/dnn32GVqvluuuuCz2bM2cOzz77LL/88gter5e77roLkJyAYWFhzJo1i/fffz+0zbpl/Q4fPsyWLVsoLCzkzTffRKFQkJOTw6ZNm1i0aBGbNm3C6XQyY8bZbSybNm3i+++/54YbbuDyyy+/oBx+/vln8vPzmTNnDjKZjI8//pjw8HBuvPFGtm/fTkFBAXffLd1Yt3z5cq6++moyMjJa1a+8vJyXX36ZpUuXEhERgc1mw+l0YrfbWbNmDStWrMBisbBgwQJuvfVWRo8ezSOPPMIjjzxC165dcTqdqFQqdu3add7y9Hr9efMZP348c+bMYfLkyVx77bXs3LmTzMxMFi1axPr169FoNFxzzTUsWbKEK6+8khEjRiCKIj6fr5Xz83xwFFcTcHrInfcO1uDh5NET+9N96Z0gF/CarNJh0E4PefPXkjJ7KuG9O6JOiib3sbXUbNpHyl2T6fHsbcgEAb/TQ+nHm0m4ZgSCSoEiQh/cOiUn4Payf/CD+G1OBme+jrZDvHQOUiCA6eeDlK/9nv7fLcVVZcIXvJDCWWlC3z0ZuUaN6PMRcHup/XE/5r15dF96J0KYBkGpkA4Y/3w7xa99Q/Idk1DKRJIfvpZjU54gbcFNRF8xDGVMBGIggK/JRuXb3+EPTrgc+RUkP3AN9rJ6oif0wx+Uh+VYIaMPvMmZZZ/TZeF0ZHKBys+3U/TaN8RM7E+/dQtAJsNrsuCta8JndVD3zW6UxnBS516H3+mRoukEAW99E75GG6WvfU3qQ9ciygW0aXGUrfuVM89/hrZDHH3XzkXXJRGZXI6zrI6cuVIder40i+Sbx+OsqOfEnDV4zTb6fzwffdck/C4P7uoGqv61h6LXNjJi+8vouyYh+gPkzn+fqq92IUNkwBdPYujfhT1DHkJpDKfP2nkoI8NwVUiH9WtSYpHr1QTcPvw2B94mB9nz3qXbwumceOw9ej53G8YxvUOX1gRcHvbf+AJNB8+gio1g3ME3EX1+RH+AgMuDq7oRpUGHs7QWRaR0OL6zpBZBo8I4OgNEkfJPt3Fy0Uek3DEJpUqg4/zpZA19iM5P3oJxQn/kBj0EAsj1WrwNFjTJMTgKq1DFRuCuMHH6+U+w51cy7JeXkOvU+F0ezPtOkff4e7irG+n50mwSbhyNXCOdyZN93+tYjhXS5925xF4xFJkgw1PXROlHPxN/5TD03ZIRAyKuijoUei3IZMj1GgIuN54mB8fnraX7whs5/tj7pD93GzFjMlAZDdK5ciW10jehIGAvqkabGC3p3ufj5ENv0bT/JBkfPU7slcMknZXXE3B5qP56J12fuYOAx4sYEHGX15P/t79Ts+UYw355CVV8JKqocLw26exEmUyG3+nh8C0vYjkoOXtHH3wLEPHZXBS89AWdHr0eZWQYinAtisgwKTLG6sR6vJCw9FQCHj/H7lwZtK3ZJM4Yi6BWgUzEU9tEwcoNeGoa6bN2nrSNUyZD9Hgp/eBn4q8ejjIyDL/Dja/RiuXQaQgEME4ehCo2koDHi0whx2uyoEmJxZZbAgERTYc4ziz6gPKv9qDrksiQ75eiCNPgd3g4ft9rNGw/DsDw7StD9ps3/z2qvpKORBh77B2QCygjw4KOHC8EAsgUcnx2J+q4KOQaJQGPD7/D9V+2X3d1I6oYA/IwLa7KemQygZpv96KKjWhjU4JayZBNz+OzOnFV1CP6/JR+8BMpd05GGRWGPEyL0qADEaq+3kXA5SX+L8MRPT5O3vUytmMFdH7pHuKmj0MW1IO3tonSlV8S1rczkZf1RyaT4a5u4MRfnsYhyhnw6SJyH1uLu6aRMYfXhCJ3rdnFeBqtRI/rg9/pwX66AkO/TvidHvxWJ8fveRV3TSP9/7GA6An9JV52eTj19DrCe3UgekI/FAY9AZcbb5OD3Hnv0GXhDHIfW0v3524nakzvkM1bTxRjOVZ43rK8VidH7nkNd00jg/7xOLEtysp9+h8YeqWRPH0scp0Ke1FN6Ew3d72F0n9uYfC6x7GeqUCXHINMLmA+WsD+G18g/bnbiZ08EE1CFIFg9K/f7sJ2uoLsue/Q7715qOMi0KbGgUyKbDp4y0sX1bPCoMOaW0rUiHT2DH0Yn9V5Qe7o/u48Uq4YgkyQ4aqzcOajzfS47wrU0eGIIthLa7GcruDgwo8Y9/kT2Etryb1zJdoOcSHOVRh0eEwWRK+f08/8g7grhp63rN7vziWuFU9tpsN9V0g2LIKjtAb76QryX1rPsJ9fOC//ylQKBIVcimasa8JRWE14307INdIZysfvewOv2Ubfj+ejS4vDXdNI+YZdVHyTycC1D6NJkM40EwMiCr0Gv92F1+KQLh9xeQAZh2a/iqBRMuSThehSYoK3Flex+/InSX/udpKnj0ER1LPf5UHm8+Opt5D72FqS75hE4g2jUSdEIfoDmLYfx2OytLEpr9OL1+og6943cNWYGfH3x0ic0C90Edqxv/2Dok+2AdD9gSvpePM4xECAsBQtAVfwshC5ioXPrWTMmLEMHjIEn9fLmZwjTBgpHRMkNyTgt9WxLf2J0HisjAzDkl1M9py36PHc7cRM6I/CoCPg8uBtspMz7126LJxO7mPvkXLHxDZtyX7gDUbuXI2gUqCMNiColRAIkDP3Haq+2kXk0B4M2fQ8ttPliB4fMqUCmUJAFRuBTC5tH/Y2WvFZJG6JHtcXZ0U9OXPewmu20WftPPTdkiXnnVIhndVda8Z84HSbfq+MDqf3O3PRdYhDJhdwFFZLt817fPT98DGiRvWSeEomw1Vez/F7XsVyrBA/MgZ9+gTln20j+Zbx1Pywn17LZyOolYg+P7bT5Sgjw6VzCpOkcU+mUkplFFRS8OLndF54EwDatDjkOjWi30/lp1s5tegjifd3rkZQKwj4RRp2n8DQt1NI9jGX9ZPOzJSB3+3F22DFZ3Hgszo5HuSYZn2pE4zIBBk7Bz+M6PHR+605xEzsL53xGmzXsXtew3KskM4LbqTjA1fhqjLRdKSQgtf+xbCNz6CKiQBRxF4kzY0tOSUk/mXE+Xkju5jsOW8SObg7HR68CldZ/Xn7co9355HcgjfyP9pMypVDCe+WBAERe0U9Sr0GZDIElRK/y4Pf6ab6061Ej+tL7mNr8VrsjDn6Dq6S2lDZf5brEcFd09hq/E8Kzi3PZ1MyuYCnTpoTGPp0InpCv9C5p6LPh2XLIcKHpaOIjkAmk1Hzz81UvLqBji/+lehrRiHXawl4feD346k0UfHW1yTeew2iUokqJoJ91y/FcaYCbYc4+gX7W3O7Ysb1JeDxoYzSI9dIHCSoley+7AnshVVoO8QxYO1cKWpckLF98MMXGR/KyZ37Dn3em4cqLhJNghFvk52mA6fPK0NvcAzb/9fXcdWYGb5uPglBvgm4PBx7+p8Uf7KVzrMvpyojnNXvryHg93Nd3xTu7hnBhhPlyPRR3PrE8+TXNWEwxuB2Onhn+fP8JdZH/8RI1Fc/yPurXuTTn0+QkprCC6+tJMEQHbSpt0IXivZ8aRaJN45pxdmWY4XItUouO/0xe8c/jqOgKjTGhPfuiOjz4yisAlG6xEj0B4ie0K/N8Un/17A67XeOMvlfgPmln/z+S/+L0O6UbMd/K2666Saios5eTnDVVVcRHx/PunXrMBqNdOvWjYKCAp599lk++ugjcnJyEASB5OTkkAPvxRdfxGq1Mm7cuFbnSs6ZM4cnn3yS5OSzW+7WrVtHREQEU6dO5YMPPqCoqAhBELjxxhsZNmxY6BKWTp06MXfu3FZOP5/Px7333svgwYN58MEHAVo5JSsrK3nllVeQyWTMnj2b9PR0zGYzc+bM4b333kOvP3vg+7nw+XysW7eOvLw8ZDIZnTt3Zvbs2ajV6j/slARpe/U333wjrfTK5dx99910796dNWvWkJ+fT1xcHEqlksGDBzN+/Hjy8/P5+OOP8Xg8qFQqnn76abKysi5Y3oXymTNnDuPHj+fIkSOIosi8efNISEho5ZSsra3l/fffx2w24/P5GDVqFDfeeONF7WNL/E1/1JRC8P/RQ5fOgUbWNiLh9+AVLy14/FLKcoi/f1zB+aCW/fn1L9cllnUpkJ331Lrfx6Xo+VJD/VVcgm38GzcWeC6xLD1//uIt+Pe27VJwKTYP4L7E/nwpuBT7lV9iX7kU6C6Bo+DSeerfBe8ljg+Xgku1pkvVc4Pw58+sNgYujQPEf6Mc3X9iV0szhEvsKqpLiBdpugS5A/wle+mfTrMt48lLKutSx9n/7bgUHlX+G+ccl4pLjVq6FO64VPuNuETu+HchXO79/ZfOA7P/4kdznQ+Xqq9LsUWr7NLG2KlPRf7pNLtfaPj9l86DS+GbyTVfXlJZ/ylod0r+96PdKdmOdvwJZGVlceDAAR5++OH/11X5j0S7U/Is2p2SrdHulDyLdqdka7Q7Jf/raHdK/tfR7pT870G7U/Is2p2SrdHulGyNdqfkWbQ7JVuj3Sn5/xar/gOcko//hzklL4252tGO/x/io48+4siRIyxevPj/dVXa0Y52tKMd7WhHO9rRjna0ox3taEc7/qPR7pRsRzv+IGbPnt3m2QcffMCpU60Pzb/iiiu47LLL/l3V+o9C7/Sa33/pHBzKu7RzSXzin18Fv9TVUe8llHWp0V+B/5sBEpcU0eK7xNil/+2RgZcaBRP4N0Z+XCouJTrlUvryvxv/uy3qf3/EI0BymO33XzoHpbbw/4Ga/O/A/36NXRouJerx3xkZqLjEDWSXEvV4Wc6Ll1TW9oz/m4vj/87o8UuxqUuNKP53jg+Xar//29FwCRGPcGmy/3fq61J5/lKiHsf9OuuSyto5+aNLSteOdvwZtDsl29GO/wLuueee/9dVaEc72tGOdrSjHe1oRzva0Y52tKMd/8MI/O9fK/+PQ7tTsh2XjPPdtP1nUFtby+nTpxk9evQF3/n+++/5/PPPef/999HpdBfN71//+hfXX3996N9LlizhhRdeuOD7BQUF7Nixg9mzZ5OTk4NCoaBHjx5/uh3PPvsst99+O126dAGkdq1YsYLVq1f/6bwuhHMvx/nvQENDAx9//DHz58//L+f/R9PrZs7E8dlnrZ5pJk1Cd8stAAiRkeDzEbDZsCxfjr+qigEfPEp4zxQQ4fij7+KuNTNg7TyUkXqasoup2LCT9GdvR2nQSbdBmiz47W7OLHxfuo0XGLrzFfRdEwl4/Ry66mls2UV0WzaLxJvGIWjVuMpqyRo+L1SnuKuH0+XxG9F3T8Z+ugJBpcCSXUTVhp10f/aO0C2BqtgI/E43p+auwZZdBEDXZbOInjgQVYIR67F8Sl/7hm7L70YVH4Xf5sJrslD5yW9UffAjAB0W3kTinZejCJNuDsy9ezXmHceIu3EM3Vbeh0wux9dko/T1b6gMptH36kD3lfei7Zwo3QLs8uJ3uvE12Slc+gmpD/0FVWwkBEQqP/mNovc3o02LZch3z6EyhuN3eWg6WoirvB7jyHQUETr8Tg++Jjsn5r6DNbsYgLT7riD1zkloO8QhEwR8NieHZrxIxweuQtclEXWiEaVBj+j3c+yeV+ny2A0oI/VY88pAFAnrkYIogu1kKYY+nZCHaRF9flTGcMRAgLqfDxLepxMyuUDVp1soefNbAHq9E7yxWiGHQABXRT0n/voaHeZeS9zVwwm4vTjyKzEfOkPxW98x5LvnUMdGgEyG3+nm2N2vYtp+nB7L7iR24gD8Tjcn5r6Dr8lO37XzUBrDEZQK/A4Xogi5j75D+sv3ENYzDWTgqjDhKKgkZ+47hPVKo8cLdyGTC9T8sA/jyF7ouiQhkws4y+po2JlNh/uupPyfWzCOzsDv8uAsqUXXNRFtUgwgglzAWVTD3nGPA9Bj2V0kTh+LXKPCWVGPTJCBTIYMGQgyAj4/ZZ9upfDN7wAIz+hA39fvJ6xLEshl2E6VI9drEFRK6eZHrw+5Ro3l8BkOXbmEbstmkTB9LHK9BtEfwF1povyjnyl/70d6vvYAMZMH4m2y4WtyBG8dLeLEnLcQvX46PHAV3Z+9HZ/FgaBR4iyvJ/ve17FmFxF9Wb+QLCo+3Ur1t5n0XTsPVVwUcp0ad5UJ0esnb9GHJN44hqSbxkk69/hwltXRuCcHVApiJw/EU29hz7gFaNNi6bd2HvrOCdLtvXI5AZ+fii+2E9GvM4Y+nSh46QvK3tkEQLdls4ieOICA0406KRpBpcBZXIOztJaIwd3x1DexPyhnAE1aLEN/eAFVtAGZXODQTS/QsD07pIeYoH3kv/gFnR+TbhJHLqDQa/DUW9g77vHQe4pwHX6HC5/NibO4hqqvdtHrlfuQ6zV4G6wcvnUF1uxiwjM6kL7yHrQd41GEafHUmvHZXCj0atRJ0dhOlUk3Gp+pQNclkfA+nSAg4rM5OXzTMixHCi5YP1VMBIJOjbfBBoEA5Z9sQdcxXrInvSZ0S/j+qU+hNIa30dfQH15AaZSiC50lNfitzpC+YqcMRpMcjbO0DnVcJIHgbbwKvQYEAV+TPcQVAZeXgNsj3TJbVkfF59vp/sxtqBOi8DvcNOzK5sSct9B3TyF95V/RBWXhqqzn+F9fx2u2MXLXK3gtdtSxkYCIbdcRymb/DQB1emcSl85BHq5HmRSDTKnEeewUioQYlEmxeEqqUCZE09XpxV1rpub7feSv/CpkT8pIPZbsYo7PeYuez95G3NQhqIzhyBQCp1/8kuJ3vg/ZSIdmnkuKRvQHqN92jGMPvPm76RQGHf3emUv0+D7I5AJ+u4v9N76A5UgB+q5J9Hn9fgx9OpH/0hfU/LBP4p7m/vbwGob+8ALu6gacJbWS/rSqVv1t0Ct/JXHyANz1Fn69bBG61FgmfP8s6uCt7raSGiynyjn4yHtEZnSg3/O3o1BI9UBGqCxPg5WUmRMIeLzU/XaEiP5d8Dvd5Mx9B2tw3Or7/jzipg0BUaT2p4Nkz3mL7s/eRtL0sSjCNIiBAH6nlyO3v4w566Q0Pvx1GqmzJqNJipZ0vjuH7Dlv0W3xzcRePhClMRyFQQeiiLO8nuP3vh4aWxBkjP7lRVzVDeQ8+XcGrJ1LePdkAv4Aos+P0qAHUcRRXieNb3YXJxZ+QOqtlxE7cQCKMK1087Igw13bxM5xj+O3uUi6YRRdHr0eXUoMyGQ07s3j6O0rUMVG0vutOYT16oBCr8bTYOXobS+TdPM4YiYOQCYIIMgQfX6KPt3GmbckvonI6MCA1+4lrEsSgkpBwOvDXlxD7rIvGPrhowgKOQGPD5/TTdn7P1H11S76vvcIYempBNxe3FUN1Hy/j4KVX7UZj5plIWgiEDRSnxT9HhYvXsygYaMZPWYMiYkJ4Pch+r34bXUgnt1R0Mxtyqgw/A73/zh3tOR6RDHUn5uOFhI5uDua5GgchdUEXB5seaVoOyUQntERWXDM2j/tKbo/eztJN49H0KggEABkOEtryRz1KIJayeBvn0Wu16JNjcHv8mA7WYY6LhKZINUjZvJAoob1xHaqnBNz3sKaXUSP5bNJnHmZdNtzVQPVX++maOUG+vz9cWIvHwSCDK/Jiru6gYIXP8cwoCtJt03Ea7JIN5DLBWSCDEt2EWJAlPoBEHB78Tba8Dtcob4iqJUM/Wkp+k6JyBTSreJ7Jy1C9Prp8sQMUu+chDJCD4IMZ1k9x+5+BWt2MQqDjoxX7iOspzQnyl/+BenL70YZFYboC+Cpb8Jvd2E+eIawnikY+nTizEtfUvtDVog3zjcunY83Brx6LwmTB4Ag4G2yI/oCBHx+tIlG6ZbysjrsxTWUfLadwe88JLVfLuAsrCJr8iK6P3u7NN5F6KR5qdvLweueD3FF9GX96Ln87otyvTJCjyiKOMvqOPX0Ovp98BjumkY0iUYCbi9Fb2y86Pyh1+p70XdPRaYQcJXX42uy03ikAEPvDgjB29brd2UTNag7ykg9ol/qF0pjOIowrcQ5lSa8Jiu5Cz/Amlsa6jfaDnGM3v4yIlD36xE8Jgsxl/UDf4CAx4u+SxKnX5K4Pn3ZncRdPhhljAGZICATwHaqnL3TliB6/ei7JtHvnYcI790Rb6ONht0nQnOp0QfeRB6mRaGX+PPA1c+cl2+KW/CN4Tx84yiuIWfZFwx9/xFsBZXItSr0nRI5/tfXsBwvpO/aeYT36Yjf6cZZVofo9bNvylOt+Oazvz7LJzWHePmh57l+4gjuvm4yql7jQZAjup00nTnIEy+/Q7XZjs/vZ/Ydt3HN4K6IPg9Nho6k73uZ0zkn+fjR57mlKQklQiuOaTmWNM8T29GOP4v/7TuO2vF/GHV1dezevfui7+zZs4cuXbqwf//+383vm2++afXvizkkAbp06RLakp2Tk9NmG/b/Zfj9foxGI/Pnz/+3lquZMAF5hw6t61JVReO8edjee49AXR0Bkwnr6tUYHn2U8Iceom7bUXaOns+uCQuxna6g55KZFK39gR0jHsXXZKPf6w9wYOZyDv/1dbyNNo7e9wb5r/yLHqvvBSB64gD8NicHpjyJu7qBHi/fQ/TEAeg6JXD8thXkPfou6gRjqzrZT5ZxbPZqPA1Wqv61mz0jHsHXZCfj9Qc5MvMlTv9tHWHpaRy942XyHn+f7i//FQDjxAFoOyVS8fFmmrLy0Kd3oNvyu8l94HWOXvcsntpGTs59i+RZU9B1T5HKyinGdqyA3R1mUvXJb/R862EQBDo+cTN5977Kni634623kHzvlaE0PV65n/qf9mM9kk/lP3/D7/LgqWnk9ONr6bT4Fgqe+QcHxjzK4SueJHnWFPTdk+m2ZCb5y7/kt7Tbqd6YiaBSED2uDyef+juOgmo8NWZyH3+fXi9L0b/qhCg63DMVj8mC7WQ5NZv24Siqod978zh+7+vkv/gF1qOFlH7wE5UbdtL7zQcpWfsDe0Y8QliPFAIuD5mjH+PMC5+ijNCzZ/g8sh98E6UxjMwxj3Fm+ZfEXzOCk099TOaYx4i7bhS67slETxyAcVxfil//BuvRApyldfgsTnq8fA91m7JwFlfjLK7mwMSF5C38kG5LZlL93V5MO7Ip/2QLTYfz6f3WHGIm9kffKZHdwx8JtavbkpmUrP0B876TOEpqKH3/J7ImLCDm8kGo441s6z6b3PnvoTSGU/frYTo/fgM9l8/myMyXyBzzGCm3T8KaV0rTwdNUf70b876TJN0yHnddE9oOcewZPo/6rUeJHNwdW04pp/62DldlA/W/HkYRqQcgZmJ/yfb++hoHb3he+jCTyajZlIVMJcfXZGfnmPkkXTeKsO7JAPT826347S6OP/ouh2e/SnivDlRs2M3+6csQAyLH571LwRsbqf1+H9ETBxAxuDv2k6W4yutwldTga7QRM3kg2k4JVH+xnaM3v4gqNpKytT+QNWIePrOd5JkTUCdFE3/dKPxuL01HCzh47XOIHh/pL98NgqyVLBKuG0X6insoWfsjjvwKmg6foXzdbxS8vJ5er9xHxODuWI4X4SypxVFUjc9iJ2/hB1R8sYNDN78U6mvdl8ykeO0PHL3vTfAHyH/1G0r//iuJ146kaO2PFLVwAjX326zhc3GW1CDXaWjck8PJx99D1zmRoze33QqZ8cYcvI1WTDuz8Tlc9Fp9fys97Bk+j7zH3yfjzQcpWfsje0Y8gi2vjIpPt7Z5r/DVr/HUW8i6bCH2wioy3pyDNbeUrZ3uwGd30fuNBwDo9rdbqf/tCNajhRybtRp5uBa5RsmB65fitzopX7eFrImLOLnk7yCTFjjOLP2Uxt059H3vkYvWb/+VT2Pem0fZBz+x/4oldJxzNVGjM2g6eJoTc97CWV4vOaXOo6++HzyKu9ZM4+4TNB0+g6BUhPSl65TAweuew1lahyJCR86j77K92yxseWU07MlBUCk49dTHOAqq8NQ0Ivr8yBRyssYvoPanA2S8eh/2/ApyH1uLu6oBREieOYHuQVlYjhZwbNYqvBanZE9ITlGVMZyD1z/H1i53oh/WG/2EoQDEPzGL+jc/o3jmE9Su/ge+JivyKAMlMxfhKa8h0GTj1NBb2Zr+VzInLiJmQn8iBnUN2dOuEY/iNdvo+fwd6DolsnfKk+Qs/ghPg7WVfTTznC2vjOxH3qVuy1GUUeG/mw4g/YU70XWKx3ayjF9Sb6MhM5f+70mLW16zjdyn/h6y325Lbg3Zl89sp8+ah7GfqUAVYyBicHeaDp5u3d+AkvW72D3z5VB5Q964H1dtE7tvfZnKXw4hKBTYCqrpNf96BiyfxZ67VrN33OO465pCZSn0WuKvHEbND/twVZqImdA/ZFPN5QCojAbyV6zHUViN12yjx/N3oO+USPHb39N0pABrdgl1Px+i71qpfWE9U0i5bQK2vDJyHnsPa04Joj9A8swJmHZkc/q5T3GW1eGqNFG9MQvR4wuNLQCd/joN25kKid+WzKRo7Y9s7jKbxgOn8dQ1UfzBz9RsPYrP6mTXZU+Q/8q/GPD+I+g6JZJ17XPIwzS4qhv5OfV2Al4fGS9JczlHSR32M5Ucf+RdDs96hfDeHUmeOQHR56f2h/1YDp9he897EH1++n70qNTHRj4S4t7MMY+Rct1IwoPcm/H0Lfjsbgo/3ExTTgneJjs1W4/Ra9EMXDWN1Gw9yqZOd/FTr/sofOVf0hjz7vdsT/8r1RszKVv3KzET+pN23xVtxiMABDmC1oDPXIHPXA7ArFmzmHr5RP569yz8TVWIYgDR70XQRrbhNnetmS0pt/6Pc0dLrneW1OCpa+LYrFWIQMyE/iHu8FnsZE18gtPPf4rf7iLnkXfY3vMetGlxZLzxILpOCWTf+xqWI/lYTxRT832W5OREcgIeuv55bHml5D72Hs6iaiL6dqZqwy5JL7MuR98jBWdZHaef+QfpL99NzMT+aNLi2NXzHg5f/zzeRhvRE/qR+sCVRI/rS9mHP1P+8WbkOjU5D7yBactRAGnsm/gEtpNlFKzcIPWVMC1x04awf9oS8l/8HGQy9oxo3VcCbi/O4lpyHn2XLZ3uQhltoOsi6QJHa04JzrI6TDuyKXnvJxQGXUjPPV+4k/ptR9kzej57JyykwwNX4641c+imF/HZnABkjltAydofOPnU30OLHy1549xx6UK8UfrlTk6++g1ylYLfRjyGs7pBGn/ue4PyjZkUrfsNW2EVKTeMxGd3ceTR99jU4U7M+0/R/fk70HVK4NRTH+Ozu/DZXFjzSs9yRdA2Lsb1zrI6rCeKseaWInp8dF18M86SGkAkc8xjbO91z0XnD33em4c63sieEfNwVzeiNIaTNfEJTjz+PvuuX8ruCU+we+Iikm8cQ80vh9gx4lEcxTWYdufQdLSQqu+yqPn5ED6znfxX/kVG8FugGQM+eoymEyU07MlFrtdgHNmLXcMfIe/pdSAIIc6W+lEiWVc+je1kGa4qE1t6/hVtWhxdHr0uxPMes53anw9S+OZ3obkUgKBRYT1RzJa02zh0w1L6vPvwefkm+Tx8U3QevrGX1LD98qdwVjVSu+1Y0D6kOa27qpHaHw9Svm4L+6Y81Wr+e2L+e3wpFPKAvQsbX32Sn/YcolYRC6JIwNaAryIHt7EzXdN78/Wbz/Phk/ewYtUrBGI64YvuyLvvvc+xYY/TvV5g/IxrOKRqbMMx59rHkZkv0Y52/Fm0OyXb8d+KgwcP8uSTT7Jw4UKWLl2K2WwGIDc3lwULFrBgwQIWLlyI0+nks88+Iy8vjwULFvD999+3yau6uhqXy8XNN9/Mnj17Qs9dLhdvv/028+fP5/HHHycrK4tPP/0Uj8fDggULeOONNwApkhPg1Vdf5fDhw6H0a9asISsri5ycHJYvX05tbS2//vorP/zwAwsWLCAvL485c+bg80k30Tkcjlb//jPYvn07q1atYtmyZcydO5dPPpFuwgoEAqxZs4b58+czf/78UPufffZZCgqklW6LxcKcOXNCeZlMJpYtW8a8efPYsGFDSBYvvfQSCxYsYP78+WRmZgKQn5/PkiVLWLBgAYsXL8bpdLJ9+3ZeeeUVli9fzgsvvEBtbW0rp+T58gfYuXMnixcvZsGCBbz33nsEAtKK5LZt25g3bx7PPPMMJ0+e/EPycG3dinrUqFbPvDk5iDYb6lGjcHz3HUJsLN7cXGQGA6oBAyj/dBsAotePz+IgenQG1Zv2AWA+VgQyGc6SWhqz8qj8ejfxUwfTeOgMmsRoAGKmDqb8/R/xmW0EXB4UBj1x142iesNOzFl5NO3NRSYIqOIiQ3Wyn6nAUVCFMkJPw84Tkj6OFYbKipk8iPrfDhM7dQhNh86gMOhRxUUSM3UIpl8PET15IKVvbURQKXBVmLAezsd6JJ/ajXuIGtcXx5kKVEFHaNS4ftSs3wGAz2RBUCkwTuiPI7+Shl8PIXp91P5rFwGXJ5RG1zUJbYd4ajbsQBWMmlEY9LjK6pDrNHhqGgHw2104zlSgTjBiHJ1B1YZdAFSu30l4rzQcBVXETh1M6Yc/ozDocJbVozDoQrKQyeUY+nWm5N0fkOvUVK3fhTLGgCouktipg6ncsJOEa0ZQsuZ7lAYdjftOSSvDYRqUwXrFThpI5eeSDgMOF6I/gN/pQd8pAZ/NiaFvZ0Svn9qNmcROHULM1MG4qxuIGpFO+Qc/SdEYFXUoDHqcpbWIgdZnTxpHZ6DQaajcsJPK9TvRJMcgqBTEXzeSyg07AWg6lI/CoCN6bB/qtx0nakQ6+cs+I3baEESvn7hpQ6jeuAe/zUnlZ9sQlAq0HeNRRhtwFNXgLKlF9PoRlArCe3WgasNOKtfvIO6KofjMDuRaFTXf7pX0oFUj+v1Ej+1D5WfbcFWZMB/Ol1bvgdipQ6jasJOGHcdpOnAaVWwkpu3HCc/oiO1kOYJGhSoqnKqNmcRPHSw1UhQx9O5I9aZ9GPp2wmdxYBzWA9Hnx9dkR98xHtHrD9m7z+LAcqwQ854cEAQUUWFYjxURe8VQzFl5+Mw2FDoNdZuygvawg9hpQ+jx/B24SmshEKDm2700HTqDTCFHGRVOzMT+rWRRvTGTqOHp1G7KQhSh6eAZYqcNQWHQIWhV+CwOan/cT8DlCeWhioukMeskXrM9pL/o0RnUbNqH3+bAdroC47AemA+cxlXV0KpdzW2r3rATdaKR8P5d8NkcyFQKLIfOgCBFe5yLiAFd8NtdnHn+U/wWBypjeNB+JT1I9nEmaL8SjxW/uZHIoT1b6Qug7IOfQ/3D22hDJpNR8Y9fEb1+Kj/fjjo+Suo7okjUiHQqN+xEYdBJNhEIoIo24G2yEzdN0qu33oK+WxLm/dKCWPHb37XoX+evn6fWTMm73xM7bQh+uwvR50f0+qnasJOajZkQEJEpFEQO6dFGX+G9OlLy9iZEEUxbj6GMMaBJiUHQqkJlBVyeNrKIGp6Or8lB7NQhlH34MwqDHk2yMcSbngYrMqWCiAFdqdmYSfXGTLxmm9S/RIgakU5VUBaOgkoUBj3KaAOKCD0+qxPz3jwCDg/2/Scw3n5VyOaFMB1+UxM+UxMyhQLXiXzpJ5cbwaBHrpf6lEwpl6KqxbP21MxzcVMknvLUW6j8YgeCSok82BebIZPLMY7qRe2PB5Dr1NT8dPB308nDtESNSEeTHE3R25sQvX4KX9+IKsaAOi4ST70Fy9HCkP0aR2dQG+xvdVuOEDU6g4pPt6KKjcRncVC1YWer/qaKi6Q+6ySexrPnbBr7d+bUO99TsyObU2u+Rx1jwFJQRfTQ7lT8eABnhQmAyCHdQ2UhyJDr1FR8uhW5XkPA6UEVF9lq3AIIS08NjauV63cSG2y/Jjma0qDdN+zJQaFXo4qLRN8tGfOhM0SNSKfm2700ZubhNduImzYY047jxFw+MMgBB5HJZcF2haGKi0STaCRu8gDKgmN7TIsxXfT6EP0BEq8ZzslnP0Wh16COiwyO6UYqgnYqVylBFNEkGnHXNREeXLAzHzyNcVgPqjfto/HQGZDJiJ02BE+tmbCeqVRt2Inf7sJ6ohhVdAS1mw8RMbBriHuVUeGUb9xLwpRBzWZIRO8OqKLCaDhwGsvJciJ6dQhGabblG2Mznznckv1NG4JMISdqeHqb8ejsnEOKlJf+V0b37j1wWxtAFBF9bmQyAdHvQSa0Pn0uYkAXSt7e9G/hjpZcDzIC/oAUBQsEnB6U0YbQ/EoVF4mn1kx4747UbsqS5J1XgnFsH6o27GzFI1Ej0hG9vpAs/A43xtEZ1P1yUBrzy+qIHNYT0etHrlPTdDgfRBHLsUIUBj3xwbmc3+HGcugMygg9gkZN7OWDpcWwJjuu0jr8TjfxN445r76a+4oiQi9FeeaWoO+aTMDhRhUT0aavRA3vSc2mfciUkmMpakQ6ANHj+uCzOKjcsFOKwhRkKKPC0HZKIGpEOhUt5rKGPhIXp945mcLX/oUyWurz9tMVF+SNc8elC/GGKeskxkHd8DQ5JDvp1QECIpa8Mkq/2Eni1ME0HspHbTSgNoZT+X1zv99B7BTJdhKuH43f7iLgdBNwukPtjxjYFUdRzUW53mdxYD54GkdBpVSvCD2CXvOH5w/KyDCqN0rffL4mO4JSQVivtJB9gMT5inAd9btyAMh/7RviLh9ExYad1PywH9HvR2HQYS+tRZN4NuhAnWgkrEcK+Ss3tOIbgPqtxxAUcgSVEoD44BzXXWtG1yEOAgEUeg3WvFJiJw4AwFNvwZDRAWtu2VkZBiNt5Vp1aF7YdOgMqtjI8/JNRQu+Icg3yqgwGg+cxtqSb+QCne+eQtUP+3HXN4Xso3m8q/42MzS3aJ6fAxw/dpzUlBSSYuJRKhVMHTMUq1+Bv0FaFBIdTag1WmRyOaJMjsPlIcIQhjzgQxMZz7atW/DKApSv387Ay8cSEVC24Zhz7cNZUtumr/1fQ+A/4L//NLQ7Jdvx34qePXuybNkyXn75ZUaOHMl330nbD7/77jvuvvtuVq5cyfPPP49KpWLmzJmkp6ezcuVKrrrqqjZ57dmzh1GjRtGzZ08qKytpapJI+KuvvkKn07F69WpWrVpF7969ufXWW1GpVKxcuZK5c+e2ymfUqFEhZ53P5+PEiRMMHDgw9HtcXByTJ0/myiuvZOXKlaSnp5ORkRFyZGZmZjJs2DAUiks77aC4uJhHH32UVatWkZmZSX19PcXFxTQ0NLB69WpWr179hy7Gyc/PZ+7cuaxcuZKsrCwKCgo4evQoUVFRrFy5ktWrV9O/f398Ph+vvfYad911FytXruTpp59GpZIOiD59+jQPPfQQzzzzzB/Kv7y8nMzMTJYuXcrKlSsRBIFdu3bR2NjI+vXrWbp0KU8//TQVFRV/SBaBujrksbHn/U0eG4uyWzc8wahY0WpFdDjo+/oDjPrtJfq8ci+a5Gi8FkdoEtG8BaIZzsoG1AlGUmdehmnrEUCahLgq6kPvuKtMaFNjWz0L+PyoE1tHSyqN4Yg+f3CLEZLTI1iWOjEKR1E16oSoUJ7qRCPqRCOxV4+g4PlPICBtQ/Nbzjpg3JUN6LolE9a7E9bDZwBQJRoxThjAsEPvEHfDGOx5peh6pOKuNJ2tn9uLOik6lMZ+soywvp1wV5gI69MJRWRYqA7NfwE0qbGE9e4UjFST5NZ18U30+/AxFGFaSt7/EU2iEVeFCVdVg/T/wb/u6kbK1v2KoFLS84W78Fkc1Py4H0TQJBrRJBpRRobhrjPjbbIT8PhQx0Wi7RCHu95CxICuDPttOTET++M2SVFG6gQjBESGb1lBzOSB2E+Vn5VhpQl1giTD0jXfETGkJ12X3okyKoyqz7bhrjJJH7RJMWg7JjDgm2eJmSR9+KoTooie0J9+Hz6GJiUGW14purQ4XBVnZeiua8LvcKNNicFjspB235VEjUin1yv3oTKGYw9G7XRZfBMyuUD8lUOp//VwSA9KYzg+uxNVtAFXhQl9t2RkCjmOkmpkCjnuaunQcWtuCcjl+J1u1MnRGPp2lrb9KBUh22lZL9HnJ2JwN+z5FbgrTbiqTGgSjSFbBji96isEjYrxB96k073TaDxwKjTRVkTo6Hj/lSTfPA5tWhzqRCOCVon1aAGRw9Px1JnxWexET+yPOjk6mEaPGAiE+pGrsgF9tyTc1Q0IGiUIslB7XFUmvGYb+u6tbdLXZCfgkyb0p59eR8qdkzGOzqDbM7fjKq9HrlXhrm5EmxaLOiEKVUwEMZPP8m6zTJv7szrBiLO0FnWikZSZ4zEfPNMmgrm5L3dbeheuklq8DVbkGlWoD7ZcWGjOHxm4yuux5ZYE2ys5MlrqQWkMJ+DxoQmmd1U2oIqLOK++mvUTf81w/C5P6DdXZQMBtxdNopFTT68jckgPeiy9k+7P3o671hzKUx0fQdSIdAZ/8zdiJg2EQABfkCNclQ2h/vV79dMkGtGkxqKKiSTg8Z2tR5UJ0eeT+uE5+gIRV1ldSF9yjYrOC2fgKq8PpdemxYJMxoB1C4gc1hNXZQPyMC0Bny9UJ1eVCWdJbai9cdOGIKgUIY5xV5oQNCo0iUZOB2XRfemddHvmdvKXfY6ryoQ6LhJlTDhynZrB3zxD5LCeeMtrUMZJOq9+4X3iF82m2+6/E79oNgGLPcSlqpQEFHFGUj94ljF7X2NCznuYdmTjKK5pNT64KhtQRuhCzjoAn9WJ0nDWudjMc8oIPeOPvB1ypv9eOl2HOLxmGzKFnK7zbyDjlXslB6JIm7FE0KlDsgFIuX0SPrMdAiKCWolcq2qlP6/Z1upDGkBlDEMMBHCUS+OWs0pyWnW8aSyeRhvKCD3jvn6K4VtWIAbEUFnhfaRFjOaymrdQtrRlpTFceuccubkqTK3Gh+RbxoWe2U6WETWyFz6bC5lKQcyk/sh16lDemkQjcq2KiEFdqN9yFFdVA16zHU2ikV5L7yDv+c8QAwFkSjleiz1UX4VegyragLuuCUdRdWg8Sp15GV6zDVeFiYDHh9dsQ5sWy+jtL+Opb5J4i9ackjrzMhp3ZYfq1Gy/mtRYwnt3IuD2Inp9qBOMrbjXVdWANpjm5OqvkGtUpN44mpRrR3Jy5VdoE6Nw1ZpRx0YQd1k/rir4iLE/PEfE0O5n9SzI6PXKvRhHZ2DakY2glJ/DI1K7CPgJOM0ojGkojB2CkfPg83pC74oBP4ImnIDXGXqmNIZLR5uU1YV09j/JHS25Piw9lbAeySGud9c0SmN/kOsHfPJEaGwW/QE0qbHoOiQg10h23lw/v92Fz+LE0cJxpIwxoAjTMvb4Wmyny7HmlaJJNBI7ZRD4RQJBp1RzfbWpwXFekDF0ywo0HeOwZhch12tCc7yU2VOQ6zUkXDsSRYQ+9GzEzlUIKkVosUEZFYZMIWfAF08Sf+1IxEDggn1l2C8vMj7nPUy7TkjHWwRtXt81iR5L7yTxhtHY8krxmu1E9O+Mx2Qh4/UHGP7bS/ReMwcCIs6yenRdEtGmxSFXqxjwyUIM/TuH2ic/hzfOHZcuxhua2AhEnw+VMRyvxY6z0iTZbZX0t8Mt47HklSKTC4z/ZRkjPluIoFWH+r1xTG9K3/0Bj8mCoFGF2q9OMOI1WS7K9ZHDehJ/7agQ1/ssDtTxkRj6dQ5x/cXmD6LXH5qPadNiQZDRZ+08oob1lI592LKcSTnv4be5aDp4ug1npcwcT12QczrcOYm6rUdDMu214m7ctU3gO8s3ijBNq37ZvICsTjTirDCFOMVV2YChf2d0HeJD0b3NvwW99aH+BSBTCHR44CqG/fISybdPDC4CtOUbZ9XZNC35JvnakeSt/ApNkG+0qTGkPzGDpGuGo46JQB6maWEfIt3/ditRw9NJvn1iiLcBzIKHWF1EqIykLr2QCzJE39m+FKaUYWk0MeHWOdy44GWeemoJAVMxgujntivG8bQhl+cte4mJjyPdZ7jgvKi5be1ox6Wg3SnZjv9WNDQ0sGzZMubPn893331HWZm0etSzZ0/+8Y9/8OOPP2K325HLf/++sczMTEaNGoUgCAwdOpS9e6UVp+zsbKZMmRJ6Lyws7KL59O/fn5ycHLxeL0eOHCE9PT3kpLsQJkyYwPbt2wEpInD8+PEXfFcmu/hpt71790an06FSqUhJSaG+vp64uDhqa2v56KOPOHr0KFqt9qJ5APTt25fw8HBUKhVDhw7l5MmTpKWlkZ2dzSeffEJeXh46nY7KykqioqLo2rUrADqdLiTvvn37XlBe58v/xIkTFBUVhSIls7Ozqamp4cyZM2RkZGAwGFAoFIwYMeKC9a6oqGDRokUsWrRIenCBmwFlBgOqESOwrl0bfCBDnpZGybpf2TNpMT6Hm45/nfa7ctIkRpE68zLyl37anPN5CjtPwnPrdZ53xIv8KIqgjI3AZ7ZhO154njQgqJUYJwwg/+mP8Qe37CCTUfXJb+wb9AC1X+9C1eaDVkPSPVfQlJUXSnPqkbfRpMbR49X7pQghn79VE0QR5DoNGR8+LpXlcIXyy3/pS/ZNW0LA5yf+yqHntEEM/VVE6ImZ0I+Ay8PRu1Yh16mJv2JIq/eMY/tQ/U1mSByiKCIo5IT1TMXbaGXfpEVS1MsNo0Nt9dmcHLl1Oeask22cTiIiICNm2lDsp8s5MXs1jsIqOj52AwAek4WDVy3BWVxN/jPr6LXqnpBTuuKfW9g3bQm+JjvqxOgL6lOmkBPepxNVG3bhKKrG73CFJpgABS99ic/qoHH/aaIn9G+THhnI1EpS756Kp87Muaj8bBsBrxdVTAQ9lt5J04HT0jlgofq0th25Vg3+AOZ9Z4+PEEPvSn9TbxmPx2Rl28A5lH+5k4gBXUEUcdc0kvf0P6jamEn9tmPE3zBasgekc/5K3vqW8N6d0HZOwlFQhRiciHMOZwkaJapoAwUr1gfr9wf6TIt/p9w1mcJVX2HPr+T039YR3qsDIMPTaGXXwDk0HcnHVVFP10UzWkepydrmpwouBpgPnIY2t6PKiBjSA099Ez6rMyirFj+fo3NBq0JQKEJb3polKsm3ReEt7LfVi+dtOCTdMl46f8rpbvObKIqk3DUZ2+lyjs1+hfwV61HFSFHDHpOFfdOexlFUzaln/kn6qnvOm/8fqh/Q78PHsJ8uh8B5OLWt6EJo1pff6aH0ne+D+gJ3TSNZE58g4PZSsvYH+rzzsHTW3HkyKVj9NZokIxlvzUGuVYc+nM8nC/vpco7PfoXTf1tHr1fvD8qiicpPtuIqr+fUM/+gzzsPhxz3AFG3XkH1C+9zZvRd1Cx7H0VsJAC+ugbOjLkL1/HTmD76BkGtZNeox4gY2AV9t6S2cjgPWoqxmeec5fVs6/cAcp2auCDPXSydTCEnvFcHRJ+f7EfW4ne4Sbvr8rYv0lrDMZMH4m204nd5Wvx6IRtomUnbd2RKOaLfj62ohqi+ndh92yqO3/saykg9us6JxEweiOj1EfA07/KQtclbFMXzj4fnQJsaS8Dnx13XhCiK2M9UUvbhZjQJUQz6fLG0fdsXaJW3OlE6o7Pq6+ZjekQihvaQokiPF51HOlI75To1ld9khh5F9O1I6szLsJ2pBKSzPOU6NeYDpzlw80sIWjWKcF0rMRlH9SJ15mUUvf5NizrJEDQq+n34GKefXgeIkq5ayFZsOYgCaTePw2OyUrc7h4KPNpPxt1sRRZGAx8f+u1/jh+73sOu6peg6xNNnzUNn2xEQOXzzcuxnKokY2CXk6GgJSfYCMpUeX0MpvoYSkAkgtF4Al8kVUlXdLW6nv4DO/h3c4SisxlVuasH1Un9u5vqStT9I3BaM0u334WMUrvqqTYaq2AhMwW2oLeXuqjSxq/8D6DonhvTa6ZHrcNeaLzxPC4jsn/gETftOEdYjBUErzfEr1v1K5rC5OEtq8bk8dHvu9tCzg9c/j+gP0P05aVeVTCZDUCs58eCbNB08jSJC38pJ2LKvZE1cxM7+D2Lo3QGZ6qy+XBUmjs1+haqvd0vzEERkcoHwPp0oX/crWZMW43d6kCmlObmgkKMw6PC7PJS+/xP93n+krT7Oq5vf4Y1Q5G3L36S/KmM4AZ+fwo9+wVFWx7aJiyn88JfQNueIId0JeHw4CqpalSme01fOLbeZ663Hiyj78KcQ1we8Popf30jdTwdCXC9ozn6DnTt/UIRLfcVd08iugXPw25xUfb2b/u88jEKnYffEReya8ASCWkFYz5RW9UieMQbR56fy690oI/TETxnM6aXSOfaxkwfiNVkIeLxnE8hkbe393AfNTRZkdH96Jvmrvjo73p3vOyEoaPOB0+Q++i6HZ75E6qwp0vj2J/im8KPN9P7brdI2a4+PxsOFZM54kRPPfEL08J6tZLj/qmc4PHMFzrI60mZdjjKq7XeeKIoI4bEQ8LW5ed5ss9OhYye2fvIW61c8ztLnn8cT0YFAIMC2A9k8Z+nFQlsPRET2KxvO2/CL2Uc72vFH0O6UbMd/Kz766COmTp3K6tWruffee/F6JfK/9tpruf/++/F4PDz11FO/G1lXUlJCVVUVL7zwAnPmzCEzM7PVFu7fcwS2hEqlolevXhw7dozMzExGjhz5u2l69uxJXV0dubm5BAIB0tLSLvhuWFgYdvvZaDibzYbBYAj9W6lUhv5fEAT8fj9hYWGsXLmSXr168fPPP/Puu+8CIJfLQ4NUs+wuBJlMRlJSEitWrCAtLY3PPvuMr776qu3HTAuo1eoL/na+/EVRZNy4caxcuZKVK1fy+uuvM2PGjD+cB0BycjLLly9n+fLlCLGx+OvPRihqr70W4wcfEP2Pf6Do2BHH118jWixS+eHhBEwmabsOUL1pH2Fdk1AadKFtmmIg0GpSHdG/M8YR6Ry6cxW+4LY3d5UJTXIMCdPHou2YQMTQnrjK6tEkx4TSCQo57urGVvX2mqySg6d5i1aLstxVDeg6JYTSqBOj8VQ3IJPLiRzZi+EH1tBr7aPI9RoiBnWX2qOQkzrnGqxH8qn/8ewZqZ5KE+okKYKt9pvdqBOMOE6VoU6KRqaQ0+vD+ThOl2HZlxdKEzmmT3ACrcJ2ohhPgyVUB3ViNN76JjI+mk/N17uo/3E/XpMVhUFH6t1TGL5lOYO/XoLXbCN6bF8pYiM5OhQdqUk0Ej2+LyN+ewl9jxSQydAkGan5Yb+0TUkmRRe5qxsxju5F9bd78ZqsCCoFnromXJUmvPVNOIprALDmlhKe0SGkC4VBh7u6kZpNWajiI8/KMCkaTXIMhkHdiLtyKLbsIjTJMciUCvTdk1EnRuMuq8Mf3JJkGNQdRbgObUoM7lqz1IYkI/aCKjQJUTjK6tAEIwMBaWVZp8Zd04i70kTUiHS0KbHETByAGBDRd0sOvSvXaaj8cjuGvp1RJ0WTMutyBq1fgiragKfeiqFvJ7SpsWjT4ogano6gUpDxxoOoYiMQ/QECdrd0BuTsV1BE6Ai4PFLUbdB2kmZexvAtKxh9aA0ylYLKL3dIEa5J0WgSo6UIwyRjSDaJ14xAUEjbk6s3ZaEyhuOqbiTg8aGM0KNNjiF+6mDkGhUBp4eA04MmOUaKMK1pxFvfJF2oUSh9ZPjMNil6M9iPIgZ0RaZUMC73fWIm9EdQnm2PJjEaZWQY9qBNNkNh0CMopEsCEmeMw3ZSirroNO86lFHhBNweNMFtzprEaAS1EkdxLfouia36WHN/dlc1EDGgK4JaybEH30LTov1ny9TS8ZHrSbptIpEj0tF2SsTQtzO91jws2X+dFE2fPGsKQ7a8zKD1T4Ego/eahxh94E1U8VHINWpErx930O6b6yGoFLiD6TVJxlBeLd8DMPTrQtLN41FGhUt9I/ibJsmIwqCjz5sPkjZrCtbsIjTJ0dJxAGoVmiQjrrJ65HoNMrlAxqv3oQjXIVMIKAz6UB6h/nWR+mlTY6VIp7hINKmxkqyb65EYjUyhkKJOg7Y7fMsKOj92g1Tf1NiQvpBJW3UV4Vo0ydGIHh+OwmoElQJNaiyKCD0Dv3gSv82JoFCE6qRJjKbpwGk8JiuHblhK7ff7CHh8KIK6VCdFE3B5cFc3kjhjHJZjhWiSo6n5LouIAV3QJEbjKqvHeqIYpTEc6/EiHMU1qLum4q2VInQjr5+IIjaKzpveJOaBm5CpVMgNekSPD7/ZiiIhBkfmMZzFNajjImnYk0vkwG4oDTrS7p7CyC3LGfL1EnwWB9oW+lOEa0MObYDosb1xFFaj0GtIvXMShj6d6LZw+kXTpc26nD5vPBAaD7SpMdRs2ic5MIL6awm/wx2STeTQHkRf1h99l0QGrl+CKsaAtkNcK/0pI8NCeXSYPpqwjvGM/WIxMkGQLnABOt06AUEu5+Bj7+OsaqBm2zH8TnfIkTBw/VP0evV+lFHhaJKM9AlelqHvnhzKu5lrmseHxJvGou0Yz+Cg3DTJ0biqGki8YRTqhChyHl0bGicASt//CZ/NycEbluI12/E12ZHJBYZvWU7UiHQUBh0Vn28PliVF1us6xhE3ZSCXHXiDAWvnEj20B9qUWMZsXc7oLS/hd7iR61RUBbc9GjI6kPHiLACc5RKnR/TpCDIZqtgIXBUmmg6fodmR4DFZURnD6fPKfRy6cxVyvSZUX3dNI73eeABVXCSd59+ATC5HplK24V5NohFndSOdZk2m4y2XoYoOx1Vjxl5YTWTvDriqzWjiozAfL8LvcNN0vAjb6XLkKiWKSH2IVzVJRlyVJhr25CJTKlrxSLMcZUotBLwI6jAUkcnIFCpAhkIpORxk6jAQ5PitUkSkoDGgiExm0PolIAhoUmP/x7gjZPsGPXKNiuFbV5A6awrO0lp8dhc132WhCNeijo/CVVYf4vqGXSdwFFajjAxj6OYXUcVF0mHO1SGbclc1hOpQ9dXOkNyb66sw6PDbpSi4sJ4pUl9Mi0PXJZHoCf1RJ0Uz7NflaFNicZbWhuqfMutyDIO6oUmJgYCIJjlG4vGAiCrGgHlPLoYBXUPPvPUWBJWShOtGMXzLCrxWBz6bC2+DFVd5PYgiqnhjSDYt+4pMLuCzOLCdKkcRrmX4luVEDOqGPyjPqn/tQZMQhTIyDGtOCe7KBgz9OjN8y3KMozKQCQLa1BhclSYsx4pABqYd2YgBEWV0eBveaNaxTBDQdownYlC3NrrTpsbR+805XPbbi7jrpSMvPCYrSoMebVI0rupGOtw2AblayaE5a3CU1qEI19F59uX0WjwDdVI0PpuTyKE9UBrD6ffxfMJ6dcDQtzMR/bsEbcskHb1xDtfL5AKps6aEbMpZVB3iemWEHsuxAmm3T5DrdR3jWs0fdF0S0abE0mnedcjkcvTdkhE9PryNNuQ6DfW/HMJRXBOaPziLa0CE7k/cxOgtyxn29RICXj/GURkcffAtwnulEZ6eyrE5a/AGvwWihnYnZnxfdB3iGLz+KWIn9kfXJRGf/eyifVjPFOKuGELH+6/AXdOINjlamqdE6IkY0IXqjXuxnSxrZa9Kgy7kjGs5b3EW15A08zIGffkUqtgIBJXivHyjTTTiCvJNhyDfuIN8ExHkG218FPq0WAavfZihHz6CXKOi2+KbUMVIF/i5axolvqmop/bHA8DZuUlkQEWdo4no8X1RpGQwZupf8MvkKOK7IYRFo0jtg1+mZPCwkYjWWtISY0mKiaSwshY/AmkJsYSLCnRJ0XirzBQp7G3mRc1taW7b/x8g/gf895+GdqdkO/5b4XA4MBqlQXzHjh2h59XV1aSlpXHttdfSuXNnKioq0Gq1OJ3O8+azZ88epk+fzpo1a1izZg1r166loaGBuro6+vbty88//xx612aTBhyFQnHBcx9HjRrFtm3bOHnyJP3792/zu1arxeVytXo2duxYXn/99d/dWp2RkcHOnTtDzsAdO3aQkZFx0TQWi4VAIMDw4cO5+eabKSqSogZiY2MpLJSi7LKyslqlyc7Oxmaz4fF4OHDgAD169KChoQGVSsXYsWO5+uqrKSwsJDk5mcbGRvLzJWee0+nE7/fzezhf/n369CErKyu0dd5ms1FXV0e3bt3Izc3FarXi8/na1PVC0EyYgDvzbASEc+NGzE8+CXI59nXrUA+WzkNR9uqFaLHgr64OTUJixvTGdroC055cEq4eBkBkv84gimjTYtF2iCPtjknkPPl37EHnC0D95oMkTB9L9YaduKsbsOeWUPPNbhKmjwUgrHdHxEAAT625TX19TXaMY3sDkjMCUUSTFkv9b4eJmTSQus0HiRjUDZ/VgafWTNHyL7AczidryByKV2/Ab3Xid7rRpMXR4/UHUUSGUbD0k1ZlWI4VED9jHABJ90zD73TTsO0o2s6J9Fz7KI6CStSJ0Zh+ORhKU7dpL3kPv4X9TLm0jUsEn9WBJjUWn9VBp8W34DhTQfnas2e1NuyRzs7MmriIhl0ncBZVI1PKqdt8iLS7p+KzOtCmxuCzOih+41uO3/cGnhozluwiOjx4NdFjeqPtFI/XZMVTa8ZZaUL0i5IzaVBXfBYnUcN6SBN+mYymQ9K2Gr/dGTp7Sp0UjSCXI2iUaDrEISjkWI4XIFPKibt2JIUvfk7ew2/hd3pwFFeTcs80KSKwqhG/1YHo94cmf6atR/BZHdT9egTRHyBp+liSZoxF9PrwO9zUbNxLUlDHEYO64rM6MO06QdTwnrgqpa0mZ174jKqvd2PNLSHh2lHoOiWQNPMyAl4f+k6JWE8UoeucQP2WI+yb+iQ+qxNrbgnGURnUfLuX0o82Yz1RjKfegjWnBE9dE5Ej0/HZnTTsOkHnBdMRfQEiBnbHZ5P4pW7zQdRxkZx54TNEv7T9LmZCfyxHCgjrmUrA7cHTaCXx2pHUbD4ESB+a1lPlJFw9THJqyWQ07DuJOiGSxGtHcurFL6j8di8Bt5eajXtQROhImD4W44T+4A/gt7swju9HzTdnF3b8DjexVw8HIGpYT0499Xe2pN7G0TteJuD1Yc0pQZsWh+j34zXbMG09hq5zApq0WGRKOQnXjqRx30nirh6Ou7qRjnOvpezDzZx+9p84i6uRh2lJunUCEYO7Ifr90tb51Njggfdn0bAnl/irh6GI0KNNjaV03a+IPj8J146kNtj+ZpS8sZGmA6fYnjKTopUbCLg8NO45QflHP+O3OvCapAWNio83c2DiQjJHPYZ53ylc1Y3sHvJw8DZcE7a8Uuo2HyQxZB/dgvYrndeVNGMcph3HQ/pqfi/1r9MQlAp2DZpD5qhHQSGQfMckZEo5SbeMx1lWR+a4BdgLqnAU15I0fSzGMb3x253IBAHR7yfppnGUfbiZY7NfwWd1YskuInJoDwA6PnhNqH9drH69Xr2PpiP57Or/ADkPr0EepiVx+lgiBkmyFn0+zAdOt7JdT70Fa24JHR68Gnd1I12fvhWvyUpYjxRc5fUkTh+LMjqciMFSWX6bE5/VScPubEw7s1FE6KjbfJDUIFeE9+4o8V5dEzGXD0T0+Gg6kk/8tSNJuHYkyqgw6n4+iLu6EWepdLu0cUxv3NWN+IJ9ueqrXSjCtcT9ZQS6zoloenWh8dMfJO6tacB9ppTCqx+m5qUP8FvtaHp3RW40oB2YTsDpQh4Tia5zAu7qBqLH9sGeX0nDnlw8JguZExdh2nWCms2HWvFAwO09G6WOFNkUMbArDVkn8ZgsNOzJwXqy7KLpSj/+hT3jFmA+nI/tVDmdgvyojjbgMVmliK5z0Lgnl7irh5O/7HPqftzPqaf/weEZL2A5mo+r0tRKf16zLTQelWzYja24ht8mP0njsSJ6PHAV8Zf1pdtfp+KsbsRRWkfl5kPEDOuBTC4gaKWFidKPNrOz97007snBUVRN9n2v4yisJODx4ak1txq3mvuhr9GGs7iGhl0nqAu231XVQOKMcdhPV6COjWiVRhVjoGFPLil3TCL+iiEojeGUfbiZMy98jtdsl/T+l5FEDOoaatepp9axdcBDbBsylyP3vUH9nhxqfjpA/hvfsnviYunWd48fV1UDcVMHIderybrueXaOmU/NTwdJnj4WZ4UJ0S/dFO2uNZP4l5E0HpSONtEkS4t55V/uwF5YRdKMcdT9LI2d2g7x4PWzq/8D5C38AE99E3FTBrXiXm+jlZRrR1D9yyGKPv4VW0EVDftP4Wmw0eW+K/A7PVhyS/A73aFgIV1aHGHdkxEDARp25ZB0y3gUBh1JM8ZSv+WIdJbx9mNtxiNPrVmKWlJoCLis+MwViF4XoteJPko6RkGujUL0e0GU5rYBlwWfuYKsiU9gOVpIhwev/h/jjpZc37Anl6I3vsVeUCU5WBQCxjG98dQ1IWhViH7pGBKfVTpjWdc5Eb/NibOsjl39H6AxaFOJ08dSt/kgnR65joDTg6BShmShjJZua2/ck0vC9aPQd01CFW2gfutRdvZ/AE91I9bsItyVJvIefw+v2UbNxkySbp2AwqDDcrwIe14pjvxKan/Yh65zAuEDuhAxrAdyrRq/3YX9ZFmrYz4chVVYs4vImvgEXrMduVaFoFVhL6xC0KiwHD7Tqq8oo8Mx7z9F/NXDEDRKYicPpOaH/WRNXMSZFz5HEaYjafpYUu+ZKt3ebbZhyyvDVWnCtDObrImLqP56N+6aRjo8eDW1Px0k7e4pkrMzTIugVOA1nb1Uq5k3mselyvU7cBbXnFd3zrJa9o57nG2TnqR2+3FUEdK8qym3FASBiIw0Os++nFNvfIvf6UEdG0F9Zi5uk5UjCz4k4PZS99NBBKWC7Htfw1FUjbOoGsuJIuz5lXhqzViOFKDrnNCG68s+3Iy9oIqStzchD9OSdt+VuKsbEf1+fFYnpu3H0XVOIHJEOrrOiUSNzGg1f9B1SeTMC59x+tl/4q41k3DtKJTR4STdKs3H/HYX+q6JeBqkMV7QKPE73dgLq9g9cRH2gipAxFVRj8oYzuBPn8BeWE3jgbM7UE4v+4LtA+ZQ8/1+Ct/YSN2Wo1hzS5EphFC/dJbXU/bxrxS/+yO1Px0M9dmA14fo9VOw+muSZoyl5uez8/GGPbmE9UgO6aju54MIOjWmHcdRx0Wy/+q/4alvwttgPS/fJP8O3zTlluBzuvl16Dx+HTKPPTcsw+/2cvJv/6B+23ESbxiNXK+R+GbrUaLH96Vuy5FQ3fv060NpeRkH31qP/fhvzJo5HZ29CtFjJ2Az4TeV4vO42bljOzJ9FCazhZLqelLiorGZqjAkdcRDgMQZ49i1ZRvxfk1bjgn2j2b70KSd/5iudrTjYpCJFwurakc7LoKbbrqJqKio0L+vuuoq4uPjWbduHUajkW7dulFQUMCzzz7LRx99RE5ODoIgkJyczJw5c5DJZLz44otYrVbGjRvX6lzJOXPm8OSTT5KcfDZ6ad26dURERDB16lQ++OADioqKEASBG2+8kWHDhvHJJ59w6NAhOnXqxNy5c7n99tv55z//CUhnSd57770MHjyYBx98EJBu3N60aROLFi2isrKSV155BZlMxuzZs0lPT8dsNjNnzhzee+899Hr9BeXg8/lYt24deXl5yGQyOnfuzOzZs1Gr1Wzfvp2CggLuvlu6mWz58uVcffXV6PV63nnnndClMTNnzmTAgAFUVFTw6quvotFo6N27N7t27WLNmjVs376dw4cP43a7qa6uZvTo0UyfPp2jR4/yySefIJPJUCgU3HPPPXTp0oX8/Hw+/vhjPB4PKpWKp59+OnROZHNdamtrWbFiBatXr75g/iBto//mG2kLlFwu5+6776Z79+5s27aNjRs3EhkZSceOHQkEAqG8LwTbBx9g/+QTtNdcA4Dzu+8wLFiAeuxY/DU1CDExCDodvvJyLCtWgN+P4qHF6Lok0XjgFEfvfxNlpJ4Ba+eijAzDkl1MxVe7SH/mNtRxkcgUAvaCKimKKRBg72DpoqDhe19HmxYHcgFPfROFL35OeJ/OJMwYi6BWgUzEU9tEwcoNxF85jOrvs+i6cIZ0iYwgQ/T6qf/tCJVf7aT7M7chkwtSREZ0OIJaRc367RS9+DkA3V66W3IGyaRz+Upf/4buK+9FkxyDu7YRb20TiqhwTJv3U/DkR6R/MJ/IURnSJQRuL3n3vUbj1iP/H3vnHR5VtfX/z5k+k0x6L7RAIPReRZoF67UXFPu1cQUFA6JyRUAQsCsiYu+CXhAUQek1AqElIUBISO+ZZHqf8/vjJAdiaOa9P9/rffN9Hh6ezJxz1t5rrzb7rL0WiY9dR8oL9xDwePHW2/DWmDHvzcWeW4KgVZN4/5Woo0IBEP0BRJcHr9lO6fs/0e31x7AdLUKXHI27rI7jc77EfrKcob/MR2nQ4nd5aPjtOJ46K+FDu6EKkbL5vGY7OVPeI2X6rRyd+j5J94wj/uZL0CVHIygEfDYXB+5cgHl/Hj3efIzoK/vjt7nw2ZycXPAtnZ66EXVYMM7iatRhQQhqFc6iajwmKxEjuqOOCMHvdKEJMyL6A9RsPICxR3vUYUGY950g697FAPT8aJpUb0+pkOpmldWS88ibdJl7HyEDuiAoFYhePyWf/Urx+z8z9Jf50pEfQcBvd3P44Teo23yYbgvuJ/GO0TjLasmetARvg43eyyajjQmTak5V1EmdNKcsZeAPswnuKh0FcpWbsB0tIjd9OX0+TUfd2Dm7+ud9hA9Nw5ASj6BU4iqpIWfyu/T+4ClMO7OJu2EE7qp6BJVSqlMaGQJKKSNRUEpdlvMXrySkV0cSJ46TdKCoGnV4MAqNSnqjrxAI+AKUfr2F8EFdyZr6Pob2MfRY9CBB7WNBIWDLK0cVpJWOBCoE1KFBMk88dRbqNh0k9m/DUQbrEH0BnCXVnJjxAcmPXisV2e/f+fRmttlO/Z5csia9jdh4zHPMyY8BqdyAq6yOrEfexHK4gKhxfem1/Cm8JgtlX2ymctUuei2bgjY2HKVBi6u8joDLQ+6MD0m8cwwJd4xGodMgen04iqvJm/MFcTddQszVgxEUgtRl96MNxF0zmJCeHRAbM88EAazHStFGhTSOU8Rbb+O3kVNJeW4CkWP74Hd68JqshPTrjLOoCndlPcHd20m1YP0BChZ8TeF769C3j2HQT3NRhwUjKBUcmPAypsYjg5fsfwcQ8dlc5C/4ho5P3YQ6TFoLQaVEHWHEU2PGUVCBLikKXUIk3ga7vCnjrqwndFAqSoMWb72Ng3cvwnK4gLDBXen35QxEfwClQYunugG/3YU63IhSr5EaZpXUUPjuGlJn3YUmOrTxGJlI5m0vUb8j+5zj08aGo0uIxJpbBH6xUV7rCBvaDaWh8ah1QMRrtkm1QjsnNFuvQT/NRR1uRBDAUVSNr8FG7owP6fPRNBR6DapgPe6qBnkDqqnLtiYqVDq26vbiM9tAoUT0+VCHGyn/dit1Gw/SdcEDaOPC8Tvc1O/IIWvS24T2TaHrvPvQJUejDNLiLjeR9cib6JKiSJl+G6rwYLTRYRAIYM84QvG9zxN+51Wo28cTNKwPgkaNtkOClGmsUiAoVYg+H76aelSRYbhqzGgijBR/+isn5nyFvn0MfRr9gzWrkMOT3qHbixOJubw/2rhwAh6fVOvX7sJ2ooysyUtJbrJzceGI/gC1W49w+LG3L3ifJiqEXu88TnBqkmQf7S723yHZR010KKP2vy3VEfMH5MxRVYgBa1YhWZPeJmxgKu0fvxZXSS1xt1wi19xr0reu700h8epBCAoBV42Fkx9tIPWRq9FGhYAoYjtVhd/poe7ASaKHpSEoBASvj+p1e4kc00fmgafeSvSVA1AF6andfIiQPh3xOz34rU6OPPQ67qp6+nyWTtTYvpLtcnk4Puszgru3I2niOGlDvbEGbc3Ggyh1Go5OfZ/e709BExOKLi4Cr9lOw74TZE16hxHbX0GhUaPQqRttp4CzuJojj7yF5XABXgQGfTmd4q+2kHznaHKe+5T+y55o1FElzrLaxszKIBRKBfaiagSk+nJV6/YTPrQb6hBD4wsacFc1YMsv58jk90idcStx1w2Rs7D8Tjfbej1CaN8UBq2dg8dkRRWsQwyI5M39kqCUBCLH9pHrU4s+P4VfbyNicFcOTX0fQ/tY+i58AEP7GBQaFaLXh72ompIVO+j0yFVoQoNQqJXYi2vI+ce7eGoa6Pvp0wR1isfv9uCuMFG5eg8Fr/2LbgvuJ2psX/xONzlT3sNyuIAxOfNRGMJRaCQfI/rcTJ02jZFjr2DQoMH4fD4KTuYxbuxoAl43Ks/L2wABAABJREFUglKF31bD1rTpzWyb3+nhwJ3zsTRuzv7/sB1n2noxIMr6bDlySs6MFf0BnEXVVHy/ndRZd+N3uhEUCvwuDzlPLCFydB8ix/ZBFx+J3+nGVWHi6JSlpEy/jcL3fiT1hbtR6DTok6KkpjPHy9DEhCIoBLmZWOK9l+OpNXN4omRvey+b0thoRcRdaaLy2+2ceu17en8+najL+gEC3gYr5n0nOPb0cgb9sgC/zUnA68NTa0YdbkQVrMeaVYgqPIjwIWmIgQDOkhoUamUzXVFFhtBr6RMY2scgKBU4CirZc/lMRI+PPh8+RfiI7nLmnKu0lsMPvYHlcAHGHu0ZuPqfuCvrceRXcPKV7xjwzUzUYdIxW1dZLT6Lk4I3V9FryT/OajfO5peMvTu2sBtp700h/upBKFTSySuPyYrHZCM4JY6Az4/o8+Msq8NjtqONDkUfF4GgEDDvP8GBOxfQ9cV7iBzbB1WIVHtaqdWQefMcUqbfxtGpyzD2bH9BW68KNUBAxFVaS+nnG0m4bRQKvQZ9UjQek4WSD9afN37o8dbjBKcmSnwsN+E1WSn5ZiupM2/HVWGCgEjt1iOED+mKOiwYbUyYtKmsU0s8FQTsBRXyKRVPrYXsqe9L2Y/tYxjw5Qx0iZHUbjyEp95K1Kje0smTcCkrWGyswVv1014ihndHFx+B3+VBEAT8Lg+OwioOTFyMGAgwYtPLjSVaBAIeL9v7T0Jt1NPn46fRxkegCtbjbbBx6O6FJNwxuoW9KfqdvelzDnuTfPuliD4/huRoLLnFlL7/M5asU/T9eBpBnRPwuzy4K01U/GsXp95Y3czefPXwC3xekYk2IZgbxgzl4ZuvpJAoEjp0IUgtUH00g2cWv0et1ckLs1+krrKMsd1iEf1e6oPb4/MLnDx6jE+enMttDXGoUdBtwQNyLHZ0ylKpGShS1/LUufcSlHJx5VT+qljQ/u7/7SFcEDOLvrjwRf9BaNuUbEMbzoGMjAz27dvHE0888b89lP8aVJ2nNue5kJkb1ypaulb0HvNfTHGts0DdClqK1pE6awmoC8HDhWu4/rvw+1o1FwtlK+7ztTLZv7Vj/LPgbaUctkbmofVy/2fR0vwF5iW2gtZ/uhz+2UgMtl34ot+h2Gb8/zCSfy9aY9sAzL+rLXgxCA2c/bTIhdAa+W0tWmPfWqsr6lbcZxda5y8N4h+3U2Ny5reK1tYeM1t1338jWnvkrzVe5c/UE2id3LdWfoPEC5+o+t9Ea+OiP/NIaGtsvaOV66Vvhb0Z9ev9raK1/fKP/vA9l1d92ypafxW0bUr++9G6dsJtaMN/OT766CMOHjzIzJltgV8b2tCGNrShDW1oQxva0IY2tKEN/9cRaHup/G9H26ZkG9pwFjzwwAMtPvvggw84fvx4s8+uvvrqC9acbEMb2tCGNrShDW1oQxva0IY2tKENbWhDc7Qd325DG9rwp+GX2Dv+NFoa/vhRlNYec1b9iUfF/8zjQ3/m8dI/8/hra47be/8CfeFaKxv/revchv9+/NnHKVuD1spva44rtua48p+N/3Qf1lrf3Npj+q3B6JwFf/ie/9Yj362Vp9asV+sKify5+CvIb2vQmrgNWhe7/Zmx1F9hvYbeaP7D9xjfW3/hi/7CeKn9Xf/bQ7ggniv68n97CH8IbZmSF8CZzVJag+rqak6cOMEll1xyzmt+/PFHvv76a5YvX47BYDjv8/71r39x0003yX8///zzzJs375zX5+fns23bNh544AFycnJQqVR07dr1D81h69atHDp0iCeffFL+zGKx8NRTT/Hee+/x4osvnncMfxTvvfce1157LUlJSRd1/YoVK9DpdFzf2DzlPxlnjvXbb78lLS2N3r17X9T158O2bdtYs2YNoigiiiJjxozh+uuvZ8mSJQwYMIChQ4dekK//Ez5u3bqV6OjoC3Yd17eLpveyKajCghqL/b+D6JU2D7u+dC8Jt16KUq/BWVrLkYffxO9w0/v9KfL9hvYxFL3/M1Fj+qDvGCsV+K5uQBcXgc/qIODyoI0OI2/Bt1Qs/UG+b9D21zB0TkD0+jlw7fPYsk7R9Y3HiLlhBIJCwF1uovTDnzm1fAMAKTNuI2b8AFAq0cVH4K23YTmUT/nK7XSdPRGFTgOIMq2ypWtkWoO3v0ZQ53gQFLgr6ij7eANFb/9AtzceI+ry/nhqzewd9TRdX7qPqHH9UAbrAAFPVT0AVT/+RvwtIxGUCsq+3Ezh29I8+n71DJEjeyKoVWRNWkLl9zsBUIcHM2zzQrRx4fgsDlwV9Si0qmb8NXROoPfSf2Ds2QFvvQ3TzpyL4n2fRt5r4yNQhwfjqbPiqTWj1KqxZJ3CcuQUqbPuYmvaQ3R54W7ibhiOIAjU7znKwbsXookOo+c7kwju3h51iB5RBGdxNVkPv4k16xSRY/rQdd59CEoFpV9upuqHPfReNgVDpzgEpQJnSQ2OwipyprzHwNX/xNg1GRQCzrI6fGY7xu7t2Pe32bR/+GqCuyWDUono9aJQq+QmI5qoUAI+P/bjJajDjfidbo5PXiLLQOyto6RGDl4fpR/8TMEcyd53feMxIi8fgM9sw2d2oAoLxpJ1isJ31tLvi+mow4MBAXedGV+9jZzJS7FmnQIgckwfur38oFwI3rQji+xJ79Bp6s1Ejx+IoWMcCq2GgNdLzpT3qF6bQffXHiFsWBq6uHB8NhdlX20mYnh31GHBiH4pGFdHGFHoNAQ8XvwONwABp4eAywNAcI/2+CwOlEFaEKUO25m3zyd6XD8S7x6LoFGhDtbjrqon99mPSZl6M6qwIPx2Fwq1SupKKooggN/pwWe2U7v5MDHjByL6/NhPlGLs3anFvDrPvIPoKwagS4pCoVUT8PjIefI9BIVAh8evQxmsRxcfgaBRUf7tNoJTk1CFBSF6/VLH14CIp9aCq6yO2GsHo9RrpE7ZtWZEb4CqNXsI7ppExMieKA063FX1+GxOdHERoBBwldbgqTGTM3kpKc/e0UIOu869l4QJYxCUShADeBvsHLzz5YteL21seGPhfnCW1pD92NskP3Bls/UqenctlT/sZvBP86QGWYCjqAr7sRJypiwlZcZtxF4/DFWIAXdlPdqYMBR6jdRMxutHZdTjNdsx7cwhtG8KKqMBv0NqIuUsrKJu62FS59yLoFRgP1HGb1fOJHX2RKLG9UMTEyYVxfcHqPphDzmT30WXHM3wXa8jAIJaScDjo2bDfjx1FuJvHolSp5GaUKhVuEpqyP7HEoJSE+nw+HWowoLQJUSCIOAoqGDPqKdJnT2R+JtHogo1SE0YAiJ5c76g5MMNCGolfb94hohhaQhqJT6bi7oth8ie9A6D180juFs7qYGT14erqLoZrTNlw2dxULf18P9IpjiPrvjP0BVjj/a4SmrQRIWCUqBmfSaeOgtRY/qg0GlQButQatX4LE4y75iPNauwmQ8z9u4IgD2vjOwn3kX0B6TGFeHBBNxeDty1CHdFHb2XTUEdFoQlqxBDShzuChOH7l4k23+/041pRzbtH7mGrWkPEdKnE73em4wySIfHZGX/XQtJumMUCbdIa+YsrcVZWsuJhSvo8dJ9qMOlBk4Bjxd9YrSkT36pOZjf7iJ3+of0fOdxglKTEP0Bcp58j6pVu2S5b7K/VT/9JtubgNeH6A/IDSgCLi8+hwuf2YGrtAZdcjQKrQZBISAGRHTx4fjtbky7svHUWYi5ciDqcCMBrw+FWomzWJKvJn3rvXwKMVcNAlGk+uf9si9KefoW2j9+LUqtGhQK3FX1HJy4CGtWIe0euZqkCWNkWXdX1hPw+tEnR0nNVUprUBuD8FrsWLMLW9gAfbsYer//pNx4QlApKVr2EwqNiqhx/Zo1nij5cjOn3pZ8etd/3kXM1YPQxYVLTYA8PpzF1VSs3k3CzSPRJUWi1GkBkYzLnsFnddD3k3S58YTo80u+s7oB055cQvumSI1uGv2FNiGS3sufxNijA4JSwHa8lL1XPSf75gGrXiBsYCpi4LRuaxMiUYbEIyiUoJBepFZWVvLMM89QW1PDj2vXgFKN31yG6POAQoXSGMOIPW9gyTpF9qR3ZNuhCjXItv5ifNgf08utBKcmoQ4LxlFUjSrUgKF9LKpgPX6XB5/NKdP1miwM2/Ea9hOl6NvHoNRrcVeYsGSdwlNnIfbaoVKzF60ad7kJr/m0z1Vo1Qz+eS5BHeMRVFLzmRPzvpJiNb0GdeN9TXrZ8NsxAEad/BiFVo0YEHEWVfHbpU+T+tJ9xFw7RIoVXG7UocFsT3sIr8lKcI/2dF38d1TBevRJUXgbbDTsP0HtxoOkzp4oNZ5rbGrnKJA63jetcc93JqGNj0TfLgpBUOCzOTlw+0vokqJJefoWgromyfM6Of8bOk29SWrAExaEu8KEoFBQ9eNvqMOCmsWNgkKQGqmY7QTc3mbym/bSvcTfMhKlXisVIxdFardnceih10GEvsunyPbO73RT++sBsie9Q/fXHyXu+mFyo0FBKelK3otfnFM2WutXRK+fLv+8i8S7xsq2Jv+1f5F0t9RRXVArUTU2YRLUSjIvm4Etp5C0pZOJunoIAN56K6LHR8DtJeB0o+8Qh6BT4zNZyX38LWp2HyN17j0k33cliGJjo8dcgrok4Xe6sR0vbaGXTTIVnJok6b3by74bXsRyMB+Agav+KetlzcaD6BMiG3/XnCL7iSUM/mke7koTzqJqosb1QwxITeK0sWGogvV46q1S/PNvsDeSj5Eaf4Zf0h2VXoujsOqs8wLotfzJM+zvPrIb7W+np2+h/ePXyQ2Syr/eQsTIXghKBVrBghARg2htwDH3Ufn3jiKpE7r701EkdCBQW4Hrw5cJFJ5AN/Ep/tvxV3hB8VfDf37qx18cNTU17Ny587zX7Nq1i5SUFPbu3XvB561atarZ3xfaDExJSZGPIufk5LQ4fnwxGDx4MFlZWbjdbvmzjIwMBg4ciFqt/rduSAI8+uijF70hebFo6nL9Z+N8dG+//fbzbkheLA4ePMi6det47rnneO2111i4cOFZN7f/f/C1CREREYSEhFzwui7PT6Bo2U/sGvYU3gYbiRPGAlK3trCBqZj357HvhhcRPT66L3oIR34FGeOekf5dPhO/00NI744ULfuJkg82YM0pQh2sZ/fIaWRc9gwBj4+yb7c1H9u4fvhtLjKvnIm70kTqor8TMa4fuuRoDl43i0M3zsZrtpN4/5UEpUrd3guXrGXPmBnYj5VQvW4fdVsP4zXb6PnmYxyY8DJ7r511VlqR4/rhtzlxVzXgKq/FXV1PzI0jMKQmUvnNVg7dMV++ztAxjl1Dp1CzIZOA20vGuBlkXP4MCXeM4uCEBeweOZW4G0cQlJpI1Li+qIJ07BmdjuVIIZ0m/02mGT4sDVeFidwZH+Gzu1Hq1C3462uw4W2wU71+P6feXvMHeD+Dk/O/xnK4AE+tBcepCpQ6DbuGPUnA6yfhtlE4S2qIuLQXUWP6kDNlKftvfJHgHh1InDAW0een+qe9OIuqMO3IwV1pAgHSFj0ICoFuLz8gzzX+xhGkLXyQomU/ceTht6hctZuSTzbiyK+k7+fT0cVG8GviXRyd9j6aCCPZ/1iCs6SGpLvHUbflMLsvmYotp5CipT+ya9iTOAqrUOg07B45ldrNhzD27MChexaR+/RyWQaMvTthPZDHwWufw1lUReKD4zGkSjpS+c1WjtzxEproMEqXSc/0Ndjp99UzUlfN+17BWVaLgEDu08ulOYE8L/vJMo5OXYa7wgQiJE4YS+GStVT/+Bt+u5vjsz7BvD+P7q8+TOz1Q1Fo1VLH+HEz8NucJN17OZVr9shzqduZjeVQPrWbDhJwefFU1ZP19zfwWexkjJtB9j/ewV1Vj6O4GtEXYGPS3Zh25sgby7WbD2E9VMDGdhM58uhb9Hz7cYqW/cTh+19FnxRN/d5jWA7l4yo34Sqrw1NVT+lnG0m65zL2jElnz5h0QvqmnHVedduyqFy9G7/dTeGStZh25tD91Yep/H4nGZc/A4gcum8xzuJqYq4a1Divp2jIzKPkk41kjHsGZ1EV0Vf2x7w/j4I3ViEGRHz1djKumEn7R6/BZ3Nizsxjc6d7cJZUo9Rp2DHwH1St3k3ppxup+fUA3V97pIUcps65B327GLIffQvLwZNYs4rw1lnpuWTSRa3XyXlfSZvjBZXU/noA0eOj13uTW6xX/G2X0vuDp3BXN3DgzgXUbNiPQqXEnl9B2qsPY+gYx/Zej5B50xxUoQbyX1mJs7gac+ZJPDVmNne8l4DLQ/Tl/dk1dAoFr3+Pp9ZCxpjp2Asq6DrvfvLmfsnmjvegjY+gx1uPY+gYR9mXmxF9fqzZhWTeNIfgtGR5XoIgULcji+x/LMGRX4EmJoyI4T048vc3yJv/DQgCJR9twHLkFGmLHpTXSx0eTOE7a3AWV6MON8q0ajcdxFVWK9OKv2UkAIkTLyNsQBfqdmSRO/MjFGppoyR1zj2IfpHDD7yK5eBJfGZHC1ogYj54Ek+tGVdp7f9YpiRdycFyqIDaTYcadaWBI39/A7/FQca4Z8j+xxJEfwBrTjE5T73Hpnb3oAzSETG8OznT3sdvd4MosjF5ItlPLKH7ooea+TCfzYmn1oK70kTtpkN0X/QQfT54CmdpLRuTJ1L0wXp6L5t8hr97El1ChLzRFDWur2z/T778LQl3jsZZUgMKge5vPor1aDGbO96D3+6i/0dPYegYz9YBT/DbTXPwWRxU/3qAvkv/wallP5G3aCWiP4Df7iZr+nL8Nid1245Q+smvFLz2L/p9OR1tbASbku7i2MyP6P7qw83kvsn+Jk28TLY35syT1GfkSi/iVmyXuhRX1VP1YwahA1PJGJ3OgdvnodCqceSXkzvjQ7xmmyxf7moz5d9sAeDYsx9jPnjytH0ENBEhnFy4AkdBZTNfZOgYh7fBRt22LPZeOwuf2U73RQ+hjQun/UPjyXv5WywH86nddAjR70epU7M55X4qV++m9NNNVP30G7bcYtkG7DvDFznyKyRfdiifTR0m4jXbibl6sLQOw59E0Cjxme2yL2qKBWq3ZWHNKqTwg/W4yutwFFRSs+kQMVcOZO+NL7L3xjmUfrkZr9mOLaeILs/fxam3VrOp3d2Y953AU2vGU2uh9KstRI3ty66hU5r5i6aO7jlPLmVrt4fQt4uh41NS4kGHJ/5GcLdkNqfc20y3pXvq8NvrEH1uEP3Ulhfy7pLGjtvWKkSfS+a3MiiCgNMs+7DUOfdg6BjH8ec+xpFfgaeq/qJ92B/Ty8GyTAV3TcRTY8ZyKJ9Tb64CgWZ0U+fcS92mQ1gO5WPNKsRrsrJr2JOogvREDO9B5k1zKF72E6I/wOH7X2k23oDbi7OwWtLljvehjgyh15J/cGDCywRcXgSlkj3jnpH1skkHBZWSnX0e48BNc/DbXUSO64u+Uzx+l4djz34EgoKAx4chJR6Azv+8i4JXvsN2rITij9bjKKzC12AnpF8KlkP5HL7/FWzHS6SN2ieWNFvjEy98jruqHvuJMhyFlVgO5dP7/SexHyuhePk6vA02eV493n6comXrpPhw3T5KP/mVjHEziLthGCF9U+S4EQFZnkW/v5n8Jt0zDkPHeLYNeIL6347hqjRx4qWvMXSMI2nCWOKuHwoI1O87QfUvmYhuH6IvQOqce9BEGDl8/yuSv8wuwmu2E3Fpr3PKRmv9SpOcey0OzAdOsin5bqo37KfL83dycMICdgychCpIx8F7FrH3mucRfX4CXh8R4/oReVl/jtzxEqfmf4U6LJiq73eQ/+LnaGLDqVm3l91pDxJwe+my4CEQBCIv7U3Vmj2yXurbxbJr6BTKv9l6Vr0MuL347dKG5caku/E7PfT95OlGvbye4G7JbEq5j/03zSHykh7y7xpfg51eS57AnleGJipEtvM+s016OXUon8MPvIo6zPhvszdFy9ZJOpaWjEKtwrQr55zzarK/+Y3219dgb2Z/3eV1bGp3N5m3zCVhwhjZPwiGYFxfv8Pvob3pQQiI+HP24du/He1Nkq/07vm1xbVtaMOF0LYp2Qrs37+fZ599lunTpzN37lwaGhoAOHr0KOnp6aSnpzN9+nScTidfffUVubm5pKen8+OPP7Z4VmVlJS6XizvuuINdu3bJn7tcLt59912mTZvG008/TUZGBl9++SUej4f09HTeeustQMrkBHj99dc5cOCAfP+SJUvIyMggJyeHl19+merqan799Vd++ukn0tPTyc3NZdKkSfh8UqdGh8PR7O8zYTAYSEtLIzMzU/5s9+7djBgxotkYANasWcPMmTN5+umnWbFiBQA//PAD69atA+CTTz7hxRdfBCArK0uex5mYPXs2+fn58rO//vpr0tPTee6552Re/x5FRUW8+OKLTJ48mY0bNwLSJuyLL77Im2++ybRp0/B4PDJPp0+fTnZ2NgALFiygqKgIgOnTp/Pdd98B8M0337Bp0ybq6+t54YUXSE9PZ9q0aeTm5gJw+PBhnnvuOWbMmMFrr72GyyUFgZMmTeK7775j1qxZ7Nmz56zjPXONmu5ZsWIFM2bMYNq0aZSVlbW4fuPGjcyfPx+Px9Ps89WrVzNx4kQiIiIA0Gg0XHbZZefl66FDh5gxYwbp6enMmTPnvLS2b9/OzJkzSU9P5/3335c3Wrds2cKUKVN44YUXUKlUnDx58pxzbULEJT2oWvsbAOUrthNz1UAAoscPxGdxUL5yO+bMkwgqJerwYClzqxGRI3vhKKwitH9n+RnOchMIAs6iatwV9ZR/vRVDh9hmNKPGD6J0+U/4GmwEXB5UIUHE3DiCii82Ycs6hSUzD1WwHmdxNdo4iYd+m1Mer6OgAkSwHD51EbQGUrfxAM6iKvw2JypjEHW/HiB6/CAaMnLxNdjk6ypWbgfAXWFCqVOjiQkjtH9nHKeqcBZVI3r9VK7eTfT4QUSPH0TpJ7/gyK/Ab3OiDNLJvIkc04fi5T8TcHvRRBoRAwE0MWHN+OuptWDs0R7b0ZI/zPvo8YOwZJ3CWVhFUEqC/HxdXDg+ix1EkaixfVEG6ahem4E5M4+A20Ps34bhqW4guFuy9PxvtmDNLkSp1aAONxI1rm+LuYYPTaNq7W/UbTtC2bfbiLlqIObMPIzdk6lcvRuAsq+2olCraPfQVVT99Bvhw9Io+3IzAOHDu1OxQuJrzfp98nqpGrMDo8cPwpyZJ8uAt85K2UfrsWTmSdmSAT9B3doBYG5cL6VBR83ajEa+bUMTaaR4+Tqixw+i+P11aCKNOEtqUIUENVvD0H6dqVq9m8rVu/E22Ii+ahB+m5PYG4ZTuXoXSoMOe14ZCrUKXUIE2vgInIVVeGvMUoaRSolCowHg1Bv/IvoKSWZURgPO4mpUIUHN6MbdOILyb6SMMW+dFYDCd9eijgpBGaQjuGsy5Y0yZ848iTrEQP1vxwnqkkjD3mNEjetPxYptjRmRZahCgogc3Qe/zYk6LJjQ/p2x51ecdV6mbUeI/dswKlfvwpyZh89sR6FWEdy9ncyP8KFpVK7ahUKtQqFRS2v55WZZDkN6dUT0+ChfuR1HQaUkhxFGgrsmSRuAgkDFyu2IXj/BXZMRA1ImbPmKbURfNQilQYcuOaqFHMZcPZiKlduJHNOXkg/XowoNQgyIsg5daL2ixw/CZ3FgzSnGXdOAoFKiDNahaxfdbL2q1mZg7N6BonfXYtp2hMIla1BHhWA/WY6xZwdZ382ZeahDDOgSIqlctYuAy0PAH0BQK1EadJIex4RR8sF6VCEGNDFheOttCCoFpR//guj1U7VmD1Hj+lGxcjuJd4+j5ONfJLkoqUFpkOZl7NGBgMfbbF6aCCMBfwDTtiMEpcQTcHqwnyxHUCqaya9CLa1P5apdzWgZuiTQ8NvxFrIXMbw7zpJqQvt1pvzzTbgq6xGUCqKvHETxsh+JvmIAJR+uB1FEGaRtoSshfTpR9tWWVsrU7mYyVfDGKqKvGED5yu2ojPpGXTHgLKmV+Rl34wj8DhdhQ7vKviTg9RHwB0i+93IcpyoIODxoYsKo3XxYvg8g8tJeBHVJpPzrLbjKTRh7tEcVYkCfHEXx8p8BKP1sE5pII5GX9qJq7W9o4yMQ1CoQBNmmNslDwq2X4mtwgCAQ0rsjok+k7LNfEb1+Sr/eijYmnOoN+/HZnDRknkQVYkAbE4ouLoLKtb8hiiLu6gaM3dtRu/kwPruLsi83E32VZOs00WFUrpZiy/KvtrTgYZP9lXioadTLTURfKY0xpFdHbLnFqEKC8NaaUWjVaOMj8Fud+B0uQgd2ofK7HdjzyhCUSgL+AEGd4xFUKgJOD9acIkL7d5HXHCA4LZnKs8QBhi4JBNzelr4oKgRBqSRm/EAqvt+B0qBFFx/ZwtfFXT8MQaVCGaSjau1vmDNPyr7oTL5HjOyF42Q56vBgqjdkEtq/M7ZjpSh0km+qXL2b2PHSmOq2HSFiRHc0YcFUrduPu9ZMSI/2qEMMCAoFlkMFBHVJxNKYSRtxSQ+qG/1FwOtDodXgLKxCGxVKwCnJVJMP0sSE4aluwNizA9VrM/DbXVhzi4ga1w+AxLvHUfrZRkSPD3NmnqzbnuoG8HsQNEEEXFZEn5e0Lp3QaDSEh4eD39ssLhHUekSPXfZhTWsbPX6QZBN/p8/ns4l/3NZLMuWqqCdsUFcqVm4nbGgatmMlMl1tfCSemgZsx0twFlUT0qcTPquzmV7a88pQhxshEEAdYWzGQ4Dwod2oWvublBXulmJkZ1E1+uQoqjdkEjN+oKyXmpgwoscPxG+XYnZL47NibxyBef8JnKeqiBrdB1+DHb/TTeTYvhIjRVAZ9URc0gNbbjHuqvoW/HQV1+C3u5rx01PdgDXrFKH9Uih8Zw32vDJqfslEHRWC12wnpE+KtKZn+If6xmzOsq8kXRbUStThRmo3HgSkuFEVpDun/CbdOYbyldvx25yE9GgPgQCamFDsJ8uJvWogiCKCSkFIzw7YT1YQ8AfOKhvauHCcRVUodZpzykZr/UrcDdJvSH1iFBUrpBf8tmNSjOp3egjp1RFnSS0hvTsRe91QzPuOEzV+IFHjByGoVZj3HMXQORG/zUnM9cMxbTyAQq/Fdjgfv92F/VgJAa+PkL6d0LeLwXq0qJlMAQR1TjyrXgJSAsS7axHUSrx1FtRh0ndJzfTyJCqjnvrfpISfmk0HCb+kB2VfbkYTHSbbea/ZgTosiOoNmYT07ojPbPu32httfATqCCNek+2C85Ls7+mYNvqqQbL9tRwuaJR1UXrZ5fQgev14d21A2aHlKUshPAZ/cR6i1QxqLWJDnbR+J7NbXNuGvxZsNhtz585l8uTJzJ07F5vN1uKa2tpaXnzxRZ566immTp0q7/WAdPrykUcekffFztyjOhfaNiVbgW7duvHSSy+xaNEihg8fzpo1Utr1mjVrePDBB1m8eDFz5sxBo9EwYcIE0tLSWLx4Mddee22LZ+3atYsRI0bQrVs3ysvLMZulug3fffcdBoOBV199lVdeeYWePXty1113odFoWLx4MZMnT272nBEjRrB7t/Sj3efzkZ2dTf/+/eXvY2JiuPzyy7nmmmtYvHgxaWlp9OjRQxaS3bt3M2TIEFSqs5/oHzFihLxpajKZqKiooGfPns2uOXz4MBUVFcyfP59FixZRUFDA0aNHSUtL49gxycEWFBTgcrnw+XwcO3aMtLS08/La7XbTpUsXecybNm0663XFxcXMnDmTefPm8f3332MymQA4efIkd955J6+//jobNkhHc1999VWmTJnCkiVL8Hg8pKWlkZubi8PhQKlUytmkx48fJy0tjZ07d9KnTx8WL17M4sWL6dChAxaLhX/961/MmjWLhQsX0qlTp2abzmq1mrlz58obtxcDo9HIwoULueKKK1i7dm2z79avX09mZibp6eloGoO8M+feqVOni6ZjsVhYtmwZ06ZNY/HixUydOvWctKqrq9m9ezdz585l8eLFKBQKduzYQX19PStWrGDu3LnMmjULpVKJ3W6/IG2fxSEfRXWVm9DFS5uAuvgIlHoNrjLJobkqTHgb7PL3AHE3DqNmQ2azZ0SO6IEqxECPNx5BFRqEq9wkHaE5A9r4CNyNzwVwV9ShS45p9pnXZCG4ewfMB05vrKa+OBFVaBDxN43g5KIVoFAgKE7XfjkXLTEgykex3RV10pGNuIgW17nOoK8M1jPwh9mkzLwDT+3p2i3u8jq0ceFo48ObXe+ptTTjnausDmWQjoDHJ/P1TP6qI4z4LA7paO4f5L02Phxj9/bUbNgvHQ8vryPuphHSj32jlJGrS4psvrZldegSI+X7lXoNAa8fY8+OOAqr8DbYCEpNxl1+xhqYHQR8/hbykThhNCBgyzu9Ue93uKSsusyTeOos9HjzMYZuWYRCo0LQSoHvmetl7NkeS1Yh2rjwZjKg0KtlOfCaLAhKFZ6aBpmOtIEVaDYmRBFdUjTa+HCCUhJAoZD4XVGHLj4CbVwE3jqLzA93eR0KneY0vxOjiLv5EuJvvoT8RSvwO1y4aywgCIQNTWPkgSWUfvorPpsTbWyYTFcdasBVVoexZ3tMO7Nlek3/x/5tGLWbD0IgQKDx5ZI0XlAF6zH2aEfnGbfR441H0HeIJeDxoY0Jw3ashKCuSahDg3DXWjB0jEWhVeGqqCOocwIBr58BK5+j+2uPIPoD55yXOjwYe14ZiRPGULvpIH6HC2P39mjjInCX1zWO7xA+uwttbLg8vpBeHbn0gHTEy11Vj6usjqq1v+F3uNAlRjLoh9m4K0xEjuxFp/Rb6bnkH/isTlzljfO+cQQRl/Qg/uZL8NSaW8ihOkTimzY+gpTpt6HvEIMl6xSOU5UXtV7hl/QgbEg3QvunkL9oBa6KOlxldSi0anm9ipb+iKeqARBxldQ0433inaPx212yfqkjjAQ8PmKuHkTlqt0og3UEdU5gVM5ySb9Ka2XaTWsbd+Nw6Whe47wceeUo9VpcZXVoIoxoY8PQxoTR74sZ+KxOaV4xoSh0alTBegZ8NwulXoMq2IAqWCfrpbuqnsQ7R0sZkI20DJ0TpI2c64dSuWp3M1qqYD0RI3uijQ8n7ZW/46lpQBcfgafeispowGdxoE2MRBsbjjosWJbZJvul0EhlJX6vK4JKSeW/drVSpg62kKnmupKDq6LRJjb+H/e3YfgdHlQGHUN+nkfixHGognSognUYUuIxdIpHadTT74vphPTtJN+njjAiaFTSi6kaMwGXR35uwO1FlxQFQNx1Q0ChwO9wI/oDdJ17L/mLVqCJMMq8d5XVEX3lANyVJhxFlQgqBdqYcAREWVac5VIcE2jMsEydeTv6pGgSbhyBu7oB0R+gcu1veO0uBJWS0fveomjpj9hPlDXazjGIjRs6Z9rOM3nYJJM+e3N7o40OIXXuvQSlJlK8fB2uijosWYX4HS6GbV182k412NEmRGLs2RHR60MVrMN2rARj7464q+qJu3kkusRIec1lX3SWOEAVrEeXGCnbKXeNGW+DHUGppHDpj8TfMpJu8x/A7/LgqbM083WGTvG4axpQhwed1xe5yuqIu3E4lat2SWUIvD6ZF7JNLTfJPlsdYcRrcaCNCydsQAo1Gw9K/rvChLZx3MZuSVizC+W5NdFWBunQRBqpXLVL1rff6/aZ9+iSozG0j0Np0ALIuj3453kMXPWCrNtNEJRSRrKg0iL6XPi8HiIjI2kGQQHi6RM7Z+pHEz9+70suZBMv3taflqmTL32NOiyI1Ln3Eja4K8XLJJnSd4xDGaSjcpX0+0Vh0Mobkk08PNNmBdw+uTzG73k45Jf5jM55H9uJcjnW8TvcoABtXISsl7r4CHTxEYj+AH2/fY5BvywAUUSfHCPJpSA0Hr2tBFFE02hbTsz6lC6zpbiwy6y7OfnS1y34GdK3k+xbmsbXJEcEAgTcXow9O1K3LQtEKf5qmlfTdQGPD13jBpKrsp7wYWmyf6jflSPzRqFR03HKDXLceKb8aqJCcJbVSTZLqUCXGE3c34Zx8tXv0MZLLzQCPj/q0CA6PHwVpj1HsZ8oayEbKBTU78o5r2y01q+oI4Kb6SVA7PVD8ducMi13VT3auHBi/zaM+q2H0cZFyi9wI8cPRBsfQcDjQ5Mg8dlT3UDkVYPRtY/F2DcFfbsYglKTCLi9JN93BUO3LCKkXwoqo77ZeM+mlwQCdHr6FkbnvE/djmxJRxu/08aGMeTneQxa+yIBXwBt43olTbwMX4MdAiIKrVqe14lZn6LQaug883aSH76a+j1H/632puvce3EV16DUay44r/PZ34iRPRm6ZREpM+/Af4a9CTTUIoSGNzctYZHgdqBK64eq/0jUw8bhXv0x/1cg/gX+/U+wevVqevXqxVtvvUWvXr1YvXp1i2uUSiUTJ07k9ddf56WXXmLDhg2UlpbK3zftOS1evLjZntS50LYp2QqYTCZeeuklpk2bxpo1aygpkd7sdOvWjc8++4x169Zht9tRKi/cNKMp41ChUDB48GA5sy4rK4srr7xSvi44OPi8z+nbty85OTl4vV4OHjxIWlpai82r32Ps2LFs3boVkLLeRo8efc5rBwwYwLFjx3A4HOzZs4chQ4agUDQXn8OHD3PkyBGmT5/OjBkzKCsro7Kykk6dOlFQUIDT6UStVpOamkpBQcFFbUqqVCoGDBgAQKdOnaipqTnrdQMHDkSj0RASEkKPHj3krL3OnTsTExMDwLFjx7j00ksBSExMJDo6moqKCrp160Zubi7Hjh2jX79+uFwu3G431dXVJCQkkJKSwpYtW1ixYgXFxcXo9Xry8vIoLS1l1qxZpKens23btmZjGz58+HnndTYMGTLkrPPcsWMHBw8eZNq0aagb3zT+T3DixAnS0tJkvpwpW7+nlZ2dzalTp+RMyaysLKqqqsjLy6NHjx6EhISgUqmkt/OtQPM+W78v9izK3wtqJdFXDKDml9PZuiWf/kreom/xNR6X7vri3eegcpYi0md8pDToCEprT8nSNXKGJMCpt1bjKqmh4vudtHvgysYRXQjCWciJiC3uPH1R6ae/0rDvBFmPvoXPbCe0f+eLmkOLHmVCy+/ka87CgovmvUJB2OCuMu8FhYKEO0ZTtPTHM55/NgKnny0oFXSeeTsnZn2K6PefnaTQ7CagMUD3+Qm4f5f50VhDzV1Sg7FXR0o+/ZXMW+YiBkQ6PnH6aLsIdHzyRhDB3vgGvjk9aRBNMuBurMN2+pqW8/K7vMRcM5iwIWlSACiKzfl9Nl5wmt9+h5v8l7+l4vudJD8wHgBdcjQEAlT+axc7Bj1B0n1XSjXOfof42y4FEUxbjzR7pqFrEn6nB/vJirPSrvwxA9Ouo2RPeQ93VQOdZ9wq32/PK6fk019R6jWkzp6Iz+aUf1QLSgUKlYLsJ96l4rsdhA/tds55gUDkmD6IPr9c77SJH+rIEPxOD46T5U13yfe7axrY3n8S7koT2hjJjoT2SwERrNlFnHjhc3TJ0bhrzRx98j38TjfqsCD5+UVL1mI/WU7F9zvRJkafdf5NyJmyFPNvxwnumoTSoLuo9XLkV2A9coq6rUfk9VIapBpdTevV/tFrUUcaWzxDoVYi+vy4K+tPfyggbVi5vY0yKeCuMLGj72OoQoNQ6NTNdDPhztEQEBF952jc1VhTzHw4n6Ll6whOS0YURbxmOzU/7cNVXsfxFz4j6b4rQCE000tNTNhZ1kshjc/paaEzrrI6jjz8BuYD+XjqLOg7xiOKIvU7c/A73egSIuk6916cBRWIgeb2RZJdkdpNB8+gJaAKN4IoNqP1R2TqtMw3tx3xt40EEep+pytBXaU6Ygdun4+rvI4DE16m3f1XSDIlgkKlRFArsZ8sp3j5z/RZ/qR8f+To3tLGvNXRYqz2gkpirhnM0F/mowzWy5siUh1hC7bckmbzErRqOj55I/kLV5we/rn6HTTed2LBt9TvO07djmz5hVBYvxQIBBC9PrYOmkz7R69FlxiJQq8hYcLY5vbszDGfKfdnoRvw+DjywGu4K03EXCPFJkGpSSDCgTsWnLZTahV9Ppwq2faACCLkPPke+uRogrokSC+kPL4z6J5teo0vy8pqsWYVynbK0DEOkLKaY8YPoH5XDofuewWlQYsySNfsXlWIvnFj6/y+CJUUS1StzZAu/R0vTq9Rc99p6BiH6A9QvW6fvB6IIqH9OxPw+nFXm1uQFhQCCr1WotX45Zm6fSY/lAYtfT6cSsEr38n2t0m39171PCfmfCHr9hkUUBrC8dtrzxhTy+mfGy3nfTE28Y/Zegnxt44k4PZy5AGpbmSHRj+dNHGcVP/U6f7diJpINbdZ0hTPzsOMcc+wve/jGNpFQaP/tB4tJqRPCnF/GyrrZdM8jk3/gH2XP8OhCQukWqMhegSNCmPP9s31svH6pPsuJ3/ht7hKajjxz0/p/vrp2noAqtBgAm4ffofrHDGYIMdBTXopfd9SF+X7AiKOU5Wyf9C1l+L20k9/xWu2U/DKd83ixhYxnwCeehsN+45Tu+kQSbePkuS2Xwr4AziLqyl6/2cihqXJm/fyjSolmkgjdduzzuD1OeLp1viV361rxydvBH9AqsV6Bi1NdCh+pwd3ualx7QWK31pF4v3jCR2ShqBUyKUxPJUmvPVWBm17FXeFCfO+44gByWbvHDKZjLEzpE3M8OBmtM+llzlT3mN738cJ6dleqqEriggKAWWwnt+uep78V7+TapiLIlGX98dbb8Xv8jR7Nkiy43e4yHvxCyq+3UbYkLTf0W29vWnyMT67q5mOnm9eZ+K0/ZX8e8bYGfjMdpRGQ3N787vfHNpbHyVQW4V75TJ8B3bg3fPr/4lakv9XsG/fPkaNGgXAqFGj2LdvX4trwsPD5aQovV5PYmKinBTWGrQ1umkFPvroI6699loGDhxITk4OK1euBOCGG26gf//+HDhwgOeee45Zs2ad9zlFRUVUVFTINRl9Ph8xMTGMHy/98BHOERicDRqNhu7du3P48OFmR6vPh27duvHhhx9y9OhRAoEA7dq1O+/z+/bty969e9m9ezf33nvvWa+74YYbuPzyy1t8Hh0dzZYtW0hNTaV9+/ZkZ2dTWVlJYmLieceoVCplPigUCvz+s/8w+z2vmv7WarXyZ+dqNN+5c2cKCgqIjY2ld+/eWK1WNm3aJCta9+7defHFFzlw4ABvv/02119/PUFBQfTq1atZ858zcSbdi0VTlurv55mcnExhYSEmk0neSDwTycnJFBQUtMhcbQ1+T0sURUaNGsWECROaXbd371569eol/+1yuQgKCjrrMzdu3CgfqZ+T/qwUQPgD6BIiEJQKhm56GV1CJNajRXJQpIuXvmv6MR81ri+WrMLGY6UGBKUCT40ZfAEIiJR+sZn+X0yXaqScsbEIUlacNjGSsEt6oOsQh75jPDVr96BNjERQKenx0TQCbg/V3+9odp+3zooqxEDFD3vo/1k6Rct/loqFN0KXEHFWWoIgyG/WtfGRKLQaPGduSjRe1zRXT40ZXXwE7goTFd/tpOfbjwOQdP8VdGqsuVPz64FmAaO+Qwy93n6cgM+P5VA+usRI/DYXCo10FNhdWY++XbTMv6a5NAV5F+K9OiyYXm8/jujzS2/gy2pl3utVSpQGLQNWPo8qNAhBrZLeKgvC6bVNjCTg9jF000K0CZEgQO3Gg1Sv20vn5+6UmnUcLyHiktMyqw4xoFCp5Gd0f+UhNJFGDB1i8TbYCO5y2lYoDTrKvtmGq7wOd3kdlqYMVwG5AQWBAAqVkqjL+1O78YDUXEavZeimhQR1SaRm7R40MeFok6NpP/Vm6ciXIOCpPO1QfQ02BIWCxAfHEzdhnJTFYbZTvOwnwof3wH6yXMoWqKxHFx+Ju7IehUaFOjJEllNtQiSGDrHok6IZummhlCXaJZGipT/S78tnpA3RzglSg5MBXfDWWmj4LZf4my5BlxTF0E0LURi0BLx+wkf0oHajJAtN9HTxkSTdPQ5NhJEBK55DUChQNNoSXUIECGDLLZEyCxMiZF1RaFREje1Dj9cfQWnQ4q6qp+idH2g/6Xr8djfGHh1wltUS1DEOd2U99buP0mnqzajDgs46L9EfIKRfZ3YNmSyvkS23GKVBi7FHe0o/3yjJYZAOd1VDCznURIUiqFXoEiMJG9wVKXMlmnZ/vwoCIj6zHV1iJBUrd5Bw+2h0CZHN5LzyXzvp8Ph1CGolyQ9eSeKEsQSlJuExWdElRuKuMKFLjEQTE0bNhkwSbr/0nOsVcHkaxyXJr+1oEfbjJSTdczmCSokmJoyyLzcT3C2Z2OuGoo400v6Ra0AQpA3mvcelxkJKJTlPvUfHJ26Q9ctbZ0WhVqEKNjB000KcpbX47C58FgfO4mqCUuJlvQ1OTUIVYuD47M8Z8M1z8ry0CRH4XR50iZF4zXbsJ8qI/dswTNuypA17txdXSQ3KEAOa6FB6vPEoqmAdLqsDX+OPYaVeiyYyhH3X/7NR70/Lr1KnwVlc3Tj/07SchVVyllHevK9IuHmkfI+rrA5NZAim7Vmkzr4HnVOaky4xEqVeS/iIHnjNjha6EpyaiOgL/I9lStKVl6VmCV4/ESN6UCPrSkQj3QjCB3elctVubMdK0ESHMmDFs2iiQ/GYrPjsLjxVUgOV0D6dqNuWRcrTt6BPiiJydG/aP3w1KqOe8GFphA3uikKrxtsgHV9tOHiSuk2HqFy1G0OneDpO/htKg5awIV2JvnIAMVdJzV+00WG4Kk2E9O6Ivl0MQzcvknyRQkHa4ofx1FlImDCGbgseQB0dCoBCczpU18VHcGzeVyTePgpBqSDhphGYDxUQfWlvvI2bD51n3oE+ORr7yQo8JitBv7OdTTzUJpyWSVWQvpm9aVo7y+FTRF7aG7/TLb2UEEVcZbWSndp7jPhbL0VQKeg07WZZlh0ny6n+aS/RVwygYuUOQnp3lNdc9kVKxbl9UaOd6vDYtShUSnq+8zhKg5bqn/aijQunctVuIkb0kH2doUMsqiAdlT/swZAST9jALs18kbOoutHvmuj01E0otGr6f/MsglKJoFHjrihDm3DapkaM7oO7sp52919B0t1jMbSLwWOyUvDW6tP+NVmyOx3/cb185NRbZ0UTHcrQzQtBlDZ2Ay4Pnhoz7gopK7xJt5vxIzSI3h9Po+L7ndiOFZ/22426DWA5mI+gVBBz9WB6vP4oqrB4EJSIXieiR9okV6k11JlOnz4AQAyAoEChC2mxtk028UxfcjE+7OL18rRMBae1kzK3EiOxHCog/taR0gmPRv/X5+Onpey1gFTiQQyIzexj0/optCq5PMnvZUpQKvBZHNhPlsuybT9ZjruqAdvRIqp+3EvHyX/DXVmPq8KEUq8h6f4rSLh7nNQUq7EpkSrEwJDNi6TMNIWCmOuGUvDyt8TfNopjz31C6j/vRhMdSsSIHgz4fpbMT1WwDvOhfEJ6dpD5GTm6Dz1efxQEUGjVmA8VUL1uL6EDu4AA7sp63BUm9O2iT/sHjQp3jVnWD3dlvewf2j04ng6PSqfuBKUCQa2S40ZViIGeb09CFR6Mu7wOfWIkDXuPow4xQEIEx+d9RZ9lU3CeqiT+phFUr88kYnh3grsmoTLo6PPh1GayEX1Ff0SvD1tuSQvZaJJzTVSo1GSncVPwQn6lqQyPoUsC3nqbvK5xN1+CsWcHTsz7in5fzJDv0caGIygVUrZxQgSeShPBPTvQ6dkJ+Mx2qtfsJurKQbiKJR3XJkSCQuDUgm8oXfYj/X6ch/VwAeoII0M3vgwiOE9Voo3pJtM+Uy+DuyXT8+1JBHx+UCjQJ0fRsPc4tuOlhPRJkeTtDL00bc0CAQI+P2GDU4kc0xdVsI5ejc1nerz9OH6bi+C0dvhsTgSNmqq1GSQ/dBV+u+vfYm+6v/4o6rAgRK8PQa0iYkRPXJUmVAbd2e3N7+xv0zVN/h1RpOK7ncRcNUj+ThEWhWhpaGZalO27IETEoOzYFSEoBNHjRtDqaMN/B8xms5xwFB4ejsViOe/11dXVnDp1is6dTyfWbNiwge3bt9OpUyfuueeeCybYtWVKtgIOh0Ou37dt2+lGF5WVlbRr144bbriBTp06UVZWhl6vx+l0nvU5u3bt4tZbb2XJkiUsWbKEZcuWYTKZqKmpoXfv3qxfv16+tuksv0qlOmvdR5COWG/ZsoVjx47Rt2/fFt/r9Xq57mETLr30Ut58803GjBlzwXmPGDGCn376iYaGBrp06dLi+z59+rBlyxaZhslkko+jp6WlsXbtWtLS0ujWrRu//vorHTp0+EMbr+fDvn378Hg8WK1WcnJySElJaXFN9+7d2bFD2ngqLy+ntraWhIQEVCoVkZGR7Nmzhy5dujQbK0jNikJDQ7nssssYO3Ysp06dIjU1lePHj1NZWQlIx8zLy8tb0Px3oEOHDjz88MMsXLjwrG8gbrjhBr744gu53qbX621W1+H3SE1NJTc3l+pqyYmfWSfi97R69epFRkaGvI42m42amhq6dOnCt99+i9VqxefzsX379maG6ExcdtllvPzyy7z88suYdh0l9jop6yLhtksp+XCD1HjgiXdRBRtIuPVSQgd0RvT78TbY5Do7cTeOoLKxY2jTMzQxYYT06QSiSOKEMViPlxJ3w/AW2WK1G/YTe+soqlZux1NpkoLTVbuIvXUUXV9/DJ/ZjqukRqYFNGZoSLRSpt6EPa9cpqVvF42gVp6TVuigVPTJMSiD9fhtDiIv70/thv0trou/VcrajbysHz6rA091A/r20dLGRrtoyr7YhKfWQuat86j5eZ98vTJYj6eqgd2j0skY9wzVP+8nofE7r8mKoFDgqW4g4bZLqVl/mq5p11GCuyZeFO+dJdWNz5+BQquh6fWq7Wgxos/Ptu5/p2ZDJidmf4G7vI6jT78v1fW5biihA7qg0Gkofn8dGeNmYM0pQvT60UQYCR3QRV7bus2HMXSKQ3cGP+t/O0bsdUOIHNOHsAFdOPHSN+wZM4PK1buJu0HKPk6cMAYEgeLlP+OpMeMqr5ML0bsrTPKxlOirBqHQaTg28yNq1u8n6rL+nJz/NbnTP5BlQBlqIGXW3fjMdulI0hky1wS/w423zkLGuBnU78imbtsR4m+9lJpfMukw+W+4q6SAsWkNLQfzMXSKw3zwJLE3DCfuhuG4q+rJm/cVRx56narVu4m7YQTRVw7E7/IQ8PqwZReiS4rG0CkOQ2oiof27EPD6qN+TS8a4GTjyKwBpM6D6p70kPzgen9Uh09UnR7Pvun+SMe4ZrEeL5ay9Do9fJ/+Aq9mQScKtlxJz9SBcVfX4LFJX54xxz2Ded4KaDZkkTrwMTYSR4LRkfFaH1GmyUZ68ZgeCWkVDZl6LeeXN+wpBpUChlurIJUwYI83raDGWQwVo4yNo2Htcqvfl9cmZU+0eHC/LYeUPexC9PlmWFToNzpJqMi6fScDtpWHfceJvvZSIkT1xV9UjKBSognQk3DaKmvX7ib5yILYTpfjtLjx1VnKnf4DXYqfm530k3DUW044siW82JxGjeuI128+5XurwYEo+3MCRh14n54klKIP1JN17BZ4aM6Lfj9/qQB1uxNApDtOuHDzVZjx1FqxHi2j/+HVEjulD+4evxl1pwlVcQ80Z+h46oAsgcuqNf5F52zwUeg0KlUI6ah0mdVL2VDeQ/PerUIUEcfDOBZgzjhHw+gCB38Y/CwjUbjpI/K2XUrt+Pwl3jsZndRA2RNo0sh8vxVlcjaFTHPUZuZR/u006kljdgEKlIHJMHwypiQTcHlzFNYQO6HJafg8VgCBgzSpsQas+I1eWvfibR+BzuPBUN0glAFLiMR88iTYugoDXR93WI9RsyKTdo9ei7xCLz2LHZ7E315VG2TibrvxRmarfc4yMcc/8Tlf20U7WlSh8VgdR4/pSvX4/yiAdtZsPU/TeOpxF1QScbhQqBdU/70ehUaHQa1AF61EadHgbbBS+9QPbej5C1drfKPn4F+z5FXhqzVR8vwOf1UHd5sOS7AoCXefeg7uqgbod2diyC9nR73FqNmRS8skvmHZlc2LWp0SM6MG2Hg+T9ehbWI+cwlVSw45+j4EC9O1j+G38s9KP1poGYq4ciKFjHGEDOuOzOggf0AV3dQNx1w3BWVZHwt+GYz1WQsLNlxA2uBshfTtR9N5P7Bk5VbY3QHMeNsp9k/09095YDxVQsyGT+FsvxWdzyl3iA043gkqJp7oBhUEr/WitqOPEC59LvkKlRKFSSLVU88tRGDQk3XMZdVuPyGve5Iuix/Vt4YuOPf+p7IvaPXwVfrcHZ0k1Rx56A09VAzWbDpFw66VEjuyJq7RW9nUdJ/8NZ2kt7goTNRsy8dvdxF43hNABnVHoNFStyWi0gfsJ7prE8ec+IXf6B3hqzcRcOQDLwXyCuyUTcHvw1luJu2E41RsyKf74F07M+xq/w0XFD7uJ/9twEm67FMvRIrxWB+4aM3HXDcF6RpZv3ebDnHrrBzLGzUCbECkfRbbnl6PQa/BUNzTTNwC/3YXoD1C87CfZngHUrt9P3E3S2sVcNxREkfyXvyVj3AxEn4eAzy133xZUWgJ+P/VniRFFrxMx4Jd9WNPa1mzY38KXXMiH/XG9lGTKZ3ViOVxA/K2X4iytkRqZWR2cmPUp1uxCdg6YRPH76zj15irqtmfJPrdJppp4iEKB12RtxkN1pJGGvceJvW4ICp2a0H6dwR9A3y6ahr3Hib6sH9W/HJD10lPdQN3WI8TfMYbSj3/hxKxPCbg81Py8D0OHONwVJk688Bm2nCLw+zl890JpY7mynvDh3anfdRRNdBjW7MLT/LxtFNrYcAyd4pvxs/Ct1Y1xUDHuxhrbkm++Hm+dFU91AzUb9sv1/kIHdMFncRI+pBvqSCOJd4+jZv1+FDo1Cp0GQaEgY9wM8hZ8I8uvvn00NPqNjMtmSI2Vvt5Gwq2XYugYh/VoMSgUhA3oggBUrd+Pq6yOiEt6YNp1lIDHi8/mpP63Y81kI+H2UbhrzGeVjfqMXAqXrMVTa8Frsl60X1GoVQhqJbHXD6PqB2mD0lVRR/wtl3LonkWIHj8KpRKFTo01uxB9chRBKfFU//gbMTeMoHbDforfWo2zsJL949Jx5JWjCg2i7MOfCRnQBXW4EfvxUkqX/Uj4pb3lGtn1u4+e1svGI99n00tXaS17Rj1N5m0vYc0ulLpR69TEXD1Ijhlq1mcS36iXsY16aUxN5ORL31Czbi8nZn8hdV7PLpAbRjrLaqUY+coBUpZ3QPy32Zvjz3/CpqS7qN+di7vChGlXNqWf/npOe1O/6yjRjXVrz7Q39Rm5cpwSPjxNOjmgU0sd0AeNwn/sYDO7Yn/+PgJVpbg+fRXfwZ14t/9IoPJ3J5L+ixH4C/zbuHEjzzzzjPyvKUGoCXPnzmXatGkt/p0tK/J8cLlcvPrqq9x3331yo90rrriCt99+m0WLFhEeHs5nn312wecI4rnSx9oASB2Szzyaeu211xIbG8unn35KREQEXbp0IT8/n9mzZ/PRRx+Rk5ODQqEgMTGRSZMmIQgC8+fPx2q1MmrUqGZ1JSdNmsSzzz7bLFvw008/JTQ0lPHjx/PBBx9w6tQpFAoFt9xyC0OGDOGLL74gMzOTjh07MnnyZCZOnMjnn38OSJmWDz/8MAMHDuTxx6Vsq5ycHNauXcszzzxDeXk5r732GoIg8MADD5CWlkZDQwOTJk3i/fffP2emWxP8fj8PP/wwY8eO5a677pI/P3MM69atk+s+6nQ6nnjiCeLi4sjKymL+/Pl8/PHH6HQ6pkyZwuWXX37WOpuzZ89m4sSJpKSkNHt2RkYGmZmZTJo0qdn1K1asoL6+nqqqKmpra7n++uu57LLLms0dwOPxsHz5cgoKClAqldxzzz1yduE333xDdnY28+bNw2Qy8eijj/Lyyy/TqVMntm7dytq1a1Eqleh0Ov7xj38QExNDdnY2X375JV6vdLT0jjvuYODAgUyaNIkFCxactRv1ihUr0Ol0XH/99SxZsoQBAwYwdOjQZvfk5+fz+eefM3v27GbXHzp0iK+++ornn3++xbO3bNnCjz9Kx2kFQWDMmDFce+21zWicydeDBw/y9ddfI4oiISEhzJo165y0srOzWbVqFaIoolQqefDBB0lNTWXLli2sXr2asLAwOnTowJAhQ+jevft5ZWjH4Mn0XjYZdVgwlqxCsia9g9gYHHRbcD/xt4xEqZPqsBx55C0shwtQ6DWMPfERu0en48ivQN8+ht7LJhPUJRExIOJtsKKJDMXXYEdp1CMIIKiUUkfrAY/jtzkZvOdN9O1iQanAW2umYP7XRF7Wn+hrhuB3eXCX1hJweTgx/xuSH7hSztJCqUAbE4bPbMd8qICK73aQ+sLdKDQqKUvwDFq7B0zCb3MydM+b6NvHSMeHAgFq1u8n+4FXGbh+AfqUOJR6LZ4aM46CCnRJUajDjXhMVgJON66SGip/2EOnaTcjKBWUf72VU2+sAqDvV88QOao3gkKB12zDcqiAA3csoN+XMwgf2niUWEDK3KtqwHzgJKpgHTlPLkMMBBi26WU0USGAQMDjZVv/f+AzWc/Le6VezZgTH1O1do+0oegLIPr8KLRqrFmFUj28rkn8dtkzpM65h9jrhyIIAvUZxzh418uE9k1h0No5eExW1KEGEBS4qxs4fM8iLIcLiBrXl17Ln8JrslD6xWYqV+2m97LJGHt2kILJxiZD5sw8wgZ3JahzAogizrI6dg19EgGRgWteRBWkA4WAu9qMJiIYlVFqTBFwuqVjjoKUdeK3u1BoNVSt2Mqp+V/T46Onib5mCGJAJOD14S6p4eQ/PyHxgfFSgfT+XaQsUFG6v2FPLg2ZJ+g09WaUBi2iL4C33oLX7ODolKWkTL+No1OXYezZnq4LHkAbF47f4aZ+Rw5Zk96m19LJBHVOQN8hFoVGjej1cXTqMqrX7aXHm48TdXk/KdvD5qL8262ED01DHSY1HfI1SIXRVUa9JPcmiW7Jh+vpMusu9oycRpcXJxIxsqdccyvg8rD/lnkk33cFxp7tpUZFfh/O0jry5n5Fp6duRB0mZYZ46ixookIRPV4EjZqAyy3VOCyrI2xIN5zFNVSu2kni3eNazGv49lflDIqmrtQ5k5dKR76Hd6fvFzPkWp1VP+8jonFeCq0an1WqieQqrcVjshFz9SCUOunIp6e2gYDbR92WwyRMGC01qNGocFfWS3W3kqOlTWiFgDkzj5zJ79L5+Qkt5LDn25OIuWqQlB0gingbbBy6a+FFr5cmJkySo8YssZwpS2n30FWE9EtpzFZ0UPzej1Su2sWgn+aiiQoFUTp2F3B6MGfmNTZLEGVZ81udaGPCUAbrEf0BVMF6vGYb9btzCenTEV1CJGJjVofo8+M12wkdIGWAOU6Wk3HFTLq+eA+RY/tK2Q0KAdEX4PgLnxJzxUCq1v1Gp6duRhsThqBW4ne4qdt8GE+9VdrYR9oMURq0UlOAvHKOPPQ6hpR40l57RM5WP5NW/G2XotBJJQsCLg+HH3qD9n+/ivxXvqPPR1OlbFeVAp/ViWlbFlmT3mZUzvsoDY3ZE6KI3+bkwO3zSZl+G2VfbSZl5h1SRkyrZUqg6ue9skxJumKXNnllXbHiNdsp/nADqbMmcODOBXRf/HcEtQp9chR+lwfTjhy89VYiR/VGHR4MAii1GlyV9bir6jny0BvSC4gm/5OahFKrxnaynJzJSwkb3JWU9FtQGfV4G+wcuGMB3gab7O+sWYWUfr6Rdg9fxaG7F9FtwQNEju2D3+nh6JSl9P7gKX678llC+6XQc+lklAYt3nob++9eRNIdo0i8fRRKnQZHaQ2246WcfGM1g79+RqoPplTgd7nRx0dJFUQUCux5pSCC6PMjaNUEdU5A9AfInfY+Fd9JL2cHb5gvl0Ko/nmfbG+a9FITHdaoi178Dhc+i1QqJXRAZ7xmO/rEKGx5ZegToxCUCsyHTmI7VkrsdUNQBekJeH2SbpfX4bc6OfLQ67ir6unzWTpRY/tKvtPl4fiszyj9fBM935lE1Li+jb5CwFVay+GH3sByuICU9Fto/9i1UjaQSom7ql5q0KNVIyiV+B0uMm+bj7uqnh7vPC41vRGQbYDo8aHQaxh97EM81Q347C6OTllKwh2jiRzbRyqXoRAQfVKDofBBXcme+j6Df3gBpV4rZfJrVYgBEXt+BVmTl6JPjKTPssly/VC/zcmBCS/T4/VHUIcb0SVEyPLqd3qwnygjpE9H/E6PzA99+xgGrZ2D3+lGUCjwuzzkPLGEmg2ZCGolw7a+gr5dDKJf0u2yTzcSNrgrg9bOkTpvK1QgKKioKGfW88+RkbGXyKgovv32W+JioxF9Hvy2WpTGGFylDVizCsma9Haj7eiDKiSIgMt90T7sj9j6M2XKVSY1mtIlRaMM0krHnG2OZnRtJ0oba9ZGoIkIQQwEsGYXYjlcQMxVg1CHB8t1ov1OD7ajxRx56HVUkSH0WvoEhvYxks0qqCRv/jekvnA36vBglAatnEFe/OEGTs7/Bn37GIasfwlVsA4xIFLx9RaOP/MRXRc8QPQ1g1GHBeOpM6M06Ngz7Em6vz2Jss830nHqzSj0WnSJkfgabJgzT5I16W16v/+kpM92dwt+ln6+kb6fpmPLK8PQIQ5BpSDgdLP/1nloo8PoNv9+KSszIDUWyX78bTo+dZPsH1zltQiCgqof9qCJDiVybB85blSHBqHUqfHW2xBFsZn8umstxF03BEGllI6tBwKYduYgqJTkzvyYbnPuIWpsn8bvIeD2sL3/JDqn3yp1Ik+Oxl3dgLfedkHZaK1fET0+RmS8iSY6FIVG0i/LkQI0kSHSdacqCR/WHb/diXnfCXLuXSTFwz/MIWRAFwiIOIurUaiVgCDVy3Z7pd9CKiX5sz+jcPl6en88jagxfRCU0qZ23fYswgZ3PadeNslUUOcEWXb23zwX8/48BLWSMcc/lI5t+wMUvLmKmCsHyHY+a9LbhA1Mpf3j1+IqqSVybB857tZEhaIM0uKttyP6fP8+e9NIW9CoiLy0F46iqrPOy11VT9/P0olsZn8/pezzTfR4ZxJR4/qhCpYa7p16Zy0Jt42UsqVVDgRjGIIxFNHpwPP9B3h3b0CZ0gPtbY8iRMUh2iy4PlxAoPgkugefQT1o9Hl/D/7VMbv9XRe+6H8Zs4u+bPW9U6ZMYfbs2YSHh1NfX8/s2bN58803W1zn8/lYuHAhffr0OeueDkhZlAsXLuTVV189L822Tcn/48jIyGDfvn088cQT/9tDacP/AfwSe8efRkvDOWqwnQceLlwH9mxQEbjwRb+D/5wFxM4PsZX3tQbC/7hU8sWjNfNq7fjUrVgv71/gYEFrZeO/dZ3b8N+PP9MethatlV9vK+am/gvoyn+6D2utb1b+ibwfnbPgD9+ztcfM/w8j+d9Ha+WpNev1xyOHPx9/BfltDVoTt0HrYrc/M5b6K6zX0BvNF77odzC+t/7CF/2F8d++Kfn5559jNBq54YYbWL16NTabjbvvbt67QRRFlixZQnBwMPfdd1+z7+rr6+Wkvh9//JGTJ0+es+RdE9pqSv4fxkcffcTBgweZOfO/M1BpQxva0IY2tKENbWhDG9rQhja0oQ1t+Hcg8J//PvR/hBtuuIHXX3+dzZs3ExUVxdSpUwGpNN+yZcuYOXMmx48fZ/v27bRr14709HQA7rzzTvr3788XX3xBYWEhgiAQHR3Nww8/fEGabZmSbWiGDz74gOPHjzf77Oqrr76ompNtaMOF0JYpeRptmZLN0ZYp+T9HW6ZkG/6voS1TsjnaMiWb4781c6ktU/I02jIlm+OvIL+tQVumZHO0ZUr+7+KfHf7zMyXnFLY+U/J/A22Zkm1ohoceeuh/ewht+C9Gaxx2a4OD//RNpLZA+n8Pgf/wjYy/wuZia/FXGGMb/jr4b5an/9YA/T99zf6zIwcJrdlgbM1GZmtp/Zlo7ebMf2tc9FeQ39bgz4zb/kwb9VdYr4xVoX/4nsvf+/8wkDb8V+O/NeZpQxva8B8IXbtoei+b0tjo5hTZk94hdfZEqbhyqAG/04PPbCdn8lKsWadQaNUM/GE2yiC93JDAdqwUbUyo1HgC0ESH4i434TXbyJ68FGtWIV1fupf4G0egDNLhrjBhOZRPzpSl9Fo2hegrBoAg4K230vDbMXKmLKXjkzcSfcUAAl4frqp6NBEhqIx6rNlFBNwejD07ICiV+Mw2NFGh+J1uSj/fRLsHxyMoFVR9t4OgbskEdUsGUST3qaVY9ucxdM+b6BKjpAYbSE0HMq+dRdKD44m6vD+eWgu7R0kp7/p20fT/eib6djEEPD5Ovb2aU2+sBqDrS/cSPa4ffqcb+/FSQvqmIDZ2mQ64PAAYOsXhd7gRGotvuytN5E5eiugP0HXxQyiDdI0NJ0REj4+AL4A+KRJRFHFXNlCxcjuFb62m+5uPEXfDcKlRyJ6jHLx7IV3n3kvChDEISiWIAbwNdg7e+TLWrFMARI7pQ7eXH5QLn5t2ZJE96R2CUpNIW/x3DB1iUYcGIYoizpIacp9+n07TbiF0QBcCLi/eeiulX26m6oc9DP5pLpoII1IXIfht/PNYDhdIPLh8gNSsRyngtzjx25xYc0tAFAnumoQogu1YMSG9OsprlDLtZjRRoVR8v5OQPp0QlAoqvtxE0ds/0OWl+4m/YzRKg5aA14+zsJLcKe9iPZhP93efIOa6YQgqBd5aCz6bE0vWKewny2n/6LUoVEpQKvA12HFX18syez5+RI8fRMrTtxDUNUmW2ZzJS0l+aDwJt41C9ElNn/wuL6feWk3h22sAiL1uCJ1n3o6hUzyiP4Df7iLz9vk4C6vo8+FTcsF2V2kNJ+d/Q/fXHpGaAigVOIqqCNjdiD4/DftPENUoRyfnf0OnqTehDjeiCgvCXWFCGxeBIAiIolRwP+DyEnB7pKYTJTWUfb2V1BfuPu+8RL/UDCnnyfcwbT1M7w+nNlvnqp9+I2J498ZGAhZURoPMD4VeLdF1uNElx+A4WSZ1fgwJwu/0oG8XhSAo8NmcHLj9JSwH80l+cDwp029FadDiszjJeXKpNK+wYFAqGpsgKfCZ7bKNUWo1UuMOm9SBvOK7HXT55/nn5be7UGhUOEtrOT7rU/p8MBV3VT26+AipKPxbq6n8YTeDf5rXTH73jn+uUX7vI/ry/qijQpvJb1MzLUGpwH6yHNvxUkL7pqAM1ksdjx1uPLVmajYepMvzE6TrTpTx25UzSZ09kfhbL21s1hAg4PRycOIiGjJyibv5ElKm3yY1FlArQRCo23oEx6kKYq8diirEgEKrbiaHrtIaab0GdmnUdfGiaDXJfNorf0eXGIXf6ab21wNkT3qHPp+mEzmyJ4JahafGjKfW3JzWgC4EPD4UGtW/V6ZSE9k7/jnib7uU+FsvRanXSM8Bqn7Ygz45Gk10GAQClH6xiZoN+6W1a2wS5SisxFVSQ87kpXSY/LcWehPUJVGyG74A7vI6ij9cj6FDrHxdzuSleM02ei+bQlCXRASNCuepKvaMehqAoZsXEtQ1GUEh4Cqrw1tnIfeZD1GHBdN13n0ISgWVP/1G5PAeGFLipaYigEKj4rfxzxN/20iix/Uj4POjT47BUVSFITkaFAIBjw93eR223GJypixl8M/zCO7WTtLj8lqsR06RM2UpoQO6yLSaeGhISWhGq4mHUeP6Ifr86JJjcBZVoU+ORlApEcVAi3ldLC11WDABjw9VaJDUPC5YT8DjxWtx4LM4cBZVS03jRFFqKiGCoVPsRdsATVQoCoMWr8kmr7OhQ6wkDwat3GDLb3NSvnI7yfdfiaBUyL6o97Ip6BIjUei1qIJ1zXxRwm2jUAVLDZwq12SQ9chbqEIMdH/tESJG9kRp0OGuqsdnc6IyGlAatLgr6hC9fnKf+ZCk+65o5mftBRVEjemLOjy4scuygL2xiVKTX4m/7VLSFv+9mQ0QvX6Ce7Sn/zfPSj42EOBo+nIqV+5AlxzN8F2vn97KUfjxm8sBUIYmIqg0VFZW8swzz1BbVcHqL95D0Aaj1J+xAaHUcEnmEsyZJ/DUWYga0xe/0y3bqSZZv9AYU2bcRtK9l6MODQKF5E8OP/g61qxTsr/Ut4umdvMhjs38SI4TXVX1BKcmoYkMoeDV71GFGoi5ejDqCCOu0loCbi/u8jrChnZDodfiKqlhz9ApAESM6UPqvPuaNbvxWZzUrN9HSP/OEBDx1JpxldURPrw7CEhNhbx+/C4PVWv2kPv0coCzxkWCQsHAH2ajbxcjN4xyFFWT9fCb8ryaZL7sy82yf1BHGAFwFlXhtzrJfeZD4m8ZKduOomU/0eO1R/E22CT5CdLhqbWwZ9TTdH3pPtmeOUtrqf31AO0fuYYjf3+dlBm3N5Pf88VSMVcORJcYiaO4Bl1MGAGfH9OObBBFIi7pgdKgw+9y47M6LyoO8NRZWuVXRK+fmOuGkrboIdThwThPVVK0/GfaPTgehVqJQqdBEx2Kz+ak+K3VFL39AwBdXrqfyHH9UBq0aGPDJV7aXbgq6ogY2RtBpaDs41848exHzX576NvHookMYVvvR/BUNZy2xamSn8l58j2qVu2S1vyNR6U1VypwFlUT8PlRatWyzfLWWQBw11kIH9KtmWxoosPo+c4kgru3Rx2il5rWFZ9dNloT+/psTmnexdVoY8JQBevx2Z1nxG1eCEh+s3zldtr9/eoW8U3q7InE3TgCdZhkN3xmJwfumH9B39xzyT8ISklAGx+BKsSA6A+w79p/nrYBt46kx1uPn/U34H8TAv/hL9f+ivgrbND/R2HixIn/o/urq6vZuXPnea/58ccfueuuu3A4HBd83r/+9a9mfz///PPnvT4/P5+PPpKMdE5OTouj2heDrVu38sYbbzT7zGKx8OCDD+L1ei84hgULFmC327Hb7WzYsOEP01+xYgVr1qw56+ePPPII6enpPPnkkyxfvpxAoHXvQrdu3YrJZJL/njRpEhaL5bz3nMnbi8Gzzz5Leno6jz32GA8++CDp6emkp6dTXV39h8e7ZMkSMjIy/vB95+Ll/y90ef4uipatY9ewJ/E12Emdcw+GjnEcf+5jHPkVeKrqyX16OWmLHgSQOt7dNFf6cTX1fZynqgjp3ZHylTvJvO0lqSutxcGh+1/l6NPL6b7oIaLG9cXYrR1+u4sDd7yEt94KCgUpz91J5KjeZE9Zyv6bZktdsE02Oky+gbptWewZ9TR7xsxAnxSNu8LErmFPoQ4LIqhLIntGTydv/tcYe3Zk/60vcXT6B6TOnsiBCS+za+Q0kv5+FdajRfx2yVPsHZuO40QZkeP64TxVSdb9r2A9lI+3zkLlyu10XfQQld9sJfOOBb/jzQRUoQZ2XTKVilU7Sb73coJSE4ka15egjvHsHPokZd9sI3JsX/YMncLRye/is9jZO24Ge6+ciUKrpmjJGiwH8nBXmCh6czVdFz1I2muPcHLeV5yc+yV+h4vK73fiqjChiTRSu+kQVat2U/rZryRNHEf8HaOIGtOHnClL2X/jiwT36EDqnHvQt4sh+9G3sBw8iTWrCG+dlZ5LJkkDVwh0e/kB7CfLODp1Ge4KE4iQOGEsqf+8i9qNB3GW1GDNLsR6tBjR46PLP+8mf9EK/HYX1b/sZ/fIqcTfOILeHzyJu7qB3aPTqduRTaCxM3sTD/aMTuf4C5+DX8SaU8SuYU8S3DWJgMvD7kumkjfvS9ShQewaOoXc6R/QdfZEbHnlOEtqiL1uCMee+5jdI6cSc+MIEu65jNCBqQTcXvJe+AxnYSWCUknnWVIh54oV2zg2/X0Cbi/WnEJZZqPG9sFdXsfh+1/BcvAkzuKqZjJ7Pn7Yj5VQvHwd3gYbh+9/hdynl9PrvSfQJ0djP1GKp86C/UQZW7v/nfgbRxCUmgiA7VgJPqsTv93N3qtnYdqZQ5/3pxBwe6n59SCO/AoqVu4g9+nl9Fz6BO7qBjYl3YXf6UGhVpMxbgb5i1Zg6Bgn8ebp5fR4+3FJF4dOoWbdPuozcrEcysdTZ8Zd1YCnql7q3KtSkjE6neqf99Hj9UfOOS/TjixEn599Vz/PsZkf0f3Vh/G7vS3WOWniZVSu2cOuYU/iKqvDml2It8FG4btrZRuQ99LXIAbIGDeDzFvmcWjiItxV9dhPlOEorMRyKJ/e7z9J+IgeJNw5BvPBfDYl3032E0tOz2vYk9hySzDtykGhUTWzMQWvf4+n1kLGmOnYCyro/vqj510vn82JLbeY/Te8iOjx0XnmHTiLqgCR3SOnsrX7Q8TdOILeHzyFu7qBPaPTMe3Iaia/ho5x7B6dzokXPmuUX0mmPDUW3FX1OAoqKf9mK1Fj+7Jr6BSyHn0LX4ONjHEzqNl4kNQX7iZv7pds7ngP2vgIerz1OIaOcRS+uxbzwXysWYVUr99Pr2XSD/LKVbsAkbodWZyc/w2i14dCpyZieA8yb5pD8bKfEP0BWQ7TFj0orxcINOw7ftG0mmReoVZhPnASv8UBIqTOuQdVkI5jMz/CZ3XgNVlb0PLbXXjNtn+rTFWtzaB+Ty6hg7oSOjAV8/4TZN4+H3e1GW+NGTEgcuKFz9kzcip7r36e5PuvkNduS+oD1Kzfj0KtoubXA3R/7ZEWemPadRTL4QKq1+2T9Nlsp8Ok6zD27CBfl7boQdnfHbx7EbW/HEDVuHHRadrNaGMjqN+ZTdHyn1FHGMlftIIus+6i28sPcHDCAnaPnEryxMuw5hZh3p9Hzfr9lH+3A7/dTdigVNkn5L30DYgB7MdKOP7iF3iqG6has4eSjzaAQkHP9yajjY3gwJ0LOJr+PupwI/b8CjpMuaEZraSJl2HNLca8/wQ16/dT8d0O/HYXoYO6yvNv0kvbsRJynnqPzFvnnXVeF0Orab38Lg/Okmosh/I5fP8r2I6V4Kmqp3bzIcIGppIxOp3MW+fhd3nwmCzYj5dhOZyPNafwgjZg7zWzaNiTS8kHP7P36ufpMOk6wi/pgXn/CaxZp/DUmPFZ7OQvXkmX5++Sxxd/4wjSFj5I0bKf2H/zXGo3HcJxqkrW5bCBqZgPnOTo9A9xVzcQMbw7AF3n3Ye70oQ5M4/Nne7BWVItdUw/WYb5QB6ln24kf9EKur/2SDM/G9KvMxHDe7Br6BQqvt+J6PPjKKg8q1850wZ0fOomAHq88Siu8jo2tbubkwu+IW3BA/I9giCwe+RUNqfciyAIoFQjqPWAiK/uFLUleSx9dwkopNI1otuGr6EMX0MZYsAPop+dAyahCtLLYzzTTl3sGK05RThLaqjbdoSi99ehCgmS7mu8x1FQQfVP+wjp2YG0hQ9JNnzEU4T06ojXbMdZUkP8bZdKOjb8STJvmYvPYqdwyRoiRvXiyD2LyX3qPbRx4fJYur78AKde/Q53hQnRH2DvuBnkPLEEY88O7B0znYxxM3AUVRM5qje7hk7BXd2A6POzqd3dVK3ejTWrUF7z38dFiRPGEnB7KXxrdeO8srDnlSMoFc3m1SRTZ/qH+p3ZmA/koVCrZHk408Z0X/x3zAfzKXz7B2y5JZR9uVkeR5M923/DixAQSbhzNM6SGrrMai6/F4ql9t04B2dxDepQAzlPvceWLg8Q3DUJdVgQ5sw8Dj/0Go6TFRcVB2hiwlrlV5pkQx0WjP14KfW7j3LqzdWkzr6bgxMWsOfKmagjjBR/sJ6K73cSc+MIDKmJRI7rh6FjHAdvehGfxYEYCLB//LMce/p99O1iOTb9fTzVDS1+e5Sv2I7lyCl8NifxN49sZrM2Jd0l+5gm2PPKsWYV4iioxFVhQqnTyDbLnJlHxrgZnJz/NcZuyS1kQ/T5qf5pL86iKkw7cnBXmkDgrLLRutj3KQiIWA6clG1nU3zjM9tQaFRS3Ndo234f36TOuYfQ/l1wlZswHyrAmlVI9hNLLso3Zz38Jifnf43lUD4lH6ynYuX25jZg4UPUbT5MG9rwR9G2Kfkno6am5oKbkrt27SIlJYW9e/de8HmrVq1q9ve8efPOe31KSgoPPCAFLK3dlBw8eDBZWVm43W75s4yMDAYOHIharb7gGGbOnElQUBB2u51ffvnlD9M/H6655hoWL17Ma6+9RnFxMUePHm3Vc7Zu3Up9ff0fuudM3l4M5s+fz+LFi7n99tsZPnw4ixcvZvHixcTExADg9//xmoj/6Yi4pAfVa6XN0/IV24i+chAVK7cTPX4QJR+uRxUShLOkBlVIEJqYMAD8DjcRl/Sg5pdMVCEGXCU1hA/pii23BFdlPWKj8zZnnkQVYiDuxuFUrs1AUCqw5ZagCg1CHWYgtF9n7KcqqVy5nYY9x/A73ahCDegSIjFtOyJnHuriIvA7XADU78lFnxSFoFQQc9UgvBY7Pqv0g1v0+6VNH61GmpxPWi/R68dncRA1fiCVK7cTNX4gpR9IPzwrvtmKKiQIR0EF3gZ7M95Eju6NNacYZ1E15d9sw+/0EDN+INHjB1K+cjsAQZ0T8Ds9aGLCsGTmyXxKuu9KfDYXho7xVHy7jarVu9G1i0EVEoShSzz1e3KJHj+I0s82EnPNEIw92oMoog4LouK7HcSMH0jA6yN8WHeUQTqq12Zgzswj4PYQc/VgKlZuJ3JMX2mNQoMQAyLKIB2amDBC+3fGcaqK0H6dqVq9m8rVu/E22Ii+ahCiCOHD0vBZHDTsP4EjvxxBpUQdGoTKqMdd3YDf6kT0+qlcvRtj9w4UvbsWe145+YtXolCrUEcYZR74HW7KPt+EUq/BVVmPMliPKliHujG7Kfqy/pR/vUViqCiCUkHBK9+hUCtxldcR0rsTotdP9erdxN85Bp/FgbvShKeqHkGpRBViwGu2SWu/9QgNO3NQaNQ4G3+Qlq/YhiElEcvhgnPK7Pn4Yc8rI6RPihwwmzPz0ESHUbc9C4VOg+1YKQqdBnW4kcrVu4kZPxCQguPgbsm4ymoBKHx3LeqoEJTBegyd4qjPOCY/TxWko/SLTZLuWB1oIoxoYsKIHi/pWtN16hAD9b9J95V9tZnoKwdRuXoX6nAjVT/sQRUShC4xAkGhQBMThsdkRVCrzjmviFG98dRIdYfKv9qCQq3C0CEW0edvts4KtQqFRtKZ4uXrCBvWHU91A+HD02R+uipMp+lWN2DNOkVovxQK31mDPa+Mml8yUUeF0O7hq3FXmqj4disAdZsPNZtX4durCR+ahs/saLZeVWsyUIUY0MSE4a23EXB5zrte+APU/noQc2aeLL+KIB2OU1U4i6rPIr9lv5NfifeBZvIryYCnpoGAx9+o34kEGvW7fme2LFNBnRMQFApKP/4F0eunas0eosb1o2LldvSJUZR88DOqkCBMu3JQBWlbyKEqxEDDvuNoIowE/AHseWWow40QCKCOMEpyExKEKlgv/QBttJ1/hJbP6kQVYqBuy2Es2UUSD68cROknvxDSJwV3hQllkE7WlSZa7uoGtNFh/1aZCh2YCkD4cMn2VKzcTsPuo9LGrF4LIGd1+O0u7HllGNPaUfTuWvw2J4XvrkEdFYImJgxdclQLvdHGR1D2xSaK3vsRY48O0lwCYnM9DAki8tJeVK/NoCEjl4p/7UIVrAcg9obhVK7ehSiCJVPanAhOSybg9TWTKYVahbF7e8pXbqdo+c/oE6MQVAoix/SRfYI1uxBBoSDy0l7U/HpAykRcm0HM1YNQGjSE9O5I5epdmLYdofyLzSjUKtzVDRh7dDgrrYqV2ylevg5dYhSCSknkmN7y/M+kdb55XQytpvWy5hQS3DW5RRygiTAi+v2SjtZa8DbYCO3XmeLl6xBUKipW7rigDfBUN1D03o9EXzUIv92F6PMjev1UrNyO1+xAoVaiDjc2+ih7M10OH5pG1drfsOeVU/zBz1IGExA9fiA+i4Pyb7ZS9vkmBEGBQqdB3zGO8GFpKLQaKlZulzIYuyYjBgKgVmHen0f0VYOkTDK9ppmfFZQKmtIZFWoVfqcHQamQ5ahJxxRqdTMbEHfDCADUkaGY952Q7Emjb9HEhGHs0YGAxyvPK+C2o9AEIWiCCDglverWKQm1SiV3ST0TglpHwGUFIOD1EWiMkc60Uxc7xshRvWVd9NZZQSGgDjcSNa4vPqv00sd2rBhLdhHhQ9OoXptBaP/OiF6flJEminjrrbgrTAScHsz7TqAKCSLm2iEEXB4afjtGw55c2W+E9O+M81QV0eMH4aowUfvrQaLGD8K0+RDKYL0cX4b06og9X8oeDU5NAlHiXfmKbURfNahxzQe1iIti/zZMmteYvvgsDipX7yLg8SEoFfK8zuUfRBHqNh9GHRWCLikKhV4j65gmJhRBpaJh33HZh4UN7iaPo4mH5sw8KfPN6kKhVeEsrj6HLzp7LAXSKRtJV47LsZS+Y7yki5f1p/j9ny4qDmitX2mSjZDeHSn99PRvQdEvndQITknAWVyDNj4CAiLVq3cTPX6QHFt3mXMv9mMliAERdXQolsw8EATsudJnZyLikh5EXNKDvDlf4rc5iRrXt5nNgtM+Jrh7OwAMHWKp/GE3AMYe7REDATQxYZLN6pZ8XtnwVDcQ3C250VZswZpdiFKruaBsXGzsC+C3O4kc27eF7fQ5PaiCpfg8pHdHfBZ7y/jmykGIAelEVcly6SWBNbvwonxz07wrVm4n9vqhFC1ZK9uA9o9fh7fOgvngyRb2pA1tuBDajm//G7B//37+9a9/4fP5MBqNPPHEE4SFhXH06FE+/vhjAARB4MUXX+Srr76itLSU9PR0Ro0axbXXXtvsWZWVlbhcLiZOnMiqVasYPXo0AC6Xi48++oj8/HwEQeCWW24hPz8fj8dDeno6ycnJTJ48mYkTJ/L555/z+uuvM2rUKPr37w9ImXQDBgzAaDSydu1aHnjgAX799VcUCgU7duzggQce4J133uHNN99EpVLhcDhIT0+X/z4TBoOBtLQ0MjMzGT58OAC7d+/mppukt15NY6ivr+eNN97A4XAQCAR46KGHSEtLY9KkSSxYsICvvvqKyspK0tPT6d27NxMnTmTNmjXs2bMHr9fL4MGDue222wApI3Tbtm1ERUVhNBrp1KnTedfE5/Ph9XoJDg4GoLCwkOXLl+N2u4mNjeWxxx4jODj4rJ9nZ2eTn5/PW2+9hUaj4aWXXgJg/fr1ZGZm4vP5mDp1KomJic1o5uTksHbtWp555hlWrFhBbW0t1dXV1NbWcvXVV3P11VdfUJZWrFhBfX09NTU1GI1G7rzzTt555x15A/iBBx6ga9euiKLIRx99RHZ2tryJ2YSCggI+/fRTXC4XISEhPP7444SHh7Nu3Tp+/fVXlEolSUlJPPnkkwCUlpYye/bsFuP88ccf2bJF2uAZO3Ys11xzDT/88ANqtZqrr76aTz75hKKiIl544QUsFgsbNmzg1ltvPf+6WBzy5p+r3IQ61ICrrA5tfDiusjpcFXXo4iPk/z3VDaijQlAF6xl15D3qtmVJx6nTpKBBoVFJb/8b4aowoU+OofSzTRQu/ZGRB95FoVbhLKxGqVXjbtzUAfDUmgkblErenNOFgNURRgSlQO3GQwCUf7eD9o9dy6gj76EOD6Jw6U/4Guzo4iLwWRzo4iMQfX58DXbibh1FzPXDsB4p4MTzn6CNj8BVVisdcQgLJuDyIHp9uCvq0MZH4DTZm9ENuDzyppOr3IRSr0EbFyHxo6wOQOJJlQltI2+anhV91UDsJ0plPgpKJSH9O+OuqCPg9hA9fiDa+HACHh+6xEg8NWZcZbWIQJ9P01GHBZE7/QNirh3cfI3K6gjp1aFxjSKk46DtY6j4bie6BGls2rgIvHUW+T53eR2GlHh08REceeh1hvz6MigEgru3Z++VM+n+xqOogvUEpSbjbbDJPPCapcxwZ8lpHoiIaCJDmvFAHWFE9AVQGbTo28fgrrUQ2q8zQza+jCbCSGXjpnf0+IEE3F78VgcolXiqzXIWhbu8Dk1UKG6/n+Ila+j8z4moo0IQFAoqvtoij0nVeOScxn5wrnITSq268XieVlqHmoZmMns+fgDSOrh9Mg3R50f0+dHGh6MKMSAoFERf3h9XuYnQ/p3lORMISEdyGseBKMmDLj4Ca04RKqNBuk4UERuvE/0BFFo1A76fhejzyz981BFGSRZiwvBUmHBV1qOLC6fbwofwVNZTvyuH8BHdpSNbCOjiI4i5ahAKjQpPdcNZ56UOD8ZnPp3d73e4MHZvj9/lkddZHWHEZ3eijQ1rZgO8dRY0kaGyDdDGhCGoFAxY9U+81WYKl6yV52/s2ZG8eV/T+dk7CeqcAIJAx6duIumeyyl4/V/N51VuQhmsx1NrPqeNib1+KI7CKrQxYedcLxQK3DUNjTamDk1ECIYuCaiCdAxc9QInX/4Wn9kOiLhKalrIbxPt5vIrbcoog3Qog7T4rU608eHykXBPdQMKjYqhmxYS8PvxO92yXjryylHqtS1sZ+Kdo3GVtZTD2OuHUvblZpLvu5JAY4mAJjlsOq7cxA9D5wREn1+W+YuhpW8fizY+EndVA4giPotd2lw/w74H3D78DnMLXfHZnAQ83n+rTOniI/A0ypSgFGTeuyrq0KuVqIK08jN1ydEYe3dC9AXktYu9cQRKnYa4vw3DWVjVbO0CHh/6pGiJD420vCYrxt6dqN99+iWou6YBpV4rr5m7uh5BrZLnZc8ro/STX+n3zbMISgXtn7iB/PnfENKn0xnzcqGJDGlGK+D2oY09LU8AgkqBMkhHr3cmUb1uH30+noZCo6bqhz0otGrseWXNeJhw26XUZ+SiMuia8bAlLS/a2Iiz0hrw3SxOvvztWed1MbSa1stndaIy6kmZcTsKjYrqn/fhqqjDXVUPCgW6xCgUOjUhfTqhUCvpuuABSj5YT93WIyByUTZAFx+BLjkaTVQY7mrpuO6JWZ8yZOPLqCMEEu+5jLrNh+Rxe80OAj5/s1hF0Ehz1MVHSBsDjTzxNthQK4yE9u0kHW8e14/wEd2Juqw/PqsTV3kdpZ/8Std596GJCiG4WzKOwkqUWs3pEixeP6oQg6yXnlozSr2mhV4G3J5mNqBpY8xZWEns34YRc/UgUEgbP7r4CLQxoSh0aoZsfBm/1QkIoFAgKJWIZ/ggfyBAZGQkzSAoAIGAW9IzZZBOPq7+ezt1MWPUxocT1DmB1Ln34q2zYsstRqFVY+zZEW1cBAWvfEf7x6/D73IT8PkQ/QGixw/EU2eVS/UIapUsayH9O6ONj0DfMZaCl1ec5qXPjzY+Al1chPQisk8nFHotSoOGsKHdMG3Pwl1RR6eZtxM5qjeq0CCyHn1TkstGWRyw6p/4GuxooqVj7Lp2US3iIl1iZOO8Iggb0IXQQamUfLCekL6d5PjGXX5ab870DydmfUr/lc+j1GnoNP02bLnFuMrqUBi0dHzyRgJuj3Rku1H2NDGhiF4pRmiSvegrB+Az23FXN6DvEIe78nQSxcXGUvp20SAI9P30aUo++gV3rYXgrkl0Sr8VpU5D5doMXI0x5PniAFWwoVV+5UzZaBqTJipEjq21cRG4q+pRhwZJ8W55HSH9u6CNj0CbFIm70oS+QyyiP4A2JgzH8VLcFXXyhnMTJJ/rx11hwna0SLo+VooFz2azjN3bYztajDY+nLptR6QyPRYHrnJpLj6rE327GIZuWST5KJvrHLIhrVfA68fYsyOOwiqUek0L2WhN7AtSfKeNi6DT07cQ8PioWLkdV4Vkb3ou+QdDNy1EUCup33MUY1r7Zj5WHWpAdHtQhxvp+JRU6iJyVO+L9s3a+HBUYUY8NWYcpyol39oxjsQJY6jf07pkoDa0oS1T8t+Abt268dJLL7Fo0SKGDx8uH4dds2YNDz74IIsXL2bOnDloNBomTJhAWloaixcvbrEhCVKW5IgRI+jWrRvl5eWYzdLbzO+++w6DwcCrr77KK6+8Qs+ePbnrrrvQaDQsXryYyZMnN3vOiBEj2L1besPj8/nIzs6WNygBYmJiuPzyy+XMwrS0NHr06MGBAwcAaZNxyJAhLTYkz3z+rl3S2yWTyURFRQU9e/Zsds3OnTvp06ePnAHYoUOHZt9PmDCBuLg4Fi9ezMSJEzl8+DAVFRXMnz+fRYsWUVBQwNGjRykoKGDXrl0sWrSIadOmkZ+ff861+Omnn0hPT+eRRx4hPj5epvnOO+9w11138corr9CuXTu+++67c34+dOhQUlJSmDx5MosXL0bT+EbfaDSycOHC/8fee4dHUXb//6+Z7bvpm94gAULvvQgIClhQLGBX7AoiSrWLhS42UERRHyu2x4YNpUrvnYSEhPReNtv7/P6YzZIQQM33+fmUT97X5SXZnZlzl3Ofc/bMKYwZM4a1a9eedwwNKC0t5cknn2TBggV89dVXeL3eP7wHZKfinDlzmD59OuHh4Tz11FMsXryYRx55JOjk3rNnD6WlpSxbtoz7778/GPHq9Xp57733mDlzJosXL+biiy9mzZo1AHz33XcsWbKEl156iXvvvfeC48zLy2PTpk3Mnz+f+fPns2HDBk6fPk3nzp3JysoKjtPpdOL1erHZbM3296/hjGNRChgtDf9HknCW1vB7ryno0+NRhurPfCdf0OxRihAtseP6sa3/Q5j2ZCFqVSgjQ5pcpooKQ/JLlP/zTORym/svR5KgLPBZWCCicEvPB6nddoL4CUPkGlfCmbEKSgWalBisWYXsvWQuPruLNtMmNJqTQOTw7nLET6M5nWf6Z63DeWqWNLpfUIiE9kzHWVh5zgedXvZPUu4cQ8TAzkEDCUARKteC2T328WCdRIVWe256ARyfvpL63ScJ6ZiMQq+VxyicY/CB8SdPvhRbdjGWI6cpevdnurzywPnnLHCe+Z57rSQJRKWCkE4peOos7L7kMSSfn4TrhiHq1MReMRCf1XEWr5z9HIHoywaQ88wH1O89ibOkirYzrmt0TfO5+T0+jtz3qhyJU2dBl5bQlGcvsB7nnLgAnnobWXPepernvdhPl9H+sUmIWtWZuZ+nvnuzuQnBLwA4PHkZPqebrCffR5cSQ0jXtk2uC97vl/A5XBy5cxnKcAPaNvKLjtxl/0SbGEXXFVObOFj+1Lw4x3pcqE59o+/cNfWY9mRz7MHlnHz2Qzq/dA8IAu0fv4Hspz/AZ5MjmQWFiKhSkDnrHbKf/5gur9x/7nU5i0DD94k3jQTfGWfUn52X3+Ml/7Vvqfp5Lyef/ZDuK6chatXnnJaE1PQZjfhX/ltoxOJCE9r2ggoO3rII8z45mu7ckO/RpcTKP7yqTE3WXdTIdTpdpXL6WDNajc6XfN+FzMJz04q7ejD2U8XN5drZk240txadlXPdd17ZSfCMN/9e/r9Cr6HnuzPIXfQ5jeVMwRtr8TncVG84hDa10Us/4az/BxDSORVHYQV+h+usa89aj7PmlTz5UrKf+QCvxU75l1tJnnzpBWmdWZczz3VV1FF/IBd3VT2nln5J0u2j2T9pPvacEhR6TTO+FDUqub7s7kZZMn+ZlinI9wqdptm8/hStAMq/2orP7uL49JX43V5S7hoLQNXP+/C7PXRbMZWOL9yB+WCeLHvvXEZ4n/bo2yXIj/uTMqDnuzOwZRdDIIIqefKl2PPKsBwvoPrXA0QM7HzWGC9UL6w5TwkKkdDuaThKqjnxyFv4HK5gncHYKweS99JX2E6Vkv3MB4R0TGn+tLPOZWPy5z2XgWt0KTEUvfsLW/tMJfuZDzB0SEKSJDz1Niq+2cHuSx7j5LMfIurCmo1f1EXI/zir1JGgDDjufZ7AB+eXU39mjCC/HDhy18uU/XMbmgTZcRM1oju2rEJ8dleTkTXocGtWYdO9DPzbfOAU9QdysB4vIH7iRcE6qMFrAjJCUCoQVQrK1mymfs9Jur/zCAAl7//K1j5TcZXXEnvFQBDk7JcGvZP38j/RJhpRhOg450/lRkOynCgM8qUi4Hw/t30jI3nypeS99BU+h5vClT8Q2qUNAO1mT6T4g/WBxzeec+OHCAgaFWmPXIOjoPLsCxrRurAt5aqoY+fox/C7PBSs+pEOT95ISKcUJI+XE4+8FbSl4E/YAS3VK2fzfOOvGsv5xnyGhKBQED9xBHmLP+dc5+VsPSTq1CjDDeQu/qLp8y9E+wLflX+1FVtuKbtGzcXv9qIK0513XoJCDNotUkP227/A9oWAfedwkf3cx03su9grB2LPK+PgLYso+3wL4X0zzvFsoJHstJ8up/2TN52Z/5/QzVHDu1H+zY7gd8m3jab6twNI3v/VFlJNIf0X/PffhtZIyX8BamtrefXVV6mrq8Pr9QYj1zp16sSHH37IsGHDGDhwYPM3kefAjh07mDVrFqIoMmDAAHbu3Mm4ceM4evRoMLINCEYAng+9evXi/fffx+PxcOjQITp37hx0rp0Po0aN4vvvv2fAgAFs2rSJ+++//7zX9u3bl9WrV2O329m5cycDBw5EFJsqnXbt2rFy5Uq8Xi8DBgz4Q6fV4cOHOXLkCHPmzAHk6NDy8nIcDgcDBgxAo5GNpH79+p33GVdccQVXXXUVXq+Xl19+me3bt9O7d29sNhtdush1f0aMGMErr7yC3W4/5+fnw8CBAwFIT0//U6n1ffr0QaVSoVKpCA8Pp76+/k/xQL9+/YJ75fP5ePfdd8nPz0cURcrKygDIzMxk6NChiKJIVFRU0CFcWlpKUVERL7zwAgB+vz+YlpOamsrrr79O//79GTBgwAXHmZWVxYABA9AGnFQDBgwgMzOTMWPGkJeXh8PhYPDgwQwYMACv10tZWdl5o1fXr1/P+vWyofX87CdIuXssSTePQtRr5DeiSUZcZbVok4xoE4y4yuuC/wfw1FhQhunx2ZzU78vGOLJn8M2m3+1tYn9oE6KoP3iK6It74iisJO6qwYT374inxiy/QU+KBuRi7KoIAwVv/xS8N2HScKKGdcXv8iAoRCSfn/jrhuEsqZFrPBVUIKhEwnqm4yytQRmml8coSfgsdqyBdMDKtbvouPge1HGRdHnzYep+P0Ls+EF4ai24yuvkiKLyOtCcidbx1FgQtWq5KQ6gTYzC7/TgKpejUBrevDrLagntnhZcG02CkeS7xiIqFESP6UfFdzvQJhnRJMo0Yq8aRPqcSUheOV3Gll1CSJdUuTB7IJ1cExuBs6QGV3kt2kQjyjB9cI8MGcm4ay1N9kgdG0HVuv0k3jAcV3kdolqJyhgmR/kpRDSJRvxOOf0s5c6xeOptWE8U4DhdTtsp43FVmOQi+CeLSLj+IkI6pzJow2I5KkEQ0KVEY9pzEm1iFAIC7hoLzgDthrUSlCI+hwtnaQ2e6nrs+XJ6teVEIaFd26BvG4c6KhRlmJ6e789CFRmCKqIdXqsjSMtVWoPf4SZ6dG+O3/My6U/cBAjBOo4AXpMVQRAwdJHHKPOsDW1CFK7SWqwni0i4ekgTnj3fejTsmauslrAeaXRbOQ2/w42gUCCIItZThcRNGIIyVI89v5LQrm3QJhoZtGGRPBhRDP7w0iZGgQCu8jqcZbVEDuqEoUMSkQM7giAgBBwRgloBAtiyirHllRHRrwPF76+T+U2txDiqF11feSB4FlURBhyFlUSP7Ik2wUj93mzcNRb2X/cCkYM6Y7y4Z5N56dvGoUuOYdCGxXhMVrmpTAAKvRZrZiEKvUZuOtNwlg06tMnRjdbTLqefFVUGZYCzqBp1TDjGkT2Jv3pwsHh+/aE8Kn/aQ3i/DiCAo6Qav82FNslI+Tc7kLw+RLWqybx8VgeiUtlMxoRkJKMM05P93MekTZtwTv4dtGExmkQj+P1oYiICMsaIoBAxH84lvF8G4X07oAw3kDZ9AggC2pQYaMS/nhpLkHZj/jWO6MGgDYtxFFcHf5C7ymoJa3S+G8Za9s9txF45MHguNYlR+Jzu4LmMv24YmvhI9k98gT5rnmjCh+rocASFSIdnbsFTbwu+lHCV1SJqlHIqZSNaolqJoFQQEuD5P0NLmxSNoV0ColpF24euCjpCvfW24H261BgU+pBmZ0UZokNUq/6fecoVaFqgTYxCUMhyWvL5sRw9HVx7bYJRbuBgdyEoFQxYtwBlqJ42910uR+U12jsEuVxDwrXD0CYZSb5zDMm3jkbUqnGWVMvPFATUsRH4XW7Mh/OCdAA00REo9NqgLkm68WJElTI4L0OHJBImjeDkk/+g+1vTKfl0I4k3X4yrwhSkpTaGYj4s05JT7erQt43DVWEK0pLc3mAjD01MOF6TjdQ7LkWbHIMiVA8+P4YOSUEdJ2rUZD7+HmJgvc/QCsN8+PQ5aNWdg5YW6/EC7PkVpNw1ptm8zkfrQjJAmyjr7siBnYOy3e9wU/r5FuKvHow+PR4BOVqobvsJubTFBWSAK5D2r0uJQZsSE5AzKqwnCtAmGUmYNAJ3pRzNWv7tduImDAnunSpMj6hUBvdOmyg3AOu+8iFUkaFYAs8AuR6eMkRH+qPXgt+PLbsYbZKRsi+3knjDSLSJRsJ6taNo9c+4yuuo+H4X3d54CMmgYdDGxSCBoFLgrbSfkQG92uENRAI3PiuiRh0ck75DIp46+Rp1fGSgxi1UfL+L7qumn5EB0eEAhPftAIKIqAlBcttAVCJoVAhqPQq/RE3tmcgtWXfoAQllRFJQTnkDL4POJ6fONUbJ5w/K0Ya1L/96G+1mXQ9+P6LLg75NLMP2Lg82PBIUIvp2CaijQom5tC+S34+gUqL2+bGfLg+OUZtgpP7gKcJ6pGHolIKn1oKoVOAqryPumqHEXSVH4tXtykSXloDlWD6hPdMI6dyGLsunInl9mI/mYxzegxM1b8kvvH3+4Fx8VieGdgk4CyuJ6NfhDD8kGfG7vE3mpYowULf9BCl3jcFrcWA7WUTUsG5nzlfAvtGmxJAwaQQHb1oQkDG/027uJLRJRsL7tCfuyoGIWrWc2uzzo46LQBBFtG2jUcdGYD1RQFiPNHSpsSjDDYHNEoi9ciBts4qInzDkT9lSpj0nseeVI6qV6FJiUATkrMcky+wGW0qh05zTDlDHhDNo42LU0eF/Sa80OLsa829j/eiuNgdta1GtRBMXieVEgSxTE424y+sI798RQ/skLjqxOtiIpfPyqewb8xiaBGOw5EeT86xWMmjjksB5iUIjwOAtLzWRWQCKEB3pM66j7ZTx1B/KlbNrfH6UUaFoA3a1LjUmaPvX788h/uoh5+UNBKhef5DKn/bQ/smbgrbvuXjjz9q+2mTZLlQEZKfSoA3ad9oEWd64K0yyvFm7i5R7LsOrtJFy91jSpl8jyxuzHa/VgatYjuxUhurwe+UsgPPp5iZ2bHktcVcP5uQT7wf3WaHXoruoG8pwQ7AmZita8VfQGin5L8B7773HuHHjWLZsGffddx8ej/xmccKECTzwwAO43W6efPJJSkpKLvicgoICysrKePHFF5k6dSo7duwIRiMCTdJU/whqtZouXbpw+PBhduzYEUyzvhA6depEVVUVJ06cwO/3k5qaesHn9+rViz179rBjxw6GDRvW7JouXbrw3HPPERUVxfLly9myZcsfjmHChAnByMrly5czatQo4K/NHUCpVNKrVy8yMzP/0n1/9EwAURT/VL3HxlGmf/YeIOh8BTmFOjw8nKVLl7Jo0aIm0ZbnW5Pk5OTgGi5btizYeOjxxx9n7Nix5OXlMXfu3OB4zjXO80WXKZVKYmJi2LRpE2azmZycHH766Sd27dpFVFTUOe+55JJLWLRoEYsWLaJu+wncNRZ2jZ5L3dZjVK3bT8LE4VSt20fK3ePwWuzoUmLwWuxy6rZRdizVbj9B/LVDMbRPQm0MxbQ7C0GlQG0MQ1TLjprwvu3liJNvdxLeuz3hfTpgPVmE9UQBtVuPUbP5CIb0eBImDSd91kQ5nfVzmSeNF/ek7UNXc/D2pdRuO07ceNkBrU00BqOyajYfIaxHO2ynSkEQEBUKFFoVHpMVUaXEGjCcoi7qTs3GQ2ROW4E9uxhncTUg4Kmzok2JwReY29mo+f0ooV3boEuNIfHGESh0airX7ZcdgBOHA2DPLUWhV+OuNBHWtwNeix1RJTfx8NSaqd+XTcINI4ibMARnUSXO4moOXPe83Czjl320efBKij/4DeuJQiSfn9Ae6SROGkH1xkOE9+lA5S978dmcuGssZM5Zjcdso+rnvSTeMorarUflPbI6iBrRDU+9DXelCfPBXPTp8dQfPEXchCHETxiCKjKEonfXYcsto+DNtShCdKTefwWu8joknw+PyUrNxsNoYsJxFFWxe9wTuKvNWE4U0GbKeADaThmP3+PFU2tpsgbhfdvjc7jRxkfKxqcgUL9frqfls8l17ayZRRy8dQmSx8e+a+bJqTISFKz6IUCrnrI1m1CGy1G3iZPHQKDDrz23vMm++N0e/E53kGdrfj8a5NnUB67Aa3c24dnzrUfVL/sAqFq3D0Gt5NiDy8mcsxp3dT1x4wdiPpwnRyr4JXQp0UQO6ULOgs/YNfoxdo1+DPOhvKDTuu2U8XhqLLgrTVSt248yzED5tzvJnLMan80lO0/0Gto+PAFPjQWv1YFCp0HfPjGwhh3wmuXO0/snvYhpd5Z8Fm8ciahVE9YzHa/FTmi3tvK8quqJHtMHye1tMi9XRR05L37KrtFzqfh2RzDdLfHmi/F7vFhPFGI+mIsmJhxFiA5BpcDv8VK3M7OJDFDHRmDamRmUAaFd2+C12Ml//VsO37UMQRBxVdUH6zi1nXIVnhoLld/txGtzkDBxOPr0BBR6rdy1N7+iyX4pw/VNZEzc1YNRhhk4eNNC6ndlnZd/dwUaI6AQib60N+F9OyD5fHgtDmo2H0GfHh9sQuSuqj+Lf69qxL/7SAjybwd8DjfmQ6fYNXouolIh15QDbLmliDr5fMdeOTDIU9rk6EB0isDucU8AAtUbDpIwcTjOshoSJo3All2CJiaiGR9Kfj/5b3yPu9oc+NF+hhaiiKfWIvNDo/vw+UHiT9PaM+ZxXJUmqjcdonrDQdyVJqrXH2gi3zUJUfhszc+KJiYcd1X9/zNP+d2y3ZU4aQRF767DfDiPvKVfogjRkTBxeHDvfHYnfoeLLq88QM3mI2zt9SC7Rs/FfCiPNlPGo0+LD/JXRN8MrNnFJEwcTvH7v5I5ZzVekw1nSQ0JE4fT5ZX7cRRV4iiqouLbHU322GuxU7v1GLHjBwFyVKarqj44r/gJQ3GV19H+mZvxe+R0R/upUvTp8VRvOMjucU/gtTiwnCgkceJwEicNx3KiAMnrp2bzkaA8NF7cE6/FTs3WY4T3bi+n+AE5L35K3fbjmPblED9hKMaLe9L+iZvwO91YDuYG+aMprQISJg4ncdKIAC0ftZuPBOfVQKt26zGS7xyDPj0ByetvNq/z0dKmxjSTAfX7soN84rM7EXUqvBY7+vYJeG0O8l//lrxXvsZyrID6g7m0nXoVUcO7EdYz/YIyIHKgXIevyyv3U3/wFFt7PcjxaW8E+cFjssrOE5NV/gHt8wfHFz9hCHW7s4J2QOKk4TjLajn64AqOTXsTZYiexInDCe/bXu5aa3WwfegM6gNNJxImDifqom64KuoQRBFXWR1tH55A1S/7iLqoG87iarwmG6df/47MOaubRJ7ZcktRaFVIPn+zc+n3eEmePAZBpSDuqsFUBOrduavqSb1PLruTctdY/E437koTjsLK4LrX/n4UAK+5XK4tqQtHoYvAb6/D7/NR16ixI4CoNiB5nPjspqCcaiw7GuTUH42x5KP1ckOQFz8Nrn3KPZfhd3nwmKzsHjUHV6WJfdc9T+Hqn/HW26jdfgJD+yS2dLkXv9vD6de+xVVag7vKhDoqFG1qDOH9M2Re3HYMfds4nEVVhHRri+T34640kfvip3hqzRQs/w6fzUH0Jb2xHC8IdkXfPWIWu0bPxWu2I6jkJj/WnBIEhYi70kTK3eNAFLAXVFC1bh8+m5PY8YMI79sBUaum8O2f2D/pRbLmrpbndeNIYi7vFywtUbPxcJPz1di+cZXX0f7pW/DUWAjpmIyzuJqEicPZd/W8QIMzG7VbjnD6tW9Q6rWUfrEFR35FkH+jhnbl0O1L5UjfY/mBtamn/Lsdf9qWUhlDCe8n2wE+qxOvWW5EVrfrhHwWbQ7U0eHntQPqdmWS/8bav6xXQjqlNOPfxvoRAUSFAlGrwnIsH11KNI7CShAFYicMoXrdPk4v/pzazYfZnHILp5d+CZLE3tFz0KbG4rPYg12xG2DNLKLyhz3kzF/Dtv7T8Ntd5Lz4KTtHzArKrKCOcXnYMfRR2Wb+eS+xl8sBHNYThQiizBvJd1watOd8did+j7cZb+waPRfL8QIkjw91VGhQ//wRb5xvv2S9Itu+PouDveOfxbQrM2i3KXQaQnukyQ3l6qwgSfJLF4MWfH7qD57CY7LhrjZTG7C7RIUCr81Byt3j8Ls9KDRqPCbreXVzYzvWWVoDPglXWW1wn/de/pQcfVxpojRQ47cVrfgrEKTz5ra14lxoqJfYGHPmzOGBBx4gPT2dN998k8rKSubNm0d5eTnx8fEALFmyhJEjRxIdHc0HH3zAc8891+zZn376KTqdjmuuuSb42dSpU5k3bx6//vorHo+HyZMnA2C1WgkJCeHOO+/knXfeCTqWGo/vwIEDbNiwgby8PJYvX45SqWxS93Dt2rU4HI5g3UaAtWvX8sMPP3DdddcxZsyYC67FgQMHWLNmDXa7nRUrVgSdZA1jqKqqIioqCoVCwY8//khVVRWTJ08O1pQUBIG5c+fy5ptvAnKk5Oeff84zzzyDVqultrYWhUJBTU0Nb775JgsWLMDn8zF37lwuueQSrrrqqibj+eKLL9BqtVx11VVIksSKFSto27Yt48ePZ/bs2dx111107tyZL774ArvdzuTJk8/7+aJFi7jyyiuDEYgNYw4LCyM3N5ePPvqIefPmNaF/dk3JhrEAzJw5k7lz5zar/whyU53c3FzuvvvuZvf94x//wGg0Mn78eDZt2sTKlSv54osv2L17N+vXr+fxxx+nvr6eGTNmcP/999OvXz8effRRpk2bRkZGRjCKMSkpierqamJjY/F6vTz44IO8+uqr/Pjjj+ccp9Vq5c0332T+/PlIksSTTz7JQw89RFpaGl988QWbNm3iwQcfJDU1lccff5z09HRmz559QX4B2DZgGt1XTUcVEYLlaD5Hpy6n43O3YxzVE2WYAb/ThafezonpK2k3ZxL5b/1AxrO3yoXkk6PxOd1YT5agiQ2X3+Jp1XJ9MEHA7/ay96p5mA/n0WnhnSRcO1SuhVZWg2lvNidmrKLnuzOIvlQuY+CplSOY6vfnyD9S6m24a8zyG3ljKD6LA0tmIZJfIiRQt8prtqGOicDncFHy8UZS7hqLoBCp2XCA8L4ZqOMi8NRY5K6A9TYyFt5N/KTh8r31Nrz1NjKnv0nqg+OJGNJFjtirNJG7+Etqtx+nz5rH0KXG4nd7yX/je/KWfU3y7ZcQP2Ew2qRofA4X9pwSQnuk4Xe4yZqzmp4fzGb7gGlEDOhIxgt3oIoJl42F8lpOTF9JxICOJN05Bk18FI7CCjn9xutH8vtlJ5fPDwqBgrd+Im/JF3RdMZW4qwYhCAJ1u7I4eMsiui2fSuxl/UEhgiThMVk5dMti2s2ZxIkZqwjt1oaOC++SC6/bXdRtPc7RqcsJ79WOji9ORpsSgzJcD34JZ3E1R+9/jR6rH0UVGYoiRIvk81P03joKV//CgB+fRx0ZCqKA5PXjqbdiOVYg1w4DNHGR+F0eFHoNkiRhPnhKfguvUuIoqMRdayFqaBd8Dndgj8agS42j8sfdhHZvK3eX3JvN0TuWkrHwbhJuGIGo0+D3eHGcLiNz2hukzb0ByeMjekwfaIgA90vU/H4Ed62F6It7BeprCbhrLXjqLEGevdB6RI/uTacFdwbrqfkcbvZf+zztHruBqGHdCCQn4a2zUPjeOiL6d+TEjLcJ79OezovvCtZKknx+9l49j/p9OVy0d3kgakv+/OTTH5A+8zpUkaEIgvyjSnJ7Kf9mO0m3jgYkvFYnuQs/I+3Ra9HERqAI0eEsrUYTL7+hlyQJv9MFogLJ60UVGUrp55upWX/wwvOKj5QjIfwSxx9+k7KvtjJs73I0iUYEUUDyS5R9+TshnVJQRYTgrq5HmxQdXA/JL+GuMiH5JSSvD7UxHHd1Pfq0eKw5JejbxiMoRfwOF/smvojlcB5dX31Qrk3ll3CW15L99AekPXotqoiQYHSGOjpcnpPLg7feKkd3mGzB+lzO4mr0HRIvvF8B/eYoqKT4o/UkThqBqFOjS47BXWumaPUvlH+znf4/vnAB/pXQxEU14V9PjRllqA5Rp0Hy+rAcz0cVEYIqKgxRqcBRXIUjv4Kabcfp8MSNCAoR+6lSdo15nI7P3U7SbaMRRBHJ70fy+alefxCFVs2JGatImHgR6XPkOr8N83LXWYi9rD+qyBAEUQjyofVEIUfueYX+PzyPKioMRaDuov10OTtHzPpDWg08r02KRnJ7qV5/kKNTl9PzH7MwjughO179/jM8P2cShs4pqMIMMi1BwGu2U7vl6L+Ep9TGMDxmG36XF2WYDoVWLesJhxtUCpQ6DV6bE2dRFZLXR+Hqn2n/5E1yLTQJ7IUV2HNKyZz9Dv1/eKHZuTFkJKM0aPE53TiLq+WawKU1RA3rhqOkmuNTV+AxWem+ajqGDkkIAeezu6qe3KVfknrf5fLnooCztBZ3ZR2Zc9+l89J7g2m/FT/vJWpQZ/SBKFRBIYIEnnqrXLctKhS3yYbkduN3+9AlR8uNVSRwllZjPnKaEzNWMfDXhUGHvrO4Gm+9jfr9OYT2TA/Sqvx5L5F/SMuK5PYEaRHgn7Pn9WdpqSJCEJTyD2NNbCQKrQq/24vP7sRndyNqVKiiQmVHnVoFChF9WjyCIOC1OTlw04ILygBNXCTaRCOWzALwyT91nKU1RAzqJOvBgD7y1lsp++c22j9xE55aM8Ufb6T8mx30WPVwMHtAEEU8ZhuWYwXYT5eTcP1FKEN1cukLtwdvnZWsJ9+n62sPyo3g1Epc5XX43V6UYXoUeg2CQoE9v4wTM94m9b7Lm+hZ++lyjCO6o4oMRdTIEYeS14ejuJr9V8/DVVFH4k0j6bTo7iYyQHJ7iRjQkZ7vz0QZJkf6nZj1NuVfbSP2igFkPHc7mga9ITnxW+VSFcqoNiDI2TdPP/00u3btxBgZwWefrSE2TIOoi8BnqUQRGouz2ITlaD7uOgvGEd3xOdzYsksI65kWdJIcueeVC46xx7sziBzaBVWYHgQBZ3E1R+55BfPhPKJH96L7O48ieX3U78sm6/H3gnaiq8KEOjYcXUos+W98jypMT8LE4YhaFY6CSnx2F+4qExEDO8lNBwUJd2U9eUu/xF1RR8aLk1HHRiAoRNlBXF6Lo7AKdUy43LgkJoK6Hcfl2pMatSwXBQGfw42jsIJDty7BVVF3TrvI0D6Rrq9PQZsUjSrcAEg4Cqs4ev9rTeblqTVT8vHGoH6QdTPYCyrxmqxkzn2Xnu/NbCJjOi2+B1GjlLMplApUUYH6fXllhPZIQ6GVdVeDLZUzfw1dXr6/Cf9eyJYSdWqUIXKEuSZGdj5as4pQRRjQpsQ2OYt/xg5oqV6R3F5iLutPtzceknViIBpWEOXUZ3V0uFwiQgC/y8veMXOxZ5eQsfBujKN6yi+oU2Px1Jjx2Zy4yuuIGt4taLd5zXb2Xvk0fpcnyFOauAi2DXoEd4Uc9Tdo81IM7eWo3syZb1P21VYAhh9eKUfvatVIXj/u6no5i0KpQBUZgrO0BsfpcnxuLzFj+jThjfBe7ei/9nnctRZU4XoQRFyVJg7fvqQZb/yZ/Trb9kWS8DndOAor0SQ0tdv8bh9+twdtghF7fhmln20h9b7Lm9k3HV+4g4TrL0LUqcEn4Syr4ei9r/6hbpbcXrq+9iDa1Bg5cMPh5sT0lZgP5wFyx/CuKx4KNgf7X8XjbW/+dw/hD7Ew/9N/9xD+Elqdkn8RN9xwQ5MudVdeeSVxcXF88MEHREVF0aFDB3Jzc5k3bx7vvfcex48fRxRFkpKSmDp1KoIgsGDBAiwWS7NGN1OnTuWJJ55o0kDlgw8+IDw8nHHjxrF69WpOnz6NKIpcf/31DBw4kI8//pj9+/eTlpbWpNENyPUF77vvPvr168eUKVOApo6z0tJSXn75ZQRBCDrmTCYTU6dO5e2338ZgMFxwLXw+H/fddx+jRo3illtuCX7eMIbNmzezdu1aFAoFWq2Whx56iNjY2CYOvtdee43CwkJ69erFbbfdxk8//cSGDXLnWK1Wy7Rp04iPjw82uomJiSEqKork5ORzOiU3bNhAWFgYPp+P1NRUpkyZglqtbtLQJjY2lilTpjRrdNP48127drFmzZpgo5tHH3303+KULCsrY9myZWg0Grp27crPP//MRx991KTRTUKCXFtp+PDhDBo0iPz8fN5//33sdjs+n4/LL7+ckSNH8txzz2G3yylCF110ERMmTLjgOM/V6Abg6NGjLFiwgPfffx+tVsv06dO59NJLz1kj9Wz8FnfDH15zNqQLFqI7P4QWVNRoKS0lf72GireFgeqKFszrv6HCS0vWviV7DC1bQ18LeaMl+Dt5vhWtaMV/Jv5OmdiKM/hflb8jjy9s0X2buz7+Lx7JvxYtTfn7b7CLWoL/Vf5tid0Gf6/t1hL8r+7XpRWf/7uH8P8rWp2S/3q0OiVb0QS7du1i7969TJs27d89lFb8D6LVKXkGrU7Jpmh1Sp7B/6qR2opWtOLPo9Up+e/B/6r8bXVKNsV/g13UEvyv8m+rU7Ip/tP3q9Up+e/Hf5tTsrXRTSuCeO+99zh48CCPP/6fbYC0ohWtaEUrWtGKVrSiFa1oRSta0YpW/J3w/4c7hf8b0eqUbEUQd911V7PPVq9ezcmTJ5t8dvnll3PxxRf/XcNqxf8QWvJG0CC0rIubTfrr4q2lb2JbEvXYUlotebuvF/5ck6WzYZcULbqvJWjJvFo6uv/0N+ctjeBQ/c30WgKD+NfPs83faqq04txoaZRJS9CSiHhoubzRtkBuu6SWxY1phL8+t5bS+jv3rCXRRC3tG9tS+ft3oaURjy2JsGwprZbwRrmiZfohxvfXd7ql0WmqFsoOTwtsy79bTv1daOn4/tPlTUvtr7/POm9FK/4etFr6rbgg7rnnnn/3EFrRila0ohWtaEUrWtGKVrSiFa1oRSta8T+G/1NOyX/84x/ExMQEG3bMnz8fo9HIAw88AMCHH35IVFQUaWlpwYYlfxabN2+mR48eREVFNfvu888/p3PnzvTo0eNfM5H/AVxovf7T8PXXX3PttdcG/37qqad48cUX/2XPnzdvHrfddhvt2rUDoLKyksWLF7Ns2bJ/GY2WYt++fRQXFzNhwgTMZjOLFi3C6/Vy55130rlz57/8PF1qDD1WTUcZYQh0316B5JGjQXp+MJOYUb0BiaIP13PyyQ8ASLjncuJuvQRBEPDUWlDHR+J3uFGE6VHHRCBJEl6TFU91PUjgLq8l8zb5zX6XpfeQMGm43K3T6sBrlhv9FH+yEU18JDGje+NzuDj28EosR/PJmD+ZuGuGojBocZXVYj6US+b0lXRdNZ2YMX0hMAbLsdOceHglGS/cjr5dIhKgjgyVO/KV1+KuNhPWvS2iRkX9/lPUH85tRqvLiqnEXTUYSZI7gGriIshb8iURQ7rItEQBT40FV3ktuQvWULPhEMl3jyP5rrEggNKgw2d34iyvRRmiQ1ApkdxeHMVVhHZpA6Igd8r1+qj8ZD26dolEXtoXT3U9h0bOkNd8w0sYOqaAKOAqq8F+vIDsKa/hszpAFBm4bhEek5WQjimoIkPw2V0cuGE+5oO5AHScP5nowLxOLfiM9BnXoo4OR9Rr8NRawe+n+OMN6NvGET26N4pAx2pBFFCG6PDU2/C7PEheH0WfbOT08u8BaD93EvHjB6JvG4egkLuz7p0o0zW0T6THyocI655G9W8HyHryfXqsmo4qMhRlhAFXWS2CKFLxw25UEQYSJg5HoVPjKK7m6H2v4a4x023FVNQxEaijw+Ru4rUW/F4fmvhIFFo19rwykODUgjXEXjWY+AlD5M6KO09w8NbFZMy7jcQbRqAwaJF8Pmw5pRx/eCWWo6cBMF7ck06L7g52O6zdepRjjXi93/fPETmwE9aTxRybuoLEm0bK3Zw1KhAkvBYnp99c22Q9km4YjjYhChCw5pSwY/RcJI+vyXo4CqvA70cZpsfvdOO1OHBX1qFvl4g6Jhx3tZni99ZRsPw7tKkxDPh1IQq93EHYW29DYdDiNdtRRYagDDPgd3twFldTt/04mXNWn3de6TOuI2ZcPzRxkSj0GhxFVRS9/yupd49DUIiYj+QRN34QHpOVspXfU7LiGwDSXriLiNF9UMdFotBrsZ8sImfaa9gzC2n38oMYxw8Fn4+8V7+l/NvtDFy3EFVECEgSttwSjj+8EvPB3HPyYWN+0MRHIQgCkiR3f/Y7PfhdbrkLbFEVJWs2k/HsrX+4X/7A+Tr24HJS7hpLxODOaOMj8VqdFLy5lvLvdjDgxxflDs6APb8cZ1EVxx9eSduHrw6OsWDVj3R9+QE8Jiu1247hrrWQfPMo/G4PVesPEt6rHYJKgeTxoWsTy55xT2LomEznpfciKERs2SXsHvs4GfNuI/ay/qjjIiHQEfvE7Hco/3JrkA87v3Qv2qRofA4X1b8dwF1jJuHaYYhaNX6n3OHYUVTFsSkrgvyb+sDlZMy7Hfx+rFnFQVqJN45E1KrB7wcEHIWV7Bj6KPHXDaPdnEloE6IQVAoQBGo2H+HQbYvpv/Z5Qru2gYAschRWNqGVMPEiur4+BckvyR0+z+IpfVo8okaN3+Ph+PS3qPhme5P7PCYbxZ9uxDikK8oIA5LHh+TzoY6LRKnX4HN68NmdeOttHHt4JZ5aC0O2vYzXbMNTb0efEoOoVWE5XsDuy54ifcZ1JFw3FG1yNIIg4q4xc+CmhViO5gOgDNPT6eUHMI7pg6hWIXm8nHj4TQwZyfIZSIhCYdDiKKzk8E0L6LrqEVQRIZiPnubY1BWk3nMZGfNuo/ijDUQN64rP4aL4ow3Bs1K3M5OIAR0RFCIVn2ygaMW3tHvxTuImyt3evRYHamMYO7rchUKrpuOKaYR0k3UNoojX4qB261Hy31hLp4V3odCoUMdFIHl8eEzWP6QF0O7FO4ka3QdVXARKvRbbySLynvuQlIcmBGl56+0UvPMz5d9up8eq6ehS4xA1Kpwl1VSvP0jOC5/Qcf7kZvLXcvQ0XV+9n5hL++CuNrNjxOygXaCOjZA7ywIKrQpneR1+pxtDu0RyFn5Owcof6Dj/DmJG90ZlDJW78koSlT/va2JLdH3tgWYyW/L4SLn3MtJnXIcyRIun1sLBW5eQeOMIokf3RhDFQNdbH4WfbCQvIHs7NOiipGgElQK/24u9sJIj094kJCOJ9o9ei6FdAo6SGg7fvhSv1U6Pho7raiU+mwtvvQ2fw4X1ZDHhvdrhc7iC+kLUqOj/84uEZCQjKBX4XR72TZiH+WAu7eZOIvmOS1GG6PB7vGQ99i4pd41tomMbdBiC3O1YGaLDXSV3CVaG6ZH8cuTW2bLNkCHLE33bOJQhOpyl1Ry597Vm59JjsiJqPPgd9QCI+khEtZ6du/eR2iYVj8dDcoQafG7ZyBMVKCNTaPPglVT8uFvWzY34v2GP/ipvNNiMmoQoIgd0xHqyGMuJAsJ7tcPlcLPz0bepC5zRCfteQxMZgqhSIggC9dkl7HhkFbbCSga9fB8hbWLxuTxkP7ISn91Fr3/MQt8+Eb/Tjd/rQx0ZgqvSRN3OzOB+NdhtAOlzJtJ2yngEhYj1ZDF7LnsSyeMjfdb1tJkyHlGpQJIkStdsIuqi7ohqJZLfj+T2oo4OR5Ik3BV1ZD38Bl3efhRtUrRsx9ZZ8dSYyZ77Dj0+exJRo8Ln9JC77CuK3vqxmc11vrNc9skGCpZ/R4f5dxIfWOMGubG18914ai10fm0KsROGgAD4wec4wxsZ824j/tqhqKPCcJbV4qmz/Cn7prEdoAzXgx8cxVXBvW3MUwVv/kD5dzvosWo6+rQEBLVSXje/n8JVP6EI0QbnmfPip/R451Esx/IJ7ZKKqNPgLKpi+6Dpsh37j1nN7PPjD68k9f7LiRnTF7/Hi7OiDnVUGMpQHdasYsJ7p6OJi8RjslGz5cg591mXGsOAH1+QO7V7fewZ/yzmg7n0eHs6kcO6ogrRgSDgKK3BW2tBGWHAmlkEkkRIx2QkCaxZhYR1T0MZqsdnd6IwaBG1ajy1FoDz2r66RvLGUVjJ0Wlv4nO4g7Ze1W8HOHzbErSB86FrEyf/BvD6ENVKHEVVWLOKmskbgO7vPELsZf0RxECX+aIqjk97E8nnp89nj6OKDMHv8nDglsW4ymro+d5MDO0T8Xt9uEpqKP54A0Xv/NyEF2u3HqPN/VewufM9hPVMp+OLk/lfR2vy9r8eLa0P/F+Jjh07BlOR/X4/ZrOZoqKi4PcnT56kY8eOLXr25s2bqaurO+d3N9xww7/VIen3/+uS8yRJavK8s//+s7jQev2n4Ztvvmny97/SIfmfjn79+jFhwgRA7rqdmJjIkiVLWuSQBOjw1M0UrPqR7YMfxWOyknTzKACiL+lN9PAebB82g33Xv0jyzaMwZCQR0imZuFsv4chlj5H/4sfoOyZz4ub5VHy2CWWonp1tbuLYtc/KDstKE46c4ib09B2SOP7oKta3vV02vMtNbL9oJsm3XUJYt7ZsG/QIJ2a9Q5cl9xA9uheGTin4bE4O3TgfT50FQRRp9+RNGEf0YPfoueyf8CwKvQbzoVzSZl7HsfteY8/ouewa/Rg+h4uq9QfYPnQGoZ1TKfvndjKf+AeGTsnnpKWKCmVT6q0cuPZ5vGY7Pocbr9mGcUQPit79heL316HQazj+4OvUbDhE5NCuxIzrx86LZ2M5VkDuS1+yffAjeGosVHy/i10jZ1P8yUaiR/dm+5BHENUqPPVWdlw0g5hrhlG//RgnbjrDuykzrkcTH4X12GmKV36PKiKUmp/3kDTlagAS770cW04JoV3b4qo0sSH5Fuq2HafH24/Ieza6F/q0eLYPmk7mrHfounwKBat+Ys8VT2PamUnR6p/Zc/lTtJ06ntBubdk+aDpV6/aDAOZDuWxoexuSz4e33saOi2aQcM1QDBlJAJx+Yy3uajPWk8VkPf0B7lorvd6WDVCPyYqn3o4tpzTAU7dQsOon+fk/7aX4H7+xa/Rc4icMJmpED+r3ZbNvwnNIbi+dl9yN5PWR/exH5Mz7EMuR04Hn2VBo1RSt/gXL8QKKP1jPrtFz5Xle3JPj01ey75rnCOnaloznb0efFk/eK99gzSxC8vrJnPUOnZfcLS+sKNBp0V3YTpVwYsYqXGW1IBHk9fhJwzG0T8RRVEX2sx/S/a1pRA7qRPWGg7hr6rHllOKzOkmaNOLMeqz8AVVECJlPf0DWvI/Qt4ml3SPXNlkPZ2kNSoOG7Cffx366HFdFHc7iKnRt4vF7vOwaOZs9l8wlLrDO7Z+6hZOPvcem1Fup+HYHnno73nobJ598H3tBJX6Xm/3XPo/XbCNzzuoLziv/jbWcevFTzIdyyXnxU+w5pWTMu5WDNy9kx4iZxF05CNPuk+S/sZboCcPQZSQTMaoP2vQEil/5Esnjw+/2cHreP0hfdB/G8YPRd2pD7U+7Me/OJPm20fR4+xFEtZKDtyyi6pd9qCJD6fD0LeflwwZ+qNuViflQLu6aelwVJtwVdUheH4JSwa6Rs6n8eS9dX7n/gvsV0jkVn8PNoduXILm9dH/rYdkJ5Pezc/RcfFYHCZOG02P1o7gqTWzKuIuqX/YhqpRU/XaALi/f32SMXZbeS/3BXPKXf4fSoCPuioFU/LgbZ2kN0aN6sX3QdHJe+BSf3UXdzszg2ue88Akb025HkxBF19enoE+Lx11jxp5XhuVYPqcWfkbnhXc14UNRpaT+wCl8Zjvq2AiihnRla9+HOLVgDQhCcL8a82+Hp2/FciyfnAWfNaF19L5XMR88heVYPhU/7Ao6kMq/2Q5I1Gw9yqkFnyF5vHjrbWQ8fztes53Dk1/CfPAU7qr6ZrQ6Lb4Hd1U9Fd/vbMZTlT/sxmdzcfLpf1C/L4cuy+5rcl/NxsOcfmMtKbddQvn3O9k++FFM+3Oo25WF5VAepV/8jt/jxV1hCsrejs/fTvX6gxS89RO2rCKOz1gVkDUlMt2VP6DQqjHtOsnJeR8halR0e/3BMzrsxTtBpcBncbI55WZy5n1Ep2X3U/jG9+y5eDZHJ79E0Ts/ozaG0+6pWyla9SPbBz+C12SjzZTxRI3ogauqHl2bWJkf5qxuclYSrh9G1pPvB+T2UBJuv5Sw/h0x788m896XEbUq/G4PIP+grdt8mNqNh6hdfxBvnQW/043k9dNtxVTyXvqKUwvW4CqpwX66/A9p6TOSiRzdG116AgUvfxU8l7nPfkDa4zcFae3scjc+m4OUO8fQacFdVG86guVEAeXf7qDovXXkr1xL9OhehPfLaCZ/AUo/28L+G8+kBDfYBe6qeux55bgrTWQ+8Q/Mh/IQRJH8lT8EdY4hLYFtgx7BfroCV6UJe155U1tidK+gzN4bkNlJN4/C0CmFNvdfgflIHhvb3o6zrJYe7z4qn8shjyCoFUFdlHjNUEIa6SLriULy3/0F2+lyHMXVVG04RLcl92AvqMKWV0b5D3uo3nKULsvuDeqjg7cuwXwoD4VBw/ZB0yn9bHPwbDfWF36XB5/NifVkMRuSb8HncNPrH7MBsBwvkHVl6q0Uf7yBzi/d10TH1m47iuXIafnlUWkN7oo6Dt60EK/Zxq7Rc6n8aQ+qcMM5ZVvGM7dQvf4g5kO5HL7zJTxmR7NzWbPxMPlvrEXUhIBCTk73O0z4bLV07tieurJClr++HEVIdHAvFYZoJLe9qW4O8H/jPfqrvLF98KOojKGEdmmDo6iKsm+2Ez2qF9sGPcLuOe8yYOHk4D3qCAOnPt1E+e/HOPXJJko2HmbAwsl0ffhq6o4X8NMlT7Bz+lt0fHEyHZ66mdOvf8uG1Nsw7c3GU10vv7z7dFPw+Q2yA8DQKYXUey8nc85qNra9HbUxjLSHJwCgT4vHVVrDhtRb2X/9CyTefDEHb17I3qvngc9P8Ts/YTmSh9dkpeC1b+jy1nQcp8v5PfVmDl87D0SBqh93k/rwNRS89g2/p9xM5Q+7SHvoKgwZSU113QXOcuw1Q0m8/RLC+2Vg3pfN0XtekeWGyxNcI2dJFaadJ/C7PJyc8zY+qwPJ6yfj+dsJ6ZyKo6gan9Mjn8U/ad802AGOoirseeVU/3bgzN6exVPx1wyl8+J7KFj1E1sHTAO/n7xXviZn4Wek3D0uaDNmznqH7m9Mw3I0H3VUKAdvXcKJR99CEx8p89IlvTGO6MHO0XPZG7DP6w/lkj7zOmq2HGXniFnsvHguuuQYXGW1bB/8KAqdGr/bR+bc97Bml5xznwH5ZZnPT/k3O3DXWegZsEFLP9+C5VAe61Nvo+KHXWjjIoI8GtIxGb/TzY5hM8h58RNU4Qa2D5pO3iv/xO/2Yj6US9H761BFhpzX9rUE5I29kbzpsuSeZrZvwxkr/XwLPpuT+n3ZuCtNVG84hDWz8JzyBkAdFUbZV9vwOdyU/3Mb1RsO0nnJ3fRY/SjO4mo2pNxK4epf6LFqOh2euoXiD9ezd/yzVHy9nZJPNpJy5xiSbr8kyIunFn1O4k0jcRRVBfnj4M0ta6rViv/b+D/nlMzOzgaguLiYlJQUdDodVqsVj8dDSUkJaWlpADidTpYtW8YjjzzC66+/TkOT8q+++orHH3+cmTNnsmrVKiRJYteuXeTm5vL6668ze/Zs3G53E7pvvPEGu3btAuCTTz7h0UcfZdasWXz44YdNrvP7/Tz88MOYzebg39OmTcNsNlNVVcXzzz/PrFmzeP7556murm72bIDbbrsNgOPHj/Pcc8/x2muvMXPmzGZrcejQIebOncvs2bN5/vnnAfjiiy/4/vvvg9fMnDmTyspKKisrefTRR1m9ejVz584lKyuryd81NTV8//33PP7448yaNYsvvvgCIHjfW2+9xYwZM3jxxRdxu91/uF75+fk8+eSTzJo1i6VLl2K1WgEoLy/nhRdeYPbs2cydO5fy8nIAvvvuO2bOnMns2bP55JNPADn6MDdXjuYym81MnToVkJ2hS5YsYf78+UyfPp0vv/wySHfJkiXMnTuXGTNmsH79+uB+ud1uZs+ezeuvv95kjSVJ4qOPPmLmzJnMnDmTHTt2BNd+3rx55+Sfvwq3282bb77JzJkzmTNnDseOHQvO49133w1et2jRIo4fP47f7+eNN94IjumHH34Irt38+fOZO3cuzzzzDCUlJfj9fh566CEkScJms3HDDTdw4sQJAJ555hnKy8uDdPLz8/n44485ePBgcM8OHz7Mk08+ydy5czly5EizfTwXooZ1pWLtbgBKv/id2Mv6AZB0yyhZARdUYtp9Ep/DRcJ1wzB0SMK6Pxu/w03UpX0xbTuG8fKB8ltthwtVbATWAzkojWEojaFUfLKhCb2QjCQqvttJeJ/2OIqrMaTHIXl8uGvMOMtkp3j9/lMow/TEXzOEyrW75LffmUUoww0oI/SE9W6P/XQ5tsxC6gNjC+/fUY5OaAR9WjynFn9JeJ/2WLOL0SYZ8dtd+B3uc9Iq//J3AMz7c9DER+IsqSZ6XH/sp8vx1ttwFlbhc7iIu/4ieY3uuJT85d8hub1EDetK6aebACh46wcih3YFIKxbWySvj4gBHbFmFaHQalBFhlL17XbUCUa8JmtwvNEThlL1zTZ07RIpfOFjBJUCV1k1xisHok6IIvKSvpR8shFVuIGCN9cCkP/m96iiw1DHRhAzrj9lgTnU789BFaanbncW7koTBW/9QMxl/fHZnPIP511ZALjKalEatFSu2y+vU1YxolaNKjKU8m93EDdO5gef1UF473acfnMtCr0Gy7F81NFhaGIjiOifgeXIadxV9UGeqlwry8CSTzcSc1l/BJUCVWQoPquTsi9/p35/DoJS/gzAcvQ0MeP6U/rZJmw5JYRkJCP5/SgMWsyHcom5rD8AMeP6ozBoqVy7i/r9OfhdbmIvH0DZl7+jbxtHyacbEUQRR1EVyjAD6tgIwvu0x366gvDe7an4dgfl3+7AY7IGn9lu1vXkv/kDSBLmw3moYyIwH85DkxCF7WQxCp0Gye+nfO2u4HqEZiQhqpQUvf8bCo0Ke34FCdcMAQiuh6BQ4CytIWZcf4pX/4wqIgRDp1RQCDhLanDklskO7G93ED2uP5GN1q30iy2EdE6h6P1f5X39YstfmpfP6gjyg0KvRUJC8slRian3Xo7XYsfv8YLPT/V324ga25+ocf2p+nILKTNvoHj51yAIuEurUYYZ0CTHoEmMpuIzeX39Hi8hXVKxF1aiDNXJfBhmwFNvPS8fBvlhbH/Kv92OKjKUiu92ogwzoE2KQhBF1LERuGstCCrlBffLllOCz+bAfDgPQalAEaJFmxqDI78CT1U9fo+XirW7CO3SloI31+KzOpqcFW1KdHCM6thwBKUS095ArWZRQKHXUPLJRhQGLX6HG3VsBBXf7kDUqBBUSkI6piCqVBS//yuSx0fF9zuJHt2bsi9/R2UMp3bLUTmy1ekO0JD3y2txoAzTU7PpMOZjBaijQvH7/PisDgztk4K0XFWm4D63mTIeQRDkFwg+fxNaMeP6U/TuLyjDDEQO7ozk8TbjDWWYHtPek/Iaju1P6ZpNwfsUeg0eq70JLU+NGWWoHsux/GY8FTdhCOXfbkeh12LLKUFUKQnpkhq8r/7gKfD5EVVKRLXsNCn5ZCMxY/tR+uXvhHVPw5ZZhDJMj6OoGk1CFO6qemwni4Oyw2OyYc+voOj9dcRe1o+QjCT8Pj/FH61HoVFhyylBExcpR/GF6IgY3BlDegIV325H8vgoefcXRJUSbWosAKZdmUHdEDmsK1WNzljqPZeR8/wnKLRqKr7bKe+/dOashHVPw1FUTViPdCSPj6pvtxN348V46+1UfLGF2Ikj8NZaQBBQRYfjrjThLKxEodcQPrgz1mP5SAFa6uhwlKE6Ysb1x7QvG1dF3R/SMo7tR/TY/lR8sYU2syZStPwbEARcpTWIOi1ekxWFXoPP6caRV44EhPfrgKFDIvnLv6P0s03EXNYfT7WZmHH98ZrtzeSvOjaCul1ZeEy2oC5qsAsM7RNwVZnw+/zUbDlKaNc2CEpFcG9jxsn7CqBLjpZfLijEJrZEzLh+KAxaKtbupn7/KfwuN3FXD8bQIQm/003ZZ5uRfH6q1u1HExt5Tl1U1kgXea0OjMO6oooIwXK8EOupUsK6tkEZpsfQPgHbqTKsJ4txFFejSTAG9ZFpVyY+hysYTtP4vNXvzwmeAYCwHukUvLkWQaWQz0OE/J1xRI+g3PDUWBDVqqY6dqyswySvj+r1h1CGGZrI7PjrhmE9WXRO2SZJEDm4M2Vf/o4yTI89t7TZuWw4X36XDVFtCPKroDYQqobwiAhOnsxCEEQQFAhqPZLPg+TzNNPNpV9saaJX/ypvABjaJeKskJ1g+rT44HrWHMhFHW5AG1hPpUaNOtxA3lfbyPtyK5FdU1GHG4js2obybccBMJ8qQ5cSg3F49+Dz/R4vokaNPb8CTXR4o/2S7TZ1bASGDkmIaiXl/9yG5PNTvf4g8dcNA0DfIRHz4bxm59pVWkP5Z5tIuOliyj/bhD2nBG+tBXVMBDXr9srj2Z+DKiqUut+PEN4vg+I3vw/KMwQBTXxUE113obNc+e0OEm66GK/ZTvmXv5MwcTieGguIAqqYcADsOaUICgVKvZbqjYeQPF55j8b2R6FV4yysxGe1B2TnX7MDvGY7luOFuKpMwb1NnzOxCU+Vf7uDyEGdqVy7i5CMJGzZJUQM7IRCo8bndMnOzoC+BFCG6jAfzsO0K5O6nZlB/Z1062hs57DPJUmidssRJJ8cNKONj8JndwLImSFWB36XB1WE4Zz7DBDepz2eehsln2zEkV/ZyPY9I4ciB3YOnMuTKEJ0KEO0qAKZEjGX9KF0jWynF63+BXVMOJXr9uOps+KzOc9r+xqHdUUdkDe2gLxRhemJvqR3E9u34XxU/XYAQSHK0bh+Pwq9GmWo/rzyJqRzCqJWjnYv/WILoV3bogwzoEuJpvCdnwAo/nA9amMoxuHdKf1kI5ajpyn9YgvGUb2w5ZQQM6ZvkBcTJw7Ha7KDIBDWIw376QocBZW0ohV/Ff+nnJJRUVEoFAqqq6s5efIkGRkZtG/fnuzsbHJzc2nTpg1KpZzRfvr0aSZPnszLL79MRUVFMMJy3LhxLFy4kGXLluF2u9m/fz+DBg2iXbt2PPzwwyxduhS1Wn1O+larlT179vDyyy/z0ksvcd111zX5XhRFLrroIrZulVOvjh49Sps2bQgLC+Pdd99l+PDhvPTSSwwbNoz33nvvD+d76tQpbrrpJl555ZUmn5vNZlatWsXMmTNZunQpM2bM+MNnlZaWMnz4cJYsWUJ0dHSTv0tLSykrK2PBggUsWbKEvLy8oHOrrKyMcePG8fLLL6PX69m1a9cfrteKFSu45ZZbeOmll0hNTeWrr74C4PXXX2fs2LEsXbqUF154gcjISA4ePMjevXtZsGABS5cu5eqrr/5T69JAu8FBCjBlyhQWL17MokWL+Pnnn7FYLNxyyy2o1WqWLl3Kww8/3OQ5u3fvJj8/n6VLl/L000/z0UcfBaM/z8c/50ODg3b27NksXHjmDdO6desAWLZsGdOnT+eNN964oPMvPz+f2tpali1bxrJly4INid5++23uuusuFi9ezG233cbq1asRRZGEhASKi4vJysoiPT2drKwsPB4PNTU1xMfHB5/btm1bbrjhBoYMGcLSpUtxOp18/fXXPP300yxevJjY2Fi2b9/+h2vvNduDRoKztDaQjgraJCOOkurgda5qM/q0eKxZRYQN6oIyMgRNUjT6jGTUiUbUCUZcFXVoEoyEDeoMkkTp2z81cf6qokKD9LTxUSj0miBtUa1EVJ0pE+0sq0WXEov1RCGFK39g6IE30aXEInmlYEoaQPrjN6AM0xPavS15S74I3h9zaR/8Xh/2U6Vo46NwFFYG5yaI4jlpOUtqgp8Jokjd9uNoE41BWsl3jUVh0BI/YQjKcAP6dglEDOzEwF8XoNBrCe2e1mwdw3qmYztVijo6HFdpDc6yGrQJUbjLatAkNC2VoIwMxZ5Tgj2riKix/fHZXcROHIkmMZq0F+4k/4WPUBq0gISzqCpICwm0CVFoEiKDc1BFheJ3e4M/ChrGpE2JQR0dQd2OE0G6olpF2vQJtHv8RtzV9cExOkvlNNuG5wkKkU7P3U7CdcM4teyrwA+RONIfuopTL8kyQVApmvJUeR2Rgzsz4vg78udeb3CMzrIaPCZrcK00CZH4PT5Ce6TjrrPIkYYhOmIv60/k4M50efUBdOnxTZ9fUoMqTI+zpAZNQiSu8jr8Xp88/sA8NPFReGrMwftcpTWIWjXahChixvaV08n2ZAXXQ/L6MB04BYJAxKDO6FJjKP12B/a88uB6GNongiQxfO9yEq4bRuk321FFhaDQa4LrIaqV+Jzu4L54TFZ8VgfKEB2h3drS6eX7EfUaXKU16NrENplXQ3qz+VBucF6CUqTvN8+gjg4n+tI+F5wXyA6YjBfuIOG6YVT/dgCv2Y4uLZ6kmy/GmlWEMkQHgLusFnW8EXV8FOqkaBDAsjcLyedHHReJq6yG8OE9sR7JpdM7Mwm/qDvFH/wGPj8FK76nwzO30uPdGQgqBaWfbr4wH5bXoY2PpNPie/Ca7dRtP46zrAZHQSV+lwdtQhSxl/VHVCsvuF8NqdENfOQsqUHUqIgY1JmLDrxBwcofcFeYmpyVuGuGotCqib96MK6yWvkevYa0R67B73IHzhaEdk+Ty0r4ZVnjqqgLrqmzrAZRo0SbEoPf5Q6OwZ5TikKnkZ3N+eXEXT0YbXI06XMmYc0sQpsQha5NHJoEI64KE0gSXrMNZYgeZYg2uF+qqBDirx5M7pIvcJbVyPt162h8dlfQsdaYVsNa+2xOvGYH9oCca8wbcVcNombzEfkHV7h8Vhp4Q9SqKf9q6xlaN18ccPZ7wC814yltUjTx1w0j4bph5C75Ap/dSVjv9iTdfDF1O2WZotBr8NqcaOIig7JHExNGxxfuwJCRRME7P+Esq0WfFofCoKUskP6t0Gvwmu3EXz2I8m92nJFZ8VEoQ3R0DPBy6Re/B3lF1yYWT40ZbWosMZf1D54pn91JSJdU0h+/kSEH3iT6sn64ay1NzpihQxKCUoH1RAGCUsRVXhs8e16zPbiOroq6YBSQq6xWTtXVqdAkR+Muq8WRX4Hkl+SUfaD6h134vT6U4SFEjuxFwRvfY8suwWuy0uGZW0mYNJy4CUM5NX/NH9NKMKJOiEKTHC3Lgz0nm5xL67F8fHYXg46tJvLiXhS/vw6vyYYhXdZNnRbdTeTAjoT1aocmIRKFTn1e+duAxnramlWMLjUWZYiW+PED0SYZcZbVBmWHNiFKlsGBe1wVJgSVookO1KXGNJPZ2iQjtqwiNIlGvGY7ok5N9CW9QQDJ45XXopG+dJyli1CIJE28iIg+7Ti17Cu0CfLapd1/OTkBXRTRpx112483oa3Qa0AUg/rm7LOtTYiSn+/3027W9Yw4/g41W4/KNktAx0aN6sVFB94gYdJw/G5PEx2rCtfj9/iCOjaoS8tqiB7TF5/VibO4+pyyLfvpD4jo35GMF+6gw7O3cWr+mibnsuF8AUh+L4hnbBhRrUVhMCKo9eD3Ifl9CAoloi4Cv122gcXA+TqXvdcS3ogZ2xfJ70dUyuPQxEXibLSe9tJa9PGRaKJCkPx+ksf0pfuMa4gd2Al9fCT20lpspTWkBByjxl7paJOj8dldwTEqDVrUxlDKv9khr2OT/ZLH7yqrRVCIKMP0iDo1oT3T5T0ElCE6oi7qxqBNS2j3+I34LI7g/a5S+SxLHh8h3dIwH8hB8vrwB9LZwwd1lstp6NRN1k0CVOEG6g+caqLrLniWS2sayQ0jrvJaHAWy3NAE+Kdy7S78Ph8oRIbuXUHhyrXYsktQR4XgLKlG1Kpknimv+9P2Dch6JWJgJ8L7tAvqFY/ZTuLE4U14yltvw+/1Ivn8aOKjEEO0RA3rSsJ1w3BXmxFUSkS9hrYPXY3lRAHKcD0e8xlndYPdpU004grYzO0C9nlY97bkNrLPZXtSoHr9oeA+N+hBpV5zzn1usEEL3voRyS/JL/wCtm+DHIoc1Al3rRm/24MmNgJ9m1hc1WbCe7dn4PpFRI/uhavGcuYceX1IHi9xVw3Cdqr0grZv4sSLCA/IG02AF9Puvzxo+zY+H66SGvJX/oDx4p4YMpLxmh2AdF554zXbUUeH4/d6g+fSWVYj67nkGADixg8CUWxyPpyltehSYwjtloagEHGW1BAzti+u8lrsBeUIShFNbCSu0jO/bf6X4f8v+O+/Df+nnJJwJoW7wSmZkZFBdnY22dnZZGRkBK9r3749RqMRURRp27YtlZWy1//YsWM88cQTzJw5k2PHjlFcXHw+Us2g0+lQq9W89dZb7N69G41G0+yaiy++mN9/l98+bNq0KehUysnJYdgw+W3c8OHD/9DJ1TCH2NjYZp9nZ2fTuXPn4HchISF/+Kzo6Ogm69P478OHD3PkyBHmzJnD3LlzKSkpCUYxxsbG0rZtWwDS09Opqqq6IB273Y7NZqNLly4AjBgxgszMTBwOB7W1tQwYMAAAtVqNRqPh6NGjjBw5MriWf2YuPXr0IDQ0FLVazYABA8jKkh0EP/30E7Nnz+bJJ5+kurqasrKyCz4nKyuLoUOHIooiERERdOnSJejgPB//nA8NTtKlS5fy+ONnuhZmZWUxfPhwAJKSkoiJibnguGJjY6msrOS9997j0KFD6HQ6nE4nJ0+e5OWXX2b27Nm8/fbbmEwmADp37kxmZiaZmZlMmDCBrKwscnNzg/Utz4ecnByKi4t5+umnmT17NrW1tcFn/hVcKIJUkiRsOaUUr/iWrp8/Q0ifDjhPl4PXT0MzPUmSSJp2DX6Hq1nqduOGe7FXDkCSJDz1tkYEaHa9IkRH9Lh+7Oj/EKY9WSi0KlSRZ3gqb+Hn2PPKcBZVk3zXuDPPv2KAXIexEd3g3IRz0wr+U6VAZQyl7vejwc9LPviNHQMfxlFQidfppsNzt8lvnCMMHLhpIZ46Cz3eeaTJWhk6JmPokEjBG2tBEJp812Q8QcLyNacefYP4O8ehCNEhaFTyOlXXYzuS1+Q5jSE/q/EkzppzAD3fnYEtuxi/wwVA8Qe/4am3kffSV3jrbYT3aX/WfWfWzO/xcvCulyn75zaSbxgBQPJtl5C/6ifZaXL2QgL4Jeyny9na60GU4QZEXXMZ20BLUCho//gN5C76HAJ1typ+2MWeq54Npj8b2iWec/5n026yxudZM4C0R67BnnvW+RVAlxIDfj/lX2/HtDebpOuGoYoOO7MeooDP7WFLn6mU/XMbUQM7gQTtZ088az0ajUsQ0LdPxFNnpW7HCfx2J22nXX3OZYsZ2xe/1xe8311nwbQnm2MPLsd+uoz2j00651o2nrs9t4wjgf0yjuoFQPJto+UULr9Ek0MgSQhKBbETR+DIK2vyLFWUHGXgrbNw8p6XqN92lOTJY0EQiL2sP9nPfMCey57C7/aSNuNaLsiHfgmfw8WRO5ehDDegbSPrvNxl/0SbGEXXFVPlyFTfuc23M/vVdMEUeg34Jcq/3s7W/tNo88CVqIyhTa4peGMtPoeb6g2HglF07WZPpPgDOQpfQsKQkYTk8eJ3N3SBFZqOX77wQiyFLiWGond/wbT3JIUrf8DQIQlJkoi7ejD2U8VNI7obySJ7bhnWzCKqNxwiJSDLkm8bTe2WIzQXWI0fAOqYcGo2HT4z1sAARY0qEBlU2+SuBt5wV5qIvWpwkFb1bwfOufYN8/fZXeQu+pyyf24LjjH2sv7yfd6z7zszZr/by+G7XsZVXkvcFQMC9C7BWVKNz9HopZ4AMWP6UhGI5pICtfm8FjuHG3h5RHekwHeCUkFI9zT8Tjf5r3+Dz+6izbQJDYMmb+Fn7Ogzheqf96GKMATJiDo1KXePw11lOseSNtrzc220IL+0ips4gvwlnzdeJABCe7eXt9XrI3vGm6TcORZtkhFlRAjZz3xA7dZjFL37M11eeeCPaUkSgkKmZc8rbUZLn5GMALiKqsie8SaJN41CUCqCuunQ7UtxVZgCukmgmaChuY5ofMmxR95Cm2hEEx+FIkQXPBfS2fzY+LHS2c8917zAllOCo6CCjOfvoM+aJ7AeLzgzt3Poy4YHCwJ46qzUbD1G9eYjsi6SJPRt4ij553Z8dhe6lBgiercnb9lXTekKQqPz1/xsN/AbwPHpK9na60HCurVFEIWgji39aANb+0yl8ofdcjTUWevX/vEbmujYhu+NI7tj2nPu3wmSJJE8+VJs2cUcuetlsp/5QOYPGp3LZuer0f0+Lz5LhZymHXBWCpqwQN1JqdFsm9M9sxZ/njdEnZr0R67BUVh5xkQ4l80RWDN7WR1Ve7I58Pwa0iYOk2uPAnmf/446wsBlv82n411jsGYWNuUtUUTUaYLy4OznS5KE/XQZHpONPl88RZ81T2DPLg7aD86SGo7c9yq7Rs2VazSH6puOTxRIe/xGTj39/hl7MfB17DXDAhFwZ9ZFodfSZem9uCrqAtc31nV/Rm4oiJ84grzFjeWG/L+w3u3ll20eLzv6P0TKA+PRp8cjqpVydOZftG8a2wGWI6ep2XwkKLO18ZGYdmU15anGjxEErCfkqMCyf26TazJLEu1mT6Rw1Y9I5ykR1vj8AOQ2ss9TGtnnbe6/HEmCsn9uO7N2QVY897k0juwBEs3stcbXxV8zlMqf9gY/F5QKQjql4KmzsPuSx5B8fhICUbQNc46+pDf4/DjyK8563hnb130eeVMakDdnr6Ey3EDsuH7U783GWVyNQq9Bk2A857wamYfN5mTLKyf2igEM/HWh/CJIamq3KXRqtInRZD/9AZLPj6BRkfbINeQu/uLMFP6zG7i34j8c/6ca3QBkZGRw8uRJioqKSE1NJTo6mh9++AGdThd0AAKoVKrgv0VRxO/343a7effdd1m4cCHR0dF88cUXfypltQEKhYIFCxZw9OhRduzYwS+//MKzzz7b5Jro6GjCw8M5duwYOTk5zaLzzvXMhpqOkiTh9XqD353L6flHz2oswBrPTavVNrn27L8nTJjApZde2uSzysrKZuv4V9arMc7nvJIkSY5kOQuN5+LxeJp93xiCIHD8+HGOHj3Kiy++iEajYd68eX9434VwLv5pCc43b1Fsapw2jDUkJISlS5dy6NAhfvnlF3bs2MHkyZMxGAwsXbq02XM6derEb7/9Rl1dHZMmTeL777/n+PHjQafwhcZ1yy23MGrUqOBn57tn/fr1wXT452c/IRvWPj/axChc5fJbdWdJDfo2ZxzomugwqgJKu3LNRirXbKT7dy8QPrQrvp7tqNt4kJBuabirTIQP7oKoVtHp/TmIKgWKED0dVjzMoalvogzTk3jjCEI6peCuMOEJpC/73d5GThj57Wf9wVMYL+6Js7CSuKsGE96/I54aM5LXhzbpTM0kdXQ4Fd/tIPbKgZxe+iWCQiT6kl4Ioii/PSyrRZcaG5yb5POfk5Y2yUg9kLHgLgSFSIfn78CRX4E2JSaYnqGODqPiu51EDumCq7SGyh/3yGlcGhVetweVMRRtYhSeOis9359JzZajCAoBZ1E1mkQj2gQjrvI61CO74y6vI2biCLRt4+m5fineOgv6DklUfLCOEze+wODCNVR+sYWwfh2JnjCMuJtHgyCCKNL+qZvZd9WzaBOjQABXeR2uslq0SbLhI6eWKXEFxq1LiUEdG8HpV7/B0D6RxJsvplOg1p2gEBFUSsq+2ka35VNAkp8XNbIn2qRohmxYJF8niuhSoin9ejv9//k0CKBPj6fj07fQ8elb5LQevyTLgEY8JShE+n3zLAqdGqVeExyjNsGIKiKEbsunIvl8qCJDqd1+nLLPt5Dx7K1oE41YM4vQpcbgKq+j5OONpNwxBkGlIOXusXJdsoxk3LUWtEnGQAOVSESlIhBNIK+1qFaiMoahDNMjKEQ0iUa56YzZLhv9GjW91zyOwqBl+OG38LvcRPTPoHbbccL7dkAdHU7dvmzCe6ZjzSwEwJZdgkKjllMVv95O2ylX4qm1Et6nPfFXDqTL4rtRRYYQ0a8j9fuy0SbJc3WV1yGoFCjD9BSt3U2baVfLhc3zK4kZ15/ku8eSeMsoDB1TcNeYg/PSxkagjgnHVV6HMlSPPb8SUSGec14NfN7AD+VfbyPpllEow/To0xPQXdQNlTEMyedHn5aAZU8mEhKhfTJQhOhQJ8XQ8b05iBoVHV5/GIVOgzaQmhd5qZyKKXl9gIBxdG+O3PMK4f06IPn9hGQkUf71jmZ8aBzVi66vPBCM1lFFGHAUVhI9sifaBCP1e7Nx11jYf90LRA7qjPHins3mJWrV6NsnIggCfo8XQaVk4G+LkDxeVMYwSj7ZSEinFOLGD0JlDKXN/VeAIKBNiYE9J4NnpfSLLSRcOwxtkpHwPu2Ju3IgolZN8i2j5Ugtnx8kie6BhhDKEG1wTbUJRty1FhyFVYgadZAPNYlR+JxutElG1PGROAoqSJg4nNIvfqf9kzfJ/JgUjaFdAqJGRfqMa+U03Kp6vDZncL/CuqdR+sUWur02RU5L12vRJRlRhOho+9BViColPpcnSMtVVitHP8dGUPbV73S/ZHoTnldFhmI+epoOz9wSjGIO3pdkBEEgalBnEASZ1kXd5JcHGjVp06+hbncWqggDuuQYBm1YjMdkxdAhiYKVP9D7k8dQ6LWoYyMI694WZbhBdlr5JRQGDdrkaAZtWBSMgNQmGTEfPo1xeA98DhcKvQZD+0R6vT8LZahWjkzVqeV02Kp6wvt1wFVeh7OsVt7HJCNlX28n9d7LEBQixpE9SLxuGPj9uKtMGDokU/n9TtpMm4BCr5UbHARQ/cteku+9LCjvdG3j0KXEIGpUDNu7HFGjouvrU9g5YhaushqUYfrgOmriIvGa7QzasBh1TBjugINXk2Ck78alqOOjEJQKOr7+EAfHPkbsdRehTYtH8vqo+PJ3QgZ2IWpoV5Rheip/3INxZE8cp8tpO2U8uYs/b0arwbmsSYhCkxRNWF/5XGqSouny/ixEjYqOrz+E5PIQPrgzuo7JVHy2mYrPNhMysAtxVw7CdqqEyh/3oE2Mwu/xok+Kk1Pyj+c3kb+CQgzydgM8NRbUMeEM3rgISQLT7iy0KTGUf7ODmEt7E9IpmdDOKfi9PqrXH0SbZMS05yTKML3cmMbtbWJLOAoriejX4YxOSDIGUwnr9+UgqBSEdU8j5vL+gVRkFa6ykib6MnJkT1zldbS5cwwpt45ClxJD7Y4TWE4W0/a+y7GfLieqbRxt7hxL23vGoY2NwGN1YBzZE3VMOIM2LgYJ3DXmoFOy4bw1jDOkU4qsi7w+EEW0KTGY9pzEerKYsJ7tmunYko83kPbINUHZptBrEJQK6g/m4nfI57Nh/NpEIyFdUjnx6CpS7hx7TpmdMGkEFd/KsrP8mx10efl+XBWmJuey4XyJatnGVkbIde8krwtEJX63DUEQEUQFCCCqo8AQBYJI6r2XI6iVzXTzoA2L0SQasZ4o+PO8sX4RurZxSG4vglIhpyFHyY33Gu7RJ0YRP7IHba4aiD4xivJtx1GFaKnef4rYgR3RJ0ZhOV3BrkffDj7/2l2voIoICfKe3+3F73TjrqrHedZ+aRNkHvPUWBBEgT3jnkDy+en6+hR5n0G23xKiQJIo+2obsZf1xziyJ11feQB1TDgKnZrqnZlU/7RHlg1KBaJagaAQibliAD6bE/tJudyEoFHR9b2Z1G4/jqF9UhMdK//7QnIjPBCtJqFNMDJg41I0CbLc6Lx8KvvGPEbctcOo23wE44iexF09BLUxNFAvXKDbGw8hatSIeg3hUaFIHt8f2jdn763tZBHJt1+KoFSgDDcQNbybnFIc4Km63VmISpk/XGU16AM2c/nX20ifcS2S1xfUl5qEKCRJInHSSOw5pSgjQlDoNHRbPhV7wGZugDo6nPLvdhB35UDyln5JwqThRA2Tyxs17LOzuDqoB702J9q4yEbnMpnuy6egMoYhKER6vT8TKdA8UAjYenK2UzSxV/Rn16VP0G7Wdbir6pG8PjzV9dgDv10sJwrlyNkNiwFQaDWEdmvL8UffIm3ahOCaRgXkTeqdY0gOyJu6HSewniymzX2X4zhdjr5tHKl3jiX1jktRx4Yj+SXirx4iy5sNi1GEaDHtPokiVJb7baddhSo6vIktYRzZk/irB6NNiaH+cB76tISg7NSlxFB/8BQ1Gw5S/s0O9OkJtH34ahR6LYJCBEGg6/KpOEuqqfxpD8aLexLWIw1daiyDNi6RM7EEgfZP3IQtp4RWtKIl+D8XKdmpUycOHDhASEgIoigSEhKCzWZrFil5LjQ4fsLCwnA6nezevTv4nVarxeFwXPB+p9OJ3W6nT58+TJ48mfz8/HNeN2rUKJYvX87gwYMRA6kfGRkZwZqF27Zto1OnTgDExMSQlyfXMNm7dy8+n++cz2yMjIwMMjMzg9F7DTUbY2JiOH36NAB5eXl/GN3XgJ49e7Jp0yacTlnI19bWUl9ff8F7zrdeer2ekJAQMjMzAfj999/p3Lkzer0eo9HInj2yMvd4PLhcriBtl8vVbC4N69K45ibIafFWqxW3283evXvp2LEjdrsdg8GARqOhpKSEnJyc4PVKpbKJs7cBnTt3ZufOncGmSZmZmbRv3/5PrdmfRZcuXYLp/KWlpVRXV5OYmEhsbCz5+fn4/X6qq6s5deoUIKfm+/1+Bg0axI033sjp06fR6/XExsayc6dcw0qSpCDvdejQgezsbARBQK1W07ZtW9avXx/kr/MhIyODL7/8MhgR6/F4gvt/Ni655BIWLVrEokWLqN1+grjxAwFInDScql/2AVCyZhP69Hh0qTFEDOyIQq+h7Gs5zU6OGIPyTzcgKBQcvHgG9pxiRL0GQ6dUHLmlWI/msb/vA5x84FXqtx8j5yG5/qctp4T2cyexf9J8DO0TMO3OQlApUBvDgmkN4X3b47XYKf92J2G92xPWpwPWk0VYTxRQt/UYNZuPoE+PJ2JIF8IHdkSh08ipiwHFGzm8O7acUmq2HiNu/EDMB3MJyUiSaSlERJ36nLTiJ8oRsPo2sTiLqtg9Yhaln2xEnx5PaO92QVo+mxNbVhFVP+8NGlfmw3kow/R4aiwk3Toafds4Ts1fQ8nHG0iYOFweQ6cUfC43njoLMROGUvvrXqq+3IIzv5zDl8ym+rvtxFwjR+TF3jQKyeMjZvxgChd/xp5Ok9mZehMHJr0o1xELpJq2nXIVnhoL7koTVev2kRCYQ3jfDnjNDiIHynzT5ZX7sZwooHDVj1St24cmNoJdo+eSs/Az3NX1xI7ti65NDChE/IExxk8YQs6Cz9gx+jEO3fMq5kN5pE0ZT+zYvig0Ktw1FnZf/jRb+k9jS/9p1O8/Re22Y9RsOERswDGUdOtoit5dx54rnsIe+CGaMHE44X07IPl8OIoq2TliFpbjhXI9x0DalfVEodx9FUicNIKqX/YRe3l/rFlF+GxO3DUWMuesxmO2UfXzXhImDpfnP2kEkt+PLiUGr8WOu9KE+WAu+vR46g+eIm7CEOInDEEVGULZP7expet9HH3gNUy7s3AWVXHo9iW4Kk1oYiPRJscQ0ikFv9tLWJc2hPdMo3LdfgDcJht+j5eUyZcSe3l/lAYtZd/tYM/V89jSfxobO9+LNbMIT62Z/Ne+Ifmey/CYrHhNFnxmB7rkaGKuHIDtVAlxE4ZQvW4fddtP4KmxcOqFT/FU11P105l5pT5wBV6LHV1KDH6XB11KDFW/7T/nvKp+2Yc+LT7IDzFj++EsqkJUKDj6wGtsG/gwSBIVa3dyesV3aJJjKFzwKTlTX8W05RA5D7yM83Q5ktvLqRlv4jhdRvHLX1L32z6y7liEafMh7KcrsGYVIogCkUO60HbKVfisTuy55efkQ0d+BfsnvYhpdxZV6/aTEOgaHdYzHa/FTmi3tvJ+VdUTPaYPktvbbF4FK39gQ9LNHLp9CdasIiS3h8xZb+N3e/BZ7KgiQ9Gnx1O7/TjuynrcNWYsJwpoM2U8+rT44FmJ6JuBNbuYhInD2Xf1PI4+8Dpek43Kn/aQ8/wn1G45iv10OUfvfw17Xil+txd3pUmei8WO5PFiPVks1+REYPe4JwCB6g0HSZg4HHdVPWmPXIvXYifuyoHyj+pKE3vGPI6r0kT1xkNU/rwXd6UJx+lyRKWIPi0eW24pok5NRN8M3FX1eC129l7+FFv7TJU7qu44Ts7Cz/C7PEFaVev2yennDjeiWtWM5xGgbvtx3NVmarceo2rdfpLvuJSqdftICXSJdZXXNaHlqjRhzy+netMhdCkxuCrqyHnxU47c8woV3+4gfsJQYsb2w+d04/d42TPm8eB9pZ9vJm/F9/gcbup2ZrFr9GOYD+VRtW6/XOfK6gh0rLZz8ukPsBzLZ2vfqRS+/TN5r32Lu8aM43RFE33kMdkQlQqSb7uEmMv7o9BrcVWayH/9O/aMmIn5wClqfz9K3IShRF3UHRSiHO3qOBPBEjm8B5LLi2n7cWLGD8KaWUTFdzvJnvcx2/pPw11txnK8QH75JIiICoXcAfxYPrqUaIre/4Xd457AU22m/LNNCEoF5n0nybz/VRx5ZUhuLwcumY2nykRonw4IokjtxoPEXncR4X06ENK1De4aC5FDusjn+f4rsOeVn5OW+UgugkpBzISh5C/8lKypr1O35TBZD7waPJfZM1bKDuLObRBEkZJVP8gOiz4dqN+fjaukhqhhXUmcNIKK73birqrn2EMrUITomshfj8mKu9LUzEao3niY069/x4EbFsiOGqWC9EevoXrzEZzF1RS9/xsFb/1E5c/7SAycdUtAZks+fxNbomrdfnw2F3HjBxLetz2iVk3F97INWLvzBJrYCA7dviTgnKsldmzfoL5s0EUJE4ZQsW4/Be//yoF7XqXip724ay2k3iG/eDefKMCSVcSuq57B73RT/NkWcl/5hqL31snNl17/jl2j58oOtMBL84bz1nC2ncXV7Bwxi/2TXsRyLF/u2qxVEXt5fzz1NvlcHcoNyraUey5D8vhw5Fewa/RcOZMktxR1VGjwfDXIbCSwnyyhZv3B88psV3kdjsJKEiYOJ+qibuc8l6Wfb+b0iu8QFEp89lq8phK85gq5xqQ2FFGlIyMjA0ny46svw1tXhLeuCL/TzOnXvgnq5ga9WvTuOnaNnsvxaW/8Jd7IXfol65NuoXbHCeyny3CV1gYa8KhwV5ow9mmH22znxPLv+fWq5yn57SCuOgvpNwwn6ZJe1J0oxG2243O6g6V02t08krpdmVRvOBTYr8fQJhrxWhyB/SprtF/tg7IOwLQvm9jxg9AmGYkZ14+SQH3vul2Zwf2KHNIZJCj/dju7xz2BqFFhOZwXTPUO69sBd3U9xrH9iRzeA1dZHZ46eQ3qth+n5+dPYc8pQaFWNeLtM7ruQnLDXV1P2RpZbtTvPcnxB16Ta8C6vewdPUd2upZUE96/Iz67C6/Fgbuyntrtxyn+cD3mw3kcfeA1WfdkFskvev7Avil6dx1H7nkluLfJd4yRHXU+H9bMQrb2mtKEp3QpMdTtziJ2/CA8JhuGgM0cc/kAOc08ISqoLy3H8qlcuwtXWQ1F763DmlmI3+Vm54hZlHyyEUN6PJFn2ee2nBKMF/ek7UNXc/D2pU32WZYxsr3nqbc12WdncTU7RsxmS7f7Me05ibO8liP3v47HbMNVVhuwffeTet/l2HJK0SZGBWzfjgF5LlC/X+5d4bM5kLw+do2eS8lnm0Eh4iispH5XVhN5Ez9hCJXr9lP4/q8cuudVKhvJG6GRvNnSd2oT27dB3hR/sgF3hQlRo0RUikRd1A3bqbIm8sZrsZP/+rfsGj2Xqp/24q23oQzXkzhpBJYTBXgtdqo3HpL5SxDIeOEOXBV11G49Ruz4QXR55QEUOg2F7/wc5MWooV0DNq28R67SGnaNmoM2ORpt6hlHcSta8WchSC3twPFfCr/fz5133slll13GjTfeCMjNYrKzs3nttdcAuVHJ2rVreeyxxwB49913adeuHSNHjuSzzz5j+/btxMbGYjQaiY6OZtKkSezatYs1a9agVquZP39+kzqJb7zxBn379qVjx44sWbIEj8eDJEmMHz+ekSNHNhuj1+vl7rvvZsGCBSQlyW/IKisrWblyJRaLhbCwMKZMmUJ0dDQmk4mlS5fi9/vp3r07P//8Mx999FGzOZyNgwcPsmbNGiRJIiwsjKeffhq3282SJUuor6+nXbt2nDx5MphKvHjxYpYtWxYcS+O/QU593rBBbjKi1WqZNm0aoig2ue7777/H6XT+4Xrl5+fzzjvv4HK5iI2NZcqUKYSEhFBWVsbbb7+NxWJBoVAwY8YM4uLi+Pbbb9myZQtKpZLevXtz8803U1JSwiuvvIJWq6Vbt25s3bqVN954g82bN3PgwAFcLhfl5eUMGzaMiRMn4vF4WLp0KbW1tSQmJmI2m5k4cSJdu3bl448/Zv/+/aSlpfHwww9z22238dFHHyFJEh9//DGHDh0C4LrrrmPIkCEX5J9zYd68edx2223BlOnG6+t2u3nnnXfIy8tDoVBw++23061bNyRJYvny5eTn55OSkkJ9fT0TJ07EYDCwcuXKYGTmzTffTO/evamsrOSdd97BZDLh9XoZOnQo119/PSA3tenUqRM333wz27ZtY/Xq1bz33nuIosjmzZvJzc3l7rvvbvJvkEsZfPLJJ0Fn/Zw5c85ZLqAxtg54mB6rHkYVEYL5aD5Hp65ACqRo9fpoNtEX9wRJoviTTWQ99h7Jt19C2oNXIHm9SB4fzqIq9J1SAunaJUSM6o3P4iBr8mKsh3MJG9KVjm/P4PDoWdSVW7ho33K51pgk4ff6ZOO31krJmk1o4iKJv3owfreXQ3e8hPlwHl0W3knctUPlGmplNdTvzSZzxiq6vztDTrtAwGOyUL8vh5Oz36HTsvvxWh3Ubj9BzZYjwbk5K0xE9G0vN+nw+QJdTOW38I1pGUf3QpsUzYHrX8C0U3bE9/hoTlNae7PJmvUOnV97EJ/dhaF9IhIgKkQEpUJ2GqXGyD86kSNefDannEkhikheL1VrNqLvlErk6N6IBi2eChOFSz8n8b4r0GekgCDgrjJR9cVmCuZ/QudPniB3xkqE9GTSZl5LSMcUVBEh+BxuDty0APM+2Wk/bN8KQMJrdZK78DPSHr0WTVwk2kQjlswC8AXSmkprMGQkoYoMxV1rQRVuQKFV4amzIkkSktdH8ZrNRPbvyLEZb9N5wWRCOqegbxOHIAr4bC723riA+n05qGPCGbFvOYIgp7h5621yNGh0GIoQHc7SagRBpOK7nahjwom/fphcuL2khqP3v4aoUdF/7fN4LQ78Xi9KgxZ3tVwjSZscjeSXEESB+n3ZHJv2Jh2euYW4qwYhCAJ1u7I4eMsiOj53OwmThstpvIKA5PVxevl3hPdI58SMVYR2a0PHhXehiY+UOyhvPc7RqcuDvN5p4V0k3XYJ9tNlHH/oDZJuG038tcMQVcpA+qiD/FU/NlmP8L7t0QbqyNlyy9g+ai7JN45EEaqj7T3j5JQnhWxoey12/A43fqcbv8eHqFOhNoYjiAJFq38m98U1aNvE0m3VdAztk7DnlbHnyqfp+NztGEf1lOtRaeSaUo6iKnx2J4dvW3reeXVf+TCG9olyMxCtGmdJNUX/+I2Uu8YgKERMu08SfWkfRI2K+q1HOHmnHDmQtuAeIi/ujSLMIBfUzysl5+HlOHJKaP/qVCIv6Qt+P7kv/ZPKH3cz4NeFqMIN4Jew5ZRwbNobWI6cPjcfBhqTOEur5ZqZyPzid7pAVCB5vagiQyn9fDM16w/+4X4l33Epks+Ps6Sa49NXknrPZYT1boc2yYin3k7hWz9Q/s12+v/4QiD9DOyFFdhzSsmc/Q79f3ihyRg7Lb4HUaOkbtsJ3HUWYsb2RWnQUb3xEGE90xAUCtSxEQgg/yCqNmNIi0dQiNhPlbJrzON0fO52Yi7rjzomHALn6MSst0m4ZlgTPtQmRSO5vVSvP4i7zkLC9RchKET8Lg+iSomzpBpPnZUj97yCq6KOxJtG0vml+xAEAVt2cZCWcZQcaepzuHCW1XJi+krazZnEiRmrSJh4EelzJgI0WcMhW19Gm2iUo9q8sgw/NnVF8L7Qbm3o+uY0lCE6vBZ7M57StY1DVKuQPF5OzFhF2VfyS7oB6xagaxMHkkTJ55uJGtQZVUSIHEVusaOOkXnR7/bgs7vw1Ns4Pv0t2s2ZiC27BHedhbZTx+MsqEQZpg/qox4rpxHWM10esyDgrjVz8ObFhPVMR0TCvD+bTi8/gKFTCqJaieTxkTnjLWIuG4C+fQL6dolyOqco4qk1y92w/RKWo/lBnhq2dzm1244ROaQLPodbjspudFbC+3VAFWHAvDebE5OX0H7h3cReNxxRq8JVUoOoU7N/1Cy6ffgYYf0y8JptCBqVHNlqc1Kz6QhF768jY55c9kMdK9ey89Tb/pAWQPuFdxN5cS+UgXNpzyuj+K21dHz5QbxmGwqDDr/HS/k/t3H6tW/o/vYjct1bv4S9oILseR9Rt+04nRbe1Uz+mg/n0e2th4m9fACCKOCuqqfwvXXEXTEAXWpsUO4AuCpMqCINKLRqpEDN1Yof9xDRtwNqYyiiTo2gUOB3urHnV3DghoW4KuroumIK8VcNRhAIymzJ7aXfd/MwdExBadDgKqvjyL2vkHjjSIyjesovpQI8WhTQRUdnvE3XgC7SJRplfevx4Sis5MjDK0m94xLirxiAqNPgqbfiLq3lyH2v0n3V9GANUVGlRJIk3JUmTHuzCeuZhs/hxmdxcOSeV1AZQ+kW4PWGM7nvuucx78uhx7sziBnbV7ZfXF6ynnqflMljmuhYTWwkylAdfpcXr8WGp96Os7AKXWoMB25YcF6ZHd6rHR1fnIw2JQaFQYOrtDa4PyB3yO664iEAFBoPfodJ/ndoHIJCxfadu0lLT8dms7F08SJGD+vPdePHogiLR/K5yV28lsqf9gQjwBvzf4NM/Su80WAzeuosJN08CvtpufxEWM903A43bouDbfe/jkKjYuSHszAkRwd5yZJXxs5H3kZUKRj82gPo4iKo3JXFyQeXo4owyHZbpJx1UvrVNqKGdMHncGHLLiGsZzo+h+y4O3LPq7grahnwy3xCOqXKdsKBHPZPmo/k9tJ1xVSiR/dGGaLF7/JwesVaEiddhEKvRZsQJUeHpsbJ57i0hhP3LCP+xouJmzQCQang+OQl1G46TMz4wXRdPUOWXQ43zuIqTs1fQ/WGQ3RaeBfGUT0vKDfq92Zz9I6lZCy8m/jrL0LUquSaxjo1ey+eTeflU8HnJ3JED0SNCiTwOVzUbDjE0anLg7JelxKLq8qEp87aRNb/GTtAGaoHScJZUh3c2+jRvej5j9l4bc6gvuy+ajqGjGQEQS6pI/n8FL77C0qDlrirB+F3+zh8x1KiL+2DcUQPQrqkImrUIEi4K+vJXfolsZf1b2afZ85+h6E7X5Md/DVyjUq1MRSfxYH5aD7RF/cM2G/gc3nwBGoAN+yzq6IOXZtYBvz4vNwgUYK9E+ZRH7B9R+X9A7/Lg6uijlMLPyf90WtQRYTgKKxEFWFAUClxFFTirrUQNbQL2kQjHpNNrkcaKpem8Jis57V9G+SN5PFhL6zk6MMrcZbWMOTXBWjiIvF7vHhqLRy4eRFdX7kffdt4WT55vbJOL64ORF03lTeuijp6fTgb46he8ksTCVwVdRy+YynhAzrSbvZElKE6PCYrB29ciMdkpdfHcwnJSMZjtsk1syU4tWAN0Zf0CfLiiekr6bH6UXaPfYLw3u3IeOGOPyh/9N+PGW1v/HcP4Q/xcv5n/+4h/CX8n3NK/jcgNzeXDz74INgVuxX/OpztWGvF34tf4/66EDcIzaNU/wxs0l+vTqE4by21C8PXgkIqLaXVkkIAeuGPI6jPBbuk+OOL/kX4O9fwPx0tWQsA1d/IUy2FQfzr59nm/z9XaaYVfxLS31jEStnCk9LS86wR/jo9l9SyBKi/k9bfuWdCC2Si52+Wv//pGHl84R9fdBY2d338jy86B1rCG1WKlumHGN9f10Ut4ScAVQtlh6cFCY1/px3734D/dHnT0nX/T7d/L634/I8v+i9Gq1PyX49WS/8/DN9++y2//vrrH9aSbEUrWtGKVrSiFa1oRSta0YpWtKIVrWhFK/5b0eqU/A/DhAkTmDBhwr97GP+zGDly5HnTqP//xtKlS5vV6bzlllvo1avXv2U8rWhFK1rRila0ohWtaEUrWtGKVrTiz+E/O071vxOtTslWtOJvwuzZs//dQ/i3o0WpVFLLUht0LUj7bmmah6IF2qklaTktxd+Zht1SqFuQ3tTStJeW7HNL07Za0RQtScVu6bn8O/eslaf+9+Ftocxu6T77/0b2cLZAR/yd/KttYQmSlqaYt+IMWpKK3ZKUb4BNXZ/4y/e4W5id25KE6pZaUu4W3tmSMyb+j6ZvtzRd2fsfPq+Wls/5z7fqW9GKv4ZWp+S/EP/4xz+IiYnhiiuuAGD+/PkYjUYeeOABAD788EOioqJIS0u7YBOac2Hz5s306NGDqKioZt99/vnndO7cmR49evxrJvI/gAut138avv76a6699trg30899RQvvvjiv+z5Xq832KxHEASSk5O5++67MRqN2Gw2tm3bxtixY4HmTZ7+1dCmxtAjUPjcfPQ0x6auQPLIPzZ6fjCL6FG9AYniD9dz8sl/oEk00n3FFNQxEeCX8NRZ0MRH4XO4yHr4DcIHdCR1+jXy9xJ4aswUvP4NJe/8BED0+MGkzpqEPiMZd1kNXpONk9NXoI4OJ/3Fu9AmR+Mx2fCarFT/sJOCpV8C0GbODSTcMQZliFzQ/8TdyzBtOUzs9RfRYen9CAoF3norha99Q+lqmVZI17ZkLL0Xbdt4lKF6BJWCvOc/pujN7wHo+OqDGC/ti6e6npwn3yf92dsR1UrsBRWojWEoDFp8dheqyBAEQaDkk43kL/+u2Rp2nD+Z6Ev7oDaG4TFZseeW4SioJHpMH9SRoXjqrfjdXnxWJ5IkUbvlKNGjeyEBmphwPCYb5sO5HJ++koG/LkTfNg5EEZ/NKTfxeHgllqOn0SQa6bZiKpoEI7rUaARBxGt1cOCG+ZgP5gLQ7/vniBzYCevJYnJe+IT0GdeiigxFGWHAVVaLIIpU/LAbVYRBLgAfqkfy+1GFG/B7fVT9vJewXu0QFCJln2ygIDDfDvPvxDi6N+q4CJR6LbaTRRyfuoK02RMxju6N5PVhzy0ld+lXWI7n0/+751DHRshzKK7CUVRNSMdklOF6fA433npbcF6iRkW/7+ahMOjQp8cF57X/hgXEjx9EzJg+qKJCEbVqnEVVZL/4Ke1mXIcqwoA6LhJHYSWa2Ai5MYfNgc/hxu/04Hd5wO9H8voo/fJ3Uu+9PFgIvnbr0SCvp9w9jnZzJsodLc0ODty4gOQ7LiHh+ovkJh02F+7qeoo/2cjp5d8H9z3xhuF0W3YfokqJ5WQRO0Y/Rli3tnR/fQraZCMKrQbbqRJElRJlmB6/042n3kbmIyvptuoR1LERuCtNlH6ykYLl36FNjWHArwtR6LX4nPIaKQxavGY7ynADokaFoBBxltSQOett6nacwHhxTzotujs4L+vJIjSxEXJH3k82En1pnyA/HJu6AkEp0vuTx1CG6REUCjx1FgpW/kD+8u8wXtyTji9ORhUZgkKvQVCIeM0ODt/7Mu1mTSS8T3sEtZKSTzeROWs1urR4hmxajKhVg1+i6IP1ZD3+XuBM3EHM6N6oo8PwmGy4q+pRRhiwHD3NsWlvcNGBN1HqNfic7kb75QZBwFlURcmazWQ8e+sF90sZqgME7AUVZM56m/SZ1xPetwN+pwdPnYXiTzZS8d1OeqyaHqCdjyYhisgBHbGeLMZyooDIgZ1QRYXiKK5GcnnIXfolneZPRh0XgaBQgM/Pniufxnwwlw7P3ELSLaNQ6DX4nR6Oz3ybtg9egSoiBBQiSoMWRDHYRdPncMvNbjw+dG1i2TPuSVRRoU32q3brUdw1ZqIv7oXP4ULy+QnrntZkv7q8dB/KCAPaRCOSX8J2spjdYx8nY95txF7WH3VsBCDhd3o4cMti6ndnEX/dMNrNmYQ2IQpBJXccrtl8hEO3LSZj3m1ENzrLZ9NShOjQJkSBKOC1OJqsPcBFh1eijY/i/2PvveOjqrbG7++ZPpNkkkwmIYUQUui9CkhHBfV6RREb9l6RKvYOCLErCmJHLGBBsQtKJ/QSQkhCCqSXSSbT+3n/OJNDQsDC43uf8mPdjzfMzNll9XX2XnuvoNdH3gNLcZfVtGnntzqoXL2JuBG9ZLrn3vsGnW67kG5PXUfFivV0+PcwlAYtYkjEXV6P6PXTvL+YmEFdAKhY+Rv1P+1maEuRIsB1rBbHkXKpOM68qcRPGEDQ7aVowWdkzpqCITNJKsAiinirG2neX4zf6sQ8ti9Bt5dD098i0Oyk/wdziMhKJuiRClboOyVQvHg1+rQEkqaORqnT4Gu0o4rS47PYaNp6mJih3RCUCmpWruf462vImn8ziVPHoIjQQSiEt9JC/fc7qHz3R3osfYCoPukodBqCLq9UITe3lLofdpEx83IiuqbgKq1F3ykeMRgib8ZSar/eCiDroKBUUPP9jjY0bNpdSNbsKRLdgiF8jXaCDg9Bt5eILilUfbaRgkfeQ5eWwIgN2YhAw6978VlsJIcLd4Q8PpQROsRgiF3/ekL2K32XzyCqV2cEpYCjoIIdFz4m87vb/BtJunwkGlMUBc9+QsdrxiIoFahjI/FVN6IO215XcRWFDyyh493/xnzRUETAc7yWwgfexG93MejnRQgqJUGvn+Pv/EjJolUn/GeYl3nT3yL56jGYJwxoU+jm+MrfKGlle/Wd4hn29ZPoO5oJOD24jtdRsmQtXeddiTY+GgB3eQO5d7xCwOGib0uhG42KoNNLoNlJ0O3FUVBBdP9MeWx7bmmruGgGkb3S8DfZ2TL4Pro+dT1JU0ejitQhhkKE3H72Xb8Ya07+aX3Yn/rmVrbD12Bj+5g5dJt/kySHYdkSVErZdrTIRuXK36j5Zlub2M12sJSuj09jQ4/byJg9hYSLhqI2ReGpaCDk9SNotCg0EQgaA4SCBKwVPLbgJQadM4qRo0aSlGAm5Hej1Mfgt5SBGGpD79Z2NLeVPWix9S06lnz1GIZNGEjQ58ddZ8WQZAJRZMvs5dTvOQpAj5vOZ/Dj16DSaWg+WsXGe9/EcqiMpCnnknHfvwEIOL0Uv/QlfV69G3VsJEGXl11XLcC2r5iIrGT6vHoXxj7pHF34GbXf76DvsgekgnAGLf5GBxqzEURRKpzyN2KOFn4N+fYpmV+Fz64kc9YUVDERaMMxB0EptrDuLsQ8YYBUkE+lRJcoFb9r2HCAiMzkv2Q3Sp79mB5vTif+kuEIKgX+BhsBhxtbbillS9Yy4ON5UkE5pQJ/kx1ffXMbeT05DjjZZrfIXsgXwF1RT8lLX9L5rn+1sdnHl/94Wpk6ePvL9Mi+HWWkHkQR97E6qXBQ9irMEwdjPn+g7PtCYb0y9s9EqdOgiNKj1GkINDvZ0vM2WaZSbz6frk9eh0KnoXFjLs6Saszj+rXTy0PT38KeWwbA6L1L0HSIlgvw7PzXE9j2FRPZsxODPnsYdWwkIa+fQ7PeJv3uf6GJj0ZlNOCpkIrB6NMSsB86hjYxFjEkEvL60CaaUOrU+Cx2gH/G3rw9g8genaTCO9WN1H63g5Ls1Qz7bRERXTu2sfstcb0mPgaN2YggCCh0anwWG0GHB1V0BH6LTRqjooGoXmlozEZ8FjvNewo5PGsZg754HIVGjTbJhCAIeKot7eSj23M3cRbOwt+Fs1uI/yB069aNgoICQKrybbPZKC8vl38vKCigW7duZ9T3hg0baGpqOuVvV1111X/rgmRLped/AkRRbNPfyZ//KvwRvf6nwddff93m8z+5IAnwySef4Ha7efXVV3nttdcYMmQIL7zwAqIo4nQ6+eWXX/6xsYLBP85m6PLYNI4t+4Gtw2cQsDpJuXY8AObzBhA3ui/bRs5kzxXPkXLteCK6piAGghQ/+RG7Rs2kdPHnRPXLIPeGRRTOWUaPN6djnjQE0R8k98bFbB90Fz6LjY53XIyha0cAnEeOU7X8ewJWB4dvzqZozlKyFt1B5sLbyLvmOXL63o6/oZkjd71M7LgBRA2UXlKdeWU4DhSzJe1aqj9eR/c37geFgs7zrib/jpfZmnk9/gYbKa3GynjiOizr9mLfX4yrqIKg3U3S9efJuNd8toGDV88HoPtr95J756tsHzMHY98MrDn55Ix/EENaApbfD7Bt1CwSLzuXiK4pbehnntAfQ3oidWt3UL16E746K56qRkxj+hDy+Mi953VUUQZCXj8Hb3+ZPZc9TcOGA2wfMwfH4eM05Ryhdm0OAauTfh/MQR0dwYGbXsB2sASlTkPx4tX0WCwVgRIDQQqfXIG3tglnYSWushps+4vp+/YMABKvHE1EVjLu8noKn/yIXq/fI/F22APU/7CLig9+JWfCPBInD8fYP5Otwx6g5JWvUEVHsG3ULMo//IXEy0Zw5NH32TZqFgmXnYuhawpxEwZgSE+k7KUvpKrlXj9FT35Et8W3UfHuj+y5+FHcZTUcuHoBPV+4na6PX0fzniKOPvcJtWu20bTjCAq1koJH38dVXI2vton8OctlvEJeP7svfxafxYajoBLbgRLseWX0e/sBLBtzKXx6Jbb9JZS/9wu2g2X0fv0eji37nq3DZ0BIxLb3KLb9xRy4+QW5/0CzA4VGRc6EeRRnr6bLY9NwHq3k8KxleKsbQYSUa8cTe24vkq8ZR/O+YtanXseh+5fQZ+n96FLj2Xv1AgJ2N6LPz5ZRs0lqzX+FQK/nb8VZWou7vB5tQiyZMy7HfqScXVOeZedlz1D38x4MGUkUPf4hrtIavLVNHJmznD7vzUETH41tXxE5o2bRIdxv1mPTKHjoPX7vdB21a7bhb3YRaHZS8Oj7cvXuPZc/Q9DpputT14NSQffnb2mDl7FvBtWrN7Nt1Cw63nwBEd06yvLQY/GtaBNN2A6W4Kls4PDsZaiMBkmuu3ek+/O3UPziF3iqGxGDIXImzOPQ/Uvo+9YDNG7JY++V82n4eQ/R/TIAGLBiLiGvn18Tr6H+1710vGECutR4zBP6E5GeROEzK7HuLkKbZArzayYBq5NBqx9HDARxFJTL/BIDQQSVkpyxc6n7cRe9Xr7zD/nlOlaHZcNB9l23CNEXoMsT11G8eBVBp4e6X3azbdQski47lx6LbpXHVsdFEdUzDXd5PdVfb8U8vj9bRkj2LWhzsefqhfR84XbUcUZcRVWsS7ya+p/3yPrlt7lo3nuU9anXUffTbnq/do9sOx355TRuzUOhUbWR86JnP5GqoW7PB4XQjl+ahBhMI3qxddgD1P64i8jundrwy3GknB2THkEdG8nRxasIWB1ok0z0eu0eDOmJBD1+XMXV2HPLOP7OT/Rd9oBk277eCohYNudydMFniP4AgWYnXZ+5AUN6IsUvfSnr8sljgUjTjiOE3L42tAfo8tT1aExG3OX1FD37CT1fvKNNu12Tn0JQKki9/jxqvt3O1uEz8VsdpN1zCXFj+uCtb8bYP5Pm3UXsvnI+7tIagjYXRx77kOSrxrDj4sfZPn4e8ecPpO/bM/DWWdl7zfPU/7wbhUqJq7iGni/eQUR6EluGzeDwnOX0fv0eGrfmYc8tI+QLcPyDX/E3OdAmmog9p7v8XM/Ft9HlsWspfW0N68M6VvHReoJuabPAkJ7IwdtfYffUZ1GbIqn+cgu13+8g6YqRbWxi0g3nYxzcDVdxFY7cUtylNfib7JS/9S1iIEjJsys5eNV8HHnHEBQC+2/MJmB1EtElhQO3vIi7oh5NXBTrO07jyMPv0fPFO2Sb0v35W9h37UK2jZrVhoYKnZrOd11M875i9t/0Io6CCny1VvIfeg+lXkvhUx/LPqnfe7OxHSqjaWseqgg9phG9+D3zJo4u+BQEgfJ3fqJ69aY2fiXg9JA34y1+7347+k4JZMy8TPZvUT06YTtQgqe2iS4PTmXvtc+zddRslAYtNZ9vkP1y0ZxldH/rAWLH9CXvlmwOXv4UgkJB+uPXkf7gVRQ9/C5b0q6l9pttJF8xiuhBXWT/uXXYA+TPWU6fpfdLn0fMQNAoCTQ72TZqFsmXnUtkK9/bc/7NiMEgQbePmrU7qF+/n863TeLAvW+wvu/dbBgyHW1CND1fvEOOcfZdtxjb/hKUEVq2DnuAqs82YB7fXx67hR4tcZHzaBV13+9ADARlvSl7cy3N+4qx55ZR99Nu+oT1LeT1s+fyZ/BZbDgLKrEdKMaeV/bnvjlsOypX/ibTO3pwV5p3F3Lo3jdwVzQQdHrayUbiZefSY9Ftch8hf5DkK8fgLq/HNLqPTMM9VzxLwOZk79ULUEbGE/LYCTRXy3jedP00Jl0wgdtvuZmgsxGFNgox6D9FnHitbEf9VseJODFs61t0rO/S6USkJ/HlyNk4KhqISkvg6zEP8s35j9BcVCX3p4mOIOjxEQoE2Zu9muELbwLAfayeHZOfYeu4eRS/9BX93n4Ab52VXzpeh2VLHv3flujttzo4/OgHlL71ncyvY8t+YOfFj2Pdnk/jllzsB0sJ+fx4qix/K+YASGrFr4InV7SKOWZCSKR61SYptli8SpbfQLMDXbKJbaNmcfD2l4k/f+BfthsANas2UPjg24S8fhx5ZewcPl2KC9+fjafKwoGbX8BdUo1Sp2krr6fwK61tduKVo4ns0Ymg28f+GxYj+gJ0uu3Cdjb7j2Sq24KbsecdY0OPW6VFbp+fvVcvoPsLd1CzaiOlL30pxVvDplP92QbixvfnyOxleGoa8VU3snvSI/gb7W1kKv6CQRQt/JymbfkoDBpMI3qyZdgMKj/bKPnmVna7BdRxUTiLqqSY4+c9Mr/6vTMTd0UD61Kv59g7P9Hntbs5tux7Ng++X7LzH64j5/yHEIMhxFCIrcMeQAwEUUVHYNt3lCOPfoA6JuKfszdLv2djj9uoXT2e3hEAAQAASURBVLON8g9/xTy+Hz1euANtB1M7u98S1xc99RH2g6UIaiUVK9fjq7MS9Pho3lNEzoR5HF3wKQq1kua9Ryl9dQ2+uiYCVidJU0ax5/JnODr/E2z7i3GVVnN8+Y/t5GPftWeWKf2/CUL/C/773wZnFyX/QejWrRuFhYUAVFRUkJqail6vx+Fw4Pf7qaysJD09HQCPx8OLL77IjBkzeO2112gpgv7FF1/w8MMPM3v2bJYtW4YoiuTk5FBcXMxrr73G3Llz8fl8bcZdsmQJOTk5AKxcuZKZM2cyZ84cPvroozbPhUIhpk+fjs1mkz/ff//92Gw26uvreeaZZ5gzZw7PPPMMDQ0N7foGuP766wEpo+7pp5/m1VdfZfbs2e1osX//fubNm8fcuXPlKuKrVq3i229P7AbNnj2buro66urqmDlzJu+88w7z5s3jyJEjbT5bLBa+/fZbHn74YebMmcOqVdKOd0u7pUuXMmvWLJ577jl8Pt+f0qusrIxHH32UOXPmkJ2djcPhAKCmpoZnn32WuXPnMm/ePGpqagD45ptvmD17NnPnzmXlypUAPPXUUxQXSzucNpuNe++9F5AWQxcvXsz8+fN54IEHWL16tTzu4sWLmTdvHrNmzWLdunUyv3w+H3PnzuW1115rQ2NRFFmxYgWzZ89m9uzZbNu2Tab9U089dUr5ORm8Xi8bNmzgxhtvRKGQ1H3cuHGo1WoOHTrEJ598Qk1NDXPnzmXFihXA6WWzpKSEJ598knnz5jF//nx50fepp56iqKiI1atX88MPP5xyHi1gGtmLurWSPFWt2kj8hUMASJk2AVdpDe5jdVh3HCHo9pI4ZRS+OiuO8O6baWw/nEWV0kLHniK0yXE0bc3DVVRJ4y978FU3UffVZkIeaTcSwF1USWTfDHz1VgDse4vQJMTgrWzAc7yOYLOT+jVbibtwKAqVUtrpBmLH9KN21UYAAhYbCo0K0/j+uI5W0fjrHkR/QB5LEx4LUSR6eE/8Fhv2gyX4m+wo9dpwZhE05+QTsDpAqUD0BXCVSMG6KtpAZPdORA/Mwnm0mqQrRjFk7bOo46LoPH1yG/rFTxpC9epNxE8aTMlLX6EyRqCK1EmZI6W1hNxexECQ2u92ED9pCP4mB42/H0AMhjCN7EXVqo3okuOoWrURY98MvLVNxF84hKqVv4Eg4DxaicoYIWfV2XNLiR6QSdkb3+IsqqT+lz2ozUY0CTFkzrmCsje/A1HEdqAEtdFA044jAFR+8hvxFw5BUCtRx0bRsG4fALZ9R+Vgy2+xE3T5MPbNQPQHqVuzjfhJQzBPGkzN6k2kz5nKsdfWgELAU2VBZYzAmV+OP7zDrNCpEUWR2JG9cBRUnJCpiS00GkL5uz+hMkbgLq+X8QIIurxED8jk+PIfEFRKqldvQW02Ys8/jvmCgVSt3kTzniIEpRDGS9psCjrdxI3v367/gNuHKlKHJiEGY990AjYn0QOyqF2zjZo12/BbHcRfOISON56Pt6aR6s83AGD5bT+a+BjqftiFGAjiqbIgKJVoYqOoWbONDpMGAxAzMAuFTs3Bu18HEep+3k3SZSOkhZw6K7b9JRg6JyAGgpgnDqLinR9RGSMI+fxozEbcZbWE3D5Ef5DaNdswTxpC7Em6GNkjlfL3fyF+0hDcpTWIwSDu8nqUBh0Bt5fkq0bjKq2V8bLuKsBvdRBzTndEfxClQUvz3qOyPKiMESRcPBTrrkJcpbU0bjkEgkDDun2k3jwRV2ktCZOG4K1upP7XfcRPGoLlt/2oTVHU/7QL684CGrcdRt+pAwCGzh1wl9chKBWUf/ALgkLa4Y+fNJiab7aTdtfFFDzxEYJSIfOrfv0+jP0zqPr0dzTxMTK/dCkmBIVCkvNGO4Ja9Yf8CjQ7qV69Cctv+xFUStTREaii9HjrrATtbkR/kJo124gd1oPatTsAiMhMxlMrvbAZ0hMJuX2oogxYdxWiMhrQpcQhiiIKjZrj7/0MQNmb38r6pU8xUx22QXU/7EShVcv6Vfb6GmKH9SDQ7Gojh03bDksZrmoVkd1S2/CrZs02NKYoQkEpVE2+YhQBmxMEQeaXKsqAsV8GCrWamjXbEEWRurU5mCcMoHr1JvSpZkpfkexO3Q870cRFoUmIIXpgljyWymiQZaNFFzPnXEHpa9+00eWWsVyltRj7phP0+qj9ZrtMe4CU68ZT+90OEEVqvtyCQq3CkJ4ot/M1NEs0VKtQaNRhWd5E2m2TKHxmpZQx43BTtXoT1m35Eu9iI4kZnIXoD0g6EQzRtC2fqN5pHHtzLZaNByldsha12YjzaBVRvdOoWr1JsuF7jqI2GtAmmahZm0PQ48PYKw1VtAF9WgL1v+6Vn1MZDcSN7iPLQ9WqjSRfMxZ3WS0xg7tSvXoTjRsPShlQwRDNe48S1SMNd3lDK5u4laRrxhG0uRBDIqULPkFQKlHFRiEoFFJW5K4CmnceQZ+eiK++GW2iiapVG4ke1AVXcTUaczSWDQelOXzyOwq1isienWSeuY/VIfqDbWio1GtRaNVUfb6R+EmDObb0e1RGA86jVQhKBQqt9Jw2yURkt44Uh08YhPwBWb4islIIuX10mDycY0vWtvErxt6dqV27g6DTI9ncCQPC/m0wSp2WwmdWIoggBkMEw3Yr6PKScPlI2S/b9xahiY/B19CMKsqAfW8Rykg9AauDmHN7U/elxLPqr7eijo1EFEXZf0o8ktrX/byH6IFZOI5UoNBpUMdGUd3K9gLEj+1Dc24ZAaeHqm+2STwP+9xAsxOFTk3IH0CbZJJjHGtOPkG3V754rIUemoQYmvcUtfFHcaP7oE2KpXLlb3iqLLLe6FPMlIdteePWPFQR2tP4MBXVqzf/Jd9c9voaYoZ2l+OJgM1F9epN1K7ZBiERQaUiZki3NrLRYtta/IUuMVayHaKIOewPQ24fzbsKURkj0KbEASJiwNMmA7Jr91547Y1h/x3V5rfWYBrZq5XebCLhwsGyfLTWRU18NHU/70YdqSemSzIhfxB9QgwhfxCfzSX31+Wq0Rx8U1pQbMw7jiY6An1CDNbdhQSanQBY9xShitRT+uZaiU5vrkVjNqJNiMHXYMO2v0TOBGzhsa/OyrGl3xE/cQhVn/2OGAjSsG7/34o5JH5NCfOLVvw6EXOYJ/SX+dUiv6IIhESCbh9RvdIIOr1/2W4ANG04iHXLIRQaNe7S2jCtN6KJM9K8q1Dyx5tyAdrg0trWn+wvATLnXIGzqJKg043tQInsL+PG9m1js2u/2X5KmVKolYiBEJUr1hG0uan85He0HWIlmRJFmnccIXpwV5lvhqxkgm4fqXdcTEl4I0RQKhBPSpAw9sug/J2fJNr5g63sVHIrvZTsdgvPFBo15e/9IsuD7JtTzRxf/iMAFR+tR6HTyPxqea8xjepDyBegcoX0rqdLNqGK1FP38x58jXZQKP5RexN0ealatZGECwcjqFSYxvShZo2UEd/a7rfE9fGTJJlVaFQ0/LpPiq+Lq4jsntpG1kwje1H22hpUxgjqf91L/IVDCLq8xE8aQs2arQgqFY4j5e3kw32sbf2Es3AW/gqcXZT8B8FkMqFUKmloaKCgoICuXbuSlZVFYWEhxcXFpKWloVJJJ+ZLS0u56aabeOmll6itrZUzLCdNmsTChQt58cUX8fl87Nmzh2HDhpGZmcn06dPJzs5Go9GccnyHw8HOnTt56aWXeOGFF5gyZUqb3xUKBaNGjWLz5s0A5ObmkpaWhtFo5N1332X06NG88MILjBw5kvfee+9P8T169CjXXHMNL7/8cpvvbTYby5YtY/bs2WRnZzNr1qw/7auqqorRo0ezePFizGZzm89VVVVUV1ezYMECFi9eTElJCYcPHwagurqaSZMm8dJLL2EwGMjJyflTer3xxhtMmzaNF154gU6dOvHFF18A8NprrzFx4kSys7N59tlniY2NZd++fezatYsFCxaQnZ3NpZde+pfo0jJ2ywIpwD333MOiRYt4/vnn+fHHH7Hb7UybNg2NRkN2dna7ius7duygrKyM7OxsHn/8cVasWCEvBJ5Ofk6GmpoazGYzBoOhzfcZGRmUl5dz7bXXkpiYSHZ2trwYeqq+A4EA7733HrNnz2bRokWMGzeOTz/9VO5Pq9UydepULrnkkj+kTcDmQgwHA56qRunYHqBNMeGpbJCf8zY0Y0hPbNNWn56INikO294i+buYEb2I7JNO/6+fJqp/JiGvH21y22c0SXGEvCfulwzaXQRaAlaFgqQbL6DTzCto2nQQ+76j4TYmTOMHcM6et0iYMgpn/nEM3VLxVlnkflrGsofHOvr4B0QP6U7C5HMxje0vLUxa7WiTTrpCICgdkTKGM8CCdjcR3TqiTTShT0tAoVWzc9IjlLzwBfEXDEJh0J6gc1IsnkoLmvhoKUuy2oImPgaFQYu3yoIhM5mgy0uHS4aTdufFpN0rHU1Sm6II2FykXD2WhvX78FQ1otCo8FudJF81hm7zb8J9rBaVQYen2iLzRW2KglCIkNdPVO90LBtzQYTEy89FEASad0ovOuqYSEK+ALpwMOepaSJ2eA/G5C0nYHPRtDVPmn+iiYDNhS7JRId/D8NTbUEbPn7krbKgTTShTTKh7RgH4f7FYAhtQgzeaov0EtwrDX16EkM3vEjh0yul4FQUSb1lIj1fvgttQjT+ZpdMqxZ82uBlNqJQq+i+8BYsG3Np2HAQRNAlmaRnKy2kXDuWppwjhHwBtGG8WuaSMecKogd3kfuveO9nVDGRDFu/iNQ7LsK6p1CWdW+VBYVOgy7JRERmEoaMJNJnXs7gr5/E2D8TMRBE9AfQJkrHmoIuD9okE56qRnlxvcPkEYiBIPZDZQA4S2pQmyIBiB6Yxbkbs4ns1pGmLXloEyW8vdUWujxxHd5qi5T90qJbVRb0aQltdFGbKB3Dse0vRpsUi+1QGSgU6FLM+JvsGHt3JiIrBb/FJrcTA0FCHj+6JBPxEwdBUCTk8srjeKot6FMT0HaIJXpAJsM3vICzsIKgx4cuNR5vlUWmR+ywbqTeMhFj/0xQCCjUkp8M2Fwo9RrUpihEfwBfk5MxB5fS//1ZhPxBVAYduiQT5gn9OfbW9wgaNYiizK+O158HwRC++mYUWrXMr5bjYLokEwkXDkGhUf0hv6IHZpF2778x9s/EU23Bb3UQ0TUVv9Uh4+tvdhEKBBGDIeInDkIMhaSNDkDbIRZPbRO6JBPRA7PQJpkY/PUTFD69EhBJu/NizvllITHDeshy2CK/AB1vPA8x0Eq/qhpRRuoJBQKnlHOFViUdZW/FL2+VBVWkAVWkjviJg6RjVxUNCCqFzC9dkom4CQMQlAqGr19M/tx3cBZWotRr8VRaCLq86DrG46m2kDhllCQjSSZJdsNjdfj3MCwbDkovXNEGdB3Nsq1o0Z+WsWJH9CR6YCYqo4H8ue/gqWyQaR8/cRAKlRLrjvwTptPlIapnmtQuLFOFT39CwOlB20GyIxFdUhBUShyHjyOoFCh1apmOAYcbbWIs6bOvwN/sRGU0oNBriJ80EJCOxLXQFxFSrhlD0OmV26tNUYR8AfQd43EcPk75B79gOrcn+tQE6eUuvPkC4K1vJujytvF3hs4dqPl6axvettjElGvG4jxaibe2qZVNbJSOiOrVqE1RRJ/TA01CDBpzNLFjTpyOUZuiEH1+1HFGmvcebeNbFSqVdPzzJBpqE02yP1ObotrQUNMhBrXRQMbMy+nwr3NQGrR4qhvD8tWIKjoCgO6LbsVXZ4WAhKMyQocqUifhlRRLwOEmYHPjKq2Red7ii8RgCF1qPIa0DijDPs7YNx13ZQOOw8dBqSBgd8t4iIEQEd1TSZszlcTrzgt/F6Tu6y2kP3495+x5C3VsFPVrt0v+XYSB67IZ8PE8Qr4Atr1H29C9pX2L7fVWndAhdyvbmzxlJEG3D6VWjRgM4qlpkulgHteXURuzGbUhm/p1+2namtfGrioNWggvAmmTYvGGbUBrfVObohA0KoqeWQkhkZDHhzragKfS0ka3U64Zi6eyvQ/rtvAWLBsPSgvPf8U3VzWiSYiW56TUa2SaeKotiIEA+rSENrFOoNlJKBCQbZv7eB2qKCmm1HaIkdsbZdv2JEHHiXiuBQSlkoDfB4ICMRREDAbgpPv+WstHy3xbcG7xzW35FyQqLR6PxY46Usek1Y9wbvZtqPSSTKWePxAEqNtZKLdzVjdiCOtYC6TdNgkxGGpnA06O3xQGbbv5qaMNhPxBNOYYmrYd/lsxR+LlI0AQsO4saMOv1jFH9OCunPPLQjnmAKQrGJQKOeZwFJb/bbuhio6QVjfDm/GeqkYIhuhw6XCSrhxNh8nn4sgvb4NLa1t/sr9s8SuEQifoE/aXceP7yzY7f+47+K2OU8uUUgmIMp4KjXQdzeCvn+TI3OWIwRCa+GhCAWnRUZtkwlfbiCErmZhzuqNNiKHHK3dL17ycRqaUBq1sp3RJJtk3S/NtlPVS8s0XMeyXBW18s+QHzQCkXDVamkcr/dIlmUi8bAT+RpuMh+NIOYJCQPQH5JjjH7U3CoGeL92JaWRvLBsPotRrcBZVyjRosfstoE2KRdBqQKGgeXcRnmppnvpOCQz7fTHmCf0JhUS5f0+1BURRvmolcfIIui+6DcvGg9j2Hm0jH61tx1k4C38Hzi5K/sPQcoS7ZVGya9euFBYWUlhYSNeuXeXnsrKyiIuLQ6FQ0LlzZ7kq86FDh3jkkUeYPXs2hw4doqKi4i+Prdfr0Wg0LF26lB07dqDVats9M27cODZtknbafv/9d8aNGwdAUVERI0eOBGD06NGnXeRqDVlZWSQkJLT7vrCwkB49esi/RUZG/mlfZrO5DX1afz5w4AAHDx7kwQcfZN68eVRWVspZjAkJCXTu3BmQFtrq6+v/cByXy4XT6aRnz54AjBkzhvz8fNxuN42NjQwdOhQAjUaDVqslNzeXsWPHyrT8K7j07duXqKgoNBoNQ4cO5cgRKTj84YcfmDt3Lo8++igNDQ1UV1f/YT9Hjhzh3HPPRaFQEBMTQ8+ePeUFztPJz8kgiqIUJJwCTvf9qfquqqqivLxcziT98ssvaWxslNvExsaesq8/gxMZnqeYS6vsT6VBR1S/TCrf+YGgwy3PX6FTY/l5N8XPrKDnO7NJue0imnPy5Wek5/5gAqEQx57/lNrPfidqQBaG8C4hgkD1x+vYMehu6r7cjKZdYKoj+aSxkm+6gJDXR9Ej73L0iQ+IHtLtZDRkOHzXK3R95gaG/jSfuh93oY6JpMvj01BFGxBUSoatX0T6jMsQlAr0KeZWLU+BTKuvBKUCVXQEdd9tp/a7HBIuGoJpVG8QQBUTgRgIUvPlFulZhQIxJNK4+RAHb38FXYoZTTiolfkiSP+X9fBVFD7+oby4lXz1WFzF1e3mILcLibhKa9jc/25U0RHo0hJkugIkXzNWWixqsLVBRUREUCpJnDoGV3FV6x9aBsCRdwx3aTW7Jz5M2p0XgiBQ8eGvbDlnOnuvXigvULYmTMu85PmJ0v0+B25+ieiBmURkJrb5PenKUYQCQWq/39Hm+wM3vUjQ7aXw6Y/Rp8YT2aszAAn/OgdXSTX7pj1P9ecbiR50wpa1noOgUqJQK8mfs5zCZz6m7/IZ0jRFsa2gykIjotBrSLhgYJuF9dY0ad57lK1j5uKutBDVLx1BIS2EqU1RUuDv8bfPpD5JjOInDpKDfJCyGUM+P73fuBdDRhL2vGOnzcYGSJ9xGd46a3thF8Bb3Ujd9zvZOfER9KnxCMoTg7fQo+rTDVh3Fkj0gFPPV6GAkMjGfnez819PolAr0SbGoorSo02Kpe7HXbJNE0UR8/kD8TfZEUPtbUzxi1+iSzbR6417Ueq18stKG/K24pcjv5zyD36R53cqGkqfJX5lzLhMWghqUaNW+tG89yjNe49y6L4lpN15ISGvn8Mzl7L32oXSXXwKIYy/INNWDGfTnZoH7eX8tPUAwo+mz7jshP62elYURdzH6wm6POyc+AjpD0wG9Ykw0X74OAkXDyW6fxZKvUa6w7KV7Cq0aoJuH96qE74haeroNrbihAqKuEprafhV2iRJf2CydB8lJ+YYbLXI3XqOrtJaWabS7pzU8gsKvYZOt07CV998SvoE7G4cR8o5dO8bhLx+Bq1+jEGfPozjSPs4S6FWEgoE8dY0tu9KAGWkDvOYvjiPVtG08wiCQkHc2L7tn235qFKgjNRTuzan7Y+CgCpCL90Xt6N93CWGbbCgVEh37B0oxlPZQPqj0+RnlAYdyigDzTlHZH/0R/oqnmxv5H9KbRRKJSBweM5ynEeryJp35Ul9iuhS4/Fb7IR8reySILSSJwFVTASW3w+cNG7LnLX0f3cmxS98gRgModBrMKQnykeL27QBjr/8Bb7aJkqe/ojkmycSPawHCNLGZMmTH7Bj0N24S6rpeLe0EUcoxN7z5rJz4qModBoiuqfSnim0s73iSbY3/a6L2mw+hB8CwJ5fzuYxc8l76D2SJg+n9OQ7oAWhlU08YZtajxU3ti9iMIT9YCntQWqjT5Wy4L311nY+7ODNLxI9MAtDZhLwF3yzhFqrH08Ve51yGhI9ZlzGsbe+axUjnGhv23uU5r1F5N23BIU+5hR9t3SkIORq0as/9k3t5t7mWclWCkolcX0646xpYtN9bxJweelz3yUodRr6Tf83tpKaU3Uq/9N0bk+SpoxE9J2iOOJJY58unMx6+CqchRWE3N42c/6zmCPl6nF/yK8DN72Iq7SGvdcubBNzmMb1I2B3yTGHITO57bT/gt04VXAsqFWUv/sTjZsPUf7uj0R0SWmLyx8E1Cf8SvtnPJUW2Wa3tvWnlKlW7d1ltXjrreTdt4TOD1wmnQRoMwfp34JSQBUTie1AMVWf/YYu2XzyI23bnCRSJ+slgpR4kDdzGXuvfZ6UK0fLvrnFDw77ZYF0Xycny6hI/AWD8Nad8EN5M5ai0GlIn3l5m5jjH7M3IZG9Vy/EWVRF9MAsFKr2JUNaz1FQKsl4YDJ+i032GZZ1+3AWV5EzXtrIaTmS37q9KIoQkq5cabE9EeH3pj+Tj/9rIP4v+N//Njhb6OYfhq5du1JQUEB5eTmdOnXCbDbz3Xffodfr5QVAALVaLf9boVAQCoXw+Xy8++67LFy4ELPZzKpVq9odPf4jUCqVLFiwgNzcXLZt28ZPP/3Ek08+2eYZs9lMdHQ0hw4doqioqF123qn6bLnTURRFAoETTvtUi55/1ldro9gaN51O1+bZkz9PnjyZ888/v813dXV17ej4d+jVGk4X9JxuUa81Ln5/+ztxWoMgCOTl5ZGbm8tzzz2HVqvlqaee+tN2fwSnkp9TQWJiIvX19bjdbvR6vfx9aWkpgwYN+lt9d+zYkfnz57d7/q677vrDF6B169bJx9WfmftI+GhFCF2yCW+NlPnprZSyt1pAa46mvmw3IC1c9HpvNs6CcjzH2y6+WtbtJXZELxy5pWjMRpp3FtDcKrMGwhl4nU70rYwyoDKeyBzVJMXhOV6Hr6YR07j+uI6U46uyoE2OA6Du6y2kzbkSV0E5MSN7I6iU9Hx3Nq7Ccmw7jpB080SSpp1HRI9OBF1e0h++hpDTg6ZDLBpzNJE9O+E4WNJmTrbdhey+9CkATGP6oo6N4vjb3zPw80dxFlaQM2GefHTbWVRJz1fuxtinM6qYSHQpcYR8foZvfAF9eiINv+4l5PKiTY7DsikX0RdAFKUg0FvTRFSfdLRJJlSR0hGuYesXoWgp+lBSjaBSoorQEQoE0SbEoEuKI25sP3q9fBcI0kJD8/4S6n7YSfTgLggKBdqEGPQd4+n3/mxUMZEMXPUYCo0ab3gxoIW3AZsL9/E6zGP7UbN6M95qC5rYKIwDsyh8+mN6Zt8hv7Rqk+PQpZgxDuqCKlKPLsVMn/fnoNCq6fH6vdIl3jVN8tFBV1ElAZsbfacOdPj3MFKuHS9dOt/kIKpnGg3r96FLiUOXFIe3pqkNXqIk3GhMkTRuPUz8pCHSAlpNE0q9FtO5vdg+fh4htw+FRoV5fD96v3ynnCWhitDhLKkmZnAXdElxGPtn4qu14q1ponZtDqm3XUhA5URQKtAmxxHy+CRZDxciSb52HMY+6WgTY8NFAdR4qytRx0SiNOjw1jRhHtsXb00Ths4dUEdHoIzUMWbX62iTTWROvxRvqwXdTjdfgNZsRFCpCHp9Et7JcajjjGjM0fIR0Z5L7sNZUIG7rI74SUPoeOtEkqeNJ6JbKj6LDV1KHN7qRnSJsYTcPnZf9jSDv34ShVaF/VAZUb06h4vWKKQFO50ar8WGISMRZZRBzvQ959fnEf0BrLsLQSGgTY7DWVQpXcyfYkYVoSP238MBaMrJR5+ehP1QGcZ+6RASEcMLpObzByKoFAxa9SiCSomrrAYxEESh0yCGxHDGj0BE146M2vW6lPUnCPRbPgNlhA51rLSJlDnvKpQGHVmPXSsfT/NZ7OyZ8iyxw3oQN66fjFcLvwSlAl2SdGTMfbyOkNODGAqh7xgv6WVBOUlXjJJ5oDYaUOo0DF/3PPrOHRB9AQSVEhQCapNUOKHF3kV270jW3KlSFqFSgS41HuvOAqy7CzCkJ+KtacJb3UjilJFE9e7MniueZXzxB8SN70+vl+9CYdASdLhRqFQSv06Sc1+jHV+DTeJ/fDTDfluExhyNv9mJoFCg75SAQqtBqdcggswvb00TCo0KhVaDaXRvIrqkkDFzipTdmhKH62gVTdvyyJgzlerVm0m+aozcRh1nRB0bhS23lC5PTENQK6WMkqQ4dMlm+r0/G4VWTa/X70Fs0eVwO6VeKtJi7JuOoXMHafFaq4aQSJdHr0Vh0HLOr8+jNOhw5B9HadDKMhWwuYnoosdbaw23NaM06Div/GMEtZLIHqlEdk/FurNAKsSjVGDdWYinooHmvcXEjesrHx/Wp5qx7iyg43XjEZRK8mYuI/3+S9GlxJF68wWkXDdeKoBV2YB5XD98VgcBpwd9ajyOoiq5cE6LD2sp4EQwSIdLhhOwufDVN8s8A4jskYrSoCVv5lK0CTFoO8QSsLkYtn4Rmngj3qpGQm4fQYebhu93YBrbX7oCJBBAHWeU7u584Q4IibJ/7HT7heg7xjNs/SJCgQD61v7vJBoC+C12VBE6dB3NDFv/PLrkcEZ7ShyOI+UY0hPRdzSH5ctEoNmFtkMMxt5paBNjGbjqMQSlgLemCV+T9ELtrWlEE9uf6i+kTfAW+fRb7KiiI+j3/iyqv9yC40i5bOcUGhV9ltx3ouCbQqDDxUPp9fKdaOON+KoaUUbosfy4k6gBWQhKJcbB3ci98llAWlDRp5oRvQFQKiAYQmXU46uzYh7XD291I8nXjqP7wluk55VK2fZqk0/oUOzYfnhrmsiacRlRPdMQlAo0cUYUei3nfP4IjqJKdEmSj4vq2Yms2VOw5R1DqVXL+oYIPotNXlDwVjdi7JMu24CWsTpcMgxVhI4x+e9IBfKUgpSBHrbFiVNGok2MZc/UZxn46SMnfHPYh6lNUTRtPUzCpMF/2TcLCgW6zmY0CTE4Dh+TZVGXFIcQzqyNG99flhmVMQKFSoUhMwl9pwQGrX4MVXQEglqF2hRFRFi/Wvqw7iwAUURQqRHUBlCqUMWkIAa8qDR6BARUMR1BIb2CqmI6ErBWghiU5CNsi0+OEz3VjaRcO47uC28O808hFQusbsRZ3YgmUo+r1krZ9zsZ/vzNpP9rKFGdOxDw+Bj/7gwEpYKJqx8h5A3gqrWiAbo8chXpd/8LV1kdKATZBuiSTXJM0BqCLi8qo4HUWyeScq1UiExQKWneV0zI7ftbMYfEr2j0Hc30f382qpgIBq16FIVGLW+sCBqlpDcNNjnmqHj/Z2LDi/JyzHH7RehSzH/ZbvgtNuk6IUEgomcnBq/PRjBoEVQK3Mdq0aWYcZfWoIo2yLi0ttkn+0uFToMhKxlBEAj5AwhqlexXWvylaWRv6Wi3y0tEZtJpZQqQZUqbHIdSq8G6s4Cgy0NE99RwwZw4hqxfjH1/MZF90nEdraT++x2YxvajOacAEFHHReG32PFb7Gjioxn+2/Po0xKxHSxB0KhkmWqtl5HdO9Ln9XukTVrhhDxYdxfKvtl5tIqmbYep+XqbdPLlvn/L/NIlmwj5g9hzS3Efr29jb4IuL2VvfEugyUHcuH7/iL1prSudbr9QivtiIgkFgkR0OXFPpdKgI6JbR4atXwQCqGOjaNyah3l8fznWCdhdcpzavO8osef0QKFTy78LCsWJd7bqRtQxETRtPYy5FS4KjUr2K2fhLPxdOJsp+Q9D9+7d2bt3L5GRkSgUCiIjI3E6ne0yJU8FLYtURqMRj8fDjh075N90Oh1ut/t0TQHpLkCXy8XAgQO56aabKCsrO+Vz48eP5/XXX2f48OHyPYNdu3aV7yzcsmUL3buH75yJj6ekRFpQ2bVr158WMmnpKz8/X87ea7mzMT4+ntJSaTe4pKTktNl9J0O/fv34/fff8XikLK3Gxkaam5v/sM3p6GUwGIiMjCQ/X1q42rRpEz169MBgMBAXF8fOnTsBiRder1ce2+v1tsOlhS6t79wE6Vi8w+HA5/Oxa9cuunXrhsvlIiIiAq1WS2VlJUVFJ44Xq1SqNou9LdCjRw+2b98uF03Kz88nKyvrL9GsNR3GjBnDhx9+KC8ubty4Ea/XS+/evdHr9X8qVwDJycnYbDb5ztRAICAXcVq6dClOp/O0bc877zyef/55nn/+eSl4vmSY1OeVY6j/SVp4rPz0NwwZieg6xRNzTnfpUvuvpIy+bi/fjauokmOvfEWHqWMAMA7qgt9iQ6nXoc9IovdK6VJpjdlIw8+724xv+WW3VJ0biBrYBX+9FW3HeCL7ZqCKiyJ+8rk0bdhPzKi+uI5Kxx1sB4rpcKU0VvJtFxJ0e2n8fT/6jCS6L5uJq7gKbVIcll92U/3+z+yeMBdXcRXHX/0S+/5ijsx6i4Ddhbu8jprPNrSjidosVXgVNCoyZl1OxUe/YttfgkKjJuBwI6iVJE4eIe+gH57xFjkT5nFk3jskTR1N9apNNG0/jOPwMemInMODISMRQaVEUCmJv2AQDb/uJXZET6lowX2X0vDbPrw1TeRMmEfT5kM48o8RP2kw9T/vJvWOi1CoVQRdXgJ2F2WvrSFnwjzsecfx1lnle2Y63/NvfA3NbOx5O7l3vYrtQAneKqk6c8DmkqoLx0WRct0E6n/ajUKnlrJUwsGRcVAXBLWK/DnLse0pQp9qxnawGEGtJGHyCEoWfMrhe16jccMB8u58BXdZLaIvwJFZSwlYHVKAFLZZuo5mIjKTaNqeT8gflPFyldUiqBQSXrdOImB3oU+Nl/Hac+Vz7L7sGWz7S+h877+JG90HY78M/BY7Ub3S0HfugKeygZDbR/SgLAI2N+6yWnZe8gTWnHzqf95D0tVjUeq1RPVNJ2B34W9ygCjiq7NKVUyDIZr3HaXD5BEkTh6BOjaS+p92U//jLgJON9qEGA7e/gp+qxNvnZWEiYOw7StGl2RCDAbxNdlJnDyCup/34Mgv5/eedxB0eSld+p30suEPUv3VFvSd4hGUCo6//4t0HEyAum+30/G2C3GV1ZJ7y0s4ckvxNzlo3lNI/oy36DB5BA0/76Zp62H8FjtHn/0Ef0Mz9T/sImnqaFkeAk43+tR4QCTk9lP3bQ6GjEQZr5gh3VDHRNLw23429b8bX00T9txSWR78VgeNW/OIGdINQ0YiyddPQFAqiR6QRf7D7+FrtFH2+jcEnG7izxuAPe8YSoMOf5NdXiRCFLHnHSNnwkN4qiwkXjoCgPT7L5UC5z1HKX39G2x7jrJ5yP3kP/IBhEIcXfgZG3vfSdXK36hcsR5XcRX2QyUICoGA3UVU784E7NICkfmCgYi+QDt+lb/7M0XPfEz9ur0oI/V0vPEClAYdIZ8fv9WB5bcDaOOjUUbqZX1t3HqY4uzVrEuZRuO2w7hKq/FWNVK2ZC0KrRqlTk3MkK54KhrYO20RQacbe94x0u65BIVBS8KFQ/E3O+SrGZKuGM3+GxYT1TNNlsMWObdsykUVbTilnIv+AI6CCgwZiTTl5FO2ZC2+Bhv+RjtiMMjGXndQ/MJqAk5PG34pdGqpYIM/gComUsqgCIk0rN9H0tTRNG4/LI+VPuMyvLVN0r2G+4oxZCSCAE1b8/A12GjcfIi673di3VVA7l2v4iqtQfQFyJ+1rM1YhoxEHPnHieqVRuyIXnhrmyh8ZiXrU66l9NWvCfkCeKssHFv6HSF/gIDDLbeLHtoNQ2YSoi9AyBfAkV9OzTfbKXj8Q9alXoev3obzaBUJkwaTcNEQxGBIGlujwtAlmbI317L/hmwCVge2A6VSgZxx/Ui740I8NY14jtdT//MekqeOpvz9X8h/8B0CVieeSgvRA7KIHSJVVg/YXYhen3zUM3pQFgG7C8vmQ3S45BwAOl4/gYb10vHu+p93kzR1NHHj+pF0xWh5Ed5+qAx9qpny939ix6RH8DfYqP70d5TR0otnh6ljEINBQm4vgkKB32KT/aPj8DH06dL9q6oIHUXPfULOhHn4GmxyBmfyteMI+QM4Dh+XeabrFI+gVhLyB2jafoScCQ/RfKAUd3k9yVNHYztQispowG91oE81Ewhff9K8u4jNA+6h7rudlL72NQ3r9+E4fBxF+DoAEWlT155bRvSgLpK+1VkBCDo9iMEQx5b9QPKVo6n/aTeO/HIO3PYKtgMlbB5yP74GG6I/SOXK39h9+TMEGh3UfPY7Ha4eR8yYfoQCQXwNzSCKRI/oKRWpE0XcxTXYdhee8N/XSMkAzqNV1P+8G21CDDkT5pH/4Dv4Gppl2xvZPZWQ14e/yU7S5BHU/ryHwoWf81PKNGrW7uDY+78g+gLU/3YA6/5iQl4/Cp2age/NIv/pj9GnxOEur8fy2wFKX/uGnAnzpE2J8Ka2s7gKhV6Dr87ahh5H539K3fc7OfLwe+y98jk8VRaqPt9I0tTRkg24cgzOwkq08TEn+bCnZR9mGt0bY7+MP/XNLXFX1aqNuMtqybt/CcpIPUlTRxM9qAtiMIgYCGDdVdhGNhInj6BpxxEislLY2OsO6n/eQ+FTH+OtsnB4ztskTBqMrlM80UO6ErC7UGhUCEo1YjBAyOuAYICAtZKQ10lEjAkx6Cdor0MMeCEUIGCtAPHEu0Xj1sOy3rTIh6Q3e8L8e6gV/wbjrm/GZ3PJFbiTRvai4rcDfDXmQT5Mu5GN9yzBcqBUqgL/1Md4mxy466zoUuJI/Pdwdl72LFtGzca2v4T0ey4JxzqX4LPYpRMAJ0HT1sP4LHZyJsyTCkYWV6ExRf3tmMPX0MyGnndw8K7Xwvxq5PCc5WF+dUNp0JIybbwUSxm0KPVaDFlSRqTPYpPugdWFF6YE4W/ZjRYI+fyEPD52T5hL0+ZD+JtddLrjIup/3k36zMsJeXwyLq1t/cn+8thb37E+5Vr237AYx5FyRJ+f/DlvE/L5Cbo8NG7MlW12RGYSsSN6nVam/E0OEiePQJ+RSMq14/DWWSWbnZmMp7yeyvd/JuTzs2vCgziLKlEZNNR9s53EqaMJ2l0oDToQBPn+cYCGsF623HPZYqecxdWt9DILT0UD28bMZdclT2LLLSPtnktQGrQkXDgEf7MTX52Vpu35JE8dDYJAt2dvIOjyEntON1m/xJBIzdfb2tibovmfSvI6aTDmCwZKVzX8A/amaethkq8Zi8poQBWh4+iiz3GVVtO4+SCJk89tY/eLF3wmx/W2AyVowhsanadPJmB30eHfw2VdC7o8CCpFm9/jzx9I4+ZcVEYp7ki6eiym0b0RRdrJh65TfDu9OQtn4c9AEP8oxeks/G0IhULcfPPNXHjhhVx99dWAVCymsLCQV199FZAKlaxdu5aHHnoIgHfffZfMzEzGjh3LZ599xtatW0lISCAuLg6z2cyVV15JTk4On376KRqNhvnz57e5J3HJkiUMGjSIbt26sXjxYvx+6bjeJZdcwtixY9vNMRAIcOutt7JgwQJSUqTFgrq6Ot566y3sdjtGo5F77rkHs9mM1WolOzubUChEnz59+PHHH1mxYkU7HE6Gffv28emnnyKKIkajkccffxyfz8fixYtpbm4mMzOTgoICHn74YQAWLVrEiy++KM+l9WeQjj6vX78ekBba7r//fhQKRZvnvv32Wzwez5/Sq6ysjOXLl+P1eklISOCee+4hMjKS6upq3n77bex2O0qlklmzZtGhQwfWrFnDxo0bUalUDBgwgGuvvZbKykpefvlldDodvXv3ZvPmzSxZsoQNGzawd+9evF4vNTU1jBw5kqlTp+L3+8nOzqaxsVFe4Js6dSq9evXi448/Zs+ePaSnpzN9+nSuv/56VqxYgSiKfPzxx+zfvx+AKVOmMGLEiD+Un1OB3+9nxYoV7Nu3D0EQSE5O5rbbbsNslo43vPrqqxw/fpz+/fszcODA0/ZdVlbG+++/j8vlIhgMctFFF3Heeefx1FNPcf3115OZmXnK8VvDlqH302fZA6hjIrHnlpF77+vykZn+Kx4kblw/EEUqV/7GkYfeo8sT0+h8779xHD4GIRFNkgkxEMTfaKdg9jI63jKRmFF90HaIJeQP4G+0469vxrojH3dBOf56K5nzb0XTIQaAkNvHwSlPoTYbyXr+DjQJMQSaHfgb7XiO19K4bh/VH/1Kj3dmE3NuL5QROkJeP/l3vkLTb/tIufsSMp+8QVqYaHLgr2+meWc+zvxynEfKyXruZrSpUiZYyBfg2CtfUf6GdMRi+IFloFRIu5heP0GnRzpOWFBBZHepgrcj/zim0X1Q6jT4m53Y9hfT8ItUPKHiIynbtPvCWzCfN0DKkmly4Cytxn28nvjzBqCOiSTg8iIGAvgtdhQ6DYJCOsITcEgZPWIgiGXDQQ7PfZtzflqALsUMSoGgw4OnysLhB94i88ErqVixjv4fzsVRVImhcyKCSkHI7WX31Oew7ZYW1UfufgNtoglXaTVHn/uE9JmXo02IQRmpx1PVgCAoqP1mO5r4aOLG90OXHEfQ5UWp14IA7uP10q5tTATNuwrJvTEbgK4LbyVufD+UxghURgPukmoO3/cGXRfcQlT/TGln2B+k4uN1HF/6PUN/mo8qUk/Q48OacwRfo53YYd2lYi8eL/5ml4xX2dLv6PrkddLOfnoigiAQcHrYe81C+rxxLwqNGk28tGgccHrIe2ApGTMvQ2OORmU04KlsQJtkQkA6yhPyeAn5goR8fnRJcbjKqqn6bCOd7rgIbWKsVA15cx65974OokivV+4mbkJ/6f7OmkZyb3+F5KvHknL9eQgKQTpZFBI5/t7PRGQkcWjW23hrm0i5Ziw9n78FhVaNs6iKrRPm0WvxbZgn9EMTvsBeDIVAEOTq2YFmJ4cfeIvYUb3JmDVFqob77o8UP/cpurQEei97gIisFFwl1ez81+N0e/oG4sb3Qx0ThTJSixiUFgVDLi+H7nmdqN5pdFt4i4yXs6ASTUI0gkKg6tMNaDvEknLj+fgamjlw/WIiuqTQ9bkbUUXqEZRK/FYHx5d9T+krX2Oe0J+uz92ENiFGyrxUKPDUNJI/exmdH7iM2GE9EJQKgh4fAauTww+9S7+3Z0iZsiGR8g9+4cgjHwAwavfrkn6HA3dffXMbG9P37RnEjekrVWD1eEGhlDJGYqOo+nwDlnX72uB1Kn6pjQbEkIinooHcO1+l7zszUcdGoYzUIQZDlL/3c7gi9XTUMZHYcsvwN9lJuXY8rtJqHPnlxI7oiSpKL91ddqyO8vd/otPtF0tyqFJIVVqnPINtdxHn5ryKLjVeup8rJNK07TDq2EjUMZHSS79KicYcLcmg10+g2YEYFFHo1GhMRnxWO54KC+qYiDZ4+ZrsxI3pQ9Dtw1lYScJFQ3GVVhOwOqlZs42ON5wnZaIkmyAk4iyqJOeCh+n29A10mDwcdXQkohgiYHWy79rnyXzwSg7PWkbS1FFkPDgVoA0NW2RKFdZlV0k1efctoefLd0pH8VQqSZ8UAgGHW27X4heGbciWFozCC5oAne+/VMr+UyoINDup+nIzpmE9ZLrn3vsGoi/AqF2vY9lySL4XkVAI1/F6Qi4vCq0aXUocnkoLRx79APfxOoZ+/4yUWSyKOEtrpOIde4owh7PGAg43Rxd+TsbMyzBkJqHUaUEU8VRbsO4qIujykDx1NO7KBg7duwS/1SHJQ2wUumQTm/rfLb8od194CynXTwDAV9+MJs5IyOen7oddRA/uItvEvBsX02XhrXS4YjTKCB1iIIj7eC1FD71L+sPXED24KyFfQLIdSumKA8umg1Su/J1uz9yAJs4IYf0K+fzkz36b6i+ke8WH/rwAdYx0P2Ttj7tkGtrzjhH0+TGP64cqvBAfsLvxNztRx0ahiYuSFoitTvJmvEX3+TejS4mjYd1+Wb7UMZG4jtWijo4g6PYRtLs5eNvL6NMSGLL2GYLhBZKgx8eh+9+k/uc9YbrcjHl8f3TJcRRnryb56rEotGoUaiX+hmb0naXFb8+xOgpmLCF1+uXEnTdQyqQurabgntdQm430fGeOpFMeP8fe/oGScDGe7gtvIW58P4JuH4cfeIvkq8cSN76ftNmlEBADQco/3UDskG7khm2vPi2BAcumE903g6DXh/t4PVXfbCf9zotQR0knUDw1Tfjrmzl4xyv0WfaAfLepQq1CDG9YWXcVYuyX3oYeLf33WfaAdLevQmDz4Pvo9vQNpFw/QbbrYjBEw7p9KHWaP/BhC/7QN7e2HWpTFL76Zlwl1UT1TZcWcgBCIv5mB56qRiKykvE32qj8+Ddqvt7aLnY7d+vL7Jj4CJlzp9LhkmEoo/R4KhoIurwYOutRaCMR1DoQlBAKMnPGdEaNHc+QIUMJ+P0U5e3jgosvJWCtRBmVQNBRz+895qFPS2hjR1v0ubV8BN1e8h5YSvLVY4gZ3186Hu0PEAqEsB+vQ2XQsnnGMty1VnrccgGDHroSlUE6Nlu+bj+/3foy5y2+hZQrR+MsrpY2BhQC2vho1DGRBN0+dl+zkObdRWjioxmz+3XpDstgSD75oImPRpcchz3/GNoE6SqRkDdAwO78yzFHc5hfo3a/LvOr6LlP28UcgkIh3UfbIZa48f0AAUGtRGuORkSkcVMuhoykv2Q3Uu++hJA/gPmCQfKdpy12o+y1b+i7fIZ0mkihwN8kZd234HJ41rJ2ccDJNrv7wlvoeOP50l2ElQ1UrdpE4qXDUeg06FPj8TXZKV/+42llqmj+p/RYfBuqSJ10oudYHQqdBsv6vaiNEcSM6Cn7Pl+dlebdhRj7ZqCKjZQLcQmCQCgQpGThp5Qu/ZGON5xH9/k3SRswPr+86RF0e3EWVmLsl0HQ7SVgd3PwtldQ6NQM+HjeSb75WZp3F9Hp9gvp+qR0DD7Q7CJv1jIyZl4m4XH4OLHDe7B16P0E7G7Z3ih0WsRAQL6LNdDs/MfsTf8P52LISCLo9eGtbqR2zXZKXvqSYRuyichKRgyGZLsfM7QbQ9Y+g6OwAk2cUZqPKEoFiEKitBmdEk/znkI8NU2YRvZCE2fE3+igeU8RpW+soeeLd0pZsuE42FPTyOEH3sJ2QErUMU/oT9dnbyTipCsF/q/BfZ2v+u+ewp/CG2Wf/3dP4W/B2UXJ/wehuLiYDz/8UK6KfRb+OdiwYQPFxcXceuut/91T+R8Jv3b4+0ZczamPpv8ZKIW/b9rE094Y9McQOgMr6j+bqN4GlGdw/0nwDPl1JnwW/oP3s5wpXuoznOOZadh/Ds5UL/+TPPufLlP/V+FMZeM/CWfK5zPxfWfqV/6T8nsmY+mEPz+lcyrwin+fHv7/sP39vwhj8xaeUbvfez3yt9tUnuL+vL8CSac4ofRncCZxCvxnfdiZxsz/02PSM6V94D+I15nw6/+qvTm/9n/XgtjfhbOLkv88nL1T8v8xWLNmDb/88suf3iV5Fs7CWTgLZ+EsnIWzcBbOwlk4C2fhLJyFs3AWzsL/X3B2UfL/MZg8eTKTJ0/+757G/1kYO3bsaY9R//8N2dnZ7e7pnDZtGv379/9vmc9ZOAtn4SychbNwFs7CWTgLZ+EsnIWz8H8FQv/DM1X/N8LZRcmzcBb+j8DcuXP/u6fwp3Amhyh8KM9oLL/4949EnOnxEP8pKrT/GejE/9yh2TM9vHImx0rOlIaqMzhuHzwDHsOZ4aX5DwYgOs7sqKLrDHXlP3kM6EyOlnnOEK8za3VmcCba/J+c3/9VOFN7oxb+PsfO5CjwfwUUZ2LezlCVz0R+FWd47PBMjmL/J2nvE85sLMUZ+PQzld//JJzJ0eMzOYYNMC5vwd9uc82gGWc01vXByL/dJlI8M998Zq3+78KZyNSZaormDKgfPMOo+UzsaPAM3h8AVP9B03H2qpmz8J+As4uSZ+EsnIX/GAzPeZWg20v+9Lew50qV2Pt8MCdcbVek8qN1FD76gfx8x1sn0fGWiSCAMkJP0OXBW9OEKlKHoFYh+gK4KxowjeyFUq/BXdHAwTtexZ5bJnWgEBj5ywI8NY3kPfIBA5ZNRxMTQXNuGbokE6ah3XBXNhD0+gm6vBAIkv/4R1h3FqBLjqPf8gcw9uqMoBRwFFSw/cLH6P7UdSRMGoLGFIWgUlC44HOKln4vDadVM2LNEygj9ERmhC80d7jZfvVCmvcV02HiILrPuxIxFEIIBCl94xs633MJmvgY1LGRCEolCKBQKbHuKpQuEnd7yWtFr8yHr6LDJcPRpcThLqth+xhpMTrhkmFkzrmCiK4p7Jz0KGpTFN2euwlBqaBq5W8ce/0bVDER9H57BvrUeNzl9biP1WEa1RsxEESfngjBkHx5uNKgxdtgY+uYE4vd+k7xDPv+WdSxkQRdXnZdtQDbvmIispLp8+pdGPukc3ThZ9R+v4O+yx5AY45GYdDib3RAKETFx+sxjeyFebzE74qP1lEQ5nfXl+/GdP4g/A3NWLccwjRhIEqjgZDHh6BUEPIH0ZiNBJ0e/BYbDd/lULj4C3Sd4hn4+aPoO5oR1Cp2Xfw4zXuky+O7zb+JpKmjZdnIveNVfBYbA9+4F218jFRQ5uP11P68hxHfP4MmjFfFqk2k334h++5dQua9l7Tjlzo2ClVMBN7qRqk4gSAgiiGC4eIyLfzSJsfR+4170SbFoUuKJej00rj1EIfufYOsh68mcfIItImxIAj4Gmzsu/Z5mc/dXrmbuPMHISikYh5Bt5cj05fgyC0lbdYU0mZdgaBSIgZDVCz7npJnVgDQ/YlpJFwwkJA/gLe2CWPvdNQxEQRdXnZetYDmfcUkTzmXjPv+DUDQ6aX0pS/JnHtFG35pzEYQRRBohxdAz1fuIn7iIJR6Ld7qRmy5pRy69w1Ef5DUWyeR9cjVUiXykEj5+z9T8OgHaJPj6PPGPWjiY6SCCk12tIkmgm6vVKV3YBYqUxQqYwQI4C2vY8ewE1eNRPVKo1f2bSgj9eg7mqX5IeAuryP3/jcJun2yHBYu/Jzyt9ai6xRP32UPoE/rINmMQBCFRoW7vB7HkXKi+2e20TFtchx9l88gqpXe77zwUUR/kC5PTCNl2nhUUXoQBNzH6zl428vYc0vp/cqdxJ8/EF9YZ1rrihgI4WtoJuD0YN1dRFT3ju105a/KlEKrZvA3T6GM0KNPNRP0+GjclIvPYiNh4mDUsVIREoVaift4PYfuW3LC1i6fQcKFQ0AUqftxF4fufYOuT12PecIANAkxKDQqxGCI2m+2kzf9zT8cK+mykSgjdQSdHkkGaps4cMtLZzzWqWTKU9skFUJSKHAUVBA7rDtKg5aAzc3eqxdgzy2l6/ybSLpqDAq9Fk95PduHPQCAaVw/uj53E+rYSBDB19CMs7CCuPH9UahV+JsciH4/gWYXe8+bi6BWMXB9NobMZBAEvDUWDt+4GEduKYJWTb81zyBo1Ch0aqkKu9sry3wLXqpowyl1JW5cP7o/f6tcGKJxcy6H7n2DjFlTiJ80GF1HM6pIPWIgRMVHv8q60jesK6Io4m+UdEVpNKDQqFFoVHhrGlFG6glYHYiBINUr1lG6/Cd0neIZ8s3TaBJiCDo9eCrqOTr/UxrW7z+tTewl28QQFR//Rt3Puxn2/bNSoRzAdawWx5Fyil9dQ8/5N2Hsk07Rws+pa7H18VJRDndFPYhgSEvAXdEQLnYgUv7ROgoe/RCAlDsuJnHaBBBFBLUKQalAGWWQihEJAr6aRjSJJgTAfay2DV79P3oQQ3oiIa8fd1kNrrJaqcjFaWj/Z3Yq88GpskxZNucS3T8Tv9uH63gdpsFd8DbY+G3sPNkGGTrFM/LLx9Anx4EAviYH265+HnWUnnM+mI37uHRapfb7nVR9sflv+Ut1TCSaDrG4j9ehTYhBFakn4HT/LRvwR3qp0KoZ8uNzRKQnIagUuEpqyDlvHqI/SGTPNAZ+9rBk9wUB9/E6Dt72CvbcUnq1sm3bwrZt6Em2Lej0UL9uHwqdmvgJAwi6vRQt+IzMWVNQxUSgDeMlBkOIgSDW3YXyc4emv3UiZhMUKCPNCEqpOGXQUc+jzyxk09admGJj+PbLT1FGxOG3lIEYQhERx+sbl+Fze3ljziuUHio5Zex5y1O3M2bKePSReuZdMovSQyXEjejBOR/MxhXmmfN4HR3G90dQKrAXVbJx4mOI/hMLWjH9Mxj9w7P46pvxWZpPxLEKgeHbXkGTEIOvzioVroqPJuj20ryrEPMFg/CFK14fXfAZDev3o09PZMTvi1DoNJKP/HAdRx5+Lxy33CjT5uiCz8iYdXkb2SBMQ09NY7tY6nQ+9rR2wx+k6uN1VC7/QbIb3z6DxhRF0OPDtr8YT0WDVKDtb+pX16euJ/Gyc1HHRCCGQgSaT9hsQJKpcDtPdSPeWivahOhT2vo9Vy/AnltG1/k3kdJSQKeigaDDza6Jj2Aa14/ui29HkxBNwObCtr+Y6k83kPnoNbL99zc0Y1m3l5JnP8Z0/iB6vjldKgAkingr6sm77SUcYf/f/Y37iOzZGWWEFn+jnQPXLf7T95WMeVdinjQYQiIBhxtlhA5VhA7HkXJUMZEY+2VQ9dkGYod1J6JrR8RgiLwZS6n9eisA/V6+kw7nD8DbYGPnDdkMWjpdKlqUW0bTniK6zrocVaRU5MZZVkvQ6aHwsQ+x7izAkJlE37cfQFCrMKTGo9Cpsecdw7qrEPO4fgTdXhwFFXKs01rfMh+cSud7/iX540AIZ0k1h8KxVO+wjSpa+DnHW8VSEV1SEDQq3KW1bB8zJyyzN2EOy2xr+TgLZ+HvwP/sW23/B8AHH3zA999/L3+eP38+S5culT9/9NFHfPfdd+Tl5fH888//rb43bNhAY2PjKX/7/PPPOXjw4JlN+v8o/BG9/qfBV1991ebzY4899o/2v2fPHh588EHmzp3LzJkz+fXXXwHYuXMnFRUVf7u/p556iuLi4jOaS15eHj6f7y89u33YAxyZs5xui6VCQHHnDSBuTF+2j5zJ3iueJfna8UR0lSrCx57bi/hJg9k27kHsh45R8sIXbB0+E5/FRs23O9g+9kEqVv6G+fwBNO8uYtfkpxF9AXouvk0eL/32C3EUVQLQ/bFrKV32AxuGz0ITF4WxZxqu8noOPfIhfquTLRMeJnfmMnq/dAcAYiBI0Okhd8ZbrO9+O/pOCfR57W4M6Ulsn/gIeQ+/h6/R3ga/kNfP9inP4W+0Yy+owHqghOa8MgYvkxZWGjYfYuP4eWw672HyZi6l18t3cWzZD+SMfxAxEKTk5S/5Lf0GAk4PYijE1mEPkD9nOT3C9Eq+eiy6ZDMVH/1K3Q878dQ0yWM7j5Rz4JYXadqeDwqB7s/fwr5rF7Jt1Cw6XHYuEV1T6Hz/ZJo2H2L78Bl4qxoxjenD9mEPULs2B0EQ+L3Tdey9/BlCHh/7r25/UX2f1+7BW2fll47XYdmSR/+3pQUAv9XB4Uc/oPSt7wDo8tg0ji37gZ0XP451ez7l7/zIzoseo/O9lxA3th/bRs5kzxXPkdKK37Wfb+DQNfNRRujQZyRx9LH38JRWE3R68FY34m9oZnuv29gzdhZ7J8wldlx/ogd1octj06j48Fe2j52Lt7aJ+EmDAakCYPTgrjTvLmR3WDZ6LL4VMRDk8JMfs3HUHLZe9DhpN1/AwHdm4K2z8mPH62naU0Sn6ybgKq+nMecIm8fNY8uEtvzaOuwB6n/YRVNOPrb9xfgszXhrrfhqm9rwSwwEKXxyBfbcUvLnvYu/2QEipFw7HsumQwgqJU05Ryh76zsUGhW9XrtbpnXNZxs49tKXCBoVO4bdT+GcZXRdfDsx5/Yi/tIR2PcXszHxSg7f/hIpt07C0FWq4N6wMZfNY+ayZdw8IsPf/RTm14Awv1zH6smZ/Axbxs3j6Etf0fvN+9rwq3FLLvaDpYR8fjxVlnZ4AVR9thF7bhn+Rjtbh88gYHWScu14Ys/tRfI14xCUCraeM539N2bLfBYDQYqf/Ihdo2ZSuvhzovplkHvDIgrnLMM4MIvipz/Cvr+Y+m+30fj7fjSJpjby1+2JaRx94UscR8qpX7+PkD9I1ZebqV+/n56Lb2snhy2yWPX5RoJOD827C/HVWWlYvx9H/nHM4/u307EWvc+b8RYbut+GvlMC6TMvl+Tc5sJ1rBbLhoNUf7EFZZReblf52Ub2tNKZFl3ZfdUC/A43AFvHzKVs2fen1JW/KlMhr589lz+DI/84h2e9jbu0Bl1yHKYRvfDWNVP12e8AHHnkfZr3HW3DM43JSPGiVbhKaghYnXR95gYM6YlUrvwNMRDEfqiMPZc/Q2SP1D8d6/g7P9Kwfh8IAus7XUfuXa/9l8ZqJ1PnzsTYuzPVqzeTP+8d4sb0xVFQwfrU6zh0/xJ6LL4V84T+6NMTOXDdYvJnLpUW+AEUAt2ev4XSF7/Acfg43romDt35Csb+mewY/yAbMm/Eb2nGui2Phh92AJDx7I2ozUaaNh7g0HULUJuMZC26XZIJr5+DU54mZ/yDOA4fJ+Txcui+JW3wKnj0fVzF1e11JWyLnUcrOTxrGd7qRtkGlC1Zy9H5n6JQqSh56Usa1u1royslT33E7tEzORbWlYq3vsVTWo2vppEDVzxN0Oakcd0eLD/uZP9Fj5B880QiuqbQ5bFpNO8p4uhzn1C7ZhsVH66jYf3+P7SJBU+uYMuo2eRc9Didbr6A/mGbuPua56n7eTeCSomzuIbkqaNPkt9rObbsezYPvp+aNduo+HA9Oec/jBgMYeicyNaRs9h9xXN0DOOlTYwl5baL2DfxIUqe/RhVpB7Lz7vxlFbjzD/OwcufImh30fBdDsdf+7odXogiB25+kdo12/DWNmEa3ef0tP8Ldqp5XzHrU6/j+Ls/yfZg/5x3iMhIYts1izgZBrxyJ6IIdZtyKVvxGxXfbKffolsAaNpxhG0THmLbhIcofumrv+0vtw6fASER296j2PYXc+DmF06J15nqpbSQW0vezKX8ln4j6jgjWQ9dDUDfd2YSsLmwbDhI6atrUEaesG1VJ9m2XmG89ly1gEDYtm0bMxf7oTIi0pPYMmwGh+csp/fr93Bs2fdsHT4TQiJVqzaRM+EhihevbvNc65hNGRFHyOcmYK0gYK1ADPqZfNH5LH3pORBAUOsRg35A+regVHP/mDtZ+vAS7njuhP9sw7Nxg8jsk8XudTvxeX1tnrPsOMKG8x5hwwWPkjCmL3nPfsp3GTejSzTRdcZlJzpRCPR/8Xb8jXYKH3mvTRybesfFaOKjse0roujJj4js0YmDNyzmyJzlmM8fSPmy78mZ8BA5Ex6iYf1+aU4r5hLy+vk18Rrqf91LxxsmoEuNxzyhfxva9Hr9njayUb1qEzkT5lGcvZq40X3bxVKn8rHH3/wWd2k13ppG9k95mkCzE8uve2j4YSd7L3qElJsnYujakS6PTePo85+zvtN11K7ZhqBRETem79/Wr67P3ED0wC54qhpp3l+CPbdMttmt29lkWz8LY+80qlZv4XArW78u9XoO3b+Enotvk229t7qRgze9QMDmZNfER2RbH7C7OHDdInz1zTTvPUqPl++U7b+vrom821+i/K1vQaGg+6v34Dh8jMaNB3EXVyEKAl0Xh219IEjD9ztp3lvEpu63IQaC9AzHZX/0vnJsyVp2jnuQnAnzUEboZHr4mhzY9hdT9NQKjP0z0XYwsb7jNI48/B49X7xDpkf55xvZcY20htDzsWspWfYDv4+YhVKnIePOi7DuK+anrrey84ZsAjYX+2cso1f4XcVVXE3OhIdwHiknb9YyfA02/M0uTCN6smXYDCo/24h5fP92+hbZvSOdbr+Q8g9+xbJR2tSw7i6i5+LbCFgdHHn0A8pOiqWOLfuBfdctpuGXvahiIgAp1jakJ7aLpc7CWfi7cHZR8k+gW7duFBQUABAKhbDZbJSXl8u/FxQU0K1btzPqe8OGDTQ1NZ3yt6uuuoq+ffueUb//BIRC/9zRUlEU2/R38ue/Cn9Er/9p8PXXX7f5/Nxzz/1jfQcCAd5++23mzZtHdnY2ixcvplevXgDs2rXrjBYl/ytQU1OD1Wr9y8/b9hShMkagSYgh+boJuEpr8Byro3lHAUG3lw5XjAIg5cbzKXv9G0RfANPIXlR+Ir1sH1v6PaZzewIQ1bszgiBQ/fVWmvccRVApUcdGokmIQZdkIuH8AZSvlNqZR/aiZq30AhqRmYyntglEaNpZgNpokDITDFr5jIi3zoqxd2dq1+4g6PRgzz9O3Og+VK3ehK/BRtVnG1Fo1CjDu5ctEHR5iemfQenyH1GolFSs3oLGbESbECNlY4ZBadCiNGipW5tD4uUjqftpN7HDe2Ia1YeQ10/linUANLeiV8ebzqdixTrM5w2QXu79UvVIhUFL2r2X0HvJ/Rj7ZZA0ZSSu0lrcx+oQ/UFq12zDPGkI5kmDqf58IwCCSoFCK2UjGDp3QAyF0CTEYNtTBAoFKNu7h+gBmZS+uRaAsjfXynj5GmzY9pfIWQWmkb2oW5uDr87KsaXfEX/hEIJOD4JCwFvbhPtYHdYdRwi6vSROkfjdnJOP3+pAGamndtVGzBOHUPnOj2iT46h481tUUQZUkTr8DTYEtVLKEhRFTCN7Ub78RylorrMSO0KSjfhJQwjYXFSv3kTznqKwbERJMhjeJQ46PTiKKonqkUrJm1LwpdCoJWQFxWn5BVD5yW/ETxxCzZqtqGOjqP1mOypjBO7yeplfvjor9txSTCN7UfPFZpxFlVh3FUj0cLgQgyEqV6yjeVch7ooGtB1i0STEyPQwDu5CoNnZRm863nEx3vJ6Kt/9EYCGH3YiBoNEdO8kfd54EDEo2VdtfAzO0moASlrxy7q7UO63aU8R6uiItvyaOISqz36XAvR1+9vhBWDNycfYL4OAXXoprVq1kfgLh9DxxvMJur24SmpwH6uj4de9Mp99dVYc4R1009h+OIsq0SaasO0pQhAE4i8dQe3qjdSvzUEMBBEUCnk8AEQRVZSeuJG90MRG4SyqpGrVJoy90lAbDQgKRRs5bJHF+l/3IigViKEQYiiE0qBBFWUg5PahSYhpo2O+OitRvTtTtzYnrPfHwpkRoE8xE2iWZKruh50oNSrUsVFoEmJoyjmC3+pspyupN55PyStfoY6LQpsQg7Ow8pS68ldlCiQbYxrZi/pfdiOoVIT8QULBEBFZSdJntw973jGiB3Zp0y6yRyo14bGqVm0kfuIQqldvIuW6CZS//wuqKAPu8nqUBt2fjgWgMUefkoZnOlZrmYoemIWzsJKYc7qTMm0C7op6vFUWACy/STLZ4bJzqVm9CWtOPtbt+bK8GAdm4S6tJX7SEMpeW0Pt19voePNEXMXVeMI2sX7NVsyThlL39RYAYob3wldnpXbVRpp+2w8hEU2iSZ5byOUBpM2ygN2DKIpt8IqfNITyd39qx6/ogVm4SmuJHpBF7Zpt1KzZht/qCNsANynTJB8Y8gbw1jWdUldix0i6Yjp/EJXv/Chlch6rRaHX0bw9H21SHEGnB1dYn0wje+EoqGijl/D3bGJkj06UvrkWy8aDlC6RbIfjaBWa2Mh28lsb9qtVqzaRcOFg4kb1QQyJuEqqw7Ze8u1JU0YCICgVKHQazBcOxVvXhD4zicp3fkRljMBbUY9CryPm3F7Ufb2lHV7eOiuqKD1VqzYSPbgbzqLK09L+z+yUt6aR6s83AKBLMhEMy3LT3qMICgHhFD7QNKgL9sIKjn++ieOrNhOZnoTaaJAysk6Cv+svJfq7iRvf/w9l6r+il7HDelC3NgdBrSTQ7CRmeA8A9KlmPNWNVK/eRMVH68I4nd62HTvJtmkSYogd0ZOq1ZsAaN5zFLXRQNOOAlmu4sN2NH7S4DbPqYwGNAkxKCP1CGodorfVZq8YYnD/PkQbo0BQEXSeSEwQNBGEPNKzRfsKMBgjiEmIbceHoRcMw2CMYMXCDxBD4imfix2QhUKtouyDX6XswW930HHycPn3jFsnEnB4cBZKetXijyP7dCbxshG4jlYRcvswnzeQhnX7ME8agm1PEQqdpl2MCFLM5S6vQ1AqKP/gFwSFIGWZnkQbiYZHZNkwT+gPINuNk2OpU/lY8wWS3RAEAc+xWpSGsN1Ibm83asJjV63aSFTPNJzFVX9fvyYOQQyF8NY0Ur78B1TGCOyHytq0a8o5QnQrW+8orCT2nG50DNt6T5XE54bfDqAyGki8bIQ8N/uBErmvFluv7xRP0+ZD1K7ZRkRmEoJaJdv/uq+3YJ40GH+DDePALEJuH6I/QO2qDdR+sQkhJKJJiJH9f0T3VGpWb5L8/6EyVDGRf/q+EgwvzoP0fuEqq5Xo8clvRPboRNDrx5CRRM2areHvf0ehVhHZU4rbGnOO4LM6ADCf24vq7ySbqjRoUWrVlH++iaDLS/1vB1AbDehT4qSDIq3ANLIXfqsTV1ktAbtLtgcRWcmt7MEJfYvokoJCo0IVqadq1SYa1u3HNKIHKqMBThNL1a3NwZqTT/VXW+XMzfhJkg+UZLatvfm/DOL/gv/+t8HZ49t/At26dePDD6UjJxUVFaSmpmK1WnE4HGi1WiorK0lPT6egoACPx8OLL75IeXk5GRkZ3H///QiCwBdffMGePXvw+Xx07dqVO+64gx07dlBcXMxrr72GRqNh/vz5aDQaedwlS5YwaNAghg0bxsqVK9m9ezdKpZK+fftyww03yM+FQiFmzJjBc889h9FoJBQK8cADDzB//ny8Xi9vvfUWNpsNo9HIPffcg9lsbtM3wPXXX8+KFSvIy8vjiy++ICYmhrKyMl5++eU2tNi/fz+ffvopoVCIqKgonnjiCVatWoVOp+Pf/5aOAs6ePZt586SjLgsXLqRXr14UFhZy0003sXz5cvnz3Llz2b59O9u3b8fv9zN06FCuvPJK6urqWLhwId26daOwsBCTycSDDz7I3r17/5BeZWVlLF++HK/XS4cOHbj77ruJjIykpqaG5cuXY7PZUCgUzJw5k8TERL755hs2bdqEQqGgf//+TJs2jaeeeorrr7+ezMxMbDYbDz/8MEuWLGHDhg3s3LkTv99PXV0dI0eOZOrUqQAsXrwYi8WC3+/noosu4rzzzmPlypX4fD7mzp1Lamoq06dPl2ksiiIff/wx+/fvB2DKlCmMGDGCvLw8Vq9eTVRUVDv5ORk8Hg/BYJCoKOllQq1Wk5ycTEFBAbt37+bw4cN8+eWXzJ49m6VLl54SJ5/Px5tvvklFRQUpKSltMh0PHDjAqlWrCAQCdOjQgXvuuQedTse9997LmDFj2LNnD4FAgFmzZqFWqyksLESr1ZKdnc0tt9xCjx49/lSvvNUWtEkmdMlxeCob5O99Dc3oO3cAwJCZRMw53cl67FqUBh1RfTpj21+Cp6oRXZKUQRXdL4Ogy4v7mHT8xlPdiCpSjy7JRNr9l5L/zCfho95K/DYnYjBEwsRBEAqhUJ144Qj5/Iz4/mlUUQb2XidlR6hNUfht0sKRPjUeQ1oHlDoN7kqL3C5gd6M2tg04NWYjCrWK3gtvpuzdn6nfeBBE6aXHW2cl8cLB9HjkarTx0XhrrVJGSWYSgiAQe043jP0yCHl8eFqN46m2oEsyoU/rQM/s20ChoMuj1xB0S4tmGTMuo3HzIQ7PWMrgb56iw+UjaVi39wS9qywYB2ahiY/GV2eV8IuJQBWhleYcH4OgEBj49RP46qSjWNqTggq1KQoxFMJdLvHLUyVl/GjDeLWAwqAlEKZby3O6JBO61HhUMVHYt+SdmFdDM4b0xDbjCGoV3ioLmiSTvAgRO6YvmoQYen38MMoIHdpEE1Xv/4S7rLbNWCGvH018NADapFiUeo1MR0+1RZYNR510lEqfaia6bzoEJLwSJg7CdbyOmAGZsnx0uHAw3R9tyy8AT00TusRYui+6DV9NE01b84g9tye6JJPML1+dFbUpioDNhTY5jqje6RQ99ykdrz8PbaIJURTxVFrofP+lNO8uRHPBIHRJJtx1jTJfxMCJoNBbbcGQlQICpM2cQvINF1C+dC2CUomv/gQPWviFUsCyOa8Nv3Qn8avzbZMIOj1t+KWONoSPy8fQtO0w0YOyTo2X/UQg3sJnMT4atTkapU7N4K+fpPDpj0/JZ316ItqkOGx7i2TcdKkJeCstpN5/KdZNuZhG90WbZII66cUz//EPGbzqUVTREcQM6crBe9/AU9WINsmEp7qxnSy20N5baaHsre/o+vT1IIIjvxyVUY+3tknGpwU3MRCUZUqXGo8hLZGA3dVOpjrffymeSgtBtzfMs+Y247boSkRmknRcTqth4McPkvfgO9j2l5xaV/6qTJmNqCL1jD64jPL3fsbYLwNVpHRULKpvOt7aJhKnjEKXEkfzvqNt8OIkPnsqLWhMUWg7xKBNiGHAx/MI2N1/OhZIx+kBerxwO3n3v9mOhn97rFYypU004TpeR1SPTpJMGSMwje0ry5Sn2oI+NaGNnQwFgpJfSTThqbJg7JdBzDndSbxiJKroCKw5R+RnlRE6Qv4AntIaAMRgCE1iLN6aRnSdEhA0KkSvD014bigUDF+fjTomgsqVv2HbexRtcpyMlzYpFk+lRaZBy19togm/xSbz2VtlwZCZJPsw46As1EYDSVNGsvvyp4kZ3qOdrujCuhKw2PFWWfBWh+1jtYUOV4+lZsU6tKnxRPZOx1VaI9FeFEm9ZSLJ146TNtyiI/7QJrbIrz41HmMrm9jadnS8ZgzlH60/QcPT2PrEy4YTdHtxt/Lt3gYbhvREvDVNlL+1lnP2vIWgVtK87TCItMEr6JJOCnhKa9rhVfjYhwz47BEElQJ1TATHl/1A8tVjTkn7P7NTCr2W9JmX0/GG80GpwFsbji3q7XiqG9ElRLfhg8YkxVyR6Yl0m3kZAYcbbZwRV3k9WlMUMYO6MOK3RXhrmih+5asz8pdiMIQ20UTGnCsI+QJUr950arz+C3p5zi8L0acnUrVqI6bh0iZe0CXZMU+lhQ6XDAOFAr/VEfYXbW0bYbwMmUl4wrZtwMcPEvL4qF69WX4u5AugTYjBW92IGAwSPbgLw35ZgKBWyc9Jctgoz08MBVFGxiOoNIgBL0GHBRAR1DpAhOCJWFVQKhG9AflzY42FuA5xWOvaJi90G9yD3K0H5O9bngNpkXns+oWggJA/IPPBXlxJyqXnSPqXGEvSRUPw21yoWoXk3moLXZ64jtpvtxMbpqM2KRZ7bpmctR20u0i+bjzxFw3BdqCEgic/ljbI/AF8TU7GHFyKMkJDyB9EZdDJPGhNQ11CDL7qRsRgiOjBXTnnl4WoTVE48o+30q/T+1i/xY630iLH3d5qC4nXjKX6o3XoZP2qluUw8+GrSL56LKpIPceX/0DHG8//W/qljjYgen2oY6NIn3k5GnM0cWP6nradLtGEO2zrQ2FbHze2L4O/fiJs6xvb2Pr+nz+KtkMsHW+diCO3DE+VBeURHeZJg/FWWUi6cjQKjUp+h0i6YiQKrYamTbloE014KusxdOmIt6YRTUIs2uQ4XMVVaMNz04Z5oEuNJ6p3Ou6y2j99XwHIePgqkq4ag6BSULzoc5keLbZeqVPjDJ/cAgi6PET1TKMh/0QiiaBUyO8qANoE6VqMLjMvo/ON51Hz6150ySYGvnkfe685kb3cEuskXjqMmq+3kXDhYNke6JJMeNrEOo1hPjYiKBXoUs14G2xE9UtHbYrCfuiY/OzJ/bfMy1vXhKBWyTJ/qveVs3AW/i6czZT8EzCZTCiVShoaGigoKKBr165kZWVRWFhIcXExaWlpqFSSYpaWlnLTTTfx0ksvUVtbK2dYTpo0iYULF/Liiy/i8/nYs2cPw4YNIzMzk+nTp5Odnd1mga01OBwOdu7cyUsvvcQLL7zAlClT2vyuUCgYNWoUmzdLDj43N5e0tDSMRiPvvvsuo0eP5oUXXmDkyJG89957f4rv0aNHueaaa9otSNpsNpYtW8bs2bPJzs5m1qxZf9pXVVUVo0ePZvHixZjN5jafq6qqqK6uZsGCBSxevJiSkhIOHz4MQHV1NZMmTeKll17CYDCQk5Pzp/R64403mDZtGi+88AKdOnXiiy++AOC1115j4sSJZGdn8+yzzxIbG8u+ffvYtWsXCxYsIDs7m0svvfQv0aVl7JycHPmo8z333MOiRYt4/vnn+fHHH7Hb7UybNg2NRkN2djbTp09v08+OHTsoKysjOzubxx9/nBUrVsjZn6eTn5MhMjKSwYMHc8899/DKK6+wefNmQqEQ3bp1Y/DgwVx//fVkZ2eTmJh4yvYAv/zyCxqNhhdeeIHLL7+ckhLpJdlms/HVV1/x+OOPs2jRIjIyMvjuuxPp+1FRUSxatIgLLriAtWvXkpCQQL9+/UhNTSU7O/svLUjKEL6vrv330h9BpUQdE8Geaxbib7LTb/mMVk1FIrp1JKJLirwg2bqD6KHdpGyEgy33mkgDKfQasmZMxnW8rs0uo89iZ8+tr7DvphfImndl6yYoDVr6vzuToy98cVo0Tv4i6PWx+5aXiBmQSWRmUpsHa37cze+j5nDo/jfl7ApBqSCyRyfc5fUAqGMj0SbHndStKN+xs33UbOp/3UtUT+nlI25MX9KnT2bY+kVE9e6MQqVEZdCdcr4n4ATxQz4/9vxy8u5+naInPyKiW0cUWvXpHv9DApzusX7vzpJfTv6o/YmOhPAfAWWEDvuBYiqXf49CrSJnwJ1EDcjC0CXlFPNpPZP2sxHD4ykNWga9O5PC51chIqLQqsiaMVk+Utcyrdofd7NxZFt+ARASCbq9HLz5RVTREejSEtr03/JXmoZAv3dnUfj4h9ICoCjK+CVdORoxEKR5VyEi4ol2rWjQhixKAUGtonDO25Qu/pxe78zCXSIdc28N6XdeBCI0bGh7DUjr/k3n9iR5ykj8J11DAJD18FU4CysIhRe+T4nXKWgrqJQISgXWnQUUPvMxfVv0ttW4SoOOqH6ZVL7zQ5sMAwRIuHI0YiBEw0+7Tm5Gp5vO5+iiVdJ9kIWVpN9/adu+T5al8BxV0REkTBpM865CPBUNKA1atElx7eghtrJJSoOWfu/OouSFL+RAvEWmWnjmDS8Ei6cZFyQ7pjIaCHp8HFv+I/1b2bF2JPyrMiWKeKosbO5/N9EDs6S7O0XIm7EUfWo8EV2SUeo1hHyBdnidEhQCqkg9zQeKObb8ByJ7pP7pWBUf/krj1jychZX4LDZpwfe/OlbrdmHZby1TTVvy2srUKf3HCd1q8SGl2V/gOlqFaVRv+bGoQV1xF1fJn73VFkRfgK4v3U3GMzcRtDkRQ+IJexIKsXvKM7jL64kemEVE91TawonJtOHXaYoYtDzjrWmicfMhqr/cQuotk07g0EKusK5UvfsDYusTJiLoUuMlXflxFz3fmUPxE+8TDGd0Vnz4K1vOmc7eqxciBoJh/vy5Tez/7kyOPv854kl5Fgq1Urq38sstp8Sn1bSIv2CQnIl98jiq6AjMk4awc+i9WDfnIujU0sZDqw408dE0/r4PhUHXDq+ON51P4RMfsvPCxwh5A3S+/1JOS3tOia4sUwq1kvw5yyl85mNpIZaT7cFJDQWJnYJayf6571LwyhrpbknAXljFxkH3sW38PI69+xN9Xr/3NAT6Y3954KYXCbq9FD79MfrUeCJ7dT41Xv8FvcyZMI/N/e/G2LszgkZ6f7EfPo4mIYaeL98pZUCdPN4pJqxoZduOL/9RpmHr51ra77/pJVylNey99nn0qWZ54fQEWcJ6rtIS8tgIWCsRRRGFIQYQUOiMEDq5YMnpZbkFYhNMmBJi2f7jtnbPNR8s45fB09kw4WHqNx9GqT/pPSzcVe9nb+Dws5+2G05tisJvdeA5Xn/aOXmrGzl4Yzbbxz+Et9ZKt6evkx5RKCAksrHf3ez815Mo1MoT10+c1FULTgduejFMw4VozMb22bmn8bEEQ20eaW03er07h6OPv0+o1amQ4oWfS/oVCJJw8Tn8Xf2SJqCQ9ctVWkPWo9ecvl0rPBUqJci2fuWJuD/8zO5/PcGu8x/CnldGwiXD5Wtr8mcspePNF5Ax70qJtsGQbP/LslfTvPMIPZfPAgHcxdWEvD66vXQ3Ha4YhbeuCUSxFfkElDoNfcIxmxgM/un7CkDJws/JmTCPgMNzwpZzCh1q3fwPfgNp4V1AIHfuOxx+ZiXpN51P056j5D398Yl3lRb6CJLtrV2bIxmqk7o+OdZxldbgtzqJHtiFbk9dJ2UBh04zr9P52tP8+Gd4nYWzcCo4myn5F6DlCHdBQQH/+te/aGxspLCwEIPBQNeuXeXnsrKyiIuTApTOnTtTV1dH9+7dOXToEN9++y1erxeHw0FqaiqDBw/+S2Pr9Xo0Gg1Lly5l4MCBDBo0qN0z48aNIzs7m4svvpjff/+dcePGAVBUVMScOdIltKNHj2blypV/Ol5WVhYJCQntvi8sLKRHjx7yb5GRf161zmw2t6FP688HDhzg4MGDPPjgg4CU/VdTU4PZbCYhIYHOnTsDkJGRQX19fbu+W4PL5cLpdNKzp7RTOWbMGF5++WXcbjeNjY0MHToUQF7IzM3NZezYsWi12r+MS9++feXMxKFDh3LkyBEyMzP54Ycf2LVLenluaGigurpafu5UcOTIEc4991wUCgUxMTH07NmT4uJi9Hr9aeXnVHDXXXdx/PhxDh48yNq1azl48CD33nuaIPgUcPjwYS666CIA0tLSSEuTAsSioiIqKip4/PHHAemoeGsennOOtHOckZHBzp07AXC73ej17Y+ntMC6deuIioqipKSEBKDjzRcQPbQ7PV+/F3dZLbrUePlZjTka97HdgJQ5Uff9TvwWOwqtmoAvgDouCl2yCYVWzbBfFxLy+vHbnOhSJLrpkkwISgWGzgkkTBzIuAn9UejUqCP1CGoVo9YtxNC5AyFfQAp+FAKjfl0gFQWpacJZ14Shcwcp2LTYUUdHMPzn+aiiDKTfewkBmwt9ShzW8HxVUXp5t7fzzefTadp4AOkYYWwUlm35dJg0GATa3P8IoEuJQ6HTMHzjC1R/tQV7bilRfdOxHyxBl2ImepB03E/CKw5vTRNBlxd9WgIjd72OQqdBFRNJ7yX3gSBw4JYXcRVXM+irJ6hetYkOk0fQ85W7MfbpjEKnofrzjdIF7OEjKuq4KBQ6DUPXL8K2v5jIXp3x1jRJu6OiiKCTFiU73XwBHa87gZc+1RwuBGSSipGchFfQ5UVlNEjZAOEsU01CDKWvfE3ssB7o007YF605mvqy3fLnDlNHo9Rp6L5kOk0bD8gLs/XfbSf94WlYNx5EnD0VhVqFdVseMQOz2oyl0KpBITBs/SK0yXE4Dh9rJRtxCEoF3pomBJWSc39+DnWUgc53XIigUBDdPxNDp3jOWf0YSr0WhVbNqF8XsHXSY3jrm2n4ZQ8KjZrO919K4uQRcoaLOiYC9/E6zGP7yXxq+QsQaHahS46j6INfqPthJ9GDu+CtacJbbUFl0BF7bi9yxj9Ip9svQqnVtKGnr65JKkAEJN88keih3Qn5AzRvP4w2NZ7EqaMJOtwo9Vp8NVJ2ZdrNF5Bx379RmyKlAkapZppOwa+onp3o89Kd7L7meYZ/9zSpt04k5drxKA1aBJWS5n3FhNw+dClxp8TLb7GjitLLi6G6ZJP0myjitzrRpZix7StGDIXQxsdQ/6PEZ0GlpNd7s3EWlOM5XkfyzRNJvu48DF1SsB8sIfbc3uwePweNORpBpZTxAug4bQLO4ir0qfFUfb6RpMvPlcfVp8a3k0W/xY4mPpph6xehjNRh3VGAMspA3fc76Xz/v1Gbo+U2Lbj5LXZU0RH0fX821V9uwXHkOIJSIcuUr6FZ5tmwdYtkmQJInjoKQ+cODFn1qKwrnioLtgOlJF46HMvGXLLmXIE6LqqNrrTQ/q/KVAteg9c8icYcg7/JTsDpwXW0irrvdxJ/wSCqV2/G2De9LV5GA0lXjUHfuQODvnycgM2FLiUOf7MTZ2ElHS4dTuPGXKmwlNf/h2P56pvxVjVi7J1OxYPv0PvVuxFUyv/yWC0y5a22YOiUIMsUCgViICjLlL5jPNbdhVI2aJjfivD4gkaFLjlO9iHRg7viyDtGVO/OqOOiCFidRA3Iwra7gIHrsgGw7z+KS62m5pP11K/ZyrmlK1G4fG3kz2+xo4rUE3T7GPj5IwRdXhkvb3XjKXVFoVGhjjPKdkqbHEfI45N56a20oE9LoObh9xiw8iE0rWyioFIy4KeFCCoFSdedL9tEbVIcxqHd0CSayL12Pj3fnU3dV5ux/LATv6hAZTRIGw0hEV1SLAGbm8TLziXo8v6hTWzxdWl3XNTG1ne8bjyCUknuzGV/aOt1ySZEfwBbbhlBlxdDG1tvpL6slrjRvfEcr8P87+FEDeiCiIi/wSbj5au3oomPof7rLafEK2XaBGKH9ZAKcjXZiezWkeqDpWdkp7SJJnq/eT+BZidiINimnS7JhLf+RIZg+s3n03naOASVCnthJfpkE67yBkLBIPqOZhylNQgur+wv9clxiGLoL/vLk22AKkKHs6SamMFd/pYN+Ct6KSgVBGwuHAUVxE8cJNs2e24plR+vx3aglM7TL0UdEymPlzR1lKTLqx6F09i2UCBIRLeOWHcWSHGbRoUvTENBI83B12DDWVJD9OCulL//ywlat+h5KIAYCG+EeZ3SoqRSBUoRQfn/sXfe4VVV2d//3F7Sc9MTSgIk9F6lE0BQGbGACjYEGwhIF9SxURQGkaKAvQ7YUVGQ3gm9JUBCEtL7Tbm9n/ePc7kkdDLzOr+ZJ18fnnjvPfvsvddae+119llFgTy0CUikyEObINhNIL38GBsapaPSG2Uw7PG7SH54KNoALQqVkpmrX8JusaHSqGjVvQ2VZZW4TE5f26JfUmj29DAxIqK8hoBmsTiqxHDa4A7xdF07GUWIP1K5jMCOCXjcbtQxOhS6QEIHtEfurwUEMXrDZMN0NhdA3GOKKr0vq51E3debgHbxSOQyLDklYuE1tRLBI6CMCBK92Lzr8xIN7VfQ0FlhwFpQjqbRtW0piVxG5z9FvRHz2BAqd59CFSuuryCv3jj1yALafDqD0h/3UvGHaMtfJYfVJnT92lOx/cRN15dUIafn9nd88usyWbEX6FHH6pAHaPC4XGjiwq+5Lm3FlWiu0PUen64X0MSFXdb1h0VnDWVYEBV/HkWpC0Ado8OSWcTJhxbSZMpI/Fo1Qhke5NP/IV2bY0q9SECHBNxmO6roUKp2n6b6QBrqRuHEPDEUWYDWp+vtpZU0f/0xir/djSoy+JaeVy7BqTcikUqIvKcH2Uu+p/HTw9HEhdNs9mjcdid+tV6ky7TqOt6uIHpKK0IDafrUnTQeMwBNjA6nQbQhizYcENMPxIVRtvUESVNHis8qlUacerGgkeBy03n9XGwFFbi8Os9WXElgu/g6uk03oD1R9/ZCEeJP0be7qdybim5gBxz6msvr8Yp51db1qogQXxSPvZbMivfXXdX+fxGe/8oA6f/baPCUvAUkJiaSnp5Ofn4+jRs3JjExkYyMjKvySSoUlz2LpFIpHo8Hh8PBJ598wvTp01m6dCnJycm3XBQEQCaTsXDhQnr06MGRI0dYsGDBVdeEhYURFBREamoqFy5coFOnTje956WcjoIg4HJdDn+4dFB3O+Or/Uak9tzU6rqeWld+HjlyJEuWLGHJkiWsXLmSQYPEg48r6ei+0rPqFnG9NzWCIFwzLLr2XJxO51W/14ZEIiEtLY0zZ84wf/58lixZQnx8/E3b3QjXkp8boXHjxtxzzz288sorHDp06JrX3M6cQKRNu3btfHxZtmwZzz9/OSn4Ja/g2nyprKzEz8/vuvccPHgwPXr04JFHxDelhtMXMZ3N5VD/mRR9swNtQhTqxuEE9UhCplFR6vXEKN90hNA+Yq5Mw6ls8UFLbyTu0UHI1ErOPL+SM8+vRO6vJWZUP4K6NEdwu3FWm0h/+Qt2dHqBnd2mcOLZFVTsT6N00xEylvzApthHqTxwFvPFEmxFlaQv+QFntUnMIdmuqViZ1es55jbbsOaXs6vjRPR7Uyn98xgxo/oBENSlOR670+fplfPZVlIeWsiB+9+i+lQ2zV4YQVjftgS3T8ChN2Ivq0ZbK9Sj5ugFPDYn2ct+ovyPI+gGdUDwCJRuPIxUrSSwfYK3nxa4jBYcZdUUfrOdzEXr2ddtMjkrNuAyWEidtAr9rlM0Gn/5zazH5UKbEEX2uz9waNg8PHYnFX8epeLPo0Q/1B8Ac0Yh9iI9h5PnYCusQKZV4iirJuzu7khkMp9RnffZFl/yfsPJbOInjgCg6cQRvnldiar9Z4kYIaaHaL3sWYxnc8lb+zuF6y7zO7iHWF2x5KfLnjel3+/BXqzHcqEA/eYjxE4YjlNvIHRwFzxWG8qoUKQKOW6zjZC+7TFnFtXpSxkRTOmvKaQkzyFt8vvI/DVEj+pHUJcWPtlwlFXTftkzVOw6w/aOk9iXPJeak9nEjOzFtjbPUXXsAtbCCmxFlRwdv8z3QBDQLh6Pw4U1v5xjo+dTfeg85X8eI/rhASK/OiTgMlrQNAr38Uuc/3NiPrxi0eCNGd2f8s1HkQf5IQvQ4KioQXC5iX1kAPay6johM1W7zyAPEteW6XQ2prO5ZL/xFS6jlWavPoq9rBqPy+ObF4iVGV1mG7u6TqbmZDYJXn4l1OKXOlZH50+nc2rS+5izi6nafxaH3khK8hwEQcCcVYQyNIDyP4/SaPywa84LoPpohliJuta8yjcdwVZcgTYhipDebZBp1cg0Sh+fk5Y9j+VCIbnv/UTkqP4UffYnGbM/xJZfjipah72wAo/VgX/bpggeT53+rPnlnH/1S8r+OILUT43H6SZmdD8MZ3NxGi3XlEX9jlMUfLMdR2k1UpUcqVxKaN+2mDOLkWpEma+9xgBfOHve2t+JGd2f/E/+JCV5Dnkf/eENI6sgoHWTOjIFUPT9Xiw5pXXWStmmozQefycOvdGbM02OU3/ZM/US7W9VphS6AOSBWvQ7TpG7eiOWi8W4bQ6kcimKsEDMWUVItUriHh+MftfpOvOq2n8WV5UJa04pVXtTxb5G9aNi81FiHhmAy2ghuEdLEATM6QU37EsZESz2pVES0iMJe2nVv9TXlTJlOJGFX2KsSJMtx1BFBKOKDkWbEI1Mq8ZZbaJ0wwGivPq4trwYT2ShTYiiOuU8of3aEjnyDsq3nUCikCPzUxM6sAMSiYTs177g+OBZHB88i8odJ5CH+BM5uj8x44eDIOAor/bSPBBZoFacV8o5NE0iODfzozrzut5aMXjHUnMik8iRdxA18g4UIf6Ubz4qFv7x6sSYhwfgqDDU0YmJy56natcpzj2zrI5OBIh95h6sFwpoMu1BLBcKKVx7OaKhav9ZYrwvyGJG98eYlkP55qM31Iltlz1Lxa7T7Oo4sY78hg3sQNNnhmMrqbzCI0xE5f6zRI7o4e2rH4JHoOTn/RSu24k2IQpN43CCeyQh06oo/mk/tkI9AV1aULp+J+lTViHYndSknCV2wnBcRgth9/TEbXMQO/6ua87LWW0i/dUvqNqbiuG0mPOsvnrKdD4Pc0YBp59+T3yppVaIeYk7N8dltPoqJgNc/GwrOwfPoyY1B3mQlsaj+9Jswp0ILreYb9FrZ+V9toW0mR9hL6vGcOLW90uH3sjhEX+nOuWcTwfINCoC2sfflg640bpU6AKoPpxOxIieYv7CIZ0p+/0wKclzOP/yZ6JsjO5P4ltP4Kwy1dFtxd/vxZpTSopXNprU0m2XDusFu4tIb/7SoC7NcRmshHh5Hzt2EOWbj4o58jQq/JpHX77OOz5HeQ2CxwUy0RaWKDUILge4nbirCxHcTlyVueBx4arMxWM3IVWLL3hadErCYrT4QrQ3f/kHs+56kUl9n2HpxHfIPpPJxD5P47A7uJiWTXVZFSpvqhfwOpUJEDOiJxKFjJi/9aDgl4MAbOv+Ilu7TeXYcytxVhpJn/MJjrIaLDml7O/wPHtbTsBRVk3V/jQuvP4VYYM7UfHnUQK7tMBjtdfZV8o2HyUl+SVsRXqi7r0DQPT4FwRqjmVSfoWNKdKwJdJaNJR6c58rQvyvaUslefVG2tPLMGcUULHpst6Ie+YeLBkFNPXqjYIr1pdEKiUleQ5Ve1OxXCxBopDd0voS3G5fu/I/jyGVyXCZrTQaPwyPw4lMpawjT2K7Cz5d7+/V9WVbjqPy5oSvretLNhwU14SfmsAuLXCbrQR1S6Rix0m0CVEEdEhAopAROfIO5H5qBIfLp/8jRvbGlJaLRCGnavcpNM1iMKbmEDl6ANFjB+O22HHqDb6xaZpEIg/QkL/291t+XtHUCp235pf7DgTlfmouzP8nWYu/w5JdTNTI3qIeGjMQj9OF6WzdQ0mAigNpOPQG9gyeS83pbCwF5TQa3Zewvm2RadU4qk2oI4NFW6JWlItDb6D4h32kJL8keoJ7UxCZs2rbOuJ6y1nxi6/wkrPSSNxjyUQM64p+T+pV/K0tH5ds7ch7euAyiXMs//Mo0T6ZbXHd9g1owM3Q4Cl5C2jZsiUbN24kMjISqVSKv78/ZrOZ/Px8nn322Ru2vXQQFBgYiM1m49ChQz5vM7VajdVqvVFzbDYbdrudzp07k5iYyOTJk6953aBBg1i5ciV9+/ZFKhUVUWJiIgcOHKBfv37s27fP53UXHh5OdnY2d9xxB0eOHLmlQ7/ExEQ++eQTysrKiIiIwGQy4e/vT3h4OMePi7nrsrOzKSu7MpT22ujQoQPffvstffv2Ra1WU1lZiUwmu2Gb69FLq9Xi7+/PuXPnaNWqFXv27KFVq1ZotVp0Oh2HDx+me/fuOJ1OPB4PHTp04IcffqBPnz6oVKo6c8nOzqZ58+akpKTU6ePMmTOYTCaUSiVHjhzh+eef9x3GXcoteuHCBd/1crkcl8vlO8S7hFatWrFt2zYGDBiAyWTi3LlzPPbYYxQWFnKrsNlsZGVl+Yrb5OTkEB4uvr3TaDR1aHS9ObVu3Zp9+/bRtm1b8vLyyM0VD6Au8bmkpISoqCjsdjt6vZ6YmJjrjketVnPs2DH69et307H3OrQcj9XB2amrAajYcozKvan0OvAeCAJF3+zwPaCGDe+G22Lnjt1LEACn3kCflPdw250ogv1ImC5WxFVHh+LXLJpuG17DVqgndfJqX3/dvplNnrdAzrn56+i8djJJL43GcCaHypTzNBozkFavPILLbKPP9kUINgfWQrHgiKZJhOjlFxbI0LyvcNscnJ78AWED2tP/6EpUUSF4HC6aTbuPJs8Mx5hRSOaqX2nz2qNI1Qr84qOQSCS4zDYOjRGr6kXf053EF+/DUlCBx2QlbfL7NJk0AkWwP85qM4FtmyB7Zjh5H/6BNj6K3oeWowwL4vSEZSKvV/xC2w8m0/jZu5FIJRi9B4fZ7/5Ih89nkVzwDRKZTPQMOp9P5/XzkMikFK/bhTm9AHtZNbGPJhMzZiC2wgoq96XR69ByJHJx7Q3M/xrBLWA6n0endfNQhAYwJPdLMhZ9S+6a3zk95QN6/v4mQwu+xm11cNSb00YZHkT/oyvFnFBuDx6bA02TCBJfexR1jA6Pw0nP7WKuTtO5PHp7+V3o5Xfc44OJHTNQzNEWGoAiNBD/9glIpFI8dgdhd/XAbbLS4Zc3cZRV0zP1Y4q/3ELF1uOYMwrotH4ebd9/AYlEQszD/Qlo25QTDy8kLLkTUQ/2oatXNtImf0Bw9yTiRvfDabSi69cWweUm5+PNtHz5YYYXfIXb6uDwI2/TafVkIod2ptePr1zFr8S/j0Xmr8FWVIEqKhQJEjG83k9Fq6XPcHbqajp98xIFX20jZnQ/TBcKabPsOdqumEjNyUzOv/I5d+xZiqvaRHCXFiTnf4PH5uDova8T9/hgZAgE3dGa4DvaINOo6F+4HntZNWlPLsZ0No+wu7qjig4lalR/BJcLt8FCaHInLNtP0/nT6ThrzHT/7mUkCjnaxuEM8/LriJdfLWY8gCYujHZLn/YWlJHQ5Lm7ffwynsslsGMzOnw2A4/dhctorjOvs9PXkvjGYwR2bIYyNJDkwn9iTM3h/CufgyAQ3KMlHpebLj+8iuB2U/j1dszpBbT4+1iiRvfHdDaX4DvaoIwOpdfpD3FWGpF6Q+f8Wjehf9G3IAHB46HXiTVkLPmBqLu7k75gHUmvP4pUo0ITqxMfIh/sizW/nDNTVqMMD+KOLQtReotKNX1mOMfHvE2bZc+iigxBHRuGx+Ui4u7u2Aoq0O86Te9Dy3FbHbiN1qvWfXLe17htDrGaLeKBhuB2E3pHa0I3voXLZOX4g28B0GHNZCLu6o5EKmHAiffJ+fRP4p+9i1YLnwTAWlhBh7VTOP/3LxiS++XVa+UWZSpnzUYSX3tULBQypBMem4PKvWk4qozcsXcpcj8NHqeL8Du7YCvS++ZlL61CqpKT+MZjSOQyNE0iSH/1CxAEdMmdUOoCUYYH0XblJM6/8vlN++p98D0kchkeu5PmLz2EtVCPq8pU776ulKlBeV9jzS0jenQ/JFIptoJy/JLi6LVnKS6DmfNzPsFwKpvw5E70z/pcLNolEeh94gOyl3xP+txPSZz/pCgLVjvNZo8m+51v6bR+HsrIEKr2nsGSXkD040MAqNx5EnWjCPxbNyFkQAfshRVkvvSRuF9+MhN5kB8eQUCqUiDTqEh66wmMZ3I4M2klSW88TtKCJ5EH+uGx2a9aK+lzPyVp0VO0XvYsbosdS1Yxhf/cQbvVU8QiBC43CTMeQHB5KPzm8lqJHFV3rbRY+hxShVw8IBUEHFIpkaP646w0EvXIQOyFejLe/JoL87+h++YFtFzwJG6bg+qU85yd8aH40uk6OjF2dD9cRiu6fu28OnETSS8/Qpd1L4mhwmXV3LH9bQxpuUTf2+sq+W3+0kMYz+ahaRRO2e+HcRmt6Pem0vvAMhAECr7Z6dP1trwyOm9ZjOB24zbbCenfQSw8ZXPQZMYoKjYdJso79zsufFFnXh2/nkPn9fNw2xxYsoup2HXqhrS/mZ4K7NycXruWYCupxHgqm96HluO0OrCVVNFv4xsoQwMYkfM5Zxd9R9baPzjy/Er6/fYGyiAtIMFSWMGplz4lZkQPEh5PRh0bhuViMaeeXYG9vPq29ssWr4xBHqjFVliBKvqyDvD4q29ZB9xoXSp0AWjio2jz3nNIZBOxZJeI6xJQ6gLRxkchbxcPCFjzyjk/5xMA2tXSbf1OvE/ep3/S5Nm7aOnVbbbCCtqvncLpZ5fT5r3n6Ht0JS6TldSpq0mYdp9vXkEdE2g0bijFP+5FFRlCn0PLcVvtpE1d47PZ3CY9Mv8IMfrU7cJtKmfWa29z5MRpqqsNJI98lMlTpjAyuSeC04qg1LJqz1rsVjsfzFzhu8+8z//O6tmrqCqr5PiOo3Qe2IVVe9aiVCn5+BWxv5gRPWg1z0sjk5WMFb/Q5u+P0PaNsRizirnw3gaaPp4s2l5fbqd020ncZhuJi57CqTf47FjB7SHvoz9ImP4A6jfDMWcU0P7LWXisDmyFFfTYtQRBEFCGB3PsoYUAnHh0MT23LGRIyTrwCOR/vgXT2TxMZ/No9fZTPhqmTf2A+Gn3+2gY2LEZjcYNpeTHfQR1aXGVLXWtPTbp3eeQKORiARNBQCKTEjW6rt7IevMrLsz/hh5bFtHi72NFvXEoHf2Ok7e9vo6M+DtJbz1B9IN9xX3dLWAr1nN+zie+di3eeIzAjgliu7yv6uh6a0E5fkmx3LFHrLJ9bs6nGE5lEz2yF/3Of4zgEcQiVet2Ubn9JOlzP6XjP19CHuQnVpDfcYLCL7b69L/Haif+pYcp35hC9Nhkcpd+T+KSZ33F72y5pVTtOU3M40Mwn88npG87HJVG0R72CGS+9c1Nn1e6/PoGLoMZj8OFQ29AERJA75TlGM/k0HTSCOQBWiRKOVKlnOTCfyK43Jyb8aFPXoec/ABkEpTB/ihD/Alqn0DLl0ZTk5aLx+EiYmB7eqx7CTwCLoOZtovGcfqZ5XT6Zg5np3+I02BG5qcmqFMz+qS8h+FMDlUp531rTL/rtO//XbVsAlVEMLp+7ZAqZXicbkL7tCHNa0v1rGVLNallS7Ve+owvpUrfEx+QteR7rLllPlvq0rpoQANuFxKhIfD/pvB4PIwbN47hw4fz8MMPA2IhmoyMDJYvXw5AWloav/32Gy+99BIAn3zyCc2aNWPAgAGsX7+e/fv3ExERgU6nIywsjNGjR5OSksK6detuWOgmKSmJxYsX43Q6EQSBESNGMGDAgKvG6HK5GD9+PAsXLiQ2VnQPLysrY/Xq1RiNxjqFbqqrq1myZAkej4d27dqxadMmX6Gb2nO4EidOnGDdunUIgkBgYCCvvvoqDoeDxYsXU1NTQ7NmzUhPT2fu3LkAvPPOOyxdutQ3ltqfAf744w+2bxeTpqvVaiZPnoxUKq1z3a+//orNZrspvWoXuomIiGDixIn4+/tTXFzMhx9+iNFoRCaTMX36dCIjI9mwYQO7d+9GLpfTqVMnxowZQ2FhIcuWLUOtVtO2bVv27t3rK3Rz/Phx7HY7JSUlvkI3TqeTJUuWUFlZSUxMDAaDgVGjRtGmTRu+/vprjh07Rnx8/C0Xurme/FwJq9XKe++9R0lJCUqlErVazZNPPkmzZs04f/48a9euRaFQMH36dNxu9zXnVLvQTdOmTSkpKWHcuHE0a9aM1NRUvvnmG9+B+sMPP0zXrl2ZNGkSixYtIjAwkKysLL766itef/11ioqKePfdd5FIJDctdLM98qHr/nY9uG+YoOz6cNajnaye7vjO6+QNuxHUwr+vwv3NUF+X+L+ShirJ7dPDLtRvZo56UETJX8cvRT37snDjFzvX7++vMwPqMzdbPedVX1msD+qjp/7K8f2vor66TfEX6pv64q/UifWR3/pSQy25/eiXv5L2Zkn99E199vT/Bh0g1NMGqw8Gpi287TaPdHmxXn09Zr956qYr4S/UL3KrvnaspB7yUV/7wfkXBk/WR6bqu1Zk9aCHu560qA/lbZL69aX6C49v6iOHQ0q//f8wkv87eLrpqP/0EG6Kj3K+/08P4bbQcCj5P4KsrCy++OIL3nzzzf/0UP7nsGvXLrKyshg/fvx/eij/9Wg4lLyMhkPJumg4lLyMhkPJumg4lGzA9dBwKFkXDYeS/zoaDiXrouFQ8jIaDiX/PWg4lLyMhkPJ/040HEr++9EQvv0/gA0bNrBly5arKj03oAENaEADGtCABjSgAQ1oQAMa0IAGNKAB/xfR4CnZgAb8H8aSJUuuytM5duxYOnbs+J8Z0L+I/VEP3nabjWrlzS+6BoZYXTe/6AqUyhQ3v+gaiHbfevGqS6jvm9j6IFVVv3m1s9/+vOrrVVGfN8z1fXNeHy8ph1A/75n6IFB++3QHMLrqx+e/0hMmRX3770J72epXQOyvnFd9vL9sf6FM/a+iPl4w9YWnnvJUXzmsj3eVtZ5eN/XxALPVcw/Tyey335e7fmulPvtspbR+/hqhntu3OeqLv9Izu6QedpGjnqr3d7nh5hddgXXH3qtXX5qYvrfd5s+QPvXqqz6eZlA/3VFfjVifCBJ1PXurj/wGyepnF1nroTv+Svu8TFY/faOrRxHYv9IzO/l/3FNyQtPbf579q/Fxzg//6SHcFho8JRvQgP/DmDVr1n96CA1oQAMa0IAGNKABDWhAAxrQgAY0oAH/dvzXH0p+/vnnhIeHc/fddwOwYMECdDodzz33HABffvkloaGhxMfH37CIy7Wwa9cu2rdvT2ho6FW/ffvtt7Rq1Yr27dv/eybyP4Ab0ev/Gn766Sfuv/9+3+dXXnmF+fPn/9vuX7soDFxdCOmvxqVCO/+/cKkwU8+ePW+5Tfz8pwhJ7oTH6uDC1FWYz1y8/KNUSrfTHyHTqkjILeOHmWtoc2c3Wg3pgiB4MFcY+H7mGu6aN5am3VviHxaIy+5i95pf2fX+L6gCNLT/cCKqWB0SmQxHaRXqxhF4rHbOTvkA05mLtFgwjuiH+iPVqLDll5HSc6qv+0b3dKfdjAcIbBFDTUYhMqWCytQccn7YS6fXxiKVy3E7nHgcLqRyGcUf/ELJ+l0AJC55msjRA5AqFQhuN8XfbCdv+c+0XPUCyvBg8AgUfb0NddModMmdcFvtnJuympA+bWjx+mPYSypRhAbiMlnJ++A3clf+AoB/mya0XPI0mqaRyL1VelOfXo7RS7fIUX1ps2IizmoTeR9s9LVrs3oy/e/qDkDJqSx+G/cuDpOVgLgwHt+xmKqsYvyiQ1EH+yGVSjm0/GdSlv4IgCxAQ5sPpqCK1aGK1iGRSpFplDgqaij87E9yV/5Cy/eeJ2xIZxwVNRzuP5PEBU+iS+6EIjQAR3kNHpsDeaAWebA/MrUSECj8chsZL38OQMKc0YQN6ypWFTRZkfmpkfupMWcWEdq3HZasImT+GtTRoSCV4Kw0cmLsOxjPXESqUtD5lzeQKOXi+CQS7MV6H48T3x5P7ONDQCrBbbGzJ+Hxy/L398cIHdIVRWgAUrUSW34Z6ZNXogwLImH+U6jjwnBWm3FVm6jYeJDMxT/62iYueJLI+3ujDA3EVliBx+Gi6JsdGFNzSJz/JBKZlKJvdpC78hcSFzxJ1AN9kfmrseaW4bE5yFq4DsEj0OrdZ1GGBdXhdcKc0UQO6wKCgLOiBkdRBQE92yC43KgaRWDLKkTqr0EeEoBEJsVjdeCqMnJxxiqMh7Lxb92EpCVPo0mIRqZVIZFIbsivFgvGoUvuhNxfg9NowWOx46ioofjb3cTPeBCZvxqpQo7LYKHomx3ItCofvxwVNZydspqmU+4l7M6uqGN1WLJL8Ngc1By7QPmmIz56OMprxIrLNgeFxy/QIrkTFr0RgJ1LviVr5ynGrptHo65JCAiUn8/n8/tex+NyEzasKwlzHkLwCCgjgxGcblzVJh+fQwd2oO2H05D5qXDojexv98xlPs98kJhHk5Eq5cgDtCABR1k1BZ9tIXflL4QO7FCHZ6qoEHTJnZD5qwEJjtIqAMo2HiLqwb7XpYfE48FZYSBz6ipiJ99H2L13oAgLQnC6cVYaqNp6HL+2TZAqFUjkMio2HkQSFIAuuRN4BNx2BxKJBJfFjiZGh0J36zpAERZIy8UTUEWJawSPh4vv/kTOsp98ayz2iSHI/cXK3KfHv0vVrtNEje5H6+UTxUrnbg/GU9kcvesVANp+OBVtsxhU0aHIA7UIbg/H7vk7yqhg2n4wRayqKpHgKK+h4JPNvjHWp69LOkAVGYJMq8KWX07axFU4q0303Psu9tIq1DE6JDIpzhpznbUSXksW7YUVBN/RBo/LjbpRBNbMQuRBfiijQ0X9Um0id8XPFH70R529qOOvbxLcoxXm9HzOTRJ1QIu3x6OMDMFtsuHUGyj6ehv5H23ytWmxYJxPBxx/4A2q96XdUA6b/30sYUO7+PSNx+7EY7XjrDFzbspqFGGBV+kOTeNwuv3yBsqIINxmG9aCcjIXrKdi+0mSFjxBzKh+yDRKrAUVnH5mOW6LnR4fXt7HtE0iKNlygpi7uyGRSTFeKKTgxwO0efURNrV+FkelkeCOCfT74y0c5TU49DWcn/kRiQueRKpUIA/UIvNT46ox+9av22on570NNH5mOBI/Ndb8ck4+/z4ukxVN43A6rZ2CKiwQdYyOgu/2ENo9CXmABpBgL68WK4y//jHGw+cBaL9rOZpmMQhON6n3zkOhC6LpW0+hbhyJs8qIs7waweXm6FCxgKJf6ya0X/8yilBR/9lLqyj6ZDOlP+69ao/VNI0kNLnzVXvsmaeXkTDnoTp6yW21YzieSWDn5rg9YNMbODJ1DbbSanTdExn486uIwitQefoiO+76O4nP302T+3sDIJFLCUyMw5Zfhstsw5ZXRnCv1sjUSpxVRiRyOS6jxcdbAP/WTei4fi6KEH88dicnx75DzaHzyEP86bV/GYrQAPAIFHz2p2+/vKTPHHoDEoUcqUwKUgn20mo0cWEow4NwGSxI5DJcBgtui43UKasxnskhccGTxD4xBMHtwVZQgdtk5cid8+roQIlMiqZxBKb0AmqOpBPYuTlOAewVBg6+uBZraTXh3RMZ8tMreJxuXDYHeb8d4vDsT1EGaen57jOEd09C4a/GVFDB7onv47TaGbD6BZ9cBjSOoGjPGUJbNyEwPpJ/tn2OjtPuI25QR0aopDjtThw2BzaLlQ9fXk3uuZw66/WpN55h4KhkHmst5iiXKNTIAqLAI3rUe+xm5r36d/bsP0xoSDAbvl5Tp73UT4dUqeX4sa2MHz+NEydTAbhz6ADeffdNZFIpu3cfpFPndkilUswmM09NmEZWVg7tPplO+F3d8Dhc2AoqKP1xHxff/dFHwyv3B6lKQcyjyTj1ogdo9sJ1hA7qSMQ9PZAH+WEvqcRlsFL26wGaTr3/mrqj9apJRN7XG4lErMZuL9Jz5ql3fbZf6MAOtF0zBZmfuo59lDDzQRqNH4bcTw1AyU/7SHtRpEWrJU8TPaovEqkUQ2oOJx5ZhKPGiqZRGP33LsWUVYQ8yA9NdCgIAqYLhZRtO0HsA31R6gIwZ5cgeDyovfuxs9rEuSmriRt/J2FDOiNVKZCqrm/vCV57T+6nRuanxpxZjK5vW8xee09Ty947PvYdjGdEGeh4aA1ukxVFRDAyfw22rCKypq1C3SSSRq8+gSouHI/Ngcdsw1VlJHv6KqyHs2g6cxTRjw5GcoUdUPTZn+St3EDSe8+jG9IFZ0UNR/rPuKYdq4wIRhHiDwJX782tm9ByyQTR7lIrsOaVc/aF91GE+NPslTEoQvxRRgTjrDLV2S+7bl6Af5smCB6BqrRc9k94D2tpNX5xYdy1ewnG7GKkCjmqEH+cRiuVqTnY9QaiB7RHYndir6hBGRqAx+6k8J87afLs3UhkUkp/P0zoHa2RB/thPJPDmUmrEJxuWq+aRMSInkiVCvI/+oMLf/+S0IEdrmmL/ivzSpgzmgY04Hbx12bt/v+ApKQk0tPTAbFKtsFgID8/3/d7eno6SUlJ9br3rl27qKqquuZvDz300H/0QNLj+feFLAmCUOd+V36+VdyIXv/X8PPPP9f5/O88kGzAzRGS3AlNQjTHe00mc+Yamr3zTJ3fmy1+Glxuavan8fO8jxm54Cn2fLiRFcNfYuVd8zi/4wTJU+/n1C8HcDtdvJs8i4xdJ+n56BAimsfS67GhmNMLODJoNjnv/UjwHa051Hca52d+SNLiCeiSO6GNj+L0o+9wbtoa8WG+FmrOF7B3wnvYK43k/nyAjX1m4Kgx02PZs+wau5js9btRhfhzYOL7bH9gPs1efwKJQk5ocid0Q7rgNllJm/APTGk5BPdohbpxBFmvfcmRvtM4ftc8Gk36GwFtm3Kw51TOz/yIVsueJbR/ezwuN4LbQ8qAmdhLKol+eAB+ibGA+FBbse0EhpNZnB73D1wGK0mLvcWXpBJavTMB/Y5T5L7/G5H39cYvMRZdckfCBndmw2OL+fGhBQRE6+j87N2+eVbnlrLu7ldw2x38OHoBhvxymg/rRmiLGADinhqGOb2A7AXrMKXlIA/QkPbCSuxlVUTc1xttYiwl63dx8mExOb0uuROa+CgO9pzKyUcW4TKYOZw8B0NqDjKNkoN9pnH8wbeIGTPIN6/c93/j8MDZpCTP8RnV+3u9iMtoxVljImXIS8g0SqqPZrAj/nHcZhttVjwPgMfu5MT9b5C9YB3Gk1lYLhaT/9EmkhZPILhvW6IfHkDa5FUcHf4yErkMrbdPgKrdp8l+80uMp7Io+mwzpjMXaf7OMzRbNIG0R+aT0v5pnBU1nH9uGSEDOxHYpYV3jh3xa9UY46mLeFxunAYLKX2nE3lfb1oufZqTYxb5Psc+PhhNfBT5H2+i8IutPnrod54i6e2nEDxX8zr3/d9IGzKNtKHTseWWENivA2f6TKTg7a8QBIG0YTNBAMO+0+S9+TnOskqynl+K7YK477V891nKNx3GeCITt8lK+Z9Hb8gvrZdfqc+twFVt4nDyHCq2naDl4gmcfPRtBJsTh97ImaeWEnlfb8r/PMbhgbPF67Yep9W7z6KJj+L4fW9gzSv3zTH9pU9IevspTo5ZxIXXvsS/VWNOP76YP+Z+QvNBnTj0ySY+vmseH981j6ydp5BIJYQ1j2HNoJksaT2ekCaR9Jk8UuTVnjMcHjiL7IXrsGaX4DbbfGsZqYSkt8dzfuaHHL37VeSB2jp8BtDvENeNraiC1GeXYy+rEtdIyzjfGFP6TifmsWTfuqz48xiC3cnh5DkcHvIS0Q/3vyE9Tg2eRdXWYzRb+jyahGg8dif2wgrMaRdx6Q0UfbSR1Afe4GTyTE4mzyTs3t4EdGzGwZ5TEVxupHIZhwbNRtskAqmf6rZ0QMu3x+O2O3GU12C9WMLxUfOJGNHT186YlovhZBY7Gz9K4dfbabvqBZBKSJgzGsHl5mDvaZgzCpAH+fnapD6znKyF6zCczCL/482UfL+HpMXjab18Ivrdp7EVVmDLK8NlMPv0TX37yn3/N7Lm/xPDySwy5/8T84Uin26z5pYCAvayKg72nX7VWjk6cCZHk2dhzS0lpH8HDvWczMUF34Dg4eiQOYBA6rgl7E14DIfeQNwzd6NNjPPJRuTo/mibx2LLLyfztS9IXPw0Ld4ez9nnl3PyvtdxlFVxfsoqYsfd6ZMrXXIn/Fs1xngqG3tpFc3//thN5bBy9xky3/gaw8ks9NtPiPJRWsX5mR+RtHhCHTm8RM8Wr4yh5lgGF+avo2TDAQq+2E7F9pOEJXckuGsiNUcvcGTkGwgOF60XT8CSVcyuwfPEf0Nfxm11ED28K2lvrWNjwjg0MWE0fXQgloJy377RcenTOCqNZMz7VDyQnP8EJ+5/k8OD54Dbg62ogsIvt/nW7/mZH9F62bNkzv8newfMoeSPoyRMukfUPa+M4eLaP6g5fRFrQQUx9/bi8Jh32N13Jo6KGk4+v4rT09aS8I+JAAQP6ozbZOXMXXNwlFSSsOgZ4hc+zfmx83GUVOKqMpI5cRmpw2f76Njm4+nYCyqwF1ZQ+PkWJEiIuK/3NfdY/7bxV+2x1vxymr869iq9dH7mRwS0bcrhgbPZOmQexVtP0Hq6+OK65Qt/Q/AIbOo1jex1u9BEhhCQGEvG6t/ZOmQeW4fMo2DjYZzVJg50n8L5mR+hTYj2HSS7bQ6cVUZOe3XGJblv9/E0bAUV7Gz0KPkfb6btWvFAObh3a2R+arLf/payTYfr7JcA+Wt/JyX5Jczn88la8j37e08nsG0TpCo5h0e8htvqwJJdzL5eL3J25ke0XjyBsOSOaOKjsBdXcvrJf+AymDly5zyv3Iqyl/Pez6hidNiKK7nw2pc+emwa8jKF207Qbtp9Ig9eGIGluJL18ePI+yWFqtRc8fsp9+Ky2Kk8lc0vQ+bhMFnptehJDFnF/Dr0ZX4d+jK/DXsFl9VOxrpd/PnwIoz55cT0bUtgfBQ/9pnBDyu+xWK0MGPYFH5Y8S3PLZpUR5c3a9ccv0A/roTgsuKqLsRVXYjHWs3Iu4aw5t2r7XqJQoNEpsBVlc/zz8/h/VWLxKUglbJi+QLuGfEo7ToM5NFHH+D1N5bQtdtQ1q3fwLy5Uxk+bBCqmFD0209w/P43cRnMXHz3x8s0vMb+oNAFkL/2d44kz+ZIsijH2vgoTo19m9Snl+GsMnHuxQ9oNveRa+sOqYSwIZ0p+z0F/e7TmNMLyFywrq7tt/w5TGfz2BX/OK5a9tGlCOkDfaezo9kTBLRPwC8xlrDkjoT2b0f20h85et8bqKNCaDr5Xh+NLLml7BsyD1VoAGdf+4rN8U+ijgpFqQtk/7BXENwe9g6cQ/rCb2vtxx+RtHg8xet3c3HZz8j81Dex915C7qfGUWlkf69puIwWr703F7lGSfXRC2yPfwKX2UbbS/PxonDFD5hPZXEk/mEuzl5D/KJnsGTkI5FKcOoNlHz0G47SKi48vxTrhQJfu8odJzCezMJeVMHZZ5fh8NlFcZSs38XphxcAEHotO3bIS0hVCtwW+zX35lbvPkvZpiMYTmSSPu8zDCcySVo8HkelkVNPLEHweDj95D8A6tjnLoOF75o+yY4HF6CNCKbNtMvOMqbcUjYPmUfN+XyO/f1LNvaZgdxPTcQdrdnYewbG1Bz8EqI5OHAOZ6asJunNJzg+5m32951B3GPJlPx6kP29puGsNhE7ZhBhyR1RRYVw7N7XKf5uFxF39/DtW9eyRes7r0t8/l+H57/g338b/icOJTMyMgAoKCigUaNGaDQaTCYTTqeTwsJC4uPjAbDZbCxdupQXX3yRFStWcCmd5g8//MDcuXOZMWMGa9euRRAEUlJSyMrKYsWKFcyaNQuHo24ui/fff5+UlBQAvvnmG6ZNm8bMmTP58ssv61zn8XiYMmUKBoPB93ny5MkYDAbKy8t58803mTlzJm+++SYVFRVX3RtELzcQve3eeOMNli9fzowZM66ixcmTJ5kzZw6zZs3yVeH+7rvv+PXXX33XzJgxg7KyMsrKypg2bRoff/wxc+bM4fz583U+6/V6fv31V+bOncvMmTP57rvvAHzt1qxZw/Tp05k/fz4Oh+Om9MrJyeHll19m5syZLFmyBJPJBEBJSQlvvfUWs2bNYs6cOZSUlADwyy+/MGPGDGbNmsU333wDwOuvv05WVhYABoOBSZNEY2XXrl0sXryYBQsWMHXqVL7//nK1qcWLFzNnzhymT5/Otm3bfPxyOBzMmjWLFStW1KGxIAh89dVXzJgxgxkzZnDgwAEf7V9//fVrys/t4rvvvuODDz7g9ddf54UXXuCPPy57bezZs4e5c+cya9YsPvzwQ9/h8GOPPcbXX3/NnDlzeOutt8jMzPS1P3r06E3pcAnXm9/KlSs5cuSI77oVK1Zw9OhRPB4PX331lU8Otm7d6rvPJ598wrRp01i0aJFPvm8VoXd2o+y7XQCYjl9AHqhFEREMgDI6lJDkzpSu2wFA/olM1AFalBqVr71Cq0IQwFJjQp9bSlV+GXknM6nIKabV0C4ICF5PJwgb2hVnlQnB5cFw7ALyQD8i7utNyfd7qE45R83Bs0ikUpTe/gEMmUUYs4pRBvlRujcNgMpT2UgkEsx55QhuD6bcMuLu7ILcT42r2oTgchM+oidSjQrTmYtU/H4Yub+Wij+PEtQ9CZP3rbbbbENwualOET1FDMcuoImPomLLMXB7sFwswZpVTOnPB7DllxM2rJuXeRDcqxUl3+9BHqjFklWEPNAPZUQwjSeOwKE3YDiRCW4PpRsOEDasG+HDuiFRyCg8dJ6SE1kIgkCLET3q8CKyYzMqMwopOiy+3MncfISEoV0uCQwyfzVhw7piSsvBY3dS/tsh5AF+6LceJ3xYN6pTzuGqFtdz2LCulHy/xzevS+MLG9gBS04pttwyag6l47baiXxQzOfkNll9Y/FrFoMlpxSA0o2HkPtrCOrcHMHtofCrbQhON4XrdqGKDPHxy22xEzasK6Ub9iOVyzCfz0Me6Ef8zFGY0wso+3EfzooaXDVmwi/REqjefQrdkC6UfbcL47EMnwzYvYct7hoz5Rv2oxveHalcBt71Hj6sGzK1kpIf9iI4XcjUShQhAdQcScdjc2HLLUNwuindcIDoRwb66GErqPDRI7Bzc5x6I5YLRVfxug492iVgyyoCwJJ6EYlUStCgztjzy/Brm0DF11uo/GUfwcmdcRssAGibx6BpEknN0QzMGYX4JzW6JX5V7Uv1jc+veQwugwWlLhDLxRJKvt+DbnBnSjccILRfO9/4ZFo16kZhvnuIXrGX52i9KPI8bHBnKradIGxYN4pOZCJXKVB61+clxHRsRum5fKrzy/E43eQfzaBRjyQfjy+Nt3L3KRAEn3zpkjthuVhC2S8HRD4bLHX4DOCf1IiaoxlYL5ZS/vth5AF+VGw9Tty4O31jFJxunHojtmLxxZq9uBKpWlFnLjejh1SrQtUoHMORdOz55bhNVuQBWiq3HSP0zm54LDYAJAoZipAA9NtOAKCKCQWpFF1yJ+zFlUhkslvWAcqIYFwWG7b8cswZBRR/t4fg7i19OgBA17+9j0dOvRGJUo4uuROuajMeh/PafXllveT7PUT+rSe57/+GMiIYj8OF+Xw+1oulFK3bhVSpoObw+X+pL7fJ6utLplXjKK9GHuiHQheIVK28pbUS0C4ei3etmFJzkEilhCZ3xJJZROWWYwhOF2U/7cVjc9R5CdV05ijyP/hV9AY6lY0yIhhboR7j8UyMJzIp27CfkP7tsVwo9LULG9YVqVpJ1pvf4LE7kQdqbyqHlbtPEza0i8i7AC22vDLkgX7Y8stRRgRhK9TX0R1hw7oR2qcNpvRCAIq+20PE8K5evnQVPbG+30PNsUwkcpnPY8XHu75tsVfUIJXLyPl8K4LTjaPahEQh41JasYTxd+Iy2TB6H9wvrSmZv0aU+bxS8EBQt0Tf+jUcu4BUo8SSVQxAxe7TRN0teuKH9WmDx+nCkluGMT0fJGDNLcNVY6Fow0Eih3VFplX5+g+5szslH2/EXWXEY3OgiAjBXlSBPU/cAyo3HSLkzu511rK6UTj6bcexXiwhf+UGFLoA9FuPX3OPrUk555uXJj6K3FW/IlXIsOaVXaWXDMcuIPPX+Ggo16ou6/yeSbhtDsx55eSs343bZif2zi51xtX4gd6U/3HI159Uq8JepBfX8sVSir/bQ5hXZ1ySe3WjMPK9XruFX25DqQtAGRFM9IP9sGQVYy+uxFFaXWe/rI3QPm0o/e0QQZ2bYy+tRvCA8fRFHHoD1vwK8AjUHMtEHqgl6r47fOvSeCr7mno6fvr9VO05g0yjxHgquy49NCqfzRvWtQVOo7j2sr/fS9wwkRZBLWKR+6vJ/mEfNVnFqIL8UIUGoKkll9F92mDMLaNw52lMBeIzT+zA9mT+sA+Abeu2oPZTExwRQsbxdEKjw3xtpVIpj738JF8t+vwqWlyJrh3bERQYcNX3EqUfHpvooX/o8HGCgoOIioqge7dOZGXlcPFiHk6nE4PBxPBhyeK8ggIoLi5lxIg70e887ePxlTS81v7g17zuC7JLe64pNQf91uPIA/1Qx4YhCALlmw5fpTsCOzfHWWVCExtOyXe7Kd1wAE3jiDp94xIo/FJc48W17CNVdCjOSiNWr14p2XCAcK9dKFUpKfp2NzXHLuBxuIi8p65dGNy5OVKFnLzPxPsW/ZpCaM9W2MuqfddEDuuCfvdp8SWplx6W7GLChnQSPUlvwd6z5og582vbex63hwKvvVd0hb0HEDywMxU/7ALAdDwDWZAf6sZR2LKLkftrqPrjEJW/7CNkUBefXQSgTWqE4WgG1oslon3utYvChnWlpo5d1O0qO1aX3AmZRonpXN419zBt82i0TSIp+X4PlbvPENS5BfJAPxxl1ahjdVgvllK58xQylYKy31J89nnxup0A6I9nItOqkKmvzt8a2acN+RsPA+BxuhDc4nOhPMhPjB6JCEYRqAUE3BY7gtONRC5DqhTvdWnvCB/WVYzoOZmFLb8CqVqBLrkTTr3hmvtrfed1JZ8b0IBbxX99+HZoaCgymYyKigrS09NJTEyksrKSjIwMtFotTZo0QS4Xp3nx4kXeffddQkJCePXVV0lPT6dly5YMGzaMBx8UE5auXLmSY8eO0bNnTzZv3sxjjz1Gs2bNrtu/yWTi8OHDvPfee+KBhdlc53epVErfvn3Zu3cvd999N2fOnKFJkyYEBgby9ttv069fPwYMGMCOHTv49NNPmT179nV6EpGZmcnSpUuJiIio873BYGDt2rW88cYbRERE+A79boSioiKef/55JkyYQFlZWZ3Pp06dori4mIULFyIIAosXL+bs2bOEhYVRXFzM1KlTee6553j33XdJSUmhX79+N6TXqlWreOqpp2jdujXffvstP/zwA08++SQrVqxg5MiRdO/eHYfDgSAInDhxgiNHjrBw4UJUKtUtzeUSXVQqFXPnzqVz5840a9aMiRMn4u/vj8PhYO7cufTo0YOxY8eyefNmlixZctV9Dh06RE5ODkuWLMFgMDB37lxatWoFXF9+6oOioiJee+01rFYrL774IkOHDqWkpIQDBw7w1ltvIZfL+fjjj9m7dy/9+/fHbrfTpk0bHn30UZYsWcL69et55ZVXKCgo4P3336dr1643pMPN5pecnMzGjRvp1q0bFouF9PR0Jk2axI4dO9BqtSxatAin08mrr75Khw4duHjxIkVFRSxdupTq6mqmT5/OwIEDb3n+ymgd9iK977O9uBJVtA5nWTXxb43DlluGo7yGS+/Da0oqCYwKodcTQ+l0f19sRgsfPzKf+B6tqCnSI5XL6HRfH9J3niQoMpTNi9fT48Pp9D69FoUukOwF//Q9YNiL9WgahWMrrPD173G5UUWHgv7y+lWG+uNxeRC8B8MSb5gUQMZnW2j6YB/avHgvrafey7lnloEgoGkahdtiR904ki7bFiPzVyN4PKiidL77qhuFowwLpurAWQDC7uyCq8aMVKtC8AjYS7yHIkV6kEpQRYWIfb76Bd23vo1/q0YILg/H7nmVVu89hyY+ipgxA6k+ePYyPYv0BHZujio6BEtOKQlDOpO99TiCRyDAez+AoEbhDFsxEblaSUx38QDIXFaNroVoSBd8spn2X80msGsiIKH6QBoIAvZiPR678yoPU1V0KLbC2nzVEzZUDEW2Xizxfe+oqEHTNNL3OWHuQ0Q/1B+JXErWO2JybHtZFTKtirYfTEYRGoA8yN83N4/diTo6FHNZFUglRI7sTeSofhR+vBnD8UzsxXq0zWNxllfTZdMC8SFYwlXjvSSHcS+MpPyX/fi1bozrkhErlRL9xFCUkSEUrt2I4XgmAAHt47HmiWHYgtuDvaQKVXQogsuN4LqceNxepEcZFoitUI+2WQxxT92JQhdAy388TdnGQ2KIn3cNXMnr2DljCXtwALJAP7ImLvXdUyKX0uTt55AqFbgqa4hfNpmAO9risdgo/eR3MHown88noH0CtkI9UpUcVawOw4nMG/Dr8jqQKuV03/4OHqeLqoPnUEeFYivS++TpUnhjwtyHiB7VD5fRir240sdzTeNwBI9Ah6/nUL7piG9+qugQjGdyfPOzm6x0emgQSUO7UXImm21vfUNAVCjGYvF6qVxGeFIcJbVSOoQN70bkA33B7eHkIwt88uWXFFdHlwgu11Xz9G/TBHWjcDFcLMjPJ7+aRhG+MQJIFXIkisvvamX+Gjr/8jr2Ij324sob0iNmVD9cRguO4koQBBylVfh3SEDwCITf10dMTyGV0mHLO2jio3CU11C1X3zhYTqfj0yrxi8pDqlWjVQpv6ZcXEsHtP96NkgkyNRKNE0j0TaLwV5SSeEXW8UHVi/9Qwd1pPmrY3EZrZjO5eGXFIfbYkeqVtB929tI1UrcZpuvr0vt5MEBPg9Ml9ECboHQAR2wXCjAY3egitGJ+tPbrr59hfRpQ9jwrjj1Ro7f/wZtm0WjighGFR2CQheIx2IjuEfLq2gSP/cRIkf1Qx7kx9nn3quzVhKXPCMe5PdoSc2h8+IaiNFhOH4BAN2dXUEiwXA4ndgnhgLgMlpwGy7vA/aiSkL6t8O/bfwVOqAc01nRQ8xRUnVLcqiKDsFWqMe/bROKvtxGUPckVNGhuI3Wy3rHy/fgXq3E7wSBxk/dSeyYAagigpEH+aGODkWmUfrWna24Erk3xUVNufiCMHZkLwxn89E2Ckdwe4ga2hlrUSVBreJwmWyoIoKJvqsbToOF2rVx7MV6VLE62q6egio6lLw1v+PfMg7z+XwfzV0mK5H398awZhPRI3qiidWhCA3AabTQbOI9HBq1kE5rJ4PkcjELZXggcaP7kTDxHjIeFz3YlFGhOIou65/atBcEgfAH+iPRqHBVGcn7UnxJ6bbY0TSLxl6kJ3xEL5BKRTm8xh5bfcUe6zJaQCbz7bFX6aViPQlzH6JL/w44jRZ2PbgAZag/brsTZbAfg7cswONwogj0Q1NLdmUaJX6xYWT+cfnFrstowWWyoYy+ts64NBd1XDgAESN6glSKKjoUdYyujl6+cr+Me+pOoh8ZgFQpF1ObRIXisthQhgfRef1c/Fs1Qqa5XCDQVlwp6jqvvHT89mVUkSHEjb8T05kcbEV6wu7sIq6Fk1kEdUusQ4/OAzrgNFjY9uBCVKFiGKl/43CGb5mP2+5EExYEQNXZPJrc25Nzq38nrGMC/nFh6M/koI0Kweo9zIq/txcXNxyssy60kcGYa62dyhI9ukgdbXq15cSuY77vhz1xN0e3Hqa67OqILIlcjTw4FsHjxm3Wg/vaxdEkMhmC/XJBosKCYmJjooiJjSK/oMj3/YcffcWM6c8x4p6hGIxGevcZwddfvo/jYh5BXRLpvmMxitAAgnu2BI+ArUh/zf1B5q8R+TW6H4ZT2aiiQurw1l6sJ+LeO3BUGBAc4rhq6w51VCguowX/Nk1ImPMQ9pJK74G1XpSVqFBA8PG2tn0k99egigqh587FGE5lU3M8E/+WjUS97q/G4eWJtaCcoI6XnxM0jcPptGYySCUEd21B1aF0zJlFxNx7OT1T5PCuxD7QB9weTjyy0DcXVXQoqsgQBOdlGl/b3huARC4l02vvOcqqkWlVtPvgBZS17D1bUaVvPujLEASBkGHd8e+ciNRPQ/k3W3EU6dEkxuE2WRCcLmJnPIS2VWPcFjsln/wOJnEsl+wAdx07oK7ugOvYsUM647E7fS9jrtyHTOfzCWgfT/H3e4gY0dNnd13ika1IT8Q9PTCm5mDLL/fZ57ZCPe3njKLpqL7I1Epyftzn69e/cTjDty8SU8R0aUH54XQUfmrkfqKDhvFsHv6tGqOODiWkVyukKoVoi7o9uC02VJEhPhqqvTZqaa15uQwWcW++gS1an3k1oAH1xX+9pyRcDuG+dCiZmJhIRkYGGRkZJCYm+q5r3rw5Op0OqVRK06ZNfVWNU1NTmTdvHjNmzCA1NZWCgoLrdXUVNBoNSqWSNWvWcOjQIVQq1VXXDBw4kD17xLcuO3fu9B3eXLhwgT59xEpu/fr184Wh3wjNmze/6kASICMjg1atWvl+8/f3v+m9wsLC6tCn9udTp05x+vRpZs+ezZw5cygsLPR5MUZERNC0aVMAEhISKC8vv2E/FosFs9lM69atAejfvz/nzp3DarVSWVlJ9+7im3ClUolKpeLMmTMMGDDAR8tbmUv79u0JCAhAqVTSvXt3zp8XvdD++OMPZs2axcsvv0xFRQXFxcU3vM/58+fp3bs3UqmU4OBgWrdu7fPOvJ781AedO3dGoVAQGBhIUFAQNTU1pKamcvHiRZ+n5JkzZygtFT0G5HK5r+J248aNad26NXK5nMaNG9eh//XocLP5tW7dmtLSUmpqati3bx89evRAJpNx6tQp9uzZw6xZs5g3bx5Go5Hi4mLOnTvnu09oaCht27a9PQJco/CeIAiEeHO6uE2Wa/wOW/7xHe/cMZmTv+yn1xNDfQ899741jpzD56nILkYQBBL7tceYmsv+9s9Sc+g8jZ67B5m/5ob9c4Xnq+SKi2p/ih7QHnNhBdnrd7N5yDxaLBqPzF+DRCpBFRmM5UIBxwbPRnB7COrREsHrGiLTqmnzyUwsGfm4rXakGiVNX7wPa+51ZKnWkOKeHII5o4AzT73Lhb9/QatlYt7c2MeSqdh6HI/rWs76EnJXbKD9E0N4+Pe3kMqkuL0HZ5ayaj7t+SL7Fq2n5EQmw1ZM9B26XiJF6MAOGFNzqdqTSuHnfxLULakWHQXfvG5E2NAB7XBWm6/6vnbT7EXfkpI8B5fJRqOnhgHgKK/BnFnEhbf+ictgIWHmA76+BYTLnsoegepD50kd9w8COzfDr2UjcSRSCRKVgmPDXyZnxU8oQgKuGq9EAhGj+iO43JT/uLfu+Dwect9eR+n6nQR0ao5fy0ZINUo08VEUfbOjzgO3SDBJ3UnVIkfhF1s50GMKhuNZOPQGoh/qf20Z9KLwnW841e1pHCV6Qu7qBYCzrArjkfOUfboRa3ou6uZxlH+/k8LF/0Rwuol+QQz7OffiatSNwol9cggShdz3oHMr/LLmlnJq7NtUp5zHLzGu7hxrIXvRt+zvPImSH/ehaSzuOfbSKvZ1noThRCZ5a3+n0dPDRQ/Ta/RjLKnk+6eX8vHweZjKqhn86tg6vw+bPw59VhHG0ssPnxWbjlB94CxZC9eRMOeh6xPPO1MfLb/YStX+NAo+34LH6qDFG49dnx61hln4xVZqjmSQ9twKnDVm0di+AT2OdnmO8h/3om4cDhLwWO0c7fIcphOZVO08SXD/Dsi0Kk4NnsWRTs8iD/RD00Sk3bkX16COCSVu/DCkcim4a63lW9ABEkDbIpaqA2e5uOxHNE0i8EuKqzVCCUVfbffxTB0tPoR5HE5Kfz7A4cEvUfLTPvxaNkKikNdpF9qvLaU/H/B9Y8svx1ltJGxYN6Ie7Cs+2HqEf7kvS1YxZ556l5If9xF3SQfoazg/+xMMJzOpOZ5Jm9WTkaqV1MbFRetI6fw8jpJKwu8WvX3spVXUHE6n8ONNGI5foNXqqSgigomdcBc1Kedwm6xINUqavHg/1qwirkTt2UhVCkIHdSLz1c987TTx0RR9s/1qQbjqPlevt+jR/UAA/a7T3ouuE3HhFbX8L7ayt8cUjj28CMHlJumNR+teULs3770kChlRQ7tQfSobEA/NEl8cSdmOE77JtZo7mrNvrbu2HnJ7yHzzG0p/PkBQ5+bI/LV1frZkFBIxoid9tiwQc4c6XEgkoAzx5+LaTT7P5townLpI0Y/7OfbkUhrNfsQ7hWsZAuKftHvnkb94HVVbjhD55HCCeoovh81ncwns0gLdsG5iNIQgUvlae6znyj32Klpf3X/hZ1v4vesU8n46QPNxoo0heATyN6SwbejLpC37GWWwHxKfboPoIZ1x1JhxG6/0DrpxNI3pbB7hd3en25ZFyP014vgE4Tr2iXd83r3kyP1vIbg9ojxIQCKRItOoODNxFdaLJaiiQgjtW8su897z6D1/58iQlzCm5RAxohfaxDgkMilNX7zPd+ByJT02dJ1Kzk8HSHxqCCBBcHv4uduLbBr6CqnLNqCNEQ/A0lb9hlQho+eyZ2j11FD03rDuS3SXKmQ0HtqZixsP1e3kGnIQ364Zgx4awteLvgAgJCKUXnf35o/PN15NGpcdV2WeN3S7Bnlg1A2ofnVfgiAguWIMd945gN82bqVpQle++OJb/rHkNSQSCdbMYvZ3mcThQbOxF+lp/tqjl8d/jXmYz+VxoMcUDg+ajaO0Cr/ERnV+l2lV6JI7UnO4rq3u0x0SCZYLhVTtT+Ps1NW4aswEeV8gi7Jy7T1JEAT0u89Q+stBUgbNwV5aRZQ3/+k1aeD9ay+tZkfnyVx49yc8diedVk8WZbP2RUDppqNUHjhH5sL1NKu9H/tsoet0gLhfHvTae42fulPs9wp7r1kdew+fbjt77zyMh8+T++YXRD45nIAerS/fXiJB6q+hcuMBCt5Zh+B0EeO1iwq/2EL1/jSKPv8Tt9VBszcev3zvW7Bj/ds0xlFec905nXtxDepG4bRa9ixyf81lu8vLI0WQH81eHcP5mR9d1c/pd77n165TsJXX0GiEePBrLavml25T2TFqIfZKI70+mCTyQSLx9XtxxS9I5DLafvACYcmdcFaKEVuXh395gDeM7Lt6K/kX59WABtQP/xOHkomJiaSnp5Ofn0/jxo19h5JX5pNUKC67RUulUjweDw6Hg08++YTp06ezdOlSkpOTrwo9vhFkMhkLFy6kR48eHDlyhAULFlx1TVhYGEFBQaSmpnLhwgU6dep003teCtsVBAGX6/Ibp2sdet7sXrWVUe25qdV1w+eu/Dxy5EiWLFnCkiVLWLlyJYMGDQKupqPb7aY+uJ6SvJaBAHXn4nRe+y3oJUgkEtLS0jhz5gzz589nyZIlxMfH37TdjXAt+bkeAgIC6njNmkwmX9EbwOe9e+lebrcbQRDo37+/j+bLly9n9GgxWbBMJvPRRCKR+NrfjP7XouP1cMmjd9euXb6Dc0EQGDdunG9M77//Ph06dLite2dmZrJ58+Y6RX4cRXpUMZffTqqiQwnu34Hm7z5P5NjBBPZsTZM5DxHUuy2jl00kKCq0zgHFqV8O0GZYdwwllST0bIWfLpDf3/qawOhQDGVVdBnVn/LfRcPXklWEs8pE0+n30237YoK6t8SWX4E6tlZYkPyy98Ql2CuNSOVSJFJRTXrcHt/Dd/xD/bAUVGAtqcaUU4otrwxti1gxVM1oRaryyooAqmgdjpJKJHIZbT6dQemPezGeykYdq0PTNBJN4wiCuiXS+Nm7kaoURNzTA2V4kEgf4bLnZPTo/r52Zb+mENipGapoHdqEaKJG3kHU/b1p9MxdJMweTdKip4i4pwf20ioQBDY8+g7r734VAEOeeIjtdriwVZswFVciVyupyS1DKpfhFxEseiAC0Q8PpPz3Q9iL9biqzQhOF9oWMaiidUhVShxX0qxYjzpW5GvcuKEEdW9J+PDumDMK6tBbGRbkzRV3GU69EYlU4gsjUoWLIY32Yj2Cy42z0ohfs2hUMTpkKmUdftmL9SiC/anaf5bQgR1RReuwl1Ti8T4cm9PyAOp4IwFINSqCerchfdJyAGQBWuSBlx/AldE6bHll1BxIQzewA5qmkUiVctq8/wKJ859AplUT1LUFHqcbiVyKpNa6VsXocJQbUMfqRGPWI6CKDqXwi22o48KRa9WovWtAFaODWl6yl2A5nU1gX3G9CQ4XivBgrBkFgATB7sRjsqKM1mE6noG2XYLYJrOI8t8PUfTlNjwWO9bc0pvw6zJfRLpVUf5bCtqEKGzFetQxOlQx4veX/l5C6U/7UIQEoI7VIThcuKpMqKJ1VO1NxW1zEDGiB923v4O9tApNfLSvrZ8uEGOJKJsn1u0kukMzjCWVBETr6Dv1frShAeQdOo+ptPqq8bqqTWiaRqEIDUAVrcOcXlBHl0jk8jrzdJTXYC+qFPlvtBLYqbmPHrb8ch8PADwOF4LT42unig7FXlxJ6Q/7UEWG3JQeFT/vRR4SAEhQRoV66RGKq9qEU29A00zM1eo2WLDllxE6oIOPZw69kfTZH+My2XB7Df9b0QHyAC1IpRhOZqHUBaIMC8J0Lh//Nk0ue10XV/rWZelP+1BFhWBOL0CmUaH0ejkJLg8eqx2hlr1hL6kUQ0R/EQ8l5d71kfPezxhPZVP22yHfA82/3Je3XelP+4i4pweqaB22/AosmYXItWpkaiXWnFL82zS+5loxnsompJ+Y51twuFCGB2NOz0emVmLLLaXtZ7OwpOdTc0gM6dU0jULdOILArkm0+WwmqhgdXbYuRhHkj9ybs04il9Fo0t8wnsik4o/D3naXdMBkeh1ZhSpGR2DXFtiLq24oh3HjhhLcqxXRo/uj334Ctbd4mL2kClmApo7eUcXosOaUIQ/U4qw0gkdAHR2K02Al6r7eBHVpgdvu8NFZHR2KItjfR5PIQR2pOXORquNZyFRK/BKi0TYOJ3HqfcgDRI/KyOSOdPtoKrqeLQnr3Yakd8YTNryrb0yBnZsTPrwb2uaxSJXyOutXHuzPmXFL2Tf0ZYp+3o8ltxSH3ohMq6Llq2MYeGQFuj5tkakUNHlK9EBVx+iwlVRRmXIeVZMo5KEBOIr1KGMu6x95gBZZkEh7Z2mV6MmeU0LV5kMEdmruWyul3+3BdDqbsp/3I7g9yFTKa+6xqiv22HafzUQRGkDU/b3psfsfV+mlS3MHyPv5AHF3dxPnpVagChPtN2e12RtCednuajyyJzXnC3z88K0Vfw2C031dnWHJLBLzDQ6dC1IJEpmU1isnYS+qvO5+eWkvcVaIHrFBnZp7PWVVOPQGnJVG3DYn9uJKAts19cmHNa9M3Iu8dpQyLIiKP48S2qcNkSN6EtA+gaBuiTR69m6kWjXdt76NOi7cN9acnw/Q+K5u2CuNKAK1OL17qaPGjNvpZvimNxny8ysU7zzN6SU/snfKGtS6AFTBfli8ejxuYAf0Z3KwVRho+cRg/rZlAdrIEKxlNfjVWjuRjaO4f9KDvDNhAaZqMdQ6vm0CUU2iWbV7LR/s+wiVRsXK3WvFBoJ4tAQgOL0Hw7Xcf6XqQOTBsciDY8HjAunlfTo2Lpqi4lIKC4ppFCfq57CwUOKbNuGktwDOd9//Sq9eXSkoLEYR6u87dBdfkEhwma2ifF9jf7DklIp2oyBQ9PV2ZFqlj7eq6FAC2iWQu/KXOuu/tu6wFetRhAaKMhETijmzGEWwv09WbcV6QOKTPVWMDqlKgb2kCnN6vm8P8dhdBHdNItJrF7pMNl9ItCYu3CdPHocLZ5UJU0YhUoUcS04pfs2i8Wseg6OqbtSatViPq9qIpmkkjV/4G0HdW4ryW1ZV54XT7dh7tuJKMVe3195Tx4Qi884HRL3gKNYj91dTtfkQfp1aoIzRYcsoQB7oh2B3Yk3Pv8oucpbXeD3ZJbiNFp8dcEl31EZtO/YSTf1axOI22+rabLX2ZtHuOszFf/xAiVcnXuKRx+FEN6gDZ1/4AN2gDjT/+1iffV67H4kEIrwpazwOF44qE/ZKI8ogP5RBfty56S1cZhsur/y5TVbcJitH73uTC/P/icxPjTWvHKfeiEyrxu5dd+qYUK+sVNbVUYFacW++0hatx7ysuaVX2UP/6xD+C/77b8P/xKFky5YtOX78OP7+/kilUvz9/TGbzVd5Sl4Llw6pAgMDsdlsHDp0+Q2eWq3Gar1xXgSbzYbFYqFz5848+eST5OTkXPO6QYMGsXLlSnr16oXUe8iRmJjoy+m3b98+XyhweHg42dniG+4jR47c0qFfYmIi586d83nvXQp5Dg8P5+JFMQQuOzv7lr37OnTowM6dO7HZxBxYlZWV1NTU3LDN9eil1Wrx9/fn3DnxYWDPnj20atUKrVaLTqfj8GHR2Hc6ndjtdl/fdrv9qrlcokvtnJsAZ86cwWQy4XA4OHLkCElJSVgsFvz8/FCpVBQWFnLhwgXf9XK5vM5h7yW0atWKgwcP+oomnTt3jubNb98dvXXr1j7vWI/Hw969e2nTps0N27Rr146UlBQfnU0m0029UK/EtehQGzea34ABA3z5LRs1Et/mduzYkS1btvhoVVRUhM1mo1WrVhw4cACPx0NVVRVpaWnXHVPz5s0ZNmwYb7/9tu+7yi1HiRg9AAD/zi1wGS0UrvyZI+0mcLDRw2Q8twxrVjE1+1M5+OUWbEYrSr/Lh+atBnemPKuIyKQ4AqND2fzOOqRyKR1G9OLc1mNUF+kJ7SvmeqtKOYe2aSR5q34lffZHmM/mUvrzPqJG9RP7b9sUwePxhbLUhqPGQmRfkW+hHZohAH6NwrEUVxJ7ZxcKthxDHRaItlkMttxSyrwP79rEOMLu6o5EJkEeKOaVTFr2PJYLhRSs3UjFn0eJGtUP87l8Tj2+BGNqDvs7Po/g8eCsNCIL0BB53x2oG4VT8aeYM9ReUoUlr4yoUf0I6dsWe0kVLqOFo3e9wv7Ok3CUVVP87S6yl/6ANb+cE6PmU77pCDFjxZcJUZ2bo/TXcOrzLQBoQgOQSCWUnsomtEUsIc2jEVxumg/rRvbW4wDYCisI7duOij+PEnxHa+QBWtE4M1nQDensG9slXJoXgOH0RWz55dQcTqfgkz/RJkShbhxOUI8kZBoVpd4wFU38Za8Ga345LrOoc+IeH0z5n0cxnMhCqlKgaRqJtaiC2EcGYC+rxlFWjUIX4KNv1MMDxPx+goDbaKHonzvRxIt9auKjkMiklP2839dXyMCOqJtG4ijU47E6COjcAmd5Naq4cPzbJyDXBRA+sjdVu04S3Lc95swizOfyOTNhGYZT2ezvPAnB48GcWYwls1D0ItUoUDcOR6KQETnyDorX7yJqVD8x91MXUc6DeyRhPJWFMiwQv8RYNAlRdXhdmx5uk0XMAQcEDuiE22ihZudxVE0ixYdYpZzQe/sguN3ew0pQhAV685gm4t+2KTXHM2+JX+H39BDDj8uqUcWFiVW79Qbx0HtUP/TbTxA58g6MqTm+9mF3dsWcUUDUqH4odAEEdhXnKNUokUilOPRGTo/7BxVbjhE2uBMVfx4lplNznDYHJu96S7qzK+XpBRSdyia6bVNaDOnEr9NX0/qenmRsFUP3LoV+Vfx5lNinhiFVyNHER+E2WqjccRJtQrRId7nMJw+XoIwIpvzPowR1S8QvKQ5XjQmXyULYkM4Ufr7VJ5cShQyFLhB1tBi2pBvcyUcPdZNwsdL0TegRemc3LBcKCOyehKZ5LKF398RlsqC7qwdSbxEnEB9mpSolft40CaGDOuIyWqjceQpNkwgEl/squbieDnCU1yDTqlDHhaNtFk306H7IAzT4NY/1tTOczPLxOW7CcNwWO5U7TqKMDMYvMQZNQhTRo/sh89dQUit8zFakR3AL4gFHlxY4ymvE8DezDW1CFHFPDMGhNxDSp+2/1JcmPopyryyG3dkVR3kNLqMFwe3GeCobZVgg/q0ao20RS8gdba65VlwmK1Lvg3DIQJGeVTtOok2MI6BTc0znclHF6HzjNJ/L40CbCZx97j2xYE2RnvSZa8QHxbgw1I0jSFo+EXmwP1lvfe3rx3wun9QJ72I8lc3Bbi/gqKjBfC6Psg37byiHlpxSXNVmqg+fp2zjIeImDMdltKBuFI6zvAZNXFgd3VHx51Eq958l1qu/Y0b3w5iWS9nmo6RO/gC5v5aYUf0I6tIcwS1Wv720h8XedweFGw5SfTILj9OFrkdL/uz0Ah6ni4yVv2IrruTP9hPZ0mUyx55biaPKRPqcT3CU1eC22PHYHGTN/yfOKiP2ogr0u0/71m9glxa4rXaxL4mE5tPuI/cL0Wu0dNNRzi9Yx85uUzBlFOC2OSjbdgK/5jHEjOxF6Z/HCGzXVKxOXGmkassRwh8c4FsTzvJqVLFhqFvEIQv2Q3dvH2r2nCKofwfM58VCXtUHzxLYLRFNQjSJS57BUVrl021X7rGRo/rX2WMPdJkk5gwu1HPqsXfq6KXALi3w2J0+GsYM7YwxU/QcLE85T3DbJmgbhdNi/J1IlXJyfxL3EnmAhvCercj6fKtP7i+tFVVUKILbjTYhiuhRfdFvP+7jLUDVwbNiG4mEwI7NsOWXc6j/TIq+2YE2QXzxoowMrrNf1s6tZy2owGm0YDiRJVYdl4AsUCNWP48Nw5RRSFCX5riMFko2HCT64QHI/NQiD81WgrolkvP+rzgqajjYayppE1eKlezLqjg380PcFvtlmbqzMwYvPSqOZNDEm5s6cdxQBKeLP0e8zrYHFlC47QQJD/YhccwAqi8UYq82Xw7dHtmLbG/o9vkvtvHr0JexlFZRsOMkzR8Uo8a6DelOcEQIy6cspfjiZS/m4zuO8nS3J5jY52km9nkau9XO5P7Pij9KLnutSuQqxCrpl50GPDbD5SI4djNStZhrskf3zhhqDJSUlHHk6EmaN4+nadNGmEwWgoICOH1aDP8fnNyP8+cvsHHjFmLGJvt4LLjdSICq3WfQJkRdc3+oOXI5Ai78ru6YzucTNaof8kAtHX96DVtBOQVrf7+u7jCeyELbIoaa4xeIGt2f6Af7YMst9e1NxhNZSBRSYh8fjEQhI7qWfWQt1Pv2N7fNjtti45jXLvTYHcQ81J+gLi2QKhWU/S4+hyl1ASCVUHMiC8HtJqBtE6xFFcT8rSfFv3jD7r0OCWV/HifuqWFIFHKqD57DdDaXQ/1nUvrLAaRKeT3svWMYTmQhUynQNI0Q+601H6lGhdRPTfWWI4Q9NIig/h0QXG7cBgvVO4+jjA3D43ShbBLptYs8WL0FAJURweI675aIX1IjnDVmcW++iV0U2KUFCGBKy0MeqPXtYVfuzYqwQHEPG92f+Gn3U7nrNC6jBY/NQcKch3CZbdhLKyn8ejuOCoPPPo99YggAus7Nkchk1HhzCKu89jmI+sfjcLF1xGtI5DIxlRQQ2q8tLpMVR1k1/q0bI7jdKEP9kShkCC43Hod4vhEzuh/lm49S/ucx37xU0aF47E5xbw4L/JfnVXvfupLPDWjArUIi1Ldax/8heDwexo0bx/Dhw3n44YcBsVhMRkYGy5eLHjBpaWn89ttvPm+tTz75hGbNmjFgwADWr1/P/v37iYiIQKfTERYWxujRo0lJSWHdunUolUoWLFiAUnk5bOj999+nS5cuJCUlsXjxYpxOJ4IgMGLECAYMGHDVGF0uF+PHj2fhwoXExooPImVlZaxevRqj0UhgYCATJ04kLCyM6upqlixZgsfjoV27dmzatImvvvrqqjlciRMnTrBu3ToEQSAwMJBXX30Vh8PB4sWLqampoVmzZqSnpzN37lwA3nnnHZYuXeobS+3PIIY+b98uGptqtZrJkycjlUrrXPfrr79is9luSq+cnBw++ugj7HY7ERERvlyPxcXFfPjhhxiNRmQyGdOnTycyMpINGzawe/du5HI5nTp1YsyYMRQWFrJs2TLUajVt27Zl7969vP/+++zatYvjx49jt9spKSmhT58+jBo1CqfTyZIlS6isrCQmJgaDwcCoUaNo06YNX3/9NceOHSM+Pp4pU6bw2GOP8dVXYnXbr7/+mpMnTwLwwAMPcMcdd9xQfq4Fi8XCRx99REFBAYIg0LFjR8aMGYNUKuW7775DrVbzt7/9DRCLD82ZM4eIiAgOHDjAzz//jCAIyGQyxo8fT2Jiom98wFXtL/12PTrUvuZ687uEBQsW0K1bN4YOFb0bPB4P69ev59gx8XAgMDCQWbNmodFo+PTTT0lNTSU6OhoQUxD07Hk558y1kDX7Q0q+FA/FEhZNIHhgRzxWO5kvfoDpVFada1t+Npvg/h0ozyvlh1lrGTDxXsISogmODSP/eCY/zFrD7P0rMOsNaIP9QQI5h8/zyaOL6PfcCPrd31dMCC0BR2k1miYRuK0Ozk39AOOpbBIXjSdqdD+kKiVIBBxlNZxa+iON7upO/u+HaTfzQVQ60TDwuNwUbTtJzo/76PjqGGRKOR6XG7fNiTLEj5qdJ0l/cTUArddOI+zu7khkMjx2J/mrf6Nq50k6/fYWtmI9Lr14MGEt0uOXGIvH6uDs1NUYT2XT58xaEAQUoQG4TFby1/zuO8gwnc8ncf6TqBuFI/NTYS+qJPXZ5Ri9IXq65I60XvUCIFbnzHnvZwC6/PI6AV1agCCQ/stBts74EIBHfp+PXKvEbXfiFxmCOtgfiVSCw2zjwm+HKDuTTWONitC+bVFGhqCMCkEilSJTK3HoDRR+sYXc936m6+ZFaJpFIdOocJTXYMkuRh0XhsfqwJpXjn7bcQq/3Eb7r2ajG9hB9Bj4ZgfpL30KQJ8za3EZzOKbYb0BRUiAWJWxogZ5oBbB5UGmVaGMCEaqlOOsMnHy0XcI7JCAOjqUsCGdkcikKKNDkSDBXlLJuakfYDqbS4f1LxPSq7UYlu4RsJdWUbU/FdORdOKeH4FUqUCiViIP0OA220h9eD6KsECav/2MWECkxoSz0ogtr5TyrScp/FIslpW06ClCB3VAHRuOo7waj8NJ8bpdGM9cpPXy50EqIf/DTeS89zNJi54ianQ/JHIZtiI9lguFYqXXdk1pufQZlGFBuE028tZsJOe9n+m29W3UEUG4Kg04CstxVhkJ6N4aidxraFqsSLVqZP5aZAFaXDUmzMczMB5Kw2JyI1XJiRt3J4qwIDHZuVx2S/xShgbiqDTgttixFVRQ9stB4qffj9RfLR4iGCwUr9tFQLt4AruK8mQ8k0P6rI9oOvU+wu/pgTxQi61Qj9ts4+KS7xDcHhLfegJkUpx6IwpdACabE0ORnsAYHYIg4B8exLrH3qH0bC5zs79E8IhhqLYqE8e+3o5Fb6BL77Zom4mH5sqIYHB7cFabfGtZl9yJNh++iEytRPCu96r9qdQcziCoexIBbZuijAxBplWJh6UVNRR+sZWc934mceE4Iv/WE5fZ5isSEDqoA4qQANHryGrHll9O6S8HSZjxwHXpIREEzGcukjX7Q+Km3k/YfX1Ezw23G6feQMGKn4idNBKJVIKrxoz+1wNIw8S+ZGoVgsuFx+7EmJZLULcklGGBt6wDlGGBtFr2HAqd6M3lNtuoPngW/XZRZtt9Mp3g3q2R+6nx2F2kPrMM/Y5TJLz0EE1e+JsoW24PpT/vp8Zb8Krwy220Wv48msbhYt5Ir57yb9WIlkueubymyqrEog3/Ql+h/dujbR6DMiJY9GwsrCBt0irUcWEkzB6NVKNEFaNDIpHgNlrrrBVVRJC4RgvKcVaaCO7Z0rdW3GYb8hB/1DFheBxOnFUmnOU1VB86h+V8PkVfioXbWiwaT/RjQ7BeLOb8CytRhAWRuOQZ1LFh2MuqcJbVIA8JoGLzETLmiXorcdF4dIM6oIoJ49SYhVTtTb2hHDaeOAKpUo7Uq28Ej4Cz0oirxszZqatRhgWS+NYTqKJ15H+yiaz561A2iaTH5gXI/dW4bQ6qUs5zdsZHOMqqabloHNEP9kWmVmAr1HP62RUYTmXj0Kq5K/1jdgycgzmrmMYP96f92+OQyKQYs4rZM/Rl7jz5PhkrfyVr9e8ADNq7BGWQH069gZz3fqbJC38DmVT0XPRT4zKYfevXY3Wg33mK8Du74EH07jv4tzdEr8MmEXReOxlFsD8eh4vq45mEdE9CGeKP4PZgK61CHqCh5o+D5L0lFoXssG8V6saRoo6oqEG/YR8hd3bzeRq7qo3YLpZQsf0kRV9uJfbpu2g6azQyPzUSL40Lv9hCzYGzV+2xtiI92iv22DuOrCRzwTqazR5VRy95rA4cFQaU4UG4PALq8CD2jF1MzZkcEp5IpuMbj4mH3oJA3i8HOTzpAxIeTya0S3NkSgWHnl9FrwWPEzqoAx6rA1tJFUEdE5AH+4NHEA9yK2own8/3rZVGTw8nftYoZFoVrhozJ8e87dvPB1z8Eqk3L6TbbOfo8HmYMwrpfXI1bpMVj9OFvaIGZUggcn81ttJq/BKiUAT746wxYS8WvbA8Dhcnn/gHhlPZtFs1kch7e3lzV1dSvG4XOe/9jC65Yx09HdA+AevFYuyl1SjDg3B6BNQRQewcs5iq1FxaPJ5M59fGIpFKcNscHJz+EQWbjhLWpTm9lj+HKjQAqUKGuVDPnqlr0J++iEytZOz5D9mQ/BKGrBJaPTWUdhPvQRMehK3CgMNgEddHsBapXEZprjddVKNIXkyeRFVZXW+2r85+y2OtxbDhb9M+RaoO5FIKA49Zz8yX3+DIidNUVxvQhQYzcfxjPDBCDBWW+umQKrWknstkwoTpHDsuplJIOfA7oaEhCILAocPHadeuFSHBwVgsFu4e8SgXL+ZRvnsbQV1aIHg8WC+WcH7mR9QczfDR8Mr9Qds8hpA+bQEB4+mLpM/8kKbTHiDyvt7Ig7RYskvw2BxiUaHwQGSqq3VHxN96Etzdq9fcbqy5ZZT9cRh7QQWFX25Dl9yRNqunINOqfPaR4VQ2bVZNIrhHS9SRIQhuN3kfbyZzwTrRTn33WaLu741EJsWQlsuJhxdiqbbSZ+tCZFqVr4CXOjIEJGDOLKJs5xkajemPIlCL4PbgqDKJSWvcHlzVJs5OXU3j5+8h5I7WKMODxNQHbg9FX227BXvPgDxQc01778SjiwnskEBAmJbQe8TnFWWMDgngKKkke9oqlDFhxC95HnmoeOAsOFxU7zyOMeUsdrOTwO4t8a9jB0hwVoh2Ud57P9F58yI0zaKRaVQ4y2swX8OOtRVW0HLps9fcm6UqBXHjhqLwRgPYi/Scnboa3aCONJ1yL/ayGjEvpgRyV28ke+F6AHodWuGNlPGgP5XNgedXYS2p4s4/5yPXqHDbnUhkUqRKORKJhKrUXOxVRqL6tUOG6M3vsdoxZRSibhyOIkD0uC3bdISQni3RNArHWqjn8D1/R3C4aPves0SN6ifupVY7LoOFjFe/IHH+k//WebX7ZDoRVxRP+l/DuKYP/KeHcFN8lvPjf3oIt4X/iUPJ/wZkZWXxxRdf+KpiN+Dfh127dpGVlcX48eP/00P5j+JfpYPdbmfmzJm88847aLXamzeoB/ZHPXjbbTZekUPsVjHEerUn7M1QKru68t2tINp96ykfLsH9Fzqqp6rqN6929tufl3CjZIk3wPWTIVwfsnqGJygkt9+bQ5Dd/KJ/EwLlt093AKOrfnyuL8/qgxT17dfX62WrX9qNv3JeasntpzGx/YUy9b8KWb00R/3gqac81VcO3fVoZ5XUb1/xF+ohv/Xcw3Syq3NO3rQvd/3WSn322Urp7esogFDP7dsc9UV9ZKO++2VJPewiRz1V7+9yw223WXfsvXr1pYm5uqL5zfBnSJ969SWpJ+3rozvqqxEd9Vgr6nr2Vh/5DZLVzy6y1kN3/JX2eZmsfvpGV4/UafXVAfVBcum3f1lf/wk88V9wKPnFf9mh5H999e3/BmzYsIEtW7YwZcqU//RQGtCAa+L06dOsXr2ae+655//bgWQDGtCABjSgAQ1oQAMa0IAGNKABDWjAJTQcSv4FGDlyJCNHjvxPD+N/FgMGDLhuGPX/byxZsuSqPJ1jx471Vcr+K/Gv0KF9+/asXr363zugBjSgAQ1oQAMa0IAGNKABDWhAAxrQgOug4VCyAQ34FzBr1qz/9BD+q1DO7Ydiz+pQWK++jqXcfqLlVgpjvfoqc//f9i69N7T05hddA+eLdTe/6ArUNzykPuE89WkDYBNuPzRH8ReGvWQK9ZMnHbcfzgP1Dy2rD55qVHTzi67AmQuR9errr5xXJbcf4qiq5/jqM6/6hhD/lTSsD2z1NGNdktunh0qoX6hifXVifXoLl9x+aDSASbh9+Q2W1C+tQq6gue02/vUME1XWo11L9e2HEAMUW/xuu01911d9ZKq+Yb3h7tsPS69vX4+5/W+7TX3CsAGsRXtvu83ONvPq1Vd9Uz/Uh8/1tYsC67Ge65uCpD7zyqmH3oD66Y766uz6tOugqa5XXyWm29c39ZWNBlwNT0P2w387Gg4lG9CABvxlGLjjbY5PXUPNmZyrftM2Dqfrmskog/2xllahiQgGqQR5xhGUfQbiKRUrPzpS9uK+mInf5NlINFrweDCvfQ/H9k0A+E2eg6JrL3qVmDjx2Du0XzsVRbA/hjMXSZ20CsHpRjewA+3WTEHmrYh7Yuw7GM+IVeobLZlC4KCuSGRS3DVmPFY7tgt5+PdshyzID4lCjiO/VKxct24L5Z/+CoBuUAc6fPQiUqUcR6WR8q0n0PVpg9tqx5ReQFDHZritdlKnrMbonX+z2aNoOvEeJDIppvQCDg1/hcTXHyU8uZMv0bfg9lDyy0HSpoierH2PrMTtcKCJCQOZhPLNxzgzaRV+LWJpvWQC2oRoZGoFlrxyUl9439dX6MtTCLj3TpBIsB44StnUvwMQMu1ptP16IosIQ6JRIzhdOHPzqXhlMRTX1OGRpnE4HdZORRHsh+FMDg69gbCBHcDtweNw4tcshsxF68ldvREAVYyO9h+9SECbpkhkEkzpBRwe/jKJrz9GWHIn5EFa3FYHrhozZ6asxnAmB6lKQfdfXkPmp0HbKAy3zYF+T+o1+8pY9C053r6kKgU9N72FX3w0ErkUc3YJBwa/RMvXHyViWDeUoQFI5FIyFn5LtreNOkZHh1UTUUfr0DQOQyKR4jJZOfzQQmpOZOHXPIb2y58jsF08WYvWU/r7IZ88ucw2X7Xfwm92oGkSQfSofsg0SqwFFZx5ZrlPppBK6LFlEfaSSs7P+4z2a6eiTYhGIpNizS9HplWBRCIW3LE6sNdYSJm2liovPQb/9CpyPzUBCVFIJBKcZiu7Hnkb/YlsFAEaeq2aiDZGh0ImpfDb3USN6Ik82A/TuXwQwD8pFkEA0/k8dP3b+8Z4+pnlGM/kIA/U0vrdZ/Fv2QhBgMy319Pq7fEoQvxxW+wUfbebJk/fxa5WE0iY8QBhyZ1wW+1kLlxPwvT7xWT1wX7YiyuRSKWUbjyEItjPd13BV9tpPH4YEpkU15+/Yv7nt4R9vAZ3eQVVc+YRsnQxqq6dxcT4DifOtDSqXv47gslM+Pfr6FXtAKkUTVwY9tIqjGdyODNplW+t1Jaj2uurz5GVuB3OWmvlKKmTVhE/9T5iH01GEeyHVK1EcLpJnfIBpbWqs1/imbPahNxPjSJYLNYBoAgNQKpW4nE4cVvsuGrMnPDqNalKwR0b/o7MT4O/l18uk5WDDy+i5kQWkXd2oeWc0QgeD7jcXFz1K/ETR9wyv9wWOx0+nHp5TTaJIO/DTcQ+lozSW+jGklOCLb+ctCmraTrlXh8fLixcT7PpD6AI8b+KX/JgP2Jqye+NZCP+hb/hlxiH4PYguNxiQSq3h7JNR3x6Lm3KaoxnLiJVKei2ab5vXVqyS0gZPOeaOqB2m66/vI7MT4PGqwMq95zx6oCOdXSqy+rgVC3d0XvTm3V0wN7Bc2n1+qPE/K0n8kAt1iI9Tr2Rk3M+xXA2D4CEZ4bT9MnBaKND8bg9lO08zbGJq2j72lgikjvitjrI/OA3Oi9/npPPLKd04yHUMTraXUN3HHloIQav7mjn1R2ZtXXHddbKjXTHHVsWYiup4ty8z+iwdip+CVFIlHKkMhkel5vC9bsI6pBAYLt48t7+J0VrxD0pfuEEIsckI5HJEAQBV7WJc2Pnk/TJbNwmK7g9CG43p4fNQdM4nM7fzkMTF4ZEIefw3X+n5tgFADp8MYPwQZ0Agfwvt5H+8hcAyAK1NH/3ebRJjVGEBeKxOnBVmyhY8RMxT9+NRKVAGRmC4HQjDwnAdCqT1JHivhN3T3faznyAwBYx7Bu3jNZT70UZ7E/VmRwOTf4Aj9ONIkDD0K0L0USFgCCQtfJXLvxDzJHV/r1niRjSCUeFgSOPLaHT2in4N4tGIpNhyS/j1OTVaGJ1JM0ZBR4BweUm/dUvsJVU3tQmcFcZyHnqTWxpWUiUChK+exupvxZVkyiQyXCVV/l+V0SHEbd0GvLwEOJdUPr7YcIGdkAe7Iex1h55IztA3Tic9mtfxL9NE5xVRs7N/JDE1x9HqQtE6qdCIoAgCFx482vyP/kTqUpBn6OrUAT5IQgCxd/tIX3WRwC0WT2ZiLt7IJFJEQQB68US0iauQvB4SFryNDKVAsHl5txLn+DQG+jy3StoGoWDRILH6UKqlJMy+CVixwz06Y3UKatx1Zhp/+GL+LdqhMfuxF5cSenGQ2Qt+YGeO97G36sP0l5cQ8nPBwBo8vRw4h4Vq8dfoosi2A+Pw4UiyA+JUo4iQIsgCEgkkLHwW9LX/OHdm0PpvPJ5NNE6NNGhuMw2KvanceyFDxCcl1++dVk7GeffviEvr5AHR43nxMlUcdlIpRxK2URRYQnLV3zE22+/glQqxWwy89SEaWRl5SBRqJEFRIFHPIzz2M3Me/Xv7Nl/mNCQYDZ8vcZXFAfBg8tYzrWgaRxO+7VTb8rzSzYOQPM5o0mY8jdxbTrdHH7wLaoPpdfRGxmLvqX89xSfvBrP5YMg4J8Ud8394Vb0BjIpzkojSl0gToMFPB5U4cFiX2s2+ObU7uc3COySCIJA4SebyXnzS5otmkDUmEEIglhgpuzHPWQsvpyzrtH4YTSdOhJVeJBYsTo9n0ND5/r4lbTgSVHnB2rx2Bw4a8ycn/kRiQueRKpUIA/0FtaqMVP0zQ5yV/7ik+nwu7oDoD+Rxd7Hl+IyWWly/x0kPX+POF2FnMDEGFwmG0gkmPPLODx1LaacUrqueh5NbBgSmYzs1RvRHzhLp7VTUAb7UePlV/jADkiVctx2Jx6bE7fZxtnZH2P07hHNZ48ivpatfnD4K9e0LfNX/waItm/bVZNQRetQR4fgNtup3J96XX2TP+F1n75puv4dpP5aFDERSJRyqn/YirZbWyQyKdU/bCNgcA8kSgWNJQrKN6Zwccn3tFgwDl0t2rpqzJyd8gFx44cRNqQzjooaDvef6dM3nb992afrj9z9qk/XJy148qq9yJxRQNdfXhcLQ8rEPavo21119Kjh9EUSXx1bx0ZsQANuFzd0F/n888/5/ffffZ8XLFjAmjVrfJ+//PJLNm7cSFpaGm+//fZtdbxr1y4qKyuv+du3337L6dOnb+t+/+u4Eb3+r+Gnn36q8/mVV175t937yJEjLF682Pf5559/ZvLkyb7PR48e5Z133rnl+3333Xf8+uuvV33/75TBSZMmMWPGDGbNmsX8+fOprq6+rfZfffUV06dP91Xf/lexaNEizGbzv+Vel3A9Ol6JkzM/psM7T13ztzavPELW2k1s6zOD4LZNyPthH9v7zULRvjOu7AsYpk3AMG0Ctm+/AKkM14V0qh4cgvn9Jfg9N813H/v2TRjfED1YW7wylty1f7C/14u4qs3EjhkEUgltlj+PMS2XHfGP4zbbaLPieV/7yu+3U7ryWyQKBef6P0vlD9sJGNCZzEdepnjx1yBA7vT3SB82hcDkriibitXH230wmdw1v7Ot0WM4K41EDu/Gvp4vUrh+N2GDOrKv54ucnfkRrRdPAMC/ZRyNnx7O2dkfs73pEyh1gbR57zn84qMp+GYHgsuNMTWHo/e/SUCrxnVoZblQTNq0NWxv/DjOahOxYwbR5t1nKdt0BMOJLM7N+5yaE5m+vhQt4gkYOYyih58nt89I1F07oO7dDQBrynEql32IIysHw7oNWLbuQapUEvbqi1fxKPGVMeSs/Z29vaYh81MTekdr9vZ8kXOvfgFSKRe9h32XcKkCbtqLq9nVcgKaxhG0WTERbXwU6S9/hiWrGEdpFedq0cVjd3Lk/rcwncsjdfqHWC6WoooJvWlfHrsTS04ZZ6atYWv8kyh1gbRfPRltfDQH75xH2txPcVQarxrfude+wl5ahSmjCEtOKdUns+jkPfRxVps4+/Lnvr4uydPJcUvRxIVT8PV2UgbNJnp0f0J6t6HmaAZHR76B4HDRavHlglONn74L84XCOvc4/cxySn4+QFXKOZBIMJzK9tHj8OxP6LponG9eO0YtwF5ppCa9AP2pbKrScrljtZijuMWTQ6jJKGTzkHkcuf9NWsx9iNyPN7G/1zT8k+Jw2+zs7zODC/O/QRsfTc3RCxzxjvESzZPmP4l+5ykO9JlOyqBZNH3+Huxl1WyPG0v1sQvEPToYa345of3aoY2PYn/PqZyb+RFtVk4U11fPqZT/cYSCz7eSkjyHqJG9COzYTLxu9sckvv4oJ8Ys4kDf6WgGJxPwzARcuaKxr+rZA6mflqpX30A/aQqeslLkTRrj/9hYH/2O3v8W5vP5nJ2+lv29puGsNpH05uP4xUdz/uXPsWSV4CitrrO+Lq+VItKmrWFH48cu6wDEBzq32c62qIc5N+djWi99pk67SzzzaxHr0yGWnFL0+1IxnMyiYvsJPDanT37bvTPex6+DD8zHWWnEmF5A9alsatJy6LpW5FfF3lR2D5rDnsFzSZu2lrbLniV37e+3zC9LVjEpyXPEf0Newm11oBvUAXtZNTsTn6J881GkCjnlW4/T+t1nffw6O/Mj2q6cSO7a39nX80XK/jhC/ufbOJj8ElEj70DXv/0tyUbMg33JXfsHO5s9Sc2RDBzlNeR/vJmq/WmEDerok41L8u+xO7HmlIo8iH8ChS6QdqunXFMH1G5z7P43MZ3L4+z0D7FeLEEdoyP0jjbs7zmVovW7fH2dmfkRbWu1M+eUcWraWjbHj0OpC6TT6hfwi4/i2Lh3OfLYP3BWm7nw7k90/Ic4P3VUCAkT7sR4Np8TL35I2Y5TKEP9afvGY/glRLG913ROzf6E9ovGUbHzVB3dkX6F7qg5mUXHm+iOa62V0P7tr6s7mj49HNMF0bv4kv49+exKcHvIXPYzeZ9vJXrkHVxc+0cdnRg8qDPqJpFkTHwP48lMzKkXceoNtFgpymHag69xashMTg+b4x3fGAq+2MqBAbOxl1YRMawrAGGDOxHWrz37+0zn6IPziRszCL/EWAAS5j9F9Y6T5Lz+OaaTWZwYMI3MmWtotvgZ8pZ+T96if+Io0uOxOzGknMWvVRPf+GrSC9g//j3KU87TYvxQ0j/cxB+9Z+CoMRP/yAAAOs1/HIAfmj7JsSeX0nzafUgUomdWwfrdHH5YfO5o+coY9PvTqDp6gcIf91G2/SRtF4+nYk8qKQNnk5I8h7Rpa2j97rO3ZBN4zDbiloh8FBxOLo55mbIV67CczsRVWon5SBqx85/3yUHxgk+5MGQih+56lSbP3kXJrwfZX2uPvJEdcEk2zJlFlP1+CMHlps3yiZwYs4iKHSdBgJTBczh2/5tEPyh6BIb2aYPpbC47Gz/KiVHziXqgD4FdWoBUQlCXRM7P+ZjKvWdwVBiwFVeStHg8zf8+lux//EBK8hyyFn9Hi1fH0uKVsZRuPIR+92kKv95Oyc/78TjdqKNC6uj51osn0OKVMeSu2ciuVk9TsuEA+V9sJWxQR1r942nUkaFsi3uU83M/9elR/5ZxxD06iIPDXubAoDk0ejyZ4p/2s7fXNDw2B5b8Mgwns9nVaSJpsz++xt7sIe31b6hJzeHUS5/irBFt1iZjBvquiRjckYi+bdm8eQcffvQV769a5PttyuQJnD8vHrSsWrWIx594ga7dhrJu/QbmzZ1aqx8rrupCXNWFeKzVjLxrCGvenQ+ARKFBIlPgqsrHbapA5h/GtdDilTE+HX49nqfW4rkqKoT4ifdgSi/kz6hHsFfU0PmzGcAN9EavF/FPisNjc3Cgz3Tv/hB1e3rjmRWUbDiA3F9D0Y/7Kd18FI/DRcG3u+vMJ+qJofi3S+Bg0hOcfvANoh8dTOSYQaibRHKw1VOcuf81XFVGQgZ2IqhLCwBCerchfFhX5P4a0l/9gj1dJqKKCiX+xfsBCEvueFnnXyzBXlr1/9j77/iqquz/H3+ec/tNctN7ISGhhNB77yh21AEVRGWsgAqCKPZGj9gVkUFkFHFEZxBUFOlIJ/QEkpCQ3ntub+f3x7m5JCSA8p7vzPvz/vF6PHiEe+85Z++91tqvvc7ea68tT0gueJDjd73J4bHPg8uNtaSKjFkrCL9zCD4dowke05OQsb05ce8idt69EH1UMJ1n3AJA/j/3s3Xci2wd9yLm0mocDWaqjmSR/899lO44SZ8l00iaNg5jZjF7R8/n4F1vkvz6/SS/OoULK39m16A5KHy0BA/uwq6Bz5C9/J84Gy3sHfU8Oe/8k5Rmttzu0ZtIf+5v/BYvj2Fd33viqr5l1mtf0nj6AmefX42j3ggSbfON2UrUUvkdRrI7yLv/RfLue568qS/grKzDcPMwCv76GudvnI7h5qGUvPoJubc+xZExzxE0uiexj9+CPiGC7JfWYPHK9jM6LXuEsm92ceLeRZfY6xSK1v7GgZHzsJXXEtrE9WN64t+3YyubahqPD46WuTRkdA+6vPO41y7dDhdRk0a08hGv4zr+LK44KdmpUycyMzMBcLvdNDQ0UFhY6P09MzOTTp06XVPBu3btora2ts3f7rnnHrp3735Nz/13wO3+953mKElSi+dd+vmP4kry+t+Gf/3rXy0+L1iw4N/27E6dOpGdne39nJWVhV6vp76+3vv5j9qk6wonl/27bfC1114jNTWV9u3bt5q0vZpNbNu2jaVLlzJ16tR/S11eeOEFfHz+fNj/vwO1x86jMujRhAW0+i1kSAolPx4isFcSjVklBPfvhORw4Th1DDEwqMW1ql79sO/8FQB3WSkIIoLnGmfGKSSj7CAEDU2hYvNBAEq+3U3oTf3w752E5HJT/OU2JIeL4vW70IQHovbUyXQ4HZ9enXE1GAHQtI/GbbHhajBhL6kESULUa8HlxngonYAbB8l18vch9x1Zt7byOhS+WgB8kqJwW+yowwKoTzuP0qBHHRaAT4doRLWSsu/3IbncVG07Qei43pRs2EPM/WMoXLMVpZ8eS2EVCr3GWz+AgIGdKN98yNOuPYTd1BefpEh07cIp2bCH6t2nCejdwVuWbsRAXDV1OHILwGbHduoshskTALAeSEM/fCCNX2/EdvQUiAKIIorIsFY6Ch6a4i1Xcji9kWNVO04iKhWI6pZbAO0Vdfh1jadi80FcJiuNZ/MJGt6N0g17CB3fj8LVv6A0+GAprGxhFy6zjeChKVRsTUNQypEEVysLIGhgZ8o3H0JQKXDUmwgamEzJhj3Yqxoo+WY3olqFwvfiFiBbRR0Np/Pw75VI7kc/YMwupnLrMdQhBjRhAdirGqg/ketd6W+yJ58O0dQdPkfImF7eaDFRo6J0wx7q07IRlApUgX6owwLQRAYRMq4Xxet2tHhGze5TlPxjF6E39qPi5yP4dY33ysNUVIXaX4/WIw+n2UZwz/Zk/u0XRJWCvO/2oQ0xyL9LoPKRbU3po0VQKCj/4SAKXx1KX603ei5kbG8ctY2UbNhDfdp5Tx190SVEEDgo2Vs/yeHCr1sC+Z/IK/4KtWdDhSAQMronpRv2AFCflo3KoKf20DkAir/eQehN/RBUcturth2X75MkJJcbl8WO5HBhPXAQ7cjhmDfLC56aYUMwffdPbHv24jidDqKIoNagCA1tqdtmtlfy7R5Cb+xLyYY9hI7vS8HqX+QouMIqr803IXBg51YcAODXNZ6yjXJkZMnXOxFVSny7yJP/zXWmDjJ477/w3j8JvaEvpRv2yH2zoOKy9hvQsz0XVm1BVCoo2vC716Zc5ovbaxV6DQq9hvLNh/6wvpq3LWhYNyx55fgmx5H/yWZcRgt5n2xCFWJAHRaANjakmb7Oe/SV6dHXTsJu6uvRly8uo/UP2UbAgIvydDucuF1uwm8fiLPB3IznslEafLx1DRyYTMXmgwgqBc56EwEDk9vkgOb3uMw2goamULn1KIJSidvhwu3hAJ+kaG9ZdWktx5TggcmUXcIBxRv2Uns0m+o9p1EZ9JgKKtFGXhxTRIWCkCHJlG45gkKnpnRLGpE39qHwW3l7Z2CvRNxWhxyF40Fz7rjg4Y6KS7ijoQ3uaKuvuIzWy3JH6LjeFHnk38S/LqMZY1YxQQM6UXckC2tpDT7x4S0iyILG96Nyw24CRvakbPXPKP19QJJQ+OhAbO36Bw1NoWDVL/IkcUU9gYOTAYieMhrzhTIs+RXUHcrEZbERefdQFL46DAOTKf96O0E39qPiHztxNZgxHpPboIkOIejGfpgy8lH4aCn+aKPcNo+eGrNLaMyRdz8E9WhP0Y+HAcj7dg/RN8kvyYYO0Rjz5NQjxpxScEuog+T+UXPwHI46eYwOGZqCOsCX4g17Kfp2D/4p7VAZ9Cibcb1Cr0GS/phPULvhN1ThQShDA2U7N1vxGdCNmnVbQBRwVtahMPigDA3EWVmLNT1HtlmTFVGtlCPamvUP2Wbb9gMAgod3QxMZSPG6HTgaTPJuhvwK9EmRmLKKCB3fr0WfCh3fj9JvdslyPH0BQSmiCvDF0DsJc24p/r07UPqP3ZjOFaL01aE0yDs8lH6yPJQGPbbyWoKGpqAK8KF0wx5Kvt1N4OAuuExWwu8c0oLnlQY9wcO7ybZntnl8jn4ISgXBI7pRtnG/x653eXnUp0M0dWnZuC12JJcbpY8OUSOP2Y3p+fh1ir3q2Fx/Oo+QISkUffc7jdnFVB/OItIzgQLQcdYEyramUVFZTfb5C/gH+BMREUZ0dCQ33zSGzz9fD8g+tsHPDwB/fz9KSy+fzqZvz274G+RrBbUPbqvsS0pOG4IgtuDfJjQfm66k8+Y8JapVFK7ZKu+WKKpC4aO9Im80jQ8qz/gQOrY3jlrjn+KN6t2nqD+RC4JA1c6TqP19KF6/C5/4lulRQm4egPHEedwWO41HMpEcTiIfGk/Ft7twm600HstG6e+DQqtG8mxhjXlwHJW/ygtiRWu2Yi+tpXzTASLuHCLXd3y/i5z/ty0oDT5YPZyv8NVh6J2EpaAc3LJvWb5xPyHj+xE6XubJugNnqT52HiSJ2NsHttJB6IBOmAoqyduwl7xv9xDQxAF6rZcHFD5aHHVGggd3oawNP7Zw3U6UHj3UpWV7x4gmX720ma8e5vHVL2e/9oo6Gk9fIGhoCmXf7cWUXUzdkcw2+aZuw1aUzfhGMltxVddjO5uHoFbhajDhKCwDh5P6H/fgO1SOQhRUCkSlgoCByZRt2EPI+L4UXSJbc24pTg9PNrfXwlVbPFxfR+DgLl4dORvMbdpUk98iqBQISiWG7u29PKqNCMTZYAJJauEj/l+H9P/Av//XcMXt2506dWLtWnmbRlFREbGxsdTV1WE0GtFoNBQXF5OQkEBmZiZWq5Xly5dTWFhI+/bteeqppxAEge+++460tDTsdjsdO3bkscce49ChQ+Tk5PDBBx+gVqtZuHAhavXFXHMff/wxffr0YeDAgaxbt46jR4+iUCjo3r07DzzwgPc6t9vN7NmzWbBgAQaDAbfbzaxZs1i4cCE2m40VK1bQ0NCAwWBgxowZhISEtHg2wNSpU/nyyy9JT0/nu+++IyAggLy8PN59990Wsjhx4gTr16/H7Xbj5+fHq6++yrfffotWq+X2228HYO7cuTz/vLzqvHjxYlJSUsjKyuKhhx5i1apV3s/z5s3jwIEDHDhwAIfDQf/+/Zk0aRIVFRUsXryYTp06kZWVRVBQEM899xzHjh27orzy8vJYtWoVNpuN8PBwpk+fjq+vL2VlZaxatYqGhgZEUeSZZ54hIiKCH374gT179iCKIj179mTKlCm8/vrrTJ06lcTERBoaGnjhhRf4+OOP2bVrF4cPH8bhcFBRUcHQoUOZOHEiAMuWLaO6uhqHw8HNN9/M2LFjWbduHXa7nXnz5hEbG8vTTz/tlbEkSXz11VecOHECgLvvvpvBgweTnp7Ohg0b8PPza2U/l8JgMKDX6ykrKyMiIoKamhoGDBhAZmYm/fv3JzMzk3vvvZfKysrL6t/X15e8vDwSEhLQarXeZ2/bto3Dhw/z7LPPsmrVKq+dzJw5kxEjRpCWlobT6WTOnDlER0fT0NDA+++/j9FoJDExkRMnTrBkyRIMBsNl+1SXLl3YsmWLV9fNbeKXX35pJZulS5ditVp58cUXufPOO+natSufffYZ1dXVADz44IN07tyZjIwM1qxZA4AgCLzxxhtYrVbee+89zGYzbrebRx55hOTkZGbOnMnixYsxGAz8+OOP7Ny5E4DRo0dzyy23XNYO1Wo127ZtY/v27TidTsLDw3nqqafQaDSXbW9bsJbWoIsMxFZR5/1OHeSHo8GE5HKjiwzEXFCBITkWAKmhDkVYBIb3VuOuqcay5hPE4BDE8Ej8P/47gn8grrwcxOBQXLXNookVIs4Gs9fhsJbUoI0MQhMRhCRJWItlGdo8kRzayCBokF+SlKEBSE7ZKVRFBOMsr0UVHow1Kx8EAXVcOIJWjWFUH8ynzqMK8sNtdxAyrheVv6Shiwvzbu3VRgZhLa9FGxmEvaIOa6lcD2tpDYJCRGnQ47La8euRgEKnwVpcjSrID014AJqwAHp99RzORov3fkRQ6rUM2LKAwi+3U7X9BNrIIIznijB0T6B0w14ibhuANjqY+uM5aCODkMxWRL0e0d8PyWZHER0B1maTI2EhOMsq8J92D6Zfd6Pp2hnbqXMt9KYK8sPRTJ5KHy1K34v9x1pag9JXh6OitsU9TTrQxoaibxeBQqvGWlyNJjIQa3E11tJqrzw0kUHYKupQhRhQ+uoYdepTCj7fin+PhDbLam5DTfUbtHUR+oQIir/dQ/TEYVg8egZwNlpQGVrmJVIF+SG53bhtTgxd4zm3YD0dX7wXracuTRD1Gm9bTOcK8ekUg2R3IerU6BPCcdscXpuyllaj9NWhjQwi/qk7yH5zHUpfnTwpc4lNqvz1+PdJwmWyeuWhjwjEXFKDPiIQa0UdmmA/RJWSvoseIuvzrZTtPoUkSegjAslas5XhX8xlwvGPUPnqsFXWIzld6NuFYatqwL9XEgO3LUYV5IetrLZZHWUZ+vdsj726gZT3p+Ob0g5TZhG4JayFlYTe2AdLQQWGXkkIShFNeID3ftnmnWjDArCX1mAtqyVwUDIj0ldhr6ijdl86AJqIIJwNZq/9avr0xpGZBZ78fIqQEFyXHBbmdtixHZRfGpAk+n73MkpfHVGTR1H85Xav3KzFHtsprm7Rry72FQGFXkv/LQsp+nKbt6/UI3NO2M39UfhoyXrtS1xmK35d2mHMKKDTWw+S/eY6ue84na30ZS2uxq9rO4r+vo2A/p3QRgZh8ZRrq6hDHWJAVCnpungaeat/pXL3KZDw/h5xU1+SX7wXTag/tvI6JJf7D+tLGxnk7WMRdw6m8tej+HVth7VQ3loYfucQFFo1EXcMwpJX3kpfmrAAbKU1WMtqCByUzMj0z7BX1CE5nX/INpyNFq88FD7yJKq9rAaFrxZbC56r9sjPhbPBzICti9ElRFDy7W6iJg6/DAdUe+9v4oDhp1ZS+PmvGHq093KAJjLQW5axosGrc7fThaPBxJCtC/FJiKDo2z3EXMIB1tIa4h8cQ8UOOerRWlbLhbXbSJ4/kRuOf0TFrtOU/nyY5PkTsZTUoI0IJPLmfjScK0Sha5kT+VLuyPRwh+YK3NFUZvO+0lL2F7mj3VMTyGzGHU38q4kIwlJQgW9yHDGTR1J3NBtNRBCOZtE66oggbCVVqCODiZ13D9p24VR+vwd1ZDC6DtF0+eZVkCTKv/yN6p8Ptqif2+ZAHeoPgDY6GEtxlfe5tqoG9AkR6NuF4ahuIOn9mQTfNAB1RCA1W4/iNtswnS0g7tlJKPx9QIDMh9+WF1+tdjSRwVBZ5H2eoFTgNFm9ZZtLZd4DsNca0YQYuP2EzG3GrGK0EbLuvfcrRBwNJjQRgViKq7GWVLfgAd8+iXR46T7UIf6cnvEBnRf99ao+gaNM9glUEcE4K2tBFAm4bRgBd47Cmp6Do6QSR2n1xd898O0aD6JI/VF54bz5GHk5PwCnE0GtvDhGICCIsu+r9NWhDvGn3fRb0LePwF5ZJ9c3MhBraQ39ty9FlxCBvaIee1U9uthQrCXVBA5NIeSmvkgOF9U7T6KLC6Xoi9/o8MYDdHztfhBFjt+/BP9eSWgiPH3QI4uG03no4kK9sgCwVdaj0GlkuYkCXd55DN8O0eR9/CNR947AmH0x73cTj9adzKHjC/eiCvRF1KlBFNBGeRaOGy0o/XR0eH4SwSO6ce61r9ocm5v8Qm1UEP5d48lY+A3xU+VId21EIH5JkWQsXA93yRPoxUWlREdF8NxzTzL/hQX4+cn5KR9//Fk2b/oSi8VKQ2MjQ4be1sz+tCgDopHcLlymanBdzKsoKBRItov5NCW36+LY4kFzH+dKOrd6dK6JDMJSWInkdNLprQfoMP8eag6fk/v1JbyhaMYbumbjw4BtS1AH+WFtMT5cnTcABFEEUSBm8khKNx5AEIQWk2kAgkqJtl04ykBf3FY7gkqBOiwAW0k1iCK9ti5F2y6c8u/30nDsPAA+iZEIGiWIAn2+e4WsN77CdL6E8DvkRfsmrm/6ayutlttbWo0mOpiuK55GExlEwac/0XDsPPr2kRh6J6GJDMScV07I+L5UbT2B5Hajjwy8xE58EZUKHEYL5pJqL4dYSmso3XmSnvPuZsypT1D66jg9ZxUd50+8oh+rjQwiZHAylTtOeL9r7qsbPL76H/EtnQ1mNFHB+HVNIHvBemKmjm3FN86yKiSbHWUzvmn/w/uo20XiKKvC3Wi+WE5ZFbqenWm/+UM6toui+PNf8ekcg7W4Ck1kENbiqpayjWw5Llxqr825XhMZiEKnbtOm7FX1DPxtCbqECIq/3onST4fkcnt9RP/ecsRscx/xOq7jz+KKkZJBQUEoFAqqqqrIzMykY8eOJCUlkZWVRU5ODu3atUOplF+8L1y4wEMPPcQ777xDeXm5N8Jy/PjxLF68mOXLl2O320lLS2PgwIEkJiby9NNPk5qa2mKCrTmMRiOHDx/mnXfe4e233+buu+9uWXlRZNiwYezdK69mnz59mnbt2mEwGFi9ejXDhw/n7bffZujQoXz++edXFcb58+e57777Wk1INjQ0sHLlSubOnUtqaipz5sy56rNKSkoYPnw4y5YtIyQkpMXnkpISSktLWbRoEcuWLSM3N5eMjAwASktLGT9+PO+88w56vZ6DBw9eVV4fffQRU6ZM4e233yYuLo7vvvsOgA8++IAbb7yR1NRU3nrrLQIDAzl+/DhHjhxh0aJFpKamcscdd/whuTSVffDgQXJy5FXhGTNmsHTpUpYsWcKWLVtobGxkypQpqNVqUlNTefrpp1s859ChQ+Tl5ZGamsorr7zCl19+6Y3+vJz9tIWOHTuSmZlJSUkJkZGRdOjQgaysLFwuFwUFBSQmJl5R/6WlpbzyyistJrh/+eUX0tLSmDdvXpv26Ofnx9KlS7nhhhvYvFmOINqwYQNdu3Zl6dKl9O/fn6qqqlb3XYq0tDRiY+XJtuY2kZOT06Zsnn/+ea88Bw8ezJo1a7j11ltZvHgxc+fOZeXKlQBs2rSJhx9+mNTUVN58803UajW///47PXr0IDU1ldTUVOLj41vUJTc3l507d7Jw4UIWLlzI9u3buXDhgldGl9ohwIABA1i8eDGpqanExMSwY8eOq7a5LbTKD9x8/tkzGd20AuuqKMO24xcaZj+M7afv8X1xIQgCzvST1M98AOOilxAjotp4aFvlSt7nt/geyVte8zq0qJskYTtfhNtmJ/yJu0n8+xtYMi7Ik5cC2KsaiJ12IwO3LkJQii2f16w9Tf83XyjDUWeiz7cv0Wf9C5iymr2oibI1F+hvAAEAAElEQVSjWH8yl4JVW/BNjvXef3zKMqwl1RybvIS4aTcQ0DsRSZI4M/tTdLGhpLz7GApfHW6701uWq7Iae3Yu4Z8uJfzjRbhKK+Scds3a63PbOCSXC1dFFYrQYBrWt4x4bpUfWxDaWIq75AvPPQq9hh6r55D79ndtPtArm2Z/LSXV7Oo5A//eiSh8tH+4rP1j5rOr5wwMXdvJUZ+X3nXpbQIICHR8YRIZr6zFZbK2rFOr2oIpu5jCtb+hjQ2l9/oXcRotbZqff/9O2KsaaDx1oY2neL5RKcHlxlZ28eW2qeyLcgGXzc7eh98juGcifu0jvb9HjuxObXo+G3s9ydG73kQd7IfCV4egVODbORZHbSMHx74gTwxHBl1SuoSgEPHrlkDh2t84NHY+LotNXg3XqEiYfac3PygSbfYLbx3dsk3v7Tkdpb8P2nZhFwXsuS5kXG8ksxl386j/Zs9U9+qJIjwcV1Exlq3bAKie/hRHJy7AVl5L3LQbCBzYubWgLyO3E1OWevrKYmKn3ShHKEgSRWt/w15r5ML7G7GV19Lxjakt6ujV2WUOQ4mcNBwkqNl16hI9Xfzrstk5+td3COiViG9iZIvfy7YcZeewZznz1CeoAuUX5z+qr6ayBJWC0Bv6ULk1rcUV+R9vxmWxyxOwcc2inVvpC8wXytjTcwZKfx9E3aWLS23bhiqgWZS9IKDQazw55Frytvf/nnIPjnmevT2nY+ga36xftuaA5rK0llSzt+d0/HsnXcIBbZfVpK7fx7zA9p4z8W+DA1T+PoTf2Jf0Beu9n8NG98BcVMWvPWai1GuI9ETTAnR96wEy3lpPm/BwR4cXJnHulbW4PdxxKRm0sqJL+kpr2TdxRz0NbXGH57/qID8kp4u6I1lcyodNi7oCcP6Zj2k4fA5dx1gUei3nn/mEUzfM4+zkBUQ8NB6/vm3sLrnCeCpJkmyv3dpT9sVWGg6fxW11EPPknYC8EFG8cjPmcwWYMvKJeuzWFvdeDU2XaEIMGC+Us6nnk+wdPR+fpMhWE8MXRdK2LVVuOcL+oXM48dDbxD89oc22tNnPpeZ9xY3pSAYFTyxCFR6MMjSgVVtEvZZu7z+Bo7pBztcJbY6Rl9ps8MjuSC53szHi4i3W4moKP/+Fsn/tx1Zeiy4h0nO/AG6Jw2OeZ1/P6Sj9dOjahXnbYc4p5fRf36H+SBa+ntQvYbcOIOvVteztPZOsV9fSacFDXsmBHDkuuSVcZmvrsba5eNwSx+5dgim7BP/eiYjK1gedSJIbU3YJuR9tou+3L9Hzs9m47U4kp+xzFH+3F5fZxqlZn2Irr6PzG/d77mtdriAI9P/bM5x59UucJqv3oq5vPUBjdmmrE3WGDOlPRUUVx46f9n43a9aj3Hb7VOLb92Xt2n/wduprcnlOG86aAs/W7XqUhksPR2zLf2jb77j4+co6R5JQGvQICpETj77Hzh7TUeg0CArFFfuc2Gx8ODR2/mXGh6vwhgdNeUVLv/+9zbLcZisV3++h2z9epevXL8s+UVPV3G6Oj51H/eFz+HSMwaez/D4jKBUo9VrcFhtZb35F91WzPe31CqZ1fZra63Jz/s11lP9rP/69k7zPbLo+/4ONxEy7gXG/LkBQKHA3iwgHCOyWIOfMNVlbPTq4Twfqz+SzvfsM9o6eT6dX7vVO+suPF1qJ3b97PDGTR5H11tcAXl+977cv0Xf9Cxib+erN0eZ7jSDQY/Ucsjy+5WX5BlrIOPe2p8ga8iBigB/CpeODJJF721Ps7/kEht6JzSaV25Dt1ey1eblyhdtolwRu6eIY3j0BQaVE1Km9PqLXxq/hALnruI4mXPWgm6Yt3JmZmdx6663U1NR4t8x27NjRe11SUhLBwfJJrfHx8VRUVNC5c2fOnDnDpk2bsNlsGI1GYmNj6du37+WKawGdTodarebTTz+ld+/e9OnTp9U1o0aNIjU1lVtuuYWdO3cyapScbyQ7O5tnn5WTug4fPpx169ZdtbykpCTCwlpvWczKyiI5Odn7m6/v1U+HCwkJaSGf5p9PnjzJqVOneO655wCwWq2UlZUREhJCWFiYd/Koffv2VFa2nVi5CWazGZPJRJcucvj1iBEjePfdd7FYLNTU1NC/v5wcuGmi7fTp04wcOdIb3fZH2tK9e3f8PFsf+vfvz7lz50hMTOTnn3/myJEjAFRVVVFaWuq9ri2cO3eOIUOGIIoiAQEBdOnShZycHHQ63WXtpy002aTb7fZOlH/33XdcuHCBqKgo1Gr1FfU/cOBAxGbbl/bu3UtQUBDz5s3zTrJfigEDBgCyTg4fPuxtT9Pp2z179rzilug33ngDURRp164d9957LyaTqYVNXE42l/aV06dPU1R0cUA0m81YLBY6d+7M3//+d4YOHcqAAQMIDg4mMTGRFStW4HQ66d+/f6tJyXPnztG/f39vtGj//v05e/Ysffv2vawdFhYW8s0332AymbBarfTo0eOybW5CcXExe/bs4eTJkwzEs3rcbAIGwF7diMrgI29lKalBHxeGtawOANHPH3dFOZqbJ6AZdytiaDjOzHTEELk/OjNOIej0SHZ7y4JdbpRBfnLCd5cbbVQQtrJabKXVCIKANlq2N01UMAqNGltZLU3rpQofHarIEDr9/B7mU9noUtrjqJCjMAVBoPDFTzDuOU7kvKnYy6pwVDeiCvBBE2pAksCSX4Ha8+JiLa3B0C3BO+mkjZTr4ahuRBAFir/ZJSeVH9sbl8WKNjoYR70JU1YxEXcMonr3aQSFiNsmr+AbzxWiNOhx1Bqp+PkIAYO6YCurxXy+hPKfDlO7P4OGkxcIHdfLW5ar3IRktVH2V3lBJXzV2yCKRP1DzhHsajSi7duDqpeWELr4RVzVtTgvFNLcQXFUN6IJ9WfwjiUggaWoqoUT2BRl0RyO6kaU/j70/3URSj897WbeJkfNRQdjK61BGx2MNjJYlr2nrs3L6r/xVTQhAdhrG/9QWSqDnriHbyRm8ii0UcFIDhe66GDqPNco/XQ4G+UXxnbTbiD2/tEgCIgaFfUncin/+QgBfTuAQItJQpC3kza9TEguN/WHM7EUVqD006EONshRex6b0kYGIyhE9PHhhN7Yh5AxPRG1ajlyQSES+/CNRE8ejTosAEGA4vU7CejbySsPS3kd+qggIkZ2Z8A7cl4jQRTRBPlSceAs0eP7IAgClvI6us37C2c/khdKGk7kAuDTKQZrQQWOqgbcDicDty+RD2pxuprVMQhBIdKYno+tpBpDj/Z0SX0UhV6DIIoYeiaiiwujz4aXUejUiBoVSj8dPp1jqTuciaO6EVGtxFYpp85o6l/OBjOWggpCRvagbMNebKXV8nbBslrCbxuIqnMnVCkp6CfcDqKIq6QERVgYUmJ7At6Uo7fqFlzMUe2ursZRrUTho8WYVUy3lU/Lh8t47MjqtaOgVnbU1FectUYqfj5M7F9vRBcTSu9vXsRRa8SnQxT5n/5Er6+eR6HXYjxbQMSdQ1roTNRp6P/LQkSVElGvwe1wETgkhaptx1rYry4yiNAR3enRTF/qQD+q958lfHxfEGjFe5VbjyGqVahD/bGWVP8hfTW1rfOivyJqVHRb8TSIItrYUDicKUcjCfLW1Mi7hnrvb9KXvZm+BIVI33+9ikKnRqHXXtY2mqJhSjfsJeq+UQzcsRQksBZXodCrKfthP/rEyEt4LtjLc0qD3mvzGk+/bJsDgltwgDrUn74bX0MdEoCjGQfYLsOpTeNI/MM3EjN5JLpmHFAL+HWJwy85loN3voWjVt7SFjq8K6bcUvw6RBP/wBj8u8UTMjgZZ4MZXVQQAT0S6LvyKbQRgbgdTvz7JBE8shsBvZKumTsuyv41FDo1Sr2mTe4Iu7EPoWN6IWpV8hZEhSjbQGkN/r2SEDUqTs74iPhHb8JWVutNaRHx0Hh8e3egw0ezqN9zEk1UCOrQAKq3HiF80ijMGXkeGTdQs+UQuvZRLeonalTYq+UTqK3F1ejbXfSLNSEGKvPKsZbI0U7G49nYS6qxV9Th2zORiGnjUUcFEzZppMd+Q1D6+6DvHIsy0JeYp+8i89EPvc+TnC5P2gm57I6PjMcnNoQbfluEOtCHkt+OAWDOK0dyS4g+F1/QoycOQxcbiqBUUL3/LLroYCS3vMCjiw1toYe6g2fRRYeg9NNd1SdQRQQjalX4DetFzFJ5cd1yKhuFvy/2onI07WNQRQbjLPfszFAqiFvxAiXf7iHxuYkM2rEESQJrszHycn5AxG0DUPpoGXrkQ3mM8PfxjrqWvHL08RE0ZhRQ9q99xE+/zVNfud/Ugxz15JaIvGck+vYRqEMDKP9hvxzhWlhBwCDZlg09Ezn9xAdy+4INBPbvjCRJ1O7PQBsdTMj4vp4o02Dqj5/3ykLWub88Lnjk1u7R8WijglEF+OJ2uvDtEO29VuZReft68dc7Kf5a3okzLm8tmohABm9f4o0A1EUFUfTVDnp/9VyLsbkJjnozuqhgLqzdRunPRwjs0wFBoWDktkX4doxGsjvpv+YZemkU3DR+NA6Hk4yzmdx26w3cNH40Wq0Gg8EPl8vFxEmPAvDthk389KPnfaD5BLFDLlvU+hOVFM6HH68AtxNEJeDZuioqWvXtJp76Izr37RxDtw9neFMJqAx6JKeL+mPZBA9NuSJvyONDvWd8WIqy1fhwdd6QXG78eyUiKBWcnPGRfF9U0MVJdA9sJdWYM/Kxl9YQMWUM6tAAjKdz0URdtAl1aAA1W48SMqoHpnOFWEuqqdyaRuDAZBpPXUByu/Hr2s7Ls0022/RX4+H6pr+CWok61J/afRm0f24i/n3ld6Oq346BJHHinkVUiUpuOfQuxoKL78VJD40jZe5diEoF1oo69FHBSC43lvJafGJCiBjRlVzP4VjmvHLMeRUE9kli2I4l8kFQRVXehWgAfbtwEmdN4OikRd66N/fVYyaPItTjq1/Ot2yCs96MNiqY7C+2UvHzYfz7dmiTb5QRIQgaNc7ylhGG7kYTztIqVJEXc5kqI0JweK5zNphxme0EDulCl0+epnb3KbTRIa1k25Q2oaktl3I9osDA7UvRRAVjzMhvZVPN7dLZYKZm92nin7wNfWKk10dUeg4BVQX5eX3E/+tw/z+5Qfp/N64YKQkXo9IKCwuJi4ujY8eOZGVltconqVJdNHpRFHG73djtdlavXs2cOXNYvnw5Y8aMwX7pxMEVoFAoWLRoEQMGDODIkSMsXLiw1TUhISH4+/tz5swZsrOz6dXryic+KRQKb/4+SZJwOi+G5v/ZbagKz4mGTWjetubbgtv6PGHCBG8E24cffsjo0fKWhEvleKW8h1fC5Vaj5WiCNlbOmrXF4XC0+r05BEEgPT2d06dPs2DBAlJTU0lISLjqfVdCW/ZzOTRtK26K3tXpdDgcDjIyMv5QPslLdREbG0tlZeUVDxJqmqy8Vp005ZR88sknvZOXl9bjj0CSJBYuXOi1nZUrV6LT6ZgwYQJPPPEEdrudl156ieLiYrp06cIbb7xBUFAQH374Ibt37271rMvhcnb48ccf89e//pXly5czceLEP6Tz6Oho7rvvPpYsWUJg7yScjZYWW1SaULU/g6hbB1B3Ige/jlHUHD4nbxsZOQ7H4X3Yft6I6ZO3cdfV4DhzEvWoGwE8fyXchXmtnlm7L4Ow2+RUDVGTRlD5y1EajucgKBVETx2LoFIQfd9IbBV1LbbkVH35M5LNQebNs7GeL0LUaXFW1KLv1UnOj1fbiCoqBP/xg6j7Qc6fUrMvgwsf/MDBsS/g0yEKpycxuymnFFGnxl5Rh3+fJJyNZm9ZdUezcVQ3cOKBVARRoPzHI0RNHE7lL2lE3zcSZ6OZwAGdQQJTZpGcg85HS82+DCLvHkrwyO7o24VR+ctR1CEGKn9NI2rScNo/cydVu055y7KlZ6KKj0UZFYEiJgJt92Rq3nqPknueoPb9v6GMjsRdU0fooheoX/MN7rp6XFWt+0PVjpPkfvAD+8fMR1AqEJTyEOLfJwlHo7mFc9cEl8mKpbCSvT2nU7v3DJW/phE5cTiVvx4l9uHxOBvN6GJDcTSa5a3bwX4oDXqqdpwkb8VPmC6U4bY6rlqWKtiP2sOZ2KsbOHjLK7gdTmqPZBI1cbj3PrfN4XXA89ds5fcx82lIz8dWUYefZ3W+/YzbsFc3tmmjze0p5oFxFK7+lRMPLMNR04jLaidy4nD8+3RAcrlw1BnJfOkL9vaawe/9nuL04+9Ts09uv726kewFX3vyFP1OxB2DW8jDJyYER4OFsx9uYuc9i9l+9wKqT14gecZthA9LIah7AtbqBqwVdZiLqwkfliL3hVB/JKcbv+RYefJJgLJNBzk4Zj5Vvx3D7XQRNXE4/n2SvHU0npVfKGr2nObgmOcp/f53bOW1REwYzO6Ux6hPOy9vtyqpJuPZz7wHYPj36YCzwULggM6ogv2Ivn+MfMiKVoWoVePT9KIqiIgKBaJWRc6yb3GVlVP92HRqnnkW24FDNLz/MfrbbyVo+VJ5q29eHu5SOY2CoNUi6OQogNpD59AnRJA+eyU1HjuKmjicyl/TiPPaUYjX5pv6Su2+DCI8fcVltpG94GuO3beY8o37iZgwhLCb++Ey23A7nBgzCji/cH0Lndkr6sj/9CcOjnkec04pIGEtrqLip8Ot7Pf8hz9w8J5F7L/rLepO5pL45G2EDOtKQPf2XpvSN8vf5dctHrfdSdCQLn9YX03coTToyXzpCw6OeZ6GE7m0m3Eb+oQI4mfcjqO6kYA+HTFmFRHZzP5lfXVCFexHzP2jKVz9K4dveQVzfgUgXdY29J5Iz6BhXbHklcs8N+Z51GEBSHYnttIaTDklzXiug1cPqmA/6g5nYq9u5PAtLyM5nNQdyWyTA5rfozToqd5xkvwVP2K+UIrLakf0cEDzsgI8nGqrqEMd7EfN4Uxs1Q3sv+VV3A4nNUcyiZ44DG10MP3WPYcpt4zaI1leHViKqgjs04HqQ+ewVzdStT+DhswiSn9NI3bSMLb1n83Rxz+k/kw+5ZsOkfH852Q8+zf2j5kvT9o24474P8AdTX1Flv3LHtnTJnfs6jWT3f2e4uTjH1C9L53KX9MIv20ASn8fdLGhFKz9DcnpImLCYCp+vRgxW/bFL5x/+kOseWXU7T5JxMM34zJZCBzRA2cz7hR1GvxH9MCcWUDNvgzCb5MXX9Vh/tQeOAvICyb69hHo4kIJGNAJhV5D6T/3Ya+sx1ZcjS4xipqtRwm9exiWrCKMJ3Nw2xzkvriagiXrseaVYTp9gYJ3vsPVaCHzkbdbyabm1AVibpUX0JU+Wk4t+Iat416k/mwh7e7y5KQb0xNRqaD+eK73vuINezHnlVP+8xHsNY1ETxxGzKThNGQU4Gw0o9Bf9On9usnRPTV706/qEwROHIejopbKFd9xYeor5N77Ig1bDxL4lzGo4yKQJHA1mr1bt2OWPo3tfCH5K3+masdJT/+Qx8iLNtu2H3B+4XoqfjpM9sL1Mt9U1uE0WtDGhVJ3JJOQsb2p/PUocY/dhNNsxV5RR83+dKLukwMwAgZ1RlQrKfpiKweHzsHZYKL+aBaR94wg4u5hWAsr5f5RWuvNHWc+X0LjmTwqPXKLnDSC0HF9qNmXjrPRTPnG/c14Q+7L1XvPEHXfSO8JyeeX/gPzhTKq954mYsJgAKInj/TyKIA6RE5lpI0ORnK6qdp1iv1j5lN3NJtyD3+H3dwPW3lti7G5Cb3efQxzUSXWEtkXiZ00jNzPf2XX2Bf5Me5Bjj7xIXUnc/n+nz/x/gerKCkpZfYzrxLfvi9JHQcy5f4Z7Nq1H5vNTocO7QEYO2a49wAchItRnoJSAwi4rfWUnD/FUzOn47aZELV+3t8lyd3CT2zCH9W5paiKfSPmcfLxD3DbHSQ8Kaf+ip40AqfRekXekMcHgfJNBzg45nmqfkvD7XT+Kd4IGdWD8Jv74TRa0IT6I6gUREwYjOl8aYsyq7ceJWLKWErX/EJ+6re4nS6KVmwmYspYFAY9fr074DJa8evdEdN5+TCdyi1H0IQF4HY4aT/3L4gqJaE39KXsBznfaOWvRy9y/iM34Ww0o40Nlcdeq53G4znoEyMJGdeL0m/lXI3HJy6gcssRoqbI78fBfZJQ+eo4//lWb13Pr92G2+6kdOcpbDVG4icOI37ScOrTC3A0WjBeKCdkWFfZHkP98U2MpHL3Gc5/8AO/j3kBUalA8ET7ho3vgybcnxNPfIg5t6VM6o5mY69u4JjHVy/z+OpyH0lq0367vPsElqJKbKWy/V6ObwIm3oCzogZnZS2KIAOin/yOKGjUKAMNCBo1qphwUCnxv2MUpoPyDg1RKy8U53+yGXNWEZVbDhPzyE24mmTb7F2jLZsCUIcFUL7poHwY2FMfo/DVtbIpyeVCadB7ywwa3pWG03n4JEWzO+UxKn9NI+v1r1r5iNdxHX8WV42U7Ny5Mz/++CPh4eGIooivry8mk4nCwkIef/zxK97bNGFhMBiwWq0cOnTIG3Gm1WqxWCxXuh2r1YrNZqN379507NixxSnLzTF69Gg+/PBDhg0b5o2A69ixI/v372f48OH8/vvv3qi70NBQcnNzGTx4MEeOHPlDE0wdO3Zk9erVVFRUEBYWhtFoxNfXl9DQUI4dk1dxc3NzqbgkL9bl0KNHD/7xj38wbNgwtFotNTU1KBStt0A0x+Xkpdfr8fX15ezZsyQnJ7Nnzx6Sk5PR6/UEBwdz+PBh+vfvj8PhwO1206NHD7777juGDh2KRqNp0Zbc3FySkpK8W3WbcPr0aYxGI2q1miNHjjB9+nRqamrw8fHx5hZtfviMUqnE6XS2ijpMTk5m27ZtjBw5EqPRyNmzZ5k6dSrFxcX8GcTExFBbW8u5c+d45BH5NLv4+Hh+++03pkyRT2y9nP7bQnx8PDfccANLly7lpZdeIiio9ZaIttCpUyf279/PhAkTOHny5P/oROvLyeZSdO/enV9++cWbxzQvL4/4+HjKysqIi4sjLi6OrKwsiouLUavVBAUFMXbsWGw2GxcuXGDEiBEtyvzkk0+YMGECkiRx5MgRnnzyySvW02q1EhgYiNPp9EaY/hn0XP4Ix2ev9H4euO45Tsz5DGt5HelvraffyqdInj+R+owCYicOJ+6eEbjLzuPz3OsIeh9wOjG9/QbKLt1Rdkwm8LvfwOXGtOJiygX/Nd8jCCL4GlAF+uLXoz1J8++h8XQexV/vQHK5yZi9gq4rnmb0hb/jqDVy+okPiHlgLL4qB74DuuI7qCuiTkOPnH/hqKylcc9xUo6uRREgR1523JiK22rDer4QQasBrDSeySPl/el0/WgmlrxyavZnMPTQ+7gsNqp3nfL+39loQRMu58XShAWQ8t50BFGg7lg2Z+evptMbUwkZ0xN1sAF1qD9dP5zBuZe/oNe658l953u6pD6KoFISOq4XLqudmr3pFH29k9gHxxE77Qbvi4C1pJr0WXIkJC43brOF6I1yGgPjz9uxnT6L319uJWDGA0h2B+ouHRHUKoJfmoWzsJTIdR9zbvSr9Fn3PGfmfIatvJbMBV/TY+XTdPDIs/bgOYYfeh+33Ykq0If4J25Gckskzr+HA6OeQxNiQBcbijrEwJiCr3BZ7aQ/9THBI3vQaeFDKA0+uK02kpc/xulZn9Jn3fNc+PQnOr82BVGrbtFGe21jm2V1mD+JfaOeR9Sq0CdE0O29JxAUIqbcMo5Pe4fOb0xlxNEP0UQE4rY7SXzmTto9dhPGrGLy12wlZtJwGrOL8e0Uy01l63FZbByeKC+AqUP9GXX0Q9xOlyxDqx1duzCS5t+D0qDH0CuRmAfGkj5rBWE39yfiL0Ppu/E1rMXVpD/1idcme62bT/HXcqqD7AXr6LZylrxdzunC0D0BTUQQ3T59Wj7Mw2qjf+ojHHpmJSO+nMe5lT/R69UpKDQqfBMiEAQBh8nKrilLAUh/71+M37aEuNsHonC5yV70DTH3jybhydsxniskdFwvwm/uhyW/gqrfjhF+20D6eep45qkVAJx7cQ39f1koR9zmlHJ86jJ6f/MCY4rW4bLYOXbfIrqveJqa3afp8NJkhh79EKfRSvqsT0h45i46vjpFTlbfsz2x026g/IcDqEP9GXLofVwWO1lvrqP3Ny/KER9bf8R5IQ+/J6ejiAjHduAgfjMeR/REyuNvIHzbFiy/bEUZF4cYGMAgs4CoVaHQqUlePI2G03mcnvkRnd6YSueFD6E06HFb7XRZ/hjpsz5t1VdCPHZUuzed4q930OWdx/HrGo/CV0vH16fidrg4O2dlC31leD4bs4to98QtJM2/B3VYAM46I35d2tFjzVwkt4SjpoHk5Y9xfPZK+q97jpwVP5Hy2v2IWhU+Hn05TVYOTZajPyNv7U/H2XdiLqrCbbRw5qlPiJ95K0nz7/nD+hJ1asJu7k/Osm9lG3j6Y/r99BaD978LEpgLygke2Z3Tj71Hvx/f8urrzKwVtH/mTjq8OgVlM32VefQV+ZdhV7WNU4+/T5e3HyVp/j0ICpGGk7lePVfvOuX9v8vDc6pgP3QJEaS89wSCYgbm3DJOTltOpzceaMUBGbNW0GvdfPI+/ZGOr92PqFUTMq4X7mYccGlZTovdy6nqYD/0CRH0eO9xBMV0TLllHJv2LslvTGX47lSUejUms42h2xcjudzYqho4MeczSn48RMxdQwkf1R23y03l7tOkv/YVXd+4n7EH38VlsXF89kqSpt0AQJ91z1Pw5XaiJw3H6OGOGz3ccaQZd4w4+iGSUz6kq4k7LtdXLscdfdY9T5En2qyJfw1d43E7XcQ/fgsJT9xC47ki+n7zAqogP5AkIh+9lRMjZhHylxF0+HCWHBUjSTjrjOQ8+yndfpDrqG0XTukXv1C38wTV5yvp/c0LdP34SQRBIOreEfh1jefYvYup3nuGIfvfBUmiaN1OTJlFxDwwloYDGXT8ZBaCSokgigTfOoiAUT3JffFvJLz2gPdgG8nhImb67ZjOFXjbNe7XBejCAlAH+uI0Wui77GG6PT+RujP55K7fBcCRZ//G2J/e5C/5a8HtJvudf3rzo405+QkoBNQBvqgCffHv0R5VoA9BAztjKazk5NOfEnFrf2I9E9Km3FJOP/YetvJauq2cdUWfwFXXSOGsVIImj0cVEYzf6H6gVqFtHwOigCoiGFdtI6KvDm3nBALvGo3lfAEDt/dAUClJTIkjaf49NHjGyCv5AfbyGu+YoIkIQhAF0p/5lN7fvIgmPBBEkYHbliC5JYq+3A7IC5S+XeMZVfgVklui9B+7qfZElFqLq+i87BFPJJSEy2ghfeZHiBoVHRc8hL59JOa8UjLmfIaz3kS3lbPw6RiDQqsmsF8n0p/+hIaTuYSM6cXoC3/HUlzFmZkf46gz0nPtsyQvmobLZsdWWkPZxgPkvvNPBu1axtiir2Q5zl3l1fHQ39+Rt7PbHKQ/v5p2j46n/dN3ICoVOE0WNGGBBA1Olg+ysju8Y3NjVjEXvviN2InDaMgupue7j9HrgyeoO5HDmVf+7n1++bYThI/pyV1/uZna2nomTrp4ovnmH/7Omi++QZIkHp8+j2//8Rlut0RdbR2PPCafdC1qfBC1BprSYrgay5n32hKOHD9FXV0Do2+5m9WrPiOpYyc5JYfx4jter3XPk+Hxi7IXfE33lU//YZ3XHztP0bqdxE27gRvL1iM5XByetOCKvHFxfOhN2M39PePDccJvG/CneENyurBV1DH093fkQ17cEvo4Odo4cfYEjvSdTu22Y3R4+wmGFHyD5HZz4bUvqNq0n+CbBzDw9Go5lVFZDRXfHqHqt2PyePn8Kjq8cB/OBhMJz9yJ5JYwZxdz4d1/EvPAWEDeQXSR8+0kL3+MvPf+Re9/vgoKEQQBbbtwOrwxldL1uzBlFmHKLCL+qTsYVbQOyS1RsHE/F76RAyyGfTWP3K93YSmt4diLXzDo06fwS4yQD70prOTQ7JVYymoZ/N7j3JDzObayGs69tZ6ao1n0XvkUneZPouF0HjUHzzHy0HuoAnyQ7E5Slv4VAdDFhfL70GexldeiDgugWzNfPWP+6jZ9y/jHbsKYVUTRmq1EecaHlHefoOsHM6g/cZ5zL3/RNt/MXkrgfTehjAjGd1R/BLUKTXwUktuN5HKRtH0VjtJKGnccJvLNmSiD/WmPSMna38h753s6Ln6YjgunofDItvPyxzk76xNSPp1FwOAuqEP9GXzyU3KWfkv2gnX0+ubFVlx//N5FhIzp1Wos0oQHkvLBDPTxEdjKayj7fh+l3+9txaPxM2+jZvdpAvt3Zsih97mO6/izEKSrJHhxu91MmzaNm266iXvvvReQo6WysrJ4/33Z6NLT09m8eTPz588HYPXq1SQmJjJy5Ei++eYb9u3bR1hYGMHBwYSEhDBp0iQOHjzI+vXrr3jQTadOnVi2bBkOhwNJkrjtttsYOXJkqzo6nU4efvhhFi1aRHS0HJ1RUVHBihUraGxsbHHQSV1dHampqbjdbrp168aWLVu8B900b8OlOH78OOvXr5dPcTMYeOWVV7Db7Sxbtoz6+noSExPJzMzkhRdeAGDp0qUsX77cW5fmnwF+/vlntm+XHQytVstTTz2FKIotrtu0aRNWq/Wq8mp+0E1YWBgzZszA19eX0tJSPvvsMxobG1EoFMyZM4fw8HA2btzI7t27USqV9OrVi8mTJ1NcXMy7776LVqula9eu7N2713vQzbFjx7DZbJSVlXkPunE4HKSmplJTU0NUVBQNDQ1MnDiRlJQUvvrqK9LS0khISPjDB91czn4uh8WLF2M2m3nrrbcA+XTyTz75hJUrVxIYGHhZ/V960FHzw4pOnDjB119/zcsvv8yXX37Z4qCbpoNhcnJy+PLLL3n99depr6/n/fffx2QykZyczIEDB/joo49aRBkCLe5vwqU2cTnZwMXDmEDOb7p69WqKi4txuVwkJyfz2GOP8fnnn5Oeno4oikRHRzNz5kz27dvH5s2bUSgUaLVannzyScLCwv7QQTeXs8OtW7fyww8/EBoaSlxcHBaLhZkzZ7Y69Oly2Bgx+Yq/t4XhA/7cpHUT0g5emh/o6gjVXnmh5HKosOqv6b7/FDpGXlvi6XOlwVe/6BIornFLg6vNZDf/3+DycdiXh+o/uFWjSnHV9cI2EXyNkfXCf7BtXTv8scW75jidHX71i9rAf7JdVuGqG09aQfMH8uu1hWtpl3SN/es/KcNrgf3qG37ahPMacl9ppGthjv8sJxrEa9uxYnSrrn7RJfARnFe/qA0UCX9uVxKA7xV2z1wJ6mtg+wi9+eoXtYFS8+VT+FwO19q/rsXqr02C18Yd11qW7Rp49O6a3Ve/qA1YSvb+6Xt2prx4TWVdqzyuhTuu1Ze6lv5sla4cUHM5XIv9VonX5hddC3dcK2dfy33RvsarX9QGyox/nm/+k372uPJ//MfK+m9gcrs7/9tVuCq+zv/Xf7sKfwpXnZT8fwE5OTmsXbuWN998879dlf9z2LVrFzk5OTz88MP/7ar8r4PD4UAURRQKBVlZWaxatYrU1NT/drX+V+P6pOR/B9cnJVvi+qRkS1yflPyf4/qk5H8H1yclW+L6pGRLXJ+UvIjrk5ItcX1SsiWuT0pexPVJyf85/q9PSt7XbsJ/uwpXxfr8jf/tKvwpXFsP/1+EjRs3snXr1lYnPV/Hdfx/jaqqKt59910kSUKpVF41ncF1XMd1XMd1XMd1XMd1XMd1XMd1XMd1XMd1yPg/ESl5Hf83kZqa2ipP55QpU+jZs+d/p0LX8T9GxZgRV7/oEhxKj7qmsq4lCulaoxauNQrpWqC8hjX3a40mupa7rlWGqmtq17Wt0v9vj/76vxrVBuC4hrb9J6NUr+P/LVxr5MeQiQ1/+p59GwxXv6gNXGvUTf01RAb5u68tevE/OYZdCwdc+7jy5+8zCdc2ruivMZL2WvD/AtdfC67NU7k2XAt3jEpfdE1lXWuE5bXo+Vrt10e6tp0W/yk0XmO7fK+hX/4nI1vN19gu3f9yvrkeKfnfx/VIyeu4jn8T5s2b99+uwnX8m6G/dzLmb75u8Z1mzFh87pW3dQv+AeByIhmNNCxbjKp7T0Z+Ih/E03i2kBOzP0UTHkCfT5/GJzESUaHAXFjBiadXoI0KpvPzkzyJod1kvbwWW1kN3VfOQhcXhqBWIjldcpLu8lqMmUX490zEZbFx5ukVNJ7OA6D9cxOJn3EbgkLEmFnE4ZteouPrUwm7qR/qsABAwm11cGzKUuoPnUMTFUzXj2aiiQxGGxmIy2SjZl86p2d+hORwEfvwjXR8bQqiWoXkcnPmyY8p+5d8ImHc4zcTM1k+RdOcX44mLBClvx5cbhR6DeoQf9xOF8bMQtSBfrgsNs4+/QnG0xcA6P3DGxh6JyG5Jer2Z3D6oVQSX72fyHtGIOo0WAsrODhwllfWnV6dQugNvWW5h/qDKCKIIpbCCk4/9Qkui51u7z+BoVsCWYv/QcGKH9HFhdL/p7dQB8sv5JaCCupP5JA+61M6vDqZ0DG9cFlsZC/6hsQ5d6MK8KHxbCFIEr6dYpAkMJ4rwNAtAYWvDmejGbfZhr2qnobTebR7/BYQoHbvaU7fJzv8vinxdEx9FG18hJx83C1hLawk47F3MZ6+gF/vDvT+8S3sNUacDSZEtQq3w0mj5wCUjq/fT+iYXij99bgsdpz1phY6Vhr0dF3xNEFDUxBEkdqDZzGdLybyrqGIWjVuqx1Ro8JSWMmZGR/RePoCmqhguq+ajV9KPKJageR0Y8otJf2pTwi9sQ/tZtyGqFQgSRLZb35F5W/H6L5yFj4dohHUSiwXyjkw4lkABu5Yim/nOBAErCVVNJ66QPqsFfj36UCnBQ8hKETKfjpE8OAUlAE+WPIrUPrrZRtyujDnlxMysgcKnRpLURWZL6+l+6rZ5KZuIH/lTww/vRKlXoO1uBq304XST49Cr8FWWo3kcHF2/mpiHrqBiAmDEQSB2gMZHL9/KerQALp+NBPfLu1QGXRIkqzv04+9T+PpCwSP6uGtX/G6HZT9sJ/uK2ehDgts9fzIvwwjpMk2FnxNz7XzcDaaQRQ9fbCOvSPmETKqB10WPIgm1B/J5UahUyO5Jap2neL44+8jOVz0+uZFgoZ0kZPn55Rw5slPMGbk0+OLZwkZ0wuQKPr7NjJf+gKADq9OIfSGPrgdTmzltfh1jUcV4Ivb7sRaUoXkdCPZnViKKvHr0g6Xxcb5Rd/Qfs5dqAJ8EX20aIINSG43Ocs2oIkIJGRML5R+elxmK06jRT7dW6dBFeCLraqeojVbyfvwB4JH9SA59VH5JHSXG1GpwFpSRfqclbSffRe62FD5xOZuCeSmbqDil6MM2rkMUasGt0Th2m1kvrAagGHHP0Ed4o/kdmMrq8XZYJLrp9fgqDGC203RV9vRx4cTOXE4Ch8tuN0ISgWHx7+EKsivlb76/7RAPhAFsOSX42q0tNJX/sqfSHnnCRx1RpxGC0ofLYgiznqTt0+5rQ7cNrtsw4WVFK/fRcfX7kcTEYjLbKNm72nOzPyIlA9mEHZzf/mEU7cba3EVpx6V7QkgcuIwUj6YgeSWcDaYvff5dIwhOfVR9PHhKH11WEuqqD+R6+Xs8k0HSXxuIo46Exc+2cyFDzcBEDKmJz1XzUZQKnCZbRybuoy6I1n4JEXRa80c76nwzowjWFe8DoBq1ARUg28EScJdkod992b0zyzDdfYYYlg0ksuJZLMy9GkfJLeboq92kL9qCyAfhjDwp7dQBfriMts4cs8iGo7n4JMU5eXS84u/ofynQ3RfOQtVgC8Npy9w5qmP6f/TAmxlNVjyK2T9efpzU3/r886jRI7rha2qgd9GzUcfG8roH19H4+FiY345DZlFHJ39GQEp7ejx5lSUSlE+XVvAW5a9ppGYyaNx2x1UbjvulWH60yu8eui+ahZhN/UDSaJiy1Evj0ZNHI7SV4vkduOyODg+dRl1B8/J49ejNxE7bRzaqGBZ57/L417Y+L4kPvsXfDrF4DJZEdVKLEVVnHrsfS8HIwoM3boIa1kN6S9+Qa+VT6MO8MFptKKLC0Wp1+KyObBV1uG2OnCZrJx57m/EThklc7uvDqWfDkEUsFXUs2fEs7iMVqLuHkLiM3ehjwkBQaD2wFlOTG3JbUofDfaaRk7cv4yoe0cQMqYXgiiCKCA5XVxYt5PsjzYD4J/Sjl7vPYZvYhSiWonb4cSUV86xpz9F5adjwN+fRanTYK2so3jtNkq/20v3z2bjmxyL2+ZAcrkRBAFrafVlfY7E5ycRP/0WBIWIraKe/SOeJemFe64o+6YxLHhkdwSFrPO0v7xFw/EcYh8eT+JzE1HoNTgbLKTPXkH7OXehDvH/H3FHc65Hktrsl9kLvqb7qmcoWPkTQcO74ZcSj6AQMGYWkbP0H3R8/QE0EYEgCIhKBQgCloIK9g95BlGjYujRj1D5+yBJEqXf7qHy58N0XPAQSl8tglIJIqiDDOxJfgRHTSMJz/6FuGZj7/k3v6Jo9a8ISgU9v55PwMBkEARs5bVIThcui436I1mE3NAHe7W8MHF+0TdUbT9BxF+GkrLsEQSVzB2nHn+f6l2nZd9p4YOy3QUE4mysBJddNmOtPy8vWMau3XsICgxk498/RvQJQlTrQXK3uLY5mvyqJt5I8/CGPimKrh7eyF78Dyp+OujlDRQiSh8t9qoGDox4lk4LH2qTN3q9+xgR43qBKOKoNyE53bidLnSRQQgKEXNhJaa8cvK/3kXfFU8iKEQEhYglt5SD4+bT8fWp8njnr0fpq8Ntc3D0zje9XBE8qgedlzzciuubc3aTDi2Fld56NXG9o85I/ic/XtF/6LL8MXw6xsi+/Jtf0eGlyZx7919E3dIfUa1EVCqo2HOaoD4dUAf4YqtuQGXQ49cxGktpDW6703tYkLO6gaN3vokmKphuH81o5avbqxsIGdVDPljI7sAnMYqsxf8gb8WPJC98kJAxvVAH+6HQyXZfvuUopzz+vU9SFD1WPIlf13gctUZqfj/DGc9vQ498iMJXh9JH7sNHbnutTb7Ja8Y3hjb4xuzhm/rTeeiigxn9+9soNCpOPfo+Dady6b5yFn7d4nFZbLgdLpS+Osw5JZflG11cqHxP9wQATNnFnHnqE3BL9P7mBVl3bjfp8/5G/aFzLZ5vLaxEcrg4dOOLdFr4EGE39UMV6Ie1pBqXUfYlVAG+dFrwUCub/7+G/9yU8P//4D+5KHUdl6Ct05X/DCoqKvj9998v+9ukSZPYsmWL97vVq1eza9euKz5z165d1NTUXLXs119/nZycnDbvX7169VXvvxRr1qzh8ccfx32V3B8mk4lff/3V+7mmpqbFAUJt4ejRo2zcuBGAw4cPU1RU9KfrB3KbZ82axbx585g3b95Vy/2j+PTTT711mjlzJg0NrSM4Zs6cydy5c5k3bx5z587lyJEj/5ay/12oqKhg7ty5V71OM3oMinbtWnznKi2l9pmnMa5aibuqEnd1NQ3vvI3f3OfQ33k3e258kd0jn0NQiERNGESXlydTtS+durRsir7/nYodJ+i29GGq9p5h9+jn2TP2BU7MXknKO4/R4eXJlG0+iL2qnvq0bOyV9TSm51O59Rgho3vy+8DZZDy7ii7L5FMbfTrHEvfozZx97m/siH8AdbCBlPeeQJ8QgcvqwJxTSuPpPAr+9gvdV8qTfZLTReZrX9J4+gJnn/8cR70JJInoyaMJHNKFdo/djMto5beI+8h64yu6LH9MlkVEIO0eGc/BG19k/4h5+HWNp+FkLvsGPYM5rxxRq2bfsLlU7TiJoWs8xx9IJePZVXTy1DX8L8Pw69GePR0e4vhdb2DolUj7F+9DnxDBqfuXcvaZT9FEtDwdvWr3afaNmEdjRgHG86U4ahsp+X4vldtP0GXZIzjqjGS89AUXVvzovSflgxk4ahuxFldR+Vua7MCKIkkv3otPQqRXhl0/nEH+yp/YN2g2vp1icFvt7B86h+wF61D5+7Bv4CxOP/EBzjojB8c8T+X2E8TPvI20SQvY2XEaAYNTCLqhDwDtX72f6m3HsBZW0ng6D1NGAZLDScdljwIQP+duan9PJ+/jzRjPFSGolZx48G0cdUY6vfkAPgmRnHvpC8w5ZdjL61roGKDTgodQhxhIn7WCHe0fQHK7CRqcwt4+T3J+0XoQBLIXfI05u4TkZQ979ewyWSn42xZq9qbjstqpP36e5GUPo0+IwFZSzfa4+0m7600i/zKMDi9PIX/lzxy/fxlVW4+hDJDz/7Sfezea8CCO3beYjHmfoQr0w5RTSvysCXRe8leOT17MvmFziZ06lrJNB9g36Bl8OsXQcDyXg2PmU7k1jZDRvag/ms2RCW8g2Z10+/hJqrafACB52aNIThc1+9Kxltag0Koxny+m/lg2RWu3kbPsW7q88zgho3qQPmsFR+98A9+UeKInj0Zyuqj46TCW/HJq9qZjK6sBAVkGouCt3/5hc4i4cwjJSx8hf+XPbT5fnxDBvoGzOPvsKrqvnI2jxkjeBz+QufAbbGW1siJEgZQlf+XI5CWceOJDBIVI1tJvyf98K7q4MGInjyZ0TE+Ufjp2d32ctLveRNSo6bL8UULG9iJ4RHf2D32Go395i+jJo/HpKE84Ve8+zYERz3Jw1HP4dIwBBLbHTKHh2HmUei0HR86jaN0OQsb08tYx5cMZ5K/8mX1DnkHlp6Poy22Yc8uImToGv67x7Bs4i9x3v8de1cD5BV/LL9VaNaenf4C9oo6IO4fg0zmGzkv+irW4irwPfwC3RObLa3A0WOi+YhY1e8+wb9BslP4+2Erkcbbnl8/htjnYFnEvlb+lEfPAGLSxoYSM6YmoU3Pk1ldIu+tNlP568j7ezOFbXqHuwFkK/7aFwze/TPzM2wgcmkL90SzOzPwIS1GVPCnVhr66/+0ZbBV11P5+hvpj2YgqZZv66pL6KPXHc8j78AeMZwup2ZeOqFaS+dIazDml2D0v+IJSwcGR86jYcoSUdx/HdL6YjDkrsZXWgAQd33yA4BHdufD+RhqOn8dSUImjweLtU4gCnZc+gr2ynvJNB7z3RU8eTcdXp1C17TgNJ3I4Oe1tJAlCRveU6zhvFYnzJlK94yS5H28m8s4hXt13e+8J8lf/ym9xU6lLy6bb+9MBcDSY5Je1vHIazxagiElEjIhF8A9GPeJ2zMtmYV40A0QF2imzcBfmIBiCML3xCLZ/rUZQqfl92FwO3vwKcdNuuFjeBzOwVdSxNeZ+qn9Pp+dn8rhwKZc28cG+QbNx1pno9vFTmLKLUYcY8O/bkfqjWRz19Ocm+eR/u5ffJy/z8la/D57AWlHP71OWUbI1DVGpxJhTRpe5d9FryTT2PbScAyOexVZZ7y1L6aMj/JYBlP90CGtJ9UUZPrvqoh6QJ3rOL/0Wc25ZCx7N++RH6o/n0Hg6n8pf0rzjnm/nGGLuH43xbCHpcz6jMT0fyeUmevJojOcKyV+1BafRivFsgZenmnNwwqM3YcyW80V3fnkyF1b+zOln/4Y2OhhbeR1bYqeS9fZ3OBst7B31POff+Se9Vs1GnxDJwQlvoPDVYi2r5ZfYqbgdTlIW/xUAc34lpuwSTs3+lGPT3sGva0tuaziWza7OjyA5XXT//BnZ7gfPRlArcNab2D9sDjF3DsbPo9+UV+7DabKRu/pX6tPzcdSbKN9xkh5L5fJcJhslPx8hZ+UWct/5Jx1enkz+pz+yK/lR6o5kYa+sx3yhjOrf09v0OTQRgbR7/GYy5v2NbbFTkRxOeq6Ze0XZN41h+oQIjOcK2R47hZr9GXT/bDaBQ1KIum8U9cdz2B57P2ee+tjLbf8T7mjO9Zb8cuyV9XK/hBY21e3jp6jefgLJLeEyWUmfvYJdnR9BFxdG14+e5PjkxZyZ/gG4JQ6OfZ7yHw/Kk5xA0NAUjBn57Iy7n+MTFxBx91CS332CE1OW4LLacTaaMZ8vxW13ok+MBEDnGXt3xt3PsbveJOIvwwAIu2MQhr4dOTBsDmdmfIA2Ophzz/2Nc8+uImRcbwpX/sTBMfM5OGa+d+yMmjiczDfWsS12KtW7T9P9s9mAvNDR5Ou4jFUofEM8/KVA1Bm4fewQPn37DfkrfSCCQoWztrDltZcgxcMb22Lup+b3dHp4eMNZZ+TcS1+Q1wZvGM8WUrxuh7dOl+ONgn/s4dy7/0KhVrJt0BwsZTUotCqOPP4BRRv3c2HtNoy5pcTcPRinycrxZz5jc7sHqTucScc3H0CfEEHmS2twmqw4jVYazxa05Owlf23F9c0521JYSeOZPBozCi7Wy8P11TtOkvfx5iv6D90+m4UmPIjtMVM498LndHrzQdmmXG723r2AHWNeYPuYF4j9y1BKtx5j6+A5WIqrqTudh6POxNEnP0EQBVxWO9tGPMepR98D2vbV1WH+BA3uwu8DZ5P5yloEUfTKPmRMT/QJkewdOBvzhXJsFXWYPPwYM3m0l+ftdSYqfjlK7oebcNaZiPb8JmrVNJ7Jk/3Cu9+i26dPtck30W3wzYXL8E3XN6biMlkx5pR67GMy+St/wlZaS/3xXByV9WyPm0rxN7vb5Jume5xGC/aqBmxlNVR5/P8u7z2BtaSabXFTyV78D7os/muz59dQ+fMRitZu49CNL3pkE4Epu5jsxd/gbDCRs+xbOrwyxcsd13EdfxbXJyX/H0ZlZeVlJyUB/P39+fnnn3E6//h2nl27dlFbW/vvqN4fhtvt5vDhw4SEhHD27NkrXmsymdi6dav3c1BQ0FUnw/r27cuECRMAOHLkyDVPSgI8/fTTpKamkpqa+ocm4f4InnjiCWJiYq563WuvveYtd82aNf+Wsv/TsO3cgWbw0BbfOTPSkYxGNEOGYtm8CTE0FOfZDAQfH1CpUGjVCAoRhU6NrayWkCEpqAN9Kfx2L0Xf7sHQpR0qg7yi2wSlXoMkyU6utbiKurRsXFY7bqeL2v1nCRrWFbfFjjosgPq08ygNetRhAfh0iEZUKyn7/nckl5uqbccJGdeH0g170MWGcOG9f6I0+FDx82HUwX6owwKwV9TReDqPoKEplH63F1N2MbVHsgi7qS+xD45DUIreyMiCz7YgqpT4dokDQFAoED3t04QGUPHLUQD5ryDIEXK+WmzltYSN7+upqw/qsACCRvXAZbHJjs+JHAS1Ct8u7SjbsIe6g2epP5CBIIqe6E4Z1btPIbncBA9NwWm0YCurpeTbPRhSZBkKokjDiVwkx8VtPP69Ein44jcEhYKCNb+hCvFHFeCDT2IUJRv2AFCfdh6VQU/toUx5ZdhXi8oTzRM6tjcl6+UT3mt/P+Otf+DAzrjtTuoOnMVttlN/IIOYv46XC5Uk/Ad1wdVgpuFoFuacEgSFAmWgHxH3jsSUVUzDYTliJHBgZxpO5KCJCKLk2z2E3tiXkg17CB3fl4LVv6A06LEUVnl1rPDVETgoGV1sKBWbDyI5XLgtdtwuNy6jBZ+kaK9t2CrrvPW1V9R5Iu58KPlmJ41n8/Hr0g6lwQef5FgaTuZ6ZJGN0uBD8PBuVGw+SN3Bs5T+c5/XPsMnDKZs4z5qdp+i5KsdiCqlHDmXEo/5QjmW/AokhwtRpURUy4dP2EprCBzY2dPeZNwWGyUb9sj24O8DooC1SG5jyNieXnn7pbRDcrtBpaT+aDahN/VDadAj6tQofLRUbD5IfVo2bpud8DsGYa+ow7dzLM4Gs9zGM3koNGpUgX6EjOnZon5lG/cTODBZlqFEq+eXemxDHeaPoFbScFJexCr8+zYUeg2CQiSgdxLmC2VY8iuo3HECQalAVKuoS8vGXlVP+E19CR/fl8K/bcFZb6I+LRtBFNFEhxB9/xhMnnvrD2Xisti8L6Q1HjsHOSLYfEF24M8v+QZloC/qsAAMXePliTW1kvq0bI/9nsO/dxLGs4VyJCtgr26UX7yAwr/J9hR+5xBZblY7FT8dRumnp3LbMWKn3Yj5Qjkui52AAZ2p3HacwMEpmHNKUAX5UbX9OKE39aXu4FlUwXK0oj4+HEthBYJCpOiL3xBEAVGrInR8P+wVdV6baqqfvaKO/E9/JPSmfrhMVjkaxOGidMMeyjfuB7eEoFQS0K9TK335dYkn/5PNSBJU7ziJKsSANiaktb6USuqOZAKQ9+FGAgcm46w3Ezq+H4Wrf0Fp8EEbHeTlF3tNI4JKiX+vJMo37qds434cdUZCb+yHtayWwEHJ8n2+OqzFld4+1W7GbTiqG1D66Wk8k3fxvpv6IUkQOCiZ0g17UBr0IIDL0y8DBiYjud0Ys4rA5aZs437Cx/cF5OjAxox8r9wUvlpZznFh2KsbsFfWY6+ox1WUi7L7IJlvFApQqUEUESPjcGWeAK0eV/YpAFzpRxAUSjRhAfILYXYxWs+Cj3+vRC58Ike55H2yGXWIAU1YAPaqhhZcGjQ0hYrNBwGo3H6cwKEpFK/bgTo0AGeDmdINe2T7VipQBcpjS9XBc9hrLx6CENSzPZkrfqR892kyP/4RTYiBhpxSgvt3pPjnI1iK5QPNAvp19JaFKKDQayhetwOFj7bZuJft1QOAb3IsZZsPAbTgUW10MAUeu6/Zl47SR+MdK+vSsgkclEz5Dweo3X8WR52RsJv6YsouwdCjPbhcVP52nPq08552yX1PGxlE2LheFK6TeSpkaAplmw8R9+A4TDml8o4GIO/Tn1H6aNGEBVCblo02Mohij50q1CqQJLSRQdgq6/HrKPtQdUezCBrQibLNh6hNywZBIPSmfl5uK92wB5fJSuOZPNTB/lT8mib3+XNFiFqZ64o2HiDixj5NQxH+XduhDvSl5kgWDeeK8Pf4HGGeMbgx86JPGTQ0hfLNh3CZbbgdTiRP9KEuJrRNnwNAoVVTteOEHClZWY9vl3ZXlH3TGKaNDpb7s8NF3vv/QhViIO6xm7GV1VD6j10AVO848W/hjuZcDwJul1vul+BtlzrMHwBLUSUuowW/rvFUbD6Iy2TFUlgBooglv4KQcX2o2naM0PH9CBzQGcnhRB0WQOj4fpR+I9e78fQFBJUCe2Ud6hADlgvluK12Gk/m4jJbCR7dEwCfDlHesbehmU3r2oXhttiwFVURMq43LpOVgIGdaUjLRtSqUTTzF5tg6BZP8VfbAcj/7Gd5nFIrCR3f1+vrSE4bgiCCd8utQN9e3fE3+IEAgkKF29p4mWsvwr9XIvnNeEMVYpC59Aq8kffhRgL6y35A6Ph+l+WN6oPnCOrTAXu9fGCTf5d24JZoOFtIwTd7iBzfl9q082iCDGiC/Cj5sanf7yb0xn6UbthDxF1DcZmsuC023BabV67+vZMwXyhvzfXNONvZYKauyW/z1Kv9cxNxVDdQf/y8l7Mv5z+oAnwp27gPAEdtI4IgYK+RgzVcZptMayoFKj89lXvTATi/6hdCBiVjrawjfFQPCr/fh0KrRuuRKdCmry4oFLg9vkLVjpNeHwQgvJnedTEhsr+gECn5dg/hN8njjb2qAUNKOxozCi/K8KZ+cr/WaSj/4QAgj0Xq0IA2+aa4Gd/g4RtVoC+1R7JobMY3sfeMQBXgQ+2JXJwmq9c+yj28LTmc3rb4JEVdlm+Ch3fDp0M0Jet3Yi2pwS+lnfx7qD91R7K8smq6tun5ZT/s97YtdLxsJ5IE9vJa2SeICZEjOz3ccR3X8Wdxffv2/zIcPXqUf/7znzidTvz8/HjqqacICAggIyPDOxElCAJvvPEGX3/9NUVFRcybN48RI0Zw6623tniWwWCgU6dO7Nq1i7Fjx7b4LS8vj1WrVmGz2QgPD2f69OmcOXOGnJwcPvjgA9RqNQsXLmTTpk2kpaVht9vp2LEjjz32GILn1Mq9e/eyZs0aLBYL06dPJykpqUUZDQ0NfPbZZ1RXy47ygw8+SOfOnVu1OT09nbi4OAYNGsS+fftISUkBoK6ujlWrVnnzSj7yyCNs2bKFsrIy5s2bR/fu3bnxxhtZunQpy5cv58UXX2T69OnExsYCcmTjAw88QEFBATk5OQwdOpSjR4+SkZHB999/z9y5c3n33XdZunQpAKWlpbz33nvez38UH3/8MWq1mpKSEiorK5kxYwa7du0iOzubpKQkZs6cCcCqVavIycnBbrczcOBAJk2a5K3n1KlTSUxM/EPlmc1mfHwunrr2448/snOn7NyPHj2aW265hYqKCq9cADZt2oTVamXSpEm8/vrrJCUlkZ6ejtls5oknniA5ORm3281XX33FyZMnEQSBMWPGcNNNN5Gbm8vatWuxWq0YDAZmzJhBYGAgubm5rFixArVa3aZe24K7shJlcnKbv4khISiTkrAflgdAd1kZjvPZjE37CJfVTuWuU9SfzsPRYEIbHoi1pBpLaTXayCAspTVoI4MI7JNE8ov3og7x5/SMD0leNA1jRgFJz9+DraIWpZ+OkLE90YT6Yy2vRRsZhL2iDqvnfltpDYJCRGnQ47La8evRHoVO3gbrMtvQxoRiLa0m4u5hIIre+1VBfjgbzGiigvHrGk/WgvXETh2DO9RfntC5oTd9u8SR9cZXuMxW/Lq0o/S7veSt+JHhxz6Wt0LaHVTvPOkRhoggyv3Mr2s76o5ke6MebaXVaCKDUPn7UPb9XgYfW4HbYvduk7MWV12Ut9OFJjIIY8XF6FtVkB+OBjOGlDgK/74da0kNmsggrKXyX5vHGWm6Frcb45l88lb8SM81c1Bo1UhONyBh9bwEq4L8cNudaMICkIJ8sVU14N8riQHblqAO8qOs6QUZENVKBm5fCgrRO9kD8jZh/36dADj/yhf0+W0ZiAI+XdqRduPzdH5vBgqDnpjHb+X4LS8TO+M2FHoNLrMNv5R46o/JjpfKX4+1WLYLa3G1V7dNfyWnC0edEVWgH/1/XUTjqQsoDXqUnsmLwKEpqIJ8ibhjEIdvfhl9YqT3PmeDGU1EIG6HC327CJyNZqyl1egTIgga1pWBO5fRcDIXR20jCp3GOzFmq6hFUMnDrSrQF1P2xRPlXWYrUZOGU3vwLEq91itPp8mKJjwQgOyF6+nzjxcZfuxjVMF+GDOLsBZXy1uIfbSYL5Sh9NXhP7IblvwK7JX1CCoFzgYz1pJqir74zRsd6ts5FnNeGQqN2ls/a3E12mj5pHVNZCAKnRq3w4Vf1wTMeeUodGp8OsZiK7l4iruz3oTb6ZS3V72ylt4bXvY+33S+GGtxNaJeQ/yTd8gvwM2i4G3ldajD/NFGBGEtuWhDLrPc5oC+HajYdpy4qWOQnC7Ki5ufHi/RcOw82qhgbM1s3V5Vjz6+5SndqiA/BIVIzd4zcjtL5KgObWQQhh7tMZ0vQbI7vfarDQtAExGEuaACQ/cEJIcLQa3w6g7AWlqNLjYMVYgfpvMl3u/cVgfarqHYSqrJX/EjA35bgtvhRFCIHBg+l/DbB6Hw0xP/5B0cm7iAqPtGIeo1SA4njloTw0+tROEjy12p16KJDMRtc9Ll/ekIgOSW5Bes0hqsJbIta2NDUYcEYKuo9/ZFa2k1mnD5pfxSfYGcBqFJXwqtmvbPTcJ4tsCrr4TZd+K22eVtgh6ZKXx12Kvq0UQGevpUtbx1G0GeYLqpH6Jaib2iDsnlxlZSjT4xEpW/nvMLv6bL8sfxTY5FafCh5OtdxD1+M7qECKInj6I+LZvgkT3ALWErr/b2t1OPvMuA35bgmxwrp0o4X4zSoPfe56hplCf6K+qxltTg3zsJVZAftoo6Or08mU6vTJG3cDfKL+a6dmFoIoIoWrcD/56JSBYTgn8wUn019u3/xPettUgOB7jd2L77DJ831yCZLvKmu64KTWQQokaFoWs8dcfOowryQ3K7sRRWtbCvS3lU1GtwNpi9/S1m6licdSZwS4gaFQqduoX+lL46tJFBUHVxQlId5IvkdmMuksuylNaAJBF/z3DstUZU/j6M+P4ltAY9klvyluXXLQFng9lbls1jO/K4V92C22jig5KaNnk0+r4R3u+M5wpJeuk+nEYrglpJyNiemM6XyPVG7mOIIvbKek+7arztavfUHZx982t5S65KgaPBhORy45MYgdJPjzYigIH/epWzb3zl5e3gwck46oxySgq7E0edEV1cKEN3LaNmfwY+7SO9fd7hkXXs5FHU7j2Nb3Kcl9usxdVoY0Px65ogb692ONFEBGErqUZQit6xIrC37M+eW/4dwza+RuxfhuI0Wjn44Nv0Wv4o1oo6om4bgMrfh/gHxuCoN2M6mnlRz6JA8LCuKPQa8j7+Ed/OMW36HJbCShx1RoYd+RC3xU7t4XP4dYm7ouybxjBNVDDt595N0JAULny8CSR5MgJBIOGZu4h5YBy57/7Ty23/E+5ozvUDti1BUIp0eG0qpvPFqAw+6BIiiH/yDhoz8lH66nAaLV5ZaGND0UaH4JnRRBMZSOPpPAw9E7FX1uNoNKONDJL1U1pD/+1L0SVEyONXcbW8ACAIcuS+KCA53ag9Y6PCV0fQsK7037mMxpO52Cvr0EQGYc4pxWW0MvTUSlSBPlTtOClvgQZcjWai7h9N6M39aDiZS+ZrXyEoxBZ91C85Tt4CbHd69dAEye1CUCiQnHbcljqUQXEozHJaEgSgWV7Xpmubo8mvupQ3mmyjCYpLeMNaUoM6zB/J4fKO023yRmUj2lB/JKcTdZAfjgYTlpJqdJGB8vgVGUi7+0bScLaA0KEpjNy6EGt5LYWfbPb2+6BhXTm/+Bti/3ojolbt5QpNRBCO6gZvvZq4vjlnIwr4dmnH4RtfoMt7T6A0+BA1cTi1+9Iva1PN/QfJ4cKUXez1H5yNZtSh/pBfCaLA6K0L8U2IwGm0UpOW7eHDalT+emw1DehjgrHXmdCE+DP0u5fI/2AjpRv2emXf3FdvWvhvQhNPUSHbkaW42ssp9sp61GH+Xp+5Od802XZT/wIQlCLtpt9KzANjKfpym2cRoDXfWC7hm6GX4ZukmbfgqDVSfSiX8DE9Ufhqm9mHROCAzghqJdFTx8g22wbfNC3EWjKLsFXW47bavZynNOiIuGMQ4Tf3B1GQF9/CA7321+HV+9HHRxA9dYyXS7NeWUuvb15EHWKg/XOTyF22QV6Q+v8DuP+P5vX9b+J6pOT/MnTu3JmFCxeybNkyBg8ezKZNcp6kTZs28fDDD5Oamsqbb76JWq1m8uTJJCcnk5qa2mpCsgkTJkzgxx9/bLUt+qOPPmLKlCm8/fbbxMXF8d133zFw4EASExO90YBqtZrx48ezePFili9fjt1uJy0tzfsMq9XKggULePjhh1mxYkWrstesWcOtt97K4sWLmTt3LitXrmyzjvv27WPIkCH079+ftLQ0b2TnmjVr6NKlC6mpqSxdupTY2FgmT55MREQEqamprba/Dx48mAMH5FWp2tpaamtrad/+Ijl26tSJvn37MnXqVFJTU4mIiECv15OXlwfAzp07GTly5BW0Ax988IF3+/aXX37p/d5kMvHqq6/y4IMPsnTpUm699VaWL19OQUGB9/n33XcfS5Ys4e233yYjI4P8/PwrlnUp3njjDebOncvrr7/OvffeC0Bubi47d+5k4cKFLFy4kO3bt3PhwoWrPsvtdrN48WIefPBBvvvuOwC2bdtGRUUFy5Yt4+2332bYsGE4nU4+//xz5s6dy9KlSxk1ahTr168H4JNPPmHatGksXLjwT7XjcjwuGvxRDxyMcZXHThQK1N17sL3/0/zWYwZKvYbI2wbIvwnNEpQ3HWgjSZRtOcrOYc9yZNpyEp6+AwBTdgl5H23C0C0BTZi/vM3Me4vU7DES5gulOOpM9P72ZXqvfxFzVpG3wo0ZBYTd0h//nkkodGqQpIv3C3Kdeq5+hsxX1sqTMJKEqFQgiAJ5H28m68119Fg121OWG6W/D2Hj+7C331PsHzkPBIHIuy9GkUpAwuwJ4MnJ2EJwkoSgUhIwIJkD/Wayr8fjCKKIKsS/DXlfInABVAE+IEHVrlOtZHjptQAKXy1h4/tw+NZXPdGZKq9T1vy6pjb7do7FUdvIobHzkVzuFu0y55dzfMoSzNnFcpRfG3WNeugGzFlFGE/lUrz6Zzq/K2/B1EQEUf79XlxmeZVYUMvRS5mvrMVltLRuu/exkvevoFTg26UdzkYzh8bOx2W2oo0N9YrXnFOK8WwhVdtPEOuJ3JSaXjaQo1uTXriH3Le/azbpWMepx97j4OjnsZXXoo0Lp5Whe2XbMrm+qJHzRNYdymwlz6ZnRE4chq28jj29Z2LKKvZOviXOmyhPQrvdaKKDcZmsOBstlz6EsFsHkPv2d5jOl5D16lp8O8W2IaSLhQsKkaQX7iHrlbVILldb1W7xOeahcS2e79elnbd+BSt/AqTW3V5q+YymLu3fI0GeiPz5SCt7DBySgjoikIK/bWldH1qbb9zjtyBJUNNk5x5o48Lw6RBF/sebW7RF1nPTh2YNveTB2uhgcLmx5JW3WXjMQ+MwZRVR+Lct1B06S5d3n5C/nzqGgpU/eaM9BABRRHJL7OnxBIdvfRVRpUAdEQgI5L7zHQdHzuP41GUIokjwmF4t6tFj9RxMWUXgboNUL/2qDX25LHYKVvzYQl9Fa7d5bm+LqC8+JGf592ijgkj5aGaLCfhLEXZTP0xZRZz66zuYc0tJmHOXVxZVvx1r8z5JkrwyPPXXd1rYlPc+SbqkjnIfVfrpOPfq39ndeyY5y7/z8lTEHYMxnitsEQUOEuh8UXYbiOm1abiyT+EuL0TZt+0D2USNip6rn+FcE99c7pyMS+yl+WUh43rjqG3EZbU3+7X1g1qdQSm0vkZQKZBcLowXygnsnsDv97/NqcfeQxXgg759JCHjesvRM/amSRKh1bObc9uVoIsNxe10YausR5IkTNklFK7+FW1EIH3WvyCPq05363q3bBX+/TvJ0WCnmvyUi4WLSoWcg7W0lrNvrqP3KnlLq3/3eGInj8KYLS8CKA1yjty6I1kcuXcxok6D0k/fQkxBQ7oQO3kUF97/V7M6ySkXeqyeQ9YrawHJM5F0sQ7SJWNh3L0jsFc3Uvl7Ojmf/0rKq1OQJAmfuDAKNuzh1z5Pkff37VQfzqTrhzMvNtUtUX88B0tRFf69E72R8pfKvqkte/s9xe4e01HoNHL+1SvIvmkMk5wuMmZ/istsJfahG+QWKkRElYKzz64i682v6PLu463Khf8Zd5hzy7AWVbfqlwUrf5Jzejc7Nkmh19Bj9RzKNx1soQcAffsI7y4S+TcB3BKHxzzPvp7TUejU8sS1RoVf13ZU/HS4WR3lZ9mKqzn92Hsc9oy9+oRIkCT0CZFIksTvPZ6g5vd0/PskofCTdWArreHUg6kcGD0fW3kdnd64v0UbfTrFkDBrQotF01YikgBBRFD74KwpwFVXLNe/jcOpWnWJy/S3P3TubPNx6Uq80WTTbbjK6iA/3E4XuZ9vxVxYyc4xL5C7eispntRC/v064rY7MXu2CCM1e3YbPNT0WxNnN566QOHqLd5xTxsRSN3Bc57F7GbV9+BS/0Hp0dNF/6FZu9wSO8a+yPbR81FolBg6t95lJigUBHZPoD4jn5MvfkH7OXeh9yxaXOqrS253a1ft0i+EFj+2FGabfoj8W92RLDKe+ZRjkxcTO+1GeXHzT/BN7ue/0vXVKbI9x4Uhudykv/H1JTYg4/Ctr1F/IgdbeR1x025AFejb8vme/weP7C7n2fQs1jW/Rh0WSMHqX9jTeyaZr/4dn/YR3muO3PoqxycvwVJYQey0G1EFyjs9Yh4aR9ara6k7kknBih+JeWhca4Fcx3X8QVyPlPxfhpqaGt577z1qa2txOp2EhYUB8mTl3//+d4YOHcqAAQMIDg7+Q88LCwsjKSmpxTZvs9mMyWSiS5cuAIwYMYJ33323zfvPnDnDpk2bsNlsGI1GYmNj6dtXDlsfOlSeaOjSpYv3mc1x+vTpFlulzWYzFosFne7itgmn08nx48d58MEH0el0dOjQgVOnTtG7d2/OnDnDk08+CYAoiuj1eoxGI5fD4MGDeeutt5g0aRIHDhxg4MCBV5XP6NGj2blzJw8++CAHDhxg0aIrn6z39NNPtxnR2KdPHwRBIC4uDn9/f+Li5JX52NhYKioqiI+PZ//+/Wzfvh2Xy0VtbS1FRUW0uyS/4pXw2muvYTAYKCsr46233iIlJYVz587Rv39/tFp5pa9///6cPXvWq6PLoX///gC0b9/eG4l66tQpbrjhBhSeVV1fX18KCgooLCzkrbfeAuTJzMDAwFY2NHz4cE6cONFmWdXV1aSmpgLwclJ73NUXo5t0d0xAe/OtCBoNYlAwpr+vQfLk1FREx2A/dQJ7tbwVxtFoofPzk1Aa9FTvP4s2KhjJ5cZaVos+NhRrU546oObgOXTRIahCDAzasUSemPg9HW1sKI46E7ayGvTtwr257bSRQdjKanFUNyKIAiXf7CR68mhCxvbGZbGhjQ7GfL6E2v3ptH92IqUb9hJ1zwjv/c56M9qoYLK/2ErFz0fo+NoUdDGhANirG/DtEE3RF78huSUUei3Gs4UED++KuaASh6d9SBIB/TtR+v3v4JYPyAgd15vKbcfQJ0Ri9GxJ1EQGy+UKAq5GC2G3Dybq/jEo/fU46o1oo0OoR57gEpWKi/n7gLhpN5Dw5O2oAnwp/nYPuuhgOTKorFY+gMNzrX+vRPy6tiPqL0NBFAkZ3RNzQaWc6FuA8p8OE/vgWG90naO6UY6UqqwHpxNHVT1mz4RNY0YBfikX7VzrqX/lb8fw79vxoi3EhSGolPTdnopPchyl63egiwvHcqGM2Bm3Yy+vQ2nQEz1tPNEP3oDS3wfRk3BfExnEwO1LvJEF2uhgeWU4Otir26a/SBK2Enn1e+COpSh0GhRaNTZPRI+ttAZDtwRKvt1N1/dnICgVBI/sQcQdg9DGhiJqVNTsS8d4rsArt/rj5+XVcUmi+KsdxE+/DZfZhqAQ5Txr945CVMkRoo46o/ewjchJwxE1as6+8DmiQkQTdVGeSh8ttvI6ACJuH4S1uIqB25egjQpG4aNFGx2Mf+8kOTJGFGU/VxCQ7A4C+ndCVCnl8t1uDD0TKfzbFmxltZRvOkjXj5/ErVZ666eNDsZtczJw+1K5DgJUbTtOxc+HSXrpPgSFiCmzkKChXb36Uhp8EJXyMyInjeD4fYtaPD9q8ijCbx+E+Mh4WYbDuxM0IBmHzYkmPEA+dKa0Bq2nzfbqRnkLUEQgh/6yAENKO6xltV49+naJo/uq2YhKBZ0XTsOcVy5PJnugDvHHki+nP4iZdgPxT94hR5c5XfJ1hzPRRgUhiAIdXr6P6t2nERRCC/u1VdYjqpXyVt/KelSBvkiehPlN8O0YA0qRkg178O+V5LVpUadG6aMl8PZB8nbZ9TvRJURSe+CcvEDilvDpGEPggM50XvYookZF+zl3gyhgyStDcrrkKGS3hCYsAJsnHyiAtbASBHkyFeRJCm1sKM4GM6JGhTEj39sXtZHBCEolloIKgkf3JGbaDcTcP0aONBEEtLGhXn0hyFt1E5+f5LWn8FsHIGrVRE0cgahSEP/k7biMFkSlEpu3TwVTfyQLe3UjaXe/ReDAZIJH9UBp0BP78I0kzLrTG6kbPKYXZd/tRRsdjKhSoosNwVZWh0KvRTesq9yPNWoSZt1J7aFz2MpqsJXVEjlpBMazBXT95Cn5gB0/PZrwICSnG92wrqjDAoiYMATJ5ab20Dnq07LlfuOn96bBaEzPR9TIW/F00cH4JEZh6J4gH5SgAOe54yg798RdXYZkbEDRoTuCzgdFYgpIblRj/4K7tADnqQOIASF0mD+J0u9/RxMeyODtSwAQRBFdbAh1HvtCoAXngrzlUGnQyykL+ncieFRPVP56en/7MoJSjrBqoT+F6H1Gu4lD8Y0PZ/g3LyCIIvqYEKoPZ5EwZTSiQsHROauIvX0g9ppGXBabdyKh97cvIWrVKH11CAqBbp7DMpS+2mbjXrB33FMa9ETeMxxdfDh9v3+5BY9G3j0ETUQgRycuoM/6F7z3F6zaQvtn7uTo3W+R+PwkeRFOIXp5CrdbtjvkMVZQiOjjwwi7sTejxvRE1KpQ+eoQVEqG7ViCNjqExrMFKH201B/PQXJLGLrFEzSgM+a8cixFlWijg9GEB4AgoA71x1pcTf2xbG9ONnt1I+ogP7q98zhH71uCLsjHW19beS1dPpiOgED7uXcjKBQIahW20mI0UcFeefiN7ImlrJaEaeOIv28UkiRhLZfzyQXMvI3qw1n4xIcTP3k08feOROWJTgU5GrXJ57AWVeFstFCzL4OQ0T3Rhge28jkCB3QCQSBiwmCiJ4+Sdxt4OLkt2QeP7E7U3UPBE2igjQ2lfPMhkl6eDAJYiqtwm2Sfpexf+5GcLkS1yju+/RnuaM71Cq3ae0Bb5W/H5HI9XK8JD8TtdNHhlSloIoMw9EgElxtBraT7mrmUfv87LpOF8NsGesdYfWIkuthQyn7YT/TUMdjKar38Ug8Xoyw9fpTSoJfbCCj89ITdNpDcJf/AkleONjKIekmi5KsdtJt+G7ayWsJu7Y8mMoh+vy6i4UQOuvhw+WAdQBXiL+f0lSSKvtpB76+e8/YBTUwIPdfM5cL7Gwm7RfaTm8agJgiiAtwuBJUO3A5EjS9RSd358MMPuTgxaWtxLUDstBuIvl/ON8if5A3J5faMXyLa+BDUYQGtdKcK8KXrhzNJdrpoPF+CT0IE9upGVAYfiJKwltWS8NBYFBoVaTM/xmWxo/TT0/6vN9Bu8kg0UcHYqxsI6N8JVZAfPdbMRRngGQNdLmxltYhqJapgg7demqhg3FY7gkIkdtqNOOpNGDPysVwoI37GbdjK61D6+xA0vCtKP728QOKWqD10roX/UPzVdnQxofLYoVDg0yEav67xhN86AKW/D8EjuhM0pCsum4Pcz7diyq9AkiD5uYn4xIWi1GtwNJhRaGRbb8wqJmbCIBqziqk9eA6/lDjMuaWyrx4Tgl2rov3cu+U+6tkKDXKuXL/kWNxOF5XbjqOLDqbucKYnvZEgRx1HBXl15ahuRGXQeycam/9mySsnavIoDN0SUIf6I6qVbfKNYWRPWTfTxtHOwzc2D9/4z7yNmsNZBMeHo40IZOim1+RdVIKA38IHEZSKS/jGTOXPRwge1aMV3wSP7E67x25G6Senfwjo3wlRo8JRZ0JUKVEH+3m3XZdvOkj3lU/La30KEVt5Lf59O8h8ezRLfn50MJGTRpD50hckvXgfJd/uIWHO3V6/9Tqu48/ieqTk/zJ8/vnnjB8/nuXLl/PYY4/hcDgAOeLxiSeewG6389JLL1FcXHyVJ13EnXfeyQ8//PDHVuGawW63s3r1aubMmcPy5csZM2YMdnvrU+SaIFyygiZJEgsXLvTmYFy5cmWLCUmAEydOYDabefbZZ5k5cybnzp27Yp7MKyEoKAg/Pz/y8/PZv38/Q4YMueo9AwYM4MSJE6SlpZGQkICfn981la1SyS8+giB4/9/02e12U1FRwebNm3nllVd4++236d27t1e3fxYRERH4+/tTVFR0WZ0qFIoW0bGXltVUR1EUr3q4UExMjFeHy5cv5+WXX5ZX6y+zYnopgoODWbJkCUuWLEEzajS2/fu8v1l+2Ej9Ky+CKGL6ci3qPnK+EmVyFySjEVX7RDkq0YPM5d9TtuUItppGYicNI2bScBoyCnA0mr3J0gH8u8UjqJRUbTvBhQ9+4Ng9ixCUChRaFeE396Nqx0lEnRp7RR3+fZJwNpq922bqjsov2ycekLcPl/94mMiJw6k5kEHsw+NxNppJmH0ntvJa7z0p7z6OpajSu7Ku8NGSveBrst5ch6WgkogJg9G3j0Rp8MHtcGLMkLdLBvROQvS0z1FrRNTKegm7qS+iVs3ZF9ZQ+UsaoWN7yblo+iTh8tS1Zvtx/Hq0p/SbnWQ+t0rO4/P7GSImDgfAt2s8ktvdYjuQOa8cl8lKxdY07BV1RE0cTtSk4TRk5ONoNHu3HNYfzyHv0585OGY+DSdyCRndk4DeSSQ8dQeO6kb8e7Sn9uA5ojxl+fdJwtlgIXBAJ3liUhCoT5Nz07hMFm/uqbBbB3hl7XY4EUQB/4GdEfVq/Ad1IXfBOo6OmYc5pwRrXhkKfz0xj9+CrawWyeXCdK6Qg32mc7DfTKxFldSlZVPxSxqO6gYOjplPzd4zVP6aRtTE4VT+mkacR1+62BBvufbKeqwl1dQdzuTCBz/IL0xmG6JSlBN355Qg6tQE9OmIvbIeZ6OZvA82cnDM89hKa7BV1KEO8iNq0ggaM/JxNpqp3nmSSI8s4h67CafZSs3eM4R5XsIUeg22ynoOjnme8o37iZgwhOBRPUh68T45T9bxHPnkzfYRaONCEVQK3M0inCSHi6qdpzg4Zj75n/6EZHcQNXE4WW9+hTm3lMZTueQu/yfZb3zFyb++gzmnhJp9Z6g7nIkgithKa4l/egKVvxwlaFhXrJ4DDcJuG4h/nw6IWvX/j73zjq+qWvr+9/STk957IHQIvSi9BQQRvWLvFQWlSQexYAFEEBXpCFx7byCgKL0FCDUklPTek9P7Ofv9YyeHHAKoufe59/F587sfP9ycvdeetdbMmpm99qwZCjbsICV5rhjx5HChDPEnsFdbBJd4VLB6z1mv/kXd2Z/aYxeJuL0vtrLGz1dFBLG31eOk3vka5twy7GU15L7/A7qz2TiNVgSXG93pbHxbReGTEE74iB5I5TIKP9+H22In7r7BlP+SSvmvJ4l9dATdNs8kc9EXGNLzOTpkFsWf7cG3rj+BN7dH5qOi7DvRdljq5Pxg78noz+TQ4vnbAWhZ98KT+fpnFH+628OzwF5t6+S3g1g5uV0sujNiDkxlaIAn2i7+mVuRB/hyacE/CezeGk2rKMLH9MFptBA+oicX5m/GXqPHnF+BpbCC8BE9sFfqxI2fWgMV21I41GcK+au3oj1xicw3P8dSVEXkP/qL/ZtyJwgCupOZVP52ipi6hPmBN7VHcLqR1EWtdnp3ArrTWRzs/hzpU1Yj8/Mh+t7BHn4JTifaE5fRtIqiavdpjo1+EXuVHkNGPi2eF1/a27z8MI5qA37t47AWVRF972BS/7GwrhiViarfT5H55udUbD9O9YE05IEaKn9N9ehA/84txTVVqSPslp4Idie601k4tCbsVXrPWkQQsBRUEP/0aPGDQGktToOZE2Ne4mDPSdgqtJjzyqjaewaf+HAUwX5U/pKKrayWqt9OYbpcxOWFn2Cv1CLTKDkx5iXOjn8Xt8NFyZd7yVm1VcwP++vJOn1jpfXMuwFoNe1Oz0vZ0VtexFZRS/FX+6k9fhnBYsS+9Z+4ayqRJXYAhQrTvAdwpu7F9t16XJlpCFVl4oZky/bg648hPZ+89Tso2LKLI8nzOFKnHxPr5ev528UcpA10bj1qD2cQcXtfshZ9QeWO41x6+WNO3fcm+jNZWEuqvfjn0Bo9ejv/m0MY88r5feSL1J7Npf1zY4kc1pW2z4zGUlaLuaCSkl9PEnZzezFKzkeJ22KnYPOvHOj8LLWH0zHnlpE24X3MOSW47c46u9fWy+7VHM7AWWvEklfupUetpTVE3zcE0+ViVOGBXm2UYQHUHM4g7rERRI7pgyLEn8JNv5KSPE+s5iqTET6yB4G92njGdWnBR+zpMZm9faZyesJKqg6nU77zBFkrf+Li65+jCgtAIpfh2yoKub8PMh8lKeNe58CgmZTvTCX23sFYiqvFqtZyGbYKLdH/6E9tqniMUx0bikQuo+ir/ZhySom5bwiVdZvUPi0iweHiYPfnuDDnQ+xVOiJG9UJ/Ohu/DvG4bXYctQbi7uxH2a6T5G75DWN2KTXHL2GvMdJ6whhcFjv6jHwMF4vYP/oldvWZRvbGXyj89hAuk42q389QsHkXqeNeF/PTKWSEDu6C4VLhNX0Oa3E1gt2J02AmJXkeTr0ZQ1rudec+b+VPHBkyG92pLIyXimjx/O2EDOqMMjQAR7WBip+O4jRZiL53MJpW0cg04hHP4Js7/GXd0VDX1xzOIHflT5iyS8UNFrmUkEGdsVfqxIJcY14ibeJKDOfzKFi/ndz3f8BRY0BwuSlYv13cqBQE1AnhYj7JW3phyixBHRPqmYuaI+nEPDgMgKB+HZBIpch81ehPZmIrrcFeoeXUXa+By8XZR5Zir9RRm3LB4/PEP3srLrMVe4WW8p+OIjhdnHtyOdUHzuETJ+aQDujVFrfF5pHhiDF9MFwU8wFqj1/iph9fJXPRF/h3aemRm/q1ACCRqxAENwgucDuRyNW4rQZKss4xZcpkBIcFqdq/8b1A4ZZdnuI6Xnbp+dtxVBu8fLWr9QZAzH1DKPl6P5a88mvyzlJYwdEhs9g74kUq9p1DGSj6XbqMApBKCUxKoNVTt3Bp5U+4LHZU4YFUHcnAVm3g9OxNuG0OKnemIlXISXv2PTHfc24Z+vO5mLJKsFdoPX6K7nQWkXf2J+rO/iiC/Sjc9Cum7FLy12xD5udDQgO/zXihgIPdxcI+JV/tI3fVT/jEh3v5D5rW0aLPvPATbBVaou4cQOo/FpLz7ve4zDYK1m0n60NxnQFI1QpcFhvG3DL2jHiRioPplP16EnV4EJVHLxA5ojsOgwWHwUxQzzaelDlJ707AUlDB5Vc/ISV5nrhG5dI6P6AN1qIqCrf8Rt66HVTsTPXw3ZBRgEQqbg7H1Pkm9ag5nIFf+1gPjyp/SUWqUVG9/xyqiCCO3/4K9iodjhrDNfVN7B/oG11GPvqLRWyLe5RtcY9yacUPaM/mkD5tHZW7TpG/bgcn7lh4Rd8M7YrhQn4jfZO38if2d55A+bZjFG7ZhSm7FHuVjtLvDnpsecKzY8S19NQo3FY71QfPE333QGS+amLuG0LVnjOEDu1K1e7TRN87GFtZLXFPjMRpMOPXPg5zVolHd/xfh/A3+N/fDRLhr+5UNePfhkcffdTrCDDAnDlzmDhxIq1atWLNmjVUVFSwcOFCysrKiIoSQ6nffvtthg4dSlhYGB999BGvvfZao2dfnVNwxYoVZGZmcv/99zN06FBmz57NU089RceOHfn6668xm8088cQTvPXWW4wdO5bOnTtjMpl44YUXWL16NW63mwULFnDzzTd78hLGxMTw7LPPcvHiRTZu3Mg777zDvn37yM7O5umnn+b9998nMTGRO+64AxDzWLZs2dKrn++99x69e/f2RF1arVYmT57M6tWrWbt2LW3btuW2227D7XZjtVpxuVzMnTuXNWvWXHOcv/zyC5cvXyYvL48VK1YAePVp8+bNJCYmMmzYME8fNm/ezLFjx5g4cSI9engfj2uI6+V+XL16Nb169aJv376N+lN/LSoqitWrV7N06VL0ej2zZ8/m4YcfZujQoV7PnTRpEkuWLCEgIMCLRsPfdTodM2fOZPny5dTU1LBmzRoWLVqEIAgsWLCAyZMnEx8fz4QJE3jvvfdQq9UsXLiQbt26eXhXT0+v1zN//nxWr17Nrl27SEtL44UXXkAmk2E0GlGr1UyfPp0pU6bQrl07nE4npaWlxMfHM2vWLMaPH0+HDh349NNPOX369B9WJDdu2oj5809RjxVlwvrzVvxnzkY1aAiu8jKkYeFINRpcRUXol72Fql9/hH4jUUWHULn3HKcnrUIdFULP9VPwax2NRCbDXFjJmWnrCBuURPy9g1HHhGDMKSXzpY+xldfSdf1U/DomiMfYHC4xH1WtAdPlYgK6tcJlseE0WDg3/j3s5TXc9Msi/DokIJFK0J3K5OR9i2j/2mNE3tkPRaAfguDGqTVx+qG3aD3nPoo++Z3uH83GmFmMT2wYEpkU3ZlsUu95EwSBpPcmitFHKgWCw0X69PWUfivmtxlw9F0xBZHdiSmnDHWMmCtSGRGE22JH5u+DRAIOnQmXyYZUpaDs6/3kLBaP0Pf+ZTF+SeLmY+2h86Q9uZy2rz1OVF0EHhIBe4WOzGXfEnXbTfi2i0Uik+E0WtDEh4NciuBwYSmsJG3qWqwl1fTftRhlRBAusw2X0cLJh5bS+5sXUYaIMmkprEB7IpP0GesZeESMsHYaLWQt+YpW08ehCPLDUlCBIsgXiUIu5jisMRAyoBOKkAAcNXpcZhvWoipMWSUkjL8VJKA9ks65+94k5rGRqFtGETywM6r4MBSBvghuAWtRFRcmvIvhbA49ti8isHc7cWNYa0ITH45Db0Z7/BJpk1bR/rVHCRveHXmABrfVjkNnIn3aOlrPuZeMGRtQhvnTedUkNIlRCG6BmgNp4svtPYOQyKS4bQ6kCjE/p6PWyLnx7+LTIoI+214Xj68r5YAEa0k1555eQfwztxKW3ANFkC8us42zT7+LJbeULuun4ds2FkldBJG9Ukf2sm9IeHYMfh3EI9TWoipPERf/bq3Eo/VIKN95nJC+HVEE+WEtrkYe4CMmZbc5sBRVEjq0GzK1AmtxNecmrCR8ZE9cJosYzSiVENy3I9aSagSny3NEUCKTYc4rJWPGBhKeHUPkHX2RSCTUplzk9MNvEdi9NX22vY69xoAiUAMSKbYKLWcfE3NlhiV3p8vG6Thq9BR/uoeyHw7TZf00VJHByDQqrCXVuK12LszdROyDwwgd3g2XxU7GtLV0WPo0Pi0ixfl1ulAEaMTjiE4XuMVIMZfVgVQmRaKQ49Sb2NP9edx2J4MPLse3dQxuh1PcUDVaODbqRbp/MofQYd3ECNXP9nBx3mYAhud+jENnwlGtR6KQ45MQjkQu8+ReMmeJ0WS+7WKxVepw6s1kL/mSxOl3idFk/j7Ig/zEPGMGC4ZzOWJOxEA/HDXiy6MqOkQ8aimTYq/WUfTR7+S+9wNhyd3puOwZlGGB4tF3mRRbSQ0XZm+g5bRx+MSGIa9L5G8tqKRqzxlu3rVEjOhzCxT+cxeXXtyCVKNi2KVNgJhPsmb/OZQRQagig1HHhGK4kA+u+jxW1QT17YCsLicpbgGHzoi1pAbfNjFe/Oqz/Q0Uwf5IJGDOr8CpNXJh7ia6bZ4JCDiNVrKXfEmHpeORquS4LXYkcpk4HkHAbXPg1BlBKkNwOlEE+1Py1T6qfz9N+yVPoYoKxmW2UXswnbRJH9Bl3VTCR/SEuqhdW3E1aRPep/Wc+8iYsR7/zi1IWjNFzENnMHvaBXZvTfs3n0AdH47MV4WtpAZDWi7+XRNxWewUf7qbVjPvAcRiCMfHvYGtvJbI2/vSZeVEpDIZTrONkw+/he5kFsrwQAbuX1Z3rE0CLgfG+Q+i6D0MWeebkIZFg9uFuygH6+fvoX5gCpKAYKThsWLwU1g0hox8BLeAT4sIMuZupvS7Q/i0iKDv9tdRBPnhsthJfXAJutRMlOGBDEn9QMwj5nLjttqxldUiD9BgSMsjbdIHBPVuR4vnx2ItrCLqnoHI1GKOuLQJ76M/m0P7ddOIHdMHiVSCtVJP1uZfaTdhDKqwABAEjHVFlapPZRHeryMSqQSJw0nFjuOEDusmFv1Jy8NeayB8VC/kvj5U7TlDQDdxDl0GC+fGv4utvJZuH88mbHh3JHIZbqudSy9/jF+nBOIeTRZfxt1uBJebyt9PI1MryZixga4bpnlywzp0JrQnLpM2aRXhyT3osPgJT0QjgCW/gnMTVoo5d5HQ57M5FHy+l/gHh5K+4CN6rp+CItgfqVyGzFeFTKNGcDhBEDDlVyABfBLCKd+RSnDfDigCNMh81UgkYo5aY3YJ56auo93ce4m6/WZPFJbLYmN/lwleuk3up0ZwC2S+8Rm+rWMIHd4NiVRal6/QRd4X+wm5qT1nZmxA0yKS7kufQtMiAqlSjuBwYsqv4NS0dQT3akvi4yPwbRmJvdrAuWfew16ppftHs/BtFY3LZhc3T5FgLau5ps9hK6+l/ZuP182zBFu5lsNDZ9NuwYM3nPt6G+bbLk6sNGyycvKBxRjO5pD03nNE/qMfuAWsZTVcfvkjEqff9S/rjoa6XnALnnWpP5frJVPa1MtI1QoSnhqNy2JDIpXistop2LiTqHH9xbzdfj4gESPPSr/eT9biL/HrlECvb19G7u+D4BYo/Wo/Vb+m0u6Nx5H5+SCRy3AazKgigsh5+xsK1v5Mp1WTCE3ugdxPjdvmIG38e9TsOyseG//iRQJ7tgYk2CpqEZxiUTtrcRXq2DAEQUAZHsTJ+xdjTM+n7cJHaPnsGASnC5fVjqWoklP3LcZepafDkicJG94dn7hgXMYKBKcYoCHVBDPrxdc4ceIEtdpaQoOD2LRxA23atQdB8Ny7N+lFenw2l4wZG7CV1+LTIoKbGuiNUw30xqDr6A2pUi4WjgnxF6u655Ti3zWxkd7ouG4a0WP6IJXLEAQBe40Be40Rv9ZRuJ0uBKcLS3E1dp0JVXggPlHiCQJd6mVOPbiE9q89RujwbsgDfBHcbmQqJSfvft1LZ19L1zfU2fJAjSh/RVWefoUld6fbP2fjNFkpWPfzDf2HpJXP49smBsHl5sLMDfi0jMTtp6HlI8OwlNYiuN1U7E8j9Kb2KIN8sVXp0dRHUQOC042lrAaXxU7pZ3sIHdKVok920+OjWY18dePFQkKHdMVtd6II9vWcWJCqFJRvP05Qr7YoQ/2R+ihFH8xqx5xXTur9SxDcbgbsfgtlWAAgwW13cKDnJBT+PnTbMgtVdAhyPx8cWiNnHllKzANDG+mb/Kv0Tbdr6JvT09ahPSumvEg+sgKn2Ur+uz+gT8ul+5aZ+LaJwWW11+XuFvOvXk/f+LSIoOv6qfi2i0OmUmDMKiF96loxPcmWGWKObZuD9Fkb0Z247PV8W1kNZd8fJve9H+iw5CnCb+0j+qgl1Th1oi+hCg+k3RuP49s65obvg3933NPijv92F/4Q3+Zv/W934S+heVPyv4j777+f4OBgz99jx44lMjKSjz76iJCQENq2bUt2djYLFy5k8+bNpKenI5VKiY2NZdKkSUgkEhYvXozBYGhU6ObqzbG8vDzmzp3Lc889x9ChQ70K3URERPD888/j5+dHSkoKX3zxhafQzffff8/hw4eJiIggNDSUsLAwz8ZWu3btyMjI8Cp003ADUK/Xs2nTJoqLi3G5XHTs2JFnn33W00ebzcbEiRNZvXo1Go3G8/vy5cvp378/nTp1YsOGDZSXlyOVSnnmmWdo164d77//PgUFBXTv3t2r0A2IxXEmTpzI3Xffzb333gt4b0pevHiR9evXo1AomDFjBlFRUVy+fJl33nmHtWvXIpVeP3h44cKF1NbWolSKkW0BAQG8/PLLf2pTsm/fvqxevZqsrCwiIiJQKBT07t37L21KqtVqpFIpLpeLsWPHMny4GEVzrUI3ADt27GDnzp1EREQQEhJCeHj4DTclXS4Xn376KWfOnEEul5OcnMzo0aPJy8tjy5YtmM1mXC4XY8aMYcSIEV6Fbrp168axY8f+cFOyIvnaubpuhGPpTTNsqiaoNkkTvywJ10os8z8EOTeObL0W7E0Mim9Kq6bOoaJJ42pc1fLPoKl9/E+hqfL0v31cAI4mjE3xNxhXM/47cDVxrQy4V//HN12Fw98E/PFN14CsifKru0Z+uj9CYIMiG38F/0kb1hQd0HS78tfbma5RLfnPQCP8dRvWVPwddH1T8J88vtcU3TEs/cYpnq6HvUkvNqldU/jcVPn1FVx/fNN/EYYmjsuvCeuyqSu5Kbre3MRx+fwv1zcjy7/6H+jJ/x40b0r++9G8KdmM/++xdetWzGazp3hMM/7n0Lwp+a+jeVPyCpo3Jb3xv31c0Lwp2Yx/L5o3Jb3RvCnpjeZNyb8XmjclvdG8KXkFzZuS3mjelPzv4q6/wabk93+zTcnmnJLN+P8ay5Yt48CBA4wZM+a/3ZVmNKMZzWhGM5rRjGY0oxnNaEYzmtGM/2/QXH27Gf9fY/bs2Y1+W7ZsmacidT0efvhhunfv/h/q1f9dNDXqsSloyjdEh6SJEYVNCFrwoWlfpZsS9djUSJ3/ZPSM6z/4jczaBD6r/4NfpX0lTYt2MglNM+n/yagbVRNoNbV/TY2ia8bfB03l8YFvAv9ym+Rvm/bx8uA9PzepnVn618cW2EQ11ZRmTdXYzj9ZJO/fQUvRhBMTlibMO4C6CSb97xAZ8p88xdAUr6gpp0cA3E3QHU2NeGxqhOW+pPl/uY3pBmmobgRf138uUrIpvqVR1rRxqZ1/XT6a6vs2xde2NkEfAvj83wyWbsb/x2jelGxGM67CtTYqm9GMZjSjGc1oRjOa0YxmNKMZzWjG/79ozn7470fzpuS/gGtVz/4rqKio4PLly57K01dfmzx5Mk8++SS33norAJs2baJ169YMHTr0us/ct28fXbt2JSQk5Ia0r1dJumFRmL+CLVu2kJKS8ofFYkwmE4cOHWLUqFEA1NTUsGXLFmbOnHndNqmpqRQVFXHnnXdy/PhxYmJiiIuL+0v9g8aFaqKiom5I989i3bp1jB07lri4uD9VPbseDcd1PaSnp7Nt2zbmzZt3wz5kZWXxySefoNVqkUgkdOjQgSeffJKjR496+Llr1y5UKhVDhlw7r+OfpXUtXF3g58/CJyGcXuumogjyRZeWh71aT8SwbmIFUIcTl9mG4HKT/vLH1By/BED7OffS+rmxIJNgq9Cxb+hsOsy7n5jbb0YR6Iu5qAqXycrFlz5CW9dGHqCh29qphAzshEQqpTblAsasEsKGdQOXG7fdgW/rGC689RU5a7cDoI4JodeGaQQmtUQik2C4VMTBMS8jOFxEjupFh7n3oYoMQu7ng7WkhlPPvIfLbKPHhqme8WlaRFC+6zTRt/VBIpNizCzm0C0LEBwuwkb3ptXc+xHcAsrIIASHC6fWSMbUNRjTxCp7Nx1YgW+baNwOFyfHvuz5vR4tnxtLh4WPYKvUeSo/n7h/MfrT2fi2iaHL+xMJ6JJI1pIvKd9+jK7rp6EMD0IeoMFaVAkC+LSIwHA+H79OCch8lFiKqkh79n0MabkkvTeB8JE9sVfpOTJkNj4J4dy0/Q2UoaIcm/LKsBZWkbPie9q98lAjWoogP5BJUQT5iRUiS6qxV+pQhgfisthIn7oWQ92Ybj7wToOxvuL5PWRYN9q9+QTquFBkahXGS0VkTFpFiyl34FNX3U8R4ItDb+Lsk+/Qdf00fNvGIAgCtjItTp0RVXQoyhB/JHIpmYu/4vK67Z457PbuBCJH9UTuo8JSWnNdOZQ4XVx6+YpMtZ57Hy2eGytWSBTAnFXC+cmrMaTl0n7RE4Ql9/CM0aEz0m2zWMHQ7XRhK66m6NPdmLNK6LJuKjJfNY4aA6cfXuoZd5t3nyd4ZC8kUilOnRG3xU7mtFWY6q53/ukNAm/uiNtqx3Ami/N3viL2a9Y9xD4yHHtd5Wl1ZBAyXzUus42TdbKhaRND5zrZyFzyFRXbU7z4JfdVY6/Sc3TILNoveoLoewc3ko1O7030yMbRIbOIvn8wHd9+BolMiimzmNLvDtHu5YfZ13E8rWbeTVhyD69q6FlvfE7LyXegDA9C6qNEplbidrmQKuQ49WZKPtuDTKMibHRvsSJslY6MqWtoMfVOQpN74LbYyHrzMzpvnEHusm+IfnDYNddKxO19aT3rHnzbxXL2ieV0XP4simA/XGYbp+5fhP50tqhXGvAsa/GXtJpxF8qwQKQaFY4ao1hdUxDEws0WO06dyUt+O703kfBRvZD5qLCV1qBPy8VerSdsWHdcFlGPBXRJxHipiPOTVnnaqRPC6br+BfySWuCoNXCo92TaLXyU6HsGIfPzAbcbt93JuadXUL3vHFKVgt4/LUTm64NPfBguq52aA2nYq/VEjxuIzE+Ny2QV+1Fey9mnVnhoddn4AhG39gFBoGLnCc5PWkW7hY+KvAnUIJFJUQT6kXr369QeSr8xrbsHIVMrxeq6CjnWwkqP/DeF1vXm8PykVQgOMYKn99bXCL65g2cOYx4YQmhyD7GitiBgK9dyYMicRjZm8J6lyP19cOjNHLtvMbrT2USO7kW7ufeJlY2dbrJXbaXV82NR1tmiM5NWIzhcxNw9gNaTxdxRyjg1e7/9mKX//A63W2DckF5MnD4HiSYIAMflI7iC4zGqQjCZLbzz1psMTAwh9Cq7J/JcXG9Xj7HhejMWVXPguVVYa/QMfH8i6vBAcAtc/mwvgstN9zn3ogrUoL1cxKEp66g5n4emTQxJ7z93TV1cT6shH+plOW3qWvRpeahjQumy6nnU0aH4JIQhkUhxGi3XtCui7hCfLw/yxXihEATwax+LIIDxYgGhQ7p6dMe5Z9/HZbZx84ZpXjYye8MvRA7riioiCJlGBYBMrcBcUMmpKWuRyKQM3v46Jye8T+nPx/FtHU3vzTPQxIeLFYllUmwVWo4/8jbqmFA61PPV5SbzpX9iLauh6/pp+LSIRKKQYyupxnihgPRpa2n7ysOedW+8VERg99bYLXaMhRWE9WqLtUrPzuFXfCLf+HD6r51MUMd45D4qdJeLOTplDcaCCnq88wyalpG4bA7Ov7AOl9lGt/XTUAT5oq+zK1f7HJlLviJ/7ZVIWp862fDvmija2Mxizk9Zg8ti99LZBWu3eeTIt20sEqUcl8mGU2fyGktDOytVKeiz8018E6ORyKWYc8pIGTEXweGi1ax7aPH87Z6KzSVf7CVkUBckMilOnQl1XBiOKh0nhog+c5tFTxJ17xCkPkqcBgvK0AAOd3wKqVpJh1WTUYQHI5FJkCoVuB3OuorzDeX8cWIa2JVzz76PIS2PQSc+wGmyILjcCE4X5555T/RbIoKQB2qQKhUAFH+2B8HtJrzOFtT7TW0XPUns4yMRXG6sRVW4jBZSR82/ri/VZtY9xDWwlxKZFIlUgj4tj3OTVtFh4SNEjO7j5T805Jc8QEOXq3zLUw+9heBwedlZwanHbdF52sn8wlnw2iL27dtPSKA/P366DqlvKFKlBgQ3TkMluOxcjat1R0MbU89zm8XO0ekbqE3LQxMTwsB1Uwjt3kqsRm918Ps9b1J9OgdloIa+K57Fr0UELpuD/Le+os3ce/9lu9dQxygjg5Br1I3sXtJ7EzztrKU1jeSjz9aFHl1vyMj3jEsV4o+t1ojgduN2utgxRvR72j8xko7jRxOQGAnAV50n0nX6OOJH9UJdx7vLi78id6131LpPQjj9t7/h8QmO3y/ah4Z632Wykrnie9rOvge/1tFIZDLMhRWcnbIWv3axXvddnPMhTqNZ5FFIAFKFHJfZiiBAxvS1dHx7PL7t4sT3mhfWUf7DYXG8K54hZmQPbFV6Dj72Dv3WTca/jpapsILyA+dpP2EM2ouFCE43UrmUgLaxHL1lPl1WPo+mTQxuqx2304Uy2A9bhZbaoxc8OuD81LUY0vIA0Xdt+dxtdXpTx5Ehs2gz/36i7uiHIsQfiUyKObfMsyYB4p+5lfgnb0EdE4rLbKPm0HnOT1qFb9s4Oi4bj6ZVNDK1AkuBtx/QjGb8FfwdTg78n0VlZSWHDh267vXAwEB27NiB0/nnj/Lt27eP2traf0f3/jTcbjfHjx8nLCyMCxcu3PBek8nErl27PH+HhIT84cZg7969PRt3J06coKioqMl9nTp1KsuWLWPZsmX/lg1JgIkTJzZpk7ThuP4VaLVaVqxYwcMPP8z777/Pu+++S/fu3bFYLF733XLLLdfdkPxvodNLD5Gzfgd7+89A7qsmdEAn9vSbzplp63BoTRwYMZ8zL6yn2zvPAKCOCqbVhDGcnbORHQmPIThd9Nk8A79WUezpN50jd72BU2/mzAvr6bziSqX3jm8+jjLMn7Rpa/mt1eMIbjch/TtxsO8LXHj5I5BKGzkrgtONy2TlzAvr+KXjs2gSImj7wjgAqg6e58KiL9CdzeHg6JeQyCV0fvtpTNmlHEqeL/438kVcFjtRt/bmwhuf80viE6ijQmhT94zaA2kcHzabnMVfYMkpEx2aWRto//Z4AEKTe+AyWjgx6kVsZTWe3+uhjgklbEgXXFY79iodu+IeofpQOt3rXvgcWiMZC/7pGVfblx4mf/0ODvWeTPmPRyj66HdSRs5DcLmRB2rQpV4m9c7XEOxOOr4tfpQo+XI/Jx9Y4qGZtPJ5bBVa9rR7mopfUpEp5FT9dorYh4dyccE/ybuK1uF+L9S9qApYiiq5/MpH+HVM4Mxjb3Nh1kYPnbDk7nVjXYCtrJb2db8jldD+raco/vR3XCYbbruTwg3baf/205x/9n1SkueRkjyP8u3HqNh+nLYvPYT2dBaVu89Q9sMRalIy8O+cyJkn3+HC/M3YawyNZLDwq/3o0/Kw1RhuKIfp09fRacUEAFRRwSRMuI3CLbuo3ncOa2EllqJKOr79NGHJ3dEkRnG47zTPGNu+9DBFH//Oidtfpfz7wxR/tof4J2+h8+rJGNLz2ZP4GC6TlaSVz3n6VfHVXgrf/RaJUs6pflPImrWO1ktFmQ6/dwiaNrE4tEb0qZfx7djCa0z563eQkjwPR40BS1EVv8c9Qs2hdLrVyYZTa7whv4o/2+PhS2DvdteVjVP1siGV0GHJ02S+8Rl7Eh9DHRNK7CPJWAorCRncBU1iFJcWbMGcW4atvJaLszbSev4DZL76CSlDZoJbwGW2gkvAXm0g7al3iBw3gMpfT3J82BxOJM+h6rdTdFgxEU1iFCl9p3Jx1gaSVk+lZvdpNG1jrrtWTBcLOfvUO9QevUCr2fdiq9CyO+5hag+l03XDC55xNuRZ0gfPk79+B8dvexnt0QvUHErDcC4Xt90hbqyX13rJb/18GNLycNQYONzvBeS+PoT0T+Jw32mU7zyBX4cELIWVXH71Y692bV96GFNWCRXbjyE4XbR7/TE0iVFkzNyA/nQWhvN5FH26m86rJgPgtjk4edfrGC8UkDFjA5bcMtQxoYT0T6Lgw51U7T4NEgm7Ex4hbeJKL1rKkACyl36NOacMp9bkoXVpwRYshVUgkWAtr6XdK4/8Ia1zz7xH5uIvQSKhcPOv6M/l/ku0rjWHTq2J2IeGAxB132B828R45rDLuiloEqPY13c6lxZ9ibVM22htA/RYL34kMhdWUnPsIj3rPhpVHTjPwWFzOZQ8n3PT19P13WfJXb+Dff1m4NCaiH9oGACW/AqO3vk6B4fNxZZ7liWfbmfNCw/ywxsT+fV0NplnTmA/uRX7qZ+RKDVUWmHTkheJ0V9mxdtv8c7Xv+O86nhpw/XWcIxXrzeX3cHNS55AcLpJfe1ztg6dy47bF9LhiRH4RARSm56PsbCS1IWfcfOSJwBR719a8E/y1m67Jq2GfDBnl3pkuVPdmhGcLi69+gm28lqMl0sw55WjO5N9A7vyEPnrt3O433T82sfhsto4PHAmmW9+hiYxGl1qJifqdEent8djzi5l34gXxf9uWYDLYieoayLZ63diq9Jhyi3DVqkjbcFH1J7OptvSp+j00oNU7Dt7ZU1nl2K8VETupl+oOpCGy2qn9JeTdFn6NFUHz7N/+FyP79BpxQTavvQwJV/tx2WyUr71KIWbfwWplNYvPuBZ9yVf7idseHcO953G8Tmb8E+MZt/DbzeSp+4LHqD2XC5Osw2H0ULZoTR6L3mSpKn/QH8+n8PD5pI2eQ0d33yCdi89RN767RzsNx2Zr/oPfY76+XQaLdir9NjKaqjafYZOb49vpLMb8vb0I2+jP5ODzFdVN5Z9nrE01FNumwNLXjnp09exJ/FxFKEBtJknFnjUJEZhK6lmd8IjnLznDWIeGsbph5ZwZNAMFIG+XJ6z0UM3JLkHAb3bo0u9TPr4FUjVCtw2h0d+sl/9mCODZmK8WIREKefM48txaI1ech7Uu10j2ahH6l1vkJI8j2OjFnjky5RVglQmI+fdHzg3/l1iHxpGQOeWHOr7gsdvCk3uIY6jtIa0J5bh1JtIHTX/D32pvPU7OJI8D+PFQrKWfcPBftNxaI10eP0xNInRHB31IunX8R861PmW6dPWsrvV41iLqzzjvBbP6uG2Grhj5GA2rl8LgEThg0SmwFlbiMtYhcwvrFGbhjy/2sY05PmxOZu4qU4fuJ1uZCoF2ktFfN3uGQSXi8EfvgBA0tR/UJuez44RL3J02jo6r/rX7V5DHZO94jsEhwu3zdHI7pV8KfpdYrvpXvIR3UDXl/5whLDh3TnU9wWOzt2EKtiPXfcu4udbFng2JAEqT1zm0LS1OK12jCXVRA/qTEBiFDvGvEL6/M04rsE7gG51Pu0vdf5zjzo911DvZ674nu5rJlF9OJ3a1EyKvztExe4zdH776Ub3dXrnGQ+PtMcuYs4vp2DjTlKGzybsll6oIkPYHfcwF+dvptM7V95R8r4+yIGHRH3T9aUHKD+SQfXJLPK/P0zV8cskPjgUU1EVe+9+k10jX+Tc4q+oPZpBq6l3krvyR3YnPIr2xGUcVTrsVXqKPt/rmbeMBvpdFRVMiwljyJj9Ib/HP4rgcNJ9y0x8E6PJfvsbDBcKcBmt5L73o6eNX4c44h5JxnihkIwZ6zGk54NLIPah4XRaMYHKnSfQn87i4otb0J3O8uJzM5rxV9C8KflvRmpqKi+++CJz5szhjTfeQKvVApCRkcHs2bOZPXs2c+bMwWKx8Pnnn3PhwgVmz57Nzz83NloBAQF06dKFffv2NbqWl5fHggULmDVrFsuWLcNoNJKSkkJ2djYrV65k9uzZ2O12vv32W+bPn8/MmTNZv369V7jxwYMHeemll5g5cyZZWVmNaOj1epYvX878+fOZP38+Fy9evOaY09PTSUhIYOTIkRw+fNjzu1arZdmyZZ5xX7p0ic8//5yysjJmz57NJ598QkVFhWdz8MUXX6SwsNDTfuHCheTk5LBv3z42bdrEpUuXSE1N5ZNPPmH27NmUlZUxd+5cz/2lpaVef/9ZrF69mo0bN/Laa68xefJkMjIyWLNmDdOnT2f16tWe+zZu3Mi8efOYMWMGX3/9tVc/s7Oz/zLd+nHV92Hz5s289NJLTJ48mZSUlEb3Z2VlMWfOHMrLy71+//XXXxkyZAjt2rUDQCKR0LdvX4KCgrzu+/rrr9m6VazEVVZWxhtvvMHs2bOZO3cuZWVl16WVk5PDq6++yty5c1m0aJFn0zsnJ4fZs2ezYMECfv311788foCwAUmU/nwMALfDiVCX+6X6SAaKAA2qiCDkGhUNo+RlaiWVe856oiMCklpQ+PVBXGYb2lNZKAI0+MSGUp/aRebnQ3C/jvjEh1O+7RiCw4XLYkdwibSq9pxFKpd5vsDXw1ahJbBzIqU/H8NlsqK/UEBkcg8AXGYbUaN6Ufj1QeQaFW6Lw9Nfz9gGdcZepUMql1Gw5TcEh4uSrSnEjOvveQZA2Oje1Ow/C4KA/mQm8gBflBFBhI3uTdHGHTi1RtxWu+f3enR4/TEuvf4ZUqWCgs3iRn/emm0owwJQRQRhr9KjP5Pj+fIcMjCJim2iXJV8vZ/wW/sQMqgLbrsTe5We0m8OoDuZiUQuQxHsjzIiiNqUizi0Jg/NwB6tyV+zDZfRQt6abSjCAlBGBOK2OK5Lq+q3kwBidOjIXlT9forw0X3QNRhr+Og+FG7cgeOqsQb0bIMlt5z4J0dRsOZnXGYr6tiwRnMRdUc/yn44QsjAJPG5GhWl3x4iYmQvHHoTloIKSr7cj1SpEKPPGqAm5SKB3VrhNFhuKIeya8ihMiyA0u8OYavUogwLRB7gS+S4AZR+cwDAM8bQwV0o+WwPhrRcSr7eT+jw7tgqtSBA8Se/IzhcFH+xD1VksGdc+pQLBPRqh1Mnzr/xVCbyAA2KiCDiZ91H2ae/IVUrKd20Q+RZg/m4ml/1siHy68aykffBjwTd1AGA8NF9cOrN15QNbcoFHFqjSKdnG6QKOUVbdiE4XDi0RqQKGQgCYcO7U/rNAZHHH+5EHuCLtbASmUaM5Avo2QZzTinW0mrslVrKvjlA6IielP94hJDBXa7Mt0aFOj6Msrq5rZ8na1EVfu3jr7tWTJnFmLNLAfBtF9dgPrZ65iN8dB8vnikCNNQeu4i9Qkv+up8JH9WHki/3IjhdVP1+BnmAL5bCSi862pQLBFwlR+46HRNzzyCcehNIJOjP5ni1Cx3cBVV0MMWf7cFaUk34KLEvoUO6UrjpF+QBvrhtDiRKuaeNy2wjZGASlbtSkcjluB0uDy1lWCBuix1lRJDXGgPw6xhPWUMdUEcrfHQfcLpwas0IDhfyAM0f0qrZfw7f1tG4LXZMWSVIZNJ/mdbVc1ivp0CMAM5b87OoJ8/moAwPouJXUbcUfLwbmUaJ5Bo5x4K6JZL5/k8gQN7mXR79WK9/62VLrlFRtk20RUVfHyDq1t4A1KZmetbguXNnSGjRgrjwYBQqNWNuG8Pu3b+LDxHcSIOjuXQ6BbPVjltfCTIliQlxSK/KT3YtXQyN15tUIUcd4g9Azfk8AJwmK7rMEkKSWnD5U/HjQfW5XJSBvvhEBOGo0qM/k319vd+AD/XyZSms9Og5W4UWfVoegT1ak7vqJ4yZxVTsOnVDu1K+7RgyPx/kfmpPFH3YiJ44ag2UfHMA3cmsOt3h56W3wwd1xpRXTnDPNpT8fAy/1tHYKnQITjcV+9MI6dUGTUI4lQfSsFd5V0sPG5CEMtgPXVoe5twyfBPCUQRokDfQ7/W+Q8jAJCp/O4VEJqV8WwoRY/og0yjxbR3jWfe+bWJw1a2b6lNZSGQSJNc49RM5MImoYd24uG4HDpOVoPbxKAM1BCW1oPrgeQBMWSX4xIcTOrgL5XUyJTicf+hzgKgPfNvGUvLFXqwlNfgntUAeoAGp1GveG/JWm3IBl8Xm8Xl828ReVwcE9+1IxbYUJAoZTp2JoH4dAdC0jUF/Nkd8gCAguNyin+RwUfr5bgJ6tr0y96P74NKbKf9mP1H3DsFRbQCpBEV4IPYKrScKMbhvB/RnslFFhVDy9QEi6tZU+OjeYjT8DWSj4RjLtx1D7u+DtayG4JvbeyL/raWiL1rvN0WMG+CxD4YGevaPfCnP3NfRAsT+jupNyTcHsFfpr+k/XMu3LPp0j2ecV6+VhhCcVnp370xgoJjbVqL0xW011F2zIZFI4RpVmRuu54Y2piHPq09lowz0RR0RhLVCS0DbGC6s3Y7TZKXmfD6qYD/UEUEEto2lrC5KXZ9VijIkgNqUC/+S3WuoY1rPuofclT+BVIK1pNqrXe1VfldD+Wg96+46XQ+axEjPuqw6lY1EKkEd5n0SDaAmPZ+kCWOwa00gCMQO60r2t4ewVuspruOd/CrfD0QfKafOJ8hp4D831Pu1J7NQBPqiDPKj+JuDFH19gMCkFigCNJgLKr3uU0WHEjIwieq9Zwnu15GsRZ8TfmsfBIeLiFv7UPaj+I5c8vlepAo5fp0SAKhMuYitVvSnIgcmoQryI++bg+R9fYDYW/vg0JmQNMg9mXBnf0rrfN56mXU7nEhVSsx55ai8/IAsLzsrUyup2nNGfIeq1OHXqQUl3xzAv2si+au3IZGL71b1bXzbxqI7mUlwv46U/3SU2iMZ2LVGwm/tg2+baHxaRFL6zQGq96cR2LPtdddXM5rxR2jelPw3o0OHDixatIi3336b/v37ezaBtm7dytNPP82yZct4/fXXUSqVPPTQQ3Ts2JFly5YxduzYaz7vzjvv5Oeff8bt9v7SvmrVKh5++GGWL19OQkIC3377LX379qV169aeaEClUsno0aNZsmQJ77zzDna7nZMnT3qeYbVaefPNN3n66adZu3ZtI9pbtmxh7NixLFmyxLOpeS0cPnyYAQMGcNNNN3Hy5ElPZOeWLVvo1KkTy5YtY+nSpcTHx/PQQw8RFRXFsmXLePTRR72e079/f44ePQpAbW0ttbW1tGrVynO9ffv29O7dm0cffZRly5YRFRWFRqMhLy8PgL17997waDvg2bCt3xSth8lk4pVXXuHxxx9n6dKljB07lnfeeYeCggLP8x988EHeeustli9fTkZGBvn5+Tek9Veh1Wp5/fXXmTdvHp999pnXtUuXLrFx40bmzJlDZGSk17XCwkKvefozWLlyJaNGjWLZsmW88cYbBAcHX5NWaGgomzdvZubMmSxdupRhw4bxxRdfALBmzRqefPJJFi1a1KTxKkP8cehNHkdd7qdG7qf2XHfbHQz8+TVu+nQOZ6evr/vNiV1rJPn4SkaeW4utSodUpcBaUg1A1K29UceE0HPNZM5PXweIx8McWiNSpYJ+vy4iacWzyAM0XrSspTWNHJaG/fOJD8O3RSQyjdJzPbBrIh0XPODpn7W0BnX0lbQJMeP6o88owGW7sgFqyipBGeLnuSfs1j5E3j2IhIm3c2G6uAZtpdWookNQRYdgLa7y3Fv/O0D4qF5Yy2qwlolOuaVu/NaSGhDw3FcPqUaFU2/29MNaIvY1alx/HDV6ZD5KrMV1zyitxqE1eo0FQBHiD263GOUERI0bgEytJOof/ch6++vr0kIqhbrCAaroYMy5Zaiigj201NEhqKKDPfQbjlUdFQISCUgkaI9fRHC6UUYGe81FcN8O2Cq1OHQmnHoz5T+l4DTb6P7RLFRRwZR+cxBn3caq02BBHtCYz/WOMVxfDnt8Oo+MOh657U4cWiNRdw2kw+KnsFfpxePppdX4JIR7j6VS60lDUD/3Pgnh+LaNEyMQ6u61lVTjtjm85l0RHoTgvPJCYyutIXzcQCQS8O/dHqe27hiT1Y4q+soh0YSnRtH/wDIkchn2Oke3Xjau5qvsGrKhjAj08OvPyIZvm1jcdXIePqoX1pIaZL7iHKoig7AWV3t4XM+7hjx26kz4to3DdKkIW0k1qqhgz7+t5t9P/1NriLx7ILbSGqzFVUg1KlpM/gfGjHxxMyRAc921Ug+JXNwktRZWNpqPhvKnCPHHbXeirt/0LKlBEajB7XChDAui9kiGR27r/61v11COZL6iHIWP6oVEIsFaVIVELvXMozo6RDwqpZST+fpn4BZwW+0oAjWe+QoZ3h11XBhR/+iH8ULBFVphAcj9fBh8bj3V+88hOF0emfVPaoE8UEPH5c8gD/T1ouXUm6EBn+tp+XdNxFpchTm/THwhKav9U7RU0cHYymuJfXAoVbtP/+u0rprDej1VP4e641c+jApOF4LjyikSW7kWicL7JT7m7oEIboHaY2I7a1mt1xqIvLU3Qw4tp89nc7CWaxusgepGMg5Q5fYlKljcJJSo/YgMDaFK8EXZ4zbkbfsiUflyc+tIckqrGDHrfU5nXGLGw7d7bUrWz83Vurh+PhuuN3NpDTatEU3UFfvsGxdGSOcW4hHCkit6xlxa43UfXFvvN5Qva3F1A1mu8awZRYi/qFdsTgI6t6Rqf9o17UpD3aFpEYGtSk9gjzb0/X0JYcndkfmqG+iOGhxak9e8xt7Zj7Jdpzx21nCxCE1COHI/FbG398UnNhSJQk7lgfNedOttszoymIBOLSjZdgx1dAiWOhscdWtvhh1czk2fzuHyqx/h1JuxFVeTt/Znum2ZSfDAzjj1FkDw9E+U5Su8MJfUoI4IvIquH26HE4kEKk9cQnC5UUcEYS6pwVxSQ9RtNwHiRoc6LsxL78t91X/oc9TrA0t+BbZKHW6r3cOba9njhryVaVSireXKuqxvc/W6vHnXEoakb6T6YBryOj0t9/MhZFBn+u59m9bzH8BlsHja2xrYBPH5IUh9FKjiwrCV1WDNL0dwC6gigr365zLb8E9qie5Ulpecq6NDrrIrDWVDoNdXL9J312ISJozxjLHsh8OoooIJGZhEu1fFlDXSBuvdVlqNT3y4xw50/2oBqshg4p4edUNfCqDFU6MYeGAZUqXcs+lYv1YsDWz51f5DQ9/y5l8X0WnFszhqG9vHPwOJTAbuK/pMcLvE3xqgEc8byNTVPDeXiPpAFeIHbgFTURW+cWH4t4xAcLvRRAVTm1FAfN0HkajBnUEq8XxYb6rdq2+njgvz6GzB5UYVEfSH7ep1vejviWlyVJHe43K73Az58AVu2/kGbR8e5mkfN7In5tJa3HU2wScyyEs/Xsv3q9dz9T7t9XykxPGjcJqsqKKCsRRXe+zD1esy4aGh1B5Ox6k3o44Lw16tJ2HCbQT360inFRNQhvhjyiz23O8yW/Hv5H3KRSKTYteZ8IkMxlxSjX/bWKRyKca8cs9HN5mPkqhhXampo9VQxyhD/Sn74YjYPy8dIPa13ncddOIDhpxbh71Kh0ytwFpcN6biatw2J8rQAE8b48VCgvp3wmW0IFHKCRvRQ/xIXHdNtOnVRN7eF3VsqBef/y/DjfC//r+/G5o3Jf/NqKmpYdGiRcycOZOtW7d6Iv86dOjAxx9/zI4dOzCZTMhkjb+AXQsRERG0adPG65i32WzGZDLRqVMnAIYMGXLdY9Pnz5/nxRdfZObMmZw/f97r6HN9LstOnTp5ntkQaWlpbNq0idmzZ7N06VLMZnOjI8FOp5PTp0/Tp08fNBoNbdu25dy5cx7at9xyCwBSqRSNRnPDsTbclDx69Ch9+/b9w/kZPnw4e/fuxe12c/To0Wvm52yIhse3G26K9uolvvQkJCQQGBhIQkICUqmU+Ph4TyXuI0eOMHfuXObMmUNhYeG/dIz8WujTpw9SqZS4uDh0uiu5Z4qLi9mwYQNz584lLOzaRzr+CiwWCzU1Ndx0k+hAK5VKVCrVNWmVlJRQWFjoiar87rvvqKmpaSSDgwcP/usdaVRwTkJDHWqrNpA6/j1OPPkO7efeC4j5e+QaFbtvmspv3Z5H5qNCKr+ylsp2plJ7Mov01z6lzdz7xKfKZfh3aoHTYObIiPm4zDZ84sNprK+v+qGufzKNit4fTufS8m+vbLQBtio9pyet9upffSSyRCEj8pZe6M5eI69KAzJVO0+gPZJB9uIvaDX3/gb3CNeaIBAEpD5KWr8wjqylX1/zlivtGw2lUUfCb+mFrUJ3zTsaJXG+6pa81dtwWexU7T5DwlOjbkxLuP5V4QZjlagU+Hdu4Yl0q/+94b9R4wZQ9sMRzyMCe7QGl5uUUS/iMtmIurM/Pi0irtGX63Xp2nJ45onltK7jkTzAF5lGRe3hdM48sRyZjwq5v88Nnn/lR5mPEnVMGKVf7m80xwKC929X9U0ilRDxwHCcOhNOndFrU6a+XeFHv3Hw5qmcuOsNEAQv3jS874bw4tefkI06T0LqoyTxhXFU7zl95Rmer/sNntOAh1K1guBBnSn9cj9uZ+OIkpwlX3Gk5/OUf3cInwSRj61m30fh+u0IbjfXWMjeNP4AjeRPcu0xtpl/P6bLRbgtNq/rnvuunqa6cSe+MO6K/DZ4pCAIhA7tKm7GnLtW/iUJJZ/sRnviElW7z6CKDr1CSxCwllRzsPtzBPZsI24AC1D00W/UHE7HdLkYe7Wedq89eqWP19EVEpUCTWKU58g+HhI3plXfR2WEuHFe9t2hf53Wddp5zeEV0o153OBPqY+SxIm3XjtKqa5d+c5U9g+cxdkpa1EG+13znnqEDuiEJCgSt6Fuc0MiQaL2RTDrsJ/eDi4nEh9/zueU0CE+kt+XT6NLYixbfjmCpWFN4WuqOqHBxatuEK5cl2tUDN04jROvflon+9d7znVJXfOqcJVORQISJLSdfx8XX/4It8nqff1aT5PL8OsQj6PWQMqI+eKGXaMX0yv6TaKQEXVLL8p+vfKh/PT0DfjEhKKOCkHup0aqkGPKFTe8rtl1qZSQm9pT/ttpL51StjOVvYNmceLJd2g59U4A5IG+RIzuzYmxL2POLEamUXl9yKl/qNccXjVeuY8KZaAvhpwGJ0vqbsn56gDyQF/6736LhKdHY7xQgJdASrztilfjOtTrA6fB3KALV+mZq+fA6/mC18WGbRquy5TkuRzs/hwBnVsiUYqlBazF1Zx79j1Shs/FqTMh89dcNRdXEZdKibp3CLlLv2rUVxD9JlVEEJde/giX0XKNMVw9AFE2jo99lZSR8zn10FvEPTQMqVr8EBw6rBuGtDxMWSVceuVjfGJCG89n3SNPjn2ZEyPnYUzPI/z2fijqPiR4kxMbF3z0G/tvnsqxu95AcLnp8Nojje/17uYVcnIZfnW+ZUqdbxn3xC1NLIBxLTv7B7d4ydT15Ff8XaZSMOjDaaQt/178WRBIX7UNZZAvt/62iDYPDcVtv3JKpB5/2e7VIfrewV46+8ryvHG7VlfpeslV9rj6XC6HJq9h9yPLaP/ECCJubo9MraTL1Ds4s/xbGjVsiKuX0HX60HAOQwd0IubugThqjEiuoTPr/w0d0In4h4aR847YB6lchn+XREq/OYg5twyX2erJl3s9Wt6dA6lKQbunbsFaqfO6FDOyJ1UnLosf/hpCKkXqo6J825WTdlfrAHmABplGxcE+U9jf7TlkPirxg23jnnnamDJLKNz0C6qoEHp+8SLG9Hzxo6AgkP7COnziw+n07gTkfj647c4bj6sZzbgBmgvd/JuxefNmxo4dS+/evUlPT+ebb74BxIjHnj17curUKRYsWMDLL7/8p585btw4VqxYQceOHf9SX+x2O5s2bWLJkiWEhYXx9ddfY7c3TpxcD8lVGloQBBYtWuQpDHMtnDlzBrPZzKxZswCw2WwolUp69uz5l/oKYn5Jf39/8vPzOXLkCM8+++wftrn55pv59ttv6dy5M4mJifj7X8P5+BNQKMRjNBKJxPP/6/92u91UVFSwbds2lixZgp+fH6tXr8bhcDSJ1h/1AbwVelBQEA6Hg7y8vGsWMIqLiyMnJ4c+ffr8KTo3MhbXohUXF9coGtJkMjWSlwEDBlzzmb///jvdunVjw4YNdG3wu73agCo8iMG730LMOViFs/7lB/CJDsFaVoutQotvy0iUIf4EdmkJEgkx/+hPwkNDUUUEiS8/MaFe7Sp+O027aXeiCPHHWlKNraQGRYgf/fe8hcxHjVStxN7A0KujQ9DXJXRu2D9FoC+9N0+n+PvDGC4WiQn3fxfz6GnP5KCOCaXkxyNoWkYiuNzY6iIXI5K7o0vLRXsqC5lKPFYouNz4tonxRK7Vw1ZajVNrxKdlFAmT7yDwpg50/GAy+tTLqGPDsJXWAKCKDsVWVoumZSS+7WIZnlGX40kCXVc+x6Ehs1HHhIAETz/q4TLbkAdoPP1Qx4Qg89cgVSnw79wSY0Y+6tjQurkIFY911D0j+t5B+LSMpNfXC0AqxSc+DO3xSx5aJV8foPP7z5G97Ntr0sLt9nikttIaNIlRGDIKPLRsZbXYSmtQx4Z6jTVkaDdiHxuBIiSAwD7t6LplJvJgPyJu74ujxoCtrBaJTErEbX1IGfkijmoD8gANbRY8iE98OL2+ehGn3oSloJyAbq2w5Fcg9/fx+jpfz2dlaACq8EAG/77k+nJYXoOmZSQtJt9B/OMjxQjdoirUUUHoTmXi2y4WdXQoutNZnrkEUIUFIdOoxa/cEglJH0zCWlxFxY5jRI3r77lXFROKTKXEVlbrMcyOCi3qxGgAop4cjX+f9mI0jNuNb6eWIJXQcfMckEDc1LuoePo9IsfeTOwjYm4m3ILnS/xfkQ2JVIq6ZRjKiKAbykY9TJeLkaqUaFpH45MQQeK0cUjVSvG4eYg/vh3iPTyul2NVdCj2Kj3t33oaR62Rih3HaDXrXlQxddfr/q1H+feHSHj+dtSxYQT0bEPUA0NRBPsR3D8Jweki+uHh5NW9lNTTAIh78hbiHknGp2WkePQrPhwayG9D+QNwVBuQKuWEDu9O0rsTkWlEp113Ohu3xY46NtQjt+oGdBx1ckR4IH13L8VSVIXgcOGTEIFUpUTmo0QAbv7tLQSHE1tZLZG390Xuq2bIhQ+R+2uQyCS4rQ7PWqinlfnm58Q9kuxNKzyQ3j++ijIsCEetAafJir1Sh62khoDOiRTN+ZDO7z+HRC7DVlbrWR/R9w8R1/N3L+PUmwnomohUKafz6snIA31BIkEZFuDZzLseLQCZjwplaAAn7njFaz3/K7Tk/j646p6vjgnBqTejaRWFVKWkxxfzkfmqGXx2HW6bHUmD46+qyCCEuheiFk+OpOX40WhaRiKRSum1ZQaKIF/6fjUfiVTSSH4rdp1CqlSgDA/EXqlDfZXs+XdKoMuKZ0k/+iVl1VoABJuZsuJShiUno+wxCmRykEhJL9GR3LMDEokElV8ACredcpmVli7fK2O8er3JpPTdvRRVTKjXetNEhyCVSbGUa5HIZYzZ/jrKAB+6Th9H9ZkcNA3sniY6BEu5loavvfVrO/7pUcQ+NNwTOXm1fNVHq4YN7UrndyeARIJUpUB3JofyHScI6t32D3WHtaQaR5Uet8NJ391voQjyQ3C6GuiOEC/dETlctJHGzBJU4UEM3b0EBIHqY5fQxIdT9MMR2k79B4FJCdy0ZQbKIF8ikrsTPqQrQT1a4xMfjqmgAktxFTKVAmtZLZr4cM/pARBTc/jEhiH39yFkaFcsBRViYY2yWjEH8csP0XnNFJw6E7oz2fh3SfT0TxMTgrXyypHxtk+MpN1TtyBVKQjr3ZZBm6ajDPTFHeJCqpRjzC3j/AvrPPcPOfEBiiDR50CgkV252ueIf/IWWs28G7m/eCQ46Kb2SFUKHFoTUoW80dzXr8u+e5aCAPZqvZedDWgwlqvXpUQmxak3Y7xURHBf8b3CklcubiILgpj65NY+nvaqmBCUUSGoW0bRe/cy9GeykIf4oYoOpc+eZSijQ5DIZXT4YDKnbpmHo9ZAp+XP4Ha6qKzbdL4i52+hjgnF4GVXrsiGvUJcX/YqPeXbjtFi0lgkMinBfTtivFiIrayW8q0pdFk7xesjlio6FP3pLNSxYeiOXyL2yVH492iDy2DGqTVd05cCPH6goy49QNiw7vTf/ZYnCtgnNhRtHY2r/Yd631Lmq6pLDXCMti892IhX14NU5Uekny8frF4rRklK5YC4+SeRysDt/UHlap43lKmreR7YIY5+KyeKcySV0PPVh8n5+iDaS0VIJBLM5VqcRgsp0zd4nv9Q4ceEDu1K5w+e/0t2T+7vg1Qhp+/upUg1KlxmG+roUNQxYXTbMhOpSkHSB88j2ByN2jXU9Q69Gd9WUfj5JdD7h1fEYmgh/rjM1iuyHBqApVyLtVpP4c6ThHVvjV1nwi8hnLuOrkAZJH5cUgX5EdghjooTlxvxrsWTtxBf5yNJ6nza2qt8AhD1fo+N03BUG1C3iKDqUDo+saEIbtHX94kPx1ZW67EPJx58C0dOmXhyo7wWW0m1eLw/LhxZcg8Et4Bv21jPfMs06rqPFyJa3jsQ3/hwJHIZlUcvENIlEU18GDKVEv9WUSCRcMuuRegvFpH33WGPPPTb8xaCIJ7gcVvt2Ct1WBvpgBBsZbUE39weJBKi7uxP7EPDrrxDxYaKkZGxoUhVcuzVBk8bgMKNO2k1/S5O3v06refeh0Qu6iRzVgkV249TeyQd/dlcwkb28JKPZjTjr6A5UvLfDLPZ7NnM2b9/v+f3srIyEhISuPPOO2nVqhXFxcX4+Pg0ijy8FmJjY4mNjfUcvdZoNPj5+XmiIw8cOODZsFSr1Z5n1m+aBQQEYLVaOXbsmNdzjxw5AsDFixfRaDSNIhm7du3KL7/84vm7/hhzQxw6dIgJEyawevVqVq9ezapVqzh37hw2m40uXbp4itq43W7MZvMfjrl///789NNPmM1mEhISGl2/ur1SqaRbt258+OGHDBs2rNH9/y6YzWbUajUajQatVsuZM2f+x2hdDV9fX+bNm8cXX3xBenp6o+ujR49m//79ZGZmen47cOCAJ5/p1dBoNISGhnL8+HFAlBObzXZNWjExMej1ei5fFg270+mksLAQX19fNBqNJ8/owYMHvfKJNsSIESMIDw9nwYIFja5V7D1D1sqfODBiPhK5zPPFLuq2m3AYzGJexy4tkSjk2OuKdrgdTpwGMwdGzMdpMKNNyyX+vkFoWkYS1LMNDoMZdWQQUoUcR40Be6UOS0k1tccvkbPyJ0q/O4TbbPMcpQzsJbZxNXhhqIfTZEVwCeSs30HcfYPJ3byLAyPmkzr+Pcp+SSX+vkEEdmmJTKPCoTViq3OoY8b1p+SHI6JD53CS8MRIJAoZMXf0pfQnMRrYp6V4DL/q11RinxqNVCFHe/QCpox8jg+ZSeXO40TdK0agStVKXAazmK/pQiG7Wz/JrvhH2BX/CG6bE1uFFnuljpbP34692uDpR0PUHs4g4nYx+jjmviHYq/RcWvBP0qesRubnQ/S9gwns1RbBJeYErH85KP3mIJa8clKS56E/k0OL529HkxhFy+dvx1FtILBXW0yZJdelFdCtNSBGxlT9foqwET2p/DWVwF5tcdaNqfLXVK+xOg1m8lf+yNGbp2ItrODyS/8Uq/m5XGS98ZmnfyGDu2DKLPG8bNQczsBWWkPNwfPUHDxP5e7TBHRtjSmrhMBebXDbHJ6ojYaoPpKBrVp/Qzn075KIRCEnf9VWzk14H5fRisNgJvrewUT9oz/m7FKcBjPlPx4hum4s9WOsOXieiNv70undich8VBRs3In+dDYSuYzYR0cgUciIfXCoyMcGvNMeOCdu3gDGs9mY0vM4Gnc/F59ahnb/WWxFleQt+hSXwcKl8csBKN9+3FMAyFoqvjABHn7Z/4RslHy9XyyI8AeyUQ99nZwH3dyRA92fw+1wkfvBT9hKqsmYtYGI0b2p/DWV+PG34jSYUceH4zSYaT3/AXSnspAqZNir9WhaRRN172Cqd58m8s7+GOry6AGEjeqN6XIxUfcO5tQ/XuXcI29hOJNN3orvKP32IKrwoEZrBaBoyy5SkueiP5uD8XIxLZ6/vW4+7vDMR+Wvqd4801vqZH6uGCmQXYIyxF8cw9OjcRrM+NSNoeFc1BxJx1GtJyV5rljF1uVif9KzZC//BqfJiq2kmguzNnjmMGvRF1RsP87F+Zs5dd+bWEuqKflqP9H3DkZ/JttDK+rOAbjMNuwVWhSh/sgDNFTvOUv+2p8x55bistqRyqUoI4IwZZcg9VESfHN7bOW1Xn2sPZyBs9aIJa+c2oPnqfz1JCEDkjg3/l3MuWUYzudhr9JhvFCI8ULBDWmFDuuGpp14bN9aUOm1nptCyyPzqZc9Uccx9w2h9LtD7E96lrSJ76M9dhFrYSVnHnsbW4WWiFG9AAjq1QaX0eqJZM/f8hv7B8xkZ+wj1B6/JKa6KKlBezYHW5UeW4UWTcsraVACurTEbXcSOkCM/I+7bzDlv9RtpsSG0mvzdM5OWk2n6CAKymsoqqzFYTGxY8cvhAl67Ke3467IRTBWM3TkLRy7kIvEPwyn3cqZC1mEub0jZK5eb4WbfiUleW7j9eZ0Yas1YqnQ0v+d8ZQcSOPbXlP5+ZYFFPx6ktb3iCdDQrsm4tCbsVxnbdurDaQkz/XwIfrewY1k2WEwk7PyJ44kz8OQni/qvA7xdWvl+nal5nAGkbffLG7uSKBsawopyfOo+u0UbqeLmHsHE9irTSPdETuuP8U/irawYu9ZMldu5cgDbyGRS5HIpbSfPo6stT+jO5/Pb72mUPrzMdLmbebc7A85MGI+ZTtP4BMtbiLE3TcYfUYBDoPZKxqp3neoOZiOplUUgT3bEvPQMCp/SSVkUGcqfknFdLmIlOS5mDKLkWmU2Cu0hPZsg0NvwVZ9ZVMy85+/sX3wbAp/Pk7mR79TczYXl9VO9ud7sdcacVntnvQBcY8MpyblAlW7z3jmVLQr1/c5CrfsYn/nCZRvO0bhll2YskuxV+ko/e5gIz1Tj+o9Z8ld+RMpyXNFm1X3obheB9grtF7rUhHqj/b4JSJu74tUrSB8ZE9qDolH42tTLnh0YHD/jiCAVK1AopARcecAClf/hDWvjNTk2VTtPCFuWJ24RMbE97DklCLYnZxMno29Ukv7d5/DlFlM1e4zRN5+c52cD66T83mcn7IGuZ+mkWy4jBZP2g+ZRkXo0K4YzuUSefvNYuqHjgloj10kdFhXaBCJG9CrLS6DmYofDxP1wFBkvmoM53IwXSzAkltG9e+nrulLAV55wC1FVVgKKziSPI/qg+cp//UkMR670Nh/sFfqsJZUoz+bQ+TtNxM6qDNyjYrKX1Ib8epacNuMlJeWMGXSc7htJqTqutQQchWC4AahcZR3Q55L5TKkdTLVkOehPVtjKqpi+7B57By5AIfBgk9EEBc37KTTc7dhrdZjrdCiCNB4jsC3fmgo1hLxaPJftXva1MsILpdHx1RsP472xCXSJr6PObcMwe7kwoz1jXwHbWpmA10/mLLvDrEvaQJnn36Xmv1pWAuryF29Falagb1CS2S/jjhNViwVWuQ+KqKHdEZ7qQjtxSK+6TaJrzo/h6moClNJNUdnf0jCLVfsg9vmwFnHu/wtuziUPI9DyfPQncmhVZ1P0KqBnqvX+ycfW87+QbMo33ECe42B2HsHefSN02BGopB57IOpLoK69nAGwX07eo55Z775OaXfHcKQkU/UnWLwRsxDw3A7nBgzrti+vG8OYcwrp3hnKrYaIxEDOlG49RhZm3dRez4fS2kNe+56g5CebSius09VHnmYhzom1LPxasoubaAD2nh4Zi2uRrCL71ApyfNw6s0Y0nKJuXcwlb+eJOHp0QhO8bh9Qz4rwgKoPZxB3GMjiBhzE4oQPyp/SUURFiD6T/cNIXH6XVTvO3ddffV/De6/wX9/N0iE5hjbJuP+++/3ysU3duxYIiMj+eijjwgJCaFt27ZkZ2ezcOFCNm/eTHp6OlKplNjYWCZNmoREImHx4sUYDAaGDBnilVeyoqKCpUuX8s477wDihuDcuXN57rnnGDp0KHl5eWzcuBGbzUZERATPP/88fn5+pKSk8MUXX6BUKlm0aBHff/89hw8fJiIigtDQUMLCwrjvvvtYuHAh7dq1IyMjA4vFwnPPPUebNm3Yt28f2dnZPP300+j1ejZt2kRxcTEul4uOHTt6RS/abDYmTpzI6tWrvTY0ly9fTv/+/enUqRMbNmygvLwcqVTKM888Q7t27Xj//fcpKCige/fujBo1ymucWq2WiRMncvfdd3PvveKR2IZ9unjxIuvXr0ehUDBjxgyioqK4fPky77zzDmvXrkV6jcTk9Vi4cCG1tbWeyM+AgABefvllVq9eTa9evejbt2+jeW94bfXq1WRlZREREYFCoaB3794MHTqUhQsX8uijj9K6dWsmTZrEkiVLCAjwTsQ8adIknE6nJ7qwX79+tGjRwjOuhnQAHn30UT755BPS09PZtm0b8+bNo6qqisWLF/Pcc8/Rtm1br+dfvnyZTz/9FJ1Oh1QqpWPHjjz++OMcPXrUQ+Prr79GrVZzxx13UFpayoYNGzAYDMhkMmbMmEFVVdU1aSkUCrZs2YLZbMblcjFmzBhGjBhBTk4Oa9eu9WwMHzt2zDNv18O2qAe56bM5nJ2xEVt5LZqECHqun4IyyA/d+TzsNUbCh3RBVve11Wm04LLaAQmpT7+LrbyWpDcfp8Ujw5FIJVjLtewfNocOCx4k9s5+yDRqLIWV2LVGLr/2Ga2n3cn5GRtQhgXQZdXz+CZGIbgFqg+cx1ZRS9iQrrjtThTBvsjUSgS3gFSlYP/weajCAhiwdaGYQF4qxW21c3rqWsp/PUnrybcTf+9glGEByH3VWMtqOf3sSnRnc5D6KBl1eRMHhs7BlF1K3IND6fzWk0hkUkxZJRy6ZQFxDwwlcmgXNK2jEZwuMSm0y41Da+TCtDUY6hLO9z36vnhkVSbFXqUjZ/EX5H++n16fzeX8jA3YymsZemo1EpUCRaAGl8VO6oNL0KVmogwPZEjqB+IxC5eYd9BWVos8QIMho4Dgfh05fNMUnAYLHZY8RdQ9A8W8iMXVpE14H/3ZHDqvm0rEmJuQSCXYK3UUbP6VFhPGiBFhApgLyjFnlpD51tfcvOONa9KSKuViIYkgPwSXG2tRFSAgVSkp/Xo/WYu/BKD/0ffQNBhr9uIvKf18L6HJ3Wn3xuMowgOR+/pgzi4hffJqDGdz6PD+8wR0a8Wp+xdjK6/Fp0UEXTe+gG+bGHC5sZbV4NSZUEWFoIoKrjue5MJpsmK4XMyZaetIWvgIYYOSUIYEILjd6M/noT2b20gOBasYZX7uqRXYymtp9+YTxD2ajFQhQxAQ+zVlDfqzOXRY8hQxDwzFUlxF+qRVOLRGun86F792cTj0JjGvoQAVO46TMOE2cVO71siZR5YS0K0VSolAQL9OBPZPQhEWCIKAvULLxSffxnhWLKrVasl4Ih8dib20GltJNef/8TImQc7gM2vE/jqc2Kp0BCS1RB4gysapBrIx6DqyIVXKxcIDIf7YK3WYc0rx75rYSDa6rJtKeAPZqN5/jqhxA5DIpJizSki5ZT6Dz64lb+VP+CREEDq8m1i0xWrHqTNRsGEHnd6diCEjH5lGjTo6BJfZiiAIYrGPL/bh3yWRgN5tQRAwpuVxcfYGWk67i9Dh3XBZ7FyYtoawkb1wmqzEPjai0Vop+nwfN+9agjIyCGWwPw6jBbm/DxKJpG4+FqNPFT/mDExdBQg4jVayl3xJ4vS7UEUGi1E9F/JRRQQj9/fBbXPiNJhw6MxkTFtL6zn3kTFjPe1ee5TgQZ09cmQ4n4f+bA6hQ7rgstgxXS4mYsxNmHNLcWpNnBv/rkdmu6yfhioqBIlUwsHek2n/2mNE3z8EqVpRl2vSwbln3yXh6VvJW/cz7V59BKlaiU9cGG6rnZqD6dhrDUTfPRCJXIbb5kCqkGEprsZZa/TQ6v7xbEKHdxfvsdq59PJH+Hdq0YA3NpRhQZx+aAktJo69Ia3YuurULpN4LM1lsmLKLGkyrevN4YnbX/FEQHZY8hSxj47AnFtK+uTVxDwwlJDh3VEG++F2ulAEaLBV6nBoTRx/4C3P/A7Y/hrKsECcRivHH1iCNjWTVpNvp+30cZiLqnAZLeSs20nrSbehCPJDn5bHmUmrcduddFnxDNG33YS5qAr/lgHsP3iYxUsW43a7uXNYPybNeZkvv/8RwW7j7s6hOKI6YfEJxWy28O7SxQxqHUrgO/n0+GweGTPWe/FcEeSHIS2PtEkfeI2xXhcbi2s4+PwqZCoFo398BYfBgrGkGsHpovJUFq3uGiAWc3G6Kdp9hn1Pv0uLYA0DU1ddW+/X0Wr/2mNefHDozKRNW0fbOfdS8Mluen00C2NmMZqWUUjkUlwWGyfuXXRdu2Itq0URoMFSUIE8yBepQsyLaK8xEHl7X0/OsnMTVqI/m4Ndo2bMpQ/ZM2wupuxSNAkR9F4/BU1CODKVwlO8w1pSzekX1qM9m0vP9ycQ0CmBY48sw1Zei1+7WIbsWYrLYkMilWIurOTMtHWEDUoi/t7BqGNCMOaUkvXSR9jKa+myflrdeGRYS6rQn8slY8Z6z1y4LHbMmcX4d03EbnFgKa8hqGMCqhB/BJebs0u/5tL6nfgmhDNg7RT8W0eh8NOgzy4hZcpaJAoZA96fiCoymJqjFzj3/CoUQb50Wz/Vw2d7reG6PseRYXOx5JSKNmz9VHzbxSFTKTBmlZA+dS3Wkmr67lqMsq5Ik8to4dRDb5H07gR828YikcuQKuQIdbZCe+IyAd0ScVnsuAwWzo1/F0WoP53XTkXTIkLU0zllpIych2B3krRqEmHJPZD7qXHbHOSu2kbMfYOQyKS4TVYUYYEowgJwGSxkv/YJ/l0SibxnMNI63sp8lKQOm0XnT+YR2Lsdhox8kMnQxIfj0JvRHr9E2qRVDeT8SaLvGeQlGw6tke5bZuKTEIGtvIaSbw5S9sMRuq6fiioyWLRPCjkCUPz5HhAg6h/9cNudpD3+NoazOXRcNZnIf/RDcAvYymoo/WIv+e/9cF1fauhV9lIZHIDMT40hLY+zk1bR4bVHiRjZ08t/cJmsGC8Xkz51LcqwAJIa+JY1B85z9tn3EOxOMapx12Lk/j7ix0FBwKktBEFA5h/BzHkvceJEKrW1tYSGBLNpwzratGsPgoDLWIHgtLMvaf4NdYe91uBlYwK6ifJrN1g4NGElfi0iuOXHV3A7XWJ0tlvg9BtfcHHDTsJ6tWH4V/OxlNeivVBI8Tvf0mn5M/+y3Ttx+yteOkYeoMGcI+rs+nZtX3uUkKvaHb/9VS/5iKvT9caLRQR0TcThcoFEIn4Yk4kfj3fduwhLuZYOT91C0vNj8QkPBAnk/XgUu8FCXHJ3NFf5fsbLxZybutYzn/23v44iyA+Xxc6JB0X70HnFs8TdNxhjdimC04VEKsVts+PbOhqJTIalsJKzU9eR8Hgy0bfdBDKpmH/Uaufcs++JNj0iSMyrW1qNJa+C9Glr6f3TQnzbxCC43FyYuYHSbw9SI5Vzx+lVIJOgCvLDVmPEZbOjDPJFKpNhKqzk2AvrGbBxGhfXbafTlH+wa/RL+JRWe/SFItgfdUwIJd8eIqR/J1wWW508tMJlseE0WDg3/j1s5bW0f/Nx4h5NFk8NlGs5PHQ27RY8SOTYm1GGBYBEguByoz+TjUNrImPGBrpumIoyIgh1VAgOnQndicukTfqAuMdHEv/kLSjDAj06O2PaWvRncxhZfiW1w/9F3J5w7Vog/5uwraBxEeX/zWjelGzG3x5bt27FbDbzwAMP/Le70ow/wLaoB/9jtBRNUG2O6yWZ+QNIm6BFfWj8FfzPwN6EAHdZExMeC3+QlexakDSRVlPC9l1N6B+ArQl8Vgv/ue+OGknTZMMkNC0jS1N51hQ0hc9N7V9T5aMZfx80RR82FcnfjmlSu4P3NO3FoFTeuDrzHyHa2bS0Mk1ZK02deYvkr7eUNlEHNEVvV8mapkeDXX9dbzd1Dv+TOlvRhJgbO38ub/6/A/ImxgQ1RXc0lV/D0hc3qd2+pPl/uU2F7K/rDYAI1783JdWN0BTfskzetHUZ5nT+8U1XoSn9A1A2QRZrpE3UN+6m+YlNQVP0TfOm5H8ff7dNyeacks34W2PZsmWUl5fzyiuv/Le70oxmNKMZzWhGM5rRjGY0oxnNaEYz/o9C+BtWt/7fjuZNyWb8rTF79uxGvy1btsxTMbseDz/8MN27d/8P9aoZzWhGM5rRjGY0oxnNaEYzmtGMZjSjGTdC8/HtZjSjGf8xHIm++y+3sbubdmDG1YSDNk09EuX8Dx4hbEofm3L8CsDxHxxXUyg19UD1f/JYelPQ1KNDTcV/cmwqyV/nmk1orsnXjL8vhqYvaVK73Ukv/uU2TU3V8Z/E/1X9+5/sYzOuoKnW4e9QCKIpumNvE/QG/O+X3/+r6/L/6rj+rx/fHptw23+7C3+Inwu2/7e78JfQHCnZjGY04z+G2MnjKF71Q6PfE994ipCx/VAE++Oo0lH2z18oXvUDPY+vxWm0gsuN4HShS71EaHJPXBYbF6euxpiWS8iw7nTa8AIyXzWOagNHujzjea5fpxZ0WDYen1bRyNQKLAWVZExejSIsgHZvPoHcT41ELsdpMFPy2R4KPvjR07btoieJvGsAypAAKrYfw69TC9wWG5aCCgJ7t8NepeP4kFme+zstG0/0fYORSCTYq/VU7TlDyIAkXBYbxktFBHZvjcti4/zUtRjS8tC0jqbblpn4toryVHvO27CDzFc+AaD3D68Q1LsdgttN5e+n8YkJRR7ki8tkRaoQVXfxZ3vwaRFBWHIPBLeARC5FHRWC4HJRvv0EgT1aI5FJKftst2dsHddOI3zMTQiA22ITE+EbLbidLvw6JOC2O3DWGqjedZL0OZtov+gJ4p4YiUQmQ3C5OfPYMqp3nwag/aInCEvugctiI2vxl7SacReKID+QSZH7qrFX6Tk6ZBbdPppF2PAeIJXg1JtRBPlyfPQCFCH+tH/zCSQyKfZKHcrwQFwWG2XfHiL6vsH4to/DUWNA7ueDrUpH+feHiR9/K+bsEtTx4QguN/ZKnaeSbsUvJzg/aRWCw4U6NpQBx1biNJixldWSPnUtMQ8MISy5B4pgPxAEBAGcOpOHL5qWkbSZfz+aVtFYS6rRpWaS+dZXdF09GWV4IDJfNXJfNboz2agigpDXFRdy6kykT10rVggHQod1o8NbT6OKCsZltlFzMI3zk1bRZv4DhN/SC3VcGFKVArfdSfoL63BU62n70kPIg/1QRQThqDVS8t1BQvsnIQ/yxVGtR+6vwbd9HLaSGqQ+CpFvZhs+8RGYsoqRKuUowwKxVeo8MuW2Ojgx7jV84sJoPeseT3uHzkjm4i9pPeNu5EG+qCKDsRRUiGPy88FpsnjGVbXnLBGjeyM4XZguF+HftVWjcYWP7tPo+UWf7KbFxNvwiY/AoTMi14gFFApX/kDhKlEWe+xaim+HBJBKEBxOrPkV5Lz+MYkvPoxPmxgkErBX6Tk/dQ2Wggpu/nWJKF+CgClbLDSgP539h3KIVIpTZ/LwS+7ng71Sh9tqRx6gQXCLzv31+KUIEatQIwhYiqrIX7eduIeHe/GrcNMvlP10hJu2v4kyxF+shCuB46MXoD+bQ/tFTxA+qjfq2FAsBZWoIoJwO104ag2oIoI8hbDqdYXgFnDbHOAWdV/l76doOfkf4n2Xizk2aj7tFj4qFovw8wG3G7fdybmnV1C97xwSuYwen88juG9HJAo5bqudyt9OYq/WEzm2r1g0QqXw8Ct96locWiP9D67AXq1DHRMKAhgvFv4hrXqZ77j8GdSxYbgsNqp+O8X5Savo9tFsQgd1RqKQY6/UYa/SedGyldeijg5BIpfi0JmvKVNCnf5Pf2EdutTLXu3cNgeFH/9GSP9OKIL8sF9nrbjNNtTxEZizikEiQRUZhL3GiE98GC6rnZoDadir9UTfPQiZWikWUFHIsRZWcn7yagxpuahiQum68QX8k1oikUkwXiri+K0LEBwu/JJa0PPLF1EE+iK43WTM3kjZNwdRxYQiC4hGIhV1vNuqx23V89LiFRw4kkpoaCjbfvoepDIQAMGF01AJLrvHtnRc9Lio450uBKcbqUqOPi2Pc3W6zrdNDN3WTsa/c0sctUZqDp3n/KRVKMOD6LxqEoG92iJVKRCcLs5PWUP5D4c9PKvXv+XbjxHSvxOa1jHIfMSiHJbiKkwXC7FX6QgZ1AWkElEmpRJ8okNBgljgIbeco3W2sP2iJ4h5YKhYUKaoClVkEFKlAltZrbjOnS6KPttD3gdbAfBPakHS+xPxbR0DMgnalIuYsksJG9YNl8WGpaCS8Ft6Yq/UcfrhpR4dro4LQ3C5xaJVZhv7uzyL4BBzrHV6/zmi7uyPRCKh9mgGpx9Z6rnWftETxD9xC0glmPPKSXv2fQxpuV5zUfTZHsp/OkrX9dNQx4Yi9VEh91NTtjWFwG6tkAdqcNtdqCICMeWU4bba0Z3MxJRZTPyTt6COCRX1yKHz2Kv1hA3rjlStROanRqZS4NRbOPXAYo+96LLxBSJvu9ljH0/dvwj96WxazbqHFs/fjlQuQxAE8j74UbRfN9BtMpUSl9mK02jBkldO6bcHafvKI410W59tr+Of1AKkUgSnC0tBBeefX4XxQgGdVkwgqF9H1FHB4vP14rpsqu5oOPexjwxHplZhzi/n3NPvYrxQ4NFTSCTUHDrPhbkf0rWumIvTKBbSqrc/IYO7IPNVIwgCgstNyed7KVi1laRVk1CGB6EICwBBwFZei+lSEaHDuyNTK7HV6FH4a3BU6yn+ZDf5H/wEQLs3HiP+iVFicRmrHe2xC/i2jWvktzW07+qEcLqufwG/pBY4ag0c6j0ZweGi7SsPE/vwcLGitESCpaCSc+PfxZCWS6f3JhI+sqfHJxKfMQ1Nq2gkMimWwkoseeWkT1tL67n3eewZMpmoC6QyZH4RLHhlIT169mLgwIFER4Q20hX18EkI56btb6AI9sNltnHy/sXoT2fX8eFxwuue39APqPctlRFBIAggQdSdVoeXLSr55gAJz4zxkql/RTYibu9Lx7fHowj2w5Jbxrln3yfmgSF19jIMwekEAfTn8zg+5mUAWs+6h7jHRyD380GilCM4XZhzyyj78QjRdw9CHReKTK0CBFJGzMNpMNN1/TSxKJRSjstk8/h+1+Jzva4P6C760G6rg9RxC9Gfzm7U30uvfEyrGXehDAtEqlHhqDGC203Rp7vRtIwk+t7BogzXFXp0GS2UfHOA+CdHeembm7a/4eU7HBv9Up3v8DgRdb6DuaASdZ3vYMkv97wLGC8U4NAaibprIHI/HwSXG0tRJaaLhZR+e5A2Lz6IRCal+LM9lP10pG4u4pBpVLgdTiz5ouxF3zOIyDv6IQ/QYC2qQnC58W0Xi8tsQyJvrOvr75Uq5R5fp16X/l+H+3/5pvDfEc3hB9fBo48++i+1r6io4NChQ9e9dt9997Fz507Pb5s2bWLfvn03fOa+ffuoqan5Q9oLFy4kOzv7mu03bdr0h+2vxpYtW5gwYQJu942/K5pMJn799VfP3zU1NX9YjTk1NZUff/wRgOPHj1NUVPSX+wfimKdNm8bs2bOZPXv2H9L9s1i3bp2nT5MmTUKv1ze6Z9KkSY1yWs6ePZuZM2f+JVoVFRV/uU1DXE9mv//+e2bMmMGsWbOYPXs2mZmZTabxryLszoH4tIvz+i1oeE/UraIRrHYuP/8u9ooar/vO3rWQ1OTZ5L79FT6J0RzrO4XLs9bT7u1nQCql7VtPc2nWBk7d9hKyAA2aBs/vuGICFTtPoD+dxaUXt6A/nUX7t5+m/VtPcebht3BZ7ThqDZx76h0ixw1A0y4WgNDkHvh1TMBwNgdHrYGQQV1I6TuVi7M2oGkVzZkHGict17SNJX36en5PeBS33UnErX041PcFir/cT9jw7hzq+wIZszbS6e3xAJizS3HUGDBeKuK3mIdw2xxE3y5WX2855Q78OsSzu/UTpN71OqEDk8hfv52zT76DT1w4RZ/uJmX4HKLvG4J/UgsO952G4HShjg7lyKAZXHrlY6Lv6s/FBVs4MmgGEeMGoGkXR0hyD4KHdOX8k8vIXfw5UqUCa24Z2a99gkypwHy5kCOdnsZltlH0oaif/Lu2wnixiN+jHsB4qZCuG6aJvEzujiYxisN9p3Fh1kaSPnie/PU7ONzvBYwXCin+bI9434gehA7uypGB00mfugaZRoXuTA5IJXR46ylOP7SES69+jF/HBM499jYXZ20k6p6BFG7cgVNrxG1zkPbcSuwVWsJH9cJaWs3x5LkcaPcU+zuOx3ixkOoDaeS+9wNOrYnYh4YD0HndVBw1RvJW/sSFWRvpsm6Kp7+Zi77EYbAgVcq9+GK8WIg5rwLT5WLOPrkCh9ZI13VTyV+/nWOjX6T2aAaGiwUoQ/y5tGAL5uxS7OW1XJi1kY5vPy0KQt24TFnFYsXM0hoQIPah4VTvT6PsxyO4TDbyVm+j5lA6nd55FkeNgTOPLwO3mzNPLAcg/tERlG09yuF+07EWV6M/n4dDayJvzTbM2WXYy7VkLvoSBDcpyfM4MmgW+zo+45Epe6WOmqMX6LZhGsaLheRv3IlDa+LMk++QMWsjnT94nvz12zncbzq4BfSnstCfyebsk8s94yr6+HfiHhvB0WGzOTpsNgHdW19zXKaLhRRs3IFDa+Tsk8u5MOdD2i18hPSpazBdLkLuq+b0Y2+zr9N4wutkMTi5B7jcpD+9DOOZLJw6E8a0HBLnP0jBqh85cfNkjnZ6GtxuuqybStLKSUiVck4//BaVv6SiCPan7csP/6Ec1hxOR6qUe/Hr9INLcOpNpCTPpWLHcRSBvtfl1+XXPsVSWIm1pJqyH48i2J0kPHlLI35FjRtA1w+nY6vQcnTobGoOpuGuqyRa38fUca9hKahEHqghffo69rV9EnulHlt5LeacMkq+3EfY8O4c7jsNp86IVCknJXku2cu+IfGFu8h84zP2JD6GKjqEpJXPo0mMImPmBvSnszCcz6Po0910XjUZgMh/9COwdzuqD6aRPmMdErkUn/hwQvoncfKu1ylYv12sKvzkci/5teSXowj249LLH7G7xSN/ila9zEsVcnSnsnDpzSBAu9cfQ+6r5uL8zTgNZhw1hka0QKD6YBrnp6xpJFM1B9MQnC5OjHmJi/M30+mdZ73aHRk0g32dxhPnWSsvYC2uxnA+D4fWWLdWRJ5nLvqibq3MJWX4HA71mYLxQgEZMzZgyS1DHRNKSP8kzj3zHpmLvwSJhMLNv6I/l+vpb33l3fQX1rKvw3h8EiJInH4XAEnvTcRaUs3uhEfIWvIlHZc81aBNNU5tEU5dMVKfAJApuHPMSDasfhdBcOEy1SA47ThrC3AZq5D5hV2xmcnd0SRGc7DvC1hLa5CqFRzsNx2H1khcna5zaI3YtSYqfkkl74OfPHpQcLowZZbgMlrZ2/oJ7LUGkt6d4MWz0w8t4cigGcQ9OgLDhQJ0qZep3n+O/A93ivrX6SJkSFcO951GzrJvcdscGNMLyFr+LU6Lnapdp5AH+XrJ+d7WT3DyrtcBAUetkdz3f0SilOHUmTgyaAbR4wbgW2dr277ysDin09dx9skV+HdJJKR/pyu2M7k75T8fp3xbipcOdztd2Mtr2Z3wCOVbj3r0flhyd8KGdSN92lpSx72GX1JLr2vht/bBVqVDm3oZwe4UeXvVXESPG0DHpU+Tv347qXe/QdXuM9jKtfjEhnJxwT9F/Vulw1JQiUtvJiV5HoWbfyXukWSMFwrJmLEeQ3o+yrAgQvonkTFzAy6TDQSB3fGPcH7K6iv2AvBtHYM5twzTpSJqD6XTdcMLok+RGIWtTqZO3vU68eNv/UPdlvPud9ir9KQMm4Mpp5RO705spNvavf4YTr2Zs08sR386C3ulDnNmCR3ffprIO/oiVSnA7abmUDpOrRF7lQ5lRFCTdEf9+ghL7k5w/064TDas5bWeua/XU0cGzWBf0nhCBiaR9L6owzNmbUQZFkDB5l84Omw2Qf06YkjPZ1/SMziq9DhrjZ41lvnqJ2Qu/BjDuVycWiPVu88QOrw75595j1P3ips9Zd8dovznY0Q2kL/QwV0p33qU3QmPoDtxGZ+ESA73neali73sO9D2pYcxZZVQsf0YgtPlkS+H3ow5v5zqfeco/fYQMn8fT7uSL/dz6oElXs/IX7+Dc8++T9kPRyj652+Yskvp+M6zXvbMowsEcJmqeez+Oxk9cjjPPvMMLrPWS1c0RNLK57FVaPk97hFqDqXTrYHf5psY7fF76v2Aet+y9vhF9GeysZbUYC2uxl5e28gWieO/IlP/qmwogvxE2T+SQe57P3jWeerdryO4XJguF7On9ePI1EoP3wBslToKNv1Czf40Sr7aT9XuM0SM6k3quNdIHfc6xZ/twaEzYUzP98z36UfeRn8mB5mv6oZ8FpwupCoFxouF7G39BILLRbcts67Z33qf4/htL6M9eoHCD3dyfMxLtJx0O8EDk9ClXsaQlou9UodTb/LMYUN90/XDF7BVaDkydDbVB897+Q6+idGcGPc6loJKFHW+w5FBM9G0jKLok985OmQWyqgQQpO7o0u9zKVXPsKcU4pTa/TogHpaUeMG0HHpeGoOZ+C2O6jae4aCD3cikcnotGICmsQoDnSZwMm7XsepN2EtqcZepeP0Q29dU9efvOt1zk9ZjctkbWRXmvH3htFo5I033mDq1Km88cYbGI3Ga943adIkZs6cyezZs5k3b95fbt8QzZuS/0OorKy87qYkQGBgIDt27MD5F6qC7du3j9ra2n9H9/403G43x48fJywsjAsXLtzwXpPJxK5duzx/h4SE/OEmW+/evbnzzjsBOHHiRJM3JQGmTp3KsmXLWLZs2b+0udcQEydOJC4u7g/vs1gsVFVVATRpDH+04dtUXL58mZMnT7J06VKWL1/Oyy+/TGho6P8IrT+Dqp8OETKqj9dvIaP7YEi9jCWvjJodx5D7+1L7+8lG94WN7kP5N/sB0J/MRB7gS0hydyy5ZVT+dARHlQ6X3kzY6N6eNpo20WhaRFL2zQFq9qcR2LMtyoggbMXVKMMCsOSWU/r1AcJG9KT8xyOEj+5TR6s3UrWS7Nc/QyKX47LaUUYEoT+ZCVIpEllj1enXLpbyn44CYK/WI5GL9/i2icFtEdvrTmYhD9CIX6KBwB6tyV+zjdBBXTDllCIP8kUZEUTcI8kUffw7gt0ptvH3ofbYJXzbxqI9flGMmqmLHrKWiB8q1HFhuJ1OXBY7tkodbpebgK6tEBwuKn48TNjo3oSN7oO9rAaZvwZNm1jcDicOnZGa308hUciQyKS4TFbMmcWookIACOiaSP6abQDoTlxGqlKgjAgifHQfSr85IP5+MhNFgIbaYxcByPvgR4Ju6gBA7MPJmHPLsORXUPbdIVwmK6rwQPzax2POLceSX0H4iJ5U/X6asNF90J/MRKpUENS3Iw6DGVtJNVXbjyP311BzKB25n4+3/AxMwr9TAmU/HKbk6/2E39qH8Ft7I/dVoz1+0dM/ZXgQFb+eBKDo499RBPvhNFjqrot8cejMBHZvhb1K/PhQ8vUB/DsmUL7tGI4qPflrtqFJjEZ/Nofw0X0o3PQL8gBfLIWVyANE3gX2bIM5t5zAHm0o//EIZT8ewaE1En5rH2r2nyPyH/0o+/EwupOZOHUmpAo5gtstfgXPLadm71mkKgVShRypUqyimb9xJ8H9OmGv0BLcvxMFm35BHqDBVlqDRCr1yFO9TFXtOYs5r5ycd75FERaAQ2cmoFsr7BVaz3hFfl0CwGWyEDq8O6XfHPAaV+jQbriMFhRBfgT2bIMpu/Sa4zJlFhPQrbXn+dRFsbisDqRqJZbCKo8sVv54mNBRvQkb1Yei9T8TNrI3xR/uBAFkGhVSHzX6I+nYy2txmawY0/ORqpQE9miNuaACub8PeWu2ogjwxaEz/qEcBvftiFNnvi6/ou4eiPFS4XX5FX5LL5x6MxU7TiCRSZHIZUjVSvw7t/DiV/m2FPw7tSR/zTZMmcVkL/sGqUKOIsTfq49uq92rj/ZKLW67q05XxHp0hUNnRu6nRhkRREDXRCRSCUVbdiE4XJRvPUpYcg9KvzlA6JCunnG5bQ4kSjHSRdMiArfFRmDPtlT/dgqnwYLMX4Pb5caUWYwi2B/cbhQh/ujq9KkiNACpWolUofhLtAJ7tsFpsCAP0FC99yz68/niHI7qQ9E/dxHQrTW20hpkvmrP3NfTut5aMWUWEzKkK/ZKnbgWP9+LVCFH0zbW086SX4HgcNWtFSUABRt3EORZKx09/bVetVZcZhshA5Oo3JWKRC7H7XDhdrmp2X8O39bRuC12TFklSGRSj6zYK7T4d25JxbYUXCYrhgv5hCX3AEARGojuxGWRp3XroL6NJ5JJEBCcDiRSOb27dyEwMAAAidIXt9Ug3uK0IZFIQSJGVkaO7k1JnewEJLUAtxtVRBAlXx8g8lbR1tmr9AQktcCQUVint0Q9WD8HZT8exmWyoj+VhUQhx69TgkdPNZxD/04tKP3mALnvfY9/pxYePtnKRL+z9JsDyHxUhA7uQuH67UgkEsq2HvXo5KvXojI8CJm/D6bLRRgvFiFVK1EE+1P24xEi6u20IODfuSXl244hD9Dgstpxu0R/KGxYN9x2J9aiKqxFVV46XKZUILgFlBFBnvHW90Hmq6ZiWwq6k5m4bXYi/9EPgKi7BiLTqCj5Yi9OnQmJXIYi2J+w5O5ec1H24xGC+3akfNsxTJklFHy4E0WIP5W/nSZ8dG9R//r7IDicHnvu2zYW3clMgvt1pPyno9QeyUAR6o/b5Sbu8ZGYc0txm8W1Xb3njEemADStoyn8SPSd89ZsRREWIK7htjHoz+b8Jd1WvjXF0ydHrRG31d54fY3qQ8kXez3tZBoVDqMZeYAvcn8fVNEhWPLKCezRGofORPm2FJQh/k3SHVF3DvDwRRkeRN6anxFsDs/c+3dKwG2xYS2qQiqT4TRYCOzRmoptKcQ9PpK81VsJH9mLwJ5tEBwuij/5HZfOTOGWXcj9NUh9VNgrtBjSckX5+3Ivpsxi/DrE47LYMV4oQHC5weVGfyoLdVQI5T8eIazO1/NJiMCQkS/qZofTI3sNdXH9GOv5FTq4C6roYIo/24O1pNojez6xYTh1Zkq/OUDFjuPIlHIUwf4oI4LQplzAob3yUh4yMImKbSnU7D9HyVf7CL+1D7qTmfh3bum1hjy6QHCBy067DknYDDUIggCC20tXNES9bynK1DaPTIU30CcN/YArvmVPSr/eXxeZWow8wBenxe5li5x6k5dM/auyEdA1kaI6+TdeLPSsc/+klrhtjmvrDUCTGIkiyI+Sbw6IvlpSC/FEg1SK/kwOvm1jMaTlec23NuWCGIFaF+R2PT7bK7T4to0lf802UXeez0UR7OeZg4b9rV+X9got+et+JvzWPrhMVjGy3eGi9JsDOHRmpApR5oP7dcSpN3npmyu+Q8lVvsMVfl3xHer8NquNiNF9kMik+MRfkb3CD3/xrC+3w4nbam+k2xRBvljLatGlZuKf1BK5nw8yP7WX7MkDfAnu15Hiz/eiTblA6feHG+l6U2YxFVtTRHoh/l52pRl/b/z444906dKFlStX0qVLF08A2bXw6quvsmzZMt56660mta9H8/Htv4DU1FS+//57nE4n/v7+TJkyhaCgIDIyMtiyZQsAEomE1157jc8//5yioiJmz57NkCFDGDvWu3R8QEAA7du3Z9++fYwYMcLrWl5eHhs3bsRmsxEZGclzzz3H+fPnyc7OZuXKlSiVShYtWsTWrVs5efIkdruddu3a8eyzzyKRiLkpDh48yJYtW7BYLDz33HO0adPGi4Zer2fDhg1UV1cD8Pjjj9OhQ4dGY05PTychIYF+/fpx+PBhkpKSANBqtWzcuNFTUGb8+PHs3LmTsrIyZs+eTdeuXRk1ahRLly7lnXfe4cUXX+S5554jPj4eECMbH3vsMQoKCsjOzmbgwIGkpqaSkZHBd999x8yZM3n33XdZunQpAKWlpbz33nuev/8sVq9ejVKppKSkhMrKSp5//nn27dtHZmYmbdq0YdKkSQBs3LiR7Oxs7HY7ffv25b777vP089FHH6V169Y3pNOvXz+OHDnCHXfcweHDhxkwYAAHDx4ExAjIVatWYbPZAHjqqado37496enpfPvttwQFBZGXl8f8+fM9zysvL/9/7L13eFRVt/j/mV4yaZPeC4QSOoSO9Kqo2PAVuyiiWCmiIooFAQE7IirYG3ZREQXpvZeEAAmk95lMZjK9nN8fZ3KSUCzc+733ve+P9Tw+kTlnt9X2PmuvwtKlS5kyZQoGg4GVK1ditVrRaDTce++9JCUlUVNTw2uvvUYgEKBbt27nnVd9fT2hoaGoVKJxIywsTHo2bdo0+vfvT25uLgAPP/ww8fHxF+Tz1atXU1NTg8ViobKykttuu41Tp05x8OBBjEYjs2fPRqn8c5XiqTRj6JHV6jd1vBF3RR2ectGo6640EfB4UcdHgSDQ9cunQACZSkF1cMNsei+kfQruCpP0m+DzoYlvNro25pcS2jWDyq+2EHtlPzRJUThLa/BaHWjjjbgqTLgrTIT1bIv1QAHhPUU5Ce2agbOklsa8YmRKOZ4aC5oEI54aC+5KUysjEIDKGIrP6hAPv4A+PY5AMGRJm2DEFQw19NRYcFWa0SYYEXx+CARwltaRNGko1T/uJuPBq9AmGFEZQ9HERdB37QsEfH4CPvFDtDG/VAxn9PiR69ToM+JwlddK+FBFhaFNMBI7rjcyuRxNfKT4rMJMWM8sNAlGSpb9QJunb0UVHYZMLqfyM9Gj0VNdj6FrBjmbX0afEU/5++tQGcUDpnFoV7Lm3ITf6UHw+tAmGNEkROIqN0nrD3h8aGMj8FSacVWYUceGI3j9aJKMuIK0BXDXNaCOCkMdHSbRTpMQSePRoub5VprQpcSCIN6Gt+QLVaSBPusX4rM5KVq2hoDHJ3p6nKlC4/aiTYwi/YGrcVdZ8NkcLXjDj+BtvgQSadUcfuGqNGNon4zP2tzG53ADooFNBrgqzCg0KrxWO7qUGFzlJlyVJpHGwb+aeCNek1XiB3eFCX2bBLQJopFXFWnAfqqcpEnDqPp+B9EjuhOanYbf5cFdYSJ2fF+RzllJaOJEfLgqzKjCxdAzdVRYcFwRxzKlnJzv5uKpaaBo2U8QCBDaMYWq73aIBmtB5MGmUNeW9NLERuCuNCP4A2jijWTOvJ6Ax0flV1twVZpEg7rXT6+v5ojhaKV1F1yXJiGSgFvErybeiM/qQBMbgSYhEsHrJ+WuMVh25+OuNBPaMwt1ghF3hUn6K1craTxWhCIsBHVQVjQpMYT3bk/j8RLCuqRT/OaPZD19CzKlHJlKQcVnm0i+feSf8qHCoMNT1yDxa0t6RY/uhb/RFQwzjbzguhQ6NeG92lL2we+oY8NRGnSEtEuR6GU7VoTXbAMEXKW1Es0EBNRRYa1kRZcaAzIZPT6cxYm5H6II0aII0eC3OdEkREphySfnfkjf9Qvpt2GRGG7mcEv6xXGqAoVOg6vchCYhEuPw7miTo4m/uj+Nx0vQJhixF1bic7jRJUUzaO8bVH2/k6ghXQmofa3opY4KC/K/SaKXTCGn19dzKVj45d8aS5cWhyYhCne1BQQBn9UufkiG66V2AbcPv6NBwn3TWMrwEBRaNeE57c4rK76GZnn0O1yiXCREogzTk/PdMxQtW4PP7kQTF3EeWQmXaK6JjUCmlNPru6fx1jRQtPwnlAYdg4+soHTVOsK6ZaI0aCXcuKvrSbppKGUfrUcdGy7p7Cb+16bEoE+Ll3SMs6iKuKv7E3t5b5DLaTxeKul8CeRKZEoNgs8l/SSTKZBrQhDkSvxeJwgBhIAfmUIRnIsRZ7kJlTEUr9WBq8KMJsEo/W3ie6/VIYZcBnFwtr7RpsQQ2jkDf6Orlb5pau+zO5t1S7C9q9JEaOd0Slc1R8C4ay0odBpixvXGdqwIV4UJWTCEsCWfi4sDn82JIAi4K0xiepHg3Jv22sIlX9P7h3lctvcNkMtwltagiYtEodeIFxGnK8V0CzX1kg5XGUMRAgHU0eH0+mYuFV9ultarTY1utRe7yk1ok8QzgfGyzrgrTJKh21VpaiXLTeBtcBDw+Zv7qDBLKUYierfDVW7CXW0hrGs6gi9Aj08eo3jFL0QMyMbf6ESmVhI9sgeqUD0Bn4+QNgnIdRoUoTp6fDKb44+9J+mhpnOAO3i52FJnKw06jJd1pt/Gl2g8XkrA6//buk2bYCTuqn44iqrRxEa00m1Nchk5qBMx48QL2Kqvt6JNjMJ6tIj46wcT0a8jcrWSU/M/J+D0oDSIa/mnuqPJIBzaNQP8ARr25JNy+0jcVfXItSq8DXZ8jS4GH1mBQq+mZu0+okeJl64hbRJwVZmJ7NeB7JfvFVMCBPnLXWEi4POjDNFIdNMkRBLw+gntnIH9ZBmealFGtPFGvFYHCTcNpeKj9SCTEdazrbhfuL2k3DGahOsvk/aPljqg+dzWTC+ZWsmp5z5FadARcHnO2Stc5SbSH7waV7kJv9N9jh44+7zYJG9Jk4bht7tayVCTLhB84nlSplDg8/uQyWQIPtc5z5v6bzpbns1T2gTjOftly7OlKjwEd51VOlu6Kk2UffA7nZc9IO5FKgX1O/MI7Zgm8dR/lTfO1htNcq6JDUeuVaGJj6THJ7Op3XAIVbjoqSfXiUbO+An90cRHcvL5z4K8b5bwbeiQTPlnG8/Bt0KvAbn8L+lMIICrtFbS9UIgcM7ZVxmmP+fMoU0wok2JQR0dgbumAVe5SdrPVUYZSbeNxPTHoVb6BmhFr6azQ0t6NZ0dun84kxNzP6L0g99oM+N6Bh9ZIRkfm95t0m1xV/TFXlAhjeVrsBPw+dDER1K87Eey5t6MOjoMISDgzCtuRQd3rQVdehxV34rpPtw19RfU9QG3F3VUGIoQbStd+p8M/+klWfbu3cu8efMAGDJkCPPmzeOWW275f9r+kqfkP4AOHTowf/58XnrpJQYMGMCPP4o5cX788UcmT57M4sWLee6551Cr1UyaNImOHTuyePHicwySTTBhwgR++umnc7zk3nzzTW6++WaWLFlCamoqX3/9Nf369aNNmzaSN6BarWbs2LEsWLCApUuX4vF42L9/v9SHy+XihRdeYPLkySxfvvycsd9//33Gjx/PggULmDFjBitWrDjvHJsMbH369GH//v2SZ+f7779PdnY2ixcvZtGiRaSkpDBp0iTi4+NZvHjxOaHEAwYMYOdO0Yusvr6e+vp6MjMzpeft27cnJyeHW2+9lcWLFxMfH49er6eoqAiAjRs3MnTo0D+hDrz++utS+PbHH38s/W6323n66ae5/fbbWbRoEePHj2fp0qWUlJRI/d90000sXLiQJUuWkJeXR3Fx8Z+OdTb069ePPXv2ALB//35ycppv88LDw3nqqadYtGgRjzzyiGTABigoKOCmm27ilVdekX6rqKhg6dKl3H///bRt25Z33nmHu+66i0WLFnHrrbfy3nvvASINRo8ezYIFC4iIiDjvvLp164bJZOLhhx/mvffeIy8vr9VzvV7PggULGDt2LB988AFwYT4H0Vj6+OOPM2vWLN544w06derE0qVLUavVHDhw4O8h6yxFLhrSZee+IwgcvWoO+0fN5sik+WhTYgjplPbX3bcwNB1/5G20KTF0fOVeMc+Kp4Vnsuzc5NICAnKdGl1GAhWfbrjwvM/ejFp0lfHIBARBwN/oavVKyw1MCObrAZAp5cSM7kXd+gPSM5lchsKgY/e4pyhc+rXoTScI2E9VUPrh72hTYuj5+ZP4Gp3SQav0g99R6jV0enOamBMs0HqOIl5kRI/rQ8HTH2DZegxXhYn06dcDEPD4ODZ5KYLby+mFn9P+5ali/jig4uMNbO05TfQWUyqDa2mxaNm5a2wmw3mSeJ+zl5/nnfP85Lc5qfxyM3tGPs6pZz6i45K7xVxf3+2Q3lFHh4khRGd7H8toRTfZeeYhcD7evNDUm581rVuk6/mTljfjRkbUsG4IPj9V32xr1U4ZHkLW3EmcnPfJOaOdZ1g8JiuWPSc5et+bnHjmY7KX3A3IiOjTnuo1u84zdus+mn4/fMdS/E43J5/9BF1KDIZO6eJrCjlypZxjD75F5ddbiex37sVVy3U19y8Lzq+B/MdWYj1yBsvufLosfxC5VhXMVyWT3o29YTCCIGAO5ipFALleS+dPniDg93Ni7kcAxI7rzcmnP2TPuKcIeHxkTL+Wv+TD8yCu6XnU0C5Y9pw4z7ut16VJiAJ/QKJXU3dN9Do+893z8qu4lGZZcVfXs2vEbAJuL8UrfqbL8gfFfLJnyYogCCTfMQrH6UoO3ryQ6u93INeqzz8AMio+3oBl7wnqNhxCkxCFIAjoMhLEvIAlNWzt/SDRI7qDUn7uWC14zGNq4NSzn+J3uDjxzEfi/LSqvxwr7ur+OArKztWLLZF1Fl6beMO04SBeszXIG+pzcH82eC028h9bSe3avZwI6oDzyenZzT2mBix7TnLsvjfEdi9NxlVlZmv3+wjv2RZFiLYVbtSxEeeRUfGpQq+h28rpnF7ytaR/dSkxlK78la09p3Hy6Q8JyUo6iw9lKMPi8NvrJDwFXI0Ifi+Cz40g+FCENF+onYPKlktsetj093wqtgUOZWoV3VZO5+TcDwHhXD0lO+tvsH3TxZA5mDe06R2ZStHM960m23oicrUK64GCVmM1z0v8m3jTULwmG1t6TuPE0x9hyEoGAdrMugFnSS1CQGjm0SYdLgN3pZmGQwXkz3mfxIlDWsjHeT5rBIge1ZOAx4ffcW7+vXPwd77N4SwIeHwcuPklGg4WUrziZ9rNuYnyT/5AE2+k5+dP0phbLM5bQPSuVilwFFRQ/O4vdH33kWZcXEhvCAKuchNHprzKruGzcddZkAVzS/7ZApqeJ940FPwB6ZLkfOAorOTIXS/jqbEQe5VoIApplwyBADU/78FVVkfa1PFinkYZF6c7BIIXqPG4zmOs0CRGgyCwpdtUtvZ+EONlnUXvP0S8qcL0OIK5MVXG0PPgqQUWFAraPHEjJ+d+KMll016jDNG2kuemZfhsDrb1fYhdw2cT8PhQRxpar/Gsc1vU0K4I/gC2I2fOwbnYRkbCxMEIPj/uWss5fbTouhWojKFim6pzo+FaN5ch14UjBPzSgz/VFa36ufA5oOlsqdCpaTfv1lZny9jxfaW9qPLLzYT3anduPxfJG+edcFDOvQ12qr/bQcPBAopX/EzKHaOQqcTLmoovN+Mqq6V+9wk89Y20mXFtq3NYeM+2BLx+3DUN55Fv2Tk660Lnc7lWLel6hKb3zj3rnI3bbiunYz9ZJp3Dm/ZzW24xdb8dIKJvx7PocD65bv7NXV3PzhGPS2eHrm8/RPTw7tgLKtjSbSoyhRxVVFir1k0Xrc6i6rPGEv8ndlxvTi/5GntBBY7TlYRkxLdqrzToQBCw55e2mNKF92aBC59/L8H/PWhoaCAyUnSMiIyMPG/6uiaYP38+s2fPZv369RfVvgkueUr+AzCbzbz66qvU19fj8/mIjY0FRCPORx99xKBBg+jbt+/fDo+NjY2lbdu2rcK8HQ4Hdrud7OxsQLQutzRYtYRjx47x448/4na7aWxsJCUlRTKGDRo0CIDs7Gypz5Zw9OjRVmHGDocDp9OJTtccGunz+Th48CC33347Op2OrKwsjhw5Qs+ePTl27BgPPCDmk5LL5ej1+j/NFzBgwACef/55Jk6cyM6dO+nXr99f4mf48OFs3LiR22+/nZ07d/Lii+fm8WsJDz300Hk9Gnv16oVMJiM1NZXw8HBSU1MBSElJoaamhvT0dHbs2MGGDRvw+/3U19dTVlZGWtpfG8CawGAwEBISwvbt20lKSkKtbv6A9Pv9rFy5kqKiIuRyOZWVldKztm3bSnwEogfrSy+9xIwZM0hJScHlcnHixAlefvll6Z0mw/CJEyekMPXBgwfz6aefnjMvrVbLokWLOH78OLm5ubzyyivcfPPNkoF34MCB0t8PP/wQuDCfA/To0QOlUklqaiqBQIDu3bsDkJqaSm3t+Q+/JpOJxYsXA3BfQmc81a3zororTchkMtRJYm4cTUIUco0aT7UZb3U9IMdbZ8V5upLwnHZUvL9Oes9+opTIQZ2lvmRKJZ6q5v4dBRXU/ryH+h25WA+fIWpUD9Qx4ajC9OKNaGIUmsQo3FX1aBKj8FTVo0uPQ6FT0+3TJyAQQKZUENIhRfJ81CRESZ4WTeA12VDHhHPZ/jdRGw2Yt+ehSRT1gKvSTFiXDOmwaeiQTJc37ifg84NcTsyYXliPFol5nGTgrqrH22DHfrJcpMemoyBDfB9o2HOC+l3HOfivF+m7fqGYqwqwHiwg4A+w/7rniezXkZgxvaQxNYlGPFVmDJ3TMQZzlFkPFWDokoE6mKNHk2Ak9f6rqP5mq+iRGB5Czy+eALkcbUoM7DlBw4FTyJRy3FX1uCvNkgeK12RDrlZKXo3aRCOe2gZUkQbc5SZ0ac08pIkOx+9w46mzSrRzV5rRZSSg0Knps2ER+qwkatbsQp0QiSYmXMK7TK2UwkJsR87gOF1FZP+OVP20SxpXppCTNfdmVJGhyDRK5HI5qVMuR6ZQYBzSldS7x4lmIoW81QFKm2DEfqJcDP8Jeq0odGpARsrkMSRPGoZcr0HweFGFhUjr1yaI/NP0V65WoooKQxmmR6aQo0mMQp8ehy45hn4bFiH4A4T1aMv2vg+JY+i1osdZSgxRw7txYOKLWA+fRhmiRZscTb8NC1HoNfisDuQaFc7S2uC4Rlyldahjwoka2pX4q/ujDNUjUylwFlXjqW0gPCdL4ilXpRldamwrekUP70anV+6V+leGaLGfriQiJwttQhTO8jpCMuJxV9VTvyOPzOnXoYoIkdYVcHkkHnNXmsWb/KBMK8P0uErrkMlkaOIiMW08jDomnJDsNDSJ0YT1zKLDsodwldYQMbAzPqsdT5VZlK+6Bjp/8jiapGi8NRY6vTwF5HKiRvTgyN2vEJ6ThRAIYGiXRNW3O87hw6jh3en0ylTkeg3+RidypfJceiVGYchOJe/RFaTcOaYVvQIuDzKFnH4bFqFLj0MICJR/vjHIJ1HIFHLcNRaihnej7MP1dFs1HXVMOMhkkqxoE43IkOE12aSxLXtO4DhdhVyjIuPhCSjDQ5AhhhI34bBJVyRMHCJ6ZlfVU/nVFpJvH0XK5DEkTRqOJtGI3+VBmxTVal2nXviM5FtG4K6qJ6xzGn67G11qDL1WzxHTE9Q34gvmfnJXmpFrlHhNNmldTfSSa9RE9G6HMjyEjIcm/OVY2qRo0RtMrSL9gauQa1RSoaSmdrrUGBR6gyQrTWPFTRiAXKsWvdo7pbaSFa+lUSzmEQSFXkvj0SIUeg1xEwZIOiC8V1ZQVhYhl2RFibO0Rppvk6y4q+rx1FjEdj3bkvP9M6ijI/DW2yTcKHQa1FFh7L3qaQk37qp6vCYbyvAQur4/g8pvttGYXyLxvzo+MpjrEqp/3EWXFQ+3MjAowuJEI6RH9IqRa8NIbBPHG8uWQ8CH4PMg1wbDuRUqlKGxDNiwkIZDheiCvKMK00OiEXdVPbrUGKl/r8kmPgvqs9R7xrXCYeqUyyl9dy01v+yhy4qHaTxegkKvQZMYRfKdo0m+ZQTqqDCsh8+gTYqSLnQ08ZHU/LJHki8AbXyUiJu7X8VZXI2hU5rkpeWuNJM4aRgdFtwFMpCrldhyi3BXmtAkNste1NBu0tzjr+qPTC6j/x8LEQRQGLQ4K0yE92yLPiMehV5DWOd0EAQCXj8ytQqvyYYiRIs2MQp7fhmWfSeIDH7ku0pqiMjJQqaQix6tSVEE3D6yX5mK2hgq6qB2SeJFn9+Pp86K/UQpxhbnCFWYHrlSGZS3YaJnlT+AOiZc9MRKikIbH4n9ZDnaBCPmrbk4iqqp33qUwKPXoAzTEXN5bzw1DQiIUQiC109Yt0zMm48izLye0I5pdH5jmog7uRxNolHaw5p0trOoWvTCEwRK3/2VtClX/C3dZmiXjDJMz8lnPyHjwQkow/SkTB5DxsPXIFMp8FkdreQZmQxjsNBMZL8OmLflEt4rS/Sk8/rJfPRa3DUW6Qz0V7qjMbcYR1G1WLDLH6Df+oUoQ3UYslPp9v4MlBEGNAlGUS8kRYkRGD4/3jqr6J3bIRWZQo6rwoT18Gk08Ubqd4gX6iHtk7HsOYEmMQq5UiHpTplSQVjQ+zZjxnVYDxViCOrS6LE5KPRajj/6tsjXic3yrDKG0m/9QhDAeaYKTWyHc3RxSx0Qd2U/lCFaBu19A7lWLXnK9duwSDxD1jUQObATu4Y/Rr/1i8S94ixDo9dkk/YbwR8g6ZbhyDUqjt7/Bu2fu72VvMnkCuQqHfLQmOAPChRCAISA9JyAX9Ipcm0ovVbPAbkY0msJ7kUtzwFn75ctzwHu6nqK3/yBtGlX4be7Ce2UTlj3Nniqxb2oes0uUu4eRyDEQ78/FqGODsfbYL8o3vAGc4I26Y2wbpl0Xv4gMoUCmVqF61Q5quhwtAlRmLceE70dfX5S7hxN0i3D0abEYN6Rhy2vhLR7xuE4U4UuRdSLGQ9cRWPQmNZ0Pu/3xyIQxMvcJuPa2XQ2dEhpJZdZz95K5RebacwvkXDY8uzra7C3OvvqUmLQpsRI57XGvGK0SVHSfq7Qaaj6fjtxEwY0697g2aElvWTI8JhsEr2ks4NaSf2O43itdgLByJ++616UikE1zcvQLhlleAj5cz8g+RYxGjP5ztFkPnpt0PPcQtw1Ayl++ydxP0mJQaHXtOI9XUqM6Bkc5FNNbGQrXd/yXblG1Ms+m0P69rkE//uwfv36VobCkSNHtorOff7557FYLOe0+9e//vW3x3j++ecxGo00NDTwwgsvkJiYKNmw/ilc8pT8B7Bq1SrGjh0rhdV6vWIo3IQJE5g6dSoej4c5c+ZQXl7+t/u85ppr+OGHH/6xG7DH42HlypVMnz6dpUuXMmLECDye89wAB+FsTwJBEJg/f76Ug3HFihWtDJIAhw4dwuFwMHPmTKZNm0Z+fv6f5sn8MzAajYSGhlJcXMyOHTskY9ifQd++fTl06BD79+8nIyOD0NBzb0n/DjSFLstkMun/m/4dCASoqalhzZo1zJ07lyVLltCzZ0+Jtv8EBgwYwMqVK89Z208//UR4eLiUb6FlHlGNRtPqXb1eT1RUFCdOiN47gUCAkJAQiU6LFy9uZaS+oIdIC5DL5XTq1ImJEycyefJkdu1q9qBq2b7p/y/E54AUni2Xy1EoFFIbmUyG398cPtISoqKiWLhwIQsXLiT66kGY1+1r9bx+3V5Ce7dDl5FA5Lg++BodRI7shWXzYeTBD1K5XoNcp0HXVjSghfXKwmdzUP/HIXSZCWhTY5EpFSjC9NS16F8VHUbtun3ETxxCxqPXYt50BE9tA9rkaLx1VvSZ8STccBmmDQeImzCAunX7sB8v5eidS6jffIRNKTeLBy6HG/vxEsJ6ZeG3OfCazr3xsR0rQiaXsSXnQZDJkAdzStoLK5Hr1HhqLIT3aourrI4dQ2axa8TjWA+dJulfQ6n6bjvp91+J12TDU2Oh9tf9JFwr8lHclf3EvFtB42HybaOo/XUf2qQo1MZQtMmiMVcZYUCuUCDXqYke0wuZUoH1SCEylYLYCQOpW7ePkte/x+/0UDD3fRynylGE6nAWVhEW/ACx55VQtuInzH8cxGdzsufyp2jMLyXt/isByJx1PQGXV5zjun0k3DAYgPBeWfisTiL7igf6xIlDMG0WvWvKP/8DfWY82tQYIvp2QKHX4KltoPFEmfR77foDRI/sQeGLn5P/2Hs05hVT/d12VKF6NEnRRF/eG3+jk5gxOdT9JnqEa9NiMXRMxWuxE5HTThq3YMGXbOv9IEenvoa7rI5TL3zGkbtfwVPXgCpMz64RYvicx9woVskEwnu1xWdz4KmxYN6ehzo6LNjfYBrzS/GarOwaMZv6rcewF1QQ1i2T2nX7SJk8Fp/NgS4lRmpvPViIPjOehoMFxE0YQPyEAbir6zn1wmeceuEzZEo5cpWSgNND4qRhBLxizrS2s2/Eb3fhrjYjUykIeH3U78xn14jHMW89Ru26/ahjI6jfeZzU4LihndLw2RwUvf4Dh+96GZ/Ngc/mFA0U0Jqngu2l9VrF6qx7r3wGy67j1K7bT8K/hqLQaQjtmoHP5hCrdcrF9AXeBgcylRLL/lPSulSRBmp/FeWtdt2+5rQGMjlyhQJNfCS2vGJ0KdG4qszoMxOIGNCJogWfceKhN/GarGjT4vBbHfgaHGiSRTxmPn0r+vYpnHx4GXsHPMSuEbOxHjqNTC4jckA26fdfhb/RhaOw6rx86Cyqluhl2nIUZbj+HHohgONEOab1B8+hlyrSQOnKdZx64TO8FjvOkhrirx5AeK8sBL8Ywps+dTx+u4vSVb+ye+yTeOqs2PKKJVlJv/8qMWer2SbNURUVSnhOFr4GB2Ufrcdnc+L3+qQctfbCCklXeC2NIAjih0yINuhxIWP32CcBGXUbDpJww2CshwqldcVPGCga/GssWA+fRpcaQ/2u4xS/txZkMtx1FWarvgABAABJREFUDS30UgXI5XjNNhFvNgeC34/18GkCXh8qY5iYczUg/OVYe0Y/gbvGQt3GQ9RtOIinxkLd+gMiT90wmNp1+9AkGPHbXZKsNI2lz4ynMb8UQ3YakQM6SbKya8Rsqr/fIX6wgSQr7up6qV1E/47oMxMQPD7qdx6XaN7E65adx6X5NsmKp8ZCaLdM9G0SxYIuy3/CcaYSv8uDXCknalg39O2SCLg9uEpqJdw0hV/67S4Ef4CSFT+TOHGIxP+e2gZSp1wOQMpdYwi4PFIbhSEGwe8l4Gq+zAq4rFQUHuPBafcRcNtRaMMQ/B4xvDvgw2cpY8eIx6lZu4/EIH/b8kpALhrEEycOpvrX5r3OvD0PQ3txj1CGaCUcBtxeNEHv8SYcNuaVSHqqbsNBdo99Ep/NiS2vmIQbBpPxyLWo4yKwnyyn6pttknwZB3dGExtBw4FTaBNED4i48X3xBaMCatftQxMbwa4Rsyn/fBMBl5fIfh2xHizE0CGFgFssLBc/YYCUG9JdVY/1yBnOvP4DJ+d9gt8h0mHv1fPEYjqNTk6//C2lH/yGq6KO2DG9kOs1NJ4oRSaX42t0EjOql7Tf1K7bh9/uIvbKfmLVca2aknd+YUvnKRy67SWxmFlhBdZjZ3BVmPBaGjH9cVjai2QqBfETBlC/Oz+o90X96zHbiBnVg9p1+0mdPBa/QzT4+2wOFDo1+sx4vDYHpj8OU/7xBnwWuyRvtWv3IlMrkevUYu42vRZnaQ07h8yUdFuT4SD9/qsknV2/67iE+9Qp4xC8vr/UbXFX90cZFsLBmxbQsCtf0m1eix1PnVXaS5JvHyW1azKc+WwOHAUVaJNj0GfGY9l7goDTjcdkxWu2/W3dkTH9OvSZCRgHdab84/XsGDidQ7eKuLcePi0WCSquCXr6n0CXGoM2NQZFuB5D+xSsR04Te2U/atfuJemmodT+uk/cf2Qy4q8ZiEylIOmmoXhtdgJO0SjZ8ZWp1O88TsP+U+wZMRv7qXIUejWGTmkkXD+4OfxZpZDOeoBYrOT1H9g1YjaaBKMUvt1SF7fUAQXzP6fm5z2cmv85R+99DU9dAwXzP2fXiNmUvPsLupRYXOV1hGanIfj9YhGqlikcglC/PY/YK/sRNawbqZPHcua17wg4PefsZ4IQIOBqwGcpR/B5CPjc6A2iN6dMqUEQAmK+yaBO8VnKpbNl817U+hyQKPXftsV++TgNe09Su24/SbeORG0MxdAxRSxQVn/WXuQPUL/rOEXL1uCpu3jeqP5hRyu9YT18mqLXvsdT10DsmF44S2okvaEM1aFNiqLym22Uvv8bB25aSM0ve/GabaTcMQpBELDlFYt0qm0g7sq+klESwPTHYYnOMqVCusA5m86usjpJLn02J9rYSEpW/NxKLlvSyNAhpdXZN/uVe2k4WMDW7veR++AyFAYdCTcMxmtpFI21lkaRx/wBSfeee3a4ssXZQaSXdHawOom7og/q6DBCO6ZR9tF6do2YTcOBAoSAQMINg0m5ZxzKcAP2k+XUrd0n6bbyTzbgqbNi2nwUj9kGgkD6QxPEnKqCgKusrhXvKfRa6neIfHo+Xd+KT31+vGabtK9ogxfUl+B/F0aOHCl9fy9cuPCcdIFz585l6dKl5/zXu3dvwsPDpTom9fX1rdK/tQSjUbxQCw8Pp3fv3hQUFEj//jvtW4JM+E8Pir9IuPXWW1uFAAM89thjTJ06lczMTN566y1qamqYN28eVVVVxMeLbs8vvfQSQ4cOJTo6mg8//JBnn332nL5ramqkXIsAL7/8MqdOneLGG29k6NChzJo1i7vuuouOHTuyevVqHA4Hd9xxBwsXLmT8+PF07twZu93OI488wrJlywgEAsyZM4e+ffsyceJE5s2bR2JiIlOmTCE/P593332XpUuXsmnTJgoLC5k8eTKvvfYaGRkZXHXVVYCYxzI9Pb3VPF999VVycnIkr0uXy8UDDzzAsmXLWL58OVlZWVxxxRUEAgFcLhd+v5/Zs2fz1ltvnXedv/76KydPnqSoqEjy/Gs5p1WrVpGRkcGwYcOkOaxatYrdu3czdepUevTocUF6XSj347Jly+jVqxf9+vU7Zz5Nz+Lj41m2bBmLFi3CarUya9YsyZuwZb/Tpk1jwYIF5whW0+8qlYp169Yxfvx4zGazNNYHH3xAVFQUV155JRs3bmT58uWsXr2a3Nxc1qxZI1Wraprf/PnzmT9/PmPGjGHQoEE89dRTXHHFFfTv3x9BECguLiY9PZ1FixbRv39/Bg8ezG+//cbHH398Ds9WVFQgk8lISEgA4IsvvsButzN58mSmTZvGqFGjmDBhAlu2bGHHjh08/vjjF+Tz1atXo9VqJZ5pKSNnP7sQFC/8jPLXviHuttEAVH8kJovOePFuoi7vizIiFK/JStVH66j7bhudv3seAfBbHVR/tw1NnJjTzO/0cOLhZdgOn8Y4ogfZ7zyKQqtGkIG32kL99mNY9ohFWZLvHI0qWvywdVeYyHt4OeroMNo9fzsKgw6ZUoHP5sCeX4ppwyEqPvodgHYLJhM1vBuaxGhMfxyUEqe7q+oxZKeK4Tb+AKcXfM6Zt9dy2b43xByAgoDf5cFVZUahUeN3urGfLCesWyZ+pxufzcmRu1/FXV1PSLskBmxeLBYFcXo4cNMCGvadQqZSMOzEyqA3R4DTr31H7JheqCIMKMP0eExWBK+fk898ROzlfYga3g25VoNMKUcVFoLf6ab2132E52ShigihYe9Jcm9/CYBOq2YSNbKnGGLudBNwehA8PnTpcQRcHgQB5GoFZe/8TP68T+nx+RMYB3cRb0t9AQ7ftVQyDA7a9yYg4Gt0UbjgCzIevRZVhAG5WiklvvbUNuCtt4lhYTIZAbcHuVKJ3+MV89u4vcgUctFrISqUgNND5ZebSZlyeTBPnCx4Q23GsisfQ3Ya2qRonKW1eEwN1G/LJWZsDqoIA7ajRRyd9oYUpt/n1/no0uJwV9eT9/ByEv81lKjh3VBFiqFSqggDgiAg+PwcumMpCq2ajovuEo1rgQAek4291zxLlzeniXkwY8KDOaVUYlEgmxO/04W3wUHew8tp89hE8qavILRzGu0X3IUmPhK/w0391lyOTnuDAVuWSp6UTRVOcx9ajjYlhoyHrgZkQQ9OKPt0I+HdM1FFGPDUNaBNipby5gkBAU9tgxja6POhjgrHWVpL4dKvxQrFPj/K8BCJpzQxEXR48Q4xB11A5LWj979J5qPXoI4OF70ay+vQJIg39IIgEHC58VkduMpNRPTtgLOklqrvtpF0y4hz1hU9ogcdXrxTmp/f6aFgwZdkPHiVaNyyu1DoNQTcHhp25JF3h8iLA05+gEKvFYOUBAF/o5PTz39C+5fvE721BDFM0l1dz5F7X6Xnl3PEnFIBAfupco49uAzbkTN/yYfq6HBxTW4vvoZGvA0OXCW16FJjOHDji39JL7lWjSoiBJDhLKnBtPkIiRMH465pEL0J/H6Klv9Exad/0Pvn51FHhoJchuAL4G1oxHasmJC2iZJRwl1tQRMTLn6w+fyoIg3IdaKngy23CFWEAZChjgnDVWbCb3dS98ch0h+4GplCjqOggl2jn6D9s7eRcOMQMSQ+IBBweTky5RVSJ48jf877dHrtfsJ7thELubg81K0/iKfeRuy43qgiDcjkMolejXkllH+xkbQpV6AI1YkeWkE8/9VYLXlemxSN4PFRt/4gR6e9QbcPZhI1pKvI10He23/tc3Rccg8KvQaZSokm3ohMLsPX6DyXp+IjxQ/IgEDuQ2/hd7pp89hE0ftaLsdnaaTy223B5P0XkhVLUFb8qKPCxdxYCtHwr0uOJuDyYN6ai6feRtIk8fzhD/Ks3+7CfqqCI3e/gi4tlt5rnsPvdCOTy/G7POQ+uIzadfuJ6NNe9AIL0yP4A+TNfIeqr7cR0ac9vdc8h+BzS/ug325m5pPPsPfQMSyWBqKijKx6byVt2mQE5aAGwedhQ6cn6fXpbNx1Voz9Ooh5DoNVYW1Hi1AYtBx7ZAVCIMDADQuDlykyAh4vW3pOw9A2UZyvyyPqG0Gg+O2fOPWsGFXRZ92LQb6GmrV7iezXEX2bBDHViT+As7hG9BpWKtClxuJzuFAatDiLa9GlxCDXqAj4fMjkYr7FwsVfEdYlQ9SxEQbKPvwdZaieqOHdkMnlQZnwU/75JiJ6tydv+jvo0mLp+NJk9GlxIJeJHkFnqoga0lXaO6OGdCHg9uIsrsFxupLIQZ1Qx0RAMNWJo7ASV6WZvEfexl1dT6c3pxF3VT9kMhn1u/I5ePNCaU/osOAuEm4cgkKnxllcw9F7X8N6+DTRI7rT5d1H8ZqtlH3yB1Xf7aDriofQJkaJXm1yueRB6neKDgAKvZhrVR0TTv6cD0i+eRjq2Agxh2GDnYa9J/HU24ga0hVVpAFkoNCocVWZ8VRbOHL3K7ir6+n+0SyiR/YEuRhWeub17ylc8CWd3pxG/NUDAFF3HX/yA1LvGv2nuk0dHY7XYpdyG7rK6tBnJZ6r27a+jDYxSqKJq7SWY9PepM0T/0Lw+DBkp4oyJJeLF8BB+bgY3dES9/HXD0IZqsdVUsuRe17BfqqcHp8/SUSfdgi+AOZtx8h/fCVdVjwsjqNU4Le7CLh9VK/ZSfoDV4ueqzIZAYcbmUYlXqIYdNjyitHERaIM1YnG7kOFUhEaT62Yyzrg8eKusXDgmudwVdfT9f0ZRA/rJp5BzDZMW44S0ac9fqcneG7LwO/04Lc5JXrp0mLpsuJhSW9tzXkAweNj4K7XUMeEixEWMtFgfuD657EePk2Xtx8i5vI+yOQyPLUNlKz6lbgr+hLaOR3B58dxuhIEscCI4A8QNbwbfqcHXYIcwSdeVigjknj0kYe57LLB5PTujc/r5VTuQYYP6CnyY1g8/sZaNnacjS4tlj4/P4cqwtDqbAlw2b43APA1OilY8CWZj17T6mypjg5H8HiRqVUEXG4CHj8BjxdtQhSOokoqvthM6pTLW/HUf4U3Ysb1pvOyB0RvP38A66FCbEfOEDu+b3AvFM8HVT/uRBUZSt70d8iaO4mwHpnokqLFtAZeP46SGnIfWo4mKYpuKx4CuRy/w42/0cmBSQvp9Mq9hGQlBdMpiGmIPDUWLHtPnkPnJl0fCHoKEhA4+dwnlLz9MzHjetP1vUclD8LGvBIEvx9NXCTaxChsx4vBL5pWXBUmIvp1QKHTIAREw5+voZHKb7bR9smbWumbPj8/94/ODl6LHZlCfNd69Ax+h5v4awagDNVLYdtN0SwR/TviNVsp/+QPqr7bTpcVDxPSLhmFVk3A68NZVMWxB98i6aZhJP5rKB6zFZ/NyeHbF4vvBvHWlFu3SdfHju8r6jYBab6l7/5Cu+dvJ6RN4gW+BP8zYEzKuP/tKfwlrCtde9FtP/74Y0JDQ5kwYQLff/89jY2N5+SEdLlcYqoXnU5KG3j99dfTvXv3v9X+bLhklLwA3HjjjVIsPMD48eOJi4vjww8/xGg0kpWVRWFhIfPmzWPVqlXk5uYil8tJSkpi2rRpyGQyXnzxRWw22zmFbs42jhUVFTF79mzuu+8+hg4d2qrQTWxsLPfffz8Gg4Fdu3bx+eefS4Vuvv32W7Zv305sbCxRUVFER0dLRsl27dqRl5fXqtBNSwOg1Wpl5cqVlJeX4/f76dixI1OmTJHm6Ha7mTp1KsuWLUOv10u/L1myhAEDBpCdnc0777xDdXU1crmce+65h3bt2vHaa69RUlJC9+7dWxW6AbE4ztSpU7nuuuu44YYbgNZGyfz8fFasWIFKpWL69OnEx8dz8uRJli5dyvLly5HLL+zYO2/ePOrr66Ww6bCwMObOnfu3jJL9+vVj2bJlFBQUEBsbi0qlIicn5x8bJVv+3nKsyspKli5dikajoVOnTqxdu5aPP/74gkbJpUuXYrfbeeGFF7j22mtJS0vj3XffxWKx4PP5GDhwINdff32rQjd9+/blm2++Occoefr0aVatWoXdbkehUBAfH8+UKVMICwtj2rRpDB06lIMHDyIIglToZu/evefl8/8Oo+SOhOv+9Pn5wBO4OIdu/0U4gsv+Io/UhcD3P+h0fjFzVHFx1d29/4PrupiRLrZmvXChpEt/AhfLGxcDFzO//wr8T65NI/vnVHMLl4I6LsH/XRiau+Ci2m3o9OQ/bqP4H5Tli4X/VP37PznHS9AMF7s7XOz54X8SLkZ3bLwIvQH//vz7nyqX/6nrGlX95f/2FP6fwn+6UdJms/HKK69QV1dHdHQ006dPx2AwYDabWbFiBU888QTV1dUsWbIEEFPVDRo0iGuvvfZP2/8ZXDJKXoJ/a/jxxx9xOBz/KL/BJfh7cCEj6/9LuGSU/K/DJaNkM1wySv73wCWj5CW4BP/v4JJRsjX8p+rff3cjwX8qXDJKtoZLRsnWcGld/ztwySj5vw//FaPk/wZcKnRzCf5tYfHixVRXV/P000//b0/lElyCS3AJLsEluASX4BJcgktwCS7BJbgE/z8G4d/cKPx/ES55Sl6C/1OwePFiampqWv128803S1WgL8G/N7yS+uf5JM4H7d2+v37pPBCrcv3jNg1ezV+/dB4IV7n/+qWzwHeRHqAK2T9X2eV+3V+/dB4IE/457i/Wa1Qn++djeQTFRY2lughvPddFjqW8CH8Mm+zi7gt1wsX5flzMHC+Wzu6/UZzrbNBf5Lr8F+GBcDG4AHBdBD5UF3movRhvOM9F0utiWl0sDi+Gp86oLk5W1BeB+ov1X070XdweNviXfx4hsuXyLy5qrAb5P9dv2ouUy2Oafz6W/iK/VDpexPlhpfafnx0AbvCE/OM2yov8BLsY3F+sR+HFyLP8f/CD/WIjOi5mf3DJLm4s+5+kn/oziPH/c/4dlvviRY11sR6WFwMXoxFfUzf89Uvngdv8/7watOcilX3SRej6r3TnLxL6V3CV65/vfYGL3MUu5mw5uvri9qL/KzA6Zez/9hT+En4r/fV/ewr/CC55Sl6C/1Mwa9as/+0pXIJLcAkuwSW4BJfgElyCS3AJLsEluASX4BJcgv8iXDJK/hvB+Sp+/xOoqanh5MmTUrXss5898MAD3HnnnYwbJ+ZBWLlyJW3atGHo0KEX7HPTpk107dpVKvl+IbhQ9euWhWz+Cbz//vvs2rXrLwvc2O12tm3bxpgxYwAwm828//77zJgx44Jt9u3bR1lZGRMmTGDPnj0kJiaSnJz8j+YH5xbXiY+P/9Nx/y68/fbbjB8/nuTk5AvmfXQ4HKxatYoTJ04A0L59e+66665WRYn+J+FC9D8bbln3Ir/NeIeaY0XnPOt2+ygGzroBTZge08kyfn3kbWqOFaEMD6Hrq/eiT48j4PZycuFq2s2eKFaVPlrE4WlvInj9JF43kKzZE9HGG0EQqPtkHaXzVqJKiCbjtYfRpMWjiokIVoB1460yU/To6ziOnQYg7u4r6frQRJQGLX6nh0M3LcC6X6xWaBzWjXYv3IHCoEWuUuKzOqj49A9MGw7RYfHdqAwaPKU1nH7wZZIeu5nw4b2CFWrdKEJDUMVG4rc7wR/AZ2rAkV9MwaPLENxejOP7k7FoKsoIA66iKk5NXYrjqDinHrvfxt/oRK7XoI4z4qk0Ufv5eho2HSB94VTkGjWCz0/xk+8Qde1gwof3QhEWQsDtwW9ppPzlL0h69EbaCeLtqD4tlvyXvqZy3X5y3n4QdYQBy9EzlH69lc7P3IJMIaf4043UbstlyM/PcWzKK9T+tBuAnj88S1jPtiCXI3h8OIuryXtwGcmTxxI9qieeugb2DJkJgC41ht4/PovaGIrf5aHh0GlyH3wLd3U93T6cQczwHoBA6UfrOTHnQwAUYXravXwf+vapqKLDEAICSoNOrNDt8eJvdKBJiMZdYQK5jLqfdiIPDyVqRA+UBh1em4OAw42nroHKLzeTMeN6ZAo5FZ/+QfEbP2Ac1o0OL92DOjYcv9WB7VAB+fe/jr/RSey1g8h8/k6x0qNMrPZ9/L7XqPt+OzKNim7fP4dMrUKuVaHQa/E73cFK3yLvARdcV/I940i8ZQQgw1tvQxNvJOB0U/Tad6RMuRy5Ro2+TQJytVhFdP/4udiOlUpykTF5NJl3jkaQy1CFaPHZ3TQcPYPbZCN2WFf8Tg8HH34bmULO4J+f48iU16gO0mzwgWWojAapCuWxB5fRft6tyBRy3LUNaGLC8TvdHH/oLRqPnhHbFHwgVuqVi9WSHQUV5D301gXp3HXFw+hSY5FrVLjK66hdf5BTz39G+/m3k3jDYLHKbVkdR6a8hu1oERl3jyX1luHIZDKKP/kDb4Odri9NRqZUEPD4sJ+pRPAFKP9+Byk3DEYIBNDGRSB4/XgtjRx/aDkR/TqQeMsItElRUsXO8o/Wc3LOBwAYstPosPhu5CFaPHUNKEP1KMP0eOsbxerRAigMOvRpsQj+AF6TlQM3L8J2tKgVzdSxkSAIeKrryXvoLQgEaL/4HvSZCSgMelzltZjWHyRqRA98TjdHHlpOZJ/2pN01BrlGJfKlpZGqn/cQNSD7HJ3V44snMQ7MRggIOAorOPbAWzTmFRM1rBvtz9I35Z/+gaOomjYzryekXRL7xj6J7fBpsubfSfSYHLRJUThOV4nVkhVytMnRyHUaXKU17Or3cCtdmzp5DOlN1e3lMgRvAGdpDUcffAu/00OX16YS1iWDkwu+pGT5TxKdQ7uk43e6cZbWInj9FCxcTde3H0QRosVrtrXCoTJMT4eXpxJ5WWcUei2u8jqshwqJ6NMeVWQoAb8fhUaFs6ia3ZdNl+amS40h59un0cRF4nd5KPtkg1Qtuv3824kZ0QO/082xh5aT+K8h9B3ZE7/bi6PGQkiCqPs3z3iX6gMFGDumMmblI4TER6JQq/i036N0nTKW1OHdkclAFxWGtViMvCj+ZS+HX/0egI53jCL77rGEZcTxWeepuOsb6fvcraSP74s6XI+93IS30cmeZz6hZu9J+jx3K8nDu6PQqRD8AoakKD4PtgPQt02k6/IHCO2cjre+EfO23Fa6o+W6PrtnHp9U7yeAwC0bDnPvg48C4K8rxl9TSCC+I42KMBxOF0uXLmXIgL5c2SMFwWEBIIDAxx1sPPPaSySFRZ2jpy4kl23vHkPmzcNAJuPMpxsp/3U//d5+AG1sBEq9BoSgPra78JgbxYreSjmhWUms6zQFr8XOyANvoo4M6hunm9+6TEXw+okb04sOsyeiiYtAadAxqMrMd/e/QfWxInpPHku3fw0FQaA2vwxkENcpnYDPR8Xh03idbtoM6YZCIcfv8+FzeAj4/Wx59hMq9p5kyLO30u6q/mhCdSjUKlZ0m4oriHd1qI4e701Flx6PLiVarO6+4/gFcd94oozw7m1o73Lx/jPvMvaOK0hplwoILJ/1JqcOnCCtYzp3vziV9OwMVBo1ZSdLWTb9VaISohk5/RZx3/f7Ofz0xzgr6+n39gOoIgxYjhbhNluJH9oVn9ND4arfaHPHKOQqBR6zjW3XPI+hTQJ9Vj2KPiUGmUKOTC4jb/4X6JKjSbyiD9rYCBrPiDJe8/MeCl/+tllu0mK5bPvLyBRyfDYne298EevBQkLaJkryfGrBl9T8vJuuKx5GHROOMkyPs6wWBPFs4CyrC1bMbb2HNclySIcU1NFh+J0efJZGil79joyZ16NLiwOFnIDbi6u0RtofmqDt/DuJu3YQKmMYh66bh2VbLsZh3cl+5xFRd5hs7Ohyj/R+4h1jaPPsbVKFZFdpDXn3vELj0TNoEqPo8OYDGLLTJL1z8JaXsB09Q5vZE4m/bhDaeCNCIEDJil8oWCB6a3VcfA8JN1yGTC7HeqyIgzctwN/gQJcSw6CtS7EXViBTKVEbQ/HZHFiPFuEoribtrjEo9NpgFXo5eQtWU7D8Z2mumXePJePOkegTo/E5XNRuy8UT3JtlMhnq6DAcRdX4ZTJKf9nLsVdEHROSEsOYNc+gjQlH8Pn5bcJzmA6eRh2up9/LUzCkxeJ3eyle+CVtZ09EFR2GQq/Ba26EQICyT/5Alx7bSh826V65Ngy5VvxmCLisBFxW9hwvIS29DV6fj/SUJLFiu70Owdcc5dOk55URIZLeaDfvFmJG9EAZrhfp3mBvNZYyTE+X5Q9hHJSNTC6nftdxDkxaSEhWEtmL70afmYAyVAeC0ErfKMP0dHn5XkI7JIMAJxZ+QZsHrkYTG4FCr8FdXY+jtJbqtfto/9RNqEJ1DPf5eXnmK2xes0XEYVgIj770COnt04iMjcTtdKNQKggxhFBdXsOCaQtwO92MXvIYxi7pHF70Fcff/oWQlBgGLZ+GOsJA/bEidjy4nIDXjzpcz9i1z6NPNCL4A2x5ZAXFP+2R8COTy7jx0DLUoWLkkUKtkvYHgNTRPekz6zpQKNAlR+NrsGPZe/KC+qZpD5s/sgdej5eGmnoiE6JAEPjgseWcPnCS5I5pPPrxXEIixKrmbruL1+54kcL9J2hz/3iSrh0ozk2pIDQriYZjRShDdTQcLcJjshI7rJt4tvL68DvcCP4AR+d+jHlP8Ntx1vVk3X8FMrUSwRfAfrqSAw+9TUOQvhHdM6VzpfXIabp/MBN920QCLg/Oslr0qbEUvPQVurTz8+J/MgQuhW//t8Ol7PH/QVBbW8u2bdsu+Dw8PJxffvkF3z9wL9+0aRP19fX/HdP72xAIBNizZw/R0dEcP378T9+12+389ttv0r+NRuNfGgZzcnKYMGECAHv37qWsrOyi5/rQQw+xePFiFi9e/N9ikASYOnXqXxpJly9fTmxsLG+88QZvvPEGsbGxvP322/8t4/+/hPWPr2T4/DvO/1AGNbnFNJTWsvm5T6X32j48AeuxYrYNm83hB96i25vTOLPiZzb3fxSfpZGUScMBcJTWIZPJ2HLZDA7e/SrRN49Gm5UMfj9lL3yA4PVT8sx7CAEBn9lK5Ztfk7pgKgCqeCPx91+L7chpNqbcgu3waTq/9aA4L7mM9gvv4tAtCxFcXjwmG0fvWkrcNQPp9NYDFLzwGXkjH6b+112kLbwPbUYCx4ZMCxq35Aj+AKfuepFAoxNvnYXC+xYjUyiIvlq8PFBEGHCeKMG2M5fy174mc8GUVmjJu/EZEODw0Ic5PPRhoiYMIm3+FCpeXk3u6OmUL/mc9MX3o8lIpOTp93AXVYoG19nLSbj/WnJHT2fjyCfZOHoOfqeHirX76PTUTRSuWMv6AdPxNtjp+epUdk56iQ2DZ5F8zQC6zr+D6k1HpDnEXX8Zod0yOTblFWyHCgm4PdSu3UP7l+6m6otNHPpX63ChrKcmUbDwS9an3krV9zvwWRrJnHEt0SN7ED24K9sHTWff9S+QPGk4Ie2SAGjzwl2Y/zjE6XkfiGPYneTf9wqKEC2C10/+lFc48+KnmNbu4eCImcRcPZDQ7m3Y2e9hjk19HZ+lkT0jZlO3/iAdXrqbQ5MWsOuy6cRdM5CQDsm0X3gXPpuDw7cswlNrwXrgFMn3i9XivQ123GW11G8+TP4DryN4/SRPuQIAwe3lyHXPsnP4bGx5JQRcHo49sAyvpZGkIO9daF2GDskk3jKCfWOfpPCFTwlpn8zhm14kf+Y7dFh8D2eWfM3pFz/HVV6H7egZ3FVm2r90t4TH6IHZJIzJYePwx7EeKyZ/yTdsGDAdRYiW6IHZbOg/ncMz36PborvIfuom6jYebkUHZUQI+U99yIbUW6les5POr93HgUkLOfH0R4R2TOXgbYvJm/muNGbUiB7IlAryHlyG7VAhtmNF5M9850/pXLfxMLa8Yqq+30HJqt8oXv4T0SO6E5HTjoZ9p9g74VkEj4/sl+7G0CGZ1FuGs23cU2wePpu4UT3osvAu8p7/DNP2PAR/gKpf93Pipa+IG9OLzcNnk7/gS5ynq/DbXeTPfJfs1+8n8ZYRFL70JTKFgob9p8h98C0SW/BSx5fvpeCFz9g59DGUBj2uchPb+z+K7VgRZR9uYNeoJ1CF6gi4PWxIvw2f3UXn1+8DIKRDCom3jOD0wi+xHSqkMbeIM0u/of1Ld9P26Vs4s+Rrjt6xhIJnPkQTb0SfEc+ufg9xbOa7dH/rQeLG5rBtxGwEf4C9/3qRLZfNIPXWEVT+uLOVzooZ0R1lqI7Nne9l/7XPIdeoyV56D8hldFh4FwdvWUggqG8O37WU+GsGEnB5OHzXUiw7j0v00mfEc/CaeThLavBZ7Zx+8XPcFSaO3LKI44++jSa+9YWicWA2sWNzsB4toui9X7HsOUnFN1up3XCI7JfuxmtpJG/OB5xZ/lMrOhev+Bl3ZT01v+yj7MMN7B73FJ1fm4ott4QNGbe3wiFA1gt34qoyY91/is2Zt1L5+UaihnfHU2Ph1LyP8FSaKX79e1TG0Fbz6/TqVHyNTja0uYOq77bjrbOKsjCiOyEZCWzr9wh5M9+l69sPEZKRwBeDZmArqyMsLZbVQx/j69FPUl9QAcCQxXdz4I0f+GLwLFxmG/2enkR4RjxfDJpB7tu/EPAH+HH0HH4cPUcySAJU7z3Jun8twFZaC0Dy8G6EZcTz7aAZrLthPp4GO9tnvMvAJXeT1OLZgRdX46lvpDHYrgl8lka8Fjs1v+7jzBs/ttYdLdZ1bMY7fCk/zX32NixIHMXarXs5/vuXePI2Ig+PQxGVRq3dzwcr3yFJaWPpi/NYtPQVhLj20libNLU8+Nh01qz6jO39Hz1nrAvJZebNw9hw+dP8PuIJEkb2oOeCOzj1zlpshZXYS2pw1VnZcdcr2Mvq8Fjt/D7qSfLnf4Fp53G8FjsAqogQjj31Eb+k3UbFD7tInTQMgLqtxzg+/3MaDp9m69inkMvljH3hDgxxkeTcOZoPxs/lvdFPIFPIaayu553hs3hv9BNEpsSS1j+bt4fM4PeZ7+C22Pls3BzWz3yXEYvuJn1YNyLS4/n+lkX8Mu1N/G5vK7x3u20UjSfKaTxeQv5THyJXigb+8+G+/IvNRA/vzrZ+j/DuE28x/e3HOLz5ANNHPMCssY9SXiCeE+9dNI3CwwU0WhrxebwUHD7J5BemcnT7EdaPeIL1o55k/6Pv0GvpPXR56l+cfGct6wbOQGnQEjMgm18HzODIvE/p/vxtbL9jKX8MeYw997wGQGNhJbYTZRx89B3WZNxBwOcnLDsVQ2Y8+6ctw7z/JF6rg40jn2xlkATovXoOPruL2g2HMG3Lpfs74kXE2fLcJMtbcx6k6vsdkj4U/AH06fHn3ZuzXrgT08ZDFDzzEdZDhewZMoP8me/Q8ZWpKMP07LrsUUre/gnB40Wmbu3rYhzRg5COqdgOn8ZdXU+bp28DuZyshZM5MfMdDlzxFIowPfp2wTOvXE6bebdS8cE6zJuP4C6vQ3D7aPeSaLQUfH7qft6D9UAB2zvcheDz0ymod4qW/wSCwI7LpnNqwRck3TaSkHZJRI/ojnFIF04v/YZ91zyLNj6S9AevluboKK5mx4jHacwv5fhTH7A1KDf6jHgaDhXid7rJfWIVHrOt1dpCOySTfsswbPllHJz+Dg25JWhjwokemM36/tMpePtnBH+AjSOfZO2oOZJBEqD/a/ciBAIUf78Td30jg5aL581OD11NfW4xv4x8kp0Pv03nN6dRvOJn9lzxNPU7j1Py3q/svnwu6dOuJKxzuqQPs4N7uKFDMnJtGD5LOT5LGTK1HpnGQHbHjtSbanjj9VcRhAABhxl5SOu9oYk3mvRG++duIyQjgfw5H+AorMJTbWk1FkCHF25HHR1K7sPL2ZB5O67yOpImDafTy/dSs3YvzpIa7AUVVHyzTdI3ANkv3E7txkNsGTSDrcMfI+n6wZxZ8TPu2gbq95yg+P3fqf5lLwlX98eWW8yvKbfywUsf8ujiR6Sx75s3lX2b9nH3sCns+m03G3/YxKkjpxjf9ioWP7KEB198AKvFxr65H3P87V+kdj3m/Iv8d39lzaCZeCx22tw0FIC+S+5GEAS+SL+TrY++w6AlzesE6L/wLgSvn9qDhWy671x9U7Etl53DZmPPL6Vw6Tf47a4L6vqWe9icoQ9iKq8lJjWOp0c8wrPjZlEZ1De3L5zKxo9+JW/bET6a/TbmijqmvCHioPCtn9gy8gm2jHyC/Plf4DHbKHzrJzYOmI4yREvUwGz+6P8ohx5+G6/FzpaRT3DwkRV0X3qPxL9t7hnLmQ/WU7v5GB6TDdO+ArotuisoizKyn7qJmuC3QNZTkzjz+vdsCJ7ryz7agN/pwdtgb7WulvxxCS7BP4FLRsl/c9i3bx9PPvkkjz32GM8//zwWiwWAvLw8Zs2axaxZs3jsscdwOp189tlnHD9+nFmzZvHTTz+d01dYWBhdunRh06ZN5zwrKipizpw5zJw5k8WLF9PY2MiuXbsoLCzk9ddfZ9asWXg8Hr7++mueeOIJZsyYwYoVK2iZknTr1q089dRTzJgxg4KCgnPGsFqtLFmyhCeeeIInnniC/Pz88645NzeX1NRURo0axfbt26XfLRYLixcvltZ94sQJPvvsM6qqqpg1axYff/wxNTU1knHwySefpLS02eNo3rx5nD59mk2bNrFy5UpOnDjBvn37+Pjjj5k1axZVVVXMnj1ber+ysrLVv/8uLFu2jHfffZdnn32WBx54gLy8PN566y0effRRli1bJr337rvv8vjjjzN9+nRWr17dap6FhYUX7L+qqorTp09z/fXXS79df/31FBYWUlVVRW5uLs888wyLFy/m0Ucf5Z133iEQEPOBHD58mDlz5jB79mxefvllXC4xd9K0adNYvXo1s2fPZsaMGZSXlwPgcrl46623eOKJJ3jsscfYu3cvAB6Ph1dffZWZM2fyyiuv4PF4/hZuqg4WogkLISQ24pxn0e1TOPrpHwBUHz0jvWdol4Rp6zEA7AUVqI2hmHeJvFO2egtx43LEDgIB7IWVOItrMO85geDzETG6L96aemRKJe6iSkI6ZeI8VUbj3nw0yXEow0QvRgB5iJbqH3chU8gJuD3I1ErUsRGE9WyL80w16qgwHGeqqPpqC1Eje1L9/Q50mfGSgcC65TDhQ3ti+noT4UN6YD94AkWoHm9lHa4TxciUCizrdhMxth9ynRpPtRkAQ5c2VH+0DgBnfgmK8OY5AYR0ycRVVIm7pBrB68P8wzZUUeEomm5rQ/XIdRpMX28kYkwfqlf+hCI8BE9Zbau+Yi7rjL2oGmdZHdEDO1ER9KazHD4DMhmOkhoErx9nhQl3rQVPXXP+HuOwbvidbmLG9qFs1a/I1Crs+WUow0JwnK7EZ2lsRUvjoE5UfrUVgIrVWwjtnA4CJN08HMeZKpzFNVh2n8DvdJNw3SAUBh3h/TpS/dkGosb0xronH2dhJaZf9iDXqan9cTvGMb0x/76f6PF9kakUqCJDMa0/CED9tmMow0JQx0YQ0jYRn9WBq1hcT/X3O0i+cwzOM9XoUmOo33qM2u+3owzREj2+n8h7Y3rja3BQvXozIe1T8Dc6UUaGog7yacAhyolxYCd8NicI4rpig7x3oXWFZCVh3X+KgNND9Ohe1G/NJebyPlj3n0KmVKBNjiZ6bA7mTUdwV5kJuDwow0LQBMdNv30kp974kYDHR/TATpR8tgkAwetH8IkyXX+gAH1qDLVbjuIJGnCaQKFVU7tuv8ifQTo7i2uIHtWT2vUHiR2bQ8P+Agl30WNz8NtdRA3vTtl7a1GGheAqrf1TOodkJXLmjR8o/2ITseNy8NRZiRmbI3oTf7WFhv0FyJQKVJEGwnPaUb//FH6nB8EfwF5cg1yjpPiD3xECAeoPnCJpwgCUoXpcFaJ8xI/phWnzERDAuv8UKqMBW24xCTcMwXGmCtMfh9EmReN3uom7/jIA9G0TJLnUp8cR0jZR4sXYcTmE92yLXK2kbuMRBK+fis83oYmLRB0bgT5Is6jh3alavRnLjuPo0mJRhoWASoEyVIdl13ExwaBMRtVXoteGZX8B2kQjJR9vIKxzOo4zVTQcOo3g9SNTKpCrVa10VtzYHErfW4uvwU7D/lPI5HI0SdGE92yLo4W+qfxqC9Eje1L1/Q4MHVNxFFZK+I8emyON38Q7sdcMpOqrLVh2HadhZx4yuVziY4CU20dx5o0fMA7oiDrCQNmnf1CxegthndJQhelFT6LgvFvSuXqNqC+qftgh4TDgD1D28fpzcKgw6Ijo3xGFRkXVV1sQvH60ydH4nR70WYlUfPg7yOVYDxaiDG3t3R+R044T8z5G8PioWL0F42WdAYgZm0NFcK0N+wtQx4RTs24fKoOOyKxEAl4/+tgIAl4/HqtD7KtNAic+30xjWR0+l4fkgdmc/Fq8uLWcqkCuVKA7z15kzi2msaxO+nfqmF4UfL0Nn8NN7YFC1OEhhCRFIQgCqWN6URjss/CbbSh0amRnRXd46qyEdkqjMa+0FR+eva4jh4+QkpxMYnQc4e1SGDdsEJv2HQMEAjYT8ug0Thzei93uIOBxgVxFRloqioC4/1abLOQqG+jWvzc71/5x3rEuJJem/QWSXNbuOk5M/46U/bQHBDGdv+APoArT01hQiTpMjzY2gsRrBlD+3Q5pnQqNmurf9kt8Hj9WHNfvcBM/phelq7ei1Gvwuj1owkLQR4UhVyhQatXIFHJUOjWnNzdfhsnVSsxnqsT+dh4X27Tw3Mwc3Yvj32yjNreY0+v2g1yGPro5qkRAQGnQYhzUCfP2XLyWRsq/2Hxe3Ie0TcTv9KCOjaDsVCn60BAO/CGuxe/14bCKhteEzCT6Xt6fb9/4Cr8/QFaP9oSEhaAzNOdtVgTnFzuoE+VBT6uAx4fgF3W2ITMen9MtyVhLvd20N8dc1hn7mSpR768W91JvgwNVmF7aH5pAk2BElxJDyQe/A1D01hrU0WFoYiPw1FlbyXNLWW7ijajLuoje2qcrz7s3R/TvSOWnf4j65svN+KwOrPtPIdepcRRW4iquoXzlr8HohtbyHD22NwqthsLnPkFwe1GG6TGO6I7zTBW1P+zAW9eA3+ogOsgrYT3bEnC6CclOo3r1JqwHCgj4/NIe5amxENIhheqvNuO3u2g8VoQqwoA6eFZ0nKnGWVyDQqPGcaaKmLG9iRnbG7lGTcWXm2nYf4qAx0fc+L6cDVFn4SaiZxZlnwTl6IvNyNUqlAat9H5oVhLm/QVE9etI+Y+7MO08jsoYKu3NtpPlyJWKc+gFEN2jDR6LnYLPNtFYVI02OgxtbAThWUlUbcsFwFpQidoYSv2ufDw1Forf/pnYceIeLfj81AfPweIerhfPP1lJCD4XBL24BK8LuTaMUDVEhIdzIv8EMpkc5Erwt85leDZvxIwR5SNmbA4lK38VPWtL66SxFAYdkf07okuJoXrNbgSvn7JP/iB2XA4hbRPQpcXhszoo/Wg9ET2zJH2jy4jH2L8jZZ9uDM7Rj7Fve6rW7CakbQKFb/xA3Lgc6jYfJbx7JqWfie/9/vV6VBoVxthI9AY9Xfp25tcvxLNzQAiQ0SGD9d9sACD/YD4hYQYUCjnmw6cJ+JrXGjcom5KgXJ7+aivJY3uJ9O+WSdG34jdn0ZrdKLRqIjqIxnJ9gpHk4d049eVmvDYnJb/uRyaXoW2hb3wOt4RHy96TCMKFdX3LPUxr0JHYNhm/1094TAR+rw9ncA+Ly0wkIt7Irm83k7ftCBFxRlQaNeExrXkq8ZoBKPQaKoPn+oDXJ/GhaUeepDcUei0Ev9tDs5KQq5UoQ3WUrt5C9YaDxAzoKL2bOXkMlT/vwR38FjibP5JuGoajqJqInHat1tXEH5fgEvxTuGSU/DeHDh06MH/+fF566SUGDBjAjz/+CMCPP/7I5MmTWbx4Mc899xxqtZpJkybRsWNHFi9ezPjx48/b34QJE/jpp58kI1UTvPnmm9x8880sWbKE1NRUvv76a/r160ebNm0kb0C1Ws3YsWNZsGABS5cuxePxsH//fqkPl8vFCy+8wOTJk1m+fPk5Y7///vuMHz+eBQsWSEbN88H27dsZOHAgffr0Yf/+/ZJn5/vvv092djaLFy9m0aJFpKSkMGnSJOLj41m8eDG33nprq34GDBjAzp07Aaivr6e+vp7MzEzpefv27cnJyeHWW29l8eLFxMfHo9frKSoqAmDjxo1/GtoOSAbbJqNoE9jtdp5++mluv/12Fi1axPjx41m6dCklJSVS/zfddBMLFy5kyZIl5OXlUVxc/KdjNUFZWRnp6emtwtrlcjnp6emS12dBQQG33XYbS5cupbq6mj179mC1Wvn222+ZO3cuixYtIjMzs5XxOjQ0lEWLFjF69GjWrFkDwLfffkvnzp1ZsGABzzzzDJ988gkul4vffvsNtVrNkiVLuPbaazl9+vTfmjtAY5UZQ3zkOb8b4iOxVZrOec+aV0L8FX0AiBrSBeQy6ZDnqjCjTRBve7XxRlwVYvuUScNwHDuDOvhMnWDEU1mHJj0BdWIU9gMngr+ZUMUb8VaZ8ZTV0m7+HQw6sgKf1YmjsAJNglHqt+mvu8KEJj4Sd4UJn8UuHaaN4wegMOjwVNShyUgEAZQRBnTZGURdM4SqFd8Tf981JDx8A36bg4bNolebOt6Ip6L5A9hTYUId9G4SBIGMF+8lpGsbYm8eJT6vNGE/VEDyU7fTbe+7pMy9A095bbBdFJ4KE96mdQX/AiRP6E/Z9ztRG0PxWu3SB5JMLkMmlwVxGElIehzOSnMr2qjCQ6j6Zitx119Guxcn47e7cBZV4a40oUlofduuMobiszoQ/AHaPnEj3VZOR5scTcFLq9EmReEsb16ru86KPiMefVosXpOVdq9NI2bCIKLG5uCpET20/Y1ONMmxaBKMxFw1AF2bJPodW4nP5qB+e67Ul1ytpM+GRUSN6kn9zmYPa3eFCW1KDK4KE435pUSPzcFdaSasT0c0iVESf8h1KtwVJmKuHoDzjGiAa+If5HL6b3oJVUQIps1HaThQ0Jr3LrCuxvxSIvp1RBlpQJsUTUj7JDRJ4piNeSVkzJxI/MQhxE0YSMmbP4htK03oEkT5MGTGY+zXniHrXkAZoiG8SzoACoMWpUEj0UymUlK75dg5dBACAXp+9jj9fnuRiP4dm+mcYMRxplLyomuioyZBDFuKGdeb9JnXgyCgSTD+KZ31mQlE9u1Ax4WTiejbnrDumWgTjCh0alzlojy6Ks14LXZ8lkai+nVEFWlAoVMTPSgb/AKCP0Du0x8R0S2TkPQ4sp+5mfwXvyB+XA5J1w0ibep48h4V9xRXWR2RfdujS43BXWkmemQPtElReOoa0KXHibgN0rkJB9ogzptopo03ItdpqPl5t/R7wO1Fm2DEHqSZNjUWT10DUSN7oEmKwl1ponzVb7R9+lYGHHiLtIevBZ8fVwu6A0QP7kK3N+4nNDuV8O6ZqIyh+B0uNHGRreeQYJTwI4KA9UABmnhjUMeIf1vqG81ZelOTYJTG16XGoomPJHpMLxThzQU3Aj5/K9qFtEkgamhXFCFa4q7og1yvwVVhFvuqNP+pPINAu6dvJrJfRxJvHAKC0EzjFjjUBeU5akRPMmbdQIeX70WbFI2n2oyruCYogyaiL++NTKloNRZAZO/29F37Au2fvRV9RrzEsy3xJfj8CF4/YakxuMw2VAYtV65+ksGL70apE2XDfKKUtNE9AVDqNahCtNgrmvuQq5WM+2YOoz6eRUTQK+x8oI+PlNqljs0hJMHI4DfuZ/uMd1s9A7BXmpEpWh+tm3DY9DHYSne0WJdF7iFGH442wUhjfinxKRlUW2wgU6AIj0Om0tC3fTKFJ3IZcdujHMzN57HZs/FXisaJlz5ew0R9BzwNdgJBg8PZY11ILmP6dUAdlMvE0T0J+PwI/gCHnv6YiA4phLVLpNvTkzi64EsclWZC0mOJHdaNyqAMqYOy1vfT2Vy2bj7Gfh2kcQHCu2bQcc6/6PPJY/wy611sVWbkCjm73/mFaTtf46G9b+K2OTgTvICUKxVEZyVJ/wbwe7xM/O4Zrv5gJr/PehdDfCSNLc4Mgj+AvsXH8OEPfseQnYoqPIT+GxaR/9SH4l5+HtxrE4y4q+vRJhiJTY3H4/IwZcH9LPzlZe5dNA1NkKdsFhsBf4CS/GIUSgVRCdGYqkwY44wkjsth9NbFDPp4Foef+QRvQ/M+qzRoUYaIfYS2icfv8jDwoxkMXTeflBsuk3DYtDcnT+hP+ZrdqML1OIMXNMZeWejiI+mz8mEM7ZujabIXTSbg9eGpsUg0R+AcWVboNS1kuZk34q/pL6Zl+JO9ueNr9xM3YSBx1w5ErhfXEXB5kGvF9EWxV/ZDYdAiU7UuYmTomoGrvA57nni+dVeZCWmfIqZhaaKbz4cmXtTRmngj9dtzCe/dgTbP34FxWDfsuUWt9iBNghF3ubivGzpn4CiqRptgRBNvRB0TzmUHlpFw3SAqV29GEx+JJiESpUEr4cdZVou6hTFJlxrDwI2LUOi1ROS0k3CjCtfjbKFzfDZnq0sUa34p0QM64mt0IlcriRvRHVWoXtqbQdQxl303l2GfzCI8qGM0RgMyhZz8d0RDrt/lRRAE9PGR1OeVkDKuNwDxgzuDXCYZeKS9IyUGdXQ45h3N5xxXpVnSGzKVFmRyQCZ6SsoVEPDhd9SL/69QotBH4ne0OOfJ5OfwhipcjDJokpOmMZr+6tNi8VoakatV9F03n+yXp+CtbwzOo4ywrhkodGoMbRLRJkVJ+ia8eyYek5Wur93HwPUL6LZsGj6bE8EfoDG/jJB2SWgTjCRc2RelQSfJ6Nh/jcFS10BUfDTxqfE0mBuY8fJ0lq19k+xe2WT3yua2mbdx7zNTUKlV1FXWERUf3YofNUYD3obmdToqzeiD+6rf6yOsrUij6O6ZyBUKjNmpAPR99hZsJTU4a5sv6wP+APq4iFb9J9wwGGWonp4fzSL30bcvqOtFvhf3sJjUOGwmK9pQHTO/mMdtC6eiDuqb8pOlpHXOoO+EwTz3+ytoDToqTpYQ0SICQqFTEzu8G+46a2t908KAHvB4GfTTs/T7ZBYHH30HAGelCZlCjj45GrfJSkTXTNRGA85KM+Gd00i4vDdnPlwvjmHQnsMf+vRYqr7bcc66mvjjPx0EQfi3/+//GlwySv6bg9lsZv78+cyYMYMff/xR8vzr0KEDH330Eb/88gt2ux2F4u9VM4yNjaVt27atwrwdDgd2u53s7GwAhgwZcsGw6WPHjvHkk08yY8YMjh071ir0uSmXZXZ2ttRnSzh69CgrV65k1qxZLFq0CIfDgdPpbPWOz+fj4MGD9O7dG71eT1ZWFkeOHJHGHj16NCAa4f4qf2JLo+TOnTvp16/fX+Jn+PDhbNy4kUAgwM6dO8+bn7MltAzfbmkU7dWrFzKZjNTUVMLDw0lNTUUul5OSkiJVD9+xYwezZ8/mscceo7S09G+HkQuCgOw8FWxbKqC2bdsSFxeHXC5n4MCB5Ofnc+rUKcrKypg7dy6zZs1i8+bN1NY2h5n17SveHGdmZkq/HzlyhB9++IFZs2Yxb948PB4PdXV15OXlMXjwYADS0tJIS0u74Hzr6upYvnw5jz/++Hnn2gznX9Pp139AFR7CoA0LSb15hOhx0OLWs+lDr6m5cWA2KZOGYf5xG83DyJApFei7tqFm1c8E3N7mZwIowkNQxkRw7J5X2NZtKgq9BnVMhNh3E67Pg3Pz1mMk3zmajr8sRW7QIQQr1MmUcgy9O+KpqKNxTy4RV/Qn6obhlD67CtMXG5DrtERfO/iC/TZNLvfqJymZ/xGWjYeIu2McoX1FGdW1T6F03ioO976HkmdXoctOPxeFTQsUBGQqBfGje1Hx465z0dxi/C7P30bZD7sg0Jo+MpWSiL4dsWzP5egdi5HJ5RiHdW89TjOqJShY8CW7xz2Fr8FO6l1jzl0nQX5WKjB0yaTyg9+w7jlOwOMnJLgmx8kywnq0JfqqAShCtPga7OzucS/KsBB0abFSP87iag7fvBDLrnxC2p0//cHxR94m+c7RpD12IzKVAsHja4EDGfp2SQScHvwONyAgpYwJBNh33fM4S2sJ79kGQ/D2/M82fUEQsJ+qoPjNH+ix+inJ47bp9lqTYKTk7TXUbz1G2cq1tJl7c4u2wWkpFajDQ9g5aREes42cdx5qRnHwnc7P34b9TDVC4Fw6uCvN7Br1BAcmLcTYPxvZOftEizaCAMg48di7WHafoODZj9EkGDF0Tm89qRb9g2g8UEaEcPC2xXiqLXR795HWL7QYy1FSS8GbP9L/yyfp+9njwY9tsd+020dR9ctevA12cp/5mG4vT6Fq7T5MO49T8OIXtJl9IwB+p5uKLzejz0ggrGdbbLnFzfogOMUmOud8NQfkcgKe5pQlgiCgz4wXc1wV17aYnfjMcaqc4jd/ILxnFm3n3UpjbrFEs5jxfTn19Ifs6Hk/RS9/g0yjOgsnMpQGLSde/IKGg4X0ePeRFuJ1Nq6bIXJgJ9TxkZS8t/ZP9c25IL7jrq5ne8/7sR4swFVSQ8bM61G08NxqOZ5MqUAVHoKr0oy9oIKs2RNbv/Mn8rxn/DMcmLQIZ2kt0cO6Sd6fLVfYLM8ZuMprOf7IcvwON7qgcfHM0q9JvnMMYd3bIteoW48niiHKiBB2j3uK069+jzbxApVTZTJprOjO6dir6tnw4Fv4HG66T7sSgM0z3qXT7aO49pfnkQXfbwLT0SJq9p5i8/3LOP7+b4xY9eifoLkZCSW/7qPmQAF7n/uUHrOu/3t0Oq+K/2vdEWioQhmRiDqrPwGn+DF8rKCEDh07seHDl+nSJpl3330Xd1Q7Nh84jjHMQHLg3HNR67HOL5f5y9Yw+MvHueyz2TScKJfo0ua2kdjOVOEoM3HomU/ICYb+Rfdpj3nvCSl0G5n4Mbpl9JPsvnkRyRPFvJVN4K6zcnDaMvbeuZTLZohRHuoQDVmje/LWoEd5o8+DqHQaOl0j5kgb88IduBoaqT1eIvXhNNv4ZeprrLn7FfrPvP4CiG3+37QhXWjML8NZWsvO4bPpuOBOMR3IX+BeoZCjC9Gx65ftPH75dFwOF1fffx2RsZHYLY2oNWrufekBZIDP6w22g4q1+/jtslnsuOsV2j94Vat+ZTKZNDeZQoHKoOPQ3I/ZcdNC2j96DSGZ8dJymvbr6t8PSu0tR4pYl/MQ9QcLKf9+Fz0+ECOCYkb1xGuyIpzlaCBN6i9AAGJG98LXYD/3WQtZLv/wNyy78/G7vKQ9OAEQ6a1LjSXnt4UoDDpJTzaBXKdGl5FA5acb/sY8ms9xIe2ScZwsI++upVR/s5WIQZ3PWo4MuVZNp5UzKZj7PoLfL9JUJsN2+DRbe06j8pttGId0ld4/37oBXNX1bO75AHuufwGP2UbX5Q+21p1/Ao2nKjiz8je08ZH0/2w2DbnF4kqCnVuOFGHae5K9973JiVW/MTioYxKGdBE9/09Xtu5QEMh9cw3qiBDG/T6ftpOGnnveBbqvfJTGk2UEnO6zmot6w+9oQBmegCI8HsHXHMUk1xgQAn4Erxu/swGFobXB7u9Ak+xIvJGdhs/mYNfIJ/A73CTfMRpBEDj2yNvoUmIwZKch16lb7MECMoWcsC4ZFH/4O9tHPoHP6UEZIV6kHXnkbZInDkGfFifSIXiuMQ7MZsyNo6ksqhBlVKmgbee2/PTRz0wb9wBHdh3BXGPitcdeIzQ8lIn33dBqvs1wYZ3RWFyDyqBl3O/z6XjXaLx2FwF/gOSR3XHWWfE2us6Dj9b/rvvjIK7yOg7dsYS2wb31gvomuCfJFXJSO2dgqTLx7sOv43a6GXffBAA+fOwtopJiiU2L47f31hDw+QmNjmg1btzontQfLIRWOkDWShe6TTb23f0qe+58mY6zRdzYz1TjtdiJ7NmWTs/cjPVkGU1FtttMvZy85z9v8S3QGm8ypRyFQUf1ml3nXdr/RYPYJfjfh0uFbv7NYdWqVYwfP56cnBxyc3P56quvANHjsWfPnhw4cIA5c+Ywd+7cv93nNddcw8svv0zHjh3/0Vw8Hg8rV65kwYIFREdHs3r16j8N2z3bcCYIAvPnz5cKw5wPDh06hMPhYOZMMVG22+1GrVbTs2fPfzRXEPNLhoaGUlxczI4dO5gyZcpftunbty9ff/01nTt3JiMjg9DQ0L9scz5QqcSPNZlMJv1/078DgQA1NTWsWbOGBQsWYDAYWLZsGV6v90LdtYKUlBTOnDlDIBCQvCUDgQDFxcUkJydjMpnO204QBLp06cIjjzxy3udKpagO5HI5/qCXhSAIzJgxg8TExL81t/NBdHQ0990n5vx55bNbMMQbsVdbAOh220g63yTmnao+cprQhOYP0Kb3IhudHHmkOV/muIrPmr0bEo24qkSPOlelGUO7JLq8fC/7blpIm6t64q0Sb4K9tfWEj8jBdaoUT0k16uRYvFVmwgd3x1ttJmxQN3xmK0qDDsHnp+bnPbSbfwfuqnpkaiXaxChclSa0iVFoEqNwV9WjSYzCfqKMvGnfE65yo8lIJPb2cagTo/FUmrDtyiV0QBcUBj3u4mo0aXEoQkNET8eDJzHkdKDu2y14Kk2oE5sPh+rEKDzV4pq81fWiN2dUKPW/7sbQIwuFSo6mTRL1v4iHAZUxHGVEKJlvPIJ1y2HUiVGoEqLwVtdLf+OGdxeLowTDxFRhIcgUYr5LwR+QDFoR3TKIuayTyAcqJfEjumMc2o3woPdAzfc70MRHIvj96DLi0CSIuJC3MM54TTaUYXqpf22iEXthJXHj+2I/XYW+hSFREx1GbVG16IFaacJ28JToQVFtkTxQlREGatfswN/owvTzLowje+K3OnCV1mAc2o2qYJh401xq1+wi5s1pzWMkRuEqrUWXFoejoIJDN75I5kNXEXFZV+RaNT3XL8Z2qAC5WkXU2D7UfLeNuIlDQSHHU2VuvS6DDvOO40QN645l7wncTbxXbjrvugAqP9tI5Wcbab/4HtQxEThPV5J05xg0iVEk3DgU676TOM9UYZh2Fa6yWjQJURJPOyvMVPyyF4/JhjIsBLlawbBNi7AX1eCzuyWa6RKM9Hl/OuqIEGJGdifg91O7dh+KEC0yhRxPnRXbsTNSKKyr0ow+I4HGoPeKJiEK49BuhPXKIqRDCvWbj6AM0RHw+NAkRv8pna1HTlPz8160iUYCXh/6pDgUoXpsuUWSh6I2wSgW16mqp+5oEaWfbwKg+2tToW8HZAo5KRMHU/7tdjz1jVT+uItuQeOHq8KEz2JDlx5H6gNXEd6nA+qYCMxbjqJNicFnacRVYSb++stwFu8DkOjsR8awE+/hCNJCm2jEXVWPoVMafqeneX6JRhQalUTPys82EtajLZYdeYR0TMVdYSJqRA/CurehYXc+vTe8hFylRCaXo02KpoETEl4q1+zGXS3iqkmuFHot7qDOa9JZrkoz2qQoDNmpoodJrRX7yXJ0qTGijqk0oTlL3zTNrwnclSa0SdEYOqWTeMsI9FlJ1K7ZhUylRN8mAa/ZhlypaN1OJsM4sBO6lBjqd+Shz4gnpEMy7qp6dCkx54zRUp7d1fWE52ThKq/DVWEibnzf8+LQL/hFORYEst96CMHrQ65WoY4z0rD3JLU/76Hv9lep/WUPsUEv+KaxQEbNWpGO3nobgt+PKioUV6WZpEnD6LDgTnEZCjlytRJ7pRl7pRm1QYej2sLpn/dIRklLYSXFv+2nw6RhKPUaPDYnIUEjp7fRiT4uAke1BdPRIvq9eAeaSINUtKDD7SPRx0Uy7us51OwvICQxiiYTdmT7ZHT3jCMsI44zP+6W+gQICXobnw+HTQbMJj4EJD4AiAioyXM04K4S21eVnGZIn0GgUKGISEBw28ktNTHmymsQGirRJmejCrgpqq7n0MkiNh3IY73XxdpwHYUaBx8KRTyUmIVMIaffhoVoE6Ow5RWfVy7LjpVQ9PlmADo/MRGFVs2o9S8S3iGFivUHCUmJoWzNbnKW3oOrup6Y/h2oCOpeQNRRITpJ39TvO0n86J4MXr9ApMWh02gTo6j4fged0mIJ+ANEpsfTUFqLM5ir78Sv++h+0zCGP3kTSq2a/J93E5bY+kyQOrgr7cb3xZiVyMk1uzG0ODPIFHIctRbp39k3DKHyte+JG98HV2ktzpIaInpnSbhXhunp8tYDeBvsWA8VEtolA3dVPSaNC7/fz5GtYjTD7l92Mnn+vQyaMJjohGg8bi+GCIMYmqvXEhUfRX1N815RtyufkKQo1NHhjFz/IgjgKK+TwjudlWYCPj/24hp8ZhumXccJ75RGxZrdqMJC6PriHcg1Snq/8xBeqwNdolEqTKFNMFK+ZjdZ915OxgNXkj51PKqIEGQKBVmzJyJXKem09B7xUuosWfY73OfszYLXh/VoEX6H+8J7c4UJ64EC3JUm3DUWwrqJBQ3lGhX2k2UcvPZZdJkJJN0+qpWRXpcej1ytpOOyBwk43GgSo1AnGKn4eAORQUMjgEyplPZad6UZXZtEqj77A01SFJ4qM6roMAJOT/M71WbazLuVqi83U/fLHjLm3CzuT2qlFP0gU8iJGdULr9lK7e8H8DW6pPBvXXKMlKtW8PjwekSZV2hVeC12Bvw2H2QyfFYHuqRm/lKG6vDZHK1wWvjer3R4fCKqMD0Jl/fGXWuBYGFBX6MTbWwErqp6zMeKGfDGVK74YwGaqDCxMN3KR8S0COF65AoFjmoLvkYnu4KebACTSj+Szru6lGjUsRGcefU79G0TJTlu4osmegtuGwGZDLk2FJlGj+D3gVyJTGMAIYBMrkBwNyLTt/C8FwIow/SkTB5D0qRhkldtk4ejNilKGkMaSxBwV5hRhGiQKeRUr9lN1lM3IVPI6briIZDJaDhYQOOJMkKzUyV9Y8stxlVhpuGAmOar4qutpNw4BJlCjr2ggoaDBYR3TidxwgC8VjuRfdqTcusIHrxtDs++Pw9ztQlBgNrKOtp1y+LhhQ+i1WtRqVVExkby2+rfuP7e64hOiMZcbaKl/5XbbEMV3iwD7SePISQlmnG/z8d86DRV2/Mo/n4nHhncXvQBEW0T6XDrCNQRIfjdXmJzslColQx+/T7kCjnOoPdtEzTpesvek+jT4zAE91bggntYfZWZ+ioT2hA9DdVmDvyyk5tfuIduI8Uz8MHf9nBi5zGKj56m9xUDiEqMpqG6Wd8kXj2A8tVb6Lr4HgZvWCgVFfLZm42ougTx3OGsaUCfHkvbaVeSfE1/VJEGSr/cQu3WY8QO64bH1IAuwYhcqyZnhZjnVG0MJX5Ed+QalYS3uCv74bM68NQ2tNrDzubFS3AJ/glc8pT8NweHwyFVvt68ebP0e1VVFampqUyYMIHMzEzKy8vR6XTneB6eD5KSkkhKSpJCr/V6PQaDQfKO3LJli2Sw1Gq1Up9NRrOwsDBcLhe7d+9u1e+OHWJuofz8fPR6/TmejF27duXXX3+V/t0UxtwStm3bxr333suyZctYtmwZb775JkeOHMHtdtOlSxepqE0gEMDhcPzlmgcMGMAPP/yAw+EgNTX1nOdnt1er1XTr1o333nuPYcOGXbDf/yo4HA60Wi16vR6LxcKhQ4f+dtv4+HgyMjL49tvmROfffvstGRkZxMeL3igFBQXU1NRIHp8dOnSgXbt2nDhxgqoqMUeT2+2moqLiT8fq1q0ba9eulW69zpwRK/RmZ2dL3rYlJSV/O/Q8vkcbPDYH9uBGfvij9Xw6bg6fjptD4br9dLxO9EyN65IhvacM00shQSm3DMdZYSJ6mHgDnjxxMNW/ih+w7hoL4d3bkP/cpzhKazBePQjL72LemOibxyBTKqj99HeibhiG8epBuMtq8NvseGvq8VTUIteqSfjXUHH8Cf3FDbfGgu1gIfrMeDwmK/rMBOJvGIxpw0HiJgzAsjuYF1UmI+HhGzB9v5Wo64di3XyQkJ7t8JkaUCdFo8tKRhUdiXHCZVh+30PooK44g4ms63/bS8z14ri6Dqn4rQ68NfXIdRrkIVoaDxWgzUwkYlQOjlNlGK8ehLfaTGh/0XjoLCzDXVyF81QZ9et2Ezd5PH6rA3VyjNRX8jUDKPt+p0SHuh15JAZzKkV0yxSrb6bGsH7gDJzlJrZe/SwVP+3mxOz3ODHzHc68JOY8rdtwkOS7xyFTKvDVN+K3OaSQqJZg3p5HStAzMnHiYDw1FuynKij/fCP6zHh0qTFE9G0v5sD5djue2gbc5SZ0bRIx/baPiAHZyJRKosb1IeByYxzZC+uefFIfu5HKj35HrlUj16gJyRJDbWLG98UXnIsmORqZTIY2NQaZSkHchAGUffg7+sx4QrtlIlMpiJkwEL/TRcGclRwYOQvTr3tRhuuJHNQZR0E5gt+Pz9KIp8aCKioMRZioy+p35RM/oT/2ggoSJw6mNsh7F1oXgCoYJtaw7ySRg7tQ/d12bEdOi5Xkn1hJ7do9pNx7Bc4SkQf9NgfuIE6rft1HzCCRzuY9+fgbXWwcOhuZUo5MKW7f+6e+ScOxYn7v9SDVa3ZzfPYq0SCp11C/+wRxV/ZFodcQ3qMt+ALoUmOoW3+QmJE9qFm3n/BebfHbHBS//j35M1fgLKygdu0ekqdcjlytxGex/SmdXeVmjIM6kThxMFU/7MJTa+XYA8tQGvQk3jCY8F5tEfxi5WxPjUUKm9MlRRHZsy0Bj4+020fhqqon6bqBlP+wk+hBnXAGc/pV/XaA5LvGIlMpsew8TmNeMQeue46KT/9A3yaB2Kv64yypQaHTUP3NtlY4RybDZ3NiPXJG4sXadfuJ7NMewesj+daRyFQKEm8airvGIq1RFR1G3bp9JN46kpjL++A4XSnSpdKM/UQpe0c8RtGr3xDw+oi/QfR4jujVFo/JSlinNBoOFmJol4xCq8ZrdSD4/AQ83lY6q3rdfpJuHUm3VTM48/oPeMxWPDUWrEF94w7qm4QbBlO34SDxEwZQu25fK/zXrdtH/A2DqflxBydmv4c9r5j67cfQp8XhLK7G0DkdIRBoRbuS936l8tvt1PyyV8wBF6ojbmwO1rxivC1472w6J1w3CEWIlsSJg6n74xCGdskgCOfFoae2AXeFiaqvtuA4WUb1N9twFFWh1KsRAgHCemXhtzmIv3Zgs6ddEBqPl5B6pxgRkXr3OAJuL16Tjdp1+9HERrBrxOMcf+w9PHUNxI7JwVnbgNvqwO8RK3AnDeqE5ZSYE1kbFUbuh+v5ZuxTBDw+zvyym3bXi3tM8vBueKwOnDUWortnipVN65tzpuZ/uB5HdT1rr59Pybr9tL1+EKHpccT0bENjWR1bH3obl8lG0Y+7aBPsM6ZnGzxWx3m91szb8zC0T2rmw6DuqF23n8QgD3Xp1oWSslIq6qrxEeDXXUeI8pvwFOxC8Hvx1Zxm6MjR7Ny+DUV0Bj6Pm8PHC0iOMfLwv8bx+5tzeNbaibodudw26mpud6STOHEwpSvXsWvE4xx78K0LyqUmqlkuky7vTdXGw+S/8SO205Voo0UjSuygTjir6/E63ET1aEvVuub0PQq9BtPufBLGi/omblRPKtbsZsvIJ9h396tU/bqPlImXEd4lHZVeg8tipza/lMQebVEGQ4DTB3bCVmXGUlrDGznTOPnbfjoHzwRtx/XGbXOwb9mP/D7rXZxmGyfX7JLODPE92kBAwNEiP6Otoo6oyzpj3p5H0s3D0LdJJLJvRwn3Z17/AfvJcnaNeBz7qXIUejWeGguxybF43V4pT2TngV05tOkAD102lal9J/Pag0s4c7QQIRDgp3e+x2GzS+HdABFd0pGrlFRvOET+Gz+yftSTyJQKKazfXlqLXKXAbbKi0KmJ7NkWW5Bn63bkEdYhhaNPfUTt1lyq1u0ndeJlaGLCiezZFp/NKRrK5DLOvLmGjZ3v5bfkW7DsOYHHbMO0PRe/04PHZLugLMdd2VfiQyEgUPXd9j/fmytM6NskiPrm2kHYT5YR1isLX30j2uRotGmxpM+4DgQx3UoT2I+XkHv3y9gOn2ZX72l46hqwHy+h9vtt6DIT0KbGIlMqUITpqQvqNtvBAggI+KyNxE0cSsLNI3BX1Uv7O4AuLQ5lqJ6yFT+J8wg+81rs6DPj0abG4LO78Dtc7L/hBWrX7iXg9pB44xDCe2UhV6uo+Vk8G6qiQiGY1qThUCEqYyi7Lp+LaesxqlvIZnivtgTcXnxnecupo8Oo2XiYok/+wGux4661Sntz3Iju+GxO3DUWorpn4nO4+Xn4E3zbbRq1e0/iqKpn233L8DY4cFSacdVYUIXpkQfPu20mDcXV4rzb6ZV7seUVU7zil1Z6I7xX21b4QSYn4LLis1ZBIEDA2YBcGwoBH+07dkQQAsiUKgi0doQwb8/Da7Kya8TjmLcek8aoXbef1Mlj8dkcYhX74Fie2gZcFSash08Td2Vfoi7rjFKvoXTlOg7c+KKob0L1pN83nrpNRyR903i8FFeFiZA2CQBEX9YZR0kN8Vf2RR0dhjJES/78z7EcKqRm3QHazriOw9OWERoRisNmx1xTT31tPXWVtRzcepD7xz7Azt92ceLwSUZeN4IBYwZgs9ikd8+G6u15pI4XL8NUIVoOzv+StaPmULnlGJkTxVQKPR+/AY/NyaGl3/JF92l8lH4Hm+9fhvV0FZXb8zj+wW8IAQFXC30TGkwfY96eR9r945GplMSOzWml68+3h1lrLTgb7Pi8XhpqLXQY2IVjmw7x3OWzeOXW5zlzqID+1w7higeuw2Fz4LI7aQhevihDdUT170jVuv3UbDxEwes/sGXkE6K+CaZGib+ij7S3hwd1U8GyNWwa+STVGw7hMTeSfusI4sf2ombLMbw2J7/nPMTvvR/m994PU/GTeK6s23hE0h3Jt46gbsNBaV0X5MX/YAgg/Nv/938NZMIlH9t/G7jxxhuJjGy+uRo/fjxxcXF8+OGHGI1GsrKyKCwsZN68eaxatYrc3FzkcjlJSUlMmzYNmUzGiy++iM1mY8iQIa3yStbU1LBo0SKWLl0KiAbB2bNnc9999zF06FCKiorEMCC3m9jYWO6//34MBgO7du3i888/R61WM3/+fL799lu2b99ObGwsUVFRREdHM3HiRObNm0e7du3Iy8vD6XRy33330bZtWzZt2kRhYSGTJ0/GarWycuVKysvL8fv9dOzYsZX3otvtZurUqSxbtqyVQXPJkiUMGDCA7Oxs3nnnHaqrq5HL5dxzzz20a9eO1157jZKSErp3786YMWNardNisTB16lSuu+46brhBdFlvOaf8/HxWrFiBSqVi+vTpxMfHc/LkSZYuXcry5ctb5W08G+bNm0d9fb3k+RkWFsbcuXNZtmwZvXr1ol+/fufgveWzZcuWUVBQQGxsLCqVipycHIYOHcq8efO49dZbadOmDdOmTWPBggWEhYW1GruxsZFVq1Zx6tQpALKyspg8eTIhISHk5uby9ddfExYWRklJCR07duTuu+9GLpdz7NgxPv30U8nA/K9//YucnJxW4xQWFvLxxx9L4doffPABJ06It/QxMTE8/vjjeDwe3nrrLSm/ZVVVFXfeeSdt2rT5Ux6vyy/lt5nvUB00Ekz4YCa/z34Pe7WF7neOZuBjE1HpNQR8Ac78cYg197xC3y4Z9PlqDu6qemzHSzn18jd0WXIPqggD1qNFHJ72JgGPjy4vTyHh6v7IVEpkMvCZrBzpPZnkp24nfuo1uEqqUccZkSkV+J0uPGW1NKzfi6esltpP1pE441/E3DkehV6L3+nm0KQFWPeJ+I0a0Z12z9+O3KBFrhIreFZ+vgm/3UX6wxOQIVC3+g/KF3xM6gtTCBvaE7laScDjQ6aQoQgVQ1MEvx9frQW/w03tN5upfn8tkWP70vaNh5HrNWLxj8OnyL3ySTSpcbRbKRZaUoTrxXlZHdR9uQHbzv+PvfeOj6L6/v+fM9t3k03vJPTQe5GiFFFBRcWGvWJHRUHAhl0QAlYQEdG3bzvoWwS7gkiXDiEECIH0vsmWbN+d+f0xyZBINZ/3792+eT0elN2dO/eec88958yde87JocPCRxE0glLF9sklxF9/AVGj+qGxWpD9fkJ2N8emvoXvcDG9tr+Hfd8xdk15B1+lHXNGIoOWPIQu2oJjfyHFX26g5zM3IWhECj9bx+E3vmHEt8/hPVDIoelLARj442wierQDUUAOhPAWVZL78Ntk3H8Z0cO6o0+Iwl9lJ3/uCmo35TDk59lozAbCvgD2Pw5x4LGl+Cvq6PvRdOJH9wFZpuST3zj4+Pu0ufUCIlJjiDm/L6JOi2gxojEZ0EZZkHwBpFCYsMeHLjqCcL2XkMNNzarNaOJjiD2/D/pYK4FaJ2GPH19JDVXfbKH91KtAI1L+2ToKXv+auDF96f7mA2ijLIScHio+XYu/WEmlUP73X+j+wXTiLhqAHJbwl9rIve816vcepc/KF5RxyDKiQYfGZEDyB3FmF5A9eaEaAn4qutrdfylyMIwUCuErriaiazphb4Did78j7faxCFoRc8dURJ0WRIFAjYMDs5dT9Nk6hnw6k5DHT2QnxXkXNCKCVoNjfyGBWheJI3sR9vrZ/cgS7HuPMfD1e4nsnsHum+chGnX0+3gmpjbxCFoRd345R+Z8QeazNyunmWxO9HFWRIOOiuW/c3T2ZxjbJjLwx9loI0xK2LPHj6+0htwpp57n3u9OUQrJSDKewkoOP/cxtRtz6DrnDlKuOQ+NUYev1Ma+e9/EufcoA755jqhebfGU2Mh56m+Y2iTQ65U7ELQapGAI97EKtBEmPEXVGBOikIIhjInRyGGJkL2eA1MWk/nCrehiItGnxqIxGUCSKPtkLYcefx+AIesXIBq0SGGZ2o37sfZur+qLko/W0OnxiRxd8BW9Fj+ExmwgWFfP7pvnYe3TARGZ5KvPRRcTiS7Bqpykqasnd8rbiAYdnV+6A1O7RCVhvCAg+YNIXj/+agf7pr1LuzvHYu3ZDlNGAiGnl7AvQOUP24kd0hVTegK+Uhtbxj+DFAgxYsN8LB1TkYIhfCU1hOu9/DH2SeIb9I2mib4p+2wd9YdK6PH6fWgsJkJ2F679BXiPVZIw/hy0VjO+0hoktw9/lZ3oId2U8GhBJlDlIC/rS5IvHUzOzPfIfOJ6rP06YkyJU+PPvMXVZD+8GF+ZjWE/z0afGE3Y4ydc72XnjXPpvWiyUgzEF8BfUUv5Pzbhyi44JQ+dOw/T9dX7MGYkKjJQXEP9oWJizu2hnMJtCEkU9VrksMTROZ9x7J0fMHdMZvC3L6KNMBL2BNh37xvYGqp/dp1zB/Hn91Wq4U55h9TrRxJ1fl+QZaRgCCks4SysQmc28NujS+gw/hz6PXQ5xugIBFHAU6VsYGr0WnRGPSFfgJDHR8gXBElm7T1v4K200+3Oi+j1wHhMCVH4apyUrN1LOBCk/RVD0ZkN1JfU4LfXs+PFz+j90OV4bU6SBndBa1IKthiiI/DVKCG1345/lqRAkKFrXmnYkBeQAkF+7/8goYYTgk3p+vSeZ/mofCcyMjc9eDv33Xs3ny//EslexjXn9iSY2BWvLhqPz8drr73K6OFDuLhXCtrUbgQL97D+wr9R2cHCkHemkmaNO0FPnWpd9lv1HNE92+EpqWHP03/HXVTFkHcewpgcg9ZkQJYktBYjnjIbRV9tIrJTKnvve5PBn8xg79SlaAw6Bn08A3ObeESthvr8cjaMfRIpEKLjg5eRfu0IdcPBWVnHyskLqcg+xnmPXsXguy/BVW6jfN8xul8+FEdpDYGGzZ9wMIgpJhK9yUDQ6ydY7yPkC4AA3937BoMevILMy4agjzQhCAIem5OCtXuJSIpmc9YKLpp5HcY2cZjS4gm5vNRtPXgCPxp5784rw9q7PTU+Hyvf/opL77ocrU5LVHw0L1z3FKX5pVx8x3guuvViouKiMFstFB8qYvFjb9JzeG/GXzUGc2ocrqPl7H3mI3wVdZzzzkPooy3Y9xfir3ORNKIXYW+Aqo05JI3sBZKEIApsunY2vko7kZlpjF77Ct7SGuz7Ctg5eRE9n7+ZtMuHoI0w4S2pIWCv5/AzH9Hx0SvZP/Vd/JV1mNomMvTn2eisZkL1PnbcMAfHjjz0CVGM3PGWkr8uLCH5Avgq6tBZzbgOFBEztBsbBz9MyOU9pQ0zpcYQN7ovol6LxqLovbDbh+23PSRdORx9XBSg5K0TDTrlt192cvDBhYp/OmcSsef3xZAaT/aNs6nbkE3smH50f/dRNEY9sgDBSjt1m/bj3HYIjcVI+yeuR9BqkWUJX3E11au24C+pwX2wmH6rXyRQ60IbYUSWZPJe/ITi936k97KpWPt0wNBgL4qW/ciRlz4FoPur95J81XAEjYgzp5Dd18/Gb/cw9Jc5aMx6JH8INCKaBjvsyi7AU1JDxm0XKIWLUAqyhL1+Qm4frsOl7JryDgOXPIwhKQpTUixBh5vaHXmqbRaNesK+gFKFuSFv5Ia7FR0TkZHARaufwxATATL8ctWL1Ow8QvyATpz/xRN4K+uw5xZTsuBLesy/G0NSjHLSObcQOazobH+ZDUtmG1UfOvcqud0vKPkAQdAAMmG3DTnoY2tOIR06dcbt9pCVNY8Lx5zPlWNHoLHEEq6vBinM1ktep/eSh1VbmT15IV2ev4X48/uitZqRfEql5Zwp79BxxrUcmPou+ngrPRY+gKV9MrIkU7t+P3vveZ302y4k/Y6L0MdbEY16BIFm+sbUoy1DVj6Dr6IOd345efO/pNf8uzFnJCIadPgr7VR8vw19bCSp15yLIAgEJYmK4gruOf8+ABZ8NR9ThBFBEIlLjMVucxCTEI1Wp6OqtIr5UxdQU17D+98uxJgYRcjjJ1TvY+0tWQyZfxeG6Ahq9xew+aHFSjHBAZ0Y/fF01W9dc+drVDTk7bzw74+xcfp7DJ19O23O79uQ8UdQ7YM5KRrb/gI6jh2ALAiY2sQTcrix78g7pb5ptGHGMX2QZZlwMIwUClNdXInBZOD9aYsYeOlQrpp5ExqdBgEBX72XhffMI++PA1zu0zJi7St4iqrYcfurmDMS6b/kIfTRETj2FxCorSdhZC+FHo+fUL2XsE959ts+6TV8lXZG/PAi1m7pSjqjYBh3QSW7p7yjFMAEhnwyg1C9l5pVW3FmH1PkIyYSY2osv/d9oCG64US6nHuPclHl56d9Hvxvx+g2F/67h3BG/Fbyy797CH8JrZuSrWjFn7Bq1So8Hg/XX3/9v3soLUJOTg6rV69ulsPxPwWvZdz8l9t08YfOfNFJkKg7Mf/LmeAIGs580UkQpfOf+aI/ISS17KC6RvjrKrs0fHY5kv4Mq/zXeR9q4QF8k/DX+wrIZ5dL98/QCSfJv3UG+FrYl5a/3pdLaFlmFZP81/uClo2xpfPsP6tcic1hbiFd4ZPljzoDWsILAF8L+KFr4ZtsTQvaBVo4Xy1p1VIetkSmjulatlb0LWD9X5cmBamhltmwEd//dR9k/SUtexB0iH9dvxlbuC73G/56X+YWPql0a4H/sMz4130HgGsDljNf9CdoW/gI1hLetzQ0riXrWfwXntIJtpCyltgHn9CyvtynOeBwOiSE/7r8js6Z3aK+fuvxZIvatQQt0Yhv6B1nvugkuDV8irzEp0Gghco+rQW6foUpfOaLToLLfX/d9kkttGIt8S1bNyX//fhv25RszSnZilY0QVZWFpWVlTzzzDP/7qG0ohWtaEUrWtGKVrSiFa1oRSta0Yr/EMj/heHR/+lo3ZRsRSuaYPr06Sd8l5WVpVbMbsRNN91E3759/0Wj+mvo0aMHPXr0+HcPoxWtaEUrWtGKVrSiFa1oRSta0YpWtOKUaA3fbkUrWvEvwy9J1/3lNi0JVQSQWxxs969BS0KHoGX8aFmQ3b8WLZkv4V8Y/trS+WoJWiq7LeVHK1rRiv88tEQPnPdO3xb1tfG+3S1q97+IVv3734WWpqawCsEzX/QntDSNy78SLZXfloR9r+vxRIv6agn+V9fl/ypdF1Z+8e8ewv+vGNXmgn/3EM6IdSW//ruH8JfQelLy34BbbrmFjz76qMXtq6qqOHz4MOeee+5Jf3vwwQe54447uPjiiwFYtmwZHTt2ZNSoUae857p16+jdu7da6ftUaFqE5c/tG4vH/BV88MEHbN269YxFZdxuNxs3bmTsWKWib21tLR988AHTpk07ZZsdO3ZQUlLChAkT2LZtG6mpqbRp0+YvjQ9OLGiTnJx82n7PFu+88w7jx4+nTZs2pyxoM3nyZIxGI4IgYLFYePDBB0lISPg/932yMfxfsG7dOhISEs54QtOYkUDvJVMaEmkfY//khchBJZ9Knw8fI/78foBMyd9/5dBTf0M06Bj4zXMIei2CRqMUO4mJRPL6Kf9yAykTR2LJTKPm511EDexM2OtH8ocQNCJln6xFYzYQP24gSLKSqN9qRhcTqRQzqagl9+HFuLKVhM7dXr+PpAnDEDQi7iNl6m+xo/vQ7dV70cdHEar3UvT2agrf+gaA9o9dQ+rNYxD1WrQRJvyVdWTf+Sq6mAg6Pn0jupgI9A1J1yV/8IQ+294/ni7P3cxv3e5GG2Gk/2dPYMpIRAqFELQajsz+gsLF39Ll5dtIGNNPScZ/qARr347IYWWrUfIFADB3SCbs8SPotM3ok8MSXbLuQmMxKsU5kJEDIaSQhKlNHLIs46+wU75iPQVvrqT7G/eTPGEYgiBQt+UAu2+eS5cXbyP1xtEIGg3IEkG7m903vKLSETe6D11fmYQhOYawx0/thmz2T16IJbMN3bLuxtwuCV2UBVmW8RZXk/vYu3SYdg1RAzoj+YIE61yUfLKWym+2MPi7F9HHRoIggAB/jHsa596jCg8uHKAUi9AIhJ1ewvVeXLnFIMtEdGmDLEP9wSKsvdoT9vop+WgNHaddjT4+ivKvNmLt0wFBI1L+yRoK3/qGzi/fQcr1o9CYDUjBMN6CCnKnvI1rdz7d336IxMuGImhFgjVOQvVenNnHcB8po+194xG1GtCIhOxu/FV15DSZ11PxI2HcIDo+dg2WLm3wl9USdNST8/Bi0u8aR+rEkcgN+YjCviDH3lxJwVurAEi67Bw6PXEd5g4pyGGJsNvHzutm4y2opM+yR4ke3IWwN4CvpJojsz+n+6v3oouJQNCIeAorkdx+5FAY+47DxDfI0ZHZn9Nh6lXoYiLRRlvwl9diSI5FEARkWSLsDSD5gkj+gJLQvbia0s/WkfnszaelSw5LyKEwOY+8Q+26vfReNrXZPFd+9wexw7qji44gYHOijTSr/BBNOqVfjx9jeiKeI6UIOg1aq4WwN4ApIx5BEAnVe9l13cs4d+eTPmkcHWdci8ZsIOT0kvPIYoWu6AjQiGgtRhBFQg432igzYW8AjUFP2OMjVO/FW1BJ+Zcb6PzM6ekKu32Iei3ekhoOzfqQPu9NxV9ZhzElFsmvzFfFN5sZ/N1LzeR327inGuT3dhIu7I8uPqqZ/KIRMSRGq3qn/lAJUX07ookwEXJ5kDx+AjUOqn/dTeenb1SuO1zKH2OfIPO5W0i5dkRDwQcJyRtk9y3zsG/NJfnqc+k4YyLGlFgEnQYEAdu6fXiOlZM0fghaq1kpKNBEDn0l1cp8DezcsNbls+qrUea7zb8bY1o8Ya+fml92sX/yQvp8OJ2483oi6LQEqh0EahzN+xrQGSkQQtRr/7kylZnGtnFPkTJxBCnXjkBj0iv3ASq/2YIpPQF9QjRIEiUfr6H6px3K3DVUofYUVOArribn4cW0e/iKE9aNpXOaojdCEv4yG0XLfsTcLkm9LufhxQQd9fReMgVL5zQEvRbvsUq2jHwMgCFr52Lpko4gCvhKbQRtTnIfX4YuOoIuL92OoBGp+O4P4ob1QBttIdiErj/GPU3KxPNIGNMPKRRmR9FhXn7pJSQpzNECDfdMul2xDY5qgru+Iy+mNwmdeuL3B3h1wQJ+WbOG356/lSidwLMrNrL+YDHtuqWx5NU3MHdMRdCIeIuryXnobVzZx+jy8u1/ia6IrhmKziirwbXvGDlTFhM1oLNKV9P5kgIhtFEW1YZKgSBBp4eQ04O3sApT20SQZUSdFlkGc4eks9YB+vgoRLOBYG29Os/mdkmKPDQUlmssMFW2Yj3pd4xF0IiqLeq9ZArGtDhEkwFthLGZLUqdOBJthBGAilVbyb73TbRWM91fvZfY83qiMRvxV9YRqveijTSjMRvwl9uQg2FyH19Gm9svamZn3UfLiR/dF11MhFIYRBRwHylrZldSJo6gW9bdJ+iAxIsHoU+KAUlCDkscmL6UihUbMKYnMGzTawiAoNMgBUJU/7SD/ZMXMvj7l5R5EgWl0FZhFfsfXIQlM412D1yGJsKk6A69UmjLtm4vAZuzRbpDDobpOHMibW67EF2UBUTFnuyd9Bqu7GOqvTRlJFCzdg8Hn3i/mZ/o3HeMzFk3sa7bXQz48ulm6ybk9HAo60uSxg4g8cJ+BGqcbL8li35LHkYfbcGRXUDQ7ib9hlEKrf4g7mMVyCGJwmfex7ntIB1eupOUWy9UfKdAiD3jn8SdfQzBoKPPyhcQ9DpEkx6NyUDYG1B91za3Xkj6nWPRxUaisRgRBPCW1JB9zxsqXY0yX/rJWtU+6GIjAfAWVhJ2ecl9fBkp15ynrrHCJd/R49X7CNrrFfmxGAnUONky8jG6vHy7qs+8JTXU/LKLtvdeyr67X6PjzOvOWn4Txw7EmBaH+2gFki+AY2ceCCKaiHgEnQkEkYrych5/fCY11VWsXvUNgiAiS0HCrioQNGgiExm+5XWc2ccI2JzEj1YKnTTasEZ9cTr5lYNhEi8bQrd5d6GLicB7rIJ997xB6vUjSbiwP/qkGES9llC9l2NvfqP6RACmjAQGfv2sUlTG7cNbVMXBp/5Gx2lXN/OJmuosU9skBJ0Wf5mN+twicqYsZvAPL2HJVOxMziPvUPn1JgC6v36fskY1It7CKqRQGI1Bp+qsoE2pvO23OYk5p2szn1mfEE3PhZOJ6N4WndWELIO3qOqkstES3zdU78WQFIO3qApDYjTaCBMht7eJ3xZU9EEoTNmK9WTcfckJ/k3mc7eQfOVwdNEWZEki5PCy6/rZZ7TNPRc9iKVjKoaUWLRWM3JYYvv4Z47P87Xn0ePNB077LNiKVpwMLc173Ip/I6qrq9m4ceMpf4+KiuL7778n9BcS7q5bt466urp/xvDOGpIksW3bNuLj48nNzT3ttW63m59//ln9HBsbe8aNwYEDBzJhwgQAtm/fTklJSYvH+vDDD5OVlUVWVtY/ZUMS4L777jurzcBnn32W+fPn06NHD7766qt/St9/dQxnQmxs7AkbqidD56dvonDJ92wa+gghu5u0G88HIP6CfsSN6M3mcx9l5zUvkXbj+Vgy05D8QXZf9Tzbz59B/sufYu6YyoHJb3HwsXdJueY89t85H/uWXGp+2cmeG+dgSIph742z+eO8R0m6cjjVP+1k2+gZbLvwcYxp8fhKbTh25uEvr6XgjZV0mXd8E92dV6ZUXDxawcHHliq/iQJdXpmELElsHfUY/opaUq4fhSUzTW1nW7sb5558fsu4mf33vUmXeZMI1LrYe1sWsiRR8PrXCBoRf3kthU36NKTGETeyF97i6gbe3Ig2ysymc6cSqHZAWEKfEEX8mL5Y2qewccgjlH7+O3Hn92XLkCkcePhtQk4328bMZNvYJxANOgoXrcK5K69ZX91evZcjL33KkRc/IezxUfHVRnzltejjIqlZs4fKrzdT8vdfaHPLGFKuH0n86D7kTFnMjiufJ6JHOzJfuBVTRiL773sT5+4juLILCdpc9Fw0WWGAKND1lTtxHynlwNQl+MtrQYa0G88n85mbqPl1N97ialz7C3AdKEIOhOj8zM3kz1tO2O2j6ucdbD5vKilXDqf3e4/gr7KzedR0bBv2IzVULGzkwZZR0zn07EcQlnHlFLJp6CNEdGmD5Auw+dyp5L30CbooC5uGTCF3xnt0ee4W6vPK8BZXk3TZORx86gM2nzeVxCuHk3rrBUQNzETyB8l79u94CyoQNBo6zVKKMZUv/52DM95F8gdx5RSoMht/fh/8ZTb23jEf5+4jShXyx5bSrVGWTsMP98FiipZ+T9Bez9475pP72FJ6vfMQpvQE3IdLCNicuA+Xsq773aRcOVyVs/qDxYRcXsJuP9sumUXtxhz6vDsFyR+k+pfdePLLKV+xgdzHltJz8UP4q+ysaXMTYW8AUadj65iZ5M9bjrl9ssKbx5bS460HlLU4ZArV32+nbmsuzj35BGwO/JV2ApV1yKEwglbD1lHTqfphOz1eu/eUdNVuyEYOhdl+ydMcfOJ9ui+4h7A/eMI8t7nlAipWbWHT0Efwldpw7S8gaK+n4O3VePLLCVTWkffyZyBLbB0zk53XvMSeW+bhr6zDfbgUT0EFzj359H73EWKG9yD1htE4duezJv1m9j+06DhdQx+hPreY2k05iHoth576QL3/0de+IlDjZOvoGbiPltP9tftOO1+hei/1uUXsmPA8ciBEpyeux1tYCchsPm8q67rfRfKVw+n93qP4q+xsGTWd2g3ZzeTX3D6ZzaOmc/jZvzfIryJTgWon/so6PEcrKPt8HfHn92XTkClk3/cmIXs9W8fMpPrX3WQ+ezN5L37C2va3YkiJpcebD2Bun0zB26tx7M7HlV1A1Y876LVkCgAVX28CZGwbsjky+3PkYAjRqCN2WA92XvUCRUu+Qw5Lqhx2mzdJnS8QsG8/dNZ9Ncq8qNPi2HWEsNMDMmS+cCtai5GDT7xPyOUhWOs6oa+w20fQUf9PlanK1Vup25JL1KAuRA3MxLHjMDuvm42/ykGw2oEsyRx+9iO2nDeVbZc8TfodF6lz91vmnVT/uANRp6X6l110f/XeE9ZN7aYDOPceper77cp6drhpN/kyInu2U6/rNm+Sau923zyPmp93oY1WCqF0mHY1hqRY6jbup3DpD+hiI8mft5zOs26i6yt3svvGOWw+byrpKl2P4iu1UbF6K3VbDhI9KFO1CYde+pSXZr/EHQetPFnXhe/XrOPA56/jX7MMBAFt95H0yOxE7LENJBdt5IUnpjGwZxfi+o4G4PIBnXj7zgu5d8YUajcdwLHjMBVfbaRmzW66zZukyu5foWvXDXM4MP1ddDGRuPPLaTdlQjO6ms5X2BfAW1yFc08+e++YT/3BYgKVddSs3UP0wEy2jprOzmtfIuwLEKh14j5UinNvPq6cgjPqgG2XzsK+JZfi935g2yVP027yZcSc2wPHjsO4so8RqHYQcrrJz1pB56dvUseXcuVwus2dROGS79hx9YvUrNmD51ilupajB2bi2HWEAzOW4a+yEzusOwBdXrodf0Utjp15rO1wK97iKjRGPZ4jpTh25VHy4a/kz1tO91fvbWZnrf06ETusB5uGTKH8q43IoTCeoxUntSsn0wEBmxPP0XJc+ws4Mudzus25U20jCAK2Ddnsf3ARnvxydV3KYZm9dy7AufsIIYcH575jdJs3iYqvNrL1wscBGcfuIwRqHPhKatAnRrdId7R/9CoAXDmFeIursf2+j8J3v0drtSi0NdDlOVpO1XfbsfZsR7e5d6k6XAqGSZ04Em9xNW0fuAxDUiy/dbqdA9OXoouNZNf1s+k1/y5Klm9g2/WvAND16Rs5tuR71g2disaoJ/2GUawfPYNfut+Dt6SaPfcvZN+jS+i84H5ixvTDOqgL9dnHODRlISDTae49AMj+IPuufp7dYx7DnVNI2Bdg/4OLCNnddJ51EwnjBnL4hY/xFlVh33ZQtQ9N6WqUqab2oW7jfhy78hB1WlUemq6x7ll349idT8Fb31CfW0zpJ2tV2WvUZzsmPA+STOoNo/AWV9N51tnLr6V9CtuvfAFvUTVhp4etYx4nd8YyNJY45HAYOeQnZDtGTUk+by9aCKIGyV1LyF6C5PcgmqLRWGKRvA42DX0ErcWkym9TG3Ym+W2UDV10BO5DJdRtPsCx17+m1zsPKfbyfKXys7+ijvKvNjbziQC6vHwHcjhM2BugcvUf1KzZQ+YzNzXziQ400VllX/xO2O2jctUWit//CUSRnu88jCEpljVtblJtzMmeCXzltWiMelVnOXbmsXXMTI7M/ozIrunNfOa0G89HDoWp+m4b3sJKajfk4K+oBYGTykbLfN9HQZJx7jqi6s5G/ybkqEfUaxW/r0G3/dm/yXzhVqL6d8ZXVotjz1Fc2QXsf2jRWdnm7Hve4Mjsz3Duyaf4vR8pX7G++TzPvQvb2r38r0OS5f/4P/9taN2U/A/Bjh07ePLJJ5kxYwYvvvgidrsdgAMHDjB9+nSmT5/OjBkz8Hq9fPrpp+Tm5jJ9+nS+/fbbE+5ltVrp1asX69atO+G3goICnnrqKR577DGysrKor69n69at5Ofn8+abbzJ9+nQCgQBffvklTzzxBNOmTWPJkiU0jfLfsGEDTz/9NNOmTePIkSMn9OF0Opk/fz5PPPEETzzxBAcPHjwpzTk5OWRkZHDhhReyadMm9Xu73U5WVpZK96FDh/j000+pqKhg+vTpfPTRR1RVVambg08++STFxcVq++eee46jR4+ybt06li1bxqFDh9ixYwcfffQR06dPp6KigpkzZ6rXl5eXN/t8tli0aBFLly7l+eef58EHH+TAgQO8/fbbPProoyxatEi9bunSpTz++ONMnTqV5cuXNxtnfn7+WfeXmZmpbhyfisc+n4+3336badOm8dhjj7F161YA9u7dy1NPPcXMmTN59dVX8fl8zcbw888/8/HHH6t9rVu3jvfffx+A9evX88QTTzB9+nTeffddJEk5offbb78xZcoUnn32WbRa7Ull4c+IPbcHVauVMZUt/52EiwcBkHbTGDzHKvAWVmH/4yBhr5/kq88DIOxRKlsnXDyIkKMeZBnnzjwEvY6QywtAffYxjGnxSAHljb8cDFO5cjOxI3oBYO3fiZDdjT7eSsXy36lcuRlTRiJaqwV9YjQA5nZJVH6zWeHvzjy0VgtxY/oRtDnx5JXhzS+n8uvN+IqriR83SKUpoks6FSvWN2sXqLJjTIvDe6wSY2qc4qCs3oqxSZ9dX7iVwy98QmMERtyo3rhyiojonoFjex5hb4CILm1IGDeQsob7WzqlEvYG0CdGq33pE6Npc/tYQvU+zO1TKP9Coa+xL3PnFOq25JIwbhAlf/+VxEvPIbJHW5BldNEWyr/cQOK4gUjBEDFDu6OxGKlavRXHzjwkf4DESwZTvmI9caP7UrzsR7RRFmRJRmMxok+MJqp/JzzHKonq14nKlZupWLmZoL2ehIsHIcsQM7QbIacH+47DePLLELQadFEWtJEm/FV2wi4vcjBMxcrNRHZvR+Hbq3HnlZGftQJRp0UXG6nyIOzxU/rRGjQmPb6KOjQRJrQRRnQNp5sSLuhP2We/KQyVZdCIHJ3/JaJOg6/MhrV3B+RgmKqVm0m5YTQhpwd/RS2ByjoEjQat1UzQUQ9A3bp92DfmIOp1eBsc+rLlv2PumIZz71ESxg1S+GG14C2uVufidPxw55Vi7dORQJUdAMfOPPQJ0djWZyMa9dQfLEE06tHFRFKxcjOJ4wYCinMc0TUdX2kNAAVvr0YXb0UTYcLcIZm6rQfV+2ktRko+XqOsHZcHfWwk+sRoEsYNorxBjhw789BZzdT9obQr/XQtCWMHUbFyE7qYSCq/2YLWasGYFosgiugTownUuhB02lPSFTuyt7KZDpR9+huiTou5XRJyKNxsnkWdFrHh1HnR0u+JHtqdQJWdmGHdVH76ymuP91tlx5V9jKh+HSlYuAp3XinVP+9EF28l455L8FfUUv7FOgBsa/c0o6vgrZXEDOlGyOFpNl+Vq7aitZrRJ0YTrKtH8gVOO1+EJWp+2Y1jZ54qv6LFiOdYJd4GfdNcfkv/JL8K76Vm8qvIQKDajhQIN6zvNKSG9V23cb8qU5ZOqQiiSMkHPyu6bdUW4sf0o3zFekxp8RS/9wNaq4XaTTloLYYT5FBrNWPffgh9bCRSWMKdV4ouJhIkCV1spCI3VgvaCJOyEa0Rqc8t/kt9hVxetFYztt/24txfqPBw7CBK/vYz1j4d8ZfXorEY1bXS2Je/yo4hIfqfKlNRAzMBiBmm6J7yFeuxbz6gbMyaDADqqY6w24c7r5TIbhkUvr2acL2XgrdXoYu3ok+Mxpgef8K6MaTEUvrxGgrf+ZbIHu0UWiS5+Tq0Wogb0Yuq1Vuxb82l/B+b0EaYAEiaMIyKlZuQZcVmiDotEd3SkYKhZjKl0KUDoHDpD0SrdHVXbcK+ffvIyMggNT4JrSByydiLWJdbDIKAoNUhRsYSLt6PVFWAXFuKX9AxYcQgBJNyWmtAh2SsJgP9hwxW7MGK9ZQt/12hy2oh6crhzeg/G7pqf99H2cdrEXVa/FV2Inu0Owldyny5cgqI6JJO+Yr1zdaoPjYSORxW1miNk6C9nqh+nSha+j2CVkv5ig1n1AGBKjuF73xLwsWDCLt9yKEwcjBM+Yr1BB0eRJ0GXUxkg41yN1vLMUO6Ubn6D9x5ZRS994NygglIGDeQkNND2efrKP1oDYIgIhr1mNonEzO0G6JBT/mK9cjBMBFd0pElCXRaHDvySLh4kHLK0KRvZmcFjaiWdhd1WsLeAIJGVPnduMZEne6kOkAXF0Xt79lorRY1ckKfGE1kj3ZIgeCJum3sIIqWfEvCRQMoXvYjyDIai+EEG2bt04HST3+jYuXmFuuO5AnDFf9mZG91LQZtLhAFdDGRxI/pS8ilvPSpP1iEc38hMUO6qX6iMTmGkNMNskziJYqNkrwBVb4ierUDGer+OEjQrtju+HN7ULH6D5UPYV8A95FyQg4PpV9uImncQDRmA8gycWMHEXK4KVv6Hc4tBwABbUwEuga/UPIovnL08J5ILi+yLFO2/HeSrxxOwVvfkHBBf0UePll73D400HUq+yDLYFu7F128FWObeESTXl1j+sQoBK0W+/ZDqg2LHty1QfYGqTx07MxTTr65fIgGLd6iqrOW30bdIfkCqh3URJgQdEYQBCSfC4CuHdLQ6/XExsQihxQ+yEEPot6CoDMhB9zKfYIhpIbInaY27Ezy2ygb1t7tKflQOXRSf7AYfUI0VT/tJLJrOq7sAgSNiGjQN/OJAOJH9cKZXUDY7aPim81E9miLNsJERI+MJrr4iKqzqn/ZpZzUXr2VxEsGoTHrsfZuT8XKTc1sTET3DEB5JqhoeCaI7NEWWZLQJ0YrOqtrujonf/aZk64YSqDKTkTX9AZd8Ruu/QVoDPozysbZ+r6K7fISd37fE3RnyBtAG6H459be7Qk53SfVAbKkRFQVL1VeErj2F5yVbW6ku3zFepIuH0LhotXqPLd94DKCNieO3Wd+HmxFK/6M1k3J/xB07dqVl19+mXnz5jFs2DBWrVKOqK9atYpJkyaRlZXFCy+8gF6v58Ybb6Rbt25kZWUxfvz4k95vwoQJfPvtt+oGUiMWLlzITTfdxPz588nIyODLL79kyJAhdOzYUT0NqNfrGTduHHPmzGHBggUEAgF27typ3sPn8/HSSy8xadIkFi9efELfH3zwAePHj2fOnDnqpubJsGnTJoYPH87gwYPZuXOnerLzgw8+oHv37mRlZTF37lzS09O58cYbSU5OJisri1tuuaXZfYYNG8aWLVsAqKuro66ujg4dOqi/d+nShYEDB3LLLbeQlZVFcnIyZrOZgoICQNlcO11oO6Bu2DZuijbC7XbzzDPPcNtttzF37lzGjx/PggULKCoqUu9/ww038MorrzB//nwOHDhAYWHhafs6Ffbs2cOgQYNUHp2Mx19++SVms5kFCxYwf/58evbsidPp5B//+AezZs1i7ty5dOjQ4YTN7CFDhvDHH3+onzdv3sywYcMoKSlh8+bNvPjii2RlZSGKIhs2bKCuro7ly5fz4osvMmvWLDQaDW63+4w0hJweNezYV1aLMUVJF2BIi1U3XAD8NQ7M7ZOVD6LAoDXzSJ44Ese2wzh3KcbOX27DkHI83YAhMRo5FD5+jzIbhuQYOjxxHX3+PgNdXCT+8lp8pTb1t6b3MKTE4K84flrYX25TwzZ9ZTb1nogChuQY9bqIHm3pMPM6ur1+H9ooi3pPY3IsvjIbkX064DlShq+4Wu0z6arh+CpqqT9QBChviiVfAH9lHe0fvJz8V79C1CqbZMaUWHylSv/GlFgClbXqmBv7Srh4IO7DJRhSYk6gz1tYRcK4gRhSYrB0TMWYFkfI6cGdV4oM9PlwOjHDulO4+FsMydHN56jUhs5qxleq9NNxxkRM7RJxZh/Dc6wCY0oshuRYgjan2s5fZkM06jGmxHJ41odED+pC9DldSZownCMvf4av3EbQXo8lM119iAAIOjwAeItrVPmQkdHHWZvxQBcbiRyS0JoNmNom4q9xEtWvE+f8+grxY/ritykOdcK4gUj+IGGXBzQaAlUOdd78ZTYltM+ko2jRKjo9cwvGNvHooiMo//Q3dUzahpBzGl7K+Mpq0Rh0xJ7Xk+Qrh5F89XkEqu3K+MptZ+RHo5xJ/uOn2OVQGDkUxpASg7VPB/TxUSRc2B9fmRJO3UgzkpICoHEcyIo8GFNiVT7qYiNBlpEbrpPDEqJBx4CvZhE1sHMzHkqBEMaGBy9fRR3G5Bi6zr2LkNND3aYcfA2yI/mDGFNiSbx4kBJGdQq6dDER6gsEgLDHR2T3tgo/mowv5PZiSIpW6dBFmZH8IfRxUfhKbfjKbUo4s1ZkwNfPMPDrZ4m/oL9Kf2TP9th+zwZZ2aQ3d0ih/aNXMfDrZ4kd0as5XWW1aCJMSKGQujYa56nx36TLh+ApqDztfCGK+Kvtyj3LlZBBQ1I01j4dGPj1s0Sf05WQww3I+BpOPjeV38a+m8uvsimjsRjRWAxqX40h4QCiXsuQNXOJHzuAsNevrktPXhkak6FhXR6nK+2GUfhKT5TDpMuHYFu3D22EWQ05bZTDxnDlRn6YO6UqerRB5s+mL1PbJAwpcfgr7SDLhJxuZXM9yqy2k/whAjWOE9ZKqN6LFAj+U2Wqsb0+Lkp5iGvgva/cRtjjQ9vAbwBjegKRvTsghyR17pKuHI7GqCf5iqGqzWi6bkxtEhQ+NPQVrHWhj4uibvMB9b7+ajthz/E581fVIei0Kl3uvFIOz/qQzs/cjKARafvQBKq/367YGJUuH4akmJPQZVXHZJd8pKSkMPDrWfRa/BCJBglbVHuMFz+EHFR4J3sVnegNhCgqLmHMZVcjVR5VxyoazNS7XBiSY5rR5Su3YcpIUPs6W7qazlfqxBG4j5T+ia7j8xVyedFGmug48zrix/Ql6PDgK7fhr6wDUcSYFo8xIwFrnw6IOg1d5tyJ7fd92NbtO2sdYEyJxZiegD4+WnlxWWrj8KwP0UZHYEyLI+3WC6jbcnzugg4PUijczFcR9AqNxpTYZjIVtNcj+YNE9e2ghLCO6UeH6dfSc9GDhFxefGU2St7/iTa3XUjsuT3o/Owt+CvqmtlZKRhGazUDyroM1DiUlAs0X5eSP3BSHeAtqCDpiqEY28TTYcZE6nOLlfWVGIVo1KGNMDHgy1loTPoT1qWv1Iao1+LKLjjBhglaDRX/2IS/zNZi3aGLjVDbWDqlkvnibaRcfS71uUUE7fVE9myPITmWo/O/VGTG50cKhZDDEgljB+AtqkIbqfBGF31cvqz9O4FGoM/708ie/p7KF0EjEnS61c+GxChEvZZhP7zIkK+fIbJ7Bh0mj2fQxzM4/Ojb6FPiEE16VT7lUJiw3Y0hJa5hcYj0+20B2mgLdev34dx1BF9ZLVqrWfFrrhiKtW9HRLNR5UWjf9N4T6CZfTg860Pa3HYhGqOeDjMm4iupUebBbKD9I1ci+QNK2pEG2dMnRqk8bJS9hLEDCDncDetP18x3PZP8NsquKSMBQ3IM/T6eQdL4c5ClMKLejMYcgyYiHhAIBQPExsUh6JU5EPURIGpBPv5sqbEYm8lGUxt2OvltKhtNdYzy8iCEITkWf5mNoN2N1mJo5hMlX31uQyoWHXI4jL+irkFn1WLOSGzmWzbqLH+pjYLF39Lng2nEnNuTkNOLaNCdoLMiu7c9TktFnZKmx+nBV6bQEnJ5MWUkMuS3ecRf2I9Qva+Zz2xMi2s2X1IwTGTP9ngKKk8qGy3xfUHx7wyJ0XR47BrVv/OVK/pGGx3BkDVzSb/nEuw7D5/g3+iizOhjI1XdqY+PIm5k77O2zYaUGLTRkQSqHXiOVSi2on0yaTeObqZLW9GKv4LWTcn/ENTW1vLyyy8zbdo0Vq1apZ7869q1K3//+9/5/vvvcbvdaDRnl2Q5MTGRTp06NQvz9ng8uN1uundXQk1Gjhx5yrDp/fv38+STTzJt2jT279/fLPS5MZdl9+7d1Xs2RXZ2NsuWLWP69OnMnTsXj8eD1+ttdk0oFGL37t0MGjQIs9lM586d2bdvn9r3RRddBIAoipjN5tPS2nRTcsuWLQwZMuSM/Dn//PP57bffkCSJLVu2nDQ/Z1M0Dd9uuik6YMAABEEgIyODqKgoMjIyEEWR9PR0tWL35s2bmTlzJjNmzKC4uPgvh5E///zz3HXXXWRnZ6vjPBWPs7Oz1bybABEREeTl5VFSUsKsWbOYPn06v//+O9XV1c36sFqtJCUlcfjwYVwuF2VlZXTp0oX9+/dz7Ngx9aRkdnY2lZWV5OXl0aNHD6xWK1qtlpiYGFqC4ydwT5LoufE3SWb7mBnUbdyPOTMNS8MbymbXnAZH53zBoZnL8BRUYspIPHU/p0o2/eevm3RZ+uEv1G3K4cCUxfgr6+j8/C3H7ykI6KIsWDqnUrho9fHbiSIp148if+7xU7ONfVh7tadwyfeEvQGlm1PR1+R7QSMS2acDvqKqk9JwbMFXpN9xEdHndFMdJABNpJIL5o+xT6h5EjVG48n7a0DOlMU4/jhERJc2aMxGZf6Ek/NNlmXa3H4h7sMluPYdo3jZD3R/7b4TaG7++WT0yie5TmGBqNUQ0TWdYJ2LPy54HDkskXL1uYgmPYmXnkO43sspa7kJyl/xFw8m75kPcWw/hK+0mnZTr25yzYm0ScEw++55XTmJU+fC1D5F7eNM/Dgp4QIEHW4OzlhG9Q/b8Rwrp9PjExGNuuO0n0I0T6BNUH8AYO/tCwj7Ahx86gNM6QlE9GjX7Dq5yRoLe/3su2MB2igLxrbKOslf8BXG1Fh6LJyMxmRQHe+zoouT8ON0+dyb/BawObBvO8z++9/i0LN/p9v8u0AQ6PTEdRye9SFht3JqQ9CIiDoNuY8t5fALH9P9tXtPzpc/ddD4e+oNoyB8fDPqbOmSgiEK3lhJ9Q/bOfTs3+m1+CFEo/6kZMnIze/RRH6Vz0ITERea9e0prGT3Ta/g3KGcpjs5lDam9ETldEO1vRnfRYOSp9NfpoSPndBXk/WltDudW3jyvpKuGIrnSMlp9PGJvG/RWjlZu5Oajqbr5mT3UP7VmA30WTaV/Fe+oKmeKVy0mrA3QM2aPRib2gzhT/82IKJbBt6iSiSv/0/X/okff6Krze0XcviZDwm5PFSs2ECb2y88CV1/mp8/9R9wuPFXO8i+fyFHslYgJrRFKs3F98NCBI0OwRipXrs+t4gIi4VIi4lwcc5J+jpxnk5QyWdBVyNEg07JZfvHoZP0paDiyw2EPX5ypixGCoRIv1PxX6p/2IEUCNJz4WS6vHgbzt1HFd17xwKi+nfC3DFFud1Z6oA+y6biPlwCkvJ9m9svVEKecwqp+XkX0ed0Oz2NJzKh+Tcakche7fGW1nDgkXcIe/3oGsLaE8efw9H5X+I+UsbhZz4kokv6iXf707ps2v2Z1qUpPYHiZT9i336IosXfYumchizLBB1uqr/bjq/MxqFn/06b2y9C0DZ9hhBImTgCZJmaNbub9CWgjVFecLkPFh8fVkt0R5M2vlIb++58lfKvNqqbfrEje+E+WKS+fGjkrGjS0/6RKylc/O1J9blz1xHCLi9H5y2n05QrEA26k/JGaMhVv/niWeS+8Anx5/Wk7KtN7Lx9AW1nXt+Yvu/EQau2UWL/Nc/jK64msl+nZv6nLtqCfdshfCXVdJo58U8d/3kgx//b5vYLOTr/S8LeAEWLv1U3wTpOv5aSD39tGEFTAWh6EwHBoKP9I1fiLaz68wVN+jq9b+yvrGN9/wdx7M6ncMl3dH7qegStAVkKEa6vRpZlRHN0Aw9CiEYr2ui0Bt375/5ObcPU/59BNk4Y/5/0/PHbyYgmPe3uu6TZxmOzPk/qF8looywkjhvI9vGz8OSVojEbTmq3z2R/Kr7cgDu/jK3nz0QKhNBZTaekS9CIqt8ih8Mnv20LfF9o8O+8fg4//3Ez/y5x/Dl4jpaz+6ZXKP/id6IGZJ7k3kAT3ek5VkGnp244Tv9Z2ObYET2p+Hqz+lubW8ZQ88su5NB/Q2nN/zvk/4I//21oLXTzH4L333+f8ePHM3DgQHJyclixYgWgnHjs378/u3bt4qmnnmLWrFlnfc8rr7ySV199lW7dup354iYIBAIsW7aMOXPmEB8fz/LlywkEAqe8XviT8pJlmZdfflktDHMy7NmzB4/Hw2OPKcnR/X4/er2e/v37/6WxgpLPMDIyksLCQjZv3sw999xzxjbnnHMOX375JT179qR9+/ZERkaesc3JoNMpjpAgCOr/Gz9LkkRVVRWrV69mzpw5REREsGjRIoLBv1bx79lnn8VoNLJo0SK++OILbrvtttPy+GTz0atXLx555JHT9tO4uZuWlsbgwYMbCl7IjBw5khtvvLHZtdu2baNXr17qZ5/Ph8ViOel9f/31V379VXG0Xpj+JIJGRA5LGFNj1be7/lKbktC+AYb4KKoLdjS7j6+oipDLQ+zovrgPFisnc5qebKyyN3O4DanHf/eV25C8fnRtkzCmxam/xY7sfXwM5bXNTkAaUuJwHyoh8ZLBGFPj1Hsiy2qbQLUDf1ktxtRYyj5eS5+PZyJoNcSO6kPazedjTE+g5pddCBpB7TP+wv5oLEaGrp3XcM9YBix/Co3JgDFVR+asmxD1WjQWA9be7XHuK1DfvPrKa4ns1V7t35ASR5s7xyJqNMRfNJDKbzY3oy/x8iF0mDEROaSEy7gPlxLRPQNTRiK62EjKP1+HITFaOV1ZUYsxNQ6t1Uz6pLENeT3bEKh1YUyLw19eizEtDn1iNNU/7ST1uhH4K+oQ9Vp0cVa0VjOCRsSQGofkU8LP0u8YS9Dhpv5AId5jFbR74DL8lXYl0fmhYlKuOY+IbhkMWTMXfUIUCAKm9Hjs2w5hTI1FQCBgc+Fr6BsgaHMhaEXCXj++MhvBGgeeAiW82nWgiMgebTG3S0IfG4nWaqbPB4+hi4lAF92RUL1X7ctfZkPyBogf04+cu16lw5M3AEKznEUhe71SZKq7MkbRbCDkdGNMicVfVkv9oWJSrhjW8JY+7rT8aCpn1t7t6bn4ISRvAEGjQRBF6o8UkTRhGNpIM56CKiJ7tMWYGseQNUqeLERRffAypsaCAP6KOnzltcQM6Yqlcxox53RRwjYbHG1BrwEB3AdLcB8tJ3pgZ0o++ImgzYWo1xJ3fl96vHZfA10edNEWvEVVxI/qgzElDsf2wwRsLnZe/SIxQ7oRN7pPM7rM7ZIwtUlgyJq5BO316ukOAI3ZSH1uERqzQSk60zB3WosJY5v4Jvz0KOFnxVUY0+IwpsThK65BnxBF3Kg+JF8xVC2s4NhzlKrvtxE1sDMI4C2tQXL7MabFUfH1ZuRQGFGva0ZXuN6LqNWq8ts4TxGZbdBazRx+/mPaPzThpPI7ZM1cZc1LEoaEaIX3KXEIGhHn3nyiBmYSNaAz2igL7adMAEHAmJ4ATeQ3aHOpfTeV37iRvRmyZi7ekhr1gdxfXou1yfpuHGv5VxtJHH+Oui4NqbGEfQF1XSZffS6G5Bh2Xvsi/T97spkc6uOjEDQinZ+5iaDDrb6U8JfXIhq0Sihlk75EvRZBqyGiQebPpi9jWjyWjimIeh3tHrxc3QgNOdxqO1NGAhpzxAlrRRthQtTr/s8y5a+0q2tD0IhY+3RADku4so+pvDemxKExG5WCYFoNg3+ajTbSTNt7LlFO5TWZOwQlXUPKVediTIujzR0X0ebmMYhGPb7SGuWegoA+MRrJH8C596jaD4AhPhqN2ajau7TrRyPqtCpdls5ppEwcyaGn/kavd6ZQ+ulaUm8crdKh0GVsRpfCMx2BGqfaV3RAw4F6O/6KMDHndKGitITzL52AYdQY0BshFFRDtX/Ks3FBRgaBLZ8e52n7/qSl90IblUDFxiMY0+IawvrqMKUn4Nh95C/TBUpRC9GgJ/eJ9xEb5vZ0OsCYGotj9xFizumm6nbJG6Dsi99JvmIo5g7JCCinheo2HVDCOE+jA/wNYf+m9ASM6QkNekZH/YFCjGlxpEwcSaDKjsZkoGLlJpImDFNp1FnNiFptM19FEAR6LX4QXUwkroZ7gHJ6TxthosOjV4Ek4T5cgjEtjvIVG0i9bhTG1DisfTtS/N4P+CvqqFy1lZ6LHkS2GBiydi7IIOg0hKo8x3VA346EGjZcmq4V0aA/qQ7QJ8fgLawk5doRlC1fT6enblDbaKxm5VTfoEy0EUYSLlTCjY1pcWhMBmKG9yDo8JywLiMa7OCQtXPRx0f9Jd3RuKFh7pyKHJZUPdrI+4p/bKTjY9eAJCH6g5jbJnLu9rfUgkeCRsTcMQVTRiKDvntRSQ8gCMihMJG9j0dBacxGbL/tJW5MPyK7phOodSKHJfSxVnXulFN2ig5x7M5H0AiY2yfR/eXbiMxMo/qbzQh6neIzldsQtBo00RFKDsAGBG1OtBEmqrYcIH50H+zbDyGHwsSP6Yc2ykL9gUL0CVHo4iJV++A+VEzsuT1VvdHo3xjTE0iZOJLdN8xu0DHr6ThzIsa0OKL6dyJp/DmIRr0S2hyW0CdFI4gixnbx6BOjqT9QiLV3eyX9UFSDzy0IJI4/B/1zHxGodpxUfuWGHIWNvpR92yGCgXrlFHFaPJpGPRsOgKhF9rsRzdFoZQGbzUbYWaH8LuoQ9GYEjR5tdJpqw0INLwpPZcMa5bdxTObOqQTr6tU2qTeOxtqnAz0XP6T4RHod/vJSDKlx6KIthD1+VQd2eORKIrq3RdCI6OOsiCYDA754EndeKcaUWOy7j6CLjjh+WrZBZ8WO6o23qIqUa0ZgbJOAJtIMYUnVWQCaCBMdpl5Nuwcuw7EnX3kmCEtoYyMxNvjVpowEhT5ZxrEzj+Qrhh3ndVockj903HcQoObX3VR9v41OT91wWtk4W9/X2EbxCzUNulNrMar+nTFF0TeBSruib1ZvJf2uiwlp3aRPGkv7KVcq+sbpUfJ1lignO7WRSkSJqU3CKW1zMz+2opakK4Zy6MkP1HnWmI2YzuuJNsqi5sRsRSv+ClpPSv6HwOPxqJWvf//9d/X7iooKMjIymDBhAh06dKC0tBSTyXTCycOTIS0tjbS0NDX02mw2ExERoZ6OXL9+vbphaTQa1Xs2bppZrVZ8Pl+zsF5QTv4BHDx4ELPZfMJJxt69e/Pjjz+qnxvDmJti48aN3HvvvSxatIhFixaxcOFC9u3bh9/vp1evXmpRG0mS8Hg8Z6R52LBhfPPNN3g8HjIyMk74/c/t9Xo9ffr04b333mP06NGnvO//FR6PB6PRiNlsxm63s2fPnhbdR6/Xc/vtt7N+/Xrq6+tPyeM/f19fX09mZiaHDh2iokJxKvx+P2VlZSf0MXjwYLZv386mTZsYNkxx0Hv16sXWrVtxOBzq/aqrq+ncuTNffPEFLpeLUCjE+vXr6dSp00nHfsEFF/DKK6/wyiuvKA8TlyknWVMnjqT6R2XjsfSztZg7JGPMSCD6nK5ozAYq/rERXVykGtZk+20Psef1wnOkFOuAzoRdHjU3H0D9gUJEvQ5jRgKCTkPShGG49it8ce3Ox9IlHW9hJckTR5I0YRje4mpCTe5R/dMOEi8ZDIB1QGdCLg+1a/egj7diyUzF1CGZpCuHKRuNPynjVjbodpB87QgSLhmkJJl2eSj928+E6n0EbE6qf9hOynVKn77iKgI2Jxu6382GQQ+xYdBD+Mtq2XrhE9T8vg8pGGbH1S9Q9ctOJI+fovd/5tibK0m9dgQAnvwyNGY9gSq7OkZRpxTxCNY6cew43KwvX0kNu65+QSmW8eMO2t4/npIPf6H+QBFyWCKydwdSJ46kZu0eovp3purH7YTdPgI2F7kz3iPodFP9w3ZSbzqf2g3ZpE8aR6jeS+zIngQdbgJVdpy78zF3SMax+whJE4aRPGEYupgIipf9hDu/nMK3V6OJMJFx76X4K+qQw2GC9npsa/diSIjCW1zNH+OeJFDjxHWgkLYPXAZAuwcuQwqGCNa6lE3QBh5EDehE2BvAmByj5JsTBBw7DwNKjh2t1Ux9bjG7b56HHAyz48rnlFAZGQqXfNvQl4Pyz35DG2VGlmVSb78IGir8evIrmsmvFAgi+QJsHTOTug37sa3PJuXaEVT/tIOM+y4l5PFhSk9QZelU/GiU9eqfdiDotey//y1yZ7xHoMZB0mXn4Nx7lIiu6ciSjCk9nphh3cmb/TlbxzzO1jGP49xzFGNavMqboM1FoMpO9U870VotVKzcQu6M9wi7/crmidlAu4cnELS5CNV70ZgMmDulNvCwMyGnUnl658SXsP9xkOqfdpJy/ShEox5rnw6EXB4ie7ZT6Kp2EH9Rf+RAqBld/so68l76lK1jZlK5crPiXAOpN45GCoaoP1CEc3c+hoSohpxVGqRgiLotuSo/q3/aiT4xGvuWXEW+XB4ie7Ql5PJQ8OZK9t65AEEQ8Vc71DxO7R64nKDNRdU3Wwi5vaRcOwJzhxQ0ZqNStbegstl8aaPMVP+0Q71/0hVD0Vot7L5hDo6tB08pv1vHzCTnoUWgEYm/sB9RAzojh8OEXF5s6/Zh7pCsFiEKVDv+JL+XN5HfHaSo8ttZqeC65whbx8xE1GqUnHKAO78M0aSs78Tx56gyZWwT3/CAJfDHuCcBgZo1u0m5dgS+chspE0fiPlyKISH6BDmUJYmCRasI1DgJ1roQtcf7QhQJ1roUeWjSjrAEMmfd17aLnsBfZafmtz3UrNlNoMpOza+7FJlqWCuGlFjC7hPXiiEhikC14/8sU1IgqNqV4mU/4dx7lKNZK9BEmEi5doQ6d2GPD8nrp/tr92Fbt48Nfe9n65iZOPccpe0Dl2Fun6zKV/SATOoPl5By7QhKPviZ3BnvEbK78ZXaSLl2BN1fuxdvcRXe4moqV25uNschl4faDftVe6cxG/BXO1S6kicMx19RR6dnbkQKKqGwniNlqh08Tleoga4Rqg6p25Kr6sN+5w2hqKSYsppKgsEg3//8K7G2PPy/fYBUU0S4phhNek/cESn49ZEYQx7wOFT9Fj62i+KVC9nwy1oCtS5Srh1B6sSRuA4UEnJ5WkRX3Og+dHryBiRfANfufFUWm9LVqAMcOw6rchL2+BBNOkIuD+ZOKYTcXgreXMnR1/6Ba38hjt35tJt8ObEjemLt0+G0OiDmHCUPX/fX7sWx+wgb+t5PzkOLVHkI2uuVjTV7vcLjsKSOL3nCMOr+OEjSZeeovPeV15J9/0L2P/Q22ggzqdeOIGpAJ6Vqbb2XTcOn4mgoOpFy7Qhiz+uJv7IOQRTxl9fR7uEJVP+4g9jzeuIrqSFkd3PszW/InfFesxPo7vwyNEYdclg6YV1KwdBJdUCg2kH7R65SdNv4c5B8AQJVdrxFVapua9wsrN2UQ/VPO8m4bzymdkmEnG5CTnfzdbnnKIaUWOzbD1OwaPVf1h0RXdMVH+zyoZR+9KtSEOSlT1Xep991MZI/SNBezx/nz8BfZWfH1S9Q9N4PhBxuajcdwNIpjd973EPl15s5+MQH+IqrKVzynVI1OiOB1JvPRwqGCDk9WDqm4mly2t22KYfkhrkL2usRtRpMGQkknN8bbYSJ3Oc+Yd8jSwjanFR/s0k5QTdxFJae7QGZsL2eYJUdXZwVTYP/6diaS8IVw3EfKVN8pp93UvGPjeQ8tAhdXBTaSDPmdsnN/Btzh2Rq1uw+wb/xV9TRadZNBG0uIrq0wVdSQ8q1I9hxxXMNBc7c1P6+j2NvfI3WbKRs+e94CypV+Y0d3oM9t2apxY38ZTYC1Q5Ek/6U8huodTX4H4ovpYuLJGqgMneV32xRwntDfqSgH9EYiaA3IUthpHCYutrjG7QaczSSz4Uc9BD22FUb1lQ2Gm3YyeS3ze0XqbLRmMO9+qcdGBKjce49SsEbKwnUOEgcOwDn7nwiuqYjhcJI/gDJE4ZR9dNOjsz5gl/TbqJy9R8Uf/AzciBEzdq9OPbkN+isLUQP7tKgszqpOsvcIZmo/p3RRpnJe+lT6jblYN+Rp+a2TL1xNJI/yObhjyo+8w/b1WeC+gNFCKJIoMpOm9suVHVx2ONDCoZIvGwIUQM6Ixr1FL37PVvHzMSVU4gcDKOPjVTtz5lko9G/O53vG3Z52X7Zs9i35qp+m8ZkILJ3e6WgXJ2Sez9QZVc2m8MSjt1HCNrdBGqc1Db4XaJGQ8jtJX3SOKRAEI1BT9Bef0rb3NSP9ZXZICzjL69V53n7JU+zof9k/FV2yhpy/LaiFX8FgnzK2LZW/P+F6667rlm46/jx40lKSuLDDz8kNjaWzp07k5+fz3PPPcf7779PTk4OoiiSlpbG5MmTEQSB2bNn43K5GDlyZLO8klVVVcydO5cFCxYAymbVzJkzuf/++xk1ahQFBQUsXboUv99PYmIiDzzwABEREWzdupXPPvsMvV7Pyy+/zD/+8Q82bdpEYmIicXFxxMfHM3HiRJ577jkyMzM5cOAAXq+X+++/n06dOrFu3Try8/OZNGkSTqeTZcuWUVpaSjgcplu3bs1OL/r9fu677z4WLVrUbENz/vz5DBs2jO7du/Puu+9SWVmJKIrcfffdZGZm8sYbb1BUVETfvn0ZO3ZsMzrtdjv33XcfV199Nddeey1AszEdPHiQJUuWoNPpmDp1KsnJyRw+fJgFCxawePFiRPHU+/PPPfccdXV16qlEq9XKrFmzWLRoEQMGDGDIkCEn8L3pb4sWLeLIkSMkJiai0+kYOHAgo0aN4rnnnuOWW26hY8eOTJ48mTlz5pxQwfrP37///vtYrVYuuuiik/LY5/Px3nvvcezYMURR5JprruGcc85h//79fPLJJ+qG8/XXX8/AgQObjQHglVdeoaSkhIULF6pj2Lx5M19//TWyLKPRaJg0aRKZmZn89ttvrFy5kujoaNq1a8c555yjpgY4FTYOfoheS6agi47AlV1A9uS31De4fT+aQdzoPiDLlH6yloOPv0/HmRNJvW6kko9HFAh7/OhjIwl7A5R/sY70ey5FH2dFlmXlhGjDw33IXk/x0h+I7NUe68DOyunG8lr0cVZ0MZFI4TCBijqqf96Jv6SG0r//So93HiZh7ABEkwE5FKbgrW84Nnc5cWP60nXBvejjrYTqvRS/8x3BBgcvanAXInu2Q58Ug8aow1dqI2fyQuLO70u7h6/AX6XkUBO0IiGXF395LQemLMa19yhhBPp9MpOIbhlsveBxtJEm+n/2OKaMRKRACMfufGp+3U3Y7SN5wlCMafGEvX48eaVE9m6P5A1wcMZ79PlwOpsGP0T04C5kvngbuoQoxVmoUPqKHtyFtDsuwpAci7eoUgnDDUnIkqRscoUl0AgUvvM9R+ctp8fCySRdPgRBEKjbepDdN71Cz7cmk3jxIIW/skzQXs+em+bSccZEDkxdQmTPtnSZc6eSeN3jp25DDtmT3yKqb0e6vHQ7xvQEtFFmkGR8JTVk3/sGvd97FF1MJJoII3JYovj9nyh670cGf/cC+phIEAXkkETQUY9rfyGWhg01Q1IMkj+IxmxAlmWcu48opyt0WryFVQRqXcQO707YG6D047Wk33kRpowkqr77g8he7dBFW3BsP0z2bVlkzplEynUjEU0GpGAI77Fych9aRPuZ1yEHw8Rf1B8adYMkY1u/j0Cti/jRfRtyKAkEal0E61wcmLL4jPyIH9OPrrPvUPOphb0Bdl71Ah0fv47Yc3uiBG0JhOpcFL3/E9GDunBg6rtE9e9Et7l3qkWZ5LDE9iuew7Ejj/O2v9Vwakv5/tCsD+kw7Wp0MZEIgoCnsBI5EKLi602k3TwGkAnV+8if8zntH70KQ0OSe19ZDYZk5Q29LMtIPj+IGuRQCF1MJGVfrMP26+7T05Uco5ySkWRyHn6b8i83cO72tzCkxiGIArIkU75iPRFd09FFRyg5BtPiVX7Ikkyg2o4sycihMPq4KAIN+WXr80oxt0tG0IpIXj87rn0J196j9Hj9fpKuGKrIVkUth2d9SPtHr0IXHaGe3NHHRyk0+YOEHPXKyR+7W83P5Supwdw59fTz1XD6x1tYRclHv5I6cSSiSY+pTQKBWifF7/1IxdebGPTdi6eRXxlDUmwz+Q3anGgjTareceUUoIuOQBdrRdRq8JZU4y2oxLYxh85PXo+gEfEcKWPrRU/Q5flbSbtlDIIoIksSclii5tfdaIx6DkxdQsq159FhhmIPG+kK1LlIvHgQupgIBFFQ5bD+QBH77nqNQd++gC7Wqua59ByrYMvIx87YV6PMG9PilYfEX3eTPfkt+vztMeJG9lY2XiXpuMzPmIilWzo6q0XpSxAIOT3U/p79T5EpfZyVoNON5A+htZrQGPUgCEjeAOg0aE0GQm4fvuJq5FCYovd+oNNTNyh58mTwFFXiySsjd/pSBn374gnrxpLZBq3FSNgXwFdSg+QL4CuzEXtuT7ylNeRMXkjQXk+vJVOwdE5DaNh8DlQ7yM9aQcY9lyjfiwK+sloCVXXkzlxGt6y71bDfyh+2Ezuk2ynpkkNhBK2G9Zs3Mv/tNwlLEldfMpr7Jz/I51/+A9nj5Ko2Erpe5+NLyMTpcpEcaYBwCKmuDMFk5blnZ7F25wHMUXG8/urrdGzfHq1Gi6+4mpyH38a59yhd59xJ6vWjzpquxpcHvpIaQg43jp15RPbpoNJV9cN2YhroErTKg7EhUbGhUiBE2OMj7AkgGnToYiOVjTq9DjQi5vbJCIJAyO1j1w2zT6sDDEkxGFPjcOUWQlh51PGV2Yge0lWxgw32KOSop/yrjXR68gaCtU5KPl5Lxdeb6b3kYTV6QBCVXIWu/YV4jlWQcs15aCNNSuqLQJBQXT0Hn/qAHm/crxSC02vxV9QhBUJorWY0ZgOCRoOnoJwDU98l455LmtlZz7EK4kb2QhcTiWhQTpXJoTDekhp2XvEc/so6Um8YRddXJp2gAxIuHqRs3suK3jzw2LukXHkuld//QYdHr1Zy9Oo0hD1+bGv3kj35LUbmvIumIQ8isky43suu62bTccZESj9dS8cnrkfUa5vpxJbqDjkQoveyqcQM747OagZBwFdSw767XsO59yjxY/rSa+mjyKEwjh2HOfjE+yf4icM3vcYfY59kwD+eUU5xCko4eLCunsOv/oOer9wJGgF9dASBWheSL4gsSThzCtHFRBI7qDOIIqF6H96SarSRJuq+28qxFz6i45y7SL75AjXSJljjoGD2pyRdN1o5jSjLCAatcsraF1QqFT/yNt3n3a34f/FRiCa9UlCv1Eb2vW80oytY66T047WqfVBsM3gKqwjZ68mduYw+709rpmO6zr0L0aBVoim0GnSxDfn7jpYT2bs9GqNe7av3e4+S9/JndH/13rOW36Tx56BtyBcedvvIz1pBzzdvRBORgKDRgiBQXlbOrFlPsXXrNuLi4/jiiy9IjLYguW0gatFEJuIrsePKLiBQ5yJuZC/C3gDuw6VY+7RXN9D23fXaKeVXDoRIuHgQPRc9qNjEsIRzTz6ufceIO78PxjYJim8vQKjehyunkOx738RfWYepbSK9lzyMtXcHJH8AT1E1OQ8vps97j6JPjFLTR2Tf/yaufcfotWRKgw+hwVdWg3PfMQ5MXcI5P8/B0kk51Zs77V3Kv9wAwIi9i5XTu0Y9ckgiUONQoii0GnQxEfjKbHiPVRAOhEi4qH8znzmqb0cGrX6BQK0LXZQZBBF/lZ29t847QTYa5+uv+L7IMmFfAG9RFYaU5n6bFAgjBYIYU+LwFJRT9vnvZNxzyQn+TZcXbyPlmvMQTXoIy/jKbWTf/foZbbMcCNHjjfsxZiRgTI0j7A1wYMpinHuVPMXxY/rSY+GDanGl/1UMTzv/3z2EM2JT6dp/9xD+Elo3JVvx/yxWrVqFx+Ph+uuv/3cP5f8Z/JJ03V9uo2lhZgz5tAns/v0It3B8LeHHf0OGl5bMl9BC2WgJD1s6Xy1BS2W3pfxoRSta8Z+HluiB897p26K+Nt63u0Xt/hfRqn//uxBoYdCfVfhrqZQAfPLZ5fX/d6Kl8js6Z/ZfbrOuxxMt6qsl+F9dl/+rdF1Y+cW/ewj/v6J1U/Kfj9bw7Vb8P4msrCzWr1/PJZdc8u8eSita0YpWtKIVrWhFK1rRila0ohWtaMX/c2gtdNOK/ycxffr0E77LyspSK2Y34qabbqJv377/olG1ohWtaEUrWtGKVrSiFa1oRSta0Yr/REj/4SdV/xvRGr7dila04l+GloRv/yvDsP+V4RD/yrD0/4bw7X9lSPW/MlS8JfhfDedpRStacfb4V+qpeIPvL7ep8RvPfNF/IVr1738XWhry99/gF7UE/0r5HZUzp0V9tSTs+391Xf6v0vW/Hr49NO3/vyK5/yxsKf3t3z2Ev4TWk5KtaEUr/mUwZiTQuyGBuTP7GPsnLyTzuVuIH9MPbZSZsDdAyOEm5+HFuLKPIRp0DPzmOTQWE6b0eMK+ALXr95M9eSF9P3yMuPN6Iui0BKodBGoc7H94Ma7sAgAy7r2E9NsuwJgapxRl+G0vgWoHKVefi8aoJ+z1I+iUhP7ZDy5S2yljfISIHm0J1rnYOPDBZmMUNCK6qAh2XP0CdRtzTjHGbPZPXogls41SEKBDslKtss7FromzcWUfA6Dr6/cTf6FSTCXkcCvJ40URbYQJQSMih8NoIs34y2vZMnAyAJkv307y1eehiTDiLaxC8gXIn/0ZsiST+dLt6BOikMMS/opach9ejByW6JJ1FxqLsSGxvYwcCCGFJExt4pBlGX+FnfIV6yl4cyXd37if5AnDlKTdWw6w++a5dHnxNlJvHI2g0YAsEbS72X3DKyodcaP70PWVSWoi7doNx+nvlnU35nZJaBuKqRS++wNtG5JuC1oNYbefYJ2L8k/WUPjWN3R++Q5Sbzwf0agHAQ5MfovKrzYC0P3th0i8bCiCViRY4yRU78WZfQwEAUuHFABMbRMR9Trc+WXkPLyY1OtHEj+mH4IoNiQQD1PyyVoK3lpFl5dvI+niQehiGwpMiWDfepBdN81FG2Giz7JHlSqOogAhSeVH99fuI/nyoUrhH0lC0GgoXPIdec9/fFp+JIwbRMfHrsHSpQ3+slqCjnpyHl5M+l3jSJ04EjmkFH0K+4Ice3MlBW+tAiDpsnPo9MR1mDukIIclwm4fO6+bjbegUh1j2BvAV1LNkdmf0/3Ve5ViBBoRT2ElktuPHApj33GY+DH9CHv9HJn9OR2mXoUuJhJttAV/ea1S6EYQkGWlIInkCyL5A0pRgeJqSj9bR+azN5+WLrmhinnOI+9Qu24vvZdNJWpAZyRfkGCdi8rv/iB2WHeleIfNiTbSrPJDNOmUfj1+jOmJeI6UIug0aK0Wwt4Apox4BEEkVO9l13Uv49ydT/qkcXSccS0as4GQ00vOI4sVuqIjQCOitRjV9dWoYzQGPWGPj1C9UoG8/MsNdH7m9HSF3T5EvRZvSQ2HZn1In/em4q+sw5iiFK459uZKKr7ZzODvXlISvDck59827imce4/S5eXbSbiwP7r4KNAIhJ1ewvVe0IhKIQqNiPtIGfWHSojq2xFNhImQy4Pk8ROocVD96246P32jct3hUv4Y+wSZz91CyrUj0EYYkSUJyRtk9y3zsG/NJfnqc+k4Y6JSaEunVN61rduH51g5SeOHoLWaEQ26ZnLoK6lW5mtg54a1Lp9VX40y323+3WpBrppfdrF/8kL6fDj9BD3drK8BnZECIUS99p8rU5lpbBv3FCkTR5By7Qg0Jr1yH6Dymy2Y0hPQJ0SDJFHy8Rqqf9qhzF2cogs8BRUNxV4W0+7hK05YN5bOaWjMBqSQhL/MRtGyHzG3S1Kvy3l4MUFHPb0bC8LotXiPVbJl5GMADFk7F0uXdKXQTamNoM1J7uPL0EVH0OWl2xE0IhXf/UHcsB6YO6YgGnSKitJr+WPc06RMPI+EMf2QQmFM6Yl4CisxpyeAKCAFQvjLbNTnFpEzZTGdn7lJ4YFRT6DWhTbSRMDmpG7TAaIHd0HQiNi/+JnKt78i7fm7ibvuAkSjAQQoeOQ17F//DkDy1BtIfngicjAEgkDYF8T22x58ZTYSLuiPFAxhbBOvFJEJS+Q88g6VX29S5aORrqbzJQVCSjEJvRZthAkpECTo9BByevAWVmFqmwiyjKjTIstg7pB01jpAHx+FaDYQrK1X59ncLknhRUNRDV9JDeF6L2Ur1pN+x1gEjUjJJ2up/GYLvZdMwZgWh2gyoI0w8se4pxvW8m2kThzZUOwMKlZtJfveN9FazXR/9V5iz+uJxmzEX1lHqN6LNlIpdOMvtyEHw+Q+vow2t1/UzM66j5YTP7ovupgIRKMeQRRwHylTfSGAlIkj6JZ19wk6IPHiQeiTYqChANWB6UupWLEBY3oCwza9hgBK1fNAiOqfdrB/8kIGf/8SEV0zFHkJhvAVVrH/wUVYMtNo98BlaCJMiu7Qawk5PdjW7SVgc7ZId8jBMB1nTqTNbReii7KAqNiTvZNew5V9TLWXpowEatbu4eAT76t+oq+yjojMNujjrBxd8BXaKDOJlwxGFxupFJjyB/E3FC8STQZ8xdVsGTIFgNjRfch86XZ0MRENhYZEQk4v1T9ux9q/E0gygRoHvlIbMcO6gwCmjETkYJiwL0Dlqi3kPrZU8T1O4hcJosjAb57DlJGoFnHyFFaRfc8bKl2NMl/6yVrVPugaCoB4CysJu7zkPr6MlGvOU3VH4ZLv6PHqfQTt9Yr8WIwEapxKwbGXb1f1mbekhppfdtH23kvZd/drdJx5XTP5Hfzdi81sUVP5TRw7EGNaHJ6iaoyJ0UihMLUb9oMsE9GlDbIM9QeLsPZqjyzJJ/gBnZ+6AUEjIpp0SF4HoiUO0WABQWThwkV8+snHxEZHsfLjd0AQ0UQmIegMIEsgy/R6dwr7Jy9EDoYB6PLy7c105+n8tkaYMhIY+PWzmNrEE3L78BZVcfCpv9Fx2tXNfKKmutjUNglBp22mHwf/8BKWzDYn6Kzur9+nzLlGVHztUBiNQafqrKDNCYDf5iTmnK7NZEOfEE3PhZOJ6N4WndWELIO36OSycTbzlXDhAPTxVtV3CNV7MSTFKIVuEqPRRpgIub1N/Lagog9CYcpWrCfj7ktO8G8yn7uF5CuHo4u2IEsSIYeXXdfPPqNt7rnoQSwdUzGkxKK1mpXCi+OfOa6nrj2PHm8+cBZPhK1oRXP8W3NK3nLLLf+n9lVVVWzcuPGUv02cOJEffvhB/W7ZsmWsW7futPdct24dtbW1Z+z7ueeeIz8//6Ttly1bdsb2f8YHH3zAvffeiySd/t2d2+3mp59+Uj/X1taqFZ9PhR07drBy5UoAtm3bRklJyV8eHyg0T5kyhenTpzN9+nS2bt3aovucLQ4fPsyTTz7J9OnTefTRR1m+fPlpr6+qqmLatGkt7q8pLwsKCti1a5f6W05ODocOHfrL95w8eTJOp7PFY/ozZFlm0qRJ1NfXA1BXV8fEiRM5ePCges2kSZNwuVwnbf9XefTzzz/z++/KA8nZro3TofPTN1G45Hs2DX2EkN1N5gu3Ym6fzKGnPsCTX06gso7cx5bSbd4kACR/kB1Xvag4D1PfxXusEkGnocsLt6K1GMl94gNCLi/BWhcHHltK93l3AWBIjqHtXeOozy0m55F3qFmzB0uHFGKHdWff3W+QN/tzEASK3/8Z574CtV3jGN1Hyqj67g/kULjZGL3FNYpjVllH5jM3q2PcedUL1OcWcWDqu3iPVSDqtKTdeD6Zz9yEIT6Kuq0H2XvrPDQmAz3evF/tq+LzdRx79StEvZatw6Yg6LUEHfWUvP8jYY+PvFkfsmPck4TdXgDixvTD1D6Z4vd+oPTDXwg53WwbMxPbb3vp8sqdFC78BueuPPzltRS+sZIu8ybR7dV7OfLSpxx58RPCHh8VX23EV16LPi6SmjV7qPx6MyV//4U2t4wh5fqRxI/uQ86Uxey48nkierQj84VbMWUksv++N3HuPoIru5CgzUXPRcomKaJA11fuxH2klANTl+AvrwUZlf6aX3fj3JPP3jvmE3R6yXzuZnbflsXum+eCIFC79QCbz5tK4pXDSb31AqIGZuLad5Sce19D8vhp+/AElV/ly3/n4Ix3kfxBXDkFqhzVbcxh65iZHJn9GcG6eo69/jW5jy2l1zsPYW6fzKZhjyDoNYQcbjafN5WUK4fT5tYxWNqnUJ9Xhju/FH9FLXvveBVLlzak3Xg+kj9I9S+7CXuVjfCm/NDHRrL3jvkKP/YXEnS4iR3R64z8cB8spmjp9wTt9ey9Y746RlN6Au7DJQRsTtyHS1nX/W5SrhyOJTMNgPqDxYRcXsJuP9sumUXtxhz6vDtFHaMnv5zyFRvIfWwpPRc/hL/Kzpo2NxH2BhB1OraOmUn+vOUKL4ZMIfexpfR46wFlLQ6ZQvX326nbmotzTz4BmwN/pZ1AZZ1a3XfrqOlU/bCdHq/de0q6ajdkI4fCbL/kaQ4+8T7dF9xD2B8kf95ywm4fVT/vYPN5U2lzywVUrNrCpqGP4Cu14dpfQNBeT8Hbq1UdkPfyZyBLbB0zk53XvMSeW+bhr6zDfbgUT0EFzj359H73EWKG9yD1htE4duezJv1m9j+06DhdQx+hPreY2k05iHptMx1z9LWvCNQ42Tp6Bu6j5XR/7b7Tzleo3kt9bhE7JjyPHAjR6Ynr8RZWAjKbz5vKuu53kXzlcHq/9yj+KjtbRk2ndkM2UkDZZI4f0xdz+2Q2j5rO4Wf/DmFZld9AtRN/ZR2eoxWUfb6O+PP7smnIFLLve5OQvZ6tY2ZS/etuMp+9mbwXP2Ft+1sxpMTS480HMLdPpuDt1Th25+PKLqDqxx30WqI8kFd8vQmQsW3I5sjsz5GDIUSjjthhPdh51QsULfkOOSypctht3iR1vkDAvv3QWffVKPOiTotj1xHCTg/IkNmgpw8+8T4hl4dgreuEvsJuH0FH/T9VpipXb6VuSy5Rg7oQNTATx47D7LxuNv4qB8FqB7Ikc/jZj9hy3lS2XfI06XdcpM7db5l3Uv3jDkSdlupfdtH91XtPWDe1mw7g3HuUqu+3K+vZ4abd5MuI7NlOva7bvEmqvdt98zxqft6FtmHjosO0qzEkxVK3cT+FS39AFxtJ/rzldJ51E11fuZPdN85h83lTSb/lAly5hTh25FH94w7KvtxA2O0nelAmlvYpbBzyCHkvfw6yhPtgMYee/5hAlZ3KVVsofv8nEEU6Pnk95vbJ7Lv7dXZc+yK62AjKv9pI5Xd/kHLNuRx86gM2nzeVmMvPI+6msUQM6Io3O5+CB7OQvH6SH7gaAGNmBjGXn4fvSAmOX7fjP1rGtoueIGR3I2i1bBn5GFXf/oGo01L4znfqfDWVj0a6ms5X2BfAW1yl2oj6g8UEKuuoWbuH6IGZbB01nZ3XvkTYFyBQ68R9qBTn3nxcOQVn1AHbLp2FfUsuxe/9wLZLnqbd5MuIObcHjh2HcWUfI1DtIOR0k5+1gs5P36SOL+XK4XSbO4nCJd+x4+oXqVmzB8+xSnUtRw/MxLHrCAdmLMNfZSd2WHcAurx0O/6KWhw781jb4Va8xVVojHo8R0px7Mqj5MNfyZ+3nO6v3tvMzlr7dSJ2WA82DZlC+VcbkUNhPEcrmvlCjTw8mQ4I2Jx4jpbj2l/AkTmf023OnWobQRCwbchm/4OL8OSXq+tSDsvsvXMBzt1HCDk8OPcdo9u8SVR8tZGtFz4OyDh2H1E27Upq0CdGt0h3tH/0KgBcOYV4i6ux/b6Pwne/R2u1KLQ10OU5Wk7Vd9ux9mxHt7l3KTp8+KNYe7Un6HDjLa4mZeIIZY0Ne4Sd17xIyOmmYNEqYkf2Yt+tWeQ++g6G5BiV9i6v3MmxBV/iL69FDktsGzOTnIcWEdmzHdtGz2DrmJl4CquIG9mbTUOm4K+yI4fCrMm4mcqVm9UX1fFj+p7gFzX6CAVvrmygKxt3XhmCRmxGV6NMNbUPdRv349iVh6jTqvLQVMd0z7obx+58Ct76hvrcYko/WauOo1Gf7ZjwPEgyqTeMwltcTedZzeW393uP4K+ys3nUdGwb9jezRZb2KWy/8gW8RdXooszkPPoOv3W+k4gubZB8ATafO5W8lz5BF2Vh05ApJ/UDGvsSDREIhkgEjY6Qo5ywq5o7br+dJa83OUEpy0ieWuRQADkUIFRXTMjuJu3G85vZx0b6T+e3NfpEAF1evgM5HCbsDVC5+g9q1uwh85mbmvlEB5ro4rIvfifs9jXTjz3feRhDUixr2tzUXGcB7rwyXNkFeI5W4CuvRWPUqzrLsTNP9Tkju6afIBtyKEzVd9vwFlZSuyEHf0UtCJxUNs5mvraMms6hZz9q8B0K2TT0UZBknLuOqLqz0b8JOeqVZ4oxM1Xd9mf/JvOFW4nq3xlfWS2OPUeVivIPLTor25x9zxscmf0Zzj35FL/3I+Ur1jfXU3PvwrZ2L//rkGX5P/7Pfxv+qwvdVFdXn3JTEiAqKorvv/+eUMPpk7PBunXrqKur+2cM76whSRLbtm0jPj6e3Nzc017rdrv5+eef1c+xsbFn3GQaOHAgEyZMAGD79u0t3pQEePjhh8nKyiIrK4shQ4acVZtwONyivhYtWsQ999xDVlYWCxYsYNiwYS26z9miKS8LCgrYvft4NcqWbkr+syEIAp06deLw4cMAHDp0iPbt26tjKysrw2q1EhkZ+U/p76KLLmLkyJHAP2dtxJ7bg6rVymZ22fLfSRg7iPIV60kYN4jiZT+itVrwFlejtVrQJ0YDEPb4iT23B9U/70TQaqj5ZTcJYwdS/LdfsPbpgL+8Fo3FiLe4Bq3VrLYTNBpihnen6vvtygkKtw8pLGH7fR/mjilI3gDuI2UIGqFZu7gRvTCkxFD6yVrlBEiTMRIKE7J7kIPhZm2Oj3EHglZ5mE24eBCaSDOyLFP60a9oLEbc+eUYkmLUdvatuUQNzCTkcGPt3wn3wWI0RgMakwHX/kIMKbGE7PUq/+LHDaRixXoAfCU1Kp+s/TvhPVZJVP/OlH/xO5UrN2PMSERrtWDunELdllwSxg2i5O+/knjpOUT2aAuyjC7aQvmXG0gcNxApGCJmaHc0FiNVq7fi2JmH5A+QeMlgylesJ250X2WOoizIkozGYkSfGE1U/054jlUS1a8TlSs3U7FyM0F7PQkXD0KWIWZoN8pXrEdrNROscyGHJUJ19Ui+AMFaF4a4KORgmKqVm0m5YTQhp4fSv/1M1aqtIApoIo/LQt26fdg35iDqdXgbHhLLlv9OwsWDAEgYNwhNhJGKrzfh2JmHPiGaqp92EtW/E/UHSxCNenQxkVSs3EzaDaMpW7EeZBlzu2RkScLYJp76gyUkXjyQsMePuUMyol6L51jlCfxolFlDcgzewko0Rv0Z+eHOK8XapyOBKjuAOkbb+mxEo/6EMSaOGwgoznFE13R8pTUAFLy9Gl28FU2ECXOHZOq2HlTvp7UYKfl4jSKXLg/62Ej0idEkjFPkuPE6ndVM3R9Ku9JP15IwdhAVKzehi4mk8pstaK0WjGmxCKKIPjGaQK0LQac9JV2xI3sTqHYoc/Lpb4g6LeZ2ScihMP4qO2GXFzkYRtRpEfV6AIqWfk/00O4EquzEDOum6gBfee3xfqvsuLKPEdWvIwULV+HOK6X6553o4q1k3HMJ/opayr9YB4Bt7Z5mdBW8tZKYId0IOTzNdEzlqq3q+g02yOLp5ouwRM0vu3HszEPQatBFWRAtRjzHKvEWViEHw1Ss3Exk93YUvr0ad14p+VkrEHVadLGRKu8lj5/Sj9agMenxVSgyEKi2IwUUG2nplIbkDaBPjKZu4351fVs6pSKIIiUf/IwcDFO5agvxY/pRvmI9prR4it/7Aa3VQu2mHLQWwwlyqLWasW8/hD42Eiks4c4rRRcTCZKELjZSkRurBW2ESXkA1YjU5xb/pb5CLi9aqxnbb3tx7i9UeDh2ECV/+xlrn45N9HR1s778VXYMCdH/VJmKGpgJQMywboScHspXrMe++YCyMWsyAKinOsJuH+68UiK7ZVD49mrC9V4K3l6FLt6KPjEaY3r8CevGkBJL6cdrKHznWyJ7tFNokeTm69BqIW5EL6pWb8W+NZfyf2xCG2ECIGnCMCpWbkKWwblT2ZyI6JaOFAw1kylRpyWye1vKVqyncOkPmNLiEbQicaP7KLoLcO0vQBBF4kb0ovqXXcpJxNVbSbxkEBqzHkvHVMpXrKf2930QVk7SOXYdIbJbW7zFNVh7d0AOhqlbvYG46y4g5HRT89EP2L/dhCAIiJEWtIkxGDu3wbv/KMgykUN7UffdJhIuGUzZ8t+xdEpFDkskTRhG7cYcjKlx6nxFdM9QZbEpXY3z5copIKJL+gl+gD42EjkcVtZojZOgvZ6ofp0oWvo9glZL+YoNZ9QBgSo7he98S8LFgwi7fcihMHIwTPmK9QQdHkSdBl1MJDFDuxFyuput5Zgh3ahc/QfuvDKK3vtBOcEEJIwbSMjpoezzdZR+tAZBEBGNekztk4kZ2g3RoKd8xXrkYJiILunIkgQ6LY4deSRcPEg5ZWjSN7OzgkakMYJT1GkJewMIGlGVo8Y1Jup0J9UBurgoan/PRmu1IPkCAOgTo4ns0Q4pEDxRt40dRNGSb0m4aADFy34EWUZjMTTry3OsEmufDpR++hsVKze3WHckTxiu+FUje6trMWhzgSigi4kkfkxfQi7lpU/9wSKc+wuJGdKNqtVbierfCTkYUk6kyTLBOhf+8lokbwDH9sNorRYSx5+D5Atg/+Mg9i25qt1o9IkSxg3CV15LzS+7iR83iNq1e9BEmFSfwtqrPe78MgAiMtuArPDuBL/iT35R0hVDFbpG9yXk9FCxchNSIKRE0jTQdSr7IMtgW7sXXbwVY5t4RJNe1TH6xCgErRb79kOqDYse3FUdRyMPHTvzlJNvLh+iQYu3qOoUtqjsT7ZooKo7JF+gYa0cQhNhQhthRNdwUjzhgv6UfaaEfhpTT/QDGvuS/G5EYySSzwXhIHLAjSXCQmxsHMchI4f8CBo9clipeP5n/jbVsafz2xp9IoD4Ub1wZhcQdvuo+GYzkT3aoo0wEdEjo4kuPqLq4pPpR2vv9lSs3NTMxkR0zwDA3C6Jim82AxDZoy2yJKFPjFZ0Vtf008pGoMpORNf0Bl3xG679BWgM+jPKxqnmK9zMd6hrsF1e4s7ve4LuDHkDaCMU/9zauz0hp/ukOkCWlIiq4qXKSwLX/oKzss1N5yzp8iEULlqt6o62D1xG0ObEsfsIrWjFX8V/XPj2jh07+Mc//kEoFCIyMpKHHnqI6OhoDhw4wAcffAAoGzPPP/88n376KSUlJUyfPp2RI0cyfvz4ZveyWq106dKFdevWccEFFzT7raCggKVLl+L3+0lKSuL+++9n//795Ofn8+abb6LX63n55ZdZtWoVO3fuJBAIkJmZyT333IMgKN7Dhg0b+OCDD/B6vdx///106tSpWR9Op5N3330Xm80GwG233UbXrl1PoDknJ4eMjAyGDh3Kpk2b6NGjBwB2u52lS5eqxVfuuusufvjhByoqKpg+fTq9e/dm7NixzJ07lwULFvDkk09y//33k56uKMvnnnuOW2+9laKiIvLz8zn33HPZsWMHBw4c4KuvvmLatGm89tprzJ07F4Dy8nJef/119fPZoL6+nrfffpuqqioMBgP33HMPbdu2Zfny5dTV1VFdXU1kZCQpKSlUVVVht9spLy/n1ltvJS8vj927dxMbG8vMmTPRapuLo9PpJCZGeespiiJt2rQBYPny5RiNRi6//HIApk2bxsyZMwFlA3ThwoUUFBSQkpLCgw8+iMFgYPLkyQwfPpycnBzC4TD33HMPn332GRUVFVx22WVcdNFFVFVVMXfuXObOncsXX3xBIBDg4MGDDB8+nF9++QVRFNmwYQN33nknaWlpJ51bl8vFG2+8gdPppFOnTqd8U7Fx40a+/vprAPr168fNNyun7m655RYuueQSdu3ahV6vZ/r06URHRzdr26VLFw4fPkz//v05fPgwl156KX/88QegbFJmZioPZKtWrWLLli0Eg0EGDx7MxIkTT8ujTz75hB07dqDRaOjduze33nqryuvExMQT1kZJSQkffvghPp+Pu+66i6SkJKxW62nlJeT0IIeV08C+slp0UWZ8pTYMKTH4Sm34ym0YU2LVfwNVdnTxVrQRJkbue4fi93+mZt0+urx4K75Smxo6Gfb4G9rVYkyJxbn3KMUf/kKnxycyYvfb2H7fh2jQYUhSeGlMicVXWUfaDSMp+fsa5eEzJRZCIQS9lrwXPlFCyXwBdYyRvdvjK6oi5PFh6ZyGr7juhDGO2LeE4vd/wrZuH23vvZTSj9fQ+blbyHzxNuSQROHbq2l7/3iMKbG4qxTHQp8QhRQKY0iOxV9mQ9Bq0ESYsPbtiLV/RyJ6tVdCWABDSiy+Uhvmjqm0uXMsurhIus6/m6pv/8BXdpyPgkaDtX8n/OU2JH+AhHEDMaTEIAVCGNPiCFQ78JXWIAN9PpyOLtpC7oz3SBw/uPkcldqw9mrXMEexSjho20TKv9yIMTUWY0oshuRYgjan2s5fZsPcMQVjSiz77nqNc355hYhu6cghiWOv/YOIrunH2zncaCzKJoG/zIY+Pgp/OKxuvkn+IGGXB0MDnwFlU1SWoWFt+cqUOQeI6JZB0ObCc6wCoOEhNNSEt6Iy92W16OOt+Ept5M//kkHfPIcxLYGOM65lz61Z9Hj1XkAJD5J8geN9NeOHwmtEkbpNOUT26XBGfihzGIPkP/6iTA6FkUNhDCkxaK1mBFEk4cL++Mpqieqv2BRdrPIQKPmDKs3IihwbU2Jx5RSijTQr18kycsN1clhCNOgY8NUs5FBYdfx1sZGKLCRGEyivxVdRhzE5hq5z7yJQUUfdphxihndXQrYQMKbEknjxIES9lkCV/aR06WIiCDk8Kl1hj4/I7m0J+wIEGzbWdbGRhNxedR026oCgzYk+LkrVAYbEaAStyICvnyFY5aBg0WqV/sie7cl76TM6PXkDlk6pIAi0f/Qq2tx6IUdf+0dzuspq0USYCNQ4Tqljki4fgqegEkNi9CnnC1HEX63In6/chj7WirlzKlqLkYFfP8uRV74g5HADMr7iapU2GRl9nPW4rDTwQA5JaM3KpozGYkRjMRB2eTGkxKgh4YEqO6Jey5A1c5HCYcJev7ouPXllaEyGE3Rn2g2jVL3YVA6TLh9C6SdrSb99LFLDS9pGOWwMV27kh7lTKnIorMr82fRlapuEISUOf6UdZJmQ0608SDbR75I/RNjjaMZ7Q3IsoXovUiD4T5UpY0osgQaZEjSCyntfuQ2TToO2QecAGNMTiOzdATkkqXOXdOVwNEY9yVcMxVtQ2WzupEAIU5sEhQ8NfQVrXUT27kDd5gPqff3VdjWMGcBfVYeg06p0ufNKKfnbL/T7/EkEjUjbhyaQP/tzrH06NKHLhz7O2qwvyR/CkHRcngAErYjGYqTXwslUfb+dPh9MQ9TrGl4umNRrDcmxhJwe0m4YhbMhPUrjybJAuQ1tXBRyKEygvEH/BoJI9R50yXF4DxWR+sTtaOOjEDQaku6ZgOb3bCq+3tRsvqRQuOGUbvP58pfZmtB1fL5CLi/aSBMdZ16HqNdS9cN2fOU2/JV1IIoY0+IRjTqsfTog6jR0mXMnxe/9iG3dPpA5Kx1gTInFmJ6APj4af5USrnt41oec8+sr6GIF0m69ANvaPSo/gw4PUijczFcR9MrcGVNilY2BBp4G7fXoxEii+nYgYHMSP6YfMcO7E39Bf0IuL74yGyV/+4UuL92OPt5KRNd0PAUVaAx69f5Sw0vOxnUZqHGgMelPWJeSP3BSHeAtqCDpiqForWY6zJhIfW6xsr4SoxCNOkSdlgFfzqJua+4J69JXakPUa3FlF6C1mpvpDkGroeIfm7D2bIc2wtwi3dG4eWdIicHSKZXMF28jaHNRn1uEaNAR2bM9huRYjs7/krYPXEbY50cKhZDDEgnjBhKwudBGKrwRdFp1DVn7d8KQEoupfRJHX1l+nJehMIaUWIzJsfjKbIrcmAxozHqih3Sldn02/nIbHZ64jriRvdFGWci+7w1FLhtkccDXzxCyu9EnRClznhF/gl9kTItroCuW6AGdiRqUSfF7P2Lt2wFthAlLZroq80Az+3B41of0X/E0GqO+Yb6KlHkwG2j/yJVI/oASst0ge/pE5cWtISVGlb2EsQMIOdz4q+yY2iXjrzh+YCDYoDO9xTWq/DbaImODDwmKf4Mg0PfDxyh+/2f8NU6i+nXinF9fQR8bSUXDAYL6g8VozMZmfkAjZCmEKGpAanL4R5bRaHU0gyDSNItnU7+tqX2E0/ttjT5R8tXnNqRi0SGHw/gr6tRnAHNGInVbclW5adTF/lIbBYu/baYfRYMOd16p2nejzqo/UIQhJQbb7/tAIxJyevCVKXIecnkxZSQy5Ld5io2q951CNpT5koJhInu2x1NQicakP0E2zna+jvsOiv2SwxKG5Fg6PHYNUiBE+Yr1+MoVfdNz0YMMWTMXQaehbssBIru1bWZjdVFmZH8AXUwk7R9VUl3Ejex91rbZkBKDNjqSQLUDz7EKxba2TybtxtHUbTluB1vRir+C/7iTkl27duXll19m3rx5DBs2jFWrlPwRq1atYtKkSWRlZfHCCy+g1+u58cYb6datG1lZWSdsSDZiwoQJfPvttyeERS9cuJCbbrqJ+fPnk5GRwZdffsmQIUPo2LGjehpQr9czbtw45syZw4IFCwgEAuzcuVO9h8/n46WXXmLSpEksXrz4hL4/+OADxo8fz5w5c5g2bRpLliw56Rg3bdrE8OHDGTx4MDt37lRPdn7wwQd0796drKws5s6dS3p6OjfeeCPJyclkZWWdEP4+bNgwtmzZAihhvXV1dXTo0EH9vUuXLgwcOJBbbrmFrKwskpOTMZvNFBQUAPDbb78xatSo08wOvPnmm2r4tsvlYvny5bRv35758+dzww03sHDhQvXao0ePMmPGDKZMUUK8Kisrefzxx5k+fTpvvfUWPXr0YMGCBej1+mah0o249NJLeeSRR8jKyuKXX34hEAicdmygnBS84IILmD9/PiaTqVmoe3x8PC+//DJdu3bl7bffZurUqbz88ssnhIVrtVquu+46hg0bRlZWFhMmTODCCy/k0ksvJSsri27dup1yblesWEHXrl2ZN28eAwcOpKam5oQx1tbW8sknn/Dss88yb9488vPz2bZtGwB+v5/OnTur/axZs+aE9l26dFFPRh45coTBgwerm6OHDh2iS5cu7N27l/LycmbPns28efM4evQoBw4cOCWP6uvr2bZtG6+++irz58/n6quvbtbnn9eGKIq8//77TJs2jblz5xIfH8+vv/56xvk5NY4nem7cyFU3dGUZX5mN9X0fIKp/Rywdk096h6bttFEW4s/vg7ekht/73I/GbFAegprsERsa8uiUN+QrlGWZuFG9kcMSrn3Hmo/OoMPcPlkNo0EdWvMxbuh7P1H9O2HumIIsy8SO7kPI4Wbfna9y+JkPSb3pfGSaH6tvfMmBcJwHVf8fe+8dXlWx/f+/Ti/pvYcWWqhSBEG6KNaLBVSUa1fsSBGxclVARMSGiIpce2/YQKW3UENLQoD03k/v58zvj51sEhJQ8rlfb/nl/Tw84ZyzZ8/MarP27DVr/biLk//4gKpvd+KtNctv9ZvoVPb+b+wc9hCWA3l46iwkXD+mFR2bULDsa1Juu5jwYb1lBwmQojj9AXZfMh/7yXI6zbgClf7shQuyHl6JeXcuwT2TURn10jwUrftsok3yrROxHy+V559868RTdGtq13zfXtH2HGi+ud9Gf0301MVHULf1SMv7nTZGmfaNXyXeOBZvnRXT3lyKVv5Ej2dubsafsyUgV4BahTYqRO7zj+jR5j0V4DXbOfboamp+2YujoIK0x6ai1GuQiXOGYbR66aGQfwDg0K3L8Ls8HHtiDYaUGIL7dG5xndw+IPA73Ry+bRnqsCD0nWIByFv2NfrESPq8cX+LDZY/NS/aoMcfkLMJnjozpj3HOXrv6+Q+8wG9X7oTFArS5l/P8afex2+XinIoVEqUGhU5c97h+LMfkb78nrbpcloHTb8n3jgW/Kc2o/7svAJeH4WvfkfNL3vJfeYD+q18UMqB2gYEouU9ZNo3fVY00wFFi74dRVVk3vQCln1SNF3bkNoYUmKl6IYaUwu6K3VSnk53eX2jPpzWVzMFlNqdzS1su6+4v12A42RpSz1to13zubVLV9pq16a5aK43bd1D+qsy6hiwehZ5L3xOc0NUtOIH/E4PtRsOok+Nbd3XabcM7p2Ks7iKgNN92rWn0eO0eSXfOpHjT7+Pz+qg8sttsn08U1+n6HLqvu6qBswH8vDUmDm59EuS/j6B/VMX4jhRJq17Cc0ilhQK1EFSFIxp95lOfrRtf90nS6la+TWe0moQASzbDhI1tj+qIL08LpVRD4EAlV9vb9b07Pyq/GobfoebrIdXEvD4SLn9EgBqftlHwOOl7xv30/O5W7Bk5hPw+jl82zJ5jYU/bwMGrJ6F/XgpBKTvk2+dKB15ziqi9tcDhA/rfdoYz3b0rTWNFColIf264CyrJXvmW/idbjnPYOwVw8h/6SvsJ8s5/vT7BPdMaX230/Syefd/pJeGlBhKVq/DtDeX4pU/EtQ9CSEEXrOdmp/24iqvI/eZD0i+9WIUalWLnhOmjgYhqN2Q2awvBeoI6QWX/VjJqWG1x3Y0a+Mqq+Pw7S9T8fV2WS4jx/TDfqwYv8PdfPYoDVpiLx+G7VhxS142/t9y4CTmAyewZRURP2WUnHNVvqZR5hRqFUqNiopPN2Pek0u/d2YCULbmV7YNuh93ZT2xlw8DBQi/X1538l/+Gn1iFKpgA20+KjcbkjW7WJZLKW83rUWk2efkWyeS/9JX+J0eilf+SEh6JwC6zZ1C6fu/t6JtS7orUOg0dJl5Nc6i6taDkftqS35b2o1dEx4j4PZStOonuj9xA8G9UvA2WNl90WMIf4CEay8EIGvmW3/oB7QHZ/OJzui3IVAatHSecZn8YqrVNW36RdJzQeykIey94inZPra1bv/R+lP51TbseeVkjJ9HwONDE2o47aJTHStUStlvEU2nBtuUjbPzq3m7puEdunUZfqeb4//4qIV/F3vFMBz5FWTe9AIVn28hbHCPNu4NNLOdjoJK0p648dT8/8TaHDm6L5Xf7pR/S54+gdrfDiB8/6slpDrw/xr/cZGS9fX1vPLKKzQ0NODz+YiNlRzCXr168cEHH3DhhRcybNgwoqKi/uBOEmJjY0lLS2txzNvhcGC320lPl/LAjBkzhuXLl7fZ/ujRo6xduxa3243NZiMlJYUhQ6Tw8QsvlAx2enq6fM/mOHLkSIuj0g6HA6fTicFwyoD5fD4yMzO55ZZbMBgMdO/encOHDzNo0CCOHj3KAw88AEiRgkajUc4l2BZGjBjBc889x9SpU9m1a9efOl49fvx4Nm3axC233MKuXbtYtGjRWa9/6KGH6Natm/z52LFj8pHnvn37YrPZcDiktz5DhgxBqz1l8M877zzUajWpqakEAgEGDhwIQGpqKjU1rR8Kr7vuOi688EIOHz7M9u3b2bFjBwsWLDjr+KKiouRo1NGjR/Pzzz/LEZVNfEtNTcXlcmEwGDAYDGg0mla8+yOcibc5OTnMmSMlsh80aBBBQUGt2ubl5dGnTx85qnDUqFHk5ORw/vnno1arGTx4MABdu3bl8OHDrdqnpaVRWFiIy+XC7/fLkYyVlZUcP36cK6+8kg0bNnD48GEeffRRQNpAr6ysJDo6uk0aXX755Wi1Wt566y0GDRokj+FMKC8vp0ePHthsNmw2G8XFxac2107D77//Lm9YPjv3cVLuuISkaeNRGnX4LA70SVG4K+rRJ0WhT4hqfOMZJb/59dZZUYcaSZgyiqC0JPqvelhu56qox5AaKyWRb3xT6q5sIGp0X+z5lYT07czwXxeiDguWEjlbpdyMKoMObVQoe656BkBuF3/lMNRBesbkvIs6xIhCpSDg8hLavwtKrZq+Kx5AHRYECgXa6FA5SXfTGP12Fw07somdNAR3ZUPj0VE7+qQoKr/dSZ837sdvc7V4q+2uNmHoEo+7og5dYhS6hCjsOSXSMd/KekwZOSTcJOXecVdIb2HNe6QHSl1jVGjCdaMIHdCNqu93ok+KQpco0S/2quF0fXQqwicdpbIfLyM4PVVKzB4ZQsVnm9HFhuMqq8NdWY8+MQp1qFHmUVCPZDz11hY80saGU7N+P4nXj8Zd2YBSq0YTFSpF+amU6BKjCLg8uCsbSJg6RjpK3jj/9FfuBQWn2oUF4Xe6Gb5hCdqYMNzldQScHvRJ0ZjJRanTSIV+mtHLZ7JJstYob/pEiXcKlRJtdCjaqFCGb5CivRUqFQqtBndFGbrEKIJ7pdD39fvRRARLb72Tooi/6gKE14c+MZLyL7bSddY1mBrp6yyuJmJ4L4LTUxm+YUkresRcPAjh9TVGpkT9IT0kHtYT2r8LfVc+SMDpkcaoVGI7WUzc5BGoQ4w4CqsJ6dMJfWIUwze8IE1cqZQfvPSJkTIdXRX1RAzvRVD3JCKG9QSFAkWjo63QqkAB9mOl2PMrCB/SndI16/HWWVFq1USNH0if5TNkXdSEB+EsriZ67AD0CVGY9x7HU2dl/7XPETG8N1HjBrSYl7FzHIbkGIZvWILXZJOKyjRCZdRjyylGZdRJRWea9CTIgD45muEblsj9KnVqnCXVsg1wldSijQkjauwA4hsjgJQ6DeaD+VT/vIewId1BAc6yWgJ2tyxfwudHqdW0mJff5kSpVreyMcE9klGHGjn+j4/o8uDkVvxSqJQM37AEXWIUBALoYsIbbUUUCpUSy6E8wob0IGxwd9RhQXR5eDIoFOhTYmBPrnTkDQXeOqvcdxMNFGolUWP6M3zDEpyltfIDubuintB+XWRZaRprxdfbib1imKyXusRI/C6PLIfx116ILj6C/VOeY9Cnj7eQQ210GAqVku5P34TXbJdfSrgr6lHq1NJRymZ9KbVqFGqVLPN/pi99UjRB3RJQajV0fuAqeSO0yfa5K+oxpMagMga3sO9NxU2UWs3/WabcVSZZNxQqJaEDukovmI4UyLTXJ0ShMurxO9wo1CrOX78IdYiRTndfJkXlNeMdCumIYcI1F6JPiiL5totJvnkCSr0WV1mtdE+FAm1sOAG3B8uhfLkfAF10OCqjvrFgWYCkG8ah1KjleQV1TyJh6hhyn/gn/d56mLJPNpI4bRzuKpPclzYqBMshqS/pqF0Dxs5xuKtMcl/C45MLeehiwvCZ7AR3S8RV2UD1T3vo/OBV8rXBvVNQGXVkPfIWuthwdHER+CwOhm9Ygj4mFE9lHQGXG21CNHZAqdWgDDbirZJySdd9vJ66j9fT7+CHuAvK0fbsTNeHJ2NIjuHC/StQKBWY951ok1+6xFPy35YN0CdGYs48ScSw3vidblyNa0H551uI/9sFGLvGo0CKFmpaY89mA9yNx/4NKTHoU2Ia7YwGW3YR+qQoEqaOwVMtRVBVfreDuMmn0gNpQo0o1WqZd/pEqQBYv5UPoIkIwdp4DwBNeDDqYANdH7kGAgHsx0vRJ0VR8eU2Eq8fiz4xitCB3Sh59xfclQ1Urc2g74oHEEE6hm9cAgIUGhW+ascpGzCwm5y2pbmuKHXaNm2AtjGFSMKU0ZR/sZW0J26U26hCjahDjYQP7YE6WE/MxEGy/6Qy6IgY2Qev2dFKL4Mbc/cN37gEbXTYOdmOprXZ2F061t9kR5toX/nNdrrNuQ4CAZRuL8ZOsVy493W54JFCpcTYLQFtZAgxEwcjAgEUGjVaf0A+BdHUrznzJKH9uxDUKwVvvRWlWoW7soG4q0cSd5UUpdmQkYOhSwLWo4WEDOhCcO9OpL9+P8Lnx3KkkKjR/cmuewt144vaprn4bS6CuiXgKq4mfEj3U/KQFEXA7WsxL014EA07skm5/WJ8Vif23BIiL+x7SpdjwuT1IWHqGDJvXNRoY7bSbd5U9ElRhA1KI+6KYSj1WunYuz+ANi4chVKJvnM02thwbNlFhPbvgiE1VvJFARQKYq8YRudjJcRPHiH3ZUiJxtRsLfLUWaXTRElRmPbk4sivRKlV07AzB0dhFUEqJY5CKS2ONbtYSvMDOE6Wt/IDmualMkYiAj5QqgG3PB6/z0sLiADNN3eb/LYmeUqcNo5ejblQT/fbmuQrauwA3JUNdJ15NcHpnSSfLyoUpUHH4M8fx36iDH1CJKbMk2jCg+XN0yZbHDm2P87iahKuG40+OQZViBH8AYK6n8pTqQo20HXWtXS+70rMB/OkSHJ/AHVkCPpGv9qQGiONXQjM+08Q/7cRZ5QNFFD7eybVP+8hrbE40Jlk42z8arKdCrUSfbLkF6oabac6SC/7d/oEyd54qkySvfkhg5Q7L8WntpNyxyV0efhqyd5YHPhsTtylkh+sDjEQ8EmnAM60NrfwYyvrifvbBeQ+vkbWRZVRj2FUX9RhQXJOzP9lBP7Dq5//N+I/LlLyvffeY9KkSSxbtoy7774br1cybJMnT2bGjBl4PB6eeOIJysrK/uBOp3D11Vfz/fffn3PST4/Hw+rVq5k1axbLli1jwoQJZ43WO31TRgjBwoUL5RyMq1atarEhCXDw4EEcDgdz5szh/vvv59ixY2fNk3k2REZGEhISQlFRETt37mTkyJF/2GbYsGEcPHiQ/fv306VLl3PORXg2mup0uhafm45nK5VKVCqVTC+FQnHGvJPx8fFcfPHFPP300xQVFWG1WlGpVC36bc6T03nQ/HPz/jWaU29VlUrlOee9PBtvz7Q517ztmdCcLmcal06nIz4+nk2bNtGlSxcAevTowYEDBzCbzSQmJgKSzjSN7/XXX2f8+PFtjk+hUKBSqVi0aBHDhg1j7969LFy48A9pkJubS2JiIomJiQwfPpyrr766zesuuugiXnjhBV544QUadmTjqbOSMWEeDduOUrN+PwlTRlOzfh8pd0zCZ3VgSInBZ3VIx6KjQlCHGqnfkY3P4sBRUIn5YL60KTZlNDXr96NLiMRvd2FIiZbbucrqCB+URt2WIxS89j0NO7LwO90oG/NxGXskEXB7cBXXEDY4TW53cuGnVP+0h2Pz3+PA1OdxlddR/vkWIkf24fCdy3EUVGI9Woin1owtpwRbTrE8xoYd2cRfM5LI0X0xdomnZt0+XGV1qAw6kqZfRNS4/oACd7VJPooM0LDlMOqwIKyZeQT3SiXg9qBQq4idPILa9fuIHDdAPo5bu34f8VNGS7liBndvHHcDNb/sxVtvwbzvOAnXjyFu8ghcJdW4Sms5cO2zUrGMdfvodO8VlL7/G7bsYoQ/QEj/riROHUPtxoOEDepO9bq9+O0uPHVWch59F6/FTs0ve0m8aTz1245IPLI5iRzTF6/ZjqfahCUzD2PXeMyZJ4mbPIL4ySPQRARTs24f7soGyQmcMprIUX1xl9ehVKlQ6jVYjxaiiQzBml3M7kmP46k1U/HpJtRhRuKnjCZ0cHcQAn8jb5oj4PFi6BIHQOLUMdSs20fk6H44CqtQhxjImDCPnEffxVNrJvaSwVgy8wjulYKn2kTGRfPw1Foo+3QLiVOkjVVnWR0KpVJK9O70ULNuHwA16/cT8PgIuDwt6NEks4nXj8FdY24hs2ejh3TPfSi0ao7e+7o8xrgrh2E5lE9wrxREQGBIiSZiRDonFn1GxoTHyJjwGJaD+eiTogHofN+VeOuseKpN1Kzfjzo0iMrvdpHz6Lv47W5p88Soo/NDk/HWWfHZnKgMOoxpkm0IG9wdn0WqPL1/6vOYdh+TdPGGsSj1WkIHdMVndRDSt7M0rxoz0RcPQnh8LeblrmrgxPOfkDFhHlXf7ZSPuyVOG0fA68OWXYwlMw9dTBiqYINUAdbro2FXTgsboI0Nx7QrR7YBIX064bM6KHztOw7dvgyFQom7xizncep831V466xUf78Ln91JwpTRGLsmoDLqpaq9hVXy/eu2HkEdZmxhY6SjjkFk3rgYc8axNvlVsno9GY2FEVApiZ54HmGDuyP8fnxWJ3WbD2PsGi8XIfLUmLFmF9HpvivlMQa8Prz1VmrW7yNhymiZ9n6nB8vBk2RMmIdSrZJyygH2vHKUBi2eahOxVwyTZUqfHN34gKVg96THAQW1GzJJmDIaV0UdCVPHYD9ehi4mvJUcikCAwhVr8dRaGh/aT/WFUom33irJQ7N2+AMg+NN97bl4Pu5qE7WbDlK7IRNPtYna3w+0sO+n7HRLXdHFhOGpMf+fZSrg8cr2oGT1eiyH8slf+iWqYAMJU0bLvPM7XAScbtKXz6Bu82G2DbyXjAnzsBzMp9N9V2LsEi/LV/jgHtiOl5IwZTSla34l59F38ZnsuMrqSJgymvTl9+AsqcZZUkPVdztb8NhndVC/7SixV0ovh1VGHe4aszyv+MkjcVc2kPb0NAJe6Sis42Q5xq7x1G7IZPekx/FZnVizi0mcMprEqaOxZhchfAHqNh8msbGvqHED8Fkd1G07Sth5aWgiQ4i4sI9kE0f1pSHjGAlTRhM1bgAJ142Wjtci5aI0pERTsmad1FedmfovfkcdGkTkteMwntcDIQQBmwNfY6oRXbdkUCqxZx4naupFqIIMBPx+yr+QCkgUr15H3BXD2+SXsWs8+tSYVjbAvO+4LCd+hwulQYPP6sCYloDP7qTwte/IX/4N1qNFmDPz6Hz/VUSO7kvogK5ntQERw6QXr+nL78GceZJtA+8l68EVsjx4TTZpY81kkx6g/QF5fPGTR9Cw+xhxVw5rlKnRuCrqOXLvGxx98E3UwUYSp4wmbHCa9LLT5mTHyFmYG4tOyOtdVQMKpRJ3RQOdH5os88RVWovPZKfgte/JefTdFpFn9rxyVHoNwh9opZcBr69NG+CpMdNl5jWSbWvMseipNuEsrpZtW9NmYf2OLGrW7yd1xhUYOsfhs9jxWewt9fJgPrqESEx7j1O44odzth3BvVJQaFTEXXUBZR/+LhUEef4TmfYpd15KwO3Fa7Kxe/yjuKtN7Lv2WYrf/QWf2U79jmyC0pLYkn4XAY+Xgle/w11eh6fGhDYyBH1qDGFDe0g6tv0oxs5xuEpqCO7bGREI4Kk2kff8J3jrLRS9/j1+u5Poi87DmlUkV0XfPWYOGRPm4bM4UGik6FHbiTIUKiWeahMpd0wCpQJHURU16/fht7uIvXI4YYO7o9RrKX77Z/ZPfZ5j896V5nXDWGIuGyKnlqjbeKiFLntqLfL64K5sIO2pm/DWWQnumYyrtJaEKaPZ97cFjQXO7NRvOUzBq9+iNuop/2ILzsIqWX4jR/bh4N+XysWNJNqYqfx+Z6u+mvyFU2uR5DtrokIIGyL5AXGXn48hJUbKN7tfylfvtzvllAJR4we28gOa5oXwE3BZUeqlZ0eFWgeC1puSgPB7UKg0Lfy2Jp9IFxt+Rr8t4PbgbbASP3kE1ev3c3Lx5/yedBNVP+ymZM2v0ng2HsJ8MA+f1UHVd7sIP79noy1Ok22xsWs8YYO6ow4zcuL5T2jYkYVp3wk572nitHEE3F52jnxE8pl/2UvsZedLspFdjEIpyUbyLRPlsfsdLgJeXyvZyJgwD2tWEcLrRxsZIq8/fyQbZ+JX01z8Tg9+q5O9Vz6DKSNH9ttUBh0h/btIBeUabCCE9NIlSA/+AObMk3hNdjy1Fuob/S6lSoXP7iTljkkEPF5UOi1ek+2Ma3NzP9ZVXgd+gbuiXrYBey97Uoo+rjZR3pjjtwMdOCeIfyNuvvnmVt/NnTtX5OXlCSGEWLFihXjmmWeEEEJUVFTI1yxZskTs3r1b5OXliaeffrrNe1dVVYlZs2bJn5ctWyZmzJghNm3aJIQQYs6cOSI7O1sIIcTnn38u1qxZI4QQYvHixeLIkSNCCCFsNpu48847hdvtFk6nU8yaNUt8/vnnQgghnnnmGbFq1SohhBA5OTlyX5s2bRLvvvuuEEKIV155RXz//ffyGAoKClqNc/ny5WLbtm3yZ6fTKe644w7hcrnE8uXLxY8//iiEEMLv9wu73S4sFou49957zzjPX375Rbz66qvikUcekb9rPqbVq1eLjRs3thjD6tWrxd133y0OHDjQJi2b8Mwzz4iTJ0+2avvll18KIYQ4evSomDt3rhBComnzuZ/+uTnvT/+tCfv37xeBQEAIIURJSYm4/fbbhd/vF1u2bBHLly8XQgiRl5cnpk6dKqqqqkRVVZWYMmWKyM3NFUIIsXLlSrF27VohhBD33XefMJvNrejR/LfmtNy1a5d4/fXX5WvWrl0r816IM/N29erV4quvvhJCCHHgwAExZcoUud8m1NfXi3vvvVeYzWbh9/vFs88+K/bs2dOKLrt27RJvvPFGK7oIIcSaNWvEAw88ILZs2SKEECI3N1c88MADYvHixUIIIQ4ePCjmz58vnE6nEEKIuro6YTKZzkgjp9MpTCaTEEIIq9Uqbr311la8aa4bXq9XPPDAA/J9vF6vsFgsbY61ObYNfUCYDpwQ9vwKUfn9LvFb8jRRvHqdsBdUCHedRTjLaoQlu0hkTHxM1Px2QOy99llhPpwvrMdLhc/hEu56i6j4fpf4NfkmUf17pvB7fSIQCIiAzye8VofYNXG+qP7tgNjcb4Y4ufRLYc+vED6HS3itDlH5Q4Yo/uevwu/xCr/HKzwNVuF3e4S73iLqdx8Tm/vNEL/GTpXH6CyvE67K+jbH6Hd7xb5rn21zjJ56izy3PVc8Jex55SLg84tAICDcdRaRMfExkT3nbZEz521R+c124aqsFwGfX/i9PuGuNQtnSbXwWh3CVdUgPCabNF6fXzjLakX2zDdFyep1wmt1CJ/TLWx55aJ63V6xte/dIvPGRcJ+skx4zDbhqbcKa3aR2D3xMZH7xBphO1kmvDansGQXCntBhbCdKBPW3BLhtTmF12wXXptDnHzpK/Fr7FRR9sUW4XO5hd/tEbVbDovfkqeJim93CL/LI/xen/B7vMJV3SDzaEu/e8SBGxcJe2Gl8Lncwn3a/M0H84S7ziJ8Lrew51eInMel8fg9PuFzeUTA7xd+n1/UbT0sNsROESWr1wmf3SXx1R8QnnqLqN2YKWp+2y+qf94jAr5GngcCIuDzi5qNmeK35Gmi7NNNInvO2zKvmuSo6bOjqEo4SqqFvaBCHF/0qaj+7YAo/XSzcJbXCZ/TLf+r3XJY1GzIFJv7zRCOomrhc7nl/hr25p6Sh8JKEfD7hbOiroXMno0embcsFc6yWmkOjTKbMfExUbMhU/jdXuF3e4TP7RWuynp5jJv7zRCZt7wkyUnjOPxen8i47EmxPvZ64SiqluTL7xd+j1dkz3tXuKobJN3w+YUtr1xYc4rFiUWfCkdxtXAUVwlLdpHInL5EkvPSGuEx2YQlu1C46y3CU2+V5dxZUS8cJdXCa3OKotW//PG8/H6ZL0fue138GjtVOIqqpLH4JRkv/WSjbAMa9hxrQQ+/xyucZTUyn7wWh7DnS2u/9Xip8Hsk3vvsTpFx2RPit6QbRfmXWyUdcXmEvbBSnpc9v0I4S2ta6JfX5mzUX49wVTUIr8UurDnFoua3A3/ML79EY3t+hcj9x4fCmlMsyYDPL1zVDeLEok/FtqEPCFd1gwg0zdct6UrNxoMy7f1ur/BaHPKYXJX1wmd3Snz1eIUp84SwF1QIj9kufHaXsOaWiOr1+0TOU+8Ln9Mt/B6vsGYXyXLo93ile3m8wud0i8ofMmQ5PP7sR8LncreYV/E/fxWuqobGdqfksGH3MbGl3z3CUVQlvFanLGu2vPI/1VeTbPi9PuGzu2QaVv9+oJWdbtIVR2mNRItGufGYbP8ymfK7PMJV3SAcJTXCY7YJv9sj/B6vZO8cLmndsjmFNadYWI4UiKMPvynxzu+X9Ca/XFSv3ye29L+nTb3x2qS11ed0C9uJMmE5UiCq1++TeHa8VGRMfExeS5rstSTfteLozJXCkl0kz8FRUiNM+4+LXRfNE6bMk8JeUCHsBRUi/821wnTghPCYbXL7JplylNQIn90lHGV1wl5QIay5pcJnl9Y6r8UhrMeKRdkXW1rwrql/v8sjvBa7KPtss7CdLBPuWpNoWJ8hDqRcJar/+ZPwOU7ZX2+9RZg3HxCmDXuFI69UWgdcLuF3uoWrsl5Ufr9L1jXLkQLhc7pFwO8XPqdb5tevsVNbzKugcV72/ArhKK4WlpwiaY2wO4WnwSqcZTXCdqJMOIol22M6lCesOcWSDWi0ax6z/Q9tgLOsVgghhCW7UFiOFMg88pilddXn8gjbyXJh2n9c5Dz+nvDanMJRXCWOL/pUbB36oDAdOCHpp8Mly1PNxoOiaPU64THbZbn0OlzCWVYrMm9dKjxmm3A3WIXP7hT2RtvrLKsVngar8Focwnw4T+y6aF6rdbb4n79Kem+yCZ/TJdsDW36F2NLvHvFr7FRx9OE327QBzvI6eW32OVzi8H2viZrfDoijj6wUjuJq4W9cZ71Wh6xfHrNNatPYzlNvkfXy4G0vCevx0lY2sb2249fYqaLyhwzhrrfIttRRVCUyJj4mfo2dKg7cuEh4bU7hMdlEze8HWviJ9btyhC2vXPg9PpG3/BtRvHqd8FocEm1OlAnzoXxR8/sB4bU6hN/jE36vJONZM1dKPlFeuaR/jTx0FFaKuq1HJL3PKhSuapOo+G6HsBdUyL6A3+URngabMB/Kk2nfll+0c+wcYT6cL9x1FmkN9vmEPb+i1bwcxVUt1gdJhn3Cllcu6/3pNsZZXifcdWZ5DWvS3bptR2R71tSXo6hKHLr7lVbye7a1yFVjEj6nW9gLq4TP7hKuynpRu/mQMB88KSxZhaLq5z2i5KMNEl0a/QDbyTKR/9q34sCNi4TtZJmwF1QIn61OeGryhM9hEgG/VwQCAbFs2TIxcsQIkZ6eLnbt3CG+/fSfIuDziID/lO/W5Lc12Ydz8ds295sh1sdeL+towOcXPrtTWHKKxa6J8yW/zemWdejgHctkmfLUW1vZR0t2kbymNbdZroo62Rb6PT7hLK+TbZbX6pDW5nV7RcXaXa1kY88VTwkhRKNs+ETAHxDOivo2ZePP8MtRXN3Cdwh4Jd2zZLX22+wFlZJ/32hvch5/r03/pnjNeklvfD7hd3uFvbDyT63Nv8ZOFWWfbhJ1O4624FkT3Q7cuEi46/74efC/HUMTRv/H//tvg0KIf1/N8Ouvv14uZAJwxRVXEBcXx/vvv09kZCTdu3cnLy+PBQsW8N5775GVlYVSqSQpKYn7778fhULBokWLsFqtrQrdNBUtWbZsGSAVtpk3bx733nsvY8eObVHoJjY2lvvuu4/g4GAyMjL49NNP5WIe33zzDTt27CA2NpaoqCiio6OZOnUqCxYsoEePHmRnZ7codLN582by8vK44447sFgsrF69mrKyMvx+P7179+buu++Wx+h2u5kxYwYrVqzAaDTK37/00kuMGDGC9PR03n77baqqqlAqldx111306NGDV199leLiYgYOHNii0A1IxXFmzJjBtddey5QpUwBajOnYsWOsWrUKjUbDrFmziI+P5/jx4yxbtoyVK1eiVJ45eHbBggVMnz69xfHtsxW6aV6M5vTP06dP58MPP2zztya88sorFBQUoNVqUalU3HDDDQwcOBCPx8OLL76I2WymW7du5ObmMn/+fAAWL15M7969OX78OPHx8Tz44INyoZvFixcTGhragh6A/JvL5ZJpabPZWLhwIT6fj6uvvprOnTvz8ssvo1Ao5EI3bfG2qdCN1Wqld+/e7NmzhxdeeKFVAZizFbppoktGRgb79+/n/vvvb8WLXbt2sXz5cl577TXi4+Pxer3ccsstTJkyRY5Y/Pnnn+WclHq9ngcffBClUtkmjRwOBy+++CJerxchBFdeeSVjx45twZvTdaO8vJw1a9bgcDjw+/1cdtllrQpKnY7f4q4/6+9tQZw1Ed2/Foq/MBxf1c6+2kOP/4YML+2hh7+dstEeGv6VstFemf8rx9iBDnTg/y3+SjsVrXOdc5ta99lzEP+3osP+/nehvUf+/hv8ovbgr5TfsVmL29XX5j7zz7nN/6pe/q/Oa2LV5//uIfw/xdDE0f/uIfwh9pZv/XcP4Zzwb92U7MB/BtauXYvD4eCGG274dw+lA//j6NiUPIWOTcmW6NiUPIX/VSe1Ax3owJ9Hx6bkvwcd9ve/Cx2bki3RsSnZEv/pevm/Oq+OTcl/P/7bNiX/43JKduCvxdKlS9m6dSuXXXbZv3soHehABzrQgQ50oAMd6EAHOtCBDnSgAx34/wn+46pvd+Cvxdy5c1t9t3TpUqqrq1t8d9NNN8nVsjvQgfaiPW8EgxTtq+LWnii6wF/44tGDql3t2hNR+N/wJtbTjndk7Y021SvOrbAVgFv8de/w2hvB0T6J+mvxvxr5/J8effu/ir9SntqL9vLZ2465advZV43b8McXnYZRr6e3q68tD2afc5v2Wt/20L69dWM1f3xJB/4A7dHnc1/NJbTHf2jv2vxX+mB/pfy2J+IR2hdh+WufJ9rV11+pl//p/OrAvw4dB43/9ejYlOxAK7S1UdmBDnSgAx3oQAc60IEOdKADHehABzrQgQ78q/AfuSnZvNhHe1BdXc3x48e58MIL2/ztgQce4LbbbuPSSy8FYPXq1XTr1o2xY8ee8Z6bN2+mf//+REZGnrXvtorBNLVvXlzlz2LNmjVkZGT8YREau93O9u3bueSSSwCor69nzZo1zJ49+4xt9u3bR2lpKZMnT2bPnj0kJiaSnJx8TuOD1nM+vcjQn8GKFSsYPHgww4cPP+f+N2/ezIcffkhkZCQ+n4/LL7+ciy666IwFdP5fIjMzk88//xy3240QgkGDBvH3v//9L+u/vThdvt966y2uuOKKdsnDucCQGkP/VQ+jDg/CXWVCFxuGQqmket0+wof2ILRfF4pe+GMiVOUAAQAASURBVJTylWsB6PL87cRePxalQYe7pJoDFzxI+LiBdH3uNlCpUBq02I8UkDNdegvb6dHriZo0FG1cBCqjDldJDbn3v4YmOoxuz9+GPjkar8mOz2Sj9scMCl78AoCYK4fT48W7UUcE4yyoJPvu5diOFBB33Sh6vHQPCpUKn8lG0WvfUvbOzwB0fXo60RcPRh0ZgkqvJeD24ne68ZntHHtoBUl3TCJq4mC8tWb2jpktz3/gB3Mxdokn4PbiqTOj1GoQXj/uGjO6mDD8TjdHH1qJ9UghAIO+X0DYoDREQNCwM5sjt75EwO2lz8oHib18GAqVEiEEzoJKsu57g5jLhhI9aQgiIPDUWsh6aCVKnZrzPnwUQ5d4Ai4PrrJaXGV1BPdORRsZgkKt5MSizyle+QMAPRfeSuL1Y1AadAifH3d5HZYjBRy9/w2EV4pTSH/1XuInj0ChUNCwK5vMm5egUCoZ8v0CDKmxqEMMeM12Mm98gcQbxhA94TwUSiUoFQifn5KPN1Lw+toWsnH+t89gSI6m6pe9uCrqiZlwHtrYMFRa6R3xiec+pmjljwDoEqPo/85MQvp0RqFSYMstJW/J5/RY8HcUKiWeGjPaRnqeeHgFtiMFdFt8B4nTJ4JSifD5qPp8Myfmvo0uMYqerz+ANiYc1EqUGg0Brw/LkQIKV/zAeR/NQxMWBCol3gYrnhozWQ+txHqkAICocQPo9cId6OIj8Dvc1G87wtH736DLw1eTdPMElFo16mAD7qoGDt3+MmlP3EjkiHSagikUGjVF767j2JPvy/RIvH40fZfdjVKjxppbws4Jj6EONjDok3mED5Bsr2nfcXSx4ahDjQS8ftQhBjy1FhRKBUq9Fr/NSdnHGyl8/Xv0qTGc/+NzaCJC8DvdNOzMxlNjInJUP9ThQagMOpRaNZVrMzh6z6tnnVeTDIw6tBJ9fCR+t4esh9+ifvMh+q+eRdjg7gRcXrwNVip/2k3UiD6ow4MQHh/qsCAUWjWaYAMBjxevxQGA3+kh4PIAEJKeiqusDl1CBAqFEp/Nyf7rF2HJzCPljktIe3QKKqMOn8XJ0Zkr6TbrWtThQViPFHD0wRWMOvAmaqMOv8uD3+nBZ7ZTu/EQsZOGIHx+7MdLCenf9az80oQFSXpVUkP551uIv3I4qmAD+oRIFFo1xe+uo/jtnzn/p+fQRATjd7gp+2Irne+6lE2976Lr7GuImTgYbXQoqBT4LU78NieWIwV46q0kTxtPwOOl5vdMwgZ2QwQEAbcHFApcJTXU/HaAns/dgkKlxH68jN2XzKfHgunEXjoUbWw4IAi4vBy4aQnm3cdQaFQM/OgxIi/ojUKjwmdzUbfpIJ46C9HjBuJ3uhH+AKH9umDLLeXo/W/gKq2R+DWkOwqVCoT4U31pIoIZ/PXTBPdOQQiBz+yQadhjwXSiJ5yHNi4ctVHfuq/B3Ql4fCi16n+JTFmPFHLk/jcY8vVTRAzrhafBit/hxm9z4Xe6CeqeRPlnW3AUVZFyy0XoE6MQ/gC1mw7hqTETPW4ASr0WVbAelU6Dz+Jk/w2LsB4pxNgtgQFrZmNMiUGhVaNQKXFXm8i8aQnWI4X0XHgLCddciDYyhL3XPoeruJr+qx5GExmCUqPG73AhBGQ/spL4q0eSeMNYFGoVrtJadHHhKLUa3JUNsk0s/ngTea+vJX3hLSRdeyHqEAMBrx+FUoHpwEl2T1lIwlXD6TFvCvr4CJQaNSgUWDLz2HvV0wivn/RXZpAwZRQKlYqA20vWzLeo+naHrM89n78VhUrZpl566iwAuEprCe6ZjEKrZtu27Sxd9TqBgJ+ChnHc0kWBduiVCKcVz/bPANhbUMXSn/fjV+t4+NHHmTjyfPB5+PbdV3j3uw04Qtwk+vVMc3RCgxJDagwDVj2MJjwIy5HCRhkdAP4AAY+XoG6JnFj8OUUrf6TnwluIuWgQuvgIEKBQKXDkV7LroscQXj/GtET6r3yAkL6d8TbYqN9+VJan9FdmSGuUSon9ZDlZD61scy0q/ngj+aetRcMb1yKf3YWjuJrsJ/5JnxduJzgtEa/Jjj2vgmOPvovP5qD/qocJ6ddF0jGvH3WwAXteObbcUsIGdsPvdMvrhVKnYegvzxPcIxmFWuLRvskLsGTmEZzeiUGfzUcTEUzA7eXorFV0ufcKNBEhks9UUY8uPhKFQoEQAfxODyqdFr/Dhc/mxFlYRcVX2+j+9M2tbFtQ92R6L70TY9cE1CEGEAJnaS1H73ud5FsuJmJkOvq4CDz1VkpWr6Py+52SLIcHYzlSgC4hkojze2HLLcWaXUT4oDQ00WGgVFD+ySZyH19Dv3dmEnvpUBCC6l/2yvYg4bpRqIINEAgQ8Pg4fMfL1G0+DECfV+4h5pLBqAw6XBX1WJvJw5n0EmD0gRVoIoNBqcTvcHP0wRX0XDAdpUGLJtSIUqch4PZy4KYXMe0+BsCYk2tQ6jSIgMBZVMXu0XPosfBW4q8bhTo0CBRQ+t56jj++BoDg9E70XHon6vAgdDHheBusWA7lU/t7Jj0WTEcdbACVEoVKiSO/kiP3vCrzeMj3C1AFGTB2jWuxhhmSo+k25zqCeibjLq/Ha7ZxYtFn8hqmi4vAWVwN/gDC58e07zjRE86TZajnwluJGNYLZ2kNCFrIb/rCW0i8dhTqEINkT5UKzAdOsnvK85LdmH8Dutgw2W6Y9x1n39X/kGz2xEHo4yMlnQgIcua+TcXnW/+UHzBk7T+IGNarbVvfaLOVBg0Bp1nWsScXvczWnXuJio7h2/ffABEAhRJVSBwKjR5EgFGblnDooZVYGnnehPSFtxB3ibS2eussNOw/ycH7VyC8fuImDabnvCmgUkn6a7Zj2ntclim/091CL5v72qMPrEAbF4ZCpUL4A+y54mksmXl0m3Mdne67AqVahRCCgte/l3zTmDDUoUZcjbwwdIrFerRIotOf4Fd77c2A92YTlJZIwOeXeCAE7qqGNu1Ncz9ZqVUhfAHs+RVkPfgmsZcNJfmWiaiDDQS8kl7a8yta3N9dVkfpRxsoeecXei68ldhLh6KJCMFVXoff5iTnsdVowoPp+fytdKAD54r/yZySNTU1bN++/Yy/h4WF8fPPP+Pz/fmg6c2bN9PQ0PCvGN6fRiAQYM+ePURHR5OTk3PWa+12O7/++qv8OTIy8qwbkgBDhgxh8uTJAOzdu5fS0tL/85j/XRgxYgRLly5lwYIFfPrpp5hMpr98DMXFxbz33ns8+OCDLF++nGXLlhEXF/eXjyMQOPcDJqfL94wZM/6fb0gCdH9yGkWrfmLHyFmE9u1E+Zfb2TFqNtHjB1C06mcKGzecACImnIehawI50xdzctabaOMjQamk6+I7yZq2kMoPf0Wl16IMOpV8v/TNtRQs/BjboTwKnv8Yx4ky0pbcRdriOzh640J29b8bb62ZYzNeIWLcQEIHdwdAHR6MPbcE885sil/5hh4v3gVKJV0eu4Gsu5ezret0PHUWku++HGMPiU4NWw6R948PsB7Mo25DprTJWNXA8Tmr6PHiXVR+tpnDNyxsNX8hBIdue5nK73eijQ7HXWki9+kPCOmdSubfl5I95x3SX7wTgITrLiR0QFe2dL+NA9c8S9h53YibPAKUCsIG9+DYvHep33YET60FV0U9PV+8g6IVP7Br3DwyJjxG7W8H6Dr7Gro/OY2CFWvZ2OUWKr/bieVQAVFj+rH70ifJmf8ennqrPMboCQMxdokn8+YXsR4uQKFUsOOCmfhMdpKmjZeviR43gKyHV7Lv6n8Q3KczSdPGE3B7KXztOywH89jY5Ra8dVYG/HM2xi7x7BgxE4VWhc9sZ+eoWSRcPZKgHklyv70X3obXbMdZUoPKqCdyRDo7xs7lxAtf4K4xYWncAGyC8Pnx211kzVzJ5l53YkiNpe8bD5A5bTHHn36f4N6pHPz7i+TMeYe0JXcRMeE8Qgd1p2H7UQ5e8QTOgkpirxlFyKDuCJ+f/AUfsG/0IzhySlBoVRy8ZSk+k50Ba2bjKq/j0G0v4cyvQKXXkjPnHXq/2PjCSamg1wu3Yz9ZRvasVbgr6kEg06puYyaWg3lsSL2ZIzNeo99bD0IgwIbOkkw5i6txFlcTOSL9FD2UCvq8cAf2giqcJTXoYiPoNvMaAm4veS9/S/4ba3EUVqGNDCH3iTU4CirxVJs49thqvHUWCAj8DheHbl9GfCOduz95E2WfbmZj5+lUfbcTXWIUkWP6y+2dRdUUrvhB2iz9E/PqvmA62shQnCU1nHjuE9KX3Y3f7SXvxS/w211U/7qPnaNmkTL9IirX7mLHBY/gd3lwllRjPZjPwduWYTtWiqfKxOG7XsFvcZAx4THyl32F8AVwVdRhyy2jfkcW5gMnGfD2w0SMTCfpxnGYM/P4PWU6Rx9cQd/X75NsygWP4DPZGfzlUwifH1tuCY68CjxVDZR+8DvJf7+IXePmsmvcXEIHdjsrv5wlNdRtOcy+vy1AeHzEXjKYjImPAYKDty6V+dX/3Zm4q038nnwzpv0nSLl5As6SGiJH9yWoSwK7xs4l95kPwS+wZhWx44KZqIMMxF0+jKqfduMqryN6/EB2DH8Y4fOjUKvIGDuX6l/20mvhrZx47mM2dvk7uoRI+rx2H8Yu8fhdXhx5FViPFFL87jr6r3oYgKTpFxE+uDt1246QM/89lBoV2thwIkf0Ycfwh6n6ZS/BvVJxltRw/JkP6P3iHTK/QIFpb+6f7svv9aGJDMGWW0r9tqMyDXs8+3eMXeLJe/lrhNdPwO1t1Zff7sJrtrVbpnaMmt1CprwmG+nL7iYoLRF3jRlnYRWeKhM5j72HyqDj+IKPUBl1dLpzEracErJmvkXthoMEdU0gckQ6WbPfxm93gxCyTDXZX0deBfZjJRSvXkf91iMEXB5q1u0j/cU7iZ4wkJDeqVgO5eOqaqDn0zfJ65tp9zEcRVUUv/MLGePnokuIwtglnk3dbmX/Nc8CAm+DjYJXv2thExOvHkHq3ycQ1CWewnfX4Syuxl1Zz7rUv2M7XkbKtHGUf72DbWPnUbXuAMee/xRXRT3GbgkyDRHgt7mw55ZybP57pC+7u4U+Z05b3KZemvefIGPCY5xc9BlKjZrtw2dy8M7lvLBiObcdC+UZBvPTD2sp9OgIWGplO2xxelj8wx5eu+NyfvjyM8aNHoX793ep2vIV6ZOm8cm9k5hv7U0AOKCVfI4eT06jcNVPbLvgEVRBkq3fNnwmOU+9D0olBY1+QPSEgQR1SWD7sIcx7z+Bu7KeDV1uRRMVStpjUhE9n8mG12Snet0+Cl5f22Kdsp8ox3qkEEd+JTlz3qHfWw+2uRYlXj2S4GZrUfrC2xB+P36nh8ofdlOz4SC9nr6JwnfWkbPgI8q/3cnJl78hfdlddH/yJopW/Yy7oh5LZh6eGjMbUm+m/LPNsm43Xy8Cbi9+uwtbbikbkm/C7/Qw8J/SaaX+7z6Cq7SWDSk3U/zuOvq9dh9Fq35mx/CHqfl5Lw0ZOVgO5uGpM+OuMuGpaiB/+dd4ai1kjHsUe34F6ctntGnb0l++h5pf9uIsrsZ+spyKr7cjPD76vz1TejkWCLDnqqfx1JiIv3okvZfcKfV9wUw0UaGEpHfGWVJD5bc7iB4/kJ1j53L8mQ/w1pzaaNJGhpK35Asc+ZX4THbZHmTPfhtL5kmsRwsp/WgDfd94QG5T/tkWLEcK8dZb2dFMHs6mlwDq8CCOPfk+G1KnU/XDLvq+ei8Hpr1AwOVFoVKxa8JjFL27jv6rHpJlSaFWsX3AvRy45ln8dhdREwZi6JqA3+4i94k1+G0uosYOkNfh3i/fw8nnP8GWVUzldzup/GYHPpOd0PO6YTmYx6HbXsKWW0LA4yPrwRUteLzvmufw1Fmw5ZZhOZSPNauQAW8/jO1YCUXv/ILXZOfgbcvInvNOizWMgKDii61kTJhH3otfSPLaKEP9351JUFoizpIaFOqW8pvy9wkYuyRQ1Gg3XJX1rE+dju14KSnTxlP+9Q4Oznidmg2HyH3+E9zVJgyd42UeOYuqcZXXYT1SwP4pz5F6x6Q/5QfETx0tj6ktW9/kByh1waA6dQB58uWX8PZbb0LzI7FCIDx28HsJuG0cmfMOfV9sGdgTM2EgQV3iMR3I4+Sr3+OqNuM12UmZNg6A2q1H2TVuHvZjJeQt+xq/3SXL1PbhMyn7bAvR4weyffjMFr42gCYqBPuJcn6Lv5Ga9fsZ8La03hm7xOMqr+P31Onsu+ZZUu+cRNGqn9g25EGqvttJ6fu/kzHxMYQ/gAgE/hS//i/2pvSD39l75TOYd+fiqTXjNdmo3XCwTXvT5CcXv/sL9duyJFufeZLeL96BNatI9k2b9LL5/au+2UHZxxtJue1ikv5+EcYu8dhPlHFi8Wf4LHbyXvyC7k/dJK8r/+sIIP7j//234b9mU3Lfvn08/vjjPProozz33HPyplN2djZz585l7ty5PProozidTj755BNycnKYO3cuP/74Y6t7hYaG0q9fPzZv3tzqt8LCQp544gnmzJnD0qVLsdlsZGRkkJeXx2uvvcbcuXPxeDx89dVXzJ8/n9mzZ7Nq1aoWuQW2bdvGk08+yezZszl58mSrPiwWCy+99BLz589n/vz5HDt2rM05Z2VlkZqaysSJE9mxY4f8vclkYunSpfK8c3Nz+eSTT6isrGTu3Ll8+OGHVFdXy5uSjz/+OCUlJXL7BQsWkJ+fz+bNm1m9ejW5ubns27ePDz/8kLlz51JZWcm8efPk6ysqKlp8PhdUV1fz9NNPM2/ePObNm0dubi4g5WJYvXo1jzzyCIsXL8ZisbTZ/vfff2f+/PnMnTuXl156Cbfbfdb+wsLCiI+Pp7ZWcpJLS0tZsGABDzzwAD///LN83Y8//sjs2bOZPXs2P/30kzzWRx55hLfeeotZs2bx/PPP4/FIkTqVlZUsXLiQefPm8fTTT1NWVtaq77Vr13L11VeTlCQtLiqVSo5cramp4dlnn2XOnDk8++yz8vhWrFjBe++9x5NPPskDDzxARkYGAMuXL+fAgQPyvVesWEFGRgaBQIAPP/yQ+fPnM2fOHH777TdAkpV//OMfvPrqq8yePRuXy8XixYuZO3cus2fPZufOnQBtym1b8r1gwQLy8vIA2L59u0yrjz76SB7T9OnT+fTTT5k7dy5PPPFEuzaCIy/sQ9UPuwkblIbteBkRw3oivH4qvtqOsXOc/OYVIPKSoVR/sRlLRg6WXdkolEoixg/EVVCJ8PqIGHcetT9mSNFtjfDbnERfMpSqL7agMurw1prRxobjLqvDVVyN32yn5rsdRF16PorGt54AIf27Uv6+tMlvP1aMOjSIyAkDcZwsp/7X/Qivj+pvthFwedDFS9GlDVsOE3XxEKq+3II6xIiruBp1aBCukhrUoUE48yvwmWyt5u+pNqEKMWA5JG34OYuriZ44iJrfM4mdNATz/pOoQ41oY8OJanyzq9RrsR7MQ6HV4Hd5CR2UhiO/grBB3an4fAv2YyWogw2oQ4NQGXVyfyqjDoTUb+XXOxD+AOVfbCV6/AD8Lg/eOgvln21BqdVIkQxAzKShVHy5FVNGDsau8SBAGxtO+RdbiLl0qHyNKkhP9Q8ZmPefIOD2EPe3CwCIGjeQii+3otCoCHh8aMKDqV6/X+L5sVKUei2aiBAqv9tJ3KQh8lijx/bjyEMrQUDA60P4A/gdbore+gmFQgmnRY57qk2E9O1M9Q8Z+O0unCXVoFTiLKomeuJgan8/QMykoZj3n0AdGkTs5JH4zA6qPtuE9cAJFBoVCrUSdXgwnmoTtsZNz7DhvbEezEMXH0n5F1vQRoVi3nucmElDqdt6BABnI4+1seGEDUrDUVBF2HlpVH23k8rvduI12WRaBfVMoeJLKeLAvP8E2pjwFvTQRIVSvX5/C3qED0pDqddw+N7XQUD1+n0kXD0Cv8NN7W8HcORVoA41YjmUT8ykoZS8+wsqo466zYfRxobhKK3BllOMNjqMyu92EjNpKJEX9iH/xS8aZWALhuRo3JUNUvu3f5aiwKoaUGo1f2peSTePp+rH3SAElV9vR6lRSzrs8+OuNuG3OhFeP0qNGmVjpKs1q4jgnimUf7mVmElDKF69DnWoEWdJrSzzCdeNxna8lND+XSlasZaGnTk4CirRRIfS6e7LcFfWU/75FgBqNx5CE2qkYbe0ztRsyCR0YFfKP92ENiacktXrUIcGETV2AH6bE014MGGD0rDnVZyVXz6Lg4ovt2LefwKFWoUmIoToCQNxFFQRMbw3ld/uoPK7nYSkd6boTSm6uCmaF4WS6PEDKf9yqxQ9+eEGVAYtrsrGl0BKBSqjjrKPN6IK0hNwetDGhqNPjEShVKKNDcdTb0WhUVO65leE10/V2l1ETziPii+3YkiJpuCVb1CHBlH98x60USGNm4/pOEuqCTsvjfIPN+CqbECfGEXAL720SrxuFD6LXYqsO5SPOjQIdbBB2gxVKbHllPzpvkJ6pWA7VoIhJQZHfuUpGl4i2Y5uc66j4LXvQanAVV7Xoi93tQldTPi/TKbKv9hK/FXDKXzzR1R6LaUfbUIdasR+shyFSolSJ12nUKmIGJlO9c97pShbu4uAP0DKLRNxFFQQcEh8qN14SJbFJpstRYsVYi+olKLAQ43EXT0ClV7H8Wc/Rrh9qEONRI3uR+2mw0Rc0JuTCz8h5tKhCK+fqNH9WtkAVYgB+/HSFjax/LtdJN84lrIvtwGgi49ABALoYsMp/WIr8ZdK9sHvcBPdOK76bUfwmh0yDcOGdKd6/T6JNp9sQqlRE5yeKuuzs6i6bb3sldJo24dQ3jjWw4cOk5KcTGJ0HMnXjGLSBeexKbccf0GmbId/OVzI+PQUUsddi7A3oFZIa6q7poSgkBC8aiN+BB5FgLCA1F9Uox8AIBptfZM+K9UqeVzNxxLcK0WiRWIkPrOdiAt6S+tArYWQPp2wZZc0ysOpdcrYOY7K73ee0fY20b3itLUoZmw/zEcK8dldlH+/k9A+nVAHG6hetw+vyQ5Aw/4T6BKiiLywD9U/SH5cwOuX9S0oLUnW7aY1qEmmQvt3pejNH1BoVHjrLKjDpd8MKdEUN57EKP3gd5R6LQ2NUX5ln2wk5pKhVH63A01ECFXf70IdGkTV2gxZXr0NNgIuT5u2LSgtAUOnOHwWB6Uf/E7YoO4o1CrU4cF46604CqqwHszHa7Zj2nOMiOG95XkFdUvEXVUPQkinPJwe1MEGyj7cgFKnQWmQfI7g3ilUNrYp/2KLbA+ixvSXbXHA7UWhVcu0aMg4RtiArviszkYa+v6UXqr0WmrW7wfAcqgAFAqcRdUYUqKpXr+f2ElDKP1gg2yzYiYNwW+XKs5bGvkRd/VIzPuOYz9eRtl761GolTTsOUb0pEb5SUugYVcOkRf2oeD174m9fFiLecVMGoqruKbR/6hpwWO/w03Yed0ofudnFGoVFV9uRxMditfsIHRAVzzVpka5PNliDfPbnURPGNgo/0Nb2A19UrQkFxoVjpPlLeQ35cZxlDVee7rdiGu0G6Z9x4kc1hN1eAjl3+wAhYKYS4ZS9UMGYeelkbfkc8l3LahCFWT4U35AtznXUfjmjyBEq3Wluc0OuO0otUGyjg27cBwhmtM3UQSotAS8kiyYGmmja6QpQNykwZR9uY3oC/uQ/9r3aEKNVP12oIVtBMlum/YeR4hTMiXpZWIzvTzZQqaUWg0l70nPAYVv/oAmOhRtbDjG7omSjLXBryZ7EzmqHwGPj7IPf/9T/Pq/2JvyjzdiPVIgzcvrx36ijOBeKW3amyY/WRMeRPlnm7DmFBGS3gl1aBAxk4bI8uWts6LQqoka3U++f/kXW4gaPxD7iTJiLh5MxZdbEQI8VQ2oQ4PQJ0cT8PrkdaUDHThX/NdsSvbq1YuFCxfy4osvMmLECNaulUKd165dyx133MHSpUt59tln0Wq1TJs2jd69e7N06VKuuOKKNu83efJkfvzxx1ZRZW+88QY33XQTL730EqmpqXz11VcMHz6cbt268dBDD7F06VK0Wi2TJk1i8eLFLFu2DI/Hw/79++V7uFwunn/+ee644w5WrlzZqu81a9ZwxRVXsHjxYnlzqC3s2LGDkSNHcv7557N//345snPNmjWkp6ezdOlSlixZQkpKCtOmTSM+Pp6lS5cyffr0FvcZMWIEu3btAqChoYGGhga6du0q/96zZ0+GDBnC9OnTWbp0KfHx8RiNRgoLCwHYtGnTWY+2A/KG1ty5c1m8+NQbkrCwMJ588kmWLFnCzJkzWbNGOgaxZ88eysvLWbZsGffcc4+8WXk6hg0bxuLFi1m6dCnJycls3LjxrOOoqqqiqqqK+Ph4AMrLy3niiSdYtGgRX331FT6fj/z8fDZt2sTChQtZuHAhGzZsoKBAWmAqKiqYNGkSL7/8MkajUd4kfPvtt7n99ttZsmQJ06dP5913323Vd0lJSQu6Nsfq1asZPXo0L730EhdeeCHvvfee/JvJZOLZZ5/lscce4+OPPwZg5MiR8kaiz+fj6NGjDBo0iI0bN2I0Glm8eDGLFy9mw4YNclGikydPcuONN7J8+XIOHjxIREQES5cuZdmyZXKRorbkti35bkJ9fT0ff/wxzzzzDC+++CJ5eXns2bMHALfbTffu3Vm6dCm9e/dmw4YNZ+XN6dBEhuCzOBD+APr4SJzF1egTpA0+V3m9vNnXBG1CFO7yOvmz8Pkx9kzFU15Ll+duo/C5D/HWmeWHziaEX9iXbs/dSuy1oyh68XN8Vof0MA6gVJJwy8WkPnItpq2HsR6QXiLoEiJxl53qy11RR1DPlBb9B9xedIlRWA6ckL9rahfctxMN24/grqiTvmv829b8c598nx6NUTUqo44TCz9FnxCJo6BCpoGroh59QiSasCAqv97OyANvcuHhVZLzW1iJPj4SV3kdERf2oftztxDUMxnbsRK537T51zP6wAoSrr2Qord/lukeNiiNvq/eizY2nMLXf5AfBn1WJ+pQQ+OcInCV1UnjtToJ+PzoEyJxldfL/NKnRsv3BHCV1aFPipJp0u3RqYzJeoe6LYcJuL0Irw9dfCTu8jpcFXXy/ZrmG3/thfidHqxHCwFQB+lRB5+KgPWabCi1LbOPtJCnlBj0SdHyW3ddQgSOgkrpyF8jP/WpsSgNGtyV9Qz6fSmGTnF4G+x4605FeqgjQ/A7XAT36YL5wElc5fXgDxD3twtImDqauMkjseWUSONvnIcuPhJvnUUei7u8DqVeK9MqpE8nus27nvRXZqAOC0L4/C3oodJrMe073oIecZNHIHx+mR72/ErpqFozKLVqvBa7zK+m8fisToTXR0hfaQ7u8joMnWJb8qu8HnVYEPXbj7Zorw4Lwu9w/eG8Yi4ZjFKtwrT7VES/3+EiJL2T1K5xM14TGYLP7kIXF3FKzkIMpM2bSsyEgXjNdlnWm/6GDuyKJiIYAgJXtZnoiwbKm+vGtESMXRPo+sg1DPn2aSJH9yXg8ckPLcnTLwJ/AE+NZBea5hWUlkjA62fwl0+Q/vI9CH/grPwKH9Kd+GtHoQ4LwlVRh9dkI6iHZA/i/nYBld/uxGuWjp07S2qJuWQwjuJqRCCAQq1EFyfRtIkGwhdA3fiyIKRfF3wWBwQESp0Gd1UD+oRIbMdKCLi96BMiif/bCACZX44T5dLxxrI6/A43+uQYXBV1xF87CpRK9AmReBqsqEOM+CwOdElR6OIiUIcYUAfriblkMAqFAldpLQq1stHGSPJiTEtE+Pyy7vyZvppkw+/0SEfHGmmoCTOiT45GoVBg3nMM4ZcejJvris/mJODx/stkKqh7EgqVCtOeXBRqJe7K+hYyJcm0m5L3f0MTFsTozDfxWRwEXB7UwXqM3RIwdk1AFWLgvI8eJXRg11P2t9HG6OIjCElPpWrtbvm+Yf274iyrxZZdDEibY36HG0NyNJ46C6n3XE7EBb1Jf/ke9EnRsjwAoJB0QTTS7pRNrEMXHYqzrA6lQYtSo0EfH0nfl+7EZ3XKMqqJDCHg89H13suJvfR8jj/1z1O/RQTjzK9sk4ZN61lbemlIjeWCTUtkvQQwKT3EGMMaZfICEpJTqTh2sEV0U1GdBavSyC0z55NZ2sC2HZIfExdqROW2MfObAzwVehSDUNHLF4omMgRvM1t0uq13VdRLx2JBoknTWmRxoIuLYMTWl6jbdhR14wmJpt+axtR8ndIlREjH4xtxuu1toruzme1NbFyLVDoNwu+XNveb2acmpEwbR8OOrBZ2NWJYL4LSEkmaPkHqu1G3m+ubJjIEAgG6zblOWiO3HZHWsIRIWd8AEq8fI9Gg0ba5KhvQx0fQa8md+CwOGnZknZKbxr9xVw3HUVjVpm2zHSshpH8XVAYtQd0S0SdF4aqow2eyETWmf+MaGUNo/64oVEoCPmmzOOaSwRAIoFBLZdV0ceEt5uU12VEH6U7xodkaowkzymk4IscPRJ8cTfzfLsCWU9xClps2JJvLwx/ppQgEGPTJYwz/dRHhF/RGoVQ0yrsblKCLjyT+ymGyzdInRCL8AQZ+/gRDf10MQmBIiQV/AFejXgTcXoTHJ/sNtmMlxF83Cp/FQdxl50s0O21eoQO74iiobMEHAE10KEqNml6Lb6duyxFqNx8GgTyWgNt7SpebrWHCHyBsSA+G/bqYsCHdZbsRc8lghD8gHe1WqXBXNrSQX210KK4WdiOCPi/difc0u+G1OEi4ajgIQcO2I2jCjIiAQAQCJFw3Gl18BL1fvFPm8R/5AU22/pT+NvOLmr2UFwEfKCUZUmiNiIAfAl5Oh0KlQohAs/u11Dt9QiReqxOvxY7wB3BVSJvlza9JmDIadYiRQR/MJeuRt1rYGH1CJK4WenlKpkDQ6Z7LJJka3lvmlzrYQNSoPlywaQn93nyAgNcv86vJ3sRfPQJvveVP8+tfYW9UQXo04UGE9O0iv1Ruy940rWEBrx9jp3gptVVFHYbUGCLHD2RU47OC/UQZfoe7hZ9oSI2R7+8qq+P4U+/T/emb0SdH0/XRqdT8vLfFc1IHOnAu+K/ZlKyvr2fhwoXMnj2btWvXypF/vXr14oMPPuDnn3/GbrejUv25+qOxsbGkpaW1OObtcDiw2+2kp0vH1caMGXPGY9NHjx7l8ccfZ/bs2Rw9erTF0eemXJbp6enyPZvjyJEjrF69mrlz57JkyRIcDgdOp7PFNT6fj8zMTIYOHYrRaKR79+4cPnxY7vviiy8GQKlUYjQazzrX5puSu3bt+lN5G8ePH8+mTZsIBALs2rWrzfyczdG0obV06VLmzz9Vjc3v97Nq1Spmz57Nyy+/LNMpJyeHkSNHolQqiYyMpG/fvm3et6SkhKeffprZs2ezbdu2FhGfzbFz507mzp3Lq6++yt13301wsPTAPmjQIDQaDaGhoYSFhWE2mzl27Bjnn38+er0evV7P+eefL/M5NjaWzp07A9C1a1dqampwuVzk5uby8ssvM3fuXN5+++1zjgo8ceKETMPRo0e32IQdOnQoSqWS5ORkzGZpQ2TgwIFkZWXh9XrJzMykd+/eaLVaDh06xNatW5k7dy6PP/44VquViooKANLS0oiNjQUgNTWVI0eO8NFHH5GTkyPLyNnkti3k5eXRp08fQkNDUalUjBo1SqaVWq1m8ODBLWjVFn7//XdOnjzJ66+/3vIHRev/t6xmdtpb0zaKFwoE2qRovLVm7Ifz2+zfkV9B9h3LqP56G4m3T2r5YyBA4QufUfnZJkLOSyOoMTqkzc6aQWXUk3TnZZgzcvDbmuuugtipoxECGhpzJDVNqVWhtsYukm+dSO7TH3Bi0Wf4nR76LL+nxQzl/wmBQqMmfFgvdg59gO0DZqBQKokaNwAU0s0ceRUcuf1lzHuPE9w7Ve745OLP2Trofiq+3k7STePke5oPnGTflIX4HW4SplzYckNX7lrR4k/TWJr/bXMpaTbfrIdXsm3gvYQNSpMeZoSQx9zyPgKlQUuXGZe1cGBR0EocWn1uvJ3KqGPA6llUrc1odt8z8VMBAcGBi+Zi3nMMZZAOfadTKReURj3a2Ajynl4j81mhUVOyeh31245SsvoXgrontaSHou2+hBCUvv8b9TuyyHp4Je6qBnr8Y3rj3KR2mqhQREDgKKhqQY/YiwcRcJ+WbuSMJzNa0lWhVBA2sBvHn3r/lKyeNsSmo1n1mw+3SauzzQugy8yr5YiEs7aT/ysNvuKrbVL+r4ffIuDxkXr7JafaAUE9k/FZHBSt/AmlTkPPBTdjzSpC+CQnWalSotCoyJ7zDsef/VjWHSEE0RMH4W2wIgKtZUChUqJUKzn64JtUfLWNiOG92hx7E7+sWcV4GqwSv5rNRRMVit/pwX6spPH2AoVOQ9eZV8u5TjmddLKtg+iJgxBeHwGPr8WPQgiyZr6FPjGSPm/cj9KgPSO/rdnFxF5+PmED01AZtNKRNyFo2J6F3+lGnxhFz+duwZlfId+jy8yrceRVNGdFM36d2S08U19nk42EKaNP9UVze/ivlymlQUvqHZMIeFo/3Da3MQqtmujxA3CW1rJlwL2ojDp0ceEgQKlWodCosJ8sp/idXxjwzsxm/TbeQqkg/Pye1P5+QNYxXWIUZR+3fmmqUKsI6deFii+34SioxO9wYezSMq2LUqvBcuBk2zax8bvSz7fiLK3BdOAk3joL3WdfI1+jUEibF7aT5Ryc/iKd7rvyrLbvz+ilPa+cXeMfa6GXTQjqmQwqBcJtR+F2tPjNLyCn2sZrU4fSLzmKb3/4kaIaMxanG5PdzSs3jeY5S188igB7NfWth6dQtCHrbfsC5sw8Mm98gdC+nVA0vaRqy084Ey2a2d7W155hLQJZiJuu1SdEkjJtHPnLvpIv2XvF05gP5uGuaiDltkvQRIScdv+WMtW0Rob27YxCqUAIIevbsF8Xo2rcdJXbBwR+p5vDty1DHRaEvlNsi98TbxwrbbCVtPbLmuyLISWG4PROqAxa2QZ56qz4rA5iJg2l53O3YG6MLgMkesy8WtpYkUl6yma1IM9ZXSgF5R9uwLQ3l9oNB9ElRDWT99MvVfwpvXRX1JMxcT4Hpr1A5AXpUk5cJJsVOqAb8X+TcgDLNgs49ui77J34GAenLUaXECm9iD3NJjX323JmvkXStLHoE6OkvHuelmuyOiyYgNvXmDv2NB9JSDmCD932MmGDuhHULb4V3ZrPv+n7Q7cuw1FQyYFpiyV+9eks8yHgdLdyLE+nY+nnWxrtRh7eOivdZ18jt1EoQKnToFBA7EWDKHj1W+l7lRJ1iJGqdXsxZ57E73JjSIn5Uza7ua1vMaYztlOgNIQTcNSf8fc27yf/qmh962Y8BqjdmImrrJaDt75E2rypbdqYtvQy4PaS9cgqDkx7gaSpo2W9dJXVcujuV9k1/jHcteYWp6wa70DMxYNxV0vPc3+KX/9HewOgUCvRRodx/Kn35Y3EM9kbhUpF2vzryX/pK/laBJR/uIFtjc8K2rgImhNKZdCiT4xucf/kWydy/On3Me3NpXjljyTfOpH/v0A0ytl/8r//NvxHFrppC++99x5XXHEFQ4YMISsriy+//BKQIh4HDRrEgQMHeOKJJ3jqqaf+9D2vvvpqXn75ZXr37n1OY/F4PKxevZrFixcTHR3NF198IR/zbQuKVoucYOHChS0i0k7HwYMHcTgczJkzB5Ci0rRaLYMGDTqnsYKUXzIkJISioiJ27tzJ3Xff/Ydthg0bxldffUXfvn3p0qULISEh59wvSMekw8LCWLp0KUIIbrrpJvm30+nSFlasWMHcuXPp3LkzmzdvJisrq83rRowY0WYRIbX6lIgrlUr8fv9ZFVWj0bS43uPxEAgECAoKYunSpWcda3JyMvn5+fKm5p9F8z6bxqbVaklPT+fQoUPs3LmTkSNHyr/fdtttcuRjE7KystDpTh3TTUxMZMmSJRw4cIBPPvmEAQMGcNVVV52T3DYfT1tQqVQyD5VK5Rn16KKLLgLgwQcf5NfnT6Uh8NZZUYcapTduFfUYUmPlKAZ9YiTuygb52BaAp7wOXWIUTdkOFWoVztwSEv5+McYeKURMGIQ6IgSlVkP3Nx7i2AOvt2hX/e12+n40H1XjseYm6BIicRdX46msJ3LcQOxNEYaNkX7SNVHYc0uIuLAvCrWKPu/NxpFb0uKNcOJtlxB2QW8iNGqqvtkuRSclROGprJf/Nt/0a5p/4tQx5D7xPkk3SzkYw87rRsW3OzF2ScCWXSTRI0Gih0IBfqsTb51EBeH3EzVxEAnXh6CNCafq+53ok6JwllQTfkFvfBZHi8iQim92MOjjeahDjaTccQlJ08ZJRxfNdhCC4F4pWA7lo40OJeHqEUSNTMd8MA99UhSmPbmoQwwo1dJbXkNqjHxvV3E14UO6S0V2/AFpDI3HN9wV9SROG0dovy5oY8IlJ1irwV1Rhi4xCn1CFO7KBiLHDsBd2YCxcxz6xCi0kSFcXPIRCo0KbUwojuJTx0E04cG4qk7NS6ZnWBD918ym4uvt+O1O4q4cLo/B2CUepUHH8A1LCOqeRM2Pu9DGRKBLlPisjYkAn5+gninUsguFWkWPpXcjfH608ZEM37AEpVGHQq3EWVSFPikaZ0El6jAj7soGeR5KrRpNVKgs27rEKAIuD+7KBjw1Ztzl9STeOJawQd0xdIptPL4m0SOkTyf52uix/WV6aMKCUAXrGbP3dXSJkXR76G+4a0+lvIgc1QdVkJ6Eay6k6sfd6JMkunpqLRg6xeGuqKf6ZynCWZcYhbOwGvWkoaTccQmd7rsKbXQonhoT+qQo3BX1cnuf2Y7KqD/jvIyd4zCkxKDQaSAg6P7ENJRGHcN+ewGVUY8tpxiVUYcmPPgUj4L06JOjGb7hhcbiNA70iZGYM08SMaw3fqe7kZ6RJN88AW1kCIk3jCHg9VH05g8E9UxBqVaBApxltfjtbvRJUVR+uxPhC6DUaogeP4DUOy+VIiyBbvOuR2XUk/bkNLRRoTjLagnqEo+7soGGndl0nXUtmvCgFvxSqJQM+uxxdIlR2LKLsB7KJ3n6RSjUKqlQRm4JKbdejDW7iOEblqCNCQOFgrCBXTGkxjDkyyelYkE6DeqQ7gT3SsG0J1c6FqVWEjWmH5Ej01EHG1CoFPRrLCKhDpbo7ak24amzsv/a54gY3pvYS4Y06ux4dImR+F0e9ElROE6W07Azi65zplDx5TYSrx8j88tVVoc+MQpDSgxB3ZNxldcifAEMqbEodVpUBi0CGPbbCwivT26nUKsITk9l+IYlf7ovTVQoKoOW4PRU4q4YhkKjkiK9EqLQJ0YzYM1slDoNfV6/D+H2yu3UwQaUWs2/RKYu+P0FjF3iEAIGNvbX97V7ZTuoT4jEZ3YQNqg79vxKQvp2ZvivC1GHBSMCAXxWJ56qBgJeP2EDulK35Qjd5lyHITmaqLH9if/bBehTYnAUV0vRizqpME1QtwSUaiX9VjyA3+FGlxiJLkEqAuGuasBdXoe33oK7soGqH3YTc+lQEqeNo9fi20EhRTlbswqldScxiuBeKfR9/X7UEcFSdEpSFA17ctGEBiESAxx7/lPOW/UQjgIpAtJTZ0UbEULR+79jysghuHcKCqWS4RuW4DXZMHSNl21Fcxo22b4mGrqrTADyvBBC1kuA8ICWbIeZiLE9cZXUUu1WkjB0Atrh14JGh2bYZCaou/LghRcTERUFAR/Dh19Avl6D98hGRkyMI7jEgwoF/T1hFKjtDK2zoosJY8TGF0CAs7QWX+OxWoDgXslSASWfn9rfM0+tRaFG9ImR2PMqsOWWEjG8d4t1tWmnosmXaFoH4v52AYbOcQzfsASFStXmWhTRuBalzbyakPROKFRKtFGhKA06hn3+OLYTZfKaHDNhIFEX9mHnJU/gya9EGxPG8I1LTs3F6qTm5z1EjRuALu5UpGYTj4XPL0XvpcRg2pOLLbeU0AHdcFc2yPpW+e1OjF0T6PzAVUSNH0if5TNQNtpOTXiQlPJl7AB5/ME9klGHGjn+j4/o8uDkVmuRQqWU8sEqFFgyT2LLLSU4PRV9QhQKlZLcp74k5Y5LOXTLSwz98VkCeR5Uei3Df1+CoXMcwuOVXi4qlWgiQyQ5b5yXJlyKRG7iQ8L1YzB0jmPw109Jtv60NebE85+QfPMEub23zoo2KhRiwhi+4QVcjfJwJr10VzbgrbOiCtJLBe1qLViPFhA5Sgp0sJ8sx11lwpZdRNWPe+jy0N8ao9TqURm0JN92MYk3T0Cp1xLwScVg9I16odRpUOrUOPOldEuOk+Xsv+Y5xmS/A2olKr22xbzUwXrMB/MI7dtZ9gmixg6gz/IZ0taOUok2Mpj6HdnETBoqbaY2jsWQGivPX6lV42nMzanQSv6Wt9aCPb+CxOtHk3rnJRg6x6NQKuj+1E2ow4KIvWIYfpurmd2QTqtIdsOISIwk9/lPGXi63YgKlSIMS2vp/95sfBYHCrUKv91FwOZEnxBFybvriLl4yFn9G5/FgbFrPEqdlgFrZqMOD261rjTZbACFUg0BP6jUKFQa1OHJqOwKUChQR6RIvyEQPreUrqcR+oRIYsb2p/9y6TnWfDAfdbABTai0fusTpFzzzf1eb50VbUwYvRbdSlD3JOq2Z8k2xlVRT2i/Ls30Mpl+r98nyYJCgSElGtOeXEz7jmNs9BkchVVSP0JQ/M46Ot19mcwvfWIkAa8f65ECnMU1JE4bR/rQe9rkl7ui/l9nbwBtbATeBhvVjfam+byaZLFpDVPqNNTvyMJ2rFjy51NiMGeelE84VX6znW5zrsPvcKNQKUGhoM/r9+Mqq5Xvr0+KImHqGHKf+Cdpj99I+Rdb6TLrWnkd6UAHzhX/NZGSDodDrgy8ZcsW+fvKykpSU1OZPHkyXbt2paysDIPB0CrysC0kJSWRlJQkH702Go0EBwfLkWBbt26VN1r0er18T69XegsfGhqKy+Vi9+7dLe7bdOz22LFjGI3GVpGM/fv3Z926dfLnpmPSzbF9+3buueceVqxYwYoVK3jjjTc4fPgwbrebfv36yUVtAoEADofjD+c8YsQIvv/+exwOB6mpqa1+P729VqtlwIABvPvuu4wbN67V9X8WDoeDiIgIlEolW7dulY/L9+7dm507dxIIBGhoaDjjZqPL5SIiIgKfz8e2bdvaPY7m6N27N3v37sXtduNyudi7d+9ZN6aNRiOxsbFytKkQok2eXXXVVXz77beUl5cDEm+acpr26NFDlovt27fTq1fryJzTMXLkSDZt2sSxY8fkTciBAwfy66+/ykf5y8vLcblcrdrW19ej1WoZPXo0V155Jfn5+WeV2+by3Rzdu3cnOzsbi8VCIBBgx44dciTx6Th69OgfzqnVOHdkE3flMKnSZI8kTI1VY+Mnj6B6/f6W1/66j9ipYwEI6tsFEQjQsOkgAEcmP8WBEQ/hrTVj3ZfLiQdek+bVJZ66X/cRN3UMUZcMwVNrwVNjRpccTXD/rqijQoiZPJKGzYeIGNUfx0kpV2jt+n3ETZGOSwX1SsVnddCw8SCGrgmkv/0IjrxydIlR1Dbm6gJwFVbhM9kx7zlGzY8ZJN15KT6rA31KDD6rQ84ZdPr8/XYXESPSCR3QVdpoLa2l9vdMYi46T8p3NThNbl+74SAhA7qiNGgJHSzlgKr6ZgcZF87CZ7Fj3nechOvHEH/tKFwlNfisDjnCAqQjJPYT5dTvyEYB7L74ceq3HaVuRxaGznE4S2qk/iwOCt/8kYwJ86j5ZS8JU0YDYDteCgopf2Pi1DHUrJPmX7N+H367i9grhxM2uDtKvZaqtRlookKo33YEXWw4ey5/EndNA94GK7GXDJZ43iuFgNuDt8Eq89yWU8KmPvdQ9eMeDj+4AldJLQ17jstzCBucht/llh7mToPf7kL4AxSv+onQAd2kYzypMdT+foDoiwZxctGn5Dz6LrbsImq+3YEmKoT4aeMJGdQdRACFRo31oHSEv8fye3GcKKN+Yya+OgsZE+bRsO0oXrOD1Lsvo2b9Pro8cg0BlwdDMx5bMvMwdo3HnHmSuMkjiJ88Ak1EMDXr9qGNDadm/T50seGUfbwB0+5jeGrNEj0O5qNLiMRTZ8VzOj3S78bvcFPw1o+4y+sJeP1UfHMqyr9+WxaOwio8NWZqftlLSqPs9V56l3SETqlAnxoj61bN+n007MhGFxeJ3+6i6vud1KzbT8KU0dSs30fKHZPwWR3SUTKv94zzclc1cPzZj9mQNI2CV78l4PHhLq+j6K0fCXh92LKLsWTmoYsJQxVskPKKen007DpGxoTHMO87Qc36/SROGY3P4UZh0OCzOjCkRMt/91z5DAeuX4TlYD5dHr6auMuGYuyehLfOStX3Uv7QxCmjpaN9Rj0+iwNnYRVb+t5D+ccbKftwA468cqxH81EoFfisDiyZeaBU4qk24TU7UGjUmPafaMGvktXrOXDjYrIeXIEq2EDyrRNxVzUg/H68Jht1mw6jS4ikaOWP7J70uPQwnF1E/OQRbO5zD6b9J3CV1eIuryd7zjvENuaMChucht/pwXIwj61976ZhRxaOAqlSqyO/nIDHh6faRNT4gZJM1ZiJvliKqAQFuyc9Diio3ZBJwpTR1O/KlvnVZebVuKukDU3bsRKCuiXQkJFD7YaDBBofDoXfz5Y+d5P30pf47C7c5XXkzHkbr8km8xl/AAR/uq8m2XAWVUsFvmot1G87SvVPezDtzeXIjFdxFFQiPD5yZq1q0ZcuJgxPjflfIlM7Rs6i9COJ55ZD+XhqrTiLq6WNuUaZ8lkc+O0uwgelUbflCAWvfU/DDimqVKlWUv3LPpRaNUqDFnWwAZVRj9dko/C178mY8BjVP+9FlxCJAkicOhprdhGeOguH7nwFy6F8tg19EE+tBVtOCXVbjhAxvBeu8jpS77yUmnX7iBzVF8vBPHSx4WRMmEfZp5sJuLxEDO8t20RPtYmMi+bhqbVQ8ulmkqaMQhcbjiW7CIVSSeSwniAEVesafdcu8YDAZ3MS0q8LCpWKE899QsaEeVR9t5OYi6UTDYnTxrWgobFrvGwXAs0idlNumSjbdp/DDY1H/PsN6EdxaQmu9FgOPfwmP335CSMpxpPxNYHqAry7vyO6PJNZt1yH7YvnsG3/krS0bqRU7iOtWzfqTWacFhMCwXGNjXi/tDbVbjxE/mvfs3PCY9Kmf2N/YYPTcJbWUrLmN4re+pnqX/aROGU0mqgQbMdLUSiV+Cx2YiYOom77Kf+jfkc2wT2l3N6nr1PaqFCchVXkPPruKdt72lqUMHkEVev3c3zx56xLuonKH3ZTtOZXhMdHzcZDmA7m4bM6UGhUdL5jErVbjmDPlyLE6jYeouitn9h71TNSPkyNiqix/bHmFKM0aPFUmwgb3B1XaS27xsxh/9TnsR4tpNN9V6LUa4i9bChesx1PtYn6XdnS2qtQ0OO5W/A73DgLq9g/9XlMu49Rs34/CTeMRanXEjqgKz6rg7i/XYA6NIjMGxdjzjjW5lpUsno9+69fKNm2ECOd7r2Cus2HJdtmttPQ2C7+ulEIf4DIC/tSvyObvKVfsiFpmpzX111eR+GKtSh1GnlefpdHiggDGnZk42uw4SysomHbUWm8U0ZjOZgn25H4ySPxO9wt/KP6ndl46yxkNMrD2fTSU21CZdTRsDuXuCuHoTLqCDsvDXwBDKnSRm/MRedR/esBej73d6kgULWJus2HSbhhHKVrfuX4U+9LRat+2Uv4kB4Yu8YTfdlQhC9AxPm9ZD9PEx0qzWtnNhEXpHPs8fdOzWvqGHRxERi7JjSuXZJPUPjad+yf+jz7rn4Wy8F8Ot9/FVGj+xE6oCveOiueahM16/fLeQwl/8tJxLCeqIw6km4aT826fSiNOlQGHSgU7Bw5i31XPYOjoBLLwTzppYfZjruqXrYbpZ9uIWnK6Ea7USzlYJfthjQffXI0So2a4g9/Z+uo2fJcYicNwVlWS6f7r8JndRA9cRB+m/Os/k3F19vZ0udujsx4Fcuh/DbXleY2W6kLItBYxMZXX4SvoQS/uQKEwNdQgs9Uis9URsBtl6pvA+GNvnDea9+zfcJ8tk+YT9Uv+0iaMoq6HVl0fehvkg5MHHTKNnaOk21Mxbc78dRZpVQpjTbGnlfRTC/TcJXWsnPMXPZe+QyWI5Jeqow6Yi89pZcNGcdIbPSJU+++VMppP6ynbG9EQFD57U7Z1zsTv/wO17/E3hS89j3WrGL8Tjc+s61xXuUt7E2TLGZMmCdthlabpBe+U8dgzS7CZ3Vg2pUj+/opd17aWFn9KLFXDid9+QxUBh3F7/wi29KEKaNxVzaQfOtEfFYHwT2TcZwsl9eVDnTgXKEQ/4Hxnddffz0RERHy5yuuuIK4uDjef/99IiMj6d69O3l5eSxYsID33nuPrKwslEolSUlJ3H///SgUChYtWoTVamXMmDEt8kpWV1ezZMkSli1bBkgbgvPmzePee+9l7NixFBYW8s477+B2u4mNjeW+++4jODiYjIwMPv30U7RaLQsXLuSbb75hx44dxMbGEhUVRXR0NFOnTmXBggX06NGD7OxsnE4n9957L2lpaWzevJm8vDzuuOMOLBYLq1evpqysDL/fT+/evVtEL7rdbmbMmMGKFStabGi+9NJLjBgxgvT0dN5++22qqqpQKpXcdddd9OjRg1dffZXi4mIGDhzIJZdc0mKeJpOJGTNmcO211zJlyhSAFmM6duwYq1atQqPRMGvWLOLj4zl+/DjLli1j5cqVKJVn3r9esGAB06dPp1u3bq1oXFFRwbJly9DpdPTp04dffvmFDz/8ECEE7733HkePHiUhIQGQjjWffrT8119/5fvvvycmJobU1FScTif3339/i2uaz6M5vvjiC/R6PVdddRUAs2fPZt68ecTGxvLjjz+yadMmQDqqfvnll7eSjbVr1+JyuZg6dSrV1dW88847mEwmfD4fI0eO5LrrrmtFi/3797eIQBw0aBDTp0+nurqalStXYrVaCQ0N5b777iM6OpoVK1YwePBged7Tp0/nww8/BKQj/HfffTdDhgzhvvvuA6SNzs8++0zeSA8NDWXu3LkUFBTwww8/8NhjjwFSpO1HH32EQqFArVZz55130q1bNz777LM25fZ0+V60aJHM0+3bt/Ptt9KxjvPOO4+bb7651VgzMjLYv39/K96cjl/jbuC8j+eRPett3FUNGDrF0n/VQ42RbyZ0sWEolEoq1+4i8bpRUl4XIfA12MgcPZNOT9xE7JQxKHRaUAi81WZqf9xF5IRBoFJi3pGFNjacht/2EwDCR/fHmJaIJjYClV6Du6yOYw+8hiY6jO4v3CUlgzfb8NVbcRVXU/fbAco/+I3oS8+n94oHURp1CH8A68GTZF7+JCn3Xkm3BX8n4PHibbDhrTFj2p2D41gJKfddhUKrRqnXog4xIAICX70Vr9lO7sMrSL73SsJH9EEbE4an2sTJJV9SvyOL8z56FGOnOPwuD55aM0qdFuHz46mzSG9LdRrKv9jKyUWfATBs3fOE9OksbcpuP8rh25YhPD4G//APQgd2a4xWFDiLqsi6/w06PzQZY1oi+qRozAdOcPShlSh1GgZ/8QT6xEj8To9U1bXaRHCPZCnXjMcnV+mzHS/FU9lA7BXDUOq1KJRKRCCA9ahUITN75lu4qxro88b9xF01HIVCQUPGMTJveoGgtET6vHYf+qRo1MEGvGYbB29aQuINY4kaPwCFUglKBcLnp/TTzUQM7cnRZrIxYNVDhPbtQs2GTNxVDUSP6Y8+KUp+c4sQBLx+do2diy46lKE/PIvf6UahVOJ3eSh+5xfirx4hRVDUWdFGhaDUaan+cjOFiz6l11szibnyAlAoEF4flZ9v4uSj7zDwx4WEDumBLbsIhUolbSxbHJj25FKyZj3935kpReMolXgbrHhqLWQ/vJJuj04le9YqQvp2oufi29HFS9FSDduyOHL/66S/fA8hfTuji5Pk0VlWR9b9b5B4w1hiLhuKJiIET40J4QtQ+ummFvRIunEs6S/cjlKnwX6inB0T5pF8w1i6P34DmrBTkUEEAngbc3lpo8Ow51egaMyjJYDit3/i5POfYugUywXblqFQSVERrtIaFCoVSr1GSk4fapQicz0+FAoFB25YhNqoa3NeonEzY/jmpdLDfePmU8VX27hw7+voEqOko08BQcWXWwnulYImPFiqQGl3omvUz4DHJ0XZmO0Ur15Pj6emsXPUHPq//TDa2DAp55dCyhN24MbFWA7l0+eVGcT/7QIp52RlA7lPvU/XR65GEx6M9UghR+5/nf5vzyRqTH/pgdnlxmdx4CqrI3xYL5zFNVR+u52kmyeclV/qEAMIcJXVcuSeV1EF6en14p3oE6Pw1lso/Wgjld/u5PyfnkUTHozf6eHAjYvpv/IhMi55nOG/LgJAFxdBwO1FZdQhhKB+2xGcxTXEXDIYdZCB2o0HCR3QBaVehybMiLuqgaofMnDkVdDrhTtQqJQ4TpaTcfF8ev7j78RNvgBNWDBCBPCZ7GROe4Fuj04l76WvGPDeLLTRYSjUSnxWJ/VbjuBpsBI1pp907Px4GbGXnY+joAKfyc7hO5cz9Mdn0USGogqSIu8dBZXsGjPnrH1lz1rFsN9fkCKclJJe1m05zMG/L6XnP/5O1PgBskw58ivIemAF3R6dSlDvFDShQVJfCgU+i4P6LUf+TzJlOVLIkfvfoOc/ppM8/SL8dqcsU5qIELRRIQS8PvBLeqKNDEH4A9RtPoynzkLUmP5ShK0CVDqpIJG7qoHDd76Cu6qBoB5JXLDpRdnOOEtqyHpoJZZD+fRafBtJN4xFoVZxYNoLOIur6b/qIXSx4aiC9Lgq6nAWVpP18ErSHrueqPED0IQHU/r+b6hDjK1sYsmnW4gY2gN3rYWEK85HoVFLRxMDAeq2Z6FQqzk8cxXd51xD8tRRiAAolArM+45z4MbFCI+Pfm89ROwVw+QcgGWfbCRn1tsAnL9+EZpw6dRA1S97iRzeu4VeEhA4S2rwNtiIGC5FMX+7aCUfFGfgLKvl+ot7c9fYvnyVU4cyrivXRErRQv/cns3aA3koFAqWvfUePTsng9fNJ2++zIc/bcRV5eHVd1ZS8/D7+KvMsq1v0llPg5XoMf2lwmgRQaj0WkRjztWqn/ZI44ySTu8olAoc+ZW4yuvImrkKEQhwwYYX0EaHAgoCHi9bB92Pr95Kv7ceknKVGnQIn5+C179HGx7cBt2ltehIs7XovFUPEda/K363B2dxDYcfWsmwb55CZdSDAoTPjyOvgoN/f5EBa+YQlJaI3+WR8sqiwFVZj/14GaEDuuB3evBbnRy+czmaqBD6rnyIoLREKXej28u+a5/Fsu8EKXddSo9nJH/LZ7aTPWsVXR65RpKnYAOu8lp08ZEokI6VBlxutNFheE12qZhWWR2u0lqM3RNb2bbkWyaSctvFaKPDpHVdIeWCzn36A3o8czNKgxZ9fASuKhNl7/9G5bc75GjuJh4lTRuPo6ACW04JoQO6oE+MBoWCgNeLz2THXlBBxPm9UKhVBFwecp96n5D0TiRcPwalXoqEDri8HL57Oal3XEr2rFV0/8d0Ikf1RRsZKvsZlkP5Z9VLpV7DeR/Nw5AcjUKtxJ5XwcnFn9PjmZvRRASjMupk2havXs/JRZ9h6BTLsHULUQfrJRvy6SZyH3uPnotvJ+6akajDJL3wO1yY9xxH+AOY9x8n/rpRKNQqVHotfoe75RozfgB+u5uAy43X7JB9gsK3fpRoqtdi7BKPQqHAZ3dx4MbF6GLC6bXoVinneCCA3+nhyH1v0PWRq9FGh6EONeIqq5X84m93oIuLkPpxesh+eCWJN4wlafpFuKulyObm8uuptRDfht1QqlUcnrmKfsvuInrcAITHh0KlxO90s6XfPfT8x9+JmTRE2igVgoDLw8FbXqLzfVee1b9pstm9Ft9O0vSLcBRItt5yKJ8L976OJiIEVZBOylnptRKwnzqyPfeZF9ibeRiT2UpURDj33XEz1155iRQ1qVQBkm5m3vsGlY1FsYZ+/CiHZ71D2szJxF08CG1UCJ56K6b9Jzl4/woGr5mF+UghCZcOQSgUGJKj8ZntmPadwNtglXwCp7tRL7tKm3pWZwuZMnaJR6Fu0svnMO87Qd837pd8DgQBt5ecx/9J6u0XS7qRXUzEBb3Zcf6D+KxOei2+/U/zq732ZuBH8wjukSzl1fT5UQcbcFc2YM7Ma2VvDJ1iZT9ZyssuFZ87fMfLdH5oMhEj09E05l0+fNdyHHkVLe7vKqkBAScXfUr0RYOIuXSo9PxWXofPbCNn3mp0MWH0eO4WgrolnvV58L8d58WP/HcP4Q+RWbnjjy/6D8J/5KZkB/4zsHbtWhwOBzfccMO/eygd+B/Br3HnLktBCt8fX9QG/H+QF7ItBP5Ca+jhz+W/PR2qMycTPCPaQwsARTv6ai/aM8b20AJApwj88UWnwS3+uoMF7eVXe+nxV0K0c27twV8pv+2Z1185vv9V/JXy1F60l8+edhxm0nLutg3aR8dRr7d9auKPsOXB7HNu017r2x7ae9spU5oOff4/46/U5/asl+3TrvbP639VfsdmLf7ji07Dr32eaFdff+W8/lf51R5MrPr83z2E/6cYED/i3z2EP8Shyp3/7iGcE/5rjm934K/F0qVL2bp1K5dddtm/eygd6EAHOtCBDnSgAx3oQAc60IEOdKADHfgfw39NoZsO/LWYO3duq++WLl1KdXV1i+9uuummVkVXOtCBDnSgAx3oQAc60IEOdKADHehABzrQgbOh4/h2BzrQgb8MR7pcec5tvg2Etquv2MC5H4kwtvNsTnua6dppettztDfa374j8O05Ou9t5zFni+Lc35FFcfbq8WeCVZx7X3/lG7wY3R8XamsLVW5Du9q1h2NaWhca+jPwtqM3TbsPzZ072ptWoT0apmvn8av22AC9on38con20eOvwqCBFe1qZynXnXObk9WR7eqrvdhiOHddGe9sH5+Twqzn3KbSHNSuvvoPr/7ji05D/v6IP76oDdR79X980Wk4oG+ftR/rdZxzm3q/tl19GdthfwPtPCb6V6ZWac8x52CVt119FYpzXy817fTbbKr2+UXxvnNfWZZpze3qa7YnrF3t2oP2HFm+OGthu/r6dMDT59zG2c4sAl28586vNfrWxUr/DG5wG//4otPQ3g0fozh3H+ziqs/a2dt/B/rHX/DvHsIf4nDlrn/3EM4JHZGS/z9F8yIl7UF1dTXHjx/nwgsvbPO3Bx54gNtuu41LL70UgNWrV9OtWzfGjh17xntu3ryZ/v37y1XWz4TTC+s0b99WwZs/wpo1a8jIyPjDgj52u53t27dzySWXAFKF6zVr1jB79uwzttm3bx+lpaVMnjyZPXv2kJiYSHJy8jmND6Q5V1VV8eabb6JoLGjx4osvcuTIkXPiY/PCOm+99RZXXHEFycnJ7Nq1iy+++ILw8HBuvvlmtmzZwu23335O42uLJ6cjZsZ11Lz1VYvvdF2TSV76MPo+3aha9iG170hFdZJefIjwK0fTW6HEUlnPnjXr2bNmfYu2V796Hwn9uhDw+Sk7lMdP899j4pM30X3cAITTw8G3fmLcy/fw+32vk//zXrldn1sm0v/OSYR1juOf/WcweObVpI4fiFIB+qhQrEXSQ1Pxz3s5/Mp3APS8dSK975xEaJc4Pu87A3eDjaHPTiflksHoI0NQqJUceOFLslb93GKMvW6dyHmPTkEXZsR0vJStD75F/dFCOl09gvT7pU1ar8NF1ivf0XfWNejCg6k/WkjGg28S8PrRhBi44I37MCZGoVSryHrrZyL7diJp/ECMSVHYy2rxOaRq1L9c+jRDnptO0viBqAwahF8QlBTFht534a0/9dBpSI1hwKqH0YQHYTlSSPmXW+m1YDpKvRYQ6GLCOb74c2rekuau0Gk4f+/KxuTvgqovNlP38x66Pn87+uRovCY7PpON2h93kfeixN8+b88k4sK+qIMNoFDgLK5m98iZAJy/9WWC0hIIeP3sv+IpbEcKWtAs7d7L6fvMTZgOF6AONuCsasAQGw5KBbXbs0j62wU4iqtRIaj7eTfFL39Ft8V3Ej9tPEKAp7Ke6q+3UvLatwz47lkUWg0KtVTQRRMRjNfpwV1tRtdYTVMdGoTPYmf7hMcwpMYw4qfn0EQE43e42XP9IsyZecRfO5IuD0hFs/x2N3kvf03a3Cmow4Mak92/QY8FNxM7aSjaRnk4sehzilb+eEruXrmHmEsGozLocFXU425W3Kn0443o4iOImXAeCpeLotmv4jyaT9I/7iLyb6NRBunxVNThPHSCojmv0e2jBQSdJ1XTrPnnT5Qv/CcAcVcOI23OdQT3SOLArcvoNvNqmc+H73+DXqeN8fiizyluNsbUey4j5ZaL0CdGIfwBLEcL0cW0HmPA6ebYQyuIv2Es8VPGoAzSgz+Au7wWy8E8ch9+k+5L7iRq4mB8Zhs+swN1eDCWIwUUvvEDvRbfhipILyVuR+C3uyj9cAOpd0xCoVLSsCuH8PN7olApqfx4A8WvS7LYe+XDxFx2PgJwFVVx7OE30YQHk/72TFRBBkQggDOvAiEEBy55DEO3RHosvRtD1wRUeg2u4mpyHngD25EC0hbeRvz1Y1EadLhLqtk9/CGZDsHpqaQvvRN1eBC6mHC8DTYsh/JlPsdMOA91mBG/04PPbOfQQyuxHCkEoPM9l9FlxuXo46WNFGtuKTsmzkd4/QSlJdL/1RmE9uuC9WAe2thw/E43OQ+tJHx4LxJvniDRxaDFZ3XiqTGjjQmTrwk7vyfJt1+C8Pmp+T2TE899gqFrPMN+eBZ1qAG/08OhO5dTv/UoUeMG0P+tB1EF6fHWW8m6ebGsa0l3X078TRPQxoSj0Kpxl9RgP1ZMyMA0Ai4PQqEAvx9UKqp+3E3e0q9k29F/1cOy3HvqLESPG4Df6caWW0rYwG74nW6OPrQSayM9us2bSud7L0ehUuKuNrNzzBzS5l/fiobN25wuh7WbDnHk3tcRXmkzZsD7s4kZfx4KhcD501ocK18DQH/1FPSXXo7CGITCYCBQU4NwOrC9/jLKyCiCZjyIMjSUcK8gYDJj+foXLB9Ja46mSwoxz81G1zuN+tf+iTohFuOooQRcbpy7DjBi2DCJnznFZD38FgG3t130CE5PZeg3T6MK0uN3e8i8+UVMGccwpiXS99UZhA3shtfioH9VA1/PeYvyrEKuefFueo4/D3udhdcumcftnzxBpyE9AUHlsRJWXfMMAZ+f1PuuJP5ayS/TJUahiQjGfryU7PtXYG3kfeS4AfR4/lZUwXqUGjU+iwPb179Q//aX0u+3X0PsY3dSOHUWcfPvQte3OwGLjYDNgenL9dS//SXdNq4h2eoGfwDh82Pel0vUhEH4G+1Ck5z1fOVeoiYOJuB0E3BLBTXEtu/x7t9N0L2zQW8gUF2Je8tvGKbcjEKnRxkVjbBYcP38DZ4tv/1/7P13fJTF1/+PP7e3ZJNsekICIdTQe+/V+sb6VpS3BbsiIE3AgijSsSFNsVfEBgiK9N5bCARCQnrfzWZ7398f12ZJSADJ/fne9+dz/3g9Hj4w187MmTlzzpm55jrnDJpJs2mnjAKfn4rvtqJoGkfYUKHN3MkfYjubg6J5Am1+nY8kRC1cIOH1UrToOwyr/gYgafwokp8cJVyUolHhtTmCdrtGpnrvWEBIqyYM9frYPP0Tzv0uvND1GD+ajg8NBr8fuVqJ1+3B6/ZQcjqHC1uOMvS1R1Bq1ch8Ptz6anw2B5dfXYPtnDDfTd8eT8TQrki0GnxOFx6jhezJy3HmldJl8QRC2zQBP5yZvApnuZEugbW5Oj2Xop/20HbOOGRaNX6/H5fehNfq5NL0NVjP5Qnr5bwniBzWFXmcDvPpS+S//ystF4xHHhuB1+LArTdR/M02CgI356ZMfYCkF+5CLJXgF4G32obHYqfk2+2oUhOIGtEVV2U1RwZNFeZw3uNEDeuC1y7cxtv02TvY1fYptJ2ak7bsWeRRYXgsdvJWbCT3o99p+cYjRI/sht/twZ5bhquymogBHRBJJcijwxDLpZiOZ2G9VFyPVqt5jxNzdx+kWjViuZSjo2djPp2Dbkgn2tailb9iI3kf/S6seU/eTuwTt+H3ePE53UhD1fgcLpwFZSiSYvH7/BQs+JaYfw9F1SYJWVQYXpuT1kYblceySBjRBade2B+lz/+Rkh2n0SRF02fVS4SmxiOSSLAWlHNk4mocl0vp8fGLqBKF/VjWyj+oOHCOnqsmIA8PwZh+maMvrQjKVK+1k4gb3gXwU3WhiM23vY46QUf/D55DGR0GPj/GrGJ07ZqiTYnFnF+Ox+Jg/+Q1eOxOei57Gm2HFLLmC3uJq+1NjfyqWyTQ45fXkceE0628ijcef4NLZ7MBeGXJZHoN64lRb+TimSw69uqAUqNEE6KhrKic+S/Ox2l30nPJtOvSaqyt91ocATl6jIQHBiJRybEXVnLimQ8xpeeS8uxtJI0dCvgxnS8ga8l6On30AvKADpx68WP8bi8iuRqJWlhT/X7wWSuZPXc+e/YfQRcRzm/frKI2xJpIxHI1d/39Lvsnr8FwNpercfW+vuPke0gc2hmfz4fX6SY8NZ4ji37iTK19fbvHR9Ah8P5gyi/HbXWwa/IaKgPtazs3p9fmdzjzzAeYzuQ0OF+1+TFEJaeyqIIPX1pC7tkcbht/F0MfGoHf76cgM49V0z5i7MzHGHjfEJQhKmbfNZXcszk0ubcfLV4S3iG8VgcX3vuVNlPvQxYeQnX6ZZx6MzFDOuK1uzg5cRUiiZiBf8zl6LMfUrzpCACjTnyELCJEuBzS7mRLh+dp/+YjJNzRE2VMOJbLpcLN9H8cIWfZLwAMOPoRXpcLVUIUSERU/Hm83riih3Wpx+tbuIUb4VZOyVtoFCoqKti3b981fw8LC2Pz5s14buIr365du6iqqvo/0b1/DJ/Px5EjR4iKiuL8+fPXLWu1Wtm6dWvwb51Od90DSYDu3bszZswYAI4ePUphYWGj+6rRaLhw4UKwL0ajsdFtATz33HPBA9IdO3Ywfvx43nzzTVJTU2/qQPJmEHb3QBQtkuo881SbKX5rDZWf/hp8Fjq4G/LEGLLvn8GX/34HR7WVHv8ZQVTLxDp103/bz4qh01g18lVkCjkj33iUyJQ4lg+awp6ZnzHgncco3H2mXj9Kj11k08PzMRdUkNi/PWEpcXw/YAoZqzbj9/rYNHI2m0bODh5IAlQcvcjfD83HUlABQOLQTmhT4th8+xscnP0lDoPlmuOuysjDUlDBkTnf0mf+4wBYCyrYdt/bbBk+k4z3fqPPR89z4ZMtbOo/BZfRSvOHBwPQ8vERVF8s4s8Rs9h+3zv0mDsObWo8v/ebgrPKjNtsZ/OI2Wy57Q0ShnYiNCWO3/tN4eS763BWWYL9rY1Wr40ld/Uf7O0zGXe1hQ4fPM+xsQs4dOfr+FweCn/cXad8eP/2WM/lsb/pw6Q/MJeYewfSctnzZDz8Doc6Po27sprM594jYkgXtN1aCjz+cTfmU9nsSn6E8k0HkagFz6TIYV3wWuwcHTULZ6mB1oueqkNLlaAjemAHPDYHl7/cxrb+Uwhv35T89fvYPnAa0QPaYzyby87hszg5fBr5y9YTMawLyqaxHGz7JOn3vomnykzEkC6EtGvGmfve4uSwqeTO+wZ1agIXXvyQs1M/QaZVs2/Yq+wb9iqlfxym9A9hk9bpwxdwlhv5s8mj6Pdl0GXNRADseRUcHTOXg0NmkLPsFzqseIm81X+wv89k3EYLref+B01KPIdHzeL8zM9wGep7HhX/sBtTunBr+f5+r6Bt35Tin/axf8AUmowbjrZ9M/b1nkT+qx+TNO95tEO6oWqdjNdi59Kjc/BWmUEiJmn+C6jbpXKm/ViyHnqdqLEjUTSLB8CSWcCpJ5dRdTCTpuNHX5lno4U2c/+DOiWeg6NmkdFAHxVxETR9ajSW8wVkTFpF5fZThHVKbbCPF6euJm3VRLTdW2NOv4yrshp7XhnuKgsisZiYMf0o/WEXZx6ahzw6nMLVmzjS52U8RiudPnuFS+98x6W3v8Vrc1D68z7OT/+UVnMe5eTY+RwYNIX4+/uTOftzDgx4hZh7+qFu1QTdsC5EDOrI2ScWc/reOYgkYlJff5SWC8Zzcfqn2PPKwOcn4+llnLrnTXxuL62XPUflliOYT14ia9ZnmE5eotWip9EN64IqJZ70RxdwYfJK5HF1P4a1W/YsWe98jyUjn9LfDlDyy/4685w5+wts2aW4yoycm/oJ7QNyrIiLoNlTo5GFaTj3+peUbjqCOjmGFpPuBcBttHBu9heUbTmKTBfKwd4TyZz6CWkfvkDCo8M4evts8Pqw5ZSQ9/FGQtomc+Y/i8ic+gntVkwgenR3DgyZzoFB04IH3p1WT8RyoZBtSeOo+PMY7d57FiRi2n/wHOaMfLanPIbP6qDVBy8CII/TkfjU7eTO/x7zqUtU7TiJJTMf3dAuHO0zgYtTVuF3uDgxbBoHh71K1NDOhHVrIdij18YG5V6iUaLrm8a+3pMo+mE3UUM7s6/3JM5N/YS0Wvxo+uztnJv2KduSxuF3e+j8+ZQGeVinzlVyKI8IJXHsUACihnchamBH9vd/heoZk1GNvgNJclPEkVGoxtyH8aVnML87B/eZU9h//hHbt18RMnEqIS9OwrryI3xVBrwGI2XT30U9qBfSZOGWUG+1Gf38FRi/WI8sJQlZ00QK7ngCw4efo334bg6NmsWBQdMQicXEjenbKH4AdPlyKqUbD7Et6VHKfjtIWOfmAHiMFkp/O4C9sILLH/7Ob7M+5e55wlp8Yv0evnxsISDcOB3TIoH3h01lbrsniWway5AJ9wCQv2IjR4bNIPvd73EUVFC1P4Pzk1fTelHgY61YROsFT3Lq0QX4HW5cejPpTy5Fe+cg5KlJSOOiUPfrgruoHJ/JQtm7q/HbHBjX/UXO7c8FywGcvncOx4ZN4/KiH1GlxHO49wQuTl1Nq0VPB8da+sMuzox9F3lsBGfGzuPIgMnIBwxD88pr2L5ajWniE7gO7UXavAWmyQKPzPNfx++wIR8wDFFsPLbPPiZjyATO3z2duOfGoG6Xwtn+z5M3YwXJ858DQNksHtuZS5xIfYAL/34DkVyG8c9DAET0SyMmoDfms3nkLFkftNs1MtV8yr0oY3Vsa/IoW9/4ktHzBX6FxEbQ7YmRfHnn66wdOZPqEj0HP97A2pEzkSrk3LHkGdY9tojfXvwQT5WZS88vo+i9n2i+SOhX+NCuqFLiyX19LY7LJbhLDVyevorm85+h2dzxVOw8xZ7+U9g7dDqWi0W0eW0sl1f/we4+k/FUW+j0wfMcHbuAE09/gLvKwqlnP+TSsl9ovfRZgKAdK/r8L6oPnUfTtiktF4zn3PMfcOqeObjKq8h8eTmJT4xC3UrYP6lS4nAW69nV7FHcehOOMgOHB0wm5p5+GPdncOqhd4PzFzmsC+qUOPb3nsilBT+S8PBg7AUVIBbRZsGT+H0+Dg6eirPUQMJDg9G0SkS/O50jg6ZwZMg0fB4vukEdOdR3ImKZBGdxJRdmfY6qeXyDtFQpcZy4dy7nJnyM1+qoI7N+n49DAVrxAVoR/doRMaoH6cMmk//2V3hNVk73e5HqXScJ6daa9GGTyXzoLVI/eBnjrpPkzfkCy6lLpA+dxLFpa0kY0YWLa7awdcQsto6YRcmO0wB0fO0hyg6cQ3/8Enm/7Kdkx2m6LXiC1CdGYrpYyI5hM9lz79t0ePMR2r8+lkurt7C17yu4jFaajR0CQOJdvYgd3JGtfV/hr/vnEfAnwO/xceyt79gweAab75pDVOcULv24G4/dJewnZ6yl1/zHcRmtZM7+gtxaHw1r25va8qvt0Ax7fjmXP/iNfZv3MuHdl4J1tv70N7PHvRb8e+fvu8g6k8WdLe5m8aQlTHj3JUxG83VpNdbWt50v2K+oYZ0J796K6mNZHB3zFl6Xh/aLxgfXy32jZrFn0HREYjGdl7/A5dWb2dXnFdxGK0kBfvpddjzGIjzGIryWCiQh0Yy5fQSrlr3D1RDJVIgkMjxVBUF+NoTa+/r4Ae3RpsTxW/8p7H/za0QSMaevcjIAKD16kRMf/IbH7uLXO95gz4y19K9pXyyi1etjqdx5+rrzVZsfcx+cjcflYfw7zxERq2P0E3cy686pTB85EbFEwr+nPUrzDqkc33YUt9PF+HcE22LNL2f/PW+za+irXHjvV7p9/ALZq7ewve8rSDRKovqlsb3PK5ye+imdFj5J2msPU7ar7vuQLFxD+mtfsbHpYxT9foj2b40jpHkcx1/8GMPxi7hNNnYOnxU8kKyBLauEjMmr2J78n3rj0qTEs6/3pAb5fQu3cD3cOpS8hSCOHTvGrFmzmD59Om+//Xbw0OvcuXNMmzaNadOmMX36dOx2O9999x3nz59n2rRpbNq0qV5bWq2WDh06sGvXrnq/5ebmMnv2bKZOncrixYuxWCwcOnSI7OxsPvzwQ6ZNm4bL5WL9+vXMnDmTKVOmsHr1ampnGti7dy+vvfYaU6ZM4dKlS/VomEwmlixZwsyZM5k5cyaZmZkNjjkjI4Pk5GRGjBjB/v37g8+NRiOLFy8OjvvChQt89913lJaWMm3aNL7++mvKy8uDh5KzZs2ioKAgWH/OnDnk5OSwa9cu1q5dy4ULFzh27Bhff/0106ZNo7S0lBkzZgTLl5SU1Pm7IfTt2zfYx8OHD9OzZ8/gb36/n6+//popU6YwZcoUDhw4EHy+du1aJk+ezPz58zGZTHX6mJ2dzfr168nMzOSTTz7h66+/JiMjgwULFgDgcDhYsWIFM2fOZPr06Rw9Kngbulwu3n//faZOncp7772Hy/XPwmirN+5BO6JXnWdefTX2M1n4a4U9hI7ojeGHrTgysik6eQm5RklVfjna2LohXJcCCz9A0elskrq15PTPewGI6ZyKx+HGZa0fGqHPyMNcWAlA8pCOXPxZOGCvzipGJJUIXnlXwZCRhzVQByBpVDey1+/DoTeRvW4PErkUWUj9ULGItklc+GaHQPfMZeRhGlQx4VQey8JdLYR7VZ7IQh6moSDw9fLyT3toMrq70IAfZBqhXalGid/vJ2edMEafy4M8VBXsb9KoblxeL4zl8vp9SFVyRA14/0b2b0fZxsMAmE5fFjwZ88pxllRR9P0uNM1i65Yf1YOyH4QxWNJzEMkkuCqqceSX4622UvHbfiJv64lYKhE+YQNRo7tT+tMeAMJ7tcXv9iCPCSdqdHcKP9mMx2jB53Ah1WqQ1+J3+7njyHj7OyQKOaVbTxDRpQXmi8VE9myN3+2lYl+G4GFwVf/K1+3CZ3NgPpGFNEyDRCkHP/hswvxHju6Jp9oCfjAev4RUq0YRoBt/dx+KfxV0JqxLKjkrNgKQs2Ij8igtiphwqo9dxFNtBcB4PAtZmCbIw+J1e4ge1Z3in/bgqjRR/MNuxHIZkpC64WFVhzIJ69Qcj9lOWNcWWC4WEdFLGJdLb8JRInyUsZ28iESrIfxfAzD+cQCRVIIjMw9JmAZJWAjK1k2xnrmE3+HCdjwTv9tLxH3Cxt2aVYw1WwhpDevcvE4fY/5BH0USCRH90ijffBRFvA57YUWDfTQdz0IWHY7P4aRi4yHw+hDJJEh1oUjDNThLDVQfOo/HaEGiVgplgOJ1u1HE66g6eJ7o0T0o/GobMXf0Cng3+fDaXWg7pGAvqETbsTl+t5fy3/YTNbo7UaN74Co1IAlVYzqehSREhV8E9suleExWrJn5eKqtRI3ujqfKAj4f6hYJqJrGUvbTbqp2n0HbtRVSrYaYe/pR9tNuqg+dp/rgOURicR051LSIp+rgeXT925Hz0QZi7+hZZ56jR3cnf+2fSLVq7AWVdeRJolIglksp+Go7EpUc/b4M4u8RDrFclSaqT+WgSYnDdDrnCi91IZgz8ghpm4ztcin6HadJeHgwldtOEjW6B6bjWSgSdBR+vR2/yxNsC0DTKpGi73cCUPDVNiQaJQn/HojP66Pw62343V5Kv9+BPDYiOEaRREzkbT0pW78HsUqBNFTwspTHhGM+IfBWHhOOSCZBJJUE4750tWyHz+3B5/UF+JWAL1C/OqBfNbQkSjmVO04J3jMV1YSkNb0mD6/074ocStQKyrccI+Y2wSYmPjIU2+VS7HnleDLS8TkcyIeNEDookSBSKPBkZiKSSPDpK/FkZiCOi8dbXIRIrcZz/hzWzTvRDOyN41g6mmH9hPEYjDgzLoLHi7xFM8wbBC871/lLiMRilEnRiCRiJGoFztKqRvFDEqJCmRhF5qufAVD0wy4iB3cKzqemVRPM6YIHXMHJSyhD1YRGh5N7JBNbtfDhq0nnFpRmFlBVUI7X7SXv+EWa9WxdR4+jR/fA53RR9ut+TMezgnZW27UF9stlyCO12C6XUvrTHiKHd8X0xx5ChvchZtYzVCz+DPx+vFUmEInxGk34qs3g9gTL1UbU6B6U/bQ7KMu1bXr1ofMoE6PwuTw48srxuz249u5AEt8ET4awfntOH0Xesx/Slm3xlRaBVbDTrr07kLXpgDcnS+Cv1YHf48VyRLi923riIlKtBllMBOEje6Jfv0sQAY0SPN7gniLpsRFc/uh3/C4Puv7tKPpO0JXidXuCMhU3pi+lvwlrwJkfdyORSYlumwyAWCJBqpQjkohxme2Yy4S5t+qrcVodVBdUUHD4ApW/7CFiVE/MJy4ij48EIGJUTyrW7yJiVE9KP/sDSZgGZ2EFkvAQQvu2p/BboS9+txePyUZk/3aUBuTJWGttrjp0nuKf9xE7ujtVx7NQBNqPGt0D/d/HiRzRlfzlvyGWS3EU6TGfuIT55CXKf9tPxKCO2LKKUAQ+vKhbJmA6nYO2awusmQVIlApkEaGU/3YARbwOj/HKB9ao0d0pCazjCQ8MxGO0gUiEtmMKLr0Za1YxtuwSSn89gL2ggujRPTDsPoM/oAfSUDXO0iq0XVtgOZ+P3wdiqRh7TmmDtEp/2oMtq4jyDYcQSSXIdKFou7bArTdjyyrGnl1C2a8HcBRUEDW6B4mPjaB4+a/4XR6B199tE+ZMpcDv8SKLicDvdCFRK7CdyyViVE8q1+3Ea7KhP3EJiUKGtIF9W2z/dijCQ8j9aS+56/YQ3q4pMq0aiUaBLLBmSjVKXEYL0f3SKNokzFn+ur0kBPZuqU+Nomx3OvYiPZUnspGqlahiwrGXG4Neex6rg6qMfGK6t8QT2KtUnshGHqZBJBFjOpUT9ECDuvamtvxG9E0jf+1fwnpZVIFGG4IuRtgvnz18FrPxygfIVp1ase3n7QBknsxEow1BcgNajbX1mlaC40P06O54TDaKf9pD9fFLiKUS5BGhyKO0iCQSJAH9kqjlaFITgjpQuG4PcYEx1g4+rokY6965A2Ha0HrzJ5Jr8DnMdfh5o3194pCOZAf2z4W7ziCWSpAoZPXq6DPyiO3WEndgvspPZKPQalDHhJP81GjKNh0Jrs3Xmq/a/Lh08iISqYRQXSjayDAkEglypRyxRIxcJSchtQkqrYbv5n+J3+dHrdUQHhNB1bEs3IE9adXxS8jCNBQH5NDv9uL3CPNVdeIS6uRoKvak46qsG9pfs88GQXbjR3UjP/B+4a62Iau1r6mN8N6trzmu4oC9+N8On9//f/1//6/h1qHkLQTRpk0b5s2bx6JFi+jbty8bNmwAYMOGDYwfP57Fixczd+5c5HI5Y8eOpW3btixevJg777yzwfbGjBnDpk2b8Pnq5qJYvnw5jzzyCEuWLCE5OZn169fTu3dvUlNTefnll1m8eDFyuZzRo0czf/58li5disvl4vjx48E2HA4H77zzDuPHj2flypX1aH/++efceeedzJ8/P3io2RD2799Pv3796NmzJ8ePHw96dn7++eekpaWxePFiFi5cSFJSEmPHjiUuLo7Fixczbty4Ou307duXgweFUJ+qqiqqqqpo3rx58PfWrVvTvXt3xo0bx+LFi4mLi0OtVpObmwvAzp07rxvaDtChQwfOnz+Pz+fjwIED9O3bN/jb4cOHyc3NZfHixbz++ut8/fXXVFVVceTIEYqLi1m6dCnPPvts0NOyNu6///4g768e1y+//EL79u2ZP38+b775Jt988w0Oh4OtW7cil8tZsmQJ9957Lzk5Odftew3cpXpkcZE3LCeLjcRdcuUA0F5lIS6tKYWnshssL5ZK6HhvfzxON6ZiPaGxEaSM7k7VxUKkquvnbFLHhGMp1gf/lsiljPx5NsO+nkZYq8Rr14uLwFarnttsRxZaP8eLOi4Ca61y1hID6ri6h6utnhyFx+oIbuTtJQZUgTIXP9+KtmUiY04u57YdCzBll1xpz+9HGR3GsJ9m0uKRIaiuplVsQHRVLiOZLhS3yRakJRKLQXwlgY6j2FDvoEoeH4mz1ECXbYvpfXYtHpMNZ1FgfsRi4h8bSfLk+6nacwbTCeEjgSJeh6OokvDebXFVVGPPL0cRrws+r4GzRI8iXnhZihvZFUdJFY7SKvw+4ZBKFR+BLb8cVbzAD6fehDopmiHb59Puu9moWzcR+lesB7GYLtsWo2wai/nsZcwns4LPYh8cTPXRC8IzwFFiQBmvI6J3G1wVRmyXS5HpQoXw34LKIC/wgzK+rhdd8lOj8daaL0exAVmYGkfRFd57zHak2rp8lOlC8ZiFfJHKOB32/PJg22K5FLHsSv4+d2kliiax2DNzKV/zK+0OfYo8KVYIUbPYUDSNQxIeikgpRySVoExJqENLJJXgsdTvo/2qPspq9dFZWkXBl38jC9Mw8OQK8Pkwn829Zh/9Hi+SUDXWc3kUrNyIKjkGZWIUfo+PqoCHsjRMg9/nq9MPv8tD9OjuKOIj0KQmoEyMRBGnw2OyoYzXoYjT4SyrQhHQAWexAUVcJIp4Hfkf/07qG+PofWIlsohQTEcv4CzWo06NBz9ItGqaPHsnSS8KofbWzAJCOqbgLNITfVcfFImROEv0KJNicNbihd/jDcohgCWzkLj7++Mx2Yi7vQfKxMg686yM1+Eo0gflqOZfZ2kVlXvTEUklDDm5ArfJhn7vWeS6kDrzIw1R4TFZg387CiuJ6NUadYsEnGVVRA3vgjw6DPvlkiAfAHQDO9Bryzt0//UNtJ2bCzJlsRM9spug6yKQaTVoWiSC3x+USWeJAZ/TjTxeh6vUQMHKjcTeN4AW85/Ca7KBH5xlBuQBHjhL9HT85S0GZ6xBvzud6hOXBFq1bIdUowy+0CvjdTjKqoKyUsMPn8uD22hhwNGPGHRmFa7KaiGM/gY8rC2HHpONss1Hgm0rEyOx17IhfmMV0vgm+PSV2Nf/gO7rdei+/wWf1Yr7xDGUo+/AezkHX0U53tzLyDp0wmu2IE0QwrOlcdFcDXGIGk+p4GXuLdfjLiyl99/zGXRmFR6TDf3uM43ih7ZDM3weD2nLnqX3tvkkPzUaZcKVNVEZr8NjvpKb0FRqQHvVeqGNjaA6YOfFUgmxrZpgr7bWKaNIjCSkTTLlgZfUGjurjNPhKNYH/3UW61HEReAprUTdLQ1PmR5n5pV0GrLYSHyWK/3xlFYii43E7/fT8cfX6LZ1IdrureroUm2bDiCPCcfvuXLY4dNX4LOakfUUDoPlfYcgjopB1nsAklZtCXl9AdaPFuLTVyCOjLrSTpMYpNHhmA5mBJ+5SvTI4nTI4nS4igWZ0N3dH2dxJbKaQ7jUeCJ6taH31neRqJWEdmgmzEmxITg/sohQLFlFV9q1OYhpk4SlrIojazbzwsEPmHB0OU6zjdy9ZxFLJbQY3hX9xaI6fZHH64h5eDjGnSeFPgf6VfOvq1iPPE6Hp9qCz2Kn4wfP02/bfDosewZlYuR112Z7sQFFnI6ksUMw7BDaV8TriL6rD9lzvwGfEErvrWVXnMUG1C0TCWmfElybpSEqdAPa027VJJTJMbgqjCjidQFZqLvWKQI6Gj2qG85SA7a8UkRSMYqYCLxWh7DuQmD9FdWxVQCh7ZtSte+sYNOL9ThL9EjDNHhtjmvSCsqJ0408UosyTofH6sDRAC11ajyhvdrSbtMCdHf2QawW9M+akSt8aEqMIrRnW0RSCUmzxxH5r35E3jMAsUqI3HCb7aQ+MpRR2+fTY9nTyMLUyHUhuKqtqGKFPZ4tsGezlxgo23mG0JYJ3H76Y4bvXMi5hT/hrrbW2rvpUQb2Kqo4Hfj9DPjlNe7Y8jZ+r7fe3k/TJApd+6bCB5RaOmJrYJ94tb2pLb/Kq3hXWVJJZFwUDSGtW1v+M/U/PPvmM8jksgbL/p+09TV1JCp5sI+OEgNuowWxRELOyk0MPbGcYWdW4nO4cOlNtcaor7P/EsnVSMObINHG4bXUjwIKlpNIwHfF0aEhfl4NVWx4nT29tcTQoKMBgCYuoo5Ns5YY0LVLJua2HhR8KXzMkoQorztftflhKNVjMVqQSMRsWvMbyw9+wsqjn2Mz24hqEk3G/jMYy6uCZXWxdXUnZXzddwhJiBJpiCDjyrgIRDIpFXvO1qkjD+x3+3w7ncF/zSOydxthj1hsAEDXrSWquAh6rp2IpnWttGNikKqV9NryDonjhl1XDm/hFm4Gtw4lbyEIg8HAvHnzmDJlChs2bAh6/rVp04avvvqKzZs3Y7VakUj+WeL7mJgYWrRoUSfM22azYbVaSUtLA2DQoEHXDJs+e/Yss2bNYsqUKZw9e7ZO6HNNLsu0tLRgm7WRnp7O2rVrmTZtGgsXLsRms2G31708wuPxcPLkSXr06IFaraZly5acOXMmSHvkyJEAiMVi1OrrJxSufSh58OBBevfufUP+DB06lJ07d+Lz+Th48GCD+TlrQywW06ZNGw4cOIDL5SImJib4W2ZmJv369UMsFhMeHk5aWhrZ2dmcP38++Fyn09G+ffsb9qs2zpw5w++//860adOYM2cOLpeLyspKzp07x8CBAwFo2rQpTZs2/cdt/qO7tWolmZapFcS0SeLgJ3/gsjR8Acjt7zxB3uFMHIEXs1FvjuPQuz8ITns3Iie6QsyQnkv50Sz2vvAxmZ9vZchnk/9RvStogFhD5WrxIKZvGs3u64ez6qrw70CR+MEdqcrI47cuL/HniFmEt2mCNLCh/utfc6k8mcPR176i9ePDUUTUPfhouN83LtLgEHx+Tg6fxuEuzyJWyYVckQA+H3kLvqfsh52EdmmBpk1NeL5AKOaefpT9ur/WuBvmh0Qlp9WkMZxf9FPdIgH+1ciNraCS/B/3sHPYTIrXbibt8xlXWOzzcXL4NKqPZKJp1QR1m6TgM+O+dNQtA8+CZP0k3NMv6CXZ4JRSV2Yj+qURd19/XNcJ179S8aq/RfX/v44+NFBerFERNqIX5/o9g/XoOcRKORKthqrfdtPi27do8fWcOgekN4va5KVhGqKGdsJeWMnuTs8jVshQJUVfs481/JKEKIka3YPqoxexnM1FrJQRe9+AuoVqwVGiJ+mJkYT3aotEJcfn8tSd5wbq+BFkJ+q2nlx64wsOdX0eW04J0XcJXlsiiYTQzql4jBYqNh0i6vZehA9oz4VJK1AmxdD6veeQhCiDXobXEMMgzk5aReLYISgTIpGEqIQ+XpOH/uC/0jAN2vbN8Fod7Oj0PBK1Am2nlBvaIa/dSfGPu0l55T4ih3TGnJHXgDyIkIYoOXzba1yc+y2dPpkEIvCa7ThLDPTa+i6pU+/Ha3dCg4np/eAPzPPoHhj3Z3Du8UWI1Yorh0i1aGa+8AF7Or9AWNdUQto0qc8zkaheH2vLit/vR6pVI1Er2NtjArs7PY9EpRA8L2/Aw9pyKFEriL29x3XXDr/fjygkBHmf/hgeewjD2HsRKZWoH38Kxag7cO4QXhS9BXnY1n1H+JMPoh7cG9eFHGhId2rJoFgbgiQijJPjFgX7E39f/0bxQySTIpbLKPzybw4Nn4nX7kIWWd/Tp24bV5O5Qvjut5+gIrsYU2nd1DfymHDMmfl4jLX2RrV16yodE8mkKNu3pPKDq3JUX2P9yn94KsdHzODM2Hkok6LRtGt6dZHrwnP6OMrb70G7dA2oVPjdbjxZmbgO7Mby7mxUjwRSyATaEauVpK6ZgeNiAX6786r+XOmnSCYlbGRPPJXGK3WlEqThGo4/PB93lVnQm2A/ry9TCq2aliO7srL/ZJb3nIBMpaDdPf0Y+c7j6LOKsF7leSSP1RHz8DDy530lPGiI334/IkSoWiSS9+Xf7B8+E4/NSbOnb7s+0wBlfARJY4eQ/fY3AMiiw/AYLVjOXPkwXHtEYoUM3dAuXHr9c7yB/ZOjqJKzz7zHpbnf4LO7UKfEByfM38AiJFLISJl0D9kL110hIOKGe4mmk+7B7wfDrtPXsel1aTVYRiS6Ji2RVII0LISMO1/FkVVI4rSHAKj4YTs+l5vUD18m/sV7QCymescJzEcy8TlcJLwkpNOwlxjY9/hS/ho+C0e5kc5vPnJFv+pOGQC6bi0wns1jc6cX2T5sJu1eewiR+KrO1RQWiwhNjefAo4vZNnYhIUnRqBOuHCZJ1QoGfzKRo29+g99X3wbVk80GVfH68ns1Pl/wOWcOpfPB9A8IDQvlwecf+Ge0GmnrpXU+1NcfgESjJHZ0d3b2eJntnV5ArFYg1dT9mFuHjsuGx1iI11SGWH29Q8YGZOlGRqlBW/fPy3Z85jay3vkOfDWVbtSHq+UGlBol3Uf25OX+z/JCzycJCQ8lukkMh7ccuKqdK/8f1S+NpPv61dmTimr1vf3b/8F6uQy/r/4c20sM7Bo5mwOPLCT5wQHByCrjmVz+6v4yVSezKfrtEJ2/uJKq7OQji3AU6zkxdgHJT4wkvGvqP3uvu4VbuAFuXXRzC0F89tln3HnnnXTv3p2MjAx++klIej5mzBi6du3KiRMnmD17Nq+//vo/bvOee+5h2bJltG3b9qb64nK5WLt2LfPnzycqKop169ZdN0RYdNUC4ff7mTdvHnL5tb3kTp06hc1mY+pUIcG20+lELpfTtWvXm+orCPklQ0NDycvL48CBAzzzzDM3rNOrVy/Wr19P+/btSUlJITT0+i8mIBx+LlmyhAceeOAf9+1q3twM/H4/U6ZMISEh4caFrwG9Xs/ixYsBmBTXFk+ZocFyqo4tUbVrTviYwdjPZCGLjwKphAdXTcLjdJP+24EG6z302VSSe7TGWFhB8ekctAmRxHdMIenjl9DEReB1e4jtkorP6yP3L8Hbtt1jw2n78BDUsRGUHLlASMBTxW2xo4oNx15mxJCeS693H0cRERI8MGz92HBUsRGMXD+byuOXUNfycJGFqnAHvODaPDacVo8I4bSVp3LQ1CqniddhKzMCEN42iZ5LnmL3o4sYsUHIkSd4B+qwB0LEUv49EHN2CaP/FnIvuaptRHZuTsnudOxlRsLbNKHH3HEoIkKwFFaiSYik5vuxJkFX77DKrTcj06qDtPw+X61NFCgTdMGXlxo4i/UoAmPwmmzg9aFIuuJdJI+PxJFfjqvUgG5IZ6yZBQFvtGhi7uhJwadbCOvZhrYfvYTp2EWUiVE4SwQ5UMRH4iytQtM0Fk1yNEN3CKkDRFIxg7fO4/Srn6FOjsFRKvBMHhGCLRBuU7X9JKIFEtwGc7B/APLocAxbj9F0+kMok4XDe/OpbKRmOxFDulB2vgRlvA5XRTVxd/Qg99M/6b89QFcsRpUURdWRCygTdCAiGKoZkpZMu2XPcuLhBfTc9BZJ40eROHYIErVC8PJLvNIHaagq6BVZm/fSUBVeqwNHiQFVckywbZ/LU8dTQhYXhfX0RbSDuuAqKCP8zv5ourXBYzDhtdhwnM+lZKFwgNDh9DfYL+TVoeX3eJGGKEkeP4omtfqoSozEeI0+Rg5sjzWnFE1LwcuucscpmowbLhyQBfqoTIqm9/YFiBEOAr1mGxFDOuPILyesZxuQiCn7aTfaHq0p+3kvHqOQY7JG3pQJOuz5FZx86F3aLn4a66ViQtKSBQ8arRDqJ5ZLUcRGoA+kZ1AkCN59YpmU2PsHcu6pZQCIZVLkcREoEiKp2nMG84lLhPVqg7OoEldpFaEdmlOw9yyVfxzGeCADdYtExEo5YT3bULHxIIpa8yWSSnCVXrFNtkvFHL/3bQafW4NIKoSXdf/5teA8O0oMKBMjg559Nf9GDWyPLbcMTbM48Psp++MIKS/ejeuqjw4eix2p9srtxYr4SIq++BuJSkHiuOHE3N4D2+UyVCnxWAIXWoiAskAYvOlkdvAlQ6pVc/Gtb/B7fYR1b0nX717FfDaPuHv7B2VSEa9DrJDjKjUQPrADjvxyVKnxtP7wJeFg0+ZEodUEeaCIj8RVasBjsmHYf47IIZ3JW7kJeXQYfXYswO8XvDs9gfQYjhID2g4pQXmu4UdEr9YgEhE3pi+JY4egiAkX5OA6PLxaDsv+OELM6O7Bth1FetRNr3yUE4VH4C3dh6xLd3ylJfirhYMiz8VMVA+MxTjhGcTaMBSDhLxXzr824xYL9kukUeEtE+yJ9qG7CL3vdiRREXiKy5DGReMEVL27gFiM9UIRfo+Xsj+OEN6jFSU/77tpfjhLDODzXwndP5lN3N296R2wP6ZT2cjCrnxc0sbpguHCNaguNRCWEMnQifeiidSSeziz3gGPLExD9ZErkRE1dlYkl6JMiMRRokeZEIkiIWB/W6cgUilJ2fCxIFNxUTT79UNK53yMOOTKwYI0Lgp3uQFPuQHQ4K40Yc8pIax7K4oDF9HVyE4NXOXGOgfR4shovPm5WH8WbtMVJzRB3r0Pfn0FkqgYPOfOII5LRJKQhM9QCRIJqWtmYPh1N8rUROQJgldX9GO3EdKjDSnvT8RyPBN5QhTSiFBs6TkomkTjDuw1HMV6yv84iltvRqyQ4XF5kEWG0vTp0aiaCPbMbbQQUitntVytpOJCIc36t8dYUIE9kH/34p/H6PbESCylVRz4eAP9J94TrKPplEpon3Zk3PUqnioLsY+PJqRrS1p8NAnjntPIE6KQJ0TiKqtCGhGKq6yK6oD3YunGw6ROuPu6a3NY5+bo+rTl4O1v4A/YE5FEQnjfNHof/Vj4YKVREtatlfCbVELSi3djPnmJys1HqDkEseeWoYyPxF5QjsdsQ9MyEWdpFbrBnXBddbjtLNGj7ZiCKjmG3jsWCR8vRCJazHoYZ6kBf4Kwv1AkRILPH5T3uAcHETWiG/ptJ1AmRmEvKEeREIkiPhJPtRWJWtkgLWViJDXHvGKFDLfejMdsQ6pWBj2Ka9NyFusxbBZsou1CAYqUeKQ6LR6DCZ/Dxfn73iDqwSGE9koj+qFhmI+cx1VqQNNJyJGriNJiK6kCv5/sb3YyfOMcIjqkoEmKpuLgedSBi7bsZVVomkQRO6gD55cK+fWsuWVYc8sJ79AsOGepT92Gukk0Q7e9i7OyGnuRHq/NidPpxuf2otSFBufm9j/mIteq6Dj5HvSnchB3vhJdpY7XYS8zUvsNxq03I60lH7Xl13Qqu87+Iyo+CkPZFY+1YfcNI6FpAu989TYXT18kIiaCreu2cv+z99UrW0OrsbbeYxQ8R6tPZKHtkkrv7QtQJkRiPpcX7KMyXodIIkHdPBZ7fjmuwEVDJb8eJKpfu1r7hcggndrwexyIJDIQXfGtEiu1iJWhgd+dIJYCzjr8vBqtHxtOy0eGoIqNoOzwhTp7ek28jsqMK/uqdo8Np00gv2XF6RxEteZLE69DopARtUrIQS6LDCV6eGfEClmdvY9IIq7PjzOgi4tEIhUT2yyB8oJyet/Zj6EPjSQiTodMLmPyyhk4bU7kKgVteqZRVS7YNm3bJDovfZqDYxcyaOu7DN4+H/x+bIV6PFZh7OGdUlDF6+j5+SvIwzXEDuuM3+Oj5M9jSDUqmj85kqZjB6OMDsPn9qBK0GEIrB3KeB1FGw/T8tnbhSgrgxlLZgFSrRp3lYXyzUcJ75N2ZW0OrOn//4D6H1Vu4b+KW56StxCEzWYL3ny9e/eViy5KS0tJTk5mzJgxNG/enKKiIlQqVT3Pw4aQmJhIYmJiMPRarVYTEhIS9I7cs2dP8MBSqVQG23S73YCQm9LhcHD48OE67dbkTMzMzEStVtfzZOzYsSN//vln8O+aMOna2LdvH88++ywff/wxH3/8McuXL+fMmTM4nU46dOgQvNTG5/Nhs9luOOa+ffvy+++/Y7PZSE5Orvf71fXlcjmdOnXi008/ZciQIddstzbatm3LmDFj6NevX73nBw8exOfzYTKZOH/+PC1atKBt27YcOHAAn89HVVUVGRkZ12i5YXTq1IktW7YEv4JdviyEdaWlpQU9YPPz88nLy7tmG5GRkSxYsIAFCxYQdtdATNuONFjOfiaLyrW/c+mOiZi2HiLi3qE0Wfgy9morxoIKLOXGenW6PDQYVbiGZd1fYM1ts7iw9Rid7hvAR/0n8/eLy6nMyCPnjyPsnf1F8EASIOPLbawfPRtbWRX5O07RKnBbacLQTrhNNuzlRiI7N0ckFtXxYLzw5TbsZVVsvX8e+X8dJ/V+oV5011S8TjfuwC2DmV9uY8PI2WwYObtOuciOKbgC7asTI+n/6SQOvbwSc04pZfvPkXSnkCc05YGBFAb6ayvS47bY+XPELHY9vACxXEps37ZIVApi+6VhLaxky+1vYskvp2jbKVICtKK6puIy2Rr8Am/Yf47Yu4TcntpOzcHvR5UcjUgmIW5MX6yXSuqUrz54jtiahOp90kAs5FUL6dgcaWQo0WP6UbXrFOEDOmK7JISzVf51jKRn7sCaVUzV3rNYz+VxZNAUKrYcIe4BwctWrJTjNdtwlRsxZRawpf3zbO0xka09JuK1u7jw3q+U7zxDaKsEDEcyEckkJN3fn9KtAm9CurQAkYiKDQeIe2Q4Eq2a0K4t8VochHZtReWmg5y5901ODp9G1fYThA/ogP1SEeHdWuAx2whpk4Qlq5js938LXnpTfSqH5i8INxo2f+EuXHozznIjysRIOn/2CukvfowtpwTD/nO49SYODXsVw96zVPx1nITAuMK6tcDndNc73AUwHstCGqrCdDKbkFaJGA8L45JHaoMhMOourfCarRg37EXduRXqrq2xX8jDfj4X8/4zWA5nEPmwkENPO6InYpUC/bd/1qNVfToHl97EgWGvot97lrIb9NFRpCe8awuqDmUSe1cvVEnRSLXqOn30OVwcGvYqF6evwVVZjVilQNulBeF92+H3+/AYLYR2SsWWdcWz3WtzEn2X4D2e8OAgDPuEMKKKrcdp+vydFH75N4jEiCUSxEoZ5rO5qJKiMJ3JRiSTEDOmH5V/HaPyr2P4/X7C+6ah7dYSv9+PPasYVfN4rFlFqFokINGq0f99gvC+aVgvFiKL0lL51zFiHxyEMjmGgtWbsJzLo+zX/cQ+MEiQo/bN8Pt8uGrZGHngZnbDgXNE9GnL+Vmf15nnir+Okzx+NB6zDVVSFB6zDWe5EXuRHnVyDD6Ph+THRxA5qAPq5GhKfq/7UcVyqVjQPUDbrSUes6Cr2e98h6faisfioPDzv4ga3oXKv46h7dYSl96ENuCRpm4ej1gmxa03U3UoU/DcA1Im3oNbb6ZswyHEUglNxg0X9PrhobjKjbjKjTgLKwnt1pLC1ZuwZRVSfSAD26VCJGo5rnIjEUM647U5cJUbEStlRA7sgPVSsaDXO05z+cPfOTTsVURSCWKpsI20ZpcgVgn1wwL65So34ijS43d58JhtHBr2Kh6TDXP65WvysKZObTmMHNAeeXQYFX8eA6Do+52om8ehSo5G2q4DYqUS145t+MrLkLZNA4UCcXQMqgfH4vjzD3xFhXguZCJJbII4Ng6RLgrNbYNwnM1EM7w/li1CXj/TDxspeuB5zOv+wHUpl9C7BR0TaTSIZNJgWHXkgPbBUN+b5Yerohq30ULSU6MBSHxkCNXHszg07FUODXuV8i3HCA3McVKXFjjNdswVV+QShPzJCe2a0WZ4V9a/soIOd/Um8+8r65skVIUsIlRIaVBLvlzlRswns1E3j8OlN6FuHk/cAwPRbz+JulcH8h6YTPbQJ8ge+gSe0kpy73kZ697jSMJDEYeFgEyK9o6BWPefQBzwZhKrFYhVClQtEuvRCsr6uTzEchnK5BhEMinyAUNxnw9cuCASoXrwPzgP7sGTlYk4vgnS7n0QSaXIevbFfWQ/mgkzcFwqpOyTDRi3HiHy/sEA2NKzsZ/PJWPYyxj/PEzk/YPR/WsA1lMX8ZqtuAPhjuVbjqHr306Y49M5wgu13oxEoyTrne84NOxVSn87ELy8qOO/B+F1e6g4n4+pWE9ClxZIlcLxUOdHhqKOCGXDhI8pOZWNLiWOsKRowpNjiB03itzXPsWRI6yfZV/8SfbEj7BnFVL15xHinrwDr8mGokk0niozzsJyNIE5ihrQHsvFIvT7zxEXWJvDa63NqqYxJP9nOBmzvsCac2V9vrzgB0wnLnGox4vkLv0Jr9mO1+5EmRxD6w9eQBoeEvSqrIHxUCZxDwzEfDKb0HbN8DqcuKvMxIzpS+Vfx+qUrfzrGLp+7djd7hnSn/sQ89lcnMV6Dg2djjRMg6ZVIqrmccTd0xdVUjQVfx0jckgnmr70L878ZyEVfxwO0gppkyzcPm51oGoe1yCtmr2BtltL/B4vboMZ88ls5FHaIK3Ye/qiTIqm8q9jVGw5irZ/B0HnzlxCGqrGYzAR2icNr8WOu7wK65lsvBYbF59cQNWfR4i6dyD2rAIiu7bA63DhCMhqk9u7U3Eok60jZlG05RhOg4VmDwyg2YMDqc7Ix222Y7lcRswAIeJIEaUlNDWeykOZJN4pzJlUoyBj3vfsGD6LvO93E9U3DZFETEzvNohlEiqOC4fQfZc+RfGedNZ3e5lNgX2iNBB6HtU1NbgPvRq192615bd8y7Hg2h6TGI3NbMVQfuUwb/vP2ynOK+a1/7zOgb8OMvy+YfQd1Rez0VyvbHA+Gmnr4+4T3k/i/tUXw+50Dg17lbMTViANUZPwwEDCurXA7/XiNpqxnMsnvGtLxIE0S1ED2mPJKg7qQJMHB1L2Z8C2iWv5UUnkgKhORIDPYQpehONzWoMHlNfj54Uvt7Fp5GzsZVUU7TgV3KvHdE3FZbbhrpWTPuPLbfw8ajY/j5pN7p/HkQXmq6bsd70nsbfHBPb2mEDZxsOcn/EZlTvPBOcr4cGBFKz9qx4/WnRphdfrxVxlJj8zl5ZdWrF73XZm3j6Z0zuPs/OHv8lJv8TL/Z/B7XSRm5GDsbwKVWIkPT6bzPGXVmDNKaV852myPtzAruGzEEnFiALzdfy55VSfzePvbhMo3nSY069+Tsmfx5CoFegPZ+LUm9lz91v4PF70hzNJfnAAiugwIrq2wGO2o0qMBLEIt8GMRK1AolFi2H+O+Pv6Ezm4I+qmMcG1ufY++BZu4WYh8t/yuf3/S/z73/8mIuKK6/udd95JbGwsX375JTqdjpYtW5Kdnc2cOXP47LPPyMjIQCwWk5iYyIsvvohIJOLdd9/FbDYzaNCgOnkly8vLWbhwIUuXLgWEA8EZM2bw/PPPM3jwYHJzc/nkk09wOp3ExMTwwgsvEBISwqFDh/j++++Ry+XMmzePX375hf379xMTE0NkZCRRUVE8+OCDzJkzh1atWnHu3DnsdjvPP/88LVq0YNeuXWRnZzN+/HhMJhNr166lqKgIr9dL27Zt63gvOp1OnnvuOT7++OM6B5pLliyhb9++pKWlsWbNGsrKyhCLxTz99NO0atWKDz74gPz8fDp37syoUaPqjNNoNPLcc89x3333BT0Za/cpMzOT1atXI5PJeOWVV4iLi+PixYssXbqUlStXIm7gQpIazJkzh3HjxpGamlrn+bhx4/j666/x+/188803nDp1CoD77ruPvn374vf7+eyzzzh79izx8cLmd+DAgfTu3btOm7X/PyMjg40bN/Lqq6/icrn44osvgrkoo6Ojg89XrFhBYWEhzZo1o7S0lCeeeKJe/65G6ZKvqfh4HbqxwguZ4bs/kUaF02LDe4I3ht+Hz+rg4sgXaLJ4EmGj++J2uKgu0uNxuNix+Ed6PDaSjdM/wVJu5LXsrzAWVeKqOQz88yia6DBSB3XEb3exa8oa2j8+grxtJ2nz70Hsmv4ptjIj7Z8YSefn70QdHYZdb8JZbUOikCJTyPE6XLhtDrwON36fn93PfIC9zEibJ0fS7oU7UUWH4ag0UbTjNF6XmybDOqOOi8Dr8gibaJsT48Ui9k1ejb3MSNsnR9L11QeRqhX4PT4Ktp9i5/j3GLB4PCkPDMCUUyrkphGL8DncyMM1VJ3N4+CEFfhcHlSx4fR6/zkhSbcIMpZvIqp7C5oM74IySou1SI/P4yX31wNE92iFo9JETK/WSAKX3CgiQnBVVuP3+jh02+s4y6pQNY2h0+qXkYWHYE7PpWj9Xtq8+ShiuRRpmEaIlpJK8DndHO3+PIqkGDqsfxNpqAp8fsrW7UT/1zFaLHgGeUw4nmoLboMZR34ZFX+fovgrIVSy1773kOlCcZUbOT9xBeaAd1Dvgx+gSo4BiRhXZTU5737Phe/30vvb6Zx6ZQ2OMiOjTnyEs9KENFSFo9yIMjockViE6WIRmqYxyEJV4PZw4cUPMR+7QOtVk4m6rSf4/ThLDZSv20XllqO0/vAlIdeeWITP5kSqC8Vjd3Fm4iqaPjkK4/EsYkZ1I/2VNUHe9P1jLrLwELx2F0cfno/xWBYdlz1DwoMDsWaXBOfL73QjCw/BlJ5L+ovLaf3WOKJHdEURF4EvIA9eqwPLxSIyXl5Jq7ceRTegPXKdVshdmVcOIsE7s+j7nShiI4j7Vx9wu8l56l3sZy7R5O1nifjXQMQqBa6SSmwnMsmfvpy0/Z8gjdCCz0fh22vRf/0nZU4Vfba+iyI2HHlEKG6LHbFMiktvwpyey+kXl9PmrXHEXKePTf4zjPj7+qOIi8Dv9WE+l4c8KqxeH30uDxmPLSTuoSHE3j8QiUaB3+vHWVxJ9dGLyCJD8TndaLu2RKYLBT94qq1UHTyP8fhFmvxnOABeqwOpVo3X7qLomx0kPTkSkUSM8fAFwrq3RBauofroRTIeWwRAu8+mEjm8q3AgmVtK5oSPkUeHkbZmMhKVQpgXjxdbdjHFa/9EpJCR+MQoZFHC5UjOYj0XJn6M+XQOLeePJ/bBQYgVchD5cZdXc2nxemLu6En18Szi7x8Q8JKU4bU568xz1NDOSLVqfA4X7morZyauouX0B0h/ZQ3J/xlG0qNDgwniLReL2D9iJk0eGowkVEWzp0YjDVUhlgteFLbsYs5NWEGruf9BFhGKSClDLJPic7kFz+bIUHx2F+enrKbJk6MJbd8MRUIk515ZTdnGw4T3bkO3H2chEotxV1s5cteb2C+XEjWsMx1WThC8ZKssnB03n9BOgo2Wx0YQfXdfZFFaRDIpzsIKbBcLCenYHHx+/D6fELIuFiOSSTl2z9ygfnQM2A5Tei7uKjORgzritTuxXixC26k5XrsTj9nOmafex1lWRet3HqPJuGHCR54yI/sHT6PV7Ifr8TBj4ipSpz/AuVfW1JND/a4znHn+o2D4feevpxE1pBMi/Dj+/APr8vdQ3nE38l59ESckIA6PQKRU4S3IC1yi5MX21WeEPDcBcUwMXrMNb6UB+5HTuC8XYP7pDySREST+uByxRo3f50ckleA1VOO323GcPoekU2f8Xh/SMA1H7noDR0Flo/gRNbwLHdcItxG79GYODp+Ju7IaeXQYvbe+G7z8wefz8dmj75J7OJMHP3yJdqN6IBKLsFRWExoTIeRq9fuxGy0c/mYbVr2J1i4fPqebyKGdcRvM6IZ2wmd3cW7iyqD9jRzWmVZvP4Y4RIlYJsVjsmH95S/0q34k/KHbhTLPPEDB02+Q9Pk8xGEhiOVy8PvRr/qR6l+3kfztQrw+MV6TjbJf96GIjUA3tLPwMSmgXwBtV00kvG87ZJHCIb/HaMHz5zr8djuq+x8VdHLHFvwWM/IhoxDJ5Igjo/CbTTi2/Ibn7Gm0C5bjKtHjMQiXR7hKKlG2SMLncJL7yofYzgi5ppsueJ6oh0fgyC7k8qQPsJ3JxuBW0vX7V/HYnIS0SMAPiCViRFJJUJ9rZKrPrkXCJR5eH1teXUtGIO3IM7uWCLbK5SaqZROqCytwBjzMKy4UkNA5FU1MOFKJGEdOMdIIIVfbqZ7CLbnN3n2a8MFdkGg1+BwuvNUWsicvx+/10nTxi6hTE6g6eoFTz32ELFxDl1ryVLR+L23ffBRFTDgiqRhrdolgI3w+DnV/AYCW88ejG9oZRCKcpQbyP/iVVoufESISyqtwl1cjjQil8s+jXJz1GWnLX0I3rAvSEKWwZzFa8bvcFH+/k5A2yeiGdUaiUeIqM3J58TpCOjQncmgnvAE56vjpZA6PmkVYl1TaLn0GeVQYXouDvFWbuPz+rwzKWINIIgnmjq6xoYjFKBIiEYlE+Lxe8AjeoGKVPEgrtENzou/shSwiJLBmWDCfzaPgk820qUUrf9Umct//lcQnRtLkwQGI1Ur8bg/OogrUbZri93gRKWX47S5cpXpKVm2gyfSHEcukwoG6CBxWF7ZiveAdF8jPvfvhhRgz8tAkR9Nn1QRCU+MQSyRYCyo4PGk1nhID3T54Dl33lthLDVx47zf0R7PouXoC8nANxrN5HHvx42C6j0Eb5xDRqTl+n4/ML//m+NzvienRitG/vYHxYhE+tweFLhSJQoYiXIPf58dtsbPt4YVYSwzcvXku8phwvDYnXoud42MX0v69Z+rsO/wuD/LoMPof/kBIh+L3Y6oy8+SA8dgsNr479g0isRhteKjguGAwIVfKkcpklBeVs+SVpVSWVPLFpo+uS6uxtt4X2J+3mf8E8fcPQKKUYS/Sc/LZj6g+nUPLaffT/Pk7cJToMZ7M4dL7v9J5+QtBuqcC/BydsxyxIhTw4/f78Vn1TJ39FkdPnsFoNBGpC+eF8eO4765RAIg1kYjlaowXSznwyhr0ZwSniqFfTeXgtE8b3Ne7TDYkciketwdFRAhShRy/z4dEIeOnkbMw5ZTS/smRdHr+TjSx4fh9flwWO3+MXUjlmcukuD10+XYGHouD8o2HMKVfrrM+1LY3NfxAKUNfXMlHLy0hJz2b+yc/xB1P/wt9iZ6cM5dYM2M5415/kk6DuhKdFMPrd08jJz2bBe9OJOnBAVgCe1KRRIzX4Rb2TGfzcBnMxAzqgNfu5OSk1RhPX6bLB8+iTUvm0KOLESvk9P5mGuomUYilEizZJewaNZv2bz1K4t29kYaosBdW4jJayHrja5pPvoecZT+TtvhpRDIpqqQovA4Xhr0Z9cYVNbQz6qsuzPzfhnaxvW5c6H8YGWWHb1zo/yLcOpS8hVv4H8SGDRuw2Ww89NBD/9Nd+W9BespdN13nV5+2UbRifDcftq5uXFo+GlNN0UjT621EUsgo77Xz4V0PGtHN13P7G+eAbxLdfDaRSP7Zre9Xw+y/eVr/nblOohU39kJvCGVO1Y0LNYDGzJgc740LNQB3I6jJGqVhjYOLf5Yz+Wo0RsMUjQz/aYwNUIoaN18Of+P48d+Frp1LblyoAZiKFTdd51K57saF/g9it+rmdWWovXHznBhmvnGhq1BarblxoQbQsXf5TdfJOX79SyquBYO74YsqrocTysZZ+8Fu240LXQWD9/oX8V0L6kbYX19jEkrTOHsjaaRt8zeCVojE3Shauf6bXy9ljdy3WSSN2xfFeW5+ZVkqr75xoQYwxRXWqHqNgbsR8zwyY16jaH3f6Y2brmNvZNarFPfNz9fnSseNCzWAh5zXv+ugITT2wEfdYI7q62Nk2Q+NpPb/BtrG9Pyf7sINcb684cjE/1txK3z7Fm7hfwiLFy9mz5493H777f/TXbmFW7iFW7iFW7iFW7iFW7iFW7iFW7iFW/hvxa2Lbm7hFv6HMG3atHrPFi9eTHl5XS+CRx55hM6dO/839eoWbuEWbuEWbuEWbuEWbuEWbuEWbuEWbuH/e9wK376FW7iF/zb8GXvzYepmcePCByWNMG2NdR23XCcf6LWgbuACmn8CUyPCgKI9jQvpkzUi2EPUyAARo/jmv5GF+RobQnzzsTny/8YQ4pRIY6PqXdA3Lrz0v3NsjeF9Y7+eNlYWG4PGhB3+d/bvfytc/40BP42dr8bYUYASqeym68R7GhfK2pgQ3cZyvs89xpuus+u3xoVvKxsRdlguuXm+A0Q2Mk1KY9DY8OjGoDG2rbFobFqQxsDaiJWlsbrcWMloDL3Gym+Mt3G2ozFojEyVShu3E3j49NybrrO13exG0WrMXsrQiL0vQEQj97+NQWPWvhFlP/5/0JP/e9Ampsf/dBduiMzyo//TXbgp3PKUvIVbuIX/MaiSo+m0eiKycA2m9FxcehNRQzqB14fP5UaTmkD6gnVcXLUZALFCxrA/3iIkJQ6RVIzlchl/j5hFpzceIfnevkjVCmyFenweD9qWiWxq9yxeu4uBv72BVKNEkxSN1+GifE86Tr2Z2CEdQSRCEaXFmluGCCjefJQLy34FoPW0+2n1wh0gEWO+UMTu21+n/ZuPkHBHT5Qx4Vgul+JzuMjdcoz0934DoPeyp0ka2QWJSoGtpArD2VycehMJgzvhdbmxV5pQRoTgd7o5MXk1pkzhluK20+6n5Qt3IArQ2nn76/jdXqL6tqXPF1PwuT1IQ1S4TFb+fnQJHruTwStfCvIyJDmG4j3p6NKaok2J5fv2z+GsstBz7jhSRnVDpgtFJBVz8d0fyVn5R7156PvHXOQRIXhtTg7/ez7VJ7OJHt2NFjMexO/z4/d4ubx8A23ffQJZoNzxf7+L6WQ26hYJtP/gObQdUrg0/wfK/jhMx9UTkYWHgESMVKPEVWni4KCptJ73OFHDuuC1O8l4eSUJDw0ialgXpBEh+P1+HGVGtg55Ndi3tCn3kvqfYcgjQoSLJ2xOdj0wj6qTOTR74U7iArcOi6USNC0TMZ3NRRqqwhxIKt5qzqPEjO6BPDD+rHd/5FKt8Xd8/1liRnVFplWDnzrjjx3djVYzHsTv8yHyeLm8/HeavXBXnXEhFuOptiINEy5r8VRbyXh5Jeb0yygSImm//EUU8ZEo4yPwWp0Y9p/l7IvLiR7dg9Sp96Np3QRnsQF3tYXCr7eTPH40Mjn4TBak8TF4DUYK/vUsALKUJBLXzkcSG4W3Qo/XUI3+/c8JuW0wobcNIsXnx1ZYiTI2nIuL1pO7Zgtp8x4jZlhn/B4vPo8PiUJKdSB5vN/tJXZ0N9q89jCqxCiQiKg+coETD8+n1Zxxwrw0MC6AtPefI3pUNyQqBc4SA6b0y5x9cTkpE+8h8dFhiOVSZGEa4SKOggrSn/kAl95E1+UvoogOx+/zUfDNDsr+OkbfP94W5FMkAhEcGP0amhbxNH/pbgB8VifZy36mxbQHkIZrUMRGYM8vRx4TjjREhddqD/bx7MsrMafnApD09G0kPTESZUIkXpsTw76zuPQmYkZ1RxYRis/tQSyTYM+v4OxLHwfnrOMnkwht1wyRRITlQiFHbpuN3+0l5q7etF30FLKIEPweb3Bc5vTLtHv/WaJHdMVVaeLAoGmokqPp+cfbyCO1IALr5VJ8dhcFX2wl8aHB19WV68mUWCGj++9zkGhUVxLN70kP2M7OiJVyJCFKJAoZHpOdEw+9G5yzDp9MIua2HuD3U77lKGdfXE6rOeOIv28A0jA1fo8Xv89P1txvKFj713Vpxd/bH7FSjs/hQqyQYS+o4OwLyxtN65/IlCxcg1gpx+/2cvblFZQFLiLp+P6zxIzogqvSxNFxi+my+mXk4Rp8Lg+yMA0iuTSo39b8crwWB+de/4qqIxfq2ACpSoGjxBDUj7ZzHiXh7t5ItWrsxXrcejNnp3+K+Vw+mtR4uqyZiEgmRdM8TrgYzOHm0D1vUX0ym4T7+tWSXwc5y34hddr9yMJDkAfkF68Pv8eL8djFejYxemQ3pJFaHHoTXruLi9/uJHPtX/SYO45md/VCEbCHIpGIHwO2HkDdIoEOKycQ2r4Z7ioLhn2CvfG7hRfY1vMeJ/6BgUhUcuyFlUG9bFdLLwu/2UH5X8fofZVeHhz9Gl6rgw4BW581/0fKA/IrDddgOV8AfghpnYjfD5bMfLQdUvDanUHbJpKIkZnzEEfFgd+PrzgXx5dLweNG2nUA8nueRBwVh99qxm/U4/hyKfLBdzHynd44K03sHjw9uGZ1W/UymtR4xBIJtoJyTr28EmVCJG0CNtvv9ZH12hc4Sg10XD0RVXIsIrkUZ7Geom93kL9mM713LETTqgl+r4+MSauCMtV72dMkDu+Mo9LErseW0X/li8jDQ/C5Pci1asG+harwe3zYSg24qm1kTlqJJbMQZUIkHZa/gLKW3dfvz2hwf3Nx/o/krtxUb0+k7ZgCgDWriPQJK/DaXUG+X5z/IwUrN6JMjqbTZ1OEy3k8XmGO/X6cZVVYLhQS1jk1KFM1tqPHlnfQpMQjkoqx5ZRyaPiMoK2Xx4Qjlkvxe32U/X6QjJdXAAi2LaCXjhID5sBeLf6efkhClHisDqQqBc6yKk49uSxof1XJ0XRcPZGQdk1xV1nY2/0l/G4vHddMJKJ/O2QhKuFynspqfDanIBsRIThLDEHdOD5K2Au0XfkyUXf2RiwVLgDL//A3Sr/fQZvlLyGPDgefn+JvtqFqFkvksK547U4yX/4YS8Ae9dizDHWLBPxuLyfufC34vMual4M3oMsjQgX6pde2AR69mXPTP8VyLh+A5KdvI+mJEbXWmMClH24v6hYJ9PjldeQx4TjLjRx7ZCGmAG86vP8s8WP6IpaIseWV4/f4EAfW5tOB+gn39aPF5HtRNYkCkYiqg+c5NW7hDXV52PKXUMWE4ff5ufTNTgq3nmDUxjdR6EJBJEIkgj9vfxNLXhm9lz1DSNMYvE43eQt+pMWMBwKXslzm7ISPGXBiBVK1Aq/DdVP7gO6/v4W2U3NBqH0+nKVVnH5yWbBeQzKV/uJymk+8h8RHhwo2O0SFs6wK4/Eswjqn4rS7UOhCcVZZhIvYPF423y7kixz61VQSBnVALJVQlVnAiXk/ULTjNNrUeCRhCYikCnw2Az57Na+9u4w9+4+giwjnt29WBS/Ewe/DY64Ab/1c5arkaLqsfpmQ1HhEAXtzesJKQlolkhqw816rg8zpn+Kx2Oj8xTQ0LRKE290LK1Alx5C96CcSHhrUoL3psexpEkZ0wVlpYu9/ltJn1UuEpsYLF1aKRFjyKpCGKPE5XbjNDsRSMdqWiRwcOZN2i59GlRwTtG2F3+4gf80WWs97jOjAunK2Zl0Z1gWxSoHP7sTndGM+n0/GxFW0fGMs0cO64Pd4kWjVKGMjKNtylDNPvx+U5RutK7XXsJp5voVbuBn8P51Tcty4cf+l+uXl5ezbt++avz344INs2bIl+Gzt2rXs2rXrum3u2rULg8FwQ9pz5swhOzu7wfpr1669Yf2r8fnnn/Pss8/iu4H3ldVq5a+//gr+bTAYgrdHXwvHjh3jt99+A+DIkSMUFhbedP8APB4PX3zxBRMmTODll19m0aJF6PX64O+Nmc9/UsdoNPL+++8zYcIEJk+ezPz58ykuLiYjI4MFCxbcFL0bze+GDRuYNGkSU6ZMYdq0aezevfum2v+fwi+//FLn79dee+2/hW6r18aSu/oP9vaZjESjRNc3jb29J3H+9S9BLOZyrc06gM/pxpJbzrFX1vBr6ngUulB6rXiJkOZxbGj3HLvum4fLZCX93R+pOHget9GKz+lm733vYMos4PiUT7BcLkWZEEl0vzS29nmFrFV/4Pf62DF8FjuHzwoeSIa2aUKLp0dzavpnbEp5AkWkli7vPUtI8ziOv/gxhuMXcZts7Bw+K3ggCZDz4x4MZ/NwGsxs6D8VmUZJbN80fu83haqMPLTN4/hj+CyOTVhJx7f/A4C2TRNSA7Q2BGi1nvCvYJvm7GKqTufwe9PH2PHke/SZ/zim7BI2jJzNhpGz2Tj6Nbx2J1nf72LrQ/OxFFQAkDi0E9qUOPaNmk3GzM9xGxq+zKDThy/gLDeypck4Kvdl0HXNywAY9pzl4JAZHBr2KhmTV9Phw+dxlhvZ1uRRDPsy6LRmIiDcqJo5+4vgy1XL1x4hb/Vm9veZhOV8AUXf7gAgalhn1Clx7O89kfNTP6HDqgnBv9Pnr8NRZmywfx67E9OFItYnPErp7nT6rBL6l7tiE4eGvcqhYa+SNe97XAYzeSs2sr/PZNxGC63n/gdNSjyHR83i/MzPcDUw/sIfduMo0uP3+OqNv3LPWfYOmcG+YTPJmLyKdu89V2dchv0ZiOVSLsz+HFt2Ca6yKs5P/YS2i8YD4Pd4ufjm15jTL3N+xlrc1RbwQ+LYoVgzC8j/ZDNuo4XTTyzh/PRPaTXnUU6OnU/+XU8j1oZQMfejuvJfbcK69yj2Q6cwfvkrBfcKt69KdGFkd76TQ/e+jcdkw2t3Ubb5KNHDOqNJiWNX78nYS6qQKGXs6vMKbqOVpLFDgmO0nMsnY/IqjoyeTWjH5rSa+x/UKXHXHBdA8Q+7Mafn4jaY2d9nEh6jlcSxQwHQ7ziJvaAC/e4zHPvXHPwuD20Xjcfv8XL+za/ZM2AKB25/naZPjKTrp5NwlhvZO3galXvPBm8tteVVcGjMXPYNmUHOsl/osOIl8lb/wf4+k8Hnp/rEJcyncjj9xFJs2aW4yoycm/oJaYueAiCkTROaPDoMy/kCzr2yGnNGHvKocHR92+Esr6b4h50AZM76nOqTl+rMmdfqIGPSSna1eQpVcgwpk+8FQBYegrOsCrfRwvkpa4LjquHH8YfmB/nTLqBTOct+wXKhEIlMyqFhr1Kx5dh1deVGMuVzujl+71ws5/M598oa7AF7puvbjnNT1uC1OsHvZ3vSo5yd8HGdOZPrtGQvXIctpxSP0Rqc58rtJ3EUVWI+m8vxe+cKN4LegNbebi9x6d3vQSQi653vsGUV/5do3UimLJn5eK1OtsU9xPkZn5K29Jk6OnzkIWEtb/PaWC6v3syuPq/gdbiwFZRTfSqHra2e4uCYt/CYbJyZvJqOy56uU9+UnovLYA7qR9rccWhS4jj+xDKOjluC22jl0rJf6BCga80uYd+wV3EbzFguFOKqqEZ/8DxdAjbxavltv+Kl4Dzj81Oybg+Hhs0ge9G6Bm3ikTte5/CsL3BUmth81xzaPD6clo8ORZsSx9YH3uXkop/w2JzYyqrq2Ai30YLbaKX8z2PkfvR7HR5GDetMWPdWVB+7yLExb9XRywtvfs2+AVM4dPvrJD8xks4Bvdw/eBr6WnrpNlo4N/uL4Nrc8rWxQb0Mad0Er8PJ/v5TyHrnW2RhIezrPYlz0z+l1ZxxnBi7gGP3v4M0rSuOzxdhe/s5EIuR9hgsyFtJHnjc4PXi2voTjm8/QDn2JdwH/+bww3X3ammvjaVyfwbG41kU/ryP8h2n6LBwPJV7z7J76Az2DJ/JqUmrSVv2LC1fe4TSjYdxVVZTtvEgBV9sJWpEV1q//RiKWB3bmzxC5szP6shUzo972PHIYgC6zH6IzE/+ZGP/qXgdLiwFFRhOX+bC2q3k/noAl9HKwYmraPvO40EbcuHNrzGlXyZjxme4q60oYsJuuL8BYU/ksdhxVZpwlhqo2H6KtEVP1eN7je0o/GobR+96k+rDF3BVVuM2WqjcfoqooZ2DMlXbdthzy8iYvIodKY8hi9TSYeXLqFPiKPp2B36PN6iXIW2T6uilKaiXV/Zq+Z/+SeX2U4hEIrYlj+PMcx8G7W+NbFgvFVP+xxH8Hk9QDot/3I35VA7bksdRtukQiphwToxdwP4BU5CoFVyctoZjw6YFDyR1w7oQObwrHoOZjKeW4CqrIvGJkSiTY8h+8yuODpjMidtnkfTi3YS0T+Fw7wlcnLqaVoueDtb3WhwcHzUTZ6kh+Bzg5DMfsm/YTPYNm4nX7qR828nr2oCcZb/QLiAnwhozFMv5AjJeWYM5Iw+/1xccp7ZDM+z55Vz+4DdKNh6mfS3eWLKKMaXnYs0pxVFiQKyUsbvPZDxGC0mB+ra8CmxZxWRMWsXpJ5YS2r7ZP9LlE3O/Y9OgGfx15xxaPT6cAWsmYK+o5o+hMynblxHU5XYv/4uqjDw2D5/FwYmraL/8haCN8hitdPvpdfweL5YLBTe1D2g19z/II0Io+XEXppOXMJ/NJf25D+vVqy1TbqMlOLbKHaeC8pH36Z9EDe3Mvt6TODhjLYqIELY+MI9NI2cHDyQBbMV6zn68CUtBBVvvn0fRjtMAuIxWfFY9PrsxWHbM7SNYtewdAEQyFSKJDE9VAV5LJZKQqHo6CcK6ot+fQdWxLIp+3kf59lO0XzQee145B8fMZe+QGWQt+4W0pU/T8rVHuPzhb2xPfpSy3w5Q+NV2vHYXisTIa9qb3HV72TN2EQAdX3uIsgPn0B+/RPW5AiqOXMBtsrKxy0v80fsVto6YxZl3f6Tq4DmavzyG0o2HArbtEAVf/E30iK4kjh2CJiVesL9TP6HjqpfRpMRzdMxbgB+30cqBQdMQicW0mPVQsKzTYEYWqsZeUIGn2hackxutK7XXsNrzfAu3cDP4f/pQ8r+KioqKax5KAoSFhbF582Y8N3H72a5du6iqqrpxwf+D8Pl8HDlyhKioKM6fP3/dslarla1btwb/1ul0TJky5bp1unfvzpgxYwA4evRoow8lv/vuO+x2Ox988AEffvghPXr0YMmSJTQmg4Df77/hAWxNucWLF5OWlsZHH33Ee++9x8MPP0x1deNup7ve/G7dupX09HTeffddli5dyltvvdWosf1X4fXevEv/r7/+Wufvd9555/9Ud66LyP7tKNt4GAC/24PfK8xp5Y7TiKUSxPL6YSjRfdpQuOkIYpkEl8lKdK/W5P20FwDDiUvItWqaPTSIwl8PBOt4bU6i+7WjdOtxxFIJfrcXv0egZb5YhFgqQRkTXodOaMtExHIphb/sFzwHtp8kbkQX8tcJtNzVNmRaNYqr6pUfvoCuYwpus3CDsq/WuORaDfh8qGLCsVwqRp0UjSJKS2jLRCRyKQUBWqXbT5J0X79gm4rosCDdihPZyMM0qGrRje/fDlNeOUU7z2AprAw+Tx7Vjez1+3BVmij8YTdiuQxpSP0bJ8O7NCdnhfCyk7NiE/IoLYqYcLw2Z7CMRK1ArJSTt2IjALkrNiKL0iKPCcdVacJ0Kif41VTXvx3lGw8J5T76jfCebYS5G92Dkp/2AFB9PAt5dDjlfx0X6H61Xfgq3EB4ujohkguBl7ELKzahiNLWm6+4e/ohUSuC8lS8bg/Ro7pT/NMeXJUmigPjl1w1fsOhTEJaNcGlN99w/BK1os64Inq3xVNtI3p0DwrW/olUq8FeUIFUqxH4Um7EnH4ZXf92lK7fizWrCOPRC0Tf1gNrVhHaTqm4yo0CAb8fv9eH1+4Ctwfzz3+i7Ni6Tl+9hmq85XqoZfs0Q/tg/n0bAMbjl1DGRWAvqsReWEns6G4UBXQjrF1T/D4fiphwCtftIe627kKbNmdwviRqBe5qG9GjhHm61rgAjIfOo+3UHE9AzovX7Sb6NiGcRdM6CY/JRslPe6g+noVIKkEWEQoQ9BTxWh1YsooIaZtMzoqNWLOKyVr8E2KZFJkuFOOxi3iqrYFxZSEL0wTn1mt1EDW0M8U/7SF6dHfy1/4peLIUVCLVqpHHhKNpmUj18Swi+rSl7PeDVB04hywyFJ/Xh6ZFPCKpFJ/dhTkjj7CuLevMWWj7ZpRvPITX6sB8Po+oYV0A0HZMwVVRjavciCWzIDgueUw4VYcycRutwXkJ65Ia1BXD/nP/WFduJFO156xi6zFhHG4vPq+PJo+NwHa5BJ/NhTwmHP2OU3XqhbRNojRAq3jd7uA8q1smYDx84aZoeS12NC0S8dkFWs4K43+Z1vVkKrR9M0p/E7xKir/biVgmJSQtOajDbqPgKRjVvx2lATkxZeQR2jqJop/24rU5MR6/hEyrRpkYWecaUsOhTMJq0S1ct4fYUd0p+mkvVcey0O9JR6ZVY80vRxlfN0VCWJdUynecxppbxqWl64O2o7b8Vgfkt2aevVY7UcM6A9e2ia5yIznr9yEP0yDTKKnOKiZpRBey1++j+lIxGSv+QCQWgbhuGKS70kRou6ZBT67aPIwe3eOm9PJyQC8v1dLLhuS3bONhJCEqpCFKwTMYiBrelaLvhYN//OD3evHaXYKHrMuJtHNfEIsRyRT4jcLHaUnbroKHpEu4jdZ3ORORKgRfeTGuwPzWIKpfO+QRIRSs20vhuj1o05oi06rrrG9StQK/X+ijo6iS6uNZFH+3k+hR3ak6cI7Ye/pdU6bKD1/AFfA+je2fRv4m4RbTqox8wls3IWf9PsJaJpLz017kYRpcJjuqpGjk0WE4y42Y0nOJ7N+OkvV7sWQVIZJI/tH+JnJgB0JaJlL4/U7sxQa07YRxicTiOnyv4X3xtzswp1/G5/bgc3uxZhUR0iYpqJfVx7Pq6FhE77aUbzyESCbBU20lvHdbSn7aQ+Kjwyj4fCvSwIGERK0M1qm6Sj98bg++mj1NVFgtWpeC9rdmLIp4HUXf7sBRbCAmsOZEjxbWZQDdgA743R5BNtxewd4M7Vx3rkf3QKSQYT2fT+UfR8DvB7GYsJ6tgx6PXqsDv8dL9SHhHchUa9xRo3tQ+MkfeIwWfA5XHX7UhiYljosLfwKubQNs+eUoAjZA0zIRY5015jxuoyU4zoi+aeSv/Qu/24ujUFibavaLmmaxlPx+EADtVWtzbKC+8dhFwnu1pnzjIaqPZ4FI9I90uSqgyx6rg+pLxYS3TeL8yj8wXSrmzJKfEcmkKHQhhLVMpHRfhsCvSyXIdVqqAvyr2H4SbefmFH+/E3l0+M3tA0b1wJyRh6Z10jXrXS1Txev2BPkW0jopKB+aFgl4A/JVeSIbkViEMkpbb+7s5dW4qq31njv0JvweZ51n3Tt3IEwr8Eok1+BzCHs/v8eJSCQGUf2UUVH92yEPD6HoJ8HehAX00pZfEbTzVccvoYiPrLOmF6/bTcLDg7HnlhE1tPM17U3Focygt3ts/3YowkPI/WkvVRl5qGIjhHWrlswmj+lLya8HgrbNeDyLou92Ej2qG1UHzpP46NAgD6uPX0IeHUb5X8eEyl6/EHESr0OiVqBJTQiWDe+SiktvApGY0t8PBOfkRutK7TXsWvp1C7dwI/yvO5Q8duwYs2bNYvr06bz99tsYjUYAzp07x7Rp05g2bRrTp0/Hbrfz3Xffcf78eaZNm8amTfW/WGq1Wjp06NCgd2Rubi6zZ89m6tSpLF68GIvFwqFDh8jOzubDDz9k2rRpuFwu1q9fz8yZM5kyZQqrV6+uc0i1d+9eXnvtNaZMmcKlS5fq0TCZTCxZsoSZM2cyc+ZMMjMzGxxzRkYGycnJjBgxgv379wefG41GFi9eHBz3hQsX+O677ygtLWXatGl8/fXXlJeXBw8lZ82aRUFBQbD+nDlzyMnJCXpvXrhwgWPHjvH1118zbdo0SktLmTFjRrB8SUlJnb9rw+l0smvXLh577DHEgfx7Q4YMQSaTcfbs2TplHQ4Hc+fOZcaMGUyZMoWjR4WcCOXl5UyePJlPP/2UGTNm1PGyNJlMzJ49mxMnTtTjjVQqZeTIkcFnzZo1o23btkFaS5cuZdKkSXz44YfB+Wlo3hqa39r49ddfGT9+PGq1GgC1Ws3gwYMBSE9PZ/r06UyZMoUVK1bgdgu5W1588UXWrVsXHGtRURE+n48XX3wRq/XKAjthwgSMRuM1ZWLdunWsXr2ad955h+XLl1NQUMDMmTOZNm0aU6dOpaSkBIBFixYxY8YMXnnlFbZtEw4yvv32W1wuF9OmTePDDz8Ernig+v1+vv76a6ZMmcKUKVM4cOBAkK9z5sxpkHf/FDJdKG6TLbhRl2qUSEOUwd8dJYZ6B2hyXQjuahvD/3yHu9NXUr43A4lKjq34iizYy43E9m9H0R9HrtSLCkUaouT20yso25OO3+tFEqII/i6WSxnw6+v0+W46oa0ThXZK9IgkYqRaNRKVnPCOzZGqFNiLBU9ZXbeWqOIi6Ll2ImGtEoNtKXQhwQPJ4Lg0Aq2qwIKuiosgoksq6iZRqBIig7RktWgpdCHBNpQxEbSd8QB9v5tOeKtErCUG1HFXcmyl/KsPl387WI/H6rgIrLV44zHbkWrr8lSmC8Xv82EvEA4zHcV68BN8+Y65rQf99i2l67cz8Lk8tcoZ6pQL8lKtwFNrXh3FBuQxYQJv4iNwFF3pj9/jxe++8tHHUV6NWFZ3QygcVEpIm3o/3Zc9jcdiB78fVfyV8YtVcqKGdsJVWV2HrixMXYfetcaPz4c/8PHp6vHH3tadQfuW0OXbV3GWGeu0LwlR4fN4guNylOhRxuuC/9a07zHZUCREEto+Bf3u9OBvivgIfE6BriJOh8dkC/7mKa1EEtlwHjVFh9aEP3YvMe+8gjQhFk9pRfA3kViMfv85QBiDvUgf0DUrjmKD0L/iuv3ze7z02b2ELt+8ysXXvwjy7YbjqiXnNW0DhLZrSnj3lsTdNwBpmAZHiR630VJHVlRJ0UKIosdXR6b8+FFE1n3pSH5qtPDSGeC93+tFERNO6tT7CO/eKtDHwNgC/1oyCwjvm4bXYkcklxI1vAuyUDXSECWWzAJCO6bgLKsi7r4BKBMjg2OrmS+/14cyKRp10zgkakVwviQqeXDOGhpXbZmqGVfsbT2QKOSkLXkKaZgmWK4hXflHMhWlRRqiYuCZ1eh3n8Hv8SINUaJJjUfdPB5JqIou38xA2zm13rhoQD+kISp0A9qjiI+g7ZKncVUYb0gLEEIwdSHE/asP2YvW/ddpXUem5LpQYm7vSdr7zyEN0+C1OQhNa1qH7yKJGLfJGuSnx2xHGqqi1YwH6fj+syTc3x9lgo4uK17i9OTVdearLl09sjA19lq2w1FioOljw6nYcapOPb/PR2jbJEp+PXBNm5hUT359hHVvRa+t8wnr3vK6NtFWYkDXMQVd+6ZC2GAte+51eoL7qTpjMdmEg5ureFgjvzX0blYv5VfppaSW/KqbxuCsNBHWpQW9t80nalhn4eUWUNaybc7SKjzph5GP+jeahd/hd1jxnj+BKDxSOKi0W+t8dPEZKxCFR9ahKw/YM2VsBI5iPfaA3NkDuh93W3eG7F1Cz2+mc/HNL/GYbFjP5RPeuw1eqwNlQiRRw7sgDVFizSq6ws9ryVT1FR11W+zIQlV0nHY/6gQdzcb0wVZsIH5Qe5RNourIsttkQ5kQibZ9M3xu7w33NzJdKGK5FFteOa6KanwOF4qATVM0YGNq2w6JRoksXENo+xREEjHOsqpgX67Wy15b5zMo4xP0e9OD8iDXhaKIDUcRE06Xb2bgMduvqZe192qh7ZKRhqmDtq3G/sp0oYjkUi7O/Ra/z4/P4Qq2p4zX4SjSE9G7DR6LHXe1Nfib3+Mj4T8j6LZ1IfHjhgfkVoerojp4AO/3+ZGEKFHEXZELZVI08qhwjAfOBZ85S/Qo4nUo4nU4a+lYzfPaiBnRBZ/Hi/VSscCza9iAJo8NpzJgAyyZBUT0TcNjcQTWmM5I1Ip646xdv/ZvztKqgM2y1VqbDXX5HpjjxLFDqNqbflO6rGkSha5jM/weH9bAx2pbiQECa2zVuXySAgdLcQPbg1gUPDRtMm44eH24KqoRK2Q3tQ+QhanxmG2EtmtK6ox/IwlRoWmZeBP7h2RazHiQdu8/iyopuo4s+7w+Bn06iTu2vE3LR4bUmcM2T4xAFRtBj7njkIep+ScQSSTgu2Jv/T6v8KwWavZPirgI7EX64P6p9nwCJI8dTNX+jHprurpZLKW/7kcWEfKP7I2r2ooqNgJbsR6PxU5I0xhU8Tq6LXoSWZjwjhA3pCOGAC3LuXwieretZds6o4gOa2Bd8eIsrSJ35SYhZdOuRcJagR9HkZ64+/rjtbuw5ZYhkopxllbVk8VrrSt15Vxfbw383wif3/9//X//r+F/3aFkmzZtmDdvHosWLaJv375s2LABEMJqx48fz+LFi5k7dy5yuZyxY8fStm1bFi9ezJ133tlge2PGjGHTpk31vPKWL1/OI488wpIlS0hOTmb9+vX07t2b1NRUXn75ZRYvXoxcLmf06NHMnz+fpUuX4nK5OH78eLANh8PBO++8w/jx41m5cmU92p9//jl33nkn8+fPDx6ONYT9+/fTr18/evbsyfHjx4OenZ9//jlpaWksXryYhQsXkpSUxNixY4mLi2Px4sX1Qp/79u3LwYPCwUZVVRVVVVU0b948+Hvr1q3p3r0748aNY/HixcTFxaFWq8nNzQVg586dwUO4q1FaWkpUVFTwwK4GzZs3r3MQCiCTyZg6dSoLFy7kzTff5KuvvgoeeBUXFzNw4EAWLVpEdHQ0IBy+LliwgH//+9907dq1Tlv5+fmkpKQ02CeAy5cv8/jjj7Ns2TLKysq4cEHIMdXQvDU0vzWw2+04HA7i4uLq0XC5XKxYsYJJkyaxdOlSfD5fHW/V0NBQFi5cyMiRI9m4cSNisZju3btz5IhwqJaVlUVMTAzh4eHXlYmcnBymT5/OxIkT+fvvv7n99ttZvHgxCxYsIDJS2Ly98MILLFy4kAULFrBlyxbMZjOPPPIIcrmcxYsX8/LLL9fp++HDh8nNzWXx4sW8/vrrfP3110FP0Wvx7h/j6jzXIhH1cyn765fBz98jZrGp6wTC2zUVvEVqQaELxZiRV8drCT/Yi/Vs6fISui6pQt62QNPGM7noj17k6PPLyVm7lV6fC4f01stluI1W+v04kz7fzcB0sTDYG+OZXP7q/jJVJ7Mp+u0Qgz6bfM2BiUSimnWcjOUbEUkl9Pv4BVKfHEn12VwhPOZyGS6jlf4/zqRfDS3fFVoV+zM4MXE12Wu3MrSGVqBRsUxC0siu5G463ACPG0gm3hBLG0CNzpVvOcr+/lM4O2FFvQPD2uUaHv3VNK/6VURwHFfaq1sk98c9eB0ujk5ejaPcSNvJ99SjGz2yG9Uns8H3Dxbhmxx/2ZZj7O4/lbMTViCLCGm4cK1x1dQL9k8kEOm09hUuvv6lcDgR7Hst4oGO3Ohwv/qHTVR/8xvGL3/BU2FA3uLKplYkkyCPDKVyz9lA66J6Y7y6fyKR4A13oP8rnHp8CU1fuOufj+sq+P1+Cr/8G8P+DMwZ+biqzLR6a1y9NiRqBV3XTubigh/xN5BAvfYzXb804u7rj8twxVPq1OPL8NqdXHzrW1RJUYS2a1qvj9asYgrW/okiTkfX72dhycgT2vVDxqRVqJKi0bRMEA4ZA+Fsfr8/OC6JWkGnta+Qs2R98AUjMJkNjrsOahUp+PJvDt/9Bl6HC5feTOu3Hm2oWAO4Du/9fhzFevZ2fp6wri2QBOyZSCpBLJNgu1RM3ieb6fjJpHrjagiOIj1nnnmf6hPZuPQmVCnxN6QFYMsuwXK+gMrtp0h6cvR/ndZ1ZMpVZeHyB7/hLKsKytSNdKVw/T48NienJ67CWVZFVP92GI9f4vycb2g944FguX9gJpGFaYgd1Z3Mt7+rV0/XszUlAc+Yq/slyO+AOqkzTj++FNvlUk6MnY8qKZqQds2uELrKJorEYrq99hBH3/wGfwPRIfU4cA0eXvnx2vIrUSvovHYyl66hlw1Qu0JWKiGkTRLuKjOHhs/E7/URf9+AOn3y+/1IwzRIklrgPrQN64xHQK5E2nMoigeew/nrZ9do/Rr6VdewBf8t3XKMnQOmcvSJpTR7eQwg5GbMXb6B9itfRpUUhSUjr8Hh3EimLv8kyNShyWso2Z1O3MAORHZpTtO7emFOF9bzmj6KRCI6r51M5utfCgetN9jfRA3uiN/rw2O2NTiuBnlQ86dUjDwqjIuvf3nl8LtWndp6eWjYDPZ2fh5t+2ZXPG3FIqQhKqpPZ5P3yWZC2iZdWy8De7WCL//GsP8clotFdWyb3+8nMjAW85krueWu5m3cPf0wBvK61vyWt2w95b8f4MzYeSQ+MYqw3m0BEZVbjqBu1YRuWxcikojxe/1BGZWolbRbOxXbxQJ89rpecUKzDcl83b/j7uiJ1+KoW+aqOrIwDTGjupMVsAHCGvMXyrgIun0/Uwjf9viuK0P/6LdaazNARL92JIwdyuUPfv3HuixVKxjw6UTOLFh/DWLCflQeruG2v+fRYuxgfC4Pfo+PqBFdcVeZ8ftq06rb/vVsNkD5lmMY9meQMXElfpeb5Gduu2E9v98flKmzE1fhLDMS0qpJnXr6M5fZ99IKtj+6mNaPDyemlxBNcuGrbfza9xXsZVXYK010f+ORhjtWDzeWjZp5EF2HD5H90kgaO4ScpXX5LZKKkYSoKNt46Bq0riEPgaK5P+3DdKkEw4lsXAYTnd98hIQRXak8ejFwoCjIYe7yDXRYOQFVUpQgh1c3KxIF7W/M6G5UH73I8YfmI1ErUMTrEClkNHvu9mDEAUFRvP58XevHW3co30Jj8L/uohuDwcD7779PVVUVHo+HmJgYQDis/Oqrr+jfvz+9evUKHtLcCDExMbRo0aJOmLfNZsNqtZKWlgbAoEGDeO+99xqsf/bsWTZs2IDT6cRisZCUlET37oI7dP/+wgUNaWlpwTZrIz09vU6otM1mw263o1Jd+brq8Xg4efIkjz32GCqVipYtW3LmzBm6du3K2bNneekl4SIMsViMWq3GYqkbAlMbffv25e233+bBBx/k4MGD9O7d+4b8GTp0KDt37uSxxx7j4MGDvPvuuw2W8/v9QrL0BnD1c7/fz/fff8/58+cRiUQYDIZguHVUVBStWrUKlvV6vbz99tuMHz8+OB83gxYtWgRloVmzZpSXl9OmTZvrztu1xnctFBcXExMTQ0JCAiDIy19//cUdd9wBQK9evQDhgLbmILJv376sX7+eIUOGsH//fvr06QNcWyZACLOvOSht1aoVv/zyC3q9nl69ehEfLyTy3rx5c9DztLKykpKSEkJDQ6/Z98zMTPr164dYLCY8PJy0tDSys7NRqVT1eCeR1D+wAti2bRudOnVizZo1dKv13K03o4gOo++OBcKhYWElHuuVTaEyXhcMKauBS29GFqahxZMjSXl4MKoEHT63F3VCJDXf6dRNorj0xbZ69RTR4Qz49XWU0WG4qixC7jXAY7GjjAnHUVqF6cxlOi14ArkuVAjnFYvJ/2E3TccOJm54F7x2B6oEHYbARloZr6No42GaP3c7Cl0IToMFp8GMIlKLKjqM2/+eh7WwMhgG7LbY8VgcbLtvHqJSA6OOfoA1vwKPxY5ILGbnba/j9/ro9sFz+Dwehm4T9KnqVA6qBB2Fvx2k04InCEmMxBbIv5g4pBP69FwclYJXSpvHhqOKjWD0+tlUHL+EJiGSGq2XhqqCX6ebPjGCpEeFnDAisRhVUhRVRy6gTIgEEThLhcPnpCdGkhgoh0hMSJskjEcuoEzQ1SlXA6/NiVSrDrw4+FAmCF4ONQnsE8YOoc38J4XmJBJEtULYlDFhwQOi1MdH0DzwJVwkFqFJjCTnm50M+mkWiEQ4So3U+LrGjelD8bo9tHnnMZLGjyJx7JCgF48y8Yqtv9b4EYsRBW52vHr8NajcehyxXEazCf8ibkxfxGoFXosdsVSKs8SAMjESZXxk4OtyZLC+p1rwlsn6Yivlm48Q1r1l8DdniQFVcnTg//VItergb9K4KLz6+qkivHojinYtUbRtgc9kQaxSIo0T2ogZ1hm/30+7uePwebxUn8pBlRhJ1ZELyLQa/AlCwnlVcnSQjktvRqpVB/g2FE3rJrj0JpSJkdcdl1tvRhqqwhvQWWWCDpFETNcfZqFIiMRyLg/z6RyajBsuXMghEb68i6QS+v41D1mompRnbr9K9nSIEAVD6UPTkumw7FlOPryAnpveqje3Eo0Sa04pYd1bBT1Pav4FKPhkCy1e/TdSrYro23vgKq/GD9gCec6iR3aj5Ke9aDumBMfm1puRhmno+PkUSn7ehyUzH5FETO/tC4PjqvG2VcZHBscFEP/AAFTNYum2bjYExmU8coGw7i1BBIVfbqP9B8/V05Ua3v9TmXLrzcijw+j+25vIo8JxV5nxWB24yqrwu71oOzXHsDsd/9T7UTWJvjIurZr4fw8S+vjz60H9sOeWoYzXoYzXkfXOdyTcN+CGtGrkV9shheJ1u2n/wQuIpJL/Mq3aMpX89G2omkTT9YdZuKssaFomkLfqD7p8MwOJWonlfH4d3fB7fch1WpqNH0WTsYODcqJK0JH/zQ56fDMdkVRC+d8naTFpjOABYzALOhCqQiyT0n/7/Cv1EiOpCshhaNskDt/zNu4qC02fGBm0HWKpFEuu4NkWHpjnmvHUyO+ph+fTY9PcoE0UyQN8qjRhzSkh4d8DaVJji2vZRJFUQnT3FriMVjpOvgf9qRzUCVfsmUQhxWupe2NuDe9r3qRr9LK2/NbYxNryK5JK6PPXPKShaprW0ktjA3p5tfyKJGIcxXrclSZsuWUAWM7lE9pOCE10lBiCti1yYHv8Lif+ihLwefGc3I9swG1IUtog7dRbyCkpV6IY9SD+skLE4dH4jQYgsNd4YgTJjwxFlRSN/sB5lAmR+L0+HKVVqJOicdSy24ZDmagSo5CGqhBJxBR/txNNy0RU44YTfXsPPBY7mpZXohyuJVOySDWtnhxB6sODkaoUuEw21Ak6Ln7+NwlDOmIvM3Jo6lpu3/AmtnzBa91TbUPZJAqxUkbqlPtuuL9JfmIkqVPuQxqqQtenLRE9WyNWyHAbrYhl0nrrUY1e9t6xEAB5TATuKgvlm48QOaQT2g4pwTp1bFste6NIiMTv9qJMjMRdbcV6sYjYf/XBsDsdkUSMz+m+QitSC9Fh9N6+AEdgLK6KahzFerTtm3F++lraf/Bc0AbE3tULqUbJgKMfIVbKkGrVwQ/FjhIDqqQoYu7owbkpnxB7V69gXyUaBa5SA+5KE5Wbj6Dt0gJniR6PwYIts4AzD82j15HleE1WXKUGRFIJ7T6bQtnPe1G3SEARkO2EJ0YR1rMNbT96iepjF1AkRuIsEXaJivhIXKVXcsOLJGJihncBsai+7bjKBhwN2IAa5H+yheaT7+HYfW+TOuNBwjqnomoSTe/tCzCdyq6z/wht04ROH70gXG51KhtFXETAZoXiT9AF12ZHrbVZpgslbdkznHx4ATJdyD/W5VGb5yLXqmj9zGgQi9A0iaLiyEXU8TpAhNNgwmOxc2jymmD/xhZ8ReTgjjR94a7gB9jUGf9GolbS4rWxyCO119wHiGVSem9fGPT+l2oUOIsNKBN0+P1+NKkJwqVG19k/OEurcFVUIw1V0eHjF/HanEg0ChSSiCuyHKnFXmbEoTdRsOU4UZ1TKT98Ibj/BchZv4/+H15ZZ6+GWKkloUUsH328UvCSFEsBYY8uEkug1q3WNfvEGnujSozEH7i4R5UkrK2CnX+Gow8vwJ1TWmf/2+qtxwCENcxoua69afZAfzRJ0YikEioOnkedEIm1oAJ7WRWaJlGcnvcDvd5/Bnm4hvzfDgb1WSQRU/TdTiwXC0mdej9uoxVnqYHEsUNoM/+JoIyL5VIiB7bHll9B9IgutH//OSQhwhyEdUxBmRCJLOL/x957x0ddZf//z+mTSe89JAQChN577wguFlhFsAsISq+CggoCRnAtCIiICKiLvdEERGqAUJOQkJBKes9MprffH+/JkEAAyWfX7+7+8tqHyyMz7/u+7ZzXvXPuuee4O/bAIrr+8xWnZ2dD60rdfWxdOa8rH01owv3gf85T8tNPP2XUqFGsX7+eqVOnOq/Jjh8/nunTp2MymVi2bBn5+fn3eNNNPPTQQ/z444/3bfk3mUxs27aNefPmsX79eoYOHXrbld+6aMg4t3r1auLi4oiLi2PLli31DJIAly5dQqfTsWDBAmbOnElqaupd42TeDT4+Pri7u5OTk8OpU6fo27fvPcv07NmTS5cucf78eaKiou5o4AoKCqK0tNRpQKtFVlYWYWFh9T47ceIEarWatWvXEhcXh5eXl3PclEplvWclEglRUVFcunSpwXrDw8PJyspq8DsQvDJrIRaLsdls9z1vIFzVViqVFBcX3/W5hiB1GEPEYrEzHmRMTAxFRUWo1WrOnTvnNFzeTSYUipvXkfv168eiRYuQy+WsXr2apKQkkpOTSUxMZNWqVcTFxREVFeXUj8bg1rG7k04NGzYMf39/li1bdtt3ZUcuk/n+j5waukQwXEgFSvLs2gKzRufcsNRC7utO2dlrGMvVHB63ApvZQtm5NJpNEDwy/Pu1RaKUk+OIv1hbRuahovj3y6Rv/pWazCKsepOzrsChnTBr9BhKqvDqHA0ikTMhSkVCGsZyDfFPrQexiIJfzxExsT8Kf0+8u7TAotHjEuqLSCzCWMeTq+R0CoZyNXuHL0PsMMgABPVvi1mjR19SReQTgymLTxWuIzvqCh3bE5dQX4JHdSV9816ODHuFk4+vo3B/AhET++PdORqxQoaxSoveEYuw+fj6V7dTdxxCX1zJ/kdXk3vgPNGPCocfXl1bYDOanfXlbP/NGeC9+lImzWcI3uLNZ4zFVK7BWFKFS2QgN7YfFBLdzNmMzWwh7CnhSlXkjHGYyzU3YyLWQeXJqwSMEw41QiYOpPyPKwCUHkhAEeBF/NDFpCz6BFNZNQEjBVO1T5cWWGpuXnHM+Ow3fhv+CsefeJuKy1m0enEsoWO6CRkGy9UYHPUKP+JiKd2fQMXJq5jL1cQPXULF8SRKD5wnZMIAp0zZjGasDfRfczUXua/7bf1XRQY6++TePspxfb2U+KGLqTyeRPmxRKSeKkoPJBD+3CgsGh0u4f5YNDrnuMS+Ox19XqmQUdQxHqX7E5zj4Yy9IxIjlkgQK2Ugk+I2ehC6UxdvG1uJnw/GpDSqdnxH9Tf7MKZl4f43YU6aPTsCY2ElxwYu4sTQpRTvSyDUoRvqqzmIxGKMJVWETRxA8X7Ba18VGUjlyauYyjXCHJsslO5LIHjCgLv2C4SYV1J3F2e/bmw7wIXH15D88kYkbi6EPT0cY3EldqsVc1UNppIq2r87jbKjVzjSaQYnhi5xyN44x9iPw2a2YK7QoAz1pcun87g8cyO6zELn3J4bt4LK+FRhbh8bhMRFgUeHSEcb/eq1UebnQfmRy+TvPIylSouxrBqxVIzMzwNtRgFilZywJ4dRfvRKvXK1V21zt/zq7Ff80MXOfskDvHBrHV6vXwCFXx9Hn11M/NAlqC9l0mzGOOQBXk5d8erZCk1q/ZsBtWP/Z2VK5uuO1ENF+ZHL5Gz6BV1WIVaDCbFUTOm+c4jkUsQucqRuLkhUynrtqzx5FUtlDfrsYiod+hE8YQCV8SnOuoIf6YtFZ7hnXaqoIGEMXeR4dY3BVFpdbwzvt66GZErqqiR91RdceHwNxT+cImh8XwLGdMeqM2IzW5zxreqi/GQyxnI1J4YupSohneID5wmd0J/wyUMwFFdi0ehQBHohlknreS9WJaRjt1o5MXQp5ceTneWUob50370IbWYRleeEw6ic7Qc5MXSJkOhGrRUyezvkt5Y7bpXfWk4UqxSEPjGE0v0JiFUKJC4KEIka5MTB2+diqtLydeeX+GXEsnp87tclGpvF1qB3eOXJq7i1Cqunl3XlN3jCADy7tqwnv+0cenm00wxOOeQ3yqGXkXX08lZUnLxK4LiewvVakRD/tVaHpB6OUAUiEWKJBIlShrG4CkloJJarAv9IW3fCcv44NS+No+alceg/WQtWC8YDe7CpK7EbtNjVNw1I2dt/49iwpRTtO4exQkP4xP6ETRyA+mouZo3OGWoBwLN9JCKZlIrjyQSM6yWEInBVkv2hkKih4J9HCRov7HNDJg2+o0wVn7yKsVzDvuHLKDt/nbyDF2n+aD8iH+qNvrQak1pH6LBOVMSnONeXdu9OQ59bQuqKnX9qf5O7/SC/t5tG8c9nyN1+EG1GIaayagq+PY5Zo8PYwDpbfuQyWe//iCY5F6veiKVa2IPU6qWppArPri3rcUfV2WuYyjWcfWA5drOFqnPXCJ4wgLL9CYQ8PgiLRodXz9Zgt6O9dvMAvOLUzbVVJJUgloqRB3ihzSgUOKBnK6d+mUqquL76K4p/PUv66i+4Mu19TGXVZL0rJFQsPXCeiKlj0KYXYKrQOGVD6qki4OH+lB0QdMN7UEe0qTcoO5CAV59YXJoH4zemJxI3F+xWG2UHEmj17ovo0vPJ2/ILZQcSCJwwEICaK5nUXM3h3MB5lO075/xcrJTfto75DWhPTXoB5ceTnNxxJw6oPlf/RpDcz4OKk1cJe3IYgWO6YygoJ33VF8QPXULJvgTn/kMZ5oc+r4zjAxdyYugSivclEDSmBwDqq7m3rM3C/kAZ6otIKqHgn8fQZRb+aV3utf55iv5I5Psus9g3fBkVl7No86LgBBH74gPYzRaMFTXIPFTO2y/RkwZhKBCuJh9rN5WC3UfI33kYXUYBmqRMRGLRXfcBdqvVuYaVHjhP6OShzjVMJJFgKChvoFx6nf3DAEr3C/uhrPd/RJuWT97uI+hulCJRCbIc2LsNFq0BfUkVUhcFwQPbUeWQ0box1sOGdXJ+3hBsBjUF16/w8swXsRm1iJWO+JJSBXa7Dew3jZK1+8TivecwVWgInXCTbywaHSKZhK6fzuXyzI1oM4uA+vtf9zbhFH1/kvihi51rGDTMN9lfn6Amu5j8fQkYK2qInNCf6KeGUZ2ci1mjx79nDOrrhfj3akO+Y/9Wy79yPw9CJgrra+CY7uRuO+DYay+ps650w5Bfjk+fWAz55ZwauJDKk8lUxqfg07ctR9tOo+LUVQx5ZRgLKig7cpnin27eALh1Xam7jw127rNb3jbP/6uw/xf8778N/3OekjqdDh8fIZZB3czHRUVFREREEBERQVpaGvn5+fj5+d1mJGsIoaGhhIaGcv78eVq0aIFKpcLNzY2UlBTatGnDsWPHnDEKlUql8521Bh8PDw8MBgNnzpxxGpcATp06Rbt27UhNTUWlUt12tblDhw7s37+fBx98EBDiWEZGRtZ75sSJE0ybNs3pdWkwGHjppZcwGo20b9+egwcP8sADD2Cz2TAYDLi4uNy1z3369OHHH39Ep9MRERFx2/e3lpfL5XTs2JFPPvmE6dPvfDKlVCoZOHAgO3bsYOrUqYjFYv744w+MRiPt2rWr96xOp8PT0xOpVEpSUhKlpaV3eKuAGTNmsGHDBn744QdnQp5atGvXji+//JJDhw4xbJjww/369et3NTLebd7qzu+tGD9+PNu2bWPOnDmoVCp0Oh2nTp1iwIABlJSUUFRURFBQEMeOHbunV6dIJKJHjx7s2LGDsLAwp7H3z8gEQHFxMYGBgYwZM4aSkhJycnIICAjA1dUVhUJBfn4+6enpzuelUikWi8VpIK1FmzZtOHToEIMGDaKmpoaUlBSmTJlyX0b9W9F192KS5n2MsbiSa6u+oOOWWbRc8nc0idlUxqcy4Mx72EwWZN6uRE4fg81mp93iCRwcuhSJQoZbZBDd3p1Kd4mYmsxiTj/3DzqunMzo0xsQy6WUnEjGqjciAfrsXkTapl/osGIyYqWMoGGdsBnMlJxIxlShYUT8u0iUcqwGE0MOr8FmMGEoqkAZ6IWhuApFgBdd3psGIhGVF65zZcl22r0+mSFH1yF1c0GfV0aHVU9y/MWNDN65gPgFn9B1xRP4dmyOwsedSbk7qEzOoeTMNf52SshyL5JKGHfsbWqu5SF1c6lXV1dHXRUXrpO57QAAoeN60vypYSj8PRnww6toCyuJf+UzACRKORFjunNx/bfCfD07gnYzxuLi78nfDq0h78hlNLklDE54H2WQNzaThRZzHyJy6mhq0vK5PEu41nhp1ib6/vo6o/N2YtWbOOvIdBo4tifN5z6EPq8Ma42epJkbab3maYbl7cKqN3HhcSHbsNzfk/4JHwhxa6w2bAYTLs0CaLHk74jlUiEIu487beJeQJdZSN8z72HVm0h68QNCHhtE3zPvIfV2x2axIvdQ8cD5DzBV13D88XV0WP44Cl933CID6bjiCSxaI8fqZGLt/uNKKs6kYNUZSV/1BR22zKLFkr+jTswmceaHtHp9Cv0TPkDh6H/zuQ8RUaf/bV6fjEu4H2KFjDFFX2AzmIh/dDUAQWN70HLuQ+jyyrDV6El+eSPNZo6r1y+Ji4KOOxYKBt/qGtqsn8rV2ZvovHsJeTsPETJxADXp+bR9dzrt3p9B9aXrpC7/DP/R3Wn91jPIPFT02LcKq95E2hu76fLVK8hlYNMbCFy7AImPF1Gnv6Esbiu6Y2dpdmA7IrkcsGM3W8gd/yJeT46n2YHPkAQHcMbRdhBO+Y2l1Qw68w/sFis2o5lB8e+iTswmYGRXivYlEDS2B25tI/BzeIpUJ6Rx7bUdtHr9SVqtfhqphys2g7Fev67O20LM61Pw6BSN3MeDoflfoEnKJnX5Z8RumIZ7u0gUgd5I3V1QNQvCkF9G8ssf4dWjFWETB2DW6PEb0B67xUr2J/totexxRuXvRiQWYbPY6LZ7ETazFYW/J+3XvyBciRSLaDb9AVoun4TUQ4Uhv8wRF0wEdjs2Nxdi108lefZmOu9ezNV5H9Ph41lCooNhnTFXa7FW66jMLqbP8fVIXV2wmS34j+yKoaAcq0aPItAbl2YBQsIKPw+G5u7CajBRdlgwDotkUlxbhiJRKYh970VsehMJ41cC0H7zywSM6YFILGLAxY3kfnqAZtPGMPDyR2AHXW4xPn1jub5mD0NzPr+rrtxNprI3/0LMismIlXL8hnfGZjBRcTwZU6WGZjMfFDxcRND7aByGogrsZiuKQG+MxZWIFVJiXp+CSCrBpVkA117dAXY7bd5+HrFSDnY7ri1CuPz8P+5ZV8/D65zeVC2XT8KQX4a5sqbRdf0ZmZK4KYlZOQWb2UrKvJuhS4Ze/ggkIuRebsi83fDs2JxWSyYikkqwaPUoA7zx698Ou92O/kYp7dY+w4Wp79N99yKuzNtKm9cn49mpOXIfD0bn70KdlM3pcStp8/oUBvwRh1QlR6sz0u/wWuwWK8YyNYnzPsas1goGGiWMcnDiOQcntpz/CC5hfrRf/wI0IL8enaIJf2YERd+eQBHofRsn9r+0SfCmyyxi7EFBp20WK1XX8phw8UMUvh6IxCJkbkoePf+BcAg2dgVykwmvnq2Q+3kQMKYHNpOZ9C4zASg7dBG/oZ0JerQf3X5YgSG/3KmXoRMHYNHo8b1FL0c49NJusdF19yJq0vLx6tqyQfmtSb2B//DOBI7pjj6nhIoTSfQ7854QasHBbSKJGGvGVZTPLUakUGGvLMWwW4hlLe3UB8XfXwSpFMX4Z8BkRLdhEcrnltDv9Y4o/D0Zdmkj19Z9TcqbX9Jly8u4RQfj07M1uhulXJq9meCxPQifMABliA81mYUkTv0HxuJK2m+ZTdv3XsRuFg6WUpd+SsXxJPyGdWFo3m7sVhsp8296jT104QNEEjEKL1cU3u74doyi46IJiGUSzI7bFYF92oBYjL64kpAhHUmZs5muuxeTu/MwoQ7eb//udDq8P4OqSxkN7m/sNjstl0zk5ODF6DILnXsit5gwxAoZ/kM7kzhrE3J/T/ocfAu5IwFb5NTRXJi0lg4fz8YtJkyIpeqmZOiNXRiLKik/esUpU7XcJvN1xyUqiLb/mI5IMgNdZhGXn1lPq9efxHdoZ+S+Hsj9PWn3wUxSl3/m1MuWr0/Bw6Efw/J3o0kS9mr9Tr+LSCoROGDJRPT55fU4oHY9VgT5IBKLyPvid6ccxqycjEu4P7FxzztlQ6yQIZZJiN00G5mvB+pLGVT8fgmAiJfHowj1o+22+Vh1BvI+/hWZpxtBEwdiKCzHq09bQIgF2fPMB1j1Jq7N3ghAxaELtHjzKXrGfwASMRJXJUGThpDxxTG6716EucZAwfenKP3jCl22vEyrJRNRJ2ZzaebG2zigl4MDTGVqxxozG3mAJ/6ONUbiqnT2U305E69erfEd3AHsYKxQI3VzwVKjp/36F4RQBko5rtEhmMqqGRj/D9SJ2QSO7ErxvgRazn8Eu9VK1Mt/o/mch7DqjaQu/+yeutx8Qn/MGj2BA9oJmeA/OUCnV/7O47k7nGvsoJ0LqLlRilfrcPTFlVSl3ODS0+8Q+84LtHDsxxNnfkCHj+fgO7ADVoPpT+8Dzo17jd6/x9Fx+3wQi7FbLFj1viTP/PCuMpW6fAdtN0zDvV0zFIHeePdujT6/nPKjifQ78x5mqxVEIsb+thqxRIJIKqHS4Wk4ePtcfNo2QySV0GHW38jZ5zDs+nsi9Y4AkRiwI1Z6MnfWDM5dvEJVlZohDzzCtq0f0yKmFdjtWGtKbu4tHeuDsbiSlFUC37hGB+PTqzX6G6VcnrWZlvMfRu7tRvevlgjxRw0mrkz9B+23zKbF0sdQhviQ9sDnAGS+8w0BY3s2yDcPXvwQJCIUXm7Ivd3x7hiF3MsVqUqJ3WJFV1BBQJ9Yik9cxa9bS2QeLqDVOXWsLrelLN1OxfEkvHu1dvJv4osfEvLYQNpvehmJqxKRWESfP+JQJ2YLHp8l1fQ7855zn6iK9kfm5Yr/yK6U7EsAm/We60ot31ydfXs4uiY04c9AZP8vvvj/97//HW/vm4kAxo4dS2BgIDt27MDHx4eWLVuSkZHBypUr+fTTT0lOTkYsFhMaGsrMmTMRiUS89dZbaDQaBg4cWC+uZElJCevWrWP9esGQkJ2dzeLFi3nxxRcZNGgQ2dnZbN26FaPRSEBAADNmzMDNzY34+Hi+/PJLp4fad999x8mTJwkICMDX1xc/Pz8mTpzIypUriYmJ4erVq+j1el588UVatGjB0aNHycjI4LnnnkOtVrNt2zby8/OxWq20adOGqVOnOttoNBqZPn06GzdurGfQfOedd+jTpw+xsbF8/PHHFBcXIxaLeeGFF4iJieG9994jNzeXTp06MXLkyHr9rKqqYvr06TzyyCNMmCDEXKrbptTUVLZs2YJMJmPevHkEBQWRlpbG+vXr2bRp021B1+vCbDazc+dOLl68iEgkIiQkhOeffx4/Pz9ASK6yc+dO1Go169atw2q1EhkZybVr11i6dClAvbbWLWOxWFi3bh3dunVj5MiR9eqtqKjgs88+IysrC5lMhr+/P08//TQVFRX8/PPPLFmyBIBt27YRHR3NoEGD+Oqrrxqct1vnt25cSbvdzk8//cSRI0eQSqVIJBLGjh3LgAEDSExMZOfOnVitVqKjo3nhhReQyWTMnDmTNWvW4OHhQUZGBjt37mTlypUAZGRksHTpUmbMmOGM1XknmdizZw9KpdJprPz+++85fvw4EokELy8vZs+ejUKhIC4ujoqKCkJCQlCr1UyYMIG2bduya9cup7frrFmznONqt9vZtWuX0xP1kUceoU+fPiQnJ99x7O6G/YGP3fX7hqARN3wt/F6QNILaGus6XnMXub8TVH8ie3xDUDeQnfpe8LdY7/1QA5A14qRN1MjTuSrx/Z+Redoa1y/zPaL5NQQ5jZuvxiDKt6pR5a6VNy64+F/Zt8aMfWNPTxsri42BvRH9+ivb978K01944aex89UYHgUolN6enfleCLY07vaDtRHy29iR7/1Q1X2XOfpDw0m/7gWl/f65rURy/+MO4Gu13PuhfxEk/+Hc1ljIadya3hhoG7GyNFaXGysZjamvsfIbYG38zan7RWNkqkjauJ3A45ffuO8yB9vefrPrz6Axe6mKRux9Abwbuf9tDBqz9g0v/ue/oSX/OWjp3/XeD/0/Rnrp+Xs/9B+E/2qjZBP+M/DTTz+h0+l47LH7Nzg14f9faDJK3kSTUbI+moySN9FklKyPJqNkE+6EJqNkfTQZJeujySj5f0eTUfImmoyS/xo0GSVvosko+d+JaL8u937o/zEyyi78v27CfeF/LqZkE/5axMXFcezYMcaMGfP/uilNaEITmtCEJjShCU1oQhOa0IQmNKEJTfgvwf9cTMkm/LVYuHDhbZ/FxcVRUlJS77MnnniCTp06/UWtasJ/KjzE938Sa7Y37pS+Q8jdY5E2hJyCxnlj+DaQbODfhcBGHI5WN5LqG+M/1zi/VggX3Tu+762oQn7vhxrAX+kZ2BgkVfje+6EG4PoXepn8lWis94z5P/zctbEeSI3xWmhsXR6Suyd5awgaa+M8dRoDi6hx/RI3YgzFjVyLaKR3lf6vc1BrFCM2VrsO/Hj//PbAh20aVdeJmYn3XcbUyHH/K8fwf9Uz2/oXcnZjvE0bu3NovLfp/bexsfL7n47G8mFjvB5HJK++90MN4GjbpfddxtzINawxaKz8NnZf34Qm3A+ajJJN+JejIUNlE5rQhCY0oQlNaEITmtCEJjShCU1own8r/huzW/+n43/GKFmbmKOxKCkpIS0tzZnF+tbvXnrpJZ555hlGjx4N/LnEHkePHqVDhw7ObOB3wsqVK5kyZQrR0dG3la9NMHM/2L59O/Hx8fdMPKPVajlx4oQzMUxFRQXbt29n/vz5dyyTkJBAXl4e48eP5+zZs4SEhBAWFnZf7QOhz5WVlcjlcpRKJS+++CIhISH3/Z57ITk5mS+++ILVq2+eelmtVqZPn87bb7/N5s2bmTVrFq6urg2W37x5M2PHjiUsLIzvvvuOhx9++L7qb+wc3g179+6lpKSEp59+GsCZzOjVV18FYN++fRQWFvLss882WH7jxo107dqVXr16/an6li9fzqpVq+6qI38WoS89RP6H39/2edSbz+I1tIsj068JS7WW63M+oNW2RZhqDNitNuxWG8dHLsMlwp+um2ch83KlOjGbiy9txG62EjiyK60XT8RuE561HT6I+8MPgESMdu9hZNGRyKMjATua737F48m/I/H0wKpWY8kvouKt96Cg0tmm6FXP4DO0i5A5dPZGahKzCHi0Py3jpiGSSLBU15D73vcUfLIXgNZb5uISHYI82Aephyt2q43L45Yh9/Ok+apnUYb5Ya7SYqmqoeyX0+TG7XHW1XzVswQ83A+ZjwdXHllJ9ckkvEd0I/bjeSASYVFrKfz8oLOMa9tIot+eiiIyEKmbCmNBGdembkCbmEXUqmfxHtoZm96ESCbFkF1E/OQ4Z13NnhtJ5NQxKAO9sBrNlP2RyOWZH9Jm5WSCH+yN1EOFvqAcc7mGq4s+QXM111nWpVkA/Y6+jR0o/e0ipnI1foM7gtWGzWTGNTqE62u+ImfTL84y/S9sRObjjkgsxqozkvTyh8SsfBKRRIyptBq5vydWvZGsuR+gS8xEHuJL25/WIPPzAruNom17yV31Oc3efI6gJ0dit9ow5pdirdFzYsRyZz0Rjn4pgr0RS6VY9SYyP/iBzH/8gGuLENq/Nx2P9lGkrfknqjBf/IZ2xqo3IvN2x1xVgyLAC6mHCmx2jGXV5G0/SPYHPwIQMK4X0QsexTUmFG1aPmK5FHViFkkzP8RutqIM9aXvmfexW62IxGL0eWUkTn0PU7madh/ORO7vBTYbebsOU3oggQ5bZiMP8EaiUmAsLEce4IXdbEWslGHVmzBV67gwezPVidm4hPjQ5YMXcQn2RRXhj0gkwlyj59Rja6i6mIlfnzb0/Gw+utwSxEDFiWS8esQg83IT2vjyRnr8ugpjUQX6nBKCJwxA4iJ3tlGTmEXsP6bjP7wLpjI1pwcuQBnhT49fVyH39QBAl12E4UYpybM2ETnrb86xu/7WVzSf9zByP0/EKgXmihpnP1WRgbfVZSpX0+XDmSj8vbDbbNzYdYTiAwl03jJbGH9PFWK54GVXcToFRYAnAHatgbRFW9FezaHF6mcI+vsgxC4KbFoD5goNVr0RfW4xnt1aYS6r5tzAm2uY75BOdNg6B7FciqlCw+lBC7FU1gDQ68g6XGPCsFttJM/ZTPH3J1GE+Nabs+Jfz+A3uCOq6BDEMimIwJBfjrVGjy6nGI8OzbHqjSTN2oSlWkvHT+fj2iIYm8WK3WwFux1jcSU11/Lw7BTtfFaTmC3wzKIJRM4Yi0gipuZaHmdGLxf4bFxP2rz9PDJvN+wWK/obpVyZ+p6zHGIRPQ+uwVhUQeor2+nx6ypkPu4A6HOKsWr0pCzZRvCj/Z3zlf7WV0TPewSZnweSevN1BO9+sfgP6QzYufH5Ia4t23GToMVi2u9/G4mHK1htWPVGMuZ+iC4xk9jvV+PRsw02owljnqCXp0cIninNFzxK6OShWNQ6XML9Mau1VJ1JJWnmh8SsnILf0M5IPVVY9QLnJ8/ahCYxyzkHimBflMHeWLVGKk4mOfimE1a90TmeZr2Jiw5dUYb40O3jWXi1jQSJCM21fI6NeZV2K54gYGgnrHoT1z/6mS7vvcj5ae9R+MtZlCE+dP5gBspgX1yCfbBoDZSdTObiSxuJXTGZkHE9kXm6ossrw1pj4Oqrn1N59hoAUg8VnTe9jN+g9kJWaa2B+EdXU30xg8BRXYlxrEcii5WsD38kcsY4ZN7uSL1cMRZWIBKLKf7lDDIvV+ccJc/aRMhjA/Ef0ZVBvh7oy9VY9CZSvvidpG0H6PPGFKJGdsPF3xOwI5HL+GXSWvKPJQHg3SeWjp8vQiwRI5KI0WUWEj98iSCLQKvVT9+3XkpUCux2u5A5uFqLuUaPzWDCpjVyddEn1DjWiA5bZxMwujvY7ZTsSyBx5ofErJxMwKjuyH3cEUnFpL/1TxK37HOKVtcNLxAysgsSFwX6wkqqErM5+/JH2M1W0iTV7PcuRubjRnlBV55//BFMfwj7fMXol8Bi4mzCeda8+wGm6jJmz1/EiGFDwGLmx23vs/WH39C6G+lr8mGwMQAAZYQ/HbbMvsmPDg6vywc2q42T87eS+cNpXEN86P/edFz8PbHb7FSnF+DTthkeUYFocksw1xg4MfdjPFuG0HnGAwBYtUaSFn2CpUZP5y2znXsVU7ka/8Edhf2JY71MX/NPsuusly0WTSBqxljEcil2iw1tZiGJL3+EVW+qt4blbvoFF0df3NtHChx4oxS72cqZkcvodWQtbnW4rej7U3X0WeAOc1UNUlflv43b3GIj6P7da0hclViNJjLXf0fY5CHI/T0Ry6WCzhjMXJzyNlXxqaiig+nx8+tI3Vyw2+3YrVaKvjmBd9+2yLxckXq6gt2OLruYhNHLsdboab54IqFPDUfq5oLNbOHKcxuoPHoFqbcbXb59Dbc24Vhq9GhT85x7jex//EDE1NGIXZVCFuUXP8Raoyf40X60fft5xDIJFp2Ry9PeI2B4l3rym/bWzflShvjS/kOBO2p5qvxkcoP7omtr/knmpl+dUzDkwocoAj0RSSTYrTZOjV1B9cUMQh7pS/RLDzrkyEDWhm+JXvgoMi83NCk3wG7HrVUYdjvUpObi0T7qNt6Q+npgcPBG2u7fubrtAAA+bSMYsm0uqgAvJAoZuqJKDBUaTsz9GNcQH3osfARsdiFj96s7MBRV1NOVhvi3tu5a3u6wdQ7ubSMRyyVO+U1++SM0iVm0Wv20k+cakiljfjl5u46Qu3UfrVY/hb/j2dq6etgEM5DVIHjve0QEkPDONyRuO0Dbp4fT/vlReEYGCvuHtDx+n7WZsiRBFj07Nafv3je5MPU9qq9k0XnLLOQOvbw0U/gNUXfsJZ4BWGvKwGoCiQypewCvLH+No3/8ga+PLz/+cwdIZIjlKrDbsGhKhWdvwd34pnY8jHoTp+d+TPOJ/Qkb0QWFjzuGcjVWvYn0Xb9zbdsBur05hdAhnZC4yLBb7biG+vJ7mxcwV2icddXygdTLFY2Db/xu4Zu0W/im49bZBDo4u3hfAldmfkjrWzg77a1/cmPTzwJ1KGR0+3ElElcXXML9sBpMVBxLbLBfTWjC/eI/+27TX4jS0lJOnDhxx+89PT3Zu3cvFsufD1d89OhRKisr7/3gvxA2m42zZ8/i5+dHSkrKXZ/VarUcPHjQ+bePj89dDZIA3bp1Y/z48QCcO3eOvLy8Rrd11qxZxMXFMXDgwP+TQfluaNOmDRUVFfWukycmJhIeHo63tzdLly69o0ESYPr06U6j6/ff325M+3+BmJgYrl275vw7OzsbnU6HzZE45dq1a7Ru3fpfVt+qVauAe+vIn4Hf+H64xNQ3YnsN6YKyeTBZyz9Fn1WIqbiCjIWbaL5WyDR/+pFVHBu2lOMjhR+6scsnkbllL7/3mYe5SkvEpMEAlB1P4o8hizk2bCmX5n2M98vPUfLyKxQ88hzujz2EOS2DgkeepeDxF3F/7CEq3/6QvNGPY6uooubng/gun+tsk/fQzrg0D+Zc75dJX7CFFuteALGYyMWPkTL1XU5GT8FcpiZ06gOoHP1JnfYu2Wu+oOZyJgXb9lLy9R+0WDeV6DXPk/z4KuI7vIC5rJrU6e/iPbgz7l1aOutybRNBzeVMjCWVRK2YAmIx0W88zYWRiznVYgrm0mp8R/d0lmn26hQqDl9AezmT1GffxqrRE71uqrPdF3q/TPXJJGS+7vXG2qdvLIGjuqFOzObKnM0c6zsPS1UNbd54ElVUMOef2UDClDgsVVqub/iOtuun1ivf+dN5VCflUHHyKhJXJT59Yjneaw4pr+4AsZisOpudWki93Li2/DMOR0ym+OfTtH1vBhcnrSHttR24tYng0pNvk7JgK83XCHW592qLMb+Ms5ETSZm8iqBnxxAweQQuUcGYiiq49uxarNVakkYvqtevAEe/LGodp8csp+D7E0Q8NRzXmFDMVTVcXfYZWZt+wbVlCKqoIE72mk3Kgq3IfdzJ+sf3qC9nYsgvI/HF9zGVVBH0UF9cY0IB0Kbe4PKz6zFVaCj87gQne8/BUqUldNIQANptnoW1xoDhRhkJ41/HbrLQ5u3nsFuspK3Yyen+8zg7Zjnhz4ygzbrnydmyF931fKovpFN5JhVjfjnmqhp0GYWYiiu5tOATOq4TDhVsFhtJK3djKKlCk5aPNruYqsuZdN8y29n/8jOp/D7sFeKHLkYR7EPOlr3ONrbf+DLa9Hzkfh54douhOiGtXhsBCr76gwuPrXG+r+37MzGWVPF7zLOU7k9ALJNS+tsFYjdMqzd2bT+YQc6WvZx94FWqTqdw45N9nB2znMiZ4/Du1/a2uuwWKykrdnKs/3xOjXmVZs+MoN2658ja8is11wsQSyRcf/d7Lj7/Lj49W5E4fysnBi8mZ8M3tFo/DZ+hnXGJCiZx8lrytu5F4ubCmV4vk7ZgC6rmIVx57PYrV+0+epmczb9yOHwyuoxC2n34EgDN5z+CItCHw2FPkLr0U2Idsn7rnDWb9gCalFyqE9IwV2ko/e0CFrWW0oPn8RnQ3jkWsW8/T8vlk8j7/BBnx62g6sw1TGXVmKu0lB2+hN+QTpzoNYerjmcB3FqHEfHCaK4u+oTDkU8h9/UgatZ4AGRebhiLKzFXabk6fyt2k8VZDiDihTFo0/PrzVfliSSqL6QjlknJeHtPvfm6umAr7T6YQc6WXzn7wGtUnk4h95P9nBnzKpEzx+E3qCMn+80j4dFVhE0a4pR9gKDnH8Ci1iJRKbnUdyZZizbTfM1U/CYMxKVFKHaLleuz3rtNLwFyt/xKTeoNkudu5njHF7FUaYl540lUUUFcW7bdKfMpC7Y65bF2DjSJWaQs3oa5ugZ5gBc+fdpystdsCr46it+QTpzsNZvLdXTFbrFh1Rq5OGcL+9tMwzXCny7vTce1eRCHe8/j8qJtdFjzDCVHrzjbZ7fYuLpyF+qkbK4s2Ya5WiuM6etTcGsexJHeczn18JtY1DquzN1Chw0v3NSTVU+higpEk3qDfeFTKD+VQpePZwFQdiyJ44MXc2LoUpLnbqbtu9MFvew1m9K958j77Dfihy4maHxvPDpFO+Wo/eaXUUUFcfaBVzmx7DP05Wp+eHAlbZ8aRpvJQ/CMCqLyegFJnx6gMr0AXWk13ebWPyy1avUkz93M4YjJVJ295uQpv6GdGuSAe+mlLqcEU2k1F55Zj1mtw6rRc2LwYjJvWSPkPh5cX7cHXWYR5qoaWr3xJK5RwZwZ+QopSz/FVOcHdC1y9hynKjEHU4WGA33nY6rWEvX4IGzY+dn1Bps3fsSsmrb88u0eUn74pF7Z0v2f8PqKFbw7viM/rJnLoG4dMO7/iMxDXxE7+nF2vTiGpZpWJEnVlIiNALRc/kQ9fqwdm7p8EL98B30csmiz2Dj3+hd8P2gxv4xbiW+nKNL++QcWvYmfx7zGqcXb6L3maWpulBI//g1ODF7M9Q3f0X79VFovn0TWll/5o/dcpK5KfPvE8kevOVx9dQeiBtZLt9ZhNHthNLmf/UbZH4kYy9VUJaQT+/bz9dawWrRcPomcLb9iLKykZG8CeTsOc2bkMprPfxhloA+HwibX47Za1HKHa8tQKk5e/bdwG0DnHQso+jmeQ+GTKf7xNFGz/saFSWvJ3rwXu8XG6aFLKN1/ng6OtUwVGYj6Uga/R0zmwiNvIJbL8B3aiUtPrEXqrsJYVMnZka8gdVXS4tVJAGiSc5xl8ncddvK7zWxB5uNO5ro9VJ1Jxa1NBFeefJvUBVuJfXca11d9wclBiyjee46omeMACJ0wgGuv7+Zg+BTK/0ik86fzUUUFc3rkKyQ3IL92i5VrK3aiTswiefGnmKu1KAI8/9S+SO7rTk16IXuDJlF84LyTN/Q5JZwe/wbHBy8mfcN3tPvoJae8urUKw2YwcarfPNJX7Ubm6dogb8S/8hmGMjW/jFtJ66eH4dlScPjotuxxkjb/yqkln2I1mVHnljrlt+BEMvGDFxE/dDHJczcTu2FaPV2Ruro0yL+38rZVayD3k31UHE/GajBRffE6bd5+Dr+hnertHW6VqaLvTpK3+wjhz4wg7MmhuEYFc6LXHPK/+sMpX7/P3YxJreXbkcv4bvRyLHojWfsTACg6l0byjkPYrDZqCso5/fpu+q15WhhssYjWr06i9PfLAA693MvR3sJviHDHb4i6Y2/TVSJx8xPKW81YqvJ5cFgfNr8jJM2x222IJDIslTew1pTdfPYW3Ilv6o7HmUXb6LtxBu5RQRwY9zrnXvkMY5ma/WNX0urpYbScPAT3qCB+7Dufi2/twVhZQ82N28NT1fLByd5znfvzE73mcM3BN9kNyaGPB+nr9qB1cHZrx2+BO8m8zWjm/MNvUJOSy9V5H6PPKkIskzbYryY04X7xP22UTEhI4JVXXmHRokW8+eabVFVVAXD16lUWLlzIwoULWbRoEXq9ni+++IKUlBQWLlzIL7/crrgeHh60b9+eo0eP3vZddnY2y5YtY8GCBcTFxVFTU0N8fDwZGRm8//77LFwm9QjsAAEAAElEQVS4EJPJxDfffMPSpUuZP38+W7ZsoW7i8+PHj7N8+XLmz5/P9evXb6tDrVbzzjvvsHTpUpYuXUpqamqDfU5OTiYiIoLhw4dz8uRJ5+dVVVXExcU5+33t2jW++OILioqKWLhwITt37qSkpMRplHzllVe4ceOGs/zKlSvJzMzk6NGjbNu2jWvXrpGQkMDOnTtZuHAhRUVFLF682Pl8YWFhvb/vhjZt2lBUVERJSQmvvfYaixcvZvHixU7Dm81m45NPPmHevHmsXbuWNWvWEB8fD0BmZiYrVqxg8eLFrF69+jYjsFgsplevXpw6dfOU+OTJk/Tt2xeAmTNnolarMRgMrFmzhoULFzJ//nzn8ytXriQjI4Pdu3djMplYuHAh77//PgDHjh1j6dKlLFy4kI8//thpFPz999+ZPXs2K1asuOM81dTU8Pbbb7NgwQKWLVtGTk4OAHv27OGjjz5i5cqVvPTSS+zdu/e2slFRURQWFmIymdDpdCgUCpo1a0ZuruCtkJaWRkxMDEVFRaxevZrFixfz2muvkZ+f73zHlStXeO2115g9ezbnz58H4MaNG87+LFiwgMLCQkDwQgZu0xGbzcbOnTtZunQpCxYs4LfffrvnXJf9eAKfkd3rfeYzqjulX/+Bz6juFG3bi9TDFWNeKVIPV2jA09evb1sKfzkDQN6eYwSN6gaAVWd0PuPdKRq72YIlvxCRQg7YsVuF+ZG3jsaSm4/u8HFslVVoDxxFGuCHJND/Zh0ju1O85w8ANBfSkXq44jOkE7rrBVT8dh672ULJd8exGUzIg256QvuO7E7JnqP4j+tD3kc/Ig/wwphfhiG3BGu1ltIfTuI7ugdiqcQZKsh3ZHfELnKy3tyJ3WhG6q7Ce0gnDFlF6K/dwG62UPrLaWTe7jfDC9ntePaKpWTPUSTuKvTX85F6qPAb34+SPUeRB/ugah0heEvKbzrEN3tqOBkf/IhvnzYU/XwGU5mavD3HCBzZjfyvj1GVkEb5sUSkHiq0uSUog2/2TRHsg1urMK7HfS00wWxxjmnZkcuIpRKnl1tdSJRySg8IMqa+nAkiEfqcEvyGd6Xs0AX8R3Wn+nw6Ek9XZAHeePSMpXi7IPeak0nYrVZ8x/am9JujAGivZDifrUX4U8PJ+uBHfAe0Q5Oci/pSJgVf/YFVbyJwVDdMZWrUlzKxm624tQqn8OtjAFSfTwexiIAHelCVkIYuq5iSX88idVdR6mgbgDY9H11GITJPVyocHkkFe/7Af3R3/Ed3Q+qqxKzWor6cSfX5dERSiTBfgCYxS5BPrQFtej5e3WIo+Tkeux2qE9LxH9mdqoQ0xC5ybmzbj9RD8MqSeahQBHhhLKmiOjEb707NSf/wZzTp+RQduIDCzwNFgNdt4+3Try0lPwv8WHr4It792pK/+whyfy8sah2FXx+r10Z5gBdV8SmYq2qc7/DsHE3ORz9jrdGT/dFPyPw8kAd4oQz3qzd2Mg8VlWdSMZVUkbP5F/xHd8eqNWB3eNLcWheA2uFFY9UaqHGMR9HPZ5C6u2AoqsCnZyskrkq0GYX49WsrlDmfjiLYF79R3Sn++g+q41NQBApeXfIAL9Tn0xGJBc+wWyHzdCVrw7cA5Hy8F+/eQmy6wPF9KPpBWCMLvvgdsUyKW2wEppKqenMmlktRBHpT+PUxDIWVuEaHIPVwxXtAe6dRsPp8OlIPFb4D2pO/+wiaxGxsZgs2sxVtej5urcOx6U3IA7yoPn8dqYcKeYAXri1DEculFH17ErvVRtmhSwQ/IqxN7h2iMJVWYyqpoib1hmMM3ZAHeKEI9sFveGfydx+pN192O5QfuYzMzwNlmB9iF3md+brumK9rjvn6lYDR3bBqDYjEIozFlehzSqg6cw2r3kjwI4JHvDzYF++hXbFpDRgLywGouZCGxNOVsIWTKNwseBPrkrNv08uGZLJgzx/4j+xO4dfH8B/V3Snz+hsC58sDvJxz4NOvLUXfHEebno9IIsHm4BvXFqHO8ay8cL2erni2i6TglzNYtAaqU3LxH9CeG3uOA+DdORqbwYy55mb82lr98uvblvxvTlCTnk/F2TSCRnbjxp7jWHVGqhx1KEN9nRwsdXPBp3drXEJ9yfzoF+xmK9ff+wG5Qy/rrkcSlQKJSuEcg/wvjuA/ujsimaAXZYcuOuVI7u9FyYHzmEqqSPvmBAoPV2SuSqrSC2g2rDNp35wAu53Sy5lIlXJEEjHa0qp64y338ag/3qMFHvMf1b1BDribXuLYp9qtNqQeKtRXspC4KlEEeFF1Ph1FnTXCrU24UAYo2HMM/5HdKPj6GKYyNQVf/YFYLkPi5lKvrWXxqXh3jMKsEeYkZ88xQkZ3I0+iJSwgGNGFfMwFlYzs0IyjV9Lqld138TpD2oYT7OWKJKQV4vxkAJITk/Dx8sLFwwsJIlpY3Lgsq2pYFh1jU5cP0r/8A7FMindsBPqSKsod3lYWrYHK5FwCu7XErDMAUHohA7mnK5rcUiwOg3bl+XSUwT749mvrHA/bLeulqIH1spYPpG4uFOw5RtmhS/j0aYPMQ4VILHauYbXw6deWYsf7i348RcBoYS8UNL4PRT+ccsjaUSe3AfW4Q+7jgczL9d/CbRI3F5ShfqQu+VR4z8UMQDD8KIO9KT10kYBR3SjZexapqwJ5gBf+o7pR5OArqasLdpsdQ04Jcj8PkIjJ//wQfsO6UPTdSQIe6AmA78AOzjLmcg0iuRR5gBdurcPRpt7AWFiBS3gAZYcu4jeqO+rz6Yhd5OgyhP1t+R+JBD3QAwCP9pHk7TosyOHHe5Eo5RR8f/KO8mssqUKdmI1vv7YUfnOcGgdP/Zl9kVguI+dTwYMx86NfnLxRmZBeR46uI/N0peTneCRuLkjdlMgctxf8h3Wh4MvfnXNUlzeuf3MCuafAG9XpBbjW7lHtdowVGgK6tsRqNKMvrXLKr6xOvwTP6Pq6YjNbGuRfQT5u8rZ7u0hkXq4UfPU7mpQc3GObIfVwJfChvvX2DrfKVMGeY/gN6YQ2PR//EV0pcDzr2iIEq6OukgsZKDxcUQV4EdqvLeqcEmryhTWpPDmHdk8Px6TRgd1O2ZUs57ORz4+i6JczGMvUAPjV0cu8PccIcuhN3bG3W4yIbsmK3a1Te7x8/LBjRyRVYjNobj4rEoPo9siLd+Ib/1HdneNRdiEDF39P8g5eQF9SRebXdebvegGhIzqT9Y3gEJL1zQmkLnJEDfw2qssHdefrTnwD4H4LZwf8Cc626oz49GtL6cEERFLhwLqhfv2vw263/cf/99+G/2mjZOvWrVm9ejVvv/02ffr04aeffgLgp59+4rnnniMuLo433ngDuVzOpEmTaNOmDXFxcYwdO7bB940fP95pjKmLDz/8kCeeeIJ33nmHiIgIvvnmG3r16kV0dLTTG1AulzNq1CjWrFnD+vXrMZlMTmMQgMFgYNWqVTz33HNs2rTptrq3b9/O2LFjWbNmjdOo2RBqDW49evTg/PnzTs/O7du3ExsbS1xcHOvWrSM8PJxJkyYRFBREXFyc0/BUiz59+nD69GkAKisrqayspHnz5s7vW7VqRbdu3ZgyZQpxcXEEBQWhUqnIzs4GBMPc3a6218X58+eJiIjA09OT5cuXs27dOubMmcP27dsBOHv2LKWlpbzzzjtMnz6dtDRhY2qxWPj000+ZP38+69atY/DgwXz55Ze3vb9v375OI6PZbObixYv07Nmz3jOXLl3C29ubuLg41q9ff1tSnieeeAK5XE5cXByzZs0iLy+PU6dO8eabbxIXF4dYLOb48eNUVlayZ88e3nzzTV599dV6hsC62LNnD1FRUbzzzjs8/vjjfPjhh87vCgoKWLZsGW+99RbffPPNbd65EomEyMhIrl+/TlpaGi1atHB6T1ZUVGC32/Hz8+Pjjz/m2WefZd26dUyZMoVPPrnpZVBaWsrKlStZsmQJW7duxWQy8dtvvzFmzBji4uJYu3Ytvr71g9HfqiNHjhxBpVKxZs0a1qxZw+HDh29LcHQrTIUVyIPqv1ce5IOxoMz5r7GwHHmwL8bCckQSEb2+Wkr/A6uJmDwEuY87ZrXWuenTF5bXM5wFje7G4OPvEPv6ZAznhB960tBgbJoaXMcOJ/iLzXi9+AzW0nJnGWtJKcoendGfPHuzTcE+GAtuPmMsLEfVKrzeZzajGUWIL5oL6XXK+SL1dsNUVo0hqwirRodFrRO+FIsJfmoEEXMfpfLYFTQXhXJuHZpjzCtDe1UwTJuKK3FtFYGxoAzEYjofiiNi9sOYSqucZbJe245791ZEvfkMkSueJOet3RgLK1BGBGAsKCfqzWfIfnMn5nI1YuXNZDCu0cH4DeqAxFVJj2+W49mpOYaCCmSeKgz5N/tmKKyg2VPDKD1yyflZ7LrnMJZUg0UYe6mrEqmbsl4Z6S2bF5mPO3abjc5fLKXnwTV49W6DSCwE9VYEe6PLKkIRJBgxTAXlyIN8kAf5YCooE54J80ckkSBWKTAVlGG322nz5QpkAd4EPjO6Xr98B3VA7CLHrU04Ho5+iV3kKOoYjQFkHi71+mq32vAb2pmwKcOQqBSOvpRjM5idbXP2xWIFB/8bCipQhvgS+dLfMBZVIZZKMKu1zvLmqpp6sqkM98e9Q3NMlRrsVhtpr+4g7KnhKIO9CRzfF0NeGYb8cgyF5bgEe2MorMAlWKhf7hhHm8mMZ7tISo4lgt3u/N6na0sGH15Dl6+XYdWbnPoRNmUYliot2OyIFTIkLnJn3xtqY20/sdkwOE7iAx/qi0QpJ+hvvTEWVjjLy3zcsZksKB2GUUNBBcpgH5Th/sj9vLCZLHetyyXcH48OUZgd41Hw/UkUQd749mtLmxWTyfvnH865C540hIojF1EE+2B0vFPu74XdYnUaRWqvwd/aF5vJjN/wLgB4tI9C4tAHmbeb84c3gFVnwD22Wb3ybu0iQSxGJBZjyC/n+uovcY0JRRnmh2fnFuRuuXloZCytxqozOsde6qpE5uWKe7tIRBIxhuJKZ/8NhcJYGQorEEnESD1UiF3kuHeMcl7BVgb7IHGRYzOanWXMVVqUwT60evMp0t/YDTY7IpnEOV+1MiVRymm+aKJTpurOl6KB+ZJ6uaG9XnizL2VqVFFBADR7/VlyV32O1NsDm+Hm9TSb0YxYKkZzTriR0fLjhbfpJUD486OQurvQZv1UpJ6u9fhGEeztlHlhPG7yuczHHYtahyLEF/d2UdjNFiffKIK9MdYZT71DV+quDy7hfrg2C0SilKMvqEAZ5E3wmO6oU28gdamfIKu2nDLEB892kZQdu4LUU4XBwfdBo7sJ17w/eonLc4W9l6pZAOaqGkRSCS3nP0L7DS9grqwBO852BY7uxsAT79B59xKMxVVO2TAUVeLduw0Dk7diUeuoPJnsbItg0L+55msLK/DrEIVvu2aIpBK0BeWcWrmLnssfxy3MD4Wniov/+MH5vNTdBZFETM/f1tL5iyWIXRTO9iiCve/JAbfq5dVXd+DeJhy3VqG0WTGZ1NVfOuU3dNJgyhxrRO18Yb3Jj7euKxaNHqlH/TVC7uPmNEg65zLIG7XIRFBgIDJPVwZ+u4zQ3mMotanqlc2TB6H1bcHzu05xsVjPicuCLLYI9CKvoACtSIEJG8kyNZVis7ON9jptdMrbLXxg0RnwbhNerz63MD982jUTDE+Wm8ZBbWEFqjprRfikwZSfTMZcp64/s17W8oFLuB/GMjUeDj4wFFbUM/7WHW/h/XZiXnsC715tCJ0yFJm3OzV34LZa7pC6KrFbLCiCvP8t3ObRPhKbxULshmn0OrSGkIkDnIYUZbAPuqxCFEE+hE4ahCFf0HtlsI9TXgIf6oO5QoNZrUMZ5IO5UiMY7oK8UYT4Cle5EWTaZ0gn+l7YSNAj/ahJyUUR7IMyyMepvxKVAn1WoXM9t9ToCXxYOPwJGtcTZagvMh/3evPl1iYCu92OPufmntai0SPzuH2PY1brUIb44tEuEpvZ+qf2RWAnatoY+h1cjU+v1vV4oxZRz48UDvmsNlyaBWAsU+PZuQU9D63Fb2gnjOU3vdjuxBs+7ZpR6jAIn1mxi27LHyf60X5IXRRcdvBGrfz6j+5OnxMb6LxrCWkrdtTTFUkd+b2Vf2t528nZQd7YzFZUzYKQqBTCnibCvx4X3CpThoIKXCL8b8qU41llsE+9umrbGv1gb67/eNr5vmbDu4AI53pZ+6xP2wiCRncnZ8choR9uynq/IQwF5beNO4BY6Y7drLv9c7kr2G2IJBKw3Rxvu80qfHbLPN+Jb2rXvlrYLDZsdeevoAKfjsL8iSUC79f97tYD2Fvr+rP7c3MDnK2/hbNvk3k/D6RuLgy4soXyP65QfvTKHfvVhCbcD/6njZIVFRWsXr2a+fPn89NPPzk9/1q3bs3nn3/O3r170Wq1SCS3n240hICAAFq0aFHvCqtOp0Or1RIbGwvAwIED73htOikpiVdeeYX58+eTlJRU7+pzbZy+2NhY5zvrIjExkW3btrFw4ULWrVuHTqdDr6+frdZisXDx4kW6d++OSqWiZcuWXLlyxVn3iBEjAMF7UKWqv7m7FXWNkqdPn/5T8QeHDBnC77//js1m4/Tp0/eMPVjrRZqamsqUKVOwWq1s2bKF+fPns2HDBuf4pKam0qtXL8RiMV5eXrRtK3jPFBQUcOPGDd58800WLlzIt99+S0VFxW31tGjRAoPBQEFBARcvXqRly5a4ubnVeyYiIoLExER27dpFSkrKPccnKSmJrKwsp2dhYmIixcXFpKen07ZtWzw8PJBKpfTu3bvB8qmpqQwYMACAdu3aUVNTg04nLIBdunRBJpPh4eGBp6cn1dXVt5Vv1aoVaWlpTq/IWqPktWvXaNWqFQaDgWvXrrFhwwanJ2etpzBA7969EYvFBAcHExgYSEFBATExMXz//ff88MMPlJaWIpffPbPx5cuXOXbsGAsXLuSVV15Bo9E4vSvrIj8/nyVLlrBkyRLhgzoewgAiR+Y5Ud0MdI5nrs/9iGMjXuHME+uIfGYEXt1a3t6QOu8r2pfA7/0XkPHRL8jbxAjvlUiQBgdhvp5F4aTp2E1mZDE347dKoyKQRUVQ9X6dq2H3yIYnVikJeX4M1fEpWOt43YhE4DWgA6XfN3DN3WYjZ+2XFH/1O+6dW6BqHY7YRY4yKpiiL47c2ilnmYvDFpKx/FPkfp6oWgs/koKeGok+PY/U594ha8VntNgww1nKvbsQV097JbPeqwDBM8bTFUNhBalv7Kbz1jkN9k/m6UrgyG6kvfkFAP7Du2AuV2Mz1cmeLhI1kBjylg9EYCys4MzwJVyYtAbv3m3rbNwaGGO73Tn2YpWSlp8sQp9VgN0qvDf5b6+QOHIBuuRsfMf2wbtX63r9MlfWUH0xg061/bLbb2/TLfWqL2eiScqm8OtjuMaE4tWrTZ2ydywGgNzPg9wtv2K3NXwiWesNL1Ep6LhtHhlr/wmOTO1hTw8n851vsOqM3Ni2r55BrLZqZxNEwv+1WTKRxNd2YtUanN9XXcnmQLdZ/D50KQW7j6AI9ALAb3gXzJUaZ/wl4SW3d8J+j37mbPwZq95E2eFLKCMCbnvu1vIdt81Dm5bn7OedxqPLtrmkrf0ndsdz/oM7ok7MRnu9gKuvfU74E0MAOz59YwmaNISMN3fVb5xDTupV30BfTGXVhD8zgp4H1yBxVdZp793HQqJS0O69FzGXq50b/eAJ/TEWV1J17hr63GIiX/7bHcdNJJUg9/Pk2qs7nOXrvt9ut6PLKsJcpaXrnmV0/XKpY9xu6UD9FuLZoxWmMjWaK1m3PeOUKb2J3E2/1Dey3mG+Om2bi6GwAru1foZzu90uyFBZNdrEzHpNEbvIUYQFYMwXDg9MxZWkTFzh1MtaHcrb8RtnRr2CIb8cY3ElMa/XP/ys+9LadjnbJwJEIjpum0faqzsEObHXL1d/PG++TqJS0OOTuVx751tnMPp2bz7J1Te/dIxiA80Qiej2yVySXvsci0O/alG0L4HK89dJWbmLVosnCEWkEtxjm2G3WLkyZwtWnZFmTw+v167ifQn80W8BSS9/hMy7zp7DJsz98U4vIvV0RdnsFr2q0y+RREyvZY9xeuUupxzFPjmU06/vpvhcGiaNnj51xlWTcgP9jVLihyzixrb9tF0/9RaZv7PcN6SXzZ4ejjazCENeOVdf+5wO704DwKNDFKGTBpPuWCP+dHLh2+i4oXXA8ZhIhHeHKE5MfgfLtVNIfEIQuTkOIX7/DFN2EknnTrFl00e0bx7GTxcyyClT0zzAk2AvV9768Qwb3TIItbogsYvusOTcmQ/qcphUpWDw1tmcXbGrYb53vMenbyzhkwaTvv7b2/t5j/Wylg88u7Sk9crJ1NTlg7vw9NmxK7gwaR36G6VEPDMCsez23zR2uw0/R9xgzZWsOuMu/Puv5jaRTIpYLiNvx2/ED1uKzWRBrKzvqeXRMUqIJVhaXa+8SCbBb0RXrBqdc+yq4lPxHtCewL/1RqKQ1ZkDEQU7D3Oyy0yKvj2BMti33j6iofbr0vIJGNeL3gffQuLmgs1kqfeMW6swomePr2fgutm3Wz4QCXvXTtvmkvrqDuHQ8h7zLHIYz67M/Zizk9YRNnEAIrGo3hj49o0l5JF+zpiBYqkEt9bhmCs1nBm2BLvV5vRmd/ax7hiKxXRd/hhnV+xyeoa3fnIoZ1fupvDkVcxaA73eqMPHdjul+85xqt88Lj39DpGOMCL1Gn1X/rU7x1AkkdBi6d/JfOcbp3zcYxuGxEWOMsSvnkzVG8E6dYklYpqN6EKm48aUVCmn86wHqc4quq1ch6mjSV31hVOXRX9iD+TbNxaxwh2r9vbfk8hdHAfTDb3n7n2sX9etSkW9MRJLxHRe/hgJr+1qcDxuw611NcA3tyVm+ZOcfVu/7HYMBeUc7/Qinl1aoIoOvjuPNqEJfxL/M4luGsKnn37K2LFj6datG8nJyXz9tXDtcPz48XTp0oULFy6wbNkyZ4KQP4OHHnqIDRs20KZNm/tqi8lkYtu2baxZswY/Pz/27NmDyXR7UNxaiG7ZqNntdlavXn1XQ9GlS5fQ6XQsWLAAAKPRiFwup0uXLvfVVhDiS7q7u5OTk8OpU6eYOnXqPcv07NmTb775hnbt2hEVFYW7u/tdn581a1a95D579uzB09OTuLg47HY7TzzxBNDAj+Y6CAsLq5fE5k7o06cPJ0+eJD8/33l1uy5CQkJYt24dFy5c4IsvvqBjx448+uijd3yf3W5n4MCBTJo0qd7nZ8+evUOJ28vfCVLpTbUUi8VYb/mxCIJR8rfffsNsNjNy5Eg8PDzIz8/Hw8ODVq1aYbPZcHV1JS4u7raycLt8gWAYb9GiBRcuXGD16tVMnz6ddu3a3bUPzzzzzG1epbciNDSUtWvXApDz1i5MxTcX+qCnR+HWpSUtP5xN9bHLKEL8UAT7YiqqQBHsi+5qNgCmMjVF+87hFh2MzMMVkUQsnB4H+2Iouj1ua9kficTMehCxlweWklJsWi2mVCEsgv74abxefBoAWcso3B8eS81PB7BVq4GbXnuKkJsenYpgX3TXbuDVrx0iqYTYbfPRpd1Afab+9XxjUQX+D/Yh45VtAEjcVULyFAfkwb4YckswFVXgPbgzlb9fQiyX0mrjy9h0RhTBvsiDfCjceQivfu2d5aRe7uiu5+M9uDOFqTcImDiQsh+EpBxSb3c8+7bDbrFQ9ks8Ht1b4dYhGu+hXVAE+2IzWei4cSaXZ27EUFBOwbcnCRrdHa8uLVAEedPr+9eEk/5Qob/usRG4twnnzENvCp4/gHePGPwGdUAR5E23PcsQSUQYiiqd34Nwol17BbAW5nINElclIokYc5kaTVImPv2FfhkLK1BFBTkT6chDfDEVV2IqLEcRFkDU2y8i9VAh9Xan/Nd45CF+aM4K4y3z96Tyt3N4dm5BZXwqhoJyCr89SdC4XoInnM2Oa+swbAYzxlvko7avYc+MIGzyUFQtQyn5OR6rwYSlSotn52iUwb6IXeT1yprLNYikEmdIAWWIDxIXBe02viR4zththEwchC69AGWwLyKJGGNRJSKphA6fzqfw2xMU/vMPYlZMJvy5kYQ/MxJdTjEWtQ59VhFSdxeUob4oHTKtDPYhYGB7umx4AUQiJAoZlZczKdx7Du+uLUEkzIGljlG86IfTtPtoFnJ/T7x6tMJ3cCdkniq67FmOSCoGu905z3XbCBA8YQAukYF03bMcxGKU4f5w9hrKEB8QCVePgh/u5yxvLtcglksxlgqHJi7h/ijD/bGodYgVMmqu5jRYl0gqocun8yj49gT5/zxGmxWTEUnE+PRqgyb1BoaiSop+iqfjhzMoO55E+w3TSHp8NZbKGiQeLrT5aBaWai3a9DxEUgmmogqnjppK6x/gmMs1SFwUXJy0FrvVRuyGaYhEInodXoe5qgbXljfjJkpUSmpSBFkUSSX0OPAWUncVMl8PTCVVKEN9CXywN1Vnr+ES7k/1xesEjr3pca/w80Tm7UbvI2sBEfIAL8yVNZTsPYfv4I54tI9yjrUy2AdjUaUgU2IRZ0Ytw2610fb9F7FbLPQ6vBZliC+aqzlO/lAG+yCSiFFFBuA/siuBf+uN1F2FSCL8+FCG+xM8cSAXH3/LMV/HiF488bb5Mjnnyw95gBdZ//ger15tUNUxjCn8PCjNLsarRwzeI7rjPbQLUj9PRBIxbX9dh9RdhcTdBVXrZsRsW4zU0432B97BbrZSsf8Mnp2jqYpPcdYl9VBhM1sJeqgvXj1bY3HooLGwwinzxqJK578AlmodyjA/TEoZzec/gj6vzGksNBZW1BtPl2AfDEWVmMo1gmfd/lVI3V1oMXOskGQnxAevjlF02/IyyiBvbGYLPl1aYLfYKNqfgLlah0uIL+qrOcTMexiJSiG0sc4a4BLsQ8lvF2kxZzzNXxpH2IT+zh+6LuF+FP58htbLHxcOYm7hnLKD5xHLZcj9PTGVVqMMEebfotahzy0h4rlRRE4XbuiIJBJEjmt2YqmEwK4tMFZp6TLnIUovZ+Ia4kvMo/059dpOeiyeiEVrxK99pLMuQ26J01uy7PAlxAoZYouVXofXoQjx/dN62fatZ+h3ZC3urSMo+e0CLuH+FP0UT/sNUzFXaomePZ4LE99yrgHmcg1SDxXBfxd4pNu3y53zXAupuwsWTf3DdFO5Bpm7i3NuXYJ90BdX4mmXk1JaQvHvl7HqjRRXaPEPCULkGYi9pgIMNQwdO56Xeg/B1dsPu7aaHm1juFZ4nWZ+HgQEBrH6wU6c+FHPT8oCvGxyZxtr9w8RL4zGJcy/QT6QqpRUXstz8sG4X99A5uFCx7kPUXYpE79ON28OuQb7oCuuIjQ2gvYbppHw+Fp0mUUo/D3pd2Qt2Kknv7X6XHe9jHhmBGGThyDzdqPgn39QfjwJ38EdMZVXO/miLur2xVhcScyKJ1AG+2DVG7GZrbjdxm03CH6oT33ukIpxbRH8b+E2Y2EF2OxCyBaEwz/vnsIhoqGwAt+BHVAEepHw6Cp6H1qLsahS8LJ0eC1qErNQtQhB5qHCUFiO1M2F4u+E6/UyH3ensa6WQ6qB4u9O0HzBoxiLKgl8qC+BD/bGd2AHLFo9LlHB1Dhuo0i93Ljw0OtoS6pRNQ/Gf3hnzOUaZB4qms99mOi5D2EqU2Op1uIS6kvVXeS3lqfEShnRt/DUrfPc7JnhhE8WYu8hEuES7kfl2WtUJqThGhXkHEP32Ajab5jKucfX0ueX1wXPwYJyzGXV6LKLAdBczcWnfzt6HV4nvK4Ob4ikEvw6NSdp0y/k7BNiLrZ+ahitnx5OYK/WlF3KxGax4uPgjVr5rfWHq4pPwSXUD7mfB72OrLtNfm/lX2WwL76DOhL0t94ow/0RK2RUnEymJjUXY1GlU6bqcoHCzxOJSiF4/IlEtPtgBob8Mkr2nqPZ9Ado/9FLmKu1qC9l4F6nLtdgH7xahFCWmI2+TE3bp4bR7pkReEQGYjGYkLoowG7n4f2rsJmtiKUSfDcL8Trlvu4EDOuEWCF3coAyxLeebtWOvUVdDLdcfxW7+hHoruCDjZsEL0mxFBDCdIjEErDV/612K9/U8n7tGIZMGkzrNc9iFokc1/ylN+evWwtMVVraz3uI8ksC79dGkXQN8bnNUGku1yD396T3kbXY7WBoQA41DezPZR4qQv4+AFVkIN0dnH0vma/tl1VroPLkVQJGdavXr7rz3IQm3A/+pz0ldTqdM/P1H3/84fy8qKiIiIgIxo8fT/PmzcnPz8fFxeU2z8OGEBoaSmhoqPPqtUqlws3NzekdeezYMafBUqlUOt9pNgsnbh4eHhgMBs6cOVPvvbXXi1NTU1GpVLd56nXo0IH9+/c7/669Jl0XJ06cYNq0aWzcuJGNGzfy4YcfcuXKFYxGI+3bt3cmtbHZbOh0unv2uU+fPvz444/odDoiIiJu+/7W8nK5nI4dO/LJJ58wePDgO773TtDpdHh7eyMWizl27Jjzmnzr1q05c+YMNpuNqqoqkpOFq04hISGo1ep617nrxsGsi379+nH8+HGSkpLo1q3bbd9XVFQgl8sZMGAA48aNIzMz87ZnpFKp8yp1+/btiY+Pd3ox1tTUUFpaSsuWLbl69SoajQaLxeKMfXkr2rRpw/HjQpyr5ORk3N3d7+mdWRcxMTGkp6ejVqvx9PREJBLh4eFBQkICrVq1QqVSERAQ4PR2tdvt9WQmPj4em81GUVERxcXFhISEUFxcTGBgIGPGjKFbt27OOJe1uHW+O3XqxMGDB51jUlBQgMFQ38PkVvj9rR8VBxKcfxd9tp/rsz5An55Hxb6zBD03BotGhyLMH6vW4PQIk6gU+A/sgCY1j7JTyQQ7NsxhEwdQ5IhXqHJk3QOwWazCSb1Kha1ag0gmxZQuXGGR+PkikkqRd2yL/zsrsak1aH+8qVsA5QcTCJw4EAD3Li2xaHRU/H4Jl+bBtN4yF11GAYpgX8oPJtQrZywox261YSqswL1LS8ylVSjC/HHr0Byprzv+4/tSefQSXv07oL+ejy41l5QX1lNzOZNz3WdgKq9Gl5JL6Q8ncGkRiio2ApFMSsDD/ZB6uqK/LlzJMhVVYrhRQsDEQejT89FnFqC9mkPZ9ycQy2UkdJnGtWnvos8qpPpkEpdnbgQEzx3ffm0pP3kVkUSCqVRN2R9XKD5wntAJA1CG+tJt92K0mUVUnruZTClt9Vcc7TyT4l/Okvn+D5QevoTmaq5g6AI8u7bArNE556sWYpWCqjOpBIzrhVilwLNzS7DYUEb4U3boAn7DulB6IAHPri2xqnWYSyqpPHiOiGVTqP7jMmnPx6G7mkP598fx//sQxK5K3LrEYK3R496tFTWpgr6X7EvAp19byo8l4tEhCrFSTuCY7khc5JQcOF+vTTXX8gieMIC87QdJfXUH2tQbFH1/Eu+erVEE+yBxd8FSo8ff0ba6sFRr8RkgGOpDJg4k7fVdHA6fzKUn38ZUqsZYWI76ciZ2qxVzVQ2mkipi352ONj2f3C1C5s3Kk1cxlWvQZhSiTc+n9MB5IqY9gCGvjPDnRmHR6FCF+WHR6En/4Cd+H/YK1VdzMZRU4dFK8JRtOeMBTOVqjCVVKPw9ne3z6ByNzWjGu29brq/+ktK9Z7n26udcmLgK9aXrGArKCZ4wAM+uLeu1EaDw62Pos4uJH7oY9aVMms0YhyoqiMgZD2Iu1+DVNYaaNGHshDlviUWtd/7QjH13GtUXr3O804skv7wRiZtLg3W1f3caNen5ZDmuB5afvErQuJ4Y8stxbxNBxZlU/AZ3ADsEju7O5Zkb0WcKHti57/+ANi2PhKEL0WcXIRKLMZVU4dFV0FFzuZpbUZWQRsC4XiAS4dWrNYXfnSB+6GKKfzhF0HjhgCpk0mBsZoszi3Dsu9MpP3qF451epHTvOUwVGoInDMBuFvph0ejQpuc747t5OuovPXSRrPd/RJOcg1VvxFItGGy0GYWIXeSYSqrw7NoCi0bnHPeqhHQCHVcIA0Z1I3vTr8QPXULSyx8hdVM546PVjuG1ZTs43nkGf7R5ngsTV1F2+CJV59JoNmMcxqJKWrz6BOZyDW6twjDkldWZrxaO+WoFQNt3p6G5mkPOlr3kf/k7quZBuET449WzFRKVgsLvTnJ99Vdc7PYCF3tOJ3/DHqxqHckPLCZjzgdoL10nffp6tElZmIoqyFy4CUt1TT29rL1OX3nyKqpmAZTuT6DyeBKlB84TPGEApQcSnDLvEu5fb1xi352OPreEtBU7iR+6WPjR5uAbbUaBczy9u7TArNFjdJSzag3obpRysPNLlB5PpvDAecIn9udQjzkkTPuA6qQcCn4+Q+KSTylyJEno+O5UdHmlFPwYz7FhSyk7nkyRo5wqMhCvLgK/KQK9EMukZH74M8cGLqLqwnU01/JoPmMsfv3bIff1wFSuwVhSVW89cm8fhc1kEbII+7oTOnmokEBKKUOsFOKDxQ9dTMqiTzCVVRMwsisAIz+di7FKy84uL/HtyGVk7z9PzKP90BVXEvvkUEwaHWKZBHWdK6Zyf0/hh+K4Xnh0jkbi5kLux/uEBBb3oZelRy6T8f6PaDMKkft7IpKK8e3fDlNZNYpATy5N/wBdZv2bERUnr2KprEGfXUyFY55D6sifzWiud7OgFuUJ6cjcBZNIs4kDKNh/nlCrK3klhZiae2GVwIErOQwZOQa7pgwkMpDK8StLYf60pzFVl6HLTSGme3+aB3gg8gnFYtCDoYYKkYnLsmq6mW/KYsA44eaP1FVJ+qovbuODlo8PxGa2UOngg37rnyf/WCJ7us7ipxHLyD1wHplKuBrp3yUak1qH2GHUvTxzI1rHuNSO4YmhSxBJJc710svBAXXXy9ztBzk1dAllhy9hqtAQNmUogaO6UXYsCbNG55TvW8c7+JF+SFyVSFyVXH97D/qcEsqOXiFofB8AQicNcnLb9dVf1uMOU0kVxb+c/bdwm6m0GnNVDeHPjwKEeHd2q1W4xltchWenaK7M+BD32AhnmdID5wmaMICgh/qivpAhGPDD/DCXqVG1CCF4Qn/Kj1wk5PFB5H8uxDBXX8ogyCFjYc+PxqozYiqpImPVF5gr1Nz4ZB/63BL8hnWm7EACHl1bYtULzyASET33IW44rvZWnr1G2BODufLiB5QeukDxn5Dfdu9OQ59bQuqKnZy6ZZ5v3RflbP+NE0OXcnrcStSJ2TSfMRaJSkHQ6O6Yq7UYHYdfXT+d65CjIqe8mkqrQSSi+rzwe8eq1WO3WBvkjaHb52Ku0XNpw/fOdqbuOIQ6s5CzK3aRe+A8cjcXNDklTvmVOkLXgMBXIpmUskOXyHr/x7vyb618ZL//A/FDF2MsrMBYUoXcx52QiQPRXM3BotFR/MOp+nsHjY7y40kEjutJ23enIXFRkLt1HwBZ7/+INi2f+KFL0KbnI1EJdQV0icak0RE+qAMZjqvbyTsO8c9Bi9ga+RSHZ2zEZrKgK67k2KJtGKtq+KLXHH7vPovfu8+i8OczJC3+lLLfLxM07uZviOL9wh6x7thju91LViQWU5idysszX8Rm1CJWCo43IqlCiN9nv92BpC7fhEwcSKljzSk9kIAiwIv4oYs5u/hT9KXVhI0QHIgGbZ+LqUrLt51eYu/wZeTtP0/Uo4JXrJ9jvhry1i47ctkxX4IciuvI4a18U4uKk1cxV9agyy6m/HjSPWVe5uuO1ENF5cmrBD3cF58B7VBFBdXrV+08/6/Dhv0//r//Nojsd3PZ+i/C3//+d7y9b8Z0GTt2LIGBgezYsQMfHx9atmxJRkYGK1eu5NNPPyU5ORmxWExoaCgzZ85EJBLx1ltvodFoGDhwYL24kiUlJaxbt47169cDgkFw8eLFvPjiiwwaNIjs7Gy2bt2K0WgkICCAGTNm4ObmRnx8PF9++SVyuZzVq1fz3XffcfLkSQICAvD19cXPz4+JEyeycuVKYmJiuHr1Knq9nhdffJEWLVpw9OhRMjIyeO6551Cr1Wzbto38/HysVitt2rSp571oNBqZPn06GzdurGfceuedd+jTpw+xsbF8/PHHFBcXIxaLeeGFF4iJieG9994jNzeXTp06MXLkyHr9rKqqYvr06TzyyCNMmCBcWarbptTUVLZs2YJMJmPevHkEBQWRlpbG+vXr2bRpE+IGAvHWYuXKlUyZMqWep2RhYSHr169HoVDQtm1b9u3bx86dO52JblJSUggODsZisTB27Fg6dOhAdnY227dvR6fTYbVaGTNmDMOGDWuwzoULFxIaGsqcOXOcn82cOZM1a9aQmZnJrl27EIlESKVSnn/+eaKjo+u1c9euXZw/f56oqChmzZrFqVOn+P7777Hb7UgkEp577jliYmL4/fff+eGHH/Dy8iIyMhKbzcZzzz1Xry01NTV89NFHlJSUoFAomDp1Ks2aNWPPnj0olUoefPBBAObPn8/ixYsJCAjgVsybN4/IyEhmzRJOAffs2cPPP//MZ599hkQioaSkhK1bt1JVVYXFYqFv3748+uijbNy4EVdXVzIzM6murubJJ5+ka9eufP/99xw/fhyJRIKXlxezZ8/Gzc2NKVOmsHPnTiwWSz0dGTNmDF999ZXTQO/h4cHChQvvalzNWfsF+e99S+CTQiiB4s8FQ3nUW8/jPbgzEg9XbAYTluoactd+ScSix7AgwrVZANnbD5Ky+itUEQF02fIyci83qpOyuThT2IhEvzSO8AkDsJktwpXV47/j/vADIBajP3kWRYc2SPx8sFWqqd72Bb6vzUOkcsFaXomtohKRhxvZ7/5EoWOz22LNc3gP7oRNb+LanI3UXM4k9MVxRK94EpvJjLmyBnNpNdVnU9Cl3qDo84PEvDcTRXgAihBfbHojaXM+QubnQYu1U5EHeGGprsFcocGQW0zFoYsUOfofveZ5vAd3QhHiR9ITq6k+nkjQ0yOJfv1pEAnGsMLt+zGVqRED2tRcmr/5DIpwfySuSowF5aRN/wc1lzNovuZ5vAZ3wqY3UvjpfnxGdCN+chzddi8mafEntFr6mNMb0FKtpfJcGpdnfkib16cQOmEAEpUcbVYxNoMJu8WKqUxN0ryPMRZX4tIsgK67F6MM9aXs0CVMlRr8BnbAZrIg83ZFopRjd8QvPD14EVitdNq1BJcwP0RSMbqMQtLXfEWMwzvOVK5B7uuOWCGn/OvfubF2N+49WtP2h7eEq+I2O8b8UnJWbMd3fH98H+wDNjumogpKvjrM1Xd/puvuxSQv/oSYpY/h0Tkal1B/RFIxNqOZrI0/kbH+OyJnjiN61t+EE2ubHZFUgrlMLcTwEYmwGUwoQnwQy6SIZVJM5dXk7ThE1j++p/PuJRT9Ek+LRROR+3qAWITdbKXs0EUSZ36A3SQY5XvsX41bmwhEYhGG/HISp72HWCGj+89vYNHoMeSXYbdYyf1kH2FPDUcR6C3EWyooR+7vid1sRayUYzMYMVbruDhnC60XTSB752F6fTYfdXo+bpFBiKRirHojJyeuoTIhnahnRxD7yt/R55djq9GT89HPRL70IDIvNzSJ2STO/ACvbjE0mzEWw40ygh7th0Qpd7ZRfTmT9ptn4T+mByKxCFNpNbmf7qfZtAeE/tpBl1uMLr2AlIVb6f7Lm4AdS42BjDVfETX3YRSB3oJnX0oOOK7aGwrK8erVul5dteNhrjMe2Z/sI+Kp4SgDvQWvApngLaDLKUYZ4IVFa0QEmEurOD9yCS3XPEfgxIEObweRICMlVWiv3cAttpkQ+9NqI2vNl2Rt3kvzRROInPkgIokYfXYxp4cscs5Zr6NxuLYIwW61kTL/Ywq/OY5Xj1Z0//kNatLysJssiGRSRFIxcn9PxDKZs2+W6hr0eWX4D+uCPr+MpJkbMVfV0HnXItxiwoS4VRYrUjcXjEWVVF/MwKNjc+EHvUbPlef/gbG4kp77V+PWOhyRWETVhXTOT3wLu8lCwOjutNs40xnn1KY3cW7866gvZyLCTufdS8j/4gghjw/i2rLP6P7rm8i83RGJQJdTgqWqhpTF2+j46XznfF1f80+az32o3nzVhkawm8y4t48Cu5283b+TuuRTwp4chlJsoWTnQTx6t6X5P14Gqw2b3kjG3A/RXskg+v3Z+D0yALvJjKlQ0Mtr7/5E591LsOiNuLYIQSSVoAjwwlKtRX0pk8SZH9Dq9SfxHdIRqYcrNoMRc7WOq7M3Eb1oInk7D9Fpx0Jq0vNxCfVDJBFTfek6Nal5+A5sj1VvQpuWj0fHKCx6E2aNnoQX3kPVLJD+P63AojciEouxGUycn7WZwEHtCRjcEateyMwd9ewISn67QPjjg8jdeYTun81HU6euqksZxE9YTezrUwgd3xuJSon+RinmqhpSXv+CFrP/xpV5W1H4edDxwxm4xYQiEouwaA2cfWwtVQnpNH9pHC3nPoQurwxbjZ7czb/SbOY4FI4kIIaCMkQiMcU/nkbu74nvkI5Y9Sauzt5EyGOD8B/dHWWwD1VZRVgcSXNsFiuV1/IIG9AOpa8HiEAskWCo0GA1mvl+3Aq6j+hC+POjhGusYhHVCWlceHyNU+Zbr3n2Ng64l15KVArsNjsSVyU2kxkRgowBuET4c6rfAozFlXT6fAF+QzohkkqwGUxce/Vz3GIj8B/eRYgzZ7Jgt1gxa42o0/JJmLOZDiueIKB/WxQ+HthtNqqScjj6t9exmSxck1bxW2AFYlcFj44fy/ODO/DV7l2gcGHyAiEL7rZdX/Hd998hMumJW7OaNp26gdXM8lde4eLlKxiLjHy65RNy525zrmHtt8yux48N8cGJRdvI/PYkAd1jeOCH16hMy8dmtqD0cUeikKHwcsVus2Ou0XPg8XW0njKUqDHdwBEPz2YwcWHqe3TeMguZlxvqxGznemk3WZA61svaeL8nBy9Gl1lIr/2rcW8djlguwWa2ossuJnHWJgwF5fQ5+BZyRxIla42e85PW0WHjTCEZiMGEsaiCwu9OkvWPH+h99G1nX67O30rhN8edvHF13hZU0cFEzX8YqasLqujgfwu3+Q3rTIePZyOWSTCVa7j2+m5aLHwUlwh/YR12hE3QpNzgzPClAMTGPU/oE0PQXs/n6ssfIffzIObNp5AHeCF2eMHpb5RyY9Mv5H9+iPbb5uHVNxapqxKb0ULS1HcpPyJkWe6XuEVYw0SC7phLq7GodZT/fhn/kV2xI0IkEXPmwZUYiytptXIykVPHCFmkDSb0eaWor2Th269dPfm1ag3UpOWTs/0gXXcsqMdTVZcyqEm9ccd90fHBS7BZrXTftQjXqCDnXiX+kVVUJaTTfsMLhE0cQE1GIXaLFbFYhM1oRublhj63BJmXKyKZFH1OCaYKDT59YxvkjerMIix6gTfsFiuHntmAe0QAAzfORBXgiUgqEeRXo+PA4+sI6deW1o/0RRnqizazkLTlOzAWV9bTFVOl5jb+tepNWDV6rjz/Li7NAuj+8xtY9UaH158IQ0E5V57bgPpyJq3XPEvIY4PuKFP6G6Vgh+tvfYXfsM74DemEVW9Em16AR4co9AYTJ5ZsZ+T2uXzZZx5DN87kj4WfoCuuot2zI+j44lhcA71AJMKk1vHL42spu5JFmNlK992LMNcYKPo5nurEbLpsedmpl5ccvyHab3iB4Ad6oMsrw6N1MHY7WKtrY7OKWLT6fc6eOU1VlRpfHy+2bf2YFjGtwG7HWlOC3WLiaNulTh27F9+0XvMsvkM6YtSbOT33Y6IfG0D4qK6ognxQ15k/m9lK9bU8Anq2QuJIcqNwxK63W22cHf2qs64OdfjGXKnB9w5yWMs3XW7h7JRXP8c9NoKAWzhbkPk8sj/8iZgVkxEr5biE+WEzmKg4ntxgv1SRQXf8Lfi/gGa+Hf5fN+GeyCm/8v+6CfeF/xmjZBP+M/DTTz+h0+l47LHH/qXvNRgMKJVKNBoNr7zyCm+++SZeXl7/0jqa8O/HqeBH7rtMuf3usS3vhA4hpfd+6BbkFNyeOfbPQPQXnkg1xr292t64SB2NqUvSyLFwl9x+Mn0vVFkbJxuNbeNfBW0DWRz/DFwbOKn/T4O5ETGHVDSuX+a/8DKI/S+MpdQYvmls+zwkdw4zcydorLdn+fx3QddIXRE3YgzFjaQNOX8iJlgDyJTd/zg2N98/j0Lj9LKx8Z/U4vufswc+uL+QSbU4MTPxvsvkSRsnv4G3JCX8M2gsQzWmXGP3KX8lt/2Va3NjZL6xsDayrsZwR2PlN8zSOO5oDBojU1myxjFOmPn+9w8jku8dFqwhHG279L7LFEsaN18B1vvnm8bmY26MXg4v/mcja/vvQJNR8l+P/+mYkk34axEXF0dxcTGvvfbav/zda9euRavVYrFYeOSRR5oMkk1oQhOa0IQmNKEJTWhCE5rQhCY04S9Dk0/fvx5NRskm/MuwcOHC2z6Li4ujpKSk3mdPPPHEPZOj3IqVK1f+H1rWhCY0oQlNaEITmtCEJjShCU1oQhOa0IT/JDRd325CE5rwl+G3wL/fd5nGXucxNeKCU2OvUjXmSsRfmWXsr7xe3lg05jrPX3kd7a8cQ1kjL9n8ldeVm9CEJvx78Z/OU/8NGJS85r7L/N72lUbV1TT2/2/wV+7b/hvQ2Ov2/+ny+9/Qrya+uYn/9evbET7t/1834Z7Irbj/8CX/L/E/6SlZm5ijsSgpKSEtLY1+/fo1+N1LL73EM888w+jRowHYtm0b0dHRDBo06I7vPHr0KB06dHBmA78TGkoAU1u+NsHM/WD79u3Ex8ffM/GMVqvlxIkTjBw5EhCyUW/fvp358+ffsUxCQgJ5eXmMHz+es2fPEhISQlhY2H21D4Q+V1ZWIpfLkUqlTJs2jcjIyPt+z93e39CY/l9w8OBBFAoFAwcO/D+//07lf/31V4YNG4ZCobhDyb8Oa9asYdasWbi6uv6f9EsZ4U8HR9BndWIWSTM/dGZ57LhjAX5DOgN28j4/xLVlnyFWyOj240pEcikiiQSrzoDM211I4vLNcYInDsQ1JhT9jVIh6LLZyvmxr1KTmAVAi8UTCRzVFbvNjqVGj2uLEGSerlh1Rs79/S3UFzNwbRFC+/em49E+ivQ1/6Tk1zNCG/08kKgUmCtqwGYjb9cRXCIDCJkwAImLHH1eGVemvocmMZtmL4wmbPIQAPJ2H6FkfwIdt8xGFRWESCzCZrEiVSkwFldh1RlwjQ4hfc0/ydn0CwBihYwe+97ENSpYSAiTWcTpYUuIWTkZ/6GdkXqqsOpNWKq1JM3ahCYxG1V0MB0+no1IJkUV7o9YKUOTnEPVuTT8BnfEbrVhM5lxjQ7h+pqvyNn0C61WP43f0M7IfN2ROILGl+w7V28eYt97kaDxfRCJRFSevsrFyeto9eZThEwajEgiAbsNc5WWi4+vReMYZ9/BHWm99jkUQd5YdUYqjieSNPNDXGPCaBP3AqrIQGSertgdQepTFnxM8/mP4tm1JTaDGXOlhrzdRyj+8TQ9fn0TuY87iEQggjOjlqO+nEmr1U/hP7wrcj8PkIiwqvVYa/RoUm6A3Y5bqzDsdqhJzcWjfRRWvZHkWZtotfppvHu2Rp8nBFG3W6zk7T5C9gc/0Wr1UwSO7o7Mx0MQUDFUxady4Yl1SN1c6LhtLl49WoFYBBabczxi351O0IO9QSIGmw2RRELOll9Jf33XXcfDf1R3ohc8imurMIwFFdgsFkQOXlYEeWPIL0cZ7IPNaCb3/e/J/eAHWqx+Bv8HeyPzcEWkkGEsKBcy0+sMSN1VKIJ9EEkkFO46zNVXthP2zAharXpK0BetgfOPvon6opB5vnb+rXoj19/6iubzHkbm7Y7UyxVjYQWKIB9EIhF2uw2r3oTNYMZmNIFIhOFGKflfHiVmxeS79stutWG3WEmes5mKo5fpsG1evXku/vUMPn1ikXm5YSpXI3VXOcdD7CIT6tUZUYYHoLuej0gmQerhilVvwiXCD5FIjKVGz4W/r0Z9MYPw50YRvWgCEpUCi1pP8pxNQr+83EAiRuqqBLEYS7XWqUcShRyrzoClRo8+u5jCb47T8rW798uqNSCWS9HnlXHt1R10/GQexuJK53xlvf8DRT+eosevq+rJ79lRyxzy+zT+w7sg8/OsJ79IxCgCvBBJxGivF1BzLQ/PTkLWZItGh01nxFRWTemhi7RcPkl4Li2fMyOXErNyCsETBiB1U2K32bDpzVyc8jZV8SkEPdKP6EUTUQb7IJJJQCSi/OgVdFmFBI7thdRDhVghw1hQgbm6huRZmzDklQrz1a2lQ9ftf6quWplv884LKEP9sOqNlP12gaSZH9Jxx0J8+7dDJJNiKq3GVFZdv66uLbGZLIjl0n+tTMWEcnbUMoInDiDYwdl2q5CPsvjH07iE+yP393Jw+2FKDyQIc+crcIEuuwjDjVKSZ20ictbfbtMb15ahSFQKbBYbxoJycrftRxUZ6HwuedYmzNU1dNgyG9eWoYjkUvRZxZweuACAXkfW4doq3JkYy1yuJmXJNmRebrRa9TQiiZiiX8/g26etkIhEIcQdE8ulnBm1nOCJ/fEf2hmbxYpLeAC6nGJU4f4gFmEzWTAWlFOTkkvy7E302LcKt9YRgh4XlKG5kkXy7E14dm3prKt2DFXRIfXqqh1Dv6GdsVusKMMD0OcU4xLuLyTLsNtu69efrUvm5YbNZEHq6YpYLkXq5iIkkVPrsKh16HNKcGkWAHY7YpkUux1cwv2wGkxUHEt0rlu3csCFx95Ck5iFIsQXiUcwIkcMS5tBzSuvraRrz/7069+f4OAgsFqw2+3YtGXYLUbnXsXFsVeRerk6ElTcXCNbrX6qwX2A1ENF7IZp+PRvh0SlxFhciaVGj9RdhUSlwFhYjt1sJWXJNsKeHlFvndVmFuI3uBMybzdHRnYR2usFJM/a5FxngycOoE3cC7dxQMDo7sgDvcFmExLbLNxK0dfHUYb70+fku4gAkUyCzWSh9EACSTM/pMdeh0yIRdjMFgw5JSS9tBHXmFAiZ4xD4uYicIdcKiSHOXoZU7m6UdxhN1uJXjyRsKeGI/N0BbGwnlx+7l00iVnO9dIlwp+yI5dIXfqpc59oKK7ELSYMua8Hmeu/ReqpImBMD2Q+7hjyyrAZzRgdSdXELgoMN0o53Ws2AD6DOxKz6mlk3m5IVApEEjEWtZ7S/efw6NJCSJpXVo0hvxzvPrEgApeIAOxmIdFN8U+nSVmw9Y77IpFYTLcfV+ISEYDMy1XgjZwSEqe+5+xXrczn7z7iXB9kPkLWZn1OMVaNnpQl2wh+tL+TO3K2/ErbDdOFbOg1eqSuSkxlak4PXECr1U87+UyfV0bZbxdoNu0BrrzwLtGL/45IIv5Te6mAkd1Qhvqiyy1FGeCFzWKl4ngS2O349GuLRKXEahASF/2ZfcD/RTYCxvWizdvPI/N2Q59VxJWp7xHy2ED8h3dBHuiNWC7FUqMn6/0fyf7gp3o62u37FbiE+WHRGoQs6Ms+I3r+I3j1aIVVb8KQV1qPi12aBSKSSW/jR9cYYZ1JnrOZ4u9PCnP+j+n4D++CqUzNxSnrnDJZy1nmcrUwj3lluLUKw6o3gkQCVhOIJUjcAlj22ko6d+lKv379CA7wxaIpFb6/BS4R/vT49U1k3m5YdUbOO36f1PKNv0M20t/6iuh5jyD1ckUR6I0+twRFgBdSNxcsWn2dfZtZ4AOLlYKvjxHxwpjb9jcxK6cQ9FBfZF6u2G02LNUCd95rbW638SVco0NQBPsg9VBht9o4N/a1mzw1oT9t359xWx//1/DfmN36Px1NbhUNoLS0lBMnTtzxe09PT/bu3YvlPoJaHz16lMrKyn9F8/40bDYbZ8+exc/Pj5SUlLs+q9VqOXjwoPNvHx+fuxokAbp168b48eMBOHfuHHl5eY1u66xZs4iLi2PEiBH/J4PyXwGr1cqIESMYOHDgv7WevXv3YjQa7/3gX4ClS5fi6ur6f35Py+VPkLNlLyd7z8FSpSV0kmDI8xvWGd8BHTjVby7nH11F6KQhuMaEYjOaufjw65wbsoiM1V+gig7h6swPSF3wMcGP9ifp2XeoSb2BTWfk3MhXMBZV0Ort5531ZW38mZODF3Nq6BKUQd6IxCIOhk2m/EQynT4WNq7mqhquLvuMLIeBsOXySeRs+ZWzD7xG5ekUcj/Zz5kxrxI5cxw+/dpSnZDOufGvYzdZiH37edxahxE2eQinRy3j1JDF+A/vQuyaZ8ne8it/dHuZynNpmEqrSVv1JTXX80EsdtZVC5vRjD67hOS5mzkc9TQyXw/ab3oZ16hgUpd9hi6jCFNxFVcXbCXW0T9dRiHxQ5egTb1B8rwtmMrUmKt1+PSJ5USvOVx7dQcisZhsR11+QzuhigriZK/Z6LKKMZVUocssqj8PQzvhN7gjybM3kfDQ67i1jSTmjSdxiQggafr7qC9eR5OYg7lcQ7uNM4XGi0W0XvuskC1z3haMhRVgh9BJQ4h57QnKDl1Ef6MUTVI2mqu52E0WWr42mYy392DVGig5mMCp/vMIfqgvHT6Zg7GkilODFlJ+PAmbI5uf39BOuEYFc3rQQq6t2AlWO5rkHE72noNbqzBsBhOn+s0jfdVuZJ6unOw1m5QFW+nwyRxcW4Sgv1GKSCrBUq111hX25FBco4KpSS9Am5GPsaiCy89swLVVGKGThmAzmin97SJWvYmKY0n1xkPu487lZ94RxiMpB3O1Fp8B7e85HtrUG+Ru3Yu5qobLz61HLJdhrq7h/IRV2K02RDIxp/rP42TscwQ81JfgJ4fjEhXM5Ydf58aWX4VN8zNxZLy+E7FCTsKwRSQ9HYdFrUXq+FEU8vggdFlFVJ66ivpSJh0+nnPb/Kcs2ErbD2YIuthrNqV7z1EZn4L6Ugam8mqMxVWYiiuxW6yIpBLiBy2kZN852r477Y79qjieiN1i5dyY5aQu/ZTY9VOxGs23zXPYlGEU/XSak73nYMgvR5OUjbmqhuyPfkaXUYipuJL01V+C3Ub80MWcf3QVl6a8jbG4Em1aPrrsItSXMujw8Ry8+7Yl5PHBVF/M4HD4ZJJe3nizX73nUJNyg4qTyYjlUq4t2+58f+a732IqUxM/eBHazEJi351+1/my1OipScklwaH3LZY+hj6nGLBzqv88jsY+T9BDfenwyVyMJVWcHrSQiuOJ9eRXFRXEqUELSVvxuUN+sznZew6mUjXG4kp0mUUUfHUUvyGdONlrNonT38dSVUP80MWUHrpIzIrJpL+5myNRT6II9qHt+zNQRQWR/dHPVF/MQJOYTcn+BNpvEXit6PuTgJ3y44lcf+sr7GYLYqUMnz5tOf/wG+Q65OnyM++QsmArbd5+zjlfIKLq3LU/XVetzItlUqovXMeq1oEdYt54EqmrktSln2LR6DBXaG6ry6o1YK6u+ZfKVPHP8VSeTsGzeys8u8VQnZDG+b+/hbGkGnNpNXabnbQVOzndfx5nxywn/JkRzrn7PeZZSvcnIJZJKf3tArEbpt2mNxUnr6K+nEnJ3nOCPldriZw5Dvd2kc7n2rz9nHO9uzj5bcoOXnDqaPP5j6AI9KHyRBI5W/ch83En4+09tHz1CVqvfZaLk9Zwqv88wqcMQ5OSQ3VCOqX7Eyj45jhWrRGv7jG4RgVzotcc0ld/BXYb2tQbXHt9F6aSKop/Os2NTw+AWEy7zbNQBPpw4fE1XF34MTJvd7QZhUTOHl+vrrApw9Ck5FKdkEbp/gQKvzmOVWvAs3srZ/9r9bIm9QbJczdzfsKqBvv1Z+qqnS+rwYT+RgnqSxlcfkZYz03FlZQduYRXtxjiBy3k/IRVWA0malJzuTrvY/RZRYhlUkInDWmQA9q8LRzeC1ljy7FU5WGpzkfs4sHTTz3JqBFDeeGF57FqK7Dbbdh0FYhd6zsM1O4DTvaei7mqpt4a6dUt5rZ9AECrVU9jLKqg+nw6R5o/if5GCRKlHN31fKovpJO34xAZb+8hdsO0euusR+cW+PRpy8lesyn89gR2ixVdZpFTjurqWEMcYCpXo8ssRJOUzfU1X9FmzbPOMiKRiPLjiSS9tBFdRqFTL+1WO5efXY/64nUs1TrUV7Jo8/ZzFH17gvjhSwA71RevC0a7vDLkAV6N4o6ouQ8DoEnOQX+jlPI/rpDz8V6kHq5C3xz90mUWUvLrOTzaRdJm3fMCh/edi0f7KMzVQmbm4IkDBB3rM4fzj76JRa0le+NP+Axsz5Un40iZuxlFkLez763WPkvW+m8wFlYIWYqHLib55Y24t4vk7OBFxA9djC6nBN+BHTjZazbGkirsFiuHIyZT/MMpNInZd9wX1e4Rst//wdGvRLTpBYgk4nr9qpX5uutD5Ykkqi+kI5ZJnfJQl2Ni416g+mIG2R/8SE3KDfJ3H3G2o5bPEsa/DjY7IY8PQn+jlJavPuGs68/spc499Ab63FJkniqS527m95bP4tYqDJmXK9Xn07n8/AZ01wv/1D7g/yobMi83tNfyqDx1lax/fE/7zS8L6+WQRVhq9BiLKin89gTBD/XFNSbUqaOtVj+D3WrFqjdR/PMZyg5fIua1Jyj97SK6jEIKvz7O1TpcXPDPP7BqDQ3y4+GwJ5xrTC0KvvqDC4+tcfDBzd8uVoOJ6vPpxA9dzPW3vkQskzjnTuLmJxS2g1VbzpN/H8+o4UOY+sILWHVVN7+/BW3fn4GxpIpDYf8fe+cdHlXVLfzf9JLJpPcCgdBCh9B7R0TFAip2USzYaQIqKCIo9oaoiN1XsSAdBKT30AKBQBLS+ySTmUwv5/vjJIeEBFTu/e59772s5+EJM3N2WWuvvfY6a69yN1V7TtO17v2kfr329H2GjBmf0emDxyW5hF/AcjRLkp31+o23pha5WsmBEbPJXrqKNi/c1US/afvKvQT1aIOzuIqa4zlY03Ml2flXZ3P61PfIeu0HLMezKfh8EyWrdjWWU68/hGn7iWbxvAbX4Erwf8YoeeTIEebOncusWbNYuHAhZrMZgIyMDGbOnMnMmTOZNWsWDoeD77//njNnzjBz5kzWrVvXpC+j0Ujnzp3ZsWNHk99yc3OZN28eM2bMYOnSpdTW1nLgwAGys7N5//33mTlzJm63m59//pk5c+Ywffp0li9f3ihh6u7du3nhhReYPn06WVlZTcawWCy8+eabzJkzhzlz5nD27NlmcT59+jSJiYmMGjWKvXv3St+bzWaWLl0q4Z2Zmcn3339PaWkpM2fO5JtvvqG8vFwySs6dO5eCggKp/YIFC8jJyWHHjh2sWLGCzMxMjhw5wjfffMPMmTMpLS1l9uzZ0vMlJSWNPl8J2rZtS1VVFSBW3P7444+ZM2cOs2bN4vDhwwAUFBQwZ84cZs6cyYwZMygpKWk0XxCrgP/0009XpGlzaw/w+++/M336dGbOnMl3330n4fz9998zf/58NmzYwE8//cSaNWuu2P/l5u92u3n33XeZMWMG77zzDm5301uzDRs2UFVVxcsvv8zLL78MwJ49e5g+fTrTp0/n22+/bZZ+OTk5zJ8/n9mzZ7No0SLJEL5gwQK+/PJL5s+fz7PPPktWVhZvvvkmTz31FP/617+k9m+88QazZ8/mueeeY+vWrdL306ZNw2KxNBqrurqa+fPnM3PmTPbv309RUdFlVvUihA7sSPnaAwAU/7STiOt6ARB31wjsF0px5JVjPngWn8NF9K2DAPDZRcNsxHW98NbUgiBgSTuPTK3Ca3WgDg2k7Le9eM21+J1ulMYA1JHBYttahzS2Ni4Cy6k8AHI/Xos63IgmMhh3pQXL8RzJCyJ0YEfK1h7EXW4m75P1RF6Xis/mRPD6EDzirWNNWhYypQJViIGg1LaY087jd7gRfH6q950hpH8HytYexFfrQPB4EXx+FHoNzkITcqUCubpptb2Qvu0pW3sQmUo0noX07UDxql1EjE0lf8UmlEY9joJKlEa9hF/9fD1mG/bcMtGzyicGJVVuP4GswVgRY3tRsmoXgOhV6vUhU8gbrUPE2F4oArSUrz1ATdp5/C43keN6U7JqF2HDulGwYhPKoAAEv4AiQIs6MpigHsnYL5QR1D2ZstX7KF29D4+5lojreiEIENKvA16LHfORc9izi0W6BQWgDNThKjfjszoQPD5KV+8jMKUleR+vxXa+mOylq5CrlKhCA4kYm0rxql347C6KvtmGQqfGWVqNwqBDadCiqvNuihjZg+If/gSgJu082rhwCr/eilylwJ5VjFyrRhUSSOnqfcTdOYziVbtAENC3jEbw+9HGh1N7tlBcc7sLfato5Gol9gtlTegRMbYXBSs2oYkOwZFXhkKr/kt62M4XYezaGne5GUO7BGrPFqDQalAGBeBzuPA7vTjyyhE8XspX7yXmzmGUrdqJ/XwRqhAD+P0oQwOp2noUuUr0LKreeRJXaTUKvRYAQ7sELrzzGwAlq3ahCjeijgxutP41aedRGfVUHxTPjqLvtxMxphelq/eiCgmk7Pf9KI0BaONCkcnlqCODcVdZkamUl8UrdEgX3BU14t7+/k/kKiX6llEIXl+jdZarlMjVYtX0/M82ENwvBXe5mZD+HUT+MgbgLKm6OG65GWv6BYK6tyb3wzXYzhdRsSUNVbiRxKnjcJVWUfLjDgBM2483wiv3g9WE9O2At8YurZfSGEDZmgPSPvJUi3LjSuuFz0/lH8eoSTsv8a88QIv9Qlndel3Kv0WX8K9Ie38j/jUD4K4w43eLsicgOQ6/w406MpjqPackWRaQHItMLqdw5RYEj4+yNfsJH9GdklW70MWFU/D5RpTGAKr2nkYZoGnCh0qjHvPhTNShgfh9fmzni1CFBILfjyo0kJq08yiNASgNOvEFVCGn9kzBPxrLa3WgNOox/XkCy6k8kYZjelH45RaMXVvjKqlCEaDFUVDRaCxXuRlNRPB/Kk8FpbYVZWp/UfaUrNqFeV+GaJjViZEH9V4dPpsT2/kiAjskkvfxWny1DnI/XiPtG21CeJN9o4kJpejbbeR9so7Aji1FXPwC1QfOSs8pjQGEDe5M+doDmA+coeTXvSgNOgCiJvSndPVeBAEsaaJxwtAhAb/H24in5ColgSktKF61i7zPNqKLC0emlBM2rKsouwDrqVxkcjlhgztT8cdR0RNx7QEix/VCoVdj7JJE6eq9VO08SfG325GrlLjKzQR2bNnsWCWrdpH/2Qa0ceHIlArChnWR8G841pXw+jtj1a+X9XQuhnYJjWSq0hiAOjQQwecT92ilBY+5lrAhXajYcgSZUjQYR1zXi/j7RjWRAfX7xl1uvuiVJAgIXg/t2nfEZRV1TPw+ZDI5yJXga1yht14PACj+aReR16XWnZGpeC32JnqALimakH4dkGvUlKzaheDxYWiXgOD3g0pJzZHzRFzXS/Qk06kbnbMyhZz6yFS5SonP4UamkEt8VL/H5CpVszJAFRZE1c50lMYA/E4RX3VkMIEdW+J3e5rKtjG9yF++jojRPSlYsQkEAUWAptFY9gtlGLu2ouj7Pyldve+qZUf0hAEAhA3pIu1Fj8kKchmqkEDCR3TDaxUvfWrP5mM5lUdI3w6Urz1AUI9kBI9X9EgTBDzVVlwlVfgdbmoOn0NpDCByfB/8Tjfmg2cx7z8jnRvGHsk4LpQRMbYXzpIqKv84RvjYXlRtP47CoJN0KGPnJGzZxeLZ2TYeBJF2f6UXRd3UT8RrWDe8Fjulq/fid3uRKeQSXpc7HwQBTNtPoAo3oo0PR65TS3tMHRmETKnEfDhTOsOCe7eX5lFPw5q086Lnm9WJXKPEkV9+mbOoeV0KwO90152XmZIupUuKEffiyB7kf7r+b+kB/1HeMHZJovAr0Smm9mwB6ohgyjenEdg+AWt6LjKFHLlGTenqfUSOTZX2aPjQzljSc/HZnJT+vo/Aji1QGnQYOiY2kMVZkiy+knxseMYYUhIBMB84g8dcK8mD+ncX6+lcDO0TpDVpeD7IZHKQKUDwgc9N2zp5IwgCCP6Lv18CQd1bk/fxWnHNP17bQG+7uF41aVnSegH4bA7ChndrIju9DjdKg6ifG7sk4bXYmpUBgt+Pq7SKgs/ESwLrqdy/dTY3xDvqxr7kfbRWkh0tHr8Bj8lCzbGmtotrcA3+Cv5Xhm83B+3bt2fRokXIZDK2bdvGmjVruPfee1mzZg1Tpkyhffv2OJ1OVCoVkydPZu3atTz//POX7W/ChAm89tprDB8+vNH3H374IQ8++CApKSn8+OOP/Pzzz9x///1s2rSpUYju2LFjue222wD44IMPSEtLIzVVFLZOp5NXX32VjIwMli1bxltvvdVojJUrVzJ+/Hjat29PZWUlixYt4p133mkyx7179zJgwABSU1P54Ycf8Hq9KJVKVq5cSUpKCjNnzsTv9+N0Opk8eTIFBQUsXboUoFFxmv79+7N//34SEhKorq6murqaVq1akZ+fD0C7du1ITU2lZ8+e9O3bFwC9Xk9ubi4tW7bkzz//vGJoe0M4fvw4vXqJQu/XX3+lU6dOPP7449hsNubOnUvnzp35448/GDduHIMGDcLr9eL3+yUj8+WgOZo2t/bHjh3j8OHDvPbaa2g0Gmpra6U+7Ha7ZCBsaPC8XP+Xm//WrVtRq9W8+eab5OXlNWuwHTduHOvXr2f+/PkYjUaqqqr47rvveP311wkICODVV1/l0KFD9O7dW2rj9Xr54osvmDVrFkajkX379vHDDz/w+OOiG71SqeTll19mw4YNLF26lCVLlmAwGHjyySe5/vrrCQwM5PHHH8dgMOB2u5kzZw59+vQhMDCwWZru2bOHrl27cssttyAIQrPG1UvBa7Ej1BnNnMVVaGNE7wRNXCjOokrpOVdlDfqkaPGDXEavP14noH0C5av3YTkqHnauEpMYuqpW4a4wX2xb931tuWhEbTPndmJvH4JMISP30w3S2AigiQnFVX6xrRj+1XSO2oQI1OFBuMrNOItM4m8lVWLIhLmW0L4dxLALp5vIsT1EA2ZdH4EdW6CNDSXm1oEcuuUVAlo/jdKgE1+Y6kAVGojXYqfPltfQJ0VT/NMuYicOksJ5nUUmnCXiXOr/usvNUrvom/pS+ts+Iq9LRWnQSv3Wz9FdXo0mRgwPrm/jrqhBHRnUaB20ieGN8S8yYezcEmeRSNPWsyahbRFJyc970MaGoo0JRRMdisdkkdq5ik3oW8egjQnl5EPv0OePJSCXYUhpwaExc0h591GUBh0BbRMkhQ/AU2MHwFFQKdFeQEAdZpRoUE8rwetHqdegaxGJq9JCUPdk+mxdgjo0kNI6xTFiTE8Enx9HfjkoFLhKqxEEQeyruAp1uBFnkYnsN3+m1+8L0MZF0HrWRI7fu5SObz8CiCE1fqcb6i6NGtNDpCdyOdV7TxPYtdVf0gNAExOC3+VFHW7EVWxCppRL4TcKnYbU3+aTu+QHXMVVIs/V4a2pCxOuDy+t53O5RoU2LhzrsSwxLMzvx1lQAYC7sgYExHnVz7eOhn63F21kMO6SKpyl1WijQ2j/+kO4S6up3nuakAEpYsgWMrQxoURe1wu5Wom73NwsXqoQA966NQTw2Z0EprTA53RL66wKDcRrc6CJCpbWWBWkx2OyoA4LquNzkxjOrJTT87eX8JTXkPvRWvD78bs8BHZK4vyrP5A8904CkmNBJiPp2VuIv3cUOe/82hiv4ioUBh3uyhoJf2dJ3Z6q+xt1Y1/suWVoIoMvu17I5bjqZIyzxIQ61Ii+TSzKAC2pv80na8mPeGtsgCDRviH/Xkp7kX9Fo4wiQIsiQIPP6kATEyKFhLvLzcjVSvpuex2/z4fP4ZL2pf18MQqdphEfOktMxN05VJIZDfkw6sa+FH23nYT7x+Cvi/CQ+LCOn+rpoU+ORfD6JJ7/O2PpWkShiQnDVWYGQcBrsYkXAEF6qZ3f5cVnr2lEe010KN5aB3635z+Vp7QxobjreEqmkDWQ2SZ0KgXKgIspUbQJEQR2aYXgvbhvom4egEKrJvqmfjhyy5rsG118hEiHurE8VVYCu7Siel+G1K+rwoxCp5HWzFVejUyllPCynS+i8Ms/6P6vucgUclo8OYHs1/6FsWurBng5UYcZG43ld3nRRF3kJwCZUo4iQEvnD6dRvuEwXVdOR65WUfb7fuQaFbbzFy8MfXYnsZMGU33gDMq6i4x6GjYdy4MmKrTZsXr+/CJZS35sFq+/M1b9enmtDpSBOlrPvh25Wkn5xsM4S0y4yqpBLkcbF45cq8LYtRUKnYbBJ5dT8MVmTDtO0uKR6xEigpDrNJIMOPfytxJ/NTxjkSuRKTUIPjdejxv8PhQBYSCXo9CH4K0plh6tPyOb01W0MaHipcIlekBQt1a4TRbCR3QnZEAK4SN74LU6cBabKPzyD9q9ej/qcCOG9gnYc0tRaNRS/36PD6VRL+1Ld2UNCp26yb70u9zNygBHbilRN/VDadTTatYkas8UiPsrMgi5VoVcpaTnzy9SfeBMk33pLDIhVyul8POGskOmVFD6616MnVqiNOivSnbUG+80MSEEJMfSduF9eExWas/kI9eoCOyUhCY6lJw3f6bF4zfgc7rwe8WL3IixqbhNVpSBIm1kKqXEa8YeyWhiQtElRZGz5KeLtPT60MSEoo0OxVlswti1FXKdBoVeTXDf9lTtSsdVYqLVnNsJG9IFZVAA6Y++J655HS/2/O0lvGYb6oggcc2b0Yu0cWF1eIUS3LMNQb3aUvD5JozdWkn6jav44r5peD6ce/Ereqx6AYVWXbde+eI66DUkPXMzfpdbDNmu4z11ZBCCx4cmJkTivYgxPfHW2HCVm9G1jMZVejES7+/qUrrECJDJ6PbVDAq+2IKr0oKhXTytZk5EoVVTuvYAzhLTX+oB/xm80VDGiA4AXjTRobiKTWhjw1AGaHAWVxHUIxmA6FsH1qViUSH4fLhKqyX9WJ8YSfX+MxLf1MtiV5GJ3GXr/lI+Bqa0oDYj/6LsUMgbrb/X6kCXGEnfP99AFRRA+cbDF+fu9yFTKERcAZlCgdfnFdPieJ1Nfgckva3hetXrbZfqvn63F01ksOT9q4kOpdWM2/C7vZSs2oWzRJQ3nT56gr7bXkemUlC9P4PADi0anbGqID2Cy40qJJCkZ29BHR5E2JAuf/ts1sSEoAwOxF1Rg/1CqXi2JkUTN3kY1fsvnoP/m+FaSZb/fPg/4ylZVVXFokWLmD59OmvWrJE8/9q3b8/XX3/Nhg0bsNlsKBRNbzCag8jISJKTkxuFedvtdmw2GykpKQAMGTLksmHTp06dYu7cuUyfPp1Tp041Cn2uz2WZkpIi9dkQ0tPTWbFiBTNnzuT111/HbrdLXn714PV6OXbsGL169UKv19OmTRtOnjwpjT169GgA5HI5er3+irjWGyUB9u/fLxkerwTDhw/nzz//xO/3s3///mbzczaE999/n0cffZTff/9dytV58uRJfv/9d2bOnMmCBQtwu91UVlbStm1bfvvtN1avXk1FRQXquhv3K0FzNG1u7dPT0xk6dKiUx9FgMDSiwz/p/3Lzz8jIYPDgwQC0aNGCFi1a/OX8s7Oz6dixI0ajEYVCwaBBg5rwVnFxMQUFBSxcuJCZM2fyyy+/SF6ngGT0TkxMJD4+npCQEFQqFVFRUZhM4qG3YcMGZs6cybx586isrKSkpOSyc2rdujV//vknP/30Ew6H46pyX14U6s0ksK7/zS9weMQsqvecQt82joC6G8r6Z5pNfd3gsDi/+Ef2jZiN4PUTfX3vyz53Jei24llqzxWC/9LnBez5FeR8uIbUn+aR+sMcrGcLaZhqxJFXjrPQRMkve2jx4BipXSOoQ+LAiOfZ1e1xjJ1aiHkMm6AlNPorJouCiNE9KVt7QMwddEnXApfQWNbox8b9/cWRcPrpZdQczMTQLh6FXiu2kzWffFwQBOLvH4XtXCHWkxcoWLGRlHcebYJz48/NrUfztBIEkCsVGNon4Km2cnDk8wg+PzG3DkSuU4vKvcPVZI0b0Q4x3NljsmI+nEnesvW0nX/3lfmy4USUCtRhgZh2pV/s+wr0uFyfblMNxf/aiSOvjMz5X9Nh2dPItSqERo82bSfXqOm4YgZlv+4RPX0vM11x7AY/yhp+D/gFfA4XJx94C2VQANoWkQBkv/UL2thQOn44rZGB5e/i1YQef0HOenCbajAfOsepxz4Q6fHmQyCTkTznds69+BU+m1NsopAjVyk4M+Mzzr3yLSnvPHLJnJofoP732DuHgu+iMerv4uX3eMl9bzUVGw+TOf9rOi97Erm2+XNI3H/N0b7+c8M9K2s0tj2vjGN3LcFyRPSmax7ENrqESNG7ocLciO5yjZin01VcJT566VgN9pfY7koyoPmxom7qhz2r8ArytCntr3av/B2earzHm+tD/KvQa+i64jmyl/xIQzmT99FafA43lduOo02MbDrWJV0aOiTiyC8T5U2jZy8Vxo3xir9/FOde+gqv1U7pqt3E3z/qimNdpMvFfl1l1dQczcZdUUPW0lXE3TuCtEmLsJ8vQqHXNOFLuUaF4PVhrvO2ubqxzBLf1+cmbo4wVxyrDkp/3o3P7uL008vwu70k1J2RFRuP4Hd76PThNNotvA/LsRw8VVZ2d3uMoB7J6FvHIAiCGA3QQAZ0+eyZS+YvDqo0RuGzVTb4So7PZkLwuPA5ahqHVV6Jp5p9QECmkBPYOQlHUSUZz3yCz+GS8gxGju9Dzps/Y8sq5txLX2Fol9CodWNWqRcQl4x9hX2pS4igYMUmzIczyV+2joA2cQiCgKfGRsX6wziLTWTO/5r4+0cjUzZ8x5ERM2kwCAKV2441GEuGMiRQzP13tuDitK5GdjRo4ywycfLBtyn5ZQ+aGNGoFzqkM7az+VJETD1l5To1kdf3ofZsfmPa1/3fcjSLmqPnqT2dR/TEQVIeVOmZOhlRzx8lP+yg5lAmnev4o2jlFnb3mIartIrI6/uADASfTzp3ct7+BW1sGAqDjmb1ogZTsmbkc/KBtwjqkSxFLDSv34gQf/8oct78GZ/DTf6ydQSmiO8ArWdOpPCrrU1o25juMmQaFUnP3Iwjr/zSBxqMdWVdylVWzf4Rz+N3echbvp428+7A0D4BweMl45lPJF0K/oYe8J/AG037ayznL7KAgFynpuWj4xpdakvjNH64QfcCyqAAIsemcnj8i5eVj436uQyU/rwbW3YxB4bPbiSzms5VHFyuC0LwXzTINun+inpb0+fqvz9x/1v4HC7OvfwtuoQIDB1bAqK8seeUcOyuJZT8uJOgnm2bH6CB/mS/UEryvDsv9v83zubQwZ0o/W2f9Fv8PSOo/OMogvd/awmpa/D/G/7PeEp+8cUXjB8/ntTUVE6fPs2qVasA0eOxR48eHD16lHnz5vHiiy/+7T5vvvlm3n77bTp06PCP5uJ2u1mxYgWLFy8mPDycn3766YpeZrJLhIMgCCxatOiKxrjjx49jt9uZMUNMPu5yuVCr1fTo0eMfzRXE/JKBgYHk5eWxb98+pk6d+pdt+vTpw88//0ynTp1ISkq6rLddPTz11FO0aNGC77//nhUrVjBjxgwEQWD69OnExsY2ejY+Pp7k5GSOHj3KokWLePTRR4mJicHvvygIPR7PFceTyWTNrr0gCE3oXQ//xOgmFotofv5XA3/3RiY+Pp5FixY1+5tKpZLmVv//+s8+n4/Tp0+Tnp7Oq6++ikajYcGCBVekY0pKCu+88w4Oh4OTJ09iNBolg3xD2Lp1qxQK/spM0StE8PnRxoZKt7uuIpOY0L4ONOFBVOQeadSPM78cr9VO6LBuBPdLIah3ezp88AR+t1csWFDfNiZM6jfxgdFSARoEgbDBXQDQxoaCjEa3yyCGiiuNemmOuoRwtAkReC125BoV1ow86YZcGxOKTCHHVVpNzckLFH0vhg23mXsHcq2a/tuXgCAmwfbanBT/upee381GrlRgqctVVA8ekxWlUU/ClDHETR6GNjYMweNDGxcmekbGhaGNCZVug+vn7TFZ0USHInh99PjXHJx1Y9WDoX08gR0S8Ht9VG49hjYuDPOhTNErQy5DcHsbrYMzv5zg1DZ18xhOQNt43FVWtHFhuOrmoY4MpmJzGrG3D8ZVWo1crUQVZpTopokNw+8Uw88SHhiDp8ZGbUYejgultHz8BlxlZjFRf2YBMbcNwtAhkb7bXhe9EmQydAnhmA9loo0NRYYMt8kq0aAeZ5lSjs/hwllswlNZgz23DBBfDkIHdaLv1iXoWopFhtq8eJeojI7vg6/WSacPpqEKMeAsFr0dom/sh+AR6VD80y5aPXcL5kPiS7Qjv5yQvu0xpIhzvJQeEaN7IHi8dZ4pYVekh8TrJVXoEiNwV1oIGdgJbUwYzoJKBJ8PmVKJ9eQFnLllGDq2AAE6fPwU3hobluNZyDUq3HXJ1TWxYbR8/nbKftmNoXNLQod3x9invehdlBABgDo8SOJz1yU0lKuVhA3vRsd3HkVe5yGsCg7AkV9O+NCuaGPCqDl8DrfJStqtCwnp24GwYV0b4aVvGYUuPoK+217HY64Vi8rUgUKvpfZMPgq9Riw6U8/nATq08eH03fa6NK5co8RRUF7H5yI91BFBhA3tSnSdB5Bco6LmeA7lGw4RlNoGZOAoqsRvc6GNC6P0t30IXh9ytaoRXr5aB3KlUsK/fp0MbeNRGvWce/lbkp6c0Cz/9t32OprYMPD70dTJGG1MGDKFHMuJbIJS2xLUsw3KoACSnp4AMplI+wb86zFZm9BeppQTNqQLfbe9jqOwUnohd5VUYeycJPFK/VxLftlD5Pg+0r7UxIbic7olPoy+dSCa6BDSJi6kxw9zG/GhOjwImUJOm5fuwlNjw1+XpsJVUoVcoxRDKRuMJVcrkSkVEs//nbG0ceEEtI5BrlbR8okbJUOot8YmtdMlRqDQG+pk2MWxlAYdcrXqP8xTrjKzJNtlCjnGrq0QfH6s6RcayOwwsYCD3YVMqaD35tdQBuppMXXcxX1Tt3bIxBQjMbcMRBsXRvwDo4m/ewRyrRpnUaXYp0yGOjIYv8uN5USONA6AJjwYhV4rnSVxdwxDrlJKeAW0iSNm0hAy531J50+epuj77cROHoarzCyNpQ4LxHJCHEsMtatG3zIKV5lZGktwe6VCHpqIILxmG4n3jUIbH4EiUA8+PwFtxDxsMZMGI9eoOTPnC+R19L44lhHLiQvNjFXdzFhaak/nYc8tI+HB0U3wutxYV5IB2thQao5lEdKngyTb/Q43R25+GXe5mV7rXhH5yuakem8GkWNTxX0iCNJZWfrbPgS/H118RKOzXREcBzLRI1LwulCq1MhkcgS3DZk+BMFVi0wf0uQ8bqiriPJgCdrYsCZ6gCrYQKtnbwG/H9u5QrRxYZSs2k3s7UPRxoZh7Naags834iqtpmzNATp99ARCgIa+218HQSxC4y23X5QB3VrjrTO4NNwrco26WRmgrkshEjNxMMU/7SJ53p1SG4VRj9KoJ7hXW5QGLRGjeoj0jgtDodMQMqAjnhp7k31pqMvd13f766jDg/6R7Kg3aOjbxCL4/JIcra2jW+mve2g94zbw+5G7POhbRDLw8AdSwSOZQo6+dQzq0EAiRvVE8PuRqZSofX7sF0qlddLGhFFzLAtjlyQC2ifgqbIiV4pREVE3DyDqRtETr/rAGXRJMVhP5RLYNQlDhxakfDANwevDkp5L2OAuZJg+QRkoFu2ox8VX6ySgdYykF0n8EBeG3+VthJcqOIDqvRkkPDgar9WBLbOA0IGdLu6vOv1GmxBBzKQhHLvztToZs4vWsyehjQsjqEcyUeP7INeqxdBmnx91VDAyuRxty3DUkcHUZuRh7JKELjESZVBdnneZjMjxfWh5toDoCf3/li5lPpSJPacUuVqJLiECRZ2c9ZhFmW3NyCewYwsUOk2zeoA6Iug/zBue6lqpTezkYRi7tqLTsieRKRTI1CpcJUVoYsNQBYvFKet11VbP3IwhpQUyhRx1mBG5TkPPH+diO1+ENiYU87EsVMEGyXhaL4tDh3bBkV9OzG2Dm5WPDc+YRuAT0+bUr79co5JkT73MqgeZXIFcpUMeGFH3hQKF4AfBL/2OX6SVXGtErg2k50/zQC5vtF71etuluq9crSR8eFc6vvOIFNmlDNBiyykhOLUN2hhR3rjLzKK8WXuAhIeuw6u0kTBlDElP3yzKG4tdzNdZKOrBykAdfq9Xkp3Nnc2N9NjSKqJu6kfm3JXSOiv0WnSDOqEMCpBymF6Da/BP4P+Mp6TdbpcqX+/cuVP6vrS0lMTERCZMmECrVq0oKipCp9M18TxsDuLi4oiLiyMtLQ0QQ5YNBoPkwbZr1y7JYKnVaqU+6w09RqMRp9PJwYMHG/W7b59483D27Fn0en0TT8YuXbqwadMm6XNubm6Tue3Zs4dHHnmEjz76iI8++ogPP/yQkydP4nK56Ny5s1TUxu/3Y7fb/xLn/v378/vvv2O320lMTGzy+6Xt1Wo1Xbt25fPPP2fYsGGX7bchKJVK7rjjDs6fP09hYSFdu3Zl48aNkkHuwoULAJSVlREVFcW4ceNITU0lLy+PoKAgLBYLVqsVj8fD0aNHG/XdHE2bW/uuXbvy559/SgVmGoZvXwma6/9y809JSZE8bPPz88nLy2u2T61Wi9MpGpjatGlDRkYGFosFv9/P3r17mxgAY2NjsVgsnDt3DhC9ZRvmAv0rsNvtBAQEoNFoKCoq4vz581d8vqKiAplMRmBgIAqFAqPR2OxzI0eOZMmSJSxZskR8mbhB9LSNnTSEik2i4bHoh+3oW0WjTYwguE97FHoNpb/uQRUWKIU1mf48TuigztizirCezMGWkcehIdNxV1kIGyUa2+VaNT6rXQrbqtxxkn0jnmffiOdxlpik0OaWj9+A22RtFLpdD1V7M4i6oQ8AHd95hJpjWezq9jinnvwYpUFP7MTBBPVMRvD58JhrcZebxYrQgDYujKhxvajcfoKc93/n+EPvIlMqkCnlRI7pibvCgsdqlzy96kEVFoj5UCYek4VD17+I4PFSfTiT2ImDqdicRuKUsXitdnQJ4Xgb4AfgNlko+XkPB0Y8L3oFKEWxHtQzGWdhJQUr/yD/k/VUbDxMzETRQ7c2Ix+ZXFSwGq5DxeYj+GxO3CYrZ2Z9jsdio2LjYWLvGk7V7nQSpozFW+sgdEgnPDU23OVmLMey0beKpuZYFlET+hM9oT+qEAMFKzZjyy4h7+O1KAw6Eh+5XgyhrqObafsJNBFBOAoqODh2Lu5KC9aMPFo8foO0Rn6PF0+VVTSC1s09qGcyPocbbXSImG9OJqMmTeR5n82B4PWxb8BzHLlxPvYLYlEUV7EJT40NV1kVB0bOxl1poeiHncROFA2rjiITMrlcLJrjcDegRxp+txe/092IHjETB1Ox+Qixtw/BVVGDLiFCWpfL0aMhjdWRwdRmFmJon4DP5QY5BPduh1ynIrhfB3StYgju35H8D3/Hdq6QIyNmYj8vFknyVlkx9myDMtiA7XQehcvXYd59iorV+zgwYjaW4zkSDWMmDsZjsuIuN1Ox+Yi0/kE92+C1iJWn0ya9ivngWSo2pxFzx1DkWjXGrq3wWu0Edmop4lVRQ/joHghubyO8XGXVnH/1ew6MmE3Z6n1SuFvs5GH4PV5qM/KxHMtGExGEwqATK8B6vFTvP8OBEbOp3n2Kis1pqCODMe8/I/KX1U5gxxZ4rXZy31/NiQffQiaT46qokfI4tXz8RjwmK+W/78drcxAzcTD6VjEo9Fqxam9umdS/aVc6yiA9FZuPSP2LoY4BHLtzMTUHzl6Wfw/UFUZAISd8VHeCerZB8PnwWh2YdpxE3yqa2rMFeK0O3BU1l/DvjQ34tzHtfQ43luNZHBghXlLIFOKetWUXI9epcZebiRzfR+IpbXx43QuWjINj5wIyKrcdI2biYJwlJmImDcF2rghNRHATPhT8fnI/WiMWwqqySvLBll0McjmeKqvIDw3a4fODwN8e69DoObjKzVT+eZzKbcdwl5up3HpU5Km6vaKJCcVnczbZK5qIINwVNf9hnvK7PdK5UrBiM5YTOeQsXYXCoCNm4mBp7Xx2J36Hi5R3HsW04yS7uz3WaN/ok6Il/gru2Zbac4XETBxM4cotnJn1OV6zDWeRiZiJg0l55xEcBeU4CiooW72v8f6y2qnafUo67xR6Da6KGgmv6AkDcJVWk/zSZPweMdzRnlWMvlU0lduOcXDsXLxWB9aMfGInDiZ20mCsGXkIXj+mHScleRg2rCteqx3T7lMEdU8W0wMA51/9nuq9pzEfOU/0hAGEDetK8tw78TvdWI9lS/zReKw8YiYOJnbSkLqxfFTtOCnhVT9W1e5TxD8wGn2rGASvvwlelxtLmxjRRAbUHDkn8YnP7kSuU+G12tEnx+C1OaS9gABVu04RfcsAQgd3Qp8UTcWmI1RsPNxEBtSfywAKQwSCx4G3Oh+vuQi/y0ZAiGgwkGkDEQQ/MqUK/I0vYBvqAbGTBtfJg+eb1QMcBeXsHfAcNXVFJ2ImDiZ0UCdcZdXI5HJcJdW0fGoCFZuOEDqok3h5aLZx4f3fOTPr80aeZ7bsYhRaFYLP32Rf+j3eZmWAu6KGpGduEWVbXY5Fd7kZR365JNvqDUJVe0+LOsWj49G1jMJrseG12Brvy+M5aGJCMR8+R+5Ha/+x7DC0T0CmUhB1Yz+KvtkqFgR59XtpLyY8dB1+lwePuZaDw2fhKjdz5NZXyP98I94aG1V7MwhIjmNnysP43R4uvLcaV7EJd4UZdWgg2sQIgnq1FXlxzyn0LaNwFlRg6NQSwe/HXW4m+9Xv8VRZyPvgd3w2B+Eju2M9nSdVRT84ZAYHRszGa7EjU4neo7Xni5Ap5LjLzSRMGQtyGfa8MkkviryhL0E92yDXqsn/dANpk17l7OzPRbzuGErEuFQptYRp+4lG+6uhfuMqrSb5xbvwmKwY2sXjLKwkZuJgjty0oK7AmY2qnSe58N5vKPVain/aiSO3jNNPfoTCoCN0QEeO37tUKm4k0qaG0t/3/W1dShUWSFCqqAf4ap14LWIhsuoDGeJetDlQhwddVg+oPnDmP8wbZb/vk3QiTWQwlhM55L63GndlDZFjemI5lo2hvXip7ne5iZ7Qn/LNaWQt/pGtcXdRtvYgBSu3ILi9VG4/Qc3xbLxWO2Wr9xPcu52kL9bLLH2raIJ6tEEZpG8iHy89Yy6Fhu8u8feNkvQ5n92JTNK524iFs5w1eM1FCF43fq8LfV3EnUypQRD8Yr5JwO+04DUXcWDE8430tpaP39BAb2us+9brbYdvmI/5wBlJb1PoNAR2SRILylWLuffd5WbR2OzzU3MsC4/ZhrvSQlWd3iVXKPDaHCRMGYvf7UGhUUuys7mzuaEe6yw2gU/AVVIlrfPhcS+I3sflZorrcvz+bwa/IPzb//ufBjLhf2FQ/O23305IyMVbz/HjxxMVFcVXX31FaGgobdq0ITs7mwULFvDFF19w+vRp5HI5cXFxTJs2DZlMxmuvvYbVamXIkCGMHz9e6qu8vJzXX39dyvOYm5vL7Nmzeeyxxxg6dCi5ubl89tlnuFwuIiMjpRx9Bw4c4IcffkCtVrNo0SJ+/fVX9u7dS2RkJGFhYYSHhzNp0iQWLFhA27ZtycjIwOFw8Nhjj5GcnMyOHTvIzs5mypQpWCwWVqxYQVFRET6fjw4dOjTyXnS5XDz66KN89NFHjQyab775Jv379yclJYVPP/2UsrIy5HI5Dz/8MG3btuW9994jPz+fbt26MWbMmEZ4ms1mHn30UW699VYmTpwI0GhOZ8+eZfny5ahUKp577jmio6M5d+4cb731FsuWLUMuv7z9e8GCBY3yba5du5bCwkKmTJnCl19+SWam6LUUERHB888/z2+//cbu3btRKBQEBwfz9NNPYzAY2LBhAxs3biQyMpLQ0FAiIiKuSNPm1l6lUrF69Wp27tyJUqmke/fuTJ48uckcf/rpJ7RaLTfeeONl+3e73c3O3+128/HHH1NYWEjLli0pLS3lgQcekPquh40bN7J582ZCQkKYP38+e/bs4bfffgOge/fu3H333U1omZuby8qVK7Hb7fh8PsaNG8fIkSMbzf/06dONcqbW/5aYmMjSpUupqqqSDJwTJ06kY8eOTJs2jcWLF2M0Grnnnnv45ptv2LFjB2vXrkWhUKDVann++ef/MhXAnt5P0nn506iCDVjTc0mf9gFC3Y1at29mETasKwgCRd9t5+zzX9B69iRibx8i5uORy/DZXahDA/E53JT8uIOEqdeLuWsUcunF3l1ZQ85rP5D3/U6GpX+Cx2JDcHtxmSwYU1qgNOrxOdwcuXMxNUfOo44IYsiRD6Q8kH6nG2dpNZqIINEr4kwegk8Uk65iE8F9O6DQqsRQpEfex3Iih9TfF2Ds1AJHkYkz877EkV9O1+VPYWgbj+DzI3h9KLRqnKVVKAN1KLRqBL+AXKNi37DZKLQqOi97En2LSGQKOfacUvaPmkO7l+8hfHg3lEY9fqcbT42N009/QutZE8l47lM8FhuDj3+MM68cpVGPJT0XT7WVsCFd8Lu9qEICGo1Vtv4gwT3b1N0uq5EpFPidbuy5ZRy7/TVcZdV0/HAaUTf2RSaTUX3gLMfuWkKnD6YReV0vUMhBEPCYazl+1+u0njWJjOeWE9ipBe0WPygmXre7qN59mvRpHxDUrTXtXr0fbUIEyiA9+AWchZWkP/IeXT5/FlVIIAqDFsHnp+CLzeR/vone619BHRIoenJ6/XhqarGeyhPzBwKaqBD8Lg8KvQZBELAcyxJv4VVKHHnluKushA5Iwedwk/H0MmLvGErcPSNxldd51Xh9FP2wg+Be7XBXWggb0lksIlMH5kOZCF4fp59ZTu91r6COCpKKBdWknefIzS/T7uV7CRvRDV1CBK5yM57qWjKeXvaX9Agf0Z32rz0g5VPzu724626/kVHnDRCOz+Gk4KM15L/7K20WTyFifF+UIQZkcjkg4Hd7Ueg01GbkoU+ORaZU4nd78FRZKfpuO62eu1UM/xcEao5lc3jcCwAMPPIhIOCtdZK9+F8kPXsLmshgFAYdzuJKNNGiR4UgCPidLpArELxeVCGBFP+4A9PWY1fGKzpE9ITwC5x+6mNKft7NwMMfoIkNQyaXIfgFSlbtwtA+AVWwAXdlDdq4cIkegl/AXWFG8IvrpA4Lwl2XX7b2fBH6ltHIlHL8DhdHJr6K9UQOHd99TMxN5RdwllZx7sWvSHr2FlTBBsk7Qx0eJOLk8uCtqRW9O8w2KT+Xs7ASfZvYK69XnYeHI6+cwm+2EjtpCHKdGl18BO4qCwWfb6L0t730Wr/wCvwroIkKbcS/HpMFZaAOuU6D4PVhPZ2LKtiAKtSIXKnAUViBI7cM057TtJl7hygfsoo5MHoO7V6+l7h7RogXDH4/gs9P5dZjKLRqMp5bTszEQbSaJZ7X9Xi5q61EXtcLVYgBWV2KCJ/DTW1GPicfeode615BFWpEUZd30X6hlP1DZvzlWPU8r40LF18Stx4jfdoHdP1yBmFDuojy2e/H53CTdssrtJ41iYAOCaiMAeJYMhlei52qnen/KTylDjPisdjwu7wojaLMRSbD73CDSoFSp8Frc+IsqEDw+sj/fCPJ8+4UzxMB7Pll2M8Xc2bmZ/Rat7DJvgloG48yQIvP6cZZWCmeG8UmQgd2wlFUyelpH+Ix19J5+dMEtIkTL6cUctwVNWQvXUXi1HHi93IZzuIq3OXVnJm9gg5LH5bCfss2Hia0bwf0dV6oMoUcBPDU1Ip520IDcZttCG43frcPXXy4WFhFAGdxJZaTF8h4bjl9tiyWDPrOwkq8NTZq0s4T2LWVNFb5xsOE/OVYtQhujzRWfYqRS/H6u2Opgg3IlOKLsSYyBIVWhd/txWd34rO7kWtUqEIDRUOdWgUKuVikzemmqm6PIgh0fPcxwkZ0Q6nX4iytIv3hd7GcyCG4dzt6rX0FwXsxrP7ZZ59h0NAR9OrVG6/XQ05WFsOHDcFXW4kiIBRfbQV/dpiNrkUkXZY/hSrYgCU9l/RpH0q6SvvFDxBz26AmekBgx0RSV88XC8GplbhKq/G7vSiNehR6DTKFAntuCRnPfUri1HGNzln7hdK6sygQuUb0ihS8PhyFlaTdtABXWTWxdw6l/ZIpTWRAxHW9RON93fmWMeNTYm4eSNmGg7R69lYxR69Kgc/uwrT9BOnTPmDI6U8vhhoLAr5aB0dvf43WsyZR9P12Ws+5A7la2UgmXq3sENxeuqx4jpABKaiMepDJcBZWcvKhd7CcyCF8RDc6f/YsgtdHzZFznJ3zhaQnusrMqCOD0CVEkvvRGlRGPTETByPXqnDkleOzu3BXmAnu0x65Rg0yAXd5DTlLV+Euq6btq/ejjgxGppCLBuLSKhz5FagjghD8ftQRwVTvOy3mntSoRdxkMnwON478Mo7f/cZl9aKA5Fg6vv842rhwVEEBgIAjv4L0R95rhJenykLRt9ul80EVEohMBva8crzmWs7MXkHXL6Y3kjHtX38IuUaJ3+EWiymF1uXvyykhsEuSqE8WmSRd6vyiH0h5+xE8VRYKv91O6W/7rqhLyXVqlAbRw1wTIRofa88WoAoOQJsQ2Wgv/h094D/CGxHX9aLTR0+IZ6LPj+V4NtaTFwgb3hVtfIQYvSYDb60T6+k80h95H1dZtbRHjV1a4Xe5sedXcPqpZXT9/FnUkUFS+oj0x97HevICnZc/XadDKJrIx4Bk0av3zPRPKfl5NwCDTywDhRxVsAFPlRWf0wN+vySz8Is5Qt3VtYT0bY/P4UYXI0fwupEpNSiD43j2macZNGgwqb164fV4OH/6GMP7i04UCmN0I3nTe/0rqIIN+Bxujta9nwAMOvIBAN5aB1mLf6TVszejDg9CadTjLKoUc+s30Nv8bh9+twdtTBj23BKK/7WTxKnjmug37RbeR8xtg5Dr1OATcJaYSH/43b88mwW3l47vPYY2MQJtbJika1tO5ABixfCOHz6BOvTKEZL/0yEmuGlk4L8blJj/Z+X3/F9plLwG/x6wZs0a7HY7d9xxx3/3VK7Bvwn8EXX7P26jaDY3zl+D+yocwa/WdfxqMqj8V7qpy66Shv+VcJnsoFeEq8Xrv3KsqwHVVXEUeP7vBD9cg2vwvx7+3eXU/wQYenrxP27zZ8e5VzXWNdr/98B/pd72PwGuRm7Avz///k/A65q8uQijyn78757C/1e4ZpT8z4f/Mzklr8F/LSxdupSysjJeeuml/+6pXINrcA2uwTW4BtfgGlyDa3ANrsE1uAbX4Br8h0D4NzcK/0+Ea0bJa/D/BWbOnNnku6VLl1JeXt7ou7vuuotu3br9F83qGlyDa3ANrsE1uAbX4Bpcg2twDa7BNbgG1+Aa/DvAtfDta3ANrsF/GayPuvMftxkwvPSvH2oGjm6P+MdtIgPsVzWWw6X664cubeO7ujshtdz3j9tolP+8DUCh+8o5Qpsd6yqPFDX/fI5W2dXRUC/888Atlezqgr2cguIft6lQXB1eiX7nXz/UDDiE/7r7ySCF+x+3KfVr//qhZkB3Fet8tWC8Crysvn8uN+DqwtiulhL/7gkBipRXx7v/fFeC4iq15Qjf1VUiXaH95/t5ivPq9opF/s8povNfHVed01zFWFdJ+1ZXUQV28MbJVzXWhnH/+sdtroYPATRXIdv+K8Ocr1be+GT/XLbVXiFn/ZWgq878j9uctwVd1VjOq8ALIMT/z/WiVbqr0/cmOq6WG/85XI1E/OYq5CHABHfAP27jucr1irwKWT/s9GtXNdaWjvP+cRv/1aF1VXr96LJ/Lg//J0F0cIe/fui/GUrNZ/67p/CP4Jqn5DW4Btfgvw10iRF0X/4U6uAAatJzOT7tIwSPj3Yv3knSw9chk4FQY8L25gv487MBkOkD0M9egjKpLQjgt1QjAwSvF/ef69GMvBHBYaeXRY7g9XFkzBzaLHqAsBHd8TtcZDz1MbXpYiX09u8+RsS43mLS8GITllWbqPzkZwBC7x1P2L3jQSZDrteiCDZi/m0bAb07gVyO+ZdtBI7sg0ytArmCqvX7KX7rXyS+MoWg4T3xO1xcePYDlOFBJL4yBZlSgd/hEqtgCnD2mWVY084R0LElnX6YiyrIgOD3c37mp5T/vIvI2wbRZukjyBQKvDW15L/3G8WfbwBAn9KSpCWPoG0Vg1yrxpVfTtbT76MKC6LlwgfRJkbhqbbiqTAjeH2cv2G6SO+UJFp/PR9FkAH8fvLnfEz1rzsAiHhwPGF3jhaTWldbUUeF0truofpoFiE9ksWqlpUW7MUmwvt1wO/1IXj9yDVKatJzOfaEuHbSun4zi4B28dQcPsfhW16Rfuv61XQihncHBAq+3krmvK8A6Hv4I7w2J/j8qKOC8dU68Tlc5L/3G/FTx6FtGY0q2AAIOPPLOdj3KYmPjCmJdH5jipikPSYMhVqJ3+Xl/Ae/k/XeaqLG9KT97ElSgQ5XfjmBnVric7g4N2clCQ+NJaB9AgqdBplGiSrIgLfWQf7Ha8n74Hc6ffo0Aa3FQjvKID1yvRafxY7f6Uau16CJCQVBwJlfIRYbEARKvtkqrVf3b2cROqAjKESetOeWcmC4WGiq3aL7iJ04GIVOjaOwkpNT36Mio5CbDr6Dt9aJ3y8WSto99QMGLpuGLioYlVEvFn4Acn7egzY0EEOLSJQuF+ee/Rj72QJavfogoaN6ookOFQtS+P1kzVlBzD0jkalVyJQKKtftJ3/pT+gSI+j29Uz0SdH4XR7suaXYc8sI6tIKZZBYGMpbY+PUU8uwpucCMOjwB/jcbnSx4aCQUbEpjfRpH2JoG0+HpQ+hbxOLyqBH8Pko+OoPaZ2jHx5PxOSRIIBMpRCLLdmd2E5fwNC9DcoQsQiT4PPjNVsRnB5cz3xGddp52s24lRZ3DcNjsaNPiABBEIuSFJRz9KlPqKmbW3C3Vgxe/wonp76H5WQOXZY/TWBncb39Hh9Kgw57djG1mYUEdWuNz+FqhFvr2ZNo+dj1yBRyXOU17BsyA1+tk7Yv3UX8fSPFipaCQOG32zkz83NxjQ9+gq/WgeD3o4oMwV/rQGEMQPD5UBj0uEsq0SRE4i6uxGdzInh97B89D21iBL1+fxl1ZDA+mxNnYQWOgkoM7eIb0f70U8uw1sktAF2LSPrveAMBqPzjGOnTPiRybCqtZ9xGQLuLBbZOP/MJpb+JVU6HHP4Ar80hVvuVy/A7PQS0jkGuEgstOYpMCB7xpSqgVQznFv9I/rJ16BIj6PLpMxg6JOB3eRB8fmQyGc4S02VpOPjoR6hCDSCX47O72Nn5EdouuJuo63qhjgqBur14eubnlK7a/bd4StcyCqVBh7PYxMmH3yX2jiH0HdGDgLgwbEWVeOwuBK+PtePEtDGhHRMZvuJZ9JHBKDQqNt+5hISR3Ykf3g2FWonP5cbn9OCxOzk450uq66qutrt/FB0eGosxKQprfjneWid7n/0UweGi79tTCe3ckhOvr+LMJxsISIhgzNr5aEIMeB0utt/5OqZjOaiD9PR9eyqGFpHIXW6ylvxE8uxJKIMDqD1TAAIY2sUhCFB7Nh9j5ySJhrF3DCFiRHdS9WrcThcep5v8s3ksm/kBd825j8G3DEWtVVNZXIlcLicoIpj7OlzM3X0l+ducvLGm59Jm6lhaTh4mFsc6U0DGW7/S+/1HMbSKQaaQi8W1tCpshZVkfbaJ1vePQqFU4K6ycuDmV5BrVAzY+AoBSTHIlHJsOaXsHjkHweMjamxP2s6ehCYqGKVBx4DSKtY/9gF2k4Wx7zyKvq5IS/r3f+L3+ekxZSzBLaNY1vVR+j5zM0nDuuF3e3BUWtCGGPC5PPw54zOqMwsZ8PI9JN/UD3WgDoVaxZddHsVZXQtAbN8ODFvxLM6SKvQJEficbqp2nxKL1jSgR8SI7uzeu4fXFi/G63Iz+fftPD73NQS/t07GCJiObWbuRz9QWmXFJ1fx3rvvktymDYLbwaOPTaOoIBeboQa5IOMJm/iyqk+MoPcnT6IONmBOv4DLZCVqWBeQydCEG7HlliEDijcc5tzbYhHDwJREBv7yglhEyeXmwN1vEndDbyJHdMPncJP18Vp6vPcYx6e+R9m6g9K+9rnd6FtEiUU4LHYO3/4almPZBCTH0vm9RzF2TuL84h8pX3+QLsufRhkcIBYbfPIj+qxfiKu0GnteWbO80VBuCF4fxx9+l67LnxaLpNUV7FIadLgrzHgtdgJax5K5+EcuLFsn8WSb2ZNo1UCm7hoyg3Zzbifmxn4ojXocxSY8JisnZ6/AkpGPXKOi/+qXUAToCKhbu4pd6ZKeUX+m1/OUvaSKvY+8j9fuYsAnT0rjGhIjyfxsE9FDO6MJNmAvq0YXGYxMLsOxdjva9i1RJ8YguNwUP/8egtdH7OvPoO2YTMXbX6OMjSBwaCp+pxtkEOeRIVMqKF53kMylv0jrnPrJk6iCDdTUrXPksC74HG6OPf0JMoWcQetfYf8jH1C4/hAAN6S9jzYyCJlCgeD3s+2GBVQdy6HdY9fT4haxGrRcKcfYJg7LqVzUoYEinQorQAB9i0gsp/LQRoc0kRu99Wo8Tjdup5uizHxWzvyY256/m363DEFr0OHz+vC6PWQeOM3nT7+Py+5k9NQb6XfrMPQJEciUcmRKJTu6PEKrZ24mYkT3q9YDdC2jxCJAgoCjoELiqaGHP8DXgKeOPvwu3RvwlLPEhODxUbY5jRYPjUUVqGOE18cnsz7kwNo9hMaE8/g7TxMcEYzgF9j2/RY2rVzHko3vkNC+BYWZ+Syb8T5xyfGMeeQ2ALw2J2nPr8RjddDvkydQBxuoTs/l4JMf4/f4GtFeVkf77B92ED2gIwqdGp/DhTo4AMEv4Cgzs//ZT6lKz6XtA+J5EZgUxZ8dHkZp0DbeY83Im0vPS2VIgihrEBAEmDN7Orv2HiI0NIS1a35HplCCTAF+L15LGfiaXoJe7n3qUvnrLKki7eF3sZ4rov/ql5CrVehiQwEZrsqaq9LrL4fXNbgG/wT+3S/Br8F/Etxzzz3/ofbl5eXs2bPnsr9NmjSJjRs3St+tWLGCHTt2XLHPHTt2UFVV9ZdjL1iwgOzs7Gbbr1ix4i/bXworV67kkUcewf8Xt/w2m43NmzdLn6uqqqRq5JeDI0eOsHr1agAOHTpEYWHhP54fQFpaGrNmzWLmzJk8++yz/PHHH4BY9XvSpEmUll70Hly3bh2TJk2SaLR9+3amT5/OjBkzmD59OocPH27Sf3FxMQsWLJD6X758+VXNE2D9+vW4XK6/frAZaP/CZC4s38COfs/hMdtImDwM5DLibx3I3nEvsqnVAyD40T8+R2qju+9JPHu2UnPvGGqm3CBWg/V6sc64H3X/EaBQUPvqsxweMYsjY+YQNqI7+qRoDvR9irMzPqXdGw9JfZX+tBOfzYmjsJyDg54l6IYhaJITCOjbGeOovmSNe4KcSbMonPUulSt+wzimP7kPzCdrzOMYxw2k+MWPyb7+SU6Pfo6god2JevgGNEmxpA98nNzZy2ix+BFaLJrK+bsXUnv4LApjAFkPvc7pUc9iPy/yRtt3HsNdXMWeFpO5sOQHkhdPAbmclrPv4MzUd9jb+h48lRbipl6Pvm08AK3efJyqTQexHc8i94XPqT12nlaLp5L02sOcvetV3KVVeKutZD3+DqeumyXhm7j0STwllZxocxvFS78lYeEjAGjbJhJ252gyb5hB8eKv0LVJIPvelzkx4zOCOrVk5/DZ7Bo5B1teGRGDO7O937M4S6tRaFX82V9cu8TJw6Rx2rx4FwCV247jtbuImzwcgPCR3Qkf3IW9A5/jyG2vEj95OAFt46R2J25ZQM5r32M9eYGDfZ/k3IzltF36MKatR7EezyZn0XfYs0tQR4c24qOub0/l7KJ/Yc0oAL+fvK+3UvjbXlreNxJD2zgqd5+ScMj/YQdhw7uxv+/TnJ3xGZ2/eA7Tnyc4MHi6WIHd4+PA0Bm4SquIuWMoAW3jODX1PY6OnMnRkTOpTb+At8bG4X5PYs8uQhMTxp7EyWQ+uwxNfARHhjzH8XFziX1gjLRePruL089+wrbEe3DkluEsNIn0GNGN4NS21Bw5z+EJLyO4vaQ04M+tExexcdQ8Nl33Et3n3cHZzzZhySpBrlBw6r3V7J76Pq0mDcJeWsWGkXPJfPIDWi98kJAR3dG1isGZV4arxERt+gXSJ75CzH2jOXnryxwbMYNjI2YQMqw7gT3a0OaFyQiCwIkH3qZ09T5cZWbCBnfh7LwvsWeX4i4zkzHjs0ZzA7CfL6nD61485lriJg+nzUt3UbntOAqlktPPfYL1TIG0zproEKKmXM+p62aR/+rXKAx6it5dxYVZn2Do3oa8V77CdiILV345jsx8vBU1pI98Duv5ImnM7E83Ys0s5MKKzZgOnqXglz2UbT9B19cfFB+Qy0h54U7Kd5wUefGFyeQtX4+rpJqaYzl4KmrYlngPRf/aSfjwbuzp+0wj3DTRIbR4ZBwZMz9na8I9CB4vHRaLfXusDmQKOXv6PE3Jr/uIu3NoI/7NmPgSBYu/w56eQ+6LK3BeKEGuVVPw+nf4amz4amx4ys2kj5ou7cs2L9xFTdp5sl79nrLV+6g+eBa5SkHmvJXYs0twl1VzZsZndHhjSmOe/+I5LKfyqN6bIdG+9mwBpt2nELw+Do17kbNzviDlramN2h26ZSH7RjyP7Xwxpr2nMR85j9tcS/kfx/Ba7GS/txq/29vYoPDCZPI+WceODg9jPnxOrAJ7oRTTntPN0hBAGRzA2Re+YlviPZSt2U+7V+4lICkGl8mKPacE66k8zi/+kZQ62v4lT209hvV4DiceeAuvxUGXT54iICmGXwZOx1ltxW11sGb0PMkgCZA6705OfbKeXwfPxFFRQ68F92BMiuaXgdM5+e5veGqdrB01l5Pvrqbv6xfnUXH4HOnvr8brcLNh3Evsn72CPovvx1Vt48iL33Dmkw3Ss/3eewRHRQ0/tLifsj0ZDFwmGkQ6PnUT1afz2DByLulPfEynD6eRt3w9e/s9i6FdPD6ni70Dp3P+1e9QBRkkGtbjdXjCywDUmmuZMfpp5AoFd8y8m+ikGN6d9iav3PkSXrcHt9ONUtXYv+Cy8vcy8kYTHULylDFsG/sCfwx7HplCTu8PHuPcpxs5+OgHVB7KxFlZQ/bKP7CcKaDbwnvZe/9b7Boyk6MPvwuA3+XBllvOiWeXsynpAdRhRto9P0mcx65TnH31B2qO57B37AvI5HKGL7ofwedn16vf8/WI2fxw0wK63jsSW3k1v0xeTE1BBYkDOxHcMpqVg6dTeSqPoKRoVo2ey/ZnPmHAgntIHNaVoKRo1t31On88/iE+l4dLwXzwLLazBZx+9hN2dHhY4ql6egQkxbCr79O8uvg1lr35LvOsHdi07zhZ2dm4z+3DfXYn7sxd/LhlH63ioli96ge+ff81KiorsWfuB5+XZ2fM4vMXHuWp2hTJIAnQ6YU7yVq+kS39n0MRoCViQApb+j3H+U/WI/j8bB85lx0j50oGSYA+X02naO1B1ibeS9Hq/SRMHEhAq2i29XuOE7NW0GXxA5Jsawges53azEI2R9+Jac9pun36dN33tWTM+1Laz/XycG+/Z/GYa+ny0RPYzhejDjde8Syqlxv7x8yj7QuTyV2+HltWMfa8ctwVNRx74C08NXaQyxvJDhBlatIj40if+TmbEu7B7/HSc+V09EkxpD3wNkfuWYrXbCPr7V/p8ubDEj/tv/VVas8WcGL6p9gulCJXKSQ9o3L3Kc4s+oGaEzlsGfcicoWc1MUPYM0uYdOouWwaNZfNY+bhdbgI6dySzM82sn7wDEI6tSD3lz1sGDqL0LvG4Sk1kXP9ExTNeJvoF6fiq7FS+spyTCt+Rd06Hk3LWLKGP0zJ3PcRnG52jJjDjhFziBrWlZAeyQCkvHAn2cs3sq1uncMHpIjrNeNzur7+ICkv3EnpJWumCQ3EklXCT7F3U7T5KP0+ES9ZM5etZ8uouWwZNZeTr/2Iu8pK3sdr2Z36JKWr91H41TYOjJojXiz5/VeUGwvGTEcul3PLzMlEJsWw/Im3efe+RRScyWXnd1sIjgxh2H1jAdjy6Rppn5yY8g6usmpaP3crAUkxV68HbD2Gs6AC66lcrBkFTXjqwC0L2TPiefaOmVf3LrCe2qxizEezyP9qG+feWEXcpMFYT+exKeEefnzzOx55fZrIHz4f3766khkjnuTFCbMYfe913D7rbgJDjbgdLj6b8zFTXn2U8oIytt+ykM0j5nD63dWkLp1ClxfuIPPTjWwYMB13jY2kO4c2of2xxT9hPluAPjaMHQ++g8/pxu8XMB3PoTojn/R3f6P34vsB8bzYevtiagsqmt1jl8qb5s5LAG9NMV5zEb6aIiaMG8Unb78qVj532xG8bnyWUgTBh8IQ3mT/w2Xep2gsf3ePfQGZQkbn16dIe+zsa//CfDwH24VSvDbnP9fr/wKv/60g1Dkg/Dv/+49AbW0tCxcu5KmnnmLhwoXU1tY2eaa4uJiZM2dK/+677z7Wr18PiPaKRx55RPrt6NGjfznmNaPkNfhbUFFRcVmjJEBQUBAbNmzA6/37rus7duygurr6P2N6fxv8fj+HDh0iPDycM2eu7NZss9nYsmWL9Dk0NJTp06dfsU1qaioTJkwA4PDhw1dllPR6vXz66afMnj2bpUuX8sYbb9CxY0fp98TERPbu3St9PnjwIPHxovHDZDLx22+/sXDhQt58800WLVpEixYtmoyxcuVKrr/+epYuXco777zDdddd94/nWQ8bNmy4aqNk+MCOlK4Vb/sLf9pF9HWpBPdIxnq2AOupPASPD8/uP5BHRIkNdHoU7bvg/uN3ABRJyfirKsDnBZ8X9/7toG4cvhY+NpXSVbsAsKSdR2kMQB0ZDCB6X+SVIXhEY1TNul0EjupL6F3jqPhkFYLbi89Ug233MZRhwfiqLXgKyhA8XmrW7cIwqDsAMqUCmUpBYJ8UTD//CYDt6DlUkSG4iyvxVFkI7N2Biq82EjKmN4LHi88ihoqrwoxYjmQC4CkzAxA6vBv2rGKq/khD8Hgp/3U3fqdbMsZpW8eibRFNxc87qNl1AkPPtqgiQ3AVV+LKLwOgauNBQsb0bkQLZVgQtWlnAfCWi3tPGRmCtk08tqPnEJxugkb2wrrvJEFj+2I+moXSoEVTR6+gzknYckrE/6e0QPD70UQGi2s3NvUizUd0o+DrrbgrLVTvyyDyOvG3uLuGY79QiiOvHPPBTHwOFzG3DrxkvXpRtmqntF4ypYKQIV0pW7UTV7EJe04JMrlcWkOAgNYxmPafIWJIZyyn8ggf1InCf+3E53ATPSYVn/0if0YM6Yy3jva2zEKURj2VfxzF2CMZt8mCLbMQR3YJZb/tw1lQQfjYXo3mFzKkC8VfipcV+jbx+BxO1JHBVPy6BwSBkGHd8Nmc2M8XSesVOrAjZXV8ro4MFj0HgIixqXgtdopX7aImLQuZUoEqxIC2AW71EDUwhfx1h1AG6nCUVRPRu53oTeP0IFeKYVeOrGI0CRFE3DSAyjX7COyeTN6SH0QPi9xSFAFaFAZxf8hUCrGdIM7PXW5GEaij+KddBKe2xXa+iIixqeSv2CS2L6hEadQ3ontw33YSXsU/7RLXWRCIGNUD+4VS/E4P9qziRussUyqQa9WEjO2Nu7waT1kVtUfPgUxG2I0DqFq7D1WYEVd+OYqgAJQhgdJ6STwyoCOqEAMFP+2m4KfdBKW0QGXUo4kMptWUMZSsP4SrsqYJ7QWPF79PvIwKSI7F73CjjgymJi2rEW4KrZrK7cdFr56KGgLqjMvGLknYc0T+LV93EMHvb8K/IWN6U/HzDkLG9Kb0i/V1HtJuFEEBoJDjrmh85oUO7EhtZmEdDXcSMaYXJat2ETG2FwUrNqE0BuAoqGgktzQxoRjaxZO9dFUj2tvOFxM2pDPuChH3ou93IFcpMaQkNuGnsIEdUQcbKF61C1dJFQGtY1AZ9aiMemzZJZIHREMa+uwu/B4vgt+PTKlAFx9xRRpWbE6T5hcxJpXiVbtQhxkx7UxHadSL3kfwt3gqpF8HilftQmnUY88uRh0RRPnmIwD43V7UgTp0l+4bQcBVZaW2sBKZXIZSqyLrZ1GPOf/9DpQBWnSRwVQezSIg5uJFR9XpPCJ6tsFrF8MFK49mow4KQKaQU3UiB7/3Im3CurXizDJRCc9Yth5tuBFtZDBBbeIo3XMaAHtWMerQQKoPnEVh0KE0aFGHGQEIH9mDoh/EM6MmLasxXj4/hiADodFhqHVqYlvHseuXHZzcfZzzx84RmRjN9h+3ILsk1PBy8vdy8kYdbkSmUKDQqpEp5Ch1GgJbx1C07hBlO9Pxu70IPj+mo1kEtIzE63BJ/OGutFykRd8OlK49iEylwFNjI7SfaKDz2V1Eje1J0ardKPQavE43GqMoA8tP5QLgsTmpyirGXevEUlgJQMthXTjzi7hemqAABL8ffWQw5uwSAhPCaX1jX879sgfT6TxyN6chk8vQhRu5FBrKAImn6uhRvGoXeQo7oQ45Ldq0Rh8Zyth+3dj2545GfciQYXe4RK9AYzh/bv0DhVqD4KolINCAXN00bD5iQEeK1tXLHjGyAMB6rgi5UtFEzisNOvSxYaTPWQlA/r92ETWsKwU/iZ7EId1b43d68NQ6moxl7NyCCx+vBSD347Wow41oIoNxV1qwHM+R1qshLSq3HSdkYEeKvtuOOiKoed5o5iwKq++j7qVX8PlRGfXUZhYiVyqQq5umpbhUpgamtKBo1S7MR85h2iXKA1t+OdoG+9BndxE+oCNlW9KQKxWU/XFM0jN8dhfRY3pS8NNFnlIH6RvRNGpQJ2rzygnvmUzBukOEdm+N5XwxEb3b4ff48JlrxcgVwJ1TiCouCpDhTD8PHi+aNi0w/7YdAMfxTOQG8YyRqxR1ES8i/uEDOlLczDpXH81CnxhBxa50XA32CYBcreL8SvH9IvPjdZLcaAiJE/qj0Gua8G7YoM743V4Kv9kGNC839EEBBEeHotZpiGoVw4Ffd5Kx+yRn9pxEHxhAaXYxOmOAhEND3oi+eQDFqy7K7KvVA0L6dcBrsVNz5Dz27OK/5KnSOp6qPnKOqOtSURrF9EEF34vycdeq7ag0aoIjQzCXV5N7KgcAp81JUVYhIyaP5rcPxDMx69g59MYAKgrKRWM5YEo7jy4mlKiBHSlcJ3qs5v60i7jrUi+dDi0n9MNjsXPh5z0EtYmlbN8ZdOFGCjYfpXz/WQyJkaiDAtBFBlN9Kg9bncxqSMdG9OCivKlfs0vp2BBSu3UmyBgIgEylxe+0gkwOXi8ymVz0mrwEmnufgsbyV6nX4HN4JH2pfh8V/bYPuVKBISn6H+v1/wSva/A/B1avXk3nzp15//336dy5s+Rw1RBiY2NZunQpS5cu5fXXX0etVtO798X3zno7w9KlS+nRo8dfjnnNKPl/GI4cOcLcuXOZNWsWCxcuxGw2A5CRkSFZtmfNmoXD4eD777/nzJkzzJw5k3Xr1jXpy2g00rlz52a9I3Nzc5k3bx4zZsxg6dKl1NbWcuDAAbKzs3n//feZOXMmbrebn3/+mTlz5jB9+nSWL1/eyMq/e/duXnjhBaZPn05WVlaTMSwWC2+++SZz5sxhzpw5nD17tlmcT58+TWJiIqNGjWpk2DObzSxdulTCOzMzk++//57S0lJmzpzJN998Q3l5uWSUnDt3LgUFBVL7BQsWkJOTI3lvZmZmcuTIEb755htmzpxJaWkps2fPlp4vKSlp9LkhOJ1OfD4fgYHigaRSqYiNjZV+79WrF0eOiMpHWVkZer0eo1FUxGtqatBqtWi1ooKs1WqJjIxsMkZ1dTVhYWHS58RE8aXV7/fzzTffMGfOHGbMmCF5aJ4+fZoFCxbw1ltv8cwzz/D+++8jCAIbNmygqqqKl19+mZdffrlZfC4HqtBAPBabeOMLOItNaGNC0UaH4Cg2Sc/Jo+MRqsQDXxEZg2Axo390NoHvfUfA3DdRtEjGvvwNcf6mCpDLCZizlNQtS4i9ZwSamFCcRRcVBleJSQy3BTTRobjLLhoJvCWVqKLCUCfFEdCrI61+fYukHxaj69IGhUGHz2Jr/Gx0OK3XvU+3k19i2XUCmUqJu8HcfVY7PosNTYsoPCYLQcN7EjX1RloufRy5XiPinVdG+I396ZO2jFbz78V2Jh99uwRcDfrxuzxoYsOwHj0PgCMzn4DOrXAXVxI6vj+a2HC8dWOBeIMXcesQoqfeQORdoy7inldCyA0D6XhgBbEvPIAjMw9VdBiOzHwMfVJQBAeiio1Am5yAOka8jXWUVNH++UmMTPsQQ9s4cj7biLpu7RzFVWhjQnGUmKSXiYD28cjkcgrqFG5PlVX6TRsXhqPhWlRa0CdFi3MGuvz4ApET+mPolCQ9U5uRT2D3ZFovvJ/W8++l4MPVCF6ftIYA1rOFxN06EJ/TjVytRBcbhqPEhEKnRhsTAkD0dakM2/0mUSO6c+FtMexK1yISv9NN+zen0unjJ9HEhuGqM9a6ik0gl6GJDpHGCerbAcHnp/a46JUseiuAOi4cbWIkMrWSgPYJaBIiMHRKwnr0PKpQ0agm+PyE9G2Pq7waVbD4Qq6NCUWhU+MsEtfaWVKFx2xDHx0CgsDwH55n7KaFtH94LJ4asY+83/ajiwomekAKPV68E9OxbMK6ix4bhu7JaOMj0CZGifLTLxA5cQjq6FCSX38Yd3k1mthwum9dSt9TK6jedRJHXilei53MF76i7Ut30XXFc6iCA8hbvh5tTCjOIhPOEnGd6/8CIAelXkufja8Sd88InHW8kPniVxhSEtG3iqHt/Ls5v+gHaZ1dpdWULPud7oeXEzFpGN4qCzU7TwDgLjahSYhEEARkaiXq2HDUUaG0XDIVRd1eAWj10BiUgVoih3XFY7HX8V4IjpIqgjq1IGZcLy58tRUAhUEr0R4EQvq0JyA5lrh7Roj4lFVL+NTj5nd78ZhrGXT4A4ac/AR3ZQ0KraoJ/8ZNHorHZL3Iv4JAhx/mE3bTAPQdk1BHh+IursR+Jo/4GbejiY9AaQxA1zqeTpuWEnnXKIk3EAQSHhxDyjuPookMwlNjRxMTUkd7Ux3tL+6xDq9PwV1eI7381tMeQBUS2MgI77M7CUxpUbfHBFJ/nEv/bUsQBAFNdAiOIhOZi37A0DYObXwEybMmcm7RD1L7hvyLXEbYoE4Y2sVj2pmOXKVoloaq0EAEv58e3z9P3y2vEdy3A6ogPc4iE47cUqJv6oc2PoLWsyZiPZP/t3gquFc72i28T+Kpeq/mOuKjiwhi7E9zaHvXRc+Og/O/JfWFO5l0+D3UQQHYS6qwNZCr9pIq9NEhJN8xlKI/G3sy6aNDGhkf659tCJpQA/gF6YXUXlKFIAjoo0Oozsgn4TrxQiN0SGeQy1BHBqNvEYmr0kJQ92T6bl1M+IhuuE0XDRb1eLlKq1n36WoiEiJZuvk9HFY7giBgKhbHGnvfOKpKTfQe0w+f7+I8ryh/LyNvZAoF5z5Zz/VH3mf8iY/wudy4TBbpbFYatCgDNLS8Ywju6lp8TjcDvp7OwC2LiJs4SOITj8XGgC2LGHV6OZW7T6EMuGioC+qSRLt5d9Dr21n8MfMzakurMDSgpzE+nIiOLSg9djEqJiAyGGuJOFfTGTG0PiA6hMhurQiMC8eYGEFtw3PSJxotG0JQaluUBp0Udthwr9TLN7PcTYhfLfFvZFgQZeXlqNv0Rd1+MIqwFtwxpj85xeUMGTOe45m5XDduHJqETniKz1BZXs4b32/mA8MZDqlEbyn1JfqN0qBFYbgox+RqJYN+e5G+388isJ3obR3UuSV+r49ubz/MkD9eE2VdkF48Z6NDiBnXC8vZApQ6dSMcBTnIlUpaP3cL8XX7BoFGZyQgGu8keQjx94zEa7Yh+AXkGnWzvKGNCZXkRr8tr9HikXF46vo48+JXBHZIwNAujnbz7+bcoh9wllShNOgajVsvU4ce/oDhDWRq/Vj147W4byTl249L36nDjSgMWkadWEbFrnQqdp5sZLQM6pJEh3l3MOTrmRx87lPsxY33aIub+lK0JQ13jbgO+uhQbPnl6OqecV8oRN+tncgLXdqiiotEFXPRC00RqMdTXCF99paaGPjrC4w99QkVu9KpPpbdZJ0VBi3KunXWRocgUymp2HWqET3UoWIamnZTr2PU5leJ6NtelGExF+eu0KmJHt4Fd2VNAx1Z5M/om/vhrrI2ol9DubHls7WEJ0SyYNNbOKx2EKCqwT7RGnTcvWgqPq+P7V+KEW6Guss/mVpJ+LCulPyyR5LZV6sHBPdqR3Cf9kRN6M/5Ot6o5ykQ6P3jXAZseY2WDXgq48WvaHHfKMIGdqTD/LtxFFZKeA69YyQ1JjOhUY35Ojw+kva9O2IxWSg4myd9X1VqavRsqzuHUr43Q+IHaF6uK3RqYod2wefyYCs2YT5bSGSfdgh+AWQQO7wr+tgwbMVVEi/VgyrY0GiPNSdv6qERHQFlUAzK4DhkmsCLHfp9yFRaFAFhKALC8NmrEPw+ZIrGRsnLvU/VQ7387f3tLE48uxxH/dhyGbET+tP59QcxHcrEXWX953r9X+B1Df5nwuHDhxkyZAgAQ4YMaTbqsiGkp6cTHR1NRMQ/r+dQD9eMkv+HoX379ixatIg33niD/v37s2bNGgDWrFnDlClTWLp0Ka+88gpqtZrJkyfToUMHli5dyvjx45vtb8KECaxbt65JWPSHH37IXXfdxZtvvkliYiI///wzffv2pXXr1jz11FMsXboUtVrN2LFjWbx4MW+99RZut5u0tDSpD6fTyauvvsqUKVNYtmxZk7FXrlzJ+PHjWbx4sWTUbA727t3LgAED6N27N2lpaZJn58qVK0lJSZGs/QkJCUyePJno6GiWLl3aJPy9f//+7N+/HxANfNXV1bRq1Ur6vV27dqSmpnLPPfewdOlSoqOj0ev15ObmAvDnn38ydOjQZudoMBhITU3l8ccf591332X37t2NaKrT6QgLCyM/P5+9e/fSr18/6beWLVsSHBzMtGnT+PjjjyXj5aVw/fXX8/LLL/Paa6+xbt06bDbRmLV9+3b0ej2LFy9m8eLFbNu2TaqYfuHCBe6//37efvttysrKyMzMZNy4cYSGhjJ//nzmz5/f7FiXg+bySAuC0OiHsAEpKDt0xXuuTqlTKFAktcX1xxqsT9+F78wJ/JVlaCdeDL3zHNpJ7dxHODH5NeIeGIMqJPDSYS7eDjc/CdFrxGgg55bplC5eScIHzRuQ8fvJHv8UJ1IfIqC7aLhsFleFgoDOrbDsOUnV73vw210kPDEBAG18BMUrNnKw52Nkz/8SfZu4Rm3lei2xD42j5sAZfHUeEtnPfYQmIYKkN6ehMOjw1yfzr0Pr9E1zKXjjB6q3HCbq/usI6J0CgDo+kvKV6znddwpFr6xAmxwvehNlFVK27FeSv3uZgG5tceWVSMoNQO6Xf7C15xO4SquJub43jeps1NOy7m/ynDvwVFvBLzR45PJhBPW/HRv/AmmjZmM5lk349b0J6it62WhiQnHmlZHx4FtkvfQlrV+8u9GwACeeXU7i5KGoQgORqZQN6CFINCndeIQ/B83AfDKHuLvEsBOZUoEiQEf5ugNkLfwewe+XDDjNQcTNA3GVXjRiu0pM+L1e2n/wJK1euR+fxYZMLiPl8xlkv7RSXK8GtIq+eQAVm9IuocelPCjmMNty0ytsHPMCf961lNZ3DpEMYzFDO1OVnoclq4S0Bd+hiwlBoVFy3R+LiH3wOmpPXQDqeDhQj2njIWqPZeF3utHGR4Lfz7GRMznY/RECuydL/BZ//ygyX/qag9e9gN/lJenJm5pdJ2m97noDZ7GJo5OXkPjAaIJ7tEYQBOLvH4WzpArT7nQyX/qaju88IrVTBgUQMqY3x/s8hmV3OnKNirBbBjeiRfDoXigCA8hf+BW1x87jd7hp88SNgMiHO8e8gKPIhN/tIemB0RfXGWj96DgyFv7QgPcu0vbQ+PnUHM/GVWYm8YHRqEIMjfCR5mjUo9Br2N3rSXZ2fQyFToMysHHBp6RnJuD3+vBYHVL70zfNJX3MDGqPZxE6ri/KOrmjjgmjZPkarIfOUvjRr3gqqjl716tE3X8dQaltASj86g/29HmKo3cslgyUDefekPbho3rgMVnwuxuHql55j4l7+eD4+ewfNYcTj76PKlAv0SBu4iBcZWbMhzPJXbaeTnVrdgkJwS9QcywbR2ElQT1aS8aHS2mIDFwlVRwYNYejk5cQN2kwsrpiFNqECPJXbMJ8OJO8ZesxtIn7WzxVe66QEw++fZGnZDKp3foJr1BxPIcDL3xNh/tHEtVHNDS0v3cEhxZ8x0+9nsZVYyO4XXwT2oR2aUnynUM4+tolSfkvczZc8tDlCM7pD9eiDg7guj8WEX/XCNHb0OtDplRgaJ+Ap9rKgZFiGGbMrYMajVu/V1JH9+bckbMsvu9lNDotYdHiRWJIZAh9r++PXC7H5/M3Mp7+tfxtKm8UAVpix/RkQ59nWNftCZHnG5xlMpkMlVHMD1t7oQyVQcfxF7/h4B1LaPPczQS0ipbItWfEHLZ1m0ZQpxbI1BfDyt0VFo4//hFp979F/xm3NZqXSq9h/PKn2fnyt7gbeAHKGsz12EdrkSsVDH//cTrdP5rK03mSbL8EHQkqTuVyYOTzOItN5K/YRLcvpzdDj0ua1/3mrynFfXYX7qwDKCJasu9cMe1bxLLj93/Rs1M7Vq78gurMw6gSu5HSKp7Xpt3JA7Zk9msquKCwNs8adcOaT+ZiOnyOw499SM6KLfReKc5LrpIjVyvJ/XIrO0fNxesQL9kAOi28V5RtNEX76F1v4HO5yXz5OxIfGE1Qj9b1yFwWz/BRPfBUW/A5G+ama8obgiBIciNt8hLiJw9DoRWNoon3j8KeU4qz0MTZl75uIDcaj1svU3f0epLtXR9DrtNIHor1oAoKIGpMKmdevXghgiDgLDbxR/dpBHdvjaF1TCOcXJUWjk37iN0PvkOXWRPrmgh1tFQQN7onRVsahAzWo1fXhfXPQ8jUKlqt/YDQe2/AmZGN0GAvNUePI49/xObuTxDcvTWB7eObPCJr0H+nhfdiu1AmGrMaPiOT4XN5OPzcZ+ya/AYtJw4CubwRbrGjelB1LKfRPq7vOmJ0T9zl5ksGvig3uo3qRXbaOd67bxFqvYbgS9LduJ0ustLOknngNKk39JfaU9e3+XAmXktTb1z4Z3pA7blCrCcvULBik6QH1PPU/vHz2TtqDocnLyGhAU+1uH8U59/8GVtWMRkvfY2xzss/dEAKw24fSVluaSO21ui1zPh8LjWV1ZQXlDUzX/FvZP8UWk0eyul3frvsM/UQO6oHFUfOSZd+lqxiTn+8DlWgjvYPjaE6I/8in1za+HLvNZeB+t/qQ7e9NSUodEZkyroLHZkcwevBZy3DZzNJodtNhv2Lcevl7+EH3qLd7IkX5+4XqDqUyZEH3yaoc0tJ3vxn6fX/m8GP8G//b+vWrTz//PPSv61bt/5t/GpqaggJEY3uISEhWCyWKz5fb19pCJs3b2bGjBl8/PHHzYZ/XwrXCt38H4aqqireffddqqur8Xq9kkdd+/bt+frrrxk4cCB9+vRp5FF3JYiMjCQ5OblRmLfdbsdms5GSIhpFhgwZwjvvvNNs+1OnTrFmzRpcLhe1tbUkJCSQmiq6hw8cKIbIpaSkSH02hPT09Eah0na7HYfDgU53UbH2er0cO3aM++67D51OR5s2bTh58iQ9evTg1KlTPPHEEwDI5XL0ev0VN1D//v1ZuHAhkyZNYv/+/fTt2/cv6TN8+HD+/PNP7rvvPvbv389rr12+4tqjjz5Kfn4+J0+eZO3atZw8eZJp06Y1Gn/fvn2cOHGCF198UfJQlcvlzJ07l+zsbNLT0/nqq6/Iyclh0qRJjfofNmwYXbt25fjx4xw5coStW7eydOlSTpw4QX5+PgcOHJDoWFJSglKpJDk5WeKFli1bUl5eTvv27f8S761bt9K1a1c+/fRTujX43m2yojKKIXGCz482NgxXaTXOkip0sWEEpiTS+e2puPdtR6gVwxH9pgqEqgp82WLovTttH7pJDyJXKJEFGpGHReAvFfPPeSotVG44TOiwrmjjwqlBDJHWxIRJhiVXiUksulAHyphwPOVVeEorsWwWjc6Ok+fAL+D3eFEYA5o8C+Cz2LHuO0XQsB6oYy/uF0WgHoUxAHeJCXeJCcHtwVNWhfXQGSKniS9m6ugQnHmiMlW5Zj8dPnkGe2YBwQM7IVMqSFkxHfu5AiwHL3r/OrOKqNpwEMv+U9hOZhMyoieqiGC8dWHBnrJq1DFhuHJL8ZSYCOjWFtuhDFRRoXjyxXyk5nV7afnhDDxlVYTfO46wO0WPSvOm/ShDjbguFANgbB9Pt/cfQ/D6qEnPJXxQZ2ntdLF+nKXV6BMicNbR1JiSiCYqhEGHP0AVFkjk2J446nLtOItM6Ftc9NzVhBupyBVxr/dYdeaV4bPYiJ96PW0WPYgmNozyX3ajiQuj/Le9tHvnMWRKBe7Si/loa7OK2X/rq4zN/By/040trwxdTBg+p0eaVz1YM/KJGdcLVWggrmITgs9H1Y6TaBMj8NU60cSI66eJDQO/cNEIqZATPq43zsIK2n/0FN4aG9bjWdAxiZO3zMddbmZA7neEXd+H8l93Y9oghgd5TFaURj1ytZLI63uRMf0zom7oQ99tS9DGhmHNyEMbJ46pjQlFppBjLzPjrHvpcJks5K8/TMpj45Ap5ET2bU9NZiH2smry1x6k//uPkv7Wr5z+cC2Jfid9z4ihfy1mTMRnd+KrdaCOCaVoxQbCRvfCVXqRZ2v2nSawR1uURj3xd40gpG8HFHoNnmorhnbxFJ+8gDYuDG1MKK7SaukvQO3ZApRGPZ7qWso3HCa4Xwqu0mpiJw2has9p9C0iKVtzgI5vT8Xv9lKRW0bY4E64CsrwVllwFVeCz0/k3aOJeewmdMlx2NJzCEhpibu4Etux86hjwyj7YgNBd40BIPaGPrS4S0zGX7z+EKGpbdHFhOEsNaNPCEeuVZO6XMzppw4NJHpENxQGHf22L0EQwFlYiddqp2LDYcKGdUUbFSLhU49bSJ92YrEns+h1UHP0vJQ30llkwtg1CXVoIEdue5XBaR9K/Ospqybq/rEEdEoSi1NVWyVvz8pfdhE5eSTlT24i5sHr8ZpqqN50kIDWMSiNeqJu7Evc5OHI9Ro81bUEprSgctuxOtqH1dFe/Bt1Q1/ChnZBExVCl+VPoTTo6PGvOehiw+i7bQkec20jDzWFXisWVgFcZdUkPjCa+LuHi0WG5HJ0cWFE39gP86FMdAkRFP+0i9bPTMB8MFPiX3VE0CU0dFC1N4Pw4d2apaHHZEURoCVhyhjiJg9DHRGE3+NFGxcmemfmlaOdGErxT7toM++Ov8VTpav3ETd5GIGdWxLYIRFvrUN6gXKUmQmICcV8roi8jWlEdGtN2cFMkicOoia7hBu3LEIdqAcZBDSQz4EtIun8xI38Mfl1XNW1tLtvJG3qPC1Nx3OQd7t40aiPCcVel14jrFsrQjq2oOWtA0AuIyA+nIpD59DHhCKTybCXmfHWOjjw7KeAWH17VPH3OItMyNVKPJUW7HV8U5uRT+igjvTdtgQAmUI0TIUN7kR5QTk9hqfy6NIn0QXocNqdhMWGozfqSWzXAp1Bj1KlRK3T8N7OZTw95LFm5a/X5ryivNG3isaWX4HbZAWg4Pf9RA3uxMitr9XdkQgoNCoOTfuY5Clj8Ht92PLKkVVZqTpwlsCOLShde1A6z70WO9bMIqLGRDFw22IAao7noIsLo/i3faQkRiL4/djKzMiVCsYvf5qzv+0ja9MRut47kk53DsMQFULRoUwC6+Sxp9aBp9bJuVW7aX1DH0LaxJH1+z4MDdZTrpBjrzBLnz21DpxVovw17TiJXKnE0D5e4jdnSRXauDCC09RUy90S/5abtETWn/VeN/6aUixyI8/NX4wyOByZKZ/2rVuRfeYkqSn9UHtcuD1ODIKKjp5gChQ2kkxWNBHBDN8mXjTYC034bKIHs7fWgTYyGGdpNdaTF5AveQB1aCCWM4XgFwju3pquS6egDg0Ev4AuNpTgrkmkLn8SbXQIfo+X0B7JhA3tTHCdl7xMLkcZqKN8w2FC+qWIFwOXnH0+uwulUY9MISe4d1vChnVDFRRAz5/mIVOKRrFLecNVWo2r7ixyV1ooW3uQpKdvov/2JQS2T6T8j6PoEiIoXXOATm9PxVVmxnJJkYugzi1BJiNmQn8SJg9DExks6nx1YwWmJBLYIYGDNy/EU31R767XM3w2J6Z9Z4gam4pMIWfwVpGnzMdz0MaGkb/mAIYWkQg+P466PRozvBtV6blYzhdLqRfsJVUEJEbiqNM1xOKF2zF9Iob8Ju/8goAB3Yhb+hzKiGDcRRWoYiNw1PlHKKPDcZZW47XYMe07Q+SwrmQvW48mIpihDdbZW7fOwV2T0MWE0nulGH0Qf30vur50Jx6LA5lMhj4+nMpD56g8ch5DUjSO0ou8mzihL7mrdtNz4T0NdORQBI8XS3oujvxy4iYPo/3iB5rIjcqCcroM78F9Sx9HG6DFZXcRWrdP+t06hOCoUN65eyGhseGMmXoj+1btoLbKgtKoJ+npm1AZA0j95QW8FjvauDBpn/xdPUCmkJP4wBg8NTasGXnYL5TS8vHxuMrMzfJU6dqDJE0bj0whJ27SEAq+3YYuPoLkpyegDNQT0rsdCfeM4IX7X2bminlU1+ndCqWCV9csJSg8CL1BT2h0OK0/fR61TsM7O5fh9/mpLq8iqEMCvd56iJ13vUFtTqnED4LPjz4mVOIHgOT7R9F5ziTcFjslO9NJvmMIvRbdJ+5bu4uzn20mIDYMe0kVcSO6SfwmyZzqWmmP1a/ZpfKmHhrSkfoq64Ifv9uOXGckNrkLH3z4EfhcIFciuG3IDBHg9158/pK90vB9SqaQN5G/hav3EdAyCoVeK+n15uM5qIIMVO46Retp49HFhv4zvf5KeF2D/1YYOXIkI0eOvOzvDaNkG8Idd9zR9OErgNfrJS0tjcmTJ0vfjR49mttuE99zf/zxR77++msef/zxK/ZzzVPy/zB88cUXjB07lrfeeoupU6fi8YieFxMmTODRRx/F7XYzb948ioqK/qKni3DzzTfz+++//+NbErfbzYoVK3juued46623GDFiBG530+pi9XBpDiVBEFi0aJGUu2D58uWNDJIAx48fx263M2PGDKZNm8bZs2evmCfzShAaGkpgYCB5eXns27evye1Ac9CnTx+OHz9OWloaSUlJUnj25SAxMZHx48fzwgsvcPDgwUa/paamsmvXLsLCwtDrG3vxyGQykpOTufnmm3nmmWeatG2Iw/Dhw5k1axYKhYKCggIEQeCBBx6Q6PjRRx/RtWtXQAwjrwe5XP6XhYLqYeTIkURERDBv3rwmv5n2nib6hj4AxE8aTNmmNGqOZWNoE0fq1zM4+fQnqDr3xJMmVo8Vaqrxm8pRdO4JgCIkDJlKjUytRrDbUfcfgSdd1CDleg2hQ7tg2naM6ImiN5axZxt8Vrt0y2w9lo0uIVJ8QVcpCBo/GOvWg1j+OEBAvy4AqJNikamUePJLUYQYUcVHIVMpCb5pKLb9YsifTKvGOKgrNTuPE3ab+FIb0KMtngoz6jjRWOIuqSRs4jCqtxzGOLAL9nOiEd1dUUPc1OsBiH1gDH6nm6o/j6NrFUP75c9izy5GExOGactFr1dlWBDVWw4TcdtQ4p6eiHnXcTwVZjRx4WjbxKMIDiDspoHU7DpB0JCuODLFkBZvhZmIKaLXWfh94/A73XjLq6n8egPZdy8g87pnqT18hsCB3ahes4vgHsm4KmrYOXQWu0bOwWO1I1eJHg41GXnI5HJc5WbiJw2mtC5/3O5eT1G2/hDnF31P2dqD1BzPoehbMS9T0Q9/om8VjS4xguA+7VDoNZT8uheFXiNWNAaqdpwgeFBnSr7ZyrlZn4oFFM7mEzVxCMGDOuGuqBErgTfwFFDX5RGr2H2KoC5JlKw7RPwdQ1DoNZRuSUPfMkp61ppZiMKgE8NPEiPxuzwoA3VYj2WjiQpGrlGiaxVN1M390SZEUFmXpylkcBfsWcXkv/Uz9vOFHB05U8zTqNfgLjcTO+U6ZAo5lsPnKFreOMVF1d4MWs24Ddv5YjEvz4rNHBjxPKee/BilQU/sxMEE9UxG8PnwmGvxWB2SYUmh0xAzpBNV6bkkju+NvdhEcPsEyg+dI3pIZwS/QNF2MQQ6+q6RVG09SuaTH2A7W4CrsJL4Jybgs9oJHdUTn90p5fGTa9UED+qCI6uIqrpiKZkvfk3V7lNYTl5A8Pio2JxG4pSxeK12dAliigB3uVlar6q9GcTcOpCwoV3Qt4ikYtMRXKXV1BzLRt8qmuhbRc/S+nV2Fpkw9GiLXKfGvOUwIWN6UbVuH7mzl+MqrBAN6QXluIoqCL2hPz6LHX2nJKznxDOoeP1hdoycS8nGI6hDA5Er5SRMGkRNRh4eq4M/Up/ij15P80evpyled5Azs7+gYstR8j7ZwOEbF4j5LFUKwoZ2wXomD7lOjbvcTFDPZAk3Z5EJwe0l+lZRpkff1J+aI2LaBMupXLQxoZyZsxJjl6RG/CsP0FL25SZyZn4CCJi3phH94PUIHi+hY3vjq3UQ0KWVWPxGpyFoSFdqzxZQvTcDv8fHgRGzqd59CntuGTKlnIrNR0iQaB8hzS9r0Q/s6j6NsvWHKPxmG1V7T2M+cIbzr37PgRHPU7p6H+qIIEAMMfd7vNRm5Etrlr9yCwdvmI/HbMNRUEHsxMFi7l6zDY/VTkC7eGw5pQ3Zl8rtJ8j/YgtHbn7lIg0Hd8aaWdAsDRV6DdUHM/GYLBy+YT6C10f1wbPEThyMu6KGpGduxmu1EzW+D36n+2/xlCO/Ak1kMOcWfIs9pwR3ZQ2RY1JR6jRE90/BbbHjsTqIG9KJ6rocnfayasznilgzeh5ucy224iqSbxMvOBNG90AXGczuJz7GWodv5ldbWTd6HutGzyN/cxpKvbgHw3u0xmOxSxcFpuM5nP10IxtHzaPqxAU6PCbK75THrsdpsuAsN6My6iVZGXf3cJzFJsKHdRHzfcrAnCbylFiJ3c+BEc9zZtbnEl7OIhMd+3XCVFLJjFFPcXp/OmcOnmbwrUPx+/zU1tSSm5HD4/0ewu1w8fSQxy4rf3Pf//2K8qY2I5/Qnsko6sKCIwd2pOZsIWc/WEP6a//CkBSNvbgKn8ONraACuUqBy2RBrlMT3COZ2vNFqMMCqTqUSfQNfZBrVUSO6k7J+kPsGTGHo1PepWzjEeImDsLYuSWqAA1Osw1buZlRSx+iKquYo5+LYaQnvt7Kd9fNo7asmgt/HqdDXc7WuIEdcdc6OPbRGk5/9QdZa/aTve4Qbet+j+zeWqyK2yB3n65uH1TtzaDlkzeCXEbk2FQqNokyvWJzGrETB5Po02PS+cnLzsFeXsWm/ccZ0quz2IlcgTwwgrPHD/Hp0pcRXLXUmMrp2X8Qia3a4Kitwe9xgdeFGx/nlRai/KLuWfbnCc69v4btI+fWVTQWX7miRnTDY3XgLDcT3L01yGS4q6y4Kmpwm2uRKxXsGDkXZ3kN1vPFJEwaxNbez3DkkQ+oOZVH8dqDZMz+gowZn3PwhvkcvHEBluM5JD1xI2FDu2Ds0hK3ySoZfi49i6Ju6EPWon9RvuEQmS9+RdqkRViOZ+MsrmrCG75ah3Q2K/QawoZ2oeZoFjnv/44tuwRNRBAypZzQQZ1wllbjsdrx2ZyNxhQ92714rHb2jHgej8VOTfoF4iYORhsXRup3s7HllFJ9OFNqow4Tq01X7jtN7C39CR/UiYCW0Vz4Ygu7Rs7hyEPvUrrpCAmTBhHSuSVKvQa32Sbt0RYT+pG3WtQby/ZmkDC+N1XHcwhqE0f5oUzkKgVBNw6ldqfIC8G3j8F++BRVK34j54Ynqf5+I65zeQTfLEZVBAzugd/uxFVuRq5VETGoE7VZ4sVt+Z8nOP/+GnZcss5pj35Izak8/uj5JIXrDnHomU9Z3+dZtt34MtWn8mj/2HgUOg1x16Xiqbk4d1Wgjoi+HSjalCatF0DspMEIfoHS3/ZSsTkNTWRws3KjXb+OVJWYWDD6OTIPnOb8wQz63jKEjkO6MWHGHZRkFYqGyxE9Kcm++H5nPpSJvkU0+wbPoGr3KWl//FM9oGDFZmzZJeR+vA6lQU+LR8bhKq2+LE+FD+2C5eQFom/og6u0moDWMZx99XvOLPgWZ2kVydNv5cS0jzAEG7BbbZjrUuxMfeMJ0ncdZ2q3e7k7+TY+ePJNctKzcDtcfPTMO9itNhRKBQNWPMOBJ5dRWyfny/dmED9ezHvXctJgijddjMrL+2UPgs/P2iGzKdyUhjYymA2j5nHstR9xVNTQ4sY+JIxLxXKhBLfFjuMKe6x+zS6VN0Cj8xJkDVwdZchUOvxOK8VZJ3nqyScRfB7k2kBkKi34vWLkg+BrMu6l71N5K7Y0kb9BnVsi12uwF5Sz/9aF7LtlobiP7hhM+KBO2C6U/mO9/vJ4XYN/d3jxxRd56623mvzr1asXQUFBUt2P6upqKU1cc3Ds2DGSkpIIDg6WvgsODkYulyOXyxkxYkSzBYsvBZnwf8HH9hpwzz338M033zT6btasWTz66KO0atWKjz/+mPLychYsWEBpaSnR0WKerDfeeIOhQ4cSHh7OV1991WzewPLycl5//XWpMvXbb7/N+fPnuf322xk6dCgzZ87kwQcfpEOHDvz000/Y7Xbuv/9+lixZwvjx4+nUqRM2m41nnnmGjz76CL/fz7x58+jTpw+TJk1iwYIFxMbGMnXq/2Pvv+Ojqrb/f/w5Z/pMMum9QAgkhF6VjoAIeNWLBQtiRWyoKFXFwqUKWFBBRESuXbEhKIgCIjVAqIEACWmk9ymZXs7vjzMZiKBI3u+v93Pfv7zu4z4wM2fXtfZr71ln7bUe5vTp06xevZrXXnuNHTt2kJ+fz8SJE3nzzTdJSUnhppv81/yKimjbtm2zfi5btow+ffoEvC4dDgdPPPEEK1asYOXKlXTo0IF//OMf+Hy+QFzHWbNm8c4771xynD/99BO5ubkUFRXx+uuvAzTr0wcffEBKSgrDhp2PcfXBBx+wf/9+Hn30UXr27HlJWTkcDvLz8wPJbY4fP86HH37Ia6+9xrp169BoNNx0003s2bOHuLg42rVrx5w5c7jnnnsICwvDaDQGrpJv27aNgwcP8uyzzzZr4+jRo3Tp0gWFQoHRaGTmzJksWbKErKwsDh8+zNSpU1EoFJSXlxMeHk5+fj4bN24M1LNmzRpSU1O55pprmDZtGrNmzbpk7Mrf48eYu+j76UyOT12Ns6oBbZtoeq16EmVoEObsIo5OXoHP5aHvF88SNaQrPq8XmdWMr6EW169SMgFvXg66GYsQgkP8XgwNyFRqRI8b98HdKLv2QRZkwOWWU7Z2C8XLviNt0UQihnfHa3dxaso7WI5JAbI7vzuF8Gu6oQgNQvT6sGzbT8ljCwm/5x+E3jwcQatBFH0oo8ORKZUglyGoVLgrajBvP4i+TycUESGICNR8vIXyZetIXvAwIdf0xGd3Ujj1bZSRIST/ayKCRiV5YDVYEEWRynU7KVv1A4arOtLpg+koDDpEr4+86auo/mYXCY/dSOrL9+JzuXE3NOKuMWE6cArnmWIElZKY+8egjAwBRFzldeQ/sxxlZAhtF05CFRuOp6ERj9GCo7CSxp2HqPvkJ/R9M0h571nkwXrw+jj37AoavpOSynT4eiHyMAO4PThLq9GmJ+O0uXHVmiUjh09EHRVC3b4cQrq1Q/R48Xm8yNVKTCeKUOi1HH1mFVTWo20TTbdVT6Fvn0DjmRIO3jwX0X+lusfHM4gc1h1EkdJPf+X0sx+Q8szNJN17LZ4Gi+RlZrWjijDgtbsofe9HEu4fhTopEmVIkP+Fh4i72sSppV8Td8NVNGTlkXjbYCmQukGLwn+lPX/FRnJf/5Y+HzxDWK8OOGtNeB0uPFUNBHVug8/uoujN9SQ/+g9kKgU+mxN1YqTUdqODc+/+QNGy70i491ri7hhK9bodVHz0C+0XTSRsWA9EjxdVTDiCWono9SLXqmnMKQafiKZNNHnPvk/J13vRtonm6s3zQRSp33uK7MnLA/PRcdEDxN02OBBj6/gjb1FltjNkzdMEJUdjq2qg8OvdFK/fx8CVT6CLDUMZfN7gUbb1CKEZySiDNHirGsi+bQ4ek5XURQ8RMaoPymgpPqXP4aLg5X8T/4BkPFUnR1P50RYK534CyfH0/GQmujYxeB0ubAUV2EtqMHRrF0hI4jZZOTnlXVJnjqPg9W/otHQSMqUCbVIkXoeL+l0nyZ68nJAeqXScfx/adrEo9FpEr5fST7Zz+tkPSLz3WuJG9UDTNhbR4wskiPLZnJIXskwylsqDdchkMpznqrDllpA55X16vzMZj81JcPs48CeJkAkyZIKAraSGI1PexXisEIB+n87E02indkMm5uxCeqydhr59PF6HC9HnA2Q4K+ux5pZh6N4Or92Jx2Ln+EPLcFY1kD7/PhLvGYFMkOGsMrLnmhn4Gh0MylyGOjYcQaMEERpzS9k3dAYpz9xMcpP+KgS8jQ6UEQZpTD4fgl6Du9qIMioUV2UdqugwKv+9mZx5X6JtE81VPy1AEaTF63BhzDyNq95CWL+OKAx6fA4nbpONnCkrSZ15OzlTV+GoMqJtE03PT2ehTYigZutRsicvJ2pETzouvF+KgyqTgU/kxFMrqfh6F+o20QzYthhHeR2IIrW/HiWsXwb61DgE/wsne3kdXqtDigsZFoTX5sTbaOfQ+MV0W/kE+nZxeJ0uRK8PGTIcfzCHgkZJz09moU2MRKYQsOZXkHnd86T/6x6ix/SV+EQUET1eTk5fTdzNA/+STmmSopDrNTjLpXUSf+dQwq/rjSbSgLW8Dp/bS8H6vcT0SWP3jPcJTo5m6IrJ6KJDkCnkOOstOOosCCoF6lA9MrmcxnNSeJKgpCi+v2Ym9iojHR+8js6P34AuJhTRJ+JutLP1rsU4yusZs3kemugQPDYnnkYH2+9ZyogvnkUdqsdjd/Hr3UuoPXSWyN7tGf7lc9irGrDnnCP/9W/o/OoklKFB2M9VowjVIygV2IurcdVbCB/YGa/dyckp7xJ/51Aih/fAHaTGaXfitDkoPFmIIdyAsaaBQWOlOE/V56pwOVwkpiWRvfsYq2Yu55Zz9j/l30vxjflYAYkzb6fDo9djr6ij4Wghp5at56q3HyO0Sxt8Hi9euwtFkAaP1cm5r3cTM7QrMp8UZ3T/bQtRRQTTY+WT6NtEIZMLWAsq2T3yeXwuD+2euJHEcUNQRRlQ6DVYqhrYNHk5crWSO755CWejHUtZHT6Pl4ojZ2k3oif6qBBsdWacJhtytQKZCHKlHLfdRUNeGUq9hl+nrqLXk/8k9cZ+qIK1yGQy7HVmzm0/hj4mlIqDuXT+Z38QBDQJEXhMVoxZeRfxb+TwHvy2ayeLXnkFr9PFnRNGMXnmi3zx1TcgkzHu2n5U5GTx4rtfUmu2gULN22+9RUq7drhsjTw7ayZnc89gLGzg3dWrKH76IxxVRnTJ0Vy16klUoXqMJ4px1VuIHtoVuUYl7UNW/0siUeTgxGU4qoxEX9uDvu89Jd0GqLPw28jZpE+7mehh3fHanRx5ehUpD15H3c+HSbzrGs6+/g2d/etGukYvw2N1kHXXIkxZeaiiQhia9bYUc9Drw+dw4ahsQGnQYc4uInvyckL7pNH28Ruwl9RcpBtuYyPd105DmxyNs6qe8q92UfHdXrqvegpNTBhynRrRJ4UAcFY1INeqkGtU/jiVSnYPm4W1oIKM+feRfAGn7rxmBh1n30XCuCHIdSqshVX4HC58Xh/OWhP5K3+k88sTEDRKdImReB1uanef4Ij/jJj6xI0kjRuCKlLSKVtVA3sfeZv644XItSpuPbWazSNmYcmvRJ8cxcCVkhzs1Ua0UaEgyHDvPYR+QHcEvRZPdQPFE56XrnOvX4YQpAPRB3I53noToteL6BVxOn3IBBmCUsGeW+YF5Nxn1ZMoQ/WYLpBzk7yMxwrp9uajhHRKZtc9S5GrlQz5eAZBKbHIFAI+p5tfb1tA3SEpXv6obYuwnqtm9wNvEJ8UQbdVT6EMDcKSc46w/hnsvuopPBZ7QHd/zxueIA0uhxOn1cG5k0UERwRjqjbSb+xgBLkcj9sjnUUq6qgtqWbt9BWYqhuY/sA/SXnqn3iM1oBupP/rHiKH92jxOUCTFIUiRAc+EUdp7SV1quyrXZR/t5eeF+iUvbwOn8ONo6qBqOHdJb32iVSXVDHj2idJ75PBnG8WUZZXgtu/lr9c+gk9h/fm2gmjKc0tYdX0txgxYTSDRg+QOKmsDp/Txd6H36L/u+fXZeYT7wRC/rS9fQhxw7qx8/EVAPRdeB/x13RDGx2KvcaEMlg6WyqDNOx85G0qfj1O+sTr6Dn7TgSFHFetiYb9p9ElRwd+11yKb5pkZj5WwLBTS1AYml6cy/A5G5k281kOHjmO0WgmIjKCD9asIbV9e/B58VqqED0ufu48+y/9nvo9/zoqGzj0yFv4XB56vvUYurYxiF4viOCqM7foXH+pcV1X9buQKP/HEGlI+0934bKoNee2uOzHH39McHAwY8eOZf369TQ2NjJhwoRLPrts2TK6d+/ezN7R0NAQuP79ww8/cPbsWZ5++uk/bbPVKPn/J7jjjjsCygFwww03EBMTw4cffkh4eDgdOnQgPz+fOXPm8MEHH3Dy5EkEQSAhIYHJkycjk8lYuHAhFouFoUOHNosr+XtjXVFREbNmzeKxxx7jmmuuoaioiNWrV+N0OomOjubxxx8nKCiIzMxMPv/8c1QqFQsWLODbb79lz549REdHExERQWRkZMAomZaWRk5ODna7nccee4z27ds3MwCazWbWrFlDWVkZXq+XjIwMHn744UAfnU4njz76KCtWrGjmWfjqq68yYMAAOnXqxHvvvUdVVRWCIDBp0iTS0tJ48803OXfuHD169GDUqFHNxmk0Gnn00Ue59dZbGTdOitFxYZ9Onz7NqlWrUCqVTJ06ldjYWHJzc3nttddYuXIlgnBpR2W73c6yZcuorKxEpVKh0Wi4//77SU1NbWaUvBBNRkmDwcA777xDQ0MDSqUSg8HApEmTAkbmJnz44YccPnwYlUryjLjxxhsZMmQIPp+PL774IhDP02AwMGPGDAoLC//QKLl582a2bNlCWFjYZeNK/hhz159+fykMHF55+YcugcPbrzzYbrTedvmHLgG78+Jsk5ct421Z9AyVcPEb0stBrbjyMgClLt3lH/p9Wy3cUlRceR8tspbNoU78a16+F0Ipu/IyAA7x4iyJl0ONvGXjSvY5Lv/QJWAX/75ILiHyP/aA/yNU+i7ObPtXoG2BnFsKQwvGZfFeOW8AiH8Uy/BP0NKZ+H/9Ok2ZomW6e+WrEuQtPC1HeT0tKrdGc+XreaKjZWvFLFz5jGj/4m2J3yNX3YK2Wjj37VxXPvdDNo+//EOXwKbrr/xHeEv0EEDdAm5r6VpuiZRbyjfeSwXHuwwa/+AsfTl01xqvuEyeNaRFbTlaMC6AMN+Vn4u+0rbsvDfO3lJtvHK0hBE/bgEfAox16S//0O/gbqG8olvA9cNO/nEorz/Dz50vvn12OfhaNqwWnetbjZL/efxPjJIWi4U33niD2tpaIiMjmTp1KkFBQdTX17Nq1Sqee+45QLKvPPbYYyxfvryZfeXtt9+mqKgImUxGVFQUDz/8cDM71KXQapRsRSv+RmzYsAGbzXbF8Rr+r6DVKHlBmVajZDO0GiXPo9Uo2RytRsnmaDVKnkerUbI5Wo2SzdFqlDyPVqNkc7QaJZuj1Sh5Hq1GyeZoNUpejP/rRsn/BFoT3bSiFX8Tli5dSlVVFS+99NJ/uiutaEUrWtGKVrSiFa1oRSta0YpWtOIK4Gv16ftfR6unZCta8R/E0qVLqa6ubvbZ3XffTY8ePf4zHfr/GD/HXLmHqFbWMi8Tt3jlb89b4oEEIG+BX4C3hX4LLfFAaKmHhLcF8yGjZVtKS9pq6bgULZJXC18xtwAt1cOWjAv+3rH9nZ53f5+fZMtk1tK10orzaKnu/p162FI522RX7rmku0QChL+Cv1N/3X8j18tb0EeHrGWtjZj951fTLoXd8+tb1Nb/Ve5o6d7XErRkv/T8zb7jLZFzS/VX8zfeLGgJWsKH8PfemGiJvFwt1KnrTi644jI7Oj/XorZagpFVX/5tbf0nEB7c4T/dhcui3pL3n+7CFaHVU7IVrfgPYsaMGf/pLrSiFa1oRSta0YpWtKIVrWhFK1rRilb87Wg1Sv6X4FLZs68E1dXV5ObmBjJP//67J554ggceeIAxY8YAzROZ/BF27NhBt27dCA8P/9O2m5KwpKamXlS+KSnMlWDt2rVkZmb+abIYAKvVyu7duxk1ahQA9fX1rF27lmnTpv1hmaysLEpLSxk7diwHDhwgPj6exMTEK+ofwOTJk1m0aBEGgwGAkydPNksU83fij5Lj/Bn+SN9WrFhB79696dev3/9K37TJUXRbNQVFqB5nlRF1dAgyQaD6pyxC+6Zh6JpC0SufU7ZyAwDt5j9IzB3XIGjVOEuqyer/JGHX9aHTe1OlzNZmKxUf/cy5pesA6Pze0+hS41HHhaMI0SMTBJwVdVJW7re/p+Oyx4gc2QtXrYkDQ6eTtuB+Ikb0xGt3cuqplYQN6kyHOfeQPekN2s26A3mQBkGpwGO2Uf7pduq2H6Xj0knI1UpEj5fcZ98n5rbBRFzbC0VoEO4GCzJBQFArUYTo8TY6cNeZKf9kK+dW/0T4sO50WfmUlHlbFPHZnBy7ZwnGzFMA0vfvPoVcr8Fdb+HY3YsxZUsZhiOGdafL8smoIkNw1VvwmKyUfbqd0o+30u29p9EmRWEvqeH4pGW0nzmO6BuuRhGix1lZj8ds5+zcT0h8aAyRI3qCIMNjsuKqMVG39Qg+l5vI0X0QfSKeRjv69vEoQ/T4HG5kSgXWs2UAyOSClEnU7iRv4RekTr0VZagec3YhJ55cwVU/zsdZWY+9uJpI/7zWbj9G4oThyHVqKQOpyYbo8VLy6XYK394Q0I3U6beS+swtyOQCPpeH/f+cg72oil6fzSK0u8QlufM+o/rH/QEdajxVAiIEpScg+jMJhvbuAIiUfLSVM7M/PK98goxB2e+hCNGDKGWGPPHwMkKvSifhwdGoIg0IKiWOilo8Jps/o2EhjvI6Eu4ahlynBsBZZ8bT0MjJp1ZiuUA2HV+ZiDo2DK/NSf2ubE5MXo4+LZGMpZMI7pSMoFEhuj2ceGolMkFG28dvRB6kRRMXjkyloPzL3whKS0QRqseSXURDVi7J941E9HiRqRRoE6WYqa5aE4oQPeVf/IajsJz4CSNQRUsZLGWCDEdpLQWLvyTp4esR1CrUceHI5AKuOlOzcVVvOkjHRQ+iDAvCY7bhabTjMVn/0rhEt5eOr0wk8d5rQZDhtTnJ+uccHKU1dFszlZDeHfA53CAD0evDWVnPqadWIvp8dFw6CWWEQarTKsWMEr0+8Il4Gm1o4iMQtGqMmaew5pYRM3YAcq0Kn1fyfqj47Fdyn19L+LDupM2/H0GtRCbI8DndmLMLKVq+kZ6fzEQZFgTIcNaZrlheurYxKEP0iKKIvaSG8i9/I/bGfs3kde79nzj33qaALnobHWiTo5Dr1HjMdup2ZRPSqwOqSAMIMso/20HJms10XzsdXbtYZArJC6T4vU3kvfQRAOkL7if2loGowg0cf+wt2kwagzI0COQCCr0GV62ZfUOnk77gfuLGDUERpEEUwV4kZbKt+mE/cbcNRiYXKPt0O5Xf7+WqH+ejDAtC9Phw1ZrwWh3Ubj2CoFESNbIXysgQkMvwmu14G+2BthAEPCYrihAdXrsroBvhgzqTNucejk96g/azx180h2lz7iH25oEoQ/WIPh8ek53Ddy5srhsuD4JKcZFOJU0cTerMcc3mMLRXe5SRUjZtn92Fq8FC6QXcoU2O4qpvX0IdE4bX4aLkk23IVQpirr8KdUwYCDKMB3I5eJOUlE1QK+n7/cvI9drzGWR3npAyprq96NrH0+XNRwnpkYrbbMNZWc+Jp1YSf+dQEu4YiqBV4yipYXe/p5vtZ5bsIvJe+ZJuK55AFRWCXK9BoddwdtEXFK/8gfQF9wc48aS/vsgRPZEJAggyRI+Xok9/JW/5RrrOv5fYMX1RhwcjAjJBRl3maTInLCHhxn60f/wfUvblNtEIaiWWk8UcGP08otuLwqBjUNZyFAYdiJD/6joKX/s2oPfp8+9HJheo/HE/EQM6owjVYy+uRhGiQ9smBkWQFp/DhafRDoDX7pIyRgPBnZIxHjyDoXsqMkGgIfMUR8YvuqTsDt+5UBrjtb1Qx4RiL69HdHuo/GE/eUu/bnYmGLx9CYpgLW6zjQO3L8B0JJ+4WwfS7ombUMeESZmeq414rU4EtQJzdhHH/fLSt4+n+8onCO7SFndDI/W7TwT0SWHQcfWWhWgSoxBFkVMz3sPQrd1F81786a+cXX5+L+ow/VY6PHETMkGGtbia34bPQhGkZcC3L3K0upD58+fjdbo5l6vggbRgABQ9hqPoNIAqqwsPAh6XkzcXzKGNp45HrmoHwCdHz/FpcAlxiQnMX7aEOEMEFn+23rQ5E4ga0bPZejvx1Eos2UWBfmnaRDNwzxvI5AIei53DdyzA5/IEOEsRpMVRXsuZFz+i3dRb/sfc0W3VFJShQXguwW1N61Litl858/xauq5+mugxfUEUqd58MCCHoE5t6PXFcxIXymTYz1Vz/KFluOrM0pkmKhR8Pko/2U7Nliy6rZqCNiUGuUaFtaACRDi78AsihncnftwQ5FoV9tJajj/8JpbsIpInjSFxwnAASj/djsdkJWPJQ1IG5rwyMq97PrC2M958nOCuKZiP5qOKDg1kmfaYrOQ89Q6JE0c3OyM26WivL59HmxiJTKngwD9eIvaWAZeVl7ZNNAP3vB6Q16E7FiK6PGQsfQhtQF51nHnxQ1Kn3irtI1YHglL6qd546hxuYyMR13RHppQjur1o28bgLK9H9Hgv0t/O8+8jbkwfVOGGAG/UZ55m/4TFxN/Yj/RZ49DEhkn1y2SYj+Rz8KaXApwtnY18uOssHJmw5C+dA5rWvSJYC8iwFVdxavp7tJt2W+Ac4G6wXFKn5Do1osdL7dYjRAzrhj4tEZlcwOvyUP7pdk6t+IFebz+GJioUURQp/+EAMcO6oU+NQ6FVI/p82EprsZfWcmTKu2jiwhny41yOP/wm5uMFdFs1heCubfHandhLahDdXvaPmk2/7a8QlJaI6PVx8ul3qfxuLwDJj1xPu6dvRhGkwed0Yy+rQ1ApAms0+aExpM+ZgDmnmOCOSRfxTadljxI71p/5+2z5H/L8uU9/Jf/t5nyT+qTEN7bianYOk/im33cvEpyeiLuhEVtJLTKFGtHjBGTIQ+KY/eLL9OzVm0GDBhEXHYHHUgPei2Nda/z7lC41HplcwF5Sw8kn38GSXXjRvuQ2NQZkZM4uQpcai7OinqMTlgS4Q65RYS+rxXq6hJNTVhLSuwPp8++/qN3/a2i9aPy/j//XY5i34n8JNTU17N69+w+/DwkJYdOmTXg8f/2q7I4dO2hoaPjf6N5fhs/n48CBA0RGRnLq1Kk/fdZqtfLzzz8H/g4PD/9TgyRAnz59GDt2LAAHDx6ktLT0f9znlkAURXwtDCL/34QOL4yneNWP7Bk4FUOXNpR/tZs9g6cRObw7xas2UbTyh8CzYSN6om0Xx8l7FpE79R1UseEgCKTOvZ/Do2axt/09uGtMRIy5muBeklv9yYeXUbDwcyxH8/FaHVR9vxdndQPRNw9El5ZA5Rc7OHqnFGQ6YkRPtCmx7Os3hdPTV5PxxiOED+2GvaSG9i/ezdEJryA63LjqLGQ/+BoxNw8k/ZUHKXz1a7JGzKBwyZekv/4o2pQ4St79AdOBM3gaGv3GUjtHb/kXruoGTj+1nIQHRqHvmEj6Kw9S/sWv1O/MxnqmlIa9OXRZNUUasCAj481Hacw5x46Ue/FYHXR667Hz3y2dRGNeOT6PF3eDhWMPvkbszQNJe2kC9btOsKf/09TvOkHGq5PQpsRy9O7FZE9ahruhkZyn3qHL6meIGNqNg9fPxl1vQa5Tc2LSG6iiQjAdOcuBYTPJHPEsmtgwZIKMrYkTaMjKRSbIyBzxLGcXfoGzvJ7d/Z4mZ/pqurz9uCTL/k/jMVrpuuJJrHllqCIN6FJi2dNvCqUfbSXpweswHclnW5t78NqceExW9g6eStzNA9GnJQAQPrATbR8eQ+OZUrbE3kXdrmx6vDcFn9NN/uvfUbB8A2b/ATmgQ/2fISg9Ea/DyZ5B08hb8BkhPdqxZ9BUsm6bT+L44YH6AdKXTAK5ZGg5PHYOPreHzu88SeToPhwYNp3s+5Zy7N7FqKJCKblgXNqUOEyHz3Ls/ldx1VmQyQROTV9NxpKJAdl0fOVBrGfLyJm6CmdFPYiQMH44aS/dja2gAq/VydG7X8FWXE2n1x6m8pvdZI58FhA5ev9S7OeqiR7Tl8oN+9jT/xkEjZKke69l77CZ5M77DE1cBHsGTeXw3a+gDA+m6J0fUIYFET9hBAWvfImjpBqvzcHJx97G5/bQcekkCl/9moMjZnJuxQbsRVWBcWX2n4LHaCXqut5Yz5TSeOocjrJaXFUNf3lcYYO7kDB+GA0HzrAt6W5ctSY6v/UYXqeb/CXr8FodmI4XYDqch7OinuI315O+ZCLtX7qbwte+AUTOPPcBcr0GV52Fo3cswFVnRnR7Of3cBzjOVWM5XkjUqD6YsnI5csdC3DUm3DWmQN/SX3mQo+MXYT6aj+gTOX7fUjxGKz0/exZHaS3H7n8Ve1ktMmRXJK/arUewl9RgOVGEJeccostD9KjeF8krfEAnMhZPpHjVj+RMX40mIQJnlZGtSfdwbs1PRA7vwb5rZnDm5Y8D/bblV+Cqt9B4ppSt8Xfhc7qJvVF64RM5ogdBGcmYjxXiqGogY9GDFK/axJ7+T9N4qoSyT7cHngvpk4YpK5eyz3dILyjMVjJHPkv8nUM5Mn4RewdPJfbmgXR7/xmc1UYO37EwYGTaN3Q65hOF6FJi2XvNDHJf/gi8IpaTRYG26vecRFApODN7rdRnv250uoAjO7x490VzmDb3XkJ6dcBRXo/paAGW7CJOPLmCjCUTm+mG29R4sU4N7Ez8XcMkrkiaEJjDvdfMIHfOx9LLq5+z2D14WjPu6LLsUdyNdn5JvZ+K7/agCg1ClxJH5k0vk7/8ezzm5snMfE43WbfMo/HUOU5OfQ97YRUypZyE8ZJRw2NspHL9XuylNRS+9T0501fT7d2n0KfEcWTCEk4+8y7q2LCLuMhtbKTbu09RvOpH9o9+noZ9OdTtORGQWRMnnpq+mq7vPin9PeBpZCp5gBMTbh5A23tHoG8XS2NeGZb8chyV9Rx48A2C0xNoM34Ypd/uYce1z2M5U4q9oh6fw4Wr1hTof+9vX0YmF9gaeyc5s1aTMvmfzfS+ST+S7rk2wDf69ERcNWYsRwsofPM7kMlwVRk5PmkZXrONzBHPcuKJFXhtTgS1ipNTVrK93b04ymovKbsTT644P8arn+Lg+MV4TFZ2j3iWqOE9CO3dPiCPHv79z15SQ8P+0/R8z/93cQ1n3/gO09ECjjzwOspQPYJGyS7/XCf6x+s2NuIyWqn+KYuCtzfgMVoDc9FtzVR8Tjfbku7m0Lh5tHv6lkvOe/zNAwjy61PEwE60ve9ajk1bzY/J92I8cpbk8cPwOd1kv/QRLzw9kzlj7uc5oS9bCurIr29Epg9B0e0aXPs2orYbmff8TBLq83ht0fyAQbK60cHnx0qYYUln2TMv8uOaL3ht6L24jY2kz70XfUocp2f/G1t+Ja4qIznTV9NpyUPNdLf3uheklwrbjtCw+yTd3ns6wFnmo/kce+BV3GY7nd9+/H/MHRmLH6J41aZm3Caty83n1+XLH53nZEAVbiB/8TpsBZXN5fD+M3jMNup2HKfwzfXIg7RkLJmI6PFy5uWP2Tt4Gvuvf5GkB64LcGrJ+1uwnCym9MNtZI6QXu6H9knDlJXHwbH/QnR56LTkIYI6JpI4YTiZo2ezb/gsokb2IuOVieTN+5RtKfehjg0n5elbArqSO3stNZsPoAwPJm/2WuyFlTirGjg9/T3SlzzU7IzYhA4vjKf0w1/Ye81MnFUNtHnk+r8or9l+eR2lfvdJur83hQ5+eVmOFnDsgdfwmO2Bs1TWzXPRtY2l9OOt7Bs6HVVsOKFXd2RPvynkzfsMBBluYyPHJr52kf4m3zuCoHaxNOaV05hfhrOynqwHXycoPYHk8cMo+3YPvw2bRdWWw5ya/zn2inp0qXGkzb2X4K4peG1OzMcLsGQX46iop/Obj152v2xa97biaup2HOfIhMWILg8dXpoQ4Prqn7MuqVOqSAPnPviJfUOnIyKijgnn17QHKVq+AcGfdEb0+Dg551O2D5nBrutfIvWRMZhOnaPhUB4lX++mYM0WPGYbVb8cIW3aLXR64S6qdxxvxs3OigaqN2VR+uE29o+aTbtpt6CJCWdr4gROP/cBnV57GAB1bBgpT9yE+XgBW5PuwWN3oYowBLi9zeM3EjG0K/ayWjx+vin8Hd9Y88qxZBdhK6j8U57/Pd+0uf9asqetZnPSvRgPnyXJzzc5L33CiVlrKV+/j+PPrEIe1JTMU8RrquDeO8YyeuRwJk16CK/dhDwokkuhwwt3U78nB1NWLpXf7KZ22xEylky8aF/KWDKRDi/cHeAOTXw4otsb4A5dSizHJy0j69a5eIyNWPMraDtlbGBfaUUrrhStRsn/YmRlZfH8888zc+ZM5s2bh9FoBCAnJ4cZM2YwY8YMZs6cid1u57PPPuPUqVPMmDGDH3744aK6DAYDXbt2ZceOHRd9V1RUxOzZs5k+fTpLly6lsbGRzMxM8vPzeeutt5gxYwYul4uvv/6a5557jmnTprFq1apmbxF27drFCy+8wLRp0zh79uxFbZjNZl599VWee+45nnvuOU6fPn3JMZ88eZLk5GRGjhzJnj17Ap8bjUaWLl0aGPeZM2f47LPPqKysZMaMGXz88cdUV1cHjJLPP/88JSUlgfJz5syhoKCAHTt2sGbNGs6cOUNWVhYff/wxM2bMoLKyklmzZgWer6ioaPb3lWDdunW88847zJkzhyeeeIJNmzYBksfqM888w/vvv8+sWbOoq6tjw4YNPPfcc0yfPp1169YF6liyZAmzZs1i6tSpbN26NfD50aNHmTVrFjNmzGDu3LmBz0tLSy9q78/qAfjoo4+YNWsWc+fOxWw2XzSOgoICXn75ZWbNmsWCBQtaZKAOH9SZqo37CenVnsbcMsKuTkd0e6n4eje6tjGBDRAgYlRfqtftwJx5CvO+HGSCQNjwHjgKK7GfKUF0e6j5YR/KsGAuDOsSOVoyZAhqJYWLv0QRrKful8NEje6LMfMUHmNj4LnKr3YCYD6UhzYlluLlGxCUcuznqlFFGLAVVlL51U4iru1F1fq9KCNCkAdrAVAYdAhaFVVf/YY+LZGa9XtQRYfiKKnBVVUveQus30PY0G7Y8soIG9QFe2EVCr2Wii93ULV+Lx6LDblejSo6FEOv9uARKfvoF2lOPt+BKiYMVXQoIb3aI6iVlH2yDdHtoer7fURe24vK9XuJGt2H8i9/A6D8y9+IGNqNyq920niiiLpfDqMw6HHXW1AEabAVVSGTy7GeLsFrcxJz22Dqd2YTObxnYP40CVFYThRLevTRVmQKAVV0qNSOf75Mh86iNOho2H8GgJptRwgb1JmyT7ejigqlwv9cWP9OIEL15oOSzE+VIGhUKMOCqVy/l5jRfQBIum8kglZN4Qrp7XHBG9+hijSgCNJS+8thbPkViD6xmQ7Jg7QogjSoIiTv5Pg7rsFWUIm9uBrj/jN47U7ibpU8xdVx4URc2xNHSQ2OijrMh/KQyeWoEyIo+3gbosuDMfMUjqIqFDoNNRszpflc9xuGrilUrPuNqNF9qVy/F4Vejb2kBoVBH5CNrbCKkJ7tqVq/l8r1e3EbG4ka0xdRlPpbuX4PCoMOS3YhglJBUKfkQLmwfhlUfrcXQalAUEnZmeVaNV6rA9HlIeHu4dgKKrAXV1O/8wReqwND9xQUIXrMh/KIGN4Dj8lGw66TaNtEI5PLkSnkaBKlA6qzvA5nZf1F4wrtl0Hphz+jDA+mav0+FAb9Xx5XylNj8VjslH34M6LbS9kn21HHhKEI0iJ6vDirjaijQ6n48jeq1u9FkxyNwqBHplQQ3C0Fe2EV6tgwPCZrs/WlbReLvl0cld/tQRlhQB6spfKrnRj35kjedVoVglaNoVd77IVVOIqrCRvQibKPtxE5ui/l635DFRHMudWbiBrdl3PvbUIVEXxF8grrn4HHbMOYlYstvxyZQo4yLJjIET0ukNceKtfvJaxfBlUb95N030is+RX4PN6AvvnsLuRBWso+3oagViFoVQCE9Eyl+J2NhA/uiq2gAkWo3r+++iLXqMib+ymi040iWEfDfmlfLHp7PaFXdQQganRfPGYbFV/txFlRjyDImvXPXlyN6PZSuX4vwZ3aUvzORhLvG0nhsm9RRgSjig4lfEBnKr7aic/mpOzjbci1KhyVxkBbYf0y8JhsRI3uS8manwK6oUuJlX40+jnyojkc1RfRJ3nGlqzehMKgx3KiCIVB31w3okIvmvvE+0birKyn4ssdEg/FheO1u1AEaWnMKQafD9HjC4ytiTvC+qRxZs7HiC4P5et2EjG0G+Vf7cRRUsvZhV8ikwvIlM1jk3ltTsIHdabm50PIFHJqfzlC9BipPletGX1aIpbs4gDXqaJCqN6SRUPmaRr2nUYmSJzYxEXSmtpJcEYyVRv34641U/zORvQpcQGZVQS4Mw9VVCjVWw5JnHi6NMCJZev3kXznUErW7QIR9G1jwCeiS4jAcrqUOP+YAWJG9MBaXI2tsJKGvTlEjemLPEhLUHoi5V9Ic1j+0TZkv+ObJv24kG+cFfWE9k2j/KudhPXLoPF0CQqDDntJLQqDDlV0KHF3DEX0+tAmRVG9MdO/7rddUnZ1248GxghQvzcHhUGHJj4cmULOhQ4nod1TOPvmekQRij7YgirSgDo6FGNWLpGDu1D+1U6Mh/JQBGnB50MdHUr5up3EXCAvQ+c2WHJKAtzWNBchPdtLRlbAtP8MygjDJee9fP0+YkdJ9bW9byRytYry9ZL3VPGH24gd3QevzcnhvfuJ0RqIC41Eo9dy/bXD2VFQKw1EkCNP7UbV4V0gk+Erz0em1oHOcF7vRBG3zEf4oM7s+mkrIT4l5et2EjVK2lujRvfh3JqfLpr7Jk7RJkVR8m/pxXvROxtQRhpAqSCsfwYVX+1EYdBhyy/3783/M+4I65dB9cZMEn/HbZq4CHz+dSlxmxJBK90iCMpIovKCPSZqTF8AtEmROCrqqfhqJ6UfbUVp0EnnNgh4FnqtDqx5ZYT0SQusKdPRgsC6jBrdR7qx8tVOTIfO+nk5iJA+aRgP5eGzuxC9PuxF1QhqBSVrpXNU1YZM4m4eAIC71ozlaD7alFjMxwqIHN2H0vc3ozDocfj3CFtBReCM2ITwQZ05t/on6QVNtYmwARlXIK9f/PLaiDLSgEwpJ6y/VL65vKSzlNfhJHp0X2RyAW1SJDW/HAaQzp+hQbjqLASlJ12kv8l3XkPJul2Iooi+bSyiz4cmIRLL6VJi/bzhtTmJHNgZZWgQdbtO4DbZiBrVF/OxAnwOFyXvbUJh0FG/+yTqmPDL7pdN695jslLx1U7qth+V5BKiRxGslbybLfZL6lTRig1Ejewtyfa63lSu34PP5uTsgs8l796wYJzVRkx+/fBYHchVCjQxYZSs20Xxp78S0qkNSoMOdXQIho5JVPx4AGetKSCzJj2q/H5vQI9ixw6g0r+2yz7bETiPAcj1Gqo2ZCKTC6hCgxDdHlR+vmnz0Ghy534KXpGgjCQaf8c3ALq2MVR+L9X9Zzxfvn5fYP9Kvm8kglpFud9bs/ijbcSOkfimbmc2Pqfk+dh0U+c8RNI6dsZpqZeisnrdyGQCXCIOZ/igzihD9VR8tZPydb8R3LktCoOemJsHNtuXFAY9EUO6Ur0xU7ph4/eoldaftIfV/3Yc08FcFAY91rPlBHduG+COVrTiStFqlPwvRseOHVmwYAFLlixhwIABbNgg/YDfsGEDEydOZOnSpcydOxeVSsX48ePJyMhg6dKl3HDDDZesb+zYsfzwww8XeegtX76cu+++m1dffZXk5GS+/vpr+vXrR2pqKk899RRLly5FpVIxevRoFi1axGuvvYbL5eLQoUOBOhwOB/Pnz2fixImsXLnyorbXrl3LDTfcwKJFiwJGzUthz549DBw4kKuuuopDhw4FPDvXrl1Lp06dWLp0KYsXLyYpKYnx48cTGxvL0qVLueeee5rVM2DAAPbt2wdAQ0MDDQ0NtGvXLvB9eno6ffr04Z577mHp0qXExsai0+koKioC4Ndff/3Tq+2XQ3l5ObNnz2bhwoV8/fXXgXGUl5czZMgQlixZQnl5ORUVFSxcuJAlS5ZQUFBATk4OAI8//jiLFy/mlVdeYfPmzVgsFsxmM6tWrWLatGksXbqUqVOnXra9S9UD4HQ6SUlJYfHixXTq1ImvvvqqWf89Hg8ffPAB06ZNY/HixQwbNozPP//8iuZAGR6Mx2xD9PrQxIZjP1eNJk4KBeAor0cd2zwsgCouAmd5XeBv0eNFn56Ms7wWBIGeW5eSPOUWXDVGLEfOB/dVx4WjTojEa3VIb8Er6vA53RfVr44Lx1Em1R85qjcekxWPxQZyOc7KBjSx4TjK63CW16GODcNZXoflaD4dXppAv8MrSX35XpyltTjL6mjMKSZidF88Fhui20Nwt3ao4yNwltej65BAUJcUPEYrjvI61HFhOMqkekOv7oijrA51XDia2HBADPTJWS71WxMXTtToPrjrLfgc0sHbWdUQ6JM8SIur2giAq9qIXKcO1AHgrKgjbtwQfE43jtIa7IWV6NrH4zFZ0aXEEjWmL+qECNo9dwdDjr6DTC6j+L1NgfqQyejz3YvE3HA1ipCggCx9Lg9q/wE88Z5r8Rit4BMR1MpA+/rUOGQyGW0n30in1x/B53DhqKhDExfeTOZBaQnIkNFuys1c9d1LKMKCQJRkdCGk62OSDunaROOsNRPSsz39ti4i9Op0HJXnkwg4a83oUmIB6DDvfhzF1QgqReAqorOiDmQywod0pffmBfT8bg6Gq9IRfT7pOrFfL5UhOr+Mwgjp3R5Hmb///nGoY8Nx15kD/XKW1yFoVGjiwsl98UPU0WHE3jqIDi/fw9kFn+O1OQju1AZ1bDjO8jpi/tmf2u1H8Fgd0nVTQBUTijYxkqs3zyd8cBdJLy8YlyoyBHdDI6H9MtAkRyPXqdGnJ6BOiMBZUYe9qIqU6bcz4PA7tH/5HsnQ/QfjElRKnDXG83L5C+PStY1BplKQ8swt9PnuZQSlPKCr6thw3MZGFH49DKyfijpKP9hC0qQxhFyVTtLD12Pcl9NsfXmMVuLuvIaq7/YS3DWlmS45K+rwWZ3I9erA2mziFGdZLerYMBzl0ssATWIU6rgw9KnxIAhXJK/QvumEXt2RmLEDObvgcxwVdbiNjejTkgLyqvxuL26TDZ/HK+liahzqmFD07ePo891LBKUn4qhqCPCb29iIQq9BGR4MPh+Okhpibx5A1YZMECUDXHC3FBxltZIBTpDhc3vQ+NeXo7weVXSIn7fCJCOif17kQVrJy2P6bbhqz3steUxWiU9KatCnxkl6olbR85NZ6NMTA+WV4cGIHh8KnSrQljxIi8/jCXCVo6KO2FsG4jFZ8fo5UvKyaj6HyhAdqvBgdO3iSHnmFlSRIUQM7dZs7j2Ndnwu90Vzr0+NC5Tr893L6NMTcVbVB8p5HS4UenWgj+rYcGk+gbC+6fTbPJ+O/7oHVVgQ9gv4z+twI6iaRy5S+l94DD3+LnW/ZVO743hAViDJ48I1J3q8zV6Y+TxegtITA+MH8NicgNhsjSmCtAGZXcjJUn2eAAc0zY+9oh5VZAj28npOv/Y1co0KbUIk6TNv49TSr9HESfwQ3FG65hjUNgZ7cTXueguauHC0baJBBobuqVy99RU6vf7IRXzTJPML+SZvwecoQ/Wkz7uP0KvSKV71I46Kev+6kf6N/Wd/nFUNCColV21ZSKfXH8HV0HhJ2Rl6pAbGCIAgQxMbxuCdr1L7Wzamw9KL6vhbByH6xIABzVHZEFgP0ryFYy+ro81Do/FYHZLcm/YO/zPK8GDcZhtNlk5HeX1gLkSfj7jbhgTmQvT6Ljnv0r/SXAR1iEf0+hi48V8M+O4llGFBgf6YZG7i4uNJuGUgV30yk4iaXGqsTkSrCc+RrSjSr8KXMZCjp3K5bcm/OV1UQrlX0tnoIA339kzm9TZlVDUaUXsgw2NoxsUa/5nk93MP0HHxRHxuT2Cvl7gOSj/YQmjfdNLm3UeHl++haMUGfK7/OXf4PB5Erw99M25rWpcXcpsVhV4d4GIu0P+mZ7w2Z2BsMTf2A0HAbWxsvuaSogjuloK7wRJYQzFj+hLWP4POyx5BmxTVrO+OinrcRiseYyNh/TJQhgUhaFWEDe4kydlfR+PZcpThQVwIRZAWj9nqPwPW4qyQzmBN/16IC8+tIHlaK/Tay8orwy8v5x/IK33efaS9PIFCv7zU0aE4Kxso+ffPhA3sxJDjq5DJ5dRtPdKMN0BEFWm4SH/VkQYc5XXkvvYNgkaFNiGK9Jm3cWbpV4E+qcKD8Xk8pD72D2LH9CX3xX+jDNFhPpqPOj5C2kurGogc0QOfy33Z/bJp3Yf0ak+byTdh6JHabL90X2Dc/b1OaZKjCevXkT7fvYwqKhRrXlngWZ/TjSqiucwMXdqAICATBOzl9dgr6gjp2hZtYhQJtwxEJpNR+OFWv15rLpCZSNpLdxPWL4OEe0agDAum8YK2mvjRWdmAo6SG9AX3MzR7FT6XG2t+hTTODgnIFHIac85JoY/M9ov4pml9OSvPO2v8Ec87yuvQ+L3tg9Ikvun/w7/o9zu+ATB0SyHhCt8+kgABAABJREFU1oH0/WQm3saaZnMiqPX41CGIoojocSL6vMjkzY2STfqrjvXv5eX1AZ3RJkc1/61QY8RrcyJ6faTPu4/8JetQ+ffY3+9hjoo6Eu66BuvZsma/01rRiitBq1Hyvxj19fUsWLCAadOmsWHDhoDnX8eOHfnoo4/YtGkTVqsVufyvZSyLjo6mffv2za5522w2rFYrnTp1AmDo0KF/eG36xIkTPP/880ybNo0TJ040u/rcFMuyU6dOgTovRHZ2NmvWrGHGjBksXrwYm82G3W5v9ozH4+HIkSP07dsXnU5Hhw4dOH78eKDt6667DgBBENDpdH861guNkvv27ftLMRKHDx/Or7/+is/nY9++fZeMz/lX0atXL5RKJQaDgZCQEEwm6QAYGRlJWloaAMeOHeP48ePMnDmTWbNmUVZWRmVlJQCbNm1ixowZzJ49m9raWioqKsjNzSUjI4Po6GgAgoKCLtvepeoBkMlkDBggvU0ePHjwRZ6r5eXllJSUMG/ePGbMmME333xDff0VZpGUXfzfzWN0NI/XIbtkUkb/Mz4fR66dQf4LH6CKDEHXMalZ5UGdkrEXVTUrJ16UJU9qQNCqaPv0zdKbvgv7c4kO6DsmkvvSh2T2eoyzL/2boE5tAKj8bDvOijq0bWPRZyRjOngG0etFUCsJH96Tsy+uxed0N2u3KYajq8YotXvpASNTKYj+x9WYjxf84TN/BrlOQ8JDowIHCo/JyplZ76OOCydsYGcp1o7HS8GiL9k3Yhaix0fMP64CwFljwmt3kv3Ycqx5ZaROvxV5kLaZ/CJH9sLdYMHraIplc76PMoUcBBmFb3xLxde7CB/cJVDOX8P552Rwcvpqzsz9lM6LJzY18IfjkinkBHVMwt1gIfPa5ySPoraxzZ5p6p+r1oTHYr9EJTLkQVoOjZnN2bkf0/7Fu/+wPV1KHHh9OGuMgf6LfyI3URRJvH8kHquD/Fe+JPelD+n0xqPNyikjDHjtLqxnK5rNhyCXgyCwf8wLOCvrMXRv9/va8ZisFC//npBeHdCnJWIvrEL0SD+clJEGzr27kb29HifvpQ9JmXbbH47r933+K+NCLiATpGvRuXM/IenB0dIKu7DcJYpH33B1wHuy4svfCLk6o9n3lpNFyPUaOr31OIJCfmn5i/xpG16Hm+h/XEXo1RnItSoQxSuSlzW3FMvxQkrWbA7Iq6mtgLxOl/jb9stLIUemUOCsaCB37qcYuqU0m0/pvy/or0JO1HW9qd0qecHIVAp0KbGBa5YX9qnZuAODlioq/fAXjAdzaTxdgtdiJ6TX+WuxF86NTCFHadDhdbgoXr0p0L8Ln7v0UpO+lAkC8XdeI3lS+R+U/VHWXLmAoJRzavpqbIWVtJ991/mx/MncyxTyQLncuZ80n8Om63zN+igGpkIZqidzzAvkL1uPoFFeooGLGsRRXsfOHo8T0isVfWrsn8eLksku+v73+4nsEmM7/8TvvpNxEecH5tX/UfKdQ3HVWag/eIb8dzfR5aW7AxOQ8dwdeCx2vHan3/gslZf0UE7D/lPsv/ZZvDaHFMv293Mf+E+pvrhxg/E5PRx78HWsuWWkPPnPZn3Spyfic7rRtYvDY7EF6k66/7pLyq7b6qfPjxHAJ2I8ks/Bu14htFcqQR0TEbQqUh69vpmx9/dzAWDo2pa4Wwfhrm9s+rL5v5dQqaa5UATrqPrpYKC/TXxwqXlvEpZMIUcmyNh9/YvkzP2UbosfbKZ4rgYLZd/u4eADr6Fo779hoNYiT+mGrzSX+NPb+OXDd/hmzpPEBKl5bXcuAGaHmx0Ftcxs7Ei4T4VT5uOg8o/PUBdyVuTIXrjrLHCJED/RN1yNNbeU4w++Tu5LHwZiu/1vcocQ4LZPLs9tlxiDJeccquhQOr3xiGSov5CPkV429ljzDGdf+RL8NyJKPvyF/Te9hK2wEmeVkaC0xEs0ImI7V0PR8g30Xjeb3p8/Jxn/LurI7z+Q/e5fLtarS8zFn1R4CXmZ/1BejbmlHHvwdc689BEd598XKKcI0RM5tDvWs+Xs7P4oMrlA+DXdmvfld00H5ODX6cQLeKPg3U10uoA3mmI8N54t58C9S2nz+I0AOEpqsBdXkTb3PoK7tJVupojixbzxu3ab1n3jqRJK/v2ztO7/aN4usR/ZiqrInfsJSoP24vovmDq5Tk2vZY/iqrMgXjCnzhoj9QfPIHo8mPPKArpzYWMHbniZw+MXYy+pIfmB6xCUF/8+FkUfihDpxsLxScvYe80MkMlQR4UgUylInjga1wVhCi41F5cc9J/wfBMEP9/sHfMip+Z+StfFDzZ7xny8kLJv9nDo/tcQdGHN2/U48VlrpfrlSn/9v+uc7KL/uIjzmj/bdGY203iq5A/Hpk2KRvR4Mfo9fP//AT7E/+f//9+G1kQ3/8X44IMPuOGGG+jTpw8nT54MeLONHTuWXr16cfjwYWbPns2LL774l+u8+eabef3118nIyLj8wxfA5XKxZs0aFi1aRGRkJOvWrcPlujjAbhN+f2AXRZEFCxagUqn+sMzRo0ex2WxMny4Fm3Y6nahUKnr16nVFfQUpvmRwcDDFxcXs3buXhx9++LJlrr76ar7++mu6dOlCSkoKwcHBf/hscHAwVqs1kOimsbEx8N8ACsX5pScIAl6v/yqMRtOsnrFjxzJy5Mhmn508eZLs7Gzmz5+PWq1mzpw5uN1u/gyXau9K6rnUD6zExEQWLFjwp+0CbN26le7du/Pee+/R94LP3XUWFAYdMrmAo6IebXJ04K2iJj4cZ2VD4DoZSJ6C6viI831SyLGeKSF0UNfz4wwNxna2jLBhPTGdkt5+OivrCR2QgeVYAQDquAgEtQrXBW8wQfK80iRE4LHY0CZHowjR03XtdJRhQUTfcDVV3+1BEx8heTxWNqCOj0CXGk/NjweQAzUb9pGx4knUCRGIB3zkv/QhUf+42p80QI+juJrUl+7BcuQstZsOoO+TjiY+AkdJDTG3DiKkZypln/1K7C2DcFY2IFMpABmahAhMgDo+QroapVKgCg8m5sZ+RAzpilynof3zd1Gydgvq+Ai8jXZU0aG4qo2ookMlrwR/HW2fvhlDz/Y4SqqxF1WhSZJi0tT+fBivzUnZJ9twlNQQ1CmZq7YtlrY0USRiiHQQVkeF+Oe0gcYzpShDg9CnxmE+VoCgUuCqMRF749VEDOuBIkhDV3+A7M5vP4630YEmIRLR60OmUtKwN4d2U29FmxiFs7KB8Gu6o0mIZMC2VyQvUVG65lXxzR5kgoBMJmv21hkkj4uADpXX4a41Y/Mbn6355Rg6twk8q4404DTo6PzGIyhD9ficfo8pETqteBJ1XAQyUaR6o/SywnIkH7w+ZHKBxImjiRs/HMHvmRl76yAUIToK3/qOlKduljxp4yL8OqtAGWEI9EsdH4GubQzaxCiCHhiFtaACfYcEzsz+N51efwRBraLx1DnkOjXBndtQ+vFWaW3oNTirjNJaMTYGjKjWvHJ0baJRRgTjrrNI4/L5iB3bH+fV6VRv2IcmWXoxYS+oIGJET1QRIVR9vQuA6g376PjGo8iEi8elSYjA53KjjgoNjOfPxuVzuHBWNuC1OpCrlWgSIqQg8XIZco36fLnQIDxWSQ+b1k/40G4YeqRy5M6FtJs+joJXt5P00Jjm66tdHF6rA5lcwHKiCGVUyPn1EBeBoFfjtTklj4P4iACnRN/UD0OPVMKHdcdjsnJu1Y+EDeiM9Wy5P9HO5cclkwskPTAKt8lKY04x9sJK2j5+I84qoxS4/kwJSfdfR+nHkjeG0qBDrlHRf/sr0jW5U+eQ6zWYj+Tj83jRxIUH9FcdF44qOoTe614AQSBqVG/pKr9aCTIQVAoElYIuK57Aa3OijpWSEzWFLNDEhyMTBDRtI1FFh9KYU4wmIQLjgTNS4h25QMmHW+k4/z4SH7iOxAkjUEWFgEyGJikKR3kd5mMFxPyzP/W/ZePzeNGnJ2I8cAZ3nQWZQkCTGEm/bYsRdGq8jXa/IaIeTUKE5KWk10hJRfwcGXldL3x2F0kTR5Ey5WZkSnkgYZKzVOJWRbDkcdm05gWVAkWQFkGlvEinEEXUseF0eedJPCYrosfbTGZyjQqvzdlsv3DXWQAZoggDtr0iJU7wiQT5xwYg1yjxuZvHzm7SG6/VQf2eHKL81yX7bXsFAPPRfAzdU4kY3p242wYhkwvNvC0FhRzrmbKADolen2TwQoZMLoDXiyY+XEochHQ9On78MDouelDay+RyZColzooy1PERBHVMosvbk1GEBWEvr0cbH07CTf3xub1o4yMoWbeL9Gdupv6AZOAyZCShijAgUyrQJUcTc1N/kEHntx5HdHuRa6RzVdXG/SRNHB3gm6b9tIlvJJm/QnBGsuT9lhCB6Wg+8eMGS17OlZJHXNhV6YFrsHK9BplcoGrjftq/MD4gO9HtJX78MAxdU1DHhuFzupFdsJ9r4sKx5VdQtyeHtJm3E5SeKHlcCwK91k5DGarn6i+fR1DK6f7244geL7aiKlKfuYX9N82h3w//CshdmxwVWFvuOgtKgy7ww7/pGUd5HV6rg9DeHUi+/zopEZii+bw36VfINT0kL03AXlKLJiYMmVzAeCQfBAFXvXSjJERUcswu/Xd95mmqhgUz/Obb0dx4GzKlBm/BEXShEVB+GiG2HWGR0VRVVdNg15NV1kC8QYP6pB2lQcfEu++l812jiNAEBbjY4V9vTdyhiQsn4pputHn4epShemRyOamz7kBQKqRYeDKIvLYnVd/tDXBxp9cfQVApcPqNKFfCHU1QGPTINSr6bV98SW5TX8BtylA9XpszsKaQC+fblQv027YYdXwEluxCyj7ZhvlYIW2f+ifK0CDp3KOQ0/2DqVR8s5uKL3eS/vIEKTFbjYmQPh2QyQWix/RFHROKtbACTUJEQJ9kcgFnZQNlxwsp++xXADq/9Rhc3TGwLoPax+NuOO+xl/DAKNTx4cTeMoiaH/ajSYhE7deDpn8F9Xm9bRpX0sRRJIwfhj41Dk+j4y/Lq/2s2/3ymhSQV+UF8ur8+sOBs1TEkC64jRY8VgeixysleruxP9H+0AIyuVyK91prJmxQl4t4QxMfQcJN/aWEOPHhlK7bSdozN1Pv50JXnQVVWDCm7CK6zL+P4PREXHVmad1n5dGw9yTtpo/DWVkv6dBl9ktNXASIIvZz1fisDkSfL5CQz3qmhLjbBjfTKUGhCJzd5Fo12sQoOr36MKJXJLjr+RdlgloZkJlMIWfoT/NRBGtRRQTjrDKijQ9H9PpwVBrRJUUi16hJHjeY6MFdUIUHEzuih5QATy7grGog7eW7/eFAnPjcXoI6nI81Lg/Skjr1Vjo8eweueguKpptHoog6LhxBpUCbFImgVjH44NuoY8OQyWSSN6bVEeCbJp6P+Wd/tG1j6Ldt8UU838Q3oRfwja2kFrWfb0xNfFNn4feozzyNTK5E0IQgaCQHFNHjRKFQgigiqHTIBDn4zr/kETQGeq97AU1SFA17c9AkRPjDqzSgTYrCdORsYD0BqCNDkes0hF7dkahRvYke0wdlWDDqqFAclfWBZ+NuH4I6NoxD4+ahjg5t9jutFa24ErR6Sv4Xw2azBTJf//bbb4HPKysrSU5OZuzYsbRr146ysjK0Wu1FnoeXQkJCAgkJCYGr1zqdjqCgoIB35M6dOwMGS41GE6izyZhlMBhwOBzs37+/Wb1790rxMU6fPo1Op7vIk7Fbt2789NNPgb+brklfiN27d/PII4+wYsUKVqxYwfLlyzl+/DhOp5OuXbsGktr4fD5sNttlxzxgwAC+//57bDYbycnJF33/+/IqlYru3bvz/vvvM2zYsD+sFySP0J07dwb6s2vXLjp37vynZX6P7t278+uvv+JwSBlp6+vrMZlM2Gw29Ho9arWasrIy8vKkq8ppaWmcOnWK6moplkdjY+Mf1g38YT0gGYkzM6VYQLt376Zjx47NysbHx2M2m8nNlX4UeTyeZjE6L8S1115LVFQUs2fPvui7+j05xNx4NeYj+QSlJWDcfxqZUk7s2AGB+FNNqPs5i+jbrwFA3yUF0eej4dejaNsnoOuUjEypIPqWQShC9NjPnr+O4SyvQ3R50SREEnn9VXgbbUSM7EXtlqxm9dduySJ23BCsp0o4du9SLCeK2Nt7Ms7yOlw1Jqz55ejaxRE7bgh1244QM3aAdKAYIHkRhw7ugqO0lphxQxG0KkIGdMJVY0LXXspwl/TEP1GEBpE/7xNAMnrp2sXisTmIu20InkaHFBDeYsNVbcRyJB+ZUiDh3muRKeXE3XUNrmojDXty+K3TJJzVRg6MnYPok7LoVm3IJHbsAGp+PkT8HUMlOd0xlPqd2cSOG4LCoCP2jqHYiyrZe9VTlH+6HV27WDTJUURc1wu5Vk3tlkMk3n8dxcs3cGDELDJHPIujog55kGQsT3nmZtx1FlzVRkxHzqJtE42tuIqQ3u3xmO2EXZ3O2QWfU7PpALlzPiH7kTexnCjAll9B5ohZlPz7Z3xON9GjeuM22ZApFXhtDtwNFmLHDiBv4RfsHfEsZ+Z+irPaSMrjN6JrFydlZ68zB64+XUqHXDUmkIHxUF5A7oJGjTY5itCr05Hr1JyZ8wm/dXmEHYnjOfnIMuznavBYbJR+8BN4fbhqzQR3bguAtl0cMoUcr9WJq85M5ohZNOw6gflEEXG3DeHMix9K19QtNrRJUQG5mf1yNR05S8zYAcSOHYCzqoG8+Z9hza/AdCiP2LEDCR/cBbexEZ/bQ2POOcxHC1DHhWM8cAaZUo7P7cHnkownPrcXV50U17X212PIFAoUek1gXJXf7aVy/T6O3jGfms0HUEUaCBsixSjE68Pn9qBrHw9A2OAu2M/V4LVJ4zo4YiYNu05Qs+UQceOG4K63EDO2/18alzIsiJqfsqj4aieCVk3CPdeiT0tEEaTDWdUQKKeOCsFZbSTujqHEjB2Ao6Qaj8WGs6IBQaNC1y4WbUoseH3N1pc8SEvWjS9x4NpnpWtHxkZixw3B0LsDoteHz+bEZ3cG1pImOQrjvlMEdWrDkXHzadh1grrfjhM3bgg1Px+i7VP/xFnV8JfGVbJmC9b8Corf2Yg8SEvyI//AWdmA6PXiNjZS9+vxZvKKHTuA+j05FL71PblzP5WytysEdO3iwCuFMXBVGwnp3R53g4XKb/eSOWIW5qMFJNx5DZXf7aXt4zfhrrPQsCeH4w+9gflYAbv7Pil59pps6P0yjL99KOXrfsNeVMXJJ1cgD9ISN24IEdf2DPRPGSoZZmq3HWH/6Odx1Zqx5BTT5vEbqdl8kOSJo6Qf2EFaRKdbypILhPTugNfuwmuxBXS+bmc2ihAdNVuySJo4GledmaP3LMFyoojdF3Ck8VAubqMVV62Zer9OCXI5HqudpImj8bncyNUqKRnJBbrhqjFdpFM1mw/SePqc5PU1aRmi14egUQZCSCDIAvEhL9wvLKfOoYkLZ++IZzEdK8TrcBETGFv7i65eKyOCpbhpe3KIvWUgEUO6okuJpWTNFjJHPEvmiGep3pyFQq+h+N1NnJr5Pq5aU8AwENylrcTB1cYAF0kyGkLj6ZIL/h6K9Ww5ADVbslBHh5I5YtYF9fWW9sGOSbiqjWReOwtnrZlzX+wg6fbBOCobpERNgkBwWgJeu4sK/x629epn8DldnF76NdUbM2k4cJrcOZ+wb+h0HFUNxN0qGQPaPH6D5BmVcy6g95rkqADfNOw7TeaIZ/FY7JiOFRA/bgiO0lpEn+jng0g8FhuRI3pQ9un2gHE7+sZ+hA/ugkKnDsjOY7Wj9nsauY1WnNVGokf1RhkRTMQQKQSF22wlckhXSj/fwc6BU/kp4W4aDpzBWVkvJUc6VoCjysiuoTM4fO9SQvukYS+uxlZQgSXnHAgCzmoj8bcPoeqn8/t5/Z4cgtITAvNe81MWrhoT9rJadG1jyRwxi/q9OXgb7c3m3ed04W6wED+2P5U/S/pU+VMWjsp64m64Gn27WJQGHeX+2HTpiSlU2oxUGuvQd0lm0y/biMjbg+unNYg2E56ik/g69EVISAOPC5u1kbraGkI1SmKDNGRXmXHho35PDgXGKlaNejSwbuLHDaFmyyGSJ45uNvdFb33Pb10eYVvi3dJLhHoL9XtO4LO7cNdZcFY0YD9XTdy4IYQP7oKzssG/N3e8Yu5o0o0LuS1v7ieom3Gb7wJu64DX4cJnl14WNOzJIWpEz0C70pqaxenZa6V2bx9K2rz7cDc0Bjih8xuPYM0ro3jVpmb7uyo6lPjbh1CyZguln26n4WAuiiAd8eOGSOva33dXtVHK6g1oEiII7dUe0eUh8f6RyJRyYm7qF4jzB1C2dgs1mw7gqjFRs/kAiQ+NwWuxoUmKwuvfIy515nDXmckc8Sxuk5WGzFOXldfWxAkXyOvk7+RVQ/xF8krHUVZHaN+O1G6TrmyLPh+IYjPeUEUE03im9CLeKLmAN2y/441KP1dK4WxEandmc+yZVfhcHmo2ZxE3bgj1+3Ikzna4iBrdB2dF/WX3y7y5n1Cz9TDyIC2J912HXKfB53JL++X2Y6ijQpAHaQM61bD/NNE39qNm80F0KTHkzf9MSqZll+JoAsSPH4bo9eFpkAxzPd94mOodx/m55xNUbM7CVd9I0u2DaffQKEw5xbgtdvKWb6ByyyF+6TuF8h/2c2rWB9T+epy4Wwch12uQ6zWcXbIOe3E1tTuOEztWuhWWMP4afE43ewZO5fgjbyFXK4m/UzpLNxmGG/bkUPn9PnLnfMyuvk/iLK+n5pfDaP0xu5v4ponnVREG7EVVl+T5C/mmyi+Tqs1ZOCrqib3xPN9U+vlG1zYmoIOGrm0BGT6HCY+pAo+pAp/Tij4syu/JL3l8Il4QZsQhnWNrNh3EVW8hbtwQ4m8fiiWnGI/FRtX6vcSNGwJI5wCPxUb9rhNYThSxq+fj1Gw5RMm/f6Z+zwlyX/xQ4o1h3Wk3fRzW3DIc52qa7SutaMWVQia25jT/r8Add9xBWNh5V+0bbriBmJgYPvzwQ8LDw+nQoQP5+fnMmTOHDz74gJMnTyIIAgkJCUyePBmZTMbChQuxWCwMHTq0WVzJ6upqFi9ezGuvvQZIBsFZs2bx2GOPcc0111BUVMTq1atxOp1ER0fz+OOPExQURGZmJp9//jkqlYoFCxbw7bffsmfPHqKjo4mIiCAyMpLbb7+dOXPmkJaWRk5ODna7nccee4z27duzY8cO8vPzmThxImazmTVr1lBWVobX6yUjI6OZ96LT6eTRRx9lxYoVzQyar776KgMGDKBTp0689957VFVVIQgCkyZNIi0tjTfffJNz587Ro0cPRo0a1WycRqORRx99lFtvvZVx48YBNOvT6dOnWbVqFUqlkqlTpxIbG0tubi6vvfYaK1euRBD+2KZvs9lYvXo1paWliKJIjx49GD9+PIIgsG7dOjQaDTfddBMA06ZNCyTNubB/IF2v3rZtGyAZgZ988kkiIiJYunQp9fX1AePguHHj6Ny5M0eOHOHzzz9HFEUMBgMvvvjiH7YXFhb2h/Xcc889/OMf/+DIkSPodDqeeeYZDAYDK1asoHfv3vTr14+ioiLWrl2LzWbD6/Vy/fXXc+211/6pHv8ccyc9P51FztT3JONAm2i6rXoKZWgQjioj6ugQZIJA5YZ9xN82WIoRJop4Gho5NORp2s6+m5hxQ5GpVSATcVebMO49SdSNkmeIx2SlYu1PuGrNeEUZ5R/9Qsabj6NJjkKXGocyNBhXnZmyD3+meNl39PlpEdrUWORaNa4aE7aCCjSJkfjsLnKmrMRyrIABB9/m7ILPSZ05DiFIg6BUSMHhP99Bw94cOq98Epkg4KqsJ3fW+8TdNYyI63qjigqVgn6bbaiiQqQ4MtUNuKtNKMKCqfnpIHXbjtDtwxkBL6imt+HlH2+l7KOtRIzoQeeVTyHXqXE3NHJswmJMfo/PyBE9SJt3H9o2MXgsdjymRso/30Hph7/QZ+NcVKFBWE6f4/hDb9Bh1h3E3DwQRYgOW0FlII6iq9ZE2MDOyAQBj1k6gBe+/g0d5t2Hx2zF5/LgqjMT3KkNCoMO0e3FWd2A1yrFmVHHSwk8PI12zi76knbP3IwyNAhLdhHZk98mtE8abR6/AUdJLRHDu0sxJMvqMPRqj0KnwW2ySvHkPF5KP99BWN90Tkx9D1e9mR6rnyZqZC9kcgGvzcnB2xdgyspj6KHl59/miiKu+kYcZbUoDTrs56pRhOoRlArsxdUIGhXhgzqDKFL66a+cfvYDEu+9FgGR8o9+oeu/pxMxsrcU16+sjpzJb5P44GjpKr3XBz6fdD1dBLfJinHfKYK7tkUVFSJ5SgkCPqcb+7lqcqasJHXm7eRMXUVwlzakL3oQdWwYXpuThl0nyZ78NiE9Ukmffz/69EQEtRLR7SHnmVVUfL2LsAGd6PHJLOn6PjKqNh8gvF+GNJ8ni/G63Bg6tcHn8uBzuaUr3KKI1+kBjxdBp0YmCDjKalD4vfZkCjmOsjqK3/qOhPtHoWsXi88jjUth0IEorZmGfaeo3LCPzm8+JgVQF0V8Lg+2wsq/NC5EkV5fPC8lMhJkuI1WjtyxAEP3dqQ+dweCUoncH//P02jHWVZHzpSVCGolafPvRxGqRx0ThtfqkNax2UbDnhzCh3RF7r9+W/7FDhR6LbG3DZau5Mpk+Owu6eq4XKBw6VfEjx+GTK1E5peLJbsI46Fc2k29VfKa8/hwN5hxm2xXJC9NUhSKEB34RByltWQ/8iZyvYaOSx6SPDTrzZR+sp3K7/ZKfBYWhEwhR67XoNBpcFQ2+L3t2qGJj5D67nbjMVo5Net9enw4A9Hrw2t3cfiuhZizJMP6oKzl4M9EevLplSRPGoMyNAhBpZCuvIUHB3gruFsKCr0W0evFXlqLLa+Myu/3kbF0Eu56M2WfbKfyuz30/XEeylDJs8JRVovHbCf3Xx/TedljgbZ8Trc0X6IoXTsEVJFSrCqf043H1NhsDvUZSeTN/ZT2z9950Rymz7uPuNsGS4l9vCKOijqyJy0LlFMa9JJuyGR4zDbqf8sO6FTnZY8RMaKHfw7rsRwrILhbCpr4SHxuD3KtCtEnXb3ef8PLOKsa0KXG0u+HeSiCNHhtLo4+8ibRo3oTPbJXINkTAD4fxkNnObvkK9JfvluKu5YYidfhon7XSbInL0d0eVBFhdDv54WoIg3I5HJEn4+scQuIvakf8bcPQa7TIPq8uKpNnPtgCylP/hOPyYrpaAFnF39J1+WTUUUYUEWFSAZRnxjIwBs+uDNe/14Tf+c1RAzvjkwQQJAherwUf/4b4Vel46wxETW0K6qwIJpuxtYdOIPo8XH0mVXoU+Po8q8JiB4fwe3jaTxTQtbNUkbioM5tuOrHeQgaFfhETj27hrKPJO/eq7YsRBmqB6Bq88EA3zjK6lAYtGgSJY9Yn9ONt9GO22Tl3JotpL04nr2Dp6OKDKbL8snoUmIRfSL1O7M5/vCyS8oue9Iy4u+8hqhRfVBGBGMvr0N0eaj4fh+hvTuQfcGZYMCPc1FFhuBptHPwzkUYs/Lo+vrDJNw+BE+jHYVeg+gTsRVVIaiVWLKLkAdpOPH0KkSfj4HbXvEbpmT4XG529pqMp95CUOc29P5yNooQHT6nm6P3vUrMDVdfNO/nPv+NsKvSODZ1Na56M73fm0L0Nd1AEGg4lMf+Oxfhc3kYdXo1ew4fYNErr+Dzevln93ZMTFHy1YlS5G27Mv7RJ8krr8EQFoHTbmPlK3P5Z5SHHnGhqG98nNWvLuTTn06QmJTI/GVLiTVE+PfO5aT/6x4ih/dAYdDhc7hwm6ycnPIuqTPHkTP1PVxV9WjbRHP1z4tQGHR4Gh0cvmshgiCQPv9+gjKSEUUfzvJ6cl/+iJRnbvkfc0fXVVMuwW31mI8WYOgurcsLuc1aWEHYVR2RKeT4HC7OvPghZR9vI2nSGFJnjPPHWBWxn6sh+5E3EdRK+m6ci8dix15WK8ni/c0k3TcSfYcEaa2X1WA/V0PO9Pdp98zNxN02GLlGijV8/JG3MB8roO/3cwju0gZHWR2nZ/8bTWIkGa88KHm4ny0n87rnSbjzGlTBGhIfGoMiWIvM763tsdikM43Jyqkp75D82I2EDuiEyv9iLX/xV9TvOUmvL55DmxyNTCbDVW/G5/Qgerx/KK8m3b7654UoA/JahEwQ6Dj/Pr+8RJzldZx5+ePAWcrn8iCTyxA9PszZhXhtTiKGdkUmlyNolIEYfz6XF1edqZn+OmvMF/FG/QW8kT79FhLHDUb0gUyQYcrK5fBdi0j/173SXqqUg0/EWV7P8Ulv/KVzQNO6Vxp0krz8+2W3959BGRaMPEiD6PVR8sEWSt7f3EynvFYHPqeH3H99LJ2T2scjk8slj3gZeO1O1JEhmHPLEF1uZEoFgkKOKsqAQqeR9Lesnsaz5RybuYYer03C02indkMm5uxCeqydhr59PF6HS0rE9e0eCpetp/+OJejbS7Ecc6atpsJ/q2TgvjdQRRikRINOF85yyWPUnF2EIkjDyadXcdWmeQhqJarwoIv4puu7TxE1qjeCVo3o8VL49veoQoMu4puSz38jrG8ax/1802v1FKL8fGM8lMeBOyS+GXl6NQqDFhkyRK8Xn6Me0WUFuQpFcBRTp89k8OAh9OnbF4/bTd7JIwwfIN0klBti8TbWsCNjJto20XRdNQVdahwyuRxHSQ0nn3oH87ECOi56UArNUlbLycnLcRsbAzeeLNlFlH68leSHx3B0whI6LnqQhHtGAGAvrsbncGE6lEfNlizS5t0nxfD+PwyD/vdhlP7fg9la8J/uwhWh1SjZilZcATZs2IDNZuPOO+/8T3flvxI/x1z5vGllnss/dAm4xSt3BBf/KC7aZSDn4lhBl4O3hY7qV95Sy13ivS2YD1kL45i0pK2WjkvRInm1TDdagpbqYUvGBX/v2P7O6xktm42WoSUya+laacV5tFR3/049bKmcbZfInHo56MSLYzL+Ffyd+uv+G7le3oI+OmQta23E7LDLP/Q77J5/hbG4/fi/yh0t3ftagpbsl56/+YJhS+TcUv3ViH/njnnlaAkfAmj/xnG1RF6uFurUdScvHz7r99jR+bkWtdUSjKz68m9r6z+BVqPk/z5ar2+3ohV/EUuXLmXnzp1cf/31/+mutKIVrWhFK1rRila0ohWtaEUrWtGKVvxXozXRTSta8RcxY8aMiz5bunRpIIZjE+6++2569OjxN/WqFa1oRSta0YpWtKIVrWhFK1rRilb8fw1f60Xj/3W0Xt9uRSta8behYtCfJwi6FI7lxVz+oUtA2YJrFC295KH8Gy+K+lpwvenvvHLU0mtlLelhS69utuRK3//rV4GhZeOCv3dsLZGZhpZdSXX/jXrfen37f46kkIuzjF4ORSbD/wc9+d9FS9elpQXXFYP/j17fbilacg74O6+JDv3lgRa1tXPkBy0q9/86WqKHf+e+93deL4eWrbGW6m9LQz/8XbC2eFxXLumWnon+znARLbluf83JRS1qqyXXvv+vX98O0qVc/qH/MBpthf/pLlwRWj0lW9GKVvxt0E+4C+snnzf7TDPyWoLulmJNCqGh4PXis1gwLlyMJzcPBBkDfl6Io7KBwxOWEH/HEDoveQiZXKAxr4x91z2P6Paibx9P1zcfxdA1BePRfDTRoXjtTk5PX03agvtRhgejiY9AJghSwP53NlL89veBfiROHE27meOQ69R4zHYO37mQxlPn6PT6I4T2z0ATG4an0UHxOxspevt7IoZ1p+MFwb4bTxSRM+l1PCYrmqQo+u5ahtfmQBGsQyYXcFbWU752C1Xf7KLj8idQRYWCT6T8k61o28YQMaKX1N+nVtCYXUjMbYNJe/URZHI5HmMjxW99R9lqKSNl1I39SJk+Dn16oj/LtAqfQwrOnvPUOyROHE3kyF64ak0cGDodAG1yFN1WTUGbHI2gVuIoq8XrdKM06FCE6PD6g7ufeGolluwiAJInjSHpgZFo20Qjkwl4Gu0cumMh5iP5APTdMIewqzvSeKaU3Hmfkjr1VpShelQxYdjPVYPXh+jx4qisJ3J4T2RyGV67G3tRJQBVP+wn7rbByOQCrhoTqqgQvHanP4NmCOq4cJQhehAEHBV1lK39meK3v0edEMGAzLdwN1hwGa1o4sJxNzRiPppP9uTl6Dsk0GnpQ+jTE6Xswm4PJR9t5czsDwEYcPBtvFYHoteHKiYUb6MDhUGHoFQgaFXYi6uRKeQIKgU+p5vyT7dT+Pb3aPxzqEuNR65RIaiVZN06l4bdJ0lfcD+RI3ritTs5+dRK3KZGuq2agr5DAjKVAnthFfv8skhfcD8xN/WX2lQpqNqQiaF7u2bBz0s/3U7R2xsA6PbeFAy92qNN8CdJcbrZ3v4BRLcXXft4uq18guCuKdjP1QSS2PgcLuR6jZQoqtGBz+lGJhco/3Q7xf6xdP9oJtqUWHwuN8b9Z8h+9C28jXbSFz5A4j3XIlPIpb58vJUzz68lYlh30uffj0wuUPbpdiq/3yuNMS0R0evDUVqDIlgnJarJPEXcuCHItSqclQ0oo0IoWLwOXXoiUSN74ao1s2foDLTJUXRfNQVNQgSKIC1ynRpHeT2VG/YR1jcNQ9cUChd9TsnKjQC0X/AA0TcPQuFPwIFcwFFSg724kpA+6bhrTRwcOi2wriNG9KDHhzOQKeTg9XFy2ioqvvgtIIcmmZ1d+AXtpkrJIJALKPQaXLVm9g2dTvqC+6Wx6DXg8yFTyDkwejbK8ODAfJR+up2q7/f55yNByg7u8aI06BG9Xqo3HySkRypeu5O8+Z/TbfXTFCz9CoVBR9un/iklUXF7ybptLqb9Zwjq1IZeXzyHMiwIn9PNiamrSHnshj/vn07tl0Mt3kY75V/tJOmBUc3kddWP86UkICLYiioDibsaMk8F5qJ41Y90fv1R3MbGQGIRBAGPyRrgCkWQFleNCZ/DJSXB8kk/xpr4sH5XNicmL6fLiifQp8ajjguXnvP6OHjDS1iypcNyh5fups3jN4JPxLrnMKUPvQRA/LJnUaUkIFMpUSbGIlMqsR/OQREVhs/upObVtSS+N4e2NSZcNVKCh32jZgf0SRmqx5xdxPHJy+k4ZwLRo/uiCg9GphDIXfglRSt/COiIwqCj+8qnCB/UCZkg0JB5iqzxr1y2HIC2TTSD97zuT5Jh56CfHy/cj84u+oKqH/fTbdUUVJEhCDo17vpG8Pko/WQburYxgbViL60l++E3sWQX0uuNh4kd2RNnrZlt18xClxzFNT/8S+qPTAYy+HXMiyj0Gvr/exrWc9XIgfrdJwm9Kk1KTnCqhOBOyWgSIhFFkYbMU+iSowM81SSHbqunSBnYRZHqzVlkT15O2pwJxN7UH2V4MDK5gK2wkuMPv3l+f3jkehLvG4kmPgLR66Pu12NkP/YWUaP7kjr9NvTpiXitDgSVotm4pM1exsCfF+KsbODk82vp6ecAuVaNIkjD3tEvoG8fR8a8+1AGa/F5fBx/+l3Cr0ojakRPtAmR2Mtq8FqdIMjwOdwoQ/WYsovIfeVLeqx4Am1i5Pm9zurg1Mw1JNw9rBlPx985lMgRPZtxb9Gnv5K3XOKbPqueJLhjErqkKORqKemWJbeUw0+9iym7CG1CBMN3v4pcreT4pDcxHy+g26opKMODEZQKvDYHoggnn3mX2JsHEDWiJ7v27GbhokV4nC7u3riDR6ee/8EvU+kw5h/jcEElGd164nQ6yT9zimH9e+MpOcHHG37h2237sAUb6R6XwpJv/o0yLAivzcnhOxYE9uYr5ra/wB1/xPXICHyeO/cTOswez7lVPxJ6dUf/OcdH1Y/7iRzWHWVoEObsQk5MXk7vb14i7OqOuBoseG3OZucPQa2k7/cvo4oKRRMfDiI0nikh03/e07WPp4t/fZmP5qPyn/dOPbWSxImjiBzZC0GtRFCrAJGyj7aSO/vfAAR1akPHpQ8h6DW4ak0ognUoDToclfXo0xKlJC1eH8asXLSJUc3WiqBWctXmeehT4pApBGwFley79lnS5kwgakRPFCE6ZHI5yhA9B2+dR8PukwAMPvg2XpcLbXwkyGXU/HQIV51ZykgfFozX5UauVeMor+P4pGWBNdZu5jjaPn6jdN49U8qBMbMR3d7A/qCKNIBMhv1cNccfWoYlu5Aeft7Af9YVPdI5TBUejFyrQhGkYeeYFzEeK0SXHMXVH00nOD0R08Fcsm75F53eeJTYm/qDXJD2O7mc4lU/kvevT6Q9dVh3Or4y8U+5XhkaBDIZtqLKwLqPGzeYzm89jtvYSPE7P1yxTuW/t5nwq9LQRIUiiiJlPxwgZlg3VKFBWIurUYZokauUUtKyuHC8Dmmf8pisHB7/CpbsIgYffBuP1Y7oP5sen7SMq36cF1hDh37H3yE9UnGbbbjqzIgeH4JaEdhXmn53dF/5BMFd2uJuaKR+9wlOTF6OTBDo8/0ctMnRKIK1uE1Wjtz1SoD/ms5SqqgQaeyVDRydspLUJ24iKDUOAF2baASVEtu56kDbjWfLiRzYmTOvfk35OxvRJEfR8+NZ6C+Qn+j2XsQBF3J9YN8LTwaZQGVFBc8++yy1tbX8sOF7QET0evA21oBMQB4czcB9ywLr9nL1N42tFa24UrTGlPx/EPfcc8//qHx1dTW7d+/+w+9uv/12Nm/eHPhszZo17Nix40/r3LFjB/X1lw/IPWfOHPLz8y9Zfs2aNZct/3usXbuWRx55BJ/vz98IWa1WtmzZEvi7vr6+WRbrSyErK4v169cDcODAAUpLS6+4fwCTJ0/GbDYH/j558iSvvPJKi+r6I6xbt44NGzb8r9aZn5/PBx988L9S/18tr712BIq2bZp95q2ooO7Jp7G8uxpvbS3eujpMS18jZPozALSdNIbGvHLpYUFGp0UPcmbep/ySch+a2HBSn74FALexkZzZ/6Zq80FU4cHs6zdFMkjOv48jt80DEVxVRiyni/GYrMTdeQ36tAQAwgZ2Jv6uYZiO5LMtaQInnlxBxpKJxNzUD0GtBJ+PfSNm4W20E3f7EPQdE+n4yoPU7zpBwRvf4aqsx3qqmOQnxwbG5a41Yjmaj7O8lpOTXsNV3UD0zQPRJEeT//JHHBz8DIevf56kyTcR1CWF/f2eJHf6KtKWTAJBIOXZOzn58BvsancPrjoziQ//A11aIgDW0yWUrt6Ex9jIuXc2Yi+sxFnVwOnp75G+5CEqv9jB0TsXNpvnDi+Mp/bXY1hyiqlcv5f6vTl4zDZOz/43tvxKXFVGcqavptOShwAI6phI4oThuOrMNJ4po37PSUyHz9L9vSkA0jy0j8deUsOZlz+my9uPU7zqR/b0fxp8IhXrdpI5Yhb5S78iYkg39g56hrIvf0NQKch+7C0yRz5L/J1DOTJ+EWde/oigjGSO37uE09NXozDoyF/4OeZjBXisDqrW78VVbSTm5oHo0xJIm3sftVuPULTyR6ynS6jedJC6HcdwGxtJnDCCrismU/7NHgS5nMyRz5E1bgGJ44cH5A1w+Ja55C/8HMvxQnJnr8VWWImn0U7Zh79Ih2JEDo2dQ+bgqYF2O7xwN/V7crCcKMJZa8JtspL20gQiR/RAlxLLnn5TODV9NRlLJtLhhbspXrWJIxOWUPvzYRT+LLdNzx66ZS4nnlyBz+FCkxDBngFPI1PJ8Zis7Bk8jTh/mwDHH30LVXgwZ178kOL3NoEokuLXe49RyoTsKK9DoVcHxuKsaiB/wRc4q4yoY8I4On5Rs7G0f+FuBI2ao3cupOq7vbiNjbSdfCORI3oQeW1P3A0WDt7wIraiShInjEDTJpqOrzzIkfGL2Dt4KrE3DyRj8UMUr9rEr6n3U7V+L6UfbqX6xwM0njpHSJ80TFm5ZI39F8rQIESHG4CyL37j0J3n39anvTCeolU/cnDcfBDBfq6Go5OWETm8O4WrNlF4gREofERP9B2T8VodFC5dB0D9tiPUbj6Arl08x++8OPB713eexFFWx9bYOzEdziNj8UPN5NAks85vP07xqk3s6f80jadKKPt0e+C5prGcmLwce6lk4ECQNZuPuJsHkrF4IsWrfmR76gMYD+birjFx7v3N1O85SeTwHuzu9zQ501fTdcUT1G47iiJYS5vHb8R6poytsXfiqjXRY61kuO72/jM4SmvZljSBc+//RNe3Lt8/S3YhrhoTHrOV/KVf0eGFu5vJq9v7z+CsNrI17i5qfspCUCoC8rpwLjotnYTpSD5Fb39P46kS6vecRFApODN7Lbb8ClxVDRy5axEes5XMEbOo3nQAZYge69kycqauwllRDyIkjB9O9sNvcnbh55iP5lPy/k9UfLWTjCUTJeEoBNo8dgMNe3PIe+VLdFd1RT/sKgDKn36Fon8+ybm7Z2HZsgdnXjHyMAMFIx+i8sW3iH91BqLDRcmHW9k74ln2jZrdTJ929X8Gt7GRjnPvRZcSx75Rz3PyuQ9w1V/sjZkx/z5UkcFkT1nJL+3uw15W+5fKAfRdNxuP1UHNtqPU7T5JDz8/Nu1HTfrbxAcH/vEixn2nKHl/Mweuf4G2k28kbFDnwFoRXZ7A/BR/uZO9dy0OtNXnrcdwVJvYNmwW1btP4HOdTwJXu/802699nswRs1DHhQd0JaRnKoJWxbakuzn7yheE9GzfjKeaoAo3cHbxOmwFlbiNjaTPvRd9Shz5S77Ccuoc3kYHhcvWB/YHdWwYyQ+NofFUCSeffpfabUdRhgWTMH441tMlnFu9CU+jncZT5y4aF0DKpDFY/ft6xxfGU7jqR/bfOo+abUexFlZJfYoKxXKymJ+S7iF30Zd0f+sxdClx/NbvaVz1FjxmO7tHPIs1r5zCVT/yW/9n8Bgb6fnuUxSu+pFDD7xO9aYDlP77Fwpe/5Zuq6c00/Ou7z4p/X0B9+4dPJWEmwcQ7OferEfexnKmlMI1W7CV1WLMLqRq+zG6L34QgC7/ugev1UFjfoVfzuMpXvUjxv2nsRVXUbz6J/YNn4kmLhx9Shw7+01h/qKFrHx1GbMtGWz+LZPT27/FnbcPd94+8HnZnXWMtm3bEukoJ9hURGxCEs5GE7UyA59u+o3PX5nObEtHHn3tZRpqatmWeDcNu0/S7b2nW8xtl+OOP+J6d4MFdUw42xLv5vRzH5A+9z7qth1F9Inkvvwx+wZP5cD1L9DmkX9QuWEfe/o/jcdoJeO1h9G3j8dZY8JeVIWrqkHiHr9++Zxusm6bjzIsiDMvf4z5eAGaxKhm+95p/3lPecF5L33JRCq++I3CN75Drtewb9AzHL5tHvEX7P8Zrz/C2fmfkXnNDBRBWhxltezp/7T/BbBV4tw1PxE+sPNFa8XndGMvqubkM++yLeV+lBEGuq58En1KHKdn/xt7SS3IwFHVQPpLdzfjCltehVQu+V7keg3hAzrRmFdO+Te7kMlkHHvgNTxme7MzWPKk6zk18322t70XVYSBlKfGAtL+4DHbqNtxnMI31yMP0gb6WPLlTs688R1ylYJt/adir6xH0CjZc9t8qrafX18AnV64C4Dq7cfw2Bykzb0XVXgwxx54FfORs1hOFOM2WQkf0lUq4N/3/ozr7SU1OMpqKft02/l1L8jouPgh6rYfo2jFxhbqlI8Tcz5l25AZ7Lz+Jdo/MobyDZlsHTAVQ3oCDUcL+PXa5zn3xW+IPh/GYwVsbHMfR+9/NTCnAFm3zCNzxLPsHzWbzm89Lu2JiROo330ycL51GxspX78Xe2kNBW99j6NCmsOmfSVx/PDAcy6jleqfsih4ewMeo5WE8cPxOd0UvbUe89F8tqfch7vOQpcVk5vNYdHy7zEdzsNeUU/eW+vpungihx95i53XPsfpRV/ibmgk7831OCobkGuU/DpgKsHpiQGuAejwoqRjdduO4rE5SPD361Jn0gsh6CNBBNFtp7Y0n3dWLAfRh8dYisdYhuh1I2hDkevD8dlNgXV72fovOBf9X4f4X/C//za0GiX/D6KmpuYPjZIAISEhbNq0CY/nr2c13rFjBw0NDf8b3fvL8Pl8HDhwgMjISE6dOvWnz1qtVn7++efA3+Hh4UybNu1PSkCfPn0YO3YsAAcPHmyxUfK/EV6vl9TUVB588MG/tV371u2oBw1s9pn7xElESyPqwQOxrd+APCoS98lTCEF6FGntiRrZi1L/ITq0V3sEpYKStb8gur1Ubsgk7uYBALhqzZiPFqBLicV0THpjZz6Uh8KgJ7R/J9x1ZmwF5eCF+h3HcJTUEDm6LwAJ943EUVlPxZc7AKjbfhSFQY8iWIs6Lhx7URXuGhM+t4eqjZkkPTAKW2EVYQM6Uf75r1Sv34PP4SZyzFWBccmDtJizcrEXVlL74wEUwXrqfjlMyFXpNPrfKHqtDkSPF1PmqWb9DR/RA9vZcup/PoTo9lD97S58Dhfq2HAAbHllBHdvh7PaSOiATpS+vxmFQY+jpAaFQY+toAKPsbHZPIcP6oy+QzyFb39P2Rc7iBrVh7JPtxM1ug/n1vyEwqDDXlKLwqBDFR2KvkMCxkN5GLq1o3jFBhr2nsJWWIky0oAqOpTU6bdS9M4PIIL5WAFKg46G/Wf847ITOaKHNLd3j8BWWIm9uBpnWR0+t4fYWwcT0qs9tsIq7MXVRF3bi9qtR4gc3TcwBzE3D8SUlYugVlKwZB2KYB21Ww/T5qmx2IuraDxZFBiXraACRChft5OE8ddgyTlHxOAu2AorsWQXYcw8jdfuJO7WQc3mJGp0Xyq/2knU6L6Uvr8ZQaPCbbSiig7BUVaHo7ga0e2lav1eokb3JXxQZ5SheuQaFWcXfoGgUqAw6Ii5eSAVX+0EwOTvf8SQrlRvzMSYeYqKb/egCNIG2qz4aifWvDKqN2QiUylp2HeKkF7taTxdiqBRoQwLpnL9XqJH9wEg5AK9j72hH9WbsgJ6H9I3DcvxQmRyOY7yusBYFAY9NT8dRBmix+d2NxtL5Oi+hA3qjCoyGOO+U5Sv+w1NQiTR/7iaqNF98dqcOKsaMB/NR1AqQJBh6HleXqLbS+X6vYT1y6B6YyYA5et+I2pMX2Ju6odMIcdjtlHx1U5U0ZInQNOaaMg8jdtoDcggYlBnqjbuRxmso/FMieSl4vFS8fVu9G1jAm/lASJH96VmYyYyuYCuQ6LkCRGqx5R5CpkgIJNffKRp0huAul+PIVPIUUWHBuTQJDNJf08DUPT2ekKv6hiQV9NYqtbvBZ+ITKEgtG/6JeejauN+AHxuDz6vj9ib+uMx2/HZXaiiQ1FFhwLgKK0FQFApKVm7BZlcwF5ag1yvQRUdijYpknN+z+jSj7YiaFSX7Z/bZENQylGGBRPWPwOP2dqsf8Gd2lL8juQBVvTOBpSRBmLG9kemkAfmQhUdgkyhwHjwTKCtsH4ZeEw2okb3pWTNTygMeux+rlFFhxJ76yAaz5QQ0rM9Vev3UrleMnJHjenbTOdjbupH8YqNgXLp8+7H53TTsDcH3B5sB08QNuHGZvLz1pvQ9e0i/dA/kSfJNEriQdF78XXDJn2SdHIn0aP6UP7VTly1Zsq/+A1BpUTuX4tNOhnWPwNtUhRVG/cjur2UfrL9suUA1HHhaJOiOPfvX/xzuhFVpAF1dGhgP2rS3/BBnanemImr2kjxuz8QNaZvgP9Ft5eKr3ZiOpSHTCHJTxUdSl3maVwX8HhYj3bkvfMDlrxyTi35BkGpQBUefNEcNLUlD9KiDNXjqpMMqvqUOHw2J6ro0ABPNeljUEYSlRfMW5R//MHdUihesRGZQsBZbQzsDwAyuUDYwE7UbDqAXKeievNBosb0xZpXhqF7Knh91P5y5KJxaeLCiRrZixL/vh4xqDOVG/djzSun6P3NgTEFpcZR8tmv0hrwv9Cq3pIFgM/lQWHQoY4ODZQHKF23k+CMZCo37seYlUvZJ9uIGtMX06E81HERzda8KiqU6i2HLuLesvX7iB3VOzCfkQM7owwLQhmk5eyKHwjp1AalQUfSHUNRhuppOCq9PGua+9pfjxPWP4O8BZ8TPaYPottL+JCulH+1k2K5jXC7QJsOqeiiwxk9sBe/ZmVL8xkUgeiy0S49g0OZu/FZajHVVBASEoLcY0emUOH1+XC63HgRSe3WiaMrv/Xr3obA3twSbrscd/wR12sSo6hcvwcAd4MFmUyGq96Mt9Ee8Jxq8pZtPFUSKB97U3+K3vkBuUZF2SfbL+CU8/oV1DEJQamg7LNfkcnl1O/MvuR5z3xMyjDbdHawFVQQObInPpcHR3E1pv1n8NqdxNw2GABd+ziM+6Qzl65tLPr2krHSXW/B65RenikN0ktEdWLkRWslrF9HqjbuR6aUDNlh/TIo/2onUaP7gMeHx2hDdPuajQUgtF/6RfsDooiuTQw+uwtNYiS2/PJmZzBBpaDym92IXh+1W48Q6z/DaJMicVTUU/HVTko/2orSoGvGG2G9O+Ay2QAI6dQGfCJuk42C1VuacUbMiB4UfbwNZ62Jhr05RI2SdKeJ69WxYdiLq5BrVKiiQwPntj/jeo/ZhjxI4+cNSafazRyHu86M6chZ8PpapFOeRgcmvwepx+pArlJgOi3plL2igcirJb2W69TIBIFz63b518DZi2TRhJCeqRfsiRsDa8hVayY4LRFzdjEAhs5twOdDHR1K+bqdxIzpE9BDQ+c2WHLO63bTXEQM60HFVzuRKeX4XJ7A3h6Yw14dqPjyN8rX70OXFI3Sz2cAsaN6owjSUv7dXkI6tUH0+Ui6YygNWXkog8/vQ5EjelLy0S+4muT3uz1XGn9z/UWQI6h0+JzSvtCxXSIqlYqwsLBAvaLHgUyQI1NqEV3Wi8b2R/VfeK5vRSuuFK1Gyf8SZGVl8fzzzzNz5kzmzZuH0WgEICcnhxkzZjBjxgxmzpyJ3W7ns88+49SpU8yYMYMffvjhoroMBgNdu3a9pHdkUVERs2fPZvr06SxdupTGxkYyMzPJz8/nrbfeYsaMGbhcLr7++muee+45pk2bxqpVq7gwNOmuXbt44YUXmDZtGmfPnr2oDbPZzKuvvspzzz3Hc889x+nTpy855pMnT5KcnMzIkSPZs2dP4HOj0cjSpUsD4z5z5gyfffYZlZWVzJgxg48//pjq6uqAUfL555+npKQkUH7OnDkUFBQEvDfPnDlDVlYWH3/8MTNmzKCyspJZs2YFnq+oqGj295Vg3bp1vPPOO8yZM4cnnniCTZukH5kOh4NFixYxY8YMpk2bxt69e4HmXpf5+fnMmTMnUFdxcTH/+te/eOqpp9i6dSsADQ0NvPzyy4F6moy3R48eZdasWcyYMYO5c+cG+rJq1Srmz5/P8uXLL/LovFT9ABs2bOC5555j+vTprFu3LvD5t99+y5QpU5g3b97/j73zDrOqSP7+5+YwOWdyDoIEQVBAEGVddHEVXDGLAUVFiaJrRhBHTIiIiqyra45gAgEJknOaGQYm53Bnbs739vvHmTnMMENw1p+uvvf7PIic293VVV1dXadOdzXl5eXnJI9gTQ2qhPhWf1PFx6Pp1gXPjl0ABKpribh3Ksee/g80HA0M65JKwOOVgxyOE+VoYsObtaMON+C3ngx6eCpMhPXIIKx7OtEX9qJu0yEse6Rj4bpkaRE2dk7B2CmFjg/9nUFfPkFk/864K0xYDxeCQkH00J5cvG8pRcu+wZVfiT4jAU+5CW1CFN5qM57yOukIUPzJ/GbqSCOpt4wlrFd7oob0wFNhIujxokuOk8voMxLQxkdj3pbVvL/dM/CUm07KzeNDlxqHdd9x+ZkuJZagx482LhJ3WS2eChO6lFj576bQxEbgtzoxdkohZkgPej43BV1yNCqjDn1KrBSAq6iT/r/hb3tOCTHDekFQ4K62EH9pf1RGHQhI/vswUCgw75ICF5rocIJev+xQiUCQqEHdGLJ2IRF9O+Auq5X7otSoybjtMjrPk3aGSbzE4CqokMfDU2HCkJGIPjWegMMt7QStMCECQWJHnkfBC58BkHDZANRRYaT8fTgnnv8Ed3kduqQYENLLoT49ng7TpCCHp9aKsWOy3I/+Hz9K4oQLCe/TAV1KDO4yEwGbk9QbR6ONj8LQPhF1lPRi4ik3YWifiN/qJKJvR9xltdRvy0KhUuGprMfQLgF32cnx8tSYCTg9sp56qutRaNQyr03LIgTCH0CXHIun3IS7wiSNQ3mdHIQO65JK0OMlenA3PDVmzPtPoIkNR2XU0fG+q8h74TOUWjUBt1duv1EP/A6XPH9O5cWeU0L8uEG4y+sI65yCPi0OXUoMAbsbn9nBiEPLMbRLwFNRhyEtvplO+i0Ogn6/zKO7vA5jpxS8NRZU4Xrp2LbJRof7/oYtq0gKIEY2D+poYiPwWZ2IQBBdciyu4moUWrXcXiP/TXXekVVEybLVJF97MZrYCIQ/SP2mQ3gqTC1eOjSxEQS9fpKuupCL9y0l7dbLEV4/+pTYZuPQWE7fGDAsr0ObGCWPl8qglcu6K0wIvx9D+8Rm8vBZnAT9AVke6jA92rhIPDVm1OF63FX1GDsm0fG+q7BlFaEONxAMBBF+P92euYURh5bjrbUiAkH0KbEEnB706QkApF43EuCs/ct97F3U0eHo0+JIu/lS6reftCt+iwMQuEtq5DYUCiV+qwtVuB53mQmlUUfHB68m6PFKR7YbyqnCDQT9fllmso5WmIi/bCABuxt3aS3+hrFsTCmhb7BDupQY1NEReGssOAsqcVeYMHRMJvGKwbgrTp7A8JVWoU5sPuaGQX3w15pRajQEbQ4UBh1xd16L+1gBKBRk3DSGC9cuIP2mMc30qbHvmigjribzzW9zoWmih8b2ifjMdpRaDReueZbeL96Ft95+1noAvRZNIejz4602y/QQtLC/SqNOlk1jOX1KrGz/g15/M/3yme2y7BqhjY1ABIM4G4LZrgoTAoEuTlpzYgd2ZfT6hQz49FECLmmNNLRPJOgPYmyXyJB1zxE/pj+eGrPcduM4Nq4PnCI3d5lJXh/ktaZhffBU1lPy7o9oosK4eP8y/FYX1d/tajbmKJV4aswt+Or5zC3kPP0fRFCg0KhajJmywQY00gbImHwJQa+foPyRQqCLj2LIl48jhJDrB5wepOOHzWWdNvkS/GZ7M9srBYT9LWyvq4HHRrn7rA4iu6fjqbNSt/c4+pQY3NVmukz7K0qNCnNDUEwVrsdvdWJIj8drstL+7r8Sc2FPer14F4a0eNxlJsxKLzFBrSzHpNhoqk3SOqiKTiZgrqRrp47k5J5gzF2Pcc3MhRjVoI7LIMGg4JYrR3PZPU+Q2b6UYDBIXJG9me611badzXacydY7jpehNOrocN/f8NucaBOimulueJ8OoFRKfhdIKU1UKiy7cqRgd2VdE5tyUvZh3dJQqJSMPPQGpk2HqduRc07+ni4lFl1SDMJ3cuOFt9aCoYOUn7xx3dM0zCl9muSTqcL0qMMluxfZrxMBh1ueX6fOlSFrFzDq6JuYthyRZRh5XkdcZbU4i6oa+Ko/OY+VoDbqGfL9fNJuGoO6gdaxx94lenB3NLERdJ4zkePPftjMF1OolFKaF4OWiH6d0DQEFANOjzw/kq4cKh3VbmI39AlRCL9f1l9XuQlDSgyuChNKnTS/Inqko1ApKVgpfVTx1dnkeS/rkFJJ/dajMv+65Fh8JusZbb02IQqfySbbep/VSerEEb+qTkX1aS/1bY/0jnl0wYdEdEvjsr1L6HjLpSi1anrOnciFH8whrHt6E70SDPz4EYauXUC7u6+AYFDa3XrKHJJ4icVvc6Iy6vBZnZJP0uibNZRpXHNoeAdutDeN9TvPmcTIo29h2nQIZ0GlLENPuemU9TSmmd2J6NkOT50Vn8WBz+rAXWWm491/IffFL1A3BCXDeqSjUCopXblWHr+m49DU1jWOn6TncYiADxE8+VHP7/MSF3fy3USpjyDod0OTvJXNeWu9/UbeQgihLQgFJf8g6NGjB88++yzPP/88w4YNk4/Krlq1iilTppCZmcnTTz+NVqtl8uTJ9OzZk8zMTMaPH99qexMmTOCbb75pcSz6tdde44YbbuCFF16gXbt2fPbZZwwdOpTOnTvzwAMPkJmZiVarZdy4cSxcuJDFixfj9XrZu3ev3Ibb7Wb+/PlMmTKFZcuWtaC9cuVKxo8fz8KFC+WgZmvYunUrw4cP54ILLmDv3r3yzs6VK1fSq1cvMjMzWbRoERkZGUyePJnk5GQyMzNbHH8fNmwY27dvB6QgXn19PZ06dZJ/7969O4MGDeKmm24iMzOT5ORkjEYjhYWFAPz000+MGjXqDKNzZpSXl/Poo4+yYMECPvvsM/x+PwcOHCAmJobMzEwWL158Trd1FxcXM2/ePObPn8/nn39OXV0dP//8M/369SMzM5PMzEw6dOiA1Wpl+fLlzJw5k8zMTGbMmCG3kZ+fz5w5c5g+ffo5tX/w4EEqKipYsGABzz//PPn5+WRlZZGfn8/WrVt5/vnnmTlzZqtH9k+L09ytpYyOQnfhhViXvSn9OyoSYbNhPdQkD4qylSTj57JDXQis+09Q9eU2ogZ0QdeQo6gRCrUKpUZF9qy3yH36fc5760FAymlDMEjlF1vZMvh+2k8d3yzw2LwbTQI/VfXUbzlC+b/WYt13nJ7LpqNQKRFNyqmMenqvmIUzt4Sgy3ParquMetLuuALLjmwCdleTXxpkoWgik0bZnirjhiJKtQp1dBj7b85EeHx0mTvpFDEJ+W/H8XJKVqxBqdPQ/ckbsR0tQvgle5H2j0twNjlC0th+Y/2Dty7GWVDJvskL0cZHoomRXiRK3/0RR0Elpp8O4rc4iBrQpXkDp/Q5vFc7XIUnjxrFDO+N7UhBw4unlDvNXVJDxec/0+72y0+WG9Idd0kN5t25JF4xmNiL+zTr357xj7N77MNY9+eR+NchaGIkR99TUcehWzJxFVQSdPvo+lQTW6KQZG3smCwffzspuJZ9b/FQHpOWvApEs3E8+ZGn4e8GvU++ejiVX26Tf+o8eyJFy7+T5dGifSFoNVV+Q5HsB98g/bbLOP8/c0GpbDgOqkAVrkcEBZv7TcW8OxdtYjSamLBW22gKdaShoX8KQEHa9ZdQvPxbRDAodbhVOZ2+vdYqqML1xI8bTP3Wo9izi1HqNSRdc3ETfpu3qVArKVnxA1sGTKNg8acodOoG+SqalZOqN6kvmv54Dnbn1DFXKFAZdSfHC0i/6VKKln+HCEpHa5Q6LQqVksN3vsTmflNRGXSSnRACW1YxiX+9gCFrF0q5LM+hf+m3jsWZX4HtaBG1a/cRPaRnCx6bdVmtxPTTQfnHzrMnUvruuobmWzOsLXU0blRf+eNECxE10fnYEX1OkcUYbIcKmgXMGyo1+2fk+JHYvt0ok45/4Ebq/vUVBIPY1++gcPl37J38HO1uu4zoQV1b7UfLfjXhSK0iold7/DYn2y6dR8Dpod2tl521XsLYAfhM1gbdPkNBTqPaQL8VM3DklraUAaeM9ZkaEQLzoUJ+GPQAG8bMo/w/G9AlRQMN9j7cgN/mZOelD0s5dBOjm7UthDh92y2JyXXUUWHEj+6Pu7RW0l2jjsQrBjcb89YQdUF3vLWWJuv62YnHDu9FxuRLCLi8smy3j38C84E8ji38CE2EkZihPRqaa9me0qAldfJo+bi4DAVSe63Z3sa/G37Sp8RSs/mI/JuxXSIiEOToUx+cMhcbdKpvRyo+3YKzoJKA04OhyQexU2lJ+UEVKCMTCVoqqbfaaZeSwPo3n+HTzLkUVdTgdDoxl+bx0+7DfL/0CR6xS3M7S21tpc1fbtt+qe1obusl21G8/NsWtFRGHX1euQefSdo9qTRoyZgyjqDXd1p5NK0fcLrZ3P9eogZ0RpcYdc7+3plsduO6N/DTf6KQ1z0kPRAQ1j2dsK6puEprTztXdox5mM397yWyT3tQKlDoNM19A9GkDrD/hudxl5vY12CrNNFhICS523NLsWUXU7TsW3q/dLdcz1lQic/sYMAn/2TAh4/gbGIrbFnFaBOj6fXS3dIpjFNl16jTrbiHjX3rOe86KS1FK/YHFKBWoY2LwLT5cBP+W5+vTee9Ni5SrgOgT47BvCNH9h9P7VcjfolODXh5Kl6TDX+DT5xx7cW4q8ysHXg/h5/6Dz6bi33Tl5O/Yi39/zVTbmPX+CfYMXYe+yY/R/rkS0DZMgxyxvt/T2MfTlf/6PRlbOl/D1EDuqAy6k+RYdPBad6+PiWG2s1H5CLGdomUfbGNgMsjl+0y73p89c3H70z2VwiBQmNsCEa2wmOju2mIltw1j6NlkbO0fzr9+DMiKMT//J8/GkIX3fxBUFdXx8svv0x9fT1+v5/ExERAClb++9//5qKLLmLIkCHNvnScCYmJiXTp0qXZMW+n04nD4aBXr14AjBw5kpdeeqnV+keOHGHVqlV4PB7sdjsZGRkMGiRtZ7/oIul4Qa9eveQ2m+Lw4cPNjko7nU5cLhcGw8ldCH6/n/3793PLLbdgMBjo2rUrhw4dYsCAARw5coT77rsPAKVSidFoxG5vflS1KYYNG8YzzzzDpEmT2L59O0OHDj2rfEaPHs1PP/3ELbfcwvbt21mwYMFZ65wOAwYMQKPRoNFoiIqKwmKx0K5dO9577z3ef/99Bg4cSM+ePc/azqBBg9BqtWi1Wnr37s2JEyfo3Lkzy5Ytw+/3c8EFF9ChQweOHj1Kz549ZR0JDw9v0ca5tp+Tk8OhQ4eYM2cOIAWcKysrcblcXHDBBeh0Ornu6WAymcjMzATgkQ6dCdSe/Ipm/PsEjFf+FYVWizI+Dts7/0I07BRVJSaijIlh5O4lKPUa1OEGFColqoYXeREIEtYlFV9987H3212oI08GUHQpcTiOlZJ4xQVoE6Ko35olOdxC4KmUUhJ4yk0EfQH0aXFUfrkNEQxiSE8gZmgP6n4+StTArvhqrZh3HyOyXyfcJTUY2idJl7MkRqNLjSVgc+GrlfouvH7cxdVSYEKvxV1Yhb5dIiqdFm9lHQq1it7vzKTq8y0Yu6SiS4s7pb8lxFzURy7nPFaCZdfJHcVpt11O5MCuqIw66jYcQJ8Wjy4lDk9lvfy3siEpP4DPZEMdacRrspIw5nziR/fHZ3ag0Kjx1tvQp8XJu1/0KbHEjTpPdo6DPj9Fr68mrHsGSrUKhVKJLjEKQ3o8/VfORB0dxsBPHkWp1eCtkXZ8KLTSDkJfrRVXaQ2GDEkXvTUWdPGR1BRWYT2YT58l90ryr6jD0DEFlUHLBesXYeyaRs23O4m/bKAUuGiQi1IvJWkftnuJtIsxKFBo1VR8vZ0B/55N7U8HpWNdhwtRRxoxtk+kavVOIvt2kOkCeKvqSb/tMiL6dkShUkpfmNPi0MRH4SmvQxVhwFNpJvJ8KWiaeOVQIs/vjDY+kqAvQJ+l9yH8ARRqFVGDulL9/R55twWALj4alVEv66kuMQbhD8i8pk6+hB4LG1InKBQo1Wpph0dqHPqG8YsfdZ6sn47cMpR6LYl/HcyOsY/Q6cGr8dXbiRrQhaTxQ+i5aAqamHCiB3XHsie3Ycej1I46TI+iSTBflxqHq7CahHGDcRVUcuC6BUQM6kqf1+5DlxRD1MCuBN1ezNuzpeT48VHSEVQh1W2EOjIMpVot82hIj0cdYSR18ii0CdHYs4qI6NuB6EFd0aXEolAqSb1uFI7Camp+3CfrpSay4SKoijoM7RIRDS+I+lRJH5Xak3qsijTQY8l9KFRKar7dSVz3DIo/+onIwd3RpcTJ+pd62+Wk3ngpAilA4GrYHWg7WoRCKe1g8VTUyWPmM9lQatV4GurrU6X+6jvEo02UeGksq0+JQ6FW4yquJm50f7lvmkgjKr2WCzc8hxDgLjOhMmqp/Ho7xs4pRPbtiPAH6PbYDejSYokd1qth/CVZCn8Ay77jxF7UG09lPc4T5dRvO0rll9swdkqhw31XnbV/KZNG4q02ozLoqPxqK0kThpF+22Wk3zhG2mmiUKDPSIBdxzCkx0vHtj/bTPrNY9Gnxcn6pNRrSZ04EqVGRYf7rpKCCWq1LLNGHdWnxhHeqx1ZDy0n47bLUTeMpS41jqDbe9K+VtaR9LcLOfbISlmGKqMeY4ckNNHhtLvrCggKgqY6fBU1skyjb7qS6EmX4y0oI+hwoYwIQ9ejI5GXX4Q6KY6g20OnEYKgx0f1d7sJ65yKJtJIuymXkz75koZLy5wY0uIwN+pthAG/7eTHHXe5SZrzYTraTbmchDHno0uKxm9xnLZeu9suo/NM6VIvhUpF17mTUGrU9F58JyiQ+W5EwOmRZSMCQQwZCegzEvBbnSh1mpb6pVLKbbSbeDHhHZK46ON5KJRKjOnxmHYdw5AShwIFnrqTL+YAlV9tp8+yB7hw0wsABN0evA1rpC2rmLhLTtqVxnFsXB9SrhuBoUMSgz7/J36rE31anLTDKC0OpU6N12ST14m4EX1w5lcQ1jVNuhzn210kjBuEQqVk6PpFkq0IBtElRDfjy9ghiYTLB5Iw5nxUDes6KqUsmw53jkOp09Bv2X3Ubc+m473jSRjTH1dhNQqlQt5F6amS1irzrlxEIEj0wK7U78hBZdACCrm9mGG90CVGs2P0XNrfM76Z7VWoVCi0GjwVZc1sb+So/rgr6+l421ja33AJxowEgr4AtuPlGFLicFeaieuQhD45hotWPSHZV4WCiGdvkfyKqno85XV466x4KuupWr2TxL8MQp8WR/ReLfVKryzHqjovCbGRqFN7gEKJpuNAjm3bybBB/VEoBB169aNWFUf+ng0Ul5Ry7cRJJA26jPBPBqFWqvC2j4ZtFdJlMA261xbb1prtaMSptr79XVegiQondfIofGY7YV3TiOjTgaTxQ1BHhRE38jzihvch6PMTf+kAyj/ZTMfpE8iYcjkZt1+OsWMyQkC/lTNR6jT0fvVe/Fan7H80W/d0WgION3Vbs4i7pN8Z/b302y4j6oIe9FoyDU9VPYaOSXI5bXwUriLp6L/zRDkHrltAEBhd8G8Ahq5fhKu0lqDXR7+VMzFtOkzU+V1OO1cyplxO2uRLpEuefAGizuuIUqum79L7UEcZQaFAGx8h79a055SgTYhi4CePSCds6mz4HW5SJ42UUrVcNpDyTzbT6cEJeKrMMi2FUsGucY8gAkF6v3ovwh+Q55ftcAFl76/HerCADg/8DUNGIn2WTKOnP4DtRDlhHZPxmmzSUfRUgbuyXtLlhjU2smcG+qQY/pK9XCpz7UX4LNK891TUkXDZAITPjz27ROZfqVWjiYtsYeubznt1w07HRrmpo8KIHdEHdYRRoh0U1O/M+cU6FTu8DwGfn+Qx51P86Ra6PfA3uX76VUNxlpm4ZJ30rqYJN2BIjaXsq+0oF96GIT0eT2U93mozGbddRtqNo6ULvNRKDBnxmHcdk+aGRkXfJfcS9AewHMhDEyVdgKOJNEKDT2JolyDrRaMP0xiMa/RbAHkemncdo35rFhm3X0bcqH6kXj8KXUI0lV9vky74S4nDXVlP6lVD6P/qPZLPGBeF/XiZPH4qo5YOt11GpzvHoYkOo+sDE0AINFFhXLR7CZq4SBLGDZJ9naY2oHEc4kb1QxURDwoVCIFKrZPeUcITQKHGVGdCoQtHoTUSsFQAAprcDN4ab03bb9SPpn5iCCH8EoR2Sv5B8M477zBu3DgWL17MXXfdhc8nfWWcMGECU6dOxev18uijj1JWVnbObV599dV8/fXXZ/4q1Aq8Xi8rVqxgxowZLF68mDFjxuD1ek9bXnHKlxMhBM8++6y8u2/58uXNApIgHT92Op3MmjWLadOmkZOTc8Y8mWdCbGwsERERFBUVsW3bNoYPH37WOkOGDOHAgQPs3buXjh07EhHRMm9TIyIiIpoFXu12O5GRTY7xqk/G/pVKJYFAgNTUVBYtWkS7du344IMP+Oyzz+TfG8ejcYwbcaocFQoFvXr14qmnniI2NpYlS5awadOmM/LVGERsDa21D5KONY7VkiVLGD16dKvlT4e4uDiee+45nnvuOQyXjsaz9eRuGecXX1H38KOgUmFb+W90g6XgpqZ3T/xlZVRPuJZNg+/n4N2vYtp6lH03Pk/Q5yfj1rEoNCqSrxpKxdfbmtFznCgnql9HACIHdiXg9GDZk4s2PpKwbmnEX3Y+Yd3S0GckUNuQn6rm+90EHC5SJo7A2CkFlVGPz2zHeaIcfXoCxk7JGLulETWgK5H9OlHy7o8YOyVTvy2L1OsvIXHCcJR6LbU/7Jb6HxdJ7dq9RA7uhrFbOsaeGfjMNuLGDqB2zR66v3QPzuNllC7/hto1e0iaOFLur9/mpH7DAQydUuj15kM488rRpcbJfQUoW7mG7PtfI+jyUL/tKOl3/IWAzYk+I4GAzSkfJ2yKuq1ZmHflUvHFVuq2HKFuezbqCANVX++g3ZRx+G1ODBnx+G1OCl/9mh1jHmbfdQuwHsin4/SrSbpiMMauaXhrLWzsdReHpr6K9WA+nvI6sma9hd/qJGZId5RGHWk3jJYu0mg47q2JCUffLoH4ywdKu8e++BlD+wQpSNIugZp1+4i/9HzyFnxIzpy3sWcV4ThehmgIFMdfMZiA3YXf4mDvVU+wbfD9VHyymfxXvqJ2/QE6z/g7juPlpE4aQfmnW4jo1Y7yz7dg7JRM3OjzCDbsWqv4Yisqow5VmJ7SlWvJmfUmCEHtun2k3/EXgi4P+owEfDUWjJ2SpePEGhX6jAT2TpxP9be7KX7re6wH86lZsxe/zYk9u4SKjzeSMnEEAFENY1i35QiJV0ofQJLGD8Fvl3KO1azZI70kj5lL9py3EV4fMRf2xLo/j/AeGQQ9Xnz1NpInDKN6jbQD3bo/DxEI4re58NZaSLpqKJVfb2P3355ky+D72djzTuzZJfjqrBS+8iXpd/wFf4M+eOtsKDUa9O0SUGhUJE0YRu2aPdRvzSJl8iUApE4aibfORs4j73D0/qUAJIwbRNTArggh3TZd+fV2jJ2S5XaSJwyjfmeOzGOHBybgLq5m+4hZHL1/KapwA+7iag5PfRVnfgWeajMFL39B8TtrWuhl0pVDsOzPI7xbGj6rE4Va1Yz/RhS/+hWuAulSJldhJSqjloh+nQm6PfhtTnwm6aNA+co17Bkzmx1j5hJ0eek8eyIAXR+/EdFw3LZmzZ7mY2Z1EdOQkyp10kjKP9mEq7BK5iVl4ghJHoEAwu/HvDu3hTzqtmZR0DB3dIlRBL1+PBV1OPIqUBq07LriMQ5NfQXboQLyX/yCknfWEHR76XDfVTJdv92Nt9pM3fYsqX8KBd2euYWA03PW/vnMdpQ6NT6zXXr5CwSpXb+fneMewVtrxZZVJN10DXR5bDJBjw/b4UJZFnv+9iSHp76K3+ygdt0+js//gOpvd2HafBh1lJGaNXvIkG1FAghwHivDtG4/xk7JWPafIGnCMJInDEMTE07ND5LNcpebICDwVNTJ82P3Ff9kS/97EMEg1d/tpOD11WjSk6j/z8mUM77Cclz7sin46z148kvQ9+lK8eQ5lD30HO5jBZj/8w35r3xF2UcbiRt1HvacEuq2ZuE1Wdk25mFMW45QtWYvqfI4dyHo8TXbce6tseAqN2E5mI/XZKXi859xFlSesV7xyrX81Odu1qbfiHnXMbx1NkxbjxJwefGabHhasb/1W7PkudLrpbux7D/Blv73tKpfPrNdtuHFn27BXljFhksfof5gAV3vlU6/dL33r9LR8TobuiZHGyPP70zQ7SP/pS/YPnIWQY8PtVH6ECkd21TgrTbL49BIp25rFv56O67CKuq2HKGmgf+aNXtpN2Ucwi/lU2us4y4zETVACgQmXjmU2Iv7oE2IomTFGnaMmSvZEZWS+LHnN+Pr2KP/4qfzp7Fx8P3sb1jXq9fsJfnKIYCU9sBZVM3Be16jftcx4keex86rn+HQg8vw1FpIvHwQKqOO2OG98duc+O0uAm4vmoZUG+mTRmDLKSH5yiHo0+LosfB2SlauxZlf0cL2emstJF4+sIXtTZtwIZVr91Kw8kc2XvoI9XuO462zkjz2fDImXYwlqwhrTimr029idfpNHHvxS8wH8zk6/Q0pn+TQHrjLTbS74y/U/LCHuIv7YD2QT+rEEbQLGDEZghTl5eOsruOHrfsYNagvqDT4y7PxHd9OYe5RNHHpKMLjseniqTfXkxRpIDk+hjffXoH1yCa2j5lD3uEs/nrnjZL9vfcqfCZbm21ba7bjdLbe2CUVV2El20fMouqrbSRPGM6evz1J/ktfEHB6KH7jWwpe+ZLIfp1xHC+jePm31G/NwmuysW34DMre30DZe+uxHszHW2vFVVyNz2zHkJEg65cmLgJnXoXk7905jriRfYnokUHlKf6e80Q5kf2kk0/WQwXYs4rYOXIWVV9vQ6lVo2+XQNSQ7qgMOqo+l94h5NMuCgVek5XyT6VL+ZQGLYZ2iZx49kPqd2SjNGhbzBVNXATmXcfwmazs+utjCJ+f+t3HiB3em4N3vCzlsT5SiLfWij27BHt2iexz1G44SNEb3+Eqqibo8qBsOOItAkGUBi3h3dPxVNY3m5fmPbkkXjkUfVocCeMGUbjsG3aMmUvOoyulsZs0km7P3IKv3o6rpJrtI2ex8dJHqN54CG2UEQBLVrH0Ma7aTMaki/HWS7kE113wIOXf7ebQw/+i5LMtkr38ejspE0dQs2YPqdeNxFNjaTYu1v15rdr6xnlf/NZ3BD1+EsYOkOe9PbuYLf2lC2XKP95IwWtfY8hI+MU6lfvq18T064T9eBl5y7+jdlsWqeMluxH0BajeeJCfLn2EnJe/wllaS7tJFxN9fmcUeg0+s52A3YUqTE/JyrXsvvIJXEXVOE5UyGtih3uvxFtlZtvI2Wwb8zDV3+8hond7QPqgQ4MMUyeNoOqHk/543dYswrunyfOr5oc9aOIiqNtymJSJI1DqNSRcMQifxUHhq1+x/aIZeOusmPfkknLdSFInXIiztAZnaS2bRs0he/6HOAqrSBo7oGH8inBX1rN+4H1U/rCXmk2HOP7qV2zqeQfV3+7i+LMfUr16B5YDeZS9L+3UbWEDbE4KX/0Kf10xflMBAVuVdITb5yLothIMBKivr0dliCZgrUTeFe9zodCGNePtdO031Q99uwRCCOGXQiF+aUQqhP9z3HTTTbz33nvNns2ZM4epU6fSqVMnXn/9daqrq3nyySeprKwkOVk6FvL8888zatQo4uPjeffdd3nqqadatF1dXc2iRYvkm6lffPFFjh8/znXXXceoUaOYPXs2t99+Oz179uSTTz7B6XRy66238txzzzF+/Hj69OmDw+HgwQcfZOnSpQSDQR599FGGDBnCpEmTePLJJ0lNTeWuu+4iJyeHt956i8WLF7Nx40by8vKYMmUKr7zyCh07duSqq6QXscLCQjp06NCsny+//DKDBg2Sd1263W7uu+8+li5dyrJly+jatSt//etfCQaDuN1uAoEAc+fO5fXXX2+Vzx9++IHc3FwKCwt58cUXAZr16Z133qFjx45ccsklch/eeecddu7cydSpUzn//PNPO17//ve/0el0XHfddQSDQV588UUGDx7MyJEj+eSTT9Dr9TKvM2fOZO7cuajVasLDw9FqtezatYuNGzfK+ULHjx/P+eefz7/+9S8KCwt58skn+eSTT9i9ezfPPvssHo+HOXPm8OyzzxIIBIiNjUWlUvHtt99SU1PD3//+d+bOnctTTz1FYmIidrud8PDwFn05evQoq1ev5uGHHz5t+yUlJXz88cc8/vjj6PV66urqUKlUmEwmXn/9dRYsWCDL/tJLL5XbPh1sb76N/d//wfg3yQlwfr2aqLmz0I8aQaCyCmVCPEqjEX9JKZYFi/Ady+Xg8SSGfvcMfoebPROfJe36UfR67nYUKiWOE+Vsu+wR0v8xClWEgQ53jEMdYUCh1aBQKXHmlVP44he0v+8qVFFGabeGUonP6qDkjW/xNdyoWv7hT/R8+R7ixvRHbdTjrqzj8J0v4zheRu9X7iXy/M7S7hm7m+Ll31Lw8pfEj+lP9wW3oUuKIeDy4jhaiGndPoJOD16TlY5zrkOTGIU6QnIMfTUWyt5di2VbFuevfgZ3hQl/wwUE7nITYd3SCLi8HJu+FNvBfDLuuZLOT95M0OvDV2/HV2PBvDMbe04p3hoz3RbcLh/TEwGBt9aC3+Ige/rrtLvnSqKH9UKbEIWn2kzeok+p23qU896cTliXVAgKnEVVuEtrCe/ZDnWkkaDbi8/i4Oj0N+g8ZyJZM97kvDeno02MknY6KqQdP/uuXyjnhrp4zxJ0ybE4Cyo4Pv9DOj10Ndr4KNSRRtxltSiUSiq/3ErUwK7EXdJPkr3FgadSyt1jPZRP9AXdpd2KJhuauAiCLi9Z05eRfvvlGNolYOyciiY6HK/JQtm76yh8+Uv6/edhjB2TUEUY8Vkc0suyxYHlQD6Hp71G8pVD6fjA39ClxaE26hGBAKX/+Ymch9+h40NXk3Hzpfjq7ShUSgION5q4CNSR0gU2KBW4y0346+1o4qRLK0pWfM/x+R9iaJ9I3+XTMXZOQaFSodSo2T95IXVbjtBj4e2k/mMUrrJajk57DZ/ZTt/l06X8WWoVCpUSb42FvMxPiezbkcTxQ6Rj7eLkhR3eGgsoFQh/kLIPfyJ6cHeyZryJp6qeQaueJLrhuLvjRDk7LnuEtH+MQh1hoN0d49DGRULDRS9+m5Ogy4sqTI/wB+TcmASDFC//lrz5H6Jvn8jALx5HmxRD0OOj5N0fOfH0fwDo+cKdpP5jFAqVCuH3U/KvH8l97F3ix/Sn71sP4auzUvb+Biq/3Erf5dPRRIejUCkpen01JQ35jXosvJ3kay+SdgqXmajbcgRnfgUR/TqReMUFKJQKvDUWCt9ZQ/JfL0CfGocmOly6WEcEcZXWotSopRxaQuCvt7Pr4ofo9OhkEv9+ESqDjqDHC0ol7tIaPBV1hPdqL+UJCwQpWPghBW98R9KVQ+mz7H4UahUEgxydsZyKj6SPNxfteQ0Q+O1u8hZ+RMeH/i71QauWEvTHNuRBzK8g4ryOqIz6BjkKfBa7lIuzSyq+Oiul72+g8sttnLf8gQZ5qHCV1Ur5IV0eHLllUp4ylwe/zYVlz3G81fXo0uLJuO0yaceHL8CeSc9g2Z5Dxp1/odsTUsDBb3GQNWP52ftn0CGCQsrvaLFT8fnPdHnk+mbjNfjbZ9BES3pXvPxbjs//oFVZ9Fh0B0qdmqDLK10OFB+FENKuRL+l4cb34hoM7RLYd90CIvq0p/vC29ElxxBweqjfcpTD05YgvH56v3IP+nYJ6FPjCDTM78bLKTrNvIZOM6+V1oPtByi5/Z9E/+MKAAz9u+M5UULMzVehDDei0KpRKFV4C0qpefFdkp+5H78f1OF6ilau4fj8jzC0T6RfwxjYDhdycNpr9HjqJhLHDkCXHEPQ60f4A9KNybllHH5gGdr4SPq+di9hHZMRQYFp8xEO3PXyWet5quoxtE/kwrUL0EQa8dvd7Gmwj9qEKEbuWSLlLQwE5Z2j2oQo9Klx2LKLICBk+x89tIc8Vw7f/QrWg/n0eGM6qVcMRqFU4KmxcOKdtXS9+wq0MeEolAqC/iA+iwNvvR1DaizOMhPC7qLo9dV0uO8qNNHhuIqriejdXrLxHh+mn48S0TODgMtLwObi0B0v4amqp9+/ZxM/uj8KtYqg28uxx/5NeK92JI0fgjY+EhQKRCCI9UAePrODrBlvkn7zGFKuuQhdcgwiEMS08RCH73mV+DHn02PBbdL61PDx0lVULfPlQ8Gg/8yl5IOfyLh+FEcf/RfnL39AsgGRRlAq8VsdBH0BtHERKBQKRFDgKqrGtPUoiZcNRJ8Si7OkhqDbS81PB8iYPBpfwxqQu+hj+r02jbAuqah0WhzHSyU76w9g2XeCuNH9ZD1M/cco4kZLa5NkewMUfbiJ2Au6c2DGm7irzAx6ezox53VCHW1EqVLhLKlh//Q3MDdcqDdm24v4nW6KXvoS6+ECzlv+ALrEaFRhetwVJlyF1RyZ/gZdHp5E/Oj+bNqymYXPPUfA4+UfN4zlrmv/wheHqvBXHmfS2GFU11nIdYfRq98APB4PhXnHGDHsQoTTQnGtjUcefYSKAwWcn9qZ5z5/B010OAGXl33XL8DasDb/Ytt2DrbjdLZ+6MZMwrqkIgJBsme+iaFDEpq4CNrdPg57binC60ehUaNQK1EoldgOF3J42hK6P3UzaTddSsDhIuB047M4Zf+j8I1v6f7EDWhiI6Q8dgLsuaUt1r1T/b2s+1+n3T3jiWnwfxr1tvy9dRx7+B2pv5sXS7YtEKTu5yNEntdJyovt8WHsnCLleQ4Kgm4vfqsTv8MtzxV1w23bxvaJEs38SraPnUf3p24ifnR/2ZfSxkexb/JztJ/6V/Jf/JxemXei0KgxZMQTcHup23IUX72NhMsGNuTk9qHUa/GUm/DUWDh0x8t4quoZ8sN8wnu0Q6FUYNl3nL2TnkV4/WTc+Rc6z57YcIGewFVcI8+vnm9MJ+WKwSjVKoQQeOtseOvsaGPC0UQaUGo1eMx2rIcKOTj3HQYtv5/wLqk4jpWw5+qn6P7UzcSN6Y8hIwFPtRlfvZ2s6cvoPGcSWTOWn5Otj+jToYU9ix/Tn37/mo3f4ab4jW9+sU4p4qLodPtlWHPLEF4fCo0apVoFSgWuchOaCKOcg5OAdNGQOkyHp6KeQ3e9gs9sp//KmRjaJeKpqqP80y1UfrmNC759uskckuy3usF+N16gJ4ICZ0EFCo0a2+FCVOF6jjy4HBEMMnz9c5KNREHQ62PzgGnok2Po/eq96NPiUYcb8FnsHLhhkbzuxY/pT7dnbkGbEIUICNyVdRx4cDmWg/n0f2UqUf06YT6QT9zQHgh/gKA/gEqnwXKkkKg+HSj9YivFz38i+6RhXdKwN4xf42mTHgtvb2brrAfzGXX05K3YqogkFFoDFeUVPPbYo+zYuZu4uDg+/ugjkhPjCPo8BF1mVBGJuEvN8rw9U/tNeQvrnHqaN8E/B/T6dr93F84Kt7v49+7CL0IoKPk/iOuuu67ZLVjjx48nKSmJd999l9jYWLp27SpfgvLOO+9w9OhRlEolaWlpTJs2DYVCwYIFC7DZbIwcObJZXslTg3WFhYXMnTuXe+65h1GjRlFYWMhbb72Fx+MhMTGRe++9l/DwcHbs2MGHH36IVqvl2Wef5YsvvmDr1q0kJiYSFxdHfHy8HJTs1q0bWVlZuFwu7rnnHrp06dIsAGi1WlmxYgVlZWUEAgF69uzJXXfdJffR4/EwdepUli5ditFolJ+/8MILDBs2jF69evHmm29SVVWFUqnkzjvvpFu3brzyyisUFxfTv39/Lr/88mZ8ms1mpk6dyjXXXMPEidKumaZ9ysnJYfny5Wg0GmbMmEFycjK5ubksXryYZcuWoWwl70gjnE4nb731FqWlpQgh6N+/P5MnT0apVJ42KFleXs7777+PQqFArVZzxx130LlzZ7Kzs3njjTeIioqiS5cu5Ofny0HJ+vp6qqqqqK2t5aqrruLSSy9l48aNrF69GpVKhV6v57777iMxMZH9+/fz4YcfIoQgMjKSxx577KxBydbaB/juu+9Yv349AHq9nvvvv5/k5GS++OILNm3aREJCArGxsaSnp581KFlx0SVn/L01HDyedPZCrUBzTsmHmqOV7GDnSKutNX85gueeAEyG/zfcFN9KBsNzQlt6GGiDLABUv6FutAXiN+QLflve2jJmelresnwu8P2Get+WMWvrXPmzIiPK9ovrFFpaz/H7v4S2zkubQvWL60SIts2V31J/fW20b21BW/wAZxvkDmAQv9ySjvzxtjbR2jz2nTbV+19HW/Twt1z32ro2txVtmWNt1V9jG23HbwVHm/n65SPdVp+oLbroVrTNT9G3ga+mQclfgo295/3iOmOrPm4TrT8KQkHJXx+hoGQIIZwGq1atwul08o9//OP37sqfBqGg5H+PUFDyJEJByeYIBSWbIxSU/GMhFJRsjlBQ8r9HKCj5x0IoKNkcoaDkSYSCks0RCkr+vggFJX99hHJKhhBCK8jMzGTz5s1cccUVv3dXQgghhBBCCCGEEEIIIYQQQgghhBD+dAjtlAwhhHNEZmYm1dXVzZ7dcMMN9O/f//fp0B8QPyZd94vrtPXLtLYNu6u8tO1LbFu+Zrf1635bdj3+EXZk/ZY7ddoi+7buymwL2qrzf4RxDiGEEM4Nod23vw/+CPZ36NWWX1xnx5dRZy/0B0Rbd9f8licEfkv8EfS3LQjx1Ry/JV9t2WGpie/0f9CT/x3o9Bm/dxfOCo+75Pfuwi9CKCgZQggh/GbYMvg+zmtIbG09XMCRaa/R7cmbiB9zPuooIwGXF7/FwdEHlmE7XIBSp2HQ10+iCjOcTBC++QiHp71G4rhBdJ51LWHd0xH+IIggJf9ex7FH3wWg093jSJk8BhBSknWVElWEEaVWg1Krli5i0ahRGXX4aszsHjkTLyoM7RIYsnYBKqOeoNsr3V4aFSYnINclRBFweTjywDJshwsxdk7hgtVPoQ43IIRABALkPfcJxW9+R9wl/ejzxnQ0UVLibfOuY+y5+im6Pn4DCZcNRPj8uAqr8NZaiLm4L0GXh6wHXsdXZ2XIlpcIONxo4yII+gLsHf8Y9sMF+FHSeda1pN04Gq/JKiX7VklJ+m2HC/GarMRf0k+6XMHrI6xzKicWfkTRsm/o/uytxI85H01cBCqDDoSg+vvdHJn2GsInBXF7vXIPyROGoVAoqN+exf4bF9H9mVtInXwJCpUKRBCf2cH+65/DdlhK9B93ST96PDdFTnxet+UwR6a9Rli3dHpm3omxQxKaqDCEELhKasie9SadZl5L1MCuBN0+fPU2Sv+zgaqvt3PBt8+gjY2QLkhQwM5x/8R6MJ/uz95CwtiBUkJxlYKA1UXA7sKWXQJCEN49HSHAnlNMZN+OBFweSt9bT+eZ16CNj6Li85+J7NcJhUpJxX/WU7Tka7o+exsp/xiFyqgj6AvgKqwke/rr2Pbn0ev1+0m88kIUaiW+Wit+uwvr4QIcJ8ppP3W8lGBdpcRvduCprpd19kzySBg3WNZZT3kdPoudow8sI+OOcaROGonwSwnEA24fBa9+ReGSVQAkXTmELvOuw9gpBREIEnC42XvdAlyFVfRb8RDRF3Qn4PLiLq3hxIKP6PXi3WhipOTxzqIqgg4Pwh/AvCeX+DHnE3B5OLHgIzrN+DuamAjU0WF4KurQJcdKl0qIIAGXl6DbJ10mo1DgLqmh7MONdHvixjPyJQJBhD/A0QffoG7jQc5bMaPZOFd9u5PYYb0aLi+yoo4wyvJQGjQSXacHfUYizhNlKDQq1JFhBFxeDO3iUSiU+O0u9l33LNb9eWRMGUfnORNRGXX4rS6OPrhM4is6HFRK1GF66eIMi0O2MSqdloDTjd/uwlVYRcVnW+j6+Jn5CjjcKLVqXKW1HHvsXfq9PQNPVT36lFiCHmm8Kr/exgXfzm+mv7vGPdqgv7eSMHYAmvioZvqLSokuMVq+uMt+rJSo/p1RhRukC4ucHry1FmrW7afrPydL5XLL2Hn5PLo9eRMpE0egDtcjgkGCLh/7b3oe845skq+5iM5zJqFPiUWhUYFCgWnjIZwFFSSNH4o60ohSp2mmh+7SGmm8BnVtmOvinGg16nzPF+5EnxZPwOWh9sd9HJn2Gv3enU3cxX1QaNR4ayx4ay3NaQ3sStDrR6lV/7o61S2NXeMeJWXSCFImjkBl0ErtAFVfb8eQkYA2IRqCQUrfX0/Nmj3S2MVJx8GdhZW4S2o4+sAyOjzwtxbzJqxrmmQ3/EE85SaKV/yAsUOSXO7oA8vwWeyc13jZlVaNq6CK7SNnATB0wyLCumegUCpwl5nwmaxkP7wCTXQ43effikKlpPLbncQN642xcwpKnQYApVbNznH/JGXSxSSMOZ+gP4AhIxFnURXGjARQKqRb38tN2LOLOTp9GRd8L12WgUKBu7wW26ECjk5fRtTArjKtRhkaO6c2o9Uow/gx5yP8AfQZibiKqjBkJKBQqxAi2IKvc6UlXfDhRx0VhlKrRh1ukC52szrxW524iqoxtE8EIVBq1AgBxk5J52wDtPFRKI06fHV2eZyNHZIkfTDqEIEg7tJaAnYX5Z9uJuO2y1GolPJadN7y6ejT4lAadKjD9c3WotRJI1GHSxdfVa7aweG7X0UTaaDXi3cTe3EfVEY9nqp6/HYX6ggjKqMOT4UJ4QuQ/fAK0m+9rMU6K3wBer08VXreYA+arisdH7xauhRKAcHcA7iW/BPdpHtQ978QRVgkwfoa8Ljw/rQK/c0P4f7odfTX3kWwthJlUjo0yG1TrzvO6Hedbg3zmqxtsh3CF6Dz3Emk3zJWuiVdKa0nB6e8hO1wgUzL0C6B2g0HyJn3juwnuqvqCe+WjjYukvzFn6OOMpJ4xQVoYiNwl9YS9PjwNFwUpTTocJfUsH3odABiL+lHt/m3ookJR2XUoVAp8Vtd1Pywm8gBXSAoXRDoLjMRM6wXKMDQLhHhCxBwe6latZ3sWW+d1i9SKJUM+vpJDO0S0URLl8k5i6o5fNcrMl+NOl/2nw3y+qCJjQDAVVRFwOYi++EVpFx7sWw7ipZ/S+8Xp+Iz2yX9CdPjrbWyfeQsuj97q2zPXKW11P64j/Z3/5VDd75E57nXNdPfM/lSiZcPQp8Wh7O4Bn1iNEF/gLotR0AIYi/qjcqoJ+CWLmU7Fz/gv9GNxCuH0vP5O9DEhOMqqOTQXa+Q+o+RJIwdgDYpBqVWjd/uouDVr2WfCMDQLoFBXz6BIT0ev8ONq7ianEf/ReeZ1zTziZraYkP7JBQadQv7GNZNWmeOPvgGVV9ulca8yVx0FVXLl8002iyfyQqAx2QlZkiPZrqhTYimz2vTpMv3Ig0IAa7i1nWjLb6v3+5ClxSDq7gaXWI06nADfoerid/mg6C0bpZ/upl2d17Rwr8RvkAL27nvHwuar80Na6wuUUPQJX0IUUUkolBpeOSfj7Nx02biYmP48t3XTr7oKVWoYzJQtPFY+h8FoaDkr4/fTWNuuumm/6p+dXU1P//882l/mzRpEt9//738bMWKFWzcuPGMbW7cuJG6urqz0n7yySfJy8trtf6KFSvOWv9UrFy5krvvvptg8Mzf7RwOB2vWrJH/XVdXJ1/kcjrs2bOHr776CoBdu3ZRWlr6i/v3ySef8MEHHzR7VlhYyEMPPXROffilWLhwIQ6H45zLL126lB07dvyqffi/QtO+vvHGG2cdj3PlbdWqVTz44IPMnDmT2bNns2mTdLtsU109m1z/Gzlu3ryZqqqqs5br+s8bKFr+HVsvfBC/2UG3p2/G2DGZY4+uxJlXgbeqnuxZb9Hz+SkABD0+9vz9Gcl5mPEmroIqFBoVaZNHY88poejtHyAoODjlRfZcO5/0yaMJ65aGLjmGtDuuYO/lD5P39Puowg3U/rAHV0EFnso6DlzzFH6zHeuuHEw/7j2lj5PJefgd1re7icqvt6GOMFCyci3HHv83ET3bsf/mTLJmvUWv5+8AwNghCeuBPNa3u5G91zyNUquh+rtdoFTQ6+WpqPQato2ahT23FF1KLGHd0jBtOsyukTPZdclsgv4AsSPPY8fQB8iZ9Sbdn7+Drk/fiv1wAUGvj92XP4Knso7uDfQaUbT8O3aMeRhHTgl5mZ+y9cKHUIXpiR3Wi5+HPsixx95FoVRSuOwbQLoRz9gxma1Dp+MsqMJbbcaZX4nf7CBt8mi5TPwl/Tg6fRl7rn6K8N4d6Pb0zRjaJXJk6qtY95/AdrgIn8lGn6XTpI4oFfR47nYcJ8rImrEcT4V0s3ba5NF0e/wGatftx1VSg+1IIbasYoTXT9fHbyTv+U8IONxUr93DtotnkHL1cM57+0E81Wa2jZqNacsRgg23/MWP6U9YxxS2j5rNsSfeg4DAdrSIrRc+SHj3dIJuL9sumsHx+f9BExXG1qHTyZ7zNt2fvAn78XJcJTUkXTmEnEdXsu3iGSRePZzUmy8lalA3gh4fx5/4N67CShQqFV0ek248rvhkEzlz3iTo8WE7WijrbPzofnjKTRy87QWs+0/gKq5qprNnkocjp4Tit77DZ7Zz8LYXyJ71Fn3fuB9DRgKO3FK8JiuO3DI29rqTlKuHE9YtDQB7Tgl+m4uAw8OuKx6j7uej9HtzOkGPj5of9+PMq6Di0y1kz3qLPsvux1NtZn36DQRcXpQaDTvGzCXv+U/k8c+e9Ra9l9wrzcWh06n5bjf1O7KxHsjDa7LgqTLjrapH+AMo1Cp2jJpN9fe76f3S3aflq27LYYQ/wO4r/knOvHfotfguAh5fi3FOv+lSKldtZ+uFD+IuM2E7UojPbKfw9dWyDTj+7IcgguwYM5e9187nwE3P46mqx5FbhrOwEuuBPM5780Fihvcm9fpLsOzPY33GjRy5f+lJvi58EHt2CXVbj6LUqpvZmPyXPsdba2XHJXNw5FfQ66WpZxwvv92FPbuYPROkmy27zPsHrqIqQLDt4hls7HUHyVcP57y3H8JTbWb7qNnUbTncTH+NHZPZNmo2uU/8u0F/JZ3y1ljxVNXjzK+k/KONxI/uz9ah0zk89VX8Zjs7xsylZt1+uj1xI8ef+Q8bOt6MLiWW3q/ei7FjMoWvr8ayPw/b4UKqf9hD3+XSC3nll1sBgWnLYU4s+Ajh86PUa4gd1pu9f3+a4uXfIgJBWQ97Pj9FHi9QYN597JxpNeq8UqPGsu8EAasTBHR7+mbUYXpy5r2D3+bEV2drQSvgcOOz2H9VnapavYP67dlEDe5O1KBuWPbksve6BXiqLfhqLIigIPeJ99h+8Qx2XfFPMm67TB67n7rdTs0Pe1Bq1NT8uI9eL97dYt7Ubc3CejCf6u92S/PZ4qDDtCuJ6NNBLtfz+Snyerf/xuepXbsPdUPgotPMa9AlxVL/8xGK3voeTWwEec9/QtfHbqDHc7ezf/JCtl08g4ybLsWWXYRlz3FqfthD+WdbCDg8RA/uRljHFH4e+iDHn/0IRBBHTgnHnnofb7WZqlXbKXlnDSiV9HnjAXRJsey7fiFZs99EExOBI6+CDtMnNKOVftOl2LKLsezJpeaHPVR8toWAw03U4O4y/43z0p5TwtGH3mDvxPmt8nUutBrHK+D24iqpxnogj4O3vYA9pwRvVT21Gw4QPagbO0bNZu/E+QTcXrx1VhzHyrAezMN2tPCsNmDXXx/DvD2bkre/Z9cV/6TDtCuJuag3lj252A4X4K2x4Lc6yMv8lK7/vEHuX8rVw+m5aApFy79lzzXPULv+AM6CKnkuRw/qhmXfCbLmrMBTbSZ2WC8Aus+/FU9lHZa9x9nQ6WZcJdWo9FqcJ8qw7DtO6bvryHv+E3q9eHeLdbZxDXYcL8d2uBBnfmXzdUWtpNOsa9k7aT4/dbsNVde+aMbfiDIxlWBlCZ6v/wUuB55v3kc3aSqBLMmvCdZUEKwowvvdh+y8bB4Egmf1u1pbw7SJ0W2yHR0f+jsAtqNFuEpqMG06RNGb36GODJPoNdBy5ldQ/e1uIvt0oOeiOyQbPvwhIvt2xGdx4CqpIWXSCGmODXuQvdc+g9/qoHDpKmJH9uXQzZlkP/QGuuQYmYfuz91OweLP8FTUIQJBdo2Zy9H7lxLRpwO7LpnDjjFzcRZVEzfyPLYOnY6n2ozwB1jf7kaqvtqG7XDhaf2itMmjCXp8FL76VQNfh3EcL0ehUjbjq1Gnmq4P9T8fwbLvOEqNWtaHpjamV+adWPbnUbjka+zZJZT9Z4Pcj0Z7tmfCUxAUpF4/CldJDV0fa66/Z/Oldl/9NK7iGjRRRo4+9AY/db2d8O7paKLDsOw9zsE7XsR5ouKc/ID/Vjc00eE4jpVSvy2Lgpe/pO8b90vr5eg5+O0uPJX1VHz+czOfCKD7s7chAgECLi9Vq3dSu/4A3R6/oZlPlNXEFpd/vImAw92qfVyffoO8xjSi6Vx0V9Sh0mtlm2XZe5wdY+ZyYsGHRPTIaKEbwh+g+ttduIqqqNtyFE9lHShoVTfa5vs+BEGBdd8J2XY2zmW/xY5Sq5b8vgbb1pp/05rtPHVtblxjlbpwUEkfqwK2avzmMq66dBhvLn2JU/e2qcLiEV4nIYTwS/GHDWPX1NScNigJEBUVxXfffYe/YefJuWDjxo3U19f/Gt07ZwSDQXbt2kV8fDzZ2dlnLOtwOFi7dq3879jYWGbOnHnGOoMGDWLChAkA7N69u01ByYsuuoht27Y1e7Z161aGDx9+Tn34pZg3bx5hYWG/apuBwO+TwPlMgeapU6eSnp7+X9NYu3Ythw8fZsGCBSxevJinnnqqxSIB/zdybURaWto56VbsRb2pXi0FPss/2UTC5YOp+HQzCeMGU7LiB9SRYbhKalBHhqFNjAYg4PQQe1FvatbuRaFWUfvjfhL/MgjH8XLiR/cn4PbiqazHvPMYAZeHlGsuAkChUqLUa4n/ywV4q+sxdk6h7O3vUSgUuIuqUEeGUb/5MOqosBZ9rFq9EwDrwQKUWg2l//qR+LEDqFm3n8Rxg7DsPYE60og2MZqEcYOo+HQzAKowA8IfJOj1EzWgC0qtBntOCc6cUiq/3IazsIqEcYOp23QIEZB0Qx1hxFMp2R3r3uPoU+Lw1phRGrSYd+TgN9sJur3NZHK6/gZ9foIN7dZuOIhCrUKplRyJhHGD5X4a0uMJ+gMoVEppHP4yWC6jCtNTvXoHlr3HCXq8JF5xARWfbibukv7SGEWFIYICVZgebWI0UQO64CyoIur8LlR9tY3Kr7bhM9tJ+MtghICYC3vitzox78nFmVeOQq1CExWGOsKAp9pMwOZC+AJUfrWNiF4dKHp9NY7j5eRlfopSo0YTG0HCuEGUf7qZgNND2XvrURm0uCvrUYUbUIfr0TTsbkq4dADlH/4kCUYIUCnJf+EzlBoV7nITked1QvgCVH+1jZTrL8FvdeKprMNbVY9CpUIdacRnsQNQv/EQ5p+PotRqcDW8kJZ/sglj5zSsB/NPq7NnkofjeBmR/TrjrTYDYNl7HG1CNKbNh1HqtdhzSlHqtWhiIqj8ahuJ4wYBknMc3iMDd1ktAIWvr0YTH4kq3ICxUzL1O3Lk9tRhekrfXy/NHZsTbWxEg56eHH/L3uNoIo3U75TqlX2wgYTLB1P51VY0MRFUfb0ddWQY+rRYFEol2sRovHU2FBr1afmKHXke3hrpS3r5Bz+h1KgxdkhC+APNxlmpUaPUagEofus7oi/shbfaTMywnrI83RV1J+lWm7EdLiDq/M4UvrYKx/EyatbuRRMfSbu7rsBTWUfFxxsBMG040IyvwiVfETO0J36Ls9l4Va3aIc9fX700v840XgSC1P64H8ve47L+KsP0OAuqcBVVt6K/ZaforyT7YDP9lXTAW2Mm6JXWp7AuaQRdXrSJ0dT/fETWqbAuqSiUSkpXrkX4AlSt2k78mPOp+HQzhrR4St7+HnVkGHVbj6IO07XQQ3WkEfPuY2hjIwgGgjiOl6GJiYBgEE1shKQ3kWHSbu8Gu2DPLvlFtPw2F+pII6afDmI9UiTJ8PLBlP5rLZH9OuOpqEMVppfnSiMtT7UZXUL0r6pTUYO6ARAzTLI9FZ9uxrwtSwrMGnQA8o6wgMON43gZET3bUfT6agJ2F4Wvr0ITH4k2MRp9RnyLeaNLiaXs/fUUvfENEb07SLwERfN5GBlG3Ii+VK/egXlHNhVfbEUdbgAgacIwKr/aihCSzVdq1IT3zCDo8zfTKaVGTUSv9pR/upmit77HkBaPQq0k7pJ+lDf0yXakEIVSSdyIvtT8uE/aibh6B4lXDEZl1BJ5Xkcqv9pK3aZDlL+/AaVGjafaTETvDq3Sqvh0M8VvfYc+LR6FWkXcJefJ/DeldSa+zoVW43jZjhYS3j2jhR+gjY1ABALSHK214jPbiTq/C8VvfYdCrabi0y1ntQHeajNFb3xDwl8GE3C4Ef4Awheg4tPN+CxOlBoVmpiIhjXK0WwuxwztSdXqnTiOl1P89vfSDiYgYdwg/FYn5R9tpOy99SgUkp9h6JhMzIU9Ueq0VHy6GeELEN49AxEMgkaNZc9xEv4yWNpJZtC2WGeT/nYhIH3krPx6WzM90iZGk/aPUfhtLszbswk6vQSOH0Y77HJ8O9aDAGGpQ2EIRz3kUkR1OcJ28ni3qns/vN9/gM9sx2dxnNXvam0Na6vtSJ4wHIC4kefJc9FnsoFSgSYmgvgx/fHbpI8+9pxirEeKiBnak+rVO4ga0AXh80s70oTAV2/DU1FH0OXFsjsXdWQYieOHEHR7Me/Mwbw9W143Igd0wVUg+Vvuijpqf9xP/LjB1G04gCrcIPtSkX074sgrByC8WzoI0CZGn9UvahyvuEv647c6qfxqK0GvH4VKKfN1uvVBCDBtOIgmPhJ9ejxKg1aeY9rEKBRqNebdx+Q1LPqCHnI/GmVo2Xtc2vlmc6PUqXEVV59mLWrdlwIIur0Nc+WY7EsZOqZIunHpAIrf/Pac/ID/Vjciz+tI6bvSu609pwRtQjTVa/YS0SMD2+FCyZfXaZv5RADxo/piPVxIwOGm8uttRPRujzrcQHjvdk1s8QnZFp/JPjZdY8J7tWsxFyN6t0cEg2gToyWb1SPjjLrhrTYT3iOjwVb8hO1IISqd9qy6ca6+r7R2uYgb3b/FXPa7vKjDJf888ryO+K2OVv2b9FvGtrCdp67NjWts0ONAqW3+rjSof1+i41OgyYU7Cq0REfAhAj7+7BBC/M//+aPhfyoouWfPHh555BHmzJnDM888g9lsBiArK4vZs2cze/Zs5syZg8vl4oMPPiA7O5vZs2fzzTfftGgrMjKSvn37tro7srCwkEcffZRZs2aRmZmJ3W5nx44d5OXl8eqrrzJ79my8Xi+fffYZ8+bNY+bMmSxfvrzZAG/ZsoV//vOfzJw5kxMnTrSgYbVaeeGFF5g3bx7z5s0jJyenVZ6PHj1Ku3btGDt2LFu3bpWfm81mMjMzZb6PHTvGBx98QGVlJbNnz+a9996jurpaDgg+8sgjlJSc3Kb75JNPkp+fL+/ePHbsGHv27OG9995j9uzZVFZWMnfuXLl8RUVFs383RWpqKmFhYRw/flx+tn37doYPH96sD8FgkPfee4958+Yxa9YsfvzxRwDefvtt9uzZA0h5GV9//XUANmzYwEcffdSC3rRp07BarVRXV/PQQw/xxhtvMGPGDObPn4/X6221j4cOHeLxxx9n+vTp7N0rfSHeuHEjL774Is899xzz58/Hbrfz/PPPM2vWLB599FGKiooAmDlzJg6HAyEEt99+u7zLcMmSJRw6dIiSkhLmzZvH7NmzmTVrFhUVFYC0O7Dx+ZtvvikHIG+66SY+/vhjHnnkEXJzc1vtb+MYNe5ivOmmm/jwww+ZPXs2jz76qKz7TfHRRx+xdOnSFoHOL7/8kilTpmA0GgEwGo2MGjXqtHIF2LRpE7NmzWL27NksWbLkjLRWrVolj+knn3wil/niiy+YPn06zzzzDAqFApfLdVpeG+G3OuVgnLu8Dk2UEXeZCV1KDO4yE+4KE/qUWPlvAE18JOpwAyMPvYFp02FqNx6Sf9OnxUnHFBrgqbVi7JiMp7KekmWruXDfMpKvGyk5wYCnzISnwoQuJRZPhYnk60dh2XpUrq+JjWjWx7DOKQghcBZUok+JxVlQgS5Zou2uqEOfEiv1t8wEQPLVw3CX1aJPiZWOwmrUKJRKLvh+PqmTRqCOMp78kt+AiD7tqf/5CABKow5VmJ6qL6UXPb/15M7Wxn43ot3tlzNscyZKrRpVw0uhOkwvHylr7GPjC2OjjBt59FaZUWhUuMvrTsqzXXzzMSozoYlsHKNYOs+ZhKFDItbDBbJMdMmx+ExWuZ6n3IRSr0WfEkvuY+8SPbg70UN6kDRhOCee/RB3hQmf2U5Ytwx8ZrvcV59F+rLqKqmV9UMg0MZFNpOxJjYC4Q+iNuowtE/EU2sl6vwuDFn3HPFj+uNpGOuEcYMIenwEbE5QqfBWW2TZe8pN0tE+g4bipavo8vhN6NPj0USHU/HBT3Kf1A1Hzmmw/e7yOlQ6DbEX9yH56mEkX3Mx3hpzM509kzwaxyHoOfmxTPgDCH8AXUoMkf06oY2PImHsANzldbKuaWIlR79R193l0tfuRv1rlKMmNgKEQDSUE4EgSp2GgZ8/RtSgrs1kGPT60Te8mLkr69Enx9Bj0R34rU7qtx7FXWGSjix5fOhTYkn8y2DpGNVp+NLEhBNwemS+Ak43Eb3aS/Jo0j+/w4UuKVrmQxNlJOjxo42Lkm2ALjEahVrJwC8fZ9CXTxB/6QCZ/4g+HTFtOgwCwrqkYuyUQseH/s6gL58gdkTf5nyV16EKNxD0+09rY5KuGoqzsOqM44VSiafG3DCnTPitTnRJ0UT268SgL58gekgP/BYHIHCX1LTQ30bazfVXCsqowvSownQyrcYj4SAdnx26fhHxlw8k4PLI89J5vByVQdfCdqZdPwp3WUs9TLpqKKaNh1CHG2X70KiHjceVG+Vh7JKK8AdknT8XWob2SehS4vBUmUEI/FaHFFxvYt+DHj/eWkuLueK3uwh6fb+qTjXW18ZFSS9xDbJ3V5gION2oG+QNoM9IIOK8Tgh/UB67pKuHo9JrSf7bhXgq6lrMG0N6giSHBlq+OhvauCjqt2XJ7XpqzAScJ8fMU12PQqOW+XIcLyP3sXfp+viNKFRK2t8/gZrvduMpP0nL73CjjYtsRivo8aNLOqlPAAq1ElWYnr6vTaP6u930WzmTmIv64Le6UOo0OI6XNZNh6qQROE6UnULL1QotH7qk2FZpDfzsMaKH9GiVr3Oh1ThefpsLdYSBznOvI35Mf3wWJ+4KE56qelAq0afFo2+XQGS/Tig1KrovvB3TpkOYNh46ZxugT4lFn5GANj6aoNePu8xE7mPvoo4OR58WR9rNl1K//eTY+SxOgv5AM19FoZV41KfENtMpn9lO0OMjqn8nKXXKmPPpNHsifZbeh9/mwl1uovSdNaTfMpbYi3rT9Ymb8FTWt1hn9Wlx8rxs/EjZqLP6lFiMnVPx1Z28nT5oqkJhDEPU1+D59A1019yBIi4JTf9huN56Vi6njE9GoTNgePA5Ivt3RvgDZ/W7WlvD2mo7NLHhcp2wLql0e+YWUq65CHt2MT6znYg+HdElx5L/wmeSzrg9BP1+RCBIwrhBeE021BGSb6vQqGVdixzQBV1KLAmXD6RwySpZlkF/AF1KLPrkWNzlJoydUzB2SiF6aHfSb7+ciP6d8VSY6DTvOi7et5SwbmkUv/WdpJc2l7zudHvqZoydkqUxb8UvOjlesUQP7EqPRXdg2nQIZ0Gl7N806jzQbH3Ifexd0m8Zi0qvpdOcSbhLa3GXmVAadXR88GqCHq+UdqRB97SJUbIMG3Uv4fKB+C2OhvmnaaYz5+pLGdolgEJB/3dnkTR+CJ5aK7rEKDrNnij7UufiB/wautHUxkgfD/zokmPxlJvwmR2ow3TNfKLkay5qSMWiQQQCeCrrG3S4DmO7xGa+ZaMt9pSZKFz2zVntY0Sv9s3nokqJ3+rEXS7x4re5MLRLZOhPzxM/9nz8dvdp57LKoCXoCxDRpyPOwqpWdaMtvi9I/p0uMZpOs66V/Tt3hWRv1NHhDF2/iIy7rsC8N7dV/yasYW402s7I/p2b24AmMhRBPyib59xXqPUQPDmmoEBpiCbo/G03d4Xw58H/VFCyR48ePPvsszz//PMMGzaMVauk3BGrVq1iypQpZGZm8vTTT6PVapk8eTI9e/YkMzOT8ePHt9rehAkT+Oabb1oEcV577TVuuOEGXnjhBdq1a8dnn33G0KFD6dy5Mw888ACZmZlotVrGjRvHwoULWbx4MV6vVw52AbjdbubPn8+UKVNYtmxZC9orV65k/PjxLFy4UA5qtobGHYcXXHABe/fulXd2rly5kl69epGZmcmiRYvIyMhg8uTJJCcnk5mZ2eL4+7Bhw9i+fTsA9fX11NfX06nTySSz3bt3Z9CgQdx0001kZmaSnJyM0WiksLAQgJ9++qnVQFYjhg8fLgdNc3NziYiIICUlpVmZDRs2YDQaWbhwIQsXLmT9+vVUV1fTs2dPeRdoXV0dZWXSApCTk0OPHj1OSxOkYOm4ceN48cUXMRqNpz1eXFNTw5NPPsnDDz/MW2+9JQcvc3Nzue+++3jiiSf45JNP6NixIy+88ALXX389r732miybY8eOUVJSQlJSktzX48eP061bN3788UeuuOIKMjMzee6554iLi6O0tJRt27bxzDPPkJmZiVKpZMuWLQB4PB4yMjJYsGDBWflrhMfjoWvXrmRmZtKzZ0/Wr1/f7Pf3338fq9XKvffei1J5ctq6XC7cbjfJycnnRAegpKSEL774gscff5zMzExuu+2209I6fPgwFRUVLFiwgOeff578/HyysrLIz89n69atPP/888ycOfOcApJnxslEz43Bf/kjgBC4y01s7n8vUQM6E9Y5+YxfgIQQqKPCiB83mB2Dp1G/5TBKvaZZQE8I6WVU+IPU/rC7tW4ASE6879Td1idpN+2HQqMi4bKBeGst0nOFAoUSlDo1u/7yTyq/2kpEz3bNWmr/4NUIAXUbDwLQafYk3GW1BF2elp1p7DhQ8u6PbBnyALv//gwiEKT7Uzc2dELBqbmvBScdhhY8yiJuLHPmJeHo9GVYdh4jvHs6KqNe5rM1CCFIv3UsjtxSbIcKKFnxPb1emnqywKnVFE06dAoHLctJolCqVYT3yMBXb2PnpQ8jAkFSrrkIpUFL4l+HELC7Tq8rCuk/8X+5gOOPv4tl9zHcZTV0mHFNkzIteQv6Ahy662VpJ069DUPHlOY6ewZ5tMq4AnwWBzlzVlDz/W6cBRV0eXgSSr3mJO+nyYPegjeF/AMAB29dTMDtJefRlRgyEgjv3aFZObl+UBBweTh022LUUWHo2ycCkLf4c/SpsfR+bRoqg052vM+JL1qRx5nyuTf5zWuyYN6Vy5F7lnDsiX/T84U7QKGgy7zryH3sXQIOt1RFpUSpUZE96y1yn36fXi/d3bpcTiHQ+Hvq9aMgcDIYda58BX1+Cl/5iprvd3PsiX/Td9n9KPXaVtmS5l9LGZxsvumcVTSj7SyqYv8Nz2HdI+2max1SHUNGorS7ocbcTO5KnZSn01MuHR9rQetUe3bGPFCt00r624U4T5Q2Yar1ek15a9Ncaa1eq2ay6bxprQ3pb5VRR78VM8h77mOa2pmipasJuLzUrj+Avl1iS1qnNBnesx2u4qoGu920zKnGuDlf6beOJffxd/HbnFR+uoX0W8eekdZJuZxs11NVj2VfHt4aCycyPyXt5jHsnfQszuNlqIy6Fnqp1Gmk/LI7j/0XtMyy3jfmJm5NMGek1YDKz7YQcHo4On0ZQa+fjNsvB6Dm+z0EvT76vDaN7s/cgnV/vmR7b1tM1IAuGDtL/ue52oB+K2bgyC2FoPQ8/daxOPMrsB0tonbtPqKH9Dylj2faZdJSpxQqJRF9O+IqqyXrwTcIuDxynsHE8UPIf+EzHCfKyX38XcK7t5KL7JR52eyn082VhjqaEePxfLoc4XLg/fk79Dc+KP3gtON4dhqivhbPZ2/SY/4toGzazi+Yl221HU3quMtMHLr9RSo+/xldihS4iR3ZF0dOsfzxoZFy4xpuzyluPpYN/2/ddwLLvuPYjxaRPPFiOQ+qXKaBB4VahVKjouLDjVh2HaPvW5JsylauZcuAaXgq60j86xBQgAgE5HUn/8XP0afGNXzwPRNfYMsqlvVSZdQ3FVFz+TUg/dax5L/wGQGXl+Jl38hBsM6zJ1L67roWsm0udwUKnYaOD16Nq6j61AJNaJ3Zl/JU1bN9zMMEPT6Kln9L10f/QXiPDITPT9aDb8i+FJyDH/Ar6EbL9prr4UkVECgNWjpMvaJZ0Eym07xwk+al94LEcYPYPf6x09rHZu2cZi5WfrYFR145O0bPJej1o4k0nJYvhUop+y2i8cTer+D7QoN/5/KQ+9T7zfy7xPFDcOZXsP+G56j4eBNRA7u1ykfj3Gi0nec1zI0zrc3NuqMLR/hOHtNWGmMa8k7+8XbohfC/gdN5ub8L6urqePnll6mvr8fv95OYKDmDPXr04N///jcXXXQRQ4YMIS4u7pzaS0xMpEuXLs2OeTudThwOB716STlgRo4cyUsvvdRq/SNHjrBq1So8Hg92u52MjAwGDZK2jl90kWSse/XqJbfZFIcPH252nNXpdOJyuTAYThovv9/P/v37ueWWWzAYDHTt2pVDhw4xYMAAjhw5wn333QeAUqnEaDRitzc3wE0xbNgwnnnmGSZNmsT27dsZOnToWeUzevRofvrpJ2655Ra2b9/OggULztj+Y489xs0338y2bdsYPnx4izIHDx6kuLhYDhw6nU4qKiro2bMn3333HaWlpaSnp+NwOKivryc3N7dFQOxUJCYm0qFDBwA6depETU3Ll0eACy+8EKVSSUpKCklJSZSXS8cxzjvvPMLDpa9xOTk58q7OPn36YLfbcTqd9OzZk6ysLBISEhg7dizr16+nrq6O8PBw9Ho93bp144svvsBkMjFkyBBSUlI4cuQIBQUFzJs3DwCv10tkpPRlUKlUnpP8m0KtVjNw4ECZz0OHDsm/ff7553Tp0oW77767Rb22bM8+cuQIQ4cOlfvbKJ/WaB08eJBDhw4xZ84cQArGV1ZW4nK5mDx5Mjqd9MVOo9E00+2mWLduHevWSY7W07MfIWPK5aRNHo3SqMNvdaJPi8NTUYc+LQ59SlzDF884+cuvz2RDHWkk4HBTtzWLhHGD5d/cZSbCuqTKtHTxkdQUVhE3og/u4moSrrqQyPO7IoTAV2tFlxaHLiWOqAu6o02O5eDEZ5r1tZGWQiU5UBF92hN0N+xOq6jD2DEFe5a0w1afEounsl7aMZkWhyY2AtvhAvTpCXgq61Fq1Qh/UHa2g94AAuTdj8mTRhI/diCmdfvQp8Vj4RjxfxmMoUMSA799FhCkTBolH1/UNZFJ4zNfrRWlVkPy1cOJ6NsRd2kt/oaADUB4j3QiemYQ9AeoXbcffVoc5l3HUEcaQalAeP3oU2NPyrO4muhBXeUxCuuWjrfO1myMtInR1KzZS+p1I2Q+NXGRstx0qXEE3V4UKiUZt12Oz+LAnlWEq6CSDvdeiafKLCXxP1ZCyrUXE96zHUPXL0KbEAUKBYaMeMy7jqFPjUWBAq/JJsu4cYwUaiUBlwd3uQlfrQVnoXS82pZVTETv9hg7JKGNjUAdaaTfylloYsLRRHfGb3fJtDzlJoIuL/FjzufoHS/S6ZHrAUWznEV+sx2FQkFYL6mPks46pLEvr8N+rISUvw1rprOnk0ejjD0VdUSe15E+y+4n6PKiUKlQKJXYTxSTNGEY6ggjzsJqInq3R58ax9D1z0mdUSrlFy99aiwokPUvZmgPwrqmETOkuxQMb3C0FVoVKMCRU4ojv4LoQV0pXbkGn8mGUqsmbnR/er80VZ6LmugwXMXVxI/qhz4lDsvuXLwmG3uveYaYoT2Ju6RfM76MHZIwpCcwdP0ifGa7vLsDQGXUY88uRmXUSZfONM6vMAP69Pgm8nRKx89KqmUb4C6pRZsQRdyofiT/7UI5eb7lQD7V3+0ialBXUICrrJagw4M+LY7KL7ch/AGUWk0zvgJ2F0q1uoWNCe+WjjrSSO5T79Px/gmt6u/Q9YvQpcZBMIguIbph3sehUCmxHswjalA3ogZ2RR0VRsfpE0ChQJ+RAE3012eyybSb6m/cyPMYun4RrtJa2UZ4KuqI7NtR1pXGvlZ8/jOJ44fI81KXGkvA7ZXnZfI1F6FLjmHvxGcY8OEjzfRQGx+FQqWk6+M34LM4CDZcaOWpqEOpU8u7yJvqr0KtIrxB58+Flj4tnrDOKSi1Gjrcd5UcCPVbHHI9Q7sEVMbwFnNFHW5AqdX81zrlqTLLc0OhUhLZrxMiEJRscoPs9Slx0gUOTg8KtYoL1ixAHWGk/V1XSLvymowdCildQ8rfL0KfFkf6bZeRfuMYlHqttBs+LQ4UCrSJ0QQ9XqwH82U60loUjcqoR6FSIgJB0v5xCUqNWuYrrGsaKZNGcuzRf9H3jemUfbCB1MmX4Kkyy7S0cRFYD0q0RDCIp7IeY4ckPFVmmZbw+uWLPHQJUfjNDtrdMhZ9egKqCOmCtbCukk1LmTQCpU5L9rx3UDbI+yStSKwHC1qhVd8KLT32o0U4C6vIuP2yFnydjtaZbIA+NRbL/hPEDOkp2/agy0v5x5tI/tuFGDslo0DaLVS/NUs6xnkGG+BpWCMNGQnoMxIa7IwGe1YR+rQ4UiaNxFttRmXQUfnVVpImDJPHThNpRKlWy2OnT5UuAOu77D40MRHYGtoAKR+eOtxAp4f+DsEgjtxS9GlxVHy6hdTrRqFPjSOyf2dK3v4eT2U9Vat20GfpfQS1TdpPi5MDTNKFYydPUzTOFeeJMjTXjZTHS9M5EeF2oIhJQHPhpXg+WYZ+yjw0512IIjoOvB5UvQfj+c8rYAxD1akX6kgjmrhIvDWWM/pdsu1IiGLohkVo46N+ke1oDGgYu6YiAkHZjjbKvvKLn+k861oIBlF6fBjbJ3LR7iXyhUcKlRJj5xS0sREkjB2ICAZRaNRoA0GcBZXNZGPZf4LI8zoS1iMDX50NpVqFp7KepKuHk3SVdMS6fkc2ho4p2I4UEtGvI+E929NryTSEP4D1cCFxI84jy/QG6gijtJusgZeA3U1Y5xTZL2o6XkGPvxlfmugw6rdmkXH7ZfhtLhzHSoi9qM/J+dXg3+gzEkiZNJL91y9osDGb6Tx3Evq0OKIGdCFp/BCUeq10tDkQRJsUjUKpRN8hHm1iNPasIiLP64ihXeLJ1EMKBYnjh9Ahp4TkCcPOyZcy7zqGM78SpVaNISMBVYOd9Zklm93oS6kMulb9gF9DN3z1drlO6uRLiOzXiT7L7pd8Iq0GT0UZutQ4NNFhBJwe2Vft9ODVhPdqj0KlRBsXidKgY+DHj+A4XoY+JRbz/hNoosPl4GmjLY4ddR6u4mpSrh3Rqn0EUIUb6DTjGjrceyWWA3nSXAwEUcdGoE+VeDG0k3x8hMCy9zjJfxt2Wt1AAbXr9lP93S66PHq97Pu2phvn6vvq0yW/UNVgO9Vhetm/06dI9sZbZZbszeodZNzxF/xqR0t/VAiEL3DSdgaDGJq8vzSusQAKpVraFdkESp2RoPdk7EOh0aHUhUFY7Fk+bv458Ec8Hv2/jv8prXnnnXcYN24cixcv5q677sLnk4IBEyZMYOrUqXi9Xh599FF5p9254Oqrr+brr7/+xcrj9XpZsWIFM2bMYPHixYwZM+a0R4cBFKd8VRBC8Oyzz5KZmUlmZibLly9vEbQ5cOAATqeTWbNmMW3aNHJycs6YJ/NMiI2NJSIigqKiotMGDU/FkCFDOHDgAHv37qVjx45ERESctmx8fDwJCQlkZWWxc+dOLrzwwhZlhBDcdtttMs9Lly6lX79+xMbGYrfbOXDgAD179qRHjx5s374dvV5/2kBWIzSak18/lUrlaXNDnir/RjQGzRr71xp69uxJTk4O2dnZ9O7dm4iICHbs2CHvcrzooouYM2cOWq2WZ599liNHjiCEYOTIkTKvr7zyCpMmTZL73HQ347lApVLJPJzKZ+fOncnPz281KG00GtHr9ed0yUwjhBCnlVdrtCZMmCDzuWTJEkaPlhKyN73sqbi4+LT5MS+99FKee+45nnvuOeq3ZuE12dgxZi71W45Qs2YvKRNHULNmDxlTxuG3OTFkJOC3OfFWm9HESYGluq1ZJP99OHEj+mLsmEzND1I6gLIPf0Kl16JLjiF6SHdURh0VX2zFXWYickBXKj/6iez7X0N4fZh3ZJF2x18ASL9rPM7cUtzF1S36W7c1i6QrhxA7oq90/C4YlG6FXLefhEvPp3rNXqIGdpH72MhD8tXDsezLk59b9+ch/AHCOqdi6JRM6qQRKNUqKr/cRtwl/Wh/3984dPMiar7dSfLEEQBkTVuC7UAeGzMmU716B54KE1Wfbkap1xJoaBdollvSkV+B9XABO8Y8LH35VEu6FzWwC+7SWkpW/kjxG99S8/1uUhro2LOKUSglJyp10khZnjVr9hBwuPGabGTPeRuf1UHN97tJvWE0dVsOS2NkdxE7sg8+i0Pm09gpGcv+EyRNGEbyhGFoYsIpWbEGR14FRa+vRhVuoN3df8VTWY8IBPCZ7Zg2HESXEIWrpIad4x7BW2vFllVE+3uvBKDDvVcS9Pnx1dmkIGhD36MGdiHg8qJPjpGCswoFlr1SmoSAQ8prZ88uYf+NzyN8AfZc/aR0VEZA0fJvGmhZqPjwJ9RRRoQQpN56GTTc8OvMO/nSAxD0+gi6vbLOmjYflnW23dS/4ne6m+ns6eTRVMYKrZoj9ywhe87beGstJF05BOvBfGmnQlBgyIgnZlgvji/4iB1jHmbHmIexHshHnxYvy8Znssn6p44Mo/Kr7WTPeZuAwyMFT4w6OjwwAZ/Jht/uQmXQYWwI4EcN7IrfKt08vXfSfMw7cyQ9/scolHotkf064bc5iejTQeKrxkL8ZQMQXn8zvjxV9Ryf/wE7xsyl6qttknMNpE6+hKDPjz2rGOv+PHQJUajCDSg0KoI+P/Xbs5vZAG1iNObt2bINiOjdHr/NSeGrX3Hw9sUoFEo8NRY5j1OHe6/CZ7JR/fV2/A4XKRNHYOyUgsqol27tLaxqNl7qKGMzG5P0twtRR4ax//qFWHbknFZ/dzRcjIBKSfzY84ka2BURCOC3uTBtPISxU7J8CZG3xnKK/l7VRH/3yHMvamBXAi4v1gMn2DFmLkq1Sv4I4sgrR2nQ4q02kzh+iKxT+vT4hhcsBTvHPQIoqF2/n5SJI3BXmEiZNBJHbhm6hOgWeiiCQQqXrsJba214aT9JC6USX51N0ocm9QgEQXDOtHZdNg9PtZnanw5Qu34/3moztev2NbPvupRYAo6Wc0WXEIW3xvJf61TQK/mLqZNGUrJiDdaD+eRnfooq3EDKxBHy2AWcboIuD71emopp4yG29L+HHWPmYj2QT/t7r8TYMVnWr+iB3bDnlpIycQSlK9eSPedt/GYH7jITKRNH0Oulu3GVVOMqqaHqq23Nxthvc1K35QiJV0ofKFVGHZ4ai8xX8oTheCrr6fL4ZII+6bij80Q5xk7J1K7fz85xj+C3ubBlFZM6cQSpk0ZgyypC+IOYNh6S7WHcJf3w25yYthwh6vwu0hE/4Pj8D6jfehTznuMkTxhO3CX96PLI9QTdXmz782T9aE6riJSJI0idNLKBVoC6jYdkvhpp1W05Qvptl2HslILwB1vwdTpa+nYJLWyAZU+urCcBpxulQYPf5sTYJQW/w0Xhq1+R/9IX2I4UYdmfR4dpVxE7og+R/Tqd0QbEDJH8t14v3Y1l/wm29L+Ho/cvlfXBZ7ZLwROzXbpUIhCU+5c8YRj1O3NIunJIg06NwF1Rx+F7XuPI/a+jDjeSOnEEUQO7IIJB/HYXW4fPwNJw6UTKxBHEXtwHT1U9CqUST0U9HR6YQM0Pe4i9uI9047fDTeKVQ4ka2BWlXkvVqh3y+pB4xQXN9Mhbbabik82oIwzYsovZdeVjUkqSbWvRDB1D0GxCM3I8wdI83O8uJliSh3//z3i+egf/oZ0Ejh0ChQK/3U3A4T6r39U4XvU7silcuvoX247wHhkoNCqSrrqQsvfWSReCzP9Aln3GHX8h6PHhM9vZOXoOnmoze655muK3v8dvcVC3NYuwLmls6nUnQa+Pgle+wlNuwltjRhsbgb5dAlGDu0m6+PMRjB2ScJfUEN6nAyIYxFttJm/+B/jqrBQt+ZqAw0X8pedjO1ok34q+c+QsdoyZi9/qRKGRjqXaj5ehUCnxVpvJmDIOlAqcRVWyX9R0vIrf/I69k+aTM/dtia9/jCLhikEE3F7Zv2k6v5r6N57Kero8dgM+k43w7um4S2tJmTiCPX97suGCMwd1mw5R8MqXqI16yj/ZhKuwStbf2OG9OXBzprTT90hhg2wsVH697Zx9KU1cBFGDJD8gYHfjt0oXkdXvyJLmosOFNj7qtH7Ar6EbVQ35GmvW7EGXGI31YD6Fr3yFt9ZC4uUDse7PI7yH9FE96PGSPGEY1Wv2cmLhx6xLu4Gq1TspWbkW4fVTu+EglgOS/1311XaiL+gu+4uNNsvYKZmoAV1RRxlb2Ed5jfH42Db8IemCue93y3Ox0Wf2VptJv2Ws7M8FnG6CPn8L3dgxZi62o0UIXwBtbIS8/pxNN87F9w3YXOy+8gnMO7Jlv01l0BFxXkfpQrl6OwghfXQJ00Mg2Ko/WvP97ha202e2N1ubG9dYpS7slACkQcob2eQkasBSgb++BH99CUG3lRBC+MUQvxNuvPHGFs9mz54t8vLyhBBCLF26VDzxxBNCCCEqKirkMosWLRI7d+4UeXl54vHHH2+17aqqKjFjxgz534sXLxZTp04VP/30kxBCiFmzZomsrCwhhBAff/yxWLlypRBCiIULF4rDhw8LIYSw2+3ijjvuEB6PR7hcLjFjxgzx8ccfCyGEeOKJJ8Ty5cuFEEJkZ2fLtH766Sfx9ttvCyGEePnll8XXX38t96GgoKBFP1966SWxZcsW+d8ul0tMmTJFuN1u8dJLL4lvvvlGCCFEIBAQDodDWK1Wcc8995yWz++//1688sor4qGHHpKfNe3TihUrxIYNG5r1YcWKFeKuu+4S+/bta1WWTfHDDz+IWbNmyeNyah9+/PFHsWjRIuHz+YQQQpSVlQmXyyWEEOK1114TU6dOFRUVFSI3N1dMnTpVlvupuPfee4XFYmnB39dffy2PQVO89tprYsGCBSIQCIiKigpx9913C4/H04z3Rl4//fRTIYQQR44cEbNnz5Z/e+CBB8TcuXOFEEJ8+eWXYurUqWLXrl1CCCEqKytFMBgUQgixcuVK8c0334iSkhJx//33C7PZLIQQwmazierqaiFE67rdtK/bt28XQkh6dOLEiRZ1tm/fLl577bVm5bdt2yYeeeQR4XQ6W7T5ww8/iGeffVY4HA4hhBAOh0P8+OOPLWg0yrW4uFg88MADwmq1yn0/Ha0DBw6IefPmyeNoMpmE2WwWeXl5YubMmcLj8Qin0ynuv/9+kZ+ff1q+G7Fl8H3CvO+4cORXiMqvt4sf0yeL4hU/CEdBhfCYrMJVViOsWUVix9iHRc2P+8Tua54WlkP5wpZbKvxOt/DUWUXF19vF2vQbxP5bXhCusloR9PtFMBgUwUBAFL2zRqxJvE4cnfWWqF27RzhyS4U9u0jYj5cJZ2Gl8JisIuDzi4DXJxzHy4S33ib8DrcIBgLCXWESRx58Q2wefL8w7zsufFansBzIE/tuel7YT5QLR0GlqN+TKxwFlcJVbhJ5L38p1iReJ9YkXidK3v1RBP0BYcspFjvGPizWJk4SaxMniX03LRJ+h0sEg0ER8PlF6X/Wi7WJk4Snxiy8dTZhPVwgrIcLhC27WDgLKoQtq0jsGjtXrE+cKPKf/0R4ai0i6JP4c1fXi6wHXxdrEq8TrnKTsOWWCuvRQlGz6aCwHCoQjvwKUfH1dlH8r7XCUVApbMdKhbu6XvisDuE124Xf5RFln20WjoIK4bM6RMDnE8FgUPidbmHNKhKb+t4t1iZOEmWfbBJ+t0cEPF5Ru+mQ+DF9sqj4cqsIuL2y7NzV9fIYbep7t9h3/QLhKKwUfrdHeOqs8tjuGv+YsBzIk+Tub5B7foXYMfZh4SyqEj6rU5ZN4fJvxebB9wt3db3EcyAgAh6JVs2GA8JZXC2cxdUi4PFJ9fwBEfD5Rf2uHGE5cEJYjxaKqu92iZL31wtHQYWwZhWJ7EdWCvuJMhHw+kXFl1uF/USZ8NSaRfX3u8T6xImiZMUPwm93iWAgKPxur7BlF4ldl84RNT/uFdXf7TqpW8GgCPoDombDflH22WaJH49XBDw+4aqoa6azZ5LH/lsyT+qs3y98NqdUb/1+EfD4RMDjFX6PT7gr60Tugg9F9Y/7xMa+U8X+W14Q7so6uS8Bn1/suOKfYk3idcJZVC2C/oAkL69PZM19W7ir60XA5xdBf0DY88qFLbtYHF/wYYMMq4Q1q0jsv2mRMO87LlylNcJrtgtrVqHw1FmFt84mz0VXRZ1wllQLn90lilZ8f3a+AgFZVofvXSLWJk4SzqIqqS8BabxKP9gg24D6XTnN5BHw+oSrrEY4S6ob9NQpHPnS+m/LLRUBrzQefodL7LjiUfFj2vWi/NPNIuD1iYDbKxyFlTJfjvwK4SqtkeTWoCs+u0u4ympEwOMV7ippbtiyi0XNj/vOPl4BScaO/Apx7Kn3hC27WDgKK0XQHxDu6npxfMGHYsvg+86iv1Ut9NddWXfSRnh9wrz/uHAUVAivxSH8DrewHSsR1Wv2iOzH3hV+l0cEvD5hyyqSbWfA65Pa8vqE3+URlat3yHqY+/T7wu/2NOOr+F9rhbuqvqHeST2s35kjNvW9W5qXNpesa/a88nOi1agbAZ9f+B1uWYbV6/ZJ4x8MNtf5H/cJZ2mNJIsGvfGa7b+aTgXcXuGurhfOkhrhtdil+er1CZ/FIXxOtxBCCJ/dJWzZxcJ6uEAcmf66NHaBgDRv8stF9Zo9YtN5d7c6b3x2aU30uzzCfrxMWA8XiOo1e6Qxyy0VO8Y+LK93PptTHjtXWa048uAyYc0qknlwltQI895csf3SucK8/4RwFFQIR0GFyH99lTDvOy68Frtcv1GnnCU1wu9wC2eZSTgKKoTtWKnwO9zCZ3MKn9UpbDnFouyTTeLH9MnCmlUkj6ezuFpYDxeIkn+tbUar4Jxo1Taj5Xd5WuXrXGk58iukMtlFwmOyCr/DJbz1NuEqq5HW7GLJ9pgP5glbdrFkAxrsmtfiOKsNcJXVCiGEsGYVymtt9Zo9kj54fcLv9gr7iXJh3psrsh95R/jsLuEsrhK5Cz6U/QB3ZZ3wO92yPtVsOCCKVvwgvBaHrJc+p1u4ymrF/lszhddiF556m/A7XMLRYHtdZbXCW2+TfIpDeWL7pXNbXWfXJk4SFV/83MwenFj8mexPnFj0sbROeH3Cl7VXWO++XPiOHRRBh00EPW7hrywR/vxsYX92mgjU1Qj3xtXCX1Yo/OVFDXNdsmGuslph2nL4tH7X6dawttqOtYmTROXqHcJTZ5VtqbOoSvaV9l2/QPjsLuE120XNun3N/MS67dnCnlcuAl6/yHvpC1G84gfhszpFwOsT9uNlwnIwX9Ss2yd8NqcIeP0i4JN08eiDy8T+6xcIR165NP8axtBZWClMmw9L8/5ooXBXm0XFV1uFo6BCuMpNkj67vcJbbxeWg3ln9Iu2jZolLIfyhcdklWTr98v+TVO+nMVVzdYHSYf9wp5XLs/7U22Mq9wkPCaLvIY1zjHTlsOyPWvqSx286+UW+numtchdYxZ+l0c4CquE3+EW7so6UbvxoLAcONFiLp6LH/Df6Mb+WzKFz37ST67ffUx+L2ic78GANOdN27LExr5TxZrE6+Q5GvQHhN/hEtbsYrF97DzhLKoWfpdHnkMHpiyWdcpbZ2vVPjauaY1rzNrEScJdYRJ+p7uhHb9wlZtkm+WzOaW1+YfdomLV9ha6sWv8Y0II0aAbfhEMBIWroq5V3TiX8TrV9w36JPlaj7b02yT/v0S2N9mPvNOqf9NoOz11Vtl2NvZP9s8b1li/s154a/LkPwGXVTx4/z1i2IVDRK+ePcXFwy8UH77zuvy731F31vfBPzrUmtT/+T9/NCiE+H32n1533XXExJw8ojB+/HiSkpJ49913iY2NpWvXruTl5fHkk0/yzjvvcPToUZRKJWlpaUybNg2FQsGCBQuw2WyMHDmyWV7J6upqFi1axOLFiwHpYpu5c+dyzz33MGrUKAoLC3nrrbfweDwkJiZy7733Eh4ezo4dO/jwww/lHXFffPEFW7duJTExkbi4OOLj45k0aRJPPvkk3bp1IysrC5fLxT333EOXLl3YuHEjeXl5TJkyBavVyooVKygrKyMQCNCzZ0/uuusuuY8ej4epU6eydOlS+YISgBdeeIFhw4bRq1cv3nzzTaqqqlAqldx5551069aNV155heLiYvr378/ll1/ejE+z2czUqVO55pprmDhxIkCzPuXk5LB8+XI0Gg0zZswgOTmZ3NxcFi9ezLJly866u89qtXL33Xdz2223cdlll7WQdTAY5KOPPpJzb0ZGRjJ79myMRiMbNmzg448/Zvny5fj9fm677Tbuu+8+hgwZ0oLOtGnTWLhwIW63uxl/q1atwu12yzsSG7F06VLCwsLIz8/HYrFw8803M3DgwGa8A9jtdl5//XWqq6vR6XTcddddtG8v5XJZsmQJwWCQ6dOnc+zYMR5//HHefvttIiIi+PLLL9myZQsqlYro6GimT59OeHg427Zt48svv0QIgUqlYsqUKXTr1o2bbrqJ9957r1UZLl26lIEDBzJ06FCefPJJbrrpJjp37tyszo4dO9i7dy/Tpk1rVn7Dhg1s2bKFefPmodWezIMihGDVqlVs2LABtVqNSqVi/PjxjBgxohmNRrlGRkayceNGVq9ejVKppEOHDmektW7dOjnHpV6v5/777yc5OZkvvviCTZs2kZCQQGxsLOnp6Vx11VVn1KEfk6474++tQZwxEd3poeWX37juRXX2Qq1A0YYcKqo25l3xt2GDe1v691ujLePcVr7aIvtAG/WwLWirzv8RxjmEEEI4N/yWNjGEk/gj2N+hV1vOXugU7Pgy6v+gJ78/2nrkr2WG5D8H/gj62xaE+GqO35KvUUcX/uI6mvhOZy/0B4Zam3b2Qr8z/N5zP1n8v4DfLSgZwv8GVq1ahdPp5B//+Mfv3ZUQ/j9AKCh5EqGgZHOEgpIn8UdwUkMIIYT/W4SCkr8P/gj2NxSUPIlQULI5/gj62xaE+GqOUFDy90UoKPnr438qp2QIvy0yMzPZvHkzV1xxxe/dlRBCCCGEEEIIIYQQQgghhBBCCCGEEP5/wu95djyE/z08//zzYtasWc3+7N+///fuVgh/cjTmwPwt6v1ZabW1XohWiFaI1p+DVlvrhWiFaIVo/TlotbVeiFaIVojW/169PyutEEJoDaGdkiE0w+zZs+Wblhv/9O/f//fuVgh/cqxbt+43q/dnpdXWeiFaIVohWn8OWm2tF6IVohWi9eeg1dZ6IVohWiFa/3v1/qy0QgihNYSCkiGEEEIIIYQQQgghhBBCCCGEEEIIIYQQwm+KUFAyhBBCCCGEEEIIIYQQQgghhBBCCCGEEEL4TREKSoYQQgi/Oy699NLfrN6flVZb64VohWiFaP05aLW1XohWiFaI1p+DVlvrhWiFaIVo/e/V+7PSCiGE1qAQQvx2d8qHEEIIIYQQQgghhBBCCCGEEEIIIYQQQgj/3yO0UzKEEEIIIYQQQgghhBBCCCGEEEIIIYQQQvhNEQpKhhBCCCGEEEIIIYQQQgghhBBCCCGEEEIIvylCQckQQgjhTw23200wGASgvLycPXv24Pf7/09ovf/+++f07I+I6urqc3r2a6DpmAEEg0E8Hs9Z6+3fv7/Fs7Vr1/6qffs94PP5zunZr4H/Zr643e7/kz79EVFTU8OhQ4cA8Hq9uFyu37lHvw7aypfX66W8vPz/smshhPCr47e0vX9WBINBvvnmm19cLycn55yehRDC/zX+rOt5CCH8L0H9e3cghBBC+P8H+fn5Z/y9U6dOvzrNJ554gqeffhqHw8EzzzxDp06d2LZtGw888MBZ6+bk5FBRUcEll1yC1WrF7XaTmJh42vKHDx9u8ezAgQPceOONZ6Tz+OOP07NnT3r27En37t0xGAxnZ6wBwWAQs9ncLIgXHx9/xvL79u2jurq6WZ3x48efkc7ixYtZtGjRWZ+diurqar7//ntqamoIBALy87lz5562zjPPPMNjjz2GXq8HJCdw/vz5zJ8//4y0Pv/8czQaDX369AHgq6++Iisri8suu+y0dcxmMx9++CH19fU88sgjlJaWkpuby+jRo89Ia8mSJdx///1nfQawc+fOM7Y1ZMiQM/7+z3/+s4WcW3vWFOXl5axatYra2tpmcn/iiSfOSKst8+XYsWO88cYbuN1uli1bRmFhIevWreOOO+44I63y8nLefvttLBYLixcvpqioiD179nDNNdectk5OTg4dOnRAr9ezefNmCgoKuOKKK0hISDgjLQC73U5lZSVer1d+1qtXrzP2ry0yXLduHevXr8dut7NkyRJMJhNvvfUWjz/++GnrtGYbjUYjCQkJqFSq09abOXMmCoWiRb1OnTpxzTXXEBERcdq6v9S+tYUvgD179vDee+/h9/tZunQphYWFfPzxx63agJtvvlnmpzHluUKhQAiBQqHg3XffbZVGW+ZYU1qt4XS02loPwOFwsGnTphb28Pbbb2+1fFv4eu65587YvzPZXmjbvGzrXPH5fOzcubPFenTttdeesd4v1V2A7du3079/fwwGA59//jkFBQX8/e9/P6Pf0RbbC79Mhu+8884Z2zqdbrS1XiOWLFki+x1paWlnLNsIj8fD6tWrqa2tZerUqVRUVFBeXs7AgQNPW0epVLJnz56z+hinYuXKlS3k3NqzRrRlrpwtWHq6Prdmd5vihRde+FXqNMUv8d3a6mv/NzrVVl/KarWybt26Fjbx3nvvbVH213iHOHbsWAtaI0eOPG35tq57bfFVnn766RbttvbsVPxS2bdF79s6V0II4VwRCkqGEEIIvxnee++9M/5+uheY/9aZ0+l0bNiwgXHjxvG3v/2NOXPmnLWvn376KXl5efKLj9/vZ8mSJTzzzDMtyq5du5Y1a9ZQXV3NrFmz5Ocul4vu3buflda0adPIyclhx44dvPfee2g0Gnr06MGtt956xnrff//9/2Pvu6OiOPvv7650ULCABUVELBQVRaKCRjFolMTYNVGxJDG2mFhilxgL0hR7I1hi1LzGQmLBSFADAiIhiEQQkCYCUlZApC7Lzu+PPTPvLkzfxO/3d757z3nPG5d9dmZnZ55yn/u5F5cvX4a5uTl1fSQSCev1CAwMhL6+PmxsbFivKYmioiK8ePECdXV1GpP++vp6XoqR4OBgeHp6wtXVFVIpP3G+XC6nCEkAMDIy4qWUXL9+PQIDAzFv3jykpKSgqKiI87c+evQoxowZg/DwcABA165dsW/fPs6JdGFhoca/lUol44Q5JCQEtra26NmzJ+3fmUjJqqoqVFRUQC6XIy8vjyJp6uvrOa/Hvn37MG7cOHh5efG+7iSEPi8//PADtmzZgqCgIACAra0tnj59ynmcEydOwMfHB6GhoQCAnj174uDBg6zkR1hYGIKDg5Gfn49r165h7NixOHz4MLZv3856rDt37iAiIgIVFRWwtbVFVlYW+vbty0qaiL2Gt2/fhr+/PzZv3gxAdU+9fv2atc3JkyeRm5uLnj17giAIvHjxAj179sSbN2+wePFiDBo0iLbd4MGDIZVKMXLkSABAXFwcAMDY2BhHjhzBxo0badsJ6d+0+V7ksfz9/fHdd98BUN0f5eXltO89e/Ys5+fR4a+//gIAvH79GllZWXBycgIApKWlwcnJifYZI4918eJFWFhY4N133wVBEIiNjWVVwohtBwD+/v7o06cP7/5XzPf66KOPAKhImqqqKowaNQqA6t7gQ96LeS7FPitBQUEUia6vr8+rjZh7F1BtWo0YMQIZGRl4/PgxJk2ahLCwMOzevbvVe7XpewFh15AkUjIzM1FYWAh3d3cAQEJCAnr16sV4DLHtSHh6eiIjIwOnTp1CWVkZevbsCUdHR3h7ezO2OXr0KOzs7PDs2TMAQMeOHRESEsJKSgJAv379cPLkSbi7u8PQ0LDVd1BHVlYWMjMzUV1drUGE1NXVaZBxLSHmWRGreCP71du3bwMA3n33XQDA/fv3Nb6ftm3UIWTuRs615XK5xrhSUFAAe3t7xmdFm3tK7FwqKCgI/fv3x4ABAzj7DrHfi8ShQ4dQWloKW1tbjWOxkZJixz0hcxW5XA65XI43b96gpqaGer2urg6VlZWcxxJ67cn7vri4GDk5ORg6dCgA1TPk4ODwj7XRQQch0JGSOuigw1sDl2qCCdpM5giCQFZWFmJjY7F06VIA0NghZUJiYiKCgoIoVUmHDh0YJ7AjR46Ei4sLLly4gLlz51KvGxsbw8zMjPNYnTt3hoGBAfT09KCnp4e0tDQUFRVxtouIiMD+/ftZ1VAt8erVK04SVx3FxcVITk5GbW0tNekHVEThkiVLONvr6+uzLnLoYGRkhNzcXGqCnJubCwMDA8527dq1w/r16ymFHxeZDQBv3ryBu7s7fvnlFwBAmzZtWCfG4eHhCA8Ph1wux4IFCwCo7jE9PT14eXnRtlm7di3i4+NRUFCAoUOHYuTIkejSpQvn90lJSUF0dDRevXqlQdYYGRnhk08+YW0rlUpZFaJMEPu8tFTn8iEm5HI57O3tBbVr06YNJBIJkpKS4O3tjbFjxyI6OprzWBEREfD398eWLVuwbds2FBUV4eeff2ZtI/Ya6uvrQ0/vv9Or5uZmzvvQ0tISS5cuRY8ePQCoSO9r165h+vTp2LNnDyMpmZmZqbEQs7Gxga+vL3bu3Im1a9cyHk9I/6bN9wJUv5mJiQnn+1pCiBqOVNUEBAQgJCQE7du3BwBUVlbi5MmTrMd5/PixBjE1fvx4bN68GZMnT/7H2zU1NVH9Bh+I+V6k+vfixYsaC+ChQ4fyGoPFPJdin5WKigps2bJFUBsx9y55jgCQnJyM8ePHw83NDZcuXaJ9rzZ9LyDsGo4ZMwYAEB0djW3btlHP2Lhx4+Dn58d4DLHtSDg7O8PR0RHZ2dlIS0vD77//jsLCQtbxurS0FKtXr6Y2P/iMy4CKaATQqs+lux8VCgUaGhrQ3Nys8buamJhgzZo1jMcQ86zMnDmT1/m3BEnut+x/586dC19fX1qlr5g26hAydyOv6/79+7FkyRLY2NgAAAoKCnD9+nXGdtrcU0LnUiQaGxs5q4lIiP1eJHJzcxESEsJr3CKhzbjHd64SFRWFmzdvorKyEhs3bqQ2QUxMTPD+++9zHkvotSfv+127diEwMJCqzpo5cyZCQkL+sTY66CAEOlJSBx10eGt48uQJnJ2dGctsmBRj2kzmFi5ciPDwcLi5uaFHjx4oLS2ldtDZoKenB4lEQk0+uPzyrKysaMtVa2pqOInJlStXom3bthg5ciTGjh2LTz/9lNdkrlOnToIX+y4uLnj8+DEjydESbm5ucHV1xS+//IJp06YJOhYAeHt749KlSxg0aJDGxI6tzGbBggXYt2+fxqJi9erVjO9vWU6pUChQWlqKhIQE1pJPQKUKfPPmDdU+KyuL9ZpOnToVU6dOxYULFzBnzhzG96njnXfewTvvvIOGhgYkJSXh7NmzePPmDT755BPW8uExY8ZgzJgxSEhIwPDhw3kdi9xld3V1xe3bt/HOO+9oKJC47kUxz0vHjh2RmZkJiUQChUKBiIgIXuWAbdu2RUlJCXXtExISqN+cCUZGRggPD0dMTAx27NgBpVLJy/PSwMCAWkA3NTXB2tqa0+NQ7DV0dHTE1atXIZfLkZqaitu3b3MqiYqKiihCEgC6d++OvLw8dO7cmbVdQ0MDnj17hj59+gAAsrOzqb6KrexbaP8m9nsBQI8ePRAbGwulUomXL1/i1q1b6Nu3L2sbsWq48vJyjXvI3NwcL1++ZG0jlUpx//59eHh4AFApCvn0v2LajRo1ClFRUXB1dRV0T4n5XtXV1SgtLaXuobKyMlRXV7O2AcQ9l2Kflb59+6KgoIAiF/hAzL0LqMjL0NBQ/P3335g8eTKampqoxX9LiOl71SHmGlZUVKChoYG6Zg0NDaioqOA8lth2O3bsQGNjI/r06QMHBwf4+/vD3NyctY2enh7kcjn1vUpKSjTGdSYI2ZB2dHSEo6MjxowZw0vZ2xJinhW5XI67d++isLBQw96DroRYHQ0NDcjIyED//v0BqOaoXPejmDaA8LkboBpX1J8tGxsb5Ofnc7YTc08JnUuRcHV1RXJyMoYMGcL5XhJiv1ePHj1QVVXF+SyqQ+y4R85V7t+/j+3bt7POVby9veHt7Y1bt25h4sSJvM+NhNhrL5PJNJ5fPT09xioGbdrooAMfSAimEVkHHXTQ4R/Gzz//jFmzZuHo0aO0f+eaAK5btw6fffaZxmSOLJFgwoMHDzBixAjO11ri2rVrKCkpQWpqKqZMmYJ79+7Bw8ODVkUQEBCAjRs3YsWKFZT/GQmJRILDhw+zHisiIgIZGRl49eoVunXrBkdHRzg4OHCq6Y4dO4bi4mIMGTJEYyHI5u2SmJiIQ4cOQalUQk9Pj9OrjcT27dtFKV0vXLiAmJgYdO7cWWPBzvVZCoWCIo26devGa+EjBrm5uTh9+jS1MK6ursaaNWsYS63VIdSjUKlUIiUlBXFxcXjx4gXmzJkDFxcXXueZnJyMFy9eaJTM05HxdPcgCT73ohhUV1fjzJkz+Pvvv0EQBAYOHIhFixZxKnhLS0sRGhqKzMxMmJqawsrKCitXrmT1hquqqkJsbCx69+4NBwcHyGQypKWlsZZfASobgeXLl+PmzZtIS0uDqakpmpubsWnTJsY2K1asaPUan2uoVCpx9+5dpKamgiAIDBo0iFFFS2Lfvn0wMzOjCK74+HhUV1dj5cqV+Pbbb+Hv70/bLjs7G8eOHaMWtcbGxli6dCm6d++O5ORkqvyuJej6t5EjR7IuiOi+13vvvcepGmlsbMTVq1c12k2fPp1VZbVu3TpKDUfaAnzzzTecSqGTJ0+ipKRE4zp26dKF1QutrKwMZ86cQWZmJgBVqenChQs5PQrFtPvtt9/wn//8B6amptRrfO4pMd8rJSUFJ06coEjJ8vJyLF68mLPPoXsuv/rqK1aCSOyzsnr1apSUlMDKygr6+vrUeMT2OwsZm9XR2NiIlJQU2NjYoGvXrqisrERBQQErySPW81JM33bv3j1cunSJ2gRKT0/HzJkzKfXaP93uzJkzyMvLg56eHvr16wdHR0f07duX9blMTU3FlStXUFhYiEGDBiEzMxPLly/n3LgS4zdYXFyM69evt/L/45o7iHlWQkJC0K1bN8TFxWH69OmIjY2FtbU1Fi1axHqs3NxcHDt2DHV1dQBUyrZly5axbrqKaQOIm7vt378fRkZGGDVqFCQSCWJiYtDQ0IBVq1axHkvMPUU3l1q9ejVsbW1ZjzV//nw0NjZCT0+P2kj7t77X9u3bkZ+fD3t7e405JZvPrpjxHBA/VxHqeQmIn8devXoVDx48gJubGyQSCRITEzFixAhWAYKYNjrowAc6UlIHHXT4/wZiJnMbNmxoZYxO9xodUlNT8fjxYxAEARcXFwwcOFC7L8CBhoYG3Lt3D9evX8erV69w8eJF1vczlZ6xlSR9+eWXWLduHW9PMxI//fQT6urqeHlCqWPVqlXYs2cPL1JRrJJWHUlJSUhPTwcAODk58drRbm5uRnFxMQiC4E2ACvEofPLkCeLi4pCdnY0BAwbAw8MDvXv35jwGidDQUMjlcqSlpWHs2LFISEiAvb09li1bxvszuKBtOIY2aGhoAEEQvAOeysvL8fLlSwwcOBCNjY1QKpWCwqHS09NRV1cHFxcXxt9aqVQiISGBkdRjQ0RERCuChO41dcjlcty+fRsZGRkgCAL9+/fH+++/D319/VYeq3Soq6sDQRAaZBcX3nb/JgSbNm2Cv78/1Vc3NDRg69atvMoXHz58SHmaOjo64p133vm3T5c3Vq5cCT8/P7Rr105w28TERKpv4/u9mpqaKCsQa2trXr6NZWVlsLKy0nguydf+aTApbLgUckLuXXWPNjqwqTn9/Pwoz0v1TbVJkyaxfiYJoX1bVVUV5dfYp08fWFhY/KvtyHMk5x1VVVW4cOFCq/eQyr6mpiZKnU0QBPr06cPrXt69ezfleRccHIzm5masX78ee/fuZWyzbt06jBs3rtW15xNmIvRZWb9+PYKCgqiND4VCAT8/P94bsepzUr4Q2kbM3E0ulyMyMpLqDx0cHDB+/HheZfdC76mmpiZIpVKNuRRBELy9YoVA7Pci74mWYNtMFjOeiwWT5yVXaBUgbh4LqNZVZKq9g4MDLz9aMW100IELuvJtHXTQ4X8EfJVf6rCzs0NwcDCvydyjR4/w6NEjVFRUaCQK1tfX8yrNO3fuHObNm6ex2CFfYwJd2t4HH3zAmoYNqIITMjIy0NDQgL59+2LWrFm8jKNJ8rG+vh4SiYSTuABUBtg9evQQREgCwjyh1NGzZ0/U1tZyloUBqgmjs7OzhnelOrhIyfPnzyMnJ4cK/SAVqOo+nySYiE+yzIvrWEI8Cnfu3AkbGxv0798fCoUC0dHRGt5CXBPOrKws7NmzB9988w1mzpyJSZMmcZIzv/32G0aNGkWRVDU1NYiLi2P0J9ImHOPcuXOYNm0aDAwMsHv3bjx//hwLFiygvF+ZcOHCBUyePFnjHG/cuIGPP/6YsU3LJMyKigrWJMy6ujqYmJhoEBNk2Zd6eVpLSKVS3L59WxQpGR0d3WrB8scff7AuYgwMDDBp0iRasoPtua6rq8OlS5c0SLgZM2bwWugOHDhQEBGZkZGBS5cuUQnLpFKHSw2Xk5OD8PDwVuoPtnt4xIgRCA0NRW1tLaKionDv3j289957vM5z2LBhvDYwSIhJmxbbrnv37rxCLejQq1cvGBkZUWR8fX09K9nV2NiIGzduoLy8nHdSMgDs3bsXgYGBGvcd+RoTFAqFBkng5OQELy8vzoWxpaUl8vPzqQVu//79OZVVQsfmDRs2iFaPC/W81CahliAIpKamoqysDDNmzIBMJkN2dnYrb8p/qt1vv/2Gp0+fIjc3F5aWlvD09GScd5Cp12TyuJBSW0Cc36BYn1JA+LNCKvRMTU1RUFAACwsLXiWpYhSgYlOqxczdDAwMMH78eAwZMgTdunXj3U7MPUXeG+o2JHwFAEI3k8V+L0dHR1RVVSEnJwcAYG9vzzk3FTqet7QTIsFH2SrU81LbeSygIniNjY0p72Y+G1Bi2uigAxd0pKQOOujw1sGk/OKCkMlc+/btYWdnh6SkJI2ddWNjY15BA3///Xer11JSUlhJSbq0vUOHDnEmA/fp0wcfffSRIHUDoDL3Pnz4MEW4tG3bFl9++aXGpLAlLCwssH37dri4uPAu+QbEhxS9fv0aq1at4lUuQxJEY8eOpUr0heDRo0cICgqiFjtjxozB+vXraUlJJuKTBNdkTohHobaKRvI4hoaGqKioQNu2bVFWVsba5s6dO5gwYQL1bzMzM9y5c4eRlNQmHOPx48eYN28eEhMT0aFDB6xZswbbt2/nJCVTUlI0fDnNzMzw6NEjVlJSaBLmwYMHsXHjRlpigouQGDBgAK5duwZ3d3cNgoaJyIyNjUVsbCzKyso0FmINDQ2cpewtCT8SXITf0aNHYWNjQ3muxsTE4OjRo/jmm29o36/Ngun48eNYsGBBK+USFw4ePAgfHx9BCp+PPvoIqampMDY2RnFxMWbPns2LQM3KysLp06dRWFgIhUIBpVIJIyMj1u8lJm1abDupVIr169fDyclJoz/k2pgQSsYDwpOSi4qK8OLFC9TV1Wksduvr6zU2D+kQFhYGhUJB9S8xMTEICwujwrKYEBERgTt37lBKtkOHDsHLy4vVRkDo2HzkyBHWc2CDUM9LsWnOgOoaSiQSpKWlYcaMGTAyMsLJkycZrRu0bSeXy/Hhhx/Czs6O1X8WUPnGHT16tNUmLwmu+1eM551Yn1Ixz4qXlxdqamowe/ZsBAUFoaGhAbNmzWI9DiAucVpsSrWYuVtSUhJ+/PFHKBQKHDlyBPn5+bh48SJn5YOQe0rbpHohm8nafq/4+HicO3eOmu+cOnUKPj4+tL6xYsdz9WAsoRDqeantPFaMd7NYv2cddOCCjpTUQQcd3jrEKL8AYZM5W1tb2NraYtSoUZwTbnVERkbi9u3bKCsr01jY19fXo1+/fqxtxSYDDxs2jJr8kLvSVVVVnERtaGgo5s+fD2dnZwBAWloaTpw4gV27djG2sbKygpWVFRQKBa+AEBJiFVl8JvYk7t27B29vb0qVIQZ1dXXUooVU1NKBy7+UCx06dEBtbS3c3Nywa9cumJqaokOHDrTv5fL24sKQIUNQW1uLSZMmUeQa1wKGIAiKaALAOxBGTDgGSaIlJydj5MiRvBLnyXNqamqiFlhyuZyT/BCahLlx40YA4oiJe/fuAVARoSTYiMx+/fqhffv2ePPmjYbi0cjIiNPbSSzhV1paqtFPzZw5E+vWrWN8vzYLJhMTEwwePFhwu3bt2mHo0KGC2wlVcgKqReaqVasQEhKCgIAAREdHo6SkhLWNmLRpse3c3Nzg5ubG+dktIZSMB4QnJRcXFyM5ORm1tbUai10jIyMsWbKEtW1OTo6Gt7OzszPrfUji7t278PPzo0j/yZMnY+vWrbSkpNixuaioCNbW1sjNzaX9O1s5cEZGBv744w/enpdi05wBlT9sYGAg1q9fD0BFvvHps8W2++ijj5Cfn4/ff/8dALtKdcOGDfj777/x5MkTXuXTLTF//nwEBQWhpKQEvr6+lOcdG8i507Vr16jX+CizxTwrpArb0dFRkO+yGAWo2JRqMXO3S5cuwd/fH9999x0A1byYjwJUyD2lbVK9kM1kbb9XeHi4RqBTdXU1du7cSUtKih3P6aoz1ME2P3rz5g3WrFnD2/NS23lsYmIi5d0MqOa1XBsrYtrooAMf6EhJHXTQ4a1DjPILEDaZCwkJwZo1a7B+/XoN0oJrUTFy5Ei4uLjgwoULGpMiY2NjTrJFSNqeOk6ePClK6dDY2EgRkoCq7IVtZ5pMv/3qq684z6klhCqyyOOdPHmS1TdKHdbW1lixYgVev36t8bl8wg8AYMqUKZQKiSAIPH36lDMhm67cjvQQYysjJBfcs2bN0vAoZMIff/yBW7duUWpKa2trTJw4kdPAHPivrcHw4cPh6uqKpqYmTjJ44MCB2LdvH8aNGweJRILIyEheoToLFizAd9991yocgw2urq5YtWoVDAwM8Pnnn6O6upqXj9SoUaOwY8cOeHp6AlCRgFzXQ2gSJhMRQYJtgS2UyLS0tISlpSX8/PwEtQPEE34GBgYaSa4ZGRm8/MLoFkxGRkas5bZOTk748ccfMWzYMI33cZEUs2bNwvHjx+Hs7KxxX7CpOB4+fIjz589TZALfQC4A6NKlC5RKJaRSKTw9PbF161bW94tJShbbTuwGhVAyHhCelEwSpqQ/rhBIpVKUlJRQ4WylpaW8iBaCIDTeJ5VKGROxxY7NN27cwJIlS/Djjz/S/p1NCU4SW0JRWlqK06dP49mzZ5BIJOjbty8WLFhA9at0aNOmDZRKJfV7VVdX81IWi20nRKXarl07eHh4wNramrO8ng52dnb47rvvBHneiVW4inlWxAYaiVGAik1KFkN4t2nTRpDPpXo7vveUtkn1AP/NZPXzE/O9lEqlRrm2mZmZxu+tDrHjuTbVGWI3Nd68eYNLly5RoWv9+/fHjBkzOCs09PT0IJFIqN+WTwq8mDY66MAHOlJSBx10eOsQo/wChE3myNREUiklBFZWVvj8889bvV5TU8O6+Fm9ejViY2OxdOlSWFhYQCaTUV59bBCrdLCyssLly5epMtn79++z+v9JpVK8efMGCoVCcJq1UEUWebyePXtCJpNx+moCqlCcqqoq+Pn5UddCCEaOHAknJyfk5OSAIAjMmzePsyQ+JycHubm5FLGVnJyM3r174/fff8fw4cMxefJkxrZKpRJVVVWUl05VVRXt94yOjkZERATmz58POzs7EASBvLw8apHMh5gUmsjo4+OD33//HZGRkRpJyVxwcXHBwYMHNcIxamtrWdvMnTsXkydPhomJCaRSKQwNDXn9fpMnT4aNjQ1Vjjl9+nRO4nTOnDm4e/cubGxs8Pvvv2Pw4MGsSZjkNZbL5cjNzUXPnj1BEAQKCgpgb2/PWXJUUFCAwsJCDQUn03X39fXFzp07W5VI8yHUxBJ+ixcvxpEjR6igGzMzM17qiQ0bNkAmk8HMzAwEQaC2thbt27eHubk5lixZQnvc7OxsAK2JXq7y/nv37qG4uBgKhUKDgGIjJc+dO4cNGzage/funN9FHYaGhlAoFLC1tcW5c+dgYWHBWUL42WefITQ0FEVFRViyZAmVlMwFunZcGz4vX77EhQsXWt1TXOosoWQ8oOqj/fz8IJPJcPDgQSopmQm//vorJk+eTJUttgRbie68efOwfft2dO7cGQRBQCaT8bKt8PT0xJYtWyj16J9//sk6FxAzNpMqTzEWJJaWlsjIyKBKFaurq3ktwg8ePIj333+fGiPj4uJw4MAB7N69m7HNxIkTERwcTNnUJCQksFpZtGz3+vVrQe2EqFTJe+Pu3bu0n8UniCM7O5saw/Ly8gCwj2GkJ6pMJsOSJUt4e6KKeVaCgoKozUghwSxiFKBi2gAqYvDXX39FYWEh5HI59Trbfd2jRw/ExsZSG9K3bt3iteEg5J6KiYnBu+++i/LyctpNXi5rIDGbyWK/l4uLC/z8/DSS2Zk2A8WO59pUZzg6OtIG+XFh//79cHBwwNq1awGo1gL79++Hr68vazsx3s10bfis33TQgQu69G0ddNDhfxRNTU28lF+AajF8+vRpyuOpuroaq1evZt25b2hogIGBAZUKWFxczJq6GxAQgI0bN2LFihWCdznFYvPmzdi1axc2bdqEwMBAVFdXY9euXQgKCmJtV1NTg59//hmZmZkgCAIODg6YOXMmK3EaGhqKvLw8uLq6avjkcU0ct2zZAh8fHw1F1o8//si5i7x9+3bk5OTA3t5eI+CBrhxlx44d+PbbbzkDhdigbpju6OjIWTbq5+eHtWvXUteioaEBe/fuxbp167Bhwwbs27ePtt2tW7dw+fJlmJubUxNWJjXnli1b8PXXX7cyAi8rK8OBAwc4r6HQREalUol169bxVqjSoa6uDgkJCYiLi0NhYSFOnDjB+n4h5J02EJuEuX//fkybNo3yhisoKMD169exYsUKxjaXLl1Ceno6CgsLMXjwYDx69Aj9+/enJv7/JJh8Z/+t9NfQ0FC88847FAn8+PFjpKSkYMSIEThz5gwreSIUa9euFXwvkgtCoSgvL4e5uTkUCgVu3ryJuro6vP/++5SCjw1Ck5Jzc3NhZ2en0S4pKYm1z/H19cWsWbPwww8/YMOGDZRFAJfNhVKpxN27d5GamqqxycClAHvz5g3vpGTy3P/44w/av3OpPJuamiglHN+kb4B/kus/MTYL7afU/dMOHDiAiooK7Nu3j/Pe3Lx5c6tnaMuWLZx9fVFREbVJ4+zszIuUb2pqQllZmUY7CwsLzsqOtWvXwt/fn1JWy+VybNq0ifZZ1fbeEJMqvG/fPtjZ2SEmJgZ79+6FXC7Hli1bNGwC6CDmWRHTR5EQmnpcVlaGjh07arTJz8/ntOvZtWsX3N3dcf36dSxevBh//PEH2rVrxzpXamxsxNWrVzWuxfTp03mp6fnei7///jvGjRuHS5cu0f6dj/qvsrKS2kzmk/StzfdKSEig5sx8ktm1QU1NDUpKSjRIZLak75Z+qC9fvuT0QwXoA4U2btyIgIAAznNMTU3F48ePAQCDBg3iZZlCtiEIAi4uLnBwcPhXUtZ1+L8FnVJSBx10eOtQKpVITk5uVSrDRYz16NGjVQkQ177Ktm3bsGPHDtTW1mLnzp2ws7NDfHw8o6JFzC6nNgopQLzSwczMjJdCQR3t27dH+/btQRCEIB8YOkUWG6FDQkg5SmVlJdLT0/HXX3/Bw8Oj1W/LpRpraZh+69YtZGVlse66y2QyjUVEmzZtIJPJYGBgwDrJioiIwP79+znLYwAVYUSXTGhlZcWrVEloIqNQhSoJuVyOpKQkxMbGIi8vD/X19Vi3bh1nEjwTecdFSoop0RWTbA2oFljqYRU2NjbIz89nbZOQkIDg4GBs2LABy5cvR1VVFY4fP87aBlCVyXbs2BH6+vpIS0vD8+fPMXr0aCplnA5CVVzapPwCqnvqiy++oP49aNAg/PTTT1iwYAGjr6dYX9k+ffqgsLBQkOrRzs4O+/btg5ubG++Sb0ClbJPL5aiqquLd94hJgQdUQTcrVqyg7qu4uDjcvHmTlZSUy+UYMGAACIKApaUlZs2ahW+//ZaTlJRKpfDy8mJVBbdEYGAgPDw8MHToUNYEdxLkeasTTEqlEg0NDYy/8ZMnT+Ds7NwqBba0tBQA8++l7rtGeuWRYFI9aqNAAsT1U0L900hbBCcnJ/zyyy9wd3eHRCJhVWSpg1RGSSQSDSKDDXv27MG6detgbW0NQDWO7ty5k9OXWYhKlbw3HBwcWEvQmSB0DAOEe6KSePToEcaOHSvoWREaaETit99+w6hRo6hwwZqaGsTFxTEGygGqJPsNGzZQbdLT03nZ3Lx58wZjx45FREQEHB0d4ejoyDluGBoa4pNPPuHl7aiO06dPw93dXSMsjwnjxo0DILz0uKXXK+nJXVFRgYqKCtb5ntjvBahscISUmYsZzwFV2GBERAQqKipga2tL2WKw/WZi/FABVX8TFxeHESNGAFDNXYYMGcLr+9nY2FB9DZ/7/+jRo1i+fDlFXjY0NMDf35+TONVBBy7oSEkddNDhrSMwMBD6+vqC0lgBYOvWrQgMDNRIl6bbIWwJQ0ND3L17FxMmTMDkyZN5lZZmZGTA1tYWRkZGiImJQV5eHj744ANakoecZIgNkRg1ahTs7OyoXel169axLuDPnDmDhQsXIiAggPb6sSUQkhPH+vp6SCQSXotVQGUkHhwcLFiR5ejoiKqqKuTk5AAA7O3tNTx91DF79mz88ssvrQzTSXBNwJkM09lISQ8PD2zZsgVDhw4FQRBITk6Gh4cHGhoaWH+DTp068b4GbIspPgstoYmMgGphShqmcylUAVW54dOnTzFw4EBMmDABzs7OWLlyJZycnDiPJZa8E1Kiq02yNaAqQz9+/DhGjRoFiUSCmJgYahHPBFJhLZVKUVdXB3Nzc17et3v37kVAQABKSkpw/PhxuLq64uDBg9i0aVOr95Klb0wkIxO5qK2xvJmZGX755ReNMjZTU1PKi5EOYnxlAZX1QHR0NO+wEED1/QwNDZGamqrxOhcpKSaVVUwKPACsWbMGISEhWLlyJTIyMhATE8PpX2lgYAClUomuXbvit99+Q4cOHXgtOlums5PXkE0dOGnSJMTHx+PChQuwt7eHu7s7hgwZwtnnHDhwAIsXL4ZUKsXGjRtRV1eHDz/8kNaKJD09Hc7OzowpsEy/V0vfNRJ8vpeQsVkdYvopof5pLX3kyBAZQKXmZPMovHz5Mh48eEBds2PHjmH48OGcKfBubm4ICQnBN998A5lMhqCgIPj4+LC2AVR9i6OjI6VSXb58OaNKlQSZwN27d284ODjAwcGBF5EhZgwT6olKIi4uDmfOnMGwYcMwZswYXuOL0EAjEnfu3NEg7szMzHDnzh1WUnLx4sXUfZibm4uffvqJdmxoCfK7t2/fHsnJyWjfvj0qKipY2xQXF+P69eutrF+45lK9evXC1atXUVxcjHfeeQfu7u7o3bs3a5tz585h2rRpMDAwwO7du/H8+XMsWLCAshdqCTFer2LnvtoIB4SM5+qIiIiAv78/tmzZgm3btqGoqAg///wzaxuhfqjk9yEIAjdv3sShQ4eo72VkZMS52XXnzh1cvnwZzs7OIAgCp0+fxvTp01nLsTt06IDvv/8eixcvRk1NDQICAnhZA+mgAxd0pKQOOujw1vHq1SteadskqqqqUFFRAblcjry8PGrCX19fz+kXRhAEsrKyKK9HABqTMyaEhYUhODgY+fn5uHbtGsaOHYtDhw7RllkuXboUQ4cOpTwN+RKt6moRc3NzSuEHsHtkkZM8Pn6VLVFQUIDDhw9Tio62bdviyy+/1CB66SDWSDs+Ph7nzp2jSlZOnToFHx8f2p1qcgf78uXLnAbzTBBqmD5jxgwMGTIEGRkZIAgCixcvpibfdGpakjyysrLCd999hyFDhmgouehIpKKiIlrihiAIVpKLnHg3NDQISmQEhKsWXrx4AVNTU1hbW6Nbt26QSqW872Ox5J2FhQVv9Zw2ydaAasEdGRmJiIgIACrFz/jx41nb9O7dG7W1tXjvvfewceNGGBkZcZbYASpVW5s2bZCYmAhvb29MnDiRcSOE7L+EkozapPwCqnv78uXLCA4OBkEQ6N+/P77++msolUqKdGwJMb6ygLiwELGpomJSWcWkwANA586d8fXXXyM4OBidOnXC1q1bOQm/BQsWQC6XY9GiRbh48SKePHnCS3EuJp2dVFMplUo8efIEUVFROHbsGKdyv7CwECYmJrh//z4GDx6MuXPnYuPGjbTjDbnonTFjBq09BRO0UT0KGZvVIaafEuq5JlbFCajItMDAQOoemjJlCjZs2MBJSnp5eUGhUCAoKAjl5eX44osvWNPI1WFrawsLCwuqYoVLXb99+3YoFApkZ2cjPT0d/v7+aGhowOnTp2nfr80YNmvWLEGeqCS++uor1NXVIS4uDseOHQOgUoV6eHgwWjOIDTQiCIIitgDwCje0t7fHokWLsGvXLujr68PX15fVVoHEtGnTUFdXBx8fH5w+fRp1dXVYsGABaxsy7O69997j3W8A/w2vqampQUJCAs6fP0/9Dkx4/Pgx5s2bh8TERHTo0AFr1qzB9u3bGUlJ0ut106ZNrfpNJpWw2LkvabcgRjggZDxXh4GBAfW9mpqaYG1tTQUdMkGoH6pYIQSJa9euISgoiJrHv3nzBlu3bmUlJT/++GOcO3eOsoKaPHmy6IAjHXRQh46U1EEHHd46XFxc8PjxYwwaNIjX+1NSUhAdHd1KQWdsbMxZvrFw4UKEh4fDzc0NPXr0QGlpKS/1V5s2bSCRSJCUlARvb2+MHTsW0dHRtO/dt28fEhIScOXKFRw+fBjDhw+Hh4cH+vTpw3oMsWoRsqxF3ZumpqYGr1694iRoQkNDMX/+fCq1Oy0tDSdOnMCuXbtY24k10g4PD4e/vz+ljqyursbOnTtZJzEzZswQ7MUDiDNMB0ARcOTkkw0kedSpUyd06tQJCoWCcxHC5EvJBTGkMwmua9USwcHBKCoqQmxsLHbu3Alzc3PU19ejqqqK099JLHknpERXm2RrQLVAGD9+PIYMGYJu3brxakMGaowfPx4uLi6or6/nRYC2adMGsbGxiI6OphbdTBshYkvfSIhJ+QVUabqffvop6urqIJVKNRTTTP6LYpO+LS0tkZ+fTymy+vfvz5ngW11djaioqFYKHy5SQkwqq9AU+LVr12r01zU1NVAqlRSxwbbhRj4XSqUSixYt4u1fKTadnbRkiI+PR15eHi+f1+bmZigUCvz555+YMGECpRZkw969e1tVLNC91hKkjzDXa+oQMjarQ0w/9dFHHyE1NRXGxsZ4+fIlZs+ezctzDRDuX2lpaYmmpiYNIoPtOVZXVxMEgVevXsHW1hbPnj3Ds2fPOC0c1H2RydRzLnVgRkYGnj59ioyMDNTW1sLV1ZXqD+igzRg2cOBA9OrVi/JEXbhwIS/yDlA9L8OGDYNcLkdERAQSExNx7do1TJw4kTbIR0wfBahsL0jiTyKRIDIykjGsraW6r7GxESYmJhRxykbQAqDIKRsbG952H1KplHPzjQ0lJSUoLi5GeXk5Z2UB2U8nJydj5MiRnJ6mJHx9fVv1E3SvASo15rfffovk5GRRvuOHDh1qFWJG95o6hIzn6ujQoQNqa2vh5uaGXbt2wdTUlCpRZwJdkB9fFaKYOXPHjh01xiBjY2PGTQl1iw57e3tcuXIF9vb2kEgkePjwIWcVgw46cEFHSuqggw5vHX379sWePXugVCqhp6fHWUIxZswYvPvuu4iLi8OoUaMEHYtUi5Do3LkzLx9GIyMjhIeHIyYmBjt27GDdAW/bti3GjRuHcePGoaKiAgkJCThz5gyqq6vh7u7OSJxq65H13XffYf369VSwSbt27eDo6Mi6e97Y2EgRkoDKi4ZLbQqoJjzq6sXp06fjzz//5GynVCo1yrXNzMw40wTFePEAmunbAHilb0dERODOnTsYNmwYCILAoUOH4OXlRbtwAVQJpfX19a1K0KuqqhjJELlcTk3o1RVZgCpBnikxvUOHDqiqqmq16EtPT+ec3GZlZeH06dMoLCyEQqGAUqmEkZERq0rK2toas2fPxuzZs5GTk4O4uDhs2rQJHTt2ZCWtxZJ3Qkp0tfVtFVPWSxAE7t+/j7KyMsyYMQMymQzZ2dmcRAapypw6dSqsrKxQVlbG2W+JJRfFpPwC9IppdX9EOqj7ygKAqakpL5Uf+YyRgQJczxigSsPt378/BgwYIEjhIyaVVWgKPNlvi0FOTg6OHj1KlQGbmJhg2bJlnH65YtLZ9+3bh+zsbAwaNAgTJkyAo6Mjr2vp5eWFFStWwNbWFg4ODigvL2ckT4uKivDixQvU1dVpLFrr6+tZ1aZyuRxyuRxv3ryh7kFApW6vrKxkPT8hY7M6xPZTJDn29OlT3kSLEP/KU6dOAVCV565ZswYDBw6ERCJBamoqK+HXUl1NPl98VddCfJFJbNu2Db1798aUKVMwZMgQznJqcu5FF16nXkGhDtJjkAQ5hstkMshkMs5nJSkpCffu3UNpaSneffdd7N69G+bm5mhsbMTq1atp+x0xfRQAzJ07F1FRUYiMjNQI1aGDNgQtIG6McHV1xe3bt/HOO+9ozDu47uNz584hMTERnTt3xogRIzB9+nROD0VXV1esWrUKBgYG+Pzzz1FdXc3qyy2mAkpb3/HCwkKNfzc3N7e631pCzHgOgBqTZ82ahfT0dNTV1bGOK8B/vYPHjBmDFy9eoEOHDrwqVoTOmckNjQ4dOmDz5s0YOnQotdHDVKbf0qKjV69eaG5upl7XkZI6aAsdKamDDjq8dZw9exa7du0S5CkplUoRFRXFm5TUxncRAFavXo3Y2FgsW7YMFhYWkMlkvCaVHTp0wNixY2FqaoobN27g7t27nGrOoKAguLu7w83NTcP/jwtk+fedO3fg6emJWbNmcfq7WVlZ4fLly1QZzP379xlJMXWINdJ2cXGBn5+fhncdl+JHjBcPiaysLGRkZEAikUCpVHImK969exd+fn6UUmzy5MnYunUr42Lk9OnTcHFxaTUB+/vvv5GRkYHFixe3anPw4EFq15/0RSVx8uRJRjXRmTNnaO8dQ0NDnDlzhpUcOXXqFFatWoWQkBAEBAQgOjoaL1++ZHx/S/Tu3Ru9e/eGj48PFWzCBG3IO77QpvwKEFfWGxYWBolEgrS0NMyYMQNGRkY4efIk/P39Wdt1794d8+fPR1FREQoKCtCtWzdMmTKFtY1YcpEgCI3yuHfffRe3b99mbQPQK6ZDQ0NZyWcTE5NWvrJ8yvSFPmOAavNEjBLm008/xdWrV6Gvr4+DBw9SqaxcGDx4MG8lItlfZmVloUePHhRhV19fj8LCQtb+9NixY/j888+p8KiMjAwcPXqU084kOzsbQGvChm2jxtPTE19//bUgUhcAvL29NYKjLC0tGY9TXFyM5ORk1NbWaixajYyMqPJMOkRFReHmzZuorKzExo0bKXLBxMSE1Y8PED82A8Dz58811LclJSW0i+mAgADMmTMHNjY2qKysxIYNG2BnZ4fS0lJ4eXnhgw8+YD2OEP9Kkkixs7PTGK+4VE7aWjgI8UUmcerUKWRmZiI9PR23bt2CVCpFnz59OP1XScJfHSkpKbTPOOkxKJfLkZubi549e4IgCBQUFMDe3p4z+TwhIQEffPBBq+tnaGiIZcuW0bYR00cB/1Ui8lEjkudTVlYGCwsLjdTzqqoqzvZixghSQXzt2jXqNT5J9VZWVti1axdvZSqgImgnT54MExMTSKVSGBoaspY5M1VAGRkZMc6ZxfqOh4eHIzw8HHK5nNq0JwgCenp6nIFIYsZzEmQFk5GREYyMjFBQUEBLnIaGhmLixIno0aMH6urqsGXLFkilUtTU1MDHx0fD2okOQufM5MZF586dNUhttpA2sZYqOujAFzpSUgcddHjr6Nq1K3r06CEo5AYABgwYgGvXrsHd3V2j3JBu11cb30VAtTs/cuRIZGdnIykpCfb29qylV3K5HH/99Rfi4uKQmZmJQYMGYc6cObxK1D/88ENRgQTNzc2orKzEgwcPeKV1A8CyZcvw888/U0mPDg4OvCYb5CJS3Ujb0NAQN27cYFWq+fj44OHDh5Rno5eXFydRKMaLB1CRSCUlJRQB+vvvvyM1NZVSyNCBIAiNRTtZxsaEjIwM2sX2qFGjEB4ezngMuv+m+7c6ysvLaZU8vXv35iTUAFUZLhlc4unpyRnCQQeJRMK5OBZL3hUXFyMsLAyvX7/G3r178fz5cyQlJdGSSI2NjWjTpg2lzCHJECsrK877CRBX1pudnY3AwEBqYWVmZsZLkZWcnIzvv/8enTt3pnxDv/jiC1bSSyi5+E+k/ApVTJPluOrXkU+JrtBnDFCpbpKTk3kniJKgS2Xdt28fo08mIC4FHlDd9+rf3dDQsNVrLWFsbKyRZt+/f39eJdxC0tnJROzGxkZaNTuXokWIf7Cbmxvc3NwoZQ5fkMTnrVu3OImflhA6NpM4evQoCgoK0L17d437ke56lJWVUarhe/fuYeDAgfjyyy9RX18PX19fTlJSiH+letq5GOzcuRNr1qzRSI8/cOAAtmzZQvt+Mb7IJExNTWFlZQWZTIaKigpkZmay9omRkZG4fft2Kz/a+vp6Rt9L8l7fv38/lixZQv0OBQUFuH79OuOxSHz55ZeoqqqiSHL1cL0BAwbQthHTRwHiAqhCQkI0Nn+kUin27dvHOV6K2YASWoVDJmLb29tTylR1sCkR5XI5/vjjD40SeDaylvStTEhI4O1JKNZ3fOrUqZg6dSouXLjAy9JHHWLGcwD4z3/+QwW8qd9bdH15RkYGvvjiCwCq/qZr165Yv349qqqqsHv3bk5SUuicWZsNjcOHD2PRokUa/c3Zs2d1pKUOWkNHSuqggw5vHRYWFti+fTtcXFx4T4YB1WANQGMixjQBvHjxIkaOHAk3NzfeCdPqEJJKd+DAAfz9999wcHDAyJEj8dVXX/HyWiMhNpBgxowZ8PPzQ//+/WFvb4/S0lJGPzjS88XMzAyzZs3iXYZGQqhCTX3yZ2xszGnIrg4xXjyAqqx57969FNk9evRoTuWop6cntmzZAjc3NwDAn3/+yWryzQamRYw6+d6SiGcj5pnM3rn+BqgIEoVCAVtbW5w7dw4WFha8yvTFQCx5d+LECfj4+CA0NBQA0LNnTxw8eJCWlNy9ezeWLl2Krl27oqSkBFu2bMGoUaOQnJyMZ8+eYe7cuazHElPW26ZNGyiVSuo3qq6u5rWRcvbsWWzbto16FktKShAQEEC7iBFLLmqT8gsIU0yLLdElIeYZi4iIQHh4OPT09HhZfLAhKyuL9e9CUuDVoR5wAajIBS6vsd69eyM0NBQeHh7U7+zo6EgpIJkW/VVVVfjpp59QWVmJzZs3o7CwEFlZWbTXUWwiNgkx/sG2trb47bffUFhYqNE3cS1UJ06cKNh7UUxiLAA8e/aMt7+vurfwkydPqJJcY2NjXn2AEP/KkJAQrFmzppVXKQkuFW11dbVGaa2ZmRlrorsYX2QSK1euRLdu3dCvXz+MGzcOy5cvZy3hHjlyJFxcXHDhwgWNPtrY2JhzDlJUVKRhJ2FjY4P8/HzOc3zw4AF+/PFHXuF6JMTOA8QEUDU3N2tcMz09PV7Xn2mMIMcQuuvZ2NiIGzduQCaTYcmSJXj58iWKi4sZw1PEJGKTOHz4MIyNjak08ri4OBw+fBhr1qxh/V7Dhw9HcnIyXrx4odEH0I1hJGk6ZMgQ2rJrrvLtOXPmCPZeFDKeq+PBgwc4dOgQr8R49fekpqZSFUlc9kMkhM6ZtakkKygoaNXf8HkuddCBCzpSUgcddHjrsLKygpWVlaDJMCBs19fLywtxcXH44Ycf4OTkBA8PD14eSCSEpNINGjQIX3zxBe/QAjqICSQYMWIENXkBVKUYTCTc1atXqcXozp07OdVNdGhZ+gYwL3AfP35MkZLnz5/nHQ4AiPPiAYBu3bpBJpNR5MqrV69YPfIAFRHu6OhI7e4vX74cvXr1Ynx/u3btaEuTs7OzGUudXr16RfmGqf83AFRUVDAeq3fv3oiKimpVXnT37l3OyfeXX34JpVKJTz/9FDdv3sSrV68okoENLT0vAfYkeEA8eSeXy1tdR6aFXU1NDbp27QoA+OOPP+Dh4YFPP/0UCoUCGzZs4CQl1ct6Dxw4wKusd+LEiQgODsbr16/x008/ISEhgZci2dzcXGNzoHPnzq08SEmIJRf59oWpqam0z566YpogCFbFtNgSXRJCnzFA+1RRIRCSAq+Ozp07IyIiglIDRUZGtkqgbonnz58DAC5fvqzxOkmcMi36jx49ijFjxlBq7K5du2Lfvn204xGZiC1WuSLGP/jw4cPo1q0bHj9+jOnTpyM2NpYzGAMQ5r1IQkxiLKDysi4sLOT1W3fs2BG3bt1Cx44dkZeXR40/crmcV8iFEP/KRYsWARDvVSqVSjVSs8vLy1n7XzqVlFKpRENDA6ea/MCBA4LsAExMTGBiYgIvLy+q7+jevbuGSpsJ1tbWOH78OEaNGgWJRIKYmBhe99TVq1cFh+uJ6aPI7yc0gKpdu3ZISkqiSmX//PNPXr6e8fHxADTHCEC1Wc+0OX/06FHY2dlR/UvHjh0REhLCSEqS/bkQZTaJly9fIjg4mPq3s7MzNZdjQ2hoKORyOdLS0jB27FgkJCQwEvjXr1/H0qVLRZGmgDi/ciHjuTp69OiB2tpaXu81NTXFX3/9hQ4dOiAzM5OyGWhububcgAaEz5m1qSQjCEJjTlhTU8OrT9RBBy7oSEkddNDhrYNuUsxnUBOy60uWlZFkX3R0NL7//nsMHjwYI0eO5CTJhKTSaVt+JTaQ4Ny5c5g2bRoMDAywe/duPH/+HAsWLNAo8SHBVkLMB0JK37QBGdpDlpfzSZEmd3vr6uqwevVqKhHw2bNnjCVi6iDTt8n/scHHxwf79u3D6NGjKWIwNzcX0dHRWLVqFW0bdd+slmQiG7m4cOFC7NmzB7GxsdT7cnJyoFAoOCf7lpaWlFeVkFKdPXv2YN26dRR5X1lZiYCAAFYSWyx517ZtW5SUlFeVfAcAAQAASURBVFDXPCEhAe3bt6d9r/rvkpaWhkmTJgFQKQz4PCt0Zb1cGDVqFOzs7Cg/tHXr1rEu2kkVYffu3eHv76/hv8pkHq8tucgFpg0BMzMzxvTtlhBboqseYEJuRKn/jUspJUTRwhZWwDW2CEmBV8fixYtx+vRpXL16FRKJBM7OzpwkrZjFPqAi3tzd3fHLL78AUG0EcN33QtSV6hDjH1xSUoI1a9YgKSkJY8aMwciRI+Hn58f5vYR4L5IQMjarY/To0diyZQssLCygr6/Pmja9bNkyXLx4EX///TdWrVpFKYOysrJ4j/cVFRUam3jp6em092/79u2hVCpx/PhxVjUqEz755BP4+vpSn/306VOqFJQNBw4cwOLFiyGVSrFx40bU1dXhww8/ZCUqSkpKeFtuAKprsGfPHujr68POzg4EQeDBgwc4f/481q1bx6rmIgNGIiIiAKisZvh4NwoJ1yN9uWtqakT1UWICqBYvXoxDhw7h5MmTAFT385dffsn5vcQEIpaWlmL16tWIi4sDAN4VPEIVlgA0SD4AvOdfWVlZ2LNnD7755hvMnDkTkyZNYlQHL126FID4flSI96KY8VwdU6dOxfr162FjY6Nxb9CpEMmxpKqqCgsXLqQUkn///TdvCxOlUomqqirqHq6qqmLsF+3s7KBUKhEVFYWvvvqK1+eT+PDDD+Hr60uNjwkJCZg2bZqgz9BBBzroSEkddNDhrYFM0AVU6YYrV66k/rZ582ZO9Z7QXV9ANQlzd3eHu7s7nj9/jiNHjiA6OhoXL16kfb+YVDptoFQqYWNjIyqQ4PHjx5g3bx4SExPRoUMHrFmzBtu3b6clJdUTDpuamjTSDgHushchpW8A8Pr1a9y4cQMEQVD/rQ6mUn2pVIqePXtqKD+4oE2qpdD0bXt7e+zevRu3b9/GH3/8AUC1I04mfNKB7yL21KlTGsnwFhYW2LVrF548eYIXL14AAIYMGcJLZSImbRpQEVAhISH45ptvIJPJEBQUBB8fH9Y2dOQdHzXSZ599htDQUBQVFWHJkiWwsrJinCDb2Njg7Nmz6NChA0pKSiiv1traWtZjcPUpXNfD2tpaQ52zbNkyHDt2jPa96ipCc3NzpKenA1ApY9QJOjEQqjYmwbQBISZ9OzExEd27d+e1CQJoqkCrqqoowpmP75pQRQuTcgYAp7pKSAq8OszNzRk3IloiKSkJPXv2pFTcly9fxsOHD9GpUycsWrSIU2FpaGiIN2/eUOR8VlYWp6pNiLoSAJVsTxAE5R9MBoYZGRlRCkw6kOXOpqamKCgogIWFBS/fWyHei9qOzceOHcPKlSt5BeyZm5vTEnvOzs68+t9z587hwYMH6N69O3UsNn9eqVQKAwMDiiQTAhcXFwQGBuLZs2cgCAILFizgFVBSWFgIExMT3L9/H4MHD8bcuXOxceNG1vFUiOUGoApyGz9+fKsxMDo6GmFhYaxBKAYGBvjwww85bX1aQki43sGDB7Fx40aqryLBp48CxAVQdenSBX5+fmhoaABBEJwVNtnZ2ejUqRNFVEVHR1N9B5cVj56eHuRyOfXdSkpKeFULCZlrk7YDzc3NiImJoeZtMpmM1zyAJEoNDQ1RUVGBtm3bMvYB6vYhdODqs4V4L2o7nh85cgSTJ0+GjY0N59y+W7dutB6wLi4uvKqEbt26hcuXL8Pc3Fyjv2GzfpBKpXjz5g0UCgXvCjJAtbnTu3dvPHnyBARB4JtvvhFVaaCDDi2hIyV10EGHtwZ1TzuSZCHBR70nZte3qqoKDx48QHx8PCorKzF8+HDWsjYxqXSAilzkuzOsDqlUiuTkZF4JsS1BKjCSk5MxcuRI1slp+/btqZJICwuLVuWRXDvPQkrfAOC9996jrqX6f7OB9L2srKzEmjVrYG9vr5FGzkQgqS/0ysvL8fLlSwwcOJBXqZ2Y1E1zc3PWBbpYkMESLcF3IawOMWnTgMr2QKFQICgoCOXl5fjiiy8Y72n1ibm5ubmGGTuXykSpVCIyMhK+vr68FmdLly5FREQEysvLsWXLFuq+KCwspFSTdMjKykKnTp3g4eHBmQauLf5No3cx6maA2bNUTPq2kE0QQFPZs379egQFBfE+b6FpomKVM4Dw3+3XX3/F5MmTNWwY1KG+sUDiP//5D6Uc/Ouvv3D//n18/fXXyMvLw/fff88YSkJi/vz5CAoKQklJCXx9fVFdXc3p1SZUXalNybyXlxdqamowe/ZsBAUFoaGhgVcfKcR7UezYTKJTp06836st/vzzT+zfv7+VFQYb9PX1sXbtWgwcOFBj3KO7n4D/+uuRhBhJ+pMBJVwbjc3NzVAoFPjzzz8xYcIE6OnpcZK1Qiw3AFX/TKfqHz16NK5evcp6rBUrVtCeDxdR6OPjg4SEBGRmZnKG65El82JUiICwficmJgbvvvtuqw1aEkzk6/fff08paNPT03HhwgUsWrQI+fn5OHHiBKsty6xZs+Dn5weZTIaDBw8iMzOTV38nZK4t1naAxJAhQ1BbW4tJkyZR5DDTxglJFL5+/RpZWVlwcnICoBq/nJycOElJId6L2o7nbdu2hbe3t1afwRcRERHYv38/LxsAdVhaWsLX1xeurq4a1RJ096K6qpgMGyPBR1Wsgw5c0JGSOuigw1uD2MAPEkJ2faOiohAXF4fi4mIMGzYMc+fORf/+/TmP0bLUtaGhgVdQjlQqxdmzZ3mVrLXEoEGDkJCQgGHDhglKJHd1dcWqVatgYGCAzz//HNXV1YyLIG0W7YCw0jdAXLof6XspNhkwKioKd+7cQU1NDQ4dOoRXr17h+++/x7fffsvYRmzq5v92CE2bVl8oEQSBV69ewdbWFs+ePcOzZ89oJ6kt/RABUP/mUplIpVJqMc3n+TIwMMCUKVNavd6vXz/WjYDvv/8eqampiI2NRWxsLIYMGQIPDw/06NGD85hiISRVnC+E9At8ICZ9W8gmSEsIPX+haaLa4OjRo7SvMy1KSeUlF+mjDolEQhFNDx8+hKenJ+zs7GBnZ4fIyEjO9nZ2dvjuu+9QXFwMgiDQrVs3TnWLGHUloHr+79+/j7KyMsyYMQMymQxVVVWspD4ZBOPo6MhJGqlDiPei2LGZhLW1NQ4cOABXV1dBZfpi0LlzZzQ3NwsiJYcMGSIobV5bfz0vLy+sWLECtra2cHBwQHl5OadqT4jlBgDGsmmlUsn4NxIBAQHUfzc1NeHBgwe8FedkSjNfZGRkwNbWFkZGRoiJiUFeXh4++OADzmqNlt6wJOi8gMn+lc8GrTqUSiXV18bHx+O9996jvh+XjcvAgQPRq1cvSkW7cOFCXipaIXNt9YC0jIwMvHz5Ep6enqiurkZDQwPnschrNXz4cLi6uqKpqYmxnyL75ICAAISEhFD3XmVlJVUOzwYxfuVix3M7OztcuHABQ4cO5V3aLxadOnUSrLAGVBsZ7du3B0EQnPeltqpiHXTggo6U1EEHHd4aamtrkZiYCKVSidraWqoUgyAI1NXVcbafOXMm713frKwsTJkyBQMGDBBcFk22P3bsGBoaGnDs2DHk5+cjKiqKWkTRQSy5eOPGDTQ2NlIlXHyTZufOnYvJkyfDxMQEUqkUhoaGrOVQ2kBI6Zu24OMjSYfbt2/D398fmzdvBqAqV2RLIQX+2fTt/00QmjbdckJKKkvYJqpi1SUkevXqhcDAQIwYMUJDGfRPkgRSqZQqgWpqakJcXBy+++47zJgxg1ENy6SAA8CrnxJa4vhvgilRW0j6NgkhmyDaQmiaqDZQJ4KampqQmJjISrSQajshXsIEQaChoQEGBgZ48uQJ3n//fepvfIIM5HI5IiMjqSAOBwcHjBs3jlXBJEZdCQBhYWGQSCRIS0vDjBkzYGRkhJMnT8Lf35+xTUREBMaMGQNjY2OcOHECeXl5mDNnDmWzwAR1MigjIwN5eXnw9vZmvRfFjM2A6hrq6+sLLtMXArLvMDAwwLp16zBgwAANQoJJ9QioSBmynB1QkVFs6fba+ut5e3trKLksLS05P4vOckPdhqclXF1dcfz4cSxcuJAikBsaGvDDDz9wBsS0VH198MEH8PX1xezZs2nfT9oPtASf+VRYWBiCg4ORn5+Pa9euYezYsTh06BC2b9/Oeo7q41ZTUxP++usvRruIcePGARC+YatUKtHc3Iw2bdrgyZMnGrYCXMQuoFJXZmRkUCXWTKpRdYhRWF66dAk5OTkUKalQKHDo0CHKsokJDx48gIuLC4yNjXHt2jXk5eVh+vTprEFD5eXlGn20ubk5Xr58yfm9SkpK0LFjR2pjvaysDI2NjawbPGLHczKR+tmzZxqvaysQUAe5mWxlZYXvvvsOQ4YM0RiTuawPhNyL2qqKddCBCzpSUgcddHhrcHR0RFJSEvXf6p4tDg4OnO0HDRoEOzs7Xru+EyZMAPDfiUFLcO1WnjlzBlu2bKFKDm1tbfH06VPWNmLJRaFlc0+ePIGzszOjv86/ofx4G6VvRUVFjOnhAFj9cQBV+Zv65LK5uZmTQBWbuklCqFqHDUwKzUePHrVawEVGRrKa/gtNmxarTgXEKasAVclP27Zt8eTJE43X/+n7t6mpCcnJyYiLi0N5eTkmTpzIegy2voGPykFoiSMfMJE0jY2NuH79OmQyGZYuXdoqkIDpeRKSvk2i5SaIgYEB6yaIuvpWiK8sIE7RIhYtFVUeHh6sC2kyWIsJdDYT3t7eVFCStbU15YGYl5fHSoCSOHz4MIyNjalxLS4uDocPH2YlGcWoKwGVh11gYCD125qZmUGhULC2uXfvHry9vZGSkoLXr19T3qtcpCQdGXT48GFWMkjM2AwIK8eMioqCk5MTunbtCoIgcOzYMTx8+BCWlpZYvnw5Yz9Avm5nZyd4vNy5cyd8fX2p8UQul2PXrl2Mlgra+uuJCULq3Lkzb8sNQBXyduHCBaxYsQKdOnWCRCJBeXk5Ro8ejTlz5rC2VfdpJAgCOTk5rMo7bewH2rRpQ/mTent7Y+zYsYiOjuZs19I6ZNKkSYw2FWybXQAzYe3h4YHvvvsObdu2hYGBATVXLikp4VTHhYWFoaSkhPLX/P3335GamspJ4ItRWCYmJiIoKIjq/zp06MBLFXrlyhWMGDECGRkZePz4MSZNmoTvv/8eu3fvZmzj6OjYyjeULOVmw969exEQEICSkhIcP34crq6uOHjwIDZt2sTYRux4LoR8FOs5TF7fTp06oVOnTlAoFJx9tTp27tyJNWvWUEFeNTU1OHDgAK2dCFuYHPDvKEB1+L8FHSmpgw46vDVo69ESGBgIDw8PDB06lJMIYgs+APhNGFqW7nBNRMROioWSOunp6XB2dtYgddXxb5CSb6P0zcrKijN4hA2Ojo64evUq5HI5UlNTcfv2bdYQJBJ2dnawsLCgVAekKoENmZmZOH78OC+1jlwuR0NDQ6tJ/evXr2FsbEypnZj8h65cuQJ9fX2q3PaXX35Beno6KympnjZdU1MDU1NTXgpXIZNUEmKUVcC/68FI4vDhw3jx4gUGDx6MGTNmsAa5kGipgBNKPAstcQTEk4tkIAGpxuAT/gX8N31bCBobG3H79m0qkbWyspI1kVV9QcrXV1YdQtJE1ZGUlESFEjg6Ogomh0pKSiCTyRj/LiZYa+zYsXBxccHr1681ypMtLCx4PQcvX75EcHAw9W9nZ2fO0s3ffvsNo0aNoqwKampqEBcXp6HSpEObNm2gVCqp+7e6upqz7yA3VB49egRPT0/Y2tryssEQSwYJHZsBYWWYt27dovqBuLg4PH/+HIcPH0ZeXh7OnDmDHTt20B6DbEOqYvmqHgHVOKHezxgZGbFaKjCN/yS4xmahQUiAcEWsnp4e5s+fj48//hglJSUgCAJdunTRUBgCQGpqaqsgL/U5nFQqhZWVFVavXs36nUjk5uZS6sD+/ftzbjQaGRkhPDwc9+/fx/bt26FUKgWROyQaGxtRWlpK+zexpM20adPg7OyMqqoqDBw4kHoWlUolFi1axNo2PT0de/fupdqMHj2adeOXRGJiIpydnSkVOVnlxKayJD1JyWPxKd0G/vvsJicnY/z48XBzc8OlS5dY23z22WdITEyk+nk239CWx2rTpg0SExPh7e2NiRMnclYXiRnPAWGkv1jPYW02kwFV307O9QDVvICpuuifWFPpoAMbdKSkDjro8P8NJk2ahPj4eFy4cAH29vZwd3fHkCFDaEvYtB0gO3bsiMzMTEgkEigUCkRERHCmuIpVjAkldcgAASGkjra7nEJL35jM3EnQqaT09PQ4S0jZMGfOHNy9exc2Njb4/fffMXjwYMrrrCXCw8PR3NxM+Rlt3boVJiYmUCgUGD16NKZOncp6rB9++IG3Wuf06dNwcXFpda1SU1ORkZGBxYsXA2AuB12/fj0CAwMxb948pKSkoKioiHEiffnyZYwYMQLW1tZoamqiUpKlUim++uorzgRnIZNUEmKUVYAwkkCMOg1QlSUbGhpSJewk+KiYxZaJCkkVJyGWXBQT/gXQX08TExP07t0bXl5etJ8jJJEV4L9gCg8Pb/W8iUkTBYALFy4gOzubMuG/desWsrKyWFVZ6qnTEokEFhYWmDt3LuP7u3fvjurq6lahXy9evIC5uTljuw4dOrQqQeezuAWgkUAOgFeo2p07dyhlJaB6Lu/cucNJSk6cOBHBwcF4/fo1fvrpJyQkJODjjz9mbWNnZ4ddu3ahrKwMc+bMQX19Pa9NEDFkkJixGRBWhimVSilV6V9//YXRo0ejbdu2GDhwIM6fP895LKGqR0B1LXJzc6mxODc3l/V51nZTR2gQEiBeEWtgYMC6IXT+/PlWY9PSpUs1Ao0AMKYyq+Py5ct48OABNd4ePXoUw4cPZ60UWL16NWJjY7F06VJYWFhAJpPx2nwgk6cBFUlYXV1N6ycJAO7u7qybk2ygs17p1q0b5/l169YNMpmMmle9evWK18bcpUuXNEg+U1NTXL58mZX4GzFiBEJDQ1FbW4uoqCjcu3ePcf6ljg4dOiA0NBR///03Jk+ejKamJl4bGn379oVUKoVEIuEdYtemTRvExsYiOjqamjNwhSGKGc8BYaS/tp7DYjaTAVU/J5PJqE2e8vJyxn5bRzrq8G9DR0rqoIMO/9/A0dERjo6OUCqVePLkCaKionDs2DHO8uiCggIUFhZqKBVGjx7N2mbx4sU4c+YMKioqsHTpUgwcOBCfffYZaxuxijGxpE5tbS2io6NRXl6uMbGiU0CRu5xyuRy5ubno2bMnCIJAQUEB7O3tOX1/hC6ASFVUcXExcnJyKLXSX3/9xViqLzS5vCXkcjnGjh0LLy8vAKpFglwub6XKAFS73eolgmZmZggKCoJSqcS2bds4SUmAv1onIyMDS5YsafX6qFGjqAkrG9q1a4f169dj586dsLOz01gItUR8fDy1+IqOjgZBEAgLC0NxcTGOHDnCSUoKmaSSEKOsAoSRBGLUaQBw8eJFUe0A4WWiZ86coYJ3hJQ4AuLJRSGBBOro3LkzqqurNcrfzM3NUVxcjBMnTtD6xIk9Ry4kJCS0et7EpokmJycjKCiIehbHjBmD9evXs5KSQhXup06dolUpv3r1ClevXsXXX38t6PP4IDs7GzExMdRzKZPJYG1tTfUFdGQtQRAU0QqAk/DLz89Hz549MWrUKNjZ2eHvv/8GoCqlb0nAtjzOrFmzUF1djc6dO1MBO3zGDDFkkJixGRBWhimVSlFZWQlTU1M8efIE06ZN0/gcPscSonoEgAULFmDfvn0a4R1sysAbN27AxMSkFclx69YtKJVKfPDBB6zHExOEJFYRywW6zwgJCUFgYKDGa3v37m31WkvExcUhMDCQ6p+mTJmCDRs2sJKSRkZG8Pb2hlQqRXFxMYqLi6m+kQ3qydNt2rSBubk5Y5UF383JfxJv3rzB6tWrqfs+JycHffv2pa4h02Ye3e/BRN6RycsfffQRUlNTYWxsjOLiYsyePZtzvgGo+oCUlBRMmjQJpqamqKysxLx581jbxMfH49y5c5T/+KlTp+Dj48MZbrR8+XJERkZi6tSpsLKyQllZGUaNGkX7Xm3Gc0AY6a+t57CYzWQA+OSTT+Dr60tdx6dPn2p4lqojJiYGACgfahJRUVEwMjLSSOPWQQcx0JGSOuigw1tHU1NTq4AEutfoIJfLkZSUhPj4eOTl5XGSi5cuXUJ6ejoKCwsxePBgPHr0CP3792dsFxQUhP79+6Nv375Yvnw5rwU+CbHkolhSx9/fH3369OEVPkPucu7fvx9LliyhdssLCgpw/fp1xnZifZBIldSuXbsQGBhITeRmzpyJkJAQ2jZ8FpZsEKpOUV80kqXTUqmU1yRQrFqnJdgWdC2N+xUKBUpLS5GQkMCo8iNLqAAgJSUFHh4ekEql6N69Oy9TfCGTVBJ0yiqmMAJ1CCEJxIYfaQshZaJdunRBYmIizp07B0Cl5CAXNT179mRtK5ZcFBNIAKgIKHVSfujQodi2bRu2b9/O6FMo9hy5QPcMiE0TBVRhRGRaLZ9gIkCz5NvJyYlVoVpQUEB7P7q4uHCWuIkFGd4lBIMGDcK+ffswbtw4SCQSREZGsvpyHj9+HGVlZejVqxd13/bp04fzd5BIJAgODtYgi9q2bctJKCuVShw6dAi+vr7Ua506dfpXxmbynPiWYc6aNQsbN26EUqmEq6srVQKfnp7O6O+mDqGqRwCwt7fHvn37qJR5Lg/Qe/fu0RJ0Xl5e2LRpEycpKSYISawilgvqn1FUVIQXL16grq5Owzezvr6eswQeUPnvNjU1Ude7qampleKyJbZt24YdO3agtraW2vyLj4/nVMRZWloiPz9fI4CKKT1e281JMeAzDtPBzs4OP/zwA95//31IJBLcunWLsZpm1apVaNeuHfr27Yv+/fvjvffe46XiBFR9wObNm7F3717qNTIRmg3h4eHw9/enlOnV1dXYuXMnKympVCpx9epVjd/UysoKU6ZMoX2/NuM5IIz019ZzWMxmMqAaswIDAynv0AULFjB6h964cYPW69fd3R3bt2/XkZI6aA0dKamDDjq8dWzdurXVZJrutZbYt28fsrOzMWjQIEyYMAGOjo6cE4OEhAQEBwdjw4YNWL58OaqqqnD8+HHG97/33nvIzMzEf/7zHxQUFKBbt27URKRv376wsLBgbCuWXBRL6jQ1NWHBggWc71NHUVGRRvmOjY0NYxgQoL15tUwm01hY6enpoby8XKvPZIIQdUpDQwMUCgV1bmTpdFNTEy/vOyFqnXbt2iE7O7sVAZednc1qHn/27FkQBIFXr17x8tIDVGE/BQUFsLCwQFpaGubPn0/9jUupAwibpJKgU1bxOV8xXk0vX77EhQsXWimfDx8+zHk8oRBKPE+YMIEql62srERmZiYyMzNx8+ZNVFdXsyq6xZKLYgIJAFXfpL6IkclkqK6uBgBGImTmzJmtznHZsmWcx+KCeh+pbZrolClTsH79ejg5OYEgCDx9+hSffPIJa5vz588jJyeHWlRFREQgMzOTUV3JVu7HtAlVU1PDeg4kicqE0tJSFBYWAlCVj5P+smyYO3cuoqKiEBkZCYIgMGjQINZyyoCAADQ2NiI7OxuZmZm4desWDh8+DAsLC/Tr14/VtqBPnz60fRwbyLCkuro6XgS0NmMzIKwM09XVFUePHkV9fb3Gb2NnZ8fL11Co6hH4bwqxjY0Nrly5gry8PEybNo11DKZ7VslkYS6ICUJaunQp8vPzBStihaC4uBjJycmora3V8M00MjKiJfVaQk9PD2vWrKH8F1NTU9G/f39qg5VpI9XQ0BB3797FhAkTMHnyZE7PVkDVV9y5c4cqaz548CC8vLwwceJEPl+Vwj+hNqVDp06d8OLFC0gkElhbW3OSsyQ+/fRTXLlyBfv37wegGmeYLBzISoysrCxkZmbi+vXrqK6uRp8+fdCvXz9MnjyZ8ThSqRQ9e/bUGIv4QKlUalhlmJmZcW66SqVSvHnzRmPexwZtxnNAGOmvreewmM1kQEWU29rawtXVFTExMQgPD4e3tzetjZJSqaRViZqYmHCWwOugAx/oSEkddNDhraGqqgoVFRWQy+XIy8ujJmL19fW8CBNPT098/fXXgpJsSbN5qVSKuro6mJubs/oSubq6UioZpVKJvLw8pKWl4ccff0RZWRlrOagYLy6AntRhK5dTbxcVFdUqfIZtgWttbY3jx49j1KhRkEgkiImJYSVamHwO+eLdd9/F5s2b4ebmBolEgsTExFblHy0hVkkrRJ0ybNgwhIaG4rPPPqPKuxsaGnDq1CnOEiASfHyFAMDHxwf79u3D6NGjNc4tOjoaq1atYm1Lp0Jiw8KFCxESEoLq6mp88MEHlKonOTkZtra2jO2KiopgbW1NeY+Si2mZTAaZTMa4MK6oqEBlZSV69uwJa2trvH79Gjdv3kR0dDROnDjBeq5ivRdnzZqFH374AZs3b8a9e/dY368NxJSJkpYI5AKmsLAQXbp04bznxZKLYgIJANU96evriy5duoAgCJSVleHzzz9HQ0MDo1Jt0KBBlO+lkHPkgvqCXNs00ZEjR8LJyQk5OTkgCALz5s3jJKsePXokqOS7S5cuSE5Opq65+ucwLfo3bNhA+VbKZDKYmZmBIAjU1taiU6dOOHLkCG27iooK7NmzB/r6+rCzswNBEHjw4AHOnz+PdevWtfKoVIdUKsWYMWPg7OzMW7lkaGgIJycn9O7dG3369EFmZiaio6ORkpLC2i4tLQ2///47rKysYGhoSJWNc3mA6uvrY+3atRg4cKCGzQYdcaTN2AwIS47WNtlaqOoRoE8hDgsLY00hrqqqanV/V1VVsR6H6bu9fPkSAPt3IxWBz58/Zz2GUKiTIG5ubnBzc9PwUBWCd955R6P/46OyJwgCWVlZlJUAAF6VBXfv3oWfnx+1GTp58mRs3bqVlpQUuznZsmKiJejIsbq6Ohw/fhx5eXmUVc/z589hZ2eHpUuXcm4CGBkZYe7cubxD3rp164Zu3bphzJgxKCkpwaNHjxAREYHHjx+zkpKAivBbs2YN7O3tNfoAttBDFxeXVunbgwcP5jxPS0tL+Pr6wtXVVeN7MW12iR3PAWGkv7rnO51IgIuwFbOZDKgI5eDgYOTn5+P69evw9PTE4cOHaRWRzc3NtPdDfX29qFAoHXRoCR0pqYMOOrw1pKSkIDo6Gq9evdLw8TIyMuJUswCqgTczM7OVhyJbCXfv3r1RW1uL9957Dxs3boSRkRGnmqO6upra9X327BmampowYMAAzgmyWHLx0KFDWLlypQY5SL7GBj09PZw7d06j9EcikbCqxkhPnYiICACqciO2FGdtMW3aNLi4uFCLmeXLl3MmYYpV0gpRp3z88cf46aefsHz5cg212NixY3mpVLdu3QorKyu4u7tj2LBhGn4+LWFvbw8/Pz9ERkbijz/+AAD06NEDu3fvZg3GICFEhdSnTx9K3aCOIUOGtCJR1HH9+nUsXbqUsfyUzuT85s2buHr1Krp06QKFQoGJEyfi7NmzePfddxEQEMB4rIiICHh7e6OyslKwV5NcLseAAQNAEAQsLS0xa9YsfPvtt1T40z8BsWWiO3fuRH19PWxtbdGnTx9MnTqV1/MPiCcXxQQSAKr74eDBgygqKgKgWlSSBP4HH3xAm4a7Y8cOfPvttxr3EfmaNlDfBNA2TZQ8H/XEbT7nKKTke8GCBQgMDMSDBw8osj4nJwfPnj1jXEiTpGNoaCiGDh1KXcNHjx5R4wUdTp48ifHjx7faHIqOjkZYWBhrcmxSUhJ+/PFHKBQKHDlyBPn5+bh48SLjOcbGxiIzMxP5+fnQ19eniMmdO3dyErtiyssB7n6pJcSOzergQ7KEhITA1taWsRSXi5QEVIo/UtGdl5cHgH2uIjSF+KOPPkJAQADmz59Pjam5ubk4d+4cJk2axNiOVB++fv0aWVlZcHJyAqAilp2cnFi/27Vr16j/bmpqQnZ2Nuzs7HiFYLDN3dQToaOiouDk5IS+ffuCIAgcO3YMDx8+hKWlJZYvX85ZvSFmI3XhwoUIDw+Hm5sbevTogdLSUuq6sIEgCI1NcqlUyqh6FLs5Sc6VL168CAsLC7z77rsgCAKxsbGMVR2nT59G9+7dsWrVKur8CILAlStXcOrUKXz55Zes3yszMxPHjx/nFfJGEnZZWVl49eoVOnfujD59+mDlypW8Km3E9Pk+Pj5ISEhAZmYmCILgnb5NloYTBMFZEaPNeE6iTZs2lPUDGzZt2oTu3bszEol8ni+pVApzc3PI5XJKVc9FyLdp0wYSiQRJSUmYOHEixo4di+joaNr3enp6IiQkBJ9//jm12V1WVoaTJ0/ShvfooINQ6EhJHXTQ4a1hzJgxGDNmDBISEnir0dRx6NAhlJaWwtbWVmMiyDbRJydR48ePh4uLC+rr6xkXGoBK/WZiYoJhw4Zh0KBBmD59Ouci5tmzZwgNDUVJSQlsbGywbNkyQZMXcgJBQqlUcqZlAypS6ODBg4LUSgYGBvjwww85yyC1hXq5opWVlYYPF2mM3hLaKmmFqFOkUinmzp2LmTNnoqSkBIBKAdVSWUlHzgCqMq3s7GzExcXh6tWr6N69O9zd3Rl30C0sLEQTZ2lpaYiKioKlpaUgFZIQkOoQIQmLUVFROHDgAMzMzCCTybBy5Ups376dkyAgE1xPnz6NwMBAXiQBCQMDAyiVSnTt2hW//fYbOnTowGrozqQyYUvfFlsm2rlzZzx//hwvX76EmZkZ2rZti3bt2vF6PsWSi0ICCVpCX1+fUT2rnoYrl8shl8vx5s0bjee6rq4OlZWVnMeh86Ulk77d3Nw0QkRICE0T1eYc6Uq+2YJxunXrhj179iA2NhYvXrwAoFr8ffHFF5y+gTk5ORpldYMHD2ZV+BUWFtKWkY4ePRpXr15lPdalS5fg7++P7777DoAqqInNOuPEiROwtrbGuHHj4ODgwFtdCagUSBkZGXj58iU8PT1RXV2NhoYGznZjxoyBXC6HTCbjPJ6YsVks1q5di/j4eBQUFGDo0KEYOXIkunTpwru9UC9rQHgK8ejRo9GuXTtcvHiRKtHt3r07Zs2axaoaI8tBAwICEBISorGJd/LkSdbvpR7sAqg28kjPPTYImbvdunWLIhbj4uLw/PlzHD58GHl5eThz5gx27NjBeqy//voLFy9eRHl5OZRKJWtfT4IMUSTv2c6dOzOWeavD09MTW7ZsgZubGwDgzz//ZCRo7O3tsXv3bty+fVvU5uTjx481VLPjx4/H5s2baZWImZmZWLFihcZrEokEM2bM4FXh8cMPP/AOefv222/Rq1cvfPjhh3Bzc6MNFmSDo6MjysvL8fLlSwwcOBCNjY28VKrDhw8XvI4gCVA+ClBtxnOh8PHxwcOHD2FgYAAPDw+88847gvq2O3fuICIiAhUVFbC1taVUxlzzOSMjI4SHhyMmJgY7duxgDUP76KOPYGRkhO+++w4NDQ1UYviUKVP+VWGDDv93oCMlddBBh7eOAQMG4IcffqAmOY6OjpgxYwZnSUlubi5CQkIEGaurq2RIYoxNOePp6Ylnz57h4cOHKCgowIsXL9C3b1/06tWLsWz85MmT8PHxgYODA5KSkqgJHRfCw8MRHh4OuVyOBQsWUAsQPT09KkGaDd27d+c9AWRLbAbwjxJcgLhyRSYlrbGxMS8lLSBcnWJgYKDhsdkS6uRMS9jb28Pe3h5Tp07F2bNnceTIEVpSkq4UhoREIuFUcYlVIQmBmHJFAwMDilzu1KkTunXrxkuxZG1tjRUrVqC6ulpDIcOHbF2wYAHkcjkWLVqEixcv4smTJ60WX+oQmqwMiC8TJcmmuro6PHv2DJmZmbh9+zaqq6vRo0cPVnWKWHJRSCCBEKifT1RUFG7evInKykps3LiR+puJiYlGSigTmpqaUFxcTC0gHz58iO7du+Pu3btIS0vDwoULW7URmiaqzTmKKfnW19eHp6cn63vo0K5dO1y5coWyz7h//z5rIAzT4lypVHIu3Nu0aSMoLOiHH35Afn4+srKycOnSJRQXF6N9+/bo27cv+vbty+pjeenSJeTk5FCkpEKhwKFDh7Bz507WYwpRc4oZm8WCLAFuaGhAUlISzp49izdv3uCTTz7hVQ4s1MsaEJdCPHjwYF5lq3QoLy/X8PA1NzenSrj5omPHjhQxzwYhczepVEptJv71118YPXo02rZti4EDB+L8+fOc7c+cOYNvvvmGVwAgiaysLBw7doyXMlAdH374IRwdHXlXgpibm4venJRKpbh//z5VshwXF8ea5qwt+Ia8nThxglJL/v7772hubkavXr2ofoPLxzIqKgp37txBTU0NDh06hIqKCnz//fe08yIxm4zqEPI7azOeCwUpFCgrK0NsbCx27NiBTp06Ydq0aay2OyQiIiLg7++PLVu2YNu2bSgqKsLPP//M2W716tWIjY3FsmXLYGFhAZlMho8++ojx/ePHj8f48eMFJ5HroAMf6EhJHXTQ4a3j2LFjsLGxoUprY2JicPToUQ2Cgg49evRAVVUVrzQ6scqZqVOnUv9NmnffuXMHT58+Rbt27WgJJoIgKOJqxIgR+OWXXzjPjzzW1KlTceHCBVZlDhOkUiml8FFXBNLt8JMKh9u3bwMARZ7dv3+fldgUm74tplxRWyWtGHUKF5gm93V1dUhMTER8fDxKS0vh5uYGf39/2vf6+Pi0ei0rKwvXrl3jpZAg/bZev37NK31UDNQDBehAR0q+evVK4/54/fq1xr+Z7o1Vq1ahqqoKfn5+rOWnLaFUKvHgwQP4+PjAyMhIVMBCy2vI5NWkTZmovr4+DA0NYWBgAH19fVRUVHB6LoklF4UEEgiB+sLP29sb3t7euHXrFmuAA5OquKSkBN9++y3atGkDQLWw2bVrF3x9fbF27VrazxKaJsr3HFuiubkZUqkU7du3h62tLbKzs1FZWclJSorF119/jUuXLmHPnj2QSCRwcHDA119/zfh+V1dXHD9+HAsXLqSUMw0NDfjhhx84yagePXogNjYWSqUSL1++xK1bt1jvX6lUCjs7O9jZ2WHChAmoqqpCQkICbt68iYsXL7IqOhMTExEUFESRiR06dOAVGEan5mTyfBYzNqtDoVAgMjJSYzN03LhxrPYMBgYGMDExgbGxMWQyGeRyOed3ItsJ8bIGVH6elpaWePToEVJSUtCvXz8MGjSI1/HEwNHRsZUvH1fJsnr/ThAE8vPzWStPSAiZu0mlUlRWVsLU1BRPnjzRUFLzuf6dOnVCjx49BG1enzlzhrcysCXs7OxgbW2NwsJCdOzYkfcxheKrr77CmTNncObMGQBAv379GFWP/fr1w+XLlzF9+nSN63D58mX06dOH81hCQt4sLCwwbNgwao7Q2NiIe/fu4eeff+bl9Xr79m34+/tTm69du3Zl3IBydnbG69ev8c4778Dd3Z02kIUNYn5nMeM5iaSkJKSnpwNQPW/qtiJ0sLKygpubG+RyOe7fv4/i4mJepKSBgYFG2ry1tTVVMcQGCwsLjBw5EtnZ2UhKSoK9vT2v+fK/pVDX4f82dKSkDjro8NZRWlqqQUDOnDmTV9LhmzdvKENs9YUEnapCXTmj/ne+6p7S0lJkZ2fj2bNnePbsGaqrqxl3fGtrazWUZi3/zeU/NWfOHFRUVLTyW+JSZJCG8HxATt4yMzM11Ctz586Fr68vZsyYQduOJEZIk293d3cAKiUIlzckILxcEVCpKgYMGKBRunnjxg1OskWMOoULTAubdevWwc3NDTNmzOAkqtTJpfT0dFy5cgVNTU1YvHgxL5ULqdSprKxEu3btIJPJYG1tjZCQEMY2v/32G0aNGqVxDePi4hjvfTEEX0sVjxCFnoWFBYKDg3mXbgKqxWpubi6lihACIddQbJnomTNnkJWVhZcvX8LW1hb9+vWDl5cXVqxYweo5CogjF5VKJYKDg+Hr68t5bv8EuMg+JlVxRUUFGhsbKdVeY2MjKisrIZVKGcOrxKaJCiEko6KicP78eRgZGWH69Om4fv06evXqhby8PHh6emLKlCm8P4svzMzMsGjRIt4BEvPmzcOFCxewYsUKdOrUCRKJBOXl5Rg9ejTnRtann36Kq1evQl9fHwcOHICLiwumT5/O+P7nz59T3nCZmZlQKBTo27cvJk6ciH79+rEeS09PDxKJhHou+ZRuA/RqTq5nW8jYrI6wsDAoFAqqD4yJiUFYWBhlXaGOJ0+eIC4uDtnZ2RgwYAC8vb3Ru3dvXt8JEOdlffnyZTx48ICaLxw7dgzDhw9n/c20wWeffYaHDx9SpAwfXz71Pr5Nmzbw8PBA//79OY8lZO42a9YsbNy4EUqlEq6urpQnX3p6uoYNDBPmzp0Lf39/ODo6avQvXJY1fJWBgGo8OX36NMzMzDB79mycPHkSFhYWKCsrw9y5c7UOCKSDlZUV7028Tz/9FMePH8dXX32Fnj17QiKRID8/H7a2tli2bBlne7qQNybVaF1dHdVnZGVlIS8vD126dIGrqyuve0NfX1/jnmhubmbsA9avX4+6ujo8fPgQoaGhkMvlcHd3h4eHB2vAozr4/s7ajOcAcOHCBWRnZ2PkyJEAVLYEWVlZtP12aWkp4uLikJSUhI4dO8LDwwPTpk3jtAMh0aFDB9TW1sLNzQ27du2CqakpawgaiTt37uDy5ctwdnYGQRA4ffo0pk+frvOI1OF/BDpSUgcddHjrMDAwQEZGBjVhycjI4DX4CjHEFqucCQ4OxrNnz2BiYoK+ffuiX79+mDhxIqtHpKOjo4bSrOW/uUjJ8+fPIz4+Ht27d6cmYxKJhJOUHDNmDBQKBYqKiiCRSHglfDY0NGhc+8zMTNYFJDm5jo6OxrZt26jPHzduHPz8/FiPBQgvVwRUZdzqEzczMzM8evSIk6QRo04Ri8OHDwsixlJSUnDlyhUYGBhg6tSprKWQLXHx4kX4+flh586dCAoKohbMbLhz5w4mTJhA/dvMzAx37txhJCVv3LgBExOTVpPRW7duQalU4oMPPmjVhu/C69SpU7SqSaFBHADQq1cvBAUFYcSIERoKX65nTMg1FFsmamVlhVGjRgkuJxVLLkqlUhgYGKCurk5QmS4fCFWgAMyq4smTJ2PdunUano1Tp05FQ0MDBgwYQNtGbJqoEERERODQoUNoaGjA6tWrceTIEbRr1w6NjY3YtGkTJymZm5vbiohPSkpiVcMICZAAVGTf/Pnz8fHHH6OkpAQEQaBLly68bDsMDQ3xySefUNYXRUVFOHnyJC0JB6iS7fv16wcXFxfMnj1b0D0wYsQIhIaGora2FlFRUbh37x7ee+89znZC1JxixmZ15OTkIDg4mPq3s7Mz42bozp07YWNjg/79+0OhUCA6OlojAILLb1ColzWgKscNDAyk5kJTpkzBhg0bOEnJpqamVuQ+k29zS6gr3PiAnHOo+zbzgZC5m6urK44ePYr6+nqN72BnZ6cRXMekzP7Pf/4DIyMjNDU18Va0CVEGAqrxZMuWLairq8P27duxZ88edO7cGa9fv8aOHTtYx8aysrJW5CqfILvi4mKEhYXh9evX2Lt3L54/f46kpCTa+8PExARr1qxBSUkJ5Vk+d+5c3r6o7dq101Bh1tTUIDIyktb/d+XKlejTpw/69euH6dOnw97enjeZBqjmy1evXoVcLkdqaipu375N2afQwcTEBJ6enhg9ejTi4+Nx+vRpNDU18fJJF/I7ix3PSSQnJyMoKIhqO2bMGKxfv56WlPzqq69gY2MDNzc3SpUdGRlJ/Z3ru5H92KxZs5Ceno66ujq4uLhwnuO1a9cQFBREzcnfvHmDrVu3CiYl6fogHXQQCh0pqYMOOrx1LF68GEeOHEFdXR0IgoCZmRkvpZajoyOqqqqQk5MDQOXpx1X+Om7cOERERFBqACcnJ3h5eTGSd56enliyZImgBbAYlZk6EhMTsX//fsGDenJyMr7//nt07twZBEGgrKwMX3zxBav6btmyZTh27BiVMGtiYsLr/CsqKtDQ0EAtEhoaGlBRUcHZTr1cEVD9hmzlioCKpFGf5Mjlcl5ly2LUKVxouTA/c+YMFi5ciMDAQFpSko5Q27RpE6qrqzFp0iRqwa0eZMSlMGzTpg3atm0LgiCgVCrh7OzM6a1FEISGopDNwBxQhc/QpZt7eXlh06ZNtKQkX2RmZtK+LjSIA1Atjtq2bYsnT55ovM61sBZyDcWWiXp7e7OeAxO0IRf19fWxdu1aDBw4UIOo4iJNGhsbcf36dchkMixduhQvX75EcXExtRjkstKgAxNJP3bsWAwePBjZ2dkgCAKffPIJpeKgszYAVPdvSkoKysrKMGPGDMhkMt4J9Hyhp6cHMzMzmJmZoUuXLlSfb2hoyCtx/cSJE1ixYgXlSRsbG4uIiAhWUlJIgIQ6uLxv1fH8+XP8+OOPqKyshJubGyZMmICwsDBkZ2ezLm7pnn+++Oijj5CamgpjY2MUFxdj9uzZjF686lBXcx48eBCDBg2iJT4AcWOzOqRSKUpKSihiprS0lJFs4KMmYwNBELh//76g+9fS0hJNTU0aZZh8FKB79uzBunXrqHu2srISAQEBnL9nVlYWTp8+jcLCQigUCiiVShgZGbH68qWlpeHIkSPUuCiTybBixQrODVShc7c2bdq0IlVbKouZlNk1NTXYunUr6/m0BJ0y8LPPPmN8P7kJDKjIK/J3Mjc3p2wqmLB3715s2LCB6gPT09Nx8uRJ7N27l7XdiRMn4OPjg9DQUABAz549cfDgQVbSukuXLoICmmQyGa5cuYLKykq888478PDwwMWLFxETE0OV+bcEVzgSF+bMmYO7d+/CxsYGv//+OwYPHsy6oZGZmYm4uDg8ffoU/fv3xzfffAMHBwdexxLyO4sdz9VRV1dH3cfknJsO6mX2fFXmLdEyaKyiooJTWdyxY0cNX0hjY2NGSxsSR48e1VgzNDQ0ICgoiNMbXQcduKAjJXXQQYe3DltbWwQHB2sQY3wQHx+Pc+fOURPgU6dOwcfHh9V/UEjJFgBOz5d/A507d0Zzc7NgUvLs2bPYtm0bNeksKSlBQEAAKylpZ2fX6tpnZ2dzHks9oRZQTaT5qB/IckUSMpkMd+/eZTXTHjVqFHbs2EEFSdy7d4/V5+bhw4cYNmwYPv/8c9TU1AhSpwglZ0gvTrbzbwlDQ0NYWVnh4cOHtIEyXAmJpqamaGhogIODAw4ePMhr4TNo0CDs27cP48aNg0QiQWRkJOfOOR0Ro6+v/4+Y5tNBaBCHUqlE27ZtGYksNoi5hmLLRMVALLk4ZMgQyq9VCI4ePQo7Ozs8e/YMgGpxEhISwqpQ0QY5OTkU+SaVSjlLy8LCwiCRSJCWloYZM2bAyMgIJ0+eZPRtVSf56UBH/MvlcuTl5YEgCCgUCuq/AfDaBFmzZg1CQkKwcuVKZGRkICYmhhcZIqRMVAxOnDiB8ePHo2/fvkhJScGGDRswcuRIfPXVV4IUTEJw48YNjBgxghcRqY7i4mINNScbtB2b582bh+3bt1ObeDKZjJF8pFO61dTUwNTUlJdCXsj9S/o06unpYc2aNRg4cCAkEglSU1N5lb+6ubkhJCQE33zzDWQyGYKCgnj1kadOncKqVasQEhKCgIAAREdHo6SkhLXN2bNnsXXrVoqQKy4uxoEDBzgJUDFzNy4wjUsDBgzA48ePeflxnjt3DvPmzUNaWhqvVGr1Y9fU1IAgCEilUg3fcq7xcvHixZTNTG5uLn766Sds2rSJ85hyubwVqf1P9x1HjhyBg4MDhg0bhpSUFERERKB79+7Ys2fPv+azm5SUhNGjR/MKd1yxYgVMTEzg4eGBJUuWUN+f7P/5WMgI+Z21gfqcmawQYOrnxIYfkRAaNHbjxg0AqrLvzZs3Y+jQoZBIJEhKSuK0qejQoQO+//57LF68GDU1NQgICOClitdBBy7oSEkddNDhrUG9/IkOXAbL4eHh8Pf3p3bYq6ursXPnTtqJbXNzM9q0aSOoZOt/CgYGBli3bh0GDBjAGVijDnNzc41d8M6dO/MKTgFUyse4uDjEx8fD2NgYAQEBrO/39PTE4MGDKRJj7ty5vCep1dXVSEhIQFxcHCoqKjh9MCdPnoyePXsiNTUVgGoXmY1Qu3r1KqWU27lzJwIDA3l5TwHCyRly0kunDNm3bx/t66QSkAtM5Wjr1q2DgYEBFixYgPv376Ouro7RA5TE3LlzERUVhcjISBAEgUGDBnFOHKuqqlr9plVVVbzOXQzEBHGQiepCIeQaalsmKgZiyUWx3mWlpaVYvXo1VcL+T5BVTOW+58+fR05ODi9vLRLZ2dkIDAykPNTMzMxYlb4//vgjANXCPTc3Fz179gRBECgoKIC9vT3t4qx9+/ZUOruFhYVGUjufvq1z5874+uuvERwcjE6dOmHr1q2c11FomagYNDU1UfdFt27dcP36dcydO/cfJzDUUV9fDz8/P5iZmcHd3R3Dhw/ndQ1Jn9fhw4fDw8OD8g/8N9C/f38cPHgQxcXFIAiC9bpfvnwZI0aMgLW1NZqamrB7927k5+ejTZs2+OqrrzjJVyH3Lzmm2NnZaXg68kn5BlRqdoVCgaCgIJSXl+OLL77g9AAl0aVLFyiVSkilUnh6enKS6s3NzRol2926ddPwwWaCkLkbXzCRw7dv38a1a9egp6cHPT091mRm0hbml19+wYgRI3gfu66uDhs3bqQISPUKCS7S2t7eHosWLcKuXbugr68PX19fXurftm3boqSkhPr8hIQEXsFBQlBTU0MRZC4uLli8eDH8/f3/1dLcpKQknDlzBg4ODvDw8MCgQYMYNwwtLS0hkUjw+PFjPH78uNXfuTZ4t27dCisrK7i7u2PYsGG8vCHFYuTIkXByckJOTg4IgsC8efMY+8SoqCg4OTmha9euIAgCx44dw8OHD2FpaYkVK1Zw+rcLDRoj/9a5c2eNjVY+Gz8ff/wxzp07h9DQUOTl5WHy5MlaPcc66EBCR0rqoIMObw1k6Y46CILAX3/9hYqKCk5SUqlUapBuZmZmUCqVtO/dvHkzAgMDBZVs/U9h6NChglQgpNque/fu8Pf3pybTCQkJrLuc5eXliIuLQ1xcHJVu6+/vz5vA09PTQ/v27SGXy1FcXIzi4mLGhVN9fT0SExMRGxuLly9f4p133kFpaSnv4Blra2tIpVIMHDgQjY2NqK+v1ygzUYe6MkGoqu+fJGeysrJEtwWYy9HUy9b4klBSqRTjx4/H+PHjeb3/o48+QkBAAObPn09NgHNzc3Hu3DlMmjSJ12cwgek3ERrEAahU1oGBgYI9JYVcQ75lokwk8t27d1t5Mp0/fx5z585l/Cyx5OKKFStoF8GHDx9mbaenpwe5XE61LSkp4SxZFlvy/ejRI97eWiTatGkDpVJJnV91dTXrYp9cjO7fvx9LliyhSp0LCgpw/fp11jZCsXbtWo1zqampgVKppNJjSasKOggJkADEKUCbmpo0VJ9GRkZ4/vw59W8hgVR8MXPmTMycORPPnz9HfHw8vvvuO3Ts2JHTJ3Xbtm2oqqpCfHw8QkNDUVdXB3d3938l3GXr1q0IDAzUUM9v2LCBVuUXHx9PnQO5mXry5EkUFxfjyJEjnKSkkPtX7LNPqp0AVR/76tUr2NraUspuLh86Q0NDKBQK2Nra4ty5c7CwsEBjYyNrGzs7Oxw7doyqGLh//z6v+0nI3E1bqG8ucMHFxQWfffYZGhsbsWDBAo2xionIBFSKQqEICAjQuAfI8K9jx44BoLd+Ucdnn32G0NBQFBUVYcmSJbCysmJU/akrN+nA5jeq3pa8J8j7gm+YjBAsX74cCoUCKSkpiI2NRVhYGAYOHEhbzaTtBu/BgweRnZ2NuLg4XL16Fd27d4e7uzt1PzNBqVSiqqpK457lKnPesWMHvv32W425PflaS9y6dYvqB+Li4vD8+XMcPnwYeXl5OH36NHbs2MF6LKFBY0I8XkmoV/nY29vjypUrsLe3h0QioaqVdNBBG+hISR100OGtQV35R3ou/frrr+jTpw+jj5Q6XFxc4OfnR3nbxMfHM5Yqk5NLHx8fqmQLUBFzfP2ihCZiP3jwAC4uLjA2NsaVK1eQl5eHadOmcU7ahS5K1EN0zM3NkZ6eDkBlTs40Gd26dSu14FuzZg26du2KFStW8CYk79y5g4iICFRUVMDW1hZZWVno27cv48L+888/h729PT7++GP0798fEokEiYmJvI4VFRWFO3fuoKamBocOHUJFRQW+//57Rs8a9TLMlgtygH0RLoac+bfQkrybP38+JBJJq4USm/IjJCQEa9asaUWckGAiTEaPHo127drh4sWLePHiBSQSCbp3745Zs2bxSggnoVQq0dDQoFGWzeTNJDSIAxDuKenr64udO3dS15IE2zXku0HARCInJCRAX18fo0aNAqAq5eQqBxZLLqornJuamvDgwQPOBSmgKhfz8/ODTCbDwYMHkZmZyektq03JN19vLRITJ05EcHAwqqqq8NNPPyEhIYEz6ApQ3UPq3os2NjbIz8/nbCcEGzduFN02JyenFZEQGRnJuHlAKkCZQNf/qitAgdYqUC4ytri4GNeuXYNMJtMY+/iQuObm5rCwsEDbtm3x+vVrzveT5+ft7Q1nZ2f8+uuvuHz5MicpKWRsrqqqQkVFhcY4Aag2zphIOHKRD6hCytzd3SGVStG9e3deZBp5/75+/Zr3/Su0D2iphCJVlmwKKXV8+eWXUCqV+PTTT3Hz5k28evUKa9euZW2zePFi3L59G7du3QJBEHBwcGAMT1OHkLkbXzAps+n8PKuqqmj9PH18fODj44OgoCDeydZiIcTyhQ61tbXw9fVFQ0MDCIKAsbExkpKSaK/Dhg0bWs0dSEgkEsZ7qqUClPwsrnaAiniPiopq9Vzy8SzX09OjqmHkcjn+/PNP1nkAF5jGZkBFqNnb22Pq1Kk4e/Ysjhw5wkpK3rp1C5cvX4a5ublGECXTXEoul0Mul+PNmzcaY3FdXR0qKytp20ilUmre+ddff2H06NFo27YtBg4cyOkfDogPGmPyx6br69XXHYAqdLC5uZl6XUdK6qAtdKSkDjro8FbR3NyMP/74Azdu3IC9vT3Wrl3LmeBYUlKCqqoq+Pj44OHDh8jIyABBEOjbty9VEtgS1dXVlJJg3LhxUCqVMDQ0RFNTE/Lz8znTj8+dO4cHDx4ISsS+cuUKRowYgYyMDDx+/BiTJk1CWFgYdu/eTft+JuKIBNOkR0ywTrt27fDq1Su8fv0a1dXV6Nq1q6D06IiICPj7+2PLli3Ytm0bioqK8PPPPzO+/5NPPkF8fDzCwsLg4eEBd3d33se6ffs2/P39KeVR165dWRe4bGWYAPtiWig5w6Zc4lPGxoaWv4cQxQcJ0r9TDHEyePBgUQvFAwcOYPHixZBKpdi4cSPq6urw4YcfUouwlqS72CAOQPi9T5btirmWXGBSgH7zzTdUEFJKSgrMzMxY1XCAeHKxZZL9Bx98AF9fX8yePZu13cCBA9GrVy8q3XrhwoWcylCxqmI6by02lSSg8pW1s7PD33//DUBVfs+nfN7a2hrHjx/HqFGjIJFIEBMT84+XR6uTAHQKGjZcuXIF+vr61Pjz66+/Ii0tjZGUFKPmFKsAJUF60Xp5efGuKoiMjER8fDyqq6sxfPhwLFmyhNfvVVhYiPj4eDx8+BBmZmbw8PDA/PnzWdsIHZtTUlIQHR2NV69eafQDxsbGjB5v+vr6KCgogIWFBdLS0jTOiUtNqFQqYWVlhXnz5gm6f4X2AWLUTurn+NNPP1E+o3w/S19fHx9++CGvpGN1+Pj4ICEhAZmZmSAIAl5eXhql6kzIzMxsRXKRFTVMymyhfrQAsH79eo0gnj59+ogOVGIC33J8JrQM1oqLi8PNmzdpN9HEKDm1aQcAQUFB6N+/PwYMGCCoGiklJQVxcXFIS0uDo6Mjxo4dq5GyLgZMY3NdXR0SExMRHx+P0tJSuLm5sd4XgGruu3///lZjLROioqJw8+ZNVFZWahC8JiYmjAS+VCpFZWUlTE1N8eTJEw2RhlwuZz0eQRBwd3dHcXGx4KAxde9ZuVyOhw8fMpbOaxvoqYMOXNCRkjrooMNbw2+//YZbt27B2dkZmzdvZtzpbokzZ85Qi4dhw4ZRO3I5OTk4c+YMLQFDKrbUJydkSQMfJcGff/4pOBGbnIglJydj/PjxcHNzw6VLlxjfr43iBlApl+hAN3lYv3496urqkJCQgJ9//hklJSWoq6vjnWhrYGCgkQpqbW2N4uJixveTC5fS0lLExcUhODgYlZWV+OWXX/DOO++wEtH6+voaasXm5mZepZtcoCvpEUrOsCmX/mnyg8STJ09QWFgIQOXDSIYN0YH0mOL7bP0TKCwshImJCe7fv4/Bgwdj7ty52LhxI6MyRJsgjuLiYoSFheH169fYu3cvnj9/jqSkJE5lVVZWFnr06EFZADQ0NODFixfo06ePuC+N1iSyOoGwdOlSBAcHo1+/fpgxYwZqampYS9/EkovqJDlBEMjJyeGV3pmYmAhnZ2fKx7K2thaJiYmsRIFYVbEQby11NDY2UiWwXAszEsuXL0dkZCQiIiIAAA4ODrwtDIRCqIIGUPXDgYGBmDdvHlJSUlBUVMSq0Hry5AmcnZ1pA7KAf0edQlo/CEF5eTkWLlwIW1tbQe2OHTsGDw8PbNmyhTP8iITQsXnMmDEYM2YMEhISeHufLVy4ECEhIaiursYHH3xAVRQkJydzfkepVIqzZ8/Cz89P0Jggtg8oLi7G9evXW5F3bOOiVCrFmzdvoFAoeD3DYjdQ1TF8+HBB3nOHDh1CaWkpbG1tNUguLpsfoX60gKrK5ccff/xHg3iY8PDhQ5w/f57aaGVT7atDSLBWUVERrK2tGTdR/w0Lh8bGRsybN09wuz/++APu7u744osv/jHvSqZ7dd26dXBzc8OMGTNY/avV0alTJ0GBfN7e3vD29satW7cwceJEXm1mzZqFjRs3QqlUwtXVlfLWTU9P56xmkkgkCA4ORmBgoOCgsZb3Qf/+/Tnn09ooYnXQgQ06UlIHHXR4azh9+jTatWuHjIwMDR8nclLGNLEtLy+nTVHu3bs3ysvLadu0b9+eMwyEDWISsTt06IDQ0FD8/fffmDx5Mpqamlg9DrUljtSDMZqampCYmMhqfG5iYoKxY8di7NixeP36NeLj43HmzBm8evWK8jViQocOHVBbWws3Nzfs2rULpqamvBaRnTt3xrRp0zBt2jQUFBQgNjYW/v7+OHToEGMbR0dHXL16FXK5HKmpqbh9+/Y/kgpMV9IjlJzRhgDlQsv7oaKiAnv27IG+vj7s7OxAEAQePHgAuVyOdevWsV5/sQsfMWhuboZCocCff/6JCRMmaJQ+0kGbII4TJ07Ax8cHoaGhAICePXvi4MGDnKRkWFiYRp9jYGDQ6jVtoV4yR/5/cnIykpOTOUvfxJKL6iS5VCqFpaUlL5XJpUuXNO5xU1NTXL58mZWU1FZVTN6vFRUVqKioYF0YX758GQ8ePKBIt2PHjmH48OGcv7OBgQHGjx+PIUOGcCrwxfg1qkOoggZQKdbXr1+PnTt3ws7OjpPsSU9Ph7Ozc6vSORL/Binp6uqK27dv45133tEY/9hI9blz50KpVKKiokKQ75qfn5/g8xMzNgMQRDD16dMH+/fvb/V6y0CqP/74g9Z+ZdCgQUhISMCwYcN4VySI7QNIZet7773Hqw+VyWTo1KkTLC0t4evrC1dXVw3PXToVJLmBShAEAgICeKVFA+LsM0jk5uYiJCREUEUHINyPFlCF5QkJ4tHGs/HcuXPYsGGD4OA0IcFaN27cwJIlSxg3UbVVU9PB1dUVycnJggPbVq1a9Y+fCxMOHz4s+H6ysrLCd999hyFDhmj0OVxqYb6EJKC6dkePHkV9fb3GvWNnZ6cxnjPNK/v06cNbYKAO9ftYqVQiNzeXM9xQrCJWBx24oCMlddBBh7cGLn80JrCpZJj+JjTwpCXEJGKvXr0aKSkpmDRpEkxNTVFZWSlq55gvWk6YPTw8aFNm6WBubo6JEydi4sSJjMSuOsjE8lmzZiE9PR11dXWsidh0sLGxwZw5czhLN+fOnYs7d+7AxsYGv//+OwYPHszLH4cLdPeEGHKGD+gIUKFBISdPnsT48eNbLXqjo6MRFhbGqrASs/BRKpVISEgQVGoPqNJfV6xYAVtbWzg4OKC8vJwxlAjQLohDLpe3mnjzmRiTi2D1NtqW27ckkbUpfRNLLopdXNI9C1zX459UFQPs5x4XF4fAwEBq0T1lyhRs2LCBk5RMSkrCjz/+CIVCgSNHjiA/Px8XL16kDZHQ5vwAYQqalqSMQqFAaWkpEhISWMkZMgn3bapQyGCXa9euUa9xkeq//fYbLl26JEg1CgAZGRm4dOkS5V9JPqdsxxIzNv9bUA+oUMeNGzfQ2NgIqVQKAwMDXiSc2D5AqLKVVFW1b98e7du3B0EQnNUj6n2dvr4+7w1VbewzevTogaqqKsEJ02L8PIUG8Yj1bARUFjNCxmUxwVpLliwB8O+Qj0yIiIhAeHg49PT0qBJgPhuh/8YGKtP9+fLlS8Gq4k6dOqFTp05QKBSciltt0KZNm1ZktvpmAcDslZmWloaoqChYWlrC0NCQU+hBQv0+btOmDaysrDg998UqYnXQgQs6UlIHHXR4axCrDOzduzeioqLg5eWl8frdu3cZCQymUBS+EJqIDQC//PILHBwcqEk0Oel/WygpKYFMJhPcju/vkpGRgZcvX8LT0xPV1dWoqKjgHZTDF0qlEuvWrcPevXtb/d7agm6HXAw5wwd0nys0KKSwsJAig9UxevRoXL16lfX4Qhc+gGpxe/v2bcGkJFmuRMLS0pJ1kq9NEEfbtm1RUlJC/ZYJCQm8nrHOnTsjIiKCWrxHRkZy3rti06YBVepzYWGhRsANW9mh2MVjXV0dLl26hKdPnwJQqYxnzJjBSZbZ2dnhhx9+wPvvvw+JRIJbt25xKgP/LVUxHSwtLdHU1KRhGUGGlbHh0qVL8Pf3p1JabW1tGTddtF2wC1HQnD17lkpI5lIPMiE5ORkvXrzQuKfoqgG0VYCKIddv3rwpWDUKAMePH8eCBQtgZ2fHW3UjZmz+t8C0+SmGhBN7PwpVtpLnrI0npVAcOnQIK1eu5HxNHW/evMGaNWtgb2+vQT5zpVSL8aMVGsSjzQaUnZ0d9u3bBzc3N43fi0n1rK3Nj5CxSBsFqFjfZjEbqBs3bsSYMWMwcuRI2nNiGpuFqoqB/z4n9fX1kEgkrYjCtwmm/oYkqIVCzH0sVhGrgw5c0JGSOuigw/96LFy4EHv27EFsbCy1oMrJyYFCoaAlbQD2yRMfjBkzBgqFgvJN7NatG6f3kqWlJWJjY3H69GkYGRnBwcEBDg4OcHNz4zyeXC6HTCbjLDlUh3o6s0QigYWFBebOncu7vRBcunQJOTk5FCmpUChw6NAh3spMvpBKpejZsydVYvZvQww5wwd0BKjQoBAmpYZSqeQM1hC68CExYMAAXLt2De7u7hqTb7bnKSIiAmPGjIGxsTGOHz+O/Px8zJkzB4MGDaJ9vzYl8J999hlCQ0NRVFSEJUuWwMrKqlWaMR0WL16M06dPU2TugAEDKDUJE8SmTV+6dAnp6ekoLCzE4MGD8ejRI/Tv35+VlBRLLh49ehQ2NjaUoiomJgZHjx5lJUwBlarsypUrVInqwIEDOdVEYlXFcrkckZGRyMjIAKDyeRw3bhzt/X/q1CkAKv/KNWvWYODAgZBIJEhNTUX//v1ZjwOo1CZ81Yva+jUKVdCoe38JRWhoKORyOdLS0jB27FgkJCQwluppqwBVKBSIjIyk7kUnJyd4eXmxjn9CfddImJiYCA7XEjo2M/2+JLQpgWcrBRWSEA5o9qMnTpxAXl4eaz9KQqiytaKignrO6ECnOFUnulummAPcRDfpiUyiubmZkzzXhjTt2rUrjI2NqXGSbT5BEAQmTpyInJwcKkSRK4hHG8/G+vp6GBoaIjU1VeN1pvvQ0tJSY7NWCISORdooQAGVUj09PR2Aqt/gY7sjZgN11apVuHfvHjZt2oTevXtjzJgxGDRoEGdpthi/3IKCAhw+fJgibNu2bYsvv/yS8n1sCW03hdjA9P3Ie0RI6Bqg8lJ1cXGBsbExrly5gry8PEybNo31HNUVsXp6ev+qNZAO/7egIyV10EGH//WwsLDArl278OTJE7x48QKAytuJK0FbG6SlpeHIkSOUilAmk2HFihWsiwrSr7Gqqgrx8fG4fv06oqKiOHeQhZQcquPfSBRmQmJiIoKCgqhz6tChA6/AoNzc3FYTnKSkJFalS2VlJaWQMDQ0pF7nuh5coFOEiiFnxEJoUIirqyuOHz+OhQsXUgRhQ0MDfvjhB86FvNCFD4l79+4BUCWgk+BajNy7dw/e3t5ISUlBdXU1li1bhmPHjnEuprmgXqoUEREBb29vVFZWwtfXlwqxYisTV4e5ublg7yqxadMJCQkIDg7Ghg0bsHz5clRVVeH48eOsbcSSi6WlpRrvmTlzJuNGDQmlUong4GD4+vry+j4kxKqKDx8+DGNjY0yYMAGAqjT78OHDWLNmTav3kn2FnZ2dBinAN7m2R48eiI2NhVKpxMuXL3Hr1i3GQANt/RrFkCZivb+ysrKwZ88efPPNN5g5cyYmTZrEWJqnrQI0LCwMCoWCSoqNiYlBWFgYli5dythGrO+ak5MTfvzxRwwbNkyjL2RbFAsdm8nf9/Xr18jKyqKCwtLS0uDk5KQVKcmkXBKaEA5o9qOvX7/m3Y8KVTsZGBgIJkbUie6WynaA+Z4LDw9HeHg45HI5FixYAEB1zfT09DgrIRwdHTUSse3t7TVKrJmgHkAllUo5S1nVNwv43gvaeDaKsWIQu1krdCzSRgF6/vx55OTkYOTIkQBUY3ZGRgbnRrmYDdQuXbrgk08+wezZs5GcnIxjx45BKpXC09MT3t7ejJuoYvxyQ0NDMX/+fGq9kZaWhhMnTmDXrl207yfvCblcjtzcXPTs2RMEQaCgoAD29vb/+EY+IC50DQCuXLmCESNGICMjA48fP8akSZMQFhaG3bt3M7Z5m+sOHf5vQUdK6qCDDv8jEKpCBABnZ+d/lYhUx9mzZ7F161ZKuVhcXIwDBw6wqlyOHz+OwsJCmJubw8HBAWvXrkWvXr04jyWk5BBQBf+YmppSypQnT57gzz//hKWlJRU00hJsygiA24+LDC8hJzx8DPgBVTDJihUrYGNjAwCIjY1FREQEKykpViEhtNxWLDnDB3QEqNCgkHnz5uHChQtYsWIFOnXqBIlEgvLycowePZrTl1OsB52YRQm5MH/06BE8PT1ha2urtaer+ucC/12wnz59GoGBgYJLqF69eoVTp04hMzMTEokE/fr1w6JFi9CxY0fGNmLTpg0MDCCVSiGVSlFXVwdzc3OUlZWxthFDLpLHysjIoFSEGRkZnOQp6XNXV1cnSN0mVlX88uVLBAcHU/92dnZm/G50/nxC8Omnn+Lq1avQ19fHwYMHMWjQIEYfSrF+jWfOnMHChQsREBBAq1xh2zwR6/1F/qaGhoaoqKhA27ZtGe8pbRWgOTk5vH8vEmJ917KzswG0VhexkTpCx2by9w0ICEBISAhl91BZWYmTJ0+ynp9SqWQt8+zXrx/t60ITwgHh/ajY37lt27aCnzOx6vapU6di6tSpuHDhAueY1RLx8fE4d+6c4ERsMQFUQjcLxHg2/vrrr5g8eTLjXIxrDiZms1boWKSNAvTRo0cICgqinpcxY8Zg/fr1nKSk2A3U58+f4969e3j06BGGDRuGUaNGISMjA9u3b9fov9Qhxi+3sbFRY93h5OSExsZGxveT98T+/fuxZMkSau5bUFCA69evs34nLjBZLYm554H/+nEnJydj/PjxcHNzw6VLl2jf+z+R6K7D/y3oSEkddNDhrUOMCvFto7m5WaOUulu3bpyqoDdv3kCpVMLU1BRmZmZo27YtZfjNBiElh4DKF+ebb76BiYkJ8vPzsW/fPkyZMgX5+fmMihZywpCZmYnCwkLKNzAhIYEXcTpixAiEhoaitrYWUVFRuHfvHsaOHcvZbs2aNQgJCcHKlSuRkZGBmJgYbN26lbWN2PtAaLmtWHIGEOc3KDQoRE9PD/Pnz8fHH3+MkpISEASBLl26aCxIAPoyZ7lcjrt376KwsFAjDIqLgGlsbMSNGzcgk8mwZMmSVt+LDnZ2dti1axfKysowZ84cyntJW6h/hrW1NVasWIHq6mqNa8uX1Dl69ChGjhxJqfPu37+Po0ePshLSQklkEr1790ZtbS3ee+89bNy4EUZGRpyLXTHkIqAqSz9y5Ajq6upAEATMzMx4naO+vj7Wrl2LgQMHatxPbAtjsapiW1tbZGVlUYrFZ8+eMZI5JFasWEF7D3GVDyYnJ+OTTz7BJ598Qr324MEDjBgxgrMdH79GAHj33XcBAB999BHrZ9JBrPfXkCFDUFtbi0mTJlEllkz9r7YKUKlUipKSEnTp0gWAijDn8l8T67smRtUpZmwGVJt56v6z5ubmePnyJWublStXYvjw4fD09KQtMf3ss89o24lJCBfaj4r9nflsrIgFUxDHnDlzUFNTg5KSEo3xiG2sDw8PF5SITUKMlUBaWhp+//13WFlZCdosAPh7NlpbWwOgJ2/4jJdiNmuFjkXapnbX1dVRqsO6ujpe5yhmA3XDhg0wNTXF2LFjMXfuXOo569OnDzIzMxnbidl0tbKywuXLl6l+//79+7x82IuKiihCElAFPebn57O2EeuVKdY+o0OHDggNDcXff/+NyZMno6mpiXEj5Pr161i6dOlbTXTX4f8WJMQ/IWfQQQcddBCADRs24OuvvxakQnzbOHr0KCQSicZERKlU8ppAFRYW4vHjx7h58yaUSiVn6eaxY8cwYMAA/PLLL1i7di1u3boFhUKBL774gvb933zzDTVZPnv2LKRSKebNmwelUon169ezTqS3b9+OLVu2UAsThUIBPz8/XhOK1NRUPH78GARBwMXFhXbxQYfi4mIEBwejU6dOWLduHSPZ4uvri507d7ZKquXrWbNx40YEBARg/fr1CAoKAqAyuWfaNQeAkJAQPHv2TBA5A6iIYTs7O8TExGDv3r2Qy+XYsmUL67HIoBBy8lhbW4u0tDStk743bNjQ6tkJCQlBt27dEBcXh+nTpyM2NhbW1tZYtGjRP/69lEol8vPz0blzZ5iamuLNmzeoqKhAz549/9HvVVVVBT8/P9rUca5FAt19wHVvAKqNBpJE7tOnDyuJTIeysjLU19dzXov8/HxactHW1pbXccgFIN+FyR9//EH7OpOCSqlUws/PT5CqmEyNbW5uRnFxMVV2KJPJ0L17d1Z/tDdv3lD/3dTUhAcPHqCmpgazZ89mPSbds0D3mjqY/Bq5UkjpsG/fPl6Jya9fv9YgMYSUZDY1NaGpqUnUIpQP/v77bxw9ehSdO3cGQRCQyWRYtmwZa5WCUN81EmK8VMWOzSdPnkRJSYlGmEmXLl1Y+/r6+nrExcXhjz/+AEEQ8PT0hLu7O+e137NnD54/fy4oIfzf6kffJtTHXnXcuXMHERERqKio0NikYJt3rF27VqOP4OureOzYMRQXFwuyEmCqTOEaV5g8G9euXcvariXOnj2L+fPnC2ojFHzHIrGIjY3FhQsX4OTkBIIg8PTpU8yZM4d63pggpoqhtLS0VfBZWVkZZ3idGL/cmpoa/PzzzxTZ6eDggBkzZnD61u/fvx9GRkYYNWoUJBIJYmJi0NDQwGojU1JSgnv37iE+Pl6QV6aYex5QbUKnpKTAxsYGXbt2RWVlJQoKCrS23tFBBzHQKSV10EGHtw6xSoe3icWLF+P27du4desWCIKAg4MD5bHFhL/++gtPnz7F06dPUVtbC2dnZ17hDOolhwcOHGAtOQQ0y1rT0tIoVRCfNMGKigo0NDRQE6qGhgZUVFRwtgNUyih1IpL0vKIDSUiQqKmpgVKppJRCdMQp6bUj1rNGTLntkCFDRKUIivEbFBsUwgW6vcWSkhKsWbMGSUlJ1M67n58f52eJ+V4SiQSFhYVITk7GjBkz0NjYqEG4iEXLBaGFhQWCg4NFhUK1a9cOMTExlN9VbGwsZ6mT0LRpEnTlTSUlJbC0tGRUTtva2iI4OJg3uZiUlISePXtS1ygiIgIPHz5Ep06dsGjRIs7FmdDyTTGqYm1SY1v+Nh988AF8fX0ZSclHjx7h0aNHrUI86uvrOftFIX6NXMjKymL9e1JSEs6ePYvKykq0a9cOMpkM1tbWCAkJYW2nVCqRnJyMsrIyjSADrkWnEAUoiQEDBuDgwYMoLi4GQRCwtrbmVPwJ9V0jIcZLVczYDKhUjYmJiVQQB1eYCQAYGxvDy8sLXl5eSE9Px4EDB/DDDz9g2LBhmDFjBqUmbQkxCeFSqRQWFhYoLCzkNR+6ceMG69+57o1/A0zkSUREBPz9/bFlyxZs27YNRUVF+Pnnn1k/S2giNgkhVgKvX79GeHg4SkpKYGNjgylTpggi+8X4B9PhwYMHnKRkVlYWTp8+jcLCQigUCiiVShgZGXFu1j5//lwjcKmkpISXd6aQ1G4AGDlyJJycnJCTkwOCIDBv3jxYWFhwHkdMFUNISEirjaa9e/dyChvE+OWamZlxblLTYfny5YiMjERERAQAFZnJFbIj1itTrH2GoaEh3NzcUFVVBZlMBuC/it6W+DcDw3TQAdCRkjrooMP/AOzs7HDs2DENpcP/Nj8SfX19fPjhh4Im9o8ePYKjoyO8vb3RoUMH3u0MDQ1blRyywdnZmfLGqqmpoRaClZWVnCTclClTsH79esrsPz09XauUSyZoQ0gUFBSgqKgIANC9e3dOtQ0JMeW2Yj3sxBCgYoNCuEC3ECTJL1NTUxQUFMDCwoLVp5SEmO8VFhYGiUSCtLQ0zJgxA0ZGRjh58iT8/f1Z24kpgRcbCrVs2TKcPHmSWsD169ePUwknlkQ+efKkhsH9ixcv0LNnT7x58waLFy/WUCGIJRf/85//UCTzX3/9hfv37+Prr79GXl4evv/+e2zZsoX1HMWURwst+VYnlYUmg6oTuwRBICcnh9XHtn379rCzs0NSUpLGWGJsbEwFbDBBiF+jtrh48SL8/Pywc+dOBAUF4cmTJ9QGABsCAwOhr68PGxsb3tYIQhK7W0JfX1+Qokqo7xoJMV6qYsZmEr169YKRkREGDhyIxsZG1NfXs4ZlkWTwvXv3UF5ejkmTJmHkyJHIyMiAv78/Dhw4QNtOzLgiNByHT9Dc/xYYGBhQz1lTUxOsra0pT3Em+Pj4ICEhAZmZmbwSsUkImc8cPnwYdnZ2mDBhApKTk3H69GmsWLGCd3sx/sFicerUKaxatQohISEICAhAdHQ0p/3A0aNHUVBQgO7du2tsznARSEJTu0m0b99eMBlfXV0NT09P6t9jxozBzZs3ad9bVFSEFy9eoK6uToMkq6+v57URKsYvVywMDAwwfvx4DBkyRNAGqhivTLFzeCEBOUw2ESR0pKQO2kJHSuqggw5vHWKVDv/b8fnnn6O8vByFhYXo0KED5HI5mpubOROCi4uLcf36dY3dbIDZo2XhwoWIj49HZWUldu7cSZFGVVVVnB5vnp6eGDx4MOW7OHfuXF672UJBEhJZWVno0aMHdQ3q6+tRWFhIWxZVV1eHoKAgyGQyDUKHLPvmUjAI9WwExHvXiSFAxQaFiIGXlxdV7hoUFPT/2DvzuKjq/Y0/MyyyCWgC7hIqAqKgiCK4AKlXKTWX7Ga5VJqaZWap5ZKpGCqKuSRGuJstWrQoXo1cAUERlysIKK7sICKyyTLz+2Ne5/xmOdv3e9Tu7Z73XzLMcYaZM2fOeb7P53lQV1fHFnsIQfN33bhxA2vWrGHHqu3s7CSt1pNmgALkpVAMrVq1Im5vpxWRnZycMHPmTFZMz8vLw2+//YZx48Zh3bp1BqIkrbioUqlYYTA1NRUhISFwc3ODm5sbjh07JvocV69ezf5bfzxaCFpXMU0zqH5ulVqthrOzs+BYtKurKzp27IgrV64QC0IkeY0AtxOWQWz/MDMzQ/PmzaHVaqHRaODt7Y1vv/1W9Dnev3+f2L35JB2gYtDmrtFmqdKQkJCAP//8E1VVVdi8eTPKy8vxzTff4LPPPuPdZs6cOejevTtGjRplkIMaEBDAOi71MZ4QUKlUaN68Obp3746RI0cK/m2k5ThPYjGRa7GAJErAGL73vGXLlqiuroa/vz/Cw8Nha2sraeE2ICBANEOSwbh4Sv+1Z/ZLYyoqKtjFYF9fX+LvCJLMRr7jq1arlVwM17p1a7Z8KSQkRDSf+/r169iwYYOk/1ufJ+UAlQLJFENBQQHS09NRXV1tIJJZWVmx5UNC0OTl0kKzgEqalUmzz+tDUpBDW56ooCAVRZRUUFB45lhYWGDQoEEYNGgQcUbbfzLGFz33798XvegBdDlkQ4cOxQsvvCDpBEmlUnHm9EgprAF0brgWLVqgvr4eBQUFKCgo4HVj8I2IabVaSQ3csbGxBiM1zZo1M7mN4fvvv4ebmxs+++wz9nXQaDTYv38/vv/+e9ERGppxWxpxBqATQGmLQsTguhB84YUXAOgy2sQEVn1o/i4zMzNoNBr25LiyslKSm4tmVJy0FCohIQHdu3dHmzZtoNVqER0djdTUVDg5OeHdd98VFIVpReT8/HwDd2/79u1x69YtkwwsgF5cZD5/lpaWuHr1qsGijn6RBB+k49EAvauYphl05syZnJlhQqjVajx69AiNjY1EZR7MOHNAQAD8/PxE8xr5gv4B/tE3BltbW9TV1cHT0xObNm2Cg4ODpDI0X19fXL58mSjr61k6QGfNmoUff/yRzfvz9PSUdBGrX9QE6F6fp3Xxe/ToUURERLARIm3atMHDhw8Ft3nvvfdMIlgYEZXr+4hrQqCqqgqnTp3Cjh07BMdEacpx5ECzWADoyvKMF1AZBx3f2D3jRpswYQIyMzNRU1MDX19fzvvSZktzFU9VVVXh9OnTuHfvHm8LtP73vUajMfhZLDdw2rRpAIBhw4bB19dXMLORWfDgEiClHK+aNWuGxsZGuLq6Yt++fXB0dBR1I7u7uyMvL4+zpEmIZ+kA1Z9iUKlUcHd3551i8Pf3h7+/v0FxGglvvPEGli9fbpKX+zSgWUCdN28eb1Ym12eLdp9noC3IUVB4GiiipIKCwjNDq9XiwIEDOHr0KLs6rFarMWLECNGcq2cNV2OrWIsrzUUPoLuYFsuaeVKQBs4LjYiFhYWJPh5zIcGgVqt53UT//ve/sW7dOgNhVq1W47XXXhPMGGOgGbelEWcAcgFUo9EgMjKSqCiEgWbMmUtMtrGxgZubm2h5SmZmJrKystiSErGRuREjRiAyMhIPHz7Ed999h5SUFEliK82oeIcOHZCYmAiNRoPCwkIcOXJE8OLkyJEjrJiWlJSEO3fuYMuWLbh16xZ27dqFFStW8G5LKyK3bdsW33zzjUEWWps2bdDQ0GDy99GKi2FhYax7uF27dujcuTMA4NatWwYNw3yQjkcD9K5imgsf2swwJycnLF26FH5+fgYN0EKjvqR5jXJaRpmirylTpuDMmTOoqamR9N3n7u6OdevWQaPRwNzcXFL515N0gALcrcH19fWoq6uDvb29gUhXUVEhaZGBNEtVDhYWFgafv6amJtHFk507d5rsc1y3MXAtEDk5OeH555/nLOjSx9LSEvPnzycqx5EDzWLB5s2bUVxcDFdXV4PvabGxXkC3fzHfK926deM91tNmS/MtrPbp0wcLFy7kFGhqamrwySefGAiFjJNNpVJJWtCTmtlI0/ysz3vvvQeNRoO33noLhw8fxv3790ULdQYPHozFixfD0dERFhYWklvFn4QDlEFM2CWZYvj1118xevRoJCYmIjEx0eT3Yp8Vkrxc/WxiLsQei3QBFSD/3qPZ5/VxdnbG559/TlyQo6DwNFBESQUFhWfG4cOHkZ2djYiICDYrrbi4GLGxsTh06NB/1BfhL7/8YiJAct2mD+lFD3My5+fnh6NHj6Jv374GJwZiJ3M0kAbOSx0Ri4uLw5gxY0xud3FxQXx8PCu6Hjt2jDcnz9zcnNM1ZGZmJslJQDNuSyPOAOQCKE1RCAPNmHNubi5u3rzJ3ic9PR2dO3fGH3/8gYCAAIwePZpzu9jYWIOG2j/++ANXrlxhHSHGaDQaODs744033sC///1vADrhRYozg2ZU3LgUytfXV7AUSq1Ws/vOhQsXMHjwYDRv3hw9e/YUHJuVIyLPnj0bR48exeHDh6HVauHh4YFJkybBzMzMRNCiFRdDQ0Ph6+uLhw8fGjhzHB0dJTnNjMejnZycRFujaV3FJBc+cjPDWrRogRYtWkCr1UrO3KPJa6RFXyglcZ7u2bMH4eHhRM+R1gFaX19vkIl69+5ddOnShRWL9Nm5cyd8fX1NRJh///vfyMrKwvTp0zkf69ChQ7CxsWFFUuZ5HTlyBBqNBi+++KLJNsajisaICRteXl74+eefUV9fjytXruDo0aO8x9CcnBxkZ2ejsrLSYIGnpqZGci6qMWIjujTlOBqNBikpKQgMDCR+PjSLBTdv3kRUVBTx5+TgwYM4e/Ysu59ER0cjICBA8Ni9efNmvP/++6K3iSE0fSJXKKTNbKSBEbwtLS0ln5dFR0fj/fffJz620TpAy8rKYGdnB61Wi+rqarRq1Yr3Nd63bx+cnZ1NFuQPHTqEiooKvPHGGybbME500tib06dPAwAGDRpkkJebkJAAKysrdnRcH+YxsrOzkZeXx37GUlJSJE0lkSygyv3eM0bqSDppQY5Go8H169cNoiwUFJ4UiiipoKDwzDh9+jSWLFliMA7q4uKC999/H+Hh4f8RoqScFleSix7AdJznt99+Y38ndZWetImYJnBeCikpKZyi5PTp07Fz5078/PPPUKlU8Pb25s3+aWhowK1btzgv3qScMNGM29KIMwCdAEpaFMJAM+ZcVVWFNWvWsCLIhAkTsH79eixfvhwLFy7kFSUzMzOxfv169gJm8ODBgi5VtVqNPXv2YNWqVaKjq8bQjIobl0Ll5+dj+/btvGORarUaDx48gK2tLa5evYqxY8eyvxNyIsoRkS0tLTFy5EiMHDnS5Hf6ohQgT1xs2bKlSS6bFJckQOf2o3UVk1z4yM0MYy7W6+rqTF5rPmjyGknhG0WV4ngEdK77Dh06EAkLtA7QL7/8EjNmzEDHjh0B6IrHfv/9d85tsrKyON+XgQMHIi4ujve5nThxgtP9M2TIEHz66aecoiQzqpiamoqKigoMHDgQgM4BLSW/cuLEiTh+/Dg6duyIP/74A7169WJjLoxpbGxEXV0dmpqaDMRtGxsbtiWYCy63aXV1Nc6cOQNPT0/B50cTj6BWq3H06FEqUZLGJdWhQwdUVFRIPs4wJCUlYc2aNex318svv4yFCxcKipJ5eXkGPzc1NQm6ebkWSJhRVqlleaTQZjaSIDYlInTsatWqFbHQzUDqAI2JiUGfPn3Y6ZGLFy+yC5VcXLhwgY170IdZqOMSJZm/pVOnTpLjigCd0Ll8+XKT2wMDA7F8+XJOUZL5PJ46dQrLli1jFzeHDh3K5kALYbyA6uPjw7u/037vyd3nSXNp9c/3FBSeNIooqaCg8MxoamriFB3s7e2fSAvxk0BOiyvJRQ8AfPDBB1S5OAw0Qdq0gfNi8LlAHBwcMHfuXEn/R4sWLXhHtqSU8dCM29KOYtIIoLRFITRjzmVlZQb3MTMzQ1lZGSwtLQUzy9q2bYuysjL2Iv/+/fusOMGHj48PUlJS0K9fPyLRhGQE/s6dO9i7dy8ePHgAf39/DB8+HLGxsbhx44bgRfSECRPwySefQKPRwM/Pjz1Rz8zM5HXsMtCKyFlZWThw4ADKysoMjmt8iwxyxEVaampqcODAAVy7dg2AbkFl/PjxggIsjauYcYnMmTNH0vOSmxmWk5OD6Oho1NXVITo6Grdv30ZCQgKv0xegy2skxdvbGw8fPkTfvn0RFBREXCbi6OiI5cuXw9fXV7KAROsAzc/PN/jMd+zYEbdv3yZ6voC4M5DrGMaMmHLBjCr+8MMPBgJDnz59JB3H1Wo1goOD0bVrV6hUKrRt25b3dfHy8oKXlxeCg4MlCZ4MXHmjzZs3h5eXF4YMGcK5jZxyHEA3kvrbb78hMDDQQIiXMjZL4pICgEePHmHevHno0qWLwfsn5lJ1cnJCQ0ODwYIoV8YuoJu6iIuLQ319PXvOpdVqYW5uzvsaMs9Bf5FX/3UU+vzLgTazkQSVSgWVSoUBAwbAz8+PqAiqXbt22LhxI/z8/AyOG2JOThoHaG5uLt555x325169euGHH37gvb9KpeJc6Fer1aLHjj179uDBgwcICAhAUFCQqACn0Wg4CydtbGxErz3Ky8tRV1fHfp7q6upQXl4uuA3w/wuoo0ePhkqlEiy8pP3eo93n5RTk0J7vKSiIoYiSCgoKzwwhIYWkmOBp4urqCldXVwwYMID4OanVagwZMkTwxFmf7du3i2akCUETpE0SOE+C8ckJk/3Dl8vDJexIFQivXLmCnj17GtxGO25LI84AdAIobVEIzZhzUFAQFi9ezDoLLly4gKCgINTV1QleQD169Agffvghmx+Vm5sLd3d3dj/luvg8dOgQHj9+zLoLpbq/SEbgv/76awwbNgzu7u64dOkSFi5ciAEDBmDOnDmCF2l+fn7YunUramtrDS7S3dzcDByxXPsUrYi8bds2TJkyBW5ubk+t2VMuW7duRceOHdnX4PTp09i6daugK4fGVUxbPpOQkICEhAST28X2+127dmHx4sVYu3YtAN0xkfls80Ga10iTvbhgwQJ2NO/rr79GfX09AgMDERQUJCmmw9nZGc7OzkQCEq0DtF27dti2bRsGDhwIlUqF06dP87qg7e3tcePGDZO8uRs3boi6nisqKkwWmyoqKkSfX2VlJYqLi1lRq6SkBJWVlaLbpaen45tvvmFLLkpKSvDOO++gV69eJvfdtWsXpk6diu3bt3NeePOJcFK/w06ePMl+H8gpxwF0rlNAl2nNIGXSgqa9m7bx29zcHPPmzUPPnj2hUqlw5coVeHh4sOcH+ucDY8aMwZgxY7B//35MnDhR8mNIHcXmOtbTQpLZSJu9GBkZifz8fCQlJWHTpk1o164dBgwYAB8fH9GSrPr6elhYWODKlSsGt4uJkjQOUHt7e/z000/scePMmTOCeaXNmjVDYWEh2rRpY3B7YWGhqPC6bNkyVFRUIDk5GTExMaipqUFgYCCvE7GpqYnTPV9bWyt6PH355ZexYMECdO/eHYBuQVPK5+DGjRvsAhmgE0BnzZrF+f1Am5VJu8/LKcihPd9TUBDjP0MFUFBQ+J/g9u3bnG5DrVZLlZvyNLlx44aB24n54uU60Y+KisK8efNMHA8MfBeGYqvBYtAEaQM6J1dhYSFCQkJQWVmJ8vJyUdeYGMZ/C232jxS+/fZbk4sK2nFbGnGGVgClLQohHXPWarUIDg5G7969kZWVBa1Wi+nTp7N5hUKuNbFRXC5ICwn0n6cxfK6FhoYG9iK+bdu2+P333/H6669LEv3MzMxMLviML0649ilaEdnGxoZT6HiSyC0XKC4uNtjHX3nlFXbBgg9aVzFN+Yy+GNzQ0IBz585Jdo8auxDF9hHSvEah9m2A/3WysbFBSEgIBg8ejOTkZOzcuRMNDQ2SYku4LoLFHD60DtB3330Xx44dQ3x8PABdkzZfEdukSZOwYcMGDB48mD3W37x5E6dOnRJ0yI8aNQqrV6/G5MmT2THMmzdvYt++fZyxB/pMmTIFn3/+OStKlpaW8mZX6rNnzx4sW7YMrVu3BqBznK9evZrzs8q4hbgu3p8E+gVccspxAPJcREZw5cvoFHI9enl5oaKiArm5uQCALl26wMHBQfQx+/bta7DYxFfQoc/EiRNRVVWFoqIig6gNKdsKwXWs5zqeWllZiS6kkGQ2CrVvi4nI7dq1w4QJEzBhwgQkJyfjq6++wujRo0X3T9omexoH6AcffIADBw5g3bp1UKlU8PT0xAcffMB7/wkTJuCLL77AuHHj2GNHbm4ufvnlF9GpJEDnHg8LC4O3tzd+/fVXHDx4kFeUDAkJQVRUFKZNm8ae65aUlGD79u2C5V/Mtr169WIzvV9//XVJkzvbtm3DtGnT2NiGrKwsbN26lfN64GmeLwOm+7ycghza8z0FBTEUUVJBQeGZITTK8Z8GiduJWcXkcjwIUVJSIuiUFBuJIm0iBnTutNzcXFaUbGxsxObNmzlLDEgICAgw+Jlx6NEKO0Lwibk047Y04gytAEpbFELa9K1SqRAZGYk1a9YQn+SSXPAVFhZi7969KC4uRseOHTFp0iSiKACSEXjjvFErKyvcuXOH/VnuyTzXPkUrInfv3h179+5Fv379DC5quZ4jrbhIWy7AYGlpiaysLHh4eADQXTCJuVNoXcU05TPGx5OgoCBJx6jnnnsO2dnZUKlUaGxsRHx8vGjWKWleI604m52djaSkJFy7dg0eHh74+OOPRXMGly5dyv7dxiUfixYtEvz+oGnsBnT7xrBhw9C7d2/RrOIuXbrgiy++wNGjR3Hy5EkAuu+lL774QlCsGjx4MOzt7fHDDz/g3r17UKlUaN++PSZMmCAq6Pv6+mLTpk3Iz88HAMEGXX0cHBxYQRLQ5VnzPUfms1pVVYVevXpJ+v9JkLogKeV+jx8/xqFDh1BWVoYZM2agsLAQBQUFvHnWcgTX5ORk7Nu3j/2e2LFjByZNmmTyeTWG5jzgzz//RHx8PMrLy+Hq6sqOttJ+/hi4XtOFCxeaHEdbtGgBBwcHzJgxg/f7hSSzUU6pTnl5OZKSknDu3DnY2tpiypQpvN//wP8vlAO6Qhn9fMbw8HAsWbJE8PFoWrvt7Ozw5ptvSs7z7dWrF+bPn4/ffvsNR44cAaA7dnz00UeikTF5eXlITk5Gamoq7OzsEBQUhMmTJ/Pef9SoUbCyssLnn3+Ouro6qFQqNGvWDC+//DLvgguDVqvFlStXUFJSgvHjx6OsrIzTHW6MtbW1wfHdw8ODd4SbNitTKlKPN1IWebVaLc6cOWPwelRUVIi+HgoKYiiipIKCggIHJG6n5cuXY+DAgQgMDDS46BHD3t5e1BUiBEmQNsO5c+ewdu1aVvBs2bKlJKGgsrISCQkJBsHnwP+vxOsXiOjDFS4O0F/YA6aj4gw047Y04gxAJ4DSFoWQNn0DQNeuXSWdOMshOjoagwYNgpeXF9LS0rBjxw7RUH59SEbgjfNGHR0dDX6We6HKtU/Risg3btwAYDrmy/UcacVF2nIBhunTp+Orr75CTU0NtFot7OzsRF01NK5igH7kU5+ioiKUlZWJ3m/69OnYtWsXysvLMXPmTPTs2RNvv/224DakeY1Xr16Ft7e3QUuqPlyjkbNnz4aNjQ2CgoIwY8YM9uKP2Uf4RI/Hjx+z/753757B76TkrpE2dgPkWcUODg6YMGGC5P+foVevXlSOYkaEKy0txcyZM0VFOOZ9at++PSIiItC/f38AunI2xj3OR1paGnbt2gVPT08EBQVJGpmVgv77IaccB9B9Lt3c3JCTkwNAJ8xHRUXxvh7MvkbjOIyLi0NERAQr5lZWVmLlypWioiTNAk98fDwiIiKwePFiLFu2DPn5+fjxxx+Jn7MxXM/Dx8cHffv2ZaNsLl++jEuXLqF///6IjY3FF198wfl/kWQ25ufno127drzxD3zHgGXLlqGurg79+/fH7Nmz2YWqxsZGVFVVcS5cFRUVsf82/j6QEnVA09qdnZ2Nbdu2EeX5duzYEe+9956k/9/4+TERNVIXQocNG4Zhw4ahrq4OWq1WMONRn9jYWKhUKmRkZGD8+PGwsrLC9u3bERERwXl/5v3t3LkzYmJiEBQUBJVKheTkZNHPHGlWplSM30M5BTmkr4eCglQUUVJBQUGBAxK30wcffIDk5GSsWrUKzZs3R1BQEPr37y96smRtbS1rFMm4iVgK5ubmbHA6ANGiCoa1a9fCw8MDPXr0IMrJmzRpEvvv+vp6pKamPpGLOi5o3Bg04gxAJ4DSFIUw9zVGbHQzIyMDf/zxB5ydndGsWTNJTgdSamtr2fzUUaNGiTp79SEdgZeTN0oLrYhMIpDKFRdJywUYXF1dERkZiZqaGgCQ5PilcRUDuovgX3/9FXl5eQZjmEKvE9NWzey3jo6OgiNl+kgt1WEgzWvMzMyEt7e3QUuqPlyChJOTE1QqFS5fvozLly+b/J7vtTAuI+D7HRc0jd0AXVbxs4QR4ZhxSjERTv99cnBwQGZmJgDdoqDYIsO7776LxsZGXLp0CYmJiYiNjUXPnj1Fcx7F0D+m05Tj6FNcXIwPP/wQSUlJAEBUhEKKRqMxcJfa2dkZNLvzQbPAY2lpaVCM065dOxQUFFA+c2Fu3rxpcBz18fHBd999hylTpghGC5FkNh46dAgzZszgjX/gOwYwizF//PGHQc6uUKSQ0GdeyvGAprV79+7dxHm+tMhpf5bi4tTnxo0bWLNmDRulYGdnJ/g9Yfz+Hjx4UPJjkWZl0iKnFIr09VBQkIoiSiooKChwQOJ2YspxJk6ciJycHCQnJ2Px4sVo3bo1goKCeC8sSFo9ueDKhLKxsUHnzp0xZMgQzouT/v37IyYmBtXV1UhISMCJEydEM3UAnTtFfwRIKsYiroeHh2xXG9/rRuPGoBFnADoBlKYoBKBr+l60aBHx8wN0F/C9evWSJDwbj1TX19cb/Cz0HGlH4MXgyguTAtc+RSoinz59GoMGDcKhQ4c4fy+UHUgrLpKWC6SlpaFTp07s3xsfH4/U1FS0atUKb775pmC2LK2reNOmTQgMDER6ejqmT5+OkydPipag0OZWLVmyBM7OzggMDES/fv1ga2srug1pXiPjCiTJa2MEPlKYqAaNRoPq6mrW9afVatljFh80jd0AfVbxs4JUhKPN1WMwNzdnHXT19fU4f/68qCip0WgEj6HdunVj/01TjmP8/Orr69nvvqKioqdWHOjr64tVq1YhKCgIgG6cW4rblWaBp2XLlqiuroa/vz/Cw8Nha2tLFA/CB9ex3s7ODr/88ovB32Vrayv6PpLsWzNmzABA7uqnGft+/Pgx+11s/L2svzDEB21rN2meLyl8+e1PY9GVwczMDBqNhn28yspKQWFX7vktSVamVIz3eTmlUKSvh4KCVBRRUkFBQYED2hMLd3d3uLu7w9/fH7t378aOHTt4RUmSUVcuXFxcUFlZaXAi7eDggIKCAnz99dcG+WMMo0aNwpUrV2BtbY2CggK8+uqrkkQcPz8/pKenE7sD9d0QGo0GN2/eFG1Yffz4MX7//XeUlZVxjufxvW4kbgw54gxAJ4DS7lM0Td/FxcXIy8sDoBtb9Pb2lvRYSUlJ2LVrF/r164fg4GDBoHu5I9U0I/Bi8I200uxTpCIyM2orNTdRH1JxkUG/XACAaLnA999/z7pMLly4gDNnzuCDDz7ArVu38M0332Dx4sW829K6ih89eoTQ0FDEx8fDy8sLXl5ekj4LaWlprKute/fuvE44fTZt2oQbN24gKSkJP//8M9q3b4/AwEA2R08fOXmNDOnp6bh3756Bm2r8+PGi20mFiUZg/q3v+hMb7aVp7AbosooZpObJMZSUlJgca7lu04dUhGOabZmmZ2OEjjeXLl1CUlISMjIy4OXlhdDQUEkLSe+//z4CAgIQEhLCeQwVixTgQr8cR58JEyZg1apVKCsrw6ZNm5CdnS1biOVj0qRJSElJQXZ2NrRaLYYMGSIYI8JAMyXAuLAnTJiAzMxM1NTUsOKwGNnZ2SZRM4MHDwbAfayfM2cODh48iMjISGi1Wnh4eOCDDz6ARqPhfL/lZjbevXsXeXl5BscN5vk9CfS/m42/l6WUtNC0dtPk+ZLy5ptvAiDPb2doaGgwyYfluk2fESNGIDIyEg8fPsR3332HlJQUQTFdzuIkaVYmwyeffILg4GAMGDCAc5yf9lqDa5GX6/UQOx9VUJCCIkoqKCgocFBRUYHvvvsODx48wKJFi5CXl4ecnBxBVyFzMZyamgonJycMGTJENGtJDrdv3zbIbOzTpw+WLVuG5cuXsyfMXPTs2dPgRGPWrFmIjo4WfKz4+HjExcXB3NycqDRBf6TXzMwMzs7OmDVrluA2pON5DCRuDDniDEA3jkZTFEI65lxeXo5169bBwsICbm5u0Gq1OHv2LL799lvMnz9f1GkyZ84c1NTUICkpid0nQkJCEBQUZJLBJHekmmYEXgy+FXuafYpURB46dCgAugxFUnGRgSkXkAoT8A/osvZCQkLg5uYGNzc3HDt2THBbWlcxIxi1aNEC6enpaNGiBcrLywW3+fbbb5Gbm4sBAwYA0B1/srOzMXHiRNHH69KlC7p06YIxY8Zgz549+OqrrzhFSTl5jYBu5L6+vh4ZGRkIDQ1FSkrKE89wlSoucbnoaBq7AcOs4k2bNknKKqbJkwOA9evXm4i/XLfp88orr5iIcELfKXKabU+ePInAwEC88847RGU369atQ1JSErZt2watVouQkBAEBgbKcqDy7ZM9e/bE888/j+vXr0Or1WLq1KmiTmQAKCgowG+//YaysjKD/ULsuBcQEEB8XmO8wOPs7CxJ3L158yaysrKgUqnQrVs3SQ7QzZs3o7i4GK6urgZOPSHRz97enlec5soJl5PZeODAAWRmZiIvLw+9evXCxYsX4eHh8URFSbnfzTSiNleer9jnH9Dth7GxsXj48CHWr1+PO3fuIC0tjfOY06JFCwDA0aNHTSZ3jMVhLpYsWWJybOG6TZ+BAwfCzc2NfZ/nz58vuFgrZ3GSJisTAObOnYsTJ07g008/RefOnREcHAwfHx/ZDkauYw7p66GgIBVFlFRQUFDgYOvWrQgODkZcXBwAXT7Xhg0bOEXJ/fv34+zZs7C1tUVgYCBWrlyJ55577qk/x8rKSpSVlbEjM2VlZewJ8ZMe36Idp6QZPaLNyCJxY8gRZwC6cTSaohDSMeft27dj2LBhJgLFqVOnEBsby+YACWFjY4N+/fqhvr4e8fHxOHfuHH777TeMGDECI0aMEN3eGL6R6qfRzM4HzT5FKiLzObEYhBxZpOIiA2leo1arRV1dHSwtLXH16lX84x//YH/HN9Yn11U8duxY1NTUYNKkSdi5cydqamowZcoUwW0uXryItWvXsqJCcHAwFixYICpK1tTU4Ny5c0hOTkZxcTH8/f15A/jl5DUCQE5ODtatW4ePP/4Yr7zyCkaOHPlUxgeloO+ik+sATU9PN8kqPnv2LFsQwwVpnlx+fj7u3buHmpoag8Kg2tpawQw/QJf3xywwSBHh+vTpA41Gg3v37hlkHEth7ty5RPdnsLa2xpAhQzBkyBBkZmZi48aN2L17N/r164fx48cTFeIx8O2TWVlZcHV1Re/evXH69GnExcUhLCxMNB5mw4YNGDp0KIYMGSI6ZsvsU0zWK4PUxUmaKYGDBw/i7NmzrDsvOjoaAQEBogL5zZs3ERUVRSTIFBQU4PfffzdxV0rJeiX5HaArWIqMjMTChQvx7rvvoqKiAtu2bZP8XJ8kxt/NchygBQUFJnm++nEffHz99deYNGkSYmJiAOgaqDdt2iT4PnPlLV+6dIlXlKyoqEB5ebnJKHttba3B4hQXzDFU3/VpfFzVZ+jQodBoNLC2thaNyjCGNiuzdevWeO211/Dqq68iPT0d0dHRUKvVCAkJQVhYGKd7Ugpc+3JRURGcnZ0xfPhwZGRk4MqVK2jRooWkqBQFBSEUUVJBQUGBg0ePHiEwMBC//PILAJ3Lj+/E3cLCAp9++inatm1L9VhcbYw2NjZwcnISLIWZNGkSli5ditatW0Or1aKkpATTpk1DXV3dE1t1p22MBIAHDx7g6NGj7Bixm5sbhg4dKjqWSpuRRTJuSyPO6EMzjkZbFEIy5pyXl8f5fw4ePBg///yz6GOlpaXhxIkTKC4uxqBBg/DFF1/AwcEBjx8/xocffkglSvI5fGhG4MXguxCn2adIRWQaJxYDTRkMQJ7XGBYWhvnz58PGxgbt2rVj24dv3brFulCMkesqZtyoHTt2JBInampq2IspsfxEhvnz58Pf3x/jx48XHTmWk9cI/L+w3axZM5SXl6N58+YoKSnhvC/f8ZNBzr4DGH7G5DpAf/nlFxMBkus2Y0jy5AoKCpCeno7q6mqDkXQrKys2e4+PFStW4LPPPjNwWTO38aFWq0XfA33kinAajQbp6ek4ceIESktLMXLkSAwYMABZWVmIiIjAxo0bJT8X/cfmIjY2FpGRkbh9+zZ+//13hISEYMuWLQZTFFyo1WoMGzZM0mMzIjft4uT+/fsxevRoVrioqqrCoUOHBMc+k5KSsGbNGvZz9vLLL2PhwoWiomSHDh1QUVHBezzjghFoX3jhBUk5iHIyGy0tLaFWq6FWq1FTUwMHBwfe4wbA3ZSsD63gBJjuU3IcoDt37jRZ8OC6zZj6+noThznfe3Ds2DEcPXrU5FyqtrbWIKfVmEuXLuHUqVO4f/++wT5sZWUlWhTJnL8yMDFEQqjValy4cEGyKPkksjLv3LmDEydO4OLFi+jXrx8GDhyIrKwsLF++HJGRkZKehxTWr1+P1atXo6ioCNu2bYOfnx82bdqETz/99Ik9hsL/JoooqaCgoMBBs2bN8OjRI/YEIScnh9chRTOuqc/27dtx8+ZNdOrUCVqtFvfu3UOnTp3w6NEjTJ8+HT4+Ppzb9e7dG5s2bUJ+fj4AoG3btuwJ/IsvvmhwX758G0ac44O2MTIzMxObN29GcHAwgoODodVqcevWLaxYsQLz58/HDz/8wLvSTJuRRSJ40Igz+tCU1tAWhZCMOfM1oWo0GkktqSkpKXjxxRdNWuGbNWsmOnbPB59zhGYEnjZvlGafIhWRjZ2fJPl6NGUwAHleY2hoKHx9ffHw4UN06tSJvd3R0ZH39ZDrKiYZz2N4+eWXsWDBAnTv3h1arRbXrl2TNLq9ZcsWyQ4pOXmNgO5zWV1djZEjR7JtpnzxHnzHTwa55Qh8rk8SB+jFixdx8eJFlJeXG7h+a2trRYUa0jw5f39/+Pv7IycnR3JeZX19Perr6/Ho0SOD40RNTQ0ePHgguv3zzz+PNWvWoH///gaLO1w5eXJFuDlz5qB79+4YNWqUgVgSEBDA5qQaQ1KOo4+ZmRlUKhXS0tIwYsQIhIaG4tSpU7z/D/Pa+fn54ejRo+jbt6/BaLqQyMXlEBNyjTFcunTJ4PNrZ2eHixcvCoqSTk5OaGhoMGjgdnFxEXwcQHdMnDdvHrp06WKw8KQfJWMMiUALyMts7Ny5M6qrq/HCCy/gk08+gZWVlWDsg3FTsj587dtSITk+8P0uJycH2dnZqKysNDjPrKmpkXTO0bx5cxQVFbH/f0pKCu852IABA+Dr64v9+/fj9ddfZ2+3trYW3G+Z89CUlBTJ0QNxcXGIi4tDfX09pkyZwr7+5ubmvDnx+ri7u2P79u0IDAw0ON5wLUDJzcpcuHAhbG1tERoaitdff539PHft2hXZ2dlU/yfAvcirVqthZmaG1NRUhIWFYcSIEZImcBQUxFBESQUFBQUOJk+ejLVr16KoqAhLly5FZWWlYE6jHJycnDBz5kx06NABgG5l9rfffsO4ceOwbt06XlESACvKNDQ04M6dOwC4s5OE8m3CwsJ4f0fbGLl3714sWLAAzz//PHubv78/+vbty7qZ+KDNyCIZt6URZ/ShERFoi0JIxpz9/Pywbds2TJ06lRXE6urqsHv3bkktqe+99x7v73r06CH5eUiBdgSeJm+UZp+iFZFzcnIQHR1NlK9HWwZDk9fYsmVLk7wqISFerquYZjxvwIAB6N69O3Jzc6HVavHGG29IKmgoLCyUPIYpJ68R+P9Cm4CAAPj5+aGhoYF34Uqu6CiGvmBB6wBt0aIF3NzckJaWZnDhbG1tLTpuz5UnJ6XMxdXVFf/6179MHMJc701CQgIOHz6MBw8eGAhMNjY2BvskH1VVVWjevDmuXr1qcLtQeQetCPfee++ZjK0yxxK+GAfachwrKyvExcXhzJkzWL58OTQajWCxkbHI9dtvv7G/ExO5jF1jTU1NkhyoGo3GoFCkvr5edEzf3Nwc8+bNQ8+ePaFSqXDlyhV4eHiwgjnf60izSEwq0MrJbGS+B4YNGwZfX1/U1tYanIMYQxOBQwuNA7SxsRF1dXVoamoyOM+0sbGRdM789ttvIyYmBvn5+ZgxYwacnZ15P182NjawsbFhR5KZnOva2lpcv34dXbt2FXysgIAAyeVkY8aMwZgxY7B//35JC2LG5OTkAAB+/PFHg9u59h25WZnz5s0zEeyZwjCheCCaghwzMzMkJibi9OnT7HFYSlaxgoIYiiipoKCgwIGbmxs+//xzFBQUQKvVom3btk88p5EhPz+fFSQBXVvyrVu3RF0BJIHpUk/U4+LiMGbMGJPb9XO/GGxsbNCxY0c4ODiY/K6urs5AkGRwdXWFg4ODoCBw7tw5eHt7s+5A5iJbrOWTdNyWVJzRh6a0hrYohGTM+Y033sD+/fsxe/ZstGrVCiqVCqWlpRg8eLCkE+ucnBzs3LkTeXl5aGxshEajgZWVlei4ohB8I9W0I/A0eaM0+xStiLxr1y6ifD2ATlwE6PIaSZHrKiYZz2NYv349QkJC0Lt3b0njlAykY5hS4Gs9ZkZ0S0pKDBxBXCN7V69ehbe3N+dxFBAWxpjHkuqio3WAurq6wtXVFQ8fPjT5e+Pj4wUXr+zt7U3y5KSwZcsWtG3bFpcvX8a4ceOQmJjI67AMCwtDWFgYjhw5QhUjQVPeQSvC0Yyy0pbjfPjhh0hMTMTMmTPh6OiIsrIyjBo1ivf+jMhVX19vcvzkE56MXWOA7pgt1TU2cOBArFixAiEhIQCAEydOiEbM9O3b1+D4bOze58PLywsVFRXIzc0FoCu+4jpH0YdxlpIItFLgy1O+c+eOwcJJUVER7zFAToSOGMbfzTQOUGYRzdLSEqNHjzb43dmzZ9GmTRvB5+Di4oKlS5eirq4OWq3WpFCPi9jYWIPPUrNmzUxu44KknIx53QMCAjhfe7HXnWYhijQrkyEqKoq4MAygK8h59913cezYMYwZMwbOzs4oKSnBwIEDBR9HQUEKiiipoKCgwEF9fT2OHTuGrKwsALqLuaFDhwqKIFqtFmfOnEFJSQnGjx+PsrIyVFRUiDaytm3bFt988w2CgoIAAMnJyWjTpg0aGhoEhdCnEZiekpLCKUoeP34cOTk56N69OwDdeHbXrl1RWFiI8ePHc7bbVlVVmay+VlVVCeZzAjqxVf9ixNbWFgcPHhQVJWkzG2kgEUDlFoWQjDmbm5tj8uTJ+Oc//4mioiJotVq0bt3aYHwI4G/d3LFjB+bOnYuoqCisXr0ap06dMsiZ4oJ2pJpmBJ42b5Rmn6IVkQGyfD2AXlykzWskQa6rmGQ8j2Ho0KE4efIkdu7ciYCAAAQHBwuOAzOQjmFKgS/Lb82aNbCwsEDHjh1FR8YzMzPh7e1tIBDqIyZKkrjo5DpAk5OTTcSFkydPCoqSlZWVSEhIMHGoij2XoqIizJs3D2lpaaxjh6/sgRF2W7ZsySnuir2GW7ZswZtvvmmQa7hnzx7O50grwskZZaUtx0lPT4efnx8r/rRq1UpSpvTSpUtNRAuu2wD5rrHRo0ejU6dOuHLlCgBg3Lhx8PX1FdyGtggtOTkZ+/btY0XMHTt2YNKkSYJju0/Ljch17Ni6dSvu3r2L9u3bG3wv8O2/tBE6ALkTTo4DlOu4ISWLtqGhAampqSaLO1zuRQYma5FBrVZLcuuRlJPJed0BshxV2qxMOYVhAF1BTkVFBV5//XX2nNLZ2Rkvv/yy6GMpKIihiJIKCgoKHGzZsgXW1tYYPnw4AF3o+pYtWwTHUWJjY6FSqZCRkYHx48fDysoK27dv521/ZZg9ezaOHj2Kw4cPQ6vVwsPDA5MmTYKZmZngiQ9pYLoU+C7AVSoVNmzYwK6WV1RUIDY2Fl988QWWLVtmIkq++OKLWLVqFSZNmsQ6Jm/evIlvv/3WJO9SynOQcsJJO25LA4kAKrcohGbM2dLSEh07duT9PZ+DA9CdqDLOrJCQEMHGTYB+pJpGRKPNGyXZp+SKyKT5egC9uEia10hbmiDHVUwynsfQs2dP9OzZEzU1NUhMTER4eDiee+45vPDCCxg4cCCvEE2TkycGn+B4//59yW3bEyZMAEDn1gPoXXRCGDtAExMTkZiYiJKSEgNhqq6uTrScbO3atfDw8ECPHj2IHKpMkZutrS3u3r0LR0dHlJaWct5XrrB79+5dg4ZYOzs73L59m/O+tCKcnFFW2nKc0tJSnDlzBmVlZXj++efh6ekJT09PuLq6ct5fThPxxIkTUVVVhaKiIgNXpZiLsaSkBF5eXqwQWV9fz46X8kFbhBYXF4eIiAjWHVlZWYmVK1dyipJyHcxicD3/69evY8OGDZL/D9oIHYDOCScF/fMHOVm0gO7YYWNjAzc3N4NjthAuLi6Ij49nF6COHTsm+r0MkJWTyXndAbIcVdqsTDmFYQykBTknT57EN998Azs7O3h6esLDwwMeHh6yvmMVFABFlFRQUFDgpLCw0OAL2dvbW9R1d+PGDaxZs4YNfbazsxPMdmKwtLTEyJEjMXLkSJPfCRVlkAamS4HvZLW0tNRgfMfBwQGFhYWws7PjbAgfMmQIWrRogR9++AH37t2DSqVC+/btMXbsWPTp00fwObi5uWH37t34xz/+AZVKhSNHjkgaUSIZt5XbaEkigMotCqEZcxaDT3xu1qwZGhsb4erqin379sHR0VH0QpV2pJpmBJ42b5Rkn5IrItPk69GUwQDkeY36eXJlZWWws7ODVqtFdXU1WrVq9VQcQzTjeYAuZ/PMmTM4ffo0XF1d2YulU6dO4fPPP+fc5mmMYfJ9Vnx9fXH58mXBzF8upGaa6UProhPC+O/q1q0bWrRogUePHhl8F1lZWQlm3gE6t7TYiCEXQ4YMQVVVFV599VWsXbsWdXV1rIBrjFxhV6vVGrj3q6qqRBe7unTpgpqaGvaYVF1djYyMDF6HNTPKGhwczBtbwQdNOQ4AdnGqvr4eCQkJ+O2337Br1y788MMPnPeX00T8559/Ij4+HuXl5XB1dWWLisSEm6ioKISHh7M/q9VqbNiwQXDBlqYIDdCJu/rj2nZ2drwuVblCNw3u7u7Iy8vjdDyLcffuXeTl5RkcO4RcsTROOCnoHzvkZNECQHl5ueh3qjHTp0/Hzp078fPPP0OlUsHb2xszZ84U3Y6knIzh7Nmz8PX1hbW1NX766SfcunUL48aN44wn0ockR5U2K5OmMEwfmoIcJne8vLwcKSkp2L59Ox48eIDvv/+e+PEVFPRRREkFBQUFDvRPuAHd6rbQGAWgc31oNBpW2KusrJS0Ip2VlYUDBw6grKzM4CJJ6EK6srKSzWeSGpguBb4LcE9PT6xevZp1G6SmpsLT0xN1dXUG7hN9/Pz8RN1yXBmWb731Fn766Sd8+eWXAHRClFBLJwPJuK1ccYZEAJVbFEIz5iwG3375/vvvQ6PR4K233sLhw4dx//59fPTRR4L/F+1INWkGKECfN0qyT9GKyIxbzN3dHe+++y5RBi1NGQxAntfI7NcxMTHo06cP+zpevHiRM89KDvrjq1xwZS8yrFu3Dvn5+Rg0aBAWLlzIujIDAwMFG0ppRFXa1mN3d3esW7cOGo0G5ubm7EihUP4qSaaZ8XOkcdEJYXwMcHJygpOTE+/4tBB+fn5IT09n9yepvPDCCwB0Yp5U4Tg+Ph7BwcGwtrbG119/jVu3bmHixImi4vBLL72EpUuXskJTSkoKxo4dK7gNaezDrl27MHXqVGzfvp3zGCvUAE1TjgMAP/30E7Kzs1FXVwdXV1dMmjRJMDuUpomYIT4+HhEREVi8eDGWLVuG/Px8kyIPLpqamgyOh+bm5qILtjQTAoBusWDVqlUGcTh8JW+M0D19+nQTl54UAVQMLmF68ODBWLx4MRwdHWFhYcEeN8Rc1yQZ4vqQOuGkoL9vM1m0AwcO5FygFsPd3R13794VnOwwxsHBAXPnzmV/rq+vx4ULF0RHxUnKyRh++ukn9O/fH1lZWbh8+TJGjhyJb775Bl988YXgdjQ5qqRZmb/++itGjx7NutyNETpuAHQFOadPn0ZWVhbu3r2L5s2bY/jw4YLHGwUFqSiipIKCggIHN27cwOnTp9lsuLKyMrRr1w4fffQR7wnkiBEjEBkZiYcPH+K7775DSkqKJDFt27ZtmDJlCtzc3CSNu/z555/47rvv4OLigpKSEsyYMUPUfSgVvouUt99+G6mpqWzG5uDBg9GvXz+oVCpZWXbGGZYajQaRkZFYunSp5P+DZtxWrjhDIoDKLQp52s29gM4ZvHfvXhQXF6NDhw6YPHmy5HIk2pFqmgxQmmxI0n2KVkR+4YUXkJ2dje+//x53795F27Zt0a1bN3Tr1g3u7u6C7dE0ZTAAXV4jAOTm5uKdd95hf+7Vqxevs4rWVaw/vkrK8OHD4e3tzfm71atX82aiNjY24tixY6z7tnv37hgyZIigQEzberxnzx6Eh4dLypRkIMk004fWRSeE8QLU0qVLsXLlSkyePNng75EitsbHxyMuLg7m5uasMCG2DUCXJ3fixAmEhYXh0qVLePjwIWbNmoXo6GhRUXLw4MHo3Lkzrl69Cq1Wi48//ljUrUYaJcLEmAgVzfBBU44D6BZq1Go1evfuDS8vL3Tt2lWSW71Hjx7YvXs3kVPd0tKS/b8bGhrQrl07FBQUiD6Wvb090tLS2POU8+fPi0YC0E4ITJo0CSkpKcjOzoZWq8WQIUNEF63WrVuHBQsWsPtuRUUFIiIiRF97mvbi6OhovP/++0THDYAuQ5zGCUdKVFQU5s2bhwULFnD+PWLHt6ysLJw8eRLOzs5EIq1Go8Hly5eRlJSEy5cvw8PDQ1SUBIDs7GyT7FshsZD5Hk5PT8ewYcPg7++PAwcOiD4OTY4qaVYmEwtDW3ZEU5Cze/duuLi4YOjQoejevbuksXkFBSkooqSCgoICB4sWLSLeZuDAgXBzc2NFrfnz50sa0bGxseFdyeciPj4eUVFRsLe3R3FxMTZt2iRZlBQrJOBzjqhUKgQEBBA7K8QwvuhTq9WwtLQ0GJkTQ864LYk4A9AJoHKLQmjGnMUwdnBER0dj0KBBbHPvjh07BB2L+tCOVNNkgNLkjZLuU7Qisr4zWKPR4NatW8jIyMDevXtRUlIiuF/RiotceY1SWpDt7e3x008/YeDAgVCpVDhz5gyvSEDrKpYqanPBJ0gy8GWixsbGorGxkRWST58+jdjYWMHRPtq8xjZt2qBDhw5EwgJJppk+NC46UgfoypUrAcBgpFcqNNsAdHlyzDHg4sWLCAkJgaurK6/DX5+ioiK4uLigffv2yMjIwJUrV9CiRQtepz9AHiXC/K6qqgq9evWS9DfJKccBdIVLtbW1yMrKwpUrV/D111/DwcGBfT/5iI6OJnaqt2zZEtXV1fD390d4eDhsbW1Nsma5mD59OjZv3ozt27cD0OXuMmOgfBhPCDg7O0ueECA9V/H398f69evx8ccfo6ysDGvXrsWkSZNEt6PJbGzVqhXVIjJNhjiNE04K+ucPb775JgAIOtiFID3XzszMRGJiIi5evIjOnTsjOzsbW7ZsMSnz42Lz5s0oLi6Gq6urwbFRSJRs2bIlYmJi8O9//xujR49GQ0ODpONNXV0devbsCV9fXxQUFKCgoACNjY2CC2SkWZnMftSpUyfRcXJ95BTkbN++Hffu3cO1a9fw/fffo7CwEG3bthXNiVZQEEMRJRUUFBT0ePz4MczMzNiTLiZI2snJSTRfqKqqCg4ODhgwYAB7m9hJCKBz8+zduxf9+vUzuC/fxY+5uTkr+ri4uEjKrWQgLSSQ456RAtfJu4WFBT766CP07NnT4EST7+JbTmYjiTgD0AugcopCaMacSRuxa2tr2VbZUaNGCY4ZGkM7Uk0yAs9AmzdKsk/JEZErKytZkeH69etoaGhAjx49RPOeaMVFrrzGw4cPi5ZJffDBBzhw4ADrRvH09MQHH3zAeV+5rmLavEwh+C4Kc3NzibOAafMaHR0dsXz5cvj6+hqIT0Jj6TSZZgCdi47WAQrovsvu379vIPiLfc7S0tJY12b37t1FozsAujw5Nzc3hIeHo6SkBBMnTkRtba0kYXj9+vVYvXo1ioqKsG3bNvj5+WHTpk349NNPebfRj33QarXw8fERzV0EdK/Frl274OnpiaCgIPj4+PCOtsopxwF0OYNZWVnIzMxEbm4uWrVqZSJgc0HjVGd+P2HCBGRmZqKmpkbU/QXosg1XrVpFlCtLOiEg51xlyJAhaGxsxNq1a1FaWop33nlHNK4HoMtsbNeuHTZu3Ag/Pz+D44bY+SVNhjiNEw4gc4Ay5zHMObNUMZ3ByckJt2/fZqdwPDw8eEuaZs6ciVatWmHYsGGYNGkSrK2tMXv2bEmCJKBz30ZFRREtJH344Ye4dOkSRo4cCVtbWzx48EBSfu6yZcuwYsUKVFdXY+XKlXBzc0NycrLg9zptVuaePXvw4MEDBAQEICgoCB06dBC8v5yCnJqaGpSVlaG0tBSlpaWoqamRXZykoAAooqSCgoKCAV988QVmzpyJNm3aoKioCIsXL8bAgQORnp6O3NxcwSbOhQsXmjiJWrRoAQcHB8yYMYP3ou7GjRsADMeVAP6T8vv37xu0HBr/LJQjQ1pIIMc9IwUucaF3795E2WRyMhtJxBlAfmkNDTQXj6SN2A0NDQZNrMbNrEKCBM1INUA2As9AmzdKuk/RiMhz5syBjY0N+vXrBx8fH4wbN06wqEofWnGRQf9xDh06JLqdnZ0d63CRCqmrmIE2L1MIvosgtVqNoqIiVkgsLi4WXXyhzWt0dnaGs7MzGhsbJS8MkWaayXHR0TpAv//+e5w6dQrOzs4Gr52QSPTtt98iNzeXXZCLj49HVlaWQZMsFzR5cjNnzsTt27fh4uKCZs2a4dGjR5Ic52q1GmZmZkhNTUVYWBhGjBjBltLxYWVlZfA3lJWV4ejRo6Lj2e+++y4aGxtx6dIlJCYmIjY2Fj179uQUGOSU4wC6197T0xMjRoxA586dJWfZ0jjVAd15SlZWFlQqFbp16ybp8Wjc/vv378fo0aNZJ2tVVRUOHTrEe7ynOVfR/0xptVrcv38frq6uuH79Oq5fvy64wMBAmtlYX18PCwsLdqyXQUyUnDZtGgBpGeJynHAAnQP0jz/+wI8//miwD0kpGYuPj8eff/7Jni9s3rwZQ4YMwYgRI0zu269fP5w/fx7JyclQq9Xo06cPkSDWoUMHVFRUSFoQZiYrGhoa0L17dwC6fdDCwoKdnhCjWbNmOH78OIYPH47Ro0eLHm9oszKXLVuGiooKJCcnIyYmBjU1NQgMDOT9jpVTkPPZZ5+xjdvDhw/Hc889R7S9ggIfiiipoKCgoEdVVRXatGkDADh58iSCgoLw1ltvobGxEQsXLhQUJX18fNC3b1/WOXD58mVcunQJ/fv3R2xsLG8wNqkjwFhUJMmToSkk0Gg0mD9/PtavXy95G6lwjVgFBwcT/R9yMhtJxRm5pTU00Fw8kjZit2jRwuBiztHR0eBnoX2UdKSaZgQeoMsbZSDdp2gICQnB9evXkZqairt37+LevXtwd3fH888/L8mVDJCLi7RUVlbi119/RV5ensF+K/Q+k7qKGWjzMml44403sHz5cri4uLDj5rNmzRLchjavkWs8XSxKgBFAjTMU+cQPOS46Wgfo2bNnsXnzZqKiposXL2Lt2rXs+xocHIwFCxbwipJMNnNTU5PkPLn8/Hy0a9cOt2/fBqA7xpFgZmaGxMREnD59mnWCi71fgO6zkpKSgqSkJJSXl8Pf31/S45mbm7PnAvX19Th//jynKCmnHAcAPv30UzQ2NrIjom3btpX03nE51WfPni24zcGDB3H27FlWQIuOjkZAQIDoAgON2//SpUsG51t2dna4ePGi6CLU5s2bTUZJuW4DTHNvGWFMah4uTWYjbXs8oBNA9aN3ioqKOMVMOU44gM4B+vvvv2P9+vWSolv0OX78OFatWsV+940ePRpLlizhFCXffPNNTJ06FRkZGUhMTMTevXtRW1uL5ORk9O7dm3cRcPXq1VCpVKirq8O8efPQpUsXg88I12ds06ZN+OSTTwziSxikiK1arRY5OTlITExkP/dSjje0WZmOjo4ICwuDt7c3fv31Vxw8eJD3cymnIIc5Nkt1qCsoSEURJRUUFBT00P+SzcjIwMiRIwHoLjDELqRv3rxp4CTy8fHBd999hylTpnCuTp8+fRqDBg3ibanlu1CVI7DoFxJIbYxVq9Xo1KkTysrK2OIfqdBkWM6ePZvzZIfvJFDuuC2JOEMjgNIWhTDQjDmTNmJLFca5CkZIR6ppR+Bp8kYZSPcpGvQLmwoKCpCTk4M///wT165dg729PZYvX/7EHksumzZtQmBgINLT0zF9+nScPHlS9GKS1FXMQJuXKQSfo6xHjx7YtGkTCgoKoNVq0a5dO9FcP9K8RmZMFDAVOxYtWiQ4GrlmzRpYWFhILrmQ46KjdYB26NAB1dXVcHBwIHq8mpoa9ljGuJ/5oMmfO3ToEGbMmGGQNaiP2DHs3XffxbFjxzBmzBg4OzujpKQEAwcO5LxvbW0tzp07h8TERBQWFqJv374oLi4WLRZhuHTpEpKSkpCRkQEvLy+Ehoby5iHKKccBdBl7W7ZsYfePsrIyzJ49G15eXoLb0TjVk5KSsGbNGnaR6+WXX8bChQtFRUkat79Go0FDQwP7+a2vr5fk8svLyzP4uampyWQKRf95aDQafPvtt5IyJI0hyWxkCmEAYN++fQaLy+Hh4ViyZIngY23duhV3795F+/btDc5FuURJOU44BlIHKONcJkWr1Rr8PWq1WjCzkRlr9vb2Zt3ISUlJ2L59O5tZagzNZ4sREvkyk8WYOnUq4uLi4O/vjw4dOqC4uJh1XHIhJyszLy8PycnJSE1NhZ2dHYKCgjB58mTe+8spyLl79y62bNmCqqoqaLVa2NvbY/bs2URudwUFLhRRUkFBQUGPjh07Ys+ePWjZsiWKiorYRs/q6mrRbe3s7PDLL78gKCgIAJCcnAxbW1vewoHHjx8DkNdSSwrtGPaDBw/YFWb9kyQxFwdphiWgW9VmaGhowNmzZ0WFPdrMRlJxhkYApS0KYaC5eKRtxBaDq2CEdKRazgg8ad4oA8k+JVdELi4uxo0bN9gRwMrKSpMLV7kY56YxaLVaSY7dR48eITQ0FPHx8azwJSbq0Ix8A3R5maSZqKdPnwagE3gsLCzYz2ZCQgKsrKwMcn6NIc1rZI7bAHDv3j2D34kVINy/f19S2zaDHBcdrQN0zJgxWLBgATp27CjqJmJ4+eWXsWDBAnTv3h1arRbXrl0TnCp4+PAhHj16ZFLwlpaWhpYtW3IKsEzmLelkAUP79u0xefJk5Ofn4+7du2jbti1efvllzvtOmzYNXbp0wT//+U94eHhApVLh3Llzkh/r5MmTCAwMxDvvvCMqitOU4+ize/duLFmyBG3btgWgWxDZuHGjaG4gzUi1k5MTGhoaDBq4pRzbaNz+AwcOxIoVKxASEgJA17ouVEgSFxeHuLg41NfXY8qUKQB0n0dzc3N23+FCrVbj1q1bon8DFySZjUVFRey/jbN4KysrRR/r+vXr2LBhg6TnJccJB9A5QCdOnIglS5aga9euBscNsccKCQnB4sWLWQfy+fPnJeXsArrF1z59+qBPnz6C33stW7ZERUWFyeJTZmYmb1HT/Pnz0bFjRwwYMAD9+vUjXghlvldrampQW1sLFxcX3tdCblZmdHQ0goKCsHjxYknFU7QFOYAuW3ry5MlsGV1GRgZiYmIQHh5O9P8oKBijiJIKCgoKesycORPx8fEoLS3F4sWL2ZOCvLw81jXJx5w5c3Dw4EFERkZCq9XCw8MDH3zwATQaDadLYujQodBoNLC2tpaUXSQHZvSNzzEgtmJK26RLmmEJwGQk9MUXX8TSpUvx6quvUj0HIWjEGVIBlLYohHbMGaBvxBbDWHShGamWMwJPmg3JQLJP0YrIkZGRuH79OmxsbODu7o5u3bphxIgRnCUjDLTiotyMV+aisUWLFkhPT0eLFi1QXl4uuA3NyDfAnZcpBmkm6qFDhzidqIGBgVi+fDmnKEmb16j/fhm/d2LuR19fX1y+fJld7BJDjouOprEb0B2vRo8ejY4dO0peSBowYAC6d++O3NxcaLVavPHGG3B0dOS9/759+zgXSdq3b4+vv/6ac5/6+uuvUVdXh6CgIAQFBQl+rrhIT0/HN998w472l5SU4J133jERRgHgtddeQ3JyMmJjYxEUFITAwECix9LPhZMKSTmOPk1NTawgCQBt27aVNCZKM1Jtbm6OefPmoWfPnlCpVLhy5Qo8PDzYTGu+/Urf7Q/ocofFRsVHjx6NTp06sdmL48aNEyzVGTNmDMaMGYP9+/cLCuJcuLq6Ys2aNejfv7+BEMSX80iT2Sh0bJDimnZ3d0deXp6k/V6OEw6ga+2OiYmBt7e3ZBc4w0svvQQvLy+26Obdd98lFsoA4YiaXbt2cRZUNWvWDLt27eJ0bn/99de4cuUKkpOTsX//fnTt2hUDBgxAnz59JGWv5ubmYuvWrez3nq2tLWbNmsX5nsjNymQmT0ghLcgBdOf0jCAJ6ErN9BfqFBRoUURJBQUFBT0sLS053RPdunUTbWO0t7fnPSnny+9Sq9W4cOHCUxcl5Y6+tWrVCvfu3YNKpUK7du0kO79oMiz1hVOtVovc3FzU1dVJ3p4EGnGGFtKiENoxZ4C+EVsM4xNlmpFqORmgtNEFJPsUrYgcEhKCGTNmiIq/+iPwT6tASoyxY8eipqYGkyZNws6dO1FTU8O6i/igGfkGdC3QXbt2hYeHB7y8vCRdVJNmojKLO8bY2NjwCjS0eY3MZ0mj0aC6upoVJbRarejYsru7O9atWweNRiMpPkOOi46msRvQCfhhYWGSH4dBq9WiefPmaGpqYvMN+UaIHz16xLmo0rp1a16n8tq1a1FQUICkpCSsX78e5ubmrEApZbR9z549WLZsGftdXFRUhNWrV3OKki+99BJeeuklFBcXIykpCZGRkXjw4AF++eUX9O3b10AE1EdOAzRJOY4+bm5uiI6OZgXsM2fOSBKjaEaq+/bta/AdIjYizkDj9i8pKYGXl5dBLicjjAkxceJEVFVVoaioyGDxROi5VlVVoXnz5rh69arB7XyiJE1m4+PHj9nyOOMiOSnu9sGDB2Px4sVwdHQUzV+V44QD6Fq7zczMRL9D+HB1dYWjoyO7GEQTFSREaWkpZylQ586dUVpayrmNWq2Gr68vfH190djYiIsXLyIpKQk7d+5Ejx49RN3+0dHRmDZtGjw9PQHoFoS2bt3K+X7RZmUykQBMRi+D0L6hD2lBDqAreDt48KDB8YamoEtBwRhFlFRQUFB4QtA6idzd3bF9+3YEBgYarNKLXVjoN24z2NjYoHPnziZh/MyJMunoW01NDbZt24Zbt26hU6dO0Gq1uHPnDtzc3DBz5kzRiwuaDEt94VStVsPJyYk3jwuQN25LI87QQloUImfMmbYRmwbSkWo5GaC02ZCk+xRALiIzF4JicI3AP2sYx2HHjh0lHxNoXMWA7sLp+vXryMrKwt69e5Gfn49OnToJCiCkmahNTU2oq6szuXirra3lbcamzWv08vJCWloa+299UYK5AOVjz549CA8PJ3YTkbjo5DR2A7rvnf3796NPnz4Gr7nQ99G+fftw9uxZtG/fnv27VCoVrxAkJMIILUC1bdsWr7zyCl555RXcvn0bycnJWLFiBRwdHdmcTz4cHBwMFgddXFxEczNdXFwwduxYjB07Fnfv3kViYiIiIiKwefNmzvvTNEDrI7UcR5/p06fj6NGjOHLkCLRaLTw9PQ3c53zQjFTLLQwjGYGNiooyGAlVq9XYsGEDIiIiBLf7888/ER8fj/Lycri6urK5ikLHKtJoE5rMRv0yOeMiOSFXMUN0dDTef/99omMHqRNOTmt39+7dkZCQAD8/P4PFE7G4kyNHjuDgwYNwcHBg8ySlCGoAOI/5XAgdb6QIwubm5mjfvj3at2+PW7dumeSWcmFtbW3wfeDh4SE4JUCTlcnEqdBk9DKQFOQAwKxZs/Djjz+yxZeenp5PJBpIQUERJRUUFBSeELROopycHADAjz/+aHC72AV/Q0MDCgoK2Abr1NRUtG/fHsePH0dGRgamTp1qso3+iSaDjY0NOnbsyHmBtnPnTrRv3x5z585lR/m0Wi1++ukn7NixA++9957gc6S5OCMVTuVkNpKKM3IEUNKiEDljzqSN2FLhEm9oRqppM0Bp8kYBuhw62rZpMcRyB58FBQUFiI2NxcOHD7F+/XrcuXMHaWlpghcjtK5itVrNFoWpVCo4ODiIikGkmaghISGIiorCtGnTWCdVSUkJtm/fzptPRpvXKPUC7OTJkyYiTps2bdChQwfi1lISF52cxm4AbLs1MzrPIPQZOn/+PL788kvJTs4ePXrgu+++wz//+U+D1+LHH380GA3kQ6PRoLKyEhUVFairqxP8XDLfee3bt0dERATbZJuSksK6tKXQsWNHTJw4UdJoMEkDNANJOQ6DRqPBJ598gvXr1xNPW9C0bz+LwjCGpqYmA1Hc3Nycd4FBn/j4eERERGDx4sVYtmwZ8vPzTc6tjLl//z527NiB7OxsqFQqdOvWDW+++Saee+45zvvTZDbKKZMDdNMqUhe+9B+TxAknp7WbeR3i4uLY26S0VMfHx+PLL78k+m7Nzs7Gtm3bUFdXh+joaNy+fRsJCQmYNm0a5/07d+6MhIQEk2zR48ePCy62lJWVITk5GUlJSWx0xPz58wXd/sxURufOnRETE4OgoCCoVCokJydLdhZLzcpkzpmOHj1qEpNkXKbEBWlBjkajwYYNG4jiehQUpKKIkgoKCgoCSF2JBeidRLTB/UVFRfjss89Yx8ywYcMQHh6OpUuX4qOPPuLc5vjx48jJyWFbADMzM9G1a1cUFhZi/Pjx7EgGQ3Z2tsmFikqlwvjx4wXHV+RkWJIG8NOO2wLk4owcAZS0KETOmDNpIzYDacEIIN89QwJt3ihNqQNt27QYpILU0+Drr7/GpEmTEBMTA0A35rdp0yZBUZLWVTxlyhR07NgRL730El544QVJF5+kmaijRo2ClZUVPv/8c9TV1bEu45dffhnDhg3j3EZu67EYR44cMflsODo6Yvny5fD19TUQ8KQISlJddHIauwG67yMXFxc0NTVJFiUnT56Mbdu2Yc6cOaxb+s6dO+jcubOgM/DatWtISkrC+fPn0aFDBwQGBmLq1KmCn2N9ccXBwYEt+bG3t5e0oEEDSQM0A0k5DoNarUanTp2oxl1pRqppF4X0W7SFbtPH3t4eaWlprBB3/vx5SccOS0tLgyKedu3aoaCgQHCbrVu3YsCAAaxof+bMGWzdupVXfJGb2SgEn5O+Xbt22Lhxo4kTkW/EnIHECSentZu2pbpVq1bEJTK7d+/G4sWLsXbtWgC6fZn5budi6tSpWLduHRITE9n3LDc3F42NjbyO/SVLlqC8vBwBAQF45513JC9gGEckHTx4UNJ2fEjJr+Q6z7106ZKoKElakEMT16OgIBVFlFRQUFDggHQlFqB3ElVUVOC7777DgwcPsGjRIuTl5SEnJ0e0gbC8vByPHz9mTw4eP36MBw8eQK1W857sq1QqbNiwgR0XqqioQGxsLL744gssW7bMRJSkdXXJybCkCeAHyMdtAXJxRo4ASjreL2fMmbQRm4G0YAR4tu4Z2rxRmn2Ktm36v4H6+np06dLF4DaxUhOakW9AJ+5mZWXh6NGj+PPPP9GtWzd4enqiR48evNvQZKIOGzYMw4YNEyzU0Xcvym09FoPr2Ons7AxnZ2c0NjZKcn0xkLjo5DR2A7rFtQMHDrAtux4eHhg/fjynIMREiFhaWmL+/Pno0aOHpOZdKysrzJ07F8XFxWyDeYcOHQSzimfNmoVWrVohMDAQ48ePlzTyCpCP5sqBtgEaoCvHAYAHDx5g3rx56NKli0F8htD7nJmZCVtbW3Tq1AmXLl3CtWvX0Lp1awwbNkzwc0C7KLRkyRKTPEKu2/SZPn06Nm/ezI6uPvfcc6KTGYDOhV9dXQ1/f3+Eh4fD1tZWVHCprKxkW74B3ULb4cOHee8vN7NRCL5zrvr6elhYWLDFPwxCoiSpE05Oa3d9fT2OHTvGFtZ4enpi6NChvKIaEy3h7OyMzz//HL179yZaqDEW4YW+vxwdHREeHo6rV6+yx5vevXsLurInTpwIT09P4kVEWpMBDceOHcPRo0dN8mFra2tFM/ABuoIc0rgeBQWpKKKkgoKCAgekK7EAvZNo69atCA4OZsde2rRpgw0bNoiKkqNHj8b8+fPRvXt3aLVaXLt2DWPGjEFdXR3vBX9paanBxZyDgwMKCwthZ2fHmVHWrVs3dmVd/+Ts4MGD6Nq1K+9zo82wBOgC+AG6cVsacQagE0BpxvtpxpxpGrEZSAtGAHL3jJwReJpsSIBun6LNiBXjPyEUvnnz5igqKmI/0ykpKaL7Fc3IN/D/7pv8/HxcvHgR8fHx+PXXX/Htt9/ybiMnE1XI2c7lXqRtPRaD62L2lVdeMblNSqwCiYtOrgP0yy+/hKenJ+u2P3PmDL788kvO4wkj7Lq5uRGPlgI6h6XU0rQVK1bI+uxs3bqV83Yh0TI+Pt6k9IfrNgaaBmg55TgA9z4lRGxsLO7evYuGhga0adMGdXV18PX1RU5ODqKjowUnIEgXhSoqKlBeXm5S7FJbWyva2Nu6dWusWrVKcJGBC+a4PmHCBGRmZqKmpkawtRvQnTucPn0aAwYMAKAbRZbiyqRpLxaDTwSjEddJnXByHKBbtmyBtbU1hg8fDgBISkrCli1beCMjmGiJVq1aoVWrVkQLNc899xw7at/Y2Ij4+Hj2uQvBZDZKQeqoNR98Dsnx48eLbit1QmvAgAHw9fXF/v378frrr7O3W1tbC55HySnIoYnrUVCQgiJKKigoKPAgdSW2vr4ef/zxB4qKilBeXo7Q0FAi4eLRo0cIDAzEL7/8AkDXYihFGAsNDUWvXr1w48YNaLVavPbaa+yJ56RJkzi38fT0xOrVqw1yKD09PVFXVwdbW1uT+7/11lsGY3YqlQq3b9+Gq6srZs2aJfocSTMsAboAfoBu3JZGnAHoBFDa8X5S5IzYkBaMAOTuGTkj8LSvF80+RZsRSzMC/6x5++23ERMTg/z8fMyYMQPOzs6ibaI0I98AsG7dOty5cwetW7eGh4cH3nvvPZOFAGOeViYq1/9L23pM8liM8ASYZgsuWrRItBGbxEUn1wFaVVVlcOE8btw4nD9/nvO+wcHBuHXrFoqLi9kiiKeFXDFf/0K6oaEB586dEz3Wnzp1ykSAPHnypGg7eZcuXQyOv9XV1cjIyOAU1eWW43h5eaGiogI3btxgH1vIRZqRkYENGzagvr4eM2fORGxsLNRqNYYOHSp6bDJeFHJ2dhZcFLp06RJOnTqF+/fvG/x9VlZWeO211wQfiyZyg+HmzZvIyspi8yHFvsNmzZqF7du3Y/fu3VCpVHB3d5d0fkPTXkwKIyABpjmB4eHhWLJkCe+2pE44OQ7QwsJCREZGsj97e3sLLvy98sorqKysRGlpKVq3bs15/snH9OnTsWvXLpSXl2PmzJno2bMn3n77baLn+7TRdxE2NDTgwoULosIp6YSWjY0NbGxsEBYWBjs7O1a4r62txfXr13mNA3IKcoKDg9HY2Ij8/HyoVCq0bdtW9POloCAFZS9SUFBQ4IBkJfarr76CmZkZPD09cfHiReTl5RGNfTZr1gyPHj1ihaCcnBzJYpJWq4W9vT2amppQVFSEoqIiwRXet99+G6mpqeyIzeDBg9GvXz+oVCpOwYcpRygqKmJzsl5//XWDFlMhSDMsAe4AfikuAZpxWxpxBqATQGnH+2mgHbEhLRgByN0zckbgaS9UafYpWhGZZgT+WePi4oKlS5cauJAOHz6MF198kXcbWlfxyy+/DDc3N977chU70GaiisHnQqJpPdZoNIJ/v/74nL4rjBkfZBCKyJDjoqN1gHbv3h1JSUkGhTB8zpiDBw/izJkzeP7553Hjxg28/PLLomPKfxXMQhxDUFAQb2M3M75aUlJiIBjX1tZKctDROH1pynEAXdv0wYMH4e3tDa1Wi507d2LcuHG8kxbMYoylpSWcnJzYfVilUomKC6SLQsHBwQgODkZKSorJ6y8GbYzLwYMHcfbsWXasOTo6GgEBAZxC4dq1a+Hh4QF3d3d89NFHVOIKaXuxGMbie1FREftv4+/HyspKzv9DjhMOoHOA6jedA7qiLKER4uPHj2P//v1wcXFBSUkJZsyYIdltbW9vL+k87a9k5MiRJj8zk1d80ExoATr3s/5xqlmzZia36SOnICc9PR3ffPMNXFxcoNVqUVJSgnfeeQe9evUSfZ4KCkIooqSCgoICByQrsXl5eVi/fj0AnXtx0aJFRI81efJkrF27FkVFRVi6dCkqKysljaTu27cPZ8+eRfv27dkTT5VKJShKqlQqBAQEEF8gtG7dWrIQafx4JBmWAF0AP0A3bksjzgB0AijpeL+cMWfaERvSghGAfqSaZgSe9kKVZp+iFZFpRuD/KvRHxA4dOiS439O6isVckVzFDrSZqGJwCYA0rccA8P777yMgIAAhISGcDkH97wt9YcBYGBXKLJPjoiN1gDLCp1arxeHDh7F582YAutfMysoKEyZMMNkmOTkZa9euZRfWvvjiCyJR8vjx4ybi2bfffmswivi0KCoqQllZGefvunXrhhYtWuDRo0cG4oKVlZVBvi8fNE5fmnIcAPjtt9+wdu1aVix99OgRlixZwitKPnz4EIcOHYJWq2X/zTxnPpGLYf/+/Rg9ejTraquqqsKhQ4dEP5t+fn6syKvRaNjbhUZZaWNckpKSsGbNGva4+/LLL2PhwoWcQuELL7yA7OxsfP/997h79y7atm2Lbt26oVu3bnB3dxfNLSXNbAR07rTg4GAMGDCA8zvc+LtM6PjA9zs5TjiAzAHKCJ9NTU04ffo0O2FUVlYm6Jw+fPgwoqKiYG9vj+LiYmzatElUlGQybPkQW3S9ePGiiXh27Ngx3jI0gD7z3ZjHjx+juLhY9H4kWZkMjNisv42UyQKagpw9e/Zg2bJl7PVAUVERVq9erYiSCrJRREkFBQUFDkhWYvVX12myyDp06IDPP/8cBQUF0Gq1aNu2raSCmfPnz+PLL7+UNJ4nN7eKFpIMy7S0NHTq1Il1CsTHxyM1NRWtWrXCm2++CWdnZ8HHoh23BcjEGYBOACUtCpEz5kzbiE1TMEI7Uk0zAk96oSpnn6LNiKUZgf9vgNZVLIbxsU5OJiqJe5GBpvUY0I2lJyUlYdu2bdBqtQgJCUFgYCCn4M18jjQaDaqrq9lYC61WywrlQtC66EgcoDTCp4WFBevEbt68uYHgJIWUlBRYWFhg4MCBAHSOn4aGBsFtaLNNjb/7HB0decVPJycnODk5YenSpbC0tIRarUZBQQEKCgrQsWNH0b+LxOkrpxwH0Dmx9fMWra2tBZu4X3jhBTbPT//fAESFlkuXLhlkZdrZ2eHixYuiouTatWthY2MDNzc3yZ8x2hgXJycnNDQ0GDRw8+WW+vn5sd/LGo0Gt27dQkZGBvbu3YuSkhLRRTLSzEZAF8Vw4sQJfPrpp+jcuTOCg4Ph4+PDKzA+fvyYzeM0zubUP/fQR44TjkGqA5RW+DQ3N2fPz1xcXCTlScp1y//000+wsLBgcyV/+eUXZGZmCoqStJnv+i5VjUaDyspK0TxJ2qxMFxcXxMfHs3/HsWPHBM9t5BTkODg4GBgUXFxceKOYFBRI+O8/S1ZQUFB4CpSUlODIkSMoLS01WHHkarS8ffu2wcUEc3EhVfBjWij1R2QWLlwomjPm4uKCpqYmSSf5cnOraCHJsPz+++/ZDKQLFy7gzJkz+OCDD3Dr1i188803WLx4seBjPavMRoBOACW9mJYz5kzbiE0zdkg7Uk0zAk96oSpnn6Jtm6YZgf9vgNZVLIbxfionE5XEvchA23psbW2NIUOGYMiQIcjMzMTGjRuxe/du9OvXD+PHjze4cPPy8kJaWhr77wsXLrC/8/T0FH0sGhcdrQM0MzOT83YuB35xcTH7PaXVag1+BsSbvj/++GOsWbMGKpUKly5dgp2dHW9+GgNttinNd9+yZcuwYsUKVFdXY+XKlXBzc0NycrKoGK/v9NVqtfDx8eHNUKQpxwH+v724ZcuWWLRoEfr06QOVSoW0tDR07tyZdzvSYhx9NBoNGhoa2HOO+vp6UREZAMrLy0W/v43Rj9wAdN9Fs2fPFt3O3Nwc8+bNQ8+ePaFSqXDlyhV4eHiwLjtjN11lZSVycnKQnZ2N69evo6GhAT169GDHkIWgaS9u3bo1XnvtNbz66qtIT09HdHQ01Go1QkJC2GxAfVq0aMHuu46Ojgb7sZiTk8YJB5A5QJkFPz7XMR/37983cD4a/8zlejRebK2pqYFKpZJcgrRgwQKsWbMGb7zxBi5duoT8/HwsWLBAcBvazHd9sdbMzAwODg6ipgXarMzp06dj586d+Pnnn6FSqeDt7S0YP0JTkMMspLVv3x4REREG8R5CxxsFBakooqSCgoICB5GRkQgJCYGfn5/oCYjYajofcpopAZ1AM3/+fPTo0cPAicU3wqLRaDB//nx21FwKckaIAbIMS5VKxbpuUlNTERISAjc3N7i5ueHYsWOiz/VZZjbSCKC0F9M0Y86kjdgMNGOHtCPVNCPwpNmQcvYpWkcWzQj8s8LYLcbALKZIgdRVTANtJiqJe1Gue1yj0SA9PR0nTpxAaWkpRo4ciQEDBiArKwsRERHYuHEje1+povTJkycNLrzluOhoHaC//fYb+++GhgbcuHEDbm5unMc34wt6qY3f+seimTNnIjIyEt26dcP48eNRVVUl+L1Cm22alZUFV1dXWFlZ4fTp07h16xbCwsJEC3SaNWuG48ePY/jw4Rg9erSoiAHoPiP6F/tlZWU4evSo4OtDUo4D/H97sXGDOU0LulQGDhyIFStWICQkBABw4sQJDB48WHQ7d3d33L17V5LLlIE2xqVv374Gr5lQnM2cOXNgY2ODfv36wcfHB+PGjZPUeiw3s/HOnTs4ceIELl68iH79+mHgwIHIysrC8uXLDcpiAOmTCPrZvHKccACdAzQiIoKd7GhoaEBJSQnatm2LqKgozvsbC6MkLsjc3Fxs3bqVXSCztbXFrFmzRP8Pe3t7LFiwgF1gMH7/uKDNfG9qasJzzz0HCwsLZGRkICUlBYMHDxYs9KHNynRwcDBYXKuvr8eFCxdY4dAYmoIc/YU0BwcHdvHK3t5e0rmlgoIYiiipoKCgwIGFhYVow6Zc5DRTArqLD5ILELVajU6dOqGsrExwvEsfOSPEAFmGpVarRV1dHSwtLXH16lX84x//YH8nRTAhGbeVK87QCKC0F9M0Y86kjdgMNAUjtNlfNCPwpBeqcvYpWhGZZgT+WfGsndJS4BKFaDNRSdyLct3jc+bMQffu3TFq1CiDC/2AgABet6EYR44cMRAlaV10AL0D1Hgcs6ysDPv27eO8r5DgIwTzvcKg1WqRnp6O9PR0qFQqQUc3bbZpbGwsIiMjcfv2bfz2228IDQ3Fli1bsHz5ct5ttFotcnJykJiYyDqPpLbAV1ZWIiUlBUlJSSgvL4e/v7/g/Uld6nIcj7SMHj0anTp1wpUrVwDomtmZeAAhsrKycPLkSTg7O8PCwkKyeAdIFyMZSKJLQkJCcP36daSmpuLu3bu4d+8e3N3d8fzzzwt+N8vJbFy4cCFsbW0RGhqK119/nV0w6Nq1K7Kzs4n/Pwb9bF4aJ5w+NA5Q48XumzdvIiEhgff+tBEzgE40nTZtGusyz8rKwtatW3n3J+PzvcbGRhQXFyMlJUV0AYor851pQxdi/fr1WL16NYqKirBt2zb4+flh06ZN+PTTT03uKzcrE9Atkl2+fBlJSUm4fPkyPDw8eEVJBpKCnL/DtIfCfzaKKKmgoKDAQVhYGA4cOAAfHx8DF+KTaIBlkNNMyWxPyoMHDzBv3jx06dLFwIHEN2ZHO0JM40IKCwvD/PnzYWNjg3bt2rEjIbdu3ZJ00UkybitXnKHJG6S9mKYZcyZtxGagKRihzf4iGYGnzYaUs0/Risg0I/B/Zx4/fozff/8dZWVlmDlzJgoLC1FQUMB+XrkctbQXrCTuRQbavMb33nuP3ecZmM+BlItILviyhElcdE86P/i5554zaQyXy1dffQWNRoOcnByT11AMrmxTsfcK0I1QMuPNYWFhCA0NxalTpwS3mTp1KuLi4uDv748OHTqguLgY3bt3571/bW0tzp07h8TERBQWFqJv374oLi7Gtm3bRJ8fjUv9WVNSUgIvLy+DnNKSkhLRvGfS8j85kESXjBkzhv13QUEBcnJy8Oeff+LatWuwt7fnFazlZDbOmzfPJOOSeQ3FpguE0N9/aJxwgHwHqD5ubm7Izc2l/GuEsba2Noi98PDwEBzh3rNnD7RaLe7fvy95QZ7Bzc3NJPNdSka0Wq2GmZkZUlNTERYWhhEjRvC6rOVcV2RmZiIxMREXL15E586dkZ2djS1bthic3/NBW5CjoPA0UERJBQUFBQ7u3r2L06dP4+rVqwZCxNPIKCwvL0dNTQ2sra3x9ddf49atW5g4cSJ8fHw478934sggdOJI664gHSGmcSGFhobC19cXDx8+NGg4dXR0lLRKSztuSwNN3iBtUQjNmDNNIzZtwQjpSDUDyQg8bTaknH2KVkT+bxAXSJDrKt66dSvc3Nxw/fp1ADqRKyoqiv0McUGbiUrjXqRtPd65c6eJo4TrNhL4RglJhG65DlB9145Wq8Xt27clNU6TolarsXfvXmJXFle2qRSsrKwQFxeH06dPY8WKFdBoNKLlGsxxSf+xhQTnadOmoUuXLvjnP/8JDw8PqFQqnDt3TtLzo3Gp08BkUfLx0ksv8f4uKioK4eHh7M9qtRobNmxARESE4P/p5OSErKwsFBYWIiQkBJWVlaKLZPrZlUK3GUMTXVJcXIwbN27g+vXruH79OiorK3nLcfShyWyMiooyOUasX79e1nED4D52kDjhAHkOUP39iikNetKxJcxxuXPnzoiJiUFQUBBUKhWSk5NFXdsqlQqRkZHErzOTpchQWFgIGxsbdOzYUbDgxczMDImJiTh9+jS76M93HkCblTlz5ky0atUKw4YNw6RJk2BtbY3Zs2dLEiQB8oIcBYWniSJKKigoKHBw7tw5bNmy5Zm05p44cQJhYWG4dOkSHj58iFmzZiE6OppXlJRz4tiqVSvcu3cPKpUK7dq1k3TiDdCNENNkWLZs2dIkw0iKEATQj9vSQCOA0haF0Iw504jntAUjtNlfJCPwcrIhafcpWhH5WYkLzwq5ruLi4mJ8+OGHSEpKAgBJLlraTFQS9yJtXiNTilFZWWlwIV5TU0PcPm0Mn1OSRuimdYDq76tmZmYICgoidjNKxcfHBykpKWzOsBS4RDWm2dnV1ZV3uw8//BCJiYmYNWsWHB0dUVZWJpqBSXrsfe2115CcnIzY2FgEBQUhMDBQ0t8EkJXjyIHJoiwoKEBubi4bAXPhwgXR0qWmpiaDcyJzc3NJrckHDhxAbm4uK0o2NjZi8+bNrIDOBVMAKHabMSTRJZGRkbh+/TpsbGzg7u6Obt26YcSIEZwlWfrQZDbm5+fj3r17qKmpMRC6amtrJZUF0UDqhJPjANVvcTczM0Pv3r3Rr18/2qfOif5iKwAcPHiQaPuuXbvixo0bJhMQQhw/fhw5OTmsQzozMxNdu3ZFYWEhxo8fj0GDBnFu9+677+LYsWMYM2YMnJ2dUVJSgoEDBwo+FmlWZr9+/XD+/HkkJydDrVazZVdSIS3IUVB4miiipIKCggIHnTp1QnV1teBK6JOCueC8ePEiQkJC4OrqyntxCvz/iaNYQL8+NTU12LZtG27duoVOnTpBq9Xizp07cHNzw8yZM59KUzJNhqUcaMdtaZAjgJIWhdA0fdM2YpMUjNCOVDOQjMDLzRulgVZEphmB/ztjbm6O+vp69mKpqKhIdLGHNhOVxL1Im9fY2NiIuro6NDU1GVyI29jYiGaNaTQawWMSn6BBI3TTOkAZ105jYyPu3bsnqeiisrISv/zyC/Lz8yUvnAC649/jx4/ZBREpI+a5ubm4efMm67RNT09H586d8ccffyAgIACjR4/m3M7R0RH9+vVDYWEhAN0+JhapQHrsfemll/DSSy+huLgYSUlJiIyMxIMHD/DLL7+gb9++aNu2Le+2NOU4gO61T0hIQGlpqYHgxOcEZ6YlwsPDsWbNGtaN9corr/CWkjDY29sjLS2NFTLPnz8vujgJ6BZ5165dyzrGWrZsafDZ0UduASBJdElISAhmzJgh+n2qXyID0GU2FhQUID09HdXV1QalIVZWVpgxY4bo3yUG1/kgrROOxgGqP4VTVVUFW1tbSQJZfX09jh8/biL8c+2/cieVMjIykJCQACcnJzRr1kzSWLpKpcKGDRvYpvOKigrExsbiiy++wLJly3hFyfbt2+ONN95gW8mdnZ3x8ssvCz4/0qzMN998E1OnTkVGRgYSExOxd+9e1NbWIjk5Gb179xYtbSItyAF0i4SpqakoKSkxWIQbP3684GMpKIihiJIKCgoKHDx8+BBz585Fly5dDC6g+bIX5eDm5obw8HCUlJRg4sSJqK2tFTyZ4xunZOC6oNu5cyfat2+PuXPnshfFWq0WP/30E3bs2IH33ntP8DnSjBAD5BmWcqAdt6XhWQqgNE3ftI3YJAUjtCPVDCQj8HLzRuVAIiLTjsD/nZkwYQJWrVqFsrIybNq0CdnZ2aKj86SZqHLci6Stx8xnMDg4mGhhCADef/99BAQEICQkhNON9fbbb3NuR+Kio3WAxsTEYMSIEejQoQNqamqwePFiqNVqVFVVYdKkSRgwYADvtox4d/HiRckLJwCdC7eqqgpr1qxhP5cTJkzA+vXrsXz5cixcuJBXlExISMCff/6JqqoqbN68GeXl5fjmm2/w2Wef8T4WzbEX0IlBY8eOxdixY3H37l0kJiYiIiICmzdvFtyOtBwHANauXQsPDw/06NGD6DuorKzMxPVYWloquM306dOxefNmbN++HYAuikHs3IH5v1UqFfvdLPRZllsAaBxd4uzszBtdIrUoUL9EBqDLbPT394e/vz9ycnLg7u4u6XH1+eSTTxAcHIwBAwZwCp9c3+2kTjgaB+jBgwfRv39/tGvXDg0NDfjiiy9w+/ZtmJmZYc6cOQavGxdbtmxB27ZtcfnyZYwbNw6JiYlo166d4DaAbjHi3r17Bi5TMWGMJtu0tLSUFSQBnZBXWFgIOzs7mJmZ8W6XlpaGvXv3orGxEV999RVu376NH374QfDclzQrEwD7vnp7e6OxsRGXLl1CUlIStm/fzn5OhSAtyFm7di3rTBeLUlBQIEERJRUUFBQ4mDBhwjN7rJkzZ+L27dtwcXFBs2bN8OjRI8GLduZE/YcffoCjoyMGDRoErVaLxMREXvdBdnY2Zs+ebXCbSqXC+PHjJY2k0owQA2QZlmLjmWKtkbTjtjQ8SwGUpumbthGbpGBEzkg1QDYCT5sNKXefIoV2BP7vTM+ePfH888/j+vXr0Gq1mDp1qqhgRZqJKse9SFpMtGvXLkydOhXbt2/nXBwSuuhct24dkpKSsG3bNmi1WoSEhCAwMFB0XyFx0dE6QLOystjc4BMnTqBNmzZYsGABKioq8MUXXwiKkrTiHaD7jBYVFRl8rwjlwxmLaWZmZigrK4OlpaXgRfLRo0cRERHBChNt2rTBw4cPBZ8bzbHXmI4dO2LixIm874WcchxAVyQl5GDjY9CgQVi0aBH8/f3Z7Es+1xdD69atsWrVKuI8z/79+yMmJgbV1dVISEjAiRMn8MILL3DeV24B4NPI/eabXCHJbPz1118xevRoJCYmIjEx0eT3YuVYc+fOxYkTJ/Dpp5+ic+fOCA4Oho+Pj+ACNakTjsYBmpyczH5nnzp1ClqtFtu3b0dBQQG++uorUVGyqKgI8+bNQ1paGiu6iuXMxsTEoL6+HhkZGQgNDUVKSoqkkWxmEenhw4eSR+Y9PT2xevVqdl9MTU2Fp6cn6urqYGtry7vdgQMHEBERgc8//xyALuampKSE875ysjL1MTc3R58+fdCnTx/RCRLagpzy8nLRBWcFBRoUUVJBQUGBA5ITAbkwq/mFhYVEo6iXL1/GF198wf48bNgwLFq0iNMpIjQOLgWaEWKALMNy4cKFUKlU0Gq1KCsrg52dHbRaLaqrq9GqVSu2CZwP2nFbGkgEULlFITRN37SN2CQFI3JHqklH4GmyIeXuUzSQjMD/L3Du3Dl4e3uzDtzq6mqcO3dOcHSWVFiQ414kzWtkhBuxsVourK2tMWTIEAwZMgSZmZnYuHEjdu/ejX79+mH8+PFo3bo177akLjpSB6i+0HflyhVWuNB3CfFBK979+eefiI+PR3l5OVxdXVkXmdD7HxQUhMWLFxtkIQYFBaGurk4wC9DCwsLgb2xqahIdL6U59pIipxwH0DnO09PTJTvcGcaOHQtfX19kZWUB0I3LPv/884Lb0MSCaLVaBAYGoqCgANbW1igoKMCrr74qKlb5+fkhMTGReEx0//79GD16NCsYVVVV4dChQ7IiNPj2E5LMRsb9R5sv3Lp1a7z22mt49dVXkZ6ejujoaKjVaoSEhLCOTS5InHA0DlDGBQvoXK5BQUFQq9Vo3769pIxdxm1oa2uLu3fvwtHRUdSxm5OTg3Xr1uHjjz/GK6+8gpEjR0pqBk9LS8OePXvw4MED2Nvbo6ysDO3atROMLXj77beRmprKfk4GDx7MZuAKHafMzMxMPhd8+5HcrEwuhM735BTkuLu74+7du+jYsaPs56igoI8iSiooKCjosXTpUqxcudJESJKSdUULzYUZoDsBPnPmDIKCggAASUlJvONb3bp1w8GDBzFu3DiDv+vgwYOcJ5rGkDphaDIsGYEoJiYGffr0YS+yLl68yJlxxAdpZiMNJAKo3KIQmqZv2kZskoIRuSPVz2IEnmafkisik4zA/y9A6kQEyMUPOe5F0rxG5ndVVVXo1asX0QibRqNBeno6Tpw4gdLSUowcORIDBgxAVlYWIiIisHHjRoP7y3HRkb7utra2uHDhAlq2bIns7GzMmjULgE68E9vvacW7+Ph4REREYPHixVi2bBny8/Px448/Cm4zfvx49OrVC9nZ2dBqtZg+fTp77BFyxnt5eeHnn39GfX09rly5gqNHjwo2wAPcx97Dhw+L/l0kyCnHAXSvYVxcHMzNzWFubk50rlJfXw9ra2u2EbukpEQwc5AmFkS/9VhMiNSHdkz00qVLBq5UOzs7XLx48ank+pJkNjIieqdOnUTFXz7u3LmDEydO4OLFi+jXrx8GDhyIrKwsLF++HJGRkQb3pXXCAWQOUAsLC1ZMzMjIwOTJk9nfSckAHTJkCKqqqvDqq69i7dq1qKurE80OZgS3Zs2aoby8HM2bN+d1Ierzww8/YNWqVVi5ciXWrl2Lq1evsgVsfKhUKgQEBBC7djt06IDExERoNBoUFhbiyJEjvGP7T8PdK4ScgpysrCycPHkSzs7OsLCwkJTLqaAgBUWUVFBQUNBj0qRJAOQLSSTQXJgBuguwXbt2YdeuXQB0wiPfRdlbb72Fbdu2Yc6cOejUqRNUKhVu374NV1dX9uJTCFInjJwMy9zcXHaMEAB69eqFH374QfQ5/hU8CwGUpumbthGbpGCEdqRa/7Ge1Qg8yT4l97NPMgL/vwBNczSp+CHHvUjbepyWloZdu3bB09MTQUFB8PHxEcwYA3TH7O7du2PUqFEGGW0BAQHIzMw0ub8cFx3p687kz1VUVGDq1KmsQ/Lf//63qMhOs3AC6MQFRmBoaGhAu3btUFBQILpd586d0apVK3YEU0qZ2sSJE3H8+HF07NgRf/zxB3r16iWYscmHlON8fHw8wsLCRG8D5JXjAPTHK5pGbNpYEJrWY9oxUY1Gg4aGBlbIrK+vl91uzee+pmkvZpx6AQEBCAoKQocOHSQ9h4ULF8LW1hahoaF4/fXX2b+va9euyM7ONrivHCccQOYAnTp1KqKiolBZWYkXX3yRFWXT09Ph6uoq+ljMGL+XlxfnRAYXvXv3RnV1NUaOHMlOQ4SGhopuZ2ZmhubNm0Or1UKj0cDb2xvffvut4DY5OTnYuXMn8vLy0NjYCI1GAysrK1HR/6233sLPP/8MCwsLbNy4Eb6+vpKKEGmyMhnq6upEy20AeQU5NLmcCgpSUERJBQUFBT22b9/OuRr8NKG9MHN2dsaCBQskPQaTrVZUVMS2sr7++uuC44L6kDph5GRY2tvb46effsLAgQOhUqlw5swZSQ2ff1dIxpzlNmKTFozQjFQzkIzAy82GfJb7FMkI/P8CNM3RpOKHHPcibevxu+++yxYLJCYmIjY2Fj179hQUJd577z02UoGBiVngGu+X46Ijfd3btm3LKQL5+vrC19dX8uOS0LJlS1RXV8Pf3x/h4eGwtbUVbfumGcEEdMIKMzoP6OJPVq5c+VRKqU6dOmUiQJ48eZJTlGQgLcfJz89Hu3bteBvVxT5jJI3YDLSxIDStx7RjogMHDsSKFSsQEhICQJePOnjwYNHtsrOzTRrMme34FkNo2ouXLVuGiooKJCcnIyYmBjU1NQgMDBQVrObNm2cSf8M4W42fnxwnHEDmAO3atSu+/PJLk9uf5sTA6NGjYWFhgYCAAPj5+RmI0ELY2tqirq4Onp6e2LRpExwcHEQXknbs2IG5c+ciKioKq1evxqlTp1BUVCT6WM2aNcNrr73GLnDl5+dj+/btgt8PtFmZ2dnZ2LZtG+rq6hAdHY3bt28jISEB06ZN492GtCCHiQKRmiOroECKIkoqKCgo6CE3e5EGmgszQJcxlpCQYHIiLeRSa926tWQhUh9SJ4yc1/GDDz7AgQMH2AsWT09PfPDBB7z3lztu+58OyZiz3EZs0oIROZCMwMvNhiTdp+RAMgL/v4C+ExHQFd+IjVLSih807kWArvUY0DnIGcGuvr4e58+fF7zo3Llzp8miF9dtDHJcdLQO0GcJIzRPmDABmZmZqKmpERVASUcwr169im+++YZ9X8eOHYstW7ZAq9Vi7NixT/LPYUtMSkpKDN7T2tpaokUQsXIcQOfYnDFjhkkeHYPY9zRJIzaDfiwIoBN5jBcfjWFG7EmzXmnHREePHo1OnTrhypUrAIBx48aJ7lObN29GcXExXF1dDb5bpYiZpO3FgG6aICwsDN7e3vj111/ZaB0hoqKiTI4T69ev5zx2yHHCAXQO0GfJkiVL2L/bwsICFhYWWLhwoaihYP78+bC0tMSUKVNw5swZ1NTUSHIhtm7dGhqNhs3wXLJkCe9979y5g7179+LBgwfw9/fH8OHDERsbixs3buCll14SfBzarMzdu3dj8eLFWLt2LQDdpAwTfSIFKQU5mzZtwieffGJwLsagUqn+ZxddFZ4ciiipoKCgoIfxxYQxQtlktNBcmAG6zCUPDw/06NHjiWfxGUM6Qiwnw9LOzg5vvvmm5Of2LEft/woBlGTMWW4j9rPONgKkjcDLzRsl3afkQDIC/3dHo9EgMjKS2I1Gm4lK4l6U23rMOEsyMjLg5eWF0NBQXgE/JycH2dnZqKysxKFDh9jba2pqJJVBkLroAHoH6LOAS6RnHHF1dXWCzmfSEcw9e/bgnXfegbu7Oy5evIjFixfj1VdfFXQt0h7nu3XrhhYtWuDRo0cYOXIke7uVlZVBxMWTYMaMGQDoj9lcjdhiI7A0sSBMviXpBArtmGhJSQm8vLwMFgvEsjJv3ryJqKgoIjchbWZjXl4ekpOTkZqaCjs7OwQFBRnkMBqTn5+Pe/fuoaamBqmpqezttbW1gmPppE44fWgcoM+CiooKlJeXo76+Hrdu3WKFsdraWkn5lfrnGlJjVpo1a4bGxka4urpi3759cHR0FHysr7/+GsOGDYO7uzsuXbqEhQsXYsCAAZgzZ47owhptViYAk/gK2msCvuf4ySefAMBTKQdUUAAUUVJBQUHBAHt7e4OLiaeJnAszQBci/sYbbzyV52YMaVOynAzLyspK/Prrr8jLyzO4APwrBDNjnqUAykAy5iy3EZukYETuSDUNtHmjz3KfIh2B/zujVqthaWlp0AItBdpMVEC6e1Fu6/HJkycRGBiId955R3R0sLGxEXV1dWhqajIYkWViNUiQ4qJjoHWASkVfYOWCzxnE5bZhEHPdkI5gqlQqdO/eHQDQt29f7N27V1CQBOiP805OTnBycsLSpUthaWkJtVqNgoICFBQU/Me11Y4aNQpXrlwhasRmIPk8AnSZkk5OTsjKymIzLysrKyUdR6OiohAeHs7+rFarsWHDBkRERPBu06FDB1RUVEiOHpGT2RgdHc02yEuZiCkoKEB6ejqqq6tx4cIF9nYrKytWmBZDihPOGBoHKAn6AisX/fr1M7nt0qVLOHXqFO7fv2/wGbWyshJ0gTOLDMbuPimlUO+//z40Gg3eeustHD58GPfv38dHH33Ee/+GhgZW8Gzbti1+//13vP7665JEQtqszOeeew7Z2dlQqVRobGxEfHw82/auoPDfgiJKKigoKOhhbW0NLy+vZ/JYb7/9Nlq2bMleUJGOQ/j5+SE9PV1Sbo9cAYm0KVlOhuWmTZsQGBiI9PR0TJ8+HSdPnoS9vb3odn9XSMac5TZikxSMyB2ppoE2G/JZ7lPPcgT+vwELCwt89NFH6Nmzp8FFO1eGotxMVBL3otzWY30nkRheXl7w8vJCcHAw8RgrKXIdoNXV1Th16pRJLAjX+8UIrAUFBcjNzWUbhi9cuABPT0/ex5BzbFiwYAEsLCwkj2BWV1cbCCBardbgZy7xQy7Lli3DihUrUF1djZUrV8LNzQ3JycmCecok5ThPgn379uGNN94wECKZ2540NJmSNEU8gK7MiSnmA3SCXGNjo+A2jx49wrx589ClSxeDbfkmY+RkNjLxKlLx9/eHv78/cnJyeNubSRBz69E6QDUaDdLT01FSUmLg/uZbmGAE1ocPHyInJ4ddOMjIyED37t05P5fBwcEIDg5GSkoKURs2zSJDYWEh9u7di+LiYnTo0AGTJ0/GK6+8IrpdQ0ODgYvTysoKd+7cYX8WynqlzcqcPn06du3ahfLycsycORM9e/bE22+/LfEvlV6Qo6DwNFFESQUFBQU9nvYFoz7Dhw9HZmYmunXrhqCgINatI5X4+HjExcXB3Nwc5ubmgqu+cgUk2qZkmgzLR48eITQ0FPHx8ezF/H+CS/KvRsqYs9xGbJKCEdqRajkj8LTZkM9yn1L2VUNICg/kZqKSuBdp8xqXLl2KlStXmuzHQsffXbt2YerUqdi+fTvnvv8kY0HkOkAjIiLQtWtXdOzYUfT7iLlIDw8Px5o1a9gShFdeeUW0eKaxsRFnzpzBvXv3oFKp0L59ewwYMID3fbt+/TpiYmJQVFSEjh07YtasWZJGML28vAwcZsY/Pw1REtCNYB4/fhzDhw/H6NGjRUvpaMpx5MB1jL506ZKgKMklkkgRTmhGsWmKeADdwlVaWhorkJ8/f1504UqK2KQPTWZjVFQU5s2bh48++ojzuMEn0P76668YPXo0m1dqDNdiAS1yHKBr1qyBhYWFpOMG8P/Z56tXr0ZUVBR7PvngwQPR8fIePXpg9+7dkiY69Ll69Sq7SN6hQwdWCOUiOjoagwYNgpeXF9LS0rBjxw7ewiN9WrRoYSCCOjo6GvwsdH5Am5Vpb28vWiDJBU1BjoLC00IRJRUUFBT0kHLS8aR48803odVqkZGRgdOnT2PHjh3w8fHBsGHDRB1BANnqr9xMPpIRYrkwToUWLVogPT0dLVq0QHl5+VN5rL8jchqxaQpGSEeq5YzA02ZDPst9imQE/n8BqdldgPxMVBL3IgNpXiPj1CLZjwcNGgQA1HmOJC46uQ7QhoYGTJkyhWibsrIyE3daaWkp7/3z8vKwZs0adOvWjXUOZWRk4Oeff8aCBQvQoUMHk222b9+OSZMmwdPTE2lpaWy5gxhSFmMAnQBIsq8KodVqkZOTg8TERDY6QN91qo/ccpzNmzfD09MTnp6ekkY2jx07hqNHj6KkpMTgfKe2thbdunUT3FZfNBG6zRiSxVYGmiIeQOca27x5MytsPffcc3jvvfcEt/Hy8kJFRQVyc3MBAF26dIGDg4PgNqSZjcz3FpPNJxXmPRVrUxdCqhNOjgP0/v37kkpZjCktLTU4P3FwcEBhYaHgNtHR0ZInOgCgvLwc69atg4WFBdzc3KDVanH27FnU19dj/vz5nGP0tbW1GDJkCADdcVvqwpHURckrV66wLmXarMwdO3YIPoaYYE1TkPPDDz/A09MT7u7uirtS4YmiiJIKCgoKfyHMie3zzz+PpKQk/PDDD2jdujV7MiRGVVUVioqKDBxmQuPntJl8JCPEchk7dixqamowadIk7Ny5EzU1NcQXyQp00BSM0I5U00CbDfks9ymSEfj/BWbPns15YcsVT0GbiUrjXuSCJK9x8+bNeP/990VvA/5fUKiqqkKvXr0kjeTpQ+Kik9PYDQADBw5EQkIC/Pz8DJ6nUMTHoEGDsGjRIvj7+7POTEaI5WLHjh2YPn26SYbhlStXsGPHDs7Ps1arZe/fv39//PLLL4J/BylHjhx5YqLk1KlTERcXB39/f3To0AHFxcW8riy55TghISHIysrCjh07UFJSgk6dOsHLy4vXYTlgwAD4+vpi//79BkVI1tbWvO+x3IKRiIgIdlKjoaEBJSUlaNu2raCblquI54UXXhB9rNatW2PVqlUG5ypiJCcnY9++fey5044dOzBp0iTJI8JSMhsZ4e3o0aMmblShsXnG8dmpUyc8//zzkp4PA6kTTk5rt6+vLy5fvgwfHx+i5+jl5YVVq1YhKCgIgO69EHIwAmQTHYBuQWPYsGEmn+9Tp04hNjaW08VsPIZtvO/LEYkB4Ntvv2WPZ7RZmXKfA0BekOPk5ITExETs3LkTVlZW7ILIk84rVvjfQxElFRQUFP4i6urqkJaWhuTkZFRWVqJv375Ys2aNyUkCH3/++Sfi4+NRXl4OV1dXNnNISKCRKyBJGSEG5GVY+vn5AdAJBP/Lo7B/RdM3TcEI7Ug1DbTZkM9ynyK9YPq7s3r1avbfDQ0NOHv2LO/xgTYTlca9KBdmDJChqanJoOSIi7S0NOzatQuenp4ICgqCj4+PYEmLHBcdTWM3oBNY9u3bh7i4OPY2sYzjsWPHwtfXF1lZWQB07kQhAaW8vJyzVKVnz57YuXMn5zbG2ZDGP8sdw+Yq3aGFiYhgcHFx4XUtyS3H8fb2hpeXF27cuIGMjAz88ccfyMvLExz7dnZ25hSmqqqqOL+baUUThvXr1xv8fPPmTSQkJPDeX6vVIjAwEAUFBcRFPDRO9bi4OERERLDuyMrKSqxcuZIot5BBbLKAZmwe0B3bHjx4gICAAAQFBXG6iY2hccLRtna7u7tj3bp10Gg0onFC+rz99ttITU1ln9eQIUPQt29fwW1IJzry8vI4v4MHDx6Mn3/+mXMbOWPYUtA/3tBmZRqLrDU1NVCpVJKEeICuICc0NBShoaGoqKhAcnIyfv/9dyQkJPwlJZAKfy8UUVJBQUFBD7GLyiexMskwffp0tG7dGkFBQWjdujVUKhVyc3PZESKxi6z4+HhERERg8eLFWLZsGfLz8/Hjjz8KbvOsBCQ5GZYFBQWIjY3Fw4cPsX79ety5cwdpaWm8Td9/V2hO8mjFYDkFI7Qj1TTQZkM+y32KZgT+74yxePbiiy9i6dKlePXVV03uKzcTlcS9SEtcXBzi4uJQX1/Pum21Wi3Mzc1FHe7vvvsue6GfmJiI2NhY9OzZk7MdHJDvomMgcYAePnwYmzZtIi6CcnNzw3PPPYeGhgYAupFuvgU2xjFn7Bitr6/nHXN+2tmQNCPGfNA4umnKcQBgxYoVePz4Mbp27QpPT08DcY2LTZs24ZNPPuFsQOcTn2lFEz7c3NzY8xwuVCoVIiMjsWbNGsmN4Aw0TnWNRmPwmtnZ2RmUtTwJmLF540UrKWPzgG7/YISgmJgY1NTUIDAwUPQ7jNQJpw9Ja/eePXsQHh4uOVNSn379+hF9fkknOvjeS41Gw/s7mjFsErheI9qszNzcXGzdupV1B9va2mLWrFmi1ys0BTnbtm1DXl4eHBwc4OnpiY8++ojYwaugwIUiSiooKCjood+cy8WTdFkFBARApVKxrghjxE7SLC0tWbGjoaEB7dq14/x/9HlWApKcDMuvv/4akyZNQkxMDADd2NKmTZv+50RJGmjFYDkFI7Qj1TTQZkM+y32KZgT+74z+Qo9Wq0Vubq5gPpycTFQa9yJp6/GYMWMwZswY7N+/X5LIZ4y5uTl8fX0B6ES48+fP84qScl10NLRv315SsYU+aWlprJPL3t4eZWVlaNeuHe947qBBg7B+/Xq89dZb7IJHSUkJdu7cyTv2/bSzIZ+kU5LW0U1ajgPoBOdbt27h3r17sLGxga2tLaytrXkXQphMQ5oGdD8/P9a5qy/mCLWfA7qpCgaNRoNbt26Jvh5du3bFjRs30KVLF6LnSONU9/X1NRkh7tWrl+THlJLZSDM2b4yjoyPCwsLg7e2NX3/9FQcPHhT8DqNxwvEhtrDWpk0bdOjQgViQzMnJwc6dO5GXl4fGxkZoNBpYWVkJOixJJzr8/Pywbds2TJ06lX2f6urqsHv3bqL3mQv9MWy5kGZl6m83bdo0eHp6AtAthG7dulU045OmIOfRo0fQaDSwtbWFnZ0dmjdvLuj2V1CQiiJKKigoKOjxLMeFZ8+eLWv7li1borq6Gv7+/ggPD4etrS1nYLc+pAKS3BFimgzL+vp6kwsRktX9/2VoxWA5BSO0F+A00GZDPst9imYE/u+M/kKPWq2Gk5MTe9H1pJDjXqRtPe7SpQtqamrY97e6uhoZGRmCo4fMKGRGRga8vLwQGhoq6bWgddHRoFarsWDBAnTv3t2gvEaoNOGHH37AqlWrsHLlSqxduxZXr15FUlIS7/3HjRuHf/3rX1i2bBn7PdKsWTOMHDkSI0aMkPX8+bIhNRqN4GdeiltNKjSObpJyHH2mTp0KQCeynDhxAlu3bkVFRQX2798vuF1WVhZcXV1hZWWF06dP49atW3jxxRcF42PWrl0LGxsbuLm5EeWi6rdmm5mZoXfv3qKLrhkZGUhISICTkxOaNWsm2lLNQONUnzRpElJSUpCdnQ2tVitphBggy2y0sbGBjY0NwsLCYGdnx47Y1tbW4vr16+jatavgY+Xl5SE5ORmpqamws7NDUFAQJk+eLLgNjROOFkdHRyxfvhy+vr4G+8ZLL70kuN2OHTswd+5cREVFYfXq1Th16hSKioo473vq1CnB/2vw4MGct7/xxhvYv38/Zs+ejVatWkGlUqG0tBSDBw+mWljSh3Yxg5lK0Yc2+sXa2poVJAHAw8NDcIRbTkEO83zy8vJw+fJlLF++HBqNBtu2bRN9ngoKQiiipIKCggIPd+/eRV5eHjuOBvCf9PwVMCcHEyZMQGZmJmpqalgHDh+kApLcnBiaDMvmzZujqKiIFUNTUlIkO6UUdJCKwbQFIwD9SDUNtNmQz2KfkjMC/3fmWSz00LgX5bYeHzhwwEC4sLW1xcGDBwXFjJMnTyIwMBDvvPMOcdkNqYuO1AHK4O/vT1xaYGZmhubNm0Or1UKj0cDb2xvffvut4DbDhw/H8OHDWcGK6yKaxvXIJxK8//77CAgIQEhICNq3b2/y+ycp1tA4uknKcfT517/+hWvXruHmzZtwcnJCSEiIgUDBR2xsLCIjI3H79m389ttvCA0NxebNm7F8+XLebcrLyyU1nhvzyiuvEN1fq9Vi+vTpnMKNGPpOdUD3uZSyABwQEEA8mk6T2RgbG2twvGnWrJnJbVxER0cjKCgIixcvFl18ZqBxwukjtbUb0OWUOjs7o7GxEY2NjUSP07p1a3bRICQkBEuWLOG8H9fIv1arxYULF1BeXs57fm5ubo7Jkyfjn//8J4qKiqDVatG6dWsTRzjNKDafM/STTz5BcHAwBgwYwOmE5XI/kgrqzBRA586dERMTg6CgIKhUKiQnJwsWXsqJobpw4QKuXbuGa9euobq6Gt7e3uzzVVCQgyJKKigoKHBw4MABZGZmIi8vD7169cLFixfh4eHxHyVK6sOcgMyaNQvR0dG893uWAhJAl2H59ttvIyYmBvn5+ZgxYwacnZ2fiiPo7wypGExbMALQj1TTQJsN+Sz2KTkj8H9nSIon5BRkAWTuRbl5jVzil5izbe7cuaL/L99jkbroaBygGo0GZ86cwdKlS4men62tLerq6uDp6YlNmzbBwcFB8kifkKOHphGbTyRYt24dkpKSsG3bNmi1WoSEhCAwMPCpOJlpHN0k5Tj61NfX46WXXoKbmxvRGKWZmRlUKhXS0tIQFhaG0NBQUSeau7s77t69SxwdsHLlSsybNw+2trYAdJ/zjRs38h4TmYIUMaGOCxKn+tKlS7Fy5UqTiRCpJS0AeWYj83/r31+KI5b5bpGCHCccQN7ardFoUFhYSPWd2qxZMzQ2NsLV1RX79u2Do6Mjb6O7/vPWarU4c+YMfv31V3Tt2hVjx44VfSxLS0vBffdJjmLPnTsXJ06cwKefforOnTsjODgYPj4+guPtpNEvxnFTBw8elPTc5BTkXLx4EV5eXggLC5MsjisoSEERJRUUFBQ4SElJQWRkJBYuXIh3330XFRUVT3w84ezZs+jfvz9KSkqemYvqWQpIAF2GpYuLC5YuXcqGdltbW+Pw4cO8Td8KppCKwXIKRmhHqmmgzYZ8FvuUnBH4vzMkxRNyCrIAMvei3LxGNzc37N69G//4xz+gUqlw5MgRXgeKXPGDxEUnxwGqVqthaWlpIOxKYf78+bC0tMSUKVNw5swZ1NTUiOYMSoFmNJJvG2trawwZMgRDhgxBZmYmNm7ciN27d6Nfv34YP348WrduLffpsnA5ug8fPiy4DW0276hRo5CVlYXTp08jJCQElZWVqKurEz2nsLKyQlxcHM6cOcOOYIo53LKysnDy5Ek4OzvDwsJC8kh1ZWUlK0gCuvOChw8fCm5DmynJIGX/XblyJQD6iRCazEYXFxfEx8dj2LBhAHQFOELvVVRUFObNm4ePPvqI89jB9drLLWQkdYCq1Wo8evQIjY2NBpEPUnjvvfeg0Wjw1ltv4fDhw7h//z4++ugj3vs3NTXh5MmTOHToELp06YKPPvoIbdu2JXpMPmiON3xu3tatW+O1117Dq6++ivT0dERHR7NOUGaE3xjS6Be5hgKagpxp06ahtLQUeXl5aNmyJVtOJrXxW0GBD0WUVFBQUOCAuUhVq9WoqamBg4MDSkpKnuhj/PLLL+jfvz/Wr19P5Qig4VkKSIC8EhT9saFDhw4poiQBNGIwbcEI7Ug1DXKzIZ/mPiVnBP7vDElOlpyCLIDOvUib1/jWW2/hp59+wpdffgmtVgsfHx+89tprnPeVK36QuOjkOkAtLCzw0UcfoWfPngbjjULuKv3PFU3JDB9criLabEiNRoP09HScOHECpaWlGDlyJAYMGICsrCxERERg48aNT+x5cyF2vKHN5j1w4AByc3NRWFiIkJAQNDY2YvPmzew+x8eHH37IOm8dHR1RVlaGUaNGCW6zaNEi0efDhVqtNmhjLy0tFS1Eoc2UpGHz5s14//33RW8zhiazcfr06di5cyd+/vlnqFQqeHt78xZdAWC/x5mCIinIccIxkDpAmQUePz8/g+OBWKYkI+pZWlqKjvn/61//wpEjR+Dt7Y1FixZRjfcLwbVP0oxhM9y5cwcnTpzAxYsX0a9fPwwcOBBZWVlYvnw5IiMj2fvRZmXqk56ejnv37hnETYktDNEU5CQkJODPP/9EVVUVNm/ejPv37+Obb77BZ599JvocFRSEUERJBQUFBQ46d+6M6upqvPDCC/jkk09gZWVFvWLPh52dHZYvX27iaGFYuHAh53b6TZb6MKKIEM9SQAKebQmKwv/zLBuxaUeqafhPzhuVMwL/d4ameIKmIAsgcy/qQ9N6bGVlZdCiW1ZWhqNHjwoKO7TiB8nnWa4DtHfv3qwYLIZQEZrU8VchuERm2mzIOXPmoHv37hg1apSBcBkQEIDMzExZz/NJQButcu7cOaxdu5Y9X2jZsqVBsQwfjo6OBoJRq1atRMUPJycnZGVlsQIo48oU47XXXsPSpUtZYf3atWsGn28uaAXQhoYGk7xWrtv0ycvLM/i5qamJzesTgiaz0cHBwSDGob6+HhcuXED//v057898dxw9ehRvvPGGwe/27dtncps+NE44gM4B2qJFC7Ro0QJarVbS/mfs/DSGSxjbuXMn7O3tkZWVZXDO/DQFa5oxbEB3/m5ra4vQ0FC8/vrr7P7XtWtXZGdnG9yXNiuTISYmBvX19cjIyEBoaChSUlIkXa+QFuQAuv0wIiKC/Xy2adNG1PWsoCAFRZRUUFBQ4IDJzhk2bBh8fX1RW1sryWVCwqeffoqbN29iy5YtBo4WMYRO+MRKDJ6lgAQ8+wxLBR3PUgymHamm4T85b1TOCPzfGdKcLICuIAsgcy8y0LYeAzqxMCUlBUlJSSgvLxctiKEVP2g+z7QO0ODgYDQ2NqKgoAAA0LZtW96RTH3n54IFC9hxT6nQuB5psyHfe+89k0IGRiyXkt34tKGNVjE3N4dKpWJFEjGRUE6UAK0r09fXF2vWrMH169eh1WoxZcoU0f1XTPThY8mSJSaLvFy3AUBcXBzi4uJQX1/PToxotVqYm5tjyJAhvI8hN7NRo9Hg8uXLSEpKwuXLl+Hh4cErSjJwOcUvXbokKErSOOEAOgco43Ksra2FSqUSLchhnJ9arRarV6/Gp59+Knh/ANiyZYvofeTA5bykGcMGgHnz5sHFxcXgNiaqydhdKTcrMycnB+vWrcPHH3+MV155BSNHjhR8j2kLcgCdk17/+6CpqYn6s6qgoI8iSiooKChwsGLFCnYcgcn70b/tSWBubg53d3eEh4fD3t5e8smc1CbLuLg4jBkzxuC2ZykgAWQXWkKum//l8VcaSMVgOQUjckeqSSDNhnzW+xTtCPzfGdKcLICuIAugcy+Sth7X1tbi3LlzSExMRGFhIfr27Yvi4mLBzGFa8YOBdnGHxgGakZGBr776ir1ALysrw+zZs0UvVmkuTGlcj7TZkDt37jQRprhuk4Oc4w1ttEr//v0RExOD6upqJCQk4MSJE3jhhRd478/sNzRRArSuTEC30MBMakghIiKCzZdtaGhASUkJ2rZti6ioKM77V1RUoLy8HPX19bh16xbrsq2treUtThkzZgzGjBmD/fv3Y+LEiZKfG21mY2ZmJhITE3Hx4kV07twZ2dnZ2LJli0kLtD7Hjh3D0aNHTWIwamtreaMKGGiccACdA/Tu3bvYsmULey7RvHlzvPfee+jQoQPn/fUFQAsLC0mj2HLHtWlHsaWOYesTFRVlcmwRimqSk5XJTB40a9YM5eXlaN68uWDcFG1BDqCLEvn5559RX1+PK1eu4OjRo0SfawUFPhRRUkFBQUGP+vp61NfX49GjRwZCTU1NDR48ePBUHrOiogLh4eGoqqqCVquFvb09Zs+eTdxwaUxKSoqJKPksBSSA7EKLNm9NwRRS142cgpG/YqRaajaksk/9daSlpaFTp07shWR8fDxSU1PRqlUrvPnmm4LlDjSZqAyk7kXS1uNp06ahS5cu+Oc//wkPDw+oVCqcO3dO8DFoxQ8GGhcdrQN0z549WLJkCXtBXFBQgI0bNz6V3GMa1yNpNmROTg6ys7NRWVlpEH1SU1MDjUbzRP8eOccbmnIcQFd0c+XKFVhbW6OgoACvvvqqYIPwzJkz0adPHwwYMADdu3cnEpNJXZlyWL9+vcHPN2/eREJCAu/9L126hFOnTuH+/fsG74OVlZWoW3rixImoqqpCUVGRgXjMJ8TTZDbOnDkTrVq1wrBhwzBp0iRYW1tj9uzZgoIkAAwYMAC+vr7Yv3+/wYKLtbU172IhrRNOjgM0JiYGkydPhre3NwDd4sbXX3+N8PBwwf/zWUIzik0yhg0A+fn5uHfvHmpqapCamsreXltba5D3qI/crMzevXujuroaI0eOZM/lQkNDee8vZ1pp4sSJOH78ODp27Ig//vgDvXr1ElwEUVCQiiJKKigoKOiRkJCAw4cP48GDBwaZjjY2NgbFFU8SrpO5mJgY2SdzXHlcz1pAetYZlgo6SF03cgpG/pNHqhX+Or7//nusWrUKAHDhwgWcOXMGH3zwAW7duoVvvvkGixcv5t2WNBOVxr1I+1ivvfYakpOTERsbi6CgIAQGBoo+BkOXLl0Mmq2rq6uRkZHB2Q6uD42LjtQBytDU1GTg0Gnbti2vmKl/0V1dXW3wMwD069dP8LFoXI+k2ZCNjY2oq6tDU1OTgavPxsYG8+bNE3x+fzVSy7h69uwpKETqs2HDBqSkpOCnn37Cli1bEBAQgKCgIHTt2lV0W1JX5pPEzc2NM3uPITg4GMHBwUhJSUFAQADR//3nn38iPj4e5eXlcHV1RU5ODtzd3UXPWUgyG/v164fz588jOTkZarUaffr0kSQI29jYwMbGhh0VZoTP2tpaXL9+nfN9o3XCyWntfvz4MXsOCwDdu3fndagCMIitMHa3yn0ufNCMYpOMYQO6RZz09HRUV1fjwoUL7O1WVlaYMWMG5/OSm5U5evRoWFhYICAgAH5+fqIZqvqQFuSo1Wr2mK2g8CRRREkFBQUFPcLCwhAWFoYjR45gxIgRz+QxSU/mpMJ1wvusBaRnnWGpoINWDKYpGCEdqf67ImcE/u+ISqViXUCpqakICQmBm5sb3NzccOzYMcFtSTMUadyLtI/10ksv4aWXXkJxcTGSkpIQGRmJBw8e4JdffkHfvn0FR+4OHDhgIEDa2tri4MGDoqIkjYuO1AHK4ObmhujoaAwaNAgAcObMGV6BQP+i28vLy+BnQFyUpGnEJs2GZF6Uoj4+AABcj0lEQVSH4ODgJ97W+1dCmw3ZvHlzDB06FEOHDkV5eTlSUlKwa9cuVFZWIjAwkNdVqNVqERgYiIKCAsmuTED3Hs+fP9/E+SiGvqtVo9Hg1q1bknKR/fz8kJiYiJKSEgMnrJDQEh8fj4iICCxevBjLli1Dfn4+fvzxR9HHIslsfPPNNzF16lRkZGQgMTERe/fuRW1tLZKTk9G7d2/R2J7Y2FgDwapZs2YmtzHQLgDLae12dnbGwYMHDY4bQp83feHU0dHRxGUs9DfEx8eb5Kdz3cYF6Sg26Ri2v78//P39WWFbCnKzMvUzUy0sLGBhYYGFCxeKuttJCnKioqIwb9483oKip1EypPC/hSJKKigoKHAwdOhQxMfH49q1awB0QuGQIUN4A//lQHoyJxUup+SzFpCedYalgg5aMZi2YASQPlJNw39D3qicEfi/I1qtFnV1dbC0tMTVq1cNnOZi7xlphqIc9yJtXqOLiwvGjh2LsWPH4u7du0hMTERERAQ2b97Muw3XMVlqqY4xYp8xUgcow/Tp03H06FEcOXIEWq0Wnp6evFMCUgucTp48aSJ4AHSN2KTZkLt27cLUqVOxfft2zmOI/kTEfxNysiEZWrZsidDQUNja2uLQoUM4fvw4ryipUqkQGRmJNWvWSHZlAjpnVadOnVBWVoZWrVpJ3k7f1WpmZobevXuLitwAsHbtWtjY2MDNzU2yW8zS0pLN5WtoaEC7du3YoichSDMbVSoVvL294e3tjcbGRly6dAlJSUnYvn07tm/fLvhYjNjMoFarJR07SJ1wAF1r96xZs/Djjz+y4rOnp6fg8UGqcHrlyhWT/e3UqVMmAuTJkydFRUmSUWyaMWwA+PXXXzF69GgkJiYiMTHR5PdcCye05/s0Oar6kBTkMM+bKShSUHjSKKKkgoKCAgexsbFobGxkL8ZOnz6N2NhYNpvrSUJ6MicVoRGmpykg6fOsMywVdNCKwbQFI0+b/4ZsSDkj8H9HwsLCMH/+fNjY2KBdu3bo3LkzAODWrVuikRGkGYpy3Iu0rcf6dOzYERMnThTNi3Rzc8Pu3bvxj3/8AyqVCkeOHHkqY4oAuQP0X//6F4YPHw4LCwv4+PjgpZdeemLP5ciRI5yiJInrkTYbklnsEyo7+iuhXXCRkw1ZX1+PCxcuICkpCdnZ2fDx8cHEiRPh4+MjuF3Xrl1x48YNXjcVHw8ePMC8efPQpUsXgwxFIUFYaqGfMeXl5YLREFy0bNkS1dXV8Pf3R3h4OGxtbU0Ky/SR017MYG5ujj59+qBPnz6SFtZcXFwQHx+PYcOGAdAV4Ajl8gJkTjh9SBygqamp6NevH+zs7DBhwoQnPhHw7bffsqIkI/SVlJQYLELU1tZKWjwlGcWmGcMGgHbt2gF4OuPnxsjJUQXICnKWL1+OgQMHIjAwkLdMTEFBDoooqaCgoKBHU1MTzMzMkJubazDK4e3tjfnz5z+Vx7Szs5M0VmdMZWUlEhISUFpaarBizgiaY8eOfWLPkZa/ogRFgV4MllMwoqCDZgT+70hoaCh8fX3x8OFDdOrUib3d0dFRdNGFtomYxr1I+1g0vPXWW/jpp5/w5ZdfQqvVwsfHR9LFIw2kDtATJ05g+PDhAHTjhE+y2IbLIQqQuR5psyEZcaCqqgq9evWS7J57VtAuuNBmQ27cuBH//ve/4enpiQEDBmDOnDmsOCFGRkYGEhIS4OTkhGbNmknOvKMRGFeuXIl58+bB1tYWgO7927hxo6jg6O7ujrt37xIVBTLndhMmTEBmZiZqamrg6+vLe3857cVcSHn9p0+fjp07d+Lnn39mHZdii+QkTjh9SBygP//8M+tgXbly5RMvxNI/dnTr1g0tWrTAo0ePMHLkSPZ2Kysrg+8YPkhGsWnGsAGgT58+AHQLwc8//7zk7WiQk6MKkBXkfPDBB0hOTsaqVavQvHlzBAUFoX///oLivYICCYooqaCgoKDHokWLsGbNGqjVahQVFbErgsXFxf9xDr+1a9fCw8MDPXr0+I97bgxKCcpfA60YTDLy+d8wUv1XIGcE/u9Gy5YtTS5apOyHT6IgS6p7kbb1mAYrKyuDBt2ysjIcPXqU18Un5zMmxwHKJyLSYvw30Lge5WZDpqWlYdeuXfD09ERQUBB8fHxgZmZG/P/8p0CbDenj44N33nlHNCfQeOReq9Vi+vTpVK+9VPegPpWVlawgCegWzB4+fCi6XVZWFk6ePAlnZ2dYWFhIFk5v3ryJrKwsqFQqdOvWTTCq568o7XNwcMDcuXPZnxm3a//+/Xm3IXHCAXQOUP1jxZM+bgCGxw4nJyc4OTlh6dKlsLS0hFqtRkFBAQoKCgRFaJpRbJoxbH327NmDBw8esIsFHTp0EPtTqbMye/Togd27d7NxU15eXhg/fjxbqMYHSUGOq6srXF1dMXHiROTk5CA5ORmLFy9G69atERQUpBTfKMhGESUVFBQU9GBOqiZNmoTly5ezox6lpaWYNWvWX/nUTHj8+DHeeOMNSff9qwQkpQTlr4FWDCYZ+fxvGKn+K/hPHYH/b+KvLsiSEmlBewFZWVmJlJQUJCUloby8HP7+/rz3lfMZI3WAVldX49y5c9BoNKitrSVu0hbCWKygcT3KzYZ899132Ry/xMRExMbGomfPnk8lkuVZQ5INyTVGz4XxyD1TnkPjhNM//2hsbERjYyOsrKx4y3gAnbNfP4eytLRU0oj6okWLiJ/fwYMHcfbsWXYfj46ORkBAgKTjDU1mIwDU1dWJltsYo9FocPnyZSQlJeHy5cvw8PAQFCVJnHAAnQNUP8+woaHhmbRoL1u2DCtWrEB1dTVWrlwJNzc3JCcn857j0Ixiyx3DXrZsGSoqKpCcnIyYmBjU1NQgMDBQcJ+izcqMjo5Gx44d8eGHHwLQxU1t3bqVsx1cH9qCHHd3d7i7u8Pf3x+7d+/Gjh07FFFSQTaKKKmgoKCgh75zY+jQodBoNGjWrBkaGhpw+/Ztg5bsJ0VVVRVVDo+fnx/S09PZ7Doh/moB6VllWCrooBWDaUs/FP4fZQRePv8NBVkkF5C1tbU4d+4cEhMTUVhYiL59+6K4uBjbtm17as+P1AHq5eWF/2vv/qOirPP+8T+vQQEBMUTUUysQIqCx5CoqIm7AZnfHNIqVNtcUNWmldtsWJfYWuf2U92amWYqCcvuLrdPZPdq6nJR+HA8iIKuWpJsakPhjUVpAyTAGAuT6/sF3ZhkZ5prrfQ0z/Hg+zumcGOdi3uigzHNeP7744gsAnUG6mk3aHR0dFqv1uy6xMTyW2qpHW8yGHDJkiLEtt7W1FZ9//nm/DiVFZ0Naw1zVm+hMyXt//jh9+jQuXbpk8ZqFCxciIyPDWKH39ddfm4zF6ImPjw/Ky8vx7bffIiYmBo2NjWhpabF4zYkTJ7Bx40ZjZeFTTz2FtLQ0xb9vRGY2VlRUYOfOnWhpaUF2djauXr2Ko0ePYsWKFT1ec/HiRZSUlODLL7/E+PHjUVFRge3bt5vM5zRHTSUcIFYB6uXlZfzzVbtF2xo9/f3g4uKCgoICPP7444iLi8Orr77a4+cQacW2RRv2fffdh7lz5yI0NBR5eXk4ePCg2eeU1lmZtbW1JgFkQkKCxXFTWhbkXLp0CSdOnMCpU6fg4+ODRx99VKh1nOheDCWJiLro6OgwBjkGhh9ou1Z02NKaNWvg7++P6Oho/OxnP7N6YH1+fj4OHTqEIUOGYMiQIcY2JUvVBzS4qA2DbbH0Y7AT3Xo80Pzwww8Wf93SGzGiM1FFqxfVEHkBuWLFCgQGBuLZZ59FSEgIJEnC6dOnbXYma1n6O0DLJu3f/e53iIiIQExMDH7yk590u+b55583+Vik6lHrbEjDpuMLFy5g0qRJiI2NNVYW9UdaZkNaw9yfi+hMyXtNnz4deXl5Fu8zefJkbNy4Ed988w1kWUZiYqLFRU0GBw4cQFVVlTGUbG9vR2ZmJtavX9/jNT4+PmhrazPZwH3vQhRzRGY25ubmIj09HW+99RaAzrZYQ9utOStXrsSoUaPw2GOPYfHixRg2bBheeuklxUASEK+EA6yvANWyRRvo3OYcHR2NqKgos/8mmKv2k2UZlZWVKCkpMb6pYGkTuZZWbJE2bAC4fv06SktLcerUKXh4eGDWrFlYsmSJ2ftqnZXp7OxsXBAGdI4wsPR3gciCnA8++AD/+Mc/4O7ujsjISKxfvx7e3t6KZyOyFkNJIqIuvLy8rGq9sSXDi4uCggLs27cPM2fORHR0tMWNsYDjqx9p4LHn0o+BSu3W44HK0C4oyzJu3rwJDw8PyLKMpqYmjBo1yrit3BzRmahqqhdFR1qIvIBcuHAhSktLsXv3bsyaNQuRkZGKX0tfZW6T9ubNm3HixAns3LkTsiwjJiYGkZGRPc4001L1KDobsrCwEJGRkXjhhRf63LIbEaKzIa1lrlJSpDUagMkoAFmWUVVVZdV1np6exopfa50+fRpvvfWWMdgeOXKk4hvKQ4YMQUpKCsLCwiBJEv75z38iJCQEe/fuBdBzaKV2ZqOBoSXdwNIbLjNmzMDnn3+O0tJS6HQ6hIeHK75xraUSDhDf2m1J1y3aXb3yyis4duwY/vu//xvjx49HdHQ0Hn74YYtf49KlS3Ho0CFMmzYN48aNQ21tLR566KEe76+lFVukDRvobKmeNWsW0tPTFZfBiM7KNEhKSsKOHTug1+shyzI8PDwsvskksiBn6NCh+O///m/F1yU9hc9EShhKEhF10RuDupVIkoSwsDCEhYXh/PnzyMzMxGeffQY/Pz8sWrSoW7vJjRs38MADDxiHkt+rN2b4qMUlKP2TLRaMDHZsge9kCB1zcnIQHh5uHDPx5Zdf4quvvrJ4rdqZqCLVi6Jv6oi8gJw3bx7mzZuH2tpanDhxAps2bcJ3332Hv//975g+fbriC72+xNy/kcOGDcOjjz6KRx99FBcvXsTWrVuRm5uLGTNmYMGCBcaFcQZaqh5FZ0N2XRIyEIjOhjRQ23IPmK+etEbXUQA6nQ6jR4+22G6rxZAhQyBJkvGsSq3bQGfl5vTp040fW7uYR+3MRgDw9vZGRUUFJElCe3s78vPzjaGZOcuWLcPSpUtx4cIFlJSU4L333kNzczNKS0sxZcoUs3MpRSrhuhLd2m1JTz9bjx07FgsXLsSvfvUrlJWVITs7GzqdDjExMZg7d67Z6knDv6sGY8aMsVjtqLUV29o27K7+9Kc/qX4ctbMyDfz9/bFp0ybo9XoAUFxwY6BmQU5CQoJVn7On8JlICUNJIqIu/ud//sfuj3nnzh0UFxejqKgII0aMwPLlyxEeHo6rV69iy5Yt3SqKDh8+jN/85jfdhpIb9IUAhFWcjqE1DHb0gpGBgC3wpqqqqkxmwf3sZz/DX//6V4vXqJ2JqrX9TYTIC8gxY8YgPj4e8fHx+Ne//oWSkhJs2LABmZmZNjtXb78hZO5zd3R0oKysDMeOHUN9fT3mz5+PqKgolJeXY8OGDdi6davZzyVa9ahmNmRGRgbWr1/f7fdlsIw76SkMUttyDwAbNmwwVj+3tbWhrq4O999/P7Zs2WLxDNaOBrCFmTNnIicnB01NTTh69CiOHTuGX/ziFxavEakkBdTPbAQ6q9r279+PhoYGrFy5EmFhYWZ/r7uSJAmhoaEIDQ01BvInTpzAnj17sGfPHrNfj9pKuK5EK0CVvoaeXLt2DceOHcOXX36JGTNmYPbs2SgvL8drr72GTZs2dbu/6IgUkVZsNW3YALBlyxakpKRg1apVZv++UQp31czKPH78uMXP9cgjj1j8ddEFOZY4orCDBgaGkkREXYgsnNFq7dq1mD17NlJTU01mtIwfPx5z5szpdn/DtsC+ED5S36I1DO4PC0b6OrbAm/L09MSHH36I2bNnQ5IkFBcXWzW8H7B+JqrW9jdRal5A3svX1xe//vWv8etf/9qmZ+rtN4TMveh8+eWX8dBDD+HJJ580qbCLiIjAxYsXe/xcIlWPamdDGmYJDtY3ynoKg9S23APA22+/bfLx5cuXcfToUcUz3Lp1C3v37jVWCAYHB2PZsmU9zqTr6OhAampqt8dTIssyIiMjUVNTg2HDhqGmpga/+tWvFCu3XnrpJbO/T9u3b7d4ncjMRk9PT8XKN0uGDBmC8PBwhIeHK77JoKYSriuRClBRaWlpcHd3R2xsLBYtWmQMdSdMmICKigqz14iOSBFpxVbThg3AuOTuj3/8o+J976V2Vqa5MQiyLOPMmTNoaGhQDCXVLsixhmg1NRFDSSIiB3v33XchSRL0ej2am5tNZkQ99dRTPV7XdU6TgZubG3x9fTFixIjeOCoNcKILRug/2AJv6ve//z0OHDhgrBCZOHEifv/73/fKY4m2v4lQ+wKyvxBp6/3tb39rXLJgYFi8YKmtElC/EVt0NmRmZiZ+97vfKd420PRUuaS25d6cgIAAq+ZDZmVlISoqCikpKQCA4uJiZGVlISMjw+z9dTod/Pz8cPPmzW7zFy2RJAmbNm3Cxo0bVbWQvvnmm8b/b2trwz/+8Q+Li7pEZjYa5lP2ROn7xBylxUailXAiFaBKetqinZKS0m2pUF1dHUaPHt3jObWMSFHbiq22Ddsw+/jTTz/Fc889Z/Jr77//frfbulI7K7Prc0aWZRQXFyMvLw8TJkxAfHy84lnVLsgh6k0MJYmIHOzy5cvIysoytiq6u7sjOTlZcTZkQUEBKisrjT+0XLx4ERMmTMC3336LBQsWGJcJEFlLdMEI/Qdb4E15eHgYq0fsQUv1ohpqX0D2FyJtvfv27etWHWbutnuJbMQWnQ15/fp1k4/v3r3b41zm/kQkRDZcp7bl/vDhwybXX7lyxaoKtcbGRsTExBg/jo6OxpEjRyxe89133yElJQWBgYEmm6bNbWbvasKECbh06ZKqxSz3Vm4/8cQTyMjIwK9+9Suz9xeZ2eiIWd+ilXAiFaAiW7SBznbnez/v22+/bfGxREekqGnF1tqGbW5u8tmzZy2GkmpnZQKdf48VFhbi8OHDCAwMxKpVq6yeUax2QY41egqfiZQwlCQicrDs7GysWLECEydOBND5bmVWVpbiDz2SJOGdd97BfffdB6Dz3fvdu3fjjTfewLp16xhKkmpqF4xQd2yBN6Vm/pfWeYj2rF4UeQGZn5/fbRO4udscSU1bb2VlJSoqKtDY2GgSWOn1enR0dCg+lpqqR9HZkIcOHcKhQ4fQ2tpqHKMgyzKGDBmCRx99VPGMfZ1IiAyItdx33WLt5OSEKVOmYMaMGYpn9PT0RFFREaKiogB0LqZSGuFg7WKNe124cAFHjx6Fj48PXFxcrAqRuobThu3glhbkiMxsvHdupV6vhyRJitvT79XS0mJ2uY05aivhtGztVrtF+8aNG6iuroZerzfp+mlubkZbW5vFxxIdkaKmFVu0Dfuzzz7Dp59+2i0Qbm5u7vENAgO1szI/+eQTfPzxxwgNDcWaNWtUB4IiC3JEw2ciJQwliYgcbNiwYcZAEgBCQkKs+kG1vr7eGEgCwIgRI/Dtt9/Cw8PDqmUBRPdSu2CEumMLvCk187+0zv2zZ/WiyLKF48ePdwsgCwsL+1Qoqaatt729HS0tLbh7965JYOXm5mZs1bVETdWj6GzIp59+Gk8//TQ++OADm8/v7AtEZkMCYi33okFhcnIy9uzZg9zcXEiShKCgICQnJ1u8xtoN2F3JsoykpCTV4UzXpYGG7eBKFbuA2MzGqqoqoc6YiooK7Ny5Ey0tLcjOzsbVq1dx9OhRrFixosdr1FbCadnarXaLdk1NDcrKytDU1GSynd3V1dU4N70n5kakKFXeAupasUXbsKOiojB58mR88MEHWLRokfH2YcOGKc6sVzsrc9++ffD09ER5eblJZalSEK9lQY7a8JnIWgwliYgcbPz48cjJycGsWbMgSRJKS0sxadIk47v3Pf2wOnHiRLz55pvGd+pPnTqFiRMnoqWlBe7u7nY7Pw081i4Yoe7YAm9Ky/wvtUSqF0WpeQFZUlKCkpIS1NXVmbx4bG5utnrpj72oaes1/H5HR0erCoK0bMQWnQ0ZGBgIvV5vDIyamppw4cIFTJ8+3epz90WisyFFWu7Xr1+PlJQU488XP/zwA7Zu3Yr09HSLZ3R1dVVsu75X1+dGe3s72tvb4erqavG5YXjuKI0NuJfo30ciMxtFO2Nyc3ORnp6Ot956C0BnlZshDO2J2ko4rVu71WzRnjZtGqZNm4bKykoEBQWpfqx7Wfo5RUsrtto2bDc3N7i5uRmDWEOBQXNzM7755htMmDChx8dS+2+l0iKmnmhZkKM2fCayFkNJIiIHu3btGgDg4MGDJrdXVlYC6PkH5ueffx6nTp1CeXk5gM53N2fMmAFJkrhgg8hB2AJvSnT+lwiR6kVRal5ABgcHw8vLC3fu3MH8+fONt7u6usLPz8/mZ9NCTVvv/v37sXTpUuzZs8dspUxPQZSWjdiisyEPHDhgEkC6u7vj4MGD/T6UVDsbUkvLfWNjo8kbnh4eHvj+++8Vz7hmzRr4+/sjJiYGkydPtqqq6t7nxunTp3Hp0iXF60RmSn7wwQeIi4szCVsPHz6MZ5991uJ1IjMbRTtjAHRb+tNTBb6WSjhArAJU7RbtvLw8xMXFGd+wuZct30wSacXW0oYNALt37zYJx11cXLrddi+1/1aKzm/UuiBHTfhMZC2GkkREDib6glmSJERERAi9o01EvYMt8KZE53+JUNv+poWaF5A+Pj7w8fFBRkYGnJ2dodPpUFNTg5qaGvj6+vbK+USpaes1zC1+8sknhR5LTdWj1tmQ5rZQD4Rt6WpnQ2ppudfpdCYbsevr660KGLdu3YqvvvoKBQUF2Lt3L2bOnIno6GirF3IAwPTp05GXl6d4P5GZkmfPnjVp7ffw8MCXX36pGEqqmdloCM576oxR4u3tjYqKCkiShPb2duTn5+OBBx4we18tlXCAWAWo2i3ahrPbYwGQSCu2ljZs4D9VmAY6nU7x7xt7/lspuiBHbfhMZC2GkkREDqbX63HgwAGr35XW0vpGZI7WBSPUHVvgO5mb/9Vb7NkqLvICct26dXj99dfR1NSE9evXIyAgAKWlpX2qklZNW68hUPjhhx/ws5/9THFZzb3UVD1qnQ0ZEBCA3Nxc/Nd//RckScLHH3/skI3ItqZ2NqRoyz0ALFy4EBkZGcYQ7euvv8YLL7ygeJ0kSQgLC0NYWBjOnz+PzMxMfPbZZ/Dz88OiRYvMtu92XX5iWD5jjTVr1lj51fxHR0cH2trajM/f1tZWxWUrgLqZjV3nVgLdO2Oseaz9+/ejoaEBK1euRFhYWI9LjLRWwolUgKrdoh0eHg6gcxHcgw8+qHgmQPvPKWpasbW0YQOdb07m5+fjscceA9BZeTl69GiL14jOylRLy4IcteEzkbUYShIROVhWVpaqd6W1tL4RmcPnEvWWmpoa7N69G99//z3efvttXLt2DV988UWvbCO3Z6u46AtIFxcXFBQU4PHHH0dcXBxeffXVXjmfWlraer/44gvs378fEydOxKxZs/Dwww9bXLampepRdDbk8uXL8eGHH+Ldd9+FLMt4+OGHFZd39AdqZ0OKttwDwOTJk7Fx40Z88803kGUZiYmJVlUi37lzB8XFxSgqKsKIESOwfPlyhIeH4+rVq9iyZQt27NjR7Zquy08My2es+V4RWbgxe/ZsvP7664iJiQEAHDt2TLGaEFA3s1HrmyOenp6q3rwQrYQD1FWAatmiDXT+7PHdd98hIiICs2bNwrhx4yzeV4SWVmyRNmygM0Tet28f/va3v0GSJISGhmLlypWqz27NG5r5+fndlqWZu81AdEEOoD58JrIWQ0kiIgcTeVe6o6MDqampePvtt3v7eEREwnbt2oXFixcjJycHQGdlzLZt23ollLRn+5s5Si8gZVlGZWUlSkpKjC9Q+0oLsZa23hdffBHt7e04e/YsSkpKsHv3boSFhfX4IlxL1aPobEhXV1eTNsybN2/i008/FW49dzTREFlry72np6cxkLfW2rVrMXv2bKSmpsLb29t4+/jx4zFnzhyz11jaEm3Jhg0bIEkSZFlGW1sb6urqcP/992PLli09XhMXFwc/Pz/885//BAD88pe/xOTJk3u8v9aZjWVlZaiurjYJ7RYsWGD2vnv37rX4ucxVw2qphAPUVYBq2aINdIa1t2/fRmlpKXJycqDX6xEZGWnTfx+0tGKLtGEDwIgRI/DKK68YP25tbcWZM2cwc+ZM9V+AguPHj3cLIAsLC3sMJUUW5GgNn4mUMJQkInIwNe9KG+h0Ovj5+ZnMdyIix2ELvHmtra3dlk70tKBBK3u1v4launQpDh06hGnTpmHcuHGora3FQw895OhjAdDW1gt0VqkagpzW1lZ8/vnnipVBIlWPWmZDNjY24uTJkzhx4gQaGhowbdo0q67ri0RDZK0t9yLefffdHisYn3rqKbO337p1C3v37jXOUQwODsayZctMQk1z7n2j9vLlyzh69KjFa+rq6jBp0iST56+hJdUcLTMbc3Jy0NraigsXLiA2NhYnT560uJRHZMSAlko4QF0FqC22aN93332YO3cuQkNDkZeXh4MHD9o0lNTSii3Shm3Q0dGBc+fO4cSJEzh37hxCQkJsGkoalgTV1dWZ/Dk3Nzdj+PDhPV4n8ve71vCZSAlDSSIiB+v6rjTQWflhTZXAd999h5SUFAQGBsLFxcV4u6X2KyLqHWyBN2/48OH497//bQwlTp48aVw8YA99aZ6nIfgzGDNmjE23zGqhpa337NmzOHHiBC5cuIBJkyYhNjbWOI7EEpGqR7WzIZubm3H69GmUlJTg22+/xfTp01FbW4udO3cqnq8v0xoiq22510KkpTorKwtRUVHGgLW4uBhZWVnIyMhQ9XkCAgIU51Fu2bIF//u//2v8WKfT4Z133sGGDRvM3l/LzMbKykps3rwZq1evRkJCAubPn28xJIyOjjb5WK/XQ5Ikixu7RSrhALEKUK1btK9fv47S0lKcOnUKHh4emDVrFpYsWaLu4FYSacUWacO+ePEiSkpK8OWXX2L8+PGoqKjA9u3bTX5O70r0Dc3g4GB4eXnhzp07mD9/vvF2V1dX+Pn5WTyjWrYIn4ksYShJRORgat6V7iohIaE3j0VEpNnzzz+PnJwc3LhxA7/5zW8wevToPrXYRS0tFbGNjY3Iy8vD9evXTe7b2wuArKGlrbewsBCRkZF44YUXVFXeiVQ9qp0NuWLFCgQGBuLZZ59FSEgIJEnC6dOnrT5jX6UlRAbUt9zbe2RMY2OjccYj0BnOWVP13LWVvaOjA1euXFGce3n37l3jPFqgs+q3vb1d8RqRmY2GLhgXFxc0NDRg+PDhqKurU7yuqqoKWVlZaGlpgSzLcHd3R3JystlAXiSkNjzGvZQqQLVu0c7OzsasWbOQnp6OkSNHCn0Oa4m0Yqttw165ciVGjRqFxx57DIsXL8awYcPw0ksv9RhIAuJvaPr4+MDHxwcZGRlwdnaGTqdDTU0Nampq4OvrK/Q5e6I1fCZSwlCSiMjBPvjgA8TFxcHd3R1AZ1vV4cOH8eyzz1q8btSoUaiuroYkSXjggQe6bcQjInK0MWPGICMjw/hietiwYThy5EifqV5US0tF7LZt2xAZGYmysjIkJSWhsLDQqkUh9qClrbfri3a1j6l2I7ba2ZALFy5EaWkpdu/ejVmzZiEyMlLorH2N1tmQgLqWe3uPjPH09ERRURGioqIAdLaqWmpJNejayu7k5IQpU6ZgxowZio/1xRdfGDdCf/755xYfS8vMxilTpqCpqQnz589HWloaJElCbGys4nXZ2dlYsWIFJk6cCKBzzE9WVpZiK7YaIhWgIlu0u/rTn/4kdlgBoq3YatqwZ8yYgc8//xylpaXQ6XQIDw8XqhRWY926dXj99dfR1NSE9evXIyAgAKWlpYpv/qlZkKM1fCZSwlCSiMjBzp49azLs38PDA19++WWPoaRer8fOnTtx5coV+Pn5QZZlXLt2DQEBAVi5cqXVlZZERPbi6upq/H9bt1T3l3med+7cQWxsLPLz843tt32hSrIrNW29GRkZWL9+fbfff0NFUm5ursXHEt2IrWY25Lx58zBv3jzU1tbixIkT2LRpE7777jv8/e9/x/Tp063eSNzXaJ0NKdJyLzoy5v3330d8fDycnZ3xxhtv4Nq1a0hMTDQGq+YkJydjz549yM3NhSRJCAoKQnJysuLXJdJBkpSUhMzMTOzZswcA4O3tjd/+9rc93l/LzMa4uDgMHToUERERmDp1Ktra2qz6sxs2bJgxkASAkJAQiy3cokQrQNVs0QY6W+ZTUlKwatUqs3932DJsNVDbiq22DRsAli1bhqVLl+LChQsoKSnBe++9h+bmZpSWlmLKlCkm/w7akouLCwoKCvD4448jLi7Oqk31ahbkaA2fiZQwlCQicrCOjg6TH0xbW1stbrPbt28ffvKTn+CVV14xLoyQZRkffvgh9u7da/GHaSKigaa/zPM0tIh6eXmhrKwMXl5eaGhocPCpTKlp612/fj0A8d9/NVWPWmdDjhkzBvHx8YiPj8e//vUvlJSUYMOGDcjMzBQ6e18hOhtSpOVedGTMuXPn8Nxzz+H06dMYOXIkUlJS8Nprr1kMJV1dXYXmY69fvx4pKSkmnSdbt25Fenp6j9eMHTsWf/rTn0yquS0RndkIdG4iNwSZQ4cOxdChQ5GWltbjXMPLly8D6NxUnpOTg1mzZkGSJJSWlprMpzVHTSUcoK0CVO0W7WXLlgEA/vjHP1r9GFqpacUWacM2MASeoaGhxr9LT5w4gT179hiDb1uSZRmVlZUoKSkx/j1tqS1ddEEOoD58JrIWQ0kiIgebPXs2Xn/9deP8pGPHjlnc3lhRUYGXXnrJ5DZJkrBgwYJ+PauNiGggi4+Ph16vx+LFi7Fv3z7o9XokJiY6+ljdqN2knZmZid/97neKt5ljbdWjLWdD+vr64te//rVJh0J/pXY2pIFIy71SCNYTQ0BSVlaGqKgoeHh4KF6zZs0a+Pv7IyYmBpMnT7a6BbaxsdEYSAKdnSfff/+9xWv0ej0OHDiAr7/+GkDn17lgwYIeu05EZjbevn0bDQ0NaG1txZUrV4zzVJubm/Hjjz/2eN17771n8vHBgwetfkw1lXCA9q3darZoG5adffrpp3juuedMfu3999/vdputWNuKbas27CFDhiA8PBzh4eG9VrW/dOlSHDp0CNOmTcO4ceNQW1uLhx56qMf7a1mQozZ8JrIWQ0kiIgeLi4uDn58f/vnPfwIAfvnLXxpfEJpjbjkAEVFf0l9aqu1p6tSpADpDMUPbtjXLO+xJpK33+vXrJh/fvXvXWOFljkjV40CdDWkLakJkLS33Xa9pb29He3s7XF1dFdv0p06dildeeQXOzs5YsWIFGhsbFaszt27diq+++goFBQXYu3cvZs6ciejoaMVWYp1OZzL3sr6+XjFMysrKgq+vr/F5XlRUhKysLKxevdridWqcPXsWx48fx61bt0wqi11dXS2OLBAZ7yBaCaelAlR0i/ZXX33V7bazZ8/aPJRU24rdG23YhiVHtmYYBWIwZswYi4tntC7IURM+E1lLkvnqloioX9m+fTvGjh2LX/7ylyY/bB88eBDffvutVdUpRETkeMnJycjOznb0MYzeffddREZGWjWn8NChQzh06BBaW1uNL+5lWcaQIUPw6KOP9liJuGjRom5Vj7/97W+tCkUMsyFPnDiBf//730hISOjXsyG1ujdEjoyMtLqFW6vTp0/j0qVLVlWc/vDDD3Bzc4NOp8OPP/6I5uZm3HfffVY9zvnz55GZmYkff/wRfn5+WLRoEYKCgsze9+zZs9i1a5cxpPn666/xwgsvWHyjNzU1FZs2bVK8zRZOnjyJiIgIoWvLyspQXV1tMt5nwYIF3e5XX1+Puro6fPDBBybjEQyVcL3x3EhPT8esWbMQERFh1Rbtzz77DJ9++ilqa2sxduxY4+3Nzc0IDg62addP11bsadOmGVuxd+zYYfXn6NqG/c9//rNX2rBFNTY2Ii8vD9evXzd5w08p0E5LSzMuyElPT0dAQABcXFws/t6bC59nzJiBESNG2OzrocGJlZJERP3M8uXLsXPnTrz88svw8/ODJEm4evUq/P39rRoET0REZI6att6nn34aTz/9ND744ANVrdBaqh5FZ0Oqna/XX4jMhgS0tdwbTJ8+HXl5eT3++vnz5xEaGopTp06Z/XVLW7Hv3LmD4uJiFBUVYcSIEVi+fDnCw8Nx9epVbNmypcdAafLkydi4cSO++eYbyLKMxMRExQ33zs7OKC8vR0hICIDOzdbWVLWJPKd++tOfIjc31+pWcYOcnBy0trbiwoULiI2NxcmTJxEYGGj2vlor4USo3aIdFRWFyZMndwtOhw0bZlV7vxq2aMUWbcNuaWnpteU2Btu2bUNkZCTKysqQlJSEwsJCxee8gdoFOdnZ2Zg1axbS09OtCp+JrMVQkoion3Fzc0NKSgr+/e9/G9vmFi1aZPJuMxERkbW0tPUGBgZCr9cbg5WmpiZcuHAB06dPN3t/W23EVjMbUu18vf5CZDYkoL7lHoBJuCjLMqqqqize/+LFiwgNDcWZM2fM/rqlUHLt2rWYPXs2UlNT4e3tbbx9/PjxmDNnjsXH9fT0NI5KsEZSUhJ27NgBvV4PAHB3d+82t9sckedUdna2UKt4ZWUlNm/ejNWrVyMhIQHz589XnPG4bt06YyXc+vXrERAQgNLSUptWIYpu0XZzc4Obmxvmzp0LDw8P43Kh5uZmfPPNN5gwYYLNzmjrVmxrAuuKigrs3LkTLS0tyM7OxtWrV3H06FGsWLFC9Mvo0Z07dxAbG4v8/HxjK7c1bf9qF+QA6sNnImsxlCQi6gNaW1tx8+ZNVS1oY8eOZRBJRNTH9Yf5mlo2aR84cMAkgHR3d8fBgwd7DCUN7LERW8um2b5MNETu2nJvWLLUteXekq7hok6nw+jRoy1WVj3zzDMAOpfxqPXuu+/2WM321FNPqf58lvj7+2PTpk3GUFKpalHLc6q2ttYkgExISEBqaqriGQ1BmIuLCxoaGjB8+HDU1dUpXqe2Eg5QVwGqdYv27t27TX4PXVxcut1mC/beiJ2bm4v09HS89dZbADqfY4bqWFsbMqQzzvHy8kJZWRm8vLzQ0NCgeJ2aBTmi4TORtRhKEhE52BdffIH33nsP7e3t2LFjB65evYq//vWvSEtLc/TRiIhII5Ggz1FE2nrNjadXqri5V29txNayabYvEw2RRVvuAbFwUZTIpmOtlMJIAy3PKdFW8SlTpqCpqQnz589HWloaJElCbGysxWtEKuEAdRWgWrdoG0ItA51Op/rvDrVEWrFF2rANy5YMdDqdquutFR8fD71ej8WLF2Pfvn3Q6/XGNxwsUbMgR2v4TKSEoSQRkYMdOHAAGzZswP/7f/8PQOc7qvX19Y49FBERDToibb0BAQHIzc3Ff/3Xf0GSJHz88ccICAjolfOpnePniPl69iQ6G1Jtyz0A3Lp1C3v37kVFRQUkSUJwcDCWLVtm0l7tSB0dHUhNTcXbb7/dq4+j5TnVtVVclmV4eHhYFfbGxcVh6NChiIiIwNSpU9HW1qY4Q1RNJRygrQJUdIv2mDFjkJ+fj8ceewxA5wKc0aNHW7zGlpQCYdE2bG9vb+P3SXt7O/Lz8/HAAw/Y8uhGhlEFvr6+xrbtI0eOKF6nZkGO1vCZSAlDSSIiB3NycrL6HXqgc4ulJbYeEk5ERAOblrbe5cuX48MPP8S7774LWZbx8MMPY+HChb1yTtHZkPaYr+cIIiEyINZyn5WVhaioKKSkpAAAiouLkZWVhYyMDIuPZS5AsyZUU0un08HPzw83b97sVqXWG+cTeU6pbRU3WLt2rTEoHDp0KIYOHYq0tDSLbc5qKuEAsQrQrlu0u7alG7ZoK0lKSsK+ffvwt7/9zdhibajq7AtE27CTkpKwf/9+NDQ0YOXKlQgLC8Pzzz/f28c1Onz4MJ544gmL9xFZkCMaPhMpYShJRORg48aNQ0lJCTo6OvDtt9/i448/RlBQUI/3N7TuyLKMmzdvwsPDA7Iso6mpCaNGjepxKyUREZE5Wtp6XV1dTTbo3rx5E59++imefPJJi9epqXq0xWxIkfl6fZWWENlw33sptc02NjYiJibG+HF0dLRVFVldAzVLt3X1/vvvIz4+Hs7OznjjjTdw7do1JCYm4uc//7nFx/ruu++QkpKCwMBAuLi4GG+3NA5H5HwG1j6njh8/bvHzPPLII2Zvv337NhoaGtDa2oorV64Y/9yam5vx448/WvycairhALEKUK1btEeMGGGyrKm1tRVnzpzBzJkzFa8VpbYVW6QN29PTs8+/4aFmQY7W8JlICUNJIiIHW758Of72t79h6NCh2LZtGx5++GHEx8f3eH9D6JiTk4Pw8HBMmTIFAPDll1+afReTiIjIGiJtvUBnAHLy5EmcOHECDQ0NmDZtmuJjqal61DobUnS+Xl+lJUQGxFruPT09UVRUhKioKACdQbGlQFhLoHbu3Dk899xzOH36NEaOHImUlBS89tpriqFkQkKCxV+31fkAdc8pc5vKZVnGmTNn0NDQ0GMoefbsWRw/fhy3bt0ymR/q6uqqWI0sUgkHqKsAtcUW7Y6ODpw7dw4nTpzAuXPnEBIS0iuhpEgrtto27L1791o8g6VKVXtTsyBHa/hMpIShJBGRg7m4uGDhwoV4+umnVb17W1VVhRdeeMH48c9+9jP89a9/7Y0jEhHRIKCmrbe5uRmnT59GSUkJvv32W0yfPh21tbXYuXOnxccQqXrUOhtS7Xy9/kI0RBZpuU9OTsaePXuQm5sLSZIQFBSE5OTkHu+vJVAzhHtlZWWIioqyOvjo2q6sRMv5AHXPqa5hlCzLKC4uRl5eHiZMmGDxTejo6GhER0fj5MmTiIiIsPprA9RVwt1LbVWxyBbtixcvoqSkBF9++SXGjx+PiooKbN++3aTC1ZZEWrHVtmH31ixdc5YsWWJ2IZQsy1Yt8FGzIMcW4TORJQwliYgcTHSQtqenJz788EPMnj0bkiShuLjY6jY2IiKie6lp612xYgUCAwPx7LPPIiQkBJIk4fTp04qPoaXqUXQ2pNr5ev2FyGxIQKzl3tXV1WIb9L20BGpTp07FK6+8AmdnZ6xYsQKNjY1WzaDsGtS0t7ejvb0drq6uyM3Nten5APXPqbt376KwsBCHDx9GYGAgVq1ahfvvv9+qx/rpT3+K3NxcY4g2adIkLFiwwOJMSjWVcF2JVBWr3aK9cuVKjBo1Co899hgWL16MYcOG4aWXXuq1QNJAbSu22jbs6Ohok4/1ej0kSTKGeLbUNUgXIbIgRyR8JrIGQ0kiIgcTHaT9+9//HgcOHMDmzZsBABMnTsTvf//7Xj0rERENXGraehcuXIjS0lLs3r0bs2bNQmRkpFWPobXqUWQ2pNr5ev2FyGxIA7Ut92vWrIG/vz9iYmIwefJks1Va5kRERKCsrAzV1dVoa2sz3r5gwYIer1m0aBHi4uLg5uYGnU4HFxcXq/6c7w1qTp8+jUuXLlm8ZurUqcbK3Y6ODqvOB6h7Tn3yySf4+OOPERoaijVr1sDHx0fxa+kqOzsbvr6++MMf/gAAKCoqQlZWlsl8v3upqYTrSqSqWO0W7RkzZuDzzz9HaWkpdDodwsPDrX4+iVLTiq21DbuqqgpZWVloaWmBLMtwd3dHcnKyXSspRSgtyFEbPhNZi6EkEVEfIDJI28PDA8uWLeutIxER0SCjpq133rx5mDdvHmpra3HixAls2rQJ3333Hf7+979j+vTpilVgIlWPorMhRefr9XVqZ0OKttwDwNatW/HVV1+hoKAAe/fuxcyZMxEdHa3455yTk4PW1lZcuHABsbGxOHnyJAIDA83e9/z58wgNDcWpU6fM/vqMGTMUz9nV9OnTkZeXZ/E+b731Ftzc3BAQEKBqI7ia59S+ffvg6emJ8vJyk6oyQ8hjeHO5J/cuGElISEBqaqrFa0Qq4QCxqmK1W7SXLVuGpUuX4sKFCygpKcF7772H5uZmlJaWYsqUKapGGVlLTSu21vAwOzsbK1aswMSJEwEA5eXlyMrKUvxz7uvUhs9E1mIoSUTkYGoHaRsM1MoPIiJyDJG23jFjxiA+Ph7x8fH417/+hZKSEmzYsAGZmZmKj6e26lF0NqSW+Xp9mdrZkKIt9wAgSRLCwsIQFhaG8+fPIzMzE5999hn8/PywaNEiBAUFmb2usrISmzdvxurVq5GQkID58+f3GM5cvHgRoaGhOHPmjNlfVwolu4aZsiybXTBzr4aGBqSnpyve715qnlPbt29X/fm7cnZ2Rnl5OUJCQgB0hlzOzs6qP49SJRwg9rOlyBZtQ3gZGhqK9vZ2nD17FidOnMCePXuwZ88e678oK6lpxdbahj1s2DBjIAkAISEhvdLCbW9qw2ciazGUJCJyMLWDtA0GauUHERE5jsgmbQNfX1/8+te/tmojtEjVo+hsSNH5en2d2hBZtOUe6AzhiouLUVRUhBEjRmD58uUIDw/H1atXsWXLFuzYscPsdYbwzMXFBQ0NDRg+fDjq6urM3veZZ54BALz44otWn6urrmGmTqfD6NGjFYPuoKAg/Otf/7JqdEBXap5Tatu175WUlIQdO3ZAr9dDlmV4eHgI/x4pEf3ZUssW7SFDhiA8PBzh4eFWLWlRQ0srtto27MuXLwMAxo8fj5ycHMyaNQuSJKG0tFTVEqbepGVBjkj4TGQNhpJERA7U0dGB/fv3qxqkbTBQKz+IiMi+tLT1ihKpehTtEBCdr9cfqAmRtbTcr127FrNnz0Zqaiq8vb2Nt48fPx5z5szp8bopU6agqakJ8+fPR1paGiRJQmxsrNgXq0AkqCsvL0dhYSFGjx6NoUOHWt1Sbc/nlL+/PzZt2gS9Xg8AFhfcaKX2Z0tbb9EWqQC1REsrtto27Pfee8/k44MHDwo/dm/RuiBHS/hM1BOGkkREDqTT6XDnzh20t7cb33W31kCt/CAiIvvS0tYrSqTqUbSKS3S+Xl+lNUQWabl/9913e1xG8tRTT/V4nWFhTEREBKZOnYq2trZeC9Vu3bqFvXv3GkfiBAcHY9myZSYh6r3WrFkj9Fj2eE4dP37c4q8/8sgj3W7TUgkHqPvZ0lFbtNXQ0oqttg17IBcG2Dp8JuqKoSQRkYMZtpBOnTrVZLj3vHnzLF43kCs/iIjIfrS09ebn52Pu3LmKt91LpOrRlh0C1szX66tsGSJb23KvZTtyRUUF6uvrTdrzzQVqBm1tbd2Wzpi77V5ZWVmIiopCSkoKAKC4uBhZWVnIyMjo8RofHx+Ul5fj22+/RUxMDBobG9HS0mLNl9WN0nNK7feKuZmYsizjzJkzaGhoMPt7qLUSTs3Plrbaot3S0tIry226UtOKbYs2bLUb5/uy/hA+U//GUJKIyMG8vLzg5eUFWZbR3Nxs9XXm3qUnIiJSS0tb7/Hjx7uFKoWFhYqhpEjVIzsEOmkJke0tMzMTtbW18Pf3h06nM95uKZRcu3atyZbqnm67V2NjI2JiYowfR0dHK1YvHjhwAFVVVcZQsr29HZmZmVi/fr3F60So/V7pWjksyzKKi4uRl5eHCRMmID4+3ubnA9RVgGrdol1RUYGdO3eipaUF2dnZuHr1Ko4ePYoVK1bY9ouCulZsrW3YajbO9we2Cp+JesJQkojIQTIzM/G73/0O7u7uii/ezKmpqcHu3bvx/fff4+2338a1a9fwxRdf4Je//GUvnJaIiAY6NW29JSUlKCkpQV1dnUlY1NzcjOHDhys+lkjVIzsEOmkJke3t8uXL2LJli1Uhxu3bt9HQ0IDW1lZcuXIFsiwD6HxO/fjjj4rXe3p6oqioCFFRUQA6n6NKz8XTp0/jrbfeQlpaGgBg5MiRqt4gtoaW75W7d++isLAQhw8fRmBgIFatWmX3P19LFaBatmjn5uYiPT0db731FoDO2Zlff/21zc8PqGvF1vpGv5qN8/2B1vCZSAlDSSIiB7l8+TLq6+tx7Ngx/PznP+/26x4eHhav37VrFxYvXoycnBwAgJ+fH7Zt28ZQkoiINFNq6w0ODoaXlxfu3LmD+fPnG293dXWFn5+f4ucXqXpUO8dP63y9vk5kNiQg1nL//vvvIz4+Hs7OznjjjTdw7do1JCYmmv35patx48bh9u3b8PLyUvx6zp49i+PHj+PWrVsmbciurq5YuHCh4vXJycnYs2cPcnNzIUkSgoKCkJycbPGaIUOGQJIk4/NEqXVb5Dkl+r3yySef4OOPP0ZoaCjWrFmjeYt3bxPZoj1q1CiTj7tW09qC1lZskTZsNRvn+wst4TOREoaSREQOMmfOHLzxxhuora3FH//4R2NFAND5j//27dstXt/a2tqtHcTWP8wRERGZ4+PjY5yJ7OzsDJ1Oh5qaGtTU1MDX11fxeltVPVqq4tI6X68/sXY2JCDWcn/u3Dk899xzOH36NEaOHImUlBS89tprPYaSb775JiRJQktLC1JSUhAYGGiy0M9QmdhVdHQ0oqOjcfLkSURERCh+HfdydXU1+3ktmTlzJnJyctDU1ISjR4/i2LFj+MUvftHj/UWeU6LfK/v27YOnpyfKy8tNKiyt3RDuSNZs0fb29jYuJWpvb0d+fj4eeOABm55DSyu2aBu2PTfOO4JI+ExkCUNJIiIHmTt3LubOnYv/+7//Q1JSkurrhw8fjn//+9/Gd+xPnjxpVSUCERGRraxbtw6vv/46mpqasH79egQEBKC0tBQvv/yyxesG2kbs/kBrGzHQWTkWFRWl2M3x5JNPCp8zIiJCqEJtzZo18Pf3R0xMDCZPnqzYMi7LMiIjI1FTU4Nhw4ahpqYGv/rVrxAWFiZ8dkvUfq8ovTltS46oKk5KSsL+/fvR0NCAlStXIiwsDM8//7xNH0NLK7ZoG3ZcXByGDh1qsnFeaUlTf2VN+EykhKEkEZGDiQSSAPD8888jJycHN27cwG9+8xuMHj1a8UUgERFRT0Q3abu4uKCgoACPP/444uLi8Oqrrwo9fn/eiN0faGm5nzp1Kl555RU4OztjxYoVaGxstBi0XLlyBcHBwXjwwQfh5OSk6pyiFWpbt27FV199hYKCAuzduxczZ85EdHR0jzMYJUnCpk2bsHHjxl4LIu+l5nvFnu3atqgqVrtF29PT064/t6oNukXbsLsuZRo6dCiGDh2KtLQ0xUVNRIMVQ0kion5qzJgxyMjIQEtLC2RZxrBhw3DkyBG+oCMiIiEibb2yLKOyshIlJSVYuXIlgP9U1dnKQJ8NKUptiKyl5X7RokWIi4uDm5sbdDodXFxcLAZqt27dwv79+3Hjxg34+fkhKCgIISEhCAoKUqyyFK1QkyQJYWFhCAsLw/nz55GZmYnPPvsMfn5+WLRoEYKCgrpdM2HCBFy6dMku25Ht8b3iCGq3aO/du9fi5+u6ddxWRIJutW3YWhc19Rdqw2ciJQwliYj6ua4/GLDKhIiI1NLS1rt06VIcOnQI06ZNw7hx41BbW4uHHnrIpucbTLMh1RAJkQF1bcTnz59HaGgoTp06ZfZzzZgxw+ztS5YsAQC0t7ejqqoKFRUVKCgowK5du+Dm5oZ33nmnx/OJVqjduXMHxcXFKCoqwogRI7B8+XKEh4fj6tWr2LJlC3bs2NHtmgsXLuDo0aPw8fGBi4tLr85rtMf3iiOo3aIdEBBgr6MZiQTdatuwtS5q6uvUhs9E1mIoSUTUx5SXl6OkpIT/yBMRkV1oaeudNGmSyRbbMWPGWKx0YtWjdlpCZANr24gvXryI0NBQnDlzxuyv9xRKGrS2tqK5uRl6vR7Nzc3w8vJSrMoUXRSydu1azJ49G6mpqfD29jbePn78eMyZM6fb/WVZRlJSkt3apNV+rxiIjlWwJzVbtKOjo00+1uv1kCQJw4YN642jARALutW2YWtd1NTXqQ2fiazFUJKIqA+4evUqSkpK8I9//AOjR4/G9OnTHX0kIiIaJLS09TY2NiIvLw/Xr183CRV7WjDBqkfttITIgLo24meeeQYA8OKLL6o6465du3D9+nW4urpiwoQJCA4Oxrx58xRbt4H/zPnrWqHm5uameN27777b43Kbp556qtttkiQhNzfXbrP+1H6vGIhWxNqL6BbtqqoqZGVlGccQubu7Izk5uVcqKdUE3VrbsH/6058iNzfXGNhNmjQJCxYssOo53NepCZ+JrMVQkojIQWpqalBaWooTJ07Aw8MDkZGRkGVZ8YdTVpkQEVFvENmkvW3bNkRGRqKsrAxJSUkoLCyEp6enHU89+GgJkQH7tBHfvHkTbW1tGDt2LEaOHAlvb2+4u7tbfX1FRQXq6+tNwtJHHnnE4jVK27bNsedMSbXfK7aoiLUH0S3a2dnZWLFiBSZOnAigs1MoKyurV1rn1bRia23Dzs7Ohq+vL/7whz8AAIqKipCVlYXVq1fb5otxENHwmUgJQ0kiIgf5wx/+gJCQEKSlpWHs2LEAgCNHjihexyoTIiLqLWo3ad+5cwexsbHIz883tqcqvblGtiESIgPibcRqpKenQ5ZlVFdXo7KyEh999BGqq6vh4eGBoKAgYwWmOZmZmaitrYW/v79JJZZSKCnCnjMl1X6vaK2ItRfRLdrDhg0zBpIAEBIS0mst3GpasbW2YdfW1poEkAkJCUhNTRU/fB8hGj4TKWEoSUTkIKtWrcKJEyfw2muv4eGHH8asWbOMLSJERET2JrIdeMiQzpcTXl5eKCsrg5eXFxoaGnr9rNRJbYgMiLURm6ssU1r8IUkSfH194e7uDjc3N7i5uaGsrAyXLl2yGEpevnwZW7ZsEap8VGvNmjW9/hgGar9XtFbE9jbRLdqXL18G0DnrMycnB7NmzYIkSSgtLTUJy21BSyu2aBu2s7MzysvLERISAqCzAtQw07I/Ew2fiZQwlCQicpDp06dj+vTpaGlpweeff44jR47g+++/x//93/9h+vTpePjhhx19RCIiGkRE2nrj4+Oh1+uxePFi7Nu3D3q9HomJiXY68eAmEiIDYi33XSvNLN1mkJ+fj8rKSlRUVMDJyQnBwcEICgpCTEyMYqA2btw43L59G15eXopfS1fvv/8+4uPj4ezsjDfeeAPXrl1DYmIifv7zn/d4jT2CTwPR7xXRitjeJjr78b333jP5+ODBg7Y4jllaWrFF27CTkpKwY8cO6PV6yLIMDw8P1TNZ+xLR8JnIWgwliYgczNXVFbNnz8bs2bPxww8/4B//+Af+/ve/M5QkIiK7EmnrnTp1KgDA19fXWGlnzSgS0k50NqSaNmLRSrP6+npEREQgMTHR6nDxzTffhCRJaGlpQUpKCgIDA43VhQCQlpZm8fpz587hueeew+nTpzFy5EikpKTgtddesxhKbtiwAZIkQZZltLW1oa6uDvfffz+2bNli1ZnV0PK9IlIR29tEt2jbc7yDllZs0TZsf39/bNq0CXq9HgD6/YKb3lg8RNQVQ0kioj7Ew8MDc+bMwZw5cxx9FCIiGmREtwPf6/Dhw3jiiSdsfTy6h+hsSDVtxKKVZiLVsk8++aTqa7oyVImWlZUhKirKqk3fb7/9tsnHly9fxtGjRzWdQw1rvldEK2LtRcsW7bKyMlRXV6Otrc14m2H7ui2JtGKrbcM+fvy4xTP0xkxUexANn4msxVCSiIiIiIi4SbufEQ2R1bQRa136ocaVK1cQHByMBx98EE5OTqqvnzp1Kl555RU4OztjxYoVaGxstDjz0pyAgABUVVWpfuzeZI9t6VqIbtHOyclBa2srLly4gNjYWJw8ebLXtqCLtGKrbcM297yRZRlnzpxBQ0NDvw0lDbSEz0SWMJQkIiIiIiJu0u5nRENkkTbiiIiIXq9qu3XrFvbv348bN27Az88PQUFBCAkJQVBQkFVVj4sWLUJcXBzc3Nyg0+ng4uKi2OZ8+PBh4/93dHTgypUrfS6It8e2dC1Et2hXVlZi8+bNWL16NRISEjB//vxe2XoOiLViq23D7vpnIssyiouLkZeXhwkTJiA+Pl7D6fsG0fCZSAlDSSIiIiIiUtXWu2TJErNLQmRZNqnao95jyxBZqY3YHlVtS5YsAQC0t7ejqqoKFRUVKCgowK5du+Dm5oZ33nnH7HXnz59HaGgoTp06ZfbXZ8yY0eNjNjc3G//fyckJU6ZMsXh/EVq/V2w1VsHWtG7RNrRCu7i4oKGhAcOHD0ddXV2vnFVNK7aWNuy7d++isLAQhw8fRmBgIFatWoX7779f/OB9iGj4TKSEoSQREREREalq6+06X5AcQ02IrJU9q9paW1vR3NwMvV6P5uZmeHl5WdzYffHiRYSGhuLMmTNmf91SyJiQkKD5vEq0fq/01bEKWrdoT5kyBU1NTZg/fz7S0tIgSRJiY2NteUQjNa3Yom3Yn3zyCT7++GOEhoZizZo18PHxsenX4Chaw2ciJQwliYiIiIiIm7T7GTUhslb2qGrbtWsXrl+/DldXV0yYMAHBwcGYN2+eYuv2M888AwAW5/31ZP369UhJSYG7uzsA4IcffsDWrVuRnp6u/gvoJX11rILWM8TFxWHo0KGIiIjA1KlT0dbWpnoGqLXUtGKLtmHv27cPnp6eKC8vx8aNG00+hyRJ/bbNWWv4TKSEoSQREREREZnFTdp9l9oQWUsbsT2q2m7evIm2tjaMHTsWI0eOhLe3tzEs7C2NjY0mj+Hh4YHvv/++Vx9TLXtWxIoSmTe6du1aY3g3dOhQDB06FGlpaSaBnlairdgibdjbt28XPmdf1hcCcBrYGEoSERERERENAJZCZC1txIaAqWtVm9LiD7XS09MhyzKqq6tRWVmJjz76CNXV1fDw8EBQUJCxItKWdDodbt68iVGjRgEA6uvrzQa3jmTPilgRaueN3r59Gw0NDWhtbcWVK1cgyzKAzvmeP/74o03PJtKKLdqGPVDatS3p7WVXNDgxlCQiIiIiIiKLKioqUF9fj7t37xpvs7T0Q4QkSfD19YW7uzvc3Nzg5uaGsrIyXLp0STGUNNf+q9QSvHDhQmRkZBhn43399dd44YUXtH8hNtTXxyqonTd69uxZHD9+HLdu3TIJyl1dXbFw4UKbnk2kFXugtmFrZY9lVzQ4MZQkIiIiIhrEuEmblGRmZqK2thb+/v7Q6XTG220ZSubn56OyshIVFRVwcnJCcHAwgoKCEBMTY3HRjUHXdmBLt3U1efJkbNy4Ed988w1kWUZiYmKfWCKjpC+NVVA7bzQ6OhrR0dE4efIkIiIiev18aluxB2obtlb2XHZFgwtDSSIiIiKiQYybtPsXR4TIly9fxpYtW3q1tbm+vh4RERFITEyEl5eX1ddpbQf29PQ0ViOSeqLzRn/6058iNzcXX3/9NQBg0qRJWLBggU3HAoi0Ymttw87Pz8fcuXMVb+tv7LHsigYnhpJERERERET9hCNC5HHjxuH27duqwkK1ROck2rMdmLoT3aKdnZ0NX19f/OEPfwAAFBUVISsrC6tXr7bZ2RzRin38+PFuAWRhYWG/DyXtseyKBidJNryVRERERERERPT/e/PNNyFJElpaWnD16lUEBgYat0EDQFpamgNPZ8pe7cD2olQR+5e//MUBp+rO3MZsa7Zop6amYtOmTYq3aVFfX2/x1225nKakpAQlJSWoqKhASEiI8fbm5mY4OTkhIyPDZo/lCF3D5ra2NuPH1gTQRJawUpKIiIiIiIi6efLJJx19BKtFRESo2g7c0dGB1NRUvP322/Y6oip9fayC1rZ5Z2dnlJeXGwO88vJyY4uwrWgJHdW2YQcHB8PLywt37tzB/Pnzjbe7urrCz89P+Bx9Rdf5rIYw0prwmUgJQ0kiIiIiIiLq5sqVKwgODsaDDz4IJycnRx/HIrXbgXU6Hfz8/HDz5k2MGjXKjicdGLS2zSclJWHHjh3Q6/WQZRkeHh548cUXe/PIqqhtw/bx8YGPjw8yMjLg7OwMnU6Hmpoa1NTUWLWoqa/SGj4TKWH7NhEREREREXXz5z//GZWVlbhx4wb8/PwQFBSEkJAQBAUFwcPDw9HHM7F69WrjduDNmzejpaUFmzdvxtq1a3u85rXXXkNVVRUCAwPh4uJivL0vtaX3dVrb5vV6PQDYdMGNFlrbsNPS0vD666+jqakJ6enpCAgIgIuLC15++eXePnqvKCwsxPHjx1FVVYXx48cbb3d1dUV0dDRmzJjhwNPRQMBKSSIiIiIiIupmyZIlAID29nZUVVWhoqICBQUF2LVrF9zc3PDOO+84+IT/IbIdOCEhwR5HG9DUbtE+fvy4xc/3yCOP2PyMalqxbdGG7eLigoKCAjz++OOIi4vDq6++qu0LcKDo6GhER0cPuJmt1HcwlCQiIiIiIqIetba2orm5GXq9Hs3NzfDy8upzLaki24EnTZpkp9MNXGq3aFdVVXW7TZZlnDlzBg0NDb0SSqppxdbahi3LMiorK1FSUoKVK1cCAO7evWubL8SB1IbPRNZi+zYRERERERF1s2vXLly/fh2urq6YMGGC8b++1rp9L8N2YKXApOuG6/b2drS3t8PV1RW5ubn2OOaAoGWLtizLKC4uRl5eHn7yk58gPj7epkthtLRii7ZhX7x4ER999BGCg4Px1FNPoba2FkeOHMHy5ctt9nU5wubNm+Hr62sMjYuKinDt2rUew2cia7FSkoiIiIiIiLq5efMm2traMHbsWIwcORLe3t5wd3d39LF6VFFRgfr6epPKNEuVd/duuD59+jQuXbrUa+cbiES2aN+9exeFhYU4fPgwAgMDsWrVKtx///02P5vWVmyRNuxJkyaZVOCOGTOm3weSAFBbW2sSQCYkJCA1NdWBJ6KBgqEkERERERERdZOeng5ZllFdXY3Kykp89NFHqK6uhoeHB4KCgvDMM884+ohGmZmZqK2thb+/P3Q6nfF2Ne3A06dPR15eXm8cb8BSu0X7k08+wccff4zQ0FCsWbMGPj4+vXY2La3Yom3YjY2NyMvLw/Xr19Ha2mq8fd26ddq+GAcTCZ+JrMFQkoiIiIiIiMySJAm+vr5wd3eHm5sb3NzcUFZWhkuXLvWpUPLy5cvYsmWLsR3bGqdOnTL+vyzLZucdkmX+/v7YtGmT1Vu09+3bB09PT5SXl2Pjxo3G22VZhiRJ2Lx5s83PuG7dOmMr9vr16xEQEIDS0lKLrdhLly7FoUOHMG3aNIwbNw61tbV46KGHFB9r27ZtiIyMRFlZGZKSklBYWAhPT09bfjkOoTZ8JrIWQ0kiIiIiIiLqJj8/H5WVlaioqICTkxOCg4MRFBSEmJiYPrfoZty4cbh9+za8vLysvubMmTPG/9fpdBg9enS/3pRsT6JbtLdv394bx1GkthVbtA37zp07iI2NRX5+vvFz9PcqSUB9+ExkLYaSRERERERE1E19fT0iIiKQmJioKuyzpzfffBOSJKGlpQUpKSkIDAzEkCH/eZmblpbW47Ws9BInukW7N9u1eyLSii3ahm147nl5eaGsrAxeXl5oaGjQ+BU4jmj4TGQthpJERERERETUTWJioqOPoOjJJ58UvvbWrVvYu3cvKioqIEkSgoODsWzZMnh7e9vwhANT16rBrlu0J0yYgPj4eAeerDuRVmzRNuz4+Hjo9XosXrwY+/btg16v7xffRz0RDZ+JrCXJsiw7+hBEREREREREah05cgTBwcF48MEH4eTkpOra9evXIyoqCj//+c8BAMXFxSguLkZGRkZvHHXAuXeL9tNPP90rW7QdIS0tDRs3bsTq1auNcy7XrVuH1157TfXnOnLkCJ544glbH9HuuobPP/nJTxAfH2/VFnMiS1gpSURERERERP3SrVu3sH//fty4cQN+fn4ICgpCSEgIgoKC4OHhYfHaxsZGxMTEGD+Ojo7GkSNHevvIA4LWLdr5+fmYO3eu4m22INKKbcs27MOHD/frUPLe8HnVqlUDJnwmx2MoSURERERERP3SkiVLAADt7e2oqqpCRUUFCgoKsGvXLri5ueGdd97p8VpPT08UFRUhKioKAFBSUoLhw4fb5dz9ndYt2sePH+8WQBYWFvZKKCnSij3Q2rBFaQ2fiZQwlCQiIiIiIqJ+rbW1Fc3NzdDr9WhuboaXl5fihvDk5GTs2bMHubm5kCQJQUFBSE5OttOJ+zfRLdolJSUoKSlBXV2dSZjZ3Nzca4GwyEbsqVOnAgB8fX2N9x2MVbRaw2ciJQwliYiIiIiIqF/atWsXrl+/DldXV0yYMAHBwcGYN2+eYus2ALi6ulrczk09E62YCw4OhpeXF+7cuYP58+cbb3d1de21+YS2asW21Ia9ZMkSSJLU7XZZlk1axvsb0fCZyFoMJYmIiIiIiKhfunnzJtra2jB27FiMHDkS3t7ecHd3t+raNWvWwN/fHzExMZg8ebLZUIlsy8fHBz4+PsjIyICzszN0Oh1qampQU1OjWNkqyh6t2H/+859t+vn6CrZrU2/j9m0iIiIiIiLqt2RZRnV1NSorK1FRUYHq6mp4eHggKCgIzzzzjMXrvvrqKxQUFKCqqgozZ85EdHQ0l3jYQVpaGl5//XU0NTUhPT0dAQEBcHFxwcsvv2yXxxfZiJ2cnIzs7OxeOhHR4MRKSSIiIiIiIuq3JEmCr68v3N3d4ebmBjc3N5SVleHSpUsWQ0lJkhAWFoawsDCcP38emZmZ+Oyzz+Dn54dFixYhKCjIjl9F/6Rli7aLiwsKCgrw+OOPIy4uDq+++mpvHbObnlqxB2obNlFfxVCSiIiIiIiI+qX8/HxjhaSTkxOCg4MRFBSEmJgYxXbgO3fuoLi4GEVFRRgxYgSWL1+O8PBwXL16FVu2bMGOHTvs9FX0X6JbtGVZRmVlJUpKSrBy5UoAwN27d3vtnNYaqG3YWmkJn4ksYShJRERERERE/VJ9fT0iIiKQmJgILy8vVdeuXbsWs2fPRmpqKry9vY23jx8/HnPmzLH1UQcUrVu0ly5dikOHDmHatGkYN24camtr8dBDD/XmkUkD0fCZSAlnShIREREREdGgI8syl9sIqq+vR11dHT744AMsWrTIeLthi7aTk5MDT9dJqRX7L3/5iwNO1b8YwueKigqEhIQYb29uboaTkxMyMjIceDoaCBhKEhEREREREZFqLS0t3bZoT548GUOGWG7KbGxsRF5eHq5fv24yq3HdunW9fWRSoT+Ez9S/6Rx9ACIiIiIiIiLqf9atW4e2tjY0NDRg/fr1OHbsGLKyshSv27ZtGx544AHU1dUhISEBPj4+GD9+vB1OTGr4+PjgoYceQkZGBkJCQjBp0iTcd999aGhoAOvbyBYYShIRERERERGREBcXF5w6dQqPP/44UlNTcf36dcVr7ty5g9jYWDg5OWHSpEl48cUX8c0339jhtCRCNHwmUsJQkoiIiIiIiAad999/H3q9Hu3t7Xj99dfx/PPPo6ioyNHH6le6btGeMmUKAOu2aBvau728vFBWVoYrV66goaGhV89K2oiEz0RKGEoSERERERHRoHPu3Dm4ubmhrKwMI0eOxNatW/HRRx85+lj9iugW7fj4eOj1eixevBgfffQRdu7cicTERDucmESIhs9ESixPnyUiIiIiIiIagAyhSllZGaKiouDh4eHgE/U/kyZNwqRJk4wfjxkzBsuXL1e8burUqQAAX19f43KbI0eO9M4hSTPR8JlICUNJIiIiIiIiGnSmTp2KV155Bc7OzlixYgUaGxsxdOhQRx+rX7HlFu3Dhw/jiSeesOXxyEZEw2ciJQwliYiIiIiIaNBZtGgR4uLi4ObmBp1OBxcXF7z66quOPla/sm3bNkRGRqKsrAxJSUkoLCyEp6eno49FNmbL8JmoK86UJCIiIiIiokHj/PnzAIBTp07hwoUL+Pzzz3Hq1CmcPXsWFRUVDj5d/8It2oPDtm3b8MADD6Curg4JCQnw8fHB+PHjHX0sGgBYKUlERERERESDxsWLFxEaGoozZ86Y/fUZM2bY+UT9171btL28vCxu0V6yZAkkSep2uyzLJhV41LcYwuf8/HxjKzerJMkWGEoSERERERHRoPHMM88AAF588UUHn6T/67pFe9++fdDr9Ra3aP/5z3+24+nIVtSGz0TWkmRZlh19CCIiIiIiIiLq/44cOcKFNQPMmTNnMHHiRNy8edMYPickJCA8PNzRR6N+jqEkEREREREREdlEcnIysrOzHX0M6mUMn8kWuOiGiIiIiIiIBp22tjarbiOi7g4fPuzoI9AAwFCSiIiIiIiIBp21a9dadRsREfUOLrohIiIiIiKiQeP27dtoaGhAa2srrly5AsNEs+bmZvz4448OPl3/wC3aRGQLnClJREREREREg0ZhYSGOHz+OqqoqjB8/3ni7q6sroqOjMWPGDAeejqjvUAqf//KXvzjgVDSQMJQkIiIiIiKiQefkyZOIiIhw9DGIiAYthpJEREREREQ0KJWVlaG6utpkwc2CBQsceCIiosGDMyWJiIiIiIho0MnJyUFraysuXLiA2NhYnDx5EoGBgY4+FhHRoMHt20RERERERDToVFZW4re//S3c3d2RkJCAP/3pT7h165ajj0VENGgwlCQiIiIiIqJBx9nZGQDg4uKChoYGODk5oa6uzsGnIiIaPNi+TURERERERIPOlClT0NTUhPnz5yMtLQ2SJCE2NtbRxyIiGjS46IaIiIiIiIgGtba2NrS1tcHNzc3RRyEiGjRYKUlERERERESDUkVFBerr63H37l3jbY888ogDT0RENHgwlCQiIiIiIqJBJzMzE7W1tfD394dO9591CwwliYjsg6EkERERERERDTqXL1/Gli1bIEmSo49CRDQocfs2ERERERERDTrjxo3D7du3HX0MIqJBi4tuiIiIiIiIaNB48803IUkSWlpacPXqVQQGBmLIkP80EaalpTnwdEREgwfbt4mIiIiIiGjQePLJJx19BCIiAkNJIiIiIiIiGkSuXLmC4OBgPPjgg3BycnL0cYiIBi2GkkRERERERDRo3Lp1C/v378eNGzfg5+eHoKAghISEICgoCB4eHo4+HhHRoMGZkkRERERERDTotLe3o6qqChUVFaisrMQ333wDNzc3vPPOO44+GhHRoMBKSSIiIiIiIhp0Wltb0dzcDL1ej+bmZnh5ecHX19fRxyIiGjRYKUlERERERESDxq5du3D9+nW4urpiwoQJxv/Yuk1EZF86Rx+AiIiIiIiIyF5u3ryJtrY23HfffRg5ciS8vb3h7u7u6GMREQ06rJQkIiIiIiKiQUWWZVRXV6OyshIVFRWorq6Gh4cHgoKC8Mwzzzj6eEREgwJnShIREREREdGgIkkSfH194e7uDjc3N7i5uaGsrAyXLl1iKElEZCeslCQiIiIiIqJBIz8/31gh6eTkhODgYAQFBSE4OBi+vr7Q6TjljIjIHlgpSURERERERINGfX09IiIikJiYCC8vL0cfh4ho0GKlJBEREREREREREdkV69KJiIiIiIiIiIjIrhhKEhERERERERERkV0xlCQiIiIiIiIiIiK7YihJREREREREREREdsVQkoiIiIiIiIiIiOzq/wO+M4o7OKjEa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data:image/png;base64,iVBORw0KGgoAAAANSUhEUgAABSUAAARWCAYAAADNMNc9AAAAOXRFWHRTb2Z0d2FyZQBNYXRwbG90bGliIHZlcnNpb24zLjUuMSwgaHR0cHM6Ly9tYXRwbG90bGliLm9yZy/YYfK9AAAACXBIWXMAAAsTAAALEwEAmpwYAAEAAElEQVR4nOydd3hU1da433Omz6ROegKhJLTQQ++92K6Kil6sKDZQEGkiei2AgAgqRUH0qtcKdgUUpffeQg8hgfQyk2QyvZ3fH2eYJICFfN93v/Kb93l4gDlnn93WXnudfdZeW5AkSSJEiBAhQoQIESJEiBAhQoQIESJEiBAh/k2I/90FCBEiRIgQIUKECBEiRIgQIUKECBEixP9fhBYlQ4QIESJEiBAhQoQIESJEiBAhQoQI8W8ltCgZIkSIECFChAgRIkSIECFChAgRIkSIfyuhRckQIUKECBEiRIgQIUKECBEiRIgQIUL8WwktSoYIESJEiBAhQoQIESJEiBAhQoQIEeLfSmhRMkSIECFChAgRIkSIECFChAgRIkSIEP9WlP/dBQgRIkSIECFChAgRIkSIECFChAgRIsR/Le+88w6HDx8mMjKSRYsWXXVdkiQ+/PBDjhw5gkajYfz48TRv3hyAo0eP8uGHH+L3+xkyZAi33Xbbf7g8IU/JECFChAgRIkSIECFChAgRIkSIECH+jzNw4ECef/75371+5MgRSkpKWLJkCY899hjvv/8+AH6/nw8++IDnn3+eN998k127dlFQUPAfLk9oUTJEiBAhQoQIESJEiBAhQoQIESJEiP/jZGRkEBYW9rvXDx48SP/+/REEgZYtW2Kz2aisrOT8+fMkJiaSkJCAUqmkd+/eHDhw4D9cntCiZIgQIUKECBEiRIgQIUKECBEiRIgQ/59jNpuJjY0N/j8mJgaz2YzZbCYmJuaq3/+jhGJKhggR4t+Gp+LCdaf5qNM/GpRXU4/nutPYBUWD8oqUrj8vrcLXoLw0yutPV+zSNSivhny1MgjeBuUVqXVdd5oih6FBeVnF6+/nCH/D+ktAuu40tgbKYQzuBqVzStefn0FsWD+bJPV1p9FI19+GDaUh/dVQJIQGpWtIGRUNrJevgWVsCFrh+sdYqaBpUF43zU647jS/vlDSoLzihOvXbQDb1Nevt7s4GzYu/Q1I01CvBqtw/SlTlfYG5VXpuX75aKjMqxowxtq1KW1QXsdOJ153mobqtoboqYbm1RCZaojeACjn+uei3m0LG5TXvpPJDUoXI1z/nL5P1TB7r53r+u3YhtIQmUrS2xqUV6H9+u3ECLFhbWHzX/+yiruBmrQh+qZ9i4bpmxPZ8dedZljp6gbl9b+FhrzP/rvZdvQCGzduDP5/6NChDB069C+nl65hewuC8Lu//0cJLUqGCPGfyN13301qaio+nw+FQsGAAQO48cYbEcW/NumUlZXx1FNPMXbsWG644QYAPvjgA9LS0hg4cODvptu6dSsdOnTAaDRedW358uWcOnUKvV4PgEajYc6cOddfuStYvXo1bdq0oUOHDrz88svcf//9pKWlXdczXnhtMdt37ccYHcX3n66od000xCCq9Yz67TXOfLqFtg8PR1CInP1iK8eW/wRAxkPDaDduJJFNEzj92WaS+7TF63CxbfJ7cCSbiE5pdF8/B1d5FX6Hm8LPNpO39AcA2ix8lKS7+iGIIpYTeRz5+zywOInqnEanhY8AIKhViAoRBIHqrFwOPfUOksdH94+nEJGRiiCALiWWsm92cnrCEgCUEXpaLX4SQ+vGqGIjkPwSyjAd7opqij7cQOk3O2i97Cm08VFIfj9ln/6Gpmki0YMz8Tlc5Exehj3rApEDO9Pq45kgSXgra3CXmDlxw/Rg+8Q+dBNJz45B1Gvw1djJuf9lHCcukPLKoxhv7Ydo0OEuMVHx0TqK35EnpRZT76TxfYPxWOzoG8fhsdgw7zvLsQnLaPPyfST9rRfKCD2OIhMeUw2npr9PzalLALR763HiRnRBqdPgLDbjKq1CEx8JokjZLweJ7taSiPbNyJv/BYXv/ghA8zkPE397XxRhWlxFJmqO5pA94z06rH4RQa1CGWFAYdDgrbZRteZXRI0K4z0j8JqrATB9sp7ou4aia5uG/fg5VHHR+B0uCqa+TcyDN9FqcHfcFRZ2DZgGgC41jo4rJ6GKMmDJyuP4hGW0fvk+4kd2Q20MR1CKnHttNSdW/hxsxxaPjaTZg0MJS41DEEU8Vic77plH5RHZ4Ijr1YaOr96PUinitTkRBAFVdBjKKAOuYjOaRGNgkvbjc7jxVts4MfFdarLygnlom8TTe+tCJKDit8OcmLCM5s/eQdzIrmgSolFG6sEPjoJysh57G0d2Mf2+/weiWomgVFC0dh+XVm+n64qn0afEogzTotDL/VC66Sgpt/bCfqkMBRKm9fu4tPhrms95mIS7B6IwaJF8fhzZhZybtoL0OQ8jqFUISgUVa/dwaeEatKlxdFg5CVVUGD67i/B2TdnaZhwecw2t5j5E7JDO+BwuCj7ZROojIxGUChRqBd5KK4JSgWntHvLfkA3QNp/OIrJfewSVkqptx9A2ScDvcKM0huOtrMHrk5B8fnaMmBXssy4rJqKKMlCdlceRp5YjeXwkjOhCx8WPowzTgt/P6ZkfUvTFVgBSH7+RRmMGoY6PQtSqEAQBt8lC9aHzZE1YhuTxoU9Ppt3bTxDRvhmu8mr8bg81WXm4TRZiB3XE53BhPVtAZKc0fA5XvT7TpsbRfd0c1HGRSF4fB275B5YjOaTNGE2jB4ehDNPh93g589wHNH54BKro8KA8CKJI6dp9qKIMJN3VH4VBLr+gVLB/5CxUxnBazXkIQSFS8NlmSn/YQ4eVk1DHR6HQa3CVVqLQawEJZbgOn8uLKkIPokDR51u59MEvdHxvEoJKia5xHKJWRc3Ji+y/YRbNJt1Oyn1DENVKlGE6PNU2/C4PktdHyeqtxI7oiqBWIigUlK/dS+7Cr+i2+XXCWjUGUTYoD458nppjF2j91pPEDsvEXWHhyP0LgvJhycoNtGGnq9rw5MR3qcnKRdSo6PbzHAzNkhCUIvYLJewdOgPJ4yP+lp5kvPk4yjAdktdHwce/cXbWR4gaFZ1+mBOUTZ/NiSo6DL/DTdk324kfPRB9y0ZIHi+SX8JdYqbsm+2UviHr84wpo2h27yA8Fgf6xrF4LHYq9p1l/9OyzgYobRfB995z+P1+Kqra8WBUOSiUaG56ChRKEEX2rPua+Ss+xuv3M2nqDIYPGYzX7eSVF2exPewkAtDDHUtft7yoqU+No+uKp1FFhdWbI+IHdaD97AdQ6DVoE6M599giTOv21pngRLoee18ex3mlnH9mKbasXAC6n/tEbkO/RFV+Ge8PfS6YbNjL95M2qBO66DCcFjseu5OiYxf4ZeY/8Xt9JN7Rh+aTR6FrFAuCQOWe0xy5//VgG7Sa+yDJd/VHoVPjKKjg+GNv1+oqUaD3r6/hLKnk9PMf0nPdbNQxEQDY8kpw5leQs/hbWv1jDBHtm5E9bzVl6/bRYeUklFEGfDYnokp+rSj4bDO6JvHXzCtt3Eia3jcIQRDI/XQzxRsO0X3F04S3TAFBQFQqZF1cY0dUKrBdKkMtSFT+vIfit9bQ+NVxxN8/Esnnx+90I+rUOC8UYdl+lMiBmSBJ2M9cJG/KUvAE5vrR/YN6Yu/QGXhMNQD03LwAQ8tGSD4/J59ZQel3uxA1Krr/8BKiWoWgEDHtyCJ2UCf0qfFIfj9eix11bARHH32bZk/eRET7ZpybtxpDoxhiArrSvO04MYM6AeA2WdAmGuUx/Nlmak7k0TKgA8SiHJSNG4PPh2vvXqwrV6K74w7Cn3pK7hNJwnX4MNVTp8o2SVgYEdOm0Sc5HRQKJI8HQaX8S7pNn5ZExw+nomsch6AQQRTInvsFukaxJN3RD2WkHsnrQ/JLZL/6KfkfbEDUqOj6w8soDDp0jWPxOd2Yt5/AbbKQcHMPlBF6RI0KV5EZT7W1nh5tPv0umo6/BUEhYj1bQM6C1bR8+QE0idHBfkYQcFwqY3efyWiSY+i+bjbq2Egkv5+CD37h/KufAWAc1JF2KybJc6XPT9X+sxy+/RUAkh65gaSxsjz4XG6U4XoEUcTvciP5/EhuL3mvfkL1nlN03LAAZaQByefD7fBQefg80Znp4PfjqrBweNIKnKVVwXGtjgqjKiuX/K930O6l+9BHqRDCI/Dly3aRa+cO7J98jGbIUAz3jJH7KDIKfF4kqxXL6/NQdejEwHduQ5Ikak7nc/SZFWgSon533mv76gNoE6MBKF+9mQsz3pPr+djNJIwZCpIEKiWiQsRndwV1R7PZD5Pw4Ai6+/xYCk14bA4+v1n+qD/wlftpNqgTSq0KyS8RnhzDux2fwFlpBUATqafzkvFE92wj643dpzj6wOu0fPl+Yod0RhmpD9o3dfX81bKRxYkJy4gb2Y20qXdiaNVI1gtqJY6CCrIeexvbuQK6/vBycHyVrt1H0eptdFg5CW1KDKJOgzJMy76RLxDWriltXnsIUaOiZushLj78SlAXpiyYSMSwHohaDYgipYs+QZUcR/jALkheH367E1GvpakXCj7dzMVVPwdtjivtRMnjo9G9g4N5VW06zOn7X5P7U6Oi3XezEdUqtGnJiColksfL+WeXU/HdTgAy97+Lz+rA75NAFPA73cH58kTg+X+kb3r98I9Aeygo35FFdJcWqKMMuEw1qML1hLVKwVNlRaHTBO3z09Pfxxqwz5URetq/OxFj3wwEUaRy72kOj5kftIU6ffgshvQUpBoL1i9WY/v0CwAiZ05H07sngkaDoFSB5Md7KZ+qufPxns+pM18J9NyyEG2SEY/JclW96tqJl+UjxH8/17sIeSUxMTFUVFQE/28ymYiOjsbr9WIyma76/T9KaPt2iBD/iajVahYuXMjixYt54YUXOHLkCF9//fV1PSMyMpL169fj9f51j4etW7dSWVn5u9fvv/9+Fi5cyMKFC/9TFiRBXoDt0KHDf+gZt904jBWLry6PoNIhKFR4K/PZOfOf9PzHGH65/3W+HjSdtFt7EtVC/upceuAc6++Zh728mogm8azpO4WdMz6g77yHQBRo8eIY/C4PuW9+x+5+z5J4ex8MLVOIHdIJ44D2XFj0DQdvfwVtYjRNn74VgJoz+Wwb8QJbhz6PLbcETVwkm/tNxV1lo8mYQSTd2A2fzYkuIRpHcSVlW44T2aMV+paNAEifMxbzliOcf+ljao7m4LM5OfXkW7jLKom/vQ/a1HhyXvoXxwZM5MTNz5E0/jYM7ZpxtM8EcqevoPm8x0AUafbao3jKqzjS/XE8FRZyJi4Jtk9Yr/bE3D0U+7FzHEu/k4uT36Lx3CeJGNQFfdvmeMqrOH/fy/gqa4gc0g19s1qvityV67Geyef45BVs7jgeb5WVNq8+gL5ZEofGLubg/QvxVtk4v/hb2i56LJiu8Mtt8ouPuYYdfZ4lvF0TCr/ayc5+U4gd3JHclevJfXdt8P7oIZ0xtE7FZ3OQdc8cPJVWBIVI7A3dOX7HKxwZNh3J58NZZOLcpOVE/a0/CmME5R/8QPaNk8i+cRLVv+6l6OX3qP51D0pjJGcHPk7h88tJmfsklV9v4tA98+rJTcsXxpC3ch07ek3GU2WldaBee0Y8z8mZ/8Rtrql3vzYxmvRHRuCusGA5U0jB2v1Yc0vpuWIiAKoIPZ3nj2XXQ4vYPWAa7vJqLq5cx86ez1C2/gCVe89gOXoBt8mCq7QKd2kVp6auIuP1cfXy6fjPKVhO5FG56yTeKhspYwaTt/wnzs/5HEd+OfYLJVT8dhjJ7aXN64/gd3nYeccctgyZyZYhM4kf1JFOix4lZ+XP7Bw9FwD7pXL2P/o2cf3aUXUijy1Dn+fI0GlcWvw10UM6o2uexKW3vsZ2Jh/J6yN76grSZj8st/2QqRwZMpXoQZ0Jz2xBixfu5eLK9Ry8YzbK6LBgO8UO6YS+WSK7ek7i9PT3afnyfRwZM4/dfSfjrbZxbvybHBs6hahBnQjLbEHU4EwUBi1HBz+LM6+E8K6tONL7KXKmvYsqOpyTd77E9qEzgwuSABkvjOHCyvVs6f0sniobqWMGyTpAIVJ9LIf1TR7g5JRVtJn/MACaxGiajBtJ9vzVWI7k4Km0UrH5GO6yajxVVlLGDAbAW2XlzKyPsF8spXLvaXb1mozCoMXYO4OdPZ+h8MttxA7uxM6ez1zVZ22XTEDy+Sn5bhfuyho6vPeMrBtOXsRyNIdNqfdR8Okm2rzxGBdXrmdXz0mUrz9AwUe/sXfIDBJv64VxQAeqD57jxIRlOAoq8NmcIAq0nv+w3Ib9niXp9j60WfAIF1euw11eTdX+s1TuOY3P7qT68HnsOSW4Sys5+9IneMrlhXp7TjF7h8zAeiafk8+uwF1hwXa2IFhv0+Yjchmb3o/k8+OptrK737PE3dKTs9NXcWDwdA4MmY5xcCdavfEYmgQj+wZO5cKC1fLLboCSL7dy9B75peyyfOzq9QxKgw5j77bs6jmJoi+3Eju4kywfU1fR5nX5Y47f5cGRV8rJySvY3OxBVDERpD93jzymosMRVUqqD2VzZvr7pIwZjKFlCn6XJyibeXM/RZ+WzNkJS8ieuoK4O/pRtGod3iorWXe9Staol/BW1hA9qDPGzPRgmbPf+5nqs/kcfPY91nV+Cne1jWZ/HwiAIkLHN+7T3F/djEfPJbLuh+/IqagBnxfX+ndwffcG5Z/PY+6/fmDJuFv5/h9PMDCzLa6vXsO86XOef/ElplrbMsHamt3qckpFR0B+/07Oyp/Z1PvZ4ByBKNBh3lj23Pc61txSfDYn6qTarU4AzV9/DLw+qnedIGfauzSfL+vaqMGZCEoFBzs/yuf3zMVjdQbTpA3qSHSzRFYMmMLOJd9hr6jm/eEzUWnUdLxHrqfjYjm27CJOPrOCY2MXE96uaVA2Yod0IqprS6oPZnPgtleQ3N56ct/00RuwZhcB0H7JeFxlVWxs+QilvxxEVCkp/+0wKfcO5NSsj4K6vsULY7i4ch3Hxi5C1yiO/E83sWfwDJJHD8DYp+1VeYW1bkTT+wax9YYX2TT4OZKGZdJp3ljOr/yZn1qOA7+fM299T86HGxAEgaoTeWwe+jynRkym+K01RA7ugrZZEu4SM8VLvgJR4HDaaAoXfEr8Qzdx6qapnBw6CUGhwPi3fgDoWyRzavIKNqXeh9tkod3yp+U+mHIHmgQjmxrdy5mZ/yQjMN/5XR4OjJrN7sEz2D3kOZLv7Ic6JoIdfZ+lbMMhAKqPXsBbYw+2haFFMrpmiezpOYkLr31J44dHcmDETPYNmkZEpzQKP93E3n7PknB7H9oseoyjY+Zxdsb7qDt3puqVVzCNHYtttfxhR4iKQnI6KRs0iJp33kHdtm2wj8Kfegr3/v3s6juFmpN55L277i/rNntOsaw3Jq+Q9YPXR3hGKvpmiVRsOoKzsIKaE3kcGvUqSXf2C7bFwVGzsZ6+xMln38ORW4om2YixdwYHR73KxZXrkXx+jo5dVC8vQ+vGpD56I6env8/mpg+gjomg3dKnODJmHieeXAJ+ib1DZ1C6di8KvezNGt2rDc6CCrY0vpdjY+bT6JGRGFqmgCiQ8dYTiFoVewdOxXquAE2SEUPLFKL7tMU4ohtHBk8h79V/4au2c7jX01x6Yw1+l4ejg6aQPWkZLZY9TfKjN+Kz2BD1Gg73epqjU98nsl1Ttgx+ji1Dn6fktyO0enaUPAcExvXG3s/iqbaR+dYT7BnzOpYF88DrxfLabCofH4f9k48B8BUXUzl5ItZVK/FXlOM3mbAsfoPwKdPR334H20c8z7aB0xEUIsm39frdea9i10mQJLb2m8rOm18i/u7B6Fo2Qp1oJOmRGzk+cjp5sz9BGaYj/82vg7ojanAm2ubyuPhx3Ju4LLbggmTTQR2JaprIh/2nsHPBGhyVVqrzy+vpo+4TbkWbFMPJZ1awd8gMwto0puWrD6BvlsjZWR9izynGXVp5lZ4/NOpVrKcvcerZ93DkliCqlKSMGYztTD6XVq3Ha3VgPX2JgwEdcNm+OThqNnsGz2DPkOeIHdyJjMWPcXHlOg7eMZuKTUex55aCKJD2zO0cf/xtcpf+gC6jOZr0xsEyV36ziUtPvY6nzEzF+9+hSWuEpmky5wY9TvFr/0TUqMkeNp69N75I6tjhsixxtZ3YaMzgYF5HH3+bC0t/wNCuGbqATS+5PJy882VM6/bitzmxHjtP4cofSVv4RL02PHnnS+wdMgNbdlFwvrxs7/2Zvtk7ag47Bj/HjiHP0ejOvpT9epitvZ7FWViB5UQeniobp1/5nAP3v4Gnykb2FfZ56zkPoo4N5+Skd9nU/EGchRW1tpDFJsvLR79i/fxLdEOHoGzaRJ4v1v+C9aNP5EXdW0dhmjgZQaMmcvqUenVLffRGlGFaHBdLr6pXPTuxjnyE+N9P165d2b59O5Ikce7cOfR6PdHR0aSlpVFcXExZWRler5fdu3fTtWvX/3B+oUXJECH+i4iMjOSxxx7jl19+QZIk3G4377zzDlOmTGH69OmcOHHimukiIiJo3749W7duvepaXl4es2bNYurUqSxcuBCr1crevXvJyclhyZIlTJs2Dbf7r233WLNmDcuWLWPOnDlMmDCBffv28emnnzJlyhTmzp0bXBT9+uuvmTlzJlOmTGHlypVBt+3ly5ezd+/eP8riT+naqT2REeFX/S6oDfidgQUkP/h9frxOD36Pj5wf9tJkeBcATCcvYi2oQKlTk/OjXJaywzmoIww0e2YUluO5eKptuCuqkTw+Sr7fTdzIbsSN7IaoUVO0ehvVh7Lxu70k3NwDAJ9D/roOENOjFb7Alpb8NTtIuqk7aY/fSMlvR5AkicJvd+Eqr6J6/1liR3ZFEaYjslcGxZ9tJnZkN6r3n8WRU0TFuv0oww2YfjtMZPdWWANfEf02J5LXR82+0wBYD59DEWkganAmzrxi8PmRvD5MP+wkekT3YPvE3j8ST4kJ81ebAajZehhFhIGoW/thzzqP7fA5bPtOogg3YMs6T+KN3eq1b0zftpT8tA+AgjXbSRjRlcKvtlN18Bym7VkoI/TYLpWhTar1vK3ce4bIjs3x1jiIykzHdq4QY49WSB4fxV/vxNA0IfjVFCBmRDcq1u5BUCiwn76EMtKAItKAu6QSv91JeOd0nJfKEPwSksdH1U/b0aQ1qldOn6kax/FsNE2TcBw/D4D9yFkU4QZcuUV4qupv54np25bSQL2K1mwnfkRXir7ajrvCQtGX2xDVKhRh9bc2CQoF0R2bc27lepQ6DZe+3oEmNgJtfBSNb+9N4foDOArlL4JR3VoGn1/4+RbiRnSl+PtdqKLDKP1hr+xlml+BMkKPOj4KAE2SkbBWjchZ+FWgXNuIu6EbPquDuJHd8Frs1Jy8hKu8CkGpQBUdjiY+Cp9d3vIpqhSISgXRHZpRtHYfqjA9ljMFqCJkr5bynSfRxkXWb4cR3ShbsxVdk0RKPtuIIIo4C8pRRuhRhGnlegeeiwTGvm0p+2kvrV59gPOvfYlCJ29rixvZjeKvtssPlWQPR5/DjeTxUfHdDowjuiGoFAgqpfyckd0o+XgDzpwiRJ0Gv8uDKj4K6+FsEAVUsfXLCRDbpy3Fa2tlMXGkbNjED+xA/podADguliKIQrBNBYWC+JFdKf5mB5q4KAo+2YQyQk/5b4eJv0FO766wYDl6AV2juKC3r9/jxR8Y24b0ZPwON+r4KKoPna/XZ5GZ6XiqrRR+thlHXimq2AjU8VHEDOgQbA+PqQZRraJy35mAPGwm7ga5PVTR4fisToq/2k7p97vBLyEolUR1a4U9txTHxbKgPoru2YbSn/ZhSE8id+kPxI3oSv6/NhI7qCOXPvgFZZiO8g2HEDVqRF3tdkNj37Z4qmw48krJ/3ADcTfIY9zQqjHFX20nMjMd65l8FFoNquhwyr7fjXFgx3p9bxzQgdLvd2HPLuTiW9+BIKBrngRA1d7TeKuswbzKftp7jTZMqdOG2SgjDME2jO7ZhrKf9iKoFHirbUT1aiP396CO2HOK8bs81Jy8iM/hIvGOwAKIXV6AixnZHW+1FSSoOZyNqFYR0aMN7vIq/E43NYezZX2iVddbSAWI79uWwrX7Abi4ZjvJAXlw9W9KnCoMfbEDJSIjWiWy9XxgK5tXnjN/PlPE0IH9SIoOQ9GkHeKFw7I8WEvQGcLQxEehRUG8X0t1YHtfbJ+2FAXkN3/NDpJGdiW6czq23FISh2VSvHYfztxiwjrVLp6qk4xED86k9ItNAFgPy22nio/COLIbvkA7FB3JQRNhwBBo0xbDunDiG9kz58D7vwSvFR3LITygq6sPniO6RytKf9pH1aFsEITgmIgb2RWvxU7RV9upPnQ+oG/CUMdHoUkyEjcsk4LP5DklsnMaue/8hM/qIO+dn1DHRqCOj8Tv8GA5eiGo640BnWtokULl/jPEDekse6d5fYga1VV5RXZtSeWh88F5tmLPaWJ7taZw7T6MndOpOVdEbPdWpNzUg9LtWWiu0G1Rw7tj+norAJpmSfgdLlTx0dhPXEBQCKgbxYNCRNSp8ZTKMa7CWjai9Ic9AJR8v5vwjFQAEm7rTcn3u+S2/nwLokpJWODaZf0rqBQow/XYL5TguFjGxffW461xoDaG46myBdsirFVjSgK6oSYrF0QBbeM4Iru2xO9wYT15Ecnjo/rAWfxOD86LZSTfOwTXli1oesi2h1RVBYAyKQmpRrZ/nL/8gqBSIRqNCHo96o4dcaxbJ7d97wyK18h5/lXddnksG/u1x55bQnSfdhR/tR19i2Sq9p1FGWHAkV9ebyz77C6MfdtS/ushBKUCyePD7/Njyy5CFR0Gfj8qY3i9vAwtUhDVSkq+2Ynk82M5egFBo8RxsYzYYV2o2HiYuJHdiO7RGsnjRR0fRXTPNhT88xcAKnedRPL5MLROJSIzHUGtwnYmH/uZAkq/240jr5TYkd1IeXAYBUu/Q3J7MY7oRuln8q6Q8q+2odBpUMVHYT+Tj6jVED28Kz6bE3exPJ9XHj6PMkyLJlDPy4ujV47rqmO5IAjYL5WBz4ffVIGmd996cuk9dRLJakXTpy+On35EjIvDe/oUgsEAKhUKrRpBIaLQqXGVVP7uvBfRqjG23BJ554NaibfGjnGErNsFhQJRq8Z4Q3fcZZW4S81B3RF7ex/Kv9oGQGlWbj29kTa8C6cDeuP0NztRatUIV+zeMrZIQZNspOynvdjPyx8m4m/sTvFX24kb2Y38D375E9k4iKCUP1zE3dANW3YhER3TwOen4rcjVB/KDto36jr2jaBSICgVRHRoTulP+7BlF3Hp/Z9RG8MJa9UIW04R5b8cQnJ5cZy6QMSwHsEy2/efxH2xGMnpRvJ40bRMpfJbWX9ZtxyUx25cND6bE2t2oeytzNV2YsINXWWbtk5etpO5wXYHeW6Kva0PFWt3I6iUVG44iKBSos9owpXUnS8v23twffqmYof8fpi76heMvdrgKqui5tQlTNuzUEXosV0qRxPQ+YowHdG92qBrHEfpT/uQPD4KPt0c1Pu61HisZwtk73C/H8fGzWj69gHAfew46rYZ+KstSDVWPCdPgyiiSKjdri3GxRI7rDPKCAOussqr6lXXTrzSDvg/jd/3P//Pn/DWW2/xwgsvUFRUxBNPPMHmzZv59ddf+fXXXwHo3Lkz8fHxTJw4kZUrVzJunPzRSaFQ8PDDDzN37lwmT55Mr169aNy48R9l9ZcILUqGCPFfSEJCApIkUV1dzYYNGwBYtGgRkyZNYvny5b+7gHjbbbexdu1a/P76kZ6WLVvGvffeyxtvvEFqaipff/01PXv2JC0tjYkTJ7Jw4ULU6qvj5HzyySdMmzaNadOmsWRJrcddaWkpzz33HNOmTWPp0qW0bduWRYsWoVarOXxYfiEbOXIk8+bNY9GiRbjdbg4dOvSf1Ty/i6BQgF9eFDUkReO22DEEtrPYSswYkuq7iYsKEXtJraeo02QhfmRXqg+fD072AK4iE5rEaDRJ0SjDtLjLqgB526w6NiJ4X3TnNAbvfANVhJ7j0z+Qt78Wm4hq14ScFevQNYpFUAjkfiwbwJ7KGjSJMeiaJOAxWWj99gTib+tDzMiuuAJ5uIpN+F1uNIm1HjOaRnGo4iKx7KldoHYXmdC1bIS7yIQkSbT54iXi7xtG5ICOtemaJaNplkzCxNGkr5mLvkM6npIKNI0SsB07T1iPDBRR4XjKzEQO7II2pTbPJuNGogzX0W7RoygjDTiLzKgi9TgLa13xncVmmjw4lPLNR4O/qYzheGtk7yBNohHHpbKgUeQskrcx10WdFIPt1EUK3v2R7ofeRZsaD14/VduOgSjS6t1JRPbKoHL7cWqOZOMpNqEw6Il98CZa/LyERq9PRBEhxwJSGPT4LLULkO4SE6rE+p5HKmM4Hos9uKB8uV6OOvXy1jhQRdQuSjpLKsn510ZEtZJOcx7AU2OncP0BkCR0SdGEpyWiijQw4JtZ9No0H8kv1T6/xIw2MZo2Cx7Ba7Fj3nUSZ7EZbZIx+DdA6wWPyHLmrS3X5WvRfdsS1aM1kZlp5Ly+BmexCU+VFV1SNIgCgza+xg0nVlCx/ywucw2Sz48uKRr7pTJEjbxN0mWyoG8cx6BN82j7+Sz0rRqhTorBVWRCnRSDu7QSyetDkxSDu9iMJjmWzhsX0vPEB1RuP47jYglei53YoZ1xlZip3H1KHn+AJik6KBeaRCNeiz1YdndJJcmP/41uWf+ketsxrEeyUScacRXJWz1EtRKvqTroISb5fLT6YBr9Nswl9T75C7vaGI7HYgu2qaPYFHy+NsmIPjWOQTveIPPTGdScuoQ2yYirpJK8d9eSdGc/Ws97BL/bg2nLMZzFZiSJegvpKmM4fpcH/PLCldKglbeDB57vLK0M3n+5z1TGcASFyKUV68Av4Xe6IfBcTVI0xsGd6Hd4OUmj++N3e9AGjG9nSSXRvdow4OQqvBY7ktcbbDtnsQnJ60XXJB5XUa08eqrt+L0+JJ8f65kCDC1TUEXqCUtLRhGmw1loCpbLU2VFadDWjkWLncRbe1Hy3a56MhXetglpM+4mbeY9uCuqcQba1FVkQpNkpNum1+l78n3M27JQ6NTYsguC5ZF8fnTNrohVpxDl+gT6SFGnDTVJ0bjqtaEp2IZei50ev85jwMlVmHZkBcuuSTHiLKzdDuSqqK715BZFOm9cSMLogVQfOEvNkWxZ1orNaFPj8bu8IAp03rgQbZMEak7kYj5Su8UsbdwIlGFaMhc+Io/9YjO6wLzhiFQQHx3LgG9mMWTDHJLS21B22QtRENDcPoXC+PZUF+fz8NLVHKn0sjPrXG3b2KrQJUVjFlwUKeykeg2/I7/RaJOicVfWkHRjN3I/3ojf7kIZXXvCZbNXH8Z1qTTo/Qry/KBOikGdaETy+sj48h88tHY2kiQRniDXITwxGksd+akpMROZEkO7UX25sPV4PdmQfH5SxgzCvCOr3phS6NR15NKMp8qGNslIm9kPcvbVz+QFdJUCye/HkS/3U+LtfVBo1STe2ovs19fUioZeE8zLeiafsFaN0abEIurU6JsloDRor8rLW2Ulpmdr1NFhKHRqEkdkInn9SD4/2qRobJfKCGueiKuiGlteKYbGcQzeNI8Wn7yItmVjVIlG3EUVIElEjeiBIlxP3EM34ikx47pUSsbPb9Dx8If4auxYth+t1x4AMf3bB/+tig7Dll0bI9BndxJ+eZFBFOi9aT6DT74nL6CfkT9sOIvMiDo1okZVb5ioInTBurpKKnFeKqPbb/Pp+NlzeGscmLfJ/SN5ffgDH3z1aUkI4eHo77yT6LfeQtmqlZy10YgYGYlx1SqMK1fit1oR4+JQJCfjr6oi4rnn6LVlAaJaGSzHX9Vtl9si8fbelP64Nzj3K8N0GPu1Q5MUTZs3HsVdXhVMr4qNQBmmY8DxFZi2ZSF5ffXy8ru8wW3+l/NyFZsRFKK8vVunxpCRKm8ZR9Yb9twSIjql4S6vxh74AFp3vtE2jkNQKORyJBrlD1+iSNef55A0uj/KSD2axGj0aUlE9GxDh/XziLmllxwuIzimzGiSYoi5uSeS10veK/9CaQyXdXoAZ7GZNs+NZvihpTS+ow+nX//qqnEtiAKCWBsvTYyLQ3fXaCLnvY6iSdN6ciDGxqJMT8e9X1708peU4Ny8kaGHljHs+Lt4LHaqs/L+YN6LRlCIDNrxBt0/nU7JxxtQJ8bgLjFTtOJHuhxcQfzogXjMFqq3HQvU04S2cYI890oSoz59DkNCFB0fHAZAWGI0NcW1esNaYpbDEtWhKrcEJHkOiOichjouClWELBuX++WyfnfWKe9l2eh/fCWmbccxbT0evKZJigZRxFVeFWhr2b7RJsmhDHpums/Ak+9Rue8snoB9A/IYE9RK1LGROOvoO3+N7Sq7ry6KMD2e4tq5xVMs24m6xnFEtGtK1eHz17QTNUlG2aatk5fXYkddNy9RRNssmfh7BgftHZ/diT4j0P+SRMaX/6DnpgXBD7iXnx9sqz/RN303zWPYyZX4rE6qDmYH0ptQReplOyaAs9hM0weHUBGwz/VN4vFUWRHVKnpsmEvG4sfwVFprZSrRWL8dy8tRxNUeXiLGGOGKnXmek6eD/46Y+BS5b30n7/YIfAOsW6+641Yun6meHRbify7PPPMM7733Hl988QUrVqxg8ODBDB8+nOHDhwNynMhx48axdOlSFi1aVC9EW2ZmJm+//TZLly5l1KhR/ynlCS1KhgjxX8xlz8IzZ87Qv39/AFJSUoiLi6O4uPiaaeLj40lPT2fnzp3B3+x2OzabjYyMDAAGDBjA6dOnr5n+Supu3544cWLw986dO6NUKklNTcXv99OpUycAUlNTKS+Xt3ecOHGC559/nilTpnDixAkKCgqulcV/MsLV/67rEfMn8Z0jmydy6YNf/uLzr35k5ZEcdt76Co4iMy0m3oqoURHeshGCSknxzwdJvqUHPkftYoecXkJQioS3b0bhxxuo3ncGye0lrM6XVClwH4Co19Li/ek4zhXgd1z7IISTtz5P1oipFL37A/rWTQjvIfe9oJS90/JnvkPR3I9o+s70YLU8hWWUvvst6Z+9gi6jGc7cIqTAgtjFj39j98jncRSacJVW0eaV+66ZryrSQMKIrpyb/fm1m+zyv+t5KdXvFEEARZiWmJHdONB9ApZ9pxG0KuLu6Ad+P3mzP6X8+52Ed05H31r+wuY8m8eZ/o+RfeMkPGWVJL3wyNV5B7O7Qgj+YozluslUkXoSB3XE53Sze+ybKPQaUgJffyVJkr0oOzRj531vcOyxt1FFGdAHPMnwg8/h4tjYxSgjDeiaxAXTXf47dlgmHlMNfrf3ijLI99hziqk5notp63EaPzyyfhn9EluGPs+Gzk8R1b4polpZ27AQbG57fgWXVm9ny5CZFH2wnowPZwRvqRd3+nLF/X6ODJ3Gvs6Py23fQo7j1uyZ28lZsIb61HlA4GHBANeSRMX3OzmY+RhhnVugb9W4fqBrof64tR27QPaEt9l37wKajh2OsWfrP+5XQcC89wxb+k3l6ENvoG8if+BRRhqIH9mFyl0nOfH0chAEku7oG0xbLwD3lc8XhKt0R937JUkiZmAHkOS+ufo+gaJPNrEjcwJla/chKMTa9H4Je24JOzo9iTLSgKi7xgEbV+otofbHE8+sIHn0ABQ6jewR6a9frrpNgyD/iRvehdKAR4YkSRR8/BvmXSc5OeldvNU2IgNbm+vK5IEh09nd6QkiMtMQlNc44OjPDhWq14ZXyMTlfwfafe+QGezo9CQR7ZoiXJbfa3X6FbJZtTMLfYtGQb1QD7/EkaHTqN5/BkPLRkS0kr2rcz7eyKaRL+IoNOMsq6LDS/cGnh1IJ4pojOHsvO8Ndvx9PmKTdgiXD5KRJFzfLcJ1eg+n8ktZ9sjNtE+K5seTBVw0W4NZuyUfnxgucIujMVoUvyu/giAQ3aUFp2Z/UduPgb+ih3bBU1GNL/CB51ppL8x4j+PDp7HmwYWEJ0WT0DY10HRXZ9jziZvJ33eGggNn6zVvdJ8MUsYMIvft768ISn/lMyQiu7fCXVGN5XjuNe/JW/4TPoebik1HafLwiGtUGmzZReR//Bu6xnF0+WImXqvjGqIkYb9UzrllP9F39Uz6fD4Dy5mCYPku6w9VhJ7873Zjz6/g4urtbB4yk7IP15P+wcxgG5y5/TmsB07jyi0m+ubeRAzORGmM4PxDr3G8y8OIOi3GUQPqVaXZM7cHQhpc/sB1DTugznjePeQ5dg2eIXt4RRrq3nQNG6T2WcpIA6qYCI7f/zpnpq1CUCpIvKPvlQnkeVynw7V1KzUrVhD18svyBY+Hqn/8g5rly0EUEfV6BI0GFAqULVti/+EHDt45B8kvBcPO/BXddrmIgkpB3HDZW/EyzkITxx97i+rDObhNFnTNkurpemeRie2dxhOZmSYv/F2jb+vmZc8txlNlI3PNC2R+8bzsnXiF3tA3T6Tku911yir/rtBraP/Bs9gvFMsLIYKAIIKoUXLwhhco/X4XYW1Sg22ojAzj+I0zcWQX0nj63fVKpU6No9ncR6jadhzb8QvXHEO5H/3Gr12eJv+bXTR/ePi1540A3uxzWJcvx7V5M47vviHy1bn1bhUjIlH37I111Ur5B4UCdYeObOo+kd86jkep15B0Sw+uos68Z88vZ0u/qRwYu4iYm3qCJKGINGAc0Y1DPcZTvSMLUaMm9o7+Vz0m62+z+PymFyg/eZGWN3UnpXsrrinnV/z/yIcbEESRnpsW0PiRkVjP5NdtgDrFlOr9fVk2dnR6ksjMdPRpdeTmd4wySZLk7ftDnmN7p/FEdGgqLzr/Ba51wEZtMa/OT9Co6fTBZM68+DE+q+P3bY4/szH9fnzVVi7N/zxo71z+HeR2Pz58GsefeBtluJ6onm2uUeY/1jc7h8xk++AZiBolYa1rdw1dWePL9nl2wD4XlArCMprgrbGzd+hMfHYXjR4aXvvsv2I/B1B37oQYE4P1628B0PTuib+qCuvpS79f9j+qV4gQ10HooJsQIf4LKS0tRRRFIiMjr1tJ33777SxevJg2bdr8+c0NRKmUVYAoiigUiuBLgSAI+Hw+3G43H3zwAfPmzSM2NpY1a9b85e3hl9m4cWPw9K/ZUx/73ftEbQSiVt7KLXldICoBF7ZiM+oIPbbSKgAMiUZsdbwiQd7erU+s9Z7URBpImz4aUSmiio2kzYJHiBnYgbjAtu/y3w7jtTpRx0fhLqtC1ygOT4Wl3jPdphoUOg1eu5OI1o2I69cWUa1k2IG30SYZERQiN+d9FPwiWrF+H64is3ygy+HzuIpNuMsqiQlsAdEkxaDQqHGXmBGUClq+P42Kb7ejS0tBnVz71VKdHIPjXAGRfdvjKZXrqQzXYz+VR1jnFpgPZeEpNslbnpJiUUSFo0o0oko0UrVuN+qkWMyrN2JevZE2W97BU2LCdqFMrlPAM0cVocfv8ZJ8ex+MPVrjsdiD3pThGamEt2nMvttn46msfSH3mGpQhuvw2py4is3oUuNxBfpBmyx7sInqWu8RV5GJ6EGdcV4qw2OyoE40UvThL0R0a0X5NztkT77YKKp3nyR6UGdUOgnXxeKgkSe53UT9bQC6dmn4rI6g1ySAOjEmsDUvsl75VBF6Uh8ZQaMxg4JePLqUGKoC9yjDdUFvz7SHhtFy/E0ow3QIgoAuKZrC9QdIHtEFBAFnSRWOYjNucw0+hwt7TjGSz0/Tp28hokPz4PNVUQYcl8qIGdgp6Ml3+e+EW3oQM7ADmoRo2q+chDJMR8aixxAUsvGvSY7BeuoitrP5NHpgmPySqhBx1pFvj8VO+fYTtJhwM4JCxFFkRp8aH1zoVEeHYS+QvQMqNx1BuSyM8C6taLV8IpXbjqNOiEZQKnCVmFEnGXGVyFsafRY71btPEp7ZUj64J0xLz82vBw/X6fHbfCp3nwrKhavYhDJCH+xzdZIRd6k58JwTRA3qjCJcT4tlk/BV25DcHpQxkbgD+aliInCXmHFX2Cn5+QBRndMw7z2DKsIgL+75/DQfdwO6RnH03ziPqqMX0CbLeVfuPYMiTEv8jd1IvqMvinAdZev2y9vtJImo7q3kMSkKwfJdlgmFQUOTJ24k6c6+OAsq8Npk7zhnsVk+BCdwf1jrRrRfOh5VTASCQqTjh1PkQ6oi9IH2q8RVbA62R+Gnm2j2zO24AmNKmyzrhK7fvYRCp0ap1wTv1SbFICiVspwM7hQsnypCj6hU0viREaQEZNZVWilvtbLY0KbEBGVJPoTIGayXOiaC6sPZuMuriezaAldJJe7yalxFZrTJRoq/3km7peNBkj23NAM74C6pJGXsCJLvGxI4xMePoUXty4+gEHHkXXE6p8+POslIz80LQAJHnTZ0XdGG2qQYXCWVsq6I0CMEvCytZwvkAxQAV6EJXcCzA0ATG0l53sF6WTovlaGscdBk+j1oU+PRt0ihfO1ewto3q9UBcVGYfz1I4qAOWM4W4Arob1WknrwvttH7o2fRJRlxBHRouFskPzsXnyMSn8NFec5Z4hPqe4UOuelWnh50M9GR4fjyT9O9TRpni07SxBgGhig+qT5KZ7eR9l55rnGbaurJry4pRtYbRWY08ZF0XSnHLtQmRCF5fBhHdicsswXRw7uhiNAT3q0VglpF+/XzMWQ0ocXbT1Nz6CyKwIK23WRBQKD/1Lvo8sBwio9fICK51nsnvk0qxccusHH2Z/VkXmUMp+3ixzn89/mojGEBfTMfbXIMNacu1pFLWWb1TeOJH9GFxFt7yYeEKAQkCXSNY6nafxZtshEEKFyznfZvP8n5hXKcbJ/dFexnKXD4iCO/DEW4DnVMBM5C01V5uUoqKc66yMXAoVVtZ94tH2wT0G2GJvEoDBoKf9hL4zv7BnVb9eZDpM59HGV0OM2WTsZXbcN2LBt9u+aYv98ux48URZzZcgzdqp/3ENalNZ7VcliNpHsGEDssk+rD54nq1oqemxbgqbJiaJESbDuFXnvVy7cjrxQkibA28iKENtmI3+kJev0F2z0wh1YDxv7tEUQB29kCtKlx+KwOIru1ouSbnQhKBWLA7nIVmRDtpfgqKlC1bo0YE4Pxn//Ec+oUyubN0d18M1XTphHz/vug0eAvKMBfXo739Gk8pkREtYomj44kbnjmH+q2yzrk8rhsPe9hRI2K9u89I3u/p8TgyCtFm2REm2Qke87nJN/RL5jeY6pBHRdJt+//gTo2CndlTb28RI0Sd+DgoLp5CaLA/pHPI/n8dPrsuaCt5Co2o09LQtc4jpIfdpNy/5CgftU1jqPZs3dQ8s1OUh4YiqukEkGtRPL6g7te/G4fEnKsPFeRCdN62SvRfuYS2maJKGMi8JosaBrH0XTWfbgLK4i9tTexf+uF5PMjiCItlk2k/KkVsudfoJ4F3+2m16fTOLPwm3rjWvL5kQIfFyS7HTEqEr+pAvf+fQiTFOju/jvawUMQNBpEYwy2f32IZJH1kSKlEe7jR4PtU7z+ANFdWlxDb8hlcBaZ0QXGuHnvGdSJ0XgtNqL6dcB5qQyvyYKrqEL2dr1vGClP/A1dixRMa/eiSY6lZv8ZUOmIbp6EIAjcuOwpcrccJbxOTNuwRGOwLy5jyS/H7/ZQ+PlmOc5vq0a4KyxoU2KC895l/X7578uyoYzQ47M5qdx1iviRXevZN/j9aOKiArIRE9QBl/Fa7Ji2ZdH0qVuC7aFNNiK5vbgrqjH2rY2nKoYb8J7Jq1fuqFGDUDdJwnjvDXgKylAl1drSqqRYEqbcS8E3OyldfyBYXlUdnXXZdnUV17Y7yAfH2E9fJPGhkSTcKx8U4qmsQdsovtbe0WuxBzyoL9vq9uwiJJ+fyC7pVO09Teqjsk3z1/VNGUjQasZodKlxQTvzskf0Zft8bx373FlkwlVkRmHQyAcH/bSPFi/8PdjOzmIz2uQYXEWyLSbGxSEmJBD74Sq5Dy5eRNGoEcq05kQ+NxV/ZRW+ixcBULdvh7ZPb3r80gtNQhSqyHa0W/4U+R9uCD6/rl10uZ9dV7yj/Z9E8v/5PSGui5CnZIgQ/0VYLBZWrVrFyJEjEQSBjIwMduyQY6QVFRVRUVFBcnLy76ZPSUkhJSUluF1ar9cTFhYW9I7cvn17cMFSq9XicFzD8+I/iMcjbxmIiIjA6XSyb9++637G0KFDmT9/PvPnz//D+/xOC96qQrxVhfhdtuACpSAKiAoRpUaFqFKQdmtPLv12uF5ar8NN2t96AhCfmUbFyYvs7DKBHZkT8Dvd5Cz8ijMz/4m7wsKhu+ZQ/vMB/C43yXcPILJLC0S1irJ1chwyfWpc8IWj8sh5Its2wZ5fgTJMx4mXPuG3bpPY1HcKksfH5v7TKFq/H6/ZwqWl3+Mur8JZZEKXlkzFhoNE9spAVCmIvbE7XqudmGGZVGw4SKs3n8SRXUjJez9R+esB4u4cCEBYZkt8FjtVWw6jbZ6MtlVjBJWS2Nv7oYwOCxpAVb/uw2dzYrxjEDU7juKrtuE4lUvlD9sw3jEIZUwk+s4t8TtdRPTvTFHAG+Fy7CTTrlPomyRQ+stBTDtOULrhECl39UebEkPXz2Zgu1BC5WXPmzpUHcxGGa6j+kgOYS1TMO87g6BSkHhb7+ABAJcx/XqQ8E7phHdpSUSvDHw1dsI7puEqNKGI0FNz9Dy6tGSih3bBmVtM1C39sR86UysPNieW3/aSfeMkXDkF6DrIXl/6zq3w1djxll9t9Jh3ncJtsrB7yHPBeiXfJXsTRHZJx+/yyF/LgZyPfmPf40txllVRmZVHqydvJr5vW8KaJuAyWXCWVVG04RCxPVrJp6Tq1EhuL7bsIg6NnkvVvjOUbzhE8j0DELVqIjo2w1tjR9c4Fm+NHXdZFefnfsmOzuMpW7efgk82Yt51Amd+OfkfbOD4uDc5+fRyFGE6Gj04HHd5NZLPh6fKiuTzyScuA6JWRVy/dlSfuEjyzT2oOppDeMtkPDV2BKWCxnf2peRXue3DOqfjszk5+/QS7NmFmH7ZT8Ldg5D8frSN4vA7XMGta6JWTVS/DjjOF2LelsWZWR+xs9vTlG84hKfKyr5hz1H6w26SAu2HICIqFIhaFerEKGJH9ce84aD8nP7ycwqXfosju4Bjw6bis7tQaFR4yqqI6NUWn82Jp6wKhV5D3IAO1JyRPa4rdp8kKRDPVWHQcnruF2wfOpPKw+dpPFqONZg0uh9IkDN/DccfX4K7tIryTUdJvqs/nkormpQYvDV24oZlUv5L/QUue24p5p0n2TvkucCCgDy2bTnFiDo17rIqIruk4yyoYPeAaWxv9xhV+8/iLKkk6/G38VhsuIrNuMuqsBzNCbZH43E3IHl8RPdojSomnJT7hpD/wQb23/QC9ovyR4Cku/oT2aUFks+H5PVSdeAc+uaJaFPjguOmct8ZPCYLh+9+DfOOE5RvOETTJ2+m+NtdpD4yMihTPqcLv6P2g5DXYseeK+eTPHoA5b8cRB0fRfmGgyTd1R9dE1mP+VxuPJU1JNzRj8qdJyj8cAOHbpqFI7cE047jJNwmx5ZKGjMYJAnHhau9902bj5G75Af2DpmBWK8Ni+q0YYug3Ktiwqnaf5b4W3rK8jssE/NOOURF4Reb0TdPlL3P2zZBoddQ8u1OVDHhKAIyX7nlKFH92lP6xWbOT38P26mLlH+3E3V8NAqDlvDMFvisTsIzW1JzXi7v5W305btOkTFlFJYzBTQZ3Z+iXwLz56ESSl3VVCo9SDolP+85zIBmRtAaQC1v+YwtOs6UKc9i37YaR84xWvYcRHNjGEJcKoXlZlSlNvoHTt2+TMXuUyQH5Lfx6H4UbzhI1dEcXGXV7LpjDht7P4vP7uLSgs8x/7KfS699xqEuj5H9xGIcOcVU78wi94UPsJ26yNFBk6ncfIT4e+TwBqmBhdx1U97jnzfO4tyvh2gX8LgbMP0ulBoV3z7+Vj2vF21KDIJSQeHqbdgvFJM8uj/5H2xg75DnOPH0OyjD9CTf1Z/ILulBfXN21sds7TyBzW0e5eDouZRvOkr1gXM0G38L+maJNB1/C25TDVFdWmALHIRzGfOuUyQEPL8aPzCU/A82cPSBhXjMNfic7qvycpdVoQmEStGlxJB8YzfKdpwg5eYeVB7NIaJ1YxwlVTgrqkm9sy/FAd1m6NQCRIHit9bgzCnkzKiZOM8XIOo0hHVpjbfSgqhSBsN8hPftgPO8rGNs2YWkz7ibow+8jkKjInvO5+wdMoPS73eTGJD/5DGD8Hu8WE9dQhUTjrKO/vXZnGhiI9GlxpF8zwAUOjWeOh60ANazBSQGdIMiXIegkuMB1hzJQds4DndFNYJKQWS3Vog6NdrUOMp/PYSmd29cu3fjPngQf1UV5ocfxpOTg+HBB7G89hrKZs1AocB75gx+sxlfWRmKQOwux6UyKnef/lPddnlcAlTuOkVY68acnfURlQF9k3RXfyr3nqZxQN8k3dEHr90ZHMvKCD0Vm4+R9+467Lkl+J2eenkhinjMNVflVXXwHPG39ESbEkNUt5ZyuIvUODme5PAu2LKL0CbHBNOUbzhI2ov3YssupPrgueDvNUdykLw+DGnJ6JonkjS6P6JSQel3uyn/+QBRfdsBUHP8AspwPV6Thch+7VHHR3Nx9iccv3Emexrfw57Uv5O/+Cu8NXayn1pCdGY6frc3GGInaUQmNYF4inXHdVTH5iDJtqEYF49m0GBcu3ehbNUaBBHH6i+ofvF5EEVsn3yMuov8IVrZJgPJakXVPC0Ypzm2XztqsgvrzXuNRvenJGA/uausGJonokuNI6pzGgqDjorvd+EqrCC8S0tEnZrKDQcwjuhGxU+7yZmxEtupi1R8t4P4uwchGrQkdk7DWmyiKq+EX6etImfDIdoE9EZi5zTcNXakK0JDaSL0VO45jdtUQ/6HG3BcKqP8F3kuKd9wMCgbusZx9fS8MkJP5a5TJI7qg7F/O/TNEgP6ZgYnn14OCpHYYZ2D8+Bl+6bu+Irp356arLygHkke3R+3uQbr2UL0gbZAFNBlNMeycX+9cld9uwX3xWLMn/2M89xFokfJulPXqRWKqHCcp3LJW7n+d3VW8uj+lP5ykOojOfXyMrRthnnDQUo++oWT97zKiTv+gemHXcTe1peo/h1Qp8QieXzYT11E1GkQA2EDRL0Gn9ONKlIO16E0aP9U36iv1DcOF7YLxewcMhPTjpOUbjiEJj4KTVwk3T6bHrDPa0OLuMurcRaZsBy7IH8I79cOpV4TtIUsgbopI/UgiuiGDsb63vtUjH2UirGP4tp/EDEinOi5r2L99Av8VVX4TfICZs3K9ykbNZqd3Z6mcu9pbOcLOTFhWdDmAII2B1DPDggR4noRpJCPbYgQ/2ncfffdpKam4vP5UCgU9OvXj5tvvhlRFHG73axatYoLFy6gUCh44IEHaNeuXb30ZWVlLFiwgEWLFgHywTYzZszgySefZODAgeTl5bFq1SpcLhfx8fGMHz+esLAw9u7dyxdffIFarWbu3Ln14kouX76cU6dOodfrg7/NmzePb7/9Fq1Wy9/+9jdA3uL9ySefAPIhOJevffnll+zatYv4+HhiYmKIjY1l9OjRLF++nC5dutCzZ09efvll7r///nrxJq6Fp+JCvf9Pe2k+B44cp6rKQowxivGP3M8dt8jbw0RDDKJaT2V2CWc+30Lbh4YhiCJ+n591o+fSZFgmSb0zSOjWEn1cJD6XB8kvYS2sYNuz7xF2SJ60M9fMIqxVY3xOF0VfbCX3re8AyFj8OImj+iAoRCwnL3LkntewVDsZuGkeokaF3+mWDX21CgSoPnGRwxOW43d70TWOpe+3L+J3e9EkRGH+9RCnn3yb5AeGoUmOwTioE4JaicKgRdRpUEUa8JgsFH78K9W7T9H5p9m4ik14zfLXdHeRCV2LRvgdLnImL8N2PIe4uwfTbP7jIIC32kbJB+vwVtagVEiYV28kdeHTRAzqgqjX4ik1kTt+IY7j52k0+3Fi7h4KArgLy8mftYLszdl0/WwGPoebsPQkUCrQxkfhqbZRffQCxyYso80r95NyV38UejW23FL8TjeS14e7wsKJZ9+j9Sv3YezXDrUxQo43drEMBBBEkeIf95ByZz9UxnCQJLyVVg71f4ams+4l7va+KHQaXMUmLAfOUrhqHS0XPSkHfQ/XoTBo8VrsVH/1G5q0Rhh6d5C3BJ3IoXjRpzT78CUUYXoEjRJBVOC6UEj+lDeJe/Q2tD06oImLxFVWRfaCrzDvOknHlRNRRYVRk5XHsQnLaP3K/cQPy0STGI3f7UXy+vDYXFjOFXLwmRU0v38Ije/og6FRLIIo4LU62TFmAeZD8sE6w7cvlGNKebyUrt9P7KCOqOOjUIbpcBZVoEk0IiAgSXL8QU+1jZOTVpA2/S5OPfse7lIzuibxdP7sObQpMVRsPErWhKW0f3cihvRk+VnhernOhRVkPf42No+fzCVPYmiagLPUTMG3u8n/ehfdVj6NLjkGVZQBUaVEkvy4K62yx1a4Djxezk5YQs3Bs6TNG0fCXQPkbcSigOT1UfLFZiI6t0BQiGhS4yn51wZyX/0UITWJ9isnBdstolNz9o14Ho+5htbzHiZmcEd8DjeFn26m8cPDUWg1CAoBr1n2yrIez+HMg/JHhzafzSKqf0cQRfxuD0gS7sIKEAT8Tjd+pRJBKbJ71BxcpZXoU+PJXPk06qgwqk/kcSQwxtKeuoX0CX9DYdCA18+ZWR9R+PkWAPrseRMBUEaHIapVCKKAx1xD1aHzZE1YRqcPp5A99wsyP5shxzTTyvqw/NfDuMuriBnQQTb8zxUS0bE5PocLb42D4+PeCvZXt3WzUUWHgwQHbnsJy8FsOnzwLHEjuoAk4Xd5OfPChzR+aDia+Cg5BmRRBYIgUvrDHtRxkSTe2ReFPhDjzC/hqbbiLDJjSE/GY7ZQ8OlmSr7bTYeVE9GlxiNqVLhKq/DZnCgj9Cgj9PidbtSxkfidbkS9BndFNUfvW0Dm1y/ivFiGMkJPTVYeWROWkrH4ccLbNUWTEI1Cq8JdKR8WI3m9mDYeIapHa1SxESAIFH38G3mLv6H71jcCJ9yKSF4f3iorNSfy5O2RChFVVFhggckDfj81WXm4K2uIGdAen8MdaMNm+BxufDUOjo97E1VMOO3enYi+STyCQsR+oYS9w55DcnuJu6Eb7VdMDHp+OItM7MycQNqM0STfPQBftQ1EQY7DaAzH73BRumYbKY/ehDohCkQR/BLO/DLK1mzlwJs/0efTafgcbsLTkhCUYkC32ak8doH9T70T9Cq2/q0ln53bjs/vY1TvDjySpuSr7CqU6d24545bAYFVSxbz/a+bEQRYOHcObTK74XA4eGD8M1Qcy0EA5r+/jINTVtK40Ic+NZ6uK59GFWWoN0fED+lE+1fvlz1yLDYKl3yDMhB3r/RfchD5Vv+cTtSAjjgvlnJ+8nJsx3LQpCbQ4ef5KMJ0+CU4tnorv74on/A7+qOp2CosNO7eiqjUeGpKzDgCi2MqnZrP7p7L7c+MIuGWHohKpbwo7XCxtf0TSIE2aD1vLEl39kOhVclbdh9fguXYBfxAl89mUPD5FlL+PpDTsz6i57pX5ViBEtgvlWLLLiJ7/hp6rp+NFIiF6ne6cZZUogrIq9tkQfL4OPvSJ8Tf2O2aeWX+8DKR7ZtgLzBxfNbH2C6V033l06ijDCjDdPKcZ3VSc64QQ5N4lOE6RK+H3KffxHboLE3ffgbjLX3kmK9uD/j8uEvN2A6fIax7W/D6UESFcea25yjNtdD34DI0CVEggc/ppvTHPZyeKnsJ9dy6EEN6MpLPz+kp71H89Q50GU3o8ePLuIrNSH6Jiq3HiRvWGX1qvFxntxeFRoXPI//td7qR/BKCUoGnwoLPLseEi+7ZGsnnl+MipsTKi6pfbKUmK5eWsx9EUChQemsQFAoEvR7n9u1Yly8natEi1J07B7ZkS/jKyzHdLW9Ljl66FEGnw+lW4SqrRm0MQxmux5KVh6ey5k91m75lCr22LJRP2j6WS9aEpbR65QF5oS9wcJTf6ebYuLdo8ugN5K1YS8uX7kPUqtE1isXndGPecRJPZQ3xN3RDFR0WjLfoc7ipOXUpmFf3X+YS1joVQRSoPpxN3rvyswSFGOhnAb/bS/GabZx/7Uuiurei20+v4nfLtpyzoILsf3yMadNRYkd0od2KiYg6DZLPT8mabZyevJKUscNJHt0fhV6D5PbiKqxA3yYVhV6LIkKH43ztIvqpe2aja9mYFm9PkPvF4cZdUYMmLgLJL6GNi2T3mAVUZ+WhT42nW51xnf/1Dtr94170sTokvx+/2Yyo1+Pctg3bqhWET5mGpt8AfKUliLFxiHo9voICLAvno+nVG6nXMDRJRsq3HOfIhGVoE42/O+81fWi4fMCTJFH+9TYuTFtBwgPDiR7aFW2zRPD6QKlAVCnw2V1B3ZG+dCKxf+uN3y9hLa3k5Opt7F/2I7d9NBW7yUJK91byITcKEV1UGHaTBcnn54tbXyIiJZZbl4xHHR+F5PNj3p7F8cfeotUrDxAzuCPKCAN+pwtPtZ1Tk94lbfroq2TDH5CNrAlLiR3SmdavjZXHXWAHluNiGVmPv43f46XtkvHomybiKjVT/M0uir/ZSYeVE9Emx8je16IofxAsryasZSMEUUBye/BV1lC+6jsklxtDj3YYendAGRMlh25xeZD8fnzmaiRJQpOahONMLh6vgK5JPKdm/JPib3aiaxJ/lZ0oub0kjepD+6XjEURZLr3mGopW/IAyOpzooV0QFAq0zZNk28vj5fy0FVR8vQ1NagIdN76Bu8iEX4KKLUeJ7tkm+PysCUuD+vda+kaT0ZReP76Es7gS/H7Kt2Zh7NESVVQYropqdCmxaBKiEAQRBPlDgM/phoB9furZ91DHRtB22XgMzRKR/BLm7Sc49thbSG4v6rhIem9bKB9KBUh2B2WjRqMbNgTdzTeiiIuT40oCeH34iovx2+2Yxj1B9MJ5VM9/g+N7FSTc3ps2C8bhMddcVa+6duKpSe9iOXaBYaWr//B98H87ntKrHTf+p6FKaPXfXYTrIrQoGSJEiH8bVy5K/hU+6vSPBuXV1OP585uuwC5cI8baXyBSuv68tIo/PxntWmiU15+u2KX785uuQUNc6Q2C989vugaR2mvH1fwjihyGP7/pGljF6+/niL9wkt21EP4sAOo1sDVQDmO4vtAKl3FK15+fQWxYP5ukqw/i+jM0/0YzpSH91VCkvxoI9QoaUkZFA+vla2AZG4JWuP4xVipcI3bnX+Cm2Ql/ftMV/PpCSYPyihOuX7cBbFNfv97u4mzYuGzIRrSGbrWyCtefMlVpb1BelZ7rl4+GyryqAWOsXZvSP7/pGhw7nfjnN11BQ3VbQ/RUQ/NqiEw1RG8AlHP9c1HvtoV/ftM12Hfy93dF/RExwvXP6ftUDbP32rmu345tKA2RqSS97c9vugaF9uu3EyPEhrWFzX/9UfHcDdSkDdE37Vs0TN+cyI7/85uuILQo+d/P/7ZFyVBMyRAhQoQIESJEiBAhQoQIESJEiBAh/gh/KKbkfzahmJIhQoQIESJEiBAhQoQIESJEiBAhQoT4txLavh0iRIh/G6sa3XfdaR46+mqD8trfbvp1p2k7xNywvDZe/9YGl9CwLWIN2VrWv1fDthzt3Z103Wm0DdoICOWi6s9vuoLwBm6pDmvAdi9/A2dKfwP6K1d1/dvKABp7GrZ1syE09BtxZrurD1L5Mw6caNjWt4bIYkO3HaZE11x3mouVkX9+038SDe2v/+lfrouUDdvw05BejvU1TN+ESw0bl06uP6yCloaVsUa4/nY00rAtjrs02utO08TdsHEZ57/+Mnbq3bAtjgcbMF82VGP/O7e5NSQki0dqmH3jboDMb9E1TEtN63j9dtGufQ2bixpKQ3SHvQFtCA2bL70NnCEaIlObNA0L1dGmAVFttA08WdkgXb/+zRxc3qC8srbE/PlNV2CTGqY5GtLLw0u/bFBe/1vwFJ/+7y7Cn6JKavPfXYTrIrR9O0SIECFChAgRIkSIECFChAgRIkSIP0Bq4MJ1iN8ntCgZIsT/AKqqqvjoo4/IyclBqVQSHx/Pgw8+SHLyv/er7NatW+nQoQNGo/Evp7nyxPA/YtRvr7Ft8nuYTuRddS3joWG0GzeSyKYJ/Kv9E7gqrfWuC0oNishkfDVlzHp5Ntt37ccYHcUPqz9GYYgJnO5rwe+ovurZzeY8TPSQzvgdbrInLcOWlRu8FjW4M20+nCafxvjjJ7h++gIA9fDb0Qy7DdRqxPAoEAXwS9g/ehvP9l/kMukN6B6dSp+X00GhQPJ4EFTKwMl0y5A88lfTVnMfJG5IZ3wOF9azBUR2SsPrcKMyhuOprEHy+ZF8fnaMmAVA2zkP0uTeQQgqWUXbcks4Mn4Z1Vlyu0V1as6Ada9y4PElVB3PpesK+RTHqqxcDj31DpLHR/qEm2n7/D34vT6wVePa8CPONfIproanZqDq2R9BpcJXeAl8PnxlJSibpYPPh9/hQNTp6GcVyf90M3mrfgZAlxpH55WTUEUZcJZWoYmPRBBFqo9dIKxlCgCSzcnZ6e9jPXWRFnPHEjOkM36HC0GlxJFXwvH7FtB9+2IM6Un4PT4O3fwi1kB/tJt+JykjuiD5Jbw2B0q9FqVBS2VWHi6zhcSBHfC7vLgqa1BH6FEoRHLfXUvBl9sA6LRqEok3dANJouTngxR+tZ02L9+PKkKPJEm4TRZ8NhcXZryH7dRFANLmjMU4JBN1opGaY+fJf/s70uc9gjohGp/VicdsofiTjRSsWi/L6XuTierbLnh6qPNSGfv7TMI4qBMZ7z2DwqDFY6phd/tHgzIWltGEVgsfRdc8CYVWheNSOaeeWhasd+u3niR2WCbuimoqd56k69BMvA4XZYdziM9Mk08irbBgLTaR1LMNCq0KyS8RlhzDp3XGStzILrR4YQy6lFhQCFTtP4ctu5DYQR3ryZ7P4eLExHepCchT/8PLURnDQBTx2V1sa/84ksdHWEYqXb6ciTpwYrPjUjnHxr1JTVYeTR6/kUZjBgFgPX2J8298Q/ul4zE0TwSFiDO/HHteKTlvf0+HpeMxpKfgqbLi/uZz7F9+jhgXR8RzsxCjjQh6HQgikqUaITIKfF4kqxXrRx9ieOBB+jplL1p9k3jOvf41nmob7V9/BEEhYs0uZOfwWUgeHwkju9Byxmgkvx9tQjSSx4unysqZqatoOfchRLUKZYQehUGL3+1BVCnxWuwUfbYZhV5D7Miu8inZFdWcmvgOTSbeRuyIrmhTYrBfKMHvdGM5lI2gVhI7LBOfw4Xf5UVQiNi+XY+g0xI+pFfwBNCKdz8nfuojaDLScWadQxkbjeR0UTxzESlLXyTZ4pLHvtfHvhGz0KXG0WHlJPRpSQgKBY78Mk48/Q4+h5t2bz9BRPtmZM9bzcV31wbvNbRIRlArceSWsnvANAB6bp5PWMtGSD4/J59ZQcl3uwHq9ZnjYima+Gj0zRNR6DRIgdPfHfnlKCP0RGQ04dy81Vyqk5euSTyCSonk9SGqlTjyy7Geyb+mTKXNGE3TJ29CUIi4yqrZPWAq6TPvJvmu/ijDtHIbOTwcuf91qvaeASD18Rtp/OBQtMkxSD4/FVuOkfXkUlrMvIe44ZmojOGIWjXO/HKynlpO8j0D6DkkE6Vejdfhxud0U3mmgF3PvofP5aHrC38n7c4+qCMNKNQqvun1LG3GjaDR4E6IaiU+lxuf04PX7mT3zI+oPHUJgDYPDSNj3EgimiXweTt5fPV49X6a39IDVYQeR5EJt6mGrBkfYAmkAWg0uj8dAnJZk13IjhGzgnMAQHinNDJ/noe7vAqPycKZicuDOqDb9sXo05ORPD4O3/xC8PfwjFTaLhyHwqDFVVGNKlw+5doV0L+IImW/HCS6W0si2jcjd94X5L/7EwDpc8cSM0SWU0GlxJlXQtZ98383r4iMVNq//gjKYF4GlBE6nKVVaOOjEEQB84FzRLZriuT3o/D5uPDih9TsP0PzeeNIGDMYJHCVmCn/Zjv5C9fIFRdFOm5YgDLSgOTz0cLp4dR3u2h3Zz9i0pP55G8vURIow81vP0nzgZ1Q6dW47S6+euB1So5dIDw9ie5vPk50+6ZkzV9DwboD9FrxFOqoMCqz8sj7egedXroXUaXE5/IgebwISgVF7/xI8ZdbAYLzkSbRiOXYeY7c+nJQ/8bd2B2FVo2zyAQ7f8D57efo/v4wqu59QfLLrrUqFXg99eZLye2WTxf2+ejt0lC6dh85C78OzpcdVk5CGWWQT603WYgd1DFwgrcHQ1oyZ+etJvfdtUEZuXIOOzZhGW1evo+kv/VCGZA9j6mG09PfxxqQvbZvPU7ciC4oI/TyCeN2F4fufg3LkRz06cn1dEfZun3BMgkKEaVBi7vCwu4B0+j48RTiBncGJPL/tZGzs2R7Ifmxm0m4dwiSJCGo5FPd/XYXthO5RPRphzo2Esnro3DFjxiHd8NdYub4ffMBaP6P+0m6dzAKvQa/04N5+3HC2zbF7/HisztR6LXglyj6dCOFgTm28dhhwVOdzduyOHzfgmvaUicmvkvyPQPoMrQzboebb6avZNT8R7GUmPn4kTeCbXr3WxNI79eesJgIcnafJCLRiCgKaPf8jDKtFWJcPCgUOL9fjVRjQXfvI3K8OL8PX2kJyubpSC4X/tJihqe1x1VhYdvA2p04utQ4uqyYKJ/UHejn+EEdEZSKQD1lPX/yxX9h3i8fjtFy2p2kj79Z1hVnCznz+hravnQfynAdIOAqr0Ly+cl94UOq98v6seXCR0m4oz+CUoGrxMzp8UuIv70PiXcPRNRpcOWXsa/nxFp9k5FKu4XjUEUZ0MRF4a60Un3swu/aRdnTV2E9dRFNcgxd1s1BHRsJooDP5sRVWMGpie/Q6JGRQVtl/4Cpwfp3+/EV1MZwfE431UcvcPLpd3CVVjZIpsI6t0DyeHHmlZD97Dtk7lyCQq8h/WIZP0xdSesRXWk1TLYTbSYLP0xZwbBZY0hq3wy9MRyFUklVYTk/TFlJSeBdI7pjc4ase4U9jy+l8nguPQO6oyorD6fZQtLADij0Grw1TnxON6JSJLxFChvaPobP4abv+lcxNEtCVIpYc0s4PeeLa/ZXzgsfUh3o41YLHyXhjn6Igf46OX4JloPZV+kbYe+PuH78Au1dY1F17QN+CQkJQaUGjwc0GgSVGsnrxb1lHZqhf0Ny2OlsEZB8fo6OmEHzOQ9jDLzjnA2846TNG0fimMFIErhLzJR9s53Tr38LQMf3JmFIS0JQKTE0TQCFiN/pwZFfRlbA5mgf0Bv17ID3niGsTWP8Lg+uYnNQ3105Li/bASFCXA//03fmhAjxfx5Jkli4cCEZGRksXbqUN998k7///e9UV1+9uPZfid/vZ+vWrVRWVv6X5bFzxgf0nffQNa+VHjjH+nvmUZN/7a0Mot6I5HEAcNuNw1ixeA6iKKIIi8VrKcFbmY+oCQNF/W3A0UM6o2uexOFeT3N+6grSFjxW56EiLZc9TeWWY1TvPoW612DElCYoMzqh6tKbmpnjcHyyHO/5k1Q/NBL7+4vQj50UTK67/ym8xw6wq+8Uak7mkffuOnb1moynykrKmMEAxA7phKFZEjt7PkPhl9uIHdyJnT2f4djUVaijw9hzxxy2D50ZXJAE0CXHcOH9X6jYnkXV4fP4XW7aL3gkUGaBti/8ndKtxwFo+8LfyVn5Mxt7P4unykaTMYNAFEh7dCQVe06xNv1hpOoq3Lu3Bp/v2vwzNXNm4CspxPLsOFybfkad2YPq8fdi++gdBLWa6qcfYPeNL9Jk7PDggmPrF8aQu3Id2/o8S0S7JhR+tZPt/aYQ2aE5WVNWsXPQDHIXf0OrRY8RM6Qz+maJ7O05kcqdJ1DFRAAQM6QzPquDAyOex1ViptXr44LlOvPOOjYMmcmvw55HqdfiqrSyvs8UlGFa4ntnsL73FMr3nSG8WSIbhj7PvlGv0vrl+xFU8nYltTGCcwvWYLtQgrfaSse3n+TAmPkcfvRtPJVWjj6+hPOLv6XFG4/Xk42ijzZQvfc0hjZNSJ/3CGeefJvjo17GXVbJ2YnLSB47An3LRgCUrN5KzdEctqeOoXztHkS9BkSRFvMf4ezU9zh80wsoIvTB+wFaL36c8p/3U3PkPOee/xDLkfP16l3y5VaO3vMaCoMWfbNEvuo7hZ0zPiCmXRO+G/Y834+YheVSGSn92vFV3ykcnLcGV6X1qrFi3n4C66lLnJy8gn0jXyAyMx1j74yrZO/U1FVk1MlfGWXgzAsfsyn1fkp/3BOU3Y7vT8ZjsWPamsWFt79HEaYl4/VxaBKjaTJuJHtGPM+uAdNAFGm/bDx5K9dx9LEllHy3m0sfbcSWU0Ly6P4ow3Rc+uhXLiz/Cc3gISiaNAGfD+uK5ZgffgDLgnlILif2H77DX1GO32TCsvgNDH8fQ+Xj49g5ZCY7hz2Pz+Gm9JeDtJs3ltOzP+eXZg+hTTSS/sztAFRsP8GOQTM4+9pqbBdK8Nmc8oLknAc5MupV9g+dAT4/zqIKkJAXlh5eRMLtfSjfcIj9g6ZzYMh0Kn47TOvFT6BvlsiR21/GcakMr8XGgSHTOTt9ldxfY+ahSYjm2JjX2NdvMuE3DcS2eR95t47n4u1PYd26j6g7RlA2ZwXWjbtRREeQO+IRSv6xhISXngLg4KjZ7B3yHPsCY7/FC2Mw7zpJ9cFsir/ZQcWmo2S8Pg5vlZUzsz4ir87iRYsXxnBx5TqO3Pc65b8eRhklnzDafMootAlGNja6jzMz/0nGIlnfXdln4e2a4qqwUHUwm4ptx7n0/i94qmxYs4uwnSuqt1DS4oUxFK7ehs/mpPrgOdxlVVRsOor1dP41ZUqTGE2Tx2/k1LT32dj4fiSPl04fTsHQLIm8d9ZSfSSHmqyLlP9yiA4rJ9Urn/V0PiefWUHFpqOoo8NJGTMY07Yszr3yGZajF8j/569YjufRYcVEDM2S+OXOOfKLdZWVH4bMRFCINLu1JwBF27PY+MAivus3DbfFTreX7yWiWSLf9p3Csbe+w2N18sOw5zn61vf0WfBwsL6lB86xoc5c1GhwRyKaJXLw4cXsf+ANPFU2st/8lg5v1H54QBRoP28sp2Z/zvrmD6FLNNIiIJfydZGWi5/AY7Zw/vl/cm7qSlq+Lqc3DumMz+rk0IiZuErMwd8B2i1+nLNzvmDXwOkow/Q4Ck3s6PMs4QH9u7PfFGIHdyR35fp6fWYc0hldsyT29Xyayp0nUAf07x/l1XHxY5yZ+yXbBs1AGa7HUVjBlr5TiGzXhIKvd7Cl/1Qi2zfl0BNL2D50JtnPvEP6oieJHtIZbZME9rV5mKxRL+GtrCF6UGfCMlsAkPzojfgsNkS9hsO9nmbDzA/IuL0P3z/+Nvn76p9gar5QTNHR8yxqMZaS47ncuvxpANyVNo688C/OrlgHQIcX7uHsez+zvs8U3BYb3d96nO33vk7ul9vQGMPYM345W+6YQ/rLDyCoFMH5qPDDDVTtPU1YmybBPEvWyLLtKChjX7/JqPsOQWzUBMf3X2KZ/LA8R27fiPfUsavny3cWgtuF5dlH2DPkOWIHdyKyS3q9Mbqr12QUBm1QF5998WMEUaw3ni9Tbw6rstLm1QfQN0vi0NjFHLx/Id4qG+cXf0vbRbV2TNGX23AUmpC8fjY2ug/zzpN0fE8eV1fqjrplsp7Op+CzzQDEDu1MbP8O7Or7LAfvnEOjMYMxtExBkxhN0rgbODZiBhdnf4IyTEfBm19zfuqK4OLR4X6TKP54AylP3IK7pH4IHK/FRs3hbLY3HoPlaA6xwzLZ1/Npcl75BFGj5kC/yRy+8XlS6syxccO7kD1vNZW7T+O1Oq5pS52auiqoA94Y+CzfPf8+966YTNn5q7dkn9t+jKKTeVQWlNO4UxpHvtvJm8OmoR3xN/xVZizPPELNrEnox47Hc+oYlkkPY5k8DtfGn1F36UH1E/diW/4GiuRG7Pv7/Kuen/HCGC6sXM+W3s+iNGiJ6ZPB5l6TOTppBZ4qG9uHzuToMyvpuEgea+GtG9H80Rs4Pv0D1jd7CHVMOJ2XjGffmAVs6T8VV0U1h8cv4+gzK2m1+InguI0Z1oXzL37I0dtfwmOuQZNkRNcsiaz75nN28ruoE+s7E7QP6I6ak5co+n43Rd/u+kO7qFVApqJ6tcFZUEHWQwupOX4BUaMi7+3vaPX6uKCtUpcWL4zh/PzVbEy9n5Lvd+OtstJ8yqgGy9SRgZM5OngKjgvFtPvmFfD6qN51krUzP+CmOWPZvXIdK0fO5L0bnyd70xH6TxpF1ve7+HX2pxQdu0D25iOc33qMm+aMlQsoCnR44R5KAjZzhxfuIfu9n/mljm35c+8p7H74LdwWG78Ne54zc7/EtOc0niobfpcHe14ZxyavZH3zsWiMEWQum3DN/mod6K+YQH9lv/gRh29/GY+5Bvu5wmvrm95DEFOa4Fy7mpoZ46iZ+SjunZvwnj5GzfOPI6g1SF4vNVMfQt17CCgUWOdM5sjQaRwdMSNoxx7s9TTZU1eQvuCxoE7ec4VOvqybjj32NruHPIf1TD6WUxdxXCqj6JsdlAdsDk+VlVOzPrrKDri4Yi1b2zxKyfe7yf/4N2IHdyL18Rvrjcu6tmWIENdDaFEyRIj/Zk6ePIlSqWT48OHB35o2bUrr1q355JNPmDJlClOmTGH37t3B+19++WUWLVrEM888w5IlS5AkiSNHjrB48eJ6z50/Xzagjh07xqxZs5gxYwaLFy/G6XQCMGHCBL7++mtefPFFdu7cSU5ODkuWLGHatGm43W4uXLjASy+9xIwZM5g7d25wwfLChQtMmzaNWbNmsWHDhr9c17LDOagjDOjio666Zjp5EWtBxTXTidoIJLcNAjEEu3ZqT2REOC1btULyecAvx6fxu2yIakO9tMYR3ShbsxUA6+FslBF6VIH8o4dlgiBQvGodSBLuvZtRdemNesjfcP34BXg9qDp0w71F/oLvLysCQUSIMoJOj6J1B9xb5WvG3hkUr9kOQNGa7cTf0BWAuJFdKfpK/t2QnozP4UYdH0XV4fMIoiB/jb6CmB6tUUeHkb9mB5ZTl1BHh6OK0KOJjyLtkREUrduPu0JetI7t05aitfsAuLRmB0kjuxLdOR1ncSU+hxvJ48O9czPq7n2Dz/eeOo5kqm1rVaeuSDbZ2857aC+CUokQbcRnc2LNLkQbMHZj+ral5Kd9RGWmYz1XiLFHKySPj4IvthDbty0AlkPZaJNiiB3ZlZKvtqNJMmJokyp7S6qVxI7sSsGq9XirrPidbpQRBtSB/vBaHcEyhaclYc2TY3v53V78PnmrhL3QhEKnRhsfJXslVlmRvPK1iDaNKflJbouqY7myd9/FMir3nqbom50kjOxK5aFsNElyLJ7YEd0w/XYI49BMCpZ9j6hW4io0UXPkPDVHzlP+/S6i+3fAnl2IJtAGsSO7UfqV7JkZ2aMNkseLcUgnHLkllP+wG09FNT6LXfa6C6BPT0bXJIGSr7Zj3nacyMwW9epdtfc03ioryjAdJQFZKT+cgypMFxwrMe2aUp0jx2M8/81OFFo1glh/CvfZXRj7tqX0p30o9BokvxRsN0N6Mv6A7FUfOo8yQh/MX6FVU77h0FWyq2sci6vYTNFX2yn41yZUEXpU0WGoYyMQFAq5DAoRhV6DIS2Z0p/2Ydp2nMLV20i4oStVh7IxNE/CerYAj6kGfH5cWzaj6d0Xv9mMNzsbAM+Rw/jy8tD06oPjpx8R4+Lwnj6FEBaGGPDaju3XDnteKZr4KESVkksf/obk8VH0416Sb+8drD9AwsgulG87DpIsj8oIA4owHRGZ6TgulaLQanAVmSj5ajsxQzMp/X43xv7tg+2o0GvQNo4N9sWVclq19zTalFj8bi/Oi2VIHh8167eh790p+AxRp0VyunGeOIcqNRnnSbmuzmNnUETIXqlXYuzbFlVUGEVfbadozXbC2zaRvZ9EEcvRC/W87i73c+XeMxR/u0v23AUSb+tNyffyXFH4+VZElZKwjFSAen2miYsCAYq+2s6Ft74jPCMVVYQeS1YeglK8Kq/y3w4jKBSyTPklFHoNynD9H8pUxeajsqdkeTVhGU0o+mo72pQYLr3/C8oIPeZdJ1EaNME0gkJBdJ8MytYfQKHXUPbzQeJv6Ipp23Fih2dS9NV2qg9lIygE1HGRlG04KBfQL6GONKBPikapU2Mvkeepou0nMB3PxVpQgc/tJap1I3K+3gnAuc+3ojJo0cVHUX74PPqk2hd68xVzUeqILpz/eieVB7Op2J6FKkKP/VI52jppojunI6qUXPyoVi5TbusdvN5o3Eh8VkfwxfSyXKrjo4gd2Y2CVeuuqRMN6UlU7pFjVxmaJhCWnkxUZjq2Ovq3+OudGJom1Ouzy3pKk2QkrE2q7C2pVv5xXmlJmC7n1SSBsBbJRHdOx3quCGN3Oa/Cb3eTOELWDwq9BiQpOMf67U55jo00IGrVIIE6yUj00C74bE7cxSYAio/koFSrcNXR95cJSzBy8hu5j3K3HkMdpsMQH4XLZMF87AL+QB0T+ralYO1+ACqPXUAQBGyXypF8fmwXy0gZ0QWlvnZ+iB3ZlYrfDhEzLJNLy75HUCqC9fa7PTguliJ5fPXnS4c9WC5BoQgGIq07X/rOnULQ6RGijQgqBYKy9r7LYxTA76mdwyo2H0NQKhDVV8dRrjuHFazZTsKIrhR+tZ2qg+cwbc9CGaHHdqkMTR3Zq9x7hrCWjWQdC+S98xOq2AjU8VG4Kyz1dEfdMuUu/YGo7q0BSLl3MPbcEhwXy6jadxafw0XSHX2DdRe1aow3dMddVom7pBLr4WwUOjXuwgpcl8pwnC+UPbJK63/U1qbEUrJGni/x+ZH8Eur4KMwbDyOqlKjjo/DZnPXm2IiOzcl/X96NUv7b4WvaUtWHztfTAdXFZgzGcE78cuCqNm0ztAs/z/schVqJpbQKlUaFz+PDm5eDokkzuY5aHZLVAjZbMN2V/YwoguJqvR3bpy3Fa2v7+bI9Ytp9Kmi3KfUaLp/gENYiBVGtpPDbXUg+P1XH5IU/+6UyvNV2ir7fQ+KIroE0cqK4W3oiqJQUf7ZZ1h3hemJGdKX0q21U7z1N9Z5TCKIYlGmQdYd5z2li+rblwtIfSbyp+x/aRdqAXRTVsw2F//xFttXeW4/k8yH5JZQRBuwXivFW1d/FZOzbluKvdgCy/RDerilIDZMpQSD4AdtxoQhd8yRKv5AXzguPnEcToUetr40tqQrooPNbjtFqWBeOfbODwmM5+L0+NBF6wuKjaPHICArWHcBVYQEgvo7u8Lu9SIFxaT58HnWEHm18FMm396YwsMMAIKZnG4rX7kNUKfC55CCV1+ov6vSXqFIE+0sRrpd1ItfQN3s2yx6SdfWNUgGShCK9Nf7KCvB5wefFvWczqOvH5I2p845TE3jHibutb1An1wR0siKgk+ul7duWsJaNuPThbxSt2U5E2yaoIvQIf2Bz+OyugJ3YDUGpILpnm3rjsq4d8H8av/9//p//ZYQWJUOE+G/m0qVLNGvW7Krf9+3bR15eHgsXLuTFF1/kk08+CS4K5ubm8tBDD7F48WJKS0s5e/YsHTp0IDs7O7jguHv3bnr37o3FYuHbb7/lxRdfZMGCBTRv3py1a2u/fqlUKmbPnk3//v1JS0tj4sSJLFy4EFEU+ec//8mUKVNYsGABgwYN4osv5K3N77zzDmPHjmXu3LnXXV9bsRlDYvRfTyAqEDQG/E7LVZdiYmKDC5IAkt8LYv0g3+qkGFxFpuD/XcXm4KJUo4m3Y9l7Omj4+c0ViNFxKJIaoWzdnrBXlqPqPgBlq3aEL/wIw7TX8OVfQIyORRGfhFRTjf7x6fTasgBRrUTUyC8ZziJz8IVVm2TEWWgK/ttVWhm8Jvn8dPvgGfptmEvqfbI3gNoYjsdiI7Z3W9rNfoCYvm3x2l04is1EtmtC0o3dyP14IwDKMC0eiy1oVDmLTeiSotElReMyWTB2acGgTfNQ9xuCoknzq9pP0OmJXPovVF164ljzr+DvflM5ojEOXeM4Ito1perweXmrucWO5POjTTTiuFQWrIejyBx8oUgaMxjT5iNokow4CytoMfshcl79FLfJgkKrDv5e2x+mei9Y7Z+7i1sOL0VQipx4/atgPVUG2RDN/uevSBKM2DyPflsXcuqFj0GS6pUPkBfsxNpg+5fL2HjMIMybjwRkw0jszb3Inf0pkiRvo/Vaal9KXMVmdC1SCGvXDMtheVFJk2TEVWgismcbPOXVOC+VYWjVuJ6MSV4vmsTaIOS2M/mEd2iOs7CC+Ft6okmJuaregLzFsk7b2IvNdJl+F3fvf5uoFsmc/GBDvWvCFS9IKmM4ktdH720Lyfx0BvacIpRhsgGrTTLirCN7zmJZRlXGcCS/n8zPn6Pnr68R1bNN8B6f3RXoLxOJt/QAUcRTZUNQKMh7dy0DDi9n0PEV+J1u3CZLrRwWmdEkGWk0ZiC280U46rSNv7wcMTa2XrnFhESU6S1AIaJMT8e9f1+de+MASL69N0Xf7SYsPRmfyx3My3a+CLUxLPishBu6knJHX5o/cROnJr8b6EcTmpQY2r07kaheGdjOFWA9k4+ryIQmMTr4d/OZd9P78Dsk3NEXV7E52Be61Hg0idF0+PQ5InvIL/Ga+Cgkb63B7i2pQJkQQ+wzD9J8y7+IuHkQFUs+AUARpsNfR648JRUgCnRZ/Tw9f32NlPuHoDKG47XY0SRG4yw0BXXI5X66sp+9dWTdXVYVDPWgig7Hml3rLeSzOwnPaIKrpLK2z7JW4nd7QJJwBPLSBPJq9PcBlG86elVerkITee+uJWZQB8JapuC12AHpmjLld8vb5vsdWMqA4ytwV1Sj0KpwFpqC+tBZbCbl7wOCv7lKKsn/+DdUkQb6H3kHr8VO6fr9V+nRlDEDqdh0FMkrv9DZSyo5sWI9Yalx3LpxHm6LnaLtJ7gSlUGD1+7GVkcWbcVm9InRtLxnIIVbjl+V5jL6xOh66RzFZlIfGELZ5tp2CmtRXy6tObVyqU40EntDD3wWe3DhHGp132WdcuXvADVnCogf2SU4TrUpMWgC+vfyPc46+vcyl5+ZPnssOa9+isdkQQzo3z/KK2FEF9SBvHTJMWiTorFfKq3TxyaMPVsxaMcbtPl0Jucnv1M7x4oiHTcuRNskAeuJXKxHsmk2eyx5sz9BaQzH76w9caKmxEx4wtV2QHhiNJYiE6JSQdtRfakuKL/qPoVOg7u6dt5DFBECuj77n7+iDNeT8cytjNgyn+wXPgRJQpNkJP6WXuS8+qm8sO50B+utSTTWW0zzm8oRY2Qdpbt3HJGrvkI9YCjecyd/Z76sIHz22ww8+R6mbVlUB+bLumNUadAGdbHcjubgh4TLXDmHOYvMqCL1QfvhcromDw6loo7sqYzh4Pfj93qD6ZC4Sm8o9Jp6ZXIWmeUQAIA2JQZH3Xm5woK+WSKukkoK3/2RrofeJX70QDymGqq2HQPAW2MP6AFoMuMeqrYclctSh7ryFtauCe6yqmC7X5Y9beO44Bx7lW6rsFzTlgKCOgDg5n/cT+m5AvTRYXWzp83QTCyllZScvoSoENFHh3EuUH73nm2IsfFEffgtkUs+xL5qqWxL9OxH5PJ/oeraE8fqOv1cUR5sr8tctteC/RxWv5/9bg99175C90+nc2zyymAfCgpRDiWiUxPRJhVBUWuraOIiSJtwM90/nc7ZwByma5qIx1xD67cn0GXj6yjCtOiaJtYby5LXV8+msJ4pIPnOvngsdhJv7IYuJeYP7SJTwC66bKNpkoz4PT4EhQJ3edU1bZa6/ZU+8246fvAs2kaxnH99TYNkqq593mTGPbgKK3CX1+4au6w3Bk27i0l7ltD+tt5sXSyHSwhPNGItraLDqL7kbD1OTYmZxIwmpNzQlZx/1bGZq6/oL0PtIqe92IyhaTzxgzpSvG5fvT7ut2Euw0+sxJpdRN0zguv21+lAf+mbJuAx19Dm7fF027gAZZgWXbNE+f5r6ZtoWd9oRz9CxLLVqPsMxZt9Cv2kl1E0Sce+8vXgvYgihpkL6bRhAYn3Db3qHcddbEabGh/UyZ0DOrnmRC7Vh8/X6zu/24vk9VF9NKeeHfBH/YwokLH4MYx922LaloWoUlylo67UPSFC/BVCi5IhQvwP5cyZM/Tp0wdRFImKiiIjI4OcnBwA0tPTiYmJQRRFmjZtSllZGQqFgk6dOnHo0CF8Ph+HDx+mW7duZGdnU1BQwIsvvsi0adPYtm0b5eW12z579+59zfyLiorIz89n9uzZTJs2jW+++Qaz2Yzdbsdms5GRkQFA//79r79ykvTn9wRQGGLw2659KvZfOsD6GvdIkkT0sC74LHa8ZsuVF+WFUEM41pcm4C+6hLJrX2qmPYTtzX8gxicF71E0bYFr448cvHMOkl+i6dO31svj97h8rerYBQ5PWM6+exfQdOxwjD1bB8trvVDMwUfepGT9QdRRsqHd/ImbODn7izpHQV9dOUmSQBBwm2vY0HUiW4bMxHP0AKrMnlff67BT/fQDeHPOoRl2U/2LajWZH0zm1Isf47U66rf15X/Xq6OEsU8GyWMGcX72Z4BAZLdWuCuqqTmeW+f2a3ZI8J9Z87/i12HP47U6SR8rew8LghC8JXFgB7w2B9vHLGDn4Bm0nTcWZZjuL8mCNimaxmMGkTvnU7mKcZH4qq1Yj1+45v2CWoVxcGdy/vEhvqBXj5xR/O19Kf1u5+/mJdX5JH36mXfRNo6j9ZtPoAjTIbm9V9X79zj98W+s7j4Je0klTW7s9sc3C/JC4q6+Uzj60BvomyRc9WW8rlzKsiK/COwdNpPDY+aTMrp/8It+zalLaOKjaPvmYyjCdIHySigMWuJHdmFbt6fZ0vFJRL0GpaH+13t1YIG0ct+ZazVObZG1OiJffhXrO0sRDWGoe/bGumpl3QIjqBQkDO9C8U/76r1QXet5pT8fxLz7NGdf+5K0GXfXXvD5Of/qZ5R+txt98yRUkYarHnNh3mp2Z46n9Jud6FLjAXCVVrIrczyWI+fJX7mWtu9OlNviWkhQ8dbHXBj0AJa1W4i675bLtbzq1pJZbwbbPHXscKK6trj6cYG+ukqXXEvW/1Df+FFGGoJ9tnPgNBCE+i8OkoSucRyS10fxN3XkOpDX5fTVB87hLKhAodcEX1yulCllhB6FXsOObk+zreOTKHQa2fOjDrrGcfi9Plzl1XKaSAOxgzviKKiQ0+g1JNzYrd6zk0b3w3+5fIKAJEmoI/Wkjsik7EA2v967EJVeQ/NRferl1WHi30ACR3nVVW0T06EpLf4+gIOv/cFJoVcoF1WkgcQRXTk954vfvUduDPmv9NkPcWHOp1xbX/MHv8OJZ1aQOnYE3b6aBaKI3+39Xf17RaGJ6NYSd0V1rX77k7yOTf5/7P11eFVH1/8Bf/Y+rnEXIEBwd3ct9Za6AHVKgZaWurfQctepQIXqTd0LhQKluFtwohBPTo7luOz3j304SYAKee/3fp7f8+Z7Xb1K9pnZM7NmzZq1Z5Ysoc208Qz88mGEaFvCWW25i6v5fdg8jk57kez5Vze8Mhxm/9j7cew4ij43k9RpEwjU2nEdKDwnfc65R0bKjXv2Zk5tP4rP4f57/hcaRp86sjvuslqKlv/B6rEPk7tgBgqjDnVSDAFbfXQvajKmv5g7z2fvYb/1Svx/rEGRkv4n+6WE6+Vn2NDzLmJ6t8XYMfMcfRTOlsVnPPgne5gqxkDKhL6ceObfTcZ/LvyVDtKoE3/+U2Rdxk/sx67+M7FvzEPUqki6fFiTcu3fuFuOF7lq5zleJ3cue85lSBKy5WqjQqJGTZf355H/WGSP/RN97ZyIyICOo3vhsjhky9tGZVVaNaPuvoTfXpYvNzV6LfW1dop3yiEDFK1ykOw2bNMuwz7nFvS3zwGdnsC2jdhn3kgw/zia8WfoRWcvs7MfNCrjszjZdcur7Jz2Eh3mXwnIMcIDNheDvniYAf9+EE9FXZM69gNFlH2zmZ3TXqJNZA8TRAF9ThplH61i99gHkEJhNOlnZ19uTKoDc94h89pRaNMT5Isxf/Cs8tCgF8l6W8OgBIWCnIeuwlNYQdjlPbuBM8afv+ALtk96lKDdRfb0Ceds65/wlCRJUZ7yFlee6yX8vugrXht0D3nfb6HfTaf1RBh462RKth/lZGSOB94yiQPPfv7nOvM51mVi/w7U7TxGwOZqUmXD2If4rddMdFmJTbxUGs9XzmmdQxTR5aRR9tFqdo6djxQKkzp1REObZw8KAO+X7+O4+yr8m2V54/3kTQJ5u9Fe2RBeJLDjD+ofvp1D1z1H2rSJqM44iG+CcJi9Y+/HvuMohtxMWTZFx44cq7ixdfPp+f0rmRuW2HP1Qlwnyonp3fasyxW5+j//xmtBC06jJdFNC1rwP4ysrCy2b99+XnVUqga3H1EUCUfMtAcPHsyqVaswGo20bdsWnU6HJEl069aNOXPmnPNdGo3mnM8BMjMzz7KGdLlcCP/oNFBGWVkZGzZsYP/+/bQFDGnxuKps/7i+oNSgMMkHBIgKFGo9oXp5w6utrQWxQYwJojLq4n0a/nILmvQEnJG/NWnx+CvrSJwyEEPXHMwDOxM3rg8Kox6pvZnA9vUgCCh7DMD0fHeChcdQpWYgmGIIHT2AoNUj+f1ILgdSXQ2hgqMELMkgCJi7twZAmy5b/gAozXq6vXU3AbsLx74CTN3aRH/TJJjxVlrx1zqoXLmTnNsmoc9ORpeVhGXLEbTpCdj2nqDN9HHo0uIRtWr6LZFjbKnjTaSM6Ymokd0xpVAYbVoC3kqbfPudFBu1ypGcDiCMYIpBcsq3zuqR41GkZmB++T2C+cdQ9x8S/V1MSEZ/zQzyv9pE1QrZHcpvccpuHQoRb0UduuxkvJFx6NLjkcIS3V6+nQPXPE/QWo+vwkJM/w6YuueQfPFgWXGSJDzFVWgzZLdgeT4SovQ4DZ/FiUKrptPMKWRM6IO7rJZgZCxtrpYPwT2VNoKVFtwnqzG0T8e+tyDaPwApHG6kiEJMzxziB3Vi6+THEU4nUVIoiBnUmf4730TUqFEYtJj75Eb4TkHWzItw7svHsmJHQ98qLGiyEkm6oD+7x80n/YZxuI6dIm5o10Y8q2wSW8udX07NL9uxbTmMY38hieN6R8edMW0C6dePQYwkENFmJMJe+cM5tkMmI169g3AwhOVgMRmN2tCnxTdYCkUQsDhRJ8UwaN1C+dxco4xaJ3kr6jA34r3T1mkBixOFQYugEPHXOrDtOk7S+N4MXLsQbXoCjrwiyj5dh2N/EW3uuRhVrBF9TiqekzVRd8HK77aQMKRLlA8zrx+NqFGx/67FmLu0QpeegK9cpoeYlET4dOgAhYLYt95BNBgx3HIbYnwCro+XITkcTcomjxmCPa8If42d+uNlKBrxvKFdOv4zkmJ5KiwEbC50rVNQxZuitBbUStRJMdh3HSd2YCcc+wvxVVrRpDflwapvN5F914VoMxKx7zhG0F+PJi0B68aDeIqr0LdNw1dta3LQpkxNJFjdYC2AQkH8jCsxjh5I2OVGNDccgqpSE/Edk+fYX+vAW1FHp0W3oE6MoW7LYbQZCUjhML5KK7qspLPWR8DiRBnhdSkUJv3qkYgqJQPXLiRgq8fYPqOhG3ot9UdOkTC8K56TNaRdNIjM60ej0KoR1Up0GQlRNx9Nahw7rnz23Dy1diEKoxbb9mMoTHqqftlBm1kXoUqMOYun4gZ0AEEg9ZLBZFw7SrYqDclWft6KOtIuH4ImNY5dVz5Ln+UP4au0kjC8K67CSgztM0CSqPplB8kT+0bfrdBpSJ7UD3+1jYFrFyIoRES1krRhXXGerCGlfwfc5RZKVu4iuW97Cr/dDMDQ1+6g1WTZzcxTbcfQ6EPe1CqZ7ndfxOprXzgrsVrHm8aiT4lj0tePUL07H0NkDzF1ysbcKYstlz1DoFGdM/nS2LaBL00929L5nTko40yIKgWmnjnEjexOTP+OdHrjbuy7jkWtp0GWiaflhyu/nF1XyTHcxhx7D1dxlWzBnZ3cQPfIftPYHdhXYcHcvyPmiPxVNpK/f9ZWfX45265eAMCEo+/iKq7CW16HPjslKuvlPUb+t2PbEbStU7BvO9Jkj1UnxWJZvYu0WyajzU4h5doxSKEwgijSfvE9bL5vqWzVVG0DoMMF/ZnwghyHrPJAIX2mT0ChVPDdQx9wy9oXqa+20fjKI+T2oY4xRGlNqEHWt7l6OK7SWjxVNuqLq/CerEbfPh1BoSB2cGcG7VyMqFWjijPSavalHJzxMr4KC+pG1phiQhLhujNCySgUaC+9BlX/IefYL5MIW2sJOjTUbT5MwqielLz9cxNZ7C2tJXj6YCeyVs5MBnF6j824ajj61ikM+OZRAg432gyZZ02dszF1ymL7pTLvZU0bT0bEw0IQRUSlMsoPCJwlN0JuXxO5oU2Px1djRx1nxFtmQd8qOVpWk2impriKhOFd8Z2sJmhx4CurRQqHMfXrQM03G1Ga9OjapUcvado8Ox1BqUAQRTq9OYsjM99AYdbR5aP7UWjVVP+wlfhRPaP8pklPoPWDV1H1zUZqI3tsY9kGoE40R8fhragj49pRdFwgxwo8LQNa9c2l09jeGBNjSO2YhVqvZeord/HHOz8Rl5nE7JUL0Zr0KDVq4jKTMCbFUF9jR9WzL8GDsoVeuLKMcFUFuqk3ouopu4sH84+hHtBonhOT8DWy2js9Z5qkWIavXSivrzPmWZcWj7fSiq/ahqF1Cup4E36LE0EU2TjpUaRQmP6fPtBkLz+9xuq2HUXbOhVVvAlPSTW6tumYerSlw6LbUSfF4rfY0WQ0yDNBqWiid7jyy9lx2TOMPbyUih+3kTyu11/qRSFrPRnTJmDu057Ob92DoBCxbj6EuVc7eZ+M7KOnPYLOnK/TPOUqqCBlygBchZXnzVOatHgyZl1CwsT+ACgTzJj7dUBQqbjk1TsxpcbjjMgNAFEhMviOKXQY14dwWA4P8MWtchgrU2o8Sq2alHfkGM6aeBOpY3qgMuoYt+Z5kMDVSLcEWa9KGtSR8og7+uk5VplleRN0uKkvqEDXaB9pPF+66HzJeoLjtGWiBNos2evjnPLG2kh3APyb12J8YAGB/TsQFErElHQEk1kuWyl7QgRqHVhW7iBuVE806QmkTZtI6nVj0LfPoObnbU0OrdVJsdSt3kXiqJ7UHy0le9p4Mm8YjdKko2ZtSVQP+Kc6hzY9Hm+5BdvO4ySO7hmVUTI94s+q/38SLdm3/+NosZRsQQv+h9G1a1cCgQBr1qyJPsvPz8dgMLB161bC4TAOh4MjR47Qrl27v3xXly5dKCoqYu3atVELyNzcXI4dO0ZlpXzj6PP5KC8vP2d9rVaLxyNbhKWnp+NwODh+/DgAwWCQU6dOYTAY0Ov1HD0qW0Bt3LjxnO86jYyMDK655hoWLlxIcu+2+J1uPI2Uir9D0Hoq+p/kcxGqr0Xyyy5Dx48dQ1CoogeTosZA2O9qUr9u9S6Sp44EwNi7PUGnm0C1jZLn/83OnrcSqLZR+PiH2LccQhBEAru34lv9HYEta3E+fBuh6koEnR7JaUc1bDwgES4vQbJbCVuqEdOyZLpW1EFIVvbSpw6n5lc51lHR6z/gOl7GtjEP4jpRhkKvxl9tI2FwZ4IuL75qGwq9hqQR3Sn5ZB0bxj5E7YY8fHVOsqYOI+fOKXgqrQScbtb2ncXqfrNZ3W825T9vZ/+Dy6hef4D0KQMAyJ46jMpVu7DtK8DUPh19dhKCSoFmzCT5INXZoFAHD+2PJroJlRQg6AxITjuK3M4IJjOh4nyKlqxoQkvL5sOkXjgA+94CTLkZ1G0/iqBSkH7lMFIm9WP/zDfxFMpxD2tX7UJUKdnS604OXL8Qd345lrV7OfHYh6ReKR8silo1Iacbf4QfjG1Som05CyqwHj7J6nEPy/G3Ih8pIV8AQRTxVttQJ8VgbJuOu6Q62r+kMT0BiO2RI1t/ZSeha5VM9o1jOfTwh7gi/QMoeeFznHvz2dFvJiUvf0XI6SHk8aHNTib31btQxhopeubTJjSoXbWLzNum4D5RjiY9gaDTjXXdPnQ5aWizkxGUChRmPbWn490BqkQztat2kTp1OK3nXoZl/YHouMuWrWLnmAfYf90Cgk53lDZJvdvirbHz7ZgH+X7CI/idbsRIQp+k3m0JON3yB0Yj6FqnULtuP0Wv/8ChOe/IMbAi9weuggpEncx7MX3aEYy0r9BrsG4/RsqFA2Q+HNebqh+3s23Mgxx95EOURj3pU4fT4ZkbCVjrCdjqqT98kpje7RB1skVlwrCuuE6UkXLhABJH9aDVjAkUvPY9YY8f+94C9DmpKGP0oBDRjBqNb4t8YGSaN5/Arp1YZ90Joojrk49Q95GtQZWdOiO5XITr6qKu2wD2vQWEA0Gybx4n895FA6n4YSsgu0wBVK/aQ6vp4xFUSnRtUgm5fYS9fpx7C9C3TYvGaky9cjiWtXtJuWQwzkiWToDECX1xHS8j9crhqBJMmPvmEnK6EXVq9DlpeEqqqD9cgqhWoY2sMdPkEXiPNljchp0uXH/soOTSu/EVlqLtIltCant0JOxyE3bLH64KvQZVjIFDc5ZQvWIngTon6VcOJ33qcJyHS6LzdCbqNh8m5cIB0Xf4auxsG/Mgld9vITUSyzDj2pGEA0HqD5/EW2Yhpnc7Sj9fz5YxD+Itl12o068cTs6cS1GnxFJ/vAzvybMTjdWu20/pZ+vwV9kQNSpEpSjPef65ecpbZkHyBwk63Wwb8yBBhxtnXhHpVw6XDyWnjsB1vAxNUkyTOrG922HddpSUCweQMKwr6qQYan7dRcKoHuhap1B/5CRbR83nyAPv4a+1kzyhL64yC6mDOxOo9+CptpE2tAu2iPt6xsjuJHZvw9cD5uCpslK2bh9tr5BjmmWN740+OZYNd7+Fo/Bsa5yjH63BXWVl5RXPcXLVbtpdMRRdRgIDPnsAV1El1p3Hm5S37ZP5stVNDXxZFuHL7f1msq3fTA7f8SqBOicn5r9H5fLfqT9cws4R91K7cicpV8pWNKJW3WTO1YlyfDUEgaDTg+NAEfa9BRgbyd/USwZTHYkJG52ziPzd2usO8q5fgDu/jLq1e8l/7MN/3JY9rxjbvgKMuelYdhxDUCnInDqMytVyW4ZubRBUSiw/biHlurEozHqMvdsTqvdi6p1L8ZMfszXrarZmX8Opl78i6HRz4u7XSevVFp/TjSvS7rFfdvDR5Ef4aPIjBL1+Wg/tyk+z3iStZ06Tco1RvfkwmVPkg4u4Hm1BAkNWEu6KOjIm9KFs1W40iWb0bdPxllRTuPBznHvy2drvbope+pqg08PBGfLhhXNvAbqsZDkmpEqBeuhoAjs3I6Y1HO6jUBDYtfWs/VLZqz+S14NkrUPUqkgY3g1Xfnl03RS9/gPbxjwo72FKeQ87vVZCjQ6vTsOy+TABaz3u4iosGw9StWo3GVcOR5uRQN/P5uMqrMQasQI7tWw128Y8yLYxD+I8fBJVguw63fquCwlYnH8rN9KnDsfyRx4AZct/R5+Tii47idgBHVDoNVR8uxlvmQVTn1xEnZq61buIn9APz4kyeZ69frStUjly0wvs7j8Tf1kthY+8j33zQY7MfAMA6/oDiGo12/rOxHX0ZFT/MfdpjzLWiOtQCaVLfv7TPiaN6x3VpWpW7UaTHMu2MQ82kQGrXvyCz+56jfJDJfx75usUbjnEl3PfourYKZ7reyfr3viO6vwybOW11NfaUWnUKFQKRHMshORLbCEmDkVGFv7N63HMvQXH3LP1Isnlwm85O4xQ9e/7yH/9BzaMfUg+lI1cVqVe0J+A042v2kZMt9YIKiX+Ovnovm7XcdKmDECXkUB8v1zC/gC67CQM7dJJv2QQlat3E9OtNaJKSaDOSfUPWxCUCqwb8jj+wFICFjuO3Seia9nYtTVSONxkzk+vZ8uWw3RddAsnP1rzt3pR2bJVHJm1GEGpwLm/EH2bVEJON9qspCa62pnzlRWxjEyfOhx/tQ3XifJm8ZQEGDpksbPnbWzNuprjd7yCp6AC++aD7PzoN3xOT5OYkl6nmxPr9rHz49WotGq89nqQJDJ6tcPn9PD64Nms6D+HFf3nUPrzDvY8+CHlv+3l6Bs/8tu4hxGViugBeHzvdgTcPhJ6taOykTxVJ5iw7DhG2pQBiFoVcT3bIoXC/2i+9G3TMPdpj6AQqY/oGGfJm0GjCezegpjaIG/UIycRKj9JqOAoiqzWCGo1ktuNevAYAnly30S9hrgRPahbu4fkqSOpWPYr+Q8sxXW4hJrvNpEakcmmRjL5tGw6uWw1x59ZTsDixFtaG9U5HIdLojx7rnlOv2YkSrOsE9au3UvC8G7Urt9PekRvbawHtKAF5wtBarGxbUEL/sdRV1fHhx9+SFFRESqViqSkJG6++WbWrFnDvn37ALj88ssZPHgwhw4d4qeffuLBBx8E4P3336dt27aMHDky+vf69et57733olaQBw8e5LPPPiMQCABw9dVX07dvX2bOnMmCBQswm2XlZdu2bSxfvhy1Ws1zzz1HeXk5y5Ytw+12EwqFmDx5MmPHjqWwsJC3334btVpNjx492L59Oy+99NLfj/PoKf64dym1EReqCR/PY+P97+GustFl+ni63zkFfVIMnloHp37fz8b73+PmfU9H6yuMSYT9buY99Bg79x7AZnNwweRJPPrYY5iMBsJeJ2GPDVFrovjp76j8eDUAOQtuIXZUT8IeH/lz3qJ+f0H0nXFjetF20e0oY034f/4U3w+foR57Meph4xE0WjCYEHQ6BKUawiHcH71B4I+VABgffw20OjwuFb5qO+p4I0qTnCwib+biqJtuxwXTSBzdk5DHh+tEOebubQgHQyAIhLx+WTFSimy57Fl8VVYG/Hs+CYM6IaqVSBK4i6vYM/NN7PsLCSEw8LMHCNV7KPtpO7YDxfRbMgtVrAH7wRJ2z3yTsD9I94XTaHWtzBPY63C99BSK1m0BUHbpiarPQASdHkJBwrXVhIoLIr8LKFLTCRYX4K5XoGuVzKH5H1D+zSZ0rZLpteQeVLFGfFU2Ob6SKBKw1WNonULQ5UMA/DU2dk14iNwFM0gY3YOQx0/p+7+SOKEPB65/gYFbX5PdYxUi/lo7hc8v58Dnm7ho/5sEHC7C/hBeiwNNnBGlQYvtYAk+q5PU4d0IB4L4HR6Ueg0KQY6jtPPaF/BVWenz8TySRvdEUCoIe/2c+ux3kkb1QJMci6AUcRVUoIozIUhhdvS9C4B2C2YQN6onCAK+yjpOvf4d7V+8TbbmrLYSqLajjDNR++sO8h/+AIB+m15FFW/CX23j2Ow3ce4vJH5MLzovnYtCq0YSIFBlw7r5ILYdxxE1SjKnTUAVSWrkK7dwZPZbOPfLh1hd3plN7ODO0Rg/AY8fT60dj8WBPsGMJEnokmKo2HqExG5tUOoiyUpijXhqHUjhMD9d+AR9LhlMxrUj5YD1ooB91wlcBeUkjOgu897xMsw9cgh5fASdHg7c8iqiVkWvT+ejy0yM0mjb+IeR/EGyb51E2/uviLrneE5Wc+D213HsLyTn/itofecUvBUW7HsLKXj1W7ovnom5a2ukYEj+yJHAcaiE5LG9IpayIHndWK6+Ev0NN2GYejXBwgLEhEQEo5FwVRXo9Yh6PaHSUhyLFhIsKSb202+wHyhi/z3v4KuyknnNSLounIagEHHll7Np/CNkXj2SxJHdMLZNJxwMokmOhVCYoK2e4le/o9XdF8kxK016FAYt4UAAUaUk6HBTsXw9pm5tMPdtD5JEfV4xR+9fSuvZl5E0ZQBKsx5vWS1hl5fCRV+RetlQeb4iAfmDtnrsn3yPtktbtD06gSThO1JA7Wsfk/HOU4hGPYJaiSAq8BeXUvPyhyTecwOBkLy+Ti5bRf6zn6NrlUz3Jfegb5uGoFDgOVXDoXvexltuYeDq5+WkEG4foXoPu699ga6v3IahfYb8IawQ8dfYKVj0Ndm3TcLQLh0pFObwfe9S8fVGwsCwra8AcnB/V2EluvR4+cDYqEMKhXGXVCMFQ+iykhA1qrPa0rdOlddWMIioUuIprcV1rPQsnvJVWenw7E1k3jAGQRTwVdnYPPJ+ch+5JvJMRAqHkUJhatbsRaFVc/jepWTeOIa0y4eiSY1DCoWxrD/AgTvfYMiGfyGqVYhaFUqTjqDLy56rFpB+9QhiR/dEZdQS8vgJuLzUHSpBE29i833vMumbx9DEG1HpZffxkMdPfWktolqJJtaAoFDgPClfaJiykvh25AN4qmx0mj6ebndNQZcUg7fWQem6/YT8AdpdPhSFXo27qIqQV44f6au1s//ed/FVWcm6eiTdInxZX1DOxvGPkHX1SLRSiPKPf2uQHTEG/BZHVHYA9N/6GrrsFFCIBCIysfjffzB0w78QNSqZHpsOYu7epon8FUSRih+3knHFMDmenyQRtNazY9hcch65lvjRPQl5/JS9v5LECX3Ju37hOds6sXwDI/9YFG2rZtNBYru3QR1rxFttQ5Mkt+UqqkSXniDLhGCAE7MW49xxlNx35pIwqb/M+5V11Hy5nlORWG8A5sFdaP/aTKRQmHpvgIPfbKTv9InoIjEIy/ec4POrn2dewUf4PT6UGhVSWOLQ1xtZ/cgyOsSYmbLjVcLBEFIoTMgbwFNpRWXWYTtYQvE3m+j52LWIaiXhYIiQN4AmzoD19/0cnSPHeTu9H52W9XsueiIqf+NHdkcZa0QKhQns3Izrxccwv/QuQmycbLmtUMp86/eC30/YapH3y7AkXw4FA3i9agSVkl2XPo2vyhpdz6pYI468YgJWJwkjuhP2B1HFyYknpLCEqFGxadR8XIUVZ+1hhx/7GHPnbDKuHI5Cr8ZVVEXY60cKhvDXOjh871Jyn7qe+GFdoxnWw14/u654FvuuE6iTYhi26w05/mIoTNjrx1tplb0K1EpEpULey2rsBKz1GHJlS+XSz37n6IMfkHnjWFLH90LbOhUpFJIPV1VKQm4vCrMBhUaFwqQHAVwHiyl+9lNynptO2QerKP/4NwZsewNVUoysy4SlRpZ8gnzRcLgEwhLaVskcn/8epd9sIfPGsXR87mYElYKwP4B161H2RKyFG+tSh2a/Q/rVIzCM6UnA4+Pr+5egNmgZfusFCKLIN/OX4qy28Wz+J9jKaolJS8BRbUVj0OJ1uNHvWoMyJxcxu7W8v320BDEhEfWoCRAMNplnyecjXFdLOKO9HJokFObIgi8oWrICfXYyvZfMQh1rxH6wGH9dPUkjuqHQawi5fQTrPYS8fkBg14xX8FVZGbryWcydskAQsO05QcE7K+j8+HWo441IwTDeKitKkw7Lz9spfFqOTdx5yVwSJ8khLZy7T3Bw2iLaPHg1KVNHIGrUIEgEqu0cW/S1nNRm9wkyrhgmz5lWlueOvGLKvt5IpyeuP0svIhxma9+ZxPTvQJ+fnpHjDouivKYr6jh4y8tk33khsYM7o06KwVdto+CFr6jbfIiBq5+Xx+v1Y9t+jMPz3sVXaaXnJ/eTOKrHefGUAASs8uFt/e4TqJJjiR3Rg9qT1fw4bwlDZ15EQk4aMRmJlO7J58d5S5i95TVsZbVoTHo0Ri1eu5vl0xZRkVdEJz8M/fR+gvVeTv20HVteEQPfmYU61oD1YAl+q5OU4d1kPfWXHZjapbP/jtfp/9kD7L/3XdTxJnq/PQtDqyRZthdWcnTBF+ecr9qft1PwtHyR3WXJHJIi8+XYfYK8af8iaHedJW+Ce7bgfuVxjM8vRYyJQ6q3y4YWogh+H6hUciKmYIDAzk2ouvVFMJoJBBRULPuVU699S9sFtxAX+cY5HvnG6fDOXBIbyeTqL9dz5KXv6fPZfA7eu5Tch6/GVVRJ8sQ+GBrpHHkRnWPwOXSO7m/fjSEnjZDPj6+ijsrvt1L48rdnrUvH/kLGV/1FSJT/A/Cf2v8/3YW/hTqrx/90F84LLYeSLWhBC/5reDfz+vOu0/hQ8nywo+sD512ny5hzx67827bWJP99oTPgOw8X+MYI/VkAqb/A8EFlf1/oHNi2Je2862hpnktDjXh2JtK/g+kMV/1/CqNw/vXCzdwpw82YryKVulltZQXOHTPq/xdoruNK764Vf1/oDOw8mN6stprDi8JfBVn7C2TEOf++0Bkoscb8faH/EJo7X//b3WnKlc2LQtScWU4MNU/emKTmrUsvir8vdAa0NK+PTuH86RhPoFltbdZo/77QGWjlb966TAqffx97Dq5qVlu7mrFfNldi/zdjbxmE8+9lQGqefuNvBs//rmuelLq/x/nrRZu3N28vai6aIzvczaAhNG+/DDZzh2gOT639i1BTf4VO/r8vcya0zXTNNUjnL397jz7bO+GfIO/3s2OK/h1cUvMkR3Nm+f/8oWTJnv/pLvwt1K16/0934bzwv13fbEELWtCCFrSgBS1oQQta0IIWtKAFLWhBC1rwfwwth5ItaEELWtCCFrSgBS1oQQta0IIWtKAFLWhBC/6raHHfbkELWvBfw28pV513HX0zXG0B+h988bzruGbNaFZbmpsvP/+2Xv2qeW11MJ93nUXfn38dgN7e898emuO+ApBhrP/7QmfghKt57q8906vPu86RssRmtaVuhkvUyxrX3xc6Bz7qdv40BNizK/W862iE5rk3bWmGC9YE6fxdowFqfefvJio1w90eoKwZbsQZweY5bzbHxVzVTAfuUDPurpsTYgKaN64qxfmHfQDQNkP11YWbR8PmhrQwKM7f9dgdaq573n/vU2CH9vxlwHXp507O93fIKzz/0CrNdYEXm8H2wWa6OTdnvgLNtENpjkzUNcM9F8Ahnf961jVzvpojp5q7PzQ3fIaqGfMco/L9faFzwB44/3XZXFmvbYZef1jVPPft5MD5U79PM3REaJ6e2BwdsbloLv8qmtHHkVXN+8b5fwUt7tv/efw3w5K0oAUt+As4nU6eflqOn2iz2RBFMZqAZsGCBSgbffT+8ssvjB07NprI5s/w5JNPcsMNN/Drr7+Sm5vLuHHjor/t2LGDtWvXMnXqVP744w+mT59+znfU1dWxbNky7rvvPoqLi6mrq6N37//vBF3CqB50ePZmBIVI2WfrKH7jBxJG9aDjguloUuMIuX04DxZz4NZXweHA2KsdbRfdjjotHqVRj7/aytHpi3DlFUXf2emj+cSM6IF9Yx5HblgQfS5qzYhaMw8/+hjr1/9BfKyZ7z99J/q7oNKhMCSAIKC56Bp8Py5v0ldlnyHopk6LBLQP4fl4MaFjB9lq9/Kq30AoFOTKY35uvel6fNu+jNb7cO0eVuySs2SGwmGKKq1sfv9ZYnuOocJaz6rxAb754D0UwAeZsiKjGTUW3ZXXAiB5PNQvfplQUQGqPv0xzXsYwWBE8rjwr/2KwB8/nkVXMas9+rmL8H70IsH9crZizWW3MXtOf8ypcZQdKOSDqc+cVe/yV+8id2QPVHoNAbePj296gbJIAobEwZ3o9+5sVCY94VAIV3E1Co0KW14Ru+9+CykgK5f67CQGfjwPU4dM7DuPs+uyp5ACIbJvn0ybOZehjCSj2HvNAuy7TwDQZs6l5Nx3hRwkf8t+Tk1/HICM1+ejaZOJoFahykpBUKnw7DmMMikeRYyRoL0eVXIcrarshHwByn/ezrFF36DPTqLvO7NQxRqxn9E/gNieOQz/5Wnsy/6NYewIUIi4VqxF1bY16ratAYnap/5F7G03ou3bE0kKEygpxfLYC1DWNOumLjuJHktmo4o14MgrpvyrDXR88gZErRqQ0CTFcnzBF5S/Lc+Tvm0avX96Rk4qIklIoRCFC7+gdOkKOr56J4njeuOvtWPddIilY3vg8/h49b5XKDhYwKW3XcaMR2dwbY9rcFgb+nH7U3cwdupYrux0BQDqISMwzn0Q1BpAIlxZgfOFpwgVyPRWDRyC/voZIIVBEEGhQFAo6bbrJAdnLo7SqsNzN5M4phchj4/ST9aSPWMigkLEuvUIsf07IChEqj5by6nF3wPQd8vraDMSkSSJoK2eQK2DQzcupMPiWRi7tEbUquTkEw43HW0uXDU29AnygbLWrMfrcLNs8iNcs/whMvt2ACSqj57ik0ufIhwMEXfJCFLuvAwARbwZQiFCdhee4ycx9GhP2OPDsWEP5pF9QBCwLF9Nzfs/AZA5bTy5T1yPqFVT90cersJyEkfJAdnrj5US07OtHJz9nrdx5hUhalT0X/kMhjZpCEoRd2ElW8c+iBQI0X3pbOKGdkFl1IEg4D5ZjWX9fpLG9MLr8bPpvqUMWXQL7kora256iQFP30Dm6J4odCqUOg2aGAPfDL0PR5Ecsy718iHkzL0MXWYiCALWrUc4+f6vdHjyBgSFiK/GjiYphpDHx8F73saZVwxAn++fILZPe6SwxKkPVnHiKTmwfsKoHnR++XY0KbEICgWFL31DwYtf0v7x60ge34dwIIinuIpArY24Yd1BFFAlxiCqFATtbnzltWgyEgnU2tk54j4Acp+7maRJ/VDFmfBV1eE6UY6voo6kCX3kZ7V2ypatpuSNH6J8mTVjAq1um4wmJZawL4Dljzxqf99Pl5dvRwoEo8lKvKU1TcZ1mu80qfE49uez6+KnouPq8OzNqOKNqOPNrO90C4E6J+0fv47+E/oS9gdR6jVy1miXl63z3qPDzeOI79YaUSnis7nQJcag0KmQQhKGjAR+7HI7/rqGQ3x9VhID37kbVawRW14xO2Y1yI6kQZ0Y+O49sgwMBNl68VM48ooZtfN1gi4PUiiMFAxT/MEqur04Q06GcKKMTeMfQQqESJzYl5z5UyEsoU6JRQqECNjqORLhOYD4UT3IffZmFEZtNAFT7fLfKF/8HQBpd1xMq8dvYlfXm8iYO5WECwahjDMRsNip+nAl5Yu/Q2HW03XR3Rg6ZskJm46exNQth7DHx+F73qI+r4j4UT3ounQuCoMGv8XJ5m63RWmQ8/gNJI7vgzLehEKrxnuqhiN3v4E6MYb2C2egTokjVO8lYHFQ/ukayt5dIdPnwoHkvngbyjgjnqJKDt/2CvV5RWjSE+i4+G7USbEQlghYnWhS4+ns9bNy3lKqDhbT77bJjHrkWt7oeQceaz1TXruT1G45hIJBnFVWYjOTEEQR5ZY/0HTrgqpDexxLPqD+31+iGz8G0w1XAxD2eAlVVKLu3BHJ5wNBgFCYISE1VT9vJ3/R12fJ7cbJ2qp/3UVcv1zM3dpQtGA5p96W5UeHV+8k+ZIhcsKm8jpK31+JJ7+czkvnoDBoCVicbOl2a5SGhi6taf/irWhbywmkfOW1HLntFVSJMbRb0IiGdQ4qPlnDyXcjSfM6t6LH5w+jijMS9gXYf91C7NuP/uV8JV04kNbzpqLvkEnA4kBp0uOvtVO+bBVV32xsQvvyT9egaZ1K4pheKIw6gk43YbcPf60dSZKIH9IVkCj9eA3HHvkQgPaPX0dSRG54q6yo480oTTqcB0sI+/yYurZGadKjTjAjKEUCdU72XPdCdD2n3zaF1OvGoE6KRVAr8Z2q4dg9b5A4aQAJk/qha5eBoBCRAiGqvvyd/PuXyjJn/pWkTOyLFA4TrPegNGhRGrR4q2xychZRwLrzuJxULRxGCIY48diH2Hcco+Ord5JyyWAEUSDkDcgJgaqseE5WE9M3F3+tnR0j5kVpeL77A0D3d2eTPKkfSBLVK3fJSQ0DIVIuHECnF29BFWdECobwnKrhwG2v4cwrptWtk8i8fjQApZ+to/rXXfRYMhtNciwKvYZgvQd1gpmAzQVSOKo/lEX4UJOeQN9fnkGdGIMUDlP6/q/kP/1ZVHZ0evl21IkxBOs9VC/5jso3v42OMeX2i8l6bBo1n63GNKQbYY+P4rmv4z5YiHlkL9q8OhuF2UDA5sK6+RBHZr9N2BeIyv/UK4ej0KnxlNZy6LbXonTo9OodJI7rTcDuImh3o4w14Dyd5DEiO3t8dB9Jo3sBEqc+XsOxRz6K9gtRpPeqhShiDBAKE/L4OD77Terzisi6+2LaPHo9rqOnUKfEAgJdKuv4/d6lmFsl03fuZcS1T+fbC5+g5kARXW4aR/dbJhLTOgXHyWoCLi+/37sUtVHHpPfn4ookNCtfsZOTX2+i/ztyYiJbXhE7I3pi4uBODPrwPlwnq9GrgvhPFKHp2lFOCFZ4EmVGKggC9d+twPnvb0levOC89MQ/kzcFCz6PypvG/OuNyBt3fvmfygCAzBkTafPAVBQGLYIg4KuyUrZsFSVv/NBEt9wxYh65z91MQkS3O3LP28QN7UL7J28g79ZXyJl/VZP9p/yzdZS88QOZMyaSNX0CUjCEZc0eRK2KhDG9UcYZCVid8vr96g90OWkkjOvTRH/4P41mxh1twZ+jxX27BS34XwKTycSiRYtYtGgR48aN44ILLoj+rTzDCmfFihX4fP/8NnTIkCFs2bKlybMtW7YwZMgQ2rZt+6cHkgDx8fHcd5+8wRQXF7N3797zGNU5IAp0XDidvdcuYMuwe0m9dAiGjpl0XDiduo0HKXzlO3yVVuqPnKT1rIsBcB89yckXPse1v5Bd/e5EYdLT9oWGjTl+8gDUaQlIvqaWJYJKi6DWE7SVctHYwbzz8tkHcgpjIkFHJUHrKdSDxyBmtGrye/Dgbpzzb8H50K24l7yI/tb7CUkSi07ZWfqvF/m8rZmfv/uaw9+906TezWN68+X8a/hy/jXcM2UwfXOziO01Dv/un7jpmiu57qIL+XRwn+iBJECosgL7A/dgu2s67uUfY7xnHogixtn3E653YrnmYqR6K8qeQxESzwiqL4hoLryJ0NGG+VF06oOYlM7OT36jZMdRUjpknXNKagsrKN1XwNO5N1OWV8jUxfcAoDLr6f3GnTiOlvJj9o3Y9hWh0KpYM/heAjYXra4dFX1Hl0evAcCydh9Bt5eMa0ejSY2j9d0X4zhQyNqs63HsL6TrW7PkCkqRnHlXsHvqs/yeOw3DgK4YRvcHoOyeFyi8cBbF187HsXIzvuMlKOLMWD74DveeI4StDvIn3knA7mb92IdJGdWDuN7t6PzoNRQsWcnawffiP6N/iAKdH72G6vUHMF06mepZD1N++QxMV19K4HgB5ZdPp/yq21EkJyEaDZSOu5Kq2+YhqtUkPDr3LJrlPnotxUt+YeOguQTs9XR77U52XbuQbVMeI+wPUvrFH03K61qn4txXwPrs69h7+dOIahW1K3YAUPn5evZd/TwKgxZ9m1RuG34rix98g7uem0liWiK9hvWkurTpzX277u0wxBgahieKGO65H/++3QT27SZUXo7kD2CYeW+0TGDfHux3T8c+6xbCVgui3oDttusI2lxkXCt/MCWO6Ym+TSqbB87myAPvkfvk9fJaHXEfaVcM5egjy9gy7F6SLh2CPjeTuDG98BZXsqnVtRy47EkEQaB2xXakYAjH7uPUrtzB0bteRxBEgnY3vz78ARqTnmWTH2HZ5Ec49utOjv+6E0EUSGiXwdLR9/NS51uIa5XC4Mj695+q4sTUhylf+DHBSguBKiuWr9ZiHtWHw8PvoPKtb0i68QKOXTiPoxNmEzOmH5rW8vpIGt+H/AWfY91yGFGvJn5wFzYPnE355+tJHN1THue8d+n0omwlHfYF8BRXc2juO6xtczOqBDPtHpQtvMu/+APnvkLWZN9A1c/bUMcZMbRJY9PAOWyZ/z6j352D7YRs0ZU5ugfmNql8M/Q+Dr79C4JCJBxsah3iKanBdaKcQ3PeYf+0lzF1bU3X1+5kz7ULOfb4x5g6ZbP3xkUcnvcunV+8RX7vTWMxd2vD77nT2X3FM2RcPwZ9m9SoXEUQsO48QdgfJPWyIRhyM7D8kcfOEfeya9Q8pGCIuBE92D54NkqzASkQZGPOjfhrbWgyEjk6+61o/+LH9ELXJhV/tZ0TT35CwFqPp6iS+OHdCHn95N35Ov5qGymXyu0AxA3pQvLEvjjyijk05x02D7mXgL2e3Ceux11Uwf5bXoGwxI4LHmsyrtN8d2rZaqzbjmDs1Cq6bjsunM6hOW/jOFBM2B9E31aeW8sfefw86kH2Pv8FCAInf97O9gfeZ9hbM1FolPwy5iH2LvyS+K6tWXPVAvY+/yU+az31p85OLNDt0as5vnQlq4bch9/uos01IwFZBvZ74w7sR0tZmXUDe255la4vNljUb7vsWTaNeYjNkx6l64JpHHnm3/za5ma0qfG0m3MpANYNeewY9QAFzy/HU1hJyOXl6Lx36XD6PaJAh4XT2Xf9QiRvAL/FSd70l0i4eBi69pmo0xOIGd4dX2kNMcO6o2uTRtjr58RdrxCoqouWa/30DCy/72P70LnkP/sZqhgj2wbew9F5S+nw4i2RdmZwdN5Sdl3wGEqzHn1k3gCsf+yn4KmPce4roOyDX3EeKCT3xVtpv3AGh+98jX2XPilfCN6zmIxpE9DnZgKgjDXiOnYK+5bDnHz1W3JflA/ppGCIgic+ZuewuRS9+AWmHjnk3fgCqx56n3HP3owpLZ7WQ7tiL62N9uHw91t4b/T9fDjxYTL75HLo2028P/YBtAP74/zia+r/3XDxF6qopOauuVTfcCverTvQDhpA1ZU3YF3wEpLPT/WNt7JlzIMkju5JTJ92QCO5PeReTF1bUfbVJjYNu4/E0T0oWrKCord/bsL/2qwk9l74GPsufZKA3UXGtAnkvnQ7x+YtZc8Fj6Iw66N0AMh57Hrq1u6hfn8Bh6YvIuj00O6FW2m3YAZH73yNA5fJNDx2z2LSp02I0r/re3PxltayPus6Tr33K12WzPnb+XIdPcWpd1cQtNUj+YMcvvNV/NVWki8dgjY7OUr7PZMfJmvmRZi6tmbzwNnk3fE6QVs928bMx32ymvhh3dgydC67rniGjGtHR9ey5Y88to6Yx9ZR89FlJuGrqGPzoLmoYg0Y2mewdfR8RLUSBNg8bB5Bl5eur98JgDo1noxbJlGyYDnOfflY1+2lduV22r1wG6Vv/UDRs59i33yIwsc+pG7tXpIvG46pd3sACt/8mY2j5rNpzEMoDVr8dfWsH3If5q6tKP1qI38Mm4e5W2v23v46m8Y8xJG5b9Px5TtIiMzX7gsfp+C55QiCQNBWT/Fr36HPSWPf1c+fte7Pd38AUMebyX/hS9yFlQRs9dG9UxVrxFdlJWBzcfi+d5H8QTq/eAvGjplkXj+arRMfYcvo+SSN603nBdMpXvIL/ho71h3HUBq05L/8DZU/bz+n/hA7qBPe0lp+z7qO/dcuJHPGRHmeIrJDCofZNnIevso6EqaORtte5klVWiLmYT0J1NrQtErh4NA7KZn/FtkL7gBRpNXCOwn7guzrcSP+GjvKGAMplwwGIGFMT2L65mLfdZzdlzyFFAg2yCyg4vM/2H31AtRJsZQs+YXNg+Y2oUfi2F4kDu/O5qH3suuKZ8lsxFsAGbdOJuhwo9Br2DloFifmLaHdC7eiSU8gZkhXvGU1lLz6Nc59BXiKKjjwwSqGPX8zdcdKWXXba1RsPxZ9V+Wu4+x5/XuCHj/fTnmcP+a/z7DnbwagdvtR1o19mHVjH+boy9/R9dFryF+yktURPbF1Iz3xdNmK6+5C06ML1bMepuaBp9EO7E3t4y9QcfVt6IYNxHDJpPPTE/+BvGnMv3sufYqg3UXmtAl0fOn2P5UBsUO6kHbNKBx78/GV1XLkviX4IjJAn5sR1S1Pv1/XJpWtA2dzdN67dHrlduJHdMdzqoZ2j1131v6TcukQ0q4aQdLEvuwcdR87R9xL/cEidG3SKHrxC5z7Cwha69k9fj7pN4yjbt0+Dlz93Fk0aEEL/ilaDiVb0IL/xcjLy+OBBx7gvvvu46233iIQCLBixQrq6up46qmneOop2ZLk3Xff5cEHH+Tee+/lyy+/POs93bt3p6ysDKvVCoDP5yMvL49+/fpx6NAhFi5cCMDhw4e5//77uf/++3nggQfweDxUV1dz3333EQwG+eKLL9iyZQuLFy/GarVGy69YsYKVK1fi8Xj+cjzq5FhierfDXVSFp6QaKRCi8vstZE2bgLuoirjBnSlf/juV328h5A3It9FA2OMnflwfqr9cj6hVIwWCKGMMqJJjEfVaMmddQjgQJGBv6r4qas2EPXYA+vbsRozJ2OR3QalBCgUgLLsa+beuQ9V3SNNO+7wN5TVaQOKwK0CmRklWRjoqUWBC71zW5xX+6bhX7jnOdReORXLbkTwOgsEg9X+sRT1waJNywSOHkOrlMQSPHkJMTEKZ2wnJ4SB48AC4XAT3bAC/F1X3QU3qqoZPIXhgC1K9PfpM2W0gwYM7yB3dk41v/4RCqcCYFHtW/8ypcez7diMAJ9bvR2PUYkyKJfOywfgtToo/WQuAKTcDwhKa5FhOfrmRtIl9o+9IGdOTok/WytZ+Ww6TFJk7hUFD1Y/b5EMZnx9RrUSdHEvG1SMJOj3Yth4h7Pbj2nGQ+BumNOlXyGLHMKArCOA9mI+mXTaOnzcgmg3gCxBwuIjr0w5BqQBJInFIF8p/3g7AqTP6lzNjAhW/7ECSJEK1dQTLKhA0slWjFIrceAaD6Ab0xrH8O8LOevx5R0AUUaSd7QKYMLQLVT/JbTn2F4Eg4CmpxldhpWz5egytU5qUT5zYl8qvNsjzYtAiBUOE/TLf2bYdIWirR2nURcsc23sMg9nAXc/fxbLnl9E40oooikx/eAbLnv8g+iy3Zy6EQiAI+Nb+im/tr4gJCYimGIS4eLmQt2F9Kjt0JuxxA1D+5R/R+Uqa2I+KSB+QZNqEPH7M3drgOVWLuXsOUiBEzfebSZjQl8QJ/aj6Uv6Acu45gTLehHXDAfzVNpRGHbaNecSN6IHrRCnhQBApFEZjNmBIjgWg4wUDOPzjVtJ6tqX6yEnsp2oIB0KU7jpO1oCOALh2HyVkdxEzvj+1n/2KKi0BbdsMwh4fyuQ4CAYJB4IozLLFhXPbQWImDpR5u0cOp977VR5OIEQ4MteGdhmEPX7UybHYd59AaTagjvQpbmBHqn7ajqBSELS7iBvUKUKbvpRHaBM3oBOCWkX1ql1yHyusaONNnFy5E4DsCX3I/3oTACn9O+Cznu1ab991nLgBHaj6aTu23ScQVMooHyWO603Nmr0kT+yLfXc+SrMedXIsKRf0x7GvkLDHj33ncaRAkNSpw4np3Q6/xYmgEDn20AeE3F68pbUkTexH3R8HojyuNOnxV1ox926Hr9yCoFKiTjRTu3KnzDsVlkY824/Krzagb5dG2Ue/oTQb0GQkojTq8BRVUfvLDpQmPbVr9pA4UeafjJvGUfTGD8QP7kTVT9vx1zpw7C9CEGT6/9m4kib2pea3PSSO60Xx4h8QlIom+0Wr2y/gxFOfEnJ7SRzdEyA6rqwJfTj16270afHU7ilAoVOjjjUgKESyJvTB73ARqPdQ9PUmlDo1gni26ps8tAtlP8uXBCVfbiB9kiw7si4djK/OSdGn6wCoWbcflVmPJsIrpxHbux2iSsnJZb8hBUKU/7iN9Evlj/uQ2xddW5Y/DoAEjkY8Z+7dDk9RFeoEM+6iSiq/2kDC2N5YfthE3IT+tHpyOief/QQkidhRvXHuPoa3uALrym0ozAZsa3eTcNEQTAM7U/GZ3M/Esb2pWP470NBWwpheuIsqqf5hC4FaO0GHm6TIvAFY/zhAwvi+VH31B47dJxAUIurkWLxlFpx78nHuzaf6+83EjeiO+0QZmlRZrpi651D+0Wp5HRw9GR2Xv9pG/WlL0JE9cEXqVOwtQGs2MO65aaxf8Dk0km2Fv+8HIK1nW5yVdSi1asKBEO5Vv6HMSEdqdLDvzzuE5JTXlTIjLWq5Ejh0BEGvR0yIR1ApIvuDXOe03I7t3Q7X8TLiB3RACoSo+HoThtYpTSzrEyf2o+LTtdTnFck0NOoI2OoJ1NipidAw5HCT2GifkSSJmIGdqfryD5QmPZ78ctTJsfjKLDj3yjSs+X4zccOb0lCblURpxPK0/OPfUCeY/na+3CfKMPfIIehw4y23RNajActve4jp3yFK+5DLixQMYd12VJ7nTQejcxQ3oCNBhwtPSTX27ccIeXykXjGsyfoC0KbGE3LLupB16xF0mYnE9s1FCoUJ2F0ErE7Kl69HkxIXlaOCQkHCpH5Uf70BUafBsf0oSrMeUa8hYUI/qj5fh6jXEKizIyhFlLEmAIL1DfuUoW067uIqYnu3o/54OQmR+Sr/dgspEbor9Bp5/5/YNzpf+nbpBN0+PCerCdQ5QRQRFGev++bsD8ZOWVRG9v7yLzeQHJEVpu5t8NfYZb4/egpBqUAVZySmby623ScIe/xIoTDWLUeIi8hHQ7s0an7bA4JA5bdbSBrZ/Zz6Q9zATpR+IPfTuvkQUiiEoWM25t7tCFicuE+U4ymooOq7LfhP1RA7fgAAWU9Op/S5jxC1Gup+lPcj157jKM0GYkb3xn+qGkGQ56r6h63ospLwVcrfCUkT+xF0uKn8akNEHihQxZmidLBtO0LA5kKp10R1ocb0yLhuNO6iSjwl1dgivJV2uazzqtPiiR/bm5DLG91znHtkOrd74VaKnvkUwhLxo3tR/d0mBKUC69FSNGYDfocbe2FFE/pYDpWQ0rs9gQiPVu8tQGM2oIltqvMDJA3pQllETzz55UbSG63f01B37UCwtJxgWQWqrAwC+cXoBvWDUBjf7v2YLp18XnriP5M3fZvIG0VE3vhr7H8qAzJuGo+vsg77jmPy3vH5+qgMSJrYL6pbnn7/af3SsfsEujaplCz+EVGlwHOy+qz9p+r7LWTdcQHFb/yAFNFVYwd3oeqrP0CSCPsCKGMMaLKSCAeCWDfkRdtqQQuagxb37Ra04H8pAoEAb731Fo899hjp6eksXryY1atXc8EFF/DLL7/wxBNPRN27r7nmGoxGI+FwmKeffpqSkhJatWqw+BNFkf79+7N161YmT57Mrl276NKlCzqdrkmbP/74IzNmzKBjx454vV5Uqob4PkqlkquuuoqCggJmzJBvS5csWRItHwwGEYS/jleiTYtHkxqPr7zhw9dXbiF2YEd85Rb5w7rahq/cgrl3O9SJDbEQ9R2yiR3ZA1WCmeN3v0Ha9Elo0hJIumwYUjBM6evf0ua5phafgkKFoNIi6uMACaHa2rRDojJ6IAkQttSgbNfprH6r+g5Fe/WtCDGxuF58iOpAiBS1AkmSMDy0iIxt29i3fdM5x+zxB9hypIQn77kVySvHxhMQ+OhEER26d6fS4eZis/5sWk24gMCu7YiJiYTKS1F17YFgMhN22lGltSZcVdowzph4lN0G4XnzERTZuQ3Di0lATEpn1dzlaIw6Ar4A5tQ46mtsTdoyp8RjL7cgKhX0uHQottJazKlxGHPSUMUZaT9zCrl3X4QUDuMpt6BLi8NbIf8fwNQxE0EhUrTsN5JevpVAnRNtWjy+SiveU7V0eO5m2j98DZY/DuAqKEebFo++bbr8sRBBoLQKfe+mtNf360Kw1oZo1BNyuPAeLcI0diDBKgvaHrkkDu7E4H4PUvjer7hKqgk4XNGPKE+FBW2kf9rUONIm92Pz5c+SNqU/IZvsYqPMSCPsrMcwZRyGcSPwHTmOMjmRUFVTSypf3tGm/BBvIuBwR9sSRLFJQDFveR0KY9O1pUmLx1smWwQlXzoEb5kFTVo8/uqGuRBUymgZgIA/gKfeS9GRoibvmnLzFLb/th1rI35OSE0gbKlF2ToH7zefo8jIRDCaCFWWIyYkEbLWAaAeNAz9tNsRdHpcrz4Q7a82LT7Szzi8ZfL61KTGE3S4G9ZtlRVNqkxTX0Udpt7tUac1rOeYgZ0Ie/1IAXlN1R8qIWFiP5RxJrSZSYhKBeb0BJyVdZhS4ohvnYKr1o61uIrkztk4K+Q+ikoFiR0yqYq4AUbpnpqALhjC8fseVKkJBKvqUKUm4Dl2EkGlQNsuC5fDRcyoPrgP5KOKNxFsNE8KvQalURsdp6/KijYyB94KC9q0eMLBMEGHmwGrn0ffJpXyLzcQHzmU1KbF4y2zEDewI74aGzqtKvpRMeCp67EeK0UdJ39Y61PjcJVbyBrXG3eFFXWMAUOExo356HT/Mq4dhevYKYwdMqNtOfKKoocW3gp5jgSlAl3rFFRxRkJeP4JKiaFtGvWHSlBo1QTqnNQfLkEKhkEhRufrNIxdW1H+8W9oUuNx7i9AnRxD3/UvodCpse86TsjhPoNnLdQfPUXixL74KiyYurVGYdbhjcy5r8JC2BuItqNvm0bCyO4oDFr6fP0ox5/6FCLrQ5edhCY9gaDdJVtYNRqXNi0eQ9s0jj/5CUqjjrDXH+U7QRDwVdZFx6VJaTomXWocMbF6TnwkH8g58mVr1cv3LUYda+DIOyvx2+Q4ra7yOmLapzepr443ErA3lh116CLjMbVNRR1rJPeuC+h4x2SK3v012meQGPDFQyBJOI6cJOTzR9/hyi8n/eKB0TaSJvUj5fKhEAqz95rno7TTpMWjTY3HW26J/v/0/ufbd4yEi4fiLa7AfVheC6qUOLxFFfgj9PeXWwj7/OhyswhaHHR67S6MXVqhijdR/dO2aPu+CguGDplN9l4pGIzyV+M595VZyJp1MTXfb8HQOZuQoyHGra+8jrgR3TB2bYNjz4kmdRq3daZs07VJRZOWEK0T9Afw13upOXKSc8GcnoA+zkTR+gMAhKprUXfpRNhmP2d5dedO+A4cjP4dqqkh8c1XGJ2YxMkPVmPfk99EbmtS4/GcrMbYKRuQZWBM73ZN9qQzxxWoc6DPzcKyaucZNEyI/l3w+If0Xv0ihk7ZSMEw+y58hC6fPEiwMQ0r6ogdfpqG+XJ/3T40Ea+J5AsHgij+4/kCCET2dF+FzA+N+6TNSkKdGIt1y+HoM1GtZODaF1Ca9Vi3Hok+99fa0Z9xIKaKNyEoBGrX7AOg/OuNtLpzCr0+m4/SqKX4rZ8J2lx4y+sI+wKyTD1wnNK3fyTnyZtImNiPujV7sf2xH39FHZq0BGKHdiNhUn8UJj2Ew/ir7QQsDXPb4aGpZFw1AlEpcvyFL4kf1An3ySrM0fmykH7pYDI3/QtNYgz7r19A6zmXRfdPTVo8gTonxs6tcezJx1dhiR6mNR5Xc/cHInUa753atHgUOnXU9dlbUYfSqCNoqyd+YKeozE6e2BspEsLCebQUU7fWIAqkXjgAbUbCn+gPDfuyNisJQaHAX2NDmxpP0OVtkMflFgRRQJ0WT8y4fgQqLXiOFMsuyJV1DfNcYUHbPku+3Ph1G923v4sUBl+1lbo/DkTbFHWqaLu+CgsKo67J2lbGGJDC4SgNm9AjIwFPI33GV+uQrfqBts9Mo+iZT2n3/HTCXn+0TNjnJ1TvxXW4BIDEyQNIunAQ5e+vpHpfAfUVdRhS43A3ki2nYUiNa3JpUV9RhzbeRHyf9oxeuwBvlZWjr373p3oiEC2rU/gJlsoHn/6CYhQpSSgz0xC0GnRDByDGx52XnvhP5U0T/a/OiSE3k9rIxSecLQP0bdNQ6NQYOrdCVCow9WwbkQGBc8qK03OZOKEPQbuLoNMNCgW+SutZ+49jTz6alDhiB3Sk3UNXEfYGQCFQ9dUGHHtOkDixH9qsZPr+9gL5j34oX6ybmvLt/2k0M8Z0C/4cLZaSLWjB/1KEw2GSk5NJT5c/oEaMGMGRI0fOWXbLli3Mnz+fBx54gFOnTlFaWnpWmaFDh7J582YANm/ezJAhQ84q07FjRz7++GNWrFiBy+VCoVD8ZR9Pl9+3bx+BQOBvy0uSJMd6agaCThfH736D/RMfJPOeS0EU0LZJxdSvA65DRbiPnuvjRgBBJGQvJ+yqQzQmnKPMWb0860lg1yac827C9dJjaK9sOPisf3IW9Q/fTrB4HwpTImJc+ll1NxwsomebNPTahgPeD+dezq3xJobo1HzrcLPP429SR9W9F5rxF+D6YAkgILnqcX/1b2Kefwn16Mtka8hGG6Lm0lvx/fThWTFOBFMsksdFxcHihtGdI8HD6SmZ8sw0SnYcxetwIUmSfNNv1nPomeXsvP111LEGRJ06athy+l2dH7oKf50Twg3vliQJZYxsXZB36yts6HEHCr0GTVLsP+YD84UjsP/U4MZk+2o1gcpatN1zSZh2KdXr89g7dymxvdpibH827U93tOszN3L4meVN+geydYAyLZVAfhEV196B5PGizGpwjdH07YEiKR7n59+dQbC/7fo5IFcSVAoSx8txd/iLZBsarYbkzGRWfLqiyfP4lHiGXDCUnz48I6aoIBAszAeFEsOc+ah69UOyn26joR3/1o3Y580kXGdBd0MDLzfwhdDkndHfzjVfZzxPunQo/hp7tLnK5evwV9uIHdSJgMWBY9exqAuzJEl0umgQR37cela745+9mbqCCuqrml4iKOPMmEf3pXzBRw3lJQlffin+0hoyn7mNdp88iedIsfzRca55ipKi0dga0yBSZ9uYB9nQ8y7MXVshqJve36ZeOoTK77aAICBJEonjeuOpdRBweRvmVBBQqFX0uOci9vzr63N0pGEIcUM6k3HtKKpX7DyH9Gnav5DbR+U3m+j95aP0Xv4wIZcHKRhC1KjQZiXiONDIYvsM/sqecxmSBNb1B0AAVYIZSYIDVz9H/hMfY+zSGk1GYxkpd/DInHfInDYec892cgy40Bm9bNSOoFSgjDHgq6jj+NOf0ePdOXKRsMSG3ndj234Uyx8HSBjRLfrhLUkS6qQYAjYXzgNFjV4rIWpUmLq2ouCFL5s8bwxTmxSkkETRt/L+pjLqkEJhvuk1i6rNR2h9yUCM2UnnmIDTnT4Xb0d+UsgyMO+Zz9l+9ULa33spCp0aSZLYMuVJNo17mB3XvkDisK5nW2I16mbNyp3Ythwm//nPaTu/UcK3xmvojH4IaiWG7jmULvq80UPO5usIPQzdcij7aDU7x85HCoVJuXzYn4852sUzOU4geepwpGCYqm82njkMRI2K+NG9yH9sGaGoRdvZ9Gs8RQq9FlOPtpS9t4JQvQelVk1MZiL7Plvzp/3qfs0o6mtslO5scNH8M3mp7t0TRUoSrm9/avLc+sSzrO95FzG922LsmNm0m6f/3eSdZ9Oi8RgMnVpRu3pXk4MPuVZDvfSbxuM+UcrhGS9R8MSH5L5851n9FdQyDQseb6Bh/eESki8YQN/VC+V18SdjPdd8nV2moZxCr6XL+/NwHz9F2NMQ8sddUsXe6xYSsNajy2q6Ns5sutXtk5EkqPhGvng1d2kFksTh+9/FV2Uj9ZLB6FolN7Qd2fsTJvbDtvkgh29+EVGvIek0P0oSnsJyjsz4Fydf+oqyD1aiMOnQtmqwNDu24Es2jXmQYL2XVtMnNN2LomOo5o+h88i7eRE5869qQgtBIV/enHz7pwY+PXNg/1/sD03p1fi9Zy1O3CdrKFz8I32/fIS+yx/CebQ02s7BOe8QP6gzSqMOhVEX9Z44G/J7FXoN3d6/F3dhBSGXV6bLGU1KAKJI2j1XUv6v5We9qclbVUpix/cnb9DtHH9kGaJCQerlpz14zilsmsr7c8jOv8qfe3q/DNTaqT9Q2ETmiTo12qzkqNU1gHP3cQ5NX4SpVzviIhd2f/r+c/TFml/Gr33vYd2Yhyh4fzV9X7/rXJ0CwHagOFrWs3knuoF9AAgWncSzcRv6EYNJXrwA//ECGsuKf6Qnnre80WDslB2RN015orEMEJQigkpJ+SdrcOzNp+u7cxuVOvf7RZ2a1nMuxVNS3bQ/59oHRQFVrIE9kx6m4OlPMHXPAcDUqx1SKIx9x1HybniBrDsubLJ+W9CC5qDFUrIFLfhfir9LYnMa1dXV/PTTTyxYsACj0cibb75JIHB21s4OHTpgs9koLi7m+PHjzJkz56wyl1xyCb1792bPnj088sgjPPbYY02sJf+svNPp5Ndff6V///5kZGQ0KbNmzRrWrFnDfffdh6/SiqhWoklv+PDVpCfgPVWDrlUK/ho76uRY2ZrG6cFf2xA02l9uQZOegHPHUcJuH9rsFDSZiehzMzF2zyH1+nGgENFmJNE+EhNRCgeR/LKFghT0cdY9TDgoW0tGICYkEbZa+DOEjh5ATEknOcZMVW0lUqRsVW0diQmZiDEphK1Ns4T+uucEE/vkgteFoJWtqJJjjIQT1YjWOobrNRz2BeipUwOgaJ2Dcc792B97AMnpIFxbg5iUjO+1RfhWr8A0czqKDr0I1zS0o8hqj+6m+wEQTHEo+4xEstUieV0o2nZh7qZXUWpU6GMNDL/rIr6463X63zCOPtfIsXTK9hcyaPpERKWCz29/n/t3LOayl+/EbDbgLqlGHW+iZsNBpFAYfWYS3kor+qwkvJU2AMydstCmxDF+52uo400kTeyL51QN8cO7yQH4jTqkYIjqX3bQ4bmb8VVaceeXobpqRHQMqswUAtUNN/lxN04h7qoJ+IrKCLs8UdfcqufexTiyL2VzXiDxjcdxHCrBsuUIcb3boTIbIocmYXRpCdH+xfZoQ98lcixLdaIZhVJEN3IwvrwjhF0uBJWKtOXvIOh0CCoVipQkVO3bkPDYfYTqbASLTjbhnYDFicqsj7YlhcNNDjy16fGNPthl+CosaDMSUcWb5CQQmbKbVMa0CaRfPwZRpUQKhtBmJMJ+SG2VilanZd6r8wiHwySmJfLqitf4+MWPSW+Vzrsb3gNAo9Pw6d7PcDlcqFNi8W/4ncCBPYjJqeguvxrRaCZsqW3SF8lhl8eZmoFgjkFLfNRly1dRhzZyMOWrsKA06xvWbUocloh7pSYtHn9lHaIqsp4VIomT+xNyefFX1pE2bQJp149Fm50ix6h7dwXpMyZRV1yJKTUeV62dDhP78eGUxwBk68m0eIbMvhR9vImT2482UZi1HVuh69yaoK2edsufxn0gH13XHAJVMs8IosiJqx4hWG0l7YHrCVRYCFicqJNiGLjuBXStUnAeKCKo9kbHae7WJjpubVoCvkorAYsTZWRugw439cdKiRsoW0p6K+rIuG4UaVcMw11QjqAQEdVKYvvnkjK+N7rkGFIHdkQQBZwl1SR0b40xO4mLf3seQ2ocgkJkwlcP8/Okx/HU2GU+ijfR5eXb2XPNQuIGd4rykbeiDn2bNOojFiNRy+MK2WIw/zn5Y3PE0feoP3JKlgM6DSkXDiRuYCeUcUZi+rTHFjnUSZk6goRxfahbsxtNhixzjV1ay4e6ZbXEDeuKp6QKw+lYjlGeTcDUpRXqxBgEtZL6QyWYurVBG5HhmrQERJ26gX/KLVR+s5mUSf1wHihCCksodOpIopN62XrIpMdf68DQNi06LkEhEje4E0N3voGoVaOKM9Jm9iVUr9iJ0qxn4LoXAVDGGUm5cCCe4ipSLxmMGGtE1Kg4tLjhQComNwOtLZZJK5/Gsq8QQSkS3yOH+pM1GNLjG8I1ROC3OFHFNJYd8QgKkbG/PY8myYyrpBpNgglnnZO6bUdJGt0DX6UVX8Rax1/roGb9ATKvHhF9h6FdOv4zXPZ9FXUEbU7Z0jXehCbCc4JaiTY9QbbGSk9Aky4/N3RshcKgo/ualwFQpyWgjDfhyitGHaG/Oj0BUavBV1yJv8IStbyrP1yCsUvDXGrSEnAdKyVuaNfoM0GpxF/Z9OBf1KmJG9KVXaPlZCBKkx6l2RApryBr5kU49+ZH4+Ge5pPGh9matAT8lXWkT5tA+g2yDHAdO4U3kmwitlUyKp2GKa/chRQOY0qL56ZfnuWTi5/AVWNn8OxLUSgVTS4lFMmJhGprEVTq6DPD5RdjuPJSlGlpeDZuRjQ2xNhVJCURqrUQdCip23yYxFE9KX7756jc9lXUoctOblj/6fEROdeg75wel6BU0OWD+wj7/NT8uIXMGZPOoGHDvpUydSQ1329Gk55AzfebyX3pDoJ219k03JePZcUOTh8UuPPLsW05TNV3m9HlpNHqnkv+0Xz5KizoczNQRcKyaNISUGjU+Cvrov2u+mYj+nbpUbmeOW08sf070vWNmbiOlxIbCZMBoE6MwVPSYJmVNnU48UO7EPYForydevlQvGUWvKW1SJKE52QV5h45aNPjUWhU+CqtpAzvjvdkNVIwhDolDsuK7aTeMA5zr3bkvn43jl3HZRp9t5Eunz4M4TD6DtlAQ9t+ixNEgbQp/an5fT/67JRG85WAN/Jv27Yj6Fqn4q+x0fmtewg6XKjiTBAMRQ/WNWkJ8oVZI/x/sz8QuYDQpsuyYuDahWjTE3AeLpF/R5bZgkLEV2nFfqCIsn/L4RTaP3w1glKBoBBx5ZdTsnQFuY9cQ8V3W0ga1+tP9Ic6dFlJtLn3ciq/2UTGjWOjskOp1zbI4/QEOSljIIgmK5nOq18F5MuE1q/O5tCYewjW2FCnJeA9cYqES4bjyisgWOfAmBJHwOGi/TM3kX3XhTj2FciXXRkJ2CM0PD2eKA1t9QgR13gpFI6uIwBvmQV9o4MqTaKZmuIqYvvnkjC+L/FjeqFKjEEQRTosnsWpxT+g0Gvo8uH9KPQaBJUSZZwZbdYObFsOkT2yO8a0eNxVtug7cy7oz4hIXOKa/YUIPXOivxnT4nEUV2GMhM+oWrsPYeE0VEbdOfXExmEDPBu3Yr7ucsRYM2Gbg2BpBb4Dh1GmJaMfNZTAqbLz0hP/qbzRZiTiUObTNSJvqn/cSuaMidEyZ8oAX3kd4YDspSZqVBAOy14pGvU5ZYU2I4Gg040uOxlljIFuy+ahijOSPGUAVd9tbrL/aNITCNQ5qf5FlvXOvflIwRD6DpkYO7eibt0+Ws29HPfRU9h3HsXUoy3Ovfm0oAXNRYulZAta8L8UgUCA6upqKisrAdiwYQOdO3cGQKvV4vXKypPb7Uar1aLX67HZbOzbt++c7xMEgUGDBvHmm2/Sq1cv1Gr1WWUqKyvJzs7mkksuIScnh7Kysia/a7XaJnEja2pqyM7OpkuXLtTV1Z1VHmDs2LEsXLiQpKQk/NU2HHsL0Oekos1OQlApSL1kMKc++g19TirWLYdJv2YUqZcMRqFVU/OrrKBqspOpW7Ob5Kkj5YPIjlkErU7KFv/AtnY3sCXzKnYPuhvvqWqs6/Zy4u7XAZD8LgRVxJ1AVHHmra8U9CEoVNGDSfWg0QR2N00IJKY0WOApWrdHUCrpJPg55Q9RjpJAWGLV3hOMnjCZcH3TA02nx8fu/DJGdcsh7KhC0MfgU+hw+YJoRozGsXUjOzx+ciKWWGJSMubHnsG56DnCZbK1a/D4URTpmSja5YJSibLvaIS4ZAJ7GiwIXc/cgutp+b/g3o14P34R1zO34PvlE8InT/DK0Dmsf+07vE4PX9wl02bHJ7/x9uSHeXvywwS8PnKGdOWrWYvJ6NkWW5mFN8fPZ/OVzyGIAtlT5eyLUiiMFArhq7aRPXUYlRG3kt/6z6F8xU4OPfs51T9tw76vgLJP1+Etq0XUqkm7eiQAKZcMIuhw46+2UfHlBpQmHTEDOyLq1Rj6d8X62S/RMfmLK3DvPkLhxLvwF5xC27Wd7DozoBthjxdtzw6EgyFcJ6tJGtaV+vxyarccJn1KJJbS1GFURPq3pv8cfus3m9/6zab8p22EHfUEjhcStjsRVEqc3/5MxTV34Fq5Ft/hY5guv4Ckfz2J48PPCVvthGobPjpPo27zYVIulNsy98gBSULXiKdd+U1jHtWu2kXqlcNJuXQI9j35hJwyHcqWrWLnmAfYf90Cgk43qVcOB0Cr11JwMJ9pg25mxpDp1FbUMmfybNZ/9zs39L2eGUOmM2PIdHweH9f3uo47R9+B5HQSOH4EzZiJaC+4hFBJEVK9Eyniui2mNVwYBAvzEfQGJIed9KkjomutZtUu0iJ9QBARFQpErQrnwWJ0WYk4DhQgqBQkXTIEy+pdWFbvImXqCOKGd5c/2qz18vwuW4X72Cmqvv6Dk698Q8btUyAYQmPU4XO6SeqQhaWgHGfkg75ifyGpXVvTblwvfr73HTpPGUD+b3sAUKUnkrP0ISr+9W+8R4o5Nmku3hOnEHUagtVW9L1yCXu8BKutqNITiZ04COuPcuwky7r9FL3+A479haBUICpltcdVUI6oU+OvthHTpz3ByHyoEkzYdhwj5cIBiFoVSeN6Y9l0MEKb3Rg7ZmHbcYxDc5fgr7WTPKEv+c99zu+3vYblQDGrrl5I6br9bH/iU9IGd+bzHjP5467FWA6WIIXCrLryeTyRj2Nt5MCj7Is/cBdWNOGj2jV7SRrbi+pVu4np0y7av5pVu0m/Tk4kkDSxDwqdhtKP11D1/Ra85Rb8dU52X/UchEL4Kuqo/HYzCaN6kH33JRy88QVqftlBypUjcO7NRxmjR1ArCVjrSb5sKEqzAU9x5Vk8W/XTNo4+8B71h0tQ6LUE7S70OakkTu5HqN5D4tjeURezmpU7iR/ahbrNh8maMRFRpcTQLh0E0LVKlsc1vjcKgxZlrCE6rvyFX+LYk8+mfrMofOlrgk4PB2a8Io+roo5dlz/N5sFzIBRi7/UvUPzGD5x49t8E3D52PfEprS6SXaUTe7fFZ62ncsNBVox7hPJ1B0jokYMjv5zE3m3xO9zyJcIZqNl8mIwpcqKtVlOHk//BataMe5gNVz6PIAq0mjoMUacmfnBn/NZ6gvUeFAbZ1VOh12DKzUQKhMi+eRyCSkH6RQOp+EG2AtZF3GFrVu0ic/pEBJUSXZvU6NidkT3Rb3Ggz0kj9crhWNbuxTy4KwcvmM/eAXewd8Ad+CssFN7/NobO2WjbpBE3aQAhp5vYMX2o/W4jvvLaaBKgkMuLKnI4Yu7TnpDTTd26fehz0uS9V6lAadY3cQ2MH9UTXetUfGW1hD1+zH3a46+xo81MRJudTIfX7kIZa6TgmU/Pkm0pV8oXTIaO2dFxlS9bRf2hEiqXr6PklW+iZVR6DVUHi3ln8GyWDJ2Ls6KOjy54FFeNne5Xj6TNiG58Pe1fxLVOJSYrCVGlQD92NN6NW5u06920FUGhoPbue3GvWIV+0jgANAP7IXk8hC11cqbY4d1wRVz6T8tt+94CjLkZ1G0/GpXZ1at2n3NcHV65k6DdhfdUDdZ1+9DlpKHNTkZQKlCcQUN/ZR2eU1WkTB1B7NCu+Cqt+GvsaCI0zH1VpmHRGTS0bj0sy35BoP0zN+Gvsv7tfJ3uo9KsR5uRQOLk/gTr3SSMk9djh1fuxH2ijNIlP1PbSK77a+zUHy5h64h5uEuqEZQKtNlJxAzogEKnoTJiEZkwqget776YvTcuom7Toeh+p01PIOTy4thbgKhSYO7RDndxFenXjMRXbZND8JTWYuqTi3X9PpKnjiR2WDfq9+XjOlzC4WkvYt98kJRrR5MwoR+BOieCWkX9PvlA47SLL4DnVC1BlzcyX+nUbT+GoFKQOXUYVZH5MnZrg6hSUvzyN7iPl1J/qARPSRUg4a+2Rfk/YGmaGRnOf384zUNJY3oCkD51OKfeX8W2MQ9ycNZbKI1yjFxjxyykUEiOCVhti4Yi0mYkkDK5H5YNB0m5cADqRHNE7kPuo9dQ+um6c+oPNat20fax63CdKMO+63gT2aFONGPIzUCXk0rKpYNRZyVT89lq9ve8mbxBt5E36DaCFgeew0UEa2wYeucScrqw/74HZYIZU/9OKEw6Ui4ZjK/MQtFL37BjzHxqVu5EGaMn9crhmPu0l+OHRsbTGCG3L8ob6VOHR3WJsuW/o89JRZedROyADij0Giq+3Uz+c5+zvfcd7Og3k5KXvyLodHPs7jdQ6DU484rY2nEa23vdga+slhPz3iFxcn/ihnVHkiT8TncT1+3CX3bw9cRH+HriIxSt2o1KL8vk5F5t8TvdTawq43q1RRAEqjcdIiOiJ2Y30hM1STENg5LkA0BRrwelEsPkMdgWv0/13McJO5w4l393XnriP5U3qVcOp+Mrd0Tlzd/JgJqVOwm5vMT0y8WQm4lo1BO010dlwLne7zpyiv03LsJ5sJgtfWbiK7fgr7HjKihvsv+kXDKYqu+2ED+0CwC6nDTCvgCJk/rjLasl6eLBBJ1ugvUezL1zceef/f33fxmSFP5f/9//axCkv7KzbkELWvA/gi+//BKtVkubNm345JNPCIVCtG3blltvvRWVSsXKlStZtWoVcXFxPPHEE7z55pvk5+eTnJyMSqWib9++jBw5kieffJIbbriBtm3bAlBUVMT8+fN5+OGH6dmzJwCHDh3ip59+4sEHH+SDDz7g0KFDiKJIRkYGM2fOxGq18sILL/DSSy9RX1/Pc889RzAYZNq0aWRkZBAIBNi5cyfHjh1j1qxZf+nC/VuK7LaWOKYnuc/chKAQKV++nqJXvyNxTE86PD8NTUocIY8f56FiatfsRenxEnJ7yZx1KcrEGJRGHf5qG8du+Rf1+wui79ZkJdHlmyfxHCvlyA0L6H9QtqxRGJMQlBrunXc/O3bswGazkxAfy10zbuDyCycgqHQojAmAgPfrj/B9/xnqsRcC4F/zE5oLr0Y9fAIEg0h+H55/v0Po2EG2CnpeqXQTDoe57NKLuHXyYJZ//CEAVw7tBsAP24+w5UgJL9ws33SKia0Q2g/G4vTy2zdf89nSpcy74ToG6TV4V/yIcfb9qIeMIFwtHwxIoRD22bej6jcA8yPPgCgiuZ14P30JMUk+LA1s+bUJjbXXziF4aAfB/fLhqubyO6jP7guCgKOyjg+myhnIr192Pz/MfxdntY0n8j8m4PGh1KiQwhL7vtnIT498QG+vxJiN/0KTHINSp8HvcOGvdSJqlNgPlqA0aNk7dwneKhv67GT6LZmFqV069cdOsevSp5D8QXLuv5LsWyai0GsJeXzsuXYBjl1yXLGc+y6nzZzLQAD39jxO3vQocdfIVii6Xh3xnThJ/E0XIRr1CBolgkIhJ16psyMa9bgr5JhPxR+v4fDTy9FnJ9N3ySxUsQbsB0vYM/PNs9yher12OzH1pejHjgBRxLN5B5runVAkxhO2Oqi67T5Slr2GqnUWUiBAqKKasNvN76OeoM9n8zl471J8VVZ0rZLpseQeVLFGnHnFlH29kY5PXI+oVqKMMcheVUoFYV+ALX1mEqr30GHRraRfNwZXfhlHZr2Jc7/satvlndnEDu6MKt5E2B+k3uvFVmPj1XmvkH9A/lD75ti3zL1wLiePlzQZz1dHvubKTlcA8MVjk9FPu02O4RcKE6oow79tE+HqKnwrfyRmySdyJb8PKSwhqNUISiW1u0rJm/lGNJh5xwXTSRjdg5DHT9mn68iaPh5BIWLbfoyYvu1RxRpw7DzO4ZvlNdZuwQySrxxByOnh0M0vUL+/EHP/jvT88Rk5vpYkgSgSdLiw1TpYMW8pfW4aR9nefNqP683KB96jvtrGA4UfIYUlJEnCa61n76drcVkcDL10ENrcLPyl1ajSElAY9PiKyvDml6HvlkPY40MKhRDUaggECfsCFN62gMqTbjJuHEvH56YhqBSE/QH8tQ6kQJCQx4/reBnmHm0IefyEnB4O3PIKygQz3d6ehb5VMoJCxF1YydZxD0VpM3jTS6jjTfiqbRya/Q7pV48gcXRPfB4/G+9disqgpesdkxEEAY/FQUr/DnJyFYWINsGMp8aOFAzx05QnGHrfZfLhp1KJoBAJeXwcvOdtcp+4HkEh4rc4UCeYETUqyr/cQP7zshvv8P1voY43I4XDHH/iY0o//C0qVzu9dJts1SiKFL3xAwULPmfEoaUICgW+SLwqQSkiatWya3KCGUEpJ/TxVdahbZWMwqAlUGWjaNGXGLvlkHzJIJQGHf4aG5XfbUZp0JF0QX9UsUb8FjtlH62h+NXv6PHZgxyd/y45D11DTK+2aNMSCNhd2HYex11cRes7JgMQDoQI1XuQwlKTcXVaMI2E0T3khDuVdey66Mmz9gtVrJHNg+YQqHMyZNtrSBoVPms9+rR4RJUCV6mFHQ8to+OMCcTkZmDITMRxohx1rAFFJMmNJs6Ir9aBFAqz7oLH8VbZMGQnMeCdWahjDdgOlrDj7reisiP3zgvoeM9FKPVa/FYnu274F35bPX2X3Stbv1RZKftqI94qG10XTotaQG0a/wiZV48kZWQ39G3TZKux5FikUJigrZ7Ds9+OyoCEyBhFoxZRpSTocFP7+VrKX/+G5BvGA5Bx92XkTbqfzHlXEz9pAMpYEwGLg6qPf6X89W/InH8NCZeNJOR04ympJlDnIG5IF0IeP0dmv4VzfyEJY3rRZekcFFo1kgD+KhvWzQdx7jhG1l0XIaiViFo1SpOOkMvLgaueRZUYQ+6i29BmJOKrthKotqOMM1H76w7yH/6AxEn96fTmLES9Ro6Tty+fvRc8Skz/jvT66RnZ2jcsoU6LRwqGcFjrWTlvKZWRRCxzj77PJxc9Tu3xMuYVfIS9rBZ/vRe1UYvWpMfrdKP8Yy36ieMQYsxyAi6HE++uPeiGDiZYWSXv9YkJSG6P/DEWDkMggDeoRlQp2XHp02fJbV+VDU2yvFYqftxKxhXDUMWbQJIIWuvZMWwuHV+fSdIFAwh5/fhKawl7/dSs2E7WXRdFaRg4TcOdx3AdPUXbZ6ahyUpEadDiK7dw5I5XUSXG0P7Fc9FwJ8cf/oDMWyfR5v6pKPQagnYX+69d8Lfz5a+x0/756ahTYmW5Lgj4K62UfbQa+5bD9PrpGbwVFoIWOW6dp9yCITcDVbyZQJ2DkNuHt7QWUaMibnBnkCTKPlvH0QflBGqjiz4mYHfhtzjkhFgJJkJOD84jJ5HCEsZ26SiMOtSJZgSFSMBaz97rX8TcIweVEEadEkvSRUNQJZoRVEp8pTUcn/0mWbMuRd+lFdqsZARRQAqEqPpiHfkPvItDUjEm722CDhdhfwi/xY4qziTTMjJfiCKuokp0aQlyDLtgkMN3L8a+4xhdP7iP5Mh8hb0BFHrZittdUIGxczaqeBNSKEzhguUUv7PivPcHb5WNnh/PI3F0T3l/9/o59tjHlH6yluRJ/ej65kw58Q5ygsadlzyFY38hfX94EnPXVnjKLBx55EM8J6vpseQe9NnJiBoVQacHUauWwxucoT9s7nM3xs7Z9P3pacL+AFJYwltay4nHP8Kydh8JY3rSMSL3Q/Veqpd+T8UbX5N0/QQAaj5dRbetS3FsPoBpYFfCXh/F976O+0ABMaP70Oa12YhGPQFbPXXrD2Dfkw/BEGUfr6HDgumkXjEMUSvHljx4+2s49xfS47MHCQeCxPRuF1kzELC7sG49Qt7MxdH9sucn95M4qgdIEqWf/c7RBz8g88axqIQwFR//RszgznR4bSZSKEzY4+fYnDep31+IoVM2vVYtxFNUGYkFKuCosrL+vqUY0hMY+vSNGJJj8drqqT1YTMnaffS8cwqGlFiksIS/3sMv171Acq929LhhDLr0BOqLKtj/8Ed4q+30X9Ig63dF9MSc6ePJuWks4WAIXdiN67c/MF0+RdanFCKS14do0ONeswHrS2+T9vX756Un/pW8CVjr2T7sXjq9fleUf71RebOD7LsuPEsG2Hccp2L5Ojq9ehfxY3qijIRD8dfYKftoNSWvfkffXxega5uKQqfBX2PHXViBNjORsMcf3X8G73yD/OeW0/aBK5vsPxXL11Py5o/0+fEptOkJ+KttFDz1CUkXDJCtXONMBOochH1BKj//HWP3NsQO7iLH0qyxN/GI+78IX8G2vy/0PwxN24F/X+h/EVoOJVvQghb813D6UPJ8oBdCf1/oHDh9KHk+cM2a0ay2NDdffv5tvfpV89rqYP77Qmdg0ffnXwegt/f8tweD1Lz5yjCef9a+E66Yvy90DvRMrz7vOkfKEpvVlprzv618WeP6+0LnwEfdmpf5cM+u1L8vdAY0QvNuYbf8w7AUjTFBcv59oXOg1qc97zpS8wKGUqY8/2g4GWfEivqnEM4RefLvoGoGHwKEmuFQE2omDZszrirFn4cX+Stom6H66poZ2F7bTNobFGeHYfk7uEPNi8okNoP2zcUO7fnLgOvSy/++0DmQV3j+cc60NG8PE5vB9kGpeWulOfMVaKZzXHNkok5onmxzSOe/nnXNnK/myKnm7g/NtVlSNWOeY1S+vy90DtgD578umyvrtc3Q6w+rzr9/AMmB86d+n2boiNA8PbE5OmJz0Vz+VTSjjyOrmveN8/8KWg4l//NoiSnZgha0oAUtaEELWtCCFrSgBS1oQQta0IIW/BVasm//x9ESU7IFLWhBC1rQgha0oAUtaEELWtCCFrSgBS1owX8VLZaSLWhBC/5rcAt/Hm/yz9BvTE2z2mqOK7bhjfeb19bsW867jq3k/F1LAcz+s4O1/x2ygs1zc26Oy0Zz3HKai/+my2Fz0Rx3mVRR16y2TuY1b0tvTh8DUvPuNNOb4dVnDTbPbas5UDbTlUof/u/xYnMo31zXzeagOW7YzUVyqHluooFm8HxQaKZbejOjJHlD579fNhfNcdNvzv4AoGoGOQqKmhefrDlcn6D3Nqutarf+vOs019Ym+F9cz4pmrOfmu4n+90I4dFKdf1iQGm/z9uaA0Lz5UjcjWUVz3LCbi+bK+uZsl/pmLpbmUL6kPO6/1laywd2stqpchvOu01x5E+K/txe14P9/0XIo2YI/hdPp5OmnnwbAZrMhiiJmsxybbsGCBSgbxdD65ZdfGDt2LJq/iRd2ZuIVgEWLFlFdXY3X68XhcJCcLMcAuuWWW/jkk0949tln/6Pj8vl8LFmyhJISOWGEXq/nkUceQatt3iHRuVBcXExdXR29e/f+j70TYOfOnfz+++888MADAHz33XesW7eON954A4Bdu3axdu1a5s+ff876pxPoXHTRRf+ovQULFnDPPfcAsGnTJiZMmPAfGEUD9NlJ9H1nFqpYI/a8Inbf/RZSIETyqO50e+ZGFHoN2tQ43G88TWCHnE1X0BvQ378AZZtckCBcU4n7vX8ROn4QZfd+6G6ahRibgOTzIdXbcS95kdCJwwAo+wxBN3UahCWkcAjPx4sJHZMz65pfX44QGw9ISBKE7HImuUeff5kNm3cQHxfL95++E+27oNKhMCSAIKC58Bp8Py1vMjZln8HorpgmB+UPhfB88iaCVofuhrtBqUBn8yEolSBJVD/6Mt79R1C1ySLluXvRdG6H5bWPsC37GgDT5RNJenQmgiAQdtgRdDpcH36A51v5d82YsRiuvhYAyePB+erLBAvlJECxr7zO9I5dkMJhKrYe5bdbXiHkaxqrrPPN4+j7wJVozHqsx0v5/Z53sBwsjv4e0zOHYb88Q94jy8iaOgJVrAFvlQ1tciyCKFC38zgxXVsjhcOIoRCFjy3DseMoOc9OJ+2m8RAK4y2tIeTysv+iR+nx/dMIahVKswGFQQ7s7/hqFaJeg2nsQAhLBC02at78nJQHpqHt0g5v3nGUSXGEPT4qHnmD1MdvJ0OpRVQqKP95O8cXfY0uO4k+79wjJ7rJK2bv3W8iBUKkTOhDx/lTkcJhOaD62tWYLrsAFCL1363E8fGXpH36FsGaWmpmP0ry4gVo+/ZEksIESkqxPPYClDU9DNZlJ9Fn+UPos5MJ+4MUvvE9ha9+j6FdOt1euwNztzYcX/AFhswEEsb0Iuz1IwkChMIIChHnwWLMPdvKyZ4+W0fJGz8A0OXtWbx9QX8kCWpPVbFs3psU7c+PthufnsiCDW/Kcx0OU1lYzoLLHsHn9iKa9LR+bS7q9CRUaYly8hdRJOz1EbK7KLnvNYz9O5NwzXgQBCzLV1Pz/k/ospPovmQ2ukjQ/YCtHoVRR9BWj6/GjiYpJpqExZkn80WHRbeQevkwRKUCX6WVg3e9jmPXCTJuGkf7p29EEAXcxVXsmvQooXoPXd6eRdLk/kiA82Q1W+YuxbKvEENmIhevfxFHYQX6tHg0MQYEhcj+V75j/7++keVEu3Q6vXYXpm5tcOwrQNsqGXWcCX+tnbJlqyh54wc6vnonieN646+1s2PEPNo/N42EMb0QVAqkQAhdq2R2THwEVbyJDs/ejKJRQPeyz9bhLq6i7bwrMORmsGviwzj3F0bfoYozErA6kQIhKr/aQMoVwzG0SyMcCLF7ymPURxJ2dH3gCjIm9EEKSwRdHpR6LUqDFmteMdtnvUU4EKLDnRfQceYUVEYdSBKiSsnvnW8laHORfeskWt0+GU1yLCG3j5DbS8gXwJlXLCcPCITQt0un37ePoU6OxV9tY/91L6BKNJP77M0ojVoEpZKg092Ep3LmTyXjpnEojTrCgSAHZryMZf0BAPp887ic5AII2OrZ2PNOwr4A7R+/jqTxfQgHgviqrKjjTShNehwHizF2zELfOgUpLGHbcQxdVhIhj49D97yNM68IUaOi38pnMbRJQ1CKSKEwgiiSv+BzFAYtre66EFGpQJIkTjz9KafeX0W3JbNJHNcbQalA8gUoePVbTr75EwBt508laWJfNClxKPQaPKdqOHjXYpwRugMoYw30WDobXZtUVLFGAnVOHPsLObHgC4ZsegnCEoJSBAmOP/Nv8t/+JVq3+6u3kzyhN0qdBm9FHfa8YvbNfJNOT15P+kUDUZr1eMot+C1O9s//AMfhkzJdb5lI62lj0acnEnR7cR4vQ5scC6LAyc9+58Tin4jtmcPwX57m4G2vUPPzdto/N420q0Yg6jR4T1WzbeBsgCj/hjw+wr4ggkKk8rO1KONMJEbmwVNcxbHZb9J6/lUkTRmIKrIGypetouqbjXRcfDfqJDnRQ/mna9C1TiVpyoB/vFZCHh9H7nmbuKFdaP/kDeTd+go5869qslbKP1uHZd0+Oi66FYVGhRQMcfzB90i5YhgJ4/qgSoxBEAUq//07Jxd/H+0TYYmA1YkmNZ4uXj9HvttMlyuGEd8uneUXPUHVAXkuRz1zE92uHYVCpWTba9+x9SVZBihjDOS+chfa1imoEmOQAkGCdhfuY6cw9WyHFAwScnlR6LVIkkTFJ2sof28FICdK6v7uHASlgpDbx94bXsS+87gsx567iaQxvUAUEERRTsTz5SrCXh/xV08AQaDu81WE3V7Sn7wNQaMm7HLjP1lF0GKn8sWPSXt4GsqkODrEx4Ik4auyciSyFgDiR/Ug99mbUSfFIIXC+Crrmvze6s4p5D55A+s73YLCqKX7kjkY2qcjSRK+ShtBez3qxBiUMXpCHj9Bu6uJLAY5s/2QzS8jKESCTg+7r3oex94C9O3S6RrZj04s+ILqX7bTfclslLGGaOIohVaNt9xy3rK+9/dPENMnF0GpAEnCX2NnU4876Lp0Noa26ZF50yPqtYQcbsL+AGGPD337TGp+3kbcsG6oEmNAClP23q8UPSMnYjN1aUWXRbcgalTReRHVShx5xfgtDjlxSihM2B/A0Dad/S98ydF35LkWNSrG//wUpjapCEoRZ1EV+59bTq8nrkNUKgn5A4T9QUSlAvu731D31VoAMp+/i7hLRiBq1PJYymoonvkChn5dovtl3fLV1Lz1G9rsJHp+/AD6NqmE/QFs24+Rd8frcjK7524m7crhKHRqPKW15N32Gn6Lg16LZ6JJkvmj5JO1VK7eHdVVgvVeNIlmNIlmwoEQwXovvhobUihMwaPLsO84hr5tGr1/egalSS/TG4naNXvJu+GFs9Zz7nM3kzCmF0qTnpDbiyRJqBPMhFxeBIXirP3B2LkVPT9/CFWckbAvwL7rXsC+/SgAvc7YHzZH9oc2864g/foxBCJJkASFiCAKeCvrUBp1CColkj9IyOcnpmc7QKL04zUce+RDRI2K3j88iaiWkxeG3F5UcSZCHh8nX/uOzNsmozDq0KQnErA6URp1SJJEjyobm+cupc0lg8gc14uwP4izpJrN9y4l57IhdLplIuY2KThPVhOs97J57lKCHh/DX76NmG6tObLwS/Lf/iX63aGONeKpsqKLyOzaTYfIuHgQ7pPVKIDaFds5+fLXtH12GilXjUTUaQi7vATqnH8pb3p9+gDxQ7rIyXGCIdzFlWwb/eCfy5uvfkXy+om7agIIYP1iFSG3l/Qnbm8ib0IWG2WPvEnWG/MR1CpyUxIRBAFvhYUj97z9t3qAsUsren7+MKoYA1I4zOH736Xyq40IKgVDtr2ONiMBJKheuYMD01+O7qvdl85Bm5WEv8aGqNWgNOlw5VeQMKwrrgI51q+gEFFo1WfJjv/T+H8wu/X/drS4b7fgT2EymVi0aBGLFi1i3LhxXHDBBdG/lWcE9V+xYgU+X/OCK99///0sWrSIO+64g06dOkXb6NChw3/8QBLkvsbExPDSSy/x0ksvceedd/5lxujmoLi4mL179/5H3wnQoUMHTpw4Ef37+PHj6PV67HZ79O8OHTr8x9p76KGHMBgMuFwuVq9e/R9772l0fvQaCpasZO3ge/HbXLS6dhSIAt0XTGPr9S9SX1QFPg9CfFK0ju6GuwlsXov95onYb5mC+91F6G+dB4KI7ubZhE4W4vnsbSSbBddrTxMua8hWHDy4G+f8W3A+dCvuJS+iv/X+Jv0J2ssJ2sqiB5IAl0wexzsvn82HCmMiQUclQesp1INGI2a0avqug3twPnQrzodvw71U7qPu5tm4XnyQ0LGDiGYjFbOf5uRld+IvlD9yw3YHNc+/jXXZNw0vEkXib72KkxfeSkG/Swjb7UiBAL5NG6NFQhUVWOfeQ92t03F9+jGme+cBoBk7HlVuBz7qfCu/TH2OpJ455Fx07sDHlkMl/x/2/jo8qiv6/8Vfc8ZnkolMbGIQgoTgENwKweou0FL3FijFClWglBbqTt2FulMKFHeHhECMuE+ScT+/P85kkgClhfu7n++9n5v38/CQOWfr2mutvc/ea6+FtayOHYs/Z9TyW9vULyPzsWnUbjxE8tWjKVr1O3+PmkNE706Uf7uFv8fMJaJPZ/bd+yqbJyzkxENv0u2F+4jKHoC2iwlPtZmcW5/DZ3FwcPICRLeXw1cv5sDE+Yh+P67KBk7MeoOIS8dgXb+LoosfpOjSGdj+3k3ktZOoXrIK6187kEcZKBh/l7Qh+fg9nLxpEZuzH2FT9iPEjetH5MCuZD42TWrfiIfxNtlJnTYOgPotR9k0fgGbJyzk4MPvEDXjDmpnLKLy6jvQTxlHxAO34y2WxkAzcghCmJ7yiddSc/dcBJUK42OzT6NX98emoYzQsWXUw1T+sJXUWyai756Et8lG7qMfUfzWr+i7JaJNS2DHsFkcm/MOosvD7vHz2T3xEeIuHUrhM1+yc/TDxF85En33JIzZ/Yke25c37lnJ81OfRBAErlk4vV291z9+Kz6PlzWrfuKBXtOJiI3k8oelAFKxN1+EK7+Myuc+xZlThKBR4T5ZhbemkdJH3qDTC7MwTp3E8Uvnkjd5FhHZg1F3NtHtsWnU/30Ia24J1T9tR65Ts/+GZzj+xCeE90zlwM0ryZ37LpkrJIvgmOz+xEwcRP7jH7PvysV4zBYcJypAkNF96S3kznqLjV1uQaHX0PXxaaF+HbntBdZeuwxBLjDo0amhPllLavhtymP4XR7+vGYZtrI6Ol00mIhuwQjzTTZOPPohdX/slqKnujwcve8V3LWNxF05El33JKq/2sjBG54BwJg9AF1aAtuGzSJ/6Rf4HW4adxwDQUbGs7dz4KZnCbi80ibT7S+QcOVIAi4Ph25/gaYdx9qVUbzia6yHCvE22tgz6RGS77oI0eNlz+RFuKvN9FjRaiWd9+Zv/Jm9kLUTF6HQaXA32vh95Bw8zXbSpl4AgOV4OY2Hivm2860UPPs1focLX5OdsIxkkm8ajxgIsH3sPAI+HwgCB295Hm+TjaRp4wEw9OmMs7SWk6/8QO0vO+mx4g56PHs7B298Fr/Lg7fRyuHbXwjxFIA1pwTLwULWp95E+Wfr6f36g9I4Th5E1IieHLjpOfZc8SRyrQptWrykDzYdYcfYuewcNx9Nciyuqka2DX8Iffck1HFRrE+5ieJXfiB6ZCbbhj/Esbnv0nOFZJ0ecHtxnqwhZ/bbbMmagd/lxRLcgNGlJeCubGB96k3su2oJpmtGA1Dw7NfsvfwpNqTeROU3m0l74LJQ+0++8QsFT3+B5WAh+U9/gSO/MlRXC9JmXE7DlqNYDhRSv+4ANb/swttko8vDVxFwedg84H5yZq/CXdd0miyXf7VJ2vAwW9k4XNIdmUumo09LYN9tL7Jn+vN4m+wcf+kH+j8vjXd4RjKdbhqHNa+cAw+/gyWnlMg+aZR9u5UNY+aRdOUIwnskk/nYVBr+PtiOpw7f9BzHZr+NOiE61IbqrzZycNpy1PFRHJr2DLtGzybuypE4CirYM/Zh9o6bi7Owku4v3Is2zUTA5SH3vpfxBGVAkxpH4ZOfsGv0w+y76FFSH7iM8N6d/7Os7Bg2i7y579LzpXuIHtsXZ1kdXR+/kYM3PYsYlJUjQb7q8eztFD//LXuz51G84mt6vCi1ac8Fcyh88mM8ddJ6RPT5KXzyE/aMnk3xiq8J79eFIzc/x7pH3qfnlSP55e5XKN91PEQDmSAjfdJAvpu6nOayOrpOGUx0UAekzLoKW04xxcs+x1lUibOoipqv/iZ6/AD2DJ9B0eJPEdQq9o6ZzcGLFpF422R03ZMB6PXyvZS9/yfrU6fTvC+f3q/cF9Jj+jQTW0fMRlAp8Tbb2TZ6DlHXZmO8+RIKrphD/kUzMIwfTPxDUymduZL6938kYHdTNut5rBv2YLz1UqqWfUD1svexHi7G12Sj5JUf6dHCn4KMHs/eTsnrP2HZn4+7ytzuvTrRGKI3QLfHbqT5QD716w9S88N2GnfmEt67M0Uvf4+jsApPTSPH2ujiFgxa/Sh+u4v69Qcxb82h3zvSZrevyUbeox9x8q1fg+VPo2TVb2wbPhvbsTIQRZzldeel69WmaNy1jewYNRtvow2ZUo6+exJH736F/RPmsX/CPGxHivE129kzfAYFC99D0KopWvwJqvgoXOV1bE2dypFpz5B4x5TQePV44kYKnv+O7dmP4LM4kMlkbBk+G7leQ/SITLYMe4hjj38MgkBxsF8tCLi92Epq2TXnHb7pegfq6HCGv3Y/G29cQdFXm1BHhbH9/jdYf/XTJD52OzKlgvBxgzBkD6bh679wHMrHkVNE2aNvkvr8QxinTuLEZXM4PmUmhuwsdGkJdHvsRuQaNQdueIaaH7bjbbLR+YFLicnuT0RWd5r3nmDvFYsRPT56rrgD0ecn96nP2DhmLlsuepzOt02i77N3ULTqdw7Pew91jAFBreTvUXPZNGEh7vpm9t//OgcfWkXGi/cCoO2cgPVgIe7Keo7c9SKiP4Cuc/wZ5bllzVH80nd46i0gilR/vxVBozrj/NDnvdm4yuv5O+Umyt5bQ+9VEu+0zA+HbnqOfafMDwBlq35jZ/YCbHllFK78hm3DH8LbYKXm553svGAe5V/8TWRWD7aPms2+a54madp49N2TCLi9HLpqMXvHz6No2efo0hM59sCrnJi7iu4r7+Lk899w6JolFC//Ar/NifVwEb4mG0de/5mhy2+lcvMRfh7/CL9MXISlqIo+D15K3Z4THHn1R3xOD79f9AQ7FrzP0OW34mmyc/ixj9sdQvUKfnesGzWHyN6dKP12K+vHzCN2dG+ajp7k7wmL2D9hHqUvfhtax+ZMf5aK935HHqb9V33jd7jJmf0261On4zxZg6u84ez65poJRE+/hMIrH6bg4hmEjx9C/KxplM1aSf0HPxKwuyh/aCWWDXuIvfcaTt64iJqVH2M9WIijuIqyd//4T+uAni/fiys49xYs/4qey28HoPvTt6JOiGLb0JkcuGUFcRcORt9D6kvajCswbznKtuGzUYTrcFeZ2TZ8Nj6rA2+zjZ3Zj1DwzFe4K81sHfZQO93RgQ6cKzo2JTtwTjhy5Ajz589nzpw5vPnmm3i9Xn7//XfMZjOLFy9m8eLFALz77rs88sgjPPzww6xevfq865s+Xfogz8nJ4cknn+TFF19k1qxZfP7552zZsoWFCxcyZ84cqqurAbBYLDz//PMsXLiQhQsXkpeXd1qZjY2NREe3fgwkJiaiVCqpra3loYce4vXXX2fu3Lm88MILoY3WoqIinnzySRYsWMCyZctobGwEJMvPzz77jIULFzJr1iyOHTuGz+fj66+/Zvv27cybN4/t27e3q9/j8fDmm28yZ84c5s+fz9GjkqXexo0bef7551m2bBkzZ87ks88+O63tBoMBnU4X6q/ZbGbo0KEcPy4t7I8fP06PHj3OSoeSkhIWL17MzJkzWbduXYgmTz75JPPmzWPOnDkcOyZ9mD/wwANYLBa++OILqqurmTdvHp9+Kp1m//zzzyxcuJC5c+ee9xjHjOxF5a+7AChbvQXTlCyiBnTFXlxDwsSBVP26C391BYouwY1WrQ55Rl8866STP/w+EEUQReTpGQTqqpF37oZnw694dmxAOXAYoqNNJGN367UsmVoD/+HqSVb/PkQYwts9kynUiH4vBKSrg56dG1AOGtE+46l1KZUEaioI2JqR9+iD5ctfCBs/HLw+AlapjX5zM+6jJ6BNVF5Nnx54SyvxlVeD14fvRB6iy0WgtiaUxpebg2iTIi97c3MQYqVNXNXgwYhuNwqNirpDxchVCvxuz2l9jM5IIe+zDQDUHy5GZdBLp8dA2h1TqPptF556C+EZKVT9uouoAV2xnagkekgPRK+fiu+3kzA5CwC5Tg2iiHHyYGpXbwTAdrgIhUGHMlhmwOEifEBXXKW1yAIiotdP86+b0Y/o30ozrQbR5cZ1JB9VJxOuo5K1oPPgcQSDHrleukYlKOUIQUuNmJG9qAryU/nqzSRMkdrkd7QemET1T5esbCqqwOfDuW03+gmjsf0onXLrLhiB5csfCFhteI4cA0FAbjo9gmvMBX2x5pTiLKml8qtN+J0e4qdk4am3YDlYhOj1E9YjhepvJAtfy7585GFaVHGRRAzujujx4a4yI3r91Py4nZgpg4mdMhh3dSPaMC1FB/LRhGmxN7VeMes/aTBet4fmuibsTTb8Xh91pTWYuiYHU4gIei0Rk4bQ9NduEEXqPvwVuUGPp6IOeXQ4jtyTiC4P+ANYdx4lYsowokf1Qt8tkeLXfqL5QCHIZFgOFhEzcSB16w4QNyWL5n0FKAw6VHGRxF86DEEpp/LzDVj25aMI1yFoVBgGdgW5QO2P2yWrwu+3EXfx0FC/5OFa6vcXogzT4mlqHyncOCCd5hMV1O6WdFnpH3tImTxI4ul6C9aDhWjTEnCW1eEorqb+t90owvU0/LWf2CmDadp5DF+wzJgpWSG61/y4HUGtRKZUENYjBUdxDSqjAUdxNVXfbCZmwkCqf9xOWM9UHIVVrePbUoYIAbcPZYQeTUosglpJ+Yd/4muyEXB5UBj0qIJ87bM5Q/nD/BcJrwABAABJREFU003YTkoyenL1ZpIulHgxacogTn4jHSgY+nbB7/SgiotE3y0JR0kNjqJqHMXVKPRarMdKiZuSReXqzcQF80eNyKT8/TWIXj+u8npUcZG4KxpQxRhwFtdQtVrqUwtPARjH9qUqSA9vgxWZSoEqLpK0mVfgszhoWH+A5l3H8TvcJFw1CgDzpsOIfskSQJMQhd8h6TO5Vo3PJl0305iMiL4AxvH9aN6X344WUcN6UvvLTnwWO94GC5pE6fqtrlsilkNFAO3yOIurQ5ZjMrmAp74ZdUI0gk5Nj6dvIfPV+9F1S8LQPx13XVO7ugCJTl9vJnpUL04s+Zy4CyW6Gcf2wdfswFNvofKrTQgqJfKw9lcwzTvziOjXBZ9VGr/y1ZuJn5xFxTdbaNybT8PmIygNOhyldWhM0tohvFsSjfsKMA7rSeXPO7GX1OBpsmFs0Yk/7iDzsRuo+m033npLO55q2nmM5h25yAQh1IemncfQJMUQ8PhwldQiev3U/rgNVYwhNA6WffmE9e6MZe8JnKfIQMSQHiGLXb/dhejz4yypOSdZsezLR5uWQMnrPyMo5ThLa0OyUv3NZoxBvlIaI5CHSzRUGHQIWhU132wi4HBT9ek6BLUSQavGU9sUalP0Bf2w51egToim+kAhcpUSTxt5AUjon07DiQoqgjqgYM0e0idJOkDXPZmmLUeJmTyYqo/WokmJJax3Wkh+zOv2I1NKfO23u3DkV6AKbvoqI8Ow5Ja08lyYdCsmdkoWld9sJmJgV2x5Zcg1KpRR4TiOFOC32hFdbvAH8JRVE3C4sf61i4DNiTO3CMPEoQhaNaLThSunkPCJw6j66m/s+RV4zdYQfxoGdsVZXEPEwG5Ufb2Jmh+3o0mNC73vseRm8pd8Lq1jgOhRvWjel49cp6bq2y3EThyE1+IgangmZe+vQWHQ4yyrC+liALUpGm1KLGUf/SXpmzd/QRljkKyp28xHLeXX/CLNkXV/7QdA9PrPS9d7G6w48itxFlYhU8qx51eEdE4Losb2pfKjPyXab89FJpcjUytRJ0RT+cEa6fm2HES/H11GqpRJFFEE+cvQu3No7ESvLyQL9RsOISjkCKrTr27HDcug7NfdCEo5AbcHkGEvrUP0B7CV1JI8eRAKvQZ/kw3R5yfyopHIlAoEtYq6j35FHq7DdaIUeXQ4zmPFofnStiuH2IuGED2qF6qYcBp3HKNy9SY0STGhec5ncVD1zWaa9+UjU8hRRklrx+ag5Zjf7sKWX0FUVjeqft1F51smUvnzTpDJcJTW4iiupvLHHSRMzkIRXEu1yGnz3hM4iqsJWJ2IPj91v+8+qzyXv7cGVVwE7ooGXCW1BFyeM84PmpQYyt6V1j8Vn6xDZQxHFRdJpzPMD/HB+aEtokf1ovYXKRJxydu/EjWyl9SWsX0RAwFcVWaaduXhd7pJuFo6hGqZT2IuHIy32YYoiliCNFMnx+KpbcJrtiJoVVR/9TeO/ArcZhuqCD1NeeUhPqjbX4jOFI05p4TYQd3wBcut31+IKnjroulgEaKv1a1Qy3dH1ICuWE9UhnR23dYcNLHtXR3FTB5MzepNNO88hiouEjEQ+Fd901bGVHGRKCOka9b/pG+cRwrwW22t+qa0Rd/sRAzqm/CJwxCCVpkBhwvDhKFU/7gNmUKBPa/sP60DVMaIkIW4p7Yp1L6Ycf1wV5txltTSsHY/oi9Ap/svaW3z15skPjEZ0XeVDolqft2FIjiPtvQLaKc7OtCBc0XH9e0O/Gd4vV7efPNNHn/8cRITE3n99ddZu3YtF198Mb/99htPPvlk6Hr31KlTCQsLIxAIsGTJEkpKSujUqdO/1HB2lJSU8NJLLxEWFsaDDz5IdnY2y5cv5/fff2fNmjXceuutfPjhh1xyySVkZGRQX1/PsmXLeOmll9qVM378eJ5++ml27txJnz59GDt2LCaTCYDKykruvfdeMjIyePPNN/nzzz+56KKL+OCDD5g/fz4Gg4Ht27fz5Zdfcv/99wMQCARYvnw5+/fv59tvv+Xxxx/n+uuvp7CwkDvuON2v4Z9/Sgu0F154gYqKCp5++mleeeUVQLKwXLFiBQqFgoceeogpU6YQExPTLn/37t05fvw4gUAAk8lEt27dOHToEIMGDaK0tJT09HTeeuutf6RDaWkpy5Ytw+VysWDBAgYOHMi2bdvo168fV111FYFA4DSr12nTplFWVsbKlSsBOHToEFVVVTzzzDOIosiKFSvIzc0lMzPzP4+nKjocr8UeWlw4qxrQmKLQmKLwNFoxXTSYbVc/TeYtg5CFSXwljzMhWpvR3TMfeUZfZHoDiCL2lQsRomMQnfbW9z37g9uFe8337TYIlVmj0NxwF7KISOwrFoaei6KIIkLiA7/Tgug+i78hQRHakAQImOtRpPc8LZkyaxSa6+9EZojE/dtqhDhTax9GD0bVJQVFion65W8hOs9saSyPN+KtbvWrKU9MIlBT/Y9N01x4MZ7d0oJICAvDtX4tU3e9gs/lwWt3YTlZe1oefUIUtsqG0G97lRl9QhSaQADTRYPZfvVSBg7pgd/pRvQH0JiicJTWEN5T+ohwVTWQeOUIxl33POoYAzk3LSfloatxVzaAKNLnq8dRxUeRePuFlDz7JQgCPd6ahdpkpGLVr1gP5BObaUTbrwexc24m8srx+K12Sm5cGOyHDr+ldXPZV12PwhTLmPdmoU9L4OSHa3GU1J6Bn1oPHxIuzKLnohtQm6Jx7Wm1YtYMHoDnWD5i0MmRPC4Gf017P6buI+0PN5TR4fhdHpwV9VL/K80IWlU7yycApUGLq6KVru4qMwN/eBJNcgyOwios+6WNVndlA4aBXVGboih542eueXQ61y66GX1kOFu/kTaLVVo1F957BX9/sgZT12QGXzKCKXdfhq3JRmnuSQDqPvqdLu8/in5QD8SAiOt4CZ7KOrzV9SgTjHgr6gkb3BN5ZDgBl5uIcYNwHi/BZ3Gg62IiamgGpmvHoDBoMfTvgsYUjeVIcahfriozGlM0us7xeMxWer5yH+G9OiEP06BNS0AdG4G30UrMlCzq1+xFnWhEEaEP9avbEzfR5anpqCPDyA8udAHCUmMZ/fr9yNUq4oZIBxCOmiYigyf8LVCEafE0WHBXmoP0bCDg9p5Gd7UpGldwbFr4U2HQoYox4K5sQJ0QjbuyIUR3y/4CaUP1DGVY9hcQMyULTUocg/96FmdRNY78Vktqd1UDalM01Ev82eeRa+l83RhkCoGjK76R+lJlRpcg+ajSJkTjqGxArlURM64f1rwyNKZobHllGPqlY95yFHVitHS9Sy6gTojGVWkO8bLGFE1NRQO64PVIn9WB1+JAkxAtXcE8Q5/Upiiix/en2+M34rM6sR0rRWOKRmMy4rO7GPDVIlRGQ8j65lRel8kF6tdJMhNw+9AkGZHJBbRpCSAXCMtIoWH9QVxBmRN9fnwWB0PXLkeblkDl6k0kXDosNIbRo3sz7O8VWA4V4alrQmOKxlPbRObL9xEzoT/OklrkYVqa9xfQ5aErMW85SuTQDBQGHQmXD2fr8Fno0k1oTNG4ayWrPFVsRKhed5UZVYwBV2XwKqFcxrB1y/FZnQQ8PhQG7Wl9bNmQBHBVNqCM0OFsI7uuKjOdbs6mdsMhACx5ZfRcdD0+mxNBpcA4IhO/24vGJI2zz+Emok9ndt3yArEv3nVGvgz4/KiDfQdQx0W2+3h2V5oxDOwW+p0wbRx+uwsCoqRbaZEBD+qEVp+LmpRYVDGRuMrrQ+X9F1mJmTwIX7Mdn9UBcumq7pn4ynqwkG5P3ES3J29CJgg4Cipwt6GVr8mOXN/elY82LQG1yYhlv3TTw1ZtJiyhvd+2sIQorEHZBrDXNmHsJukAe85JYi4aisoUjTxMgyY5Fk91I+4aM6ogDd1VDahM0cjUSsJ6p2Hdn48yOhx3bRPdH5tGj8dvBIV0fRUkWXJVNIT6KFPIpWfHijGMywrqSQ/6oX0Q2xwUKpPiiB3SC295LUXTFknP4o0EvH7Ce6fRvL8gpBdaylabonBVNCCTyzEM7Iq7qoH4q0birjZjC266KSPD8Fkc1Py0k9hJWfT7eB7KqDBOvvEzYT2ScVU0hGSsRRd7apvo+dwdkpuF2ibCe3XCVWkGkdD7Fsh1anwWR2iORBBAkIVoca663md34apsIHJYT+mQxu1F3WZMI4b1lDYCDxa28nRVA4oIPXKdOsTD6pRYZHI53mBbjz3+MVlfLaLH4ukIGhUnnpZc4yj0mtCGcksbFWFaqG8OPVNFh+GxOJi85mnCOsdTt+c4xv6Su6gTH66l8zWj6PXQ5WTOupyyB1eAKKLuZMJnbsYwLouwEX2Q6zSoOyXgrahDn5UZmi8N4wbhz63AZ3HgqW8mdkoWlsPF6NNNyPUa1KYo5FpVaM53VTWgCNNKtK2TDia0KTFE9E3D02hF9AfQd0lA0KpQGnSM+OEJchZ/hjrWQPJ1Y0i//xIO37RcolGQV92VDcRdORJXxdnkuY0sBueH2MuG4SioPOP84He40SRLB9lxlw4DQZB412TEb3dJV36D84O2zfyQfPtkTFMvQFApJHcvzfZ2c1VYZiq+ZjuiR5Idd30zurSEEO9l/fUc+owUan/chjW4FrLlltJ57nV0euiqkG4RvX7CeqdRf6AwNJc6g7zS9YYxnPxZWu/qEqIItNGfLWm9Va06pe13h9YUhaO0FkPPFKl9DRZ0KbGMW78cf41Zsug1RYf4VBUr6ed/0zctMhY1LAN3bSPKSH1Ixs6ob/KKCf9XfdMbb3ktxTcuBEEg4tIxGK4cT/l7a7DsL/hP6wDnyWriLx9O3EWDQRCwHZPWHjK5gKCQruCrk4wgF9B3MQX7HIGntglltAFvkw1VjPQt5qltQq5TM2zdcjRJMVhzStvJZdu19/9aBP7n/Of/fwUdlpId+M8IBALExcWRmCh9DI0dOzZkUXcqtm/fzoIFC5g/fz5lZWWUl5f/X64/PT2dqKgolEolCQkJ9O3bF4DU1FRqa6WNliNHjvD+++8zb948nnvuORwOB05n+9P4zp078/rrr3PZZZdhs9lYuHBhqH1Go5GMjAwAxowZQ15eHpWVlZSVlbF06VLmzZvHd999h9ncOskNGTIEgC5duoTacTbk5eUxZswYAJKSkoiNjaWqSrLQ6d27NzqdDpVKRXJyMvX19afl79GjB8ePH+f48eN0796drl27kp+fT3FxMYmJiahUqrPSISsrC5VKhcFgoFevXhQUFJCens7ff//N6tWrKS0tRas9uzPvQ4cOcfjwYebPn8+CBQuoqKgIWW/+Z5zJD7ooIpPJiBrUjdylX7Z6w24JFCDIkXfuhnvdz1hn34R3y594929Hc+1tUoEyWei9a/UH4POhuWxquyq8e7dinXsL9hceR3Pt7aHntqdm4GuqwNdchVxrQKY4Rx+jZwhm4N27Feu8W7G/9ATK4ePa9cGx6yDWPzYhOl1E3Xn9P5fbNriCUoGiWzf8FRVnTKrsPwDthRdje3eV9EChRNm7L18Nn83ng2Ygkwskj+t79jra9KfX0pvJXfqFNA5t07T83abPjpO1/D16Lrm3raDTghtCSQ5d+hgHJs2XPiovHY5hWE8IBDi59DPqftxK+ICu6DJSQuXUvfAJ+aNupfmnjURPv/Sf6RIIsHnCQv4a8ACRA9IJC17zO7UPLaj+Yy9/j55L4Zu/ourZHQDt6KEE7A785qa2xAj9pc7qhzw2GutXP5xCrzO0RxQ53fL21IQiOfe9St68d1HFGNC36XdL+tgLB/P10o+YP+Jeak5WcsmD1wJw+ezr+ev9X/EGF/h7ft3OnKF301RjJq6TtNA3jB2AM7cY69bDlM55BU2PTghadah9AacL87cb6Pr5Yrp++hTOYydDm7GCQo4iUk/x6z8TcHro9+5D7drd2k0RBBm6LiYqPv6L3RMeAX8A03VjQCajaWceybdNYvDa5ZLPuUAg1K8TT3zMd4NnYSmupu9DVwDgrG3i+yEPsX/ZV9QfKGD0G/e34a9TiXxGwiP+K91PKes/BSyR0hgGdEX0B2jencfh6SvQdIpHdcpmSls+O/LsN6yduAifzUXX2yadniRYdeLEgTTtOY7o8yOKIvb8SurW7CUmuz/93nmIgMcH/kCo4eK/BUs5a59kVH66ni0DH6Dqu62oTUapPBkoo8I5ev9r7LnsCRThWlRGQ7ucqfdcjChC9XdbAfDUNiL6/Axdu5ywHsn4He7WTY6WdgabsjN7AVv634ehd2eQS8tNV0UDh+9+mZ3jF+CuaUSbZgr1Lfeht9g2bBa6zvHUrdmL3+bEOLYvaTOvkHzdWRz4nR46P3D5mWnyD3J56PaX2DlhIcef/BRVjAFB2f48/ozq75Tfygg9psmDyAlukNjyKyl+fy2ahCiGfbEAR1ldyGofIPmaUZh3nzglosOZ9ezZ0MLbqQ9dhegL4KluPK0YsU06uU5N7/fnYD9RTsB7ahCgf5YVQaui80NX4iypbd+mMxBHn5HMiSc+ZufA+yh44iPCMs9w4NymCLlOQ3i/dCre+x1/G+vI08fv9LpakpS99iOKSD0Rw3oSc9EwbEeL2yRqU4RaReZ7cyl84kOpLhkowrUcf+ITNg98gKIXvpUOEU4nQahNvtpGnEcKSft0KWkfP4WnorZdHe68Yhq/XUfTTxsx3ixZFMkUctIXXs+Jxz9u7aPYdt5s3zeZIGC64QIKn2tzyySYpEXn7Jq8EL/dRcIVI5FrW9cjLXQTRZGYiQPxNlggcLp/s3/VGafQ7tQH/6brW9obf+UImvfmn1oQsVeOwl3deOY6g3kFnYbM9+biLKoKWc+l3jqRvCc+YXv2ArxmK71fukdKLJOdtb0AMmQgiqyZuIifBs1AnxyLTJB0j+mCvtgr6in6ahNrJi4iack9CGFaEGRo0pLwVNZRNvdVaUPp6mwCTjfm7zaQ/vkS0j9ZjDO3OKTrch56m5TbJjHg8wUgCJK+RsaZZLxlHOQ6NVnvzSbvudUhvSBTyIPW505yl3xO1juzaD5cTMV329hz2wt0WdCyNgzSW5ARM2kQ3vpm/uvcp0s3gT+A42TNae9A2giMvXgIg9culzZ5W/SYDBRR4eTc/xr7TpkfKj7+i+1DZ7L3qiWI/gDdF7e6mRFFEX2PZNSmKGy5pe0ra+HJQIC92fNo3HoEbffk0FpIbYqm7O1fWnVLr86kLbyBgsc/xBuUqxZ69pl5GaIvQPH324Jd/2fan5E8wfQtaRxl9ZR+vZm/sxdS8f4f9Ppw/j+se9s8OoO+aUHClSOpW7PvrG0QRRFfjRnn0QI6f7KUzh8tDuqb1jzuvJM0fbuOpp+D+iYQwLE3lyO3vUDEwK7t15FnWQdoUmIpe38NWwY+wIknPkbfLQlRFPE22vC7PAxdu5weS28h4HSH1oVnpBvgrmvGXlDJzgkLsedXkD736nY3EP6T7ulAB05Bh6VkB/4z/i2ITQtqa2v55ZdfWL58OWFhYbzxxht4vd5/z/gvUCpbr2nIZLLQb5lMRiC4IBNFkWXLlqFSqc5alkajYejQoQwdOhSZTMaBAwdCf7dFy+/k5GSWLVt21nYJghBqx9lwNmXdto+CIOD3n34S06NHD9asWUMgEGDChAlotVq8Xi+5ubkhf5Jno8OZ+piZmcnixYvZv38/r732Gpdddhljx449az+uuOIKJk6ceNY0AOvWraNfv36888479G7z3NNgRWmQrldIp5ZGXNVNOCvNqOMiyFo1AwB5QiSi34dy0Eh8BbmI5jr8hZLlmmf3ZjSXTkWIS0R0OZDpwkLvFZkD8BUcQ57W/Yzt8ucdRohPRBZuQLRaEBuDp8tigIDHgUypRvT9QxTOgE+ylgxCiI4h0HT6BnLbumRhEQhxiQTMdYjmOvB48dc24NyfQ9Sd1/1z3up6lAnSKbZ+9GAC5kb8ladvSsq7dMEwZx7OdX8RuVJyUi1aLIgOBy6zZPUp+gJEdJJOujNvmUBG0Odi3aEiwhJbLW30pmjsNU1E9uvCoFVSoCNVdDhyrYqEiwbjqjSjS43HFfzg0JiMob8tO4+h7RxP885jqBONWHZLY6WMicC8di/hA7ph2XkMd2UDqphImrfnEDVuAApdAG9N6wm/TC7HePc1hE8YRsDuRG5ojTSoSIjBF0zrszho2H6MyIFdz8BPp38Q1W86QveZlyFEGlD3640qszvqvpmEX3MJCAK+8irk8bEou6VhfHwOfnMTvuJS2p7heRusyDUqtEmSFbMmMZqAy3vaB5jX4kCTZKTFjkNtMuKubkSmUuB3uDGO60fU8J50nn2V1La/9pNw1Sj2z3he6qdCgbGbNPZp/bsx6KJhKFQKwqMNxCRfidftoa6shu6DJQvl6GuzcRVXoB/QHW2PVPzNNnT9uqFMiMFbY0aZEEP9Z2uoflHaWDHNvwlvVQMRF47AcriI2t/2oOuSQMDrRwyIeBqt6NJMIUsejSkad3UjzpJa9OmmkKUnorTgbbEMOXj9MyTfNom0udcgkwu4axpJuGoUR+98CRRKBKWCiGSJdgGPD7fHhr3KjEKjwnqyFkN6Arr4SBw17ekpXRuWoQ7yqtpkRFCrpI2aNnBXNaBJigFOhPjTY7biqbcQNaq3ZMWUaESdKI1Hy/9nKiNiSAaiz49hcA+6Lb0Vd5WZyCEZWA8UthvTdnkbrMgEGSkXDybn+e/ofucU9CkxTPrrGcyHitAlGkm5bChVP2wnfc7VofyV32xG2ymO/TcsJ/vkxxJtqhvRJEaH0riqzJJD+iAU4TqUBp1kQfUPfXK3ySOTC2hTYun92gO465oQtGq8Qf2A2H5+Ml03huhR0lW8YRueAxGc5fU4y+vZlb2AnivvIvGGC7AcKgzR2V3dSPxlw9GkxDJsw3McmPostuPlIctO58kayYpCFKn4bAOd77s01E6ZQk7f9x6m+uedaFNjSb5tEvoeyTjL6qn+aQeNW4/StOcEAz5/BHWikd6vPYCzvJ4DNz6Hp64ZmVyOwqAj7aErELRqsr57DJ/FgcIgRUW2Hi6Wggsp2vuQ9jRYUYRrEZQKRq1fHrIo0yYZaQTCM1MJ75nC1quW4m1sdTtQ9N4aus++ku3XLKP/i3cT1iUBe5k0D4SlxROWFs/EPa+gig7HOGEA1iMn0STF0Ix0PbklcEiIb2qbgkEsJKgTo/FUm4m/bizGiYM4dM1iui65VQqu1kYG5GoVnmozMoWc3h/Moea7Lei6JiKT/XdZ8VqdaFPjUETo6fPhXJRRYcRdMpSaH7adxle69ETqftuNHKj7eQc935ghWdi08GSkHr/DTeJtk0mcPgFNajz242W4SlsPbcMSpDmmLWxVZsITWzcM9XGR2Gul9vptTk489CbatAR03ZJQxUdS+8M2osb2w1NtDtLLSOcF11P7/RYaft8NSLpaEa6jbs1eiQdySqQAKrTKkrOsDk2iMaTflBMzsG07SN1bUiC5pJUPoWxjiSqE6/HlnaTp5010fv9Jal//GnX3FBq2HqMuWK/aZCT6gn4kTr0AVWwkNT9tR5PUSseYiQOR6zUM27Ai1PaBqx9DodfQ7dGpaFJiGPj1o/gsDpylNYh+P5okY0jGNKZojBf0pdPdF6GM1COTy+m64DoEpYLMF+4CGafpJb/DjcKgC82RBAKhzQ9Xlfncdb1OgybJSHivTlR+uVGySm2pUy4Qc9EQGjcdDvGg6bbJRAzJQNc1EZ/FgSYlltTZV1P7/RZM0yeGxjHxurEce/RjqRidGuPIXoxY/yzO8np89tY1mWTdebI9P5utoWu7XosDa2EV+iBPpV0/Bkd5Pc7qJmwna/CU1RA/43o03YKWcvmlKBNjQQRVShzKBCMNn/1BzYtfSO2fNx1bmYX4S4biLK5m//XPEJHVjd6vP4g6PoqIQd2w5ZaEdK3GJFmUu6sbkSnkZL0/m4rvt1H+9WZ6PXETMrmAq9KMJa8UQ2YqTQcKEQMi+nQTrupGzDvz0HZOkOha1YBMJiO8dxq2I8Wok2PPIs9t1hzxUQhKBYduWUnnGVeccX5wFFTSuD2Hmh+2kzbvWmRygczXHpACm/zD/NDiN7bFNUXEAMkaT5MYjbfRRr8P59C8vwBldKvrI3VMBHUn97Zrr6u0DoXVSfS4/tjzyiSXHQqBrPUrpU3RSD0N6w9Q//tuUKjRmaJx1jTR5drRJE8YwMmfd3HJWunbrOFgEUL/LqGyW9K2veDf9rvDWWlGlxqHq7oJAFVUGI5ySX83rj+A7Nk7UUaHkfHGTCmoVkE5MoX83/WNQYegUhB38WBy57xLRNBS8Z/0jWJSBrZth6h/S7pZkbRyNkpTW32jw3X8JM0/baTT+09R+/IXeKvqUUbqadyWi3Fcv/+0DlAnROEskTamlUYDikg9vV97AMfJGjQpAruypQCp2eWfYw/eBvHUNUtXw2ubUUaGST5KAXVsRMgi13a8HGVkmKQnDhWF+tWBDpwrOiwlO/Cf4fV6qa2tDVnEbd68OXRdV6PR4HJJiwWHw4FGo0Gn09HU1MTBgwf/x9rYt29f1qxZE/p98uTJ09Lk5eVhC/rf8/l8lJeXExv0wVdfX8+JE9KH7NatW8nIyCAxMRGLxRJ67vP5KCsrO2s7NBrNaRaaLcjMzGTLFsmnWGVlJfX19SHr0/+C5ORkGhsbycvLo3PnzoBk/fnXX3/Rvbu0AXc2OuzZswePx4PVaiUnJ4f09HTq6uqIiIhgwoQJjB8/nuLi4rZVotVq2/WnX79+/P3336ExN5vNoWA7p2LChAnExsby6KOPnvaufnsuiZcMBSDlutFU/bmXpoOFuGub2Xb106wb8TCi24nrmw/w7tuG2NxIoKEWeW/Jz5Sy10ACVgsyhRLf0X0IMXEELI0IyZ1RDR8PAT/+8ta+C/GtdJZ37oZMoUC0WkCtAU3LKZ8MmVKL6Dvd92ILRJ8bmVwZ2phUDRuPd9+OdmlOqwsQYuORqdQEGuoIv3wi9r93ohvWH0/hKafJbeA6ehxlpyQUSfGEXTwOmUqFe/u29nXFxRHx1FKaly/D8fGHNN5zJ4333Il75w4U3Xsg16iIG5iOoJRTH/TxlfvxOr6f/CjfT36Uk2v20e0ayVdQTN80PFYHztom1g+ZxfrBM1k/eCZVv+6icX8BglJB08FCwron0rD7ODKlnOTrRlO9dh8A+j5pyJQK6n7eTvwN45HrNYQP7Ibf7sKQ1QN3RT1ygw7rwQK06YlETRiEq7iKiEvG4D7Wynd+qx3b37spunQGnsIyNL2lhZ22fw8CThcBlzQ+gkZJzOje2Aoqqd+egynIT8nXjaH6T6lNba+kBnx+yX+UTkfT2x/jr6qhevoD1Ny3AOe23TQ+/ybhV19M7PNPYfnoKwKNzfjrWy2jW9Cw+QjhvTqhTY0l8YaxyLUqaoP1tcB2vJyEayWr6Ohx/fDbXXhqm7AfK0VtisbbbKfis/V46i0cuPZp6v7YgyiK9BjWiy4DuiECtcWSFfWK6x7nkVH3M3/4vXicHjZ+9hebv1zHwElDKDwQ9BNUWUfA6qDk4Zdxl1QhUyuJmDQUv9WOKikWv9UetL4DZWIMkVOG0/jzZszbcnFVmIke1QtDvy7IBBlyjYraX3cTO2EAtX/uI2JQV3xWB57aJqp/2oFMIUeXbsIwqJsUxfzoSazBaK+a1FgqPt+ATCGn+IVvQ/2KHJFJzMB0EEWsRdI8oo4ORybIaDhYRES3JCK6mhB9flIvHEzZ2v3t6OkoqESbEouui4mYi4bgtzkwThxI/Z/tP3Tq/9wbonvEoG74rA5Er0/aHOuSIF3T6mLCdO0Y6tcfIOGKEdT9QxmuinqUUeHYc0vYe+Ei5BoV4X27BHlPhT9IE5A2olpgL6vHG/RlqtBrOPz0V6yduIiKP/aSNnUsscN64q5uDNEUwFVWh65LApGDuyP6AoT3SaP2z30kXjcmtKlS9+e+UN80yTF46prRJMfgrbeg65KA6drRNKzfT/wVI0J0sRwsxBTMo4jQ42u2s2PsXEre+hVlhA5dtyQih2cgqJXUBn1hGcf1o/ODl3Pw5hU0rD9I8as/sTN7AYJagaCUNs5aLKmaduSF6OypbaLm5x3U/7Wf4ld/wttsI3biQJzBDanGncdCbUm9+0J8DkkmtJ3jyXzpXuz5FQRcHuz5lZR/uJbSd37HeqiQuj/2YLp2DMm3TsJT14yjsJIdY+dy4MbnQnRJvH4M5m25hPVIofTdPzBvOUr9psMkXifVF3fxEGSCgLONq4oWNO3NR/T72Zq9kIYtOdT8uY+ka0ejSTIy+PP52IuqadzT3hpMFWOgfnsunW/OJmpgV9TR4TTszkOmlOOsaGDr5Yv5a/As6n7ZyfEF71H+3u+hsQvr3RkxEGh3vdaWW4KgUqJJjUWmlBN3xUi8jTZSH7yCozc/R8Dpof7PvRgGd0cblAFfGxno8dJ9OPIrKFv1G/V/7iVicPf/LCv2Y2Ucunkl1qMn2T7oAdyVDXjqmrEXVqLrYiLh2jE0rD9A/BUjcFc3EhmMyBs5ujeu8nrir5UOMQ2DuhFweQg43VR++Ce2nBKqv9xAyUvfhdIkDEjHY3Vgb9N3gOpDRUSlJWBIkdZjXacMpijo91Bu0CFTKih77Uf8Nid1P23HnluCXKfCU9tE+MBuKKPCsOeUULGqffATv91FlzlXA5A264rQB3Pdn/tIvHYMlgOFhGWk4HdLASIiLh2DfW8uAMrEWHQDeiBo1SiT45FHG9BmdsGybjeGCUNxF5WT/NxMnEcKQxswhqAslLz6IztHPYzXbKF57wlM148l/ooRuMpq8TRY2JJ5F1sHz2Dr4Bm4KxvYNfERzFuO4qpqwLwlh8YtR6lbfwBD33Rq1+wh5Y4p+KwOtCmx+KwOTr76E5t638O65Jto2n0cr9mKeVsOAacHb4O1HW+1wLwtl/hLpTnS0E/SYzKlnPp1B85Z16tiDIT37oyzrA7jhAFoUmJD/BU1pi+OgkrqftxG/HXSuNsOFWHLLeHks1/hLKkl7bGbcORXYNlzvJ0edFc3Eh3kL8uRYpzldWzPfgSZQo5MIX22RgzqitfqkNwZtIE6Opy63cdJuWQIco0SY/8u0jXplFgcVWaSJg+ifO0+NDEG1F2SqH37O0pnv4Tf5sBxuIDYWy8BuYCvrhG/1dFuvoyYMpzqH7bRuC2XxOCBbuJ1Y/GYreQt+oCcGW8gD9NiunYMEYO6Ifr9eJtseGqb6PfS3djyKylaJflubFmrVK/ZS8zIXiCCcWQmco2K+EmDqF67j4g+nRGUCrxma0ietV1M2Asq/9Pcl3zXhci1GrxNdtwVDf84PzTuyJXyyGQY+qfjKqtj1z/MD3VtfCW2wFVeH3KJkHRTNrrO8RQs+5KSN39B1yUBTWoskUMzkOvUVH+/FaUxPHRQZP77IFGj++AoqJB0h9eHZe8J9mbPw1PfjM/qDMlVzMB0yb9qZiq977+EDbe+yLH31vDrpEf5ddKjlP65D4VO0y6t8wwy0PLd0XSwkPDuiZiDOjvlmlGhdWz4gK4gEyh98Tsc+eXsnzAPZ3E1MkH4V31j3pZLl7nXYM+vJCa7f7u5+4z65pIx2PfmBPksFl3/7gia9vrGum4X4ROG4imvRgjXY1m/C9MNFxA9pjeiyH9aB3jqmkm9+yJJ5mUyAk43O8bOpeqbzeiD45Ry94XIBIHSd/8ItnkviddL8uuqMoeibSffPIG64Hq3+UAB2k5xOEpq2umODnTgXCETO2xsO/AfsHr1ajQaDWlpaXz66af4/X7S09O56667UCqV/PHHH/z5559ERUXx5JNP8sYbb1BQUEBcXBxKpZKsrCwuuOACnnrqKaZPn056evppdeTk5PDLL7/wyCOPhJ5Nnz6dTz/99LR3bctp+85isfD+++9TUVGB3++nZ8+e3H333e3q2bRpE7/88guiKCKKIgMHDuTGG2+krq6O5cuX07NnT06cOEFCQgIzZsxArVZz8uRJPvzwQxwOB36/n4suuogJEya0a4fFYmHhwoW88cYb2Gw2li1bhs/n48orr2TEiNYgKB6Ph3fffZeioiLkcjk333wzvXv3ZuPGje38UD777LNceuml9OrV6zRaLV++HIfDwdKlSwEpSM6bb77JqlWriIqK+kc6rF69msbGRmpqaqivr+eyyy5jwoQJbNy4kV9++QW5XI5Go+HBBx8kLi6OBx54gOXLl2MwGHjllVcoLS2lf//+TJ8+nd9//53169cD0ibsjBkzSEhIOCsf/ZQwjWGfz+fgw+/gqmlClxpH1qoZKCP1NB8tYf8DbxDw+IjL7k+fJdMlHydiM+6fv0AWLjmg9hfkopvzDEJ4BPg8+KvKcX72Jv4TR1H0G4ru9oeQRUQh2q3484/hyzuE6HHjWfcL6ktvQDVmMvh8iB43zi/eliJhx5nQP7wUISkZkBFw2wg4mwCY9+Sz7DlwmKYmC8boSO6/YzpXXzoZmVKLPMwIyHB99wnunz5HlS1dN/as/wX1JTegGj0J/C11rUKm1aOdfj8ylRq/TyDQZEEURaw/raP54++Rx0SRsvo1hDAdYkBEdDgpufRutIN6EbPwPpTJJhxffIr9ow/QXHIZAK5ffyZ8zjzUo8fib/E16ffTeL905SnqjbcR0rsh+gNUbsvlr7teJuDxMfmTuWyZ9x6OmiZ63T6JrAXXodSpEX0BSjcc5K87XiLB52fI5/M59PC79Fx0PY0HCkm5fgyqyDBctU2oYyOQCQL24mq0iUbp6o/Py4kZr2PZnUf312YQe/kIyequ2kzNlxtoWLuPHq8+iEwuIA/XItdr8FkcWL9bi6ZXOtoBGSCKuHIKqX3pM1LffRIhTIdMrUAmyHEXl1P/+lcY774Gr0yJNjWWkk/WcWzJF+hS4xi4agaqyDCaj57kQJCf0h+8lJRrxxDw+vC7PLDlb8Kvuljyq/PzGizvf0Hkw/eiHTqQquvvxvTt+yg7pyB6vfiragk4HPw97kkGfb6Aow+/I1077RTHoC8fQZcaR8Djo/iNnyl84Xs6P3Ap6TMvl6xRAiIyhRxvvQXR70cMBAh4fMgEAeuRYukEXS5Q9eVGTr4sXRHv88HDRE0YiCiK1JZU8+Gc1yk5WsSsDxfx0YK3sNQ18eLe99BFhCEGAlQWVLDiuscZevloxoepCR/ZF2VcFMp4I6Lfj0wuEHB58DfbKJn7GslP3I48yoAqwUjJgtdp/nUbtoRO9H1nluTEPCDiMVsQVEoCHh+eBgsqoxQdtHL1Zgqe+QqAfqtmEnvh4JCD+sO3vYCv2U7Gyjsx3TAOZNC89wT7r1gc6lfMhIEERBHryRq2PbQK85GTXLzmaRRaFX6PF118FKrIMGSCDK/NRckvu2g4XESMTkXynReiCNciUymlD1N/AE+9hYqP11Ly8g9krVmONj0BuVYtbVoVVaFJjkEmlyNolCgNerwWe9DPoAZ5mAZBqcBncVD55UZsx8vp9fK9yPVafE1WrEdP4iyuwZjdH2VUOB6zBdHto+qrv0mcPgFtahwEA7IUPfMlh7/aymWH3sBrsRPw+HE1WFBHhaHQa2g6WsLOB98MXvGDC1YvInpgOq7SWnJmvR0K/DIu7z38TjcqowGvRdpIDbi9eC0OKr/aSNkHa1HFRjBq1yvItSoQwWO2cPyRD+i66AbkYVpkQZ959rwyGtYfpOKTdfR5/2EiR2ai0GsIuH0cvvslGoK+EYeue5bw3p1BBOvRk+yaKM2x44s/wdssBamRKRWojJLfRXthJZFZPZDr1AS8Phq356DvloTf6cFvdXL4zpdQGsPp/dZMdJ3ikMkFkMkIuLyIgQCCUoHf5ZF8wwkCRx98g5oftzNswwrCM1PxuzwEXB5clQ0UPP0F5m05DN/8Aur4KGlTQgaOomqOPvA6lkNFiMgY8PkCTiz5jIxlt6HtFIcqKgyP2YrlUDE1v+6i53O3o9BLtAl4vATcXnx2F7YTFRya+TY9F99EzOheqKINiIEAlqMn2XHpU/RcPJ2ka0ej0KmwF9fgd3kQ/QHc9RYOPvwOWatmoo6PQBMvHTDYS2vRxEYiE2SUfrmRE6/8ROebs+l87WhK3/6Ful930X35HSRcNwZBrQKZiKe2meKVq4ke05fIEZkog9cjfU02yt/9HdMN41BEhuF3uPE1WrHsO4HoDxBz8RCUkeF4GyQZaN6ey4BfluKqasDbIFk2uSsbCO+XhjIyHE/Dv8tKwOkhd9ZbWA8VMWLPaxQs+5L0+dcitJGVqi830rg9l15vzZA+0KvNnFjwHqap44ge3x91YgwBlweZXJB4OSZCsr4LiKiC/katjTZyvt3CwDumoA1uOFTtz+fb659h/DO30eeGC6RgR3YXJ37ZRe2RIrolGom9aAiiP4BMqUAmyIIBJsoJ69sFkKHtHB+qS9MpjvxH3qPs2+3EXzqM3q/ei0wux+9ws+/GZ7Hskyz/MpbfRsz4/pIPV0FA9PmxfLuW8LEDUXUyIfoDlM99CUVMFCkvzJbcEIgi+AO4iitw7MnBeONFOPOKkccaUYRrcVc3cuTOl7AG5dqY3Z/uS29BGRsBfhF3tTlE5wAw4PNH0PdMYdeER1CEa+n77kPouiZJdVSb8TXbUcVGoDDoCbjceJsd5Mx6m/T515LbZj4auvYZlAYdPpuL/VOX07w3H1VsBKP3via5ifAHJNmqbkRp0CFTKVDo1CgiwxD9AVxBK7H/quuN2f3p895sBLUSn8VJ6du/cvLlH0i6eQKm68dSu3ojVZ/8RdfldxA1rj8BpwdFVBiCWoWgUSLXSjpE9Adwl9dT+ORHVKw7zNDfliBv43ZEppAjqJVYj5zE02glZmxfAh4fyig9co2KQEBErlby+4SFKNRKRrz5IPrUWGRyAWtxDYeXf03/x6chVykI+Pz4XV5UUXqcm/dTNu9VADq9Po+ISUORyeWIPh+eshpKZr9M0hN3oIgKR5kQQ+mC1yj4br8093//BOr4KAJuL2Uf/0XBks+D/HQ7CdeMQq6RfEseuecVBLWSwb8swWt14qyQ/LwWv7eGTrdMQBUVHrSOFlHHRkr6yeXFVdOIIlxL/a+7KFwiBb3ssfIuEm/MRvT7/9Pcp0k04m2ySz4jTdGI/gB+p/u0+SHlrgtJm3etZCHebOfgtGdDvDtk3bOEtZkf9gTnh5EH38JvcxLw+vDUN6OMCkcRpiXg9qJNjcURPHTUpMYF5yqRis83kPfIB6QvuI7E68fia7ZLcuxwS366nR7K3/mNpFsnIzdo0aWZcBRVoYjQowjX4qhpYtPdrzL6zQeRqxUow3XYKxuo3X2c5hMV9Lr/EnTxkYgBEa/Nybqpz2GvMnPp70tQx0VKOtTmZMeNKxjw4t0oI/W4aptCOttyogJ9pziU4Vrw+jj+wKtY9p6g6/I7iL92LDK1CplcBgEx6F8x4oz6RtspjqF/PA2iiHn7MY488HrIr+aZ9I312z8JGzsopG8q5r2EIiaS5OcfPk3f2LceRD+0t+QHMj4GGbKQPlHFGOi+9JZ/XAdEDOlB3w/noDDoEP0Bcue+Q/W3W9GkxDJ80/OhIJVV324hZ8abAAxc/SgyjRJ1bCSeBgtytRJFuA5PvQWFQYvoC0jyW9uIvmsSfqc7tKaZVPPVWb8H/98O97G//0834V+h7jnu/3QTzgkdm5Id6EAQtbW1PPfcc7zwwgv/p5vyvxY/JUw75zxjs8/RV2ULTvWJ8h+gf+3986rKPuvOc85Tf+D0qJH/BQbTP1wpPwt+On6q78L/hgTfuTtyjuT8XDUY9We2LD4bCu2Gf090BvRNrPv3RKfgWEXMvyc6A5T/IcL7qfhSe34OtB8InB/t69xn9yF7JsjPo18AFYpz5/vks1gtnw3+MzoZPDvOt191wrn3K+o8HaWfTxv/3bHI/zshnscYA3jPI5/vP/kiPR3h4qm+Hf8bhPMa5/Nr4/nQUX6eXHXgP7oCaotBnjMHgvs3uET5vyc6BSad/d8TnQG1Dt055zlfuTxfvj8fnI++UcrOr2eO8xivRvm55wHoqTxLMMN/QJ3r3OdKAJfs/C4m6sVznyP+J3njfPlXeR45SxXnrjcADP5zryv6PNex56NvEvW2f090BtTY9f+e6BT8T+qbjk3J//P4f9umZMf17Q50oAMd6EAHOtCBDnSgAx3oQAc60IEOdKAD/6PoCHTTgQ4EERcX12El2YEOdKADHehABzrQgQ50oAMd6EAHTsd/CGzbgXNDx6ZkBzrQgf8xRIjnfiVi97q486pr9CejzjnP+VzDBtC/8t455/Hfctt51aUd1+2c8+QXnt91NKPv3K9snM/1FQCV+tyvOPrt53dNSR12ftcpzwfns2zJ8Z4eiOO/IHXg+S2SzLs155znfK/nnVSc+1XATNn5Xd9u9J77da/zufINYJGfe77o83AxASA7j+uUatn51eUW/599ocYinJ++UYv/cx8UvvO8lBQhP3e+t/nPzy3I+fDU+V4VbxTOva4o7bm7LQGocJz7FUe39/x4SiM796u2XvH8aHi+tD8fnA//ys/TMZj3PFwkmPznNz/U+s/9uv354jxYHjg/2kcrz09Wms9jvvyfxPlqbJtw7jQ0nufcfD5tdLrPT2efj/uM89Ns4O24WNuB/wF0cFkHOtCBDnSgAx3oQAc60IEOdKADHehABzrQgf9RdFhKduB/Ba6//npSU1MJBAIkJSXxwAMPoD4PZ+r/htWrV+Pz+Zg2rTVgy8mTJ3nllVd4/PHH+fDDD5kzZ87/3+ttizfeeIPc3Fx0Oh2CIHDHHXfQvXv3cy5n48aNHDx4kIceeij0zGKxMHv2bN5++20WL17M008//Y/5ly9fzsyZMwHYunUrkydP/tc6U2dcQelrP7Z71nXZbSRcOxZBq8JVXk/u3S9hO1KMOtFIxusPooyNQiaXSdGAvT6sR05K0ey8klVCj2W3EJs9AL/TzRd3PcVnNfsIIHJzwQjuuvlGEAMgirh3ruaj9fv540gZMoUKn89P0ckStn28gsheo6hqtLF2iJfvPnwfuQw+zpQsNBWDRqC95jYQRUS/H+enb+A/cRQAmU6P9q65KCKTAfDb6hB9bh575kU2b9tNdFQkP3729j/SQzloCPq7Z4Ag4Fr7G65vvmj/fthIdDfdgUyjQTDGELBY8Oduxrf7j3bphJQeqK94ALFZip7py9+Pb8evAGjuepbZlzgQAwHC46Jw25x4nR5Wz32LipyToTIue/IWMsb1RxcZhr3Ris/lJVBYxd6Zb+N3SEEGdKmxXPDrYlRRYfgcbrbesJymA0XEjOjJ8I/mYC+tRQ6Yt+YQOaQ7ysgwVPFROEtrwR9A9Plp2nuCmOB4lX+6ntQ7pkiRBO0WFKY4/OYmyi6XIocr01JIen858vgYRKcLmUKBr7aB6llL8ZZXMXjFLAw9UkAU2T/7Hdx1TWS9LUXfbjpSzL4H30T0+okZ0ZNhn84LRrkE3+FDNM6ZixAXS8SiRciN0aDVIhMEAs3NCJGR4PMRsNloXv4sUUuXMrJJirwr+vzsmPwo2tRY+q2ahTJSj+XISQ4/8DoZT91E3JTBqKLDkSkETjzzNWVv/RKiccpdF5Jy2yQ0iUb8DjfmrUc52o6Xb8V07Rg2aVXUlNfw2H1LOJl/kre+ewWlWoVcLufv3zaRkBzPgGH9sFnt6MJ0yAUBv89PeEMZQrRRqkwuR57cCbG5CVm4gYClGdFcj/291/HlHgFAP3MB6jHjGSeTYy+o5NjMt7AeKQYgelw/uj99a/so1Z9voOS1nwBIvu9Sujx5M9szb6fTw9cQnT0Qv9NN8bLPyXznYUpf+hbjxcMQVApkCjl+uwtlVDg9XB4O/7CVfteMIbZrIu9d9gRVwTqvfOV+TH3SCPj8WGoaiUqOlaJzbjtM1KUj8ZTVAtD4xw6qXl5NypI7iRg/CAQBmSBD9Pmp//IvRLeXmKkT8YsybMdKyZn1Ft2euJGY7AEoDDoCLg/eZjs5M6WIlT2evhWZXKDi8w2cfO0nNKmxDPl1KcqocPxON43bc8mZ+SY+i4Mey24N8W/OzLdIvGEsMdkDGBMVhiiKOGqa+G7CQgCGL5lO16tGogrXIfr9yFVK1t//OkU/7wzxhCY1lgGfLkDfI5nmPSfYe9Xidvxwmqwo5AgqOd5GGzK5nLpfd1K88hsAhu14BU1yLDKFHDEQwFtvYVu/e8h4+T5iJg7EW9/MvgvmkP70bURnD2wXAbTulx0YBnVDFRuJKIpUfbqOyvd+l3jy6tHIwzQ4S2oJuDw4y+sx9O+CKiocd30z5R+u5WSQL+IuHUb63GvQd0/CfqICQaXAcqSYow+8TvenphM7eRCa5Fh8FjuuigZy2vBc5sv3Ejt5EHKtGneVOZQvbdaVJN2UjTJSj6BRIXr9HJ35JjU/bANg0It3YZo4AHe9hW03v8Cwtx9EGRlGwONFFaHHHYxGXfbjdrrfdzGKcB2i18f2KxbTfOQk2XtexWdzSvLtD7D3rpcZ9PZM9OkmBLkcR1ktB2e+ReOREgAi+3dhzG9L2HPPqzQfLmZ0UCf6HW62B3ViC1rS5i36kMTrx6KI1COTCyj0Gjz1FraPnUe/j+cQO34AIFL2yTqOP/oxunQTvd+dGSpH2y2ZgMuDoFbhbWjGcbQITXoSYiCATAhGaBXBcqyM8D5pKKPD8dQ1E3B5pGirARHR5/9HeU6571K6PTWdLT3voPOca4iZOBBlTAQIMho3HUHXNRF1fKQ0V5XVsnvs3HZz0IAfniQiqwdiIEDtT9s5NlOK3trCe576Zhq35mDMHkCmy4O1romwmAhJBgw6XBYHb120iKtfvp+kPmn4fX6sNY1EBnWA9+s/cRzIw/TEXdI80GihctEbJK+chaZXOjUvfIoyMZbwCwYh+vwEHC4EnYbOPij/bAMl70pzZlu97a5pQh0XAYJA7Zq9RA3ujqFPGhUrPqNmlUSX1GV3E3PDBCnSfXUD5h824a6op9OyuwEZviYrcp2Giue/pGzVH+gyO5G+4m60XUwIGhWu0lryZ7yGMiaCLktvA7lAzZcbiLl0BJ5qM4dvejZEw67LbiP+qlEoow0cvPopmrbmEH/NaLo/fw8yuRxfk42SV3+g4t3fAUhbcD2xU7JQxUch16lxldWRc/9r2ILy1EJ7v9NNwO1DJheo+nw9glpF4k3ZeBosALjK64kc3hN5cA129O6XTyvD22zH1+xAEalvtwYzjutH37dnINdr8Jqt7L/xOaxHTqJNT6TXO7MBUJmiUUaF4alt4shNzxIzOQvTTROCkbiViF4/+y9aFKrTkJlKnxV3oNBrcNc3owzXozBocdU0oYmTIiWb95wgondnxEAAween4PGPaN6dR8brDxJ32QhEUQzxvrfBgquiHrlOAwGRys/WhWioTY2l76pZaDvFoTIaKP98A9EjMvE73diOlxPRPx2/083RmW9hPXISgPT519L5/kuQyQVsx8vZdeFjIZ2d9cMTRGZ1RwwEqP5pBz6rg9jsAQhaNX6nh4Dbg+VYGYdnvU3GE9NIvnY0cq1Kkk9/gLqNhzlwz6uIXj/xUwaR8dhUtEkxIJfRtPsE+6cuD9X1T3ojs43e0LTRG742ekMI10kRmmsbceSV4G+2ETZmIDKlHNHrR9spjj1THqXz7KuIyZbqqPhkHSce/aid3He67xK6PzUdy6EiFOHakM5Wx0UyfMuLOMvq0HcxASLln6zjeDB/j5fvwzhxEN76Zhq3HsUYXD9Y9hzHOCkLb4MFdZJRmp/8AXzNdvo6PWyd/Q6IAYY/eztytZKAz8/ORR8R0z+dzDunYEiLx1pai9fmYuvsd4jslkif+y8BwOdwseuRj/BanYx+6wFUkWE4axrRxkUiEwSKv99GZGYq4Z3iULjdnJj9Jo68Mro8fTtxV45CrtfgrjZT+f4fVH2yliF73kIRoQdEalZvpGDeO+1o0/m+S8h46iaag7T5R33z3OdUt9E3sVOzQ/qm4fvN2PYdp9PTd6KMiyLg9OBrtFI853XsuwoJ69WZ7ivvQtM5AUWYFldlPbl3tf+GUsVGIteqETQq/DYnVZ+vRxEVTsykQQS8Pnw2F6oYAyqjQYqkXW0mb+Yb7crQZ3ZGoVfjMVs5eNOK0JxtHNfvtPUTQLcnbuR/Pf4Hb1v8fwUdlpId+F8BlUrFypUreeGFF1AoFPz111//t9QzatQotm/f3u7Ztm3bGDlyJNHR0f+3b0i2YPr06axcuZJp06bxzjvv/HuGIAJtfGAMGTKEI0eO4Ha3RrXcuXMnWVlZKJXKs25IAixcuBC9Xo/dbmft2rX/qf64K0ei654c+h2dPQBDVg+a957g4BVPInp9dF9xFwCiz0/hk5+wffQcbHnlyFQKDt7yPN4mG0nTxgMQk90ffZqJrcMe4uicd/haKOI+ezqPWnvy25q15P78Lu4dX+PeuRqAW7MH8vWca/jqwQuZkd2LwX16EDVwMp59v3DL1Gu58fJL+WLS4NCGJIDv6H6sC+/CuuhuHO+sRHdX68eYdvqD+A7twddUjq+pHNEvXU+/4qKJvP3i2emHIKC/7yEsT86n6b5bUI/JRp7SqV0S78H9NM+UrpRbn34cnA4UGUOQGU2nFRcoz8f1yRJcnywJbUi2YNXUp1mz4msqjhaz4oLZfLfoXa5cdkfofcYF/YlJS2DFBbP59P6XcTbbeenCBTjKG0i/fVIoXdar9+GqbebHlJup25rD0FWzQu/qd+WxYcIidmYvQG2KpmTV72wb/hAERKpWb2Zn9gIKV6xGl5bAtmGzODb/Pbo/dRMHpi1n++iHEQxh1C15rX2fmi3Yt+zBnVeEr7qewv6XUD13ObFPziBm4X3UbjjE+tFz2ZD9CLb8Cno9NpXCVX+wbsTDeJvsdJoWjDwnyEAmY/3oefza9XaEqEjknTqB34/1zTepn34LluXPIrpcOH74EX9dHf6GBiwrX8DwsPRhtfuqpWzPfoQdkx8FoPtj0zi56je2DJ+Nt8lGxpKb0aWZ2DF5ETkLP8Bjbh/ZU5+RQvJN2diOlZH78CqsOSXgF9vxckRWd5r3nuD+q2fh9XiZv3w2HreXB697mJsn3snNk+5k2AVDiDRG8PrTb3PblHtAFHnwuoeZOu5WBGMMtueX0jzrThyfvAc+H82Pz8F83RRESxOO1Z8SNmNeqE3+8hJ8Rfk4iqrJm/suPVbcEaJXj2dv5+BNzyK6vHgarBy5/QXirxyJvnsS6kQjkWP64iqvI3JMH7RdTOwZPoP8uavIeH0m5g0HEP0BDl+9mP3Z8yhe9jm69ETyHniVXxe+T98rR/HNPS9TsiuvHY2O/LiNN8fPY9WUhaQO6s6h77fy5oT5hI/sgyOniNzJs8mdPJuql1cTMX4QmjQTR8c8IG2yNNvJGTcD49XjiL/7cnIvnsuOsXNBEEhfdAO6tASOP/ohjuJq3DWNHJv7Lj1X3EnGs7eHeDAh2L9uj91IxZcb2dB5OjU/bkfQqOg88wpisvu38u/cd+nz9ozQ793PrsZR0xTqS8r4fkSkJZDzwVqKft1FY34l1rI6KrYcbdfnbo9Li/eG9QfxOVzt+OGMsjJqNr5mBzn3vsKe7PlEj++PYVA3jNkDcBZX466s58idL+BtsIAgQ9c9ieqvNnJ06jIAorIHSOM1chaCSoG32cbeMbMxTs6i8oM17B0zm4MXLSLxtsmYbp6ILi2B0vf+oPzjv/BZ7BQ88yWCSkHA5eHIfa/iqW0K0Q3AnlfGodtfwGO2UvX9VrYNfwhfk53uS25Gl5aAq8qMt9GGz+oKjkGrHqr8ahPWIyfxmq2hfC30sOWV4re7WZdwA8cWvEfmC3eH8pWs3sLWaSsA6PPYDZx45w/+HDkHv8tLw/4C1k1cxKarnyb9tok055XzQ6db2HvXy/R5rrXuHVc/zeYJC9ky+VEyH5tG/bYcmvblU/7dVmo3HGxNK8jIfGwqtRsPAzDg1ftw1zbzS1AnZrXRiS1p6/8+hOma0ZSs+o1tw2djO1ZG+ecbpHGeMICYMX3ZNuph9l7zNMnTxqPvnoSjsIqjE+dwdOIcyp77AkTwWxwU3P8SAbsLw4g+5N/zPPYDBdR8spbDY2ZSuuxTlBF6dgybxcGpy/FZ7OzOXkDt77tRRujPKs/RY/vgKqsjakwfdGkJ7LpgLgVPfoy3rpmoEZkcmvYMR259Hk+1GZmqvT1D6ozL0WeksCn9Zg5ctRh9z9TQu+qvNnLwhmeQ6zXo0hLYOWwmPy96H61Bx1sXLeKtixaR+8cejq3ZA8DhH7fxavY83rxwISmDunPoh628PnE+kVdcQNJzMyi562nyJz9A6QPP4mu2Urn4Herf+wF1ejLqzomcGHcPVc98gKBWkT/xfnZe9Dipt00K8WdIb498mPDenaj4ZitbR88hZnw/ilf9TvFbrXNnxPhBqFPjOdjnZo5f9xj+JiuGCwaSNGcqR8fN4EDGVHwNFgIeL01rpIOGri/eh/mP3dgOFlL06AfYDhSQ/tzddFl+JznTlnFgzGxMt1+Ip9rcjobR2QPQ90zFeqgId00j6U/cDIJA2iM3kHP3S2zpMh1Pg4Xkuy8OraFK3/iZwqe/wHqwkMKnv8CeX0mPFa0uaKq/2sjBactRx0dxaNoz7Bo9m7grR6I0hlO66jf2ZM+n6JkvUSdEYdl7gv1XPEXA6zutjH03LEcVGxni39AaTJDR+5V7seaUsj7tFnx2F71fvQ8AZ2Ele7PnUfTMF1gPFeKtt3BiwXuh9Z15wwHsOSXsm7gAd2V96DlAvxfvJm/ZV2watwBFuA5nRT1/j5pDRO9OlH+7hb/HzCWiT2f23fsqmycsJG/2m/R48V6iswegjDawOXUaxc98gUwmw1tvofDpzxHUKvaMns3+ixaRdNvkEA27PTaNitWbsRwuxu90EzmkB1uHPUTFV5uIGd+frcMeInfuu2QGaRKWkUzqXReSO/891ne+BZXRQNrMKwDoPOMywjJSWJ9+K3uvWkLUkB7o00zsuWIxIOJtsrF57HxkgkCPRdejT0tg/12vYN51HFeVmZIP1qJLjSMluG6p33wUW24pObPfZteUxzD0TWudH86iN1rmyYoVnwf1hp2iB1/Ab3cSPqIPJY+9g+jykDvlYXImzEJliiFsSCY7hs2iYOkX+B1umnYcI2JoD4xj+7Jj1Gz2X7OUxGAdLZD0Rl98Dhfln/zVTmd3X3IL1iMn0XcxsX3UbPZd8zRJbfJXf7WRwzcsQ67XoE0zsWvYDE7MXYVx4iDKV/3K3ux5HL11JcXPfY1MpWDXsBnsWPA+w5ffyqBHp3Lwxe/5edKjHHj+O7IenUrtnhMcfvVHfE4Pv170RCittayOv65+mt8mLOLISz8ybMXtDHz0Bo69u4Zfxswjqncnir7byi8XzKf7LRNwVJv5bcIijs94jfSltxOVPYCwPml46po4MvVpvGYr0RMHEXf1aOy5JWzrNJUj1y4h7qoxhA9sda2kSTQSM7YPPoeLsk/W/Ud9MxB1ajwHet9C3rWP42u0EXHBANKefwDHsRJKl3yEt9ZM4X0v4MovA6DLEzfRsG4/1oOFHL1tJX6L87RvqD1j5yAGAvgdLo7e/jxxV47EUVDBnrEPszd7PvoeyTiKqmjel4+7qoHSV35oV0b9b7ux7M9nY8adiD4/vYIyjiA74/oJoGHTETrQgXNFx6ZkB/7XISMjg+rqavbu3cuiRYuYP38+S5cupampCZCsAZcuXcqCBQt45513uP/++7FYpBPjzZs3s3DhQubNm8c777zTbhMPIDExEb1eT35+fujZjh07GDlyJLW1taFNyUAgwKeffsrChQuZO3duaJP0vffeY+/evQCsXLmSN9+UrAk2bNjAV199hcvlYvny5cybN485c+actgF6Knr27El1dfVZ2z59+nS+/vprFi1axIkTJ0J5dTodPXv2ZN++faFn27dvZ+TIkaF8AI2NjTz55JOhNh07dgyABx54AIvFwhdffEF1dTXz5s3j008/PWt7a3/cRsyUrNDvmCmD8Vsc1HyzCcu+fGRyOYqocFRxkXhqm0In51HDMrAcLESdEE3l6s3EXSiVETsli8pvNgNw+NBhUpKTSYyJR4HARZMnsvFQwemNCG4c/rH/BDddexWi143otODz+bBv34By0Ij26d2t/nlkao1kkQKg1SHP6Itn4++taYMnZ1n9+xBhCD8rLRTde+KvrCBQXQU+H+7NG1AOO8UPpssZSifabYiAL2838vT+Zy37TMicNIj9328BoPRAAdpwHeGxkae9K9yeE3on16ralRHVvwv5b0qLqPw3f0MdY0ATF3laXdGjelH7i/SR5rc7icmW2hs7ZTBVwfGSLE8D+J0eRK8f63dr0PTt0a4cv7kZf20D8igDrhxJ5tyH8xAiwtEO6UfJFxulorx+vBYHMSN7UfnrLqmPq7dgCvJaeNdE/A43jtJaRK8f1/oNaEaNJNBgxndCKtezbz++kydRjxyB86efkcfG4s3NRQgLgzP4JDKO6kXNL1Jdlas3EzdZ4kVPvYXKrzYhqJTIw7Sh9PpuSTTvyydqeE9qftpB4/ZcPE02Yi8cHKKNz+Kg6pvN5Ow/hlwpJyLagDEuGqdD4kGFQoFCKafF/VvmgAzKT1ZSWVqFzxvkoaESD2kuuRJ/dSWB0uIQf6kGDAmxL4DclIR7s7Q5YtmXj8KgRxUXiWFgV5zFNaiMBhzF1VR/sxnjhIHU/LidmCmD6b7kZoqXfgaiSPT4AdSs3gSAKsgL7vI6AALBdhunDMbbbANRpOJAAXKVArfNeRpNC/4+BEBS/3Qs1WaUGiUBrx/rtiMoY6PapY2cNISGbzei798N5/FS5BoViqhwmtbuQgjTImhUyOQCcp0KfXoiVd9sJnbKYMre+wOFQY+zrA5VXATOigacJRJfVP+4ndgpg4ke1YuiFasR/QEqV29CFWNAk2hsx7/N+/JRxUZS+6ekP/M+24BCq0Yml3il06RB5H+7FYD6w8UoNCrJou0UxGQPoOyTvyRLsu257fjhn2Sl5vutxE4ZjEwpR1DIQRSJmZJF894TOIqrqf9tN8rocOp+303slME07TyGt8km1Td5MDWrNxE+oCv2vDLkGjXKqDBqv92Mtot02OG3u3DkVxA9cVCoDa7yehQGPfFXjqRp7wkcxTXU/rYbRbiOunX7iZ0itdueX4GjsAplhB7z5qNB+dhE7OTB2E6Uo9BraNyWg1yjxFlWF+I5gKadxzD064LP6mzNF6RHeO/OVP8oWUZWfvE3glJBWKa0+VW/Mw9Po9S/uFG9qPh1tzRGOSVE9JA2H1KuHIHbbKX4M4nf6zYcQmnQoT6D/ooZ2QtVVBhlq7dQvnozhsxOobRd7phM1W+7cdc3A5JOLAjqxIKgTmwpsyWtp95CWEZKSF8Uv/YTkUMyJF6/cTyO4mqcJbU07TqO3+nGdHX7eSD+5il465pwFpTT+MdOVCYjjX/tIfrCYYQPy6TmXckaOzJ7EJVf/g20l+eEq0dhO152VnkuXPI5oihiHN+f6m82E3C4qfx0PfIwDT67C1dJLY1bj1L3xx4UYe198SXeNIHKT9YhenxY9uUj12najamvyYYiTEt1kJfKDxSgCdcRFpx/el88lMM/S2ud/I2SDkgO6gCFWonf68ddWoW3sh5vpaRb/A3N+BuacR7OR/T6UHdPpfF7aWxtf+9FppSjiI3Cb3dhy69AkxANtOrtyIFdsZ+oIHpoD0Svn6pvt6LvHB+yQoNWHRNwuLDvP4HcEIYiKhxPVT2e0hpErw/74QICTjeeCqld2vRENJ3iqV29kaZNhwgf1E1az1TU4y6tRRljIOD04KlpbM9zUwYj16gpXPIZotuLwqAjOrs/joJKzGv3IXp91H6/hYDLgzrYF7/NScyULKq/2Yxcp8ZT13SaPGmSYgh4fLiCOq72x+3ouia1qTcLn8VB9TebQ2swZXAN1lKGt8mOQqduP99dmEXEwK4E/AHKP12H6PVT+eVG1PFRobwt/bIdKcZ5spqGNXtQGPTSBnWPFMrf/Q1fky1o0djabn26iYYd0jpT3ymesG6JRA3oiu1EJdFDpPGq+H47CZOl+V2u0yCKIjFTBlPzjTQX6bomEQgEcFXUUfPVRgSlAlVcZEi3tdAwelQvjKN6cWKJtIGHX1rD6bsmEnB6UMVF0ryvAIVBhyouEn23JASVgurvtiH6A9SvO4jpamnNnHxTNuVBOWjeV4AyOpzaP6X1vugXUUbq0ZiiQ3NSxTdbqN90BENmJ8RAAFtBJZ76ZhKC61u/w010kF/lOjXeZkdo7ftf9EZsUG+4Cipo+mMnKlMMTX/txjCyDzKFXJqf5QKqpBia10ntrP1xO4JaiUypIG7KYBzF1bhKamkO1hF/zehQ+d2X3Ez+ks+Rq1XUBefBytWbSJqejbOkBqUxDK/ZGmxjHn6nm4SrpfzNQb0gD9OGxsyyLx9B07puat55DENWN3zNkk/0uv2FqCL0CEo5ynApjSpch6OmEXNOCbGDuuELrjla0tpK6/A0OwCo31+AzhRN/KhMSn/djXFAOpb8SuKG9CDg9eNusknzKeAsqESdEkvs5SOxHS7Cuu8Elh25KAw6bIeLSLhxAjVfBfXNkSJkCgFFZOuaP2PJzRwP0qb2z33/Td9MHkLDt3+H9I0iQo8iOhxPjRl97y7Uf7YW809bicweiN8i9QlRJGJ4JjXfbEJh0OEorAzJUss3lGFgV5xFVdiPlaKKiaD2x22oYiSrSMPArrhKa9F1MVGzeiO1P25Dkxrbrgx9RgpV32zGb3dhPXpSugEVF0nEwK44imtOWz8BmDcdpgMdOFd0bEp24H8V/H4/Bw8eJDU1lYyMDJYtW8aKFSsYMWIEP//8MwDffPMNvXv35rnnnmPIkCHU10tXXsvLy9m+fTtLly5l5cqVCILAli1bTqtj5MiRbNsmfRydOHGC8PBwTKb2lmsbNmxAp9OxfPlyli9fzvr166mtraVnz56hTT2z2UxFRQUAeXl5ZGRkcPDgQaKiokJWn/379z9rf/ft20dqaupZ2+52u0lJSeGZZ54hIyPjH/tiNpupqqqid+/e7dJs3bqVfv36sXLlSlauXEnnzp3bvZ82bRoJCQmsXLkytJH5T3BXmlEnGEO/1aZoBK0Sd4UU2MNd1YCvyYbaFB1Ko4wOx+9wE96rM837C3BVmtEE32tM0biCeZsED7G6iNC7+Lh4GlSxqIddhzy5V7t2eJMHsCO/muHjJxNorARAhowPc4vZIOr5oa59YBhl1ijCV36Eft4zON5ZCYA8zoRobUZ3z3wUkUnIw2LgHJzPC8YYAvW1od+B+jrkxpjT0qmGj0bRoyfhTz2L/eXnEG2NyMKjTksnJKajuflJ1FfPQmZMbPNG5K5PF9LvkuEkZrZaYjZVm4kILswj4qNpqmwNrqIO0/Lw2pWEdzVR+P6fUjuiwxEDARzlkrw4qxpAFNGYpLZED+rG+PXLGfjNo9LmSXBxL/oDRGR1Z+ja5URkdQuNlzohGp/FERovX3U9cuPp/QJQGKPQjRpE3NOSRWWg2UrA7mDgK/dwwV/P0P+Fu9AmGfFa7KF6XVUNaINtUxkNKMI0jFu/nOFfzAcRhNjYdnXIExJQduuGTJCj6NYN9y5pY8NfV4coF8j6ehHD1z5D8vRslNHheC2O1roqzSgjdDgrWmnoszpRGlo3Je15ZUSOyMRvcyJTKYiZMAC5Th3qv9oUJV2fC5ZRV1WPpclKbEIMgiDw8dp3+f3wD+zevI8mczP3LLiDJW88TmyCEaVKcpQeaAjykFqNIqMXvkLpEEI1bDTaS69CPeFC7K8818ozxhgC5tY2u6saUJui0SRE46psCP3vrmxAnRCFu7KByCE9cFebsedKV1lVcdJzQacm5cErsB8rad2MFQQGrltJwnUXYNlzHOsB6ZDAWm0mPP7MYw1gSIxBFxVOYdAazWe2oE6OI3PtS3T79HE03VNQJkTjqaxHZYqWNgmqGlAmROPML8d57CR9d73LmMOr8FmcgIirogG1KQpXRQOuqgY0pmh8Vmfr4h5wVzag7RSH75Sx1aUlUL/+QCh/C0SfH9HbGjTJUduEoJQ+avQJUdiCMtXr1onoE6LQRIehMrRu6OgzkpEJAuUfSpbmXrO1HT/8k6y4q82k3HsJo3Lew7zpCJb9BahN0YgBURqjYT0JuKSNj5aP7xaoTNHSeAb/d1c1SM+qzKhMkm5Wp8QS1jsNmVweakPK7ZNRm6Iwju2LoFTgDvbNVdVAwOVFndA6nsrocESfPxSdskU+jOP64a5uwmd1hPrTMhYt+Vo2JFvytbxTRYcTd9EQMl++F0WEHr/DRXhme8tymVzA29yqA7w2J/pOcUxYv5z02yaijg6n+/0Xk/3n0yRfOxpnVbB8UWTYVwsZ/ecy0u6+EK/FjiY+CldlA85g+5xVZiJ6d8J00WCKP14HgCJMc0adqDVFoUmICqUVVAr8Dnc7nlLHBa8uJxlxVtS38mC9BV1aQrt+6Xp2wnHsJJ42OloZH0X8bReijA6n+8eL6L32eSLHD8DT0Gqh7a5qIGbSIPw2F47CqrPKs61FnuOjcLVpT8DpRfS0Bqjz1DYhU7YPl6CKDkcVH8mgP5Yx4Ien8Fsd7eZwAJlS0a5cS7UZQ0IUnYZkYKtvxnyypl36iKAOKAh+3AoqJYooA2lfPkPXn18i8qpx7dLLw3R4q1rL91Y1oEwwok2JxdC7M037C9rpbXVCNM7S2lA7XZXm02SlRccgCGT++RLqTvF4KutxHi8NpdF0TggdwgA48srQ9+2Cu7KBmEuHo06MCfE7QNrS26hdvRFldPtDy7C+abgq6kN61V1tRt8jJSRnAAG3F3WiEcv+1kPxqFG96br0FuKvHkXxiq9DOrwF6rhISRaDcFc2oAjTknz7ZIb8vRJj9gDkYZrQ2LirGvCesgZTROgRA4F2/KsJzhOIYkhHuCrNBNzekMyCtMbTZ3aiNuhqwV3VgDxMS1ivTnRecANdnrgJBKFdu6155cRPHhRac2gTjWhMUThKa0Jlu6oaiB7Wg3FbnqfPZws5PvstSae16ExTNAREmrblhupVm6LRBHWbZX9+SE+5qszYcktBkCHopaBvGlM0rprGNvWZg/rKLLlfMOgQtCrC+6WFxlIZHY46PpKhfzxN1g9PANKBqbu6kaK3fkWbGsvojc8FeUHEWdEQ5Ek7rkozyVPHUrvuYDt9KPr8jNi0koGfLeD44x+1rn3/i97I6IQjrxhPG7lQxkdhvH4CAY+Xfnvep9/+D5Ep5DRvaDVOcFc1IKgVqGIj28msp74Zbed4AGImD8JdbcZdbW7HG55GG/quiRQ9/y2KcJ10GBlqY/NpbZQpFaExA2ndZLopm6y/n6fHy/ehNhnb8a+9ykzeR+vIemwq1+55hazHp7Jv+ddSfxOiCJySVtdmXkqfegHV24/hbZZ0gC4hCltpXSiNtaiamAFdAQgb0BVNciya1HisBwowDMtEERWGp6aRqPH9UcVG4q42M2DdSoYdfR9PbTPeBumgKnbyIFzVZlzVjaFr+f9F36gSjJKOFwR6rX0xpG88VQ14GyykvTSD2OmTMV49FkEruScrePwjIgZnkL70VtKfvJmiZZ+frgMSovE120N83/Y7TJ0guVbw2124KxpC79qWoQ5+Z2lSYgnvnYbjpCSH6oTodvqpZV75/wwCgf/n//t/GTo2JTvwvwIej4d58+bxyCOPEBMTw/jx4zGbzSxbtow5c+bw888/U1Ymmbvn5eWFrAH79++PXi9FZzx69CjFxcUha8MjR45QU1NzWl0jRoxg165dBAKBdpaFbXHo0CE2b97MvHnzWLRoEVarlaqqKnr27EleXh7l5eUkJycTERFBY2MjJ06coEePHqSmpnLkyBE+++wzjh07hk535uiAn376KfPmzWPdunXce++9Z227IAgMGzbsjOUMGjSIvLw8HA4HO3bsYOjQoQinWPOkp6fz999/s3r1akpLS9FqtWcs679CbBflU8bpG3lie2sunRp1XCTHH/8Yf9C6Smyb4NTcwXe+oj0Eagpw7/8FRWofhKjWjboNP39Nv5RotO4mBL00iX40+2ruSTIwKkLDt7U2Dlhbr7V7927FOu9W7C89gebaYNRsQY68czfc637G11SBKIoIusj/TogzRJk8U698+Xl4tm3CuvRRtNNvb+lkuzSBmhKc7yzA9clivPs3oL7igdA79xfP8soliyg7XETvKUNIG9K6MR2i4yltqSmo4P1blmPNryT58uHBNP/QDxGaDp9kTdZMNmQvpPLzDZLvsSAO3foCjuJq9k9bjjYllrBendvVebaxBGj+6le8lTXY/tiEr85MzPy7QSZDlZZC8Ufr2DhxEX6Hm/Q7p5zetGDZjtI6yn/ayd/ZCyl6fy26665pR0OZVkvk0sVYXnsdWZge9YjhWN9eFXpvWf4cOyYuZN+0Z0m9bRKRWf8tAnrbrtnzKyh7fw3qhGgGfrkIW06JtKkVSnQGWRClMgKBALdMuovLs64lc0AGv69eww1jbuGtZ99FpVIx/f6p7epUDR6Bv7wMfNJmgmfnFuwfrcKzdwfam25vU8EZBlUUW/nhFL6QqRSE9+tC4XOrW58Fk3Sadx3l7/wa+jgBIBBg/4R5NG49gq5bMrqMlDMT5xQMnDoOW10TpXuOA+Auq6H+mw3kTppN7Ye/0/X9hW3a1qaNIghaNeqUeI4Mv4fN/e6V9IfJeFraf+S7U0iSescUEEWqv9t6+kvZGfoRGk4p7bFP1vH1yIepPVBIwB8ga87VoaRdF07F22iFNpE+2/ND+7JC7wIiNT9uY3v/ezEMTEefkSKlD2aJu3IknrpmJG17SvtCY3uGNosigk5D5ntzKXziQ8Tgorb847/YOnQmzfsLCXh9GIOWz20afTpdToGgUlDz045QmW3706qHTs8niiLlH/+Fp9FG8Ss/4q5ppPvi6e3z/QNKvtmKtaCKdRMW4Xd5UMdGcGTpV2yZ+izdZl8pWYKLIlsvfYrNkxax68bnSJ02DkGjas/7wXrS772I3KVfthmvMytFUYTeS29uTXumiMJnaXrbfsmUCpSxETiOl7UmkMkQ1CosWw4jaNXo+qRxdNJcRH+AhFOspaIv6EPz7uOhfG1xZnk+t7YCIMiQh+nYd+GjFCz5VLq+/S9j09LPPpcN58jPO057N+gGSQeUBHUAcgG5MYKTty+m+JYniXvwBlRpbQ7fztBumVpF//dnk9eydmibpOXvdu38B1kJBMidPBvbnmMoE2OQR4RJr5UKtL3TcRdXhrIUzH4DTUocXV+8D3mYloCn9dAiKuhDz11W264mQatCm2ai6vP1/0ApyRow6c6LaN55LLQOAqRr/re/QM13W0m+fcoZ+nQ6bMdK2TF0BrvHzyfg8aFJiTslhdh+fjzTWkUUzyyvnCKXgkDkkAxqf2kd49pfd9K0LYfjs97AU28JWUi2ZDs0exVpt01i2OpFkp9nj691LNqU7ThZy9+j53L01hWkLbiedg0SBBQROsybWy22BLWKXu/PpeDxD/HbnAhaFYoIfTv+P5V2bfsiiiKO4mq8TXYGrX6UQV8uxH6iPBRyWSbIkIdp2XXhY5xY8jmKMC2iKKKI0BM/JYvGPSfYfcOz7Q4jW7qlTYlF9AWo/n13qE6ZTLKW3DZqDgdvfZ7O91/6n9a+IPGmIjYSVzu9ATK1mua1u/A32/E2NHN40O3IBIHwsf1PKYwzqzdR4tfOD10p0e2UNJ3uvRhPgzXoh/wf1hdngbvKzJFbVrB3/Dw8NU0h6/12dVw0mD1Pfc43g2exZ/HnjHwhePX/jLpLqi9+RE+6Th3LkZd+aH0Xmleln+V/HUCuVnDRX8tIvP1CbEeLARF3eR3lr/9In6+fIKx3Gs7CquDCTOTAhHnsGnAP8nAtmk5xCFoV6Q9dScGptPlP+ib4fyBAzqSHse4O6ptwHfo+Xaj9ZA0VK75A9PoxPXgVAIm3TsJxopzc21+g4ImPyHjpvtOqETQqIkf3CfG9VLOUIOaSoYiiiKe61XK75V1rGTIEjYp+7z/Micc/RvQH161noncHOvB/AR2BbjrwvwItPiXb4oMPPuCSSy4hKyuLnJwcvvnmm7OWIYoiY8eObRfE5kyIiYkhNjaW3Nxcdu3adUbfi6Ioctttt53R0tFms3Hw4EF69uyJzWZjx44daDQatFotWq2W5557jv379/PFF1/Qr18/rrnmmtPKmD59eruNxpycnH9su1KpPG2jsQUqlYr+/fuze/dutm/fzi233HJamszMTBYvXsz+/ft57bXXuOyyyxg7duzZSNQODQ0NobG5O7EPmqQYstZLvy0HCxDUStRJwVM7kxHkQsjfkkwhJ/P5uwj4/KHrIZrEaNzBCdRVZUYTzBsZUJHraMZdLa0Qa+oaiDXowePEX1OEEBEfsopcsz+fKYO6468pRN5nAgBxEWEgqlFZGrggUkuO3cOA8PbBkvx5hxHiEpGFGQiY6xDNdfgLJb94ott+TpuSgfo6hJjWjwEhJpZAQ/0/pvPlHEaekITfWY1oa2qfyNN6xTxQfASEG0EbhqLHYBR9R/PQ2ABlh4pwWx2k9EuneHceCd2Tuf7F+wj4/JQdKiIysdWCNTIhmuYqM+U/7aDfM7eSfqcUxEgmCOiSY2jYfRytyQgyGa7qRnxtPpKqf9xB7zdnooqNwFPXjEwlx13diLfegr2oisisbpR/+CfuqgYUBl1oLBUJMfgbWhdGEVMvxXDthVKfbA6E8DCaPvgW01tLkKlV+OoaaDxQCEDlr7voNuMylAYpiIToD6AxGXFVS3SyFVWTfJV0eFCz/iAyhZKALXiCL5cTveotBH0Y4XffhWA0YvvgI8SgSwd5bCy+okJAhafeQu3ve9CnJ6I06Ei9YzLJ08Yh16nxWRxok4y0jIwiXNvO6gug7N0/6DL7KvZdvYT0BdchUyiQyQWGrX8OdaIRW26JxM/7IdYUg1wup76mlSdsFjv7tx8ko28P9u84RFVZNVaLjcwB0kazYIwlYK5HPSYbz+5tKHu2Wj0Lxlh8+cfRTLkUmSEC0dJMoKGuNTAOkvy5qxuRqRRoEo2SFVuiEXWi9DysZypyvYahG1Ygk0npFVHh6DJSMQzoRuwlw1AlRBPeLx2ZQk7SXRfjNVuxHizAb3USPa4/FP9JeEI01tpTeDiIMbOuQlDIsba53qiIMuAJWiM1b9hH6rJ78JktqBJjcJfVojLFoDIZ8daYCR+aiaeuCZ/ZguhT47M60HdNpPebM2jYdBhNkhFNsJ+KcC3yNpaL6kQjzpO1KKYMRiYXSLh6FMbs/jQHLTzdVWYSp40jY7m0sSuTy5EFrVQBIrqYUIapuerPZdQdKiIs0UjNHslaVW+Kxmt3YezTOZQ+PDMVdXwUo/a8htJoIHZKFs6yulBdLbrtVFlRJxrxVDfiszho3JZL9Lj+uKsakMlkaJJiCOvVCb/dhaBWtfvYAPBUNqBONOIqq0OdaERtMuKpNhM1ti+e2iYy359D7fdbaPh9N9EX9EeTZCSsVyeSb8pG1y2J+g0HiczqjjdokacxGRG0qlDbALwNVmQKOfGXDyfzxXsQdGoQpQ1eQa0CuQy5WoVxXL/QWLTkU4Rr8dslfZZ614Vok2MZ+NUivI029N0SKXn7NwZ8tgC5ToPtWGm7von+AEqjIaQD5BolMrnAhLXL0MRHIgZE1MZwPGYb5p15xI3vh6u6EXeQFxMvHYoqOhx1jIG6DYfQJBoR/QFc1Y3oUmIRNCqyVs1AEaZBadCTfPUoCIjokmMwn6ITI/ulkbVqBiBZEsq1KmIvHkzdb3ukOayuGVVUGK6KBnSdWucBdYyBujZWg5HjB+Ctb0Z0ulG16GgZuE5W4ymvw1PZgOgPoIg24DxWQlivVutRdaKRsMxUjs1eRfJtk88qzy3pldHh6DNSQxuZglZJQGj9+FTFRba7cgjga7bjOFEOgPVAITK5gN/tJem2ySTelI2gVCD6/GiSYmhGKteQEI29vpnMyYN5+9LH2pV3wayrkCvb6wD8AVwnShCdbvxON/bdR4m552p0fbqiiI3CW16L0tR600BpiiF+zo2Uf7eVmt/3hPhLadAhkwu4q8xoU+NCvNeyrhDayLO3qgFVYpsyY6OwHTiBvq9kTRUxbiC+2kbcJ6tDaZwFlTT8tpPm7TnYDhcRNWEgqthIFAYdhsE9iJ40mJgrRiFTyJEJAj3fmEHp6z8hqBT0fGMGAYcbdaIRlSmayk/XEzWqNzKFnF4fzMFxvIzm3e398LqrGtAkxVDz/Vb6fv4IMoWinSy6a5tCAd5CY2wMZ/BfksW89WAhxokDQ2OjNhkl+rSV5yYbMkFonVuDtHJVmUEmC+kpTWI0crWyXV4EGa6Kerx1zSTeNpmIIRl0W3IrzXuPo040UvfDVhJvHB/SQwC2gkp23rAcgMl572I/WSNZrKfG42oZL5Mx9HfzzmNoOifgrWui55sz8TXb8dQ3gz+AI6gj1IlGOj9yPTXfbaH+d+kWhNKgQ1ApuCD3XQBkCgFNQjSq2AhcVWYMfdJa+cMk9dnbYEUmyNg15VFEf4Ber96HJ2gh5222I9epGbY+GLxIBsqoMIxjeuMsrSVu4gD6vXwPijAtPrsLbZKRxt3HUcdGIFPI2XXtMjSJrfrQ02BFEeTXxp156DrFYS+oAvhXvRExTgpsFnC6UbXIhUyGp6QKQafBcewk4cN6IzfoceaXEzZQcp2TfNv/j73zDo+q2vr/Z3pN7wkJJSH0DtKkVwtXLKACFopYaEoVbKh0EFFAQFRs2BUVRUCQ3lsgBAIhBdL7tEyfOb8/zjAQCSK593ffe9833+fhycOZXddea+199lllIEF3NAW3B9PpLNRx1/hfGR6E7fJxNA2i0CRE+vWGRC6j8++LODp4DkHtG6MMCxD3tNAAlOGBxI8ZRO5H21CFB1Gac7wa/wout//8f7WP0J6taPrWM0gUMjEJ0HXWj7qYUMLbNGTvhNXiuoQGEN2tOf/YPp+ylCykbRtVK2stNhDcLJ4uy8bxx6ilmLOKUASJNLUWVqBPiMDm0zOqED1Z3+4nbdVm6nvtdDr2Hob9Z1HFhlH85R9I1UoazX2coG4tsGUWoPLpY4/JCl4v2iYJaC8WoUmIoLufNlK6/b6QtFkf3lLfOAvLr+l4QBEZQtXJi+jbJ+MsLKfqVAaB3VthOXkRbStxntHDe1Py4wFUcWGUbDpAk+XP4Cw2VHuHihszCHel2c/3qthQnEUVRA3vha5pghiLurAcVVyY/7fQXm38bTiKK2g89zEKv95DyZajJL30qG/scj8NxHbDqst+Hepwm6izlKzD/1pYrVZCQ8WvkXv27PE/b9KkiT9W4+nTp6mqEl11W7VqxeHDhzEaxQOGxWKhtLSUmtC9e3c++eQToqKiCAsLu+H3tm3bsn37dtxu8St5QUEBdrv4opWcnMyvv/5K8+bNadasGZs3b/a7VVdUVKBUKunZsydDhgwhKyvrhrZrwu2Mvaa5/PrrrxgMBho3vtECrLS0lKCgIPr370/fvn3Jzs6u9rtGo8FmuzE+3FWEhYWxaNEiFi1aROTQ7mQt+ILj/WZwvN8Myn47hixIS9SwXgR2aIzg8eA2WHD6XhKbvP0sVRn5lO1MIWpIZwBih/ekdKt4sCnddoLYYT1FGrRpxZW8XArKihG0CradyqBXq4YgkyMNi8drEd0MLKg4cSmfPq0aIVHrAQkOmYYqhxtll75Yjh3giMlBokY8LEijrlljyBo0RiJXIFhMCMZKvOUlSGNE6y+JUoPgdv4tmgO4L6Yji6uHNCoa5HJUPfviOnKgWhlpTJy/nKJTVyRyOfLENngyT1dvTBt4rU50Q/ELps2CO+0A9i8Xs+Lu2VzYc5rEbi0puphHQrskKvPLWD5wJivunk3a9uO0f0CM9dPqrjuwma2YSw1ED2xP8e4z/NF/Dn/0n0Pl6Wwa+zIZNn7uHhzlJuwlBlQRQf7+A9sl4nW4COneAqlWRdzIvpRuPY5Uq0KmUaFN8tFTIkUqkyFVK5AoZOjv6o314Cl/O8YvN5P7wHMUjH8ZV3Yu6haN0fXvhru0Aq/BjLugBH2i+BU9okdLzBfzKTt4jth7RT5JGN6DIl88J1t+GfpG0WgTIgjplIxEo8axU4wHFDRrJs5jxyl/9jmQyrB88gmqTmLcJkXz5ghWG4JV5G+ZVkVY79ZY0nOpOHAOZ7mJg/1epHzfWYqv48WgDkl4Ha5qFi0AivBAKg+co97j/Ym8+w4UoXpyP9zG4X6zSJu0GpleQ8ywnrRo30zMQF1pwuP2oA8UrblVaiWdenSgokw8+J1PSSehUT2K80uQK0Qecp85ibxlG+w/fYssth7ylm39/OUpzEMilyOYRD3hPHIAVTdxzIEdGuM2W3GWGDCfykTbKBpnuQltoxiih/WkfOcpQrq34PhdL3Gw0ySOdpqAo7CcjOnrCB/ckdNDX+X80yuwnM0h//1fyF39I8d7T+Vk/xlU7DxFcI9WWC/lE9cuCYfZhqWGS8l2j/QmsVcrvhy9lNAG0QTHRyBVyAh7sBeG38UDta5tYzEj8OYDhD3Um6rTGWiaJuB1OHBXmtG1bYw8UMzSDIAABV/voepiHqW/HSN+3F24zVY08RE4S41o6oWjTohAopARPbQbpduOU3ngHImzHqbBxPswn8mi5FfxUqN023FUkcEc7jeL8zM/wFlmJHJQBwAi2ydiLarAlF3MD4NeImfrCRo/dCeayGAi2yfiNFuRqRQYLl2zqtrfaRIlvx4lY/6XlGw+jDElk/yrMQ+3HSfGx0/Xy4oyOpioB+6kbNtxpGoFoT1FupZtO05Qp2R0zRJwlJlxGSyEDWhP2bbqL4Hl248TNbwX5pRL6Jom4HE4cVVaiBjanYD2SVgz8slf94u/bMywnpT8epTzMz/Acu6y6KLm9aJtFE3E3Z1wW2xE9G9P6Z/6cRurcBmrONxvFpX7zpL/xS5Mp7NIfeYd3JUWHEUVVO5P8/PcVRiOX0Tuixcm16nJmPcFJx9dSPGPB4ke2p3IuzvhsTrwutyiy+WfUHrgHHH33gFA4hP9ufTRdnYMmEPOV7vxOlzUHy5muw3r1hxnpQW3xYbM57KZ+/VerJdLqDh6EUeFmfjhPag3vCemc1dwma383nEyv3eawm/Nnib3u30cf2YlFacySfLpxKTn7sFZbsJRYmDHHc/ze6cp/N5pCsWbj2A8eQmZQrQDiB3e058IIP/LXWgbRaNJiCC4cxNkWhWFP1zbB8KG9qDi10PoOzZB3TCGkLs64y43EdSzDeWb9uGqMCHVqHBXmMQM975L9sAOjUGAqgv5lO84dUt5PtRpIo6CctKnv0+ELxZvYIfGeMw25Dq1X0ZEd/Dqeq1063GiHhAtNCOGdAFBwHohj/wN2zjWbyanRy7EbbYS7ePneu2SsJttRDaJpyyrANN1SV/aP9ybpJ6t+OyqDqgXgUwhQ1kvCplGDTIpErUKbdsmlH/0E5fumULFxt+wX7xMyANiEhBN2ybIggOwn8smZ92WamOtOHCOqCGdMZ7KRJ8cR8WRdL/sX40P6+fF7UcJf7Q/skAduvbJeCw2VLERyAO0KOMjCR3aE4la4ddNIOr4iu3HiRzem/gXHsKw5wzOUgOqehEUfb6DE50n4MwvI+ulDzEeOMv5CSupOn+FtHHLMZ/O4nCnCTjLjFSdv0Lpj/vRNIqh+fsvYPVdglwvz5qG0ZRtO070sJ6ED+qIs9SE50/yZDl3GalS4V+/yKHdyF37C8f6zeRYv5m4q2wILg/Rw3qKPOPxVjuDXYXH6rjhDGY6lYlULqPeY/2RKGTEPtobR4mhWl2Z+lpcasuZLCznLnN62BuU/XaMqGG9COnTFq/bU00PKMN95xmJBLfZhjE1B0NKJvrkWMqPXkCikFFveA+KtovrpW/VEKlCTs7y76m6mMfxfjNQhAUgeAWcJQYCOzRGHqynKu0yeeuuJRaxnM+l+JejnJ20mh3xo/DaXVivlOAsNVKVWYhUo8RZYiCoQ1K18RmOZxA1pDPquDAiB3ck3xfbunTrCXSNYjjc70WyV/yI4BEIu7Ml9vxyQru1wJZfwd5eMyk/cI6Kw+nEDetBRJ82IJHgKDFgu1JKveE9Kd4qzkvbIMrPrwGtGiAL0FLsi9V9K70Rel8PKn896NcbwXd1xl1uJLBHWww7jhHQuTlSlVz8eOf1ovS585rOZGM5dxlTSiYlW4+jbRSNOiGCoM5NkGlUFH+/n6rzuexrMZ6DnSaxv9MkvDYH2W9/j7PUiOlEBhfnfi7ubb8cAkGgdMdJgjs3RaZVUfTD/up8ZbERNUw0cgjs0BiPzcGVd3/keL8ZFG7cSdWlAl+Ga4hon4jTZMVaVEl012YAGDMLqUi7zM8DX+LKthPItepqZaVyGb0+eJ4Dk9dizhI/HhQfOEfCvXdQnpJFYOM4So5eRKqQ0fCBbhT8IZ6to0f2x3j4PGW/HiZyeG8U4YFYTmdizSjAXWGm+KtdRPmSDgV2bY5EqcCScgnL+Vx2tXiaPZ0msafTJLw2J5lv/0D5rtN/Q98cI2LEAGSBWnTtk/FabKjiIpBq1bjKjWiaxBN6350IHg8230cgR1EF9ivFRA3rRXCPljiKKqvxapO3n8V08hIShRx1QqQYK3Rod1yVFhImDuX08DfR1I/CeDKDqOG9iRzaHXtuabU2NPWjUARouLLuV4KuOyeafOfEP5+fQMzK/b8dguD5j//33waJcCv/lzrU4b8Ajz322A1JVo4dO8Ynn3xCaGgojRs3JjMzk7lz52I0GnnnnXeoqqqiWbNmHDp0iFWrVqFQKDh48CCbNm1CEARkMhljx44lOTn5hv5MJhNPP/00o0ePZuBAMTtxSUkJixcv5q233sLr9fLVV1/5k8gEBgYyY8YMtFotf/zxB19//TXr1q3D7XYzevRoJk6cSOfOnUlJSeHzzz9HIpEgl8sZN24ciYmJ1fpevXo1HTp0uMEl+2Zjr4k218Pj8TB+/Hj69u3LyJEjb6Dp7t272bx5MzKZDLVazcSJE4mMjGTChAksXLiQwMBA3nnnHa5cuULbtm3/Mq5k1sIvubLiB2IfHwBAwae/03jhWKIe6olUrcCeX875p9/GfDqLdr/OJ6hjMuZzl0EmQxsfgctkxXD0AqkTViH43KKaLhxNeN+2eGwOvhj/Gp8VngCFlBFPP8YzY5/gq+9/xGss5sGm4sXZr4Vy9h8/w/KFbyDYzLiLLiFp0J5ys53fN33HF+vfZ8YTo+garMa5czOqex9B2WMgeNwITge2L9bhuSgmcJDVT0QzbjqyhAYIHjceSykIXma8tohjp85gMJgICw3mubGP8eCQQdV56InRKDp2Rjd+khhT6fct2L7+HNVd/wDA8dvPqB96FFXfQUiUSqSh4XgtJjzn9uM+8ivyNuJBzn16D/J2fZC36Q1eL4LbiWv3N3gLMpEEhaO6bwJF5V6kMhmOKhv60ECcNgffzlhHXqp46T1mw0wsZSYa3tGUgIhgTCWVuB0unGevoAoL4MSUtdiLDWgTIun96+sog3V4bE4OjFhMxfEMGo0ZSIs5D2PNL0ew2Lj83mYaTPwHyvAg5IFa7PllSKRSijYdQBUVQljfNnhsTvI//4P4MQPFhCQOK7LQIGShwXgtVsqWrse69yj1t32MRKn0ubZIcF3Op3jmIgSPh4DXZqBvFEPFsYscf3YViiAdndZNQhGsw3j2MicmrMbrdNNwzEAaP3ev7/JUwLFtK6Zly9E/+wz6Rx/BlZmJLDwciV6Pp7gYiVaLVKvFnZeHZf2H6MeOxuZQoK0fyeUN28iY9xWa+pG0WTcZRbAec2oOpyesounrjxE5oD2q6BC8TjeC2yMmWriYx7nJa2j1/hSUkcGoo0NxGaswHrtI6oSV1/HyGKIfuhPUSorzS3jluTdwudy8uuJF4urHUlpczu+bdtKuWxtCQoNBIqGy3EBUbAQSiYTQfVvwlpehuud+HNt/xVtajP6FOUi0OrxmI96SYtznUvEU5uPY+jP66a+i7NwdVCoEt4eclT+R7XNlC+vXluQ3n0CqV4vZrU1WCr/cTc6KTcQ93h+ZRCB+0lBODnqRBjOGiy+XNicXnl9N2IAOyHRqgu9sJV4iSCV4rA4UoQGY7C5Of7+PLmMGo/XF4so7mcGnj8zn5cxPMeSX4bTYUerVqAO02M1WJBevoE6IQhaoxetykz3pbapOXCBh3ngCe7cHmQSJVIrg8lD+9Q4xZufIQXi9AhX7znJu6jqavP44YX3bIA/U4bU7cRmrODdlDcrwQJLffAJ1TBhXPvyNS/O+RFM/kq773kIik+GpsmPPK8V4PIPzMz+g6cIxfv49N2UNsY/0JqxvG2QhgQhuD8pADdYyE06DhbLUHBrc3Qm5SokgEZBKZdjKTXhdbn4a8hqReaVo6kfSat0UdElxWC7kcvz+16vxw59lRaZWIZFJcFWYkYcGYD6dRerjolVG8sKxxDzaG4lCjrPEQP4n27m8YhMdty5EkxiNTKPCVWrEllWIql64mHhHKkFwezDsO0vMY/2xF5aDF9yVZrIXfkFwvw7EDO+JRC7DXlCONSMfZ6WF8D5tUATrcZYbyftkB9krNtFu44sU/XKYpJnDUYYFim27PJTtOEXqhJX+NVBFifJhLyjn3JQ1JM4czrmp60h+/TFCerREGRqI4PViPpvDsSGv0nz50wS0bIC2YbSY+dvl4fzUdRR+tw+jVM49p1aBTIIqWI+jwoLXIca0lSjkuC02BK+ANbcUQ9oVksYMQKZV46o0c/TxZbgqLXTcMBVtQiSO4kryvt1H/qaDtF83CX1iDBKZDGtuKSlT1lJ5Wvwg12XjTNwWG/mbj2A8k0OP63TioRGLqTye4S+XMvV9Ws5+GNOpTGIf6YkiWI9EKUcql6EIDcBZahStQJPjQBDI27iL9Bc/ot7j/dGqIG7qw5zu+izxs0cScldn5MEBuCtMuMpNSOQy5KEBIAF3qRH7lWJs5VWEdG+O1+bEdqWU8h0nyf90xy3lGaD+pPs4Pmg2DWcMF9cpNhyv3YlEKUcilyE43QheL1KVAk+VnbLfT3B+4mokChl37H4LTUIEgkcg47WPKfDF3WyxdgrB3ZqjCA3A63TjtTmoLDOxacY6Oj8xkNxTl2javz0/zVqPucTAa5c+xZhfhqPKjuqqDjBZcX67HcHlInzsUPAKlL7/A8bNe0n6+W2keq2YZE4mw1NhRBAEVAkx2NKzcbklaOpHcm7WRxR+v7+a3nYUG1BFBiGRSin8+RBxD/UQ4wMKAh6DmbN9JtFgyXMED+4CXgFnUTnl3+3CeiaT+NfHokqIpnDltxQs+5KIUYNwe2VIlHJiRg9GEe7bawrKufT8eyjCA2n4xmiQSSn58g9Mxy7QaP4Y8j/aRsGnYiLExgvHEtq3LarYcFJHLKByXyrxzw4hce7jeJ0uXJUWXKVGDEfOY0nPI7RXa7RJMSgjQ5Cpldjzyzg3YSXm01nVaR8mXvK5DRZy129BlxRH8J0tAQHzmWxclWYi7+7sP4OlPb0C8+ksWm98EcHlIbB9ko8uojVg5aHz/jNYeL+2tFozSUzEUmnh1KglBLZphBwvRd/uoevJtZRuOULInS3x2JxcmLKauKfuQd+yAZpGMUh9mdxdZUayFnxJxpd76b1nKVKVAsHjpXT/WYJbN0QZrPd/AJVIpVRlF6GJDUOu14DbTfrEVRiPpos07NcOdVw4ZdtP+JJhSdA0iBLjpnoF1PUjuTjrA/K+P4imfiStffygigqh6OfDhHRpKlrjXswnsE0jPDYHbrONM+NW4CiupPPW+eibxiORSjCczODE8AUITjcShYxuu5eiSYhE8Hi58Nqn6JvGE963LTKdGo/NgcfqwJiagzIsEEeJgbgHuwMSvB4PEokEe2EFVVlFnHl+HXHD7iRhRG/UMWEglWA8nsGJRxf694e2n80gvE+bG/SGXi0QO/VhUrs9Q9ysUQTf1QV5SADuchPuCqOYzCg2HMHjxV1cgTUtG4/Vjr5HWyS+j1+KQB1uUxVIJOKloCBQsPEPLrz4EQBtNr7I+anrsBdX0uPkatGqM0CDOTXHf6ZpNP0hov7RFW2jaDHJ3cY//GOMG9HHb5ktON14bA6cpUbs+WWidaYgoAjRI5HLUIQGih86So38MeZtZCoFd7zxGIENozHnFHFwxodEdkqm5XP3ovVZxLssNrY/upgmj/Wj/t2i50NVQTleu5N9T6/kzjUTUQXrsZZUookIRiKVULjvLNHdW6DQq/EUV5L60FzcxioSF44j6tG+SCRiwrfMWetxlpto9d1r4gc0r0DxN7u4NHM9VYKcDhtncXbq+ziKK+l9cjWOchPyAM0t9U1q78k0WPIsIXdd1TcVlH+7i6ozl6i/8GkUESG4jRaqTl7EfCQNu8VNVXouSfNGo4oPR65TYy8o57xPfoPuaEq7zW9iOXcZmVaNKiYUl8FC/kdbiXmkD/JgvRjr2OVGEaIHiQTBI8ZALd9+HEdeGVXpubTb/CbOCrMvhrJAxpsbyf1gKwDhvn1FIpNS8OVusleI7vHdD79zQ/zQ/22wn95y60L/w1C3uft/egi3hbpLyTr8n4PL5UIqlSKTybh48SLr16+/wfW7Dv9/sDtq2G3XcSK7daEa0OPTO29d6E9wfPpDrfrSvfPBbdcxPTG6Vn1p+vy9eIbXY+6qqlsXqgFd7LcfMyagll/nGoYZbrvO2YobrZT/DrokF9y60J+QcqF2ByzZLQOy3YhX5SW3LlQDfmlfu8DWKUdvf24KSe362q1S3rrQn3C3p3b8W+lS3brQvwg5CsWtC/0JDVyuWxeqAbXhKbmkdkc9h/Cf7VBjlNYuCpFKuH3+9d5GIrProalFXwBBsr9veX8VFs/t8yGApBY8VVvs1tz+GIdJTLXqK9+qu+064Qr7rQvVAIf79nnRJdSOp2rLi7WBuxZOdUpqdw4wS26fhgGC+9aFakBtz5a1gauW66WohVyG1pJ/jbXYL2ubSkNRi5o58trt5/JaqLb63trRsEq4ff4NkztuXaimvmqhb2oLVy10wIDir/8/jOQ/B3WXkv961MWUrMP/OZSVlfH222+LAajlcp5++un/6SHVoQ51qEMd6lCHOtShDnWoQx3qUIc6/J9C3aVkHf7PISYmhiVLlvxPD6MOdahDHepQhzrUoQ51qEMd6lCHOvy3oJYeEHW4OeouJetQhzr826CW3b5Lj9lbOzVVteKvs63XBMNlda368tTCFTvwkw216sv1+eLbrhPnrZ2bkrQWLjZCLd2UYifdGLv1Vjj7enmt+lp85fbdle+qVU+1o0dPRe1cxcsyDLWq56nFGGW19PaM9N5+X4VuTa360taCf2tDC4BAz+0TpLay4q5FPWct1+s/23kbIoXbd3GuLezCv8/dE8BRC71dW/6V18JN1FlL7giphQ6wumvnll6bEdpq6RZZG/5Q1TIMRm3cvmurb2oTLqI27p4A6lq86Hv+47UUaGrpzl4b13m3t3b0qI3ukNfSgbs2rvOqWkabU3n/faEpaqVvPLXTN7Xhe1kt16s2OqAOdbhd1F1K/n/A0aNHWbZsGW+//TZxcXE1ltmyZQu///47DRs2ZPLkyf/mEf7/hcvlYtGiRZhMJu6//366devm/2316tUcOnSI9evXo9GIL5obNmzgt99+44MPPiAwMPBmzdaI3bt307p1a3+W7b+L7du3o1Kp6NWr123V+zOWLl1KSUkJdrsdk8lEZGQkAOPGjePdd9/1J4K5XVyfNOev8MMPP/DAAw/Uauw1YeHChUyePBmd7vbjMN0u6r85lpC+7fHYHGS+sAqrL+lKuyNr8VhsKCKDkek1WDKLSJmyBmNqDg3GDqLh6IEIHi/FO06R88nvdFg7WUxskppD3nf7aPHaKCQyKez6CdfpkwQtfw/zotdx7t+Dqk9/NMNGACDYbFhWLUcaGobumUlIAwIJdgl4DCZM3/6G8TMxYLOiYTxR86eiap5E+TufYNjwnfi8QT2il88BQB6kRhoVg2A2Ydv0NfZvv6g2V0WX7mhHjRW/rHk8VL2/qkaavLxgOXsPHCU0JJgfP1/rfy5RaJDpwsRA1B0H4T6+rVo9ab1kVEOeQzCVAeC+dAr3kV+RhEShHjaDic+qEQQBr8fLoWXfkvJh9fqtnxhAtxnDUAVqKb+Yx7bn11J6Ngd5gIaOqyegiQtDIpdx5eu9xN57B8pgPYbUbJzlZiL7tEYikaAMD8SaU4wEKPn1KFnLf0AVG0ab9VMIaNEAiUyC5UIeR+56GcElHtCbzH+CiH7t8NgcHNy0jCWb9+NFyrCHH+Gpxx4V5x4YhuvYFiQBYbjjmlJUaeatN1+jPDeLh2lUbR7ahAg6rp3kH9+Jie8huDyEd2tG54+n4XW5kes19DVVsf7JRVgqzIxY/hyBEcHowwIRBEEMol9pxm13UppdxBfT38NpdRD9YHcavfAAmnrhYoKZQ+c59diSanOJHdYTmUaJLa+MM+PfwZyaQ8JTd1FvlJilMW/jH5RuPU7rdWLCG5lWhaO4EntuKWeeXUXS7OHEDutJX40SQ34ZGye+i9PmYOSqa3tEaHwkZTlFqLRqPG4PxuJKQutFIJFK4JedqJo0RJkQg9fhpOilt8HtIXqhyL9lKz5BEROBrmcnBLsDaUggXoOJGKeY7OTIoJcA0CRE0HrdFOTBumrB2fM2/oEqOoSIfu3w2hykT16NJTWbpqsmEvmPbgiCgCOvDGVUMHlrfyGoW3OUEcHgFXBVmlFFh9LK7qQs7TKRbRPxutyYLpewa9r7OE1WWjwxgDtminxYcTGPP6aspexsDmHdmtHp4+lYr4ixNssOpBHaqckNci9mbZbgKDUgeLxcevljjEcvoE2MocPmN5DrNQiCgODxkLXoGzT1I4m8tzOKkAAcZUbyN2wna+XPflrHjx1E/fF3o4oKxutwUb4nVUzwUMOaV+WVc+iZlbitDrquneRvQ18/kovrt9JoVB9UIXrcVgd7Hl1Exaks5AEaWr03EXVcOBKZlPyv9xA9pAvyYJ0vYcAqkueOIqJfO+RBWjw2J25jFWcnr8GcmgNAwtN3E/9Ef9SxYQgeL2W7TuMsNRLepw0emwPLhTyC2ibisTlInbwGU2oOusQY2m6YhjY+wp+I6ML8L9HWCydycCeUoQFI5FIuLviaK2uuZauVB2pptWYyoXc2RyKVUnn4PFWXCmrs6+oYtYkxtPlTXxfnf4mmXvhN56VNjKH1+1OQKORo4yOQqhVYL5eA11sjH16cIvJhk5UTifgTH5ZvPU74vZ2RyGS4jRauvLOJgg/EWFC6Fg1ovOQp1A2ikes1OArKOD/+bSyp2ahiw2j7y3wxYYngJf+DrZx/Q9TridMfIm5UX5zlJjGraVSwmMjC6uDEwwswncq8Qb9lLPiKxKkPIg/W4amyI/Vl4s7b+Ach3ZsT0bcdIJD76Q4uvPQJALHj7iZmVD+QiImNVNGhyAK14PEi02twlhmR69W4KiwIHg+Fn+0ga/02NAkRtP10BtqG0XidLgxHLnDmmZV4LDbafDKtxr7qPXUXsaP6ARK/rHptDnJWbCJ+/N1oGsUg92X2tueWcLjLlGq6N2HsIBpcJytle1I545MVXVIsrd55hqC2ibhMVjoUV7J92vuUnBV5WCKVMOKXN7EUV2LKK6PViD7IFHIOv7OJQ299D4AsSEej5RNR149CHh6M4HLhMVZVOzs0WPw04Q/0QiKX4iyuJHPC2xiP5tywXlKZmODpZrpNsDm4MGUVVanZJK+cJPKURMy1JpHLqPgjBWVYABKlAolcRtkvh7iy9BuazH+SmId6IFUrseeVYc8rJW3yGvTNE2i+/GmU4UG4fYngclb+RONXRxI5sANelxt7TjHOMgMhPVoj1arExBPgS25jQKpUIAgChZ/toOCDLTSZ/ySRd3VCERKAvbgCa0YBqc+uJLhTMk3mPYkyIgjB48VRVEHa5DVoGkSROP0hdMlxHBn8MqbTWWgSImj/9Ry0DaJAIsF4IoOj97x6A+9WXcgjsG0igke80PDanUg1SrSNYnCbrbjKzRRs/IPLK3/y80OT+aOJG9UXJBJs2UUc7juTkO4taPneJBRBWjERzCufkP/ZTv4MdUIEbT6Yiq5xnEh0ARylBvI/24kqOsQ/b0dxJR67E+Ph84T2FnWQVCHHllPE6VFLaPXxdCIGtAepFBA4NvglzKez0LeoT9OlTyFRKUAqQSqVIlHK/TpXFRlMt31vYT6bg75p/A17eo9jK8Ws5R4vgtvDmadW+Pd0eZAWmVKB4PGQvWozilC9X0+dm/weltRsGs8fTdT93f0JZDxWB6cfXUDsY/0JH9AeZ5mRo72m37AXe6wOAls2YFezp3BVmG8qy9Fj7yFy5AAxAValGWVUKB6bg4J3vyd63L3IdGrUjePAK4BXwH6lmDO9RXkOaFGfZkvHIf0Tbf7qHHB1Xs1WTSDKp3+9difyQK2YpTklk6COydXmBdDkzceJf3Kgv/zZiasp3X4SgC5/LEKfXA/B4yXt+bUUbToo1nlqMIkj+iAIAlVXSlBHBqMM1OF1uRE8XtRRwci1KgSPF1uxAcHt4dKaX7n81R4ABh17B4/DiTZW3HMrTl5CHSkmuindn0a9+7pSdaUEOQLlW45wZfl313SAIODIK0UZFcKV5d9R79l/+DKDCxR/s5tLM96vNQ1ru4fpm9en6dJxaBrFIFMrsF0p5dzE1SjCA0me9yRyvRqJXI7bbKVg4x/krdzkp3/S/NFEPXAnitBAUh6ci2F/GlEP9SB52dNiXwYLl9/dRP56sa+IIV1oOH0Yuib1cBSU4zZW+dceoOmKZ2/g3zrU4Xbwn/956b8Q+/fvp2nTphw4cOCmZbZv387s2bNvuJD0eP77Urj/GdnZ2bjdbpYuXVrtQvIqoqOjOXbsGABer5e0tLTbvlS8it27d1NZWXlbdTweDwMHDvynLyQBZsyYwdKlS3nmmWdo1qwZS5cuZenSpTRp0uSfbvvvYNOmTbcu9Cd4vTf/UjZ79ux/y4VkcN/2aBrGkNJ9Atkz19Jo4fhqv+e/+x1VpzM52vARTk9fT6vFYwnr3pzoQR3Y03cWu3vNIHPNLzR/eQRZ67awq9tUXMYq2q54hiMjFrOr53RUvfujfWYKrpPH/O16igoxzpyM4bkxWL/8FP3k6egnPE/V2pV4KyvwVBgomrYAXe/OKOrHAuA1mihdsIbKDd9XG6MrJ4/cB54j96GJAAhmI8apz6Lq2Q9ZfP3qZVNOYpw4BuOkcVhWLEY/eUaNdBl69wDWLp93w3OZPhy3qQh3ZS7yJp2QhMbcUMabn4F94zzsG+fhPvIrAJKgCLwll1nVeDQ/PLoAmVJO5tbjN9SVSKA07TKm3FL2vrGRvvOfBKDR6IGYLuaxq99s9j/wJs1eHEbWh9vY0W0qcp2a8O7N2dF1KpfW/org8bKr/xwO93uRrOViwiDB7cFdZSft+TXsavoUmoRIGr1wPyBm7dM1jGF/l+c5O+19Fu1IZdXQ9nw/qgubv/uKtLWvYP9uCbhdCHYr3oBw7r/3bhSHvuWdJQtYek/rG+bR4uVHyVz3Gzu6TcVlqKL+iD7+38yZBRhOZ7G5/hN8NH4ZD80fh9ft4ed5n/HTvM/IO5uN1VDFz/M/w2asYulds6gsKKPHE2LWdNvlUqoyCkh7fi2nRy8noGUD4kb09c8luGMyxuMZHBsqZk9uvmQc+qb1qDeqL4cHv8ShvrOIGNCepgvHcHndrzhLjRiOXiB3w+8UbzlG82Xj/G2se/gN3C43988fS1lWIe/cPZt37p7Nu/fOwWV3cvCTbSzrN40Vd82iQYdkTm7ax/IB0wl+9B7cxWXk3PccRbOWETnnGTxGMyXz1lL50fcoG9VDUT+W7EFjKXr1XWTBgeQ+/iKH+73ov5AEaPzyCC6v+5UD3acS2LI+Bd/u50CPadR7rD+BLRuwv8vzXJy+juQlTxHarx2K0ED2Jozg9ANzcZuq8NqclO04QeZrn3KsxwtkL/magDaNSH18MXtmfUhk20S+6f8i3w6cgyGrkHYThvgYEcrTLmPOLeXQGxvpseBJ/5gqjqSzt/9s9vafjSYm7KZy7ygzcvK5VaQ8v45my8V4wZoGUZhSMtmVMIqTD76BVKnAbaxC0ygGj91J6rPv4iwxEHV/dzELMhDSvTmRgztiSs0h7fm1HOg+FZfBctM19zpddFg0GnNmIdsHzGH7gDn8Pugl3DYH0X1aYy8x8m3CExQfOEfXteK+Hz9mEJYL+RzqO4tjD7xB49kPc/mD3zjQ9QVcBgtN3ngcXcMY0l/6GGtmEc5iA+emr6f5knEAqKJDqD9uMJbzuaQ9v5aynSnoGsUQ2q05+7s8T/5Xewjv21aUsevqVWUWYknPJfWFtfze4HEEt4fA5gloG8ZwaNAc0mZ/hLPCfIN8NZ33BMrwANKmrGFnoycQvN4a+7p+jNbMQqrSc0l7YS07fX0FNE/4y3lZMws53O9Fsd7UdTjLTKgigmrkw4zp60ha/BQh/dqhCAtkf/0RnLmOD4O7t+D8+Lc5kPgYrjITcePvQZtcT9Rvr4yiYudJLKczSRuzFLfZRtLipwAI6tIMe14p+xMeJXXEAmLHDvbzBsDldVs43O9FXBVmbHll7Kg3ior9abR5f8oN+u3c9PW0XPkcl9f9yunRb6GpF0Hu5zs51HcWscN7Ed67DQfunMrxh+ZRb0RfdMlx6JvWI2ZUP07dNZuseZ+ja1KPKys3Yc8uRKZTk/X6p3iMFvI3bKX054Ok3D2H2NGD0CXH0fjlEcjUKk4+spCiTQdxGSw0mDCE8P7tCO/Zusa+Ykf14/jgOWTO24iuST1OP7qA9Onv0+ztZyj97SjmU5e48t5mynacRBVd/bwWep2spD6/ln0+WannkxWXwULBjwex5ZWS9e5P7HjxQ/8eA9BuzGAqLonJxxIHtuf7RxdizC0laXAnQhuL+3Ds5AexpmVzZcHn2LMKsGcVkj1zLQ19Z4egvu0J6d+Ry699xPkHX8VdbsKWkXfDelWl55K59Nu/1G0Z09eStHi8n6cONByJu9xE1cU8XGVGNAmRZMxaz6l+0znVbzohfdoRO/5etA2j2ddhIiceeAO3qYrS30/SaPqDNF00BsHr5VDv6TiKKoh9pDe65DjK96RyvPdUTvadjuDxENKrDce6T0EilWLLKuJA4uN4bQ6UseEc7/mCf41jHh+AtmE0jhIjF+d+hrvSQsmWozSYOISmi8aQs+onjCczcBRWkP3OjzRbMpaq9FxSxiyn8lB6NT2vCNByZvy7VB5JR98sAV1yXDXezf9qD2F923KoyxTOTX4Pt6mKowNexFEknruvvLeZwz2mVtedd7Yg7rG+HBk4mz8SRlG2K4WYh3uhS4ql6kIuO+NHkTZ1HU0XjLlBx4jjGomjqIKst39AcHuoPJJO8S9HqPdYPwJaNsBlrOLc9PW4Ks1kv/0D6vpRHOoyhcr9af5M42H92xHWqzWnRiwk7bl3QQB1gmg0kPTqSLKXfcfhfi/iMVlBIvHr3LgRfWnyxuOYUnNQ1wu/YU+/iuMPvOnfN6/ul85SI1KZlMy3N5H+yqfUf/puP0+lT3+fJkvGEdavHbqm8QgeL+bTWZhTszGfzqLFe5Mp+mo3KY8s+BMtxLaPPzgPRYjer5f/SpYjRw7g7D0zuTL/MzTJ8aSPmiees9+awJUFn3Fl/mfghaIPt3DuoVfxWmzX+nt1JFnLvq9Om7+QlevnpQwNZHfCSLIWfAkSCc4yExdmfYC2UcwN8wII69mKop8PsTPhMYp+PIgqRkxc2GjaA6ijQtlRbxTpsz+i+VuijGuiQ0geO4htd73Mb31fJLhFAypOZ/PLndMoO3mJkiPpVJzOpnh/GtZiA05jFTsfnEer10YiUVyzzLRcKuTkC+/zU8MnCW5Znyvf7ef3njOI6NESw9kc/ug/h1P9Z3Bl+XfXdED9R0l94DXcJitemwNXhYmqc5fF58PeIPKBngS0b1wrGv4ze1iz5U9T8tsxTKcucWHOBkynLtFkyViaLBpDyshFeOxOXJVmzox5i6j7u/vrhfZrh65ZAubTWTiKK0l89XGQSmn44iOkjX+bfY0ew1luot51fVWl55K3fgtug4XU0cv8a38VNfHv/2p4vf/5//7LUHcp+S+G3W7nwoULPPPMMxw8eLDGMu+//z7FxcUsXryYX375hW+++YZ169Yxb948Vq1ahclkYtmyZcyePZvZs2eTnp7ub/u9995j9uzZzJw503+x92f89NNPTJs2jRkzZrBx40YAcnJyeOmll5g+fTpLly7FYrEAMHfuXD7++GNefvllpk2bxqVLl/B6vUyePBmTScx26PV6mTRpkv//V2GxWFiyZAnTp0/npZde4vLlyxiNRlauXElOTg4zZsygqKjohvF1797dT5tz587RpEkTZLJrG8aSJUuYNWsWU6dOZceOHf4xrF69mmnTpjFt2jR++eUXDh8+TGZmJu+++y4zZszA6XSSlZXFa6+9xqxZs5g/f77/wnLu3Ll88cUXvPbaa2zZsoVvvvmGn3/+2f/b559/zuzZs5kyZQrnz58HwOFwsHz5cqZPn87bb7/NnDlzyMzMvBULVMPWrVuZNWsW06ZNIz8//7bW8Sp2797NsmXLmD9/PpMnT+bzzz8HYOPGjTidTmbMmMG7774LwN69e5k9ezYzZszg/fff919APvbYY3z99dfMmTOHH374geXLl/vbT0tLY9GiRQBMmDDBv841tXXw4EE++UT8GrtlyxYmThQv5IqKinjllVf+Nl1CBt1B6Xe7AbCcvIgsSIciMsT/e3Cf9v7fDScvoQjU0mj83Vxa+TNep5hp0VlmIrx7Cwp/OQKA8XQ2SCRYr5QguDx4SosRDBV4Ddcurd3n0xB8vO9OT0MaHYOnIB+JRos7/RyWX3eh790Z27Ez6Pp1B8BTYcRx9iK4a87wqG7VBMFiwZOfh7eoAMfeP1B0+VPmb/u1Q59ErbmpI0THtq0ICgyo9kwiVyF4XOAV+3dfPI4ssc1NWqgOWWIb3OcPA6DQqhE8XjyuGz98hDWJJ3XjHwCUpGajCtShjQwWk0HpRYtmuU6NVCYj/yexPa/Lg+AW+ct8MR+pXIYqMrhau84SA4EtG1C8+QieKjvm81cI79cOgIjBHSn4di8AZ06fISG+HvViolHIpAxKjmZ3ZgnSuCZ4jWVIoxtyeOdW+iVFEmopRKLSEBoeccM8wru3oMDHD1e+2UfM4I7+39QRQVz5Zh8Al09dQhMgWv3kpeXQcmBHjny7m+LMfAyFFWgCtARGBKNQK7nqMWQ8fpGQzk0o3nwEw4kMkEiIvKujfy5uk5WCb/diPHEJiVyGIkRPUMdkDCcy8NqcCB4vlQfPE9qtGcWbj6BLiiF75U9E3tWR8j2phPdp42/jyqlLyGQydCEBBERco2lS95aUXy7mxHci3eLbJmEsqkChUuBxefAYzUjkogWWMzsPRZxoAWM/exHB7UaVVB/TT6Jliv10OhKJBFlY9TUDCL2zBcWbjxDUPgnLxXxCOjdBcHlwlpuwF4ryZDqRgTxQR+T93Sn+do//mTI6FHt+KZaULP8X9NDebajKyEcVHUrJqUwkEgka38tj8alM9DGhfj485+PD0jPX+LCmda5J7t1GKwU/HiJ6UEfkWhVXBS1icCeKfLwm12kQ3F5CerTEePwituxiyn49ijxAS9mOk0T6eCb+iQFkr/zJv17OMhMF3+z9yzVXhQagvm68kT1aUpVTQnCzeNJ9FocX3vsFdXigWE4QkOvVvnGpkchkFPvkq+CbvUQMEmUkYnBHrny4FXmgFltuGfJALUpfPxKZjJDuzSnZcgyZVoW7yo7XZ9GkS4rFa3OijAzGeELUo1dlNMy3xmE9WlGVXURo95YUfLtXnOdXe5AqFcj019zmZXoNIV2boYmPoHjzEVHH2pw37ev6MYbepK+/mtfVei5DFY4yI5YLeTXyofmkjw+Hdqf4mz3+Z6roUFyVZqou5FLx+wkEl5uSH/bhtTtR+i7VBEEgqEtzir/ZgzxAi+1SAfJAHcrIYIK6NKfgo60ijx1IQ/B40DdNuIEXg9olcvm9zQDkvLcZRXggysjgavrtKu0rj1xA1ziOyqPpokWex4tUKcdtrMJ2uQTDkQt4bA5iHrwTXeM4TD7dET6gI4b9Z4kZ2Y/8D35DqlFS/ttRpBo1FduOE35vFzxVdqw+GQu9swXK8AAqD52n4Ju9qOPCibrnDuJG9sWaXfTXfQ3sQOW+NCLuvgPTiQykGiW6pgkUfbuX/A3b0Deuh0QqrbZON5OVKJ+sOMtMBCTXw5R6GYCiU5moAnXoIoPRR4fSsF9bzn6122epn0/+0QsAXNp6jMSBHQDQNI7HuP8MIYPuoOTTrajiI7FfKfafHcLu7QoKOaVf7BDPFIFapOobs/X+Hd0m8pSWiKF3UvLNbgLaJWFNz0UZGog9v4zib/cQ0kvcgyUKGVK5jKAuzSj8di8eiw2jTzcqI4NRhAXiLDdTlVGANbOQok0HseWWEjG4ExV7zoBPfmQBWpxFlQS0S8JyNtu/hxRt3IlMrUSilPvXOHRABwq/3YsuKYa8T35HHqjDnHaZ6Ad6YM0uJqh9Ywq/3kPRjwfRJEQiD9ThMlZhzSysRouw3q0xpV2mePNhKg+eR3B7iBzcsRrv6pJi8fjk+qrOb/D8A7jKzQguN9aMAgSXh+IfDxI+uBMA9cbdhavSQtUF8VK49LfjRN3TGX2zBAq+2UvzFc9Qf/w9SBQyYkf2rXGNtImxWM5foepiPlKlnMhBHXGWm8ErYDl3haLv9yEP1BE+oD1F3+xBFROKvlk8XpsDiVJO7Kh+WLOLqNyTSvGmgwheL2H92oodCCALEHVbQMsGmM+JfFnwzV7qPdYX2+USZBolXofrhj1dWcN+dJWndMlxmM/nEtK5CWV/nEaqlNe4X5ZsPoxMp6Jg404UQToEwYtEKceaVYjbYKmx7aZvPE7Ggq+QaUSe/itZtpy8iNfmJGRAJ0wHzhJyV2csJy8i1SixZxUSMugOPFVWggd0vPH8LQg30ObvngOu7rHapFgErxd7fillW4+DVCp6L/0JmoRIzOeu+Gl/dW+NHtqNoh/Fd8T8L3YjVcjRNxd1r0QuE+VBJkUdEUT+9hMAZH6xi7hBHcj5bh9SuRzB5UYZpEWXEInTYPGfVQHCOzcl/5cjhLZLwnyxgPA7xHmV7k9DFRFUbYxhgzpR8s1u4Nq+Ys8vI7BDMsVfiWcVS2oWErkUeXBArWj4z+xh2qQYtPWjKPp2LxV7Uglq3xhlZDCO/HKU4YHYsosp/GYv4f3b+2RUpHH44E7I1Coy3/gcweFCHqgltF9brJcKqNheva+rH6GsGfkEtGmEo8RQbe2vyoTh8Pkb+LcOdbgd1F1K/otx9OhR2rZtS2xsLHq9nqysrBvKjB8/ntDQUF577TXuvfdeALKyspg5cyZTpkxhw4YN3HvvvSxcuJBp06axbt06QHTVbdmyJQsXLuS1117j888/x263V2v71KlTHDt2jAULFrB06VLuu+8+AFatWsXIkSNZtmwZCQkJfPfdd/46drudefPmMXbsWNasWYNUKqVHjx7s2ye+wKemplK/fv0b3JC/+eYbGjZsyLJly3j00UdZtWoVQUFB1awGo6NvjI0WExOD2WzGYrGwf/9+unfvXu335557jsWLF7No0SJ+++03zGYzOTk5VFRU8NZbb/HWW2/Rp08funTpQmJiIpMnT2bp0qVIpVI++ugjpk2bxuLFi+nTpw9ffvmlv12r1crrr7/OkCFDbhiT1+tl4cKFPPHEE37abNu2Db1ez7Jly3jwwQdrXMtbISAggMWLFzNw4EA2bxZfXP7OOv4ZOTk5vPDCCyxbtoyDBw9SVlbGyJEjUSqVLF26lMmTJ5OXl8fBgwd58803/fS4uoYOh4P4+HgWLFjA/fffT0ZGhr/PgwcP3mDRerO2mjdv7r8kP3/+PAEBAVRUVJCenk6zZs3+Nl2U0aE4C8r8/3cWlFd7UQwZfAdxUx8WXVAAW2EF+sQYQrs05c4tb9Jt06uE9WyJy1TldylCKhFdWAF1dAiy2Di8ZaU3HYN60D14srPwlpbguZyNomUbPCYL8tgodD07IY+58dKrJsiiwkCjxblHvOzxlpUiCwu/cc5dexC89lMC5i6iasVtxIWUyv0XkgCCuRKJLvjGYjGNUI98GdXQSX5LSqkuGMFcAUDyP7pizi9HHx1yQ119dAiWwmvxGS1FFeijQ8j+aDsBjWMZfHo1fXctxlFmRHCLl5pyvRq5/tpLn1Qpp8emV2j/xYvomohfVhWhAbhNVtGtJj4Cbf0oZFqxjjomFHu+2KdB6iQ6NBipTjwQRgWoKa1yIE9qj+fSCaS6YDKv5GGyuxn37THOZl5mf7GrOn1DA6rxg72wHE3MtbmqI0NoNmsYXb+YSXTjehiKKgjy8VxQVCget4d6zRtwOeUSKr2GmduXEpkYy76Pt94wl7gRfajYl4rad5mmjglFplH652MvrMBlqMJtsBDSpRmKED1SjZKIwe3xuj0IHi+W9Dx0yXGoY0KJHtIZmV5TrQ1jUQVWg4XA66yS2gzpRsrP1z52BceGoQsJ4MKe0wA4c/JRtxGttNWtklHERiKPvsaL0gAd7sJrcid4PMS++zJdti8g7rF+N65ZdCi2KyX+eUqVcqTXWRw4CstRx0fiyL/GOxKpBMOBc9XWRtMwGlVMGKaTGSJ/FVag8/Fh0+E9ubLrDAC66BAsBdfx4XXlQjo0pufORXT5dg5um6NGuQdQRQSSOOFe7vh8JudeWCM+iwnx0zXq/m7Y88vQxEeCx4vd15+jsByv3eU/gGsTYwjr3RqZTk2H714msG0j7AUVN11zW2EFjkpLNZ5LuK8LedtPIHi9WPNEulsLK0AQ0MSEcOXDbeiS4+h1Zg1ddy/FUXpNvuwFFSiCtNjzy/2yYi8U+7/611FUSe4nv6MI0tHz1HuiFYfd6b/oVMeEYi+u9I/ZXliBKiYURWgALt8ax9zflaKfj6AI0mK7bh3dZhuKwGuXktr6kbgMFqRKBZ23zaf58vEoArV/2Zfa19dVfoq+vyvFvr7+al7X82H0fV0wncq8NR8mROK4jneQSrBlF1Z75nW4UMWGYfbxYearHxPYqSmJbz5Jo9ceJ3vBRhyF5ShjQlHGhPrrquIjkMhkOEoN19Z2zCC67V2KRC7DWWnxrxmCSIvr9ZsiNACv040qMhhLei76JvGo48KRapSo64XhdVzTZY4yE9qG0VjScwnq0gx5iB5VXDja5HooI4JxFJTjsdiIuP9OHIXlRD7YE1VsGKr4CPQtG2LNLsJtsmJJzyNicAfsBRXoEmNQx4WhjgvDll9WY1/Bvr7UceHomsShihOtljwWG4GtG2HPLyNySBeU0SF43R5UMdf0ku46Wel0naxcX0YVE4rbbPX//+oe03vuKPYt+BLBKyBXKzEXVPjLVJUY0EeJ8mQ9l0PoXV1QRoci1apR1YtAGRPmPzuoGkTjrjDR6O2JtNy+DJlOg6rBtfPn1fWSKuXI9Jpb6jZnYYWfp1QxoTgKykAqwXgwDWdhOarYMNrtWEqXsx9SufcMEoXcv96Jsx9GXS+c6Pu6Uvb7STxVdj8vOQrKQSpB9ad9WN+iPoYDqb6+yq/xYVQIrkozgtPtX2OJTIY9vxxLei4RgztiLywn+sEeqCKDfOMV9Z2joBxVdAj2wnL/PK9CERqA1+7E7uMHt8GCRC5FFV2dd9UxoTiLr62ls9xIxF0dUYTqcZuurefVvgA08RHItCq67llKx02vET96EKq4MFQxIYT2aEnFvrPkrPoJt7GKRlMfQKpVVRuX22RFGRGEVKXAeqUEZVggyvBAJEoZ8iAdgiDQ7qs5qKJCCO7cFHt+OclvPsGlNzbiLDchUytRx4b55wYguNyoY0WevvjKJzR+dRQ9U95DqlaSMU98T3BVWtAlxZK57Dvkeg1SueyGPV2ko0CHr+fQZfsCEp6+26/fHIUVeF1u/54uUSpu0FOa+Aiqzl3GnltG4/mjUcdHIri9WDMLqsnL9bQI798Oe1EFlQfP+y/3/kqWAzo39+sNTeN6qGLFM4DHYiPs/jtRRocikcnRNIyh5dal4BX85+8Lr3xC8qsjq9Hm75wDNPERfnqrYkLBK1DpOwc4CstvuMxVhAbgdbhIeHIgXXctpv74u1DHieNUhARgycj3l/VY7QQ0r4+tqJL0Nb/yj2PvMvT0e3idLgp9ZwdbYQXq8EDavfEYmrhQXCYrunoR9Pv+Jc688in+r8sSkGlV9N7yJgkP9xBdwH17tqPchC4+gr47F9Lii5fQNqmHMibshn3FeDBNfF5U4dcBzhIjrnLjP0XD2uxhlvRcAlo3xJ5fTuSQLqjiwsSQCiYr6uhQ7AXX9ID4V5QBfeuG2PPLqPJdyDuKKtA1ia+xr6vntqtr63Vcex9xFJbfwLd1qENtUXcp+S/GgQMH/Jds3bp1+0sX7uvRsWNHlEolIF4Cfvjhh8yYMYPFixdjtVqx2WycOXOGn376iRkzZjB37lycTidlZWXV2klNTaV3796oVOImr9frsVqtVFVV0bx5cwB69erltwYEuPNO0aqrefPm/rJ9+vRh717xq9euXbvo06cPf0Z6ejo9e/YEoGXLllgsFqxW6w3lasIdd9zBwYMHuXTpEk2bNq3225YtW5gxYwYvvfQSZWVlFBYWEhkZSUlJCR999BEpKSn+eJTXo6CggNzcXN58801mzJjB999/T0XFtQNuTa7k148HoFGjRpSUlPjnd7VOQkIC9evXv2n9m6Fz587+dktLxQuyv7OOf0bLli3RarUolUrq1atXY/mzZ8+SnZ3tt25MTU2luLgYAKlUSpcuXQCQyWS0bduWEydO4PF4OHnyJJ06dfpbbQUHB2O327HZbJSXl9O9e3fOnTtHenr6Dev4l5DUEFDbd2hIu28O5qPpXHnjE6KevIvQLr52ZVIUQTr23/0K597YSNvl1V2+r4/R3eLNx3Hs/ePaQeRPULRuh2rgPTh2/Q6AJ/cy1m+/IHjccHS9O+O4kA3uvxlKQS5HFhmJY//ua1OpoZjz0D4MzzyO+c2X0DxWs9tSbeEtuYLtoznYN87DlbIL1ZBnxR98dJYqZDQa0B5rufEmNKl5PSL7tMZ49jJb20xg/4PzUIYG+C0nJVxrynAmh/JjFzn27CqufLiVth9Pq9asTKui7YcvkLnsu2uXSTWg2tAkUmQNWuHOPAUSCV4BzpeYWDm0HckRgWxKy6NUet1lfo1TEPzjKz2Qxskp68j6cDtj3p9W7XepXMrd04az6Y1PcFhsFF/KZ90TCym+lE+7IV2rtR/SvTlxI/qQ/c6P/vo1D0DAeqWUnFU/0+Gbl+jw5Wws6Xl+5jj7/Fpih/dCUz9KtEjzCjebhEhDhYzm/TuQuuWI/6c7HumLudRAzjHRsqhq11EkSgX1N60ieNQ/sJ/P/Es+tqdlUDhzCSdHLCJh9EBCujStPgRJdTr6plUd15WXKOQowgKp2HvG/0ymVRPQJpH8D7bguc5NTBAE2k/6B4LHS8Ym3z5Zg14QBAHjmRx2dJzE3n4vcmXjLtRRwTX2D2A8k03+9wc4NvotEmc9XK2QRCEjfGAHXGVGX4C4P1UWBP8EpXLxBdhRWMHFNzbSZv3zN9LiL9ZLqpARN6gDBb4YWdWK+MqF92mD+exl9rR+luMPvIEyLKCadWJNuNq/IAjIg3SE922DLa+MPW2eRaZVoYoKvmGNqq+f4B+2RCEjcmAHSnfcOMbrpiKWlcvQN6+P22zlcP/ZeKwO1PERf9mX8Ke+IgZ2oOymfQnV/orrAxEDO2A8kVHDPGpsxteXyIdVPiscAKlWTey4uzEePu/nw9gnBmLNyOPc2LfIfO1jkpc/e63tq7pTq6b5B9OxZRXiqRL1Te4nv7Ov82SOPfAmCAIJYwbdlAb+ufieV2UUkPvJ72jiI+jw5Ww8ducN5a+Wy1v1E62+foWA9knYsov85awX84kY0pWAtklINUrRtfSD6WS+ugGPVRzj2efXEj96EO03zgSp1O9hUBPdqzIKuLzqJ9p98zKB7ZOwZRf7LYuqLuajjAqm6dvPINNrEFzuqxWvTU8uQxGkw15YwYU3NtLWJys323+vIqZjMtYyEyW++Kg1j0/8W7jqB+TBegK6NCf0nq5Unc32WxlejQWsaRRL8afbODtwOoLHS8Sw3kD19RI8Xpq8Purv6Tb/BCUglaIIC8Swx6fbvF5O9Z/BkXZPE9Auyb8vAmQu/BrDsQuU7UwhrG/bGtXE9Yif8gAIULn7TLWy6oRIIu7rhvFAmp8PM1/dgODzgEl7fi3xowcS1DZJtOzzW4PVrEerz6mGgQh/QQRffV2jWPI2bCegTSM8lpo/pkvkMsp3n8FlqEIRFkBY3za+jy0Sgtomkjj9IVqtmYREKUeikKOJu+4jbrX9R/KnsYuBPUM6N+XscysxnclCGaInenhPnGUmzGeyrw21pvn5Ep7Ue3IAF1/9hEP9ZuGqMNPibTHMR/1n7sFZbsZjdVTr/3oCCYLA0Xtf4/CA2ZwcsYh6I/ogVYvvblc+/h1tw5hre7og1LhfyvQaVJHBpD21HOPRdGRqpRh7uaY1kkho9Pz9ZC7+pkZaVxudT5YL3ttEs6/momvXGHtOof9Dly0jj7B7uxHQuRmVO4/jNlaRPnIeypgwtC0a+mlz4dVPq9Pmds8BUinyIC2V150Dapqb22xlX+fJHOr7Io5SE6rI6laK1efmRRGkpd6gDmzu/Dy/9X0RiURCgweuGbV4nW72j1uB4exlJDIppUcvcPC51bRZ8KRfPg+NWoqtoJyDIxcT1acNqvBA/9isuWVc/novf/SbTcGHW2i+YVY1Fri6rxj2nBGfewW/DpAFaFDXj/znaHg9ef7mHnb++bWo4yNo9vbTYszs6/V8TecpBKQaJZqGMRRuvDGe61XItGri/tSXr9EbC9cyAdF/PQTvf/6//zLUJbr5F8JsNnP27Flyc3ORSCR+19lRo0YhqekS5jpcvUQEUWnNnz/ff0l5/fNp06YRGxt703YEQbhlX7eCRCIhPDycoKAgzp49S0ZGRo3JeG445NwGunfvzqxZs+jVqxdS6bW78bS0NFJTU5k3bx4qlYq5c+ficrnQ6/UsXbqUlJQUtm7dysGDB3nuueduaLdevXrMnz+/xj6vp/GfoVCImR2lUulfxly8Xch9rpRSqdQfL/TvrOPNxvfntq6HIAj06tWLESNG1Fj/ejp369bNbwmamJh4wyXvX7XVuHFjdu3aRWxsLM2aNWPXrl1cvHiRxx9/vMaxX7p0iUuXLrF7926G+p45C8tRxl47iCpjwwjq3ZZGyycAYEm5hEyvpnLrEYLbJaLxfbkv2nIUAMOpTAS3F0WwHolMKl50eQQE36EzuE0j1CHiJbxELkfZqQsWjwfnof3IGjRC//wMjK/MRBoQhKqX6D7k2L4FJ6J1pESnxV10cyvLarSNiUCw2xF8buLS8Ai85Te/ZHannUEWHYdX4vh7m4bXLVpL+iAJCEGoMlQv47z2ciANDEcSGIZ61Kt4C7OQBITSoHcbSs7mEBgXjqVYrNv68f60fFT82FB8Jgu9L54PgD46FEuxgYQXHiTDl/jDkJIFUgm9t8/DY3VgzSvHUyUe3t0WG+rIYOxFlbhOZ9Js0VjRGqvcjDxIR5sNUyn8fj+W9Fx/LCp7YQVqnzVOsFfJhQoDglU8lBab7fQb/jjI5KjvfQ5vyRXi68XSrX4YGoUcZWAIsXInhVIbEV7RUstZbkYRqPPzgzomDIlMRp8dYoybypQsNLGh5P94iCaLRxPTNIERy5/D6/aiC9GTcSiN1G1iKIXg6FCMhRWk/HKIPuOHcPTbPbjKzShCA2ix/GlOProIRajIe112LkIdG4b53GX/fNQxoUhkUhxFleSfySb/i10AJM15BIlchkQmxXqpgIx5X9Di7aeJHtoNpBI8DqfYRioERYcilcswFYv0atK7Lflns7GUiV/j+095EJni2u8AspAATD/tpOJ98QWm0c6P0XZtR/SiacjDQ3AVlCCPuSZ38tBg3CXlOMu8lGw5RmC7JCoPpyMP1CKRSbEXVqBJiPSvmdfpxnvdJacqJgzTqQy/VVVov7aiS9/5K8SOHkTsY/1RJ0RRdSEXuy9JDYA+JpToTk1I6NeOzM1HeGirqLNLT2ehjw2rVs5abEB13aG44MdDtF89EVVEEI5SYzW5F2kfhr2okorD6WgaRKEIDcDh47XoYT2RqhQEtEuiZPNhkEr81jOqmDCkGuU1/iwop+j7A0Td1QnzmWwEr4C+ab2brrkmRlwvW5EoX+3mP4FUKafrexORSKVo64XD0YtoY0KRSCTYigzETn+QbJ98mVJES/xG0x4grGcr0RXbZEUdF+aXlavWkVf/hvVsSVVWEQEtG9Bl+3zkQXoErxe32eaXscBWDf1zulrPVW5GEail2cLRSFUK2r4/BbfJiiYuDMNV3gjQ+Nu5Sg9HQQWKUD1d/1iEVKNGplaKa3CLvuSBWpr6+mrt6+uv5gXgKjejDAvEcPISlgt5xI3s+5d8aD6Vgcq3lqF9RT40n8wgduxdSOQymn84DevFXExHrsXUixrem9IfD6CKDaP0xwM0eXciEomEJu9OxHT8Aur4CBJeeJCSH/YR89gAf/9R93YWk3gAeAUCmosfLNWxoSABR1FlNf3mKjcjVcpx+mhlOHqBysPnOfnIQrofXI5Mq742l/BASnPEj4lFX/6BRK2gwYyHCe7egqr0XFSxYciD9Zx54DVa//A6pT/sJ3LonZT8sI/yLUdxCTLRHT67iJMPLyCoY2OSXxmJVCW6kmp9L85/7qvwi10UfrGLJkufQhkRjCoqmE47l6BtHEfp5sOU7ziJ6XQWEffcgS4pzk+Lq7xR6JMV05ls8ArofLLSbacYGsaYkokiSO+vo48OJbh+JI0GtKdBnzbIVQpUQVp011lU6SKDqSoR+/FYbGS9sIoGTjfmQ2eJnz2KwB6tCbijKYnvTsZ6Nht1YixVp65a9Qgo48W5XqW7q0wMTRPULom8z//4S92mjAnFfOoSqtgw7Lml6Fs2RHC5qUq/gr5Nor+ex2TFeDCNkL7t/Ost8n8YGfO+oPW653GWm/y8qYoNA69wjZeG9yJsQAfKd5zw96WKDUMdH0GDl0ZStuUojoJymn84zb/Gob3boo4Lw3D0AicfXkC3A2/jsTqQKmRE/aMrRT8dRB0Xhio2TNQTvVpXWy8/T6qVfus0ebDelxinUkze5JuLvbCC4M5Nab5yAoLbgzxYR9LLI5ApFcjrhdNk8Vi8Ho+/LxCtJvM2bKfy4DnqjR5IkzefQFM/CtPpLPTNEhC8Ho4/8CYtVjzD8ftfx1lioPmKZwls1QBHUaWYIKXUiNfuRJsQiavCjFQhR3C68Xo8mM9ki4mfokKwXi4huFMT5IFaIu/rKiYIEkT6Sq4LCyVRyLEXiUYKMcN7cfGlj/EgQSKTEtQuUeSL9kmoIoPpn/s5ErkMweMhbmQfDEcvVNvTnT73VWeZieLNR6g/4V4kMimmU5ew55ViMVkp2nSQBhOGVOMpXdN4pAo5zVdOwFlhRq7XoowOJf+jrTSc9TCOokoxOcp1a6QI0SPXq+n6xxKkSjkSuYwuvy/EciG32mXu9bJc+uVOSr/cScPFz6CICMKeXUjUk4PRtWyIPaeI8s0HsWXkomkQg7vciNfpQuVrK3Z4L3/CnKu0ubT4m1ueA9ymKpq/Nxm3sQpnmRE8XqrO5/p/vyqD189NplMjkUgQvF6kKgXyAC1ddi7CZbCgb3wtfq9Mq8ZyPpfoHi2x5Jbi8MXVFASBxFF9afrsPcg0StE6MjYMdWQwqvBAlG4P5acyqbpSSkDjWCpPZWJKz0MRqMNZaaF071kie7XCnCHGs1WG6P0eDZU7TyFZJBP5zCe7ifPHIJFJafTGk5iOX/Q/95is4PWibZIAHKs1DWuzh1kvFVD661EqD6ZhOp1N2IB2KCOCUARqRQvp2Gt6QBUbhrOoAk2DaKRKOc1WT8JrdaCKDUMZE0rBZzsJubMlErmMFh9Nw3ohF+PRa33BVYvOiGrj/rNuqUMdaos6S8l/IQ4fPkyvXr147733WL16NWvWrCEyMtLv7vp30bp1a7Zu3er/f05ODgBt2rTht99+818GZmdn31C3TZs27Nq1C4dDvCywWCxotVr0er3fOnLv3r3VXG2vxndMT09Hq9Wi1Yqx1vr27cvKlSvp2rVrtQutq2jWrJnfPTgtLY2AgAB/3VshPDycRx55hIEDB1Z7brVa0el0qFQq8vPzycgQD5gmkwmv10uXLl145JFH/HNXq9XYbD6rh9hYTCYTFy9eBMDtdpObm/u3xlMTmjZtyqFDhwDRnfnKlSu3qPH38HfW8e9CLpfj9sU6bNWqFYcPH8ZoFDd/i8Xit878M1q0aEF2djY7d+6s0YL0r9pq3rw5mzdvplmzZjRs2JC0tDQUCsVN1z4pKYnBgwf741YCVG4/RsRDvQHQt0/GY7JSsPIH0v4xh7ShL1G59SgRD/clqFcbBLcXl9lKwc+HCb+zBQC6RtFIFXLK9p8l5l7RGjWoTSMQxGyFf3Sfire0BOP0STj278Gy+m2ch/YjjYgk8JU3MS+djzc/D/fFdGSx9ZBGRSMJDUd/V2/sqRfQ9++OZcvuv7UGquaNQRCQRkWDXI6qZ19cR6pbSEtjrjtgJTYW4/79za9YgtuBRKbwX0zKkzviyTxdvZD2WmgFb3EOQpUJ++dv4M5MQd6sC8n3daX4VCYOsxWr70B95tMdfHHXS3xx10tkbjtBswdFi+nIVg395Wz55UT0aCnOMzwQwekhY/Uv7Oo/B4lcikQu6oWofm1xm204SgwEtksEqZgtFsBTZUfweLm8bguxw3tS6ku0U7rtBLHDREvrVm1acflKLvmFRbg8XrZdLCIqKADn/u+wf7sYd/YZuvUfzKkCA0JEAl67jUPns4j0XnuZByg7eI5YHz8kDO9B9kfb2NV/DgcfXUzh1uMkDO9BcLtE5EoFFbklLBk4g4Lzl8lNzUIfKtKw9V13YDNbMZUaaNGvAyWZ4oFV7ctAnv/1HqxZhcQO70nuh9s43O9Fzk56D7leS+ywngR1SELweHAZLDhLDCjDA/31o+7uRMXes0QN6YwyPFBs46PtmFIyufLRNn8bCe2S8Ho8WCvNmH0uo23/0Y3Tm0Vd3enhPiT3bM2G0UsIaxBFSL0IZAoZgff2wbJXpG/QsMFYj6VS+fEPXL5/Ioavt+DIuEzgfaKbtuaOVnirbHhKK5FpVYT1bo0lXdSXFQfOETWkM6ZTmeiT4zAcSUeikKEMC/S7HwV2aIzbbKXkx4NEDesFQNyYwThLjThLDBRs2IYl7TJFX/7B5be/95eJ9L0ANh/Zl61jlpP64Va+G/wS3w1+iextJ0j28WFE64Y4fXx4fZyn4HaJeB0uwrqJHx2ul3tdUiyxQ7tStP0EQa0aIFHIcVWYKd12nOhhPVEEasl9/zcs5y5TvOkAwR2T0TaKJvzuTngsNsL7t6dkmxijquS344Te2YKKA+eIHzsYqUJO5OCOf7HmXhyVFuw++VIGaDn18qdsHzCHitPZNH1WDNXS5Ll7cZSbsJcYsOeXE+aTL2VEkM+NT0zyUrHvrF9GSredIGHsYNxmK5r4cNxmK05f/eD2SZTvSSX73Z+oPJAmZqD1yWVVZiFSjRJniYGgDkm4zFZ/PKiKA+cIaBrP+Zc+pnzfWYqvk8egDkl4Ha5qFhLOUiP2gnIMRy+Q/e5PFH2/X7wIuUlfV8d4tS9903jSX/r4b83rKlwmK7bs4r/kw4D2Ih+W/nSQqOEij8X4+LBiVwqaRjE0XfeCzz0yjPLt1xJ9OYsqsOUWEzW8F8F3tsSeW4rl3GVO9J5K+dZjNHx5FNaMfEzHLlQbW/GvRzncT0wQZS+sQKYTP3g2eG4IrnIzzhJDNf0W1CEJt8lGSGcxtEL84/0p3XocdVwYMrUSRbAeTUIEwZ2bINOqKPxB3D8U4YEUbthG1uufIpHJKPjgN+LG3YXXZkdVLwK32Uryiucwncogf921LOkVB84R50vyFTu8FxKFjNxPdpD/5S60jaJv2hf4Yuf2bMWFmR9wYeZ6rBfzKN60n+jhPWnwwgMYDqcjeL3V1ul6WUkYOxiJQk7U4I5c/nAbB/u9yMF+L1Ly23ECWoiXt9HtEnGarex+7TM+6DyZj7q/wJaJq7lyIA2Pw0VgvPjSmzS4E1m/i5a1skAtEoUcw/ZjxE5+ENPhc1iOpWM9d5nUPs9T/uN+JDIZ6sRY9O2TkUilWNPEs9X1rqO2vDJcZustecpjtlL60wEih/fGnHIJTVIs7koz7koLkQ/1xHDgLABStZLgHq2p3JVCzLCeaBtGE+TTjcEdkjGfzUYZHoguOQ5No2ii7++GJj6C0m3HCevThnoTh5L2xGLKtxwlangvzCmX0DWvjzIqhJwFXxDYMZmA9klYM/L9a1y+/Tgxw3qiCA/096UMCyR9zkc4K0wYjl8k5uFeRA/thi235Aa5uoryvakEtKiPJiGCkM5NkchllGw7UY13rZkFgMCRXtNJn/kB5rM5VO47S/qLH+KxO8la+i3lO04RNbQbZdt8e/tvxwgf0B6AyoPnEDxeTo9eRsWeM6gig7BmFIDXi9ts9ce4Pff8Gg73m8WpkYuoPHAOa2aBP/GO1+WmdPsJlGGBIJGgb16f4G7N/OEAvA4nB9o9x+lRi7FeKqB85ykuzPoQbaNo1AkRBHVugkQqpeKPFED8aBDs2z8sF/P8yWOMJzK48Mon7IgfRdGmAzhKDKgigqvt6R6LDZlOPHdc3TfNZ7KJGtJZvLxOjsNw9AKNpj2A1+6stl868so4N2EltuwipCoF9cbfjcdsJbRvWzymm6zRnlTSX/qYfZ0mUbLtOC6DhcMDZpP78e83lWV5mLhfmk9cIKhHG8p+3EfVmSxsF/M40+d5DLtOEfvMUIo/20ZA1xZIVQrMxy/4aRPyJ9rc6hzgMVvJees7rBfzONZvJsqwAASvIMYU9/3uKjfdMDfDiQyihojnNX3TepjO5nC434sU/XhQ/FALxI3ojdflxnLuCtb8csLbi1bBAM5KC+bLxWwdMIeKM9nkbT9Jg4d6IFXIkUgkuEw28HoJSIyh6nIJMq0KuU5N6cFzxD/YnYDkOJShAZQfFeeV8NCdFPpiVOrbJYFEQunPB4kc3hsAdf0oHLmlnOw9FeOBs0T5EnkFdm2ORKnAknKpVjT8Z/YwRXigeL4Z3ouGLzxAxe4zOEuNqOuF4yozoW0UTcywHpTvPOmX0arzV0gbtxzz6SwOd5qAs8xI1fkrlP64H02jGJq/7+srNswv01dRtu24X2avrm1NfFuHOtQGEuGfMXerQzXMnTuXoUOH0rZtW/+zLVu2kJ+fz1NPPVWt7IQJE1i4cCGBgYF88803qNVq/vGPfwDiBdyHH35Ifn4+Ho+HZs2aMX78eJxOJx9//DEXLoibR0REBC+++OIN4/jxxx/Zs2cPcrmcdu3aMWLECHJycli/fj0Oh4PIyEiee+459Ho9c+fOJTk5mXPnzmGz2Xj22WdJSkoCxEu9sWPHsmDBAuLi4m7ox2Kx8N5771FSUoJKpWL8+PHUr1+ftLQ0Nm/eXOPYVq9eTYcOHfyuxH+mh0ajYenSpVRUVPgvGYcNG4ZOp2PNmjV+K8YRI0bQrl07Dh8+zJdffolSqWT+/PkUFBSwYcMGrFYrHo+Hu+++m/79+zN37lwee+wxEhPFF+LraX79byaTidmzZ7N69WrsdjurV6+msLCQBg0akJuby/PPP09MzI2Zj2ua8/VrnJmZyWeffeZ3177VOpaUlLB48WLeeustdu/eTWZmJmPHjgVg0aJFDBkyhBYtWvD5559z4sQJGjZsyOTJkzl48CCbNm1CEARkMhljx44lOTmZxx57jM8++6xaHx9++CG7d+/mgw8+8FuRXj/mm7VVVFTE5MmTWbFiBbGxscybN4/Y2FjGjLm1S3LWrLWUfLYdgAYLniK4dzu8NgeZL6yi6kwmqoQokj+cBYjWkwC2okpSnl+H6dxl2r79DFGDO2C7UsrZVz7FlltK+3WTUAbrMZ7NIe+7/TR/daQYd2fPz9i++pyg5atx52RR9e5b6KfMQNm9F94SMQGT4PFg/fwj9OMnIY2MxGO24imtxHo0BVd2Hqavf0UWHkL8NyuR6rUIXgHBauPykPEIVVYkahUN/vgc63vL0D7xFEilOH7fgu3rz1HdJcqz47efUT/0KKq+g8DjRnA4sX60Bu2sqTfQZ8Zrizh26gwGg4mw0GCeG/sYDw4ZhEShQaYPAyS4Dv+K+9hvyFuJLw3u1L3I2/RG3roXeD0Ibheuvd/iLRQtrxR9RyJrcSeVmQVsn7qOEp+L030fT2fHrA+oKjbQZvRAus0cjkKrwuv2kv1HCr8+9TZNQgLp88ci8cu0x0vOF7uJv78bimAdxrOXcVaYiezVCqlaicfuFC8g7U7wCpwe+zaa+pHcsfl1PDYHEqkUj93J2UnvUeq7+Gm6cDThfdvisTk4/MNSlvy8H68gcF+reCat/opPpz8JHhfDWsej6DEMa2RjKswWVsyfS0uZmYjNerpsnEnK1PexFxvQJkTSad0k//hOTFiN1+mm4ZiBNHyiP6qIIOQ6FZVFlXw68R3kKgWTv3sdu8WGx+1GpVUjCGAoLMftcFFw/jK60EC+nL6Gp6YMI2pIZ6RyORKZFI/Nwe5Wz/jdZZouHE3MQz2QqRXY88s58/S7mE5n0emnuQS0rI89v5z0lz7GdqWE1usmo0mIRKpS4Cg2ULLlKBnzvvS3IVErMBSU88WkleSnZqFQK5mb+iErBs2kNKuQBZc+x5BfhqPKhkqvQR2gxW6yIj10HF2Xtkh0GjylleQ++aLozv3du0j1WjEbn0yGp9IILjeCBAS7EzcKJAoZx+9/E0dxJZr6kbReNxlFsB57sQFVZBASqZT8L3ehigoh+r6ueJ1u0p5YjPl0Fo0XjiW0XzvUceGkPPQGxkPnCLqjKe02v4nl3GUxZlVMKILbg6XSgipQ/IBhr7QQmBBJ9rbj7HphHS1HD+SOWSIfCm4vl/9IYdu4t+n+WD+azXkEa74YT+/Se7+QNHHIDXKvDNUjuL3YiyuRB2go++UIl94Qk701WfoUcSP7UnUpn3OT3sN8OosmC8cQcc8dKIL1OMuN5H+yg8wVP9Ju4yzOz/qApNmPENQuEXVMGC5jFYZjF0mdsKrGNa/KL+fQs6uoPJ2NTKPk/vT1bOs7C3NmEbqECPr/8jrKYB1um5O9IxZTfuIS0RGBdN21WHwp9njJ27iLmAe6oQjWi5mMJ6yiyeuPEd63LfJALV67E5exirQpa0mcOYxzU9+n3uP9iHnwTlTRIQgeL+W7z+AsNxHWqzUem4Oqi/kEtmmEx+bAbbaRMm4FjuJKdMlxdN+1BHt+GabT2ZyesIqmrz9G5ID2qKJD8DrdCG4Pnio7lov5pE1egzI8kBarnkPXMBrBK1Cx9yyOksqb9nXmur66XtfX35mXy1RFz5T3sF8uQR6ovSkfCk43aU8uxnI6i6SFY30Wa+GcGSbyYdyzQ0h87XG8TheuSguuUiPGo+expudSlZ5L4pujUcWHI9epcRSUc/6ZFVhOZxF4R1Pa/vwmXqcLwSvgyCsj/dVPKduZQs+U93BbbAguN44yI4EtGiAP1OKxOTn56EKMx8WPqT2OrxR1tMXGpYVf0+iF+1EE60VLsHITgsvDhdc+I2H8XYT3aQOCQN7GXaS/+BH1Hu9Pw2fvEWPQutzYc0vRNY1H7rMGl6qVuIxVYpzKc5dRx0fgyC/nwhsbqbpUQMcfXkUVFYzX4SL3kx1k+OSg7WczauyrwbP3ILg8eN1iX/qm8XhsTsp3pRAxqCOK8CAxyYZEAhIBZ4mRjKXfEX3PHaTN+oDk2Y8Q6JMVt09WTvtkRRkRRLftC8S4gDIZXq+X70csIt9n8TP04+mc/XoPLYb3xFxYQatHeiORSXFW2bm4+QglqVk0iwsh9K7OCF4vEoVcDOlRZSfLd3YASFo7lZBBnUEQMJ+8SMbYxVRUuG5YL2VIIHK9+i94ysW5J5dgOZ1J4sJxIk/VC8dZXInX6aZix0mCOjcTL3IlEoo+3c6V5d/RYMFTxDzcS7QyLyjHeqmA8zPWE9CiPs3eGo8yPAiPxc7ltb+QvWITvdLeF2OV+mLxSeTiusp9PCK4PbgtdpShATiKKxDcAu5KM9kLvyC4XweihnZFrtPgKDVQtOkAl+Z9SXi/tiS/+QTKiCDwCNiLKjg3ZQ2q2DCaLhiNKioEp8GM+UwO52d9SPsvX0TbSDzTel1uXGUm8r/YRUjXZqjjwvHYHGKCi9YN8dqcpM/8gDafzODAHZNo/eFUdE3q4bE7KfxyN0GdmnB+6jpcFSbu2LkEbYMoBATyN+7iwuyPaPjCAzSa9iASqRQkYrI8w6HznHx4Pu02vsi5qeuu7T8fvIDuOms5Z6mR/I1/iGs0rKdvny2j5JejyLUqQvu2wWtzkvvhViIGdeD0qCW0/mwm4X3bgs97wl1pxnz2MvIADVJfwhhBEJDKZUhVCr/OFZxuEqc/RGivVuibxlfb010GC203TBOt3oorKPh2H0WbDvr3dJlWhUQmw2NzkPPe5mr7ZeoTSzCfziJ54ViiHuiOPECD4BXwWB2cHrGA+HF3E9ytOcqIIBwlBrIXf03ZgfP+vdiUmkNQ20QOD5qDq8J8U1lu+Nw9CC43gsuDI68EbZMEvDYHht0phAzsJIZbiAwWz8mCQMmXO8mZsx6TR8kdv77hT6ZzPW3+6hxw/bzC+rVFHRdO6fYTBDRPwGNz4iiqRN88AUVoAILHS9bCL8le+xttNkwjvE9rUdYrzBy5+1W/LHTdvQRdUiyCx8u5aesp/G4f5TIZ9x54CwCPw4U5uwhtTBjKIC0ytRKnqQpNRLB4aSkI2IoNeBwuMlb+TPwD3Tn/1g+0WzoWqUKOLj4Ct92B+WI+6ohgkEowX8xHVz8SeYAGicvNhQnvYj5+4ZoO8O0rpkNpaJvVp9V3ryEPEEPvFH+zi0sz12MT5LdNw9ruYebzeeLl9uiBKMLFi2hHQTnnpoh7dfKbTyDTa5DIZbjNVqrSc6nceYqCT8WwVY0XjiW0b1tUseGkjlhA5b5U4p8dQuLc6n0ZjpzHkp6Hs9RA8oIxYogYwGNzcuqB1zGfFt81WqydQnC35ihCA8SL0eu8Xv43wn7s+//pIdwS6k4P/k8P4bZQdyn5fxx/vqy7HpmZmXzyySe88cYb/wMj+5+H1+vF7XajVCopKirizTff5J133vG7ZNfh9nE49oHbrlPqvbnb/V+ha7uC265juKy+daEaENLwrxMV1YTATzbUqi/X57eRJMeH9curatVXfefthzLQ1jKOyZ1z/15ioeux/fXyWxeqAXvUtz/Gu2y3LvOvwk5N7UJwjFEbalXvcuXNYzndDEr+ZszVPyFdefvyHFdDxvi/g9rwoudWAeBugkqp7NaF/oQQb+3mVRvUNijJf7o7jVry76OhXbj9Nf5nUJu51XaM8lpwiLOW3HFedftnqG7uvxev/M8wepS3LvQnaCQ1x9+8FWpDe5WkdpLpEG6f9kItdZvsr4Lf3QT/zmhmtdVRtdX1tUFt5AvAXYvZBcqcterLVAtZ+XfOq1xWO92m8t4+/0ZQOxrahNvXbbXdw1y10AGyWq6Xtxay0rf41nFQ/5tRdyn5r0fd7UodasSPP/7I9u3ba4wl+X8FDoeD119/HY/HgyAIjBs3ru5Csg51qEMd6lCHOtShDnWoQx3qUIc61OFfgLoblv/jmDt3bo3Phw4dytChQ/+tY/lPg0ajqRYHsQ51qEMd6lCHOtShDnWoQx3qUIc6/B/Ff2F26/901F1K1qEOdfi3QSW/fTcFj7N2LjaqJoG3LvQnBDpvDMb9d6Dp0/i269TGDRtAMWrWbdfJXfFSrfqKlty+e4i2lgFBhArjrQv9CQ5J7XhjpPv23e3LqJ1rv6IWrm+nPIZa9VVp+nuJxv6M2rnn1Y72BbLb7yvMXTsHPXUtDo21oQWARXb79Aip5Zm2NmNU1tJty/Mf7sBd2/WSSW+fHmZP7Y7MtaV9bVBbd0q19Pb3Zre3dryRX4u+lLU4OwDUJsqEWla7vgTP7euAWniWin3VQv/WVlbqXr2vobbyVdtQB7VZM5mkljqxFn39O0MC1Nbd3lSLvTnq3xcVBGUt9CGAw3P7PCWpJQ1r425fhzrcLuq4rA51qEMd6lCHOtShDnWoQx3qUIc61KEOdajDvxV1lpL/n1FT1uN/FtdnSL4eVquVjz76yJ/VuUmTJowZMwattmbrmZdffpl58+b9ZV9r167l3nvvpV69erc1xj9nFP9X4So9Kyoq2LBhA9OmTfun29y9ezefffYZoaGhuN1u7rnnHvr37/8vGO2N8Hq9fPzxx6SlpQGgVCp54YUXiIyMvGmdm2Us/7v4+uuvadasGa1bt/7bdTIzM9mzZ8/fyqhdW8S9/hRBfTrgtTm4PO0dbGeziHv9KULv64FUp8FZVE7Zx79yec0fADSd/iD1R/bBZbKijY/AZbJSfiSdExPfQ3B5CO/WjC6fzUAiF4NhCzlnsa15FQD1o5ORNe+EYDFiXTwRaXxjtC8sxf7JEgSHHfUDT4FEiuSnX1D16oO3vBTjS7MBUPXrj+6REWKbNhvmFctxZ2Wi7HQHgbPmINHrEZxWvFfScW7dAB4xSL40vgmqoRMQjGI2QXfGSbyF2Sj7PookKALBbgGrCcHrxfHlArFOvWRUQ55DMPnqXDqF+8ivSEKiUN39FACS4EiQKvBaK/DaTby8YDl7DxwlNCSYHz9fewOdpbowXtz9Nk6bk6+nryE/LeeGMsMWj6fFgA6o9Rpcdhcfjl5MzomLBCTFcMfbTxPSqgGpi74h79djdF07EWWwnsrUHBwVJqJ7t8brcOOoNKMM1CKXSclZ8wsFX+1BFRtGm/VTCGjRAIlMguVCHkfuehnB5UGbFEvbDVPRJcXhMlgg5Tdch34BQHnvOORJbRGcDiQaHV5jKZKAECQSKYKpAseWDSgHjWLQUDkSuYzcX46Stux7dPER1caX890+2r42ElVoAB6nG0eZCalcSmDjWFLaPIHHYKHJd/PRtU8GQaB4wxby531M/BvjCB3aE5lOjbOgnKrTGVRMXo/X4SJqSGeSpj+EPjkOW3456igxU3HWyh/JWvEjuqRYWr3zDIGtGnJx4dfo6oUR1q8dHpuDi7M3ED9uMLqm8cg0KgQEBJeHgo1/cHnlTwC0WDOJX+6+A4D0lHReHT0Xq8WKTC5j6pLnSWqVRHR8NCq1Co/bg8lg4qXHXyHrXBbqpDgSl09E16oRlpRLqOtHIQ8JwFVupPjj3yhYtYl2R9bisdgQvF4Etwfz8QsE9e0AXgGPwwW+54Xf7qXe6EHI9GqkCjluk5WCjX9QvjOFpkvHIdOpseeWkvbsuzSa/Qhh/dqhCNHjqjQjuDwUfbsXTaMYwge0x1lmpHJ/GmH92tHc7mTT9HUUpuXQ/am7GfTSSBa1exprpYUHVzxHcu82KLQqXFYHnz6xmHxfZseIrs3oun4y8gAtgseDJacEmUqBITWHI5NEHZD87D00fLgX2vhwMZOtXM6e1uPxmGx0/Gku2sQY5AFiFvLcDdu58NLHAIT1aUOTeU+KWUBLjSgjgsTsqe/8SML4u5GqFEg1SqQqBYLLQ8kvR4gfdxfWzALU9cKR6zV43B5KUzL5/cnluCw2JHIZPZaOI6xVA9ShAUgVMtQhAXze6hnavXA/8X3bopBJ8brceKwOBLeHC698ikynpum8J5CqFEikEjHL6NWssD656fTDKygjg3GWGDg9cjHm1GwAQvu0odnyp1GGB+G22Ljy3mYur/wJffP6161ZCY7CCkJ7tgapBEV4EFKFDLfZhsdsxet0g1eg4PMd5K/fQvL8J33ZbpXY8stwlZlQhgeKWWblctxmazX+1TevT9uvZqMI0eN1uEgZuRjjkXTC+rej1foXkGqUCB4vFXtTOf3oQn+dpkvHoWkUg0ytwHallHMTV2M5f4Vmy58muGszVDGhSKRSXMaqavNqtnQsMp0aR24pjsIKgnu2wmt34sgtRRUfgSxAi0yjwm2yItUoqUrN5vxjYr8JrzxOyICOyEMCkaqVOPJKuDT5XaypIs/JArU0WjYBbdN4FOFBuKxOXIYq8r7bR9LEf6AI0WPNLubk+HcwpeagSYig3brJKIN1GFNzuLDoG9qunoA2NgypRok9r1TMuP3KJ0Td15Vwn17I+2wnCWMHI5FJqTx0nuA7miCRSSneuJPcVT+K+997Uwi/+w4EwH6lmMJPdxA37i5U0aFIlAq8ThfuSjNl209yYeZ69M3r0+arOf51OD1yEcYj6YT2aUPL919AplPhLDdzoNX4G/aDlj/OI7BzM1yVZrxWB25jFZeeX0lVajZIpbTeuhhnUQXHRy1DkxBB209noG0YjdfhwppTxPlZH2E6lUmT+U8Q4Zvj2clrMKfmoE2M4YUPphAUFYo6QINUJmPvh1v4ZcFGWt/dmXvnjCQkLhxjYQWmUgNypRyQoMnO48rUd/Ba7TWeHQCSvp2Prl0TEARKP/6VgvmifCfOGk7k4A4IXgG3xYZcpxZ55rpsuCVbjxPcKZnAVg3JX7yRonUiPye8MZbw4X2RalTYc0s4e+dzft5osGwCunaNUYQH4y43kv/hNir+OEXjJeP9spb+3Ls0ePERwu/tgiIkAGeZkcIN28hb/yttfnwDqVKORCaj9JfDyIN1hPVrj8fmIH3yaiyp2WLW7FUTUUYEg1fAVWlGFR2K2+bAcDKT4PaJCF4BwetFEagT97FfjxLarTnyYF013dF81QQih3RBqlSQu34LGa9+CkCrj6cT3q8dIJD/6Q4u+vTiVbmU6tQ4y4zIA7QoArXYiw0EtqyPVKXAZbRiyykSM4vbHKRNXoM5NZsm858k9uFePrqVcm7qOpq8+QTyIJ2YGRxwm6yYUjJJfXYljaY+QMTADsiD9ci0KhxFFeR+tA1bTjGt1kxGqhb7uvL+FnLe/bEavybPf5Kwfu1EGbDYUYboseWKshbas5VYSAJVF/IAsGYVoo4NqzYveaCWqkuFhPVoSVVmATK9Bk1MKEgluCrMnBy5GHOqeHaq99RdxI7qhzIyBAQBZ3El5ya/R9T93Qkf2AF1fIS4VzhdHL/nFSw+/dzk1ZHEjeyDXKvC63RjKyhHKpdhSs3hjG+NdEmxtFkzkYCWDXBVWqjYf5azE1ahSYik9fvPo4oJRe7LqHx53a9kvP45AA2fv59G0x4CCZj2nyFj1JsAaFo0IPG9qajio5DIZXiq7DjzSslb9DlJ62bgyCtFVS8CQQISiRSJXMaVdb9y6fXPb7qf/JXOVkYF03LNZKQaJUgkuE3WG+rVtD9I5DLafvEiwV2agURCxf6z/v2h0azhhA/uiEsAe5kJa0E5UV2aiecnr4DH7kQCnHlrE7lbj4s8MXoAbWcOQxmkxXAxj72T1lJxNucGXdd5/hMkj+iDTCkn5e1NpCwTk5dokmJJWjEBfatGmFMuoYwMxmtzkjFllagHgYbzxhDSrz3K6FAspy9xduir/nbjxw4iYcwgkIBMp8Fjtd9U3+Qu/gJr+hUavDkGRUQwEpUCqUyGPbeE090nANDuyFqkOjUynQbB6yVt6EuYU3LRt6hPq3VT0CaI75B5G3dyYfYGwvq0oenCMaiiQ/BYHZjP5nDmqRUIRgshPVuR+PJI1PERyHVqHEUVpI5djiU1m8j7utLs3Qki/3q8HB88x8+/N5vXn88nLX3n3//18NbZkP+rUWcp+b8Ia9asITIykpUrV7Jy5UoiIyNZu/bGSwqvT5BudSEJ8Mwzz9z2heS/A6Ghof+SC8mr6NatG0uXLmXu3Ll8+eWXGAyGf1nb1+PgwYNUVlaydOlS3nrrLaZPn37TS+N/FR5++OHbupAESExM/P96IRnYpwPqBjGc6/kMV15cTfz8Zwns0wFti0a4Sg1cGjUXT6WZoH6d0DWM9tfLfP83zBfyOPXC+2xrOwGXoYr6I/qIP0olIJGws8cMfkkag0QfjDQqHgDXkZ3Y1s0Vy0mkqIY8gSf9FEgkqB96Buu6uVQtmoBm6AN4y8uqjdVTWEjlC5OpeGoMVZ9/SsDU6SCVEvD8NASXi9IH/gFVJlBrkTW9o1pdb14G9k/fwP7pG7gP/4qy/0gc369AsFSCrQrHbx/6LyT9dfIzsG+ch33jPNxHfgVAqCy+9syQD3jxOsVspEPvHsDa5TXLskShQSJTsKj3C3w3Zz0Pzh9bY7n03SnkncnixeTHOb/rFCNXTgLAWVnFqZc/5cJacRytX36EC+//xpbu05Dr1UR2a86WbtMoPZJOQMNotvWfw7EH3qDJ3MeQKGQIbg/uKjtpz69hV9On0CRE0uiF+wFwm6qQ6zXkfryd7NWbkbXogiQ8Vvzt9D7sXy0V6Z97Edeub/EWZmNd/px4ITlwFPbPF7Gt/xy29Z9DTJ/WhLVPqjY+p6mKO1Y8zd6RS/i57QSc5SYOT1jNmQVfYz6chsdgIfyxwWhbNiKl+UguPPwqkSMGEP5ofzRN6uO12Lg48nXcBjMSmYyYod0AsKTnkjJmOc4KM3K9hn13TqVg034SnhiALlm8YD330sdkr/kFXeNYNA2jOdRlCunT19Pqo6mU7zrN4Z7TENwezjy+lMM9phJ1f3d0yXGE9WtLeP/2zH7sJaYPn0lEbATDnnkIgJ739kChUvDsoAkIgoDZaOGp/k9jKDfidokX4e5KCzmvfEjF1iMowgLw2p1kPPc2ruIKwu7rgaaxqMvPDXuV1AHTyFv6FZqGMRzqMgWX0YJUKedov1lkLf2WpJdHkjJqEYLdhbPcTOqYt4i6vzst3pvIpXlfcLT3dEq3HKXJsvFoG0aTveRrzKczcVVaODbwRWIf60/FHymkPLIAmU6NtmE0h7tM5uc5HzJk/mgCY0JJ7NEKQ941eSvLKiQvJZM3kp8kPzWL4avERGuKQC13rHwGY3oeP9R/goqUbORqBVu7T8NprKLho70BuLjmV4wXcjk+9X0OjXsHR3ElUXd3xutwkbPyJ6RyOQe7vUBVRgFxo/qhS44DqYSmi8ZwasRCLrz2KfpmCZx5fAnp09fTdOk4spd9x9EBLyLXa3AWVXK4x1QiBnXAXlhO5oIvkUilnHzoTbYMn48uJoxWz9wDQMN770CmlLOp/2x2jFuB2+akqrCC2B4tCWwYzbd3TuPs5DW4DVUc7vciaS+so8Xy8TRbNIaTIxZhPJWJ4BVIeWIZLoOFuBF9AQhs1QDblRJy3tlEyebDNFnik2mphCaLxiB4vRzuPR1HUQUxj/RGlxxHs+VPkzVvI8d7T8OWXURIz9Yc6TYFeaAOweVmX6PHcZWbkOnUpI5YwMm75xA3ehAxjw9A0zCas0+t4OSDb+A2WNA1qUfF/rN47E5clWbO+PhClxwHQKsPXsCeV8au+FHkfrCVluumgFRC8xXPIgCHur+ANSOf0DtbEOK7MGi2/GlKfjuG6dQlLszZgOnUJZosGUvkP7qIL0deL84SA46iClxlxmrzujx/Iyl9pmHLKSK4Z2tOdp1E2eZDBHRsQkq/GeDx4nU4Kfv5ADK1EqnuWhgG497TXH7jE6pOX6L449+oSs2i0cJrl3QN3hiLYfcpLs/9GEvKJfb2mknq9PU0eLI/5gt5VBw8z6UVP9LStwZNXx5B9rot7O46FZehinZrJ5G9bgsHuk6h+MeD5H2yg7QX1tJq7WS0DaM50GUK52d+QPLcUZwasZCDvaYR89CdpL+0gYM9phJxf3e0yfUI6deOkF6tSRuzlDMPzEUildLw5ZGkP/sO555+G6/Txen7XsFjdZD7wRYAWvrWYXf8SHI/2EqLdc/7eGQs6dPf5/g9ryAP1KL1rdtVRAzrhSYpDleZEfvlYpzFFWTOWEOjRSJdYp66B1tGvr9845dHIAgCp0cvp+jHgxhPXCL5lZGE92uLrmEM+7s8z7np62m+ZBwA1sxCflvyNXmpWcxu+gQ2UxWNu7cEoDgjD4lUwpWUS3w64R0UaiUbJ61k+V3/j73/Do+q6vr/8df0mkkykzIJSSAJvffeO1YUy21Bxd5RqooFBaTaRcHesIAdRUWK9N4JLZ30Mslkej+/P85kkhDQG+7n95Tvh/d1cQ2Z2XWttdfeZ52115qNv6SK+LuuPO/ZAcB0+3i0nTI52vlWsv/1HHG3jkXVKgmAguVr2TViNrtHPYVcp8ZXY2fHoGkYOrekdM12dgyZTtzIbhSuXEfBu79E5hY9sieq9GTO3LmA/OlvozQbI7+lvXQvdX8dRvAFOT7qCbLGifxqv/wx8hes4sCI6VT/tpfWS+9Hk5FEyOPj5EOv46usJf66QWhaJnJ00ovsHzmT/aNmkjBxIFHdM9nT/zHOzFhJ2yXiS0ghECT3hc/YN+RJ8pd8Q1S3DI7dsZgTM97H0LmlOK8xT6NpEYf1QDY7hkwnZfIoyn/exY4BT0Z0R9yo7qjMsRy4di5lq/8i4cp+It1G98A0rCu7Bj/JwRvmkXzryMha7vDqA+TM/5Ldw2ci12vwlFSzY9CTRHfPwFVUxaaMOwm5vUR1SefAjfM5OeN9Oiy5h7hR3dGmmzl0+xJOPLkClTmW9ovu4fBdSxGCQVwFFRy+fTG+qjrqDmTT6pGrsWw5RsE7a7FsPkLRR39QuW4f5T/vouPrD1G7+ySbMu7EV11H6pSxqFPjI3yIG9U9ssfajxagNseya8AT4ouXYV3YNfhJjj/0JhKZlKyH3mTvqNloUhPImf8lu4bPQq7X4imxsGPAkwTsLvx1DnaPeRq5Rol1fzYb0+8k4PTQ+U1RznTtU0m+fRR5i77BfjgXR1YB+a98R7sl91K75Sg5L36OI6uQ8m+2EPT4aReWewC/zUXdwRzWp07GV2tHnRDDtjCPUsL63W914LM6qfx9P3lv/UzA6qTFrSNx5ZaR8/JX2A7nsrHVZPx1zgaDq1xKxowbOHDTfDa3nYJhQCeiR/cGIHXOnciidBQ+vRJXVj4SmZTSt7+jxazb8BRWcHz4Y+TcvwT7ziw2N243rCvOt5/8nc7u+PpDWHefxFNSjbuggpDHR9JNQ/9+fwASrh2AoXdbdg2ZxtZO9zbZHwqXr2XviFmsGzMHR2ElSUM789Og6eye8QF+m4t1Y+aw6bal9FsyBYmswaxRk1WIo6iKvXNXMWDhXZwLiVRC2tierL95IY6iKlpe0YfoNuEzqNVB/rMfYfltLwqjgYMDHiNnxgoyF4t6MHZUDzQZSZR/8ju23SfQdWgZaTd2UEcSxvdm54hZ2I8Xkrfs27/XNxIJ6S/fR+nbP+A4cAZ/qYWzS75qom+kaiWurAL2pt/MyRtfiOxTbZ+/DYVBy84h0zh676sk3zwcXfsU2i+6m5ptx8l77Qe85bU4Tp6l1WPXijJWY6do5a/YD+Wwb+xTyHRq2i25F3msnrYv343zdDH7xjxFyOOj07uP//28GumYerqdmvNJEz16GZfx7+KyUfJ/AOXl5SxYsIDZs2fz/PPPU1IiHvD279/PM888w6xZs5g3b17EMGa325k/fz6zZs3ivffeQxCax+IoLy8nLy+PG264IfLdDTfcQG5uLuXl5WRlZfHiiy/yxhtvRIx5kydPBkQj5QcffMC0adNYtGgRCxcuZPfu3YCYCCc3NzdS/quvvmLmzJnMmTPnkgx3S5YsYfbs2UybNo0NGzZEvr9Q25WVlcyZM4enn36ar7/+OlK+srIyMo+//vqLZcuWsWDBAh5//HG++OKLSLlNmzYxdepU5s6dy4oVK/jwww//dnzR0dGYzWaqq6t5//33eeqpp5g2bRqrV6+OlDl48CBPPPEEzz33HB999FEkGY7H4+Gdd97h6aefZtasWezbt69Z+1arldjYWKRScemZTCb0en2EBvXYvXs3y5cvj/x99OhRnn/+eaZOncqBAwci816yZAmLFi3ikUce4ffff+eXX35h1qxZzJkzB4fDAYielvX8XLVqFU8++SQzZszgs8/Et+S7du1i+vTpzJw5kxdeeAGArKysyLwcDgdLlixhxowZzJkzh8LCQkD0hn3nnXeYO3cujz76KOvWrftb2jah89i+1Hy3GQDXoTPIDDpirh2C61gOzoNncO7JQhalw3ksh6QrejepGzeoE6W/7AHg7OptJI0Xf49qnUzQ5cV1thLBHyRwaCvyLuLBO5iXheCyA6AYehWBozsRHHVI45IJVZchWCqQ6KMRvF5CFkuT/gInshDCtPSfyEIaH4+8fQeCFeUASGQyAqf3ITXEITisF5yz1JyOUFvZ4DmZewhZZrd/m2b1kCg0CMEAhERDVO/uXYg2RJ2/rFJHyCPO++yhHNRRWqLiY5qVazukC/u/3waAx+5CoVISFR+D12Kj5kgeIb8Y8yZxcCeKf9kLQMgXIBQUX3C4SizINErUCTHIdWr8VgdCQDQkGDq3omLtHoJOD/aTZ8MeGaBJS8Bxuhi/xQ7BEMETu5G37Sm2XXQawe2MjE/WtieBozvE30pzkai1SFSicUGqkCFVyBAEocn4ao/kIZFIcJ6tIuQPcvan3bQY14u0iQOp+Umca+yE/jiP5hDy+HDuP0UoECT+jgnUrtuJRC7DfaoQuUGHLFqHp7wWAGd2Kc7cMhQxOpx5ZbgLKyn9egtBt4/E8b3xVduwHc5D8AfRt0ulfM1Wsd7pYuQGLdV/HsTQszWu/HIcWYUI/iAVP+4kbnwf4sf3QaKQcWz3MU4dOoUgwLCrhgIgCKDWqOnQqz0el4eA34/damPLz1sYOHYAAAFLHc4jOahbJeEpqsJTUEbtb7uRGXRYNx4gdlxTo3nsuL5UffuXWLfOhVyvRpkQQ1TXdAI2J0qTAVd+OeVrtmIa3ZOKH3eiyTBj3XUSgJotRzGN6CbOUYCQN4AiWoc6NR7BH6Bm61ECVgdyvSZCh+KwHF49/27+WPgVQqPYUgZzLIfDcpj91xFUejX6+BjSrhuIt8ZO3hei13R0uxYIIQF1QgwFq7fSYkKDjkgIy0DaxIGUrdlK/IQ+ACTdMBRXfjmeMosou14f5klDiO7ZGld+Be7CSuJH96R6wyHixvfBdiAbqVyGKsWEoWdrfNU23GHdUrX+IHK9JsIv666TVB3MBQTSrxZ1DgLItSokMim2vHKCHh9CKETqiK7kfLtdlNGdJ5AbtCgTYkTPQ5USV3457sJKjIM6Uvz5RhLG96Z09VYSwnOMHdiR4g9/R/AH8RRXIzfoUCbEYOjZGr/Fjiu7FHduGRU/7MRTVEXc+D5oWydRt+sEAEqTAalKgaFna7ylFiQKOco4A1W/7AapVPSYdHpwZZcQN7YX5Wu2UrPlKHX7zqBMiMFbakGTmoA7v4Ky1VuJC8tF3HiRzurUOIreF/eCks82oDRFYRrVg4DDRcjlwVNQQeVv+wj5g8T0bw+AtnUS2paJ4b6OEd2zDXKDDnmUBmWSEX+NHVd+OSGPj4q1u5vMyxael8JkQKpWiDosrwypSkHsmJ54iioJ+QIY+nag+pfdosdZGHVbjhA7pg9V3/6F/cAZJFIpsmgdioRYZHoNUf07UvXlBnGdrN5MwObCeiAHRbSe0h92AmA/VYTCoEWVEEPc4E6UrxX3puLVWzF0SKN87R6CLi+lq7cQP6EPMq0KmU5DWXg9IAgIwRBBtw9Dl3TcRdUYumaIcvbjDkzjehM3rg/e8hrkUVrsB7ORx0YRtLuwH8rBeaKQoM1F7NCuuLJLUIUfZNWp8RSH+VD62Z8RPrjyy6n8aSf+6joCNhfxYb7VI3X6zZS8+xMStZKKVX8iN+jwFlchN+jQdUkndlRPKr5sOLsZB3fCV2lFFqWhdPVWYvu1x1tRS/z43pSG51h3ICci5wCdxvZi//fbaDOoM5W5pSjU4n6jjtJSmVNCwOsnFAhy6KcddBoryr1ErUQQhPOeHeQJscRMGIDzaA6Cx4frwCkEf5DYSeILy6DDHRmvLjMZd0El0T1b4zhTQmy/dgj+IGXfbkfbKhHB3xDfLWZcXyzfbsax5wT23VlIpFIUCbFI9Rqi+nXEffos3oIyvHmlBCx2qn7cgTqjYa1ZtxzFOKI7tn1ncOeXY1m3F3mUjpoNBzGN603IJcY2lihkyGOjsGw4BIDtQHZkXfsqrRFPJePwbjjDPK47kINcr0GZEEN0z9b4rU6CdjeCP4hELkOqFNdCve6IH9+b0lWbsB/OxVNUjVStQJkQQ/Lto0S9WFhJ3Z7TBN1eEm8YElmX9bpe28qMrnULonu2xltegzohRvTctDoI+YME7C7qwuNOvG4QZWu2Yt19ktpdJ5HI5Vi2HEWVGIsrvwJNCxM1245T/uNOZHoNCVf2o2bLUVLuGE3eK99SdyAbdbIJbVoCvkoryKR0XHY/ilg9yoQYYvq2jfAofnyfyN5i6JFJyBdAmRCDMiEGIRTCU1iJ/UgeQki4wLwS0bUWDVEVv+xBrtcQ3bM1oWCI4s83iDcZvvoLVWIsyoQYtG1aYDuQjWlkd8pXb8G68ySalgnIDTocJ88SN7YXxe+vw7pfvLFWz0cATQsTpavFsSpjopDIpKgSYihdvZXEsH73VdswdGqJ/URRmH9bIntY/Pg+lK3ZinFIF1w5pcjUSpQJMbT413ACdjfWXScJuXzYd58gccoVAMiiNAQsdeh6tsWx/zSegnLUqQnIojQQNuDVy3l9u1K1EtOoHvgttvPuJ/U0PFdnKxNi8NXYkUXrcBdUUPHzLqQqBRVrd//t/qBMiEHTMoGQ24u3uFo8U9vdkf2h8fo1dmmFLbcMgMpdp1AatGgSYsSXV40ejWPbp5ITPi9YjuajjNahCfOhHnE9MrGeKaFir8irs7/tI21cLwD81TYch3NRp5txHBWfgR0Hs5EbtCgSYjCO60PNn/uJHd2Lkrd/RCKXoQi3n3rnGPLf+gnBF8A4uBMlX27+W32jbBGHp6AMfc+2VK3ZTOVXG1FE6yL6BkCqUWH5eUd4HGeQRYtyJYvSimeTwkpkOjWu/HJSp4zDlV9B7MCOlH61mfIfdxL0+EkIy5HjeAEx/dtTvmYrzlNFYj/ROgw9WhPyByh6dy0Bq4OAzRVZSxeaV2MdUy+/9effy7iMi8Vlo+T/AN577z3uvvtuFi9ezOTJk/nggw8AaN++PQsWLGDJkiUMHDiQn3/+GYA1a9bQvn17lixZQu/evamurm7WZnFxMa1atYoYuwCkUimtWrWiuFi8spCTk8Mtt9zCa6+91qTu3r17qaqqYtmyZTz44IOcOXPmvOP2er20adOGpUuX0qFDBzZu3HjRc3/44YdZvHgxixYt4rfffsNut/9t2x9//DFjx45l4cKFxMTEXLDdgoICnnzySZYtW8bOnTuprq6mpqaG7777jgULFvDss89SWlr6j+OrqKigoqICs9nMLbfcwqJFi1i2bBknTpygsLAQn8/H+++/zzPPPMO8efOw2RoSo3z//fd07tyZhQsX8sILL/DFF1/g8TRNqDFgwAAOHDjAzJkz+eyzz8jPzz93COdFVVUVc+fO5amnnuL999/H5/MBUFRUxNSpU1m4cCFfffUVSqWSJUuW0KZNG7Zs2dKkDYfDwd69e3n11VdZtmwZkyZNAuDbb79lzpw5LF26lFmzZjXre/Xq1aSnp7Ns2TJuueUW3n777chvpaWlzJkzh5dffplvv/2WQCDwb81HYTbhK2uQY395NaqURJxHctD364gsJgp/ZQ3Rw3uhTTZFymXcOw55lJruy+5FEa3DU2ZBkyRu2kqTAblezYiNCxnw5SwQQBJtatqxVIa8ywD8O34X/9bqCdWK41Bddx+e9b8jib5wghz1hCvx7d2DLC6OYEkxrjVfY/pqNYq+E0AiIVR4oml3yZmo73gB1aSpSJIyEOy14V8E5B36oegxClnnIU3rJGWgvu1ZVBMfQ2JMajYGqUqP4HX8LX3rIZHJIsZLgLryGqIbvX2tR3SikV4TB/PCvhUkZCZTfqaoWTmZRoWvzokQNkTK9WoUOhUA2R+tRxBg3KaFDPhrKaee/RQEAYUxioDNhRAMoU6NR9syEZlWrKM2G/GUNhiABVsNkqjYZmOTtWiNvNMA5H3HIolr0aiskbF/vsy1x96lfMtxHIUVTcaHVIpE2hDU21VWgzYlDvOIrtSu2yXSRyFH1dKMLCYKqVopHizjY3GfKKB85Y903fM+yrREhGAQy5ajkbYUxiiEoCA+MAGe0hqkGmXEIBApZ9DgKRHnqGmZQMjjo/2y++n8zmPiFa8wLbylFlTmWFRJsbgKKhgwVgzVIIRCxCXFAbDt12143B7mfzqPmLgYJFIpS1cvpUv/zsQnxzfpV6bXgAC+MH19pRZCXh/KJCOCINDhqxfo/PtS9L3a4isV5f/Mc58ij9HTd+NiUu+/AuuuExEe1Y/PW2ohYHUSF34RkHB1f2RhD5rKtbsJujyoUxPo8+cizr67loDVGaGzp6RhvQd8frxONxUnzzYZtyHRSF34Slu36wZjLa7GYI5Fn2lGGaOn3cNXMmbDywjBEK5Sce27y2rQmMM6wKjHX+dEqpRjHtGVsu+2oU4SeaJqYUKTGs+wrPexbDmKp7wWbboZldmIN0wnVVIs7vwyVOH2HCfOkjHjJrp9NgtNeiK5C74S6VlZiyJWT+LEgQghgZaPix4IQlBAF9ZH+b/uJeDycsvBt7l57+scW7kOISSgSYjB2UjuQz4//X59iZ5fzKbki414Si2RdeMpsaAyG/GU1kTmoU4yRmQKwFtmQZVkRG02EnB6ImvKW2oBqQSVORbHqSJMYZ7pu6Qjj9GjMhuxH8kl5PLQ+69XSHvkGpynzhKwOlCnxqPvnA4yWZO+AnYXCpMBV05JM7mop1nQ5UWdEh+RD6RSdO1S8BRbCDo8DD66klaPXI2npBpFjPhCznGqiKiu6XhKLCRc3R9VCxPeMgv2YwVIJBL0nVsR0789he/+gjuvvMm8jOPEBy1953Tk0WJ7ll9EWWz3zlQM/TsQtDnJf+ET/JY6pCpFE5lTmo34SqtJuGUk1k0H8ZVaUJqNqFomErDYyHztUUzXDiLuuiER3SUEgk0eujxlNejbpeC3NeifoMsDCJG/de1SMQ7sSI8vnsJ5pihCV5XZSMDmQp1kFGWxojZCS29ZDcokE8okI0XLfyL9ucn0O/AucoMWR6MwHPJoLSkPX4NxRHcInwGDLi+qlLhmfPA21rmBQBOdFTu2N0jAvu+UGMqgvAZvmQVlksiPls/dQeH8zyPZWerl9PSzn9L2+dvo9uE0dG1bkL3gq2Zy6ilrkOHoRCPWUgvdrx7I4Z93Rval6MRYrI3GZy2z0Ov6IbywbwXqzBSqPv7lvGcHhdmERC6L6HJJWJer05Mj5Vo/fTNDD7+DRC4lZ/E3qM1G3GcrI2PylNY0099KsymiQ+v5rgjLht9iI+Wp29B2zaTV0oeRalR4y2oIWJ2YxolrLe7qAcj0GgRBiNDdW1avi00gldJ741IGZX1I0OaibkdWpK/6dd0YmnQzqiQTtoPZEZq2fvpmenw2C6Upipwlq1EYowi6PKgSYyPzUicZm/EjYHOJeiPZ1EQ3+6rr0LRKBMR1GTe+t7jfhUKoW5hQmY3YjuQjUSoYenQlUZ1b4c4vi+h6T5n40qJxXyCgNsfS8ZUHMHRNx1tVR/z43nhLLcT0bYe6hXhO07RMxDxxIJ3eeAh9+1QMXTOwHclDkxJPwpX9UMbqqdt/hozpN0T2TlVSbKQvZXw0nuIqVElGlCYDkkaJ+iRSCSl3jqHnDy/gKa5uNi9ANK5rVXR551GUxqiIPvGU1hDy+lEnGXGeKiKmfwfUaQn4quswje4R0VeqJCOqJCOekmoSrxlI0OlpwkdVkhF3iajfkUlwl4i/eUprImUUxij8Nhf1FrbGur9+rubrBlL+ww48ZRbUSUa0mcn4a+wNslNUgSLMf8uP21G1NBN3wwiM1wzGsnozCrMJf2UtqtR4Ov7xCrFXDkQWoyfxuoFU/LADb5kFXbsUghfYT+pl41ydHbC7cOeXI5FIiOnfgVaPXI3jVBHuvPK/3R9USUZcuWWR/WHwweVU/XEgsj8AZDx9M9ftf4PoNsmcfP+PBnm1uxn743NctWkhe2d/HNG3GnNsk33WWVaD1tz0fKk1x+IsrYn87aqwNisj12sI1LkaaFtWgyrJhDLJhOmqARTM+xxBEAh5fKiSRDnSZiYR2689/de/jEyrJqpLq7/VN/IobWTf8ZVW4yuzoIiPQQgEG7wlZVKSHryGzr8vJeG2MfhKRd5X/LADTatEhhxcTpsXJlP2zRbUqfF4Sy0o46PFGwalFvEFX1zDs029nMZf1Q/78Xw8pRZCXj+K2ChC/iASqRS5XoMQCEZk83zzOldGL+My/hNcNkr+N8Pj8XD69GleffVVZs6cyXvvvRfxCqypqWHBggVMnz6dn3/+maIi8U3ZyZMnGTJENFz07NkTnU7XrF1BEJCcJxNtY6/K1q1bnzd24alTp+jfvz9SqZSYmBg6dep03rHL5XJ69RLfImVkZFBVVXVxkwfWrVsX8Yasrq6mrKzsb9s+ffo0gwYNAmDo0KEXbLdz585otVqUSiUpKSlUV1eTk5NDhw4d0Ov1yOXyv43JuHPnTmbOnMkbb7zB/fffj16vZ+fOncyePZtZs2ZRVFREcXExpaWlJCQkROg4ePDgSBtHjx7lp59+YubMmcydOxefz9fMgGwymXj99de59dZbkUgkvPTSSxw7duwf6TZgwACkUilJSUkkJiZGDKydOnVCo9FgMBjQarX07i0ehtPS0prxR6PRoFQqWbFiBXv27EGlEg917dq1Y/ny5WzYsCFytb8xTp06FaF9586dcTgcuFziJt2zZ08UCgUGg4Ho6Gjq6ppnUD5+/Dg7d+7kqaeeavTteTLAScBfUknFu9/TetWLaDqm48kvJUJnKh8AAQAASURBVBQQH/7yP/mTv8Y9i7vEgqfCSue5twENMu46W0XxT7vZPOpp8j5cj2LYNXCOV7HUEIt37SdQn5U3vGbq402Gysu5UFJARfceaCZcieP9leJgFQpUAwdjue1f+DZ9BVIZsg4NMhaqKMT93mw8n72I/+AmFH3HR37zfrkI/86fCeQdRdFtGNIWYvbuUOVZ3B89g2fVfPyHN6O6+qGmg5DKkCi1hLxO/j38vU6IlJJI2PjOT7zU7yEqc0qJiotuXk7SvE59EfPwrgScbrbeuphdI2fTYeEU0TAWriPTquj+4ZPkLvu2wWh4viSA5w4t4MP19pMEi04TPLkP9Y1TG0+E9WOeYW3PxzD2yMTQuuk1RCTNm9OlxlG97wxBq2jUDbk81PywlbZfzaXNFy8QcoqGBKleTczYvhwb8ACOvSeQqpQkTRrcpO3mYxfOM4GGghK5DJlOQ+Uvu8mZ9yVCIBi5TtO4fOGbP3LNnVez/Ne3kEqlEUN/u+7tCAVDvP7Um+z4fSdOm5P5Dy1Ao9HQunPr5t2eO0ZBAAGyrn2GY+NmcOq2+ahSE9B2FGP/pNw1BldeGUduW0TZN1uI7tchsj4ao2bbcVKmjKX3+kUij8MGCkOP1gjBEHV7T3F08hJSH7wadcvm+41CrSQmJZ59q5q/1Krv7qp5UyjcewqPzYkgCEhlMhQGLUfnfc2uB95EGaMTY3LWC6DQtIGkMT2p3neGgM3dRI5rd59kW/eHiO7ZWvQkEoRz5th0vqokI2dXrOX07A+xHcimw2sPAqJXadk3W7DuOUXBmz+SPv0GJv6xAIlMGtFX8d0zCIVCfNXrMVYPmEbn+69AKpc126d9FjuH73mNw3ctwzxxwHmGIYTZ9zfZSuvncYHEmiefWEGLKePptX6xGHM3EBRVmMmAIMDRfy0g54XP0HdqhbZ9Kp0+nEHOcx9DsOl+oDRFI4RCWPecvuBQHCfOEn9lX/qsX4hcr4noYHmUFkEQ2N7tQc688DmalDjRWyc8PnVqPB1ee0B8EPKJMq9rm4IQClG35zQVP+4i7cGrUDR6sDr5xArMU8bT7Q9xXkKY9voerUGAote/x77nFOqWiQSsF3iRI5EQd8NwhECI6u8bvBclMhm6LhlUfPYH9r2nCHp8ZD52TaROc36cqy+bMsOy+QjOvDIO37UMbWZys3JCM1msb1b8Pm5CX/Je+IQ9vR7CV1ErGo0BX0UtefNXIQRDFCz6ig6vPoBMr8FxopCEK/s1rNMLyE+9p7JUoyRl6iTceWXnHYPCaCBgdeA8mtdo7OJHyl1jOP38Z+yZ8CzeCiudXnvg/H2FxyCRSJDJpXQa3Ysj6/b87fyztx/npX4P4ckpIvbqIZxXyAWBkMtL7Y9baL3qRVp/Ppeg09Ow1wA5C79h16jZBByeSEy0xmOqp0YTXEDP18tG3ZbDWH/fQ8jlJenR6wGwbjtG8pTx9PhjMTK9WtSPzXSx2A6hEPtHzWRX9weQR+ua6cvGQ5Np1UR1y6Tkg3VNPMeKPl7Pydkf4CqoaDKvxnO5oO4QzjO2RlVPPrGClClj6bXmWSRSqRhvViJBEasHQWBrtwdxnC5Gm5GEpvHYz9Omtk0L8t/8EcvmI0gVclo+fBWZs29CKpeJ7QJSlYKYvu2o3ZFF3rJvSZkyFoXJgDIhGk9JNT6Lneg+bZHp1GhaxF24s3Pm5a2oxZVbhuWvo2S/8BkKYxSp906g95o5UD8vwFtVhzOnlOx5XxKwucicMUlcO9SzTMCVXULh2z8R3bMNredOFm87BEIN/SLBfNNQhGCQgM3Z6PsGtHrgCvGlYVVdw2/1n+edTmSDA7mM+LG9qFi7u+G38+oN8SN6WHccB89g23GUio9/Je7W0aJ3ti/AmTsWcGLcdDzZRbSYdjPx43pTGW73vGNpNI0L6Wx5tA4hFKLi+x2ceeFzojq1bKKzz7s/CALa9KTI/rCjz2PEjeoe2R8A8hZ+ww+9p+IqryXtygbvbr/dzbYH3uK3Cc/T6bGrIy+dzvc83EwH/g3dLkgDRJor4qMJ1DXVh/V8ksplyGN0HLhlIf5aO93ef+Lf1DcXHrNj/2nypi/n1G3zSbxrArJoHYIgYBzRjboD2Wzr+Qhnnv+U5NtGNm/jvJCgTkug9XO3cXrG+wAE7S6cp4pIn3UjnT54klAgEOHPBed1ztz/n4IQ+t//7/8YLie6+W9GKBRCp9OxdOnSZr999NFHXHXVVfTu3ZusrCzWrFkT+e28CrYRUlNTyc/PJxQKRbwlQ6EQhYWFpKSkYLFYIkaoc/HvKhOZrOGBSiqVEgxenHt2VlYWx44dY/78+ahUKubOnYvf7//Htv9p7gAKRYP3w6WMbeDAgdxzT0O8vcrKStauXcvChQvR6/UsX74cv9//t7QSBIHp06eTnJx8wTL1Y+3Rowc9evQgOjqaffv20aVLlybzrPeErMeFaHDuvOVyeeT/59JAJpPx8ssvc+zYMXbu3Mnvv//OCy+8wP333092djYHDx5k1qxZLFmypNm8LoT6/i7UJ4iGTBBpfOjLcEyT8mqUSXFo7rgC0y1jULdOwbpuF8qkOGq+2UDNNxvosPkd/OUWnPmicdVbLXqlKgw6zn79F/0+mY46yYSn3AqAI6+clOtFA3bFxsMglyO4XU0Ho1ChuXMmABKdASEQEK9UO+uQd+6LvttgkMmQSGUYnp6DbeECkXYZGRimz8T69CwEm41gdRXy9EwC2acR6uqQ6KIJVRQgbZFJ8GT4UOdr8JIN5YuGZ0mM+IZYcNYhiYpFqKsi6KhFmtiKUEl20zoFx2HkLaDWgUc83MpadUYIeEG4sHxL1QakavE6txDwgrSBR9FmI7YK0Vtz4OQx9LtFPMAUHckjJtlEwX6Bw7/sotf1Q7BV1NJYkoMuL+qEGMZueBkEcJVUE3B5AUj/l2i0dpdbodyC+2wlujbJ2A7lIo/W0e3jaZR9tx3HqSK84WvQnrIa1MkmvOE31RKDUYy1GYa8yyAkMfGo73yWUGm+6GUqlYFG36Ss3+aiaudJTD0zUUbrkMik4sNoMBQxmAFok4xok02ceOMn6leNv8yC+2QBvrJq4m8diyI+BufxPKKH9cRbVEmgxobSbKLyk1+J7dOWsu/Ea7d+ix2JTBK51qJONhLy+CNzq4ff5kLdwkQdoqeBEAxS89dR1GnxBF1iLK6UKWNp9aT4QFv950EQBJ6+bQ4An+74hLKzYpiAkRNHsO+vA1QWV6LRacjan0VGh3TO5hTRuV/nJv0G7eJDqzLsZaxMNiFVq/CV1+AP8z9gqcOTV4a+Vzv4cANJNw3DW2nFW15L5drdpN47QfTESDahSjbhLa9FlWzCebqYE4/8iAQBTUYSKXePQ90ijui+7anZdJiWT07CeaoIv9VBj++eJ+TyIQSCqFvEUcdpYlsmotSomPTawwihENFJJmbuWU51QRlFB3IYcPd4pHIZXz/wITP3vs31rz6EIVqHs7ASlSmKym3HRY/ElDg85Va0qXG4w3PyWewoonWkXdefsz/uQp1sjPDEW2JB0zKBgM1F7Y4TtHzkaioKKkRPljCdvGU1aNKTcJwQQ1SozEbKv92OOi0eIRAiunebZvzyFFZgO5DN9gVfM3LFYzjOivoqc+JASv46ihAIkn5VX9TGKJRRGkp3nEDXyPtbnSSO0V5pRWmMQtsyEb/FjtygRd1CpHvjeXjKaiKePQCqJLGMRClHrlWjDretSjZBSMBbXosrp5SjN4txZzusfIKo7pl4y2rQd2oFgoC3pJrYIZ1xF1bQ8Z3HKf9mC9Xr9mIc0T0iv+abhiKP1mE7mHNeuagfnyunlNqdWVT8sBNNRhItH78W5+liVA8Y8VfbEAJB5FFa0aM1nJTMlVNK1a97qd2Zhe1IPqYxPVAlmYjp315MkDSiG0qTgbp9pzF0y2gyrxP/EhM6tF3xBPrumQDEXz8EBAHXyULMt49GopDTbd1CJGolUqWCNm8/Tt7jrwOiMc4wsDPHxkyLrBVfRS3xN41ACIVIX/IgjsM5KM1GWt03noSxPZHIpEiVDXpVnWTEcboEhaFB/8g0KkAixjgLhiI8tO4+iVSpQNc2Beve03jLLMgNWrzltUiVclSJsVg2Hwnz1oivvAapQk7CDUM5ed+rkT7l9V5EIYHku8ZhP5xD8btriR3dC21mEq6cUqw7T4ieNBlJtHx8Is7TxcQObtAVErkcX5hv6pZmtG1TkWpURA/ugkQqoc0bjxGwufCV16BMNiE3Gei5912kKgWyKC3tXroDuUFL8k3DOD3nU6J7t8GZXUJM7zaU/bCziZzq26fQ5a2HCQWCnDiWR4dRPSk+no+jui6yL8mVcmIarY2YJBO2ylqEkIB17XYSHrwucnZwAnF3XIGudwdavvoEzoOn8JwsoGyxmFiyy5EvcJ8upDH8FjsSqYTEq/pRvfkImrSEiNzW86f+2jOAr8wS0aEivWT4K2oRBAFfmQX7riwMAzpT+sYakh69Hq/Tj+t0EacffQsATUYSyVPGI0ES0TGqJBNStRJfeYOHVsDmwn22EuPwblSEryKrkkz4ymtInjKO5MmjUacl4jxdhOdsZRO5q5eboNtH4lX9yF36LTKtmMSn8bzq9UYd4jVndVoCHd96BHdBRZMYjcq4aNyFYrIQV04ph29+mRAw/PSHuMP6Ut8hDU+JBSEQJOT24bPYMHTLwF1YiTrJRN2hHJJvHUH7hXcjUchBIsGy+QjuwgoUJgM1245RvekI2nSz6DUYvtEQdLhRxkez75oXCLl9dHr7EWRaNUG7myN3v0LClf1IuKovhW//jDO7hI6vP0R0rza0fflu9o2eTcjnJ6Zvezq+9QjeshqE8EO54AugMEbhLqzAfjQfV04pOfNWYT2Sz4jTokEXQBUfjafEgqeshlAgSNDuRpeZhDrZiEyliMhK2ZebMfRojXXnCXQd0tC0TCC6b3s6vPUo/hobsYM6c/SOxXT+YBq69ql0eOtRQoEgdYdzSZ40CEPnVqLnZZg3mrT4SNt+ix2FQRsxUDXZw8pqiB/bE/uxfHxVdajDut+VU4Li5mERHqpSE/FXinX0/Tvi3HcKX5kFb34Z6lZmar7fgmFYd7zZ4i0695kilC3i8ZRX4auqQ5Uk7vMJV/Rtup8IQhM9f67OVsZHo4iJonTVJqJ7tUGeX467sAJDtwwcJ4si9c7dH7zltUR1bknILZ4V/NU2vOU1kf0hZcpYkm8fhV8iofZ4AUlDGnSYLtmIu8KKu9KK0qDlqg0vE/D4sBzOa7LP6pKMuMJroh6ushp0yQ0eftrEGFwVTc9wAbsbebQY9988ZTyGvu1o8+ajCIEg0QM60WvfO0hVCuSxelIev57Ke17HU2qh8td9+C12pCoFAV+AgNNzQX0TsLvQZCThLapCmRyHMsmEv8qKRC7DFx6Pp6AcZXIc9r2nqP19D4l3jsdbXkts/w5Yw9fPK37eTae3H8G6+ySaloli0r6EGFTJJgJ2N77qhpt9gToHrZ+/neP3vIpxZPeI/Nr2n6F2+3Hq9p+h1y/zkKqUDWeP88xLYYpqIqOXcRn/CS57Sv43Q6vVkpCQwK5d4vVBQRAoKCgAxOzZRqOoIBtfve3QoQPbtolxtg4dOoTT2dxLymw2k56ezvfffx/57vvvvyc9PR2z2dysfGO0b9+ePXv2EAqFsFqtkczQ/9VwuVzodDpUKhUlJSVkZ2f/Y5127dqxY4cYR2P79u0X1V/r1q05efIkDoeDYDDInj17LmqsarUarVaL1Wrl8OHDALRo0YLKykoqK8WD4c6dOyN1unXrxm+//RYx4p3vanZeXh41NeJhNBQKcfbsWeLixDe+0dHRFBcXEwqF2Lt3b5N6u3fvJhQKUV5eTkVFxT8aPs8Hj8eDy+WiZ8+e3HXXXRG5Ky8vp02bNtx8881ERUVhOSemYmP5y8rKIioq6j9OzlP3516Mk0ZQ/dk6ip55F/fJAmp/2oJx0gjkpmi0PdoS8ngxDO1B8Q/iWlGFDUDVO0/QbtokbKeKSbtpCOV/iAdod0k1+gwz2rR4Yvu0RaLUEDi0tUm/oaoSnC/di/Olewkc2Yl3zXIkah3+nX/gnHcfwcpK7G+9ie/wwYhBUpqQQPTcedQtXEAwHAohcOoU0phoFF26gk6HvH1fkMkRLI28TLQNb4el5nQIBZEYTEhMSaDSIm/bm2DhCaRpHQlZSpvXSWwFSCMGSQBZuz6E/uHqdshjI2AtIWAtIeR1RgyUaT1a47G7sFdZAdj5+Z+8dsXTvHbF05w9nEPv60Vv7P63jMTr9ETKNUb5piOcfOtn1o95RoxbFY5JFPT6kUileCqtKOOj0WYm4y4U10i9x0rhynUk3zSUqnB2RNuhXLQZZvHAJ5Mi69ifwJlDkb4Cx3Yg1FXj+eA5gmcOoOgzBiRSpLGJCH4vQv0LDbWCxKGdsOWUUbnjBClXiXETY7tlggC61HikChlp1w9EYzZS8vuBSB/W9XuJu2UMVZ/+RukrXyEEglSs/BFdjzboe7RF378TQbsTbdfWOBoldwAIWF3oMpLQpMWT/K9hyDRKKv840KSM43Qx5htFg606LYGQ1488SoM9PHdvWQ0lX2zEV23j0I3zqfptX+RNd4eeHdDqNfz8iRjGo7Kkku6DunH6yGnSWqfSpU9nSgvKGDh+IMf3HW/Srye3BHVqPOr0JGIn9CNodxEzqhd1W49EEn1INSqkWiWasNeW3+oAQbySLtOpIRjCZ7GhzUjCfONQLBsPkThxINY9p8ROJBJaPXk9Fd9vx3zjUDwl1SRcO5Cg3UXA4UYRpeXoHUs4cttCAnZXhA5KrYrS4wW8OvBxXhv8BHVlFpb2e4TlY5/C7/GSMagzax57mxbdM7GWWFg+djZbbnwZpBJa3TQEmUaJEAwiBEN4Kq20umkopY14Wr3nNImDu1D6+wGSbxpG1e/7UZiiKP9pB9oMM9o2ycRf2RuJXEb599sjcqhOi6dqw0HiRveg+o/9GHq1IeQPoG2djP1QLvqOabiLqyn5YiP+WgeHblpA1W/7SLlnPJqMJJSxehR6DVkfrwfAWWohaaB46yB79TbcVXW4q20UbzpM6xtEr9uEq/oSsLvwVVqJ6tJKjBuaGocmLZ6anSdJmTyKyj8ONFk3VX8caJCplLhIffuhXJRxBnRtW6DJMJN43UDUqfFU/7G/wVNFIkFpMhBye7EfykEerUWilOOvdZBw/WA0GUk4Tp6leKUYpL76j/2YbxyKcUQ3MmbciPN0Mepk0biozTCTdOMQLBsPkjhxINVhPVy764Q4PomEtvPuxFdRS82mw0gVctQtE9BkmDFPGoTCaIh45SjiDFT9sR/zTcNIf/J6av46SsDuwpVTijolXpxXuxRi+rUnqlvGeeelMEUTcje8zJPIZdRuPgwSCb7yGrJuWYC/ug77/tNkP/omANHDe6BqZcZXUk3I7UPfsy1Bmwt/ZS2lb3+P41A22Q++Qu3ve9FkJHP2s40cn/Uh3uo6EsOxx6LapxKwu/BWWrHsyMIcjimactNQ7KeKMF/dD02rxIgsRnVJJ+QPkHBF2NtHIkUqkyFVK7AfL0CTGoftaC4ShYz4iYOwrN+PZf1+EASiB3YkqmcbcZ7BEOq0BNq/MxV5jJ78eV+gTktAm5GEu7CiCR/aNOKDNiMJdVo8ErlMjHEb5pvr1Fn2tLmdU3cupG7rEfwWG56zlQRq7ahS4vEUlHOgx30c7PsQZx58jbrtxzj+yHJqdpwg6PQQO7AjyTcNxZlTiiuvnKo/DpAcltPoXq3xFFezc9hMManT+v30vHYQh9fubLIvFR3JJa6VGblKgVQuo9f1Q8j6U1zbhtF98OQUR84OAK5jObhPFnBqzGPU/bEb0y1jxLJj+oox2FaJYVq0jZLluYuqCDg92A7lom/bAuueU0gUMswTBzbT39b1+zDdIPal7ZyOEArhr6wlUGXFV1pN0O5ElZ5E7BUDcOeUED9xEHV7G/Rj2pOTqPxhO4a+bdFkJGGa0JeAw4VxdE/q9pxCZhDPUVK1EqlaibaN6O1v6NUmsq5LP/5DTJzy1SYKX/uOxBuHRWga8vrxVVrFubRLwV1siSSYC/nE/bFedzTWG97yWnwVtewZNoPSVZsi+i+6XztkGhUV4ZdvjddXwO7GdjQf26FcFNFigiyJQoYy3oAyPgZnTinR4XFX/LgTVUIMu0fNJmfh1wiBIFFdWmE/mo8200zswI648sswTxyINt1M8ad/YhrRDYlcRunqLYTcPmIHdsR5pgS5TkXQ4yf1vgmYrx+EwqCL+JedeOJdsh5bji9sgKvZcgxftY09w2bgrbQikUpRp8VjGtMjMi91ywQ0rZNxF1Y0mRdAyh2jqfrjALZDuchUCjStEnCXVpN8y3C8ldZIuBZFnIHqP/aTPHk08Vf0pXTVJpwnCsmZ+xmatEQ8JdWEPH6kaiXe4mr2DpvOzlFP4SmxkHzDUA7csRR7ViFIpXgrrSTfNJSKsH4HqNlxAn27FmH+DWuk+/eTdP1gyn/YGaG1r9JK2eqtyKM0RPdvj1SrJKp/Ryo+/Q0Af6kFTYeWOA5mk3j/NQghAW9xFSGXF3+1eLPJeSgbpdlE2bfbIrJXs+lweD9JbrafXEhn+6rqkKkV6NqlivvDzcOQG3REdcv42/3BV2nFdiQPdVo86rR4ZNFadO1SI/uD5a+j7B01m3Vj5uCzuZAqwsbKCb3x2V24K63oWpiQ69T8ce2LrBszh+LfD5Ae3mdNXdPx2cRyjVF9OA9Duhl92CifNqEPResPNinjzi1F31V82eU4kovzRCGHh0/j7KKvcBzK4UCfhzn76rcE7W5O37sMgMrf9mMcLO79tiN5yA1aarYcu6C+8ZVUo05PwnHoDPE3jsB07WC8ZZaIvpFqVFi3Hib+huFINSpir+hHoM6Br9KKp8RCVIc0Uc5HdIWQQNGnf6LNMFO78wTJt4zAPHEgMrUyIkdygxZDn3b4Kq3U7TuN/WgezhOF7B02nZodxzHfOBRZlAZ5bBTeMktE7s83L7/F3uR8chmX8Z9AIvw/6XP734ebb76Z2NiGGBVXXXUVffv25f3338dqtRIIBBg0aBA33HAD+/bt49NPP8VoNNKmTRtyc3OZO3cudrudN954A7vdTocOHdi7dy+LFi3CYGga+87hcPDRRx9FjH1t2rThnnvuQafTkZWVxdq1a5tcoZ08eTKff/55JNHNyZMnSUpKIhAIcNVVV9G1a1fmzp3L5MmTyczMjJQH0Uh24MABHnnkkfPOe/Xq1axbtw61uiHT5VtvvcXSpUupqakhOTkZm83GjTfeSKdOnS7YdmVlJW+88QahUIh+/frx3Xff8fnnn1NZWcnixYt55ZVX+Ouvv8jNzY14Oi5atIirr76aTp06sWHDBtauXUtsbCwtWrRAr9dzyy23NBnrufXrsXz5cnJyckhISEChUNC7d2+GDx/O/v37+eKLL4iKiqJ169bU1dXx+OOP4/P5+OSTTzh9WnxrFR8ff86VZTh8+DBfffVV5EpmZmYm9957L0qlkt27d7Nq1SpMJhOpqal4PB4eeeQRli9fjk6nIy8vj7q6Ou644w569erVbNyPPPIICxcuxGAwNPlt+fLl9OrVi3bt2rFkyZKIx+fVV1/N8OHDWbZsWeQafefOnbnrrrs4ceJERF4cDgfvvPMOlZWVqFQq7r//flq2bMnq1atRq9Vcc414pW369OnMnj37vCEC6nH2mXexfCE+KKTMewDD8B6E3F4KZ7yF+2gOKfMewHTzaJCAr6SKojkryNqcS/9Vswi6vOhbJ4mxohJi8Nc5sR7J58Ajywn5AqTfPZY2D1+FKj4aEAju34h3zTsoBo5H0X8Mkug4JHoDgt2K77cvkWV2IpC1F8HnRX3dfSCV4vrpF/xZx9E/+jjun37E88vPRE2fiWrIsEhiG4JBah9+AGXffhienoNEo0XwuQgVnCBUngehEIEjW5D3GIG823AIhRACPvx/rQaVFuXoW5HoYxE8DvC4CFkrCRVkETi2FXm34ci7DoNQECHgx791DaGy8PUQuQLNPYsIuKqaXEOZ+cIi9h06itVqw2SM4eF7JjPp6nGR36U6E7WVHvxuL9/MXEnxMbG9ez6exZrZ72OvsvLwmhdIyExGpdPgd3v5+P5XyNtzkiGGWK7a+zqhgGgECnr8uMtrURg0WI8X4q21Yx7ahZA/gM/mRq5VIZeAEAhy8NbFaFom0HftiwTdXiRSKUGPj+OPvUPVHwdQxkczcMvS8FUwEPwe3G89gbzzAOTdhiExGJFoo8SrRs460UsyFAKPE9+OtSgGXIm9RoIuLZ6czzZydN5X6NLiGbDiMZQxOqzHCyn4bjvdn7sViUxK7fFChECQyl0niZd4qfpCjEvU9cBHyGMNEApx9sWPqP78d9Lm349x4lCkGhW+smqcB06z/4kP6PnxdMp/2UObWTeiNBlAJsatDLp95C//mdxXvqfVI1eT+fi1osdUSBC9a6ptBF0eCt74kbQHr0SilBNyeVGYDCCBsq/+ouD1HwDo9dNc9L3aIAgCm37czCvTRe+ol79YQMAXwJxmJrllEjK5THyxkX2WJ6+fzqjrRzJRF4P57iuRRWmQKhVI5KLXlr/aRsVnv2P5cTsdvxc95oJ2J9U/bENpNmIY3gOQEPL5EfxBQl4f5d9tJ/XucUj1aqQKOQGbi7Kv/iLo9NBq6kQAyr7+i9z5X9J24T2YRnVHERuFr8aG4A1Q9vVmorpmEDOwIwpjlJhcxu2lttrGDzNXUhpO3vDcyY9Yee1zVJ4p4YWcz/C7vchVCjHz9HfbWDvnI7p4YdzWpagTopFpVPhtTrzVdmQqObXHC1Ho1ex78j08FVbaPnQl7R+7Br/VgfNYAcceeQtd62Q6vfkwmlaJ4pWxUIjizzZw6qmPSLljNLr2qZiGd0Uik4qeKqYoQm4fZ99bR8pdY0UDvEqOTK0kFAhiO5iDvmNLhGAITctEZGoFoVCI3B93sW3aewCMWzWLkC9AVFoCqlg9crUSuVaFu9qGz+ZCppSj0qoIujwEHB5CnnCc4I/WkzF9ElKVAolUQsjrx29zUfr1XxR9tB5lfDSD97yBTKMUrwDW2NjV/wmCDjemUd1p/8r9KOOiCTo8nF3xCwWv/0Dn954gdmAHAjYX1ev2ItOpMY7sjkQmQ2EyIJHLCLo8KGL0eMosEIJArZ28l7/EOLoXyZNHAeAurBTjrsbqCXl8SOQyAuErX5aNhyn5bAOp900gfeaNyLQqAnVODt+6CPuRPOKv6EOndx5HqlYgBEPUbD1G9W9iMjipSiFe1YyLBkSv4hNT38WVXUKHNx7G0CMTlTkWiVRKwOZqNq+gzYVl3R5keg0xI7ojeP34KmpRJsYi1auRqVViIo4dWSgTYqj98wASSYjkB69FolIgVSuR6TUEnR5O3fISznBiA22nVmQsexiJQo5MpyEkkRBweij+ZittZ94gxpgUoO5YHjvGPoumZQJD/nwZf52TusN5nF68mu5vP4y2ZSJSuQx3USVBt4/sF7/AfN0gTCO7EXT7KPliE6l3j0Uik2Ldc5ro3m1QxOiw7TvDibvEmwsdPpyBaXRPBEHAXVBO+ecbSHn4GtQt4ggFAgj+EBKZBMuWoxy7fTEp900gfeZNET4cuXUh9iN5mEb1oNN7TyBTKxEk4KuwUrvjOK79p6j4TDSop798L4mTxxJ0uAi5fATqHOQ8uRznEZEuXX5ZSMDpZt+NC9G0TKDHF7PQtkwk6PHhyivjxKwPsR/Np/3CKcSN7E7Q7SVr6gpsR8S9Z3OsipcOi3uP1+mJ7Eudx/Xm9rceRyaXIwghgv4g1QXlaGP0yMuqybnteUIO93nPDgCd9n0c0eXF8z7E8vnvVHk1DDu2goDNScgXwGexoYiNQq5T46mwokqIRiKVUv7zLpJvGCJ67gkCQaudY8MfJ+XpycTdOByJUgESCFRZKVn2Nc5juaQvfQRZbBQKk4GAxUbpqk0EnR7Spl4HQPnXf1GwYBWtF96D6Yq+KGKi8FtslH66npr1++n0xdMglRCsc1L50y6U8dEYR3Yn6PZxeupy7EfyiO7bnh5r54ne2yFBjAscCOKrseOrtqGKjw7HRRRfUAiBEJW/7SO2f3s0qfG4Syzsvep5BF+Azq8/gPnGoUgkEoJuLwGbi91DptPp3ccwjegGgkDpqk2cfuojAPpvfQWpSk4oGKJm+3EMXTNQxOjxVdeh75CGVKnAX+fEXVCONsNMyBfkyJ1LsR3Jo/3Cu0m6aShSlRIkAkGnl6Dbi+APoojVi55WNhcBu4v918yl909zRY+zKA2S8H5z8OaX0bZKoNNbj0TCdfhr7PgsdRR/tJ7iz8SESx0W3o1xZDdCvgBBp0eMN15SjRAIip7BEon44qC0BiEYQmmKQvAHCAWF8LzSw/OyITdoEAIhZFoVyoQYpOGXNoduX4KhWwZSBMyTBqOIjUIRb0DwBfDXOjg59R06rXwCqVKOIs4Q8bj1VdeR9/JXFH65hdH5YqxtMTEfBN1e/LUO7McKkOnVHH9iJUIoxKCNi8Lx/8Q9eWvPRwjU2JFqlAw/9SG+SisBp4cTU9+NrKmM6ZNIf+J6MSbsruOcueVF4iePQ9XSTOz4fiiT45DIpQSdHnwl1XjyS9H3bEegpk6Mddw2FW95LcFwu6Ku6E77Vx5AGWcg4HBTtOLXSOzKC+lsdQsTHd96BKlaCYhewHV7T/3j/iDTquj21TNE98wEJNRsP86RWxaK+ubDaWhbJ+MPCThLqvHWOkjo2w6pUk7IF8Dv9EBIQBAE/rrzFdwVVtrdM5buT92EXKtCCIQo2niYzfeI+RRGfzaDHTM/wF1hpf/CKbS9dbi49zs8FKzdg+VoHmatguR7r2g4S8mkuHNLyX78bRxhPZix8F5iRnRHIpHgLa/h+LXP4RTk9PzqKQIuL/rWyQiAVCZFIpf9rb4JubwEbU7kpmgxYZtEClLx1kvp8h+ImzgEZZIRmV5DwOrk9B0LKD90lpi+7ej0xkOoW8QhIFDy5WZOP/URcaO60+7lKagSYwm6fdizCqjecAjB5UVpiqLl4xMJun3IozQIIYGjdyymdssxOq2YSvyVfUUP50byW/TllgvOy3asgGOPvI3gC6CMj6b/+peRR2mQR/1nziv/2+HZsep/egj/CPWg2/6nh3BRuGyUvAxA9KJTq9XY7fZIEpe/SyzzfwX18woGgyxdupSRI0fSt2/ff674b7QpCAIffvghZrOZq6666r9oxP/fxqG0c2Po/TMKfc1jqP47GPUv+z8XOgfuY7Z/LnQe6Ce0ufhK4aspFwvF7bMvus7TvedcUl99vBfvTB8burSse4MeV150nV/evrS+MmX/bkzOBlT71f9c6DxQXChI6d9gsbJ5bNZ/By8FL+0Q6Awq/rnQOZBcwrwA/tJcfF9dvJfUFTGNkjz9u7jU6yMFioufV6r/4scHILsE2su4tPhCwf/lF2rUkkvTATLpxdPDEjx/CJx/gvISaa+SXHy9gPDP4W7OB7X04unoCF28zAOs11z8GG8Luf650HlQ5dX8c6FzECu/NIXjDl58RKzQJT6B+bj488Ol6A3gEqX3vw+XqqGCFwrC+zeQXyI1fJc4ykvhWYzc98+FzgNb4OLPYP+dKJNdmr4JXIJKbBP0/HOh88ApXLwOMMgujV/2Szi3XaoOCFyC/I6t+PqS+vq/gstGyf96XI4peRmA6F3odDoJBAJMmjTp/xMGSRA9No8dO4bf76dr16706dPnnyv9AzZs2MCWLVsIBAKkp6czZsyY/4KRXsZlXMZlXMZlXMZlXMZlXMZlXMZlXMZl/L+Dy0bJywBg7ty5l1Tv+++/j8THrMeAAQO4/vrr/wtG9Z/jjjvu+C9v86qrrrrsGXkZl3EZl3EZl3EZl3EZl3EZl3EZl/H/EkL/233I/+/h8vXty7iMy/hvw7rEf110nf4Dy/650Hnw+qGUi66Tein3PIBs+cVffWsRurTr20WXcM1u4f4Fl9TXn52eueg6l3JdGeCE6uKvorTxXtr11zzlxb+P6xlwX1JfztDF93UpV4EBVJe4mycF/JdW8RIw5LeLv07y5xVfXVJfauG/79DY/+aLDwmw6xv9JfV1KVfnhUu4qnipff13ok56ae/WNZfwQKG+xKubl3p1/lLgv8RropdylVV7iVfni6QXfw1ed4kPgDrh4seYqLm0q+Ll7ksLNfPfhUtdy5fCZ5dwaeebS5He45dwdgC41lhx0XVOlZn+udB5cKnXZhWXoDuskkujx6WslUvFpexHl6pFL0W3XepauZTzb5zq0q6K13gvPqTQpdACLo0eYyq+uaS+/q/As+3z/+kh/CPUQyb/Tw/honDZU/IyLgqNE9L8V6FxgpbGcLlcfPTRR5HEMe3atePuu+++YObnZ599lvnz5/9tXytWrOCqq64iJeXiDFbnJnX5r8CFEuzUY8mSJdTV1bFgwfkNSo2T/ZyLxgmKzv2+trYWpVKMHTNp0iT69+//H87k0qFJi6fHyqkoYnTUHSvgyCNvI/iDtHvuFlrddwUSCQhWC46FzxAsEINL6x6djaL/UCQKBcGSsxAM4vrobQInjyE1xRO16B2kMbE8HxTY/cl61i9sbtCY9PrDtOiSTjAQpORILn63j9bDuoLbR9bHf9LpztFI5TI8tXZ+uUGkf8e7xtD53vFEt0rksy4P4q1tmgX71rceo9tVA7CWVPPZA69SklXQrN8bFt9PxzG9UOs1BD1+frprKWX7m2eh73rnGHrcM56YVoms7PYgnloHw16cTPqoHqhi9dir6wj6g2x5/xf2rdkSqXfj4vtJ7ZoBSKjOL+PrGe/ic3lBpkCmj0ciVxFy1RBy1/Hsy6+ydcdejLEx/PjFCqQ6E1KlFoQQAXsVBJvHuTmXXz6LjfgR3ZAq5QS9fkIeHyGnh5OzPsRxohBVsomu7z9BVKdWSGQSHKeL2TthDoJfPPy2W3AXSTcORaZR0rvEwm+PvE1Ndgk3rHkWmVKOVC4jZ91eXBY7A2feiMqgxXKmmD+eWEHV8QLkURq6vfMomhZxSGRSir/ZQtLV/ZvJU/KkQWQ8eg2qxFjkOjX2Ugt/PLIct8XG6NcfRBsfjRASyPpyMzEZZjrdOgKZQs7e139g7yvfAZD80LXEhzOUK5PjkMfqcZ8pJvuxN3CGk7b0PfM5UpUCQgKesxUcHvYEAAlX9ydzxg3o2rbgyF3LSH/iOhQxemzH8jkeHmNjekg1ShwlFjY+9DbW7BKu+i5MD5mMvHV78VjsTWSx55PXkTqyOyGXlx1PvodEJmXC2rlsfegtzv4qJhNpd9cYOtw7HkN6IvazlQQcHnY8+R4Bt5c+r96HoUs6OQu/pvDdX1CnxdP31/koYvUEXV4O3rwA26HcyBjjRvUg6PaS8/LXZEy7XkwcEaPDW1aDRCql4pc9KGJ0kXJf3TeXzysOEELg1p82cc+1I1G2H4bgd+PP3Yvd5WbOB2spt1i55977GDVyBFq5BH/BQcbfO5uQ3o0UCVJBwhPO9mjS4um14nF0mUlIZTJcRZUcfvxd1Mkm2s++CSEUQgiGyH72EzzlNXRdOTVM7wK0mWLW88O3L6H/psXo2qYgBENkPbGCih92NAi7VEK/9QvxWx3IdWoUMXpC/gBCMAQhAV+1mCDAOLgzIBDY9Tve71aCXIF26mKQK5DEmJAgQXDZkZgS8XyyhMDhHZEyAx5QIVUrkGnVBN1e7PUB4yPycCfJ4fXhLq7m6P1vEHR56fbe1IY12TKBs+/9RovJoyL8Kl29hZb3XcFfHe4lY/qkCB+yX/6azGmTUMTqm/FLHqNr1pf9WAFyg5aOrz6Avn0qggA5i74m/dFrUCbEhhO9CMj1Gjyl1dQdziO6e6aY2OTxd7Efy0eqUtDnt/no0pOQyKW48srZPXo2bedOJm5UD+TRWoJuH4E6Z5M6vX+ai0ynQZMaR9Djo2brMXwWG3EjxMQpjtPFRHfPxOf2sf+JlViPFSBVKRj564vo081I5FIc+RVsGPMMXZ+/jaRR3UAiQQiECAWDBCx2dl/3UoSOLW4eSrfXHwDAfqqI7WPnRHRH5qPivq8yRSEEgvjrnJx8/F1i+rcn+fZRyHRqZBoxCVJ9UqjSVZuQqhQk3z6KgEWMVZz38pcYR3bHNKonQbeXvPmr6PT+NKr/2EfchL5IZDICVgeFb/5AyfvrAGg1+2bixvdBmSjSO+TxEXR5CdQ5yZv3BamPXosyPgZCAqVfbKDg/d9Rp8XT5+eXUBqjCHp82A7nkvXYO3grapvoXHdxNcfufwN7WH8hlTBw/ct4yms5+czHdFs5FW26GalSjkQuJhorWb0NQ6c0DF3SKVj0FcXvrgUgc/4UEq4bjEyvxltqwX44l/zFX9P9+xfFZBhCiJIPfid/XsP5se3dY2g3ZSxIQKFT43d6qT1egMdiI3l4N4I+P55qG6pYPXj9HHxyJfZTxUhVCoatewldmM/O/HI2j36Gzi/cRuIoMVFM9jtr6fXGQxy9/3Uqf9kDQOp9E0idMhZ1somgy0vN9uMR/Wsa0Y0uKx5HplMTrLVRMOUl3Fm5SFQKMr9ZhDRKizI5HolCTtniT1EmxxM1ohchtxdfUQW6nu3JqLazc9jMJvtl31/nRdblgZtfbqRH7yT+nHUpj9GhSozFfbYSZUIMcr2GoNMdWR/HH38X+7ECANIeuILUO0ejTjYhBENUbz7CsYfeosvyR9FmJqHNTEKmVoIgcOzhtyn/YSfazCS6vvdEw/haJeKvdSD4A5G9KO3eCbSdO5mqjYcwDekCCJR/9if5z36ERKWgy48vIVUqUCabkGlUIJXgLa7m9AOvRvbBelnqv3kp6iQjfovtvHtdvV4q/nwjafeMR6qUI4QEBF8AIRSi9IuNFL0vZpFuu+AuTKN6INOqUCXGsrXDvfhr7PTb+gojWicRCgRZfd1LVB0v4Fyc7zwFoBk1iPh5s5HI5QTtDqxvfojjpz8i9XRXjMQ482GkOi1CMEj13GXwyfFm7WvS4unfiM/7wnzWtU6myxsPRvbWil/3RPaigNODNJxMxHHyLDKdGtPwboBA8WcbOD3nE5FOrz+EaUwv/NV11G4/HtEdtoPZGHq2QZVkRG7QIQSCeEstFH/4G9YP/gSgw6wbMY/vhUQmRZNkxFfroPZwLgcefecf10raA1eQcueYiHxZNh/BW2Vtpn8vVdfXy7JUpaDPTy+co+uPh3V9N4RgiJDPjy4zmTMLv6Hg3V8idO/2/lQSJ/QBQaDit/0cDctXPd2ju2fit7nwlNdy5PF3cZwpYcBPz4cT18go+2UPxd9sYeCvL6EM827PzQupO5RLwvhetJ19k5hAJxAk9+2fyXj46iZnyw5zbyfpmgHIDVrcpRb8FjunZn0gJqUKQ90ygYF/LUVAzFitSohBIpVSsmoTKnMscaN6IPF4KJz+Bu7jeaTMr0/2KQGJhJDTTeWKHwh5vJhuGQsSCZav1lP14VraLrgL8w1DkKqVeIqr8RRX4SmxEBdOOuitrqPk4/UUvvUTABmzbyJufG+QycR1WevAdjiX7IXfMHDzEpy5paI86TVIJDQ5B6TeN4GU28WEdyWrNlH5+75G56p8bEfzafvcbU3OHJdxGReL/90RzC/j/2m8++67JCQk8NZbb/HWW2+RkJDAihUrmpULhd+g/5NBEuDBBx+8aIPk/wScTif5+fm4XC4qKyv/S9t+/PHHWbp0KUuXLv23DZLB4P9/3qC2f/ZW8lf+ypYBTxKwOki9dSRIJbSYNISdVzzLHxl3gRBCN7XBY8+76Tfs82cTLC/BNu1enG8vRvew+CAg69SNUFUFtTeO5vO7ltLvzrHEt27RrN+jP+7gzVEzWT7uKWLTEkgf0JE3hk9n94urGPjiZP6Y8irfjnqKDQ+8FalTse8M6/61EHtRVfN5jOxBm8FdOP3XYXZ/uYHrFpzf0Hzqr8MUH83jmbZ3kL/5CBPefvS85cr2n+H7WxdiC/fVakQ3YlqZyfrqL7L+PIC7zsm7/3qJq+fcjkzR4JHw87zPeXXCU7w6YTa1pdUMujOchTsUJOS0EHJbI2UnXjGGFa+Ka0ai0CCRKQjUFhF0VCPTx513XI35JdepMQ3syJb+T5D9yvcE7W62j5hN3qvf0/GV+wAxC3fQ6SHriXf5q/29aNISSH9SDO0QN6o70b3bUrf/DPsnvkjI52fkgrsIev18/6+X+XL8HL4cP4eWw7piSImjKqsQW1EVW19axcgFdwHQ8u5xOE6XsH3kbPZc/xJtn76Zgg9+aypPgKuwipzXfqDucB4Hp7xK0B9g2Mt3EQqG2DHvS74cOZtvr51L1ztHk3lFH378l0j7zAl9iG2TDEDpuz9xZMwMChd+ibeoEtuO4+RMW07GovsBiBnZE4lcxv4e93F80vMEHQ2elc5TRRy5+xVqd50k9Z7xFK5cx44BTxCwOmkRHmNjevxyw3yCPj+DF4r0+PWml/l+7By+GzeH1OFd8TtcEVlsMaQz0elmVg+ezq7ZH9J/0RR6zrmZ0r+ONuFd1b4zHHvzRwJuH+uueJ5dsz+k38K78FmdnJ7zCQVh4wJApzcfwVtpZWPKbdRuz4o8yMaN6o423cyO/lM5OeN9Or31sDiX/lOpWreP4k/+ZPeo2ZgnDsDQPZMd/aeSNf09vpbm8bAzg2ft7fl952EKXAoET0Miqm/W7yQ9PopvX3uWcYP7MGLECHwOK4q0rgA85GzLNEcHnnC2B6Djs7dSvSML64Fsir/bTuWmw3RZfA/V246zZeRsto5+msNPrKTjqw/Q5tnbIvRWJxsjD8UZ0yehSjSyMeU2Tj39ER1fub8JvdLuuwJndgm6Ni0i9esO5ETm6DpbiXFoF3YOfpIDN8xHMWAMUnMqBPy43noG79pPCZ3NJlRVihAMgqeRp224zK6Rs7GfOEvI4+P4o8vxWx1N5CGmd1vq9mezb+KLCL4AHZfciyu3jN2jZov/xjxF0O3DNLJbhF/WA9mk3D4ad1EVxqFdIvw6MeN9Or/1MIUrf2V7/yeoXLePok82sGvUU5gnDsQ0rGuzvgDazb8Ly+Yj7Bw8jd0jZ5J8wxAKV67DlVOCu7ACX1UdR6YsQwDiRnaPyEaHJaIODHn9uAsqyHpyBZvS70RhMtDl3cfRpps5PedjXLll+Cpqm9U5cP1LOE6e5cS093Dnl6NONmEc2Ikd/adS+vVfkb4OzvyQnoumROo5CirZP+09fsy8B5Uxin7vPEpUhpmN459DIpUQ8Hj5c/hsDt73egM/pBK6LLuXumMFVG46gtpspPUTYgZld2Eluya+xKn5X+Etq8FbUcupGe/T8c2HSb59FPuumAPBEK68MgiG8FnsHLv7FRKvG4TCFEXRyl/ZP2om+0eJe5QmPYk9/R/jzIyVdFj+OJaNhzCO7EHW/a+xLWMyPouNlPuvRNtWPKcULf+ZvPmrsB/OpXz1FgR/EF9FLWdmrCT96VvIfeEz9g15koNXPEOLKePQtW1Bm2dvI2fRN2xMu52KH3fitzrCD4pNda7gC0RoDtDqvgk4sksBaPvsrRSs/JUtfR9HCIXIfe0Hziz8BvO1/clfuY78RsaB2FE90LVPI+j0cOxfC/DXOpDIpKQ+fC2e4iq2p93CsVtfJvme8ZF5JQ7sQMq4Xvw66mlqj5/lyLLvWTt4BnKdmsSBHfl50HRqswoxZJhZN/oZDjz2Ll3n3RHhs7OggkNPvscvGXejNBro/c6j6DPMbBgwjcOzPqTbwilUNNKBuvappNw+CsfJIk5MW4k9qxCCgrjepBI6vfEQ9qxCNqXfQcjpIWWZaPgXvH7ybp1D7k1PkXvrHALVVnR9O6FMT+b08AcoeWY5qvRk8u+cy7no9ObDeCutbEi5nZrtWZGXCXGjuqNLT2J7/yearMsdA56EkEDdwRzsh/M4MuUVXLnl+CqsnJjxfmRNqsyxtLx3PI6TRWQ9sYLqjYdRxkbR4taRHL3/DSrX7SXk9FK44lcq/9gf0W3n6g6JXEbhO2sje1HLh6/GOKwr3qo6jAM7RnRb4q2j0LRNQfD6OT7pRQpfXoX3bCUhr5/c2e8T8gfIXNxcf8r1atyFFefd6yL7yKwPaDv3dg7dupB9186FYIhj97zC/iueJWXKWHRtW2Aa1R1NupmD17+Ep7iakFf07DeN6k7Q4ebrq1/AUV4bOReci3PPUwASqYS456fh+HUjhQOvIWStI3bGgyBv8NWRmYz4TudS2PcKrG9/TNwL08/bfpcwn9en3I5lexbdw3z2Wx2cmPNJZK3U70X7r3sRbSszxZ9vYNewGSjNRkzDu0bo3eLWkejaiufW8q//4ui/FiDTqZvoDn3ndPLmr8KRVUDRirVYNhzEX+ekxZRxRIXrZr/zC5tHPoX9dDGl6/ZR+ddR/FYnnV+c/LdrRWWOJe3eCU3kS5uRdF79e6m6vl6WQ14/+6+fh+PkWbKmvYc7vwJVshHjwI5s7/8Ep5/7FIlU2sQYWQ+l0UD24tU488rxWx2khOXLb3VQ+uNO3MVV5L35E8dmvE/nJfcQ8vrZff18to18im2jniJ+ZDd6fTwNb6WV31ImU709i57vPQ6AZetxto+YzfZRT3H0yZV0ee2BJs8qHV66A216EgemvMr+yUsJWJ3kNDr71qPbR9OxHS+gdkcWhs6tKFuzjZ1DppEyeRRRnVuxo/9Uzj61nNQFD2EY0QtVaiLHetxBwGLDk12Et6AM0+TxxN15JaevnsGpcVOJHtUH07/GoEk3s6PXoxy8/iUCNifuwkpMw7sS9Pg49tCb+CqtJF43KCJLhcvXsmvEbJyniqhctw/LX0fwWx2Yrx2Au7CCnJe/xlNURe32rCbnAH37FFJuH8We8c+we+Qs4sb0pMPCeyLnopA/SPJNw5qdOf6/DkEI/q//938Nl42Sl/Efo7y8nAULFjB79myef/55SkpKANi/fz/PPPMMs2bNYt68eVitVgDsdjvz589n1qxZvPfee5wvgkB5eTl5eXnccMMNke9uuOEGcnNzKS8vJysrixdffJE33niD6dPFg8LkyaKbcigU4oMPPmDatGksWrSIhQsXsnv3bkD0FMzNzY2U/+qrr5g5cyZz5syJjO9i8PPPP/P0008zY8YMVq9eHfl+yZIlzJ49m2nTprFhw4bI95s3b2bq1Km88MILnDp16oLt7tmzh169ejFw4EB27Gjw3snLy4uM948/Gt7o+nw+Xn/9dWbMmMFrr72Gz/fvZ3NzOBwsWbKEGTNmMGfOHAoLxbd8q1evZuXKlcyfP5+3336b1atX8/bbbzN//nweeeQR9uzZwxdffMH06dNZsGABgcDFX6U1De5E+VrxzWzx6q0kTuhNTM/W2E8VYT9eKD6A/bUeabw5Uidw4iiCpTryt0TdkF1T0bEb3nU/AJC/6wShYIjE9s2N0Nl/HYn8X6aQU50vXhGPzkgi4PESCojK3GNpyMZtySrEUVzN+TDykYmc+PMADouN6vxyNFFaouJjmpVrO6QLB7/fBoDP5kSmUqBNaF6uKqsQe6O+Msb24uR32xEQ8Do9qKO0GFMTcFkdhAINl1q8jQxhirCXBABCCCHQNKNo7+5diDZEASBR6giFjURCwItEIgVJ8+tXjfkV8RoDildtQqZTo0qIoe5ANqok8YqTr9JKVOdWVK7dTdDpwX6yMPIGNX58HwI2F2VrtlJ3IBupXI7aGIU2IQa/SxyrVC5DKpcT3TKRY6s2AVB5LB+VQSfSTRCQ68UrLDKdGqlMRtlP4lqvlycA6/4zxA3pTMmardQeyEYVrUNlEK/a1XtW+J0enFV1OMtqKNsremfn/b6PjLG9mtDAOL4PIa+fqh+34ziYjdygQ5EQg3F8H4Iu8RpO4+8BnNkluHJFGTN0z6RyrTjG0tVbiJ/Qpxk9Kg/mivSIjUKTEEPgHHpYc8sjspg6oivZ324HoPpgLrrUOMq2Hm8iuwA1WYXE92pDIDzG6oO5KKN1SGRSbIdzI8Y6gOgemRS+IxopC975GUWcAWVCDPHj+1C2ZisAdQeyURi01O4R9VjJl5uIn9AHiUKGIjaK6g2HADhy5AipKSkkxyUiR8r4wb3ZfOAkweqzkf4kSHC53EijzViLs4mO0iMN+UGmwGhqfl0ublAnlLF6ilZvo3j1VgwdW6IwaJHrG3SBXKtCEMA4uBOVa3ejSjIiUchFDwQgceJAyn8UdWvpl5uRKuToO6YBoEoyEjemByWrNqE0GiL8Klm1McKv2H4dCNhcuAsrse45heD1Iu89Quzc50HepR/+A1uRRBsJZO0V+9U0ut7pE/lgHNSJgN0NApSu3kpCWGbjx/cWPe7WbKXuQA4SuQxFrB5lI31hHNIFd0EF+g5pEX7J6kMTSCTEjezeiF85YX6dDvNrMwkTeof5pSfo8DTrS5NuJnZAB0rCa0/wB4np157KtbvDqkVCKBhCbhBvL4TcPpRhHSA36CJjje3fgcq1u5EoZATqnMT070DZmq3Ej+9D0Ye/IzfocBdVNakTdHkxDu5E1fr9SORyQv4gobC+0bVuEemr5qA4L3W4XvyA9pT8shepQobP5iSuXzsK12wj9bqBnP1+J3K1EnVCDL7qhvWRMKYnUrmMU/O/AkGg9OfdJF83EIDa/dkE6pwkju9F8acbUCWZsB3IRmHUY88qRN8hDVd+OY5TxQQ9PsrXbMU0uicVP+5Ed84LsbjxfagIe7bXz1PwB/BX26hZfwDBH6Dy+22EPD5UZqNIB4c7Ui+qSzqOk2eRG3R4iqqQadX4KmrFck4PruwSVGYjxsGdKA/zvXT1FqI6pyMIQjOdK/I5CmVCDKokI/FjelIc5rVpcCcq1u4hqm0LnGdKMPZrh0ylwJVbhq5VYhN9ETeuD1W/7EYik+I8eRZ5tA5ZtA5VspHSj34X5W9HFkIwiLa9uMba3DGaE2+vJeQLkDi4I3lfi3RpvK8oDTqEUAh1QgyOnFK0qfGo4sQbNab+HSj9ZQ9ShQx/nRNT//acXS3urcYemQQ9fgKN9kNdmxbUHcgmdkAHKn7aRe3OE/isDuIn9CG6Z2uEYIiSzzcg+IPUrPkTRYIReXysOCaXh6ClDs/JApBKUKaZsX4v0sl16DQSqRTkzR+nmurRtY30aG9KL7Aug04PcSO7U7pmK/Hje3P2w99FT6yiauQGbURuJDIZsYM6UrluHzKtisrf9kd0h3niQMp/3In5mgFkv/hlE91WD+OQLuLtgk//jMhJ2r0TyH5pFTKtGvfZyohuC7k9xE8aEqGFcVwfgg43gToHrlNFSGVS5LH6yH6nDOtPuUGHt7I20n7jva5eLyEICMEQQbcPb6lFNHiN70PQ6cEZluf48X0oX7OVti/dwakZ74s8iI8W9cf76/BYHQQ8voZzwTk49zwFkNg9k5DVBkIIAgHc2/ZCMCj+C0PRsgWOH0X5dfy8HolSgeo87Uf3yCS/EZ+VcQZUYR1jO5wXWSv1exFA0OMlYXwfJDIpukwznrKaCL2Dbi/mML3rdp8kYHUg02siusN2IBu5XkPCdYMo+2IjAasDX1Udcr0G99lK1GZRbuvlP25QJxx55QCcXb2NpHG9/natiPIlJXZQR6rW7UWmVRJwes6rfy9d12vPo+sPIJHLEBrp+upNR5DIZUiVza+kR3VIjZxHSxud93zVNqLapmA7Jj7LWMNrTJUQQzB8lpIoZEjlMvRtWpD3jmjwzHvnlwjv6ssByLQq5FpV02eVcb0pWbMV6/4zWLYeQ27Q4jxbGTn7gniO0LdLIXfpGuTROpxnSojp1158rrHY8ZbVAOA6dAaZQUfMtUOo+W4z6rZpeM6cRapWIVEp8eSUELQ5ETw+CIaw7z6O6ZYxlK/ZStDhFuXBoMPQszXeSivu/Aqqf92LPEpL9YaDxI0X1139i3Lj4E7iS7TwmcM0XHz5e6EzR3TvttQdyCbk9iEEQ9TuPEHswA4RWVabYwnYnCAITc4cl3EZF4vLRsnL+I/x3nvvcffdd7N48WImT57MBx98AED79u1ZsGABS5YsYeDAgfz8888ArFmzhvbt27NkyRJ69+5NdXVzQ09xcTGtWrVCKm0QUalUSqtWrSguLgYgJyeHW265hddee61J3b1791JVVcWyZct48MEHOXPmzHnH7fV6adOmDUuXLqVDhw5s3LjxouZ95MgRysrKePnll1myZAl5eXmcOHECgIcffpjFixezaNEifvvtN+x2O7W1taxevZp58+bx3HPPRYy358OOHTsYNGgQgwYNamKUfOedd5gyZUqzK93r169HqVSybNkyrr/+evLy8i7Y9ptvvsnMmTOZOXMmdrud1atXk56ezrJly7jlllt4++23I2Xz8vKYNWsWU6eKb70qKip46qmnmDlzJm+99RadOnXilVdeQalUcvDgwYuin8IYhd/mijyAeEprUCcZUZuNeEotkXLSpBRCluYyItFoiX7rM/RzFuF8e7FY1hRHyCJ6lsakxCGVSXFU1V1wDFK5jIQ2KeRtF6/kRGeYCbh9jPtkOhPXzaPNpMH/OA+tOZb4jCT2f9twjdpaXkN0+KGyMaITjfSYOJjn9q0gNjOZmjPF6MMHyL+D3hyLo8zCkU/+JKF1MsbUeB76+jl+evGzZkb9m5c+wAv7VpCQmcz2T/64QItNIZHJINRgVBZCQfG7RjiXX3KdOmIQBPCUifxrcesILJsOR+oEwnXUqfFoW5rFK5+AKikWmUaJp0TktaO8Bo/Vgd4ci0Qq4dbfFnDfoXc4u/0YMoUMR1mDTDjKa9CbYyn48A/0bVsw8ui7DPlrKd6qOoR6g3JYnuqhTjLiKbGQeusICjcfxVFW04T2USlxGFsnYznTsC6dFVZ05/BH1SIObfs0an4VD2TeMgvKJBNKsxEhEKTj18/T9Y8lCIKAMqmpQU0ilxF0eJrJ/Pno4SwT6aEL0+P6PxYw+cg7lGw7RlX4CiCANiEGR3i9aMyxSBVyyrZnNeMxiLJab3AHcJXVoD1nfgpjFIRCeMJeJZ7SGhBE+qmSYiPjUxijCPkCEWOQp7yW2AEdGJb1PgGbi9od4hjqpH7itdGReSa36Ux5wWloFKPoX+MGkldayZ4zxTz92sc889RsQhVnEHxu4uLjeU+XzWv6k+xWVKM0RuG3OVEnxuIpteAus6BOMuIOy595Qm9GbFtG3y9mceaFTyPy127eneQuWY3SKBriFbF6nNkNvA66PER1bAlAu3l3kv3SKuQ6NUIg0IRfhi6tGHJwOZq0eGxHG/Ss4KhDGpcUZrQURc+hqG96GADfz58i+LxItFGNhEHKgL+WoIjRYdlyjLqDOU3kQZ1kbCIPnrIa/FZnE5k2XzeQqj/2R/gVP64X7rOVCKEQErkUVWJMM36pIvyqIXZAB4ZnvSfSKBBo1ld09wx8Fhud3niIfhsW0Xn5owTsboRgiDPPfYq+Qyr6di1o88JkPMXVeCtqI+PzhPlSrwP6rV/IsKz3sWw7FplXvTzVl63/BFDEGZDrNQw9uhLLlqMIgWBE36iSYpv05S6rQZMUi9Kox1/nYtTv87n62LtUbctCplHiKrUQlWlGEa1DFRfN0G+focWNQyJ0bD3tOoJuX0R3OHNKURqbxvtUJxmJ6tIyots8xdXE9muHtnUy3opaYgd1jFyhVJlj8ZZakOk1pNw9jt6bl9Hu9YdQp8bjLbEg1apIfXQizhOFKEwG8YEujJDXjyrZhO1gQ1iPmMGdyZx3F9q2KRS//yveMguqJGPkE0CdGo++czqu/PKIzGc+fTNdP5yGOiWO3CWrm+kYT5kFv9WBOslIh3l3cvqlVRASkChkEV2vMhuR6dUYB3ciadJgSlZvjRhM66FMMuI8UUjRu2vpd+Bd1GkJEAiBAN6wblKlxiORyfBXWgGIyjQT368d4397CblWRWznViLfdWrkOnGPqD0hvrjQmmOJ6ZGJJiUOdbIpogOG/zGfCcdXULX9uHgdvbQGtTmWpCv6YD9VhFyjjIzReaqImIEdCTrcSJRy4kaLV4HVSUZUZiOCIETo4i+zEPL5UZjD+lsqpc26N+h44HN8Z8uRSCX4ShvOJL5yC/K4mCY0qdej7iKxXGM9Wr8X1ZdrvC6FYBBVQgyZMyYR07tteH3UhNeH+Oktr6Xo0z9RROsYeugdAjYXFev2Nqyd2ChC/iDeKiuu/PImuq0eyTcPi8gJiEZbiVyG40QhErlUHG/9/KptaNKTIrSImzgYQ78O2PadxnEoG29ZDQGrM2KQSZ83hfzXfyDo9ETU/Ll7Xf38VWYjAZsr8lv9+lGnxhPVOZ26gzmokmJRp8ThLa/BcaIQIRgKG9Ib2oGGc8G/A705Fs+REyjS00j582uibpmI9+jJhhe5gCwhjkC5eJ7UXzeeYI01st4a81k4D5/PLSfVqiL09pbXUvTJemIHdWTo0ZVIFHKcp4sjZb3VdWjTzU3qSxRyvI3m6i2zEDOwE5nz7iJx0hAKlnyDv8aGvmMrag82nA86z70dRbSW1OsHcnLJGjxlFhTR2r9dK43la8ihdwnY3IQ8vgvq30vT9TXNdP2woyuwbDnWRNeL7dc0eeFYT3e/zQWN9ubGNFclGQnYXU3aUCcZQSph8MaFjMlaSc2e0wjBYCPeWSJrFCBxQh+Gbn+F3qtm46mwNjkHKKK1TWTPU1ZDyztHR/YHgPaL78FXaYVACKlKgetsZaRtiVImviQNw19ejSolEV9ZNcqkOLRdM1G1TMSdlYtj51FUrZKQxUQhUSuJHtELeVzD3p7x9M2oU+LQZSZRs/VY5PnJW2Yh5PGjarQm2r44GXm0jqTrB5GzZLVIt4RoNGnxmCcOxNA9E3m0PjInv9VJwOogpn97FLF6pBol8eN7EQoEEYKhyJlDHiW+mGx85riMy7hYXDZKXsZ/BI/Hw+nTp3n11VeZOXMm7733XsTjsKamhgULFjB9+nR+/vlnioqKADh58iRDhogPBD179kSnax4cXBAEJJLmAXkbG2Bat25NQkJCszKnTp2if//+SKVSYmJi6NSp03nHLpfL6dVL9ILKyMigqqr5tdy/w5EjRzh69CizZs1i9uzZlJSUUF4uvo1ct25dxKOxurqasrIysrOz6dSpEwaDAblczoABA87brtVqpby8nPbt25OcnIxMJuPs2bO4XC6cTicdO3YEYOjQoZE6J06ciPzdsmVLWrZsed62oen17aioKE6dOhWp27lzZxwOBy6XuJn37t07En8SoEePHsjlctLS0giFQnTv3h2AtLS0i6bfedgrHggbfW8c1BFF5+4ETh9rXtTtou6xO3AsmoPmlrvrWxU/1Br+9e4TWArK8TovHET6qnlTcNc5KD8pPvxI5VIUeg27nv+c325bTI8nJhJ9zuHwXAyYeztVuaUIoabGwfPmEJNI2PzOT8zv9xC1OaVo4qKbHIIvDHFeLYd1ofREIfn7TrPq8be47qW7UJ1zWPtm5kpe6vcQlTmldL/6/DJ2ofabjr/Z0Jt/cU4ZQ9d0km8dSfa8VU2alWlVdPtwGnnLvo0c7MQfz2lUEDsWQgJfTpjDh/0eJ7FbJspz5lg/wPgR3bAdL2RT14fYc/1LKE1RTQ+v50zC0KUVqbeOYNfLX4d/Fn9XaFVMWDmVk2u2EWrkARQZUyMo4mNwnTpLwNoopmhYX+XNfo+jY2dy8tb5qJJM6DqlNx93s2nUd3AeetBAj+/HzeHLPo8T3z2T2HaNvH8bMabPi7djL6hoRONz8A86NTKMC45T0qxcpH5IwJVfzrbuDyGP1qFuKepmoVH9uDE9EYJ+OCexzs6jZ2jfMpn+nVvz4gM3Mv/lhXi0iQDMvf9GnnR04F5na3aoqiiQOZrPJeIRLFD+2342D5nBvimv0OrxiQDEjemJr9qG42TROfRuPsf6svaj+eell7eqjm09H8FvdaBJjT+3hfBHiGDeCYJncwg56sRr3c06C7F/0jzcRVVE98xEH/bobsqPc/sXIr9LFDLix/aiav0B8W+VgvQnrqOw/pqbcA6NmvELXPnlbO3+MPJoHVLNuclHBCQyKVFd0in69E/2jH6KoNuLIkbcr1PuGoMrrxxPsYUzz38aMXo0Hr/QSJ/vHjWbbd0fwtC5FUjrxyVpWrZxfUHAU2phW/eHiO7ZGplO3WgtSi7QlwQQ2DDmGX7t+RjRnVoiCfclkcmI7ZqO9UQhh575hDbTrkOXYSZhTA+Cdg/CuYlUzlkWSmMUcaN7kRPWbUG3l9JvtpA+bRKmEd1FI/45e4Dz5Fl29nuc/SNn4quwRq4up8+8ieKVv4h9NmKRTKumxb1XULf7ZJPwD+7cMk7c/Qq+8hrir+xXT57Ip0yrptOHM8h57uOItzZA7sJv2DvhWQJ1TlLvHs+FdEx033b4quuwHa2PCdhUbhwnzuLMKaXsu+3EDevSnDgSCTK9mrjxfdjb9xFse04hUSsiRgKpVk3HD2bgziuLjE8qk6KM1rH5tqV4a+wMWflopK365rPeXotELmPg8ofJvHssdccLRMNxeHibRz/DHz0ebcLnLvPuIGveV81Y6MwuoejD31GZjfT86hkcWYUIgWAjuTkHQiMih0JkXzGVkwOmoEg0IVEpm5c/F3+rR5uXq//+8F2vEnR7OfPiKjSpcUR1arquBEFAHq0jbmQ33MXVbOn2EDKtisQr+jRp29A9g/Ifdjbqt0G+JQoZphHdRKMhINUoSb1nPL4q6wWnEznfhELY9p7EfiwPbZsUtO3rdZuom2LD8Q8dJ882b+N8ulfSfC1L5DK6fDiNM899KhqRZTLMNw4ld/HqRo2d005DJxecQxNIJMgT4/CdzqV4zL+wLv8YVc8uSHTaJmUA1L27oZ84gUBR6XkORhdo/5xyjYvJo3XEDeuGM6eUrd0eRCKVNjNi/jvz8BRXceLuV6j4bhspD1yJrkNLit79uYnX45m3fsJVVEXRdzvIuHtsk/oXWiuifHXHU1zN1m4PhuN4xvwb+lf8/6Xq+q3dHya6Z+Y5uj5cpJnOOQ9B/oFmgiBASGD7qKfZ2P0Roru2Em8Fna8cUPHbPrYOns6Rx95BGfv3SekU0ToSx/WOnH3jxvTEb7ET8jW9QdZkDVxQlgSsv+/Bse8k6jZpIJHgOpZL61Uv0vrzubhPFjShT97Cb6jbdxqfxUZ0rzbnTqbJn/lv/oinqIqy77aTdrcY3inkD7K156NY95zCU1RF5oxJyCLnaAHX2SoK3v6ZnqufpedXz+A8VQyCqDfqzxyReZ33we7/owiF/vf/+z+Gy4luLuM/QigUQqfTsXTp0ma/ffTRR1x11VX07t2brKws1qxZE/ntfAbHxkhNTSU/P59QKBTxlgyFQhQWFpKSkoLFYkGlOn8Gx383obxMJouMQyqVXlLcxIkTJzJmzJgm32VlZXHs2DHmz5+PSqVi7ty5+P3/fnbbnTt34nA4ePRR8ZDucrnYuXMnV1999T/S7VLwd/Q6l8bycLwdqVTahH4SiYTU1PM8eAMbNmygW7duvPfeezQOfeyz2FEYtEhkUtGTLtmIp7xWfKOZbCKqYxpdXn0A77aNCLYLezvKWmYg79gNw+sfEzhzAmm8magb72DvjzvofetI7BXWZnX6Th7DsMcmolAryVq3h+hk8Q2/s6wWIRDEdrYSb62D8j2nMHZMoy6/vFkbHe8cTftbRxDTJhm/L8AdK6ehUCtpP7w7wUAQW/ha3YDJY+h3ixjrpuhIHjHJJgr2C5xZu5v2kwbjOM/4ALreMRpdYiyTvplD+aEc9Ekm2l83iHUrfqT98O6cPZxLTVEVCZnJFB3JbVJXCAkc/mUXw++/qkkinMaQqg0kt07kreXvil6SUjkQvtoilUGo6XrwWeyo4qMZvGkRCGIQ7EAjg6+2ZSKZUydy6CYxphiA32JHHq2j68fTKftuO45TZ5HIpPTfuBhVsgnHiULULUTa681GMTlFmB5d7xhN51tGoI2PxlZSjb6R16HebMRRYSXlievJfUv0wK47LHqt6dqlUHcgG3WyEWRSBm9cJPK2oILMJ69nzzVzRY/MJCPOCitSuYwJ703lzI87KT+QTd9p10f60SXG4AzzsR7yaB21+8Qry+a7xmPo2542bzyG/cBpMfA/4LfYCPlEj6cmfAkEkenVTWT+vPQ4lIcuyYhUJsXZSD58Nhdlu07Sa8YkDGkJaBNjKd9zGn2yiQrA1DUdXZKRER8+iTJGR4uR3Uge2oW4HmLCK8vhPKTdMxp4lmTEXWFFBRh6ZBLVuRVJNwwBqRR1ajzsPS3SUSJ6T3jLaiL88lvsSJVyvGFPZHWy6METsLlwn60kbng3ytdsIyak4ISrDm95kMSr+1NpLyapfQ8U6b1AJkfZbgjdjJ0Z+a8oBL8Ls9lMclwMBTUeuqZoiNWIOidKUPDwLXcy6F9Xo0mNx7LzZCQIv6e8Fm1qPJ7yBl7V7D6FpkUc8igNMf3aEz+uF+ZJg5DrtWhS4wk4POjaNFyvlWnVOE6exXzdIOLH9SJuVHekaiVSjYrO7zzK8YffjswRwHGqmNgBHSL1Jfpo0OjRznoTgODZbORd2iCRydFOXQRqHcpR1yNUlhA4trthfeg11Ow8iWlEd6z7ToflYRHqZBP2RutDnSTKSn3/7V++G6lKQZd3HwepFEP3TDRpCfRa8ywyjRKpSoE8SoOufSrWvacj/PI14pdEJqX3D88j0yiRadXN+rJnFeIttWA7mANA2ZptJN8ygv6bFqNvn0bVnwdRp8ZT8fNuOi9/FFVibGR86iQT3vJacY4GLan3jKPFrSNRJZsQ/EHULUwReaovW/9ZTxtlfDS9f3wBZVwM/lp7RN94y2owdEmPlNUkGfGUW8U9JVpH5t1jSb9lOJpkIyF/EG2yCXdZDb4aO6kTB2A/U0rN7lNEdWpJdNd0otqnINdr6LHycRR6DbqMJHyNEplFdUxD37YF+Uu/JRD+XpVkouSTP7FsOkzGjBvxVVpRJZtQJYtzUCWbcBVUhA2VAmVfbCD5zjGoWpiI6tmG+Kv6o0wyEvIFkCrltLh3AqbRPXGdLqJub0Nol+Qp4zD0akOHdx6nbv9pYod2JeT24SuvQZVkwl9dR6ePplPx3Taq1+3FjxT5Oftq0OGm1aPXEHR5m+hcdZIJiUyKtlUiCeN6ET+qB1K1QnyxI5OK8lZWgyYtAW95LaXf76DlfRMofP+3JtcpfaUWYkd0x3O2krhrBmDo0w5/jY2A3Y06NZ60JydR+f02kiaPwVcevrJYVkvRuv14a+woo3VIFTKu3LQQR2FlJFxFwOEm4PCwYdICZOU1jN33Bq6zVQQcbhQGHRl3j6XlrcPRJJsI+YNoko3EdEunz8rHUJtjCfkDmHq2RggGqfptP0Xv/0bGk9dzYNJLZM6+CYlcHtZrFiQSSYQuiiQTUpUCf0WDt6Bp8hUYbxmHzGggaLWjTI6j3g9LaTYRqLYCkDplLC1uF/d7pFI0qXFYz9GjnvPo0biR3ej02gPIwh51Mp0aZ1450b3bRrwj6z9NQzvjzCsX9ZcgUPHrXlo+cCWalHj6b1yE3+rA0C2dYw+91Ui3FUXmEjeqB/ajeUR1SY/wX5Maj1SlYPC+t5AqZBgHdUIZH42vqg5lnAFftJZuG8RzvuNwLlKlAl+dk5gRPUSDmkyKr7yGuKv6Yxzbh34je6JKjEER3ZnOyx+l6OM/Iuu18T7iLbMgN2gb9EZKHLGDO1Py6Z9UrdsbkYPoJBP9Ni1BptcgVSno/vXTVPy0S2wnHKqk/lzw78BRVoOybQbWFWLiJYlcTqi2juj7bkM7QHRW8GadRtW9E1GTrqTikWdIfHNeZJxpU8aSEuaz5AJ8boygyxtZl8ahXfBbRX0mBIK4CyrE/TYMVVw0VQX7m9QX/AFULUwkTxlH8u2j0bZpQdXaXahamKj8eSe9Ny4j5PFR+d22JvXEc7YOqVJOm0euJuW6gfhtrr9dKxK5HFdeGVGdW9Fv/cvIo/UIoZAYZoTm+vfSdL2xma7v8+PzKONi8DXS9WL7xkiCp3r4w88PyMTnw/r9bGD4vFd3OBdFtL5JG/X9tZwyhtTbR6KKj0GiEHlXu/c06mTTeXlXtf4gUqWCjMeuJXniAGRaFX6bKyLDUR3TiOqQyp7r5kXOvjF922Ea3hVVYixdVk5FbtCiSYmPvPgRfIGIZz6AwhyH88gZlElxeIsrUSbHoYiPpW7DHvR9O+LYcYSK5WLSxaRZt+Mvt6BuYSJqyliSbx+Ftk0LLJsOEd27XSRcgCrJhFSjbDKfeh6V/bSLnp/NpHrzESRSCb2+fTZy5pDIZegyk5qcOUqP5lH65WYAWj/zLyRyGdrMpMiZQx6tQ6KQozBGRc4cl3EZF4vLnpKX8R9Bq9WSkJDArl27ANHAVVBQAIjGNKNRfPu3ZUuDYaRDhw5s2yZunIcOHcLpdHIuzGYz6enpfP/995Hvvv/+e9LT0zGb/95zrX379uzZs4dQKITVaiUr6/xXGf9TdOvWjc2bN+PxiJtnTU0NdXV1uFwudDodKpWKkpISsrPFa1ht2rThxIkT2O12AoFAJM7ludixYwdz5sxh+fLlLF++nMWLF7Njxw50Oh1arTYSi7KehgAdO3Zk+3YxrtzZs2cjcSH/HTTmR1ZWFlFRURfMcP53qOf7uRg9ejTx8fHMmTOn2W+WHScwXy16fqTcNJSK3/dTdygXfZsW9PpsJkenrkDRtRf+fTua1JPGJ0b+HzidhWCzYntiCv4929D+/9h77/Coqu3//3Wmz6T3Rmihh95BelBR0WsDFcWCBYWLFKUoqKgozYagNMWrXixYEUFRQJAWIJQQEko66WWS6X3m/P44kyERbLmfr7f88n4eH8yZs8/ee62119pnnbXXuncq3tJiLp7IxWG2Y7nC13+Py019STUrBkzj7M4MevurKptLapAp5Tj0JuQaFTG9UzDklV9xXjnv7+LLaxeyqf0DfDRjNaVZBWR9d4T9m3ZgrKzD7O/38Ic/8sb1T/HG9U9x8VQeff19dZ80GrfVga368vEBnP5gF9aqer644yXydx6n623DMJfX0v+2ETjMNilHWPsE9BcvFUKKanOJLt3S+lKdf+WxA/gcJsrzTjNj+mP4nFZkGn9+SYVaiqq4QpLkmj2Z5L+5lQNpUpJ8wZ9HK3ZcP9RxYZx6dLWUq6YRvFbpuPLF9dtJnDiSknd3kp42n+wZbyEP1pIwYQRh/Tri83px1FsQPV5UoTpOf7CLT29ejKGoiuK9p+nqP0of26MdTrMNW7UBe5me6OHdAVDFhCF6fIR0lZzjrSaOoPjdnRxIW0DGvSuJ6N8Je3E11oIK4vqk4PI/Y8zKh6jLLefUxu+oyiwgrG08If4XhPbjBlD446W0BPIQHYqIELTtpeI3ltP5WHOKOTV6NvV7ThJ7p/SSEjokFZlKifn45RszU2YBsTdKBaZ+jR6xfVMkehgu0QNArlGSNKw7Fz7Zx5fXLsRWVc/FPafoeLtEm/3T36LuTDFfDJxJ8fajHHn6H6TP38S31yzk22sWcnHncRQ66VhUdF+pMqXdL3+mk/lcXLed9LT5mE4V0GbajQC0nXYTbr0ZV7WBmp0ZJEyQoqrD+nXEY7ITMagLyqgQku5Jo+b7DGQaJTKNKuDw69mrJxdLSyivreLcS5vZ/tXnDGulxl14HJ+5Ftf5/WxY+TwbXnsZn6ECX2gCxRW1tG0Vj8/twmqWnGhOvLzz0Yd8dO3jVH53DGedmeSJw2k1cQSmnIu4zbZAagCAsB5tEZQK6vZnYz5TxP4+06j66hAXN+6gdvdJLq7fTvzNV0l8mDQan9uDJecieS99zP4+0zgwYAZZU1dJ8/5BkoHWD15HzffSy6Ldrys0rWMIH9QFQa3B9dU72N9ehG31U3hOH8ZXWoC3ohjnzk8RbWacW97Gk5WOEBwayC9Zn36O+JuHYM0rJ3HiCL88LODMjLdRBOtInDCCsH7Sy6LbYJGOgwGKUB3nF/4jwK/4m4eyL/URjMfzcJTpcZbryXlyA7Hj+vv51cHPr84oo0Jodc8YSt7dydEbnsFWXA2Il/VlOVuCo1yPLkU6uhk5vDv2oioK39yKNb8CVUwYMoWMyOHdcdUYkWlVuKoNkmyYbbiqDSijQjAcPY9Lb+boDYsQ3R4Mx86TMGEENTszSH5wHB6zTXIUN2qjCNWh35NJ8dpvsRVW4HW4kPn1jTW/PNBXZN8OuM12HNUGVFEh1B49j1NvYs+Nz+Fze9Afu0CbCcMp33mc+LG9cVvsuM02wvt2wJJbxvmXPmF3r2lS1fKth6k9lIMqIpiKrdKeRpMURb9Ns8l79UsiR/aQ1rd/fqLPh/lkPkEdkwgb2Bm5Vk38hBHod58k7uahGI9dWv/R1w/Eeq6EuAkjOfW3Z8l59A0sZ4ooXbsNr8VO+NBUbPnlqBOjqN15ySFRvzeTszPWYL1QKjmrtGo8ZhsaP73aPXUXttwyStdfKgRRfzCHZH8UTOLEkZiyiqj98cRlOreBz+cX/oO9faazb8AMMqe+if5gNjU7jxN34yBcBivBnZKoO3KO2OsHIFMrqd55vIlO0/+QQWjvDoT064jtXAmWnGIM+7MwpufQbtE92HLLMB07H+AvQOn3GcQPk0591Bw9j9viYPuYpyS74nc0xA1PDfC2zd2jqU0/h8diRxUVQt3R8zj1ZvaNfw6vn8+tJw7nx4GzODZ1NcYzxZRvO8LZ+e9S851ET2V0KPUHc2h171hirx+IMjKYmu8zMJ3MR1DISZo8FkEpJ3LC1bhr6vHU1COPDEUWGoT+wx3k3TIXr8GMI7+M8FslXa/r0xmv2YZHL+mpkvd+ID1tAelpC36hR29spEePkxjQo9K6tBdVcezG56hPPyf9fuco5Fo1oT3b+tdHdIB+jjI94X07UJ9+jrgbBxE1vDtem4PcJR+RnrYA46kCZEoFzoo6kiaNCui2BsTfchWVXx2i/mAOsTcOxnK2hKqth7mw+J8cGDADV60J0etDplURPqgLMp2GwsXvk33Hi5y59Tnqvj+KIjyYsOE9AjkhPQYL7moDxS9/REbfqRwYMIP69LNY88o4M30NiRNHBnRnYzuCIEMmlyPTKBGUclo/Nh7TiVxK1m8PjLfi030Yjp3n0IAZZN6zHNHl4UDPR6n66iDx/ucoNKrAvuCPoCqzAEGpJGjscFAoCLohDUGnxfSPTym/41HK73gUx6kzhE+dTO2i5cjDQvFZrDj9z7/43g8cSlvAIT+f2zXis0tvDtzXGA30dpTVEj6gC7W7pbzLbqMVRbA2YEvkOjWVXx5o0tZrsRM3YSTl7+3kwrwN2PLKqfrqIHETRtJt7Sw8RiuOkprA+gII8p/yqT2Ugy45hspdJ6nZn03lzuO/uVYcZbWE9e2Ifl8WhW9upf5gNl6784r69/9K19fuyaRo7XZshZX4HO5AX2H9OuAx2wJRvY1RdzCHmLTeACT693sNPKn+LiMQZRzuf4bo9aII1VH83o8cuuFZbIWVWPMraD9tPADtp40P8E7X9tJeOrRHW3wuD/aSag6kLUC//wxVO4+TNGEEmqQo+m+ej7WgkvpG+r5hH1G9/SilH+6i7kAWMpUCw5FzCEo5qqjQQHSsrk8nvGYrhm/2E3Xn1TgLy9F0bi1VHe/bBU2HZCxHzwKgTIwmfNwQav7xrWRr9p4OVPx2VRtBFNG1jyf6einva/TYvgF7ovXLQ93BHFLm3Io1V9pzlH2yj/Srn+LMjLdRRYWibROLIjyoyZ5D6c/lq0mKIvb6gdT9nEVQhyT2pT5Czc7jXFj8z8v2HC1owZ+FIP7RsLIWtAC44447iIi4lJ9i/PjxDBw4kI0bN2IwGPB4PFx11VXcfvvtHDt2jPfff5/IyEg6duxIfn4+ixcvxmw2s2rVKsxmM127duXo0aMsW7aM0NDQJn1ZLBY2bdrUxKn34IMPEhQURHZ2Ntu2bWPBggWB+ydPnsyHH34YKHRz9uxZEhIS8Hg8jB8/np49e7J48WImT55MSkpK4H6A9PR0jh8/zvTp06847y1btrBjxw40mkt5TtatW8eOHTsCuSg1Gg0zZswgKiqKlStXUldXR2JiIiaTiQkTJpCamspPP/3E119/TXh4OG3btsXn8/Hgg5eqX1ZXV/PMM8+wbt26JlGR8+fP56GHHkIul7N27VpUKhW9evXiyJEjvPrqq7hcLt5+++1ALs7KykoeeOABUlJSmsyj8fwb0/ntt9+muroatVrNI488Qps2bdiyZQsajYabbropQIPGfzem3y9/+zXsiLuT/pvnkzVnA86qerRtYqXolPBgTFlFZE5fg8/lYcAnTxE9ogei14toMSLW1eLcJW1SFam9UfYbjKDVgdeDr7Ya65tL8ZzNQtG1B6Evr0F0u/F4RYzler574UNy92Zyz3tz2Tp/I+ZqA8/lfYCxrDZwtNvrcqOLCAG7i/KDOSQN7y7lZZPJ2HHXUmxVBlKnXEPPx8ajiwnDXmui5KdM9s+V8qfmKrzc/MID9L11OHajlQ8ffZ3SLClyb8p78/h8/kbMNQYe++w5YlISUQdp8didfPvQ65T5C4X87R9Psmv+O1irDPR64Br6PTqeoJgwbHoTRXsy8brctEvrjToiGHONEY/TzZ6139Dnb0P5zP/8aZ89hyZYiyAIlJ8t5otFm3Ba7Cw9vgxFeBIIMkAEUWT249M4dvI0BoOJqMhw3t24gQ6dOoMo4rVUI3pc/Jj69G/yy1VvJnpkT5ThQcjkMmzF1QiApnUMh4c9gbZNLAO2vYDX7kSQyfA6XGTPeIsa/0ttl6VTiL99GHKNClN5Hd/9XeL/1a9NJbxtHJbKOs5vPYzTZGPovIkodWp8Hh+Fe06x/eHX6R4ewrCfluOuMyN6fZRs/onEW4deJk89XnuE+BsGInp9KEK0+LwiX97+InK1ktu+fBaXxY65TI/P48VaWU/rkVIRALfVQe62I1SfLqC1z43P4SZidG/c9WYiRvfBa3eSN/strJn5qFvH0fO7ZdKxF1Gk6uM9FD61EatPwaAflqKKC0cVEYLbYkemVODWmzBnFZE1fTWi/4hPAz1kGjWWcj17pq3B5/Yw8vWphLaNw1pZR/7Xh3GZbE1k0WWyIVcp8NpdHJqzAf3pQoa+/ggRXVuz575XsFcZ6DLlGlKnjUcXF47oE3Fb7Oy6aznWijpu2vECKn9yd6/FzolJy+j32UKU4cF47S5O3PUypgxJDw/LWAOIeCwO8pd+QrvZt6KODUcerMVRXosgyKjaehhVTBhRY3rhtbv4+JHn+KDiOCIid941hodvSePz/acRQmK4rXcC1XVGnnv/e2rq6nn0sccYNWoUOgWUHf+JaYtfw1xoYNk7q9k+9w0GlqjQtY6l7/oZBKckIMjl2EpqODVzHdHDU0meMAJNYiSWggryFr2Ps6qeHutnogwPxpxVROmHu2j9yHWcumcFg/euJKhDIqLXx9knNlDxufRxps/mBeTMWY8uJYF2T9yKIkiLMjwYmVrpf7nx4SitRaZWEjG0G4giniM/4PxsLarr70E5KA3RZkEIj0YAfEY9Yl0V7qN78Jw6iHbmcgRtEDaDgEytRK5V43O6MWUVkTV9TSN5eICE24cj1yhxlOk5PfVNTJkFyLVKRl94j8OjnsSWXyGts+0vNuFXz7WPc+Tapxn0w9IAv/KWfkr72begig1H0YhflX5+XamvkNTW9P/6OZyV9djyK8h/5XO6vfIw6rgI5Do1ok9EHqTGWV6H6XQhob3a4bW78JrtnH7odZRRIXRf+zi6NrEIchm2gkrSr15A5+fvJWpMLxShQfgcTtxGGzkz15IybyJF676l03P3INOo0LaKxudwUbc/G1e9maiRPfDaXVgvlBHaqx1uuxu32Ub6I2+ijgxh4Nt/J6hNDIJchqWgit3XLqTn4nuIH90TuVaN1+HCa3dSuvknYkb24PScjTir6ml11yh6rHhQitY+X8qBaxbS6s5RJE24ipBOrbCV1qJNiEQRrMVWUEHOzLV0euFelBEhCBolMqUC5AIypUIqJvPxXnQdEokY1h0QsZwu5MKT62kz+zYix/TGa3dxfuZbRF3dj+Be7Ym+pj8+lxt3vQV3jRHDkbPYzpUQMbInug6JKGMjkGuU+FwefDYnbqOV0g3b6fL6Y1L0oz9f5YUX/ok1r5xBPyxFrpPmazhynrNPbsBZWd9E5zrK9GRNXYUpswAvAv02z6f0o59IumsUZxf+g17rHye4UysQQCaXI3p9lH78E3HXDZByJooinnoLGSNm027hJGJuGYZcq8ZZocd07AKVn+yh1xeL8bnciD4RZ2kt+c/9g9M/5TB681w8NhehKfGAgKCQnFN1Z4pw1ltIGCF9bBIUcrwOF9bzpSiCtZx4fC2qyBD6r52Brk2MlDe6oJK91yyk+/P3EDe6Fx67k5Oz1tN+yjXU/3CcpLtGkzNnPT02zEQVG44mPhK30Yrx2IWA/o1O6033tY9LNDOYKZryAtqeHVDGRRGaNgCUSjTtEhF9IqLTCXI53jojXqsDT5UeTdd2yCNCEb0+8pZ+SvG67WjbxDJw+wuN1uVSjH49OjxDimL0WOyX1mV0GIpQHY6yWr/DQjri6XO4cButZM9cR8q8CeTM2UCre9NIuG0Y6vgIRK8P/d7TnH5MmkvqqseIGtkDVbQ0npwnNlLx+X4ERPp88jShvVM4OODvKCNDmujGBloMO7Yaa0EFkVelSrbso90ULHiH5Hl3EnvHKLxGK6qESOkjkCDgLKvlwqNvYMnMp+vmp8mfsxZDpYm4W4bSdflDuOvMV7R1Dfah7J97SJ5yjRStnRCJOac4EOV2bu4G9LtP0XnpFCLH9MJnd6GICObo6Hm468wMPvwG2jaxCDIZNr2Jw8u3kP3pvt/dT+2e/w6TJncnatEsBLkcr9lM/asbkOmkY6vmz78l6tk5BI1PQ0BAFH14SivZM3Q+AP02z+dMo33R4EZ8zvDzWRUTxsiM1VKaAK8Pn8OFs7IeRagOn8uDIBcQPT5MWYUoI0KIGik5ecs27+Hcgk20uncsSZNGo06MknJXujx47U5cNUbctUZUMWGoEqNQhgbhc7pxlNTgc7jIWrqFdlOuAZ+ILjka5DI0seG4jTYMmQUcn/7W766VpHvHXiZfLr3pMv3bXF3fIMtF67bT+bm7A7re69f17nozUSN74nN5UEYEIdeoEH0iMrWSg6PnYyuooO8HTxI9pjeCQo7P4eLsMx9Q+uFuVDFhDP3hZVTRoQhyOaLPx5EJL+M2Wun15mPo2sbhrKqj7ItDlH1xgKu2Px/g3dG7lmHIyCXl7zfSYfYt0okgi53CdTtoP318k71l1+cnkzRhBHKdCmthFT6HCzxeXLUmcuasv7Rn3rwATVIUptNFqGLDEGQC5R/vRR0XQdzfBoPbQ8FDL2M/nUebNU8SPk76aI0g4LPaqd6wldBRfVC1TQCvj+I5q7AcPE3M4mkk3DES5DIc5XpseeW468xEje6FMjwYl95I2fu7KHrjK3ptXgCiKEXkymWoY8PxGK0YTxVQ9e0RUubcKuUQjotArlMhKORN9gEDtj5HSPe2OMr0nF/4HvaL1ZfpjqsOvs6Ra58mZe4Eosb0Qtf2twOI/tth37vp3z2E34V21JTfv+k/CC1OyRb8T8LhcKDRaDCbzTz99NO8+OKLhIeH/7uH9f977Ii780+3GTy04vdvugLeOHl51e3fQ7KnecfjcxV//uh/ku/y6tZ/BCWyP9/X0oyXfv+mK+DH1Kf/dBvlL3P//EHkqC+vrvh76Oj88xXfAQpUfz5zSV+P/fdvugKsvj/fV5Hyz9MCQN1Ma57g+ePpJf5VDP/u7j/d5sfrP25WXxrxr8upM/iOyyP+fw+HP/3tPFW/BqEZa0z81eRn//d9/ZUwypqXhUjbjHxLGponT/JmtmsO3M08AOVthnzohD9viwBKZFdOvfNbCGpmfqygK0T8/x7itLbfv+kKqLRfnh/9PwnNXcvN4bNNbN7+pjnSe6YZeweAv0VW/ek25yqifv+mK0DeTNorm6E7DELz6NGctdJcNMceNVeLNke3NXetNGf/G63+9bz3v4U6p+b3b/oFmkMLaB49rq76tFl9/bfA/tM7/+4h/C60ox/6dw/hT6Elp2QL/iexbNkyrFYrHo+H2267rcUh2YIWtKAFLWhBC1rQgha0oAUtaEELWvAfhBanZAv+J7F48eJmtfvyyy8D+TEbMGTIEG699dZfadGCFrSgBS1oQQta0IIWtKAFLWhBC1rQgj+LluPbLWhBC/4yfN+M49vNPbLhEv78QaDmHrFxN+NIRHOrjDmbUYE9xNe8YzlXZ7/8p9vsTX2qWX1ZhT9/3OuGzOea1df2Xs//6TZ/5dEmRzNkF0DWTGuu+kuPl/55+W3u19O/8uhxc46j/acfjf5vQHOPozVH1/+VfQGEyP98WgWzt3lHN5t7vL85aI4O+CuPUzaXz39l5dD/Vd3RHNo31365msGxv7o6bHP43Fx901y5/6ugaWa6CLv453cQzd0RNYf2zd3vqf9C903L8e3LYd+94d89hN+FNu2Rf/cQ/hRaIiVb0IIW/NugbR1Dr/UzUYYHSYVT9CaiR/cCr0+qPJeSyPmln1K49lJl0Y7zJ9L+sRsQ5DKc1UZ+HvkknZ+6g4SbhqAI1WEv1+PWmzk5fxOmRhUndW1iGfPTckCk8seTuPRmYkf3lBLQz1yHIJcxcvsLHJ+6iopvjwLQed4EUh4bD3IBZ7WRvaPm0mXBHSTeOAhlWBC20lq8VgeZz3yI/qhUee/aY6vwOl3oEqMR5DIqvs/AqTcTN7onCALq6FCsRVUIQPmOY5x/7Sup3YnVKCOCpYIwdiff9XiM7s/dTeINA9HEhmMprMTncHFxRwY5r3+FNjGSQW8+hi4xEm18JB6bg+oDOTjrTMSP6onP6cFZb0YVqkMul1G49ltKP9mHJjGKPhtnEpraFkEuYD5fyqHrFiG6vSTedhXt/y4VK/JanSBXgdeFLDgamTqYysoqFixYQG1NFV9/8HZTZsoUyENiuerwG5iyCjkzfQ2iW9pEdn7pfqLTpMIw2Y+vJfHOkUSn9UGQyUAmIHq8FG7+idw12wAIS21DnzceITglEUEuQ59+jsP3rEARrGXgOzM5Y61kyQsv8NY9f+fW8dfw0J3SmGW6CGTaMIxGE08vXMTF4iIemz6dq8eORSmX4zFV8MFHW/hHcDYCEO/VMsHelrDWcYz49nlUEcF4bE4O3bkUw8mCwNTCe7dn5PYXOPf0JhLvGIkuJVFKvC6KOCvqKNm0E22b2CZzdBst9Fw/k6COSQgqBfbCKg6PfDJAjzi/vMpUCqq+SSe0V/sAPXweLxc3/0Temm8ACE1tQ+83phLkp0dd+jks+eXEpvVBExeOTKXAVW/BXlJLzjMfkPC3wcSP648qJhTRB4JMQJAJnHvpEwrXbifxtqvoMPsWdK2iQRCoP3yWU5OXI7q9JD98He3n3IYyTAci2C5Wk/XIKsxZhUSN7kXnJfcjyGWUbd5D5dZD9Fw/E1WsVPTEWaFHdHs5u+BdEm4fTuLEkciDpbxHld+kc2bqKnq8MZXYq/viqjWxf+RctK1jGLr9RZSRIVJxLwEOjVuEx+qg56pHCe3Rjryln1K9/Qg9189EER6E1+pAplSgig0HUQQBvHYXHqOVM4+vxZxVBEDyw9eR/MA1UiEEQYbHYufEHS+haRVDypO3E9S5Fc7yOtxGC3kvf0L7ObeiDA8GuQxFkAZXrYnDI5+k80v3kzBhBPIgDfh8CAo5R8ctRBkZEqBH6eY9VG097KdHOHKdGkeAHpvo9urDBHdqhSCX4XV5KN/8E+ef3hSgtyJYg9tow1VrRK5WIqiVeAwWEKVK2/IQLXKtGkEQqD+cw8l7lqOKCaf7mukEd2uDMlSLKIL9d/g1cPsSqUgJYC+uwmu2B/gVc3VflNFhIBfwmux4LfYALZDJ8BitKMJ0eO0ufA43PqcbfD5Ej5fyz36m9cPXo46PwGtzUrc/izPT15D65jRirx+IoJCDz4ejrJbTD6/CUVpDz3fnENavIz6XB5lK0aRdUKdWdF35MLq2cYGiPMZTBYT37YAyOkwqbmB34ao3U7p5D+YzxXRdch/yYC3KyGAQwWtzcmLyCgzHLhDWtwMDv35O6sfuIuOm5zBnFaJLSaDPR0+h8VdCFRHJW/IxFzfsoOvKh0mYMBxBJsN0poiMu5bhMV7KHapJimLYgdfA60OmUeK1ObEVVaEI0iD6RDStopAp5OS9/AlVfvlVRoSgCA/CWVGHIJNR9e0RQrq3IXpMH0Ck9INdnF/4DwDavzadiLH9cdcaMR7MImJMX+ShQSCAPEiDoFTgrjHgqTMj+vlw+JqFaFrH0PuDeejaxeNzuqVCM25/RfXzpYT1TgnoKXNWIQA9N84k9roBIIpUf5dB1vQ1dFp8D/E3DZHWplyGrbCS04+sCqyv1lOvJ/m+sWgSoxC9Pmp/yiTrsdX0eOvv6FISUCdEogoPBkHAVtS0LTKBYT+8jKOyjuyn/0Gf9Y+jCg/CmFWEJiGSyIGdsVfU4bU78TnceK0Ozsx7h+S7RxM3rj+qmDDJcxDQbR9T5NdtKbNvvaJu6/bGo8TfPBRBLsOaV/6rtqhk8x4KV0u6NyS1DT1WPSrpXpUC0e3BVlTF2YX/oOOiuwjvJRUNPP/iR1xc+y3a1jH03DCL4K7J+JxuRK8PQRBwVOib0L5BT+lSEuj13hPo/AUoBJnAhZc+5uLa7YSktqHvJ0+higwBmQxHhZ5T972COasIRaiObq9NJXJ4d+Q6Dc6qejwWO5r4SJAJOEprcNUYyX58LSlP3ynN+1/UHY11PaJ4xXWJTKD8o58oWvMNPTfOIsS/z7CcL+XodQsR3V7aP3k7babdiFytBJkMZ1U9pyavwHqhlAFbFyNTKRHk0too+3QfvdbPJKh9PIJKgUwux+fxUvbJXsJ6tSe0Rzvyl35CyVpp79DljceIu3kogkzAUV5H6bvfUbrxOwb+/BpBHRLwub0cH/8MFr/c99owk6CUBABUESGoYsOk/Y/NybE7XsZ0Mp+gDon08Nui3Ea2SBkdilynxl1nAZ+P0n/uQds2lsQJI5BrVdhLawMyrwjVkfraVIK7tEIUIW/ZJ3Rd9iCqKKnAp7WoEkdJLQWvfUmnZyc16itd6usKdqnX+09eUW90eeMxoq/uCzIZglyGXKvCUVpL2T93kzBxJEGdkqj94QRh/TviNlrwGG3+Ai6F2AoraTV5LIpgLQgCLr0Jd725ia6IGt2LLssevEzXX0lnn354Fa3uG0vC7cOlQnFWJ+5aI2Wb91C0eisAwaltSF31GEEpiSAXsJ4vRR6kQaaQI4qSnvXanbhKazk/cw3WrEJSlj5E/KQxiCK4Kuuo/uJnSt78ioHH1qIICwJEqrbsJW+u5DjquWEmukZ8VkYE46isw9zovUNs9N5xYemnFK39lq4v3Ud0Wh9UUSHItZLcV32XwWn//jaoQyK91v6dkO5tcddbqDtwJrD3HXZsNfJgrd8e+Dh243NNaNh5yf2oYsKkwnmV9ZyauRbRJ9JzxYPI1Eo0cRH43B48VodUVTs5BkGpoPifuzmz4D1Aeofq8+E8gjq3wnjsAqYzRUSP7oXX7ryivmlo03P9TEJ6tpNkL7eMMzPexpxVRP+vniW8fydEn4/KrYcpeOVz6d4ebfHanThKahDdXo5c+7S0L7ptOPJgDfbianwOF3kvf4zoE+m85H5a0II/i7/6o08L/n+MyZMn/58/c/r06ZhMpsuu22w21qxZw4wZM5gxYwZr1qzBZvv15OWLFi363b7WrVtHaWnpnx7jli1b+Oabb/50u9/C3r17effdd//w9f+XOHr0aLPoAtBp0SSK1m9n/5DZyIM0RA7txv7Bszj7zPsgkzVxRgKo4yNoN/V6sua+w/fJk/G5PfR77wl07RI4/sBrZExeicdgJe+1L+n9StMEvwPfnY3hTBG1B3NQBGmIvqobu4bM4dST79Br+RRSF91F9d7MwP2a+AjaT72ezHkb2dH6XkSPlwGb5hDcPp49Q2Zz6NYX8ZhsnJq1nr6vPtykL0teBSdmb2Brm/uQB2mIuaobPwyZQ+667YheH3vGPs1PY58OOCQBlOFBZC36gG1t7qNsazrdn59McPt4jk9/i7rjF3CbbPw09mlyXpfaiB4fmc9vpj6riOML3sNtsKKJDSd2aDd2DH2CmiPnCGkXz86xT3Pk1hfosngyglKO6PHisTo4PWstP3Z5GF3rWDrMvgUAW3EN6Te/wIHR88l77UvkwdEISi2CTInHUE5tSS5vr3kTQZCDvGlEjjwoEp/dyMEhs/AYrCRNGgNAdFpvdO3iOTh4Jmef3EiPdTOkv4fOQlDJ8RitHBo+h1a3DCWkUxIAqc/chcfq5OTsDRyd8johnZNoM2k0Pqeb7GVbeG7+06x7Yw3bvtrCjh/2kF90EWQKZLpwPPpi1r75Kl27dGLr5x8zcthQHnrgPrzmSkRtFJs/38bjlq7MsaTiAzKVdfR98zEc1Ua+Sb6X2gPZDFg/89LEZAKpi+5C/1MmCbcPp+5gDpZzJXhtTkr+8SPuegsJE0cSktomMMeuKx6k46K7KV6/g5P3rKD2hxMowoOa0OP4rS9wZsZb+BwuNElRTejx04gnSbxlKMF+enR7ZhIeq4PM2evJmPIaoT3aEnVVN/aNnkfOix9hL62lfOthTs9eT591fyeoXTx7+s2g7sgFnJV1fN/2Pnwer/QSCNiLq7HmlpM5az3HH3iNkO5tSZo0hqAuybSZegP20hr0+7Iw+TfQXVc8CDKBLsumcHLSUg4Nn0P8LVfRdflDFK/fgS2vDOOJXErf30X+ii10e20qYf07YTiRy9l57+CsNhA5tBsApZ/s49idSwPk7fXmNJzVBvaPmkvt/jP4/NVZ3QYLOQv/EdABHRdNonj9djIfeBVtqxjqjp7DdCofR3kd9jI9rioDOU9upNsKad0Hd2lFq3vScOlNWM+XUncwG9OJPHpumIX1XAkXN+7AbbCQ+cArnH1yI6mrp1G8fgcHh8zCcraEss17AvwK698JY8YFzkxfg93/IeKX9Ei45Sq6Ln+Q4vXbseaVYzyRR+n7u8lf8Rk9N8xEExfJT50epHDNNmT+aOcGeptOF7Cn7b0IChmKYC0Hh8xCv+skpe/vIj1tPqasImRKBdkz15Jxy/MEp0r8Ej1eqrcfxV5cRd3+bJyVdSD8Or96vjMbZ7WB+gNnMJ7IRaZUBPilaxfPoVFzufDcB+AVMWcXBWhRdzAbmUrB+YXvYcuvwFVVj8doQaZSkJ42n/yVn9Fx0d1Y88qkqqMVdSBCpxfuJWpkTwpXfY3pZB72izW4TXa6rngQr9NN/ooteK0O3EZLk3ZJk8bQ6dm7qd11EtOpfDIfeAVRhOgxvaUxLv4QQSaj+ocMDgx/goRbriL11YfJmLQMQSbgMdo4NHYBhuO59Fj1mETrTonYCiqo3ZOJrbBSohFgK6wERA4Nn8OejvcjyORYzl4kOq03kSN7UPDqF2Tc8rxkD2b8rYnO6/LCvXhtTjxWOz+0ugf9gWyCO7cic9oajt7yPEdveYHCtxvkV9IHBwfPpGbHMUr/8SPpafOJv3kIUaN6cWjYbI7fvkRah/51X/PpT5y9+0VkQRq07RIoeuZdHIUVuCrryHv8TXxWqUBCzoRnybr6Cc5cNy/QF6JI5gOvYjx2AZ/Tja2wkvJP9hI9pncTPdUAVWQoecu3YCuoxG2w0PmFewlql0D+is8wn72I1+Kg8I2vA+tLHR9Bm4fGYTlbQvasddTuPoUqIoSkSWM4/cgq8l7+BEdJDfayWko370Z0eQJtAdo9fB2W3DKJjosmUbh+B3uHzEEVFUJotzbYSmooePtbPGY7+/32qM/GWejaJfBTvxnUHzmPo7KOnW0l29yg22zFNVhzyzk9ax0nGuk2AGtuOeasImwFlb9pixJuuSrAg87P3o3H6qDo3e8xnynCbbRSs/sUnZ+9m/zXvqJgzTcBPRnQU+u+ZW/XhzEcu4CrxoitsBL9gWyix/TmwOBZTfSULb8C67kSsmevY/cv5tLtjUfxmO3o92VxfvGHKMODA+06L7kfZ2UdxuO57Gl/L/aSauQaFfv7/52qrw9R+v4uan48QbfXphI9ute/rDsa63p7cRWuGqO0Lmm0Lp/7AHeNEQDR48VrdZA9ay17uzyEtnUs7WZLaZB07eLxGCzo953m2Phn8BitdF3xID6nm2O3vsihMfM5lLaA6DG9SX3tEYrWb+fU1NXg9ZH3+ldc/MePJNw8lML1O5rsEaPS+qBJjuH4jc9y4pbn8RittHrgWhLvHYvXYufYtU/jrKyjcyM5zHxkFYfSFnAobQGiAK46c2At994w8zdt0dEbnqX+8FkuvvM9R65/hrbTbyRyWCrGjFyO3fx8E5nvsuQ+an86xcFhT3B4zDzaPHYjzmoDezo9SPX3GciVCmp/PEHS3aM4t/AfFK39hd74pV0a24eoET2vqDcqP9lL4WtfINeqMGVc4MTNi/G5PSTcPpwzU17BcPgstT8e59SdL6OKCadk/XbSh8zEY7CiigwN6FxHZR0yhbyprvDLxi91/ZV0tttkp8e6GWiSYzhx58t4zHZElzsgUw3j7fTs3ZKszF7H6SmvEdytDRWf7efw1QuQa5TYS2qo+Gw/uU+uo8PyR4hI64OmTRyHu04h69bn8NSbiRjdh4T7rsWaU8zBNneRNeEFYm8dQUjfjgCcfmQV6WkLSE9bgNfupGbXCQ42eu84MHgW5595H0EmC9Be2qslsH/wLGyFVTirDVj9+rGVX6e4DRZcBivV32dQsPqbJntfmUaF+UwRu1vfw/HbXryMhkVrtmI8kYu9oo7cN7+mx/IH6fbMJC68+gXnln6KvVyPtagKR2U9MpWS9DuWUp9xgZBOl4p4dnxGKhxYu/sUgkYVmEvZJ/uuqG8a5NdjseOqNeGsrKN29ym6rXiItjNuIrhLMrtT7ifj1hcI6do6IOvOijrJbr2/iyPXPh3Yx1585ztK3/8Rj8lKetp8an/KDOiOFrTgz6LFKdmC/0msXbuW2NhYVq9ezerVq4mNjWXdunWX3efzV3RcsmTJ7z7z0UcfpVWrP1/R+X8ZXq+XY8eONdspGTUslaptRwAQ3R5Er8SP2j2ZyBRyZKrLj6LJNSpq95ySIiVrjIR0a0PZZz9jyLiA/ucsFKE6rBer0fojXwA0CZGEdk7i3MrPAfC5vYgeqa/6E3kEtY6h+ucsXLWmy/qq2ZPpj8o0EJrahpIt+/HanBhO5KEM1aFNiuKXWTCiB3Wh7NuGeV3qy3yhDJlCjiY2/PJ5qVVU/nACgItb9pNwbT8ubtkPgNtoQxmqQ92onaPaQH1WEXHDUin+4gCm3HIEhQyfn4a2Mj1yrQpNbDjyIA1ugwXR48NZbSCse1sqtx3Ba3VgPnuR2LQ+ABgyLgQigeqP5yLIFAiqIHwOE3hddGnfCpVKRXh4OMIvqt4KSi2iS2pbvmUfMdcNACBm3AAqPvsZAOPxXFQx4VTvPE5Y3w5YzpUi06hQRoRQ+vVh4q/tJ9FMhLDubSj/9giKEC2mc6UkjOuP1+Yk88RJWiUlEeFWoJLLuP7qMew5cKRhFCAI5BeVMHjQQASFCo3goqyympqqCgS5grDwCNyCDy8ibsFHqKgiond78vzOg9y3t6OODg3QOuXBaynffhRXrZHgLq2lqN7MAgxHzxHcuRWKUJ3Ej/K6wBwVoUFEjehB9bZ0DOlnqfjyoBR50Ige1twyqr9JR1ApqT98tgk9VBEhlH99mPhr+/vpIRLWvS0V3x5BEaLD53Ahenx4bU6K3t2JTK1CrlUh16lRBGkp+0ySm7DUNog+Hwk3DsJWWEnk4C4SbzNyiRzUhcptR6g/ngeCQMx1AwjqmITP4cJjsFKxZR81O4+jDA1CGRFCdFpvbIVV2IurEd1eKr8+RMTgrlRvS0cUwZiRS8x1A6ToT60Kj8lGxSd7KftwN4IgSPOKDac+/Rxuw6Vos7A+KRS8vQ1rbjm5Kz9DplSgjAzBVWvCeKogEG0b6dcVQR2TqD96jpi0vpRv+RnR48V2oUyKki6pRRGqQxUbTlDHJIzHcwnt2Z6it7ZRfygHa2ElyuhQ3EYrob1ScFUbAjxThuqoP3IOgKLVXxM+sEuAXx6TjYrPfqbq60PgExEUCsIHdL4iPaq2HQFRxJBxgdjr+qMI1aEMD6by60N4bU7yXvpYiniJCA7Qu+KTvYheH3K1xENVbHiTNRQ1qgcIAtXb0jEez8XndBH3tyG4qg0Ed0nGY7JR/slPmM8UIVerfpVfId3aUvz2NkQR9HsyUUaHomkVjUyrouKzn/HZnJR9uFuKrKk0BGgRMbgrHqONmHEDKHn3exShQXjsLhTBGlSx4YT2bIfHZCWsTweqvj5E5deHcBssxFw7AEdlPRFDukrtgrU4ympQhAahCNYierw4qw2oY8KbtrtuAKIIEUO6UvHZz9Ia80fDKoK1WHKK/RGaPkS3F8Ox8/gcbuzF1SjDg9EfyCZuXH+Mx3MDkboR/TpRsOprfC43XosDRWgQqthwwvp2CNApYnA3nJV1hPbpQMy4AcjUKso/3SfR3OUhfvzAgNzGXtdf6i8sCP3BHIlWb29rIr+mX8hv9bZ0AMo+2kPMdQMQlHJUMeE4y/XYi6sxHDmH1+4k/rbhAJiP5OCtNyMP1lLz+V4irh1I5abtyNRKzEfOgkIOssuPXEYOS8VZbUARosXn9oAIzqp6gjok4bO7UMWGB/SUyq/ngrsmU+m3xeVbfibm2v6Uf/YzIT3bUfzWNgSFZAMb1heAIJcTcVU3qnccQ65TU/1dBrHX9fevm/54TDYUwVqK3/oWQSFHGRGMKjYcTUIksVf3oWTzTwBED0sN9B2Ukoijqh5EKPv8AIogDerYcOqP56JJiKTMb0tCA7ptMNbCSiIHdwUkGxY5qLNft+UGdBuArm0clVsPBdb8r9miyq8PETdOmgeiSGj3tqjCgzFk5GI+V0poahsUwVrMmQXY8isQfZfsf4Oe8tqc+NweRH9ktbZVTCPa5zWhY0ObqOE9sBZWEuGfiyoqFJ/LTflnP0u6yieijAhG2y6eiCFdkamldSu6vQR3Tkb0+ZDr1AHdIddp0CRHIw/S/Mu6o7GuBwGf1xewfT7/uiz7cDcytRKZVo2r2kBI97ZUb0v37zOKifbvM3QdE/E63VR89jPG47l+2QhBFRuO1+aUZEspR1DICevZXqKnxYblQhmRgzpjOHYBR0UdQW3jAusLIHpcfyr+uRtLViGm47nIg7XYL1YTfU0/SjfuwGOw4HO4msh9Y2jiIwMfEYre3obKvw+40lqu2nYEV7WB4nXbib2uP16rA9HjRXRLUePG43kBmW/gV5lf3kW3l9Aeki72WuwUvb0NZXQoqtgwfHb3r+qNxnYp6e40bIWVV9QbhvSzhPXvhOj1UfnZz5iO5yLI5ci0ajxmOwCWrEI8BgsKnYYa//PLt+wjKq0PFZ/9TMy4AdIcVArsJTWX6cvLdP0VdLYtv1xaYzuOIXq8OMr1CHJ5YI3FjBvQsMQCsiLZEhvhg7rgNdpwlNfhrrcAYD6RiyJUR8zNw6jeshefzSFdCwtCrlERNrgrVZ/s8c+vQPrIFx5yGZ917eLJW/6ZJLtuT2DPXLsnE6HRe0fcOEkHAmhbRSN6vAhyGeVbfibOr+dctSZCU9tgzikJ0LBB38i1aqq2Hg7om8to2LcjFZ/uo/zrw+iSY1GG6hCUchQhWuKv7UfdsQs4KusJ69YG0evFWlRF7eGz6FrHXpL5tN6UfLBLenfxegNzCeqQ+Kv6JmpED4I6JlH+8U84yusISW2DIlRHq/uupvSDXYguD8bjech1aqJG9Ai8o1VuPXTFfb2jtPaK9vR/HqLvP/+//zK0HN9uwb8VlZWVvPvuu5hMJtRqNVOnTiUpKYmMjAy+/PJLPB4PISEhzJgxg/DwcMxmM6tWrcJkMtGhQ4fLnEENzywoKGD27NmBa7fffjszZsygsrISvV7P559/Tnh4OEVFRbz++utMnjyZDz/8EJ/Px6ZNm8jJySE2NhZRFBk9ejSDBw9m8eLFTJ48mZSUFCZPnsz111/PiRMnUKlUzJ07909X+P7mm284fPgwbrebgQMHMnHiRABWrFiBXq/H7XZz/fXXM3bsWAB++uknvv76a8LDw0lISECp/O3cUW+99RYqlYry8nJqamqYNm0ae/fuJTc3lw4dOjB9+nRAimC9+uqryc7OJigoiFmzZhEaGkpRUREbN27E6XQSFxfHY489RnBwMIsXL6ZTp06cP3+eXr16kZGRQU5ODl988QVPPPEE8fHxf2j+ysgQ3CZbwBGpCNKg8L9AAjgq6iRHjt9xAOBzeXAbLIw6thqv3UX90XOEdmuNo0zfpF2b+8ZStedS1GOvZQ/gqDZCQ1/BGhTBakCKiBSUCmp+PkOo/3hHQ18ug4W0o2/idbioO3KOkG6tcZRLfcVf1x9NYiR93/47B+9afmliAsh1akbteJHCD3ejCNYg9/cFIFMpGP7VM9iKqzjz/GbM58tQRYYg+nwM2TwPRCj9Jh1lmA57eR0yhYzIfh2RqRQMfHcmR598F9MFKcJEFRmMy2hFmxBJeI82WIurUQZJfeVu+oHO08Zz7Z6lKDQqTj6yCkSxCd21yTHo2sThMV8eRZw8aTSi24YglyM6PYHrHreL6OhoRI+j0ZxlTQygo7wucBxSnRDRhD/Sxt2DOj4SZ7keQSFDkxCJo6KOiL4dADj36ucM//o5rj66CkEmcPShN+jjj0a1R6po1S4Z07kSInsnEhcbzenTp8HnwWetQxGdQteeffhx1x769e1Dfn4hFVXVVNXoiWvv4/67b2fR2aUoRRkdPaF0D01C9Pmwldb65UcPoog2IQJBJpBw/QAO3LaEuDXT8NqcqOMjqPzqEDHX9EV0eXFW1RPasx324srAHJ01BuRadUC2ndX1CErFFemBKCJ6vFegh55wPz0uvPoFQ79+jrSjb4JMwFZSgyYu/NIjvF4Sxg8iftwAzBdKsZfp/Xy24iivI/G2YVR8c4TEm4cABH4TvT5aTxpF/f4sgru2xnquBHViFB6zHWetieSHrsPncuM2WAjqlIyz/NK4PUYrPo/0IeHCM+/T97NFqKJDCe6SjDWvTHJs+efpNlhRygQ0CZFYq42BZyj9cm8vqQ3IjYiI2n+krQFynRqPX2Yt50oI7pyMMiwIZ60JXbs4HGU1OCrqAnKkSYjEcq6EDgvvAp+Is9pA8pRrseaVgyh9pFAnRODzy7UyMgSfy4MmNhxXRR2O8jpUsWGIbi/qhIgmc3FU6FHHhaNtE9uEHm6jDZ/Hi+j1cf6Z9+nXiB6i2xOICgPwOd2ookIu0dtkQ50oHbv0Od3SPPxrKHxwV0SvD6/FEZAnR5keTVJUQJ7kWhU+t5eQ7u2wFVUh16quyC8QcZTUBPgl16hoP28ilrMXA/NTRoYgenwodKoAT+TBWly1xoDsOir0lP7jR7q/9XcG716OoJRTfziHkK5tEL0+nOV6dCkJKMN05L30Ed1enUpw12QUoUGUf7SX1lOvl3gQH4nHYpeOFzdqp0mI5PRDrzPox2UEd01G9Piw5kmO54Z2XocLhV/XiR4fPo8XZWQIzmoD0SN7EHt1XzxWB16/blMnRGJvYif0gWc10Cn+lqHUH85BHR+BOiECRbAm4Li2l9YQ1jslII/t/34Tpx5ZRZuHrwt8yGmQ325LH8BrdVDlTwMiayS/QMBROzJ7I16LXZJLP5y1RnTtmtpQmVKBq7wWVXwkrvJaXOV6VPGRiE43giCj68fPIYoi1R/+gOPb43hMNi4sep8+nzyNKjoUQSEj76WP6bJsCs6qejQJkbiqDQEaiB4vHpMtYB8d5XUow3SSnCVE4ijT43N6UEWFBtaXKbOAkvd/pMOCiYw4+Tb6faep2nGUVpOlKCFNQiSqmDBcehO2wsqAPdckRNJmxt84+8JHKII1CEp5QBfFXtsPfD5kikvxEg39RQ3tittgwRHQbZLDIuG2q66g2yRaJ08aHdBtDWtFv+904Nm/aovK6wjz697cVz5n0NbFJE4Yjsfi4MS9K+j+2lQcFXWoG334bOg7wGeZQNTw7sh1aore+pbgLq1wNKF9XRPai14f8bcMoeqbIyT452IvqiSsfyc6v3gfoseL+exFZEoFYb3bS0dO0/oQcVU3osf2xWO24yiX+BV3y1VEDkuV+qo1ogjR/cu6o7GuH7RrGYJCRsfnJmPNK0MZGhSYl9tgRRGkbkILTXIMujbxgX2GIliLJimKlPl3EDmyJ64aAzKNCk1CJPZaE0N/XIquXTylH+1FEaJF9PpQx0div1hNcNfWtJo0CkNGLur4SNx15sA41QmROMpqA3+768wEd2uLJbuoyXVnhR51QiSW6ksfoWOu7guiiPFEXmANIErPdDbag8p/uZb9elqTHIMqOgxntaGRrZBkvoFfqaseIyS1NZbzpeATA3Yv/parkGtUxP9tCEeuf+Y3+wrYpaSmc/2l3lDFhElH/v33OCv0yIO1TWRWERYkpX34xbqPHNOb+JuG4Kyqx3L2YmA/0qAv3XpTYFy/pbOPjX+GqJE9A2vMbbCgDJNkxVmuJ9S/xgpe+Zz+Wxcz7NhqZDo1hqPn0bWJA0BQycFzaW/pqqhD09pve2Uy+vywHE2bOKq+2I8yIgRnZR19dq1E2y4eV7URt/7SfqOBzz6PF5tf5/7We0eDzWjQKa4aI6rYMBzll9Z+w29+b32Tva+gkNHmsfG0uncspR/uuszmNNhThUJBeN8O2CvqKH7/R1IXT0YVHYrH4iD9jpeJ6JOC3f9ct8ESsHtBXVohyGSUvPcDqa8/Kn2c9v+mSYj8VX0jqBTYz5firDFKJ3X8+6awPh1Qx4Uz6LsleB0uvDYnXq0zIB8dn70HXdt4kianBcauS0kkecq1KKNC6PrKw1R/e6SJ7mhBC/4MWiIlW/BvxYYNG5gyZQrLly9n8uTJvPPOOwB06dKFl156iRUrVjB06NDA8efPPvuMLl26sGLFCvr3709tbe1lzywtLaVt27bIZJfEWyaT0bZt20BEX15eHnfddRevv/56k7ZHjx6lpqaGV155hUcffZQLFy5ccdxOp5OOHTuycuVKunbtyu7du//UvDMzM6moqODll19mxYoVFBQUkJMjRVtMmzaN5cuXs2zZMr777jvMZjP19fVs2bKFF198kWeeeYaysrLf6UGC1Wrl2Wef5b777mP58uWMHz+eV199lYsXL1JUVBSYS7t27Vi+fDndunXjs8+kL4hr1qzh7rvv5pVXXqF169Z8/vnngefabDaef/55br31Vvr378/kyZNZuXLlH3ZIAlyWU1sQuDyXctMLilAdcp2avQNmsKfXY8i0ailXWSMow4KIu7Y/2Us+BiDu6j4468z4XJeKBggE9hD0ePFerIVVTaIdGvpS6NTsHvg4P/aahlyrRtaor8rvMqg/nkf28/+k2/wJgeuH71mJvVzPobuX0/6Bq1GGBQWmYThdhP7YBY49toaCd39g0HtPBAZkr6hj7zULOXT3clpPlPKYNbTZ2f9x6k/mU/Z1OsPem9OIZFI+ravencXJZz9E9ImBecWP6onHaufnScs5MGY+qUsfQBGspaFOjlynpu+7s7nwyueBTUcDIq/qRvKk0Xitdb9glIAgVyH6vJcI+Cu49MHgF4xuIH6jgj2Be/3/tr5zJC69mR/6zSDruQ9JffbuwD3Jd4zEerG6iWhIuQhlCJpgPLUFTLklDZPJzPHTOfy47yBdOrZHLpfj8XrJOHmG+ebuLDT3xCV4Oa2s/5XxS7KR/eLH4BMbTUPAUVJDyfs/okmOIaR7Wzw2Z1MaCnCZMP8aPZDy2DWmR+Be/z+t/PTY1e/vZD/3ISEdk5o83mOxU70nk+P3v0qw37EeeJwgEDWoC1W7TgZo2PBblJ/Phau+QhRFrLnS0bygzq3otHgyluziS7y5bL1e+t9W919NwSufY80r58Kz7xPSrc2V5/kLmfm1mk3ibyRVt+aWU/L+j8i1KjovvgePxY7oFZs8X5pLOSXvfo9Mrbw0F4+30X2NOheuMD6x8Y9XGOgvh9iI563uv5p8Pz3OP/sBihDt5c19BOjd6YX76LlhNqLLgyiKTeYRf8tQnDXGy9o3Hp8gl9HhqTu48Mz7iF5vkzn9co4N4yt45XO8dhcX137r59cvaXF5l40fEjt+ELaCCk7evYyKT/cR1q/TlRoQe90ArBdKOT3lNWwFFbSbc2tgbr8mAKIo0ur+qwPtLslU03ZNxyitUUWIlvIvDlD26V7yX/38MsfRL/tpeJaglBNzTT+MJ/Mvm2ujHgDoMHcCRet34HW4LrvN53ST+cgqjty0mIjBXQhJbX35k3witsJK9vd+DJlOE4jmbDSwKw/4Cjqi9PUtZF37JOfuXkLc/dcR1l/iQ6v7r+bCs+9jOHYBd52Fbq8/GphTYzkXRfGK4n1lXJJLRVgQ0WN6YS+tZV+vx5Dr1MRdP6DJs1VRodT9nNWkfdjAzlLk2emGI89S5zKtig6zbsZ2sfqy6Yf1bEvypNFYcsubkkGAqEFdqN51IkCPht8if6HbGvcVwG/Zooa1fNco3Hoz+v1nuPju93R+7p5G+lm8/HkN8IkYT+ZjL60lrG9KIFL+12jfIH+1u04E7tEkx+AoqSFzymucf/YDgjsmASKCXEZIj3bYy2rJmbUOr92J0p8eRBRFit/ahjWvnIovDqBOiuEy/Iu6w1ZQiaNUf/m6DMzrUhu5Tk2vd+dQ0Gif4SjTY84qInvmWpxV9WjbJVx6hk/kUNoC9vaeRmjPtsj8H/ManqeKDEH0eDEcu9B4IpcNVK5TE9y1NRfXbrtsf3NpkJcQd8PAS/P/jft+Db3fnY3lguRs/MUDAvwqff9H0sc+hdfuQlBe2ksWvbUNr91F7e5TtJ5y7W931MQu/fpYhSvqVrHpfH5F/5Z/uJu6/WfQ7z2NOiGqiT36Mzq72+uP/s4ak5B41yjcehP7+06XbEmfDr++ZhvD5+Pk2LkYj54jqFMraY35RE6OncuRPlORh2jRtIlt0iT2hoFSruTGNPjlVu2XF4QmPzZM4leH1zB2w7EL5Mxex4lJS0l+4FqUoUG/oGFjfS79E3/DILKf+5DaA9kUbtpJ6pJ7Gz+4yb0dnroTd735kswJXD6XX+ibqFE9Eb2+JoEIgXtkIA/WcuS6RVx4YXPgeD3AsfHPcnLSMuwl1dJcIqQI1NL3f+TAoMcxnsjHpTeRcMfIywnSghb8QbRESrbg3waHw8H58+d57bXXAtc8Hilypa6ujjfeeIP6+no8Hg+xsZJhOXv2LE8+KRWL6Nu3L0FBQZc9VxTFKxrkxsq5Q4cOgWc2xrlz5xg8eDAymYzw8HBSU1OvOHaFQkG/ftJR0/bt20uRWn8CmZmZnD59mnnzpBxQDoeDyspKunXrxo4dOzh27BgAtbW1VFRUYDAYSE1NJTRUiiAaMmQIFRUVv9tPv379EASB1q1bExYWRuvWUsRAcnIy1dXVtG3bFkEQGDp0KADDhw/nlVdewWazYbVa6dZNygM3cuTIJg7chvv/CHbt2kWvXr3YsGED/Rpdd+vNqGPCGLpnGYhgL62VEjr7oUmIxNSQFN+PsB5tQRBIuHkoyZNGo44Nl77E+7/8h3RrTUjXZI7c8mLgyEfUgE7EjeyBJj6CoZ8+jSAXsFfW466XolvCe7VDmxDJoPfmoAoPIjatN6LHJ20aBYHEvw2l9aRRl/pKjAqMR5sQSfWPJ+k482ZUkSG46syYzpWijgnnqk+fQhMThqveIhWNQXIeaWLDcVTWYzpdSK9lD0jt9GYUQVraT7mGNpNGoYkJw+f2oE2MpM5fQEeTEEnZtiOkPHq9FCFZZ8FltKFrFY1MbSR19q3Yymrx+I8/tbtzBAD2SgOeSj22i9UEdUzEeDIfZVgQfd+bQ/kXB7CcK8FReckxF9KtNX02zsKtN6MIS0D0OEGmAJzIQ+MAGXr9Lz4GSNVULvEuMRKn/5nOijoSJ42my9IpgHTkT1ApcVaUoU6MQpMQhbOynpBRvbH727S6aQg+t/+ozDdH6Pv6VPRHpQ8E7fqnsut8BskThiOo1VSbHMTGJSCodOB1I9OEEB7RiqXLliKKPvp0TOKLr7fRKiEOl8eHRiUnWFTS7oGrefueEbgEH4JMhq5VNHVHz6NJiAJBwFFZT3ivdgxYPwNFsAZlaBDIBGQqBZqkKIxHz1OffhZtcgw+tyfAYwB1dDhynQZBLpOiPGIjAg6xX9IDQUCmUEjRG356OCrriRnZM8CXpJuGIMhkjNi9DKnAgAZ7o6/RmvhI1DFhBKckIFMrCe6URP3R8yhDpWNNppxi5GplgCcuvRlVZAg9XnuEY3ctQxcZhCCXMXj3ctTxkZhO5lH2z90Ed22NTKVAGR6M9XwJkcO6B/pUhAYhUygQ5DISJo7k5F0vI8hltJt5C8qIEHzOi4F1qQwPQqZWBfpPmjAcXds4Bm5ZiCCToU2Opv7oeTSJkQgIuPSXol9AKjqgCNWR/OC1JE0aLRXVqaqnaM03tJ1+I16rg5DUNjgrpciAqFE9SX19KgLS8azit7cR3LkVgkIBAjgr63FW1KFtLb2wu/VmZCpFwPmnSYxEkMnQtI1GFRuOJac4MBdNQhSCQoH9YjVRY3oHxqgM1QXokThxJGX/3I22VQztZt6MIJf7HQoSZBoV4X3aM3j3cown8qg/cIbKrw4xpugDZCqJT9rWMbiq6om9YSB1+7KIGdc/IE+apCh8To/Er8QoEKB210mqdxylw8K7pEIefn61euAaWt2TJkXOCAKa5JgAvxCko7op8ycG5ufWm6WIsVbRDN69HJlOjddi98toHZokSUZDe6fgqjLgrKynals6yQ9dh0dhJfnBa2k38xYEpRyPyUZUWh8qP9+PJikKmVKBNjkaZ6XUTqZSoAjWBgpbqBOj8DlcOCvrSZg4EsvZi3R/e4ZUYCdEhzouMtBOrlFdOuqpkCFTKCSdFaLDVWMEUcScXYzMn5/PWVGHNumS7m7QOzKVAnViFNFpfXDpTbSfJeXXrfnxBB6LA1VsOK5qA9pWMbj96T1ir+tPm4fG+fuWkzRxJNbcckynpeJYzsp6vFYHFV8eJPn+qzEePY8iVHeJf3796DHZcFboCWqf2Eh3hFFTlBH4O/r2Ucg0KjqsnoXh50xUidGoEqNwVdUjqJU4CqV9gEdvpP77IwSlJKCKCSP5gWuJGNwVe2ktzhojYX1SqPzqEKE92gXWYQMN3HozilAdCXeMQNs2jv5fLMJjsqFJipIibJKikKkVuPRmKcqpsp6oEd2xFlQS1DEJRJGq7UeJ9cvo4N3L0CRGoQjWBByJmoRIBLkMXdtYYq/ty+i03sg0SpTBWgSlguG7lqJrGycVPfIfSx/+48vIgzVEDuqCragKe2kNmqQov27TIdckYsq5iFytDOjKS7ptKhl3LUMbGdTEFsX9bQjatnFShO+v2KLIUb1wVtbT+oFraHXXaERRxFVtwFZYSbu/34Th6Hm0yTGS3fJHYTasHVVMGEP2LEMUpWONHrOduoM5RI/pjSYuohHtI5vQPvrqPlLuWLUyQENtqxjqDmWjSYqi8qtD9Fz/ONrkWNrPvhV8PqwXStEkRVHx2X4S7xiFJjEqoDuclfVUfnmAttNulI5CN0N3NNb1co2KwXuWE9ylNTU/nkCTHEPVN+l0f+vvqBvNSxkehNfm9O8fguj53hNUfHEAy7mLl2xMYpSkUxMjKfvnHto+diM+uzPwDACPyYZ+Xxbt/n6jlD7HH8klUyvJnLaGtg9f51+/l04MOSv0aJKiMSny6LdzKTKtioQ7R2HKuIAmKVrKfwio/XwGJB5PHiMdf/f60CZHY/DbogZb0RgNtqiBntrkaDTJMXhMNimtQhNbIcm8ObsYZ3kdob3a03XlQ9LewG/3GvdVvuVnuq96jHx/mqFf9qVJjMRVY0QZEYyzTI+2kcNNHR2GM1TP4N3SqR1bbhn4fGiSojFyHnVClETHxjQ2WBBkMlo9OI6ESWMCEd2apCicFXVYz5eQdOcov129pC+VUaGBcf1SZ1d9fYjESaMJ7dGO4K6t8VjsgTWmDA+WijJV1hPlX2MAcTcNQXR7pOJGfltizi4GCHyoa4AqIRLzyTxJdoGEB8YR2rejFCl8sTpw3Wuygc+HrnNrQHqfEuQyosf2Rq5VN12jjd47gru0IqRrMj6Pl5pdJ9EmRWHw6xtBJkgnKhrtb916M8pQXcDR2Pg3e1EVGn/76h1HSX7gGqJG9SLxrlGoY8Kp3HoITVIUCv+eL/GmQagiQwnpmIjhVAHWgkpSHrsB0eVFmygVw1GGBwf2+KHdWqOOj2BsyT8lGfF4pdQXSBGfTXW9tC9q88j1KEK0RAzpSvjAzsjUStwGKzKlArfRitV/Cst0Ml8qkhQk7WOdVfWE9e+Io0yPMeMCUaN7BebW8PzcJR/Rc/3MJikV/qfh++87Hv2fjpZIyRb82+Dz+QgKCmLlypWB/xocX5s2bWLcuHG8+uqrPPLII7jdjaLcfi28xo/k5GQKCwsD+SIb+iouLg7khFSr1Vdse6Xj4FeCXC4PjEMmk+G90hfW38HNN98cmPfq1asZM2YM2dnZZGVlsWTJElauXEm7du2azP3PouGItyAITY57C4LQhD6N8Xv0hV+n35UwduxYYmJiWLhw4WW/1e7JpODNrRxKW4CgkCP4j22F9euA22yTCko0gr1MLx3hNts4kLYAt8mGMauQpAkj0CRF0X/zfKwFldQfOx9ok/Pyp+zsO4Py7ce48OZWqnafwpRzMdBXxqNrMJ4p5od+M6j49ghZCzZR+X0G9tJaqfKd2cbPY5/CY7ZhyCokeaLkUAnvK41RExcuHa+rM/tz+mmo+imTvPU7sBZX47U5A33FpfXGbbbjqDYQ3idFqm7ob6c/cg6n3szPNz2Pz+NFf+QcrScORx0TRkTfDnjMdumlWibgqpMcrgNfexhrcTWnFm/mh6uflvLhyKW+vE43gkyGo9qAKiaM4JREbP48Lx6rdBS0cP0OWk0cQdX30kuwJimKvpvmcPzeV/h5+BN4DGX4nFZkmhDkwTGIPh8+j5v6urrLeCm67Qgq6SNB4sSR1PifWbMzA3VsOOlp8zk77x1ctUZir+2H6WQ+wV2S8TlduOvNtLp5CJU/HAek443m8yUkjh9E9LBUvHYXlTul51Xcv5G8rByObfwKp6WO7du+YdTg3uD1ICi1+OxG6oqzcVqNiC4b1WY3/XqlEhIeiYDIwfRjuPBR8N4PzBl/D2vGPUZ9ZiEdpo0HoOO0G3DpTTirDfw4cBY/DJjJjq5TA/mvTKcLSZgwglb3Xo05pxifw4UyVIemVbRfdjviMduo23+G2BsHS3wfPwiPxXFFeoguNxFDujahh6veTOIv6GE4XUDem1vJWfxPvDZXIEI4/oaBuOrNlH11iNOz1ku5766X8v6YcopRhGgp/fRnP5+PB/gsKOSUfroPa0EliRNHUvLuTtLT5nNu4XvIg7UkTR5L/K1X4TFacRss6Pdkomsfj6Z1DIJSTvzNQ6k/co7YGwfjrKyn7eM3U/LuTi4s/hB7USXyYC0JE0YQ1q8jok+U5uU/Blf22X5sRVUcSFuA8VQB7afdCED7aTfic3uaHMlrQN3BHNx6E+lpCzAeu0DNzuO0mpyGKjKE4K7JeMw2tMnReMw2it7cSnraAo7f8RKmUwW0m3kzsdcPRNcxEbfejKvaQM3OjECOpbB+HfGY7EQM6hKQ3/It+7AXVZE9462mc/F6ET0eDMcuXJEecTcOwllZjy4lgdwlH3Fh8T9xVhuIv1n6kJM0aRSix0vFFwdJT5tP3cFsEvz6S/SJeG1OXNUGEieOxJpfgS23nMqvDuK1Ooi9cTBh/Toi06i4uGEH6WnzMWcXI7q9qCJDAuNrzK/a3Sc5Mu5pXLUmzDnFtJl2I87Kejo8czduvZngzq1wlNaSMGFEgBZeuwuv2UZ62nzq95+RcvWG6ajZmUHyg+PwmG3SRx+/s0YepAGvD+PJPNwGK65aE3X7z1Cz8ziIIvaL1SQ/OA5EEWdFPR6zDVe1AdPJfNQxYbhqjMTdPJT4m4eijAim5vsMnJX11P54AuuFUi4s/hBXjQG5TiXJkCBIVZflMgSlnPABnZFrVWhbx+C1Omjz0Diqdx6n/cybAy9l1TuPk+ifozxY02QMuvbxJN09hovrtuOqNXF8whJqvjuGz+ki8Y6REs1VSiq3S8ex9w+exQ/J9/BD8j04yvR4LDYubtpJu+k34q634Kw2ICjkxPirzAPUH8wh9sbBKKNCSLonjZrvM5BplIj+PIGa1jGED+qCXKem8ssDAbmv/Xwvzgo99txS6r8/SvyUG/CabKhbxUg5xOwuAGRaNWEje2E5V4J+TybOagPnn3kfmUKOMlSLraASa345Mq1EwwY91bAm6w7m4Km3YC+qCvAuccIIanYep/WD4xA9PtSx4YE2jjIpvUR9uiTzUcO7o4oJ8+uRBRRv/A6v00Ps1X0J69chIJfnF77Pnj5/56cBj3Ny6pvUHsym6rtjXFj5Od8l3UOdP/ero7yOc0s/Ra5VkX7LC/w8/Amqvssgyc9DU85FFCFayj7dd5kNu6TbKi6zRaqoUOxFVb9pi+JvHkr1zuNcfO8HrPkVGI6ex1Vnps3U6/HaXZhyinGbbU2O9Qb4tSeTi5t+IOOWFyR7rJQTNaIH5vMljWjf4TLat512I5VfHSRx4ogADR0VetTxkSROGEHylGvxudzYS6o5eNUcjCfyMJ3KJ2HCCCKHd8dZVY8gk6ozN8w55tr+WC6UNlt3NNZtdQdzKHxzK9b8ClQxYVJameHdcdUYm8iU1+HCZ5ecJl7/PuPi+u1NbMz5Rf8I6NTWj1yH1+mScl57vYE8lTKNUqJbVhFxNw5CERaENjmGi+//iOjxBnjUhPY7M4ifMIIurz+KNacYS1YhR0c+Qc13R4n3y41Mo8LbiPYX3/uBCy9+jOHoeUwn82nnt0Vtp92IS2++Io/rDuYQd+MgAFJfn4rxZB4/957GmRlvowjWkThhRBOZt5wtwVGuR/9zFulpC6j84gDOqnraTLsRXbt42k67EbfeTFi/jlhzy5v01aA3GuxSQ/qBso/3BHjUoDcuLP6Q9LT5HEubR91eKRd6/IQRhPbrCF4fHoMlMO8GeG1OXHoTx9LmUb//DPWHc0iYMIKanRm0njoer82JNjnmMn1pPJl3RZ1tv1iNOjacC4s/xFZQ0WSNaRIiJZr411iNf0/nrKzHcr6E2BsHS04wQcBw5JyUczcqNBAFHNK3I16zjZqtB4m/eyzyUB2WzHysZ0uw55VjTM8mzl9kJnRINwSVEsupvMBcI0f0wJpbTs2ukxT69wiCQh5IFxHWrwOO0lpK3vuRonU7qP4uI2AzzDkXEWSSczixkb5pkIfgzkkBHtV8n4FMp0a/7zQJE0Yg06mJvWEgboOVoje/5vCwObjqTBgyLpBwx0gSbx6CrbQGW2ktlvwKsp/9gMrvM2g/9TqsBZUYc4oRZFJO36iBnbFdlPbx+wc8TtW3Rzkz4y3KP9uP+XxpYO1Z8ysu0zdFb25lX/epVG07Qolft7lqjVR8sR+P2UbNjgwSbr0KgLgbB4MI+p+zSLhtGHK/Xqndc4qoUT2p3X2ShAkjpDySflsSMagzpsz8gFy24L8Dp06dYubMmcyYMYOvv/76st+/+eYb5s6dy9y5c3niiSe44447sFikd9Dp06fzxBNPMHfuXBYsWPAvj0UQ/6gXpgUt+BfRkLexMRYtWsQNN9zAkCFDpGMnxcW0bduWefPm8eijj9K+fXvefvttqqurWbx4MZs2bSIsLIzbbruNkydPsnTpUt55551ABGEDXnnlFdq2bcvtt98OwOeff05RURFPPvkk2dnZbNu2rckCahjb4cOH2bdvH/PmzcNkMjF79mymTp16xZySDXNJT0/n+PHjgRyNv8SWLVvQaDTcdNNNgWuZmZl8+umnPPvss2g0Gurq6pDL5Vy4cIHdu3ezYMECysrKmDdvHk8//TSJiYksXLiQ5cuXo9VqeeGFF2jTpg0PPvhgk7727t1Lfn4+Dz74IG+99Rb9+vVj8ODBVFdXs3z5cl599VWAJr9NnDiRmTNnctVVV/HFF19gNBqZMmUKc+fOZcqUKXTt2pUtW7Zgs9m4//77m9ABJAdyu3btGD169O/KwPdxd9Jv83zOzNkgHdtpE0uv9Y+jDA/GnFWEq95M9Mie+FwelBHS13nRJyJTKzkwej7Wggq6LrmP1pPTEGQCzioDP4+aS5eFd5E0YQRynQprYRU+hwuv14ez1sSpORtwVBnQtY5lyOa5aJOiqNqdiavOTOzIHnjsTk7OWo8hs5B+q6YS2q01R+5ZibOqntQl99HmnjEIMgFHlYF9o+dJfd08BLlOg72kBpfBQtYLH9N55t84++qX9Fn5IDKlgqDkGDwOJzUHcgJ9yTUqvA4XHqsDn8MFosjRB99AplYx+J9zpahHhRxLfgV7r11I9+fvIemmwSiCtdhLa3EZLJxYvJlus24m/5+7Gf7eE5hyy9AlRSPIZdSdysd4vpT4ET3wuT24THYUOjVyQcqfdWzScnRtYhmy7Xm8dieCTIbX4SJzxttU7zxOj9ceIf6Ggdj9+RWDOyfgNZYhD4lFpg6mvLycZ555hvT0dKIiw/nk44+I0QE+L8gUyENicZQaMGcVkTV9NaK/knKXpVOIGtMLr91Fzsy1JN45iqgxvaQj6jIB0eOl6ON9RA7szKk5G9C1iaP38ino2sQiyAT0R8+Tfs9KfC4P1xxbxaHTx1nxxqv4RJFbxl/LI3fdxKdbv0NQBTHpnns5eSqT+QueRi74eOqppxk2fDgywGuqYPWG9/ji3a945Z23eH/+CtKKgwhtHc+I7c+jCg/Ca3dxaNJy6jNyARi8eR6n5myg51MTMZ7MJ/HOkehSElAEafF5vDhKazk3/x1irx9I4p2jsJfVkj19DW6DhR7rZxLUMUlyuMtluGqM5K/8jNAe7YgdPwhlRLB0osr/UcNVY5TyCnp8lHy8l4iBncics5GgNrH0WD4FXZs4BJlA3dHzWAuriBnZA22y5AwVEBC9XswXyjCdKSZycBdErw9dm1gcZbUYMwuRB2s5PWs9nebfTsKNgxD8kX0+u5N9PaYiujz037qYoM7JKEO1iD5wlNaQNXUVpswCotN602PjbNx1Jsr+uYfKrw7SY/1M1HERyHVqHOV6fA4XZ+e/S9Jdo4m/fRiKEB34RLwuN556C6aci0QN7y6t3xojxZt20m7q9SgjQqRIBI8Pj9GC+UIZEf064vN4wevD53BJkQKhOhShOlx6E6roMCmySqXA53DhNlrJnrmOlHkTyJmzgZ4bHkcVG442OVYqlGJzcuKul1HHhNPl5Qeko70+H167izPTVtNu9q0ow4ORqRRSkYLIEKl6bkEFIT3bIdf5j9n6RNxGC47yOoI6JOKuM1H6zz2BaKam9HCTM/9dur/5GEEdEhHkcinCT5Bytcn9R87kOhWuGiMes12KuMkqImxAR0re+Z6iNd+QumY6cTcNRhAE6tPPcfLuZYT1TmHAthdw1ZlRhulAkF5cMu9d8av8GrD9RYnWAtiKq/EYLJyd/y69Nj0BiKjjIvE53ch1akRRxK2XnGqq6DBEUcTndOMxWvC5vPhcbjQJUdiKKij/ZB+tH7kedXwEXpuT+v3ZZE1fTY91jxMzti/IZYg+H84yPVlTV5EybyJBXZOlaN4gNQgCHpONun1ZZE1fTVjvFDovuR9NcgzyIDXO8jrMWYWE9GyHJjEan9uDXCvZB0e5ntxlW+jwxG0oQrQowoMQRPB5vFx8bycXXvwYVUwYo0+vvXR0zufj6PWLMJ0qIOa6AfR6dw6OslrKNu+h8I2vAOj22lTib70KQS7DlF3M8TuX4jZYm9iwLi/eR6tJo5CplXgdLpyVdYhuL4JSga5dvFSUyi+/zsp6VNGhyIO1OMprEQQZVVsPE9onhajRvUAUKdu8h3MLNtHq3rEk3z0KVUI0isgQRJdHeuH0p/WQh2ilo3oyAdEhOSYr//EdOS9+irZNLL3/OR9dmzjJSeRyI7q9gUiY0F7t/I5nO6cfeh1nVT29PphL9JjeCAo5PoeL8898QHC31sSNH4QqOhQEAdHrw3QqH7fBSs6cDbS6N42E24ahjo9A9PrQ7z3N6cckvZ+66jG0raX0FnKNEkeZntNT38SUWYAbgQGb53Hxo59IvmsU2Qvfp+/6GSjDgzFlFeGqt0jpQ2wOBJmAtbgaAdC2jqFqRwYRV9BtimCNX7dNIP7GQYGoZW8j3dZj3ePEXNsPmVaN6PFSuHorqvDgy2xR6cd7iRjQmTNzNqBtE0u3FQ8S1CYOQaVAdHuwFVeT9fha+mya449yEyQHfa2JjIkv03Pt3wlqn4DXKfFeQMBRWeenfXu8dices53TD70hFSDqlMSQn1bgKKvFlFlI1vQ1iC4P4QM70/u9OZKdEGQ4KurIfOBVTJkFhKS2pv/XzyH6ROQqBc7KeimKKzlGyg0qEzAezyX78bfpsGjS/4nuaKzrRZ8YWJem04WE9pLWJYKAz+2W8i9HhzXZZ2TPeIuancdJXTOd6LQ+/n4FHKW1nH7odXxuD6lvTkPXNh5HVR0VXxyk/IsD9Fr/OKHd2wZS7AgCmM+Voo4ORRkZAqKIu97CkeFz6PrmNGJvGITX4cJRWovP4aLg5Y/puOR+tK1jQS7DVWuk4OWPKf5oH/02z8djcVB3MJvafacZvP0FlOHBeO0uMu5aijEjF1VMGCMzVks5SBvZInVMGJrEKMxniwMpRJzlesIHd71M5kNS29D/62dxVtZjy68g75XP6ffJU6iiQkEE28UqbLnl5C7bwqAdLzbpy1lZLxWQ+4VdctebCerU6jK9kTRpDOrESFTRYSAg6ciSGsre/4HkR25AHReBz+2RAhBk0vFlj9FK/eGzoJARMaQriiANIH00d9ebyZm5lpR5E8mZs56Q7m3ovHTKZbr+Sjo7a+oqEu8cRdLksQgyITCekk07CWqfQM6c9WjbxNJlxUNSHkmZgDW3THJOygTJHmtUyFQKRFHk/KNvULvtMJ3XzSb6uoHSh67KOqq37KX2u2P0+Pw5KV2KT6Rqy0/kzduIXVTQx8/n+oPZ6Pedpqf/vcOUVYS73kzUr7x3VG0/Sni/jqiiQpBpVQhyST/aiqrIuGMpos/HVbuXSToSAZ/Lzc99p6MM0dLrvSdRJ0SiCNbiNlg4dc9yTJlSNH10Wm86vXgfqpgwRK+Io7KOU7PWI1crSX3xXoLaJ+BzufE5pbXk83gJTkmUjnDLBJy1Rk5MeAmf003P9Y8T1CEJy/kSzNnFRI3sidfu/FV9o20TK7Xp1Aq5Woklr5zsx9dizilm6N6V6NrH43N6OP/cB+j3nqb3e08Q1CExYN8qvzxI4Rtf0WXpFBImjkBQyHGU67HllpHz5EZCe7Sl04v3EZRy6QTA/yLsP7z97x7C70J7zbTf/N3n8zFz5kwWLVpEVFQUTz31FDNnzvzVor4ZGRls376d5557DpCckkuXLr3MB9NctDglW/CX4Y477iAiIiLw9/jx4xk4cCAbN27EYDDg8Xi46qqruP322zl27Bjvv/8+kZGRdOzYkfz8fBYvXhwodGM2m+natStHjx5l2bJlly0Ii8XCpk2byM2VHAsdO3bkwQcfJCgo6Dedkj6fj3feeYezZ8+SkJCAx+Nh/Pjx9OzZ819ySu7YsQON5lLeqHXr1rFjx45ALkqNRsOMGTOIiopi5cqV1NXVkZiYiMlkYsKECaSmpjYpdNO2bVt8Pt//iVNy8uTJ3HDDDZw8eRKdTsfs2bMvK3QTGxvLtGnTAoVuGjslz507x/r161EqlcyZM+c380p+H3fnbwvJFdDcAHmX8OcDweW/kcvut+D+40m5AmhumLrzD0Sy/hIhvuYdp7g6++U/3WZv6lPN6ssqyH//pl/ghsznmtXX9l7P/+k2QeJfdyTF0QzZBZA105qrmr3K/jyas1aam2dGaOZ6bg7EZszrrxzf/yq8zaA7NE/X/5V9AYTI//wpCbP3twvg/RqaI7/NRXN0QHPXivIv5PNfefTsf1V3NIf2zbVfrmZw7K8+XtgcPjdX3zRX7v8qaITm7cHs4p/fQTR3R9Qc2jd3v6f+C903zZHDq6s+/X8wkv8c2Heu+XcP4Xehvfbvv/n7hQsX+OyzzwInGb/6Svoge8stt1zx/lWrVpGamhoowNvilGxBC/4fw+FwoNFoMJvNPP3007z44ot/urL2fxOuFMH6/wotTslLaHFKNkWLU/ISWpySTdHilGzBr6HFKdkULU7JpmhxSv53ocUp2RQtTslLaHFKNkWLU/Lfi/8Fp2R6ejqnTp3i0UcfBeDnn38mNzf3soAnkIriPvroo6xevZrg4GBAcko2/P/VV18dcFY2Fy2FblrQgl9g2bJlWK1WPB4Pt9122/+0Q7IFLWhBC1rQgha0oAUtaEELWtCCFvxvYNeuXezatSvw99ixY5s4Dq8Ul/hrdSWOHz9O586dA05IgBdffJHIyEiMRiNLliwhMTExUCC3OWhxSragBb/A4sWLm9Xuyy+/5PDhw02uDRkyhFtvvfX/YFT/7/BXRUkCBAmeP93GLTbvK6KyGV8Rm/sl1iH++Si/5kam6JrxcbS5URXNiXoclb20WX39lPr0n26zt+ezzeor9C+MnmkOmvsF/L8heqY5kUv/DfhvoP3/Iv4bohCbC5NX9afbNFcO/0r5Vf2Hr5XmRsO16IB/Hc1Zz83dSzVXd/ynw9NMCf5Pl9/mvgs0L9r0r8P/8n6vBf9e/NIJ+UtERUWh1+sDf+v1+iZp9hrj4MGDDBs2rMm1yMhIAMLCwhgwYAB5eXktTskWtOA/Abfeeut/vAOyBS1oQQta0IIWtKAFLWhBC1rQghY0A76/Lu3R/yukpKRQUVFBdXU1kZGRHDp0iMcff/yy+2w2Gzk5OcyYMSNwzeFwIIoiWq0Wh8PB6dOnA8WFm4sWp2QLfhP/L/IN/lpiVJvNxqZNmzh//jwAnTt3ZsqUKeh0uis+Z9GiRSxZsuQ3+1q3bh3jx4//1UpSv4Vdu3bx7bffAlIhmsmTJ5OamvqbbTIyMigtLeXmm2++4u+/LDjzW/j222/5+OOP2bhx46/S4NdoeaWK3w3Xd+/eHbi/d+/e3H333b87lv8XaL9kCpFpffDZXZyfuQZVdBjtl0xB0yoat8GKx2Ch9tvD5K/4HIB+O14itE8KIOBze8h//kNK3/0egC5vPEb01X1xGy14jDZ/Vb1CbIWVxFzTD3wiivAg8Il4LHZKP9xN6wfHIchl1B8+S/jAzghyGVWbd1G65mupv0NvokmKQRRFRK8PmUKOvaACZAKq2HDkOjUeo41zj76O4+A5Or90P0l3j0GQyXAbrRwdtxBHmVTFevCe5QR1aoXo9ZE9ax1VXx0EIPWNqcRc3RdXrYmTk1fQc/1MFOFBiC4PirAgBJUCZbAWn8uN22TDY7Ry5vG1mLOK0KUk0HPDTKnKa3IMMo0Sc3YxhmMXiB7dS6rc6HITlJJI3tJPKF77LZ1ful+qehkVglyrBlGk+rtjnJm+BtEtRYl2W/UY8TcPlSp1Hs7h5D3LEWQy+m9djLZ1LIoQLW6jlZN3LcOcVQhA1OhedF5yP4JchkyrxGc3SkyWq5AHR7Pwmefo07cfw4YNIyE2Co9Fj1wXgaBU43OY8VmlL3Xa1jEM3P4iyohgvDYnx+94GdPJfAA6v3QfMWl98Nqd5L78CSlzbkMZHoT5bAmIIsGdWyGKYDl3kdAe7fDanZR+uJuUJ25DFR1GxRcHCO3VHkEuo2LzbopXb6XjSw+QcOco5Do1PrcXe1ElZ2e+jflkPt3enkHsjUMQFDLctSY8FjumrEKseeW0eXQ8MoUc5DI8BivO6nqpemEjenRZ9mCgOmXd/izOTF9DzLgBpDx5O0GdW+Esr8NttJD9+FqSHxpH4sSRiB4pktjrcFP45tcUrf4GgLgbB9HhqTvQtU9A9PrwWh0cv+Nl7EVV9Hp3NuEDO+O1u3CU1pD38id0e20qyohgBLkMW3EVPqsT0ePFkHGBaD8N817+hPZzbkUZEYIiPAhnRR3q+EgEQUAUpYrUPocbn9MlVUgtqaHs4710eu6e35yX6PUherxkz1pH3d5Mer47h7B+HfE53LjrzVRtP0Lk0G4ow4Nx6U0oQnQBesi0SqlfmxNNciy2vDIEpRxFqFQVXds6GkGQ4bHYOXHHS5hO5pP84DhS5k2Q1qPJTvastdK8woNBLpOqiMpkeIxWFGE6vHYXcrUKr82Bx2LHXlRFxef76fjsb8/La3UgUymwl9Zy/pn36fXOHJxV9WgSpGrVhW9+TeXWQwzcvgRVZIhUIlaAo+MWYsosoPNL9xNzdV+U0WEgF/Ca7HgtdpDLUMeGI8hlWPPKsZwvJax3CvJgLR6zDZ/NiavWSM2uk3RcNEm670IZR659ik6LJ5MwYQSKYA2iz4fP7ubk5BUY0s8Sf9swUuZNRJMQiaCUgyCg33saW2EFceMHS9Vc1comcugorZH41b8jglwOoviH+mqQ+a6vPIwmKRqv3Untjyc4M30Nvd6fK1VbVypw1Rhx1Rqb9tWvY6CC+v+pTHVK4ui4hbSbcyvRY/oAUnVkRVgQVdvSCU6OQhUbgejz4akzo4qPRB4q6VyZUoGzrAZ1UgzOkmqperXHy+FrFqJpHUPP9TPRpSQi16iQqZVk3PYC9QeyA/rVa3eS/fha3EYLPdfPJKhjEoJKgb2wisMjn7xkEzonI8gEHGV63HoTZxe8izI8OKBLK7cfIWpoKrqUBGRqKUpTplJwZNwiEiYOJyatDz6PF21yLLbiKnTJMSAT8Lk8OMv1WM5eJHvmWgZ+t4TgLq2ldVxei/l0Idkz1xLWr2OgrwYa6lISm/R1dNxCEiaOIDqtD6LHiyY5FntxFdrkGASFHFH0XTavP9qXMjwYn9/WyVQKFI1tncmGvbgabZtYEEVkSgWiCLr2cX9YB6iiw5Dp1LjrLODzUfrP3ejaxpEwYYRUQdrrw1Fai9dip/yzn0l+4FoEuYzSzXuo2nqYnutnokmKQqZVowjWcGTcIv9avo/EiSNRBEvFCyu/SSdr6psoQnV0e20qkcO7I9dpcFbV47HYUYTokOvUOCv0iG4vZxe8S6v7r2liZ60FFUSP7o0yQqo2LMgErA1Vcf12JWHiCLqufPgyHRB73QBUcRHg8yF6feTM3UjlZ/vRJMcw9ODrCICglONzeajZmcGZ6WsYuMMvEzJpP+UorubM398iqFMSbafdiDxYK+kOlQKPyYZ+byYuvalZukN0e0mZP5FW912NMiwIZJI9yXzwdcxZhQF7qW0dQ+2eU5x7ahM9189EGR6Mo6qe4E6tUEWFUvDqFyjCdMRePxBlZIhUXdvp9le87oJMq8ZRUsPhwTMBiBzdi05L7kcZEYxcp0aQy/CY7NR8f4zQvh3AJ+KqNeIo0xMxtBsIoG0di+j24nW4qPrmMGef3PiH9kXK8CAAqTL7I6sC82qQ+bLNewL2QRkZAoC9uAqv2c7ZBe+ScPvwgO4oXr+d1NcexW2wSPITpMFVa+LwyCfp/NL9kvxqVdhLa6n98QRtpt7A6YdfJ2X+HU3kd+D2F5vYosbyG3ttfzRJUdgu1qCJDcfn8VK3/wyIIpHDUpHrNHgdUtXmP7IP+FdkI/bGwXRd8RDKiGDshZUUb/yO1g+OQ6aUI9OoUMWE4bHYufjm1xSv3gpAx5ceICqtD3KdGnVchERLqwNHhZ7I4T0RFDLK3vuBC09vAgjobW2bOFRRoezrORVXleE39+fd3nhU4rlchr24Gp/Hi1ytDOgst94EgFNvImJQlyayoYoJp/ua6QR3a4MyVIsogv3ilWXjj/Ar5up+UoVv/97BY7FL875YjTo2HEWwFo/V3mjf5pb0gcdL+Wc/0/rh6y/b33RaPJn4W65CGR4k2UGjnRN3vvy7trn7W38nKCVRqiweqkP0+jg2/tlLemrCcFLf/O2qzy34z4BcLmfKlCm89NJL+Hw+Ro8eTXJyMj/88AMA11xzDQBHjx6lV69eTQr2Go1GXnnlFQC8Xi/Dhg2jd+/e/9J4/uqcvS1owa9i7dq1xMbGsnr1alavXk1sbCzr1q277D6f/+vE7zkkAR599NFmOSSPHz/Ojz/+yAsvvMAbb7zBI488wurVq6mrq/vNdv379/9Vh+SfxcGDB0lJSeHo0aP/J89rwA033MDKlStZuXLlH3ZI+v6PvwhFpPVB2z6BjCEzyH1yHR2WP0LK0ofIvmsJ6T0fxl1r5NyjrxMxug+h/ToSldZH2kDlV3B8/CLsRZXE3T488LzKT/Zy6s6XUcWEU7J+O+lDZuIxWHHrzaSPnkfeyx/jtTnR/5TJ2Xnv0GnxPZyctJRDI58g4fZhnFv4HoeGzyHmlmHoOrUiIq0PjqIqDra5i6KXP0KmkFOy6gtyn1iLPEiDfucxDqVMxlVZR8ryh0EQUCdEkT1rHbtb34OtqJLub0sJhts/cRvquEh2t7qbc09toturjwTGXf7JPo7fKR137rhoEsXrt3NwyGy8Dhf2kmrMpwo49cCrWM6V4qoykPPkRrqteAgAW34F6WkLsJ4rIXvOely1JtxGG5FDu3Fg8CzOP/M+gkxG0VrJsR6d1htdu3gODp6JrbAKV7UBW0ElHoOVpEljAvdEj+5F9sy1ZNzyPMGpbUmaNAaf003Rm19jOpXPnnb34dab6f6Wv9q8TKDLsikSPYfPQaYOBrn0UisPisRnq+feO25m3DVjefjhh/Baav3X6wLOyAakvjkNZ7WBXa3uoe5ANr02zAyMK6hdAgcGzyLnyY10Xz3NT6tZBHduhc/h4tCwOeQu2YwyLIiDg2dydt47dF48GUtuOfaSGuJuHBTgc+wtV5F471jC+nfC53ST+9wH2IsqEeRyOjxzDwAVW/Zxbt4GfE435uwiDg6ZhcdgJXpML5zlejIfeAXTyTzsF6s4++RGuq54sAk9rHll5MxZj7OiDkRImjQG67kSLm7cgdtgIfOBVzj75EZ6rJuBNjkG64VSXHoT1gtl7O32MAm3XEVQpyQALOdK8JjteK1Ojl7/TIA2Pqebmh9PYsuvoOKz/Zx9ciPd187AWW1gd6u78dpdyJRK0tPmk79iS4D/Z5/cSOrqaRSv38HBwTOp2XGM+vSzmE7l49IbcVYZcFXVI3q8CAo56aPmUv3dMVJfn/qr86rbn4Xo8XLs+kUBOfc63eSv2ILX6qD6hwwODZ9Dq8ljqfzmMAeHzMJRpsd8pgi3wULR29uw5Vfgqqon96WPQfSRnjaf47cv4dTkFTir6rFeKMNWVInpVD49N8wi4qpUEu8ajfFkPruT7+HMjLcuzWvILCxnS6g7mI1MpeD8wvcCzy94/QtctSbSR8/DWlBBt9cf/U1+eSx2LGcvknHz84guDx2euhN7cRUgcmj4HPZ2e4j4W66i5zuzcVYbODxqLnX7s/C5PE3W3qFRc7nw3AfgFQMy5aox4ayqx1ZQSfkne4ke05uDg2eS9eibeAwW0tPmU7PrJJ2eu4fcFzezp929qBMiSX1zGrp28RS9vQ3jyXzMWUVUf59Bj/XSmqn86iAgot+fRd7LnyC6Pcg0SiKHpnL81he4uH47otcXkMOuKx4M8AsEDMfO/+G+GmReplRgPJGH12QDETq9cC+KIA3nntqEx2zDXWe+rC+v1YHbaPk/lamqbenUHz5L2MAuRI3oyaFhszlx9zKUkSEUv70N0SdS/ML7ZI58nJKVnxDUK4XytVtxFFbgKCgn5/Zn8Rqt+OxOzCcukHX1E5y5bp5fT99N3cEczGeKcNYacRutdHr2nib6tWGOHRfdTfH6HZy8ZwW1P5yQPow1sgn1B85QvPE7lJEh5K/YQsdn7m6iS5Mnj8V8thhjRi4132dQ/vl+vFYn4QM6BfRh7kufgOjDeq6E88//E1e1gapvDlOyaSfIZHRf9zjquEhO3LWUnLkbUEaEYM2voO3Mm5v01WryWMxnL2LMuEDN9xlUfL4fr9VB2IDOgXk1rEvLuRKyZ6/j+IQlV5zXH+mrgV8Nts50Kp/MB17Bcq4EV1U9tXtOEd6/E+mj5nJ8whK8DheuOhPW82WYMvMxZxf9rg44esMzGA6fpeSd7zh6/SLaTr+RiGGpGDMuYM4qxFVjxGOykr/yMzouujswvoRbrqLr8gcpXr+djNtepHb3KWyFVYG1HN6/E8YTeeTMexdntYHIodJxtc5L7sdZWYfxeC572t+LvaQauUaFLa8M44lcSt/fRf6KLXR7bWoTOxvapwORQ1M5OHgmFV8cQPR4sRVUXtGuXEkHuPQmbAUVmM8Ukbf0E7ounRJoIwgC+v1ZnPn7W9jyKwLrUvSKZE55FdPJPDxGG6bThXRd8SCVXxwg/eoFgIjxZJ7ktCutRRUb3izd0W62dHrInF2MvaQG/b7TFG/YgSI0SJqbf162ggqqtx8jtHtbui5/SNLhV80mtEc73EYr9pIaEiaOIKR7Ww4OncXx21/EY7JS9NY3RI7swel7V3J29jrU8RGBuXdeNoXCVz/HWVGH6PVxNG0+2TPeIqR7W46Onkd62nxsxdVEjezJwcEzcVYbED1edre+h6qvD2HOKvpD+yJpXllYc8sR5LIm82qQqcb2of7AGYwncpEpFQF5aKw7uq18GOPJfIpWb8VytoSyzXsC4wjr3wljxgUybn4efCKJd43CXlJDx2eaym/Pd2bhrDZwaNRc9PvPNLFFQe0SOHbLC9gv1qAM05E9ex0/dZxCcOdWKMODMB7PJfOh17DlVfyhfcC/KhvK8GCs50upP5RD4aqvA/vzw9c+hTIyhIvvfE/FFweIveUqdJ2SiErrg65dPCdvfR6PyYbo85Ex7mnOPbkBbes4zs3bgKva0GRv2XHR3ZRv+RnT6UI8FjsJtw3/3f25Nbccc1YRtoJKHBV1yDWqgM4yHs8lPW0+eS9/TEiX5MtkQ/R4qd5+FHtxFXX7s3FW1oHAFWXjj/Dr8Ki5nH/uQ//eoZiDQ2aDT8R0Ii+gOxv2Nx6jBZlKIe37/Lrtl/ubTi/cS1jfjjjK6zCeKsCcVcSZGW/9Iduc9cgq8l7+GNOpfEre+Z6Kz35uqqeWP4R+TyYt+O9A3759WbVqFatXrw6c9rzmmmsCDkmAUaNGMWvWrCbt4uLiAr6E11577f/kpGiLU7IFfxqVlZW89NJLzJ8/n2effZaysjJAihJ8+umnmTdvHi+++CIGgwEAs9nMkiVLmDdvHhs2bLhiYtXKykoKCgqahP7efvvt5OfnU1lZSXZ2Ns8//zyrVq3iiSeeAKQoTpAcZu+88w5z5sxh2bJlLF26lPT0dEDKD5mfnx+4/+OPP2bu3LksXLgwML4rYevWrUyePDkQUdi+fXtGjRrF999LkXnTp0/HZJK+kuXn5wfyUO7du5d3330XAIPBwMqVK5k7dy5z584NRIA2oKqqinnz5pGXl3dFejgcDu68804OHjwYuP5btPzyyy+ZOXMmL774IuXl5b86t19CFEU+/PBDnnjiCZ544gkOHToEcBnNs7Ozee6553jttdeYOXMmmzdvZv/+/Tz11FM88cQTVFZW/uE+o64dQPWWvdKcTuSiig3HWVaL42I1XqOVmq8PEnXdQCkaTRSJHtcfr9ONKbMA0/FcBLkcZUQIqthwAAzpZ/EYLCh0Gmq2Sbwv37KPqDG9AYgZNwBz9kWJXv7IR6/dRWiPdthLagnt2R7R7aXm64NEXjugyfh0HRJBLqP+59OYT+SiCNFhzsyXoo8An9VBaO/2RAzuQrW/b0vORTTJMQDE3TyUyq8lHpZ/9BMypYLgbq0BqE8/h9tgBSByWCpV245INMkuJrhzMuWf/UzMuP5cfPd7FKE67CW1KEJ1gXk3tHMbrNiKqqTIKq/kQK7dk4mgkCNTKQM0qPjsZwC0raLxebwIchnlW/YRc92AwD3yIA3V29IxHs/F53QR97chEs9G96bis58DERfyIA2q2HDC+nbAVliFvbga0e3F57QiUwVdYrYgo1OXVJxWE4ggepwIggzR67lMF4T1SaH47W0AFL29DWV0KKrYcGLG9afcP3bj8TyUoTrqj5xHHqxFEaxBGSWt05ixfSn/+CfpYaIIchkFr3yOTCnHUa4P8Ln660Mk3DUaj8mGs7IOV1U9glyOIlSH22iReLP3NIYD2chUSuz+F9LyLfvQpSTx/7F33vFVVFvf/86cfk5y0nsChITeO4I0EUTFLth7L9gQFKxXUZpdsSDXcr3qVSwoYkWlSO8lBAgJ6f0kp/dz5v1jToaEBIHc8jzPffP7fBCZM3v23muvtfaaPavY9xSRNGUYZX/9EbXZhKesDrXZ1IIeMYNyqVmxkeoVGwlYnSSdOwxXQQXmATmKwWzbUYA2KRbLun2Iei3Og+WIei2auGiqV2wkecpQQDaOo3pmKZ63TbRRRRkwdk2lcfNB5Xlqk57yv/8KQMjhRhsfHaHhsfW37SiI0FBuV/HJbySdM4zqFRvQxEVT880m1GYT+ox4BFFEmxyLv8GBoFGfcF7x4/rjr7O14HNjlxSkYAhfrZWQw4MUCCFq1IhaOVde6bvfE3tGb/y1VuJG9VLo6a1qONZvrRXHvqPEDMqh+I1vcRVUUPfzDjSJZjrdfh6+6gaqPpNl1fLb7hbzKn59BXEjexG0uVusV823mxU5CjQ6CXv9f7pehMLU/7IL244CBLUKTYwJ0aRvwffVKzYS3bsLJW+uxFVQQeHi5YgaNZr4aIX2YbePio9+RWXQ4q2WecBfZyXsl72UTbkZhD1+tMmxNP6xX+EpU246gihS/v7PSIEQNd9uInHiIKqWr8OQkUjZsh9Qm000bMhDbdK14kO12Yh12yG08dGEQ2FcBRVo4qIhHEYTHy3zjdmEOsogv4CqRJz5ZafVV9DhQW02Yvl9D/b9JTINzxlG+Qc/Yx6Qg6+qAZVJr8hKU1++Wiu6pNh/KU/FDO0OQPK5Q3EfrcZTUkvjuv2EXF6iB3Ql7PHh3lcEQOy4gXgKyombPIzq91ahijLgK69DFWMCUZT1SDPEn9kHTawJlV7Lkef/IXv4mY2kXDK6hXypzSYSxvajduVmrJvzqfpqA+ooA3BsT5AksO+QDyeiemURDgRb8JSoURPduzOVy9dR8u4PGDISEdQiCRMGKPrQsb8YQRRJGNuPul92yp6IKzeTfN4wVEYt5v7ZVK/YQMPavVT+/TfZC7TWSnSfLm32VbV8HaXvfo8+IxFBrSJhQn9lXs37+rN5nUpfTevlyCsmqkcWVcvXtZBRbXw0Uigky2i9nYDVScygXErf/R5BraZq+fqT6gB/rZWSt78j6dxhhFxepGAIKRCiavk6AjY3oka2I+LO6EXQ7mohy3Eje1GzcguugkpKl/0gezABSVOGErS7qfzHGio++hVBEBH1WgzZqcSd0QtRp6Vq+TqkQIioHllI4TBo1Ni2F5B07jDZk8ygbbHPCiqRprSIokZNyONHUIkKHzXJmKjRtKkDNAkxNKzdh9psIuz1A6BNjiW6TxfC/kBr3XbOMErf+Y6kyUMo++uPIEmoTLpWe5h5QFcqPvmd6hUb2607Ui8eDUDCuP4E7W6Z9hYHiAKauGgSJw4k6JA/+jgPlmLfX0LcyF7UrtxMzOBcpEBQ9kiTJAKNDnxVDYQ9fmzbDqM2m0ieOoKw1491y0Gsm/KVfcM8OBfP0RqSpgzDW9VA/S+7SJwyjIbfdqOKMig2lLlfNq5C2V6O6p4Jkky707GLgnY31Ss2EPYHEVSiMq8T7Q+SBJbf9qBJNKPPTEQ0aBUZ0ybHIKjVWLcdUvaw2OE9lXE00dC2o0D2fHN4EXVqPKW1J9iLKo/bi47ZUmGvv5UtZchOk2Xx7MGULl11SnbAP8sb5v7ZlH/4s6Jjm+zzqJx0PKV16NLiISxRu2IjSVOGkThlKNXL19HtmRtwHSxDCktokmKw7ygAQcCVL187Xm/Hn9mHgmc+JuT0kDhxYAud1XyPabLPjV1SqP5Gfh+K7tMZKRxGmxwr66yeWX/KG/5aK1E9syK64ncc+4tR6bQn5Y0TrVeohe3QCEDI5SHhrIGtdGfQ40cdJdvn5v7ZBO2uNnWAFA7jq26g7F35I4Fjf/Ep7c1N865avo6UC0dSsmSlojs6330BAYsd267W77X/dQiH//f/+T+GjkPJDpw2li5dys0338zChQu57rrrWLZsGQA9e/bkueeeY9GiRYwaNYpvv5VDD5cvX07Pnj1ZtGgRQ4cOpb6+vtUzy8vL6dKlC6J4jCVFUaRLly6Ul5cDcOTIEa666ipefvnlFm23bt1KXV0dL7zwAnfeeSeHDx9uc9w+n49u3bqxePFievXqxa+//nrCOZaVldG1a9cW13JycpSxnAref/99evfuzeLFi1m4cCFZWVnKb5WVlbz44ovcfffd5Obmtmq7YcMGRo8eTc+ePamsrMRmk1/MTkTLoqIiNmzYwKJFi5g5c6ZyENsWVq1apRyU7t69my1btlBcXMzixYt54okn+Oijj2hslDe942leUlLCTTfdxAsvvMC6deuoqqpi/vz5TJw4UTmwPRVo0xLwVR7zkgs55HAtAESRtBsm0+nBy2lctxf7ziPo0uIR1Srix/Rl+O+L5VAFh1s2ViJQx8ghCFLkUM5b2YA+LZ6cOVeQNn0sMYNzKFz0ObrUeIJ2N/q0eHSp8fhqGpWv6/4qC7q0+BbjM/XqLIfvRcKb/bVWsh+7lpH738O++wiG7DRM3TMJ2t10nT2NMTuXEH9mX8JuHwCauChcBRXH5ur2Et27c0uCqET5i29k7EGHB3W0gdxHppM0cSABmwtvlTyfpr8BNPHRBO1uUi8aSfXXG1Gb9EpIGYC3qkF5YdSlxeGtsCht/DVWBI1KoROAvlNii3F4KyzoMxIi7ePJmT2dcXnvYlm7F/fR6mM0bLaWUjgIonxgG3JZUJkSEPVRhNV6kEKRe0JyGE8zaOJlY9ZTVq+sHxLo0+LleVdYlPvC/iC65FgMnZPx1duJGZTLiNULSJw4EJ/FAcgvj2FfgJDDDSoV/lqbss6+Sosc2mfQULrkW3KfvA59ZiKa2CiqPvm9JU9FDrKbxqTSaYgf05fUS0aRetkY/HXWyLpYFHoELHaFjr5KC6Jeq9BYlxZH2Hes4JMUDCEFQ+jS4jAP6Io2MYakSYPxVsrh1M1pE/YF2qRNwOo8dp8kIUXuk0JhRJ2GIV8+QczQbq1oqI+8mHmrG9GnxtFz4a0E7W4aN+ThrbLIIUu+APq0eJLPHYYYCeVra15NIffH87kuteX4gi4PupRYZR6aGCNhXxBtQgzeCgveKosczqwWGfL1kwz9+ikSzx6szD+6bzaWtftAAlNuOsauaWQ/eClDv36K+LH9Ws6rsgFVlIFwMKjwf9M6Nf2dcuFI+UD/T9YLUcRXZ43IlIWg3Y0uJRbzgK4M/fopYkf0JGhzARLesjqlbwkJbYJZ6buJBlIwjNooH8qoTHpUJp3SV1NIOMjhsyN/XUjiOUMIeXyKXLoLKlEZdHgrLC3mlXHVeFlmj+PDlAtHYlmzF3WUUdEPTXyojRzoN9HDmJuOFAwpPH8qfRk6p6BLS8BXYwVJImh3yYfrMUalXdgXxF9vayUrQadH1q//Qp5qaq9NilUO8gF89Ta0iTE0hz47FW16AoJKxF9Zj7/SQtYjV6PLTEI06jD1z6Hvj4tJvmaSojuj+2XjrainceMBBJUKX3Ujhk5JyhoD+OqshNzH1sxX24igUSvzchVUcPiJD+n25LUIKpHOMy6m7vttii6V5+VFm2CWaR6ZV9gXRJcS16IvQS2iMunp98Y91H6/jQHvzyTuzL4E7R5EnabV/pM+fSyuIxXH9eVpo68AupT4Nvsa8sUTxI7o2ea8TqWvpvVq2utyHrmCxIkDCdjceKss+GoaQRTRZySi75SEeUBXRI2KHvNvxrJ2L5Y1e09ZB+jT4tFnJaFNjCXsD+KtsHD4iQ9Rx0ahz0gg4/qzadx0QBl3wOYmHAy1sCUErTxHfVq8fDAQoUnA6iTsCxAzsCt+i53EiYPoOmsafZfcS9DhwVtpofy9n8i8YRLxZ/ah21PX4atubLHPhgMh1GajIpf+epvy0bO5XIZ9/jZ1gKe4mpSLzkCfmUjX2dNx5pfJ8pUcg6jXoI4yMOSLJ1AZtK3k0lthQdSqcewrbrWHCWoV1V9twFdpabfu0MRHKW1Muel0f/YG0i47E2d+KQGrk+i+2ehS4yl6QU7TE/L6CAeDSKEwSVOG4rc4UEfLtBE0aoXXzINz0aXFk3TOEIpf//YYLYMhdGnx6FPj8VZaMOakYeyaRuzIHmTefA7RA3PwVVnoOucKxuyUw9VL3/1e5kuHR9l3uv/leoxdU+U1P4ldFDukm+wdFrGLAlYnpu5ZLeyi5vvD4Sc+JPOGSaj0WrrOno63vF5eB6OO7AcuIezzy2lHIrynTY5RaNjEe0nnDCFoc0XkT4MvclDVxL9AC1uqaS9qbksZOiWBIDDww4dJmToCX70dXXIMXWdNU2ypU7ED/hW80TQmbaK5lX2uiZE/cvsqLehS49GlxaPLTMBX3YCo1yCFwugi8u6rsrT4aA9Ne24IX1UDzgMl8v0psi34Z/a5Li1OpmvEPvdWynMJOjwYOiUz8vdFJE4aRNDpPQFvyOsVDoSI7puNu7imTd441fU6ZjvI9kLTvLs+fLli33mrZH2jjo1i5K8Lybr9PKw7DreybzQxRrTx0Yru1CbGkDCu/ynvzbq0ONSx0fjrbLiPVuOtsmDITiXj6gktdGkHOnA66DiU7MBpwev1cujQIV566SVmzZrF0qVLFY/DhoYGnnvuOWbOnMm3335LWVkZAPn5+YwZI7vKDx48GJPJ1Oq5kiS1WYa+uSdVbm4uycnJre45ePAgI0eORBRFYmNjT5j3Ua1WM2TIEED2fKyrqzutubfl4fln2L9/v+L+LIqikhfSbrezaNEiZsyYQZcuXdpsu3HjRkaPHo0oigwfPlyp6n0iWubn5zN8+HB0Oh1Go5GhQ4eecFzNw7cHDhzIwYMHlb5iY2Pp3bu3cqh5PM1zcnKIi4tDo9GQmppK//79AejUqRO1tbUnpMPGjRt59NFHlWttLPUxhMOULPiUmn/8TvSgXEw9swABf52V/be/zNazZhP2B9CnJ7b0YjkB/xTO/4yG9fuxrNlL1s1TlPskSWp7IJLU4rI2LZ5Qo1Ppy1/TQMNP2/GU1JB0/khc+SWyNwRQOP8z1g+WXwzVsVFNA2tzXH+Gqi/WE3L72H//24T9QTrdfE6Ldkp7Qf6TNHkINSs3y/M57tGSckFoPRzp+PG0sSU0e17e/W+xfuBdxAzORWXUn5iGTU/Tmwm5LEgBL5LXoRxWyn0ed/MJHtOKVsKx66JaRVTPLAKNDrac/ShSKEzaZWciGrQknz+CkNNzYloL8n8Szx1OwZMfYtt2CG9FHV0euqzZPa0HFQ6E2Hv7K7InTqMDQ3Zay3U5AT2OjeO43wUI2FwcnP1X6n7YhvtoFbmPTkfUa1CIf5q0aSLunhtfJOT1c/Cx9zFkJRHVp0uL+5T2YYmQx8fem15EHWNC31mW+cIXv0SfHk+fN+5BZdAphvcpzYs26PFnct/sN7/FhnXrYfbf9TqHnvobvV64FQSB3DlXcPiJDwm5vHITlYioUZH/8Lscfubv9H75jrbpclwHTb+nXzUeQmHlIPFU5xUOBCl+dQV1P2zj0FN/o99bMxD1bVdKluWvNQ2OPb65zDbTTYC7pIZd1yzAvl32pmsbchtDVrL84lVnbUF3USfn6fRVyuFjrfpqJuByuz8zC9vuK+WiM3AfKW9DqI+bNPxzstJWuzZV+J/JzbExikY9pv45VC9b1YK3az74AcfWg9R/sZbGH7dw8Jp5pNx4ruyBKQgYs1OVkMo2Htus7+OVcct5Zd44icNPfkjQ4aZ6+Xoyb5zUel5C8+ZN7Y8911fTiG1nIf46G0cWLyfj+onsmP4c7oIKVEZdK74UdRo5v+yWZpEbp92XVeH7ptzErR5wsr4iqI7sdXn3v0XYHyQrstfV/bCdsD9A3zfuocezN2DfVSTr3pteJGZwLsacNPlxp6gDBvz1IVyHyyHiQZV54yQ55DmvhPqfdxI7otdxY/yzPbo1Ywkqkeh+2Xgq6jnwwNuEPD4lz2Dy1BEUvfAFriOVHH7yQ6J6ZLV+2nFy2bz7k8mlISuJsr/+iHXbIUrf+g5TtwwkSSJgc1G3ahveSguHnvobmTdORlA3/xgokDZ9LEgS9b/uataXgDpO/sDlOlh2bFjt0R3N2ngrLOy9+SWqvvwDXZp8cBM/rh+ug6XKx4cmyjbt4c6DpS3XMvL/9p1HsO0swJlXQuq0MUoeVOWeiI4Q1CpEjYqqT9dg23qIfu8+AEDF+z+zfvA9+KobSD5/BAgghULKvlP00pfo0xNQRRk4mV3kOFCq8KXKqG9OouakVpB54ySKXviCkMdP6VvfKYdgObOmUf7h6la0bUl3AUGnIfuBS/CU1B5/Q7O+2uLflrK8aeKjhH0BSt5ZRbfHriSqZxZSIMiBB95WbCk4BTvgX8AbrX5qruebrb+EhKBSkTptHEULP6MteTl+HxINWtQxJgoXft7y+X/W95/8Vv3FelyFlWw+6xHC/iAas+GE8xJUomK3SKFQ2489hfVq3q5peHtufJGQx8fhv/y9hX2XPHUE7qIqdl2zgKrP1hIzpHsbzwaa6U730WpyH7vq2PxPYW+OH9uX6q83Kr9lXjeR+l92IgX/73nodeB/BzoK3XTgtBAOhzGZTCxevLjVb++99x5Tp05l6NCh5OXlsXz5cuW3tg4cmyMrK4ujR48SDocVb8lwOExJSQmZmZlYLBZ0Ol2bbU/1sFClUinjEEWRUNMG0QYyMzMpKiqib9++yrWjR4+Sk5OjtG/qNxAInFL/TTAajSQkJHDo0KEW3pNNKCkpoaqqSsmZGQwGSU5OZsqUKcCJaXkyGrcHx9Ncozlm+AmCoPxbEIQT5p1souGoUaNY/4Ecnu+rtKBLT1DuUUUbFU8BkD0pNUmxGLtlMPCzx7Cs3oWo06BPS8AW8VxTRxtafB0OWp0IooigEpFCYfTp8crvvqoGXIfKyLx+Epbfd6M2G/FVNyJq1ehS4rD8vkfp11fdiKlvNj2W3EfQ7kaTYCbk9Mg5YQBtajwH736VQK2VTjOnkXLlBBx7ilCbjUrfmjg5/GzkrwvlL6PdMo7N1ajHmV/akkihMOr4aLJuOYeMqydEEva70afHY9t1hLgRvQh5fPiqZS+qpnkFLA50qfFIwRCD/zEHb3k9wciBDUBUz0yie2URDoaoX70LfUYC1q2HZFqLApI/2IJO3tJaYod2O0bDjATF8PVVNSjtGzccIOvmycdo2GwtBVEN4RCi3oyoN4NGjxT0oRIkhIhVJYgqCMvyJ6i0qGMzGPL5YyCKGLISsW49hD49HgTwVTfK3qGRr88BiwNRKxfNIBgkUG/DXSyHVzsOlBLdpzPGLilo46NRm40MeP9hNHFRaGJzCDo9jPx1IdqkGHyVFsIeP4kTB5F360t0nXsVICh5HBWeEgRMvTsx8teFiEYdQbtLXoPKBpyHyki7aFRkXRIUemgSzAo/6NITCHv9LXjR3D+bvm/NIOzxI6hUCKKI80gpKRePQh1txF1cS3SfzujTExj56wJ5MKKovHgdT5u4kT0xdcsgbkQPEASEyEGEoFWBAK6D5biKqogd2o3y939SaJhw1kD6vHxnZF5uNLEmPKW1JI4fIMvatsP4LQ52XPYscSN7kTBhQIt5GbukYMhMUvi8ybujOZ+rjDq56Exk7dQmA/rMxGb0dMvhZ2W16DMS0Kcl4C2rR5sUQ8L4AaRedIaSPN+2u4ja77cSM7QbCOCpqCfs8qHPSKD6641IwRCiVtNiXiGnB1GtVvi3aZ2iumeiNhs5/Je/kz3j4lbrJahERv66UObtcBhdUqxM+zTZq86+p5CYod2JGdINdYyJ7PsvBkGQ0zZE+FdAIGBxKH030UBQiySM68/IXxfiKa9XXsh9VQ2Y+2UrvNI01qov/yB56oiIfjgLXXo8Ia8ffUYCvqoGUi87E11qHDumPcvgT+e24ENtYgyCSqTbk9cQsLkIRzy+fVUNiDq1HErZrC9Rq0ZQq4iK8Pyp9KXPSMSUk4ao1dDl3guVg9CgzaW0M3RKQmWMaiUr6igDolbzT/OUL1K0oEmfiVo1/lor+oxEpb0uMQZrRJ8JahV9v1+IoFaRcu1krOv2oE1PRJuegL+mEW16AiXPfUTuKzMof+Ez/NUWei2+FV1SDOFAiL5L7lVyrcUM7UbtD9uVNZb7ikVl1Cu6NOPKCYgadYs9IW36OA499gH93r6fik9+I/3qCfhqrGTeNJnMayeiTYjGvqcefUZCJNSuEWOXFHw1VqUvyR9UCnnokmIIWl10umES+swkVNFGCIWV/Sdt+lhEnZb8Oe8hRuh9rC8z9j1H2+irsY2+9DjzSnAX15B18+RW8zpRX3+mA47f67wR/Vz52VpSLzoDY9dUBGRvocYNB+TUFn+iA3yRsH9DVhL6rKSIntHgPFCCPiOBtOnj8NdaURl0VK/YQMrFo5S105iNiGp1C1tCEAT6vXUvmrhoHJFngJwPTx1loOuDl0I4jOtwOfqMBKqWryf9ivHo0xMwD8yhbNkP+Kobqfl2s8w7Jh0jf1sIEggaFcFa9zEdMDCHYMQTuLmsiDptmzpAmyoX+kibNpbKz9eR+9hVShuVWbatYod1Rx2lJ2nSYJneGQmoDDriRvchYHO3ksuoyD448reFaBNjTkt3NB1oGLulI4XCih5ton31V3+Q8/DlEA4j+gIYOydz5rbXlYJHgkrEmJOGNj6apElDkMJhBI0abSiM++ixNEH6tARsu45g7p+NqWcWgQYHolr2XE65ZDQpF8oh1o2b8zFkp+HYX0z0gGyienWm9+v3IAVD2PcVkzC2Pwcsb6OOlot2NM0l5PRiyklr0y4K+4It5qWJNSl2UdDhwXWojPgz+x6Tr6QYZX9Imz6OXVc9DwJUfr6OnEemo89IIGZwLilTRyDqtXJocyiMNiUWQRTRd0lEmxyL80AJ5v7ZctHBiAchgkDy1BF0OVhG6sWjlL6a21ICAn6LQ7GlrFsP4S6qRtSqMWQloYro2YBV1tlNtpTKoGvTDtAmxfzTvBFodCptmuTJX29vZZ87DpTIOjU9AX91IzHDemDKzWDMgWVKIZZer9/D9smPoktLUFJ+tJBnrZqRvy0CZBteJ8AZa19obZ9HGej60GV0ufsCbLsL5eiaiH2uT09QvOJ91Y0gSdh2FJB60agT8gYC1K/eRe33W8l97Cq5SNUJeOPP1qtJdwpqEX2mbBc2vSeoTXrFvtOnyfrGX2OV9c3KzWTdei5BtYusW84h+/5LZH1jdxN0evCVy56d6mg5osSQmXTCvbmFHVvdQMpFZ3Bo7vvKOquMegxj+qKOMSk5Mf+rIXUcvv6r0eEp2YHTgtFoJDk5WfHckySJ4uJiQK6eHR8vu3avXbtWadOrVy/Wr18PwK5du3C5XK2em5qaSnZ2Nl999ZVy7auvviI7O5vU1NQ/HVPPnj3ZsmUL4XAYq9VKXl7ePzVHgIsuuoiPP/4Yh0PeWIuLi9m6dSuTJsmeDMnJyRQVyTmpmvJXHo9+/fopFazC4TBut2x0qtVqZs2axdq1a/njjz9atduwYQPTpk1jyZIlLFmyhHfeeYeGhgbq6upOSMtevXqxdetW/H4/Ho+HHTt2nPJce/XqxaZNmwiHw9jtdvLz89sMKf9XwvLzdpKnjwcgenA3AnVWdJlJRPXvijohmqSLR1P64ud4iqo5+PBS6n7YiibBTOq0sZiHdEM06Ai5va2SWYfcPpIuGAlA+vRx2LbLofx1P20n84bJcpiGICKqVHK16v3FGLISse+Vc0QmXTyahp+3Ufb617gLKiie93f8NQ2IOg2BWitxEwYS9vjlgw69lsSpZxByenEdrsC+u5DkSN+m7pk48krYPPERalZsVHLnpF89gXAgiPPAcYeSQMOGAwQsdjZPfFQubPDTDtKnjSXo9iEYNAQdbgxZiQQd7hbz9lvsVH3xB5snPip7BahltR4zJBdveT1l7/9C6durqPthG2nTxgJyzktBlI2o9OnjqPtxu0KnkMtL8gUjiRnSDVGvpebbzWgSomlYv4+0aWMR9RqSzhtKwObCX2vFvqsQY9dU9J2SEDQqRJ2JsN9F2GuHUICQy0LY5yIqPgWQENQ6JCl8LJQ75CdorWDzxEex7y6i890XANDl7gsIWBz4a60KLZrmFbR7iBvRQzY+BQHbDnmdQy45r50zv4xd1y5CCoTYfsnTcqiMBCXvfMeWKXPx19uo+vR31DFGJEki/cbJEKnw6y5smRs17A8Q9vrZPPERGtfvx7JOpkPdT9vpdOf5BN1eDFlJyro00cO26wgpF48i9eJRaOKiWtBY0KrZf9fr5M9ehr/eRsoFI7DvKZI9FcIShqxE4kb1puD5f7B54qMKbZoOWI6njdpsonrFJvJnLyPk8pF57UREo44u911MwOIg6PSgMujk/KhAzJBuBO1y5ekd0+dh3XKQup92kHbleES9FvOArgQdbqL7dpHnVWcjcfJgJH+wxbx8NY0UzPtE4XNtUkwrPrfvKkSXFIMqyiDnIw0EadyUr9Cz7qcdaJNjsW7KJ+uWKXK/fToTdLgpfm0Fe25+EUEQ8dXZlDxOXe6+kIDFQe03mwi6PKRNG4uxaxoqo16u2ltc02K91DFG6n7arjw/5aIzUJtN7LpqPrbNB9tcr7K//sTmSGEEVCKJkwYRM6QbUihE0OHBsmYvxq6pShEif50Nx4GSZvx7IeFAkECDg7qftiuyFzOkGyGPH/vuI2ye+AiiWiXnlANchZWIBi3+WivJU0coPKXPTIx4pwhsmTIXEKj/dRdp08birbKQNn0crsMV6JJiW/GhFA5TvORbuRBWg0PRD67CShBFAg0OmR+atSMUBolT7mvr5Dn4aq3U/76b+l934a+1Ur96p8xTEVnRpcUTcrWWFV1SDP462z/NU2F/QNH7zWWtSTfFjuiJyqhT9oSuL96Dbe0eCu54EU9BOY0/biX15vPlkOXMJEJOD+ZRffEcqZCrL8eYOPDA29Su2kbpuz9g31NE3U87CDrcOPPLqPpsTYs1DjrcNKzfr+wJKqMOX52txZ7gq24k98mrCQfkcEf3kUqMXVOp/3UXW6bMJejw4DhQSvq0saRPH4vjQAlSMIxlzV5FHyZMGEDQ4cayfj8xg3LlED+gYN4nNG7Iw7q9gNSLR5MwYQC5c68i7PXj2FWo8EfLvkpImzaW9OnjIn2FaFizV5lXU18N6/eTedNkjF3TkILhVvM6UV9Ne0RzHWDbfljhk5DbixjZ64y5aQRdHopfW0HRy1/h2F+CbVchXe65kPixfTEP6PqnOiBuhJyHr/fLd2DbdYT1A+8ib8YSVFEG0qaNJWB1yocnVqf8Ah0KK+NLvXgUjVsOknLBiAhPjcVb1cC+u95g/4w3UUcZSZ82lpghuXLVWqeHDaMfwhYpOpE2bSzxY/riq2lEEEV8VY10ue9i6n7cTvyYvvLHQ6uLo699Q/7sZS08z1yFlagiIanHy2U4EGxTB/jrbGQ/cKms2yI5Fv21VjyltYpuazoQatiQR91PO+h051QMXVII2l0E7a6Wcrm7CF1aPNZthylesvK0dUdUzywEjYqUC8+g4qPVckGQeZ8otM+69VzCvgABq5MtZ83GV2tl+2XPULrsB4I2Fw0bDmDKzWBt79sI+wMcfXUFvkoL/jor2vho9J2SiBnWXebFP/Zj7JKCt6yOqL5dkMJh/LVWCud9QqDBTsnr3xByeUg8exCOvBKlKvqWcQ+zeeIjBO1uJVTeWVAhp3GotZJ1yxQQBdwlNW3aRaVLv2fH9HkcfGSZPK8rx5N03lBCXj8BqxPLb3tayJe/3q7sD77qRnKfuIaAxUFUj0y85fWkTRvL9ouejhQ4c9Gwdi9HX/0atVFP5edr8RTXKPwbP7oPu69frBQ3kmljo/qbja36arIXju1Fsi2lSYgmZqhsB4ScXoJ2uRBZ4+YDsiy6PGgTY05oBzRuzv+neaMmkq+x+f6IQCv73FNaC6JA8sWjqP9pO0cXfkbDmj2sybqGo4uXgySxbeJs9J2SCTncSlXsJjjzy6j9bisFz33KH8NmEHb7KJj3CZvGPdzaPvcF2Dj6QbnA3A/bSD5vuPyMiM3sr7WSecMkZY8Jub2EA8FWvLF54iM48kqQAiG08dGK7XAy3jjResn7Si4hj5+Qw8O2C57CujlfsdtUBh3R/bPlgnKRyC5/rVU+bA6Fse06QsDqwl9vpyFid4kqFUGXh6xbphD2B1DptASszhPuzc3tWG+lBUISvqoGZZ23nfe47H1ca6UykuO3Ax04HQjS6cakduD/K1xxxRXExcUp/546dSrDhw/n3XffxWq1EgwGGT16NJdffjnbtm3jww8/JD4+nm7duikFYBwOB6+++ioOh0M5PFuwYIFSRKYJTqeT9957j4KCAgC6devGLbfcgslkIi8vj5UrV7YIAb7uuuv46KOPlEI3+fn5pKWlEQwGmTp1Kv379+fpp5/muuuuIycnR7kf5IPEHTt2cM8995xw7j///DPff/89oVBIKVrTdECan5/P22+/TUxMDLm5uRQVFfH000+zZs0aCgsLueWWW7BarSxdupSamhpEUeS2224jNjaWhQsX8uKLL+JyuZg3bx6XXnopw4YNU/q95557mDt3LhkZx77effjhh8TExDBx4sQT0vKrr75i7dq1JCUlER8fT2ZmJhdeeGGLOX3++efo9foW1yVJ4u9//zu7d+8G4LLLLmPUqFGtaH78v5vTtq31aQsFs5dS/Tf5oDZn/q2RQz4fhx94E02imdwFt6Ns+2/VAAEAAElEQVRNjiVocxJocOAtraHul91U/u0XRmx4BWN2KggCIY+P/Te/SMOaPfT/+FGkQAjz4NxITj05f0/jpnxQi5i6piGFw3JuRUEg6PRQ8fffyLp5MoJKxLrlEDFDu6GJNeHYdogDNy5Sxpc8bRwhhwf7toNE9e8qh36JghJ6JIXC7L30Sep3FTPo0znEndELQSUSaHCydeoTSljoyDWLMeXKXgP5M5dS9cV6JATG7nlTToweG0WgwUHIG4BwGEEtGwu65DhUeg1hf5CQ20fA5iLv/rfJmT2NAw8tJWB3MXb3m3hLalGbjdj3FRNodJAwrr8cVhInF2SQwhKiTkPNqi3EDumGNsGMaNAiqFSEvX7cxTXsuuJ5fDWN9HnjHlIuHIkgCDRuPsiuaxZgyk2nz2t3o89IRB1lIGBzsvuahdj3yAfziRMH0v3ZG+Qvqklawh4rAIJahyoqkYcens2ZY8YybNgwgoEABXm7mHz+RXJIjyBCOMTG8Y8Q9gUYvuoZNLFRhDx+dl41H9t2WR+M2f46AEGnhyPzP6Prg5egiY3CU1qLJtaEoFHjKanF3+AgfnRvQh6/ss6GTinUrtpCdL8ucnXJbYfZd8Nius+/hbQrxiEadIQDQTxHq8ifsYTsR65ACoRInDxYLnYBEJawrNuLv8FB4oSBkRxKAv4GB4FGBwfuf4uc2dM58NA7RPftTI/5N8uJ6N0+Gtfnse+e10mcOIiez9+k5FMLefzsuPQZch69gvgz+xIJTiLY6KD0vZ+IHdaDAw8tJWZwLr0W3qzkSpJCYbZd9DS27QWM2fa6/CVdkK8feuJDus68DE1cNIIgv1RJ/iDVX28g49qJgETQ6aVw/j/IfvBSdMmxqKIMeCvr0aXKX+glSSLs9YGoQgoG0cRFU/nZGiyrd/35vFLjZE+IsETefW9S9cV6ztz2Orr0BARRQApLVC1fR1TPLDSxUXKOwYxEhR5SWMJfZ0UKS0jBENqEGPz1NozZqTgLKjB2SUVQi4Q9PrZPm4djTxF9XrlLLjoQlvBWN3D4iQ/JfvBSNLFRineGNjFGnpMvQNDmlL07rC4lP5e3vB5jt/Q/X6+Ih4enpJbyj1aTPn0cokGLITMJf4OdsmU/Uv31BoatehZtXLTsiRwME7A5cewvwZSbDkjoUuRcfSqjTg6xtNhRRxsQDTqkYAhHXjGa2Cg08WZEtQpPeR2e4hosf+TRbe6VCCoR95FKNk+eQ4+/XE/GdRPlDwyRfLr1q3eh0ms58NA7pE0bQ9fZ02Rei8zL3+gg+dxhaOKiEERB4UPngVL23voyw757Bk28Wclz6T5azaZxD5+0ryae12ckIvmD1K/exb57XmfABw+TMK6/fPAaDh/j+dnTMfXKQmM2yX0JAkG7m4a1+/4lPKVNMBOwu0AQ5JxkkkTIF4BgGNGkQ6XV4CmsIOz1o01LQAqEEDRqWS8KAv7aRtRx0XKe4fREqj/4gQPPfoahczL93rkfY04agkqFqFGz6+r5NKzfT8/5N5N+5Xg8FfXk3fMGAauTfu/cj6lbBkLk8NlfZ6Nw8XI63X6efF0U8FY24K9tJP+Rv9Jr8W1K2G/ND9uIH9kLY8QLVVCJIEHA5pTztsVH47e6kPx+wv4QhsxEOZWIBN7Keux7j3LgoXcY8fN85UDfW15P0ObCtqOA6AFdlb5qf9hG3En7ciL5A0pfRPjn+Hmdal+a2KgT7HVeQm4/ok6DJj5aPqjTakAlYsxORRAEgi4vO696/k91gC4lDn16Ao78EgjJrzreSguxI3vKYahhKTJGJ1Vf/kHu3KsINNgp//tvVH+9kf7v3Ic+PUH2ohZFAnYXjv0luI9Wk3b5GNTRBjn1hT9AsNHJwcfep8+rdyGFJVRaNb7qRsL+IGqzEZVRh6BS4S6u4sBDS+l0+3kt9ln30WoSxvVDExeNqJO9IqVgCE95PTsuehpfTSPpV42n54JbWumApHOHyYf3kqw3Dzy8lLRLzqTm+y10ffAyOUevRkXI7cPy2x723fM64/KWHgs1liRCTg87r3ienNnTqfjkN3LmXCl7qjXTie3VHZI/SP+/PkTc6N5ozEYQBLzl9ey99WXse4pInDiQfu8+iBQMYdt+mINz3qPfO/ejiY3CV2NFmxyDISuZ4iXfojEblY+jnpJaQm4f/jorsSN6Iuq0IEj4a20ULV6Ov6aR7vNuRJsci6AS5QPi6gY8pXVok2LkwiVJsTRuzJNzluq08twEgZDHj6e0ht3XLjolu0jOeyjhKa1j3x2vtphXoMFOxd9/U/YHeW8Gd0ktQauT/Ef+yoD3ZrbYm3suvBVRp5ajKdQqNPGR/H1FVUT3z0all/eufXe8Sv9lD1Lw3Kf0fumOFvw7fNUzJ9yLRIMWdZTsYa5Lkg8fnQfL0MSa0Gclt5DFU7ED/hneSDp3GH2X3CvviRFvWEGUQ5+1iTFyiggBwr4g2yY/gvtwBd3n30LCWQMIefzoOyUTsNgJubz4qhuJH9tXsduCdjfbpj5B2BdQeEqXEssfIx/AX9N4QvscYOyet2TvXb0WKRjGX2+ToyjUKjRxUXgrLXiOVhPyB0maPLgFb8QMzGHYymfwNzjQxBhBEPHVWtlz/aJWvHEq6wWgS4lTbAckiZDXj6e0Fl1aS7st7A/JKa7SEnAXV1H5j7V0uv28VvZNj2dvIO3yMYgGLYQkvFUW9t32ykn3ZskfpM+rd6HvlIQ+PYGQx8+B+99q8T7Q5417leJg/63wfPfS//QQTgrD1If+p4dwWug4lOzAfwW8Xi96vR6Hw8HcuXN59tlniY2N/Zc8OxQK8eabbyJJEjNmzPi3hEn//4L1qZef/KbjEJDa59Ad+tMEdm1DL5w4pP/P4JVUJ7/pOEjtGF97Ifxpfqx/LcbnzW9Xu9/7zD3tNu2dl6od7drDT+1Fe3njP7nOHejA/2VEq04v7QqAI6Q5+U3/QrRHD3TogH8eHfr3/xbaG/L33xp8+d/Kv+2x2+A/a7u1B/+t6zWp5rP/6SH8W+H59oX/6SGcFIYLH/6fHsJpoSOnZAf+K7BgwQJcLhfBYJDLLrvsX3YgCXIuyhkzZvzLnteBDnSgAx3oQAc60IEOdKADHehABzrw/zs6DiU78F+Bp59+ul3tvvrqKyU/ZhPOOOMMLr300n/BqDrQgQ50oAMd6EAHOtCBDnSgAx3oQAc60BY6DiU78P81Lr300o4DyP8gYvS+026T7zOf/KY20M9obVe79kCrO/1Kc+kzurerL6nBdvKbjsOyd9oXqNTZf/rt2hOGDTAh7/nTbrOq7+Pt6utznee029zo1Z38pn8RVhvaF84T0440AgDDvO1LW9AeFGlP3+xICLYvTCkm/J+bV6N4+rRv7/jaE67Y3lDF/+3VEGNU/na106hOn/ahkLZ9fbU7zO4/l2aiPaGA7e2roB06YHjI3a6+bO1YM3U7pcXfDmnRtrOv4H9QMtszwvbOSy2cPh/6/pMpfmifzg79B9dLK7Sv8rFHOn25/E/Kikton30TaEfKrSzh9G1EAHs79I22nTzl5fTp0d696H97CPz/CDqqb//L0XEo2YF/KZoXk/lX4Z577mH+/PmtCuP89ttvrFq1CkGQE/xeeeWVLQrG/E/i6aefprGxEY1GQzAYpF+/flx55ZWYTHKi98cff5x58+b90/2sWbOG/v37K1XPm7Bs2TIOHTpEMBiktraW9HQ5UfJll13GyJEjT/rcTZs28fnnnxMbG8tTTz3FK6+8Qnl5OePHj8flctGrVy/69+9/2uNNuuty6t76osU1XU4mmYvvx9AnB/few2iS4gh7fJQ//CoJN5xP97OG46u38+MEuYiOKSuJM96+F21sFI37itky403CgRCaaANjP32UuL6dQRBwrt5MxQw5v2HagvuJPms4IbuLUKMdfZ9c6l76G5ZlX2EaO4TUJ+9Ak55EyOYgZHXi+HEDda9+DIC2aybpCx9o0QYg6qzhZL4+B0SBsN2J/fNVNLxxjPc12VmkPPcQut65WF79EOv7x+YtRpvQTr6ZDYfKeP7l1wg5bVzcK4Wbh2W3otn2sgZ+9cZz2/0zUatVxB/aRGDTdy3uETv1RD/tAcI2ubBO6OB2An98AyoNhntf5N5ZJiRJIv+LP/htznut+uh/wyRGzZqGzmzEcricnx54m7r9xaijDQxdcg+GjAQEtYrSz9aRe+d5aOOiCLp9bLxyPtZdRcpzYgd2ZdyqZzg4933SrxiHOtZEyOVDjFS3dOSXErC6SBzfXy5WdN9bOPYVy40FEVVUIoJKNupCzjoee2Y+6zZsJT4ulpUrv0HUGJCCfoKOWgi1Powwdkpi6Nsz0MZGYd13lB33vokUOGbwDX1nBhkXjmR0RR0v37GQ4v1FnHvLBUy48mxikuJQa9TUl9fy1szXGDftLMZNO4ube18NQOplo+n64KVygQdBoHFTPruuW0T3p68laeIg1DFGQh4/QZurxbw63XYuWTdNkhOCu300/JHHvnveIHnKUHIevhxTj0x8lQ0EbM4W7fRmI/d9+xyxGYlIYYmvHlvGji/WKXMZe9v5TH3sWnau+IPuY/ujjzIQ9Ab47KZFlEeKAwFMfvp6ciYMwBgXjdfuxu/2UrWnkO/nvEc4GKL7pCGMeuQKDBmJoBKwbj3Mzqvmn3RearORfm/dR/yZvRFEkcbN+ey8eoFC72HfPk3ciJ44D5Wz7543SL9yHEkTBzHaoCPo9RHyBcn/9Hf2/fUnALqeP5zRf7kOY3IsgiDQcLic3+5/m/r9xSSd0YvRHzyEq1Tm75oNeSQO6050pNiIq6yWbfe/Q/KZfeh8qVxJU1CLmLtlsGnyHPq+chem3DTCwZA8PknCV9OI81A5MQNzWvFizuxpdLl7KoJKxHmonC3nPo4UCJFywQh6LboVTVyUXISirI69t7+KY18xGrORYS/eRkzPTJAk9i74nF73XKDoKUNaHEnDe+Cts+G3uQl5/ajVIlHdMvit921oE8wMfH8mxqwkBK0aQSUnxt95zUJCHj/9Xr0Tc79sDs//jNK3vsPQKYn+79yPJj4aUaMm5PYiSZD34Nv0WnQLUd0zkUJh8h54m+qvNypr1velO4jqmYmgUiEFAnJxI5UKT1kt9ev2k33Hedh2FxLdq1OrvtSxJhz7iok7szdqgw53cc0JaRjVuxPDvnoSlUlPyOdn17WLSLlghMJTgkqFJsbEtsuepfGPvJPyVMKEAQx8/yFUBrmK9c6r5it9qcxGur5wD+Yz+yIaDfgr6ii480Xc+4qIGT+InNfvR5NgJmCxE2ywU/TQG/h25ysy0u3L+UQP743ncCnF97+MZ7+s07p98TymQd1BknBs2k/99S8T9gXIfWQ6KVOGIIUlBJWIsWsqgijiLKhg0+S5SIEQptx0Zc3suwvRJscS8vg48uwn5D5+NaZu6SCIhH0B/HVWKj/+jZLXvwGg79L7iTuzr1KczVNay+bRDwLQ74OHSTx7EIJahXXrQXZe+LRM7z6d6bn4NgSdBkQBURQRtGqlKrEmyoAkSdh3F6JLiWu1Xl1nT6PL3RcoPL/13MeQAiGSLxjZiuf33f4qjn1HZeKJAqN+fh5vdSP5c99nwDv3Y+qaCioRb1kd7uIaCl9dQe/nbiRmYA4Bu5uhNY2sfmgpdfuLGXjrFHpfOR6QsBwsx+dw0/uKcag0ara+8jVbXvwSgLS7LiLhUrkKrTYtEXVcFJ7DZbjzS4gakEvY46P48WWk3nw+hp5ZIEHRQ29g21qMoVMSQ796Up6310/533+l4C8fkzBhAP3fnoHKpCfQ4GDnNQtb6LeeL91J3Ji+qIx6vBX17L/tZZyReY/etxRdcixhX4Dt5z+uXB+w9H5MOWnyOOOi5YIY1Q1yQZHkGBBFan/cTtyw7pj7ZVM4/x+UvbVS5rfnbiJx0mA0cVEgCIg6Ld6KelyHyogZ2h1/vY2t447lCOvx3I1kXjMBRJGgzUX9r7uJG9mTkMd3WnJp3XyQ7k9eQ8Y1E+TiPYKAp7SOPbe+jGNfcQu9gQQFC/5B9r0XoYk14auxYuqegS7BTMn7PxPTr0ureXVfcAvpV09AksBX1UDNl+uxbT9M36UPojLp8FscbOh3uzKvzg9PI/WasxG0atRRBsL+AEG7m6DNxeFZ75A772aliFn9d5s5vOgL9J2SGPzZYxgyExE0arad/wS2HQUKndKmjUVl0OIpr2ff7a/iOlzOsG+eVoo61Xy3hYrP1jLgnfvRxJoIOr2ojTrCwRDW7QXEDe+OKTeDoNVB2ZsrKX19BaJOw8BvnkETH40uNV4uPuL24atu4OB9S3DuO4ouPYGeb9xLVO8uqEw6Ag0O9ly7CE2ime7zbkQdpUdQqwk63KekAwS1ioGfPErsyF4gioT9Afy1sv6I7tcFY046AhLqGJNcZGpzPvETB6E2mwgHgmiTY6l870fMQ7ohaDURGm6idPHnGDolMezbv6CNjybk9WPbXUTejDfx1TQy4MOZJJ01CJAo+9tqDj32YQs5MfXMQptolm0Fq5MD972Jc99Rsu66gG5PX4cUChMOBNkx9YmTyop9XzF+i53ECQMgFCbsD2DKSefAgs858tYqAAzp8Qxdeh+xfbqASsBxqIK15z0hFygc1YsRH8wkHAhGCjO6WH/tYuyHK5jw9RMK75R/txVXSS1DFt2MoBKxF1Syeoq816fddRGJf6JvQh4fmngzwUaHXPgtGGL/ubPlsbVT3/R46S5iI/rGV1FP3m0vKbQ6Y9+7EX3jZ2czfRPduxN9Ft+KyqQnHAoRlZsh6/BT2Ivy73sLT0kNvV66g/gJA1CZ9EjBEBUf/sLhxz6Q94VHppM4ZShSWCLo9KA26VGZ9Dj2FXP0jW/pNf8m1FEGuUCp3U3I7W1p13egA6eB/+0fwTvQgTZhsVj4+uuvefbZZ3nhhRd47rnn6Ny58z/93FDoX+dZc9999/HCCy/wwgsvoNFoWLRokfJbWweS4fDpf3VZs2YNjY2Nra7feuutLF68mDlz5pCamsrixYtZvHixciB5sr5+++03brnlFp566imsViuHDx/mhRdeYOrUqVxxxRXtOpAEiL1wLLrcrBbXglYHlU8vxfbzJtTxMRwafwcVc5eQ8dxdNH7xK+uuXtTi/v6PX8mhpT/w/eiZ+G0usq8aD0DuzZMx56bxw9hZfDf8fsznnIG2p3zIZ/tyNaU3PYkUDlH9zDtY/iofLCKKpD19F6U3PcmhkdcRstgof2ARUWOHYBjYA4CQzdGyTaRd6uO3U3TJAxzsfzkhSyOmiaPQ9e+p3BK22al7/i0a3/+yFR0S59yFvySPZ55+ktfP7sqXN43jx0NVFFqcLe5zeAMsWHuIx594goT1HxD8/HlUfUYiJKa3emao7DDeZU/gXfaEfCAJqLr0Ilxbxhu5N/HVVQvocfEoUgfltGorCFCXV4K9rI51z3zMWc/dCEDXmyZjP1zO7xPn8Melz9JrznR8dTa+zbqe+j/yGPbO/c1oItDn8auo/30PaZePoeSdVWy/5BmMXVIo++hXNo6bhS41nrgRPflj5AMcePhdei+6VWmuMiUQ9nsIWssJWsuRQgEuPm8Sb780j6HDhyGotEihACGXBVVUYqs5APR5/CoK3/mB1aMeImB10fnqCcpvKWcPJHlMX2p+28Ovn/zEzfPuIC4lnnNuOp/PFn9M4Z4C9qzZybaftnDXS/djNJtaPNtTUoeroJK8B95mz00vEd23Cz2euR5TdhoHH/sAd2E1/hpri3lF9cwk89qzcOaXkffQUhx5JUihMBlXn4XzYBkl7/5AwOpi900vtqLHdW89QNDnZ26363j32nmMvuEc5beYtHi6jelHY3kdR/7YT/neIuZ2v57C33dz8evH8t/mTBhAfHYqb42byfrXvsJVb+PdyY+i1mkZeOV4AI5u2I/zQCl5D77NlimPY+6ffdJ5AfScdwPaxGjy7n+LX7vegLeinoyrzwIgbfpYTLnpeMrqOPTUR/R/+z5M2WnsvvEFgj4/Ppub5efMpfPEQcR0SQGg4VA5+f9Yg9/uxlXTyKZnPmbM8zcq/dVtOcQvk+byy6S5GNPiqdt4AMuOI5R+tYHq3/YweMFNHH5rlXLPvuc/o3HTAbredzHlf1vN1guewrrlEP56GwGr/AKfeNbAVrwY1TOTTredy4HZy/i1yw1oE8xk33cxQKQabCMBq4sDM99F8geVdoOevY7q3/fww5hZ/DRxDl0uH6PoKV1CNLF9OuMqr2fzfW8RsLv4edJcDj/3KQ2bDhCwunAVVuE8WEbxX3/Esm4fYa+f2h+303vRrQSsTg489gFH3zr2MaLb41dT8s4qrFsO4i6poeTdH9l01mySJg9GnxLP6sxrOTjnPXq/eOxlv9e8G6j/fTd/nDkTR14x9Wv2Yd1eQOWX62nccojMq8bhqajn0HP/aLOvDWc8SFSvLESNhoYNB6j4x9o2aQgw6MOHqV65mdVZ11KzYhPp08YoPOUpqwcBvDWN9HjympPzlCjQ9/W75WqjZXWE3F76vnaX0q7zM7fgq7bg3FnA9m5Xc/TRt8mefzuIItmL7kAKhwg0OAjUWym460U8BeVK2/jLJmDIzcRXXkv5M3+l0/Pyc+MvHY+pfy57+lzN4WmPYRrQjbSLR8kys2QlGyY8wsZJczB1TcO2u4hfsm9AnxpPzgNy5EXTmtX8sA1NfDSbRt7PwYffJWfOlWjiotg0Zia+SguiVsWRv3xEyiWjMXXPAKDqs7XYdxfye6drqflus1xtFUg4exAJ4/rTsH4/jX8cIGZQN6VN7pPXcPSFL9g88VFCdjcIAhvOeBApLBGot7O603Ucfe0bYof3YMPoh9rg+fPIn72M37pcfwKed5I/cymSP0ivRbco9Oty27k4CyoB6P741RS/s4rdt79G9dcbKf1gNa7CatKnjaVyxUY85XUUvfYNvz3yV8Y/fyOm1Dj63zSZz6Y+wSdnz0EQRbpNHcHXV87HXlZHzrnDiOsm73VVb33D/kkzKZv/Mb7yWuwb9lP36a/EThjMntH3cHT223R7dzbWNbvYO/Y+9p39kLLOfV65k6DTw685N1L99QYC9XaZp169E0deKb9m30DQ1ZKnus27ST4g2VHA2q7XcWj2u/SI0Ct1+lhEnQZfdSO+2kblOsCe219l48RH2TjxUYIeH7Wrd7J+9ENE9+1MxfI/+GPMTBLPGsDRd75vIWMJEwdhzE7Fuvkg9b/vRgpLSr/GrmnsvrJ1JIE+LZ68B97m107X4W90knTuUP4Y+cBpyWXMwK4yv9rduEtqsKzZR9UXG1BFG5R2zfXGhrNmk375WIrfWcX60Q9h7teFoM2Fp6yOhDP7tjkvQ6dk1ve8hV2X/oVgo5P4swbS8+U7OfjwUraf/wRqsxFjhI+b0PDbLpx7Csm7eTHuQ2X4axopePgdcp+9ib2X/YWdE2exc+Is4iYMJGZIN7o9fg3lH/7CpvGz8NU0kjRlKCBXAo4Z2h3b9sNsv/gvCv+GfQG2XfosG896hI0THyXxrIH0eel2it9ZRd7D76JNNFPy3k9sGDeL4ne/Rx1loPSDnyld8i3Jl4zG2D2TsC/AnsufAUni8JxlhH0BAlYnpa9+TfdFtwEgBUPUr9qKbWcB63reihQM0fu1u+ix4GZ2X7OAkNdPoNHB3ptfPCUdkHzRGZiHdmfTuJn4qiyIGhWH5r5HyiWjOfrCF2yd+Ai7zp5F/arNuA6WYuiaRuHj7+E5WoWo02LdkEfClGHsvewv7Jr4MLsmPkzchEFED+5Gt8ev5siCz1jd6TqqV2wkaHXSdealJJ49iMSx/dlw5kNsv3wemVefpYyz27ybsPy+myNP/Q377kK2jpvJwYeX0mPRrejSE0i5ZBRhX4Bd05/FV91wclk540FUJj3xo3qzfuQD5D/xIYhiC54CCAfDhFw+dj7wDj/0ugNTpyR6PHCJ8rujsBLrniJWdr6BDTe9zOAFNxH2BVhz+XP8cvZcfjl7LqkT+jN44c3snfcpX+XcjCE1jl73X6zom33H6ZvaiL7ZHdE36rhoDkx7kn2TZioHku3VN7nzbsJXbcG+o4D1Xa/j8OylCg+lTB+HStE3VuU6QN+X7uDQvE/ZcNYjRHXLpGFj/invRT0W3UL3eTfirW5EEEU2jX6QPdctIr3Z+pYsWcnWCbPZPPFR1CY9/gYHG854kKDNxaC/PcyBWcs4/MzHOPYX88cZrfVNBzpwOug4lOzAvx3V1dU899xzPPLIIzz55JNUVFQAsH37dubOncvs2bN59tlnsVqtADgcDubNm8fs2bNZunQpbRWIt9ls6PV69Ho9AHq9nuTkZACKi4t57LHHePjhh1m8eDFOp3zQ8/TTT1NYWAiA3W7nnnvuAeSDvZdeeokFCxYwb948vF4vb775JjNnzuThhx9m8+bNAOzZs4fHHnuMRx55hJdeegmv13tK81er1Vx77bXU19dTXFwMyB6lAHl5efzlL3/h1VdfZebMmYTDYT766CPmzJnDww8/zC+//KI855tvvmHmzJnMmjWLjz/+mM2bN1NYWMhrr73GrFmz8Pv/PIzt+L4AFi1axCOPPMJDDz3E6tWrAfjiiy84ePAg7777Lh999BHz5s3DZrMxa9Ys8vPzWbJkiUKTI0eO8PjjjzNr1izmzJmDx/PnIQ/WleswTx7R4lrIYsOztwBdlzQ8e48A4N51CFW0Cd/RSnyNLQ/qUs7sQ/l3WwEo/nwdGefKxqcxLZ6g04OrtA6VVkPI7iJ6guw5696WR8jqgFAY774CCMjhLYYB3fGXVBIoq0ayO7F9tw7zpDNArVIi50IWW4s2zdv5D5dAIIjz5z8QY800D7cLNdjw7T8MwZahNILJiGFoP/b8/hNZMUYyzTo0IR/ndE9lTWFti3t/OFTFNZPHIDosSA4L8Xo1oQObUXcf/Kd0boKq+2CCe9YDULe/GFGtQhcb1eq+hB5Z7Pv4NwBq9x1FZzZhTI5FkiT5Sz2gNukRVSoK3pSNw4I3V6FLNKNLjgUg55ZzqFy1FX+9naieWdSs3CLTwesnecpQBJWIISuRul92AmDbcQS12Yg2ORZVlAFBo0fyOY4NSgozdGA/YszRjBw5mpDbKl8O+hAEEdoI5Ukc3YfK7+R+Sz9fT1rkxQSg+/0XU/XzDvz1NqqPVmE0mzAnxKBSqRg6eQQbvl6L1qDj8PZ8kjulsGrpNy2ebdt+mLgRPahZuQXrjgIQBJLOGUrl8nUkTRlK6V9/RG024imrV+Zl6paBdUcBcWf0ouabTTRuzCdgdZJ87lBcBZWYB3TFX2ttRQ9dlIGsAbn8tkQeQ/G2w+iMeqKTZFpf8MT1fD//EySg68je7PxKXmOv3Y1apyEqsibdJw1h75fyb1uX/YjebCQqOZbKPYWY02Tv6oDbR/yZfahZuQWVUUfA5j7pvFRRBuLO6IUhK4malVuQAiHK//4byRFZzHn4Morf/A4ksO8pQpsUQ+1P2zF1y6ByYz7aKAOGBDOVWw6SHVkj65FKjAkxuGtketTtPcaHxyP5zD5oY6MoWb6e4s/XEdunM1qzEX2zeztdPIqqrzcSf2YfKj7+Dce+YsKBIOFACFdBBVE9swh7/GiTY1vQ3tQtA1GrpvrLDUihMPWrd5N2mex9Gd0/G3+dDX+tFefBMgS1Ck1cFIbsVJJG9qTokzUAhAMhkkb0UPRUdE46nupGkCQa9x5FExlr2iWjqYp4MQIkROZl31eM62g1xk7JaMxGBFHEvruohddv/Jl9qP99L3Fn9KLguU9JPneo7Nl27jCqV8jPrPhkDaJGTVTvTsqalX/8u9x+VG9URh2Vy9dR+fk6Us4bRtDqBknAsb+4VV81K7egS4tHEx9NoEGWU1Nueps0VEUZ0GckcvBR2Su74h9rSJgwUOEpgmGCVjdSIHxKPBUzOBd1lJ7iN1aCBFVfbkCXEqe0ix7ZG1Gnpf6LNUiBIPb1+1DFmIg9azCiXgfBMGGXh8YfthB31hD50C6CtAevpObtr0GScO8tRGU2oU6OI3rcIMJeH6Jei3vvEQStmpBX3mNDTnmfix2ci6BW4TxYjhQIUf3tZtIukQ8u/fV27LuLMGanYt8je17adxSgiY/Cc7QabaIZd1EV7uIaEicNoWbFRhKnyPtV0pRhVC+XvaLjRvREing4pV87EX+9DVd+KdbNBwgHgqRcPkaeiASqaFlXR/ftguNAiTxWr59wMBRZrzSQ+BOe/yPC87tIvexMAMxt8ny0rKfS4kmaNJjyyN6REOETy9q9VHy2lpRzh2LdUYA2Loro7pnY98ljqtlViM5swpBgRlSrUOu1CCoRU2osttJaqrYeAqDwx210nTykhezHnTOcsM+PZcV69DkZhL0+NMlxeA6XoTIbsa7eIZMjEFTWOXZodw49/RGSP0jl5+uIH9OXmMG5hENhyj9ajRQIUfnpmhY8FXtGL1Q6DdXL1yEFQjSu24fabEKbHEv2w9MoeW0FUihE2BtQrh8PU3YqBQuXEzs4F9fhCuJH9EAKhKj64g9MXVJayFjilKHUrNxM7Bm9CNnchDx+NHHRNK7bB6KIoGr9uhY3sqeyzwpIEPnYfFpyOX4AAPqMBII2N5XL11H7/VZUWrWi25rrDSkQUvbB2MG5hAMh/BY7SFC9cnOb86pevo6Q24d9RwHqGBOauCh8lRZqv9lIoN5G0O4maUrLKCdTzyxqPl9L4jnDqFj2A2qzCV95HWqzCXWUbPcLGhWCWoUkScSf2Yeyd3/AXViFv9ZK3KjeiiwF7W6qlq/DtqOgBf+G3L4Wz4np35WalVvIumESR5d8S/Ik2c7SRBlwHionYJFtyNoVG0iM7Fumnll4jlYTM7Q7AZuTxrV70HdKUnjCX2vF1DNLpoHLi2N/MZqkWHwVFrSJZjxHa6j6fB2JZw8+JR1g6JxM2ONDlxSLp7SWoMNDzNDuLdoCJF0wCkGtovbzNSScMwz7NlmmXPuPIuq1qJrRUIzYu/Fn9qFquWwvVH6+jui+XUCCjGvOwn20Gk9JLdYthwh5fKRddqYiJ1Uf/yav82drCdrd8jqbTfRYeCve0jqCDjdBq4uw139SWZF5LIgUknm5/rc9iGoVolbT4n5frZWYvl2o/G4LQZcXW34pKRMHKr/rk2Io/VyeS8POI4p90LTmokaFJsaIqBYp/EDWAWUrt9DpkjNa9NNc3xia6RvnzsMgCmgSY1rNpT36JuYMeQ+rWb4WKRBsoW+6PDyNkte+hlCoFQ1NuWk0bsqX9yJRwJCRcOp7UWwUsaP7oM9MlNe3sIqG3/cQ8viUfaVprwMw5aTjKZbfUVyFlSCIOA+UkjRlKBWf/A5hqYW++a9HOPy//8//MXSEb3fg346lS5dy2223kZaWRkFBAcuWLeOpp56iZ8+ePPfccwiCwK+//sq3337L9ddfz/Lly+nZsyeXX345O3fuVA7LmqNLly7ExsZyzz330K9fP4YPH87QobKR8MYbb3DzzTfTu3dvPvvsM7744gtuvPHGPx1jkydgVFQUf//73zEajbz44osAOJ1O7HY7X331FU888QR6vZ4VK1bw3Xffcfnll58SDURRpHPnzlRWVtKlS5cWvx05coQXX3yR5ORkVq9ejdFoZP78+QQCAZ544gkGDBhARUUF27Zt4/nnn0en0+F0OomKiuLHH3/kuuuuIyentfdbW2jeF8Ddd99NVFQUfr+fOXPmMGLECC6//HL279+vPPecc85h4cKFLF68GJC9KAGCwSCvvPIKDzzwALm5ubjdbrTaP8+nEqiyYBzYdi5FlclIyO5S/u2vtqBJTYDqY4pVGx+F3+ZSDBZ3VQPG1DgA6rcdJmPKEC7c/QbqKAPWT79Hk9wyrP14qFMSCFTVy/8QReKuPg9NcjyW91bg2XPo5O1Eka7fvIo2JxP/kRJ8e0/cpgmarFRCDTYaugwn3Z2Advx0/H98SUq0nv3VLfNFljS66dEtlnX7Cnj1k01cNbAzF6c3IGa0Xm9VRi76W+chORvxr/4HUn0FQnQ8kqOBq394jpguKbjrrHgs9lZto1LjcFZZlH87qxuISo3j6Hs/M+JvM5myZ4kcRhUI4C6T6eWtsoAkYUiLQxAF0s4bxh+XzSP5jbsJuX1IoTC+6kbKPviZnJmXMW7v24QDQepX71L68VY1oE+LRwqGkMIhVFFJCGotUtBHyGkBJASNnoTEBAh6ATmFgxQOIahaHkpq46MJ2I/xhrfKgiFN5g19ahzRuWnkPfcpXSKetQ3VFkSVyKql33DN4zcydPJwdv++g/ScTBqqLajULZ+viY8maHdHPB0n0LB+H0mTBuOtsKBPi8dbYVHm0/S382AZuY9dRdDpRdCqSTx7IK4jlegjB4L6tHjCvkAresSrw0ihMIMvOZNxd1xAxb4i7LVWYlLjyRqQg72mgar8UgDMybEMuvhMLnjieixHKqg7XE50ShzOWivRqfHYK4+tq726AXNGIv0uPZOfn5ZTDRgiYZmj1i5GmxjD/gfeot+Se/90XlIwRMDqRBMXzYifnsO+9yjFS1aiT4sn6ZwhIAhYtx4i64ZJ8npFwqadB8voM/dK3LU2zJ2S6TRhAHV7jyrjM6XGEfIfo4ezqgFTRL4ThuQyafXzeBschNw+9ClxuCsteKoaMKTG4a5qwJAWh7fWisqgJXVCf0oWfaasGcgH65pYE5oYE67D5XhrGtGnxeOvtbaYo6ASUZuNhLx+ogdko4mPVtZLZdAqa+atakAdZSBmYFd8FgfDX7mD2N6dsB0qJxDpN33yYKRwGFF97FDBU9VAVJdkEicMID+STkETH03A7kaXGocuNY7qb7eQdvEZeKsa0KXF44scXjfnRUNmIn6Lnc53nE/cGb3o/dLtaOOjcRZUKPeG3F6ie3dGEgT8Fjv9Xr0Lc/8uCFo1+vQEPBUWjN0yENQq3CXlmLq19Fhqzvc9n70BT2kd+owEhR5t0VBl1BEOBun90h1E9+mE60glmhgj3goL5v7ZeErrCLq9mLpl4C1rPClPJU8ZihQKKzzlq2kk7AugT4tHJxkJWuzEThyMeXQfzGf2p+SJv+KvtBA3dSQhp5tgoxND90wSp00g5PJQ/ddV4HcTM2m4nOpjez6J100BwF9VjzY1AbXZhOWrNfTdvIyw10/Y5cVdXKPQpducK8i84WwAChZ+BoDrSCWpF7VMj6KOMhBstq8FHW4Cdjf61HiCNhfRA7rKurLSgnlwLgC6tDi8FRZiR/bCX2cj6HCjS4tHn5mIOtrI0Re+oNPdFxByeTFEPI0PP/Ehg/4xl25/uR5Rr6Vg3qcKz2vjoxm1djHG3HQ8pXXokmPxVTX8Cc93VXhelxYX4flghOctqKMM6NPi6TzjYg498zHqKAOCRqXwPIC3UubbzKvHU7ViE2mXjMJfd2x/c1Y1IKpEdr3zPTdufpWQ10/DkUrq80qVe1w1VhKO86DTZSRi7NGZhu83E3fOcPzVDWhT4yMHhH6yF92JNj0B194iSp74Kxqt/BEublgPuj1yBVI4jDYxBn0k3NZbYVHG28RTYjBAwGInYeJg4kb3IW5MXw4//gG+Kgspl44GQcC29SCZN8ve674qC7q0eJy1x/bWpEmDCQdDuI9UEj11BJ7SWqJ6dVL6ihmcqxzuy3SOh3BY6VdtNtJj0a3k3f06vipLq5f8JrnMmT2N9GljUcea8EeedzpyqU8/JssqgxZvhYXsGRfirbAQ8viJGdhV0RvRfTrhOFRO0OFBCoVJmjIUv8WOOtoo06Gmkajuma3m5a2oB1Fg2C8L0XdJxrb5IJ7iauUeKRiUw5+bwdS7M50fuRJRq6b+x60yDdLi5b/TE+n7yWMYslOpfP9HPMU1LfR82BdAmxTTgn+VdW7Gv556O6N+mY8xO5XyT9agjjYghcKYctLwVTcQN7Inw79+krpfd+Npto/6KhswD+4WeX4C0QNyiBvTj9oVG7BvL8A8uJvCE/5aa4QGFvRZSUT3zSbQYFd0gLfSosi+feeRk+oAd2EVIaeXAR8/isqoperz9Whio1q0NY/shb/ehspkwFdpQZeZhC49AVd+CaooAyG7G10LGv6Ep6RaoWHunCtIv3I8mrgojiz6nMGfzsFTUX9s/vV2jNmpGDsnE7DY6fXq3SSdNxxdahx1P20n7PYR9vkJuryoo/TKupyKrICss5oOnuU1k/dZmumP5vaeMSsRU+cUAo5jB2j65Dh6PTKNTtPHsPsvnxyzD+ptTPrpOaKyU6jbdBBDcqwyPseRSrIubOk00aRvLMfpm0BtI1IoRPdlswm5fdR+9DO1H/+i6M3T0TfqYDQBi534iYOJHd2HuDH9KHj8fXxVFpIvPRMEAfvWQ3DzlBY0pNaB42A5yVOGoImNQgqFlb35VPaigNWJyqgndkRPBLWKni/dweHHP8Bfb1P2FYCuc64g7YrxCGqRI5G9ThVlQGXQMvgfc4gZ0g0pFFbSxDTpmw504HTR4SnZgX8rvF4vhw4d4qWXXmLWrFksXbpU8YhsaGjgueeeY+bMmXz77beUlZUBkJ+fz5gx8leawYMHK3kYm0MURebOncvMmTNJS0vjww8/5PPPP8ftduNyuejdW/5KOm7cOPLz81u1Px79+/cnKko2Xvft28c55xwLlYyKiqKgoIDy8nKeeOIJZs2axdq1a6mrq/unaNOE3Nxc5ZBwz549rFu3jlmzZjF37lwcDgdVVVXs27eP8ePHo9PplDH9s30BfP/998yaNYvHHnuM+vp6qqqqTvlZlZWVxMXFkZsrG0JGoxGVqrX3Wiu04fkK0GYe5ePuFdpIWN10S2yfzvganXw78F5+PnsusZechaA5yXiaPy8cpu6lv2H94hcMA7qj6/4n6QCa2oXDFF0wg/r5b6FKiEObe/IUAoJKha53LqGyfEJH9yIF/GgGTWrz3pAkUWH3ckaXBJZcMoR3txZR7wm0qn8Qri7G/caDeJc9TnDbL+inRcKqBUCCT859jL+OuA9tlJGYrORW/bRJfEkieUJ/bPtL+HHAPfxx2TxEjRqVQXv8bfR79nrynv0UwlILmqpjTCSO64/rSCVrB9yFoBJJGN//uPYSglqFoNYR9toJWiuQJAnRGAsIiHrzqbDGCaYg39Tv2etxFFS1ytivN+kZMnk4Bzbt46XbFhAVG83Z10+hoaq+dQeR58eN7k3G1RM4+uqKNkZ1rE9JknAVVFL215/Qp8Yx5NM5cvh2MNym93fz9iqVCn20kf0/b+fV8+fg9/iIy0xEpVVz1r0X8/NLy5uNS+D3N79h3oi7sBypwJQYozy/rfzuZ9w5ldItBymLeE4IgkDI7WPDmTPZfeMLdLn7gpPOS1CriOrdmaDDzeaz5xBy+8i8cTIAXR+4BHfhcXokkvfXVVDJ7je/I7FvZ0Y/cx2WA6VIzVNmtCnfEo37ilk17H5+OXsuxR//jj4ltuWtUssxpk0aTP22wwSbecQBCGoV2sQYDj3xofIi0nwtJEnCfbSagNXFkM8fY8inc3AdLj+Ob44fo5xXMK5fF458uJqfJz9GyOtDE2tCZdDS+/6LcJXWtmKnxOE9sG47RMDqavFYQRSIG96DutU7j/HgCXhRUKuI7pdN1fL1uI9WE3L7EI2tCzJJUhhBrcLcL5vSD39h6+XzICxhzE5F1GnofMuUYwdGJ5CrxEmD8dfbCLm8rcZzPA0FjRpRq6H8w19k/vD45TyZOg3G7FQqIp51zdftz3gq+fzhrdZSamqnUmHq1xV/RR1FDy0h7PaSfu+lCCqRmFH98BypwNSvKyGnh8o3vkQKBOXf9VpSZ0zDe7SyDXpJCFo10cN6kzfqdvYNvQlUopzjLIKC+Z9x+JmPCQeCdL75nJYDOwWIeg1xY/pS/cV6woHjC1PIRE+5ZBQ1TZ60koQuNQ5PaY3i7dO8v8wbJ3H4yQ/ZNPERAg0O+rx8R+RRAmFfgI3jZmHdeghtSkyLfbE5zw/+/HEGfzoX9+FyWZcrY2ktlzHDe+Cvt2FXPiq0vkcbH40UDFH15R9t0kBj0pE9eTAfjnqQ94bOQK3TKOkcjo3vuDZJsbgPlRCyOhV90cQHKpMBy6pN7J/8sMIHTcNXx5rYcu7jFL2yQj6Ia2u/oBkv9svGW1FH/gNvEXL76DzjYgRRJPXKCbgLW/PM8QNNOX/4MS8joa17WguaoBKVft0F5YS8fjrPuLhtQkSeeWT+Z6wbfA/+WqsS1XBsSCeXS01CdIuHpk0fQzgYwldno0m3NemNjZE26lgTokFL6vnDcR4sO+m8AAhLbJs4G9uWQ+jS41HHtLRhpWbtKj/4GeuGPA4/sATJHyT9piktHx0Os/PsWWwedAfRg3IxHvchpeUw2uZfSZIgLLFx4qOsGXg35v5dEDWyn46gVqE2G3EX13DomY/pcuf5bTxeUv6v/oetNP6xD0P3THTp8cpvUrMxqPRa+v31IQ4/8SFSkwfTnxZgaVsHGLPTkCSJg7PepWbFJhInDlQ8pJuQfMmZ1H39h/J4Q046dd9uhGaHg4TD7Dp7FlvaoOGR+Z+x5dzHCdpcdGqu246jX5OcVHz4M9YtBwl5A3SecTGiQYshK5mKD36mbUH7E1lpoksrPdo2/6uMOoYve5CDL3yp2BLWvcXUbchj5/3vUPTXnxn1/kPKmAlL/DJpLt8NnoGxcxKCeNwxyCnom6bxu/YUceSeVzh4zTxSbjyX6BG926lvRKL7ZeOrqONQRN90mnExiAKpV07A04a+aSLh/gfeptNN55Az8zJZ1/uDLTv4MwgCxtx0Ag12rJvzCbu9dJlxUau2RfM/Y9PERwg6vQo/CCoVKoOOfXe/IUcRndGT+DF9m42vvcXdOvD/Mzo8JTvwb0U4HMZkMileds3x3nvvMXXqVIYOHUpeXh7Llx970W7r8Ol4CIJAbm4uubm59O/fnzfffJOpU6ee8H6VSqUoykAg0OK3psO+E/UvSRL9+vXjgQceOOm42kI4HKa0tJSMjNbGU/O+JUnipptuYuDAgS3u2b179ynR5GRo3ldeXh779u1j3rx56HQ6nn766VZ0+TOc6qZjsViU9b8/rReB2gblt4TrziP+KnmTCzk9qJrl8dOmJhCoaQDilGs+iwNtjAlBJcpfSNPi8dTIOTUThuYS8sjhdc7iGsJOD1Lwz93Xg9X1aNKO5SdUpybiL68hUGMhauwQfIdLTqmdKiYa/9FSjGOG4T/SdhulbU09wZo6kkIOahxeQkW70QyaRI3DS5KpJR8mR+lJUHnRRMcTZ9AyOCMOqzaaJOdxeUT9x1IJCLFJCDGJ6G97jnBFIYJZ/mLpt7uRwmHie2TAKuh//dn0vUrOuVizt4iotATlGVGp8ThrrHR68DKchVVMWH0sn1XckFzq1u5Dn5YAgoC3upHYAdkMe0fOZaiNj0Zl0JJ0/jBEUcRvdRJ0eZGCIZyHK4gd0k15lj4tHl8krJVwECkov2xLPhdiVCJqrYkUMxw4WIDKPAQEFerYTECC4yoX+y0ONOZjvKFPS0BQqZiw+nmiumcg+YOMeP9BVHotN00ciFqr4u6XH0Br0LHtx83EpsRRXlBGzxF9SM5K4aGlc9AadLy09k0eGnc3AYsDTXw0A959AL/FwYD3HiJod6PPSJC/DGckKPNR5gWUvvsDXR+8hO2XPUvOI9MR1SrlN29VA4ZOxw6Jo3pm0u/1u8kWwef24nfJ67r3+y0Mmz4BtVZNfGYSj6x7FZ3JgEqjwhQXTUqPTIq3H+LAys0MmD6eC1++i3AgROXeIszpx9Y1pVdnKvcU8cuzHyvX3A0O1GYjWbecQ8bVE4jqkYnf4vjzeUkSvsoGVCadXCRg5Ra6PX4VAbsbU9dUTLoMBn/6KCqTnnF73iLs8yNGKu4e/GwtA++ayg83vkjfmyZj7pTM5T8+B0DdniLMWUnH6JEWj7vGiiHywpJz4yS6XjMBQa3Cb3NhTE9ACoXx1DRiykzEW20FoNPFIyldsYmAxYE2KYYzflsACGiTYwk0Oqn9fhsJEwZg7petrEXT3AIWB4IosGXKY0ihMH1euwspGGTkrwvQpyfgOFCC2mxU2ggqEUdeCZ6qBhp2yelBir/YQPaV45n883NEdUkh7A/KB++iwOSfn0MKhEg6o6cSKtfppslkXnsWhqwkPKW1eCosSg4pQ1aSMsYmBCzymvlqGvFVNhB3Rk8MmUkkThwEYYmoZi+YKqMeZ34Z3jobvsoGYgZ0pc/iW2WvCacHc/9sDFmJqHRajF1TQRAY9ct8qr/dRNDlVWjY5+U70MSakAIhBI2K+NF98FY3oDbqW9HQV9UAYQnzoBx6Lb4VbXw0hCVi+mcjatX0W3Iv6hgjCALaxGikQBBfvf2EPBXVPQNVlIGB789EHWui29wrFU9snejHX2XBfbAMXXoiDd9tIu3eS9FlJaOKNhJzpvwRRJMQQ9aj19D483aM/bqi65KGNisZvV5L13fnoI6Jos+6txCNerq8/ACBukaCTg/BhohHTyiEMbvlgZnrcAWCSiRl6giOLP4CU246gePSjQSdHtTN9jV1tBFNjInMm6cQaHQqh8G69ASFjr6qBgxZSSSfP5yyZT8SM7wnvV+/B0GlIqpXJ0Ztex11jAl1tAFNjPzstOnjOPzYB4QQUBl1xI/uw8hfF+AtrycY0SOuI5XEDu2meLYdz/Nbp8yN8PzdSMEQI39diC49AeeBEtRmQ6RNglzcp0sKyecMIWniIES9Rj4QU4mK/s289izU0QYMXVIY9esCbLsL0TQ7iIpKiye2Syr2sjq8Ec+6kjV76TV9rHKPKSUWV01L3tdmJIIEfX95EdfuI5j6ZROokXWSFAphX7sHQOGDgMUBCNT+sF2WnUYHUigk00QQjnn9pscrMheSQvgqLbgOlqHPSKR25WZ6LLwVY04aiCKGrCT6vf8w6tgoiBzONJdRQSWSdPZAJezaF9Hzipyky3RvHpKqNhvInjUdwmHchyuIP3swR1/6koxrz0aXltDCyxRoodskCdyltcRFvJO8VQ1t6rYmuVRCOHcVknrhSEW3+ettxI/uw6azHuGM1QsU3earbMC2U06tU7V8PZlXjMOYk4YmPprkSYPlgk8aFd3nXknp+z+3GKevyoI+IxEb8kewppBy88Bj0R6CWo2/Gf0SLxiJeXA3er5xH/YdhzAP60nY48df3SDTolq2IUN2N9aNecQOzkVtNiq8J0aKPTXn32Pe3TL/Nl+voN2NZe0+su+VCz15Ky3Y9xxFnxqPbVchUjCEsXMKvkq5X116vDIGX1UDuvQEvKV1qB0eYkb0wrYln/hxA47dU9NA7tPXUfXZWuq+30q3Z69HYzbirbKgT09QZP9EOmDrpDmkXzcRX3Uj0X07E/b48ZbXoU0w46tukNPyRNoKKpGE80ZQuex7ogd3o8eS+xC1GtJvORe12UTUgBxUJj2xEwbg3FtEyO7GtjGP6MHdW9BQnx6Pq7CKlKkjcBVVY+x8zE7RJZqpK65RvDztO4/gq7Lgq7ViHpBDlwcuRRVtYNDyJwj7A4gGHQP+/ihBpwddWkKbsiIadIz6bQFI4Gmms5r4135c4RS/xYEmxsTw9x6k7KsN2A+WK/YeQOPuIgzp8VSs2ET/BTe1sA9AzqFq2XqY6CvHKnOOzk3Hb22pv5v0Tb9fXsQZ0Tf+iE7SJJrx1zQStNho/HELUYO6UbHxCKerb6Rm+kaXkUDdyk10W3ibom/0WUn0ef9hNLFRaCQJUa1WeMt1pJLtVzxP7NBuDF/xFO4S2Zv/ZHtR5k2Tie7dGcIS7iNV6LOSKH3jWzrPuAhtYgyeku0t2jbtESlTR1C4+AukQAC/xU6gwSGvl8ODuV8XGtbvb2H/dqADp4MOT8kO/FthNBpJTk5m06ZNgHyQ1ZRX0e12K1Wj165dq7Tp1asX69fLL2u7du3C5XJxPBoaGigqOlb1t7i4mKSkJIxGI1FRUYp35Lp16+jVqxcASUlJSpumnIhtoX///vz444/Kv51OJ927d+fQoUNUV8shJz6fj8rKNr6Wt4FgMMgnn3xCQkLCSYvxDBw4kJ9//plgJA9hZWUlXq+XAQMG8Pvvv+Pz+ZQxgZxL82R5HE8Et9uNyWRCp9NRUVFBQUHByRs1Q0ZGBo2NjRw5IhurHo+nzUJBCQkJLFiwgAULFhB7wVjsv2xVfrN89D0F591PwXn34yssx9A/4nU5qAchh5tgXeuNrXbDATKnDgegy/SxVP4o55Cy5ZcTnZ2KKSsJfWocmvQkbCvXtmrfHJ69h9F2yUDfNwcxzkzM1LE41+8kavRAfIVlf94uJxNdjy6gURN1/gRU5mj8RSdu04RQfSPB6nr69sil1OqmSpOAr66Mnw5XMz6npRfj+JwkfvxjG0JMEj5DLAfrnXQdOZ7g4V0t7hNMx/LahKuOIjlteN99jFDJAdQD5Ze89BE9UGnV1EZeSPb+bTWfnPsYn5z7GIU/7aBXJIdYcr9sfA437lorngoLQYeH38+ey8YrFxAOhMi8QA4J6Xb3+fgtdny1Vn4Z/gA/D7ufn4fdT83KLdh2HkGlUeOtsBA3rAf1v+6ODC4sh50AMUNyCTrc+Gut+OtsSOEgqOSXNEFrQPK7CVrLqTy0g00b/0AK+iEcJOSsQwqHQGrNa/UbD5A+VQ6/6TR9DEff+4nfz57Lyk43sO3O17HuKaLyuy388N63VBdV8cpdi7DVNbLn9x2MuWwC0XFmVv/9R0ryjjJj1G34PT4eGnc3IOfcEtQqSpb9yMYxM2lYv5+6n3aQPm0sdT/toNMtUwg63BiyEpV5AWgTzTRsOEDm9WeTct4wNPHR1P0oG3x1P+1QwvJihuTiLa9n47hZvDR5NtaKekZeI4eHDr1sLD6Xh8JNB3hm6J38ZdDtzO1+HY0V9fz04uf0mSSnrhh09Vl4bS6WTnqEZefN5fDP2+l/mex1Pn72dNQ6DV/e8XILT4W4zik0bDhAwGIn74G3CfuD1P2w7U/n5a+zRV7ciki5YAQJY/qiNuqo/vIP1vS5g713voZ1yyG8ZfXsun4xvloryefIY8wa3x+/w42oVpE9ZSjr5r7HF1Me44spj3H0px0YImF3Sf2z8Uf4UBe5VvjBL2yftUwueFLVSOdpY+gyfSzWvFICDg/eWivqaANJI3speqH+tz0cfe0bHHklhDw+gjZZd7oKqxANWvy11ha8CGDdXkDKBSPQZySQPGUoxW+tYvPER9k/403UUXK+pKieWUghOeTYmV+Gu9JCdKSSaMqZfXAW17D/hS9ZnnU9tZvycR6txlPVwLaHl+G3u0kYlEtthA9K3/+ZjRMfpfb7bejS4hGA9OljsR8oIeBwtwjdbkLDhgPEjeyJt9KCLi2BgnmfUP3lHzgOlJIaKciScfV4woEgzgOl+OtseCotWNbtY+PER3EdqcRX3UjC6D5Uf7OJkvd+xL6/GF9lAxsnzSHkOuaNV//bHg49/gGrM6+lYeMBvFUNNGzIo+zD1W3S0F9nI2B1IqhVbJ74KL5aK66CCuJH92HPra/gPlqNY38x/no7zvwynPllf85TvW8n0ODAeahcrlRvdeKracRfayVQZ8VXWY9rXyGJl4/HPKY/QbuTQL2NHX1vwF/TgHN/EYE6K/7qBkIuD56CMrwHS9g36AaO3vMC7r1H8FfVc/TeF/AcOEr+2TOw/bodU/9cBL0W46DuCGq14hVozE4FwLarUD4MCwQRNCpSLxxJ1TcbW6yT64icOxbAPKQb/job0f2zcRZUIGpUpE0bg+XXnaRcPIr6n5r0wnaybj8PV0ElDev34zxQwpZxD5N//1tIoTA7L3uG2lVbkIJhCp76GwC+6kZiI3n07PuO4imvk4sTRBvknHHIucUEtQr7nqI2eP4wyReMRJ+RQNKUoRS/9R2bJz5C3owlqCLVVZvz/KHHPmDNoHtYO2wGe+54DcuGPOp+2kHKBSNInDCAzrecQ8HiL9g4QS4kUvvDdqL7yPZPyqAc/A439fllpA7KRa2Xve+jMxNR67XKh4mcKcM4GslBDKCKNiJq1Lj2F7F/0kw8BeWIBh2B2kZ0WclIvoDiNWYe0x9PgbwfO/NL6XST7HXb6dZzCfsCNKzdh6hWkXnd2QgaFelXjcdXa1X411dpwbG3iNRpY4kf0w9HXgnOvBLWZFxF3h2v4NhThL+mEV91A0GrU6EjQMLYfsrapVwwAtuuQqK6Z9Cw5aDMJxePovanHS34pOS1FbjyS7HvPIK/wY7aqMXcN5uAzUXI4SbQRtoV65ZDHH3tGzZPfBRdahxSxEvqRLqtSS6zbpU9DzOumYBtRwGbJz5Kybs/YMhKxltRT3TvTi10m6fSolRJThjTVw5Fz03n9963E/YHKHz1a3yVcjqAqq82tBhj/U/bSbvmLNRmI+Yh3Qg5PRgyE1Gbjeg7JSleiU28D2BZtYVD970he4s6vYgGrRy+nJlE2ONVcruKei1xY+RIjMYNB0iO2Cba5Fhqvt3cgn/Tpo2NhJnK85JCIeXjkqjXkDC2H459xaRcMILaH7aTcdV4an7cjrFrGlJYwpCVKH9IUYkkXzya+p+2o0kw4y6sxNA1Dce+o8SN6YexWwbesroWsmXonII62kDZO6sUHaDPTCRQb8fYNfWkOkCXnqA8z76nCH2nJPwWO8bcNEw9s6j7fqvSNm6s7B1e9upXERpWcHjmW3iPVuPaf5S6lRvx1zZS9f5PCg1jx/THc6SChg0HyIp4wqVPH4u/1oqroJKKT3/H2DUVQ6ckYkf0QGXUUfXVBkVOjDlp1P+0ndRLz8R1uJz6n3fg2F3ImqyrybvjFSR/gD3XLkDQqAg1o0tzWalfvYui175h48RHI5Ez8vFEzJBcAg637KF/HEIuL4TCFL7zfQt7b+NVC6n6cTudpo8hdlAOKp0Gv9VFOBRC02zNo3PTkAIhcm6QdUDWBSMoW3Hs3bC5vtl3nL6JPqMPIaeXQG0jokFHzLgBuA+WtlPfWPFG9E3KtHHEjemHM6Jv1mVcyYHj9E2gmb7RJsopjWy7i0AQcBVVndJeZN97FMeBEuw7C6j/bRfGrqkkTR1OwOFCZdBRE/FuN0T2OgBPWZ1yWGzolCKnpTFoqf9lJ/Fj+uI8XNFqX/mvhhT+3//n/xgEqcPHtgP/QlxxxRXExR3zbJs6dSrDhw/n3XffxWq1EgwGGT16NJdffjnbtm3jww8/JD4+nm7dulFYWMjTTz+Nw+Hg1VdfxeFw0KtXL7Zu3cqCBQswm83Kc+vq6njzzTdpbGxEo9FgNpu57bbbSE1Npbi4mHfffRefz0dycrKSN7GiooKXX34ZvV5P3759Wb9+PUuWLGHNmjUUFhZyyy1yRUmv18uyZcs4evQooihy+eWXM2LECPbv38/HH3+seBNeeeWVSh7L4/H0008rYwsEAvTr14+rrrpKCUW/7rrr+Oijj8jLy2PlypU8+uijgOxR+Y9//IMdO2SD1Ww2M2vWLIxGIytWrGDt2rWo1WoGDRrE1VdfzebNm/n000/RarU899xzrXI61tbWsnDhQl588cVWfQUCARYvXkxDQwPp6enY7XamTZtGnz59ePrpp5Wcks2fAbBkyRKGDBnCyJEjOXLkCO+//z5+vx+tVqvk3DwRqhd/RO2Sz4m/RjaKGz7+EXVSLLnfvowqyoigUyOIKnxFFZTNfJmk2y5GN6I/+qQYvLU29i1aTu2GA5zx9gy0sSas+0vYfO+bhP1B9CmxjPloFjHdM+Q8Yas3UTFjAXFXnUvs9MmoUxNRx5lBFORE2v4AYZeX6nnvkDL3VtRJ8YRsDkKNdvxlNbh+30bjpz+gSoyj64pXEKOMIIUJu7wUTrmTmIvOIuWxW+WQCbsT26crCTVYAbB/tgpVYhxZn7+OGGVECktIbg8lF9yO5HKj7dmVjLfnsG7LNua//Dohl42Leqdz6/CuLN8rv0hN6y9XKf9w+1EqY7K584GHidZr0R/4g8CGlagHy16OwZ2/ox56NprBZ8lhQUE//l8+IVxxBCE5C/3VjyJp9EiSxIHl6/l97vsAXPTBw6x+ZBmuGisDbprMqNnT0Rh1hINhjv62m1W3vUyPODMTfluAr0FO8F78yRq6z7gQbayJkMfPxqsX0rhdPswe+fFsdj+0lH5zrsC+q5D0K8eiiY2SvcRUAlIwjH1fMSG3l4Rx/Ql5fOTd/7bitTHh4AtyTkkBpJB8+DjryefZtmsvVqudefOeZdLkczDptYSctUhBP6v6Pq70662xYuyUzLB3ZqCJNWHbX8KOe5a0CGfpP/9GsqaNwWZz8vIdCzm6r5DLHryS82+7kGAghEqtor6ijrdnvsbRfYW8d+ATDm49wNLZS5j7wLWkXDACUa1GUImEPD7W9LuTHn+5jsSzBqI2Gwl7/QRsLvLuf5uc2dM48NBS+i+9H22ynFMoYHNh3XaYffe8QdLEQfR8/kZ0KbEAhDx+tl/6LPY9Raw2CKT17sxtf5uD3mwk6Avw4W0vUrj5AAA3vz+bLx55l7u/+gvOehsJnVPQmQwEPT4+v+0lyrYcBOCKD2bhqrfRaXhPYjsl46huwNMgH8qpDVr+fsU8+l16JiOmj5M9X0UB2/YCdlw1/6Tz0iaa6fPG3ZiyU5HCEg3r9rPn9leUF+Oe828i87qzcR+tYv+9b5J+5TgSzxqIJjkWd52NgMvDpmc+YcDt57Jm9jKSB+Uy4YXb0EZeGpCg+Jed/HTrywy/7mz6zb0Cd4WFoNPLobdW0fOeqUTlpCKqVLjK6tj2wDs07jlK5+lj6TdnOqunPI6uyoKhczKD/j5bznVmdyEFQ6ijDPiqG7HtKsQ8oKt8WOnwsPfWV/DVNDLix+eI6pmFIApYdxawY/rzSP4gyecOo++Se5RKqGGPn20X/wX7niKkfl2Z8NXjeKobcRRVsf+FLxm2+FZFT/kaHXS9egKOomrKvt2MOTedA3e8ypCPH2H/Q0vx1TRi6p7B6N8XEfL4EEQRT1kd++57C2+lhVE/P68UZwg5Pey4eiF9X74dXXIsKpMeb5UFT3Et++9/m2HfPIUpNx0pFObAzHep+mI9YWD4t0+jNukRRAFfrQ1NfBTGLikIKpXS16D3HoqEuZtb9aWJFOERtWoSxvbDXVKD63BFmzRMPHsQ/Zfej6hR4bc42HT2HHJmXtqCp7SJMey8egGd7zz/pDyVOHEg/d6agdpsxG+xs+vqhZgHdMUgBnHuPEz2C3ejy0pG1GvxlddRdN9ruPYWEnPWYLIX3I42I4mAxYZz+yEcmw8g+LzU/13++Jg17w4Sr5mM92gVJQ+8gjtScK3Hyhcw9MmGcBj7H3vZcqM8lgn73pZ5yR8kHPFMFUQB15FKNk6eS+aV41FFG+hy6xTU0QYErQZBJeIurKT07VX0fvlOOS+pKIAgELDYse86guXX3VT8Tc6hPfKPl9DER+OvtXLg/rdwRPRk/49mkzBhAIIoYNtRwI4LngJg6KpnEQ0yX0qSJBeH0GkINDoxZKegNumRQhL2fUXokuPa4Pl5RPXsJD93ZwE7pj+H5A+SdO4w+i65twXPb7/4aex7igghMOTjRyj/5HcyrhpP/mMfMOCd+zD37YIUDOEqqgIJ7HklJI7pizbRjKBSEQ6HWXHVAiq3HGTEQ5cy6PbzcFRZqN1zlKDPT+/p4xBUIn6XlyMrt1C7t4guYT9hX4DYCYMINjqIGT+IsMenhOeHPT4q3/iS1NsvRNSoUSfFkn/ZE9QcqsOYk8rw755FHaUn5Paz945XsazZq/CUyqgj0Ohk17WLMA/oioiEfcdher50J/pOyaj0Grxl9RyY8YayDiM3vaq8sPvrbRQ9/ykln6xlyMdymGPDhjzq1+5lwDv3RSqYW9ElxyCIIlXfbiLj8jFy/jlJItDoZMuYh8h57GoSpwxFEyfvm6JGhbesHm+lhajendDERyOFwhTN/5Sjb//A4E8fJe6MXggqkUCDE8u6fcQO70HI4zstuQzU2zhz8ytok2JRGTQgiASdHnZcPg/7niJMfTozfMWT+KobcRVWceSFL+jzwm0t5mXISqb0/Z9InTqi1bx6vng7SecOR5IkfNUNVH+2FseeIvosfQCVXoskgL/GSuOG/Ti3yZ6RUX27oEmJQ6XXEPYHCbt9BG0uSl/5kqx7LwaViL5TMlV/+5mDf/lE1vP/mIuhUzKCIOBvsOPYX8KuK5+n5/ybSb38TFR6ObfkvjteJRwI0ue1uzF2ScVb00DVlxuo/PIPBrxzH9q4KAS1iqDLS9gXpOjVr+mz6FY0cVEgyYdhmwbdSdY9F5J6xXikUEjOiSlJhNw+fNWNWH7ejq+8HtfBMgatfBZ/g0POrxiWOPLsx3iOVtP92RvkIn9qFUGHG9fBspPqAJVRx4BP5xIzOAcEESkQwFdrperTNRS/8jVDvnsWf1kNh+5+FYCc+bcSN2EgarOJsNePoFHRuHYPph6dEFQiuk7JVP/tJ44+83folM7In59HZdQR8vqxbjnEgYffxVfdyMCPZsnpKySJ8o9/5+Cj75F5/dkY0uNImDAQUatGZdKDIBByecm//01FVsaXf4IgCiCKpyQrjn3F+BsdJI7rT9gfRBNnkvkkLCHqNPx21hx0iWbGfvsUwcheGfb62XHf21T/tIPsmyeTfcPZ6JJiUJt0eKoa2Xzn64T9QYa9eidRXVLw1DRQ+tUmPFUWBs+/CUElYi+s4tdzHqfLleOIw4/kCxAT0Texx+kbKRiSbX+vH0EtIqhVHLj8SSyVrtPWN2rC2HcU0OOlO9Ep+qaOg830zfBNr2LIlj8MBCI0LP5kLWeuewFRp0EKhXEdrSbhzD4IKvGU9qIDM95ECobo9dIdGHLS5D0iGKby4185FCmGdea+dwjaXYT9QfwWO5q4aNQmPfZ9xdSv3qmk+wn7g3JO4mZ2/eSaf5zoVfC/Ap6vnj/5Tf/DMFw69396CKeFjkPJDnSgA/8x7O3Sdr66P0O+z3zym9pAP6O1Xe3aA63u+JxgJ0f6jLYL/pwMUoPt5Dcdh2XvtO+LWWf/6bcztvPr3IS809/gV/V9vF19fa47fe/iG72tc/X9u7Da0L5UDTFS+4Ifhnlbe53+u1CkPf2sMQnB9pkpMeH/3LwaxVPIp3sc2ju+9qxye7+Z/28Pp4lR+dvVTqM6fdrX+g0nv6mtvk410eS/AKE2M/CeHEI7xtjevgraoQOGh9wnv6kN2EJ/XnyvLajbKS3+dkiLtp19Bf+DktmeEbZ3Xmrh9PnQ1859rz38q6d9Ojv0H1wvrdC+MXqk05fL/6SseIX20TDQjtRXWUL7ItDs7dA32nbylJfTtznauxe1R1Y6DiX/5/F/7VCyI6dkBzrQgQ50oAMd6EAHOtCBDnSgAx3oQAc68GcI/98Lj/7fjo5DyQ504J/A4sWLqa2tbXHtmmuuaVWopgMd6EAHOtCBDnSgAx3oQAc60IEOdKADx9ARvt2BDnTgP4YfU6487Tbt/RYVaEeoh/gfDG1oL3ztCEWJbmeY6KS9fzntNmv6P9muvlzC6YeinL9/Xrv6ak/Yt6mNwjr/LrQ3TEls527e3lC79iDQDllp79fT9oSkthdSO+b1nxzffyvaq3tV/8Fw5fb0BRCtCpx2G0dIc/Kb2kB7+Pf/sffe4VVVWeP/5/aadtMbIRBK6CX0JgKCdewFrFiwIgqIoggjIh3FghTLoIMFLChipTfpLRBKEpKQ3m7v7fz+ODeXhOKMmfnOO+/7y3oeHuDcs8/ae+3Vzjprr9VcaI4OaK6sNOe44n+SFs2FFt1xAZorX805QvyfLmfRnH1u7hz/2/O+1P/BY+nNpUVzeLG5/p7qPxi+aQ4fjqr+8v/BTP57wPVV894//pOgub15Ja7+p6AlU7IFWqAF/sdA0yqe7iueRRGtw5pbjLfeKhbTDgQJen3o2qZwZu6XFL3/Q3hMu2l30uaJ65HIpHhqLOwYNoUOL91F8k0DkEdqcVXU46u3cXTaR1jzzofHaTMSGL51PiBQ/dsRPPU2EoZ3I+DycuTZ5UhkUoZufI1DE5ZS+YPYITyiUysGfj0DuU5NwONl/70LSb6xHyk39kMRpcNZVkfA4eb4jE8x7j/TBNfVIVxVvx3BG8IlkUhQxkXiLK4GoOLHA5xZ8i2aFAM5KycS3bk1yCTYzpSz/boZdJk5jpTr+6JOiMZeVEXQ7eX8jwfJe1Mc0+/tJ9CmGNAkGfA73dTsysNjtJJ0VTfkWhU+m9ipUi6Xom+XyqZOj+IzO2j3wh20efIGJDIptjNl7Ln2FQRfgJTbBlE1MJnFH75P0B+g5LP1PDL2ZqQRiUg1Ym1Pu8XCtGlTOX/+PCqlktkvTqRdmwyQKjAF1GTvW8DZk6f5+LnXuMeSggIpHeY8SNyInmIR7Invi01PRvREIpWKjYf8AYrWbCX/3Q0ARHXOoOdbj6Fvm4JEJqV+72l+v3cBcr2Gvh88S0yPtlRvPoo8NpOArQbB6wBAqo7ildcXsG37DgwxMaz/5D2kOgNSpdikyG+rhcClNei0reIZ+sNfUcbo8Ts97Ll7LuYj54gbmE2/v03Geb4GKWDcdZLovu3RtUtFFmoK5Kmo5/yHP6NtndhkjT6LnW4rnkXXLhWJUo6rqJrfh00BoMOcB0kM8atUKaf6+71Edm8TpkfQH+D8mq0UvPs9AJGdM+jx1gR0IXoY957GXlhBwoieqBOjkSrleE12XKV15M34hOS/9CdpTA7K+EiEIEikEiRSCafnfEHR+xtJuW0QWc/dgjYtDiQSTL+f4uh98xF8AdIfvZY2z9+GIkoLAjjP15D72FJsuUXEDu9Oh9cfRCKTUr5mC1Xf7aHbimdRJsQg06rwVNYj+AKcevFDkm8fQsqdw5DpxcZXVd/v5cSEpXR9awIJo3rhrbOyc9hUNK3iGbhxNgpDBBKJBCSwZ8wr+B1uui19nMiumRTM/ZKajfvotuJZ5NE6Ag43UoVc7FwuCCARGwX5LQ5OTHwfW24xAOmPXkv6Q9egyUhAEmrecPiuOajT4mk75XZ0HdLEbs4WOwVvfEGb529FEa0HmRS5To23zsrvw6bQYc6DJN8xVCzkHwwikcvYP+ZlFIaIMD3K1myh+rvfQ/SIRqZV4Q7T4yM6LX4Uffs0sUmS10/Fmq2cmf5RmN5yvRqfxYm3zoJMpUCiUuA320EAeaQWWYQGmUaFRCLB9HseR+6djzI+mi7vPoW+UwaKSA2CAK5/sF99N74uNqIAXCXVBGyu8H7Fj+qFIi4KZBICVhcBuytMC6RS/BYH8igtAZeXoNsnNmsJBhH8ASrW7aDVo9ehSooh4PRg3JnLiafepfPbT5JwXV8kchkEg7jL6zj+6FLcZbV0+/B5onq3E5t6KOVNxunap5G98FG0rROR6zW4K+qwHD1HdK8sFHFRSOQygi4vXpONsjVbsJ0oIft1sXGEwhBqSOH0cPi+BZgPnCWqVxZ9188U8bi8HLxpJrbcIrRtk+n52Uuokw0ACAgUvP4551f+SPbCR0m+YwgSqRTriWIO3jMPv8UR1hvq1FgG71oCgSBStYKA04OzuFpsGBAUUKfFIpXLKHjjC6pD/KuIiUAercNTaUQilVL9wz4iumQQd3VPQKDsk02ceflvALRZ8hQxI3Pw1Vmw7M4l5upeyCJ1IAGZTo1EIcdXa8ZvtCGE9uH3a15G3SqePt/9VWyM5HAj+AMIvgBeoxX7mTKierQN6ylbrthRvNuqZ0m4tg8IAjU/HST3qXdpP+tekm4aIMqmTIqzqIrjjy0Ny1erCdeR/sBI1CmxCIEgdVuPkfvEO3R972m0bZNRJRtQRutBIsFZ3HQsUgmDf30Dd5WRk9P/Rs8VE1FG67DkFqNONmDo2wFXpZGAy0PQ7SPgcHPihQ9IHzecxDE5KOOjxMhBWLd9TnFIt7V97tbL6rZObz1O0s0Dw40gGq8/dnh3ui6fiEynxme0cXjcfGy5xUR0ziB74SNIVQqxKVlQEJstmexicw+NioovtnP+o1/oEtJXnloLQa9PbNgR8mkCLk8T2jfoKW3bZLp/PBltejzIpEikEs7O+Zzz728konMGvb54CaUhAqRS3JX1HH1gEbbcYuSRWjotmYBhSBdkWjWeahN+uwt1kgGkEtxltXhrLZyc+D5tp98trvtf1B2NdT2CcFm5RCqh4rOtFL/7Pd1WTSKic2skMgn2M2Xsv/Zl2s+6j+TbhiCP0op8GRTIf+3vlH74C1KVgpzvZiHTadCkxxFwezHuEPVB1kviGlRJMSCR4K2zcmTsPGy5RahSYun07lMo46PFOQgC3moTeROXYQ/t76DclagSogl6fBy8/pXw9Q6vjiP+ml4IPj/uahORXTJRROsIOD0cuOsNrEcK0WWl0DW0t/mNbJEiLlJsWmK0QzBI2d+3oGmdQModQ5FplLjK6sI8L4/U0nnJBPQd0xAEKJj3BdnzHkYZK/pVjuIq3KV1nFvyDe1fHdsI114RV8guKaL1YsOeinq8tRaU8VGXyHK/HYvRZSUjCOCtNuGzODg18X3ir+9LxpM3IlHKKfvoF85O/xh1q3i6f/ICmswkgl4f5n1ncFfUEzu0K8r4KKRKOUJQwF1Wh7ZNEntHvogqIZqO8x6+RNdfTmcff3QpaQ+MJPn2IUhVCvwOD746C+VrtlD8zncA6Dtn0HnpE+japoBMguNMGTKdGqlchiCIejbg8uAtq+PMs+/iyC2i7dxHSBp7tbjGKiM1X++g9O1v6XvgfeRROtHPX7uNgqkrRf228lm0oQ7yypgIFDF63FXGJjIqNHrvODv3S4rf/4HsOQ8QN6InytgIZBqR76t/Osjxp95F8AXQZaXQ/f2niejSGp/JjnHXCU6Efht84B1kek3IHgQ5cOPMy/q+JVfw9aRKOYLPj6O4mhOvrKbL6w8Q0SFN9PXK6jj7ymo8VUaRPwwRSBVyZDoVMq0ad3kdlqOFl+gbEN+7uq14lohumSLv5Zdz4pll2HKLyfn2VaJz2iMEg1R99zvnFn0l3tu1NQGXB3dpLYIvwL7R00W/6LYhyPRqXCU1BN1eCt74HCEo0OH1By/xs//PQcvx7X87/LfXMG+B/x/Cfffd929/5lNPPYXVar3k+pYtW5g8eTJTpkxh8uTJHDhw4N+Ou7kwa9Ysnn32WaZOncrUqVPZu3fvv+W5J0+eZN68ef+WZ/2re9X+lbEUr9jIzgHPIdOpMQzsxM7+kzg1YzVIpU2CkQCqpBgyJ1xH7tQP+Dn9PoI+P70/now2M5lDDy3h4H0L8ZsdFCz5hh6LHmkytu+Hz2E5UUzd7jxkOjVxgzqxecDzHJvyAd3nj6fTK/dQs+1Y0zGrp1C5YR8bW91HxfrfSbtjMPo2SWwZ8Bx7bp2N3+rk6KQV9Fz86CW4zCFc8hCuTQOep2D5RoRAkK0jp7N15HTOLPkWgKA/SMDh4fCkFfyUPQFdq3h6LX0cfZskDj31HsZDZ/FZnWwdOZ28N8Uxgj/Isb+uwZRbzKEXP8ZndqBOiCZhYCd+HDiZ3ePfwmd18Ouo6ZyZ8zn1v+fhMzvQd0yj9aPXkvvCB/zS+gGUsZG0nXgzAPbiama/Npv7TkfyesooftqyiyqTE4lcgd94noCpFJvdRnbnrnz76QreePk55r29CgCfMpIVK1ZyrN8U2tdJuerOmzikNBE3ogfazCR293+WU1NW0XX5M+L/B05CopThtzjYM+R50m4ZSET7VAA6z7gHv8PDkedWsn/8m0R0SCVj7HCCHh+n5n/Fidc+w5DTHsHXqBi5VIZUE8lNIwexfJGY4SnVxiCRKfCbSgnY65Dp4y7Lh73efgJ3jYXv0++nbtdJ+qx4Nvxb/b7TbB05nb0jpqFKNmDcnYf12DlqfjzA+VU/4rM4aP3UjUR0aR1eY/aCh2n3yjhKVvzIkXsXUPfrYeTROoAwPQ7d+honnnmPoNuLOjW2CT22Dp1Cyi0D0Yfo0WnGWPwON8eeW8HB8UuI7Nqa2EGd2D78BfJmf4arrI6K737n+HMr6Ln8aXSZSWzp/QzGfWfxVBn5ufUDBP0BZCoxi8pVUoMjv4Jjk1Zw6KElRHRpTerYq9F1TCdjwvW4ymqp356LNfSSk73gYZBK6DhvPEfGzmXPkOdJumUQ2fMfoWTFjzgLyrEczqds9SYKF6yl05IJROW0x3w4n1MvfICnxoxhYCcAyr7YzoG754bp2/3tJ/HUmNl51VTqdp4Id0v3me3kvfy3sA5o98pYSlZs5NhDi9GkxWPcfxrr0ULcFUZc5fV4q83kTVlFpwWi3Os7ppF27wi89VYcZ8ow7j6J9XAB3VZOwnG6VNw7s51jDy3i1JRVdH7nSUpW/MjuAZOwnyqlfM2W8H5F5bTHcvAsJ556F1foQ8TF9Ei+ZRDZ8x+mZMVGHAUVWA4XULZ6M4UL1tFt5bOoEw1sbf8wRe9uQBrKdm6gt/X4Oba0vh+JXIpcr2H3gEnUbzpC2epN7B0xTex4rZBz8tn3OXjLX9F3FvdL8Aeo2bgfV0k1xp0n8VQZQXLl/er2wXN4asyYdp3AcjgfqUIe3i9tZhJ7rprK2ZmfQEDAdrI4TAvj7pNIlXLOvPwxzsJKvNUm/BYxKLN3xDQKF66j3SvjcBSUk/f8CjyVRhCg/Wv3EzusG0VL12M9UoDrfC0+q4vsBQ8T8PgoXLCWgMONz2JvMi517NW0f3UcdZuOYD1ayLGHFiEIEHd1D3GOsz5FIpVS8+tBdg2ZTPItg+i8+FEOjp2HRCrBb3GyZ+SLmA/l03XpEyKt26fgPFdJ3ZZjOIuqRBoBzqIqQGDPkOfZ0u5BJFIZ9lPniRvRA8Owrpxb/DUHb/kr6qQY2jzzlyZ6o+Nr9xNwevA7XPyadi/1u06i75DGsSffZf8tf2X/La9RtKyBf0V9sLv/s9T+eICyv/3G3hHTSLp5ALFXdWfP4Oc4dPvrohyG5L72y62cGjcbqU6NJjOZ4hkf4i6qxFtlpGDi2wQdbgDy7niV3FGTOXHtC2FclkP5FLz+GZYDZ/HWWtjR/XEqvthG3NU9muipBlAaIimYvxbnuSp8ZjsdXrsfXWYyhQvWYTt1noDdTdFb68PypUqKIeORMdhPlXJy0nLqNh9FGRNB6tirOf7YUgre+AJ3aS2u8jrK1mxG8PrDYwEyH70We365SMdXxlK04ke2DXgeZWwEkZ0ycJbWcm7ZD/htLnYOn0bBkm/ouWoS2sxktvZ+BtO+M7irjPzS+n6ERrrNWVKLI7+C45OWc7iRbgNw5Fdgyy3Gea6q6fqlEjotfRxb3nm2ZN6P3+Gmy9si37R7dRznFn0trqe8HmRSipaux1tjxnLgLLW/HALAb7Zz+uW/4SypxrT3FLsb+TS7+k+i/IvtxF3dg139JzXRU87CShynSzn53HI2X7SWTm89jt/mon57LmdmfYoiWh8e1+H1B/FUGbEcymdLm/txldYgUyvZmfM01ev3ULZ6E7W/HabTkgnEDe/+L+uOxrreVVKNt9YiyiWN5HLmJ/hqxUZ8gj9AwOHm5KT32dbxETStEsRu15lJ1G0+gru8DtuJYg7d+hrJtw8BIOjxcejW17CfOk/e8ytxFVUhVchJHXs19TtOIJHLMO09TfH7PyBVyukc2iPBHyB/5qcUzPoU+/Fz+M12ipd+S4cQrZLuHIpUpcBTZcJTYwpfB6jbnsvuYVPZPXwa+vZpAGFZ7rHy2T+0RfuvfxXT76c4/8HP7LtuBq2fuhHD4M5YDuZz4Oa/NuH5jq8/QN3Wo+wePJnfr36BjCduxFNjZkv7h6n5+SAyhZy63w6TOu4qTr/8N4rfv0hvhHQxgoCrrJazr65Gn92Ko/cvaMLLcSN6ELC7ODvjEwSvH0+1idNTVtFhwSMk3zmUo+PmYf79FLFXdUfXPpWsV8YhVas4evcbVH+7B6laQezQrpx5+WPsp86H9yjo9eMqrcV+6jwd542/RNdfTmf7rC66Ln8GdXo8h+9+A7/NheD1hXmqQc+1f3WcyCvPLef4+CXoO2VQuW4nv496EZlagau0lsp1O8mfspys+Y8RM6In6oxEfs8eT+6tM/GbbMQM70nyA6Nx5JWwO+Mecu94jYRbhxLRqx0Axx9byt4RL7J3xIsEXB5qNx2+REbPzFiNRCoN01701ZLZ2X8SzqJqPDVmHCH9mBbSKT6zHa/ZQc3PBzn3zvf4zY6wvpGqldhOFLO51b0cum32FX3fy/l6RR/+jPVkCV6Lg5otR+k0YywnZ/6d3Bc/puK73zk6aQWdlzwW5kXzvtP4LA48VSY2t3mA8s+3XlbfNPCv3+7CW2fFU2WkbvNROi14hNbP3IS+Yzqb2z7IwVtfIyK7Vfj5nkqjaLdWb2Lf6OlhP/b8Bz9Rtvo3/FYHe0dMo27rsbDuaIEW+LPQEpRsgf/fQn19Pd9++y2zZ89m0aJFzJkzh4yMjH/5uYHAv++Y58SJE1m4cCELFy6kf//+/7bn/rdA7ODOVG/YB4Dg8yMExC9PdVuOIZXLkCovPYomUyup23JUzJSstRDRKYPydTswHzxL/Y5c5JFaHOdrwpkvAOpkAxEdUjm98KsQrgCCX8RlOlyAtlU8tTty8dZdCFzL9Ro0KbHkvvQRAKVfbCdheA9K1+4k4PRgPlyAIlKLJjVWzNZqhCuyEa5gI1y2s+VI5TJUCdFN1uSpMRPVpTUVP+zD73BjOXWehKFdOb92JwA+ixNFpLbJOHeNGVNuMYmDO1Py9S6s+RVI5FKCIRrWh+anTogm5ZZBVH67BwB9u1SkSjmVX+9GCASp3XSUlNsGAXD86DFi/QrigipsR85x3XXXYvUIBF0W8HsQfG6kMjlDBvRDIpPTJiON8qoa6owmVLootmzZgk8SpGztNnpdM5SooIL4MX2oXLcDAMuhfJTx0dT8coioXlnYT5chVStRxERQtv53kkb3FvdHgKguGVT8sA95hAbr6TKSx+SIX+X3nyG2XwccJdVwybF0CTk9uxEVGQESkMgUBN028Zl+DxKJFC5zTDymRxsKQsGD/GUbUcVFXrJHAIbBnVFE6yj/+2ZKlv9AROfWyPUahKCAae/p8BrlkTpih3alZsNezHtPUfnNbuR6sXNvAz0c+eXUfL8XiVKB6fdTTeihjImgYv3vJI3OCdFDIKpLayp/2Ic8QkvQ7UXwBwk4PRR/+AtSlRKZRolMq0Ku01C+TuSbqM4ZCMEgyTf2w1lUhaF/R5HnD+Zj6NeRqg37MB0qAImE+Gv7oGuXStDtxW92ULl2O7W/HEIRqUMRE0HciB44i6pxldQg+AJUrd9DTP9sajbsRRDAcjCf+Gv7iNmfGiV+q5PKL7ZR/ulmJBKJuK6EaEx7T+MzX8g2i+rZlnPLNuDIryB/4TqkCjkKQwTeOiuWo+cQfIEw7as37EPXLhXT/tPEj+hFxdodCP4AzrPlYpZ0aR3ySC3KhGh07VKxHMonslsbit/bgGlPHo6iKhRxkfgsDiK7t8VbYw7vmSJSi2mfuIfF76wnum/H8H75rU4q1+2gev0eCApI5HKi+3S4LD2qN+wDQcB88CwJ1+Ygj9SiiNZTtX4PAaeHgjmfi9mHMfowvSu/2IYQCCJTiXuoTIimYu124q/tA0DsVV1BIqFmw14sh/IJerwk/mUA3hoz+o7p+K1OKr7Yiu1EMTKV8or7FdGpNSXLNiAIUL/lGIq4SNRpcUg1SirX7SDo9FD+6WZkGiXuKnOYFjH9s/FbnMSP6UPphz8jj9Thd3mR69UoE6KJ7JaJ3+ogqmcW1ev3ULV+Dz6znfjRfXBXmYgZkC2O02twl9cij9SJcuMP4Kkxo4qPbjru2j4IAsQMyKZy3Q7kkdpwNqxcr8GeVxLK0Awi+AKYD5wh6PbhKqlBEa2nftdJEsfkYDmUH87UjendnnNL1xP0+gjY3cgjdSgToonqlRWmU0z/TniqjET2zCJ+TB+kKiUVX24Xae71k3RD3zDfJlybI+KL0lG/O0+k1bINTfjXehH/1mwQPyyWf7aF+Gv7IFHIUMZH46mox1VSg3nfaQIuD0m3iUEa2748AiYbMr2G2q+2ETO6L1UfbUSqUmDbdwrkMpBeetTYMLgz9jNlAAR9/rBN0GWlEnR5USZEh/WUMqTn9NnpVIVsccXaHcSPzqFi3Q4iumVS8t4GJHIpnhpzWL4AJDIZMYM6UfPjAWRaFTU/HSTh2pyQ3OTgtzqR6zWUvPcDErkMRYweZUI06mQDCaN6UrpmKwBxgzuHcevapuCuNoEA5V/tQq5To0qIxnQoH3WygfKQLYkM67b+OIqqMPTPBsB88CyGfh1Cui0/rNsAtK0TqfpuTxM93cADgl+g/JPfEHwBKj7fhioxJpyJLYvQED8mB8vBfBQRWore/g65XkPZmi3os9MBwvutSYvHFjqh0ZT2KY1oX9CEjg26LXZIVxxFVcSE1qKMjSTo9VGxboeoq4ICihg9mswkYgZkI1WJciv4Aug7pCMEg8i0qrDukGnVqNPjkOnU/7LuaKzrQUIwEBTlEgiG5LL8081IVQqkGhXeGjMRXVpTs2EvAYcb26kSDEO7UrluB9p2KZj3nUEeqcNVWtuEDwNOD4bBnan99SASuZza3w4Tf20fAnYnQiBI+aebsBw4i6usLrxH3hoz9twi4sbkUPnFNhz55fiMtvBzM6fcQcnb6xECAYJuXxN89duPh/1OVXw0zqLKsCwrQ37A5WS5esM+vDVmSpZvJOHanCYZyRXrdmA5VBDm+Yb9Kg/xu+ALENlV1MUBu4viZRtQxEWiTIgi6PJdUW/U/XYoPD5uVG/qNh0mfkyfJrwcP6YPpat+JCqnHT6THXmkDndpLcqEKJzF1Zh2ngBBoH77MeLG9CFmcGeUcRGYfz9Fxdrt6NqlIVUpmuh6V2ktquQYakN+m7Oo+lJdfxmd7SysEP29Hw8g+AO4K+qRyGQoYiKoWr+H+DGiXAoCYV4RbYmT6H4dCVicuCuM+Ex2UR8ezkceqSX+5sHUrN1G0OkWr0XpkKmVRPXPpvoL8WOiPfec+JEvOuIS/ajNTKJg/rpLZLRuyzEkjd47EseIOhBAkxaH4A8gkUmpWLuDxJCe89ZZieycgS2vNKQ7L9htmUZF9Xe/h/XNlXzfy/l6yhg9xgNnsZ0uI7JTBnK9BtvpUgIe8aSPXKtCEET+qNt6nJgB2ThLqgkGRJuoTou/or6JHdoVXbtUKj7firvCSETnDOSRWtIeGEXZJ5sQvH4shwqQaVXEDu0afker+m5PeG2N/Xp3Wd1l7WkLtMCfhZbj2y3wvwKqqqr48MMPsVqtqFQqJkyYQGpqKgcPHuSbb77B7/cTERHBM888Q3R0NDabjaVLl2K1WsnKyuJypVMtFgtqtRq1Wnxpafzv4uJiVq1ahcfjITExkSeeeAK9Xs+sWbO47777aNu2LVarlZdeeon33nuPbdu2cfjwYbxeLx6Ph2nTpvHRRx9RWFiIRCLh9ttvp3///hw7doy1a9fi9/tJTEzkySefDOP8Z2DVqlUUFhbi9Xrp378/d955JwAFBQX87W9/w+PxIJfLefXVV1GpVKxZs4a8vDx8Ph+jR49m1KhRALhcLhYuXEhFRQXZ2dk88sgjSKVSdu3axbffipl4PXv25N577wW44vUGsFqtzJ8/n9tuu41evXr9U2tRGCLwWZ1hh1CuUyPXX6CFu9IoBnJCgQOAoNePz2znqgPvEHB5Me0/TWSnVmIGQ6NxGQ+MpGbLhazH7vMewlNjCeOS6dXI9SoA1EkxSBRyanecICJ0vAMgsmtrgn4/3Zc8RmSnDGwF5SiitLgrRFxJ1+agTjHQa9nT7LlnfhNc7hoLNKyrES4AqVLOkG9n4Cip5sRf12A7U47SEIHP6kAIBNGmx6HLSESqVuKqMCKVSzH0bodUKafvh8+yf8qHWM+KGSZKgx6vxYEm2UB01wwcJTUodBdwuSqN6FsniJkSoeCqq9KIRCZFHqkl4PYS2T1TPB4GmKVeooNKANLHDscRJ0WhVEHAH36mx+3icG4enTNiyc07S2V1DXUmK0kI3HfHjcx4+yPSrSZWJI4n2x+JKjmmyf6IjrsfVZIBT0U9ErkUdbIBd6WRmF5ZAJxe/BVD1s9k1P6lSKQS9j/yVjgbVZ0UQ3S3TGp3nsDQM+0CQwUDBF1m5IZWyJzS8LFeghfmLgQDSGRNg5JKQwRCMIizrC7EP/UgCGiSYwAw9G7H8M1z8ddbCLi8qJLE9bgrjKiTDfiMNiK6tcG0J+8CjWrNyDSqML95akxIFKK5vZgeCAKCP3AZetQTHaLH2cVfM3D9TEbsfxukEpyltagToy88IhAg+YZ+JI3pg+1sGa7y+pB8OXBXGEm5bTCV3+8j5eYBAOHfhECQVmOvwrQzF312KxynS1GlxOK3ufDUWUl/5FqCXh8+sx1d+3Q8FRfm7bc4CPrFDwlnZ6ym17pXUMZFou+YjqOgXAxshdbpMztQSCWokw04aizhZyhCtHeVhmhfYURAQBU60tYAMq0Kf0hX2E+Xou+QjiJKh6fOijYzEXd5Le5KY5iP1MkG7KdLyXr5HggKeGrMpI8fjaOgAgTxw4EqOYagxx+eR9DrR50QjbfSiLvCiDIhCsEXQJUc02Qt7sp6VInRaDISmtDDZ3ES9AcQAkHOzFhN70b0EHz+cFYYiBlBytiIC/S2OlGliMcugx6fuI4Qf0X3z0YIBAnY3WF+cpfXo06NDfOTTKMk6AsQ0SUTZ3E1Mo3ysvsFAu7S2vB+ydRK2rxwJ/ZT58PrUxgiEPxB5FpleE9keg3eOkuYd92V9ZT97Te6vPc0/TfPR6KQYfo9j4jsDISAWNJA2zYZRZSWgjmf0WnxBPTZ6cgjdVR8to1WE64T9yDJgN/uIuj1NRmnTjZw/JE36ffbPPTZ6Qj+II4CMfDcMC7g9iIP6TrBHyToD6AwROCpMRM3rCsJo3rhd7gJ2JwhOhlwNbET9eFnNdAp6ZaBmH7PQ5UUgyo5BrleHQ5cu8pqierRNsyPbZ6+iaOPLSXj0WvDR7ob+LfT3IcIONxUh8qASBvxLxAO1A47uYqA3SXyZQg8dRa0mUlN+F+qkOOtqEOZZMBbUYe3oh5lkgHB40MikZL9+UwEQaDm019x/3AIv9UJgkD6+NHiUX1BQB6lQ5Ucg6fahDrZgLfGHKaB4A+IYxrmV2EUbV25+Lu7vJ6gx48yNjIsX9Zj5yhd/RtZL97J0CPLqN9+nOof95N2n5glpE42oIyPwltvxVlUFbbn6mQDGc/8hVOvfYZcr0aikIV1UcLo3hAMIpVfyJdowBc7MBuf2Y47rNvEgEXybYMuo9tEWqePHR7WbQ2yUr/9+GV5QIJwQcYrjGE5PDNjNb2+mI4yLhK/w42nxowQCOKuNCIIoIjSh5+nMESEShqI/mZjn0adbMDdhPbGJrQXAkGSbhlA9ff7SA6txVVcRVROezrMfgDBH8B26jxShZyoHm3EI6cjehIzqBNxI3vht7lwV4jrSbxlEIbBnUVcdRbkEdp/WXc01vX9Ns1DIpfSbuZ9OArKUUTqwuvymR3IdSoUhojwutTp8WgzksRjx+X1yPUa8di5Xk32okfx1prD4xVxkcj1GoYeX0HpR79Qv+04GROuR5VkQBDEPWr9zF+wHDyL8preIZtiCst4w1qshwvwVNaTeOsgkEiw7D9N2vjRooxV1qNKNmCvufARWmGIAJmE+p0nwzyAID7T08gHlV0syyE9rU6PRxkXhafG3MhWiDzfsF+dlz5BROdW4geDoBC2e0m3DEKmVpL0lwHsu27GFXEROvLbsHe23GLxOHtjXg7paGV8NEG/P7zWgM0lyngIvLVWNBkJ+K1iyZC4MTlYjhehiNEhBIQmul6dbECmVmI+eBZVkgFfvTU8rz/S2QdumEHssG5hf89ntqOIEnnFU1FPZMi/ObfoK3K+m8XgA+8g1aow7z+DNiMRAIlSBv4Lx2S9lUbUrUK2Vyql56/zUWckUv31ThQxEXiqjPTctBBNZhLeGgu++gv+BkD8qF4E/QGcIZ37R+8dDTajQad4ay0oE6JwVxhRhZIeGn5rSExo4AcAiVxKxhM3kHb/SMo+3fQHvu+lvl7a7UPw293sf2Ah3Rc/hiukL6K6ZZJ66yBSbxlE7pPvkP3GQ2jS4vDWW4nqmYUiRk+nJY+hTrqyvpEo5bjOlIllJtzesN8U1TMLVWI0/X56nYDbS8DpIaDxhPmv3av3om2dROp9I8L8oW2bItqZ2AiyFz1KzQ/7muiO/9PQ0pLl3w4tmZIt8L8CVq5cyfjx45k/fz733XcfH3zwAQAdO3Zkzpw5LFiwgIEDB/L992JdjnXr1tGxY0cWLFhATk4OdXV1lzyzdevWREdH89RTT7Fs2TIOHjwY/u3dd99l3LhxLFq0iFatWvHVV1/9wzmePXuWp59+mpkzZ/LVV1+h1WpZvHgxixYtokuXLlitVr755htmzJjB/PnzadOmDT/88MMfPvPtt98OH9+22Wzcc889zJs3j0WLFpGXl0dJSQl+v5+33nqLBx98kIULFzJjxgyUSiVbtmxBq9Uyd+5c5s6dy+bNm8OdwgsKCrj//vtZvHgx1dXV7N+/H6PRyJo1a5g5cyYLFiygsLDwD683gNlsZt68edx1113/dEAS4JJa8hIJl9ZSbnpBHqlFplWxrc8zbOn+BFKNSqxV1ggUUToSR+dw8vXPAUgc1ROP0UbAe6FpgKTRo7vMvh9HUTVCsCkuqUL8Ylr8t9/YMeolAi4vEuWF7zhVPx3EdKiAk3/9O9nT7miCK3gRrgbbZT5eTP2Bsxx44l3Offgr/T6e3IQWMq2Kvh88x+lFX4cnaD5ezC85EzEdKaR8/V4Gf/x8I5KJ9bQGfTiJI69+ihAULrGTcX07YDpwJpyd5iqqwmd20Hfty/T9/CUcZ8suqeptGNSJ9LHDCbps4r5cQEhqWjp2cz23PfQMa775gY7t2iCTyQgGg2zdtY+/Wjvxgr0DAgL7FUYu2egGgjR6bvijQejvVncPw1tv49fez5A781M6vzoufE/X2fdT/v3eS3lFIkWi1InHzM3lIiLppd/dLvEjrtDTQBAu0H7riJeoWLNFrCl20QB9ditc56sJujwXPfMiRGHElyIUaEqP8L2hv9JC9NjU+2lOzvyUiHapTR7vt7uo2XKMQw8uRh8KrIcfJ5EQ268j1ZuOhGnY8FtsaJ+Lln6LIAg48sWjeboOabSfdR/2kyUX9uYSeb3wz7QHR3Fu0Vc4Cio4++pqIjplXH6dFxH/Sj2bhD8oqu7Ir6B09W/INEo6zLoXv92FEBCaPF9cSwWlH/6MVKW4sBZ/oNF9jfn6MvMTGv94mYlelo/Ei2kPjqIwRI8zr36CPEJz6fAgYXq3f+0Buq18DsHrRxCEJutIumUgnlrLJeMbz08ik5L10l2cnbEaoSFT/5/Yr4DLy/n3fwjt18W0uBRl44ck3NAP57lKjoybR+WX24nq3f5yA0i4tg+Os2UcH78E57lKMp+/Nby2KzGAIAikPTgqPO4CTzUd13SO4kcIeYSGiq93Uf7lNgoXfxV+ebwSnoZnSRQy4q/pjeVI4SVrbYQBgKypd1C84kcCbu8ltwU9Po49tpR9N80ipn9HIjq3uvRJQQFnURU7ezyBVKsOZ3M2mtjlJ3wZHVH25lpyR0/h9LjXSXzwWqJyxH0oW/0bu/pNxHKkECEQpP1f7wuvqTGfCw0fb/4puMCX8igdcVd3x1VWx/buTyDTqki8rk+TZytjIzHuyG0yPqpvBzHz7HhRw6IAkGqUZE26Gef5mkuWH9WtNeljh2PPr2hKBgnE9utIzabDYXo0/Ga4SLc1xtVkRf8EH5559ROMO09QvmYryrjIxjfQRBH8Ez7NlWjfwH91mw6H71Gnx+MureXY+CWcefUT9O1SAQGJTEpE10xc5XXkTVpOwOVBESoPIggCJe9twFFQQeXXu1Clxl9mYRcm3Bzd4TxXhbus/lK5bEyWRj5N9w+f59yiCz60u7ye44+9heVwId56K5rM5CY+gLuinp09niCqVxbatslN9ij5zqEI/gCWA2cREJrglchktHnpLvJn/I2A3YVEKiXp7uE4Cy8E/ZtO8gK0nnAdCFC37fgf3ncl6PHhc9jPloUD0o0eEN6vstW/sXdkyJdUXPBbi9/bQMDlpW7zUVqFAqdXhCZ26eKpNiK8pMkPl39W6J5Tk5aT9tA19FwzDZCE7OSFB2g7pCEEBVxFVX9KZ3d68/E/9vdCkHLPVfjqrezs9ZRoS3pm/aHMhiEY5MjIqVj2n0bXPk0MJgYFjoycyr6eE5BFaFBnJDQZknB9X7FWcpgGl5HRiy80oWV4EVecXsPczQfOkvfccg6PnUv6Q6PFD9NX9H3Fvxp8vbpdJyn66Bc6vTqukT8oYDleRPk3uznw0GIyJ4rlRCRyGRFdM/FUGfFUGgk4PWhCH7Yu1jexV3VDCATx25yXzkEKMr2Gfde+wtnX1oSP1wMcuOFVjoydh6u0hvSHRqOIERMZwnYmJMvJdw27lCAt0AL/JLRkSrbAfz243W7OnDnDkiVLwtf8fjHDxWg08tZbb2EymfD7/SQkiAbo1KlTTJkiNpXo1asXOp3ukudKpVKmT59OYWEhubm5rF69mnPnznHDDTfgcDjo1EmsgTZs2DDefPPNfzjPbt26odeLX81zc3OZNGlS+De9Xs+hQ4coKytjxowZ4TW0b3/5F7kGmDhxIm3btg3//9dff2Xz5s0EAgFMJhNlZWVIJBJiYmLIyhK/tGm14pGaY8eOcf78+XAtSqfTSWVlJXK5nKysLBITxS+RgwYN4vTp08hkMjp37kxkpOh0DxkyhFOnTiGRSC57vW/fvgQCAWbPns3DDz8cptfFsGnTJrp3787KlSvp3ei6r96GKj6KgVvmgQCusjr8oRpZIGYWWBuK4ocgqmtrkEhIvnkg6WOHo0qIFr/Eh778R3RqRUR2OvtumR0+8mHo056EYV1RJ8Uw8MvpSGQSXFUmfCYxSBfdPRNNsoG+Hz+PMlpHwogeCP6gePQrKBDdM4tuCx8RswmDAuqU2PB8NMkGan47Qrtnb0ZpiCC2T3sS/wCX3+5CnRCNu8qE5XgR3ec9hNIQgbfehiJKx7CfX0cRoaHdUzfgszrRpBjCDXTUyQbKN+yj7ePXiRmSRjteixNtWhxSlYXOz92Ks7wOv9PTZH7xAzpSGTrOC+CttyGRStgz5mWEQJBubz+BJ/Q1OTqoxB4ppeeqSfjqbQwb8xdqqipBFg0+kEWlIpFJeeK+W3hi3E0IgsDoux4lOd5AQID01GQihBq0KbH4Ks0UyR14Ko2kjB1Ox7njAfHFQaJU4KksR5USizo5Fk+ViYireuCqEjMe0m4aQNAXOirz/T56vTmB+v1nw/sVN7ATUqUciUqFTKklYA8540EfUpWelKxuvPPOO1wITIo0kUhl4SPfmQ+NovW44aHrUrRpcRj3n0GdHAsSCe4qsXFA43slcrEOkDpVvEeZEE3Q48V67FyYBwFUcdHItGokMilCIIgqISYcELuYHkgkSOVyMaMhRA93lYn4Yd1wh+iRetMAJFIpQzfPCzUYUONq9DVanWRAFR+Fvm0yUpUCfftUTPvPoIgUjzVZ80qQhWpqNfCA0hBB1yWPceCeeWgNOiQyKf03z0eVZMB6pIDyv29Gn90KqVKOIlqP40wphsFdwjjlkTqkcjkSmZTkO4dx5J43kMikZD57C4qYCIKe82GaKKJ1SFXKMP7UO4agbZ1I37UvI5FK0aTHYdp/BnWKAQkSvPW2JnIfcHqQR2pJf3g0qWOHi011qk0Uv/s9rZ+6kYDDTUTnDDxVYmZA7FXd6PzmBDFR1uenZNkG9B3SkMjlIEGsLVZpRNNKfGH31duQKuXh4J86xYBEKkXdOg5lQjT2vJLwWtTJsUjkclzna4i9ukd4jopIbZgeKXcOo/zvm9GkxZP57M1IZLJQQEEEqVpJdM829N88H8vhAky7TlD17R6uLv4EqVLcJ02reLzVJhKu74txey7xY3LC/KROjSXo8Yv7lRILEqjbdISaH/eT9fI9YiOP0H6lPXQNafeOEBuDSCSo0+PD+4VEPKrbdtqd4fX56m1iBkdaHP03z0eqVRGwu0I8akSdKvJoZI+2eKvNeKpMVG/YS/oj1+KXO0h/eDSZz96CRCHDb3USO6InVV/tRJ0ai1QhR5Meh6dKHCdVypHrNUiVCiQyKaqUWIJuL54qE8l3DsN+6jxdlj0jNtiJ0KJKNITHydRKAiFdJ5FLkcrl+OptyCO0eGstIAjYTpYgDdXn81QaxVIbDTIT0jtSpRxVSixxI3rirbfSZtItANT+dhi/3R0+HqpJi8cXKu+RcG0OGY+MCeGWkXrnMBz5FViPnxNxVZkIONxUfrOb9AdHYdl/Bnmk9sL+pYjr8FudeCrr0bVJaaQ7oqgtvvCBNO72q5CqlWS9MwnzjmMoU+JQpsTirTYhUSlwh46b+ustmH7eh65tMsr4KHp9OT1sVz01FqJ6ZmHef0ZsxBKSwwYa+OptyCO1JN81FE3rRHK+fgW/1Yk6NVbMsEmNRaqS4623iVlOVSZih3bBca4KXbtUsfnDxv0khHi0/+Z5qFNikevV4UCiOtmARCZF2zqBhNG9GD6iB1K1AoVeg0QhZ8imuWhbJ4pNj0LH0of89gYyvRpDv444i6txldWiTo0N6TYtMnUK1rzzyFSKsK68oNsmcPCeeWgMuvB6PZXGcGYZgL5jOl3eeUr82CiRXJDxFANSlYLYq7rR6qHRxPTPxnq0EHteCVKVEolMzHCSSCX4GjU+8tXbkOlUZDx+Hcm3D8bdyKdxVxovor2hCe3jRvUUa8eqFGEaatLiMe45iTo1lqpv99BtxUQ06Qm0ee5WCAZxnC1DnRpL5bqdpNx1FeqU2LDu8FSZqPpmF62fvBGJQtYs3dEA8pAd6b9lPvqOraj97TDq9Hiqv99Ll/eeRpUYE15XQ5MYX70NeZSOvr+8gTxCS8ZTN4Z5ylVcLWYXJhvIf/0zUm4bEh7fQI+Aw41pdx4JY3JC+roeuVZNzKDO7L36BVo9eh2yRjZFIpeh65CGaU8etT/uJ/Wh0UT1aQ9SKZr0eLp+PAV5tB4EAYlcFh7X6qFryHz6JpQGPYI/gCY9DnPIFjXYisbQYIsa6KlJj0OdHo/f6hTLKjSxFSLP206W4KkwEtm9DdkLHxF9g5Dda4yrYu0Ouix9gsJQ6Z+LcREMhgNUnkoj2sykcKkAdXIssVd1J6p3OzovewbLwbNoM5NRhWRcFqEJH7cHUMZH4iquIX5MHwzDuqKMi0KqVuI3Owi43E10fUzfDmG9LFXKUcRGhud1sc6uXr+HlLHDieyaiT67FX67K+zvKaL1YlOmKhOxV3UP0zbxpgEIPj8SmTRsS2wnSwDCH+rC8042YDtSIPIukPzQGCJ7tRMzhc/XhK8HrE4IBtF2aAWIvQIkMilxI3sg06gYsGUegkATGRV1QhoR2ekE/QFqNx1BkxqLOaRvJFKJeKIipL8b+FURqQ0HGhv/5iquDtOioWnQ5XzfqKt64K4y0fqhUWTcMxxBEPBUi/Urs566EeP+M2jT43FXmYgIlYsw7j2NJjUORVykWP82KOCpEk/kVG/YR8K1OagbyWWDX5Tx2HXIIzTEDMgmum8HpCoFPrMDqUKOz+LAETqFZT1SiEQmFRuqyaR4qk1E5bTDXV6P5eBZYod3Rx2iTcPz81//jG4rng2XHmiBFviz0JIp2QL/9RAMBtHpdOHaigsXLgwHCT/66CPGjBnD4sWLeeyxx/D5GmWoXSkNpxFIJBKysrK45ZZbmDRpEvv27fvD+2UyWdhANsYFoFKpmvz/YvyCINC1a9cma3jiiSf+4RwboKamhg0bNjBjxgwWLVpEr1698Pl8lz2a3oDvoYceCuN777336N69+xWf/0fPuRLIZDIyMzM5evToFe8ZOXIk8fHxvPzyy5f8VrflGOfe/o49I15EIpchCR3biuqdhc/mFBtKNAJXeb14hNvmZNeIF/FZnVhyi0i9Yyjq1Fhy1kzDca4K04ELnbBPvfElv/Z6hoqNBzj79ndUbz6KNe98GNehx9/FcqKE33o/Q+UP+8h98SOqfj6Ip9aC12xHIpeyY+RLeGrM2PLLSb9TDKhE9xLnqE6MFo/XGW3kvfElv/wBrsQRPcSjsTVmonu2FbtIGsUATMDhxlVayy89n6Z250mqfjlEqzuHoIqPIqZXFn6bS3yplkrwGsWAa98lj+IoqeHorDX8Omq6WA9HJuKK7ZWF3+khtmcW1T8fbExGTAfzSbqxH+rUWBLH5FD22TYA2iWmYY6R8/M9s9gy5DkeevABIpQgVUcii0xCCPoJeD34POK+fP3Dr/Tu3hm9TovDYiQyNhEvQZLvHMbOzVtJDKip/eUgqoRo9o6YxqkXPsBbZyFhdG+sRwrRd0wn6PHiM9lIu3kAVb+KNZPcVSZsZ0pJuaEfcYM7E3B5qfpFXMNvfSdx8rU1lK7bieBxELDXIXidEPQjkasJum1UFBznmWeeRvC5kKrFL7oSuQpBCIIgOkxFH/8WbjhkOlZE1pM3iDR48nq89dZQrbuo8L15U1YSdHlxVxpJvmMond6cgKu0BldpLdXr95B8x9AQ77bDb3Ni3HmChBvFOrCJN/TDbxdpdjE9BK+PmAHZTejhNdlIuYge5uPnKHj7O/Jm/Z2A0xvOEE66vi9ek43yb/dwfNIKsfbddWLdH2teCfIIDWVf7iDtzqFU/yw+T50ai0Quo+zL7TjOVZFy5zBKP/yFvSOmcfrlj5HpNaTeN5KkWwfhtzjwme3UbzmGtk0S6lbxSBQykm4eiGnfaRJu7I+nykTriTdT+uEvnJ31Ka7iKmR6Dcl3DCWqdzuEoCCuK3QMrnzdTpzF1ewa8SKWo+do8+SNALR58kaCPj8+Y9OgJIBxdx6+eit7R7wYbjCRdt8IlIYI9Nnp+G1ONOlx+G1Oit/+jr0jXuTQXXOwHj1H5rM3k3BdX7TtUvDV2/DWmKn95WC4xlJU73b4rS5i+ol1JFPuHEbF2u24iqs5+cx7TdcSCCD4/ZgPnL0sPRJv7IenyoS2bTL5r3/G2Vl/x1NjJunmgQCkjr0KwR+g8uvd7B0xDePukySH9JcQFAg4PXhrzKTcOQxHYSXO/Aqqvt1NwOEm4cb+RPVuh1St5PzKH9k7Yhq2kyUIvgBKQ0R4fo33q27zEfaNmY63zootr4SMJ2/EU2Uia8Y4fPU29B3ScJfVNeHfgMtLwOZk74hpmHaeEGv1Rmmp/eUg6Q+PwW9zih99BAFvjVnsSh4IYjlSgM/swFtnxbjzhNgERBBwna8h/eExIAh4Kk34bU68NWasRwpRxUfhrbWQePNAkm4eiCJGT+3PB/FUmaj77TCOs2WcnfUp3lozMq1S5CGJROy6LJMiUciI7tMBmUaJplU8AYebjEfGUPPLIdo8e3P4pazml0OkhNYo06ubzEHbJonUcVdzfvlGvHVWDt3xOrU/HSDo8ZJy1zCR5koFVRvFEwI7+0/i1/R7+TX9Xtzl9fjtTs5/9AuZT92Iz2THU2NGIpcRH+oyD4gBlhv7o4iNIPXeEdT+fBCpWoEQqhOobhVPdL+OyLQqqr7ZFeb7uq+24amsx5Vfhunn/SSNv56A1YkqLR4CAYIuscaYVKMialh37KdLqd9yjNJQIx2pXIYiWof9dCmOwgqkGpGGDXqqQSaNu/Pwm+y4iqvDe5dyx1BqfzlEq4fHIPiDqBKiw2Pc5eKRQ9Nekedjh3RBGR8V0iMvUrLqJwIePwmjehHVOyvMl2deXs2Wnk+ztc9Ejkx4m7rdJ6n+6QBnF37FT6n3YgzVfnVXGDk990tkGiV7b3mNHUMmU/3TQVJDe2jNO488QkP5l9tDuu3gZXRbJSl3DqM29FvtLwdJuK5vmM/dZXX8PmwKvw9+HuRSUu8fiUQhI+Weq/DUmCl++zschZWcmfEJNT8dJGPCdfitDjIn/gW/zUn8qF4XuomHwFlUjXHXSfaGfJqGo+iOwspGtM+6hPatn7yRqm93k3Ln0DAN3ZX1qJIMpNwxlPTxowl6fbhKa9g96HkshwuwHi0k+Y6hGIZ0wVNtQiKVItepw2uOH52D/WxZs3VHY91m3J1HUYgeyvgosazMkC54ay1NeCrg9oZPDTT4NDt7PIEpxFPJdwzFtPdUWI8k3zYIv9MtHt2OjUAeqcW0O4+kWwdhGNoFbWYStT8fFOsGRohlJAR/gNTQHjXQsOObj2M7XhQuRWM7fg77yRK2pd7DyQlvYTt2Dm+1CU+VEb/ZHh7nLK4m4HCzLecZ0VaEbFHrJ2/EW29rcnS7sS1KvLEfAJ3fnIDlSAE7ejzJiWeWIddrSbljaBOet58qxV1RT/2OXPaOeJGqr3fhqTaR8eSNaDOTaP3kjfjqbUT1bocjv2lWZ4PeAIjsLiYoSBQy6jYdJm5kL2p/ORiW5eK313PymfdwnC3DuO04ihg9fpsTdXo8vloLmrQ41K3ixdMTw7pT98tBTLvzCHr97A/pep/VQcDlbaLr48f0wVNlaqIvLUcKLquzXedrUCVEc3bWpzjPVTbx99TJBpEmJhtJNw+kNuTTeapM2M+UknBjfzEIJpFg3ndarLkbGxnOAo7o1Y6AzUntd7tJGjcSWaQW+7FCHKdKcRVUYNl7ksRQk5nIAZ2QKBXYjxaEaWkY2hVHfgW1m45QFPIRGstoVO8s3GV1lH78G8XLf6Tmp4Nhm2HLO49EKgaHUxrpmwZ+0HcQPzo2yJ5Uq6J++3FUCdHsv/FVvHUWfEbbZX3fBl+v+OPfsBdWYtx/Bo/RRpsJ1xJwebHmncdnc4pd70MQ1bU1EoWcuk1HOffmN1gOF4Q+FEuJHdIFV3HNJfqm+O3v2N5lAtUb9lH68a84CsX9qfx6J36bk9ofD5J8q1hfPvHG/iBA/Y5ckm8bjCykV+q2HCX2qm7UbT5C8h1DxTqSIf6L6dcB67HCsO74Pw/B4H//n/9lIBH+KOLQAi3wPwD33Xcfn376aZNrr7zyCtdffz0DBgwQj6eUlNC6dWteeOEFHn/8cdq0acOyZcuoqalh1qxZfPTRR0RFRXHbbbdx5MgR5s6dywcffBDO9gMxy9JsNtOmTRsANm/ezIEDB3jxxReZOnUq48ePJzs7m7Vr1+J0OnnwwQdZvnw5bdq04ZprrmHjxo38+OOP4ZqShYWFPPyw2AFvzZo1+Hw+HnzwQQDsdjvBYJBp06Yxc+ZMkpKS8Hg81NfXk5KSwuWgcf1KEOtcvvfee8yfPx+r1crUqVMZN24cgwcPZtKkSUyaNImsrCxcLhdKpZKtW7dy+PBhnn/+eeRyORUVFRgMBgoLC3njjTd48803iYuLY+7cuYwYMYIOHTrw8ssvM2/ePPR6PXPmzGHMmDFkZWVd9nqfPn247777WL16NUuWLCErK4ubb775D/f258S76b1mGieeX4mn2oQmI4HuKyaiiNZjyy3Ga7IRN6wbQa8fRYz4dV4ICkhVCnYNn4bjXCXZrz9Aq/tGIJFK8FSb2XHVVDq+fA+pdwxFplXiKKom6PYSDATx1Fk5+vxK3NVmtK0S6L9mKprUWKo3H8NrtJEwrCsBl4cjk1ZgPlZEr6UTiOzUin33LsRTbSJhZE96r5yIVC7DW29j+6jptJ98K6k3D0CmVeMqrcVrtnPitc9p/+xfmuAacBlcUrVSrNXicItH/wSB/Q+/hTYjkaHfz8Tv8iCRSgm6vRyauJyEq7qSelN/5HoNrrI6vGY7h2etodOkmyn8+2aGfDwZa3452tQ4JDIpxqOFWM6UkTS0K36Xl7KN+4nMSuHEhKXkrJlGbojuA3+eQ0THdCRSCabD+Ry48w2CXj9dlzzG2Wgv8xYuIBAMcvudt/HoHddQVO8lOb01er2OM3l5TJz0HFKJwKLFi0nRS4jQqkCmoN6rxO8LUpB3mr9Nms2d5iQUSOk4dzyxV3cn4PKS9+z7pNx9FbFXd0cSqpEk+AMUf74dQ98OHH1+JdqMRHrMH482IwGJVEL9/jPsvXchQa+faw4sDWVXyZFplAScRgS3+OIv1cYwZfpfOXDgACazidiYaD5ctZKs9h1AEAjYaxD8XjZ2eYX+a15osl9DN/4VZbSOgMvLnrHzMR3MJ3P8NXSafpcYDLe7KFm2gdZP3yQeFdKpCbi9uMvqCLq9uCvqMQzugqu8jpNPvYvPbKfrimfRtUsVA+4yKd5aC4UL1xHZNZOEG/qhiNGDQPjYnLfWItYV9Acp/XwbMX3bc+z5VegyEug6fzzajEQkUgnG/WdwFFUTP6wrmnSxo7gECUIggO1sOdYTJRj6dxRrlGYk4C6vw3KsCJlew/FJK2g/7XaSb+yHJJTZF3R52N51AoLXT853s9B1SEcRqUEIgrusltwJS7EeO0fciB50XfUcPqOV8r9voerb3XRd8SyqxBhkWhXuinqCbi+npn1I6j3DSbp9MPIILQQFAl4ffpMda955Yod0EeW31kLJR7+QOeE6FDERYiaCP4jfYsd2tpyY3u0I+gMQCIo0rjKhiNQij9TirbeijIsSM6uUcoJuLz6Lg5PPLqftC3eQ9/xKuq2ciDIhGk16gtgoxenh8D1voIqPpuMbD4lHe4NBAi4vJ558h8znbkURrRczGuQysWFJrQXnuUoiumUi04aO2QYFfBY77gojuqwUfEYrZX/fEs5makoPH3nTPqTL20+gy0pBIpOJGX4SsVabLHTkTKZV4q214Le5xIyb3GKi+rSj9IOfKX73ezq/+xSJN/VHIpFg2nuaI+PmEdWjLX02vIbXaEMRpQWJ2Izk2P0LrrhffTbOFmktAWdJDX6znVPTPqT7R5MBAVWigaDHh0yrQhAEfPWibCnjohAEgaDHh99iJ+gNEPT6UCfH4iyupOKL7bR67DpUSTEEnB5MO0+S+9Q7dF0+kfiRvUAmRQgG8ZTXkzthKW1fuBNddrqYzatTgUSC3+rEuD2X3KfeIapHWzq8/iDq9HhkOhWeCiO23CIiumWiTokj6PMj04j2wV1RT/68tWRNvg15hAZ5tA6JAEF/gPMf/8LZ2Z+jjI9i+PH3LxydCwbZf90rWI+eI/7aPnT/8Hnc5XWUr9lC0VvfAtBpyQSSbh2ERCbFerKEQ3fPxWd2NLFhHWc/QNrYq5CqFATcXjxVRgRfAIlCjjYzSWxKFeJfT5UJZVwkMr0Gd0UdEomU6u9+J7JnW2KHdwdBoHzNFk6/+BFp948kfdxVKJPjkBsiELx+MdgjFV+gZREa8cifVILgFgOTVX/7ibzZX6LJSKDvz3OQ6zUEQo2rkEjw2104zpYT2T0zFHh2cfyRN/FUm+j+yVTiru6BRC4j6PZyZsYn6Du1IvGGfuKRZYkEIRDEerQQn9lB3vMrSbt/BMm3DUaVFIMQCFK/7TjHn3gHweun89In0LSKJ6JLa2RqhXhkd8LbWI+dw4eEPmte4PxnW0m/5ypOvryaXiueQRGtx5pbjNdkJ33scAJONxKpBEdJDRJA0yqe6h8PEnMZ3SbXq0O67Q6SbuwXzloONNJtXZdPJH50b6QaFYI/QNE733Fu/lpA7LTb5f2JyLQqfCY7R+4VZSi6bwd6rpmGp9KIwqCHoIA8UovPaAtlhPvEYJnRigQJMq0KqVqsx1r762G8tWZih3Uj4PKEaN+GgMuD3+bi+CNv4ak2oWufyoCtC3CX12E9VkTuU+8ieP1E9+1Aj4+fF+2ERIq70sixhxZjPXaOiM6tyFk/EyEoIFPK8VSZxCyu9HixNqhUguVQPicnLiPrlbH/Ft3RWNcLQSEsl9bjRUR2F+USiYSgz0fA6UEVF0Ug5NME3F5OPvMesVd1J/nOoSKNBIGg28uxR94i49FrKV7+A+1n3otUrUSTFkfQ7cUY0iMDdyxGHqERaRHykQ7+ZRaR3dugbZ1IxlM3Yc8rQZkYgzxCg6fKxIlHlmA7JmYv9/99afhIq7fOwrk3Pqfks+2MLFqNz+LAV28VZbZVPBK5jIDLy8F75mI5mI8yPophB98RawI2skWq+CjUKbHYTpWES4h4KuqJ7p99Cc9HdM4gZ/2reKpMOAsrKVj0Fb2/eAllbCQI4DxfjTO/gvx5a+n34+wmuDxVJrGBnFIuNrOL1ot1TcvqAEFseLR2OwVvfAHAwN/fQtsqAWRSCAbxVJs5/uAi4sfkkDHx5pBcuLHsO8vpaR/Q+5tXUSbGEPT4KF39G3KNitiruyOP1CEEg8h1ag7+ZRZtX7iTvOdXENElgw5zx1+i6y+ns3MnLCXl7qtIvW8kEqkEJCAEBUo/+gVdm2Tynl+BJiOBjgseEetISiU48svF4KRUItpjtRKpUo4gCJx5/C3qNvxOh+XPEXdtX/FDV5WRmrXbqPvpAF2/mimWSwkKVK/dSsELq3AJcnqumYbf7sa0+yT124/TLfTeYc0txmeyEXuF947qjfuJ7t0OZWwEUo0SiUzUj87iag7eNRchGGTQ5nmhsg4Sgl4fO3o9hSJCQ/ePp6BKNiDXa/CZ7Ry9d/5lfd/zn2+/rK8nVcoRfH4x8eDZ5fT/8iXkERoxOOrzc2LSCiwHz4o+R0I0Mp1alEu1AldpHfbTpZfVN5qMBLqtmIiufRoylQJ7QQUnJ76PLa+EgdsWom2TRNDj58zMT6jfdpweH09Gl5UStm9V3+ym6K1v6Th3PMl3DkUil+GuqMeZX07elFVEdm1N+9kPoGt7+Xfb/yvg+nzm//QU/iFo7vnr//QU/hS0BCVb4L8O7rrrLmJiLhyxueGGG+jbty+rVq3CbDbj9/sZNGgQt99+OwcOHGD16tUYDAbatWtHYWEhs2bNCje6sdlsZGdns3//fubNm9ckKFlbW8uyZcswmUwoFAoiIyN59NFHSUpKatLoJiEhgSeffBK9Xk95eTlvvvkmarWaLl26sHPnzssGJd1uNx988AFFRUVIpVJuv/12+vXrx4kTJ8IBS4C7776bnJycy9Lh4qAkwHvvvUdBQQEJCQkoFApycnK46qqrKCgo4OOPP8br9aJUKsN1Jb/44gsOHRKzoyIjI5k6dSpFRUV89dVXREZGcv78+X+p0U1DANnv9zN//nxycnIYPfrKNXF+Trz7zzEDl5Q7/KfBJ/nzieDSP6hl90cQ+OeLcv3L4PknMoAvhohLulT/czDq+J83aNu6vdosXI7LdMX+R3D9idebhWtjl1f+9Bid8J87kuJuBu8CSJtpzZXNlrI/D75myEpz68xIminPzQGhGev6T87v/yo0V/fKmkH7/yQugAiZ7x/fdBHYAopm4WoO/zYXmqMDmisrimaM+0/SornQojsuQHPly9uMw4L/6eOFzdnn5s7xvz2vSi1png/mEv68B9FcWjSHF5vr76n+g+Gb5vDhqOov/x/M5L8HWoKS/35oCUq2QAu0wH8MWoKS/zq0BCUvQEtQsim0BCWbQktQ8v8+tAQlm0JLULIptAQl/+9DS1CyKbQEJZtCS1DyX4eWoOSl0BKU/PdDS6ObFmiBFmiBFmiBFmiBFmiBFmiBFmiBFmiBFmiBP4L/hTUb/9uhJSjZAi3wPwwLFy6kpqamybVx48bRo0eP/5kJ/T8Eu/TPZ8MlCN5m4cpIqWvWuOaASu//02Pmn09qFq5xfvc/vuki2CvXNwvXxu5//itbZDOzFtaqXH9+UDMyHqF5GZZbO09vFq7mwCZ182gYI/x5+QIY6P7PfXE/p/zzbke8v5n0aGaGcHOgXvbnaR8TaN78mpNX0Vz3+b+9G6K2mdkzRv58RqFSaB4Vpc3MvHMH/jxPKZq502rZn6ejo5lZmc2RlcTAn88aBfA3g4OV/Of0hq+ZEtacfQ42kw+bkyHc3GzT5mTRRkqaxxtu4c/TvrlZmc3PhvvzYxTN1Il+4c/TvjnyBc3LerQ1I+MRmseLzT090hxc2mbaleZkLzZXLlsys1vgPwEtQckWaIH/YZg6der/9BRaoAVaoAVaoAVaoAVaoAVaoAVaoAVaoAX+o9ASlGyB/9VwuU7d/yo89dRTzJ07t0lTHIAtW7awceNGJBIJgiBw991306dPn38r7uZCIBDgyy+/ZO/evahUKgAGDBjArbfe+m/F895779G7d2/69+//b3meNj2e/sufRhGtx11tQp0QjUQqoeizbRgPFdD9tftQKKT4jDaO3zKTtnMfJnns1QgCeKuM1Hy9k6o1m+nwztMo46MRBIHKTzdR8cGPqAf2IX7+DCQKOQGLFXx+gjY7lfc8DoDu2quJfFCscRl0ujC+sRRf/jnUA/tgmPIkyKTYv/0J69++aDLnhnESrQZZrIGg2YLru/U41nzW5D71qJHoxt4DgOByYV38Jv7CQiImPoP25r+wwB/EVFGHx+5iyU0vNxl71/wJZA3oRHSigYA/wJYV3/Pr29/Q6y+D6PT4jeKcHW48pTXoerYj6PJQ/NzbOE+InSYTH7mRuHtGgSCAQk47uRyf08OZb3bT8fYhGNqlsO7GmdQcLwKg6wOj6P/CHagitRjPlvHbs8upPVFM1pM3kH7rQAAkchkR7VIxnyhGEaHFVW1CkxANUgkla7aS/+4Gonu0YdjG1zjx2JvU/rCPdnMeIvGWQch0ajyVRso++pmylT/S8a0niBvVC2+dBdOuk8SO6EmW203+4TP0HJGDNdTxd+3Cv3N062EA7p/1MENvG45ar+GVG6dSfOIcabcOot3TIj38Djdn3vyWjlNuQxmtx5xbxKGnlyH4AsQNzKbf3ybjPC9mJEs1kQRdZpDKkOkTkEhlTH9lBtu2bcMQHcX6vy9vsh9SXSyD975FwOXhxMT3seUWX8LLmlbx9N04G0WMnoDTw6G73sB6pBBtVgpdlj5OZNdM8ud+Sc3GfXRb8SzyaB223GKx06pPzBroMOcBUu4YytUaJabyOv729FK8Lg8PvPtsGE9cegJVBeUo1EokQE1RFXajhQ6Du6GQywj4/PicXoKBAD//9VPOHzwLwK1LnySlayZaQwQyuRxzeS3rJ6+g8kQxMQM70WH2/WKXeaONk8++f8U59t8yD337NIRAkJOTllP17R60bZPptvLCHLWtE/GZ7AR9/vD49rPuJWFMH4YbIpDKpexdsI4jK35sQsMr8WGHJ64n49ZB4l7IpSE+LEERocGUW8y+Z5YR9AXC92mSY1BEaJAq5By49TXMe07R6tFrSbv3agDK1myh9ueDzd6v9rPuJX5ET+RRWgIuL36Lg93PrcSUW0xE22QGLX8GqUKOLi0OmVqB+eR5ag+eJfmqbgS8frwmG4oILXKZlOL3f6D8i+0AXHX4PbHDr1RKwOlha9cJdAzRTWmIQCKXcvaNLzn//g8inUN0lyjkaNPjkaoV2E6WYD5wlrjh3Qm4PNjPlBHVoy0Bl4fcie9jzS1G1zaZHh9PRpseDzIpEqmEM3M+R5sWd0VcAPJILV3fn4hhcCckUimmvadwFFRcFleDnGjbJtP9Ilxn53yOJi3uEho2HnPxupwlNRAMIpFKKVuzBVVSDPEjehJ0eTj77HvYc4vo8M7TxN80EEEQ8JTVoUyMpmz5D0QP7BS2Dz6jDVWSAa/Li7vGjDpOtPOKKB0+i4OtI6ejbRVPzvJn0LdNRiqT4Sit4fDE5Wj0anqvnoIrpEeqNu6n/Kud9FzxLIpoHZbcYo6FZCXltkFkz34ARYQGwR/kxKTlVH/3O6qUWLq++yTK+GgIBqneuJ+kvwxA0yqBoNdP0TvrKXprPdqsFLoufZyIrpkUzf0cVVocsSN6EXB5OD3xPZRxUbSb9zDKxBgCdje+eisVf99E+SpRpuJv7E/7BY8hj9HjKqoi77E3secWoUqJpeO7or2UacRO0QG7i9rPf0MeE0HMqByCXj9Bhxt5XBSK2EgEfwBvlZHC597FmSvaGFmklgE/LkSdFg+CwKmpK6n6cgcAhuHdaf/6g0hkUry1FpTxYhfmUxPfJ6pvB/o8PBrBH6Ri81GOvv45uvR4Br7/NOq4SLSpsXjNDnxWJ8Vf78bQPRNtSiwKmZTS9zdQ+cW2i+xKPbaj5zj17DJyfpuPLiuZoC/AoRtmYM8tCvNu+sOjaTV+NEhAptMQcLrxVJtRJURdlqdOTxR5quO7T5NwEU/V/3yQuBv6IZHJ8JvtlLz9bZjurafdRcoD16CI1oME3KW1nHx48SW0l8ikSJUKgj4/1twinEVVxF/TW+zuHa2DoIDf7qLs0820engMEpkU0++niO7bAYlMStWazZx/Zz0AWXMeInZEL6RaFarEGE4+uoTMaXejTIxBqlYgBIK4Cis4+8rfMO/JQ98pg+5fTEcRoyfo8XFs3Dws+04D0HfHksvSsM2U20m9d0S4S7UqUez2G3B6OHzXHKxHCkM27EHiRvQk4PKQ/8YXtH3+NuTROiQyKXKdGm+dlT3DpoZtnUyjxFVWx/HHlmLLLWb4gbfxO1wIgSCCP8jhR9+i54qJqBOikUdpkSrF7Ny6nSfQpMQiBINIAwHOzfgY6/7TtJ37CElNfMQdlL79LX0PvI88SgcIVK/dRsHUlU1sT+YTN5A96148tRYU0ToCTg/773oDy5FCdFkpdAvZhMK5X1AdsgmKaD1+hxupQnyVLl+zBU1GAsmN1pX72FK89VZ6vvsUqvhoEARKPt1M1a+H6L18IrrMRKRqJY5zlSBA9a+HSBrTB1ViNHK9Bk9FPccefQtbbjGtJlxH2tjhANhOnadw0dd0fedJ5NG6Jrxc/8sBonI6oO+aSfG8zyl7fwMAbV9/CMOIXiCViB2c/QGqvtxK7Og+SJVykMmo/WEvRQvX0W7OQ8SGZCFv4jLsuUW0m/MQyXcNQ6pR4S6tYW//Cza/7ZTbSb33anxWJ9r0eHxWB+Z9Z6hYt4MOs+5DIpPiqbWgCumC/JDO1rRNofv3s5HrNQiCgBAIUDLvC+o27gv79Yr4KISggLvaxPGJ7yMEBbosfASZSoHgD3DixY9EGq94Fl3bZCQyGc7SGo4/swx9+1TaPP0XAAION7kvfEhk19Z0XfAwEpkUe345u655GcEXIHFMb9pPuxMhGESdGI3gC+Az2zk58X3SHx5N/KheBFxegh7fJbqt8qtdpNw5FF37VPaNeQVrqOt7yl1DyV7wCBKZFKRS8t/4gpJ3vw/JygOiDYzUEnR78VkcFC1YR+aU20Udq9egaRWP3+5C8AXwW51UrNlCRNfWaEOdreWRWvxWJ+a9p4gd2RNFtB6fyQZSKVK5DHmkFqRS3KU17B82JbxfWa+OI2Xc1ci0KoJuH8fuW4B57ykMw7uTvWQCyrgo/HYX55dtoOSd75rISq/vXyO6X0ccZ0o5+dS7YR3R2K9vjOv/LDQzw7UFrgz/7SdzWqAF/iugvr6eb7/9ltmzZ7No0SLmzJlDRkbGv/zcQDOP710MX3zxBSaTiUWLFrFw4UJee+01/P4/f6T4Pw1dX7mbsyt/4pchU4jukkHJV7v4ZdgLtLptEL2XPMruBxdzaNjznHp0MTEjeqLJSGRP9sMcv3UWPpOdmOE90GZncG7WJxwc+hxHr5tOykOj0XZMxzDtGSrvnsD5wTcRNFlwHzyKc8uuMG5/eRXVjzxP5V2PYVn1d2JfeQ6kUgzTnqHmmelU3PYwujHDUWS2ajJnf3kV1Y9NgaCAce5SAnX1qEdcjewifghUVmJ85lnqH3oY++pPiJw6GWX/fsjT0gjW1vHhY4txWZ2XBCQBvpvzKQgwb+Rk9n65hUH3jiIxKxVjaS1nbn+ZvFGTsGw7TNSI3pwY/AQl05bRaq4YbFUkGUgYfwN510+h7I1PkEVoObB0PVunfUiHWwfx02NLqdh3pilCCdSeLMFaWsvO19Yw7I0HAShY9gNbR05n68jp5M35Eo/RRsGyjWwaPJnoLhmc/2oXm4dOJe2WgUR0SKPzK/dQv/UoALEjehLRtTXeWjPH7pmD32QnblQvNJlJVH2xjaN3v4FMp0abmcTe/hP54KX36Xl1Dj99uIHp1z3P9OueDwckewzvRZuuWRzadACfx8v41ycA4Dxfw65bZrP16hc58+a39H7vSQpX/MSmgc/jMzvICDnwAPX7TofXEnSZxYsCBBz1+M1l3DRyEKtWrYCLGglJFBokMgW7+k8ib8oqOi145LK83PntJ/HUmNmUdi/GXSfpHgrS+c12Tr/8N4pDwZ12r4ylZMVGdg94Dp/ZTupYMVAWN6IH0TntsRzM5+27/orf5+eOOY9Qc66Shde9yMLrXmTRDS/hdXv5/IUVLLh2GvOvnYZEKqH9wC68ftUk1k9ZgcvsYPl10/lu6kpumv9oeH6563fzy+y/U37sHGe3HCF/2zGuf/0h1JFasueN5+j9C9kzbCrHH33rinNsM/lW1IkGNqXdy+mXPqLT4sfEfSisZO+IF8U/o15CIpdRvOyH8PgOr92PLjOZfaOns33GalxG+2VpeCU+PPP+Rn4dNZ1fR03n+Btf4jXaOP3+D/w4aDJei4PMe64K35c790tMx4rY88hSrMfP0WHGOPQd00i792r2jnmZ36+eRvyoXnRbOalZ+9WwltMv/w1nYRXeajN5U1aRM/chAGyFlfw8ajqW06Xsn7IKd50Vj9VJwsBO/DBoMrV7TxORmcTPo6az/9bXxBc2hXicVR6t49Qrq/mt1X1Uff87HV+7H21mMr+Pns7Jlz7Ca7Q1IVcD3R2nSzn5/Aq8dVZ8FieGgZ3Y1X8S5V9sJ+7qHuzqP4kTjXjXUViJ/XQpuc8t57fW9yP4A0R2avWHuAA6vv4AyrgITj77PpvbPIAQDF4WV2M5cRZWivN7bjmbQ7giOrW6LA0bj7l4Xar4KCrW7WL3kMmk3TeSyC6t2dV/EvlTVpA1/1FiRvREERvJroyxHL91Fn6rg6DLi3HTobB9KFnwJRHd23DygfkcnfIBikhtWCdUbNxPxY8HRFl+5R7qdudhOpRP6de7qN5yjO7zxwNg2neaXSNeZNeIFylY8g0dXxlL0YqNbB/wHH6znfSQrCjjo7GdLOHn9PvIn/slnd8UdZbgD3Bm5qfsGTKZfdfNIGPCdSgMEewe/DyV3+4i/YFR6Nqn4jfbKXj5I0rf34C2XSqazGT29X+Gs1NW0H7Bo7Sb9zB5Tyzl6C2z8NaYOD3xXVIfGo22fVqIl/Q4zpRi2ZPH+be+of2CR8P4C2d+woFhkxGCQQJONyfGLyL2L0NwFZZzbPgkcq+ZgqZ9Gu6iCuyHzuKtNFLxzje0mftYmBfar5xK0ONja/o4Dt8xm/SHx4g/SCV0mDeeo2Pnkj/zE/TZrTh+/wJOT1lF52XPED8mh59GvMSPw6dx6v2NAPR4+W7OrPoJU26xaFePFfHjVS+Qdd8IXLUWfh41nSO3ziJr1v3Eju6NrmM6AYebY3fPwWeyg1RKm+n3ELC7ODB6Op4qIx0a6emYQZ1IGJPDnuEvYDtRwrlFX7F70PNEdsm4LE810NgwoicKQyQ7Wo3lWCOeihrUmZOPvcnONvfhrbeS9tj1YbrbTxbjLq3FuO0YZSs3Io/UXUr7Ic/hOF2KRCnj6AML8Zsd+Opt7B3+AgVvfE7A6aF+6zFOvfAB7Wfdy5Gxc9kzbDLJtw/m9Msfs2fI8yTcMght+zQMI3qiyUzm6K2zcJfVEvT4aDPjXo6PnUPlF1sIurx4Kuo4dudssmbdDxIJXT54DndZHdvSx1H6wc90XjEJEG32lWgIcH7FRvaOmIbXaMNVVsfmtHGYdp2k20pxfNyIHmgzk9jd/1nypqyiyztPhnWn/VQpZWu2hO9rsHUHbv4rgtffxK7uvfV1do14id2jXw7J14/YCyqQymTkv/kthx95i9gB2RyZ8Da7RrzE2UnLaLf4CWJG9ESdkcjv2ePJvXUmfpONmOE9SX5gNI68EnZn3EPuHa+RcOtQInq1C+NTp8QSN6wrAbcXT52Fn9PupX7XSXqGbILPbCfv5b9RFLYJ4yhZ8SNHH1qMJi2esr9vZu/VL5B85zBiBnXGcvAsB0Pryl7wMII/QN6sv7Nt6BR2XjeD1g9dQ7d5D3NuxY8UffgL1pMllHyymR0jX6Lg3Q2cmvM5lmPn2DnmFSRyKZ0WPIIqKYaMR8awd/R09gybikQqpeu7IfpexMuG4T0oW/lDOBgJiP5zm2QODHoWqVKOz2Ln4NDniL9xAPnTVnF4xFQOjHgBw9U9SJ9wfdgvOz1lJR0WPELsiJ5oM5M4fu98Tj23HFWS4RL7ULLix7Cu39H9SXwWO12WPsHhsfM48+onRGS34sj9C8mbsoqskG+ibp2I/VihqLdvfw2pUkHdT/sR/AHOzfqEwr9+gv34OfxmO4VL19NlwSN0fHUcBYu+ZteIFzm7YB0dZ4yj4ytjqd99EtPBfCq+3knt5qN0WfAIzpJafr/5NXYOn0b+km/ouvhRusx9iFOzP+PnzAdRJxnImnQLAHU7TrBz+DTOvPElznNVBBxuTk1ZRfaCh6n4YjuHx85DlRjDkbFzORPSbUfvX8CpKatIvn0wx8YvxvT76QsEkUroOHc8+bPXUPvrYQgEiB3SJSwDYRtYVIWn2sTpKavImPgX9o+Yxv5RLwLgNdoJWF14623kjl9M4i2DKFr0FftHTOPAiBeo3bgP+6nzaDOTKF2+Ecv+M/hMdiQSCT6rk9yHFuOtMiK5qGyO3+rEeriAren3UvvzQbqseDakux9GCAbZe9UUPFVGku++Cl371PC4pDuHos1KwV1aS/7MT5roiAa/vgVaoLnQEpRsgf9zUFVVxZw5c5g2bRqvvvoq5eXlABw8eJDp06fzwgsvMHv2bMxmMwA2m43XX3+dF154gZUrV3K5hvQWiwW1Wo1arQZArVaTkJAAQHFxMS+//DJTpkxh4cKF2O3iC/esWbMoLBS/HlutVp566ikAtm3bxpIlS5g3bx6vv/46brebZcuWMXnyZKZMmcLevXsBOHbsGC+//DLTpk1jyZIluN2XryXo8XjYvHkz48ePR6lUAqDRaLjzzjvD9/zwww9MnjyZyZMns3Hjxn94/auvvmLSpEnMnj2bt956i++///4SvOfOnWPmzJlMmzaNOXPmYDKZ/tHWXAIJgztT/sN+DD3bYs2vIK5fBwRfAHtxNc7yOlzl9QD46qzEje5D9drtBJ1ubIfzxa/maiV+ozX8pS7gcOPMLyd6UBf8ZRX4yyvB78fxyzY0wwfj+HnrBbodzyNoE/fKm3sKWWI8yi4dLh131aCm9D6ehzwjFX9ZBa5te5AlxOPevAX14Kb3+U6cRAjxgu9kHrL4eNSDB+H65RcAynLPoYnQEhkffQldErNSqSupor60BrlSQXleCV2uyaH48FkCFgcAqlaJ4ULLjsNnkUfqUCTEAGJWo1StJHp0P3zVRhzVJqqPFCJTKvDaL63dGNshnZOhF4ba40WoInVoE5rOK/WWAci1Kip+2EdMzyxsZyuI7SvuV9n63+n8yt1UbNyPr07Mcowbk4P12Dmsh/Ix7zmFLFKL7VgR8df1xbz3FH6zHbleQ9U6Mbum4MhZFCoFar3mkvn1vqYfmkgtn8/9BCEooI3UEZ0Qg/FgPr4QPUyHClBG6aj4YR8A59fuJHlMziXPagJCAAJizdKcHl2I0ukuuUWi1BF0iwEay6EC5JFalBfRBiCqZ1tKlokvAcXLNqCIi0SZEI23zor16LlwpqFhcGeqN4hzrFi7g4RrxTnGj8kRv4Sv20HJkQKkMhn6GH0T/mg/qCt1JdVU5ZeFryW0TaE0xP/Fv59CHalFnxCNQqtCaFQHKH/rMTqM6s2xr3dSfqyQoD+AOlJLzrgR1Py4H3dI1rx11ivOMenmgVSt3wNA+WfbkCrk6Ds1DdrHDumKRCalbPVv4fHxo3OoWLcDb52V02t3IFPKUejVl9Dwn+HDVjcPRKZVUfbDfnHNa3eQeu2FfU4d05vidTtpdfNAyj7ZjDxSS1ROe8yH8gm6vAiBIKY9p4joktGs/WpYS/yYHM5/+DPySC2u0jqUUVrUjeaaOLgzXosDe0kNPpsTISDKqrO8HplaKWb+6NT4zHYEv/ibTK2k5pdDF+jeiG4VX2xHqlQgu4x8GAZ3xmd24Cyuxm9zEgzh0mWlEHR5USZEYzlUgCJSiyo0x9jQumKHdMVRVIVhUJc/xCXTa4gZkI0mPZ7qDfsQfAExa+QKuBrLieEKuC6m4cWy1bAuT50F+5kyYkL2wVtvxV0p2hvb4XzkkToSbh5E9drt4WuqJAPu8lrsx86F7UPMsO448stRJhkwHW5Kj5Qb+1P27e8AxA3qjDJGz/m1Ozm/didRnTJQRGpRxFxamzd2cGeqQvxRtnYHiSFe1LdNpvQz0d5UfLkdqUoh8leNOZxpHXC4kaoUuEprcZXUUPHFdgIuLwljcvDWWbEdLUTw+dF2SKd6nbg266F8lAnRuMvrsR0uwHakgJr1u4kZ1g1nfnk4WBDRrQ0Vq38FwHH6PPJIXRi/PbeIyF5ZuM5V4jh1HmVcFPXf7UJhiIJAEH3PLDyltagzU6hdt5X673ahSk9AFiXaGJleg65nO4qXfguAZd8ZZDoNyoRo8blF1bhLaogb2Yu6TUeIG9MH66F8VCkGyj7dTNArfjD1hDLiEwd3JuDzE/B4cddZ0WfEE/QFMOedJ7qDGOyThWQlbmRvajbsFbOcTp1HEaVDHq1F2zaFslU/4jfbCbq94fUCpD8wiqJ3vkPw+jEM7kz5Z1uJ6pWF/Wz5ZXnKeijEU7cMakr3JAM+kw3nmVKMvx5C8Pmp+WYnQbc3THfDsO4ErE6q123HV28FqQR5TEQT2gNE98/GdrQQVZKBirXbib26BwDxY/pgO3le9EMFASEQJODyEtk1E1dpHZHd2iD4AtSs303cmBzixvShet12sl57kLNTVoJMgrfKiLukBqlMhmVvHnK9Fl+dFb/VQUSPNqjT4ykLZXZWfPIbylhxfnFjcq5Iw8bQ1NZ9H9ad8WP6UBmy5w36xhT6AFr0zndE9+0YWuMFW2c5VIBELkMRo78srriQfMkjNLirjMT264Bcp8ZRVEViyL7LtCoQBGJH96Fm7bZGPqIOmVpJVP9sqr8Q7Yo99xwSuRR5dEQYR/Zr93P6tTVIlQpKPhJl5tyyDSjjIlGFbILlIptQs2EvunapmPefJm5Ez1BmZwCpSkHluh1YDuWH1iXisTSSeXt+OTE57agM+SrmY+dICq0l4PSQNLo3pWt3IteqCLh8ol6Mi0QiE/06iUyKTKtC1zaF6g37LuHlmq92oMlIRGiUmNDgP0f0zMJxuhSZWoUiRk/t+t0YhnUDQKKQIZXLiO6fHfbLGstC1bodmPeewvJ7HhKp9LL71dheWo8VgUSCq6SGuFG9qN10hIQxOSH7IPJWw7wA5DoVgj+A4PWHZSVudB+qPt+KM78cn9GOPFKLVCFDHiHaJnmkFk+1idjBnVFE6ylft4OytTuI7Jwh2pXzNfgb+YjaVglIFXLOf/wbgi9Axfd7SbllYJj2AIljelO//TiCAJbQ+p3nKlGnxhH0+nCV1BA/UlxP/Jg+WA7lI1Uq8Nua+tZRvbKQKuS4Ko24iqux5Z0nsmvrsAw02MCyD35CHqnDXVobpktkryz8ZjveGhOO/HKq1u0gdmQvqtfvIW7MhRN6CTcNQCqXUbVuB7r2aVSv3yPah9JafHUW/HYntT8dQK7XNpmbOjWOyhDda3/cj0ynInZET3z1Vpz5FbgKK6n+dg/u0tom+DKn3MH5ZRsQBAHbsXNNdESDX98CLdBcaAlKtsD/OVi5ciXjx49n/vz53HfffXzwwQcAdOzYkTlz5rBgwQIGDhwYDrStW7eOjh07smDBAnJycqiru7RBSuvWrYmOjuapp55i2bJlHDx4MPzbu+++y7hx41i0aBGtWrXiq6+++odzPHv2LE8//TQzZ87kq6++QqvVsnjxYhYtWkSXLl2wWq188803zJgxg/nz59OmTRt++OGHyz6rqqqKuLg4NJpLX1ZBDB5u3bqVOXPmMGfOHDZv3kxRUdEVrxcWFrJv3z4WLFjAlClTOHfu3CXP9Pv9fPTRR0yePJn58+czfPhwPv/883+47sagNOjxWRwIgSCaJAOO8zVoksSgmkylQGmIYNjXL9Pzl/kk3DEUZbIBT0U9SKX02rQQTUYi9hNF2I4UhJ+pSo9H3yUTv8WBv+pC8yCJRg0+H/7S8svORX/ztbh270ceH9dkXKCmFllC7CX3N9zXMC5QW4s0Pv6Ka9XccD2effuRxsUTqKlFQODxT6cTmRjD4AdGX3J/dKIBQ1oCrx1YTkLbFI79uJeoxKZfpnU92mM7cOGrrLeyHkWSAV+VkaoV6+m2bxWxdwzHb7JSuuMEAPZKI/oQjZusPykGe0V9+P8X3yfTKEm8ujueOqu4X8kxOM/XoEkW7wk4PUR1bU3R6k3hMapkA7ajhUT3z0Yeo8dbbSJ2RA9UqRfoKVHIcZdfkDeX3cXVd41i3s9v8tjCp9FFikHCDjkdObk7F3ON+NJorKon5iJ6tHl4NH6HOxz8cVfWh+cHYOjdjuGb5zLgsxdAdpkGDVI5yJXikfdGIJHJIHjBuXdXGlEnN8WtMERAMIirVFyLu8IIApfcJ9Oq8FsvBKjcFReepU42INMow8FBS5URh9lBVKOMhF43DuDw92JQcOzCx3n9wHIi46L4/csLwfaA188j38xi3MdT+e6iI2qRSQZs1Wa63zqYgm3HsVYZScxORx6lI+ebV+n/6xukPTjqinNUxERgz78gQwGnm4hOTTOEU+4aesl4RZQ2vC4Ar92FKqKpkwz/HB8mXd0tzIcAzkoj2kb3aJIMuOutJA3vRvUP+3BXGvGb7cT0z0YRo0eqURI/phdAs/arYS3qZAPu8vowPzgrLsxDadDjtThodWM/StbvQaFTI9eJZTXOfvwrggDXbp7LoG0LOf3KahAEFIYIhGCQ3p+9yIBf3xDnG6UNf5gB8NtcKCKb6nmFIQK/1UnSX/pT9e0e5Do18lDAV51sEMtihNblrjSiSjagMETgC60r+ZYBVH2/7x/i0mYk4DPbkSoV9PtlDp2WPIYiUvuHuNQhXA00TLplANUhXJejYWPZarwu65FCXOdrwr9JlXKkigvNUjyV9ahbJYj2oQGkEix78prQSp2ZhCo5Ftvh/PAcNckxxPbviKfOgqOoCqUhAp/VgToxGleFMaxH3JVGlIYIonu3Y/CW+eR89iLRfduH6djAH43luYHnU8cOx1tnuYS/9F1ag1SC/XRZeLxMo7wkC0keqcXTZG+cBKyOC+uvMKJtl4q+SybW0NpUyYYmYzyV9aga4VclGfBbHOEx3sp6lKHflUmxyGP0BB0uvBV14d+8FfUokwyoMhIhKJB0+1D6bppHxyUT8FabUCUbUCcZcIf2QZUcg6uoElUj+TQM7cqoH/7KiK9fwdC9jSgrNiedHr+Bii3H8FocKEK64fzG/WhTYrn5yLv03baY/Fc+RpUcgyOvhPPvb2Dg4fdRpyeEgvpCE1vSeL3atsnE9OtI/1/fQKZVE9G1Neokwz/mqfSEJjSUSCU4z1U24bOgx4cqJbYJ3TVtk2k7+0ESbxuC49R5/GZ7E9orDBEEnG70nTOxHC4I803bl+4i+c6hRPVqS+GCteIeWZ2okw2okgx4qk1hWnoqjKiSYlElG1ClxeGpMuLIK0EICvitTgDseSUoU+KQKGSoWyUQ0a0N6pQ4Ak4PqrQ4ABJu7A9SqficZMMVaQiQPn40A3YsQiKXiRmqNNWdquSYMM8rDBEEvf5w0N9dYUSVEAVcauvclUZ8ZkdoLwT6ffkSg3+dQ+sJ1+Kzij5ixbd7UCXFEDu4M9kzx1H+5Q4M/TowbNciOv/9Jc4+twxlcmzYR+y5aSHqjERsJ4qQKOR4qoz03LSQ/ic+xFtjwVdvEdc/ujfuKiPuKlNonvWXrKsxSBvZBMfpUnQd0tCkxiHVKNFmJiLXqRutqx6f2d7kGZr0OKK6ZeI12cJ6I/naPsQOyKb7mxNQROmI6pZJ9st30/fvL3DyueW4K41IZDKK3/+BoYffY9jx5QTcXrz1oh28mJc9lUaUyU391gb/WRX62xOSaU+lEWVKLL02LWTwyQ8wbs9FopBdwgea9Pgm14L+QBPeAGj1yBjkERo6LX5UPCovFct1NOy5s6gyrNsa8If9eiD+5kF4Ki7ooYZ5B/0B9F0yMR8uwF1ppPijX+j46jiGH36P7Jn3Uvje9/isTtRJIv81yNPFvlqrsVdhzy8n4PGGae8oqEBpuPCxKfHaHFJvG0zrx28g77n3w/uoTjagSohC8IuB6Yt1W8M9jUGXlULQ4yPzyRspXPQV3nobMo0qTI/GNrBB1hr+VicZkEVosB4pxF1RL+5dUkz4bxA/bHhrLcj0atzlddjziokfk0PA5iLo84fl3VtjDp/GaIDGspo8djju8np0HdIIONxhGRBlSRLGFze6N0gkWPZfeO+4WEf8/wqCwf/+P//LoCUo2QL/p8DtdnPmzBmWLFnC1KlTWblyZTgj0mg0MmfOHCZPnsz3339PaWkpAKdOnWLIkCEA9OrVC91lsqWkUinTp09n8uTJJCcns3r1atauXYvT6cThcNCpUycAhg0bxqlTp/7hPLt164ZeLxrC3NxcRo++EJjS6/Xk5+dTVlbGjBkzmDp1Ktu3b6e2tvafosHWrVuZOnUqTzzxBHV1dZw+fZq+ffuGMz379u3LqVOn/vB6nz59UCqVaDQaevfufQmOiooKSktLmT17NlOnTuXrr7/GaDRedj6bNm2ioKCAd955p+kPjY/JNvwzFA+SSKWoYiPZde8icu95nYznbkemC2VWBYMcHjkVy/7T6Nqnoe2YDoBUq6bTB1MofPVjgp6mHbtVXTvhKynjcqDK6Y7+5jGY3/7gkqO7jed08dxlcbEXxsElwawGUPbsgfb667AtXxFep/HJp1l8w0uU5xXT/fr+tAllEDSmx7n9p5jZ7wmqC8rJ6NmuyfMjBnZBmRpH7Sc/XzJXWZSO6Gv6kjtgArZdx5EolbS/5UIW5+UygS+37sb3JV3TC9ORcwgNRi50f8M9abcPxrj/LAQbP1uCu7SWkne/o+faV9B3aY2zsDKcFXY5MFbVs+jRubx07fOYa0yMm/EQ0QkxRCcY2P/TnosnGP5n3KBOpN82CO9Fx4Ib5mc+XswvORPZOuIlzn34K/LIizufS5BHJhJ0Xo6H/5g2V7jl8vf9w3sufpAQ/l2mkNFlZG+O/ihmUn82dTkz+j2Bx+Gmw6DO4REOo5UvH3+LLx59k6sn33HJPAc8eh0l+05z/oCYwSKRSons3oYj987n0N1zyXjihksc2D9ah9Coro5EISN2eHcCjn/cIb45fJgyqhfGxnwYvqfxMyAupz11B87iN4uBG+f5Worf/Z7ea1+m9+cvhYNA/9Sc/gloGNfwtwQJSCSkXtOb0g37xHWFHp18VTf8Dhfbxs5nz9XTyJ77kJiRKBFfzn8f9RKHxs4j5c6hSKSXumiXTFEi/om/pjfVG/Y2wXXZdQlCmM0kChkJ1/SmdtPhK6yrERq5DH2nDPw2J3tHvkTA6UGdHv+HuISLcMVf05u6K+JqSsPG67Icyr/MOi77mBAuOYrYSEzbj4evSbVqIrq3peLDHwk0yhYXBEi7ZSDl3+65gBea8GIDXnt+OVt7P82uq6dR8uHPdH/nqcstpMl/DYM6kTp2OK6i6ibzl2lVdF36OAGbq0lGk3jPP6E3Gv1bqlJguLonBTM+brS2y8lSozFqJdFDujYdE/o95rr+CEEBb1Wj0w/ChYdIZDJkEVpqfz7A/pEvEnS6Q7wgXCTDF81BIkGuV/PbDTM5MvszBq14BgkSVNF6Tq/6KZxB2YArOjsdT72V9T2f5sDVU2k/92EkchkyvYb4MX34vc9TWPafRqZWokq+9ONhw4KlchnyaB2H7pmLz2Sj+6pJ4an9IU81dlFCPGU/dT58TaZVk/rIdVj2nmpCd09FPXnjF1P99c7QC7vQhPYyrRplQkwT2guCQOHcLzHuPEH9tuOkjx/T1M5eTjcigExK0h3DKJr/5SW/V322Bb/VgSxCS9bsB7EcOIMQCGDPKyHh+n7k/DpP1D2hrMzLGrLQxMtW/8aufhM5eOtrIAikjx990W0Xjf+H9L28rdtzwyx2jZrO/rHzaTV2ODK1ePonbng3rLnF2AsqyHv1U9LHDcdZUsP2wVPIe2gBGdPuvkCiYJAjjXxEuV4DQYEjI6eyr+cEZBEa1BkJSDVKsibdQv78tZd1/S6Z/0WzduSXU7r6N9Tp8fT6fLpY++8yohu24VoVOR88x+n5a8O+UvHfNrHrppk4Qkd4O826F0+dlSNPvceBhxaTNU088STTqUkY05udfZ5he/cnkGlVF3ziy9L6Yh9F0uTeEMlD9BI4PHIqe3o8TmSvtpfNxr+sj9MIR+nq39g7ZroYYKs20+Gv9zZBcSnS0D9D85Io5MRek4Ov1tLkFolcRuaLd1P46sf4Q7KSfEM/Tr36CVt7PUXeq5/Q6fUHrji3BprEDupE+tjh4ezUK02p+qeDGPecEuuhTrur0eMulo9/wi+USpCq5JSs+DGchfmHur1hvCCAXIY6NQ5ryPZdDhJuGUT1t7vDc6n8bKv4oa11IvrsVmF5vzyIY1pPukWsGVxrvvyyQlOSapRkTLoVZ2HFlefdAi3wL0JLo5sW+D8FwWAQnU7HwoULL/nto48+4oYbbiAnJ4eTJ0+ybt268G+SK3kkjUAikZCVlUVWVhbdunVj2bJl3HDDDVe8XyaThY2Uz+dr8ltDM5or4RcEga5duzJp0qR/OK+kpCTq6upwuVxoNBqGDx/O8OHDmTx5MsFg8Iov2n/2+sWQlpbGnDlz/uF9I0eOBOCZZ57hqzf2hq97620oosQC6K5KI7pWCbiqxZcgIRjEerqMgMuD3+nFsvcUqtRYVCkXXjyU8THU/3oAw/AeuAoq6PThZGq+2Un9j/uJ6N0eeZJ4vB6ZFFWXjtjWrr9kbop2mcTOmEzNMy8RtFjx19ReGAfIEuIJ1NZfMg6lAnVOdyrvmUDQYkUWH0/wMhm28jZtiPrrLASzBcObS/CdPo0sIR5fbi6QRERsFCd/O0Sr7lmca/T10VxlJDolFiEocPSH37ljziMc+EY8TqPJziBjwdOYNx0Ui1g3TCk5Fl+1kbRXHkTbKZP2n/8Vx7F8BF+A5Jx2nP12N/pkA45qMwBZ1/dleKgeTM2xc+gb0bbhvgYuTf3LAErX7qDr6w+I+1VhRNsqAXeV+Cx9ZiL6zESuObAUpSGC2JE9seUWi0dEPttK5Wdb6bf7LTxVRlSJ0fTZvACpQo7gD6BOjcOCGCCLjI3CVFUvNqTweBl40xCy+3dGoVIw6f0X8Dg9KDUqOvbthCmUNRmZ/f+x997xUdXZ//9zeksmvRd6IPQuRUDAgq5ddFVsiG1FRSliWdeKICrYUBDL6tqxIIqK0muooSZAeq8zmd7v3N8fd3IhBlt2v1s+v7weDx7AzH2Xc97nnPd73veULIa8eDs7r3+O8d88iUKllLwH0hLk+YVOu4Ro2HBQ+odCKSeqVplTCPtciEHpMk2pN6PUS2FXYsgveVFGoE+Lxx/5sZ41/XwyIsVTUCoxZCVi23MCfXo8KJCfa4Xg8aM2G0/NMT0ehUrJqA2L0Kcn4CyoQJ+RAEcgJjUelVqJI6ITuecMpvpoOc5mO2ffeD6jr5PGrT1RRZ8Jg/n2eelHqTk1HmejDVejjbguyYy962IGXCqFJ4XDYcSwyKe3L5GfrT5QjOF4DYLHj+Dx07KzgNRLRslz7HL7FAyZSYzasIigzUVUr1P5hVRGPa7CKvn/iZMH4zhchnlAV7JmXEDG9RNlb0P9aR6y2iiDnEZgwM3n0ve6ib8qh62vibIvH0X5qm0MfeYmeX7GNImH5/8k5TKyHiol/fwhnHzzhzbrVXO4DKVOQ8YNk0icPATgd6/XmWjx1VnRZyTI/RvT4/FGdMtvdWJMjSMcEjjn44dwVzcTivwo6fbn8QDSs3UWvJWNRPVKx55fgtqkJ3vGBWRePxFdUgzhYAhDRgK2yHzU0YZ2IWJBi1S4RQwJDP3kYXzVzYQil8K+OivmAd1kulrnGrQ40ZiN5C6cjlKnYfCbswg5PL86luStYUUTH8XojYtQGvSo9Fr8TfbfHEttNtInMtbAyFhn4uHpuhW0ONEmmLEdKMZ1opqMaZPk78KBEOHQqR9burQEnPlF8v4QP2kwYjCE53gladMvIO2Gc9Fnp+A5WYWv4pQnvD4tHn+TnbSLRrD5/EfpNv08uk6biDErieadhRjS4xGFML56G8asRCnPWGQdmzYcRKFUoo7Wy7LYNaIrZ29YhO1gCXEje5N142Tyr1vEkH/Mk+evUKsY9M5saj/bSvc5V6HPkLzW9OnxhH3BdnIYcnjaeJiro42oI17kCrWKrJmX4swvpvm7PfIz/jpLmza6tAQC9Va5TcatFxBqccpttJHvE68+B2OfbPxldZKHZHqi/F3MhEEEGlpAFAl7fPKFWuM3u0m7XlqflCvGknLpaMyDuuM4WIKhWxquggppXJAuzgHrwVLEyMWM2qhj8F+vQ6lVo08wgyjSa/p5pE4YQNMu6SWvt7wBX2UjgtdP/MRBeCsbSb50DOYRvQlaHIScXvQZifjrrDK9/tO83xrX7iVocaLUaQgFQoTcPgzZyb8qU478IpmH8ZMlmXIeKCJmxoUo1Cr6vTMHz4kqRCHM8A3SmdNxsBilToMuI4GGL7fTde41kQveU7zPeeEOxJCAZd0+ed1b5+Gvs+I+UUXmTedh2XRQ8pKtb0GpVaNLicOy6ZA0v/R4AvVWtEmx6NISGLFRGl+pURN7dn+0SbEEmmw4DxRj6pnB0ZsXM+TbZ/CU1uEprsW2s4CGr3bQdd7VKFRKcl+9B8e+k7/Iw+SLzyLzhskSc8Ki7CF/uu30R/QZJP1VatUEIvZBnx4v7ZFdE9Emx57a6yJ6qFAppT4apecDzQ7qvtlN95kXo1ApSRiVi/N4Nf76FurW5DHotb9Q88UOied5hRi6pkjnxIgNSJs+BfPQXoScXnyVjfLngsMD4TDG3tmYTtZjysng3IKVtArooFf+wtYJ8373Hm7fcwJvVSPqaAPaBLPk/SbTlSDTpVCrGP72A9R8uYPqT7fS7283SMVSmu3EDeuFQqUk9aIRGLOTqf58O/r0BGpX78TYNUXa57qn4qlsImiRUsnUf7WT+LH9UKiU0kXUabKsS5NkQ6k7FRESqLWgS0/AV9WELj1BtgdxEwbKshlyeGjZUUDCpMHoMxKJmt6V9BsmY+yVQdM3eW3Oakq1qg1vWtdZbTZS/fFmhr43F9u+Ivny1VdnxXiaLWgdv3VemrgoqRhUZhJxEwaSs+QvoAB1XDT2HcewfLcHUKFPiydmcHcO3iU5OegSzMSP7IMoilh3FqDPkIof+epbMGQl4a9vIbpvNgOW3MHe6xahiY9GpdPK62fqmU6gpe3LbG+dhZDNibFrCpr4aPQRPYju3xV1tJFRG57D/jPbpj9NV1rhPlkj6ftj08h5bBralFgUaiVZt14g732tf7fqWuvfceMGIHj8uE5UkXzJKHTpke8jfytUSpL/NJK95z2EsUeatDZ7TlD8t/dI+tNIfBWNaGKksPOYEb3l1AOt8NdZSbnqbMz9u3Jg6tOMXP8c7hPVJF80En1EV3TpCSCK+OtbMHRNwZCdjFKnZcC7c1HHRjHip+cIB0Pt6O5EJzqKTk/JTvyfgtFoJDk5mV27pNxQoihSXl4OgMfjIT5ecjPfsmWL3CY3N5dt27YBkJ+fj9vt5uewWq1twpjLy8tJSkrCaDQSFRUle0du3bqV3NxcAJKSkuQ2rXkiz4SBAwfyww+nPN5cLhc5OTmcOHGC+vp6QMobWVt7hjdUSBeckyZN4u233yYQkDwEw+GwXOgmNzeXvXv34vf78fl87N27l9zc3F/8vE+fPuzfv59AIIDP5+PAgfaeLenp6TgcDk6elCr7hkIh2fP0j6BpRwEZF4+k5WAp5l4ZNO8+gUKjwpSVhNqkkypUGrRED+1J8/d7SJ02GZXZSPTQXgguL+ahOXiKa8hZ+hc8RTXUrJBC3J0Hi1FnZaBOT0U/ZiQowL12fZuxVanJJL3wBJbHFhGqlEJSA8dOyO1QqzFdcA7eLTvbtYu98yYpH2VIALUa/eRJ+He0fU6ZnEzsM09je+RRmm+6GcuM2/Bv247hogtRGAx0GdITv9tH12E51J9syzuPzUVS11TiM5Pof95wTHHRHPtpP7HpCfRY+RBls5Zi/WIzCVPPAcA0NAfB6SbY2ELzRz8SbGzh+GXzsf2wm9jzR9JSVEPKkB4EnB48jTYAitfu4dMpj/LplEcpXbefPledDUDSwG5tnlNHG0gcnUvduv007ywg/eKzsB0sITonHeue4yg0Krw1FrZd9iQ/jphF0zd5nJj/FtVvfUfq1ePRJJoxD+tF2Bcg/pxBnHjwLfZOfpBD0xYScnpIvVq6pOk5JIeAzy+HaPvcPvb/uJsHxv2Fl+9+ntIjJcw6+06C/gAVx8qwNbZgyEhg5DsPsP+e13GX1svzA8i+Zhz1kR99uqQYmbexQ3oAilMXklFJiEKQsM8uPxP2OQjZagjZagj73fIFZcywnoScHgIR3lS9+6Nc4MVxsJQud0uVwLvefQlBi1N+7nRYdxSQcok0x/RrxlP19jryJj/E0XtfRx1lJP3q8XQZ0pOwIOBuceGIvMEedulYDnwj/Qg7vvWQXPxGCIQwRi4o+l44Er/Ti6vRRlr/rqg0anYs/5blFz3Cnvd/RKPX4rW7EEWRzCE98Tu9HF69g9hRfWRdix3aE9v+k/IcVSY9Rc98RN7kh6hfvZPUy6ULzozrzyEcDOEqOOU5lHrFWOq/2oF1RwFBi4O8yQ9h3XaUpnX7SY+sc8qQHgiBIEGXdHF25L31v0sONdEGkkblUvPDfhp3FJB58UiJ19eMp/idH+VCOA1bDhPXrws1P+xvs17aRDNV7/7IwZueJ2Rz4ThU9rvX60y0NK3bT/aMKYScHgxZiQQdXnyntfdZnJR/uYMfznsEhVolVd9ECvdUKJX4Gm1ok2Iw9UjHU9GIyqijZfcJAhYHuy95HDEk0LL7uMy3mGE9CfuDbbz8WhGwOKj7fDt5kx+S8smqpbHcJXUoDVoCjTZihvUk6PTgj8zRuqOA6D5ZFD76dyzbjtJw2hqdaaxAkx1frQXbnhOUvfI19V9sR/D4f3Gs0/XEuqOAqD5ZHH/077/Kw9PbAAQdHrxlDTjyS4jKycC2W7I32gSzHCoXPbQXIaeHpq93knLNBADSbp1CoMlOoNFG3bvrcBdUUP/xRiqXfiE/Eze0JyGnF3OfTFzFtfjqrJS9+xObzn2Euu/3EbC6yL5mHNnXjMNRUEHI6W3zwi5mSA8USgWWbcdIjeiK2qTn+DMfsX3yQ7TsOUHPOVdxaOYyNHGmNrT1W3on7qIaKlZ8h2XrEaL7dcGQnUT6tRNQGU7lFW2F50QVKVdL8zYP60WgyY4+MxF9djK9X74bdWwUJU9/0KZN87p9chtTn+w24/de+hccB4pRaNTos5MlL6XLzibY4iJ95hUUXvskui4puPJPknT1RBIuOxt/dSOCw0OwsYVgkw1/TRMZN58PSMUPBJeXQKONkmc+Imh1cHj6CzT/uJ/Ec4fQvG6fNG+LA3M/6TIrunsqSq0av9VJ9Q/7OfTsJ6wZfh+iEKZ++1FKPtiIPj6acMTTR5MUg7FHOo1r8ogZ0hPz0F64T1TiLqigZdtR7HkF8l6i1GsRTqO38ft9xJ8teZM7DpWiNhuxbjnyizJlHibJVOPqnTIPMyIy1bLxIIbuafR98wE8JbXo0hMoffYj9k2ex77J83AeKEYVYyTl6glk3nYh4UAwkhvuFO89RTVYNuSTdMkoANKvmYB9n3SWalq3j8ybz8ddVAMKJUqVCqVeg/NoOYasRByHSyQP58vH0rxuH/Wfbsa+9wR5I2ZScNdLiIEQwSY7SoMWldlAwpThhFxe4sYPRAwJeE7W0LIrwiuFAvPgHviqmtgzYQ5N3+/5ZR6u3UPe5PnkTZ6Pr86KKpKOouvdl8q2s2ndPtJOsyEhh5e4s3pHaBxP7Wdb8ZY3tNnrYob1RBSkKseCyyt7/6mMOpLOGYjjcDmpl5yFr8ZCdG4W1t0nSJw4QKpUHdET04BuKDRqmtbsJHXauajMRlyHSnAXVuEtrsWed4yUSAEq8+i+KLQaXAeLcRZW8VOP6fyQdQM/ZN1A2B/C12gj0GSn+92XELA4ZXt5Olp2FEhh70DmTedR9fY6Dt60mKDVieALkHb1eGKG9ZLpCjTaGLT0DlxFtZSukHJ5Nu88RtrFZ6FLjiXzmvGUvfMjlR9spGnbUep/2EfWNeOIGdAVpVFH0ObCVVBJ7NCeKA2S52jCuP64i2pIueSsdvYx6fKxWH7c12bOlh/3kXLNBJwHizH1yUbwBwi2uEieOp6WHccia64hfvwALJsPkXr1eGreXceJB1fiLqig4avtsmxE9e+KGA63sdWteQWtOwroMecqnMerMA/qDqKIITuJ5vX5JJ07hMZ1bffl1nklXXE2jvwiQk4PVa+u5sC583AXVOA6VIomQTp/xUba+etaiB8jRae5imtxHC2n4bu9BKxOMq4eT+Y14yM224NCo2LYOw9waOYy3KX12PNLCAdDZN9yHgqNivRLR1H3tfR70dg1RZL1dQfIunUKCo0aY7dUea5lr32NKIQ5OP0Fmn7cT9K5Q2hat4+YiL34+fnBkV+C4A1Qvvxbto+5H8JhrNsLqHpnXZs9MPO2Cwk5PeizkuR+zIO6QVgkYHFg7J5G6tXjsWzIJ+XyMTSv20fc+AG4i2rx11lpXreP1KvHS+e3MX0JNtkx9kyXHAjK6kk8f1i7c4OvzkLa1PEcummxHAFh3XgQbaIZU046hu6ppFwxBn1WEs3r9uEurGJ7v9s5dtdLOA+V4q+1cHzuija27f93aPUw/2/+8z8GhdjReKVOdOK/AH/+85+JizuVr+jiiy9m5MiRrFy5EpvNRigUYuzYsUydOpW9e/fy3nvvER8fT69evSgpKeGJJ57A6XTy8ssv43Q6yc3NZc+ePSxatAiz2Sz329TUxOuvv05LSwsajQaz2cztt99Oamoq5eXlrFy5Er/fT3JyMnfffTdRUVHU1NSwdOlS9Ho9/fv3Z9u2bSxbtozNmzdTUlLCjBkzACnk/K233qKsrAylUsnUqVM566yzOHr0KB9++KHsZXnttdcyfPiZC3eEQiE+/fRT8vLyMBgMaLVahg4dyqWXXoparebbb79l06ZNAEyaNIk//elPAL/4+WeffcaOHTtISkrCbDbTt29fzj33XJYtW8awYcMYNWoU5eXlvPvuu3g8HgRB4KKLLpK9In8Jn6dNY+wH89g/ZyW+Bhum7CTOWn4v2lgTvkYbuqRYFEoF5Z9sIRwI0evOC1GKItXLvqZm5Xf0WX4/iReORBQlz4OGz7Zg236UwWuelt5YRt7Kli38iOR4F/Fz70aVGI9vbz5Nsx8n6irJs9X1xbfEPzYb4+RxCHUNAIiCQP0NM9GPHUn83LtBqcS15gccb390xnZhhxN1suTh4nrvfdz/+ADDpZcC4F2zBvOD89BPGI9QL/WPIGC5405iHn0E/aSJhAQRe4OV3Z9tZv2y1dz+7nw+nf8mziYb9656AnNKHDEpcQjBEJvf/o4flqzi3lVP0KVfV/xldQBoUuIQXD7CPj/ls1/Bc1gqrJQ+51riLjkbQoKUT0mtIeT1c/zzbQyaMQVDvHTIqz9QxFfXPMvA6eczav41UnGUUJiyjQf5/ralZAbDTNy4CHdlI3tuWYIxO5kRK+5FE1kvfWS9Kj7ezMmXv6brTZPpdvU4Kpd/Q9O3u8lZOIO06yeiUCjwVjdxcv5btGw7Sr/ls4gd01fOOxX2+qlvtmGpbSYhPRFEkZikWBbd+BQVBWUA3PL0HQyaMISkrGQeu/RByo6U8Oyz95F9zThcJXVSrh+VkrAviCbWhP1oBftnLiMcCNHt1vPpdvO5iCEBwRfA3MOIGPKjUOtQx2YghvzMnvsge/fuo6WlhYT4WO6ecSNXXSKFqClNCfgbfAheP8dmLcdxSHrZMOTD+RTMfhN/QwuGLsmMXPsUmtgoBG+AA9ctxL6vCG1SDOP2vSolcBfChH0BfPUtaMxGHEfKOTLzNcRI2GKfhdNJmzoOhV5DS62F9+59haojpWj0WhYdeYdFF8yjuaye+1Y9gT7KgEKhoKawgoDXT86Y/ugMOoJePwGXj2AkhcFnd76Es9HG30rex1bTjC7aiC5Kj8/u4aPpz1N7pIzrb72Q7nOuwl9vpeq99TSt28/AFfehiY1qN8fRmxdj6pmOKIQpmLOSus+lFzpDP3kY8+AebB9xL5r46Hbtez95I0nnDUWbGid7JQU9fqxFNWyYvQJ3g+0X5TApJHLBhoW4KxvZPn0ppuwkRkfshu1oBXn3vC6Hfna9Zjx9Z12GQqlAPG29Rnz9BNH9u+CrsXD80b/jrWzs8Hr1fvJGEicNRm02EvYFCNrd7HzgTQbMm8qeuSsJODxctv9V3JVNaKINtBytwN/iJHX8AMLBEEGHF7VRh0oBYkhg//XPodRrGPrBfIyZiSjUStwldew8/xH6PHkjyecNRRfhmxgSpGIJJ2s4dt8bBB1uxh98HV9FI+rIHIMtThImDETw+nGfrME8qLvkde70cvC2l/A3tGDKyWDspsX4appxHCrj0MzXfnMsbaKZfq/djalbKmJYxLr1KP7Gll8c6/BpY40+baxf4uGxWcvp8eDVFMx+sx1dvgYbuuQYFEolNR9vQpcSR+ploxEDIY7d8hyuQ6X0XDiDuElD0Gckcvjqp7DvKsA8sk+b/UGbJnmV+qxO8u9fQfdbz8e6v5jUC4ZxcPab+Bpssp0z9UhFqVLhqWriwKzlJA3tSfbN56LPSMRdVkfBw3/H32RjyGmyfmjma4QDIQYsuYP0qWejUCgQwyLeikZ2jp9L7MjejPzmSVwnqwkHQlJYsNmANjGGcCBE+bI1lL74JV1nXkK3+y6TLrPDIgq1ikCzHcHj58SsZWgSY8h5/g7Js62xhWCjHXVcNM0/7KH4kXdIvHAkucvuRWnUIQphnAeLyf/TX4kZ2Ych30j8UBn16NLiCdpcNLz7Hcl/noQqLpqwx4cYDKGOiwYU0uVKvZWWn/bhr2mi8R8/YuzXlT4fPY46xkjYH+TQzS9gi1xuJEweTM7TN4NKKXnlJkQT9gYonLOCzFunYOjfFWNGAnvmrKTq2z2YspMY+4akz0qNGpVBS9Dpperb3cQN6EZMTgZKBZQ89SENX2wjZ+EMUq4ci8qgw1dnwbH3JIWzl3PWlhcxZCdDxAOt9NmPqfpoC0M/foiQx09Uz3REQKlSolCrflGmwoEQx25+DuehUnotnEH8ZEmmDk6VZCrrL5fQ44mbCAeCBFtcBJvs2HYX4jleRdyEgcSO7Sd5sirAV91MwW0v4jxUypC1C4gZnoOroAKFSiVdQjg82PacALUSU/c0xHBYCjdWKAi5vNR8sJGsW89HoVJi232CmOG9pP1t70mO3bwYQJrjpMEI3gCauChKHn+Prg/+GV1aPEqdFpQKxJBA84/7OXrri2TefiHd5l0jeX7b3Ry6fiHOyJ42atfL7XhY/dFmxh18QwpPDoYINNuJ7tcVtdkYsZ3P4tgnhZmeve81QCTk8lG88FO6P3AFmtgoFFo1SrUKTXw0gSY7ntJ6ogd2Q6XX4KuxcPjOVwjaXAx6d47k9dfQQs2qbdR8tZOhK+5FlxKPxmxAoZGiFuxHytBEGaWCJ6EgJ+99Dcee4/Re/gCJF46MeHhZafxsM83f72XA549Lz4ZFGj7bRPGDK3GKaoZ/OJ8jkT184oFlKHUaNDESXXuvW4gtsidM3Peq5Ekb2RP89S2ozUbUZqOU2zEocPLx90m+aCSpU89GpZdyZh6582WUOg0jvnmKoNOLt6YZMSRQ9tYPdLn5XKJ7ZUj2oaYZT2UTjoJK0i4agTbRjNqkx1/fwuE7XsZxqJQe86bS5S8X46+zYM8vpfSlLxnw2kw0sVFtZLl5zU5Spo5HHR8NokioRaq03e3R64mbOFhKCxKRCev6A8SclYs60QwKBbXv/UT5ki/IWTiDhEmDELwBCme9jvNQKTkLZ5B6zXhJphQigUY7Jc9/TvKfRiJ4A5h6pqFQq9AlxxKyu7EfLKXu823kPB7xCrU40CaYUeo0NK7aTPmzUh76ns/fQdr1k/EU13DivtdwHSptY7e1KXGRQkct5N/2Ekqdhr7P3Iyxexqe8nqOzH6ToN3NkBX3YeqRhkKlwlvVxOH73iD75nNJ/dNIUCnx1lgI+4JU/P0n+i+ajkKlxF1cy/bzHyXz2nNIPGcAUT3SCYdC6JNjEYWwVHl91ht0+cvFxI3piyZB+l0YsrnwVDSiTYhG8Aao/XQLXe64CG2CGRGkCuxXPk36deeQu+hWFColQZubiuVr5ZyvUblZbfbAkN1Nwaw3cJ+s5uwDr1M4byU9H7kWZZQepUZNyOGh7uPNlL/0FcO+fRpfZSMFd78CQM7CGSSePxRtUiz+eishhwe12SjPV6nTILh9NP90gIJ7ljE672W0STEotWrEsEjz+nyOzlhCwuTB9HnxTrSJZkIuL1XL1xK0St65te//JI+VfuO5eMvqKLjnNdl2nH6uDzTZZY/L/6vwvvfQf3oKvwnDzYv+01P4Q+i8lOxEJzrRDj6fD71ej9/v5/HHH+eOO+6ge/fu/3S/n6dN+8NtksXAbz90BnRJ//eFFOiiQr/90M/wXOXP8xr+PkwL/Xa+vp8jT9G+auzvQWbwjydKNot/nBcAb+mDv/3Qz3CN/8zFnX4Lfzr6zB9us6nfIx0aqyNY2zGyiBNVv/3QGTDG90t5h/71OKn941ljkkIdO6bEhf99dFlUf5z3cb+Y7+nX0ZEQl46mPP9vD6fRKzrGQytnKHb1G9CKHeNiR/Mkafn3ya9e9cfHcgt/nIcAjao/zpEU4Y/vDwChDkjwv5PvwQ5qmKYDGh3+peTHvwGhA+3EDo4V7EA7s6JjsuEU/7gcan5Hvtczwafo2DrrOvATvaM2MST+cd53RL+gY3N0dfB80xFZ1HZwx+zIWKoOypSiA+06qpcdGWtSw2cdGut/BZ2Xkv96dOaU7EQnOtEOK1asoLq6mmAwyIQJE/4lF5Kd6EQnOtGJTnSiE53oRCc60YlO/M/if7C69X87Oi8lO9GJ/yE8//zzNDY2tvls2rRpDB48+F86zqxZs/6l/XWiE53oRCc60YlOdKITnehEJzrRiU6cjs7w7U50ohP/NvyYcu0fbtPRUCofHQv1+Heho2GRHXk3Z1Z2LLzJHf73vbfqSFhJR0JKOjrWxGPPdmiszf0e/sNtOhpi01F0lI+d6EQn/t+hI2GzHQ0F/Hfi32nrO4KOhEZDx0OxO/HP4d95lvpfwL8zRPffif+rdOkUHZNEv/jfbW/Oa/j0Pz2F/6fwvvvgf3oKvwnD9MX/6Sn8IXR6Snbivw433ngj//jHP/6lfc6cOZOFCxe2KV4DsHHjRtauXSsloxdFrr32WkaMGPEvHbujeOKJJ7jxxhvp0aOH/FlJSQlbtmzh1ltv/af7Ly4u5h//+Ac2mw2FQkGfPn2YPn06X3/9NXq9nksjRVt+D7788kuuvPLK33zOkJ3EwBWzUMeacLYW0AhKl46D3ptD0qQhgEjV++s58eh7pxoqlQz7cRHqGBMIYQSvH8eBIsxDe0FYRN8tFZVeixgMceDiv+I6IhVHie6bTb/nb0Nl0uNvtqOJNsrFIAIWB4kTB0mJywNBTD3SObnwU8rfkCp4m3qkMfjdORizkkClRKFUcGLBxxgzE0meMgJtfDQKtZKTz55qo9RpGPn146hMBkzdU1AolIRcXvb++Vkc+SWYeqYz4OW7MA/oRtHCT2lcu1vmh+D2oYwkca/+cCOGLsmkXz0elUGLt7qZw3e8jPNIOV1uv5DMGybJzzX+sI9BK2ahS45FHWNEpdUQFgSqP9pM7ODumAd0o3LRR9QuXwNAt6dvJe684ajjokChQKnT4q9pQmnQEWpxghBGFAQOT5kPQOb08+n9zM0oVCoEt4/9U5/GkS8V1Om94BYSJw9B8PopfvYTus++Ek1sFKiUqE16As0Odk2YS+8Ft5B29XipsmY4jEKtYs+UR9HER9P7mVtQqJRUf7iRhq93MXDFLPQZCSgNOtTRBvy1VoJ2F64T1cQOz0GfkYC7tJ6wL4BjfxH+Zjtd774EhUqJ60Q1ey58FDEokHzJKHIX34YmLgpvWT2H73iZ9GsnkDh5CJq4KCkRfoONnRPmyWKWcslZ9Hz4zxi7p+GrtWDfV3RKRlUaVFFJKNQ6xJAPhVJNfUMjDz30EM2NDaz+YHlbYVeqUUUnM3bXSziOlHH0NFkftfE5TDmZiEKYY/cvp+Erqap2wsRBMj/q1+4mYUw/1LEmghYH6mgjpt6Z+GutKA0aBG8AwePHkJWMu7gGpVaNNjEGf5MdU/dUFGoVYV+QvVc8iSEzkR5zp8rtg3YXRc9+Qo/ZV6GONaFLicNb2SjJUJSBkNuL4JUSrzdvPETylOGIIQH3yWqiB3ZHlxqH4PFj3XaEozNfI2nKCLl/UQgjhgSO3b8c+76TjNm2BH9DC/q0eML+IFXv/0T8mL5oYqMQBekwromPRqnXEg4EETx+xJBA2B+U+goKqAxaRBGMp+nUgT8vwJFfQtaMKfR48GqpaIPDy7H732gnhyiVhOxu1JECBuooA4EmO2FfALXZiBgpkPVzuno+fC1J5w9DEx+N2mwEUcRb3UzF8rVkTpuEOi4KXXIswRYXVW//QP3XOxm59hm08dGgUIAC9kx5FMehUnovuIWkC4ajz0jAW9mELjlWKvbT4kSXHCsn3XedqCZmcA/EsEjYH4SwxM+m9Qfoeo9U+MR9sobdFzxMzhM3kjZ1HKooA4TDhAMhDs9YgmXzYRRqFUM+eoi4UbkoNGrCvgBNP+0nYHGQcvEo1GYjSp1Glodj971B0OZizLYlBCyRJPUiuI5X/eZYrbKb+8Lt6DMSEbx+mn86wNGZrzHovXkkjOuPQqOWKmI329uM1SobCrWSoN3zT8tU4Bd0Jezxo89KxlNcAwoFupRYAlYXhqxEBF8A69YjBCwO0q4ah0qvRfD6UWjU+KqaOHrPMpxHytClJzBw5f1E9+uKUqtCDIVxl9Zx7N7XEcNhhn7yCJoYE2I4TMG8ldh2H2fQO3Mw9UwnHBLw11io/mADVSu/l2ziVeNQRenxVjSiiYtCDEpy31qEourDjZS9uobcBTfLe4EYFhGFMM2bD3PozpeJH92XPk/fhLFLMkq9lpDTi2XTQY7OfA1tUiz9X5tJzLBeKHUaxJDA0XtfP6O9aVi7m/gxfTH2SEdl0EmyXtOM+3gVgWY78eMGgFIhz8+QlgAKpAISZQ3smjBX3hPSrz1HKiRT3YwuJRalVoO/vkWmq/rDjZS/Ku1H0f260O/luzD1SAeVAlvecdwldSROHITg9eOtbCLp/KEEmuzkT3tOtuH6zEREIYxCoUDw+Nky4A7ZvvZ9+S+kXj4GhUJBy64C8m94Tv6u94JbyLzxXMKBIEXPfkL2jCkoVEpadhUSO7K3ZHs/3EDlq6sBGPDRw8SNG4BCo8a6+RDGrqmEg1Khrqg+2VJ17RYnlh/3c+zBt+m94BYypk1CoVQStLtp3nCQuFF9ELx+WbcFr59j972BM3JOGbDyflL+dBYoFYQcHtm2dZ87lS53X4JSrUIURcpfXS3tX79i21Q6LYLHR8jlxVveQN3n2+j1txva2bYR3zxFdL8uoFQihgS8lY0cvfs1XIWV9F1yJ7Gjc9Gnxkn9OyS97KjtOJ33GTdMQqXX4alo4PCMpbgKK2U7hUKBdftRCue/xcAVs9DERhFy+VAZdfL+Ez9+ACqTHlGU9KD2o01UvraGfq/NRJsUiybRHNnbW3CfqCZh0mBUei1+qwNNtJGgxUHNPzZQ8erXAOQ8fRNZt1wAoojgC2DbXYipV+avrpc+O4mBK+4nql8Xgi1Otg+/BzEo0Otv08iYNkkqqKNQ4K1s4vBtS3EeKaPvS3eRdN5Qeb3EkEA4JEi2T6XEW9WEt7yBY7PeIOfpm9vJb6suR/XtgsZsQBTBW9nIkTtexnmkrI0ut56lRq59Gm2k0ImnogHX8SqpmNj8q0m5+Cw0MSb8zXZ08WaCDjeBZgdKjVqqpC2KoECynb5gm72odtVWsm+/qI1M/TOy8UtnNWm/TEQMhUAEx9Fy9lz0GAA95k4l8+ZzUUcZUGjVUmX5snrqV+8k7apx6DMTUOl1gEjeuQ8RcnoYuGIWpl4ZKLRqBLefkN39i+vcauvNg3ugiBRQ3HfFEzjyS9rN98Tf3qf77CvRJsZI1dKtLgiHqf5gA8auKSROHoIYKVamT5UKszZvPoSph1Qhu+HDDVS9tpoez0wn9fpJKPU6UMDxe16h6Yvt6NITyH1zNtFDexEOBlEoFIR9AZo3HQKFAlP3NOn3VZdkVAYdYjiMt7r5jLJR8+FG6r/eGeFFJiqjjnAwhLdCkr20qeNIuXS0VFyuuhlRCGPKyUDw+FGo29v61meVWrV81mkd7/88OsO3/+X4775m70Qn/h/CYrHw1Vdf8fTTT/PCCy+wYMECunTp8k/3K3SweMHvQY8ePf4lF5I2m40lS5Ywbdo0Xn75ZZYuXcrgwYPxer0d6q+0tPR3Pdfrr9dTsWItO0Y/QNDmIuN66XIt8dwhJI4fyI6zZ7Nv6jNkXj8JU06G3C7z9osIOTyojDp2j7qXk3NXENW/G/smzqX02Y8IWh00f7cbf72VnMW3y+36L7mTE898zI5zHkQdZcRbY2Hb6AdQmfTEj+nLtlH3U/jYe6BUUha5WGyFu6QO1/EqjjywnJ+63oQYEjD3zcbYLY1dFzzCsYffIRCpSteKsD/I3iufJmhx4DpRg/1QKY5j5Qx+UwqHD9pcFDz6d3msVn4cmv4ihswkqj7YwK5J80m/ZgLxY/th31fE3sufRAyE6Lv4NqL6ZJJ5wyR2TXmUnZPmk3TeUPouvJXyFWsJNNlRqJQUL/2K44+9T9rlYyhb8V0bumInDUXfPQ3H7gJaNh2EsMjuntMonb8CTVw0x6Y+zqHz5soXkgDp152Dp6yelp0FOA6WMvDN+6U1mzwYY7dUdoyaReHclfR79W4qVnzHjtH34yqsoubDjfJzMcNzsO87ydGZr+GtbkZw+0CpoM+iW8m/fiE7x80m7Yqx5D43g4oVa9l31dM4j5YjeP0cnP4iNZ9sIXHSYPZe8RTeyiYEh4e8yQ9R+c46sm+/iMIH32Jj15vQJpjpdt/lAGhio3CfqKZlZwFlL33FgOX3yvMtWvAJvvr2hZBcx6vwlDfiPlnDoelL2sgoYYGw20LY70KhUBFqqaK5uoTXl712RllXmeIJe+3sGH0/IZtb7qf7nKvQpcSzIXMaxx9+h74v3iE1OI0fO8bNIevGc6lfs4sdox/AV2PBcbScoM1N+evf4CmpJ9Bgo2jBJyCGyZv8EDvHzWVz7u0ErU5cJ6oJNNmx7ipk0JuzcB2vomLl9wRtbg5Of5GCuSvp/+rdsi4SFnEcKMZxsIRD01/AU1JHoKGF6vfXk3nTueyaOI9dE+dhHtwDd3ENBbNX4K+zgggZ10/CfbwK67YjiCGBvRf9tQ1d3ooGQGTnuNls7nsbmTJd9+Mpb8Cy/SiOgyU0b8gn7AsSaGih9PnPCfuD5J0zj6P3LkMVbSBgceA+UYPjUAnOY+UMfPN+4sb2I/26idjzS9iQdQNH713WTg6tO46h1Ko58ei7Ml351y0k5HCTN3k+jd/tQRNjOiNdli1HOPnkB3irmvDVWqhfvQsxECJ7+vkcvPl5CIc5eMsLAKReMZaBbz2Av9HGrnPmYd12RK4I3qor+654Em9lE+oYI8ceWM7mXtMJNDnwN7TgKa2n9pPNJE4azI5RswjZXSi1avImz6fk+VV0u/9Kip7+kI3dbkKXFk+/V+7G2C2Vgjlv4sgvxnm0nOoPNtD/tXsASLlsNDHDc7BsO8Kx2ctRqJUYspKIH9OP/Vc+ReWKtYhCmEPTX6Bw7kpyF8+Q10sTF8WJx95jQ5cbftdYrbKr1KixHyhGcHhAhJynbkJt0nP84XcIOT0Erc52Y4GIZdsRjt77+r9Epnw1FpxHywnaXBFdkda8aMHHEV2ZT96kB9k+4l5chZUUzH4Tb1k9+vQE4sf04/DtL1H07CegUFD1zjoch8vk+bZWI69863us244h+ALY84vJXTyDfi/dha/WwobsGyhe+Am5C2+l11+nUf3+evZe8jgNX+6g5sONZE0/n4ybzsXYLZXKt76n+r2fABHHwRK2DvkLCq2KkN0t28TMmyZj7JbGwdtfpmX3CXx1Virf+RFjdjKZ108iYHVy6K5Xadl7Esv2owCyvRFDAu6iWgSXj009biHQ4qTf0jvb2Zud42aTeeO5OAsrse87iWXLYSre+p6QzUU4JBA/YSA7Rs2S9dJ1rJLiFz4n5A3Q/OMB1LGmNnK+qcct7L/yKUAk2OKi7OXV7ehq3d97/W0agtvHsQeWc2j6EqIHdCN+TF+2j7pfsvuTB9Pw7R4avslrY8PDIYFAQwsbsm+gYc2uU2eJyYNJnDiIY7PeYN8VTxLVr2ub7+InDKRh7W6chZXkPHGDRP+EOaRNPZvjj77LznGzSb5iLMacTOInD0FlMrD3nLl4y+qJGdGb3aPupeTJf6DSavCcrGJn3xkIHj/Vb30PgC4tgWP3L2dD9g0EWpwkXzicHaNmtdHt03UAwNQjHU9ZvbRfbT8m77HGbqn4IzK1/8qnyLrtwt+0baVLvyDQ7CBv4oO4S+vou/SudrYt56mbCDk8HLrlBRz5xVI17KJachfPIOXSUSh1GgiHsW4/RsjmItBsR5sc2yHb0e2BK2Xex43pi+D242toQQyEpPEidmrnuNls7ncb8Wf3o9/Lkg0vmLsSbaKZynd+YNfEecSOzsV5rILN/W4n2Owg1OKS9bLo8X9Q9MT7OA+XEbK5sGw4SMKkwRy9/SUOXP002vho6r/YTsO3u0k5Tf4Sxg+kYc0uNmTfgH3vSQzZKb+5Xr3+Og13cS2Na3cjhgRZvoIOD56KMTa0pQABAABJREFUBiybD1P3+XZU0Qa5Xe0nWyhd8iVKrZodo2bhq7Oi0ms5fMfL1H+1k+q//4S7pI7cF+84o/yKIYHGtXvwVjRg3XYMf70VFEj9n+EsNfCt+/E32jhw3SKa1u1DqVbhKamn74t3YOqWRv60xRy6/WXUUQaKX/gchVqNITOJlj3HcRwswVdrxVdjIdDQ0m4vkug/JVP/rGz80llt31VPIQoC7pM1bOxxMyq9ts3vAn+Tncq3f8C65Qi1n26hecNBki8Yzr4rnmTfFU9R8+FGgnY3rmMV9PrrNCpWfEf+DYtxHCxFZdL96jqLIQGlToPreBWbetyCKAgMenfuGefbeubY86fHsO0qpOqt79lz0V/pOvMSovt3lfdzfXo8O8fN5vDtS0k6b6hsb5KuGEvaTedhHtEb5+EyCu9aStjrJ/veK+S5VLz0BZ6TVbSszyfY4uTgxX8lZHPTsv0YeZPnU/zsxwjeAN7KRvZFfjOcSTZSrxhL7nO3Yd1RQDgQpHnTQSrf+h6FSkXfJXdi7JbK1gF3sv/Kpwg53PhqLQSa7eRfv+iMtn7/lU9x9N5l0pn+Z/tKJzrxR9F5KdmJ/wnU19ezYMEC5s+fz9/+9jdqamoA2LdvH4888ggPPvggTz/9NDabDQCn08kzzzzDgw8+yJtvvsmZshTY7Xb0ej16vR4AvV5PcnIyAOXl5Tz66KPMnTuX559/HpdLOvw88cQTlJRIXmIOh4OZM2cCsHnzZpYsWcKiRYt45pln8Pl8vP7668yZM4e5c+eSl5cHwKFDh3j00UeZP38+S5Yswef7Y5WUjx07xqJFiwiHw8ycORO32y1/d++992Kz2XA4HLzwwgs8/PDDPPzwwxw/frxdP+vWrWPChAnk5OQAoFAoGDVqFLGxsQBUV1fzxBNPcM899/Ddd9/J7RYvXsz8+fOZPXs269evB+DDDz9k8ODBfPjhh7zyyiu/Ov/4s/vR8M1uAGo/20ryhcMByJg2CU9ZPd6KRmy7TyB4/aRddTYAurR4Es4biuD24a+zSLzfX4Q6yoA2OZbEKSNw7DuJ4A9GPJ9M0ptewNQzjZZdhdK/u6YQ1TMdADEYkr20mjceQqlWodS2rySaEJlvwrgBuMvqiR/bn9pVWwk0O6j9ZAtKrUbyHDoNgsdPzJAeVKz8DoVaRe2q7WgTzeiSYwk0O3AcLJU9B1r5YeqVQcue4yRNHiJ7BSl1GmpXbcW+vxiFWoUmLoqY4TnY9hcR9gYQhTAtOwuJG5Mr9ZGTgauwivizetO88RCIIqauKfJYAPFTRmD5ZhfmUX0RHG7CXj/quCjs246AUoEmMaYdD6J6Z1G29CsA6lZtRZNoRpscS9KUEdSt2gqAfX8RGrORlt2SrJW/uprYkX0ASJoygpDDQ92qrTSs3glhEYVaTeyI3njKGvBWNCIGBepX7yRulESLu6iWoN0tx1eZeqYT9gbQJphl7zZtciymXhkotWrqv9gueQ+tzyc1Ijfmgd2ofu9HQLps1CbF0rhuPwDV769HZdShULXdAt1FtcQM7k6g2dFORhHDiCE/CpUWMeQHoE/3TLRaLXHx8e34ptAYEAPuSD9bSLpQ8sBOuXwM9aslT6Xajzah1KiJ6ptNzNCebfih1KhlmaxY+T1xo/sSaLQRN6YvlW//gNpsxF9nRaFUyvIOEDOkB80bD+Epb6D0xc/RJJoJ2j2YB3Un0GiLrFdxZL1OSDLr9pIwaTB1q7aSNGUEVW//gNpsIuGcQQguL5rYKGKG9sRdUkfMkJ40rN5J/eqdBG0uki4cgbuohvgJAwk02dvQZeyVgVKvPQNdWgDKXvqSpPOHU7dqK+poI97KRtRmE5Yth1EZdGiTY3Efr0Kp1RAzpAeVK79DoVZTt2obmkQz2XdchL/eSt2nmwGwbDzYTg7jRuUSsnva0OWtapLtROpVZ+M6UXVGuqxbDpN0/jBCDg+N3+1FoVKiUKtQ6rVE9++Cp6wB66ZDKHUaGr7JI7pvVype/wZ3UQ0lz69CqVGjiY9uoythX6DNHANNNsIBISLnGZKcJ8cStHtQR+nRJsdiHtgNhVJB9bs/IgYFGtbsInHyEOpWbSVhwkCZrrA/iEIreboYuyQT9vqJGdoLy08HCDm9qKKNhIUw7qIaNHHREA6jiY/Gvr8ItdmEJsGMUq9FqdH8obFihvYk5PSiNhuxbDqE42iFxMMLRlD99x8xD+qBv86KyqSXed86lqes4V8qU5UrvyNW1pVceb6+n+mK4PETf3Y/mn7ch0KtJhwUCAthrFsOY+qRRtgbwF1ci0KllGUl0Ggjun9XNLEmaj/ZhLOwgui+XSR6kmKx7z0prWlEzxLGD6D2w404j5RR+9kWEiYNxl1UQ9L5w2R58FU3y7YpZmhPXMerUeq1aOKiqV+9k8zrJlK7aiuWLYeJ7psN4TCu4lr8zXZSLhyO82g5rsJKzP26YNt9EoVaSd2X20m6cITMg/rVOxDcPhwHilH8ir2J7tuFulVbKXvpy1N0JZglL0ck+68y6EgYP4CqFVKESf2aXagje+DP9wRtUiyqaAPuk9Xt6Eqe0mpXRaL7d6Xhm92ozUYEX4BwZG9OnDiIcCCEr7q5DZ8AVFoNYlhEmxzbxr4mTRmByqSn8Zs87PuLCPsDpFw2GoDUK89GFAT5hZkohBG8AcwDuuGtasY8sDtiUKBx9Q4SpwwnccoIav++Dm9JreRR5A+iTY7Fuv4ACo0KhUqJ4PbhKapBlyrtAXGj+tD4jXTeUwBixJvmdN1u1bdWWTT2SKMqsleVv75G3mONvdJxHCqV+fl7bFvDmjx5fwy2uAj7Au3164IR1H68SW6nMuoIujyozSbU0QZ0afF4yxuIGdKDoN1Nwzd5aOOjO2Q7Ui8fK6+LNimW8te/RfQHI2eaaKL7ZhP2+vFVN6NUqQg5vcQM6UHjN3lk3nwe5cvWkHTeMGKG9kQMCtT8Yz2C3UPVuz+ijjaiNOgINNpwHimT5O+TTbiLaojqk4XgDeAqrJTOekIYx4Fi9KnxNKzeSeIUSV4M2ck4Cyok2xwMybL3a+uVMH4AurQ4aj7ciK/WIsueISORkF066zR+tweVVo0mLhptciy2vEJihvciZPcAkoewGA7jKqyk9tPNJF04Avv+IqL7dz2j/AYabUT1ySLk8Ei252g5Kp2kT4mTB7c7S7XuRZYthylb9g2aRDPu4lqi+3ehdtVWnEfLaf7pABqzkfqvdqLUa7HtPUHi5KHUfbYl4plag9psIuQNtNmLQg53G5n6Z2Xjl85q0f26EvYHz2w3AGO3FDSxUdSu2krtZ1uJ7tdFimhQKnEcLMXUKwPnkXJAOms3fpOHLa8QweunNaL7l9Y50GjD1CuDite/kWzn0TI0cVEyD06fb6teBhptVCz/lqQLRyC4fYghgZa8461mDsIigjdAdL8uCG6/bG+aVu8g5dqJkuz8fR3Na3aBQoEq+tRcPCeqAIgZlYvzYAna1Ph2dk9tNlL17o/Y9xfJ+nUm2YgblYsm1oSvvgX7viKi+3VFHWVAFaVvY7/VZhNxo3Op+WgTtrxC6r7c0c7Wu4tqaFyTJ40XH91mX+lEJ/4oOi8lO/E/gTfffJNbb72V5557jhtvvJG33noLgD59+rBgwQIWL17MmDFjWLNGCglatWoVffr0YfHixQwfPpzm5uZ2fXbt2pXY2FhmzpzJ66+/zr59++TvXnvtNaZNm8YLL7xAdnY2n3/++W/O8eTJk9xzzz08/vjjfP755xiNRl588UVeeOEF+vfvj8Ph4Msvv+Sxxx7jueeeo3v37nz77be/2e+ZoFQqGT58OHv27AGgqKiI5ORkYmNjeffdd7n44otZuHAhc+bMYcWKFe3aV1VV/WpF7draWh599FGeffZZPv/8c0IhyePn7rvv5rnnnmPRokV8//33OJ1Opk2bRkJCAtOmTeO+++771XmHHB75MtBXa0WfJh3k9RkJeGtOrZG/2YGxWyoAPZ+eTslTH6CJjyLsC5x6ps5Ct4evI+WaCZiH9qJ6+bfy57pIv87j1SRPkcIvxXAYfUYCAGqTHnWUXu7LV2eVN9tWaOKjCUbmm3bFaOrX7EYTI3lbyvQ4vWjMP2uXaEapUZO78FYsW45I4Y0i8pxaIYWbSv27jlcR1TsLfUYiSoMWY7cU1CY9vshYvjorQZubkM1F/KhcNHFRKA1akqcMRQwJiEIYX52VcDCELi2e1EvOkn5cpLYdU5sajyiKBC0O4iYPRWk20X3RHSgNOkRBoPfb8xi4bjEpN5wn84BwGF9VEwCBZjuIoE+LR5cWJ89PEx9NOBBCHzm0+2qtaJOlC05dWhwqg/Y0WiyIoRCGLsn4a0/xMmj3EI7Q0rpGqKQcQvq0eHwNLWiTYzBkJ6FLjWPIBw+iiYuKXBoYURq0RA/qLs05Mq7vtLUSQwJiMHRKfhpsKDRt845q4qMJOTyn5OI0GW2FQqlAFE+FbYSCARISEvjZQ3DaM6f3o4mLwl1UI38neHxE9+2CLjVe5ocmPpqQ24cuJU5ur4kxSj+KE8z4aiz46iQeK9RKhn/1GMO/+huJ5w6FcJjo3Czqv9qJr9Yqr1drqOvp66WLrJcohNElx9J97lRihveK9G+RLoODAsNWPUrfJXciCmFZZv21FpR6bRu6BI+/DV2mXhno0uIwD+rO8K8eJ/HcoYTcXnQpsW3o8tVYiO7fBev2o/jqLNJ6R/5OvvgsXMerUGrU9F54K5Yth2WdMvVMx9g9jW4PXMnwrx4nfvyAdnKoijIQDoVkeTi9/8TzhyG4fPiqm3+Rrlb5jRnWk+YN+fjqLARtLkw5WfhrLSRffJbkmWd1AqKsK75aKyIi2gRzG1k0ZCeBQsGQ9+YRe1YfVCY9KpNOHqs1LPnkY++hjo1i1IbnyLrzT1JYe0Q3PEW1qAw6fDUWdGlxxE8ajD4zkdTLRuMqrESfFo+7pI6Qx48mxsTZe1+lad1+1MZTdk+XFkfYH5LD+3x1FnTJsejS4lColAz7/DFiz+rzu8YydElBl5aAv8EGokjI4ZZ+SEbWtnWsQLNd5n3rWObBPVAZ9cQMz/mXypREW4y85rrkWBRqJcO++pvU7vxhqKMMjD+8AsuWw4ghoQ1v/A0tZFx3jrzm+rR42T7oUuMIBwWMXVJRGXX46iwEGltIuWw04w4so9fjN0oeiqetma/WiiE7iej+3VColLI8ZN16ASqTnrSrzsbYPQ1/7WkyWmtFm2jGW2OR9yNfrZXM6ybQtD5f3lNavzP1Ssdf34K3sqmdvdFnSWMLrl+yN95TtiVir3x1FqL7ZmONeGAC+JtsCB4/SReOwHm0HF+tBUUk7cjPbS4KaY8URbEdXa17U8kLn6PUaxm391VyHr8BX3UT6ig9KqOOmCE98JTWyXtzqw1v3c+1iTEM++IxYkflnjpLZCe2PWfUWOR9P35cfyqXr4WwiFKnIeTwSHtZajz+hhZ0kdBKf60VXWoCurR4/BF6lFoNQYtD5nmgoQVdVhLDtywhfuJg6aVeRD66P3g14w4sQ5+ZhOD2t9PtVn1rlSnCYfy1VllOWm22OspA/Lj+jNq0mP6v30s4KPxu26ZPiyfl0lF4yhva2bZWvYw7ux85T9+MUq+l/vNt+OosOI6Ug0JB7Khc1DEmKt74Fm9pPeooY4dshyY+CoDogd1ACGPfI13S+OtbCNpcBO1uQi4f4w+vYNyBZVg2HyYceWls6pGGPjuZuFF96LvkTiklQGQ9/LUWwiEBdcR2yvMKCrKOBRqs6NLi0afGE3R4SLvuHCwb8vHXWtClxkn7oD9I1i3nM2rTYsxDekih17+xXgqtmqKnPoSwSNgXaLdX+GosZFw/EV+NtFe0fq9NiiUcCsly4qs9pQ/6tHgyrp9I2Bf4Rflt7b+VRk95Q5u9qBXByMWnt6q5jUxlXDdB8lT92bkt7cqzcR+vwpSTEQnpdmDsloJSp8ZXZ6H6nXWn9qI7LsK2/2QbmfpnZeOXzmq65BiUek3kvDcfpUEn2w2lQbrkTL18NGlXnU3I6Y3I/qmzVlSfTJxHy2V+t/JUZdSBUvm79NJX1YQ+Kwljl1TpN8TPzr5qs7HdmUOfFo8+KwltYiwtOwsApJQZKqXMQ9fJqlP2ps4qhX4bNPI6hv1BQk4P2tPOn/rsZFTRBuLPkezN6efKqNxsRCGM42CJTMeZZCNkd0s2IzWOimVryLz5POLP7oc6LoqAxdlmHfxNNhRqFfVfSi/R/Y0tv2jrW8+mp+8rnejEH0XnpWQn/uvh8/k4ceIES5YsYd68ebz55puyR6TVamXBggXMmTOHNWvWUFUlvU0qLCxk3LhxAAwdOhSTydSuX6VSySOPPMKcOXNIS0vjvffe47PPPsPj8eB2u+nbty8AEyZMoLCw8DfnOXDgQKKipE32yJEjXHDBBfJ3UVFRFBUVUV1dzWOPPca8efPYsmULTU1NHebLmDFj2LlzJwA7duxg9OjR8thvv/028+bN47nnnsPj8fzhsOyhQ4ei0Wgwm83ExMRgt0veKt999x3z5s3j0Ucfpbm5mbq6OkDytOwIfq3OliiKJJ43lECzHdfhUjhDkuuad9dh23YU6+ZDpF4z4bS20t9H719O9vQLGLHqUVAq5XBKFAra577+2QeR4RQaFcnnD6Np/YFfmGf7DwR/gPzpS4gZ2gNjj9RfePAU3EW1VL33E4asJIZ9/DAhl/cMj4t4KpsofW0Nwz97lOEfP4zzeLU87aq//4SxWxrGLimoogyIIaEdTQqFAoVKSdSA7virm/EWVRH2Bci49wrch0opmvkyhdc/Q+otUzCP6nsmlkdIEWnzpeL0z+XpnvblGTr6OX2Kn314BpkKWBxsHXoP9vwSKlaspfvsKwnZPQz97K8M/fgRPCerISye3mHb/n/O1DPO4WePtFuI30HLGXCqn/btRVFsS6/8zzN0fNpjAYsD256THPnLa5x4/B/0feE2QEHsyN40RLx1zkjDz9br0C0vInj9nHzyAwxZSUT16yo9plKiVCs5eu/r1H2+jbhRff4QXUGbk+MPvk3T93s58fj75L5w2xltRdo140EEayQ/YWuf+uxkej12PSef+ICwP8Dh6S8SM7Qnxh5pp+anUVE4dyUnn/qAvpHQ1DPblVPjtn6fcM4AbHtOnOHZtnTp0hJACFP/xfY23aljTPR67HoK5678ZV3hlK74G1rImzyfsD9IxYq1DHjjXhRq1c90RRo785bz8JTWkT9tEQ2rJU+WM0NB7T82YNt7guYNB9GlJSCKIoZuaVJewMpGto24l8TJg0GtbD/WaTIWsNgpevJDBI+PE4+/L81Pr/nNsVIuG42nuPpXbFx73gcsdo4/+DaWDfkErQ4GvHGvTOO/QqZ+3jxgsWPbc5Kjf3lVard4Br56K9sG/4WYoT2lfLen8UabHIsYEuQ1FyM51gAUKhU9H/4zpS98Lv/Q1SXHUfX2D2wbOpOTf3sPY/dUTtdflUGLPj2Rk4+9J7epfu8ntp91HyGHh6DDTdqfT9/DxLY0RP42ZCVJoZzf7T3FbwUoNWoSJwygMRKJcDoPFVoNg96ezcnH3gPEX7Y3p30kiiKGrOQ2etn6jEKjOiX30sPtO0C6yHMcKG4z1ql5SX+nX3cOQYuTrUNncuJv7xPVKxNE6DHvaryVTVIOTU7jRWQd/HVW7AeLOf7ou6RfM+E0/TjDzxoREs8bSjgQwlNS1/arn/NCbvKzPU5+Xvo7HAhxdMaLiP4gpYs+pveSu+SoiZKFn7Jt6EwCjbbTIilO6XbbsdtPt/U7X42Fw3e8RN6k+fibpQuC32vb0q87B4RTLxTPBE9JHYdvXUKg0UbypdL50ZSTCeEwjWv34KtupstdF0t5GhV0zHaIRF60puI7w2WFLj0RRJGtg+5i24h7iR/XH4VCWkOFWoXGbMQTyY3Z+sKxLZ9O44JKRY+H/9xGx4isr9qkb6PPrWSEnB62n3UfeZPmEw6E0MZFtaXxZ+uVcM5ARCGM83BZO563nnXSrhmPGBLwN9nafK/4BT0D6YJQDAn4G+3taDyd7wqVkp4yjUK7/k79v62cKDUqKa9tvbXtcwoFWbddwJGZy6h67ydUBi05T9wonUEjPEy++Cx5L6r7dAsxw3Laj9dB2TgjARE9D9rdNHy1E3t+MRUr1pJ1y3nyi+TaT7fgq26iZfcJAi0uesy5UualKIrEDO1JOBjhZzv+KNrZrF/SS6Vey6C3Z1P6wucgnuns2749wKC3Z+M+WU3YK72UiJ84iJDTI/PQ2CO9Pc2/crYMNLSQf8lfQYTyRR/T+8W75NyqIOXDDlod7dufUTakfyRfOILSFz7HXVyLp7QOU8QRpBXqKAOIIu7jVafN51fOsZzZlv6fhRj+7//zP4bOQjed+K9HOBzGZDLx/PPPt/vunXfe4eKLL2b48OEcO3aMVatWyd/9nosyhUJBz5496dmzJwMHDuT111/n4osv/sXnVapTh8JgsG1FY51O1+b/Px9fFEUGDBjA/fff/5vz+j3Iycmhvr4eh8PB3r17ueqqq+RxFixYgFb7Sz9iITMzk9LS0l8s6qNWnzINSqUSQRA4duwYR44c4ZlnnkGn07F27VqysrIAaGlpn5+vFevXr5dDvZ+a9wgKlRJRCKNPj5fDwnw1FoxdkuU2ukQzTeUNxI7MIfGC4SRMHoImKQaFUknusnux7ztJzMg+5L56D/Z9J3CfqCJzxhTEoIAuLYFA5ODlLq5l35+lqsnnlUmFc8ZsWIS3upmQ+1TovD4tXvIQOA1BixON2UjuwukodRoGvzmLkMODISMBWyufog2EnNKFb/b08+UCNAqlEm18FNYdBSRPGSH9iPpZDkPB40dtNsr8sO05gbeqEVW0QfZYaX1D3poM3V/fgv1wGTUfbQKg1yPXolBLYWT2/GJ81U24HB7qvtpJ5g2T8Ne3tAlLV0UbyZpzjZQIu6iKuMnDqH7pc1KnnYcmwUyg3krQ4iBQZyHnjQfo0uwApRJ9VhIA2sQYmRZ/nVWeX9DiRKlV44+EWurT41Eolei7JqJNjsVVUHEaLQko1Gq8lY0kTBosz01jNqLSaxm9cRGiKIU1Iki65quzYh7QDV9VM8EWyfPAuu0YntJ6ovt3Zc+URxCFMP1euZuARTqY+euspF8/EfOg7vR/414UKhWK03ihS4lFDJzynGylQ202QsRrpVVGs6afjzpWymUkimH5RxOAWqPFYv3Zjy0xLHlLRpB9+4UYMpMYteE56e11r1N5kVRGPa7CSlRGHbr0U/xUm/ToMxMZtWGR7FWr1GnwVjWhz0iQvAKqmtEmxZBwzkBSLxuNOtqIQqPCW95AoMlOzPBe8nr56qwYspPbrFfipEH0W3qn3L/apMddWkfs8F7o0yTvZVO3VPz1LbTsLKD77KvQxJpQqJTo0hMwdk1pQ5fapG9L15FyVEYdKZePwXm4DE9pPTHDekXoeg6lUUc4KBA3th/N6w9E6ErAX9+CISuZ3OdmELS76bfkDlAq0cRH07KjQArhUoC3ppmw248+I4H6r3ZKaQ+0GhImDabf0rtQGnUILi9KtVqW19b+9ekJRPXNpuCBFWRNv0DWRV16AmFfAEXEq8HQNQUxLFLz8aZT8qtS4m+0kTBpENXvrWfQO7PRJsWAQiHpyp4Tkg6gIGhxymPb9pzAU1qPUqeh26zLUceYUERsQavMmgd0w1/fQto1Ewg02vDXt1C3aiuZN59H1owLyLh+Err0eARfAH1GQhu6ip75iMwbJuOvb8HcXwoRM2QnMeyzR1GbjQRbXLLd89dZUerUBC1OmS5fVTOKSPGr2BE5qGNMdLvv8t8cS5+RiKlHGkqthq73XIpSp5ELJbW2M2QnoTJGSc+fNlbK5WNQ6rW4jlcR3S/7XyJTkq6o8VY1yvNt1RV/fYsUDldaT8zQngxf/TjaxFiCLU6ZNyqDDm2Cmb2X/k3mTcI5g0i9bDT6rCSUOg3WHcdwHa+MyGoSmoToSK5LaFiTx4AVs0CULs5RKOj36kx8Nc00freHhImDJNs0oBsgPWPfV0TGdRMRgwJRfbLo/+pM1HFR+Gst0p6z5wS6pBipSNjVz7TZP5VaDfq0eGo+20qwxdnO3mTfcRFVK7+n8bs9DFgxq429yZx+Ppk3TEabYMZxqAx9RoIccqxLjaPxuz2y7QbQpyZIvLntJbwVDUT16xJ5AXbK5vZZeKt0UapV4zxWLkUvpJ/SvYRzBslzT710NAqlQrb7qig93lqL9PKhm+SJau7fFUSRcFBAodUQtDhRmfTo0xNwH6/Gtu8EcWflSntFZSOxw3udOmdkJOCtaCR2ZG808dEMencOYliU9F2tiuyRanQpcVg2HZLoTo8nUG8lqn9Xcl+/T/IuCoTkPRKkyIfsuy+l4YttVK/4lsRzh6GNi0KbFMOojc9BpBBJbMST6XTdBuQ1FkMCKJXo0uPlPafVZnvLGyRPKFGkauUPdLnjT7/LtkXlZKI2Gzn55Ad0u/dy1GYjWTMuoNusK1BoVJKH6Gn6jEJBfKTQTNyoPli3HyNmWC/Jky4o0P2BK/E32ggHT63zr9kO17EKPOUNUsEuIcyo9YtQRxuI6pvNoHfnoI6NkrxQ66wYMhIQvAHEkECw2SF55/bJlryJay04DpWiS42XPc5MvTMlXUhPQKlWybZToVZhHtoTgG5zrsJxsISoCL8TpwxHZdRT+MDyyPpKfApanGjioxm1fpG0XmX16JL7nHG9Wnmbcsko1CY9Z+99FaVeK3vKjdrwHLr0BALNduLG9iNv0oOMWv8cmtgoeZ1dRTUYu6XJ5wx9ZB6Zt5yHUqfhyN2v0vupm9vJb9h/qn8U0Lw+n8bv9tDz0eukwmcnqog/u/8pXY7sRYasRGx7TpB5wyQUKhXHHlhBt3svk/VZqdWg1GloXp/PoHceQGXU4W9ooeK1r+ky81IEt5/ofl0xD+5BoEHaixq+ySPrtgsJmwKM2vgc2sQYgnZ3h2QjGMkJ+ktnNV9RDZrEGPRpCVi3HZW8HUOClJf3hknos5Kw7izAWVBJl9svxFNWjyErCX99C93uuRRX5DItaHG20cuAxSFfrv2WXvZ68kbqPtmC63jlGc++Ibu7zdnXkJWENjmWspe+wtQzXX5OKuTEKR7efhH6DGnP0iaZCdRaCXsD8hlQqdOgjjbK9oawSPe/3iAVCntzLfHnDSN2mCQnozY+J50v9hW1PWefJhsgFa3s/sCVUqG/RhspV4ylYvm38h6mMura2PrWF2CtsqhLjmtj609/VqmT7HLI6ZFp6EQn/ig6PSU78V8Po9FIcnIyu3btAqRLt/LycgA8Hg/xkXxuW7Zskdvk5uaybds2APLz89vkXmyF1WptU6ClvLycpKQkjEYjUVFRsnfk1q1byc2VDrxJSUlym9Y8kWfCwIED+eGHH+T/u1wucnJyOHHiBPX19QD4/X5qa2v/GDNOg0KhYOTIkbz33ntkZmYSHR19xrFbeXU6pkyZwpYtWygqKpI/27p1q+yBeiZ4PB5MJhM6nY6amho++ugjmRcHDx4k/AuVyM4991wWLVrEokWLsO4oIOWSswBIv2Y8TT9IIfM1H2/C2D0VQ3YSsWf1RmXUUfflDooXfMKuIXeRN2ImFS+uIuT0UDjzVVyHS/EU17J3wmyav99Lxs3n4y1rjFQf9cg5vbSJ5lZmEbA4qFm1lZ2TH5Iu8tSS+YsZ1pOg03MqUfNpsO4oILpPFoWP/h3LtqM0rNtP+tXj5XZhfxDBJV1KVr77I3uvWcCeK57CcbCUbjMvJWH8AGIGdSdgceJvbM/b0/mRddO5VL29joM3PU/Q6kTwBUi/ejwxw3oiCgJBm4tAo02mSZ+RQMpFI7BsPUrKJWfhrWoiKicD654T9JhzJYiinH+rFTWvfonneCWu/CICVidKo46oft0IubwIbh/BRhtKgw5VjIni2cvImzwfx8FSutx9CQBpV48naHESaLTRtG4faTIvehFyeIk7q09kbSdQ+9kWqZrkvctQRRlIu3o8McN6IQoCYiiEbe9JjN1T0WcnodCoSL18DNYdBZS98jV5kTVq3aHcJXUoDVpEQZDyMjk9qAxajN3TsO8/SfIlo9BnJJA0Zbh8Ydu0bh+65Fgch0opf3k1gWY7yRcMk9cu5PKd8qb42Zq08rhVRqve/ZGQrYaQrQYxFEChll5AKNQ6woJAi9Xarh8x6EWhlTy01SY9Rc98RN7k+TSs3innUkq/fiLhYAhXQSWO/JI2/AgHQ7TsOk7e5IewbjtK07r9aJNjadlVSPaMKYScHqL7dSHk9FD+ytccunUJIacnklLACEDXuy85bb32yzmxYob1JOSQqrPuveRxbHmFNK3bT9q156Ay6Ige2I2Q0yNVWVcqCTTaCNo9KDRqbPuLSLl8DKmXj8Hf0NKGLm1STBu6/A0tOA6VYuyeSuzoXIzd0xADIVp2FZI3eX7Ea0mULmvW7iErQldUn0x0ybEUzlvJ3osfY98VT+I4WErXmZcSP74/5kHdCVqcNH69i5DbS9rV4zF2T0Nl1BNyePCWN5A3eT4t245i2XoEdYyRpnX75P4NWUkggudEDZb1+Ri7p2LPL5bp0sRFUfX2Ooqe+YigzY23spHUy8bI8htyeOh618UIbh9V7/zA7imPEGh24CyokHWl692XEg6GCFqdsq5oEqLlvGLV768n5PQiBENyblN3SS1Kg1bit80Foih5W5n0EQ9gBbunPAIoaN6QT9rV43EcLJHpSr18LILHT6DRhuNQKYbsJFryCql463tQKPA321GqT42FUknQ6pT01+lBFAQch0oJB0No4s3SC5ew+Jtj7Tn/YfyNNpo3HaR5Qz6BRhvN6w9IMnX1eEkX0+IR3D4MWUltxjJ2T5XSV/TtQtyYfv+0TLWcpiu2XYXyfFt1JdBoI3pQd4w90qWCLm98i6esDsEXQKlWkjBxEMacDML+AL7KJpk35a+sJm/yfPx1VvyNNrTx0aRfMwFnQYXUb5Od7Dsukmz5rRcQ9gWwbjtK8iWj6Lv0LlQGHZUrv29jmw5ct5DCB98i0GwnberZOA6VENUni0Cjjbxz5xNodlD98RbSrx5P4sRB0ho22vBVNpF+zXgaftiH2mxk2IfzsR0olkMoT7c3YX8QXaKZyhVrz2hvmjfks3vKI4ScXpwFFaRdPZ5u91+JNiUW98ka6r/YLtv5+PH90SXHYj9QhD5NCj1MufgsQi5fG7ryJs+n5uPNhH1B4kbl4siX6Ar7AwRbnKRePkbem/z1LTgOl1H2ytecfOIDBI+0Dnsve0IqpuPyUrrkS6r+/iO+2maSLxiG0qjDdaIKhVJJyOUl6bxhWLYclucguH0kXzJKqjqu19KwJo/iBR9z5I6XcBwq5cidL+M4XApCGKVeg/NoOYasRByHS6TIiMvH0rxuH5WvrMZ9spp9k+cheHwodRoCjTbMkQs7d0El1Su+Rd8lGUP3NDwVDdh2H4/sYfPRpsbJL75O1+2YYb3wVTeza8JceY/NvOFc2W602uyWvEKZ99l3XIgYDP2mbUu5bDRqs4n86xZizzsu27agTaqu3LqXZN58ntyu9YVnyOnBU1yLPjMJY/dUbHtPEPb6CVgcBK3O3207us2+CmP3NOLP7k/NP9azc+xsDt64GNfxKhyHSgk02/FWNEY8/U9gyE5Cn52EKsZIVO8sHIdLSb5kFE3f7yXjunNo+mGftP8oFKReMRaFRkXGdecQdLplT7TcpXfRsqsQ+/4i9kyej7uoBpVRS1S/LqRNHS9fpig0KlIuH0PzOuns2bKzQF4vXVq8HE3z8/VqtR3FCz6mce0eihZ8zJE7XybQbKd4wcfkTZ5P5crvMGQl46tpJrpvF0RBwFvVKK+zZfNh1DHS3uwqqEShVBLdrwvZM6ZQ9vJXhL2BM8pv5ZvfkTd5Ps5jFYhBAW18tLwXBW0uLBsPtdHl0/eihImD6HLHhfjqrfgqm2iKnGHVZiPDv3wMwe2nZccx8iY/hH3vSZrW7SfjxnPRxkcTlZslFShr+dleJIRpySukfNk3BJo7LhsNX+/81bOat7JRthvqaAP6jATqvthO1bs/cuC6RTR+t5eg1UnWLechimIbW5xyyVnypSSAZeMheZ0VapXs0fdrehlyetEnx1G5Ym0bvTz97Cvl+Tx19u279E6cBRVUrljb5rmARapsrtRrpBciCgVV70pnh2Czg/pPNqGOMZJyzQSih/YCUURwnfot02fZfXiKa7FuzCf9lgswdEsjdnQf6Zzy9Ee4TlSj1KrbnLNPlw19dhI1H2wg0OzAsuWIVKRTFOl63+VSTlVRxFfd3OZMrzLqadlZQPIlo85o609/VgwJBK3ONufYTnTij0Ih/lr8ZCc68R/An//8Z+Li4uT/X3zxxYwcOZKVK1dis9kIhUKMHTuWqVOnsnfvXt577z3i4+Pp1asXJSUlPPHEEzidTl5++WWcTie5ubns2bOHRYsWYTab5X6bmpp4/fXXaWlpkUOVb7/9dlJTUykvL2flypX4/X6Sk5O5++67iYqKoqamhqVLl6LX6+nfvz/btm1j2bJlbN68mZKSEmbMkCq3+Xw+3nrrLcrKylAqlUydOpWzzjqLo0eP8uGHH8peltdeey3Dhw/nTHjiiSeoqalBpZLCFXJycrjgggv45ptveOihhwAoKSnh4Ycf5u677+acc84BpAI8b7/9NjU1NQiCQG5uLnfccUe7/k+ePMkHH3yA3W5HqVSSm5vLzTffzNdff41er+fSSy8FYM6cOcyfP5+4uDief/55rFYr6enpOBwOrr76avr168cHH3xA165dGTBgADExMb+4tttG3sfAFfehiY3CcaScIzNfkw/tg/8xT/rhJYpUf7iJ4w+9Q+ZN56ImTO37PxE7pi99XpkpJ6cPNtvRJsUghkUMXVJQ6jXSYajZTumzH1P+0RbO3voCSp0GUQhj2X4U88BuaGKjcB4pJ9DiJHHCQMkDIs6ESq9FjOSa2jFxvhTOkJPB2E2L8dU04zhUxqGZr9HnyRtJPm+olFcsEJIrsrpO1lD62hr6PD4NpV4KV1IoFITcPvZdtxD7viK0STFM2PeqnAcy7Avgq29BYzaiNhsJWByIQYETj/+D5ItGkDZ1HCq9RgrjuvMVHIdKGf71E5j7d8FbY6Hw0b/jrWxk0Ir7MGYnR4q3qBC8firf+4mMqeOkkCdRJNTi4uCEWWQ/Mo34C0agjotGDIRQaFQEGlrk/EjSha2Ko1f9DVudk4ybziV3kVTFD1HEnl/C3ov+CsDZ+14DREIuHyULP6HbA1eiiY1CqVXLia8DTXY8pXVED+yGyhjxegqLBO0ufLVWTD3TCVodVH+wkfqvdjJwxX3o0xOkPJFayWNX8AZo3nCQuNG5qM1GRCGMt6KR4oUf0332VUT1yUahVGA/UMT+axYgBkIkXTiC/svuQWXUybl2nIfLSJg0CE2cFCqlNhsJNNkJ2twcuHYhMUN7kvvcrdJFiCgSsDjZOuwexECIiQXPSd6SCqUcalNXW8tjjz1KXt4eEuJj+eSTj0kyAmEBlGpU0cn4qm04j5RzZOarsqyP2vw8pp7piEKYwjlvUve59AJl5Lpn0cSaAAUN3++R8ofGRkm5+DIS5bx5Ylgk0GSXQhtDUu48b1UTJS9+LlUoDgmoY0wI3gAHrluILimWPs/eIuVDC0v6c+Tu1+j+wBVoE2NQm434aprRpUnefaIoEvb5pbxXNRZiz+qDt7KJ+q+2k3HDZHSpcQgePy3bjnFk5qskTh5Cn2enSzmSFAoIixy773UEr58eD16DoUsyKJWEbC7qvtweSbQuJY0P2VySx0m0ATEsErQ6UKjVqM0GxKBAoMmOLpIrypCdLOvUgeuexXmolH4v/UUqZBEW8dVbOfnYe+3kUJsYI9HkDxKyuwjaPfgqmzBkJ3Hgz88S3b8LvRfe2o6uMVtfRKlVS3nYIuvirWzEsuUw6deMx99ol7wJBIHyN76l9sONjFj7NNq4aFAqEENhgnYXzqMVmHqmozRoUUcZ8DfY0CXFSD/YQkIkR6wOMSTgPFaOJjYKUKBNMuOrtiC4vTRvPEjXey5DoVLiKa4l7/yH6f3kTaT9eYJk+8IiYV+Qw3csJXvGhRx/9F36vXw3MUN7SIVcfAGa1+dHKgKPkPKxKhWyfrkKKqn5ZBNd7vgTqmiD5KEVFnEX1fzmWAWzV8g81GckIgZCNK/P58jMVxn097kkTBgoXbxGZG//lU+R+8Ltkr3SqNGlxqNQKgi5vP+0TJ1ZV2wRXRHQJsRIubFU0sW/ITMxcoF4jECLk4zrJ0o8cftQGXUIbh/uoloO37YUQ5dkRnzzFILXH7FNCny1Fg7PWIJSp2HQu3PkPHUFc9/Evvckgz+YT1ROJkGHWwqlFaH42Y9JPHcoadeMl/Lk1VpQtv5QFsWI7AhUf7yZuBG98Tc7SL9qLKBAFAQUCgW+Oivu0jocBRV0ufUClBpJ1kHK77V1yN1E9UyX5usLSBWVRZGK5d9S9OSHP7M30Pj9XuJG5WLskYY6yiDb2NY9wZCdTMjjQx2lx1vRhCHiMRoOhVAolQSa7JQ8vwrzgG6SjY2Novq9n1BHG0mYNAiFUinTVfPxZmJH9KZg9psYuiSTu3gGxi4poFRI3sRl9SRMGIjg9eM+WUPChAGE/UG8FY14SuuIO7sf2qRYEEUUSgWekjp8dVYK7l+Ov6GFfq/NJOXSUSgUClryjpM/bZFse/ssvJWki0agNhkoXvQpWbeej0KlxLb7BDHDe6GJNWHfe5JjNy8GYMBHjxA/YWAk/UtQ2hcabBi6phD2BaTl0qqofnMtx5/4kCEfP0zc6FwUKiVBqwvL1iPEjsxB8AZwn6zBPKgbgjeA4PRy+Lal+BtaGPz+PCkfcGSPLXtlNSULP6XfazNJvWwMINmuwkf+Tvat5/+qbdMmxhC0ueXchr7qZoy90tvbtm1L0KcnyGviq2ri6MzX6PHwtYiBEFF9syUdUioJOT20RPSjI7bjdN6nTj0bdbQRX2UTh29firuohiEfP0LsyBzEUBjr9qMcf+htBqyYJY2jViG4fYT9IRq+2UXXey6TcgIqFIQ9fhQ6jfQSJcqAs6ACXUoc6miDdNl9sEQuBBJoskuF8gJBqSr1FU/ha2hh4LtzSJw4KLJezsh69f7V9TJ0SWbAilmy3do2XDojjM17GW1SDCqDFhTShfmBqU/jOFTKgOX3kXTRSJSREPyg1UnQ6sTYI006D4YEfDUWbLuPozTq2slvzOAejPjmKQJWJ5oYIygkb/1DNy3GcaiUxMmDGbDygTZnqZFrn5KiW0QRd1k9YW8A+/4iEicNRhVtRGM24KlsQp8ci0KlJOTxSXxKjEEMBFFoNYR9fsIBgXAgiD4tAU95HbWfbCH7jovayNQ/Ixu/dFZLvvisyF4IiCL1a3ahiYumYPab9HrsesxDumPISJTSGgQFPJWNHLvvDXQZCQxacR8olQgeP4LLy4HrF9Fv6Z2YemVIxeo0asTIRatt78l269xq68MRT0HCIief+oDK5WtJunAEA996QPYgdBVUIgoCupQ49OkJOAsrTkX51FoiFcMVKDQqdIkxiIhYtx7B2D0NTawJx96TFNyymJ4LZ5Dy54koDVoQIWR34TxYgjraiHl4DmF/q71RE7K7sUZ0ue/zt2PfX0RUbjapU89GpZd0/8idL7eTjZoPNlL/1Q4GrJiFKScTlV5LOBjCW17P0XtfJ+O6iaRfew4Bq4OQ08uhm5+Xno3wTaFqa+uTLz4LTVwUiMhnnaqV35Hz9M2Yfh6i/n8Mnjcf+E9P4TdhvGPpf3oKfwidl5Kd6EQn/m34MeXaP9xGi/DbD50BPlS//dB/EB11U+9IlhCzMvjbD50B7vC/L8OH+EvJtX4Fit+TzPFfNNbEY892aKzN/R7+w206Mr9/Bh3lYyc60Yn/dxA6YAdU/wO6/O+09R2BpkO7LAQ7g8/+I/h3nqX+F9DR88N/+zng/ypdOkXHJNEv/nfbm/MaPv1PT+H/KTovJf/1+O+W6E50ohOd6EQnOtGJTnSiE53oRCc60YlOdKIT/+fQWeimE534D+P555+nsbGxzWfTpk1j8ODB/5kJdaITnehEJzrRiU50ohOd6EQnOtGJtviFOgqd6Dg6LyU70Yn/MObNm/efnsK/DR0Jowh3MGRD24HgnI6Gh3Rka+roWJoO8PDfGYb9fxUdCcMGOOfYwj/cZlO/Rzo01n97mFInOtGJ34+O7GEdCfn+d+O/3U4FOpj65b+drk78/wPqDgam/y/Yjv+L8Imd9qYTnYDOS8lOdKIT/0bos5MYuGJWpNBNGUdnvoYYlHJGDnpvLomThgAi1e+v58Sjf0ep0zD86ydQaNVSARePD01cNGGvn7rPt5F2zQRMORkI3gAqvYaAxcmOAaeK+nSb/2eSpgxHmxKHKkqPQqEg0GSn5t11VLz6NX1e+guJ5w0l0Gxnz4S55Cy4hYTJQxC8fgrve4O4s/vR64kbOXL7UrrP/7Oc5FmbFIPg9VP+8mqy77hIKqYTEih86G0c+SUyndrEGHTpCdgPFKFLikXw+nGdqCZmcA8Er5+j972B80g5Sp2Gkd8/jalHutRXMETJi19Q9tJqAHovuJmkyLzcJ6oxD+4hV44O+wIAGLunInj8KDRqRCGMv95K4X1vIAphej9/GyqTPlJoRkQMhAiHwhgyExBFEX+9jbpVWyl/ZTV9X/4LqZePkZKs7yog/4bn6P30zaRfPxGFSgVimKDNTf51i3AeKQMgYeIg+iyaISc+t247wtGZr2HKyST3+dsxdk1BE2NCFEW8VU0Uzn2T7nOmEjOsF2FfkGCLk+oPN9Lw9S5Grn0abXy0VPRBAbun/BXHoVKJB+cNkypjqxQIDi+Cy4uzsApEkajemYgiuI5XYh7QDcHr59h9b9B7wS3EndUHb7VUZEIMCVR/uJHyV9fQe8HNpFw4Ak18pACWEmx5xzkw7TnUUQYGvf0AsSN7SwUIQmGZH4bsZAa+eT+6tHjUUQYUahUVK9ZS9OQHMj96P3MLCpUSpUFD2GsHQKE1oTLG8chjj7N500biY2NY/cFylFFJKHVRgAhCiNzFMyh88O02umPITmLk2qfRxEUhePzs//OzUnXsn8lH8bOf0HfJnVLCeZUST0UDYbcfMSRg23eSxNOe6z77SjRx0ahjTfjrrFLifoUCUZQKkoR9QcL+ACgU+KqaqPl4MzmP39BunZOmjKDH3KmYemciCmHEkMCx+5dj3XyIgW/PbrPODWt3Ez+mr1SUxOJAHW3E1DsTf60VpUEjjevxo89KxlNcg0KjQm2WivYYshNRtBYQ+PMCHPlSNegeD16Nyqgj5PBy7P43JLpio0ClRG3SS8Ua7G7UMUbJVui0CB4fIZdUgbzu8230+tuv0yW4fSi1arzVzZx47D0GvTUbf0ML+rR4wv4gZa+spv7rnYxc+0wb+d0z5dGI/N5C0nlD0STGtJFfVEp0kUID7uJa2T6oogyEnB7CHj+BZjtN6/Pp9dfrpedO1rD7gofJeeJG0q4ejzpKjxgOE/YGyb9xMba8QlKvOpseD16DPi0ehUYqomLZfBhPWR0pF4+SCknpNPhrrQTtLo7d9wa+6iZpvYb3iui6+LvGapX53BduR5+RiOD10/zTAY7OfI1B780jYVx/FBo1gSY7gWZ727GG9SIcCKHUqv+1MpWTwZ4pj5J2zXjSrh6PyqCV+gEavt6FIStJKpYSDlP9wQaa1u2T1i5BsgWe8np8VU0cu+8Nut53WTu9MfXKQGXUEQ6F8ddaqHz7B4xdU+Tnjt33BkG7i4GtRQK0arxlDeyaMDeis7dECkNEE7S50MRHS4U2Nh8mdmRvFColdR9uoOLVr+m1YDrp109CqdeCAgpmvkrDF9sB6LfyAZIvGSUVYRFEwiEBy6aDeMrqSTp/GIRFDF2SUeol+o/dv5yGr3a0s1OtPDRG9iCQCiq08jBx8hDEkIA+KxlvRQOGrCSpwIQYbkPXqI3PEdUnW7IZtc04D5dxbNYbxAzr1W4sTWwU4UAIdYwJpVaNOspAOBAk6PAQcnjwVjRKBY1EMVKYAozdU363DdAmxqA06ghaXfI6G7umSPIQKarhq25GcHmpXbWVrOkXoFAp5b1o4IpZ6DMSUBp0qKP0bfai9GsmyNXO69fkceTOV1CbjfRdcifx4/qjMurxN7QQcnlRRxtRGXX46yyIQemckHnL+W32WXdpHYkTB0tFr/RaFEoF7uJajt33hrzPpl0zntznb29nA5IvHIE2JQ7CYUQhTMG8ldSv2oY+K4kxO5aiQKo6HQ6EaFq3j6MzX2Pkd89I66RUEA6G8FU0cvSeZZhyMuh69yWooqSiJAqtmpDDg2XzIQIWR4dshxgU6DH/GjJvPg9NjAmU0n5yaMZSnEfK5PODITuJ5o0HOf7wO/I50dfQQlROJtoEM6UvfoE6xkjyRSPRxEfjq24m7A/ir7UQO6oPSoMOX1UTu0bNAiB+4iBynrkFTVxUpAigkpDDS9MPezEP7QlhkUCzHV+NhbgxfUEBhuxkxKCA4AvQsGYXhXNXApzxXKRQKhn+9RMYspPlglGeikaO3PGyTFerzNd8uFHeHzTx0QB4KxoQnF4KH3qbtKnjZNtRsWIt/ZbcRdDmkuTHpCfQ7GDXhLn0XnCL/Fz1PzbQY85VaBNjqPtiO+ZB3TtsN8SQQPOmgxyd+RpDP/srscNzQKlA8AbwVTW2kcMznff+GdlIvmQUuYtvQxMXhbesnsN3vEz6tRNIOm8o2pQ4qbCLy0vZK19T/uqaNmei4V89jiEzkZDbh7eykeOP/p0ec66SixX5qpva2GJDlxQUGjX+WguuwkqOzXqDkd8/gykns5197PvSXdKaq5RS0a+QgEqnkW1W0OIAwG9xEHdWnzayoU2Kpf9rM4nq2wWN2YAogrfyzLLRkbNvyOVFlxKHt7IRXXIs6igDIbf3tHNbULIHIYHaVVvJvv2iduebnCduJPWKsWhiTYjhMCG7lwPXPvube3P/Zfdg6pEunX8jhSf3Xvy3U3bq6nH0e+Xun//860QnfhOdOSU78V+PG2+88V/e58yZM3E4HO0+37hxI3PmzGHu3LnMmTOHvXv3/svH7iieeOIJueo2IFcab0VxcTGPP/44s2bN4v7772f58uX4/f4z9rV582ZmzJjBvHnz5D/V1dU0NjYybdo0HnzwQR544AEefvhhNm/e3KbdNddcw5EjR+TP9uzZw8KFC7HZbL9JQ6+/TqNixXfsGH0/IZubjOsnAZB47hASxg9k59kPsH/qM2RcPwlTTgZhf5D8K59k76QHKVnwEcYe6RTMfJXjc98kbeo4jt72ImF/iPKXvmTfnx5DbTZizMmQx6tctoaSZz7CebAEweXDur0Af2MLyVeMxZiTQf0nmzl4rVTAJGHyEAzdUtk1ahbH564kd+mdxE8YiLeqiZ6PTePg9Qspevx9onKzOXzTYo7PXUmf52+j7IXPyZs8n5LFn9HrsWlt6HQcLiNgcWDsmsqOUbOo/WQziZMGs2PULArmrqTv4tsAqVqqt7yRkNPDjjEPELR7yL79Qkw5GSROHoypWxrbR91PzSdbSJg0mF2jZlFw3+uEHG72TJ7PngseRqnTULFsDY4DRfjrrFS8vJrei2eQu+ROip/5iOKnP0Tw+Kj/Yju+OivahGiaNxyk4audVL//E5k3Tibt2gkkThzEsVlvsO+KJ4nq15Wcp27CkJ3M0btewZFfjPNIBUGLk/7LZkpMViros+hW3MU1FMxegb/OCiJkXD+JnL9No3l9Pt6qJpxHy3EWVCIGQvT62w2ULP4Mwe2j8cd97Bw3m7QrxjLwrfvxN9rYec48LNuOEo5U7Wzlwa5z5nHi8X+AIOI8VsGO0fcT1TuTsC/AzrNnU/TMh2hiTOwYNYvCuSsZ+Nb9mHqm461qQqFWEbK75bEyb5qMqVsarqJa3CU1+OutHJq+BFPvTDKun0TYH6Tpp3wEbwDr1qMyPzKun4SnpI7iZz/GcbCEDV1vJGh3Ez9+QBt+5F+/kJ3jZkuXjSrpR74oBAg5G7j80j+x4iXJg1KhMaBQqkEIItjrEMVwuwtJgH6v3I2/0cb6zBuwbj/GoDdnteHN9lH3Uzh3Jf3fuBd/o40NmdMQvAGUGo0sn8ZuqTJv+r16t6SLo2bR9N1eWvIKcRwsIWCx42+wEWhoQQwJKNQq8s6ZR+P3e+m39M4zrrP7eBXWbUcQQwJ7L/orxx9+h74v3oHgD7Zb58wbz6V+zS52jL4fX40F59FygjYX5a9/g6ekjkBDC0ULPgYxTN7k+eyf+gwHb1yMv6EF98kaPOX1OA6WMPDN+4kb24/06yZizy9hQ9YNHL132Sm6Rt+Pq7AK645jKLVqTjz6rtx/6dIvCDQ7yJv4IO7SOvouvesX6apc+R0hlxdXYSX7Ln8SMRCi58PX4q1oAER2jpvN5r63kXrFWAa+9QD+Rhu7zpmHdduRNvJr7JbKznPmcfLx9yPyW86O0fcTaHLgb2jBU1rfxj4cuesVQjYXeZPn07Q+n5zHb6Do6Q/Z2O0mdGnx9HvlbozdUil//Rvs+SU4j5TT+MM+BqyQ5KL+qx2AiGXbEYqf/QQxGEKp1xA/ph/7r3yKyhVrEYUwh6a/QOHcleQuniGvFyiw7T3xu8dqlXmlRo39QDGCwwMi5Dx1E2qTnuMPv0PI6SFodbYbS3D7CNpd/1KZavgmj5ZdhcSM6E3M8Bzs+06y/8/P4m+0E4xUrT/5+D/YNW42ey76K1nTz5fXblPOrTT9sA+lRk3TTwfou+TOdnpj3VGA41Apjd/tpXLldwTtbrrOvITo/l3l53IXz5D3gfwbFtP84wHUkYuLVnlwF9VQtOhTNAnRHH/obTzlDaRNPZvjj77LznGzSb5iLOk3nUvM8Bych0s5dudSwh4/Xe67XLYLTd/k4S2vl6ozP/AGm3tNJ2RzE7Q4yZv4II3f7QGlktqPNsk8PJOdyrzxXJyFldj3naTph33Ufb4Nwe0jZkRvmf5WvXQdr+LYA8vZf/UzbejqPucqdCnxHLhuIQXz3kQTF427pI6usy5vN1bregm+AN6qRhwHSzg0/QVcx6sINLTQvPEgscNzyDtnHvuvfgbBFyBgdeA+UYPjUAnOY+W/aQP2/OkxbLsKqXrre/Zc9Fe6zryEuLP7Yd93EueRMgJNdkIONyXPr6LXX6fJ80u7Yiy5z82gYsVa9l31NM0bDuIpa5DXLnZ4DvYDxRQ8+Db+RhvxY/oC0PuZW/DXW7HvL2Jj95vwVjWi0mvxFNdgP1BE9XvrKVn8GX2X3NlmnzUP6Un8mH7sGDWLui+2I4YEPKX1shydvl5nsgEBiwNPaR3Oo+UUL/yE3IW3ym0UCgWWbUc4es8yPCV1sl6KgsihW1/EkV9MyO7BcbiM3MUzqP9iO3nnPQSI2POLpUu76ma0ybEdsh3dHrgSAOexCrxVTVi2HKbize9Qm00SbRG6PKV1NK7di7l/V3Kfu02y4WMfwDygG0G7G29VE2nXjJd0bMz97J/6NCGHm/Jla4ifMIDDNz1P4QPL0aXGybT3XnQrZS9+jr/OiiiE2TN5PsfuXUZ0/67smfggeZPn46loJGHCQHaMmoW/0YYYEtiQfQMNq3fiPFIur/nPz0WtZ4TyV1ZH6DqCu6gWhUrZhq5WmTp9f2jZfhT7gSKUGrUsD6fbmL7P3449v4TyV7/GVVhFzYcb29iNHaNmUfjgW/R+4kZcRbV4q5pIueSsf8pubO11CyGbmwFv3k9UnywO3bYER34x3rK6M8rh6fvlPysbmtgo3CeqadlZQNlLXzFg+b3SfjnpQUIuL/76Fuq+2E7aFWMjlawl9F4wHVEQELwBGr7ZTfOGg+T8bRpNP+XjKamjbtU2Ck6zxbWfbkFw+2hYs4uqd9aBUkn/5fehS4lnQ+a0tvYRcBfV4jxSjqe0Hl+dFZVeK9ss+/4i8ibPp/jZj4nuk9VONsSQQOPaPXgrGrBuO4a/3goKzigbHTv7PgBhEceBYtl2tp5vQnYXSq1aOvdFbNvPzzc5T91EzNBe+Gqt2A+W4jxSztF7l/2uvfnIHS/L59+qt36gbtXWtvLx3G1YNh5qd4b9Pwcx/N//538MnZeSnehEBBaLha+++oqnn36aF154gQULFtClS5d/ul9B6Fj16DPBbreTn5/f7nObzcaSJUuYNm0aL7/8MkuXLmXw4MF4vd5f7GvMmDE8//zz8p/MzEwAUlNTWbx4MUuXLuX+++9n7dq1bNq0SW6XnZ3Njh075P/v2LGDiRMn0tTU9Jvzjz+7H43f5AFQ+9kWki4cAUDGtMl4yurxVjRi230cwesn9apxAAge6WI16cIRhOwuEEUc+4tQaDUYuqYS9gVo2XKYYLOdkMND0pQR8niCy0vilOHY950kZHPjq2xAHW3C8tMBkqaMwJZXSMjmAiBxynDqV20FwLG/CEO3VCpeW4NSo8Jb2YivopHEc4fSvD6fxCkjcOwvQqlWoctMAEBtNuJvaJHpDAeDeCsaCDk8iGEpzMLUM4OwN4A2ORb7/mLUZiPa5Fi5jfNYJb46KyG7m7A/SPKU4SRNGU5tZF6mnukIkfaO/UWozSa0ybFk3nIBIZcPY7c06j7dQsPqneizk1GbTRh7pdGyq5CkKSOofn89yX86i+h+XUAU0cSaqPt8G8lThhMOhogb3ReVSU/jN3nY9xcR9gdIvmgkdau2kjBxMFVv/4A6xoQYFlGZ9GiTY4kZ2hNPWQMxQ3rSsHon9at3ErS5SLpwBKIIcaNzCTk82PadxFNSi0KtQhNjQh1twN9oQ3B6EYMC9at3Et23KxWvf4O7qJaS51eh1KjRxEfLPBA8fmr+sQGVQYuvvgVVlAF1lB5NxLsp6dyh1H4syap9fxH6jESq31+PUqPCU1yLUq9FExdN/eqdZFw3UeKrKGLsmooYDqPPTMR1vJrkC4cjePwYu6ei1KrxlDXI/Ei5bLQ01pQR1K3aSvy4AXiKa1HptW344a1oRAwKhP1ulFpTRCCDIAQZMXwYMWZpzgqtiXDADYAY8qNQKGWZOB0xQ3pQ8fo3AJS//g2aRDPa5Ng28mHfX4TapKf6gw3ScE4P2vjoyHPSfFuf05iNtOw+DkDNRxtJumAE9at3oImLpuHrXajNJvQZ8SiU0nwCVicKjfqM6+wuqiF+wkACTZJHaO1Hm1Bq1Bi7piCGhDbrrNSoUWq1AFSu/I7Y0X0JNNqIG5MryZfZhK/OemrcRhvOI2XEDOlB+WtrcBfV0PTjfjSJZrLvuAh/vZW6TzcDYNl4sA1d5a+uJm5ULiG7ZBda+29YkyfrXrDFRdgX+EW6zIN6gBCm+ad87PuLZPlVmvRt1rmt/Nb8TH4l3ofbyK8NgECTjXBAaGcfWrYflfXb1DMdhVJJ9bs/IgYFGtbsInHyEOpWbcWQkUjVW9+jNpuw7jiG2qRrp5dqsxHb3hNo46MJC2HcRTVo4qIhHEYTHy3JjdmEOsogXUSrlLgKq/7QWCGnF7XZiGXTIRxHKyQeXjCC6r//iHlQD/x1VlQmPd6qpjZj+Rtt6JJi/6UyFTM8B4C4MZLtqVu1FdvOAuli1qADkL06BLcPd1EN0bnZVLz+DYLLS/nra2T90mclttMbXVo8NR9soGL5t0T36yrREhZpyTt+Sg/NJhLGD6DxmzxseYXUfbkDdZShje0QRVBHPPaUWjXhQBBvVTPmgd0RgwKNq3eSdt1EQg4PNX//kcY1eaBUoIo2yTbCkV+MGA6jNuppOm1vTZg0GICUy8dIL4NEUeZhVN/sdnZKqVET3bcLdau2UrnyO/QZiSjUKhImDpTpdx4tR6FU/iJdKZePoX71DqxbDlP7wUaUGjX+RhvR/bq2G6t1vZzHyonqnUXdqq1tdFQbH40oCJKONjsI2lzEDOlJ5crvUKjV1K3a9ps2INBoo2L5tyRdOALB7UMMCYhBgbpVWwnaPSg1KjRx0ZE9yt1Gl+NG5dLwzW7cRbVUvvW95MEEJE0ZTsjhofaTzdT8f+y9d3zUxfb//9xek91sekKAhN57kyZSVeyCBRHEDjYEQcCCIgKiIIogiIVrV656xQIKiBSl95qQ3vv2vvv+/fHebBISVHLv95bPL6/Hwwdm31PPnDlzZuacMx9uRyKRIlUr0aQmEDWoE1KVUhxbXwB9hxSEYBAUciyHMoi9up9oSaZR1ltnJTIpNZ6zUoWcgMuLRCYN81HNHJMqFI3KAEW0gapfTyKP1IU9J5RxRiK6tCbo9TWUbWP7kbfuO2LH9CH/3S0gCMh0qnp1ObNLieyRRuEnv1DyzW9Nlh0JNw4GIHp49/Bc9FXaQCpBERVBzMie+G3ipY/9XB7WU7lEDexE2eZ9GHq3RfD5RYs0QcBXbcNTXEXQ5cVyMB15pI648QMIur2Y95/D/PvZ8LoR2bstruxSYsf1w11cRcXPot5WteMYMr0mPH8iu6XiyCwCQN++BQgi7erqp7Hj+jXQi2r0gOgRPfFbnZR8s5eg149EJg3361LrgyBA5Y7jKGIiUbeIQapRhueYMs6ARC7HfPB8eA0z9u9YT24AIAggk5L16iakChnuosp/idyIGdGDgr9tI3ZUb/Lf3YJMWyuzL6Xv/bO8Edk9lYKNPwFgP5ePMtZI2dbDRHRMwXYyR/Q4USkp+eY34sb1pQYxV3bDejKHgMNNyT9+I6JLK+R6DfouLevI4gthWVz+8xHRUnvzPuKu6YdMqySyeyol3+ytt8boO7cEQNs6npJ//AZARJdWCMEgyjijKLM6pvwhb3jLzOg7poRkxS/YTuUgUyn/lDf+qu4rrl0uoq/q2UB2+l1e5HpRP4/snorf6mhUBghB0aMq/x3xksB2Kucvrc11eTH++oHkvrU5zB+tpl+Hr9KK5egFmtGMy0XzoWQz/idRUlLC4sWLmTt3Ls899xyFhYUAHDp0iPnz5zNnzhwWLVoUtt6z2Wy89NJLzJkzh/Xr1yMIDWNxWCwW1Go1arXokqNWq4mLiwMgJyeHBQsWMHv2bJYvX47dLh5kLVy4kMxM0YXSarUyY4ZoPbZz505WrFjB0qVLeemll3C73axZsyZshblvn6gEHD9+nAULFjB37lxWrFiB2+3+w35ff/31fPXVVw1+37p1K8OHD6d9e3EzJpFIGDhwIEaj8XLI2gDx8fFMmTKFH3/8Mfxbx44duXDhAn6/H7fbTUlJCQkJCXi93j8tz291ht2O3UVVqBNNAKiSTbgLK8LpPBUWtKkJ4h9SCf22v0LCxOFYDqRjPSIudp7iSnQdWojuJyEIfj+qBFO9OqOGdCXlofEooiPIfuVzPMWVBD2+BulUiSbchZUAxIztg9/iwG9zgkyGJ6QEqBKjcGUXh2/j7WfySJs9kaFH3qLd85O5sPhTFKYI/DYXradfLyqMSjlSlTycv8blE8BdLNJAYYog6PYS2T2VK0+vp3L3KSQSCaoEE+o67VInmvCWVqEK5fcUV6JKNBF7dV8c6QWoEqNwF1biKapElRCFp7gSV24ZseP6okqMQtcmCXVyNH6rE0dGIQLQY+NTRF3Rmdy136FKMNYfo8JKFJFa3IViPW3mTETTOg7ryWyc2SWoE02oEkz4Kq3hfJ6iSqRqJepEE+nPbsTYrwPGAR2Jv3EwFxZ/iru4Ep/Zjq59Cr7QgTCAz+IEwJVfEeYPAQFldGQ9GihMEQj+IHKtCk2rODwVVgy92jJg21JiRvbEU2kDIHZsH4RAEFdeWXgM3cWVYllFVShjInEXVpL56iaxvcmxtJkzgcxXvgiPj6ZlrLjJC8kLd2El6uTo8Fi6CytJuOkKSr7eGy5blWDCU1RZy5NBP0gvHTNIIpNBMAAyOXJjMkhlxI7uXS+NwiQq+nVpgyDyw8W0QRAQPOKcEAJBpCoFff7+LIa+7eqlC3r9qEMbFHdJNeqEKDouuw+/1Un13tO4Q7wT9PhQJ5qIu7qf6EbVyDgDYbfyGgScbiI6txL5IzTOClMEfocLVbwx3A+FQUvQ40cZbcBdWIm7uFJ0Z5ZL6fP1c/T9+nliRvWGYJCgx0dE11Qqfz0JgnhIr01LJHXmzfT9+nlMw7rV71dRFTK9hqDfHx6vMA+E/o2/fiDOnNJL9kuVGAVSKZ5yc2jOVuK3OlHFG4nskUbfr5/HOKAjfosDEHDnlzfg35q66/OveCgj06mR6VThuurKB6lSzsDty4gZ24eAyxOel86MImQaVWhe1vYr+Y4rRR69aF7GXz+Qyp0nkOu1YZdTVWJUiO6R4X6pE01o2yYh+ANhnv8rdWlaxaNKjMZTagZBwG91iBcABm04X9Djx1thqUd7VYIJv91F0Ov7l/JUTX5ltEHcxIVo7y6uJOB0Iw/RG0CdEktE9zQEfzA8dvE3DUamVpJwwyA8xVUN5o2mRaxIh1BdviobymgD1b+dCZfrKTcTcNaOmaesGomidh1wF1aS/uxGUu6/GqlSQdqciZT/cBBPaXV4ffEUVYouyBpFeH0MenwEbM7wGgCgTooBqZSem57DOKBjuF1t5t2Grk0SmpSYkKVSfRrWyKkaGiqjI+v1K+jxoYqvlS8AErkUmU5Nn03PYhzQsV6/FFF6HBmF9cYraeIwHBcKG9RVM15+mwt5hIY2c28jZmRPfBYn7uJK8YJPKkWdHIO6ZSyRPdKQKmR0WDKNyl9PULnzxF+WAepEE+qUWJQxRoJef5j2cqMedXI0yXePovr32rHzWZwE/YF6uopEKfZRnWiqx1M+s52gx4ehZxreSisxI3uR9tQEur71CH6bC3dRJQXvbaXFlNGYhnSh3fOT8ZRU11tng74A8khtmDe8FRYx5MJF8zLo8TYqA1w5JcTfMAh1ixjS5kzEfjZfnF9xBqRqBXK9hj6bnkWmUTaYl+7CSqRKObaTOfXmpa/SikQuo+SrvXiKKpssOxQmfTiPrm0S7RdNIfGWIdjP5uEz24nomooqwUTWq5tEnnF7CPr9CIEgseP64q20IY8QaSNRyMO8Ftm7raj7jO1Dzpvf1tLSH0CVaEKdYMJdVIm2TSLatESMAzvQYtpYInq2wVNcSdq82xh6RHRXz3vnh7DeVrPutH/hbrRpog6qbhnTQC+q1QNMGPu0E63Dfj2BM7skrN/U1QPqrg/pz26kxZTRyNRK0uZMxF1QIY6DVkXqEzcR9HjFsCMh3lPGGerJDRAPx2tkATIZ3jLLPyU3DCG5IVUqUMUbib9hEK1mXI/f5mogsy/W9/4VvFFXxoiXB/6wjPKZHch1KtxFVWG9PeGWIaFQLAqEQABPSXWonVVoW8bV0y1rZLGnsJKctd/R4/1ZRA3pit/qQqpSNJBZEZ1bhdvlKakGmRS/1Ym7SOyL3+ZC0zKOgb+8QszoXvjt7kvwRhQyjZKgL0BE11ScOaWN8kZTdF8Q9TtVnJG02beG9Tt3sShv5EY9A7cvI+WBazAfTm+g3ygMWpSmiLDsVMYYiB7e/S+vzarEKOTGCLzlFpzZJbiLK9GkJpB854h6srQZzbgcNB9KNuN/EuvXr2fatGksW7aMyZMns2HDBkA8MFu8eDGvvPIKV1xxBd9+K8Yf+fLLL+nYsSOvvPIKffv2paKiokGZrVu3xmg0MmPGDNasWcOhQ4fC31avXs2kSZN49dVXadmyJZs2bfrTNqanp/PII4/w/PPPs2nTJrRaLa+99hqvvvoqXbt2xWq18tVXX/Hss8+ybNky0tLS+O677/6wzPbt2yOXyzl16lS93/Pz80lLS/vTNtXFb7/9Vs99+1KHiqmpqeFDXxAPPLt168bx48c5ePAgffv2bTTfX0Ht4XAjAbZrvgUFDo6cQ/WeU2jbJ6ML3VBessyLgj87M4vJW7sZV04JLaaNq5Pq4oNpsQ1SjZLWT9yEK7estg0XpamBKtFE3tub2d17BunPbaTzyodAIm7O8tZ9X7uhvqifdQ/FBUEIF1v240F29ZxOZNdWSOQyuFQg6zr5JTIpET3ScOeVNWgfQPZrfyflnjEYB3QKK0gAsggxFsz+sfNwXCii1UPjkYUO5C+F04+vxbL/PPoOLZBp1aG2Nx4cXRAEWkwdjSO9ANuJbPLf/VGkT7jhF2WQcIn+Co2kE0kglcvQd0zBV21j/6inEQJBEm8ZglSjFJV7l6fBGIZpHyon6Y4r8VXaMB88T+7a72n//F1/wpd1GiKXETumD6UhS4M/oselIYGgH39VHn5zIULAR9unJyILWR9dqhn1+nJxutDvx6e+RsDt5dyC99GkxKLv0rpeOqHOHAu4PJy45zXkBh3qVuJlTOZrf0edZKLL6hnINKqw4t14Gxo2sgE9/og0db55Ky2YD6Rz6uE3Of/83+j06n0gkdB23m2kP7uRgEO8vJHIpEgVMs7Ofof0Fz+i88oHG6fLRRXUfE+640oI1B5G/dV+BX1+clZ9Q/mPBzn//N/otvZRMW5XIxDlTEMa1BYvqc9Tdep25pZydNJSrIdEV7/GIebRpMSJ1g3l5np0l6rEOJ2eItF9rEFdXCyL/kgtbLyu+BsG4bxQ0Ii8vKjTdfr2Z7Lj4nz12/jHPFV/jjdWhvivTKuix7tPkrn0c+rKmdy3NhNweanYfgx1y7iGdV1UpL5TS1x5paK8qZf2Inpc1K8WU0dT/PmveCss5K39jhZTRzfszCX6UFOWp7SaY5OWIPj9XHh+I93WPopMJ8rmzCWf462yYTmaSUp47fsDGkqon4b6ffCUVmM5kom33Bzme5lG1aBfNaiJtWzef75hXSGUbNpNwOnh9ONrCXr9pEwbC0D5j4cIen10XT2DDoumYD2aRdAX4MQ9r2Ho3RZtm0SxuL8oA3q8+ySO9AIIeS20mDpadHk+nUvFT0cwDuh0URv/6BGJhuMhkUmJ6JaKq7CCM0+8TcDlCccZjBs/gKxXN+G4UET6cxvRd0hpWNpF87Ju9X82LzUpseS/uwXzwfPkrf0OXbtkBEHAZ3FQ/v1B3EWVnH/+b7SYOiakV9TWlThxGAgCFduP1qlLgjxKvOBynMuvbVZTZEedPO7CSk5MW0Hx3/egShQPbkzDu+E4lxfWlWooK9Uoibt2APZzefXHMvT/1iMXsBzJwH46l4QJQ8NxUMNpQvwtkcuQKmQUf7oTy4HzdHvnCQAK3/+J3b1n4CmpIu7aASABIRAIrztZK/6OOik6tA7/Ub/AdiYvzJdi3G4askidv1tMHU3Wq5sIuLzkrf0ufAjW5qkJFGzc1oC2F9O9hjYBu+sSax2XLTe6rH0MWeggVK7XYD5wnvwPfkLfKeXPZfa/gDcalle/rtpuCqKO/tA19Q4ew/XUT1yneAG5QUfcuL4cHP8szoxCZFpVo+v2n60/JZt248gsYt9Vcwl6/SgiNRclqq1YIpOG9RahxmvuX6D7Qki/c3lIf+Gjevpd3PgBOLOKOTppKcWf/4qhT/tGygbqyE5ndgltF9xR2/+/sDabhnWl5Ovfwt9aTB5Jxc9HEPz/e27DTUJQ+O//738MzQ/dNON/Dm63m/Pnz7NixYrwb36/GH+jqqqK119/nerqavx+f9jS8ezZs8yeLQZi7927NzqdrkG5UqmU+fPnk5mZycmTJ9m4cSNZWVmMHz8eh8NB585i3KDhw4ezcuXKP21n9+7d0evFm8CTJ0/yxBNPhL/p9XoOHz5MQUEBzz77bLgPNZaOf4RbbrmFr776ikmTJv1p2j/CFVdcwb333vun6RpTegYPHkxBQQGdOnVi4MCBpKeno1Q2vinftm0b27aJitaLT81HIpMiBIKok0xhC0RPYaUY0D4EVYyB8pxD9cpx54kxF00jeuI4l48qMRrH+QKkylplVCKX4w2VWQNPcSUSiRiwO3b8ACRyOVKVstF06uRo/DYnmpZxyA06ur0/G4UpgoSbBxPRtTWWQ+loUhOxn8kV25lgomSTGDi89Nt9dF7xIL5KGzK9mq5vPULXtx4JBa2WkDJtLJ7iKiK7pYb7rU4UaeCrtIWs9cQbefv5ArRpiXhKRCuUmptXd3EVEXXyqxKjaTFtLFKZjJgxfSn9x2+ok6NRJUXjKakm7vqBpM2ZiOAX3WUc6YXoO7cUA7ObIij+bCeqOKNoXVlShTopGnmklpR7x4bierbAW2VDnRyNp7gKdXI0yjgj5VsPk3TbMDwl1UiVchTRkcgjtUhkUlRJ0QTdovtZyj1j8Vkc2M/k4souofX06/CUmsVA/efzSbx1KPpOLRm4fRnKWANIJGhSYjAfOI86yYQECd5Km2hRGqKBr9KGRC4l4PLgLqrEV2HBmSPG+7KdycM0tCsDty1F0zoBiVRCu2cnicro+AEE7G66vjkDRZRevPVOjibh+kEIPj/qJBNFX+wi7cmbMR8QN9GuvDKiBnYMK2jq5GjxsBrwFFcRO6Z3ODaZOjE6TA9VUnQtT0rloiVkXUhlJKZ15s231kLQD1I5+EObMokUZ04ZujaJGHq3Jfmuq0J5pPVog4SQ9WcVyXeOoOOSe0L7EAmSkKItUcpAAo5zBTiyijH2bUfB+1tFflPKib6qJ11WPoRUq8JvdaIw6nDllRFzZQ/UidFYDqbjrbRx+JZFRA3sRPSIHvXGWds6Hk2LWAZuX4bPbA9bdwDItGrsZ/OQaVXiozOhsZPrNKhbxDBw+7JwvVKVHFd+GerkaNSJ0bjzK1DGGoi+sgcJNwwKB8+3HMui7IcDGPq2Awm4CisIOjyok6Mp+fo3BH8AqVJRr18BuwupXB7m35px0rdvgTxSS/oLH5H66I2N8u/A7cvEsQwGUcUaQ3M2GolMivV4Joa+7TH0aYfcoCP18RtBIkGdEgt1+NdXaQvXXZd/o4d3Z+D2ZbgKKsIb8obyITocTytu/IDwvFQlmQi4veF5mXDLEFQJURyesIjen86vNy+VMQYkMintnpuEz+IIX0p4iquQquSiK2WduqRKORK5DH3nlqH+/3ld6uQYdG0SkSoVtH7k+vBBqN/iCOfTtIxFptWHLFpq65LrNUiVin+apzylZrEfSSYkMimRPdIQAkFsJ7PDtFcnRiPTqsUHweQy+m99GXmEllYPXCNa5dUZOySiO2PizUNQJ0fT4p4xtLhrJFK1EndhhVimRIIyzkjQ48V6PCtcD4AqxohMqw6vd6q4KNFSKER7dXI0iROHc/SOl2kxdTRFX+wi9clbkKpEK7oamegpqiTo8qJOjsHCeaQqBbIIbZhHBK8fT145EqkU++lcnDmlpD1+Yz0a+i0O4scPIGv5l/VoqEqq7ZcyOhLrcZFWoltfNdrW8aLlbqhfgtcfejREHa4rZdoYpAp5uC5dOzHmW+LEYUhVSs7Oew9paGz/SAaok0xYjl4gakCnsGwPurwUff4rCTcMQpuWgATRWqh67xnRjfMPZIAn5PavSYlFnRIbkjMK7Gdyw7T3lpmRaVSUfLOX+BuvCI+dIlKLVC6vp6tIJBK6rX0ERVQEtlAZIMbDk+s1pM28GYJBHOkFqJOjKf5yN0m3XYk6KZrInm3I3/AjnpJqSr/dR9e3HkHQqRi4YxkIIFHI8Jc5a2VAzzbhsDJ154pUpWxUBigTonDllpI4YRhFX+yi7YI7wnlkkVrkkVqM/doj16uJHd1bpHdyNDKNiqjBXfBZnA3mpT4Uu2/gjmUoYwyXJTtq1kttuySEQDAsR2toX/LVHtrMvhWCQaQeH9pWcQw5+Gb4wSOJTIq2TSJKUwSxo/sgBINIFHKUgSDO7JLwOKkTo7EcvUBk91R0HVPwVdmQykWviPibBhN/vehiXb3vLJrURGyncojokYq+Uys6vzkDwR/AejKH6GHdOVP5NvLQRW1NXwJ2N7o2ibjzyjD2bVfLD8nRBD3+ev1SGHVU7z1DyrQx+G0uHOfzMQ3pWju/QvqNOiU2PO9FGbOLNnMnok6OxtC7LfHjByBVK0XX5kAQZbwRb7kFRZQ+LDf8obAs8kgtPd6fjSJKj8LYBr/d1SS5YejXAblBR+/P5hP0+XGkF6KMNRB0uJHIpCFviej660qs4Z/mDV+1PZwn6c4RRPZIo+vaR5HIZEiUCjzFhaiSolEYdQScnvCeIe2Jm9B3boVEJkUZHYlUo6LP5/NxZBSiTjRhPnoBhVEfvkStkcWmK7vjyisj8dZhqFvEIovQQiAYllkAMr2GtCdvofX067AcyxStTwNB5KYI1CG9WtMyVqSjIGA5nEHCDVdckjeQQMW2o5T9cIC2C+4I676N8cZf1X3VLaIZuH1p6GEvJ3KdOqzfqRNFeeMtNYvyZvM+Uu67Gr/cQcq9Y0l9/CZR3lidYrzOAlEPlkeIHiWaFrGXXJuDbm/tnq2kivgbBnF+/vv11lbN0K7IDbpwTMxmNONy0Gwp2Yz/OQSDQXQ6Xb14iDWHhO+99x7jxo3jtdde44EHHsDnq3XtlfwFCyaJRELbtm256aabeOKJJ9i/f/8fppfJZOFDu7p1AahUqnp/X1y/IAh069atXh8efvjhP21j165d8fl8ZGRkhH9r0aIFWVlZf5q3KcjJyQnHm6xB27Zt+f7773njjTdQKBRkZ2cTGxvbaP5Ro0axdOlSli5dKm4mrhsIQNLE4ZRvEQ8eCz/dgTYtAXXLWIwDOiLTqij5ag+K6IiwW1PlL8dC8fsKiezTjoDNSdWOY0g1SpQJUUjkMuSRWiq21h5malITqNh6CEO/9ug6pOC3ugjYnUSP7l0vHUDF1kMkTBiG42w+x+9eju1UDr/1mYGnUHStOT55GRU/HSZmVC8qth4isk87gj4/2rZJAJiGdsWZJSrM5d8f5NSja9iecheu/HJ8VTby39uKI7MIqUaJt8yMoU9b/DYn3jIziugIqn8/Q0SXVmjbJYnuuxIJZVsPiweAE4YB4MwsQqYV80f2aYff5kSqEB/x8FVZsRxKJ/G24cTfeAXu/DLcBRUcueVF8bGMLYdo9fB4Cjb+jP1MHkIgSET3NJImDqdixzEMvdtRtuUgAYcbb6WNs3M24LM6KP/xIEmTrqJq90lS7h2H3+7CNLwrPosDb5kZ69FMtGkJWI5eIP7GK0i48QoUUXry392KI7OY3DWbkek1tHzwWjwl1QiBAD6zncodx1HFGnDll7N/3Hy8FVZsZ3JpNf06AFpPv46gz4+vylaPBoY+bQm4vKgTosR4cxIJlsPpgBhjR/AH+G3wkxy6/nmc2eKjKJ6iSnwWB57SKvaNmou3wkrhp7+SNEE8WHUVViKRSsVHc1zeMF+Wbz1M0OtHmxqPoU87pGolpd/uC307ROLNQyj5+jcMobGoSw91y1gkChlSVW3MyDCCAYqzzvDojIfFmJNqMV6ZRK5CQECTEoMzt5T8939i38in2TfyaazHsurRxldpw1tmpnzrYVRxRvaNfJqzczYQcHjEwxOtitaP3Yiv0obf7kKmUYV51dCnHX6r+PL04YkvYd5/jvKth0m8/UqkaiWRPdLw25xEdG0t9qvcQsyY3ghef71x9pRWk/HSJ+wbOZfSb34TlWsg6c4RBH1+7GfysB7NRBVrQKbXiC/A+vxU/36WfSPnUr37FOVbD6OMM2L+/azIXzYnEV1a4bc5yXnjG45Pew2JRIqn3BKO49R6+vX4Km2U/eN3/A4XiROGoU1LRKZVi6/25pSGy6/cdRK5QUv51kPh8uNvGIQ8UsfRO5Zg2Xfukvy7L/QwAjIpMaN7YejTDiEQwG9zUbnzBNq0BOzn8vHbXHjLLRfx7/V1+PcQiWH+bUfA5cV67AL7Rs5FKpeJMeWgnnyIGz8gzFPqFjGhDZaE/ePmAxIqth8lccIw3MWVJE4cjiO9EFWssQEfCsEgOW99i7fCGtq019aFVIqvytaAfwkEQeAv13VgzDw8ZWYqfjlGxfajeMvMVGw7IvLUhGGUbz2EKtFEwOFGkxJbry5VrAFvueWf5qmaMB5JE4eT/+5WrMezxEM4vYbECcPCYxdwugm6PHRe+RCVO0+wu+fD7Bs5Nzy/tKkJYf4y9mmPPb2AxAnDKHj/J87O2SDGJi6sJHHCMDqvfBBXfhmu/HJKv/mt3hj7bU6qdp8Kr3fx4wfgt7trZUdI9kR0T0Uqk4nrR2YRmpQY8t/fEpKJFoo//QW5QUvChGFE9mkHgkAgRD8ARbT4WmvA6SHpnrFo0xIJBgLkvv1dmIbx4wfiyChsQENtWgIV24+yf9x8/DYXtjO5JE4YRtLE4djO5CL4A1TtPBHuV/SIHuF+tbhnDNq0RAR/EE+5JVxXwo2DiR7Rg7bz7yDo9mI7mtlAJtaVAZZD6WE+CTjdSDUK/DYn2raJ+B0uct74hqyVX2E7lYvlaCatZ1yPaVhXInuk/aEMiBogxuHrvPJBLEcvsLvnw5x+9K0wP/jMdvHwxGwXN9CBYLh9CTdeQfX+c8RfNyDEU8NwF1dx8uHVnHp0DXK9lqQJwzD0aSu+Wmt3sXfwk1hCj04kThiGaWhXPKXVSKRSPMXVtH7sRsq3HMI0tCvuggr8ZgfZb/yDs3M21LNAd2QWIVMrEALBBvMy6PM3KgO85RZSn7hZlG2hGIveMjOuvLKwbKs5EKrae5ryrYdp+dB4NK3j8Vsd+K2O+vPyWBaqRBPmg+nkvLX5smWHvmMKEoWM+OsHUfjhNvFBkJc+CdM+5b6rCXp8+Mx29l81B0+ZmUO3vEjehh/xWxxU7T2Drm0yv3a+n6DXR/aqb/AUVeItN6M0RaBuGYuhX3uRF/ecQts6Hnd+OfqurRGCQbxlZjJf+gRflZXcN/9BwOEiZlQvbKdzw6+i7x8+m30j5+K3OsOu8vaMQiQyKd4yMyn3jgOpBGduKeVbDxFwuIm7bmBYD8hb/wOHJ77EubkbxH7dfiWx1/Ql4PaG9Zu686uufuMpqabts5PwVdrQd2iBu6CCxAnDOHTDwtADZw6qfj1B9qqvkWvVVP56op7csJ/N5+hdryD4Ahy6aaHoCixA7rrvmiQ3BImEgM1F1Z6TWI9kkHDzYMq3HqLVjOtBEMSXnS9aV6r3nf2neaM0FK+xfOshVHFGrMezyFn1Dd4KC3Fj+2A9mom+YwpBf4Cgx0vCjVdQtvUwF5Z8zrbkSZRu3k/++z8heP1U7DiO5VgmfpuT0m9+x9i/Q1hfrJFZ2rQEDL3bITdoyXjpE6r3nsZ8KCMc2zLpzhEEPT5+GzxT1Jl/PEjcNf1F3jiTh0Qq8kaLKaPDOmLA6Sbo8zfgjX0j52I7nYvgC6A0RYTXnz/jjb+i+wZsLg5e9zzmfWfDeptMoyKie6r4oFy1GHvfW2YWrV8DQSxHL+AzO/BWWKkK6V1SmQy/w0XKveMIen3IVEp8Zvsl12ZFlD7cb3dRJQQEPMVV4XE+eM0zovVxmZmiUIzfZjTjciARLmn73Yxm/Hdg8uTJfPjhh/V+e+aZZ7j22msZNGgQgiCQm5tL69atmTNnDg899BBpaWmsWbOGsrIyFi5cyHvvvYfBYOCWW27h6NGjLFmyhA0bNhAZemwCRCtLs9kcdoPevn07Bw8e5Omnn+app55i2rRpdOrUiS+++AKn08nUqVN5++23SUtLY8yYMXz//ff88MMPvPXWW+zcuZPMzMywJeLHH3+Mz+dj6tSpANjtdoLBIHPnzuX5558nISEBj8dDZWUlSUlJjdJh4cKFTJ48mTZt2nDkyBHeeecd4uPjWbhwIWazmfnz5zNz5kzatWsHwK5du+jevXujcSUvbl8NysrKWLZsGa+99lr479dee41x48YxYsSIevmOHj2KQqGga9euvPXWW9xyyy0kJCT84Vju6f8o3dY9jsKox3Yyh5Mz3kQI3aj1/HAO0SN6gCBQ+PEOzj39Hm3mTiTptuFiPB6pqEApTREEXF6KP99JygPXoow1iHH5JIgKaamZ6r2nsBxIxzS8O9q2iSjjokSrFakEb4WFwo0/kfv61/TdsgRNmwRkGpUYGyWrGHWLGIIuL2ceX4vteBZXHHyTC4s/pc2cCSCT4qu0oYiOIOjykrf+h7BLlLpFDCcefJ2qX06gaRUX7mfQ68NvdaGMjSTg8uJILySyR6poSWRzceK+11FER9BtrfjioFQpR/AFyHr9K7Je+4oWd48i4cZBqJNjCLg8ODMKieieStDl5dycDfTY+BR7+z+KsX8H2i+agiLWICoLJVWceXwtxv4dSL5nDKoEE668UtEN1x8UH3ZJjhEPIGQSct/+gaxXvqDL6hnEXz8QiURC9b5zHJ20lK5vziDu6n4gk4oB5812jk1aRps5Eznz5Doiuraiw5JpqBKiCDg9VO8+zckZb2Lo2YYOL01FnRKL3KCFoIC7oIKTD66i+4aZKKIikOnVCIEg+e9tJW/DFvp//yLKqAiQShD8QXwWO7ZTuehCB2qq+CiCHh8yrQpBELAevSDewivkuHLL8FbZMA3uTCA0hkm3X0ny5FF4ysSbbcEfoPDTnRj7dcBbYSV6eDcUUfowj5oPnEfwBzj9xDr6f/ciynhD2BrXcjiDQzeJLzBLNUquPPcu3jIzfoebM4+vxXpcvBiIGdmT9oumiDfMsUqCLjMAEqUWmS6GJ2c/xcEDB6g2m4mOMvDuuxto274TIEDAz7F7Xqf8pyP0+nguZ55cj6e0Gk2rOPp//yIKo56Ay8uRO5ZgOSReTAw99CYAfruLzCWf0em1B1BERSCRiJsqweun5Ou9JN81EhDw291kLvmM1Jk3o4ozItNrcBdVoEoQb+gFQSDo9oBUhuD3o4iKoOjznVRuO9roOMeM7EXHl+8RrQokEggKnH5sDcWbdjPk4JuokqKRSCUIQYHiL3eh75iCwqgXYwwmx4TjywlBAW+5GSEojpMy2oA3FF/WnlGItnUCErmUoMvDoQkvYTueRZfXHxYfHQgKuEuqSH92I6kzb0Zh1IetM5QxBrFPHh9+i1207jA7wrHh3AUVaNslXbpf8cawhYcrt4yCD7eRNHE4Uo0STYtYvFVW8jdsoeTrvfT7ftEf8K+AKt5Uj399lVbkERqkGhWCP4DtdA4Kox6FKRKpXIaroBxXTimVe07Tbv7tSGRSnBeK2DdmHh1euJvkySORSKUIwSBCIEjFtqPI1ErOPLmOxAlDSZszASDcL2+1jbir+6GI0iORin0KuLzYz+Rx4r6V9PvuRRSmyHCcS2d2Cb8Pn/2nddXIAHVyjLhJ3HaUkzPepMcHs4ke3l08eA0GCbi8HL75RdrMmYiuUwqKSJ1Yl0SC3+qk6teT/xKeUkZH4rM6CHr8yCM1yNRKkEgIurygkCHXqPA73LjzyxH8AfI2/EjbBXeIsdAEcOaV4swo4uxT79Dvu0UN5o2ufQvkOjUBtxd3QQVBtxd3USWmIV1xFVZwesZqfGY73dY9jq5dMpLQ4bO33ELm8i+J7JZK7NX9UBj1+Mx2FFF6fFU2qnafwtC3HQqjDsvBdE5OWU77JfeKFwYaJQjgt9ixHstECARRmCKJ6J4q0ldA3ID/ehLkUnRpiQjBIJqU2DB/nZ21nuJNuwHov/XlsItx2Y8HiRrYCW3I4rWmPJ/FLsaIM0XgNdsRvD6C3gCaFjEQ4p+6/Wr5wDXhywN3QQV+iwPL4QwieqQ1qEth1CORixtjVVwUMrWCoNdPwOkm4PQiVSlQmCLEgzqlAmRStKkJSCQS/A43R+54+Q9lgCo+CnVSNLazuRAQtzruokqMAzuK62BoPfJb7BT/fQ9t59+Br8pKwUc7KPn6N7qveyzsPSCRSvFZHdhO5eLMLiHx1qHIIzRi6AuvD3+1nXML3qfLqofFh+CUcjwl1QS9fuSRWmRaFRKZDGdOMWeeXE/LB66pt846s0tCa1EEUpVoFSn4A7gKKjh8w0I8pdUk3XElHZfe20AGxF7dTzy8D61vZ2avJ/GmIZT+sJ+0mbeIMXoVMgJOD5U7jnNyxpsMP72+1tVYEAjYXRy57WXazJlI4Sc7aDPvdtHqv45MbKrsELx+ur/7JFGDO6OI1IJEgrugghP3rcR6PIuYkT3p9s5MBH8Ay6F0zs17L6w/eUrNKOMMaFLiyHnrWxSRWhInDEOqVuDKLSPg9OAtN2Mc0BGpSgkSAW+ZhazlX+Itrab9S1NRxhmRyKTiAXFJFa68cpSxBvHhklgj1b+dFmOWqpRi30KeNa68Uo7d9Qqe0upG9SJd2yS6vDEddXIMCoMOEHDllXPywVX1+uWrslL40Y7w+iCuzeDMLcNvtnN27rv0eG9WPRnTcdl9SFVygi6v+LiaKaKejhpweSn8aAcp08agaRlP2ff7iejW+p+WG6eeWMPAn5aiaRkHUol4SFVu4czja/9Q3/tneCP26n50fesRcU0MBLEey8R2Ipvoq3qgbhErGnRIwG93Yzudy8kH3wjrRN3XPUZk9zSCHi/OvHJOP7aWHhtmoowzhMNHnHz4DWwnsum27vGQDiHDXVSB9UQ2Z55cx4CflqBrK1r11pWPw46vFa131UoEfxBvhUX0opDLwt42ruwSAl4/sWN61+MNQ8829Nv8It4qGwqDFiRSPGVmjt/9SgPeqJE3l6P7IggE3F5ceWWoEuvrbUFvgKBXtG515hRT9NmvtHzgmgb6TYdFU0i8dajIHwEBd3ElJ+9//U/XZsHrp8uqh1G3jEWdFB3Wtevqv11WPxJ+HOz/KpxvPfKfbsKfQjtj9X+6CZeF5kPJZvzX47bbbiMqKir89/jx4+nfvz/vvPMOZrMZv9/P4MGDufXWWzl48CAbN27EZDLRrl07MjMzWbhwITabjVWrVmGz2ejUqRMHDhxg6dKl9Q4ly8vLWbNmDdXV1SgUCiIjI7n//vtJSEggJyeHd955B4/HQ1xcHNOnT0ev11NYWMjKlStRq9V07dqV3bt3N3oo6Xa72bBhA9nZ2UilUm699VYGDBjAqVOnwgeWALfffvslYzTWPZQEmDt3LhqNhoULFwJiDMuPPvoIi8WCVCqlU6dOTJkypYHFJoiHkh9++CEmU23Q6/vuu4+oqChmzpxJcnIyPp8PtVrNmDFjGDFiRDhfY4eZb731Fn369GHgwIF/OJY/x9/2h98bg+wPYzv9ayH8YdC7S6MpEVSaWldT6PG/EOGlKfSQNJE3/p11XXl6yWXn+aXL/CbV1dQ2NqMZzfjvQ1NkfaCJ60ozatHUtblZ/v5n0FSXv/8FvagpaKrO/N8uO/6vzsv/q/0aXfr5f7oJ/0/hfHP6f7oJfwrto2v+0024LDQfSjajGc34t6H5UPKfr6v5ULIWzYeS9fHfrqQ2oxnN+OtoPpT8z+D/6iHB/1U0H0rWR/OhZH38t8/L/6v9aj6U/M/jf+1QsjmmZDOa0YxmNKMZzWhGM5rRjGY0oxnNaEYzmtGMfyuaX99uRjP+y7B8+XLKysrq/TZp0iR69ux52WX98ssv/PDDD/V+69ChA/fdd98/08QmwyGRXXaeSnnT7k6+llb/eaKLkCDVNKmu077Ky84zTPHH8TcvhaMB82XnmSDENKmuBH/gzxNdBFUTje+3aS7/tniou2k3zNvUl9/Ga11Nq6spVo8jTr/cpLrW9H6uSfk6ef59LyUWyi9f7TAEmmbTohf+fbYwdsnlyyltE9vXfJtci5Im8BNAjP/yed4o9f15okZgDyqalM/ahPWyqTzl+zdajw+dYL3sPN9+ZfrzRI0gOeC57DzZ8oYhb/4K4pqwXjaVhoom5Pt3eoI0FWoun4Y6edPWrwuC9rLzRAcuv30AOknT2ugQLl++2ZogNwA0/8b1sik1xatcTaorQu++7DynqqKbVJdRuPw1olDWNHkTG2h+4fo/iuD/VVvr/xyaDyWb0Yz/Mjz11FP/srJGjBgRjgfZjGY0oxnNaEYzmtGMZjSjGc1oRjOa8d+C5kPJZvxH0NiL2v8sZsyYwZIlS+o9XgOwY8cOvv/+eyQS8XWy22+/nX79+v1L624q/H4/H330EYcPH0YikdCiRQvuvfdeoqPFW7qm0Omv5DGbzXzwwQdkZmYil8uJi4tjypQpVFdXs3nzZp5++um/XN/OnTvp3r17vUdz/iq0LWPp+/ajKI16zCezOfzIGgRfgJgrOjHoU7ENgiCQ/sUufp//AQBDX72flFE9cVdYOfvRDrreN47I1vF81O0hPNV2Br44mdRrBzDZoKWssAyXw8U7L6znzMEzDep/8IWHGDVxFD9/8TN9R/RF8AawVpiJiIrE5/Hy/pw1FKXnAzBl2cO07t4GCRJKsot4f/Zb3PzUnXQf2QdtlJ7K8ir8vgCfvP0533+xJVzHMyvn0mtgD+w2BwA5Gbl07tGRSJ0Wj92Fz+1FKpMR1zaZF3s/gMvi4PbXZ9CiWxoBf4D845l8NX8D4xfcRaeRvVFF6aiuMGO32FkxewU553PDdc1eMYvuA7rhCNW1/MnXGHfbWEaOGYzaFIFULuXgsi85ua6+9WznqaPpO2cCqkgt1ekF/PLY21Seygl/N/RMY+j3izi54H1SJg4XX3g8mYO30krciB5I5DKCPj8Bpwf8Ac4/+zfMB86jbZNIj/dnoU2JBZkUiVRC+uJPyVv7PQAdFk8hdmQvAi4PZ596mz63DqfjiJ4Yk2KoLizH5/IQ9Ad54/oFXP/8FDqO6InWqMdRbcPv9iFkFnPssbVivYCmZSx93n4s3L6jj7yF4AsQP7YPHedORBVvRK7XMKikkvenv47X5WHK6sfFPsab0EXp8Xt8mEuq8Lu9lGWX8PHsNXidHmLH9aHdM3eiSY4BmQTzgXSO3LEEwRcI9yVpwjBkGiWuggpOPLCKgNND9/WP1/J7qzhy1/9IzIgeqJOjkWpUyPVq9o97BuvxrDA95MYo/LZyCHgBkEelMH/BM+z89VdMJhPfbKz/op5UF41UqWXS1pf5adZ6yuuMXQ26TxlNr3vHYWwdjyWvDJ/DzU+z1mPJLaXXhodQJ8cgkUnJWfsd1b+dof/3i1BE6Qk4PRy+7WWsRzMbjFnGy5/R5slbkBt1qOKjcOWVIQSCCP4A5kPp4XSnHltL0u3DiRvXF0WMAXthJQG3l4iWcRx9dRNnNmyl9fj+DHhxMpo4o/iKZXoBux8V+TDl5sG0f+Q6APwON+dWfk2n2begb5OIVCbDkV/G4cfeRh6hYdAHs3DkiZbmFd8foHjTbnp+MBtt2ySCbi+ugnK0LeO48MqXJN0+HH37FgiBIKefeJuSr39D2yax/pi1jsdXbSfo84deytaia5/M/nHPkDhxaHjMnQUVHHjwTcwncxh7cBV+u0ukRSDI/vtXceV3L6CM0uN3ethz+xLMR8WXKk1XdKbjoruRyGUEHG6QSFAYdVhP5nBixmo6LryLuHH9UJoikMilpL/8OXlrvwNAlRRNt9XTUSVGo06MIuDwULX3NN5KKzEjehBwebCfL8DQs014HGwnRd4YduQtFCY9SKUEnB5+7fYg7S+qK+Plz8kN1QXQ5fUHiR3bB5lGhbu4CltIBjS1rtiRvZAbtARcXvwWR708Qw++ScDrRZMkzrfyLYc5OWN1g/km1ShxFFSy6+HVVJ3K4eZ9K/HZ3QjBIEF/gMwvdtNzzgRUBi3m9AL2PPo2Vady0LVNovuqh4jslkr6ks8p+X4/vdY9jsKow11qRhVnQCKVYjmehb59skgAh4usp9fjPJNLm5XTiblhCBKphKDHh+AL4C2t5sITb+I4nUv3LcvwllRx7m4xpmzMyJ50f+cJcZydHo5OfgXLwfQ/lB0DLpIdmeu30HryVeL4hF6k/fXqZzEfzwbA2DON4d+/yLn575N023DkRh0BhwepQrScsp3Nw2d2EHNl9wbzUhljwBl6RVzbKo70VzaRs/5HEq4bQId5t6FLS0AIBAk43Oy/bQmWo5nEjetD+7kTISi++py5+lvSpl8Xlr/HQ+OVdMtg2s2diDrBJL4a+/sPeP6+HuQKtE+8AnIFyGT4j+7Bf+oA2qdWIljNCHYL7k/fQH3rQ1zzsBqJXEbe9wc4+epX6FJiGbJ2BkqjnupTOWRv2kPv5ychlcvwu71iWz0+sp94C8c5cQ0fcmGj+CJvUMCdW8rBYU+iSoqm4+pHUMYaUcYYEASB7qVm9sxcT0TrOHo+eTPGdklsvvZ5Kk9k02nqaDrfN47I1HhseWX47G72zFyPoV0SvaaPByDgcHNyzrv47S56rXsMZZ31MraR9fLMs3+j+sB51EnR9HrncSK7tEaqlBH0B3FkFXPi0TUEXN56/FqwdjPqlrF0X/c4mpbxSJRyPEWVFH68g7z1PzBwxzJ0dWRb6dd7a+fw6N54K6wcnfwK3dc9jtyoQ/D6kRt0SJRyFHoNQa8Pn9WJ3+Lg5GNrsYbm5fCL5mXZlsNhGUAgSNDrQ9cmifQln5NTR3boO7ek/1fPiS/We7xkvvYVKXddhVStBARUsUZxHq79RzhP28X3ED2yN8oEE7bjF8h7/WvaLb0XZXwUAbsbX6WVoo+2YX7/WwBaPDOF2DtGItWqCbq9ZNzzMvZ9ot7XaulDRN88DIlchre0mqxHVsKhfIydW9Jv6TTkOjXuCguGjimojDr8Lg8771hK5dEsFBEaBq2ejjYpGoVMSuHnv5Jw3UDkRh32s/kggL5DMoIA3korxj7tAIH8v23j/IKNdRZqKT22LkNu0CEEAsgjdQiBIDK9Bk9RBUGHm8z5G2iz9AG8JVWcnbwETctY+v3jBZRxBgION66Cci4s/oyK7ccuS27Ej+iOJjkGmUaJXK+m8Nt9GHukEXB5ubBmM71XPcyJB1ZR+t3+S8rff6Ws/yOeshzJRBVnAKmUsi2HiOrXnshuqRQv/4iy9d8A0HL5o0RdPxSkErwllVS8/x3l731H7LTxRN8xBqlOg1StJGh3YfvqB3z5xZhmTEaZlkLBbY8RdLqJX/wkqs5tcZ9MRxZrQnC5qVr9IaYZdxHrl4Xpd+6VTRRvPVxvr5K/aTddn78LuU6NMkqP/UIRAFXf7yd3xaZG+ffYDc/T4fWHibtxMBKpBE9RFQXv/kjhe9vFPo3vT7dZN2Nol4QlvRBNogmpXIYjr5zfnliHI6+MgSseQN8qjoDHR/oTou7bfd3jKEwRSBVyAk43ggCnZ75Np1fubaDfALS8/2pa3HUVAKXfHyBmRA/kRh2u3DLkBi2aVvEoIjQIQQGJVPKX9ICL1+bYkb1oRjMuF81eQM34P43Kykq+/vprFi1axKuvvsrixYtp1arVP11uoIkuHBfjk08+weVysWrVKt544w369evHq6++SlPenxIEgeBfMCcXBIHly5fTuXNn3nzzTVauXMkdd9yBxWJpShfYuXMn1dWX7yoN0OWZO8hc9yPbrngSn9lBqztFq86o3m3x25xsbjWFHyYuJqZb63CejC93sfWu5QCUHUznx9uXYMsvB6DFVT2ITE3gy6GzmHfb0zisDlbNfp1Hlz3WoO623duiM+iQyqQktU7igWH3k3c6m4TUJBZePYt3Z73JHc9PC6f/fNEHvHD1bBZePYuqogrufGEacamJ7P5sO7u27sVmtjPj1id47LmHkSvq3/esfultpoy5n7eXbiAiUs+EIXfx4YMrcFmdrLpmHlte+Yys/WdxWcTDxKPf7OXVkbNYOXYOCrWS656bTExqAid/3M+vm3dhN9tY/sRyHl74UIN+vbN4Aw+Pm8HD42YQHR9NcmoS31z7HHuf2Yi7yn7Jsag8nYstv5zfX/iYIUum1n6QSuj8zJ2U7TxOi1uGkrXuB3654knkOjXRgzuzY9BMjj3+Nj6zg12j5nF65jq6rHgAAGdmMY5z+Zye+TbbW9+N4A8gU4mujDEje6JLTWTPwCc4M/sd7njjUWJSE3jlypk4zDY8djevXzOPN65fQMcre4a/fTj9dVwWByuvnouroILUaWPDTe38zJ3h9vnMDlqG+Kli9ynOLv4Uy/Esdo97BqlMyoTF91GWVczya57m+1c+o+BkFvZKK5/OXYfT4mDZ1XOpLqpg2BSx/Kpdp7CfyeP0zLfZP+4ZIrunknznVeG+GPu2x3Iog4M3voDg9dP5lftwZhazb+TT4n+j5xFweYnsnkruuu85dMsiKrYfw5ld2oAeAXsFMn19l/vrRw3h7VdfhItcdiQKDRKZAn91PtuffperFk+lMRQfSufAm9/gd3n57Lrnwml73D0a+/lCfr9qLgdvfpEOCyfTZfUMPGVmtrW4i6o9p+kR2uRcPGZd35xO7rrv2TtoJgQFir7Yxb6RT5P5ypf10nV/+zF0qYns7vMoWyYsxmdxsHncM/hdHnJ/PARA9bkCzn+6E6/VibO0mgMLP2ZQiA8deWXsumkR2696mnMrv6bvW9Mp33uGqsMZ5P19DyU7jtNzmThXK/afY8eo+ewYNZ+sFV/R7pk7yX7jG7a3nEzJN79R8LftBFxe1MnRqONNbGtxF+fmvUfn12p5tu6YSeQyctZ8x95BM3EXVlKyeR/Vv5/D2K99vTEPeP3hNgDsvmUxO0bN55exz9D3jYdxl1n4JuVuyvecZsA6kZ7ySC2dl07jyN3L2Tv8KTzlFnLWfc/uQTPxme10fPFutKmJ/D52PqfnvYe3ylZvTAV/gPPPf4jtZDZn576Hz+JAGWfAdEVn9gx8gsLPfiXmqp7hcej8Sm3YDrlRx7lnNrK95WRKv/2dDi/ejS41kf1j53O2kboAij77FevJHHxVNvYOmolMp/6n6jq34AOcmSV4S80N8gA4M4pF2dHybnxme6PzbestLxHw+hhQR2b9NGEx341ZwA/XPIcEqD6diz2/nEMLPw6n85ntnFnwAdmhzVbHZ+4ke933/Dr4SSK7tqLwyz3sGjoLQ/c0Ts56hz0j5lLw+ibaLH8I41W9UbWI49QNC8h9+WMA/GY7BW/+nbSlD5B4/7W4Mgrr9aXL6w+R/+5WtrecjOVwBl1XPdygLxfLjl9GzRf/G7OAgMtL3FU9cJdZ2DFiLuV7ThH01pEFUgldnrmDil+Ok3jrUFHG3PQi2tbx5H+4nd+GP4UqwUTUgI6Nzst9Ny/Cb3WyZ/R8Ai4vpT8cBMB+Lh+/zUnA4eG3a56jYs9peq8X19PKXafYM2Iue0Y+zYmZ6+i28kGRhoNm4jfbSQmNlzO/AolEwq6hszh63+soBo9DmpACfh/ON+bhXPoIziWPIO/cF/XUOQh2K54v14YPJJ1vzOOH0Qv4YfQCkq7sTnTvNvRacDvn3tnC5iGz8VocDFz5AL9MeoW8LYdQRenZ8/Bqfn/8bdq+dA8AppG9kMhl/N7jQY7fvFC8AAjNoczn/0bmwr9hO5GF32zn+OpvGbRkKtXnCthx/ypK9p0Pk7n0YDrH3xDl6OZrnuO3ue8yaMlU7Pnl/H7ji+weMZeMFV/R7bX7Qzz1AzsHPYlMpyb6is7sHDiT44+J6+WekfNEuoXWS8EfwO9wk7PhRyp2nybo9mI5eoGur9zXgF8B2j0ziZLN+/FWWCjd/Dv5H/xEzOjedFg0BVW8ie0tJtWTbTVz+PDtS0L57wzL74Dbiyu/DNuxLI7d8xr2cwWXnJeOjGJOznybn1veHZYBuwc+wdlnN4JUWq+NNei9cTalm/fxU8pdlPzjd9Ieu4FDdy5l3/hnCXr9FHz+a730ppG90KQmUvj+Viz7zqLr1Ip2S+/lzMOrOHbTQrxl1Zx7bDXJ94xF3a4FAAGrA/vRDA6nTsT80wHarJkFgOGq3hhH9SXv+fc4d+uz+KusuDPEg+r+r97HsZc/48eRT6NNigZB4PNWUyjdc4Yr1op83m7qaCzphWwZPZ+DN79Iu3m3kbvhR/YOmom+QwsCbg97h8wiY/EnGHqmsXfIkxy69SVa3HkVupoLDSDp/msIWB1ItSqyn3kPV3YxUrWC3KWfELA6yXvlM9qvfhxXRkGdMb4Ty+F0Ml76VFy/Nm6nYvuxP5QbO0fNF/8LyQ1j91Qy1/3I3ltfonTHMdylZrTJMWwf9CTH57xL9yX3ULbzRIMxqyt//1/L+jBPtZ5CREj+7hk6i5irepC97od6PBU5og/KFnGk3/I0GRMXEDA7iLn7Ggyj+xN9xxjO3zAHAkE82cVkTnuJiGtGILg9lDz2Iu5DJwEIWqyUv7wW+7bfkEUZyBt3D2XPryLq/tvIv3l6Pblb9OOh+nsVi4Perz/E73e+wpHH1xL0+Tk0/S1+GTU/fCDZGP+aRvZCnRLL0eue5dhNC/FZHCTfM5bIdkkAmM8VsOu+VXiq7FSeyKby8AVy/r6Xwh3H6b9kKl0eu4Hq07n8MGo+vz/+Nh1emhqew+b953DmlpL7zhZ+v2oOsWN6N6rf6Du2oMVdV7Fv3AJ+v2ouLe4eSfFXe9k7aCa6Di3wlluxHcvi1GNrceWX/yU94OK1uUb3+z8PQfjv/+9/DM2Hks34r0FJSQmLFy9m7ty5PPfccxQWikr9oUOHmD9/PnPmzGHRokWYzWYAbDYbL730EnPmzGH9+vWNHuRZLBbUajVqtRoAtVpNXFwcADk5OSxYsIDZs2ezfPly7HbxwGbhwoVkZopWQVarlRkzZgDi4duKFStYunQpL730Em63mzVr1jBr1ixmz57Nvn37ADh+/DgLFixg7ty5rFixAre78XgmHo+HnTt3MmXKFKRScSqOGDEChULBqVOn6qV1u928+OKLzJ07l1mzZnHwoLhhKCsrY+bMmWzYsIG5c+dSWVkb29BqtbJgwQKOHDlSr6zTp08jl8sZM2ZM+LfWrVvTqVOncF2vvfYaTzzxBG+88UaYrps2bWLevHnMmjWLdevWIQgC+/btIzMzkzfeeIOnnnoKr9d7idFtHDGDu1AUupnN+2I3ieP6AmDq3x5XcRUA5UcyUUbq0MQZASjZfx6PWRyrytO52AsqwuW1GtOHC5v24Hd6OH/0PLpIHbHJsVwcfkkqlTJt/r28//J7yGQydvx9BwA6g45gMIgh1khJZhHRLWKJjDGIdLHXxrNRqpUktk3h9692IiDgdLjQG3QktUzEarYRuERsqWFjB/Pjpp/E/h69gCZCS0SskR7XX8Hxb38Lpzu/81j4//OPX6BV7/Yc/mo3ce1a8POmbegi9ThsTuJT4jHGGC9J3yvGDOLnv2/HXWkl44tdyJRyFHp1g3Smjimc+0ikQcWJ7Hr0Tr13HMXf78dbYSWiYwrFofEK+vwIfvEQvPK3MygitajijMi0qnproWlIF0o37yd6aDcc2SVEDRT5LHZcX4q+3AWA5fAFImIMnPn5MAABrx91hIaIWLENncf04chXuwHI/O10mG4yjRKhzuDGDO4Sbl/BF7tICPFTwOkhYWwf8r/YjVyrwuv2oYnQEhkqv+uYvuSfzqEit5Qj3/4W/qZQK8N9CTg94b7ItCp8FidxV/cN98VvdVL05S4shy8gkctQROlRxtWOTfTQbjhzSjH0bkvp5v04MorI2/AjSlNEA3oIfg8SiRTqxIbq26sbhsiIBmMnUeoIukXFseRoJqpIHdo69dag/HQuib3b4XW666WV60RrTQC5To3PbMfQI43cNZsByFmzGUVMJMo4Y4MxU0Rqqd4vbtgDDnf4dvzidMpYA2VbxcPH8iOZKA06Wo3vjy23DEehKLMsF4rQxhhwlpoBqDyRjdIg8mHVoQx8oQP7qsMXUBp0KKP05H2xm7wvdmPs3ApFpBZllL5Bv2vGDKDoi10k3zECZ04pMVf1pOQbcc4VfrITqUKOvnPLenmjh3ZDIpNSsPFnAHLf+RFj3/YARF3Rud6YS+UylKYI1I3QPqpnGhlrxE1VxprvUcVEoo4zknjzYEp/OIA7RIOofu3rtTVurEhHb4WVos9+RapUINPXxr31lpmxnczBNKQLxZt248goRCKTEQzF4NS1TSLo8qKMM2I5fAF5pDbMkzK1kvKth8N1xf5JXQDV+85h6JGG3ybKwqDP/0/VFTuuL3nvbkEeqcWVX1EvD4BxYIf69GhkvlUcyUSqkKM2RYRlVl0YO6WQHpJtdXnKW2HFciwrbN0RPaQLJZv3Y+zdFnt6IaYBHRB8AQo+/YWYIV0AsB1OR5kYjWlcP8o+3objZDaatskEnR7ceaX4q2woTJGYxvWn9JNt9dqhMOqxnhGt2i2HM8Jz7q/IjtihXXHklGLolMKFNd9hzyji7Ct/R6qQh+VHm3vHUvT9AbwVVvQdU8J0C7i9xI3ri0QmRZMSQ/nPR0JtqD8vzaH5nHjdAJw5pbhC66o9o4iIjim4CsW/s9Z8hzImElWcMWyhDiDTqpBrVZRsrpW/8aHxIhjEkVmMK7eMqgPnRSux7oPEb96QfiSTIzGYwOshWCIeGAVzziPR6JCoRT6UKmRIFXIQIH5IZ/K+OyCO6/FskEiw55VjaJNEwdbDpIztg/VCMeqUWBSxBmLG9QsfRFoPZyCP1KGMM+ItM2M/mU3MuH6UfPYLzoxCvFV2lAYdXqsTa2ZxvXGsOp1LXJ92+EJytEae2fLK8YdkVPXhC2gSTcSEeApA8PkRQnOl6qL1smYJ85SZMXRtjcKop+CzndjO5hHZuRXySK1otVuHX0GUbe7CCiyHMyj65Bdix/al+rczxN80mJJvRMvIok9+qSfbqvedw2d2hPPX8IntdC76DimNzsuattYgqs68rNuvih3HkcplSJX1Y6jK9Bo0yTGcefo9kfdCVveu3DI8xdUUfroTXev4enlixvWj8ufDRI/uTd7qb5Aq5bgLK7EduYDt6AXKvtlL1PDuODMKUSaInkXK5Bgqv/xF7OeP+5Fp1Sjiooi69gokCjkVn27DcSQdWYQWqVqM4xfZJonyfecA0LWICffl7NrvUIfkNAIodLVrpEQmo/Qf+5DpNcj1apTRondW0m1X4swqwZVbhnn/eQIuD4m3DBHblmgialQfAg433uJKTGP7UbzhB9Fq1uVFHqlF27kVMp2a0o+31xtj+3lxL3QpGfhnciOqd1uKvtuPPaOIrHe2ojRFULLtqDiWvdoQdPvw2RvGa6wrf//Vsv5SPGXs3RZHHflbvGkPutbx9fjeMKY/lZ/+hOtUFs6j6aKlaV4pmu5tcRxJR9OxFZ6cYqy/HsEwqh/2H3eiap+KL6f2sDdQZcFzKh1FqyTcpzMA8Jw4hzRChyzGVI9+roKKensVc0jeOPPKEPxB3CXVJIzt88f8K5cRd9Ngij/ajv1ktiiD9BpceWVoE8X6rBeKsGUWozRoUeq1ZG3aQ9aXu4nq0hKlQUdUl1aU7DkdSluMJiWW6GHdqPjlBFGDOpGx+FPiru6L4AsQd3W/RvUbXbtkzIczCLpEa3K5ToM0ZCjgKa7C2K99WHezncz5S3rAxXxZk78ZzbhcNLtvN+O/BuvXr+f+++8nMTGRjIwMNmzYwPPPP0/Hjh1ZvHgxEomE7du38+2333L33Xfz5Zdf0rFjR2699VaOHDnCtm3bGpTZunVrjEYjM2bMoFu3bvTv35++fUXhuXr1aqZNm0bnzp35/PPP2bRpE1OnTv3DNqanp/Pqq6+i1+v56KOP0Gq1vPbaawDY7XasVitfffUVzz77LGq1mm+++YbvvvuOW2+9tUFZJSUlxMTEoNXWD7adlpZGfn4+3bp1C/+mUCiYPXs2Wq02fNhY04+ioiIefvjheo/XmM1mXnnlFW6//Xa6d+9er/y8vDxSU1Mv2cfs7GxWrFhBVFQUzz77LOfPn6djx46MGzcu3I8333yTw4cPM3DgQLZs2cLkyZNp06bNH9LuYihNEfisjrAS6C6uRJMYBYDKFIGuVTwjti/BWmbGa3GgS4jCVWb+wzK1CVE4isQN/qCxg4hJjGH2G0/x/OT6D4CMnzqe/T/vp7qsGolEQkWxaGmZfzaX5A4tMSZEY0qKITo5lqiEaKwVohXpPcun0+3K3hRdKMBhsVFVVMnx7YeZ9s4sElsk8tamlSx48IUGB+QPzr2XaU/cjUav4ed/7Aj/bimpwtQqjg7De/CP595v0B+pXEbvm4bi8/iwFFVSfDaXIVcPpqK4nN7DehGfHE9sYgzmilq6TJ0zlUlPTOLY3qPEJsVSXlRObOib1+5CGdEwuLsuIQp7Ue2BtqO4Cl1CFOpgkMRr+vHbLYvo3b8DAZcnPF5yvTq8sQYIen0M+e4FFBFajty1DACFKQK/1YkQCJJw0yBKv91P4o3iZlSdaAofxgAEA4Haw1xBQB9j4IFPF7Dn3R8xxJsw12mfSq/hyZ+W4zqTy5mFHwEN+clVXIk6sTakgKF7KrEjeiDXa3jr3mVcO+s2DAkmrOVmjPEmjAkmjoQOhtV6DU//tJyic3l889KH4b4I/gBX/LocZYyBU0+spd2828N9kWmU4f64i6uQ6zWoE014QzybcNMgyrceRnXXVbU8X1SFRClvlB5CMIBEJkMI0URuSERmD8JFD6pIZDKEOg/V2Euq0CdE4WxkrugTosLl1aTN3XmCtjNvZviJtcj0Gk4/uZ6uKx/AlV8RbiOC2L66bVSYIgh6/ajijHiKqxACAQx92zHwp5eRKOQUf7m7ti/+QL1NhaO4irQbryD7m9/rtU+bEEXA46uXTpsQhT90QQHi4Yvf4UYdb8RVVBUa5yhcxVUoTRGY+rTjqu1LcJdWk7vyqzD/1fRF2zqOC8u+JO3Jm7HXsWYLON1EdG6F/Uxe+Lek24Y1yK9ONOGttKGMjkQik4Tp4QqPeRQIAkM+expBgLy/70EIBnGGDnlcxZUgCKgTo9C1SUQil4lujQYtQlCoV5fCoMVVhyf8NheKyPobhJo5pkqKJqJra9EFKzQv1Ykm3KXVYT50F4vtF/wBhGCQ3p88DYJA8bf7UBi09fjPb3Mhb6wuW+3mVa5T/1N11fBTTdqaf71lZpCCXKtmwI8vkf+haB1UM58vnm/O4ioUejXahCgEQWDUp2Jd6R/tQJsQhbOO7HCGeIqi2sssmVaFLzTO6gQTrrwyIjqJhziuoiqMvdsCEH/HSMw7jqJMMOEJ5VcmmPBV29B1aY39SAYyvYbSj36GYO0aoDBF4Ckz0/6ZO+nw7CSQy/DbnI32pa7soFx8EKbFjYMo/ukIhq6twnzkLq5EQEAVHYk6IYrEa/qx55aXiFs9nYBTlNOekmryP/iJNrNuYfiJtwn6/FSEDiOg4bx0F1eRdMsQir6uvSBTmCJEV/jQvHQXVYblgbesmvir+9Fhwe0oYw24S80N5gqAOsEk5gNS7hxBsCATiSH0kIREinbuKqSxSQhOO4K5AiS1D7IEzRVIjLFc/fNMIlrHk/7Bz9hzS/FZauelJBQaBKD6TB5RXVsR9AeI7pmGukUsqsRoVIkmhECQ7p8/A4LoMaKqI59ViSYEXwB911TKj2aGZU9jOof2IjnqCPOU2MeWd15Jxd7TRPVpV7te6hqul1d8/wLyCC2H6qyXPqsTdUIUgi+AtlU8fpszPC88ddpSM+8dZ/JoO3ciee/8gDopmphRvZDr1TgakW22M/m1nZBJ68k2v82FPEJD27kTkSrllP14sN68VIXqF6Qg06oZGJqXF/erhn/rtjWyW2uCfj9dVzxIRJeW+J0eJNLadcxdVNXg4EOVaELTJonMhX9Drlcj+AMErI7wd09RFVHDu6HvmkruUTEMgjIhGm9oDGJvH4m3qAJFgglV6wR8VVZSVz6KpnNrZDo1qlYJUJqL+Xw+yWP7UH7wPEgkKA06QJTngiCgTYgi/f2fGPbBLG48uhqFXoOn3ILgD6BtFYenwoqhV1sGbluCKika67HM2jZWWNGmig8api66h5xFH5L28r0E3V6UidF4iipxnM2j5eyJyA06UmZN5Px9tZ5S8tAYIwi0nDaW5DuvRBVnRG7Q/aHcsITkRvKNgyj56QitJhnq6UUSuRRPuSUsN6zn8pFrlPXof7H8/X8h6xvjKcvxLFx5ZehD8tddVIWhd1t8dSz2FAnReItr5be/2oq2cyrFr35E6zdm4Th0Bl9ZFYYRfXCeuID/3BlU3TvSGKQ6LUFbrQeRv7QCeXw0pFfR4sZBFHzzewPdUiKVhOUNgCbRRNuHriFmUEdyF27Eeb6gAf8G3V7UKXF46qyxvior+s6tqThSyzMqk56gP4gqOgJnUWV4vXIWVeEoqiTl6n6UH0gPybYYvKVmNC1i8FZaafXgtUQN6kTnFQ+gNEU0qt9Yj2fSdt7tKKL0SDVKkEpQJ4lyOmPxp/Td9AwdFk1B8Ac4MP45DH3a/akeUE/WX6THNqMZl4NmS8lm/FfA7XZz/vx5VqxYwVNPPcX69evDFpFVVVUsXryYWbNm8e2335KfLypWZ8+eZejQoQD07t0bnU7XoFypVMr8+fOZNWsWiYmJbNy4kS+++AKn04nD4aBz584ADB8+nLNnz/5pO7t3745eL1rjnDx5krFja11H9Xo9GRkZFBQU8Oyzz/LUU0/x66+/Ul5e3mhZgiCIcaEawcW/C4LAp59+yuzZs1m0aBFVVVVhd+uYmBjat28fThsIBFi0aBF33XVXgwPJv4K2bdsSHR2NVCqldevW4ZfAT506FablqVOnKCgo+JOS/gSNdL1GGfPZ3By473V+GTmPM+//hKlTyl9yaa9Lt9+3/s75o+d4d9EG7po9Ofy7Kd7E4GuHsPmDbxvk/3Ht18jkMu5b9RhXTbmavNPZ9Vz1339qDbMGPEDxhQKM8eIi3HVYTzJOX+DEwZM8P2MRs156DK2+9uBv7ZJ3uH3YFKZd+zAKhYKxN42qV2dqv47kHDofdt2ui5sWTSP7wLnwt51rv0Vv0NOhZweGjx/OhdOZ9awy31v6PvdeeR+Pjn+MCEMESa0TGxKpMTo2xoeCQJdFd3Nm0SfiBrtBGkk9C1RPpY1D973Osamv0nbuxHASAIlCRuyYPlRsO/IH4ygJt23NLQvJP57JP57fyKC7x6C9yAKu9EIh705Zgj2jiKQbBtWr61J99VRYOTrjLQ7e8xrXPDkx9Fn8LpFJSO3bgWM/7AuXv3bKEkovFNL7utryA07RTevY1FdpPf26i/pycQOE2vJD/S//6fAl+t44aor3W4rwmwsJ2MqQSKVI5HWtXRsfu8bRMG1C77bYTuXya/eH+f2qubR/9o5G0zUYN0n9349NXYEzu4Qjdy5FkxJDRJc6YTJC8Xzr/EnCwI5khywP6n34g77EDO5Myi2D8VbZ68vIUBpbehFb+j7GjpHzyHz3J7q+OaN+8XKpeGi0eV/DegChzuujEoWM6BE9wtZVDeggqUOEegng1+sWsmPMAn6btIzWd15ZbwNeN51EJsPQI43Ddy3j2AOrUBh1aNMambP16r/oBwkgkdDz3Zmcf3YjQjDYwDK8Lu0FQQCJaBWxb/Q8jty5lOSJwy7ZxgZ11ftb8i+rqyZfzb9HJ72Cu6iSI3cupeU9YzD2bvPH8y100LTlxhf5ftwzbL9rOR2mjmrUevYP1xJJOFG9wk2DOxN350hyF39Yj/ckchmqVvEUvv0tkQM7E/T667lf1pQpj9Bw/rm/sav3DLJe24SqzoXJn8mOhDF9KN3auOwQBIFui+7m9KJPG8hpuUFHzPDuOC4U8WuPh5HIpERfWUcnuGheIpEQPaAjxZv31/3pkvUClP54kF1DZnH80TUNaV1vroBpcGdS7hyB7/AuwowjBHEufRT/uWMEbWZQ198A16T5cfQCvu7zGNE92xDZNrlhmhBOr96MXKui1fUD6TBtDLaT2aEDRAnpc97h8Oi5nLhzMapEE7qurWv7KZOROu92Ljz7fq3V2KX45A/kVHSojxmvfdUgT93ivJU2Dt/7OoenvirG5axTrEQmpf28iaS/uil8EHIp+evIKCRn9bd0XfsYmpQY7KdzG87bxvJfhOJNuwk4PZx6/G2CXj8tQ2FRwvlC/x4JzcvDoXkpN+oaqa/+DxKFHKlSQd7Gn/lt1DyCXj9S9R+/SK+INeA327GfyGq0VKlKgemqXlx49n2CNeMVokniY7ci+AP4ys0gCEikUjRpSZT9bQtnxs5CCAjETBRDu+x/cj3tpo7mqs/ngwSCF3m5CIJA4pXdqT6dyze9HuHQzS+ijI5AptcgkcvQd0zBV21j36h5EBTQtk5okD9mdG98FRYcJ7LqDLL4jyrBROG6zbgyi3CcyibpgfF1CCcmyt/4M7sHPMbh25cg+AN0eOEu6hVSh0IXy42SxuRGiJBdF93NmUWfNqAtNJS/ikbG+Z+V9Y3xVMyIHiiiIxvI3/qo7bdUq0bTsRWl67/BdSKT0rVfkfDYbUQO743rbE54/jQ6KS4FQQjTr+jbfY2veyGYT+Rw8rkPKfzmd7Le/YmuH8wBGuffuuXItGp0nVqRv/Zb/PWsVCUN0tY0PevzXSiNOq7+eTEdpo3BfjYPAQGJXEZEt1SKv9yNM7uEgNODVNvwRW9BCOLIKCJn9bf0+WIBPdY/QdBb6/GUOGEoQY+f49NWcP65v9Fl5YONk+4P9m7/v0Iw+N//3/8Ymi0lm/FfgWAwiE6nY/ny5Q2+vffee4wfP56+ffty+vRpvvzyy/C3Sx3q1YVEIqFt27a0bduW7t27s2bNGsaPH3/J9DKZrPZwzOer902lqi/oGzs87NatG0888cSftishIYHy8nJcLhcaTa0inp2dTZ8+9V0B9uzZg9VqZenSpcjlcmbMmBF2la5xTa/b/tTUVI4dOxY+dK2LlJQU9u/f3+D3GigUtcqiVColGAzi9Xp59913WbJkCTExMXzxxRd/2VV727Zt9OjRg/Xr19Olzu/eShuKSB0SmRQhECTtvqvRtohlxLaXqT6WFXZLKwi5BAXcjdfXacootPFRXPPlAsqPXECXFB3+Fp0Qw8EdB5n4yG1ERkVirbaS1qUNqR1T+ft5cdMglUmZ9/Z8Jve5C7fdhdvu4tXbn8dSbmbpnjVU5JeFyxsxeRxD7xiJSqtGrpBjSopm4I3DWPPmRgZdNYDTR89RlF9M67YtOXNMdAm68uphXD/pWgDST1+gQ7d24fIMCSZS+3fi6Ne1VmU1mPreHFr37UB1QRkFx7MwJEWTc+g8r81aQec+nVk553Ve/2YlJfml4TxVZVVcN+U6rrljHGqdBrlCTmxSLCCmUeo1eEMKUOcpo+gYirlYfjwLfR266RJNOErNGHuk0WedGFdJaYpAplEy8sAqfFYnroIK/HUObDSJJtwl1bhLq9G2jhetPiptyCO1xIzuhfVkDlKVAk9JNSDe7CffOYKOS8SYX1K5FFkoFqe1rJqE9i24/vm70UVFUF1QjrFO+4wJJizFVRT943faTB9P/me/NuAnTWI0EpmUYdvE+FnmY1mok6Ip+uY3OraKR6lVc9eK6QT8AewVFqoLK7GFLGINofKPfPc7Ix+4jv1f/hrui0QmpXrfObSt4vA7PAzcvhR1UjS2M7mok8U2qhNNSGTScF9jRvbEejIHR3phuAwhEESdZEIIxYVzF1eF8wNIpDIIhjZINf8K4qZDqolEIhPTCn4PSOWA6EqpTzBhD7lAA3S/exRd7xDHufREFhJ5WvibPsFEq6HdKFm+iZR7xpB811UojHokctHV03zgvHiLLgFPSXW9NvoqbUiVcrzlIs0kShmekmq8FVYcWSUk3jac5FAwdYlMilRZq25EpiVSdSYPd4WVjlNG0X5SKPbnsSz0KbHhdLpEE85SM0ogslMKA9Y/hqfShqZVHOV7TqNJEq2f3CVmtCkxOEIKOUDp9mNIl9yDLEIdpneHF+4GoPdn8/CZ7ejb1R5uyLRq8dGCEGJG9sR6IpvIbq3rjZdEJiWyRxpCIID1ZHaYHppEExK5TJwDZWbS7hlN60kjUIUejdG2iKHywHk0idEgkYjpiivxVdkIOD04M4sRAkFSH70OQ/c0ZFoVfqsTTXI0NaMpj9DUs1AA8FucosWEWkHarFtw15mX7uIqIrulhvlQnWjCU1KNr9KGTKcm5d6xJN85AmWsgaDPX4//GqvLF7IQJdbAwO1L/+m6avipJm3NvyDGMpRHavFV2yn74SDGQZ2RyKQN59uRTLSJJqQyKa5SM64yMx2mjKLdpBFoYgzYCyrEWHEhaBNNuErN1L3CDDg9KELz0l1chaZlHO5QOzRJJoSgQLcVD3Ju0iL81XZkEVrarX6cgNWJPCoC/EEq/r6LxPuuRRFnpMN7c5EqZKF0j3F0+lrkEVrKt4iu0rbTuUjVyr8kO7ovnopUJafv2keQSEU+qjpwHnViNBIkeKtsGHuk0m/do0CtnI69th9SqRSv2Y7f4UbwB7CnFxJ/3UBiQ66GF89LfZtErGdy8ZZbaHXPaFJq5q9UGnbxUydFh+VBXZT/dASpUoEy1oC33II6yRSmobu4Cn37ZLqteJBDdyxl4LweCJZa62fFsPHIu/QFqRRCl4DSlu0gGERqjEGwVAISfFYnZb+fJaZ3GxSGWjkqBIIIIctUv91F8Y7jFO84zunVm7ll3wrceWV4iiuRhazBfBVWBK+P2GsG0GLa1eKhcVQE5r2nqfjhAMhVYdlTg9bj+zP4VdEbpeJYFjE9a+VoTdqkzi3ptuIBDt6xFGdWCapYI0N3LEUQBFwFFfUuOGp43VYmrpepj1xH8k2D0aTEIlUpqNp7Gvu5fNwl1WhSYhvQu+56VPTJL+jaJaOZPIrYa/rht7vQNZBtefXyEwgiN0WE52WNvFEnmbAcvUDUgE4EXJ5G56Uq1kDfL+ajijXgrbLV0wPUiabwAyY1sJ/Ng6CA9bh4QGM9noVpQK3lmjrJROAi92GJTIbxis4MPPgWUrUSmU6NoY94+S6Ry0iZcT22oxeo+OEAuhALe4srMd08DF2XVKq+3UOL+ZNJW/U4jtPZqNsk4TiaESpdQJkihnFKGNIVdUzoccyggCdkkadJNCGRSHCVmun21K2cXS2GM7EeE/ug69ACd14ZvgorzhxRv3JkFhFZ5zJOFRNJeU4pxv7tMY3pR8wNg5EbdIAEd04JqqRolAkmyjftosWjNxH0+FDGGdF2TEGm15L6wlRRBlbZICigTjThs7pIuGkwAafnD+VG/FU9sZzMxp5RhCJSR+q0MbS680oxvE4giCrWgLFHKn3XPYo6IYqgz09077YEAwHKfzyE/Vw+ylgDfb6YL87pOuP8/0LWK0KyvmrXSaKHdw9b+qqTxHR1QwL4SipQJsbgkMtIXfc0QbeX6m/EmKRVn2/DnZFP4sw78Jtt+Ior0SbEECirtd7Tjx1G3KKZ4pA7XEgjai9T5PEx+MuqiL+qL5aT2XgqRKvTurrlxfJGGR2Jq6Q6pHNMRWGKCPPv4LPvIYvQIpFLUSWaUCVHI5HL6PLeLIIeL2V/r9X9208dRZtJI5CpFXiq7GiTohECQZyl1ehTYrFll7Jv5vpw+pv3rUSmUeEprRYthwd1RNMilpiRvSAoXFK/KfzkFwo/EcMcjMzZiCohioHblxLRqSWe0mrUydGUfP0bXVY8QNAXaFQPkEdowvKsZoxqeKOuHtGMZlwOmi0lm/FfAa1WS1xcHL//LrrzCYJATk4OAE6nM/yy86+/1gbD7tSpE7t3iwL96NGjOBwNLc2qqqrIyqq9qcrJySE2NhatVoterw9bR+7atSscUzE2NjacpyZOZGPo3r07W7bUvrJst9tp374958+fp6SkBBDjRhYVFTWaX61WM3z4cDZu3Bh+oObXX3/F4/HQtWvXemmdTicGgwG5XM6pU6cuaX1Zg+nTp1NUVMQ333zT4FvXrl3x+Xz13N0vXLjAmTMNX6euQc3hbGRkJG63u96hplqtxuVqGI+mBqNGjSI2NpYFCxY0+Fbx2xmSxg8AQK5TcWbxp/wyaj4Vv52l5UTRCrbdbcMQBAFzRuN0PLtxG87San6YsJjcLYdpe+sQIlrH06FXB5w2B6Y4EwqlHGu1qFwc2nGQiV0mcFPbG7mp7Y14PV4yT4nuE52GdMNld2EpNzP09lGk7z8bjiUZ1yqBXz7cwovXPMWxnw6ScyKTQTdfSVVRBVdPGIvD6iAYFGiVlkJhbm1bd/64iylj7mfKmPsJBgLoI0UFqGWvtnicblr2asvpn+vfZve7bQRag46X+j3EqmvmcfqnQ/S5eSjqSC1d+nXBYXMwYGR/Tu4/idPuDOczxZnYvHEzD4+bwf5t+zl39Byjbxkptr93GwJeHz67qEic2biNr8Yu4KuxC8jZcph2t4qxj2K6p+K1OXGVmdne/3G293uM7f0eo/i7/VQfucDZxZ+xa5T4AIhELsY8TLi2Pz6bE0+ZmYhurZEo5GF3m6q9Z2g9/TpKvt5L0sRh4Y15+dbDqOKM7Bv5NGfnbMBWYaHz6D4oNCraDOpMdWEFb97wLJV5ZZz95Ri9bxb5odvV/XHZnNjKzcSP6R1+9VDkp9MkhvipxcRhZL/3E7tGzePQfa9TsuUQKROHYujWGqVWRVV+GUvHPMXya55GrlKGL797XN0ft82JtdxM15F9KM0Uy9e0jqdq7xnirxtARLfWyCK05K3/gX0jn+bUo2uQ67UkTRiGoU9bhEAAn9lex3V7MCWh109rygBImjgsHEi8fOthkiYMA0AiV4lWe4Jo4VPPMkciIei24TcX4jcXEvQ4kKrFA/yEXm3w2Jz1XLdP/G0bn1y9gE+uXkDm1sMotep6ac05JUQP7Ur++z9x5PYl+G0urCdzaDVdfO269fTr8FXa8JaZ67XR0KctfquLqAEdkGlVJE+6ivIth5BpVcg0KiQSwmPrrbAQNzYUc6h3G2RqJRe+EGX3uY3b+HbMAr4ds4C8rYfRxIoxXKO7p+K1inyoSY5m4Hsz+X3Ka2wb9hRFPx7CU2Wn5cShtJw4FMuZXHw2V73b+qhebUAqoWr36TC99Z1SKPl6L/tGPk3JN7+RcOMVACTfeSVBn7+e63bNmF08XvnvbsV6PIvM5ZvqjXkwEMRbbcdndyHXqcl6/2d+vf4FHLll2C4U0y70Mm+76dfiqbTiLjOLL4sO7CgeDmmUBL1+HBlF/DbyaSp3n6L0InoHPb4Gm/cuKx/ElVdG+vMfsm/k00jkMqRyUbVzZBYj1SjxlpnF8bI58ZaZkWlVVO8/j6/SysHrnkfwB6jef+5P6wIxHp6v0vovqat862Fa3jsOv82JJiWmXh6ZTk3V3jMk3jKE6Cu7o20VR/67WxvMt5jebRD8ATzVdnw2kfbnN25jyw0vYssro2D7MdqEZFt091TxQqURl9zKvWdIuG4AlqOZRLRPpmr/OSQKGUkThhJ/dT+Oz3gLd5YYX7Dwza9wZRTgOJODO68EEPCVmanacgDHySyO9H2Q9IdWYtlzkoxH3gDEmKtps24BIPXxG0WLor8gOxSRWk4+8zd+GTWf6uPZtK3DR0GfH2+VjZ/7P8FP/R7np36PU7p5P5YjF5ApxBh8Uf06ULH9mNjJYBAEodF5aezTFqlaQcHnYjyw3Pd/Zs/IeewZOQ/LsSw0yeLDW2nTx+OttOEpM6OtEwcwsltrgl4/0YPFi9AWE4dRGpL1njIzhp5tOPfixzjzy5D3Hob/xD4k+kjQ6PDt+g77UxMIZJ3F8/OXCA4rns/fImitQvC6EXzihaRMrSBhaFesF4oo3XuGluP7i+PaQzwg1KXEooqOoNWNgyj46Qht7rwS876zBOwuqnYeJ+F28fLDcEVnJEoFhRt+5NDIp7CfzsV+PAtFTXzf3m3CsqcGOd8dqCenFCE5WpNWKpfR572ZHJ/xFo4sUf8r33GMC2/8gz0j5yGtu16O748/tF5GdmuNVCEne/Vm9ox8GndxFZ4yMwpTJC0mDsN6Jjec9mJU7z1D3HUDUcREItepyVn9D/xmB0Wf7yThxsEAJN05ooFsq0HV3tq5bDmUEZbvfqcHiUYRnpc1a3vNvKzYcZyct3/AmVtGwOVBEpIBhj5t8dmcDazLveUWfGY7re4bJ47XkC4IgQCalrGiRdqNV+C4UD92Z/bSz7AeucC+fjPIee1LAjYXAZcHdcs4OqyajtyoJ3PRR/XrKa4i5pbhZEx9GfuRdJxncjl11eNUfbMbiUyGuk0Sut7tkUilOE9lA5C3eT9bRs9ny5gF+KzO8Ev1nR4ejzskp52FlcQPFa/UlbEGBH+QiE4p4oWcBMyHQzEJiyqRqlVoWsZiDK2LxV/t5cLizzjU+0EOdLqH3CWf4Kuykv3c+yTedw1Bnx/TNQNw55SQ8cibOE5mc/6h17HsPUXGI29QtfcMyZPEy4GkicOwnc6lbMuhP5UbyTddQWEoPErFb2fwVtrYOWo+5btP462ykTCqF9v6P8GhB9/EciqXos37OTv3Pcp/PFRvnHPf/gFXbhlBl+dfKusv5qkaWa9r3wKlKSIsfxNuvIKyi6w9LT8fwHTLCFotfxS/xY63oAx/mXgoJo824DyegbptC6LGD8H8w170V1+J45favZx96y7yb55O/s3T8WXno+4iGgqounckaHMSqKiixU1XUFAnvEzdvYqxRxoIoG0ZizrRRIsbB1Hy02GMvdqAVIqvyhbm372dpnHhmfcIWJ1kzHuP+AnD6bDyYfwWB+788vB4AaR/sI0fRy/AU2nDZ3WSdusQ0iYMpfpMPl6rk4DbG+bPNndeSfW+s1TtOU3UwI64iypRJUaT8dInlPx9D7YzeZfUb5ShQ3h1cjSCP0jFzhPsG/k0fpsLy/EskiYMwzS0K56S6kvqAeZDGcgjNGG+rKvX1+gRzWjG5UIi/P/S5rYZ/2ncdtttREVFhf8eP348/fv355133sFsNuP3+xk8eDC33norBw8eZOPGjZhMJtq1a0dmZiYLFy7EZrOxatUqbDYbnTp14sCBAyxdupTIyMhwueXl5axZs4bq6moUCgWRkZHcf//9JCQkkJOTwzvvvIPH4yEuLo7p06ej1+spLCxk5cqVqNVqunbtyu7du3nrrbfYuXMnmZmZ3HvvvYDocr5hwways7ORSqXceuutDBgwgFOnTvHxxx+HD/Juv/32cPzHi+Hz+fjwww85evQoEomEpKQk7rvvPmJixA3A5MmT+fDDD7FarSxbtoxAIEDr1q05f/488+bNA2DZsmXhuJZ18/j9fpYtW0bfvn3ruZmDeFj7wQcfkJ2djUKhIDY2lqlTp1JVVcXmzZt5+umnAXj33Xdp06YNV155JZ999hl79+4lLi6O6OhoYmJimDhxIvv27ePTTz9FqVSyePFilMqLYtPUwTcJdzLw4zkce3K9+AJgyzj6rXsUhVGH5VQuh2e8RdDrJ3XaGDo9dSsynXir+9szG8kIbZZuP/QmUpkUlVGHz+kBQUCh1+CqsFLwy3ECHh9pNwxCqlVSVlCG3WzjvZffY+KMibwx9w2qSqvqtenLs5vYvmk7fa7sgwwJMrkcr9tDcUYBKp2a92atxlpuZu6Xi1DrNUgkEvLP5vLRM+u5ec4kul/VG61RT1V5FR6Pjw/f+oQxN45kyVOvUlFayZtfvEaUyQgSCRmnL+B2uek7pDcyd4BTWw4Q1yaJTx59k3ven8Omue9gK6vm5QsfYS6swOMQlYFTWw6ijzHQZUxftKYIKksruXAqkxVPreTpN+awYs7rVJVW8cpnSzFEG5BIJGSezmLVvDe4b/69jLhqINqEKIJeP0F/AJ/Tgzm9kF+fXIez1EyXaWPoO3ciCq0KwR8kb8cxfr53JQn+AP0/nsPxJ9+h0/zbqD6aScptw1Aa9VhO5eCtshM7vBsyrYqA04Pf7kIIWbQen7YST2k1uvbJDPrlFdyFFViPZ3NyxuqwdWDHJfcQc1VPAi4P789ZR98Jw+k0sjf66EjMxZUEfAGO/WMvrfu2x15hJbV/RyJijVjLqvF7fPhP5aKMjuTY42/jKa1G2zKO3useDbfvaIif2jxyHSkThqEMbd6qS6v54JFV5J/MQqFWsvTkexz7fh+te7UjMtaIJVR+4dlc9KZIPp69lsnXDSX5zitRJ0aDVILlUAaH71hSry+Jtw5FplbgLqzkxINvYD2ehVSj5Kr09/jtyqdwZhajaRVH93WPoU6KDj9g4LM6sJ3KxZldQsxVPdG0iCJgL0Pwe0EqRx4Zz5Oz53Dw4CGqzdVERxmZfu9kbrlOnNdSXTRSpZbKjBJ+nr2eshPihuuGD2azbe4GHKVmetwzhj4PjUcfb0QICnjtLr6+axmO0mpuXP4Axr7t8JRUkbXia8yH0un//YsojHoCLi9H7liC5ZC48Rp66E1AtBC4sORz0mbehDLGgDxSi7uwAolUSvHXe1HFR4XH9vTjb5N0+3BiruqJx+NDmxjFl/2fwGdzMfpvs9nz1AZie7VlyIr7UUaGQh8IkPfTEXbcu5IRr9xLy4lDsWUWI/gDSGRSAm4f+jYJSGUyHPnlHH78bUx92pE2ZRSapGjs2cWkz/sAb7mZ7useQxEVgTrJxK89p+OrFA+CB+18BV3bJIRAkDOz3qF4k3hQ2vuzeUT2bMOefo+iMEWI+Y16vBUW1MkxKKMj8VkdBD1+5JFaZGoFzsJKDjz0Jt5qBwPfn4muZRzu0mryvtxN/te/c+X3L6A06gi4vOy9cxlVhzLQCkGG7HkNiURC0B+g9IcDovuaUY/tZA7HZ6ym4wuTiRvdG1Vo/gr+AAGHG3t6Ifnv/0SvjbOxZxSiSY5BIpNiOZaJ/Vw+0cO7E3B5cKQXEtkjjYDLg9/m4sR9ryNVK+j10Vw0LWKQyKU4MovZN2Y+HV6YTOwl6jr92Frav3AXpqFdUZoiEYJBbKdysB7PanJdMVf1RB6pJej24rM4OP3427SZM4GsFX+n8/L7kSjkaFJiCLi9VO0+3UB2JN46FKlaiaOwkt3TV+Mx27ny3SfQp8ThKq0m6+978Nnd9Hp6IvKQbCvYfoyd964kKUrHiENviu6agSABtxdPSTXySC2eUjOqOIO4wTTb0bWOx+/wIEXAV2HmxLi5dHj3KaKvGUjQ7SXo9iLVqvCWVnP+/ldxHM8kclAX2q+fxfFRs6guthN/3UC6vvEQEpmMgNPD4UlLsR6+8Ieyw6NVc+35DWwfMRdHZjHalnEM+/4FlFF6JFIJQX8Qn8WB5VQuQjDIsSfX023ebViPZpJ0+zAURj1Brx+JTILgD2I9mUPA6Q6PV915GXB7USea2NHnUfw2F/0+nsOJJ9/B2LsNXZdNCz9KIQSC/H7DC5gPZdDmketoO/Mm0Wre7iL77R9ImzFefNQnxL9Br59uKx4g8YZBSBRy8X7FacHxzN0or52MYsAoBJcdJBL8R3bj3fIp2mfWIdHqEewWvFs+Qzl6AlabAn3LWNL/tp1jL32GvmUsg9c+gsqop+pUDtl/30vvZ+9ArlWJFvlVNpFvvviVgnXfoW4VR+8tS5DrNRAUKPr0Fy48vQFD/4702rwI+5lclPFRyCM0OErN/PLAG+iSohn40t1o44y4zXaqTuaQv/0Y3aaPRxuSoz67i613LKPj5JGkXtMXZFJchZUE3T6OPLCK3useDdPDW20n5qL1MhhaL49MW4m2VRyDNr9AwOUJWbBKcBVVcvTelbiKKhn808vhB4YCdhdH7lxKl5UPou/UEsHnx5VfTvpzf6Nq9ykG7lwelm1nZ62neNNuBCQMO74GiUyKwqgXrbTdPggGkchl+B0uVHFRyNQKgl4/AacHn8XBycffpt2cCVxY8Xe6hOalts689FbbiBnenaDXjyJKh0ytRAgKSFUK9o6YizOrmJhRvei5/nGkChneShvnXviYdk/dilQpR27QIZGIFpBBj499faYTsLtot+ReTFf1BIkET0kVeau+pv3yB1Anx+Apq8ZXZkEeFYHlp33kPbOBbnvWoIgzIlHIIShg3n6YzAdeASBt7Syixg4AQcB+JJ0L9y3lvFngmp3LkCoVCIEgpXtPk3J1P5RGHX6Xl52TllF5+AKaeCPjti3FU2VFFghS8PEvJN58BQqjHldeGXKjDqlCjiu3DKlaiWlIFxAECj7+hXNPv0eLu0ehkgQp+dtPRF7RhXarZoiPjETqEIJBZDo13qJK/BYHmU+/Q5sl9+F3uDkz8UWCLZMYsGUxcr2agNtL9b5znJn1Dt4y8yXlhler5przG9hRR270XfcomqRoMSaxVIoQDCIBHDmlHH1iHanTxlD90xGS7rjykvLXV237l8n6P+Ip+/lCVHEGUZf49neSbx0qXhgIQQJmO2dHPkKr1x7HePUggm4v3sIygm4vxa98RPyMW5BFRSJVKZAo5AheH/ZvtuK9kEvcS08i1WkImG14M3NRtkpGqteCUoFEKsObU0DZvOV4M/NI2fYx5hPZHHn87Ub3KvmbdtP1uUkojDqEoICnzIxcr6Fy8+9khQ7LL+bfY9c/R5f3ZhN77QBxvSmoIOj2cnDpl7S/ZzR53x+kx+xbUEVHiDErJRICHh+O/HJ+f2I9UoWMQaseQhNvpGzfOc4//CYKo47u6x4TH83SqXEXV+LKKePU42/T7x/PN6rfjDi3AW+llaDHR/Zbm2l1/zgURj3uwkrkkRrULWKR69QgkxL0+P6SHnDguucb6PXaix6v+r8G56v3/Xmi/zC0szf8p5twWWg+lGxGM5rxb8M3CXdedp5KedMMur+WVv95oouQIG0kntVfwGnf5Qd2HqZI+PNEjeBo4PL7NUGIaVJdCZd4RfyPoGrikrJN8+ehGC7G0MYftv/zutSX38ZrL20M/C/HiNMvNynfmt7P/XmiRtCpzkM5/69RKL/8qDGGQNNi4+iFf19MHbvk8uWUtonta3ZxqUVJE/gJIMZ/+TxvlPr+PFEjsAf/OH7epeD8N/KUr9GgvH8MyeXEaauDoROsl53n269Mf56oESQHPH+e6CJkyxvGY/sriGvCetlUGiqakE9owhgD/Dsjk6m5fBrq5E1bvy4IDR/9+zNEBy6/fQA6SdPa6BAuX765miA3ADT/xvWyKTXFq5qmhEXoL19RPFXVNBdko3D5a0ShrGnyJjbw79PbmoIxpZ/9p5vw/xTNh5L/ejTrts1oRjOa0YxmNKMZzWhGM5rRjGY0oxnNaEYz/q1ofuimGc34N2D58uXhV6xrMGnSJHr27PmfaVAzmtGMZjSjGc1oRjOa0YxmNKMZzWjGfxDNh5LNaMa/AU899dR/ugn/FYjmr73YXRdaX9PE1Ma+9svOk3eyaXW17H35zigVGeYm1VVtvXyXo/SmeW0hbYJnWVPd0QyC7LLzSJvobhTVhLpoglsZNI0eTXXDnn7kxSbl29ll3mXnaaoroLIJ7NGU0Woqmsq/TWljU11VmtLGpo5XU+nx70LbYNNc+txNGDFrE92wmzrOyn+jO2VToG2iTNzy96g/T3QRUoTLd8MG8DSB+m0DTYsLEmjCHAs2cV76m9CvpruK//vgbMK8DPqbRsPoJvBvU2nYFDfspqKpbtj/TlnflPWy1NO08EpFnsvXmXVNlG2+JszLlsGmyZum1PW/EMLhfwb/5evz/yKaDyWb0Yxm/EeQ9tI0TCN7IY/UEXB7CVgcpD/1Nm1fmoZEqUAil1Hx3e+cf+UrNC1j6b7uceRGHQGnh8iurfml0/34qmx0WDyF2JG9CLg8nHpsLbaTOQAYP/oaqV586TpoMWOeMgEAWWob9HOeR5aUDFIpQXM1QmU5jvWr4WR+uH3JL9yPYUQfgi4PubNW4TolvsgeO2080XeMQarTIFUrCdpd+H/9FvemT1CPvxn1tTchBAMECvKRJSaLC1cggGPDaiRqDbr7H0ViisYoSPEXlpJz/cPhOpWpLUhY8iSqzm2x/mM72r5dQSrFsmkLxtuvJehw0sIHgj/Aqavn0GrRvURd1ZuAy0PmzNU4T4pt7LX/bQJ2F0IwiCIuis52DwGXh5Orv6XTfeOQqRQE/QH2z/+AymNZdJg6mp5zJqAyaDGnF7Dn0bepOpWDrm0SPVY9SGS3VNKXfE7x9we44vsXUUbpCTg97L9tCZajmSTdMpg2j1wv0trhImvFV7R56lYURj1+hxupQlxqCj/egaZVHDGh8Tr92FrxoYVRvbky3oi1uIqgP8C5Hw6wa+XfAYjr1JJJn8xDHalDIpXgtrn4dPJSio9nET+uD+3nTkQIBhH8QTJXf0va9PEojTosJ3M4NuMtBF8g3D5VfBRynYqBxZVsemQ1xadyGHDPWPrcMQJ9nBFBEJDKZLitTnxON4XHM9k87z3xMQwg/sYr6LryQSRyKT6rk109p9N+4V3EjuyF3KAl4PLitzjq8eGQg28S8PrQJMWATEL5lkOcmrEawRcg5d5xtJkzAZlWhd/q4sjtL5N0+3D6je6NLs6IPUSPCz8cYN+KrwCI6dSS8e88gT4hCplSwftXzMRaUC4ykESCLCIOiVR8JCHgMrP/2BlatW6Dz++jhVEJgYYXA+rQ/BIfZMjm1IzVtF84mZiL+nX6sbXYTmYjVSno+4+FyHSa2kD4u05xcsZqdO2S6bz8PrRpieLrjIKAq6CCEw+swnYyhxv2r8RvdxMMBhH8AXY/8CZD1s5AadTjd7jQpcQh16rw2V2Yz+ajitKDx8fRmeuwnSsAxFcv+779KIbuqQDYMwo58tjbWGrmfs80hn3/IiceWIX1RFZYdthO5hA1pDNyjQpnTin28wUYerZpIDuGHnkLhSkCiVRKwOnh124PIPhEHujz9fNEDegoPsxhdXD41pdwpBcw7B8vIFXKkchlFH23n/zPdzH0uxdQhl70deaXYc8o5vD0t/DbXeE2npv/Pkm3DUcZKz4W5CooR5VgEueYy4vPbG/AUyn3X03KPWNQJ0UTcHqo2nMKb6WVmBE9kaqVyPRqZCpFmKdqxqz/j4vQpSYikUtxZpXw+6inab/wLuKu7hd6yEQQH+iY9Mr/x957h0dVbv3fn72nl0x6L5AQeu8ICAIi2M6xYUFRwS4qKCDYu3Q7IiKWox4VsGJBBKT3HiAE0tukTTIzyfSy3z/2ZEgkWDjnd57nOS/ruriGzOx9l3Wv9b3XXnvda2HdfQKAjHsuI+22sWhTYpECQSy/HsZTayVh3ABU0REEvT4UOg3uyjqO3PV6uK+BP73Yqq9dF8+m07OTSLh0IOpWfc3HtvvEWWQqh6NT38LQMY2eyx7C0CEFBPDW2Tk4cR6NOUUIGhU9vn4BUa1CnSLnAfOa68mf/iZSIEinpQ+j65gGkoSvzobXbOHI+Nkyll85hMyZEzB0TsMTKjRx/KG3acqRC0UN2vIKhuxkgr4A+694ivqckrDOZNwxjnZTxiEJoE2KQVQrCTg97L3hZewHCzBkp9Dz9Xsx9czk1NwvqPlh9+k9zOEJV1FtzC3FZ3WQfM0wFDp1K125aO+bBBwupICsKwfueo2hP7yAKtqI5A/iqbMRcLhxltagS4sL4a+Hgle+JHvWhLDM5zy4hME/vICnqgFnSTUpE0ac0deovW/gD/cV5MBdr9F32UOoowyAEG7fUVyNFMJDyeHi5KPLcRwvIfulySRcPRylQYvHbMF+qIC8aW/T/5f56LNTkHwBDlzxZJi3kd0y6D9/CkqDFnedDZVJjypCj7u6AW1CFIIo0FhYhS5RdmCqlAL6jmns7H4H7WZOIGaMvO9pUmIR1Uo8FXUEHG4Uei2SJGH+eD2V7/0IQOyYPvRa/jCiUi4ydHDSfGx7TxI7qjc933kIhUGLr76RgzfPD8tU72+eR1Cr0LSQqbxpb0EgSOdlD6PvkAKAr74R80c/U7pwJQDtZ04g+ZaLEdRKlEYdnuoGjk1ZhDouko7z7kCdGE2gyY3PYqfyk/WULf8pLIudF9yFKtqIq6gK++FCTH06EHR5cJXWEDmgE946G3tGzgzLYLNdpGuXgDrWRPmnG4kZ2o2Ay3NWbMt6dALt778SQSHSlFdOwfwv6PTsrQgKEUQBbXIsUjBI9bc7OfbQ24gaFcP3vYUq0iDzdeUWan/cQ6cXb0cVZUAZaQBJwllczb5LnyTQ5KLHu9OIHt5DLiokCLhKa9g17GG06fEM2f5q2C3iszkIONwEXB68NVbUcZFIgNJkwG93sG3MHPRZSQxd8zxKk46gL4DP5iDo8WE7XIixU2pIDt3kPfoeTcdL6PLafSReNRRBFAi45SId3uqGs/Kw80u3k3bzKBBF/DYHu8c/ibuiLvTbbWfoSlNOEUqTnm6v3IOxSzqSBPnzPifzgb+F909NcgzRg7rQlFdO4/GSM9ZBkxJL7+XTMPXpgKAQCbp97L36OewHC9Bnp9DjLLghKESUBi3eOjs7Rs5qc3yNOcVcuPfNFroc4MhdrzGoBW54Q7hRu/4golYVtp/zX/6crEeuQRVlRJ0Yjau0Bk1CFEqjDr/D9afsgKYTZXLRFa0aSZJQ6LUotCpcpbUcfWAJjTlFdJk3hZSJo0ACj7ke85fbKFy4ithRvem64C7UCZFIQQkBCVdpLfbDhUT2yybo8+MsriZn2jv47U4ierRn0DdPozRocRZXs23ETCRfIIy9kX064LM7cVc1cPihpdhzism851LSJ45GkxCJqFbirmog6Aug0Chb2Yzx4weQ/eREdKmy3Wbbk8eBm+b+rl0E0O21e4kf1x+FToPHXB+2p7IeuZaka4fLOCqIeC12Dt4091/GG2P3dnReeBe69kkoI2Tnq7fWSsUHP1Py5rd0ee0+4sb2C8t9p5duJ3ZMXwSVAskXQNcugb3jn6D9w9cQN6YvIFHxj/WcfOJDuf1u7eiy8E5EgxZvnQ1lhB6VSY/9aDFBj4+IHu0RFAr8tibUcZFhu76ZH+fpPP0VOp9T8jydlSZNmvRvb3Pq1KnY7WcmOd+4cSMzZsxg5syZzJgxg7179/7b+z5X8vv9fPjhhzz44IM89NBDLFiwAIvlrxc2+atUX1/fqqr2H9HJkyd5/PHHmTVrFg8//DArV678fzi6s6/ln6HoMX3RZSVT8OT7uIrMeKsbODXzHTq8MIUj1z7HwTEzOThmJtGj+hLZP5uOT06kZNkP7Lv2RVTRRrz1cvXcuDF9MGQms23IdI7PXE63BaHEw6KAGGHCNnMq9dddimS3o0hvB4DxoUcRDAasD92J4y258q3z848xPnQ6mtU0qj/a9skcH3EvpXOWkP6S7DjUdsog9qZLyPv7oxAI4ikyUzDlRTQjxqAeMx7V4GFYH5yCbertOFYswfbQFGzT7qTpjfkYH5yF4d7p2J99lMaXniBQa0FQt45BCNgaqXnxHRo++IqIi4dSftdTFF1xDxGXXwRKBWW3ziFn7AyOXvooUaP7octM5tCwqRQ9+g5Zc+9u1dbxCU9TNvdTnDmFfDN8Bjtnr2DIvCkcfuUrvr/kCQ4v+pL+T9wEgAA0HCuhqayWfc9+yuC5twPgszZx7ImPKFr6PQC937gfT42Vn9ImUbftGP3efQgAV0kNO696nq2jZlP4ylf0ePsBSpb9yKHJi9GlxVP+yQZ2jX6U5OtHEtG9HduHTCN35nJ6vvMg+swktg9+iM8nL8Rtc/DepY+TNbIXKX2zAbh8/p2cXH+Aom1H+WH2e7itTVyzRO63bstRto6azbYxj3Hk4WX0evVuipb9yKYLHsFndZA+cVR4fKde/RrboQL2T36FgNfP5S9OJqFTGv1vGsXGRaupPFxI9fFS9n68HkedjbcvmYNSo6bfjRcByA8iC+/k5POfsj59EpYNh+j8/K0YMpM58cSHOAuq8FZbW8thiJynKjn28DtszJiE3+ogdeJoood1J+WmUdgOFrAh/RaOPrgkzI+PLpzBd7cvwmNz8M/xT9BuZC+S+nYA4OIFd7L3zW/56KJZuOob6XXb2HA/ojYSye/Db63Ab6tEYYilW9euWEpzefP111AY2y541PHJmylZ9iPbL5iO3+qg0/O3os9MIu+JD3AWyPqZO3M5XRfcAUDQ42PfNS/QlFvKsUfexVVUjaBSkDpxNN1fuYean/biKq3BkV9J5ZfbkLz+VjxZP+Elfhr7BGsvfZq+T9zIieVr2fPoCvSpcbhqGvi8/e1U78jFlJXEjxc/zoEHl9LzhVvD93d78ib8DjfeOjvuqnqqNx6m9/wpYd3v9uRN1Gw6EpqbjB3bL3gYY9d0RJWK+u3Hqfh8M3Gj+5yJHYAyykjekx+yIeMWqr/bSerE0QC0f/DvRPRsj2VLDnuveApvnY2uC+4g6PGx/doX2TTmMTaNeYzEUb0Z9P7DeGps2I4WU7/vJIJCifmnvWTff0V4jHW/Hib5ugspWfYDWwc8SNU3O7DuzqPxcCF+uxNHfuUZMmXskkbaLWNoyi3j+CPLaDxWgjouipih3Tk+410CDg9IUlimWq6Zq7iGYw+/w4bM21HFmui59EEMmckE3T4cBWYac0ooeW8tvZbJ+qVJiibjzktpyi3j2PR3qNtwCH1WMjFDu+M4VUHll1tBEDg8eRE+u+s3fVXLMp95W6ivh9BnJhFw+3AWmGnMKab0vbX0WjYtfM/+a56nKbeU44+8i6uoClGlJHXiaLq9cg/quEgaduWSO2s5okpJ9zdkTJY8Po5d9ywlL39K06F83EVmzO99T9a8u8lefD9KkwGv2ULRcx+BIHDqoTfD6+w4UUb58h/xW5vImbyIEzPfpXOIz7Fj+hJocrF33ON4qurD3wPEDOtGwvgBbBv1KN4aG66yWtal3YJl2zH6vCvPx2dt4vgTH4axM7yHXf08+vaJlH28gR0jZ6FJiiFuTB9s+06x96rnztCVXde8wLYxc9g+7okw/u654WV8TXKE6NaRsyj96Bd2XfU820L42/PtB8Iy77M20WvJAzhOVaKOMxE1oNPv9PUi28Y8xvZxT9DlyYkULfuRnEdXoMuIJ//1b1ibdTsKjYojM5azddRsSl5ZTefF9xAzpi+GLhkEHG4O3/gSvoYmBFEk8/GJBJrc7B/3GJ6qejotuCvc14DFd3Lk5c9ZN3oOqggdzvI61l44k6ge7ShevY21Ix9FlxTNrqlL+GXs4xS99E9sO48T0b8juqxk9l7wIO7SahR6Ldbtxyh87mNEjZp9Ix7m0GWPkzJ5HPpOaQB0f+0+ylasZUPGLdj2n6T76/eBKND99ftoPFbCxsxbCTjcrWTqyLXPUfzypzQeysdVVEXF8h/Inn83HV+5D2WEnv2jZnDq0XdBkoi9dDAR/TqG51a/8SCNhwrYkjGR3Htfo9OCu+g47w6O3/c6h65+Fm9NAyceeovUyePQhxxrqigjzrwyrDuOU7duP7Gj+7BryEOcmPku+qxkDt14ZvGzjk9OpGLlFuxHigi4PEQN6sy2IdPPim2GLulk3HUZuY++x8b2t6KONdHjzQc4OHEuFZ9tQpsax+7xj7P/mucxdk2XZX14d5qOl/Brxi0cnPAiSdcOp+ur93Lo5nkoI/R4qhrYM+5xlAYt2U/JhQzNX2zGfqiAXzNuofr7XSj0mjA2C4LAzgsfIeeuV1HoNBy5dQEnZi5HadKzZ8xsto2ZQ9UPu6n6YQ8AfZdNozGvnLXtbgVJQhBgy4iZRPbKImfGcraNmk3RK1/SefHdxI7pizY9nv1XPk3BS58hCAJ+axPFr399Vh5qk2M4Nv0dNmRMwllcTY+3pwKybXk2Xen84u1Yfj3MjuGPsGv0LFKuuzC8f6piTUR0a4+rrJaqr7cTN7oP24dMa7UOkj+AoFHRdKKMjR0mIwUC9PlgBgB+axMnnviQ4t/gxvYLHqYpt4zyTzf+4fgA9l3zArvGzGH3uCfoHsKN/Te8jD+EGztGzqLxaHEr+7n7m/eH50FQwn4gH/uhAg5PXnRWO+C3mB3ZKwvzqq14am2IKiWOk+WcePwDbAfz6brgDuLG9EGXkcDmLney/5rn8TU0ETe6N5EDO9Fl3hR8jU4KF38JgSBFr3+D7WA+kf2y2TlyJttHzcZRUEXWQ1cB0OGRayhe+gPHZ79P0OMnLbRP+6xNVH6zA1d5LYVvfEvOzOX0WHAHmqRo2t85nrx5n2M9WEDNhsNIgQAKreoMm7F+Sw5Nx0s59vA77Bn/BBG9sv7QLgKo/HwzjTnF+Oobw/ZU6sTRFC/9HoVWTcOuE+Q9+w9EjerfgjfZT99C3XoZb3wNjTgKKvHUNJBw9TD0nVKp+nxTWO5jx/RFl5nEziHTyH/hnwScHqw7c4kc3JnYkb3YOfxhDlz3AikTR2MI4VLXV+4h/8V/suuiWSiNOtwVdbKcRxkxdExl10WzyH/5MyJ6tGf/hBfP4Md5Ok9/hc47Jc/T/zhZLBa+/vprXnjhBRYtWsRLL71Eu3bt/uV2A+dYJe+39M9//hOXy8Xrr7/OG2+8wcCBA1m0aBG/LVwvSRLB4L8vnDsmJoYZM2b86euXLFnC3XffzcKFC1m8eDFDhw79l8fw75xPS4odN5CalZuIHTeQyvd+RGnS4y6vRWnSozBqARBUCkSlAiTZMK5es5suz9/KqZc/R6GTjdz48QOoXLUFANv+fJQmPeqEKCL7ZUMgQLCmGvx+PFs2ohoyHAAxox2B4kKCJUX49u9GEgTU/Qa1OrgSeckg6r/8FQDnwZMoTAaUCdFoO6bhOHASXZd2eIrN2DcfIPLigXi2bER31fW4V/8T/HL1PammKtyeoNEhqdQEzBUEq834jxykcf1OREPrYyWBehvuoydRxEbit9rxlVeBz0/jj5sRta0r9EWPG0Tt6k0ANB04iSLSgCoh+qzX1B0oQFQqMKbKb2JVEXpc1XIl76iu6Zz8RDZ2LUeKUEca0CVE4a2zYztUSDAUJRbVN4vCt2VjufDt71HHmdAkRNGw7xR+myO0DqdQRRqoWbMLQ8dUrHtOEDemb/itvbuyPnydOj6Kmp/3A1C6MxetSU9EcgwKlQJC+hWblULQF+DIl1sp3JqDSq9BY9RiTIgi4Dx9pE+h16DUa6hasxuA8pVbSLp0AAAN+04Rd2F3KlZtpWF/PtpIA1qTnrR+2ZQfzCf7ol4c+nIrxbtz8didaE16jAlRVBwuwJQsV31NvmYYokpB+T/WA1D2j/XEj5PlL378AEpXrJUj3crqwnIYXochXahZswuAypWbib90IGm3jcVTVY/5C3l9LBsPteJH+c5cNCYDxuQYRKWymR1EZSVz7IvNNJbX4Xd7yby4b6s1RwjFoYQqcEaoIdIUQd6JEwiCCMKZB6dihndvPb5xAzGv2kL8+IGUrViL0mTAVVaL0mQIzyvg9BAzvDu16/bLUc2/HCTh0gEYspPRtUvEb3dS9o/1RPXriKBUoIo2tuJJMyUO70bp93voeOvF2AvMSH4Zc5RaNVIwiDYhiqb8SvTp8WjiTADEX9gDY3YKJZ9twlVZT2S3dqhMejQJUWTdMQ7zD3vw1NnCc6tesxtNcgyqmAh8oRcahuwUgi4v6oSoVtgBoNCqqQ2tQ/N6AaTeMgZXcTXmLzZh238KEFBFR6BuIYuiSoGgVGDsmEr+299j7JDM8Rc+RxNnwnqshJQrBobH6K2zY+ySTnVIZitXbiF+3ADsOcUEvX5Kln5/hkwZOqZi23+K6Au6Uv3tThp2HEcVG0EwECTttrE4i8wEnfK8LBsPtVqz6CFdqF6zG0GlwG9zED2kK5WrtqBLj6Pota9RmvTU/LgXdWxE+B5BIRI9rBu1P+5BoVfjd7gJBoJIEujbJRJ0edGmxeEsqPxNX12pWbMr3FfUkK6Yw319hdJkoObHPa36Oi1T+xCUSmp/OUD8pQMxdEol6PZS8fF66jYeJugPoEmMDt8XdLqJGT+Qum+2IaiUOE+UoTQZ0HZKw3GiFCkQxL4tR5aHcQPDsuc8VUFE7yw8NVYA7PtPhecQN35A2GEZdHtRmgyhaFJIv20sRW9+i+T1E9m3A4VvfANA8dtrwpjorbNjP1QYjrBtlkOAgNtLwvgBCAoRXXocfpuDylVbsO3P/11diezbgcK319DutrEUvPYV6tgINAlR1K4/FMZfawh/m/uq23CI6OHdqfh0I+r4SPx255/qK254d6rW7KbDQ1fhKKoiekBHJF+A0k82Eje8e5hfmuRY4sYPpHbNLgSFiCO3FGWkAWWUAX2HZMqX/9CKh819RXRIoW6nHI1rbJ+IqWMqMX07YD9VSfzgzki+AGXf7iJ1XH8AEq4eTs3X24gbN5DqlZtRJ8cQ0bsDgSYnglpJ/foDCCqlrIsON85TFaiTZOxWRRlpPC5Hudr2n0Jp1BHZLxspEKTi4/VIvgAVn206Q6Zixw2k9uttiEpFSKb06Dql4cwtxZVXRsPGgyDIGNDSgNB3Tqd61eYwj9QJUbgrLDQeyKfxYD4132wnemQvnKcq0ITGGNErk4qPfgFAmx5PIIRN9v2nQBTlSMbfUMzw7sQO787J5z+V+w/I2Hk2bDN0TEVUK6n6cpusE4cKETRKXCU1pE4chXW3vFfb9p9CodeiTogifvxAzJ9vApCjulQKvLVW1HEmUIhU/GM9cRf3o+qr7SRcPhiA+PEDqQrZZdGDuyD5/KgToojo3p6g14e7pIa4i/tRt/4gceMHttI7gOS/XUDl1ztk2eiUStlnvxLVL5vGvHJErRpT93aUf/ZrKznUJscSN34A5k820JRThD47Bb9TjjL11TeelYfNmAjQdLwEXXp8aA4D2tQVXWYS0Rd0pSLkHJR8AaIGn97fDR1S8FTXgyShz0xqcx28NVaMHVMpeXsNAYcb+9HisB7+Hm4UvfktUYO6/O74zoYbJW+vIf22sRS+9hWqEOZGD+3Wyn5WmfQ0hCLkAw4XsaP7/AU7YF/496jBXTB0SMZdYcFjrseyOYfIfh1RmgwkXj0M86otBJweWRcjDYhaDYaOqTiLqtFnxKNLj6d2/UEURh2R/TrKOhYr7/3W/afQpsg6EzOkC4WvfU3Q46Mpv4LEkL3nrbMT0SkNeyiy3RqamzrOhKBQkDh+IBVfbkOhV4cjgzUJUa1sxuZ51ayRneo+m/NP2UXWXbmYemfhb5Sdv832g7FTahhvFBo1jlMV/xa8kSSJ6Au6Ytt3El+dXcbfCAOWXw4QP34g1l25+K1yKqu48QPCelnzzQ5EjQpBpSRh/ECcRVW4S2qw7c4j4PKQeN2FAOizk7HuzJX/3z4JQ7bsrLTuPI4uLQ5BIZJw6QB8dif+Rqe8pi348V9NQel//7//Y3T++PZ5+ktUVVXFihUrsNvtaDQa7rnnHlJTU9m3bx9fffUVfr+fiIgIHnzwQaKiomhsbOT111/HbreTnZ19hiMPwGazodVq0WplZ1TL/xcXF7N8+XI8Hg+JiYncd999GI1Gnn32WSZNmkSHDh2w2+089thjLFmyhE2bNnHgwAG8Xi8ej4fZs2fz/vvvU1BQgCAIXHfddQwZMoTDhw+zcuVK/H4/iYmJ3H///eE+W5LH42HTpk289dZbiKJs0IwaNYpff/2Vo0ePkpiYyNy5c+nevTsnT55k1qxZbN68mW3bthEbG0tERARZWVn87W9/Y/369WzYsCHc54MPPohGo2HJkiXodDoKCwuxWq3ccsstDBkyhJqaGubPn8/ixYsJBoN88sknHD58GEEQGDNmDJdeemmrsdrtdqKjZaeUKIqkpclRAm63m/fff5+ysjICgQATJkxg4MCB1NTU8NZbb+HxyA/TU6ZMoXPnzhw7dozVq1cTFRVFcXExixcvPmvfa9euZf/+/fj9fh555BFSU1P/lBypk2PxVFrCn15zPZrkWPkzJY4e/3wCXWYSlR/8jLO4Gr/dSdzFfXFX1dOwIzdsXGqTY3BXnI5adZvr0SbHoE2KQQoEML2wCJDwFxaAR87bEqyrBVF23OhumYJoikQz9lLsj00Pt6NKisVrrgv/7auqQ5UUiyuvlORZt+DYdxxfTT2Ro/rjPJJP0HIYMToWZfde6CbdCT4vjveXooiNR3/bXQiR0bi+/gJFUnK4TX9tPYKq7cw6okFPsNFx+tqqOlCIpK14iaSAQM3H61AnxeCtPD1Gb6UFdVIMvpoGJEmi62fPoGmXiN/ugG8PANCQW0rvGdfSc9pVCILAT39/DgB9UjTOytN8dJrr0SdFQ4vvFHoNUjCIq0zu011pAUleg+aHeoD0O8cTcLiRAkEcJ8owdE5D8gYQdWr0mYm4K2rD10r+AJLPD4AgChgTo7nnl/ns/XAdlYcKAKg9WUZSj0xyvtpGtyuHoI8xUX28hIjEaCitJ/HSAXR54kbU8ZG4q61IoQczd6UFbcih2CwrrgoLGRMvIn/TYaLS43HbnbQb1IWG8locP+xm8ORxVB4pxF5VT2RqHL2vGc5Pz34MgLFbBkFfgP6rnkRp1FK5aiuqSD3uCktYDpvlr/nTW2MFUUCh1zLop5co/3g9dRsOoU2OQYqPRNRpyHz4GtJuHcvJ5z45gx+GxChuWT+Pwx+uozrED0teGVlj+1H4ywHZQWs67dgOum0oIpJQxmSAICL5vRD0n+Z3MICgUISPX4Y6wm93tuBbfXhemuTo0LxCcwx9emusqOJMKI06Rh55h7L311G36Qjt7rmMphPlmHplIvn8GDukoE2NxXawAKVRJ6+HJDH6szlIkkTxl9vx2eS+IzokoTLq0CVFcfGXT9BUUhuWTX1yNLq0OPkIcVBCVCtpzCvHU2sj4PaiTY7GZa4nskc7ki8byPZrX6Rvn7tRGLXhuXV54TZcpbVoQ055bXKMfFQ0NJ/mNcPvRwoG6fvPx0CSqPpuZ1iO1DERiCpFeM3kBw9J/t3SxEXrXsKQmUTJZ5swZifjLK+j8UQ5EZ1SQZJIv3Y4utTY8Bjj37qfgNNzBu8jumXgrW9sU6aaTpSR/cRNBJpcCGolcRf3RRWhJ+j3Y+iQjKjToIjQ0feT2eQ++l54zYL+IH67k8HrXkafmUTlyi2kTLgQd4WFgNODNi0Ot7me5GuHgyiiTY7BfriQso9+IXvODVx4cCmWzUcQNWo0iVEcvecjBv8yD0EhkPXo9ewZ9zjdXrtXlm1/INTXXBnHV24mZcKIFn3F4zZbSLr2wnBfLWVqxJFllL3/M5ZNR2h3z+V4zBZU0RG4KywkXjkEZYQOX30j2uQYAnV1IIrE/X048deNpGrFjzQdPIXHbAGNCkEQQJLo+skTqGJNRI3sQ8WbX4fFX5McQ9BzWkc8Zgua5Bg0yTHhY5wtv/fUWDF0SCZ6cBc6PTkRUaVE1KrD64dE+LqW2Nksh56qBso+XEeHGdcy8sg7BH1+gm5veB9zm+tP6woSg754HCSJii+3hfHX0CEZd1U9Co2a/p88yrFH38N2SE7dkdECfwHSJl2M3+qQ9UajRqFTn7WvwV/IMl/+5TZ8dgdSIIi+fQIBh4eYIV0Y8vXT1G07iibkIEieOJr6jQfRJMdQvWoLZUvXcMGBpQgqJa7iaplvLfbnZh5S58R2ooyUcf2p25uHFJTQpcSgS4rBUVpDZBc5Ss9prie2bwcUOjXRo/qQ//gKYscPxFNpocMLk3GX1KCKM4X57zFbUCfHIGhUGHtk0njgFKqYCDw1Vjo+eTOdnroZlEr8jU40STFIkhTmhafSQtDjk2Wx1gKiSPxVw0mYMJLKFT/RePAUXnM9gkYl2w+iSJ8f5qKKNdGUU0TjQfklBchHKtvPvpHokb0oeOYf+BudBOyn93NPZT3RI3ti7JGJ/UB+WA6b5U0da8JbXY8mpBces+WMh3xVTIT8ks9cT9PxUvl0iEH7u9jmMdfLR4BNegJuL4ZuGWFbSh0TgdtsIeOuS4kb1Rt/owttcoy8B5jrGbRhPrrMJPx2p7znJcXga2iUHT1KBcooo3yUG8L7RtSQrnhrbTK/k2NQJ0QialUMWj8PTWocdev2o0mKbiUbyqxkvLVWnEVVqGIi8De5SLykP1VrduGtsxHVpwO6lFhclfVE9csOy6ElJIfNPNQkx+Crb8TYrT32A/ln5aHf7qTDoxNImTCCgMsTfrmkTY5pU1dMfTrgtdjp/vp9GLu3w5FXjr9RPiodP64/BIMIStmu0yRG4Qmtg6fGFl4HyR+AkC5r0+PRt0uUX8A12wxt4EYzvmgSIpF8gbOOr1mX+4dwo/LLbeG+9C1wo+8njxJ0ezGv2hrmRdDrR5sQhddcjxQIokmKIWvmdQS9fsyrtvyuHTDiyDIsm4/IR3q7ZtB0okx2xlfKmC3bAfno0hPkMYsCQ36Zh659AubV2/DbnXgqLTSd0BLRKxPLxkNED+sevk+bHIOrxkbaxIswf7NTfsHYgjcBhwdjx9PPH5rkGLy1tvDfbnM9okJB4dLv6frsLSSOH4Blaw5eix13ZWiPbWEzNuvXBZvl1AvHpi+lx5IH/tguiokIOySb10ybHIMmKQaFUUenF27DZ2mk7IOfyZx29b+INyKnnvqIgb/MJ6J3B0SVgiO3zqfLa/cR9PjCLzxa8sT9GzxWmvQooow4i08HUXjrbOjaJwLQdKKMuPEDaNiTJ8toyH6qXL2VjPuuZMSRZaiiDRQv/R6/1RHidWvb+zydpz9L5yMlz9NfonfffZcpU6Ywf/58Jk2axHvvvQdAly5deOmll1iwYAFDhw7lu+++A2DVqlV06dKFBQsWMGDAAOrq6s5os3379kRFRTF16lTefvtt9u3bF/7trbfe4uabb2bRokVkZGSwevXqPxzjyZMneeCBB3jmmWdYvXo1er2exYsXs2jRInr06IHdbuerr77iqaeeYv78+WRlZfH999+32VZVVRVxcXHo9a0j2rKysigrk/MPVlZWMmLECBYsWIDdbmf37t0sWLCAmTNnUlhYGL5n8ODBzJ07l4ULF5KWlsbGjRvDv1mtVp5//nnmzJnDp59+esY41q9fT01NDQsWLGDRokVceOGFZ1xz+eWXM336dBYuXMgvv/yC1yvnjvvqq6/o0aMHc+fO5ZlnnuGTTz7B7XYTGRnJk08+yfz585k+fToffPBBuK38/HxuuukmXn311d/tOyIigvnz53PJJZewZs2aP1ybZgoHc7XMudzssA4GOXjxLHb3vYeIvtkYOqaAIJA1/WoK5v/xkXRJkuS8Y3t2YJt2F/anH0XVpz9CjLyZun/4FkV6eyJff5dgdRWSx4137050k6a0HGFbDePJL6d66VckPXQDppH9cOUWh40iBAHBGIF95n04319KxOxn8e7aivW+W2l86QnUF45uo80/5lUzNf68jZJrH+TEzS+SePulKKMj2hwjwLG/P07OuJk0Hcon5rIhJAzuDIA+OYZjy37iy4HT2PvcpwxdfFd47Gc29ecG1/K62GHdSLr2wnA0muNUBWUf/YI2PZ5+nz2Ov8l1ml8gszl0vxSUqDxcwOe3LyClTwfiQ0fvvp/1LlFpcVy+4C66/20oAZ8ft90R7rf6p31sHj6Tww8uRR1tPOvYBAQie7YnfeIofpn7OQANpTVse2cNaX2zGffEzVQfLyUYitQbfu8VlOw+QenePPl+pQJRreTgLfPZf+NcMu4a/7t8a/48dPN83JUWDkycS/rkcXKEjiTJ7akU5M5czsnnP6HX8uln8KP6cCHf3LaQxN4diA3xY/2s5fS6bSw3/vACgiAQaOFgFFR6pIAXf30p/oZyBKX6jDH+yWVtsUBtzwtJwl1pYUuf+4ns1wFDhyQkSeLo9HfQpcdj7NYOUacm6G12+EhIksS6vz/PT+Oe5NebF9LhppEotHIKA1EhIqoUuMwNHHzhMxKHdUVQKhi65H6yplyC7Wgxkj9A/EU9kQLB8PHVlpPqcO9lHH/hsxZviOXxN+dUCjjcZzCgpYw0Y4fHXM/usXM4MHEuKdePDDs9EAUE5ek1az7iKEnyW+lNFz/Oz30fILJne4TQS6yDD79L+vUXotDKDiFRpTw9xjbkByBqUOdWD6ctee84VUnZirVokmLo99njNB0rQUICibBMOfMrKVn+oyxTLeYFsGvMHLb0uR9Tj3bhlzONx0tJuHwQkX1kBxCSvFbKSANxo/vgLq9jS+97Ueg1aBKjQIK028fiOFlOU24ZpUu/p9ur97bR12y29rkPU4/2bfSV3aqvljK1tc99RPbLRt8hGUmSKPvwFxQGLd1evQelUSc772lxXzBI455cTtyxAGPfjug7y+tS//1OdJ3SCDS5qP7kFwIuL/ouGZiGdGvB7bax/uzfy3xWRRnYd9Ncgj4/HWdf3+Z1bZEy0kDcyF448ivZ3Ps+BIUYjgJq0QCSJLHzimfYPvYx9k6cR/rEUWGZEpSKsGOpePlP9A2tc8ywbiRdOxxvfSgyZmw/fA12Au6WeWR/Oy+5rx1XPMu2sY+zZ+J8MiaOQhGSeVEhIqqVOIqryX3+U9pPGQeEsH7iaApe+AQQUBi1xI0fyK6BU7HtOYGoVckOyLZZyL5H3qXD5LGMXPk4CAJBr/+0Okgtr5dIHtsP+94TcsSPIGAa2AlfnS18FLXl9YJGTbf3ZlLw9AcEmlwggDJCx8mnP2Jrv6kULV4lj6st7P6NTNn35HJ8ykIi+majDzlK677fib5TGn1+mkvVJ78QcLpRx0WGf6/4aB3W7cfIm7YEb7WVDs/d+tshImpUxIzuS/5ToTH+dl2axya1YkSrsYo6NcpIQ2ub6A+wzVlkxmd10G/lk/T77HG8ZsvpgYkCCq2a6jW7wtgmNetBUGLPmNls73MfCp0apVELgoB11wmiR/Qk8e8XoNCokMIna+TxJ149lOpQxCOShM/moPrrHey5eA7OUxXEXzYIQdUiNkaSSLl6WDhKUhDA3+jCba6n81MTMfXKJODyEAyfgpKIGdaNlImjyH/h01Y8FBQKdO0TKV265jSPf6uXocvz537Bln5TqflxL6oo45kXnB4ggkIgomcmZR/9wu6L5xBweVBFGRB1ajKnX42rtOY0T0Pr2NYeAyBqVfRZ8TAFi1aD9CdtrlaXtK3Le654hl1jH+PAxHmkTZTzZQKILXCjdPlPmEI5mVs21TyGw7cvJuDycPK5T+T9vHv7Vr+3hdlyHmk9kiRxbPo7qGNMxAzvjtKoO20HNA85KLFrzGxsu/Mwdk5DG8pZeyxkP6TePBpRqQjfJ0kSWdOvQvIHMH+5rU14/iPjRmHQys7I7cfZf/tiRL0GpUHX9rwEOVpyx/BHOHT7Itrdf2WbfG/rvjOHJe/1/kYnR6a8gvnLbcSM7PVvwZvU2y/BcbKc0qVrsO0/RZfQPhxCs9+MpK3Btf118625098hbfIl9F/1JIIohtcjont7kCS29L6X+m3HSLpqGLp2CWfw5Tydp79C5yMlz9OfJrfbTV5eHq+88kr4O79fBqj6+npee+01Ghoa8Pv9JCTI4JSbm8vMmXJS6X79+mEwGM5oVxRFHn/8cQoKCsjJyeGjjz6isLCQK664AofDQbdu8gPEyJEjefXVV/9wnL169cIYKnCSk5PD9OnTw78ZjUb2799PeXk5Tz31VHgOnTp1arMtSZLkSIs2qPn7uLi48P0nTpxg4MCBqNWyQd+/f//w9WVlZXz++ec4HA7cbje9e/cO/zZw4MBwdKPNZuO3dOTIES655BIUCkV4Hr+l6667juHDh3PkyBG2bdvG9u3befbZZzly5Aj79+8POw29Xi91dXXExMSwYsUKiouLEUURs9kcbis7Ozu8hr/X9+DB8nGdrKws9uzZ0yaf8vPzyc/PZ9OmTVwOJE8eT0S/jnRe8hANm4+gSYlFnRyDp6o+/AkQsDux7ThGZL+OqKKNKI1aLti4IFxMYsgvc2nYcTz85g5CUXtVDYhqJWKE/KAn2awEKssQ1PLx58DJXAIlRTQ+PQsxJQ3NuCvwn8pDO/5KFNERBBoa8VXVoU6Oozm2QZUUh69aHlf9F+txnyoj+eGb8Fsb8ZktGDrFE2y0490hH43wnzohvzE3RSLZbfiPHUGMjISklPBYlfExrSPWWlDQ4USMOK0ryqQ4fCWVctsWGw1rdxN5UR/UKadzBKpTYvFWN5B4+3gSbpbzDDYdyifQ6CSuTwdqduehT4ym6KvtMq9iIkgc2o0r1r2E5VAh+pTTfNQnx+CqtqIH2k0eS8ZtF8vzEeXjhg178tCmxMoOnCr5CHhEtwx6vnI3h26ay8Dvn0dQiEiBILY9eTTsyuXgjS8zeP08tClxDNkwH5AfHFrm1TQlxVBfWEXpzlxGzLiO6HRZBvPW7Udr0qONNFB7ogxTUgxNLZw2ADXrDsjFLuIj8dba0KbEIihEhm+YC4CzuIYOD1/Nrr89i8vaREKnNK5+9T6CvgDHvt9N0Y5jJHZOx15VT+9rhlNxuJCfXzj9gsBZVAVBiZSbLiJ14ii5yIfHhzY1Vo6ASI0Ny1/zJ8hvmpUmPf6GJmp+3EP0BV3l3yRJLsIzcRSmnplokqIJenyt+GFMisFaWEXFrlzaXdQLy8lyGgrMfHOLzL87dr+Bo+40XojaCCS/F2VUKGIgGERQno4AF0QFBH8jc1IQpUlP+h3jSJ04GjEUnaFNjcUTnldsaF6x4Xn5LI3yA47DTf3248SPH4igEOV8hIKA7WA+TXnlRHTLQJscg6AQ8VQ14LLIDhOPxU7pD3vp/uCVXPbLSxhS42jILUNl1GI5VIgUCBJwell/7Usoq+oZu/d14kf0IHvqlSgjdMQN6ULMwE6IGhU+qyMcsTZg2YOyPsREkDSmDwqjju6v3oMqyoDkCyCoFMQM6467qh6lXhueT/Oa+SyNKAxaBIWIr86OdV8e8Zf0Z8iG+YhqFc7CKrSpsVR9vQNBIaKONYXbyJw8lnY3j0KTEIWgFNGnxVG/J4/jL37O0FWPU7ZqKxk3jGw1RoVOTdfFd8kOQb2GoNePu6oBZ3H1WWWqbPlPZM+5AaVJR/xlA/HW2JAAb3UDki+AqXcW9ZtzkGZehy4tPjyv0+s8So469QXQpsbiyK+kYcdxOsy8jspV20i5YSSeqgZiR/TAWWgmokd7Bq97GWWkESkYxN/oIvn6kVR/s4P4S/pTuXILmdOvxlNtbaOv0Wha9OXMr6RhxzGyZk7AvGpruK/fylTD9uMkjB+Ap6oB+8F8fPWNFC5ajf1wEam3jEahUeOpaghXBvaYLagijdh2HCVqVF80ybFUvvs9+q7tyL3pBbRZySTefDGu/EqMfbKp2ZEXvk+bIR/ZTJ08jshBXej65gPY951EmxqHxyzjvqaF7CMIxI3pS/SQriG9ElHFRsjHCltgYjMFnB6UJj2CQiR2RA+81iaUUQYG//ySHIHuD7SK4G3WFU+NlXaTLyH9ltGoYyIQlDL+uist2A4Xkfz3C7CE1jnmgi70fOUeDt40j0HfP4egEIka1InYUX1QRRrov/IJBKUIknSWvmQc8dbZMa/ZTdbUKxAUIi5zAyqTDk9VA7aDBQgKAUGtpOcrd3P0ppfwNzThMVuIHtUHd2kN8X+7gMiBnfFZ7PgbXWhSY+Wo1RAPvaH9vTHfzNYb5wHw99x3aSquxmmux5CREE4rok+OwV1tJeOqIdR8Le9byggdGdOulV94eOQiS5qUODq/9SCalFjaz76Bmq+2Yvlxz2mZitBTu1Z+2d14rARRo8JjtiAIQpgXmpTYsEw1R2t4Ki2oIg3YdhwjelRf1Mkx2JatwdilHUdvehFdVjJJN4/BmV9J9Ki+NOaW46u14am0oEmJxfzJenp+MgeFUYfSJO/nglJB+tS/0Xgwn7of99DsEVCadHR7+yFU0UYatuQQ0a9jWI40ybGtor4AVCY9olrJRceXh9oV0SbFyCcGzPWYema2iW2CKLBn/ONIgSB9Pp0TfknoszkINLlD+lYgF2Dx+MJ7gA3CUXvNkc5Ko47qkD3RMjWGx1yPLj2ehMsHsWfsY6RMGoOnqoHEq4cRP34ggzbMx36oAH1WMlLoGaJ5jkmXD2T72MdlWbQ0ojLpOfHcJ5i/20nX529Fma3FWVhF4vgBSEGJnq/cw5GbXsbf0BTmod/ukI+4+gNUf7n1rDxsxptmW8V6IJ+Mey5lyIZ5aFNiaTxecoauNB0rxVNpCUe4mldtJeWmUQxZPx9d+0Qkr0+OlBRFVDERBJye8DoYu6TR88375cJ5okin5yZh/nwzTSfK/hA3pEBQxhdRRNc+DnVCVJvj81Q14K2xkj75ElJvGS0XbGuBG/bDRSSFcCPoD2DonIZ1Tx4+SyOiWkns6D50f/XesB2gNGhxFJqJGtDxD+0A276TxF7UC8epSpz5lThOVeAqqZZza47tizY5FPXYwmZXJ0RR+/N+4i/pj6lXFqbeWdT8tBeFQSc/C4SKL0UN6kzC2H7sue7FcL+qEG8AFAYNgkJk6AYZU2yHClBFnn5WieiSRp+37kOh11D1w160SdGYv95J3LDuaFNk/dBlxJ8xr+Y9zNA5Da/F/ufsogid/AIUwm23xJuqr7aRcdel4fU6V7yx5VaE9uHtCIKA5A8QOaATnmorokaN9zfy5DFbwrqcNvkSIgd1AX8A++FCtKktniXiInGVyHjpzK/k0A0vEwQuylsRjoBPvnY47goLkj+Aq6QGQaXA1DsLV0lNK378N5P0/yi92f+f6Xyk5Hn60xQMBjEYDCxcuDD8r9lJ+P777zN+/HgWL17M3Xffjc/nC993NqdeSxIEgezsbK6++mqmT5/O7t27f/d6hUIRfhPTsi8AjaZ17r3f9i9JEj179mw1h/vuu4+2KCkpidraWlwuV6vvi4qKwsejWx77/r23Q0uWLGHKlCksXryYCRMmtBq3SnXaEfGvvGFKSkrikksu4emnn6akpITGxkYkSWLGjBnh+S5dupS0tDS+//57IiMjWbhwIfPmzQs7mOFMHp6NlEr5vYYoimfN4Zmdnc348eOZN082FswfrCXvobdwnqrAsnYPKXdeRqDRiTYtnqDLQzAU1SFq1URdKEeUWDbncOKJD9k68EFqft6Hz9rErrGPUfXtTlImjAAgsn82/kYn3horjrxyFGnpiIlJYDCi6tId765tAASqzShS01D26ov+ptvk7yrLEZRKAg2yUW37ZQ8x18oJr/V9OxFodOCvkTdZZWwkzsOn0GanEX3FcKw/bkczYjTeLRtQ9e4njz0lDdRaJLtsBCs6dESQJMSEJHlMSiXGUYMJOpxt8sxfbUEZbUKVmggqJaYrLsKx85Dctk5D5MjeWDccIP66iwAw9utEwO7EV9NA7Re/cuyqJ8gZOwPrxoNEDu+JNa+cuH4dCPj8mDrIR8htBWYajpXw/SVPUPrzfjpcJ+fcjO2Vic/uxBVy+pV88AulH62n6J0fsR0qJOv+KwDIuv8KvJZGPDVWtKmx9H//YQ5PXYKz0Cw7FK4cAkDarWOpXbsPbWos6pgIAi4Pu8bIR0u9dTYSxvVHFRtB++E98DS6cNsctB/encNfbOa9yx7nn5Pm4Xd7yBzeg6ZaG4Vbc/A0umiqsaIPHTEBMPVsT9DrJ3aY/BIj7foRlKxYx7Yxj7Hv1kVED+iIq6QGR2EVaX2zsVVYeHvsbD6eNI8T6/bRf+Jouo4fSHS7BBQaFV/c82orXaxduw+/w42voYk9VzwNgSCWLTmkTBhB7c/7ybhjPP5Gp5wjLiSHCr0GhUFLw/bjJF07nNiLeqFrl0jt2n3U/rQXv8OFJnMnXD4AAQAASURBVCGKI3e9hs/qwFNjJWFcf3QxEaQP746n0YnH5iB9eA8aCmSntK45qkoQUJv05IZyBAFIAT8ghQrdVAECgkrGp85duiBJQZDO1NOG7cfxWhrZNWY2DVuPUvvzfpInjKD2532kh+cVH56XKjYCpUlP/fbjJF0zjNgRPdFnJlG24mcO3PAyRx98G2WEnvb3XUHdpiNIgQA+axOBJhfK0BFDhU5D8sgeWA4WcOytNRx88TO08SYEhUhEVhJKoxavzYG7xkq7m0dh2XWCgnd+5Oee91H5/R6KPlhPU4EZb51NPm7a6OKXAQ/xy8Bp/DJwGpXf7yZ39vvUrjtA3pMfsj7tFup3HMdtrqd++zHKPlqPqFPjrbG2wg5Rr8G6+wQJVw5B1GuIH9uf6u92sWvMbCo+Xo86IYrkCSPC8u212JECAZQmPUUf/MKWK57BUVhFU0EV2fdfgTrORPb9l+O12Mm89WKOzHk/PMbqNbuxHcinYetRdo2ZQ/3Wo/isTQhwVpkCUMWZsGw8TMXHG/BbHXjqbIhKkdqf9iKolXIUlVGHQq/FZ20Kr5n88Glnz+VPIfn8NOzNI2XCCBp25ob7ypp+FZ5qq3zss8JCZL+OWDbnUPTGtzRsP0bA5UFUyg9TUkBOy2DsnIanqqGVfFj35OG1NLLn8ieRfH6se/NInjCC+p3HwzIlOzIbWslUQ0imYkb0QJ+ZRO3afbjKahGUClJvHUvmjGsRVAo8NfIYlbEmFCY9DT/vJeGGUUSN6IUkSfgbnTiOFKDLSkHXJYO0hycAAspoI8680rDs1/28L5wrsvFIIY7jJewZOYPan/aQFNpbRK2aQKMzfCS79L21mL/azo4xc2jKK0cVacBnaaT9/VeGMfG3VL/9OIlXDsZdYSF6YGfK/7GBXWPmYDuQjxSUSJkwgsj+2a10RWHQUvLBOnZe+QzOkhoc+Way7r+S6p/20f6OcXgtjfI6a9X0fPXeMP4295X/0ufU/LiHvKc+Yv/1L2E/VIC7sv6sfYF8ZDT+ol7YjxSTdOVgKlZtxdAukfrdeRg7paI06ogf1ZvDU5fgKjSHeWjqm42pX0cceWU0HS+hYWsO1l3HSZwwMszDljKsaYFjvkYnDTnFNBwqxNQxlbrdeQgqBel/H0L1tmPED+mK5We5+GHZm99g35fHtvSbKFm4kqDbi3X7USrfX4sq2ojjWAkVy1qffAk43GTOuBaAzGlXn3a8KRWkTrpYLtJ100VhmVKFZMqybh+JN44i6sJeIEkEGp005RSiy05F370d6Y+EZCrSgCu/ApCdLHU/7yNxwkjiLhsky3etDW1aHNqMBDq/fj/KKGMowvQ0lbzxDc6T5TQeLsRVWoNSL2OTqX9HAo1OfJbWRQWbcsuo/n4PRx9cwvr0Wwi6fThLa/DW2nAUmNvENgDrvpMkhI7TRg3sRNDrQ5sRT926/UQN6kztz/tkbJMkHHnl1O84RspNsi0UdUEXBFGUq5XX2dFnp5A84UIsGw+SctNFVPxDzolZ+/M+0u++DMepSjQpseH+S5auwVdv58jkRdgPFaCKjaDqy22Y+nfE3+jE0CWdplOVuEMvAgDqd50g5drh2A4WYOqagc/mxFFURcqEC0m8dGArOWzmYdOxElwl1YD0uzwEsB8qJPFK+eV6+/sux5FXwa4xc+Q9zKg/Q1eacktxV1rQh+yomAt74CqupmDhKjakTqRhRy7Ooio8lRaKl3yHqFGF18FdXseOkbPYNWaOfDw+IZqSZT/S/v4r8VkaW0XH/xY3AFKuH0Hlyi24iqvPOr5mXS77YB17r3xGtnnyzbS7/0pqftpHxh3jZMeZUYfk8ZMYypcc2T8bv92Fq7iaPVc+jXVXrmwH3HgRCp2GiF6ZZ7UDmjHbkJ2COtaEdfcJ1MnRqGNNaFJiyXz4GiybjuBvdFL9zQ5Sbh6N0qQnsn9H/E0uIvtnU7LsB7z1do49sozadfuJv7gv+swkLKGCdWm3jmX/rQsJurxt8saYnUrJip/ZMWYOO8bMoeanfUR0byfLbf9sXOV1HLjzNTzVNmo2HCJ1woXEXdgDV7kFQRTx1FhJu34E1WvlXNK69olhu+jY9HcIev3U/rTvd+2iZrLuO4kyQhdas5HUrt2Hz+oI4038ZYNQ6DX/FrzxVNXLleUHdsLYrR3eOjuBJiexY/tR9/PpU4cg43TznmY/UkTT8RLshwqoWbsPfVYS2ox4Igd3RqHTUP2l/LykijuN0/5GF/YjRQBoU2LDjte6TYcx9eqAI79SXtPf8OM8nac/S4J0Psb2PJ2FJk2axMcff9zquyeffJLLL7+cCy64AEmSKCkpoX379jz66KPce++9ZGVl8fbbb1NTU8Ozzz7L+++/T2RkJNdeey0HDx5k7ty5vPfee5hMp48r1dfXY7VaycrKAmDDhg3s3buXOXPmMGvWLKZMmULXrl1ZuXIlTqeT22+/nXfeeYesrCwuueQSfvjhB3788cdwTsmCggLuuEOu/vXpp5/i8/m4/fbbAWhqaiIYDDJ79myeeeYZkpKS8Hg8WCwWUlJSaIs++ugjXC4Xd999N6IosnnzZn766Sfmzp1LbW1tOO8jyFGBy5cv54UXXgj3M2bMGP72t79xxx138Morr2AwGJg7dy4xMTFMnTqVJUuW0L9/f4YMGdKK7y1zSq5bty4c9alQKGhqajojWvLAgQP07dsXQRAoLy/nmWeeYfny5Xz++ee4XC6mTJmCIAgUFRWRmZnJhx9+SGxsLFdeeSW//vorS5cuZeXKlRw7dow1a9YwZ84cgLP2PXXqVObOnYvJZKKgoICPP/6YZ5999ndl6tSj71L1j3UAdJh7J9Gj+qA0GQi6vfhtTZS+9hXpD1yFoBDRZCRQ9Y+fOf7c5+jaJdBr2UOooozYc4qJ7NOBXeMex1ffSJe5k4kb3YeAy8Oxae9gP1yIrl0CQ7+dgxgbJz/0HD1E45Mz0Vz6N1S9+qLs1hMxWj5aFrQ1EKyuxn88h9r9DVg+WQtA2gv3YLqoL0GXh5KZb+I6Ir8Z77j6ZRTRpnCSaMnrI7Dle1xffY5p3puIcfFI1gZ8p/JQdesh56jzenF+sBRBp8dw14OIMbEEAyBq1ASdbpo27aZq9iIUcdG0W/0GolEv54hSq/FV1dK0bjv6oX1RREUgoaDqw5+ofONL2r98F1GhMRY8/BaOIwVoMhLptGI2IEdPBJrcEBuJ3+Ul9721dL7tYgSliCE1ji33vYV5cw5dplxC3znXo9RrkPxByjccYtMdr5ISbWTUvjfkN/uBIAG3Vz5uGGkg4PKy56Z5WPedoucrd5F2/QiaCswI/gCIAkGPD1WUEaVJLztufAFOPvMPEi4bROzo3gRcXo5PW0rKjRcRP24AitgI7OZ6Al4fud/vJrVfNj88upyulw9m7DOTkIISIBHwBTiyeitrn3ifa+68nI4PX42zvI5Ak4vCd36iw9TLw3JyaOoSgl4/PV+5i+TLBxEMBFFG6AgGJD6Y8DyVOUVMXvUUSd3bE/D5CXh8GBOisFfV4wodgVTp1Hx4w4v0LLXQ8fEbybj7MgSFQNPJCnZf+iSdn5tE3Og+KE16gm4vPpuDY9PeocOjEyh85Uu6LbwLQaVElx5HwO2lYesxcqa+CZJE99fuI3ZMH5R6Le6qenLueo2UGy8iavwAdDERNJnr8Xt9nPp+N8l9s1k/+z06Xj6YgQ/8DW2UEUEUcNTaKN54mA2z3+P+Qy+hMMYjiPLLgoDLys4Dx8jK7ojD4WTh/HmMGT6Qa68ch8KURKCpFoIBdl/2Kj2XTZMLQuQUkzP1TTo/dyuxo3uH9NODz+bk+LSldHj0eorf+Z5Oz9yCqFWjS5PnVb/1GDlT3yL9trGkT74EdSjXmyCAu8LCkXvewGdtoscHMzBmJOCsbqBo9TZKvtnJsKUPoIk2ysfLDBo5grGhiaA/QMDtxZFXjtKo4+BDS3FXW9FnJDBg2YNEdEpF1Khoyq/k4LR3sB6WDeYhnz6Kv8lF3Xe7sOcUtcIOUa0kdkRPnCXVOE5WYOqdRcDlwd/o4sidr6HQKunzyRw5ibtSxFlgZtcljyF5/QgqBRdsWoQ+MwkEAU91A4dvW0jQ56frG1MxtE/EXV1P+Vc7KF+9nQt/eA5NjJxmwWWup+LrHRx/6XOGfPoohx55lx6P3YD9YAEpN44IFeMoJfqCrtT8uIeY4T3alKnjj7xLr3cfQp0QJed1szmw7T2Jt6GR2JG9UEUbQQCFRo27qh5vtZUjd76KMlRtW98uAUEh4iysYufYx+j83CSSrhqKKtKAJAXxW50cmDgv3FfarWNIvnY4mqRopEAQy6YjeC124i/pjyrKSNDrQ9Sq8FTW4621ceTOV1HFRtBj6UOt+to1dg6dn7uVxKsuQBVpDPXl4ODEeW3KVDAsU2+SdttY2k+9Ek2okJfXYufQLfMx9c7CmBJF9MX9ERQK1MkxgIC3ykL+w0swDexC6gNXo4qPAimIr74R84of8Tc04guKeGutdHp5inwkHQi4vBy85jkaD8tpV4bsfB1dRgIoRLx1Nk6+/AUV//yV/p/NIeD0YMhOQQK0SdEoDVoCLi/7bpqLbd8p1PGRjNz3pnzUPBCU80ZWNaAy6eWjygoByR/EnlNMwOkm6ephKLSqVrrS+4MZ6DIS8FTXU7FqK5Vf72DoD8+Hj5i6Kurw2114aqzEjeyJo8AsR9+LAlIIf+05xeRMfYuoAZ1of/8VuMpqSb7uwt/pq4GKVVup+HoH/ZY9iCo6AqVRi8qkR5LAVVaLJs6E3+FBAHy1VvaPm0PHuXeQcM1wFDoNHrMF296T5D2ylIGbF6PLSASFiK/ORuHLn5Hz+TYu2TwfhVqFFAhSs+0Y0b0yUUcZcNVY0cZHIYgCRZ9vxmVuIHvyWCz/XI855PTKnnsH0aP6EHR58TU0EtEnG2+NFV37RJqOl0BQQtsugVNz3qN89XYSrxxC9zfuQ1AoCDjdHLh5Hvb9+cSN6UOPpQ/JhSwamsIypU+OJnZsfzkSuoVMnZz+NqaBnUmbdg3q2MjTMvXBWrx1diQJTIO6YOzRHnVidIjHdZyY+iaquEg6Lbxbjr6tacBXY0MZHUHd2r2cfPx94i4dSLclD8qRs4Egvno7QaeHgMuLp6oBY7cMOc9dIEjh3M8oeuenVnaRJjGaqu92ET2kCwGXp01s81bXM2jtSxi7ZCCIArYDpyheKuudoFCgjNChjJBTFVV/v4uj972JsVsG/Vc/hTJChxSUMH+xmbqf99HphdtQJ0Qh6jQgSbjKailb+j0VoUJwQ7a9giomAm+NlePTltJ4uJD4ywfR8blbwy8B5JcNIsGQLZA2ZRz1+/NJGNefnEfexVPdQPSQLgz64nEEUSTg8uCzyflRfdYmDO0Tw3LorbWyb9xj9Hh/BgmXDybg9hJ0+1Do5ehXZ4G5TR72+2wO0Rd0lSPj65vYfcXTuMvkfMZd5k4+Q1caDxdg7N6OAd88E263YNFqui26K7x/ehsaSZ04GmeRmabcMky9Mwm4vOF10LVLYNCa5wj6A3KkX1Ai7/lPKH3nR9TxkVx4FtwQ1EpEpULma60NZ2EVEb0yz9DlPi1wo3LVVqq+3sGgFrjhDuHGyec+oftr8nFff5OLgrmfk/nwNajjIuXikxV1aJJjEBDkQp5/YAcE3V6a8ipQJ0SiijKcTimiVuKzOjh820LshwvpuWwaCZcORJKkULG/LRS+8iVxY/rQ/Y37UUYa5Ll7fLgrLahCebO9DU3o2iVQ89M+ch58G127BC7cuhhBKQepeGus7L3hZXwNTQxd93K4sI0UDLJ7wsvU78yl46zryLrvcoI+P6JSIech9/kRNSrsOcUojDqOTF9GuwnDSJk4Cm1yLIgCtn0nOXDT3N+1i44/soxOz00i+sIeqGNMSMEgjUeL2Xvl0/Rc+hCm3lmhE0YCvno7ByfO+5fwJiAJOE6U0vHFyWjT41BE6BAQ8NbaqPhoHSWvfc2AtXPRdUhCodOEZMaMNi0OQaFA1KpQmQxy3nlBdnYiSVR+upG8Oe/LerxlMaJGSTAQpH7bUUy9slBFGWnKLUUKShiy5fRafrsDdXxk2K63Hy5kbPUXv/s8+H+dHHNv+58ewh+S4bGP/qeH8JfovFPyPJ2VbrjhhnDhFIArrriCQYMGsXz5cqxWK36/n2HDhnHdddexd+9ePvroI2JiYujYsSMFBQU8++yz4UI3jY2NdO3alT179jBv3rxWTsna2lrefvttGhoaUKlUmEwm7rrrLpKSkloVuklISOD+++/HaDRSUVHBq6++ilarpUePHmzdurVNp6Tb7ea9996jqKgIURS57rrrGDx4MEePHg07LAFuvPFGBgwY0CYffD4fH3/8MQcPHkQQBFJSUrjzzjuJi4tr5ThsppUrV7J9+3bi4+MxmUx069aNiy++mHXr1vHtt98SHx9PRkYGLpfrTzslA4EAn3zyCYcOHUKpVDJmzBjGjx/fapyvvfYaRUVFqNVqFAoFN954I3369MHr9fLhhx+SlycfV4uPj2fOnDmYzWYWL16MRqOhe/fu/PTTT3z88cdnOCXP1ve5OCW3Jl33Z0SvFbmkc8sy0X+A+Y8v+g2V5kSdU18Zva1/+Z66U/o/vqgNarDr/vI9J4Vz6yv2LMfLf4/UnNuRhj3av77Ofdzn1tde7V8/JDDU/dd5ASD8lcShITquUf3xRW3Q/QeeP6f7NnV/7C/fI7WZiOiPqVbx19fZeI7HZHTSX7/vXNYLwNlGVfM/onMZH5zbGM91vc6VH/8pMoj+P76oDXIH//p6ec/xcNG5Hkk6l5mda04m3znIh+GcRgi1ovov35Moef/4ojbII/117muFc8P6gPTXeRg8R730n4NUnasu/yeP1HnOgR/ac7Q5/pM8PFf8/U/S/3asD5wjD8/lvnO1Y8+FzhVvfOeAbecqh+fCjf96p+RLt/5PD+EPyfDEP/6nh/CX6LxT8jydp38zud1utFotHo+HZ555hrvvvjscBfr/dzrvlDxN552Srem8U/I0nXdKtqbzTsnWdN4peZrOOyVb03mnZGs675Q8Teedkq3pvFOyNf1vx/rzTsnWdN4p+T9L552S/346X+jmPJ2nfzMtW7aM8vJyfD4fI0eOPO+QPE/n6Tydp/N0ns7TeTpP5+k8nafzdJ7O03n6DZ2PlDxP5ylECxcupKamptV3N998M3369PmfGdB/If2SeMNfvuc/GeFzrn0pzqGvc33rey59/V+oEXcuvP9PRi38J6MI/tNRbRcdm/uX7zmX6MrzdJ7O05+n/+S+cp5O039rVPF/K51rJOf/BbvoXOhccAP+92PHf6te/rfO678+UvLFW/6nh/CHZHjykz++6H8RnY+UPE/nKUSzZs36nx7Cfz1pM+LpFSqoYc8p4ujUt+j07CTixvRFGamXk4HbHBx7aCmNOUWIGhUDvn0WhUGHPisRQRDxN7nYf8PL6NLi6DDzOgyd0/BU1uOzNXHq5c/p8Mi1KKMMBBxuRJUMcU25pfisTSRdM1yuOhgI4iqvxXGiDPPqrWQ/fhOCQqT8041Uf7uTXsumYeiUihQI4rU2oUuJhaCE7XAhmoRIVFFGvA2NBJ1eTjz5EclXX0DStRciKhV4qho4ev8b2PedIvW2sXR8/lZElQIpIOEsNHP8gSU05sgFOdrddwWdn72FX7vehdKopd9nj6HLSCDo9yMoFeS//AUlS7+n80u3ET+mr5zAPq8cU58OSAHZpG6uVq7PSiLg9MjFdwJBPFX15D60FCkQpPPCO1EYtCj0WkBC8voJ+oPo0mJDycatmFdtofiNb+j2+n0kXTUUQRBo2Hmcg7fMp/MLt5EycRSCQiEn27Y6OHjTvPA8Ykf1psu8O9AkRRNweqjfmsPRqW9h6JRG14V3oW+fGCqkISfEz535LlkzriOyf0eCbh++hsYw7wf98ALqmAgQBBBg9/gnsR8ulHkwtj/qOBMoBAJ2F4EmF425ZSBJGDunIUnQdKIUU89MufDRQ0vp/NLtRA/ugqu8FiSQ/AHKP91I8Zvf0fml20i8dCCqmFCOWxGsu05w4Ob5KI06eq94mKhBnUEUwB8M86Pbq/eS9LcLQCFCMIigUFCy7AdOPffJ7/IjfvzAM2T22ENLSb9zPCnXj0Tyy8chA24fRW98Q/Gb3wGQeOVgsh+7AX1WMlIgSMDhZv8NL+Mqrg6PMeDy4i6vJf/lz8l65BpUUUbUidG4SmsgEETyB7DuO0lcSI5a6pgiMgVBECBUIKeqqoo5c+ZQV1vDmu++RRBEpKCPQGMNCAoUEQkM2/laWIcln3z8aMjG+Rg6pSEFghyb/g7VX28P86Pzi7cjKESqf9hNzNBusg5Z7Cgj9GF+iDoVAZeXoNODNj0BZ34FgkqB0iQXVtJlxIUx4MANL2E/WED6HePp8OgEFHoNfruLY9OXhuePQpSrfYsifpsjjDEKjZqA042/Sa42al69lY5P3/K76xVwuBHVSlzldeQ99RG933sET3UD2uQYgh55vaq+3cGgH15sJb97xj8Rkt/biR/bD1VcZCv5RSGiSYhCUIg48itpyisnsk8HFEYd/kYnQacHb52N2vUH6fjkRPm6kxXsHvcYnZ6dRPKEESiNWqRgkKDLx8FJC7DuyiXp2uF0ePR6tMkxCCoFCAKWTUdwFplJvGIISpMeUaNqJYfu8lp6rXiEyAEdQ7ou/am+mte466K70KbGEXB5qPvlAEenvkXvj2YRe2EPBJUSb60Nb52tdV/9OxL0+hHVyrPyXgrJ77Hp71C/6fDp+0LY0aZMdUplz/gnSL5+BMkTRqDQqeV2gOpvd6JLj0cdHwXBIOWfbKD2533y2oWqQjuLq3CX1XLsoaW0f+jvYb1p1i9Dx1QUeg1BfxBPpYXSFWvRt09spV8+W5O8l3RMRVArcRVVs3PkTAA6v3Q7CZcORBUdgc/ahComAl99I5ZNR4ga1BlBIWL+dAMlb35Lx5cmkzJxNKJWDQIcn/pmuDpq9+UPk3DlEIJeHwQkgv4All8P4SyqIv6S/hCU0LVLQNSq/5Re6jukIIbSR4hqZZiHcWP6IvkDaNMTcJVUo0uPDxWYCLaa15CN8zF2yQBBwF1ZR+ORIo5NW0pk/45tYkDQ60cZaUBUK1EadQS9Pnx2J367E1dJDbp2CSBJiColkkQrO+CPMEAdF4mo1+Crbwqvs759oiwPoYIy7lCRtMpVW0ifPO4MO0CbGouo06A0alvtRSnXj0RplCuWV323i5x73kBp0tPtlXuIubAHCr0WT3UD/iYXygi9XG3XbEHyBcids4K02y9ptc86Cs3EjeqDKtooFwgTBRz5lWGcBki+fgRdF951BgYkXDoQdWI0BINIgSDHZy2natVWtOnxDN3+KgIgqBRyBeGf93F06lsM+vFFeZ1EgaDPj7ukhqMPLMHQKZX291+JwqiTsUOtxG93Ytl0GK/Ffk7YIfkCdJh9PWm3jUUVaQBRwF1Wy+E7XqUxpyi8X+oy4qnbeIgTj70fthPd1Q0YO6WhjjVRuPhLlJF6Ei4bhComAnd5HUGPD0+lhaghXRB1GtxltewcMg2AmFG96fTi7aiijSj0GgSFiN/uonbtXkz9siEo4a2z4a6wED20Gwigy0hA8skF1qq/20nuzOUAbdpFgigy4Ntn0WUkyIVdAGdJDTl3vx6eV7PMV3y6Mbw/qJqLn5VUE2h0kTtnBcnXXRjGjpJlP9D9lXvxWZtk+TFo8dbZ2TlyJp1fuj18XfnHG+gw41rUcZGYv9yGqXfWOeOG5A9Q9+shjk59i34rnyRqQCcQBdmuKKtpJYdt2Tf/imwkXDmErgvuRBVtxFVUxZG7XyflxpHEj+2HOjEaUa3E3+Si6I1vwzYRgC4jngFfP4MuLQ6/w42rtIYTT3xIhxnXtrKJWmKxrl0igkqJp9JCU24px6YtZdBPL7Zpt3R77V55zRUirpIagv4ACo0qjFnN1dw9FjvRg7u0kg11fBQ93pqKsVs7VCadXCSstG3ZOBfb19/kQhOy7zQJUSiNOvwOl2w/uX0EPT4ZD/wBKldtIeOuy86wbzo9O4mkq4ehijIgBYP4bS4O3PjyH+7NPZY8gKFDCprkGJQmPVIgyN4rnj6NUxMupPsb9//eo+B5Ok9t0n8yVch5+l9EkyZN+re3OXXqVOx2+xnfb9y4kRkzZjBz5kxmzJjB3r17/+19nys9++yzTJs2jVmzZvHUU09RWVn5Pz2kM2jz5s3MmDGDRx55hIcffpjvvpM35SVLlrBr1y4A3nnnHcrLy8/axsqVK8P3/RHNmjWL11577ay/Hzt2jHnz5v35CbSgjk/eTMmyH9l+wXT8Vgednr8VfWYSeU98gLPAjLe6gdyZy+m6QC5UFPT42HfNC3gtdpryKrAfLqTxWDG9351G04kySpb/hM/q4NDkxRyfuZweb95PybIf2Hf18+jbJ1H+8Xp2jpyJOimG2DF9sO07Sd7TH+EsNOO3NuEoNNPt1Xs5OHEuOy58hOSrh9F1/h2ULPuBjR0mU/XtDlRGHZVfbKFqzS4iumZg/moHDXtO4m9wsP/6l+i++C7ixvbn1FMfsf/q5/DW23GerABRoNMLt1G2/Cfqt+TgrbXiLKikc2humpRYYkf2xBWq9NjxyYkoI/VsH/4I3lobBIKo4yOJG9MHQ2Yy24ZMp+LzzcSO7sPOIdM4/tDb+O0O9oyZzZ5xjyFqVJQs+Q77gVN4zPWUvP4NnRfcQddX7iH/xX+S/8KnBJxuqr7chttcjzo2groNh6j+egfl//iFtEljSL5xJHGjenNs2lL2Xf0cxu7t6fT8regyEjh67xvYD+bTmFOCz9JIjyVT5UUVBbrMm4Ijv4LjjyzDY64HCVInjqbT0zdTt/4grrJaGo8W03i8FMnrp+PTt1CwYCUBh5uadfvCvO/13nQ8NVZ2XDQLy9ajBL2yk66ZBzsvmkXeMx9DQKLxWAnbL5iOsXMaQbeXHcMf4dSLn6KKNLB9yDRyZy6n13vTMWSnhKp8KvDbHOG+0m4dgyEzmaZTlTgKKvBU1XN48isYOqeROnE0QY+P2l8OEnB5qd9ytBU/1DERHJ68SObH0RJ8NgcxI3r+IT8cJ8ooXf4jPmsThycvInfmcnq+8yC69HgcJ8vxWuw4TlawqdtdJF89DEOnVACaTpThb3QRcHjYc9lT1G87Ru93p4XH6CwwY161ldyZy+n+5v1hHSMoYV65hV1jZlOwYCX6zKQwb1rqWMBmJuCoR/J7kAI+LOYS3l7yFogKgo56/NZygh4noi4KhSGGoMsW1uHUiaMByJpxLZrEGDak3cyJx96n2+K7W/GjWcfSJl1M1Xc72X7BdNwVFhqPFuOzNlH89powBpx66TOQguwaM5v9173IoUkL8FQ34DhZgbO4CvuhAnq9O53oYd1JuWkUtoMFbEi/haMPLmk1/6bcMuq3H0NUK1thTOGrX+Kts7Nr1KNhDPi99fI3uWjKLWXfVc8hef1kP3YjrpJqQGLHhY+wqdudJF09jF7vPYynxsrOi2ZRvzWnlfzqM5PYcdEsTj7zj5D8FrP9gul4a+14qhtwFlZR+fkm4kb3YfuQaeTc+wZ+axO7xsymdv1BOj1zC6de+JSNmbeiSY6h+xv3o89MovjtNdgOFtCYU0zN2n30XCY/kFd9vR2QsGzNIf/lz+UKo1oVMUO7s/+a5yld9gNSIBiWw64L7iDg8VGwYCUgYN2b96f7al5jUaXEdiCfgN0JEnR6/laUBi0nHnsff6MTX33jGX0FHG58tqY2eV+/NQfJH2DvZU+GZarlfc3Y8VuZql6zi4aduUQO7EzkgE7Y9p1k/w0v46mx4au1IQUlTj7zMTsvfIQ9lz1J+uRLwmv3a6cp1K7dh6hSUvvLAbq9ck8rven+5v3Ubz+O/XAhNT/ulfXZ5qD91CuJ6NG+lX4173cHb1lA3boDKEOOi2Z5cJyq4NS8L1DFRnBizgqcxdUkXzecE098wI4LHyHh6mGk3HoxkQM60XikkGP3vErQ6aHdQ1eF99TaNbtwFVcR9PjIfXgpmzpOxm914LM0smvUo9T8uAdEkcp//vqHetmYW4pt30lq1+7DvHorAYebyIGdw/Nv1sumE2Uce/gd9k94sdW8mjHgwE1zOT7rXVTRETgKzLSfdtVZMSDg9uIqq8F+qIDDkxfRdKIMb3UDdRsPETWgE7sumsX+CS8ScHvx1ttx5FVgP1xA47HiP8SAPZc/hXVnLmXv/cSey56k/dQriR7eHdu+kzTmFOGtteG3OyhYuIqOT97cph2w79oXqNtwCGdRdXjtogZ0wnYgn+OPrsBTYyVmaDcAOr94O56qemz7T7Ex61ZcZTUotGqc+RXYDpyi/KP1FCxYSbdX7mm1z5r6ZhMztDvbh0zD/OU2JH8AZ2FVK5xuXq+2MMBrseMsNNN4tJj8uZ/Tde6U8D2CIGDZmsPRB5bgLDCH9VIKSByeshj7wXz8Nif2I0V0XXAHVV9uY9fYOYCE7WC+7LQrr0OdEHVO2JH58DUANB4rwVVWi2XzEUre/RGlySDPLTQvZ6GZmh/2YurRnq7z75QxfNjDmHpm4rM55Krx14+QdWzodPZf9wJ+u4PiJd8RM7InR25dSO7D76BJig7PvfO8KRQtXo3HXI8UCLJnzGyOPbiEiB7t2TPqUXaNmY2zpIbYkb3YPmQanhorkj/AhoxbqP5mB405xeE1/61d1GwjFL/xTWheOThOVSIoxFbzapaplvtDw7aj2A6cQlQpw/LQEmO6LbwL28ECit/8lqbcMio+3dgKN7YPmUbuo+/R+dlJNJ2qxFVWS+KVg/8l3NjS8Xb8Vgc9352OsUs6h+98BfvBfFxF5jblsOV++a/KhirKiCOvnIYdxyl67Wt6vvOgvF+OfhR/kwtPVQPmL7e1sokAOr80GSkQIODyUr1mN3UbDtHp6Ztb2UTHW2Bx5RebCTjcVH+3k7L3fwZRpMc7D7VttwCOU5U05hTjLKzCba5HoVWHMcu2/xS7xswm/+XPiOiSfoZsSP4ANT/swVVSTf3WY3iq6kGgTdk4N9v3YQhK2A/kh7Gz2b7x25oQ1UrZ7gth22/tm07P30pkv464K+uxHSqkMaeYow8u+VN7c87dr5P/8mfYDxVQ9t5azKu2tJaP+Xdi2XiY83Se/iqdd0qep/+nZLFY+Prrr3nhhRdYtGgRL730Eu3atfuX2w0Ezi0xcFv00EMPsXDhQkaOHMnHH3/8b2v3XCj4m4IOBw8e5Mcff+SJJ57glVdeYf78+ej1ZxYtuffee0lLS/uX+y8vLycYDJKbm4vb7f6X2/stxQzvTs0a2ZFauXIz8eMGYl61hfjxAylbsRalyYCrrBalyYA6IQqAgNNDZN8OlC7/EUGpwLxqG6o4Ez6bE1PvLLw1VgBs+/NRmfQ07JarjAfcHhLGD0RQiOjS4/DbnJhXbaHsvbUISgWq6AiCPj9BtxdXSQ2SL0DVNzuIHtKV6jW7AbAfLgJBIG5UbwSFgtr1B4kd0YPqb3agNOlBFBH1WhQ6NZWfbsS+/xTKCD2iVi2/iVeIqCINmL/YTNVX24ka1CU8ty7P38rJ5z+l+QRG7EW9aDxWirFbBra9pwi4vBg7pxE/fgCVq7YAYMhOIeDyok6IkvsKtZV2+zj8TW70mcmYv9hM9Tc70GYkoDQZ0HdMpmFnLvHjB1L+j/UkXD6YiO7tQJJQRRkwr95KwvgBBH1+oi/ohsKgpWbNLmz7TxH0eEm4bBDmVVuIHdVHXqNIA1JQQmHQok6IIrJfNs6iaiL7ZlP9zQ6qvtmBz9pE/KUDkSSIvqArfrsT676TOAsqZd5HGlBG6PDUWAk0usK8j+jWnpK31+A4VUnBwlWIKiWqmIgwDwJODxUfb0ChU+OuakBh1KE0alGFopviL+5H5We/huThFNrUOMr/sR5RpcCZX4moVaOKjqDqmx2k3jRK5qskoW+fhBQMok2Lo+lEOQmXDiDg9KDPSkJUK3EWVZ/Bj2aZ1SRF4yqpRqFV/yE/HKcqMPXu0EJmT6GOj8KyJQdRq6bpRHmrMSaMHwDIxrGxSzruijoAit9egyrOhMKoQ5+VRMOuE+H2ZB2Q/w44XMSN6SPzZrysa83XtdQxkBDUBoLuJgRBoEuHdqjVamKiY5D8Mg5IPiei2oCg0iF5Had1+NKBACReNZSqb+QIg8p//oqoUmLslhHmR7OOiSololoudFG6/EeiLuiGt8ZK9NCuYQxwm+sRRBF1QhTeGiuNOUVE9u1A8Vvf4ThVQe26/ajiTGTcfRmeqnrMX2wCwLLxUKv5F7/5DdFDuuK3OVthTPV3u1Ca9KgTovA1NBF0e393vQgEqfvlILb9p8LyKxq0rebVWn4rfiO/Mu+DreRXlgFvrZWgNxDS71SCIf1u2HY0vEaG7BQEUaT8g3VIvgDV3+0kbkxfzKu2oEuNo+y9n1CaDNRvP4bSoDlDDpUmPda9eahjIggGgjhOVaCKjoBgEFVMRFgelEYdkj+AoBBpyi37S335G10oTXosvx7GfrRE5uG4gZR/uA5T7w54zPUoDNowvjf35amxoomPapP3MSN7yS9oWsiUvn1i+L5m7PitTEUO6ARA9FAZe8yrtmDdcVx2zOo0AOGojoDDjeNUBRFdMyh5ew2BJhfFb3+HKs6EOiEKbXpcK71RmfRokmOo+GQDJe98T0T39vJcglIrPVSaDMSO6EnNml1Yd+Vi/mo7SqOulS5KEihDEXuiWknQ68NVVoepVxaSL0DNNztIvmkUfruTig/XUfPdLhAFFBGnddd+MB8pGESp11LbYm+NHd0nrJeNx0uRJOkP9TKiWzvMq7ZQuvxHtKlxCEoFsaN6heffeLQYQRTPOq9mDKjffITKTzYiqpR4aqxEdG9/VgxoPFaMsXP6GXaAOiYCKRCQdbTOjs/aRGTf7JAdoMS8ausfYoC3xkrJO98Tf+lAAg43kj+A5AtgXrUFn82JqJLtAHmPcrRpBzhOVVL63k9yBBMQP34AfruTys83UfHxBgRBRNSq0WUmEX1BV0SNWl5bXwBj53SkYBBUSmz7ThF/6UA5kkynbrXPCgqR5hOcokpJwOVFUIitcDqyXzaiStUmBqhiI6nfnIPSZAifnFAnRBHRvT1Br+9MbBs3kNJl3xN/SX/KVqwFSUJh0LTqy1lUjal3FhX//JWqb3acM3YkXTVMtm9G9grros/SCKKAKjqCuDF98DfKL32aTpRiP1pC9JCu1KzZRWS/bCSfX45IkyR8DY14zPUEXV5se0+iNBlIuGIwQbcX6+4TWHfmhvcNU79sXEXVxI8fiNtcT90vB4kbP5D6jYdQGHVh/TH1zMRRIAcjGDulgSTzruXeFj9+4Bl2UeLfL5DnNaoPfruTqm+2E/T6ERRieF5n2x8kCSwbD6OKM6FNi0PUqcM6pk6IRFAqse7NC+9hUYO6nLGHI0mgEClctBpRpcBdafm34EbcqN6U/2M98Rf3o2zFWhR6bSubvC375l+VDVOvTMo/WgfIL2DV8VHU/LyfiC7pNOYUIyhERI26lU0EEHdRT+w5xQQcbqq+3UFE93YojTqM3TNaYHF+GItrfzkgR2qv2UXCZQNR6NWYemW2abcA6NsnUvXtDgAiurdDCgZRJ0TJmNUl/Xdlw1tjxdglPYQVv9J4tBiFRv2HsvFnbV9573IRO7rPGdjpd3lRGmX73NQrE7/d0SYGSEH5RFXZcvklQePR4j+1N7eUxcS/DaFkyZqwfLS7/0p8Fju2g/n811NQ+t//7/8YnT++fZ7CVFVVxYoVK7Db7Wg0Gu655x5SU1PZt28fX331FX6/n4iICB588EGioqJobGzk9ddfx263k52dTVvpSW02G1qtFq1WPubS8v/FxcUsX74cj8dDYmIi9913H0ajkWeffZZJkybRoUMH7HY7jz32GEuWLGHTpk0cOHAAr9eLx+Nh9uzZvP/++xQUFCAIAtdddx1Dhgzh8OHDrFy5Er/fT2JiIvfff3+4z9+jrl278sMPP1BTU8Nbb72Fx+MBYMqUKXTu3Jk333yTIUOGMHCgDMpvvPEGQ4cOZcCA05vksWPHWLlyJUajkcrKSrp27cqdd96JKIpnHdfUqVMZNWoUhw8fZvz48QwbNizc3jfffMOkSZOIiYkBQK1Wc/HFF58x9pY8O3ToEJ999hnBYJCIiAiefvrpVteuX7+ePXv2MHPmTNTq1lUwt23bxogRI6ioqGDfvn0MHz4cgEOHDvHhhx8SERFBZmZm+Prjx4/zwQcfMHnyZDZt2sTkyZPR6c5eHdpvd4aPHbsr61FF6nFXWNAkR+OusOA2W9Amx4Q/vTVWVHEmRJWSLnOnUPbez9RtOkJnCbTJMeGjkwCqmAiCXj+ahCjshwsp+3AdHWZcx4gjy8LOR3eFRe7bbEFp1JF4+WAc+aejY302J0F/IDxGRBFRpcRVWoPSqMWeU4Q6IZL48QNwm+uJ7JuFOs6Et7qBrq/fR0T3diiMWnSZSWjiI/E1NBLRK1N26o3tjzLSQNOJUhKvGYa7qp6m46Xy2KOMBN1ePNUNZD7wN44+tJT4S/qhNOnRSlJ43NrkGLzV9WhCvPGYLWiSY4i/dACOk+VhPgoKBaZ+2XjMFoIeL/HjB6BJjibo9aNNjcVba8NdUYcE9P5oFqooA7mPvkfCFYNar1GFBVPP9qE1ipGPg7ZLwLx6G9oUmf+apBh8Fnv4Pk+lBX2HZLTJMRy581UG/zIPRAFjt3bsGfcY3V67F6VRh6FTOj5rUyveA7jK6sLyISGhjjXJMhHigSomAskfRKnXoGuXgKfOTmTfbAavn4c6JoKqkIEdP66/fEy/tAYU8rF6SZLktirrUceZcFdYKFi0moHfPos2NZ4Oj07g0K0L6f7KPYB8PCjo9soPAGfwQ+Y1okjD9mNE9M76Q34A8jp4TletlfwBJH8ATXI0SpMeQRSJH9sPd2U9kf2yw3MmGAzLurtSfmvdrAONx0pQRujDOqBNiMIbig6JHNCJwevmIqgUpx9oQjrQrGMAosYAWiNBlx3J78Hv8xITG4ug1iN5nYhqo3y8Wzr9QshdWR+elyraiONURfi3gNNNRLd2BNxePJWn187vcKFJjGqFAT6LHXVsZBgDNAlRCEqR/l8/ja/GRvGSNeH5R/TI5NSLn5H9+E0YslNAEMh8+BrSbh1L4atftZq/u7IehVGHt852VoxJ/NsQnMXVaBKizrpeiCKeWmuYb+oYE/qOKSgNWgZ8/Qz5877Ab3MAEu5Q5HNL+Q3LSiv5lbFXYdCiMGgINLrQJEeHj4R7a6yIaiVDNswnGAgQcHnCeuk8VYlCpzkDO1Nvugh3heUMOUz82xAqPt1I+u3jCIZSBDTLYfNx5WZ+6LNTkPyBsMz/mb507RLRJMfiqbaCJOG3O2Tnegt8D3r8BJy2VrzXJMXgb3IR9Pra5L0q2og/hAu/lalm7GhLprTJMXhDMiUohFa4r1MpUBo04Ta16fFE9MpC8gfDa5d49TAUWjVJf78AV3F1q7ULev3o0uJlPoT68tU3EtEri4Ydx8PtemqtKHSa8Jp5ahoQQulEmvl48qmP6P/ts4hqFVmPXk/hglUkXjU0HO3lqbSgjovEEwiEX0gEPT4Cjc7wHgCgTYkDUaTP6qfJn/cFrrJatMkxdHjsBgwdUvDUWjl824I/1Et1rKnVvIIeH5rE09gLIChFFAYt/Vc/Rf68L1rNqy0MSLl+BA27clHqtW2ul7/RhTJCR4fZNyCqldT8tBe32YKnugFEEW1qHKJWhal3FqJKQee5Uyh7by2WTUdA4k9hgDY5Bm16POq4KDw1tjDvB6+fhypGIPXWi7FsPBQe92/tAHdlPYJanqM2OUZ2DIR44rM2oRIjiOyThddiJ25MX6KHdSPu4n74G124Ky2Uf/gLnV+8HXWcCWOXdJzFVSg06tMpWHwB+SVnSDa8dTYUOvUZehn0eNvEAFdxFYl/vwClSU/Wo9fTlFsm61dCJKJWhahS0n/1UzTsyj1DL90VFkS1ksacYtneaIEdglJB1VfbMfVoj9KoPyfsaHbeaZKjMWSn0OmF2/BZGmnKLUXUqIjokYkmKYbCRatpd/+VBNwegn4/UiBI/PgBeC2NKCNk3ggqZVjWTP2y0STHoMtMpHDeytO89AfQJMegTYqRHXW9sxB1GhR6NVFDulC/JQeP2ULWYzcQO7IXykgDOfe+LstlSBb7f/00fqsDdXykvOYZcWfYRdrU2NC8Yojq35HIgZ0oe28tpj5ZYfumWb+AVvvDyac+ot+qJ1Fo1aH1KpXXQa8hc/rVBD1e+ch2SPbUCZFIvkCrfSR+/IAwFqBQ4K2x/Uu4UTjvcxxldYhqFZrEKBIuG4Spbwf8ja4zMPu39s2/QzZaYoz88sCPJikGT6UFbUosSoOmlU2UdO3wUCoWFVIggKeqITTOevQZCTTszA3LTTMWeyosFC/9nt4fzEBUq6j+dieiRtWm3dJ0vBRNcjSWzUdAIeK3O3FXynPxN7rQZSQw5NcF8h7V5D6LbESj0KkJ+gJE9MjEWVyNQqc+QzbOxfYFkAJBNEkxZM28jqDXj3nVFtxmGW96LHmAIRvmI6gUNOw8TkTXdq32WFWkHsnjRRUdQebDcqqL2JG9/vTerEmORhkVgbfWhrOoSt5bM5NInTiKhp2n98HzdJ7+Cp2PlDxPYXr33XeZMmUK8+fPZ9KkSbz33nsAdOnShZdeeokFCxYwdOjQ8DHgVatW0aVLFxYsWMCAAQOoq6s7o8327dsTFRXF1KlTefvtt9m3b1/4t7feeoubb76ZRYsWkZGRwerVq/9wjCdPnuSBBx7gmWeeYfXq1ej1ehYvXsyiRYvo0aMHdrudr776iqeeeor58+eTlZXF999//6fmv3//fjIyMoiMjOTJJ59k/vz5TJ8+nQ8++ACAMWPG8OuvchSW0+kkLy+Pvn37ntFOfn4+t956K4sXL6a6upo9e/b84bhUKhUvvPBCK4ckQGlp6V+q3m2321m2bBkzZsxg4cKFPPLII61+X7t2Lfv372fWrFlnOCQBdu7cydChQxk2bBjbt8tvD71eL8uWLWP27Nk8//zzWK3W8PXfffcdd9xxB926deOOO+5os80/R6cTPTc7t8NObkki6PFyePIrRPbrgKFDUuvff9OEJEkoIw3EjeyNI7+SLb3vld9eh4ykZtIkRstOq+Lq37TRul1BraDq6x3hvx155XjM9UT27UC7e6+QnQlJMVR89At7Lp4DgSDJ148AQcC66wTa9Hi6vnqPbDwFgwiiSPKNF1Ewf+UZYzf1zKRk2Y8EXF55FGerQ9bie0EhEtE7C3dpTSs+NlPR4i9Jn3wJUYO7hg0kAEWEnAtm97jHcORX0u7eK1D8gfP+2LSl2HbnYeychkKvlddAaDtJtyRJpN0+FsfJchqPFFG24ie6vXrvGXNu/Xdb8z3bOoOoVGDsko6voZHdF89BCgRJvnY4ok4tG/cuzxk8DMtNqJ2Umy7CZ2nEujePkqU/0OmZW1rI1u8lIBdAqUAdG4FlS87ptn+HH222KYDP5uDEoyuo/WkvziIz2XOuR9SqTs/9LMP4PR0AOHz7YpxFVRyYOBddejzG7u3Per/k9xCwVyMoNaCQc8oR9CNqTSijUkPzOnN9fo9XZ/DjD9jZTF6LDeuekxy9703ynvkHXRfdCYJA9mM3cPKpjwg45OhNQSEiqhTkzlzOyec/odur97TNl9900Px7yk0XQeC0M+rPzivo81P8+jfU/rSXvGf+Qc+lD8p5u9ogCal1Gy3kV/5baMFWoVXfzpJqDt48D/u+U+H8uGebly49QY5uqLW24ruokfN0eirl42Nn9NViTeX7fs8sbLuvxL9fgDO//Ox4dTZ8/6u60tZ9bTTRWsfbakP+VOg19F7xCAXzvqClbJcsWUPA5aVuwyG0GQln9vWbJo1dM3CVVst40+ra3/DjN/NKu30s5i82462zUbr0e9JuH3vmZM4yh+a2PNUNHLp5LpLfT/4zH9Fz6YMoDDI2F8z9Am99I7aDBaRPGd/i1rPwUKD1NbSeg6e6AduBAry11rDcK3SaM+bVTKJGJeeyDZ1eaOMSqlZvJeD0cGzaUoJeP+lTxgFQ+9M+gl4fPd6aSucXbsN+sJCgL8CRyYuJ7JeNvkOy3NyfxIDeKx7BcbI8HD2SdvtY+cjzsRLq1h0ganDX34zx96JMzlwPQSES0TMTV0Udx6e/Q8DlCecZTLhiMIWLVuPIr+Tk0x9h7Jx+Zmu/0cuW3f+RXurS4ylbsRbr3jxKl36PoWMqkiThszmo/WEv7koLec/8g7TbL0FQKlr1nHz9CJAk6jYcbNGXgDI6Qs79d6Ls9LDOBTta3OOusHBkyiuYv9yGJll23MSM7InjRCkBp6fl7BF1ahIuH0zTidLWaxn6v/1APrYDp2g6VkLShAvDeVDD14TkW1AqEFUKzJ9twrYnj57LpwNQ8cE6tvabiqeqnoTLB4MAUiAQ3ncKX/kSbUosCqOONh+VWwyp8XhpWC4VIed72/aNTGm3j6Vw0WoCLi+lS78nols7ADrMmkD5R+vP4O1v+d7Mm0CT6yx7HX8ZN7ovfQiFQR670qjDuiePsg/XYeya/seY/W+QjTPba93X6WlKiDo17e+9rNVL7XA/rS9u0bz8XJAwfgB7r3gK56kKFHpNm/v2H+0/Vau34iioZNfo2QS9flSm3wRitJiXoBDDdovUfMLv32D7gmzfBVweTj73SSv7LuGKwTgLzRy8eR7mLzYT2b9TG20DLbDTWVRF9hM3nZ7/n9ibY0b0aPVslDZpDHW/HEDy/7eWkDpP/6/pfKTkeQLA7XaTl5fHK6+8Ev7OH3rzVV9fz2uvvUZDQwN+v5+EBNlIz83NZeZMObl5v379MBgMZ7QriiKPP/44BQUF5OTk8NFHH1FYWMgVV1yBw+GgWzc5F8/IkSN59dVX/3CcvXr1wmg0ApCTk8P06dPDvxmNRvbv3095eTlPPfVUeA6dOp0FkEP0xhtvoFariY+PZ8qUKQQCAVasWEFxcTGiKGI2mwHo1q0bK1aswGazsXv3bgYPHoxCoTijvezsbBITEwEYNmwYJ06cQKVS/e64hg4d+odz/zN08uRJunbtGl6jZl4BbN26lZiYGGbNmoVSeabq5+fnYzKZiI+PJzY2lqVLl9LU1ERdXR0JCQkkJ8sPASNGjGD9etlwuu+++3A4HJSWlhIdHY1Gozmj3fXr14evf37W46TfMY7UiaMR9Rr8difa1Fg85nq0qbFok2NDbzxjib2oN91fvVfelkURdYyR+u3HiR8/EATwVDXgNtejCz00+iyNiGq5mELsiB74rI0oowwM/vllOam9PxB+g2nslIYy0sCJpz4k7ZbTkacqkx5RqURQiEiBIEIowX7VtzvRd0hGn5lM0/ESit74lrgxfThyzxtc8Ot8/HYn9gOh4woSRA7uQvTQbqjjo6j+dgcN244S0bsDvvpGtOnxKAxaLtgoR65oUmLov/IJFDoN2hQVnZ66GVGtRGHQYOqVif1IcXjcbnM9ET0z8YSOb2iSY0mbMg5RoSDukgFUf7sDbWosmhSZjwl/G0LWo9cj+eXjMo6TFRi7ZciJ2WMiMH++CU1CFO4KC56qevmNtEkfXiNDpzS89Y2t1kidEEXtz/tJuWEEnqoGRLUSVaxJjvJTiGhSYgm65eNn6ZPH4bM5aDpegquoivb3X4mn2ion6s8rI/m6CzF2zWDIhvlyVIIgoEuPw7onD21KDAICXksj7lDfzessKEUCLg/uSgu+OhvOkGO58XgpMRf2YMj6eejaJyGIAh2fulk2Rq8YTKDJTY83p6KKNspvvVNjSfrbBUg+P9qUGCpXbiHrkWuw7pEfol2lNUQP6YKxmzzG3/Ij/pJ+SD5/KDIl9nf50bxmHnM9pl6Z9Fj6IEGXF0GhQBBFmvJLSbxqKMoIPc7iGiK6t0ObEsuQDaH8raIYfvDSpsS00gFVlBEpEAzrgCd05FVQyxGivjo7jkIzUQM6Uv7Bz3IbLXRMGZWM5PeAICL5XIhqPUqlGovFQsBeFepfhaDWIyhOP/xl3HUpurR4hmyYj8/ahKHj6XxPCr2WptxSFHoNmpTTa6c06NCmxTFkw/wwBogaJa6ymjAGuMvqUMdHEntRb5JCEUCiRoXtUCE1P+4hckBHEMBVUUfQ4UGbGkvV1zuQ/AFEtYrY0X3o/uq9iHoNgSYXolJ5BsYYO6WhNOk5+dwnZD54VZvyO2TDfHnswSCa+Kgw3wSFiP1wAZEDOhHZvyPKSAOZ064CQUCbHg8t5NdnaQz33VJ+Y0f2YsiG+bjK68IP5B5zPaYW+t08VvOX20i4YnBYLzUpMQTc3rAcJl07HE1SNPsnvEC/zx5vJYfquEgEhUjHp2/GZ3OEX0p4zPWIGqV8lLJFX6JaiaBUhGX+z/SlTY3D0CEZUa2i/QN/CztC/TZH+D5dRjwKvTGM7819KY06RLUqzHt9+8RWMqU0aNuUKVWUsZVMeaqtYd0QFCKm3llIgSCNOUVh3muTY1HotXJBMKWCQT+/jDJCT7u7L5Oj8lqsHYJ8nDH5muFoU2NJm3wJabeMQdSqcVfUyW0KAuqEKIIeL/bDheF+ADRxUSj02vBeokmIliOFQrzXpsaSfP1IDt70Mmm3j6Vy5RYyH7kWUdOA3+4MY6Kn0kLQ5UWbGoeNPLkwVYQ+LCOS14+ntFbGkGMlOIuryZp2VSse+m0OEq8YTOHCVWfoZfO81LEm7IdlXsnH+hrQt0+UI3dD85K8/lDREG24r/QplyCqlGdgQPL1IxA1anIfex8xtLa/hwHalBhsB/OJHtw1jO1Bl5fKLzaT9PcL0GclISBHCzVsPy4f4/wdDGjGQF16PNr0+BDOqGg6XhLmvbdGjqCq+mY7iVedtsF+awdoU2IQBIGeSx9AFR1BY6gNkE85KI06sh6+BoJBHCfL0abGYl61lZQbLkKbEoupTwfK3vuJ/4+98w6Pqtr6/2d6yaT3hAQIndCLUqQjgteGih0bVhCQXtQronQbIiCCvZcrKIqignRCLymUENJ7ZjK9zzm/P85kIBQL9773vr/75vs8PpiZs8/ae+21116z9tprearqqf4ui04rn0IM09Bn6xIQpSI0/hrnOR3QrRX+oMPl/LUi16gvqQPUwRQiyWMGUvHlDlo/c3eojSJCjzJCT1TvtigNWuKv7RGyuxQ6DdH9M/FZnBetS0Mwd1+frUtQx0X+Jd3R4NDQt0lBDAghPdrA+6pvdtFq+u0gCMg9PvTNE7jmwIpQwSOZQo6+VTLqmHDir+0pHeaqlKgDAs7CqtA8aZNjsRw5Q0SXloS1T8NnsoWKDSaO7k/iTVIkXn3WCXQtk7HlFBHetSWGDs3puGICoj+ANbuI2IFdyDO+hTJ4UNswloDdTVirZNwlNUT1anNOHlJjETz+RuNSRYVRvzuPtIdH4Le5cJwqJeaaTufWV9C+0abFh9a9pGN20GrWHWhTY4ns0ZrEG65GrlVLV5sDAurEKLy1FlTRhpDe8NucqGPCUUbo6fredFTRBlRRrfDbXVekNyJ7t0MZGUaPz+ci+Pw4Tpejjo9EcLiRKeQIHt9F9o06PvKflg1fvT3UJuWeIUR0zaDT6omSTaRW4aksR5MSiyoqjIDTgzYlBk9VPRlPj8bQsTkyhRx1bARynYaeX8zFkV+ONjkG85EzIZvofF0cM7gLrpIakm8fiLZZPIpwPQSExnaLQUfG1NtoMf5GLEcLpOjTgIAyJhxt0K7WpcdLfBRFLIfySbq532VlAxnU/XqEmk37af3M3SHb91Ky8WdtX20zyS5UBHWnMkwbsu+0yZK+8VabJX2zMYu0R0bhVzpIG3cdLSePlvSN1Snl6yyT7GBluA7BL90CuNze3MiOrTKReHNfTs19r9HeqhvQCWVkWCgnZhOa8FfQFCnZBEDKZRgWFsayZctC/zU4Cd99911GjhzJK6+8wmOPPYbP5wu1k13mNOV8yGQyWrduzejRo3n66afZt2/f7z6vUChCpzHn0wIucnpdSF8URTp37txoDE8++eTv0mvIKTlz5kzi4uL4/vvviYyMZNmyZSxevDjknAUYMGAAO3fuZNu2bQwZMuQPx/5n+3UpZx5AWloaZ8+e/dN0fg9paWnU1tZiMpku+f3u3bspLy9nwoQJTJw4EZfL9YdzFRkZid/vp7y8nOLiYsrLyy96Zvjw4SxevJjFixdTvzsPr9FG1rBZ1O/MoXbzIZLHDKR280HSxo3Eb3OiS4vHb3NS9MYGDt3xEgdHz8d69CwtJtxE7MDORHTNwGe04a0xU7v5UChHTmTP1vitLqKvboe73EhU7/aUffgrWcNmYTl8BlEQSR4zkLRHR6GMNOA4XU7djwfRZyShTY9HplKQdEs/6vedJPHGqwGIHyldAZarFNT9eoT44d2p23ac6H4d8ducGNqn4a21ggz0rZKJ6NkGFHKMPx8i65qp+Mx2LAdPk3znYFLuHkzdr4fxGq3s7PgoO3tPZGfviXgqTGRdO4e67ccRfAEO3jafml8OITg9lLz7M4VvbCBlzEAAnAUVKPRqvDVmInq2wW9zIldJRTx8JmuQ1iASb+mHu7QGd1kdh2+bLxXL+OkgzZ+8gbIPfsGeV4IYEAjvkkHKHYOo23qUyB5tqPnpAAGHG6/RxomZ6/BZHdT+eICUe4di2pktzZHdRcygTvgsDrw1ZqxHCtBnJGE5cobEW/qRdEs/VNEGSt/ZjKOgkuJVG1EYdKQ//jfpCnUggM9sx7j1GJr4SFyltewbORdvnRVbXjHNx98IQIvxNyL4/PhMNskJGuRBZM/WBFxetEnRUr45mQzLodOAlGNH9AfY038qB296HmehVBTFU2HEZ3HgqTaRNXwW3jor5Z9tJ2WM5Fh1lRuRyeVS0RyXl9qfpIju2s2HELzS1f/z+dEgsyl3DsJTawnJ7O/x49w7DyJTK8l5cgUnZq7DW2ch8carsR47i6F9GqIgokuLI7pfR/IXfk7WsNlkDZuN9ehZtKlxId6cvwairmoX5E2b4Bpoj1yvIfXeoVLRDr0GhU6DvnXKuefOW2N+SyWCx4FcG45MLVWKFAIB6s/TFQp9FILbhuhzIVNLB1DKMC35L31K1rBZVG/YE8oRlXLPEASfH3teSYgfDWtM8Pmp33uikQ5QJ0Rh3nsipAPCM5uH+nfs4VeQyeR4ai2hPE4txt+Ez2ij5tu9+B0ukscMRJ+RjEKvlar2FlWH3m/ckY0yUt9Ix0hXHcM4cvciLFknLyu/WcHCCCjkxF3bnciebRADAfw2F8Ztx9FnJIWKEHlrLRfI703nye9BkkPy24aAy4v16Bmyhs1CrlRIOeUAR0EFcp20vhNuuDokU9pmccEfWDL2jZwLyKjbcoTkMQNxVxpJvmMQjtPlaOKjLpJDURAoWvkd3jpr8Ef7OVrI5fhMtpA8NLQjIIDIn6a1f8QcPDVm6n47St2WI3hrzNT9eriRftckxxBwuC9aK5r4SLy1lhDvPdX1jWSq4QrlhTKliY9EYdCFZErwSrZCyh2DKH1nM9ZjZyUnnEFH8piBobkLON0ILg8dX3sC47bj7Oz2JFnDZmE9epbm429E3zIpJF9RPdtiP11G8piBlL33MydmrsNvduAuN5I8ZiAdX3scV2kNrtJaqjfsaTTHfpsT084cEm7sA0DiDVfjt7tDOiA5qHvCu7RErlAQM6ATzoIKdGlxlL73U1AnWqj87DeUkXqSxgyU9hdRJBDkH4AqVqrWGnB6SHnoOvQZyQiBAMVvfR/iYeINfXDkl19yXdZtOcK+kXPx21zY8opJHjOQlDsGYcsrRvQHMG07HhpX7JCuoXE1e2gE+oxkRL+Ap9bSSAfEDulK67l3I7i92I4U/K4OsBw8HZKTgNONXKfCb3Oib52M3+Gi6I0NnH3tG2w5xViOFNBiwk3EDOwUsgMupwOir5by8HV87XEsR86ws9uT5E5cGZIHn9kuOU/MdukHdEC4rB2QcsdA3JUmsp98k5yJq1Aa9KSMGUhkz9ZS1Vq7i939p2IJFp1IHjOQmAGd8FTXI5PL8VTW02LSLdT+dJCYAZ1wl9XhNzsofONbTsxcdy5dTHBdKrQqKfXGBetS8PkvqQO8tRZaPn2rpNuCORa9NWZcJTUh3dbgEDLtzqV28yHSn7gBXYtE/FYHfquj8bo8ehZNcgzmA6cpWrnxL+sOQ/s0ZCoFiTf1pfwjyQY789KnId6nPTIKwePDZ7azb+hMPDVmDt42n5J1P+K3ODDtziOsdSrbOz6K4PVRuHwDngoj3loz6phwtOnxRPZuK8nirhz0LRJxl9Zi6NQCURDw1pgpeOlTfCYrxSu+lXIrD++OLbc4VBV936DpZA2bhd/qRKaSggvs+eXIFHK8NWbSxo0EuQxncTW1mw8ScLhJuLEPkT3bINeqKXl7E4fueImTs9ZJ47prMPHX9wqlljBuPdZofZ1v33iq6mn93L34jDYM7ZrhLqsjecxADt48L1jgzIFp+3EKl69HqddKV4jP0xv2E6UcuW8poi/AwdHzpKvAIhSv+f6K9IYokxGwuTDtysZ6OJ+kW/tTu/kgzSfcBKIoVXa+YF+pzzrxT8tGdTBfY+3mg6G0S0XLN+Cts5BwXU+sRwowtE9D8AcQPF6SbulHzeZDnFn0Bb+m3kv1xn2UvvczotdP3dZjWI4W4Lc5qd6w9zybqHVIZ+kzkojs0QZlpJ78lz6lfncu5oP5je0Wj489/adINvOPB0i4/ipJNvJKkMkl2Wj2wLUhey7gdCP4/BfJRtawWdhyixF9AdQx4aH9549k48/YvgGbiwM3Po8564SkO+8ajEKnIbxLS6mgXL0dRFE6dAnTQkDAcuQMPrMDb50VU9DukisU+B0u0saNRPD6UGjU+Mz2y+7N59ux7gojBETp1lhwng9c/6wUfVxjpiKY4/e/GoLwv/+/P4GjR48yefJkJk6cyIYNGy76Pjc3lwceeIAZM2YwY8aMRrda/6jtX4VMvGzsdxP+mzF27NiLiro8++yz/O1vf6Nv376IokhxcTEtWrRg5syZPPHEE2RkZLBq1SpqamqYN28e7777LpGRkdx2220cOXKERYsWsW7dOiIizl2TNZlMmM3m0BXkLVu2cODAAWbPns2MGTN4+OGH6dChA19++SVOp5MHH3yQt956i4yMDEaMGMEPP/zApk2bQjklCwoKGDdOqvL1ySef4PP5ePDBBwGw2+0IgsCsWbN4/vnnSUpKwuPxYDQaSUlJuSQfzs/F2ID333+f2NhYbrzxRn777TdWr17Nl19KV23NZjNz584lKiqKhQsXXvS+3NxcFi5cyGuvvUZcXByLFi1i2LBhdOzY8bL9mjBhAosWLWrEtwYcPnyYL7/8ktmzZxMVFYXP5+OXX37h+uuvZ+XKlfTs2ZM+ffqExhEfH8+sWbN44YUXSEhIwG63YzAY+PLLL9FqtbRt25a1a9fyzDPPhPJUguSUnjBhAgsWLAh9npOTwzfffMPs2bOZPHlyqO+vv/46breb2bNnU1VVRVJSUqivHTt2/N38nbuumkjnNZNRRRmwZReRPWEF7V64n9ihXYNJ2j34LE7yJq+m1cw7KHrre9o+fx9yrRp9yyRkMhl+h5vDdy9CEx9F+4UPokmOAUEg4PKSPf5NMqaMlnI0ev3IFDJEv4A1u5CA00PS6H6h03BXUXXo5C+qbwd8JitlH2+lav0euqyZhCrKIBW32XKE2IGdJWPVaEWTGIUmMQa/1YEtt5jcKWto99w9wcIuItZD+Rx/6BX8Fgftlz1C8l1DpNNmnx9XYRV5k1djO3aWADK6fzILQ4d0sobPRhmuo8dns9GlJyB4/ViOFFD36xECDjdJt/RFmxpHwOXBmV9OeJeWCC4vJ2euo+sHM9h91USirmpH2xcfQBUfKRkLVSbyJq8m6qp2pD40Ak1SDK6SainPmV+QCrukxkkOCIWM4rc2cXbpl2S+OYHEm/ogk8mozzrJkXsX02nFBBJG9QaFXEo4b7Zz9N4ltJp5B3lT1xDeqTntFj2MJimagNND/c5csiesILJbK9q99CDatHiUkXoQRNxldWQ/vpwu66agig5HYdAiBgRK391MybqfuOqH+aijw0EuzZ3PYseWUyzlDkO6di94fFL0qyhiPXJGOoVXKXEV1+A12Yjp35GAy0ve5NWk3DWY1LHD8dRIJ9uiP0D5Z9uI6t0Ob52V2EGdUUWfiyg27z+F6A+Q+/Qarvp+PurESORqKTrQciifg6NfkGR2WDd0afF4asz46u0hmf09fsQN6077hQ+F8qkFXF4O3TqfVrPvJOaaTkiXnmT4622UvLuZqN7tyJv6NpE9WtNhycMhB7wYEDhw8zwsB/MZcGBFMGpL+vzUcx+Qcucg1HGRKCP0uMvrkMnlVK3fjSYxmtihXUO8sR47K0XE/fKSNHi5FEFdWVnFc889Q1bWfmLjYvniiy9IiApDcBhBrkQRnoC7zBxaw2LwVLzPtmWEtZaiY05Me5vKr3cCcNXmhaGrjDU/HiC6TwdUUQa8dRa0qXEhfoiCiLfWjChI86SOjcRbZ0HfMgl7fjn6FknIlHIEl4eDY17Cduwsma8/KeWmEkTcVSZOP/cBLafciirKEIrOUMdFIooigseH32KXojvMjlBuOHdZHfo2Kb8/X8EDMFdxDWUf/UrKHYOQ69TomsXjNVkpXfcTVet30/uHF39HfkU0iTGN5NdntKIM1yHXSdHcttwiVFEGVDERyJUKXGW1uIqqMe7Kpc3cu5Ap5DjPVJA1Yg7tXrif1LHDkMnliIKAGBCo+/UICq2avKlrSB4zgIyZYyRZC47LW28jYVRvVNEGZHJZSA7teSUcf+Q1en8/H1VMBIpg3kVnYRV7B03/Q1oNMq9NjZN+JP56hOwJK+j6/nRiB3WRHK9BPX3o1vm0mnkHYR3SUEWESbRkMvxWJ6bt2Y15nxQt8V4QyZ20isqvd3LNgRVoUmKRyWWIgkjlVzswtE9rJFPq2Ah8VgeCx48yQodCqwaZDMHlBZUCpU6D3+HGXVqL6A9Qsu5HWj9zt5QLTQRnSTXO/ApOzFhL7+9fBET8djcFiz6n5ZRbCWvbDGWYloDbi7usTspZXGEk5ppOuMrryJ3wJj6znc5rJhPWJhVZ0PnsrbVQsOwrIjq3JH5Ub1RRBikvYbQBn8mGaWcOkb3aoIoKw3LgNNkPLKPtonEk3zUYuU4NIvgtdqxHCxADAqqYCMK7tJT4KyL9AN+eDUo5YRnJiIKALi0+JF9/tC71wYjXhvf5LHYpR1xMOF6zHdHrQ/AG0DWLg6D8nD+u9MeuDx0euMvq8FscWA7lE94145I6QKaUfhhrEqJRaFUIXj8Bp5uA04tco0IVEy456tQqUMgvsAMW/q4O0CRGo02JxXaiGALBvMAVRqL6tJf2weB+5LfYqfzHLlrPvfsiO6Dh9oBMLsdndWDLKcZZWEXy7QNQhutAEAl4ffjr7Zx85j0ylz8pFYJTK/FU1SN4/Sgj9Cj0GmQKBc6iSvKmvk36Y9c32medhVXBvSgcuUaKihT9AVxldRy6eR6e6npS7h5M+8XjLtIB8aN6S8774P6WN/1tkkdfQ/WmfWRMuU3K0atSEHB6MG49RvaEFQzKffvcVWNRJGB3cfjOhbSaeQfln26l1Zy7kKuVjXTileoO0eunyztTie7fEVWEHmQy3GV1HH/kNazHzhI3rBud105B9AewHDzNyTnvhuxET7UZdUIkurQEilZ+hypCT/KYgci1KlzFNQScHry1ZqKubo9cowaZiLfGwtllX+GtrqftSw+iTohCppBLDuIqE66SWtTxkVLhkvgo6vfkSrknNWppbDIZAZcXV0k1R+9biqe6/pJ2UVjrFDLfGI82NQ5VZBgg4iqpJfvx5Y3G5TNZKf94a2h/UEWHI5OBs7gGv9nOiVnv0PXdaY10TPsljyDXKKXbFEoFqphg/r6zlWibxRFweSn/eCtpD49Al55IzQ/7CO/c4p/WGzlPr6LPz4ulG0hymeSkqrX8oX3zz8hG/KjedFr5lLQnBgSsRwuwHS8kdmhXtM3ipeATGfjtbmy5xWQ//gae6np0zRPosmYSEV0yEDxenCW15E5aTdd1U1AnRIbSR2Q/+Qa244V0XjM5aEMocFfUYT1eSN7UNVz986JL2i0Dj62Wone1akS/gLfOIt2iUCpCt21chVUEvH7iR/RoJBuR3VrRe+N8vCYbqkg9yOR4aswcu3/pRbLRoG/+iu2LKBJwe3GV1KBJliIrRVFEcHsQvAEErxTd6iyqpOLz7aQ/dv1F9k27Fx8g+fYBknwERNyVRrIfff0P92bR6ydz+ZNo0+PRpsQ2sidBqhie+eZToeJg/61wzLv7P92FP0TYvM9+93tBEJg8eTLPPvsssbGxzJkzh8mTJzcqnJubm8vGjRuZPXv2X277V9HklPw/ijvvvJPo6OjQ3zfccANXXXUVa9euxWw24/f76d+/P7fffjsHDhzggw8+ICYmhjZt2lBQUMC8efNChW5sNhsdOnRg//79LF68uJFzrba2llWrVlFfX49KpSIiIoJHH32UpKSkRoVuEhISGD9+PAaDgfLycl577TW0Wi2dOnVi586dl3RKut1u1q1bR2FhIXK5nNtvv52rr76anJyckMMS4K677mpUjOZ8XMopWVlZySuvvIJGoyEzM5Mff/yxkQN3wYIF9O7dmxEjRlz0vtzcXL7++msiIiIoKSlpVOjmcv36PackwG+//cb333+PKIrIZDKGDBnCDTfccEmnZKtWrThy5AifffYZoigSERHBc889F3JK3nTTTRw9epRPP/2UZ599NkQzNzeXTz/9lAULFoToCoLAE088wZIlSyguLg4Vumnfvj2lpaXMnj2bd999l9zcXORyOampqUyYMAGVSnXJcQD8knjnZb+7HMTfTUR3ech+NyfUv5aW4gpoBf6NtP5/yPByJby/kjn+d9O6Evw7ZR5gcO6iv9xmW+acK6LVhCY04c/h37mvNOEc/t36twn/HK70yt//D3bRleBK9Ab879cd/63r8r91XNdWf/Gf7sL/KP4bnJKnT5/mq6++4plnngFg/fr1AIwePTr0zOWckn+m7V9Fk1OyCU34C/B4PEyfPp0lS5ag1+sv+v5yi7cJEpqckufQ5JRsjCan5Dk0OSWb0IQmNDkl/zP4b3US/LeiySnZGE1Oycb4374u/1vH9V/vlPz7Xf/pLvwh9g58JFTTAaR0asOHn6ujkJWVxdGjR3niCakI6Y4dO8jPzw8Ff4Hk13jllVeIjY0lOjqasWPHkpaW9qfa/lU0FbppQhP+JI4fP87q1au54YYbLumQbEITmtCEJjShCU1oQhOa0IQmNKEJTfhP4UIn5IW4VFzihbU6WrZsyapVq9BqtRw+fJhly5bxxhtv/Km2fxVNTskm/J/AsmXLqKmpafTZvffeS7du3f70O7p06cLq1at/95nMzEwyMzOvpIv/JxAm/+sV2azC5a+D/x70sr9+Du4Tr+zMXXUFtBRXeMgpXNGp6v/uE/Am/GtwpSfuVxL1eCXRlVdKqwlN+L8I7xXEgF1plNS/E1eipyIU3iuiZQtcmf3QhCb8/wr/FcaO/m+PvFMTuKJ2vqaavk1owiURGxuL0WgM/W00Ghul9gMaBWH16NGDd955B6vV+qfa/lU0OSWb8H8CM2bM+E93oQlNaEITmtCEJjShCU1oQhOa0IQm/P8K8f//BBCtWrWisrKSmpoaYmJi2LNnD5MmTWr0jNlsJjIyEplMxpkzZxAEgfDwcMLCwv6w7V9Fk1OyCX8Zl6rc/c/icsVetm7dyg8//IBMJlUWu+uuu+jdu/e/lPaVYt68edTX16NWq9FqtTz55JOXrfL9r8a2bdv46KOPiImJwefzMXz4cG644YbfbfNHBXX+HUh9ajTlb66/6POWLz5M1LAewQrcXvwWB2eeXkG7d2bis7sRAwKiP8De655Blx5P1zWTUUWFYc0uouKrHbSfNxa5Vg2IaOKjOL3oC2re+hYATUos3b5fgCpeqsDotzkpW7GBmm920m7FU6jjoxBFkcqPfkXTIonYYd1DlQ4FtxdlhD5UDVhh0CJXKfFbnVR8shXj1qO0X/YoCo0KMRDgzOx1JNw2gNjreqFJjcN1tipUqU+uVeEzO/Cb7dR9n0XhUqmie/yNfWi79DGU0QapOvdjr2HPLiTx9gG0fflxZAoFfrOd4jfWU752EwCt/n4fcSN6oooJR6FVE/D4EFwe/BYHeZNW0WzcSOKu7YG3zsL+QdMB0KbH0yVY0TLg9BDeqQVlH20h5ppMlJF6Ai6J77mTVmPLLgzNjbZ5Av13vxbknYvDdy4gfkRP4kf2QpMYjUKvwVVaS/78T8iYKlU9RiFHGabFW2eVKvcueJDkMQNRhGlBEJApFewf+QyqmHDavfQgMoWcsk+2Uv3tXrqsmYw2NRa5ToMyXIenwoTPYsd+qoyoXm3RpsbiOFuF4PZiPZSPp85Ci/E3IlPIsZ8qY/+oZxB9ARJu7EOHpY+gCvL1+GPLSblrEHHDukvVtkURUQS/xUHA5SFn0mr0LRJpPedO9BnJuCuMWA7mk7/4C7qsfAp1fCSKMC3KMC2WowVoEqIuy7fYIV1pv3hcqNqhaWc2ORPepPWcu4gf0RNtszjkGqnSbO7Tb+EzWmnz7D0oow1oEqLw1dup+MdOYvtloowKC1Zo1hPWrhmeChNynYqAy0vA6UGXloDjTDlytRJ1XCSeWgthGVKFScHt48DoF9A1i6PV9NtD7X0WO/kLP6fV1NtQRoWhSYzGVVIDwXVmPniauGHdCbg81G09RsLIXoj+AI7TZRg6NkemkCPXqRBcFgBk6jAU+mj27j9IeloaPr+PZlFqEAWU0c0gIBX3EnyeRnJozS4kZ8KbtJ03lrhh3S/JT7lGRa9v56EI06HPSEQmk+O3S3JoPVJA2riRtJo5BoVeg9/qIvfp1RfJIXI5fosj9H6lQXfR+gYuO1+qmHCUEXoQRVxldRS/9QPN7h3aaL5K3/mJqm/3cNUPL0lVJ4MVQ/ePfAbrsbO0W/Ag8df1Qpsai6ukFk1CFII/gK/eJlXHVchxnKnAfqqMyG6tEAWpWjiCNCe1vx6mxVM3S8+dLmffdXNoO28sybcPQGHQgSAgeP0cH/cqxm3HkSkVdP90NtF9OiBTKRHcXmp/OYTXaCXxhj4oI/TINaqQPOROWo3PbKffzlfxGi1oU2JBBPvJ0j+k1SDzHV5+FG1qnCQ3vxwmZ8KbdP1gBrEDOiFTKfHWWvDWWRrR8lTXo02OQaaU47M4Q7yPH9k7JLMN+j/36bewHDzdqJ3g8VH64S/E9OsoVd++zFoRnB60aQk4z5SDTIYmMQqvyY4uLY6A24tpRzZeo5Xk2wZIOtXlQaZS4i6tJeepldiyC9GkxNJl7dOEZ7ZArlYg+gUcZyvJnbgKURDo8flcVJFhiIJA3oy1mPedpOu70whrnYLgD+ApN1L28RZK1/4o6cTbBqAwaHEV16CKNiD6AtKcy2WI/gCln2ylcMV3dFjwACljBqLQqaW9KCBQt+04xx5fTkzfjrR/8X70zROQa9X4bS6Mvx0lZ8KbqOOj6PTmBCJ7tglVos2ZuIrq9btDc9agf6t/2EdMv47oW6Wg0EnVXV3ldThOluKtsxAzoDPIZaH+6ZJjpQB8hRxXYTV7g/tMuwUPknLXYKnCbVkdmsQo5GoVnqr60LjKPtlK0YrvAAjPbE7m8icIa5UCChmOU2UowrTI5NKeENYqhZQ7B+KrNXPy/oXE3zGE+DGDUYTrEb1+PGU1BOwuckbNpPu+twjYXaCQo0mNx1ttwpJdRM6ENxF9AZo/eQNt543Fb3VK1ZvL6sh+bDm27MJGvLjkXmTQUvVdFpFdM1BG6hG8ATQJkaG9yHIoH0d+OWkPjZAq0jo9mHbl4DVaiRvSDblWjcKgRaFR4be6OHzXwtB+0Xnt0yT+7WqQS1VuG3RbxvTbaT7+RuRKBaIoUrRig7R//Y5uU2jUBJxu/HYXrqJqKr/eSZu/33eRbuu9cT7hmc1BLpeqfJfUkDP+TewnSuj46uNE9e2ANilaer9VWpdXqjtEXyAkG6n3DUWh1eAsrub4uNewnygJ6SlkMky7cjgxa11oj/Db3VJV5uD+EzOwM4owLaIorYOKT3+j5M3vyHxzAur4KFRxESCKeKrrcZwqI3ZoNxRaNR6TFVW4Hp/RSvlHWyheIdmHbV+8n7QHrwtVMzbvO0FYm2YEXJ6QLg64PI32d2kPexpDZnN89TZ29XoK0Regzd/vJfXeoVJVdpkMV0ktxx95DVt2IR1ff4L4a3uE5kv0BxD8AUn3KeS4SmtxFVWTO3k1bV98gKRb+knVnPfmceS+JaG1bOjYHFWEDlEEV0nN78rvVT+8iDpWsvedxdXYT5aSO/ktWs0aQ+INV6OKDMNTZ0ETE4HP6sBbZ0WuUqJOiAJRBJlUQVtw+xrtRRVf7SD90esbydQ/IxsX2mrFa38kfdxI5BoVmuQYCEjOH3tOIYevl4pq9Ni0kPCuGQj+AILbi+D24jPZEHx+DJktJJk+U0FYx3Syhs9GkxhNl7VPI1cr8Zps1P1ymJhrOl12nht0fUS3VsgUcgS3j4Oj52E9UnBRf0/9/UMypt6KOi4SuV6Dz2QHQaDs4y3oWyRKtm+wsri7rI6A3UXFVztIe+i6i+frPNth38hng7bDAyQEbQdnSS3aoO3gKq5GrpLcOPYTJfjMdpJuvQalQYcYEHCV1eI4WUrl1ztpPfduZAo55Z9sperbPXRZM5mwNs1Q6DUIPj+uYkn2km8fQOJNfVFG6HGX1SEGBMLaphJwepApL9b1Dc/K1cqQrdMgi0343w+FQsHDDz/MggULEASBIUOGkJaWxs8//wzAiBEjyMrK4ueff0ahUKBWq3n66aeRyWSXbfvPoCmmuQn/a2E0Glm/fj0vvvgiL7/8MgsWLKB58+b/9HsDgSu7AnApTJo0iWXLljFo0KBLOmoF4X/uJKVfv34sW7aMF198kfXr11NXV/c/RutfhbhbrkHXtlmjz6KG9kCbkUzhs+/iKqzEW22iYMZqMhY/BsD+W19kz7DZ7L1OMkbaPnsPRWt+YGffKfgsdjovf5KD9ywm64bnELx+yr7Y3uj9kX064C6rxVNey8mn3kCuUZF412C06QmcnfchBwdO4ej1c2k24SbCO7Vgb5/JHL17EX6rg/3DZlGzaT+qyDCO3rcY0e3Da7SR/fArJI7uT7vFD1P48tccHj6DoqVf0OaVJ9BlJHPs1nm4S2rwWx2AyOFrZ7K3y2P46iycfOJ1ood0I6JnGwCUUQYcp0qx7Mmj5PVvaLv0UZDLaTn7LnIfe42dGWPxGq00e+xv6IO8q99+nDMvfITtaAF1W44geHx4qus5Of1t2i19hKrPt3H0roWN+NDm2XspXrOJg7e9iDLagM/mRNc8gVPPvIezoBJvdT0npq+lw9LGSYp7fvksAYebui1HqN+VS5e3n6Zo5UbOvPQp1qMF5L/0Kc78CjJXjKd4zSZ2930a+4lSyj/ZKs35sG5E9mqL5eBpcia8iausjoDDDXIZ7Rc/zJF7FrFnwFSSR/enw5JxFK/5gYO3vYgtp4iAy8PRh16h/PPtxA3txoHR83GV1BKwOskaNpuSdzeT/uj1nJi5jq0t7kcdG0HLSbcAoIoy4DhVRv2ePApfX0/ntyaib5nE7j6TyV/wOT6bC7laya4+T5M3fS0dlz6C/WQpzqIaHKfLOfbQq/jMdrq8NYniNT+wb+Rc6vfmYTtZgjom/PJ8C47LcaacvKlr8FSaQITUe4Zi3J5N1YY9BBweilZuxLQrl46vPIbPZOPoA8tAEDj64MsApI0dTtV3e9nddwruciPWnCJ8ZgdFqzbiLKjCW20mf8HnIApkDZvNngHT2dbhUXwmG/ZTZXhrLZj2nqDr25OxnyyleO2P+MwOjj70CnnT19JpxXiK1/zA7r5TQBCp/HIHWcNmUbD0yxCfyj78lWb3D2fvkBnsHTKDiG6tQvMl1xhAIV2NFANeAi4LHTu0x1Sez4rlr6MwxEn8CPjxm8vxm8sRHHUhOdzd92n8Zgdt59+PvmXSZfkpeHwcunU+XqMVx6lyrMcKsOUW0eXtp4nun0nK3UOwHClgS9p95ExceZEcmnbnIlcrG73/SHB9Z523vi83X6df+BhXaS3uCiNVG/Yiev2kPzTiovlKGt2fLuum4Kkxs3fwDEw7sxG8/tAa0LdM4uDoF3CV1KKM1JM75S22tXkIb60VT3U9zrNVVHy+jbih3djdZzJ+ix25WinNybKvaPn0reS/+AlbW96PJjmGzDfGo2+ZRN60t7EeOYMtp4iyj7fQ6c2nAEi8uS+Rvdpi3JlN7tS3kCnl6NLiiemXyaFb51Oy5gfEgMCxh15uxG9XcTWqaAOnnvuALc3v+1O0GmRerlJiOXyGgNUJIrSdfz/KMC0n57yL3+bEZ7JdRAtEjDuzyZm4qhHvHSdLMe3MRvQHOHD9s5yc8y4dX3msUbs9A6ayreMjNAutladxlxux5RThM9uDa0Wa8/wFnwXXyiyyhs5kV++J2E+UkDf1bVyFVWhTYonpl8nxR18nf+HnIJNR+u5mrMcLQ/0V/QECDjcl637EtDOXgNuL5cgZOiwdR+brT+CuMLIl/T7OLPqcDoseps2z91L24a8cuPF5qr/ZTfknW0l7aASp9w9H3zKJknU/UvbBL4CI9WgBO7o/iUytwG9xhHRis/uHoW+ZzNFHl1O/7xTuShMl7/6MPj2BZvcMxWuyceyJFdQfOI1xVw4AfrOD1HuGSo6c/AoCdje/tXoQb72NzNcebzRnDeu52djh2E6UYDl4GuP24xSv+xG/2Y7gDxAzqAu7+0zm7LKvETw+7LklnHn5a/wuL3U/H0YZFdZIzn9r9SCHbp0PiPjq7RQu33DRuMLapkr70t/vJeBwkzvlLY49/BqGjs2p+GoXuwdMo9nY4cSP6EH19/sxfr+XNiunEN6rHfaDp/DV1OMprSFgcZAzamZov8ob83dcJ0s4O30lx655KsQLTUosiaP7E/D4sBwt4OAtLyB6/dLc/sFeVLflKJ5qM7rUWE4+876kf+ssjfai0nc30+y+YdhPlJI3dQ223GLUcVHE9Mskb9rbBBweEMWQnjp/nw1rlYKzsErar4J7LIC+ZRKeoEwdunU+aY+M+kPddva1f+Cts5I1ZCaOs5V0fO2Ji3Rb2/n347c6Ofbgy1iPnMFba8GZX0GHpeNIvKkPco0KBAHTrlz8ZjveOgvqhKgr0h0tp9wako3ofh0JODy4q+tDvG/QU3sGTGVb5iPEXJNJ5nJJh+dNX4s6LoKSd39i75AZRPXtgC23mG2Zj+Krs+Kvt4fWZf7zH5E/70Nsxwvxm+0Ytxwldmg3ch59ncNjJGdP1T92Uf39PhLPk7/YgV2o/m4vW9Lvw3LgNLr0RHb3mdxIF19oF7V59l4cZyqo+WEfoj9A6j1DAfBZnTiLqzFuO07l17tQhOtC7So+387ZV79Brlayu89k3JUmFFo1xx9bTtX6PZS9/wuOgko6vPIYcUO6kjt5NQdHv4Ahs0VoLdf8sB9XcTWmnbl4qkwg47Ly22Xd03hqzBy+ezG1mw8iVypwFlTR8ZXHCGuZzJF7l3Ls0eUoDTrOvPw1MqUSXbN46vefxHq0AHeFCXe5EW91/UV7kTT+czL1z8pGI1tt+QbazruPI/cs4tCdC5DJ5Ry5fylbWz2AXKtG37YZMcO6o4w2cPalTyhc+CkymYy9XR/n9PQ1KHQaDo+cg7uoihNPrcBdWos9t5hOqyZS/NYPbEm7D5/JRsKoq353nkV/ALlGhf1kKb+1ehAxEKDre9MvaVs22Bz7//Yc5r0nKF33I/uvf5YWE24k+ppMLAdPY8suxFtrwW91hHh4qfnaM3gGxp05jWyHsJbJIdtXFbQd9gyYhr5FEmUf/creQdNRJ8UQO6wbloOnOfX3D3CercRvtod0QAOtpNH96bDkEUy78xC8Pup+O0rJuh+RKRR0fPVx9C2T2NH5cQ7dOh+/1YG7woi3zsKRexZfUtcfunU+ORNXSjb9BftKE/7/QI8ePVi+fDkrVqzg1lulNTlixAhGjBgBwMiRI3n11VdZtmwZCxYsoF27dr/b9p9Bk1OyCf8SVFVVsWDBAmbNmsXf//53ysvLATh48CBz585l5syZvPjii5jNZgBsNhsvvfQSM2fO5O23375kwlSLxYJWq0Wr1QKg1WpJSEgAoKioiGeeeYbp06ezbNky7HbJOJk3bx4FBQUAWK1WJkyYAEiRha+++iqLFy/mpZdewu12s2rVKqZNm8b06dPJysoC4NixYzzzzDPMmjWLV199Fbfb/afG36FDB6qqqgApkvSLL75g7ty5nD59mh07djBnzhxmzJjB22+/jSAICILAypUrmTZtGtOmTeP7778HYNOmTUyZMoXp06fz+uuv/yna4eHhJCUlhXh7KXoX4nLPrF27ltmzZzN16lS+/PLL0POffPJJqF8ffvhhiL8vv/wyc+bMYc6cOZw8efIP+1r37S5irmsc6Rozsje1X20nZmRvqt7ZhDIiDE9ZLcqIMJBfrKJir8mkeuM+qQ/HCqUT6eIaPJX1lH+2jbAWiY2ej+zTkfrfjuEqrKL2m12IgQC244VE9G6HPXjyHXC4pQixLGkM1kP5KCPCUCdEkXTbNdhPlaKOjcBZWEXVVzuIHd6D6g17UMVGogjXAaAM16PQqan+UnKKCm4v6oQoPOVG3CXSj6faDbuJHXUVsmDkA0B4lwwqPpBOpRwnS1BGhBEzrBvOMxWYfj6E6PNT881OBLcXTVIMAKbtx4kb0ZOqr3agDNfjLqlBGRGGu1TiW4NB0ojP12RSszGLdvPv58zCz1HoNFR/u5f4kb0pfecnlBFhuILt1QlRAGiSY9ClxVP6vtS/olXfoYqLQKHXED+yN5Vf7UCh1+KpNaOK0FO/T+Jf0YoNRF3VHoD4kb3xW51UfrWD6g17QBCRKZVE9W6Hs7AaV3ENoi9A1YY9RPfpQPXGfTjyK/BZHKHymGGtUxBcXtSxEaHoNnVCFGFtUpGrlVT9Y5cUPfTrEZJuuwaAiC4tKQvy1X6yFHV8FDWbDwFQ9uGvqKIN+G0uACyHzqCM0OOzOInsloG3zgpAxZc7CO+QTvXGffjqrBSv2oi+ZTLWY2cvy7fIHq1xFlYT2b011Rv2ULVhDz6znfhRvTFtP07izX2p2rAby6F8/BYHcpUSURCkU/DCaky/HUOuUSFXKZGrJadf8dofie7bEW+Nmeh+HSl55yeUEXo8lSZkcnlovgAiu7eibusxnEXVnH3la1RxEfgsTiK6ZuCtMYfGK83XqaD8u4gb1i00X5Vf7QAgum9HAnYXqigDkT1a4yioDM2X4HEgV0sGKgEfMqWGiHADkRERnDp5EplMDrKL12+DHEr83U78dRK935PDgNNDZPdWlKzdhEyppPKrnajiIkh/7Ho8VSYqv9gGgHHr0YvkMLpPB/wW52Xf37C+Lzdf8SN64rc6qdl0AJlCjkypQK5VE96peaP5qt6YRXjHFhSv2ogjv5yCZV8hVylRxYQ34qng9jbqo7fWjOANBOU8VZLzhCh8FidKgxZ1QhQRXVoik8soe+9nRF+A6u/2EjesO5Vf7SB2UJfQuASPD5lainTRN09AcHmI7NEG4y+H8dtcKML1CAEBR345quhwEARUMeFYgvpOFRuBXKtGrlL9JVqRPVrjt7lQRugx/nYMa06xxMPrelP2/s9EdG2Fp9KEIkwb4n0DrcutFUd+OTGDuuCtlaJxKz79DblKib5NaqhdgyxKa0UNQMnaTUSF1kqHUH/dF6yVgNNDzDWZ1P58EJlSieALIAQETNuPE9YqGcHlxXGmAplCHpIVb42Z8E4tUEWFUfH5b9hOFBPesbk0nvgoLAdOS3MaXGexAztT8clWbNmFVHy5ndih3XDklxM/omdIHtxldSHdFNmjNfaTZci1alTR4VRt2EOzu4dQ8dUOjNuPE94xHQQB+5kKPHUWEkf1wpZThP1ECRGZzTHvO41MKafym13Ej+od4kHVht0EHG6sh88gUykxdEwP6anzeRjesTmVX+2g8PVvzo0rNkKKcgRJ3+s0xA7sTOka6QZL1Xd7URp0F+kOy6F81PFRKMJ1OE6XXTSuhJG9JIUgioR3akH1xn1EdGmJ3+ok+up2iL4Aoj+A12TDcaoMb3kdqvgoKeL3622IXj8yhRxFTDiqhMZ5rCKu6Yzx+73ndMyo3rSbfz/ukhoQBKq/3YvlUH7wFkM4ccO6/e5eVLLuR1Qx4dT+coT4kb0k/RuuQ/T5G+1FlkP5RPftQPW3e6nfk4cqNhwhINDsgWtxFlYiOKW1bdx6tJF+07dKpvSDxnusOiEKfZsUrMfOhvj5Z3Rb9XdZoT756u0Ibu/F6+u63lR89luonUKvwWd3oowIQxmuQ5Mcg6uomsjurfBZHFRvzEIdE35FuiPplv4h2VDHR1G06ntEjy/E+/CO6QguD+6yOuQKBX6bi8jurajZmEWzB66laOV3xF/bk8gerRF9Aco/+pWAxUnpez+jDNcj12nw1pixZRdK8vf5bzjyyzG0TyPg8mI/UYIYECAgYD18Bm1SDNUb9hA3UrJDdekJ2PKKJd3s8yMEo/LO18WW8+zBhnWtSY6m/JOtuCuMxI8Kvis1Dr9FsnVqNu1HoVaiig5HnRCFOesEkb3a4Lc4ASlCWBQE7CdKqPhiG/GjemM5lE94pxYowrTUbMzCcigfweMl8ea+eGvMGNqnSbd0Pv8NW04RCo36svLbsBcZtx+ncOVGVHEROM5UEN6pORVf7cCWU0TdL4dRReipWr8HuVaN+cAp4ob1oPLL7cHI1HKUEWH4Xd5Ge5Hf6mgkU/+sbJxvqwGIAYGAy4uhXRqCz09ElwxEX4CaDbuJG9mLuJG9ceQWSWundSqB4DxZD+Ujk8uRKSS7I2F0f2qCUeGqyDAKX/0HAJ5qMwqD9nfn2VtjJqxNKsWrNkq6M6cQVbQhxIPzbcuGdemtMVP81vfEj+od+k0h+gJUfrUDn8WJXCXJfHTfDvitjkvOlyO/4gLboRcVF9kOQbvN7SFhZG9kCjm6tHOyV7rup9D6Enx+BLf3It2migrDXVWP5WA+4ZktUBp0KAzaRvpbGRFGdN8OlH/6G+asE1R+s/siXe/IL6fmuyyJXkx4o33lvx6C+L//v//P0OSUbMK/BG+//TYPP/wwS5YsYezYsaxbtw6A9u3bs2DBApYuXUq/fv347jvpys5XX31F+/btWbp0Kb169bpklF+LFi2IiopiwoQJrFq1ioMHD4a+e/PNN7n33nt5+eWXSU9P5+uvv/7DPp4+fZqnnnqK559/nq+//hq9Xs8rr7zCyy+/TKdOnbBarXzzzTc899xzLFmyhIyMjJCz8I9w6NAh0tPTAfB4PKSlpbFw4UIMBgN79uzhxRdfZNmyZcjlcnbu3ElRUREmk4lXXnmFV155hSFDhgDw7bffsnTpUl5++WUeffTRP0W7rq4Or9dLeno6ZWVll6R3Pn7vmbvvvpvFixfz8ssvk5eXR3FxMXa7nf379/Pqq6/y8ssvc9tttwHw3nvvccMNN7Bo0SKmTZvGmjVr/rCv3koT6qTYRp+pk2LwVNSF/vVUGlEnx+KpNCJTyOj1xVz6/ryQZmOHoYoJx2d1SkYmIJPLQX4uab67wiRdLzz//ckxiKKIp8KIJi0emUKBp6QadfK5fmjS4lHHRVG/Jy/0mafSSNyIngTsbpwFlWiTYnBXGKX3JEXjqTBiO1pAm7/fx9WHVpPx/P24y+rwVEiJf7XpCahiI9B3SCPi6vYgl5P8wAjSp9yGecdxbIfPSLSTY/CUGxvRDWuXFnoPSNFimpRYrIfzz/U5OQZ3eR3hnZpTvysHT6VRelfw3/OhignHb3USN7w7nioT9XvykMlleKpMaJKjcZcbcVca0SbHhP4FaL9kHILPH/qR7a6QIi20yTFEX5NJ2xcfIPm2ayh5exOC1482aLS7K0yoEyKD/YxGoVPjDo7RXWlE9PvRNU9oNEafxYngD4TmVhmmBYU0t9rkGNzV9agTItGlx6NJiqb7xzNRRRuCTgM9cp2a8K4ZqGLCQ3Td5/FVMhDPFVqS6JzbtN2VJgztmuG3OkOf+Z0eQAz1yV1hQqFR4bM6Lss3TVIMPqMVf1BOPRVG5Fp1iKeqaAOO/HJS7xlC3ZYjBJxuwjs2R5MUg6fCSMINV2M/WYrf4UaTGB2iq4rUI3h8qGMjgnQlHsuUcnqtf45e6/9O3PAeIAiEd0ijav2eRvPVcNW1QR4Erx9NcL7EgEBkr7Zc/fMiInu1CfEtrFUygi9Az6+eoeOrjyO4zxWbEAU/yBWhv2UKRSN+ikIAmVwJCiXKqFQUkcnIVPoQX84fl7vc+LtyqIqLQK5S0m7Rwxi3H5euDIuSs1qfkUzLKbfSa/3zxAzsfJEcKgw6BL//ku9vWN/usrrLzleD/Eb2bE3dliO4K434zHbC2qaF5suWU4TPZANE3KW1IdoiIurYiEayqEuPB5mM7h/MIOrq9ijCtCjCNCFaDdeSTz/3AcooA322LCHt8b8RcHpCfHPmV6DQaUJ8ixnaDW2zOJJu7ov9RAna5BgcBZX4nR5UkWFcc2AFtZsPodRrUQZ/jGmSoxE8/tD1PnelEU1CFJrkaGQKOT2/fo6oq9v/KVq65olokmPxVJtBFPFbHZID6ry5FTx+vHWWEO8baEV0a4VCryWyV9tLrpWA0xOSqYDTTVibVKld1wx6rX+euOE98DtcaBLPzbm0VvyoYyNDc65JiEKmlNNz/d+ldiN6ojToGHh8DcbtxxH9gUa88VTXk3r34NCca5NjQnpUkxSN4Augb56EQq/BXWnEW1NP4s19GXB4JW2eHytFKJ43Z+4KE7r0eMI7tUSmkIfkIe3h61CEaUm+7Rr0Gcl4Ks6T0QoT6rgIXOXG0N7nrjDR7O5B1P56JKTnG74La5OCp6oeV0ntRfpGmybRDtgb65uG9n6H65xuqTCF5im8YzqmYAQmgKfWTMDpIX5Ub2w5RbgrjMiCVwgv1LnIwG9zhfbf88fVcMBW8PLXyLVqBhxYQfpjozAfOIU2OQaFXoMmKRpnQcU5neIPoDDo8FbUIYoiqvgoVPHRJD40SvpeFOnw5QsownQk3DUsxHeJLybkWhUE970GmT9/LTfgwr3IXWFCppDjrQ3Kb7kRT7UZbVpcaC+SqVVE9ZMOcWRqJXHDu6MK16M0aAlrlYw+IxlFuI7uH88iolurRjKFIOCpMIVoNehspUFHzIBO9PltKZ1WTUTwBf60btMmx5B4Ux+cRdUX6baGddmwh8u1aqq+3om70og1uwhkMqL6dEAZGUbx6u9xna1CadBfke5QxRgACO/SEgIClv2SU9VTVY/PbMdnceC3uxl4fA0DDq/EuO04gs8vXRttlYw2PYHoPu3p+OrjUkqAoHx5KowI/gDKoO4M9csXCK0xb7UJTXIM2qQYfFYnyXcPxrjlSMiGU8WEI3h8pD04gj6/LSWieyvp6vUFurhhjA3zJVMryZ//CQgigtt70V7hLjeSes8Q3OWSfDV8r46PQvD7Q3rEXXFuPWiTY0i9Z4iUvuj8PbLciDY1ttH7G8boLKq+rPwCuErrGslU6t2DpEjV8nPrXvD6Sb71GhwnSwlrmxq80m1F3zIRuUaJu9JI2bubz+1Fj12P+dDpRjL1z8rG+XpDHReB3+qUbKmgfdP8ib/Ra/3zyHUaNEmxaJJj8NtcpD48koTR/ZGpFOjbSJGvnkpjyHmccHM/atbvCo7TR9y1PQDJES0/T2ddbp4RBNyltWjT4tE3T5IOj5NjGvVXGaG/yObQJsegDf6mELx+3OXG0H6uTY0l9f7h1O8991vjUvPVYDs06Bup35Lt0O2D6eiaJ1L6/s9E9+/IwONrkCkUCG5vIzvbZ7aT+LercZw5p0P9FoekM5KiKV75Hc0euFZK4RRtwGu0NdLfnlozMqWCqm8kx66npv6yur7BNj1/X2lCE/4qmpySTfin4Xa7OXXqFK+++moo8q4has9kMrFgwQKmTZvGd999R2lpKQAnTpxgwIABgBT+GxYWdtF75XI5c+fOZdq0aSQnJ/PBBx/w5Zdf4nQ6cTgcdOzYEYBBgwZx4sSJP+xnly5dMBikTTA7O5vrrrsu9J3BYCA/P5+ysjKee+45ZsyYwfbt26mtrf3dd77xxhvMmDGDkydPMnbs2FC/+/TpA0BOTg6FhYWhqMTs7Gyqq6tJSEigpqaGd999l6NHj6LTSYZQeno6b7zxBjt27EChUFyWLsCePXuYOnUqTz31FNdffz1qtfqy9M7H7z2zZ88eZs2axcyZMyktLaWsrAydTodareatt95i3759aDSaEA/feecdZsyYwZIlS3A6nbhcrj+cBy6IipXJZI3+Pf+ZM1NWsffaORy6ZzHpD40gqlebP37/hQjmZ5EpFXRcNx3X2UrJOROkIddr6bhuOs7TpQRcnkZNYwZ3xrL/1Ln3XICw9s04/fcP2NfzSQqefx9DRym9gLe6nn09n8RVVIXzRCkdVk1GoddQtPhzqj7/jfDurQlr35B74/crkSr0WlIfuR5L1gkpX9a5gZF0x0BEEUzbjkkfNfD2wshjmdT/lk+PpmDJl1z8ZUMzMfRv3LU98BltcIlIW1EUcRZUcvzhV6n8xy5S7h3aqL30RyPiFw/swkM82QUfXoLfXqOVHT2ewnKkgOI1P5Ax9Vb8Fic9vnyWHp/NxXm67LzTwQvay2jElwvJSX9eWjYv3e1L8+1S/T7/GZARO6Qroj9A1T92NWqnjAyjzXP3cHrexxdRuwRZvEYr5v2nyX7yTU49/xEdX34EkBF1VTuqg9GIjWk3fkfD58cefAVnYRWH71mELi0eQ2YL6TGlArlSTs7EVVR+vZOYAZ0uObaLOtZAV/DjN5XgN5cTsBulK93yy8n7Zfgp/Q+Cx8vxh14hskdr9K2SpRYKOXKVghPT13J6/sd0DF5NvVTk/aXeHzu4M+aG9X1h38+bL01yLASE0Hw1vK5hvk5MX3vZZSzJlPSlp7qerGGzEDw+itf8QOfVE5EpFResFYl2swevxXm2kiP3LqZ6w55gztxLQUbFR1swHzhF3ZajaJJjEUURXctkKS9gSQ07e0+UImGV8otpnSdjXqOF/Bc+IeB0c+r5D6X+aVV/SCvx5r44z5RdrHfOZ9YFfPUaLZyc+Q7GLUfwmax0Xj0xNMbzeX8hfGYbJ2e+Q+2PBzj1/Id0ePmRS67TC5t7jRbM+0+T8+QKqd3ScbirTOzs9iSRPVpL+W7P4406IeoSazT4rUJB6zl3cvblr0POA01CNKXv/MTOHhM4/fcP0Gckcf76VejUaFPiOP3cB6E2ZR/8wq6rJ+G3OvFZHSTfOegiPoXGEPxXlxYvXeXcdOAcv2UgVymJG9SZmuAtgvN5KFOr6PrOVE4/9wEgXqynLqDR0F6XlgAimIJ5QxuekakU5+ReevjiFwBytQrr4TONaJ3rl/Rvyt2D8Rlt7OgxgYovdhDZvTWiKNJqxhh8Rhui77z9R3aORu7Nc7Efycd9toLYG/oRfnVHcm+ey4k75uGtNpH44CjCr+6IXKtCHRsR3Pcusxdd+NGlNocLIHj9HL53aWgvavvM3ZR/vBVNUgw9PpuLPbdYWltiUI+qFDjPVFC8dhNd1j59jheX0xuiiLvcyPHHXidr6Cw8deZGNywuN4CG71PuHgwBIXRIcik07OHeGjMJN/UFIKxtMxAEan7Yj7usjuZP3CDlaZRxZbpDBLlOjb5lEu5LOCs0KXEgiuzo+gQ7e08kZkAnKcoeiW+qCD3OYG7MhgPHxnw6jwsKBa3m3NlojdGwt4ZpG63nhmH4bU52XT2JrKGzELx+1NGGxmM8j4AoisQO7oIYELAdL7yI5w3ylXzHQER/AE+tudH3ssusM5AchKI/gKfGctEYz+e7TCGndWiMgYved+7vxnIiVymkvLZBh/y57spIe+Q6siespPSDX1Do1FLeVbsrxMOEG64O7UWVX2wnsmfbi+ldoWxcegASX3wWB9aD+VRt2MOp5z8k5cHrkKkUgIzaH/eTdfVELPtOSlfoH/vb+Y2Ra9UEXF4cJ0tBBt46C2kPjeDqnxchU8ov2mMunOeGLsm1arq+M5WzL38NYsNz5+vOi9sDdH1nKo7z7NGG/dyWW0zdz4eJurpDY/5dUt+c+8xTXc/eYbNDtkOXtyYRN7QbjjMV7Oj6BDKFHFVs43oBmsRoKbdk0Xm/AWXn/idhVG/Ovvw1jjMVOM9WEtYyqVF7pUEHoijx8DzeXvCi83p7efu3CU34M2gqdNOEfxqCIBAWFsayZcsu+u7dd9/lhhtuoFevXuTm5vLVV1+FvrvsD4nzIJPJaN26Na1bt6ZLly6sWrXqdwu6KBTnjDafz9fouwZn2uXoi6JI586defrpp/+wXw2YNGkSrVq1avSZSqVCHrx2LIoigwYN4p577rmo7bJlyzh69Cg//fQTe/bsYfz48cyZM4e8vDwOHjzIP/7xD1599dXLOif79evHuHHjOH36NIsWLaJ79+6/S+/8cV7qmZqaGjZu3MiiRYswGAysXLkSn8+HQqFg4cKFZGdns2fPHn766Seef/55RFFkwYIFqNWX+7EswWg0hmTjyeROeKvPGUVJD47E0KMNbd6cjGXHMTQpcWiSY/FWmdAkx+LMKwLAW2elZtMBwlqloIrQI1PIpeIHgtAoRF2bEnOB4w68FUZkCjmx1/agZPl6ksdei1yrxltlkhyV70yj5pud6FuloE2NpcEk1KTEYuiYzokpa2j20HXSCWpKLJqUWDxV9WhSYtG3SqH2h/2oZFD33V7avzlRimjcfxK/144yXI/fZMdVXI2uVbIUyVhSg7fKRMyQbjhOlkqRjannRW0mx+I4VUr0NZ2QKRVkvjsN56nSUIQBQOpD1xHVtwNylZKqb3ahTZX45qmqD/0r15xzJviMNunqSVwEg/LWBh21MjLfGE/dlqNoU2PRBttpk2OJHdyV9MeuRxUVJhn6s+5ErlJKOd1kUpSDp9KENjWWqm920f2T2cjVSjzBq5balBhkcjnaFnGoE6Kw5xWHTvu1ybHIlEpcJTXEDu0W6qMqQo9Cq6bv1sWIonStkYA0t+5KExGdW+IurcNXL0UemHbm4jxbRXinFuwfORcxIJD5xni8RunqtafSRMo9Q4jomkGn1RORKRTEDOpC+iOjJDeRQt7IgNImx+A4VS4VNAlGrSh0akBG2rjraHbPEOR6DaLXhyoiLDT+8/nmqapHrlaiio1AGZRTTUos+haJ6JrF02fLEsSAQET31uy+WqpSp9BrpYiztHhih3bl8B0LsR47izJMi7ZZHH22LA4WcXEi16hwldYG6cbgLq1DHR9J7OAuJN3cF2W4HplKgauoGm+thchebULz5a40oUtPCMmDXK0MXY2VqRVS5EqdFcfZSqJ6taHsvc24K4wY2jXDU1VP/Z48Mqbehio2HJ/RhkyuRCaXoiABRL8H5OdMCplcAUKAUIXCgBdR8KGKMpA27jpS7xmKPDgubWrsJfkZO7grma89IbWXy1HFhFO/O0+6+ikDV3kdgsMjyeH6PVIeKLWK2KHdyHztCeR6DQG7C7lSefH7g+s7b8oa0h66rtF8CW4vMoWcPluWoGuRiCiIlH/22zn5Vcjx1JiJHdqVsg9+peu7U1HHR4JMhjYtHvafktYAMnxGW4i2ef8pnGerkGtUtJx8C8rIMGQQigb0BOXcU1VP8h2D8NaY8VTVU/nVDpo9cG2Ib5qUGAJu70V8y3/pU5rdNwxPVT0RnZoTcHjQpcfT88tnpPQE9Xb8wdxPnkoTco1SOngIjstdWodMJkOuURPVuy3KyDBaTrrlD2lpU+MIa5WMXK2ixVM3IdeoQgWLGtrp0uNR6A2huW2glXhLP+RaNfaTpYRnpjdaKz6zXYqYDkKh12LPLkKh15B4Sz9sxwtxnq0ismeb4FpZEpIpuUaJq7Qm1N+GteKpqsdbY5ba9WhNrw3Po46LwldvC/FGodOgjo3gwE1/D/EmdnBXkm7uizYtHrlGhWl3LvaTJXiq6tGlxaOKDQ/muoTq77LovGay5JAK6pnMFRNwl9dRs2k/sUO6Srqpc0tprSjkWA7mk3r3EERfAEP7NDqtmIAy2oCnwoguKDua+EipSNiYl9CmxISuVcvVKrTJMZR/uQNfvY30R0c14mH6Y9dTuvZHajbtp/OaydhPlEiRiCmxNHtoBM3uG4Y6NgLrsUK0qbHSvopU+Klm0/6Q7gbQJsVKvHnkdVzF1RgymyP6A410bvtFD0uOUrUSW26RtMelnFt7sYO7hvqedFNfRJ90Fbt6Yxbpj4zElltMZI/WqBOjiBvRg4Tre4EoXa8N2J2oU+Kw7T+JOiUWFHLqf9qPoXsbbPuk6COFQUfd19sxdG+DUGVFplIyKG+tFM0d3Pf2DpoeWsuOU6XEXHPuwEUVoUeuVAbX2xAUeg0EBNTxkbgb1kBSNI7T5ef2oqJq6ndmI0wZjTJCR/z1vfHWWBCRDilFX4CIrhmYtmcjTr+d8A7N6bRigsQ7uRxNSkxo72zQ2a6iaimCSxQpXfsTzR/725/SbYa2zVBG6Dn9wse0nHgLygg9aeOuo+Xk0chUiot0LjIZMcFCM9F92mPalUtkzzZShJkvQMaUW/HUmBF85+b593SHPbcYZ1G1VLArINDn18Uow3UYOqbT9b1pKKMMwVsdJnSpsQRcXkR/AF+dVYrObZ8uRRNXGLEeO4smKSZ0iyWsXTNpLaTEIlcqQrpTplQQ0aM1AC2n3Yb1aAGGoC6NG9kLhV7LiSlvSXIdtOF8RhuqmHD6/LoYRHAVVqFJaH+RLm4Yo6eqnsQb+6AM03LNgRXItepQpFyfLUvQpMTirbMQ3T+TrKEz6fPrElRRhtA82/PL0bdMxme0oYzQow32o9mD1yLXqMgev4J28x8gqlebkI2rTY1F8Jx7PzKo+/UINZv20/qZuxvJb2gtB/ciXVoc5v2naHbfUGQKBblT1tBy4s2h9SxXq5BrVNT9eoSu705Bodfgqa6n+M1vaT7hJgIOD+GZLYjo1gpvtbQXVW/MIu2RUQhhXvpsXYI6LhKfxXFFsuEL5gQNySGSra+M0J+zpeIknW07XkjA6kT0+1FE6Gi7cBz+WQ6sR88Q3rUVYcGDSk1yLN5aC8oIPZWfSnnNfUYbqiiDxBcRXMU1qOOjLjnPDbq3YV22eWEslZ9vx36y5CLbF6TIw/NtX11aPNq0+JC91mD7NuznCp2Gqg27Sbyl32Xnq8F28BptIX0Tsh3USur3nMBndSAEb/5cvXlhqBhUQ78MbZuhjAzj5HPv0+y+4QA0e2gEGVNulQr91ZhJHN2f4re+D+1hCr2mka5vOABrkEVNQnQjXX/+s3KNCp/Rht/mlOT0/wDE/8GaEf9X0RQp2YR/Gnq9noSEBPbulXL4iKJIUVERAE6nk5gYydjavv1cAZIOHTqErgwfOXIEh8Nx0XtNJhNnz54N/V1UVER8fDx6vR6DwRCKjtyxYwcdOkinTvHx8aE2DXkiL4UuXbrw008/hf622+20bduWU6dOhXJDejweKioqLveKP4XOnTuTlZWFxWIJ0amtrcVqtSIIAn369OGuu+6isLAQQRCoq6ujU6dO3HfffTidzj+V07Jt27YMHDiQTZs2XZben+mT0+lEq9Wi1+sxm80cPXoUkCJhnU4nPXr04MEHHwzN7YU8bPj8QsTGxrJ48WIWL15M3M3XYNp87hp+1fs/cWbSClz5ZZh+3E/SuOulTa1ZPAGHO5Q8WaHXEDu4C/aTpZh255F449UARHTNAFFElx6PTKUg6ZZ+OM5UNqJv/PkgyfcOR6ZUSsVn7E5ihvfA+PNB2r72JM78csrXfI/x54MkjRkovbdnGxDBcaoc469H0Gck4TVa0WckkzRmIMYtR0i8pR+eqnqi+kkRu1HXdMJdVkfiHYNQxUYQ3quddN2rRSK6NtK14Phb+lO/7RjRA7pIVWCBus0HSRwjRciEtU/Hb3NSv/UouoxkOr49BWdBBZqUWOrO45urqAq/2YF5/0lqv8+i2SOjCNicaNPiCdicoevW58O0PZu8aW+zJe0+Kj79Db/dhS23mOpv95A2biR+mxNdWjx+m5OiNzawo9NjbGl2L+b9p/CZbJh25yC4vJJBHaaldvNBkscMJP66XsEE3i6ir5YM+pQ7BlHx5XapmuTElSgMOpLHDCSyZxvEQADR78d84DT6jCS0582daXcehW98S9aw2VIEWXCHchRUItepEQMBKS+TzYlCp0afkYzl0GkSbuyDNjWW+JG9KP9Uch7Vbj6IJiEK67GzFC3fgLfOgipCT9awWZyYuQ6vyR66qhXZszX+IN9Mu/NQx0UExzEQ+8lSfEYrWcNmUb8zB8eZCiK6ZlC7+eBFfPPWmLEeKUCfkYTlyBkSb+lH0i398FTXk//Sp+S/9CkypRy5Song8pJyzxAEnx93WR2tZ91JwOHGU21CplIg+PzU7z1J1rDZmHbmULv5EOqEKOr3niA9SDc8s3lwvr7l2MOv4rc58dtcqCL0ALQYfyM+ow1vjTnUPjReq4voq9uh0GtIvXcotT8dRK7XoNBp0LdOAcCWWwxyOd4aMz6LE5lKKVXGVSmQa8IIOE3nith4HJIjEmjXvj2i2Ph6PHIlMrmK+r15eI22ED9rNx8ieczAS/Kz6I0NHLrjJQ6OfgHr0bO0mHATMQM7EdE1A5/RRs23e/E7XCSPGShdj9Rr8VuduIqqQ+837shGGam/6P2I4DxvfZ8/X6poA6XvbCb/pU/xmR24SmpIurlfSH79VictnriBgMNN6bs/sW/kXLx1Vmx5xTQff2OQ9zch+Pz4TLbQWlHFhofyipV9+Ct+m4tA0CEjyXkFcp1a4rfZDqIo/ZAJ0wYPX2TsGzkXkFG35QjJYwZiPVoQGlfSLf0JOD2SHB47iy49nvqsExSv+xFkMjx1FuTKc7SQy/GZbET2lNaUGAhgPXYWwedHFRMh5VwVxD+ktX/EHDw1Zup+O0rdliN4a8zU/Xq40dxqkmMIONyhuW2gpc9Iwn6yFEPH5kT3ywytlaxhs6jesEf6wQahteKprg+1i+rbAX1GMqLXT/3eE41kSp0QhXnviVB/G9aKt8ZMeNcM9K1SpIIuq7/HWVhJwO1FrpQTO6Qr+rapCB4v7pLaEG+K3thA1rBZeCpNeGrMqGPCSbljELa8Yum9tRbSH7sekK5kC24vpp05JNzYh46vPYFCp6Fk7Y+NdNPhuxdJuqjOQvLt12A9VoChfRreGjNZw2fhrbNS9tl2UsYMJG5IV2kOa8y4S2pJuWMg1T8dRBmhp+cnszAfPhO6QqkM04Z4KHh8aOIiKFnzQ4iH9rySkJ6q23KEfSPn4re5sOUVkzxmIC2fvhV1YhSO0+VU/WMXycF9MWZgJzQJUVgO56NNllJLJN5wNX67u9G4sobNovyzbQhuH9F9OmA9Io1L8Hjx1dtIuqVfKL+vp6oe+6kyEm+8WtItMhnmfSc5ePuLeKrqsR4p4Oyr66n64Ce8FXXItRri7xxKeP9OUu45i4PwXu1wFVYiDzqwbVl5xN7cH+fJEqKvbs+pZ95nS9p9HL1/KYLPjy23GF16AmIggM9sx7j12EV7Uf2+k0G9L+lfr8lG/LXdqd18iPRxIwk4JYf/ub0oCZ/NiXHrMco/2oLf7Aitt9ofDyBTK5Hr1FLuNr0WV2kNewdNJ2vYLKxHz4YcBy3G3xTS2fVZJ0K8T39sFKLP/4e6LfHmvigjwjhy9yIsWSdDus1nlqorN+wlzR64NtROppDjqarHb3PiPFOBtlk8+owkzAdOIbg8eI1WfCbbn9YdLafehj4jmZhrOlH+0a/s6T+Vo2OXYj9ZivXYWalIUHFNMNL/FLr0eLTp8Sgi9RjapWE9fpaEG/tQ++MBUu8eTO1PB6X9RyYjKXhdN/XuwfhsDoTg7ZYOrz1B/d4TWA7ls3/YLBz55Sj0agyZzUm+fWDImSJTKUi8pV/Inqrf02BzzEKTHBMqMHK+Lm4Yo7fGzJkFn1Hzw37yF3xG9uPL8dZZOLPgM7KGzaJk7SZ0aQlSWp2OzREDgUbzbNx2HGWktDfb80qQyeWEZzYnfdxICpevR3B5qd18kIDDTcKNfYjs2Qa5Vk3J25vIGjYLW24xoi+AOiY8tBedL78Na/n8vSh2SFeaPzYKd5UJd0kttZsPkTJmIMoIPb2+eY6Aw0P97lyyhs3GcuA0tZsPkTp2OOqYcAwd0qQCZfUX7EUBgfqsExSt3Ii37splo/rbPSG90SDnyECuUCDXqnBXGNGlxWE9XoC+VTKa1Fiq/7GLkjc24Cqu4uCwGTjzy1GE67DnFhMRpOcz2VCE66nZsPuc/bs7V5rn4bMJa5OC3+K45Dy7y+pC8+W3udAmRFOy5odG6/L8/kp5Ps/Zvh1fexzLkTPs7PZkI9vXZ7ZLzlqzXZKxgHDJ+Wqw287ZDtJ8hWwHq4vEv12FOi6C8A7NKfvwV7KGzcJy+AyiIJI8ZiBpj45CGWnAcbqcuh8PhnRb+cdb8NZZMW7PxmuygSjSYtItUk5VUcRdVhcaV2TPNij0Wur35JFwY59L6vrznxX9AXwmW2hf0abH04Qm/FXIxEvfBWhCEy6LO++8k+joc4nFb7jhBq666irWrl2L2WzG7/fTv39/br/9dg4cOMAHH3xATEwMbdq0oaCggHnz5mGz2Vi+fDk2m40OHTqwf/9+Fi9eTETEufDz2tpaVq1aRX19PSqVioiICB599FGSkpIoKipi7dq1eDweEhISGD9+PAaDgfLycl577TW0Wi2dOnVi586drFy5km3btlFQUMC4cVJlNbfbzbp16ygsLEQul3P77bdz9dVXk5OTwyeffBKKsrzrrrvo1avXJfkwb948xo4de1Gk5NixYxtV4t6zZw/r169HFEUUCgXjxo1DrVazevXqUIGZe+65h86dO/PCCy/gdEr5RQYMGMAtt9xySdoXjsdkMjFr1izeeOMNjhw5chG9tm3bMmHCBBYtWkRERMQl+9S2bVtWrlzJmTNnSEhIQKVS0atXL7p27crSpUvx+XyIosiNN97I4MGDsVqtvPPOO5SXlxMIBOjQoQOPPfbY78pO8eJPKV/+DxLvl6p6VX8oJYtuufARood0RxERJuXUsdgpWfwZ6TPvIoAMffMEit/bTP5Ln6NrnkDXNZNQRRmwZRdR/vVO2j9/H3K1Uoo8Cl7VFjw+9vcaT1jH5nT77kUEnx+ZQoEYCFCzfhdVH2+h23cv4q404g+e6roqjIS1lRJfu0pqMf56mPIPfyV2WDcp95JBi1yllAq3fLaN+j15ZK6eiEwux1tl4szsdSTdPYS4v/VBGamXov3kMpThepThenwWO36TDXdJDcZfDlPx4S/EjbqKDisnSlF4AQHb0TMc+duzpD15I63m3Y/g9eGrt+OrtWDedwL7yTLSx9+IXK2UTurDdYiCiM9kw29xcGLyKtKfvJGofh2lyKAaMwVLvqR+dy6d10wO8S2iWwamXTlE9+soFa5we/BZnORNXk2rmXdIlRWr69E1T+DqnxehjNDjt7s5fPdCWjx5YyifnxgI4C6rI//FT2g55VZUUQbkamUo8bW31oLzbCXhXVqi0AejngQRn8Uu5ftqnYLPZKXs461Urd9DlzWT0KbESnki1VLkXcDlpW7LUaL7dkAZoZeupBTXcGbRZ2RMvQ1D+3RkchmWw/kcumMBotdP/KjedFr5lHSCHBCwHi3AdryQ2KFdUUVLV6VUUQZEUUT0Bzj64CsotGo6LHlYct4JAl6jjQOjX6DzmxNQx0agjo+UTo7VKmQKOQGbi4DLfRHfwjs1p92ih9EkRRNweqjfmUv2hBX02/FKKJKyocJp7qTVaNPiaTnpZhquZyGDsk9+I7JbBqoog5SLLzUulDdPFES8tRZEQUT0S7nzXKW1FLzytRTN6g+gjAwj4PJy+O5FaOKjaL/wQSkHnSAlkc8e/yYZU0ajjotEGaHHXV6HTC6nav1uNInRxA7tGspRpE2NQ/D6qd64l5S7BksRhfFqBJcZAJlajyIsjt17s2jZsiUOh4NlSxYzfHB/7rh7rJR7UvATcNaTNXxBIznMnrCCdi/cT+zQrpeUw6K3vqft8/dJlTdbJiGTyfA7JDm0HTtL5utPknhzXxBE3FUmTj/3wUVyqI6LRBRFBI8Pv8WOz+LEXVKLLj2ew3cu/MP5kmvVqKLCABmukhqM24+TcsdAPDUWKZogEKBo9fdUfLKV3j+8iDo6HOQyRL+Az2LHllNMWOuUkFPCU21GEx8p/WDzB1BFG5DrpEgHW24RqigDIEMdH4G7zEjA4aJu61FaPHUzMoUc55kKskbMod0L95N85yApV54gIrh9HH/sNdLHjeLkM++RuXw8kT1aSYVc3F7qfj2Ct95GwqjeUj7W4FX6gMuLPa+E8s9/o/ljf0MRrpMitAQRR375H9I6X+a1qXGIXj91vx4he8IKur4/ndhBXSS5DsreoVvn0+HlR1HoNchUSjRJMcjkMvx2V4j3ccO6037hQ2iSoqWIZkEkd9IqAi4PrWbega55Asjl+M12Kr/ZFUzef7m1Yg6ulQDq2EgpN5ZCcvzrmsUFHYi5eOttpN4j5XcOONwo9BoCDjeO/AqOP/IauuYJ9N44n4DLE9RNMtwVRo6PexW5RkXX96aF8tTlTX8by4HTdPt4Foa2zfBZHdJVWhHOLPyMuOE9SL5joJQnr8KIXClF8SGKQdkJUPbZNqJ7t8NTZyXltv6ADDEQQCaT4a404ThbiTWvmOYPX4dcJck6SPm9dnQfj6F1itRft1fSN6JI8Vvfk//CJwBctXlhUK6h5scDRPfpgL5VMkqDLqRjBbcXmVKBLj0Bv9ON0qDFVVyLLhgxKvj90v5Xa6Fg2VdEdG4p6dgoA2Uf/IIyXE/s0K6h/M+iP0D5Z9uI6t2OvKlvo2ueQIel49A3TwS5DEd+BYowDTK5nPLPfkOTGE3qXYMQ/QFO3DGP+LuGEn/7YOR6LaLPj7fSSM3nW4gc2BVVrKSf5ToVcq0G0ePDkl1M9oQViEFn05Az7wFSZI+73Ej248uxHjtL3LBudF475bJ7kUwuD0XGBFxSbl2FXsq1qo6P5OQz79Ps3iGoE6KkHIYWB5YDp/HW24gd1AVVtAFkoNCocVeZ8FabOf7Ia3iq6+n24QwpH7Bcmv/CNzZQsOgLMt+cQNLN/QBJd52Y+z7pD4/4Xd2mjovEZ3aEchu6y+rQt0m5WLftfBVtSmxoTtylteRMeJNWc+5C9PoxdEyX1pBcLh2UBtfHleiOBt63X/QwSbdfEyzOV8vxR1/DkV9O98/mEnVVW0S/gGlXDidnvyPtEdEGZEoFAYcbwSPtPy2eulmKXJXJEJweZBqVdIhi0GHLK0aTGI0yXCc5tI8WhIrQeGstUqE8r0+qSj16Pu7qerq8N424IV2RKSRHmnFHNlFXtZOu/p4uJ6JrSwIuLwGbKzRfuuYJdF4zOaS3dvZ6CtHrp3/WctTxkdINC5kcv93F4dtfxHrsLJ3fmkT89VchD17B95ls+Ew29K2SpXzX/gDuciPmfSeR6zUk3tQHmUxGfdZJjty7mMhurei9cT5ekw1VpB5kUrT+sfuXXlZ+r/phPuq4SOkKbmEVgsuL5VA+cUO7oQjXo4rQ4SypRZsQhUwhx+90S3yKi0T0+pCpVQhuD4I3gOD1oU2OxVlUScXn20l/7PpGMvXPyMaFtpqzsApZ0G6Wq1USP+VybMcLOHL9MwD03r0cXXo8oiDiN9sRfX78djeeKhMRXVuhjDYgeHwULvqMwrc2kTFzDC0m3IRMIcdVVI1pTx6xgzpfdp4bdL0QjBREEDk9/2NK3vqB+FG96bJuSiiC0J5XghgIoEmMRpsSi+1E8blbPhVGovq0R6HTIAqS489vsVP5j120nnv3xfP1F2wHn9mBTCE9a80uJOD0kDS6H8pwfejatuD2SsETfTvgM1kp/3grVet303nNZMLaNkOhVSP4/LiKqsiZuIrUu4eQctdgvCYrfpuLYw8sk55tk4pMqQjl1m3Q9Qk3XC3pNpFQf0vXbqLtiw8Q1irld38P/v8O+5zb/tNd+EMYFv3jP92Fv4Qmp2QTmtCEfxv2JP91JW4VVH/80CWglwX+chufeGXB4yrZXw/jv9LCaMIf5KC8FAJX0ObfDfEK+ij7g7xf/xtoXQmupH//DK5kbINzF10RrW2Zc66oXROa8H8NV6K3Ff9GPXWluBL9FqHw/vFDl4At8NfthyvVv//OPaIJ53ClV/7+Wy9f/rfKr+oKZ8z3v/xS6H/rfF1b/cV/ugv/o2hySv7r0ZRTsglNaEITmtCEJjShCU1oQhOa0IQmNKEJTfg9XGlkSRMuiyanZBOa8AdYtmwZNTU1jT6799576dat2/847d9++41NmzY1+qxdu3Y88sgj/+O0m9CEJjShCU1oQhOa0IQmNKEJTWhCE/6n0HR9uwlNaMK/DRuT7v7Lba7OvLJiQ++eSfvLbVL8V0SKIuVfV6MJwpVd2ahQ/HVac7+584pobR316V9uo7rCKyUF6r9+zS7de2UTdlb918/j2nl9V0TrSlCmvLKUBeor3M0TAv++sV3Jte+fM5+5Ilrqf+MFPe8VXBG70rVyJde2/luviDlkiitqp7oC01fHX08JAqCU/ft46LnCFCRXIh862ZXp3wqZ5i+30V7hTxW9+NfnLEp5ZVfFzX71X25zpalVrmSWr3Qth8n/+jw7hCuLebmSK7q7tX+d7wAPp/112/JIfuIV0dJcIe+vJDWQ5QrjjbTiv2+//Hem0PH9G9PhXMmeHqG4MvvLfgWpKa6UF1eSFuS//vr2rFv/0134QxiWfPOf7sJfQlOkZBOa0IT/GHTp8fR8axKqqDAs2UUceWoloi9A2+m30XrizdJD1nqsL83Hl5MttbltDPoxdyCPjET0egmUlGB77RX8ZwtQNEsjavmbyPV6pgkgBgR2vPwVB9/d3IjujcufJKlzBoLfT+Wxs/hcHjIGdUWtUhLweAm4fficbvbNeZ/6vBIA2j14LR0eGUlEy0S+6PQEnno7veePJe26nqhjw5Er5Py27Ev2vt04snX08vEkd26J4A9QfqwAn8tL60FdUMpkaGMjsBZLUbiFPx7g0PINAGQ+cC1dHhlJZItE3u/yBO56O/1fGEvG9b3RxUdhLK7G7/Zy4qcDbHtjfYjWba+PJ7VzSwL+AD98/S2rPliLiEjit/E8eu8YlM06ScUU/F6Mx7Ywd+VnVNWZ8QcElr+yhNYduoAY4InxEykvLcIZbkEuwjR7+9B89fvhRVTRBgJOD/vvXIjlSAFhrVPosvwJIjq3pGDR51T/sI8uwWImfocbuUraaso/2YqueQJxw7oTcHnInbSalLsGET+iJ4NjI3AZrfhdXk58+hvZ583Ztasn0nJUb+QKOS6TjR/uXUJdThEx/TrS84PpuEokHtbtyiXmqnYheTo24U1EXyDUv8hurfBbnVir69ky9W1qc4ro8vB1ZN4zGH1CFIgiAa8fURAJT4llXZD3AM3H30jKXYPRpcUjU8qRKZVs7/IYGU/fStyw7igj9QRcXvwWB7mTVmPLLkSuUdHr23kownTo0uIIuL2YdmSTE+xX2riRtJo5BoVeg9/q4vBdC0m5axB9ruuFNiYcd5Afpz/5jbx3zvFj8FsTaX69xA+3ycbPdy/BmFNEi9H96DjhBgD8TjfZr39L31cfRRNtwO/ysPXuJRiPnEUdqafPq49haJ5AwOOjePEXtJ41BlWUAWt2ITkTVzLg8CqUeg0Bt/eicWlSYun05gQ0ybFok6MJODyYduf87rga+KGITEEmkwEyBK+Duc8+x47d+4mJjuK7rz9Fro8GmRxEAb+lEgIXOwh06fF0XzMJQ6tkZAoFztIajk1cjaFtKq2eugmQCpWcnLkOv91JlzWT0aUnIlMrpSqsooinWqr6G9mtVUgWG/rY+8eXCGuZjEwpx3m2iqzhsxB9knOj5/rnpUqbMhl+q4NDt7+E12ilx5sT0MRHIQoiJR9voXrzIfr9MB91tAHRL+CpsxBweLAXVBDWMkkqmuEPUPjmd7QcfyPKqDBkCjnKMK1UXMLiaCRTOZNWY8suAkAZoafT6knEXJOJTC6nPusEjjPlJN96DXKtGiFY2MRVWkvO+DdDc9Z17WTCM1sgU8iwnypj36hnaTvvPuKHdUedEIVcrUQMCFR9u5fcSasBuObACgJeH7qUOFDIqP3pIF6jlYTreqGKDkfw+lDoNLgr6jj+6PIQrS5rn25Ea/+oZ2g7byxxF9Cq/nYvuZNW/SmZavP8vcjVKsSAQM5TK6levxtdSgw9VjyJNj4KURQp/34/iUO6oI4yYM4upP5QPi3uH45crUKbGIXf7kJp0OG3ONh/zxKs2UUMOfAGfocLMSAg+gWK3t1M56XjkCnk2PPL2TXiGURfgLiRvciYdSeiIKJOjEL0BfCb7eRNWoU9u5CYIV3p9PYUFGEavEYbuzufK/zWfOadxI7sjToxWiqQUlrLqQlvYM8uJOH2AbRZ9jgyhUIq8rZ8PRXrpH0kLLMFbZY+irZFEkqDTioEZ3fhtzg4PWMNrV96OFT0pO77LE4v/Rptejw9vngGXbM4ZColB/72HJZD+dI+tuBBkscMRKFT4yqrI/ux5ThOl9Hr23nIgwW8qr/fR8UX2+myZjLKYIEnXbM4QMSWKxV1iOjckqLFn1G++jsAMl56mMQ7ByPXafCU1nCw70RkGhVXHViNMjIMEKn+chtnZrwt7XHTbiXj3iF4jDapSI9CJslydhEek5WkwV1Q6jX4bG4Cbi8KpZzwNqn8mPk4PrODdjNup834vwXXtIDjbCWHJ72FJbhGorplMPCH+Rx/7HWsx8+G9iNrdhH6Vkl4Kk2UvrOZzm9NQhGmxWeyceTeJdiyC1GnxNJy+WRU8dGo4iIRBZGA3YUsWBTGU15LeO/2IELA7kSuUVP+8mckpqWQfPsA5Fo17rI63GW15E5ajaFjOu1eelAqlBYQ8FSZyJ20mqTR/Ygb0RPR58dZVE325LdQRYXR9e3JhGc2R65UIHj9nHjmfeqzTtI5uMeeXvQFJau/R5ceH5ojW3YR0dd0RKnT4CyqbqTbztcdho7p9PrmeRRhWgIeL0fvW4I56yStZt1B2iMjURr0gEjF59vIm7IGTUosmW+OR9MiEXV8FKIgIDg9eKvqOfP0CsJ7tyf5oVGIAQHB40XfLh3B6+Pg6PnYsgsxZDan85rJ6NMTACj7ZAun5rxH7JCutD+vuJgtp4jjj74OFhsypYJ2rz5BzLU9URp0+OptZN+7CHt2oSTDrz9J4q0DpH5+9CtdhvfA5/KyZ+V3XPXwSJQaFUIgwE/PvkfFsbPcHLTBAv4A9up6IpvFI5PL0J44jqpNKxBFqUL0G2+iSEzCcO9dAIguF5ZXXsd/pgCAxM3fM1KlRhREnMXV7Bw4A4C4IV3p+NIDyBRyqn7YT2y/jhfZIN0+n0t0/45S24IK8p5ahT2vmJghXWn70oMoziuiWPHJVhR6DXEjeyETRHx1Fk5NXknaxFuIGdaDgMtD4YJP6Pj2VBynSwkLFvrzVJooX/cjlnVSAcmIzOZ0WToOhUGHISMJZDICDjd771qE5UgBidf1pP2sOxAFATEgULxiAy3G39jIblMH7SJk/CU7oO28sSSN7o8qKgxREPBbztkB57fTpcchCxYFOnTnQqxHCkgbdx2tz7Mfcp5eTaupt6GKCvtde7Ju6zGa3TdUKlDm9uK3SIXkSj7ZytkVkp4Kz2xOl+VPYGiVAgqpkJC9oJL4IV1R6LVSUSsZIIhkjZ6P5ag090MOr0QdY0CmUiKTybCdLuP4xFUY2qaSEbI5PI1sjrA2qcjUSlyF1ewdNJ3YIV0vq29aLZ+EKiEaZVwkXKBvXPmlaNs0QxUXhegP4K+zcHbqm6TcPIik2wagMGhDRckKFn6GKIi0vUDfnJi0GjEg0G7ZIyjCtLhKazn25JuoYwx0WzeF8Mx0ZAoFvno7B+9YQMDlbaRvSldvRBvUN7rmichUSjwVRuwnSsidvJo2f7+3kV1vC67V/2o0Xd/+l+N/d/bXJvyfwNixY//l75wwYQJWq/Wiz7du3cq0adOYPn0606ZN48CBA/9y2leKefPmMXnyZGbMmMGcOXMoKir6wzavv/4606dP5/vvv/+f7+D/ADo+ew9n12zit35T8ZkdpN8zBOQymo0ZyLYB0/mx9UOIbjfhs+YCII+LQz/6NiyLFlA35la8Bw/iy80hfOp0ABQpKfhPn6J21LV8fvdCFGolpzcfvIhu7oY9rB06g3dGzCEqLYH0vh1ZM2gax19fj8/uZuO1czn++gb6LHk41Kb2wGl+uWsR9tJaAFKHdiWiZRKbrv87Pz73Pk6T7ZJjzN6wm1VDZ/DWiNlEpyXQom9H3hw0jWNrNiEGBL4e+Qxfj3wm5JAEqDp4mu/vXoQtSCt9SFciWyaxZeJqSg/n47E6WH393EYOSYDjG3bzxrAZrLhuFu9//zlPXf8AI72Z/LT3GEVeA96C/XhPbMNbeJAvft5DRmoiXy2Zysevz6fOGcBxfDO+4mNMmT6Tdc8+wQxb+5BDEqDrG+Px1Jj5qdl9GHfl0v3tyQD4zHbynnmfwtWSHLZ59l6K12zi6EOvoGsWT9nHW8gaOpPkOwYRntmc3X0mc2L6Wjq/NRF9yyT2/+05dj77Pi6jlfU3zyPzgeFEt5Eq96X07UBM+zSqDpzGVlrLzmffZ8DCB0N9qt93kl3DZrNr2Gx0yTEUrvmB7X2n4DfbSbtnaKh/lRv24CqrpeCNb/lt1jsMWvggMe2akXnPYPYt+5qaY2epyy3h6LrNuOvtWIO8b0Dxqo3YT5aSO+Utjo17FU91PRlTb0PfMolTz7yHs6ASb3U9J6avpcPScYBUBffQrfOxnyghb+rbuAqrkKuUpN4zlOj+maTcPQTLkQK2pN1HzsSVIX78cNMLZM19H3edle9vnEf7B4cTGeRHUr8ORHdIoybIj71z36fvIokf9tJafr3tJTYNn0vOaxsYsHoCrloLnzV/kOpdeVyzeiIAmZNupj63mE3D57J38lt0enM8xWs2sbvv0/jNDnp+9RyiP4D9VOklxyX6A5x+/iNs2YWcmPUOPosdRC47rvP5EbBU4jeX4zeXIVPpGH3j9bz16ksgkyHTGBD9HvzGQgK2GhSGuEuuqfbP3oNxdy71B/Mp/8cuarYcpdPScbiKa9h7y3x2DplF/qvf0PGVR2nz7L1UbdyHt86C5dBpvLVmbLnF1P18mLih3UKyeH4fXUXV5E55i60tH0AVG0Hr2dKP1BYTbya8cwuMO7I5cMNzeOssdFg6DtEfIO/5j9k+YDq7r3+O5g+NoMe6p/HUmNl/5yJ8dhcAOwbN4MS8j9k5ZBa7hs0hd8oaOr32OMVrfmB33ynYT5Ri3J2LXK3k5DPv4yyowlttJm/6WjouPZeyo91LD6KOiyB38mq2ZtyPKAjE9MtkZ8+nOLPwM5DJyH/pU5z5FY3mzO9wk/v0an5r/yi69AQ6vfEkYS2TKftkq1T5O6eIg7fOJ7xDeiN+O/MrJH6kj0UZpiOmXyaO/HIq/rETZDKOPfQyPqurEa1AkNa29o+gS08g843x6FsmUX4erUO3zsfQIe1PyVT6Y9cTsLv5NekuTr/wsVRlHhD8AjnzPmHLwBnsuP7vtH58FBXfZfFrv6kotGpajB3Ob0Nnc+Tpt7CdLsN87Cwbmz/AwQdfoVOwvwBZt77ErmFz2D3qWToteogTL37KTy0fRJsUQ+unR0u6Zkc2+4fM4OzCz3CdrZIc39Pfpt3SR0Auo93icZyc/jYH//Ycygg9+rapofeXrfqOwgWfYD9WQOFLn+DML6f1kkdBLqfFrLs48dhr7G41Fl+dldTH/oa+bTMAMp67D9OWw9iPFVCy/BuQyfBW15M/fQ2tX3yI47e9wOFhMzg8bAbRQ7oR2bMNbZ69l7IPfmHv4Bl4quuJH9kLgLhh3Yjs1RbLwdMcvOUFRK+fDkvHIXh8HLz1RfYOncXeYbOJG9qNjq8+RvGaH8ibuQ5dejxnl69nS8aDKMN1FK/ZRNHqczZH9LDu6DKSyR27iNNTV6FOigEg6ppOOPKK2d38brLHzCfh1oGE92gTanf67R/5+dq5WE6VkvPyP9jUfxpKg5aEfh3Z1G8aux9+HZ/Vwc/XziVvwRfU7T2Bz+wgvH0zWj06ksL3f6V2ew5eow3jwTN0bdiv5TI6Pns3NduOA+f2o919n0abEhM6YMhc/iS23GK2tryfgMNN5htPBmVRoPSF9ymd/x6O7AICFrvkILE4KJq7BkO3NuTdMItDre4kZ/gUBJcHv8WBvmUSO3s+xaFb5+O3Oqj95TAZ02+j/eKHKXrzWyyH8/FUmihcvoEOS8dh3J7N7kEz2D1kFo6CKjIm3ULbZ+/Bb3Hgq7NS+tEWyj7ZSvv59+OzOBrtsdK47gnpDkOHNOQqFabdeZR/vp24od3Y1efpi3RHtw9mUL0xiy1p91K9YQ8R3VoBYMsrQa5UsrvPJIrX/UjyHYMIa5uK6A9Q9OIH4AtQ+Ny7IIj4TTbK3vgHbd58mpjrruLosKkUzf8QhUGH8YcsHCeKQ7qg7d/vRRWhZ8+AqRx/5FVS7hxMWPtmtF/8MKadOZx9bT2eqnrsJ0poETyIjr+pL9r0BGxHzrCr7QMgirR//cnQGFxF1dTvzgG5DF3LZFYPmsamOe8wauHD7Fz+Deuun8v2V79m6BzpZk7Oht28NXQG60bOoVnPtmR/s4s1w2eiatsa87wXqXvoUSyLlhI1awaBykqME5+m7sFHsH/wEZEzpwGg6XM1KJRs6TqefbfOJ+DwhGQtc/HDHLhnMTsGTCN97DAqv9vbyAaJH9YNZbiOnZ0e5/Ct85Fr1LR/5dGgzniYo/ctRnT78BptZD/8Comj+1O7+RD7h8zk8PAZGH85RJtXnkCXkcyBvhPJn76G9m9Owp5TiCrKwLGbnuPY6Hn4zQ5SHroOQ1DvdHzuHk6/8g989XZcFUZM+09RtyuXXmsmAVC3M4ftQ2exY/gcjj69hszXnmhkt9XvP4n1aAHuChPucuOftgPazr+fyB5tcFeYsBw9iy27qJEdIPoDnHr+IzzV9ThOV+AsqsZ6tICub08mun9HUoP2w69pY8mZuJJOK8ZTvOaH37Unyz78lbSHR0h2R/OxBJzSmtwzYCopo/uHeNL+7/cScLg5PuUtDj/0KhGdWxLbryM7+k9FDARwldSwufn9HJu8msxFD4VkThUVRsnHW6nbnk3px1uo3XKUTksfwVlcS9Yt89k1ZBZnzrM5itds4sh9S6n7+bB0sCOX/a6+KZ7/AcUvvI/jeAF+8zl9UzjnbSL6dcadX07JC+9zfOAksodPRZ0ci65lEqXrfqT8g1/wWx3sHzYL42/HaLf4YYrf/BZrUN8UL99Au6Xj6PDq45x66TN2D55J9aYDtJxwI22fvQfTnjysxwqpzzqJq7SOjksfucimb9CjFV9sJ+BwU/3dXkrf3QxyOa3m3oW+ZdJFtlQTmvBX0eSUbML/GRiNRtavX8+LL77Iyy+/zIIFC2jevPk//d5A4MqudF0KkyZNYtmyZYwYMYKPPvrod581m82cPn2al19+mRtuuOFPvf9f2dd/BeL6Z1L5/T4Ayr7cQdLIXkR3b43jbCXOkhpEXwDvkSPIdLpzjRQKAmcLEJ0uZFoNvpxs5PHxAGj6X4P7ZymiTBWmRQgIBHwXj/nsb8fOvU6tpL6wCoD8T7ehDNOiS4ii7vAZwpJjQs+ZcotxlNWF/k67ricFX+/CbbRy7KsdKNUq1AbtRbTOXEDLVFgJQH1+BXKlQorQuwDG3GJs59FqMaInp/+xCwC31Yk2XI8h/uJ2+dskWiaZgyhNOC1bZ6BAzqhhg9ny0/fgk5wj+L3IkOF0eRBFEWV0Mr/9+gsKuRzRWU9YuAG5+uKxRHZvxdlVGyUertqIOi4CTUIU3jorlqNnQz/2Yq7JpGZjFmFtUjHvP0ncsO7BKKQA7goTAJZD+ajjo6jZfAhvjZnTX+9CExGGKkxL/ZkKwoI/bDPHDsdaVE3ex1sAqNiViyYi7JJ8i70mk6qN5+QpcZT0Y9xbZ8XQthnW7GIAqo8UoIkII6lHa6oOF5A+uCsnv95F+b6TyGSg1KqRyS/eHhvGlTS6P5Vf7SD+ut7SvyN7U/rOTygjwnCV1qKMCJMiDICA00PMNZnU/nwQmVJJ7S+HiR/Vm2YPXIunykTlF9ukOd96NMQPV42ZM1/vQh0p8cOSf44f7e8fjq2ompMfSvyo3JWLOjJMktmD+XgtTgDqDp9BadBxYvUPAOSt/gFtXATahCgi26RStSsXAOuZStQxEdRnnQCgdssRIrplUPHZb6jjoy45Lm+NGVt2ITHXZFL19U4c+eWYD5y67LjO5weha0AyZDIZvbp3JTIiHGQKEAIIbsm5L/pcyGRy6fMLEHdNJuooA+Vf7aTsyx1EZjZHFaHHWVKL3+IAoP7QGTTJscRck4m7vA7LoXwEtw/BL1C/J4/oAZ0QXF7UCVFYDuU36mN0nw7UbMxCplLgtziI6tsBgNT7huEqqqbyi23ByDMZquhwiY/BSKSAw409v5zwDmmcXfU96Q9cy5nX16OODUeTEIWr5JyzW6HXoNBrqA7KbOGKb4nu0wG/xUn8yF6UvPMTygg9rtI6lBF61AlRKAw6ovt2QJcWT83GLERfAMHllXSd3UVY69TQuDy15kZzFtGpBdUb9xFwuLGdKCFmYGcqvtpBs/uGUfrezyjDJVoKvea8+YLoPu2p2ZgFgODzIwQERBH0zRMRXF60zeJwFlQ0ohXeqQU1G7OCtIqJ+X/svXd4VFXX//0502cyaTPpBZIQaugdpHcLdlBB7BUErIAodkRERL3BhqLYBTuCSlN6r6EGUiC9TM/0ct4/zmRIKBae+3c/5WVdF1eYmbPLWnvt715n77XXGtCByuUbSW/SVi1yneZv6ZSgkFH1/RYASt9fhUypQN+uGd4aa8Q7LuD0IFcpsB0rBUChUxNwegiFwzyo4vWcXrYJAOuekyhjdKjPwpG4rrnIlApOf7QG0R+k4qftpF3XNzKXARJGdce84QCIIvaw7hiHdsFVXEXNj1vx19kI2F0kjuoRqTdY7yZhZA+ql21ArlPjr7OhiInCMKQzrpMVmNfsQfQHqPluEyGPL7KxJ4oisb3bUb1sA7G92+E8dhpFTBTeMmk+KsJrjqCUIyjkiKKIoV8epYt/kQ4UaqzE920HQOKoHgTsLiqXb8S25wSCQo4yPhpVUlyEt4Z6YjrmUL1iBzlTrsVVXEVc91aSPL7egC4rOYL1AMaRPahZ9gf27UexbzuCIJOhTIrDOLIH1V+tB6A+vwhBIUMRF33OfE7ul0fZzzsl/fJJ+gVg2iuNkSYpjozr+lD+/VYAolumI1MpUERrKV22kep1+0js2zYynjl3j6Ry5U68dTbgDG6rUw0ISgUIAorYKMRgiPJP1yL6g5R/+Qfq5HhUSXH4ayy4DhURN7IndV+tw1djxVdRh0yrIvnOKzCv2ELckK4A6No2x3OqCn331lQu30iw3t0ET5TGGFzF1cR2bUnl1xuo+mEr2mZJKGKiqD96GjHMq3XPCTRpBoz98lCnGqj+dTcVyzYSlZOKIAjEdMzG3miNbeCresUO1KkGlIZo/OGD0ajctEbYdrIJdmjSEzg240MAKr76A+OgTgCkXt8PV3EV7lM1+GvtiIEgKTf0x1djRVAocJdUEdU+G/eJMuy7jqFploQqzUj1Z2sQfQESr+9HyBeg+ou1BG3OCP/yaB2+OjvuUzXIozS4iqvIvHMkruJq4vu2o+LL36n6YStBj5+ky8PzRRRRZyRS/e1GZBoVQacHWZSEE3KdBuOQLpS+swJBJqN6+QaJl30nkSnkxKQZAVBH63DUWAEoDNtgaZ1bYK8yo9QoCfmDuNesQ93vMknvNRoQRfyHDiM6pNsRvsNHkCdKB2Pq/pchut0R7FCEdS2ua25EbqI/iKCQIwuHommwQZJHdaf0g18I2JzY95xAkMlQpycQ0zUXd3E1KmMMruIqqpZvxDisK9U/bMUwoENknOU6NZrMRKqXSbw2YLNcr8W+9wT1+cU49p5ArtfiPl2DphF2KKK1xHXOoXrdfjxVFgrf/jlitzXMeZCwUq5Tn2W3daVy2QbEQBBnQfnftwNG9kAMSR56pYtXoYiJwnGo5KxyJcR2aUHJwh9xniinZvVelAkxNL/vCrxVZiq+lnitW38AZYwOy47jf2pPxvdpByLU/LKL2K651B8tRaZRoYyPpvKHrSSHD2YQRWLaZ1G1YgeKGB1Bjw8xGCJhUEfMW48gyGWok+Ko25CPppH9L9eoUMZGUb58I2XLNhKT11xam0/XNLI5TkRsjpoV27FuP0rld1tQ6LXEds39c7zJLyJ+ZE/qvl6Pv9aKN4I3l2P+ZQf6nm2o/WItAZMN0R8gpn8nqpZvBMBTVheRbYNONeBN9Q9b0YTxRtcyFcs2yc4zbcgn5cqeGPvlodBrObX4FyzbjqIyRqOM0SHIZOfFm9o1eyVv+hXbSbqiB3KdiqgWaVSG+3K2LXWJLtE/oUvXty/R/0iqqqriww8/xG63o1aruf/++0lPT2f37t189913BAIBoqOjmTx5MnFxcTgcDt58803sdju5ubmcL1SqzWZDo9Gg0UhGfOP/l5SUsHjxYrxeL8nJyTz44IPo9Xqee+45JkyYQIsWLbDb7Tz55JMsWrSIP/74g7179+Lz+fB6vUyfPp0lS5ZQWFiIIAjceOON9O7dmwMHDrBs2TICgQDJyclMnDgx0uafUatWrfjpJ+m6gcfjYcmSJZSWlhIMBhkzZgw9evTgpZdewmaz8cQTT3DXXXcRHx9/XpktWrQIvV5PSUkJ2dnZjBgx4oLPabVaioqKsFqt3HrrrfTu3RuAH3/8kY0bNyKTyejcuTPjx4+/4Bj9XVIZovHbnRGj3F1pQpNqQJMaj7vCRMrl3Wk782Y0GQZ8u6SX9lBdHa7lX2H8chl4ffh270KWmoZvp/S7LCGBUK10lbfd1X2wV5iITo7HGTZOzyaZQo6xZTqHwi+7AK5KM7qUeJL7tKX894MX7L8uJR5XhSny2VvvRhOtu+DzMoWcxJYZ5DdqS6ZScPXyp7CfqmHbS19gKSg/b9molHjqK0zI5HIyu+YiVym4+d2p/DjjA2pPnFvGIw/Qol1LTm6Q+p+SmsrBowWoWvYFuYJATRE3j+zLlNc+ZtjEF5nz6nyGd22JLLwRV1dTw+df/MZ+/TH6+BLo60tAaYhGDIVwl0qbpZ4KM4igSTXgbSRfmU5NwO5CDIZwHislqnUGoi+ITKtCl52Mp/zMpowYCCL6z8Srqq80k9gxm4S85lTvk67NxOakoNCq6DrlGrRJsRjbZ1FfaSYqJR6AuG4t6bd+Ll6TnaDbF9EnT4W5iVGpSTXgrbU1actrc5HeqzX20lpO/myn050jqDlYTH2lmfjctCYyVRqiCdhdCCoFCYM7s+vaZ8m8aySechPq1Hg85SY8YR1u+OursaJMiEGh1zLg4HuULvkN0x8HaX7/lYiJsci0arIfuZ6M24ZT8Pxn58jDWWkmoWM2hvbNqQ3LIyYsj05Tr0GXKMnDGdZZR/WZcWh110hpDMKb265KM6IookuJx3LkNJmX96B2ZwEpA9qDTJA2l6ssZEwYBsEQvlobMrXywnyF5aFOMxLdPpsTL31JxoRh5+WrcTkARVw6yJWE3HbEQHgzRABBoUQmjwNtDCGnGTEURJA33ZRUhnFDnRKPu9yEp6Khb+Ymuths3CAsWw4T260lziOnyZ0+Fl+NFUW0loRhXVAnxuKttkT61dBHMRAkYHfRa/UctNkpVCzbgKGPtKmjMkQjU8ojvAUcbkBEk2qgvkbyzNdmJhDbMRsC0lyJapGCp8qMXK2i+2fTODTtAzSpBto8dXO4D9YmOqvQa/HV2SSeyk0Rvhr+ioEgfms9yvhoev72Mo6DxShidJHNqfh+eSgNelKu6cPOK55G1yIVTaqBUCAUmZeazER0zZORa1R4yk0oDdGok+NQJ8XR5bNpBBzuM+MlE5DrNPT8ZTZln65FHqVBoddw6P6l9FrzCoJcIGfaWHaOnEm7Nx5oIsMzbaVE2lI1aWt6k7b+TKeU8dEkjOhKdLvmFDz/GUGXh+h2zak+egb/Yts3B5kMy+6TAKiTYlEbYxiw6gXkaiWaZANtp4+h2dj+HHvu84hMQaTX109Km4xHTxP0nsER58kK0q7pHWkj4fIeJN/QH4Ih9t8yGwBvpYmo1hl4G60HYiCAOuUM/oDkOWi8vAd+k52DNzyP9t1UdK0zm5QLef2o04w49krXrQuf+Ziuq18lqm0z5NE6jk16i7Q7RqJKNeCtNKFKS6D9F09JuvrRr7hLqiOyb6hPlRgrySM1HrlWGgcAT6UJhV4rzZs6O73XzJG8Wb/4A0W0FjEYQpuVTNDpIb53G7p//wzmzYdQGWMjG2AAqlTjWbwHUacape+rzHRZOw9tdgq+Ght+0xkMbnnXCLJvHohMqUCh1+C3uVDoNSijzsScdFea0WclkTS4Ewdnfhz+zoQgl6HLSMBrshPXMQeVQY/t0Cli2zcn9YoebLnhJbp0vg+5XhORR+sXb6fw1WW0feVufBYHoihGZOGtMBHy+iV9MEs2hCrFiBgIom2Zjm39Xsk7qUU6rmCIpLtHEzOoK0GHE/MPm4gd3DVSV4snb0KTkUDKNX0ofuN74nq0jqwRglxOTNfcCN64ayR5ZIwbRM2afeHNCxF9qwy81Ra0zRIRVAr0bTKpW7c/IpeGuSIGQ7R58Xbcp2vRpEsbcppUA54m2CbpuVynIhQI0O71+9HnNcd1sgJNwyZeugGZVkX/vYsIONx4ymrRZadIv6UY8JXXoclKkTYiP12Drl0WAhA7oCNpD4wmqn025Qt/iFxpbOCv+vsttHjyZvrvXQQyGafeXoFhUEe8FSZiu+biq7HirTAR0zUXVUIMALUrttPiudto+fI9yFRyTj6zlKRr+qJONZB0Q39K31mB6PEBAt7yM3pXc+w0Ax65gX6Tr0WQCXx8/fNN5l9MWgK6+GgKwx60odpaNMOGoLt8KbL4OMxPPNnked1VV+DdLm2WyxMSEIMBen49U7rOLEq4r0kx4AnrvtIQTdDlQZ0s2SYNNogYCFLTqJ8gYt97MlK24W+DHOx7TxLTNZecJ28ibcwAAg4Xvkoz3goTMp2azIeuxXn0FJpmSQTCh5AAfosdfbssrHsl/Dv8zCf0/nomMpWS9Kv7sGnUU1LYkEZ2W4OdrWq0FjXYbcrYKLx19ojd9nftgNwnb0b0+lDGR5P9yPWoEmIxDux4TjlCIYLeANHtsyh46UtazrwZXa4U3iXnkevJuG0YRQu+I+QLoE6K+1N7MqqFtHmfNWk0IY8PV1HVmTlWYSauay4ABa99Q58fn2PQrn8hyARcpTVokuOJapEKIqiM0fT6bhaukmpq1++PjKsYCpE8qjtxXVtQ9uWG89ocmeMGR2yOBvz11lgQlArUKYYL442pNow3BkL+ANqW6VjX70WVYkSbm46v0oQ8SkuX/R8SdLhw7DiKKkWyD3Qt0si4ayRKYzRtXruXmp934KkwnYM33koTIa+PpFHdqPl1Dymje6FJN+KttUVsKXVSHPIoNa7iKtRn2fUN4+wtN1Hyzs90+ugxZCol1T9uQxGjjfDVeO7/n6f/YAzW/7/QJU/JS/Q/kt5//33uuusu5s6dy4QJE/jggw8AaNOmDbNnz+bVV1+lb9++kY275cuX06ZNG1599VW6d+9OXV3dOXVmZWURFxfHpEmTePvtt9m9+8y13oULFzJ+/Hhee+01mjVrxjfffPOXfSwoKOChhx7i2Wef5ZtvvkGn0zF//nxee+012rdvj91u57vvvmPWrFnMnTuXnJycv33Nev/+/fToIZ0af/fdd7Rv3545c+bw7LPP8tlnn+HxeJg2bRopKSnMmzePtm3bXlBmAJWVlcyaNYvbbrvtT5+zWq288MILzJgxg88//xyAffv2sWvXLl5++WXmzZvHNddc86dj9LfpfPGWRVHanQCqftnN7/0fx/3tcpRtJE8lQa9H3bcfpvE3Uzf2emQpyehuHEv94veaVqpQkDusK64623k3qBtoxEt34LHVU3v0dJPvDR2zyL1lIHtf/upP+n8uA38Wi/+Kl+7EbaunOtxW7aESqnafYO1Dizj00WpGffDIX7ZVe6iE1y+bSvn+QvJ/2sa49x897+Pdbh5Mfa2NU7uON1SATKnGV7gD34ntKFJasfXIKdo0T2Pt27Po2jaHT3/ZRL3LA0C7nAxennQL9zlbsEVdS6G8/nzshnluynTjx5wnyildugZNZiJdv5xJoN4dMdYiDzcqL8hl9J55M1uf+yxy5VWmkCFTKtg4Ywleq5NBDVeARBH7wWJ+7/YQm4dMp+zz9aiT487u3AVFCmAvrWHP2z+T3CWXy2aNo+7IaUIX8iYOM5Y4ohvWXccJ2N3n5bpBHhG5iCKeChObOj9IbNdcdC1SEUVR8qhQyjn6+GIKXviMjosfPlceMhndnr6Znc82kodcksfW6Uvw2pxc9trd5/Ca3Lct2Tf0JeQ/T4ICUeTwwhWo4qK4fM1scscNIuQLIAZCJAzvit/iQAyd8Wa8IF8CIAh0+vBRCmYtJej0XJgvmupJwFpOwHwaQaEGubJRWwKh+jpCTjPy6KSz2ZKeEhqevnDfjJe1I3PcYIrmSzjuPFFOycKfiO6QjToplvrDpzgzPGLTesLVbh86nU2dHySmfRZCQ2IkmYCgOMNb5OpxuA65Tk23Dx+h4JVliGGPUJlCHvHIKF78C10XT6X6l91s6Pc4hya/jTJef+4YnUWN+RMUcvTtmhNwuNgxbAZBlwdNZmLEAdVVWEn90VLq1u0n865R5/Al16np/OEjFL52Zo0TZAJyvRbbgSJOL/4FfdvMSJv7x8/FU2Fi77g5ZN45EmVcFIiQccdwnAVl1B8t5fQ7P9NuwQPnbavTh49S1KgtZAIKvRbbgUJOLV7VpK0/0ylBJnBq0YoL6pRcp6brGw/gMzkIhOeKIJeDTMbGK57h4DOfEgoE2Dv1PYo+XE33jx+N1LH1qufYPHwmO8fNJaF/ewT5WaZxIx2s+2UX1q1HKHz5S3Km/3kCMfGs5ACuokqO3D2fmm83kRYem8Yk02lIu+cKbNuPEgzzkHb7CFwnyjhy93xcJ8rInHxt0z6FQuwd9gTbu9xPdJdcdC3PczAY6YbA+RZeURSlGGpDZ7Cx80RiOmZJHoVImCxTKXCVVFPwwuc0u2tUU4Fw3qUQRDESm23fsCfY0eV+5NFaNM2leX1y6VpW9n6E32+YjRgM0vnZ8eG6hHPmfELP1ph3FeC3Sh5JzuJq/FYn8V1zyXt2PPaCssj7YYsHruDIi182ivcldS5heFd8dXbqj5Ze0CYQEZv8JijkpE8bT92y3yOHRaJMhlynxvLzFspe+Yy4od0x/7y1iVgL53yNdddx6tbtxzikc5N+nCN3IOfhaxEDQapXSoer3gqTFKf28+mokuLCm49nrUvh6iS+bASdnnPA8mxskykVyFRKSpeukbDD7UVljI5U6DpZwaauk6j8drPk0RqZlxLu6Tu1oPKDVYS8/oitJo/SULbgGwKWepLGDz2nfcPgTtj2nGBT10kUPLOUtPFDziv7xhTdJRdEOHTHq2zvMYnMB0Yj06jQZqeizU6h7ped5y0Xk2Jg+wer+FefKax54TOuevXeJr93uWUw9bVWSiN2EQTLK6gdfzuWJ2cRfe+ZcD2qLp3RXXkF9nfej8jA/tobbBn+JLvGvYIm1UB0++ZNhvXMPGg0DmeNSfxleahT4in94JdGi9n5jauiOV+zo9uD1Hy7CXU4JmfzJ8ZS9v7PTe0oJOyIatOcsnd/iuBf89uHc3zucoIeL8VLfqPT62di3Db0q8HO3jflncha1GC3ybUqWj03oYnd9nfsAADksogd4CquIvepW84th0DLJ8dyvFE5mVyGoJRz5PHFFLzwOXkL7o+U+zN7UlDIQSZQvOA7Kr/ZhKF/+6bthcck85ZB+EwOfu86iSPPfIK+ZQaI0loR36s1jmNllHy0GmO/PGrW7IsMj6fSjGXHMY4+/znpYwcgDydXaqjfcJbN0YQavdc0+fo8eJM5fTy1y34/46EokyHTqhHkMkrnfIagVBByedBkpQJQvnQNW3tNwb63EJ/JTupNAxtqO6e94vnf0uzOkfRZ/TJyvZbQeW6RRVT3HMNL+qOIjSJpVHd2XTUL14ly5Do16lTjeVi+FG/xEv1zuuQpeYn+x5HH4+H48eO8/vrrke8CAckgNJvNvPHGG1gsFgKBAElJ0kJ99OhRHn9ciivYtWtXoqKizqlXJpMxc+ZMCgsLyc/PZ+nSpRQVFXHVVVfhdDpp107yhhk4cCALFiz4y3527NgRvV5axPPz83n44Ycjv+n1evbs2UNZWRmzZs2K8NCqVas/rfOtt97C6/USCoWYO3cuAAcPHmTPnj2sWCFdm/X5fNTV1aFSnck4+GcyA+jduzcymewvn+vRowcymYyMjAxsNluEt0GDBqFWqyO8na+eXr16nZentWvX0qlTJ95//306NvreZ3KgjJGSO4jBENpUI54qC54KM9q0M4uc6PEgaLQIMbGoOnchWFWJaLMhz8lBkZ5JoLqKuHlSPwLHjyNLTEIVE0P1oRJi0hOoP4+XZNfbhtF38rUoNCqOrdxBdKP2opsn0eGhq1kzbi7ecJKTBmp9+zC0yfGM+OYp6vacRNeonFqvxVvv4mzqfttwBoTbOrJyR+R6kb/eTVRSHK5qK3X5JfSffQeaeH0ksUre7cPQJcdz9bKnqN57En2akapdBfjkIjEpBg6v2knfe69AF6/H1aifg6Zej03nY9nXX5OKpG9V1VUkxmghFASChOpN2JUGHn12Dmq1ipDLSpsWORRX1NAhtxkqXTQ+v4doUcnEW+7gsptHoxcVCDIZ2swELDuPo0kzgADeKksTfoMurxQsPDyutp3HsWw/yr6bX6bX2lfQpCXQe52k24JcjhC+6iRTyEnqlMP+d3+m+Nfd5N0+jLa3DEafnkDl9mPo04zS5hki0RkJuKqt6OrPbAxW/rCNzm9PRpUYi6/WJvVPLqPfulcAsO4vRBl7ZgPI2DqDYQseIBQIcvLnHZRtPYKxTSb1lWaaD+58jtHvNzlQxOjInnotipgoun07i4DdJZ02V5rRpBvRpBrxVlkifxuXCzo9WLYcIWlUd+k3UUT0B0kbN5iYDtmoU+IJef0ReQgKOQmdczj0zs+c+mU3bW4fRqvxg4lKT6B6xzGi0owEfQEQRfTpkjwAOs0YQ9sHrqD+VA0IAlEZCdTuLECXakAQBFzVVgL1brY/8n6Et3Gln2Ac1JHmE0dHXkxaTL8JuU5D7tPjUBljzuErYHOhSTNy4uPV1KzaSWz3lk340qQbqfp+K2IohDYj8Rw9QQwh+t3IdfGk5Rp4619vIQZ9IFMg+pxh/VCEdVai5ncOJ/PWIWgzEzFtPYo23Ri+JmZBmym1Ed2uGR1ev49dt7yCv6gKVWIsvdfPBRHMmw+jyUzEb63HW2VG1zw50q8G3hrGS5DLCNhd1B8vI3FkN3qvm4tMpcRVVBXhTZDLIrIRFHIu++0llNE6su67PDJX3BVmbAeKSLumN6YN+YiP34DKGI3P5KB29V5kKiVZk68h5do+UhypejcyhULywkg3Sp4YVZbIX0QRb4Xk3dh7/VzkWjVyjSriBeytNBPTIZuKZRto/+ZEBIX8DF+xUfT6bTaKaB1Zk0ZH9Ndvc+IsKCflmj6YNuQjyGXSxgNQf6wUVWIs3ZY9hSpR8pALOD2kjh1I9Q9bSRzRjYplG8l++Dq81dYmbfX87WUU0Tqan6et5Gv6YD6rrbN1quWzt6LNkEJz+Ex2olqmU/bxGsRQCLlOQ334gEdQyOn54SOcXr6JVlOuiWCP3+pErlYyeO3LksoFgkS3TufUp+sR5tyJNiMBb5Ul4hHiq7NT+8dBMm4eGKkjKjcN31nrgLfSRMBajzYrRfIyTTXiPF5GfL/2kWcEhQLfWTrvqzChTjNS8/1m2n/2JIJCget4KXH92iMo5LT78DFcBaXYdxyLlEkZP4yQ20ubRVOwbDhA0g398Zab8FWZUaca8VVJ1xeDdhfWrYeJ65rbBH9laiXIBHqvm4s6zUj9kVONPOqMCHJZk7kZsLswbcgn66HR0m+VZhQxOrxVFuz7CkEu4Lc3Xee8Yb4AksYMRKZV0+qth7DvLoh8H7S7IBRC17oZrNiLt07yLPaa7MhUSppf15f4Dtm4yusINLpWqk01kNinDWXLpfAl2XcOp/n4wSjj9ZR+vZHaTYdIGtwJn8mGNtWATKOi+3tS7FyVIZqUoZ2RqZXE9WpD4shuJF0uJWhSJ8cjhsSILNRpRuRqFd4qC7qwTmlaZeLYdgjLL9tJf/QmlKlG/BW1eMtq8VebURpiCPn8EBLxVZoidTXI1n6giKRR3Ql5A1T9uBVNuhF1moQzxoEd8VZZSBs7gKThXan8cRs9lj2FNjMRy9YjmDYd4tT7q8h9/Ebie7fFdqCoicz9JgeqxFjyFtwvJRPxBxGUcgyX5eGpMqPQaRphm4QdvkoThEQc4bps+wpJHCFda/WWm9CGN4yrvttMi+ljcZVUS3pbYyF+eDdcBWV4T9egzkzEV20GAUw/byO6Zxvkei0yjYpW7z+GPEojJQSqshDfuy3WndImYPVP28lbOAnr9qNomyfjq7WhSopDnWYk4HDjC+tE8vX9cBVWoE6Jx7btCLZdxzAM7ow6I4HY3m0ZUPqFtMkjE2j12n2sGjEDAH1yPIfDN1GOrtzBlXPPbEr2n3o9MoUcR/UZXZclJhKskzy8fAcOIk9LQ4iNQZ6QQOyMx3H/thbjm/MleR89hqCRbGBfnZ2QL4A2LYHa4/sj3qY+kwO5ToM3vBZr0gySTRvG8mC7ZrR5/T58tXZcBeWEmiWiSTNKnmVpZ3Sj4W8D1Xy/mYyJV6NOM5Iwqifpd1+OoFQg+oMkjx2Eu6gCw9CuhLw+ar+VwlNk3Tmc7DtHYD96GkEmw1VSTYsHr0SbagQBPGdhU02TtagvMp0ab7WFUwt/pPmkqwk6vUTnZV3QDqg9XELOYzdEbsoE6t14y6Q5oYjWEgoE0GYkYhzUibwFD4AgIFMrse0vombVLmK7twQB3OV1BJ3eM/ZDIIRMpcQXXt8uZE9q0hMQgyEElRLL1iPkPHpDxO6IH9Qp0t/Uq/sgyAT6rX8FRFDoNXgqpNsg5q1HMfRtR86DV3H6k3XospNpfucIMm8dgibNiGnTIRRRGqy7C4jv1SYyrySb43523/IKvqKqJvirToqX5kKlCUEQzos3mjDeaFtnYt96CMuq7aQ/dhOqNCO+ijp8VWa0LdKp+/p30qeOwbbxIPGjJE9HW3huqVMN2A8UkXpjf2I6taD6LLwxDOyIbVcBFSulPAotnrgRuVqJIow32nQjyjgpgWXE1jgLbxQxOgyDOuI+XSMlt6uyULNyJ1mTrz4H+86x9y7RJfobdMlT8hL9j6NQKERUVBTz5s2L/GvYJFyyZAmjRo1i/vz53Hffffj9/kg54UKuXI1IEARyc3O57rrrePjhh9mxY8efPi+XyyMnPo3bAiKbdBdqXxRFOnTo0ISHBx98kD+jKVOmsHDhQvr168eHH34Yqeexxx6L1PPOO++QkZHRpNyfyQyIXBn/q+eUSmXk/028c87i7Xz13HjjjefladiwYSQmJvLUU0+d81vd1sOkXiVtZmaMHUDVb3uw7i8kulW6dG1JKUcz6nLEYADRbiNYU42ybTtkGRnEPvci/oLjeNesxnL/PVjuvwfvlk1oRoxEM2QoFfsL8Tpc5726HfAFsJbWsLD7JE6s3kP7G/oBkDmiK9qkODY99DaOoqpzyh1fuhZ3tYXVN87m9G97aHGjVC69Sy4Bnx9fveecMkGfH0tpDa93n8jx1bvpdEN/qa0hnfA5XLhqrCR1zgGZENmQBDi8dC2uags/jZ1N8W97aHVDP7SJsWR0ycXjcBObFt5kalSm602DyB3QgQOv/4pD8FCPlyAhfln7O4OHDgcEEOTIouI5unc77897Ht+xDVjLi+jWtz8ZSUa8Cj0hvxcCXrwE+eCLT/lyxBQ2D52BbX8RORNHA5AzcTQ+k6PJFY8Gsmw5QtJo6cpjxm3Dqf11N5p0IypDNEG3l+1Dp3N02gf46mwkjewGwMgPH8Ff72bPgu8j/H8z6im2z/4SX72bVjf0Q1DIUejUeK31uGqskWuJIMW7DHn9GC9rF9GnUx/+FkmCU/3LbmLypBiyyV1a4Civ48thM/hp/FyKfttD3rjBtBjVHVtxJT6HS7rmdBZZdx5H2zyFrQMew7LpELW/7SF1zABqf9tN5t2jCDhcaDMTpetWNVaUxmgUMTosW46Qcv1lGAa0R5edQu2vu6n9ZRcBpxt1UhwH730Dv9WJt8YakcfQjyR57H9dksexpWv5acRT7J79Jf56N7k39pO88KIkebhrrOjSjTQf3Zu1N77MzwOnYz5QTNsHrwSg3YNX4jHZ8dRYUcbokCmla9Etxg2SjPIKExvb30fF5+sp/3QdrsIKHIeKEGTCOXwBtFvwAO6yWryV0qZI2tiBTfhKHTMAXU4qcp0Gv7U+Ig+EBrNDQFBpCXnqqTh5kMkPTUIMhZBpokGmBATEUBDEM5uSpz5aw+ahT1K9ahc+s4P0Mf3JGDsA+5HTBBwuBKWcbkse4cCkRTjD89e0/gDFb/3InptmI1PIkWuUJF3RE9P6/ci0Knw1VmK7tWwyZtadx0ka3RuZRkni8K7UrNzJ9qHTKf90LaqkOFLHDIjot89kx1djpeOC+6j7I591nSexeeiT4blyFdW/7Cb77pH4TA4Ueg1yjQqfSbr6Gt0hi5AvgKe0hu1DZ2DedAjTxkMoYnXU/raHZhGdSoj0z1drw1NhwrrzOMVv/Ujlt5sJurzIFDJ02Sk4CyuQaVXEdWuFr9bWZMyCTg/u0lo2dp6IOay/aWMGUPvrHtJvGUTA4ZIyi4vgPF4mxbyM0mBaf4BT767EfaqaoFtqy1tlQQxK1+j0rTPwVlnO29amzg82mSt1v+4mLdxWXK82IIo4j5edV6cUURpOvPQFJ174DPfpGlKuvQxdTiqKmChC/gD1R6RNyS4L7qP+RDmF762ibusR0sJrSigQwF5Qzu/DZrJ/xkcEvQHSLu9OXJcWyDRK/NZ6AvVu5FHS+ijXqYlulYHoD9LsjuEISjlpV/em8sdtAGizkgGo+2036XeNQqZUoM1OIehwYV6/H11OKppmiRJOxeioa5RkTZOdgmn1bpLHDsQ4sju+OjsBhwvz7/vR5qTS5r1HpI2YVCOm1WfKeUtrKH3nR1wnyvCcrkEMiQQcLtQZiYTcUmZqAJlGRXz/jjhPVjTBX1VSHNU/bWf70OkcnrwIuV5L6pgB4SuGUigAMRhEEaML16PEOKADjvwSkkf3omL5JnTNk7HuOEZUqwwUei1V4diODWRavZuksYMAcB49TcjrY++gR7FtOURyONlYTJ92CCol9fulq6WaRjHHHMVVWPJLWD18puRpHfZUNXbNJeDyYuySS9VvewAo/mgNfwybSfW6/fjM9WRNGErKqG7UbDyE3+FmTfcprOkxlTU9plLx8w6OTv8Q0+8HcRwqYVOXidT+tofSj1dj3pxPsN5N+oRhCEo56bcMwltjjehv1vxJuPILUcTH4Nx/Am2bZoQ8PsyrthM/oieW1btIvHU4osdHwGzHunqXhHnZKRE88VaYqV29B5/ZjnV3Aak3DSTl2r64S2sIOFxE5zUn56Gr2XPbPE69/wtbh86gZtUu/A4X6TcPIm3sAPxhL0nrtjMb1Q1Ut/4Ax5/+mLUZt2LeegRPpRnzlsOULl3bCNtym2CH31pP5j2Sl276+CE4DpeE69qHLicFTbNEMu+7AgFpcxIgecIIBIWcms/XkDh2EAnX9MNTWoPfZCcqL5vTL39O8bMfIfoDFNw3n/r8IpwnK6Sr4+Umots2Q9MsEePgjhASKV26Bl1OCpatR0i7ZTAp1/ZFrlFR+6uk957yOsRgiOQxA5Hp1MT1bY/fUk/pwh/Z0vIONmaO48D1zyEGAnjC4UnSuuQS9Acw5EgeZFmX5WEukdaAzjcPImdgB76+cx6GrBRiMxORKeVoLx+Bd4uky4pWLaXMyhoN8bNfwPriHOqXfEzdnfdSd+e9eHfsRHfF5QAY+rZDplJi2V2AbV8hUTkpEXtVDASljWokG6T6191U/7aHtAnD6LDkMU699SM+s7RmOPYVostJwWeyo8tJJWXMAEzr9pF8bV8ch0oi42wc2R3XiXKSxw5kV5/JHLj2WRz7C6n7eRu+ShPRnVoQsDnxlNZG9LfkozXUF1Zy+JlPsB4oovUTN+IsqqLFxKsidpsujGcAseG1yF1ay/ah07HtKqD2tz2kTxiGyhCNvm3mn9oBDRjTgPUyuZyA003m3aMI+fzI1Sr81npK3vqB7UOn4zh8Cm+NFX0b6bZB1sTR+E0Oqn+U4hCnNbIfAnYX8b1aSzK9gD1Z+vFqQl4/SSO74be5EJQKgi4PfouD1Gv7Uh3GD2+VBdvBYgrf+pGjz31G0OVDUMio/f0g8b1ao06O48CkhUS3zaS+oJxTH61m2+hnqVm9F5/ZQcbNg0ga3hVHI5uj65JHwzZHOF58I/xNvqoXgXoP9n2Fkuf1BfAme/4knAeLUBpiqN9/El0D3qzcRuyATnhOVxM7sBOCSkFUpxbUHzhJypgBUhzJiP1iofaXXfjNdmxhvEm+ti+eMN5EbFpBQNcsiSMzP6ImbEuljRlAXM/W+MwO/A7XBe16XU4KsV1bkjZuMLW/7sbQvz2W7cdIHTNA0qNGttT/eQqJ//P//S8jQbzkY3uJ/ptpwoQJ5yR1efrpp7nyyivp06cPoihy6tQpsrKymDZtGg888AA5OTm8/fbb1NTU8Nxzz7FkyRJiY2O54YYb2LdvH3PmzOGDDz4gJiYmUqfZbMZqtZKTkwPAunXr2LVrFzNmzIjEZWzbti3Lli3D5XJxxx138O6775KTk8OIESNYuXIlq1atisSULCws5O67pauTn3/+OX6/nzvuuAOA+vp6QqEQ06dP59lnnyUlJQWv14vJZCItrWmsugZqHL/S5/MxefJkZs2axcaNG3G73dx1110IgkBxcTHZ2dnU1NQwd+5c5s+f/6cyW7RoEd26dYvEh/y7zzWMy/79+/nmm2+YNWsWarWa+vp69Hr9Bev5M1qRcgs9P5/GgUcX4622oGuWRNf3JqOK02M7VMK+SYsI+QJ0WnA/GTdcJt0ksJqxz34ReVY2AHKjEe31NyBodYguJ8GaGggEsEyUrnnoH3kM7RVXYjpZyc+PvkdVfjEAYz5+nF+mfUB9jZVphUuxlddFNhGDfj/a+Gh0sVEIcjn1p6WYUvrMRH4cNA13tZU2d40gb+JVaBNj8dTZKV9/gKDPT8bQzmhT4gn6AoQCQXwuL7UnyvnxsXepr7HydOEnWM/TllqtIuDx4Xd5CHr8iKLI6vvfxFVtpf2dI+j84FXoEmNxm+ycDrfVYnRvlFEarBV1uK1Ofn3xMwZOvpYfpy/GUWPl2ZOfYCuvw+v0sH3PTl7/1wKc1nruvGkwD9x/H8vXS9eexgzuQeXxfcx692vqrFJsrbdef42cNnn4fT5mzJjByYLj2IotvPv+e1Q+vFSKb9U8ib4rX5BOVN0+dt0yB+vuE6gSYxm8+1+EAkEIhgh5fHirLFKsuxgdPpMd0R+k4NlPSLqiJ8YhnQi6fRyZ+g5pNw8i8fIeaFINWIurIl4yoUCQX+9+HY/ZwbXfP0ti+yyQCYjBEKfW7ee3exbQ/9ahtH7qZtzlJgL1bore/pkWD41GGafHnl/CgUkLCfkCqBJjuWz1y6gSYpDJ5YRCIX645RUqdxzj+m9nkZDXnJA/QDDssSXIZWji9LhNdkLBEN9c/SwZpbU0mzia7CnXELA6ceSXkD/pX7R+/jaMQzpJGyUeL36biyNT36HFtLGUvPszrZ69Vbp6lpEgGZmbDpM/6V8giuS98SDGoZ1R6DR4qszk3/sGaTcPwnBFD6JSDNiKqgi4JXmIgSBr73wdr9nBlT88i7HDGXmUrt3P+rsX0H/ePWSP6Ye9qAoxEESQCWgSYlHHRRFw+/h9/KvU7TlJQrdchnz9JO5qC9ajpZTP/4Z2r92LMk4f4avj+w9jHNiRoMd3Dl9ln66l89InqD9RjjY9AUEuw7b/JHtufOmCfNkPFKFv14zea14Ko4FAyFvPY9NmsGvfQaxWO0ajkSVLltAiNxdCAYKOasSAj9V5T9Hj82kcDOOGtrmEG1EtUhHkctyltRyY8i7Nbh9K6pU9QS7DXW4Cj4+D971Bh/emom/bDNEfIOQPIvr8+Cz1OAvKiemUTdDtI+hwc/CeBSiN0bR/Zwq65kkIchmuoiq2D5+B6AsgKOX0+eM1KdaaIOCttnDg9nnI1Ep6rHgBv8ONu7xOylj7wa+0eepmlHGS56m7vI6A3S15TV7XF1dZHaF6N6feXUXWpKtQxukRVApkCjmqhFhEUSTk9UuZeG1ODk99lxbTxnDk0fdRJUTTfuEkdNkpiCER88Z8vDVWUm/sH/E8lCkVeMrr8FvqOXjPAjTNk+m54nmCbi+CTEbQ4+PQ5LcxDupIwpDOUgwomYAYCHH82U9IHNGNote/pd28exGUCrSZCQQ9PiybDuOzOEgc0Q1lnJ6Qz49Mo8RbYcZXa+PgPQvQNk+ix4oXmrR1ePIijIM6YTynraUkjej+t3Qq6apeyNRKRH+AI4+8R+U3m1D3aseAn57FXlCO6PMjKCUZIhOwHT5NyOcntl0zKUZiSEQRpUERpcZTaWHffW/hs9bT/aNH0TZLwlttoXz5JjzVVtq/cieCXIbzZAWbRzxFxs2DSB7UQQq/EAhKgfyDIfzWeo5OfRvHgSKMQ7uQ9/7DyDUqRAF81VYsWw5Rv+s4cQM6ostNQ5kUj1yjxFtu4thDb1F/oIj0B0fT4tnbCPn8+C31+Gtt2HYexXWsFOexUlq8eCfqzAQUURopg329h4DNyek3viXzoWtBLkPTLInKT1Zz7Pkv0DZPostXM9E2S0IQBHxmO45Dp9h388u0mXMXKTf2i8T4zL//TUL+gJQdPSsFb7WZym+3UPntZjq+NwVlvB65XosyRgciVK/cQXzvtlJMOFEkYKlnz4CHyXpqPMljBiKoVSCI+GtsVH62lrS7L0cRrYWQSPWy3zk5bTEVgprRe/+Fv96N6A/iqbOhNkRLXkiHTuG1OEgZ0IGA20fZyp3E5Kax74F/0fvzaex/9H081VYG/PIiMW0zpY0gfxBnSTX7pr6L9YC03vf+fBqBejd1P23DkV9Mh/emRvCt7NO1NLvvcso+Wk37d6ZIiYcs9ey/dS4xnXKIy0kk9cFrcR0pQZliQK7XErQ5CXn9iMEgIYcblAq0uenUfPobp5+SvM5TXnyA1JskL1tPhQnXyQqOPrGY6LzmtHrxdukQLSjiqTJzZOo7dHhvKoJKGYnJZtlxjOJFK+jy0WNEt8kEAYJuHwfufwvb/kL6rn45kpQoWO9mz7i5tF9wX2S9k6kUGAd0wHWqOoxtOQTdXgIONwfveQNftRnjsC50ev9hBKUcn8nB9mEz8NfZ6PjhoxgGdkCh14IoUrl8I4envEPLZ8aTNelqPKerUSUbEBRygm4v3tIaLOv3EtsnD7lOQ8gfwFteR3TnXGRRGvbc8CL2A0XE9WxN3psPSp5siJR/8TvHZywhYWhnWr98J+rkeIJuH47DJdSt3Yfg8lD9zSZavzmR+P7tkUdp8VscHJrwSsTDs+27U4nv3wGlMYaQy4vH48NZa2Pnkl/oNmE4MrmM2PQEvn/oXxRtzOfJwk8i9p5Kr0EdrcPrcKGtOoU8KQlZlA7RH8A6ew66y0ehGTSAYJXkJSoGg5jueQB5WirG999B0OkQQyKlX/7OkRkfAdD319mo4vWIQPUvuzD0boM2MxFPuYltVz1DyBdgwKbXiGqRRsgvbaQG693sGjkT49DOtHrxdmR6DTKlQkpE9eUfRHfIJqZ7S+nQJr+YE9MW02zqdcQP7kzI7eP4w4swDu+G8cpe6Ns2J+jx4S2rI+TxcXjO12TdNYLTn66n5SPXIdOq0WcngyAQdHnZMe4VLLtP0OKh0bR6+DpcZXUE6t2UvbuS5pMk+6nBblMlxEq4qlL+Izug9Yu3k3pjf2RalaTzlSby733jnHK6rBQEhYyQ28vuMbOxHygi740HSLmmD4REPFUWjs9aSs4j1zXp19n2ZMjjw1MuxeRU6DT4bU5CPj9iIEjpl38Q36M1+Y++j655Enmv3k1U82SQCVh2HsdZXEXCwI6oE2ORa1SE/AECDjcytYKN/R5HplHS/bPp6DISkKkVUtzNoioOTnmHZrcPIyVsc3jKTYiNbI6olulS6BG5DF+tjeqfd5B208Bz8CY2J5G0s/AmYHMihvEm6HAji9KgTk+QYkruOkbRIwtJeeJWUsYOQFDIJbw5Uc6xxxcT3SGLVi/ejjKMN94w3sT1bE36nSNRp8RT/vUGjj75EdrmSXR6bwqxHSXHCEQRn8nOvnveoPM7k5vgzd5xr5C34P7wmMnxVNRhP1jMkUffi9jBDXa9/UARw6u//tP3wf/tVP/o1f/dXfhL0r/+0393F/4RXdqUvET/7XTTTTcRHx8f+XzVVVfRs2dPFi9ejNVqJRAIcNlll3HjjTeya9culi5disFgoGXLlhQWFvLcc89FEt04HA7atm3Lzp07eeWVV5psStbW1vL2229jsVhQKpXExMRw7733kpKS0iTRTVJSEhMnTkSv11NeXs6CBQvQaDS0b9+eTZs2nXdT0uPx8MEHH1BcXIxMJuPGG2+kV69eHDp0KLJhCXDzzTfTvXv388qh8aYkwIoVKygrK+Puu+/m448/5vhxyU0/MTGRGTNmnLMpWVNTc16Znb3Z+Hefa7xZ/MMPP7BhwwYUCgVdunRh3LhxF6znz2hFyi3/TDmAXnkV/7gMwJKTmf+4TNp5QvD9HSpR/HMYTQr9tWfv+ahC/s/bmvndn8c+uxCtv/yLf1xGycUtKYUq5V8/dBY1813cgBWp/nnkktY+/18/9G+iMsU/lwWA6iJX86Tgf463QYfn/OMyq/PO9bL+O6TiPxeI3HcRF08udq4IF1FOPG8Q3/83bf0nyXme7Ox/h5QXYfpquUC82b8ghfCfk6FXvLgLUBejH1rh4vC3QlD/9UNnkeYiX1V04j8fsziF76LasgZUf/3QWRS8yHl5MaN8sXM5SvbPx9kZurjoYMqLwOwtmn8ud4C7Mv+5bbnvRPJfP3QeUl+k7JXCP5eH7SIjs2n+g4k7LgZvLlZ//Rc5xy6GLmZNj5FfnP1VH/znduLFykJ+EXxd2pT876dLm5KX6BJdokt0Abq0KXmGLm1KNqVLm5Jn6NKmZFO6tCnZlC5tSp6hS5uSTenSpmRTurQpeYYubUo2pUubkk3p0qbkf50ubUqeof/rm5KOh0f/d3fhLyn6jRX/3V34R3QppuQlukSX6BJdokt0iS7RJbpEl+gSXaJLdIku0SW6RJfoP0qXPCUv0SX6D9O8efOoqalp8t348ePp3Lnzf0+H/oO0Ovnmf1zmYk/20tTnZsL+K7J4/7kHB0CM8p97VlQGtBfVlkf452dJF3sCrr6I5eFiT7Otsn9+uh8bujjPJYvsn3tXGUIX6UZ7EeS4SO+viyt1cd5EF0sX41E44vDsi2rrj7wnL6rcxdDFeDxdjPfBJWpKF3uyfjHjpbpIT0n/RfbyYvTjP+l5958k+UV6PV+M7C/W+9bAP/d4CogXN14XO87/KbpYz+yLGeWL9YgPXIRuXKx9c7FYfzHjfLFz+T/nJ3lx+nGx+Ou7CMvoP4n1rovEG/1F2G3/SRy95Cn530//2zwlL87H+xJdokt00fTEE0/8d3fhv436/D6XQ1PewZFfcs5v2maJ9Fz5Isp4PUGXlz03vYx9XyFRuWl0evN+YjpkUzDnaypX7qTLe1NQxUVhyy+hbPkm2j13qxRMHwFvrRUxEKLmxfdx7jqKoFaSt3Ux8lg9iCKmb37H9us2Mp67F0W8HjEYImBxYPpyNZa3VwOQOLo3rV+9F2W8HndxFYfue4P6cMKcNm88SMLwrgTdXkLeAIJchvmr1XhLqkh79GY0LTM4etUTuA4WkvnCPcQO6YY8JkrK0mmrp+SRt4junUfrW0YiiiKOo6Xsf/hd1MlxdHt3CsowX/seWkS7Z28lbXQvlLFRuMrqCDo97H3mU0w7C9C3SKXPu5ORKRXoMhOQa5RYD5+mbncBqYM6ItepCTik7KwyhYzolun8lncfQbePfqteICo7FXk4aHd9YSX7p7yDJs1Im+ljEUMhxGCIgqeX4q0y0/G9qSjionDklxDfrx0KrRpXSTX1x8uI7dyCoNvbZFxzpo0ha+JoBLmM+uNl7Lz8KUR/kKTRvWn76j0o4/WIgSDu0lry73sTR34x3V+/l9ThXfDW2Vk9eAa6zESG/PwcGqMUF7b+VDX242VY8kvIuKInAAqFjKiW6dgPlUgJGXRq/OZ6CIUo+2w92qwk0sYMQK5V4S6r4+B9b+LIL6HlPSNpMX4wCAJFn/9O+a97GPrzc6gN0SAICAKsueIZkvq2o/n1lwGgDLflOFSCIlpLwOlBplRICS9EMZKUIGBzcnjKOzjC+tLujQdIHNkNuVaNt9KMPb+YQ5MW0n7RQ0S1SEOdapCSoQgCrpIqSR6HTtN1wX2khOWxbtB0dM0S6fnuZPQ5qVIyE19ASphhcqAy6HGWVCMAFat2UfD69+hbpNJjySPoc6Sg5ACF7//C4Wc/i8y5uM45DFj5AsdmLiHtpoHhhAnFHJq8iP5730ahUxP0+P4RX7lP3iwlQTFImccRRdxldZFx7vjG/SQN74Kvzs7GgdPQNkuky3tTiG6VTigYwl1WizI6CgQIONwAyGOTCNbXQbAh03AMT780jy5du9GvXz9Sk4wEHLWR3xuTplkiHcNJLuz5xfhMdhIGdybo9jbR38a8dVj8MEmX9wBRpOaXXRyatBDRH6TD+1Mx9GuPMjYK5DJEX4CdV87CkV9M+zfuJ3F4V3x1drYMfAJts0Q6vTeVqJyUyLMyjQpvtYWQx0dUizROzvmKU+/8HOlr/72LUBqikSkVIAjUF5RxePLbOPKLaT37DhKGdon01W+rp+P7D6Nv2yycgCOEIAh4Kk3/iK9Wz00gdcwAFHoNYihEyO1n34RXsW4/ijrNSPuFk1CnGtGkxhN0ejFvOYTPZCdt7EAEhZyQx4c8SoMYDLHrqmcuuq3z6ZSn2oI6KU5KtuAPgCAg06jwlNZy6KFFOPKLaTX7DlJvGohMq8ZTWsu23lOl9j9+nMQR3UAQ8FscWHcc4+jUd9BkJNJm3j3IojT46mwooqVkXI5Dpwi6vcR0zEauU6MyxiBTK/GbHewdPxdHfgnaFmnkvf8IAKpUA8p4Pb4aK9ZtRzAM6YJcoyLo9SNXK3GfqmZX/0ciY2sc0pmOix9GplLgMzvYNugJApZ6ADotfZyEIV0AkbJP1nL8qY+brDW+OhuWzYcxDu2CIkaHXKcGQcBTVoc6JR6ZRoXrZDk7Bz7eROe1zZKR69QIchlBt4+ShT+iTolvokcNupV2lgwNgzvR9vX7UafEI4ZE/HV2Qj4/AbuLutV7SBjVHXVyPHKdVObwxIUoE2Jo8+o9qFOkREaEQhS//h0lC74DQN+uOZ2/ehJlvJ6Q18/+8XOx7TiGoJDT+YsZxPVuC4KAefMhDtwyB8PgTrSZdy+qxFgCVie+KjMFMz7Ase8kSTf0o9nEa9C2SEUWvr5bPPsLTv/rB9RpRtosfAhVYhxiSKR65Q4SBnc6g2/h+QzQe/1colplIAZDHH74Xaq/3wJIGd0b8Hf7ba/R/V0pIZ8YCiHXqlEnxERwv/6EdA3YsmoHp1//BnWakc4/z0aZEAtiiPIPfsW6OZ/cOXejSo4nWO/Bb7ZT+elaTi/+JaIjXb5/ltjurRFDIWp+3MrRKW8D0HPj60TlphLyB9lz1ayILdJAzR+8ilbPTcBba0MZF0XQ5WXvTbOx7ysEaIIdJ1/+ipxHr0cZH40iLgpvpRl1igFBEBDF0N/Gep/JTuoN/SWdd3sRlIom81KmVtLzlxeJyk5FUEgJw7YNm4HoD6Jv14xuXz2JKiEGBAH36VoO3LPgjF0oE+i7+mU8VRaOzvyITu9NRZ0UhyJWh1ylJBQMUvbFH8R1ziGmQzaFc76i9B3p5bvl7DtJvu4y5OGkUIJchqe0FvepamK7t8JXZ4vME4DWL95G5h0jEEURMRAkYHcR8vgo+3w96pR4EsNya7BvWs++g4zbhyMGQ5GENTtGzsQ4uBPt356MIlZKCEUwRNV3m/GZpaRgoj+Au6Sao1PfJnv6TSRd1QtlQgyIUhK7E7M+JqZbq8h8bzyXu379FNqMBASlgoJnPiHj9uGR5CmqxNhzcL7XxvmN9OWZCE6m3ToUmUqJGAgQdHnxlNWxc+h09O2a02bePcjjolAnxuG3OLAfKKJu7T5aPTdBSn4kl0USv+Xf/+Zf2gE9V72Evk0zkAlScp9TNRHdAMh74/5IOU+lOZxgbyEtn7yZlGv7oE6JB0HAV2dn77hXmr4zyGT0zX8fuU6Nu6Qa5/FSYjrnItOokEdrkWtU+G1Otra7uxH+dqJTI/zdOmgaAUs9xsGd6PjuZORRmiZYD5B+7xWk3ToUVVI8oijiq7bgPF5KbM82KOOjCQWDEtaX/H2yodqKAAEAAElEQVSsvxDedG6ENzvCeKM8C2/EQJCT76ykeu0+Bqx8gUP3vUHNzzsAGHjyIykJXEjEfaqaE89+SquX7kCh1yAoFAQcLio+X0/Zv74HIKpdczp+9VQEi81/HCC6fTZBtxf36Wpiu7fGX2dj18DHzvA1tDMdFz+CTCEn6PKyb8JcbLsKzsGYxrr4f5r+F2a3/p9O/9MPRy/R/3CaMGHCv73OSZMmYbfbz/l+/fr1PPbYYzz++OM89thj7Nq169/e9sXSc889x9SpU3niiSd48sknKSkp+csyb7zxBo8//jg///zzXz77T+nw4cO88sor53zv9Xp56623eOyxx3jssceYNWsWHo+UFfrpp58GpEQ4mzdv/rf3CeDI44tp9+o95/0t762JeGusrM24FfPmw3R6X3q59FvrOfzUUorDL+9tnh5H8Xur+KPPo/htTjq9+QA7x81lQ//H8dXZ2P/gQg4+8h7N5j4EQHTfjriPlnAg90ZO3PIMhmsH0OzVyZQ9txh/rZWAyUbJpHnEDu2BNjsFAGWcHtfxUqxbj1Dyxne0btTnqq/+YP+4OaiT4zkw7mV29H8EwzX9CXl8nLz3Fep3HAEgdkg3NNmplD7zAd7iCnzVZk5Nf5vmrz1E0l1XsXHkTDYMmoYgl5F2bR/aPT2OovdW8XvfR/FbneQ9PwF9Tgrr+zzC1utfJGB3sf/h9+g+/14A6gsrWTN8Jrbjpex+bDHeOjs+u4ukvu34pe9jbL3rDXx2J2uGz+TY7K8wbTuK3yplEHWV1FD84a/UbjyE3+bCdugUHebeTd2mQ2wYMp2Nw55k/8Pvkff6fbR8ehyn3lvJlj6PoG+biUypxLzlCOVfbSBhSGc29364ybhGtcmk2b1XcHTaB6zPug2VMYbsKddG5OqttkgZax97H9EXoO2rkuFYsmwTm8a9GpFzz7cewFtjY9P4VylfvQeZQoGjsAqFTsOa4TNZM3wmJ2Z/ic/s4NTbK9h55TNYth3l9Ae/suOKWWRNGo2hXx623SfYde3ziL4A7V69B32bDFqMH8yaK57ht6FPkjqsC33en4ynxsavQ2ZQs/kwoXCsyuPvrGT18JmsHj6TE7O/wGd2UPL2CvbfOR9tRiKWncew7y/EU2HGU27CV23h6OOLIzwBVHy1AUd+CX6zgy19HiZgdZI+bgj5973JyZe/xF1ai6e8jvLP1zWRx6mvN7L1lrmReto/fQsn3/uFnfe/hWnncbx1Ngo/Wo2jqAIxGGL9sJn8MWwmBa9/H9EPn6Uex/Fyfkq/laDXT/roXmcmnEyg3dO3UPPHQVJv7M+p91ZF+tdt+SzEQJD646W4Civ/EV+mDfkUPP+ZxFeFiaoftjXhq+yrDey8+Qw2Nczn31rcReUP2zi9dB1VK3dSuyGfbde+wKbB0wm5LMj1CVIBuRKZJobbbrqOUcOHcO+99xB0Nvr9LGr59PgIb4ooLYa+eWzpPZWKr/4gYUhntvSeeg5vKkMMhXOX4SqqivAFUPn1BtyltZg2HKTq+y347a5IufKvNrDn5jPxMls9PY6S91ay/763sO48jrfWxuklq7Hnl4BMFsGzxqSI01P+2TpMGw5S/tk66tbto+2rd5MwtDO67JQmfW359HhOvbuSDW3vwbarAF+tDVdxJebNh/82X61euA1ddgolb6/Atq8QR34JNb/upsN7EvaKgSAFz36KI7+Yo9M/xG+rR5UUh6FvHr+3uIOTL38JgkDpB79SuXzjf6mtc3TqskeIaZ9F5fJN5D/wFkGnF+eJckqX/Ib9YHFELtrsFA7c+ipHH3lXepEFjMO6YBzYkSNT32Hv9c8h10qHFc2nXEvb1+/n5EtfsG3QNBR6HZ5yE1v6PII6KY6onFS2DZmOXKcBEdbl3EHA6aH9Ww8C4C6sYPfQJyh6+QscBwrx19mp/Hw9xiFdOHLv6+y/4Xl8VWaqv9+M0ngmyR5A+7cnc+rdlazLvBVXYSXtF0rrU8KwLhgHdGRrv0fYc+NLpI8bQlSrdCC81tz8MvIoDbrsFE489RHu4irqj55m3/XPE7A7Ma3dS8Vn687R+brfD+I4cgoxGKRowXdsHfQYGROGEt0+q4luNOhWExnKBFq/cjdiKMS2fo/iLCgjUO/GsvUItSt3cmrRCgpf+gL7/kJOvvQFzhMVtH71btq8cjdBrx9frQ13cRV7x7xE0ujeEX46fPAInrI6fs+8ldIPfqV9eOyTrulDTPdWbOv/KBvz7sHQL4/4QR1p/cpdeMrrOHTPAvwmGxWfr6PFrFsBqPl2M7WrdhB0etk9+HF8JjvNH7khoreFz37Crv6PsPOKp2l+/5VU/bStCU4B5Dx2A+pkA+syxnPsySW0m39fRIanG+Fv3tO3UPjeL6zt+yjO4irkGiXr+j9Bxa+7QRDYPXERvw+byenXvwEgtndbPGW1bG52C/njXibt7lG0fO1+jj34Jgevfw5fjYXjUxaSdudIdGHZNJt8DVFtMtnQ4jb2Xf88UW2bSbo8tEskU7O3ytzEFgFQpxkxDOxI0OPDX2djXcZ4LJsP0/H9hyX9Ogs78v41UcLD3lOpXbULy/aj2PcX4jPZ8FZb/xbWN+DowXvf4MTLX0kY0GheAoS8ftwlNRx+5F3WZd+B0hhD7gwptnWnDx7Bb3dh+iOfojd/QK7XNLELs+69PLLR24CjvlobglzGyQXfc2zWJ6Re25fi91Y1wVHj0C5Etckk6PRQPG8ZAKZ1+6n9ZSe6nFT23/wyZ5NxQAeqftrGuqzbIBSidOlatvR/jIwJw4hpn9XEvmmQpbfSzIE7XiNgd7Jj5EyQCbR55S4qv91EwObCVVTFjlEzie6Yg/NkJdsGPs7OwU/gKqyk9fz7JRx88wfqD5/CkV/MsUffpdXLd0fm+9lzuWzpGrYNegJvtYWcx29k37g5FDyzFH3bZuy/7dUm45UwtHNYX57CW2Wh9at3YxzaGW1OKt4qMwfveR3H4VOIgRDW7ccAIphYf/g0VT9speq7LQSsTmK6tMC+v5ADd75G/fFSQr4Ahycv+ks7oNULtyEGRQ7cNR/7vpMEbK4mutFQzh4p9wh+a71kP2w8hKCQY9l+nJJ3ViJTKSL420CtXr0XMRDEuuUwVV/9jnFIF44/9i7eKjPeShN7Rj2J3+xoUqZDGH/XZk7AVVhJh4WTQCbQ/s0HcBw+zbrs25tgfVSbTNJuHUrRK1/h2H8S5+ESTKv3YBzSBV+NlZPPfYKv0sypt75HaYhu0taFsP7P8Kb0641sC+NNuzDerGuEN+v7P0Hx0jVk3zGMDrPvoOaPg430vjOCQs7mTg+y9/oXCDo9tH7lLvaPf0XCBYuDg3fNJ/m6y9C1ygAg74NH8ZbVsTFzHKa1+0gY3o0dvSdT8Ph76HLSOHjzubdT8t54kNIPf2Vds1ux7Skg780HIzp3tn1yiS7RxdClTclL9L+CTCYT33//PS+++CKvvfYas2fPpnnz5v/leoPBf9+1xSlTpjBv3jxGjBgRyVp9IbJarRQUFPDaa69x1VVX/a36z+7rxfR91apVxMbGMn/+fObPn8+DDz6IXC55Ub300kuAlKX8/9WmpG3PSRQxOsm77CyK7dKCU29Lp90lb69AmRCDKikOX50d2/4iQmHPhoR+eVStkE4HbQeKEQQB96kaAjYXFT9sI3lUd8mTJHz1OHZET8zLpJc296FCBKWCQJ0VuV6Lc28Blh83EjusB47th0gMe+BFd8ymfOkaAJzHSlHEREX6bN1+FE16AiGfdPor+oOYf9yMtk1zvEVnAqfHjeiJ6Zs/iBvRk5olK1HEROErq0UerUNQKZBrVAhyGXKtCm+VhYTL8qgMn3qWLdtIysjulC7bRNDlxbr3JMoYHdp0Y4SvBkrql4fP5qS+pIaA3YUYlK5nmPeeRBWjQ5MUR9p1fSn/fmukjLF3W1Txesq/34rf5kSfk4IyRiediIdJoVMjimDol0f1ih2SR58hOmLsReWmEXL7UCXFNRnXqJbpyFQKqr7djBgMUbd2Hyk39AMgpmM2vlobvhor9cdKERRylPHRqJLiqNt+DF/4NBnA0DmH4+/8TPWGfI4v+hl1Qgz2wkq0aYbIMynXXYZcp6Z6xQ58NVZOvbuSpMu7E3R6EANBRH+QiuUbse05GW5LT2z3Vpj2nCTo9iEGQ9RuP0p8XhbH3vkZx4kKDs37BkGpQGXQN5Gz1JaKmhXbiWqZjnXnMRKGdqVy2QbEQBBnQTmKmCjcpbXn6EtMp5yI11/Fsg0kXt4DgMRRPQjYXcj1Gk4tWhGRhyYpDtP2Y/isZ+SReFke5T/voGZDPiFfADEQwrLnJIIgQ6aQoznPnIrvnMPJt38msX97nEWVKOP0qMPP5dw9ksqVO/HW2dC3aUbNiu0A1K7bR0znHCq+/B1VYhylH/76j/gybzhI4ohuBOwualbtQpDLmoyzefsx/I34ajyfy5ZtJOXy7qRe3ZuihSsI2JwAiAEvQvh6vyBXIQY8tGrTDq/DDKKIoFAiCDI4zzUoQ7+8CG8hf4BQeH5E5aY30t8TTXjTt82kKlzmfONVuXwj8b3aEHJ5InxZth/Db3VG2jWG541pw0FpvIIhrHtOIAaCyBRyZOdJ7CTXqFDE6qlcvpGKZRuIzstCERNF8nWXUbl8I0Ckr8YBHahZsZ2gy0vIH0AMhRAUCjQZCX+fr5E9qFy+EW16AqUf/IIiJgrzlsMootQS9tZYceQXY+iXR9U3m3CeKEeQy8+RYfK1fTi1aMV/qa2zdSq2ay7OgnLierXBtH4/PpMdb6UZ254TCHJZRC5Vyzdi3X4U67ajCDIZqqQ40m4diqu4Svpt2zGCbi+KWB2aNCO63FSs2yTPTF1WMlG5aQB4a63IozTEds0l5A/gLq8jOq85FV/+gTo5vsmalTCqB/X5xbhLqsKeSj6cR09j33UcQSbDebwMmaKpLipjoyh+/VsATr2/ivg+bQFIHy/11X2qBusOqa8pN/SPyCNgrUeh11K1fCMJo7pTFpadJzwfY3u1oebHrU3aMvTLI6plGrW/7Y7I0FdpwWdy4K00N9GjBt1qLEPj0C74TXZcJypwF1ZS/f1WPKW1JF7eg6rvtxCsd5M4qgdVyzci12nw1VpRJcURcHnwlNbiLCijctlG4nq2ofqHrSSMkuaPJjOB0sWrACj/ZC0qozR3tM2TCLm9eMvqEORyAg43ydf0wV1cTcjtQ6ZTU/PDFuL65uGttkT4TLr2Mmp+2ELSdZdR9dk6BKWCqHbNpfUl7KkTdHqQqRTUHy09Zz4nX9uXqh8kT6WKL35HplSgbydtBpoa4VTCZXlUhNfmyl/3SF7tp2twHCsj5PGTMrJbE/nH9m5HxZJfJTlvOYwoigSs9Tj2ncSx7yS1P2whfkBHXCfKJa9SIO3WYVR8shbRF8C+5wRynQZVUpw05otXEbDWE/L4mswxgNYv3MaJFz5HplJyeslvAJS8/VPEfkoc1aMJdihjdFh2SJtR5V+sJ3FkD6p+2IIyPprqH7f9LaxvwFHzhoNEtUgl5PbhPFkRmZcN5eJ7t6F6xQ4EpZyAzRnReW1mAt5KMxXLN1L2yTqUMTqU8XpUSXGoUw0kDu9K2efrgTM4GtUqnfqjpRh6taZu/QEQRaKykiMer9K87E7Niu0IchlRLTMkecXpsG0/BjLJ0+9s0jZLwnHkNLFdc6kvKCe+V2tEfxCfyY6n0hKWm2TfpFzXNyJL+4GiCK+xXXNxFVeHb2o4qFy+kYRhXan6YSuqhJiITWbbU0B0+yyqlm9E3zaT0nd+RhEThWXzYQS5DHdZLYFGayNIc7l08S+4CisJ1kvyd5+qIWF4N+rW7iVxVI8mOJ84qgeli1fhb6Qvydddhm13Ae7iaupW7kQRtkFD4eR9DZho6JdH8b9+JOnKXk0wO3FUDzynawk6PX/PDhjZg9Pv/UziiG6UfvgriCLyKHWTcpbtx4htUm4jSZd3J1DvIhQMUfbpWmy7CnCX1TXBX3WqAeOwLlR++Xu47+kE3T4y7ruS4pe/QBDC43zW+5EyNoqi1yWP7VPv/0J8n7YS1ofbEv3BJliva5mOfc8JjEO6ULVsA9atR4jr356g24euZRqVS1cjyGQ49hWhiNad09b5sP6v8Mb3F3hj2XWCkD+It9aKt84WaS9xVA+CTsm5xL7nBKqkOLzlJlQJMbiLq6lcJumjhMXdAdBkJlK2eKVUQTAICmnttO85gXCBuaKM0+M4ciqsyyci7wtnY8zZGHWJLtHfpUvXty/Rv52qqqr48MMPsdvtqNVq7r//ftLT09m9ezffffcdgUCA6OhoJk+eTFxcHA6HgzfffBO73U5ubi7nC3Nqs9nQaDRoNBqAJv8vKSlh8eLFeL1ekpOTefDBB9Hr9Tz33HNMmDCBFi1aYLfbefLJJ1m0aBF//PEHe/fuxefz4fV6mT59OkuWLKGwsBBBELjxxhvp3bs3Bw4cYNmyZQQCAZKTk5k4cWKkzT+jVq1a8dNPPwHg8XhYsmQJpaWlBINBxowZQ48ePXjppZew2Ww88cQT3HXXXcTHx59XZosWLUKv11NSUkJ2djYOh6PJ5759+/Lxxx/j8/lQqVRMnDiRtLS0C/bNYrGQmJgY+dz42QkTJvDpp5/yxRdfUFZWxhNPPMHAgQO54oor+Pzzzzly5Ah+v5+RI0cyfPhwLBYLb7zxBi6Xi1AoxD333EPbtm3/Uj6eSjOaVAO+GmvkO6UhGkIh3KV10jMVZhBBk2rAWXNm8ZXr1PjtzoiRJ8gE6ZpYmFSJMWSMHUDOxKsovvMFqe4UI74qM61/WYA6K5Wgw4Wvog738dOkPnErNfkn0bbLRtc2i+B+6UVGnWrAU14XqddbaULdqM/qpDjEwBmjx1dlQt+lZRM+lSkGfBV1kb++SpP0/9IaXIeLGLZnIUGPj9o/DmLLL2nCl7vShCJWh6fCBEDK5d3RpBno+vZDbBx3xntOZdDjtznJHN2L0z9sJf3y7iiizsTFdFWaicpKImlwJw7N/ChcJhq/3Una1X1Iv6EfZV9vwNC7Le7wuMR3y6XtzJtRJcSSP/FftH35TsRgiDYv3o77dC2adCMgjY2n2hIZy4Zx9Vaawy8nOoIeH9GdciInyerUeORaFSFvIKwLJhR6LZpUA9TVN+FLDIVwltWF5SFtPmXfNICiz6SXFblWRcKQTvjqbBG5eSqkPmgyE1ElxOKtseIpN0X0TqHXErDWk9i7Dap4PUGPj7QRXSVZhdtyVZoBMXJt/ExbnfHV2RGDIZzHSolqnYEyNgpvnR1ddjKe8lo8lSZJLuG/vhorSkN0xPBu3McGeagSY/GbHLiKqxrJIx5Po/nRMGYNfCr0GuR6Nc1vGYRl30kS+7al//ezcJ2q5vDzn+M4Xo7KEI0YCuEqq6PZLQOpWLGDlg9djTY1HkEmkHpFD7bc8BLdek4k6PJG6s6YMAyCIXy1NmRqJZ5y00XxJdeqiO2WS9nHa1AlxUbGub7mjBe88iy+PBUmonJS8dbacBVXRZ6TaaIR/VKMWDHoQ1DGQzBAwO8DQQCZAjEURJDLm8xLpSG6yUa9PEqDQq+J9NHbRH8l3hqu8HGWTjXmSxEXja/Wht/hivDlboRTEl9n2lWE280YN4jKH7ZJVxH1Wvw1liZlxFCIxFHdie3agvIv/4jIXNssMaLHEN5A06ql+mUChv7tkevUlCxagb5Nxt/mSxkreQqqU+Mj45x+yyA85WeNs92FOs1IdPts3Keqm8gwUO9GDIYi+vtfbiusU+oUA67TNUSHPcYElRxBqSB93GDpZT8pFm1mUhO5hAJB1KkGNGnGJvjtq7MR26MVhS98jqZZIgmjumPeWYAYCkXwzLa/COPAjmjSjAgyAW1GglRPhZmQ1y+NRY0pzLcBVaqBmu+3YBjSGW+1ObI+eCtNJI7uTSD8ktgwtiGfn4ThXan9dTcxHbKRh68cq9PPWmvqbOjCHvsNJCgVeMrrIutSw3oUdHqka6SltefofFROKgDa7BT0GiUxnVtEZNhAnkrTeWUY1TqDoNMTWX+8FSYp5IYvgDs8L+P75ZFweXf8Jgd7r3+e2F6tQRCQa1Ros5LRtUjDW2WmfOkaYrrmAhB0edFkSPZH0ujeIJOhTjWEN1w89Dv4HnKdiqoftqFOjsdTYeL0Oz/T5auZyHRq5GolOwecuSapjNfjOlFG5oOjOXT7q6TdMQJ9u2Y4wy/OAPr2WSCTYdt9IqKLDfNZGa/HeaI88mzQ5SG6XXOqj575TpDLzrE5hLDNkTK0MzKVgtwHriChTxtKn1+K63gZqlQD3rDs1JmJCHJZ5DOAt9JM3IAO6NtnY997EpAwXpUcR7dfZhPy+Ak6XKhTDRe0Rdw1NhJHdpO8w6qkNauhjcb2U8N8O6OHATRJcfgqzXiqLGhS4mkz9x58VRYsWw4Tf1m7v8T68+Fo+i2DKPtkLaqkWDSpBkKBEAG7i16rX0aXnULFso0YwpszQZc3zJeJlNG9QCbDb3WiSTWQNfkajr/wOQq9FkEpj+Cop9JMyB9AnWogZXQvFNFa1CmGJh5x6lQDVcs3cvqdFeQ+dxuIImJA2jz1VprO2ShRGqIJef00u2MEze4cgRgKRTaYZCoFMuWZgwVPpbnJXOn69VOok+PJvHskjvwSvBXS2q1OiSfjjuEEnR5OL/4FfZvMSB1p44ZI8+qsuZwyZgABuxOVMaYJP2evXw361yB3R35JxDu8Ybwaj3eDvmgzk3CdrIjM56DTQ9DpRqaWDsbqj5WSfGN/AnYXyVf0RJNuPAezo9tn4Squ+lt2wNlYL1MpcOSXoIjR/aX9oEkxgCjiKTeRPflqbLtPoBrRNYK/uS/eiftUDf5aa2TMvdVmdLnpxPZqiyopjtZvTIyEdDij934Shneh9tc9xHTIQq5RNWmroQ8NWO88Vkr2k7fgKa3B95ON9HuuQJUYh7fajMwkxziqO95KEwlX9IiEx2na1rlYfyG8qfmbeJN1x3AQJHtYoTtj56tT4xGDITp//ZR0SCuX4be70KQY8FSY8FaYiOmai33vSeIaYbE6Q7pdou+QDQhN1rDzzRVvjZWWT4+n1azxEL4S3tB+Y51r0I9LdIn+KV3ylLxE/3Z6//33ueuuu5g7dy4TJkzggw8+AKBNmzbMnj2bV199lb59+0Y27pYvX06bNm149dVX6d69O3V1defUmZWVRVxcHJMmTeLtt99m9+7dkd8WLlzI+PHjee2112jWrBnffPPNX/axoKCAhx56iGeffZZvvvkGnU7H/Pnzee2112jfvj12u53vvvuOWbNmMXfuXHJycv72Nev9+/fTo4d0Ev/dd9/Rvn175syZw7PPPstnn32Gx+Nh2rRppKSkMG/ePNq2bXtBmQFUVlYya9YsbrvttnM+p6Wl8fzzz/Pqq68yduxYvvjiiz/t25AhQ/jxxx956qmn+Oqrr6isrDznmXHjxtG2bVvmzZvHVVddxfr169HpdMyZM4c5c+awbt26yBXvTp06MW/ePObNm0dWVtbfkg9w7sbzBWJe/9M8XPYDxVR8u4U9d8wn7fHxZyoXQxy//BEO97pbijuj1+I9WUb1O9+R/OD1xA7rgftoCWIgdKbMuZ35C57O+kIQmv4FEEFQyND3ymNdzyms6TQRhU5NauNrteehql92Y9lzksPPf0b7aWOatiEIpI3sRtmKHdLns/qR0LM15l3Hz3hxhbtj3nmc3Xe9Tkxec2QqRYSJql9283v/x9l153yyp1wj1RGOcxR0es5htPEYiaKIq7gSv9VJ12VP0/XLmbgKyhrFXhE4n2zP1YdznxGUcsRgkNPfSifNqcO7YttXeN64Lp0/fIT6Ju1GWsJ1upaji1Yw6OsZDPhiOrbj5ZwjNJqymXZWW84T5ZQuXYNcq6LVcxMiGzONeYnwdF5VOiMPlTEG08b8s7t5FvPn1qGM0UnXaxf+jGlXAbseXEjRh6vp+dFjTcoIChkpI7pRvWZfhK/2L97GkRe/lPhpJOuE4V3xWxyITcaraZ//Ll/qVKMUV+vbzef5PfzUeepQxGipaOzVe1k7ZOpogk7Jw4ugn6DLhqBQI9PFNRmoc+fg2Z8bzw/hnD6J4Rhxf8YXCBgGtKeqUR//Es8EAUV4vCoj8ji3jLfSjHXHMQqe/4y0sQPPvFidl6/wlyER275C3GV1xHbNRaHX/W2+zu6wNjMJMSB5YjQZZ0Gg04ePUjBrqaQbjWSoiIvC9PuBf19bkcfOHh+BqNw0xEDwjE6dr53ztK80xCCGRKq+3czRh98l484RdF/+FMhkkVAN1T9uRfQHaTlrHMrYKBxHSxHD3jYiZ42xTEZczzbUrNjGGT2SftJkJiIGQwTtZ7xmEaSN0cw7R9Br9RwpBqd47hxrwsN5SWjyjCoxFvPv+8/7iKCQI4/SYNpwEG+1lY6LH5Z+/Jtr79nfqxJjcRWdsRdchZXk3/U6Vd9uJuOuUZEiupbpWLYeoXjBt2ibJxHVOiNSpv7IaRKv7EmP1XMkLxtRBFFEl52KKIps7vQAW3pMJmFoZ2RaSfcz7hhOwTNLKZz1MdYdR2mzoPFVTgF1ZqLkqXqs9BzRyXUa2r/5IH6TPeJlJj1zYdn/pc0R1stWU6/Ba3FwcObHlP+wjaIPV5P30bQmz8h0Gtp98Di+amuTwxJBpcQwpAuFz3x0pl8yAblex57Ln+LkC59K17dF8bx9RBSRaVVkP3wdhXOX/YX91OhH4SweQyJBt5eDd85HERuFpnlSk98viPVn4agqfEjbMC8bY8D2oTPY2HkiMe2bI4TtDMeR06iT4shbcB/yBj1AJLZna3x1NuwHiyN1N1Dpx2vQZaeia56MXK8Ny/NcYJTrtSSO6oF1y2Hqj55GrlGRHPY8Pp/uBxwuNvWaQsELnxP0+FAnxTYS4DnVA7DrqmfYMXwGjsMlJI/uQ1T4SqxpQz7VP26jcM7XBF1eUsLxqAGaP3ydhHdVliaVyXVqMu4Zhetkxd+fmxf48Zzxbvxoo8VWlRhL/ZHTkc9HH36XtHGD0KQZUei1EUxsIEWsnpA3QNDl+Vt2QOOGU8cOAFGkbl2D/fEX9kP4+9Sx/QkFglh3FUTw19hghzbazGwoIMiltchxoJDKr9ajTkto8oivzk7mnSPpvfrlM/h7vj6E23KdKOf0wh+J6dqKFs/dhvNwSWR8SuYvJ/3OUUR3zpU2dhuP2z/E+n+CN9Gt0jn12e/nsWsFjk37gF3DZ7B/3ByUcXpU8frzGlhiWKmdR06ReGVvuq2eG95UFZuq33l0URGtpeCZpWzqOoni+ctRRzYeL4Kv/wsUCv3P//e/jC55Sl6ifyt5PB6OHz/O66+/HvkuEJAWOLPZzBtvvIHFYiEQCJCUJBlAR48e5fHHpaDOXbt2JSoq6px6ZTIZM2fOpLCwkPz8fJYuXUpRURFXXXUVTqeTdu3aATBw4EAWLFjwl/3s2LEjer10PTM/P5+HH3448pter2fPnj2UlZUxa9asCA+tWrX60zrfeustvF4voVCIuXMlb7aDBw+yZ88eVqyQriX7fD7q6upQqc6c4v2ZzAB69+6NTCY772eXy8WiRYuoqpK8F/7qSndWVhYLFy7kwIED5Ofn8+STT/LSSy+RkZFxwTIHDhzg9OnTbN++PdJmZWUlLVq04J133iEQCNCzZ88LbkqWl5ezceNGDhw4wBCk0/sGwyzzzhGk3yrFd0ImQ5uZgHXncTRpBuklPWLASRR0eVHGRCHIZYjBkPSC3GiB1qQZ8VRZMG8/hqpZCvL4aPxVdahSE3ACwfAJpCrsrWH+eq0UjB6QRWlxl0reTt5KE5r0M0aNOtXYpC/eGmuT01FVihF/lTnyOf6qy9B3aUX2vx7BvnE/qrQEVKlG/NVm1FlpOLYfwmeSTsQrV+0ivltLlDFRZN01kmbjBklJauwuNGnGSJ3aVAM1a/bRcuq1qAx6fOZ6fCYH2pR4QoEgA76cgbO8joDLGymjSzWQ2KcNFcs3AZB153CajR+CNjMR09ajKGP1OArKMfaKRptqwNOIR/P2Y2jTE1AmxJC34H6UcVGI/iCCUo7hsjw8VWYUOk1ELg3j6jc5EGQCO0fNRAyGyHtrImIgSO91c1GnGak/cgpFjDZcxih5kYTraD6mH/qsZAZ+9SSCTEZURgKmnQXkjB+CTC5n96OLI/1rdm1vKpZtpM1Lt0f0QZuZgCYzkYDdhUytxHHkVBPPzoa2qg+dRq5WkTN+MGlDOkmyykiAnQXoUg2AgNdsb9JW5bINtH7pDjLvHkn6uCHIdGq81RZOLfyR5pOuJuj0Ep2XhbfKgqaRvvhNDhTR2sj1Gk2a1I8GeSj0msjpeYM8PGfpvc/kQJ0Yx5B1cyTvD1FErlaya9Iigm4fmqQ4PFUWHAeLUS18kMF/zEUMBBFkMlJGdMWWX4xMrZKSY1RZiOuUTff3Jku6a4hGrlXRdv69JI7sgTJewsUW029CrtOQ+/Q4VMaYf8SXNisZMSRSHr5idfY4N+ar8XzWZiSgiNJQ+eM2AKLbNaPD6/cRsFeDGEKmiUGmkbxuRZ8TWdh7kqAfQamFs7Kx+00OVImx9F4/F0Rwl9VFPNi8lWZiOmQ30l9jRH8VMToIX186e7zqj5zG0C+P4zM/In3C0PPy5Tc5UCfG0nf9K1Iig5CITK3kwMSFEV20Nwrcn3HnCDJuHYo6zYh50yEUURqsu48T36stmlQjtn0nI3oMoE6IQxkf3ZQvhxvLliMYh3RCnRx/Qb5SbxqINiuZbt/OkjAm3Yi30kzKDf1Qp8SzZ8yLdP1yZqR8wOZCk5GAT6Mk57EbmsqwyowqvjOV32z8t7TVWKe8lSZ0zZIivyn0WhQxWnaMmhlpq0EuNiBlzADkWjXt/jUJd0k1mkwJ41PGDkAZF8Xp96Vrw66TFey/6WWCCAw+/gGukmpJpsnx2A8WUfjaN3Rc/DAqQzSuoiqSRnVHrlY2GWN1ZiKCWkmnr57Gvv8k+g7Z+KrMJI8diCrFwNGpi2g9994m+iDXqtk37hXEYIjkq/sQDOO0t9yENrwZJI1tLLUlZw5dU8YMQK5R0e7tKVg2HESTnoA61Yiv1oY6KY6qsOwbt6WI0WE/WETdmr2kjRmAq6QaXXYyhEJNNscay7AB7WQKOc7jZSRd0TOy/mjSE1AmxDY5YPBWmtGkG6n+bjOdPp+BXK8h6PRi31+IyhiDKiGW+qOl6POaR2LXuU5WYNl6mOrvt6LNSaX5lGvwVlmIbt+ckNuHGAjir7PjrTIj+gJo0ozEdmtJwVMfkz3lamzbjtD8sTF0XzdP4tXqwDCwEzXfS/2S6zQ4j0qbLYJCTt6Sx6hYtpHsqddGMKbZvZejzUik97q5+K31RLVMj/Ak12moP3pmswaQ7AVDzBmbIxhCUMhJGd6VLWNmk3PPKNxVFqrX7Ud45Q4Uhmh8FSY0mYk0e+QGar7bRPq9V6CIiYr0K3PS1Tj2n8S0aicNL/QBm1M6wAMpaYdaSbu3p2DbcQxNekLk2n2DLaLLSiaqVQYDj4TXREEg762JbBv4eBP7qWGcGnRDplJgHNKZvAUPIAvbGcq4KNyna0gY1Ckyh8/GepUxBhJj6b1ubhMMkGulpFC7rn4molONMUCQywjYXdQfLyNxZDd6r3sFTZoRe34x5Z+tx36gmOwp16CM06PLSiJpZDcSh3ZBplE2SbBi23cST1kt9XYXld9vJePWIXirLE3CYChitLT71yQEuYzalTsxtM7k9Fd/ENujVWTOnD1X5FEaKUFYhUmyb8J2XcgXINRkrhgic8W68zgAqoRYan/bjcoYjTrNiPOL9SSP7o061YB582HSxg7AtP4AqWMHkDC8G9U/biXrkRsic1mf15zoDjnk3z2f3GcnSPyolU361yDDyKFn2N71VprRZafgCG8uNsi9Ybzj+7VHm5WMNjtFCl8iEyQvcLkMdVIctat24q22RublvutfpP+RxaCQIdeommC2Qq/Btr+QmPYXtm9kSgW9182N6JQm3Yhcqyb+sjz8Ntffsh+8VRbpRotOg+GyPLYNmU7zey+P4G/a6J4kjOyOwhCNYUgnKUlSSTVynQbXyXLqVu7AMKgz9u3HABGlMQa/yR7GX1Uj/O0tJfqpNIMgnLER0wxNsL7qi/Wk3DwITVoCCVf0xF1chaZZMvZdBdSt3EnPLW9Su2oniVeecSo4G+vbvX4/giD8l/BGppCTPLwrYiBIzj0jAZApFaQM7UwoGMRbaUYePsTx19kJ+QOokuMlj8U0I+o0Se7qNOnWmNS4DFVCLAGbk/pDJWgykyK/XWiuKKJ11P4qrU2Ow6ciutoYYxrr4iW6RP+ULnlKXqJ/K4VCIaKioiLec/PmzYtsEi5ZsoRRo0Yxf/587rvvPvx+f6SccD6XmbNIEARyc3O57rrrePjhh9mxY8efPi+XyyOnNY3bAlCr1U0+n92+KIp06NChCQ8PPtg02PLZNGXKFBYuXEi/fv348MMPI/U89thjkXreeeedczYA/0xmwDlXxht//vrrr8nLy2P+/PlMnz79HD7PRxqNhl69enHPPffQv39/9u3b96fPi6LInXfeGenbokWL6NSpE+3ateP555/HYDDwr3/9iw0bNpy3fHp6OrfccguvvPIKsd1yCThckWvQpR+tZvvQGWwfOgP7/iKaTxwNQNbE0fhNjiZXvBvItOWwdOUHiO2UA6KUuTsqN420a/tQ/Zt0PUNQKQhaHNRvP4ThpmEARPXKQ5AJyLQaVJlJKJMNxI/uj3P/CeJG9Ylkwqv7bTcpYwZIZdpkSle+G/Wl/sgpZColmmaJ0ibdNf2wrtkZ+d3y8xaKH34Tz4lSrL/uIOmuKwk6nKgyEgna69G1zYoYEQn92+M4UU7d1sP4THY2DnuSuk2HqfptD5lj+6PLSiauay5+hwtNchwypQKf+cxVZ6/Jwelvt7Bm+ExkCnkkFoyhay5+lxdjl1yqftsDQMlHa9h+08tUr9mH1+wg8+YBJA/rgv14KX6HS4rFGabYDlkISgV1a/dz/OmPpQREW4/gqTRj3nKY0qVrkWlV+Gqs54yrdXcBSaN7o0k3kjiqOyXv/Mz2odM5PHkRcr0WVVIc+jaZiMEgfmt9pNyp5ZupL6lmzfCZmA8U0/rBq0ge3JGW90ovfs7T0jVFRbSWxN5tqf11N+YtR0gO60Pegvux7TvJxs4TOTT5bRR6HWljBhDbLbdJW2pjDCc/XsPmO+bjszkxHyymzYNSbNfWE69C9AciMlaG26r5dTeWLUfwmRxsHzod264Can/bQ/qEYagM0ejbZhJwuNBmJjaRRYM8pOzwkDZ2IKUf/sb2odM5vXgVIW+AxOFdie3WMtJHz3n0vvr3AxS89ROHZ3+FPjsFd4WZoNtH8tDO+B1uPDVW4rq0IOD08vug6fwxbCaWA8U0u3kQ5T9sI3filVJcvhora3s+zJoeU1nTYyoVP+/Atvck5k2H2dj+Pio+X0/5p+twFVbgOFSEIBP+EV8nXvoCv9WJ+3QNKdf0bcLXX83n3CnX4iozSaEA0o10W/IIByYtgpCEayGPnYC1nICtkpDXSVR8EoIgQwz6EcUQiOceypjWH6D4rR/ZPnS6FMtRIc0PZ2FFI/1t2YQ3y5YjJA7tcs54HZ68CHWaAYIimjTjn/JVt/4ARW/9SMFLXxKVkyJdDXP7iO0mzeVgo+u9ZR+tZufoZ6hbvQef2UHqzYNIHN4Nx5FTBBwuqn/YSmoYjxr6Wrd2H6VLfmP3dc9LfCnlGAa0p/546Z/yFbDU4y6pxrLpELW/7SF1zAA8lSZSxw7EWVCOOjGuSZl2Cx7AfbqGgmc/PUeGDV4ljvySf0tbjXXKvq+QqFbpWHccI2FYFzRpRlzFVWEZtozIpQGn64+eJuT1sWPg41R8vh5dTgopYweQ8/gYyYvra2l9UiaEwzIIAgGHO+KVlT5uMHXr92PfV4hCq0aVEIOruIq0WwbhrbE26WPAZMddVMnuoU/gOlGOXKdCn5dF1uNjcRWU4Wt0la0xX0mje4Mg0GLGWGp/k17uyr+U+qpplkhcrzbIdWqqvjuz+Ve1fCOeShOugjJqf9lJxj2XE3S4SLyqF0G3j/rGWWnDZNlyBG+5SUre0yod54kyZEoFylh9xLulsQwbdEvfPgsxFMK8fj+qhBiiWqWhzUkhbfwQxGCIqm+kwy1tdgq14TUyYWR3KU5wrQ25To0mIxFdi1RSxw5AEa0lKjedujCvlm1HpPESBFq9eDu+agu+Giv2A0VomiWiaZaIPFZHVOtMyj9diy4nBV+dnfgB7Um69jIpmdPxMnYPfYLdQ5+g5set6Ns1p+aHLaSMG4LoD0Subrde8KDk7fTeSixbjkiyRwqlcOKlL9g+dLqkP9dK3mxp4wYT8geaeJA1UN3WI6RdJWFU6hXdkWtUHJj5Eco4PRnX9qFq9R7iurQAQUbA7MC0ejfZT9+K60Q59l3HpQ3kjAQ0zZJo9cZEFHF6il/8rEkbtb/uJvl6Kfayr86G6A+wo98j1P6yM6LjMo0qYovUHy3l9xZ3sC7zVtZl3krI68dXY8VXayNr4tUR+6n2t91NscPuxl1SzZ6xL2HdcUyalzcPQqZRhWMDnh/rzVsP4zfZm2CAcXAndK3SCXl9eE7XNsEApTEa687jJI/uhUyjJHF4V6pX7mT70Bkce+pjaW0eO4DWL96G31KP31rP8aeW8keXSWzoMZkD97+Facthan/bQ/LoXrhLa9G3Sse88zgtHrseRJGasF3TQKfe+gF3cRXeaiuukkoUOhXRnVoQ8vgIOlz4Tecm0LTuOUHy6F4S3uSm4SqtRVDKURljIldQG+ybqh+2kXrzICn2bLeWBJxu4nq0om79fnQ5KYgi6HJSJXkLIFMr8VscZD10DQdvm0vZ+6s4OnkhroIyzBsO0uKZW/GU1UqevGfJu/FcbtBdeTiGn6ZZInVr95IwrCu1v+1uIveGeVm1fCPeKgv1R05R/f0W4rq3QpeTQtZjNxD0+Ijr0y4yLxsw0bL1CPF92nFs5pIzmD12IOrkeHQ5qX9qB4jBINuHTo+Ua/bAVWizkgnYnQTszguUO9HIfhhA7a+7UcRGIY/WSnMgEGyCv8Wzv2Bblwc4fPd8HAeKMK/bR8XS1ch1Kmp/3ErymIEEHC5kOg0IQpPxtu6WxhlBIHfGWGp/24N9XyEyhZyMCcMQlPJzsF6ZEMPpt37AfbqGgNWJad0+5DoVYihETFjmKdf3OycOaGOsj+vdhsrvNv+X8EamUXFw5kes7fso7nITm695noqfd3B8+ofU/bIb0x8HSL15MABxfdshyGRSqKs6O7qcFFLH9Me0bi/J1/aNjHnFx6txFpSxe9g0NM2SEINBfDXWCF/nmytBp4fsx6RkYtlTr4tsPJ6DMRfQ5Ut0if6KBPH/Fz62l+j/FTXEIWxMTz/9NFdeeSV9+vRBFEVOnTpFVlYW06ZN44EHHiAnJ4e3336bmpoannvuOZYsWUJsbCw33HAD+/btY86cOXzwwQfExJyJ6WY2m7FareTk5ACwbt06du3axYwZMyJxGdu2bcuyZctwuVzccccdvPvuu+Tk5DBixAhWrlzJqlWrIjElCwsLuftuKUPY559/jt/v54477gCgvr6eUCjE9OnTefbZZ0lJScHr9WIymS4Yr7Fx/Eqfz8fkyZOZNWsWGzduxO12c9dddyEIAsXFxWRnZ1NTU8PcuXOZP3/+n8ps0aJFdOvWjd69JaPk7M/z5s2jf//+9O7dm2XLlrFhwwYWLVrE4cOHWbFiBTNmzGjSz2PHjpGRkYFerycQCDB79mxGjhxJ7969I2NZVFTE0qVLef755wFYu3Yte/fu5dFHH0WhUFBRUYHBYMDhcGAwGJDL5axcuZLa2tqIDC9EjqOnOTz1XewHigDo8vl0jjz6Pt5qC9rmSfRc+QLKOD1Bt4+9t8zBtvsEssQ4Bu9+Szq1DoYIenx4qyySN0h+CeXfbKbNs+NRxeul2EPVFhTRWup/3UrF7I/RtGlO7pcvIo/WgShiXr4e25qdpD97N6q0RIL1LgI1Fhzb8jEfq6bikzUkXN6DdosmI9dJcdvs+0+y90rJazbv3anE9W0Xya4asNZT++EK3CdKyZo/GZlOS9DqwHW4GG9JJTGDuiKPjUL0eAnYnJQ8+hZxw3sQc1V/1KkGan8/yL5JC9GkGOj63mRUcXpsh0rYN2kR7Z6fQPq1fZDrNLhLa/FZ69n/4pe0nXINux9bjN/u4sq9/8J5uhZVtBbLoVP4LA6SB3Qg6PZRtnIn0blpHHjgLXp+Po0Djy5GZYim6zuTiWqeiEylQAyK1BdVsn/quyT0zyNzzAA0aQbqiyo58fQneKstdHxvCso4Pfb8EsnTYkAHXKeqcRaUE9Mph6DbS8Dh5uA9b+CrNtPz19no2zRDkAnY9p5gz9jZiL4AiZf3oP2ihyKbnyG3j93XPof9QBGt351K+hU9EGQCnlo7J5f8Rqv7r0CdEAOiSH1xNUG3D9Pekxi7t8R5uobDt7+GtnkSHd+bgjo5Hk2aEcfRU4jBsDdBhYm43m2Ra6TYiAfvfwv7gSK6/PQcce2zcJXVsffpT3CermHYz8+jitcjyARCgRB+mxPL4VNok+Jwnq7hyO3z0DZPosN7U1HG6VHE6PCZ7KgSYhF9fgSVkpDHi9/m4sjUd2gxbSxHHn2PVs9PIL5/e1SGGMRQCMehEnaNfgbRFyDvzQfRNEskur0U48hTbiL//jcpP3iKHu88RFpYHt5aGyeXrCb9yp7EtW9OKBCUkneEr7F5amwEnB5CHh+IIrvufgNPtZXoVumS12QwRNDtY9u4uVjCsdV6fz6N/Y++T9uZN+Hce5K0mwdKgczzS8if9C86vv8wxnBW13/CV9+N86V4XBoVyrgoQMB9uob8+9/EfqCIdu9OJaURX6eW/EbKlT1RxukR5HKK3v6ZUx+tpsPr95J6ZU9cZXXEtElFFCFokzxK5bGpPPbEk/Tv35/uPXoQ8Ps5cXgfQ/pK8UHlMSkE62v5o+20JmPmyC/BZ3FgHCjND0l/swm6fQQdbg7eswBvtYXOnzyBcUhnBIWckMfH8VlLKf9USpbVd/PraDITJT0Nj5f9QBHt351C0hU9EWQCvlobJWG+YtpnITYar4bENHKNKuJBuW3wNAgG6fzZDLQZCcjUCilOY1EVh6e8jf1AEW3m3EXazYNwl9dxeNJC/NZ6Oi99Al1OKkGvlLRJQMBTZf5HfEW3ay55fMpkiKFQJDmVXKOi7NO1dF76BPUnytGmJ0geS/tPUn+sDOPADijj9LhOVaOMjfovt3U+nXKfqgEBtJmJUtzTQBBFbBSi18/u657HfqCItnPuImXsgLAnsIivxkbRvOUkXt6DhOGSPvjNjkiSnPjebZGpFYSCIubNh4jpmI0yTo+zsBJd2MM35PWjy0pCplHht9Sz79ZXiemUg4IQVcs30Gfvu9Su2kF8PynxgetEGQmXS0nSQh4fsnASs5AvQPGcLyl+dxU508aQNelqKaFFSTXbhkxDDF+T7PzpNIyDO4EoUv75eo7NWELGbcNIHzcEdZohEgsw5PZKV849PuQ6NeVL16BtlkRc33aoEqUYuoVzl2HZcpgO7z9MVG6aFI9MLsdvcVD20WrUyfEkX9ObkC/IgdvnRXQr9SwZ1vy8g6TRvaVEHSER8/r9mNbvB8AwsCO63DRUSXFh3JJ0UpUQQ9sFD0TWxqDTg3XbEUzr9lP+yVoy772c7CfGSDcBbM7/j73zDo+q2vr/55zpNcmkV0og9CoIgoKABb167RV7v2IXxK5XRKrtqiBiv3awYheQDtJ7CyG9ZyZTMr2c3x9nckhIsMT73vfe95fv8/hgZs4ua+2111qzz9prsePKWXh2HkFl1DHow4dJGJoPCDjW7mHnFTNJnjCY3nNvRpuSQNjZRLCygcY1uwlWNFD17k8kjurLgPcfjqf2iHHo/lepXbKGhBN7M2TpdLyHKoiFIggaNYJalAtTxPVbM+9HrpwrpwWIxth//2tUL1mDV1Bx5o5XEFQC2kQzIYeHaCAs5yBNSyTiD6GxGOQ1DkfwHqlBbTbg+HoDxdPfw3pibwZ/NZ1YKIwUkwhWNFD32RoyJk2Qox7rGgnXuVAnWWj4fjOHHn4TQaPixJXPYshLRYpKFD7xNlXvLJPnuOFFDHlpoBIJNbg48syHVHywkiHvP8i++xYSrG3klG2vIOq0qBOMcf/pGdxxXX/ylpcBiUhTgKKZH9Ht3gvRpSWiMhsIVDWgy7AhICBJ0u/W9e6dR8i+cpyyziqjjqg3gLewil03PY862cqABXdi7JKGoBLxHalhw+kPIYUi5N18FvlTL1YKZfjL6hTbHANOeH8aFR/8TPYVp7L/kbcZtPAujHlpqIw6BJWKqD9I2Ts/kX3xKXK+akki3NjEL6fcR/4jV5J+4WhUBh3RYAhBFAlU1BOsbsTcN0/O3RuNcWTmhxS/+h2D3rqflHED5YjOpoCc51CSo/x16UlknHcSsVCEHdfOk/X8y7eTcd5J8rrWOKj6cCXFL3xOyoTBDFh4t5xyQxCQQmHKXv+e9HNHyj6tL0i40YN7a6EcrXfBaNSJJrkgXzRGoKIB76FyEk4oUPZy8eyPsa/bx5CPHsaQl4YgCESafIgaDcE6uXCVNtmCqNNS/ckqDj/zkWyjNryAsYW8FD3zEdYB3Uj9y4lydJzHR9mCryl54XMGvf8grq2HyLz4FFCrUOm1RH3B1n7A+EFEvcE/5AeM3fsaKmM8gEKSiDb52XbZM0q7nn+/Gtsx7Tad+wSjV89DbTGiSTKBKBINhNhy3t8V/Vv1rlyAst/bU7GNHYS/tBZfYQWWgfmok8wIKhFRp0EQBGKRKMUzP+TIq9+R/8AldJ18rqJ/14+fhhSKyOu2QPb1j9X1aRedgibJgibVihSKEG5swldYQeLJ/VGbDMQiUflmvFa2179H17enb3yCijN+Rd9E/SH58FYA155S1pz9OKd8/ST+fWUcmLoIfZc0hn//DGqzHikmUf3hzzT8tI2C6deiMhsQ1CoiHh/eA+U0Lt9O1bs/kX3z2XSdeqmii53r92IZ2J2oP0SwxoG5bxdlrzTTlX7uSPr942/yHvQF2DZpFu6tck7c3jNvkOXEH2Lf3Qtw7zzC6bUf/+rvwf92eG4/6397Cr8Jy/zv/ren8IfQeSjZiT+Fyy67jKSkJOXvc845hxNPPJFFixbhdDqJRCKMHj2aiy++mM2bN/POO+9gs9no2bMnRUVFPPnkk0qhG4/HQ58+fdi0aROzZs1qdShZX1/P/PnzaWxsRKPRYLVaufnmm8nIyGhV6CYtLY3bb78ds9lMZWUlzz//PHq9nv79+7NmzZp2DyUDgQCvv/46xcXFiKLIxRdfzIgRI9izZ49yYAlw+eWXM2zYsHb50PJQEmDp0qVUVFRw44038vbbb3PwoHzdIzU1lQcffLDNoWRdXV27PPutQ8lDhw7xyiuvYLVa6devn0Lj8Q4lV61axdKlS5HiV0CHDh3KpEmTEARBOZSMRCI888wzeDwepdDNRx99xNat8ltpq9XK1KlT2bRpE0uXLkWlUqHX67njjjuUK/nHw4/pl/8OqWqN8K8nrTkusnS+P9ymMaj77YfagVUT+sNtqiOG336oHQSEPx7grpc6lltE1wHzILSTn/H3wCn+8WwiCbFfT1dwPDSKbas0/xZsschvP/QvgqedKtK/Bx1rBcZ2Igz/pxDqwAWNM/bO6NBYK/s91KF2HUG0A3pK1cG90omj6Oh1n46sl5aO7ZNwB2fZEfnoCF3wn39tSkXHbFhHeO/toP618ds3VY5FROrYenV0nf9dkDo4v46ssraDshHpgGx01L/pqK7vyDp3dC//OzPQdUQ+Oqp/Qx3wjP6dut7XQX1j7oDf9u/Uo52Hkv/76DyU7EQnOtGJ46DzUPIoOg8lW6PzUPIoOg8lW6PzULITx0PnoWRrdB5KtkbnoeT/DjoPJVuj81CyNToPJY+i81DyvxOdh5L/enQWuulEJzrRiU50ohOd6EQnOtGJTnSiE53oRCd+DW2qoHfiz6LzULITnfgDmDt3LnV1da0+mzRpEoMHD/7fmdD/B9B38M1eQ1D/2w/9i9AY/uMRlsYO0tXRqMf/dHQk6rGjUQtJHYyw/HfB/H90jaFjUS0djXg8de/Mf9tYnVGP/zvo6E7piO7oaMRjR9GRqOKOyuG/U+NoOjCa2NHAwA6ww9hB/Rv8j483/feh4xGFfxwdjcrs6Bw7gn9nZGtHx/p38uM/fax/p643dFDfdKRVrFNHdeI/GJ2Hkp3oxB/A1KlT/7en0IlOdKITnehEJzrRiU50ohOd6EQnOvFfj85DyU78S9FeNe4/i8mTJzNz5sxWhW8AVqxYwTfffIMgyFUDL7/8coYPH/4vHbuj2Lp1Kx9//DGSJBGJRDj77LM5/fTT/3A/jz76KE8//fSvPnM8nl966aWccsop3HnnnQBEo1FuueUWevbs2aYAzq+hZRGfmTNnctddd2Eymf4YIXEY8lIZuPBu1IkmPLtLqFq8ml5PXo2gEgnWu9ClJhD1B9lz1wI8u0sAKJhxHckThqDLsOHeeZht58lVwUeuex5jfiZIEKhqYMvZjxGqbaT7tEtJmTgMYhKRJj8qkx61SU+osYmEIT2QwnIVvVCjR6406A+y964FeHYX03vWDWRdOQ4kCFY7qP50LUfmLiZ53CAGvn4volYjh2xIEmG7hwOPvk3+lIsxFWSzaeIjchXpGdeRMmEImiQzoUYPokaDyqAlFo4gqtVEPD4q319B2UtfAjD8p5lY+nUFQSDqC7Bz0mycG/cDYBs3iIKnr5OrCYoCsWAY9+5i9kx+mZxrTif3hjPR2CyoTHoEAfwVDey+5UU8u4tJHjeIXk9fh6ASqXx/BTVfrmfgwrvRpiWhMuoIVtvRpiUihaOIeg2xUBRdWgK+IzXEAiFcWwvZ/8Dr6LukMXrd83J1So+fbZfNIPWME0idOAxdutyXv7yewqfep/t9F6JJNINKlHne4GbD2Cn0mnEdmZeMQWXSQyyGoFaxaeIjaGwWZY4V76+g9ssNDFx4N/rsZESDDrXFQLDKQdjVRNPBChKHFaDPTsYbn6N7ayHBBhddb5erKjYdrGDTWY8ghaOknTuSPnNuQpNkxl9cw65bXiTr8rHK2iBJSBJEXF5F5oxd0+nx0GUYu2cSqLLj2lJI4ayPGfjKHWhTExRZcu0oQpeWqFQ6jbi8igwBJI8bRO9ZN6LLSCLqC+JYs5s9k1+mx0OXk3rGCehzUhB1GmKhCHvveZWw3U3PR69EnWRGl5ZIuLGJqk/XkDyqH+pEE2G7G7XFiKlXDsEqB6JBI1c79gUx5KbhPVyJqFWjTUkgWO/C1D0jXvU4zOYL/o4hJ0WW03j7sKuJwmc+Iv++i1AnmtClJ+Evq5NpMhuIeP0KXQ0rdpI2cRhSJIr3UAWWgd3b0JU6cbjSvxSNIUWi7L3nVVxbDjFqzXMEaxvRZ9qIBcOUv/sTtlF90SSakaLyu36NzYKo1xILhZUqy7FgWO4rHEVl0CJJYMhNIRoI4VgtjyuFo+TeOJH8B+IVfd1+tl3+jLIOKnMqgtYoKx8pRk1tHQ8++CANDXa+/upz+XNBBClGxF2LypLG6A0vKHtMCssRtYr8GrS/ucdO/OZptDYLCAIItNILqWcOQ5+djL+sHl1aIrFIlHCjB11aIoJKxHu4iqaDFSQMzleqQBOT+Vm/bBtd7zhPfu5QJb+c+RAFT15N5sWnoDIbIBYjFoqw68bnsK/chaBWMeSDB0ka2QdBoyYWCFH/01ZCdjfp54xEbTUi6jSKPOy9awFhZxOj1jxHyO5Cn5UMEjQdKP/NsZplvs+8m9FnpxD1B2n4aRt7Jr/MoHemknxKfwSNmlC9i1CDq9VYzbIhqEXCLt+flqnQcfZKzBdEn5uG73AlCAK69ERCjqZWMhWyu8m86BTFLggaNYHyevbc8Qqe3cXospIZuOgeLP26ImpVSJEY3iPV7L1zPlIsxtCPHkaTYEKKxdg3dRHOXw4w6M37MfXIIhaJEqy0U/HecsoXfSfL1EWnoDLr8ZfWoUkyI4VluUcUkCJRyt9fQfFLX9FnxrVkxeVPikly1fKVu9h564vYTupL7+nXYOwiVwuPePzYf97Bnskvo01NpP/Lk0k4oSeiToMUibLnzvnUfr5OWbNm+a395hdso/pizM9CZdCBJOGvbMB7oJxQgwvbKQMgboMQBQyZySAAKhF/cS0bxk5R9krW5aciqFWEHR60qQkQk6j+dC2JJ/ZCUInUvL+cspe+AKDPgrtJPftEJCBQWkvVu8vIvv5MtOmJIIqEqh3oMm2UzvuEigVL6T3/LlL/OkquzOsPsOfKZ3D/cgBdVjK9XroDbWoiqEVEjQYpHMG1uxjv4SqyrxxP2O5Gl2lD1GsRNarj7uV2bZFZT81XG0kY1B11glGxl94W9tJbWEnu9Wegz0qW9ePaPYTsblLGDUbUa1GZ9ah0mjZ6asCie0j/ywgQBSJuH9sum4F7exHdp1xMl9vPRVSrkCSJkpe+kO1XCxuLKBJxeRVbpNJpifoCRJr8+EtqqV6yhp6PX9VGZw9f+hSWfl1AFJEiUfxldey5/WWa9pfR97lbSTypD/qMJLl/t7wvO6o7WurR7KvGo9Lr8JXWsuvG52naX6boKQS58vr+aa8zcOHdaBLNRJrkyt7N9sc2ZgAqk14u1hiNUfXBz5S9/BX9Xp6MNjURTYoVJIlgbSPegxUkjx+MSq8l6HCjsRgJ291U/nM5pXH/q2D6NeRed6ZcIToQwvnLfkw9c4j6g4oubukjAujzUhm48B7M/boQbvSwdtgdSOEoPR+fRPak8fFKyQL+snp23fQ8nt3F9H3hNlJPH6qslxSJEotEZd2nEvGX1+MvqWXv3QsomH4tGeePQhAEGjfsY/tVs5W9bO7bBY3VgCTJVct/TX5P/GY62mT5d5OvtJamA+XsvftV8qddQvo5I9AkmAg2uNDZrITdXkINbkSNGm1aIkgSCMi6MxBuZYuqFq8m7+azW8nUn5GNY3210kXfkXfjRESdBl2mDeJ+QtOeYrad/QgAQ799Bsug7sQiUWKBELFAiLDDQywcwdyvqyzTh6sw9c1j42kPoktPYuCiexC1akIODw0/bcN2cv/jrnOzrrcOzkdQicQCYbZc8CTu7UVt5nvw8Xfpft+FaFMSEI06wo4miMWoeG85xq7psu9g1ClV1qNNfqoWryb3+jPbrlcL3+GXiY/GfYdrSYv7Dr6yevRx38FfWouokY9xmvaXEXY2kXHhyajNBqRoDH9FPd4D5VQvWUOPh69o81vA1DMHlVFHLBzBXyrLXubFp5D+15NQW40EKhqQojFMBdlEfUEEdVtd3/ysqFUrvk6zLP5fR2dJln89OuN4O/FfCbvdzueff8706dOZN28eM2bMoEuXLn+632j0z1/rjEQivPbaa0ybNo25c+cyZ84c+vXr16G+futA8teg0+koLy8nFJKLsOzatQubzdbh/gAeeuihDh9IAvR89EpKF37DupPuJexqov+Lf2PblbM4+Pi7WPrksf2aueybsoi+c24CIGXCYAzdMqh460ecG/dj7iOvcfJpQ9BnJ7N+xF1sPf8JdGlJ9HzqGgBKX1nKpnEPsHHCNFQmPWGHh3Wj78XcK4eQ3cWK/GuJBeUDl3Uj72b/lEX0mXOjPFZeGqt638TWC58i3NhEyvhBJAwvoPesG9h42jQCVXZ8R2qo+Xyd/AMtEGLnDc/SuGG/Ml9jtwyK5nyCe+cRIo1NSFHZaZLiBxA7b3iWjAtGYyrIJnnCYNQmPY5Vu9hyzmPEgmH6L7xbZpYo0GvWDey4cibuHUVIMYld184l4vTS87FJpE4cxqGn3sNfVodz0wG2nP93pFCEPnNuBFGg96wb2H7lTNafch8ZF4ymz+ybKF34Lb7Dlbi2FdL4ywGClXbCziZ8RdWEGlz4y+qJuL1snDCN/Q+8DsAJnzxK1BugYfl2GtfuZeBr91DyylIOP/0B7h1FFD79Ab7CKvq9dDulC79l3Un30LS/nMr3Vyg8SRhWgGvLIfZMfhl/RQNRb6DNHDMvGE2f2TdSuvAbtlw0Hc+eEqL+IDuuf5bKj1aRMn4wmy94Cn9ZPVG3j40THqTszR/Iu/ls9j/wOiu6XoM22Uq3u84HQJNoxnuwgsb1+yh+4XMGvHonxm4ZrBt5N4UzPiLs8SNq1awdeY8ic00HyvGV1OE9VMnO658j7Gxi4Kt3UbrwG36Z+DCNG/bhOVCG1mbh4CNvyXyrbVRkqHndes+6Ae/hSvbdt5BgtQMkyL5yPPZVu6n5Yj1Rb5CSV5biWLuXvs/eQtjhYce1cyEWY8d18wDIvfo0ar7awLqT7iVQace9p4Sw00vJ/KX4imoI1TopnPERSDE2TniQ9adMYWWfmwk7PDQdrCBU78KxYT+DXrubpgPllC76jrDTy47rn2XflEX0f+l2ZS8Sk3BvO4x7RxE7r5+n0FXx7jJyrjmNDeOmsmHcVKyD89uly3ugHMea3UiRKJvPfpQDD71J32dvAcBfWgtIrD/lPlb2vYkcha578JXUYl+7B/eOIhqWbycWCBOqbeTI3CXEgmE2njqVPXe+gspioGl/Gfvuew1/cQ2iRk32leNJGt2PrCvG4dpexPLcq9hz5ytH1wGIBTxEvY2AQKSxnIaKIua/8jLEIkSclUSclcRCXmJBLyqTjZjfxbqT7iHi9JJ95fg28vtbe2zg6/cSrHOy4dSpONbsJhaKtNILWy74O/6yetQJRvbe+yore15PqN5NsLYR35Eaqj5aScr4wawbeTcRVxOiVs3GCdMomruYbvdcSOH091nR7Rp0mTb6/eN2jN0y2Hf/a7i3H8azp4SK95bT/+U7AEg/7yQShhVgX7Obvfe9iqAWMeSmYhvVj60XPkXZwm+QojF2Xj+vlfz6S2vRJJk5+Ng7LO9y1e8aq5kXokaNa9thom4fSFDw1DWoTXoOPPQmEY+PsMPTZiyQsK/ZzZ475/9LZCpQacezp4Swsym+V2RZLpzxYXyvTGPj+AdYO/zOVjKlz0rGNqofu25+gcJnPgJBoPzNH3DvKlbmK0WiRL0Byl7/DseavUQDIVzbD9Nnzo30e+E2AlV2luddxeGZH9Fn5g30fHQSFe8uY/O5T1D72Toq319B7vVnkH3NaRi7ZVD2+ndUvPMTIOHeUcTqIX9D0KqIuLyKTsy5ZgLGbpnsuPlFGn85SKDaQdmbP2LMSyPnyvGEHB523vYSjZsPYV+7B0CRXykSxVtYRbQpwM/51xFq9NDv+VtbrVmz/OZcfRqe/WW4thzCvmoXpa9/R8TZRCwSxTZ2IOtG3q3sy6a9ZRyet4SIP0TDj9tQJ5payfnP+dex9eLpaJItVH+8muKXviTz4pM58MhbrD/lPtIuGI2xIAfbhCEkjR3InuvnsvPCJxFUIt0fncSuK2ew57q5hGocaDOSsC/fDkDShCEkTxyOZ9cRdpzzCFGPnz6v3quszZEn32XLmHvx7S9H0KrYe90cIk4v1oHdKFv4DYef+RB/eT3Ojft/dS8fa4salu8gWOvEkJ3MgUfelvVv3F4226LyN38g56oJNO0vZ999C/HsLUWbkohtVD/23f8aUW8QJKldPWXKz8JXXCPbq7iNBTB2yyAYl6mtFz5F7k1ntbKxjnV7EbXqVrboyPOfEmpws3HcA3iPVNP3+dva6OyCp64h4vax87p5uLcfJlTvwldYRZ85N5L+15GIOg3EYjjW7iXibCLU4EKbltgh3dHt3gsV2Uga1ZeoN0igtlHhfbOeWn/KfazsdxO2k/vR70XZl9g3ZRHaFCtlb37PhnFTSTypD569pazsdzPhBjeRxiZl7Quf+CeFT76LZ1cxEWcT9uU7SB4/mD03v8C2S+TDnppP11L79S+kx/0vgOQxA6n9agPL867CtfkQhrx01o28u5UubmXfgZ6PTsJ7uIq6b35BikQVWxF2+/CV1mJfuYvqJWtRWQxKu6qPVnHkuc8QtWrWjbybQLUDlV7LrltepObz9VS8/RPeomr6PHsLKeMGsffuBWy54O+Y+3VV9nLdN5vwl9biWLOXYI0DBI4rvwNfv4dgnZNtV8yi/octiGoVvqIa+j57C6ZumWyfNIedN7+I2mzg8LwlCGo1hpxUGjcdwL2jiECVg0ClnVBtYxtbJNN/VKb+rGy08tVe/IKCJ69i+5Uz2XrZDARRZPs1c1iRfy2iXqvoDXWSmSNPv0/xMx8gCAIbBt3KoSkLURl0bJv4EIGSGvbf8RKB8nqa9pbSf/6dlL76DctzryLs8JB21om/us5SJIqo09B0oJyf869DikYZ9NaUdn3LZt93018ew7lhP+Wvf8emsx+l6+RzSTq5H64th/DsLiZU7yLi9io8bG+91p86FfuaPa18B1O3TMX31cR9h/Wn3I+xawYV/1zGhrFT0GbYSJ4wGNeWQxx8/B18R6qJOJsUHXDsbwHHun3EQmEaft5B2evfIahU9H3uVozdMlg94Fa2XvgUEbeXQJWdUIOL7VfOalfXb73wKfbc+Yrs0x9jVzrRiT+KzkPJTvyPo6amhhkzZjBt2jQef/xxKisrAdiyZQsPP/wwDzzwANOnT8fpdALg8Xh4+umneeCBB3jttdfafRvhcrnQ6/Xo9XLeQL1eT1paGgAlJSU88sgjTJkyhblz59LUJDsuTz75JEVFRQC43W4mT54MwMqVK3nuueeYNWsWTz/9NIFAgPnz53P//fczZcoUNm7cCMDOnTt55JFHmDZtGs899xyBQKBdegOBANFoFIvFAoBGoyErKwuA+vp6nnrqKaZMmcJTTz1FQ0MDAE6nk7lz5zJ16lSmTp3KwYMHATkKsrnPp556imnTpnH//fezefPm38X7wYMHs23bNgDWrVvH6NGjW81z/vz5PPTQQzzwwANKn6FQiBdeeIEpU6bw/PPPK4eaIEetut1uAObMmcO0adO47777qKio+F3zsZ3cj9qlvwDg3lksv00urSPl9KHUL9tO2sRhuLYeRm01ok1LJHXiMBp+2kbK6UMofflLBLUKbVoiWVdNwHekhkBpHa5fDiJFIhi7ZQAQbfIr45nys/CV1JIwtAe+klpUBh1SOErI7pEddMC1tRC11UT6BaOpXryaqC8of5ZgQtTrMPXMxldcizbZiq+4hurFq0k9cxjVS9Zg7pOHr6haGS914nCqF68GSY5y0qYlEqxtRJIk/MW1VH2ympTThlLzxXpSJg4ndeJwApV2qj9ZhXtrIVIogsqsQ5uWiHVoD/zFtQRK60ga1ZfKfy4nZeJwqj5ZRcYFoyl56UtSTxtKxO2j6v0VuLYWIqhVaJIspEwYjK+4Fn9pHVI4Ss0X60ka2Ye6pRuRJHBtKST1zOE4txxCNGgpf+N71BYDUjiC2mqS35QDukwbhtxUyt/+EYCS+V+hSbGiMuoUWlVGPcF6JxqrkcZfDsjPvfQFiSf2VngScfuoXrya2i/WQ0xCUKtJHN6r3TnWLv0Fb2EVYZdXSZpj6pFFzB9Cm2wlFggp8mHqmY2oVVPz6Vo5emjZdjIuOhkA68BuVLwjz7vpQDna1ETqftgKQMW7y9AkmYl4/HEZkGUu7PKRMLg7oQZZxqs+WY2lTx61S38h3OCmdP5SjN0yce88QurE4TLfrCb85fUK3xKG9sBXXEvCkB7UfrGemi/WE3Y2kXrWcByrdpF+3knUfLEO19ZCIi4vokaNFIvJb8GLa3H8vBNRp0HUqOXIXKB00XckndSXUJ2TpFF9KXvje9RWI8FqB4IoKusFkDAkn4YVO/GV1HLk2SVoUqyEXT6sg7oTqnMq9MrrJeuZqNdP8vjBsmy3oCv51EFEm/xoEs0kDO2Bt6i6Xbq8hZXYxg4kVO+S+fbBz4gaNcae2Yh6bat1lunSAlD8wmeknjGM6sWrUVuM+MvqUFtN2FftQmWQ94H3QDmiVoPtlP7U/7gFQa2m/qdtpJ41nJxrTydY46D645UA2FfsaCW/UiSAoNFBPGdT7+45aLVaklq8nBG1ZmLBJgSNASnkja/7KlLPGt5Gfn9rj1n6dqV0/lK8hZUUzV2MqFGjsVmO6gUgFgi12iuheiexUDQu59mynKclEnb5UJv1si4Y2A1BFKh460ekcJTarzaQMmEI1YtXkzx2oLJesWAYQStHuhi7pBHzB0kY2hP7T9uIePyoLEZi0Rjewko0SRaIxdDYLIoO1CRb41Fkmj80VsLQHkQ8ftRWI/afd+LeUyrLxpnDqXj7R6yD8glWO1CZ9MpeaR7reHulozJVtuhbEpW90keZb+CYvRL1BbGd3E+RqVg4Siwaw7FqF6b8TGL+EN7DVQgqUZGpUJ0TS/+uaBJNVH30M579pVj6dpHpSU3EtfmQvKbxfZY8ZgBV76/As7uYqk9WkTx+MN7CSlLPOEGRh0BFg6KbEob2oOlABaJeiybJQs0X68m5YhxVi1djX7ULS988iMVoOlxFsMFF+lnD8OwpoWl/GdZ+XXD+cghBLVL92VpSzxqu8KDmi3VEvQHc2w4jaNSY++YpeqolDy19u1C9eDXFL3x2lK5kK8GaRgBZ3xt0JI8ZQPlC+ZZKzVcbUJsNre0fyJHo0RjJEwbhPVCOv7wB68DuSOEodV+sI2XiMFImDidU40BlMeLeWog6yUK0yUegtA7n2j14D5aDIOA7WA5AypnDEbRqKl/7Bs+2QnkvJVuUtWmKR7IljOyDZ0cR2gwbVZ+swtQj+w/v5Za2qOz179DYLNT/tJ3UicNk/avYy6O2yLW1kKST+lD75QYa1+9Dk2whFo2Rc+3p+IqrifnkvX2snjLmZ1L+Tmsbq01LxNgzC/fOI3GdXdjGxiaN7EPE5Wuls2u/2qjMKdzYRCwQaru/zhxO1Yc/K+1URh3hJh9qqwm1xYAu04a/pJaEIfmEXV5ql25Ea7N0SHdknD9a4b02NZGS+V8jBcMK7y1984j5gwQqGhBVKiIePwlD8qlbupGca0+n5JWvSD39BBKG9kAKR6n85zKiLh/lb/2I2mJENOgI1Tnx7C6W5e+jn/EWVmLunUvUH6Jpf5kckR+N4d52GH2Gjdq4/wVgyEvDs69U1s3hCLF4VF5LXdxMY/N6JY8ZgC4zicr3VxCosiu2wpCdQsQly1fdt5tQadVokmT5dG7cT8KwnkRcPgAs/bogxWI07S+j6uOVpJ41HNfWQiz9u6Iy6albuhHX1kJiwRDp551EqM6JuXeu7O999DOePSWodNrftEX2VbsofmUpmhQr3sNVWPp3oWrxajx7Smj4aRsaq5Gaz9cj6rU4Nx8kZcJQqj9ZFY9MrURtNRHxh1rZoojb20qm/qxstPTVAKRojKg/hLlXLrFwpF294d1bIu+dHtlE4+vk3lqIIIoIKvloI+2C0dTFo8I1CSaKn/sUgGCtE5VZ/6vrHKpzYuqZTen8pbLu3FOMJsms8KClb9m8L0N1Tkpf/ZrUs4YT9QaQIlGkcJTqxasJu3yIGlnmk07qQ8TtPY7vUHWM7zCMqja+Q9xvCwRJmzgcQSViyD0qe+Wvf6/sr1g4QiwQaqPbNIkmAjWNuLYUYunXFbXZgMqsV/R3My+STupD5Qc/49y4n+rP1rXR9d7CSuq+2iiPZ7O0siud6MQfReehZCf+x/Haa69xww03MHv2bK6++mpef12OwOrduzczZsxgzpw5jBo1iq+++gqAxYsX07t3b+bMmcOwYcOUg7uW6Nq1K4mJiUyePJn58+ezZcsW5buXX36ZSZMmMW/ePPLy8liyZMlvzvHQoUPccccdPPHEEyxZsgSj0cizzz7LvHnz6N+/P263m88++4zHHnuM2bNn0717d77++ut2+zKbzQwbNozbb7+dF154gTVr1hCLyY7OG2+8wZgxY5g3bx4nn3wyb775JgBvvfUWffv2Ze7cucyePZvc3NxWfWo0GqZMmcLs2bN54oknePfdd39X6Pjo0aNZt24doVCI0tJSevbsqXz32Wef0b9/f2bOnMkTTzzBe++9RyAQ4Mcff0Sr1TJv3jwuvPBCjhw50m7ft99+O7Nnz2bWrFm43W58Pt9vzifi9ilXNhFFhHj2en2mDV9xNboM+bAgUO1An2lDn2kj/dyRHH7qffk6YyCELtOGPiuZQGUD3R+6jNHbXgGVikCVXRmn+0OXccqO+QhqkaLZH6PLsBGobEBl1DFi2SxMBdlo05OU5wPVdgy5aQQq7SAKjFw+G0PXNNy7i4m4fQSr7OgybASr7PI1jFCEpr2l6DKO9gGgy0wiUGmndukvRH1BdOk2Eob2pGHFDvxldfF+kpR/dZlJiAaNPC4gaNWEGuQrZvoMG4EqOxqbRZ5DZQO6jCQCVQ7UViOJI3qTft5JWAfnIxr1Ch1hZxOmglyCLfgRcXmJRSJI0RiHHnuHnGtPR5+ZRPr5owlUNMTfiDvR56agy0hiyHvTSBzRm96zbyQWjig/sgNVcqSFPtNG0sn9KJh+LZkXnUzZa98SC0XQx532QJUDbVqCwhOVQavQGKi2I0UiGLqktZpj2OUjFokq8qE26UF1VD4CtY1o0xIw5KXG5/gAmiRz/NDAiGjQYhnUHY3N0motmiE7iJGjf0djtKyCEKh2YO6VQ8R9VI4jviAgKXMKVDlQ6TSE3V6l/0C1XZ5f/F9dho2w3a3IerDKjqjXos+UZVuTZMZbWEn2leNoWL6dqC+ApW8XRb7SzhlB04FyIt4AuriMBqocaBKM8kF3sjU+rsxjQS0y7PPHGPb546ScNhRiMSx9cqn5fH2r9Wq+6grydelYKIKu+fAuGkOXlkj3KReTMKynQpepRxaxcJQTFj9C3+duRYrGfpWuqC+o8C7qC2DqmY0uMwnroO4M+/wJUk4bSsTrR5ee2IquQKUdS/8uONbuacPPZn6oTXrG7FqIfdUu7Ct3oc+0YcrPxNg9k273Xsiwz5/AOjhfadcMQVTLV9Ga1zQcIjk5Wf5OrUeKReVDyxbJ5gNVDqWP9uT3eHsMJALl9UofEhLaZGsrWTTkpYIgMOSdqSSO6I3KpEdl0iljNV9LPvTYO6gTzYxcPpvcW/8iX2uPy6GvsAqVQUeg0o4uMwnb+MHoc1LIOO8kmvaXoc+04S2qJuILokkwcfLml6j/YStqox51/MeYLjOJWDCiXO8LVNvRpSWiy0xCUImcsOQxEkf0/l1jGbqko8tMJljrBEki4vbKB2vxtW0eK9TgUta2eSzr4HxURj0Jwwr+pTIl05agyLIuLRFBLXLC54/L7c44AbXZoMiUFIm24k2wtpHsK06lYfl2RaaadbEuI4lYOIqxSwYqo45AtZ1QXSPp553EKdteoecTV8sRii3WLFDlwJCXiqV/NwSVqMhD7g1nojLpybzoZIzdMwlWtdApVQ60KVb8lbIdCLt9BKoc5Fwxlvpl2+WrjfH9HHb7MPXMIljTiL+svo2+0efKY0ebWuub5vYRr/+obonLf6DajqVvHo54BCZAsN5J1Bck9azhePaUEKiyI8SvELaUc12GjZg/RMTtR4pfp222l8EqB7qMZHSZNspe+ZL8x69m5LYFqK1GmuKHDaJRh7l/N6TQUZ2tzZT71OekACDFJBBFtC32u9pmIeoLYO7XDc+2Qtlemg3k3nAmGReMwtwnj3D8YOh4e/lYWxSociCoREL1cfmttBNsZS8fQNBqSBzVl2iTH0GrJuW0IWgsRtRmvaKnVBYDQ96b1kpPaWzyIU6wyqGM1ayz1WYDtlP6M/LnOfSffyexcLSVjVWZDcQikePaovS/jsRXUttGZzfvy2YbLuq11CxZQ6Dajnt3CQgCiSP7oE4wUbrga/xHalCbjR3SHRqbGQDLwG4QjeHaJB+qBmsaCTubCLu8RJoCjNm1kFO2vYJ95S5iYdlXMeVnos9LI2lkb/o+dyuCWqXIV7DKTiwSRW06WmRQlynvy+Y9Fqp1KL5U2O0j84pTsS/frvhfGpuFWDBM7nVnMPLnOViH5MtXr4/Rxc00Nq+XoFVT+NT7EPdJ27MV2VeOIxC/idL8vTY1kVgkouiRQNXRfa7PtJF95ThigVArPzlQaUefndyq/2YafSW1x5VfAH95QyuZyr5irBypWnl038dCETIvPBnvgXJMBdnxK91ujN3SEXVqAtV2Kt784agtuuVsnFsPtZKpPysbLfWGNsVKxO2Tfam4f9Pltr8w7PMnEA06RW9EPH6yb5hI2gWjETQqjD3lFw/NaYkA0s4bRd3na+N0hkk5fSggH0SLLXTW8daZWIxAeT363FSMXTLkl8eZtlbzVVuNbXxffaYNfW4q2pREYqEIgUq7Ys/12clkX3MajRv2/ep6NfsOzfpGnrfsOwx+ZwqGLumUv/0jSaP7MmbXQgSVilgg1MZPSf/LCLyHq5Sxmn8L6DKSKH3lK3KuPR3byf1QJ5kJ2T2tfOZgvRNBraLmM/lgN1jX2K6uBxTftKVd+T+PmPSf/99/GToPJTvxP4pAIMDBgwd57rnnmDp1Kq+99poSEelwOJgxYwb3338/X331FeXl8tvw/fv3c8oppwAwdOjQdq8Li6LIww8/zP33309mZibvvPMOn3zyCT6fD6/XS9++fQEYO3Ys+/fv/815Dhw4ELNZNpC7d+/mzDPPVL4zm80UFhZSUVHBY489xtSpU1m1ahX19fXH7e+2227j8ccfp0ePHixdupQFCxYAUFhYyMkny5FcY8aMUSIi9+zZwxlnnKHQZjQaW/UnSRIffvghU6ZMYfr06TgcDlwu12/S1aVLF+rr61m3bh1Dhgxp9d2uXbv48ssvmTp1Kk8++SShUIiGhgb27dvHmDFjlPbHuxb/7bffMnXqVB555BGl7R9FW5V59BNJktCmJhB2evHsKm7xiJzrBuDIzI9ZN3QyEbcPQ9cM5ZEjMz9m44RpRJoC5N4wEQT5qrX3cBW/nPYgwdpGEobky/nRmtFcsDAmsXHCNFy/HMTcK0f5AYQgP5BwQk+8R45GR7aG/Ix1SA+kaAzv4Ursq3aRevoJypvZts/Lbbrec4Gcq7LRE6dRaD2vY6BJNOHcdJBART09pl3a3jTa/TvnutM5Mm8JUV+Q8je+w9JXXt9YKMz2SbNxbT9M6cJvGPTWffIBXaxtjT9JkvAVVbPrhueo/nQtWZPGK58ffagtja07aW+OLT4U2rYJ2d2sHnoHru1FlC78hu73XUjE5WPoJ48y9MOH8R2qaGGIj2kv0Opw6tjh5D9bfyC0M4djepA/i/crtVy3Y9tJR+eVPG4QUiRKzadrW7VTJ5jo+diVHHryvTajtTMsIbsb56ZD7P7byxx84p/0nXcTIJB4Yi9ql25sZ+zWfTR/vvO6Z4n6gxz6+3sYclMx9+sqP6YSEdUie+6cT/WSNSSN7P2rdB2LsNPDgQfeoP67zRx84l36zLupXZ5mXjoGJHDE8xM296nPS1P4Eaiys2bw30gY2gNjfiaSJCGoVYgaFfunLOLQU+8xcNE97dPbZtLxGevMSKGm9h9pRVc7a/ore6z1UJLyZbC2kY0TphELhild+A0DFtyJoFYds1fksXOuOx3fkWq2T5pF7RdyJEv7EKj653Kcmw/SsHwHusxkJEnC0C1TzgtYVsea4XeSMmEwqMW2Y7WQsZDdReHf3yfqC3DwiXfl+ek1vzlW+nkn4Ttc0Wp/HY85zXwN2V0ceOAN7Mu3E3a4GbDgToXGf4VMHds8ZHfh3HSIPX97SW4350YCNQ5FplQmfSveaNMS29mj8W9VKno8dBlH5i1RDg90aUmUv/E9a4ZO5tDj72DsnkHL/asyaNFnpXDosXeUNhXv/MTaEXcRcfsIu71kXja2DZ8UGuL/GnJT5auc324+ym8BRI2alLEDqIvfRGjJQ0GrYdAb93HosXcAqa2eOmaM5vaG3LRW+7L5GUGjoudjV7J/yqLmh9t2IAiIei32n3e2qxOb90XKWSdy+PG32Tj0bwRrGzH37wZAt6mX4tywrxUPEQT8JbUk/2UkQ36YLUdESVKrR0SjHm1aEkWPv6Xcmgg1NrF2xF00/nIAKRwh94aj/t2x0z7696/rkFgowrZJcxRbVPDIFVS+twJdho2hHz5M095SmUYJRU/5DldRuujb1nrqeHpDkghU2tl1ywtsHD+NYIN8QNC+bmu7v7KuOBWiMeUlSXtotuGhOidpfz0JAFNBDsRi1H2ziUBFA11uO0fO0yjQMd0hgWjQYuyW0erFcTN0WSkgSawedBtrht+J7ZT+CIL801RQq9BYjfjiuTGbXzi25lMLLqhU5D90Was91uxLqU36Vvu5mYyIx8faEXexcfw0YqEI2iRzaxpbDCBJEsmnDkSKxlr5pMfaisxLxyBFogTrna2+F46zz0A+IJQiUYJ17fj1LfguqER6KDRG2/R39O/WciJqVHJe2xpH6+cEgdybzmT35Fcof+cnVAYtBU9eTaTJr/Aw7ZwRii2q/ngVCScUtB2vg7LRPgEyX8IuL+4thdR8sZ6DT7xL1nVnImhUgED9d5vYOOJOXL8ckK/Q3/KXlo0R9Vqi/hDeA+UgQKjBRe71ZzDix5kIarGNjTl2nZunJOq1DHrjPo7MWwJS83Ot9dyx7QEGvXEf3hb+aLM99+wtpeHHbSSO6NOaf+3qm6OfBWsb2TDhQcV3GPjqXaSMH4z3cBWrB92GoBLRJLeuu6BLT5JzS5bUHjOW/D9pZw3nyLwleA9X4TtSjalbRqv2arMBJEnmYQveHtNRi9ke3//tRCd+DzoL3XTifxSxWAyTycTcuXPbfPfmm29yzjnnMGzYMPbu3cvixYuV7477I6MFBEGgR48e9OjRg4EDBzJ//nzOOeec4z6vUh116MLhcKvvdDpdq7+PHV+SJAYMGMA999zzm/NqRl5eHnl5eYwZM4Y77rhDuS7eEaxduxa3282sWbNQq9VMnjy51bXqX8OwYcP45z//yZNPPonH41E+lySJ+++/X7la/kewd+9eDAYDs2fPRhRFtm7detw1W7ZsGcuWLQPgqakPI6hE2dmJxRSDHah2YOyWSVP8Go0+00awphFBJZI4qg+jNr+EOsmM2mxgyBI5b4s+N1UZQ1Sr0Ka2NshhuwdBFEg/ZwT2n3dgyElV3uxFXD4iViOmfPkqrj4zGdf2w8obaQBtWiL1P2zFkJuKLiuZYLX8xjphaA/K3/xB/ix+ra0ZwWoH+uxkEk/sjX3FDhJH9EKl1+LZXYypRxaePaXos1NIP2cEAA0/bUPUaUi/6GSs/bsScfnQJFpk2rVq9FnJhO0e1FYjuuwUgjWN6LNsSJEoKROGoE4w0bSvFG1qAppkC/rMZLkQxsFybCf3V+altpoQ1WpybzyT3OvPxFcqR0/4i2tQWwzos5PRZdjwHqpEn5mMPjsFtcVExgWjEUSR/GmXIWrUck43QY5yaKa15rO1DHn/QUStmmD8qqU+y4Ygiui7pqBNS6RpX6nCW31mMoJajb+sjuTxg5U5aqxGVHotJ62YhSTJ1xqJHpUP64BuBMobCDfKkQeONXvxHanB0r8rmyY+jBSN0e8ftxOyu5W1yLpyHNZB3em/4E4ElQrb2IHk3XSW/HNYJbZyoPSZNrwHK1FbjRCPWlEZtIBA7o1nknPlOESjDikURmM1KfTrM2U5aP5X1KrRJFtRW40IKhFdVjLGrukYclIZuXw2UjSGdUgP1o24Sx7DqJcjznJTSR4/iG2XPoN75xHUJj36nBRGLp8VL+LiQ9Rp8JfXx8e1EShvQJuaQPKpA8k47yTUFiOCRoW/pJZQvYuEYT2V9QpUOzDkpSl7Q9SqSRk/iH7P36r0rzbp8R6pJnFYT/SZyfgrGzB1yyBY00jj+n10v+8iNImmdukKO5vk6NY4VEY9TbtLUBl1pJ8/Cs+uYnxHakg4oWecrtmIRh2xcJSk0f1oWLatFT8NuWn0fPQK9twxH8/OItRWI1FvgMZ1+0ibOEzee5KEFI7Kcvj5eqRYDENOKsmnDqLf87ehTsxEioRBdfRgTa3RYnfIekDUGYk4K+UoSeHoO1p9llx8YOTy2eiyktvKb4s9lnP9GeRcNUEu6CEIsl7adFDuA4FwPFWEPjsZ56aD+I7UIOo0dLv7fNQJJgRQogGDcTkP1jSSeelYQnVOgjWNVC9eTc61p5N745lkXzkeXZaNaCCEPju5lRwWPv0BOVdNIFjTiLV/F6LeIIa8VE745BE5PUFjE5F47qdgtQNRpyZs9yh0BcobEAQBUaclcXgB6gQT3e46/zfH0menYMrPRNRq6HrHXxF1GqVQUnM7Q14qKqNZ2SvNY6WfPwpRr6XpQDmWfnn/EpmS94oaf3mdMt/mvRKsaSRU55TbDe3BsC+eQJuSSLjRo/BGZdChTbay+a+PK7xJPnUQGeedhD43FVGnwbFuL00HyuKymoom2RLPdQm1X21kwMK75QOpuJ7p99JkApUN1H27ieRxg2TdNEA+gBNUIq4thWRfMQ4pHMXcO5f+L01GnWQmWGXHEJcdXWqCXCTskqfRZ9kU+yNqNegzbVR+sppwo4e8m89qxcO8W86mfNF31H27iQEL76Zpfxkqow5dVvJR+U224t5ZjD47GSn+IkqXkUTdt5ta2UV9RrLMm5tewF9ai7lfF6RItJX9AwjVNqIy6KheslouWJGeJB9QArosG6EaB6JGTfrFY9h303MyHwB1YjyybmhPzH3yEM0Gutx3EUjg3n6YSGMTNR8sp/6LdQz/5WWkaIxQ/KBFUKsomHsLUiSK/Yctyl4GiZE/zUKXlYyvqEp5EXc8e6mxGhV7mX3lOFRGHURjaFMT5Fsc2cnoM5Li9jJui0pqaVyzm9i9F6C2Gkg9ezihOhdSnBdSOIp1UHccq3YjTbkYS58u9H9pssw7UUSXZTs637jO9pfUyhFckkT5ou/pcstfSB4/mH7P34Zo1BFt8iOq1W1skbkgB7XVyKG/v0e3O89HbTWSe+OZdLv7AgSNSo5Ea7GfEQRs8UIzSSN741i7l4QTesoRZuEo3e+9kGCdk1j46Dr/mu5o2lsqp80ZnI8UjTFy2SzUFgPmvnkMeut+1IlmdJk2WS9kJxP1x3NuN7jl6NzeeXI0cZUd984j6DJsNK6XI8tMvXLkvZCVjKhWKbpTUKuwDu0BQLf7L8K9owhzXJemTByGyqhn/72vxuVP5lPY7kFjszBy2SyQwF9cgy6tdxtd3ExjsKaR9HNHojbpOXnzS4h6rRIp12wrQg0ukkb3Y+P4Bxi5bDaaRLOyzk2FlRi7ZSo+nT4+j5zrTkfUadh9+0v0eupaEof1VPxkfXYyseDR/hGgYdl26r7dRI9HrvhVW2TITcG56SA5V41HUKnYe+9Cut15nrJHRa0GUaehYdl2Br15r1wAsbaR0pe/pMvkvxL1BrH064p1cD6hWtkW1S7dSO5NZxEzhRi5YjbalATCLm+HZCMczwnaSm80uOXUNM2+VIqssz27iom6fUiRCCqrgYJnbiQyzYt7x2Esg/Ix5WfKa5uZTKjehdpqpPoDOa952O5Bk2iW+SKBv7ROLojVzjo3697mfdnz71dT/dEqmg6UtfF9QY48bOn7GnJT0eemKv5as+/QbM9VBh01X6wj/fxRx12vZt8hZPco+kbxHbRqGtfvJ+z2Eovf/BnxwzNKMajmeZkLclAnmDjw2NvkXHUaADnXn0H3ey9EbTYQqnOSfsFoSl/9WrFhKqOula5vfgHWLIu6tKR2dT2AqNMQtnuIeHyynHaiEx1AZ6RkJ/5HYTQaSUtLY8OGDYB8EFZSUgKAz+dTCq+sWrVKadOnTx/WrFkDwPbt2/F6vW36dTgcra4Vl5SUkJqaitFoxGw2K9GRq1evpk8f+Y1Uamqq0qY5T2R7GDhwIN9//73yd1NTEwUFBRw8eJCamhoAgsEgVVVV7bYPBALs3bu3zdwACgoKWL9+PSAfNPbuLTtAAwYM4Mcf5RwlsViszVVon89HQkICarWaPXv2/GqU5rEYN24cF198MXl5ea0+HzRoEN99951yUFtcLL/57du3L2vXym+Ty8rKKC0tbdOnz+dj7969iKJIZWUlK1asIDExsd3xTzvtNGbNmsWsWbNwrNtH+rnygZx1UHeQJAx5qTQs207qaUPkvFon9CDi8RGqc3J41ie4tx1m/fA7KXr6AyJuH6sLbqDq/RUY8zPR56WSMKIXKpP8YxXA0OJtn7+8nog3gHt7UdyZPYCgUaFLT0RtNeErrSXhhJ5EPD5qv1hP1qTxqK1G+bMmPwkn9MC+ejfG7hkE7W7MfbuAKFLzxXoyzh9F/Q9bWtFa/8MWMi8ZQ6CygbTzRhGqd2HITcXYIwtNkoXMS06haM7HhBrcbL/kaeq/24w+J4XMi8dwZN4SuRqvs0nOkbS9CGP3DPR5qTg37Cf76gk0/LCFrEvH0vDjVmo+W8veO19Bk5yA2mLE2DUDKSq3t6/YqbQVNCoyzh8l57yxe/AWVeMtrKT+h63k3foXAhUN5N44Ua7knJcq8+LL9YTsblb1uxnnpoOEHR4c6/YQ84dkh9qkV2hNPXNYPIG3n6QRsjxnXTqWqk9WydUk73wFldlA5iVjSDihJ1I0ihSJ4Nx8qM0cHev2UfyPL9k44UE5gixuobxF1YgGLVI0Kudl8vhQGbQYu2fi2nqItHNHos9OJnXiMCo/+FlZC11aIu6dRyh58QtCDS40VqNSxCfkaFKuarWUOce6fWhTrHE6xtB0oJyw3c3GCdNoXLMH7+EqrIO6U//DFnJvnEjE48OQm6q0d8fXzbX9MOnnjyLj/FEEaxspfPoDCp/+AEEtImrUxPwhsq4cRywcIVDRQI9plxH1BgjWOhA0KmLhCI0bDrBxwoM41uyh/oetaNMSadywn7z4uJZ+XYh4fJT840t23vAcEY+PiMePxipHWne9/VzCdg+hOqfSXqHXLVdn3XzuEzg37qf+h61kXn4qKoMOy8BuRDw+3NuL5Aq4dU7CLh+CRo1za2EbujZOmEbtF+tl5xoUuoK1jbh3HsHYPYPEk/pg7J6JFIrQuGE/GydMi+djleTDmm82Kfw0985Bl5ZI4VPv4ztShdpqpHHdPjIuHI1tTH+M3TKo/34L9d9tJuL1k3nJGPl6pFEvFzj5xxdypLSzkljYpxw4CmodsWiURodDziEZDUNMdrKlsB9Ba1Lkt/yNH9g4YVq78ttyjzUs384vEx8m1ODGs6+ULrefG+f9X4mFI4QdHmWvaJItSl6xineXEfH4iYYjSg4sb1EVokEr89vZBJIk/5Ax6eMvcAR+mfgwINCwfDuZl4zBvaNI4VvG+aOJ+oKyHO48giEvlcaN+yl9/TsQBIINLkT10bEQRcIOj6IDpWgU984jxMIRNDarnHM1Jv3mWJvOeIhgnZOGn3fQsHw7oTonDcu2yTJ1yRh5L2baiHoDyl5pHsvYPYOmA+WY+3YhaVS/Py1TjS32inPDfmW+zXslVOfEMqg7xvwsuaDLgq/xFVcTDYQQ1SLJ4wZhLMgmFgwRKKtXeNMsU8FqB8E6J1qbhaxLx+LZVyr3W+8i75azAflKdiwQwrFmD2nnjqTv87ehMugoW/RdK9207YqZsi5qcJF58cm4dxZh7p1LqM7JxtOmEWpwU/HhKrIuGUPKuEHyGtY5CZTVk3XpGGq/34LaauSE96fh3HZYuUKpNukVHsaCYXQpVsoWfqPwsGlfmaKnmuU34vHj2VdK5iVj6HbPhWjTE/EeqqTm07VkXiLfnLCN6Y8uLRHXtkL0mfJV7PRzRhBpCrSyfwCWIfmAHO3k2VOCITcF964iBI2KtPNH0/DDFhp+2IIkSSSO6ov1hJ5E/SGIxtDnpbHz4qcI1jYSKK2l9LlPKZ7xPuUvfoYm2UL6pWOxnFAgV1uvbVTSixQ8/zd8hZU4Vmwn9ZyRyl6u/mS1spd1WckIarHdvXysvZT1vqx/Qw4PqacPke3mMfZStkUZhD0+7Ct2UvnP5UScXmW/1X+3GUGrRjRo5dxtRj3+8jo2jJ3CxgnTcO84ohwcdL39r4rObty4X+Fn3i1nIYUj+EtqFTm3r96NOsHYyhaln3cSaquJ7VfMxLXxgGKLwk65unKzLcm59nSlnaASCdY0EvH48B2uQp+TirF7Bs7NB4n5g4TsbsIOz+/WHd3uuwhj90xsJ/en8p/LWD/6PnZcPYemA+W4dx6RiwSV1sUj/Q9iyEtFn5eKKsGIuVcu7l1HSDt3JPXfbSb7ilOp/36LbH8EQX5RqlGRfcWphD1eYn75ULLP87fRuGE/rq2FbJowDW9hJSqjFnO/LmRePEY5TBE0KtLPH0VD3HdrXN/sc0xDl2lTCoy01MXNNIbqnBye8SF132yicMaH7L71RUINLg7P+JCNE6ZRtujbeBqgBix9uyBFo63W2b5yF+oE2TY37StDEEUs/bqQd+NEil/8nJg/RP0PW4h6A6SdO5KEE3oi6rWUvfYtGydMw7O3FCkcRWuz/G5blDxuEF1uOYtAjYNAWT31P2wl65IxqK1Ghn32GFFvkMZ1e9k44UFcmw9R/8NWsq8+Da3NgrlPrlygrPEYWxSN0bhxPyWvLCXU0HHZqP1yfRu9gQCiSoWo1xCosit6w5ifiS47mdpP11L2jy/wl9awZcJUfIWVciG8vaVY4+OFHR5UFiN1X6xTfHPHur3yOp/2IKaeWfF0K23XOVDRoKxXxONHn5ZE2cJvWu3LlvOV83we9X37Pn8rru2HWTP4b618h7CzST6sdTbJMhaN/YrvcG4L30FeL8V3cPtJ/8uJaFOsWPp0oeLdZfLNrm2HkWISmZeMIffms1AnmPEeqqThuy2Kbqt8bzmhBjf2VbsJOeQbWV3vOl/OqSpJBCoaFLoSTuiJyqincf0+0s4d+au6PuGEnvJLBYdHsSv6vKNBI53oxO+FIHXWNO/EvxCXXXYZSUlH8+ydc845nHjiiSxatAin00kkEmH06NFcfPHFbN68mXfeeQebzUbPnj0pKipSovlefPFFPB4Pffr0YdOmTcyaNQur9WgkXH19PfPnz6exsRGNRoPVauXmm28mIyODkpISFi1aRDAYJC0tjdtvvx2z2UxlZSXPP/88er2e/v37s2bNGl555RVWrlxJUVERN94oV10LBAK8/vrrFBcXI4oiF198MSNGjGDPnj28//77SpTl5ZdfzrBhw9rwwO/388ILL1BTU4NWq0Wv13PdddeRn59PXV0dCxYswOPxYLVauf3220lJScHpdPLaa69RW1uLKIrcfPPNFBQUcPXVV/PPf/4Tt9vN7NmziUajdO3alYMHD/LQQw+RlpamPHMs2vt87969LF26lAcffJBQKMTbb7+tXCFPTU1VPp8/fz4VFRV07dqVmpoarr/+evLz85k8eTIzZ87EYDAwd+5cHA4HWVlZuN1u7rrrrt+s7r3mxLsYuPAuNIlm3LtLqF6yhoInrpLz/9jdaJOtiDoNVZ+s5vAzHwHQd+b12MYPQhAEgjUOtv71SQBO3vWqfMgiQaCinq3nPk6wppGTdy8k4vYSC0UI2d1okiyoTXpi4QjGrukAhBwePHtKSBiSTywUZee1c3HvPMKAhXeTdtZwOQdWjYPqj1dz5LlPSZkwmILp16LPSkaKSYTqnVR9uJKmgxX0e+E2VCYDYacHz55S/MU1pEwYjDrJQtjhRlCrURm08htHtYqIx0fTgXIcy3dQ+e4yxhS+GU8eLRALR2j4aRt7bnyOQe8/SM1na+l+/0UIOg2CKBILhvHsLmHPPfPpO+dmLP27ok1JQDRoETVyvqXdt76Ie+cRUiYMZsCiewk73FS+t4Kaz9cxYOHd6NKT5DxoVXa0qQlykYP4tUmVUc4dp01N4MAjb1HzyWoMXdIY8eNM1FYjkaYA2654hq5/OxdTjyz5QCAaJVDRQOH09+l274VoEs2IWrWS+DpU78J3pBrLwG6o4rkviUmEXU0EqhyYemQRdripeG8FNZ+vZ+DCu9BnJct5IrVyMH/UH6Jh+Q6STuqD2mqUr6SU1nF45od0v+8izL3zEEQB17ZCtl46AykUIfWs4fR/5Q75DXI0hntHEZ5dxSSPH4QmSb4qpUk0I0kSUiTKjuueRaXX0mf2DbJcxWKE7B42X/B3Brw8GW2yVeZXJIqg1SCoRKIeP1F/gLDLx767F5D/wKXsu28hlv5d6DXzBnQZSUR9QRrX7GX35JcYtfpZJZKyucLp3rsWoM9Npdtd59F8PQsBKt7/mYTB3eUf3g0u9NkpSt48WQZdSDEJKSLnzvOX11P07BI5mjUSRZ1gIuoPse2KmehSE+n9zHVyDrqYnER+9+0v0/3eC9CmJKC2GglUNqDLlN/QS5JELBCU815V2kkc0Rt/WT01n68l+6oJbehKmTCE3s9cL+eMEwSISey9az5Rf5D8By7F0CUNRJGIs4nqz9bGE63LSeMjziY54sRiQIpJyp5RWw1yUap6F7pMm5JnVj7skcdFkuj3wt/kKvZGPYEaB7tvfkEpDjGh7A0EjR4EFQDV1VU89ugjbNy4ieTkZD7+6ENSDFH5YFJUo7KkEahw4tldwu7JLyn57HrPvIGMi09Gpdf+5h4b/s10tEkWEAWkSIywqwnPnlJMPbKUQ4lgrRNdaoL8gy0SRZNkRjTIkQ6evSVoEs2AgDbVSqDCTtTrp2HFDrrecR6CSsR3uIqNZzxEr79fQ+ZlYxH1mnh+szC7bnmevBvP4sAjb9HvxdtJGJovF3IJhGhYtp1Qo4e0s4bL+VjjOX2j/hBN+8qo/OhnutzyF1QWgxyhFZPwFlb+5lgtZV6fnYIUitCwbDu7J7/EoLenkDx2oCzXcdnbeuFT9Jl3MyqjDkGjRpdhQxAFIk3+Py1T7e8VZ3yvRNEmJ8i5sVTywb8hJ0WRqVCjh+wrx8k88QZQGXVEvQG8hVXsuul5DF3SGL70KaL+YFw3CQSq7Oy68TlEnYZBb92v5KnbN+U1XJsPMfi9aZgLcgi7vfJVWgkOP/MhKacNJfPSMXKevCo7olol0ylJcdmJUvHhSpKG9yLY4CbrotGAgBSNIggCgWoH3iPVuPeV0uWGMxE1ss4FOb/X6iG3Y+6RJc83EJL1jSRR+urXFP79fQBO/OEZNPFqqnXfbSZpZB+M+ZmozQZFx8YCIQS1CkNeGhFfALVZj7+0HkM8YjQWiSCIcr7FormLsQ7oJuvYRLNcnKd/VwSViPOXgyQM64km0YRr8yH2XjsHgH5vTiH5tKFyMbiSGqr/uYzsGyYqOZ9FnQYpGsN3sJztZz7IwC+eImF4LxAFIi4vuy+bTtPOIwz+egbWYQU07StFUKni0UpenJsOEQ2H5ehISUJtNqBJssj58o6zl9uzRYIoKhGkUX+oHXv5NjmTxqFNS5RzGLq8uDYfItToIXnsQDRJZhBApdMSqHEQqnWy66bnCdY2MvjdqXI+YFFe/+J/fEHRzI/p9/JkMs4bBciF8/Y//DZ5N5zRysZqUxJkfR0ME3E1yZFrTq+S2zBQ0YCxZ1ZbW7TmOfRZyYqsBcrr2TP5ZfIfuhwpFMHcN0/eQ6JIxOOjMb4/OqI7jtWjaouRQFk9u25+Hm9hJUM+fJjEEwuQIjEca/dw4ME3GLDwbnkctYqoN0AsGKF26Qa63nGeHLkqCMR8QQSdRn6JYjbg2VeKLj0JtcVAsKYR944ipQhNqN4lF8oLheWq1Bc8RaC2kYFv3U/KuEEIKvkgzb56N4kn9pKv/h6qxDqoG1F/iKjHr6yXoUua7EvF9daaYXcghSKM3vgi2tQE+YaFIBJp8rPt4umyb/nqXaSefSJi/Ap+2OEh7PDIqUgiUXkNKu04fzmAaNSR/teRCIJA48YDbJ80i4TB+Qxf+hQhhwdNghEEkWCdk53XzDmu/J74zVNoUxLkK7jFNcT8IVxbC0kZPxiVxYjGasBXVo8+LRFBJRLxBWQ+pSQghcIIWg2xQJBYKEosFEafmYyvpJqqj1aRd8vZrWTqz8jGsb6ar7gGQRTkQkZajcxPUcSzq4jtZz8CwPB1L2LIS0WKSUScTUjhCJGmAMEaB9ZB+aiTzMSCYYpnfkjxq9/S/YFL6Dr5rwgqEX9JLY71+0geO+C469ys62PxSEFiEoeeeo+yV78h9azhDHz9XiWCsGlfGVI0ii49CX1WMp79pUdv+VTZSRzZWy6yGZMP/iKuJqo/XUuPh69ou15/wHcIO70IKvlZ9+5ior4gGReMQm0xKte2Y4EQwZpGEk/q0+a3gKkgB5VeSywcwV9Sw54755N9xTiyLj+VkMNNxONn57Vz5Wd7ZiOoVUpu3WZdn3bOCFm3SSjzLV/0LQXTr8WU/8dv4f03wX3j6f/bU/hNWN/46X97Cn8InYeSnehEJ/5t+DH98j/cRvUbuZ2Oh7aZEP+z0NEw9f90ujoK6XjJtX4FQgdl4985VkfQkfn9Gfw7aft34tS9M/9wm5X9HvofmEknOvHHEe2AHuiovfx3QtMBKyZ2UCUGpT9uaTuqf/+v6tH/dHT6Uq3xf1V+O6I3AML/4ZdC/6+u1+m1H/9vT+F/FJ2Hkv96/Gfv1E50ohOd6EQnOtGJTnSiE53oRCc60YlOdKIT/+fQWeimE534E5g7dy51dXWtPps0aRKDBw/+35lQJzrRiU50ohOd6EQnOtGJTnSiE534l0OK/WdHqv43ovNQshOd+BOYOnXq//YU/qvQkesGHb+i+8cDwdUdvB7SkWt2HWkDHbue93/1mlInWuM//TrPvxsduYrdkSvfHR2rE534NWg7oLk7alf+nejQdcpO1daJTvwu/Dv92H8nQqg61K7TL+pEJ/470Hko2YlOdOLfBn1eKgMX3h0vdFPMnskvI4XlqoiD3plCyvghgETFu8s4+MjbiDoNw758EkGrRlCpiPoCaJIsxPxBIh4/1iH5ckXgDfsxFWQTanCxaewUZbxeM64jZ9I4OVm7y8svEx8lUNlA8rhBDHz1TlQmPWGHh22TZuOJV+8GQBQ4efdrqIw6/CW1NB2swDo4n5g/iCSKWHrn4i2s5JeT7201Vvak8QiiSNjlZdPERwhUNgAwcsVsTAU5SNEYe+95ldrP5aqA/V64ldTTh8rVuK+ew9APH8KQlwZIRANh/GVyFG6gogFzrxyi/iDe+FykqOx4xgJy0n1j9wyiviCCRo0UjRGscbD/rgVI0Ri95t6EyqSPF5qRkEIRYpEYhpzkeFEfJ9WLV1Pyjy/o++LfyDh/lJxkfcM+tl81m17TryXrynEIKhVIMcJOL9uvmIVnt1yxPXncIHrPulFJfO5Ys5s9k1/GVJBDn7k3Y+yajibBJBczKK9n/5TX6H7/xSSc0JNYIEy40UPF+yuo/XIDJ34zHa3NIhd9EOCXiY/i3nmEXjOuJfX0E+TK2CqBqNtPtMmPZ385SBLmXjlIEjQdKMM6oBtRf5C9dy2g14zrSBrRG3+FXGRCikSpeH8FJS99Ra8Z15J+1nA0tngRLRGcGw+wbdJs1GYDg964l8QT5aIKRGIKP/o+fxsZfz0J4sU7BJWK0oXfUPj3936VH6kTh5M/5WJMvXIIVjkIu5rYe9cCcm+aSNalY5EickGAaCBM8T++oOSlrwBIP3cEPR66LF5YKEbUG2DrZc/gL6lV5hj1hwhU1HP4mY/o+9ytcsJ5lYivtJaYN4gUieLccoiUCUOI+oMcfuYjut93oVwIKtFEsNohJ+4XBCRJLkgSC4SJBUMgCATK66n8cCUFT1z1q3RJ0RhSJMree17FsXInA9+4r9U6137zC7ZRfeWiJHY3aotR4Ydo0Mjj+oLoc9PwHa5E0KhQW+WiPYa8FITmAgKXzcC9Xa4Gnf/AJaiMOiJuP3vvWSDTlWgGlYjapCfU4GbD2Cn0mnEdKROGoLYYifoCRJrkCuTVS9bQ4+ErEFQiokFDzO8CQNCaUBmTePixJxgyZDAnn3wymWkpRLwO1NZ0iMpFz2LhoKLfTvzmaTRJZqK+oDLHZv3QhvfxOerihQa8h6toOlhBwuB8VGYDEY+PmC9IqMFF/bLt9Hz0Svm5Q5X8cuZDFDx5NZmXjEFt1iPFYsT8YbZfPQfnxv1kXHQy+Q9cij7ThqCRi6jYV+7CV1xN+jkj5UJSOk0rOQxU1MvrNaxnfK9Lv2usZpnvM+9m9NkpRP1BuWDX5JcZ9M5Ukk/pj6BRE6p3EWpwtR7rhJ7EQhFErfpfK1MF2Wya+AiZl44h85IxcrGxaAwJqP1yA4bcVLSpiRCLUfHecup/2MKJ3zyNNlnWBb6SGgLl9ey9awFd7zqvzdqZemajMuqIRWIEq+yUvfE9xq7pynN771pA2NXEwOYiAVo1/uJaNsTtU68Z18ULQ1gIO5vQ2CxyoY2Vu0g8sReCSqT6/eWUvvQlPWdcT9aV4+WCZALsm/wStZ+ulW3IontJO3cksVAYohKxSBT7zzvwFdeQesYJEJMwdElD1Gvb2J/kcYPo9fR1CCpR4aExP0suigOIWrXCw5QJQ5AiUfS5afhLazHkpiKoVUhSrBVdI1fMxtw7T9YZVQ14dhWz9+4FJJzQs81YmkQzsVAEdYIJUatGbTYQC4UJu31E3D78pXVyQSNJQtSokSQwdk//3TpAm5KAaNQRdjQp62zsmi7LQ7yoRqCigWiTn6rFq8m9/kwElajYooEL70afnYxo0KE261vZoqxLxyrVzmu+2sjuW/+B2mqk73O3YjulPyqjnmBtI5EmP2qLEZVRR7DajhSOsv/BN8i57oxWdtZ7pJqUcYPlold6LYIo4D1cxd67Fih2NvPSMfSZe3MbHZB21nC5MFAshhSNsW/qImoWr0Gfm8qodc8jIFedjoUi1P+whT2TX+bEb5+W10mUC+wFSuvYc8crmAqy6Xr7uajMclESQasm4vZhX7mTkN3dId0hhaPkT7uUnGtPR5NgAlG2JztvfB7P7mLFXhryUmlYsYMDD72p+ImB2kbMBTlok60cefZT1AlG0s4+EY3NQqCigVgwTDBeTEQ06AiU17Nh5N0A2MYNouDp69AkmeWiWiqRiNtP/febsQ7tATGJUIOLQKWdpFF9QQBDXhpSOEo0EKL2qw3sn7IIoF2/SBBFhn35JIa8NKVglK+0jt23vKjQ1Szzle+voObL9bJ9sFkA8JfWEvX42f/gG2RefIqiO0oXfkO/524j7GyS5acdGxb1B6n453Ly778IbUoC1Z+uxTqoe4f1hhSJ0vDzDvZMfpmhnzxK4rACEAXZryivayWH7fk3f0Y20s4dSZ85N6FJMuMvrmHXLS+SdflYUk8fijY9CVGrJtLkp/gfXyo+EYAhL5Vhnz+BISeFiDeAv6yOA4+8Tf79F7XyiVrqYkOXdASNmmCVnab9Zey9ewEnfvd0u/553xduk9dcJcpFvyJRVDqNorPCdjcAQbubpBG9W8mGNjWR/i9Pxty3CxqrAUkCf1n7stER3zfS5EeXnoS/rA5dWiJqs4GI19/CbwvL+iASpWrxavJuPruN31bw5NVkXDAaTaIJKRYj4vKz7fJnftM293/lDkz5WegybUrhyc3nPH5UT11yCv3+cTud6MQfRWdOyU78R+Pqq6/+l/c5efJk3G53m89XrFjB/fffz5QpU7j//vvZvHnzv3zsjmDz5s3MmTNH+fvzzz/nzjvvVP7esmULs2fPPm77lStX8sYbb/yPzvH3ouejkyhd+C3rTrqHiNNL9pXjAUg5bQjJYway/uR72Xrx02RfOR5TQTaxYJjtF/6dzeMfoGjGBxjzs9g3+SWqP1qJuV8XNp06Bc+uYvTZyey4/Jk24+kzbey951WW512Nr6SW/vMngyjQ/8Xb8OwtY3m3a4l4A/T/x99ates152akSJTGdXup/mglyeMHs3HkXRTN+hhDbirBmsY2Y+kyk+NjXYWvpIb+8+8AoPv9F6FLt7E8ZxIHHnpTro4cR9VHq9h6+cw4b65EnWBk3cn34dlfBkjs/ttLHH7mI0SNmrUj76Hyo1Ukjx/MhpF3s++u+UTcXjZNmMamMx9C1GkofeUr3NsKCVY7KH3xC3rNuZE+z93K4ac/4PD094n6AtR8upZAtQNtsoWG5Tuo/Xw9Fe/+RM7VE8i8fCwp4wax9+4FbLng75j7daXgqWsw5KWx57Z/4N5+GM/uUsJ2D/1fmSwTIQr0nnUD3sOV7LtvIcFqB0iQfeV4Ch6fRMOy7fjL6/HsKcGzrwwpFKHn41dRNOcTot4AdT9uYf0p95F5wWgGvn4PwTon60+din3NHmLxqp0pEwZj6pbJhlOncvCJf0JUwrO3lHUn3YO5Vw6xQIj1J99H4dPvo0kwsW7k3eyfsoiBr9+DqUcW/vJ6ufK5y6uMlXPNBEzdMmkqrMJbVEmwxsHO65/D1CuH7CvHEwuGqf9pO1F/CMfqPa34obVZ2Hn9PJkfe0oJu7zYxgz4TX54D5RTtuhbws4mdl4/j/1TFjHg1Tsx5KbiPVRByO7Ge6iSlX1vJvOC0ZgKsgFoOlBOxOMn6g2y6ezHcKzdy6DX7lbm6CuqpnrxGvZPWUT/BXcSrHOyPGcSUX8IUaNh44RpFM35BGO3DIU3/V66Xd6LI++m/tvNNG7cj3tHESG7i2Ctk1Bto1IxfuOpU6n7bjP9nr/1uHQ51uxGikTZfPajipxHg+E265xz9WnUfLWBdSfdQ6DSjmdPCWFnEyXzl+IrqiZU20jhjA9BirFxwjS2Xvw0O66eQ7C2Ee+hSnwlNbh3FDHwtXtIGt2PrCvG4dpexPLcq9hz5ytH6TrpHpr2l1P5/gpFhprpP/L8p4Qa3Gwc9wDeI9X0ff42tl85k/Wn3IeoM4NKPpSRoiEinlquveYqJp5xGjffcD3RpgZUJhtEI0SclUSclcS88suHfv+YrPC+ce1eBr52T5uxW/H+pHsI1bsJ1jbiO1JD1UcrSRk/mHUj72b3bf8g4mxi44Rp1C/bTsETV1E4/X1WdLsGXaaNfv+4HWO3DErmL8W1vQjP7hLqvt/CgIXyD/Kaz9cBEvY1uzn8zEdI4QiiXoNtVD+2XvgUZQu/QYrGFDnsM+dGZb1AwLn54O8eq1nmRY0a17bDRN0+kKDgqWtQm/QceOhNuVqow9NmrKg3QNjV9C+VqdqlG2ncsJ+E4b1IGFaAa8shtl72DME6F+F41fpDT/yTDafcx6azHyX3+jMY+Pq9BOuc/FxwA/Xfb0HUqKn/aRt9n7u1zdo51u3DvfMIdd9ulvezy0vXyedi6d9Vea7PnBsVe7f9qjk0/LgNdfzgolkevIWVFM76GE2yhQMPvoGvpJbMi0/mwCNvsf6U+0i7YDRZ15xGwrACPLuOsPfW54n5gnS563zFhtQv3Yi/pEauznzvAlb2vJ6I00vY7mHjuAeo+3YTiCJVH/zc2v7E16xZ7nOuPg3P/jJcWw5R//0WqpesIeoNkDC8l0J/875sOlDO3ntfZeslT7eiq9nWbbtiJvumvoYmyYK3qJqud5/fZqzm9YoGQvjL63DvKGLn9fNoOlBOqLaRhhU7SBxWwMZTp7L1kqeJBkKEHG68Bytx7yzCs7fkN3XApr88hnPDfspf/45NZz9K18nnknRyP1xbDuHZXUyo3kXE7aVo7mJ6PjpJmV/mBaPpM/tGShd+w5aLptOwfAe+4lpl7RKHFeDadph9D7xBsM6JbVRf2W94+jqCNQ5cWwtZ0f0a/OV1qPRafIcrcW0rpOKdZRTN+YS+z93ays5ah/TANqof60beTfWna5EiUXxHahQ5arle7emAkN2N70g1nj0lHJ75EX1m3qC0EQQB+5rd7LnjFXxF1cq+lKISO294Fvf2w0RcPty7iukz50ZqPl3LxtMfBCRc2w/Lh3YVDWjTEjukO7rdeyEAnr2l+Mvrsa/aRelr36K2mmTa4nT5jlRT981mrP270mf2TbJ+HH0v1gHdCLu8+Mvrybx0jLzHRt3D1ounE3F7KXnlK2xjB7Drmrnsv/dVdBlJCu29Zt1A8bNLCFY7kKIxNk2Yxt47X8HSvyubxj3AxgnT8JXWkTx2IOtG3k2wzokUibI87ypqv1ivvKhOmTC4jV/U7COU/OOLOF278RZWIajEVnQ1y1TGBaMVHdO4dg+ubYWIGrUiDy11TN+5N+PaXkTJS18e14btf+B1ej15NU2FVfjL60k/d8Sf0hure15HxOllwGv3YO6dy86bnsO9/TD+4up25bClH/BnZUOTaMZ7sILG9fsofuFzBrx6J8ZuGawf/wCRJj/BmkaqP13byicC6DXjeqRolKg/RO3SX2hYvoOCxye18on2tdDFVR+vIuoNUPvVBsrf/AFEkf6v3nVc/9xbWIVndwm+IzUEqh2o9FpFZ7m2FrJxwjQOP/Mhlt65bWRDikSp+2YT/tJaHGv2EqxxgEC7stEx3/deiEm4tx1WdGez/xRxNSFq1bLfF9dtx/ptBU9dQ8LQngSqHLh2HMGzu4Q9d77yu2zz7lte5PAzH+LeUUT5699TvXh1a/mYfRP2FTv5P4+Y9J//338ZOg8lO9EJwG638/nnnzN9+nTmzZvHjBkz6NKly5/uNxqN/uk+evXqRWFhofL3oUOHMBqNuFwu5e9evXr96XH+CGKxjl0PsZ3cj7qlGwGo+mQVqWcNByB70gR8xTX4S+tw/nKAqD9IxkWnABD1yVFIqWcNJ+JqAknC2COLSFNAPqhp8oMoIqjaqrOkkb2pXfoLAE37SjHkppIwtAexaIyKfy5DCkep+nAluvQktGmJAOgybSSfNoTqD38GwNgji6g/hDYtkcxLxhC2u5GktvQnjeyt0Na0rwx9bioA6eePouYL+c1r1Qc/I2rUmPvmAdC48QBhpxeA5FMH4tlbhr+0Ds+eUvkN8sRhpE4cRtXi1QCYWszFvbUQtdWENi2RnOvOJNIUwNgtk+qPV1H7xXr0eWmorSaMPTNp3LCf1InDqXh3GWl/GYGlXxeQJDSJJqqXrCFt4jBi4QhJJ/VFZdJTt3Qjrq2FxIIh0s4+kerFq0keN5jyN75HnWBCikmoTHq0aYkkDO2Br7iWhCE9qP1iPTVfrCfsbCL1rOFIEiSd1IeI24dzyyF8RVUIahWaBBNqi4FgnZOox48UjlLzxXosfbtSOn8p3sIqiuYuRtSo0dgsCg+iviCV/1yOyqAlUNOIymxAbdajiUc3pZ42lKr4urm2FqLPTqHi3WWIGhW+w1WIei2aJAs1X6wn+4pxMl8lCWPXDKRYDH1OCk0HKkg7axhRXxBj9wxErRpfcW0bfqROHE75G9+jy0jCX1qLSq/9TX54CyuxDsonVOdU5qhNTcS+ejeiXkvTgYpWc0ybOAyQnWNz71wl8rZk/lI0KVZUZgPG7hk0bjyg9Kc26al4b7m8dzw+tDYL2rREUicOpzouR66thWisRhp/kdtVfrCC1DOHU/PFOjRJFmq/3IDaakKfbUMQRbRpiYQcHgSN+rh02cYOJFTvaiXnxq7pSJFoq3UWNWpErRaAskXfknhSX0J1TpJG9ZHly2oiUO04Om6dE8/uYhKG5FPy8ld4Cyup/3ErmhQrebecTbDGQfXHKwGwr9jRiq6Sl74g8cTesmy0oL/89e9RW41o0xIJNzYRC4Twl9YhhaPEgl5ErXzIQjQM0TC9CnoRbJJpkyJBBKF91ylhSD6l85fG1+grNCnW3+R9qN5JLBSN7+9sYvH93bh2j7K/TT2yEESRird+RApHqf1qAykThlC9eDWG7BTKX/8OtdWEY91e1CZdGzlUW404Nx9Ea7MQi8bwFlaiSbJALIbGZpHlxmpCbTbIB9Eqkab95X9orIjHj9pqxP7zTtx7SmXZOHM4FW//iHVQPsFqByqTHn95fauxgnVOdKmJ/1KZShhWIOvkUbLuqV68Guf6ffLBrEEHoER1RL0BvIWVWPrkUTp/KdEmf6u10+emtFk7XaaNyveWU/rq11j6dZVpiUmt96HVRPKYAdQt3Yhz436qP1uH2mxoJYuSBOp4xJ6oVRMLhfGXN2Ad2B0pHKXui/VkXjGOiNtH5ds/UvfVRhAFVBaTYq/c2w8jxWKojXrqW9jW5PGDAdn+ePaVIUlSK/vTLB/Nci9q1Fj6dqF68WrKFn2LPjsFQa0iedxAhX7PnhIEUTwuXc22zrFqF1XvrUDUqAnWObH069pmrOb18uwtwdwrt5VOVVtNaG0WpGhU3qMNbsLOJhKG9KBs0bcIajXVi9f8pg4I1TkpffVrUs8aTtQbQIpEkcJRqhevJuzyIWpUaJIscRvlVeZX88V6kkb2oXbpL3gLqyh7/Ts5gglInTiMiNtH1UcrqfzncgRBRNRrMXTLIOmkPog6rby24SjmXrlIsRho1Li2FJJ61nA5ksygbWVnBZVI881ZUaMm6g8hqERFjpr3mKjRtKsDNMkJOFbtRm01KTcntGmJWPp1JRYKt9XZZw6nbOHXpJ5xAuVvfA+ShMqkazWWr7gW66DuVH7wMzVfrO+w7sg4fzQAyWMHKnsxbPeAKKBJspAyYTARj5+m/WU0HSjDvaeUpJF9qFu6kYShPZDCETkiTZIIN3oIVjuI+UO4Nh9CbTWRds4IYoEQzl8O4NywX7Eb1qE98BfXkjpxOIFqBw0/bSdl4nAcK3agMhuU/WMd0A1vURUA5oIckGTetfRPUycOb+MXpZ93kkzXuMFE3D5qvlhHLBRBUIkKXS1lvqV/I0lgX7ETTYoVfU4KokGr7DFtWgKCWo1z88FftWFIEqhEjsxbgqhREaiy/0v0Rsq4QVS8u4zU04ZS/sb3qIxHdfbx/Js/KxvWgd2oeOdHQH4Bq01NpO6HrVh65+LZXSLfYNBpW/lEACmnDsC9u4SoN0DNl+ux9OuC2mzA3C+vhS4+rOji+p+2yZHaSzeSdvZwVEYt1oHdjuufG7umU/PlegAs/bogxWJo0xJlndU791dlI1TnxNw7N64rfsazpwSVTvubsvF7fV/ZdvlJHj+4je6M+EOozbJ/bh3YjYjb264OkGLyjaryRfJLAs+ekt9lm1vKYvpfR1L6ylJFPrrcfi5huxvX9sN0ohN/FJ3XtzvxX4eamhreeOMN3G43Op2OW2+9lezsbLZs2cJnn31GJBLBYrFw5513kpiYiMfj4cUXX8TtdtOjRw8kqe3bA5fLhV6vR6+Xr+O0/P+SkhIWLVpEMBgkPT2dv/3tb5jNZp588kmuvvpq8vPzcbvdPPTQQ7zyyiusXLmSbdu2EQqFCAaDTJs2jTfffJOioiIEQeDiiy9m5MiR7Ny5k08++YRIJEJ6ejq33367MmZLWK1WjEYjNTU1ZGRk4HA4GDFiBAcPHuTEE0/k4MGDXH755bjdbl577TXsdjsA1157Lb179z4uH1evXs13331HJBKhZ8+e3HTTTYiiyKJFiygqKiIUCjFy5EguvfRSQI4wHTduHDt37mTixIl88MEHjB07lq1bt3LttdeSmppKamrqr65dxO1Trh0HqhzoM20A6LJtyoELQLDBhbFbhvyHKDD8p9mYeudS98V63NsO0/W+iwjVOtDF24cbXIqz1QyNzULE7SP/gUvIumQMUX+QqC+IPsMGkkSg0q7MIxYMo8+04atz0HP6dQRK6wjWuzAjH1KGah2kXziaYI0DdaIJU6/cdsfqrowlX0EF0CSZ8RZWKs9GfQEsfbvg2Vd+tAOVSCwQUngQ8fhRJ5jo8re/EPOHqPtOjtrVx+eiy7QRqnMSrLajy7SRetYwvIcq0GUmEai0I6hUWIf2IFhtJxYMkTpxGLrMJGKhCPrsZEL1LgKVDUjAoHemokk0sf+B10k758TWa1RpxzqgK4FKeZz8By5F3yWN6iVr0WfZ0Gfa0GXYCNvdSrtglR1jfib6TBu7bnqeET/NAlHA3LcLm858iL4v3IbabMBUkEvY2aSwIOzyAeAvb1DWRUJCm2xFn2lT1ktjsyBFYqiNOgxd0gg2uEkY0oMRy2ahtVmoiTvYqWeegBSNyVfgVSqCNY1IkiT3VeVAm2IlUGmnaN4Shn/5JPrsVPIfuIQd18yl33O3AvL1oFggJP8AaMMPmdeIIo3r9mIZ1P03+QHI6xCMKHRLkShSJIouMwm11YggiqSePpRAlYOEoT0UmonF5Cs5cd4gyfKgz7Th2VuK2mKUn5MkpPhzUjSGqNNwwqePIUWiyg8ajc0iy0JaIqFqB4GaRvQZSfSefROhmkYa1+0laXRf+eo2AvpMG2lnDUfUqgnVOdulS5NkJhJfw5ZyHg2ElHXW2CxEvH506YkKHZoEI2G7G21yAoFKO4Fqu3ydWS1ywuePE65zUfLKUoV+S/9uFD79IT0evgJTjywQBLrdeyE515zOkec/a01XlQNtWgJSOHp0veIIVNvRZ9pI/+tIvIerjq5HLIKg1rXa3wgC0XCoxTNRBLUWdWI2khQj5m1U1ihQXt9mjVqOfSzvVSY9KpOOqMePLjOJYG2jvM/rnIhaNSOXzyYWjRL1B5V96SusQmXQtZLDQLWd7CtOJVBpbyOH6X8dSeX7K8i97kxi8RQBzXLYfF25mR/GHllIkagi879nLEOXdHSZyQRrnSBJRNxe+XA9wai0iwUjRH0uef9VH51jpMlPLBT+l8qUPtNGKC5Tgko4quur7Rg0KtSmo+urz03FMrA7UuTo2qVfMBqVXkvGeSfhL6lts3aGnFSZD/Gxwg4PloHdaVy/T+k3WO9EZdApaxasa0TQqBXeByrtHHrsHU748klErYbuD1zKkTmLST9/lBLtFayyo01JIBiNKrYhFgwT9fgUGwCgz0oBUWTwksc5POtj/OX16DNt5D90Gab8LIL1TnZeO6cND4NVR+mKeP1ok62t6IoFw+jSba32jaAWUZn0nLDkMQ7P+rgVXe3ZuqxLx9C4cT9qo77d9Yp4/KgtBvKnXYaoVVP33WYC1XaCtY0giuizUxD1GqyDuiNqVPSaeQPlr3+PfeUukPhdOkCfaUOfm4o2JZFgnUvh/Yhls9DYBLKvOQ37ih3KvMMuH7FItJWvImhlGvWZNvlgIM6TsLMJjWghYXB3QnY3KROGkDS6LymnDSXi8ROoslPx9k/0evo6tClWzL1z8ZXUoNJpj6ZgCUdRW42KbIQaXKgM2jb7MhYMtasD/CU1pJ93Emqrke4PXErT/nJ5f6UlIOo1iBo1Jyx5jMaN+9vsy0ClHVGrxrO7BLXV2Ep3CGoVNZ+tw9q/K2qzsUO6o/nwTpeZhKlHFgXTryVs99C0vwxRp8HSvxu6DBtH5i2hy+3nEg0EiUUiSNEYqROHEbJ7UFtk3ggatSJr1qE90GXaMHRL58isT47yMhJFl2lDn2GTD+oGdUc06FAZtSSO7I1j9W6C1Xa6P3QZyWMHok4wsfu2F2W5jMviCZ8/TsTpRZuaIK95Xkobv0ifnRyny0biCT1JGF5A+evfYx3cXfFvmvcXQMTlBSQC5fUceuwdhi5+FJVeG1+vMnkdjDq63XMBsWBIvrIdl732bFjqxGGKLkClIlTn+lN648isj/CWNyBqNejSE0k7+0SsQ/KJePxtdPax/s2/QjZa6hj55UEEXYaNYJUdfVYyapOulU+UcdHJRP0hVDoNUjRKsKYxPk8Hxrw0GjfsV+SmWRcHK+2ULPiaQW/dj6jVUPvlBkSdpl3/vGlfGbrMJOyrdoFKJOL2EaiSaYl4/Bjy0hj58xzZRjUFjiMbSagMWmLhKJb+3fCV1KIyaNvIRkd8X5D9O12Gje5TLiYWilC9eDWBalnf9H/lDkYun42gUdG4YR+WPl1a2VhNghEpGEKTZKHbvXKqi+SxA3+3bdZlJqFOtBCqd+ErrpFta7cMsq8cR+OGo3awE534I+iMlOzEfx1ee+01brjhBmbPns3VV1/N66+/DkDv3r2ZMWMGc+bMYdSoUXz1lZx7ZPHixfTu3Zs5c+YwbNgwGhoa2vTZtWtXEhMTmTx5MvPnz2fLli3Kdy+//DKTJk1i3rx55OXlsWTJkt+c46FDh7jjjjt44oknWLJkCUajkWeffZZ58+bRv39/3G43n332GY899hizZ8+me/fufP3118ftr6CggIMHD1JVVUVmZiY9e/bk0KFDRKNRysrKyM/P56233uKcc85h5syZ3H///SxcuPC4/VVUVLB+/XqmT5/O3LlzEUWRNWvWAHDFFVcwa9Ys5s2bx759+ygtLVXaaTQapk+fzujR8htOi8XC7NmzSU1NZd26db/Jl2Nx9IC4nQTbzd/FJDZPeIDGtXswFmRj6p179PmWB8zHHjbHHzk882NWD51M3beb5Rxu7Q0Vn0vy6UMJNbiIePytOxJEMi4fx5HZH7do0XasopkfsyY+ljrRfFza2jsYb4nqJWsI1jZS8/kGYqEIeTeceWwHR4dWiVgGdSdQVtfuWMXPfkru9WeQOKKP4iABqCxyLphfznwI7+Equtx2Dqp2DsVbYu/dC3D9chBzrxxURr1Mh9B+cnRJksi57nS8hyrw7Cqm/I3v6Pv8bUcfOLaZAO1XM2if15IEolqFuXcu4UYPv5z2IFI0RuZFJyMatLJz7w+2kQuF9/F+sq44lbDdg3PzQUoXfEPBE1f9uly2nIhahTbZgn317qN9/wo/2u1TgLDLy4EH3qD+u834iqvp8eCliHrNUdqPM402ciQoXwCw87pniQZCHHjkLQy5qZj7dW31nNRij0X9QXZd/yzqBBP6LmkAFD37KfosG/1entzqgOV30UU7/PgNdjYjZHfh3HSIPX97iYNPvEufeTeBINDjocs49Ng7RL0BuYlKRNSo2D9lEYeeeo++z9/ali9SOwPEkXXFqRCN4S+p/ZWJtQNJIuKqIeKsJNpkR2VJQxWPFmv7qNR67GN5Lwht5tj8na+0lu2TZuHeIl/1ax9yG0NumhzdUO9sxXdRJ+fpDFbJ18fajNVif8ntfs0tbH+s9PNOwne4oq0OPpboFrR1aK+0165d09Fy37TXh/yvyqhj0Bv3UTTrY1rqmdJXlhL1h2hYvgN9XlrbsY7p0twnD39ZraxvWj17DD+OoSvnutOp/ngVoQYXZQu+Jue609sScxwamvsK1jayY9JMpEiEw0+8w4AFcq5kSZIomvkxIYcH1/Yicm+Y2KLpcXgo0PoZWtMQrG3Eta2IUL2Tg0+8K49l0LWhqxmiTiPnsv3lYNux4qhZsoaoL8jeuxcQC0XIjdu6+u+2EAuF6f/yZHpNvxb39iPEwlF2Xf8sCUN7YMzPlLv7PToAGPTGfXgPVShX2nKuO12+8ry3lIYft5E4os8xc/w1G912PQSViGVAN/yVDey751Wi/qCSZzDtnBEcmbcE7+EqDj3+DuZjXmq2Hq5ZQRz9/rf2pSE3lfI3vse5+SBlC77G1DMbSZIIu7zUf7OZQJWdg0+8S851ZyCoWxYLEci8dAxIEg3Lt7cYS0CdJL/g8h4oPzqtjuiOFm0ClXZ23fAc1Z+uRZcpH9zYxg7Ae6BMuRHTzFnRoCXtLyNoOlB2jD6X/9+97TCubYU07S0l45JTlDyoyjNx+RbUKkSNiuoPV+LadJABi+4BoPKtH1kzdDLBGgdpfxkBAkjRqGJ3jjz3Kfqs5Lhe/zW6wLOvTJFLVfzwvX3/RkbOdadzZN4Sov4QZQu+xtJXvpWVP/USKt5Z1oa3x/K9mTfRJv/xfck/qDf6LbgLlUmeu9pswLnpIOVv/4i5T+5v6+x/gWy07a/1WEfJlBANWrrednarl9rKOK0fbtG9hDrBRNrEYWw+5zF8hZWojDo53+ax0/oN+1OzZA3eoio2jp9GLBRBYz3G9regS1CJit8iNd+c+xf4vhD37/xBDv39vVb+Xdo5I/AdqWb7pFlUf7yKhBMK2ukbaKE7fcU19HjkiqP0/w7bbBvTn5rP1yvf5Vw9gYaftiFF/j8prRn7L/jvvwydkZKd+K9CIBDg4MGDPPfcc8pnkfgbOofDwQsvvEBjYyORSIS0NPnHxP79+5kyRU7CPnToUEwmU5t+RVHk4YcfpqioiN27d/POO+9w5MgRzjnnHLxeL337yjmDxo4dy/PPP/+b8xw4cCBms3wotXv3bu655x7lO7PZzNatW6moqOCxxx5TaCgoOI7hQL7CffDgQWKxGAUFBfTo0YMlS5ZQXFxMVlYWWq2W3bt3U1FRobTx+Xz4/f52+9uzZw/FxcU89JBcMTYUCmG1ym82169fz/Lly4lGozQ2NlJRUaFcZR81apTSx5gxYzj9dPlHlFarPe6V7mXLlrFsmexoPTX1YQSViBSNoc+yKbkZg5V2OaF9HLqUBOpLtrTqR2XQYuiSzuCPH8G+bDvmAd2U9pqUBOWaXzPCdo8ceRYfz7ntMLk3nEGg2gGCoLzN1GfZUOk0BGsayTz3RFLOHIbGZiF5/CAQBPwltXIUgyBw4oq5cnSmIF890qbK4x47liZJvn42cvlsws4mTD2P5sFRGfU07S9rzaRoDFGvRZ+dAsg/5mKBsJyfavthkuI/mALVDiwt6NZlJpNzw5mIKhUpZwyj9sv16LOT0WUlE6xpJO2vI+n+wKVIEfm6jPdQJea+eXJidpuF6o9WoktLJFBpJ1jjkN9IW43k3nhmPK9nDiGHB312MsFqB/rsZLRpidT/sJWsy8YQrGlE1KrRJFsV+nVZycQC8vWz3OvPJOzy0rSvFH9xDV1vP5dgrVNO1H+wnMyLT8HcJ4+Ry2fLUQmCgCE3Beemg+izbAgIhOweAvGxm9dVUItE/UECVXbCDS588UMlz74ybKf0Z+SyWRi6ZiCIAj0fmyQ7o+eMINoUoP9Lk9EkmeW33tnJZPz1JKRwBH2WjapPVtP9vgtxbpJ/RPvL6kga2RtzX3mOx/Ij9YyhSOFIPDIl+Vf5och6tQPrwG70X3AnMX8IQaVCEEWaDpeRfv4o1BYjvpI6LP26oM9KZuTyWbKMiKLyw0ufZQMBgjWNBKodJI3sjalnNkkjeoEgIMQdbUGrAgG8ByrwHqkmcVhPKt76gbDdg6hVkzx+MP2evw3RqCPi9qFJNOEvqyPl1EHoM5NxbT5EyO5h60XTSRrZh+Rxg1rRZeyajiEnVZFztenooXaznKuMOvllQPOeNBnQ56QwcvlsZVxRp8ZfXoc+Oxl9ZjKB8ga0qQkknzqIjHgEkKjT4NpxhLpvN5EwrCcI4K9sIOYNos9Opubz9UiRKKJWQzCuC/RZNkL1LjRJZkV+m2EuyEFtNXLo7+/R7c7zlc8FUQ2xKKLeiqi3xD+VUGm0LZ5RKUVuRI0eRJGhHz0kR3blpkJcfpvXKHiM/Io6Df1fnowUjuKvaFB+kAerHVhb7O9mmar+dC1p54xQ9qUuy0Y0EFLkMOOik9FlJLH1kukM/fDhVnKoTUlAUIn0fHwSYZdXeSkRrHYg6tTyVcoWY4laNYJapcj87xlLn52CKT8TUauh6x1/VQ5CIy6v0s6Ql4rKaI5HtBwdS202IGo1f1qmgrVOZc0FlYh1UHekaAzP7uKjuj4zGZVRLxcEU6s48YdnUFuMdLnl7HbXruqTVWReeDL67GRyrj+DnKsmIOq1BCob5D4FAW1aIrFgCPfOI63kS5eSiMqoV2yCLi1JjhSK816fnUzmpWPZfsUz5Fx3OlWfrKbbfRch6hqJuH2KTgxW2Yn5Q+izU3BxEFGnQWUxKjIihSIEy+plHbK3FF9JLd3vPr8VDyMuL+nnjODI3MWteKjLOkqXNtmKe6fMK/laXyPGruly5G6cLikUiRcN0Stj5d5wBqJG3cbWZV46BlGnZf9DbyLG1/bXdIA+y6bYumbdHvOHqPp4FRnnnYSxewYCcrRQ47p98jXO36EDDLmp6HNT43pGQ9O+UoX3oTo5gqrmi3Wkn3/Ut9FYjYhqdStfRRAEBiy4A02SBU+8D5Dz4anNBrrfeyHEYngPVaDPTqZ68RqyLjsVfVYy1sH5lL/+HcGaRmq/2kj/V+5AMukYuWI2SCBoVETqfEd1wOB8IvEDl5Z7RdRp29UB2ngKkcxLxlD1yWp6PHKF0kZlNaK2GkkcXoDarCf19KEyv7OTURl0JI3uR9jla7MvzfHcfSNXzEabkvCHdEfzgYaxZxZSNBbXI8kK72s+W0v+lIshFkMMhjF2SePkzS8pBY8ElYgxPxOtzULq6ScgxWIIGjXaaAxfcY2yTvrMZFzbD2Md2A1T79z/x955h1dVLX//c3pN75WEFmroVXrHdhUFlWLvqCDSsaCAVAsqINivHfTiFVFRQXrvIZQUkpDeT+/n7PePfXJICFhy73vbL9/n4dEke+1Za9asmVlrz5rBXWNGKhdvRcTceh0xN4uReLUHz6FJjcN8Jp+gLqno27egw5tTETxeTBn5RAxK52z128j9H2rrxuK1ONC1isNxqYLQnm0uy0NCBD6np8G4FKE6avedJen+UXjMdqwXCgkf0Ony+vL7N+qkqMC6F3XMblrNmYA6IYKQ7q2JubEPUrVSvNrs9aGMCW1kwzz+tCzyYC1dPpiJIkyPIrQVHou9SXojpFca8hAd3b+Yj8/twZpVjDIqBJ/VgUQm9d8kaujfKKNC/mHZcNdaAm3iJw4luEtLOq17UvSJlAqcpcWo4iNQhOrEW07+PUPL6bei79ACiUyKMiIYqUZFjy/nY80uRh0XjuFEDopQfeAjap0uDh+Sjv1SBXG3D0KdGIUsSAteX0P/XK+h5YzbSHn8Jownc8XoU68PeXgQar9frUn255UXBIzHson9S/9rygYSqPrlBBXfH6b1grsCvu/VZOOP+r7qRNEvlPl1p1ynDvh36jhR37jKDaK+2XKQpAfH4pFbSXpgNKnTbhX1jckm5ussEv1geZAGn0e8BXAt29zAjy2rIeYv/bgw/4MGtlUzsBPyEF0gJ2YzmvFn0Bwp2Yz/Kvh8PnQ6HStXrgz8qzskfP/99xkzZgyvvPIKDz/8MG63O9BOco2vPvUhkUho3bo1t956K9OnT+fQoUO/+bxMJgt8NapPC0Clanj970r6giDQuXPnBmN47LGGxVbqIy0tjaysLC5cuEDbtm3RaDS43W7Onj0byCcpCAJLliwJvHP9+vVoNNeO3hk8eHDg2dWrVzNhwgQqKirYsmULzz33HKtWraJ79+4NxlZ/XLt378ZmEx1pm81G586dr0prxIgRLFu2jGXLlombiZv6AhA/YTCVP4oHj8Wf70DbMhZ1chShfdoh06oo+9teFBFBgWtNl97+DgSB8zM3YM0uRq5VipsKvUZMyFzduHiR6eRFYm7qA0DKYzdgu1iG6UQuUrmMxCkjkChkxN81BGeFAVeFgYtLPmd/t8c488ArmE5dpHr7CYo/+hmpUs7eDg+S+ehqLGfycZXXYs8vb3AQajqZGxibrm0i5swCDg6fQ/k3+wO5c+InDsXn9mA5e6lRX6t3ZxDUsQWa5CiS7huFTKOkYtsxPDYnyEVVbcstQeYfd3CPNnjMNqQKORcWfIC7xoTxaBZxdwwm5pb+OAorcBRVcfy2l8RiGT8epcVjN1L00c9Yzl5C8PoISm9J/ITBVO04SUj3NlT8eASv1YGr2sy52e/iNlmp/OEI8ZOGUbMng6QHxuCx2Akf3Am30YqrwoDpRC7alrEYT+QQc0t/Ym/pjyJMT+F727DmllKwdgsyvYbkR24Qr1B7vbgNFqp3nEIVFYK9sJJDY+bjqjJhPltAi8dvEufr8ZvwuT24a8ziIej4QQCE9GiN1+5CHRsm8l8iwXgsCxBz7AgeL/uvm8HRm1/AlicWRXGWVOM2WnGW13BwxBxcVSaKP99F/HjxYNVeXI1EKhWL5thdAbms3HYMn8uDz+FqwI+48YOo3HaU+DsG46w0okmKwmO2/SY/Lr/zKBKlnDOPvcm52e/iqjISc1MfTKcuom+XhOAT0CRFEta/A9kvf8HB4XM5OHwuppMXA4fWKY/fhLvajKvCQOW2Y8iDdZR9c4Bzs9/Fa3WKhydaFSlP3YK72ozHYkemUaFtHe/nYRs8JrHy9LEJizEcOk/ltmPE3TkEqVpJcJeWeMw2gjqliOOqNBI5qjuCy9NgXM7yWrIXfxaQ87rrbvXl3HQiF1VUCDK9RqwA6/ZQe+AcB4fPoXbPGSq3HUMZHYrhwDlRvsw2gjq2wGO2kf/GN5y6/xUkEqmYTsGfxynl8ZtxV5up+PsBPFY7ceMHoW0Zh0yrxmOyEdanXUDHVO86HeB7nF+Gkh4aizxYx4m7lmI8eD6geyQKGVKVDp/Lis9hChSyEXxe9KHixkAiV4lRIIK4CfO5bODzcfj6ZzGdvFhPfm+uN0eXaYf0aIPHaOPiq3/j4PA5SOWyQD5ca24JUo24vqNv7BOQKXVipH+DJeHQmPmAhKrtJ4gbPwhHaTVxEwZjzSpGFRXaSA4Fn4/8Nd/iqjL5N+2XaSGV4q4xi32q1w6vDwT+MK3Do+bhrDBQ9etJqrafwFVhoOqX46JM+deKKi4cr9XRaK2o/B92/lGZ8rncgTkvfG8bplMXxUM4vYa48YMI6dFGLIpgc+CzO+nw2qNU7zzNnq6PcXD4nMDcaVNjA3MX2qMtlqwi4sYPouiDnzg3+108BiuO4mrixg+iw2uPYC+swF5YSfk3+xvOsdlGzZ4zAZsQc2MfPBZHA1l0ltUSlJ6KVCYjfGAnbLklaJIiKfzgR79ONFL6+a/IQ7TEjh9EcI82IAh4/fwDUESI1Vq9Nifx941G2zIOn9dLwdvfBXgYc2NfrNnFjXiobRlL1fYTHBozH4/ZjvlsAXHjBxE/YTDmswUIHi81O08HxhUxtEtgXIn3jULbMg7B48NZaWxg6yKGdqH1/LvwOVyYT+QGaNWtsfo6wHg0KyAnXpsDqUaBx2xD2zoOj9VO/hvfcPG1v2E+U4DxRC4pU28mfFAngru0/EM6oMNrj2A8kcOero+R+eSagDy4DRbx8MRgETfQXl+gf7G39Kf20PmA7xA/YRCO0hoyHnuLM0+uRa7XEj9+ECE9WotVay129l03A6O/6ETc+EGED+yEs7wWiVSKs7SWlKduofLHo4QP7ISjqAqPwUreG3/n3Ox3G0SgW3NLkKkVCF5fo3Xpc3uuqgNclUZSp4/DY7YR48+x6KowYL9UEbBFdQdCNfsyqdx2jORHb0STEoPHZMVjsjZclycvoooLx3Aki/w1W/607tC3S0KikBFzcz+KP/5FLAiy+LMA75MeHIvP6cZtsHBo2GycFQaO3vYSl979AY/RSs2+s+haJ7Crw0P4XG7yVn+Ds6QaV6UBZXgQ6uQoQnq1FWVx7xm0KTE4CivRd0pB8PlwVRjIXfwZ7hoTBW/+Ha/VTuSIbpgzCwJV0Q8NnsnB4XPwmGxIFGL0qCW7GIlMiqvCQNIDY0AqwVZQTuW2o3itDqJv6ktIjzZI1UoubfieYxMWc37Ou+K47hxC1PU9A6klqnecarC+6vs3zrJaWj83CXe1GX1aIo6iKuLGD+LoXxb6C5xZqdl1mrzVm5Fr1Y1smOVcIScmr0Bwezl660LxKrAABeu/a5LeECQSvGY7NXszMB3PJnbcdVRuO0qLqTeDIIiVna+wK7UHz/3DslHuz9dYue0oquhQTKcukr/6G1xVRqJH98B0Ihd9uyR8Hi8+p4vYW/pTse0YOUu/5JeESZRvOUThBz8huDxU7TiF8WQuHrON8m8OENo7LeAv1uksbctYQrq3QR6iJXvxZ9Tuy8RwNLuhf+50s/+6p0Wf+YcjRF/fW5SNs5eQSEXZSLxnZMCf89oc+NyeRrJxcPgczJlibnhleFDA/vyebPwR39drtnPkphcwHDwX8NtkGhVB6aliQblaMfe+q8IgRr96fRhP5OA2WHFVmajx+11SmQyP1U7SA2PwudzIVErcBss1bXN9P9ZRUg1eAWdpTWCej1z/rBh9XGGgxJ/jtxnN+DOQCL93j7AZzfg3YsqUKXz88ccNfvfss89yww030K9fPwRBoKCggJSUFGbPns2jjz5Ky5YtWbt2LRUVFSxcuJD333+fkJAQbrvtNk6cOMHSpUt59913A5GBIEZZGgwGWrZsCcD27ds5cuQIc+fOZdasWdx///20b9+ejRs3YrPZuPfee3n77bdp2bIlo0aNYuvWrXz//feBnJK5ubk88IBYjezTTz/F7XZz7733AmCxWPD5fMyZM4cXXniB2NhYnE4n1dXVxMfHX5UPgiDw4IMPEhQUxKpVq5DL5WzYsIGMjAwmTZpE3759Wb16Nampqdx8882AmAszJSWlUX9AvL69YsUKFi1aREhICBaLBbvdjtVqZc2aNSxfvhyTycSsWbOYNGkSQ4YMYerUqSxdujTAt/o/5+bmUl1dTe/evX9zPvf2fpLO66ehCNVjzsgnY+qbCP4val0/nk3E0C4gCBR/uoPzc9+n1ZwJxN8xWMzHIxUdKGV4kBiFY7YR3L0NEqkUn9sj3myQShC8Pi4u/Zy8t3+g++dzCevXHolMirvGwqEbn8dRWEnk8K7i1TOtCnethROTV4i5hxAo+evPAHT+cCbhg7tgLygXC5Skp4rXIMtqCR/UCcEnBGjlv/093T6f14DW4RufC+Qo67tzJbrWYtTAuWc2UPrVHgQkDDq1VkyMHqrHXWNGQIIyXA8SCe5aM65KI4IgFvtRRYXgtTuxZRcTlJ6Kz+7i/Ox36fLRLPb1fpLQ3mm0XXQPiqgQ0Vkoq+HstHWE9k4j4b5RqGLDsV8qF6/henxiYZeESPEAQiah4O3vubhiIx3fmkrMzX2RSCTUHjzPiUnL6PTmVKLH9gKZFAQBt8HCyUnLaTV7AmdnrCeoUwvSlt6PKjYMr81J7Z5MMqa+SUjXVqQtvhd1UhTyEC34BBxFVWQ8spr0d59GERaETK9G8PoofH8bl979kd5bX0IZFiTOpceH22jBfKZAzB0GqGLC8DndyLQqBEHAdCJH/AqvkGMvqMBVYyb8ug547S7OTltH/J1DSJgyAmeF+GVb8Hgp/nwnob3ScFWZiBjcGUWYPiCjhsMXEDxeMqevp/d3L6GMCUGqFCMUjceyOXrri6S9eDcRw7uKldgrDLhrLZydtu53+RE5vBvtXr4vkE/Na3dxbNxLtJp7B+EDOiFeepLgqTVz6f1thPZK4+yMDYR0b0375fcH8qYKXh9H/rIQ49FsBh550x+1Jf7+wnMf0fKZ21CEBSGRiJsqweWhbPM+EiYPBwQ8Fge5S78g9elxqKJDkek1OEqqUMWKX+gFQcDncIJUhuDxoAgLouTLnVT/cuK3xxUbJkZC+AQyn1pL6Vd7GHDkTVTxEUikEgSfQOmm3ejbJaEI1eOqMqJOiAzwQ/AJuCoN4tryeFFGhODy55e1ZBejTYlFIpfiszs5On4x5lMX6fj6Y2JuKp+Ao6yGrOc+IvXpcShC9YHoDEW4P/fRxVLUiZGo4yNEB92/QXOW1aJJjREjAqKU+Ozi7yVKLTJdJDNmzmLggAH07NULj9tNzvkzjBw9FhBAKsdrrebX1k+iaRFNr62LUITq8dpdHL/rZUxHxSJlA46+1Yj3dX1UhOmRalQIHi/mzHwUoXoU4cFI5TLsRZXY88up3ptJm/l3IpFJseWUcHDUPNJevJuEKcORSKUIPh+C10fVLyeQqZWcnbGeuPEDaTl7vChr/vly1ZqJHtsLRZgeiVQSkEPL2UucfvA1en33EorwYGT+vIu2vDIODJ75u7TqZF6dECluEn85QcbUN+ny4UwiBqeLB68+32WZnz0BXfskFME6kZZEgsdko2ZXxj9FppQRwbhNVnxOD/JgDTK1EiQSfHYXKGTINSo8VgeOwkoEj5dL7/5A6wV3ibnQBLBdKseWXcK5We/Q67tFjeZO1zYRuU6N1+HCUVQl5gQuqSZ8QCfsxVVkTn0Lt8FC5/XT0LVJQOI/fHZVGslduYngzqlEje0l6n6DBUWYaANq9pwhpGcbFKE6jEeyyLhnJW2XPiB+MNAoQQCP0YLpZK4YlR8eTFB6qshfAXEDvisD5FJ0LeMQfD40SVEB+aqzPwC9t70cuGJc8cMRwvq2R+uPeK17n9toEXPEhQfhMlgQXG58Li+axEjwy0/9cSU/fH3g44GjqAqP0YrxWDZBXVo2oqUI1SORixtjVXQYMrUCn8uD1+bAa3MhVSlQhAeJB3VKBcikaFNjkUgkeKwOjt/18m/qAFVMGOr4CMznCsArbnUcJdWE9m0n2kG/PfIYLZR+vZfW8+/CXWOi6JMdlG3eT/r6pwK3ByRSKW6TFfOZAmx5ZcTdPhB5kEZMfeFy46m1cH7BB3Rc/ZhYCE4px1lWi8/lQR6sRaZVIZHJsOWXcnbGBpIfvr6BnbXllfltURBSlRgVKXjESOpjf1mIs7yW+LuG0G7ZA410QNTYXuLhvd++nZ25gbhbB1D+/SFaPn2bmKNXIcNrc1K94xQZU99kcOaGy1eNBQGvxc7xO16m1ewJFH+2g1bz7kSqlDfQ9U3VHYLLQ/p7Mwi7rgMK/60TR1EVpx98DdOpi6I/9s7TCB4vxqNZnJ/3fsBPdJYbUEaHoEmKJn/NtyiCtcSNH4RUrcBeUIHX5sRVaSC0TzukKiVIBFwVRi6u3ISrvJa2i+9FGR2KRCYVD4jLarBfqkQZFSIWLokKpXZ/puj/qZTi2CQSvHYX9kvlnJy8Amd57VX9Il3reDq+8TjqhEgUITpAwH6pkoxHVjcYl7vGRPEnOyjbvE+0D2FBSCRgK6jAY7Bwbs57dHn/mQY6pt3yB5Gq5OJtiqvYMK/dRfEnO0i6fxSa5Bgqth4iqHPKP6w3zkxfS9+flqFJjgapRDykqjT+rn/zj8hG1NhedFrzhOjTeX2YTuZiPp1HxLAuqBOjxKAOCXgsDsyZBWQ88gbO8lo0LaJJX/8Uwekt8Tld2C5VkvnUOrq8+zTK6JBA+oiMx97AfDqPzuun+X0IGY6SKkyn8zg7Yz19flrayD8HGHRqnRi9q1YieHy4qoziLSC5LHDbxp5XhtflIWpU9wayEdK1Fb22vISrxowiRAsSKc4KA6fuXtFINur0zZ/xfREEvA4X9ksVqOIa+m0+lxefS4xuteWXUvLFLpIfvr6R35a26B7ibh8oyodXwFFaTcZDr/+ubRZcHjqufgx1chTq+IiAr206dREQK4Z3fOuJQHGw/1UYJg37d3fhdxH66Y5/dxf+FJoPJZvxH4077riDsLCwwM833ngjvXv35p133sFgMODxeLjuuuu4/fbbOXLkCB999BHh4eG0adOG3NxcFi5cGCh0Yzabad++PYcPH2bZsmUNDiUrKytZu3YttbW1KBQKgoODeeihh4iNjW1Q6CY6OprHH38cvV5PcXExr732Gmq1mk6dOrFnz56rHko6HA7effdd8vLykEql3H777fTp04czZ84EDiwB7rzzTnr27Mm1sHTpUmw2G4sWLQJg586drF27lvXr1xMWFobJZOK9996juLgYr9dL+/btefjhh9m5cyfvvfdeg2vrS5Ys4cKFC2zevBlBEJDJZDzwwAO0bduWNWvWkJOTQ3R0NAqFgp49e/6hQ8mPP/6YhQsX/uZ8/hxzx58TAED2m7mdrg1PEwLB5U1MwuH9zWR5V4fQhDbQNH78N6QWaQo/JE2UjX8lraagqbLxr+zj/yqGZC5tUrudHef9k3vSjP/raIqub4otakZDNOvf/y409crff4Nf1BQ01Wf+T9cd/6vr8n91XCPLv/z9h/6L0Xwo+c9H86FkM5rRjH8Zmg8lL6P5ULIhmg8lL+N/1Un9b0DzoWQz/lPQfCj570Gz/v3vQvOhZEM0H0o2xH/6uvxfHVfzoeS/H/9th5LNOSWb0YxmNKMZzWhGM5rRjGY0oxnNaEYzmtGMZvxL0Vx9uxnN+A/CypUrqaioaPC7SZMm0bVr139Ph/4DkBBmblK7/eaI33/oCmh9TfvyaJL9+S+dwd6m0bI0gdaEcYYm0Trwpf73H7oCTf16WyuV/ek2YT5vk2hVy/48rUjvv66aoEXStO+Ff35UIrRC0/jYFLia8C20qZEfTWnX1IjHpkRYNkdX/uNoijxB0/RUUx3mpurEf2XkUlNoNTWqwfkHCg9eCVkTL3UpmsD7MLmzSbSqParff+gKNJWH/+lRUk2N/mpK9KJW0jTbXIPiT7dRC//58ZWOJkpVU9ZKU9EU+WiqByb/F+rRpqzLYJmrSbRMXmWT2jUF/+n65t+CJu4Xm3FtNB9KNqMZ/0GYNWvWv7sLzWhGM5rRjGY0oxnNaEYzmtGMZjSjGf/f0Xwo+X8IV6tk/Y/iyuInddixYwdbt25FIhErgt1555306tXrn0q7KThy5Ai//vors2fPBmDz5s3s2LGDN998E4CjR4+yfft25syZc9X29YvY/PTTT6hUKgYPHvxP7eO1eFqH77//noqKikA17w0bNlBeXs5zzz0HwA8//EBpaSn333//VduvWbOGHj160Ldv3z/Un2effZbFixdTUVFBVlYWAwYM+POD8qPzhmmcmfoWgluMzEpbci+Rw7vhtTvJfGod5ow8AFKn30rLZ24HCdgOnqT4IXFsqrRUYl58EllIELLwECQaNVWvf4Txbz+RsHoB6k5tQSF+F23lEzBfquCboXMb9aP9vSPpNns8qhAttVlF7HnybarP5NNiXH/aTb0JAI/VwdnXv6HjM+NQhuqpzcjn0JNr8bm9pD12Ay3GXYcmLgxFkAapQs7WCUsoPXCejg+Mpt1dQ5BIJJz/7Fd8Xh+dHhxDSEoMf+38KN2fvpWkYV0RbE4OT1+PRCpl+NYXOfDImxRtPQyALimKfm8/0YBul+cnET+yG8rwIGyVBgS3l4z135O9cXeDcXV6cAzBKTFsf/QNeswaj1QmRV1xBmlCSxAE8Hlx/u0dvBfPorrtYeTp/ZCERuL89gPc2/8GcgXaactBrqD/43Kq92QQ2qMt8lAd5ox8XNUmIod2wWt3YrlQREjXVnjtTs48tQ5zRj4ALWePJ+Xxm5DIpFguFHF47AIEt5fOG6YRPqCTWKlSJkVweTh8w3OYM/Lo9epDxI/shrPKxI9D56JLimL4dwtRRwQjAJb8cmxFVVQfzyF+ZHcAFHIpujYJmM7kowwPQh6sxV5UCQJoW0RjOlNAUIdkZBol9qIqTj+8GnNGPm0fGE2rSUORSCTkfvorRduOMXLLQtSRwQgCWArKkSrkuC12bEVVaOMjUMiklHy5i5ib+qAI1aOMCRMrH0aHItdr8FjtYlV4o7WBLHd4/VGiRvdAplHhLK3BlJHHmalvoWubSPuVD6FNiUHur359+qHVxN85mPDh3VCG6REEAUe5ge1DLuujDrPHE39Tb/QpMUhkYuXaPRNexnBCrHwY0b89nV+agkQhx2N1oE2MRBmmx2tzsv/OpYHnAEK7tmTQ1pc4P/994u8YjDIqFHmwFkdRJarYcBRhYhVpt8Hyh8fVcsZtRI3piSomzF9xHexFlWQ8vBpzRh7prz9C9MhuuKpM7B48G01yFN3WP4U6OjRQUV2u14g0rQ68Nid4vJx77q8YDl8AoMs704gZ2wuJVILX7sZeWEHGk2vx2l10Xv0owZ1TyVr6JYXrtqBOjiJ9/TSCOqfitTsR3F7keg3W3JIG8lt/bJ3fmS5WmxcEKn44EtBZ+o4t6P7FfBQhOgSfj7Oz3qFsk1ipU6aPQqLUgs+Lx1DEsy+/So8+AxkwcCBxcbHg9SD4PHgtlVAvwreuf4pQfYCHbRdOIXJ4N+Qh2kYyJVUp6Pn3hch0GjRJkXgdLmp2Z+CqNhF320BkaiVeuxOJQo6jsJIzT6z5zXG1XTiFuNsHItNrwOfD5/Jw+oFXqd55GlV8BJ3emooqLgJ1XBheq5OafWdwVZuIHt0TRVgQPrcHqUKG/dI/RuuPyJQ2NRapSonP7SZz2tuUb94H0ECmjkxZSbf1T6EM1eFzexG8PlQxoSiCNAgC2IurcFebOTP7XcxnLwGQ8sj1JN8zAm2LaCRSKR6LncMTXsZ4Ihdd63jS/TKVs/RLKrYeIn39NOShOrxWB1KFHGV0qKhbJQTmq74+HHDkTbwuN5r4SJBJMB7PEaveq5UIAsg0ygY6wJyRR9qSe4m/YzBSjQpHYSX7+k4TZf/DmUSO6I5EJsFdY8FRVMm5ue+hToyi1czb0bVN4NS9q0idfiuKUD2W84XIQ/UEd2lJyRc7QRCIGz8ooBPr1mWn1x8hamR3XFUm9g2ehSY5ir5bF6HwV1C1FZTjNdu5+Na3pD56A8GdU8m+gh/mjHwynlxDn62LcJbVYisoJ8pv3888tY74OwcTPaYnysgQbP6K5doW0VxY8RV57/xA3E19aDfvDnSpsThKqqk5mi3Kmt/enH5qHRKZlP7fL+bEw6sp++4QHZbcQ/Tonqgig3FVm6g9lsMp/3qNv+06Wj1xMxKFHHVcOG6DFeOxrMB6jhjahc5vP4VMp8ZdY+bEpOUB+U155QlCR/QEqRSv0YLP7iTv6TcJG9uH0FG9UcSGIw/RIXh9uMpquPjEa1QfyieoQzIdVz6ITKfGWWVEEaRFHqzFlJHPaT9dXet4ev/tOZTRobgqDByftBxzRj5SlYJef38BqVIhVtSVSZEq5biqTRiP5ZDhb69tHU8nv0w6K40ILjemjDy/be7ayDbX1x29fliMLjUOiVyK7WIZB0fMEdfl+EHI9WoEnw+f3c2JKSswHDx3zXXpqjYRN24AUrUSn0OslG4vrOTM428FeKjx6zZ9xxa4ay3s6fkEgttLzE19aL/iQRRherHCeGFlwDYPPvImHqsdwetD8Hg5+dDrdFk/DV3LWCRKOVKZDJ/HS/EXOwnp0pLgzqkULPucknXfir7H0geJmTgMBHCW1VD59W6K3thMzyNiJWUQKN+4k4uzNgDQ4p4RdHxxChKpBFtxNR6jDXmwBmNGPieeWIPg9tLrr7OIHtIZwSdgLyjn3Mx3MBy+QMTQLrR7+T6UMWFIpBIkMhmO4ioyZ7xNy+nj0CRFiWN76HU8Riua1Fh6b12EPEiD1+nGeqEIZUQwXrsTZVQIihA9gs+Ho6iKI395AXeVyW8fpvt5aGavn4et5kwg8Z6RyPUafG5Rj0aO7C7ajTA9CALOcgN7BouBDh2W3EPM2F4ow/37CinUHjzPkUnLA2ul9dPj0CRGgkRC7YFznJyy/Ddt0W/p7F5bXiKoYwuQSsU5vlTRQDY6vv5IoJ2jtEbUHX5dHz2mB5rUWGT1dH3Z5v2XHXiphOt+ehm3wYpcp0YRqsNWUIE8WIMuNQ6Zxh9BKJOS9fKXFK77LtA0+aGxJN03Ek2LaCQSUdcfu+NlTCdyG6yrK3WbRCZFrlODVIrHaG3Aj/q6PumhsSTdN0qsSm1zUrP3DGemvkXUmF60fWEy6sRIBK8Pd7Wpgb5p+epUwurpG6/diT2rkNAh3ZCqlSCTIDg9OIsr8TlcnBkr7mHTFt1N0r2j/JW3XdQeOo++TcI1/XNtqzi6fPAM2qQokEmRSCVkLfkcTWIkUf55lshkKEJ0HLltEbV7M0W+PXI9ifeMRB0fgeD1Uf3rKTIeewNdm0Tar3wQbcs4ZGpFIz+gGc34M2jOKdmMfzqqq6vZvHkzixYtYtWqVSxZsoQWLVr8w+/1ev/xK4ZpaWlkZ2cHfs7KykKr1WI0GgM/p6Wl/aF3jRo16p9+IPlH0LZtWy5cuBD4OT8/H5vNhs8nXiu5cOEC7dq1+6fRW7x4MSBWKN+7d+8/9C6PwUrCRDE5cOTwrmhTY9nXdxrnZr5D+xVitXLkUlrOvJ1jExbza9v70PbqjG5IHwBiFk+n8pUPuDRpJrWfbMGRIfJBcLqoWv0xhs0/I5FKyR00mR/HL8FjcVy1HwJQk1mAubCSwws/pd/SewGwXKpkx7hFbBs+j8zXv6HPW49xYcMPfH/dM7iMVlLvGgLAhXVbyVj6JbWn8tj/4GqqTufRe/6dhKUl0u6uIXxz4wt8PWo+ySO6YSmp5vs7l2IurCRhYCdCUmPZOOAZjs56jx7L7iP92Tsp82/K65D+7J0N6HZdOJmglrFc/OxXLv10FJfRyvfjl9Dn+YlIFZcv7VYcyeIHP63eC+7ipykr+HrobKSJrXB8tALbiqdwfLYa1V1PIuvQE2lUAr7KErx551H2H+OfJDe2N+djW/4kB4bPJe72gVT8dIx9/Z5GplMT3r8De/tOp/iLXUQO68revtM5O/MdOqx4EABduySSH7qec7PfZUfK3Sgjgkl96hYASr/chb2wkupdpynbvA+3yRaY9/yNe9g9cUVgLL3feBRHhZG/tXuY4m3HkCrklPx8AlVEMD+NnM9PI+eTveRzXDVmCtZuYU/PJyn7Zj9FH23n4Mh5CF4fihAtxqPZHLnlRQSXhw4rHkTfLpFWk4by0w3P88OIecSP7MZ165/EUWnki8QpIi25nKKtR3BUmjBmFfPjyPkcHfcirefdwaV3f2Rfv+ngEzAdz8F0MpdT963ClluKq7y2oSwDJV/swpyRj7vGzL5+0wNroO3zk6j65USgvdtkp/PbT6JNjeWnfjM48/KXOMoMjWQ3a+13uKrNmC4Uc/q5v+KqsdBnvXhgIQ/W0mXZfRy65xV+HTwbfALOCiNbku6mcm8mPf3PASCV0OHZu6jYeZq42wdSsP579vZ8gvJv9lN76DymUxfxmGxYc0r+1Ljy12whZ/Fn2AsrsV0so+rn4wguT6Bt0Re7OHznssB72j07kbz132PJKcFWUIGr0six+17FWWHAbbCyd/g8Mp5eT6dXHw60UYYHU/LVXrx2FyVf76Fy+0k6rHgQt8HC2QUfkldvE9Lm2UkUrP9e3DCdyMVVaWR78mRKvthJ5LCujfWP//25yzdiu1jWQGd1fP1RHCXVbE+eTM7SL2i/9PKHH5/DjMdYGvj53imTGDNqOA/dfy9eYymC4ENw2ZBqwhrMZ13/6njY9qW70abGcmHBB1eVKZ/TzbFxL2E5d4mzMzZgzytDHR9BeP+OnH7odbJf/gIkEgrf34bpdN5vjquO1tlnNmA6kYP5TD5Fn2yn01tPACB4vGS98DHmjDzOzXkPt9GCMjqU8P4dcVYYKfniVwDOz/8A44mcf4jW78lUxXeH8FqdXHjuQ4xHs+nwymV5qC9TdfK0s98MDMeyqTl4DuPJi+R/8BNVuzJwG6xkv/o3Ovvbq2LDSHlwDK5qE5bzRZRtOYQ1r5xuG8S1cqVMtXl2IgXrt3LqvlfQJEZRc/g8ppO5OEpqsBdX4yo3NNCHdbBll5D59NvsSLmb4E4plG7agzWnBKlSjjW7OKAD2q94IGAbT0xewdmn30YVK8pM5IhuRAxOx3gsi6wXP0WmVVH86XbaPDcJ6/lCTt3/CrUHzpH0wJiATLlqLZhO5pK98GPUiZGE9GyL8WgWR/06sW7Oir/YxbE7L6cg6PzG4zgrDNTszcRwPAepQk72ik2kPHz9Vfmxr9/TuA0W0tc8gTW7BGVkMLrUuIB9SH/7KXSpcezp8ST7xy3CY7Kxe9R8vHYXZT8cAcB8vhBrXjnmrGKO3P8acp2aiOs6sKPf05yZ+Q6dVjxI2nMTqfz1FABRw7uiTY3DeDyHnNXf4Kww4jFYSPKvV1tBJUdveRHL2UsUvr8NV0Xt5fUsldBx9WOYMwvYkXo3XquDjm88Fhh/1cYdlLy+EalSTsaAx8mfs44WSx+hdN03FC39GMHppmbLfgzbj+GpMeHILgSg06uPcGHx5+wbMhu5Xou9uJo9ft4k+vsV3DkF26UKLq7+hrIthwKy4nO6OTpuEdlLPsd08iKCz0fJpj24Koy4DZaAHvIYLFxY8CG2gnIMB8+xr9905DoN4f07sq/vtGvqNp/TjT2/XJTD1HtQRATTed1TaFNjyV+7BeOJXMwZ+VT8eJTO9WzFleuyjtaeHk+Q8/LnIJGQvfgzbNklDXRAm2cnYs0poWLrYQSPJ9B/RageZ3ktboOVs8+8E7DNdTg8bhH7h8/lwOgFtH12Ivnrt3LykTfB6yPntc1c+vBn4m7pT9767xvo+rDh3VC3iOFQ+/vJGPcCnlozYUO7EXvPaKxnCzjQ4i7OjH+J6HGD0HdvI8rAS3dzcvrbfN/qPtSxYbiNFn7tPwO3wUryxKFED++KVClna/Ld7B+3CMEn0OHVR0Aqod2y+zGfvUTJFzsRPD4OjZ7HudnvkL5uGjV7zrCv33Rq9pwh5cm/iLKx5glsF0vZnjQZ49EsgtNbcmz8Ykq+2IkiLIgjNz7HsXEv4TFZcVeZ/Dyc5OfhIQSPN8BDc2YBppO5bE+eTNEn2+m8YXrAn76w5AucZbUBvtStE0t2CZbcYhxlNRy/71X0aYkN1ootu4TM6W9z6r5XCOqU8ru26GqyUafrPSYbp+5dhelEDq5KYyPZKPliF6ZAu6cD8p2/Zgvl3x3CZ3Vy4bmPGul6gNSHxmLNLkHfJoG89VvZ1e9pgjun4Cw3YDiRy/kln1O56wzumoapn/TtEkmcPEzU9ReKqdmXifF4Dl38ut5jsHB+wYfkX0W3Wc4VUr0vE6lSzvkFH2LLLWuk68X3D8dyrpCzM9ZjziwAr0DCxGFYs4qQaZS4TVaO3vxCI31T+eWvFL2+CalSzsnrplK58VdCh3bnRO9HOHv78+CD4je/wnzoXOBAEiBiUGfKvj3A9uQpGI5koU2O/k3/3JZbivV8IZlPv832lLsRPF6COiSjS43j/IIPsRdWgQQc5bWkPT8JEG1k8oNjsZwrJHP621RtP4kiLIiEicPo8OojVP5wBNOJnKv6Af/T8P0X/PsvQ/Oh5P9xlJWVsWTJEubMmcPzzz9PcXExIEYMzp8/n9mzZ7No0SIMBgMAZrOZxYsXM3v2bDZs2MDVircbjUbUajVqtRoAtVpNdHQ0IB6gLViwgJkzZ7Jy5UosFgsACxcuJDc3FwCTycTUqVMBMTLx1VdfZdmyZSxevBiHw8HatWt55plnmDlzJgcPHgTg1KlTLFiwgDlz5vDqq6/icFz9MCo4OBitVktZWRkANTU19OnTJ3DId+HCBdLS0jCZTKxatYp58+Yxb948zp8/3+hdGzdu5Ntvvw30/5NPPmHevHlMmzaNc+fEL8xOp5NXX32VmTNn8tprrzF//vzAON955x3mzp3LjBkz2LhxY6P3u1wulixZwi+//NLg96mpqZSWluJyubDZbKhUKlq0aMGlS2LUR1ZWFm3btr3m3AKcPn2a559/nmnTpnHs2DEACgsLmTdvHrNmzWLmzJmUloob7ClTpgDw2Wefce7cOWbNmsV3332HIAjs2bOHefPmMXPmTKxW61V5Xh8lG3cRNVaMmI0a04vSTWKUn/FYNvJgHcroUBLuHILHbMdw4Bw+mwvbkQxCJ90IgDI1EfuRDLw1RoybfkCZmgSAYHdiP56Jqk0LBI+YeabyeC7KEB2a6NBG/Qhvn8SFT8SqZNWn8wLPVR/Nxm20ib8/lo0yREfRd2L0Yv7G3SSM7Rl4R8KYHuRv2kPyLf059+kOlME6oru3puJELl6HC8Hro/TgeUJbxWEpqgIgaWg62V+JB7vVx3PQJUdRtvsMTr8DWoeYAR0b0I3300IAt8WJMliHPjkap8GKz3PZ8lRnFmApqkKqlGO+VIH5UiU+txfPsV3IO/sjY5VqEEDeuQ8+iwHPqf0IlcWgVCEJ9h+YuMT1I1HIkAdpqdkjfi31uT34vCI9Xet4fHYXyuhQjMdykAdrUUaHomuTgFQpp+zrvQheH1W/nCD2tgGBOfeYbJRu2k1Yn3b4bA4UYUEoo0OpPHgeZ60lMJaIri05v+47PBY7F9Z+hzoyGHVUiBiR5Efsrdch06oo33LIL1+7iR7bk4iBnfG5PLiqTJRs2o3xWA4SuQxFmJ6Qnm2pPp6D1y7OUcWBc4R1TOGc3xE9t06klXxLXwxnC1DoRD0m06mRyGSU//0AAF6rnYhhXSndtJuoMb0ofO9H5ME67IWVAVkGMBw8R3CXlnjM9gZrQBAgrF97SjftRh6sxZZbgjIqlIpt4nrM/+t25FolEllDM+2x2Anr2pLstd8h06owZBagigxGHR1K4rj+lGw9gr24GoCQTi3IWSuOK2ftVlSRwaj8/Wr5wGhKtx7GWWVE3y6Zii0HL/dvdC9MGXn4XB4urdvyp8bltdgD82zOvISz0uDnvTjPNQfP4zZcnufIAR0p23IoMK+C14ciWIsluwRFsFaMRNWqqJ/SKKh9ElK1ArfRRsnG3QR3bIEiWItEKhU38+7LH7DCB3QMjM3n9taT34R68pvdYGz69kmU1eeHX2cpIkIwHskSl0iFASDQRvA4oF6+sbbtOuI01/j/5kQikcJV8qbW718d739Pprw2J+EDOlL501EkcnlgXDW7TqNrFYfP7sKaUyJGd/zWuPy0IganB2j5nG4kSnkgisuckUf4gI6UfbUHa3YxEpkMn9eHrnWcSNvuwpxZQEj3Nv8Qrd+TqZhb+lP2zT5kWjXW7GKkCjn6DskADWQqIE/ApU9/JWZ0T4o37cFVZcZRUo0iWIv1UiXquPDAHEhkMkK6tCTv7a3ItCpKNu5B6V8rrioTxnoyFT6gI+VbDqFrk0Dt4fNEDe9OycbdCB4vtqxiMVq7sCqgD+sQ1rcdFVsOEtK9NdasYkL7tEPwCXisDpylNQEdIA/WEXPrdZRu2o3h4DlqD5xDIpWKtnHycKx5ZXjtLpyl1XjtTiKGdsVZXos1uxhbrmizg7u2uixTn+1A3z4Zr9ONpkVMQP8aj2U3WJe1B8/jNly24SHdWpG3dgsIAlU7TqKMDEaTGIm9qKrBGqvjB0DV9pOEDehI8ac7UEaFUBKw7zkoo0Ko2HZUnOfjOSiCtcTf1Adbfjl2v320ZJcQ1rUVrmrRHvrcHgS/fTMcy0GTHEX1rgxcfnsZM6YnxZt2EzGgIxff+DvyYC3lPx8nxm+nDUez8BithA/oSMG671DFRQRkKqR7awSvj+KPf0Fweyn+fCeqmLDAnFkOnUXfIw2PUeSJ9XgWshAdMq2asBv6I1HIsZ/Lx1NpQBakRaoW80nqWsdRe0D0/3QpMehbx/tleXegX+H9O3DpvW0Ibi+Oooay4rU5iRrTk9Jv9iEP0lLypWgfKn8+TrS/vavKhOlkLprEKMxnCwK8+iO6Laxveyq2HESikOExWgntK9ogTUIkhe/+gDxYR82+TOQ61TXXZR0tr8XegJaz0tCAVsSgzqjiwin+dAeOkppA/4PSU3FVGnFVGLCcLwzYZuVVfLUIv3x5LTYsWcWE90nDcCQLR2kNupSYhrp+dC8qNu7EZ3NgOZ6NPESHVK0kpG97Kr4Q/T1rxkUkciny0CDCurVGIpNS8s2BwHuCO4gBFEUbdxM7piexo3tQ+MWugNzKgzQglRLSvTX2S5UEp6ciVcip/OUEkSO6U7P7DIrwIKq2nxDn/ctdYsQ4oE9LxG2wIJFJEbwCguDDY7aha50APh+K8KBG8yXyMMzPw+qALYoYnB7wn93VZqRqZcB3KPzrL8i0qoDvULdOEAR0KbEIPh/qxEjM54sarJXQPmlUbDmI8Vg2SCR/yBZdVWeP7kXJ578G2sm0KtwWW4N2tQfPE9Kgnei7eS12Ym/pT9k3+5FpVVizSxroenVcOFEju1P46Q6U4UEBXS/TqAjp0oriTbsp33oEXWoMUqUCuV4TkA9dmwQMx7IJTm9JwZpvqd1/DlteGYrIYNHeVZmuqdvy3vw7YX3b4zHaiBrTk0vv/dhI1+vaJGA8lk1Yv/aU//0AtfvP4jJYiBrbC3mQRvRJy2oRPI31jfnQWYK6tw3oG02rBHwOJ1KtGsvxLJBKkEeENvB/ATTJ0YGI/z/in9cfV8TAzljzygi/rhMlm3YTNaYneHx4DDYEt69BG4lMSth1Haj8/jAyrZKKH44QNbYXutZxaFrEULppN9W7Mhr5Ac1oxp9B86Hk/3Fs2LCB+++/n+XLlzNlyhTeffddANq1a8eSJUtYsWIF/fv3Dxy+bdq0iXbt2rFixQp69uxJVVVVo3empKQQGhrK1KlTWbt2LUePHg387a233mLSpEmsWrWK5ORkvvrqq9/tY1ZWFk888QQvvPACX331FVqtlldeeYVVq1bRqVMnTCYTf/vb33juuedYvnw5LVu25Lvvvrvm++oiDUtKSoiLi6NNmzZkZWXh9Xq5dOkSrVq14oMPPuDGG29k6dKlPPPMM6xfv/53++nz+Vi6dCn33HNPYFzbtm1Dr9ezatUqbrvtNi5evHx18q677mLZsmWsWrWKs2fPUlBQEPibw+Fg+fLlDBgwgBEjRjSgI5PJSElJIScnh6ysLFq3bh0YU01NDYIgEBkZec25BTHqceHChcydO5d33nkHl8vFzz//zPXXX8/KlStZtmwZERENC8VMnDiR9u3bs3LlSm688Uaqqqrwer0sXbqUpUuXUlpaSk1NzW/yyFFSE9gMquLCcPgPTwAcpdWo48LRtopv8IXTU1yOPFrsiys7H/0w8XAtaMxAZHptQ974r78kvreEm34Qv2prYxtGJgFoY8OwllymbS2tafRcm/tH47E6EPxG3nbFM5rYcBzVJmKHppP//RGspTW4TDbi+qShCtUjUytJGtYFffxlPmqjQ7H46Wpiw5Aq5FTsOdOArjJcj8tobUBXGazFVlJN9vs/EdImnqDESG7YNJ+Dz3/cyEkBkMqk2Op9KfcZqpC17Ih2wTq0j7yA47PVSCPjkMan4N77AwCC1YwkxN9XiRTt7DcYkrkBr8WB8ah4ECPXqZHr/R8b4sJxlNcG5tNRKs6ts7TGfxiiRapREtSlZeAKoCouTLyqGBokfj2/VIHbYGlwQFDHA8Hnw+bfrCbf2h+ZWkHyX/pwZqW4tmQaJZHDuuCqMgZ4VSdfsbf2w1VjRqZRBmTMUVqD22DFY7AQ1acdyjA9Mo2ShFHiVXCrn5a9tAakElwmG2de+RvBbRK45cRb9Nu5ClelEcEjOqyC14cqOpSWM28npGcbHMXVARmu+y+AIjwo4HjX72PWcx8R2iuNtovuoc0LU8hZ8jmCx4vgvpzO3VFhaBAJK/ImCIlMSucXJ5N023Wce+VrEATUcWHoW8ahDNVx3d+eZcgvS0EiCfDQXloNgoAmLgx1bBhx1/ci76NfkCrleG3OBjxUhGgJ6tACd43pT48LIGxAR0L7tCOkeytyV2zEUVp91XlWhAfhNomyfva5vxLUPgl9WgLtX5jEhSVf4HO56b/1Rbp/MoczT79dr40NVWQIgseDo6QGVVw4jlLxv1e+32OyBcYW1qcdutbxJEwZjiouDGcD+RXHVteGK2QKwJ5fRsxf+jHw+BravDAFy7nCRmOqg0Qmw+MWE9hLtWEgkyNV6vHZLuvIK/tXx3tHcXVAP16V95HByPUaBp1eT/Wu0wgeb2Bd1o0r4a4hVG0/8Zvjqk8rfFhX1ImRxP6lH5ZzlxrOs8mGKj6CoE6pCG4Pcr0ay/lCgtJTcZbXEnvbQNQJEf8cWteQKXVCJLG3DSDutgHkrtiI1+YgqEPDGxgSmTQgT2L7apRRwXRYdDcJt11H1opNOEprSLlnOJU7TgLgLKvl0kc/I1UqaL/4XtwmG2XfHwaBRnMr06oC82U5X4g+LQlFiA5nlQltagxSlTygB+v+KwqABJlWTe8flhB3x2BslyoCOkCTEEnUmJ4BHeAorUaTFN3ANvo8XtRx4ajjI3AWV5H13Ee0eX4y8mAt4UO7kLPk88s8kMvwWhyNdCKAXKu6Qidee10KPh/2wirOPfcRyfeMRKZW0nr2eLLq0arPD4DEKSPwGKwIPgGpStlgDKJuu3yAZC+tIWHcAIq/uXwtU+nXB3WQ6y/bG1VsGFK5nKp69lIdF47HbMft74OjtKbRvNXJYvwdg6necTLAD1VsuJgew99HZ0k1Pqe7Yduo0IC+B3CXVqOIDSd4YDqyEB2xj9+Kvld7ZDo1qhaxAJjPFxE9pkeAh+qEiMA81OknVVx44MOROA8NZSX2lv60X/5AwPY6SmsQrjIun9MdKLYgq2ebf0+39flpKYMz36F6T0ZAHurrm4S7huAovraur08rbEBHFOF6Yv/SL6Dr62hJlHKyXvoUwSdeLQ2s5bhwZBql2H8u22Z1XDgCAj2/nE+/n16mxSPXB+ZWFRsupkuJCydx4hAMR7NRxV7hN8RF4CypBqmULr+sRN0iBsuZPCQKOc6yGrr8spLeZ97DVWHEU21EHReGq9ZCzOgeKMODEDw+MbUMor1Ux4WLa7mkmtixPRm6ZxWqmDDy39iMKlaUPVe1icjh3Qjv35642wci1apAKkGqELOjuSoMKCODUYSLPo/X6mTQ6fVEDk3HY3HgMVhRxYXhc3pIW3o/fbcvRyKXNeBh9kufwhU8rNOjA4+vIe62AXhtjga+g7PcgMTvO6jjwnEUV5O16iukaiWahCjazh5P1oqNjfS84PWRMHEotXsy/pgtuorOrmsXNqAjbRfdg1StpOyrPX/Yf6iv63Ou0PXtF93D+Zc+RaZT4/N4ArrHklOCMlyPo7iauJv6oEmIwGO2Iw++fChpOV9IWP8O4BNwVBiJHNEVmf+D52/p+rr+yfUafB5PgJ9X6nrL+UJC+3fAa7EjUcqJHNENmVbVQN/4nOIcXVXfRF/WN8rYcFxlNShjw0maMxGJTEbsPWPQ92xH9KSRDXRA8r2j6PfrckK6tUIepL0851fxz+vPc+yt/Sj/9lBgvoLTU7EXV2ErKEcil+IsE9s7y2op/OhnFCE6Bp5Yh8dkp+L7w4ExB6Wn4iiuJuamvg38gGY048+i+VDy/zAcDgcXLlzg1VdfZdasWWzYsCEQEVlTU8OSJUt45pln+PbbbyksFK+mnDt3joEDBwLQvXt3dDpdo/dKpVLmz5/PM888Q1xcHB999BEbN27EZrNhtVrp0KEDAIMHDw5EFP4W0tPT0evFKsAZGRmMHj068De9Xk92djZFRUU899xzzJo1i127dlFZWXnN96WlpXHhwgUuXLhA27Ztad26NdnZ2eTl5REfH49SqSQjI4P33nuPWbNmsXz5cmw2G3a7/ZrvBOjduzcALVu2DFTQPn/+PP379wcgOTm5wTX2/fv3M2fOHGbPnk1hYSFFRUWBv61cuZIhQ4Zc83p4WloaWVlZgajIukPJukjP35pbgH79+iGVSomLiyMmJoaSkhLatm3L5s2b+eabb6isrESp/O3KbmazmVOnTjFr1izmz5+P1+u96iG1zWZj7ty5zJ0r5na8HF3buCKeIAhwtcqc/jZl818jdNJNtPj6DaQ6DYLvyvh0CbYjpym47Ul+nrwSXXwY4R2TG7/vN2gARPfvQMrt1zWI3LviEZBAZM+2VB3JwumPMDFfquDU2u+4/vO5jP1kNjVnL+Grt6mpT7fbS1Ow5JU3GoPkNyqTxg5JpyazgPIjWfz6xFr6Lb4bRb0vwb8FX1UptiWPYX93MaobJiONTRYPJBtUk/QPUPBhW/EUB4bNQaqSo2+XeLn/V5yB1o+WFgQBW14pboOV7hufpfvn87FlFdWrUicBJIQP6tQgR9CVEddX8uD82u/w2F2U7jhN6/tGARA/sjvGE7mNKuAJQNSoHv5Itit5KWC7VMm5tVsY+sVchnw6B+OFYq4clFQmpWxnBnFD0qnNLOCbbk9wdNxLKCKCxHx4wKl7X8Frd5L14idokqLQd0xpMJbAmK4qagKJ947EmlXE6ftfJev5j+jw2qPis1fwotGZs0T8In7ogdcp/HofLe4YFBi4RC4jJD2Vg5NXcvSRN5AqZKjjwxu9r9Oiuzm76HORd9eQt9DeaTgrjA36/EfGBeIVIfPpPKp3nibp/jGN/h4YSr13JN87EuvFMuxF1Zx9/mPSX3sYV7WZYw+8zol7V9F6zoSGdOs3rnvvlcyq98iRG5/HeDIXZ3ktSfeNRhEW1KhPgj8v4LXGpUmKovC9H9nTfSpZz3+Erk3CVW8LXEncZ6tFcDvxuW1INSFX7d9vtW/Ee0HAUVLNnq6PEdK9NTKdup4IS1D6NzdlX+/9zXHVp1Xy8XYMRy5Qtf0kqriIhvMskdDlvRlkPfcRgk8AATKnv40mKQpdm3jxgMHl+efQugJ1f/PanOQu+5LSr/cGZOravL8Mn8vDsftfo/jrfbS4fzSKEB0xo3tyftFnAMhDdEQO64LP4eL4vauQaVXEXN/rd99vzS6h8KOfkWmUpC2cjMdiR/A2nKe6/56ctBxHSTXHJy4lcmhXlBHBAR3gLKuh6pcTl3XAb/HB//vEe0eS9fxH2C6WYj6Td7ndNdCQv9ewu/VxxbrMWfUVXruL/HVb6fTaI1elETmyO+5aE17HNSrJ+vOLX/5RQkSfdpR8e+iqdAO/8DfpsOgerPllgUOCa7YRhIZ6QAJStZL4icPIXvTp5fFeRe8JCA15cQ0/wVVchUQioeabPdT+cBDBKxA5YSgAZ6a/TfJ9o+m1aQFIpYF1EejbNRCg6xMwHDpP5rS3G9pe4cq+XfGCBrZZ0vCdNJSfg8PnsKfrYwR3SgGppEEbTVI0gseLs9Jw7XVZj5YttxTLuUKqtp9ssC4jhqQjeH2YT1/OLddQzhrbZkEQOHTjCxwYOY9jE5eROHEoMrWywePi4aEXw5EsGjkjda/0+Tg1Yhamw+fRtk3057AVODViFke6PYI8SIOqRTRIJNQcPE/qfaPou3E+EqmkoT9WT07KfjjKrwNnYjl7iYR7RoJEgkQqIaizeJBT/OkOBI+HVP9V7autKalKgeD1sbvLoxiOZKEI0qJpEQ1IxLzID7/OkZtfQBGiJWJ4t9/hoahH93SfSunXe5GplI3l64ofk+4agqvaTO2RC1xct5X2L0wOtKkT9bDrOhI/cRh5qzdfda7+iB9QB1tuKafvfxVXhYHom/v9brv6uj7Hr+uT7x/t/5uP6JHdcVUZMZ3Oa7Q2zy/8BIlCTufXHkam11xed/V4YM0uofC9bUhVCtIWTsacWRCIxP4jtuRqqM8P8f0/oooNp/vn87FkFogfY/6ovqnPlLrnBYHC5Z9hPnKe8k9/xrj7JDH3jiWoTweQgMdsY0+fpzgwbC4+lwdlWMM9+bV0gEQhI2pUD6p+OS7+rFKgTY2l+NMddZ0LtBFtZFccRVXs7vIoMq2K6Ot7IQhCwA/o8Noj4qFtfT/gfxyCT/iP//ffhuZCN/+H4fP50Ol0rFy5stHf3n//fW688UZ69uxJZmYmmzZtCvzttw5N6j/TunVrWrduTXp6OmvXruXGG2+85vMymSygxNxud4O/qVSqRu+uD0EQ6Ny5M9OnT//dfoF4oPfjjz/i8/kYMWIEGo0Gt9vN2bNnA/kkBUFgyZIlv3swVx8KhQIQD2V9jQ7LGqKiooItW7awdOlS9Ho9a9asaTDutLQ0Tpw4wYABA67K77S0NH7++WfcbjejR48mODiY4uJigoODSUtL+825havP4YABA2jdujXHjx9nyZIlPProo3Tq1KnBM927dw/8v8Vi4S9/+QspKSm/OVatVsuyZWK+r8MZzwZy3ThLawJRBADquAgxOX5OMYo7Lh/GyhNi8FSK0UWuvCKKHlgAgCIlgZAJY9F0a0/w5rcA8JksSGSiWnNUm/A6PYFIxXb3jKDtJHHjUHXyIrp6EYy6uHBs5QYkQEj7JHq98iC7Jq1gxJaF/qs2PrT+xPOjfn4ZgJpTF4kf1Y2sDT8G3mEtN1CVkc8F/3WfnnMmENwimnHblqCNCaPs0AX08RGUA2FdUtHGhTPg/RkoQnXEDe+C4PVS/OMxlCE62tw/itS7hiDXKnGbbGjjI2hx23UcX/sdicO6UnkiF3NhJSGt46g6eTkCF8Dn9TWI6pSGRiKYalAMvAFFv9FIY5PA40F1wxRUI8cj0QeDQok0LhVfYW6gnT2/HIlMSvcv5+OqMuEoqsJjFa92O0prxET7/vms+6LqrjYjkUo4PGY+gtdHxzceR/B46bt9Oar4CCxnLxE+oCMX5n9AwpThSGTSwDtSxg9AnxLD4C/mIZFK0SZGwuEskfcSCXkb99Dn9YfJXPU1ybf0pWTjbtotvicwR+r4cORBGqQqBUGdUjCfLQjImNo/f86yWkozLyFTKWk1aShxw7qI85cYSdXhLLQJkUjkMvK+3kv6rNs599YWAMwnRb60fOY2IgZ1Rur/ki7XqbFeLCW0Z5uADNf9F8SrVfIgDV4/39TxIp/iJgym/Jv9xE8cSnDnVPTtk/FY7EiUistrIjoUr9/Ja3nfSFL88lvHm8LN+xn41QKQSHCU1eIoqcaVHMXAb18ARKcpvGcbSr45gCYuIvBcaJdUeq5/EhA3eTKNkvavPERI19ZItSp8Lg/Oshrs+eWoEyL+8LgkMmm9eS7AeqGQxLtHIpHLGsxzHVzVZlRRoQzcsYygdkmU/3wcbVIUpd8epPOrD+EsN+Asq8VaUYs2JYbUJ24i7tbr0CRFYTp1EW1qbICfmqSoRu93V5tRRoXQd8dyEMBeVIXHbKfy+8NEDO2CKiasnvxGBORXHqwF/9W3uvcDKGPDsBeUA1D+7UE6r5/WgKZUpQeZHHloAoLHiVxx2X5IpDK8VjPyoGh8tno8DNaS9MBoEiYOC8iUOiEioB+vxXtlVAg9v3kBZWQo7lpzYF3KNCqUEcEcufn5q44r7o7BaFJi6PH1c1ellb34MxInDw/Q8hhtqBMjcakVtHzmNpGHVgc2f664qFE9KN20h+D01H+Y1pUylfzQWDSJUfTdvhy3wYKuTQIF676j26dzkWnVWM5dajDfgteHMjyYlAdGkzhxSCDaRZMQQcnf9tHnqwVoEiM5eOsi3LUWWtw3itTHbxSvZEokqOPDKd96mOgxPUFCI3ny2pz15msoMq0KZ3kt+W99S8rUm/BaHQR1bNEgwgTECB15sBZPrYXq3aeJGJyONbuEuAmDseWUIHi8lH97kA6vPoKz3IDxRE5Ab4lFaVR0enMqtvxy1ElRhPZtz4UFH9J+5UNU/Hg0sHEHMSJRplc30IkSmZRWsyegjAzGXlBRTydGNFiX8eMHok2JodfGBUikUjRJkcRPGMyxu5aCRLxi2Wr6LY34IZFJCe3dloihXZHrNaSvfwpFqJ5Obz4WyOtcV7SlDrpWcZjOFuCquvzho04fqKJD6b72CSzZxQG5DunaEnVcOL03LhCvft8+gOp9mcj1GjF1g0wqRudIRR1XB1VMGKroUI6NX4y71kJIqzicZbU4S6uRSCQBXqjiI5CplDjLaqm7f+GuqEWVEgdA9D1j0fdqR8vV07Bm5qFuFU/pms20+euzgIAySUxRZM0p4egdoo8w/MK7WPNFfdHioTFonP1M7gABAABJREFUEqPov30ZxpO5aBr4PuFEDEmno//A13QyF4lUPPiLGN5NtF1SSQN5dFebkelUJD96A3G3DwysSxB9q4a2ueG6rNM3qvgIBLc3sC5jbxuAKjaMY+MX0f3z+Q31TUQwRIXQd/vyq9Iq2biLTqsfRyKX4SyrJfqmvsh1agYeeROpWoE8WIvP5aHv9mWo4yMwny0Q9SwNbbPTnxbDVWWifMshUqbeKP6ttIaQbq2RqhScevwtUh4ai7OsFmk9e+kqqUYVH4EZiL1vDEHd2+Ax23Feqgj83muyIfh8aNOSqdqRgVyv5qA/l+rYvA9x+W/paOIiAjZVXc9XlOnUKNRKwvp3IHxgJ/D5sGYVoUmNw3gsh6DOqeATLke8+a8F1+ns0D7t6LPt5QAPg7u0bDBfXqsDn8uDOilKvFWiUzPgyJtI1UpRh/g/gDtLa4ifOJR2S+9HopAjVSka+A66VnHI9GoGbF+G4WQu6oQI4m7uh+D2oI4Pp2TjbtrMGEetv3icq9qMIjyI9Hem46o2k/7+M3/YFsn9xR77bl9+VRuGREJ43/YgkVxT19etj77bl+E2WNC3SSB/3Xd0/3SOX9cXEnNrf6JH9yBqeDdkagUyjYr+Py5GqpCLurjCQPaqrzGdyiN6ZDe0LWIC0ZhJ940iYbKYP9Pn9lCwdgu6tCSkctkf1vUeix2p3B8NnxAR0PH1dX3hOz/Q8ulxHLvtJVrNmYBELm+gb6QqeSN9U7fDlenVKOMi6PzzK1hO5qDrnIqrXHyvIjKYyo2/0vr1J6nZegB9tzYU789BER5Ev1+WIghgyytDFS3WE/gt/1werKXd0vuQqhSkb5iGx2QjJD0VqVJO5zVPiAUKJRKUkUEIbg8Rgzphu1iKrk0CCIJo98f09O/XRD+gdn8mplN5RI7s1kA+mtGMP4PmSMn/w9BqtURHR3PggJgjTRAE8vPzATG6LTxcjLDZtWtXoE379u3Zs0esNnrixImr5hGsqalpcE05Pz+fqKgotFoter0+EB25e/du2rdvD0BUVFSgTV2eyKshPT2dH3/8MfCzxWIJRAnW5Yl0Op2UlJRc8x2JiYnU1tZy/vz5wIFaSkoKP//8M23btr0qnTq+/Fm0a9cuwN+ioqJA3kebzYZarUar1WIwGDh58mSDdhMmTCAoKKjBlev6aNu2LdnZ2ZhMJkJCQpBIJAQHB3P06FHS0tJ+c25B5LHP56OsrIzy8nLi4+MpLy8nJiaG66+/np49eza4Tg6g0WjYt29f4Gev14vP58Pjz+HocrmumcuzDvETBlP5o3idv3LbUeLGi1FeIT3a4DHbcFUYKN24G3mQhpC+7ZBqlWh7dcbwuXgdXxbujzKSSIh49E4cZ7KxnzhHwa1PUHDrEziz8lC1EvNMxvZrj0yloOJYDgDnP/qFb0ct4NtRC7i07RitbxfzHEakp+Iy2bBXGNAmRHDde9M5+OQ6LBfLqNh3lsQbxQjYlAmDyHn/p0CRlfJdpwnr2ILiH48R3b0VLrP4DnWEWN1QFx9B6tie7J33Pn8bvQBbeS2XdpykjZ/uwcfWUHumgC09n6Lou8Mcm/shxT+KOYEq9p3FUW0S6ew9S/G246SMH4ituJrW4wfgNouOdUirOMwFFY347HN5CGoRjT4pCqlChrzXMDwZh3Dv2Yrjs9UIFhP2D5fjK8zG+uIDeHMyEKrL8Rz+RTyg1IhfW6VqBR6zndKv9nJw+FwkchlSuWg2rLmlSDVKXBUGQnq0DswfiPmJov1XOaLG9CR/3XccHD6HzCfXoIoPB6/gr+LnxW2wBNrlb9qLJb+cn0bOp+ZUHu0euxF9agxpj9+Is9pEZI/WmHJKUQRpiOrbnsofj1Kz7ywxN/Xxy9cgXFUmzi/4kDNPrkWu1xI/fhAhPVo3oKWKCCb7w5/Zfe8ruI1Wak7n0f4x8aNJ1wV34nO6MWTkYyuuJmZgRwCUUSEIHh+23BIO3/Q8hoPnqNx2jLg7hyDTqAhKT8VjtqFJimrAizp+yIM0DdaAs6w2UL07a+HH2C6W4qoyEj26BwBh3VvjrncN8+IHP7NjxHwOPfQGtafyaPP4jcSN7o5MpcBZbcJRYaB02zFkKgW7Rj/LnpsW4nO5iR6SDkDrx2/AVW3CWWHgl97T+bnXNH7uNY2S7w5hPJ5DzZ5MDg6fQ+2eM/78fBIqtx0l6YExf3hche9t4/SDr5H55Bpkeg2J94wSr7xfMc/1UbnjJDlv/B1rbimqqBAkchkRAzviqjLhMdtwVhgI7pyCVCEn760t7B8+l4rvj+A2WlGEaImfMAjT2QLc/mevRPWOUxS8vZUjN7+AVC5DqpARMSQd87lL9eS3TYOx1e47S9Twbg3mC8BVaST54esBSLp/ND6Hq8GYfE4LeD14DMX4nFZ0YVFiRI1chSD4kCrUCN6GkWS1+87iqjYHeF+57Rhx4wddk/eKCLHKfPWOUxSs+w5bXilehwupXErE0C5o2ybgc7pwXKq86rg8tRbs+eUNaJlO5gZoxd5yHV6bM9Cmw2uPYr9UQdYLH3Nw+ByRh3IpishgrLklSLVKEu8eQfXO0/8wrStlSq5Tk734M04/+Brl3+wn9pbriBrdE6/Dhc/twXK24aEkQPW+TJzVJvYOn4fxZB7l246RMH4giRMGoYoNw3qxjFp/XtCCD37ixCNv4Cw3YMrIo+XjNxExsBPa1Bhc1earylPNvrO4q00cHD4X45EsKrcdI3HKcJThQejbJ/nnKzLAC5lWhUynpnbfWWJvG4C+bSLK8GAMh86LG9qECFRx4YQP7ISzrBaP2Ub5N/sDttFy7hI+p4sDg2dS/OkOdC1jcVWZSHpgNDKNCnteObaLZQ36aDp1keib+gbkt/C9beSu2Ej17gxkeg1x4wcR0qNNo3VZsmkPtvxy9g+fi+nkRVIfvwlnWS1tn5uIq9qMLi0R6xW06vRvzpIvqPj+MFkLP+b0I29gPpOHLbeMg8Pncm72u37dJuavC+3eGplaQeHG3Y34W/HrSWxFVRx//C3xY4ZcvIJ68tE3MJ3J55d2D1K8aQ8nH3mD/A0/kDB+ENX7ztLyqb/gMduIGdmdcv96VSdE0OX9Z6g9cFasBMzl9Ww6kYtELiNhyggkChkJdw3BWWFoIIvGPaf8FZvBmpGL7WwB2Q8so+abPUhkMiInjsBdbUAilWI7I0azKSP91Y0lEjxmuxjVhXiYdWHxZ6L++uEo8f75VSeKspL/xt85NmEJR299Sfz7nYPx2p0EtU/GY7YRNbJ7QA/VwZZXRu3ezAbrEhDX5VV0myIiCMPhC7iqzRy+4VkEtwfDkQvEjR+Eo7SauAmDsWYVo4oKbaTra/Zn+uX+Mi1tamyAVmiPtrgqjYF2OUu+oHzrYbKXfMbpR97AVWUkZ8nnHBw+N2CbldGh6NslBeTQa7GLUd+I12cjhqRjOp1HzE19kIfo0CRFcemjnxE8XmJv6R/IoRjo409HiZk0AlmwFsupXGznCrHnlGA8mClW5AaC+3VAolRgOZmD4WQu+tbxaJKjApW9a/y6IXHCIMq2HaPsp+O0uGdEQG4FjxeJTErWsx/iqjZhzizAfDqPqBHd8Hm8eIxW3LVmIuvsxx2X7Yc1uxh7QYXIQ5VCzJmYU4L1YikyrUqcr95pSJUKzCdyyFnyORVbD5O95HMyHlmNq8rIxdf+Jq7xk7mookM5OHwOVTtO4rU5A75DaI/WOMpqseWVs3f4XMp/OErC+EGiz1FcjUQqRZ+WiNfuarBWJHIZl979kQMDZ/whW1QHw9EsBK+3gQ1LvGdkoF3dgXPjdtkBXS8L6PrXKftmP7G39CdqdA+8DndA119Y8gW/dpvKzl5Pinq7wkDe21vZO3wutUeyRF0/YRCtnr6Vqp2n8TndeCzioWThBz9xcPhcjt/xsqjbpt1KzPW90LZJwF1tvqpvUl/X1+w5Q/XuM8hDtFRuO0ZygB+RDcaliAymdt9ZEu8eQfT1vVGE6xvoG2VsmKh3rqJvyj/6EcHlJmPkM9izi5BqRNsR1K8jXouDoJ5p2PNKCRncBdv5S/51eZa8N/7OweFzUcWFByIVf8s/r9l3Fn27JM4v+JAa/3yFX9eRUw++ji2vDPOZfFxVJiznCrGcK8RRXE1I9zbUHjxP9E19CR/YCWVUCJU/HhUPS7cdJW7CYFKfHtfID2hGM/4MJML/hRjbZgBwxx13EBZ2OXrqxhtvpHfv3rzzzjsYDAY8Hg/XXXcdt99+O0eOHOGjjz4iPDycNm3akJuby8KFCzGbzaxevRqz2Uz79u05fPgwy5YtIzg4OPDeyspK1q5dS21tLQqFguDgYB566CFiY2PJz8/nnXfewel0Eh0dzeOPP45er6e4uJjXXnsNtVpNp06d2LNnD2vWrGHnzp3k5ubywANiNS+Hw8G7775LXl4eUqmU22+/nT59+nDmzBk+/fTTQLThnXfeSc+ePbkWli5dis1mY9GiRYBYUGft2rWsX7+esLAwTCYT7733HsXFxXi9Xtq3b8/DDz/coD8bN25ErVZz8803s3DhQqZMmUKrVq0wmUzMmzePNWvW4HA4WLNmDaWlpaSkpFBYWMj06dOJi4tjzZo15OTkEB0djUKhoGfPngwZMoSpU6eydOlSgoKCWLduHcHBwUyePLnRGGbMmEFKSgpPPfUUIBbe2bJlCx9++CEymYyKioqrzu2aNWvQ6XRcvHgRo9HI3XffTY8ePdi8eTN79uxBJpMRGhrKtGnT0Ov1TJkyhY8//hiPx8PLL7+M2Wxm8ODBXH/99eTk5BAeHo7b7WbLli1MnjwZrVbbqK91KP/2IBlT30TwG852S+8nYlgXvHYXZ6etw3RKPJhu+cxtpE4fBxKwHz5N0QMLCLnjerR9u6Bu3xJkUmRhoeJLfT58Ngf4fEj1WqR6XeCKa9bnOzk4/yMARv51JntnvYu93ED7+0fRY+4E5FoVgsdH4faT7HjgNQaveICUCQMx5Zb5nU8JXocbZagOw5kCDj6xNmD0UyYMosO0vyCRSnA5XOyasYGq03nc9PVzRHRqgbm4igPPfUxYWgLpj92INioEe5UJl8mGTCkWiDj89HpqT+XR+/VHCOmQzJ4pK3GUG9AlR9Hv7Scb0O26cDLxI7qiDAvCVmXA53Bzau13tLqlH3tnvYut3ECH+0eR/tiNaKJCcJlsSOUyHDVmtPYiJKGRSNRa8HpxfPIq3otnUY1/FHn7Hki0QTh/3oR7+9dI41PQTluOz1CN3SihaudpwvqkoQjVi9USa81EDE7Ha3dizSomuEtLvHYnHrOd0w++jqu8ht4/LkHfLhmJVILxeDbHJiwJzHn/va+iTopCIpXgKK4m45HVmE5dpO3b00i8vpf4+0oT2e9vI+2R61FFBIEAlksVmLJLODbnfQZ9OhvrpQoy71mFpkV0IDLHfPYSYf3as7f3U3jMdtotvY+42wciUytwFFdz+pE3MJ26SNdvFxLWKQVrURXHn/srlksVjNryIspQHYIAF975gVNLvkATE8qYX5bhrDEh8/oo+nQHceOuQxkZgjxYi6O4ClVcOBLEq4k+hxO30cbZaetoNXsCZ2esp+2LUwgb2AlleDCCz4f5TD5HbnqekK6tSFt8rxgRoVPhLKkh45HVxN85hLBhXVGG6RE8XhTBWpyVRlwGK/vuWkaXJfcS1D4RfYsYJFIJHquTfXcto+ZoNjJg2J5VSKRiUZeS74+QMmU4ylAdXruLAxOXU3s0G4C+n87m5IwNtJ9/B9bjOcTfObgBDyu+P0z4gI5iQZI/Ma7O655C1zoeZXSomN9IEHAUVwXmucPb04j1z7Oz0kjB+9uIvaE3qphw5Folgk9AplPjtTpwm2zitViHCwE4ef9rOMtr6f7XmUQO6yoeWAjgLK/l+D2rcJRU0/+nl1FGh+K1OfFa7ByfuIzOa55A1zpeLEDl8yFBgqOsxi+/qXjtLrxmO6cfFN/f9a+ziPC/3+dwceG5jyj+eDuhvdPo8sEzyIO1Yh7MmRso8xeuGn7pPSQKNUhk4PPy9PSnGDhkGL169cbjcXMxJ4dhQwbgtVQh00fhtVSys/1sNC2i6bx+msj7jHwypr5J2ot3EzGsy1V5n//2d7R9YbKYGywxEp/DRc2eTFy1ZhImipG0XqsDmVaF1+rAml3ym+MK6tCCuDsGI1Ur/HnL3Jx++DWSHxhL0ce/0PWjWViyi9EkRCKRSTGezMFyvkg8KNBpxGIkXh+Okurf5eFv0fojMqVJEYsXCG4PZ2esp/SrPbiQMvzUWpBJUIbqcdWY8TncCD4fUpUCj9mGKipUjOiTSMRCMQ4XeLw4q0xkzNhA8t3Dib9tABq/XvJYHBy5aymGo9koo0IYevRNMQ2H14fP4cJRVosiWIs8WIur2oQyMgSfy4NUKcfncOE2Wsmc9jatZo/n4qtf02HlQ0gUcjRJkXgdLqwXilFGhyDTiDEyUpUCeZAGj9HKiYnLMJ26SLul9xM3YRBSlRIkAq4KI7krNxE9tpfIV6kUd60Ze0E55+a8R4dVD6OMCUUZFoTbYkeqkOOuNmHOyCe4a0vkQVokdZGKgoBUKW+gfzu9/RTR1/cW7Vmlkfz3t5H6yPUowoKQSMBaUIHHYCV72Zd0/+ss8VriFfwwZeSTMfUtQnu2JeXxG7EXVhI5rCteu5PMaW8Tf+dg8Wd/brxfej6Jx2yn96ezOTXjHcK6t6LzsvtR+QuaOavNlP1wlKjBnfHZnZye9jbGUxdJX/0YQR2SOTp5Ba2n30L0qB4oI4Jw1ZgxHMvh1NS36P7BM7hNVqKHdcVZbhDnVialctuxgA8SObwrndY9JRbiqLVwcvJygru0RCPzEtS3I0H9OqKIDAVBwF1pIPv+pcQ9cRvqVgko4yKQBWkQ3B4sx7LIeXAZFdUeBuxeFbimW733DMHpqYG1fWrqWwguD8qoEAYdWo1MowQBXDUm9vZ9Gk1yFL2+XYiztAZlVAgSqRhd6vaPK2PqW3T94Bmyl3xO90/niHmb/debq346jrPSQMTgznjtrqvqNkVEEJ3WPYW2RTQSmRTbxTIOjpxL2ot3i7cWpFIEny9QoE6mVl5zXZpOXSTu9oFIZFJ8TjdShRxHcRXuWgunH3wNR7khYJtVsWKk5+6eTyK4PESP7UWnNVPFfH6Az+7iyC0v4jZY6PLBM2iSo3GW11CyaQ+lm/fTZf1TBHdKCVxHlEjE3J0qf65GBAFPrYUTg6bTatWjRIztLcpPWQ2VG3dS/cMROn71gngA5hOo2PgrubPfoQYFw4++iTpG9CUNGflIJKBNisJeUs2+G1/A5/Jw3XcvEpreUsxzfbGU83Pew3D4ApHDu9Ju+YOookMRvGJkpL2wigsL3idl2q1oEiKRh+o58pcXsGUVo0tLpNffX0SmU+FzurFcKEIZGYzP4UYVG4ZMqxKLXxksHBqzAGdpTcA+1PFwT88nEFwe0t+bQdh1HZDr1PicHk4//BpRI3sQMawLirAgfPV8B7fBiul0HpGDO6MI0wf88drDFxA8Xk5PX0/bOeOJvakPUrkciUyK1+5kV+dHftMW/ZbO7r/nVTHCVCpB8HhxFFZyZupbgXZtXpwiHm7Va3f4phdIX/dkA13vc3s4O2MDpV/twQP0/HQOGTM2oGsVR+tnxiHXqVGE6kWbp1GJHwUkkkBKEcHjxWt1YMkqJvOpdaRvmIYyOgRNUjRIxIjI43ctxejX9QOPvnlV3SZRypHKZSgjQ/y5Id3iAXQ9XX92xgbSNzyFMjoUdWw4bqMV45EsMqa+SeTwbnR45eFAfnWfy8PRm54nuEtLVFIvwf06EtyvE4pIUfe5Kg1Yjl4gdFh3JHIZAiC43LgrxAjEs7c/T3WJlS4fPEPk0HQkMimuGjPVu88Q1jvtmv65s7wWXdsE+v26AkdxFaZTeWRMfYu0F6cQOayrGNHscKGMDOH4xGW0ePQGzs7YQOLdw4nzR1ILXh/VO0+T8dgbJN4zkqT7RqGMFANGHCXVgb3cyPIvr7kX/F9A7W1D/t1d+F2Efb3z392FP4XmQ8lmNOP/I+oiCZVKJWVlZSxatIjVq1cjl//fzJzwc8wdf7pNcpjp9x+6CvabI37/oSugbWIODpPs91MaXIlgb9NoWZpAa8I4Q5NoHfhS//sPXQHJlYmM/iBqpH9+TYT5vL//0FVQLWtcBfn3EOn1/P5D/ySYJX++fwBNawVaoWl8bApcTbigIWuiTDW1XVMwJHPpn26zs+O8/w89+b+FpsgTNE1PNdVqN1Un/ivh/e1EoFdFU69aOf9ACqArIWviVkXRBN6Hyq+RF/N3UO1R/f5DV6CpPPxPlymhCfIE8NuJj66OIEnTbHMNit9/6Aqohab08F8LdxN535S10lQ0RT6a6oH9K3dbTVmXQTL37z90FZi8fzy92D+Kpoyr+VDy34//tkPJ/5snI81oxr8ITqeTF198Ea9XTHb84IMP/p89kGxGM5rRjGY0oxnNaEYzmtGMZjSjGc2oQ/PpSDP+Z7Fy5cpAFew6TJo0ia5du/7L+qDRaAJFXprRjGY0oxnNaEYzmtGMZjSjGc1oxn8n/hurW/+no/n6djOa0Yx/GX6KufPf3YX/L2jK1YamXm/6V+JfeUWsKdcHm3o9919JqyloSv/gv+MqYFPk/j/9qmJT0ZQr39B87bs+1JKmpR6wC/+6b/L/q/LbVDRFBzRV/zblsm1TbXPzPP970FS71xQ72zzH/z40dZ6bdcC/B//r17drbh387+7C7yJ8867ff+g/CM2Rks34P4e6wi3/TNQVp6lf8Adgx44dbN26FYlELIRx55130qtXr38q7abiWn3+6aefUKlUDB78z1e4muQo0tdPQx6q8xd1eAvBLW4q05bcQ/z4Qcg0SuxFVZx+eDVem5P0DdMC7bUtoinY8AORQ7ug75AsJsJ2ubEXVVHw9nck3DmE4M6pZC/9koJ13wXo6drEI1HKseeVs3/wrAC9qOHd8NqdWC4UEdK1FV67k6pfTxM1vCsARZ/u4NKGH0hbcg/Ro3uKScmdbhShenamP4qr3IC2dTydVj9KcOdUnJVGBJcbU0YeZ+qNre+O5ejaJiJ4fWROf5vyzfuQqhT0+vsLSJUKJDIp1XsyCO3RFnmoDqlKIVZAFkARrEOqUyGVyxrwxpyRT/Ij15M4cSjK6FCkSjnOslp8bi9SlbwBf7Wt40lf9wRBnVJw11qo2Zv5h3jfxc97VVw4ijA9rmozriojMpUCU0YeptN5tH1uEjvbP0ibFyYTe0t/JBIJtQfOcmLycpRRoXR6ayr6Di2Q61S4asycnLxCLHgwvBsSqTSQCL3w0x3kvfmt2J/nJxF9fS/UsWEIPoGqnadxltcSe6NYhVPw+ZCplIDAwRFzsWSKleL1HZLp+bcXxEIpThcnJy8n5qa+RA7vhjxEi9fuwmO0kvHUOkwZ+XR6/VHibuknJvgXBLwWB9X7Mjnt542udTxdGvDtDGemvkWH1x4l9uZ+IJOCz4dEJqNg/VayX/wEgIihXWi37AFUsWF4bU5q9mRwZupbtJxxG1FjeqKKEZPa2wsrOfP4W8TfNYT4CYORqhQgEfCYHeSt3dKIH5qkSCRSqViIY8ISdC1jaTV9HOrECGRqFSBwYvIKOr7+qJjQXiIWE/LZnRR9sgNNSnRA5rNf/oJWM25DHqrDa3UgVchRRoeCIIgJ4P28qtpxiugxPRE8XqxZRQSlt2w0rtbz7iRqVA/UiZFIVQp8Lg+Z099GIpWQ8vhNyPQa1HHhSJRySr7chb5tIvJQHYLbi+D1IvgEXFUmHMXVxNzYW0xS73TjrDIiuH2Uf3sAfVoi4QM7IdOqcZbX4rHYUceGg1SCo6gSV6WRzKfW0Wr+nY3kMG3RPcRPHIpEJgPBh9tg5cRdyzBn5P3h+ZKHaMEH9qJKzjz2Jkn3jya0X3vUsWF4LA4K1m6h7O/7SV8/DW3LOCQyKfbCSuz55WROW0erOROIubmfWCCpqAqfw4U8ogWC1y2uA4kMBC9vvLaKLzb+jfCICL779u+AgOD14LXVItNHIpHK6LxhGmemvkXbhVMayXbmU+t+c1yuahNxtw1EplbitTuRKORiEYIn1qBrm0DK4zchD9WJRQokEmwXSzkweCZtF04h7raByEO0YiEAn0D2S59Q+N42JAoZXT+ZS3i/9kgUMjwWB9W/nuTM1Lfo/f1i9O2SQSrB5/bgKKhoQKu+bHhMNqp3nmogU4rwIKRqJe4aMyAWhcEnBIqlSJRySt79novPfUDLxfcTM34QUrUKn8OFRC7DUVwJPgGZXoMiMgSvyYqrwoCuQwtKN+8j9qZ+/iJVLmoPnUffJqGRTTjz1DrMGfkNbFhQeiogVtQ98+RaBK+PHl/MQxGmx+d0c3zSCpyl1aSvn4YiVIcpIx9tq1icpTWcnLyigU2o2HqIuNsGsrP9gwR3aUna4nuRyKSUbz1EeP8OaFvFI9OIRaAcRVU4iipxFFcT1r8DXrsLR1ElmpaxaBLFYi5ehwtncTVFn2yn8J0fArQAXNVmPAYLVb+coGbvmUa0FKH6QPGiOj3lc7jx2Bx4jDYcRZWok6KQqpRIpBIEn4A6Lgyv1UnNvjO4qk1Ej+4pFttwe5AqZNgvifJVJ5fp70wjemwvEAQqfjhKyabdpC2cgjIiGKlOhUQAQRDIeulTCt/bBkD3vy8kpHtrkEoRXB7sBeWcfXItbRbdTUj3NgB47U4cRVWcvm8VXf46G01qLD6XG8OhC2Q8+gZei520l+8jccoIsXiEx0vRx79wYf4HRAztEuBF0ac7KP/7Af9ajg2sZZlWBRKJv2KwRNTh/rUc1CEZ28UyBK8PTVIUUrUCc2aBWN163ACkaiU+hwupShHQ++aMPFTxEaS/M53grq3EojEON0dvXYjpRC4APTa/QGjPtgg+sfiMOj4cZWQIUq0Kd41FLOxRT2cjCAhuL5oW0RweswBFeNBVdVvbhVOIvfU6FKGiPfUY7Ry/82XcBgv997yKs7xWXF9yKW6jrYm6fif6tokoQvXYCiqQh2jRtohBrtfgdbjwWOwBneWuMdFvz6tYs4rQtIhGplHhLK3BUV6Lqq5oGqCMCsFZUoPbaAnourRl9xM3cahY9Ky0hrKv95K3chOdP5xJ5IjuSGQS3AYrxqNZZD72JpoW0bRb+RASlQKkEqRSKRKl6DMJPoHosWKRTJ/TjbvWgtfmCOgAbas4unwwM1A4CamE7CWfo0mMFIvq6TVi8UWXh9MPvEr1ztOo4iPo9NZUVHERaJIjkUikeCx2jt+xBHViFK1m3o4uLTEwrpyXv6DljHEowoKQh+pwltYgkUop/+4QQZ1aEDmsm1iE0e7Gnl8GQPl3hwKFh1yVRpRRYjE+qVIu6viiKrw2B/JgLQhQ/Pmv6FrFE9yjNdrkaJBKkcikHLnhOWLHXUfk8G4owvRigRuXG0dRFbX7Mjk3+91/ql0R3F7aPD+JxHtGipXXBYGiT3ZwftY7xN42gFazJ6COCwdAopTjLKnGbbSS//o3JD88FplOjSIiWPR3BIHiT7Yj06gJ7toSwSdQu/8sEUO7gATkOg1emwPTmXz07ZLQpsQg+AQMhy+gSYoSC3L5ZUqqUtD7h0Xo2yaKxdqcbo7c8mJgXfbc/HxgXVb+cgJNfIR/X5PHmSfX0HvrYpxlNdgLKogbP0gsYuT1ifNgsVOyaTdJ941GIpNS/OmOq/oOV9M3db6DvkMyB0fMxWOx03/nSgSg6ufjuKpNxNzYV5x7laLRWgHo/M50oseKxQa9dhf2wkoyn1xL1OgetHj8JqRyGYIg2vfKn4/791AJgT3UgcEz/fuGe4ke2wtFWJBY6M5i59zc91CE6klbfO/vbQeb0YxGaOqHh2Y0oxm/g+rqajZv3syiRYtYtWoVS5YsoUWLFv/we73e/79FKUaNGvX/5UASoM2zEylYv5V9/Z7GbbCQMHEYAJHDuxLasy3Go9kcueVFBJeHDisexJZbysHhc8V/I+fhtbsITk+lZl8mzpIajMezufTuj3hNNip/OMr5BR+Sv+67RvROTF5B5U/HkYfqAvR0qXHs7Tud4i92ETmsK3v7Tifvzb+TfP8oDo5ZwIFhc4ga2Z2EiUPRpcZhPJ7Dpfd/AqkEj8VO3G0DAPAYLFxY8CG2gnIMB8+xr990PAZrYGwtn7kNVUw42xMncX7e+3R45WFAdHiPjlvEgWFzODB8LnG3D6Tip2Ps6/c0Vb+coOij7RwcPhdTRh6Cy9OIN6rYMFo8OIbsZV9iOpFL1faTCF4vMrWiEX89Bgtug5WKH4+S9+a3f4L3c8h5+XNMpy7iqjJhyytFplayr990fG4v8RMGYy+sJHxQZyKHdiFz2jqO3voi+o4pJEwchuDxUrH1MKbj2exs9yCCx0v6+0+jTY1lX//pSJQyPEYr+wfOIO7W69C1TQCgaleGeKg6/W0uvf8TwR1bEN6/A792fpQT967CXlBB0ac7cButgQNJgK4fzaJ8y0G2J02i/Jv9xI0fhDY1lgsLPsCWW4qrvJZzM9+hw4oHiRzeFU1SJIdueoGaQ+dxltXiNlpBEEj088ZtsODy8y3/zb/jMVhp+9LdKMODOHXfKkwncjCfKcBttBI+qLPYCamEdsvux5pTzNkZ63GW1oAACROHkb9mCzmLP8N0MpfsxZ9hyy6h89tPEta3HVXbT+CqNmLNLsFrcZAwYXADfjjLDVjOF5G35jtcFUa6bphG6df7OHzrixy+9aUAP1Ke/AvOCgO7uz9B7YFzSCRw6PrnSJl6E8GdUtjbdzpnZ75Dpzcfp2D9Vk7d9wqaxChqD5/HdDIXR0kNjuJqXOW1FP31FxLvHsGBobM4MHQWwV1bXXVc1bsyKPtmP16rk/w1W6jZm0mHVx6m7Ou9HBw5FxA4ee9K7JcqiB7bi7JvD7Cv39MYjmVT+OEvHBw+F3tBOVGju2M8ms3F1zeLVUhrrRwcNY8Wj96Ax2LHeCybHS3vxl5YgUytZE/PJyj/Zj9FH/1C5c/H6fDqI43ksO1Ld6NJjubMo2+I85VRgLvaTKc1U//wfNkLK7FdLKPq5+MILg+d337Kfzjm48DwOXgtduImDKL98gcpWP89px9eTdnm/RR9+DPW3FLav/Iw2tRYdnd+hGPjXsJjsnLmibfA58FnrUHwuPBU5yH4vDzw0KO8/epiEHx4DEV4DMUIXjeyoGh8diOe2sKAHF5NttuveOCa41JGhxLevyOnH3qd7Je/AImEwve3YTqdR/sVDwTmSxGmJ/+tb7FfqkARFkTHNx5HmxpL1fYTOIqrMJ/J59i4l4i7fSAACVNGENqjDdV7Mjg3732kCrHkUtuX7kbwCpy6/xVMJ3LwGG2NaIGA8UQOriojjqKqBjKV9eInmE7mUvjBNhRhetxGC3u6P46r2oREIeXkvStxXKogpH9HYu8eiaZlHOcefo28pZ8BUPLBj1hOXcTncHGk52McaD0FR1EVRWu/xV5YSXDHFMq+PcD25CkYjmShTY5uZBPO+vVFfZvisdhxVZlwltVQtf0kHVY8SJd3n8ZeVMUvSVMoePdH0tc/Vc/eTUcdHx74CFTfJuQs/5KYW/pjL6wMzNmJiUvZP3AGiVNGYD53CePRLEq/2suld3/AY7JiK6ggYnA6+/pOo/y7g4T0bIsl8xLZL32Kq8pE1U/HKf50B0n3jSLt5ftQxYRz/I6XsV0sRR6k4cDgmeSv/64RLXFdTsd4LIfag+cwncylZONufG4PrvLaAK2DQ2Zx/I7FSFUKbLklnJvzHm6jJSBfzgojJV/8CsD5+R9gPJFzWS4BZXgwOcs3YrtYhttoodPqxzg+cRlVO06BAAdGzOXouJeI98tX3O0DCO7SkoyHX8d0Mhef00XlD0dIW/EgqrhwDgycwc5W9yB4fBgOnqf1s5OQqlWcvPNlyjfvx22wkDL1JiKHdyVyRDfctWaO3PgctvwyEicPR90iugEv4m69jvbLH6Bg/VZOP/wGZZv3U3vwPEgkmE7lYcstw55fztFxL+E12TjzxBrshZXsv+5pLOcLyZzxNq4qEx6jlfD+HdnT4wlyXv4cJJKA3q/jh+DxIlUpsJwv5NdW9yJ4vXT5QNz0pzz5F/TtktjR6h6OjXuJ8AEdKVj/PYdveA7DgXPU7M3AfDpPPDQqEXV29qLP8Nqc1B44d03d1vYl8SDXUVKD8eRFzBn5nHlyTaBP9oJyQKB6TwZnnlz7D+j63gGZ0qcl4Ko0YjqZS97qzSChgc5q+9I9VG8/ielkLuaMfNw1ZvZd9zTBnVIo3bSH4xOWIHi8uE02Tt23KtAucnhX1MnR7Gn3IMfHvYS71kLEsC4kPXYDEYPTsWYVcWHBh8jUSozHsmkx9SZaPz+JvFVfcXD4XLwmG0gk7Ov3NHK9muixPTk09tmAftzbr6EOsOWWinP89NtsT5mC4PES1CEZbWosZ5/Z4PcJ8in6ZDud3noiMMdZL3yMs7wWa1YxtvwyTCdzSd8wHev5Qi698z1ugyUwro5vPk7B+u/Z13cald8foejDnzk4fA6xt/QjYkgX9g94muIvdyFVysl47A0OjpxL/J2DOTFxKRde+Cv69snkr92CLa8Ma26p3+bYUCdEYjyWI673u0egiAzGknmJnBWbcFUYcFWZSH7khst2paACn9MVsFnnZr/7T7UrqU+PE/0ssx2JTMq+Pk9R+rd9JNw1BF3bBMo27wME9g+cQdaLH4MgcPLOlzk/8x06vPYIOYs/I2fxZyhCdRT/9ReO376IhMnDkQdrOTRkFhdXbSL+zsEcGDYb85kCcldtYl+/6ejaJqCKDmN70mTyVm8m/LoO7Os3vYH99DndeK3ix6lfEifjtbvo+mHdurwZfbsktre6l6PjXiJiQMfAvsZjsNJ5zZNYs4tRRgYT0rMtxqNZmDPycFUa8Zis5K7cRJtnJwX0Teyt1zXyHWoPnvPrm4vYckux55c18B3shZVYMgvo8v4zmM7kU7svE7lOQ3j/jhwb9xKX1m9F8PoarJX6+rf0q7147S7Kvt5L1fYTtF/xANrUWJwl1WxPnhyw722enUTB+u85MXkFVVfsobSpsVizi8le+oU4rhUbafPcpIAu/Z+H77/g338Zmg8lm9EMoKysjCVLljBnzhyef/55iouLATh69Cjz589n9uzZLFq0CIPBAIDZbGbx4sXMnj2bDRs2cLUsCEajEbVajVqtBkCtVhMdHQ1Afn4+CxYsYObMmaxcuRKLxQLAwoULyc0Vv8SZTCamThU3zjt37uTVV19l2bJlLF68GIfDwdq1a3nmmWeYOXMmBw8eBODUqVMsWLCAOXPm8Oqrr+JwOH5z3N9++y3z5s1j3rx5lJWJX1w3btzIt99+G+jPJ598wrx585g2bRrnzp0DxAI+r776KjNnzuS1117j8OHDlJeX/y6fwwd0pHzLIQBKNu4OfJGOGtMTj8lGyabdGI/lIJHLUITpxcgtPyIGdsaWX05I99YoQvWYMwswnrxIUMcW4tdfqRTTyYuBjV99erUHz1P6t33I9ZoAvZJNuwHQtY7Ha3ehjA5FcHvxuT3Ig7QIXh+1+8+RMHkYJZt2Ez6gI9oW0XgMNrw2J1HDuwHgqjJhOpmLJjEK89kC/9h2ETVWjIiNuaU/Zd/sE3//2a9IFXL0HZIB8NqcAEgUMuRBWmr2ZDbiTcSQdOxFVY15ExmMRCYjekxPSr/eg0yrQh0XgeDzoYwObfAOV5WJoI4tsJwt/NO8jxrTC1NGHvb8cnSt4gPvV8eG4TGJh3iRw7oi06mp2HIQ47FsfE4XMX/ph6vCgL5dEqWbduO1OjCfyUcZEULFtmOEdG+N5XwRUrUSRVgQZd/sJ2aM2KfqXacJv64D5VsOYTiWjUQhR/CKFrZqxymkchn6DsmB6CVAjNBIiOT83PfEMX6xk4ihXSndtJuoMb0ofO9H5ME67IWVKIK1xN3an6JPdmDKyCe4YwsErxfbpQpqj2QRU49vwR1bYA7wbRdRo3s1eKcqNgx7QTkytRJldCgh3VtjyysnpFtryr/ZT9k34qY4amwvvBY7UWPE9jKtGmelAWVUKKZTF1HFhWO9UIRMo0Lw+SjbcrABP0K6tiRv7RYMx7KxFVagjAxGFR3ql7+L6NokYM7IJ6RbKwrWbsFVYSBn2ZcoIoOR6dQIHq+4sQaMx3JQBGupPXQBXZsEDIfPEzm8O6Ubd/kjIouRB+uIGNIFr8WOIlRPSPfWWHNLrzquml2niflLP8q+2YfxWDYeozUg53X8COvbnrLN+5Aq5EiVYtXT4k93BOQwuHMqgstDyabd2C6WiXIYHoQ+LdEfQSqhdNNuBLcXfVqSGC2rVQXWmkyrRp0U2UgOo6/vTemm3UQM7SrKQIgOwScg06n/8Hx5TDbMmZdwVhqQyGXI9GrUyVHY88txVxrxuT2UbzlIWN/2VGw5SM2u05R8uZOosb0wHssmqFMKpX59YzyWjTxYR8KkYficFiRKLT6HGZAgAXQ6HeHh4WL0kx+Cx4FEJkdwWa8ph3WyLQ/WXXNcyvAgfF4fNbtOo2sVh8/uwppTgkQmbdBOqhDnp2zzPsq/PUDk8G6UbtqNtk08hkMXGtEK798Be2EFId1aU/LxdhxltUhkUqJG9+LS+u+IGtWDwvd+BEFAplM16mNwl5YUf/ZrI5mKGtWD0k27xWglqwOZWoUiLAjDkQv4HB7C+rancvNeKr/ZR8ydw6jYuBPDrlNoW8bhtTux5xQjkUrFKMnoUCQKGVK5jNBB6ZRt3o8mORrz2UsA+NwefH4do2sdj89vE4zHcpAHawP6MGJQZ3RtEij5/P+xd95xVpTX/3/fub1u7wVYeu9dmljQ2Atq7L2ggr0kRGMFayyABU1IYsWCYkMFKdKks9Rdlu197+7tde7M74+5O+x1QROSn4n57uf14rXszsxTznPaPHOec74jVNeq2h9zQTpVr38JQM1fV2JIs5M2eTCNyzdjzElFo9dBvOp0R5uQPKI3SDJoBRxDehAobyRY2YQcjSHoddgHdKN+6Vpq31qJfWB3dA4rScN74S+rAyB4uB7BqFf6+mQDsUCIuvfXkHbiMPyltWScOpKGZevJv/JkDv5+iSqXlsLMTn0JBkNcLleq/OUY3APf/ip0DivRFjeCUY8xJ5WYN0gsECJpVG8aPliHv7QWjVaLFJOw9spBo9MhBSN491aSNKK3uuYAtv4FNMT9AM+uctBoCFY2YemVg7+klswZoxLonjZtKLFgmIwZo6l9cwUagx7fgRoMmUmEap2E4nPQ6LVIkSgpJwzEkG7HtXE/de+vwZSXTuZvxpIxYzSxQJhwYxuenWUIeh0IGhzDeyXQomHZBlLG9adx+Waca3ZT+94aMk4dRdMXW7EP6kbVG1+hc1gIVregc1jIu/REGj7eACg+R9TlJ1jRiOgNIsUkYr4g1l55Kk+Fm10qPSJNLqy986hcuJyYP4RnT7lqf/Mum07NX79VPkpuK0VnN9O2+QCRJheVr3xGxqmjqXv3O2QxRsu3O9E5rLRt2Idg1KPR67D1LTi6bjt1NLIkEW5opfr1L9A5rHj3VKBzWNGnORBMhmPqxH9e1ys8FapvI3l0X+qXriV5XH98B6pVPWLMSSPS7MJ3sJpgZROOoUWI3qBic0pqSR7bD9/+KsINbciRaIIezTp3Ig1L1xILhPFsK0WfZEUwGck4ZRSB8gbMhRnUvrmCWDCMMTOZzN+MBRm0dsUXtA/qrvptuiQrsVAE374qRQcEwhjSkzrpgNQTBtK0fBOpkwYTKG8gZeIgxcZMGaLqYikcRWPQqWvsLS4naXhPKl7+FH9pLc1fb0Of7iDq9uMY2pNIk0udl2KbFVtd+/YqMk4bjUavxZCRTLjOSbCyiXCtEykqkn3+JJXuwcomMk4aQfO3O8i7ZBrVi79EZzMTrG7GkJmE6A0iegPI0RjuLSWYCzNJnTSI+ne+IxYME25qI2VCf9Wu1L+/Bo0g/H+zK9nnTAQgaUgRgcMNBCubaPpsM7IkdZpX7iXT8JfWkj5jNJ5tpQhmA4GyenIvm06gopHUEwbh3nwQWZLRaBU9m33ORAIVDdgHFJJ6wkDq3lY+lGjNRkRfAEDxmUWJtBOHqjzVvs6OIT2oXLgcjV5L1OlBn6xcy0+Qy0NxuTwIQPPKHaScMJDat1ZhyEhG9AQUG+YOIOi16FPspIzvj+jxd9I3Cb7DqaNp+mIL9kHdO9l3Rd+sx5iTiq1vPmVPL02wYf7SWvQpdpAk9Kn2TvOy9S9AMOkR3QHq3l+j2hVr/wI8uw4nyFfa5ME0Ld+Ea9P+H71DKfZBlpWPCzqHFVN+OlJUVNesC134Z9G1KdmFLgCvvfYa11xzDfPnz+fyyy9n8eLFAPTr14/HH3+cp556igkTJqibdUuXLqVfv3489dRTjBo1ipaWlk5tdu/eneTkZGbNmsXChQvZunWreu3ll1/m0ksv5ZlnnqGwsJAPPvjgZ8dYUlLCrbfeykMPPcQHH3yAxWLh2Wef5ZlnnmHQoEF4PB4++ugj5s6dy/z58ykqKuKzzz77yTYtFgtPPvkkM2bM4C9/+ctR75EkiSeffJIrr7xSHeeKFSuw2Ww888wznH/++eh0OkRR/Nk5iJ6AurkUqmtVj2WYclLRmg2Eap3KtfpWoi6/eh0g+9zxNK/YhugJYMxOQfQGyDptNCnj+6O1mbH2zk3oS59qT+gv0uRSXgzj/bX3ZcpJVY8q+Q5UI+h02PrmIZgNpJ80DGOG4szJYoxQfSuBSmXz1ZCVnNCXFI4qL5c/mps+xYa/tFa9NxYIYR8Qj5gVNIxbOY+pe18j5gvh3lqS8HzKuH7IYgwNcifaaLRaKhZ9Rs4Fk+j3xDXEQhEiTo/6bMIY4rRo3+j4Z2hvzEnBPqAbzSu2InoChOqcZJ83kWBVk3qkypSflri2tU5MeWnq86FaJ6aCDOyDeiCFo8hREWN2KuE6J6F6pzpeY/aR8Ubj7eX/diqiN4DOZlJpGKpvxd4nD++eCvVv9sHdkUSRAc/dyNhv51F43WnokyyEap3qGNS+6lsxF2QSrHWqfUWcXuwDutGyphhjTuI4OtLtx20iCLSt36u2bcxOJer0qPQI1zkRTAaVniknDKTPo1eSc/4JlD31PrIYw7X9EGg0JI/rj7kwg7plGwgcbkighyxJBKtbyP/tVJq/3QEy6jgB7P3y8R+qg/h97eNFBsewIgzpSbRu2H+EXyMixsxkfAeqsfbNR59kJdziwdIjC8GoI1TvVF7MojFGLv0dA567ETkmHXNe7Xye99tptKzcofJ5+zpnnT2ellU7Ef0hjFkp6vgcg3swebtyxCvc2Eao1knj8s3EAiFMeWmM/uRhwvWtpE0aTNE9FzJowa2I3iChOoXeWedOJPWEgeScfwKRFncnPtQ72tcrlZ73zsTcPRNPcTmB8oZ/eL2Sx/YjaURPyp56n1C9k1CtE8GoJ3lcfyZtX0Dlos+INLqQRLGTfsv77TRi/pAqXwr/Osn8zRhlU1KrRWtJQZfWDSkSRI6JaPUGOkIw2UE+8tn7aHx4hLePzYc6m0WVI2NOCuHGNvIumapEQMafs/TKVT4qnDWOho83ECitQ2s2Eqp1orOZSZ00CGNOCv2fuZ5IswtTTiqRNi86u0XRzXlpGLNS0CfbOo1RiB+R/PEYNTotDR+t70T79ueyzhqH/1Cd+pwsxpDFGFlnj6d52fdE6p0Y0pMI1yk0NuSkEWlsI/PiabSu2k6kvpUhH/2RcXveoG3tbpLG9adl1Q6kcJTCq05h/HfzSRre84g+y0klFLcJ7frGlJOKPtWuHGGrbCLc7EaKHyEP1bcihaOY8tMByD5zLAgCsUAYOSbR99ErKXvqfQyp9gRZyTh1JOGGViV9gkGHMTNFnYM+1Y7oD2JIcyjrW9eKY3B3TPnpWHrlUPX6FwCKrATD6BwWTtjyEpWLPsNfUou5UNG3WpMBf2kt1p45JI/tB4KGwa/OJmXcgE59GeM2LVTXijHDQZ9Hr8TaJ4+q178gVO/EU1xBLBBi/OqnmbR9ATVLvkF0+THmpmEf1AM5KqKzmfAdqMY+pIeScuP8SZjy0tS1U21RXE4QBDSCsomgs5kxF2bQ7ebfMPBPNxJudivPJFlp+PB7si+YRJ8nriHmDxGsaCDmDSptAcnj+iO6fOgcCh/6DlSTPmMUobpWrD1zMOWlYcxJIeYLEXX5mbz7VcyFGYTrWzHnpau0AIi6A0hiLEGW9UkWkkb2JOYPx+WtVV37rN+MoeHj9ercss8eT8PH69FaTaq8pZwwEH2qjeyzx6t6pJ0eSBKhauVYvKVbNrIkYcpJxZBqx5iVzJgvH2P08keQRAlTZnLCmKRoDEN6Mm0b9iXoAMGow5DuOKpu0ydZMKTasRTl0OOO8zCkJ5E2ZQiheifGzGSMOSk4hvVEazGRNKrPv6Drj/DUocffQZ9spc+jV5I8pi9Vryo8Ze6RjdZqUjd1BYsR0RtU5D87lUBVU4fju1o0miOvraF6J+aCzLgd1jBm5XxM3TPxFpejtZoI1baofBBpcZM8th/GvDRK5i6h9x8uY/LOhQgmA6WPvaPOS9BpGfHuA2SfM0Fdhx/rgHZ6Zp87gcZPNyXoudQTh2HKTyf77PH49lcl+GBIElI4in1QD5xrikFWdI0xJwUpLKr3SRHxyDo3tJEyvj9T9r6OFFI2+1S7oNdRcPUp9HzgYiItblVnBsvrMaQ7VLvQ84GLMGalYEizU/bU+wC0fLcLjV6LPsmq6g0pEEZnNalzCTe0odEJjPz4DxjSk0g/ecS/1a7oU23KM3mphGoVnyXvt9OIOr1YemSr/ARg7ZmDa9MBjNmK7yD6gmSdN1E5Di7JGOP+ZtTlxz64BxqtgLV/Adbe+Qx65Xa0FhP2wUrKDSksok+xo9EKmHtkg1bA1q9A5amOcll09wVM3fsaznV7kGOSes2YlczYLx9j9PI/IokSxvh65V9+EqLLD5KMYNSrvnXJ3CXokm2Y8tLIu+Ik2jbuU9dRdPs7+Q6Kvuml+g4dZTvzN2No+HgD/eZfq2xmi8pzHfVNO08Z0hyd5iV6AhjSk5BE8cj7Qr0TfZKV1EmDGPfdUwz4001E27yqDQMIN7Wp71Dttrldlkz56RTdO5PmL7Yk6NIudOGfQdemZBf+zyMUCnHw4EGee+457rnnHl577TU1IrK1tZXHH3+cu+66i08//ZTqaiViav/+/UyapBwtGjFiBFartVO7giDw4IMPctddd5GTk8OSJUt4//33CQQC+P1+BgwYAMCUKVPUCMSfwpAhQ7DZFCNeXFzMqaeeql6z2WyUlpZSU1PD3Llzueeee1izZg3Nzc0/2ebEiRPVnyUlJUe9Z8yYMQAUFRWp1cwPHDjAhAkTACgsLMRsNv/s+I+GxAjTHyeWltXrGr2WjFNG0vz1NvVq05db2HzWHwiUNyBHonS74bTEx4+Wp/on6nrJsoy/tI5gTQv9nryGke88gHdvpZKuyahHl2SlbP77R2/rKH0dmVvni+o1SWbT9PvZeOJ9CEYdtn75CfdknzuRcGPbUdpQIr0yZ4ykbf1edl71DFqLUcnJ06F9tZ+fHN/RbuhAe0EgeUxflfYaQSD34qlULvqsQ/tH6+BI24LJwNA37qRk7hLlgiwnPHNkLInjLZpzDrIYI9LspmP+cJ3djCTG1OgCQI3Aq17yDZtPup9YMIxgaE+b3LkvtXsNaDQa7P0LqVi0HMkfOrK2P5nrXAM6LYY0O861xUfaPhotOvQbKKtn9zXPUf/h9xRcMwM0YC7IAEmi4aP1uLaUkHf+CejTHZ3okTtzknIk/ost7Y0CkDSiF1I0RqTFc9S++8z9Lb6SGqRgOKG9dp6vXvINWrOBPg9fjugLqk6oRisg6AT23LaQ+g/WkTKu3zHnBRrSpg1FFmM0fPh9Aj30aQ5iwQgB9YXqyGKGm12sHTGLcEMrxkzlhSNpeE+QwbunkpKH/oapIINwi5t9c14hFgyjjx8hkmWZygXL8R+qo/7D7zHmZRx1/u3YO3sR7s0HsfXNR2sx/cPr5d1djnP1bmW9QMn1JMk0fLSedaNvo9tNZ6BPs3dqQ59qRxZjhBvaEv6us1uIhaMQiwIaYr5mxNYqNDolh1RHXhfMycrvx9RdnXn7mPPSkCCXhszko6yXoGyoBSP4D1QnPB6qdbL7hj/h3l5GxOnB3CMHWZZp+34vsWAYU24afR+9kuDh+h9VptSQM3MyyDItK3ckjFGXYgdZTuirI0/lzJwMMYlgRWOHaxoEk17hqfbnOkxXo0GdW/OH6wA4eMsLbB5+I8mTBiNLEv5D9YjeAOvG3s7GE+9HiogYUhLteEcdKcsyaVOHKBvz3kCne/yHG8j8zRjGff2Eklcu/vf0k0cQafHg21+dMC+NXkePOecesSly4hzQ/OgnEG5249pykKjTo0R8AY7hvZRceo1tKi9aeuZgyk2nZO6SI6pMp0WfbCXmC1L/8XoKb/pN5746QIqI7L7mOcINrWpf1j75IMP2i59k3ejbyL/qVDR6narbZUkGGfbOeQVzQQbW3kouTCkiHqHVT5iKUG0LVW+uoOHjjYQbXVh6ZCPLMhq9juSx/Whbv5fdVz2DRhCUPHEdkHXuBNxbS9X29895hfyrT2H4W/eBIMTHoEFrMyFLMmuH3oRrSwmGzGT0P1p3pY1EeWuP1g83tB4Ztyyjs5uJhSP4DtQoz2kg45SRNC7flCDLgbJ6fPuraVm5U9UjHenRbiMPP/NB3ETKIGjQ2cz8cNrvKXv2AwS9rtOpnF4PXIS/g25Xr/9cvQ2tgKDXsv/u1wmUN9Drd5cAEHG6OXDvGzhX7iDa6mHwotsQTIbEtv8pXa8g58JJSOEou69R8kZ2v+1sAPIvn06otoVYfPwJ7BHXYYm+1I8m1v6AJPPD9PtU/S6YlTG384G5WxZolXyk+VedTMkflrBx+n1EW70MfP7GeFsCglFP8S0v495agi7JimNYkdpVx/Vq90lbvt2eMJi6v63EteUgLSt3YsxJ+5EPpqHXAxdRMncJMX+ow9w6Kq8OfcXnFShvYN2wmxEsJrTxTaeaJd/gL2/A+d0uRLdfybfasYEOTdb8+Wv8h+oI1jlV3jN3y1JyJFc1qXpDMHb8GKYh0ubF9UMJe25+iUB5Pb3un4lgNtIJx2tX5I4NQI855ypH9L2BBB/RMaIXsiQTdR7xbwIltWSeOU7JdahT1hUg5vYTC0YY/fWTygezJheHn/mAaJuXIa/PASDS1IYsxhj79ZPY+uYnbLwdGa/y/72zX2HtsFtwDOqm5NCVZTSCBq3NzOYfyWX6ySOUjbxQpMO8lIbyrzqZwOF6vHsrafl6O8lj+3da8wSS6nUQkxJ8B0XfKL6DuSCDqNOr6lblIU0nmsod5CWBfzv02c5r4SYXu2/4E5tOvE8J1CjMopO8/ei9pl2WXFsOUrXoM/KvOrnzZLrQhX8QXYVuuvB/HpIkYbVaefrppztde/PNNznjjDMYNWoUe/fuZenSpeo1zTFeZjtCo9HQq1cvevXqxZAhQ1i4cCFnnHHGMe/XarWqgYhGownXjMZEZ+DH/cuyzODBg5kzZ87PjutobRxrPvr4kQtBEJCkI4Y7NfVIlJbX6034vSO+/fZbvv32WwAeuedBNFpB+eKYm4pGKzBu5TxMuWl491Wq0XWmHOVau0FOnz6MiNPL4EW3YSrIoHXDPrRWE6bsVMINbWiLsrH2TIyUjDq96BwWtb92RwlA57AweOGtRN1+PDvLsA/uofalETTUvreG7LPHk3n6GALlDVi7ZyEYdIxf9RTGnBTlZdphwZCRRKTZTdTpVY6YxiM+Cq8/DXN+BuNWzifq8mHtnaeOS2sx4dtflTDWYEUjyJA2fTi+AzVx2mjJu+xEYr4g4SZXAm30yTYGvXwLWouRps9/wJidQsPHG0idOBBTrkITc2GGOqd2WrR7Ij9He32yjcEv3aJsCLa4CdW2xI/0WjDrtGgtRkYu/T26JCsavU75qqzRHFnbvDT1+Ea4sY0BL96MBg1Fd52PRqtFY9ATrq/FmJuGKSeNcEMbqVOHJozXlJtKz9nn4K9oJFjVjOg/korA0j0L74GaBBr69leBJJM0vCcDnr4+Hl0oY8pLI1zfiikvDVu/Aga9NAtzj2wal2/GnJeGe/shTLlpRD1+6j9c34lueoeFpOE9sQ/qRt4VJ8VzMyltZpwyAjkq4ttfrc5DMOjQpzlU3jPmpiGFImqb4fpWcn87jaQRvTF3y0QKR0ke3YfW7/eSNLI3hvQk2raWkDS0CK3FyISV8xT50+tImziQ9Sfeh2NgN9Cgttnnd5egNRvIv2I6CALmgvR48vZ0tCYDDcs2YsxOUdc46vQiGHSknziUgc/fiNZiJNzYRuXLn9Bt1lnE/GHsA7sTrG3B2iObcEMbbRv2UXTn+eiTreq8LN2zVD6XYxKO4b1YP/b2BD7XWozYB3aj5m/fKnxoNRFudHXiQ0N6Ehq9DlNeGslj+oIsYy7IoPD600CSEd1+THlp1C9dR+5FUzHlpiXwecNH39P9ljPR6LUUXHsqeb89EWuffCKt3gQeMGQm07xiG7kXTf7J9VLGNR9jbhq+fZX4D1aTf8XJaHRaDJnJ1L61Clu/AqItHlxblGPwgk6nykDeZSfGX3Bfou8jV6q0B7D1yUf0B9ElpyKLYRB0IIaRo0EEcxIxUXmp0RhtaAwWYu56dKmFCCYHgsnOyA/nJvChKe+IHP2YDw0ZSYxbNR9DehJRtx8pnt5CazZiSHOw5aw/xOX+yHNak4FgVVN8/qlKUZm8NIIVjZhyUjHlpFL62Nvknj9JfSZU68SQ5qB1bTF9Hr4CUzCkjlFrNpIycSBRd6DTGG198pBF6aiy0v7cvrtfo8dt56jPaXQC+iQrtW+tApTISFmGvgtuR3T7ET0B9GlJlJ49N349VYlI9ASQoyKh8gZFtlPtjP/2SWQZAuUNGDOVTfdQvRLB2z4OU04qaVOH0O2G09HZzaSM70/ymL7xgmTK8VXXjkM4V+6k4eMNSgTa7WejtRhJHtuXjFNHkn3+RHQ2C+aCDERfiKThvTAXZjJu1VNKSoGYRK8HL8FfWkv+1aeQf9l0DGkOPLvKMeWlxY/btmEuyMCzu5y0yUMAyDlvIkiSciSxzYdrawmDX7kdBEXfttufUJ2Tps9/IP+Kk2n5aisFV5yEuVvmEftgNWPKT2fcyvlKtFp87Ty7lL5iwbDyUUKWCdW2KHz/wwFyLpyMRidQdNf5BGtaEP0hAofqaPr8h/jx+3U4hvRQ1061Rdp4TIQkqScMAhWNWLpn49tXSf3HG+h+8xmkTR1C8iilkE3jsg0Ys5ORYzElws5uVuU28zdjqHtnNaJXSbkQLG9g50VPYB/Vm0Ev34oxK4Wkkb2RQhFcG/cjizEM6UlKuhcZjLlH5FPvsCDodHE9Mg1jZjIaDdS+s5rkUX3i8qbYWUv3LKqXfKvS0ZitRPKOePdBlR7tet8xuAd1769h0Au3oE+zM+ilWYpPIgj0/uPl1L+7Bt+BKlW3R91+/CXKKYvW1btBA5lnjGXg8zehtRjR6LS4d5QhBSOddECk1UukxaPqtoJrT6XH7HOVQlSeAKIvSLhGOdGgfOQTMednEKpuQaPRkHXOBASTQYl6HVh4nLr+CE/Z+hcqGx15aXh2HibnwkmEap1oLSaloNyf71YKesQjzIL+EOF6J5bCTFUO5YiYsClryknDveMQprw03ED+1afgGNmbmDdApMWDKS+dwKE6dl70BJP2vY77h4NIQ3qQM3MKJb/7C7F48ZDUiQMZt3IeoteP6LMRbfUSrGkheYysRvW3r3c7//Z78hoEo57Br805qi4ufext8i+bTtrUoQx8/ibQKEW63DsP0/TFDySN6q2uc7i+FXNhRoJtDje7VRsZbmhD9AQI1zuxFil+bqTZjTHdQXNFI55dhxn00i3kX30KSSN7kzy6L4Hy+gSe0NnNhBvayDpjLIefXkralMF4i8tJPWEg2WePR59mx1yYQdTdYS6ZyUphoYY2dHYLgYomBK3wL9mVhmVKRKyldy7RNiVtVbjWiX1oD/SpdrZd8CiTti2guWIr4Xonxtw0ss+ZgL+0FnOPHHz7Ksm/+hRsg3sQLG+gdW0x5p456gkmfbqD2r+v5PAT7zLsnQcw5qbi3XVYLfozfs3TBCqaCNa0sHn6ffR/+npyL56KZ5eSNqvdR5TictnuS/kO1uAY2vMoclkMGpDEGMlj+pA2bRj6JAsj3v89Gp0AsuKD5sycQqTJhdZspGHZerLOmaDysc5h7aBvTsSg6pvvSB7VN2EdFX3zDclj+pI2dQjG7BSlL62GcEMbkXaa1rciGHVEnV51HdKmDiX77PGYCjJw7zqMpUfOkfeFggxFlnJS4wWDVtH95jOJBcKqT2PMTFHfodp5PWfmFA7+7i/0evAS6t5fS487z1f9u/91dDi80oV/E7oiJbvwfx4Wi4XMzEw2btwIKJt7FRUVAAQCAXWzbc2aNeoz/fv3Z906JQJjx44d+P3+Tu22trZy+PBh9feKigoyMjKwWCzYbDY1OnLt2rX07698NcvIyFCfac8TeTQMGTKEr776Sv3d5/PRp08fDh48qOaGDIfD1NXVHasJADZs2KD+7N2790/e2xH9+vXj888/B6CmpobVq1djt3eOFAI46aSTmDdvHvPmzaN1/T6yzlSiLnJnTqb6jRVsmn4/e25biM5mIffCySSN7IUciylFRuKRcNnnTqRiwadsmn4/TV9sIdrqJe+yE8mdORnvvko0Wi2eDgVP2tGxv6wzxiL6lBeE8hc/wV9Sy6bp9+MvrUVrMRBpcinHJYJhKl78hJ1XPI3o8lG1+CtSJw6k8bMfqH17Fd49FUjBiJIcPO44AgSrm9Rj2TqridLH3mbT9PtoXLZBzZ2T+9tpSFER374q9Gl25eUM4lE/YfV4X+7MybSu24Prh4MUz1rQiTbB6iZ2X/cnIo0umlfuJPfCyaRNGkSopgWNIBBpcpE7czLNX21NoIWtb94/RPtgdRMbptzDpun3xb+eK5uZvn1VyGKMNQOup3nFNkoe/jvhOif77n6NmC9I5pnjSBrZG8FkoPFThX/N3bIgGmPdsJvZf+9iIi1uMk8diWdHGbZ+BUjhCNE2L9nnTKBphRKNmT5tKHJEZP/cv7Jh2n1odFrFwQOSRvZGazHhiVcSbEek2U3U5UOj07Jp+n2Em1z4S2vJuXAyzSu2UnDtDEI1Ley781W8+yqp/3g9uRdOZtDzNxJudiF6lc3f3JmTafwR3WLBMFWvfE7buj00r9imtpl70RTCzW5lo8EbINLkwrOjDEtRNu4dh8g6ZwLZ50xAn2Kj+autWHpk07xiK8bMZGqWfIN7SwmRFjfGzBRM+RkKPSIijgHdSBrag9In3mXD9Pspeewd5KiIFI4iBSN0v+VMIk4v4SYXaDRYi7KpeWc1la98gWfnYbrdciYAgxfeSiwQ4vCzHyobcRdOjtOwF6InSLCikU3T78e9pYTmFdvIu/wkDKl2bP0LEL0BpdJknJ+i7gAavQ7XtlJ1XuHGNkofe5vSx95GoxMQ9EoeuY587tmp5Mt0/XBQyfkWFdWv+4XXzlD5sOGTjchRUR2jYDIQrG5i08kPIIWjShXbCyeTOmkQ4cY2NIKAzmoid+YUmr/aSsapo/CV1BDzh4g4vey/dzFRj5/mL7eQe+mJtK4rpuDaGYi+IKlTBhF1+39yvarfWMHu655n720L0NrM5F95CpFmN3IsRswbQJ9ix1KUjaVPHkkjeuMYWkTb5gNknjmOtGlDKbx2BuUvfIwUjNC8Yis5Ku17o9Fp2fKbuYjueqRIUDmejQaN0QJSjJgYBY0GrTmZmKcBkJGjQWQphuiq7cSHBdfOQPQGjsqHbZv2U7FgOZEWD9FWL4JOiTKz9MlDCkcIVTWTNLL3ked2HgaNBm9xBZtnPAhoaFm5g5wLJ9O2ab/aV875ExEDISJNLiUFQM8c3DsOYcxORYqKOFfvpnnFNgpvOgNz9yxEjx/R408cY5w3jiYradOGYu6eRai2BfemA9j6FRCL64rkMX3R2sxxntKRcc5EahYsI1BaS8Xjb6lHBcNVTaRMG0YsECLa5EIwG7ENLqLlc0U3tW7YR/mLn7Bp+v0Yc1JVvvSX1SOYj9gE0Rug4sVPWDPoRhqXb6b6z1/jL6sn0uKm/sN1iN4AzlW7FN7VaOj76BWEG1041+3Bt6eCdcNvofHjDVS9/gUtK3dQ9ernpE0ZwpqBN3D4+Y+UPId1TjadeC+m/HRaVu5g84wHEb1BvPsqyblwMoXXnoZ3X6VCuxYPmngxIZDR6LS0rttD9vknkHnaaER3gJI//DXB/jR/uYXCm36jyF9ISTViKsjAVJihymXbxv1smn4f3p2HVf4SfUEEswHRG0AKhtHotESaXAgWI5mnjSZc76Tkob8ptkKnRdAJ6NMd+MvqECwG8q84Cefq3eqat+vUjOnDAHAMLVI+QBRm4NpSQsZJw2lasY3CG05DDISoePETyp5SPgY7V+4g/7rT0Oi0RNt8RJvdmPPTyTr/BPyH6kibPpyWFVtpW79PqcYM5M6cQqTVy4EH32TvbQsAJY9y0sjeyLKkpA74ZCOWomyVFtnnTKBt8wGiTg+lj72DYNBR9+H35Jw9QeHpDvKmtZjUzXGAqNND/QffJ9DD0iNboYfZQPLIPkSalaJOG6fczabp9yF6g5gyU6h69XO633IWUaeXSJOLlq+2kn2e4jtknjkOZBnfvio2Tb9PiXIvq8OQaj+qDpCjIr6DNapui7r8RFo8tMZ1h6DVIvqDFFw7AykSRWs0EHX5kGMxPLsOYynKxnegGtuAbqRMGHjcur6dp0RvEM+uw+RcOJlgTbNSyMwboGTuErx7Kvh+5CyqXvuC8hc+pnXDXnR2M54dZVj75OHafEDJqZjmUPMRt+usxmUbyL30RHQOC57d5fj3V8U3xTdjKcrGPrSIpLF90ZqNGLNSqF3yDeGGNpInKCeVPMXlBGua2TT9fqIuP1qzQclXeLgewWTAvf2QqgPa+bdt/T5s/Qo4+Lu/JOhiz84ydR2yz5lILBCm4sVlikztrSIcz7ENJKxz84qtar6/pJG9ET1BUsb2Q59mJ++y6TR/tRXBpEeWZPQpNkyFGaSfOhKtxUjDR99j7pYBGkVP752zCI1WoO6d1RRcdxpSPKou0uzGUpRDsKYFjV6rVA/XaWlbvw/RGyTS5CbqCdC2ab9qVwpv+o3KU+3tNH+z7V+yK4Jeh0avJeus8TR+orx/ePaUY8pJ5cADb+IYUqTOq92GZZ8zgdq3VpF+kiLfnt3l+Etq2DzlbureXoWlRzZNyzcp6xz/UA/gP1SH1mbGX1KL64eDiL4gG6fcg2DUqcXY2iOSXRsPkDSytyqX22Y+jndPhVKN2qQn8/TRqs/Q/NU25WMQkBWXS3ufPA49/i7NX/zAwbl/ZfvMx/DsPESozknOhZOJunzKJqHLp9iZmNRJ30ScXkofexvBoKP+w+/JPntCJ9nWWkzUvbWKQ4+/w7rht9D02Q+Uv/gxLSt34NtXhRD3k/1ldSAIRFu96jq082LzF1sQ3X50SRZyZ05R7Yrzu12qn9Kuf1vX7VF0D4nvUO0+TbihjfyrTkb0BrD1zSdwqE7VpV3owj8LjXy0Ch1d6ML/MC666CJSUlLU38844wzGjBnD66+/jsvlQhRFJk6cyAUXXMCWLVtYsmQJqamp9O7dm7KyMh5++GG8Xi8vvPACXq+X/v3788MPPzBv3jwcDofabnNzMwsXLqStrQ29Xo/D4eD6668nOzubiooKXn/9dcLhMJmZmdxyyy3YbDZqa2t5/vnnMZlMDBo0iHXr1rFgwQJWr15NWVkZ116rVFALhUIsXryY8vJyBEHgggsuYOzYsezZs4e33npLjbK8+OKLGTVq1FHpMGvWLKZOncqOHTuQZZnZs2eTnZ3N+++/j8lk4qyzzuLhhx/m8ssvp2fPnng8Hh544AEWLFhAKBRiwYIF1NfX0717d6qrq/nDH/5w1GPsHbFuzO0MefV29Mk2PMUVFM96WT120e/Jq8m5YBJak145Jnjji3h2HUYwGzix5E02TL2HQFk95m6ZDHn1duwDu6PRKcey3DsOceCBvzDi7fswZCYTC4SJ+YJs++18Bj1/Q/yIhxaNViDS7Kbs6Q+wD+5O+onDiAXD+EvrcAzpQSwYRhYlBIMOWYwhhaPsvOpZesw5h4xTRmJIsxNt9aJPsbNu3BwGPncDpY+/w4i37lO+xMaPObV8vZ3dN/5Jndu41U9j7ZWLHJPYf9dr1H+wDuuAboz+VMmXhyTTsno3KWP7qrSJhSK4t5RQ89dvj0mbnvdcQLebz0COimh0WsKNbUrRAqMeT3EFOpuJvXNeRZYkxq+chyHdAWiQIlHWjLgVsdX7k7TXmvVMK/kzjcs3Ki9xoqRWC/UWV6C1mbD2zWfzSffT55EryDprHBqNhrZNB9hx6TyShvVk9PJHiLR60cWPzZU++hbWnrmknTgUjSCAoEEWY9S8s5qU0X3Zc+drjPnkIbRmI/p4FEyovpWWNbtJnzIEjU7AmJWCFIogx6MqNk67l+DhetJOGs7Q1+ag0WuJOL1sOul+et51PmknDlWSz4fCRN0Bime/Qu97L0QGMk8arhyllWU0Gg2unWXE/CH2xOk28Ud0WztiFr3uuZC06cMwF2QQbnIRbfOxb/Yiet47k313vop9UDf6PnkNxuwUpRLqur0Uz3qJwYtux9orF0NmMlqTgVBtC3tmvUze5dPJPu8EpfCCBkRvkIpXP+9ED0OaQzmqFBXZfO4juLeWknX6aIa9cYd6BEkKRUAroE9W8mP5y+uJ+ZWjce10E31BDj35HkV3nIs+2YbOYSHi9CiRQ5EoGoMeKRRWcojWOkke249gVTMNH39P3mXTO81rwtpn1ci89qrUe29fpBz5njCAYX+/j0izC4DGL7eQOq6/Mj6jXnmBjkmEalqItPrIPH00WpNy5DPS4kIKizi/20Xub6cqBWoMOsINbUrerYIMJTedoMG9rZS9ty+k1+9/24kPB700i8zTRivRWbJM1OVj56Xz/6n10tktapTY3tmLKLzuNBzDe2LKSyPqDlD1ymc0fLyewa/Oxj6oO7IYI3C4HmQlabwcU5Lpo9EQC4TZNPUeph54Fp09Q4mU1Aggx3ju6fl89MlyXG4vb7zxBs2NDZzxm9OQxAgarR6NoKXp820Uz3qJvn+8ohNv/xwfRtq85MU3bGL+EFqLkZg/hL+0jt3XPY+lZw79n7tRjVYPHKpj0ykP0PePV5Azc7Ki42QZKRRh13V/otv1p1H2zAcMffNOJdpVJyB6g7SuKaZ41ktM2fsaWks8H6wsE/MF2X7RE/S8dya1b6+i5wMXK/kUj8FTgsmgRHKFo0TdAWRRpG39PpLG9FWidgUNda99TvULH9HzyevIvuykhLlJoQiRJhdyRERrM6HPTGHr2Fm4G7wM/fNdpE8botiFVi/OtXtIGdNXsQkltTiGFhELhhG9QXZf9yfCjW2q/bH2yUdr1OM7VMfe2xeRPKYvPe+5AJ3dTNTlZ/vFTxJ1+VR75y2uoOZv31J4w2nsvOypTjah530z2Xzqgwx/5wE1PUHTl1tIGdcfS88cJd1ALEao1kngUB3RVi9ZZ40nVNdCqLYVU34apvwMtEY9UY+fUHUzyHDoiXfoNfdSrL1y0QgC4cZWIi1eSv74N3rPvbRTXx3l0pCRHJfFKLFACNETJNyobNRG3X7Meen4Smsx56Wj0Qq4dx7Cd6CGrDPHorOakaJKnrRQnZOYN8ju654n3NjG0L/eQ/qJw9DotEihCLVvfUfatKFK/kFBSRkhSzI1f1vJwd8vAWDsV49hH9hdsRcRkWBVE/tuX4gh3cGgV2YjmPRUvfo5ZY+9g6lbJiM/+gOGrBSkcJTqJd9w6JG3AOj/jBIZpdFqkUWR6r98Q8ncJaRPH8bg1+8g2uqh5u+raPh4g+JnxGXZf7geU3YqgkGHFI0hhSJIUZFYQMkxue/O1xA9PibtXESosgmdw4K3uIJIm5ecCyah0QpI4SiCXqdEmrb52H3d85i7ZcbzRcbQaAWQZEoe+TtVr3yORq9l6sE3leOhMYnDL3xE5qmjMGalKCcc9ldizEyJy4eI6PUjx2QEkx5DqoOIy0uoxok+2dpJvvo+eiU5F0xSjjnHZEL1Toqv/xP9n7leicLU6zBmp6IRNIi+4HHp+o48FapVigKZ8jPQWo1IYZGYL5Cgs3wlNfGctakYUh1KHuXKJiVTis2s6AKrkuJCiohsPeshPLsOM+TV2WScNhpZlgk3tNLw3lrKn/uQIX+7l/Tpw0AQEN1+av/2LWWPvcOozx9VjyHLsqxsHsd9Jn2KlZSx/eM5nJsR9LoEHRBpbMXSJ4/x3z1NqLYF765yVRfnXDQFwaQHSUYKRdl9w/MUXnsaNX/7lmFL7sFXWoule7bitwbDbL3wMYwZyfR74molP7QkEQtG2HPLS/S44zyMmclobWZCdS1oNAKNn2zEMbwnadMU3ynq9ivpBGTw7D5M8pi+ii5zejGk2dE5rGjNRtBAqM6J6PKhT3NgzEimesnXmPMysA0sVDcokSHS6kEKi8iiiCE9CcGoR44ptIgFQuy6/Ol/q12RIyITN72AMTslblvAX1LDxil3k3/FSaRNHUra9GGEG1qV6PY0O1IwgvO7XWScOlKxK4Kg5POV5TiNeoEko0934NlxCFNeOjIgaAU0Oi3+sjqSRykbmFJUpG3DXqy984gFI6qe0qU5GLzoNkVvxmV36/mP4t5aikavZdrBNzrI5cdknjpS1fPFs14ieVQfut1yBqHqFrIvOCFewFAmVNOC6PZR/+H39HrwEqKtHmr/vuqovoMxQd+EkaIx5QNWrVOpfB63R8Pfuh9TXhot3+4k0uYl87TR6FNsaq7eWFAp3tSuf4f99R7S4vq3PfXHriufpuD600ifPlxJ8xEIs+va5wmW1zP41dlHeYdaimNwDzJOG63Id50T0e1j/31vYMxIUvIR/+j02v8anGdO+U8P4WeRtnzNz9/0X4SuTckudKEL/zQkSUIURQwGAw0NDTz66KO88MIL6HQ/nRHi66yLf6ER/rLQ/GwCp86Qfzph4X8Fjmdex4vYcdBDe5zj+yX7Oh4cz/jg+I8+/JLrfDx8/0uO75fE1L1PHtdzqwc+8G8eya8XJk3suJ4Lyr9c9qL/Vf49XhyPDjhe/Xs8J+yO1zZ3rfN/Bsdr947Hznat8X8Ox7vOXTrgP4OTG9/7Tw/h/yucv/kVbEp+/uvalOzKKdmFLnThn0Y4HOaPf/wjsVgMWZa57rrrfnZDsgtd6EIXutCFLnShC13oQhe60IUudKEdXbsIXejC/ziefvpptWp2Oy699FKGDRt23G2azWbmzZv3L46sC13oQhe60IUudKELXehCF7rQhS78X0XXpmQXuvA/jnvuuec/PQQVv+Qx5+Pp65c8/ioe57yO5xjbr6FI3C9Zde2/vcLbr+EY9vHi1zDGXwrHewz7eI59/68e+Q7J2p+/6Sj4NfDh8ej640398EvieGj/a7BhXfh14degA44Hv2Ram18Sxzu+41nn//aUNvC/y7+/FnRV3/73o2tTsgtd6MIvBlNhBkNenR0v5lLOnlkv0+fhy0mfPhxdkoVYMILo9rP39kV4i8sRjHpGffIwWqsZc0E6sVAE34EajJlJSuEJwJCRRLiulajbx57bF+EtrqDv41eSc+5EtFYT4fpWPDvLqP9oPf3nX4sxKwVZlok6PUpxjNmL6DHnXDJOGYk+1Y5gMhCqbmbfrQvw7a+i/3M3kjy+P8bsFERfiKqFy6l86RNSpw1l4MLb0NlMRFt9+A9Use/2hUQa2wCwDihk2Lu/Q59iUysYiy4f+25fSP61M0g/eQSRFg8bpiibxubCDEa88wDmwkykiEj5S8so/9MyAPo+fiUZ04crBRgO1uAY1hM5plhEKRQBwFKUTSwQRhNPvh1uaGX/7YuQYxJ9n74OrdUULzghI0dEJFHCnJ8WTw7von7pWipeXMaAF24m+5wJSqGQjfvYcdl8+j56Jbm/nYZGqwVZIurys+OSeXjjFbDTpg2l37xr1cTnreuK2TPrZax98un/9PVYumehT7IiyzLB6mb23/0aRXddQNLI3kihKNE2LzVvraLxk42M+fxRpQq5RgMa2Dzj93h2HVZocPJIpeiMVkPMEyTmC+LdXw2yjK1vPrIMvgNVOAYrRYv23r6Ivo9fRcrYfgRrlMIPshij5q1VVLz0KX0fv5Ks00ajT40XqBLAtekA2y+dj85mZugbd5A8pi8IGhAllR4Dnr+J7LPGK4VTJAmNVkvlq59T+se//yQ9MmaMpufdF2Dtm6/y7N7bF1Fw3QxyZ05BFpXCSLFQlPIXl1Hx0qcAZJ05ll4PXISlKAc5JhHzh9h20RMEKxrVMcaCEUI1zRx64l0GPHejkuhcKxCobETyh5HFGK6tJaTH+ejQE+9SdOd56FPs6JKthOtblcIGGg2yrCTcl0JRpHAENBpC1c3UvrOaPg9d9pPzkmNKMaS9c16hdfUuhrxxZ8I6N36+mdQJA9An24g4PejsFpUeglmv9BsIYyrIJHCoFo1ei85hJRaMYC5MR6MREH1Btl/0OJ4dSrXTnvdeiNZiRPQE2TtnkTKvZBtolQrd7YUO2nWM1mhQCnf4lArk9R+so/cffnpeMX8IwaAjWNPCwblLGLr4TsKNbZhyUpHCyno1fLKBMZ8/lsC/P8z4XZx/ryLj5BHo05MS+Ld9jJEWDxun3E3fx68iffpwtDazUvE4ECbS4qbuvTUU3XUBGq2AYNYjBd0I1jQEo42Gxibuv/9+WpqbWfa3hSBLaIw2tOYkha+1ek5qeBfn6t0EyutJn6YU+PIdrCFpWE9VVtrlOWfmZPo/fT0arYC/pJbNpz5An4cvJ+fCyfGCVRJSMMqOy5/CtWm/yvP9n7keU146sWCYlm+2s2fWywxdcg9pkwah0euINLuJtLjZe/siQjXNR3gjIiIYdP9enuqTxw8zfkfOzMnkXDgZrdmgtAM0frIRc0EGhoxkkCRq/r6S5hVblbVLU3RBoKKBUHUze29fRPfbz+4kN9beeUqhBFEiXOek6o2vsHTPUu/be/siom4fQ9qLBBh0BMsb2Tjl7rhOvypekMBO1OVDn6oUUXOu3q0WrKh/ayWVL31C78evJve3JyqFIDSwb9ZLNH74PQADX7+DzDPHIUWiEJORxBjO73YSKG8g45SRIMmYu2UimJT5753zCo0fr1fXrO9jV6HRCioNLT1zlQImgGDQqTRMnz4cWYxhKsgkWNmoFseQZSlhXuNWzcfWr1DRGXUteHeXs3f2IpJG9u7Ulz7ZhhQR0SVZEQw6dDYzUiRK1BNA9AQIVjZh7pYJsqwUlZDBUpT1D+sAQ3oSgsVItNWnrrOle5bCDxajWmAr5gtSt3QtBVefikYrqLZoyKuzMeWlIZiN6GymBFuUO3MKOptSwKnh000U3/giOoeFAc/dSOqkQWgtJsKNbYi+IDq7Ba3FSLjeiRyNsf/+N8i/6pQEO+s/rMilPsWGYDKgETT440WUfk4uM08bjSErBSQJOSax757XaVi6DlNBBhPWP48GlGrYEZHmFVvZM+tlxnzxmLJOggYpKhKqbGLPrQuw9smj+y1norWZlaIkBh2iJ4Bz9S4iTg9ZZ4xTivoZ9Qk2TJXnUb3jfoKsjlGOxuh530zyrzwZfZIVBMWe7Lr2ebzF5aq9NBdm0LJqJwceeFP1E0ONbdj65GNIc3D42Q/RJVnIPH0M+lQ7oZoWpHCUcJ2T5HH9EMxGQtXNbBw3G4DUaUPp89hV6FNsSvEerYDoCdL81RYcI5RiKJEWN6FaJykTBoAGzIWZyNEYsVCExk83sv/u1wGO6hdpBIFRnzyMuTBTLRgVqGyi+IYX1Hm183ztW6tU+6BPtQMQrGwk5g2y//43yLlgkqo7Kl/9nIHP3UTU5VP45yj2IRYMU/O3lfS863wM6UnUf/g9jqFFx603ZDFGy3c72TPrZUa8/3uSR/UBQaP4FdVNCXx4NP/mX+GNzDPH0f+p69Cn2AiWN7D7hhfIvXgKGSePwJCVgmDQIfqClL/4ieoTtfvMoz5+CHN+OqI/RLCqiQO/+ws97zo/wSfqqIvN3bLQ6HWE65z49lexd/Yixnz5GNY++Z3044A/3aSsuVYgWNmEJMbQGvWqzoo6PQCEnR5SxvZL4A1DRjKDXp6FbUA39A4zsgzBqqPzxvH4vqIviDErhWBVE8bMZHQ2M6I/2MFviyr6QIxRt3Qthdef3sm/6fPw5WSfOxF9shVZkhDdQbZf/MTP2uZBC27F2jMXY04qOocFOSax5Yw/HNFTF05i4Iu3HOMtsAtdODb+2wNGutCF/y+4/PLL/+1tzpo1C4/H0+nvq1at4q677uLuu+/mrrvuYsuWLf/2vo8Xxxrz+++/z6effnqUJ/419P79pVS++gXrx89BdPnp88gVWHpkc/B3fyZQVk+ksY39d79O/6eUKuNSOMrW8x5VnIc7XyNY3ohjSA/qln7PtpmPI4sxop4AO69+ln13v86Ap64jffow7P0KiflDbL/4caJtXhAEBj5/I7IksffOV/GX1CB6g0RafXS//Ryca4op+ePf8ewso+bNFXh3l9P3qWvJPGucUn1Qktg8/T5iviA5Mydj7ZdP33nXsP28R1hddCURpxvPzjJ63HUBABqtwJAl9xCsaKT4qmfwFZcTbmjlwN2v0fep62h4dzXbLn7yR7T5LbokC+tPuJP6j7+n4MqTsfbJI336MKw9cvh+3Bxq311D2onD2DhuNvtuX4jo8fPD9Pv44dQHEIx6Khd8imd7KeH6VipfWEbfp66l/3M3cuixtzn06FvEAiEaPvyeUH0rhjQ7LSt30vjxBmr++g35l08n5+IppE8byt7Zi9h67h+xDexOn0euwFyYyZ6bXsSz4xDe4kqiTi+DFsxSBi5o6DfvGvyHapWKgPVKNci8355Inz9cSsu3OwhWN+PdU4F3XxVyRKT3Hy6j7Kn3iflDNH29lQ2T7iTn3IkMWTyHcJOLDVPvwbluD1K8enk7DTZOvYeDD/0NYjLevZWsHz8HW998pFCEDSfcSeljb6FPsrJ+3Gz23/06QxbPwdorl2B1MxqdFtHtV/vKv2I61h45+Err8JfVEm5oZdfVz2Htm0/eb09ECkdp/mYHsWCE1rV7EuhhSLWz6+pnFHrsqSTq9pM6efDP0sN/oJqq178g6vKx6+pn2H/36wx+5TbMBRn4S2qIOD34S2pZPeB6cs6diLVPHgC+A9WI3iAxf5gfTp9L6/d7GfrabHWMgbJ66peuY//drzNo0W2Em1yszL+UWDCCoNezafp9lD31PpYe2SptBr50iyKL42bT/MUW2jbtx7OzjIjTTbjRRaSxDVmModFp2TT1Hpq+3MLA52885rxa1xUjizG2nP57DjzwJgOevYFYONppnfMvP4mGTzeyfvwcQrVOvHsqiLp8VCxcruqA0sffAVli0/T72HbBY+y8/CnCjW34S2oJVDTg2VnGkNfmkDJxILmXTMO9o4yVBZex57YFR+Y1fg6+/dW0rt+LYNAl6JjDz39IpMXDpmn34j9cz4Dnb/rJ9RJ9QXz7q9h6zh+RIyK9HriYYGUjILNh0p2sHnAd2edOZMjiOwg3udg49R5a1xUn8K+lRzYbpt5DyUN/jfNvhTrG2rdWJdy3ftxsim96EdHlY9P0+2j+dgf9n7qOHb99kg2T7kQw2tAY7Wi0emLeJlqqS1n48ouAjGBOBkAO+xBdtcixKDF/K8GqJohJpE4YyPpxs6l7dzXpJw5T+aFd57bzb+mjb7GqxxUYc1IZ+OItWHpkU7FwOe4dZXiLK2j6aiuDX52d8Iyg1+HefoiYJwAy9HnkCnRWEwceeBPRGyDa6lX76sgbUbfv38pTjcs30bZxP0mj+5I0qg/urSVsu+gJwk1uos1uZEmm5KG/sXHSnfxw+u8puPoUde2+63MNzV9tRdDraP5mOwOeu7GT3LSu34dn12GavtiiyLPbT/dZZ2If1D2Bnu32bsdlT9Hy9XZ08Y2L9nX2l9ZSOu899Gl2Dtz/BoGKRnIuOIEDv/szGybdSea5E8m94iSSRvXBu/swe298HikQptvt56h2o3n5JoIVDUjhKPvvWMTq3lcjuvxEnV42TbuXpi9+AEGg7u3vVBp2XLN2nsq//CS8+6twby2h+aut1H+wjpg/RNLovur82+XSd6CavXe8wrYLH0uYV9Fd52PMSmX7JU+y757X0KfY8ZfV0332OZ36al+vWChCsLoJz84ydl39DL4D1UQa22hZtZPkUX3YNPUetl34GLFQhEirB//BWjy7yvDurfhZHfDDb+bi2rif6sVf8sPpv6f7rDNJOWEg7q0leIvLiTS7ET1+yp5eSu/fX6qOL+fcifSffy2Vr37O1vMfpWXlTgLljeraJY/qg3v7Ifbd+wbhJhepEwYA0Pexqwg3tOLeVsqqoisIVjehNRkIHKrFvb2UmiXfUvbU+wx47sYEO+sY3kuVy/oPv49X3234h+Uy4vQQOFyPd08Fh558l/5PXqM+o9FocK4rZs+tCwiU1atyKcdkdl3zLJ4dhxDdATy7y+n/1LU0fPg9m06+H5Bx7zikbNrVtGDITCZ1wkC2nfcIVa9+jhyTVBvWUZ5Bg2vLQXWMPe44DwDv3kqC1c041+ym8rUv0Dmsytzi8wocrqfp8y04BnWn//zrFB0+8Q4cg3sQdfsJVjeTM3OyImMT5rDtgkcRPX4qFnxK6pTB7L7iafbf8QrG7BR17n3nXUP5sx8Qrm9Fjkn8MP0+9t62APug7vww7V42Tb+PQGUTaVOGsH7cbMJNLmQxxsrCy2hctgFvcYW65j/2i9p9hIoXl8XnVYy/tA6NVkiYVztPdbQPbd/vwb29FEGvU/mho44Z8PT1uHeUUfHSJ8e0D/vvXUzfhy/HV1pHsLqZrDPH/kt6Y23vqxBdfga/NgdbvwJ2Xfccnh2HCJbXH5UPO9rLf5U39Mk2/AdraNuwj/I/fczgV25T7OWJ9yL6goQb2qj/8PsEnwig7+NXI8dixIIRGpdvpmXlTvr84dIEn2hfB11c994aYv4QjZ9upPrNFSAIDHrldoxZqazMvzRRPwL+0jq8xRUEDjcQqm9FazKoOsu9rZRN0+/j0BPvYO9X0Ik3ZDFG0+c/EKxspHXdXqVKuoaj8sbx+b53gCTj2X5I1Z3t/o3o9iEYdIrfF9dtP/Zv+jxyBUkjehOqa8W98zDe4gr23LbgH7LNxTe8wKEn3sGzs4zqxV9Rv3RtIn/Mvw7nql10oQv/LLo2JbvQhf+PcDqdfPzxxzz66KM888wzPP7443Tr1u1fbjcWO76Ko/9ppJ4wkKblmwCoe38NGaeOpn7pWjJmjKb6ja/QOawEq5vROawYMpMBiAXCpJ4wkOavt6FzWAhVN5Myti++/dWEGtqQ48bbve0QOoeF7HMn0LB8ExqtgG9/NbokK+bCdCJtPvylddS/u5qGjzcQrG5GMOow5abRumY3GaeMpGHpWjzbStFoBXQOKzq7GUNOKsGKRiLNbuSoSOPyTeRffSrB8kb8+6uQozGalm3APrQIWVaOU6ROHYosStT+eQXpM0ZR/ern6BxWQvG5BQ7XE3X5E2iTNnUI3r1VBCubqHt3DbFghMwZo8iYMYq6pWsBsPbKJRaMYMhMxrOtVKVT/lWnIvpCWHrkUP/eGhqXbcBUmInOYcXSO4e2jfvJmDGamr9+S+ZvxmIf2A1kGX2ylfoP1pE5YxRSVCRl/AC0VhNNyzfh3laKFI6QefoY6peuJW3aMGWNkqzIkozWasKQmUzSiF4EyhtJGt6LxmUbaFi2gajLR8Zpo5FlSBnfH9ETwLW1hEBZHRqdFn2SQttwk4uYN4gcjdGwbAP2Ad2pXLgcf2kdZU8vRdDr0KfaVRrEAmFq/7YSrdlAqKENrc2MzmZCH49uyjhpBHXvfBfnh1JMeenU/PVbBL2WwKE6BJMBfYqdhmUbyLtkmkJXWcbSPRtZkjDlp+M7UEPmaaOIBcJYirIRDDoC5Y2d6NHOs8bsFIKVjWhNhp+lh7+0FsfQnkSaXOoYDRnJONcWI5gM+A7UJIwxc8YoQHGObf0KCNW2AFCxcDn6dAdamxlLUTZtmw6o7emsJmr+vlKRHW8AQ6odQ2YyGTMUWWu/T++w0LZZea727VVknDqahmXr0afYafxkIzqHFVNeKhpBwJCZTKTVi0avO+a8UqcMIdLsVmT77e8Q9Dos3bOQxVjCOgt6HYLBAEDV61+QPH4AkSYXKRP6qzogVN96pN8mF97icpKG96Ti5U/xl9bS/PU29OkOCm84nXBDK/XvrQbAuWpnwrwqXlpGyrj+iO5Ago5p/HQTOocFQ2Yy0TYfUijyk+tFTKLlmx24t5Wq/CtYTQTKGwlWNh2Ff2t/xL8K7aUE/nWpY0we00/h3w5r1Pb9HlW+rb1yicYjx+RoDCnsRzDZkUJe5GiQfkX5GAwGUpJT0AiJx5k1ejMaQUvDx+uRoiJSPMLa2isPKa5L3B10SdKIXgh6PTV//ho5GqPx042kTx9O/dK1mPPSqV78JTqHldb1e9FZjeozojeIzmHB+d0uPHsqFRqeOpqav3yNY2hPwvWtaK0mVb/rbGaVN4wZyf9Wnkoa1QeAlAmK7qlfuhbXhn3IURHBbARQozpi/hD+0lrs/QupXLicmC9IxcJP0ac7MGQmYypI7yQ3xpxUav++kspXPsM+sLsyF0lOlEOHlbTJg2lavgnXpv3Uf7Qenc2csM6yDLp4xJ5g0CFFogSrW3AMKVLtSs4l0xA9AWr/8jVNn24CQYPWfsQ+enYcQpYkdBYTzR1sa9qJwwDIOmeC8jFIllUa2gYUqnqqnacEvQ77gG7UL11L1etfYMpLR6PTkjZtiDp/754KNIJwzHllnTOBhmXraV2zm7q/r0LQ6wg3ubAP7N6pr/b18u6twNa3oJMfYEi1I8diioy2eIi6fCQN70XV61+g0emoX7ruZ3VApMlF5SufkXHaaGL+ELIYQ47GqF+6lqg7gKDXok+xx22UP0GWU8b1p3H5ZvyldVQt/lKJYAIyZoxC9ASoe3c1tX9biUYjIJgMmHtkkzK+P4LRoKxtNIatbwGyJIFeh3trKRmnjVYiycyGBDur0Qq0n+AU9DpiwQgarfAPy6U+LYnWNcXoHFb15IQhMxn7wO5IkWhn3XbqaKpe/YyMU0ZS/cZXIMtorcaEvgLljTiGFlH79nc0LNuAIdWOFJPwl9aiT7GDJKFPtatjbJfndr+rfYzZ50wEIG3KEFUWo04vCBr0KXbSpw9D9CoffXwHqvDsqSRlXH+alm8iaUQv5KioRKTJMtE2L+H6VqRgBPeWEnQOK5lnjEUKRXBtPoBr437VbjhG9CJY3kjGjNGE6ltp+WYH6TNG07pqJ1qbWZUfx+Ae+MvqALD1yQdZoV3d+2vIOG20Kq8/9ouyzh6vzGvaMERPgIZl65EiIhqtoM7rWPZBlsG5ahf6dAem/HQEs0GVMUNmEhqdDteWgz9pH5Bl0AocfuYDBL2WUJ3z36I30qcNpeav35Jx0giq3/gKrcWU4JMfzb/5V3nDMaQHNUu+BpQPsIaMZJpWbMPerwBvcYVyOsBoSPCJANKnDsZTXEHMH6Lhkw3YB3ZDZzNjG1jYQRcfUnVx8zfblUjt5ZvIPH00WosBx5AeNCxbn2BjbAMKAbB0z6Lhkw0A2Ad2Q5YkDJnJis7qV/CTvBFpcmHrVxDXFd/h3VOB1mj4Wd74R31fxXYFSTtxWCfdKQYj6GyKf+4Y0gPR4z+qDpAl5URV9evKRwLvnop/yDZ35MWss8ZRuWC5yh/dbjlTOYW24xD/85B+Bf9+Zeg6vt2FLsTR0NDAG2+8gcfjwWg0cuONN5KXl8fWrVv56KOPEEURu93ObbfdRnJyMl6vlxdeeAGPx0OvXr3UDamOcLvdmEwmTCblmE/H/1dUVPD6668TDofJysri5ptvxmaz8fDDD3P55ZfTs2dPPB4PDzzwAAsWLGD16tVs376dSCRCOBzmvvvu480336SsrAyNRsMFF1zAuHHj2LVrF++//z6iKJKVlcUtt9yi9nk0fPrpp+zduxeA2bNnk52dnXD9WOM8dOgQr7zyCkajkZtvvplly5Zx6623/iSNRU9APXYcqmtFn2QhVOvEmJNCqNZJqN6JKSdV/RlpcqFPd6CzmZmy+xWca4qRwhHs/RWnQTDo0GiO5GMJ1bdiLsik5q8rqVj0GZO2L0TQ6/AdrCZc30q4zglAuM6JRtCQMrYfh+a9B6COodttZ9O0bAOGzCS8xRVkXzCZ5HH9OWH7Akr+8FekYATHsJ6E4m0VPXAReVecrB6PATD3zEEwGci/4XSsvXKV49T1Tow5qerPYOuRTUl9qh0pFFE3nUJ1rWjNBozZqQo9apW+TDmpRBpbMcZp095Wxmmj8JfUqHPQaLU4RvQiXO9ECkfImDEKY04KUkTElJdGpNlNqLYFGRi65B70yVb237uYzDPGJK5RrRPH4O7xNUql570zMXXLpP6D7zHlKmMzZqcSdXrU58J1Tiw9czDlpLL7uucZ+808EDTYBnTjh1MfYMCfbkJnM2PtU0DU5VNpEHUHAAhWH6GBjIwhzZFAA32qHVmU0FmMmLtlEm7xkDS8F2O/nYch1U5D3MHOOHUkckxSIsS0WsINbciyrLRV14oh3UGo1knZMx8w+pOHMeVl0PPeC9l5xdMMfO5GZR0LM5SXvLhsJ9JDoTWCQNv6vdiHFv0sPdr5TAqL6rxlMYYsxjDmpKBzWNAIAhknjyBU10rSiF7qnJEk5UhOnDbICj+YclLx7q1EZ7co98kycvw+OSYhGPWM/HAushhTX2j0qXaFFzKTidS3Empow5SdQr/51xFpaKNt/V5SJg5Qjm6jwZSTSuZpoxEMOiJNrqPOS59iQ4yvIUAsEMI+oBuxUERdZ32qHdEfxJiVnKADok4PhrQkVQcYM5PR6ARGfvwHok1uKhYsV+dvH9SD0sfeodeDl2DtlQsaDT3uOI/8K07m8PMfJc6rrhWtzUykxX1MHZN11jgCFY0YM5OPuV4IAuFmV1zHODGkOrD0zkVnNTHq44c4NO89RLcfkAlVN3fiX5VXEvjXoN5nyExCjsYS7mvXb+NWzkeKirg27j/CM5KIIGhBOsJHYjRCWkYGUjSo/g2NALKkHPH+eAN9H71SPXJqzElRj59HmlwqPSy9cpHCEVUHBErr0JqNnfR03iVTCdUqz5i7ZWHMSSPc6AJZRvT4lc31DvpdCovEAu4E2huzUxF9QaRI9N/KU6acVCJxntJoNSpNQ/VOzHotOqtRbdNUkIF9SBGyKKlrl3XuRLQmA9lnjydY0ZiwdlJExJyfodAh3le01Yt9SBFtG/ap7YabXWjNRpWO4aY2NHqdSvtQrZOSuUsY+cnDCAY9RffO5PBTS8k6Z4Ia7RWuc2JITyIci6m2QQpHiXkDqg0AMOWmgyAw7IM/cGjeewSrmzHlpNLzgYuw9swl3Oxi15VPdaJhuz1sp6EhzZEwLykcxZiVmsCTGp2A1mpi5AdzOTTvvYR56VNs+EtrE9Yrd+Zk2jbtR2cxHXW9RG8Qnd1Mz/suQjDoaPpyC6F6J+HGNhAETHnpCCY9jqFFCHotfZ+8hurFX+FcvRtk/iEdYMpJxVSQgSE9mXCTW6X92G/noU/VkHfFSThX7VTHHXUHkMRYgq+iMShzNOWkKhsDcZpEXT70gp2kYUVEnB7Spw8nZeIA0k8agegNEqpzUvOXb+j72FUY0h3Y+hUQqGhAazQcScESjaFzWFTeiLS40ZoNKs/+nFwGKxrIOns8OoeFontn4ttfrchXZhKCSY+g1zHyg7m0bdrfSS5DtU4Egw5vcQU6hyXBhml0Who+Wo9jUHd0NgtSPL1Iuzy3pzroOEZZjKn2MlBap27eGXNSsPbKpc+jVxJ1evHtr0Iw6rEP6oExO5XDz3xAt1vOJBYKI4kickwiY8YoIk6vmqpHo9epvOYY0QtjTirmHlkcnvf+EVqKMYw5qZiyU5WNuqFFCGYjWouB5HH9aF1bTLjeSdEDF5E2ZQi6JCvFN72g8GWcF0d+/AdElx9DhpL+wlSY3skvMuWlxeeVSvLI3iSN7kP14q9wDCtS/Zt2+QIS7EPJ3CWMWPp7tCZDfL2qlHWwGOkx51ykcEQ5ss2x7UPGjFGqLkCrJdLk/pf0xuF57+KvbkEw6DFmJZN5+hgcw3sieoOddPaP/Zt/B2901DHKxwMRY3Yq4Tonptw0dFZjgk+Uff4J8VQseuRYjHBDW3ycrVgKM2nbuF/lm3ZdHK51UrHoM4b++S4Eg57GTzYiGPWddJZ9QDd8+6ow5qTgXLMbtAKiJ0CoTpmL6A1iLsxk3HdPKTbKFzoGb6SgNRuQojHsg3oQqGhEazZ04o3j8X1B8e+M2akU3X0BUkSkfulaQvWKvhm04FbGrZyPRq+lbeM+7P27JdhYfZIFORxBn2Knxx1Kqou0KUP+YdtszElBl2wn0uwmUN6g2NYe2eT9dhptG4/YwS504Z9BV6RkF7oQx2uvvcY111zD/Pnzufzyy1m8eDEA/fr14/HHH+epp55iwoQJ6rHmpUuX0q9fP5566ilGjRpFS0tLpza7d+9OcnIys2bNYuHChWzdulW99vLLL3PppZfyzDPPUFhYyAcffPCzYywpKeHWW2/loYce4oMPPsBisfDss8/yzDPPMGjQIDweDx999BFz585l/vz5FBUV8dlnn/1kmxaLhSeffJIZM2bwl7/8pdP1Y41z0aJFXH/99Tz++OMJG4PHhyPPt2/uqpu8skyozsnaYbdgKcpGZ7f8aAP4R5vBGtDaTGTOGMX3o2/F9cMBNHqd+oW4HebCTGRJpiGeYwc05MycjCzG1L9Z++QjSxKNH61n/ejbKLzpDPTpjoR2Dj/5Hofm/oXgoTryr5mhtKTVok+xUfHsB7i3lpI8vr+S467DnI4x/R/R4RiJrDs8r9EK2IcWEapqOmpD5c9+SMHVp5A8tr/qIAFo7UoumM2nPoD/UB3dbjoD7U9sXgPsnb0I9+aD2Prmo7WYlDEeY+1lWSb/qpPxl9Tg3V1O9RtfMuD5m449Zw3HmO/RaSXLIOi02PoVEG3zsvmk+5FjEjnnn4BgNijOfTDcidYq78Tbyb1kKlGnF9eWg1Qu+pw+D13Wgb9+iq81oNNiSLPjXFt8pO2foMdR29RA1O3nwL1v0PzlFgLl9fS6fyaCSX9k7scYRqcPIRr1AgC7rnqWWCjCgd/9GXNBBraB3RPuU5+XZGLBMLuvfhZdkhVTt0wAyp79EFNuKgNfnpWwwfIPzYuj0ONnyNmOiNON64cS9tz8Egcf+iv9n7kONBp6PXARJXOXEPOHlEe0AoJey/67X6fkkb8z4Pkbj06XH3XQfj33kqkQO7IZ9Y/OS4qKVLywjOYvt3Dwob8yeNFtSt6uo0BGTmyjA/92uOmofQUqG9lx6Txcmw5g7ZN/1PbVJwVtfEPa9+MrSg6vA9XKWvyor460Utbrp9xC5RlzQaYSSdHsQpZlss4eT+BQTWe99qPnOvZ3XLJytOeOqTvbrx2tDeWn1mJk6Bt3UjbvPTrqmcoFy4kFI7Ss3ImpMLNzXz9q0ta/kGBVo6JvEu79ET1+NK/8q06m/r01RFrcVC36jPyrTu48mWPMob2tcGMbOy99ElkUOfTQEgYvug2tVdHNZU++R6TVi3tHGQVx26Q8egwaaki8h8Q5hBvbcG8vI9LsUvleazZ2mlc7BKNeyWW7+WDnvuJo+GAdsUCYvbMXIUVECq45FYDmL7ciRaIMenkWfR+9Es+Ow0jRGLuvfpakEb2w9MxRmvsHdcDQN+7EX1IDkvL3/KtOVo48762k5evtJI/t/6Mx/lQRic7rodEK2Af3IFjbwr45rxALhtU8g5lnjOXwMx/gP1RHyR+WYOtb0Lm1H+uADt3/nFyaCzKofuMrXFsOUrXoM6y985S82W4/zZ9vIVTn5OBDfyX/qlPQ6DpGUis+D7JMy8odHfrSoEuxH9Eb7cP6se7gH9AdHZ4J1TrZfc1z1H/4PcYcZeMmdcpg/AeqiAXCHWePYDaQ+Zux+A5UJa5l/P+e7Ydwby/Ft7eS7AsnqXlQ1Xvi/K3RaRH0WurfWY37h4MMfn0OALV//pp1I2YRbmgl8zdjFTUZi6l25/BzH2LKTUNrM3PUV+UOQ/Luq1L5UhvffD+6f6Mg/6qTOfzMB8SCEaoWfYZ9gHJ6quc9F1Kz5NtOtP0x3dtpE/MFj2Hr+Kf1xsBFt6O1KmPX2cy4fjhI9V++xta/4Od19r+BNzq3l9jXkWnKCGYD3W86PeGjttpP4s0dmpfRJVnJnDGKLWfMJVBai9ZiPKrd/jn70/DBOvxldWw68T6kiIjeYT7mvDRaQfVb5PYTbv8G3xfi/l0wTMkf/57g32WeMZbA4Xp2XDqP+vfWkDSyz1HaBjrozkB5A71+d8mR+f8Dtjl18iAaPt6gXsu/fDot32xHFn+FIXpd+K9AV6RkF7oAhEIhDh48yHPPPaf+TYx/+WttbeVPf/oTbW1tiKJIZqbykrJ//37uvltJ7j5ixAisVmundgVB4MEHH6SsrIzi4mKWLFnC4cOHOeOMM/D7/QwYoOQimjJlCs8///zPjnPIkCHYbDYAiouLmTNnjnrNZrOxbds2ampqmDt3rjqHPn2OYZDimDhxovpzyZIlCdcCgcBRx+n3+xk9ejR9+/YFwOFwkJycfNT2v/32W779VnG0HrnnQQquPZW8356IYDEiegKY8tII17diykvDlJMW/+Kp/ASIOr3oHBZi/hDurSWkTR2qftmUImKC/2HKScW94xDp04YSrGoi6vRizE6l+Zvt5Jx/AsZcxRFOP3Uk+lQbla9+oT6rNRtJmTiQzSfeC4AxJ43kcf1o+34vSSN7E23x4N5yEMfQIkLVzZi7ZanPGnPTcG0+QMYZYyl/einWvnkgCPSZdx1ta3YjeoOkTBxAuKFNiShqaAPjkWidqNOLYDJgyktX5pGbihSKEm5QolDav7yG6luxD+6h0saYk0b+NaciaLWknzKKxk82YMpLw5ir9JF51jiK7p2JLCrHZfwltdgGFCqJ2VPt1L+7GmNmMqFaJ+GGVuWLtMOirpG1Tz6RVm/CGhkyk2lesY3ciyYTbmhDMOjQpzmUKD+tgDE3DSmkHD8ruPpUom4/vn2VBMsb6H7LmYQbXUqi/oPV5FwwCVv/QsatnK9EJWg0mAvScf1wEFNuKho0RJxeQvG+22ml0QnEgmFCdU6iLW4CFUq+L+++KlInDWLct/Mwd89GI2joPfdSxRk9YywxX4hBL81Cn2JTvnrnpZF91njkqIgpN5W699dSdOd5uH5QXqKDVU2kjOuHbYAyxh/TI+OUEchRMR6ZkvaT9Ghfs3B9K44hPRi06DakYASNVotGEPAdqiLrnAno7BYCFU3YB3bDlJvGuJXzFCYRBPXFy5SbChoIN7QRqm8lZVw/rL3zSBnbFzQaNHFHW2PQggb8B2rwH64neVRvav68QuE3g460E4cx8PmbVFnUJ1sJVjWRPnUoppw03FtKiDi9bDv/UVLG9Sdt2tCEeVm6Z2HOz2DcyvlEXT6lqEy7PFlM+PZXobUYlQ35dlm2mjHlpzNu5Xy1X8GoI1jdpOqAUHULhowk0qYOJTseASQY9bh3Hqbpix9IGtUbNBCsbUHyhzHlpdHw8QZkMYZg0CfMK+YLIuh0nXSMrU8+OoeFkj/+nR63nXNU/h23cr6iMyQJY0ZyXMekodEKeHaVkTSqD0kje6NLstJj9jmg0WAqyIAO/Bt1etW+E/k3oq5lpNmNPsWWcF97X+GGNhqXb2LQy7PIv/oU8i+bjtaSiiyJIOiAsFLURm/A2dKUqHxlCQQBJBi3cj7BmhbE+IZuuL4VRwdd0pF/BaNB1QHG3FRioYjK89nnn4AxO4VtFz7KiHceVPR1XjrWnjkIBj3dbz0LwahXi5a1P2cuzEBrsSXo9/biJoJB/y/zVLjRpdJToxVwDC1Cjkl4i8tVmppy0tBaTEpBMJ2WMSueQGe30O2G05WovA5rh0Y5zphz3gmY8tJU2gsmA6HaFqVNjQZDZjJSOIJn1+GEtTOmJ6O1mNBoBSWiJTNFiRSK096Ul0bOzCnsuOQJ8q86mbr319LjzvMRjG2InoCqE8N1TqRgBFNeOm4OIhj1aO0Wdd3kiEi4qlnRIXsrCVQ0UjT7nAQaim4/WWeM5fDTSxNoaMw9Mi9DmgPPLoVWyrG+Nizds5Ro2vi85IgYLxpiUvsquOYUBL1O7cvaW8n5ljNzMoLRwP4H3kSIr+1P6QBTrmK7U8b2V3W7FIxQ994ass8ej6UoGw1KtFDb+n3KMc6f0AHh+LF/c0EGpoKMuJ7R49tXqdI+0qREUDUsW0/WORPUtdM7LAg6nbp2plylANjgRbeiT7HjjbcBSj48nc1M0R3ngSThL6nBlJdG/dJ15F40FVNuGo5hPale/KUiy59uYtCCW5GtRsatmg+yUoRGbAockcthPRHjGy7/iFwa4ilEci6cTN37a+n1u0vUZ7QOCzqHheTRfdDZTGScPEL1u9p9nqg70EkubfHcfeNWzceQnkTU7Vc/aIbrWxGMOuUY9o/GqNFp1Q0NS2/llEi7Hm2nfcNH39Pz7gtAkhDCUSzdMjlhy0tqwSONVsDSMwdDqp2Mk0ciS5LyYTkmEShvSNCP7h2HcAzpgbVfAdFWL4JOORWRde5Ess5SIvHaNu3H3CMH754K7EN7YOvfjQEvzUIWY3iKK0ibPIR9zleUD94xSZ1LzBfC2jOHUFUTyaN6H+GHvDSksJgwL32ylbb1+yi45hREbxD/wWpSTxh0RL7i/o2pIEOVe0XHrKXnfTMx5aWRNKIXWWeMRTAZlKPNMQlDVnIn+yDG07LoHBaG/vlu9Ck29Mk9EX3B49IbSaP7okuyMuLdB5GiIv6SWgwZSUj+EBqtgBSOdvJvDBlJ/zJvRNt86jO5v52GY2gRgxbdpvhEBj3h+lqMuWnok63EAmFMuamEG9oomnMutgHd0GgFDGkOBLORke89iL+0FlNOKq4dh9An29SPqO26OHXqEIJVTeRcMBlTfgZauwVikqqzALQ2M0V3nk/3W87EvbNMiT6NSehS7ZjifrW5MEOhoyzj3lZK9tkTjskbaKDl2x00ffEDvX53ier7Ho03/lHf15Sv+IXauO7UWU2qf2fKUfRNpNGl+g4F152GqPNTcO2p9Jh9rqJvPAElX2eN4gfr7GYkUTkFcCzbnODHNrSSdfZ4Dj745wTbap40CF2SVc2J+b+Mrurb/350RUp2oQuAJElYrVaefvpp9V/7JuGbb77JjBkzePbZZ7nhhhuIRqPqc/9IhKBGo6FXr16ce+65zJkzh82bN//k/VqtVv0a1bEvAGOHjayj9S/LMoMHD06Yw8033/yz4/tn5tPez9q1a9Xfg8EgI0eOPOq9J510EvPmzWPevHm0rd9HxOll0/T7aFu3h+YV28i5cDLNK7ZScO0MRG8Ac0EGojegHN1OUxyv1vX7yD5vItZeeRjS7Lg2H0Cj1yoOiUHZqEka2QvRG6Bh2UaShvciaURvkif0Vxy4NDsanRZrn1xyL5lKxikjiTq9NH2mrEXatKGYu2cRqm1RjmeP7I3oDRA4VIcpPwNLUTaWPnkkjeiNfWgRNUu+wVKUTfKEAWj0WjLPmaAkpy9VchMdeuhvhOtaCJTV0bJiK6nThigv6AUZxOJz+zGca4uxD+yGuTCD3IunoDUbaFqxTdkAvHAyAIGyOrQWA5EmlzpGQa8U8Yi2enBvLSHnoilknTOBUHUToZoWtp//iFIs46utdLv5DGqWfINvXxVyTMI+pIjcmVNoWbWTpBG9afpqCzF/iIjTy/57FxP1+Gn+cgu5l55I67piZY18QVKnDCLq9hNpcuHZUYalKBv3jkNknTOB7HMmoE+xUf3GCvxl9VQuXI7WZqbwxt8oR6hjMaIuH85VuzBmJBGsbmbzjAeJtHjw7quk2y1nAtD9ljORoiLRVm8CDZJG9iIWjGDKTlHyzWk0uLeVAEqOHVmMsWHinWw96yEC5UpRlHCdk6jbT7ixlU0n3UekxUPtO2vIvVDZWA3WOtEIglI0Jxih+Sslorl5xTakiIgUiiTQo51ncy+aQrjZncCzx6LHkTa3ojHo2HPzS+y/dzGRFjdZZ47Fs+swtn4FyJKMuSCdlAkDKH3iXTZNv59N0+/Hs/Owumnd/ZYziTq9RJpcNK/Yhs5hpWHZRvbfu5iYP6xsnliMdL/9HKJOL6IviNZsxNIrN07D3ogepfL0tpmP4dp8QJHFi6cimAw4hhYhegPYB3VX5tXsJv2UEcgRMWFe4cY2Sh97m03T76Nx2Qb1uFvub6chRUV8+6rw7CjDmJGE1mZWKsBGRdo27k/QAYbMZFwb96s6wD6wG6I3QMWLy9h1zbNoNALhZreax6n7LWcp8vvJRkR/kJwLJ2MpykFrMSlVeysa1fada4vRJVkSdIxy1NHKjkuexL3pwDH5d1O8MAJagfSTh5M0sjdyLIboDeJcvRtLUbZahCjS7P4R/57VgX+3kqPyb+84/yYrtJo5RTkiFueN9vsyzxir8pQpPx00GlpW7mDzjAdBjiGFvAgmOxq9Ga05BSkaoa219ag6OBZ0sWn6fQg6LYJOcfv8ZXUIZkWXJMV1STv/SlER0Ch9ofSbc+FkQvVOcmZOwV9SizEjWX3mh1MeINzkouW7nbSs3EGkyUXLt9sT9LsxJ5WYP9RJVowZSUSa3f8yT0mRqErP6jdW4Nl1WNmEs5nJuXCyunaxQAgpGGbA8zfhXL2bdcNuZtP0+/DsPEy3W87E0iNb5a/kkX3wldSQc+Fkav78NfvvXYzo8hOqdZJz4WQGPH8jweomgtXNNC7bkLDGojdA67o9ZJ45DoCsM8Yi+kIJ6xxuaMM+pAeCVkvqpEEEyuowF6RT/eev4jrRTf0736FLspB94WQcI3uDLCfYEH2aUq01FgiTe/WpWIpykGIxKl/5TKVh1hnj8JfWdqKhpShb5SnRG8S7r5KcCyeTO3MK3n2VyGKM1tW71XmlTRuqziv/6lOwFOUgixLhZrfaV/Y5E0mbNpReD16CFIrg3VGm9mUqzOikA9xbS1Q+iQVCCGY9ojeApVcOoj9IxYvLOPz8R3j3VOLeUUb3WWeROnkQjqFFP6kDUsYqefgGPH8j7h2HWDfsZvbetkDlh6jLp2yeuHzKC3RMUseXfc4E2jYfIOvMsXGemkyovpXim19mz20L0dks5F44maSRvZSqtb4g6yfeiTtedCLnwsmkThpEuLENjSAQrm+j++3n0PzVVlInDSJU04Lo8lP+4ifsv3dxQgS6v6wOrUmPHJP+YbmMNLvpMec8RbfFcyxGmlwEq5pU3da+IdS6fi/NK7ZReNMZmLtnIXr8iB5/olzuPIwxJxXXlhIqFiwn0uKJb/gd0R0IAtFWb6cxEpOw9StAo9eSddZ4av/2rVIQ5LG3VdoXXHcaUjhK1OVj84n3Em5ysfX8R6ha/CWi20/r+n1Ye+WxZsD1SJEo5S8sI1znJNLswpBqx1SYQdLoPgovfr8HS/csQtXN2AZ1R5YkIk0uyh57m2irh8qXPiHmD5J+0nC8eyvVquibp9zNpun3IXoCaPRK9KivtBaNViDS5KLg2hkgaAhUNtK8Yisxf4jMM8eRNLI3gslA1WtfsG3mYxy4b7Eyr4unknH6KDW1hHPVrgT56ujfhBva6DX3UqJOL7a++YRqWsi5cDJbz344XuDMT+ua3ZS/8DE6i6mTffDtr2bHZU8hR2NsPfdh5SiwDJWvfnZcekPWaIh5g7R+X4xneynZ502kecVWus06C2RZqez8I/+mbdP+f5k3GuP5GptXbMWYmYxn12EqXlhGpMVN5qkj8ewow9avAEmMIYUjZJ8zgaYV2zj05Ht8m3cpjcs3U/3nr5EjIi2rduHeWYboDdC4bCPJY/qq/mK7zrIUZZM0oje6JAulj71N2/q9uLaWqrktc387DSkcZcPEOxSf+cstZJ4+RuGNfVVoBIU38q88WfXnYoEQUlTsxBubpt+Hd28lcjSGIdWu2p+f4412/+6nfN+YN8iWMx/CtWm/6rdpzUbsQ3ooBeXafCDLykcXqwliEu4dh4i6/ERaPLTG/S5Bq0X0Bym4dgZSJIrWaCDq8h3TNnf0Y0N1TojJhOtb1XXecvrvlejjJhd18Ry/XejCPwONfMzY7y504X8Xl19+OX/7298S/vb73/+e3/zmN4wfPx5ZlqmsrKR79+7ce++93HTTTRQVFbFw4UKampp4+OGHefPNN0lKSuL8889nx44dPPnkkyxevBiH48jx3tbWVlwuF0VFRQCsXLmSLVu2cP/993PPPfdwzTXX0L9/f95//30CgQBXXXUVr7zyCkVFRZxyyil8/vnnfPHFF2pOybKyMq69Vqly9tZbbxGNRrnqqqsA8Pl8SJLEfffdx0MPPUR2djbhcBin00lubu5R6TBr1ixOPvlkzjnnHNauXcuGDRu4//77ef/99zGZTJx11lnHHOddd93FjTfeSJ8+fXj77bfp1q2bGnV5LHw/5jYGvzobfbINb3EFxbNeou8fryDtxKHxJO1hou4A+2Yvoue9M6l45TP6PHSZkkg+P51YKILvYC3GzCTlK57JoOQH02iQIiJbznoYz67D9HvyanLOm6jkXKp34tpSQuPyTfSffx3G7BRkSSba4kYWlZyDxuwUJRLBZEBnNxPzh9hx0RMESmvp/8ItOIb3xJiVjOgLUf3q51T86WPSpg9j0GtzEAx6oi4v3p2Hcf1wANEdoO6v35B1/iR6P34VOqtJ6a/Vi+j2s3/2QgpvPpPkCQOUL9pNLsrmL6V1/V5GvHM/5sJMpIhIxYJPOfzsR+RfcRLZ54zHlJdOLBgmUFqLfUgPpGCEA/cuZuiSe1g/5jaSx/Slz6NXos9IUpyFhlb2zV5E8pi+5F19CsbsVIJVjcoxXFFSCrvkpUNMAq2Gyle+4PBT7zPw5VlknTUOjUZD26YD7Lh0HoNemkXmaaNBKygJ510+dl46n573zmTfna9iH9SNvk9egzE7hVggTNu6vRTPeomkYT3p+9hVmAoy0CVZQJIJ1bRQfOMLDFl8B/oUO1qbCTkmUf3mCqoWf8WYzx/BkGIHQYMsSkTdPrx7KpXcYYAxKwUpHEVrMSLLMp4dh5Sv8HodwcomIq1eUicOIBaMsG/2InIvnkre5ScRblK+bMtijNp3VpM8ui+RFg9pUwajT7GpPOr64SCyGGPvnFcZ89kjGLKS1I1v97ZStp77R4Vnpw/DXJBBuMlFtM2n8uxP0SN9+nD6PXG1mk8tFoyw7bxH6Hn/RaSeMAjl0JMGsc1L1ZsrSB7dl313vkbSiF70n3+NmoJAjklsOfth3FtLmbTlpXjUlvL3g3OXUHTX+ehT7Gg0ykuVHBFp+Hg9eZdNB2REX4iyJ9+lxx3nYcxMRmszE6prwZitfKGXZRkpFAZBiyyK6FPs1L23Gue3O356XtkpSiSEJLP39oXUf7COE7a8hDE3DY2gQZZk6peuxdavAH2yjUiLG1NeukoPWZKJNLuQJWWdDGlJRFrcWHpk4yutxdI9G41OQAqG2XrhY3h3HWbgn25WclNJMqGGVkrmLqHHHeehT7ap0RmG9CRlTuEootunRHe4/GpuuFBNC5beuT+9XvEPNsHKJmr+9i25M6cgmA2Y8zOItHqoXvwVDR+vZ/Tnj/4E/8oYs1IT+Dfq9ABKBFik2U3gcD2m/HT0qQ6irR5igTChmhYaPtlI0Z3nKVELGQakoAvBmoZgclBfX8/cuXPZtGkTaampvPvO38mwgEarR7CkATKhGhfe4goibV7SpgwmFozgL6nFMbSH+qKz+7rnCTe2kXvJVPrNuxaNViBwqI5NpzxA3z9eQd7l09EIArIkIcckWr7dgdZkSOB5U1668pL47Q6KZ73E0L/cTdqUIUoxD0k6wvP3zsTavwC9w4o2rsNFT4DWNcX/Fp4ypDmIevxIYRGdw4zWZFDsRDACei06sxHRHyJU3Ywsxqha/CW9fneJkgtNhkBVI4HSOvbf8zqjP3u0k9xY++Sjs5qIhSKEalqUnMB1TlJPGESwtoW9s14m6vIx+NXZWHvnodFplQ2PZjdlTy/FMbgHGaeNRp9sU/ISptiItnppXbeHpFG90SdbcW8pofjKp+nz5LXKBwOzAWQQ3T48O8uQYxL6VAf2IT0U+sooL+BrikEnYC3KQZYkzAUZCGYjshhj/12vUf/BOgDGrHhCPWLc9OUWUsb1xxKPeG1vL+r2KTniUu1EXD7kSBQpEsOcnw5C/Ihsh3kV3nC6+vEgVNOC6Pbj3laKfWhRp770yTY0OuXF2JiZgtakR4qIxAIhYoEIglGPPtWubNQZ9KAVsPTIRqPRIPpDbL/kiZ/UAcasFEy5aXj3V0Isnhe4zknyuH6KHYzbI9Hto/7D7+n14CVEWz3U/H0VDR9vYMirt6unBzSCQNTjx7unkkB5AzkXTEJnNyupLyJRxDYfB373Zwa+cLNSCM6gI9zQhhQR0TksaC1GNFotgYp69t35GoU3nJ5gZwPlDXFbZEcwKlGRshgjWNPCtrMf/km5zDhttLJ5H7dv++5+jZxzT6Dxi80U3XG+kqNXryUWCONctYviWS8xZe9rR44ayzIxX5DtFz1Bz3tnUvv2Kno+cDGCQZegEyNtXjJPG40+xYYmvvaxYATfvip2X/c8oz97BH2qQ5FnIFDewMYpdyNHRIa8cScpEwegd1hAoyFU08Lu657Hs+sw6dOHMfj1O5DFGO6tJRx44E3VTww3ujBkJmEuyKRiwafoHRZyLpyMYNITrGwiFggTaXaRPLYfgtEAGplIk5vDTy8l0thGn8euwpCZjEYrKBvEDa0Eq5oxZCQphUsykmnbsFfJPWk0KHPTaIgFIwSrGtl52VOEG9uO6hdZe+Uy8MVbMOWlo0+yAjLBqmaKb3whYV7RVg+1f1+l2gfFNkOgsgnR5WP/fW8w9M27EnRMv/nXIRh1ymkKnbaTfYgFI9T+fRUF15yCuTCLps83Yx/c/V/WG3vmLGTc1/MwF2aCoFE2qZrdP+vf/Cu8kXHaaAYtuFWxiTEJz84yvLvLSTtxKKb8DCVYQgOiL4R3byXFN75IuLENc7dMhrx6O44hRUjhCIGqZvbevoihi+/AkJmkpo8ovvlFvLvLGfzq7LgPoSVU14Jndzn77nyVsV8/qeZ+76gfJ+9apETvmgzIokSkxa2cotBp1dM2wfIGYhGRjFNGJPBG0rCejF7+CJFWL/okC2gEwk0udl3xVCfeaNc3/4zviywTC0WU95ecRL9NisSQIkp0a6Cinrp311B4w+md/Ju+j15JzgWTFP6IyYTqnRRf/6eftc1yRGTgCzdjKszAlJum+tqeXYcBpWL4wJdvVYuD/a+i+eQp/+kh/Cwyvlnznx7CP4WuTcku/J/ERRddREpKivr7GWecwZgxY3j99ddxuVyIosjEiRO54IIL2LJlC0uWLCE1NZXevXtTVlbGww8/rBa68Xq99O/fnx9++IF58+YlbEo2NzezcOFC2tra0Ov1OBwOrr/+erKzsxMKyGRmZnLLLbdgs9mora3l+eefx2QyMWjQINatW3fUTclQKMTixYspLy9HEAQuuOACxo4dy549e9QNS4CLL76YUaNGcTTMmjWLqVOnsmPHDmRZVgvddNyUPNY4S0tLefXVVzEajQwcOJD9+/fz6KOP/iTdv8m66J9eK/knE9EdG5qfzAl1dBxv6Pjx9CUeZ2/a4+jr13DK4HjW+Xjo/kv3dTz4JXm+C78+TN375D/9zOqBD/x/GEkX/n/ieHR97Dh1RxeOoEv//rpwvH7br8EvOh4cj96A/37d8b8ql/+r8zq58b3/9BD+v6JrU/Lfj65NyS50oQvHhVAopFb1XrZsGW1tbVx99dU/+UzXpuQRdG1KJqJrU/II/led1C78e9C1Kfl/A12bkv8ZdOnfXxe6NiUT0bUpmYj/drn8X53X//qmZNP0//5NycyVv65Nya5CN13oQheOC9u3b+fjjz9GkiTS09OZNWvWf3pIXehCF7rQhS50oQtd6EIXutCFLnThV4KuTckudOH/AJ5++mmamhIrs1566aUMGzbsuNucMGECEyZM+PkbO+B4vuBGjvMrouk4voNHj/Obu1FzHPM6zo+chuOYVwztcfX1S36JPZ6oheOb1S/b1y+JX8MX9//2KNVfA44n6vF4oiuPt69fEsfL88eDX5oPI8dhj443SuqXxPGsmU2I/vxNR4Ff+uVecyya2D/9TED+NViW/038r9qi49Eb8N+vO0zHIV8AYfmfp8cv6Usdb8Rul+bowv8aujYlu9CF/wO45557/tND6EIXutCFLnShC13oQhe60IUudOFXC/l/Nf/DfxBdm5Jd+J/A0app/6uYNWsWTz75ZELhGoBVq1bx+eefo9Eo1c4uvvhiRo8e/W/t+78Z/wqtu912NpUvfdLp770fv5q06cPROSxIoQii28++2xeSf+0M0k4eQaTFw/opysaquTCDoa/ORp9sxVNcQd3StfR7+HIEkwGQMWYkU/LkezQsOtLPsE/+iGNkHzRaLVIoQtWLH1H5/Ef0/dPNpJ08kmiLmy1T7qLv41eRPn04siQjhSNKlcjqZmrfWU3v312C1mZC0OsQPQFq31qFPsVGxikjkaMioYpGDs5ZQPd7LyL1pBHokm2IbV5igTDhhlaSJwxEI2gI17dSu/hLDr2+AoBed19A/mUnEvUEsBRkEPX4adt88B+aV5+nryfr/MlKlUFZJlzTQumDb1Bw69kYMpJBkqn7+7eUv74Cc2EGYz57BH2KnVgwTOuGfUSa3aRNGoQuyUIsqNB9z+2L8BZXAKBzWBi06HbSpirVc2P+ENsueBQpItL/6euxdM9CF6/cfHDuXym6U6l6jFZAZzURafGwccrdP6JrFGNWMjqbmUibFzkaQxZjVL+1ivKXPgWg7x8uJfP00ZgL0tEIAqIvxJaZj+PZUYa1Vy5DFt2KY3APWr7ZzoHf/Zkh8UqdnuJy9ty2gDGfP6ZU2axsIufCyWjNBoI1LRTf8ALe4nIG/elGMk4eoVRUdfuRxRiyKKGzm9FalIrtcjTG4Zc/peftZ2Mf1J1om4/W7/ewZ9bL9Hn4ctJPHoEpO1WplCjJ7L/nNerfWwtA2rSh9Jt3rVrtsHVdMXtmvUzRneeTMWMUxqwUtBYjwepm9tzyMrkXTyF9+nCl2mlOKlGXn4qFy6mI06NPnB6mDvTYFqeHJU4P++AeNH+znYO/+wtjPn9UqSguy8T8IcKNLjZMuYe+j19JxvThxIJhSp94l553no8u2UrMH0LQ6zBkJiMYdEoF3GAYKRRFCkdBkpDFGHVL11J4/emd5tXrgYvJOGUkpvx0BKNSQXfvnFdo/Hg9ADkXTmLgi7cQdfmoefs70iYMRJdsVdY+FsOQlYLOYiQWihILhFQ+jLZ6mbDuWeSoSLjFjaVbllKt1xNg+0WP/yQfGtKTECxGoq0+DOkOkGXQKBVBdTYzkWalkqbOYUGWlOiGn1ovpXo8BGuaVT7qOK/KhZ/R8MkGxnz+mFLBGQhUNuI/UM3e2Yvoed9M0uO0r3z1cwY+dxOiJ4AUi6HRatFZjURavbRt3E/SsJ6ddFDzN9vp++iVaLQC/pJaNp/6AHI0RtHdF9DtljMRdFpkWab0kb9T/cYKNHotw/5+P6nj+wMgy0EkX4tSsdtoA42Gl196ibfffofUZAfL/v7KEYWsM6JLygVZYvBrs4/w/PThCbpi7+2L8BaX/yTPj/niMWz9CkHQIEVFQpVN7Ll1gfpcOw1lSVYqfP7TPOWn5u1VKk8RU94U9Kl2BJMBKRIlFggfk6fMuemg1dD81TaKZ71M5oxR9Lz7Aqx98xW5MOgI1rSw+4YX8MXHjKBhcvGr6CxGQrVOJDGG1qjHU1yOZ3c5feZeyur+19H7ocvIPmeCUpV14z52XDYfOapE+/R9/CryLz8JKRJl67mPqDpAIwjx6qtHdGL/x5UqqVqzESQZZJmWtcXsvO555GgMa69chi6eg71fAbFAmJZvt7Nn1svI0RiFN55OrwcvQTDqlQrmcxZR//4RPdX3savQaAUaP99M6oQB6JNtSFEROSapekoKRRHjcrn39kVEWz2M//45Io0uZBlMOSnE/GFa1+9R+y24dgY9771QqVCNhkBloyo3A+P6N9LiYcOUezAXZjDk1dmYe2QjGHRodFqQJCpf/QKtzUTG9OHIwTCH5rxE5sxpZFw4Fa3VhCxJhGtb8O0s49AdLyOHoyAIDF35rKJHnV7cxeVUvLycfk9ejdZqQmsxoU+xoTXpE2xCR1rUvLWKxk82MuTV2ViKstFoBYLVzQQqGtk7+xUGvnQzGScOB2TqP1xP1lnjKHv6A1peWab0v2I+uiQrciyGzmFFjklobWYija0ES2spufVFBn34RyINrWy77ClMhRmM+fwx9Ck25V6TgdX9ryPa6lVtZywY5tAT73aysQgCotuvyqWisxN9lz4PXdZJLkd98kccQ4sUfpYkwg1t7LrmOXwHquj/9A2kTByAKStFqbzrC9K6rpiI00PO+ZPQmgzEgmE0eh2h6uYEeS686XT6PHwFSBK+AzWqnhr82mxSTxikVKnWCsgRkR9+Mxdrnzx63jsTU04qABq9lh2Xzafn3RdgyFT0rtagR47FqHh5OfpUG1lnjUfnsKhV720DuyFHRWRJJlzfSsOH31P+9FIG/+VuMk4ZqVSRdnoJN7RS9sQ75Fw0BUvPXGTAkGJXKik3tOLdU4mtXz6W7lnIkozrh4OYCzKIBcMJfpFtQCGjPnoIrdVELBxh52XzyTpzHLkXT1X8NUkCNASrmtgw8Q4ABvzpJjL+H3vvHV5VlTX+f26vaTf1pgChd5AiVTqCDnbB3rDNiAoqiB0VUEDEsaGAZRy76IgNRQHphBogQIAkpPfc5PZ+7/n9cW4OuSSgg/N933n9sZ6HJyTn7LP36uvss/ZakwaijNWDACG3T/RhviA9XroLfUezKJNl9RQs+ETkc0IMyngDvupGZHI5td/vQhVvEO1wjJ6Q24vCoEWuVRNodIh2/j9gN7o+ewuZt00EmUz0/aEwey6bd1Zb/0dko8szN5Fx0zjJ1uTesgRrTj4A2bOuouPsa5EpFbgLq9h30SwADD3b02XJPSgMWjQZSch1aoRQmKKn3iflqhHE9O9MyO3FX2cFhQLL1jziB3aR4kS/xU7S2P6EPD6cxyuI69+JkMcn+TS5RsWFP87H2DUTmVJB2Bdgz5XPYc8totPcaWTdNgGlUUc4ECT/sfdoN30SyngDjjZi0Gb9PfLgW3RbeDsJQ7rjqagHgTPGvtq0BHFefxBPWR15Dywn5PFLsW/9L/s5eItoO/qunIWxRzvCvgBCKIxMJsNbbWkTL4A+q2aRcslgZPJIl/nyeo48sBxHXjHdFt5O2tUjUJti2XvN83jK6ui7YiaGLhnI1Eo8xbXsHD1b8mHp148Ru5lXNCBXi+9GBQs+oduC2zkP5+HfhXOtD3wezsP/L8FisfD1118zf/58li5dysKFC2nfvv0ffm4odG7HEv6vQcpVI9B3zYj6W+L4C9Bnp1Hw5Pt4imvw1TZxbPZKui25i5rPNrHv+uhjh12fupGSFT+wddhDBGxO+rz6N/beuIicKU8T9gep+Dy6sG/KtaOI6dcJX5WFI3ctJezzY75lIvqumdR8tolD1y8EwBRZx/ahMxGCIWRKBTlj5lD34x56vXIvuTcvIuwN4Lc4ODj9ZdKuGoGrsJqdo2ezf9xsPCer6PryX9F1NFOx4nvse44TaHJS/sYa4i7swcErnuHgVc8StLpIv2MShhZ0KFmxFuexcvIeeptN/e77XXiZxl9A4sSBVH+yAfuBQpyHSzjx6EqyH7+Bonn/ZM9FD7H/0ifIiMzV5akbqfx0Mxs63ErNmh1o05NIHN2HY0/+A3dRDf5aK0dnr6LnkrukObotuB19dhrOY+VsyLqJxh1H6btyFl2fuYmG9bnYDxRx8I6lBOweer1+H6Ur1rJ92Cyc+eVUfrwRgKTx/SW6Bm1OcTP5QBEHp7+MKj6GoM3FjosexnzVCIkmDZvz8NVacR6roPjN7/HX2ei/ciYAAauTgM2Nq6AKgC5P3STNG7S66PPmA7gKKlEnxRI3qCu2vSfYe+VzCP4gPZaInesrP9tM0bJ/IVcr2Tp0Ft7qRuRaFa7CKqz7Cyn/YAMFS1bT4Z5L8Vtd1P20l5LXvyFoddH1+VvRZ6fhKa3DW2XBkVfMvqnzaXfnZJFochndF03HVVjJ0YdX4KtuBAEybhxHyZvfUbjgE+wHiihY8Anugir6vP2ASJ/hs1CaYgg6PBS/+V0UPSyb8/BG6FESoUe/CD2Cp9Gj12v34auzsj7zZqz7Cgn5AhIfDNlmtg2dxdHZq+j9+n2UrviBvVc9j75DGk27jmHPLcSeV0LA5sRf20TQ5kSuVpIzfi5FL62my1M3tYmXZXMeNWt2EHL5KHnzOxq3HaHny/ecosfiu7BsPEjJm9+RdcsEar7dyfZhD2HdV0BTzjEcB05S9cUWwoFglBx2e/5WGjYciODpwnm8gvVp19O07chvyuHuvzyNdWc+jdvycBwqJuwP4K2y4K9tIveGFwnaXeSMn0vd2t2o4gxn5ZenvB73yRoaftl/So5OwyvtqhH0fechfHVW9t/wIvXr9iJXKnAVVdPj5XskHcifvYqeL92NLbeIsnd/wl1Ujb+2iU3d70KmVJA8cUCbNqj7wtspmP8xG7NvRWM2kf3Q1QDos9PwVVnY0O5m9l39POZrLwIg45YJxA/swo6LHmbrkAeQa4zINDHIFCpCjjpCtmpuv+1WVr75d5BHHwRTxqQiBH2EPdYomT/+5PvSevNnr5L06Uwy3/X5WxFCAgenv4w9t5CgzY39UHH0uMV34a+3UfvtznOSqeLTZMpdUotl2xHsB07SsOGAaLPPIFPugmqOPPQ2G9rdSsDqJOPGcTiPlVO66keCTi/O/DL2RGxHS7vYY8ndCMEQjduP4K1uRKFVs33YLMKBEOnTRuMpr8c0qg9JY/txZOZb7L3qOYy9OpBx4zhJF02j+1L7wy4c+WVRNkCmVkTZxMxbx6PPNrN54AM07TqGt6aREws/RZ+dRmbkeQGrE01SHL6aJpq2HyFodZFx4zg0aQl0fPgaQi4v69Oux37oJD2W3hPFs9wbX2THRQ+TKdFwFrZ9hTTl5GM/UNRCL0/xvOvzt9G09Qj1P+/DkVdM/tx3CdicEu8SRvQi/YaxuEvrsGw6JG7GtrC/VZ9tjvLrXZ66kdIVP7D1wgchHObkK19T8OLntLtzMrG9O7Bt6CyK5rxFl+UPETO4O67DJ/E32PCW1BBsciBTyEm6YiQA5rv/gsKow1taS+6I+wlaXfR772EKF3xC4fyPQQYBiz3aJ5xGC/NVI+ix+E5KV/zAoXteo+brHZT/Yz3uohp6vnwPSaP6sn3kw+y9dgHpUy+iaddxCZf0uy8lZHch12sofuo9PMXVKAxaip/7gGCTE8uPu+m28hE8BRXSmF6vzcBXZ2XbhQ8SsLsJB0OtfGf+7FWtfGzj9iPI1coovWwrdmlLL9UJRqo/34Q9txDH4RLy/voaPZbcScbN40EGhMM07crHW23BV92IOiUe0/BeHLr77xS88BnIZJS/t66VPnd5+mYch0soeOGzKDtV/flmPOX1WDYfoubr7QTsbnosuZOar7cDAjsuepjdf3kKIRii3V2XULpiLf56G3KFnJOv/IvjT39Au3svJaZ3B7b0uZd9Vz9P0O6i4sP1hL1+tnS7k/1XP0+gyUniuH5k/e0vJI7uS/m7P1Hx/joUeg1H/vYalg0HOHzPq+weP5ec8Y8R8vioX7+f7cMewtA1A01KAuuzbqH41TWYRvRk27CHWsVF/T+YQ+13OWzIuonaNTswTx2FPjuNvHv+LtGz9vscFHqNNKbqs814Ky0IwTAbMm+SfFjPZfdS/+Me7LmFHHvifWy5haf4PHQm9Wv3UPGPX8gZP5e0K4cR278T24fO5OQrXxH2B7EfKKL8/XWoEox/yG40RuxGs60PNDlx5BXjOFzCvmvmn9XW/1HZCNjd2PYXsiHrZup+2kufFTMjjkhOx9nXYt1zgrof9qDrkIpp4kAAui77K8ULP6b+u50gl1H++hoKH3+XTs/dRsnizzn53D9p+HEP+8fPIWf8XMzXXkT9z/vZPmwWSoMO0/BebB86k6rPNpE0rr+kY83rDfsChFzihuX6zJsJefz0/4e4Gec4Uor9wEnWt7uFio820nPp3ZSu+IHtwx5qFYO21N++78zC0DkdT3m9+HH1DLGvI6+Eknd+wltlwX2yhvoNB+i55K5Wsa9oO2+i9O0f2NzjLmx7TuCvt+EurqZx25E28QJQm2Kp/nIbIY+fmq+20bAhlx5L7iRpfH+MPdphP1iMt7aJrs/cLMXXuTcvoeHn/eKHvxa26ddOt0u6WPfDburW7pFs6Xk4D/8unN+UPA9/WqipqWHhwoXMnTuXZ555hsrKSgD27t3LE088waOPPsr8+fOxWq0AOBwOFixYwKOPPsrKlStpqzG9zWZDq9VKXae1Wi0pKSkAlJSU8OSTTzJ79mxeeuklnE4nAM8++yxFRUUA2O12qSHMpk2bWLZsGYsWLWLBggV4vV6WL1/OI488wuzZs8nJyQHg4MGDPPnkk8ydO5dly5bh9XrPiPP+/fuZNWsWTz/9NO+99x6LFi0CwOl0smTJEmbPns2TTz5JaWnpWf9ut9uZP38+c+fOZeXKldx3333Y7fZW83377bc8/vjjzJ49my+++OI3eVK3ZgfJk6OzSpMmD6Jm9RaSJg+i4p0fUcYa8JbXo4w14D5ZTcDqiro/cWQvar/bJa7zYDHIZHhK6/BVN1H56SYMHVKj7jeN7Sdm6JTVY/lpL3K1CtuuYyRNHoQtJ5+g1RlZx2CqV4sZJNp0EzK5HHVKPP5GBzKVEnViLO7iGqpXbyFpwgBq1uxAnRSLEMnMse8rwNirA7VfbMbQNZP6NdtRxhowjbsAb2U9MoUcx/4CFEYdnrI6McvuD+CVfNlQZColco2aynd+RBmjx3WsHIVei7+2CYCQy4u7oBJNmgnTyF4ULfkCIRSm6ost6DKT8NU0kTx5EGXv/oQyVo+nvAFlrB51SjwKo46EYT3QZiRSuvw7hECIkle/RpUUCyolCcN6UL16C8pYPe6iKlSxepp2HQOg5PU1xF/YXVxnC7oGbG5U8Qbq1u0jtm+2uOmlVaNKiKFmzQ5SJw8CwLL5EHH9O1K8/Dus+wpwl9ehTopFkxJP/OCuOA4V46+3ifwd2Yu670Rdqd+QS8LIXlR+vBF1cjxBu5vq1Vuw7StAplSgSohBnRJPU84x4gd1IWBzAxDbqz2Ew8hUCqx7T5B6ySBUsXo8FQ3E9mqP42g5AFVfbCZ50mBqv8sh7oLOFC3+HGWsAU9xLQqDDnVKPHEDOuMuriXugs7UrtlBzZodBKxOki8ZTMjpkeih0Gvx1VtRJ8dTt24f7e+7jEC9TcyU0WmoWbODlNPoUbr8O2z7CvCU16FKihXnO40ecRd0onT5dwAULPgEVZwBmUJO8uRBVEX4YNtXGOGX+DId8vpIvngg1V9tQ5eVRO23OShjDQQ9fpRGLeqUeJFfdlebeDVuPkTqFcOoWbMd274CgjYXcpUSY892Il4WO7bcQgiFkauUyNUqACo/3kjyJHFdsX2yceWXS3KoMZvw19twHRdf3mP6dJDwKln+7W/Kob/OSunb35M8aTBVn/2KEAzRsP6AyK+IfVGnxJN2zUicx8vPyq+g3Y3jSBm+eqskRx0fnRqFV82aHcT0FNfYuPkQJW+Ka3QVVhHTu4OkA+qUOGRKJdY9xwk5PQQaHYRDYUIuL2GPj7A/iDolvk0bVPH+zwiBELXf7iTtyhEA6LukYz94MsLXAgkv0/CeeMrr8JTW4a9uQgiFkOtiCXsdCAEPQtCH0WAgIdYQZVdkaj3I5QgBT5TMV6/eQvLkwZS/+1MrGp5R5icNpmzF9yRfPJDyd38CQUBh0EjjmmVDGaPHcbjkPyJTJ//+NckXD6Rq9RaUMaKtPZNMxQ/tJtncqi+2kHLJIFwFVWIGWShE/S+52PYVRnhuRJ0Sj8ZsImlCf6o+/VWUy17tEcJhkWdpCQTtLhAEksb1R2HQUvddDrZ9BYR9flKvGAZA2tUjEUIhKj/eSNDmkmxA3IDOOI9VRNnEzBvGUrV6CyGnR7JT6pQ4XIVVpF4i2of4wV1RGnW4T9ac4tklop9VGLTUrt2NTCHH32BDppBj7NlO4pmntA4hEIrQUB3Ryw0Sz2P7ZOPML5N4rjEn4q+3Yj90El91I6aRvaj5ciuugkqse46TfMlgMm+biK+mkaDNRfXqLVg2Hmhlf1v6dVPE9xm7ZuA8UUnCkG4oNCpCXj/eatGXOfcXoE6OJ+T1Yfk+B0JhZColSlMsijgD/tpG1GYTCeMHoIzV469rkmihMZto2plP8uTB+KobkWtUUT4haXz/KFrUrNlBwtAe1H63C8vmQ1R+vpmUSwZh21dA3MDOuItr8JTWoTLFEA4EUepFuqnNJhImDCTk8uKvtmCaNJjqd9Yi16lp/HE3ylg9vtpGYi/sRu3HGyT8m212t+dvpeC5j5DJZaiT46J8p21fQSsfmzC0B0GbO0ovtRmt7UZbeuk4UoqhW1YrfY7t1xFveT3u4lpienXAU1aHdfcx1KYYwqEwjZsPYehkJuzx4yqsQqaQR+mzTCajft0+CIWj7FSzHa1evYWEId0Ju72taJ962VCse46TMLQHdd/lYOiagTO/nPgh3WnYeBC5WilurLawdZm3X4xl00FCbh/2fQWo4gzItRqSLx6Eu7iGoM2Ft6yekMdHauSDTUvQZ6dRuHi1qCs6NUGnaPc0ZhNCMEziuH7Y9hVGxUXajCSOPfauKF+fbSJxbP9W9jFhWA+EgGjLAaw5+Ri6ZhKwOKJ8mKGLGV37VFFPNucRN6BLFJ8rP9lI8iWDkalEWW1YnwtA+Ts/oU6Oo27dPgJNTjGr+z9hNyJ6r9BpqPxo4++y9X9UNnQZSVR/IX50r1u7G6VBgzolnozrxxD2+rHnFuLML8VbWkv6dPHjr65TOradR0m+cgQN3+8kacpQaj/diEylJOT0iFmDkc19mUqBMkaPZethAMKBIOFI3G7onEHY40edEh/lPwFi+2ZTuvw7ZCoFAYsdVbx4LXF0HymWCljsyNUqKZY6PQZtqb/ajCQq/rkeuUrM+jxT7Gsa0RN1vJHatXvxNdiI7dUeVayepAkXRMV6zbaz7rscQm6fmOEeDiNTKtFmJp0RL2OPLORaFUGbm6ovNhPTqwPKWAOpV41AoVVT8PzHCL4Aylg9iaP6UPddDtacfKr/tR2lUSfpc0vclLEGUq8chutEhaTPf3oQZP/9//6PwflNyfPwp4WVK1cyffp0Fi9ezC233MI777wDQPfu3Vm4cCFLlixh+PDhfPutmDa/evVqunfvzpIlSxg0aBANDQ2tntmhQwfi4+OZMWMGy5cvZ+/evdK1N954g5tuuomlS5fSrl07vvzyy99c44kTJ7j//vuZN28eX375JXq9npdffpmlS5fSu3dv7HY7//rXv3j66adZvHgxHTt25Pvvv2/zWX6/n1WrVvHEE08wf/78qE3EL774guzsbJYuXcoNN9zAG2+8cda/r169mt69e7N48WIuvPDCNmlx8OBBqqureeGFF1iyZAknT57k6NGjZ8XXV2VBc9pmnMZswlvZIP30VVvQmE3Sz5agMsUQsLuljcDmo27N4K1qRBFxmtKYOAO23ceIG9qdYYdWEXR5cRdUoElLbGMdFgCcx8oJ+wJozSZSLhksHqtNM+GrskRwSJB+NkPaDWPFo7JVFpxHSkmcPBhfjQV9lwy0mclo0sX5Ak12jD07YN1fKI1tf9dklDE6er18N8o4w+/CS9chjUCjA9P4AXSYMw2FUYs2Oy2KbtqsZIy9s8XgvAXdvFWNKOP0NG47gjaCt7e6Ufx/5Ke+fQoBqxOZUkHHR66h57J78TeJ2TAV760jfnA3us6/jS7zbqHkzW8J+4NoI0GPt6oRdUpchK4JEl1PPP0Bco2azo9fR9Y9l9K08yjeaos4b1WjJBsqUwxCOIynvIHMG8dQvz4XBNBnp9Lx/sspXCrqlkyliMIr85YJBK0uCAvINSoUOrU0t7faQsDqlI6JaZLjEYJBSaa8VY2UvbeOdrdNxDSyF93m3Uzxm98SsLvFo78RvFRx4nFfIRzGfO0oNGkJ9FhyF77aJrRmE5o0EwGLXVqXr8qCXKuW5k0Y2Yuu82/DfM1IcZM4GAKZjIwbx9K08yhBhxtlrK4VPYjQI+PGMeKLSYQe2fdfTlELejTf17xeBPHv2hbyrTLFEPYH0aTE46tpovwfP6NJS6D7C9ORKRRY1ufirbZQ8d46lPFGhm5YTNY9l2Ldd+KMeKkSjLgKKsm4cSwNG3IJub3EXtBZwgtArtcQdHnRpCZI69Mkx9Jt/m0YumZQumot3upG9NmpKAxaqiNHdQHkSiUdH76ajFvGS3j9HjlUxekJB0Kok+Jp2tFC3qotJF08kJDTi7ei4az8ih/SnbgBnSha8oUoR3Y36VNHSXgBBG0uQMBbXh9F+4wbxhByefFWWpDrNWTPuoqwzy8evUTcNFIatWizklEnxeOtbEBrNkXZoLQrxIZizXLuLqhCZTICoDTqMF3Um6G/LqHn3/+Kv96K1mzC3+RAadAhU8jRtktGJlcgkyshHJTWLIRDKPVxknyDDLkuHsKnMvebaeittEi63JKGZ5P508fJ1UoceSV4qy3ostPIuHFsZMMuAGHhnGRK0YZMNc8b07s9jduOtClTAqDUaxny4wJJpprn1ZpNIJdLL3/e6kYCVhdas4lu828TN3rrbZL98VZZSLt6hLgBGqMXn5GZGG1zKy1oM0QfYLqoN2Vv/yAeqUQ8wicEgpKPaWkT1UmxeCotqEwxIi8zkkm7YhiFL3+JxmxCodfQadaV+CIfopppoDWb8NU0EfYFME8bxahDKwjaPYScHmJ6tpfmarYHQZcHTeopvdEkx9I1opdlq9ZKPFMYtNR8veOUPtvdaNITiemdjWVzHlqzCUMnM/qOZuIGdKb9jMuJ7d+plf1tBpUpRqKTNs2EwqjFNLIX5mtG4m+wIVedyuIVgiGURj2uoyVUvf0t2nYpaDKTIBTCtvkg2c9Pp+K1rwi5vDT3m/BWNSL4g2IZBnMCWrMJZbwxwldxTYauWRItQPx4Fg6Govyl1mwi48YxCMEwnsoGFHoN2fdfjqe8XjxODWTPv4OS+R+iNMUQ9vpRmxPxVVnEjxtXXYSvupFO86eLuER0rtm2a9NN+GoaadohyrUmJT7Kdzbb7Ja2TWHUEQ4Go/TSU1rXKnZpSy+DDjcxvdrTae51KIw6DF0yxKzI2iYSx/Qj0Ggn5PYR27ejRHelUbRZGnMCvtomMm4YQ8OG3FP6fPN4Qm6fZE9a2imNOQGFTo0yPkbM5iqra0X71CuG0bTrOOGgWD7AV20hHAiiNZtIvWwoMrUKmepU1TFvtQV9dhr1P+wGuYwLNyxG2yEFR14xCoMWb6XoBzOnT0Jh0JJ25XCUcac+wiRPHEA4GMJdKGaehX1BVAlGZAo5+uw0UMgxds+SbIDWbCKmTwfCwSA9l93LkPWLaHfXJa3sXMjlJWj34C6rO2XLInwOB4MS/xDAU1pHTN9svJUWUi8bijYjMZrPNU0kDOvB6COrCNrdNG0/EqUPQiBI6uVDcRVW/UfsRjMuMqWc9n+bgiY1gaw7J53V1v8nZKNZzjNuHCvaSrMJQ/csZEolJyPxTdDqRB2x865j5SROGiSWYjDqpfg65PZi6NlOREgGA9a/xOgjqwg5Pdj3ngBO+dyW623mUzOezfzqOPtaxhxZiWXrYdFGmU1ozSYSx/Vn1P43MU8bRdgfQBPh1+kxaDNeyZMGIoTCeMrqQKHAV9N0xtg3YHejSUsgfmAn6tfniu8mtU1k33upFPs23yv5GLkM00W9MXbLxLL5EHKV4ox4Be1u1ElxhINBybZ5qy3E9u2It7IB51ExOcXfINqAZjvoq2uS9K8lzwBJ5gVBiLKl5+E8/DtwflPyPPwpwev1cvz4cZYtW8acOXNYuXKllBHZ2NjIwoULeeSRR/j2228pLxezoPLz87noIvFL6oABAzAYDK2eK5fLeeKJJ3jkkUcwm8188MEHfPHFF7jdblwuFz179gRg9OjR5Ofn/+Y6+/bti9EoOua8vDwmTZokXTMajRQUFFBRUcHTTz/NnDlz2Lx5M/X19W0+q6qqipSUFClzc+TIkdK1Y8eOMWrUKAB69+6N0+nE7Xaf9e8jRohfMfv3798mLQ4ePMihQ4d49NFHmTt3LpWVldTU1LS6r7Kykscee4zHHnsMAKFVdzrZaT859ZJ8erbqOXz4kamU6LtkUv/NDnb2uweZXIaxZ/uzrAOOzHobbbqJXm/MQKHTiE5ZdubJs2ZejRAMSwFezacb8VVZiOnfGW37VNzHyhCCIeR6LYbu7al4+1tCkS/yZR/8wo7JT+CptOCrtdL9uZt/H15yGfqOZnyV9Ryf9RZCKEzatNGASDaFXkuvd2dT+PT7hNzR2bXt7hTlzLLpUNTfm1+UBEFAplSIdAqGODrrbUJuL1m3XwxAypQhuE5UcGj6Mk4884FUPyYqu1j67ym6Zd4+kZDbS8FzH1H9+Wbih/Q4bZwQNSR92kUIwRB1a/eI42+ZQMmKtWJwe9qzkyYOINDkIOT1t7jWmmfSXM38bHFL2pQhFC79EldhFcee+SfdF9zWajwgZgDE6Kn9aQ+23EJCXh+6rGTx2WeQk+Z53UXVHJq+jOqvtpE1fTLIIGXSQPFocDB8Gu2i6WGedhHhYIjaFvQoPQM9oic/HYFTa1LGGUga3Y+Qy8uB25ciU8gxjekLiHx2n6wm96ZFVH++mbiBXc+IF8hIHNsPIRii5qtt4vhLBkfhdWp1pxYU9gc5OH0ZvppGUv9yoYSXt7KBkEfkZcUnGwn7/Jx47iOy7phE3IDO0vp+Uw6Bzo9fh+tEBWGPL+p64pg+WHcfpy1oyS/HoWIsmw6J/AK0aQlYc46d4lc0chLIVQqEYAhfjWgXOs2ZSsUH6yMUiJbDfu8+jOtEBYQFBEGIskFynbo1D5s3XSotHLrn7+SMm4uvtgldthlBEGjadoSg28uQn1+k2/zbEMIBTn+ITKEU/xSp2C7XJxD2ts6IbwvJlrbibLaxeZx52iixptkGMdMn85bxomyEWleL/3dkqhVBImCedhEIp2xca5n6FW+Vhf03LqLdHRcTP6BTm6cjWj4/7sJu+BvsBB2eKHrI5HLSrx9D6Vvft7Yvpy0xaeIAwv4g7qLqluSJ1DxtTd+W7tHf5MS65zgNGw6Qed1oEAQ6z5lK2QcbWq29WbflahUnF3/Bln5/RaHXIFMpW/OsjaWG/UEORfQy5S9DIjQcH6Gh79QwmYx+7z7Miac/IOTySr5DrlLgzC+n/B8/03fVrNZ4tTW3DJxHy3AVVlH91TaxNqvQ+l65QYdp0mDse47jyitGplXTft5tBBpsuPPLWuHirbaQdcfFxA/pgUwhlzKozoi/DE6XJ5UphnAwRCBysqLTnKmUrliLIIh3GrpmEGiw4Tp0spVvcZ+oIPGyYcQM6ko4ECLsbdFJXCQi5qmjKFp86rSJSKbWPGpbRk/dV/TyV61jlzag7se9NG4/wpGZbyH4A7S75xIA6n/cS8DqIHHcBahMMdj2nBBr7spakkSGOiU+Si8zbxlP4+ZDregWHQfIMI3qLW1qt1x67IDOhDx+6ZQHQPk/fkGfnYauvVgzWCT2qecrY/Tix8vSOggL7B4/F9uu4xi7ZYo2E6j84Bd2DHkQT2kdQa+fLs/dIo1P+cuFUhwG4qaLEAwz5OcXMHbLjGzInJIVQRCkrOzyD35h1wTx+Ldc3bxRKiKjTo7D8utBacxpLIqCope/QpeVTM9X7o3UKAxFjwsLuItr2Nr/byjjDGjbp0TRLmnCBRAK4ympbXu+f9NuNIN1zwmOPvQ2jiMlpF42DFWs4cy2/j8iG2L9SCEYwldvRRAE4gd3I2BztohvkPh/4qHlpN8xGWV8DDKNEsEfPP0WEGD/hDnkjHsUuUaFIbLBjEzWau6WdBAi9acBjsx8my397yO2d3tkcpl0X+WHG9gyYAZ13+8SbYognCEGBblOLX6M9Pii5Dd63mi+6bPTEEJhMfYVBPTtU6n6ans0LVqyIixgyy3CU9FA3IDOKI36s+LVko2CICCTy9GkJ0pll1pcPe3XU765JUgy/5uxwHn4b4MDBw4wc+ZMHnjgAdasWdPq+tatW5k9ezazZ8/mqaeeoqSkRLo2Y8YMHnnkEebMmSO94/8RON/o5jz8KSEcDmMwGHjppZdaXXvvvfeYMmUKgwYN4siRI6xevVq6JvsdBlUmk9G5c2c6d+5M3759Wb58OVOmTDnj/QqFQnIMgUAg6ppGo4n6/fT5BUGgT58+zJo16zfXdbYXqjNdO/tL2G/DlVdeycSJE896T0ZGhnSMvGjhJ/hrTgWdGXdMInZgF3ouf5CmzYfQZiShMSfiq2mSftKCRgGLA1WsXgwCQmGEcFjKNgHx2HXLIBMAmZjFpEqMFb8sh8Jo2qXgOHQy6jZf9alMFndhFX6Lg33XzCdhaA8Sx/YTMxDTE9GkR9YX+WmeNorEiQM5NPU5Oj13O5r0RMy9JhI/ojdylZL6dXuI6d8Zb1kdPd99hLDPT/1XW6V5m7NxVLF6Kj7dxIAPZmPdW3BWvNLvmIS+axYC4DpRgSYjEQTQZqWgMScSaLDR671HqP1qKw1rdxNAgTJWT9adk+hw32Wok2Lx19vQZiSKGQAZiVJmjdZsInFMX9KvGRkp2C5mXNZ+t4vOT90oBcK1X+9Am5FIzdc76LnsXvFoVQQXbbp4TFKVYMRX3Uj6jWPp/uJ0jD3aEXR6kKlV1H6XQ9Zdl4jZpTVNmMb0Q5uRxPANoqzIVUoSR/Ri+7i54vEjGeg7ptHt6Zvo9vRNYiZmZANHppATf2E3Esf2RxWnZ8AXTyFTykEQJJ5qzYmo4o30fn0G4WAIV0GVWDspIlOkm4jt35HSd37CV9NEzbc59F52D2F/kLgLOhHTuz0Zt04gaHcjUyrE47ZOD1pzIuXv/ETyxYPw1TQhVytRJcaijMipJj2RsNcvbUw10yNuQBd07VMI+wLoOqQS07OdtImQcd1omiIvH0Mj9JCplJhG9GLnuLnEtKBH16dvosfiO1FFav0IoTC6rCSsu4+jTTeBTMyoaOZzsx7J1UqSxvUj86ZxqOKNBO1utGnxuE5UEj+wK1pzIrH9O+GvteKraZL4FVS6JLz0HVLRZSYzdMNihFCY2As6s33Ig4C4Ka5OiSe2TweUcQbC/iCExeO72swkhm5YJGa52d1oMxKxHywmcVRfQh4fCr0GQ+d0Bn7xJKpYHQiRTZYYPXVrd5MwrMdZ5TBxXH96vRLZhFEqsOUWEfb4I3Iu6q02PRFjz3YcfWgFWXdMasUvmULO0A2L0aQn4jxaiut4OZm3TkSmVKCMM2Aa1VvKipOrlATdPpDJ0GYlw+7jZNw8DplCwZGH3ib7gSvRZiQSN6AzqVOGINeqybxpPAgCzoJK1ImxlL+7DkPndJIvHoivpgl/nTXKBqVMGiTZPX2XdAJN4uaIp6RWzIYQBCo/2kiHv10myaGvpon6dXvJvHk8MoUaIeQHuRLwIdMYQa4g4Dh1zEqm0iDXGECuRK6NA5mMob+8KPHIJ9mKCA0jP1vKfNadk8ieeZWURajNSESh05AwohcBm1sap9Br0V3UW5R5jZrsmVfRtOsYqnjDH5apcCCEaUQv6tfvl2xbs0z1f382yhgthAVkaiWBJid1a/cQP6xnhOeL0KYniscdk+MitsOEKt5Ix4euFpux+QLEX9gNuUqJTCFHplSg0GsYuPopMdNdpRQzbWQyiWfajEQ8pXXEX9gNlSmGCz59HLlGjUwhQwiGkalV+Kor0aQnYuyeRe/XZ6BMMOKrsqDLSMS6+7hkp44v+IR+K2biKa4hbkBn0qYMkfAkLNDr1b+JNFy/iJDHhzY9Ufy488Nuki8eiDO/DIVecyp73yJm1Yo0XCxlQLbWS63YHOP92WIDm7CAMlbHiX/8TN3a3cQN6iJmZZkTQRDwlNURdnkRwmF0mcmi/Wvh/6W5I7rnrW5E1y4FX00T1f/aTseHr0ablSzyFQGZQkHQ6SZhbH+8ZXXEXtgdFHLqv9pMyrRxqJLiiB8/QGycFW+kyxsPUvzeLwihMOqkuIgdbEIdCEo+QaaQ4zpejmlkb2lNqlg9cqVS4l3mzeOQa1Tk3fcGfZY/gL59CqpYA6lThqDJMCEEQujbpyL4AyRdMSKSjSfDW1KDJl30O3lXz+OCza+gSopBYdDS44O5KAxaRuz4OzKlSLOhG5eIG1wyGb1ev4+mbUda2exm2ybXawg5PciVyii9tO050Sp2aUsvlQYNvqpGtOkmBEHA0CldbI5TZaH471/TcfZU4gd3JWF4D2L7d8Tf6JA2zBQ6DerEWPZc/oxER4Veiy4jEYVRR7t7LoWwgON4OUIo3MKOlmEa2YvjT7xPxi3jo2ifduVwar4WS940096eW4i3ooGAvYyar7fTfsZlURvK+g6puIuq0WYkYgMy77iY2IFdCDnc+BvsaDOSpPhKnRRL7Tc7SRguJg7IFHKSJvRHodMwbOMiBAG8FQ14KurJGf8YPV66i4zrx0ilMZrjI3+1BcICcRd0oudLd0dOdQin7GNWMuqUeKq/3EKfCTNJHNOPXq/8VZxTLkeuVEoxEjKw7TlB3Q+7adpxBPvBYpImXkBs3+yoWMpX00TQ7sZTVke7OyfT4a/i+4ZCqyGmdwfJx5yr3dBlJokxVAtb7ympRZuRiDopjvp1e0mfNirK1quT4xi6cTHqpDgCNtc5yUazD/NVN5J2zUhiendg37XzGbp+Mb6aJpQxejTJ8Yzc8zrKOIPYHLC4BvMdkzDfNAEAb0k1IasLT2mt5CPc+WUY+2RLcuIpqUWmkDPg8ycINNjxVDQQdHmluWP7ZEt2qZmG4WAI5HIplnIeryC2X6dIhuOpWKrio41kz7oKf72N1MuGkDi2P0qjlj6R5ou9Xr8PIRhC1yENmVxGl6dvQhlnIGXKEHzVjVLs66tpot0dF5N58zj07VLwNzo4+doaif/6Dqm0u2MS7W6biDolDiEskHbFcIkPCIh4OTw0bT9K4rh+aFITJLy05kQSx/Qj7YphaLOSsR08iT7bLD3f0MmMXCmn95v3E3L7xHcds4mQ2yfZQU1KgqR/vhY0kCnkkszLNSrJr/zZ4c/QfTscDvPuu+/y1FNPkZiYyOOPP86gQYPIzMyU7klJSeHZZ5/FaDSSm5vLypUreeGFF6Tr8+bNa9UQ+FzhfKbkefhTgl6vJyUlhZ07dwLiC23z7r7b7cZkElPaN2/eLI3p0aMHW7eKm0W5ubm4XNG1DEHMsjx58tRmVklJCcnJyej1eoxGo5QduWXLFnr0ELPAkpOTpTHNdSLbgr59+/LTTz9JvzudTrp27crx48elDESfz0dVVVWb4zMyMqirq6OuTnzJ3LHj1NfolrgdOXKEmJgY9Hr9Gf/erVs3afzBgwfbpEW/fv349ddfpRqXjY2N2Gy2M+IHkHLlcBrWnTryXvn+OvIfeAP3iQrqf9xN5l2XEHK40WYli4FlnbXVMxq3HyX1MjFzI7ZfRxAEdO2SkakUpF05HFdhddT9lg256Dua0XVKJ+nSC5EpFWhS4qPWAdCwbi/mqWLWaOK4/gQdbvz1NpIuHoDgD+Kz2NF3NGOeOoqGDbmkXTmcQJODDvdfwZHbFhP2+LH8vJfUaaOp/exXip55H+fRUtwnKlGZYsm873KxvlF5fRRezcc+GrcfpfMj1+A8Vv6beFW9v478+18n5PTgOFBExl2XIFPI8NfbCDrcZD9+A+6CSipWnDrq37j9KJrUBEIuLzXf7KT+p72kTx1F/bp9tLtzMkGHG11WEkGHm5LXvmHH6DnY9hfiPF5B+/suw3RRb9SJsWIXy+omPGViZ2vTRb0jQbOHhCFiHcn0aaOxbBYzlOrX7UWTEk/O+Ll4KhsIOT2kTBqIwiBuDIR9fgJNDtKuHE7BC5+xY/xjnFjwKUIgSNgXIOzx0+G+y/BbHOy69Gk2D36AzYMfwLavkMZth7FsOEDKZUMpXPgp9Wt3c/zpf7J/2gLsBwrxVlkwTx1F3MAuCKEQnvI6do6ezY7xj9Gw6RCqOHFTyXG0DORyfNVNdHzwCmp/2ovpot64TtbQuP0oIY+Psrd/oGnrYerX7SNl8iA8lQ20n3E5QYebpIkDCDk9+OusYkfsjmnYcgtJvXI4aVcOR5VgpP6nveJRswg9Kj74RXyBbLDhKa5h64AZBKwu/BY7J1//Bl1WMgUvfEbO+McoaIMeAYuD3Zc+zdbBD7Cpx9007TxG/XqxBl77+y4DEO9rciKEwtSv20d6RL7jBnYmaPfgKanl0L2vidfX52KeOkrcQMhOI+hwiy8NgoC/ziryKxSOwstX20TBgk8oWPAJMqUcuUpJ2OMn/caxhANBdl/8OFsHiE0cqj7fRPEb3xDy+GnaeYyc8Y9hP3BSWlfQ6UGuUxN0uDn+9Ac4DpewqftdFL/+LYVLvsC2r5AO919O4pi+xPTNPqscekpqyRk/F0EQcBVVoTbFUL9uL1mSnCeDAO7jlVjW57bJr/J313Horlc48sCbKIw6Mm+7GH+9DSEUwplfxtb+YkOhig/XU/DiZ3jL63EcLaX9fZeROLYf7e+5FF9NI96yeuojtmXvFc+S99fXCFpd1K3dLdb8jBc318pW/ICrqAq5To2/ztraBgWCZN5+MTKVgtTLh1H7jWifm3LyJbvV7p5LCEY6jjqPlWPoZKZhQy4FCz8BBMIeO3JtDDKVDoUuASEUIBQ89aEsZKsm2FSO4HchBNyE3Y3U/bCb+nX7ME8d1YqGwYiNbinzAasLf4OdxoiutPvrFHQdUgnaXQTtLmncnkufkmTDXVJDw68H0GUl/9sydfKNb6NkSsxAFPBWNlD3wx7JtjXL1NaBMyh//2eK3/qehg0HMF8zksQxfdG3T6H83XXkjH+Mww8sB4WC5IkXEDews2Q7Nve8mw2ZN5F376u4i6po3H4Y6+7jCMEQm3veTf26fZx49iN8VRaOzl4p2rrLhhI3sAtyrZrab3MoXPgpeff8HeuuY+yftgDr3hN4yutImTQQe24Rxu5Z+Ous5EyYi7/BTsWnm0mPNNJotlPxA7sgA2p/2svuK55l8+AHqP1hN57SOhq3HcZTXEPBgk84dO+rhP1B0q4STz1k3DoeIRjCebRM4pk24mPCgSBNO/PJGT8XR0Qvzafp5YkIDbcNnEHZyrV4ympxl9ZJdf7Sp42m/N11FDz/EfXr90t6o9BrCfsDBKzOs/r0gNWFsWsG1l3HSL50sNiB3usnZ/xjFM1dgb/BikKrwXhBF+JG9EYQBIJWJ8a+naj7fCP7Bt7D/gv/hj3nKJ6CCgruf430aaOp+nwzOePncuTB5eg7phHy+CWfELA6sWw8GEWLtCuH07TrWGSToR/t7pzEyVfXEPb4qfz0V/Qd0zj8wJvk3f8Ggj9I5SebKFz8Bbu63cbuHndQ+uInBBrtFD/zPua7LiXk8aHJTMZbUov114MUPbaK/NsW07Qhl03d7sS2vwh3WR3bIn5NCIXZNX4utd/skHQ7bmCXKNvWtPUwli15KOP0UXoZ07tDq9ilLb3MuHm8NE6mUOCtshB0uAk63DiPV6DvmIbrRKV0giPQ6ECulJM4th/6rhmEfX68ZfXiulroc8jtw7r3OMVvfIOxayaVH64Xaf/Am2jSTRASxE3y02ifduVw6r7fJdE+5bKheMrrMXTNwLr7GNmPXEPY65dK08QN7IJCr6X8vXWk3zQOZawe+6FiXPlluAurqPthF/qOacRc0Im4Id1Q6DSEXF5cx8STUQmj+uAqqKJ+fS7Fr31DzvjHkGtUp8oFCIBchnXnMdFfRmydv94mlbXJGT8XX50VV0GlZB/FjDg/crUqEkutIWf8XFGvjpaiSoyJ+ObLCVgcCOGw6B+mjSb7oauxbDokxVKqxBiRTz/tRa5VIdeqkcnl5IyfS+Vnm0Ahx1NWhy3n2B+yG+6TNdSvzz1l668fg2XzIVGmXB4Sx/QV5aeFrW/Kyafkze/wN9jPWTaafZi32oL52lEcuHUJMT3bS7TOGTMbIRwm74E3KXtPfDcqXvgx1e+vI+/6+eyfMIe6b3aQfNkwqv/5M6k3jEMIBHEdLUVh0CKLZLDKtSqCDg/VX24jZ/xc5EoFcqW4/dHS58YN7IK3ooGdo2ezb9pCHIdLaH/fZci1KlIuHUzAFqHBgZNSLJV112SEQIiEId0oXPgZ9Wt3c+LZj8i791Uch0/iLqpmx4iH2Xv5PNzFNdgPFOGrshCwuQi5vVLsW7duH2Xv/8yJBZ8Scnup/mYH5iuGkz5tFPajpTiOlbN54Iyo2Lf8vXVYNh6k/L117L3qOREvlQLTqN44j5dH4dVSFuvX7iFoc6GM05M+bTSOo6X4LXYO3fUK9oMn2Tb4AfwNNrGZ1uY8Ui4bCkDqlCEEnV4prm+2TZnTJxH2+HHklUT5lfPw3w+FhYWkpaWRmpqKUqlk+PDh7NmzJ+qebt26SSc6u3TpgsXy/+54vkz4o6lS5+E8/BfAddddR0LCqfp+U6ZM4cILL2TVqlVYrVaCwSAjRozg2muvZc+ePXzwwQeYTCa6dOlCUVERzz77LA6Hg1dffRWHw0GPHj3YvXs3ixYtivoCUF9fz/Lly2lqakKlUhEbG8vdd99NWloaJSUlrFq1Cp/PR0pKCvfddx9Go5HKykpeeeUVtFotvXv3ZuvWrbz55pts2rSJoqIi7rxT7Irm9Xp55513KC4uRi6Xc+211zJkyBAOHz7Mxx9/LGVZXn/99QwaNKhNOuzdu5ePPvqImJgYOnfujM1m48EHH8TpdLJ8+XLq6urQaDTcc889tG/f/ox/t9lsvPrqq7hcLnr06MHOnTt54403UKlU3HLLLXz44YcArF27lg0bxILtWq2WBx54gLS0tDPyqejFTyn9+9ek3ypmV1b98xcAur54J4nj+qGINRD2+gnaXOTPXE67v11G3PCeaJLj8NVZKVi8msbtR+i34kFU8UYceSVUfrmV7vNuRq5WilkqMpApFYR9AXIG3kfI6WHATy9i7J2NTCEn7PVT9sYaSl/+kgE/vYiukxmFTkOg3obrZDXazCTkWg1CUNwEqlu7G+vOfLrOvw2FUStmRdndVH26ifTrx6CKNxJy+wg2ObDvOwHhMKaJA1Enx+OvacRTWosQDGEadwEhrx9fRQNhr59jL3xG++mTCHr8GDubpc3SgM2F/cDJ34VXzxUPkXTJYFDIEQIhvGW1lL/9Pd1f+RvOo6Vos5LxVVo4/vzHuAqrGL51KTKFmOXnqahHplCg0KrF7B+vn4DNxZGZb9Pp0akcfXgl6qQYer8xA0PXTGRyGSGXl33Xv4BcLqfbgtsx9miHIITxVTVyYt4/yX7oalTxRuRqpdhEwBSpHxWhK8gI+wOok+JQGDQEmlwIwSBCMETFp5tIGNyNww+v5MJv5klf3GVKOUIgyK6rnse2twB1chyj976OTCYepQnaXOJX9Vg9jrwS8ma8TvygrrS/bwre8gbSrh2JQivWlsy791XsB0/S++0HSbn0QuRKMYvZ3+gg0ChmTCr0GlAocJfUcGL+J/R9/T7USbHS2rcMmEHnOVNJnjxILBwuiC/OB25bSof7LuPowyuI6d2ebi9OR5OWQMjto2nrEfJmvE6ftx7E0DldLJivVeOtbODwjDdIv34MieP6IZPLUcYZEEJhSlf8QPzgbhx9eCWDI/RQtaDHnhb0uOg0eqCQo4rUzgra3WLjh3obcq1arP3j9FD44ud0fOgqVPFGwv4gMoUMVWKsuAkUCEaaroQI+wNozYm4S6qp+mwz7e65tBVew7e8LGVQyDUqCIc58uBbVH8pfvC4cN0L6Nqnitl8n2/CNLSHKCca8cVNnSzSI+wPEHL7ouTQV9NE8oT+BOwe9B3TkMlkBF1e9t9wdjnUpCagTU/EkV+KJiUBZYyOsC9I0OEiYHPjLatH1y6Z/de98Lv4pYzRgyBudjXLUdL4/vT7xxyCLi9lb39PzdfbGfzDfNRJYp1Gd3ENYY8f274CEsf1BwSCTi9FL35G98V3oTBoUMUa8Dc6UBq1CGEB+4EiNGkJyLUaVHF6fLVilqq7qJrui+5EppDjLqwi5+LHEfxBer0xg6TxF6A0agn7Ahy86+80bjqINiuZwd8+J2aIhUIgeAi7G5EbEpFrRZ/2yrKX+de/vqbJ2sS777xDTWkBf5lwEciVKOPEzKm67/eQN+N1uj13K4nj+qGMNRD2+gjY3Byd+RadHp12VpkffWQlCr1YvwtBIOT0sP+6F6LG9Vr+AEqjjqDD/YdlSp0ST9DqQq5VoYzRIYQFAo2OVjKVNOECgnbxQ0zI66dx6xHyZrxB8vgL6P7C7WJ9xcjJBU9pHYfufQ3HQbFh3QUfPwZyGQlDe+CtsoilOTQqHHklKIxaDN0y2TXhMbo+fyuplw9FJpPRlHOM3JsWSccMu784neRLB6M06Nh3zfNRNgC5LMom+hrspF02BJlSAYJYz7Zx2xFkSgWHZ61ACIcZsWFRJLNTRtjnZ8uAGQQbHXScM5UOD1wuNgIKCxx5+G2qP9ss0bA5w7ruxz0knFUvvVE8DzhcmK8aibOgEl2GmGllO1DIvmsXgCDQ6+9/I3F8f1SxYg1eb0VDK/srk4sf0sreW0fqXy4U/YwMZAoFQihM2bs/ibUArxiG4A9w7I7FpFw3luRrRqMwaBBCAv6qBux7j6NKjKXwoTcJ1DaReOVIOi26h0CjHXteKdZ9J8i8VcysCrm86DqktvIJSeP702fVQwQa7VR8tJGar3fQd8WDxPTugBAM4TpZDYLY1EFjNpE0th8IAhUf/0qgwY6hRxauLQep+efPxA7vRZdXZyCEwihjxUZjcq0af72Vhq+3UbrwY/r+8AJBl5e9Uxeia5/C4B/mi7GEx0/I7SVn7KMEGh2M3PtGlN043ceqk+IQBIGwL0DQ5gS5QqyVnBBD1eebsKzPbVMvh/36Erp2yWJTq2AQT3kDR2a8QZd5N6NNT0SmVqKO1CMMurw0bT2Cv8lBxo1jJToq9JGNvoIqDt31Cr7aJtJvGEOPpfcgk8lwnaiQ7BTA8G3L0GYlI5PLomjf4f7L6fzEDXirGqj8aCM1X2+nz4qZ6NqliNnuCgUhj4/S5d+hSU0g9YqhgAxfnZWcMXPou2ImyZcMFuvZ1TRS8/kWipd9Rd8PHxWPNyMjYHVg23OCY7NX0eOVvxJ0emjcfhTL5kP0jcSTrqJq4gd1jWRbB2nacRRDlwxCHh9Bh4dDd/0df20jiRMuoN/KWchUCvwWBzkTHqPTI9eQOK4fWnMiIY8Pb3VjlH3s+twtJEQ+7AKEvX72XjufuAs6k3XHxejapRDy+PFWNkh81kQa63irGpDJ5NR+sxN1cpw4T3oiAasrUkpGR9gfJGB1/kfsRrfnbyXtimEgF0+bBJqcHLh58Vlt/R+RjRE5r6JOjkOuViKEBRrW53LozmUAdHzkGrJnXY1MIcdTUsPeETMx3zqRuBG9MfbuAIAyziBmJ4fCnJj9Nh3mXo8izija/2AIb3k99T/vJ35IN+m9wd/kIHF0H0IeP64TlcT2yxZ1z+Hh0F2voEyMpc9bD2DonC6+N/gC7L1mPra9BfR79yGSJw0UYz9fkPyn/kG72ydKzz49Bk0c14+Qx8/RmW+Rfv0YMm6ZgK+uSeTJGWJfVaweuUakh6uomrwH38JbZWH4zy+gSU0gHAgSaHSw/8ZF9H3rAfQdzYR8foRQGBkyvDWNbeLlq22i/z/nkDiuf0QuwFfbxMHbXsJ+8CTdX5xO+vVjkCkV5N74Ip6yOvqsmImhSwYypUJsmFZvo+il1cT2ySZxXD9U8UYqPviFwhc+A8TO3F3n3yZmX/+JoWbUmP/tJfwmpG3ZdNbrOTk5HDhwgL/+Vczm3rJlCwUFBdK+xOnw7bffUlVVJd0/Y8YMacNy4sSJTJgw4Q+t9/ym5Hk4D38i8Hq9aLVaBEHg3XffJS0t7axHy88EgUAAuVyOQqHgxIkTrFq1qs2j8P8ubEyd9m+P8Z9jQreW0G/fdBoEznEujezfz+N3C4rfvqkNOBe8/JzbXLJWhez+30HoHAqGKs5xff+Tc50LCOdSPPUPwP8kn88Ft//J9f1ZYcyRF89p3KZej/+HV/Kfhf9JXfmflsP/djt1rnAuPDPKA799UxvgCv/7VarOVaYMsuBv33QanGsccB5Owbke+TsX/fq/4IvOBS/477cd5xJnA/iEf19CztUGnIt8/Fn5NbH28//tJfw/heqRY/+3l/CbcOTZJ1m/fr30+4QJE6I2Dnfu3MnBgwejNiULCwuZPn16q2cdPnyYd999l+eff56YGDHju7GxEZPJhM1mY8GCBdxxxx1Sb41zgfM1Jc/DefgTwfr169m8eTPBYJDs7OzfrPd4JmhoaOCVV14R67gpldx7773/4ZWeh/NwHs7DeTgP5+E8nIfzcB7Ow3k4D+fhPwmnb0KeDomJiVHHsS0WS9Sp02YoLS1lxYoVPP7449KGJCCVwouLi2Pw4MEUFhae35Q8D+fh/2/w0ksvSbUjm+Gmm25iypQp55QZeTqYzWaWLFnyh59zHs7DeTgP5+E8nIfzcB7Ow3k4D+fhPJyH/w7o1KkT1dXV1NXVYTKZ2LFjBw8++GDUPQ0NDSxdupT777+f9PRTR/K9Xi+CIKDT6fB6vRw6dIhrr732D63n/KbkeTgP/wdhzpw5/9tLOCc4l2MK534053+uj9e5HA/5n8Tr/8KRo//Jrmt/1g5v/xf4/H9hjX9GONdj2Ody7Pt/8sj3n1meztupUxAS/mdLWpwLnD+K/X8L/qy2489qN7znqF/nwudYhf+c5nKEVP/2mD8rv/7s8Gfovq1QKJg+fToLFy4kHA4zduxYsrKy+PnnnwG4+OKL+fLLL3E6nbzzzjvSmEWLFmGz2Vi6dCkAoVCIkSNH0r9//z+0nvM1Jc/D/0lo2WzlPwUzZszgxRdfbNXafuPGjfzwww9SI4nrr7+ewYMH/0fnPlf44YcfmDBhAhqN5t8eu3v3btLT08nMzPx/sLK2Yevg++m7YiaqeCP2vGIOz3iDrs/eIjZqiNMT8ohNbo48+BaOvGLkGhWDvnkWhUEnNSRwHqtAkxInNp4A1Mlx+KoaCdicHH7wLRx5JXRbeBvmq0agMGjxVTdiP1BE/sy36LViJskXDwSZjECTA+uuY+TPfIug3U3mnZPJnD4JZKA06Ai5vbgKqzCN7ittpQZsLkIuLyGPL2qNI/e+gSrOgCAIVH2xhWNzVgHQ640ZpF01QhrvrbJwcPoydB1S6TT7WgxdM9g1+SnsB0+ia5fMgE8fR9cuhXAwiEypoPCFzyl963u6LbyN5PEXEPL4cB2vILZ/J4SQ6BHDXjF40ndMI+T2IVMpEUJhfDWN5D/4FkIoTLeX7kJh0EYaTggI/iDhYBhdZmKkOLyV6tVbKHltDT1f/RtpVw4XmzPsPEruzYvpNv820m8ci0yhACFMwOoi94ZFOPKKAUgc24/ui+6UCp83bs3j8Iw3MHTNpMdLd6PvkCrRx1NeT/7slXR85FriBnYh7A0QaHJQ8fFGar/ZyYU/zEdtihGbTMiQ6NNt4W0kTxwoNp1RyAjZPWL38fxyEASM3TIRBHAeKyO2T7bEo24LbydhSHc8FfUgIBYW/3gjJa9/S7eFt5F6yWBUpojOy8Gac4z9Ny1GadTR792HiL+wG8hlEAxL9Oj5yl9Ju3wYKOQQDiNTKChd8QMFz310VnokTx4s8r1bpiSzRx58i6y7JpM+bTRCUKxJFvIGKH5tDSWvfwtA6mVD6Pz4deg7mhFCYbHh0HUv4CmpldYY8vjxVtRT+MJn9Fx2L6oEo9gUpbSWsMuHEAxh3XuCpIgcFb7wGR0fvhpVQgzKeAO+6kY0aaaInQsT8vgJewOEfX6QyfCW11P56Sa6zrv5rHgJoTBCMMSRWW/TuOkgfd99OIrPtT/swjS8J6p4I36LHWWMXqKHXKcS53X70Gal4C6sRKZSoIw1EPL40bVLQiaTE3R62H/dQuy5RWTdOZlOj05FodcQtHs4MustEa94IyjkKA1akMulbpMhjx+FRk3ILTb88ZTUUv3lVro8c3a8Qi4vcrUST0UDx5/+gH7vPIyvtgmt2UTYJ/Kr5psdXPjDgij53T35yYj83k7yxAGokuKi5BeFHE1KPDKFHFdhFc7jFcT174Qi0vgl7Pbhb7BRvz6XLk/dKN53opJdkx6n67O3YJ46KtIkJ0zYEyD3liVYc/JJu2YknR6dhtZsQqZSgEyGZdMhDtyy+Ixy6K2ob8UvTYqKsMcmNsjRGEEm443XX+eTTz7FFB/Lmo/ePmXglRqUcekEGh00bjv8m/b99+rKOclU1wx2T34S87RRmKeOQqFTi88Bar/ZiS4rGXVyPITDVHy0gfp1e0XeRRpRuEtq8JbXc+TBt+jw4BWt9MbQJUNsiBEM46uyUPbuT+g7pEr3HXnwLQI2J32bmwSolXiKa9k5ejYAQzcuxtAtS2r6EbDYyX/sXVTxRrotuB2ZQk7ND7tIHN4LfSez2OwHkKuV7Jr8FOZpF5E8/gLCwRC6rBTcpbXos5JBLiPsD+KrsuDML+PIzLe48McFGLu3E/W4qgHHoWKOzHyLuIFdpLmaaajvlB41VzMNk8ZfgBAMoc1KwVNaiy4rGZlSgSCEW+H1e+dqbrKljDMQsNgjts9PbN+OgIC7uBYhHAZBQKFSEPYH0aQnotBpQC7DV9FA/r3LiLuwO+bpk9GkJ4mNvOwuFDqN2GQqr5iSN7+j+4vTUWhUqFPjUeg0ki7n3fMqjrxiEsf2k9bX7Iv6rpiJNiMRuU6D0qiN8kXp00ajNIoNnGq+zSHv3tdQxerouexeTBf1RqHX4qttIuj0oIwRG6j5qi0IgRD5j71L5u0XR/lZ18lqksb2R5VgjHRZluEqrIrSFfO0UfR46e5WNiDlksGoUxMgHEYIhTk6ZxU1q7eizUpm+PZXkIHYYd0fpH7dXg7PeIML10ZkQi4jHAjiLa3j8P1vYuiaQYf7LkNh1Im2Qy029rNsOojfYid1ylCUsXrkGlXbtmNQl0icIEhrFAIhOs2dRuZtE8UGbHLRnxy88xWJ9t0X3YmuXTINGw9w7PH3pDjRW9uEsWsm6sRYTr78Fco4PSmXXojKFIO3ooGwL4CvykL80O7IdRq85fXsHDoTANPYfnRdcDuqBGOkYY6coN1D/U97iB3QGcIC/gYb3koLCcN7ggx07VIQAiFCXj+13+4kf7YYy7UVF8nkcgZ98yy6dilSwyh3aV2bMlX58UbJP6hM4vFHT2ktIYeH/MfexXztRZLtKF3xA72W/ZWA1SnKj0GLv8HOztGz6bbwdsmeeSoaaPhlP+3v/QuH7n6FTnOvi5Lfs8VSKZMGoc1IxF1WjzYlnnAwROPWwyAImEb2QqHXEvKKDX5+TxzwR2Qj5bKh9FhyF6oEI57iGg7d8yrp148meeIA1KkJyNVKgk4Pxa99I8VEALp2yQz6eh66zCSCLi+esjqOPfkPOj1yTVRM1NIW69qnIlMpJftY/a/t9H79PhQGLYFGB7k3LcaRV0yMIkDHZTNIvGIkcrUKIRTCV1FPwd+WYbp4MCk3TkCZGAthgYDFhjI+Bn9tI7a8ElyFVWTcOI6AxY7GbEKuVSNXKX7T3vw7sW/Q6UGTmoCnrA5NSrzYKM7laRG3BUR7EAxRtXoL7e6+tJWP7frsLaRdNQJVvAEhHCZo87D/+hei4wB/ELlaGTWu95v3Y+iUjsZsQhmrRwiF2TPlmVN2aupF9HrtPrFp258Yqob/99eUTN/x6//2Ev4t+HNLzHk4D38QLBYLX3/9NfPnz2fp0qUsXLiQ9u3b/+HnhkL/frOStmDt2rX4fL5zGrtnzx4qKir+I+v4vdDlqZsoXbGW7cNmEbS66Pr8reiz0zj+5Pu4i6rx1zaRP3sVPZaInb/CvgB7r54vvlw9vBJPcS2xfbOpWr2NfdMWIgRDBOxuDtzxMkdnr6LnkrtIGt+fmO7tCLm8HLh+IYEmBzK5nE5P3kDi6L4cnfkW+69+Vuy43eik/YNXkjCiF8mTB7Fz7Bwch0spWrpaXKPDg0whZ8dFD3PormUodBoO3Lokao2mkb1wHi1lQ7ub2Td1AeZrRhI3sAvIZSRPHEDdD7uwbM3DebyCgoWf0mPJnbiOlXNg+jKadh5rQZsbUcbp2T7yYfz1NgiFUSfHkTS+P4ZsM9uGzqLys80kjuvPzqEzOfrgcoJ2F7vHz2X3pMeRa1SUvvkt9v0F+KobKX11Dd2W3EmPZfdSuOATCud/TMjtpearbXirG1EnxtCw4QC1X++g4p+/kHnLeMzXjyZpbD+OzHyLvVc9h7FXB7o+fyu6dikc/utr2HMLceSVErA46P3mDHHhchndF03HVVjJ0YdX4KtuBAEybhxH12duomF9Lp7yehyHS3AcLUPwB+nyzM0ULfmCkMtL3c972XHRw5ivGkHfd2bhq7OyY8wcLFsPE4507Wymwc4xczg+70MICTiOlLJ92CyM3TIJe/3sGPkwBQs+RhVnYPvQmeTPXkXfd2Zh6JyOp7wemVJB0OaS5sq8dTyGbDPOgipcRZX4aho5eMcyDN0yybhxHGFfgPpfcgl5/DRuORxFD7UphoN3LBXpcbiUgM2FaVSf36SH61g5ZavWErA6OXjHUvJnr6LP2w+gy0rGdaICv8WO60Qlm3rejfmqERi6ZgDgPFZO0OEh5PKx+9Knadx2hH4rZ0prdBdVU716K/mzV9H7rQfw1VnZkHkTIY8fuUpFzvi5FC35An12mkSbXq/fJ+ri0JnUr91DU04+9gNF+C02fLVW/LVNCMEQMqWCnDFzqPtxD71eufeMeDVuzUMIhthz6VMce/w9er58DyFfoBWfM2+ZQM23O9k+bBbeSguOwyUErE5Kln8n2YCChZ+CECZn/Fz2XbuAA7cswVfbhOtEJe6SGuwHiui7chYJI3qRfsNYbLlFbMi6mcMPvHkKr2GzcOaX07j9CHK1MsrGnHzlK/wNdnLGPorrZDU9X/nrWfkVdHpw5pex98rnEPxBOj9+PZ7SWkBgx0UPs6nnXaRdNYK+7zyEr87KzjFzaNyaFyW/+uw0doyZw4l5/4zIbwnbh83CX2/HV9uE+2QNVZ9tImlcf7YPnUneX18jaHWSM34u9etz6TrvZgrmf8zG7FvRmE30eu0+9NlplCz/DltuEY68Eup+2kufFeILec3X2wEBy9Y8Cl/4DCEQJGhznVEOeyy5s01+yTVGZJoYZAoVIUcdIVs1t992Kyvf/DvIozNXlDGpCEEfJa9/87vs+2/pyrnKVO13OTTtzCducDfiBnXFtvcE+657AV+djUC9DSEscGLeh+y86GF2X/oUWXdcLPHu167Tqf9pL3KVkvpf9tNz2b2t9KZx+1HsB09St3aPSEebiw4zLiOmdwfpvh5L7pT8Xe7NS2j4eT/KyMZFx0euQZNqomnbYUpX/YjKFEPRki/o8vRNdF80ndwbX2THRQ+TdcsEHPml2PYWUP/TXqq+3ErI5SN+cFfJJxQs/AyEMK5j5Rx/7iP8dVZqv91J+XvrQC6n99sPokk1sf+GFzk6ZyWqhBhcRdV0mHll1FyZt0zAkV+Gbe8J6n/aS/WXWwm5vMQN7ibh36yXzmPlHHnobfZNXdAmXr9nrmZ+hbxid/qc8XMpfPEzYnq2Z8fIhyh99yf0nczk3fN39k1dQMjrp+SFT/CW1RH2BSicu4pwIEj3N2dimjSY/WMfIafXnewf8xCuI6WEvH6O3/8aQauL3m/M4OTSLyl84VNCdg/hQFDS5R5L7pTksHl95qtG0GPxnZSu+IG918ynYcMB3MW1ki7HD+qKbX8hRx99F1+dFdNwsYZWtwW346tpxLavgI0db8VTXodCq8ZdWIltfwEVH6ynaMkX9Fx2b5Sfjb2gM6bhvdg+dCbVX21DCIZwn6xpU1fasgF+ix33yWoch0sofPEzerw4XRojk8mwbM3j8P1v4i4SO4h3ff5WhJDAwekvY88tJGhzYz9UTI8ld1Lz1TZyJj4GCNhyC8VNu4oG1CnxmIb3Yt/Vz1O24geEULhN2wEyrHuOS2vMfuhqABxHSvGU12PZfIjSlWtRxhqiaO8+WU3dD3uI7d2BHovvEm34iIeI7ZNNwObCU16PedooUceGz2LftfMJ2l2UvPktptF9OHTrS+Q/9DaatAQJ926LplP88pf4qhsRQmF2j5/LkQfeJKZ3B3aPfZSc8XNxl9aROLov24fOxFdnRQiG2NDuZmrX7MCRVyLx/PS4qDlGKHltTQSvPFwFVcgU8jZlqqV/aNp2GNv+AuQqpSQPLW1Mz5fuxpZbRMnr3+DML6fy443SOprt2d4rn4OwQPoNY/CU19Pl6Zui5Pe3Yqk9Vz2Pp6weVZyeIw+9za9dpmPslokq3oBtXwEH71qGu7D6d8UBf1Q2VPFGXMcraNpxlOK/f02ftx8Q/eW4Rwk6Pfhqmqj+altUTATQbeEdCKEQIY+f2u920bDhAF2fuSkqJjrawhZXfb6ZkMsbbR/fmIHjSCkbs28l5PLS67W/Sc/3FFTiK68j7PFx9FoJymgAAQAASURBVOqnEQJBOr54DwDVq74nUNvE/kF349x3gpOz3+TgyPsJWl3E9s2mbMUPFL7wKZ7yeqw5+b9pb/792PchCAvY9xdiP1DEwTuWSj42aHMiVyvFuO+l1XR56qZWPrbr87cSN6AL3qpGbAdO4sgr4fADb7aKAwI2ZyvfnHfPqxS+8Cn2A0WUv/MT1au3RNupxXdh2XiQ83Ae/l04vyl5Hv40UFNTw8KFC5k7dy7PPPMMlZWVAOzdu5cnnniCRx99lPnz52O1WgFwOBwsWLCARx99lJUrV9JW0rDNZkOr1aLVil/EtVotKSkpAJSUlPDkk08ye/ZsXnrpJZxOJwDPPvssRUVFANjtdmbMEDdvNm3axLJly1i0aBELFizA6/WyfPlyHnnkEWbPnk1OTg4ABw8e5Mknn2Tu3LksW7YMr9fbJr5r166lsbGR5557jueee+6sYz/++GMeeughZs+ezT//+U+OHz/O3r17+fDDD5kzZw41NTVnxeejjz7i8ccfZ+bMmeTn5wMQDof58MMPefzxx9m5cyd5eXm/ySPTyF7UfSfiWfXFZpInDaZ69RaSJw+m/N2fUMYa8JTXo4w1oE6JByDk9mEa2Yv6n/ehjNXjLa8nYUg3nPnleGuaECLO27avEGWsnrSrhlPzXQ4yhRxnfjnKOAPKeD2xF3TGXVxDzeotWHceI+TxoYzTo01PJOO2iZS8/g2CP4hpZC+qPhG/LjnyywDwlNaRNHEgDev3kzx5MLZ9BdIakycPpuqzTeL9ecXIlHKU8UbiBnQm0OREm5FE9eebqVmzA127FJSxBgI2l/iC0AISx/TFcaQMY8922PYUEPL4MXbLJHnyIKpWbwHA0DmdkMePOiUee4s1ZN4+iaDTiz7bTPXnm6ldswNtZC59FzNNO/NJnjyYin+uJ+UvQ4jp1R4EAVW8geovt5IyeRDhQJCEYT1RGLTUfZeDbV8BYZ+flEsvpHr1FhLH9hd5FGdACAsoDFrUKfHEDeiMu7iWuAs6U7tmBzVrdhCwOkm+ZDCCAAnDehC0u7HuPYG7qAqZUoEqzoAyRoevzkrI4UEIhKhZs4OYnh0oXf4droIqil5ajVylRGWKkWgQcvuo/HADCp0ab00TCqMOpVGLKpLdlDxhAFWf/hqRhwK0GUlU/HM9cpUCd2EVcq0aVUIMNWt2kHHDWJGugoC+QxpCOIw2MwnnsQpSLhlEyO1D3zENuVqJu7i2FT2aZVaTloCntBaFVv2b9HAVVBLbrxP+Oqu0RnVyPJYteci1apzHKqLWmDJ5EACugiqM3bPwVjaItmf5d6iSYlEYdeg7ptGUc0x6ntKgpeKjDaLuONyoTTGSnFZH5Mi2rwBVrJ6mXeK4yk82kjxpMDVrtqNKiKH2m50oYw1oM0zI5HLUKfH4Gx3IVMoz4mUa3VfcTAeqPvkVuUqJvkMqQjAUxWe5SolcrQagbNVa4of1xF9nJWF4D8kGeKsbT81bZ8WRV0zcBZ0oeeNbXAWV1P+8D1VSLO3uuRRfTSPVn4v6Z9l4IAqvktfXkDC0B0GbO8rG1H6bgzJWjzolnkCTk7DXf1Z+EQrT8Esutn0FkvzKDVrcxbV4SuvakN/K0+RXpH04Sn5FGfDXWwn7QxH9ziAc0e+mbYcl/TZ0Tkcml1Px/s8IgRC13+4kafwFVK/egi4jifJ3fkQZa6Bx+xGUBk0rOVTG6rHuOX5WOVTGGlAada34Ffa5kGtjCHsdCAEPQtCH0WAgIdYQZb9kaj3I5QgBz++277+lK+cqU3GDugKQMFy0PdWrt2DdcRQhEESu00i2GiDk8uIqqCSmRztKl39HyOmhZPm3qJJiUafEo81KaqU3GrOJyo82UPr298T06iDSLSxE62GsgcRRfaj7LgdrTj7V/9qO0qgDIPXK4dSs2Y4ggH2fuDlh7JFFOBCMkim5SklMz/ZUrd5C6aof0WUkIVPKSRzbT/IJjsMlyORyEkf1of6X/WIm4nc5pFw6GIVeTWzfbGrWbKdx8yGqPtqIXKXEV2clpleHNueqXr2FslVr0WYkIVMqSBzbV8K/5Vxnw+v3zNXML8eREozdswDIuGk87uIaPKV1KDVqwh4/addcRKDBTsjqIu2m8YScHoI2J+5j5cgUctQZidR8+IuY/e/2EmiwEz+iN2GHBwRRDtVJcShjdCRPHkzIH8BVUHlKlxNiSBrfv5UuJwztQe13u3AVVFH2zo9iBhOQPHkQQbubqs82UfnhBmQyOXKtGl12GgnDeiDXqKlevQUhEMLYLUvM9FQpse0tIPmSwWImmU4d5WdlCjnNxynkKiUhjx+ZQh4VZ8QN6IxcpWrTBqgS42jcnIcy1iCdnFCnxBPTqwNhf6C1fk0aTNmK70m+eCDl7/4kZqIaNK30MrZfRyo/+ZWaNTtQm2IIh8K4CipRJcRAOIzKFNPKdjTHXc1rTLtyhBjfjO4r6WLA4gC5TKJ90CF+9HEeK8N+uJSEoT2o+y6HuAGdEQJBMYtWEAg0OfBVN4oZsHtOoIw1kDJlCGGvH+uuY1h35kt+I3ZAZzzFtSRPHoy3upGGX3JJmjyYxo0HUBh1UnwZ2ycbV1EVAMaumSCItKv6YjPJlwyO8Hxwq7go9YphIl5j+xO0u6lZs52wP4hMIT+jTDX7B0EAy8aDqJJi0WYmIdepJR1Tp8QhUyqx7jku+bD4C7tL62imoW1fgZj55vAi1yjxlNWdwRe1HUuBeMpG9JfHpVhKl20WbfaEAZSt/OF3xQF/VDZi+2ZT8YF4XNR5rBx1cjx16/YR0z0LR14JMoUcuUYdFRMBJI3pgz2vhJDLS803O4jp1R6lUYexV7sWtrhQssWn20eNOQEhEKLyw/Xiz083oUlNkGRD2yGNoNVJ0ObCuf8EMqUChSkGuUEb5ftiR/bB8v1Oye8ZOme0ya+z2Zt/N/YVfZeHxHH9W/nYoMeP0ijG57F9swnaXW3aACEsnqgqXyV+JHAcLmkVB2iS41v55mbcqldvIfXyoZS++Z1kO9rfdxkBix1bbiHn4Tz8u3B+U/I8/Glg5cqVTJ8+ncWLF3PLLbdI9Q+6d+/OwoULWbJkCcOHD+fbb8X0/9WrV9O9e3eWLFnCoEGDaGhoaPXMDh06EB8fz4wZM1i+fDl79+6Vrr3xxhvcdNNNLF26lHbt2vHll1/+5hpPnDjB/fffz7x58/jyyy/R6/W8/PLLLF26lN69e2O32/nXv/7F008/zeLFi+nYsSPff/99m8+69NJLMZlMzJs3j3nz5p1xrNPpZPfu3SxbtoylS5dyzTXX0K1bNwYNGsQtt9zCSy+9RFpa2lnxCYfDvPjii9x2223S3zdu3Iher+fFF19kyJAhbNu2rVXzndMhaHdLx469VY2o4vR4Ky1ozAl4Ky14qy1ozSbpJ4AqKRalUcfoQ2/jPFGJI79MuiZXK5HJTtWa8lY3ostKwXm0jLK3vmfE/uXoslIQggJyjUra1AHwN9iIG9wVy4Zc9J3MxA/pzpCfX0Ch1xLTJxsAmVyGTCFnyPpFpEwZQsgXlL7EN69RY07AW93I0A2LGX1kFf46G4EGG5o0E0GHm5he7ek09zoSx/VD1z4lCrdmUJliCHv9+GqbyL7/coqWfYVcqUAZqxfpUSl2R9OaTfhrG9FExvuqLWjMJpIvGYTrRIVER1+VBU1aAr5qC57SOpInD0JjTsDQKR1tRiJBuxtXQSUC0O+DOSQM70npW9+jSYuP5lGlBVVsM49MdHp0GroOKdjzinEX14j4p5kIWOzSOF+VBblWjdZs4sTTHxA/uBvxQ7qTeuUIChd+irfaQsDqxNA1i4DVKdEgYHMD4ClvkORDQECdGBtFA5UpBiEYRqnXoGufgq/BTtwFnRmyfhFJ4/vjszgASJ40ECEUxlNWBwoFvpqmU/JV1Yg6KRZvpYWipV+K681IptOjUyla8oXEH127ZPElL/LBIpoeIq2Ry2nafuSUPJyFHgAacwJhX1DCWwiGEIIhNOYEYvt1RJ0UR/LEAXirxOPUzTgTDotHciK0QRDlQWs2SXRUmWJAEBAi9wmhMHKNioFfPU3coC5RNAz7g2gjwbe3pgltWgLdF99F0O6W8PGUillJWrOJlEsGi8eozoCXKsFIyH0qazvk9hLTs71IjxbrC7o8aFLjo2xA2BdEnRgn2QBNSjwypZyBXz/DoK/nkTRhgIR/TO9sLJvzQBA36fUdzWQ/dDWDvp6HaVSfaLyqGlEYdYSDwTPamNTLh+IuqT0rv5DL8dVbJb0P2t1oUuOJ7deRQV/PI35Id4I2FyDgLa9vJb+SrETJr7gpozBoURg00lzNR8JBtG9DNywmadJAQh6fpJfugioUOk0r25lxwxi8la3lMPXyoVg2HTqrHEbJbwu9FMJBZHIFhFvIbDiEUh8n6QXIkOviIXzqBMDvse+/pSvnKlPN49WJceJLXIT23moLIbcXpeFUuRNtVjIxfTsiBMMS71KvGoFCqybtimH4qhtb6Y0uM1nEJzJXoNGBOjGOph1Hpef66q2E3Kd45qtrQqZSSni5Cio58fQHdHnmZmQKOe0fuJL6tXvwVZ2aK+jyok6MjZor7AuiST0lTwAypRyFQUufN2ZQt3YP/d5/hISRvQnaPcg1KlwFlVE0TJ82Cldh5WlzedqYK4Am1dTmXAO/fJr4Id3bxOv3zNXMr6DDg65dCkN/XUL8kG74asUXbsfRUgRBQN/RjLZdMsa+HUkY25+4IT2w7TmOI7cAf3UjyGTEj+5Lv7Uv0vfr5xi48w2U8QaathzCkVuAt6qRoNVJl2duxjxtFPpOZspWrJXkodkXNa8PRF8UDoaiYhWZWsRRazZFyVTA6iTsCxDXvyN+i52k8RfQcc5Uer95P0GHB2+VhYr31pF520RMI3vRZd4t+GqaovxsOBBCGSuWo9GYE/A32MSSC5zSS33ndMI+f5s2wFNSQ+oVw9BmJtHx0Wk488tF/UqJQ65VoTTqGPjl0yh0avGj12l6KVcrceSVtNJLmVJBzb+246uyoDTqpePqzbajudRByzUKwZBkF9wFVahMRmmMoXM6XeffhvmakTjzywhYncT0zkaTZuLkUjGuDHl9hINBhFCY5MmD8FscUqkemUopyVrsgM5i7DNpICWvf3uKlsEQGrMJbZoJb5UFfScz+o5m4od2I3P6JGL6d8JXbaHj49dx0X7xuHrZqrWiXDo8kt/p+tyt6DumiTxvl9QqLtJmJEbwMhE/sIuYHbb5EO7imjZlqqV/OPH0B2TeNhGFVk3HR6fhrWgQ+aDXkD3rKsI+v1h2JCJ76pQ4iYbNspc8aSBBmyuifyp8kY2qZvmF346ldO2SQSaj/wezSZ0yBF+DHU1KHB3nTJViqd8TB/wnZKOljRGCIYRAEE2aCV+VhYDVhdKgiYqJ0q4ZGSnFEjlaXdMU8S2N6NulRPmwZlvsq7RQ8tb3kn0kLBDy+aW5fVUWCU8AdZoJuVYlrhvwV1kINTlRGHWk3XEJqtQE+m19A4VBR8r14yVaK406sqZPIu2q4Rh7tJP4cTZ783v41TL2BTG+06TE03H2tVJ8560W7Y0y3sjQDYvJuudSrPtOtPKxqjg9alOMFD+pk+JIHN03ygYEnR7C/sAZ4yJlfAz+ehvu4hq81RZ02Wlk3DiWpp2n/OCfGQRB9l//7/8anN+UPA9/CvB6vRw/fpxly5YxZ84cVq5cKWVENjY2snDhQh555BG+/fZbysvLAcjPz+eiiy4CYMCAARgMhlbPlcvlPPHEEzzyyCOYzWY++OADvvjiC9xuNy6Xi549xWM7o0ePljIIzwZ9+/bFaBQdcV5eHpMmTZKuGY1GCgoKqKio4Omnn2bOnDls3ryZ+vr630WDM43V6XSo1Wrefvttdu3a1Wb9yd/C58ILLwSgY8eO0sbjwYMH2bJlC3PmzOH48eN4PB6qq6tbPfv3wSnj2ZyxKmWuCgLeKgtb+t+HvmMayhj9aVmtp2W4ykBh1JI0eRA7Bt+PdfcxFFoVqgRj1G0qUyxCWKDmq23iF8x4A/tveJFAk4O+q2YBEHS4Cdrd7JrwGK6CSlIuHSQFxafWKIOwQM74uWzt/zeUMTq07VNAJsNVUEnj9iMcmfkWQZtLrE/YErfT0I/tk03pirWEPH4RqzOV/G3xd5lCTky/jnjL6qLo2AzFL39F1h0XEz+kBwqdmnBADLAUMWItmF2THsdVWEX7v05BodW2Gt8Sjsx8C9uu4xi7ZaLQa0U8ZG07PkEQyLx9Iq4TFTgOFVP+7o/0fOWvrXCO/r0tfNumlSCAXKnA2D2LQJODXRMeQwiFMV8zErlOLQb3Hl8rGkq0jzwn/YYxBCwOrHuOU/rWD3Sdd3ML/pzNqctAqUCdGINlS96pZ5+FHm0+UybWKj326LvU/7gHd3E1nR+bhlyrOoX7GZZxJjlqxvng7S8T8vo59uT76LKSMfbqEHWfND4sEPL4OHTHyyjjDKL8AkUvf4U23USvN2ag0Gmkl7LfhRdt0OM3yNkMfosN6+4THP7b6xyf9096LL0LZDI6P34dJ57+gJBLzACXKeTIVQryZ6/ixPMf0fOVe9umy2kTNF9Pv2EMhE5tRv1evMKBICWvrqH+xz0cn/dP+rz1AHKtuk20BIToZ7SQX/F3WQsRl0XN7S6tJfemRdj3itl0bYM4Rvz4EsJXb42iu1wj1un0VTX+Jl5nk9+oGRVKcc2RSu9yfQJhr/1sI6Ln+I25/qhMRet4W88Qfyr0Gvq9+zBFiz6npZ0pffM7Qh4/DRsOoG2X0nqu0x5p7NEOT1mtaG+i7j1NDk/DK/P2iZx45gOCDjc1q7eSefvEs851ii6nnuurbcK2vwh/vY3Cl1aTcet49k1biLugEoVe00ou5RrxJdu66/gfmMsqyb1Cp2mF1++aKwI1X27FVVRFzri5CMEQhm5ijeuqT35FCIZIHNWbbvNvw773OO7jFTjyTqLvkok+kl0pk8lQGHQcvPRxTj7/IXKVHG95PTEXdJbuUcYbOfHMBzRuPYy3vJ4OD1wRvYjf7YvONCDih/tk46ls4Oistwl5fFKdwZQpQzi59EtchVWceOYDjN2yzjJds4E4dV2U+TO/rumykil/9yese45T9tb3GLpkIAgCAZuL+h/24K2ycHzeP8m8/WJkypYlF2SYp40CQaBhQ26LuWQoE8QPXK5j5aeWdbqdarHIM66xxRhvpYVD05dR/dU2NGZxU880ug+uY2XSx4dmysp1alL+MgTnsbJoex75v31/Ibb9BTiPlJI29SKpDqp0T8RGyJQK5CoF1Z9uwrb7OH0isV3l+z+zdcAMfDWNpPxlCMhACIUkv3Ny2Vdo0xNRGHW0+arcYkmOo2UcuuNl4gZ0jtTt5gwyJULm7RM5ufRLQh4/ZW99T0xPsSRUpzlTqfhgfSvaRtNdhkyjInvWVXhK606/ocVcZ4+lfLVN7Bz/GGFfgNIVP9Dlyesxds9CCAQ5OuttKZaC3xEH/Adko/Xzou38KREQkOvUdPjrpVEbj9I80Te3eLyAMs5AyuRB7JnyNO6CSuQalWi/opYktPAfslZrE4DG73aQO+w+cof+jYbVvyIEgqTefgkxQ8T3J3+Tk21DHqRp1zGEQJCs6ZOinvGfiH0hEt95fJx47qOo+C5lyhDcJ6vJvWkR1Z9vJm5g1zaeDbSIn9zFNXR+8obI83+fbzaN6k3N1zuka5m3jKfhl/0IwT9BB5jz8L8C57tvn4c/BYTDYQwGAy+99FKra++99x5Tpkxh0KBBHDlyhNWrV0vXZL/nBUwmo3PnznTu3Jm+ffuyfPlypkyZcsb7FQqFZLgDgUDUtdM3BE+fXxAE+vTpw6xZs35zXafD2ca+8MIL5OXlsWPHDn766SfmzZv3bz1bpYoUvpfLCYdFh9OvXz/uu+8+dDrx6FaPHj3aHLt+/XrWrxcDrefnPEHWnZPIuHEccr2GoN2NNiMRX3Uj2oxEtObEyBfPROnLb8DiQBmrJ+TyYtt7gsQx/aRsjLA/GBV/aM0mbLmFJI3th7esjtTLhxE3uBsBi10s0p+RBEDatFGo4g2UrRQzJnxVFup+2E3A4kCuURH0B1AlxiD4g1IA5jpeIX45jzQjaV5j89ohkgkaFki/bgz6jmlokuOp+WYH2nQTrsJq4gZ0QSaXR33VbsZRrlWjTTfR9embkKuVKAwaYvtmYz9UIj3fW91ITJ9sabzGnEjm9EnIFQqSLh5E7Tc70GYkokkX15Zy+VA6PjoNISgel3GdqMTYs51YmN0UQ/Vnm9CkxIvZlTWNaNMTUcbqJR4Zumbib3RE8UidEk/9un2kXzcKX00TcrUSVWIsylg9MoUcTXoiYa94/CzrjkkEbC6cR0vxFNfQ4b7L8NVaxUL9x8sxX3sRxh7tGLphMerkOJDJ0GUlYd19HG26CRky/BYH3hY0DlgcyJRyQh4f3ioLgQYb7hKx3pfjaBmmi3ozdP0idB3SkMlldHn6JjEYnTKEkNNL79dnoEow4q0Ssx3SLh+GEAiiTTdR9cUWOj58Ndbd4ku0p6yOhKHdMfYU13g6PZIvHoAQCEYyUxLPSo9mnvmqG4ntm03vtx4g7PEjUyiQyeU4C8tIvXI4yhg97pI6Ynq1R5ueyNANi4gon/TipU03gYxI9mcjCUO7Y+iSQcKQbiCTIYtsRMjUCpCB61gFrpPVxA/qQsX760R5UytJHNefXq/8VdJFVbwBT1kdSWP6oTUnYttzAr/Fwb5r5pMwtAeJY/tF4aXvkIouM5mhGxYTsDql7A4AhV6LM78MhV4jNp1p1mWDDm1mEkM3LJbmlWuUeMrrJBvgLW9AnRxH4ph+pF0xTCqebztwkrq1u4kb1AVk4KlsIOzyoc1IpObrHQjBEHK1KgqvkNODXKlsZWOMXTNRxuo58dxHZD9wZZvyO3TDYjTpiRAOo0mOl/ReppBjP1hE3KCuxA3sgjLOQPbMK0EmQ5uVDC3kN2BxRNmIZvlNHN2XoRsW46lokF7IfdWNxLbQ7+a1Vn+1jZQpQyS91KSbCHn9khymXTMSTVoC+6bOZ8CnT0TJoSohhvIPfmlTDnXtklvYzhbyG2+U9FKhNyGEgyBXAj5kGiPIFQQcp7LiZSoNco0B5Erk2ji6PHUjHe6//Dfte1u6cq4y5au1SrohU8iJ7dcRIRTGkVcs0V5rThQbOLh9yJQKLlz3AsoYPe3vuRTk8ijeIROP4pmvHok2I5HMOy4m8+bxyLVqvJUN4jNlMtQp8YR9fuwHT0rzAGiS4lHotcgUcoRQmIzrxyJXKSW8DF0yME8bzfEn/0Gft2dS+clG0m8ci6/WKs2lTozBflCcSzxq14S+Qyq+Wqs0l+APSo08NMlxBK0u2t02EW1mMooYPYTCGLqIxwnN00Yh16jJf/w95BF6n5orFvvB4jbmampjLi3OI6W4S2rJmn5xK7zONFdb/JJrIllegoAjv4yEoWIcIYTEBje2/UXoMpPRd0yjcUMuyjgDQZuLhLEXoDabxA21yNFJZ26hmEkUZ6Bu51ESxl5AaPcJlHEGOj58DZr0RJxHS8Wazy102XW8HNPI3hLvVLF65EqlxDttutgArM9b96NKiMFxtFSiiSreiNKoo+NDV0M4jOtEBdqMRKpXbyX9ujFo0xOJ7d+J8nd+xFfTRO23OfR+834Eg4ahGxeDADKVgmCd+5QN6N+JYGTDpaWuyDXqNm2AOlJCxDx1FFVfbKHzkzdIYxSxepSxeuIHd0Vp1JI8cYCklwqdhoQRvQjY3K300hip3Td042LUSXEEbC7pg6avuhG5Rikewz5tjTKlQtrQ0HdJRwiFJTvqjNCt5l/b6DT7WgiHkfsC6NunMHLP6yjjDOIzFHL0ncyoTTEkTxyIEA4jUylRh8K4i2uibJYtt5DYvtkYumcRaHQgV4qnIlKvGkHq5eIR66acfHTZZhyHS4jpl42xR3t6vj4DIRjCnldC4qi+HLW8LX7wDoUlXEJOL4ZOZrxldcQP6nJKHjISCfuCUXip4g00bT9K1vSLCTo8kkxJ+hWJb7RZyZinjSb3hhciNmYLneZOQ5uRSNyAzqROGYJcqxaPNofCqFPjkcnlaDskoU6Jx3m0lNi+2WIpoLhIIoVMRsqUIXQ4Vk7alcN/Vyxl3X0c98ka5GoluqxkFBE7G7C60GYk4jhaRkyv9ih0mjbjAHVy3B+WjUCTUxqTfuNYYvt1pPdbD4gxkVqFr7oSTXoiqngDIbcPbboJX00THWddhbFne7F8Q2Iscp2GgZ8/gaugEq3ZhDW3EFW8UYrdm22xaUxfPGV1YoZxTRO2/QW0/+tfTmW9pieiijXQ+/UZyEJBnAcKUcTqkSWKG/nq9ERQyHEfL4dwmEBNIzXv/EDa9L/QtG43xgu64PIXAAJDf1mEJj0Rd1GVtOl8ur05XTZ+b+yrzRTjQkUkflIatFJ8pzWL9sZfaxXtzXc5ZN11CUGli6w7J5E98yrR3tjdYr3OCjEOVsaIJ0p0mckSv5RGHXK1qu04tqaR1CuGcfyJ96N8q+6i3ijjDFJNzPNwHv4dOJ8peR7+FKDX60lJSWHnTjE4FQSBkpISQMwCNJnElPPNmzdLY3r06MHWrVsByM3NxeVytXpuY2MjJ0+elH4vKSkhOTkZvV6P0WiUsgm3bNkibcolJydLY5rrRLYFffv25aeffpJ+dzqddO3alePHj1NTIwZePp+PqqqqMz5Dq9VKdSPPNNbr9eJ2uxkwYAC33367RBedTofH45HodyZ8zgavv/46wcgmndfrbbP+5YQJE1i0aBGLFi2iaftR/BYHOePn0rT1MPXr9mGeOor6dXvJunMyQYcbXVYyQYcbf50VVWIMylg9jduPknb1CAydM1AnxmDddQyZSiEGJGpxoyZuYGcx42TNTuIu6EzsgC44j5fjPFpK09bDWDYdQt8xjbRpo+g4eypCMETN56I81P+4B9PIXgDYD55EGasnYHEQP6Q7CALadsnYD51EnRhL1VfbiBvYRVpj444jpN8gdmGLH9YduVpJxT9+ZufIhwnYnFj3nsB83WjM147EU1orjTsdLFvyCAdC7L3meep+2UfY7aPsvZ8pfm0N6VNHAeAuqkKhV+OvsxIbWYNcJTbxCDTasUXmSr1yON7yOrwVDey/5nmxWcZPe2n/tylUfPALzqNlCKEwMX07kj5tNA0bDxA3oAt1P+0h5PLitzjIf/QdAnYX9T/uIf2mcTRuzRN55PRgGt2bgM2Fv86KPbcIfcc0bLmFpF45nLQrh6NKMFL+7jpcRdWULv8OhVFHu3v/gq+mCSEUImB1Ytl4EE1yHJ7yenZNfgJ/gx3H0VLa33cZAB3uu4xwIEig0SFugkZoEDewMyGPH21aglhvTibDtu8EINbYEYIhdox4mL2Xz8NdLDZF8VVZCNhc+GobyZkwF3+DncpPN5M+VdxY9VRakMnlYtMcj5/6n8QyDfXr9hH2Bwl7/VH0aJbZ9OtG46u3Rcnsmehx6pl7kamVHP7b6+Q/+g7+Bhuplw3BfvCkmKkQFtBlJZEwvCcFL3xGzvjHyBn/GPYDJ6VN9Q73XUbA4sBfZ6V+3T6UsQZq1uwk/9F3CLl84uaJXkOHB68kYHEQdHpQ6DToO6dHaNiFoF3sPL1v2gKsu46Junj9GORaNbH9OoqlB3p3EPGqt5F08QAEfzAKL19tEwULPiFn/Fxq1+wQg2sg/caxhANBnEfLsOcWoUmOQ2HUiR1gA0GaduZH2QB1SjzWnfmSDYjp1Z6gw03Ja2s4OP1lZDI5vnqbVHuuw32XE7A4qPtmJ0GXB/PUUeg7mlHotQTtbjwltdLzLVvyUMbpo2xM6hXDUMYayL3hRWw5x84ovzmRxggo5CRNvIC4gV0QQiGCDo9kT5qbEPnrbafJ7+Ut5HcvZkl+uxDy+LEfKCRn/FzkSoVYUw5wFVUh14n6nTJliCRT2sykyAuWjF2TnwBkNGzIxTx1FN5qC+Zpo3GdqESTHN9KDpFB2ONrUw6ba2e1tGfN/GrWS4QQYa8DuTYGmUqHQpeAEAoQCp764BayVRNsKkfwuxACbgoWfELdD7t/0763pSvnKlNhv7ie9GmjKX93HfaDJzn50moURh3mqaMk3oXcXsIeHz1f+SuWTYfY2v9v5Iyfi/3ASdrfdxn67DRJvuIHdsV5ogLz1FFUvP8z+Y++Q9DqwltpwTx1FD1fuRdPeR2e8npq1+yI4nHQ4aZx62FSLhsKiFmZvnqbhFfalSPw1TTR+ZkbCQfE447uwir0HdNo2JDLrslPEHR4cBwtI33qKNKnjRKPNAfDWDYdkuxh4th+BB1uLFsPE3dBZ/GIH1Cw4BOath/BureAtCtHkDi2H52fuIGw148jt0iiffRcpZinjiJ92ujIXCEaNx2S8Gqeq3HrYTLvuBh9RzNCMNwKrzPNpW2X3IpfmbdNlGTSW9mAXKlA2y6ZhFG9Ueg1nHj2Q06+8i+ch0uo/fxXVPFG4i/qI5apCIUJNNgx9uqAKjEWY9+OyFVKbDuOknzFCDyFlaRPG42/wc7xpz/gyANvojGbEAIhSR6afVHL9aVdOZymXcdIvWxIRKZG4a1uJO9vb3D4geUojXrSp44ibmBnsWut08P2EQ9jizSdME8dhemi3vhqm8SPkNVNdHjwSup/2ovpot54KxoIWl0Uv/YN+Y++E5V55iqqQqFVIYTCrfQyHAi2aQP89TayZ10t2rZIjUV/nRVPWZ2kX80bQo3bj1C/bh/t/joFXYdUgnYXQbsrWi8PnERjNmHdc4KSN7/D32CPbPidslPI5QQaHa3WSCiMsXsWMpWC1MuHUfnherGJ0YJPJF3MuusSwr4AAauTXeMexVdnZe81z1P2zo8EbS4atx/F0DmDzT3vJuwPUPzqGnxVFvz1VtSmGLTtkokb3FWUxW2H0XdIxVtej7F3B4RwGH+dlaIFnxBotFP6+jeEXB6SJlyA40ip1BV91+jZ5IyfS9Dulo7KOwsqkSnk+OusZN05GeQy3KW11K/bS8jlJeWyocQN7IJcq6Zs5Vr2TVvAsbnviHhdP4bkSwcR8vqjZKpZv1rGN76aJjo/fRMBiwNjt0y8FQ2Yp45i7xXPRhqcuWjcfIjiV79GqddS9cVmPCW1HHngTRRGHaYRvThw60tScyORNjZqvtnxu2MpVWIMcYPEOCDk9BK0uwk0OmjKOYp56ihCLg/qpLgzxgFNOfl/WDZqv9kh+SJNSjz2gycpeXUN/gYbKZMGYs8twtg9i3AwRNjnJ+3K4dSt20fhi5+zPuMmar/bRfn7PyP4gzRsPIjtQBFBh5vaNTulU0nN7wWNWw+j75hG3IAupN84lvqf9qLLSoawQMYtE5CpFGREmgbtHD2bvImP0PTTbpQxepRxBowDuiKEwoQiG6lynQa5QUvCJUPw1zWReMUI3MfKSJ82muovtkixgyY9EZlS3qa9aUs2fk/sG3J42HPZPKw5+VLcptBpiOmbTdDhFjd7BQF/nVXcbA6FseUWErC68DfYaYzEXXKFgqDLQ9adkwn7Ayg0agJWZ1Qc4K+3tRnHeqssEBLwVTdKfN5z6VNi9nGdlapIne8/Mwjh//5//9dAJrR9zuk8nIf/arjuuutISEiQfp8yZQoXXnghq1atwmq1EgwGGTFiBNdeey179uzhgw8+wGQy0aVLF4qKinj22WdxOBy8+uqrOBwOevTowe7du1m0aBGxsbHSc+vr61m+fDlNTU2oVCpiY2O5++67SUtLo6SkhFWrVuHz+UhJSeG+++7DaDRSWVnJK6+8glarpXfv3mzdupU333yTTZs2UVRUxJ13il3KvF4v77zzDsXFxcjlcq699lqGDBnC4cOH+fjjj6Usy+uvv55BgwbRFvz444+sW7eOhIQE5s2b1+bYTp06sWTJEgKBAIIgcNlllzFmzBiOHTvGihUrUKlUPPzww3i93jbxefbZZ7nlllvo1KkTdrudxx9/nDfffJNwOMxnn33Gvn37pLkGDhyIXH7mbx3bLnyAPitmooo34sgrIW/G63R77lYSx/WLFGn3EbC5OTrzLTo9Oo2St7+n67ybxULymUmEvH6cxyvRpMSJX/G0arE+mExG2B9kz+XPYj94ku4v3oH56v+PvfOOj6pK//977tTMpDdS6b1LEWygYsG6NrDi2nYtqCCC2HFVlGJZKxbQdVfXAir2BiggvQQIECAJ6T0zycxk+r33/P64ySUjAVzc37ZvPq9XXklm7rnnPM/zOc/z3HNPOUV7I1rjxL3lAAUzXmfIkhmknj0CgIhLm8Hk3laILTcNxR/C0TsLAUhGCYPJSLjRjTUzWZ8lpZ3irG26XfPRaoqe+oDYgV0ZuewRTHHaYQc1H66m4D5tP9MRyx4m6cT+GEwSQhH4y+rYM/VlrFkp9H/qRqxdkgg3e/HuKqVg9hJGvH8/MV3TUcMy7rxiGlfkofiCZFxyErbsVJRACH9hFXFDe6AGwuy7bzHD3pnFuhPvIvHEfvR94veY0xK0ZKHWxd5pi0g8sR/ZN56DNSOZQHmdtvxGVrWDXbJTQVHBaKDsta85uOAjBr08lS4Xj8VgMNC0cR95185j8EtTST9vNBglEIJIcws7rp1Pr/sms3fG68QN7ka/p2/SNl73h2hau4f8qS+RMLwX/Z68AVtuGqYEO6iCYGUj+be+wNDF92BOisMYa0MoKhVvfUf54m858avHsSTFgWRAyCoRdwve3WU4WgfUrF2SUEMRjHYrQgg8eUXaW3iziUBZPWGXl+RTBqIEwuydtoisq04ne8pZhOq12ThC1jY0Txzdj3Cjh5TxQ6KW9jdv3o+QFfZMf50Tv3wcS5cEfeDbva2QrZf+SePshOHE5KYRqm8m0tSic/Zo+kidcEKr3TU+KYEw2y57nF73X9k6U0cgMCA3eSl/6zsSR/dj74w3SBjRmwHzb9IHkYSisuV3j+HeWshpW15qnbWlfb7/kXfoee/lmJPiMBi0hyoRlqn9dB3Z100ABHJLkOKnP6DHPZdhTU/EGBtDsLoRa4b2hl4IgRoMgWREyDLmpDiqP/wJ54q8o8uVkaTNhFAFe+5+lZplazl1y0taYi4ZtP6xdA2x/XMxJ8YSbnRjy07V9SFUQbihGaFqdrKkJBBudGPvkUFLYRX27hkYTBJqIMTWSU/i3XmQQX++XTt0QBUEa10ceOQdetxzGebEWH12hiU1QZMpFEF2t2izO5p9+v5cwcpG7H2yjm6v1hkegbJ6Kv+2gqzJ45FiLMTkpBF2eahY/C21n65j9FdPHIW/AmuX5Cj+RpweTHExSDFWhKzg3VOKOTEWc3I8kslIoLKBQGkdzp/30OfBqzAYJfxF1Ww85wH6/el6sqdMwCBJCFVFKCqNK/Iw2izsnfE6mZNOo+d9kzSu/QoeenYe5NQtL2n90mHV7BDxovpcSI4UJJsWG59/7lk++eRTmpqbWLJ4MbVlhVxw1mkgmTAlZBFx+2n6ee8x/fuv6ivHySlLSjwRjw81JGOKj8Fos2hxIhAGsxFTjBXZFyRY0YCQFcoXf0Pvh67W9kIT4C+vw19YTcGsNxn95ROH9RtH3xxMDhtKMEywshE1GCZY7ST51MEEqhrZM/VlIs0tDHl9Go4+2RhaB5/DDW6KFy6l6x/P1z6XDASrXYTrmyiYvYQBC/+gL/ut+2YLyWMHYO+Vqc9YQUDE3aLt25YcR7jZhwiHUcMKMTmp2sEqAoLVjXh2lbB3xuuM+f5pfUA/WNmI7Pbh3lZI3LCeel3132wh6Zh1tSDCEb0upNYlsr+Q69fWZU6MxWDSHoxRtf32DDaLfpq14gsRqm/WlllaTcguL5bMZIx2LeaHqhrZf+dLZN04kZTzTwSDgXB9M0KWMdptqMEwnvwyKt7+jr6PTdF8QXoCRrsNyWwkWOUk/9YX8Ow8SOqE4Qx58x4iLg+V766i9tP1DH39bn31gEGSiHh8eHeX4S+pJfOK0zDFxWhbX4QjyE0t7HvobQa9cLt2EJzFRKi2CTUsY4q3Y7RbMRiN+Etr2DvjDbr+8fyoOOsvqW2NRXFIVm1WpJAVApWNbPvdY4Tqmsi6+nT6z7v5MB+Qdt5obfC+Nb7tnfkGmZeeSt3Xm+h5z+XaHr1mI4o/hHPVTvKnvsT4PW8cWmosBEpLgO1XPkWv+yZT9fdV9HrgKiSLKapfhpu8pJ83GnNSLIZW2yuBMC17y9l1y/OM/vJxzMnx+h65/pJaNoyfiQjLDF0yg6RTBmKOt4PBQLCykV23PB+leyEruLceYN8Db+l5YqiuGUt6AjG56ZS+8jnmeDuZk8Yh2cwEyupR/CHCDc0kjumPZLWAQRCud3Nw4VLCdU30ffIGLOmJGIxS6yoVF4HyBixpCQhVxZKWSNP6PcQP64lktWiyGQwogTCB8jp2XLeAUF1Th3mRo3cWg168A1t2KuYEByAIlDd0yKmqd1fp8UGLzeAvq0dubqFg9hKGvXVvlI/pP/8WJKtJW01hMmJObt2/72ANcUN7YLRZdP4OXXwPhXPfZ+Bzt0bx92i5lBRjwRSrzVi2pmmDjy37KjAnOrDlpmO0mVHDMoo/+KvygN/CjbTzRjP4lTu1mKioeHYU491VQsqZw7DlpGkrygwgtwTx7ikj/9YXCdU1EdMtnaGv30380J6ooTD+8gb23L2IYYvvwZKeoG8fkX/7i3h3lTDk9WmtOYRR9491X2xk8EtTMdqtRJpa2HHdfOKH9cQqKcSfNIikc0brh6NFnG72XzeXjFsuIPm8sWCUEBEZ2eXBYDYhQhHc+WUokYg2O1IITLExep8+lr/5R3JfhEAJhgmU12PNjM7b1LCCGo5gy0zBX1pD9Qer6frH8w+Lsf2e+D2ZV5yGFGMBRRCscZL/hz/T677JOAbkYo53aPYyGJA9flyr88mf+hIiLDPohduxdU3DlpWi59qendpknNQJwxn08p364WD/q6gcc+a/uwnHRM6mVf/uJvxD6ByU7EQnOvEvww9drvyHy4ijbkR3ZBiPuidUx/hXvlj6X5XreHE8+jAchy7+1XUdD46XG//KNnbi/wZO3/P0P1zmp0EP/H9oyf89/Kf7qX8lbAbl2Bd1gKAwHvuiX6DT//534XiX/P035EXHg/9V/v4r5YozRo59UQfwKuZjX/QL/K/a6+y6D//dTfj/is5ByX8+OveU7EQnOtGJTnSiE53oRCc60YlOdKITnehEJ44Cof73nW79n47OQclOdOK/AAsXLtRPvW7Dtddey/Dhw/89DepEJzrRiU50ohOd6EQnOtGJTnSiE534DegclOxEJ/4LMGvWrH93E/7roHQufetEJzrRid+E41mKfTxLvo+3rv9lmI5jgenxxL3/BhzPMuxOdOL/Io7Hb8D/ru84HhzPMuxOdKITvw2dg5Kd6EQn/mWwdU1jaOsG5p78EnZPfZm+j00hdcIJmBLsKIEwstvHnrsX4c0vQbKaGfXZYxgdMcTkagfduNbsJn/qywx/ZyYppw3GYDYRbnATbnSz++5FePNLAeh66/nk/v4sbFkp2gEQP+4k3OAm8/JTMdosKIEQBrOJYEUD+Xe+opfT2jid2EHdiDR5+XnUnVFtNBglzAmxbL38cZp+3oM1K4XBL0/FmpmCLTMJxRfCtW43u6e+TM8Zl5M2cRT2HhlIVgtqJMKeaa9R9+k6AAb9+VbSzh5BuNFD3pQFjHj/AWK6pgMCJRghUK7Njg1WNhLbLwclEMK3v5L44b30EzvVYBgAe88MFL8mk1BUQrUuCu5ehFBU+i28BaPD1rqxvUCEZVRZJSYnBSEEodpmapauofTF5Qx84XYyLjlZ29B9w17yrptPvyd+T9Y1Z2AwGkGoRJp95F09D29+CaCdytp/3s36Rtqutfnsnvoyjr45DFj4B+zdu2BOcCCEIFDRQMHMN+h57xUkjOyDGowQafJS+d4q6j7bwIlfPaFtkN26ufmmiQ/j2XmQfnN/T9rZI7GkxoPRgOIJoLQE8BZUgBDE9stBCGjZV078kB4ogRB77l5Ev7k3kDSmP4HKBhAgZIXK91ZR+tLn9Jv7e7qcNxpzcuvhVhI0b9zH9mvnY4qNYdiSe7RTHCUDyKquj4HP30bGxSdpB/+oKgajkbLXv6LwT+8eVR9pE0fTa+YVOPrlEKp2EXG3sOfuReTeMpGsyeMRrSfZK8EIJS8up/SlzwHoctEYej9wpXbaraKi+IJsu/IpAqV1ehuVQJhgZQNFT33AwOdu1TacN0r4y+pQfSGErNC89QCpE05ACYQoeuoDes64DHNSHKZEB6Eal3bQjcGAECpKIIwajKCGwtrBBBUNVL3/E33nXHdUuYSith4U9Bqun3YydMmMKDvXfbWJ5JMHaoeSOD2Y4uy6PqQYs1avP4QtNx1/URUGsxFTvAMlECamayoGg4TcEmD7lXPx5BWTe/NEet03CaPdiuwJsGf6Ik2uxFgwSpgcNpAkZLdP9zFGqwXFH0Ru0U4gr1m2lj6PHl0uxRdEspgIVDay/5F3GLZ4BqG6JmyZ2sE1JS8up/az9Zz41ZNR/N088aFW/t5A2tkjMKcmRPEXo6QdRGGU8BVV07K/koThvTDGxiB7/aj+EOFGNw0r8ujz8DXadQeq2HTuA/R9bAqZk8ZhirUhVBU1ECFvygKaNxaQcfmp9LpvMrbMZO10WYMB50+78JfU0OXCsZji7UhWcxQPg5UNmr1G9Wnt60KvS0QU+jx6LdnXnonRbkUNHqqrPedjuqYh5ACKpw4AY1wGBksMtbW13H//bBrraln+7mtgkDDGdcFgtqKGWjAYLZyy4c96XBARbQ/Bsavm4+ir8WrP9EO+M+WMYfR78gYMRqljTvXNZvPEh8icPI7MSeMwxlg0bgJ1n20gJjcNS1oiqCqV766k4butmu1SNF/gL60lWKEdnND97t8d1m8cfbI1PcgqoWon5Uu+xd69i37dnrsXEXG3MLTtoBuLiUBJHRvGzwSg39wbWg+GiCPS3II5OY6Iy4vzp10kntgPg1Gi5r2VlL30GX3m3kjWNWci2SxggL1TX6Lu45+1GPLmPaRfNFY7zVoRqLKC88cd+EtqSTtnJKiCmG7pSDbLr9KhvVcWklV7IJcsJl2HqRNOQMgKttx0AmV1xOSmYTAZEUKNkmvsqvnE9u+q+YzqRry7StgzbREJI/t0aC81LGNKcCBZTJhiY1DDESIeP7LHT6Csnphu6SAEktmEEGDv2eVX+wBLagKS3UrE1aLb2d69i8aH1kM1gpWNKC0BqpeuIffGczEYJT0WDX19GrbsFKQYK6ZYW1Qsypo8HlOsdlBM7ecbyb/1RUzxdgY+dyvJpw3WT3mWWwKY4rSDbkI1TkREoeD+JeTccE5UnPUdrCH1jOGYk2KRbBYMkgFfUbWeCwFkTh7HgIV/OMwHpJ83GkuXJGg97GrvrDepXboWW24aJ697HgNop56HZRq+28ruqS9z4tdPanaSDKgRmWBZPbvvfAVH32y633ERxtgYzXdYTMgeP86fdhJ2eo7bd/SaPZmc35+tHQgjafFk583P480vifIdjat2sO+Bt/Q8MVjXRGzfHCwp8Rx89mNMCXbSzz8Rc3KcdsBUKEKo2kni2P5IMVaCFQ1sGDsNgOQzhtH3yRswJ8W2HjQkIXsCNHy7hfgRvUEVhBvdBKucJJ08EAwQ0zUdEVFQgmHqPt9Awcw3ATrMiwySxKjPHiOma7p+iJO/rJ78P76gy9XG+ar3Vunxwdx6AEigrA7FG6Dg/iVkXnGa7jvKXv+KQc/dRqS5ReOPw0a40cOG8TPpN/cG/brKv62k172XY0lNoObjn4kf1vO4/YaQFRp/3MHuqS8z4qOHSRzVFyTtwJ9gRX0UDzvKb34LN9IvGsuABbdgToolUFLLrj++QNZV40k7ewSWLklIFhNyS4CSFz/TcyKAmK5pjPp0DjE5qci+IIHyevY99Bd63Xt5VE7U3hfHdOuCwWwiVO2kpaCcPdMWceI3T3YYYwb++TbN5kaJQFk9qqxgtJp1nxVxegAIOT0kjekfxQ1LWiKDX55K7MBumONjEAIC5R1z43hyX7klgLVLknbQTXoiptgYZF+gXd4W0fyBrFC9dA1d/3D+YflN38emkHHpKZgTHQhVRXYH2H7VU4fsNbIPalhGspiiyg1+5U4cvbKwZiZjirdrBy9e+OghPzXpNAa9eEcHT4D/W+g8keWfj+PdH7gT/6GYMmXKP/2eU6dOxePxHPb5qlWruPfee5k5cyb33nsvW7Zs+afX/a/GRx99xOeff37sC38D6uvruffeezv87rHHHqO4uPifVldH8hzJnv8K9Hn4Wspe/5p1J01HbvbR9/HrsffIYP9Db+MvriFc10TBzDcZsEA7oVwNRdh62RNa8jDjDQIldRjMRvo9fj0mh42CB95G9gaIuLzsnfkmAxfcAoA1I4lut0ykpaCCPdNfo3HlDhw9M0k+eSC7/vAChU99AAYDFW99j2dXqV6urY2+omrqv9qEkJWoNgYqGrWHrbom+j56HaANch2Y8ze8+SUUzF5CxN0CArKvOZPSV76g/stNKL4Q+x/5C+6thQx89o96XdUfrGbbVU+31nsNpgQ7606dgbegHBDk3/4SRU99gGQ28fPY6VR9sJqUM4ezYew09t79KrLHx+YJs9l87gNIVjNlr3yOZ3shoRoXZS8sp9+Cmxnw3K0UPfl3ip54D8UfpPbjnwnWuLCkxNG4cgd1n66n8q8/kDNlAplXjSf1jGHsmbaIrZf+idhB3en7+PXEdE1n920v4skrwptfRsTpZfArUzUhJAP9592Er6iKvTNeJ1Tj0uXv++i1NK7II1DRgHd3Kd695YiwTJ9Hr6N4wUcoviD1329l/WkzyLz0FIYunk6ovpn1p8/CuXY3algbpEudMBxHj0w2nD6L/XP+BorAu6eMdSdNJ7ZfDmowzPpTZ1D45HuYExysGzuNgplvMnTxdBy9s1pPTTciu316XTnXT8DRI5OWwmp8xVWEal3svPE5HP1yyL7mTNRQhIYf8lAC2kB4e31YkuPYeeMzmj52lxFx+0geN+SY+vDtq6D8za+JNLew88ZnKJj5JkNeu4uY3DR8ByoJOz34DlTx08A/kHnpKTj6ZgPQsq8C2RtA8YXYfP4juH7ew7A3pult9BfXULN0LQUz32TworsI1TezMudalEAYyWxm44TZFC/4CHuPDF03g166Q+uLY6fR8PUWmjYW4NlRTNjpJlTXTLiuCSErGExGNp4+i/pvtjDo+VuPKJdrbT5CVthy/sPse+AtBj77R5RQ5DA750w5i9rPN7DupOkEq5x4d5cSaW6h9NUvdB9QOPd9ECobJ8xm2xVPsmOKdgKq70AV/tJaPDuKGfrGdJJOGUTW1WfgzitmZe517L7rlUNynTSdloIKXOv2IFlMUT7m4PMfE270sPGM+/AdrGHg87cd1V5yS4CWgnK2XvInRFim9wNXESirAwTrT5vBTwNvIePSUxi6+B5C9c1sOH0WrrX5Ufy198hg/emzODDnr638LWXdSdMJN3gI1TXhP1hL9Qc/kXrmcNaNnUb+bS8iN7ewccJsGlbk0XfOdRQ+8R6relyPNTOZQS/egb1HBqWvfoE7rxhvfin1325lyOvaA3ntp+sAgXNtPkVPfYCIyEg2M8knD2LbZY9T/vpXCEXVeThgwc26vcBA85b9el097rkMgIjHj3t7EStzr4uqq43z/oM11H+1BYPRCkYzBnMMSAbk5kpcjfUseuWlQ8FACFS/C9XnxGCyoQbcelzIvkbbQL7nvZdj7ZLMypxrdU61ry/vmqc75FTdFxtp2lBAwuh+JIzqi3vrAbZd+RShejeRBjdCFRyY8zc2nDaDzec/TO6N5+i2+7HvTTR8uxXJbKLhh+0MfO7Ww/qNa91ePDsPUv/1Fq0/u310n3oRcYO769cNWHCzHu/yrltA4/fbMbUOXLTxwVdYReG8DzGnxLHv/iX4S+vIvOJU9j30NutPm0H6paeQdf1ZJIzqi3fXQfbc+jyqP0S3uy/R1djwxUYCpbWooQgF9yzipz43Ijf7iDi9bDzjPuq/3gySRPXffzymDr0F5bi3HqDh263ULFuL4guSMLqfLn9bv2zZV8Gee15j26Qno+Rqs9f2q59m76w3MCfF4Suuofu0S45oLyUYJlBRj2dHMTtvfIaWfRWE65poXLWDxFF92Xj6LLZNehIlGCbs8uDbX4VnZzHePaXH9AGbL3iE5g0FVCz+hs3nP0z3qReRdOog3FsP4M0vIdzgRvb4KF64lD4PX6u3L/PSUxgw/2bKXv+KrZc/QePKHfhL6nTbJY7qi3t7EXvvW0Kovlk/LbzfkzcQqnXh3lbIqp7XE6iox2iz4C+qwr29kMp3VlC84CMGPndrVJyNP6E3yScPYt3YadR8/DNCVvAfrI3Khdrs1ZEPCDs9+A/W4N1dStHTHzDg6Zv0MgaDAefafHbf+Qr+4hoQ0Pfx6xGKYOdNz+LJK0J2+/HsKmHAgpup/fhnNp59PyBw5xVpg3aVjVjSE3+T7/DuKSNQ0YBz9S7K3vgaU7xDk+0XviN+cHcGzL9F8+Gn3EP8kB5E3D4CFQ1kTh6n9bGTp7PtiieQPT5KX/mc5PFD2HX9QgrueQ1rRpIue795N1Hy7DJCNS6EorJ5wmz23PUKcYO7s/mM+9g4YTb+snpSxg9l3dhphOqbEbLCyq7XUbd8vf6iOnXC8MPyorYcofTF5a1y5eMrrMZglKLkauNU+/jQ9PNu3NsLkcwmnQ/tfczAhX/AnVdM6Uuf0VJQQdV7q6L8xrqx0yi4bzH9HptCS2E1gYoGulw05jf5jTV9bkBu9jHkjenE9s9l5y3P4ckrIlBS0yEP28fL38oNc2Isvv2VNK3fS8mfP2XIa3dp8fLM+5BbAoRqm6j5+OeonAig39wbEYqCEghT98UmGlfuoO+j10blRHvb+eLqD1ej+ILUfb6Bire+A0li8Gt3dxxjAF9hNd78UvwHawnWuDDaLLrPcm8rZOOE2RQ99T5x/XMP44aQFeq/2kygrA7X2j2Eal1goENuHF/uew+oAs/2It13tuU3srsFyWLS8r5W3/bL/Kbv49eTMKIPwWoX7h0H8eaXsvuuV6LspfiCRNwth+VF+X98gaKn3sezo5iKxd9Ss3RNND/m34Jz1U460Yl/FJ2Dkp04LjidTj799FOeeOIJnnnmGebOnUu3bt1+830V5fhOWPxPw/+KHP9sJJ86iPovNgJQ/dFq0s4dTc3SNaRNHE3Fkm8xxTsIVDRgindgSU8EQPGHSD51EA3fb8NgMtL4Qx5p546i4i8/ED+sJ6EaF0aHjUBFI6Z4u17OYDSSdMpA6r/eos2g8AVRFRXn6l3Ye2WiBsL4iqoxGA1R5VLGDcGamUTVe6sIVjuj2oisIDf7ERFFLxOub8abX0LyqYOoXbYWX2EVzVv2k3beaJSWAF0uOZna5esw2m34CquQzCZiB3YFoGnjPiLNPq3e04fi3VNOoKwe7+4y7Q3yxFGkTRxF9dI1ADh6Z6EEwljSE/FsK9T1lHPDucgtQew9Mqn5cDV1y9dj65qOKd6BvU8mTRsKSJs4msq/riD9gjHEDeoGQmBOdFCzbC3pE0ehRmSSThqI0WGj/ouNuLcVoobCpJ9/IjVL15ByxnDNRgkOhCowOmxY0hNJGNEbf0kdCSf0pm75emqXryfS3ELaeaMRApJOGoDs8dO89QD+4moMJiPmBAemuBhC9c0o3gAiolC7fD1xA7tT9uoX+AqrKV64FMlswpwcp+tA8Yeo+ttKjDEWgrVNGGNjMMXaMLfObko7awTV7/8IgHtbIbbsVCr/ugLJbMRfVI1ks2BOiqN2+Xqyrz5D06sQ2LtnIFQVW04qLfsqST9vFIo/hL1nBpLFhL+k7jB9tHHWmpFEoKwOo81yTH34CquIH9aLcH2z3kZLWiLONflINgst+yqj2pg+cRSgJcex/XMJVjUCUPrqF5hT4zHGxmDvmUHTxn36/UwOG5XvrtT6jtePJTkOS3oiaRM1HrddZ46307RJK1f191WknTua2uXrMCfFUffZBkzxDmzZyRgkSeO5y4vBbDqiXMnjhxJucGt9++8/IplN2Lt3QchKlJ0lswnJYgGg/M2vSTxpIOH6ZpJOHqD7gGCN61C9rf0r4YRelL78Ob7CKhq+34Y5NZ6ufzyfUK2Lmg9/AsC5akeUXKUvLSdp7ABktz/Kx9R9vlHvv5GmFtRg+Kj2QlFp/CEP97ZCnb+Sw4a/pI5AWX0H/K36BX813atR/NU4EG5oRg0rrf07G7W1fzf9vFvv347eWRgkicq3v0dEFOo+30DqhBOoWbqGmOxUKhZ/gynegWvdHkwO62E8NMXbad6yH0tyHKqi4iuswpwUB6qKOTlO4028A1NsjDYQbZRoKajQ68q45BQAYrJTqfloNQD1X2+Oqkv2agO3LfvKEUoIyeLAYHGgBjygRBjQvy9ms5Wk5OTWaCAQcgghBAajCRH2HYoL540G0H1ne07FDuyqy9am+19yKmFUXwCSTtZ8T83SNTSv36sNzMZYAfRZHYoviK+wirgBXSl79QuUlgClr36OOTUeS3oittzUw/qNNTOZqndXUvbal8QN6q7pTRXR/TDeQcq4IdR/sZHmjQXUfLIOU2yM5qda+SAEmFpn7EkWE2o4QqCikfihPRERhfrl68m8+gxkj5+qv3xP/ecbQTJgjDsUHz15RQhVxWS30dAutqacOVzXoXdvOUKIY+owbmA3apauofzNr7Flp2IwGUk5Y6guv3d3KQZJOqJcbfZyrd5F9burkMwmQvXNxA3qfkR7efeUEtsv97A8wJIch1AUrY82eog0t5BwQm/K3/wag8lEzdK1x/QB4fpmyl77UovFviBCVhARhZqla4i4/UhmI+akuNYY5Yvqy0ljB1D3xSZ8hdWUL/5Gm8EEpE0chezxU/3BT1T9bSUGg4RksxDTI4OkkwYgWS2abSMKsf1yEaoKZhPurYWknTdam0kWY4mKswajRNvKWclsQgmEMRglnUdtfUwymzv0AeaUBFyr8zHFO/SVE5b0ROIGdUcNRw73beeOpvz1L0k7ZyQVS74FITA6rFF1+UvqiB/Wk6q//0jt8vW/2XekjB+q98WI0wuSAXNSHKkThkf5Ds/uMpLGDqD+i40kjOiNiMjajDQhiDR5CdW4UANh3FsOYIp3kH7hGNRgmOZN+2jeUKDHjfgRvQmU1JE2cTTBGheNP+SROnE0rlU7MMbG6P0nfkgPfMXVAMT2zQGh6a69H0qbOPqwvKjL707S5DpjOLLHT+3ydahhWVtJ0yrXkeKDEOBctRNzajy2nFSkGIvexyzpCRhMJpq37NdjWOKJ/aP8huY+BRglDj6zDMlsJFjt/Kf4jdQzhlH51xWknTWCiiXfYrTbonLyjvKb38qN+KE9qHzne0B7AWtJS6T+u23E9c/Fm1+KwSghWS1RORFA6ulD8OSXoviC1H62nrhB3TDFxhA7qGs7X1yk++KGH7ZrM7W/2Ej6+aMx2i3ED+3RYYwBsHfvQu1n6wGIG9QNoapY0hM1n9U/96jcCNc3E9s/t9VX/Ih3dylGq+WY3Pi1ua8WuwKknDn8MN8pB8KYYrX8PH5oD2SPr0MfIFRtRVXFm9pLAu/u0ih7heqbsaYlHpYXtedil4vHUvbKFzo/ut1xERGnB3deEZ3oxD+KzuXb/wdQW1vLkiVL8Hg8WK1Wbr31VrKzs9m6dSuffPIJsiwTFxfHXXfdRWJiIl6vlxdeeAGPx0Pv3r0RHcxRdrvd2Gw2bDZt+Ur7v0tLS3nzzTcJhUJ06dKF22+/ndjYWB577DGmTJlCr1698Hg8PPDAA7zyyiv89NNPbN++nXA4TCgUYvbs2bz11lsUFxdjMBi44oorGDt2LDt37uSjjz5ClmW6dOnCHXfcodfZHkVFRSxfvpyZM2eyZcsW/vznP/POO++gqiozZszg5ZdfPqJOfovePvroI5qammhoaCAuLo7MzEwaGxupr6+nsbGR888/n/PPPx/QBi1ffvllSktLyczM5M4778RqtUbV//PPP/Ppp58CcMIJJ3DdddrMvFWrVvHZZ5+RlJRERkYGZrOZm2+++bi48eWXX/Ljj9ogzplnnskFF1xAfX09Tz31FP3796ewsJBu3bpx+umns3TpUtxuN3fffTe9e/cmGAzy1ltvUVFRwfXXXw/AgAEDjlqf7PHry46D1S7MCXaCVU6smUkEq5wEa5zYMpP13+H6Zsyp8ZhiYxi/6zUq3vqexp920e+J6wlWOfWlk4o/1FrOhS0zGc/Og1S88wO975/MuLxXca7ehWQ1Y+2SCKBdW9dE9tXjqfzrSu3hMzMZZBmDxUTh4+9pS8mCYb2NcUN7ECyvR/YHcfTJJljRdKiNyXHIHj/WrBTiBveg8Mn3yZlyllZXdioZl59KuK6ZrZf9iYxLTiZuYDe8eysOKcYooQbD+qCT7A1gSnDQ7fYLUANh6r/Zorc7XOfC2lpvqMaJNTOZtPNG4TtQqevRYDQSP6I3oRonaihM2sRRWDOTUMMytuwUwg1uglWNCGDYO7MwJzoouG8x6ReeGG2jKifxQ7q32ihZWw7aLZ2aZT9jy0rGlpmMNSOZiNOjlwtVO7H3ysSWmcyuW55nzA/zQDIQO7Abm899gIF/vg1TbAyOvrlEmlt0FUTcfgBtNmorPwQCS0q8Zq8qJwDm5DiErGKyW4nplk6o0UPCCb0Zs2IeluQ4alsT7LRzRyIUVVsCbzQSqm1CCKHdq9qFJTWeYJWT4meWMfqzx7Blp9HrvknsuH4hg567FdCWB6nBsL5OI1ofmq6RJJrW7SFuWM9j6gPQ7BCSdbmFrCBkBWtmEqZ4OwZJIu3sEQSrXSSM6K3LjKpqS3JadYPQ+GDLTMa7pwxTnF27TghE63VCUZGsZkZ+/AhCVvQHGnNynMaF9ETCNS6CtU3YMpLoP/8WwrVNNK3bQ9IpA7Wl2xiwZSaTft5oJIuJcH1zh3KZk2KRW20IoPiDxA3shhIM63Y2J8ch+wJ6P2zzARGnB0tKgu4DrOmJGEwSIz99lEi9m9JXvtDlb+tfvR+8GkfvLDAY6HHPZeRcfzYHn/8kWq5qF8bYGMKN7iP6mC4Xj8VfWoc1PfGI9kKSCDU0a22ucWJJjsfeJwuTw8aoT+dQNO9DZLcPEAQrGg7jr86VKP5qgzJGhw2jw4riDWDNTNKXhIfrm5EsJsaunI+qKCiBkN4v/YXVGGOsh/nO7KtP1/1iex52uXgsVe+tIveGc1Fbtwho42HbcuU2fdh7ZyFkRee8v7BafwBvL0f2NWfodcV064I1I5mDzyyj2x0XgVBBMmIwGhHtuC7LYVJSUoiCwRC1DipY7YrilK+wqkNOhaoP6fOXnLJlJhNu5ZTBaNDbHKxxEmM2YnIcirW23DTihvZEyKpuuy6XnoLRZiHjdycRKK2Lsp0alonJSdN03lpXxOUlbmhPmtbv1e8bamjGGGPVbRaqb8JgNkXp8cAj7zDys8eQLGZ63jeZgwuW0uWSk/XZXqFqJ5bUBEKKoscGNRRB8fr1GABgy0oFSWL4skcpmvchgYoGbJnJ9HrgShy9sgg1NLPz9wuOqUNLSnyUXGoogrXLId8LYDBJGB02Ri57hKJ5H0bJ1ZG9siaPo2ljASa7rUN7yd4AprgYes2+Esliov6bLQRrnITqmkCSsGWnItnMxA/riWQ20u/pm6hY/C3On3aB4Ff5AFtmMrbcNCypiYTq3brux6yYhznZQPb1Z+FctUNvd8TtR5WVqFzFYNFktGUmawMDrTqJNLdgluJIGN6TsNND6oQTSDplIKlnjUD2BghWO6n8yw/0e/IGLKnxxPbPxV9ai9FqObQFS+tLzjZuhBvdGGMsOmfb+qUaCnfoAwKltXT53UmY4u30vG8yLQUVmg9IT0CymZHMJkYue4SmjQXaS69f5F2SxYQ3vxRTvD3KdxhMRmo/WUf84O6YYu2/2Xc4emfR94nfE3F6aSkoR7KaiRvcI8p3KMEQqiwjFJW0iaMIO72Y4jTdGMwmnWvxI3pjzUwmpkcXDs776JAuZQVrZjK2jGRtoG5YT6QYK0a7hcSx/XGtySdU46TnA1eSMn4opgQH+be9oPGylYsjP30UudmHJS1Bs3nX1MPyIlt2SqtcySSO7EPC6L5ULP6W+OE99fymrX8BUfHhwCPvMGLpwxhtllZ7lWt2sFvpMf1S1FBYW7Ldyj1LegIiokT537SJo3RfgNFIuN79m/zGwXkf4KtoRLJoeXL6+ScSf0IvZG8gKl52lN/8M7jR3sdoLw9krBnJhKqd2LJSMDmsUTlRxuWntm7FYkYoCqHaJv0ZwN41naYNBTpv2nxxqMpJ6aIvGfb2vUgWM3WfbUCymjuMMS17y7FmJuFcvQuMErLHT7Bak0X2Bojpms7YHxdoeU9L8AjcSMIYY0GNKMQN7oG/tA5jjOUwbhxP7gtafmfNSKbnzCtQwzI1S9cQrNH8zeBX7mTsyvkYzEaaNuwlbkC3qPzGnGBHhMKYk+LocY+21UXK+KFRdpZbAqjhyBHzIlNiHOEGN/6SWi229sgg+5ozaNpwKA7+L6Pz9O1/PjpnSv4fwBtvvMFNN93E/PnzmTJlCosXLwagf//+zJ07lwULFnDyySfry3yXLl1K//79WbBgAaNGjaKxsfGwe3bv3p3ExESmTp3Kq6++ytatW/XvXn75Za699lqeeeYZunbtyrJly47ZxgMHDnDnnXcyZ84cli1bht1u59lnn+WZZ55h8ODBeDwePvnkEx555BHmz59Pz549+fLLLzu8V48ePSgp0WZBFBQU0LVrV4qKiigqKqJ3795H1clv0RvAwYMHue+++5g2TVvWVl1dzUMPPcRTTz3FsmXLkFsDd3V1NWeddRbPPPMMMTExfPfdd1F1u1wu3nvvPebMmcOCBQsoLi5m8+bNuFwuPv74Y+bOncvDDz9MdXX1MXX71VdfMWvWLP3H5XLpbf3xxx+ZO3cuc+fOZeXKlbreamtrOf/881m4cCFVVVX8/PPPPP7440yZMoVPPvkEgE8++YTBgwfz9NNP06dPH77//nuCweAx29MxDjn3tkFwfTBcCILVTtYMv4OEEb1w9Mro8A7ty5kSHKSeOYxAZSOrh92O0W7VHoLaja9b0xNRZYWa1j12hBCknD4Uoah4d5VEt85qxt4jQ19Gg940caj5BgPDlszgwCPvaLMyWr9T/CGK531Izcc/k3vTxOhyR0DNsrWE6pqo/XQDalim603n/lLYQ20zSsQN60mwvD5Kj20oefZjcm88h8QxA/QECcAYp+0Fs+ncB/AVVdPttgsxdjDI3x57pi3CvWk/sf1yMNptmhyGjgOzEIKcG87Gd6AS764SKpZ8w8Dnbzt0wS+LGYAODxoSHVynqUAyGYntn0ukycums+5HKCqZl5+KFGPRkvtA6LCNX6JsBmRdfToRp5fmLfspW/QVfedc184+R0s6DGAyYkmJw7km/9C9j6KPDu9pgIjbx777ltDwzRb8JTX0vn8yks18SPYjNOMwHhn0LwDYecOzKMEw+x56m5jcNGIHdY+6Ti+vCpRAiF03PospwYGtWzoAxc9+jC0rmUEvT40aYPlVctGBPo6hzjaEnW6aNx9g9+0vsX/OXxnwzC1gMND7gSv1/gUa9yWzkYKZb3Lg8XcZ+PytHevlFxW0fZ919emgHBqM+rVyqRGZ0heW0/DNFvbP+StDFt2l7dvVAQQi+h7t+Kv9b2hHcUNU3f6yOvKunYdnq7bUr2NoZWJy07XZDQ3NUXqXrNo+naFqbfnYYXW1619auQ7Swl+U6TH90qi6uvzuJHz7ylH8oQ7b1vG9jozfyqnoPt7RPbTfRruVYUtmUDzvw6iGlb3yBUogTOPKHdi6ph9e1y9uGTugK4HyOs3fRF37C2F/IVfODWdT8+Fqwo1uyhd9Sc4NZx8uzBFkaLtXqK6JHdc+jZBliua8w5BFd2F0aL65+OkPCbu8uPOK9dijFT2CDg1EX0O0DKG6Jtzbiwk3NOu8N8ZYD5OrDZLVrO1lu2n/4XW1onbZWhR/iD3TFqGGZXJbY13DN1tRwxEGvzyVfk/8Hk/eQdSIwq4bnyVhRG/svTK12/1KHzBsyQx8BypB1T7PueFsbcnznjIav99O4ph2L1SPGIuOIERrO+KG9CBQ1cje6a+hBEL6PoPpF47h4DPL8BVVc+DRd4jtl3v43X7Rx9pXf8R+2YqY3DQqlnxL85b9lC/6EkefbIQQRNw+Gr7aQrDayf45fyXnhnMwmNofGGQgc/I4EILGlXnt6jJgStJecPn2VRxq1m/0HcEqJ7tueo6aj3/GmqkN3CSPHxLlO9o0K8VYSL9gjDbzWkQpAwDP9iLc2wtp2VNGxqTT9H1Q9Wta+W0wGZHMRmre/wn35v0MeXM6AFVvf8/aEVMJ1bpIv2AMGEAoih53Dj73MbasFIyxMXT4qNyuSd695Tovja2D7x3nNxpybjibg88sQwmEKV/0JXEDtVVmvWZNovKdFYfp9pd6b9ON0hI4ci75D/qNQYvuxujQ2m6KjaF5834q/vI9sQNyo3PyjvKbf1Jcib5fdF2HxBRIMRa633Z+1EttvZ7oi9vdXnsuSJ84ii0XPoK/sAqj3dph3D5W/KldthZfcTUbz5yNGpYxx8ccUS6DUdLzFtG2gu6fkPtCa34XCHHgT+9G5XfpF47Bf7CGvGvnUfPhahJG9u3g3kA73+kvqaX3Q1cfkv9X5LHJ4wZT++l6/bucKRNo/GE7Qj6+g5Y60YnOmZL/4wgGg+zfv5/nnntO/6xtYMzlcvHnP/+ZpqYmZFkmPV1LvgsKCpg5U9u0fMSIETgcjsPuK0kSDz74IMXFxeTn5/POO+9w8OBBLrzwQnw+HwMHanvsjB8/nueff/6Y7Rw6dCixsbEA5OfnM336dP272NhYtm3bRmVlJY888oguQ9++HTtao9FIRkYGlZWVFBcXc8EFF1BQUICqqgwYMOCoOvktegMYNWoUFsuhIDdixAjMZjNms5mEhATcbm15Y0pKCv37a0syxo0bx9dff83FF1+slysuLmbQoEHEx2tvG0877TQKCrQDBQYMGKDrauzYsdTU1BxVtxdccEHUvadO1fYC3LdvHyeeeKI+2/TEE0+koKCAUaNGkZ6eTteu2hKG3NxchgwZgsFgoGvXrjQ0aA/wdrudXr16UV1dTUVFBbGxsTQ2NpKTkxNV/4oVK1ixQku0Hp/1ILk3n0v2NWci2a3IHj+27BRCNS5s2SnYMlNa33hqvwEiTi+meDuZk07D0Tuboa9P08sFa1zEdE3XNpFvfVMaqm0iZdxgfAdriRvcnbHfz8WUEKtt5OwNAGCMsWJJiWfzxXMA9HIZF43B5LAxvmAxpjg7BqMBNRghfmgPJIuJwa/ciSnBAQYDltR4/TAG2e3HlpVC4V++p/7rzfSZcx0xOWmMXTmfSHMLjj7ZlC36khPeux+j3UZLQXm0kRQVyWbBlp0KaA9zajCi7U+VV0RS6wNTsMZF3JAeum6smSnk3HQuktFI6jmjqPtsPbbsFKxZmv7SLx5Lz/smI2RtuYzvQBWxA7tqG7Mnx1HzwU9Y0xMJVjkJ1bq0N9Lxdt1Gjr45hF3eKBtZ0hNp+G4bWVeOI1TbhGQxYU6J12b5GSWsWSmoQW35We6N5xJx+2jZW0agpJbud1xEqK5Z26h/fwWZV5xG7ICujF05X5uVYDAQk5tK8+b92LKSMWAg7PRqM2Bb3z5HnF4MJgklECJY7STS6MZfqu335d1bTvJpgxm7Yh4x3TMwSAb6PHKtloxeOAalJcjgl6ZiTorV3npnp5Bx8UmIiIwtK5nqj9bQc8ZlNG/WHqID5fUkje1P7ECtjb/UR9o5IxARuXVmSspR9dFms1CNi/ihPRi86C7UQBiD0YhBkmgpKqfLJSdjirPjL60nblA3bFkpjF05T+OIJOkPXrasZDBAqLaJYI2LpLH9cfTJJmlMPzAYMLQm2gaLEQzg21eJ72ANiaP6UPn2d0ScXiSLiZQzhzPo+dv0vmhOdBAoryf19GHYMlNwbzlA2Oll2+VPkDR2AClnDIuSy969SxTPTY5Dg9ptPDfardqhM2192RGDLSeVsSvn6/VKVhOBinrdBwQrGrGkJZBy+jAyWmcASVYz7h0Hqf96Mwmj+oABAlWNqL4QtuwUaj9dj5AVJIs5Si6lJYBkMh3mY2L75mCKt3PgT+/S465LOuTv2JXzsWalgKpiTUts9RUpGIwSnp3FJIzqS8LIPpgSHPSYdgkYDNhy06AdfyNOr153e/6mjB/K2JXzCVQ26g/koRoX8e36d1tbaz7+mfQLx+j90pqVjBIM6zzMuPxUrBlJbJv0BCPefzCKh5bUBAxGiT6PXkvE7dNfSoRqXEhWk7aUsl1dksWkDVy0PpTY+2QRaWrRy2Rcfipxg7uz7YonGLtivuZ3s1Nx9Mrk1C0vYUlLwGCxYBCqtiRbMgGafCaTBafr0AwR4LCHz65/OO8w39kRp6xZh/RpcsQQqmvW+4bBKBE/rKf2gim/RNe9LTMFo92mHQhmMnLid09hirPT7Y/na7Py2tkOg7acMfOyU7Flp5Bz4znkXDcByWYhWNWo3dNgwJKeiBoK49l5UK8HwJqaiNFuw2CUtBkt6UnaTKFWPdqyU8icPJ68q58i54azqf5oDT1mXI5kbUL2+HWfGKp2ogbC2LJTcbMfyWrGGGfXOSLCMqHyBs2H7CnDX1pHz2mXROlQdvvocuEYDi5cepgO2+SypMTj2anpSlvW14S9exdt5m6rXCIstx4aYtPryr3pHCSz6TB7ZU4eh2S1UPDAW0it/epoPsCWlazHujbfrgbCVH+4mozfnYS9ZwYGtNlCTev2ass4j+IDQq1bScTkpmHLTWv1M2Za9pbpug/XazOoapevo8slJ+u2M8fbkUwm3Xa2LO0AsCGL7sScFIe39R6g7Ydnio2h5z2XgariO1CJLTuFmqVrybrydGxZKcQP70XF4m8I1TZR9/lGBr9yJ8JhZeyq+SDAYDYi1/sP+YDhvZBbB1za90vJaunQB1hatxDJnDSO6o/W0Puhq/Uyxng7png7iaP7Yoq1kXb2CD1/MsZYSTplEBG3PyrvkiwmYlv37hu7aj6W1ITj9h1CUXU/2qb72k9+ptfMK0BVkUIR7N3SOXXLS/qBRwajhL1XJpbkONLOHolQVQxmExZFxV9Sq9vJlpmCO6+I+KE9cPTPJeLyIpm0VRFdLj2FLhdrM/GaNhYQ0yMT7+5S4ob1IHZANwa+NBUhK3jyS0kZN5S9ztcwtb6obZNFaQni6JVJsLyexFF9DvEhOwU1JEfJZU500LRuL7k3nYPsDeDbX0HyqYMP9a/W/MaWm6b3e83HrKHX7MnYslNIGNGbLheOQbJZtKXNioqlSyLhBjfmpFjdb8it27KY4u0Me3sm5qRYzIm9kFsCx+U3Ekb3w5TgYMQHD6JGZHwHqrCkJaD6ghiMEmooclh+Y0lL+M3caB9Xsq45g/hhPRm86C4tJ7KYCdVUYc1KwZzo0FZDZWl5es/plxI7sBsGo4QlJR4pxsrIDx/EV1iFLTOZ5rwizImx+kvUNl+cfPpQAuX1ZF4xDltOGsY4OyhqdIyJjaHnjMvpfsdFuHcUa7NPFRVTchy21rw6pmuapkchcG8rJON3Jx+RGxigcUUe9V9vpvdDV+u5b0fc+LW5ry1HywuNrb7T5LDp+Z0tU/M34bpmzd98sZHcW85DNvnIvflceky7VPM3Hr+2X2ellgeb4mJQZW0VQJu9TLExSBZzx3lsrYsuvzuJ/Q++HRVbY04bjCnBoe+J2YlO/CPonCn5Pw5VVXE4HCxcuFD/aRskfOutt5g4cSLPPvssf/zjH4lEIno5wxHekrSHwWCgd+/eXHrppUyfPp1NmzYd9Xqj0ai/ZWlfF3DY0uVf1i+EYMiQIVEy3H777Uesa8CAAezYsQOj0cjQoUPZt28f+/btY8CAAUfVSRuOV2+/lMNkOjTuL0mSvtfkL+XrSN7/3zhaHWbzobfOBoNB/99gMKCqWqDfsGEDBoOBrKwsxowZw80333zYgCTAWWedxbx585g3bx5N6/YSdnrZOGE2TWt30/DdNjInjaPhu63k3jwR2esnJjcN2evXlkWnaImXa91eZI8ff0kt7h0HtUGxSeNo+G4b1sxkFF+QmNxUvVywykniiN44V+dT8uJnNK3bgxIIIZkkUs4Yhr1vNmooTLC8gYSRvfVyRXPfp/6rzex74C22T36SYLWT6g9Xk3zKIHbd8jz+klq8u0sJN7ppKajQBxcHPn8bgcoGbTNowOSwUfjk39l1y/PULV9PxiWnkHbuKJRgGDUi07K3/DA9OdfkEzeoGzFd08i98RyMMRbqv9uG7A+BSXPV/uJqjHYL4fpm4kf2Qfb6kczaIR4Rlwf31gNkXjmeLpecTLCinmBlI9svf1w7LOPbrXS7/UIq3/mBlr3lCEUlbmhPsiaPp3HVDhJG9KH+2y0oviBhp5eC+xYT8fho+GYLWdeeiWttvmajlgDJ4wcTcfsI1zfjySvG3jMDd14RXS45mYxLTsacFEvFku/wFddQ9uoXGGNj6HrrBdoSakUh0tyCc9VOrGkJBCoa2DTxQcKNHrx7y7Tln0D3Oy5CjchEXF7d3gAJI3ujBMLYMpK0PQwNBtzbDgDaHjtCVlh/ygy2XjwHf4l2KEqo2knE7SNU52LjWbMJN3qoen81WZO0gdVAlRODJGmH5gTCNHyrzfxu+G4balhGDYaj9NHG2awrxxNqcEdx9kj6OHTPrRgsJnbf/hIF9y0m3Oimy0Vj8Ow8SGz/XIQqiMlNJenkgRQ+9QEbJ9zPxgn349lxUB+07n7HRUScXsL1zTR8tw1TvIPa5RsouG8xii+kDZ7YrXS/+xIiTi9ySwBjjBV776xWHfZB9mgnT2+b/CTNm/ZpffGq05FsFuKH9UT2+okb3F2Tq8FN6jkjEGE5Sq5QXROFT/6djRNmU7d8vb7cLeuaM3See/KKsaYlYIyN0U6Ajcg0bSiI8gGW9ESaNxToPiBuUDdkr5/SF5ez86ZnMRgkQg1ufR+n7ndcTMTppf6zDci+AJmTxmHvmYnRbtNO7S2t0+/vXJOPKcEe5WO0pY4O8q5+GvfGfUfk78bWgxEwSqSefQIJI/sgFAXZG8D50y7sPTP0Q4jCDe5f8PfidvzdSqbO3z4ogTCeHUVsnDAbyWTU9pQDfMXVSDFa/06/cIzOKVtOausDloFNEx8EDDSuzCNz0jiCNU4yJ4/Hd6AKa1riYTwUqkrpK58TbvS0PrQfqgtJIuLyanxoVw5FJbZ/LgazkS4Xn0Rd675awRonmVeMY8f1C4gb2E0vs/mcBwjVN7P18scpffULUBVkdzVqyIdki2sLJKiqQlPrTP0oqAoGiyPKd7Zxqm3fsV9yyt4zA1vXNJ1TaliLw1mTx1Ox5Ds8Ow9qg3CxMWROGqfbTvEHUQMhBj5/G86fdrF2+O1snDAbz46DdLvjIuw9MnR+JY7sS8uBSjInjaPy7e8puG8xcrOPYJWTzEnjGPj8rQQq6glUNFC3fH2UjWWvH9fa3aRfNBaALheOQW4J6j4gs9X3xA3tgWQ0knzaYPzF1cTkplLx9retPtFNzfs/YkqwkzFpHPEj+4AQKK16BzCnaKe1Kv4QWTeei71nJqqiUPbal7oOu1w4Fl9hVYc6bFyZx6aJDyJ7A3j3lpE5aRxZk8fj3VuGkBVcP+3S5Uo5Y5guV86N52DvmYmQVUIN7ih7pZwxjN4PXo0aDOPNK+7QXm0+wL31gJ4HKP4gUowZ2evH3jsT2Reg9MXlHHz+E7y7y3DnFdN96sUkjxtM/LCeR/UBSWP6t8bmW3HnFbF2+O3suesVnQ+R5hZt8KS5RXuAVlS9fRmXnEzTpn10uWhMK6fGEaxxkX/7y+y+61VMsXayJo0jYWRv7WVnS4B1p8zA3XroROakcSSfNphQXRMGSSJU00T3uy+h4dutJJ82mGBlI3Kzj5IXP6PgvsVRM9B9xdUYbWaEoh7WL9WI3KEPCDe46TH9Ms23te6xGK5vJlBer/u2tgEh17o9NHy3ja63XUhM9y7IHh+yxxcdw3YcxJqZTPOWA5S+8sVv8h1Vf1uhHQjy5N913efech5qKEKkuYVNZ96n+47yxd8gu3241u3F0Tub1QP/gBqOUPLCckLVTsINzViS47B1TSNhdF+Niz/vxt69C8GKBmIHd0eoKuH6Zoqf/DsRl4eylz5D8QVIPesEvHvK9FPRN42fycYJs5E9fgxmbfZoS2EVBqNEuL6Z3JsngmTAX1ZHw3dbUXxB0i8aS8LIPkg2C+VvfM22yU+yb/ZiTa6rTift/FH6diXOVTuj+lf7/CZU20TvR64l4vQS2y+HYGUjmZPGsfV3j7UecObDtXoXJS98islu05YQt/MbLQUV5F23ABFR2HrpY9pSYAFlr395XH5DGAwo3gCun/PxbC8k47JTaPhuK92mXgxCaCc7/yKuNG0s+M3caIsrDd9txZqeiGfnQUpfWE640U36uSPx5BUT2z8XVVZQQ2EyLjmZ+u+2UfT0h6zIvpa6LzZR8fb3iLBM46qduHcUI3v91C3fQOKJ/fR8sc1n2XtmkDCiD6YEO4VP/p2mdXto3loYHWNCEdafco+WM3+zhfTzT9S4sbccg6RxI+f3Z+v5nOIPokbkw7ixccJsvHu0veEtyXF6/DkWN9ryu6Plvoo3wJaL5tC8sUDP24wxVuKG9kD2+rXBXiG0ly4OGygq7rwiIs0+wo0eXK15l2Q0IvsC5N48ETUcwWi1EGlu0e1lTUsg3ODuMI8NVjtBEYRqXLqdt5z/sDb7uL6Z6tY9fjvRiX8IohP/U7juuusO++yhhx4S69evF0IIoaqqKCkpEUIIMWvWLFFcXCyEEOKVV14Rc+bMEUIIsWTJErFs2TIhhBDbt28XkyZNEm63O+qeTqdTLyuEECtWrBBPP/20EEKImTNnir179wohhPjwww/F22+/LYQQYtGiReK7774TQgjx5ZdfijvuuEMIIcSPP/4oFi9erN/r3Xff1csIIYTX6xVut1vcdtttoqamRgghRDAYFFVVVUfUw+7du8Vtt90m3n//fSGEEA8++KC44447hKqqR9XJhx9+KD777LPj0lv7sh39P2PGDFFXVyfq6urEpEmTxP79+3W9fP7550IIIebMmSOKioqEy+USt99+u3C73UJRFPH444+LzZs3C6fTKe644w7h9XqFLMvi0UcfjdLdL/HLNgghxB133CHcbrcoLi4W9957rwgGgyIQCIgZM2aIgwcPirq6OjFjxgz9+pdfflls2LBBCCGivnvvvffE4sWLdZ3+kiMdYe3oO0Xz9kLhO1gjaj/bIH7IuUaUL/lW+EpqRMjpEYGqBuHZWyY2nn2/aPhhu9hy+ePCveug8B6oFLI/KEIuj6j5bIP4PudaUb8iTygRWaiqKlRZFhGvX2w4+wFR/8N28dOQ20TRwqXCd7BGyP6giHj9ovaLjaL8L98LJRwRSjgiwk1eoYTCIuTyCNemfeKnIbeJ79Mn620MVDtFsNbVYRuVUERsvfxx0fDDdpF3/QIhhNDa6AsKJRgWro17xQ8514jaLzYKb0G5kAMhoSqqUIJhkX/HS+L79Mniu/QrRaDGKYL1TUIJR0Sw1iUCtdrfSkQWwfom4dlTKty7S4Vr837hK6kVnr1lovaz9cJXUiO8e8vElgsfEWGnR/zY6/ci7+qnhK+oSoTdLSLs8grv3jKx6ez7xf6H3hYtRVUi0hIQnr2lwldSI1oKq4R3f4WItARExO0TkRa/KHpmmfg+fbKo+mi1kIMhoYTConH1LvFDzjWi5tN1QgmGhRKRtbbWN+k2Wj3kVrH96qeEr7RWyMGQCLk8um03X/iIcO8oFiGnRyiyVtZ3sEZsPPt+4S+rExGPX6iqKpSILEpf/0qsGX2XCNY3CTUiC1VRhBLS6mpYtUP4y+uFv7xeKKGIVk5WhBKRRdPmfcK9o0h49pSKuq83i4p3VwpfSY3Oo/Il3wolLAt/ZYPwV9QLX0mNOPDU+6L+h+2i8v2fRKDaKeRASP9pXL1LNKzMEz8NuU34y+qFHAxpHFNV0bRl/yE+lNYKVVFEoMYZxdmj6SPv9wtFoKpRqLKsc3bj2feLhpV5QglFhBIKCzmkcaGtjT8NuU3k/f4ZEax16e1QIrLYeP7D4rv0K4W/rF6osqLpKxwRe2cv1jgVkYUqK6KluFp4C8pF4VPvt+qwTnj2lom8KfM1nlc2iHBzi/DsLRUhl0eEXV6d54Eal/BX1ItIS0CULfnm2HIpSmt/VHSe+8vqtLYomr0q/75K9wFNm/dF6UMJR0Sg6pCdIh6/8B2s0fuXEtb6u+wLiI3nPyR+yL5aVC9do/WZYFj4Smt1uXwHa0SgskHTWytXIi2B1v4bFsG6JhHx+IS3oFw0/LD92PZSNB37DtaI/X/6m/AWlGsckBURrG8ShU+9L9aOvvMY/K07jL/BWpeQfQHNruGIaM4rFL6SGhF2+4TsCwrv/gpR/91WUfDIO0IOhIQSjgjv3jKdh0o4ot0rHBFyICRqv9io8/DA4+8KORiKkqv8L9+LYF1Ta7lDPGzatE+sHnKr1i+9AZ1rLcXV4oeca8T36ZOF72CNiHj9Gk9b6/o+fbL4Pn2y2H71U6KlqKrVr/pEuKFYhBuKhRJqEaqqiqqqKnHTTTeJgQMHitNOOUlUVZQKVQ4LVZGFqmq88Vc06Lpvu69nb5kuWxunvk+fLJrzioSvpEb4SmpEyaufH8YpJRgWwfom4a9oEGF3i1BCYaGEI5q/8weFEEJEWgLCW1AuPPklYve0VzXbKYrWbw5Wi/rvtorVQ2/tsN9EWgJCCCHkQEi0FFYJT36JqP9uq2azA5Vi49n367Ek4vXrtgtUNYrd0xeJ8iXfar7HH9J9UKCqUVR98JNoKaoSocZmUf/NZrEyfZKoWPKtkH1BzSaKKsIuj2hclScaftgmmrcVHoqDiirCzS2i9rMNovarTZpse0pFxOMTSkT+VToMu1v0trbx11/RIGRfUPirGrXYs1+LdW0+s71cnr1lOnf85fXCk18iKv7y/RHt5S+vF56CMhFyeoTsC4hwk1cEqhpES2GV8Jdrvqd5Z7HwFpRrPqDVr4XdvmP6gEBVoxBCCM/eUuHJL9FtFHa3aJwKhkVLUbVo3nZAFDz4loi0BIS/vE4ceOp9sWb0XaJ5e6HWP/1BnU8Nq3aIsiXfirDbp/u6iD8oAlWNIu+GhSLsbhGhJq+QfQHha/W9gapGEW7yiojHL9y7isWGs2YfFmfL//K91u+bW4QcCOr+oOVgjVg95FbxffpksXvaqx36gEC1U4/Nsj8odt3xomj4YbvYfc8iLWYGw0JVFC0Pau1fYXeLVqa1XNjl0WPYjhufEd4DlYf5xN/iO2q/2ChCLo/uS/1ldWLj2ffrviPSEhDh5hbRsGJ7VJ7o2lAgWoqrhRKWRfHzn4jyJd+KiMev6aawSrh3HhQNK7ZrfiksCyWicXHP9EVaTlRcrfW/Vhv6S2uFc02+3jeC9c2iZvk64Sup0fuhEgyLcFOLcO8s1nXfUV60/vSZwr3roAg5PVoMlmU9v2kvl7+8Lio+aByWRUuxxr0NZ80+zMcEqp0i5HTrMaytjznX5uv5TcGDWm6nhGVR8+m6f4rfWNFjimgprNLykYgsgg3Nvyq/+S3cyPv9QhFpCei5TdOW/XrO3dbfVUXr8871e8VPQ24T36VfqfdRVVaE7AsIT0G52HD2A1reFgjpfWjHzc/qnAq7tH7o3Vcuqj5aLX7IueaIMSZY4xSyv60vyiJQ7dR9VsTr12Lzt1tEzecbDuPG5gsfEUKIVm7IQlVUEahxdciNNn/zj+S+akTTr2fP4Xmbr6RWy+9b/U3Bg291mN+Uv/2d1m9kWSihiPCV1up29lc2aHW15nRt/GizWdX7Pwrnut1RuXb7XCDk9BzzefC/HSXDzvqP//lvg0GIf8GUrE78y3DllVeSlJSk/3/hhRdy4okn8uabb9Lc3Iwsy5xyyilcccUVbNmyhXfeeYfk5GT69OlDcXExjz32mH7QjdfrZcCAAWzevJl58+bpS4kBGhoaePXVV2lqasJsNhMfH88f/vAHMjIyog66SU9P54477iA2Npaqqiqef/55bDYbgwcPZu3atfpBN8XFxfphLcFgkMWLF1NSUoIkSVxxxRWMGTOG3bt389577+kzE6+66ipGjRpFRwiHw9xwww3Mnj2bYcOG8frrr9Pc3Mzs2bMBqK+v71AnH330ETabjYsvvviI1xxJb+3LAof9f++99+r1P/300wwYMIADBw6QkZHBXXfdhdVqjToM6EgH3axYsYIvvviCpKQksrOziY2N5eqrr+5QD79sA2jLt59++mni4+OPeNDN/PnzefbZZwF45ZVXGDlyJGPHjo36LhwO85e//IX9+7Wlrmlpadx///1H5ecPXa486vcdQRx1I7p/Lgy/ZsOzfxKOVy7jcbTxv2GHl+PRx/Ha619Z1/HgeLnxr2xjJzpxJJy+5+njKvfToAf+yS3578bx+HrlXxgv/1fR6X//u3C8S/7+G/Ki48Hx+A34z/cd/6v98n9VrrPrPvx3N+H/K0qHd7AH9H8Yuu/44d/dhH8InYOSnejEfxmCwSA2mw1FUVi4cCFnnnkmJ5544r+7Wb8KnYOSh9A5KBmNzkHJQ/hfTVI78X8DnYOS/xx0Dkr+e9Dpf/+70DkoGY3OQclo/Kf3y/9VuToHJf/9+G8blOw86KYTnfgvw0cffUR+fj6RSIShQ4cyevTof3eTOtGJTnSiE53oRCc60YlOdKITnfifRueUvn8+OgclO/FfjYULF1JfXx/12bXXXsvw4cP/PQ36F+D6668/7LNPPvmEDRs2RH120kkncdlll/2rmvWrYDMo/3CZgDg+N/Wf/haxE53oRCf+F3G8Mx6PZ4bl//LsSvk45oB1xr3/LmTHthxXuaqW2H9ySzrxv4Lj8RvQ6Tv+LyA3wXtc5Srccf/klnSiE4ejc1CyE//VmDVr1r+7Cf8RuOyyy/7jBiA70YlOdKITnehEJzrRiU50ohOd6EQnjoTOQclO6JgyZQp/+9vf/qn3bH+oSnusWrWKr776CoPBgBCCq6666n9uGfLmzZvJysoiJyfnqNf98qCf40VHh9r8K/GP8qfnkzeRPOEETPEOlGAYxe3jwKzX6P3kTRgsZgwmI41fbmD/gk+I6ZrG6M/+hCU9ATUUwWAyEmlqoXzxN1gzkkibcAJKIMTuuxfhzS+l39zfk3npKRgdNsKNbox2KyZHDNVL19DlgjEYHTYiTV7c2wrZM20RPaZfSvZ1E5CsZkRYxrV+D7tvfwk1LDPwuVtJPXsEptgYIk0t5F07D29+yWHyxA7uxqhPH8MYYyHS1MKGM2YRafRgy03j1M0vgsEAQuD6eTfbJ80FYNCfbyXt7BGEGz3kTVnAiPcfIKZrOiBQghEC5dos4GBlI7H9clACIXz7K4kf3guhaDsiqcEwAPaeGSj+EAazCaGohGpdFNy9CKGo9Ft4C0aHDaPdBghEWEaVVWJyUhBCEKptpmbpGkpfXM7AF24n45KTMRgMNG3YS9518+n3xO/JuuYMDEYjCJVIs4+8qw/pIeWMYfSfdzPWjCQUfwjX2nx2T30ZR98cBiz8A/buXTAnOBBCEKhooGDmG/S89woSRvZBDUaINHmpfG8VdZ9t4MSvnsCSHKfpywCbJj6MZ+dB+s39PWlnj8SSGg9GA4ongNISwFtQAUIQ2y8HIaBlXznxQ3qgBELsuXsR/ebeQNKY/gQqG0CAkBUq31tF6Uuf02/u7+ly3mjMya3+SYLmjfvYfu18TLExDFtyD4kn9gPJALKq62Pg87eRcfFJYJRAVTEYjZS9/hWFf3r3qPpImziaXjOvwNEvh1C1i4i7hT13LyL3lolkTR6PkGUAlGCEkheXU/rS5wB0uWgMvR+4EnvPTISioviCbLvyKQKldXoblUCYYGUDRU99wMDnbsWcFIvBKOEvq0P1hRCyQvPWA6S29pWipz6g54zLMCfFYUp0EKpxYc1IbvXJKkogjBqMoIbCYDAQrGig6v2f6DvnuqPKJRQVISvsmf4arp92MnTJjCg71321ieSTB2JOjCXs9GCKs+v6kGLMWr3+ELbcdPxFVRjMRs1HBMLEdE3FYJCQWwJsv3Iunrxicm+eSK/7JmG0W5E9AfZMX6TJlRgLRgmTwwaShOz2YUqwowTCGK0WFH8QuSVAoLSOmmVr6fPo0eVSfEEki4lAZSP7H3mHYYtnEKprwpaZjBrS7FX72XpO/OrJKP5unvhQK39vIO3sEZhTE6L4i1HCmp6IwSjhK6qmZX8lCcN7YYyNQfb6Uf0hwo1uGlbk0efha7TrDlSx6dwH6PvYFDInjcMUa0OoKmogQt6UBTRvLCDj8lPpdd9kbJnJGMxGMBhw/rQLf0kNXS4ciynejmQ1R/EwWNmg2WtUn9a+Ln5VXW2cH/DMH7Blp6IEQjT+sP2onNfrascNKcaMGnADYLA4MNqT2LB5K11zc4nIEXISLaDKGOO6YDBbUYParA9b1zSGvj4Nc2IsnvwSdk99GRHRZuX3m3sDmZPGYYyxEKhsJP+PLxB2ehj88lQsaYmgqlS+u5KG77ZqtkvRfIG/tJZgRQN77l5E97t/d1i/cfTJxmi3osoqoWon5Uu+xd69i37dnrsXEXG3MPT1aTj6ZGOwmAiU1LFh/EwAxq6aj6NfLgbJQLDKScTpoeD+JZgTY+n35A0YjBK1X20i5eRB2HtlIlnNmouymNg08WEyJ59G2oQTUGWFmNx0/GV12HPTQDKghmVC1U5aCsrZM20RJ37zJLH9u2r9uLoR764S9kxbRMLIPnpdbf3S3isrqq7NEx8ic/I4UiecgJAVbLnpBMrqiMlNw2AyIoR6mFy/ti5zYixqWMaU4ECymDDFxqCGI0Q8fmSPn0BZPTHd0kEIJLMJIcDes8uv9gGW1AQku5WIq0W3s717F40PditCUQlWNqK0BKheuobcG8/FYJT0WDT09WnYslOQYqyYYm1RsShr8nhMsTYAaj/fSP6tL2KKtzPwuVuJ7Z+LEFA07wN63HkxlvQkjHYroRonIqJQvXQNvWZNwuiwoTR5qLjlMRIuP4u400chJcSBZEAym0Ay0vDcX3Eu/gQAS49sen72AphN9AlGKF/8DeZ4O6kTTtB9m+z2sefuRceMzSd+3coJyYAakQmW1bP7zldw9M2m+x0XYYyN0XyHxYTs8eP8aSdhp+e4fIeIKPSaPZmc35+NOcEBkhZPdt78PN78Er2NMV3TaFy1g30PvKX352BdE7F9c7CkxHPw2Y8xJdhJP/9EzMlxBCsbUUMRQtVOEsf2R4qxEqxoYMPYaQAknzGMvk/egDkpFqPdisEoIXsCNHy7hfgRvUEVhBvdBKucJJ08EAwQ0zUdEVFQgmHqPt9Awcw3ATrMiwySxKjPHiOmazrmRIfmN8rqyf/jC7pcbZyvem+VHh/Mydqss0BZHYo3QMH9S8i84jTdd5S9/hWDnruNSHMLcksAk8NGuNHDhvEzD/NnjT9sp9utF7DrD8/Ta/aVUfw9Wi6Vfu4obNkp+MsbsKUnosoKrrW7QQiSTx2E0W5DCYaQvYFflQf8Fm6kXzSWAQtuwZwUS6Ckll1/fIGsq8aTdvYILF2SkCwm5JYAJS9+pudEADFd0xj16RxiclKRfUEC5fXse+gv9Lr38qicqL0vjunWBYPZdJh/dPTVcpc901+j7tN1ms3/fJtmc6NEoKweVVYwWs26z4o4PQCEnB6SxvSP4oYlLZHBL08ldmA3zPExCAGB8o65cTy5r9wSwNolSXtGaM252vI7oQrUUARU7fPqpWvoPvViLKkJqD4/riUf43pjKekP30r8hacjOWJQnM1gNGJMise56APsY4YSM6Qv3u/XEXfBePoCSiBMoLSWTec8qMfW9vGuvc/p9+QNhz0j/a9BqP/Ze7D+N+J49wfuRCeOG06nk08//ZQnnniCZ555hrlz59KtW7fffF9F+ceXBv//xJYtW6isrPx3N+M/EkkTTiCmZybFD79FoKSGcF0ThTNfo9cTN7Hr8j+RN2EmeRNmknTGCSSM7E2fh6/Bve0AhXM/AFXl4POfsnbUneRMOYv4wd35eex09s58k4ELbiF1wnDi+ndF8QXZftVcIi4vnvxSGlfvIv380ex75B1+7HMD4UYPYVcL3e++BOfqfH4efReruk2h4p0fsHZJIvfmiXS5eCy2rml48or4se+NCKEy8M+3dSjT0Nem0bgij5U51xKsaGDwy3cCkPuHiQhVsCLjKvbe+wYJI/vqZao/WM22q7Qli30evgZTgp11p87AW1AOCPJvf4mipz5AMpv4eex0qj5YTcqZw9kwdhp7734V2eNj84TZbD73ASSrmbJXPsezvZBQjYuyF5bTb8HNDHjuVoqe/DtFT7yH4g9S+/HPBGtcWFLiaFy5g7pP11P51x/ImTKBzKvGk3rGMPZMW8TWS/9E7KDu9H38emK6prP7thfx5BXhzS8j4vQy+JWpmhCSgf7zbsJXVMXeGa8TqnGBgOxrzqTvo9fSuCKPQEUD3t2lePeWI8IyfR69juIFH6H4gtR/v5X1p80g89JTGLp4OqH6ZtafPgvn2t2oYW2QLnXCcBw9Mtlw+iz2z/kbKALvnjLWnTSd2H45qMEw60+dQeGT72FOcLBu7DQKZr7J0MXTcfTOIlDRgMFkRHb79Lpyrp+Ao0cmLYXV+IqrCNW62Hnjczj65ZB9zZmooQgNP+ShBMK41uyO0oclOY6dNz6j6WN3GRG3j+RxQ46pD9++Csrf/JpIcws7b3yGgplvMuS1u4jJTcN3oJKw04PvQBU/DfwDmZeegqNvNgAt+yqQvQEUX4jN5z+C6+c9DHtjmt5Gf3ENNUvXUjDzTQYvuotQfTMrc65FCYSRzGY2TphN8YKPsPfI0HUz6KU7KHv9a9aNnUbD11to2liAZ0cxYaebUF0z4bomhKxgMBnZePos6r/ZwqDnbz2iXK61+QhZYcv5D7PvgbcY+OwfUUKRw+ycM+Usaj/fwLqTphOscuLdXUqkuYXSV7/AX9zqC+a+D0Jl44TZbLviSXZMWUCorgnfgSr8pbV4dhQz9I3pJJ0yiKyrz8CdV8zK3OvYfdcrh+Q6aTotBRW41u1BspjY/9Db+v0PPv8x4UYPG8+4D9/BGgY+f9tR7SW3BGgpKGfrJX9ChGV6P3AVgbI6QLD+tBn8NPAWMi49haGL7yFU38yG02fhWpsfxV97jwzWnz6LA3P+2srfUtadNJ1wg4dQXRP+g7VUf/ATqWcOZ93YaeTf9iJycwsbJ8ymYUUefedcR+ET77Gqx/VYM5MZ9OId2HtkUPrqF7jzivHml1L/7VaGvK49kNd+ug4QONfmU/TUB4iIjGQzk3zyILZd9jjlr3+FUFSdhwMW3KzbCww0b9n/q+tq47xkNuHeXoTi8R+V8+3ras8NyRoLRm1ATChhlICbgQP646oq5KUX/owxNhWEQPW7UH1O3Y/2efha3eZys4/sa87U9Z4wqi/urQd02w1YcDNCVjgw529sOG0Gm89/mNwbz9Ft92Pfm2j4diuS2UTDD9sZ+Nyth/Ub17q9eHYepP7rLZpsbh/dp15E3ODu+nUDFtystyvvugU0fr8dU+vARc97L8faJZmmn3dT9uY3mJPjKF7wEX0euZb+824i75qnWX/aDHKnnIW3oAz31kIavt1K9bK1KL4QiaP74uiRyc9jp2sxUaj49lWw/0/vEq5vpu7zDVS89R1IEoNfuxtrl2S2X/00e2e9gTkpDl9xDd2nXRJVV86Us/AWlOPeeoCGb7dSs2wtii9Iwuh+uvxt/bJlXwV77nmNbZOe7FCuX1NXmw9QgmECFfV4dhSz88ZnaNlXQbiuicZVO0gc1ZeNp89i26QnUYJhwi4Pvv1VeHYW491TekwfsPmCR2jeUEDF4m/YfP7DdJ96EUmnDsK99QDe/BLCDW5kj4/ihUvp8/C1evsyLz2FAfNvpuz1r9h6+RM0rtyBv6RO51TiqL64txex974lhOqbST55IAD9nrwB5487WX/qDDaeOYusK06j7PWv8RdV4d5eSOU7KyheuJS+c67Du6eMVT2uR/UHyXn5Qazdsyg68w80PPMOSkMTkXoXziWfROUYafdMoeaxRewbcAl1n60n57oJxA/vFeXb2rh3tFjU9/HrEYpg503P4skrQnb78ewqYcCCm6n9+Gc2nn0/IHDnFWmDdpWNWNITj8t39LhHW8Hj3VNGoKIB5+pdlL3xNaZ4h9bO1jb6D9ZQ/9UW4gd3Z8D8W7T+fMo9xA/pQcTtI1DRQObkcVofO3k62654Atnjo/SVz0keP4Rd1y+k4J7XsGYk6bL3m3cTJc8uI1TjQigqmyfMZs9drxA3uDubz7iPjRNm4y+rJ2X8UNaNnUaovhkhK6zseh11y9fjzS/Vbf7LvKgtRyh9cXmrXPn4CqsxGKUoudo41T4+NP28G/f2QiSzieIFHx3mYwYu/APuvGJKX/qMloIKqt5b1aE/QxVkXX06gYoG+jwSzd9j5VJbLn2cQHkD5gQ7e+55jR/73ERsvxzMiQ7c2wrZectz+ItqflUe8Fu5YU6Mxbe/kqb1eyn586cMee0uLV6eeR9yS4BQbRM1H/8clRMB9Jt7I0JRUAJh6r7YROPKHfR99NqonGhvO19c/eFqFF+wQ/+4MudaPW9pg6+wGm9+Kf6DtQRrXBhtFt1nubcVsnHCbIqeep+4/rmHcUPICvVfbSZQVodr7R5CtS4w0CE3ji/3vQdUQc1Haw7L72R3C5LFpH3e6tuEqrLh9JnIdY0kXHYWCVedR8yw/oT2HaTihodQmjzU3P8criUfI2SFxhf+Rv38JcSMGIjq9bFm2O3ULV9P1Xs/RuU07eNde5+Td83xHXbXif/b6ByU7MRRUVtby9y5c5k9ezaPPvooVVVVAGzdupUHH3yQ++67jyeeeILm5mYAvF4vTz75JPfddx9vvPEGHR3u7na7sdls2GzaW2abzUZ6ejoApaWlPPTQQ8ycOZOFCxfS0qLtt/PYY49RXFwMgMfjYepUbUDkp59+4rnnnmPevHk8+eSTBINBXn31Ve69915mzpzJxo0bAdi5cycPPfQQs2fP5rnnniMYDHYob35+PgsXLtT/37VrF8888wwAP//8M/feey/33nsv7777rn7NlClT9L83btzIK6+8wv79+9m6dSt/+9vfmDVrFrW1tUeUAbSB2rlz5zJt2jSWLl2qf75mzRoeeOABZs2axRtvvIGqarPjduzYwezZs5k1axaPP/64fn1lZSWPPfYYd955J19//bX++YIFC5g9ezYzZsxgxYoVUW1///33mTVrFg899JBux1deeYW33nqLhx9+mDvvvFPXI8Dnn3/OAw88wMyZM/noo4861OOxkHLuaOo/+omUc0dTvfhrTPF2gpUNmOLtGFtnHxjMRiSTEQQknzqIlv1V2LJTaDlQRdKYfoiIQtjpIVjTBIB7WxGmeDsZl55M7RcbMRglWgoqMDpsGBBIRiMRVwu1S9egBiPULl+PZDVhy0rBtXoXstvXep9CTAkObRdjIYjpmo4xxsroLx7HnBSHNS0BS3riYTLZe2Zw4HGNFwef/4TEMf0ASDtnJLLHD0D1339EMpuIHdgVgKaN+4g0a/WmnD4U755yAmX1eHeXaW+QJ44ibeIoqpeuAcDROwslEMaSnohnWyGmeAeW9ERybjgXuSWIvUcmNR+upm75emxd0zHFO7D3yaRpQwFpE0dT+dcVpF8whrhB3UAIzIkOapatJX3iKNSITNJJAzE6bNR/sRH3tkLUUJj080+kZukaUs4YTsWSbzElOBCqwOiwYUlPJGFEb/wldSSc0Ju65eupXb6eSHMLaeeNRghIOmkAssdP89YD+IurMZiMmBMcmOJiCNU3o3gDiIhC7fL1xA3sTtmrX+ArrKZ44VIkswlzcpyuA8UfoupvKzHGWAjWNmGMjcEUa8PcOrsp7awRVL//o25HW3YqlX9dgWQ24i+qRrJZMCfFUbt8PdlXn6HpVQjs3TMQqootJ5WWfZWknzcKxR/C3jMDyWLCX1J3mD7SJo6mYsm3WDOSCJTVYbRZjqkPX2EV8cN6Ea5v1ttoSUvEuSYfyWahZV9lVBvTJ44CtOQ4tn8uwapGAEpf/QJzajzG2BjsPTNo2rjvEHcdNirfXQmA4vVjSY7Dkp5I2sTR1LTyyL2tEHO8naZNWrmqv68i7dzR1C5fhzkpjrrPNmCKd2DLTsYgSVjSEwm7vBjMpiPKlTx+KOEGdxTP7d27IGQlys6S2YRksQBQ/ubXJJ40kHB9M0knD9D4Fe8gWOM6VG99M978EhJO6EXpy5/jK6yi4fttmFPj6frH8wnVuqj58CcAnKt2RMlV+tJyksYOQHb7dXuZ4h3Ufb4RU7wdS3oikaYW1GD4qPZCUWn8IQ/3tkKdv5LDhr+kjkBZfQf8rfoFfzXdq1H81TgQbmhGDSut/TsbtbV/N/28W+/fjt5ZGCSJyre/R0QU6j7fQOqEE6hZuoaY7FQqFn+DKd6Ba90eTA7rYTw0xdtp3rIfS3IcqqLiK6zCnBQHqoo5OU7jTbwDU2yM9gDa6jv/kbpkbwBTvB3njzvx7C47Kufb19WeG2rIh2TRBrhQIhhMVuLjYkmIj2f/vn0YDBIYJIQcisotkk8dRP0XWoyq/mg1aedpqy7SJo5G9vipWbrmkO2StFlKbbM6FF8QX2EVcQO6UvbqFygtAUpf/RxzajyW9ERsuamH9RtrZjJV766k7LUviRvUXZNFFdH9MN5Byrgh1H+xkeaNBdR8sg5TbAwAXS45mdrl6xACPNu0wYnYAbmoETmKU5LZRNzAblQvXUPZm98Qk52KwSSRcsYwPSZ4d5dikCRSxg2h4Yft2kzELzaSfv5ojHYL8UN7ULt8Ha7Vu6h+dxWS2USovpm4Qd07rKtm6RrK3/waW3YqBpORlDOG6vK3r+tocv2autp8gHdPKbH9cqN8qinegSU5DqEoWh9t9BBpbiHhhN6Uv/k1BpOJmqVrj+kDwvXNlL32JWnnjUbxBRGygogo1CxdQ8TtRzJrfNBilC+qLyeNHUDdF5vwFVZTvvgbbQYTkDZxFLLHT/UHP1H1t5UYDBKSzUJMjwySThqgDyCJiELimP7Uf7ERIcC9tZC080YTP7QHqqxS9bcViIhC89LvMaUn4V2xScsJ3v9GW+0gKxCRaQ/HSUNxf6bFt5pP12FOdNC4Ii9Kb4GKBt1vHDEWnTua8te/JO2ckVQs+RaEwOiwHlYuflhPqv7+I7XL1x+378i45BQAUsYP1ftixOkFyYA5KY7UCcORvdpLn5Z95Xh2l5E0dgD1X2wkYURvRETWZqQJQaTJS6jGhRoI495yAFO8g/QLx6AGwzRv2kfzhgI9bsSP6E2gpI60iaMJ1rho/CGP1Imjca3agTE2Rs/h4of0wFdcDUBs3xwQYElPPMyP/DIv6vK7kzS5zhiO7PFTu3wdaljGYJR0uY4UH4QA56qdmFPjseWkIsVY9D5mSU/AYDLRvGW/HsMST+zfoT+zZiSheINIVhOB8vojxKKOcynQVtlofWW/nkvF9MjU+uJZIyh/46tflQf8Vm7ED+1B5TvfA9oLWEtaIvXfbSOufy7e/FIMRgnJaonKiQBSTx+CJ78UxRek9rP1xA3qhik2hthBXdv54iLdFx/NP8Lh+bm9exdqP1sPQNygbghVxZKeqPms/rlH5Ua4vpnY/rmtvuJHvLtLMVotx+TGr819tdgVIHXCcL0dbRyKuP2YYrX8PH5oD5RAEF9hNf7iGjxfrSFSVU/i5ecgVIHzjaUEtu3BEGMjdKAUWv1OYNteRCiMqUsqIhDqMLa2j4u/9B2BsuizHjrRiV+DzkHJThwVb7zxBjfddBPz589nypQpLF68GID+/fszd+5cFixYwMknn8znn2tT6pcuXUr//v1ZsGABo0aNorGx8bB7du/encTERKZOncqrr77K1q1b9e9efvllrr32Wp555hm6du3KsmXLjtnGAwcOcOeddzJnzhyWLVuG3W7n2Wef5ZlnnmHw4MF4PB4++eQTHnnkEebPn0/Pnj358ssvO7zX4MGDqaqqwuPRpuX/+OOPnH766bhcLt577z3mzJnDggULKC4uZvPmzUdsU79+/Rg1ahRTpkxh4cKFZGRkHFWGoqIi7r77bhYuXMjGjRspLi6msrKS9evX88QTT7Bw4UIkSWLt2rV4PB5ef/117r33XhYuXMiMGTP0+1RXV/PQQw/x1FNPsWzZMuTW5aB33HEH8+fPZ968eXzzzTd4vdqyt1AoRJ8+fVi4cCEDBgxg5cqV+r2am5t5/PHHuf/++3nvvfcAbXC3pqaGp556igULFnDw4EH27t17TBv9EpbMFELVTv13uMaFNTNF+52VygkrFjJ29xKa1uzCX1qnDeoJQcbvTsLRO4uEE3rpS74ks1G/b7DGRUxuOi17yyld9CWnbX+VmNx0hCyQWwLIHp9+bajaSdKY/jSuzNM/G/jn2xn6+jSErFC+5FvqvtiEOcFB3PBeOHplUvjEe5ji7MT0iLanthzHQLjGBWizAoytS+DM8Q6MDitjVsxj1KdzUEMR4gb+YmawUUINhvVBJ9kbwJTgoNvtF5A2YTiR1gFTW2Yy4ToX1sxkTYYaJ9bMZNLOG4XvQCXWzCSCVU5C1U6sGUmEapwEyupJmzgKa2YSjl5Z2LJTkD1+fIVVCGDYO7NIOnkgZYu+xJqRiOzx60vDg1VOzPF2glVaPb3um0xM93Q8+SX4S2qxZSZjzUgm4vTo5ULVTiSbBVtmMgceeYfE0f1IHNOfLpecQtHc9wnWOIk0t+Dom0uk+dAm/xG3NnAbqNB0EKx2IRBYUuKxZSYTrHLquhayisluJaZbOqFGDwkn9GbMinmkThhOyKlxO+3ckQhF1Za3GI2EapsI1ji1e1W7sKTGE6xyUvzMMq292Wn0um8SxQs+wtaq35iuadry+NYBkGh9aLpGkmhat0e/99H0AWDNTEINHXrYFLKCkBWsmUnED+uJJTWBtLNHEKzWllPr/FJVbUlOq24QGh9smcm6Hs3JcSAEovU6oahIVjMjP36EhFF9onSohmVsrQ9mwdombBlJ9J9/C7LHr8sTKKtHDUWwZSaTft5obRnVEeQyJ8Wi+EO6XIo/SNzAbpo+2rVP9gWwdknU5TAn2FFDMpaUBIJVToI1Tm05s0li5KePMurTOaSeNUKXP25wD5yr80Fog/T2npn0uOcyRn06h+RxQ6LlqnZhjI1BlWXdXjoHWn93uXis7mOOZC8kiVBDs3bPGieyx4+1SyLxw3oy6tM5JI7p3/pSQxCsaDiMvzpXovirDcoYHTaMDqteV9uScNCWz45dOZ/Uc0eiBEJ6v/QXVmOMsUbxMFjjJPvq0wlWHc7DLhePxfnTLkyxdn3JaRsP25Yrt+nD3jtLGxBp5fyvqSumWxesmSmE6ppBCGSP76icj+or7XyAUGWQDvlzg9EI7Q5fEKrS+tkhmJPjon1WtSuqXmOMRdd9m+9p+x7AlptG3NCeCFnVbdfl0lMw2ixk/O4kQjWuw/pNTE6apofWuiIuL5aUBJrWH4qFoYZmFP8hm4XqmzCYtR2TzEmx+AqrOPDIO/R59DoMRolud11Cw9dbCFUfqkv2BbGkxEfVpYZkrF0O8QnAYJIwOmwMeXkq9V9vYdjb95J06mBkTwDJasZXWKVfq/iDZE0eh6+o6hd1BTqoK4K1S3KHdY1c9giJY/p3KNevqavNB8jeAKa4GHrNvpLUCcOJuP0Ea5yE6ppAkrBlp2Lrmkb8sJ5IZiP9nr4J5+pdOH/a9at9gC0zGVtuGpbURNSwTLDKyYFH3sGUGIstO4Xs68+iacMh20XcflRZieKUwaLJaMtMjuJUpLkFNRQhYXhPwk4Pg164nTEr5jH4lTuRvQGEonLgkXfI+f3ZJJ86iNw/no/s8enl5Vot3qnyof4hNzRhMEXz3JgUj+r1gYCeX7zECe/OBqBp3Z4j+rYjxSJzQnQMkywmvPmlh5UzmIzUfrKOULXzuH2HOTlWL+PonUXfJ35P5uWn0lJQTqS5hbjBPbBmJHPwGS3XV4IhVFlGKCppE0cRdnoxxdk17plNOtfiR/TWcp9zR1L60ueHtrORFayZydgykglWO7H3ysTeM5PEsf3Iuelc4ob3IlTjpOcDV3Ladm25evmbX2u89Ab0uNP3T9dj76nlebauqYflRbbslFa5kkkc2Yf+82/BuXoX/pJaPb9p4zwQFR/a+GC0Weh532SClY2aHexWeky/FDUU1rYdaeWeJT1B12Eb99LOHYns9rX2PzOh1oGqNv7CsXOpmK5pYDAw/J2ZdLlwDKFGD9b0BHrOmqTnUr8mD/hncKO9j9FeHshYM5IJVTuJNPswOaxROVHG5ae2bsViRigKodqmVu67sHdNj4orbb44VOWkdNGXx/SPbfm5NTNJ06tRQvb4CVZrssjeADFd0xn74wJSzz4BuSV4BG5o9lIjCnGDe+AvreuQG8eT+4KW3yWM6suY75+Oyu/afNvYlfPJ/eP5+Iqq9frk2kYMkoQxJRFjUhz2UYPotvR5TCmJOE45gfYw2G2ISAQhBCM+fIgBC/9A7IDcDm3W3ne0l+1/GUIY/uN//tvQOSjZiSMiGAyyf/9+nnvuOX2mXttMOpfLxdy5c7n33nv5/PPPqaioAKCgoIDTTjsNgBEjRuBwOA67ryRJPPjgg9x7771kZmbyzjvv8NFHH+H3+/H5fAwcqC2FGT9+PAUFBcds59ChQ4mN1YJbfn4+5557rv5dbGwshYWFVFZW8sgjjzBr1ixWr15NQ0NDh/cyGAyMGzeONWvW4PP5OHDgACeccALFxcUMGjSI+Ph4jEYjp5122q9q26/F0KFDiYuLw2KxcOKJJ7Jv3z52795NSUmJPlMyPz+furo6Dhw4wIABA/TZpW2yg6Zzs9lMfHw8CQkJuN3azKWvv/5anw3Z2NhITU0NACaTiZEjRwLQs2fPKL2MHj0aSZLIycnR77Nz50527drFfffdx+zZs6mqqqK2tvaosu3evZv169dz//33658ZDNG/AT1ZQVXJO2sWm064lbgTeuPokwVAxTs/sO/Bt2lctQMhK/T703Wt5X5RoQGMsTbSJ47i59F30rx5H5LNjC0nNeqytImjEKqg9uOf9c8CpbU0rsyjad1eMn53MvEn9Eaymgk3NBMo15bIYJSwpiUcVucRIQTF8z5k01n3s3/OX7W9jaxH3863ZtlaQnVN1H66ATUs0/Wmc6MvaDdLyGCUiBvWk2B5fYcNKXn2Y3JvPIfEMQP0BAnAGGdHKCqbzn0AX1E13W67EGPr7OUjYc+0Rbg37Se2Xw5Gu02brWToWHghBDk3nI3vQCXeXSVULPmGgc+3W/r+y2IGONyYHXxmOKQCyWQktn8ukSYvm866H6GoZF5+KlKMRUvuA6EoXbW1q/19sq4+nYjTS/OW/ZQt+oq+c65rNwvraIY1gMmIJSUO55r8Q/c+ij46vKcBIm4f++5bQsM3W/CX1ND7/slINvMh2Y/QjMNmohv0LwDYecOzKMEw+x56m5jcNGIHdY+6Ti+vCpRAiF03PospwYGtm+Zbip/9GFtWMoNenooxxqon3r9KLjrQxzHU2Yaw003z5gPsvv0l9s/5KwOeuQUMBno/cCUHHnkHxafNdDcYJSSzkYKZb3Lg8XcZ+PytHevlFxW0fZ919emgHBqM+rVyqRGZ0heW0/DNFvbP+StDFt2FZLN0KJZARN+jHX+1/w3tKG6IqttfVkfetfPwbNVm03UMrYz28kUh1NAcpXfJqu3TGarWlo8dVlf7QT8hwHC0tLDjurr87iT8RZVH7mu/hhtHqS+63DEv+UW9R6gbMNqtDFsyg+J5H9Lez5S98gVKIEzjyh3YuqYfXtcvbhk7oCuB8jrN30Rd+4vG/kIfOTeczYFH30H2+qldupacG84+al2H5Dp031BdE+7txYQb3BQtXEr29RPYNnku/sIqjHbrYbyUrGZt/7FN+39DXc06740x1sPk+lV1taJ22VoUf4g90xahhmVyW2NdwzdbUcMRBr88lX5P/B5P3kHUiMKuG58lYURv7L0ytdv9Sh8wbMkMfAcqQdU+z7nhbPwHa/DuKaPx++0kjhnwizYe7STiwzllMErEDelBxTs/sOms+1ECIX2fwZwbzubgM8vwFVVT8+Fqbb/bX+JYBx+3VamqHLzoLjaf+5A2aNstPao9bXL/2v6VOXkcCKG/nG0rZ0rSXnD59lUcqv94fEe7MsEqJ7tueo6aj3/GmqkN3CSPH4JvX7n+QqutxVKMhfQLxtCyrzzalq1/e7YX4d5eSMueMjImnabvg6pf0yq7wWREMhupef8n3Jv3M+TN6QBUvf09a0dMJVTrIv2CMWAAoSh63Dn43MfYslIwxsbQ4aNyuyZ595brvNT27eZwirT7v40PSiBM+aIv9UGwXrMmUfnOisN0G613AwarmR7TL203G62jPODouVSorokNE+5HDUUoe/0r+jx0lbYXakRm7/TX9FwKfkUe8E/gxuH3i+bvIQoIpBgL3W87P2rgUa8n+uJ2txeYEhykTxzFlgsfOaJ/jLrPEWJH7bK1+Iqr2XjmbNSwjDk+5ohyGYySnreIti3G/gm5L2j5nb+klu3XPB2V37X5trxr51Hz4WocfbKj7yOExiRJQoqPpWzSPYTLq0mbcUN0da36L796JpvOvp/dd72COTGWxLEDjqibY/ucTnTiyOg86KYTR4SqqjgcjqjlzG146623uPDCCxk1ahR79uyJWnJs+BVOyWAw0Lt3b3r37s3QoUN59dVXufDCC494vdFo1ANFJBKJ+s5qtR527/YQQjBkyBCmT59+zHYBnH766cyfPx+LxcJJJ50UVfeRZGlDOBw+Lhk6uqcQgvHjx3PNNddEfdd+ZukvYTId6tKSJKEoCnv27CE/P58nn3wSq9XKY489ptdvNBr19rdd3waz+VCS117+Sy65hLPPbvfwdAwMHjwYgJNPPpm1f7mCzBsnEjeiD/1euZum1buwZqVgyUwmVOvSfwMoHj/u9XtIGNEHU7ydiMtLsNpJTNd0WgqrSTihN7I/hCofarMtMxl3XhHdp15M7KCujPzoYYwOG+VvfkPODWdjkLTEKHPyOOJP6EXV33/Uy2ZOHkfq2SPYdsUT9H7gKvo9+XvUsIwailDx1neUv/YVA/98G6lnDKN5834G/vl24od0J1TbRN618wCBJTOZcI2LHtMuAYOBsSvnE25qwZatDYh6d5WAgagZZZqwautsPe06yWpGDUYI1bpw5xWR1PrAFKxxETekh/5W3JqZQs5N5yIZjaSeM4q6z9Zjy07BmpVCqLaJ9IvH0vO+yQhZWy7jO1BF7MCu2sbsyXHUfPAT1vREbXZlrQtbVgqmeDu5N59L9jVn4uibQ9jlxZadQqjGhS07BUt6Ig3fbSPrynGEapuQLCbMKfGY4u0YjBLWrBTUYBiDUSL3xnOJuH207C0jUFJL9zsuIlTXrB3Wsb+CzCtOI3ZAV8aunI8lLQEMBmJyU2nevB9bVjIGDISdXoKtdQNEnF4MJgklECJY7STS6MZfqu335d1bTvJpgxm7Yh4x3TMwSAb6PHKtloxeOAalJcjgl6ZiTorV3npnp5Bx8UmIiIwtK5nqj9bQc8ZlNG/WHqID5fUkje1P7ECtjb/UR9o5IxARmZaCCmyZKUfVR5vNQjUu4of2YPCiu1ADYQxGIwZJoqWonC6XnIwpzo6/tJ64Qd2wZaUwduU8Wjuo/uBly0oGA62zP10kje2Po082SWP6gcGAoTXRNliMYADfvkp8B2tIHNWHyre/I+L0IllMpJw5nEHP34ZktyJ7/JgTHQTK60k9fRi2zBTcWw4QdnrZdvkTJI0dQMoZw6LksnfvQkxOGmNXzifS3KLP7gAw2m20FJRjtFv1h/CI04vJEYMtJ5WxK+fr9UpWE4GKemzZKdgyUwhWNGJJSyDl9GFk/O4kffN8946D1H+9mYRRfcAAgapGVF8IW3YKtZ+uR8gKksUcJZfSEkAymXT+ttkptm8Opng7B/70Lj3uuqRD/o5dOR9rVgqoKta0xFYfk4LBKOHZWUzCqL4kjOyDKcGh93lbbhq042/E6dXrbs/flPFDGbtyPoHKRt0fhGpcxLfr321trfn4Z9IvHKP3S2tWMkowrPMw4/JTsWYksW3SE4x4/8EoHlpSEzAYJfo8ei0Rt09/KRGqcSFZTdpSynZ1SRYTBpNR5/yvqcuWnYqjVyaSxUzXP56PZDHh3nkwivMxXdPa+el2faXdAI1BMmGQTJgStYcoIYdAMrX73ghq9N7REadXt51QVE3v7Wz3/9g77/ioqnXvf6e39N4hhN577yBgwWMDFRUL2EC6gAUPqCgqigcVESnqsWOXroi0QOglJAFCem+T6X1mv3/syUBoau59z7nn3vw+H0tm9tprr/U867eeveYpluyiwNw3yM5ZKXqi9d3xKvJgLS0eu0k84LlEdkjEcLX4OwajTowk6eExJN0/CqlaiaOsVrynRIIyJgyf04XpVH6gHwBVVBgyrTrwXIn3jECqkAfWiq5NIvETh3Hu+Y/p8sEsyr7YRcKkETirDIG+lJHBmE6JfQk+H87KerQtY3FWGQJ9CS5PoJCHKjoUj8FKyoM3oE6KRhasBa8v8FIaP3EoUpWSnGc3IPXr+sW+QjCdKrhKX/VX6UuNJasIW2EVyY+MuWJc1+rrehygTogI7HUN3O6zuyj/eg9xfxuAtlUcEkRvofr0bDGM8zoc4PSnktAkR6NOjvbzjCKgD/ETh+GqNiDTqKj8MZ3Y2wYGZKcI0SKVyxvrlERCl9VPoQgPxnyJTinCgpCqFJizinCW12E6fgGAim/2kXD3cCQyKfETh3Hi3ldxVtZTtSmDlMduImHSCNovewR1TAggafSjgzw6HN9lodtevQlpsI7wybcQPmEsXrUGn91J1PBuV3Db1fai5CljSZ11OxKFTJzvxEhkGhXhgzrhNtquaBfkz93Xf9frKKNC/xJ3NBxMaNskIHh9V6zFyu/3k/b0XeDzIXW60baIYfCRdwPRLxKZFG1aPMqIYKJv6IXg8yFRyFF6fdgKLv4Iro6PxHjiAiFdU9G1T8atNyOVi1ERsbcPIvZWMcS6PiMHTWo85jOFBHdLJahDCzq+Ox3B48WUWUjk0K5k132A3P9DbcNYvBYHurR4HMXVhPVuc1EfEiPxOT2NxqUI01Gfnk3yI2PwmO1Yz5UQMbjzxfXlt2/UydEBfRA5Zi9pCyeiTowktGdrYm/ph1StFEObvT6UsWFIpFLULaNQxoRhyS4ipGsqmpQYMc0QgERCzC39aHm2hLjbBv4pW8pw+By2/EqkSjma5Ghk/r3bbbCiTozEnF1McKcWyDSqq9oByujQ/7JuuOstgTYJk0YQ0q0VnVfPEG0ipQJnRRmqhEgUYTq8NifqhAiclfW0mn07QR1bIJFJUUaGINWo6PX1c1hzy1DHR2A4cQFFWFDg8LSBiyOGd8VeXE38XUOvyo8AsiANrebeSctp4zGezBNzlHp9yCOCUfvtak1KtLi3CQLGY7nE/W3gNXUDCdTuPEH11sO0fv7egO17Nd34K7YviPads7Ied62pkX3XwG0NfJM89cYA10fPvR2pVo0rvxSJQo7lFzE8XarTiiH2ahVY7QD4rHYkCgWeOgOgQ6ZW4qzQE9ojrZFNc7mcG7i+Gc34q2j2lGzGNaHVaomJieHgwYOAeDBVWFgIgM1mIyJCdKPfs2dPoE2HDh3Yt28fACdOnMBqtXI59Ho9+fn5gb8LCwuJjo5Gq9USFBQU8EDcu3cvHTqIhzHR0dGBNpfmN7wcXbt2Zfv27YG/LRYLbdu25dy5cwGPPqfTSXl5+TXvERERQXh4ON999x3Dhw8HoE2bNmRnZ2MymfD5fKSnpwc8OkNDQyktLcXn8zUK6dZoNNjt9sDf1xtDZmYmFosFl8vFkSNHaNeuHV26dCEjIyPgpWixWKipqaFt27bk5ORQXV0d+Px6sNls6HQ6VCoVZWVl5ObmXvf666Fbt278/vvvgZycer0+8Hx/FhUfbefczPew5ZZRt/0wCVNvwmu2oU6Kxmd3BqpJS9VKwoZ0xXqhHH16Non3jcR0Io+gtol4rU7M50oD4Q0Aob1aix4nPx5EplLgqjJw9oWPcRsshHRrhaO0FkVkMPETh9Lyqb/htTio3izmcYoc0Y3UOXdwcvIb+OwuBK+P0k9/o+j9TbjqzKRMvRGpVkX4wE547S5c1QayZ68mY9RC/4Ek2AqqaPt30XszpEsq+r1nxCIVO44Sd7uYO6fljL8BEup+P3XFvNTtzSS4Uws0KdEkPzwGmUZJ9Y5jeGxOkItUbcsrR6ZV4qo2ENKrDR6zDalCLOLh1pswHj1P/N3DiL1tII6SahyltRy/8yXxObYfpcWTt1D6ya9YsosRvD6Cu7YiYeIwanedJLRnG6q3H8FrdeCqM5OzYB1uk5WabUdIuG8k+n2ZJE8Zh8diJ2JYZ9xGK65qA6YTeWhbxWE8cYHY2wYSd9tAFOFBlKzfgTWvgqL3NyEL0pDy+M04K+sRvF7cBgt1u06hig7FXlLDoXHP4ao1Yc4uosW08eJcTRuPz+3BrTeLh6AThgbk7LW7UMeFizkMJRKMx84DYo4dwePlwKC5HL11MbYCsSiKs7wOt9GKs0pPxuiFuGpNlH25h4QJ4sGqvawOiVQqFs2xu6jZLh781+w4Jh5MO1yN5iN+wlBqdhwl4e5hOGuMaJKj8Zht152Pi/c8ikQp58yT75KzYB2uWiOx4/thOpUveir4BDTJUYQP7Ejuq1+RMeoZMkY9g+lkfuDQuuW08bjrzLiqDdTsOIY8REfljwfJWbAOr9UpHp5oVbSceRvuOjMeix2ZRoW2dYJ/DtvgMYmVp49NXIrh0Flqdhwj/p7hSNVKQrq1wmO2Edy5pTiuGiNRY3oiuDyNxuWsqid36RdkjFpI1Y8HROMaSJg0Ap/bgyW7GNOJPFTRociCNEgUMnxuD/UHc8gYtZD6fWeo2XEMZUwYhoM5on6ZbQR3aoHHbKPwnR859chbSCRSnDXGQB6nltNuxV1npvqng3isduInDEXbKh6ZVi1W7S2sCty/bm8m8lAtNTuOBu4f+7cByEN0nLh3GcaMs9fU3wx/YQRkUqJu6EForzYIXi8es5263afRtooLFCFy1Rgv099bL9Hfo8QH9LcNXrsL08kLZIxaiFQuQyIT17c1rxypRlzfMbf0C+iUOinK/4Il4dC45wAJtb+dIH7CUBwVdcRPHIb1fBmq6LAr9FDw+Shc9TOuWpP/pf1iX0iluPVmUR8uaYfXBwJ/uq/DY57FWW2g9veT6Pdl4jFacVXVN9L5hhxul/d1qW5IVTq8Nj0eQxkeQxk+p1U8iATatW+PIPhAuLKgXX16NjHj+4u6N3FYI9nJgjTETxgakJ3bYMFVbaDj209Qt/s0+7o/ScaohZhO5tNi2ni0qXEB/Qrr1RbL+VLiJwyl9KNfyFmwDo9BDL2NnzCUjm8/jr2kGntJDVU/HmgkY4/Zhn7fmcBzybQqnDXGwFqJu20Qzsp6Wv99Ej63GO5ou1COtlUctb+d4NC45/CY7Zizi0mYMJSEiUMxZxcheHzU7T4d4MPIEd3wmG3U7TtDaI/WYogfkLv0C+rTszAczSXutkFEjuhG6+fuxedwYT6RF9CPxn0VET9hKAkTh/n78qLffTowroa+9PvOkPTwGLSt4hE8vivGda2+1CnRV3CA8eh5kXsmDMVrcyDVKPCYbWhbx+Ox2il850fy3/4e85kijCfyaDn9ViKGdiakW6vrckB4PzEPX8e3H8d44gL7uj/ZSB/cBot4eGKwiEUlvL7A88XdNpD6Q2eJHd/Pr1NDcVToyXzyPc7MeB95kJaECUMJ7dVarETvdGPJKQmECwNEDOmMvbiamPH9cVbW03LmbdRsP4pMp0bw+tCkxHBo3HP4bA48NXqCR4t9abq3w2e1w1UKN9qP5+CzOckfP4P6A9l4rE50bRIbcdu19iK3wYqr1oTez7kpT9yCpmUsHpMVj8nauN3JfFTxERiOnKdw1aa/zB1B7ZORKGTE3jqAsk93igVBln4RmPvkqTfic7pxGywcGrkAZ7WBo3e+RPG6bXiMVvTp2ehaJ7Kn46P4XG4KVv4opvmpMaCMCEadEk1on7aiLu4/g7ZlLI6SGoI6t0Tw+XBVG8hb+gVuvYmid38Sc++N7iGm1dGqcVbVc2jY02SMWojHZEPiTwFkyS1DIpPiqjaQPGUcSCXYiqqo2XEUr9VBzPj+hPZqg1StpPjDrRybuJSzC9eJ47pnONE39cbrcAXsm0vX16X2jbOyntYv3Ie7zkxQuyQcpbXETxjK0b8t8Rc4s6Lfc5qClT8g16op37gHe2FVQH8jBnXi5OTloqfvmUL/3Bip/OnAn7alFJHBhPYW7QCvxYHHZMOtN1OfkS2uRasdZVToNe2A+oyc/7JuVPnzNdbsOIoqJgzTqXwKV/6Iq9ZIzNheor3fPhmfx4vP6SLutoFU7zjGhWVfszPxPqo2HaLko18QXB5qd53CeDIPj9lG1Y8HCevbLmAvNnCWtlWc6OQQqr2CHwN2i9PNgUFzRJt52xFibuor6kZ2MRKpqBtJD94Q2Nu8Ngc+t+cK3cgYtRBzlpgbXhkR3Gj/uZ5uXEteDWNpsH1lWhWJ940Ui7JpVY3sO7fBAoIg/uiiU4sHr20TqdtzGq/egKdaj+G7X5DIZWj7d0PdrR2Cyy0erDoaO0x4qusI/dtI//yMBIkEy9mSK2yayzlHfcmPkP9bIfj+5//znwaJcD0XsGb8n8Ldd99NeHh44O9bbrmFvn37snbtWgwGAx6Ph0GDBnHXXXdx5MgRPvnkEyIiImjTpg15eXksWbIEs9nMypUrMZvNdOjQgcOHD/Paa68REhISuG9NTQ3vv/8+9fX1gVDjRx99lLi4OAoLC1m7di1Op5OYmBimTZtGUFAQZWVlvP3226jVajp37sy+fftYtWoVu3fvJi8vjylTxMpfDoeDdevWUVBQgFQq5a677qJfv36cOXOGzz//POAheM8999C7d2+uhfT0dLZu3corr7wS+Gz//v388MMPAPTo0YP77xcPoDIyMvj888+JjIwkOTkZh8PB9OnTOXv2LGvWrEGhUDB37ly8Xu81x3D8+HGcTieVlZUMHjyYCRMmAHDgwAF++OEHBEFAJpMxZcoU2rZty4kTJ/jyyy8RBIGQkBBeeOEFNm7ciFqt5tZbbwVg3rx5LFy4kPDwcJYvX45erychIQGTycSECRPo1KkTDzzwAJ9++mlgHMeOHWP69OmsWrWKXr160b+/+EJ16XVbt24N5J5Uq9XMmDGDuLi4RtdcC7kLPqTyn2JC67RlUwkf0R15iA6fw4XHaKH4H9+T/NRtosdSSgyV/9xB9otfoWkRQ7/tryAPUouekQK49WZKP/sNVWw4cX8bgM/l4eSDb2I6lU/7ZQ8Tf8cgMRdadT2qyFDxpV4qQaYVw0/cdSZkWhXV244S1qct6oTIgEeos7yOjBueBZ+PTu9OJ2p0DzEUzevDeOw8R29dIurB58+IFQir6gnu0pLePyxGqlbiNlg5OGI+7hojMTf3pfP7M0QvN0Gg6MOt5C7+FAEJQ0+9LyZGDwvCrTcjIEEZEQQSCe56M64aI4IgelaqokPx2p3YcssI7pqKz+7i7IJ1dPtkPul9ZxDWtx1tX34QRXQoeAWclXqyZ60mrG87Eh8egyouAntxlRh+4/GJhV0So8QDCJmEog+2kv/GRjq9N53YW/sjkUiozzjLifteo/O704m5sQ/IpCAIuA0WTt73OmkLJpI9dw3BnVvQbtkjYuJ1m5P6fVlkTn+X0O5ptFv6EOrkaOShWvAJOEpryXx8JV3XzUERHowsSHxJK9mwg+J12+m75SWU4cEglSB4fLiNFsxnitD5DS5VbDg+p1uUoyBgOnFB/BVeIcdeVI1LbyZiUEe8dhfZs1aTcM9wEh8YjbNa/GVb8Hgp+3I3YX3a4ao1ETmsC4rwi95ahsPnEDxesmavoe/ml1DGhiJVih6KxmO5HL39Rdq9OJnIUd3RJEfjrDbgrreQPWv1H85H1KgetH/14UA+Na/dxbE7XiLtmbuJGNwZMehJgqfeTPGGHYT1aUf23A8J7dmaDq8/EjjYEbw+jvxtCcajuQw58q7fa0v8/NwLn9Bq3p0owoORSMSXKsHlofKHdBLvHwUIeCwO8pZ9ReqcO1DFhCEL0uAor0UVJ/5CLwgCPocTpDIEjwdFeDDlX++mbueJ648rLlz0hPAJZM18n4pv9zH4yLuoEiKRSCUIPoGKb/YS1D4ZRVgQrloj6sSowHwIPgFXjQHBJ8pJGRmKq9aINjUOS24Z2pZxSORSfHYnRycsxXwqn07/eFIsOuATcFTqOf/CJ6TOuUP0YPJ7ZyijQsUxOd14jBbRu8NgDeTncpTWom2TcH15+T087EXVlH66k4SJw5BqlGiSonHpTZSs207lD+n02fLydfRXQBUb0Uh/3XUm5MEapBoVgseLOasQRVgQiogQpHIZ9tIa7IVV1O3Pos1z9yCRSbFdKCdjzLO0e3EyiQ+MQiKVIvh8CF4ftTtPIFMryZ67hvgJQ2i1QNxLGsblqjcTc2MfFOFBSKSSgB5asos5PfVt+mx+CUVESCDPpa2gkoPDnv7Dvhp0Xp0YJb4k7jxxXZ03ncpn8JF3RQ7QqUSZu834rKKnvESpRaaLIv1gBqmpqVitVpa//hqjBvfh7slT/R6UAs6KerJmr6b1s/egCAvCnFlI5vR3EfzVS9sve4S4uwYjU4uyznx8JVKVgj6bXsJjtuMoqxVzCK/bRuvn7xVzoQlgK67ClltOzvy19Nn88hXrRtc2CblOjdfhwlFaK+YELq8jYnBn7GW1ZE1/D7fBQpc1s9C1SUTiP3x21RjJW/4NKY/dJH4uleAo1+Oqridn4Xo6LH80EPZbte0IEf07oPV7oUpkUnHvM1rEvG0RwbgMVgSXC5/LiyYpCsEnHig7ymsxnS4ge+4a+v2yLHCg7yitxWO0YjyWS3C3VoG+qrcdIfwP+7IguNyBvvDrz+Xj+rN9KcKCkMhlYo7JmHBkagU+lwevzYHX5kKqUqCICMaaV45MqQCZFG1qHBKJBI/VwfF7X70uB6hiw1EnRGLOKQKvPy9weR1h/duL+6B/P/IYLVR8t5/Wz92LW2+i9LNdVP5wgK5rZgaiByRSKW6TFfOZImwFlcTfNQR5sEZMfeFy46m3cPb5j+i08kmclfXY8irIe/NbOr75KKpY8RDBUV6Hz+Gi4rv9pC2YiEyrwmswU/LoEmKfmYKqbQskchmCz4csVAyfRhDw1BrJG/MYml4dSX7vOZDL8DncFH24FWVEMJEju/ntKCduo+1P7UXDsj68GGosCHgtdo7f/SppCyZS9sUu0p69R/R6uqRdU7lDcHnoun4u4YM6ogjRgkSCo7SW01PfxnQqn6hR3emydg6Cx4vx6HnOPruBLmtmoQgLwlllQBkTiiY5hsJVP6MI0RI/YShStQJ7UTVemxNXjYGwfu2RqpQgEXBVG8lf/g2uqnraLn0IZUwYEpkUiVSKs1KPvbgGZXSoWLgkOoz6A1lizlKVUhybRILX7sJeXMXJ+9/AWVV/VbtI1zqBTu9MQ50YhSJUBwjYi2vIfHxlo3G59SbKPtsV2B/EvRlsRdV4DBZyFq6n24Z5jTim/etTkarkYjSFXIYiIhhXjRFbfgXBXVMb8VnXdXPIfeVLOq54vJH+Xs+WkmqUyIM0OKsMooe12YblbAmKMB3q5JhGa/HP2AH/Fd2IvrEPnVc9FbDNTSfzMJ8uIHJkN9RJ0WI0lwQ8FgfmrCIyH38HZ1U9mhYxdF0zk5CurfA5XdiKa8iauZpu6+agjAkNpI/IfPIdzKcL6LJmlt+GkF3Bj7rWoldvzrwPqfhWdKwZemq16L2rViJ4fLhqjWIUhVwWiLaxF1TidXmIHtOzkW6Edk+jz6aXcOnNKEK1IJHirDZwavIbV+jGn5HX5bYvgoDX4cJeXI1EKqXyh3RUseFEjuwGSPC53P7icSLftHzqVtEOstrRb/ieug++Jvnz19F0FQ9v3RU1yEKCkCgV/nUkwWexIVEpkaiUCB4vPoeLwg82U/DWd4G9NXJkt4CtbTolOt1EjepO25cfRJeWwP9mXOg49o8v+jejdfaOf/cj/CU0H0o2oxlXwfr160lNTWXkyJH/7kf5X4V9cXf95TZ2oWlZJiR/mKTp3wvhugn2rg1ZE8b1n/CDWVPmo6ky/lf21RQ0VTf+p+t8M5pxPQzPWvaX2+zu9Oz/hyf5n4H/6Tz1vxX/Sv5NDLp+pMu1UGa5Sl7K/6Noasjff4Jd1BT8b7UfmsfVGE0ZV3KouUl9lRiD/3KbG6q+blJf/yloPpT870dz+HYzmnEZFi5cSHFxcaBgTzOa0YxmNKMZzWhGM5rRjGY0oxnNaEYz/nvRXOimGf9nsXz58kBexgbcd999vP766/+mJ2pGM5rRjGY0oxnNaEYzmtGMZjSjGf8T4ROaK43/d6M5fLsZzWjGvwzfxt/3l9tYpE0jfnkTmC3G6/nji64Ck78Yw1/qS7h2pfbroSnh2xUS1R9fdBUE+a5Mtv9HaMrzAYTIrl+R/mqo9yqb1JdW8tfH5RT+dYEFFXJFk9q19tn/+KKrwOr71/0+aZX89bUSfJXiJn8G/8rwPFcTAk9CJH9d5wEcwl+fw/+toW9NCfkG2Np50V9uI23iXKibmHH+rPKv80B7V9N0yt0E/WgqI5qbsF/Kmviq0hTuyFc0jX+T3X/dfmjqHDal3b8y3UlT0RT7QdZEprc2wS+nqfaNt4lzqGzC2Jqqv63cTeOOpqApOtWze0WT+jp08q/nNvRImiYvbRP4prSJ9l68p2nvK01BU/T+f3v49vkO4/7dj/CHaJuz/Y8v+h+EZk/J/8X4M4VHrofq6mrOnz/P4MGDr3nN5s2b+fLLL1m7di1arfa69/v++++54447An8vWrSIpUuXXvP6vLw89uzZwyOPPEJWVhZyuZx27dr99YEAP//8M7t27UImkyGVSrnlllsYNmxYk+71X0FhYSF6vZ6ePXv+pXZLlizhgQceIC0trdHnW7ZsYfTo0ahUf/7Q6Vr3+q/g8sI4fxba5Gj6f/AUirAgDJmFHJ7xPoJb3NT7r5tF/OgeCAgYzpWx+cYXkKkUjPtuETKVHIlMhrWslpDUeEJSY/my8xM468X8TK1uH0iXabegiQ1HoVNhLa9j/5Or0GcWBvru/fIDJI7sjkyjQPAK6BIj+b3Do7j1F3OuaFKi6bpmFvIwnb+Awnu0XXI/MeP6oIwIRiKXkvvq12Su2RZo02vFoySM7YlMo8JeUY+jqh51TBgSqYSCL3ajP3aBbi89gEIhVig8ffti0pY+TPyDY8Drw1Fai9dqp2ztFtosfxyJTCYWAVr5A+XrtgKg69SStDceQ9UyFnmQFmd5LeceW4E1s4DUpY8QPqqHmCBdIcdRWEnF5BUAdHnhXuLH9ARBQB0distgpf5UAYdnvE/Xv99H/KhuIBGTbPu8Xrx1Jg7f/tLF+WgRw5D0FUhkUjxmO0fufhXTiTx0rRPosvIJQrqkcmHZV1RtOUTXNbNQRochD9HiKK0BQWxvL631J8AWKP3nTs49/zGqhEg6vPckiphwBJ8Pj96MMi4Cn92J5UQuQT3aoIgNR6pVI3i8eAxmBIebU7PXYDh6sZp8m2fvJm327diKqjCezKf8m720X/IAUrUSEFBFh3F+2ddUf/CTOJ60BLr9/DLyIA3IpEikElzVBs7PXU3y9L+hjA5DEAQqPt1JwdrtqFOi6ffLMuRascCFx2hFphOrvcpDtXjt4mdZM1djzixAqlLQ+6clyHQaNMlReB0u9HszOTP9PVo/ew/RY3qhiAhGqlbiKKnhzFOrSLhnGAPG9kYVEYyjzoTX7uL8579zdr2YG6b7/LtoO3kUqjAxoXz22m0cXfK5OJ7WibR+ezq6Lq2wnLyAIibskkJSVi7Mfpd26xfgtdjB60Pwejk9biHqlGh6fv08mqQoJAo5R25+gbg7BhE1qsdVx6VKiKTze9NRxUeijg/Ha3WiTz/Dmenv0WrunUSP640qNtxf3AjspTVkPrYS6/lShv30YqAATfnmQ1iLqun+xhSkCjk+jxdLXgXWwiqKvthN7/enYyuuRhMfIRYEqdCTM3M1XTbMxWt1oEqMQh6kQfB4KPvnTs4//zEAQR1b0H75VKQ6Na5aI/JgLYoQLaYzhQS1T0bbMhbBJ2A4fA5NcjReu7ORzPpsW4ouNR6JXIotv5KM0QsR3F7a/P0+Eu8bKRa4kEiwF9dweurbuOpM9HxvOqroMASfQPFnv1G14xg91sxElxoXGC8+HzW7M9G2iBEV1mrnwsIPsWYX0WrpI8TcPhhZkBqfww0yKc7SGkAsYCSRy6jdfJDi5RsBaPvyZJIfGhtIeG84lIOuTRJeuxPLuVJCu6c1GpcqIZJua2cR3KklEpkEy7lSDt24iLZL7ifhriHIgjTg8+FzeTg15W3qdp8GYPCRd/G63GgSokAmoWb7UVx1JmJv6Y88RItUpcBZrsdttDTqq+va2Y36Onzj87Rd8gDxl/V1esoK6naf/tM6JdOqsJfUcGbae5gzC0AqQxYUE6jS7XOYeO7vS9ibfpiIyEg2//wjSGUgkYLXg8dcDd4rfxDSpkTT+4MZKMKCMGYWcOyp9+m8+D5iRnXHa3dx4f1N9Fz5JMceX0nF5sOoEyLo8e401PGRaFPEYgwei52D9yzDeCKP2LG9aL9wIoLPh8TjpeC9n2g5bTyKsCA8VgdShWh+W3KKcRssRA7vFpBXwj3DiBrdk+GxYVgq9PjcXvK2HubQiu8Z+uIDtLtzMEqdGkHwIVMo+GTQXEzFYtRHi2njSbhnOJrkaCRyKRK5nD1dH8NdYwKg3SsPET9hKDKNEntpbWBdDvxpSaDATeXmQ5R+vYcea2ahaxUHMik+lweZWonbaMXrcOFzuPBanWQvWIc5uxiA4cdXoYgIAqkUr83J710ep/1l++X5S/ZLqUrBiB9eQK5To02OxutwUb33DIf8dkDbJ2+m/fRbRH4WBKQKOZs7PY7bYEURoqXnikeJHtwJuU6N4PPhrDGhP5bLkacu2hHhAzvS/rUpaPzVYGt+OcaZ6e8Fvm/3ykNEjerRaN309nhx25wotGIxnJwvfueMn39v/HQ+iYM6IlMq8NhdmEtr2DVjNbVnRNsitHsrBm5dyonHVmI8nU+PNbNQhOkwZhbiqjMRPaIbUqUcr9N9xRyq/Ws0pFNLpEoZgseHNb+CzBnv47W7Anvs+WVfU7x6c8A+0bSIQaKQI3i8SJVy7CU1WM6WBDjgzMzVmP22z5Djq1BEBCPxy2hPl8dou+QBokb1QBkThlQpR/D6qPrpIFkz37/GuszCVWci/o5BSNVKvA4XMpUCe0kNmdPew5xZiDYtnm4fzUObHB3YW8u+3kNE/w4oo0KQKORI5WIl9kv5puePi8VKxT6B0g07uPDiZwB0Xjeb6HF9xEJAbg+FK3+k4M1v6fzhrEBBDXmIFqlOjddkE4uAFFWhaRGLRCpBERmCPEQHPh+l67eT/1Ljd6NWT95MhyX3YzxVgDxYjTGzkJPTV9Fhyf0k3Cpynb28DneduZHOt3j8JpIfHI0mIVIs/vX7KU49+S6C24uudQJ9v38BZUwYzmoDR+57A5NfDqmP30jr2bcjD1LjdbpxlNUhVcoD/QpuL7HjetF+0b1oEkXuNR4+x/F7l11Vdy/ljRGX8EbB1sMcfet7Br70AG3vHIziEt74YuBczH7eiB/QgeEb5iKVScViavkVZNzwTEA3/qod0GfTSwR3agFSKYLHi724OsDZ19KpTD/Xx4zrhTI2HLlWhavOBAIIHi/Crp8Q3G7UN94s7nsFBbiOHUZzx0QAJBoNkpBQJEolgtWK49dtKPv0Y6hDSfHnuyj8UOQdTUo0PdbMRHnZupT49dFrcyJ4fWS+8Cn6w+cA6P3hTOJv7A1SCT67G1tJNcdnfoDRL8+w7q0YuuUlTj/2D0yn8+m2YR661gn4PF6cZXWUfvYbJWu3XVVm/cf2Ru239zx+ey/bzzc95t9Fm7uHookORSqXYcyrYM+0VdSdKST+zkG0ekosbOqxOslb8R2t509AEabD5B9X1Ihu4PXhc7nRpSVwftnXFK7eHODf/tteRpcaj1Qlrntr3tX5pmT1JtR+vlFEhCBVyPHaHAgCZM9ZTdztgxqNy5xZcMUe24xm/BGac0o245qoqalh//79170mPT2dtLQ0Dh8+/If3a6hc3YDrHUgCpKWl8cgjjwCQlZXFuXPn/rCPq+GXX34hMzOTV199lbfeeosXX3yRf4eDsNfrpbCwkBMnTvy33XPr1q04nc7/tvv9q9Fl0T2c/3AbOwbNw2W0knrvcAASb+lL3PCubB80jx13vdJQ+Bav082Oia/y8w3P8/OY59HFR3B06RdYSmoa3ddcUkPmyh+pO5XPnin/wOfy0HfZQ4HvE0Z2Izg1jp8GzePEqxtx1luuuAdAm0WTKFqzhfQBc3AbLLR7aTK61HgOjX2OnGc34NJfmTS6aOM+DJlFuPRmdgx5mrDOLSj6dj87hi0g5c5B9FrxKOkPvcWxYXPJefQtwkf1QNMqHlelnjMPvYHHZOXEjc/RcuE95Dz2NulpD+CuNZH42M1o2yYB0OKFB9D/dhzrqXzOPvIGXrOdtNcfC9zr+IAZGNPPoIhsnJy6eu8Zfh2+EGNOCbWHzlG2+TAuo5VuS+4nuFUcv417AYlUgsfh5NfhCzn56D8ate+z8Xk8Vgc1v52kbn8W3T+cBYDbYCH7+Y8p8Bs7bRbdR9Garezv/RRVPx6g9JOdZNzwDILXh7ZlHAcGz+HYXUtJnDQSXdtEBI+Xopc+4fSwmZQu/wpdtzTOP7SMggUfoO2cSvGrn2E9lYf9bBHOggo8NUYyR8/Fcr4s8GzqhEiSJo3AVWvi4LhFuI0Wuqx8kqOTXiPjlhfwuTyUfr2n0XjULWOxnMoj65HlWE7mIXh9XHhmHanP3kv+kn9ydOgcTt70HAkPj0XXNpE2i+7j7DMb+C3lfqp+PIDbaMNjtHLu+Y+w5VXgqqon5+m1dHhjCgA+p5tjd7yEJaeY7LkfYi+oRKqQkzhpJHV7Mjn/4meYTuZRsmEHptMFdPlgBtrUOLbd+iKHnvsYR62JreOX0P6h0YS2EV+8stdsxetwsePOpTjrLaRNGBL4zlNvpmDRevTbDyOPCKZg0QbsBRW4qvTkzV9Nq9ceAyDrrsWcuuFpTo9bGJBX6Se/cnD4fJxV9aQ8fjPa1LhrjkvweDm/+FPMmQXkLFyP22gBARInjaRw1SYuLP0Ce0kNtvxKan89juDy0OGNKficbvbfuZTfRz3L76OeJWZEN7q/PoWsl7/k4APL8VgdlG87iiW/gqQ7B1J36CzZyzZiOpnH3vZTOfv0Wtr5n6Fg5Q9I5TIO9J/J8bteJsGvSwAdVjzOhaVfkDF8PvIgDY6yWtIHzEbXNhFVTDi/Jd9PwcofiBjUkfQBs6+Qmb2wiqw5H7Ar9UEUkSG0fuYeUc9NNmxFVdTtPk3Ft/uRBWvo8MYUBI+X7MWfsWfI06Tf9AItHh5D59enULBmK7/3nYXg85H79g+cW/Y1kYM6cnreWvaNWEjx29/S+s0nCB/VA137FLxWO4VviN4F9btOULv1ED6HixOjnubEqKcJH9GD4J5tAIgc2pWqnw/yW8r9GI+cR5MSS3r/WZR/tZuokd1J7z/rCpl5rA6yZq/m9/aPokmJofM7T6JLjSdr3lpMJ/Iwnymi9LNddH5veqN1YsstF+cj5QHkOg0RAztx7I6XKF6zBcHr49TDb17Rl9ff1+72U9GkxNDpnWloU+PInvchphMXMJ8ppPSz3+j83lN/WqdMJ/PIXfoFttzyQF8I4LXW4TGU4jGWIdWEcNstN/LBiqXg8+K16hE8LnxWPT6PG1lQ1BWcDdBx0b3krdnGbwPn4jJY6fziA+haxfHbgLmcWrCerssepnr3qcD1gsdH9pLPcFYbsJwvw1pYRf2pfHqvmQlA7b4z7Bm5kL2jnyVrzgd0evsJitZs5ejtL6JtGUfppzs5OOxplHERhPVrH5BXAwek95vJpgffxGm08tW450kZ3pVuU8cRlhrH9mnv8tuCdejPl+M02eg25WLC/aL3N2E5W0LWnA84NWUFzqp6Ym/qB4hVUUN7t8V49DxHb3ux0bo8dMfL7B+5kP2jniF6ZHe6rHiMgjVbOPHYO9QfPoerxkjRhl8w55TgNdvZP2IheSu+p9NbjwX6lofpyFn0Cb+mPEDlzwdp/9JktKnxHBz7HFlX2S99Tje773oF49kSjj69FktBJRKFLGAHmM6Voj9VwPctHyLrtW/w2By4DVYAui6djL1Cj/74Bcq3HyN39RYc1QZcBistJ40AQBGipf1rU7AXVZE1+wP29X4Kj8FK4qSRgfnQpsb5182ewLrJWPolcpWCjSMW8uOtS+j04GjC/Bx7/J2f2LtwAx67i2Mrf8BwoZzBDbaFVEK7FyZR87uoJ+0XTaJgzRb2DJiDXKcmcmBH9vSfTe5b3191DhvWTeG6bdTtyxJ/bDhxgY5vTL1ijwXRPin7eg9eqwPj0fO4qg3U/nYSS04JUSO7s7//bLKfXkvHN6ZeIqMgzi36WNzDfj5I25cmo02No+zzXQgeL+YzhRy74yWCOiQHnulcYF1uwG20oowJJWJgR/b2mkHuq18hkUjIXfol1tzyQF+2vAqsfj38reVkBI+X2Jv7cXzSa2QvWA8+gYOjn2nEN0kPjia4Syp72j7CibteJvH+UWhS40AqIaxPe1xVBg4OmoPHZCN56jh0bRM589hKjo6az9FR8zFnFuAxWjnUfwb6XScI7d2Oo8PnUbp+O1KNir0pkzg96VUSp4wL2FIA6oQIooZ1wWNzUPTPneweMBe3wUrHlx5AlxrHsYdXcOSBN3EbrI3kpYoLp8XUcVhySsic/QE1v51EER5Mkl+/Qrq0xFZcTf7KH6nYdIjOfs5SxYXT6qlbMZ7OZ1vyZLx2N8rIkEC/yX79rd17Bkt2MVlzPuDwuOcJ7trqqrp7OW9snSzyxndjnydpeFe6PDqO0NQ4dj75Lnvmr6P+fDkuk40uUxsX6vBa7aK8Uu7HcPhcQDf+qh3Q9qXJeEw2Tj30JqYTF8Sq4Zdw9tV0CkEIcH3u0i8xn8wn95WvUIQH4zZaSR8yD9XosWjuvBvDU49hePxhkEmRJiRinD8T6wfvIiBWq6+7ZTTWT9ajufV2DDOfYN/IhcTe0ANtatwl63IruwfMReZfl7v7z+HUzA9wG6zsH/UsJ2avoftbjwbmRhkZTOl36fjsLkq+20/VrlN0e/2RwLrvuOheqv0H620W3UfpP3dyZPxiqr5Pp+zzXSQ/PIbEyaOvKrMtt75Iht/e23yZvXdm9RZOv7eJqsPncdZbMBVUMsDPN/aiGg7d9hLpfh7p+v5TFK7Zwr4Bc5Dp1EQM7Mi+/rPJeeETkEobcUcD/9oKqylcv53aPWdwG22YzhRdh29Eu95w6Cy2oiqK124jY+R8VPGRjcYV2Jv/l0MQJP/j//lPQ/Oh5P8xHD16lOeee44FCxbw8ssvYzAYAMjOzmb+/PnMnz+fBQsWYLfb+eKLL8jJyWH+/Pls3rz5intVVlbicDi45557SE9PD3zucDh4//33mTdvHk8//TQZGRl8/vnnuFwu5s+fzzvvvAOInpwAb7/9NsePHw+0X7VqFRkZGWRlZfHaa69RXV3Nr7/+ypYtW5g/fz45OTlMnz4dj9913WazNfr7cvzwww9MmTIl4Mmp1WoZPnw4AJmZmSxYsIB58+bx/vvv4/aHL0yfPp2NGzeycOFC5s2bR1lZGT6fj+nTp2O1WgP3njFjBgaDAZPJxJtvvsmzzz7Ls88+y9mzZwHYuHEja9asYenSpbz33nt8/fXXHDhwgPnz53PgwIHAXD377LMsWLCAI0eOAOByufjHP/7B008/zdtvv43LdaVnx9atW9Hr9bz44ou8+OKLAOzfv5958+Yxb948Pvvss+upQiNc6zmqq6v5+9//zsKFC1m4cGHgYFgQBNavX8+cOXNYtmwZJpPpT/d1KWIGd6Jss3igXbRxLwk39gag9dRxVO3NxF5WR83xPORaNZqYMAA8NvEQViqX4fP4sFUZrrhvzdFc4gd3puDb/dQev4AyVIcyVBe4R/LYXhR8Kx64F3y7H7lGiUR6JR1GDO5E1aZDAJRv3Ev02N6Uf7MXV62J8q/2IFUqRK+fS1CbcZbwbqm4zXYieqRhyi0nql87BLcXS2EVtrJa7GV1ALhrTUSN7UPVRvGwzHI6H3mIjoiR3bFdKEf/6zEEt4fq7/fhc7hQxkXgFwCh/TtSvXE3smAt9gtlyEO0RN02mOqNu1HGR6BtnyJ6SyovOsRX7clE8PqIGdyJwm/2oUmIEOd9XC+KvtlH8u0DKf7+AHK1EnVMGK7ai3JVxUegSY6m+ONfASh8fxPKqBBU/utMJ/MDv+BHDO5E9aYM/7ztIfrGPkQM6YLgE7DlV2AvqsZw6Cxeu5O4O4fgqjZgy8wHIHRYd+y5pSjiI7EcP48sSEPkbYPRbzqAOjUBy4lcZKE65OHBeEy2wPO1f2kyUpUCr18/TKcKRG+2omqcFfWUfbkbXcvYRrJqmPuosX0wpJ8RX8qO5yLVqHFV1QPgtTqw5Zahiou4YlxBHZIp+egXosf1oWT9duQhOuwlNchDdCj9uua1OYkY3ImaX44ikcup+fU40Tf2Qb/nNNFjelHxzV6Mx3KRyKQoo8Oo3nEMe7WB/G/3owzVodCpMeaWo/XLPqRNAsbzZVQfPgcSCZbiapLH9hL1qc6E5VQe6pZxWE/nEzGuD5XrtyIP0eEsFZ+La+h5ydpt4otHtYHwgR2o+GbvNcflqjZgziwgYnAnKr/dhzW3DMORc0Tf2AevxU70uD54TDbMWcU4awxI5DIU4cEoY8IC8pEqZChCtEjkUgo+/pXqXaco+/kQSbcNoP7YBVQRIQDEje1F5Td7RZkeyw2MIf6uodgKKnEUVWM8dA6v3UnsXWJxMm3reAwHc8T/bxmHrrV4WCnTqPBYRJ1Rx0cieHxEjuyG0X/fBpmF9+9A9aYMJAoZHqOVsAEdANAkRuEx2qj4Zi/VWw8jU8pRhIsH/w0eMF6rA0tuGeG921C56RBBbROxnC8nsl87pColltwyogZ3AsB87Dyq+Agix/ahdvNBJDIZurZJoudRqA7TobPIgjQoYsKQKGRI5TIaoqg0KTGYs4sA8Lk9+LximJ+udSI+uwtlTFijcbmqDYR0bknVpkN4rQ7MOcVEDO1C+Td7iRzWheL125GHaPE5XUiV8sBciPPRPqD3DX1Zc8vEsft8KCKCr+gruHNLqjdl+PsqImJoFyq+2UvksK4BnfI53Uj8ff0Znar4Zi8yrRpnjeGivATvRc9HQUDwuOnTqyehIaJcJEodPodZ9JQUvEgkUrhKCoGoQZ0o3yxyfcnGfcSP7UXJxn3i+Huk4XO48Vgcgeud1QaMmYWEdW/Fhfd+xpJbRtWO4wFObNBzAJlWhUyrCsyh1+EkZlwfJDIpmuQoan4V7R/jsdwABwCUHcxBFaIjKD4CqVxOYr/25Hy3n5K9Zzj7zT7kaiVet5eg2IuyaljP1ZsyiLt9kLiOb+wDEFiXAc65yrqUKGRI5DJCu7aictMhavecxufyIHh9GI7l4jZYkOnUqGLCMBzLRR0fcXGcamXg2cs37iXmT+yXXpuTmMGdqPjlOFKFjIqdJ0n02wEN+xJAeNeWeO0u1DFhyIM0RPVvj0ylpHjjPqIHdiRn+XcoQrRU/nqChHFi++Q7BlK99TChvdpQvSkDd60psB81zEeFn1t0rRPw+tdN8W8nkSrkaGPCcFsdGHLL0fn5t+rIeWJ7tcFtcyBXK7HVGFGF6NDGhNFy6jiqNh8O7JuRgztR6bcffG5xDgFKP9911Tl0+teoMiyIsq92Y84pJqRjC5EnpdJGe2yDnGt+PY5EJkPwCfh8AjKtCnmw9hIOuIA8RBtYzzK1kpqAjPYQPVacg8T7R1Hy0S/Ig7XYS2qQadWXrMtCIgZ3osK/LiUyGT6vD6/FLnqD2V0oY0Jx1Rgb9dVgP0UO6YKjUg+CgL2oWnzunSeIGdcbd50pwDexN/fFdDIfn92F8ch5fG4PcROHEtKzNY6yWqy5ZdjzKqj7/RQ+p4eocX0a6VL48K6UfyR6mMk0KgSvF2VMGMGdW+IoqSa4exqG9CwErxdd+5RAu44vTSbnpS+QqZRU+eemdONeYsf2puybfdQfzaVubyaKEC224upGOi+RyYgY1JHqrUeQaVVUbTtKrF9/IwZ2pHj9DgS3F0dpLYoQLSr/3Mh1aip+PiTu+2E6fG4PqpgwSjfuJc7fvsF2qN6UgUyrwm20XVV3L+eNCj9v6Py8Ed+vPee/3U/p3jOcv4Q3tJfxhjIipLHd5teNv2wHjO1D+Ze/B9rJtCrcFttl7RrrVP2R88Tc2NvP9SJv6FrHi3yjVqIID8Z1cL/oDalSgVSGRKXCk3kKwWJBfcvf8JaXgU9cY4LZhOD2INHpELw+6g7kEHeTOHdRl6xL4ZJ1qT+QHZCRTKuGS5xXQtqnIFUpcBltlGzcR6h/Xapiwmg1ZSwVWw7jrDUG9L78812YMwso37iHyJHdseaWBey9y2VmrzZw4TJ7r4Fv3BY7ER2SOffZLpBIcNSZAu8yhqPn8RjF91HDsVwUobrA+8ql46rddQqpXIb0KulAIvq3RxkWRMWP6biNVnSt4q7LN3W/nyJ8QAcuvPIF0Tf2QXB7ifTv7Q3jutSWakYz/gqaDyX/j6F9+/a88sorvPHGGwwcOJCff/4ZEMObp0yZwvLly3nppZdQKpVMmjSJDh06sHz5cm655ZYr7pWens6gQYNo37495eXlGI0iIX/77bdotVreeust3nzzTTp37sx9992HUqlk+fLlzJw5s9F9Bg0axIEDBwDweDycOXOmUXhzTEwMN9xwAzfffDPLly+nQ4cOdOrUKXCQeeDAAfr164dcfmU2ArvdjsPhIC4u7orvXC4X77//PrNnz+att97C5/Pxyy+/BL4PDg7m9ddfZ8yYMWzatAmpVErv3r0DXqG5ubnExMQQFhbGRx99xC233MKyZcuYN28ea9asCdwnPz+fBQsWMGvWLO6++24GDhzI8uXLGThwIN9//z2dO3dm2bJlLF68mM8++wyHw8Evv/yCUqnkzTff5I477iA/P/+K57/pppuIiIhg8eLFLF68GL1ez+eff87ixYt54403yMvL+1MerMA1nyM0NJRFixbx+uuvM3v2bD766CMADh8+THl5OW+99RaPP/54k7xYlRFBuI3WwMZpr9CjiQsHQBsfjuCDYd89zy3bXkbwetH6v5NIJdz6yyvcc/p9yvdmUnsi76r318SFYy2vI+3e4ZT/fhpr+cX7N3zXAGu5HomsMR0qIsRDr4bnc5TrUYRqcZRdbOcx25GHNH7JUkYE4Tbb/f1EYC2uDvQrUylQRgQz7Lvn6bHjdWImDEUZH4GzvA4E6PLVIpSx4cTeM0L8zA+f040qIRLzcTFUueDvHxHcpx2pLz9My8WTKXr1c5wVetQpMTjL60h9+WEKX/5UNPjVyiufz2il5cShVO46hb1CLxrb5XUEp8WhCNWhigpl6LfPkTDhYgX6jq9Pwef24Ko2BOYDQTysvBRSreqKeVPHRxB3+0C8dgeOstrAtc5aY+DX6waoU+NQJkRiPX4eAFd5HSEDOpP898lIVApkoUEoYyNo+dpjyLRi2oLosb1w1ZsbeeJIpFK4JB+po1x/xQtxw9wr4yPQdWwR+H9nhfhfAFVyNEGdU7EVVDYalyouAolEgulkHqr4cBxldTgq6lDHRwT+C6CICkEepGHo6TXU7TlN3e7Tge8a2iVOGkHtbyfEEKVL8pLZKvREdE0lonOLgJ5r48JRR4dy55GVyHUqCn7OCKyNBsiCNHiMVpRxETjLa/3jicRZUYdEJqHjV3+n6443iL3/BuSX6bnP6UauU+Moq7v+uPztVAmRBHdOpW5PZuC78MGdCOvXntCeaeS9sRFHRR1ug0X8XiphxM5XufHMB1gKq/A6XIG+LXllqCKCaHHvcOpPXCCiVxuSbh9A0tQb0bUTPVucFXVI5FLCB3ZEnRRFwgOjRD2pNaLxHzpbzpYQNa43iohgBJ8PdWKkf2weFOHB4mFQqhiWGtRe9AhqGFvDuPr9soxhWWup25eJXKcOyEumUQZk5ii7ZFx+aJKjCO2airvejOD1oY4LRx6kInJwJxLvHETZxn2o/fKKnTSK+l0nUMZHYs0uonT1z8TcOVT0cPb4MOw5hatCT9fvX6T/mfXU7z2N+UQuiohgfE43yQ+Nof/vbxDSI00MKfc/o7OqPvBMl49L8PpQJ0ejbRGLTC2ORR0fQeTI7qiToon72wAsOcUXxySVINOq6bvtFRIfGIVMp0YedHE+fE4PysiQP+grLtCXKj6ciJHdUSdFXdHXH+lU25cfJP7OwQGdUl/GPUjlSOQqBM/Fw0OpUo1MF4lUFYTPpkfweZHIGh9KKiOCcZsu3YvqkIdqsZfrUceFE39TH0xnS5BpLudSUb+8LjehnVtSu/c0CASeK+7G3ozY9yY9Pn8GZ5UBwevDWVlPyce/ED6oI0NPr0Eik1G382L0xKUcIJFK0MWGMem31yjZl4lULsNyyb5gqdCj1Kko2Z8d+KxhDiVKOVEjulPx3b5GfNOgvw3yunRdDv7tNUZnfYj+0DlcenNgPuR+mSdNGk7NbydxVIicnjRpBDW7Tgb6FXw+en3xDAN+eZXw/h1QhGoDP8CBuF8qLt8vI4OR69SMP7mKqj1nqNpz+pJ9OgJbeR0yjZLYEd0w51Wgjg9H1yIGZ52Z2NHd6bhwIlKlDKlKgb1CjyAIqOPF9kGt4v0HDCr6bnuF+AlDA/tRw3w0zIW4bi5+Z63Qo40LJygpisjOLai+xM5IHNQRVaiOVjf35eib32Gt0BPRKYXYG/tQ9In4o50sSI37El6VX7JuxLm/+hy6TTZUceH43F5xjWpVOCr0V+yzDXJ2ltVRuHozkSO6EtQ20f9DnSCmjQlwgD6wLgWfjx5fPEu/X5YR5peRo6wOZUQwqtgwVDFh9PhsIR6z/RrrsiWC2xsYS8Tgzigigon72wAuvLGxUV8NHBB3+wBMJwuQ+PdjdXwEqoQIUmfdTvydgwMcIJHL0KbGIg8PQqpRigfDafGo4yLwWB04/Lqva5+Mq96M6pJ9L7R/B/D4MJ8U5WTJLkIilaJKjEKTGoc6KRpVQiTq5GgkMhmuGgMAMWN74ajU46isR/AJl9gtdVfor6NCT8qDowPyclbWU/LJryhCdQw/8T4ek43qrYcDslLFR1zRXh0fgbOyHntJDR1feZBRmR/gc7mx5lWIe2x54z1W8HgZsOdNenz2DOdf+PiqugtX8oY2NoyJu16jzM8bjezdCj0KnYryS3hDGaxBIpPS79fX6PHFM0g1qoBu/FU7oKFdA2dL1Uoqv913nXYtG3F9xODOtHv5QaJu6En9wZzAvHmLi/AU5BHx6UYivvwen9WK+/hRcb0lJqFIawsSCF2+UpwHuRxZSkukGiUxo7ujSYz0rzHrNdelz+Vm4JYX6f/ZfE7M+VCcG38bVVQIgseDvaIOdXw49go9oZ1bEH9THwo+2Sk+R5D6CvtXkxJNcOdUJDLpNWXWIJcov71XcwnfxA/qSL+X7keuU3H6vU0BbroULaaOw2N1XJdv5JfZvw18E/e3AXR8fQp1+84g06mvyzfqpChcdSZSHr+Z8AEd6LjicdSJUY3GddW9uRnN+BNoPpT8Pwa9Xs8rr7zCvHnz+PnnnykpKQHEw8p//vOfbN26FavVikx2pSfB5Thw4ACDBg1CKpXSt29fDh48CIjeh2PHXgwLCAoKuu59unfvTlZWFm63mxMnTtChQweUyusXsBg5ciS7d+8G4Pfffw94Pl6O64Vpl5eXExMTQ0KC6CY/bNgwcnJyAt/36yeGPLVq1YqaGjG0d+DAgYED1PT0dAYMGACIY16/fj3z58/n9ddfx2azYbeLB1O9e/e+5nhOnz7NTz/9xPz581myZAkul4va2lqys7MZOnQoAC1atKBFixbXnQ8Qc3B26tSJkJAQZDIZQ4YMaTSe6+Faz+H1elmzZg3z5s1jxYoVlJaWApCTkxOQfUREBJ07d/5T/TTC1RJJCxe/C06LZ//9b/LrpNcJSo5GlyBucoJP4Ocxz/NN75lE9UgjrF3SlfcBJBIJEZ1b0PreYRx/5Sv//YXAd3/8fH9yHJer2KX3ljS+RiKVoooMYf/9b5J571JazLkLmf/A4+T4RZwYsxBrViEhvdsGfmmUatUkTL0JY0aOmAsQiHtwLPbcUs5OeZOCxR/TesW0QDfBfdrhrjViPZ1/zedThOkQvF6Kv0tv/JVMRnjXVAzZRZx47mPS5t6BtlU80Tf0xF1nQvBdJen6ZWvs6tMmED2mFx6j7SpfXWwv1arRdU2jct2WwFgBnKU1lCz9FKlKgc9mx3IiF5/dReqMvyHVKEmbfTsF7/181Z6vC7+sJFIpoX3b464xXpwvQXyejuueJu/vH+G1ORo1jR7bC5+n4Vfki6Nu4JwA9wgCjvI69nV/ktCerdGmxV/CSxLiJw5F8Hip/G6/eJtL5kMildJr0T0cWfwZbv98SCQS6k4V8F2fWXisTuL6d7iKjAlce8mDAXBhzvucHjOfnElLiXtoHMG9r5en9zrjkojz1239XM6/8AleqyPwnS2vAvPpAup2nyb5kXGN7+ET+H30c+zo8RS6FjFXeChLVUp8Hi+5721mR++Z1B06R82WQ3T9+OnANTmzPsB6oQzj8QskPTyWsP4d/B34v5/9AUkPj6HXN4uQSMV8eACu6noEj5d+vywjqF1SIHdUo+fzDzlj1EL2dX+SkM4tL/E2lnCpzJz+F9uGccu0Knqtn8P51zYi+BrmSYIpuxjLhXLKvksnclgXACIHdSTu3pEULP0MiUR8mYkcJ3rsWrOLkKgVRN8p/ihwbtpKDvV4nOAerdG2TwYJeMw29vebScbIhfhcHpThQZc8Y+O979JxybQquq+fQ96b3zaa97JPf8Nw5By1v51EFR8ZaH/yvtdxlNdxfNIykh8eiyJMd4m++fvi2n11Wz+X/EZ9SSi/Rl9/pFOnH1lBxXf7AzrVeH+XIA+JxWutbbSGBK8Hr7kKn9OCVBPqb0djXIfrO788meyXv7z6lxLxX+2fmciZv/8Tj9XRMAkAVG47yu9DnubMjPdR+OUjD9URNawb1gvl7O32BBKZlIjhXRvfs2Gt+QSqTubz8+TlxHZPQxnc+KUyJDkKAbiw5dAVY4ke0wvDkXN4TPZGfHO1wTasy/2jnmFX92mEdm0ZyHkpNpMgD9EieLyUfydGGIR0TSVp0gjOv/xF4NaOCj0Hb3iWY5NeI2Hi0KtGH1zNJLOX17G55wwieqQR3Cr+4n7pf9T4G3pSd+Q8gscLAkjkUsK6tMReWsupv3+C4BNo58+thj+EE0AilxHUuSXOKgPH73mVVnPvQJMSc9l8NJ64S3VKplIw5sNZHFxykX8BDPmVOOpM5G85TOeHbwCg62M3cm7pF+Bf95LL51kiuYKnrzaHABKZlDbPTuTCm99e5KfLJ85/rTxUR8y4XhiPnMdRWotMqwocKFyNA5wVeg7d8AzHJy0jYeKwizKSSpAHaTCeyqNo7VaCOiRfsS67r5/DuRc+Ee0A/1e2vHLMOcXU/naSlEfGNuoLRM/b6DG9MGUWNBp+fXoW5V/vpuK7/QEO8NqcVHy3nx4bF9H9y+fwWO2izCWSwP1azr4dvL7Aj6MNiLl9ME5/dANA5Re78LncdHhvBrp2yVhzipHIpXRa/zT2/Aq8VgdSjZLWs2/j/OvfXNccbYAiVEfM2N4BeclDdUSN7Ia9tJbfuz2JTKsi5qY+V1fyS+QgD9WhignjxKMr2Td8AUgkYj7iy/ZYiUT0ljwweC4nH3qTFtPGX0N3uYI3ak7ms/WB5UR3T0Nx2WFUUJLIG/mbL/KGPqcEe0kNGSMXULJ+e6O0DH/VDmhAA2e7qg3E3Drgqu0adKox15dz6pEVGDLOEuQPsxcEAdQqZHHx6B+8B/2kO5Co1ahGiutPotMhCdJhfv0VrOtWo5v6BN7qSoKmz6bvl89gyirG5/FeKWeJpJG4XHVmjk35B4cfXkGHhRMaD/8q9lTaEzeJ+4Pv6nKRaZSoE6I4/8InjWyNwKVXsfcOL27MN8b8SnZNXYnH6qSNP7XFpe0iBnUk/s7BuPWWRuO6sjbN1Tmk/tBZTjy8gpDOLZA22DrX4BupXEZwl1QqvtmHraASr82BNrVxBJLY/H92gbz/Dgg+yf/4f/7T0Fzo5v8YNmzYwC233ELv3r3Jysrim2++AeC2226jZ8+eHD9+nOeff54XXnjhuvcpKiqioqIikBfS4/EQExPDuHHiy8KfOvTxQ6lU0rFjR06dOhU46PwjtG/fnvXr15OdnY3P5yMlJeWq12m1WtRqNVVVVcTGXkmc10OD56VUKsXrFQ8f2rZtS2VlJSaTiSNHjnDnnXcCIgG/8sorVz18vF4RGkEQmDdvXuBg9L+C/8omcK3n2LhxI6GhoSxfvhxBELjvvovVsy+X8bXmd+fOnXTr1o0PP/yQS48/XHVmFKE6JDIpgtdH66nj0CZHMfrXV3HWmrCV1eK1O3E6XfjcXlQRjfMjukw2Kg/kkHjJC137B0fT9j4xH4+lsIrOs27jl9tfxlVvIax9EgPfeQKfx0vdyXx0CZE0ZJHUJURcYTC468zIQ7QkTxlL4qQRyPwegA1eVwDyYA0ec+OKx646M4pgDR6rA3uFHl1KDHa/sSz4fJjOluK1O/HYXBgzclAlRqJKiMR0WAz5V0SFYjyQRVDXNCRyGR3Xz8N2vgTTobOBPmImDqP2x3RUCZHIw4MJHdQZweOhdnMGIX3aEdQ1jfBRPVHFR+Jzeejz3pMceWo1APEju6MI0lJ76Byjf30VmVaJ22RDmxCJvUKPS28m+bYBmM+XU59xltSnxhMzpheKMB0SmYw2CyciVcjp9Naj4ktOZX2j8XttTuQh2oBc1QkR+NxezJkFeG0uNA1FPgBVVCg1heIv3RK5jDbr5mM/X4qrpJrYh8YRfd8NaFonot+SgUQux1WpJ6hnOyQKGVUbthI2aQzalrFoUqLp++0LqBPFl5uBvy6jcO22SwxFMW/UpQed8Q+PJaRnG9qvmok9rxxHWS2KqFBclXpU8ZG4ao10XD+P6u/3Ubf1MG5BelEf7huJrl0yrjoT6sRI0Us1MRJ1fCTOyvrAfy/VI6/VQX16NjHjege+k2lURN/YB1e1gf6/vY5EJkPiD7GRyGVEdW/FmdWbKd52NPDc1gp94IDeY3MQ2b0V1UfOB76Pe2gcyvhIou8YQt2Wg6gSosTx+Mdlyy70P5cJ/bZDaFolXKLnI9GmxeOxOP5wXB6jDXVCJLkf/yKGSPZug0Qmpf9vr6NKiMSSXYT1XAlJk29AIpchkUkb6YrbZEN/+BxB9wwL6ErcmF5IpBKOTV+F1y6G5NrL9Tgr9EjkMlKeupXQvu1p82IY9sIq1MnR1Gw9TEiPNJRRodiLxHmyXSjn5N2v4gNGFvwTgP6/vY69tBZ7aS2HRi2kw/JHSbhnOKZTokdCw9ga5CWRSfGYbFjOlRI9tldgXK5aI+GDOpExcgH9d74eGJdELqPXhjmUfZdO6dd76bD4ftEzokKPNiUWZ2U95d+nk/roOMp/OkiXFY+RPWkpnnoLsmAtbd+dgUQqpXbLISLaJVP19W5C+rQTPXcr9XhNNowHsggf0QP9+1tQRATTf+drIIC9oBJVTHtAPHQI6ZIamOtG4wrV0W/HK8iDtbScPj7AZ46AnCPIXfoFSfePCrS3nC1BGR1Kr43Po4wOxa03Bw7fnBV6pCo57jrzVfvqu+NV5MFaWlzS16U6dXlfV9Ophu8a2lV+v58enz+DRC5rpE+ykFh8DguCy4ZUHUJC61jeXbUafB6QyvE5LchD/F7ZvsYVUl11ZhQhOlIfGUOLScMDXK9JiCCsWyq918xAHReOz+0hvGdrood1JaxHGkgkyFQKDKcKqNx6hPBebcTDucs4sfaXY0iVCpTRoYT174DbIM6h4PFiPV9G7PgBxIwVQzYv5QCAyHZJDF/6EOrwIMxltQQliPtP+7uGoIsNx35ZnsYG/Y27fSCVP6SjToi4Yl027GHq+Mgr1qXHZKN2TyZps29j8C5RvwSfgFSl4OS09wDQtoglbdZtHJ34Km5/cTl3nRm5Tk3KlLEkTRqBKjoUn9uDJjESg//e19wvQ3ViruIDOXSYcxva5Chu+PVV9Kfy0SZEknxrP0p+OECHeXcQO6wLSXcOQvAJmM6XodBpkEgkhHVrKRbEkkhxVBr83FFHbZ2R5EfG4jFaqc/IIaxf+8B45SFaOr8/A4/RivFkHsGXrBtdfAR95t9F7g8HKNh2lE4Pjqa9P9dfzal8JN1bUbD1CCPfeRKpQo5MpSDyAzHHsjIymOjR3ZEHaQJzaC+tvXhofZU5THl4DEn3j0STHI1MpaAuPQvL2RKclfVokqOv2GfddWaU0aEM+O01ZEFqDIfOIQvWUrXlMKkzbkURFXoJB0QE1qVMpw5wvdIvI3ViJG6jVdTFvw1AvycTiUyKzymmM/IY/R5SagWt5t2J45KxOPx8k7NxL51XPhlYlw16GHVDD0yZhWKYqX8/dlTo0abGY8kuouL7dNKevgtnZT2OCj3W7CLyXxF/BBh6dh2WnBIcFXXItWpCe7YmqF0SNb8cI6xPu8D4JDIp0Tf3pX7PaVR+3Y6ffIO4JxRUUvvLUcIGdiRp6k1UfbePhMk34KrUo2sZizYlmiG7XhfvI5cy/ICYh1WilIsckBhJPRDcMYXgDskcvv3lgM5HDu2MLb+SoDaJIAhUbTlMy8dvRpMUzcDfXsN4Mg/NJfZicPskur/7JDKtGpfejDxIg7PaIBYejA8XZZ1yUdauS/YiQ0YO2hYxWC+UAyIfJkwaQftlj/jnoDFvhLdLYvArft4orUXn5422dw1BFxeO4zLeMJfUIA/WBHRDlRD5p+ybBs6uySqk1bw7A5Eyl7ZDIiGifweQSK7B9UcacX3DflS56RBd3puGs7IeZ2U9is6j8NXrEfxRea70fahuGo9m0mSkMXG4M08h0elwH8kAnw+JXI5h3gwydqlp99zdOMr1uOrMqKLDGLLrNQRBwF5a2+ggtWGtWGuMaFvG0Hr6eJJuH4A2ORrD6QJ0qXFo4iNxVBrQJkchVSvpvWaGuO4jgokb1R2pSiwYhkRCp3en4yirpXrrYSJHdLumzC6194q2HW30LlPrf1/x2Byk3NADiVSKrcqAEgjqmELnFY9z9N7XGPjrqwy8Bt+o4yMCKWaARnxTfyAbZZgOy7lSwvt3CMzB5XwjD9HiqKrHWV6HW2/CWVlP1aZDRN/Yp9F70aX60Yxm/BU0e0r+H4PNZiMiQnyh3bPnYtGHyspKUlJSuO2222jVqhVlZWVoNJqAt9/lSE9PZ8KECaxatYpVq1axZs0a9Ho9NTU1dO3ale3bL5aht1jEDVwul18z7+OgQYP4/fffOXv2LN27d7/ie41Gg8PR2FNp6NChrFy5khEjRlx3zLfddhvr16/HZrMF5mDnzp0kJCRQXV1NZWUlAHv37qVjx47XvZdEIqFv37588sknJCUlERwsHpRdPubCwsKrtler1Y3mtFu3bmzbti1woFhQUABAx44dA0WGiouLKSoquub9GualTZs2ZGdnYzKZ8Pl8pKen/+F4/ug5bDYb4eHhSKVS9u7di8/vKdehQwcOHDiAz+ejvr6erKwsqqqqrnrv0aNHEx0dzfPPP3/FdzXp2STe0hcQww0yl37Fzhueo+DL3UQP7IhEJiW2f3ukChk1xy6gighGGSLmBpWpFSQM6Ywxrzxwv7Of7OTnMc/z20MriOrVBktxNeb8SqJ6pmEtrWXziGfYesPzlG4/RupdYlX5qJ5puEy2q3oB6tOzcdeZyBj1DPp9Z6jZcYyECaIHa2iv1vic7kYHXQ2oO5qLIlhD/cl8QtokUnvoHBKFDF1yNHKdColMilSjJLhna2q3HSb2nhHIdGqCe7bBa7WjSo5BHqyh/Zo52PLKUcVHUvfLxYMpV2U9jpJqYiYOx55bhj2/HGt2EbU/7EeqVHC05+Oce/xt7AUVGNPPBA4kY0d0pd1T46ncdRJ7ZT07b3iO6v3ZlO84TosJQyjfcYy40d1xW+y4zTZCe7am6MOt/N75cX5JEpOfu/Rm6tKz8NpduOrMolF9GerTs4kZL1ZiT5g4DMEnUPnDAcq+3IW2VRzqlGjC+rVHplVR+b2o56lvTceeW0b5ym+Jums4VR9vp3DhGux55dT9sI/wsX0QXB68Vjtekw1t51Ss58uw5JTwe6fH2dNnBlVbDuMxWDlww7Po0uJBENCkRCNRyIi7bSDWCxWBZ6z4aAfnZr6HLbdUDAvXqPCYbaiSovGYbaQ+ey+23DLK1mxuNC5XnZncl7/AXWukZusR4icMpWbHUZKnjMNjtqFJFtu7qg0oIoORh2ipT88m7o5BRAztjDY1jprtR4kc0Q1Ny1gsOcVkjFhAzoJ1uGqNxPjzQ474aA5ui53TK35oNLcuo5Xg1DiCkqORa1TIVApKfrmYk7fy4+3otx3CVWNAv+0wcVNuCozLa3UEDHCpRkXosG7YzhUHxpUxaiFu/8v79cYF0PHtJ7CX1uCs0AfkXLJ+B6envk3WjFXIgjQkPTgGV40RwevFbbAgeL0o/OtXqlYQlJaA4PbS8sEbiB3dnaiBHcj/+Fe8dheqaNGrrfKXYyRNGYdEKsVwMAfr2WKO3rSI8s9FXYoa0wtBEJBpVFT5vbgUUWI4MRIJrjoT5d/sJWPUQqQqOVKFGAUgCAJIJRgOniW0V5tGMjMcPkfM+P5I1Qqib+hJ9ZbDZIxaSPHarWiSY3CU1RLcsUVgXK5qA13ffgxLbjkFa7aKHJCeRdz4frgNVoLaJqA/dI64m/og1aiIvbEPp6avwp4v6mPJuz/gyK/EVW3AXliJTKsiuFuaWMTF5sBdbUCqVhI2pCv2C2Jxp/oD2RS88xMZoxaiio8IeINa88qRapS4qg2NxgVivkt7SQ17u09rxGemk/mk+OUce9tAvDYnrmqDmAtRp6Zu1ymKPtiCvagKr92JVC4N9IVUiltvvmZf+7o/Sb2/r/gJQzGdzAvoVNxtgwJ9XUunarYfFdfMjqPETxhK9NjeuGqMjfqSBUUjeN34HOLLqs9hovzCaWY8NQ2f04pUHYxUqUXweRAEn5iH8jLUHhDXwO7Rz1GzL4uKHcdInjiEnX1nc/TxdzGeKaJi0yEyn9nA6fnr2Dv6WUzZRTiqDYT4vfXTpt0S4ETtJflrg7uk4nN5CB/UCUdZLWF92lP7mxiyLXqdCWSMWtiIAxSRwSQN7oS5rJavb3kBY2EVRbtP0+HOwaQM70rfObejv1B+pfcNYDh8joghXanefjSwLjNGLQysy/gJQ8UKx5esS/kl6zJqaBeMJ/LIe+cnzi79Em2rOBzlenx2FzHjeqGKDeXkE+9iy7/IpzKtivpD53DVmTg0fjGCx0v9obPX3S+VkcEoQrRUp2eTfPtAYoZ2wmt3kbn0K3694TnKth2l5b3DiO7fAUdVPW6znXPv/sxvwxdSf/wC9SfzSZk4BLs/NNFtthN3Qw8qdoh7ZcWOY4T1b0/9gWzi7hxMaM82BHdqQc128fvCd37Eer6UjFELseaWIdOK6yamZxrq8CD02cVkrhUr9mZ9spPvxj7Pr0+8Q+H2Yyi0apJGdMVeZ8JltvFF/9ns7jOD3X1mULnpEFkLN1D9y3Hy3vmJ/aPEQ3SJf91cbQ6LP/qFA6OewVmhx1ltQBkRQsLEoZiyi3CbbVfdZ2t3naL08124qgxIVQqkcimRQzpjvVBxCQe0DqwVqVaF4dBZXHVmDo//e0BG8ROGUrv9KAn3DsdjthHWrz0IAtZzYmRMp7cfx15czfnFn5LhH4tULkWbGoc1T+wrtFcbXDWmRutSn55Ny2njqfwhnZBurQL7sTmzkOjRPajecYzkqeMCHFCz4xgJ9/kLuYzrhVSjovyfOzGfyEOdFIW2dQLn/v4xMbf0Q50cTa1fzuFDu2LLLafqh3RiJwwTuelcCZazxRwZNhdHSQ3qpGjMJ/MwHT0XeEZzTgk7Oz3B731m8nufmXjtLs4u/ZK9wxZQty+Lqh3HSJwwBHViJH0+X4A1vxLDkYupihxldYT2bI0+4yyx4/sROaQzHpuDc0u/4MCoZ6jedjSg/+qkKOyltewdtoATj69EqlKSdI/4rB6rQ6zSXG0gaeJQqraLuSG1LWMDtlRwl1Tx0NmfM7Bmx1FUMWFX5Y3EwZ2wlNXy/c0vYCyoomT3adreNZjk4V3pNfd2DLlX8oYmOjRgB2Q//SE+p5uabUf/tB1Q9XMGGaMWBrg+6cEbAu0afvi4tF2ntx+/jOuHXsL14r6kTopEIpPhdbpw15tRtGuPJCgI/I4eiu49cR8/hkQmxf7t1/j0dahHj0WamAQaDYLNhqAXDzjjbupD2Q9ilFvNrpNceOcn9o96FqlczKELEHdLXzz+tRbaRfQWv7BqE7tHP0fFtqO4DVaUoVqSJw7BmF2E22zn194z+bXPLH7tM4vyzYfIWbieut9PEzO+Px3ffgKZRkWxn0OuJTOAUX5776Tf3mt4l9n9+DsU7zhG67sGI9eocOiJmCDqAAEAAElEQVTNuEw27NUG1ImR9Ngwl9PTV2HLr6B21yny3/mJA5fxTWiv1rjNtkaHr8Uf/cKRia9Q8+txXHozifcMI/qGnljOlVyTb+rTswnv3wFHeR0pU2+kZvtRIoZ0xnQyj/gAzze2A5rRjL8CifB/wcf2/yjuvvtuwsMv5p245ZZbiI2N5ZNPPiEiIoI2bdqQl5fHkiVL2LBhA1lZWUilUhITE5k+fToSiYRXX30Vs9nMsGHDGuWVnD59Os899xyJiYmBzz755BNCQ0MZN24c69ato6CgAKlUyl133UW/fv347LPPOHbsGKmpqcycOZMHHniATz/9FBA9LR977DF69+7NtGliKGpWVhabNm3imWeeoby8nBUrViCRSHjkkUfo0KEDBoOB6dOn8+GHH6LT6a45D4Ig8PPPP7Nr1y7kcjkymYxbbrmFoUOHkpmZyaefforX6yUtLY1HH30UhULB9OnTWbZsGSEhIeTl5fHpp5+yZMkSQAyTfvbZZ5k2bVogbNxkMrF+/XrKysrwer106NCBxx57jI0bN6JWq7n1VjG0yGKx8Morr+DxeLj99tvp3bs3H3/8cSAnY3R0NM8880wg32VpaSktW7aksrKShx9+mLS0tEZj27ZtGzt27CA8PJzFixezf//+QJXzHj16cP/9918xH0uWLKGsrCwQot+2bVueeuqpqz5HRUUFb731FiqVik6dOrFt2zY+/fRTBEFgw4YNnDlzhvj4eEA8JO7fv//1VJJv4+9j0GfzOTZvLY4qA7qUaPp9MANlmA7DmSIOP/V+4OV6+M+LiejWCsHn4+wnv3LkpS8J75DMjT+8gLWiHnw+rGV1hHdMQRMdiqPWROmuUxyYv46By6fS4qY+CD4fiiA1glfgl9tfRn9aPGwd8enTOGpNxPRrh8xf5EYVHoSr1ojg9XH4xhdwVtWjaRFD1zUzUYQFYcosJHP6e7R78QGib+gp5n1yeRA8XtxWJ6bzZRyd/QFdF99HzJBOqCJCEHw+rEXVIJEgkUoo/GoPPpeHNo/fiFQQKF31E2Vrt9Lu3aeI/ttABJ+Aq1JP5Ze/43O5SVs8GZ/LjbvegrvGiPFwDo6zJVjPFtPq5YdRJUcj06lxltdx/ol/YDmVR6tlUwkb0R2f3UnFhu1EjOnNrskrGPTZfELaJCCRyfBYHGiToxA8Xqr2ZHL4qffpuuR+4kZ0RaZR4XW48NqdlH++i6hhXTkz98PAfAz45VUUIVo8FgdH712G8WguyuhQhh19V8yR4/Xhc7hwVtYjD9Fizi4mfEAH0vvOwGO20/3TBUSO6AaCQNnnuzj7zAba/P0+Wk6/FVt2IYIgoIyPRHB78ehNuOuMKKLCUDQkHwdc5bXYzpdwfOaHdHv/qUbPN2TfWzgq6zGdyqfs2320X3w/UqUceahOjAKTy/A53RzuPQ2vxU7r5Y8RP2kUHpMVn92Fx2ildO0W2q14UvQqSo7GWVbH+Zc+w3qhnC5rZqFrnYgtv4LDt7xAuxcnEzmym1i4w+HEbbSRPWs1aQsmUvjBZtouvh+pWokmKQqfw4V+XxaZ099l4N63kCrlSNVK5MEavFYHx+9+lYR7hhN5Ux+0cRGY8ivx2MUCFD6Pl98fXkHflycTO7ADqjAxHNRjc1L4UwZ1p/OJ08mJn3IzsmANUqX4a73HbPOPy0Lxa1+SskCsJK1uEUvFx9spfuUzfMkJ9PjqOTQpMUgkElx6Ez6nB8Hjueq4Sj/dSfdP5mPJLUOTGIVEJsV48gLH7lpKl9Uz0bVOQBkThjxYK4avl9WS+fhKfG4PHd6Zjq5lLI4qPaXfH8Berqfbaw+LofkeL5bzpSjDgvG63IH1pY4ORfD68Bgs5L32Fa0W3A2IxV5kWrGgQfnnuzj3zAYA+u99C6lKjs/rQ7//DCFdW6EIC8KaV05Y73bItCp8bg/1B7LQtUnEa3fhNds5PfVtFJHBdF49E22LGCQyKbb8SrFyvMvDoIyVKKNDxdyCEikei53jd72MVKWgz6aXcJvt2MtqETxeCtdtp8WDo8XwM4noFSF4fVgLKtEmRuKxOpEg4K41cnLsQtKWTSX69sHINCp8Tpd42Fcj5iEUXB6QSpAq5Jy+YzGmShNdP5pH1IhuSGTioWDd3kzC+rbDa3dhPV9GSLfURuNSt4il76YX8dqdSKRSvA4XZ2a8T+TwriTcPQypWgE+AZ/DzanH/kHKlHHkr/iOjssfRaKQo0mOwutwUb8vC1e9mZgb+6AIDwrkifPaXViyizk99W00LWLos+mlRn1lzVhF5PBuxF/W1+nH3iZlyo1/WqfE3JS1nJn+HqZT+Yw4twJ5WCKC52JhmTlzZnPk2AkMRjORkRFsWL+etNatwevBa6lG8LjY2nkR/T9fwMm5H+KoMqBNiaH3mhkownQYzxRxfPoqOr94PzEjuuG1Ozkxew2tHhlD1a/HSb53OMWf7qLPx/Mw55ahaxmHRC7Fa3eSMfFV6o/mkvbUeNrOvh1baS0+i53iD7bQYvp4FGFB+FweJDIJgseHKbMAr81J5LAueO0usmetJuGe4USP7Y08MhhLhR6vy03upkPE9WyNvdZE29sHIpFKEQQfUpkMj92Fw2Dhm1sXk1xSQ8q08aTO/BsegxVzZiGZ098VdQhov+wR4u4aHMjx2bAuO74zDW3LOJxVesq/S6fsu/30WDOTkM4txarQdifyIA2CAILLja2o2r8Go9k/+GmkagU9P1uINikKiVyKNa+CA2Oeo/2LDxBzjf3y3Kqf6fr3+5CpFWiTovA63FTvz2pkBwzd+BwRPdOwFVdzbPYaDKfEPXzoT4uRB6nRxEeIezgSnHoT+uN5HJ2+iv4fzeX43A9pfcdAEh8YJeakszmpT8++Yj4iR3bDa3dhyy0juGsqHomEkBax1OUUI/gEQlJi2Pf8R1z4/gB37niFiLaJgYMMl8nG5ntfo/Z0AcluD70/X4jH4qByUwbGzAJ6XGI/uOrNRA3riiJMh1QmvWIONS1i6O9fo2IYpQRHeR0npryNo7yOgb+8GihK5LXYOTbpdTq//RjalnHivubxIFXIsZfWYj1XSki3VmJUhtnO6an/QKaW0/2zZ9D4ZWTLqyBjzLP+Pax7ILeo4PFxbvEnxIzpfY11mYflbAnxdw0JeFRKFXLsZbW46y2cnvoPnFX16NomMuD3N3CU1WI6VUDFt/tou/h+MRekVIJUJkXwCZR+votzz30MwLBT76Pw2065i/9Jmb+w3qBTq1FGh4rh5l4fptMFHL3xeRInjyZ+4jCqNu6m/J+/0mbZFCJGdkfweJGqlHjtTrw2ByHdW+NzuRF8As7SWi78/WNKfsukz+cLOD13Lc6qekYefw9XnQl5sAZTZiEnp6+iw4sPkDhhCHKtEmtBFT6HC8HjxVVr4szcD0mePIr4OwejjgtH8Pqo3X2aU0+K+qWMDmXooZXifiGAU29iT/+5eCx2hh98G2VksGhvOV04yvVIlXJMmYXIgjScnr2GxAmDSZk0HHV8JEglGI+e5/i9y66qu1fjDZ/TTd7mQ8T6eaP1VXjDabDww/jFpN7Yhx4P33BFX9ezb67H2QP3rUCdEOnXJy+OkhrOTH/vOu3yOHrXUrquntGI6131ZtFb2+NF2P0zErkC1U3jQfDhPnECvB6UA4fgq6lCGh2DRKsDrxdfXS2C1QoKBTaLBK/TzbGHVgTsxJ5rZlyyLi1EDeuCTKvCa3PisdjxOkQv4SNT3sZRZaDvJ/OIHdlNXPcCOKrqOfzQWwE+6v/5AjwWO7U/H8ScWUD3zxYS1DYJt8mKo6QGBLjw6pdEje55hcwibuqDLi4C4yX2nuDxsvPhFfR/eTIxvdugiQoV59Lro2TnSXZNeZvRbzxC4sShWPMqxDQHUgk+pxtFWBDmS/jG5/KgCNchUysDXu/pIxYiVSvotnoG2hYxSJVyBK+ANb+CzJmrr8o3xye9Rqe3Hxfz9OrUOCrqsBdWkzVrNa2fubvRuEyn8rmh6uvrvg/+pyOnzU3/7kf4Q3TI3frvfoS/hOZDyWb8xyIjI4MjR44wY8aMf/ejNONP4tv4+/74ostgkTYtL4a8CcwW4726J+8fwST94xysV/QlXFlR/c9AdmWimD9EheTaKQSuhyDflR5Ff4SmPB9AiMz9l9vUe6+fe/Za0Er++ricwr8usKBCfmWVxD+D1r6re7b/Eay+f10mF+tVKh//EYKv4tn2Z3CVDKj/3+BqQuBJiOSv6zyAQ/jrcyj86SS5jSFp4nr+V2F41rImtdvaedFfbiNt4lyohaZp4tmrVEv9I7R3NU2n3E3Qj6YyorkJ+6Wsia8qTeGOfEXT+DfZ/dfth6bOYVPaNXUtN5U7moKm2A+yJjK9tQkZzJpq33ibOIfKJoytqfrbyt007mgKmqJTPbtX/PFFV8Ghk389PZbnL6QguxTaJvBNaRPtvfhrRB7+/0BT9L75UPLfj/+0Q8nmnJLN+I/Ehg0bOHHiBM8+++y/+1Ga0YxmNKMZzWhGM5rRjGY0oxnNaEYzmvEX0Xwo2Yz/SDzyyCNXfLZu3bpA+HEDbrrppj/MOdmMZjSjGc1oRjOa0YxmNKMZzWhGM5pxPfwnVrf+n47mQ8lm/K/B1KlT/92P0Iw/wM0v/7UK6ABfLa5uUl/qJoR7NSWEDUDVxPC8pkAm/et9aa5SDOFP9dWEkI3gJoRhAyhkTQgV9zYtlErPXw+X0dG0EOKmIKqJYTkO/npY5L8aiiasy6aGvv0rQ4+b0pddaJoJ9j89pPpfiaaEYQPcdGbpX27zS6cri7X9/0TTgvr+dWhq6HFTVvO/siqnsnl5/dugkPx1W8XXRHk1JUR36F3GJvW195vQJrVrCv636q+pvGlpiJqCpqbqaAqaarU1hRP/lSltmtGMv4rmQ8lmNKMZ/1+xd+9eXnnlFXw+H7e11PBIv9ZXXHOkuI7lu7Lx+HyEa5Ssv3cArl7jsce0YchgG68sfAHNqTr6uOMatevw0A10nDqOkNRYzMXVuC0O9s/5kNA2CXSbJhZm8lodHH/mI9xmO/0/eApFWBCGzEKcehNxw7visbvI2/ALaQ/dgEwuw6U3k3H7SwCMPP4eyoggkErx2pzs7PIEgttLwp2DSHvqVlSx4ch1KuxldRx/4h2MmYWkTh1Hyv0jkUgkFH22C7fRStc3piCRSTHnlrFv7PMI7osHXEHd0+ixdRnuWgOuWhPnZ63CkllAzF1DaLP8cbEwjdFC8cofKF8n5gdJmnc3MZNGI1HKkQVpcVXpOf/ocmyZ+bR4eQrho3sjDw/CY7QgONwcn/0himAtXf/xGMqIECRyKZbzZUiVcoz+hO6C20ufr54halBHBJ+ANa+CrKdWYckuInJENzq9Ox1FqBa3wUrhuz9hzS2j/bJHUMWF47U5MZ8p5PSj/wCLITC2ViumEz1xBO4aA2cnv4otM58uO1eg7dBCTF7u9WI/X0LmDfMACBneg6Qlj6JMjEaqVmI/X0zhrLexn8kHIGbqrcTNnIhUp8Znd3L83tcwHsslbeFE4u4cjDouAsHno3jNVi4s+woAeZiOrh/ORpMcjUSpECvOWp0cn/UBxsxCNImRjNq7HOOZQlQxYQgeH+qECGQKOR67E3tpDel3v0Z4m3i6/XMBUpnUXwClQiyA4pdlu1ceIn7CUGQaJfbSWjIfW4mrzkTn96ajjA4Dn4/Sz36jZsdRuq6ZhTImHJlWhbOiDmVMGILbi1StwGt34TZaOT1zNabMQtQJkXR7bxrq+EjU8eF4rE4suWWoYsSk/8ZT+QS1FQuOCVYH5xasw5JdRPt/PEnsbQORSCU4yvWUrt9G6dpt9N27Al3reHxuL8dueQFLZkFAXslTxpH8yFiQgCouAqlSjtfm5Pjdr2A6kRcYZ9SoHnjtTi68+hWt5t6BMioUqVaFW28JjFPbMjZwXdbM1STcM4zoMb1QRIbgqjXhtbso/uw3Ctdup+MrDxJ3Y2+UESEIgEQqQZ9xliP3vY7g9hI9rhdtFk1CkxgFMgmGw2IS/rZL7id6VA/koVq8/iJFZ2auxpxZiDYtnm4fzvIXaYlGqlZgziri8I3P0/rZe4ge0wt1UpRYYMflIWv2B1T9kI4qIbKRzKq2HCJqRDcUYUHYiqqRh2rRtohFHqTB63DhsdjxGK2cuoq8NClRSPwFcQ7f/SrGE3noWifQdeUThHRJ5cKyr6necoiua2YhD9PhtTqQKkSzrPTzXWhaxJBwiU6dfmwl5sxCUVhSCf1+WYazUs/Z5z6i75alKCKCAbCXVGPLLSfzyXdp/ezdATnkvvoVaXPvRBEVgqyRvHahafnn++q6Zpa/SEABqvgIwvu2x3KuFHN2EaHd0wIyN2cWoEqIpOva2QR3aolEJsFyrpTDNz5P2yUPEHWZ7C5t0/m96aj8Ou+1OtGnn8FVZyJqRHe8dieWc6WEdk/DbXdxwr+W1QkR9P5wJmGdWoJMgvlcGXtveqER34Z1b8XQLS/htdYguKwglSELikEilfHcohfYvXs3EWGh/PjZB0h1kUiVWhB8eMw1V93fNCnRDNzyEsrwILw2J4fuXobxRB6x43rRduFEBJ8PicdLwXs/0XLaeBThwcjDdDgr9EikUqo2H0IRprvqWhkeGYK9zoTH7iLni9/J3LCDQS8+QOq43mLhAwRkSgWb73uN0r1nAAgf2LFJPNXzvemoosMQfD5KPttF1Y6j9FgzSyxqoFUhCALyIA0eoxW3xY7P4cJndZK9YB2W7GJUCZF0WzurkZwP3biItkvuJ2ZcH5QRwUjkUnJf/ZrMNdsC89drxaMkjO2JTKPCXlF/zb1ZqhD35v23vyzuFR1TGPzdIuQ6NV6ni4P3v0ni+L4k3NwXdUwYloJKfA4XtVsOk7/iu2vq1Jnp7wXmpv+u19G1TcLn9ZE+by35Px5ElxDBkJVPoIkORfAJGHPLiejU4qo2R49pN/ttDidnFqzDY7HTY80ssXhSZiGuOhPRI7qJxeBcbnRpCeQu+5rC1ZsD89F6wQRSp90iFp7w+MTCEzPex2t30cXPG+eXfU3x6s1oUqLFtRgRjFQhx2tzIAiQNecDOrwxhaC2SQheH1mzP6DSX3n40vXsNliQ69Ro0xICvOOo0mPLLcdRoSdyaBe8didnZq7GY7TSbcM8ce/weHGW1VH62S6K126j/67XrtqXPERLpxWPE9Q+CWQyBLcbiUKO4PYieL1iYb9aE4JPIHJwJ0Cg4p+/krfoIwASH7uZuPtGgSAgUciRBalRhAXjqjVS8dEOStduoduPLyFVypHIZNRszkAepiNyVE+8didnZ4q2lCohkh5bXkEZFSry3frt5L/0aaN1nPbkzXRefB+G0wXIgzQYMws49tT7Ad2IGdGVbsunoEmMwnPkdxz/fBNJWBTqyfOQhISDIOBO3443Pxvt/LcRTAYEixHnjxtQ3nAXw2ZGIfiEwJ53Ld5osC1FPXJQsOI70ubfJRYvySkBQSCoXRKCAJazxYR0Sb2CN+SRITj8vHH+89/JXr8DgIhOKYxcPwdtTBgylQJbZT0OvZn9cz5ElxBB3/l3gk9A8Hg598InOCr1jbj+avx7La6XKmUB/c2a8T7mzIJGtsMf6VS7Vx4kelQPkErE4jweL669+9H06xGQmSIpDuOXP6Pp2w1Vh9bo3/kY7ciBaHp2xpVXhG3/EbSDehPtkWHKKeH0rA/wOd1oUqLpsWYmysvWpVQpx+t043O48VgdZC5cjym7GF1aPL03zEWbHI1EJkUilZDzyldokqJIGN8PRagOW2ktXquD3EUfYzh8LqD/nVfPJGJwJyRSKfUZOZyYtOwKLpZqlFhL69j75Hs49CYGr3wCdXQo+ATOf/47gtdH9wUTUIVqMZwvZf+MD9CfKUTbOoHOfk7IvcyWMPvHFXUZ35y/jG+6rZ1F7I19QBCo2naU09Pfo/1lnH3+1a8pWb2p0XpRt4hh4O7lCEDtr8cb8WiDnJvRjL+Kf+WPj834D8UDDzzwX2pfXV3N/v37r3vN5s2bue+++7DZbH94v++//77R34sWXd9TIi8vjw0bxKqsWVlZV4R4/1msWrWK6dOnM3/+fObPn/+H/f5ZfP3115w+fRoQK2Pn5eVdcc2SJUuYNWsW8+fPZ86cOezcufO/pe//TlxNT7xeLy+99BLr1q1jy5YtbM8pJ6/W3Ogak8PNsp1nWHlHb75/ZBjLb+2JNKkDyvAYyj9ezNn5n/Pa4lc4rqimVtK4kEfVkfOceudHPHYXm276OwcWrmfAsoewlNSw546X2TnqWXL+8SO9lk+hy6J7OP/hNnYMmoc8SE30wI5sHziP00s+p/vLk0l/6C32DpvP8Uf/Ebi/IkxH1qJ/sj1lMhU/Z5A8SUwFYC+qJvftHzCezOPYwyvwuT10eX0Kwe2TSLl/JPtvXMSekQuJvaEHXV57hOyXv2Brq4fQxEXQZvbtFwcgldL2rSdw601ceG4DuU+vofXrj4JUSsuF95Dz2Nukpz2Au9ZE4mM3o22bFGha//sJrKfyOJx6NxemvU2rZY8RNrInmtR4zIeyqfx4O54aI6dHz8VyoZxOrz3MqZmr2Tf6WQSfQM3eTHYPmIvbYCV50giiR3VHEazl185PknGHWFG441uPglRCx7cew2OysrvTo7hqjMT+bQAd3nwM/b4z5L/9A87Keiw5xbSc8bfA84WN7EnYyJ7ot2RQt/kgrZY9BlIpmlYJuOuMHO85Bfv5Ui5MezswF8lLH6f2ix34bA58LjfV634m5dUnRVnERRD75B3YTl/gZNpd2E7n0fl9schV4erNIAgcGDKX3GVfkTh5NDr/QV3qjNvQ7zvDuUUf43O4qPo5g5NPr6Pb62IKiC4vPoDhTCHKiBB2DpiLvVKPVCpl7/jFlP14kIJ/7sJVaxL12Wona84H/JZyP4bD50icNBKAqFHdCe3dFuPR8xy97UUEl4cOb0xB8Hg5v/hTDg6Zy+GbFpH88Bg6vD6VojVbsV0ow3g8l/pDZ3GW1eE2WLDlVeCqqufM02vp/Ibo+S14vOQs/hRTZgFnFm7AY7QS2jWVsm/2s3fIPEK7tiJz3lr2j1hIwYrvaPfWY0SO6oE6OZpj4//O8dtfxGO0kvTwWBImj8ZrsXNk7HM4K/W0e+Oid3n4oE5Ej+vNwRHzcVYbcZRU81vSfdTvz6Lrh7MD49SmxpHefxY5T6+l07vTKFqzlcM3v4DhYA4l67Zx+KZFtJw+nuDOLQPXdflgBtrUOA7f/AJnntmAs85E+k0v0OLhMaRMHoUuNQ5LbjmWvDKclXqOPbyC4HaJgfWm33sGS3YxWXM+4NC4RYR0TaXdS5PRpcZz9vmPseVV4qoykP30Wjr6x2TLqyBj1EIsZ0vImvsBrloT1nOlJE4aSd2eTCp/PIDX6qRw1Sb0+7Po+NZjgfm+VGYtHr+Zyp8Pkj5gNkHtEnHVGDGdzKNg5Q8gAVdVPTlXkZezqh7L+XJshVUYTubR48NZALgNFrKf/5gC/4tBm0WTKFqzhVMPv4UmKZqSz37j4MiFJEwcRsSgThiP5nLEr1MdL5FXyqM3Yc0tA6DTO9NxVhswZxZiOHIeqUxG9dbDdHjz0YC8sp9eS+d3p1G0ZguHb/479QdzKF63nUM3vUDL6eOJGPzn+mqz6D6K1mwlfcBsFJEhBHdsib2khsof0oka2T0g8w5vTAnMh9fqIGv2ana3n4omJYZO70xDmxrHuec/Cuj85W3OL/4Uc2YBOQvX4zZaUMaEETGwE+n9Z1H+1e5AX6cuWcuCx4fXKlbK3t7hcXQp0bRrxLcSOi66l+rdpy9+JoDXWofHUMqtowexdu0akEiQKDRIZAo89SV4LbXIgqK4Grq9Mw1ntYFtSQ9Quz+Lnh/OBKB27xn2jVjI/lHPkjXnAzq9/YQ4b/1nUbP1CKUf/0rGqIXE3TaAkO5pV10r+xZ9jL3OxA9/W0KnB0fT8f6RhKbGUX+hnMwNO6jPLcdWY6T37DsaPVNTeCpn8afsHTKPA/512fn1KRSs2YLlQjm2ompcNUaOP/wWbpMNr9nO/hELyV/xPZ0uWTcev5x/b/8ompQYOr/zJLrUeA6NfY6cZzfg0jfe+wGKNu7DkFmES2++7t68a9gCDj+6MtCu3yfzKNt0iJ9TJlP640FSJgwmqFUcx6avQn/sPG6Tjd9HP0f+iu+uqVMIBOam1bw7UcVG8FvSfWQs+oSBfl30eXwcefELfhi+kM3jlxDZPZXzX++5qs2RcdtL7B+xkAsrvqfLW4/RftEkCtZsYc+AOch1aiIHdmRP/9lkv/AJEqk0wAENCGqfRItHb6T441+p3ZOJs86E4WguHd+YegVviGtR5A7DobPYiqooWrudgyMXED2mJ+rYCHYm3c/ZZzcEuO3y9axrk4g+PRvj0fN4bA6qtx/BU2/BVlBJ5NAuAZ3s+MZU2iyaROk/d3J4/GIqv0+n9PNdJD88hvavPnTNvtovfZDa30+SPnge5qxCCldvIX3AHAzHcin5eCcZo57BXlxF5NDOpA+ey9G7lhI3aRTatkko4yJInHoTJ8Y+Q/7LnyEP0iCRych58h+4quuJvn0QmhaxnL7zRY6OnM/RUfOJuW0gwd3TONR/BuefXkPbNx4FIHRAB5ylNexNvpfTk14lccq4RraUOiGCmKFd8NgcFH6yk98GzsVlsNLCv/8gldB12cPYK+rx5hxDltYJaVwy+Lw4v1+HbekT2N6ci3LoLagffBrBYsL5zWocX76D6tYHcX6/jj1Dng7seUFtE6/JG/aiag7e9hL7Riwkd8X3dH7/qQDfBrVLwudwcWDwXHKXfo4iVHdV3sh47mMctSY2j19C+4dGE9pGLPTS+/l7OfPBFg48swGvy42puCagv+X7s8gYsYCMUQvJmvMBHVc83ojr5TrNVfn3alxfvG4b+n1ZeB0ujCcu0OGNKVfYDtfTqaTJo9ClxrN/4BykSgVuo5X0IfPQ9O9B9cJllE14krK7p+NzOLH+uo+6Ze9j+PhblB3boExNxl1eRf2HXxBy762U3fMUe4ctQCKVknDbAFEvF02iYM1Wdg+Yi8y/Lnf3n0PuW9/jMdvFuX/7e7q+KeqPNa8Cy7lSTs1Zw9bUB/F5vAR3TCGoVRy7BszhwB0v4zHZODl7DR1XPB7Qq3ZLH0IZFULWrNXsajUZR1ntVbl4x51L8brc9Fv2EILHx9EXv+Dn4QvZ6pefJiaU+qwiLCU1HF3yOf2WPQSAx2Dh7PMfBw4ZG/ggfcAcZDo1EQM7sr//bM75+abwMr4BUEaEkPv6Rqz5lbgNFtq/NBnt/2PvvcOjqrr+78/0ljrpHQglhB567812Y1cUu6JyCyjSRAULTQQrKioqChbsYKMpLUgJnYQSEkivk0xmMr2c948zmWRIQOX5vU/Nui4vzMzZe+1V9nft2WfttdvG8ef4Z8i+DGYD9PhoFqZTF6nNzMZttATI1WDn/+3kFST/7f/7n0atm5Kt9P87VVVV/eWmZGZmJqmpqRw8ePAv+/v+++8D/n755Ssfw0pNTfXXoPyPbEqCuPG2YsUKVqxY8Zd8/y7dfvvtdO/e/S+fmz59OitWrOCll15iw4YNuP8Tb167Wjpx4gQpKSkkJSWhVCoZnxbPzvMVAc/8erqEUR1iiQvRAKDXqZCldEWWf4TOMaFUHclDHaqjfUQiZmngjdU12QVE9+6Ay2oHoOpIHspQHebCKlx14ga34XAumjg90UO6UPKT6F9epxvBd6Q5qF0sbpvD/5avYQMKQKZWUrHlMADFG3cTO7EPALVZuUQO7ULJ13uoPXweRagORYiW8D4dqD2ci8fmRPB4sRRUIlXJKfhkG4LLQ+mm/SRMGuTvP+HBCXjqbVh9P/jNR3KRh+jQj+qJ9XwpNdsOI7jcVH63B6/diTJW72+r7ZRE1Tc7Aag/cg5ZqI6ISUMwbN5H8IB0ipdtQBaqQx4eTFD7eKwXyqnedYr6s8UgAanvhsYGuWIm9Obih7/hrrNgPHweiVSKKiGS0Iz2uGrrMe4/g8dko/yHfUikUrwOJ+GD0in94g9xg8fuInpiX//4Yh+6Fsvx89jOFeEsqUYWqiNsVAZemwM8XgS3B8OPewkf3w8AXc8OOC6WE3XPNVS89z1eqx1lQhSyEB3y6HAApDo1tT9ngkyK4HAiVcpRRocR1DEB64UKbAWVyFRKrBfKiZogjiVqQh9Kv9pF1IS+FLz/C9ET+1J75DyKEC3Jtw/HUliJTK3EeELMxgxNT0FAQKkPpnDjHuIm9PHLpNSHULl5PwClG3cRNbGBR1/cJitlX++m7nAuErkMRbiYtWb2ZSJ6LHYsuSWE9elI5eb9CALUZeUSNb4vxqxzSDVKitb+hjxEh62oGnmIFlV0GI5KI6aTF4kY0oXSb/bgqDJiLzWg798JweWh+Is/iBzSBQDT4VzUcRFETuhD2fod1J+8gOlwLrIgDbbCSiLH9ab4g19wG+vx2p3IQ3Qoo8MASLx3LBff+hHB6Sa0VyoX3vwRgIvvbEIRGYIyOoyoCX0p+3o3AHWHc1GEaKk9cAZnpZGC934iamJfPBY7gttD7f4z/ueUUWFUbjmMs9JIycY9KEK0yHVq6nNLiB7Xm5Kv94AgoGsTi+D1okmMxHym2D/fPFYH+iFdqNh8QMzwq7MSNb4PpV/vJmpCHwrX/oY8ROvXW4NMAPohXXAZLdguVlD08RaiJvalZtcJYv41kPIfMqk7nIu7zoJUIScoPRlnpTHAZlKlnPrTRQDYy2oJ69uJsq93EzagM/Vninz2qmpmr9BeqeS//SP1uSVUbT2CMjIEVXQYzmoTdcfy/XjTIJeuQwK1B88QNboXgm9+SFUKSr/eTd3h8z6fCkIZHYYqTk/k2F6UbPhd9NleqRS8sxld+zjOv7wBRWQI5uwCIkf2aGKv8z57nfXZ62eiJ/bx20twef4WL/2QLv45oEuNx1FRA4KAtm0sXpsTZXQYdYdz/b7lrDQS3LUNlZv347HYMZ8uQD+sG2Vf7yZqQt8mPl8V0MZ88gL6IV0o/2YPltwSJDIZXh9m69on+Hk1zOUG3Yd2bUPpTwdwW+zUnS4kenRPvy+0e3A8ZT8fxFHd5Aim4AGPGFf69OxKqE4HgESpw2sXf5AJbgcSiRRVE79qoLBe7ch/R/yxl//OT347e6wO/zMyrQqZVuXXW8nnvxM1sS8ShYgT1duPtjhXzn2zF1WIDoVOTe35UlLG9OLct3tBEKg6kY9crUQik2KpMgaM6WpwyuTLivVY7NT7cKp88wHwlVsQPF7kIVpMJy4g06lRRYdhPJyLKk6MSc5KIyFd21Cx+YDPzoXoh3Wj9OvdOKtNlH65C6lSgSxIEzDW6v1nCO/RFpdZfOH4d2KzPEiDNj6CE/PFjLrCL3cTPbIHhRv3AOCqs/p9ooFa8injobN+3cRMGkT5D5kA5H6xC6lCTnh6MrZKI4ZTom7cFju12YXE9Gl5zeGuswBQezgXdZyeiCFdRB0CXlejXNW/H0cilyG95HZ1XYcEpEo58iANpRt3U739GPpBnVGEaJFIpZia4AaIc7H6jxOED+xM7uIviJ7YB8HlIXpiX8p/2OfztZ1+bAMC5rNSH4IiTEfZ17uRaVRiFm+IDnVCBFKVwu+T8hAtEcO6UbLhd8wnL1K6cTeRo3piyS0hanzvFnnJgjSED+xMyYY/xLEOSqdso4hFJRt+J9qH7eH9O+M2WbEVVGI8cBaPzUH0zUMBkMikSNVKIif2w1VvxVFSjeGXg8iDddRsP0LE+D54fXaQKGTIw4Mx+OaSqQkGhQ1Ip+Sj3wAwZmYjeDzo0pL9euz24hSyX/ocmUpJ+dYjABQ1if3hvdrjdXko+S4TwVSLJz8HefeBCKZavMW+JAKHDcHtBI8Hb7kYL7wXzyJRqhFMNUDj3FLH6i+LG7VZuU38SFxbVm7ejyxIgzxIjSIiBICoMRmUfvGH30ZNceP8N3tRhoq4UZdbiq5h3SgIOGrMRPfugMfhwlZl9Puvosm8FDOjA7He63K3iL8tYb0iTEfpl39gPl1AcHoK8hAdMTcODlg7XNGnxvWm9OvdhGa0p/5METK1EkV4MJZfd6EbKa6fNf174S4qw3n6PI7sc+D2oB3UG+MnX4Mg4Dx3AYlUijw+BolMikyrxF5eC0Bkk3kpNJmXRRv+QO7DttrD51HHNa63Iwd3oeynA0QN7SquLwd3oWjjHjxWB0ZfDNIkRDTApd//NUlR4nrP5aFk/Y4Wsbj6SB5ShRy176RDTRO8acjMPrdejL+GExdQhurQ+NYSphbWEpfa63J4AxDcOcmvi9KNu4n2rauuhNmqOD1BnRLJW/G1r11gjGmwcyu10j+l1k3JVroqysrK4plnnmHOnDm89NJLGI1GAHJycvyZhHPmzMFms/H5559z+vRpZs+ezU8/NX9TU15ejt1u54477iAzM9P/ud1u55133mHWrFk8/fTT7N+/nw0bNuB0Opk9ezZvvvkm0Jih99prr3HkyBF/+9WrV7N//36ys7NZtmwZlZWVbNu2jZ9//pnZs2dz+vRppk2b5t/cs1qtAX//Xdq4cSNvv/02L7/8MtOmTePAgQOsX7+eWbNmsXjxYn9/33zzDfPnz2fWrFmsWbMGwRe9Gsb5d8lut6NSqZBKxem7d+9eZs2axaxZs1i/fr3/uaaZi/v372f16tV+fh999BHPPvss//73vwN4//jjj8yaNYvZs2ezYcMGQLTP4sWLmTt3Ls8//zwlJeIGWmVlJQsWLGD+/Pl8+eWXLY61oqKC2NjGI9cxwWoq6+0BzxTUWjDZXTz45Z/c+ekeNp8qRqILQbAY/c/UlVUjjQsm3hPUjIc2NhzB3bhQt5TVoI0N9//d9s4RVGbm4Kqz+Bcf8iA1cp1YnyY4NRaP3cngT2cxZOtiEm4VF8QKfTCC10u/z+cyZOti9APSAhYp6jg9thIDyZNHUPn7MWxlNbiMFiIGdEYRHoRMoyRySDp4BD/f+rxS8Tg4oIzVE3FNf9wma8APWEeZAW2nJBylBv9nXocLVXwE5iO5jXKntyFx9p20WzUNWagOZ6kBVVI0giDgNphIfe3fKGP0tF32CNqUaGy+/hT6YPCIm24A9lID6ji9X55GEjAdOY8qVo/1QjlhA9JQhAfhrK5DmxqH4PagjArFWWnEUWpAHqxBGSkumKUaFUE9O1DmO24O4Cw1oOmYiNfpQh4eQq9D7xP/+CRCh/cQxxUbARIJSCTUZ51G8HhRRIfjLKtGGRuBq7wGZ3EViS88TLfDn+AxW7HklaKO06OK1aOMCmXokdXE3TyEso27UPl8oGGMqrhwLKcL/WO0VxpJnTqRM69+iyJIg6vOilIfjMtkwetw033JffRa9RChXVNEnwnWIJFJ6b9tGb0+n4dUo/L7gyouHJlGid2nP3uZmPkY4C9JUQR3b4ez1ozg8XLuuXUk3jsWdVw4MZMGYy+uxl5iwF4m2sNeVuNvr9AH4zJZUcdHoOuQgPlMsf87W2kNKt+PjrjJozD8fhRVnB57SbWft6vGTFB6GyQyWcDnjjKDf1NBlxpHWP80+m9dglQhR6pW+vyjBgTR31Vx4X4ZFfpgvE43at8Pf3upOF51UhTKyDBq9+U0epLbg+BqxFV7WQ2hPdsS2rUNEpkUW4mBc69+i1StRJMQRcc5t3Dula8D5BfcHgbtWkHG+rmcfe4TFKFa7CU+XZUY/Pq6VG9uk5XYfw2k/PtM/xgBFOFBWHJLSJg8kuodR/FY7QSnp9CUgrq2AamUuixx3p1f/AWKMB0dX7qXsH6dKFzzy2XtJXi9eB1uQrq2oWrXSb8Om5JMq8JtsiJ4vNSfKSKoUxLqhEikGiXatjHIdeomPiXiizpOT6eX7iX3xQ3gFZAoZOD1Yi+qov5MEbqOiSBA7M1DkQVpmtlL1aK9QvE63X+LV8N4o8b3Bq8XiVysiKWKCcNRUeuXsUEvDTYQPF7USVFoU2KRqcW50uBPjTo0NLOdKj6C4K5tEVxu5EFq/3xrystWVoMmLtw/fwWPF01SJLqUGORaEefVseHEXdOXC+uucMpAKge5UjwuKpOBt9FnBa+nmf0a7Gwrqvbp1BBg55iJfRi+91V6bZiHo8LojwP28lrCB3ZmePYHuE1WajOzG/lcMlfqy2qI6t6WyC4pSGQy6ksNZC5az4AFdxKUGIkqVMuRN37wP/8fxSlNUhQh3dvi8uFUznPrCO6cRFCnBDovvJszi7/w+3rC5JFU/34swF6Ndo7x27mB3GYb8pDAH7hKfZB/QxIuH5tHbFlMki82h3Vrg9ftodeqhxmxbQntHhqPIlSLrVTc/NH37oAmNpx+a2eg69SYEXepTxl2nWyGB/6xWu2Ed04KGGtQYiT6rqIdrrTmSJo8EkNmNi6fPgDkOrXff0Xd1yC/5Me+vawGiUyKJikSR7WJkB5tUeiDsZfV+HH6Ulk0iZE4DSZSpl5L+MDOpK96BKU+mPomsjTFtob5LNepEdxuVLHiHLScL0HXIR57mYHgrm2RhzWutRxVdXisjkb/La1BkxxFcNc2yNTKFnlpU6JxGkx0eeMxBv6xHKlS7t/otJfWENKtLcOOrEaTHIXJ90IQwFVdh7ptLM7yGore3Uz/w+8Sc9twBLuLet9mjaPMgNfhRBkXAVIpfXasYHD2WjwmK3VN5lJDfFPF6XH4/FCdFIVEJsPp28iPHZeBrawWe3ktgrdxrWYrM6COE20a0jkJRYjWjx2CxYQkNCLAHtKUjkijEhCMBnA2rnG9xmokYWKWtSYpktCubbBcKL8ibjRQ24fGiy+NPF40KdE4qk2E9mpP/+3LiBzdE4ehMYvtUtywlNUQ2b0t+q4pVPlKrxxYuJ4+z95J6i1DkGtUHH/9B/+z2thwoib2ZdDeVfRaP49zC9f55zOArIn/Xoq/l2K9KjYcr8sjYr1Whb3MgCY5KgALruRTEplUjO2xeuyljbHdXVGFLEbUe9DE4dT/+oe/P0UbcZ7bj4r291TX4CouJ2HjakafeBe3yUr1rpO+tZTlivNSHacnybeuBwLiSvykQZRuPoA8VCvaDYid2Ad1vJ6Md/5NzpPvirZOicZlrEeqVNBvyxLSV03FWVt/WSy2ltXgMNYH4IiuCd5Ym/wesF6CNxC4lricXJfiTcO6kiY2UIRqA34HuM02FJdgdtryB3FWGsHd2K6pXPaA3xGt1Ep/n1o3JVvpqigtLY3FixfzyiuvMGjQIDZt2gTApk2bePDBB1mxYgUvvvgiSqWSyZMn07lzZ1asWMF1113XrK/MzEwGDx5MWloapaWl1NWJWQzffPMNWq2WlStX8uqrr9K1a1fuuusulEolK1asYPr06QH9DB48mH37xDe2brebU6dOkZGR4f8+OjqasWPHcu2117JixQo6d+5Mly5d/BuZ+/bto3///sjlly+1+tlnn/k3XRs2RUHcfJs3bx6zZ8/mrbfeokuXLqxcuRKlUunvf8KECSxdupSVK1fidDo5fPjwP9L5m2++ydNPP82MGTO4+eabkUql1NTUsGHDBhYuXMgrr7xCXl7e38o2NRqNvPjii8ybN8+/+Xj06FEOHTrEkiVLWLFiBf/6l3gU9/333+eBBx5g+fLlTJkyhQ8//BCAjz/+mHHjxrF06VLCwsJa5CO0cKnFpQnlHq/A6Yo63r6pL+/c0p/3/8zF5mosx+zEQ5XUSl9nDKqWSkK3VKzcxzdqUDptJo/g9GvfX9JEQkMda4lMhiJIw7HnPuPAHcvo8NSN6NrFIpGIgXzv2Gc4OHk5ibcNQ+bbqBHlkBDarQ1Jk0dy+uUvALAWVnH+7U0M/OoZ+n8+z/cj6RId+P5Mfek+Lry0vuXxNyGpVk38Q9dQt/80nnrxx1vFut8w7TtF/pNv46qoJWXhfY2jkknRdWtHxadbqD8qZm3GNslg9LNrYhtBEJA0sUzE4HRUseEUfvgrSCS4TVYuvr2JjI3P0ubx63GbrQhXqC6fOPsO7EWVCA5Hs+9M+7I52n8qh7vfj7PKSFCP9gT3T0eilKNJb4v9QmkzXQmCgCxUhyIqjAuPvcLJPvcj1arEGmiCABIJ5uP57MmYRtm3e9EPbynzOFDPuuRoir7LFDeEJYGPmM8Wc2jqWxx88HXkGiVJtw7FfLoIW1EV+0fNoWjtb3RZ+UgT/5Y0679h3CAuGHusfYq8ZV/5q/In3jeW/Fe/wWN1ULT214ANsYZ2Df+Ke7USMtY+SfGXuxDc7gD7gYB+cDrxk0dy/qUNAWORaVUEdU6m8N3N/gXrJYMUechlKMJ0HLlzKV6Xm/Zzb2tBliYySgLH2kA91j6F5VyxmBHb9Nkmz0mkUtKem0zOc5/6F8SJdw7HaTBTe+gs+e/+QueFdzX2LRGzJTOHzOLYfa/S5vHrm8vRgt4azBI1rjcVvoyPpjaLGNkDwe2h/Nu9zWSRaVV0feMxXAaTf97F3ToUr8PFiQdWYTlX7C9X0KK9kNBx/m3kPLcOj8Xeoq6akiW3lKJ129AkRdH7i/m46200f1wgtF8nnNUmzCcaaoE22iR75nvE+3BKplEG3gBxGXv1XPsk9eeKW7gt4vK8pBolbWfeiK2wshHefMAiXIIrDXwb5kD+q9804SEJfJZLbSehx9qnOPfcOhFvhMB2gbwI4NXvwyc5++q3CB5x86jrS/eQ89IXV7gVQ4I8JAavtabZ2C4do7/FZaC74bmKX7PYNeRpTj3xDorwJi/UvALWC+Xs6fkY8lAd6pTopsMInCsyKQOeuYN9i9b752+XKaPZ98IGyg+dw2m2MXhR4wvI/yhOZax9knPLvvLje8p9Y7Hkl2MvNpDz/Kd0f008nhjSvS0Jk0eS+9LnAeqSaVX0XPskeQF2bsrskr8vUeLlYvO+O5fR6UlfbFZIkSrlXPhkOzvHPoPHJmbNAxhPXGRLn+nUHs2j5If99Pzk6UDdNvEpj8V+iW4uoSa+IteqGPnBDA4uXI/gvTyO6genkzR5JLkrv20uZwvzuSlZL5TjMloIzehA2qK7ffMysP8AWRBxO7hbW8q+3oP1QjkeqwOptvmFIILgJXJsRuN89utd/PfcovUowoII7dkeiUwasOl6qWpkGiXq+EjOPreuBYwSeTWMq3jdNrJueRnBKwSUd3FUGdmdMQ2XsR5NUlRgB14BeaiOyAl9OdhvGsY9J5EoZGjaNKkpLvh04vWSNXo2f/ac2nwu+dUmCiDTqumy9mls+WV4LHZkGiUdZ07izCtft3z7kk+4pDuGU3ss7xLsaPL/SjXaaS/h+GUDeFu4EE8QkGlV9F77JDnPfYrHam/+DIH4EjE4nfibh+DyHZ+VymUEpSXhqjVzYMw8BI+XuJuHNDZuIcb2fvYODi5cj8sXv9LuGc3BRRsoy8zBZbEz4MUmJZcEgapfD7FvyFNijJ0+KXBwAf57ZayXyGS0n387+a9+07jmaDbvA/8M8KmGNk2e8fMSBJDL0Y4YiGWrmJEnUatQ9+6Gx9iYAS8N0iELD6X83wvZ0eNxZFoVCTcPaY7ZEkkzHw7t3obkOxvX9X65FDJix/WmYtvRgOfLf82i9vB5sl9YT+rc20X+chlB6Sm4zVYOjJmHx2on6b5xV8ZioVFOuVbFiA9mcOgyeHOltUSDXM1/erSMIX9FTVlFjs3AZTDjdboveeYKONpKrfQ3qfWim1a6KqqpqeH111+ntrYWt9tNdLS4EEhLS+PTTz9lyJAh9O/fn4iIiL/oSdwMfPrpp5FKpfTr148///yTCRMmcPLkSWbOnOl/LiioeZZcU+rZsycff/wxLpeLY8eO0blzZ5RK5RXbjBo1ik2bNtGvXz/++OMPpk6desXnp0yZwoABA5p93qtXL+RyOcnJyXi9Xnr27AlAcnIyVVVigfxTp06xadMmHA4H9fX1JCUl0adPn2Z9XY6mT59OamoqJpOJZ599lp49e3Lx4kW6dOlCSIiY/TV06FBOnz5Nv379rthX3759kUqlJCYm+jeBT548yYgRI1CpxAVtUFAQdruds2fPsmrVKn/bhszPs2fPMmuWeEHJsGHD/JubTSk2Npbs7GzmzZsHQKLZTlSTt3cgZk+GaZQE9RhOWNoAPr3eRnVlIfG6MFweL9+rzzMpJp6oUi8N+RRp946h411ivZ/qY/lE9mzn708Xp8daYSSicxK9Vz7E3rteoT6/HFV0GGO2LwEBrCXVuH3ZibayGrxuD5aCSiQ1Zmr2nyG4Swrlmw8g14lZJ85qE7VZ54gZl8GQHUsBsF6sJPXJG9l/wyJctfVo4vTYy2upO3GBoi92AtDzjUehf5q4yPd4CUqNx1lbD0Bwj1Q6r5mJPDwYqVxGcI92CG4PqrgIrGeLCBvSFYlcRvraWVjPFWE6cMYvo6u6DmepAWV8BF6Hi8hJQ0EChp/3I5HLcZYZqD+aizI+gvKPfiHqsRv9b02dBjPIJP5xqOMjcJTXYiszoEmIwJ2eTLdVj+CsMmE5V4ImOQpVfASln/9B6ed/0Gb6JGKu749UrcRZVSce8YyPwG22+Y/XBfXqgKZtHB3XzkUil4PXi9ftoeyDnwgd0g1XhXiMxna2EJlOTVCvDnirDchCtAT17kS7D+YjDwsm7NpBeGrNuCpqCB7SA1eNSTxK4vZg/HU/CS88jKO8FqlSjipexJry7/aS/PBECj/4lcT7xyFVKxm461WMWefQdU72j1EVHUr6nFtJn3MrIJB82zDM50tRhOjAK2Avr0WbFIW1qJrwXqnUbNzpz0Kq3nEMqUqB1O1hwI7lqOIjqM8pQJ0gjkEdF4FEJsVRXotELqP7R7Mo+3YvZV/touPCu0l6cDxJ94/HWlAhHl27UI48WIM6IQJ1nGgPdZweh++4katOzJIs+GQrtYfO0fnFe/xHkTTxegSvQLdVUzlx5xLctfU4ygyoEyIxyc/Te8tSpBolcXeMwJR1DnVCJI4yceNF5eMFgERC5OhehA/oLP4tlaCICEYdrwcJOMprcZTV+GV0GcxIlXIcVSJ+aJKiUEaHceH179G1jyd+8kjSloplMyQyGRLf0SGJXEZY3w64ai20n3UTdcfy0SREEH/DQASXB3W8npKNu+nw1I3U+grGuwxm5CFakh4cT8LkkQR1SsRpMKNOiBAzGxIi/PoK0JvBjDIihLojuTir6uiw8G40iVEM2LEcweMlpFd7MvuLL7dkWjX1pwv9Y+z+0SxKN+6m7YxJPr6jCOqcLGaIJERgOpZP3K1DsZcY/HyjRnQXN20kEqQqBXXH8qn45RBhfTr4ddiUPFYH8hCtHx+MB89iK6pEFqxBGREiZov4fUqPRCZF2yaaqPG9ifnXQOTBWiQy8ceHOikK48Gz5L78ORlfP0vZ13uIvrZfM3s5/faKRJ0UhdtkRapSYA7w30BekaN7IlUrxbpuCjkDti9H0yYGwekSMyWlUhT6YDxWh1/GBj92GczIQ3X027IEebCWlGnX4zZZUSdE+P2p0ecb/dFdZ0WdGIlTraDdrJuxFVfj9m3uOsrETKuGZxuw12kwowjV0e+jJyn+LhPTmWLs5UYAwnq0pc8asQatUh+MTKPAUy8gOMUyH7KQGASPi7iUjry1+l0xS1IqB8Q4IZHK/PxS7h9L0t2jfJ+LmW21B8+ijo9o0c7VWw8jVSrErO2qOtTxoo+6TVZshZUkPziBNo9e12yuSOUyYnu3x2G00HvmjVQdzycoPoKOtwwlc+Fn9J97G26Lg8hubfy87IWVV41TGR89Rem3eyn5ajddltzPkN+XEZyWTOW2I2iSoijftJ9uqx7BVWshdcYkjty2BJcvjjTYuf+WxciDtbRpYucGkgdrcJsD60I7DWZUESGoo0IZs23JZWOzu8aMYf9pQrukYNh/BrwC4b1S6bniQTHr3yugiddT48MMdZyeks0H6DB1opgRVGMWfSo+gtxPtlL5y8EAPHAZ69F1SGgcq1ZN7dliPx5c//OLKEI09HjyxsuuORLSk+m2aipZdy7Dml+OKiqUIb8vA4EA/20YX8OReYDk+8eRePcoFOFBlH61C8OeU0SM7IHTUBeAaQ3UgImOilocpTWED0xDkxglXjDhFQhqIouIbUXE3TgoEDvkUnTt41AnRGArqsJ46ByapCgsuSUENckSVUWGItOqkMikIJGQ8eV8kEpoN+tmXMb6Fnk5q+pwlNZQd+S8+IVEQkh30U8b/B+g/kwx4QM7+9srIkOxF1QQNqwb9sJKXAYTjhIDHruT4J7iJYmquAhx/VFe42/XMJf0I3pQ8fVu4u8fT2i/NDq/9W/qss6iSooi5ambqfh2D/H3jMVZXoM2JQZtchQjf1/ms7OU4VsXs3vic2jiIvzYoU2MIKxLCmMPvYE8OggB8Bz/U2QslaGd8zqotKiuvRvcLpDJkSZ3AK8XaVgkgtlI749mYS2qov0ssf7rlXAj2LcGO3TnMgb99IKYOVhqwFVdh/WiWP7InFOIfmhXBuxYLvZ3SYyN7NmOU+/+RMGvWYC4Zk67bywxA9KoPpaP1+1B78ONBv9tyIcz7j+NJiESZWQIA35f3sx/L8VfdVwEESN6EPuvgaiTopCqFNRkZlN/phBHeS2apCjqjp4PwIJLfarrW49jL6mm8pdDRIzs4fdJdXxjbJfHdMBTWYN2aF8cp8/jMRgJueN6QiZPQhalR+p2E/P6QmQhwSR8/iYSmRRXXgGCW0L5z4cI79uRkm/3oooKY+jvyxAEAZvvgpoG0qbEkDpjEvtvb8Q2p8GMIkRH1yX3I1XJ6f3+dBHb4hvl0cTpqdx2lE4zJonZzaUGHKUGZDo1EpmUis0HaP/sZPEl06VYfCQfbZweqUyKrcKIRC7jmp9fRBmiofuTN2I4lo+2CS9tnB5bhZGmv249VgfKqFAG/r4MQQB7C3hjboI3IGKIIkRL/O3D0LaJoe+3z4rZ1wkRGH3PXIrZYf06ETGiO6qYcLqtmYE8SEP6ykf8vtB0jfi/nYT/gTUb/7tTa6ZkK10VffTRR0yYMIGVK1fyyCOP4HK5AJg0aRKPPvooTqeTBQsW+I/6Xo4KCgooKyvzH33et29fwBFuyV9kkTUlpVJJeno6x48fZ9++fQwaNOgv26SlpVFVVUVOTg5er5fk5OS/bNMSNWRXSqVSZDKZf9wSiQSPx4PT6WTt2rU89dRTrFy5ktGjR+N0Oq/U5WUpJCSEtm3bkpube8W3ZU11dykvhaKxtkjTDJVL9e31etHpdP46mitWrOC1115rkUdL1K1bN8xmM9OmTePFF19ky5lShrePCXhmRPsYjhbX4Mjeg3HjKzx09+1QcApZhz688NsJ+nfvjdTkxFZp9Lc5s247m8YtYNO4BRRuOYxCK264RWWk4jRZkcplDFw7k0NPvEt9fjkAFb8f58xbm9g+9hkkcpm4GAIsRVVIFTIcBhNSjZKwjPbU55Yg06qoOXCG2Ov7I9OqiBmbQdmmA+wdPZ+se14lvE8HbAWVWPLLCctoj8tsxVFp9B8P1iREEJ7RHq/TTcq9Y5EoZMTfMICSH8XF7MF+0zjYdxpnHn0dV62Z8/M+xFlpxG22UvPHMTTt4khb8yTWvFJUcREYtmY12i86nNqth4i6ZQQeiw3TwdNYcwowfL8H/fi+OEqr0V8/CI/Jiq5rW2qzctG1i0WTHCUe9xTA65uzibcNo+K3w1RuOULSlFH0/uhJ8t78EWeNCWelEdPRPLTtYgnu0Q6JQkbcrUORh+qQaVTU7ssh/s6RxE4ahEytpOo3cYw5Nz5L7mOrsBzPo/zDn6j6bjfO4iqMu4+h6ZCIulMSUo2K0GHi0W3rmUJqN+3BVWagaOGHWE/mIXg8lCz5BLfRjLuyFmdJNVK1kohbRwMQfv0Q3CYrzkojLqMFbbtY1MlRRF3TD6lKQdWWLIo/3krRh79S9s0eqn49RMoj11D1WxbhGe0xZReyKfkeNiXfQ8lPB7GV1XDho63UnS5EopDhqDSSfMcwvG43pjNFKKNCqc3MIfr6AYT0SkUWpKHw/V/FwvBPrEYWpCHu1mGE9u4g3vBtrMdZaST9tUex5JZQuOZnAGozc3AazFjyyrDkllC15TDJU6/FXlxN0oMTcJutaJIicfv8CaDba1OxFVdhL6uh7mgewR0TqDlwRvSpW4cSM7Evx6etxpZfBkD1lixibx1G2muPYskpoP7kBQ4On0XVrweJvXUYAFK1Eo9Z1B9A0Ye/Uv7dXvFymLPFKEKDcBnMtHn8BlwGM85KI1VbsojztQ/t3QG3yUZ4/zQA0l+bijmngMI1P1O1JQtVdBj7R8/l9JwPcVbXET2+NwB91s3CbbSwo/tj7B09n4pfs0i4dai4MV5SjUQqJahTAh6bk4rfxGxyTZsYajJzcBlMZM98D6/TTdWvh4i/dZiov0v05myCFW6TFeuFSkA80pT78ufkvvw5ErkUqUKO1+YkfvJIvC439TmFPlkabdZgr/2j5+I22zAdzyfu1mHYiqsQvIKPbxRus5W8N39k7+h5mLILcFQaCU4Tf9i3e/x6nAaz355NqSYzh5jr+wOQdM8YitZu4dg9K3DVmPHYncTfOozQ3u39PnV2wTr29HqcXZ0f4shtL1O94yjGQ+dIefx6FJEhfnsl3jOG8u/2NrFXe5+9OgHQ5bWp1B09z+6ej3PqiXeQB2kvy2tv3yc4OfUNajJPUfXrIfJWfM2OhMnU7juN9UI5jlIDF1dvQqpS4Kw0ir7RxA4eix1bURV7ej5G7Z5TVG05TNytw6jaktXE56MC2qS/9ii2wkrOLfyM/aPnIpXLkMp9mJ1XilSjxFlpJDyjPS6zza/bhuOOeWt+Iem2oZRtETFpe7+ZbOs7g219Z1D60wE89dWNG5JBUQgeFx5zJaXnT/DEtMfwOixI1WKJC4lchSB4/TwKPt7G3tHz2Tt6PnXH8mn3+HU+O1/nt7O2TWOcC+7WFq/TTfjgLigigkm4ezRVv2UhVSuQqpVIpNIW58r4tU/iMFr4tPe/+WbCAi5sOUzHm4dgraily5TROM1WpEoZpoJKP6+rxalur02lPreEC2vEkhtVvx8n780fseSVoYwKRSKXEjG0K87qOlQxoRx79C2sPrxpoAY77+75ODU+O8c38T+vw+XPOm5KVftycBhMV4zNMo2S8Iz2mHNLcFTV4TTWI5HL+GPMM9gr6zDnlpJ821BUUaGEZ7THbbahSRCP9zZkm6W/9ii24ir/S5kGPNg/ei4VP+wjdtJgADrcORyvy02tDw+GrHyIkt0n2dh7+hXXHBkfPcXxaaux+PTSoMO9o+eJcvn8N6x3e9xma8BmSOHHW9k3eh7VO47hrDGTOGU0MRP6UL37lH9tcSnVZOYQPiANe6kBVVwEuS9/Tvm3ezHnFBLrq12dMHmEH9vOL/4iADuclUYqfjpI3K3DSLxnLOacAtxmK7IgDR6b02c3cS4b9pwi5vr+dHltKp56O+ee/5T9o+dR/sO+Fnk5q+qwlxrQpsYB4mYFHnGtmfzgBP9aweazsSY5irD+ncTaq9/twVFcTXDvDkg1SgxbswjJ6IBMoyRiYj/c9Vb0YzKoO3AGWYgWEOOZVK1E69sgrT+RT31OAYeGP0X1r4dIfe5urLklmLLO+nHGfKaI37o+5scFj83Jude+x1FVF4Ad23pPx15pJPPml3Efy4R6E86tGwFQ3zUTz+kj1M+4nvqZ/8L28XIEiwnHV6vxmmoQbBZU199LfW4pRx58/S9xQ50QQe+PnvT5Ubl/Ljur6kAioe7wOd9csyG4PS3ixuiPn8RVb+PYqsYTQmfWbceUX8bBhesp3HIYZZAGc0Gl33/lTbJrg7u1RaKQU739GBfe/PGK+NvgHxff/IH9o+fiKKsR18H6YOJvG+73qYof9gWuHS7xKZlGReEHv4rzxocbpqN5BKUl4XE4cdWa0U0cjmXnnwRNHOk/um36cjPFNzyI8b0N1P+0A2dOLu6KKmrWbAC5HG+9WJ8zcmhXf5mBqt+Pcf7NH9k7ej5SucxfgiR6Qm8/tll8vxsaqHpfNiFpiZx6dh3Ve7Ip33KYpNuGom0T41//q2PCkCjkuGrMfv83Hc8n+voB6Id2Ra5VUbR2SzMsjsxIRXB7cNTWY6s0MmjlQ5TuPsk3vafzkw9vUm8Rs2IjurfFZbIG/B7yj/H34z57iXjTYK/QFvCmKYa4auuxXqzAsOcUFX+B2Q0YUvnzQYo/205N5insRVX++dx0jdhKrfRPSSL8ZQ5wK/1fpylTpvDZZ58FfDZnzhweffRR2rVrxzvvvENlZSWLFi2ivLzcX0PwlVdeYcSIEURGRrJu3TpeeOGFZn1//vnnaDQabryx8YbMadOmsWjRIrZu3YrL5eK+++4DoL6+nqCgIO6//34++OAD/0Zg0/EdOXKEHTt2kJ+fz1tvvYVcLic7O5vNmzczb948Nm/ejM1m47bbGo8mbt68mZ9++ombb76ZcePGXVYPq1evpnfv3s0yJTdu3IhareaGG25oNp6G70aPHs3MmTNZvXo1Xq+XBQsW0L9/f2677baAfhctWsSUKVNITU0N4NH0c4fDwZw5c5gxYwbh4eEsWLCAZcuWERQUxOLFi5kwYQJ9+/bliSeeYO7cucTHx7Nq1So0Gg3Tpk1rJkfDeI8dO8Y333zDc889h0ql8uv72Wef5dprr2XgwIEIgkBBQQFt2rRh+fLlDBw4kGHDhrF161Y+++yzZn4CsGvXLpYsWYLH4+GGFA0PD+zA18cKALi1p3hk9ZODeWw6VYxEAjd2S+buPm0xdr8WV2wHXDYHS+cu5OypHIY7E3n045fZO/tDbBVGOj8wjm6PX4c2JgzBK+Cqt7HlzuWkTRlNm2v6IpFJsZYY8DicHHjkTfq/9wTKMB3GUwU4as3EDOuGx+akcm82McO7IfF6QSrhwC1LkKoV9F0/B21iJBK5DEteGXvHPYPX6abbqoeJu7YfXo8XebAGPAKZk16g7ng+g35YSGi3FKzFBrIXfIImMYpuy+5HIpNSn1fKnnELSLpjBBo8lH26DYDee15HEarDZTBxduZq6o/nk/DY9aQuvAev04Wrth5XVR11B0/jOFtAcN80dF3aoogJFzMGSqo5/8QbWE7k0WbJw4SP64s8PBhnmQHbuSIOTf+A/l/NR5MQIdaUBPFMhiBgPl3EvusW4nW6GbZnBUGp8XhdbmzF1XjrbRwY/wyRo3vSfe1TSGQyXLVmTk17G6lSTqcl96OKCcdjc2LOvkj19qMo7FYqP9sKQJslDxM5STzyevbeJdhyi+m+83VUCWJmtdfhpOTNb3HXmJBLBZwlVSQuehBFVBhSrRp7fil1Ww7gLKmiev1vxD11J1H3X4dUq8Jrc3B48jJMWbl0X/sUIT3aoYoOQ/B4KVz7G+dfFo8VKsKD6PbBTDQJkUjVSgS3B6fFztGZazAeF4+ljtm3CpfJgjIsCMHrRR0fgUQqwetw4TRa2HPDItpM6E3SQxNQx0WAVEJd1jmO3LkUwXeMJW3pA8TeMsRfR+3k1DeQqhT03fwibrMNe0k1gttD4Ye/knjvWFQx4WK9pVIDyqhQBJcHqVqJ1+7AVWflxIz36DDnVgo/20GfdU9jzi1BmxApXmxxoVw8riiVihk+bWJwWxxIAGeVkazx8+n60Syir+2Px+7EXlyN1+4kf8kXdHj5PjTJ0SCT4qyuI3/JFxR/vpNeX8zHY3Wgax+PgFiDT6ZT47E5OXLnEky+uopDst4GBNz1dvKWfknbJ29CFROOOj4C8+kC/w9Pe6kBXUdxczFnxrvE3zGCqIl9Ucfpqc8v9x9hE9wezGeKiRreLeCIa83BswhuLydmriH51iEkTB7RRPe5HL5zKZ1emELkqJ7IQ7R47U5cdRayZ7xH6pxbyXnqfdymeoYeexd7QSXyEC3mkxc5Oe0tBu1eiVQpRxERItY583rJnv4uZd/sIaxfJ/pufpH6c8UITjcShRyJXIpEKsVeIl6ko06MQqZT4XW48dRbL2svXZtYJHIpHpuDg7cuxpiVizIqlJFZb+F1e8DjxWt3Yi+vFS//CdHiNJgQXB7OLvyM6Gv6EnfLUGRqBfYSAyemvonpeD4SBHptmEfJ578Tf+cIzi74hL4/v4RS76uXWmag/PtMzr/8RYC9zi/9inZP3hhgL8FnL0epgbABnf8Wr25rZqAIC8J88iLOWjMJk0dhvVBG/ekiQnq0xWNz4jHbOPHQa2hSoum7+UU8NgcSqRSP3Un2E6uJGNGDiFE9kIfo/D6fM+NdUufcRvFn2+m5bjb1uSVofD5fd+w89WeKiRguYrblXAkhPdritjlxmW1kPfwG2pQYhm5aiNvHy2t3cnj6e/7Lyhqo1xtTiZ+YhuC0IJGrkIclILgdPPX0HA4dyqK2tpYIfRhrP3if9h07gSDgqa9kS6fZAPTdMIcTT32Ao6IWTUo0g39+AUVYEB6bk4N3LsOYlUu7f19PhydvxOrD0cL3fiZl2vWoosPEWp+l1UgkUip+/BNlVCgRo3q0OFeMF8r9mYNet4eas8UkDeuKOiJEvLBMJsNeY8bjcPHdDQvpNzbjqnHK1QSnLn74K8n3jkXtwynBKyDTqfE6XUgAq28jVJMcxb4hT6NJiabf5hcC7HzqiXeIGNGdqLEZYp05pxvB7cFlcWA6V0LWzPfovvAuood2QaUPQfB6MZ4qoPZEfrPYjNeLRCoh89Yl2CuMxIzpSd/3pyORy3AazOwcu4BOs24k4YYByIM02IqrcRrrOf/8p7R78qbL+tThW17262bAzhUi/nm87J2zlvxvM4nu25Frf3ie2nMleF1u1PpgZCoFqjBdszVH22v6gK8entfu5Mgjb9BrzXQUYUGYfHMlcnh3BKcbebhOLAfjFZCqFGSOnIs1v4wBvy0mOC0JqVKG1+XBerGCk9PfxV5qYNDWJSh9lyh56m0cnrycrq89IvqUTo29zIDtYiWnZrxH3x8X+mXJmfUBZd/s8c/lnKfWoE2No+2sm5DrNGhT48SxCOKx6vLvM5HrNMTfMQJbSTWnpq3GZayn1/o5BHVMxGWyYCuqAgHOL/mSDs9NbsYLoO+mRWKmmFSCo7IOpT4IebAWqUohloDxeLEXVyNRKdEP6gyCQPnnOzg/by1x94xFP7Y3mjaxCB4PErkcWbAGRVgQLoOJ0nVbqdmaRZf1Ytamp85CpW8u6Uf1xGNzcnbGaszH8wntl0avzS/hdboQvAKO4mrOP/8JF34/xYANczj21PvYK4yMO/IWjmoT8mANdacKODJttf+YavTonnR7cQq6hFDcpw5i/+QVVJMeRDnmZjwlF0AQj9g6Nq1DddPDSLRBCPV1uP74AfVdMzHlFKJJisRWYuDMi59Tf760RdzotuphEm8bRn1emXjZmW8doggLwlZYiSJMh0Qhx1ZQibPGjH5weou4UZdfjttXQkVwe9h+/yqCk6MZvnoa2uhQJHKZ6L9mK1vuXE78kC6k3TwYdUIElvwyzj27DkdFbTOsvxR/L4f1YjkFCfZSAyceXIXpeD5pSx/42z4VOaYXkaN6glSCRCqWE7Bv+oW6z74jZddGat7+BNNn3yOLCCfhq7eR6rQIXkHc/FcqcBWUYD96CnXv7jgcIA/V8ef1C7EVVaNJiSZjzRNN5mU9kcO7oQjTIZVJsfiwTZsczR9Dn8ZRUUtQxwSG/74cW0k1dScucHTaatJfmELCpIHItGpsRVU4jfXkvbCetjNuJOepNSgiQ+j69jS0bWMRvAI1u09y4pHXm2GxVK3CUmJgz+NvI1MpmPDD87jMNupLDQhuD1VHztPupsHItSoEt5fiHcfY+eBrJIfrGJr1llhP9JK1hOnkRVy1ZiKGd8frdKPw4Y1wCd5kfPo0kaN6IpHL8NqdnH7uU4LTk4m+BLM9Fjv154rJmf6uP+712jAPdUIE1duPcXLaWwFyRYzqgbZpuYX/hXSybctlhP47UbcLm/+rh/CPqHVTspX+km6//XbCwxuL6l533XXExMSwbt069Ho9HTp0IC8vj0WLFvHRRx+RnZ2NVColISGBadOmIZFIWLJkCWazmeHDhwfUlZw2bRrPPPMMCQmNxz/WrVtHaGgoEyZM4MMPP+TChQtIpVJuueUW+vfvz/r16zl8+DBt27Zl+vTpAZuAbrebRx55hD59+vD4448DBGxKlpaWsmrVKiQSCQ888ACdO3fGaDQybdo03n//fXS+mzdbotWrV5OTk4NWq/V/tnTpUr777ru/3JS84YYb+PLLL8nMzCQ6OpqIiAgiIyP/0aZkbW0tSqUSt9vN0KFDuekm8RjI3r17/TeS9+rVi7vvvhvAfzFQREQESUlJ2O32K25KAvzwww/s2rULuVxOr169mDx5MpWVlXzwwQcYjUbcbjeDBw/mlltuobKykjfeeAOv10v//v359ttvW9yUbEq2D5+64vct0ZcLK//6oRYo+Ao1Dy9HmpZqRf0N8l5FFn8oV3d7ulLaQs2ivyCDp3mNqb/Fi3+uj2CZ6+p4ya5CLqf6rx9qgSySFmqT/gXphH8+vqsl11XW5VFfhb0APP+JdYCcV3FAQ9G8GNvfIslVtrsauhqbXW39nKuRS7hKG/9n6vBqyHoVcxngmlMv/+M2W7ssuCpeV4OjAHkt3Jb6V5TqvDr8/c/0X5P0n9tMfpU/Va4Gt4vl/1zvADH/8JJEuPrjalfT7mrn8tVix9WQWvLP7XUVSz0A6iT/3M6jbjFeFa/dX4deVburwY6r9d9E99Vhx9XQ1fhU++iav36oBTpd+c+PE1/Nmh5ALfxze5Vdpb1irwJvri4SgewqsGNsxVdXye1/Bp1o899/U7L7xdZNyVZqpf9RtH//fg4dOsQTTzzxXz2U//XUuinZSK2bkpfwat2U9FPrpmQgtW5KBlLrpmQjtW5KBlLrpmQgtW5KNlLrpmQgtW5KBlLrpmQjtW5KBlLrpmRzat2U/H9PrRfdtNL/afroo484evQo8+fP/68eSiu1Uiu1Uiu1Uiu1Uiu1Uiu1Uiu1Uiu10v8Zas2UbKVWuoQ+/PBDzp49G/DZNddcw8iRI/+LRvS/h36MnfyP20iv8u2+9Cqauf/BxUr/UdJcxRtVuLqMlqvNoLsaXlfzRhX+c7P1rkYbV5utdzWkk15dFq3Je3Vv3K/WZv9ZvK4WA1z/iXf5/WdmE/13z178zyS75OpsfDXxYVz24qvitbPL1b30vKj45/O5jeu/f6Zk/VXY7OryYUF7FZmSV5u5FH0VmUtXS/+ZmZJXg9nuq8Teqxnj1cavq8nav1oa8c21V9Vuzy0//eM2JVfpvwn/zTMlr5auZlZe7fiuJrO1UnZ19orytGZK/lfSsZQb/quH8JfUs2DTf/UQ/hG1Zkq2UitdQg899NB/9RBaqZVaqZVaqZVaqZVaqZVaqZVaqZVaqZX+V1PrpuT/AWrp9ux/QpWVlZw7d44hQ4Zc9pmffvqJL774gg8++CDgIpiW6LvvvvNf0gLw7LPP8vLLl6/vlJeXx65du3jggQfIzs5GLpfTqVOnfyzHpRfVqFSqK/L9u/TVV1/RuXNnunfv/rduz26gpnJdjiorK1m+fDkrV6684hhKS0tZt24dpaWlyOVykpKSeOCBBygpKfFf8pOVlUVxcTGTJk36D/G6HF2Nn2mTo+jznngLXt3JCxz+9zsILjGzodvL9xB3jXiT4OmXPifvnSZvjKUShm1ZgtNYj1ynRhGmo+7kRY7+ezXpC+8mZrR4+2Le6s30fPMxjjzyBuU/HfQ31yRHMejnF1GGB+GxOjhw+1LqjuYRO743aXNvBa8XwePl3Nub6fDYtQHj67rwLqJ9/Z9/ZzMZbzzGoalvUubrv+drjxA7PgO5RoWtrJa6kxdwGMxEj+yOx+bk6Iz3kMikDPv5RU488gYVPx0AoPsHM4ie2BcEgcpfszg57W2/Ljotvpf4W4ch0yixFVdz5JE3MZ28SJuHJ9B26jWoo8Nw1dso/mIn+kHpKH36ODZtNYLLQ/fP5hAxojuCV8BWUMGZpz+g7uBZ9CN70PHl+5DIpDir6lBGheKxOag7dI7Icb1xGkwAnFvyJdU7jqFJjmLAzy+hCA9CIpdx8cPfOPvsOnTt4+n2xqOEdGvL+aVfUvHzAbqvmYEiPBh5mA5HWQ0SqZSKnw6gCNMR10SWk4+8gfnkBbq+PpWosRk4q01kDp+NJjmKHmtmiDeLalUIgoA8SIOzyojbZEWXGs+5pV9x8V3RL9TxEfT4YAYhXdogkUmoP1vMnxOfJW3R3URP6ItSH4xELuXckq/I97WRqhQM+HEhMp0GXbsYJBIp7nobB29fQt3RPOJvHky7f4tvQ70WO/mrviN19i0oI0ORalW4aupRRoaIN5lLwGNz4q6zkD39XcwnL6CKj6Dr29NQxUWgjgvHY3FQk3mKU9Pepu2MG0l6cAKKUC1IpbjrLBy+5WXMJ8UbwVNXPY5+bB/fd/V4bU7Oz3wLwSuQunwq6jYxyII0gATz0Vyyb3wOgOAuKXRZ8ZB4q7RUgjpWjzxYg8fq4NDtSzAdzQuw17mlX1H1837RXmFBuC12pAo5yugwpEo5Xqcbj80RIBdA+uuPEjW+NzKNCkdZDaaTFzg17W10HRPpvOJhdB3ikQdpETweitdt4+yCT1DFR9Dt7cdRRoWJN3/WmlHF6vH6fC7q+gHIdWrxJkiXG9vFcg4Of9o/b9vMvZ34e8chD9Lgdbmp3XOSoLRkPDYHtsIKQvt0wlVdx6Hhs/xtIkb1pPsHM5Eq5ThrzFRvO4J+SFc8Ngf1Z4sJ7ZmKx+YIsFn3D2YS3MSPDk5cQMdFU4i7eSjyUK1426VXIPfF9RSt3QJAl9en+vVhL6sRbys1mIge3xtFeDAep0v8rtTAiYdfx3zyIgDDjqxGoQ8CqRSP1cGublPpuOhuYib2RRkT7sei7NkfUv71Hr9c6pRoBu1cgQBUbzvCqSZ4MfT4u6hj9XgcTrJnvEfF95mNNvPNsaNTltN9zQy0qfFIFXKQgL3EgKfehrWggpDu7fx6cdXV+/3DdPIi4UPSkWtUWC9WtKhDgG4fzGyCZ4c4Ne1tOi6aQvQlcuXM/sAv11/5VHB6MlK1EsHl5tT0d/1y9XhtKjFje+GoNnHwnhX0fm86ijAd1oJKFKFatCkxKEK0IAhYCqvwWOzkPPsptQfFExFtp04k+d6xaOL1CB4vVX+c4OhjbyG4PMRM6E3HubcheL3IQuPwWqoR3A5Agiw0jgXPLaRXRm+GDBlCXHQEbnMVeJzNYp06OaqJDi8E2KvT4vuIHN3Lr8P4O4YTNa43IyJCsBlMeGxOTn/+B9lrtzDwxSm0v2kwymBxbsmUCnY8/jb5m/YH8Or12Vx0nRKpO3SOrJteCOB1Kf46DSYy3p6GKioMweulaP3vVGzJYtDPL6H03fJtuVCO1+ak4JOtJN4xwof1X1Hpw3p5mA6PDzsAijf8jiYlOiBunXjkDcwnL5L60ATa3D0SiUTChfW/U7blMP3eewK1D+tpwPoaM/JgDZaLFUiA0l8OcW6VeKlfp9m30OHxa5Eo5QhuL5b8Mo5Mf48637wK69nOF2Nfx3Qin56fzEbXPh6P3Ym9uApNcjR5r3yNJiXar/sGX3bYnNQXVRHZuz32ahObRzdmuvaafxvpD01AplbicbiwlBrY/ejbuG0OBqx62I+pF9/9yR/DFGE68ZZfg4nIkT3A48XrdDWLYbrUOHp+PAttUhQSpRyJTIqj0siRu5bjsTkDMLvQ13+D7s1XmJenpr/rxxvRD2cS1CUFV62ZvX3+7feNHuueJmpsBhKZjOL1Ozg9630A0l5/jMixGTir66jdm03E6F7IQ7QIHi/yIA32UoO4JpBJcZTX+DG76fg8VgchXdtQ/NkO9EO6IA/V+uNlw/i0qXH0eH8GEoUcTVIUUrUCc3YBBycuoP38O4idNAhVbDhIJCKGTV7mxxv9yB50ePl+lFGh4PHiKK8hZ/o7RF3Tj6gJfdC0i0OqUiA43WRd+yz1vnadnr+LqHEZCC439opalPoQ5MEaTCcvcmLa2y2uHy42WT/0860ftEmReOxODLtPccI3t5vG2V0/fsbStz/A6xW4cWhPHrxmMPJ2fZHFdQCvB+PBn5jz2keU19Th9nq5d9wAJg3peVW4IY8IwW4w4bY5ObfhD06v3UK/F6eQetNgFCGNuLHzsbe56MON0NQ4+r/9GMFd2+Cqradm7yk/ZkeO7hVgr7+zDujy5uNEX9MPiVwGXi/2kmpOPPyGv11L8fLktLcJ6phI5xUPEZSeLN4W7cP68u/3ASAP0dJl1VSC0hJBJkNwuZAo5EhVClzGelSxehQhOpCAo6IWd52F49PfxeTzf3mIlp7vTidiSDoSqZSa/aepP19K1MgeSJVyPA4XXrsTj8XByTlrMecUAjDqyNso9UFIFHIkEgnmc8Ucf+JdNAkR/vgguL3kPvcJ9vIaur8/k6DOyXgdLhxlNVT8dID8FV8z4Pfl6DomijF9ZmNsHrDqYRLG9MRebWLnvasY8u40lGFB1BdWogwRb6xHEHCZrIR2SkIRpMZeXMWJqW9iPnkxQC+CAOeXfUnnZQ+i8P3GOXyZtV/FzwfosWYGutQ4JDIZtqJKTj7xTjO8KXp3M+rkKHp8NAtd+3i8bg+OEgPF63dQ9MGvzXyxwc6t1Er/hP7zctdb6X8sVVVVsXfv3is+k5mZSWpqKgcPHrzic4D/pugG+quNwdTUVP/GXXZ2drOj1f+EpkyZwooVK1ixYsX/kw1JEG8n7969+z9u11Su/wg5nU6WLVvG2LFjeeutt3jttdcYN24cJpMp4Lk+ffpcdkPyv4rSn72TvDW/smPQUziNFlImi0fko0f3RNcujvr8cmqzzpF896iAdu0enog5t4TgDgnkr/mFPwY9hctoocsLUwhqF8vvA5/k5OwP6brsfqr+ON6Mb483H8dRaeTXxClU780m4/3pAFTtOcXOUfPYOeYZjs5cQ69VjwSMr+sLU9C1i2XHwKc4Pmct3ZfeT+XOEwF9F321m7qTBThqzOwY9BQynZrIwelim6c/pMfyB0h/9k6qLxmXUh/C+eUbseaX4zLWkzBZlDlydE/C+nSkLiuXQ5NewON00/WVBwlKSxT14hXYNXw25pxCku8dS9mm/ewcKOojafJIokb3RKqU80fS3Ry56UXwCnReNRWkEjote4Bjk5eSu/BTgjonc+KeVzjz9AdEjs2gaM3P7Bs9j32j51G94xgA3Xx6q9xyGEd5LQm3DAXAZawnZ8EnXPAt1js8excFa34hc8AMqn45RPEn29g/ei6xkwaiH96duqxzZE16AcHppvMrDwJQ8uUuDt+x1K+Pjs9O5uKan7GcL8VaUImzqo6j96/EVWcFqdTPq4EEtwePxc7Jme+yI+1hNMnRdHvzMbRt4/hz/DNkz/8IZ405oI3X4eLATS/hMpioP1tC3fF8TNkX6fX+DACsBVXsn/Qie0fOJX/Vd3R9598UrPmFg9c+h/HP09TsPYn5xAW8Thf2UgPOilpOP/2BXybB7eHcws8wn7zA6blrcdXVg4BoWwlIFTJq959hR9JduGrMdHnzMf/YqjbupOi1r5Eq5Rwd9G/yZr9Lu2WP0Oa5KdTuOEz98Twqv96Fx2pH1znZ367T83dx/tVv2Td6HhKpBKlSwdbEuzHszaanT67L2SvrxhfQtoml9sAZTEfPYzp5EVddfTO5AEq/3IX55EVcNWYyB87EbbSQMHkUHZ+/i+odx5DK5eQ89R7m04UkTB6FrmMCgttD7sLPODD0KS688hUhPdpx4p7lnHn6fSLGZgCwf+iTHLvtZRwl1UiUge9N67MvYj6Wx+7kydTuPkHE6F4cGPAE555eg7ZdPCfuaH68tus7T1Dw3s/sSLobV42Z6In9yBwwg9IvdxI5qieZA2Y0s5nHYid75rvsTHsITXI0Xd58HG3bWKp3HMVeUo351EUO3/QicT7/b9CHya+PJ5Hp1OgHpVOfW0rpt3uQSCQcv38lbpON9Fcas/HlYTrOPLuOHclTqNj0J51evAdd2zgcBjPW/DLMpwrIXfoV6UsDY0WPj2ZhOnWR2sxsv+4BOiyaglIfgq2oityXPid95SMBYzzim2Mdnr2Lmswc6rLO4TKaqdp2BLfJQtXWw+iHdQvQi38+D5xJUOckpAo5NZnZl9UhiHiW58Mzt9FCxxfvQds2FqfB5JPrIueXfknnJnJdyaes+WV4LA6O3bUMa0FlgFxFX+3iwJ3LAEh/drI/JgR3SsRRbaLueD6Hp76J6UwxbpOVYzPX0H3VwwCoYsNp89AEzKcLOT5zDZU7jqMIDyLJF4uqd59iz8i57B09H099FbKgKB9XAU9dGffcPokJY0fx8MMP4bHVIQuKbOaDDfpu0GFTe0WO7om2baxfh93eewJt21gOXvscexd8gt1g4scbFtHl3jGk3T2K0LaxZH+0lfyfDlCbW4q5qIqSPacCeT13FwCGHcdwW+0BvEL7dGyGv4Lbw+mFn7F76Cz2XfMcKfePI+PDmTgqjZxf9R3ms8VIFXL2jp5Hxa9Zl2DHZArW/Mzx+1eiSYyiaP0O/hw1l/jbhqMf3MUftwSnm/RXHiIoLZE2d49k58Tn2DFqHnFjM+i59H7Or/kV8/lSLAWVOKpN7H/gNdxWB4LHy+9jnmHnmGf8G5LBaYmkPjyBC59sp2rXKZwGM4as8/RY7vMlqYT0Z+/0x+YOz97FhTd/YEfy3VT8sI/iT3fgsTlx1Vn8ui/9cpffl/+cu5bgtrHsuGtFMzvGDOzMmXXbcducZM5cg8tso//S+3AaLQF6gcYYtqcJHuwZMJPTz61rMYZZ8sqoP1PExbW/Ydh9Eq/dSeVvWaS/8lAzzG6q+8yBT/rmpYKazBxKfLLsHTCTnKc/CMCbDs/eheV8KZU/H0Bwexp9Y0wvIob3oPbgOewVtcTdPARdxwQAyr/cybE7liDTqdG2jSV3wcfYLpQjUyvIW/oFbpOFwtWbsF2suMTnxfFl3fwyivAgXGYrmpRoziz4BGteOc4KY8D4rHll7B89l/ozRWQ/9R7OahOWs8UkTB6FYfcpJHIxXl589yekSnljvJRK6LTsQQre/gHTkVzsZQYuvvE9nV55iMLVm8h7+XPqswsofGczXoeLTk30Ub3rJJnDZ5M5ci6axCjsZTXsGfgkLmM9aS/e85frh0M3vUT96UJOPfU+1gsVSBQyEn06bbDZ+dWbeHn1x7wz806+f+lRfjuYTYUQhDQ8Dm91IV6LEUdiL9rFR/L1okdYO3sKKzdux+X2XBVu7H/mE+zVJn6+fhFp942h492jCGkby+mPtnJx8wHqzpVSX1RFWRPccBgtuIwWKn/L4uJbPwZg9tkFH2PNK/vb64COL95DxPDuXHjjB0xHz2MrrMJlsjVr1zReNqx5O/iw3mtxcPSu5VgLqgKwPu3le6n+4xiZQ2Zhzr7IxXdF/6/efhTjgbOYj+VTtfUwjopav391bWLv9JfvRRkZzIkZ77Kl3b0IXi8Rg9LZNWAmuSu/w2O2sXfkXHJXfUe3lQ/72ynCdBSu/4PqXScpXP87lTuO0fWVBwPiw4kn15C+aqpos/d+Zlfnh6j4YR9F67YROaoHnV99BFWMnh2Jd3Fm/kcBcuV/tZvffXjTa8EdnPngNzYPeZrQjgkYjuXz69gF1BdUEtI+gZrj+fwy9hnc5sa1RFO9/DlqDimPXY+j0sj2xLup2ZtNj8us/To+OxlDZjbGrFxKv91D1Y5jV8Cbuyj+dDuHrl9IxXeZlGz4naT7x5Fwz5gAX2xq5//NJAiS//b//U+j1k3J/6OUlZXFM888w5w5c3jppZcwGo0A5OTkMHv2bGbPns2cOXOw2Wx8/vnnnD59mtmzZ/PTT83rm5SXl2O327njjjvIzMz0f26323nnnXeYNWsWTz/9NPv372fDhg04nU5mz57Nm2++CYgbhQCvvfYaR44c8bdfvXo1+/fvJzs7m2XLllFZWcm2bdv4+eefmT17NqdPn2batGm4fXV8rFZrwN9/lzZu3Mjbb7/Nyy+/zLRp0zhw4ADr169n1qxZLF682N/fN998w/z585k1axZr1qyhoRxrwzj/KTXI1TCGd955h0WLFvHvf/+bX375pdnzFRUVzJkzh/Pnzwd8vnfvXjp27EifPn38n3Xt2pXk5OSA53bu3MnatWsBMBqNrFixwm/rSzd6m/IqLy9n8eLFzJ07l+eff56SkhJAzKxcsGAB8+fP58svv/zH8gNEDu5CqS9TsGjjHuImiDLEje+No7qOsp8PYskvR65VoYoOA0Adpyd6TC8KN/yBUh9Mma998cbdxI7vQ9FGMesmLKM9XrsLV729Gd+wXu3I92Ve5r/zE8rIEFTRYXisDv8zMq0amVYZOL7xvf39h/dK9fVvC+jbsP8MYT3a4jaLnwsuD4JbrORSe+Q82uQoqnafxFkduGkc1DmJ8s0ir9KNu4meKOoiakIf3CYrpV/vpu7weaRyGcrwYML6dMBSUIElvwzrhQoMmTlIVXJkvhtbizfuJnZiH2Im9Kbsy50AmA7nIgvWIJFKCcloj+1CBfaCSiLHZFC9/SiRE/piOpyLVK30ZeEFUmivVAyZ2dgKKqn+/RhynRpVdBjOahOmY/n+N/j6IV2o3CzOiZLPfydqYl8kCpmYMVZvp+zr3dQdzkUiFz9TRodRu/8MLqPFzytiSBcqNh8QsxABweNFEaKl/mwxUrkM6SU30zoqjYR0bUPF5gN4LHbMpwuJGNaN0q9346w2UfrlLqRKRTO5PFYHob1SufDBL0jkMkq+3uv3B2PWOdx14pjqDueiCNVRuXk/zkojBe/9RNT4vpR++QeC20P19mPIQ3TYiqqQh+hQRofhrDRiPnkB/ZAulH+zB0tuCcZDZ4ma2BdVnB7BK1Dy2XYEl4eSL3aiiglH6fNz0/4cgnt39POvP5KLPEQHCjkhA9Kp3XaYkD6dsJy6gEQuR+FrhyAgDxZl1KXGYz5dAMDFdzb75bqSvTx2B1HjelP27V40SZFUbNrfTC4A4/7ThPRo5/fz0o27iJrYF0GAqLEZWC+U47U7sZ4vxWNzEHvzUJyVRn+Gin5EDyy5Jahi9aJfBqlx11mwF1RSu/cUVb8eQh4UmHWvH96Diq93AYgZlm4PyugwTIdzkUilSGTNlzSKUB0XVn0r+kiFEVmQeGO7rn0CXpsTZXQYdYdzA2wW3LUNlZv3+/yoAP2wbpR9vRtth3iMB862qI/a/WcIbaIPr8uN1+MFQUCbEoPX5kSdGIk1rxR5iNbfTqZWUrXlsE+Hu4ka34fSr3ejjAjBsOsk8hAtXruYedfQRhWnJ6hTInkrvg7QPUDC3aPE7GtBoPzbvUgVcoLSk/02cxnr/TZXhOko+3o39rJadKnxyEN0hA/rhiW3xO/z8hAdEcO6Ubl5P6o4PQp9MK6a+ivqEBrwbH/j+Mb3pezr3SgiQqnZdRJ5iK6ZXFfyKf2QLpT/kIk8RIv55IUAuWr2n8HpkytycBd/TLCV1RDepyNFG/cgVSqoP1+KIkSLJiGCpiWyJDIZEYPTqfjlEDKtkopfs4j14W/TmCBpVnNYoGNaFxzmGrECmceFRCKFFm4EbzrHmtoraoKolwZ9K6PCqNxyGGelkfPf7EUZokOuU1ObW0rKmF7kfiO+IK4+cQG5WolE2tznI0f3oujTbWJm276cAF5uk7UZ/gL+TCKPxU59bglBnZPJf0e8ubMmMycAO+ouwY6KzQfQdUig9uAZokb3QvB4EdwepCqFP26JvIII7dOR2sPn8dicCB4v1X+eJnJgGiU/HRBtIgHB7UURrMFWUo1ULkPdgG0+Cu6QgFQpRx6soWjjbip2HCVqUGcUIVpU0WG0e3A8ZT8fxFFd16Lu4+8cge1iBWF9Ovp1r2sfj8fny9VH8pDIWsYTt9mGPj0Zt9WOPEiDKa8MZagOiUwagKnQJIYBgsuN4BHXAdW/H28xhjW0Ufoyki0XytEmR6MI0SKRNu+/QfeN89Lsl6VxXp4PwJuIYd1QxYVTsuF37KWGRty4azRep4uzz3yM4HDhsTmJvVl86WLcfxq3sR55kIbyr3cTOaEPxR/+Kma0253IQ3R46m04ygNvR24YX9qL95C75EtkGhXlP+4nakIfCtf+hjxEi62oOmB8De1cRgu2ixUUfbyFqIl98dRbETxeSj7bTt2hc9iKq/3xMiSjPdYL5YRmdKD8q11U/rAPTXI08hAdMq1KHO8Hv4AgiNmdTXDKsOuE3y7qWD0eq93nJ7uJ9mHxX60fIoZ0oXLrYSRyGVXbjhLjw46GOHu2tIDk+BgSo8JRyGVM6NeFek0UCF485efB7USl0SBVahEEAavdSahOg0wqvSrcyPtmL8pQHQqdmrrcUpLG9iLPhxuGExeQaZrjht1gIrhLCvW+zMCmmB01oS9Fa3/7++uA8X2xl9cSPrCz2C5Ig73kyvHSv+YVBB/W72uG9bIgDeEDO1Oy4Q/RTwalU7Zxt799Q+yMGNGdgvd+CfAvVXQY8iAN+oGd0SZFUb75AILL48chELO7Zb41be3h82ji9H79yNRKFKFaSr7eQ/HG3YR2SUERokXexB/EEz2NeOOxOijduIvoiX2QyOXoh3ej/AfxN3Lp538ExLDKA2dx1ooxLGZIOoW+k1fW8lqi+4snA4NSovF63OR/sxfT+TIUYUEowoPQtI0N0Ivg8hDSrQ0FPvy++M5mFJEh4vrmkrVfA96Ufr2b0o27CfHJdTm8Kd3wO+aTFyjduIuIUT2x5JaI68UmvtjUzq3USv+EWjcl/49SWloaixcv5pVXXmHQoEFs2iQWQ920aRMPPvggK1as4MUXX0SpVDJ58mQ6d+7MihUruO6665r1lZmZyeDBg0lLS6O0tJS6OnEh+M0336DValm5ciWvvvoqXbt25a677kKpVLJixQqmT58e0M/gwYPZt09M0Xe73Zw6dYqMjAz/99HR0YwdO5Zrr72WFStW0LlzZ7p06eLfyNy3bx/9+/dHLr98VYLPPvvMvxHXsCkK4ibcvHnzmD17Nm+99RZdunRh5cqVKJVKf/8TJkxg6dKlrFy5EqfTyeHDh69G9Zel0tJSFixYwJIlS/jmm28CNldLS0tZuXIljz/+OO3btw9oV1RURLt27f4Rr48//pj09HRWrFjB8uXLSUpKuiyv999/nwceeIDly5czZcoUPvzwQ38f48aNY+nSpYSFhf1jeZX6YFwmi39BYCszoI4LB0DbJpqQ9GQurNsOgLO2HrVvgdDlpXs4/dLnyINUeN3ugPbyUC32UgPq2HBiJ/bFfKYImUYZwFehD0bwerEVVQNgLzWAgL//uIl9GLXnVQZsmI2jwtisf1tpDerYcOKu6YvpTBHyS/pX6oP9Cy0AWZAaeZAKAHVsOBKFnKrdgZktCn0wbpMVfLzspTX+8ajj9Mg0SuwlBvG7shpcxnrcRguhPVJxVJuQapTETMhA8HhRxYT55VLH6VHH6bGXiD8+BuxdhSomnAtvfo86Vi/KDqjiwrFdKBOPRgEes5X4u0cx+I/ldH19KvJQHQp9MHgFIod34/yr3/hkFFA1WbgBSLUq3CarX28Ni9Ph2R+In7vdTWQx4DI22rapPly+Pk4/t47gzkkEdUqg08K7Obf4C+xlNQGLwUvbaJKi0KbEIFMrsfl4gfiDUhFySbvIEKQKOV2WPkD1rpNU7zwR4A8NlPTQBDwWe6NcpTUoQrV4XR6UkWHU7svBXibqvOHfprZVxUcQ3LUthl0nUcfpkQdpkOnUpM69nfTXH8VlrMfrcAXwVUSFIbgbF4WOMgPlH/9KcL80UhbdizwihIr12/HanSjjIgA4/dw6Oj1/F8OPvYNEJuPiez/7x4tAM3vJmtjLUV5L0SdbUcWGk7bkASQyGYbtRy8vVxM/b/DZc8+tIyg9GW27WDosnML5xV/gqK5D2zY2gK+mbSyquAhMR8SXLF6HC2VMGP3+WEHa64/hNlmQKAI3d1RxevSjejHgyLtoOyZiu1Dul8dRZmi2EFbog/E6XUT6sjA1ydH+46WquHAcFbV+eRpka7CX4PGiTopCmxKLTC3OP3mQBv3Qrqjiwun86sM4q4yX1Ydcp0YepObsc+sI69sJhT6Y1Dm3kuvz3wZegtdLxufzGLB1CWEDOqMI1WIvMWC7WE7svwaiTowidc6tmE8X+nmlLX8QZ6UR3IF4ETW+N1K5DOOB0/5xeKx2gtNTAvSCTCr6ZGw49hID5xd/ga5jAurESEJ7tadwTeNLMUeVEY8vY63TS/diL6zyY+pf6ZBL5kqDXDH/Gog6MZJ2c26j/nTR3/IpVXQ4sTcP8ftUS3JJZNKAmHJmyZcow3R0feke0hfehWFfDup4PRnv/JvjT64R5SuvpWDdNhShOkYdXY3bZKX8l4MB8zBmYh+G730VWUgsnvqqAJ5SlQ6vKhRBEBDcDgSvB4ks0G+b+lRTuRp0aG+CUYLbg+BqjP2WshqiurclsmsKErmMeh9md7lvLLrYcNT6IJQhjZv3urREJFIpxR9vBcBVYw7gFRhLmuOvJimKkO5twd0YI2Mm9kWmUtLl1YeQh+oa3agJdtSfKSKoUxLqhEikGiXatjHIdepL4pYFt7GeiAFpKMODkGmUxI7PQHCLR/lPPP8poWlJBHeKp9vCu7iw4Q+kSjlDv3+OAZ/PIbiTmLlnKzMgkUnRJkbiMJgI694OpT4IW1kNoV1TiLumr3/tIAtSN9O9tk0M5d9nBuhe9OVGu1jLalBHhXIpHVq4nqi+HVGG6ug56yaOLP0Ka1kNWl/sbGpzVxO+DXjQQFeKYarYcILTkynfJG442stqmuF2U59Ke+lebIVVSH3zUh2nxx4wLxvxRqKUk/viBvAKeO1O/zO6zkm4jfXU54gvsVwGUzPMlijk2EuqxTGVVFOfU0jbp29DnRhJ2zm3Ufj2j83GFzmmF/byGmr3nUYileAor/GvSRrG1fBv03ax/xpI+feZ/rmiitUjCAL2EgMJk0dSl3XOHy9VsXocpQb/uBylBvGzMvGz8CFdaf/SvURO7IOzus7/+aX6RCahavsxv58oQrV/a/0gD9Iw8sR7GHadxLDzRLO+DVYTsVER/r+jw4NRBOtxl5ym4e1IkNSD2SNhzNNvcMui95lz5zikyua++09wI7J7W/RdU5DKZFh8uNH5/rFoY8NRXYIbqvAgEbN9L4GbYnYDr7+7DlCEailYvYmwvp3o+NK9yMODKP18599aP5xtgvUdF95NbhOs16ZE4zSY6PLGYwz8YzlSpXhsuylfRVgQgtuD6VheM//SpETjMtYjVSoYtGUx3VY94ttYDJyX6jg9yZNHUPn7Mf9YBa+XmAl96PD0TegHpAX02xAf+q6fw7mF6xptJpWQvmoq+iFdMew6gUyj9L/wg5Zjs0QmxVXXaPNjS74itGMCk7LeILhNDHgFrKUGInq2Q50YictYT2jPdn69DNi+lK6rp4FXaPIbp6bFNa1Mq/Ljja3EgL205m/hTUOfmuQogru2RSKTBvhiUzu3Uiv9E2rdlPw/SjU1NSxevJhZs2axadMmioqKAHGz8tNPP+WXX37BYrEgk/31nYf79u1j8ODBSKVS+vXrx59//gnAyZMnGT9+vP+5oKCgK/bTs2dPsrOzcblcHD16lM6dO6NUKq/YZtSoUezcuROAP/74gxEjRlzx+abHt5tuivbq1Qu5XE5ycjJer5eePXsCkJycTFWV+CPk1KlTPPPMM8yaNYtTp05RXFx8RV7/lDIyMlAoFISEhBAaGurf3DWZTLzyyis88cQTtGnT5v8Jr1OnTjFu3DgApFKpv87mpbzsdjtnz55l1apVzJ49m/fff9+fVXv27FkGDx4MwLBhw/75IFrKLPctiEI6JXLxk+3gFQK+ix7bS8zUOHEBrnBTdpeX7uHMy5+3zPYyzRoyX8t+zeL3oU9zZPp7KMNb9tmuL91DzktfiO2aMWjhT6GxneVCBYJXuGKbpuO53APWwioqf8sienRP+n0xD/OZkmaDEQQBia9t1a+H2D/kKepzCkm8d+wligjs31FWw4l7V5A5ah6OCiNpL9wNEpAoZJT/uN+fPSQI+G122ZF6BawXytnT8zHkoTqkGtVfyBrYSfJ9Y7Hml2MvNnDm+U/p+trUhlYttpFpVfRc+yTnX/2mGR//mJs2EwQ8DidH7l9FWEYqutTYZmPSD04n9uah/kyUptR+/u1YzhXjtTkC2vnbSwCJhB5rn+Lcc+vEjU1BwLDrJI6KWrJnvIujopbYmwYjIATwbZ6ZBRHXDMBZVoNxxxEuLFhLwuP/ChAs+b6xnHn+U/aNnovX5abtE/+6sgKakDxUR+TwHngsdo7d9yoSmRT9iO6Xl+sSEgSBxPvG4iiroWbPKc49v4701x5txlemVRHcI5XiD3/F48s0dtfWU7vrJAdHzcFZUUvkhL4tjFBC2Wfb2Z/xGM7yGpQRIYHitOBHzuo6ku4fR/+tS5HIpU30KwmUp+H/m/hRj7VPkd/Ej+wlBk488jp1R/JwGkxo2sZdXh8SCQiQeN9Y6s8VYz5dSMG7P9PF578NvBxlNewfO58jk5eRcNswfwaLOimKwrW/YTx0loJ3fyaoQwKCIBA5NgOXwYzX2fxEQNuZNwZk9gXI1SKJg467dSiOilqMh85iK6ygTVOf8QFYpK8Wpdvnv39Hhy2RJimKIp9che/+hM4nV4s6pNGn3BY7ecu+CvCpy8slUsItQ/E63GQ9+BrZCz8j/oYB1B4+T/YL6+k091ZA9PmoUT2xFVezo8fjyLQqYq/pF9B3xa9Z7BryNB5TBVJt4OaT4HbgtVSL9vbdotpsWFfE9xYCRlMMkEnpt+AO/ly03v+D8PSn2/lq8FNUHs3D6/HSZ9bN/ufbz78TV605IHYG8mo+mIbvZVoVGWuf5NyyrxB8+Fqwbht/3vA8HrsTl8FM5xfubi4MYMktpWjdNjRJUfT+Yj7uelsLUCNgLazi3NubGfLVfAZ/PhfTmWI//7b3jqH+QjnWYgMnFn5Gu3vGYDh0jkOPvU3+2q30+1isFWu5UIHLaCE8oz1dFt6F6Vwxgu9a2dRHrxFjs7dl/UrkUmRBGio277/ku+a+3EJ0p+M9o6k7V4LdYOLoim8Y5DvieaUYJv4taaG7lttIpBLC+3WiavuRRl+4TP8NtR49FnuzZy6dlxEjuiN4vJhPXAj4XKpRoooOw5JXdsnwrowbqjg9he9tps43l1N9ZQP8j0gktJt5I3nLN16mn8vFS4ga19tnowZM8WHVbcMQ3B7qDp1rjJf+ONmo9Ab/RRCw5pVx6oGVVP+ahaJhTXeJbG2mXgMClH175VJVzVQiCNhKDezs+TihGaloU2OvaAcAqU7csBFsjadljBY7KdF6tr86g43PP8zSz3/DYm9em/Zv44ZUSsazd3Bw4Xq8Xt9Lmk+38+2gp6g6mofg8dLz6ZubtL/SUc8mev0b6wCA6Il9sZwr5sQDq7Dml9H2qZv+sl1TrD+/7CvOPv9pk3jpRSKXEdytLcXrtpF1y8sIXiEwVgH6Yd1wVNS2OF6pXEZwegous5XMMfNxWx1okqKaTcOQ7m1JmjySM741vkQiblbWHjjL6Rc2kHjbMGRqpb/fhvhw+L6VtJk+qbEjr8CRO5ZiyS0lNKM90hYSZv4qhrW9ZQi2CiM/9JnBoQXrUEeEMuC1R+j0wDjMJy+Ka3yZ1K+X/WPm47E5m73Q/Tu8fA8F/ttAl9hLplGijo/k3HPr/HHpH/P6H06C8N//v/9p1HrRzf9R+uijj7juuuvo06cP2dnZfP21eAxs0qRJZGRkcOTIERYsWMBzzz13xX4KCgooKyvz12d0u91ER0czYcIEoOUf1ZcjpVJJeno6x48f9290/hWlpaWxdu1acnJy8Hq9zY4s/11qyK6USqXIZDL/uCUSCR6PB6fTydq1a1m6dCmRkZFs3LgRp7P5guE/Qk0zPKVSKR6PmCGl1WqJiIjg7NmzARmNDZSUlEROTs7/kzFcysvr9aLT6VixonltJQi075gxY1p8Zvv27fTo0YP333+frk0+dxrMKELEY0+Cx0u7hyaiSYxixHaxdlHn+bfRcca/UOqDkaoUhHRORpcaR8y4DKJH90SqUiDTqBjy68tIFTJ/1oY6PoKwHu3o9d501HHheF1uwnu3J3JEd8J6iRcNSaRSNEmR1B48izo+QtwcKK8NGHfF1iNIlQo6PHEDCf8a4O9fE68nrEdb+qx5AnWs2L8+oz2C20v5b1k4DWaUESGookIZsX0J1mIDbou4URDWoy2aOD39Pn4KZZiOqDE98Xo8VP2ahTxEC77jYup4PRKZlAE7lqGOj8CcU4A6QXzTro7TI5HJcJTXUvz1HrQp0Ry8YxmdnrkdiVyKo8Lo6yMCR3mtmIGaEEGdTy6ZTo1UrSRsUDoxNwwkpEc7TMfy0LSN82dJKCJDcZTWgCDgdbiIu3EwId3EN6IpD04g8c6RKPRBSJVyIkf2wNTkR47H6kAeovXbtUGWPt8vRKZRIteqmsgS4SuOH6h7l8GMKiqUQb8vIzgtmcptR9AkRVG+aT9dVz2Co8LoP27YtI0iVMfALYuRB2tpO+160V4JERh9z8iDNf638yn3jyPJV6tUIpWi1AdhyMwhZkLfAH8ITk+m26qpHLtzKX1/epGkB8eTMHkUMq0KiVxG3dE88WhuQgTqOFHnDf8CuOtEn8z9ZCuVvxwktE8HHOW1WM4WIZFIUMfrKVn/OwmTR/l10XCoz1lZi7ptHACx900gpF8aErkcy5kCQgZ2QdetHaqEKEAgcfpNlD3wBol3jSZ8QGdSAQSB4E6Jfp9qyc8b7JX04HhSHr1OvOzGZEUdG4blXAlhvTu2KJfLIF5C4bHY/f07ymuJu204tXuz0aREU7FpP+mrpuJ1uqm6mCXqWi6j60ezsJ4twl5Y6R+HVKsS54AgULp+B/FTRgccHQKQhWjo/M503HUWzCcvEHXdAJy+I4OquAicVXUBz7sMZhRhQeLlBwLYCipRRoUB4mZgSLe2fnkaZHMZzMhDdfTbsgR5sJYUnx+pEyKwXazwZx/nvvw58TcPDdCHMiIEokIZsGMZ9uJq3BY78bcNp/yHfUSP603pxt20mzkJR4XRz0umU/t8aiTKqFC8LjfqhAgxe6GgEvWteko37qbDgjtwlNcSc31/IkZ0RxUTTrc1M5AHacj48hk0iZFIVArwCnRYMBmpVkX/bcuQadXUny706yTu1mFokqLE+mz7clAnRBBzw0CMB8+iSYqi7uh5Yq7r739eFRmGIjyY9NceRRGmQ3C5kSjk6Ad3xV5eg1yrblmHIVribh+Opk0Mvb99zq9DZWw4toIK4m4dRunG3bRfcOdlfSr5YTEmBN0/Hkt+GboOCZxd8Anpq6YiVSkD5ALEEg/6ENo8MJ7kySMI6ZwsZozFR1D6wz56rHwYR4WRym1H6ThjEgp9MBGD07HmlxHcIQEEgfKfDxEzoU+zeQIguO1IZAqk6lCk6iDfZw7kcvESAqlSi0QqA2+g3zbooykmNvTvKKshfvJI0ny1NSUyGRLfsV6JXEZM7/Y4jBYyZt5I1fF8guIjqDh0DgBdnB6XxU5EtzZ+XsHpyahiwhly6C0UESFi+Q+LnQE7lqOKj6A+IJY04q9ELmPQlsUogrW0feSagBgZ1qcDSKBw3Xa6v/Gon9elWG88eBZbUSWyYA3KiBDsJYZL4pbIq+xkAQVf7ASgy/zbkamVjNqxlNC0JMq2HUWXFEXJpgNkrHwYe4URe3kt5hMXkC67n/bTrifxxoEowoMo+mo3VXtOET2yB05DHZo4PVK1kj5rngDEUwuxvrVCwxhjrh+I22TFWVWHPERL13eewF1noe5YHsFN8EAbp8de1bhp1OneMXS4ayRhaUnkfbmLpITeFG85TN9Fd2OrNGKrMBJ8ic0bYhgC2Hx40EDqOH1ADEu+fxyJd49CkxSFrbASW4kBmUqBo7wWTVJUizFSGRVKl9em+ualB4lChn5wlxbmpehvsdf3R65TM+TQW0jVSuQhWtxGC9o2MUjk4lHhIYfeQuVbEzWtex17q7gRk/7OdGp3nUCdEIkqVk/FN3uIv2s05Rt30ebJm7AXV/nHpwgPQhkZwoicD/yblF3ffIzqHcd88VLviyv6ZjhadyQXZ1WdP146ygzItWrCB3dh/6g5JD98DTKVEkd5LXKlDFV8BPaiKnFc8RGoEyIJ7ZdG57f+jSnrHOqESKp/O0TiwxNRNYljAPG3DSNiSBe8DhfJD44ncfLIxvXeZdYPTe2gCNHisdipycwhekLfZraK1IWyuyQbWVxHZLEdGN7RSVW1AWXnEYAAMgUeZxU9kyORSCQkx+hJiAwjv7CYHt2vDjei+4i40fPJG6k+lo8uPoLKprhRH4gbjhoRo0J6tSe4awoJ94zxY7ajrOay65sGzJYq5AzYsdx/UiZidC/Kv9mDOiECqUKOJikSR7nxslif8vAENIlRJPuwPqhDAmcWfEKXVY/4sL4IZ1UdjtIa6nynK5BIiL6mD1HjMvz20g9Jp2rrkRb9SxAE7KU1KPVBDPl9GTKNuBZuum7QpsSQOmMSB29bgqu2npT7x5J09yjU8RFU78lGrtNQm3UOff+0AL8FsYyIJiESebDGb7Pkhyeijo9AERaE1+1B1yHB//ylsRl8MSyi0eYp1/fHUmJg4jaxXrZEKuHEim8p+OFPbtr/Gl63G3N2AY7SGkJ6tKPzioeQadV+/DYePNvi2i+0VyrBXVNQRoZSuy9HLGni9V4RbxqwHomELm9Nw15STeUvB4kY2cOP80CAf7RSK/0Tas2U/D9KVqsVvV58W7dr1y7/5+Xl5SQnJzNp0iTatWtHSUkJGo0Gm83WYj+ZmZnceuutrF69mtWrV7NmzRpqamqoqqqie/fu/Pbbb/5n6+vFehlyufyydR8HDx7MH3/8wZkzZ/zZik1Jo9FgtwfWCBw2bBhvvPEGI0eO/Ec6+CfkcrkACAkJwW63c+DAgf/feF1Kcrmc2bNns2vXrhYvHBoyZAhnz54NqMd57NgxCgsLmz3bQN26dWPrVvF4l9frxWq1tshLq9USHR3tz34VBIGLFy8C0KlTJ38N0b1797J9+/YWeY0ZM4aoqCgWLFjQ7LvqfTnE+34Ay3UqchZ/wc4xz3D40bcwHs9nW98ZGP7MwVZURdFXuziz5Eu2Z/ybHX2nc+TRN3FUGsl/72d2j5lP9Z5syrccJum2oezoN4Ojj76J6dRFyjYd4NTcjzj19IfsHT2fvaPnU3csn3aPi6UI2j1+HU6DGUelEV2bGP/YQru1wet0Yy2sYueYZ6jak02Zr//t/WaSNfUt6k4VULr5AMfnfUz5b1kBcjkMJnaOeQaJXIpELkLt4Uffpu5UAdt6P0HF5gOcnvsRVb+K7Woyc4ga3RMQF8lFa7ewf/Q8Tj3xDvIgLfG3DiO0d3sEjweXURyvragKXbtYwvp2JPaavnjtLjxO0VcTbxtGxW+HqdxyhIR7xgIQ0rsDgtuDRCYl99lPcNWYOHH/q1RvPUzkmF5Ub8kipHcHvDaHeDwUcFvsVP6Wxb7R8zAePIe9vIZdfZ/AXmrAVWch/40fmtm1NjOH6OsHoIgIJuHu0RSt3cLBa5/FWiBuQsXdOozQ3h18stT7eQX4xu/HyX/zRyx5ZaiiQsUfTUO7Yi+vxWW2+hezTcljsWMrqmJnz8cx7DlFxZbDxN8qZvGG9m6P1+HyZ+YVfLyVg7ctZv+NL4r+MO0GIod1I6RHO78/qBMiyPjoKY5PW401v4zazBycBjP7R89FEAQseaUo9cFUbcki6cEJuM1WNElRuM1Wv0zprz2KrbgKR1mNz7bDqfotC1uJAYlcRsKUMURf3x+ZVoWj0higC+PuE/7jkvUn8rDkFGDLL6X6h0zqj+aS99Q7OEqr8JhtnH3oVQBsRVWcee5T9o2eh/VCub+vNo9f75erJXs5DWZOTH1DvH14+1Hibh2G4PWiaRvbolwAxqxz/vqVDXI5ymupO3oebbtYYm8egqO8FplWRfl3InalvfYo1twSLr7+HbE+24T07oC7th51YiTq5Ciirh+AVKnw26qBKr7aheVcMVmjZyP1XYLjrDSK7c1WXIbAOq0ANZnZXHjzR/aPmYeuQ7y/RqclrxSpRomz0kior32DbA1+tKfnY9TuOUXVlsPE3TqM2v2n/XaOu3kwbqs9QB81+3JwGUzsHz0PiVyGVC5uwggeL1KNkqBOiTjKa/28ZFoVtQfO4jKYOHT9QgS3h9oDZ4i/dRjOqjrazrwRt9lKzHX98dqdYp3BxV+yp9fjVP58kOLPtlOTeQrj/tOce3EDOxImc+GN7/E63ThKDRS89xNel9tfJwyg7Ovd2C5WUPXLIZw1ZtHOLnEeus1WLLkl/s3gBr1Ubz/K2Wc/YUfiXdTuOy1mwmaeonjdtsvqsDYzB3dtPbaLFQE6FOW6qZlcLfmUXKcm9+XPseSVUXc4l9hJg9EP7SqWOrhErgaq3peN02Bi95j5uMw2jMfzSbptKIm3DPFjhzomDKlCjqvGjL2kmrCMDhj2nyb2+v5EDu2KKiqUit/E8izaJjEBmRKQ4LXX4a4rw11XhtdhQRceBRKJLzvBC4Kn2bgaMLHpXAGo2pKFKjqM/aPncnrOhzir64ge3xuA8R89icNoYUPGv/lu/AIu/naYDrcMQRMdRnRGKk6zFZlKgfF8qZ/P3r5PUPnzQXIXf0Hl5v3UHcvj4ps/sn/0XLKfWI0sSNMi/nZ7bSrVO0/we8/H2Tt6ni9GXi/WaPRhR3j/TpjPFF0yv3KIuV6M4Un3jKFo7RaO3bMCV40Zj915SdwSeakiQwDQJEQQf01fKv44zrk3N2HOK0MVFYJELiVqSBfsVSZcZhv2SqP4QlEi4fzqzewc8wwVO47hrKmnzZTRxE7oTeXuU7jMNrb1mc62vjPY1ncGpT8d4PTctRj+OOHXfeKU0VTvOArAxTd/wHKumP2j52LJLUGmFX05MiMVl8mKvQmenF23nZ/GLcCUX4apoBK5Vk30gDRsFbW4TFZsV4hh+3x40LAOCO3dvlkMK/x4K/tGz6Pyl0Oo4vRIENcBppwCXGZri7hd/ftxzj77iXiZxb4c7GU11GRmU7Rue5N52d4/L88v/sLvGyenvoGzuo78176j/nQRJx56DcHjJevmF3FW1yE43ZSs3+HnVf71buxlBqzniqn69SCJD03E63ITeU0/PGYruk6J2AoDSxsYdp0kZ9b7bE+6m5LP/8Bdb8OcXUD5j3+S7I+Xkc3iittkxXqhMmCuyEN1yII14tjcHhLuHOGPl+ajeWjbxWE6kkvs7cOJnjSIyh/2Yckp4OR9K6j69SCxtw4jfFh3BLcXTxN+kSN70O7fN3D4nhXU7BWxY9/oeX+5fgBQRAQjD9FSk5lD3E2DiRjWDV3bWCqarAUBOkYlUFhaTsGJA1gObeL+ybeiqT6Ht96A68wevPU1uO0W9h45Keqtrp6L5TUkRoVfFW6M+vhJnEYLG3v9m03jFlC45TCpPtyIykjFabIiUyuoa4IbIGKU1+ag8L2fAzD7SusbEDFb8HjYP3quvx2CgK2wkqQHJ4Ag4CirbaFdrh/rZQFYf57YSYOaYb2zqg57qQFtqvii1lFWg72giv2j51Gz5xSmUxcRPALl3+9r5l+OSqO/fe3Bs+S9+SOl3+7Fa3X452X0hN6oYkI59uhbWPLFtVPBx9v48/pFVG49grPGTOIdw4kZm4E5pxC32YpM23jyJ6RbGyQKOTV7som/cwTyEC1ynZrzy7/CeqGMmj0niJ0kJtvETx552RhWkZlD8nX9APC6PZTtPMmvYxdwYsW31JdW0+6WIaROHkH9uWLcdRbqTxdhLzVg2H2S/aPnUf7tXhwVtaQ8fj0grv1cBnOA7uuO5nHxvV+o9K0D4m8d9pd40+CL6a89ikyjovCDX/2+GOefJx2a2bmVWunvkkT4v5Bj+3+cbr/9dsLDG48cXXfddcTExLBu3Tr0ej0dOnQgLy+PRYsW8dFHH5GdnY1UKiUhIYFp06YhkUhYsmQJZrOZ4cOHB9SVnDZtGs888wwJCY1vf9atW0doaCgTJkzgww8/5MKFC0ilUm655Rb69+/P+vXrOXz4MG3btmX69OlMmTKFzz77DBAzLR955BH69OnD448/DogXwmzevJl58+ZRWlrKqlWrkEgkPPDAA3Tu3Bmj0ci0adN4//330eka6x1dSqtXryYnJ8d/VBlg6dKlfPfdd6jVam644QaAgPFs3LjR/92XX35JZmYm0dHRREREEBkZyW233cbq1avp3bs3AwYMYNGiRUyZMoXU1NQA3osWLaKkpMR/HL5jx46MHz/eL1dTPgCzZs1i7ty5ACxfvpyVK1disVh4+eWXuemmm+jbN/BoY0lJCZ988gkVFRXIZDJSUlK47777KCkp8fPYuXMneXl5PPjggxiNRt5//30qKiqQSqU8/PDDhIWFtcgrJSWFDz74AKPRiNvtZvDgwdxyyy1UVlbyxhtv4PV66d+/P99++61fb5ejH2MnM2DDHI499T72CiPa5Gj6rHkCRZiOulMFHJm22n8ssfvS+4ge2QNFmI7zb20ib7VYtLnfhjkcf+oDglJj6fjUTch0apRhQdSdusjRaatJf2EK0SN74LE5ODFjDSkPjKNy2xGS7hzBiac+wFFRiyYlmsE/v4AiLAiPzcnBO5dhzMqlzRM30HHmJDGrod5O3ppfaP/4dQHj6/rC3f7+j85cQ9sHxlG+7Sgpd47g2FPv02XR3UQN7YJSH4Lg9VJ3qgDj8Xyih3fztzEev0Cf16cSnJ7M0btfwVFRS89PnyZyVE9/8fizz31K8Wfij4K0pfcTd8tQZGoFthIDR6e+Rd3xfAb+uJDQHmIGo7OmnpLvM4kYkIYmKQp7iYF91y3E63Qz+KcXCOnRTqylmV/GmblrqTt4lojRPen40r0gk4pv/COC8dqc2EuqUSdEIggCyqgwsm5fgjm7AE1KNAN+flGs2+MVKPpsB2cWfIIyKpThWW+JdY08Xrx2J47yWpSRIciCNNhLq5FIpFT8+CfKqFBibxnir9N3cuobmI7n0/W96URf0w+JVIKzqo6LH20h9tp+qGPCxQLiXgGZTo2johaZRolMrUTwCkhVCjJHzkUZGcKAzS/gsTmQSKV47E5OPPEOkSO6Ez02A1VsOF6nG8HtwW2xU3+uhPy3N5G28C6kaiW6trFIJBLcFjuH7lyKMSuXbqseIeG2YeKxNrcHpBK8DheqmHAxg/V0AarocOTBGrwON26zBVedlZwZ75I65zaKP9tOz3Wzqc8tQZMQiUQmpe7YeQ7f8jLpq6YS1j8NTUKkeMy4xsyxycsI6dEOpdRLyIAuhA7qgiIyFAQBZ5WRM/cvR6pS0PalB1AlRiHTqcWNlcIKsic9h8mroP/PLyJrOCIvCKgTIpAHafDYnGTduZS6rNzL2kseosXrdCORSVBEiLU2vS43XpsjQK6cp9bQ8YUphA/t6vdz86mLHLr+eUJ7ptLp5fvQtItFrtMgeDyUrN/BmXkf0eH5u2gz7QbqcwoQvGI9UsHt+f/Ye+/wKKr2//+1s32TbHonhNBD6E06CCpg7wXFAogFAUWwF0QRBFFRELCg2LsodkXpvQdCCYH0vsn2vjO/P2YzJIKieT5fn/LL+7q4lszMaXc795y5z32UxaGIjq3QJ8eCWkD0BRB0GkIuL5afd3PkniXkvHk/MYNzUEcYEH0BrFsPE9ExnZDHj6+yjsgumXL+p5DIyXkfcnL5d7R94BraTLkUlVrAU1hF3ZY84od3I+Tx4zpWhrlHFiGPn5DDw4FJL2LMTKLfmjlN5OjQ1KXEj+hB6rXDEAw6OYLY62f/pJfIvH0seTNW0OGp8cT9jh72/SdIvKCPHCXhDyAYdPjKLfhqbByY9BKCQUuv9x6Uoxw1Aq6CCrZd8AidnhpP0th+4QhPCSkY4tDM10m9YjB5M17DX1WHMTOJXu8/hCE9ntpf9pE75RWksO0csG4hkZ0zEP1BDs9YQcVn8uFcw/YvA7WANiYyvGgUQBsbgaBtyMtlIWhz4imtJfG83njKajk0ZQkBq5NuK6ajjYnEkVuISqchflg33EVVZ6ShbM9mEd/Enq0iqksmib8bV97M10i9YshfkqmITq0Q9FqkQJC8++RxeVUC5+97FdQqdDGR+MPjQhTxlFvQRBkxtkpEazaBKOIursFvdXLkqQ9oP/0yDsx4ndY3jyL9qsEYUmLlRfl1uey76xVEf5C291xCq2uGIQaDRHVKQXRZkII+UOvQRCUyY+YDDB06jL79+hEMBMg/tJeRg+Qcpg05KNdlP4AxM6kJDRvzq/O8CcSP7EHI4ydv+jLSrh9B4th+GFLjsJ6sVLbki8EQ9UdLaXNhPzR6HZJKQhDUeCx2xECQry55kqTSGqWtiPbpOI+WsOuKp5q09Xv7K+i19FszR14ALKtFCoYofON7Oj16gxz9K4GrWOb1sXmfMOiHZxCDIQjbDm9lvZybzWzCb7EjBUIcffJdki7sp8xb3jILB+54Gfv+E/T+ajbR3TLlbdqPrsJVXEP/FVMxpsSiNuqRRBFNhIGg00PA4SHo8sqHIkkSOye+hLfKyrDvn8acnYFKq0YKhHAVVrF3+nKs++Wo/QHvP0DQ6aH26604ck/KtI+NwpAWx4aedxGwOE6jvTu/jKjuWfg8AdxV9cRmt8YQF4kYEtn73Kccfu17+s2+iY63nIcQ3h4ZcHr4+dp5uCrquPS7OejCB+aFnB52jXuOri9OVnjur3eQMLw7oj+INjbitDnMfaKCiI7pDP5tgWJ/PCU15E5bhrfcwqCfnm1S/+5G9dtzCxFO08u2hDw+gg4PBya9pNiNbiumo0+JQyWo2Nj3HkU2er77APHn9kClUVP+4Try7ltOq5vPI33cSPRpceEcvfJ8gCCAKKKOkOd3bWwUSBLa2Eh81VYKnvuUus2H6L5imtK/6J7tsGw6SNygLsoBXgGbi0PTl9PugWvIm/EaQbuTofuW4S2qDh90IuvKoA2L0EQZ5e3XgoDo9bPrstmYe7RFBfjKaunw9C3oEqOV/MiHp79K5rQrMLVPxZiVeupDVq2NE89+SNEH6znv5CoCNhcBix2VVoMuXs516MgtZP+UJXR+avxp/kPoDP6DsVUCIa+fuo2H2D9lCZI/iC4xmkE/PYsmysimnVt4dv5zhNwOLh/cg9svHkKhoQ3pHXKIjIyiastqHnzxTWptTmY/u5CqPWs5r1smu+7f0Sy7YTtRSchzut1Q63WgklAJarxhu/HNxU+CKHH5j8+gSzADKkR/gA29p9B+1jXEj+wRPpjsr/sB3ZZPI/G83qAWkEQRX9jWNJQ703y545Inie7Zjs7P3NLE1h+67zVlDuv39WzUEQY5P2m1DV1cJJooE/bcQkJeP8ZWCRjS4pvI14Hpy+nwwDXkzngNXYKZHkvuJiIrBUmUqN1wEF91PQnDu6ONiUBQC7iLqpEAU+sk1g+ZiWDQ0u+9BzC1SpD7FBJxnahg/7TlxA/NodU1wzCkx+E6UUH+Y6vk+W/VLExtUwn5/Pgq6qhavZUTL3zOgHULiWifJudLv18eV7VayxV7XkGlFtDHROCrcxLy+ZFCEq5yC1qzEUEQ5MPCIg1oIowIWjW+0loOTn0V+/4TROVk0nf1E/gq63EXVHD8+c/o89HDyjvOnrDvpzmD7+etrMeUlYxKrf5Te7Nn3Hy6vzadyI6tCNhdeEtqQILjz35Iwnm9m8iiff8Jzq/6+E/fB//bsSfjsrM/9G9G75Kvzv7QfxBaFiVb8F+Pbdu2sXPnTqZOnfrv7koLzoKvUsb97TLCGfI6/aVyzSgW/BvpBv5VGKXT87D8FQT+LGHbH8DAP9eWupn8CjWjreaiOdTQNnNczUGEcOZI8rPBLp5+mutfQXN59k+11VwbEPgHN4NI/6D8qv5Bfv2nw6tqHo+bMz9ccGhus9pal/Nws8oVav++PrcJ7+r4u2iOrW9u/idnM3h29uzmZ4bpDFGrZ0OFpnl2NOkPdgD9v0BzpL65dqM5NjvYTNvbnD42d/7y/4Pzw4jPLmpWuY1Xf/O3y5Q1U37Tg82zHc3BPzlfNkcrm9s/XTO8y2p18/iVGPr7I2vem0DzdOx/fVFyV6vL/91dOCv6lq7+d3fhb6Elp2QL/quxcuVK9u7dy8MPN8/pb0ELWtCCFrSgBS1oQQta0IIWtKAFLWjBP4+WRckW/FdjwoQJp1174403OHr0aJNrF1544f/TnJMtaEELWtCCFrSgBS1oQQta0IIWtKAFLfjraNm+3YIWtOAfw5bUq/52Gb/YvC02oWZszWnu9qbmblVqDprTR22zt2//c+NqTkvN3YrSnK05/+SW2X9yaxP8s2PTq/4+13xSy5l8LfjvxYhD85pVbm3OI3+7zD+ZiqG5+F+1vy1pFf49aO7s0Fz/4Z9Ec2zHb82wG/CfL7//q3r5vzqu//Xt2zvTr/h3d+Gs6Ff25b+7C38LLZGSLWhBC/4xpN9zBWVLTjeSWU9PIO7igWhjowjU2qh8+wfKlnxJ7x3LCDq9EBKRgiFsu44SP6o3IY+PI9OW4sw9Sdy5Peny2r3yoR8WB1u63a7UG9klk84LJ2FsmyofElNcQ949S9EmmOn4zK1oIg2oNBqCDjfl7/9K8SurlbId5t5G8pWD0cWZqf52O5FdMhE9PjzF1UT37Yi/1saO4TOV57ssnETqtcNQqVT4LXZqf91H3OAcQh4fzqOlRPdsR8jj4+C0ZThyCzG1S6XHW/cT0TYFlUbOmFX42nfkPyEfFtT3yyeI6dsRSZRPQzamxaOJiSDk8iJoZdNd9v6vGDOTSBjVC0mUUGkEDClxSKEQVd/uJLpXO1Rqgcr31ypjy142ncQL+yMBoscnH1Dh9CAGQ0R2bo3oDxCsd2D5aTeHHniTTnNvpdWt56NSq5FCIvtuXoglfHppp7m3kjCqFyGPj+PPfkTbGVeijYkEtYAmwoC/1s7W4TPpsWomCSN7gaAiaHejjYlgx5hH0cZF0emZW+WDemps6BKjCXl8VH62idRrhxHRqRWBOgeaSCO+WhtVX2wmY9JY3AXlGDISkUIi/hqbckJu9Q87OThlCVIghCE9nsHbX5ZPXqys59C0ZaRdP5yEUb3kZPmShCRB0OZS+GJqk0z7h6/D1DYVb7kF26588ud/TPel96BLjEYdYUATYcC2rwB9UgyaaBMhj5+gzcWhactw5MqHLMSf24PO8yeiT4kl5PZRtzGXg1OW0P7h60m8oA+GcMJ00R/k0L3LCVjsdHhsHJrYSPRJMQTqnZR/vpH4QTloYiIIWOxookxEdGqFr7wOwaiV+eb2YcxIwnW8DEGnQZcQja/GpsiU6A2w84qnMLZKoN3Mq5XyAZuT/Gc/ot2Mq9DERKBPjsVTXC2PKdJI0OVRxlX7636SxvRFCoZwHSslqnvb08aVOKbfafWXvruWzDsvwpiRRMDmRGOSD6cpeflLSpbIstjrp+eI6NwaBBVSIIi3qJoTc94h65EbMbZPQ6UCf62dg9NexVNczTk/zpPlS5JwFZRxaNoy7HsLziqHCAJBm0vhlybSiL/Ghuj1ozGbkETZuf8jfmnj5FNWkSQ8pbUULf+WVjeObMKvkjd/oPKrLfT/9hl0cVGgUoEKdox5FPv+E3SaeyuJo/tiSI/HU1yDPikGMRgiUO9AnxSDSi3gOl6u2ApJlBB98oEtUjBEzS97aHPPZfJzx8rYPvphOs4eLx8kEmkEUUT0Bzkw8QUs6w6g0qjp9cFDxA7IRqXVIHr91Py8G7/FTvLFA9CYTQh6rcKvQ9OWEbA6GbTxBfwWG4a0eJDAeaTkrG01yHz287djSE8g5PFR+/MeDk5ZQo9Vs4gf2hWVVoO/xoa/1takLV9VPYbUOFQagYDNfUaZksL2/9C9y7HtOtaknOgLUPLOz8QN6oI2JhL/H+iK6PZhyEjCfbwMVCr0yTH465wYM8IHVGzIxW+xk3rVUNQGnXzQiFaDt6SGg/csxZF7En1aPN1fv5eonDao1CqcR0vZMfZRpECIyJxMen/0CNroCCRRJG/W61R+uhF9WjxqcyoqQbbxoteO6LXz2LMvsGHLLuLj41nz1RcgqEECpBBBRw2E/Mrckj33FtnGB0NIQRFBr8GeW8iBsK2LaJ9Gj2X3ENW1DYF6J3WbDnJwyhJ0iTF0XTKF6D4d5AMagiEOTn2Vqi83KzxrsL9V324nblAXTO3S5IOyJAlPWS2uIyX4a23EDe2mHPSFoMKYGg8qQC3gOVnF1vBc2GnuraRdPwKVRo23tBZ9cgyCTouvsl7W82CI0vd/pfCVrwGIyskkZ/GdRLRLA7UK67YjuAoqSAgfJucpriHxgt74a2zsvfE5xYYbWiUghURUKhUht4/13SYrp8Z3WXwXKZcPQqVSUb81j703Pafc6zT3VjJuvQAEFe7CKnInL8aRe7IJLUrf/5Wqr7bSfcV0DOnxCEY9mkgDlV9vI7pHWzTRJkR/CH1SNK4TlYheP7bd+bjyy8i47QIMafGyHdl0EL/FTsK5PREMOtSRBtR6LUG7hz3XP6vMF91ev5fki85R5sc9183FvreAtjOvJvPuSxA0aiRJovCV1fL89Se2Ta3XEXJ7CTo9eAqrqPhsIx2euOk029ZvzRyicjJBEJCCITzF1Ry8ewnOw8XyIWwDszGkxMr122W9bK7taEz79JtGojbocRdVcWDiizgPFyt2CpWKuk0HOfzgG3QPH+4SdHrlg+7C80/csG6oIwxIkoQUEin/4DeKl3xNzpIp6BJj0CaY5dOeq+pxHS0lfmRP1AYdvjo72igTAYudsnfXUvSKfABEx6dvJuPW0SBJhLx+rNsPE9Gh1Wl+W+P53dA6ke4r7iUyJ5NAvYNNfe9BCoTo8MSNpN84Uj5RWqXCU1zDgUkv4sg9SZeX7iTx/N6KTyTXMR1T21T5ELaSGjyFVRyavox2D16rzGeo1bItENSoI5N49InZ9OrdhyFDhpCaFH+arWiAsXUi/b99Gm1sJCG3j93XPYt9b0GYD7eQGK6/sR/Q4FvqkmJAkkCFbDu9gSZzUfmnG2h9+4VNZOpfkY2kSwaQvWAS2thIPCcrOTB5MWnXDw/PlwlIwSBIYD9YyI4LHweg3cyraXXLeWgijah0GqRgCPfJSipXbyH1qqEYWsWjNugBiW3nPUTQ4ab7iulEdEhHpdMQcvkU3+9MfG6w9eaesg8tegPsumI29r0Fp/X36BPv0HbGlegSohFMegJ1ThBFSt9bi6lNMqnXDJNlOCTiLa0l5PRQ/ukGMm4b3cTe9P/26Sa+w/Yxj4V9h1tICvsO7uIaDGHfwVNUpbwLOA8XE7A6SblyCJpII1JIxFNag+tICRWfbaT9IzegUguUvf8rlV9tCdOiFWqTHjEQxFMky17q1UNJvnQgGrMJb2ktUkiUDxMMn1L+e1vf8Kyg0yi+ToMtbUEL/i5awg/+yzF+/Ph/qXx1dTWbNm3602e++eYbbrzxRtxu91nr++KLL5r8/dhjj/3p8wUFBaxcuRKQT9n+/bbrv4qlS5cyZcoUZs2axaxZs87a7l/Fxx9/zIED8kvX7NmzKSgoOO2Z2bNnc9ddd9E46HjBggXN4s2/ws8pU6Zgt9tPu/7rr79y//33M3PmTO6//3527tzZ7Db+VSRcPgRjx1ZNrsWM7I2hbSqS18+xu1/EX13X5Ln9V85m16hZnFzwMcasVLYPmMqxmSvouOB2EAQ6zJ/I0Zmvseeix1CbTZga1Z/9wh1Uf78T+97jHH3kLex7j9NpwUQ6zZ/AvhvnE/L6CdQ7ODBhEclXDMbUUT5FPn5ULyKzW+PYf4JAvYO4od3YNmAaR2a+hqltKvuuf/a0sZk6pHPovhX80no8oj9I0th+bBpwL2UfrSdhZE82DbiXvJmv02XBJADcBRUE6hw4j5byc9o4RF+A1EsGANBm6qVEds5gbbtb2XXlHOKH5FC04lv237YIY6tESt9by7aRD5B67XCicjLZPGA6UjCEITWeLUNncPSJd0i9chBHHn2LLUNnkHTFYEwdWxE3qhexw7tz8LaFnHz2AwSdFu/JSgqeehe1Tov7WAlbukwk5PZR+sb3AER1b4vzSCm/pFyP82gJ3V+bLvNyVE9MWSlsHjCdwzNfJ+eVuyla8R2bB96L83AJZe//Kj93Xi/ih3Vny5D7ODTtVdQmPbZ9J0BQ0Xn+BPaOm8fRJ98hMrs1B25ewJGZr5Ny9RBKXv+OoNWJ6AuQe9fL+KutJI7ug7fCwo5RD7Kh4wTWZ0/CeaQEy4ZcTr70JUGri/RxIwHounwagTonhS9/xeGZr9Nt+VSlv/lzPyLg8CDoNE344jxSgruwGtexMvbf9gIBq5Puy6dRtOJbto95hPqteTiOFKOLi+Loo2/hLqjAX1XP4Zmvk71goiwI4XG5jpeRN2MFvoo6kCB93Egs63OpXL2FkMtH4dI11G06RJdFkwnUOdh3y0IQRfbd+jwAGePPo/LrrWweeB/eMgv2g4UErC4KX12Du6ASf5WV/LkfgSSybdRDbBk6k3XZtysy5a+xUbf1MD1em47zSAlFr39PwOpi322LyJv5Ol1fuZuiFd+yeeB9IErY9xzHvq+A/bc9r4yr9J1faHXzeWw9dxZbz52FuWe7M47LdaSE4te/I2B1sv+25zn8wBt0nH0Th6a9iutYKZoIA3tvXsC6LpNIDMti7KheEBI5NHEhzn3HCdpcOHNPkPXwDRQvWc3Oc+5ha5eJIIp0Wz6NnJenIOg07L1xPjU/7EIbG0WHx288qxzWbT6EoNM04dfeG+YRtLvYNupBqr/bgTY64g/5deyp9/CU1OAtt1C5eiuSP0jr2y44jV8pVwym+xv34au2snXELOo25iKGT0lt6OOuK57CU1yDJtrEofuWs67Dbfhr7Piq6nGfqKT8o3UkjOzJ5gHTCdqcCDoN20Y9SMHCT8m690ryn36fX7NuRp8aR87Ld2PKSiHv/tew7z2O42Ahpe+tpeuSewBIvmwg0X07YtmYy6EZy1FpBIwZicQNymH3lXMoXvEtUkiU+dVIfj1FVWhjIzn6+CrWZt70l9pqkHlBq8G25zghuxsk6DjnZjQRBo48vJKgw02gznFaWyBh2ZjLwamvniZTdRtzkYIhdl74GEceXkmXRZOblNsydAbrukyilaIr9+Its+A4WEjA6gzriszz/LkfhnXlQbaNfIBN/abiPFxM3ozX8JysxJAWT9ygHA7c/hL5z34EKhUlK3/EfuCk0t+Gk3cP3buMdZ0nYWydRNZ9VwKQ89KdeMstrG19E8fnfUT2vAmNylgIWksJ2soQjGZQa7n8wvN5bemLSFKIkKsOKegnWF9MyFmLOjLh1Jw5qiemrFQ2DrgXb0UdgkHLxoH3EbA6aRW2dQGrE7/VRfUPuyh85SvFDkrBEK78ckJOL7+1uxV/vYOcF+9owrO94+axZegMWo0/D8fhYmy7jmFZf4CiN76X7W8wRNzw7mweMJ0TCz9D9AVwHirm+POfEfT4qf1pD5qYiCZy/lu7W9l95RxAIlDv5OTi1ah0aoI2F1uGziD1isFEhOfaDk/cKNP0vuXsv+0ForplETeoy6m5c1RPqr7ZQdWabU1suBgM4a+qZ23rm6j6eqti9xNG9STh3B4cmr6MXVc8RWROmyb3Esf2w1drw7rrGJI/KPP2d7RIvWIw2c9NpGjFt+y66mlq1+7DV2XFmB7PkUfflu1vrQ1PcQ0hu5ttox6iZOWPtLppFM7DJeTNWIHjUBG6hBjiBuWQd/9rhFw+kCTWZtzEwalLT80XQES7NNwnK3EdLaV+0yG6v3av7FNkpeALy9TuK+eQMWnsWW3biRc/x19rZ9u5D+A6UUGXF+88zbZ1nHMzQbub/bc+j33vcfw1Ntz55WQvmEjypQMQ9FoQReo2HSJodeKvtaFLimmW7WjQj4RRPYkd1IWQy4e3ql6hfYOd2jJ0ButyJhE3JIecxbINz5v5OroEM8Urf2DrubOIGZiN41AR63JuJ1BrJ1jvVHQs/8l3yZ/9Do4DJwlanVjW7iN+ZE8O3v4Se66RF3sqP99E1TfbSW4kf/HDulP19VbWtr4J285jGFsns3nA9Ca2uMn8DnR47EZcx8up/nY7UjCkyFfA7sZdVIVl3QEqPtuEOsqolCv/aD17rp/XpI6iFd9xYPJiKr/cQunbP+MqqCB70eQm85liCyQIuSzcfN3ljDl/JJNvv52Q29rEVjRGzst346u28kurm6jbdIgejfy2iKxUxe9p8AMafMv6HUew7yvAW16Ht8yCv6r+tLlIHv8pmfpXZUMbEynL/pY8Tr70paLnu66agxQK4TpWxq/tbkFt0Cl8A/DV2Ch+8wfq1udS/vF6atfuI2l0X3Zd8RS7rphD2fu/ErC5cB4qUui996YF2PedQB2h/1M+S8EQgl6L80gJv7W7FSkUosdbM8/Y3wafY8dFj2PdepiSN75nx4WP0WbKJcQOycG26xiO3JP4a2wE7S6Fho3tTfc37sVXbWXLiFlYNh5s4jtEZKWy84o5eIpr0IZ9hy1D78fUJoXSd39h6/CZ6FLiiB/VE9uuYxx9YhXuExUErU7FBjS0lXLFYLKfm0Td5jxEf4Da3/ZR/Mb3qNRqurxwB6asFDZ0u4PdV84haHfhLbfgr7Wxd9z8M9r63VfO4eDUpYRc3tPmlRa04O+iZVHy/+eoqak566Lk5s2badeuHTt27DhrfV9+2TQK7plnnvnT59u1a6fkhfxXFiVBXtBbuHAhCxcuPGu7fxXXXXcd3bt3P+tzERERSt9dLhdWq/VvtSNJEqL4f7+ZxGKx8OWXX/L000/z/PPPM3fuXDIzM//P2/mrqP1qE3Gj+zW5FjemH45dx/AUVlL33XY0URHU/7L7tOcSxvSj6tP1ANh356MxRxA3qieek5XUfLWFQK2NkN1Nwpi+ShlT+1RMmclUfrqBuvW5RPfugC4pBl+ZBV2CGc/JKio+2UDCeb2pWr2FxDH9wm31RTDoKJjzPiqNhpDXjy4pBvvufBAEVOrTTWdkx3SqvtoKgN9iR6WRn4lon4bokcvbdh9HYzbJX6KB6F7tKHp1DfFDu+E6UYEmJgJdUgytbhpF6Tu/IPmDcpkoI/XbjxLRIR3rjiNy1Ew4eshbXgeAoVUCYjBIyOPHV2NDDImYu7dFCoSoXr2ZhDF9SRjTD39lHeooE6b26YiBIAGbk7pf9qDSqlGpBUIuL+78MvQpcQCYu2dR9OoaAGw7jyHoteiSYkgc04+KTzfI13fnozWbqN9+BIDCV1YT078zAOk3jsJ9shJPUTWVn28i5PKiT4wmslMG7pNVeIqqSTyvN7W/7CVhTD/su/MRdFpiBmQTcLjxlVuo/XYHmigTdZsOoYk0NpWfITlEdWlN5ZebKf9kPYlj+5E4ti+aCAPWHUeU/ukSY6j+cTcApe/8gjY2kqDDE74v8yVgcxPdsy3+Wnlxv/yTDURlt6ZqzXYCtXaKXl2DKSsV+/4TJI7pR8mbP6AxR+ApqUFjlnkX3bs97pNVRPdqT9XqLVSu3kLA6iRxbD/q1h8g+bKBVK7ejG13PkGbC0GrQRJF+Sv4ySrqftuPoNciaDUIOvlUxqLXvyd2YBf81VZiB3Wh+M0f0JhN+CrqUAmCIk8NMlX7637chVWcWPQZ2gQzAZsbc4+2+Kutynhlfsk2K+TyED+yJxWfbmgyrvgRPQg5PWhjIonu3R5XQcUZx+XKL8Pco51SP+EolpA3gGDQ4SmpVWSxZvVm4kf3JWF0P0pXfEPC+X0pe+N7kEBt0iMYDdi3HMJfVU/I5cV5qAhBryO6VzvcxdVooowUvvo1WnMEAZvzrHIYOyCboM39h/xKuWoIzqMlf8ivxAv6ELS7qf5uJyq1gEqjRjDoiOqa2YRfVWu2EdWlDUWvrsGVX0bBwk8RtBq0cVFN+ih6/U366K+xIvpDYVuRrtiKgM2NJtKALikGc/csVIKK0rd+QgqEqPp6KwmjelHx6Qbih3dXxiX6Aqh0cqSLKTMJ0eMjuncHLD/vIejwoI4yIYZEXPllaGOjQBTRxkVhC9tTbbwZwaBD0Gr/VlvRvdsTdHjQmE1YftuP/WCRTMPR/Sh9+yfMPdrhq6hDHWFQaN/Q1h/piiu/jLjh3fHX2GRd/OA3BK0GU4d0pZynqBopEArrig6A4te/I0bRlWylv97f6UrI7SNuSA41P+1CpdEgBkKIIZG69QeIaJeK6PHjOl6OSi0osuKvthLVtQ3Va7YRcnlxHC4iYVQvALTx0dh2HpN5GtaDhjJKJJMkIQUDqAQNfXt2IzraDIBKF4HodciPBH2oVAKo5MjK5DF9KQ/LjjknE0QRfVIM5Z9sIHmsPNf5a+2YczJx5JWE7ZZsBxtoULl6MyGXF/ue46i0GiK7tFbsVGMaRnXJpOLTDZx86QuiumQqfPJV1gNQ8ekG1EY98cO6UbLiW1QqFZVfb1Vs8u91UZcYgzrKiOtYKc4jpQgGHdrYKCpXbyGpYZ6WJKK6tqFqzXY0ZhMhrx8xJPtCCef2QPQH8ZbW4i2tbWLD1TotkiihS4pRxtvQB3WEgeo127Dtzkf0+Um+bCAAKVcOQW3SU/7hbwRtLlQaNdrYKBJG9WxCi8rVW4gdkE3Vmu248sspfuN7tHFR1Py8l8QxfWX7G2VECgSV+TyiQzq23fnEDsym6qut1G/JQxsfhRgSaXXL+bhPViC6Zd22/LpPkSkAU7tUSlb9JNusV79Gm2CWdbhDGvb9J/6Wbav6epvSp0C9E9HrP12/Rvej/MPflHJqk56A043GHIEmyog+NQ5PYRXRvdoRsLmoWrMNXVxUs2xHyuWDFb7oEmMofPUbJF9AoX1Ul9aIHh/e0loEtZqgw0N0r3ZUr9lGq1vOp3Dp1ySe34fo3u2RAiHK3v2FkM1NyVs/oYkyIRj1+KutOHJPyvL30W+48suI7JxByOPHebgYKSRCSMS+5ziGlDiqVm8hIezrGVsn4cgrkm1zIKjIXmNb3DDGBn7FD+uGPjWWsvd/xVtuUWTPmJ5A0Oam4tMNVH+3A7VOgzY2Cl1SDNZthwlY5UVUkP2W6jXbqFt/gPKP15E4th+23flEdW3TRIcUWyCFIOSnY+ccfI46OQhCEpvYisZo8C1lmVqjyFRiI3vS2A845Vv2puKT9eHI1DI05giCHn+TuShodzWRqX9VNszdsygNy7/zSImi51E5bRB9gTPbDcCUlYw2JpLyTzfIvlpOpryjQRCw7ztBRId0HLmFTeht3XZYjkANx5D8EZ/91VYiOqRT9Ooa2XYePIk2NlKhQeP+Nuilv9pK0fJvSBzbj5DLK0e2B0JUfLqBgM2NoJVlPnZgNkG7q4m9OeU7lP/OdzjFr1O+Q9hv8/pIGtMPlVrAmHFK9kre+EHRLzEQRPT6T7Nt2pgIvJX12HblE5XTBk2kEXWkoYnsacwRxA7MpuyD37BuO0zFF5tPs/Wu/DKqv94mtxcX1WRe+V+HKKn+4//9t6Fl+/b/IHbt2sUXX3xBMBgkKiqKqVOnEhMTQ15eHm+99RYAKpWKp556ig8++IDS0lJmzZrF8OHDufjii5vUVVlZidfrZfz48Xz55ZeMGDECAK/Xy8qVKykoKEClUnH11VdTUFCA3+9n1qxZZGRkMG3aNMaPH8+7777Liy++yPDhw+nduzcgRzb26dOHqKgo1qxZw4QJE/j5558RBIGNGzcyYcIElixZwuLFi9FoNLjdbmbNmqX8/VfxySefUF1djdVqpaKigptvvpn8/Hz27t1LXFwcDz74IBqNhs8++4zdu3fj9/vp2LEjkydPRqVSKf0cMGDAn7YzaNAgNm/eTOfOndm+fTv9+/enpKREodWCBQtwuVwEg0Guv/56+vXrR3V1NfPmzSMnJ4djx44xa9YspT673c5zzz3HVVddRfv27XnttdewWCwA3HLLLXTu3BmHw8HixYux2+20b9+eM6WHtdlsGAwGDAYDQJP/z549mzZt2nD8+HE8Hg933XUX7du35/jx47z99tv4/X50Oh133303aWlprFu3jh07diCKIiUlJVxyySUEg0E2bNiAVqvl4YcfJjIy8k/p5K+oI7JXhybXdClx+Mpr8ZfVAuCrsCD6A+hS4kGS6P7xYyCBSqumKjxhNjwX0SkDX7lFuSYFg+hT4pW/nUdKiOqeRcWnG0i6ZAD69Hg8JdUE7G4MKXF4yy34yi2Ye7fHvuc40b3bAxDVPQtPcQ3OvCJUGgF/tRV9ahz+aiu+CkuTRSAAbVwUQbtbdn4BU5tkxPCWJUNqHN7wVkN/tRVvRR2G1DikYAhEEU9JLenjRlD19Xaypl6KITUObVwU+uQYzvn+GcRgCDEov4g6j5TI2xn9IQSjDlNWMt6yGoUe2ngzhtQ4ksb2QyUI6FNi5XvldZh7d0CfGkfx0q9o98R4tAlmVIJAxQdyRKO/qp7I7ln0Xf8CpqwUyt76EW2c7GDGjehOh0dvIOTxIwWCGFLj0KfG4i2zKOMX/UEMSTH4K+rwltehS4pGCoTQp8fhDfMWwFdrQxdvRpdgVninT43FmVt4qr8VFowZSSDJX8Mby4U2NpL+v8wn6PBQuHQNoj8oR3qcrETvC2BIi6fNPZfhq7QSdJyK7pYdxOCpv0MiNMrJ462oI7JTK4L2U2WCbh8gL7CpAG95HWq9loDdhTEjEW+ZBW+FReZx+FefEkfAYlfkwVduwdQuFUOqvMirjY3ElV9G+rhzqVy9hYRRPYnqkknI68dXbiHp4nNkPndIR58s08NbXoc2Wt56pos3h9uVaazSCPT98nH81TYKl34DokhUdgaVX26RF6wlWQYbtro25pc+KQZfRR1SSESfEkfbmVcj+oNUfLoBb4VFXlAPhOjz6aPydrSS2j8clz41FtEn01efEkfQ7kafFIM+NRYpECJjwmis24/gq6gjqncHdKlx+Motyq+g0+A8WIjaHIEurCv6jESi+3XCebgYc7c2FC35mg5P3IRKI6DSqin/YB2tbjnvT+VQHWnEX2tT5LUxvxIu6EPI6Q1vM439w3GpjTqi+7Sn9O2f0SVFo4k0EtExQ+GX42AhgToHIOEtqVF4JiGhizc30RVj60RQqei1ahZHH1+FOsKAOkJPyOFBnxqrbEs+9vgqzvllPgPWPidvN3P7FPvizi9HbdTjLbOgT40lbmRPDK0SSLlsIM7DxRhS43AVVBB0+zCmJzBk5ytUrt5K/PDuiLpgE37p4s1h+bco/FKpBfp89jjH53/8l9oyZiajT43HV2UFSSJod8kvktEmpZzoCxJy2xTaN7SliY5AbdAR3bfjGXUlaDuljyG3V9aL1Fg0ZhN9v3ySwqVrCLo86JNjzqAr0QrP9UkxqDQCfb58gkC1jcJl36CJNDLswApKVv6IuUdbNJEGhTa+qnrSbxhB6Tu/oEuKVmx2g/wbMhIxZaYoNsZTWEnyZQNJurAfCALOwyWKzVcgaFBp9EhBr3JJpVIj6COQBA2hgAckEUkMoVKrw32Jw1NmQRsXRcDuxltehz41TvltkPuA3S1vuQzT4Pf2xpCRSFTXLEJObxN701A+6PKcsi3h8t4KC1Fd21Cy8kelv74aK2qjnsSx/XAcLMRbbkEV3kLYWM7lwUHQ4UGSJHzlFjm9SLjvDXNtwfOf0e+r2Qzd+QoIKjwl1eiTY1Gb9PKHiBMVcrqF6nrFhmvjopBEEV1CNH0+f5zyj9cr4zW0TmgyF3vLLBjSZZ8gbmhXfOUWZaHbW2FpossNCNjciMHQqTrK65QUIzH9OuIts+CrsmLu3gYpKNLrvQcoWvEdMYO6EHJ6UOk0JJzXC22UCTEYJKJdKoJRjzrKSK/3HuTwA28odqjBD/CFPy42ttmaSCNxQ7sy4LcFOA+XIAZCf9m2GVLjSL50AO7CKvRJMU1sW4Nexg7JIXGs/AG28rONGNLisecWknL1MGIGZCPoNOTP/RDR40cTKY/l79qOhgXhqO5ZEBKx7ThCxi3n4ausRzBoCdhcBJ1ehh1Ygdqko/r7XSScL390jWiXireyjtgBnenywh1ySoCwfPnKLYjBEJoIvcI3fWosYiBEVNcsXMdK8VfJOmJIiSNgd5N6wwjK3/kFVCrMvdvL84UvQMatF5B69VBl/mhsA075baf4pdJpyJ/zPppII6LXf9pc4S2z0GbqZXjLLIQ8vtPswO/9xQZ9Sx93LiGXt4kONdgCKSj7kyq1mmAoiEqlQgp6T7vfUH+Db/l7mTKkxp02Xzb2LbXREfhq7Ypv6a2wUPr2z3Rdeo88F2nV1G/NIyo7U5Gpf1U2fm83GvRcnxSNYNCiT4ml13sPUrN2H9poOVJPMMqLnCmXD0SfEsuxpz8Iy36dQu/Izq0o++C30+itNulBEM7KZ0QRb0mNYuslUTzN99WYTaf5HIbUOAwZiegSYvBV2/CWWZT5XBunIv3m87D8uq+JvQGa8KvBd2jMrwbfoeeqmRx9/B1K3v6JdvdfzbADK5TFx4ZnG2xb8kXn4DperrQVtLkQg0H0KbEULf2aDo/fiC7BjCRKePKKmvDBV2PF2CaZyi/kdB++6vo/tPWiL4Au3ow6wtDElragBX8HLZGS/4Po3Lkzc+fOZcGCBQwaNIivv5Zz93z99ddMnDiRhQsXMmfOHHQ6HePGjSM7O5uFCxeetiAJcpTk4MGD6dy5M+Xl5dhssjP32WefYTKZWLRoEc8//zxdu3blxhtvRKfTsXDhQqZNm9aknsGDB7NlyxYAgsEgBw8eVBYoAZKSkjj//PO56KKLWLhwIdnZ2eTk5LBnzx4AtmzZwjnnnPOnC5Lvvvuusn375ZdfVq5XVVXx0EMPMWvWLF555RVycnJYtGgROp1OqX/MmDHMmzePRYsW4ff72b1799+iebdu3Th8+DCiKLJlyxYGDRqk3NNqtcycOZPnnnuOJ598knfeeUdZQCwvL2fYsGEsWLCAxMREAKxWK/Pnz+e6666jd+/evPXWW1x88cXMmzeP+++/nxUrVgDw6aef0rlzZxYsWEDfvn2pra09rV9t2rQhJiaGKVOm8Oqrr7Jr164m971eL8888wwTJ05k2bJlAKSlpfHUU0+xYMECrr32Wj744APl+ZKSEqZPn868efP48MMP0el0LFiwgA4dOrB+/fq/RqzfLZ6qVCr4faJnSQJJIvfSR9l9/oMcGDcXQ0YiETlnj/KUGi00Hb53OYaMRLJfvEPOs+I/tSiF6vSvSBISglGHMSuV8vfX/nG/f78A3KiqrHsvR5IkQk5vk0caLxpL4Xw9ACqNQOIFfaj9ZY9yTyWoUEca2T72MQoWfSZH00kSrvxySlb9jCEjkd4fPkLQ6VEcrZK3f0Zj0pOzZIqcE0xs2keZLioSxvbn+BNvY914EG+5hTYzrgZA9Ac5OHERki/Aifkf0umFO+X8cUD5u2vZ2HuKHC2m0YTH0mjQqtPHeIoNZ/had9r6+RmeOcOlkMNDxcfr2XHeQ+Q/+Q7Zz0+Sc319uUV5RpdglrcQ/T7yWEUTvqnO0A+JM8nmH3X91L2Gcct8PfPXyVO0URF/bg+kYIjKzzc1KaeJjqDD4+M4Nvu901o7Q7P4LXasO46Re9cSjj75Ll2enwSoiOnfiao1287QdtM6Gq7vv3URIY+PY0+9hzEjkcicNvJjagFBI3Bw6qtUfLaR2AGd/3Rcp+pXhftn48gDb2I/cBLr9iN0WzYVwaAN56tSKc8mXTMMSZKoC+cqRQLBZKDrew8jhkIcffwdAJLG9uPYE6vYMfYxRH+QrBlXclY5PAPhGu7Hj+iGdceZo/Mbj0ufGg8hUeFXQ3UN/Do88/Uzyqs8lFO64quqZ9uoBxF9AYpWfEu3ZVPlfLK/0xVJkmh16/m4T1Sw98b5VK3egmDQnbkBVJS/uxbrzqPUrt2HPjUeSZIwZqXKeQGLq9nYbyoJo3qCRji9rUYy5rfYyH/qfUJuL0effEfun0F71raSLxuI+3jp6XaxMbF+R9cG2bCs3Uugzh6WDd1ptP89AlYHRx54k5rvd3I0bAPOpKe/L+632LDuOMbBu16Ryy2YiLeyjo097yK6d3vUEYYmtNElxZxBR+W7apOeHm/O4MTznyn215iRSMmbP7Cx9xSOPbGKiA7pv5NDFRpzMiFXrUIn0etECgWQgj4kKYg64tQHtdNI2XiIDTcbfs9kYhvRUKXT0uPNGRx7fBUgnW6nVL/7DZdv+DBUF84b2vCMSqs+JfdNOtu0I4JOi33P8SZtneqX/Jt2wwgCFgcbek/h6BPvENmhFUjQbtY1eIprkETplIw22HAV+CrqsO07zpFH3yLt2uGN9OMMrzUSJJzfG9EfJOQ+Pf/eafQ70+TwO4j+IHtuXIBtbwFFK76l46M3UPber+hT4uj94SM4DxXJ/ZaQo6u1atzHyyl6/Tu6v37vKVr8kd2QJLxlFg5MfoltIx/EV2tFFc4t+WcDaLifdsMICInKR5IzwV1QwYEJL+CvtpJ0qbxAFNGxFYgi1d/uwFtaS+adF8t5GlU0z3ZIhD+gpuA9w2KFPi0BJIkNPe5kY7+pxA3tKkf/IdNNazbhDufG1MZFnYFOjaigVtPu4es49vgqRS8b5hpNhKGJPjcMI+hws+mcaWwb+SCiP4guNvLUTeD3flv8iO5IIRHHgZOn0VwuoyL12mFIwRC+GutpdTSqugm0cVFymXBU8h+NEVQIxmgkMaTc+FNb0aSeP/YDGnxLtVFHx9njm/iWSRefo8xFFR+vJ7pPx9PraaZsnLHDYT0P2FxUfbkF297jFK34loxbz0ellT/WlH+8Hm9pDfXbj+Kvd9Lu/iub+GHRvdsjBkL4qm1n0G/VaTbrj/xzwaBTbD1Sw3On+zq/p22PN2fgOlaq+OEN87njUBG1P+0h5pzs3/HhTHp96pqvqp6tox5SfIfuy6eRMLInruPlbOhxJyq1gDa8ENyAhg+tnsKq37Ul/ydpbD9OPP8ZruPluE9UEJGV0qS8JtIIkoTrSEmjLv3x3Czxx/5vC1rwV9ASKfk/iLq6Ol566SXq6+sJBoMkJSUB8mLlO++8w5AhQzjnnHOIj48/S03yYuDMmTMRBIH+/fuzdetWxowZQ25uLvfee6/y3Nki5Hr27Mlbb71FIBBg3759ZGdno9P90UuWjJEjR/L111/Tv39/fvvtN+64444/fX78+PFnjGjs1asXGo2G1q1bI4oiPXv2BKB169bU1MgO28GDB/n666/x+Xw4nU4yMjLo27fvaXX9EQRBoHPnzmzZsgW/36/QHOTJ6sMPP+Tw4cOoVCrq6uqUxd2EhAQ6djw1wYdCIZ5++mkmTpxIly5dAMjNzaW0tFR5xu124/F4OHz4MDNnyjlOevfuTURExBn79cgjj1BQUEBubi6rVq3ixIkTXHvttQAMGTIEgC5duuB2u3G5XHg8HpYuXUplZaXSpwbk5ORgNBoxGo2YTCaFRq1bt6a4uPiMtLFYLCxcuBCAu1K74q+qa3LfV2FBpVKhS5dz4+hT4xH0OvxVdQSq6gGBQK0dz4kKovt2pPytH5XnXEdLiB3SValLpdHgrzxVv/t4OTXf7qB+yyHs+08Sf34vdInRaM0m+YtoWjz6tHh8lfXo0+LxV9ZjbJOM2qijx/sPgyii0qiJ6JyhRD7qU+OVSIsGBCwOdInRDN29BF1cJHWb89CnyfrlrajD3C1LcTYjO7ei2yt3IwZDIAgkju6DPbdQzuOkAl9lPQGbC9exMgDq1uWCCvl5wLbjKPXbDrP3+mc555f5cq4qwL73OGJIZPdVTxM7IJvE0X2UNvVpcfgr64js2oa4cI4y+77jRHbLQhfO0aNPjaP13ZdS9flGOSIxOoLeHz0MgoAhIxF2HMW2Jx+VRsBXWY+vok6JQAlYHAg6jRLVaEiLw19jQxsbia/MgjHzlD7oE6IJuX34a+0K73wVdRizUlEbdfRf+xymDulUr9mGLjUWfWK0QneVTqNsC3EcOIn7RCWxA7Op/Gab0q5KLdDh8RvRxkah0msQBIHWky9EpVYTN7w7rSeNlZeJ1EITB8qQGofraJm8/ScctaI26gAVGRNH02rcuQgmPZI/gNYcoYzfkCrLT8OvoNOgjTejMZtQqQX0afGY2iRjbJXIgLXPIYVEzL3as/kc+cON2mSQI84yEokf2YM91z6Lff8JNBEGDK0SGLB2PmqTnqDdjaDX4impCbcbh7ekFl1iNPEjupNy2UA0USZUWjWewir8NTai+3ZQZMpbUYexdVITfiWM7EHOi3co9WsiDLhOVBDTtwOG1Hg8ZbVEZKXgq6ynfksebWdchTYmQhmX6PUrMuarqJO/5Id1WmM24S2pRaVSoU+OxfLbfnSJ0UR0yUSfloC5dwc6L52Gt6SamMFdCdpd+CvrZP2qtdH1vYfQpycQqLaS88JkEATiR/XiwKQXie7bAUkUieyYTuUXW06Tw/iRPcl58U4Ek56Q04Og0ZzOr7R4Iru0Ju++FWTcNroJv0SvH5VaYMDa5zC2SUYSJco+/C0sJ/Go1AK+aivxI3tQuuoXeqycgS4xGlQqRVcMaXGoUBGwOJS2rTuO4j5RiaDXkjX9cjTREaiQtxI30LDBVqReO1yOzK6sp+LTDbS65XwyJo4mfdxI9GlxhLx+DOnxTcaV/8wHtLppFL7KesxdMwm5fBhbJ9Lnk0fl9AT1ToLh3E++ijoEvYaAxaGMq4Ffgl5HTL+OaKIjyJp2+VnbMqQnyNFgOi1t7rkUQa9VDkpqKGdsnYjaFKnoSkNbyZcPQjDo5Kj2nNZNdCVgdcqHeYShNhlw5haiNulJvnyQYgOi+3QI68pzCIquaPCUVCv9bdAVX2U9/mqrXK53e/qufhJdQgyBeodCG7VRjy7ezM5Ln1Bo46usJ2BxoImOoPtb91Px+SacR4oV+delxIZzXULV19votmJ6kwUGtTlZXoT0y1ExgsFMWrtkXlm6DMQgUtCPYAhv51Zr0UQlMWjtfGz7CjCGZUdrNkFaHL7KeoytE5X6AxaHfC9sz1rfPrYJDVtPvpCS17+n+rsddFsxHefhYtQmPfq0eFrddgGtbhqFLt6Mff9JDOnxygcdfUos1d/tUPQLwJASL9Nm0kt4iqqIzMlUorR8FXWkjTuXzvMmgAoEnQbHoUJ8FRb0aad0L35ED6XvKZcORCWoGPjrfCQJ1JEGPOUWonu3x5SVgtqkx9y1DUgSYiCESqclYHGgjjBgSIvHdaQU666jxIZf8r3F1cT07YBKLcgRrenxiL4gXV68E11clGyDOqbLH/pCIfy1dlxHS4hr5EdozSYEjSasb+fKkVUhEV1itByJlR6PISUW17EyDKlx1G08hLuwivqNuYj3XYHGbCTxwn74q21IyLsQpEAIc4+21K3PRZp5NVHZmXR9ZYpMO0FAnxanzGENNttTWCVH4UkSJa//QObki/6SbYvs2AqN2cSxp94ja+rlaMwmMiaOJmv6Fai0aoJ2dxN9RqUiLnzQTOyAztRtOkR0nw5yJF0gRNv7rsRXbVV8oLPZDuehItyFVfKBXSGRAb/MRxNlJLJLa3q8dT+amEj0qXGyXUiPl3dgBEMEau1ydG7n1qjUAt5yC/b9J9CnxFG/JQ+AiE6tsO44ij4tHkGjVmynSqPGHI6+zbr/Kuz7CogM29KEMX1Rmwwcvm+5LNdpp/RZGxfFgF/mgwSek5XokzqfZosb24DkSwagiTAwZOcrCAadEik3YO1zsg9ZayN2cA7bRj7AgF+ek+eK3y00BiwOZb6RQiLpN41E0GvJvfsVOs25pYm+qQQ1gtaIEJUYvqBGLYkgicp9xJBiUwRDFH0+eRQEeUuvNTwXNfYDfj9fNvYDfFX1FC35iswplxJy+YjKaYO5Zzv8VfJcVLVmGxmTxiJG+Bnw63PoEqIJ2FzNko1AOCdog90w92hL12VTUanVqHRavPllaBOiMaTGU7fxoBztGAyRcdsFpN80EkNGInVb8nDkFZN5+1jcJysxZsh2MeueS3GGF9Ma/PMBvz4Hkvwxt2Fx7fd8juyc0UQvOzw1noqP1uM8UqzQsLHvG7S5mvi+xoxEDBmJir/mzCvCkB6vzOdqo57K1ZtJvnzQKdsb9h0a80uFCr/FofBL8R10Guq3HCZgdyGGd/6c8+OzymFQDf2K7NgKTXQERx5/m1Y3nQdAq9suoO19V4Yjz60kXzGYouXfyPNJRiJqk76J7BkzEuXI4LCc6pNim9j6xs8KetkuBx1u5d3nfx1//tmqBc1BS6Tk/yBWrlzJmDFjWLRoEZMnTyYQkLfsXX755dx55534/X4effRRysrK/rSeoqIiKioqeOaZZ5gyZQpbtmxh8+bNyv0/jE44A3Q6HV26dGH//v2nRRL+ETp37kxNTQ15eXmIokjr1q3/cnuN0RBdKQgCarVa6bdKpSIUCuH3+3nzzTeZMWMGixYtYtSoUfj9Z/iafhYMGjSIlStXMnDgwCbXN23ahN1uZ/78+SxcuJCYmBil/oat1A1Qq9VkZWWxb98+5ZokScydO1fJl7lixQqMRqMyhrNBpVLRvn17rrjiCu699162b9/+p89+/PHHSjTpgw8+qMgPyFGfDRAEoQltGy9eNkZ8fDzz589n/vz5JFw2hLofm0Zr1v+4k6h+HTFmpRI7tj9Bp5vY8/pgXb8fIfxCKpj0CEY9xvbyApq5TweCDjf1v+7D2DYVQ+skVBo1arOJ2kb1axPM1Py4i5Rrh5N135XUrTuAv8aGoVUCgVo7prYppF4zFMvaPSRfPojaH3fhOlxC7m3PU7/+AOsybpQdLrcP1+FizH06EHK4CVhOP1DIcbAQlaBiQ9+poFIhhHNKugoqEIw6/NVWovu0x1tay5bhs9g26iHs+06Qfv0IKr/cTJu7LyFgceCvtlLzw25Sr5Tz7SRfMkDOuxVePGx18/nU/LALQ3o8urgoDK3kxVxNTCSCWo1g1JEwug8qjRr7gQJUWjVJlw+m9sddFL+8mpDHz/HH38KdX4Y6yoinoBJz+AXElVdM6YpvqPt1L0GHhx0XPobzSAmZd18CQNtZVyN6A3Iff9xF6jXDAIju04Gg3UPsObJDn3btcCzr5eiasg9/xdQ2BUPrRGLO6YzapMdfY8N5tFS5XvPLHhLO60XBsx9y5IE3cOYVUfXlZrRRJvTpCSRc2I+Q00Pi6L7U/iRHMRsyk4jMbk3A6iKmb0el3ePzPmZTv6nk3rkYX2kt+c98wIFJL+KvtaE1m9g2St4+569zyqdkAtF92hN0uPFXW6nbnIcuwRyubxjOIyUELHa2jXqQ+o0HcR0vx9yjLTU/7iJj4hiCDjfGjESlvH1vAaa2Kdj2Hif58kGkXD4IX1U9+c98QP4zH6DSCAhaDaLHT9q4cxEDcs609g9eR8jlxVdVh0qrRgwEqd96hG2jHqJu40FqftyNLimG+q2HaR1uNyonk6DDTeHLX7F/wgsEHW6CDo+8QAFNZSpcXhmvXT6ddeclT2LddpiaH3eTev0I1EY9Ud2zCDrc8mmdgpy+IGBzo9JqsO7OV8aljY2k5gdZ32p+3HUqrYFKQFCr0afE4sgrwpiRgLeyDlPbVGIG5VA47wOOTltCwGLHkJlMyO4maHOjbyXTse0T4zF1yuDY9KXsHDSNbaMexL7vBCpBReygLrS5+1JCTi/ugsozyqGnsErhl2VDLppo02n8QgL30TIsv+w9jV/a2EhK3vyR/Gc+IGB14SmuJuWyQUT36YAUkrfwtrnzYkIuLyUrf2D7mEfw19px5BUputLm7kvlnK11DqWP2vgoovt2IGhzU/rOLwQdHkKBoJKj1lVQrtiKgNUJkiS/yEQYwhEXKraPeQRQUbt2L6nXDMO+r0AZV8rlg+UF/2or9v0nMLZOpH7bYYre+B5UKny1tkZ2qRwEgUCdQ6abw40UCmHffwIxEEQbZ5ZzrorSWdvaccHD+Kqt1P62j9q1e/FXW6n9ZY8sU9cMo+bHXehT4wi5vIquNLRlapuC80gJkV0yiR2Uo+jKtlEPUrV6i/zCBoqu+KrqlXIxA7MxtU1F8gep33pY4XmDrFu3Hlb626Ar/morUT3aYmqXJh/osuwb3CcrCHn9CBqB+HN7YOqYjujz4y2uUWjTsP0y5PIihUSKV3xL2rXDFfn319hoPflCADImjEb0+pUy6shEpFAA0XvqY5botVNecJCpU+5C9LlQG8xIIb+8vVsMErSWsmXUQ1R/v4u0sHw78opBkBfE064dRtUPp+a6us15RHaS5whNhEGhoegLoA9HjzfQ0JlXrNip2rV72T7mEYIOD468IlKvGUbWvVeiS47BdayMys83KfoVN6wr+qQYbHvyMaTKqSWSLz6HYHhXQM2Pu9AnxbBt1IOUfbgO0RsgdkA29r0FRHbOQPTJB8ulXD5IyQ3pq6zHfuAkJ1/+imOz3yPklvmw87LZ8mE6Tg8nXviCkrd/wlteS9LoPggmPc6jJagEgaDTQ+L5fZT5pubHXYRcXpIuGSCfOm7QUfzad2zoOpl9Ny+QDzMrKMd+8CTecgsBqxPLr/uVuUilVZNy+SDqtx8J233Z/vrrHCSe34uaH3fTeuIYQm55wT/ocKM26jC1TSHgcGP5dT9l764laHUp+lbz/U5UOg2CUSfnbjMZ8JRUs3X4TMW2NSwctLn7UsVm1287rNC+9eSxSIHgWW1b8mUD0Zgj2HvDPGzbjii2LWB14a+1K3NJq1vOV8o1LJwFHW7cx8sxtErE1DYF686jiB4ffoudQJ3jL9uOrBlXYWqbStyQrpS9+wtbBs9g33iZ9vb9J+RDgoqqw5H+RzG2TsTQOhF1tInIThnYD5wg6ZIB1Hy/k/QbRlDzwy55/lGpSLliMCqtmvQbRhBwuBA98qJk9ot3Ur/1MLbd+ewY9SCu/DLUJh2ROZmkXj3s1PZnrVrx9QD5sJKXv2LbqAfRp8Yp27cb2+LGNuD43A+p/nYH+XM/JPeOxfhrbRyf+yHbRj1I8evfYcxIwltWS1SXTKRQSD6EqnEKhzDqN+eRdMkA4s/tQeuJYzi5+EtEj/+0+UySRESvjaC1DCnoRwz6MIWDQFQaPZIkyvkmwzYlaC1TfMtTc1FTPyBNqb99o/nyIWw7j1Hz427Sx5+HLi6KyOwM+YCy+t/NRSGR+m2HKVy6Bn9t82Wj6qstTeyGff8JChevxl9rI2l0HzzF1Yrd0EQZMaTHU/H5Jkre+ok9N8yn+rudBOocZNx6PpIk4cgrkvlUYyP5knOURUkAy6/7FT6rNGrlA87v+ewtrVX0MujwYEiKpXjFt030sjGPIjtnNPF9u7x4B7a9x9nY8y4OTV2KOtJI6jXDCFid8mKt1SnLWEhUbO/pvsMljXwHmV+K72D3kHxRf3QJZqKyMyl95xe2jXoQ257jSKJE6jXDyLh9LJroSFzHyqj9fpdi28reW4u/1o5lfS7+OgdIEm2mXS7nVJUkvKW1TWRPbTJQv0WW0zPZ+iZyGgwRqHMo84oh/IG6BS34O1BJZ94L0IL/EjTkbGyMBx54gDvvvJO2bdvy6quvUl1dzezZs6msrCQlRQ7PXrBgASNGjCAhIYFVq1bx1FNPnVb3Bx98gNFo5IorrlCuTZkyhdmzZ/PTTz8RCAS49dZbAXA6nURGRnLbbbfx+uuvK4tVjfu3Z88e1q5dy4kTJ3jllVfQaDQcOnSINWvW8NBDD7FmzRo8Ho8SxQewZs0avvnmG6666iouuOCCP6TDH+V+/OSTTzAYDFx66aWn9afh3qhRo7j33ntZunQpoijy6KOPcs4553Dttdc2qXf27NmMHz+edu3aNWmj4Xrbtm1Zs2YNI0aMwGw2K2199913VFZWMmHCBA4ePMicOXNYsmQJAM899xyLFi1qws9Vq1bxwgsv0L59ey6//HIWL15MVlaWMobCwkLatGnDypUriY6O5qqrrmLv3r3MmzePN954A7P5VAh/XV0dVquVtm3bArB27Vp27tzJQw89xOzZs0lLS2Py5MkcOXKE119/nUWLFrFw4UKGDh3KgAED+OSTT1i/fj1Lly5l3bp1FBQUMHHiREUW5s2bh9lsPu3eH6Fo/geULf6c5JtlXla9IyeLznp2EvEXnoMmJoqAxU7lOz9S++Umun75NBIQsrup+nIT+mQ5p1nI4+fo9KU49p8gblQvurx2H2qDDkkFgSor9ZsPYt0hH8rS6rYL0CbIL7a+cgt505ehSzDT8elbUEcaUWnUBB1uXEdKsKzdR/k7PwPQcd5E4kf2QJ+WgOXXvUridF9lPZFdWsvbbUIiJ+Z9yMnl3zN01ytyDkBJIuT1462sQ63XEfL4cB0rw9yjLSGPj6DDw4FJL+GrqieiYzqD1i+UDwXx+Nlzwzxsu/JRadWce/TNcDSHyInFX5I0ug/amEg0ZhN+ix0pEOLYk++QdGF/4kf2QDDoUWkEtOYIQh4fNT/sIrpvB7QxEdh2HuPQLQsAyFk5k/jzestbzD0+RI8fyR/E2CYZ0etHkkDQqSl97VuOzH6fXh8+TNywbvLX0qDI/gmLlIXBIbuWABJBp5eCeR+Rdd+VaGMiEXQaJfG1v8ZGoN4hbwtTqRB9fgSNhpA/IOe38QVQqQU5aiE+CtHjp+Lj9WRMvjCcJ04V/kJdh3XbESK7ZGJIT8BTUoPfYqN+0yESx/RFGxOJI7eQ3CmvKNv0+/8wF2NmMr6qevKmLyPt+hHEj+yBNlbeKqWNiUSSJKRgiH23LkJt0JH93AR5cU0U8Vsc7LziKbotmSLnwUyMDueU0sqHAjk8hDxeAjY3edOX0e6Ba8mbsYKorpl0mjcBfUosIbeP+o2HyJ3yCoM2LFIiKRtOOD00bRmGjESypl0GqMIRnFD6/m9E92yLNiYSf60NQ3qCkjdPEiX8NTZ5a2MwiC4+Gk9JDQWLPpNPKA6G0ERHKDKlT4yh87O3yjnoRFnWcu9eQtv7rkCXEC1HNZbVok+Vv9BLkoTo9RG0u/GWWYg5pzOe4hoqv9xE+k2jThtXwqhedH72NqV/IY+f4/M+JmvqpfLilsuL2qRH9Pmxbckj71ZZFgcdexu1ySB/cZYkQk4PJ55+j04v3CVHa0nyNklfVT0H7niJ3h8/KueUEiVc+WUcnLoUx4GTZ5VDXUK0PCZfgKDNScDmxltcg7F1Inuue/as/BIMOrQxEYAKT3E1lvUHSLt2GL5qmxxNEApRuOwbyt//lX7fPo0uNgoEFVJQJGBz4jhYRET7NGVRwldlRZ8YLb+wBUNoYyMRjHKkg+NQIdqYSECFLtGMt9RCyOWh9td9tLnnMlRqAffxcrZd8DCdnrqZ1OuGy1viRQnRG+DA5BdpPXEsRx59i5zFdxPdu518kIvXT+0ve/HXO0ga2w9tbCQqQaXwy5lXTNlHv5E5+SLUUUY5QitM57O11VjmDekJSP4gtb/sJXfKK/R4eybxw7vLch2Wvd1XziH7+dtRm/SotBr0KXGoBBVBp+d0mUqJlV8gRYlD014l5PHR7oFr5ehrQSBodVLxxaZw8v4/0hVrWFdC6OKj5dxYannh39gqAdHrp27jIfz1DtLHnSvTJCyzIZcXV345Bya9iDEziX5r5hDy+FAJAiGvn0NTl1Lz425i+neSo8DMJqSQSN7M16j8bBMx/TvRb80cpKBPmQdDrjpmPvIkO/cdxGq1ER8fx8o33qRdu6ywHlQjBf2szXmEPu8/iK/WTtyAznKew/CpsI7cQtSRBg7euwJJFBm8dn74Y4oK0R9gQ+8pRLZPk/vr9cv2RpIoWv4N+U+9L9vHH58NyzVUf7+T2AHZmNqlyqlOQiKeomo5alijxtg6iaDbiybSgKeoBmNGIoJeixgMohLkfIsFCz/F3C1LtrExkZSu+hlNlIn4kT1QCUJYJ0KUfbiOmH6dyJvxGsbMJLIXTMSUmQyCSo4IOllJ/PDuytwZP7wboi+Ap6ga94kKYofkoEuMgXCqE3dBBd6KOvLuXY6vqp6cJVNIvnQAKpWK+m1H2HvjfGVO6DxvAqnXDUdt1OEpqib3jsXY958gYVRPur1+H4E6O6Xv/Urll1vovmIahrR4OapNEJQI0pBH/qisNsm5VnWJ0Rx59G1a3XguuqQYOYehzYVt5zH89Q7ih3dHGxsJKlDrdXgr6/BXWTkw6UV8VfX0fGcWCef1BkHeVnry5dUUzPuYnCVTSLlsECDbrsOPvE3rCRf8qW3TJUQTsLqU3Ibe0lpMHdJOt20bX8CQFq/wxFtSw8EpS2j38PVI/iCRXVrLOiQI8gfgsH40x3Y0pn3K1UPQRJnwFtdw4PYXceWX0evDR4jp3xEpKFK36SBHHnqTbiumy+1o1IRcXkRfkKo1W2lzz2Vy5KpKhej2odJr5Y8okUYceUXok2PRRBnlxe59BcohNP4aOZe16A/gq7ay54o5eKvq6f7W/SSc20P2QeocWDbkEtO/EyGPP+y3ZRHy+Ak5PAq/jJlJdFsxXbFbG/veg+QPMnjbYnSJ0fIOC5W8YL7n6qex7z9Bt+XTSLywPypBhb/GRvHKH0i+6ByiurZBCoZwn6gAST5gRAqJxI/sQcjjx5gqIAXljxWamHTuu3c6Q4cOo2+/fgQDAfIP7WXkIDkVltqcQshZw2/ZD2LMTKL/t3PQxkQ28S0Bhu56BYCg08PxeR/T9r4rmviWuoRoJH8AlU6L6PUh+kOI/gCG1HjchRWUf7Se1pMvbCJT/4psJI7tR9el98jRfiER+74CHAdOknTxOeG5UPYPKr/eijY2irwZr9Hh8XGYe7XFmJ4gpzUIhHAXV3No2jL06fH0WDENBIGQ20fI6WHPuPnkvHgHER3Sw+kU5DRE/mor1p3HTuNzg60Xw5GCiBLH5rxH8fJvSRzbj+5v3KdEEDrzipFCIfTJsRjS4nEcLoJQQ35fCzEDOqM26pFEeeEvaHNS8fkm2j9yQxN70//bOX/LdwhYXajU8rP23JOE3D5SrhiEJsqkbNtu2M0SMzCbQJ2dsvd+pfLLzXRbMZ2Ijq1QG3SIgSCewkoOTn2V9BvOJe36Efjr7AQdHvbfslB+Nky3hty6DbY+6eJzZNsmofS35PXv6Pj0LUS0S/uDN8H/DWxLu/Lf3YWzYkD5F//uLvwttCxK/pfjuuuuIzY2Vvn74osvJjk5mVWrVhEXF0eHDh0oKChg9uzZrFy5kkOHDiEIAunp6UyZMgWVSsWzzz6Lw+E47aCbKVOm8Mgjj5Cenq5cW7VqFdHR0YwZM4Y33niDkydPIggCV199Neeccw7vvfceu3fvJisrq8lBNyDnkpw8eTJ9+/bl7rvvBmiyKFleXs4LL7yASqViwoQJZGdnY7VamTJlCq+99toZtyc3YOnSpeTl5WEymZRr8+bN44svvjjrouSll17KRx99xObNm0lKSiI+Pp6EhIS/vSj5++sNbTUcWhMKhWjTpg1Hjx7l4YcfBs68KPnuu+8SDAZ57rnn6Nu3LwMHDuTNN9+krKyMUChEdnY2kydPVg66cTgcZGdns2PHDubPn99kUbKmpoZXX32V+vp6tFotZrOZ22+/nZSUFGbPnk3Hjh3Jy8trctDNsWPHWLp0KWazmZycHDZu3Ph/tii5JfWqP71/JvjF5gV0h5oRCK5qZkB+8B8MOm9OH7U072T3wD84rua01Nzz6qU/Srr0J2iubDQHzenfv4J/cmx61d/nmk9q2dTRgv9ejDg0r1nl1uY88rfLqP8LNpX9r9rff7KPLTiF5s4OzfUf/kk0x3b81gy7Af/58vu/qpf/q+M6v+rjf3cX/p+iOe+z/zQGVXz+7+7C30LLomQL/qOxbds2du7cydSpU//dXfmfwx8tpv6/RMui5L+OlkXJU2hZlPy/QcuiZAta8P8OLYuSTfG/an//0xcJ/lfRsijZFC2Lkk3RMq5/D1oWJf/9+G9blGw56KYF/7FYuXIle/fuVaIKW9CCFrSgBS1oQQta0IIWtKAFLWhBC1rwv4GWSMkW/FfhjTfe4OjRo02uXXjhhZx77rn/ph614O9gXuZNf7tML2+wWW3FqP/+YUXekLpZbRnVZz7k58/gE5vXVnMgNtPKG5oxLntI16y2mhPhE6EOnP2hM6A5fPbSPH7pmhGPYVc173uhTmpe7IehGX30NzM+xaT6+zIVlJoXSdCcPjaHXwChfzC6tTm60lx+NaeUppk0bE7E+VFd83RFe/ZHToO6mXY0I9C8OWzUoWf/dpnmRFcC1Kv/vn0zNXNi2Wk4+zO/R2Qzo6V7N8N/eF5nbVZbE4N//9TZ5noBJvHv29HmRqEYmmGzm+tzCM0wo16peVRsjpVyCs1ry92cgQFJwb8vvyO+u75ZbW248KNmlWsOAs2YL7cYm0fDToG/bzs8zZzOs5ph6980eJvV1jif6ewP/Q5/X5NlRDbDt7yg6p+Tp38HNqdc/e/uwlkxuPKzf3cX/hZaIiVb8F+FSZMm/bu70IJ/ARN/eJZvZr5G1cHC0+5duvgu2o7oic6kw+/28fHNC6jYf4LUqwbT9h45J2jQ5aPghc9pP+satDER2HMLOTBlCVIgRET7NHq9NYOI9ukErE4ql6+mfMmXpxoQBLr9sAC1OQJCIiGPj4L7lqCNj6bN0xNQaTQE3T4EjRpJkjh63zLsu44B0H7ubcSPkhPRqwQBKRiies1WzH06oEuMQSWJVL/3M1Vvfkvm0xOJGdkbsVH9meH6RbcXlVYNEhy5dxmO3cfovOI+YoZ0RRNpBJUKb3E1u4ZMJ+nqoXRYeAcqtZqgzUnx4i8pf+M7ACK6ZNJhwWSMbVMRDFq8xdUcnboEbUI07edNRJccS8jpJVBnp+LdXyh9/VS57h89ijY2EtEX4MCN87BvP0Ly1UPp+Hy4LauTope/pCxcptWsG4gd3Q9dciyCyYDo9SN6fAStTgruW0KnNx4g5PQgiSJSMMSWCx7D2DqRnu/MwpSVgugL4LfYEHRapEAIX40NfWI0IY+Pg9OW4ciVZaH3V7OJ7t0eSZSo35JH7q3PI/oCdH3jXhLH9AsnMw9SuHg1J5//jMicTLosnIRg0MqJ+gsriezeTl6uEUVErx91pHx6tySKBOsd+CvrODj2AQDazLyG1JvOQ6XThBOI13NowvM4c0/S6aW7SLp8MCpBha+8jtI3v6fg9R8BSL7kHNrPvJrIjuk4j5Uh6DTYcwsp/3QDnWePRzDoAAl9YgzH5n1M+bKvAdCnxdPn22fkJPKiSOmbP1Aw5z0A+m94gYj2qYiBELsvfhz7QfnUyOwHriFlTB8QRQJOD5oIA5oII9bck/gtDpLO7S4nsZ++HJVaYPi3c9g7eTGV32wHoMOD19L2rovk01WrbeQ9vopOj96A1mySk7xb7IRcPvIfeB1nXpFcZu5txI/qhT4lDvv+4+y9bDYd5t4mH3Ji1OMtqWbbgOmKWrV/8FqSx/QBtRpDahyBeie2fQV/SI/q5V8p9Oj5zVz5ECpJpOyNH7BuyqXdM7dhaJVAwOoiaHVS+802ChZ8CkDiJQPotOB2tLGReE5WcnDySzhzT56Rhg3XAVpPHE3mhNFIKtBEGAm5vXLC+KRoEASqf9hFbL+OmLtlUTDvI0qWrQGg80t3kXz5oPDp2CqCDjcly9ZgbJdGwvm98dfa2DF8JgCd5t5K6tVDEQw6vKW1eEtr8JZZiB/VE11sFL5aG6Vv/UThK/L4ky4ZQLuZVxPRMR2XIkcnOfrY23RbPh1zz3byoS2p8YBE6Tu/cPTRt9GnxdNtyd3oEmOQRIlAvQN9Shyix0fetFeJ6d+JrAeuRRNlAhV4iqr+lF8AKkHAU1JN7tRXCXn8dFt8J+ZuWRyb9zHFy77B2DqR7iumY8xMQqXV4Cu34DhcTOUXm+n6yt2oIwwE6hzsufE5RZ8z7riI1HEj0SXFIOg0eEtqcB4pIX5kT9QGHSFfALVei6eoiu1DZyj96zT3VlrdeK58wIbNxfYxj+Etqw3fu4XEUb0U25F2/XD6n9cbrVFHwOMn5PNjOVLKL/e/RsgXYPCjN9D5qsHooyNQ67SsGjyDnhNHkzmyJ1qjHr/To5y6HdM+nVU978JndZFzy/l0nzSG6DbJvN39Trz1TgY/NZ62F/bDmBiDvbCKkNfPye93svel1Urfu9x6Pn0fuAa92UT9sVJ+m7YcS6O5ztyzLQO/e4a8R94i/brhZ5zDGtP+1NylRh2ZxKNPzGbd+g3ExUaz+p1XESLiEXQmkESCjhoInf4hztg6kR4rpjdpq/Psm0ga0w9dXBQqjcCxZz+m/rXvATClxTFg8V0Y0+IwpcQRdHup2pyHz2IndUR3Qv4g/noH2igTao2agmXfUvzRepk/s66mw90XgVrAcbSMDRc+jhQ49RrcZ8VU0i8dwPCyWt6/40UqDhVy/6bF+MLzhxgUqT1RQVq3LMRgiNL9BQQ8fjoM747eZMDn8BBsOCW9fTov97qLIfddSbdrhqHWanBUWCjZcZQfHl6JGAwR1y6V/gtux9wtC1+NDdEfCB+GtkTpV2OZch4tJbpnO9p7PezZsIe+I/oCEiePFPL8/YsI+AK89styWrVtBSoQBIHKkkqeufNZfB4vo55/kNhubcid/wlHl39HREYiA5ffgy4mkvrcQnx1dlJGdEdj0hNweBXZM3dI5+uudxKwuugy8yo63i3bbPvRMn696Amlr4kDsxnw+jT5IItAkG2XzcYe1jcEFaNylyuH70hBEUGvwZZbyP7weFOuGkzb+67E2CoBVCrqtx5m7/gFSv09Vt1P4shegETJO79w9NFVAKRPvoiUG0fJBwtpNfIhb24fzoOFxAzOQZcYjUqtJmB1Eqi1NfE5InPa0O2jR9BGRyKJIkdnvUb1pxv+1OdIuGQAmTOvxdSxFb4KC4Jeh+j1E7S5OPnMe2RMuUy2f5JExbu/cOL1HzG2TqTfV0+hS4om5PLiKa3h+NyPqF27j05zbyHtmmHy4UaltRyYvJiQ20f3107ZRVNmEoWvfU/CuT0UXbEdOEnnx8fhLbegjYlEpRE4OO8Tji2X+ynotYz48nE0EQZMGYmEvH6qNxxkx9RXFZoOeGM6qefJNK0/WsZ3Yx9X2lQJKi76/mlUGjVqvQ5zVjKO4mqCTi+b73uNoMfHgBduV+xBYdgW/16fpUCIk601fBFRDhqBk78e4LaR3eVGtEa0Wb0Jqk3YnE5cLheL5s9lSMcULh/RT+lLSBRZ1dnOk4sXkG6OV/Sk4+ybSBzVC020iZBH5kFjv631HReScct5GNLikUIitb/tJ/euV+jw8PUkXtAbbVwUGrMJJEmhvSO3kKw7xpIxbiQgYT9cQv7zn9HjlbuJaJuCSi3gKanFXVhF+dfbyJl7K5pIAxeIIl8/8TZ7PpXtzZULJtNpZC9cFjsVh4tJb2Q3Vj/yJmMfvZEelw1Gb9LjKrMgBoJEd0jnk+534be6ZP2/9XyyJ43BnJXMx13vpPt9V5A+sieiKBLyBYhpl8qOBZ9yYIXM80FzxtP+soHooozynNJNnh8AUgdmc+6b9+GtqFPkoW7jwT+0Nw1z2OLzeqIz6vF7fQS8foqPFLFs1isEfAFufOQW+ozqR1ScGVOUCUEt8MglMzl58ITCu5iebRn27Rz2P/o2mdcOQxsTiS33JL5GPuLesI847Ns5bL/jZcq/2SHPSV1aM+zzx9CaZX/BVVzDjtsXo4kyMvDt+3EVVwNQ++0OKj7bSPcV09HGRSFoNYTcXiQJDt23nJQrBjUZV4N8tKAFfwctiZpa8Lcxfvz4f6l8dXU1mzZt+tNnvvnmG2688UbcbvdZ6/vii6anSz322GN/+nxBQQErV64E5IN2fh95+VexdOlSpkyZwqxZs5g1a9ZZ2/2r+Pjjjzlw4AAg530sKCg47ZlgMMjbb7/N1KlTmTZtGgsWLMBisfyftN8cLF26lG3btp31ue8ffpMxz9x6xnuWExWU7zvOgg63UXngJJcvlfOIeopq2H75HDaf+yAFL3xB91fvoXDFt2wceB8Bq5NW40YCELC70EQaKX77J04sXUP8ZUMxdmil1J8y6SKCdhdqk4F9g6dw8oHltJ03maxnb+fIjc/g2HkYTbSJgxOeZ9fIWbiPlQIQN6oXxqxUtg+ajqDTELA52TH0PhJG96XszR/YOfQ+Dl38EMm3jiXppgswZKWyP1x/1rzJtHn2do6G61dHR5A/cQG5583AnS/XX/XJOpz7C9iUOY7ab7bKJ0sKAm0evJ7Dk19kc7vxBGrtpE++CFNHeTwdX7iT2u934Nh3nOOPrsS+9zjtn7ud9vMmcuSuxRy4cjb+6nqOTltC2m2jlXI5b8zAV1rLhoxxlL7xPTkr7gNBIOuh6zk0+UU2th2P32KnVaO2KpatpuTZ93DtL6D209+QAiEClXUK/QDyrnmC3PPvVxb8Ojw2DkmS2H/bC1R+tQVdQgy+SitHn3iHqOzW7L15IXkzX6fLAvkjQ+rVQzD3aMv6Drex58o5RPdqR/Llg0BQEdOvM/4qK1sH30fQ7iZj0hgiOqbT/okbKXvhY3LPv5/6n3YSM6wH+wZP4cTMpYTsbnJHz5JPgVSp2DvgLgK1dgqmvdxE5up+3YtjXwEbWo/j8J0v0XHB7cSN6oUhI5G9lzzOvitmE7C5SL9tNBEd5QO/nEdK2DfhBfx1Dsq/2CzLoc1Jt8V3sWvcfLZd/DiiP0jpx+ubtBUzMBtvaS3rMsaxf9w8Wk0cg6ljOvGjehFyetg5+hF8lXV0WnDqw0v+q9/w28iH+O28R9BEGPHXOfll0Aw0EQYSBnfhl4Ez2DfzDXo8N4Gcx26g5rf9Sll9SixZd1xI7qw3+CFjPGIgSI9X7mbnuPnsuX0xgXon++54meMvfEGnRTIf40f1wpSVQtlbP2LddpjI7Ezl2oGbnuPwfcvRp8Q1GdfJpWvYfO6DOI+UUP3dTmrX7f9L9IgekI23tIZNrW8gd9yzpE0cQ4fn7+DgDXPZ2n0ygVobR+58idhze2Lu0wEAbUwk7qMlWLfkUfjSFwqt/oyGcYO7kDSmL5vOfQDHwSKOP/8ZGwfPIKprJmWfbmLT0PtJGNmDkyu+4+Syb5Ry8WE52H3Zk/gtdlzHywhanaRcPwLr5kPsu/7ZJs+aslLY2Ocedl85h6DdhbuomvgR3RG9fnLvehl/tZWUKwYrcuQ6UsL+bes8dQABAABJREFUCYvw1zmo+GITmwfeS9DqIvmyQRTM/5jyj9dhSE9gy5D72H31M6SPG0lEx3SkYIj8J99l+9AZnFzwMeYebTlw83McmfkaOa9OJfWGc7HvPc7eK5/i6KNv/Sm/bHsLCNrdlH++kZq1++iyYBIBq5O8R99uQosOj42j7OP1hFxeqr7eSvHKn1AJAl2XTMFxqJi1WbcQdHnp+vJdAOhSYmk1aSwn5n+IY+9xLGv34TxSTPzInhy6/UX2XvUU/so6qr7cjDbe3KR/htQ4Dt27nLWtx+MurKLrq1MASBjVk4isVDYNuJe8ma/Tffk0IrJS+eKaZ5AkCZ/NyQfnPYxKEOhw6QAAijfm8vWti3h3+Cx8djdDnryRmKwU3h16Pz/e/iJ+u4vPxjzK9vmfULHtML7wi2rlrmN8c8M8HCU1ALQ+twfRWSn8NnUZ1bvz8dtdfDH60SYLkg2wHCrCUVLD1qfeZ8i8W0/dEFR0enwctb/tJ+3qoWeew85AewAkCLksXHreIJYvegqVSo1KH4VKrSVYX0LIWYs6MuG0vgB0fGxck7Y6z7kZU1YqW0c/wqGHV+KvczR5XgyK7J3zPtbcQnY9/BZ+qwtDYgxJg7rwzeD7qdl2hKisFH44/xE2X/k0OU/eiEqrJqpzK9rdPob9D6zk26zb0Meb6TD1MqXepPN6kjS0K9W/7mfHB2u5dO4E5d7KG+ay9MJHWHbpY+xfvZnFo2byyugHiWudRNbALrw4YgZfTH4Rn93FWxc+yvrnPqFk+2HSercnNiuFr+5ZwgfXPYOn3olGr6PH9SMA8FpdHHn0bdxFVdRvO8zmMA3Sw/RuLFNlH60nYWRPNg24l7cWvM2lt17CPRdPZfJ5dyIIAiMuleu0VFn4dMVn7N24l0+Xf0berjymPXsPDquDvY+9w9Hl3yrj6v7Y9Rx97Xu+G3w/mkgDSYO68N2g+9k84SUCdhc/nf8IB5/9mJqthwlYXZg7taL97WPY8+BKVredgD7eTOep8gdZrdlEv1fuxHaklC8zb2HPpBfp2sjOdV0wST69enMe3oo6BIOW9QPvI2h1hhd/ZF/KlV/OoXuXs/+2F4jq2uYULc7rRcKw7mweMoNdVz9Dq7C90afEkj7pQvaOfogTT78n+1gvfk7+zBWYe7VHCgTZf9kTVH2xASTpNJ+j00t34SuvY0PrcZyc9yEd5008q8/hOlJC2evfEbQ6KX31a7wnK/BX1ZM/cwVZD9/AidnvsGvYfey78BHSwnNzh8fGYdt9jPxnPqRy9RZKV62ldu0+Ekb1JKZvR2y78tl5+VNI/iBdFkzCXVDBllEPyf/Of5iQx4+5e5aiK1IgSOZtFxDy+Nlxzdwz64ovwPqr52I7UsLuma/jOlmJoFWTdYMsK+kX9ydlRHd+GHw/P149F9Xvou86TxqDLb8cv81F7surCXr8fHfhE2x98E3OmXcrfqvrNHvwe31uNW4kIhLv2XOZInTllbF38N2vmygorQrbDhGxvpzK0iLeXPAkmWkpvPD8Qha9/y2BRlGY73+/iakPzGDNyg8UPek052YislJlHSqoxF9lbeK36VNiyZw0BufhEg7du5zatfvQxUaRPm4klvW5HHvqfTwlNXjLLVSu3qbQXp8SS5tJY9g0+hE2DH8AlSDQc8ndnFzxHXsnv0zFl1spevtnXAUVpF56DrZ9BfzQ+ma+fPgNLn36NqXPez7bwKpbngNg/+rNvDRqJi+PfhCNQceFT4wnISuFZ3vfwU/XzMVvc7F3/idUbTusLEgC1Ow8xs/Xz8NZUkPq0K6Ys1JYPeR+Nj/5Liq1wP7wYiRAxkh5Hvh23HP8fNcSQr7Td+pYtx/BdaSEQ/ctZ1327X9obxrPYbOvfRQAp9XJzAumI6jVDLpkKAC5G/fz3rNvU3GijIoT5YiiyMRn7jzVoKCiy2M3UL3uABlXDaFgxfesHTQDddhHXDtwBvvDPmKXx26gat2BJv0duOp+6vYcp2r9AQrf/43Kn/fS8znZNtduP8Kv5z3Cr+c9wokXvqDDY+MoWvEt1u1HcBdVUfT6D2wd+QCG1Lgm4+qyoCV4qAXNQ8uiZAv+cdTU1Jx1UXLz5s20a9eOHTt2nLW+L7/8ssnfzzzzzJ8+365dOyZMkI3uv7IoCfIC7cKFC1m4cOFZ2/2ruO666+jevfufPvPBBx/g8XhYvHgxL7/8Mv369eP555/nPz0bQ/neAvTmCCKSYk67F5Ucx8HPZbkoWLcffaSRiKQYrLuOEbTJToR1dz7a6Aiq1siRYOWfbCB5bF8ATK2TcB4tJWBxQEjE8tUmYkf3B0CXGk/sqD6ILi++Cnnx1rnnGNqkWHzltQTr7ET1z6b8rR9JGNMXKRAkaJcXxBPG9KPq0/WYe7fHdaQEtUGPNjaSqs82YGqXCoDo8uI9XkrMBf2o/Wxdk/r9jeqvfvsHYkf3RwoECTXUP7ofVZ/ICzbR52QjBoLEjeyJ+3g5dT/vRgoEqf5iI6LXjy68wGBsl4YxM5mqT9ZjXX8Ac5+O6JJi8JVZcOw9jmPvcWpWbyZ2WHfc+WXKwoQhI5HS1+WXpop3fkYbH0XcqHBbPzVtq6FMyOkhdnR/aj5bh6lbOzxHilBHR+ArrUEdHQHC6dNI3JAc/NVW1FFG7PtPohJUeIqrSTi/NzW/7CVpTF9su4+jMZvQJcUQf24PQh4fgkGHY18BKp2WkDeAuXd7vGW1uPLL8BRUYPltP6IvSMKYfiCBOkrevmIekIP7uLzI69iah9psImZkb3xl8qKCFAw1kYcGmDplUBX+6m7fnY/GHEHSFYOpeG8tztyT8rVII57iagxherjyy3EVVKCNjsCy4aBcdv9JUKnwFFXjq6in7MN1RLRJbtJWzIBsylb+IMvx5kNIoRARnVuTMKYvpeEXMNHrR2OOQB/Wj6DTo5SPbJeKq0j+ai0GQkhBeTtN/Z7jRLROpHpDLv5ae5M21QYdtb/ukyNbPD4kUcJTVE39tsOUf76J5DF9qd+dH47Gg4Qxfan9eTfx5/emeMlqVBo1SVcMpvLTDVi3Hca2NQ+VIKBrpL+hcB/jh+TgOlEB0l+jR/SALpSH6WHbfAhJkghanXiLqwnZXNSs3kz82P6oNGoI27Wo7lmUrfpZ5sOREjTmCHRJMWekYUMfM245n5OvfIXkDxI/JIeyD34jpnd7XMfKiDunE1IgRMVnm4hok9wkqithTF8q3luLoFXjOlKCoNPiKa7Gtv0o+tQ4glZn02c/3UDI6cEWlqPo3u3xVVtxn6yi+tsdaKJM1Pyyh8Qx/cJyVIY7LEd1YTkq/2Q9CaN6Yd1xlJi+HQna3XiKqrFuP0LI4yPlqqH4q61KFGjciB64wvpt352PPi0ef52Dyo/XY912mLqf9/wpvzRmI66CCso/2YA5JxOt2YRKELDvO9GEFnFDcqj5eQ8qtZrKNdtJurAf+tQ4pECI0nd/QQqEKP9wHfrkWKUtlVogcUx/Kj/fiNqkQxMpR9o4Dxdj23kMBAHn0RKZv40QO6CzYt+deUUYMxIBSBzTl/JPN8jysvs4usRoqn/cBYAkSvK8khKLxqjDVVUPQMmGg9QcOImjtJaQP0hCp1YcDs8x1eG5yJQUQ/vLBnL8q61KHyyHinCU1ip/t7mgD8fC5fx2NzpzBMYzzGFxnTM48t6vANQeONnkucxJY6j6Zgf+WjtRnTPOOIf5a+2n0V4eYAhCfvr27EZ0VBSSJCHoTIheeZFECvpQqQRQnb61NH5ITpO2kkbLdPTX2in/aD2CTos60qg87622Up9bSPKQHAo/34T9eDmCRkAKyfbGXWZBbdBhSIpBE2HAb3UiBUWiOqQj6DSUfrEZKSRStXYvGVcNVurtOP1yKn/aja/WhuVkJYYoE5GJp9Pw2Lp9yv/VWg2WkxVy3xv5DtmXDSTvq610OL8PBz/fxInf9iv3LQXlRIUjgN0WmZ7GVok48opP0SBM78YyFdE+jZDHjy4phuMHjyOoBZJbJSGoBfRGPXVVst9gqaqjY/eO/Pz5Wo7sPYIgCESYIxHUaur2n0BsxLvkITmUhiOSRH8QMUxDy57jaM0mDEkxZFw+iJLVsuxFdUhDrdNQ8sUWpJBI5a97aX2lTMOMKwbhq3NwskG+ft2PxmxCnxSDITWOxPN6UfrhbwCYczKRRBF9UgyljeTLtusYsed0omrNdqy780GlUmiRfuNI3Ccrw/bmKCGPj9SrhgCyLgsGHQlj++OrrsdfWYdjTz6CUaf4HJbvduKvrDvN59DGm7HtlH1sf7UV4Kw+hye/jKjubfHXWIkemEPZG9+jMcs+h2A04A/rd8jlVdqKG5KD82jZGXkctLsp/3QDtt3HUWnUaGMjm9jE+KHdcBdWEdO7vaIr+pQ4BJ2GkMtLoM6h6IomsmnugZDbR9KQHCp+2oNKq6bil32khdtuP2kMVRty8ZRZqN1TgMZkUOyBKTWOVqN6kv/hOgIOD4l9OhB0y9t4a/cUoIuOkKNlf2cPfq/PyWP7UqR2kxDQYjhUjUZUMfbcIazbnScXCPpQGc0c3b8Tt8eD6LaCWktWZgbqsO9WZbGycd8Regzsx9bvf1XqTgzbisQxfSl+8wc0ZhOeklrFb5NlQ03s4C5Uf7cTtUlP9fe7SBrbF8v6AyRc0Jug3U31d7tQqVWnaJ9gRqVWozboUKkF1CYdEe3SqFyzndr1uZR8vJ6UsbJvYu6cQdmnGwGoK65GJaiICtuNwh1HcNvkebix3SjdX0Bm7w7s/WJjE3q2v3YYhatP2XmAukNFuMK2Pv3c7hR8Jtv50nUHEDRq1PpTiT7aXNCHY59twnKoiKIfd6MSVBgTmn5UA3m+bGJzz2Bvfj+HiSGRyOhI4lLi0Rl11FfVAXBg4z76nNcfkzmCb95YjQoVEeYIYpJiAWg7cTQV3+7AV2vD3DmD8vAuGel3PqKpdSI1G3Lx1dqUfmoijZjS4vFU1FH8yUaKPtpAVPs0tGYTutjIM46r9rcDxA7MJn/uhySN7YsUCBE3rFuTcTWWjxa04O+gZft2C/5PsGvXLr744guCwSBRUVFMnTqVmJgY8vLyeOuttwBQqVQ89dRTfPDBB5SWljJr1iyGDx/OxRdf3KSuyspKvF4v48eP58svv2TEiBEAeL1eVq5cSUFBASqViquvvpqCggL8fj+zZs0iIyODadOmMX78eN59911efPFFhg8fTu/evQE5mq9Pnz5ERUWxZs0aJkyYwM8//4wgCGzcuJEJEyawZMkSFi9ejEajwe12M2vWLOXvv4pPPvmE6upqrFYrFRUV3HzzzeTn57N3717i4uJ48MEH0Wg0fPbZZ+zevRu/30/Hjh2ZPHkyKpVK6eeAAQPOWL/P52PdunUsWbIEIexUnHvuufz2228cPHiQ5ORknn32Wdq3b09hYSGpqancc8896PV6Tpw4wapVq/B6vZjNZu6++25iY2OZPXs27du359ChQ7jdbu68806ys7MRRZH333+fvLw8AoEAo0eP5vzzz0eSJFauXMnBgwdJSkr6W7LiqKwjKjkWV9hBbUBUSiz2cguCRk3XK4dgLa0hKjkWik+9HGZOGkPQ5VVekLzldejDLyD6lDg85aeiRf0VFiJ7yxFWmU9NoPiZd2gz93ZE76ktbkGHm5DdhT4zmaDFTtyo3pg6pGNsk0L+Y28hun3oU+PwlVnQp8ThK7eg0qjla+V1mMP161olYuqahedYKb7y2ib1BxvVHz2yN8YO6ejbpHDssbcR3T50qXK90QOy8dfaCNrdmDpl4Gs0FtEXQJ8Wj2NPPiAvyER2z6Lqsw0kXDIQfVo83pJqgvZTX4B9FXXEDOtGZNcs7OFyIbcPfSs5oibxkoEgCET8QVv2PflK3rXoId2IHdsftUFP/l0vkDr5EnQpcfjLLRg6pJP94ZNIkkT1uz/h+WYPQbubo4+tovdHj6COMKA26cmf+yHZ8ydgzz2pvHx4K+owpMahjY6g8vNNDN7zKqLHL2+/KqzEmJFI0OXFG+5fROcM/PUO9CmxHHt8Fb0/fpjWT9yCNs5M/j0vKWMIOTy0ff4uNLFRBOrsZL//uLyQWlJN+ZJTkdWROZm0efB6Yod3p+DJd/BVWDBkJOErO0WPQJ2dyC5tsO45rlzTxkXJDp8oy6FKEJokw/KW1zV50QfQp8Yp21ANGYmo1Gr8NdYm12W+WTCmxuIL60f2Q9eScd0wBI3A4ec+AUATaUATqZfrSolFpdVQs+Eg0W1TT/HRHyRgdTJi5yuEPH7cxVVI4qm8QJ7yOmJ6tydj3LlYft2r9NHULo3js99BHWlE9PoxZiQ26Z8YDKFPjcNZfWoBtNNT49FER5B65WB2XDmHlIvOOSs9GuQeQJ+RKG8xb5BDQSD1lgvQJcdStuIb7GHan4lW+tS4P7zurLYT0S6V2HM60/GxcahNBqK6tZFtRXE1kdmtlf5F925PoFEkTEOdDXqvjjAS2aUN1d9sJ6pL5hl4K/e93cPXYWiVAKJI8evfo0uIltuosCB6A+hTYpVyshyFFDnyltcpW6o1MZHKAiKAr9aGKSulSbvGrBT0qfEKfQAi2qWSed+VpN18PsXL1/wpvyI7pLPvzpcVO+qtkH99jWyzNi6KoN2Nr8xC4bJv6PnWDASdFtuuY4R8fmXc3vI6RF8AQ2oc7v3HKV62hvazbyZhTD8sa/egMZvwV8n1+6ut+CosJF0ykJDLe1pb7R64hrRrhhHy+Ai5fYAcQeltpJdSMIQUCOGqrGfviu8Y8sQ4xv08j6Lf9lMSXuRtDG2EHnetDWcjW+esqMPcOomMEd3Z9Piq08ooNE2JxVluQaNWk9SnPWqdhvNem8amB96k/ljZac81wFVRR0RKLPpQiOSx/dhx1dP06N+JkNt3xjnsL0FQo1LJEeCIpyKdJDGE6nd5IbVxUQTs7iZtaaNNeBrRMejwoDX/TjfjIvHbXJhS44jtmomzqBpNhGxvjr31E53vvpixa+ehMejYdcfL8tbMCgsqtYDGbEL0+onp3hZdnPxia0iJJap9KnlzPyQzHEVmr6zDnBILksSt7z6EJMHOD9ay60N5UUTQqEnq0Ip9q099wHZU1hHTOom2w7vz8+Or6HBBHxyN+VlVR/alA/nhoTeb0ED0BZQkh411rLFMGVLj8FXVY0iNw3K4kMriSpZ+twSv28ueDXvYvWGPUmeXPtmktE5BUKl4f/EHxCbGEp8SD+V1p9GwgfaaSAPaMA0BPBV1RLZJIuXc7ux99G35WmUdKrWA1mwi5PUT2+0UDaPapaCLiaTj3RfR8a6LKH7tO2X+bDv1MvkDUI0NlVZNwO5Wxtl4vA36JYVE0sedS93GXKLCNtCQHo+nsQ2ttWPKSsFXWU/JsjWcs3sZKq0a25Y86tcfCMuOW/E5Um44F/vufIwd0pv4HN7CKpIuG0Tihf1RCQKuw8V/6nMo9EuNQ/QF0SWY8ZVb8FVY5Dkj/OuvtqLPSCSyaxbuk5XyR2RJovWE0aSPG4E+KQZNdASG1DjURt0pO1VRhybSKNMmbOdSrxhI9Y+7aXXTSKSQSOLoPriLq4nu2baJfQo6PGijmubx08VHoYkwcPG+pRS89TNV6w/QYfIYAEypsfhq7Qz//FGESCNSKIQpJRZPtZV+T93E7mc+RBueF00psYjBU4uP7oo6TCmx0MifPJM+61PjsAl+YsRTubyTE+PYX3xqe69Ka+ScTq1450MLIy6+hkUvLGLGLVcq7w8L3l3DzFuuxG9zIYZCSt3aaBPeMouiJw3y1vBr33+CklU/0/6haxm291Us6w9Q9d0OWo2XIwMbaB/dpx2lb/+CLikGTaQRlVrNiWXfMHLPEkIeP3Vb8/Bb7I3GJbeZMW4EQZcPY0Yiwzc9j5AYTeWREswpsThqrJwJgkZNryuGEPAFsDXSR09VPSlDctgy640zlgMwJsfg/p391kYaQP4WTERKLK7GchsSMSXFUJ9frlyL7tsRjUlPr3cf4OhT7/2hvYFTc1h9VR3fvLaa8Y/fxsIfF7Nv3W4ObNynPNepb2cObj5A/9EDCYVCWCotxCXHYQh4Sb2wH5uveoY+/e+WPzyHaaj+Ax8xot0pHzGmWxvEYIjkkT1IGJiN9cBJjGlxeCrq0MVFEdenAyPXzsNbVU/Ri18QtLsxtkrAb7GTecdFxA7MpssLkzGkxFHRaFwN8vG/juZlzm7Bn6ElUrIF/yfo3Lkzc+fOZcGCBQwaNIivv5bzqH399ddMnDiRhQsXMmfOHHQ6HePGjSM7O5uFCxeetiAJcpTk4MGD6dy5M+Xl5dhs8pedzz77DJPJxKJFi3j++efp2rUrN954IzqdjoULFzJt2rQm9QwePJgtW7YA8nbngwcPKguUAElJSZx//vlcdNFFLFy4kOzsbHJyctizR3Y+t2zZwjnnnPOnC5Lvvvuusn375ZdPbQ2tqqrioYceYtasWbzyyivk5OSwaNEidDqdUv+Y/4+98w6vqtr29rvW7ju9VwIklNB7kd4FrFiwYUPFgvSm2LBiw46KAoqK/dhQEaX3HloCJJBCetnJLtm9rO+PtbNJCEVy7/Xcc7/8nsfnHLJnHXPMMcaac8wxxo5l8eLFLFmyBJfLxYEDB/4WrcvKyoiOjkavb2gcpaamUlgox6IrKSlh1KhRvP766+h0OtatW4fH42HlypXMmTOHV155heHDh/PVV18F6vt8PhYvXszdd9/N99/LwXE3btyIXq9n8eLFLF68mA0bNlBRUcHevXspKSlhyZIlPPjgg5fvbXo+j07/25YrX7iHwj0ncPqNzDpEDuxIwo2DcFfXNqxXV+Z8gaklCB/VC3eVCevR3AuWERQKgrqkUrPtKBU/7cBrc5Iy7fq6gTVqv65LCQmFXku75fMpeHplwCC4UPvm7Ucw/LwDn81Bi0evbzDvmAmDqPixsQexqNeSeP94TLuPBw4psme9j7ZFLO3eeAhFsBbJ1Ti4tqBWETmiB6ef/iRQz5pVQMxV/en15ysogrWN1kGh15J0Tl8A9tMl5Nz/Kq6yaiKv6t+ACLmzl3L0yrmcuOMF4u4ZR3hv+aA2+Z7RnHz6M3Je+hqv3UWnNx9sSJQALeU4VeH90tnZ51G2d3sIQRSJGt5Npo2f7q1mTgCvL+BtkXzPaAqe+YSM3lOw5RSRNO2GQJtei43Sj9ZQs24v7rJqjl37OCUf/Iw+vSUh/ToCULzqT4w7Mjk5YymuciNpz97lJ1xDegR1aEnhB780oEfTcpoI/jY1dF4xB3tuKT6r47yN1V+W4y9/y+ZRj+OudZA6eUygpboyXZ6/C2teOdI5mQWUoXoUeg2b+0xjY7eHEdUqRFVDWaZNiKDF7cM59fxqANQxYbiNtViOnI3HeP4907Cv3Hd+wl5YSem/ttNy8pWXJgUE+F7Ua+m4fC6ucqN8QAfg85H/8teUfb2JkB5tCEpvceHBSNJF/o7snREexP7bFuOusdD945lnizeYx7kyqW7fyx4ewR1SOPPBGiSHC+lCZYHTi7/BuO8kLoM58Oz83DGdp1q9Iv5xn/vW75z6Cr2GkG5pFC1fe5Y3BQGUCk7O/YhTz31O+8X3nbffuvVylFUTf1XfhmUuMEZlWBCxY3ux9+qnseaUIGpUKHSaBkUl//iVYUHEjO2DcUcmR+95DYVei8bvjVvXvrZFDJLX2+Aipa6vU4u/YWvPqVT8vg9VeGOPjbq5SpKEJkxP6zE9Kd2fwy93voZKr6H9hIENivb2P4G1nXMRBhDftx1l+7IDT7cv1BdA1dF8vuo3k4qMXHJ/2c3oFbPOW64hUSQ6PH83J1/4Uj4Yu8S6XhwCiuBopAskOWnUzN+UU42XXEAQBQYtn8nBpz+XZYu/TMKwrnisdjbf/gqbRz5Ol5fuQRmsw5pXjttoZcA3j9P/ywWYs4uoy43Q+fm7sOSUNv6Kk+CjGxfx/tVP8Nk9r9DvrtG06psOwLXP34vdVEv58cIGVZL7tKN4fzYOk7URLSNTEyk/lk/Rvnr2yEX22PlpIREcFkxYZBjP3LuI23rfgVavZeQE+aBl5cufcGT3UY7sPoJCqSAmMea8RDx3/wqC0IjO0X3bU7UvG7ef92rzynGZrAz+5jEGfbkAU05xgO6CQoEqVM/R579m220v02b2DSh0aiL6tpcvMy11oY7O9iudu6f9P0UM7EjS7cPJe/unS9JCGRZE9Ng+7O07FeO2owhaFbE3Dm5QrsWMG5A8PiyHcxvZHJoWMRSvWMvung9z6ulP0bdNalD3QjbH+ffJ2f+t0xunn/4Er9/DsHDVX2zrN50Dty5G8nhp/2xdYsVz25LOylmVgtgxvaj4U7a/RZ2atJkTyD83hMJFYC8x8FvPaUT0SCM4NeHsOAWBkLQEtk96nfW3v0Jwixj0iZEkjeqOo8pMdf24e+eZb6O1uYAuPt8KNuA/AY6dLqJDt15sWLWELmkt+GTNZmptDrYcPE5kaDDtWyX+rbnWjSnAGyO6YS+qYku3h1HoNcSN79Ng3JoEOdZk6b/qbFsJRZCWuLG92dRnOhu6PYKo16AMOvdiRL74dZbVUL37BFsGzWX1lDeITIm9qLi89vl7ydt7QpYP9aCJDKE6q6DB0+1GuBjPXeD3+j9XHc1n96jHcJQYOLPiD7p/Okcuc6EB+3VYUGgQvcf0JXv/CRbf/SwanZZBE4YCEBEbQURsBGqtGq/HGzi4liRZrmY9/9V59YpQb3CdL2AjCioRUa3EXlTFwVkfyZ7iUSEAWLJL+KP3dDaOfJzTK/6k87tyGBVBqSCkS2tKv9uGLa8Mr82J7pzL0ovOuRnNuAiaPSWb8d+C6upq3nrrLWpqavB4PAHvufT0dD777DMGDRpEv379iIq6dHbCnTt3MnfuXERRpG/fvuzatYuxY8dy9OhRZs6cGSgXHHyBjxU/unfvzieffILb7ebQoUN06NABtfrimYFHjBjBL7/8Qt++fdm0aRMPPvjgRcvfeeed5/Vo7NGjB0qlkpSUFHw+H927dwcgJSWFykr5SemxY8f45ZdfcDqd1NbW0qJFC3r37n3R/sB/iHM+5clZQyQqKor0dNm4HzJkCL///jvdu3ensLCQ559/HpAPISMiznrt9O0rf5ympqZSUSFfDR4+fJgzZ84E4kXabDZKS0s5fvw4AwcORBRFIiMj6dy58wXHW1xczNatWzl8+DBhQEh8JBb/x2HPu0bR/VY5c3rpkVz6TL4SUangX4+vZMqGV7FUGEkAgjum0PmNB9l/28v0//VZBIX8nEybGImzTH7K4yytRpcYhdN/O6pOiMJVVk1In3QixvQhYmRPlNFhCAqRtHdncHra2yhD9HjCgnCVGnCVGpBcblxl1Zj2nCBl2gR/uwY0SVE4CivRJEah8bcbOawrrgojnVbOoeqHrdSs3UPYsB5oEqOpOzZVhujxNmjfg7usGsve48Q9eiMArhIDmuRoosf35eCYBSRMGo3tZCHhgzojKBV0XDEHW3Yh5j0nAjS1nyqh6rc9GHdmUnskl8hRvVDHhKEMDZL5QKmgxdRrsRw6heH3syEQbKdKMO7MpOLHHehSE0iZPgHryUIi/H11WjkH28lCTHvP9hV3z1iCe7alzbszsRw4SdjgbvgcTlzlNagTo7D5E6R4DCZq/tiDPi0RZaiexIlDOfnEKpImjcDndBPWI43SH3eib50QSKqiTZDXTxBk70a3wf8c0etF1zqe6u3HUOq1hPVsQ3D7ZCr/PEB4n/Y4y2poNe069j/9MQDWQ6eIvmloYMzqxCjs2UWEDeqCx2xF3z4FZYgeW1Y+wT3aUrnzJO5KE84SA5rEKHxOF7ETBiEIApVrdqFJigrQw+d0UfGvbQ142m2wICjFwNN1yedrkG5UmxjZ8APLz0faFrG0mn0jjsIKokb3osO7j2Len402KRpnqcy3moQoHH6eroPLYEGhVdN26jUkXNkLW5EBr1X2IAvv1hpdQiT9PpmNOjyImFHdkbxe+VmsIOA2yt465iO5BLc5++ER1j2VyCs6sGv803j9gdoFhYLwAR0ZdHwFyhA9glJEkxCJNikaE/KHvqhUBPZcfXqoQvWU/ryLnp/No+DjtZekh6vEgLZFDCmzbqTih20kPTA+wL8yHSJxnqmQ99rw7lhPFMo0TJI9fWOv6U9Y3/QL0rBujI4SA+W/7cNtsCBqVPhcHjxWB7qU2ECZOjkiqs8+1arry1FiIGp0T3xOF+X/2kbCrcNwnTN/uWwUyfeOIXnSSPRtk6jamEF47/aBp3fahCj5uWO9ujIfKQJ8VF+euWssaJNjztIjOozKfPmpl6BU0Nm/Vx1nKki690oSJ41EoVVj8tOi/McdIEmIqobrlXLvGJInjUDXIobyX/cQNaQrRV9sxFlWg65FzHnXVhmqJ2pYF2xnKlHoNDjLqjEdzKHlQ1ehTYoKjF2hUeEsqyFqSBfsZyrQpyXQ4d2pCIKcpEwVHYazrIb4iUPRxEdyfMb7tH/l/kZ91cl348FTtPAfxDtKq0m6fTjpi+WYYoJC/qBqMagz5sJKEvu0x1Ji4PTa/cT3bsvJH3cAMOrNh2gzvg+iQoGt0kRw4lkbJDghksT+Hcj+ofFlUKe7R6GPi+Dab5+g/OApghOjqNwrJz4LSogk99e9dHlgHF0fvoo21w8AoPJwboP2gxIisZYbCe2eSvcP5aQaqqgQFDo1sVf1oeK3fQ3W/FJQhCcRF+zl3feWyl6SohKQ5YAgKuCcw8q6fZly35Uk3z4chV4je7skRWH0l1GG6PBYztmbZhv65GhEjYnOs2/AWlSFx++x2vqWIQDYy42IZTXYzlQS3DYRY8ZpEEW2jnsKyeujx9sPIXk8DFv/EsHtkpBcHvp+MguFVs01I7vj83gxl9dQ6/d4shrMHF+3nysmj+OW96aj0qo59vsewhLPetyExEfS+YZBqPVa7v39RUqP5BLip/fAGRPQhOjY+OKXjWggalQBz+369FaG6uny/qO4TVbMh04T0qU1zrIaegzqgSiKFOScwevxsn3tDsbfMY6bHpR1dq3ZSpe+XXhz/ttcd++1RCfEYCivpv6pkdNgQRsbzpj1L4EEtuKzNATQJUQSc0U6hd/vOEt3gwVBFNk47mkkr4/ebz+Iz+1l1F8voYkJxVpQgSYqBFd1LdW7TxB/dV/azJoge6c63UT0bS9fPClEJJ98oKNLiQnoE7fBgioyhE5vPMjB215GFRl8Vk4WG9C3PPvqRRMdSmV+OVFDOuM4U4HbYMZZbMDn8xLapz0V/9qGMkSPvk0i6phwjt72Aj3+eLmRzaGJj8BRIMc3rPxlFx2XzbykzZFw75WE9myLqNdQs+lQA7tLkxCFq8pExxVzqPhhG4bf9+KWFChD9bKnu0+SE66Z7cRPGIjX5sSSVXBWTiVEyl75/nnHjOyO+Wg+1uxiVKF60mbfQGjX1gzc+AoIAqJOw4C/FrNr7BMoQ3S4LQ3j3LsMFlRhQXisDip3HqfjrOvRt4hm1F8v4awyYyuuwmt34nS68Lm9aCNDCE6JJXlMT1pd2w9VsB5BIWApqECsF8pCnxCJvdxIyDm8rKonH+t4OdynxiiefQFUXlnNiCvHo+4g29Y+aw1ZFTZG9umIZCpDm9wJleQhr6SSQ9n5bD6YxfZHnuPHNWvpfe91tL9xItFa2atWmxQle74lRQXstbr/jRrSGWtuGUFtk0CSKP9tL7FjeyMoRPpveBl9qzgkn0TxV5sb0F6fGo/9TAUuv71X+uMuogd2Csyr8+sPoI4KQd8qFuPB0+iSoqhBfq6tCdLicTZO6AVw18p5tOzdnpqiSooOn24gO4KTYzi5an2jOu3vHkXbO4aji4ugfM9J9OfIbwloOaoHbW8YSOXhXILq/S4qROz1LrrctXYcNbIOM2w+gqhUEpyefHaPXUCHdRnUjYrCCtJ7d6CqpIq9f+xi1G1juOaB69GF6NDqtQy9aQQ15dWodRo69O1ITUU14d1a03uZHHtfHSnrlVF738JjtmErMuA5x0bs67cR40Z2J3ZoF6L6tAPAklOCLjGSmkOnSbiyJ7qESKz+A0eA8g2HEBffiyJEi7O8BmdJNa5qM86yGsrX7CF2XO/A/qpb57+r05rRjPpo9pRsxn8LVq5cydixY1myZAlTpkzB7ZYDAF9//fU89NBDuFwunnjiCYqLiy/aTkFBAaWlpbzwwgtMnTqVnTt3smPHWaPtQodx54NaraZjx44cPnyYnTt3MmDAgEvWSU9Pp7KykqysLHw+HykpKX+7v/qo864URRGFQhEYtyAIeL1eXC4XK1asYPbs2SxZsoSRI0ficp1f0Z6L+Ph4Kisrsdsbfkjk5eWRnJwc6Kc+6v6dnJwciIG5ZMmSBsl5VCpVYMw+/3NCSZK49957A3WWLl1Kt27dztvHhZCUlMRtt93Gyy+/TGKPNJwWW+Dp9sHP1rNy/BOsHP8EboeLVoM68/O0pSR2Tw2U0yZF0WPlbI5MXYott5TqHVnEXdMPgMSJQyj/Q/5QN2WcRp8ajzJMDwqRqOsGUfPnPgoXryaj9wNk9HuI4je+xWu2cXra2wT3bIe70ogmKRpRq8ZZWkXcxGFUrdtPxOAuWP2JbqrW7Sfu5qFYMk4RlJ6C1+nCXVNL7PUDCe3RBltOMWUfydl6jX/uI/qmYQCB9tX12o+eOIyaP/cROrhrIJGO4c/9JE+5GtupEjQJUXgsNqo3HUKXmkD6slnYTst/N/y5/+xaRYdi+HM/cROHkjLrRmq2HMZVaUKTHI02JZZ2bz2CMjyYvOe/aLAWxl1ZxN08FASBNs/fg6u8hpqNcl8dP/L3lRhF1bqzfZm2HOb0jHex5xThMdsQdRq8Zhua5Bi8tXa8VpkPRZ2GsKHdqD1RSPWOLLxWBxEDOhLaLRVBqcBeVEXV+gxiRvWgYt0Bwnq1wWOx4aowUrXhECHdUhF1akJ7tUVQKrAcycOScRptcjT6NomcfPpTYq/uh7ZFDFXr9uMsqyH0ik4AOIsqAoc/EeP64bXYMG46iK5dC3TtWuAqMxA9YTDKiGBsJ+TYYurY8MDaeq0OTHuOU5tVQPmPO4i7eSjt33wYj8mKo7Ay4J1ZHx6Tjagh8mF8aLdUkCR0KTEIKgXx1w/Aeqq0QfmqdftJe+oObDnFnHl/DdasAvYOnUPl2r3E3yx/6ItaNV6LLfB8NqjeDXTt6VJMWQVsGrUQQSnKh6LA/ofew3SsgD97TaNszR4yF6ykfO1+7MUGfC4PCf64bhF905G8PnQpMehaxpJy1ygyF34qx4H0I/flr7EcPMX2DveR/eQneMw2sh9fGRhfcOdWSD5fA3rUPSmu3pFF2uwbsOaU/C16GP7cT+snJ2HLKca872SAf4O7pqKMCiHm+oHUbD5MxOCu2E4VB2hYNxZrTvFFaVg3xoq1+4kcJPOJ6XAuylA91VuOEtwuieo9JwLjq1jX0FO9rq/EO0ciatQ4y2tw11iIvX5Ag/1RVzbh5iFUbz7C8fnLqc0qwFVhAklCnxpPzPg+eGrtxIzqSeU5dT0mK5F+PkqcOJRKvzyr3nUCZagebUoM4f3SUeg1lPkPz9LffAhbTjH5b/1A/M1DKP5kHSfnf4yjuAq3wUz8zUPQpSYg6tRI3obrVbX5CDtHPiZ7IUYEI6oUJE4cgjmrAHc93quP6h1Z6FMTCO/ZhqTbh1P5x3451qNPIvnOUQgqBYm3DcNZYZSfZhdXEdqzLWc+/A1bdhE1O7KwnSpGqVcT3KklrefejC27qEGYhDqYD+UG5Hurh6/CllsGQOW6A2hiw9k98jGOz1+Oq8pE7JW9sRQbSL6iI65aO7YKI8kDO1GTI/NLyrCuxHVtzadXzMRaXkP+xkN08MfJi+2RhtvqILZHGvnrDjYaR+aq9djKa/hl4ovkrTtAuxsHoYsJI7ZnGi6LjeDESARR4MgHv/HDlU/ww5VPkP/HAdreJLcf3bU1LosNe4WRrX2ms6XPNLb0mSbH8zt4KuC1XF+HXQyK4Bgkt52SnENMm/owPqcVUSsfWQhKDZLkk2NPnmftXAYzO0c+hmHbMcrXHSDRv1fCerXB53Q3ujDot+QBrAUVZDy7mj9GL0RQKvwZ6OWntoIo4qgwookOJTgtAZs/1m31/mwSr+6HLimK+LG9OPXh72wetZBfU+5m/0PvYjycS8mve9i5ci3mshqctXbUQXKMPpVOQ5vBXTCVVFJTWMHLfR4ma90+ut8ge+Ul9kjDbXMQHBvO8lEL+GT8E+T8eYDONw6i663DaD++D4bTJY3CwgDYCysJ6ZgSoHfdHst752es2cXsHvkY1pxiFHo1rgojQcE6lColVr8Xb4+B3dn66zYeHjuVbz/4joSUeCpLKugzvDcWowWrxUp1RXWjfss2Hub4u7/wp5+Gop+GUT3b4LE5ierRhpI/Gsodw75skq7uiy4pisQre5H94W+sH72QrTe/hCAKtJw4GIVOTeSAjtiLDazvOIU/kieR8eA7WE+XYtiRSc3ekwiiiLPCSHI9/tL6L9uKv9mCLbe0AS2Kv9qEPjUeXUoM4f3ao9BrKP1hB45iAyG92iLq1Bj+3E/0lX2w5RQR0rMtPocbbct4Ti1cQZvF95/X5nBVmkiecpVM+8lX4nO4LmlzlH6yjpPT38Nnd2LcmUnS/ePwWGSbw2Ox0frx27DlFFO87Kw3Y/WOLJLuGBFYY0tmARV/7OfYtPdRButJvHkIYb3aIHm9uI21AZmYMGEgpf4LjOodWVgyC/gz6Q6KvtxE4ecbkFwedo5+HF1KDD6nG0/t2efc6qgQVKF6Kndk0WLCAOKGdMJrd3H0ha9ZP3oheV9tJmZARwSFSGz/dESVgsoDp8h4+Vv+1Xs633R+mL9ue5nijYfZ98wXKPXyXojumYbbbGtw4FV/nufavylePZWiE4PoxO31sHbTdqK8BlzHN+E6vglBo2fY0GHs2rYVISgCj8vJoaxskmMjmXHrOP567wnWvvMYVTsz0VTaODn8aaq3HaPSLysq1x0g5b6xeCw2dC2iA3abo9hAeM821Ow+Qdw1/Yga3Bl1TBiFK9aR88JXuI1W7GcqSLhuQAPa12adIbynzFMA0YM7U5tTQvw1/YgZ3o2IXm048eLXbBv+GMaDp0i6WZYBPW4YDBJU5DT+jux9yzC0YUEs7vMw741/nON/7pfLA/GDOqHQqsj9rvHl08lV6/l1zBPYy2so3niINL/8rpPzZXtPcuTjtfzLL9/b1ftd8knY68Xx1sWEBdao1bRrQRSIHds7sMcupMOqSirpdEVn7FY7xooaOg/syu7fd7Jg/CxWPLkMY6WR43szeXTgFNxOF/mZuRgraljfdyZ/9ZnBX31mUPLrHmoOnuL4i9+w+Rwb8YDfRvyr1zSKf93Docc+4dC8FWwYtgBXtQVJkkiZOJhWtw/HWlCB22Jv4OkY0SMNRIHqbZlE9E/HUWIg5f5xVP6xn6jBnTEfym2gUzz17K//y5AQ/tf/958GQWr2sW3GZaIuZmN9zJ8/n4ceeojU1FTef/99KioqWLRoEWVlZcTHyx+tr776KsOGDSM6OppVq1bx7LPPNmr7yy+/RKfTMWHChMDfpk6dyqJFi/jzzz9xu93cc889ANTW1hIcHMy9997Lxx9/HDgIrD++gwcPsmHDBnJzc3n33XdRKpVkZmayZs0aHnvsMdasWYPdbmfixImB/tasWcOvv/7KjTfeyJgxYy5IhwvFfvz222/RarVce+21jcZT99vIkSOZOXMmS5cuxefz8cQTT9CvXz8mTpzYoN1FixZx5513kpaW1qCPVatWYbfbmTJlCqIosmXLFtauXcvixYuprKzk0Ucf5YUXXqBdu3Z8+OGHJCUlMW7cOGbNmsW0adNo164dHo+H0tJSWrRo0aAfs9nM448/ztKlS1m/fj0HDx5k9uzZKJVKSkpKiIyM5PDhw6xfv57HH38ck8nE7NmzefDBBy8YB7MOFScK+W3uR5T5EzVM/HQuv89fTm2FkQWnV+GyO1FqVEg+iaPfb2PdE58w6aXJJE0cgvV0qfy8UxTwOd2owoOxHM3n8NT3kFwe1DFhDNryGqqIYH+2UgcZvR8gaoJsmFR8/iehV3Qi9a1p4PXhszs5Pes9VNFhtHx2smwgCQLumlrw+Sj7ditFfqO37eL7iBzRHUQRQRSQPF5qth0j8c5ROEoNCJKEp8ZC4eLVRIzqRdiwHvjsTnJnvYfynPa9NbIRUPbt1oBR3WvbW3K8oAojJ2cupfZwLkkPX0PaM3fhc7lx19TirjRh2nsc24lCBLWKxHuvROWPV+cqMXBy5lJU0WG0fXWK7DVWUYO7woQyIoSqP/ZyauFKkh4YT6t5E2WPGZOVo7e/hOVwLi0evoa0RQ37Mu45jiu7gLAh3dClJaGKDUfUqpFcHrw2J15TLWde+ZIW824DQNsyjrJP15L5/LfoWsbS44v56FvG4XW4cFWZEDVqJI8Xl8GMOioUUaOi5NutnHrpawD6/fECIZ3kQ6+a7cc4cu8SJJeHgYc/QB0TJsdt9PowH8lj/7gnaPP0HcRddwVekxXJ6cJZVElQ1zQEtVIeo9WOIjRITg4kSXhMVspW/IanxoLHJxLaN53gzq1Qx0Wg0KpwFFdxYuq7WA7n0mnlXGKu6ofX4cJZVIXP4eLES1/TcvKVlP26h7bzb0YdFQqigOT2Urk+g+Lvt5H+zCREtRJlWJD88lypwOd0s7PXVII7ptBrzfP4XG4kn4SjqIpTT6/CsCGD/rveRpcSCwoRV5WJrJe+peCrzYw98j5usxWfS6abKiIYZZAW07ECXNUWYod2wWN3kjFzGcbDefR+60FCOqawf9KrOMtr6PDC3aTcORJBFHCWG8la9DnpC29DExuOoBTlhD0RIeDzsau3/Dyn3eL7iBohP513llVz8NpnaLf4PuInDkHUqEGQcFWYyHnte+Kv6oskSej8MSE1seF+r6Pci9Jjb+9HCOrYku6/nKWHs6iKih+2EX/bCNSx4bhNtXiqLTjOVFD5VwYln/1F9Lg+dFw6DYVeI3t/HjrFwaueAmhEw9yXvqLgyy30+uoxvDYnQW0SkZC9GwSlAme5EU2szFelv+wi6abBqCJDQJJw19SyZ/BsOrzzCLFX9cPrciPIj+Yp/3EnolpJ5MjuKIK0uMqN5L32LcFdUkm4ZSiCQsRRYsB2qgR3tYWo4d1QhQfjMpgoWrWevLd+pMfqxyj7dTdt5k9swEdV6zM4OvVdBu54E2WIHkWITvYe8Xgp/mIDJx5bSdun76DV1GupzSqQE7wkRCJ5vLirLZyYs4zkyWOJHNkdVWgQdc8UL7ZeiAKCKGIvrOTo9A9wlBgY8OdLqGPD5X1ea+fA7a/Q+c0p6FvFIygVOEqqMB/Jp3zNbjq/+wgKvQZ3TS0Zk14ltFsqIhKauHBirxuAKjoUUaXEUVSJNbuYmHFyoh+fw4XoT3Tgc3nIXfwVeR+upedXjxFxRQcEhYi7upY9Vz+Nw58FO33xvUSP6I7X7iRzxock3jqUsJHdUQVp8dhduG0OKo8VoIsKYcPcj7nh+6fQRgSj0msQlQo8dheWoioUGiUeu4u83/cS3iaR9VOXMn7VXDbPX46t3Ejne8fQ/eGr0ceEYTeYObPxMF6Xm7Rr+qMO0mIprsJptLL72dX0mHEd2+bJ9TpNHkPvBRNR6TVIHh9nNh7ir/vepIXbQ6/VCzg2+yPaLbwVY8Zpkm4dcl4dNuDPl1CG6JB8EspgDR5jIYJCjTI8iVkzZ7Bv335qjEaiIsNZ8dEy2rRrD5KEt7YCyeNiQ6eFgb6c5TXoWsbSbdn0Bn2lP3snsaN7oomPwOfyyPxjdWLKKSbn0z8Z8skczDnF6JOiERQihkOnMZ0sIn5IF3xuD26zHaVegyiA5PWx+/ZXcJQbGbL2eUI7tABBoObgKXbdshhfvdAiXRffQ/LNg7GarHz50JvYjVZu/2gWES1isZTXcOiHbYyYdROm4iqc/ssur8uDPiIEj91F9tq9RKYl8su0pdz86VzWzl/OFdOuo+edo/C5PRgLq/A4XGT/sY/Enm3Y8sq33L5yDspQPaJWPgCp/PMgRx58OxDypD5PWXNKCO3amnKHjayDx+natwter5fgsGBmTZhDeVE5a7J/RqGUL5oFQcBqsfLYHQupKq3ik1+Xoo0Nw2Nz4ql1sHXSq/RZ8gDq8CCMxwpw1liIH9IFj91F0W97CW2TyN6H32PgF/M4MOdjHOVGRqx9jrB0mYbVB0+x7daXAzRs9/BVpE+/FoVei7vGwoE7X8N0WI4d2Hv1AhAFovp3wF5iQPJ4ETUqzEfzUQZrOTJzGe0X3EzcNf0QlcpA8rPNXR4K0KL75/OIHt4NJImi1Zs48dhKku8aRdyYHuhaxfs98JUIKgU+mxNFqB6FRoUiNEhOCmNzYs8tbWBzhPVNp9Mnc1GG6pG8Pk7OXUbF99suaHPYTxbiqjTR5sXJqOPCAZC8Eu4qEx6TlaKPf6P9Gw9Tm1WAtkUMzmIDJ59bjfVUCf3+eBFlsBavw0XN7hNkzfkYV4WR9MX3knDTYL+eN3DkwXcwH84FnZpR2SvZPmwettOl590rI7M+xm22ookNl5MVebx4rE7M2cVkL/2FLk/fgUKrQp8cjdfhpnJ7JnsffT+wZsN+eYbIbqlIPh8nVv3FgefkkEkjPpvLrnnLCU1NoN+Ld6MK1aOPC0fySbhr7ay/7RWspdVc+/tzDWTxfr8sPld2ZEd5WJNgRJIkbrxxAg89cB+fv/U8gkrLnbOexmo2YnU4sdnsvPnaywxuF8vVg3qiatMfd8EhcDv47tE19P9wNkmhUZiP5nN06nu0f/ZOokd0D8SKdZusZM74kLT5N5M1+yOS7xpJwo2D0MRHIHl9GDYf4cjD7zJw6+tyyBitClV4ECAnO6yjfat5N5P68FU4Sg0YM3I59daPdH/vEUI7t0LyeKn1J83zOd0EpSagCNLg9fr4ddEqDnyzGYAFe5YiKgR0YcGISgXWagsWf4KYzD/2ERwdRtuh3dCqlBhzitlw+6sNaG8vN5I+eQydHrkaXUwYjiozLrMNhVqJx+1BExGMUqNG8vlQaFR8N2YhXSdfSeq1/VGH6BAEAXuVmTObDhMUF07Zvmw6XifHatcmReExWTHuz+Gof40upMPUI7uhC9LitDtx2hzkZeYRGhnKh/PeZdF3L6FUq1Br1ej8lyULr5lL7tHT3O7U03/1fA7N/ogOC2+hJuM0KbcMRRUe1MBG9NazEbu//SChHVPYNek1HOVG4kZ1p99H02Vvcglqc8vYP+19Inu1JfXuUegSo6jNKyX78U9xVRrpumw6mthwFEFaHKUG7PkVHJvxIW0em9hgXubDuYwp//qi34P/6dgaf/O/ewiXxJCy7/7dQ7gsNB9KNuOyccsttzR49nv11VcTFxfHqlWriIyMpG3btpw+fZpFixaxcuVKMjMzEUWRpKQkpk6diiAIvPTSS1gslkaJbqZOncrChQtJSjobd2bVqlWEhYUxduxYli9fTl5eHqIoctNNN9GvXz+++OILDhw4QOvWrRskugE5luSUKVPo3bs3jzzyCECDQ8mSkhLeeOMNBEFg8uTJdOjQAaPRyNSpU/noo48ICjr7nPBcLF26lKysrAaxHRcvXswPP/xwyUPJa6+9lq+//podO3YQGxtLVFQU0dHRf/tQ0u128/nnn5ORkYEgCCQmJnL//fcTHR1NRUUFixcvpkOHDmRnZxMfH8+0adPQaDTk5+fzySefYLPZ8Hq9jB8/nlGjRl3wUNLn8/H1118H4l2GhoYyb948dDpdINFNQoIcOHnIkCGXPJRc3HLSRX8/H3o4GsdL/DsIV/w9z9P6cHgbZy/9O9Apzh/j62Jw+prWV1Pga6KU1zZhXmbvxUMkXAiK80ZGujiCFO4m9dWUdXbQtPVSNyEctlloWmQVtXT5fQFomzBGVxMfWuiFy+cpj9S0G9+mjLEp6wXg/QdvpZuyV5q6Xk2ppWwiDT1N6O2kuml7RXXpIo2gaKIcbeFumg4bmfnSZdfZ0Glhk/qqUVy+fNM3UbHs0166zLkIlprGvz2bYD+8rjY2qa/7PJcOT3QummoF6C8QV/RiaGq8Lm0TZHZTbQ6xCWLUITWNik2RUrVi0/qyNWViQKzn8vl32O+3NqmvreP/uUMkdxP05U5d02jY3n35ssPeRHXeugmyfoXWcelC58HtTv2lC52Dy9/JMoKbYFs2H0r++9F8KNmMZvyHY/fu3ezbt49p06b9u4fSJFRUVPDKK6+wZMmSf/dQGqH5UPIsmg8lG6L5UPIsmg8lG6L5ULIhmg8lz6L5ULIhmg8lG6L5UPIsmg8lG6L5ULIhmg8lz6L5ULIhmg8lG2Nz3P/+Q8lh5f9Zh5LNiW6a0Yx6WLlyJRkZGTz++OP/7qE0oxnNaEYzmtGMZjSjGc1oRjOa0Yxm/J9Fs6dkM5pxCSxfvpyTJ082+Nv48eMZPnz4v2lE/7n4M+7yb3DVTbzb8/2DnktNCSjcVM+qpngh/ZNeXE1FU2goNMFjDEDVBBq6/8G8cP90gOqm0rEZzWjG/xyaIreb4l0JsLnTP3cR+0/K+qagqfK3WY7+e2ATmua9GCM4L13oHFh9//t9eZrKv4M/7H7ZdbY/lNGkvpqCplpgTfPb/+fwf1XejC7/5t89hP9RNHtK/vfjf790bUYz/s24//77/91DaEYzmtGMZjSjGc1oRjOa0YxmNKMZ/0b8k44v/7+g+VCyGRfE+bJsXw4qKirIzs5m0KBBFyzz66+/8tVXX/Hxxx83SBhzPvzwww/ccMMNgX8/+eSTvPDCCxcsf/r0abZs2cLkyZPJzMxEqVTSvn37y57HuQltNBrNRfv9u/jmm2/o0KEDXbt2vWBCm0WLFlFTU4NarUapVPLggw/SqlWr/3Lf5xvDfwWZmZnY7XZ69+590XK6lBi6LpuBMjwIiz+7n+SWPSG7rZpDzIgegEThZ+s5+cSqsxVFkV5/vowyLAi8Prx2J+aDOYT2bItCr0WTHI0gCLgNZnZ2eSBQLbhjS9q/9gC61AQUWhX2M5VkPfoe6uhQ2r5wL5q4cBBFHIUV7B06N1Av7elJJN4xQs7y6/biNtbic3koXb0BXVoi0aN74qoyBeq0e/Eeokb2wGt3UrPtGCkPXkXx5xuIHt0DVUQIzioTxZ/8ScG7PzegR5vHbyF15gRsBeWYD+Vy4slP6frhdEK7p+GqMqFNiGpEj+QHxpE4aSQg4K6xoImPDGS2VAbrcJZX+7MeqnFVGgNj1PpprwoPxmtzEtK5FUWfbyByUCeUYXq8dhcek5XM6R9g8WdHB9C2jGXgjjcRFCIei52Dt7xIzJhexIztjSYuAoVeg72wkpznVpM6+wZU4cGgEFEGaXFVmdk1dC7tX7yHhJuHoAjSgs+HoFSwd+wTqCJDaP/CPQgKkaLVGyn/eRddl81AmxSFqNOgDNHhLKnGbaql9mQR4b3boU2Kwppbhs/hwnwgB2eViVaPXIOgEKk9WcTecU8gub3EXtOfjm8+iDJYh+TxUrTqL04+8SkA7d96mKjRvRBEEUEhIurUOIqqKP1iPfETh6Fvl0TtkTxEvUb+Xa3C5/ZgPpqHo8RA0m3DUeg1ADgNZjw1tQ3oFjW8G+kv34cmPgKvzUn1tqMcm/oebR6/lZgxvdAmRyNqVPhcHjJnfojbYKbtk7ejjAiWM1jX1FLyr21EDeiEMjwIt8GMMkRPUPtknCXViDoVXrsLr82JrkUs1lPFiGol6ugwnJUmglLlLMk+h5t9E55FlxxN2tybAvXdplpyXvqatNk3ogwPQhMXgf1MBZrYcJTBOjxWe4AfqjYeJnZsbySPF2t2ESFdUxvNK2Zsn0D7kteH5PGSOfNDTPuzGbDtDZzlNWgTIvE53RR+9heRAzqiCg9G8so+DKrIEEStGp/LjdfmRPJ48TndcltuLwqdGkkCfWocgiDiqZX50Jxxmhb3jSVt/s1yRnmzncyZHzTiQ0QRj8ka4HNlsA5XpQmfwyXvHX8AtAutlyoyBGWoHiQJe1EVBR/+RvIdIxqsV+GKPyj7eSd9f3sBdWQIcrpx2Dv2CcyHc2n/4j3EXNkbbVIU9jOVcjZXj1few7HhCAoR66kSak8WEdY9Dckn4XO6wSfTs3L9QVo9ep1cLruYPVc+TrtFd8pZZYN14PPhc3k4ct8bGDYfQVAq6PHlY0T074CgUuJzuKj86wAug5m4q/vLGYk1qgA/ZE7/ALexlgHb3sBlMKFNjJKzcZ4ovGRfdTzf4fUH0CZF47U7qfrrIMemvke3VfOIGtwZQaXEVWnCVWVq0FcdbwhKEbfJ9l/mKdcF9orP5kTbIhbbqWIQBDRx4biqa9G1iMbrcFG99Sgug5mEGwej0Krx2p0IKiWOwkqOPboUy9E8NIlRdP14JiGdWiGqFUgeH9bcUjKnvY/k89Hz64WowoKQfD6y5n2Mcc8Juq2cQ1CbRHweL85iA0VfbKDw47WyTLxxMIpgLfaCClQRwUhume8RBSSPl8LVG8l79xdZZj19B7Hj+6CNj0DySVRtPsLhB98m8oqOpD9/F/qUWHkPOc34rAa/3lSgCI5l976DpLRsidvtJjlcBd7G8Zbr9IM+LRFBIWdjz5z2PpajebR/8R6i/fotc/oHuE21dF02g6C2SQhqJfa8cnb59Uz7F+8h8dZhcpb2oio0ceGIahXOsprAvIpWbyTfP6+QTi3p9PZDBKUlgkLAuPsE1tOlRA/vhtfuxH6mkpgxPXFVmsi44xUSbx1K9MgeaJOjkbw+BEHAa3OypcuUgC3R8e2Hib9+AIIgULMri4xJrwR+a//iPbS4ZwyIArb8co5OeRvL0Tyihne7uC4K1lL2y27CuqWiDNPjc3nRxIYFdJHpQA7WnGJa3DsGbWKULEe2H8NlMBM9vDuiVo0iWItCo8JjtnPw1pcC+qLLxzOJu6ofiAIesy0g21Ln3kTLR65BVCqQJIn8d38iemSPi8o2hUaN1+bAU2vHnl9O6ffbaPv0pEayrc+a5wjp1BJEEcnjxX6mgmOPvEft8TN0fONBwq/ogDY+Qm7fLO/LpsqO+rRPmjQChVaDraCcI/e9Se3xMwE5hSBQvf0YxxcsD9gqnlqHbId5vFStzyBqeFeC2iXL2cNdHkpWb+T40l/p+e7DaGPCkSSJkl/3Eje8q6xjfD4UOg2a6FAkj5dTH/xG+foMhvz2HNkPLsHw224EjYpeez9EGRYkt2tz4iyq5NTMd2m/Yj7eWjt4fUheL7vGPIE2JYae3zyBLjkaQaVk31VPYTqQE5hjws1DUOjU2IuqAvzV8a2HiBndM7BekseLz+OVZZ9/v9nzy8mc8QHtnr+7Ef+qY8Lp/N5Ugju2RBWqQ5LAfqbikvyrT40PtG/LL5czZy+4mbir+6EKC2LDr2t5bek7OA0mbj2SwkOz5iFo5ASfkqOWf338Np+v3YqgC8Hj9ZGbX8Dm12cQppSoSBtB+z23cSrzBG3KJaKHy9mX63RYnbyo4/OEiUPo8NoDDXRYna3W4dX7UUUEY88ro+DjtaTcNxZRo0KTEAl+O8FyLJ/9458EoPfvLxDSLVWmo8OFz+HGVW3GcjSP+OsHAuCuqUUdG8buUY/hsdjoumwGupZxqKNCKVq9kcgBHS843jpZH9o9DUEh4nO42T9hEeaM043Ge/Lpz0idfQPq6DBEvQZ3dS34fBR9sQF9qziZH/QaJK8PR1EV3lo7Jd9tpcW9VzZYr76/Pd/Adtgz9km/7XA3sX7bwXamEq3fdrAXlCOq5GOc2uNncBtrib9hkGzzen3Yiyqxniik9PtttFl4G4JCpHj1Rsp+3umX38ko9Bp8bg/2Apn3Em4aTNy1V6AM1eMoqkLy+ghql4TX5kRQio1kfV1ZUa0M2Dp1vNiMZlwu/rn3aM34/w6VlZVs3779omV27NhBWloae/fuvWR7P/74Y4N/X+pgMC0tjcmTJwPyodm5T7AvB3feeSevvfYar7322n/LgSTIWcz/zmHg9OnTee211xgzZsx/6ZD4vzKGSyE4OLhBRvYLoe2Tt1Ow7Dd2XDELt7GWpNtHABA9qgfRQ7qyY9Bs9t/0Asm3jyCo3dkM7MkPjMdjtqHQa9jTfxrZc5cR3Lk1+0fOByTKvt9C1dq9KEL16NslB+qlv/EglWv3Ysk4RfbCTzBnnKL9q/fT/uX7OHz7Sxy953VcZdUI5yRL8JitmA+eYnPLSUiShKBWsWfwLGInDMS4I5NDt559Ihc1sge61vHs6j+D3Je/IeG2YTgrTehaxeJ1uDj68Du4KozETRjYYE6axCiSbh+Oq8rMnrFPygbFdQM49fK3lHyzGW1SdCN6BKcnkzhpJPvHLuT0C6sJap9MwTs/Yc8rQxmkJWfRZ7hrain713Yq1+47h/Z3ULDsd/bf+DzKiGDcFhu6lrGcfOITbKdLcZXXcHzux3R49b4G9Xp9+yReq4OqDRnUbM+k60czyV+6hlMvfIn50GlyXvgSW04Jnd59hIJlv7PjipnUHi+kePVGeW1HdiesdztM+7M5NvU97EVVeK0OEAXSX55Mxu2L2Tl4NgkTBtLhlfsoWPYb+298HsuxfLx2J4fuXULx11uIHtGdfROew36mEq/Zxu6Rj3Fm5TpSHhjP8fnL2djqLtRRobSefj0AqogQRJUS04EcTsxfTlI9nir7ejMFb/wLUafGtD+bQ9c/g+T2EHfTEI5Nfh3z/hwKP/qVfYNnYT1RiKBWcOju1/AYrehaJ2A6eIrD97yOy2BBEMSGdPPPy3qqmKzZy3CWVoMESbePwLDlKGU/7cRrdZK/dA3V2zPpuGQK7moLh+5+DXw+Dt3zOgAt7hxF2S+72HHFLBzFBszH8nEbreS/vwbb6TJc5UZyXvwaJB+7Rz7GzsFz2dzhAdzVFmpPFuGqNFG96zjdPppB7YlCCj5ei9to5dC9S8ia+zGd330ksBfxSZgPnsJ86DSH7309wA9Fn60n+a5R7Bo+j13D5xHaPe2887KeKKR621Ekj5d945/kxOMr6bhkCgD2gnJAYufg2WzueD/JgXnNxJZfjmH7McyHTlO1IUP+sCivIfe17/E53eweNo9j05aiCNHhMpixnizGfPg0lsx8un40k4iBnUi8bTimjNNsaDGJY9OWNuLD6h2ZiGplAz7PuG0xHrOV3SMXUPH7XlRhQRdcr+xnv8BeWImjxEDZT7uQXB5S7h3TaL3iJwyk6/JZOCuM7Bo2j+ptR/G5PIE9oG8dz/4Jz2I/U4kyTE/mrA/Z3PZeXJVmnOU12HLLKPl6M9EjurOj/ww8plpEtZLdIxdw+rXvaD3zBnKeX83G1nehSYik0zuPoG8dT9acjzBnnMJyLJ+iLzbQ+b1HAYi77grCerfDsO0ombM/RFCK6FrEEDmgEwdueI4zy35D8vo4fO/rDfjXXlCOKiKYk0+tYkPLSX+rrzqeF1VKTAdP4TXbQIJ2z92FMkjLicdX4rHYcFdbGvUFEoZtRzk27f3/Fp5yFBuwHMvHbaz17xV5zXNe/Mq/Vxawe8R8tveZRu3xM2TN/gh7XhnaxCgiB3TiyANvkfPS1yAIFK5ch/lIXmC8kseL1+rgzPK1VG/LxOtwYco4RYdX76PTWw/hKDGwIWUSpxZ/TYfFk2n75B0Ufbaefdc8Q/kPOyhevZEW944h6a5R6FvHc2b5WopW/QVImA+dZmuPhxHUCjwma0Am1smsqi1H5Yu8mR9yZuWf6FNiSb59BK5qC4cfepc9E56laPUGRE3wWeEtgc9ppUP7NhjOZPHeu++iCInhfGj75B1U78jCtD+bsn9tp2pDBh1evS/Auzv6zwisXZ0uyZj0KlV/HkQZHtSAzzel3cOBG54DJNw1teS9/dMF59X26TvwWh1kzvqQw/e+QUiX1kQO6Mj2/jNluT+yO+W/7qV8zW66fDgtMBafx4urvIYNKZMo/2XXWVtiZHeih3cjc8YH7J/wLMGdWjX4LWZcH5xVJoz7s5FcHnltL6GLqjYcwlluRJcUxYknPpXlb5WpgS4qXLmO5EkjqT1eSNbsZVgyC1BHhxM5oBNZcz7Ca3WCJAXkVH09G5SWiC2vDOvJooCOBdC3jsfp56kDNzxHi/vHXVK25b75L1xVZnYPn481t5SObz7USLa1e+4uPGYbh+95HXPGKVyVJmw5JXR49T7iru2PqFGBz0f19kw8xlpcVSbUseFNkh2tZ90QoH3EgI54rU4c5TUB2tfJqZ2DZ7O50/1EDupEp7dlGZ4192PU0aGcWfkHu4bORUJCExfJpnaTyX/vF0RB8O9LH5mLVrNxyDy2jX+atAfHUfzLbjYMmI01rwyFVsXGwfPIW/UXre8ZRZcX76HCf5kCEDawC7bjBZyY/Cq1h08jKARKl/9K6suyvMm86RkOj57LkbELAnulaNVf7Bo2D2d5DTFjezeydfZf/+xZ/gJKvt5C7hs/IKqV7Og/A0dpNQqtmiNT3qbsx50UffoX1tOldFgy5bz8K3m8VPy2F3tBOdXbMnGWVYPAJfn3yJR3KPtxJ4Wfrsd2uoyOS6YQ1DqBjDteJeP+N3n5nTeZ6m7P7+vW8ce+Y5zZ+Ts+Yxk+UwXuEzu4cfJUfvzyM75deA/TBqXSq11LovuOR9lpGLYTu1k/4FH0QXoiB3RiR/8ZDXTY+eyi+jqsjjdU4cEy7+/MIu/tn2i3aBIZty/mwC0vIogiGXe9ysa0uxG1aoLaJRE1sjuqiGBOv/Alp/2yenu3hzgx72Pirh/ArsGz2Zx2N55aO86yamozC2j75B2UfLsV85E8vHYnEX3bX3S8kseLqFFRe6KQTWn3IHm9dPtkbuPxvvVjwObYe9VTGHcdp3D5WvaOf5JWU68hYlAnTPuzsRzNw1VpwmO2cvq172j75B0N1qvr8pk4K4zsHDYPw7ZjDWyHoNYJAdtX5bcddg6eg75VPEWfr2fX0Lmo4yOJGtkd0/5sTj69CltuKR5jbUAG1PUVP2EgHV65n+odWfhcbqo2HeLM8rUICgUd33gQfet4tnZ5kAM3PIfHbMVRYsBVZSLj9pfPK+sP3PAcx6YtlW36euuccfvi8+qZZjTjYmg+lGzGZWH//v0sXLiQ+fPn8/zzz2M0GgHIyspi3rx5zJs3j/nz52O32/nyyy85fvw48+bN49dff23UVllZGQ6Hg1tvvZUdO3YE/u5wOHj//feZM2cOc+fOZffu3axevRqXy8W8efN45513APmgEODNN9/k4MGDgfpLly5l9+7dZGZm8vLLL1NRUcFff/3Fb7/9xrx58zh+/DhTp07F489qZ7PZGvz77+Lbb7/lvffe44UXXmDq1Kns2bOHL774gjlz5vDiiy8G2vv+++95/PHHmTNnDsuWLaMujGvdOP8u2rVrR3V1dQMaPf7448yfP599++QDKJ/Px2effRag3dq1awHIzc3lmWeeYcGCBbz44ovU1NQ0GENGRgZvvPFGoK862gEcPnyYJ554ggULFvDGG2/gcMjK59ChQ8ycOZOnnnoKu93OsWPHLjmHyEGdKF+zB4CSb7cSO0425pLuGIEtrwx7QQXGPSfx2p0k3Ch72GoSIoka3ROv1YGzVPYAMR/IQRmsI3Jkd+x5ZThOl+J1uPCabUSPPeutqW+TiK5lHGXfbaV6yxHCerZFHRuOo9iAo6CCmu3HqFy7D2VwQy9dbVI0Zd9uIbRnG+x+o1YVEULFTzvRJETiMdYGykaP7U3Zd1sBSLh5CB6jDYVOjfnQaex55VT9thdliJ6q9QeJHtsnUC/9ubsQNSq8NmeAHtEju2Pce5Lw3u3wmG2N6BHUNgnzgRx8dhfRY3pRsy2TxEkjKVq+FlGnpmrtPpShQVSs2UXEFR0b0b5izW7aP3cXp176GoVOQ/nPu4gZ24fCFX+gDA3CXliJMjQIdWx4gPa6FjEUfvonAPnv/4IqOhSFXkPM2D6UfrcVhV6Ls9KIKlRPzZ4Tcrl3fyK8bzoAMWP74DHbKP1uK+U/7QSfhKBUEt6nPba8cuwFFUhuL2U/7SSifwfK1+zBmlOC22QNBAMKapOIz+5CHRUa8G5Tx4YT1DYJUa2k7F/bkbw+qtZnEO/nm+jh3bCdLsXndGPJLMBrdxJ/42AATLuPE9q7LZLXR/l3WzAfyEFQKBB1GrwWG5Lbg/1UCQDh/TtgOXQaTXwkJd9uIbRLa0q/3ULM2D6U/bQTZZCmAd3CerbBlldOWI82lP+0k7KfduI21hIzrg/VW44Qd90VlP20A9OBHDwmK6JKieTzybfgeeVUbzqMqFEhqpSIajlHcMHHa4m4oiOuCiMRAzpyZsUfKEP1OEurEUQxsF4AYT3SqNp4GFt+OblLvkcVHYrbZCO0WyquCqM8/wOn/OslX9R4rXaiRnSn9LutDfghalg3vLV2VOHBhPVsg/V06XnnZc0pJnJoV1yVJpmXv9yEqFKib5uEqFU3WGd5XnKG9ry3fiBmTG9Kv9uKMkSP/UwFytAgDFuOoNBpUMeGYz1RiKhWEdYjjTMf/46gVFL63TZU0aGkTBmPs6ya0m82A2DYeKgRH0b074DHZLsgn8ffOIjak4UXXK+YMb3wmG1U/L4PQSEiKBWIWjUhnVs2WK/yNbsJ6diKgvfXYM0p5vRr3yGqlKgiQwJ7BcDncDUYo6vSiM/l9fN5ksznseG4TTaUwVrUseGEdm2NIAoUffInkttL+S+7iB7Zg9LvthI1tGtgXj6nG0GtRB0bjr5lLD67k7CebTH8dRCPxY4iRI/P68OaU4wqIgR8PlSRIZgO5KAMDUIVFYqoVSOqVJfVV1jPNngsdpShegybDmM+ViDT8Mo+FH36J6Hd0nCWVqMI0gZoX9fXhfZKU3nqzMe/Ex7YKx0C43Wcs1e8NieRgzpR+ed+BKUSn9uLz+ujessRgtIS8NldWE+VICjEAK+4KoyEdG6FKjyIkq83YTleQEjHlvJ8YsIx7cuW19S/z6KGdKFk9UYsR/Mo+XYLUSO6Y80pJmZMrwA/OIqqUMeEU7HuAGE921B7oghRq0YVEULZTzuJ8+szw5YjRA7sSPmaPRj9HuJx43pjOZZP7fEzmA/l4iwzQv0nZZIXQakmRA1hISGcOHECQVDAeWLwRQ7qhCo8iNLvtlLy7RZCOrVCGRpE3ISBgbHW8UnUkC5UrNmNcfdxSn/YgTJYF5D19cuqY8JRhOiwZhc1mldsnZ6WJEI6t6J8zR6UoXq8Dhc+v2dU9PBu+FweHEVVDegEoFCrkHwS6thwSr7dQsy4PoExKIK0VKzZjelADj6ni7jrrgAg/oZBKPQaSr7ahMdkRVAqUEWEED2y+0V10Znla1FFhlD5VwYxY3vL8jdEh+T2NNBFpgM5RFzRgfKfd1GzMwtVVAg+r4/ku0djyyvFZ5P3tmHjoQZ6Vp+WQOGqhjpWHRuOvm0i5sO5AXr+HdlW/svuwJjcNbX4HK7G++vKPpR8tSlQT6HX4K61oQwNQhmiQ5MQiT2/nLAeabhNVsrX7EYdGdIk2VHntRYztg/qmHDy3/8VyekO0D6kYwo+uxNHURWiQoHHYiesRxoVa3aTfPdo8pf+QszoXnIbY3pR9tMOfDYnp178SvYWjQjBWWHEdDQfAI/VgUKtxHyiEIDSPw6AIGA7U0HNvhx8bi/OSiPOKtNZ3h/bh4qvNxI5tg9ln61DUCpwlRtRhgaB2PgzOXJQJwo/XisfBPt1ct0c62wd04GcwBzVseEYdx8nrHdbPCYbIHsISz4ftcfPUPLNZmLG9cF0IIeQzq3Oy7+uCiPB6S3wmG2y7DmWj0KjviT/GrYcofibLcSO6+1vvyUl323FciyfA5t20CI5mXCzhCYkiHGD+lEbkoz3zFF8VWcQg8JBpQFRRFCqWXs4j/EDeyI5LChiWtLSU4ZeUuB2uwN7tr4Oq+ONOh1xId4I7dqaIj//y2LLh9fuIrh9C3xuD6FdU+U6P+0kemwfYsb2wZJZ4O8vEa+/PwC8Pnx2F5JbvrSw5ZUF1ixyUCdynlsNkhR4pXGh8boqjAS1TaLg/TV4rQ7Mx/JQRQQH9HHdeGtPFAb2pavCSMGHvxIzrg9eqwPJ40Vyeyn9bitukw1RJfNDxBUd8JitDdbrrO1Qco7t0JuSRraD325zOIkd2wdBIaJrEY3HJPNe4fI/Arznc3vwOVyNeEMVHoSjrAbT/hxZ1gfrUARrG8n6iCs6UPzlpgvKemtOMRW/7Jb7iwwJ2L/2gopG++b/GiSE//X//aeh+VCyGZeF9PR0XnzxRV599VUGDBjAL7/IT3B++eUX7rvvPl577TWee+451Go1t99+Ox06dOC1117j6quvbtTWjh07GDhwIOnp6ZSUlGAyyUbC999/j16vZ8mSJbz++ut07tyZO+64A7VazWuvvcb06dMbtDNw4EB27twJgMfj4dixY/Ts2TPwe2xsLKNHj+aqq67itddeo0OHDnTq1ClwkLlz50769euHUnnhaAaff/554NC17lAUoLy8nMcee4x58+bx7rvv0qlTJ5YsWYJarQ60P3bsWBYvXsySJUtwuVwcOHCgKaTn0KFD9OkjG94//PADnTt3ZvHixTzzzDN88cUXOBwO1q9fT0VFBa+++iqvv/46gwcPxuPxsHLlSubMmcMrr7zC8OHD+eqrrxq03bVrV3JycgIHjjt37mTAgAGYzWZ++OEHnnrqKV555RVSU1P59ddfcblcLFu2jAULFgTW22KxXHIOHrMtYAw4SqrRJkQCyE8ai6sC5ZxVZvSt4wFo8/y9nH7uC1SRwfgcZ5+dOUsNtHjwakL7phN342CKPvwVyeNBEx8VKGM9UUhI11QcxVXEXtMfTVIUHosNj9kWKOOqMCKoGn6kaRIicRRXoYmPRBURgqPYgCYhEmeJAU185HnKGoi+shfOsmrsBWUISgWST8JRYgiM1edwo4mXvUmjr+yFq8aCu/oszerTQxkeLD8ZOocetScKCe/fAWVEMNqkaILaJ6GOCcNRLD8JibthEM5SA/E3DkYdf9ZzVRUZgsdsI3pUD5xl1dTszEIQBZxl1WgSIuRD2lID2oTIwP8CpL9yHz63J/CR7SiRPS20CZFEDOpEu+fvJuHGQZz56Hd8Lg9av2HoKKlGHRvmp08ECp0aR7FMC0epAcnjQdcyFqefPgBukw2fxxvgD2WQFhSyUtUmROIor0EdG4YuJQZNfAQ9vpiPKiLYf2igR9SpCemWiioyRO43SV7DszQ0BXgKQB0TDqKIs/jsGnmMtfJzoXp089ocBHdqjengKRwl1ajC9H5+iCCsVxscxQ3ppomPxG0wB3jdWWJA1KoDNFVFBGPNKSbp9uFUbcjAa3MQ0rElmniZv2Kv7kftiUI8VgeauIgAPVVhenxON+qoUP96yTQWlCK9f3yK3j8+TfSonuDzEdKhBWU/7mywXnVPXevm5XN50PjXS/L60MSGkzr3JsJ6tw3wQ1CbRHxuL72+e4KObzyI5PVddF51B+wAXpuDoLZJaBIiCO2WSu8fnyF6VE88VrscNqHevBzFBkI6t6R6+7FGfFhHD1GlpP3iyRi2HJGfDEvyB4k+NYHWs26g94/PEDmkSyM+VATr8Hk85+Xz6DG98NY6cBRVXXBedfwb1qsNVRsycJQacBtrCWrXIrBelmP5/r0s4SisDPQtIaGOCg30DXIICwSBHqvmEd4vHUWQFkWQJtBX3bPk7KdWoQwPpv+GV2jx4FXys3b/3rDllKDQaQJ8GDmiO9rkaOKvu4La42fQJkRiPV2Kx+ZEFRbEoH3vUrnuAEq9FmWwNtCXz+lBHRUa2Jea2HA0CREICpFe3z9FeL/0v9WXrmUcmoQonOVGkCQ8Zqt8AFVvr/icHn9IisgGfYV2T0Oh1xLWu91/K0/JcwsLrLkmNhxBKdLrx6flemN6oQzWMeTIMgxbjiB5vA1o4yyvIem2YYE11yZEBuSoJj4Cn9uLvmU8Cr0GR6kBV0UNcdddweCDS2n7zJ1Yc0oarJmjpBpdSgwhnVsjKMQAP7SYfCWKIC0JNw5Cn5qAs6Qej5ZUB/SNKjIEt59Hk28fRuX6jAayCiCoXRKSr+HlqqBQgM8DogJBEJB8bvlvDQqJgXk5ig0BXeQoNaBLiQmMFcBZaWwwL2dFDYL/CWF9PpfbBY/FjiRJF5zX6de/R9SqGbzvXdo9MwlHUSXKYC0KvYawHmnYcksDH8LyR74HVWQIks+HOjqMXv96ivD+Hc7aEinRDe2MYgPaJNkmiBzcGWeJIXDQfe5ersO5ushRUo2gEHFV+vm32ICz3Ii2RXRAFwlqFeEDOuKttSOolUSP6oEqRI8yWEtQWgL61AQUITp6fLGA0O5pDXgKnw9nSXWgrzqZrQzWETm4M/03vUrn96fhc3v/tmzTJkQSd21/bPnljWRb3b6s0+GiVk3Z99twlBowH80HQZDtjLAgCj74FXtuGcpgfZNkhypS9twN6doavD5Me+VDVWdZDW5jLW6TFU+tgyFHljH44FIMm4/gc3vkZ6NpCWhTYonon07vH59BHROONac4sE6yPqznGQyEdpafpNfsP+VnbQFBlO2IVveMBgHspdUN6qjjI3GWVhN93SBSX56Cq8KI22DCWWpAUAh0/Pppuq57lbhJowMyoI43fE436ujQAF3OtXXcxtoAb6pjwvF5PIE2HCVn94M2IZKk24fjc7guyL917fvcXkI6t8aWX/63+Vduf5jsqeofn1F0EaMPI/HmIVhPFBLfug2q4DAkpw1FfBqCLhTJbsGTexB32hXsyqti3F2P4Mneg+SWPX8B9EH6RrKzbs51vKhvk4jP6Wqgw+p4o77cUEeH4jHbZFvKb9+0fOgqev/4DAqdGk18BJqECDwWG8mTryRuwgBElQJ92yS08ZG4zbaAXNS3S8JVbpLlhceLs7Sa2qwCEEU5lNBFxlu3Lx2FlWhbxKBvGS9fHidENhivMlTfyObQJkSibRGDOjpcvlQpNgT0uTYpiqS7RlGzK6vBegHYC6sCbdTZDnXyBs7aDt1XzUXXMo7CT/8kYmBHhhxZhqBQ4HO4GvFe3FX9sPov2AE8JqssM+IjKFj6C8l3j5ZDOEUE4zJYGsl6Qamg7AfZaehisr7ONq2zY5vxn4NDhw4xY8YMpk2bxk8//dTod0mSWLlyJdOmTWPu3Lnk5ub+7bqXi+ZDyWZcFqqrq3nxxReZM2cOv/zyC4WF8m1keno6n332Gb///jtWqxXFuUbvebBz504GDhyIKIr07duXXbt2AXD06FGuvPLKQLng4OALNQFA9+7dyczMxO12k5GRQYcOHVD7vSYuhBEjRrB582YANm3axLBhwy5avv7z7fqHoj169ECpVJKSkoLP56N79+4ApKSkUFkpf5weO3aMhQsXMmfOHI4dO0ZRUdFF+zoX77zzDg899BA///wz48aNA+DIkSP8/PPPzJs3j0WLFuFyuaiqquLIkSOMGTMmQP/g4GBKSkooLCzk+eefZ968efzrX/8KeFzWQaFQ0L17dw4cOIDX6+XgwYP06dOHnJwcioqKeOqpp5g3bx5btmyhsrKSkpISYmNjSUhIQBAEIiMjG43776DOa/RCv9XFbqw9kgvnufWp3nyYyp92UP6vbcRPHCrXq5eR7vjMD9C2iCH9zYdQBOuQXHUfbJfKWif3FXN1PyTJh6vSGDDApEZ1BUSNilYzJ3D6lW8vNlkARJ2aVjMnkP/eL+edM4AgNJ6rJElYc0ooeO9nenz7pN+LszwwFWt2MbHX9Ce0extEnQbJXe/jVAAEgdbnHePZvur6r6O922ABX+PchZIkYTtdypHJb1D6r+0k3jGiQX35Hw06Pw89zjeMen88Dw1cBjNbez6KKeM0Bct+I3X2DXhMNnp++yQ9v1qILbsIfFL9Bs8d+EXbB6lBEYVeizo2glNPfdLgkBhA3zoBvD6clcYGdDt/u/VpIxA1vBuSx0vZv7Y3qKcMC6LtU7eTveiLwHgaoV7zLoMZ495sjj78Hief+ZyOr98PCIT3bU/5mrNe2I32mdDw74fvWYLX7iT72S/QtYghuFMruZhCRFSKHJv2PqXfbyOif/pF53Uu3EYLJ+avoHLtPk4+8xkdXr//vLydMHEISFDtf1JX16Y2JTZAD5/TxZF7lxDWsw36tISz41MpOD73Y7Kf+4KObz54/vmeM76636OGdcG49/xhPerPS5MQBV5fYL3qmqtbr+NzPz4vu0GdvJB/dJbXsHvkAnxONwXLfqPLB9MQlIpz9orcd/I9o7HllpJxx8uU/7QTUXshnSZQ8vkGjPtOUrXhEJqEKCRJQtc6QY6BeaaCbX2mET2yOyjFxn3V4zGXwUTOs6vx2hycfOYzeXxa1SX7irvuCmynihrur3PGeC5dXQYTJ+avwLAhA3e1mS4fTAvM8b+Dp86t7jKYMO7N5tjD78r1Xr0PR1k127o/TFjPNvJHaj3aqGPDz7NH/b8qFLR5/BZyX/8+8JGtiY2gcMUfbOs5leynV6FPjaf+/lXo1GgTo8l+alWgTtGqv9jebzoesw232UrCLUMb0SnQhr/v1JnXy085f9/XgN7B7ZOJHtoFyWU9DxEEFMHRSD4vSBdZpvOs0yXltFy4UX0AUa3CfPBUA5l47rwSbxuG22Bha8+pnHz6M4LbJoMEafNuxn6mEsknneVRwd+XAM7SakyHTnHiiU9InDi03v44z2eNBNGje+JzefDaGsfTbMRm55vjOfC5PBy849WALmr3xG0Uf7ERTXwkPb9aSG1mgTxuCdm7WqXAdqqEgo9/p+vHM8/S4kJyQ5JwFBs4MuUtdo9YgLNKPiD4u7It8bZh4PUFLknOhzod7qowEnut7E0a1C4ZfD4qftuLo6iKlg9djSo61E/7hv39LdkhyTaPvnV84JK2PjSJ0SBJbO32ENv6TCNycGcEQV5DQalAFarHll9O9nNfoArVNaZTPfNEodfQ862HcBkseOr0tZ/32s24jpB2SRR8samejVBXRADJh2XvcU7c9yrKED3alFgATs16nyNj5nH89heIv2csYb3bNSbkJWyds3ZdA/I1+C1wcFZhohHqtS8oRNo8fotfjngbtXf23w3nqIoMkePaljW0/QWlghb3X8nRqUvxlZ1C1Aaj7DwCn6kiQFxFYnvWf/EB3RLDCDqzH1XXUQ3bEITz6rAGcxTOvy/PPwG5jttkxbw/h7KfdnLymc9IumeM/1BMoGrtfnb2m45xzwkkj5eUKePOEliSCO3ZBsnlwV1jQdSpUYYFNbB9z9Uxjccr/39Rq6bbitnkvv69X3ae1ef+yTeqD9BtxWys9ezROn1uySyg6s+DhPfrUK+NBsQ4H4Fwltewa+RjAduh64fTiR7RHeupErZ2ewhBIaLyXxLUQRMXIceWzC8/py/5/8SO60Pu699jPVWCLbeUoHqX9oB8GSRJWP1ex/6JnttQvdFe2P5txv9O+Hw+VqxYwcKFC3nzzTfZsWNHozOKjIwMysrKeOedd5gyZQrLly//23UvF82JbppxWVi5ciVXX301vXv3JjMzk+++k9PNX3/99fTs2ZODBw/yxBNP8NRTT120nYKCAkpLSwPxGT0eD7GxsYwdOxY4/6HMhaBWq+nYsSOHDx8OHHReCunp6axYsYKsrCx8Ph8pKSl/u7/6qPOuFEURhUIRGLcgCHi9XlwuFytWrGDx4sVER0fz7bff4nKdxyi+CKZPn07Lli358ssvWbFiBXPnzkWSJObMmUNiYuLfaiM5OZkXX3zxomUGDBjAunXrCA4OJi0tDZ1OhyRJdOnShZkzZzYom5+fT9++fQP/drvdhISEnLfd9evXs379egCem7cQQSEieX1oEyPl4PfIt8H6lrGBOproUCrzywnv247oK3sTNbIHqpgwBFGkw9JpHJ/6LpqEKKwnC4kY1Jn8N76n27dPIiiVuOoZXbZTJVT+tgfjzizMh3OJHt0TVUyY/CzHD3VseCAQex2cpQbibhxMcHoK9rwyNInROMtqiBzWDZd/zPXLhnRtTVC7ZIZkfSwbTZJE8j1jqD2WL88nIQpRp8ZZVoOuVRy6lFh6f/8U2iT5o77/X4s5vmBFgB7uGgva5LOxv+roAVD65SZEjZrW8ycSMbATtSfOoE2KRhkeTMaERfT4cRFl320lrHdbBIVsCLoNFvnpSXQoQ7M+9gfSFuj0ziNUbTiENikKbUIUzrIatAlRRA3rRsqU8ajCgxAUCtIW3IKoUsox3QTZy8FZWo02KYqyH7bTY/VjiGolTr8HijYxEkEU0baKRh0bTm1WQeC2X5sQhaBUYj9TQdSI7oE5qkL1KLRqrtj4MpIkP2vEKxtAjtJqQru0xlFYhbtG9jyo3paJLbeMkM6t2Dt2IZLXR6d3HsFlMMvrUmxA1zIWt/+pvSY6DGeogf4bXkEArDlF4POhCXghRIFCPMs/CpF2r09B8njRJETSf8MriHoNHrON+BsHoQzTk/fOj7SePiFAN2dZDaJaiSoqFGWoHkEhokmMQt8qDl1yDP03vILk9RHaow07+smXGwq9VvY4axFD1IhuHJz4EubDuSiDtGiTo+m/4WV/EhcbokaFvbDSv16ROAqrUMeEETWsK/HXXYEyRI+gUmDPL8dVaSKsd9vAejlKq9H5P7TcBguiWkn0iG50evPBQPvKIC3W3FLCe7dFmyB7Lwe1jsdZVkPNzixSZ9/o54nG83Iba2XvVj8Uei21R/NR6DXEXT8Ay5E8bLllhPVq65+XTE+f20vEwE5UrT/YgA91LWLp8Mp9uE1WOr0xBUQRVWQINTuy5KefAtiLq/BZnTIf/rhTjgOlVhE1ojud3nwIUa/BW2tHVCoD/Brg88QogjumkDVrGS3uvbLBevkcLgSFSP8Nr6BrFYfkkyj+atNZ/lWIOCuMRI3oRtGq9XRbORt1TBgIAtoWMbD3pLwHEHAbLIG+jXtPYsstQ9SoaD3jejmxAgS8AZ1+PneW1ZAwcSiuCiPOshpKv9tK8t2jaXHflSTdPgJNYiRehwttUlSDeeW88CXJk0biLKshtHNLvFYnupQYen37BMpQPe6aWjz+2E/O0mpEjVK+ePDPy1FYhSAIiBo14X3aoQwLovX06y/ZlzYpmqC0BES1ilaPXiuHpfAnSqqrp0uJQaEPDuyVur7irh+AqFVTe6KQkE4p/y08Je8VJfbCisB46/aKs6wGV4VRrtezDb1/egZ1dDjuGkuANgqdBnVUKPuufTpAm6hh3Yi/7gq0LWIQNSqqd2RSe+KMn1djUEWF+GNdQvkvu+mybIZ8IKUQZVn77lQcxVVU/L6XqOHdSLx9OKFdWgNyGdP+HJJuG47k9gZ4NHJYt7M6wWBBExNG7Oie7L3pBUI7tQz8pkmIpMcncyj/fR8J13VF1IYiamV9LHmciMFRSBU5IPkQRAX4zuq7urKKMCU1O7NkneTzBeZlyjgVkN2yHA1HodcG9LgmNgLJ4w3wVOLtw0lfPBkEENVKLJn5OEsNaBLP7r2oevOKv/YKBFEIyH1FsBZ7iUG+fGgte6KGdm4FkoTP7UVQq3AbLCiCtGgTo7CeKMK4/yQR/o98x5kKwv26T/LKYTF8Tg8d33wIdWQI6pgwgtolyWEzvF5cVWasJwuJHNS5gS4SlUr/fvMnNfP65FcJdXsgPgJrdvFZXZRfTs22o/hmTUAZqiNmfB9cFSYkwFVeg+T2EtotleotR5Hm3kRIh5Z0fneqTDtRRJMYGdCddTLbnl8ue3BJEoUf/0HLKVf9LdkW3C4ZZaie7Ge/oPW061GG6mlx35W0njEBQaWQPdHq7WcEgUh/opmI/ulUb88krFdb+SDL7SV11g04K4z43GfX+WKyozazAFt+uZywy+uj//qXUYboCO6YQrdP5qAMD5ZfnpRWo0uKwmt3IXm8uKvMOEoNhKSnyN7EJQYUOg265Bg6vj4FySsR4t8zAKJGhbtG1u+CUkHfFbMo/G4bbadfF1h/yetDVCqIG90TyeMl9X7Z4UFUKZFGdidsaDeCe7al7XszMG09jCpMTo6jb5+CJiEKW1a+f/+ZqV67h6C0hICukLw+Of6mKNB/wytoEqMa2Tqq8ODAOtfmFKNvnYDbYEEZqkebKK9X8j2jETUqjj7yLu2fu/u8/FvXPgJUrc+g4ve9tHlCTl5yIf6tayN50gh/++/R/rm7AuOLiYjmpKuWqr8O0m3lLJzhUHEmF6/5JEJoDJLdgjIuFTEinrWbdzC2e2u8xSdQ9RgHCGhG3MuVf91CZll+A71Sp8PqaFBnF4kadWBM+raJgbUL8CHgqjLLoWnqbKloWWZbjuThNduQPHLIhHYv3UvqgomYD50mtFsa+rREHKUGVP66LR+9Fmt2Mc6yGpkeaqVs+/p5RRsfKeuDc8YbnN6iwb5s++ydlH69hdoTZxrZviB7Hta3fXUtYtC2iAnYa3X8UKfPFToNZT/tIO76ASTfO4bkSSMDtoOuRTTGeraDy2AJyJuA7aBWUrPzOG6zFZ/f8aDfupcCyaDqxhXcLhllWBAnnvqU5EnyIXLyvWNInXWDnOjPH+e+4MNfA7Jeodc0kPW6FjFIHu8FZX39sqJGlssei03m02b8R+DUqVPEx8cTFxcHyOcA+/btIzn5bG6G/fv3M2TIEARBoF27dlitVmpqaqisrLxk3ctFs6dkMy4LNpst4BW3ZcuWwN/LyspISUnh+uuvJzU1leLiYnQ6HXa7/bzt7Nixg5tvvpmlS5eydOlSli1bRnV1NZWVlXTt2pU//vgjULa2VlZcSqXygnEfBw4cyKZNmzhx4kTAW7E+dDpd4GlyHYYMGcLbb7/N8OHDL4sGlwO3W34uGRoaisPhYM+ePU1qR6lUcuuttwY8F7t168batWsDt3N5eXJ2u65du/LXX3/h9d+g1tbWkpiYiNlsJjtbjnfl8XgCHq710alTJ/Ly8tiwYQMDBgwA5DiWJ0+epKxMjsvidDopKSkhMTGRX3/9NfD3HTt20Llz50ZtAowaNYqXX36Zl19+meodWcRd0w+AxIlDqPxjPwDFX21CnxqPLiWG8H7tUeg1lP6wg1Mvfs2uHg+xu89UCpZ8h8di4/jUdwnt1Raf003NxkPoUhOIv3UY9vxKFKF6qtbtD/Stig6lat1+4icOodWsGzBsPoK70oQ2ORptSgyCSuF/wtmQT52l1cTfNISMic8T1DYZn9OFu8ZC7PUDGrQPULVuPxEDO7El7R4OXP8s5kOncVWZsRzJQ5scTfT4Pnhr7USP6knVuv1YjxeyrdMUtvWZRvlve/EYrewe/TgxY3oG6FG96wTKUH0jetTNqfiTdZxa9BkoRIqWryX5/nH47E60LWLwWmwk3TWK8vpeXUD1lqNkzfmIDS0mUfLlJjy1diyZBZT/vJMW943FY7GhaxGDx2Ij/52f2Np5ChuS78C49yTuagvVO47hs7tkgzpIS+W6/STcPISYK3v7A3jbieiX7l/boZR8u0XOJjltKYpgHQk3DyGsV1skrxfJ48G4Lxt9anxgHeKvH0D1jizy3vmZ3SMfkz3I/BrKeroUUadG8nrluEwWOW6nPjUB04FsYq/pjzYpipixvSn+cpOfpzaiT41H1KgI6dQShV5D9qLP2T1yAftHzqNm8xEEhUjczUMJ9Y/LY6wNPFVvNfsmbDnFsieXwczukQuo2XYM87F8Em4awsmnVpF856gGdHNVGDFnnEafGo8p4xRx1w8g/voBOMtryHnhS3Je+BJBKSKqlPjsLhJvH47PLcdMa7PgFjluank1gkqBz+2hZtcJdo98jOptx6hcdwB1bDg1u46T4l+vkE4t/ev1M4cnvyGHJrDYUYXKMVJbPXINboMFV4UxUB8grFcbPGY5O+u+a57BuPs4lesOkHDrMBQ6DSFdW+Ox2DBnnAZRlJ+zmWwIKiXGAzmN5rV75ALKf9opG9cQmJezvAbz4Vz0qfGEX9EBfWoCkstDza7j7B65ANvpUkCSD2t+2xvgw+D0ZDSx4Ryf9zH7rn6K/ROexXwol1ZTryVySGdCu6XiNlio+HkXHqudhJuHyM8j9Vo5Fmt+eWC9DFuPogzTU7lufwM+RwLbyWIM6zMarZcqIpjCFevIeeFL3EYr9jMVxF83IMC/HrONVg9djdfqoHDlH+wZu1De81kFtHzkGj/tr8Xn9uCutgT2iioqJBBXrOiz9XgsdrxuT+DywHq6BFGnlultrAVJkj9kgrR+jwuBPWMXAgJVGzJIuHkI5kOnA/OKv34gXptT5sPDuehSYqjZfZyC5WtBEHBWmRCVZ/tCFHFXWwjrJe8pyevFfDgXn9uDKjIUj8UOPumSfe0d8zjOCiNVmw5RtSEDV4WRqvUHZZ66eQiV6/ajSYjEa3UE9kpdX/pUOSxFcMeWRAzo9F/mqZp6e8W463hgvHV7xVVhJKRbKvq0RAxbjlDwwa/Y8uSYxKJSJGp4N/TtkvA5XTjOVAZok//OT+weuQBnaTXOCiPqyBASJw7FklUgt1tpImXKeEB+ku1zuKjedozYa/rT8c2HUOg0nPlYjvFcuW4/mthwDt62mOPzl+OqMpFw0yDMh08TnN4ioG/irx8QiKEYPbwbSBJFX22WZcfEIZT/sR9lqJ5eqxeQ/eJXged0PocZj7EYj7EYRCWCIOJzWmifno4k+UA6eyhZV7by9324qi0k3DykwbzKf9pJws1D/HJDpkXdvADiru6Hp9bRYF67Ry6g+KvN+BxuIvp3wJxx4Xk5y2owH8kj752fyV70BV6bvA77rlvEqde/x1NrJ/eNHyj89E8cJVXEXtkLUa+h9mQhgijiqbUTM7oXhi1HAmPwWh3EXtOfsF5tEbVqznz0O1s7T+HQXa9Se6IQ2+kSzMfycJTITxwNGw830kU1e0745b4sf13VFmJG96By3QFS7huL1yYf+J/VRfG4LTYMGw9T/PkGPEZrYL9Vrt2HoFbKHlvBOhR6LfbCCnYNncvukQswH8oNHBy0euTagMyu2X08QPuUKePkWMeXkG1x112BMjSIjNsWY9p9IiDb3EYrripzQJck3z06UE9QiDjLavBYbNhOlaBNjkGfGo9x30l8dicugxl3teVvy47Ws29En5pA5KDOFH++np0DZ3PoTpn25sO5cpKgggq/p/9JdCkxaFNiUITpCW7fAvORXGKv6U/l2n3oW8eR88KXHHngLbx2OYZenTyQvD48NfLBaI83p2DJKeb0st+p2plF4tWynZkwvjeiVs2RhZ+wfsBs7MUGtl/3LCW/7iH3sY/Inb+M3CdX4MgrpXrtXhIeuApRrcJjseG1OgIJPESdhrCh3ag9UShfjPn5Xx0bTvkvu9k9csF5bZ3662zYfARlmKyba7POIIgiIZ1aknLfWPLe/hGf3XVB/t09cgGWzAIktxd1ZEig/Yvxb9w1/Yga3o2U+64k9+2f/O0fIPHmIShD9dz4w8vk5+ax7bH32T5yPpMn3U6QsQBFq+4oEtvjq60GtxNzVRkH8isY3jEFMaYlUm0NvopcPCd3s270LJRKZQPeqNNhdbxRZxf53B6S7xmDoFIQd+0VlP+8M7Bn6/gcAUSFAlGrwlFiQNciGvOR0+jTEtAkRVH2r+3kv/MT9oJy9o5cgDWnGEWIjtrMAgRB8McGV8s2YXI0Vev2U3u8kIpf93Js2vtsaDEJn8ON/Yx8cXvueB1FVYH18ljsaGMjOLPstwb7sv545TifZ23fjm8+iCnjFNu6P9yAH9zGWvkg31grJ7Hx+qjakHEB2+GaeraDvF4B28FsJ+6qvqijQwnp0JKiz9aze+QCTAdPIfkkEm4eQosHxqEMC8aaXUzV2v0B3ij+YgOuKjOGLUdxVVtAkmg1/XosWQUgSTiKqhrIeoVeS83OrAvK+vplJY8Xd7UlYP9qU86fUO3/Enz/Af9dCtXV1URFnT1EjoqKavSSsrq6mujo6EZl/k7dy4UgXez9ZDP+v8Ytt9zSIKPy1VdfTVxcHKtWrSIyMpK2bdty+vRpFi1axMqVK8nMzEQURZKSkpg6dSqCIPDSSy9hsVgYOnRog7iSU6dOZeHChSQlnc1GvGrVKsLCwhg7dizLly8nLy8PURS56aab6NevH1988QUHDhygdevWTJ8+nTvvvDOQjdrj8TBlyhR69+7NI488AsjJWtasWcNjjz1GSUkJb7zxBoIgMHnyZDp06IDRaGTq1Kl89NFHBAWd9Zw7F0uXLiUrKwu9/mwylMWLF/PDDz+g1Wq59tprARqM59tvvw389vXXX7Njxw5iY2OJiooiOjqaiRMnsnTpUnr16kX//v1ZtGgRd955J2lpaQ36Pvfva9asoaioiPvuu49PP/00kFE8JiaGxx57DK/XyxdffMGhQ4dQKpWMHDmSsWPHkp+fzyeffILNZsPr9TJ+/HhGjRrVYAwAK1asYPPmzSxfvhyNRo5zduzYMVavXh04YL311lvp3bs3hw4d4tNPPyUkJIT09HTS09Pp1avXRXlqW9/pdF02HVV4MOaj+Ryd+l7gSXX3z+ed/fBavYkTj60k+a5RKPFR8tlfhA/oSPo7UwNBsN1VJtQxYYh6DZrEaOpekLjLjdTsOIZxbzaiRknyvVeiipY/bJ0lBo7PeB91dBhtn78btT9mn6hRyRmm/zrA8UeX0n/3O3LbaiUSyM9AqkyUfLWJ4PQUIkd2RxGkxVVuJO+1bwnpkkrkiG747C6yZnxAl+WzqNl+TPbwDA/GZTBRvGo9+W/9SLfVj3F89jLs5UZ0LWMZuG0JjjL5Q/vo1PcYtONNlCE6FCE6+YbS46Xoi40BerR6+Coktxefx4OjsJLg9BYoQmXvNYVWjcsf80sZFiTfBFcYOf3Kt9TsyKTLshmowoOxHM0ntHsq1duPETGgo5y4wuHEbbKRNeMD0uZPlLN1ltegaxlLvz8XowzV46l1cPC2l2j18DWBeH6S14ujqIqc51fTetYNqMKDEdXKQOBrV6UJW24pIV1bo9D7vZ58Em5TLY6SaoLaJOKuNlP0xUbKftxJ12XT0SZGyXEi/VnRvXYXVRsOEXFFB5ShevlJSkEFpxZ/RersGwlOT0EQBUwHczgw8UUkl4eYcX3o8uF02ZMBcJQY2N5zKsl3jSLp9uFoEqNQR4eBgBz/s7CSklV/0mLKVajjIwIfvM5iQ+Dm27j3JCFdWgV4A1HE53RjP1PRgG4hnVvSfvFkNPEReG1OarZlcnTquwzYuiTgSVmX4TRzuhxioPX066h7noUARas3EdY9VeafKhPapOhA3DzJJ+GqNMlPGz1y7Dx7YSWnl3wve7N6vCjDgvDaXRy8bTGamHDSX7pHjrXkk/fP0UfeI3XWBNTRYShD9XIM1QT5hl6SJHwOpxz3qthAeL907GcqKftxO0mTRjaaV/TIHqS/dK8cM1UQwCeROf19vHYnafMnomsZC6KIx1hL6Q/b/YHW5aDxHmMtolYtJ47wSbirzQhKJcpQnRysvtIkx231e3oKgoDHKvOh5XAund56WE5k4ZNwlFWT/dSqRnyojg6T5+R04zHV4jbZcJypRJcSw8FbXrrkeolaNarwIEDAfqYCw5YjJE4cgrPCJHsTeL3kf/ArJas30ue351FHhIAoIHl8uE21WI4VENQmMXAo4Sw3ookJkz/mPV5UEcFyyAWPF0tmPqrwYEBAHROKo8iA12qnauMhWj0qewDZTpWwe8zjtH/2LhJuGYqoVYFPwudwc2TKm6TcN44TT3xCp7cfIaxnmpzIxeGian0GrhoLseP6yPFY/bHWvHYXtVlnKP56Ey2nXIUiRCd7aPkkrDnFl+yrPs9rk6KRXB6q1mdwdOq7dPt0LlFDu8p87ee9Azc8R4fXH0Ch1yColGjiIxFEAU+t/b/MU+ffK0b/XvGijgqTY2Mp5IN/XXK0/wAxE1eNhaTb5UtKr9WBQq/Ba3VgzSnhyP1vomsZS581z+G1O/2yScBRYuDIfW8galR0+2SO7F3mdJM19yNM+7Lp/sUCgtsl4zZb5ae0Epx66SuiR/UkYeIQBKUCR4kBUamQ5ylJft7xUvTVZiL6tOfY7I/o+/MzKHQaVH4vLUdpNdsGz6H11GtInX4dokqJIIogCuDz4jEWIijUKMOT2L5tG61TU7Farbz26iuMHNibG6+5EkVoPN7aSvB52TP+Tbosm4E+LQFBocBRWEnm9PcxH84lffFkEm8dhr24isyp7+E21tJl2QyC2iYhKBWBeIunX/uO0C6tiRrRDVV4MEWr/kIZoidqRLfA2CSPl+KvNhPepz1Zsz9C1zKWDq/eh75lHIiC7BGUV0bU0K547U6s2cVEDe0iy9mCCmy5pUQM6iTHBJYkBFHAdroUR2k1WTM/xFleQ6f3phJ3bX8EQaBm9wky7ng5YGekL55Mwi1DUejU2AsqOPrg2/IripHd6fLxrAvqIkEUkfyhTLx2+bWLQi/HWlXHhHHiiU9JvmM46thwObadyYppXzauGgtRQ7uiiggGARQaNY6yalzlRo7c/ybO8hq6fzZPjgcsyuuf985PnF78DZ3em0r8dQMAWXYdX/gpKZPHXFS2qaPDcButgdiGjqIq9G0TG8u2bW+gTYwKrImjsJJjU98j7fFbkVwegjumyHtIFPFYbNT490dTZEd92sffNAhliB7HmUqOPPAm1pxieny1kPC+7ZA8Pqq3H+PEYytkWyUiGEGpwGt14HN6yH72c9q/cA9BbRIRFArZw1wAr92JJjoMc3YxksuNoFLK+0kU0MaG47W7UIboQADTsQK2jX+awb8uwnU8n9z5y9B3aEnH756RXxqIIl67E2dRJWde/oqU+bcCoG0ZR+mnf3D8+a/RtYylx9cLA/rIVW3GcqyAjFtfCsxRoZXpX8dfXT6cTsz4voj+J/juajmmuD4tQY6V6vHiKDZg3HMCUa9pxL9h3dPos+Y5XNUWVGF6EGRv/cN3vXpR/g3p3ArJ48WaWwqSnMBE8vqInzAQVZiedd/8xJJl7+H1+bjx+nE8fP99nCouJyE+jiDRh+vg7/yyO5OdRbW8+dZbSLU1uA6tBZeD8rQRiCodmVlZ2Iwmhg0YjMrmwZpdTGi31njtLrwWe4DPE28bRvrL9zXQYXW2Wuelj8refl4ftrwyBFFAGaJHVKtQ6NQgiliO5LJ//JMA9N/xJrqUGNlmMNYiub14a+0Uf7GBllOvRRUVgqOoioMTnsPht2Pr7F9NXDhlv+wmon86XrvrvOOtk/U+v6cgPons577gzIe/ETOuD12Xzwp4ENZmnUHyetHERaBNjMJyvODsK58SA+H901HoNLKdWVSFx1RL6b+202bhbQ3Wq+9vz12W7eA2WhEUclnz0Ty8NifxEwagDNEHnm37HC6cZTWEX9EBd7WZ4i82UvbjDll+t0tGoVXjc3uw55dxbNr7JN02nMRbh+GqNuOx2Dl892sXlfWxV/eTZZtEYLyFH/9Ou+fvJijt773k+0/FX3G3/LuHcEkIqx8IvFQE2Ulo1Kiz4Rd27drF4cOHeeihhwDYunUrp06dYvLkyYEyixcvZsKECaSnywfvzz33HJMmTaK8vPySdS97vM2Hks34/xW7d+9m3759TJs27d89lP9v8GfcrZddR4330oXOA98/mHmsKVnOvE0cn/Jv3X/99/T1T6IpNBQuGRv0/FA1gYbuf/BhwT+dNa+pdGxGM5rxP4emyO2RmS81qa/NnR5vUr2m4J+U9U1BU+Vvsxz998B2nmzyfwcxgvPShc6B1fe/P+pZU/l38IfdL7vO9ocymtRXU9BUC+zyrb1/Fv9X5c3o8m/+3UP4H8V/wqHkpdYgOzub7777jieeeAKAH3/8EYAJEyYEynz00Ud07NiRQYMGATBjxgwWLVpEZWXlJeteLpqfbzfj/0usXLmS1atXc+ONN/67h9KMZjSjGc1oRjOa0YxmNKMZzWhGM/6XQ0L4X//fpZCWlkZpaSkVFRV4PB527txJ7969G5Tp3bs3W7duRZIksrOz0ev1RERE/K26l4v//Vc+zWjG/wDO5168fPnywHPoOowfP/5/NOZkM5rRjGY0oxnNaEYzmtGMZjSjGc1oxj8BhULB5MmTefHFF/H5fAwfPpwWLVrw559/AjBmzBh69OjBwYMHmT59Omq1OhAi70J1/ytofr7djGY04x/DH014vu2+jEzs9REinT8p0sXgbaLz+D/5jEIrXv5zdrNP1aS+mkKN/4RndqEK12XXsXibRsOmwPUPP2JQ/4MPnJqyZoom8tQ/+WyrKU9tmzqvZpyF+z8gNIWqietcpbh8v4Fo7+XrPYBhmYsvu86mTgub1JezCTpdbOJWaYpsM4pN89cI8zUt1ExT8E/qWY1w+TR0SE17Ut0Umd3U/fVPhrVpqi5qio5oKv+G+y5fdkRrHJcudB5UOnWXXSclzNykvvJNoZddp6nr1RReNDVxvUL/l8ub/+vPt5sSjuyfxpjyr//dQ7gsNHtKNqMZzfi3QZcSQ7dlM1CFB2E+mo/LYJaT3Xh9+FxugtISOf7yN+R+8FugTrt5N9HmkasRFCKWk8WcePVbOj0zSQ5kjoCz0ojk9ZH35CeY9p5A1Kjot/99VOH+oOm1ds688yPl/9pG+nuPygHzfRIlX6xH2yqeqJE9EFQKJLcXXctY9o19AlVkCO1euAdFsBZRpcRjtlGyeiOGjYdIf+0BRI0KyePl5GPLib9pCNGje8rJdUSBmi1H0bdJDASNdxRWsHfo3AZ06PHjM4T1bo/k81Hx806OT3+fyOHd6PzRLBRBGlwGCzu6TGlQJ37yOFLm3Yqo1+A128i6/XmsR/No/fxkwkf2xGd3IagUOPLL2DvpdQBCOrWk02v3owjWoUuOlpMqIGAvrODotPfx2l10efshQru0JnvxN5z54Fd0KTF0XTYDXctYBJUSyeNFVCuxF1ZSe6KQsO5peO1Ojk3/AMvRfADSFkyk5cPyGjkrTOwaOoc2j99K4q3DELVq8PmoSxqyc+AsADq+9RAxV/ZCodPgLK3GfDQPl8FMwo2DUWjVeO1OBJVSDsj/6FIsR/MCPNR12QyCO7XEXVPLtt6PIrm9tHv6DpLuGC4nq3C4yX3jB5InjZDHdKoITUqsnIH5RAGnZ71HypN3EXfXlQgKBZLbg6fGgttg4ujoOShC9XR97VFCOrdCEx+Ju9qMcX82x6a+R7tFdxI9sgfKMD1euwuPyUrm9A8C4zvfvI5NfY/OSx8lKC0RTUJkIHnPvqufJvHWoXKCpIhgkCSc5Ua2Dp0fWPf0p28nfnwfdC2i/cl4HOyZ+BKmjNPEje1FuwUTkXw+JI+P0+/9QqeX7kEdEYzX5mTPLYsxZZwm8caBpD0qJ+jyWh3kvfEv0ubdhCo8GI/VgahSoo4NR1Qr8bk8eO3Ovz2vNo/fSsyYXqgiQ1CG6kGSsBdVcXTK21iO5tHprQeJGd0TV5WZnUPnkXjLEDq8en+gL+vpElQhQXgdLjxmK6FdWmM+dBp1bDheu5Pj0z8g+b4riR7dE1GjQtSoAYniz9aT/cSnAKQumEj02N7gk/DU2lEEaVEGaTEfzUPyScSOkzO4+pxu3DW1eG2OBnPr8vFMuYwkUbF2H8emvofk9tLloxlEDuqMKiwIFCKSy8Peq57CcjSPzvXmtWPoPHQpMfT/7XnUUfIHka2gnNoThZx++yc6vngPoV1ac2rx15T/toeu/gD85qN5HJu2lMEH30ep1+B1uBrxlCYxis7vTUWTEIU2IQKv1Un1jmO4DGZir+yNKiIEn9uDqFJgP9Nwr5xvXu0W3UnCzUNQBmuRfD58djcZd76Kcffxi/YVPbw7olaNIliLQqPCY7Zz8NaXmtzX3+EpbXI0okaFz+Uhc+aHlP+4Q+7rrQeJ9dN+/52v0sOvUySv/GmpigxBGayTebHEgNtg4dj85ViyzgAwbN+7+FwudInRoBAo/+MAh6e+R4dFk0i49gqUofpG9bSJUXR77xG0CVHoUqIRBDkx1t5b5L0Y1CaRrn5Zevqcda7bYwDFqzeiaxlLws1D5OQr9fZKvzceIHFUDxxVZtaOeIygFjGMXrMIbXQokgS1BeWIKiXuWju2oir0iVGoFCIl32wh7pp+F+wremQPvHZnA55XBMcgqPX+JDlFPPnSG/TqN5hBgweTkBAPXo8/EY9PzupdT4d3XTYDZXgQlrrkdW75Y7n9i3eTWG9eR6a8jeVoPspQPd3emEJo+2QkCU68/A1tHr0WVXgQpqP5aBMiierbHntxFV6nG6/NieTxkfXUZ9TslV+ztJ1/E2mPXC3LDY8Pa24ph6d9gC4pqoEMzHnqUxxl1XStS9agVmLPK2eXXwf33/gKQe2Skby+BjzV+40HSBjdA2eVme13LaH/h4+iDg8OJLvRRISgDNGCT8JWZMDn8RDaNolNHR/AZ3fR5+dnUATp0KfGBXjjwC0vydlp2yTS2c8bOYu/ocLPG8pwOWGdMkgrJ5gxWRvolfo6tsUD42hx7xi0iVF4bU6qtx+7pL7UJEbR9eOZhHRqhaAQqD1ZxN5xTyC5vQR3bEmvH56Sk2xJEkWfb+DE/OWyzfXmw0SO7oW7yoRx+zEiR/ZEESonIRHVSpxl1SiCdXiMtUgeL6Wfryf343VnbYeUWESNCkdxFZXrM8h5/ssL8gYAosCAP1/CUVZD2ZrddLoM/ZD36ne0nnsTANqUWDmBmtdH8ad/BvRDcMeWpL92P2KQFleVCWWIHmWoHovfBo0Z3RNtUhSWzAKUwbpG9k1wxxT6/PA0iiAtXqeLjEmvYtx9gpBOLen59eOoI0NkW6/UwKG7X8dyNJ+WD4wjedIIAIpWb6Tij/30/+15VJEhCIIAAuwa+yReq+P/sffe4VFWW+P2Pb0lk2TSK4QWSui9C4iAvWGh2NsRaVIVj11REDsodlQsYEFQEAWUFnoNhEA6SSZ1kplMppfn++OZTBISUDjnO+973h/rurjCzOy2yl577b3XWruZDVb1y96g3rCeKgZBICQwb+qzzxI5skcLvdFUdn8btRBtcjSjf27UG7bCCvEBN4UcV7V40CeRS9F3TMR6ohB5qAZlbASOs5Xg84uP8JTXEDW6NyBQ8vkWTgdombJ0Ovox/fCaLFgzMgkb1Re/wwVyGao28eD34yqrRuL1IQgCpq9/o+rjDaK+X/qA+NiXRILbVMeeKxfiMVmDuiN6TG+QSsRHprw+6r/fRM0Ha0Eqpe0Pb+GtMFH56kfEL56NqlsHql9fRciVg9H264YrpwipPgSf2UqCBwSvjz3jFgV11l/tO04v/paC934O6rnQrikM/OFpFHotSMB+toojD7xBSKdE2gVtKRfZ8z/CW2+/aH3TtwnPdgf0TUj7eOQaFYIgYC+tpu50CQVf/Un6gtuQKGT4THWcnPkePT6YRUiXZPwuD4LPj0QiwVlmov50Sav2eWvyG3vdQKLH9A7afYLPT/lPezg54z2Rzw9fTdLdY1EnRCL4/Jj+OEbmP94menx/2s+9FV1aEi5jDR5LfbN15f8y/G/PVfrfCJdzSv4NmDp16r9Uv7Kykl27dl2wzM8//8zkyZOx2+1/2d4PP/zQ7PNTTz11wfJ5eXl88skngPgi9bkhyn8Xli9fzrRp05g3bx7z5s1j48aNl9TO3wWj0cizzz7LvHnzmD17NitXrvzLOv8qrxpoeS7PCgsLOXz48EW39+yzz5KXl/cvjelcmD9/PoWFhQD4fD6mTp3Kjh07gr8vWLCA/Pz889a/GBodPHiQdevWAbB//35KSkouaczng05PTaJw5S/sHDwbmU6NYUhXdg6axal/rgKptJlRABDaOYl2D07g+PyP2Zh6D8rIUHq//Sj7Jr3KHyPm4qq2cPjRdzk6ayVpr4svgoUPS8eWVYTLWM3Jh15HIpMSN2k06pQY8p75nAPDZ3P46idJnnY9oelt2TNoJrkvfIXP7sK85xRIJaS9ch9Hp7yC4PTgNlnJvG8ZsTcNJe2V+yh47TsOjJlPwZI1dH79EbSpcey7Yi65z6zCU2UhYkhXjk16mcx7XsNdXoNE2fwuKGX6Deg6J7O9/V0cufk5dF1SAn3eT/bcDzh4zT+R67VoOzW+VK8fkk7MHWOwHs1hb5s7yJnxNu1eeYjw0X1Qt4vnyJDHsGScQBHZ/IY47enJ5L72PfXZxVRtPYLf48P4/U6qth6l65IH8JjryVr0WTO6d3xqEqXfbsdnc2I5eAZ3pZnqrUepP1VM1Ohe7Bo0i6y5H9J1yQMAqOIiSHn4Gk7N+5CtyVMQPF56fjoXbWocmQ+9Sd2RXKwnCqn4eS8yrSrYj/Gb7VgzC/HUWNk9eBZynQbDkG4cf/BNcl7+BiQSij/ZTN3xArosub/Z+Gy5Rip/2Y/g9ZI4STT8PXV2LIdz2ZI8larNh+j41J0cnvQKB299kbCRPcmd/hbHR89CIpWSsnAyof3SqNt5nJPXP4GzsAwkEmo27gWg7fP3Y/rjGHXHC8ias5I9V8zDa7bR6fm70KbGcXrRp9jzynBX1HJq7ofNxncuXl6zjcRJo8l86C1yX/6auqN5FH/0K2Vrd9D9/eloU+P4c9BsTr/0Dc5yc4s5U709E1eFGWt2CfnLf8ZVaaHPBzPE33acYOeoBewa8wTHZ6+k59uP4Ko0sylpKtW7TgbLOYoq2XPj8+wctYCc138gfcVjFK3cyMGbnkPbNo7afdnUHcmlLrMQj6X+ovAybc/kzHNf4iiuwmk0Ub5uD4LbG6xr/GY7h+4IeGVJJXRefB85L6xmS8pUfHYXlZsOUfHLPqo2HyR70WdUbDqAwhDKnkEzyZ77IWlL7qfsm+0UvPEjMp2aPcNmc/jWF0iYNBpdYI4ULd/A/lHz2TtmATKdulGmQjTETOjP/glPkfvy1yCRsHvwzBa4KQ168l5dgz2/PIgXQNm323EUV2HafpzyH3fjqbMH65U2xQvo/vajuCrNHLzzFSo3H0Qil2HLKydh4ohmc6zjU5MpWrkxSMO+a/8pbsBOF7cqU4LXx5lnvsCaWcCpBR/jsdSjjAnHMKQbrkoLxm/+ACD7yU+xHMm9IF4N8lu4YgOWI3lYMwup/PUg3VfO/Mu+suZ8gM/mAkFga/IUTkxf/i/19VcyVb4uA5/NReHyDdTsOim+Mh+Akm+2cyBA+85PTaJg5S9sHzwbe2EFpl0nsRzNp2z9Xip+PYTXbCP39R/ovqz5JU99ThnHZ7/P5pS78Jrr6fL8XWhT4zl07+scnLq0RT3B6+PUM1/gqqil/owRe2EF5qN59P5AxOdcXdrA56P3LkOTFE3Jl1vZO3o+8beNJGJoNywHz3DwxueazZX8b3fy5+QlwTEOeusRnFUWvkmaSunmQ0jlckp+OYCzqg7LmVJ+HfskB29+jg5P3M7Zj35tta/Qbm3YPailzPudVryWsuDne6ZOZvxVY3jwvnvwWcoQBD9+tw2/y9aMbh2fmkTRyl/YPXg2HnN9cK5EjelFeL9OWA7mcCCAV8Makf7i3VRtO8Yfw+eyfcwCkm4dTv7Kjfwx5HFUkaGEdW2DvaSKzEWr8Jht7LhS1Gc9Xn8QgJDOSaQ+OIHCz36nart4GFd7MIf0Jfe30IFdX384SPsjU5ZQ/dth5OE6ANrNuQVVrIGtSZPJfuKTZjJVuGYnOyeJtO/x1B3kfLCJX4fOob6ggspdJ6k5lk/OB79SvGEf7jobmS9/S+2eLLxmG36Xh4M3v4DbVEf96VLqjuVjPVlIz4BseM31ZC/6jMKgbDTSsP5UMabdJ5Eq5WQv+gx7XjnuCnOzNTakcxJJU8ZQf6qYrMdXYj1ZhDIq/C/XS8Hrw2dzcnLWe/zZ+QE0KTGkzr5ZxPGj2ci0KnYPnEHBOz+ROGlUUJ9WfPsnJ+58CZlOjaZdPLlPfYKzoAx3eQ3Hbn0OX52Nmi2HMG3az9GrnyTh3nHoOiXS8alJVP9xDGtWEeXrMjj7yW8UvffzBWUDoO2DE6jPMQLQdfF9nH5hNb81WR/Kf9lH5eaDZLWyPrSZcQP7xywgb/E3SOUy3CYrJx5+q9n60OX1h8l98Sv2XDEfeYgWZ6mJ3U1s0Lpj+dRlnUXXMbGFfQPQe9VcyjfsZUvyFCrW7SGsVztxrG8+gtfqwLQ9k9PPfoEiPISuSx4I8Gs0e8YvImP0AqLH9qHXB7NwVZrZfcU8TDtP4A+8UH4+vbF78CxC0pLwO91kDHucnBdXo02Na1VvNJVdgAFvP4Kr0sJ3iVMxbj6EVCHqjbzPt/L72Cf5feyTZL78Le4aK4UrNrB78CzwC5St2cHeMQvIW7qWyBE9yBg2m0O3vkhiE1qa1m4l767nkOrUqNvGkzXiEUxrt6JMiOZY2kSK5r2DOjkGy5+HyB43k7Ax/VG1jQdA2zGRk7NXsiVlKm6Tle7Lpwd1hy41nl1DZiNVKvBYbOwePgf9tSNRtk8m4u4bcOUVA+AzW6l48X1qPv4eVXoHlO2S8JRWUvnKh8gi9BTftZCMMQuDB5Jw8fsOgL6r5lJ7OIeqP49TvPoPKn8/RPqSB7AXVbH3xufZNWoBua//QNdlD16Svilas5NdAZ51f+oOKjOyqDmUS8X2THI//g2P2Ya9uJr+bz3C7nuW8fsVCzj+4Jui7nj/Z/7s8iDmA2dwV1mwF5Rj2nWyVfu8NflNmDgcXWo8Jau3IXh9WE8UcvDm5wntkgIEbPoHJlB/qpiTs96neutRFBGhJE4ajS27mLMfbsRjrufYva+1WFcuw2W4GLh8KPkfgKqqqr88lNy9ezft27dn//79f9lewwtHDfDiiy9esHz79u2DORT/lUNJEA+0li5dytKlS7n66qv/Vh2f79JczD/99FOuueYali5dyhtvvMGECRMuqZ2LgQZansuzwsJCjhz5z70ydyHo1KlTkIdFRUUkJCRw5swZAJxOJ5WVlbRt2/bf0le/fv248cYbAThw4MC//VAyclg3KjbsA0DweIOeLdXbjiGVy5Aqm4fMhnRMRKqUU/rDbgSfH/OxfKQqBfazlXgtdozr9hA3rh9yrXi7CBA1vj+Wfdk4Csqp2XIYiVyKZX82YQPSqA/c5vlsTgSvD/PebAAq12UgVSmQKOSEpCXjKKhAGanHXlBO+dodRF7Zh4p1GSgiw5CFimEocr0WmUZJ+dod+O0ujF9sRRaixmtz4iyqpHbXCao2HUAeom2GU8KUKzF+vgXB7aXuUA4yrZrIMb2xF5RT+VMGnmoL3jo70eP7B+vE3T0Od3kNVd/+CYD5j6PI9TqibhpK1drtKOMNaNOSRW/JpjQUBOShGiKHdUMZEYotpxTjmh3ou7VBodcikUqpO5of9HQBMAzrRtXvh0UPQr+A3y8g06qQh2rxO9woY8KxHMpFrteijAkHQKZWUr3tqOiVWGUmpGsKZWt3ED2+P8Uf/4pcryNicBcEjzdYx7z3FPqe7fBaHQD4PV78Pj8124+jax+P3+HGlmsUPUn0umC9yBHdUcUbKF29DaexhpgJYqJldWIkxjXiYX19dsCAdbgRvD78TjeGCQNBJkWqUaFun4ivzk7Vd39Sf/gMErkMeWQolp3HkYVoCB3UldLV2zAM60bFugzRU3bNdqLH9W+Bl6O4qtn4zsXLuGY70QFPvejxYv3Y6wdRtHwDyuhwKjcfAuDs51uRaZVIZM2X6ertmYT1akf+ip+pPZSDo7gSZZQeVUw4Pnvja6IyrQqZWkn+CtHAzl/xc7Bc7cEcvBbxcKH2UC6KMB2VG8QDWJ/TRfRVfSn7fhea5Cgq1u+9KLxqth8n+qq+eOvsVG48gEQmRSKXoYgIRRkTTu3ebDxmse+wPh2QKuQUf/o7gsdHxfq9xN80hLjrB1O6+g/qjuajTY2j7ph4yVJ3KAe5Xoc9v4yosb3xu704iyqx7DuNz+Ei9tbhIg71jiAddO0TsBdWiHM0TIff6aY+qwhdh0T8dhfKqDAsgXYbcAvpkkx5gB7n8stbZ6ds7Q4iBnbGb3e2ihdAWO/2FKzYgGn7cQqWb0AZpac+14gyIqTZHDMM6xakfdXWI+h7tcP49R8oo8NblSl3pRlrZgGGYd0o/24ntpxSJDIZfp8fXYd4JHI5focb68kiwvp0vDBeAfnVJEZR/NEm5HodNbtPItep/rKvpLvHYi8ow28XdYBp29F/qa+/kqnYGwZTvm43lkOi7EoVckK6ipumprSPHNaN8sCakvvmj8Rc1ZfStTuo+GU/gs+HXK/FdrYSdbyh2bwyDEoL1itZs4PYcf0oXbsD88EzmHZktqjnqjRTl1lIWO/25L/7E/U5pVT9djg4x9zVdVha4bOuYyLm/dlEjemNEPBCkqoUlK3dgeVQTrO5UrUvG3dtfXCMkb3acSqwYT713s+oo/Sk3DgIc1YRCp1anPc6NRKZjIqf9rTal9NYA9BC5gWvE4RG349OnbvhstYEfnMhkUiRKkPwuxrH04BXwxpuXLMjqH+jx/cT9eTaHVgO5QbwCkGTGkfkoM6c/Uo8PBc8PiIHdqbsZ7ENXfsEnBW1IEDt/tMo9FpUMeHiBVYggrDBDlCEaChds4PKLUeJHNIVhV4resQGQKZVIQiNtDfvPUXZD7uDZWJvHEL5OtFTyfjVH81kqnpvI+1jhnWj5GfRNj/11joSrupD0dqdmA7nIpFJUeq1tL1jJGU/ZgT79tldhPVuz9kPNyKRyyhbuwtFlF6cV9V1LXRAAw0L3vmJiEFd8FrsRI/vx9mPfxU9dYurg2usrmMilkM5RAzuQsVPe6jNyEIRGfqX66W70kxoelsqN+zFZ3NiPVVE1JjegOg9Zs8tw1FUSclnv4NEQtwtoj617D2Fx1yPLERDxZrtRI3rT+lHm0AiwVVUgVSjxrLnFKr4SHw2J/acUlRxBgzDuqHrmEDBOz9R+s2fxEzoh7u67ryyoYwJRxVvIHpsH0pWb0Mepmu2PpQ3WR9KLrA+KGPCSZgyBlelGUd+GVU/72u2Pmg7xIsXzoC2bSy6DgmAaHNItSocRQEPwYB90tS+kYVoUCdGkb1QdPQo/eZPIq/oCYAyUo/f7cG4dgfuSjP4BRQRIYT164T5UA5+hxvB56c24xSh6W0oWLEBW46R3KVrkSrkKAyhrcpG5Ya9yEI0yEPUwYvm6Cv74Kmtb1VvNJVdAEOvdpwO6I3TK35GFaUn+YZBFK9rlNeUG4cg0yob7QCbg6gxvQBInDwGe0E5jqJKzPuy8TlcQdmw7c/CZ65HFqKl5ntxTqvbJ+KrtyOPDAOvF7/bizIxFnx+rHtPEDZ+kDiPOyVS8dMeAMrXZRDaNTmoO4xrdxDWpwP12cXI1EoUEaHU/bKDsBvHEHJFfyxrN4vjrLHgzMwBrw/d0D7UfPI9CALOE7lIJBJkkeGcCxe775CHaNAkRuEy1lC6dgcl3/xJSIdEcV6erWxiS+Wgio/8t+gbZXgIRWt3cuqtdYR1TUah16I0hOCsNOMoNQHgrq4L6g6f3YXf40Xw+5HIZWiSolu1z1uV31G9MK7dQdKUMRR/+hvyUFHfyLSNa7NEJiViaFeqNu4X5WTTAaIn9MeWU4q+Z3tR3mm5rlyGy3AxcDl8+xLh4MGD/PDDD3i9XkJDQ5k+fTrh4eFkZWXx6aefAiCRSHjuuef46quvKCkpYd68eYwcOZJrr722WVvl5eU4nU6mTp3Kjz/+yBVXXAGIB0yffPIJeXl5SCQSbr31VvLy8nC73cybN4/k5GRmzJjB1KlT+eKLL3jjjTcYOXIkffr0AUTPxr59+xIaGsqGDRu47777+P3335FKpezcuZP77ruPd999l7feegu5XI7dbmfevHnBz38H3G43H330EXl5echkMu666y7S09P5888/OXz4MG63G5fLxciRI9m/fz9+v5/i4mKuu+46vF4vO3bsQKFQ8MQTTxASEtKs7draWiIjI4OfU1JE5f3nn3+Sl5fH/feLtzGvvPIK1113Hd26dQPg888/5+TJk+h0OmbNmoVer+fZZ5+lbdu2FBQUUFdXx7Rp01i3bh1nz55lyJAh3HGHmBuigZZNeTZ06FA2b96M2+0mOzubm266iT59+vDJJ59QXFyMz+dj4sSJ9O/fH7fbzYoVKygpKSExMRG3u/XcdZmZmXzxxRf4fD7at2/Pgw8+iEKhYNq0aYwcOZJDhw7h9Xp5/PHHSUxMbFa3c+fOHD58mHHjxnH69GnGjh3Ln3/+CUBubi6pqalIpVJ27NjBpk2b8Hq9dOzYkQceeACpVHpeGm3cuJHff/8dmUxGUlISs2bNCtJ62LBhHDx4kKysLL7//nvmzJkDwMcff0xdXR0qlYqHH364xVgvBApDKJ46e9AgkOvUyEPUwd+dZTXiYl5lbvadaGRr8Tvd6LukIJE15gVSRetJum0E7R+9lhNTRM8ZVbwBV5mJ0J7tGXryY9yVFpxFFajiGmVLnRyNMiqc2oys4HeuMhNyvRZFlB6n0YQ6zoDTaMJlNKHv04G6w7lYj+bR8ekpdHxmChKpFFtuKc7S6mAbfocHwduYp8ddaUaiaJ5rSWkIRRkbTt9NL+F3evBZ7YFQCFOwjOD1oopr3ERr2sUj1ahImnULsXddRdFzq3CVmVAnx+IyVpP6/H0UvfgF7Zf+A6m60cA69c9V9FuzCHmYjvD+nTg+7V2cxhpU8QacZeJfV2UjvRWGULx1dlylJgrf+5lOz00BAWynziLXa3FW1KKON+CuNOMsq0Edb8BZXInHXM+wA+/id7ip3Z9NaNc2OEtNqOIjcJaaxENgnx9XZWN9hSE0eBgB4ua6QR5U8RG4KmpJvPMKSj7fgjImDHW8Ab/Xj0Qp58zzq5GHaPA73cFDA3W8AWfAeIu9fiC+egfqeAN1x/Kp/e0gCY/dTOxd47BsP4YsVItErcRtFHnnsznxu7wIbi+qNrF4TXV0f28G8hANXZY+SPZTn+E01qAI0zbDy1lmEvsN/G0NL6exJjhGVXwE8vDQ4O224PUheBrlxVVhRhUT1kxeFIZQBL8fR3E17adfR+WWo0QMSEMd4F3shH50XnQHyugw/G4vjuLqQL8mEAiWa4DUB8Y18qO8luLPfqP93Il0fvk+fA4Xpi1HCOvT4aLxkmmUhPXtQMlnv6OMCUMeogn0bQnW0XVIwO9yB3VAfa6RuJuHYs8vw15QDogbAm9d42Gfq8yEKt6AKjaiGa3c1RY0bWODn9s9cTvxt49EIpeS96qY20gRIaZw6P3Nk4T17RiUCVF+RdwErw9vnR0CY2oNrwaeeaz2IF6OJng15VFDGwiQdOdIij/fGiwn1arwNtGBSVOvBJ8fd5UlEO54AZmqs6NKiCQ0PRVHUQXyEDX12cWE9kjFVVFL3C3DUSdGYjmSe168WpPfxDuvwFn6133p2os6SBaqofeXCzg1/6ML0vBv93UemVJEhGDLKSVx0ijK12UQNaYXoV3bUJtVHCwvkUmbrSlN+203/XrK1u1BFRNOm7uvpGrb0cZJJQWZVs2QTS9y9outVG09GqwXHEtZTYt6DXz2u7zo09uS/eLXdHryjhZzrCmfbdnF6NKSENw+pBol2tRY/C5PsC9nmSkoU5gaDxaUBjF02FYiypSjrAakEtx1dk4s+4ERn83hxiPvogjR4K6yIHh9rfblLK1qglMj7c8FiUyG19Nov4iXfH5okneuQTaEVuaKOt6ATKNsgpe4nof1aofLVEevtx5B37UNdaeL8VjFNmKv6hvYVDdexPjdHob9/BzyUC0HpiwJtiWRSdEkR+OqthDWMxWlIYS6E0Wo4w2E9+0g6sCoME48+jadX74vOEZXZS2SQDh7g0w1gM/uJLRrG8g2Npcpiy1Y31FWg0KvxW400XnadRSv34smLoLYYd04M/v9RtpE6ZEq5HRefB/FH22m+s/jpAX0b1N6y87RAU6jSCd3tSW4hgXX1sDf+uxiOiy6E1+9A4lSTtSVvVGEavEHbI3zrZcN81Lw+VEnR6NtE4fXag/S2e/2ABB73SCQSNCmxjWXCYUcl9GEMt6Ay2jCVRb4f5mJ2DuuoPyLLaiSowlJT8VeUI63zo62XTwRAzsTPa4f2vZx6Hu1O69sqOMNtJ1+A6cD67lMp8LXZH2w5RqJ/5vrgzohEolCFgyPbbo+1GcXEzW+HzX7zyD4/agTRVtQodeiig0n77XvGDS+H15r0/VBpL1Mq8Lv9dL19YcJ7ZaCLdeIOkGs7ygsJ6xfJ9JeuFv0ODt1Vkz3Y67HMKgLiogQfE43MePFPVrT9UFACKb6aE02NG1icFXXEda7AwO3vILSEIqzvLZ1vVH913rDY7VTXyBe1sk0SuJG98BdXRekteDzE9avEwN/W4zCEEr9qbONNK62tJQNuQx3mdiHIi4Sb0UNirhIHKfPIlUpcOWXIFErCRvVF/vx3Ba6I3JEevD/DXLfYHNL5DLU8Qa85dWEPzaJ0lmvINM1z0mpTE1EIgHHoSwi7rgmgIOPxHcWEVnvofiLrZR8sfXv7zuazNHQ7m3xe71Ej+6FYUgX6o4XoE6IDMpEg65PnjSK2t0nCevb8V/WN5rYCOxGE46yGjRxETjKaoge2g1rTikjv1+EPERD2eptjTSUSogcno5Mq6Jw+c+EdE5q1T5vTX4b1jqFIRRVbDiqmHB6fzk/KP91x/IpXvU7HRbezvAj72HafpzKjftJmjoGEPWN39W4LjSsK//X4XL49r8fLntKXiJ07tyZl156iSVLljBkyBDWr18PwPr167n//vtZunQpzz//PEqlkkmTJtGlSxeWLl3a4kASRC/JoUOH0rlzZ4xGIxaLuLn57rvv0Gq1LFu2jNdee4309HQmT56MUqlk6dKlzJgxo1k7Q4cOJSNDvPnyer2cOHEieEAJEBMTw9ixY4Peh126dKFbt27BsOSMjAwGDhx4wQPJL774Ihi+ffbsWTZvFm+rli1bxsyZM1m+fHnwIO7MmTM89thjPPPMMwAUFxczc+ZMFi9ezNdff41SqWTJkiV07NiR7du3t+jrmmuu4bnnnuPll1/m559/xmaztShzLrhcLlJTU3n11Vfp2rUra9euDf4ml8t57rnnGDt2LEuXLuX+++9n2bJl/Pnnn1it1mbtNOXZjTfeyO23386QIUNYunQpQ4YM4YcffiA9PZ3FixfzzDPP8OWXX+J0Ovntt99QKpW89tpr3Hzzza2GUTccXM6aNYtly5bh9/uDL10BhIaG8uqrr3LVVVexYcOGFvU7deoU9Iw8ffo0Xbp0QaFQ4HA4OHPmDGlpaZSUlJCRkcELL7zA0qVLgwfRF6LRTz/9xJIlS3jttdd48MEHm/WZlpZGv379gp6ycXFxfPDBB9x33328+uqrTJ06lY8++ugv+dMMzs0xLpHQMpdy8y9sBeV4zDYGf/skA79aKBpYTYpYjhdQ+v1uDty7jNQFtzd2JED1pv3s6fUwslANiqgwhEBFmVZNt4/nYj9TjM/hatZfs+5bSc6v65zEmadXkdHnUXKeXkVI1zYt8fyr/NBSCbIQLYcmLCL3+S/E8O1WQGjSkEQuQ6KQkzd/JUXPf06nD+YEfwvtl4an2oLteH6L/lPuGUvuq2vEfJBnSkmdfkOgjND8b7Aj8Y88TEfM+L5YDpzBWSLeoKoCRkfTt9IEQUCu1yHTqtjV/zF29HwEmUaFRC5r1qAyOgzTH8ea17+gPEhQxoQjeH2Uf78rWC/yih4IPj/W4435a859uy111o0IPj8+p1scX5gOXfd2VK35k8O9H0CqVaGMj2xWRxEdjrfWCoKARCZD170dpWv+xGk04bM7G+l2LqGa9H9evJqNUYJhRDrlDR42Elry4FyWBNpLum04gtdP+cb9zdqs2HSQ7cPmcmz6e0jPOQA/lz6RQ7uScMswPDWi/pOH6Yga2ROfzcnRe15DIpNiuKLHJeGlio8Enz/Ir3P7BkDashGpUt5Ij/NBIBdqy+8b/5u/+Fv2jlmAt95J8n3jxVFJJEhVCk48+g6Wg2eQh+nQB0LvguP7C7xa8Kw1vFppQ6qQifnWmtCjabGosX3w1FoR/EKLX1ulvURCz48f58w/V4l1BDg56300ydHoOiYg0yiDIYHnw+vcAWuSYxC8PjEv71/0JZHLkCpk2HONFH24kR4fzvr39HUONKV95KieLXTA34HE24YjeH0Yv9+FIkxH7Lh+ZL/wVfD3g5OX4DSaODDpFdrcexVhfdq3aKO1emIqOAmdnriNrH+uwmdztjqupmjZckopXvU76uRo+nz9JN56R4sp33obrcwVmZTyPzOJv6IHtSeLWNf7MQ7e/DyKyFBkIZrW+/I130qdn4bN+5NIZQge+4WKtNLeuQUEJDIpYd1TKfzsd3aMfQKfw40iXIdMo6TjrBvFPHZNmnCZrBx84E0O3bOMtAUTAbAH7IDwPh3o8uwU6s+UBneIgiAEdeChe5bRdsaNrQ3yvAj8XZlqM3E4gs/H2e93ozKEYj5ZhLeJpzSCgN/l5ti9rxPWpz269nEX1f75xiUIArYcI8Uf/4oqzkCfr5+k/mSRaB/8xXrZgK5Mq6Lnx4+T/9p3jYetJdVokqMZ+NviYP7VVgUTmttCgnipK3j9VG86QNeP5pL39Kf47OJckMplyMN1HLlrKe4KMz0DeqI12QgbkIa72kJdcD1vfX0o+zvrg1SCMios6PnXMFaAU7PeJ+neq+i3dhFIpUE9qWkTi9dibxZxcK59I1HIkSoVlKz6nb1XBuQ3MhQQ6eAsruLYfa9z+unPCemYCAjYz1aR/+56+q1ZRL+vn8Cafb6Io/PLhlQuI6RzMp5aK/uuXCgeLLdy8NNyLWpdb1T8kRn8HD+2DzVH8sHfWPfYPcuwF5RzeNJilFF6Mcd1847OO9Yg3wSB8PGD8TtchI0bRIcvnsVxqlCUuSbDSp11I36fH4/F1mozDXipurTD73ThOpnbvJhahaZfOt6a5g/hOE/kYpy7lEOTXiHl3quIGNT5kvYd0gDPHaXVZM5aidfhRhngeQO9DUO7kjxpFPnLvmtJjkvRN02LCqBNjgYE5DoNu6a8xs47XxHztjfYeH4By5E8HCXVhPVpH/TO/Dvy25BSSiKVIAvRYDmWz9kPNxHSJTloM0eN7oWzpFq06bUqYq7uf45d9DfxugyX4QJw2VPyEqGmpoY333yT2tpavF4vMTExgHhY+fnnnzNs2DAGDhzYzNPvfJCRkcHcuXORSqUMGDCAPXv2MH78eDIzM5k1a1aw3LmehOdCr169+PTTT/F4PBw9epQuXbqgVCovWGf06NGsX7+eAQMG8Mcff/Dwww9fsPzUqVMZNGhQ8PO3334bDKtOTEwkOjqasjIxL1GPHj2ajblbt25oNBo0Gg1arZZ+/cQwn5SUFM6ePcu5MGrUKHr27MnRo0c5ePAgW7ZsYenSpRccn0QiYciQIQAMHz6c1157Lfhb0/6SkpKIiIgAIDY2FpPJRGho6AXbbgrHjx/n0KFDwUNDt9tNdXU1WVlZwbD2Nm3a0KZNy0Mqo9FITEwMCQliyMjIkSPZvHkz11wj3u4NHDgQgHbt2rUazh8TE4PX68VsNmM0GklISKB9+/bk5ORw+vRpJkyYwIkTJygoKOCJJ54Ijk+v11+QRikpKbz99tv079+fAQMGXBB/p9PJ6dOnef3114PfNYz7XNiyZQs9e/bkgw8+oG+T7z0mK6roMIZsewUE0Sj22hpf8lPHG6hrSHweALfJikQqZeeEpxB8fgZ8Ob/ZJksdH4mzvJaavdmo28ahMITiKjOBRIIqIVK8VfT70XVMonbncSRyGd0+mUPF9zvRdkgQPYsCbaniI/HUWPFU16Eeli7e/iVEokqIxFVeiyohEm37BKp+2Y8EqFy/h67LH0OdGIUFMbxeqlHgb3LwoowJbxYaDeC12LCfEY1U65E8JDIpTqOJiGHpwTISuRx3eW3ws6vMhODxokqIQh4egjLOgDLWgOnnPYT270xIj/b0GdMHVXwkfo+XHsuncXzacpImj8GWZ0STHI3x2+3E3zwUdYIBV3mt6HXSpI8GHimjwxi89RVkIWrM+04jC9VS8ct+UqdfjyIqLFhHHS+2EzEwTQz9unEIiZNGizj7RG8EV1mN6JUaE07ZdzvofuXMYH2PySp6CkSHMWjrq83kQaZRoYzUc+D6p4N8dpXXEnPdIOQ6NcMPvINUrUCu1wbDOJ1lNcTfMpTQ9LbkvPg1vb+cj6u8lsgR6fidLhRRetI3LUEeFoLP7kSotaJMiAKZFGV0OK4yE+6KWhAE3GUmav44Lj5I44eUBycQe+MQvHX2RrwSI4PjavjbgJc8VBM8sGigN4CrvIb4W4ejax9P/MThSGSyZuH2qthwhMCGqc29Y0kOJMqXKuQYhnZl5+iF6Lu1AQnBNpuWQyIltHMStftPi94cTcqFdk2h++sPceDOVxjy83Mk3z+ONo9cKz6OUWdHHReO7Uwp4X07/W28JDIpg7a+iqZtLIJfoPTrP4L8ksikLeTLdqYUqUoMURd8fkI6JiKRyygPhHQBeOsdyPViTqake68ibEBnur4zDVdFLZrURs9IZVQYjqKDLeRXplbS9rHriRnfT/RsrHfiqbHiLKmGAQLK2AbPLhE3j8kqPtATCJtvipcqIZL6rLMYhnXj9JOfkjh1TDO8EiYOR9s2lv5rFiGRStEkR2HefzrwwJKMzNnN8yL77C7kei3J948jdfYtwY1f+wW3I9Oq6fDUJJSR+ha091rsqJOicKsVtJtzS3Cu2AO5VaOv6kvZ2p3oe6S2wCv+9pFo2sbS9/t/NpPfuFuGoYqL4NDEF+jz9ZN/2Ze7ohbB40Pfsx012zMR5t6KJin6X+rrXJlKeXACmqRoBm19FcHnR9+7A7sHipexMq26mfcOiN49SkMobe4fR/Ik8ZErv8eHYWg3do1eQGjXFEK7JLPvphfwNAlvrM8uRqHXEn/DYFTRYXRf8gCewHgb5krTem3uvUqcY4FDbsvRfCo2HiC8X8dmc+xcPjfIuWX/aRzFleKDEpF60Sso0Ne5c6XtrcMIbRvLqG+fQCKVokuKonr/GbSJUUjkMgq+30WPebdy6l3RFrEeFXNY69KSqDuUg2X/aWr3nuLIHS8zcMsrYh7QADSVKQCpKgRkcuThiQheF3JFE/tRKsPvbB663cDnBrwa58orqBMisWYVNcFL/M16sghnWQ3mI+I4S7/bScqdVzDi98Vo28bid3uRymUglTDit5fxe7w4y2uxVpjRto2l3WPXkXDTEBQRIZR8uwPTzhNEj+qBy2QJrkENULM3G01iFPJQTXCMiXeMQqqQM2jrq3jM9eg6NkZ3nE+mFJF6Otx3Fal3XoFMq0Tw+IgZ0oXfrxRfH9cmRZH72RYAku+9isQG/SuVojSEULM7S0y/cgHZSL5/HIkBmfXWO5DK5aJ3U2JkEK+m+BV/uIkOC29HrtcQfXV/3JWW4FHK+dZLj8mKPExHj0/nUPb9Luqzzwbbc+SVg9fPvqueQNsuntTZNwXTXgDEThyBTK2k8/IZ1G4/hiohElV8JPoBaSjjDGROeomuH8+h8oedmDbuxyPIkOu11B3Pp/KXA6gTDPg9XrSJschCtVhPFraQDW3bGGLG9SV6TO/gei5VyoO80wXWh7K/sT747C4Ejxd3lWjRNV0f7LlGjt7+Mj4kjClYBcCgra+IaWlCNAw/8A7K2HCkChlRo3piPV4QpL2rrAb8QmPI+JE84q4fxKCtr6BJiqYm4yTqxEjKf8ygx8oZKMJDcJXXYjlegEylIGnKaPEBFwiuD+oEAxIkuE3NnSOa6g2n0YSn2oLf42XQ1leRh4cgeH3n1RttJg4jpG0sI79p1BumJnqjqMnlWMqNgyhcu5M+L0wN0lqilIkyU12Ho6QKTXJMsLwqKoyqwuZrLVIpbd96HK+lHvvxXDTp7Qjp15mwMf3wVJrJvfOfeCtriZ8/BU+ZKag7Eu4YSfTYPuS8/E3wsrdB7h3FVagTmsh/tw4oEmJov+1TJCoF0hAtbb57A2mIFnmMAcHjJfHdfyILC6Htj2+LDxZWmnBX+6jceICw3h2o3Zt9UfuONvdeRco9YwHxQkmMPsgj9qq+wXGJttTDHLzzFdz55c104sXomzYTh6FLjkYil1G15xTawKMyAJq4CHI/3ozP4cbncOFzuKjNyCL+5qEM3vYKggDOkmq8Vgc1u7OIGt0LdWxEC/u8QX71vdvTZekD4qNMfgF1YiQeiw3bmVLibhiMaXsmEpkUv8tD5Ih07Pll4tgFQbQxxvdrtGPLatCkRDehYWQLPXcZLsPfgcuekpcIn3zyCePHj2fZsmU89NBDeDxi2MONN97II488gtvtZtGiRZSWll6wnaKiIsrKynjxxReZNm0aGRkZ7N69O/i7pJVbrvOBUqmka9euHDt2jIyMjODB04Wgc+fOVFVVkZWVhd/vD4ZI/1240G2ISqVq9lmhaNxsS6XSoEemVCo9b95Jg8HA6NGjmT9/PjKZjOLiYqRSabN+G2jfGjSlX0P/Eomk2VgkEslF570UBIE5c+YE82u+9957JCUlXVQb54O/Q5dOnTqxd+9eIiIikEgkdOzYkdOnT5Obm0vHjh0RBIGRI0cGx/fWW29x2223tdpWA42eeOIJxo0bR35+PgsWLLggTfx+PzqdLtj+0qVLufXWW1ste+WVVxIdHc2iRYta/Fa97Rj5b/9ExpiFovdfIGwrrG8HPFZ7cHPaFGoOniH+2oFoEiMx9O+E3+1BkxKNrkMCCTcOpvy3Q4R1byu+SlpjxZyRRdigLmjaxRN9wxCkSgXqNjFUbz5I2hv/wJ5TSsnKn6nefJC4iSMA0PftiNdqR/B4qT9dgrZdHG5THdp28cRNHIFp6xFibxyCq7yW8CFdAYgYno6zpLpZGz6rA7lOjTolGolCRtRVfZvluwOo+vUgsTcPAyD6ukEgCFT9tAdtu3ixnlw07qs3NxqBNb/ux2dzEj1xJOYdx/CabdiyCqn+cSdSpZxDfR/izCOv4ygow7Irk+PTlgPgKK4i+5+fU7nxAFKdGr/HR8JtI6jLKsJjtTcLOWzKo5LV23BXmMXXjuVSIoenY8stQ6pR4q40E9a3A16rXQwTKa1GcHvxWh2ip1qdHWtmAfETR1C1+SCps27C73AjVSqCdYJ4ZZzEY6pj75gFYm4fuZTIUT3RdkrE73LjPFtFWIA37kozuS99Q8Uv+8l56SuOP/w27moLBW+ID4E5y2qIv3UER+5aKm50ZTJkagWuCjPatBRK31hD5tg51GWcoG5vFjK9juhbryD23qvxuz14qy14KmvxVJlxGavRto+ndncW6gQDJZ9voXbnCao2HwrilXz/eLxWO5rk6BZ4mQ+eCbwODwm3jaTqV5GXTqMJv9PDnhFzOTX/I9zVFmLGiUf34X074Kt3Bo3Sok9/Z9eYJzj94jdivk2XF7/DTbtHr8VtsuKqFDftDeWOz1qJ3+Ml5e4rAZqVUydG0veT2Rybthxbfjm1u7Nwm6wcf/gtBJ+fqi1HiJ84AsHvR5Ma97fxKv54MzkvfoXHbMNxtpK4G4YEQpl8eMz1LcJE647k4fd4SbpnLBKFjPibh+AsqxEN5wDYc43oe4rejHXHC6jPKmLfyLlU/JSBVClHnRJN2MA0ZBoVFYGNlqZJaJktz4j1ZBF7xyzAY7Yh0yiRapTY8suQqpXUHc5pJlMAtbuzghvHBrz2jlnAyenLUSUYwCcEXqFsjpdx7U7shRVkjFlI3dF8Uh+9jqhRPWn70ASc5TU4zzaGzjZAA+13pD+EcfU2Sr/Yij3PiPVEPhKppFXad33jERxnKznzzBfN5ooiSo8tz4hUqyTprisx/Xm8BV7e2nochRXN5NdZZiL+tpHYzpSiig7/W31VbTqARClHqlGKoZZadTNaXEpf58qUXKcm58WvyHnxKyRyKVKFmC8zYdIo/B4v9VktLzNNu7Nwm+rYNWYhtrwyQMBZWo3SEEq/1QtEeT/QmFdbplUh06kx7c7Ca3VgL6rEfDiXis2HSJw4AnViZIt6RZ/+xq4xC6k7WYSr0kxo5+TAHLsuOMda43PMdeKFbtJdYyn+eDNH71qCp8aKz+kmfuKIVudK4Xe7sBZW8OvYJzEdK6DLP8Rom16L7sDv8mDOLMReaiJ2uJi+RhkdhuD1E9olOdhX1a8HUSdGojSEok6KAmgh84CYL9LnxWsuxe+yoYsQN5oStV709vG1TEdTszuL2OvEC8mE20YE5spCTkxfgTxES8LEEYT17RDEq/5UMY5SE7r24mMXUcPTsRdWcHrpd/ySNAVTRhb1BeU4y2o4/dp3uM31uCrN6ANrev67G9g15gmqth7FXWMleepoYsf3o3rHCbxWe7PH0/Td2yJRyKnZeTJIe5lWhavKwt4xC6hYl0HcjUPFsV9Apip3Z+Ey1fH72Cex5pcjAPZSEz6Hm+hh3ZCplRStESNRij/9jUO3vcTBm56n7mg+baddT+SI7uh7tsNjsrYaKl+zOyuw7i2kZucJTDtOIA/TUrX5ECnBdSWqGb8UUXpM245R+sVWvGYbrmrLX66XQDBVx9mVvzRbi8p/2Yu2XRzqNjF0evEeEATKf2g8uKpYuwNXmQl7TgmmXw+Q+EDAGeGha3HklNBm9q3Yc0opXflzM7ycpTUYhnUj4bYRlP+0F3dVHSceW96qbJxetIo/e09je//pHHv4bUy7TuBzuEm+wPpgO8/64Hd7RFuvlfVBERUIkw68+mxcu4O9YxZiOZyLvaCMnf2nU5uRhd/tpeCtdc3sG3eVBY+5nuQHRO/7xMmjsBzKYe+YhTjLTKjiDCRMHEHyfePwuz3BuayM0nP20984fNdSPOZ6LMcKSH30OgDaPnodfo83GLHQFBr0hrvKAhIJFev3sHfMAqp/P4Tf6z2v3ihau4v6wgp+H/skNccKSAvoje5PNeoNAHmohuhBXTD+eijYl1SrInHyaKp+PYg0kMtVERGCOiWa8IGdkWlVzWQDwFtThzOnmNMTZuPMKUYWqiVyygTK3vwGv92Bt7IWRUIU4eMHU7tezPVtyymlw4LbOHLXUuJuGByUxarNh0iYOIK6I3mEdE7G53LjqbUiCwuh6PY55I2+F+PsV7HvPU7RrbMpGP8wpuVfU7f+D5wnc/CWV1P+wvv4rTZ8VbXItCoir+gRzC1+MfuOok9/Y+fIeXhqrAiCQOLEEaRMHiXmkrTakShk9Pnk8YAtVdaMZ3Bx+qaBZ8ZNB3HV1NNm4nC6zLoRVWw4dTlGCr/dQdTANCQyKTKNkvA+Hajde4qzn/zGwZueD0YvRI7ojvV0cav2eYP8SuQy9o5ZiKvSjC2nlISJI6j69RCJd16B12onYmBnMVXT6RKcpSbC+nSkdm82MdcNwjA8HWV0WBN+HQzmkGxtXfm/CgKS//X//tvgsqfkJYLdbsdgED0smoYel5eXk5KSQkpKCmfOnKG0tJSoqCgcDker7ezevZuJEydy0003Bb+bNm0aVVVV9OjRg19//ZV77rkHgPr6ekJCQpDL5Xi93lbDrIcOHcrWrVvJz89n2rRpLX7XaDQtxjJixAjeeustbrnlloumQ9euXdm5cyfp6ekYjUaqq6tJSEigoKDgryv/BRw9epT09HTkcjlmsxmr1YrBYMDtdvPbb7/h9/upqakhN7fRlV8QBPbu3cvQoUPZtWsXnTt3vqS+z6WTWq1u9rlnz55s2rSJ++67D4lEQkFBAampqXTt2pVdu3aRnp7O2bNnKSoqatF2QkIClZWVlJeXExcXx44dO+jatetFjS8tLY1ffvmFkSNHAuIh5Zdffkl4eDg6nY7u3buzZMkSrrnmGsLCwqivr8fhcBAdHd0qjfx+P9XV1aSnp9O5c2d2796N09n8QLApTbRaLTExMezZs4fBgwcjCAJFRUV/64GdvqsXcOLxD3BV1HL6xa/ouXIGHRfejjWzkNq92YzY9xZ+txdFhI62j1yN4BfovOA2to9eiC2/DFVMOL3eegQkEsyHc8h7fyODvn5CzJ3j9dNn+TTkoRoqAkaT7fRZQtLbItdr6fr+LHw2B2VfbUMRFkLcbSNxlpkIHyJu6BxGE4P3vYVEJkOqVqDQ6+j1xTycxhp6r16IRC1HGaqm+yePU/b1n9RmZNHtvelIpFJc5TWcfPhN4u8czeB9b6NKiMLvFEMjBu15G8EtJqGWqhQMP/0J1b8f4tRjy8l9ZhWGkT24ong1gk/gzFOfIvj8nHniEwb88RoytRJBAj2/WUTt7hPYD2ZT+fU29AM6E9K7I722vYG7vIb8Jz7EdiyP8DF96LNnOT6HC+MHP2O4ql+Q7qdf+pq0Z6cg1ajQJEaCAAm3DsdRXEXmjPdQRocx5LeXUQYeTWn70AQOTXqV9DceQhUbgToxCr/XS8w1A3CUVGP68zjD9r2Fz+HCa3Wgio2g7nAupd9up8vSB+m67CFcFWYOT36FTosmkfbSPajjI/E5XHRZ9hBZM9+j9+qFZD2+kk7PTUXfqz1Kg54xpV9hPSHKQ68v5gPiZmpM8Zf4bE5sOUZUsRE4K8zkvPgVPVbOQBVnQCKVUBJ4QCHxNvFweOTRFQh+AfOxPPp886TorXMwmw7vzkIWosVlrCbr5qdo8+y9RN08krCRvfDW1lHwxAfiXPtiESVvrKH7iulIdWpU0WF4LDasxwrInPYOac/dRdpL9yDX6/A7/x5e2U99Js6jNrFYTxUxdN9b+BxuTvzjHRLuuIIr9r2JMiIEv9eHQq9l9JF38Zht7L/jFbotvgdvnYOQDglcXf4VgsfLnpteACDu2gF0nH0T9pJqfPUOjk5bQfriu5lQ8gU+h5v9d74CQMc5N6NJiiJ92YPiQxtSCW0euUb06qg0YxjSBUWkmBPN7/EiVUj/Nl5DdixDIhFv5kO7JBN5RU8cZys5OX0FAN3fn07M1QOQSCUMP/gOFev30unpyaQ9NxWfzUXR8g0k3XUl8lANKQ+MF72clApGlX6FPc9I1vQVdHt/BhGBy4Ah+99B8PkxfrEF22nR47jv+ufw1tnwu724TXUoIkIZuvctrJmFmA+cZtSZTxH8fuwF5aS9dI/ofRCQX1dFLVKVnE7PTRUTxreJoe6fojdN9ZYjdHp2KlKNkn7rnsFZagri1bMJXlccWU7hJ5tJffhq+n69UEy8X2lmyNZXqDtZRPwNg8X8oT4/fqcbTZsYOgR0YOa0d+jxwSwiR/bA53S3kKmSL7aQcNsI6nNK6fbGI6S//SiWo7nU7s1myM5lyHUa/B4v0eP6iukGLoDX6X+uAkGg3eO3IJFKCemSTN8fnqZ6y5G/7KvNtOtFz04JDP5zKc7yGgSP75L7+iuZElwe5JF6riz/Bvx+Ts54L7imjD62QvRwDg8RH5bo2Y5OC29HFROOx2xD37UNow68AxIJNnsZw7a+IoaOV9eR8/r3dF/6IBKFnJixvfE53Zh2niT76c/p8txURmx/DZlWic3ualbv7BdbSbptBNacUkLSkplQ/jU+h4v9E18CxMPBUQffwe/1wTl8luu16Hu3J+muKzk58z1irh5A3K3DWsjUkBXTSJrQH4lUwg0H3+HMp5vp/NDV3F60CkGA0x9uAuDkmz8yfssrpFw/CJnPT87LX5M4ZQxtH7uh1b4a9E3WzEYaykJjkCjUIJEhj0hh9qwZDL9iNO998BFnKyzknc7gigGi975MH4evXjxgb9C/HRbeTl1mYVD/Vm85QtSYXsTfOpz+AbxOTBf7O7HoM4ZvehFneS22PCOHHn6bHq89QOeFt2E5UUjN3mxSJo+iy6I78dqcjNiyGL/TjaPUFJQvVUw4USO6I1XK8Ht8RA3rxrEZ7xN37QCSJo5AnWjAll9G5kNv4qqopfvKmXRd9pB4CCGTMvzICvKWrsVVZWZMyWoEn59Tcz4I0uPaI++CTIIqPARlRCgRPVNJXzARdUw4brON8K5tuLnoMwSPj8pdJ4OpX3qvXkDh+7+Q9sxkpGol2tQ4JBIJXpuTw3cuDsrG8IPvtKoDJEo5UrkMmUZFr1Vz8bs8eC02ui57iJMz36f36gVkPf4BPT6YgTImnKgre+Ox2PBZ7NQWVlxwvdS0iUGTHI0ySs+Ys1/ic7qp3npEHFNEKIJfYNi+t8Hvp+RzUZ8m3XUliZNGoUqIRGEIRWHQE9KjHRKpFJleK0YSSKXEThyJp8ZK3J2jcJWaOP38alE2PphJ3I2DwS9gL6rgxIwV1Ow6eV7ZaLBVSr76AwQ4tegzur5yH50D60Ph8g0k33UlslANbc+zPkg1SkI6JVGz6wSDM94EQcC4elvj+vDDM0hVcvw+geptR9H3SGXY3jepC9igw/a9hUynxpZnbGHfuCpqOTHjPXp8MJNOT92J22Tl8GQx12nmI+/Q69PH0aV2J3JUT5xlNZxaID4o0uvjx9Gnt8FRaiLriU9xnK1k0C/Pc1XpaiRSCYLXT9/V86k/U0p4346tykZ9djHRY/sQc/UAHEWVVP9+hNjrBrbQGwNXTCPxalFvXHPoHXI/2Uynh6/mlrOrQIAzAb0BMGrd01QFHq/JeXE13VfOpONTk0S90as9yfdeRfn3uwjr25GhAVqWBmiZdNeVpEy5AmV8JPIIPfKIUNKPfI63SowwUacm0O7DJxEEP92Pr8ZjrMJntSNRqwAH6sQolFFhjDyyAp/TTXkgqqhBdwzNeAO/x4siLIShu17H+sOvuHPPEn7H1SjbipFmsqgI2v7wFtIQLfj9IJMhVSmJXfgAguCn7fp3SUSBVCHDGjgA/Lv7jk4Lb2PXqAXY8ss4NuM9en8wE5lagSCALb+c448tp+OcW1BGhND/m4U4S00ITjfHH3rzovXNNa3oG0W4DkWIBsHnx6NRMXDFY/hcbq4//SGOMhMlq7ZQtfkQvVbNpcvL9wbzr6qiw5GHaVu1z1uT3z1XPkH7OTcTNaYXykg9yugw0t95lOynPgvqm4qf9xF/yzCiRvdE8Pkx/Xmc0q+2ET2hP51fvheFXsuATS/ic7g5dPPzXIbLcCkgES4H/v8l3H777cFQX4Brr72W2NhYVq1ahcFgoGPHjuTl5fHss8/yySefcPLkSaRSKYmJiUybNg2JRMLLL7+M1Wpt8dDNtGnTePLJJ5s9ELJq1SrCwsIYP348H330EQUFBUilUm699VYGDhzIl19+yaFDh0hNTW320A2IuSQfeugh+vXrx6OPPgqIL25v2LCBhQsXYjQaef3115FIJNx333106dIFs9nMtGnT+OCDD9DpdOelQ8PDOU3Dt91uNx9++CH5+fktHrpp+hjNuZ+nTZvG4sWL0ev1LX5rSofDhw8HQ9Cvu+46RowYgSAIvPPOOxQWFpKcnIzFYmHixIl069aNqVOncs0113DkyBG0Wi2zZ88OPnQzdepU2rdv34weQLPfGmjp9Xqb8eyKK67gpZdewuv1ctNNN9GvXz8+++yz4CvY0dHRLFy4sNlDN23btqW8vJx7772X9u2b56i60EM3DXTJy8vjiy++4Nlnn23Bi9zcXJ588kmeeuopevToEaRpz549eeihhwAxLcCPP/6IIAjIZDLuv/9+OnXq1CqNtFotzz33HHa7mDNq+PDh3Hjjjc14k52dzcqVK1EoFDz++ONIpVI+/PBDzGYzXq+XoUOHntdbsgF+jb3jgr+3Bp6L8BZuCqGC968LnQO+S3Qel/xl4sh/H6ilF/+afZ1f8deFWoFLocZ/khaXehOol7X+ANWFwOq7NBpeCrj/w0EMyv9gyu5L4ZnsEmXqP5mI3PcfxOsyNILnv8AbQHGJfK6WXbzfQJTv4tc9gCtOLr7oOn90e/KS+nJdwpouvcSpcim6zSy9NH+NMP/Fr82XCv/JdVYluXgaOoWW+Yz/DlyKzr7U+XUpOvtS4VLXoktZIy5VfsP9F687olQto5n+DlS5NH9d6BxICav760KtQKFF/9eFzoFL5delyKLlEvml/1+ub8ZWfPv/w0j+98AvsXf+Tw/hL+Gaiq//p4dwUXD5UPIysHfvXg4cOMD06dP/p4dyGf6Pw+VDyX8dLh9KNsLlQ8l/D1w+lPzX4fKh5P8MXD6UbA6XDyWbw+VDyX8dLh9K/utw+VCyOVw+lGyEy4eS/51w+VDy3w+Xw7f/H4dPPvmEI0eOBB9EuQyX4TJchstwGS7DZbgMl+EyXIbLcBkuw2W4DM3B/7//PvS/Di4fSv4/Dvfdd1+L7z766KNgWHIDXH311YwaNeo/NazL8H8ULsX/y8D5HzK6EFyKB43sEu9H/ZfQ16V6w3n9F19PK7m0G9VL9Xa4FLgUr4VL9Se0/Qe9Hi8FLtULRsul8dnzH/TM1Egu3hvD/R+Uw0uFy68G/s/ApdL9v4FfWv9/zhvuUrweR518+ZL6+v0S+vpP8kst/Cd9rP/3g0u4eOpf6homvQQ7wHmJ0hEuuXjb0iZc2rb5/6r8VrvUl1Rv+DsXl0cfYN/0zEvq61Jo/5/kl8Z/afz6T3pLX4bL8J+Ay4eSl6EFPPDAA//TQ7gM/0dBkxJNj5UzkYfrAo86vIvgEQ9Seq6aQ/To3oBA8edbOL1IfFwi/oGriZ1yJRKJBE+NFWVcBH6HG3dlLYqoMGQhGlSJUeAX8NRasWUWcGqqGIoWfd0g2s69DW1aEi6jCa/FRvaM5Sijwuj4yv0oYyPw1TvxmOowfrmF0g83Bsfa4aV7ib15GAqDnqO3PIt510libx1Op9ceRiKT4TXXU/T2j8E60dcNInXuRHRN+sqasYL6zAI6vnQv8bePRKpR4SyuZO+gmcF+en4wE137eCQKObq2sSCT4nd6cBRXkjl9BT6Hm+5vPYK+eypnFn/L2fd+bkFHbfs4XGW1nP14Mz3en45Mp8ZTY+Xw5FexZhaiaZ9Al5WzAVDGG1BEhOCuNGPZk0X40G7Iw0KQKOW4iqvwOVyUfbEF40cbgzwbvO1VZCEa8AsYv98VTKie9tLdRI/pLSZJf/kb2j9+C4pwHXWZBZyYvpwBv7yIq7wGR1ElUYFyJ2e8R9pL9xAxsDOOkioQQPD6KF69jYJ31ou0n3sryXdfiSIiBIlchs/uYv8tL2A9UUjP92cSPbonUrWSks+3ULh8fZAWPpsLRbgOVUy4+LJhdjHKSD0+h4sTM97DGnhxstNL9xA5pjfq5GgErw97fhmnZryHIkpPpxfvQWEIQWnQs6PLA8hC1KSvnIkmJRapSoGztBq/y4Ncr0UepsXncOO3u1AlRZH/6hqK3vuZyFE96fzK/ajiIvDZXdTszOTEtHfRdUqiy9IH0baNRR6iwWms5viDb5Fwx0iixvRGqpSjijfgMdvIX7GB/AA9Os69lZS7r0QeogGZFHt+GRKlHIlMChIJ6lgx57GzsJysf7xN/OTRxN02ElmIBr/Hh9toouL7nRQuXUPam/8gcmxfvJZ6vBY78vAQ6jILKHx3A72/nC8+XoIEl8mCt7aekzPew5opPlx2PrxSZ95E4pQxSJVy5CEaXBW1FL73MykPjEcVE4Hf50OuUeGusVL28UZK3l0nys+KmURdOwiJXI7g9VL+5Rbyn/ucnuueR6JUIFUrUSdHU3ckD2VMOMrYCGQqOX6PD2dJNeXf7STu1uFIZFKMq7dR9M5PqFOi6fn5fDSpcfjdHsz7TuM0mogc0R15mA6pSoFEJsVVYab0y60Uvr3ub/FLEaZDEATxUaiH3gq8KD+cbm8/isdcT+GKn6n4aQ89Vs5EkxqLTK3Ea3ehCNDDfCiHsN7tUYSH4K614re7KVyxgdQZN6JtF4dELh68Fn2wkZynPyfmukF0WfIAiogQHAXlnH76c9o9fjOK8BCQSZHr1Lir69gzci5pL91D/MQRyEPUCAI4CivwO91icvoAfUpXb6P8pwwG/PIiykg9SMBeUI7f4Sb35a+JHN2LqCt7owgPwWO1o4oMw2Oux+/xItepQSrFa7EFZV6qVOC12vHbXbirLRi/3U77Bbe3oGG/n54Lvo6L34+rvJZj971OffZZuix9iIihXUX5lUjw1jsuKFNNaeh1uFEZQnHXWCn6+Neg7uj8wl2k3HMVgiDgd7o5/thyokZ2J2Z8f1RxEeKjZJVmMv/xDrUZWUhVCvr/9AwynQZtu1gkEineegeHbn+ZuiN5aDskkB7QvzmLv6Xyl330WDkTbft48aVniQRncRW7Bs1qpg9PzHgPr8UmykNKjKhfjSZKV2/j7AcbSXvpHmIm9EcREYrTaEIepkXw+MT1UCpB8PooXP0HOe9uoPuLdxE3oT8qQygCIJFKMO3NZu+UJcH109C/E8N+ehokEiwHznDw5ucQPD6GHXgHZUw4UpUCBIHMR9+l4sfdwfmc9uI9SGRSyn/ZR+SQbsjDdTiKKpGHaZEqFaJ+LKogrEe7IF6eGitDdi5Dgh2JXIlEJub99tVXsej5xezYvR9DRDjrv/8amS4Sj6kQBD9SXSRSpZZhf7zK8RnvURfQx+faCEN+eQFFRIio929/GcuRPOJvGUq7x65HFRuBTKfGVWnGZ3MhVcmpyyzkeMCW0HVIoOd7jxGa3hZPbT01u05wIvCbXK9l4OaXUSeJD/6dmvcB+h7tiBrTG4lUGqR70eo/yH1XlKdOc2+hzV2i7pUq5QheH7aCco4+/gFdnrwdQ/80EMBRWk3W7JW4ymvo9dlctB0S8Dvd+L0+lBHiA2K1e04R1qt9i/VoxOHlKAwhIJXis7vY3v1hOj07hdgJ/VHGRoDfj+Dzc3LeR5Sv3RmklbpNDEN3v4FEJsVrdXD49pdo849r0bVPQBVvQK7XIvj8HH/gjX+L7hB1WxwytRKf3dXqvGzQbaef+oyke68iZkJ/EAQqNx3gxLR36fTsVGIm9A+81ivgd3o4PPlVLPuyUSVEkv7uNFTxkajjI/DZXNTsPtnMThxxbAXqOAM+l5uTM9+n/McMAFIfnkDypNGAgK2oEnVMOIowLVKVAr/XhzrOgFQuRfALWE+XIHj9nH36E6z7swHovf0NNB0SQAB3RS1ei42cme9iyywAqZSem1/FXV7DwSlL0aRE0+fbJ9EkRSFRyNl/zdPE3TyE6DG9g/rRa7E14zGApk0MQ3e/HuRXg45Jvn8cHeZPRKZV4a1zcGLWe7R//BaU0WHI9VqcATtJ0yYG64kiVHERCH4Bv8uNKs6ATK3AbRJf7m4qv91evJv4Cf1QGvRBvVGzN5t9U15F8PiIHdeXrs9OQdc2FsHnx7wni8N3LqbTs1OJu2ko8jAdCH58djdH7lyM5VDORdsBTXV9ltLKayvfxefxkHuqnnu6hAAg7zYSeWpvBJed/YeO8OuWrTzw6HTkchnRaikSqYzPvv6W1bGF+O0uEn1qXl70DNFj+uJzuLCdLkbfqwM+hwvH2QrC+qXhqbZwYOScIO0jR/ek54ezkCrluGusZFwxH29tPQCDtr1CSKckcY7NapSplIevpt2sm5CHqPG7PDhKTUiVcjymOuShWnSdEjn24Fu0m3lDq/qm65uPEHfjECQyKbZcIydnvBe09Zrqm7Or/yAvaOvdQpu7r0R2jr45PvsD0p68HcOARn1zavb7OMtr6PnJHHQdEvB7A+uHIOCqqKX+dElQ3zTYcVKVgv6bXkSXGo9UJUfw+bHllXFy+gqsmQWkvXQPcTcPRWnQc/CW53GcraTHypkowkOoC+41ajg6ZQlpL91D7PWDkeu1SJVy9o9fRN2x/OC6chkuw8XCf8Nl8f9amDp16r9Uv7Kykl27dl2wzM8//8zkyZODD5BcCH744Ydmn5966qkLls/Ly+OTT8SX4U6ePNnCO/LvwvLly9m7d2+z7y6WNmvWrGH9+vWX1P/Jkye5++67mT9/PrNnz2bt2rWA+LjOxx9/fEltXirk5ubyzDPPMHPmTGbNmsX777+Py+X6j47hUmD//v2UlJQEP3/77bccP378395Px6cmUbTyF3YPno3HXE/ipNEARF3Zm6gRPdg97HEO3voiSZNGo+uUSEjnJGKnXMnxCQspfPFLtGlJZE16idy57yPX6zh21QIAKtf8iSXjJDK1Eqmu8ebWll1M8Ycb8ZrrOXnvUs7MXUmnJQ/S8ZX7yfrHWxy96VnclbVkz3iXxHvHoe2UBIBhTG90XVKwHsvHVVFL+6fvAqmU1IV3cPKhN9jZbipuUx1JD10TrGPLLqYk0Ffmva+RPfcD0pY8QOSY3mhT4zg+5VVOzX4fVZyhGU2OPfQWGWMWUp9dTF1WEY6zlRi/30nV1qN0XfIAHnM9WYs+o+C9n1ulozrBgOARb1rT33oE68mzbE29G6/NSfrb/wDAkWfk8JXzKFj8FfXH8vBU11H+1TYMo3tz7JbnyH3qE/x2F1kPLuPo1U+S0IQWvVbNBYmELSlTqfz1IIah4g131Jhe6FLj2TVoFllzPyT9nUcDY5qF12yj+/Lp2HJKUUbp0abGsXvQTE7N/ZAeH81C1yEBR3EVErkMr8VGxvDHib9pKLpOjQ9++Rwu6k+XsDnuTqr/PE6vD2aSPGUMfreHfTc9R9GHm4i+qg8d/zmZopW/cPCm59G2jUWmVbF7+BzqThQSmt6WI3ctJWvuh3Rd8kBw3JrUOGp3ncRrseF3ecie+yFpSx4g7ZX7yJr1HtbjhfjdXrTt4+nw1GRq/jiONauI8nUZ1GScxFNn4/SiT7HnleGuqMVVYUZwBrwupBI6v3IfttxSsh5fiausBgRInDSaTk9PpnrLEeqO5nHs3tfw1Dno/v50kT5DZiE3hOK1OshbvoGEm4YS0oQerioLx2e/z+a2d6FOiqJ07S6KPvwVpSGUvTc9zx99H0OiVNDtw9no+6VhOXCGY7c8j7OwHE9tPYbRvdD37Uj5N39y/I6XUEaHU7LyZ/YPnoHXbKP3VwtxllRz7J7XcJRWI0HCqbkf0mXJ/X+JF4Bpm4jX1pQpZD76Dp2enULZ97uo2LQfuVZF5mPv4q4yE33TMLSdkogY05uIkT3x1tZz6oGlOM9WEnv7KDRtYjl+y3McGTMXe3YxfpcHVUIkZxZ9irfWiquslsM3P4+3zk78HSM5Omkxe4c/TmxAfjo8NRmpWsXRO16m4scMpGoFkSO6c3rRp+Ihm8vDoZufx1NrJWnqGNRtYv6SX47iKqwnCrFmnUVwe0WaSCV0fvUBTNuOUbh8A/E3DaXLq/dTtPIXij/ajKOkGk+VhS0pUyn66FeiRvei6P2N1O4/g7fWxqHbXqLNQ1fjrrVSf7qELQl34nd5iLtOfEhOER6C7XQJtRlZFLz5I93eeZSilRvZPXgW9aeKKV29LSjPYf06YTl4htKv/8RdY8VbZ2Pv2IUk3DGSI5MWkzH8ceJuGkqPj2bjqjST//r31J8uQaqQs3eMqEO1qXEUvf8LtfvPIA/RcPrpVbirLNSfKqZm90mkSnkzmc985G285nr2jllA1ZYjdFnyQAsadnr+LpQRIZR9+yd1R3Kxnigk85G36bLkfhKnjAEJ4PdTu+8UzjLTBWXqbJCGv1B74AxKQwj7r38aV5W5me6IHNGdsvV7+D1lKmXrMoga1RNtajxnP/0N88EcXJW1FH+xhbRnp4BEgt/l4eDNL+A21VF/upS6Y/lYTxbS8wPx4shrrid70WcUBvRvx6cmUbP7JJaDOVRvPUrZ9ztRxUW00IddlzxAx6cmUb5hL+5qCxUb9lD82W9Eje1D4qTRaFPjsOWUkrP4G0DAVWrCXlCORNmoExNvGkLbu8agaxdHfU4p1jwjzvIa9t/3BqFpibSZ1Bi90m/ldLz1Tuy5Rrx2Z5CGcr0Wn93Flrg7yJrzAV2XPdRsPjfIR/LUKylfv4fdg2ejS0ui7kg+e8cspOq3Q0SO6NEMr7Tn76J661EkSi1+twOvuQSvuQTB5+HGq8fy/usvggQkCg2CT9SLEoUGiUyBt7aYE3M/JH1J65ffPd9+FFelmV+TpmDadZLeAT44iqrIfeNHLEfzOXLv6yjCdUjVCnYGbImkAL4ecz1us43KXw+S/856vGZbkBY9Pn4cv8vD1uTJHJr4Au1m3RzUvU3pnnDTkBa6t+DjX6nekUnxtzuo3HaUfh/MxFlhZmPbu9nSfzp+n59urz9Ex6cmUfD2OramTMV84Ayeagvu6jpKvvqDqNG9mtGxAeThOrKfWsXWlKlUrN9D2vN3oUuNx2WyYs8vw3qiiJzF39J1cfPIpr5rnsJnc1K99Qi1u07S44NZZD70Frkvf03d0TyKP/qVsrU7/i26o8urD1C0ciPFH/2Ko6Qad5UlMC83Nc7L/Wfw1tZz6LYX6fTsVJSRevJeXYM9vxyv2Uan5+9CmxqHz+nBnleGNbOQsx/9So+VIo8Fr4/Tz3yBNbOAUws+wWOxgSAE+dfp2SkoDXocxVXkvPB1UJZVcRG0fWA8u8Y9yY6R8wlLb4vlWD5/Dn6cyq1HkYdo2D58LoWfbcFdW8/Rf7zL8dkr6bBMtI8ixvTGV+8g/+nP8Lu9uCtqyZ37Pu1fFdtPePBqHDmN9nHHpyZRsup3Mq6Yj6uiljYPX40uNZ7sRZ9hzyvHXWFuwWORX4sC/DpKza6T9PxgJhFDu5J45ygsR/LYkjyVE9OXB22pnf2mU7Eug5JVW9g7diGCz4/g97N70EwErw95mI66I7lkL/oMRbiumfym3DWGkHZx1OcYqc8rxVVew8H7XickLZGUgN6o3nkCmUpB7eFc8j/cRGiPdnR6/i5COicj+PzUHc/HmllI3bF80ldMb6Y3/pYd0ETX+wQ/r7zzOtO8aXz72nts2n+CfHujV6w3Zx9V69/lheefZdGTTxCV+RPCmT1IdRGUbVnNF6tW8c3Hn/NMfWd6XDEET/to9g2aTvk3fxA5ujf7Bk3nzNyVaNslcPyOl1role4rplP0/i9sSZ6KPa+M7u9OA6DdnJtRxxrYkjSF7Cc+aSZTqY9dT93xfLYkT8XrcKOM1LN78GycpSbKN+yldk82XqsdT0DfFJyjb2w5RqyZhdjzyzk198Nmtt5f6ZvCj3+lensmJd/uoHLrUfp8MBNXhZlf29zNtn7TEXx+ur7+MB2fmkzJ51s4cN0zWPadxl1twWOup3rrUaJG9wra3Q12nN/lwVFYwdmPf8W0PROPxU79iSK6LLmfqDG9COmSQt2xApwVtXR6egodn5oc1B3iXsMX1B3a1DgO3fw8J6Yvx2dzNpOPI5MuPkfxfxv4kfyv//ffBpcPJf8Hoaqq6i8PJXfv3k379u3Zv3//X7b3448/Nvv84osvXrB8+/btg+Hb/8qh5P8G6NKlC0uWLGHx4sXs3LmT/Pz8//gYzGYzr7/+OpMnT+att97ijTfeoFevXjgcjv/oOARBwH+R4QAHDhxodih5++23B1/1/neCYVg3KjbsA8C4ZgcxE/oBkDh5NPaCchxFlZj3ncbncBF/yzB0HROpP3QGv8ONYWxfzLtOEHn1QOoP5yDXa4kY3QtnQTkRo/sgC9VQ/fNelNHhwf7sOaXoe7bDXWkGoO5QDsqYcJylJqyHc7EeyaVy3W4iRvbAnlMaPDCMGt8fmVpF3vNfIgS84gxjemHPNVLz2yEEj5fKH3bid7qDdew5pYT2bIerSV9yvY6Ym4ZSvnYH5r2nsOzJQiKVBrwEmkPksG6EdEri7Ke/Y1yzA323Nij0WiRSKXVH84PGQFM6quINSBRykIA8TIff56fkiy0IHh/Gr/9EFRvRrK+ocf2pzyzAUViOMioMn8ONz2Kj/IstIJUgN4Tiszmx55SiDOAVkpbE2Y9/RXB7KVyxAUVECMqYcKLH98O4dgcAlkO5KPRaaveJOqRq6xEihnWjdPU2lNHhlAXL5aBOjKLk8y1IFTLsuUakaiWKiFDK12UQO75fcKzqhEgKVmwAoHDFBpRRevQ9U6nacoS6o/l46+z4nG4iR3YPypTfK3oZOUuq0SRFYTmUQ8z4flgO5SLXa4Pjrv79MJFX9qL089+RyGU4i6tQxoThLDXR5uFryH3uS3x2J5GjexExrBvajgkUvvMTxm/+IHpcf4yrtxE9vj/FH/+KKj4SW06J+Mp9iIawPh2wF1QQ1rsDFesyKF+XgcdcT/SE/ggCRAzuQtnaHcj1Wux5RpTR4VRuPkSbR6/DU2VB8PmRa1SUnUMPbWos5Rv2Ed6nA/VnSjEMTEPXPp6qbceIGtYNd3Ud7ooaVIlR+OrsVKzdjjnjJBKZDLkhBKlaiSAIWPaewmuuR6ZVU7Vhb2AubkcZGcrZDzcSPb4/Zz/YiDIyFEdxFXK9DmVM+AXxAtClJQf5jCAg+PxokqNxFlXiKK5G2zYOj8VG3f5sDOP6EzmuPx6LDXe1BdPG/chCNDhLKjGM64/f7iRyfH9cpVVIZDJsOaVEj++P5XAuUrWiGb+cRZUIHh8V6zKIGt+fiGHdUEaFYt5zCuOa7eg6JiFVKYge3x/TtqOit6vRJHo++v1oU+P+kl/eOjvmg2ew5xmRyGUoIkJpN38iHlMdliO54PNTvi6DiEFdgrIoeP34faIe1nVIwO9wE9ozlYp1Gcj1WpBK8dTZCOvdgaIVGzAM7449vwx5uEhvfY9USlb9BkB9dnFgfolePYXvrCN8QGcAosf3x1tnp2ztDlxlNUilEhQRoUSN6YW9oAJHgD7l6zII7dqWosCcqt19EkWUPjAn+lO2dgchnZKoWLcbhV5L1ZYjeOpsVG0+QMSgLngt9qDMy/U6bGdKgrKh65CAp87ekobj+mM9WYQuLTlYr0Gm9D3b4Syuwl5QQWi3tjjOVmLen31emdJ1SMDncKPv2Q7r0TwEnx+XsQavxU7t/uzgXNGmxGDNOtu4xowT9ZQ6MZLiz7cgVSpAIsVTZ0ffS/Tg9NldhPVuz9kPNyKRyyhbuytIG3d1XTP9axjWDUV4CMa1Oyh45yc0KbFIpFJibxrSTB/K9VoiR3THWVqN5VAOxq/+IHpcP2ozskiYMpqytTsQAl5ZyuhwrFlFAe/ukqBOLF23h5Q7RlK8ZicIiJ70fgFtYiTW7BLiAzjHje+HKjoM04HTeG1OajOygjSUadVUbhTtR+NXfyBVyAnpmhKczw3yIVXIRdoArrIaIgaJ8hUxqAu2nNIgXqp4A+4qi3iAKlMguKyNi5jgp1+v7oTpQ0Eix2erCf4kUerwO8Wy5gB9VK2sg2G925MfkNH8gN5XxYRjPniGqOHpGNfuwHwoR/Qa9/tRxYRjXLOD2IAt4a6uQ9+tDdas4qBui57QX9TNvTtQ8JZoJ1v2nUYRqady8yHC+nRoRnfjuj3EjWvUvbrUWJQRIRSv2UnJmh3ou7ZBrtdSeyg32KfP4UKqUjSzcfweL1KVEnthBaqoMPwON8qY8GbrEYBMraRq86GgzEYHZFYZqce0PRO5XovfKT7O1lBHFW9AkxxN8Weijihcsb7FfI69fhBFyzf8W3RHxKAuVAbWC8Hra6LbEvEH5mXFut3I9TokAd0Wmt6W8iZrTPQ4cVya5CgK3vwBuV5H5cb9KCNDxblWacaaWYhhWDfKvtuJLaeU2gNnGu3EKaOp+HkfCFD2/a6gLANIZDJkaiUSmRRVdBjlvx4U+XysAIlEgqOokrjx/Sj9bhex4/uJXs6Bd14N4/pj/PAX9H074am1ItdrcZVUIddr0XVPJeLKvlSs3hqUB8Owbpz98FfxgqbSQsSQLhjX7iB6fD/Ofvwrcr0WR3F1Mx438uv3AL82oIjS0+ahq3GV12D8djsA1duONbOlGuTXMLw7freX0i+2AKBOMCAP0VC5+RDuGitIpc3kN+WOKyhesxNBENC1jUPw+1EnRmHNLiEuoDeiR3RHGRFK1Z/HRQ9Ai53ocf2p2LAXmU5F6Zfbgt6SUqX8ou0AS8AG1vdsx/HDR0iIiEZzsgLsbsYP7cv2ouYP12w6Xsikq0chtZsRbGaik9riq8hH26YrPp8fW3Ut2p6p9Bo7gry14sG6tkMivsC8qjuUg0QqFSNIzgFFmI7810XHnaIPNhExuAsAcTcOoXyd6BlZ+tWfzWRKplNTsX4vEpkUZXgIgseLMiacog83Ed6vEwBes43Qbm2oP0ffAGjbxlL+U0aQFg22Xmv65lxbTxkeQulaUd+EdWuDIkyL+Tz6xrh6G9bMAvweL36PD1tOKSGdk5vom5zgWg2iTleE6yhftxuvxYamXRxyvY7Ym4YiUyvJeX51cN8TOaI7lRv2NtlrSIK6o2ztDmw5pVSu3yvaRYbQZuvKZbgMFwuXDyX/zXDw4EGefPJJ5s+fzwsvvIDZbAYgKyuLefPmMW/ePObPn4/D4eCrr77i1KlTzJs3j59//rlFW+Xl5TidTu644w52794d/N7pdLJixQrmzJnD3Llz2bt3L6tXr8btdjNv3jzefvttoNFb8Y033uDw4cPB+g2ejSdPnuSVV16hsrKS33//nV9++YV58+Zx6tQppk2bhtcr5v6y2+3NPl8MOJ1Onn/+eRYsWMCcOXM4cOBA8LcffviBmTNn8sILL2A0Gi+KnucDtVpNu3btKC8vB6C2tpaXXnqJGTNm8OWXXwbL7dq1izlz5jBnzpxm30+dOpWvv/6aefPmsWjRomB/dXV1vPbaazzxxBM88cQTZGdnt+h78+bNjBw5kk6dxMVKIpEwaNAgwsPDqa+vZ8mSJcydO5dFixZRVFQEiB6iK1as4Nlnn+Wxxx5j40YxZPbLL79k8+bNwbbXrFnDhg2iob5+/XqeeOIJ5s6dy5o1awDR63b27Nl89NFHLFiwAJPJxPLly4M4NsjXli1beOKJJ5g3bx6vvfYaLpeL06dPc/DgQb744gvmzZtHeXl5M+/XzMxM5s+fz5w5c1ixYgUej+j5MG3aNNasWcOCBQvIysqiqqrqgrwB8NbZEQLGrNNYgzpePPhSJ0biKK0OlnNV16FNjaM+uxj9oK7II0JQJUah7ZSEMiFSLFNWgzYtBcHrRaZRkv/kx3hMFjFMrQmo4g34XY2y67Xa8dXZGvsy1qDtmEhIeip1h8XwlJAeqThLq7FliXxyldegS0vGZTQF6zV4cDXUaa0vV5lJPJhpgpvf60MV39xbUmEIxe/2Inh9WI7m4TTWoIo34CyrabVsAx07v3A3uUvWojCEBsPznKWmIH39Lk+QxiCGbuu6tqFq3W6U8QZcFTUoA7/7XR6UkXpUydGEpKdiPZyDwhAKSFDFhDNw04ukPTcViUSCOt6AOt4Q7Kth/A2bzKSpV+I128AvBEKexXLR4/oi+Pw4zlaCTIarvBZnmUlsy1gTPOCVapRIZDI6zptI+psP47E6QABnhZnY8f2QyKTIw7So4w34nR7xgKK8FtOO4yjCQxh5/H0kMhm1+7KDbTrLaoLjjr1uEM6iSlxVFvFgOd6Az+pAqlbiKq+hPqsIwetHnRKDt86Otl084QM70/mV+1HHhSPVqlHFR+AyWZHp1JT/mIHXakeu16CKM+Ax1QV55DKaxDDkeANn/rmK8P5pdHrhbjo+M5Xcl75G8PpAIiFx0ihq92QF23GcQw+pQsHQLYvp9MTtQVzqss6iTY5GnRCJJiWa0F4d8NldSDUKXKUmkEpRxkWgSY6mPrMA62HRqJUHDuSazkUEAXVSNKr4CHTtE0AqFfkS4M+F8AII7daG9gtup+ubj6BtF4+3zo6ropbIK3riqqhF1zEBfY92CD5R/pXxkdRuPYy6bSwDDr2PIiKU2j+Oooo3IA1Rk7ZiJnGTr8Tv9uAoLEcVH4HXakcWoqHPT88iD9HgdzR6obuMJjRtRH7VZxcTNb4fTmMNiggd8vAQVPERVPy8H5/dyeA/xRC88nUZyEM0f8mv8IGdib1xKLkvfY2zzISnzk7CxBHU7skK9u+x2MXwqQBNtamx6Dok0O3Nh0UdEPCojR7fD2dZDWG92wXCmgWcxVXE3TSEivV7QUCkd3xEcN7I9Vr8bi/qwPxyGmtQxoQFdE4EMo0yWFYWohG9PObeirvaEhyf12IL9gUQM6E/MpWSLq89iDo5WryoySoi9vrB+N1e9D1S0fdoh0QqE9MAeL3BMTXIhFQpZ9DWV4ka2wfLoZwWNFSEafFa7UHZkIVo0HVMFL0iA7LhqanDZ3eJsuH1nVem1MnRuCpqgvW8dXb0vduj75GK4PWjijOgMITic3loc89VDP3jVdo8NAFFmA5HqQlr1llix/fDa3WgSTSg75GKOrCWKKL0SBVyOi++D9P2TKr/PB7kQ1MQwyvtqOICdDDWoIoJw+/1oU2JCfIARG8Xn91FfdZZwgd1xmdzok6IJOrK3qiixQP1M/9cRcenpyAP0RB99QCqNh7AZWykr6OsBmVUGA5jDdnLvkOmVqJJjCJt/q2cWvod6vgIZFoVaXNvFsMvj4qXsZ4aa3DsEpmEyCt6MvC3xSROHYPP7iS0axtUcYbgeqYwhOK1OVEF0kDkvPQ1uk6JjDi8nPABaRSt/CWIv0ynpuzH3SjCdSAIyEKikYcnIguJgoBnhkShBgTwuYP0kMhk0OR13wYd1hQUhlAEvx9HcXUTvdTIB1W8AUepiTYPjMdrczauk8bGdVJhCMVTZw8eODXYGZo2MQh+P/G3jmDgllfo+vrDoueZxxukRXAtKjOhjhdpIQvo3oQbhpB0yzC89Q7U8QZclWbiJ/Qj/poBjN77JuE92lH63c5mNo5cp0YZGUr5jxliuxW1QVwa8G/Auc9XCxn028uED+qCIkyLs9SEo7CcuBsGo06Kpv38iVhPnQ3W7/zq/fg93uCFa1NaqeIjkIeH4q6y4LHY/i26w+/1NtFtceg6JDSZl7W4KmqJGd8fV1mNOC97thMPUpusMQ14+ewu1EnROMtMxN0yPLjWBGWxzo4qIZLQ9LaYtmeijjcQPa4vUrkseLgKBGXZVV5L/ns/M/rwu4zJfB+/20P1H2Kkj0QqAakEw6DOuKosSORS2k27lv5fzid3tpiGRhkfictoQhEdjuD14SqrQRUfiaushrZPT6XwhS8QAvLU1P4C0W6S6zQ4S01Bm6iBt01lvEuAX65z+KXtkIC2XTztZt9Mvx+fxjAivZkt1SC/cTcNwVNTF+RVfXYxEqkEweMlZkJ/pEp5M/lVRelxGk2cWfY9UrUSTWI0afNv5fTStajjDci0KjrMugGP1U7be8aSMmkUZ/75GYowLfVZZ3EWV5P20j1okmMQvAK2PONF2wHyMF1Q17tSDUSpdKhTotH3aEesIYJKS2MEoKxDf0p0bZDHd2TH0VPc+d4m1m34BakunNCISO4e3Ycbn3iUaSW/Eh0bQ3SxLagTXBWN899VZmpx6S/apx6ixvYGQN+9LTK1mHJCERFKfeDS5VyZchZXkfbSPYzMXInf7cGWVxa0VRvwleu1eFvRNw3zy1VeGxsVujgAAQAASURBVGxb8Ppa1zdGE+o4Ud802HrxNw4h4ZZheK2ivnFWmomb0I+4awZwxb43CevRDuM5+kamU6MI1xGanhpIUdNU35iC+sZbZyfuhiFipMfOTOQ6Nc4yE/oe7XCWVlMf2Pe4q8W1WfD5SXvhbvKWrEFpCA3i1nS9C+4fmqwrl+EyXCxcPpT8N0Pnzp156aWXWLJkCUOGDAmGJK9fv57777+fpUuX8vzzz6NUKpk0aRJdunRh6dKlXHvttS3a2r17N0OHDqVz584YjUYsFtFI+O6779BqtSxbtozXXnuN9PR0Jk+ejFKpZOnSpcyYMaNZO0OHDiUjQ7yt8Xq9nDhxgj59+gR/j4mJYezYsVxzzTUsXbqULl260K1bt+BBZkZGBgMHDkQuP38K0oYDrYZ/DaBQKJg7dy6vvvoqzzzzDJ9//jmCIJCfn8/u3btZsmQJc+bMIS8v76LoeT6wWq3k5OSQnJwMQGFhIbNnz+a1114jIyOD6upqampqWL16Nc888wxLliwhLy8v6Inqcrno2LFjkA5bt4q3o59++inXXnstixcvZs6cOaxcubJF38XFxbRr167Vca1Zs4bU1FRee+017rzzTt59993gb0ajkUWLFvHyyy/z3Xff4fV6m/EMYM+ePQwePJhjx45RVlbGyy+/zJIlS8jPzycrKyvYzogRI1iyZAlWq5WamhqWLVvGsmXLgo8UDRw4kMWLF7N06VKSkpLYtm0baWlp9OvXj6lTp7J06VLi4uKC/brdblasWMGsWbNYtmwZfr+f3377Lfh7aGgor776KtHR0c0Ozv8uNBh65/vNlmOk5N11dPv2aUL6dMRZUA7eRi9QAQFt17bYc0qwHT+fd2xLF/amvUpVCgyje5P7z0/x1TuQapRoUuMpa3Izfi7ItGoSH7gay95T+OqbesK24i7fmgf9uXhLRIPCVVHbskwrZQGixvbBXS2GV7Yo09AEzWkskUoJG9CZqvV7gjeeTYkhUSro+tFc8p4WaYEkMLYQDfsmPEX+m+uQqhQt+dbQlCAQNbYPnlorPqe72Y9SjZLUWTeJB0nn1G9sT/xb+u12fE4Xx2e+j6vCTIc5NwNQtekgzrIaBv/2MlGje+Ew1gTryMN06Lu2wVtnZ3vPfyCRSQnpnNIMQUEQUEaH4THb8FodTQcAEgm6dnHkvbqm+fcg3gKH6zh611L8Lg8dFtwGSEi8cxTO0mp8DYdjAo10PZcXgkDSPWOxnSnh+H2vc+bpVXR94xGQQMy4vlT/fhihQbaDQxb/U/LtdhwlVewavRCPxYa+e1sQBEq++gOPuZ746wfRc/ljCH4BV5mpkSF+P9YjudSfKESbloSuc3KAJS3H6HN6iLlmAOEDuyDTKEVvxwD+QoA+58OrZNXv1Ow+ycmZ7+GqqCX+9pFBfnnMVvQ9Ugkf2BnLgTMIPgEEAYkEQnp3wHooh/19H8GRbyRy/AAQBNrMuY0zs5azr/dDSFUKFOHi4Xj1poNYDpzh5CNv4/f60KUlNx9MYIinZr1P0r1X0Xv1AkDM2wQSMcRXgMN3LMZ84AzxtwwPbtAvxC/r8QKKP94k8gtQx0Vg3pvdyK9g3yK9ilf9jvngGVxlNbgqzIQEUiFUbTqIq6yGsN7tafPItdQdyRcrymVEX9WX6i2HG+ndVHEEaN9s3gX/KwmWLVn1O+YDZ6jPLsZndRDWp0ML2jSU23/9M/icbtymuuD4jF/9gauiFqlKQZtHrhH51czrvrERQRCwF1VwZPIrmPdmiwfZrUDlpoNB2RDcHlIemhCkhcdsJXJ0bxSG0EBfjfJ2rkw1paHHbEUZqafNI9dgPnAG/H6RIBLx0mn7wBnsHr0QV1UdUpVot5R+9UfgkCCCiEFdMB84g+DzNSCD3+Xm2L2vE9anPbr2cS3pfT4Iqq7WdaItx0jhu+tJf28GmuQo6k8WBYsm3TOWM0+vwmOpp2JdBkn3jG1GX2icdil3jMRtslJz4DR5728k/enJIAh0nncLgs8veks1FY9AfY/ZRuE76zg8aTHJ945DIpO1nM/B/4p14icOx1VhZkefadjOlJI6/QYA2s+bGNB3biQSKUhl+J11eM2lCIKAVBsOSJCq9eA/99GtVtbhc2h2HhXTrJy+e1vibxmGp6a+4cfmf1tpQxAEpHIZ8lAtFb8eYN+VC/HZnUE917TjYF+BP2e/2YGjpIqafdm4a610fPzmYM42V5WFjrNvwppdTO2RHOKuHtC8Y6kUqUZFxYa9Ldtv+L9EvGDdO/YJDk96hcTbRoj55gB1cjRnP/4V84HTFL33CyEdExvXWJM1IPet0UqCYUS6mBtP0rLff1V3NOq25vPSWWZC37s9bR65JqDbWgdr1llirhlAWK8OLdYacUgSen08m9P/XBUMC2036yZ89papkATBjzxMR+z4fvzRfwY7r5gvXvLdMqxZuYSbhmD8MYO6YwUYv9/NoXuWkbLgjub4SZq2K4gH3Ob65rZlqzLaUk80XTtFftW1yi+pTIpEISNr7oeceX413d54uFn9hvajr+qLq7LxoPjkrPeRqpWkzr4ZmUYVPJhqpKM40KQmeiP//Y10DeiNtHm3UvT5Nnw2J4Wf/kbxN9tp8+h1gGjvKWPCyXzwDcz7s5GqFaiiwy/aDuj0nOgYU7XpIN56O+qkaNJeuBvLgTOAgCTQljf3IK6N7+AuPE5JWTlDB/VnxV2jeH/tz1RVlOON6cj2QgvfPfMmH/S5A0EKJ+UNHtoNa2OzwTQfnEQ8YEu+dxyDfnsZmU79F3sPUaaUMeEcf/BNMq6YBxIJquiw5jZREzqfS4umY2s6jvPqmwCUfCvqm9p92XhqrXScczOCIIiHpNUWOjwu6hvz4Rxiz9E3ErkUZVQYZ/65qqU80KhvAGr3ZXP83mXo09uK+cmlUlQJkcHUDk2wCew16qg/VXx+3BD3Y+dV4v8HQfgv+PffBpcfuvk3Q01NDW+++Sa1tbV4vV5iYmIA8XDt888/Z9iwYQwcOJDIyMi/bCsjI4O5c+cilUoZMGAAe/bsYfz48WRmZjJr1qxguZCQkAu206tXLz799FM8Hg9Hjx6lS5cuKJXKC9YZPXo069evZ8CAAfzxxx88/PDDFyw/depUBg0a1OwziErw66+/5tSpU0gkEmpqarBYLJw6dYoBAwagUqkA6NevX6vtno+e58KpU6eYP38+EomEG264geTkZPLy8khPT0er1QKQlJREdXU1VquVbt26odfrARg+fHhwPHK5nL59+wLQrl27YF7FzMzMZuHNdrsdh8OBRqO5IF0aIDs7mzlzxKTL6enp1NfXB/OE9unTB4VCgUKhICwsDIvFQmpqKnV1ddTU1FBXV0dISAhRUVFs3LiR48ePM3/+fED0RC0vLycqKoqoqKigl2ZMTAyVlZV88skn9OnTJxiKXVxczDfffIPNZsPpdNKzZ88LjttoNBITE0NCgrjhHDlyJJs3b+aaa65hxIgRjB0rbqKUSuV5Q8a3bNnCli1iyMnz855EIpMi+PyoEwzBW0RnqQltm0beqqL0VBVWAFD59TYqv95G+yUPoYgOx1FQJpaJN+DILUUVF4FULqPvgRXII0KRKhV0fHcGWdPeAcSbU3VKdLBteagWuV4HiIdNydOux3okl+pAiJumbRxSpZwuy6eLD5gkRKKMN2D8YisRw9KRyGV0+2QO9tPFWPY395ht6CvmukF0fv0RtB0TqdqwF3ViFBbEcBypXNbs9jTl3qtImjoaeaiGqq1FaBIjgw9CaJKjm5UF8JjE8KLwgWlEj+sbeCwhBFWsmPxcnSjqFnWCAZlKgau8Nnj7pEqORqJS0P2bp7AezSUkPRV3uRhiJ1UpSLj7Kip/2IkyNoI+W5aKb5ELYMsVPZk9taIh6Hd5xA1+oC+PySomEK+yEHfdQCJH9UIeoqZ7IEF2t3ceRfD60LSNQyKV0PGfk5GH6Yi5dqC4uSmvxXBFT9SJUQzZ+orIG6kUTVIkJV9uo993T4EEnEYT2U9/DoiP4STeMRKpSgzZihyRjqvGiiJSj+D1UX+mlJDOSdQdEb0D1fEGIq/oQUhaEqHpbfE73YQNSEMeqqHNzBtRRIQg06kZuG2JKCcRIURd1Rf8Aq4qM1FjehM5uhcesw2JQoan1oq+dwe0bWPp+elc1PEGEm6/AsHvRxGpR67XiqFkCZH4nW5c5bXE3zaSinUZJEwahb57KiFdUvDWO9C0jSW0a4r4EItSQeLtI9G2icEcSCxvO1MaCOWXYPxuF9Gje1G7NxvB56dmzykkKgUR/TuBz4+joBxFWAiqAG9U8ZEgk1K9cR+GUb2wZRfjNdcjkUpJvH888ZPGINGq8FpsnF35CxFDumHLNQa9T9XxkaIMKeXnxctdZcFlrEGdYKD0y23E3ThUTNBvNFHw5o9o2yVg/OZPoq/qgwRwldciUciJGZZO3Z5TIr8VctF7t7wWw5g+RF07iA6vPoRUrST2xiFYDp5BplOJnhFlNeDxiY9DNMh2QiSOwkqix/fHMLI7yqgwpGolXrMNn8OJq6yG2KvFRxecpdUoo8IwHzyDQq9rFS+JTEryvePwWGzUZxXhKCin7aPX4aowIw/TYRiRjjxU9GDEL1C7LxuZWsngba8gCOAsqcZrc1Ly5TaS7x6LOjYCp9HE6ac/J+7mISgNoWhSopEgehA3JKFHItLH1WR+eS02pEo5ripLcG5LpFLUbaNQxoRTn1WEOjES8/7TqOMNSGRSildtofOLd5N071UkTRmDMjpMfBQpORrz/tOE9esIEihZtYXYCQOC9bPnf0TSlNGYtmfSbuaN6NKSxMsauTw4pgaZaPhbsWEv0eP64nd5SL5/HKkzb0KikOGtsyPXqYKyIQiCeHgpkQRlo93cieh7pCIPE9fppjIlD9WSvvwxfHaXyHuZIVgvYmg3Mh9+mx6fzEEA3OW1om7UqUWdOmmUGCYPaBpwe/pzEiYOx/j9bqJHdkffsz3t500UBUgqRWkIoWZ3FtHj+wf50AD63u0JTW+DMiqMmows1ImRCH4/rioLmuRo7MVVQX4BqKLCkGlV4iNMX/2B7UwJ7eZOxGOux1VeQ8KkUSTcNpKIQV2QyGRYs84SP3GEeIjdOZn0d6YhjwjBYaxBk2Ag8frB+D0+NAmRFK/ZSdrsm6jZf4aI3h0I69YGiUxK2uM3gUQihh/6/Aza+iruGiu6jol4quuo3LifdrNvpv7UWWRaFaqERv0t16lxVZgBiLt+MOb94nplOZpHwsThAIT16YCuQwK9Pp2LXC/aPhK5CsHrQnDZxENJmRxkAhKZArmhDUikyA1tEFz1IJUDrqA+bqBvm3uvInnK6Ea9nxxF7f7TopwrZPQMrB/2wgraz76Zfdc/y6CfnwvaEJqUxnXSY7Ki0GuDm+OGMk6jCZ/NSXjfjqTcc5XIG7kMiVKBq6wUVUKjXIdd0QtneS1t7x1LyuTRaJKjMWWcwpJVRLsHJ2ArKEebHM3hR5cHPd+GbnhOfPwsXBfUAX63F7/TjbvKgrOsBn331OA4G/D3BLztk+8fR+KkUSijw/B7vKgTI1HFReAoqkQ90YBxzQ46LrqDyCt60Oahq1GE65DIZLRfcDtShVzMhdegO8priL1hMP8fe+8dH1XV7f+/p5dMek9IIIQaeq/SUawPFlARRVFRCUVAugWRjqIoHURRbFiRIl16byEkQEJ675PpfX5/nGFIKCq59/s8995fPq8XrzAzZ5+999prr73OOqtcm/WF92yui+y4AamfDxKlnO4HFoMbzB7ZVrD5ADGj7kfhkW1p735FyMAOJL/2Ke02TkaskBH5dF9UjcLp9PM7OHQmlNHBmK4XUnU8hcZvDaPoxyNEPd3XSxdHtQllVDDpX+6hdOcZmr33HMqYUEE2utw0m/0sYrWC7nsXIlErMVzJI6RPa8y5pd5iL7jdBHZtTsHPR4UXHS43EQ935ejgWUQPuw9LcRWVJ6+ibBROdOK/8O3YlGYrJ6A/l4YyLlJIUVBciTwqGGmwH53OrEKskCHRqGk+9wWkfmrvevnER+IwWFBGB3t1ohtre0PnqLleTaYP96zXqyASCpY4jVaU0cEU/3oct8OFWC7DVmO9XHYn+uQszLllRI3oTwtPblGnyUr2it9xVBkI7t/uNrmhjAom+rEeuO1OVFFB5G85TLNJj1N5+hoBHZoQ+Ug3VFHBNEl8FJFMikgkeHgH928nFHPRCJEfeRt3Ez99+D3rAR02TxfS4xRW4NhdRb5/BUlff0iX7XMpqagk1CNDsApej+F+aoJlNmQ+AQT6KOnUMIyKgmwqCrKJFJsIbRBJZXYpkT7+PPjZdBRaK7qL19G0uanHKiKDvbS7AXuFHolKzoURizy5GMcIkWz7F2HXGtA0vZnPUaJRET/5SZrOeBpbpR6pRiV4I7vdgu5RQ96I5TKh+Nsd5A0ILxvC/9UDVaNwuu9fjEhyZ3kT4JE3DV8aTMzIm/JGn5pDo1cfxJRVjComlIs15E3P7YK8kQX4CPsSkIcFYq8yULrzNMH9290ib4IJ7tdO8LyOCaXqeCqyAB8M1/IJ7N4SVUwoYqnYe94qooKFCCKTlYBuLTzPGp2RBfqiCA3AUlxZ67wTK2TYK/Q49CbvuVKPetwr6j0l/5uxceNGhgwZwkcffcSYMWO8oa5Dhw7l9ddfx2azMXv2bAoKCv7yPjk5ORQVFTFv3jwSExM5fvx4LU800T28jZDL5SQkJJCUlMTx48fp2bPn37Zp0aIFZWVlpKam4nK5iI2N/cf91cTRo0fR6XQsWrSIpUuXEhAQgM1m+8dzuBs9b8WNnJKLFy/m/vvv934vk90M5RWLxTidzr98QyaRSLzjunE9CMbV+fPns3TpUpYuXcratWtvM0g2aNDgrrks/6rPmh6oNfvs1q0bJ0+evG3Nhg4d6h3HZ599xoABgjKvVN4s8KLRaFi6dCkJCQns2rWLNWvWAELo/ujRo/noo48YNmzYXen5T3D48GGvYdVkMtGmTZs7Xjdo0CAWLVrEokWLqDyWSvij3QCIGt6HMk/en4Lv/kTdOAJVbCgB3ZojUSso+kXgd1mIYDzWnUsjoE9byn49iqZjUxx6kyccwsmlR2dzvucE7OXV6M9eI33cp97+y3ef9YZz+HVqiq2sGmWDEJSxYTRfPhZpgIaMD26G8Buv5JLyyjL0SZmc7JKIrbwa45Vcyn47iqpxJAnrJmHKKEQRFUz57rO15lq++yyKsABKt53k2rT1GFNzKPn1KBHD+gjr0roRbpfLG3IFkPvFHtI++A57hR5LfjlRw/oQNbwPutQc7HqTVwmpicpjqRguZ3O4QyKlu8+S++VeKo9exmkw0+D5QYhkEqKe7Ye1VFurL3uFDnNWEecHTcWUXoBELcdWqsW3Y1NEUgnmzCIK1m6n6IvdnB80lZMDZ2DOKaHBcwKPxU8dhtvlxngtn7Ld54jyzMu/UxMcOjOB3Zpzff53lO08TdqczSS/thz95UxMGUUc7zWZs4+9hymrGN3FDKyFFdirjThNFuxVeiKG9iR9wfccHziDc88uQncxk7ixjxL2kBCaZKvQY9ebhFxQCJUo3U4XFYeTCX+0G5aCCnw9Xhuq2FBwu1FGBQs5fDo1waE3kf3pVpJe+YTKQ5e4/NpyrMWVOPRmcldtx1ooFNo4/+RcTvR8E5xOkkYupvLIZapPX6P4l6NUHblM1YlUweNm6wkcWoNQvGPMJ1hLtWR98gvXP/gWdeMIqi9cJ3xoTyKG9kQWqKFs11msxVWYc0tRhAWQNudrTJlF2MqrMWcVc6RjInatEVuFjozPtqKKCaXEk2dMERZAxbFUIh7thqphGGKphMpTV5H4qYge3gd1w3Cuvf8N+osZFH9/EIm/msjnBhLYpw1upxNHtRG/Ts0wXa8ZpmTFXqHj7MCpVB25TMWhS0QO60PZnnM0mvAvrCWCUdyhN2Er1QqViO8yL3lYAGW7zxI5rA9hD3XBnFOCWCJB6u+DMbMIVUwIbk+eSf/erancc4aKPWfB6UbdMpbgB7sKr3VdbnSnrpDywkLOdBnL6Q6vYa/QYS2uJHv5r8S+8QgOvUmomu5yASKUsaGIZBLCh/akfPdZqo6l4rI5OD1wOlVHLmPXGXGabZTtPos6PgqRVCLMy2jGN6EhZfsu3HFeeZ/vxphRRM6qbUg0KmJfexhrcRVupxPDlVyOtBcKchT+cJCsFcJ6VR5LJevTrZx/dhEiqQSxVEzYQ10w5ZchVslx6E0E9kzAkl/O1Xe+QpeURfWFDKKf6Ufxr8dpNPYx7BV6bKVaLz0BNC1iPPurhUd29qVwyyHM2SWkjF+JRKMiclgfggd1wO10YtcakAUID0rl+y9wasgsbOU69Kk5NBz7KPKwAG9fgd2aY7iaR+SwPohVcgJ6JuDQmZEo5eiSsqg4cJGKw8lI/dWU7T5LzMtDcOhNBHRt7uUNZYMQoerzhesCD5frqDxymbLd54geOdDbTiTxPKDqTTj0JgzX8lE3jhCqPQdoCOrduhZPZX/6G8a0fAq+2Y85rwyJWqChWKVAJJEQ5OHv4N6tKfXsFe25dGwVOo4PnIG1pApzXhlRnrkF9UwQUlqE+eN2OMlYvIVzw+dz9vG56C5m0ijxMYL7tMGvXWPvOtyA7kIGOWt2UrrzDPZKvVdOG9MLcLtclPx2orY81JuoOHKZ8Ee7IQvxI2p4X7QnrxD2UFchF21YAMaMIvK/3oetvJroZ/thul6IpkUMtlItJwdNx1quI/f7g8QMFwwp5oJyRGIxvs2EPGpFu89ydOhctjV4nsLtpynccQZdUiZVx1NJm7OZ04++S+nO00QM7YVYrSDiqd64HE4Mqbne/Xxj/7jsDsHADrjtwksdEIzrN/Jpps3djP5yNkc6JZK7die4HLjsgse5SK7C7bCB045TW4DbacdRmQMuB47KHFxWA2KlEPoX4KHPjbMt54s9HB04g6MDZ1B9MZPGHo+txp6XAEf6TuX8C0sJ6NwMc06pUPwlNRc8ldSjhvehZNfNs7jyWCqa5tHevVK26yy2smrMBUJu25MDp1N5PBWnwUzYA53QXcgQcrBZbdir9EQN7UHxnnNkf7GXUyMWU/zHGayVehq9OBjcbnSpuTiMFuTBwnxC+rTxvFAQUb7vIlmfbuXkwBkoo4K9HvnGjCLEKuG8vcEftlItErWCqlPXsFfoOPPoe7gdTqpOXSVqWB9sZdXEvfk4Dr2J8Ee64bLYyP50K4dav8b+Bs+hPX0Ne6WeymOXcZltXp61FFaA0y14ZXdqWmfZcYM3Iob2rCHbFiKuIdvMNWRbQM8EHHqTUCjF4aLy8GUcVQbM2SVUeeRB5LA+VJ5I9cqRuDcfx1pS5d1rrT5+DXN+mfDiCSGCJH3uN+yLfo7M5b/isjmwFlaSs2aHkIM1NRdLQTkBHZsiVgnOFrYqA2KloPv7t2uMSCrBlFuGxEdJ1NAelOw+h1+bRohkUgpWbiV9wgrM6QVoDyYhC/QVDCsNQrFkF3O2/RjOdRnLtdc/ofrYZS4nrqTyWCr2Ch0nBwqRC1UnrxA1rA9lu88R65mXKibEq3Mcav0a+xqMrLFeKd71Ktl6EqfRQtSwPqgbRyJRK3HoTAR2a+5dL7fLTfGvxynz6JcnB04nff532MqrCRvSmZD7O4LLXUtu5NWQG6Zb5Ebx7nMcH/o+J4bNp2jnaUr2XSDr8904LXbK/jiLf4cmiJVyYsY8hENvIniAkC7jXvUAa0mVV9aH5ZooqCxF9HBbbFYru45foE+sJ0pBKbxc7NeiAbtOXsQNWGUarhRXE9ehB86CayQXVWM2mjCm5fHjmi+oTM/l7MDaeqxfJ+G5wF5RO1clgPZsuvDsIRIR2L0FRb8c4+TAGRT/dpyIocLzVfSIfrisdo71msyl1z5FopAR9YwQ9eEwWnA7nNg88qbsb+QNQNnus8iD/TBnl3Bl2gZhve4ib0p2nyPni72ceXYxJTvPYKvU07CmvDHUljeiW+SNPiUXp9mKo9rgkTeFNeRNUw8v/sa54fMo33seW6WeyGf6ETq4I4ZredgqdFx65WN0SZkc7TLeG4VVeShZkPkdxlK2+xx5X+6h8thl0t7Z5NVP/Ds1xe1wYq/U1zpX6lGPe4XI/Y/iU+pxJzz//PN8/fXXtb6bNm0ar7/+Oo0bN2bVqlWUlpYyZ84ciouLvWGxS5YsoV+/foSEhLBp0ybef//92+797bffolKpePzxx73fJSYmMmfOHPbs2YPdbufFF18EwGAwoNFoeOmll1i/fr3XyFVzfOfPn2f//v1kZmby2WefIZVKSUlJYdu2bcyYMYNt27ZhNpsZPny4t79t27axfft2nnzyyVqGvluxcuVKOnXqdJun5Ndff83OnTspLi5m9OjRXL58mblz57JixQoMBgOrVq1iwYIFOJ1Opk+fzqBBg3jsscf+ET1rouY8auLgwYNkZGTw8stC1bFFixbx6KOPEhUVxezZs1m0aBEajYb58+czZMgQunTpUotmJ0+e5Ny5cyQmJrJ8+XLi4uK848vOzqZRo0a1+tNqtcyaNYtJkybRtGlTQDDctW3bll9++QU/Pz+eeuopUlJS2LRpE0uWLGHLli0olUrvfadMmcL06dMJCwsjLy+PtWvXotfrmTNnDoGBgSQlJfHDDz/w7rvvolQqqaysRCKRYLVaWbx4MR999BEg5MCUSqWo1Wqys7NZuXIlS5cu5eWXX2bZsmX4+PiwcOFCgoKCSExMZOPGjcTFxXnDvG+saceOHZk4cSLvvfceERERrFy5kri4OB566CESExNZuHAhfn5+ZGRkUFFRQdeut4Qv3YIjXSfQdu0EZAEadMnZJCeuwO15EGr/9VRC+rcTwlK/+ZOrMzbS4IVBxL3xMG6HA7fdiSWvDHWLGFxmK9ffXEXE6CG4jBYC+rYDiZjqYynIwwKo2nsOpxtsZdU0XTAaeXgAAE6zjaQn5iAL8afZ0jEoo0OwllZhL61GGuhL+a7TXJ8lVKRvuvBlgga0RxEVQvKIBVQdSSbmjUeJn/MCLpsde5UBe1k12lNXMFzNx1ampdmC0Shq9HXhiffRJ2XSbOHLRAzvg1ghB5EbW2k16Ut/IuLhrlyevI5ms57BmFVM2JBO+MRHIpJIMOeVkTxhNZbCCnruWYA8LACnyYrTYObciMW0/niMl475X++n4ZgHyftiD21Wj0eiVmCvMnBh5BL82jVGJnJR8uMhup1bQ/nOUwT0bo3LbMOUno9/9wSkQb6IpRJcDicusw1wkz5jA3k/HUcdH0GPA0u8ngpX3/6SvI1CCP99ZwVvVIfBzPWFP9B40uPIAjTok7NJTvyMgM7NaDj2ESx55QQPaIfTbCN14mqinulH9PODsJZWCaFbDif53x0ksEtzgR7vjMC/Q2PUHs9Kp9HKmWcWYCvR0uXH2agahuN2uXCZrThNVizFVcg8efekvkrkIf64bA4MaQXIPfk2C7cc5vqC7wFIWPgSQQPaIQ/2QySTYs4qJnXiauQhfjT7YBSKyGBcdgcnuk9E4quizbo3UTeJApcQsmrJL0fTMgapnw8uixV7tYnqM2kE9mjJuSc/wLd1Q5ovHI0iIhCnyUrVkRSSEz/Dv308zee9iDImFInHgyz5teVEPdOP4AHtEInFQr5Hp4ustTsI7NKc5MnraOGhhypaMO7pr+YhD9AIyedD/BHLpLjsDhxaA7biKnTn0wl/ui8SlVLIO1ZUQfEPh/Dr1BSX3YFfx6ZCvlC34IVXdeIK2nNpNJ78JBK1ArfDhb1Kh73aROrE1cRPG07q5LV3nVfCstfwbd0IRXggEqUMc0EF+V/uJXbMQyijhLftYpkUp9WG/tQVUl8UvFFbfv4WQfd3FkJKHQ6Kv9lP0Vd7abV5JiKxCEe1UXjAkMmQh/mjiAwW8mg5XeguXKfg6/00nvIkishg8j7/g4x536FsGEanX95FHh6Iy2onb9NepCoFwQPaIfPXIFLKEIlEgoHR7vjH6yX1V4PLjSW/nOTXlqNLyiRkYHvafTkVh9FCzprtFP96nLZrJ+DTNBq3S+DrG/QwpObi36mJEAbnclGdlElK4grEagU9D32I2+nCabZx/tkF6M6mE/pgF9pumOT1LDek5uJ2OpF51v1GYnlbWTWmzCJ828Yh9VHhdjox55djSi+geOsJWi59FXuljoLNByj+9RhddnyAPNgP3GDKLcGUVkDqW+vpunMeSMQogv2wllcj81VjrzYiEosQSSXIQ4TQNZfVjqPagESjxl6pQx7sT/X5dAq3HCZ+2rDbaNjjTyF/J2IxbocDc145KYkraPreSJRRwYjkUuRBvogkYqFIy1/wlPFKLn4dBRraqo3INCpslTpcVjunH/8Aa0kV7b+YQmj/togkYmyVek4+9C5x4x4lfEhnIe+YSwgVtVfo0F/JI2vF7zR/7znESjnquAhEIhEOo4Xzzy6k+mw68lB/7jv7mfACzOnCZbFhKa5CHReORK0UjOkemW7KLMa/YxPMBeVcTlyJXWug7doJaFrG4rY7MOeVkfbuV1QeuUyLhaMJfbALsgANlsIKpH4q3HankGpALKQcyPnuEEFdm2Mtqya0bxvkgRpuBPZXnL6G2+Hi4qS1WEq0qGPD6L31XeRBvuiTszj7+PsoI4No98VbqOMjhbQbThepE1dT9NMRALruXiDkhgRK/jhDUPeWwngKhPGIJBKhWmt+GX5tG+M0W0mZuAZdUibxbz1Fo3GDEElViETgdjpwGsqY+u4Czly4hFarIzgogPETJjB0YHdwuxD7BCOWqzGkFXFp4hqqk4SXuJ2/mU7y5HXCi5CGYfTcMRdZgAan2caZZxeiPZtOm2VjiB7eB4fBjNRHidvlxpRdglghQ5+cjUSj5PKba3G7XPTavwh5iB8gwmWzc7hjIo5KPZpWDen0w2yk/mpcVjsXR31I+CPdvLL3Bt1zvztEYNdmJE1eT8LbzwpnUXQIIqkEl92JKbeUKwu+o/2y15H6qhBJxOjTCrg2/XOsJVWCjhPoizIqiMKfjhLUMwGn2YoxTSi85zRbcejNXHrlE8RKGR02T0fVIASRVIwxo4iT98+i+fvPE/ZgF8HD2XNGpry1nsjHe5E6eR22kkpUDcPotmehkNfOYPHKjlbL3yDkgU44DWYcBgsZC78nbtIT/2XZ0WbtxHuSbS0WvETwgPYC3Sw2rr2zCd+EhoQP7YHMX4Pb7cKhNXJhxCLipw0n/+t9tN80FUN6AaroEEQSMdUXMzj71Dyvntjj4BLBoGNzkDp5HUU/HcGOiH4nPgbcwrmfWYwqKgiZvw+65GykAT74tYz1ylJLSRVSXxVVO06SM1fQ9zse/xRlbDhIxOByYSvRcvWlJRiShNRSbXcswGG0cGbYAlQNw+j4/UxUsWGIRCKPDBJygt8oSmSvNpIycQ3x04aRWoO3u+1ZgMy7XgvRJWXS6pPXifhXD+F8Ka7i2jubbupSqbkE9mjJsa7jcejNtFg4muAB7RArFbgdDqS+gje4o9p4G/9ay3S3yY3KGnKjwbDexI7ojzomFBChPXWF888upPn7LxDxRC+kvircLjdOk5XzIxYSP+nJe9YDUhJXYKvU0/H7WRxLOsuHa1bgtNt5vF9nXk7w5cfTaUgatefZkUJ03YbPN5JfXMprEybhq1ai8fEBm4k/j5/i4okktn/zAzFOFfPfmUPIgA44PXqsb9vGOM02rMWVaBIaCrlanS6yFn5H5po/iJ82jEaJjyKSiDFnl3B8wPRaPOXTJEqQj1PWe+VjrxMfIw/2Q6JS4LTasBZWCi/Iy6vxbROHSCTCrjch9VUhlkpukzdt1kwQcqGqFLgdTrI+24o8QHObvMn77hCBXZpxafJ6Wrxzu7wx55Zydf53tP34prwxpBVwbfoG4czbPB1NswbYdUaBBzUqrMVVVF/IwK9dnFDQUm/m0isfIwv2pfXqCagbhiGWS3E73Zgyi0iZsApdUiYtFo4m6pl+iKQSLoxYiDm31BvxpE/OJv/rfcSOeZCLI5fQYuFowh7phixQA26wVxvQX84hb/1Omn0w6q4pXf6v4JeIEf/pIfwtnij+9j89hHtCvVHyv4Cnn36awMBA7+dHHnmE8PBwNm3aRFBQEE2bNiUjI4M5c+awceNGUlJSEIvFREdHk5iYiEgkYsGCBej1evr27Vsrr2RiYiKzZs0iOvqmW/mmTZvw9/dnyJAhbNiwgaysLMRiMU899RTdunVj8+bNnDt3jri4OCZMmFDLwOZwOBgzZgydO3dm7NixQG1jXmFhIcuWLUMkEjF69GhatmyJVqslMTGRdevW4ePjc1c6/JVRUqfTsXjxYpxOJ40aNeLatWvMnDmTsLAwfvnlFw4dOkRoaChBQUE0aNDgNqPkmTNn7kjPmrhXo2SrVq04evSot1p5hw4dGDlyZK1xQ22jpE6n4/PPP6egoACn00nLli0ZM2bMbbRIS0tj8+bNVFdXIxaLadmyJaNGjcJut3uNqgqFgjFjxtCwYcO/NEre+Ozn58d7773n7WPnzp3eXJdKpZLx48cjFotrGSWzs7NZvXq1N6R6xIgRdOjQgT179rB161ZCQ0OJjY3FbDaTmJjI1atXWbt2LTKZjMmTJ/Pzzz971zQ5OZmvv/4ap9NJfHw8r776KjKZ7Daj5Ndff33b2tyKPeHP/OXvd4KP6N4LLAHY3f++3CauOyca+kvY6uioXpdWStGt+b3+GSxuyT23EdUxk4mzDjSsq6u/pA5jvLd69v812OtACwA1dVtn+78xaKIuvGirAx/Cv3fN3HVYs7rulXrcRF3kBvx7w4Tqus4m0b3zvdpdNxlQF/7tn7KgTn3tbTXrntv8O2W9RVS33hT/xsep/6uyoy58WNfzMkB075FCRve/N+tZXda5rvyrdP/7Tszen7W65zanxifXqS8bddMf6oK6rFddnwXk/1YN594xuOSH//QQ/p+i3ij53496o2Q97oqTJ09y5swZxo8f/58eSj3+j6DeKHkT9UbJ2qg3St5EvVGyNuqNkvW4G+qNkrVRb5SsjXqj5P8u1Bsla6PeKHkT9UbJ2qg3Sv5nUW+U/O9HfaGbetwRGzdu5MKFC8ycOfM/PZR61KMe9ahHPepRj3rUox71qEc96lGP/yhc/z+qNP7vQr1Rsh53xOjRo2/7bsOGDVy7dq3Wdw899JA3D2E96vF3MNThDe5FhfLvL/pvgqyOzgdV4ntvGOiq24FWIL53T5gONkWd+gpw3ntf8jp6cKTL7/04amyrm1dQheTe35wH14EWULc35/cNuz1R+z/Brp8D//6iOyDAde/eyHXxaAEoFN07L4a46+YtLauDJ0FdvUatdVBQFXWUN3Xhqbqu1/90jyy9uG5eMHWhhriOnnCaOnognanD0dfHXLd1rgv/1sXjEWBwHTwst7R9t059hTnv3RvusqJuPNXaeu9nRB1UBwBkf3/JbajrXq6r7KgL6uJJ71cHnQggx636+4tuQV33sqOOBgxVHfqrK/92tvz7PO8OjU+95zZdu5fWqS9Z5L2v8+6tdasg7V8HXSqtjuvV3PrvO5tl/8P1gHr830C9UbIe/xivvPLKf3oI9ahHPepRj3rUox71qEc96lGPetSjHvX4P4B6o+S/AXeq0n0vKC0tJS0tjd69e9/1mu3bt/Pdd9+xfv161Gr1X97vl19+4YknnvB+fvvtt5k3b95dr8/IyODQoUOMHj2alJQUpFIpzZs3v+d5uN1ub3EbkUhEUFAQo0ePJiYmBqBW4ZR/in/SxmKx8NVXX5GcnIxMJsPX15eRI0fi7+9fqzjMP8Hp06eJioqiQYMGd/z90KFD/P7777jdQoXP/v3731a8538iduzYwaBBg1AoBC+mhQsXMmHChL8scPTfAXVsKF3XjEceoEGbnMWZcatw252E9GxJr++EwkUut5vLPx5m79tfAvDa0Y+xGS24nC78ooIwVxpwOhwUJWWyZ+ZG+r89gib3d0Ltqeh6ZOmPnFm3s1a/jyx/g4g2jb3tHGYrcX3bCRVwrXYC4yM5vvRHztVo127UYDq+PISARuGsbvc6lioD/d5/nsYDO6AI1GAor8ZSbeK3aesoTcv3tnvyk7FEt4nD6XBSkJSB3WyjSd+2uMw2Ln65l3YvDEIik2Cu1PPj8Pl37QtA4a9m1IevEtelBQofBdqCCjaP/5SClGxvf/96bxQt+7dHHaDBWKXHbrHjyCjmxJtrcZisAPjEhNJ7dSLyAA1Vl7M5Pn41Hd4dQYNBHZAHarCUV2OrNpHy5hoMV/MRK2T02PouEh8VPo09FWoNZk49vZDqCxlEPdmL+HECn7uMZjKX/UL81KeQhwYg9VNjyS8DN6gahqG/nCNUbTRbSZmwmqhn+hIyqCP9wgMwFFXisjvJ2HmaU8t+8c5pyOrxxD/YBbFEjLlSz9bnFlN2OZvGYx8h6sleAIilEjRNo9Fdzkbqq6I6OZuLiStpOWckUY91R+qnxlxYgb1Cz8mZX6BNzcU3PpJea8YjlknxaRCCRClDm5JL2dk0Ivu1xWlzYKvSI/NVI5OIyV69ncLvDwEQP304jd54WKhg6Abj9UIuj1uJPjmb5vNHETqwg3eO9moDbddOxLdNHE6zFUteGW67k1MPzKL5/BcJ8Vyb//V+Yl8egspfBFIpbqMeJBIcF45i2/mNlx7yoaORD3wSXC7cJj3mte+jfOp1Br+hRCSVkL/9NKkf/ow6JpQB2+egCNTgMFk5/Owiqi5k0uyNh2n4hEA3kVSMX9No9B666ZKzuDx+JV13zMNaXIk5p5TIYX2QqOSY88tJHrMcY1o+nbfOQSyXIZKIKdl+isIfDtF27USkAT44DRYkagWyIF9EYjFulxOn2Yaj2siJN9dRlSzw6yOnPwGJGHVEIIhEVF/JY++Qt3HZnTSvMUafqCBkgRqMafmkJq4koHsLokYOROKjRKKS43I4EcukOHQmCr85QMWBi7RY+ioShQy3w0najA2EP3UfYY/1RBrkK1RgdrkQy6VU7D6LX5fm2MurOdN3CgDK2FDafzUNdVwELpsd7alrJL/+KU6DudZ61eRfeXgA5sJKcDgp3H6KtKU/0WreKMIHtkeiUSLz80EkAmNOKYcGTMdtF7x7VLGhdPh6Gj7NG1B9Jo0zT8yl2ZyRhA7sgNRf7aXb5Qmr0XvoFvvaQzQYNRhlVDBup4uKP5NIfuNTWq8ch098lFBtWSkHt5vksSso+fUYYoWMLlvf865ZxZFkAjo1Qx0fiUgiwWEw4bY7cRotOK12ZH7q2/hX1TAckUyK2+FELJdizivDcDUP//bx3mv1yVlCX3/MwycuEpFUjCmzmJODptNszvOEDOyAPCzAU/nTRcnWE6RMWIVYIaPz1jlIfFSoYkJwWmxUHk7mcuIK3HYnMS8Poel7zyGWC1WkL49b6Z1X/1/f8VYVLjl8meBOTTxnSjYV59JJmPw4Uo3gLWPMLsXlcODXNJrfW7+OXWtE5qem66pEwnolgFhM+cmrHB25hLbvPkfkwHYgEuF2uHA7nVgr9Rx5/AMAZH5quqweR6inXcXJq+ivFxLevy2IRChC/DBmlyAGSnecJtMj0+KnDaPR2EeEKqrX8jn14Ntefmg+fxRRnv3WsaCcH8Z9RlFKNlOOLsdqMON2uXA5XJRnFtG0XzvkagU2k5VNoxZRkJRJo7GPEPFkb69M9KkhE/XJ2SQnrrgjf12YuIZqD38NPPMpTqsNVZRQAbl411kujFuJ2+4k/IFOtFv2GlKNElwuUmZ+Qf53BwFo9OqDxIwcAEDxjtOE9m+HLMCH6uRskjzrGPVkL6QBQgFHt9uN01DO2x8s4vCx0wQFBvDb5jXeKt24XTj0ZeC0cStunGG+8ZGIpRKMuWUcf3MtxtxSui8bg6ZhGE6rnbQ3V+M0WWjrqSCrS85GHR+BtaiSiyOX1NrPhmv5+LePp53VjkgELqcLsVTCtZ2nOfKxsHaPLX+DRr1bowrUACIsWgPfv7CEkCZR9H1NKFbpMFpInv45doOZTmsmeGlgq9AR1r+dp6quA6fJitvhIvWdr6g6LUQhDTi/AnmQBpFMikgkQp+WT9L41WiaRXvPWKfRwpVpG3AazJ59GfaX+7Km7IifPpyGbwi8Zy2t5kTfKTgNFtqsm0hQ79bI/H1AIsZtc3D64XfuKuu77vgAWaAGt8OFrbwap9GC9mw6mhYN8GsTR/rCHyjdccp7JogkYqQ+SmzlOo73nUq7TVMIHdABcJP31T6uzd4EQNczK3EaLLidLuThATgNFpxmK7mf/krDKU8JMkgqwaEzYSupoujrfZRv3AaAulUjWnzzDlJ/DW6Xi8xpa6j4WTivO1/bjFghEypc55Zwqd9EAAISYum0eDRSHyWW8mrkfmpkvmqqkrM5NX4V7d59jqjBHVAE+WIp1YLdSebq7eR79IC2n7xG2AMdkaoUWIoqvesc2r8dYrkUp9WOy2LHYbSQNH0jutRcYZ9PG0bTNx4GiQhraTUH+k0jYcZwwga2x2m2cX3VNjouf4NLY5ZTsv0U6vhI2q6biEgmRR0TilgpQ5+SU0t2dD+wCE2zBgxwutgxbT2pW08A8MbRj5H7KJH7KBFLxOiKKrGbLBQmZbJr5kZcDidNB3ekx/SnUUWHgERE9elrnH92oVdm15QVNeX838ns+GnDkPqqABGmnBKv/tDlFp4q+OEQ7dZORBbgg8NgQapW4HI4sRRUENQrAbFChv3cSQwfeAqayuT4LfgUkX8A4sBg3EYDropSTBtW4LiSjLzfYHzGvgViCW6zAduu77Ef2HqbHBE3bIZ6xie4dVrc+mosmz5C3u9RHpnXHWu5jr39hf7UMaF0XzMOjee8NOWVcmbiWrTJ2YT2aEm7uc8jkklwVei4PHHVP9L3bugPXQZ3xCfMo/86nKTvPM2JGvrvw6vGE/9AJyQyKRe/3I3bDXH92yOx2LCWVyMP8sVltXPJo6/f0Ct6evao02Tl9NMLvLp6Y68csZK+7GeaTR2GT415XRq/Ck2z6FrXXZ22AYfB9I/npU/Ouo3W/9dQ7zv6349/Z67vetQRZWVlHD169C+vOXbsGPHx8Zw+ffpv73ej6vQN/JVBEiA+Pt4bzp2SknJbCPc/xe7du0lLS2Pp0qUsX76coUOHsmTJEmy22xXOf4IblaX/DmvWrEGj0bB8+XKWLVvG2LFj0ev1derzzJkz5Ofn3/G3CxcusHPnTmbPns2yZctYvHjx3xqI/1/AWYcw0507d2K1Wr2fZ86c+f/cIAnQ+u1nub72D/b0nIxNa6TRCCEVQGDHJtj1JrY2HMX3z8wnvHWjWu2+f2Y+mx6azY5Ja9gwYCpf3D8TmULOgHdHEhgXwdePvsvedzZhrjTcsd/U34572wXEhBHbI4H1fadw8P2vEUnEtYyRN1B4No2fRyykOq8MgEb92xHQKIL0nWe4vP0Ulmojv0xZzUPvPV+r3aXfjvHpwKmsfGAGgbFhxPVIYHm/KRz+4Bv6vf88v7+8jK8GzWD7G5/dta8b6Jr4L2wmK/mXMlj20EwsehNPzn/Z+3uLfu0JjYtgUb9JfDX2E8zVRpY9OB1jQQXNRt/vva7D7Ge4un4X23q/hU1rpOOckfjFRZC78wy5205h0xo5MXENreaNAsBltXPyiXnYKvQYruWjTcpEl5JNx3UTADDnlHJi6FyO9J9O5rJfaL1qHDlrd3K08zhKfjtO/qZ9nBw8A7fThdvl4lj3iVx5az1t1oxHHRfBsW4T2DbqQ6zVRr4fMpvYfm0J7xAPQHSPlgS3iKHoTBq6vDIOvv0l/Ra8CEDmqu0cHTiTowNncnX+99gq9WSs2s7BHpOxa40kzH0en7gIzr20jDPPf4hdayR92S90WSLQTJ9RxK7Bs6i+msfpt9ZjKddh1ZkI65nA9l5TKDt5Fd+4CHYNnsWZJ+bSfI6geCoiAmn42kPkfbGXioPJWPLKsOSXk7DkFUIGtscnLpKj3d8k9a31tFzyMk3ffo6ctTuxFlVStvMM+Zv2ceqBWYQMbC/Mv/tErkzbQLM5I7kwYiHGea/hNhuxfLkY08JxSBM6I24kvAiSNGuHrPdDuI06LF8swvLVRyifeh3TpzPZO2gWewfNIqJ/W4I6NqHrp69jLa3m59hRlB5LpccaYb3SVu9g7+BZ7B08i+QFP2Cr1JO9ahvHeryJQ2ukzcrxGNMLkIf44d+5GdVn0zg79H3cNgctl7yMy2rn7BMfcGLAdE4MnEHIgPYkLBtDztodpL61HnmIHxVHU9BdyODKjM8xZRRjK9GS+tZ6Oi16qRZPKwJ8OP/u1/zUcBSqiEBaThwKwLXVO9gzeBbJC3/AkldG1bEUrkxaS8KnY4kaOZAzD80GpwtTZhE4Xdgq9CSP/ojwx3vRfNFosj78ibMDp5K15AeaL3sdVVwkV99chf7idQyXs7g2eTVuu5O8Ndu59Mz8WmNq+vZzSJQKLjyzgJJfj2PXGmiU+Gjt9bqFf08/twRHtZFDA2cQ1r8dcWMeRNM4gqS31iOSSrAUVbIj9gW0F64TO+JmypOm7zwHQPn+izhMVprPfQGfuEiuzv6yFt0SlgiRCoqIQGJfeRDDlTxS3lxD+f6LyAJ9iR4xgOQxyyndeRqn0Urumh2U7T5LwkdjvHu45ppFPnUfhuuFVJ9Np/LYZVx2B7byatLmfoNDZ7qNfwt/OITTaKH6bBq2Ui3l+y9iuJJLyID2Xnq09Owrl9WOObuElElrOBA3ClmwH21WT0AdF0HBNwdwO5zoL2dz7om5aFrGeNuce2Iuhiu5pE5ehzmrGLFMSvSIAQT2akXsmIdwGizsi3iGtPc315rXwafme3m/4VO9KNp7gV29piBRymn22kNUXszk55gXOPbCR9h0RpIX/EDZiSvYtUYA2n3wPIpgP868uZbfmozGVFhBuzkj8W0cwf4h7yASi3BYrOzrO43Try73rl3beS+gCPbl3MS1/B7/Em6Xi9BeCezpMZn0NTtwO10cGDSLkwNneA2SmhYNiH31QVKnbWB/o1HIg/2ImyDwfMjA9gR0bkb12XTODH0fp93BY/NvptLZ+Ox8Vj40i9WPvU15ZhH5F68zp9koCpMzeWaFYGTJXrWdkwNncHLgDNLnf4etUk/Oqm0c6zEJu9ZwV/5qs/jmOQJgvF5E0qS17Gz4Anat0cuzIomY6qQMdjZ8geQp62m1aLR3XjEjB3BsyGyODphO7AsDKfzlGId6TMKhNRAzQjBWmnLKcFQX4dAW4DJVIdGEMPShwaxZJuihIpkKkUSGoyoPp6EciSaEO6HD7GcoOX6FinPXyf75GAUHkui68EVaTfgXVSk57Bw0ixMT19B83iiv/D3W402UUUFeI07N/Vz4/SEvL/8xYwMOi52ND85m44Ozady3LVGe86j0ah76kiqyj6ZwdfspUredZMi8F9HmlXH88bkcGjCd9I9/oe2Hr5Lw9ggy1+7kz56TkfooCe6VwIEek7g4cQ12rZHDg2ZyadJa2i571TsvWYAPuZv/pPxQMrmbD1C6/yKtl7xc64xNX/YLrT4aQ9O3R1Bwx32ZR8iA9t49XEt2vPYwV6auZ3/MSNx2By0WCutX9MMhzHllVBy6RPGvx7DrTHeV9e2+mIK1VMu5pxfgMJgBON53Kjlrd3B19pdkr97ukaMjyFm7g2M9JmG4kkf+NwcEug/qQEifthzrPZmzT82jwYgB+DSL9tIg6ck5ZC38FkNyFmd6jCf9rbU0W/IqUj8fkv71LtfnbEIsk3JtwgqiXnoAVVPBSaDxskRsRRWcjnuavEXf0niBQNeAAR0RSyWc7/gKqU+9i8szZoAuH73CpQXfs3vADGS+Koz55ezsNQVbtZH2HhmQ+e2f5O86i63ayMkn5tJyzkhEMiHkNv/7Q+iSs7FV6jnYYzISHyXBPRM42H0S6R/9gkNv5kj/6Vz7+FfafyisgzIikCavPcjFaRvYHjsKt8NJ142T8Gkcwf4ek0ma9jltF75E6cFL3nGaMoo4OXAGxqt5pExei61ch+FaAdGefdV4yhMow4PY12Aku9/dxIMLb+5nqVJOaWoOS5u9xIGF32Eqr2aDR2du90w/QW4cS8GQmkvKpDWcHjIb37aNaTb3BdRxEVyb/QWmjCJsJVW3yfm/ktlRz/bHlFNKxcFLXBi5uJb+cOaJDzg+YDrHPTzVatkYstfuIMWjP+Rs3M2x/tPQtGjAxdeWk/nZVqSNmyKOaShMym5D984kqie8RNUzQ3CVFWP+/Sd8xk0FsRjVc6+gXzqHqmeG4NZrkQ94HHFkbG0hIhKjHDkRt0GH9YdVWL5ZjnLEOOwn9nJ0xJJal7Z5+xlKj6dSee46ub8co+hAEh0XvYTMT02HRS9x7MWP2NtvOkmvfvzP9L0a+sMX903htxc/xFJtZPOQ2TTs25YIj7xp0KMlvtHBfDVoBtV5ZZRdzSegUQRf9JmC7nI2Po0jOdp/OknjVpEw70XveNt9OhZrqZZdDUZScTSFDuuE88GUU8bJoXM52n8615f9QvtV46g4lkLV2XQKfz5C2f6LtF7yym3XJXz06j+e1w3+qEc97hX1Rsn/EM6ePcusWbOYNm0aH3zwAVqtFoDU1FSmTp3K1KlTmTZtGmazmW+//ZYrV64wdepUtm/fftu9iouLsVgsPPPMMxw7dsz7vcViYdWqVUyZMoW33nqLkydP8s0332Cz2Zg6dSqffvopIHhyAnz88cecP3/e237lypWcPHmSlJQUFi1aRGlpKXv37mXHjh1MnTqVK1eukJiYiMMh5NAwmUy1Pt+KrVu38tJLL3m98dq1a0ezZs3uaHBdsmQJ06dPZ/Lkyezbt8/7/fPPP88PP/zArFmzSEtL835vs9mYP39+rWtv0CY9PZ1nnnkGsVhg9/DwcDp27AgIhs01a9YwefJk5s2b5zWQ7tu3j5kzZzJ16lQ+/PBDrFYr165d4+zZs3z99ddMnTqV4uLiWn399ttvPP/88wQFBQEgl8sZNGgQANnZ2cyePZu33nqLpUuXYjAIxrI5c+awefNmZs6cycSJE7ly5QoAs2bNIi8vz3vvOXPmkJmZ6V3TmTNnMm3aNM6cOQPAwYMHWbZsGYsWLWLevHlUVVXx3nvvMXXqVKZMmeK97/r165kxYwaTJ09my5YtgGCQrKys5P333+f9998HBA9UnU7Ia7d9+3amTJnClClT2LFjByB4706aNOmOtLsXhPZqRcH2UwDkbjlC1JDOAIR0bYa5qBKAogsZKP188AkLuK195p9J3v8XJWUQ3akpKT8fxVSh4/KPh5HKpcg1tyfmqtlOIpdSmSWsZc7BS4ilEiSK2zM2laXkoMsv936Ov78TV34+SlDTaC7+fBilrxqLzkxAg1B8Qm567qYfrNGXTEp5VhEAAXGROMxWXA7hAclccTOP4K193UBQ02gUPkrO/nKEsoxCVAEa1IEafEMF2rS6vxNnfzkCwPXjKSh91fiGBiBRyqBGPrTw3gnkbhdeYGT+eIQGD3Qk86ej+DeNJvPHI8j9fbDpzKhiQpGH+gPgNFkJ6NCYrPV/IJZKKPjxKPIQPxRhAVSdTcdRLTzgV59LR+bvQ+m2kwAUbjlE6INdCLqvDS6bg4Kv93mvk4cGULr7HAAFJ66g8PNBExmEWCr1voZs8/wgqrNLSN68H4D8oyko/HxQ38IPUY/3RKJWULxN4Kf8LYcJf6AzBT8eoepsOhWHk5H5qTHmlqGODKrVNrx3K2zVRgw5pdj1JtxO4YWHqaACiVKOMiwAqY8Su9aA2yH8JlHKkYX4UvTzEaxl1chD/JH6qQl/vCeFPx72zPE6Uj8fgvu08dKjeOtxQh/sAkDokC4Uea7F7RY8dc02cDpwnD2ItG0PkEhBIvHSQ/H4K7grS3EVCR4XzivnEKl8ECkFTzCxTIJYJgG3m6D2jbnmeUC8tmo7ihA/lLfQLXZoTyRquXd8ZfsvENi7FQXfHEAeGoBDZ6Lox8NUn0tHJJUgC/RFHhaA0+N1K5JJEEkl+LVtTMm2U8SMGkzWyt8JHdyRwh8PE9gzgdzPdwmeqnnlyPzU3jGI5VLEMikZX+7DZXeSt+0UsY/3qDW+6CGdcFltlPx6DN25dGRBGvQpOWhaxmLKKsZwNR+nxUbxj4cJHtSRkt+OIwv2R+Ir0EPqp0asklPy4yFChnShYMMfSP188OvQFKfRgjmzCIe29suLoN6tkIf4UnXiCoVbDqGMDiHs4W611utW/q04norMT40qKgixVEJw95bkbTlCo1GDEUskuJ1OFGEB5GzaT4RHzoFgGMn7ah+2ch1Vx1MJfaAzhT8eJnRI51p0k/qpkXvoJpKICeyVQNnO08La/XHGy1PhQ3tS/Nsxwh/rTvr73yCWSdEkCA9jNddM6qtG6qui8MfDSFQK7BV6pL4C/xZ4jAc1+bds73lEEjFul/BiQaKWI/VV4zLbkIcFUH0uHamfj3eMgd1bUrrtJCKZBEe1kYDuLSn68TDRIweS98UepL5qzHllSNRKbxunyUpQ71aU7TmLSCqlbO95Qh/sQoNRgxFJxRT/Kug3eet23nFeYpkEma+a0iMpwh5VyxErZGT/IKxZ8Z9JyP3UNHqmL3m/CV5EUo2K0O4t8IkNpWD7adx2J1mbDxA1pBM5Px4h5vGe5P5yHKlHDljLdd52Id1boI4Jo2D7KcHL1Gzzygd9WgFiqeS2/ebTNBqxXErxz8dwO12U77tIpMfbO3RIZ8Hb98fDVJ+7jlgiQR3oiya09j0A/CICueiR9WkHk1BolLddF/F4LyRqBSUemVi45fBd+Uvmp0ZRY6xB3VpQtP2mLL3Bs2H92pK3RejXlFOCSCxCERaApmk02nPpuMw23E4XUh+V4JnmaR/+oNBeezYNPHny3A4rIrGUzu3b4O/nK/Cm3AeXRX/zd5EY7lCFPLx3AvIAHzJ/Okrmj0cIbBWL3N+HwFYNKT4qrL/uehGqmFCv/FVEBiGSScGT36/mfvZpEoXTw8uFFzKQa1T4hAUglkoQy26eRxGt4zAUV5H80xEKkzKwGswo/HzQ5pVh95yBVeeuo4wMIqRXKy8NXXaHlzduyApFWAAStaKWy41EKUfmr6bgxyPkbzmMf6uGyPzUmHLLvGds1bnrKCKDhL2y9zwiiQS3y43L5UaiVtyyL6/Xkh0SpZzyAxcFT8kyLT7NGnhpcUPWB3Zrgctkuaus92kaTc6qbcSMGkzmJ78gCxauM6YVoLuY6TX6BvVu5eW9rM+2EtC1BQDRzw3AlFWMOacU7alrOM1WIp+sHQkW8kAXSrYI3oj68+mI5FIcWgP6C9dxlFZjziomsE9bTOkFyCOF/H+yYH/0ZwSnCXtZFW5AFhZI4ANdcZosABjOpyHx90EWJuRf9o2PouzEVQA0jcLxayoYR7O3HCZqSCeyfzwCbsE7VeanRhUbVksPqDx5Ff92jXHoBUOn2+7w6g953/yJ1Ecp6Egenqi5zqUHkhBJxFhKtfi3aujdV4Ed4nFZ7NhrGE9vIKh3K+xaI6bsEvK+2E2YZ19FDO1J8W/HAbj0wyEkMimhLQX5KFPJubJdON/PbNiFwqNPFyZl4OsZk90je0u3nUSiVmCvNhH6gLA/Qod0Ie/zXUj9fDDnldWS838ls63FlTiqjRT9eJiKAxf/Un/wv0V/CBvckYCOTTCmFVC26xxuqwNH5nXkXWvwicUs/JNIQSJFJJeBG6RNW+IqyMVx5gQ4HDhOH8RttyIKqJ0nUtb/MdxWC64i4VnLlXUVkUqDq7QQW1VtnSCsdyvkARpyfjxCzpbDBHj2ZdwLAynYeQZzQYVAx3Kdl45wd33vVv0h/y76b7vnB3F86Y9oPc8oUZ2bcuVn4ZlZ5u8DLjeKsACM1wtr6ev+HeLJXCV4EGeu2ubV1bVn02rIEUFXlwVoKPjxMPlbDuPXqqFwJuSW1rpOERn8j+dVkz/qUY97QX349n8ILVq0YP78+YhEIvbv38/vv//OCy+8wO+//87LL79MixYtsFgsyGQyRowYwbZt25gxY8Yd73Xs2DF69epFixYtKCwspLq6Gn9/f3766SfUarU3PNlgMNC9e3d27drF0qVLb7tPr169OH78OB07dsThcHD58mVeffVV0tPTAQgLC2Pw4MEolUpvSHKrVq04f/48Xbt25fjx43Tr1g2p9Ha2MplMWCwWIiIian0fHx9fy/h2A2PHjkWj0WCz2Zg5cybdunXD19cXq9VKTEwMTz/9tPdai8XC8uXL6dOnD3379q11n/z8fBo1auQ1SN6KoqIiJk6cyOuvv86yZcs4efIkffr0oVu3bl6D4vfff8+BAwd48MEH6dy5M506daJ79+633Ss3N5fGjRvfsZ8VK1YwevRoEhIS+OGHH/jpp5948cUXAcEwunDhQs6fP89PP/3EO++8Q8+ePTlx4gQxMTFUVVVRVVVF48aN+fbbb2ndujVjx47FaDQya9Ys2rRpA0BaWhoffvghGo2Gbdu20a5dO5544glcLpfXC/LZZ59Fo9HgcrmYO3cuOTk5PPTQQ+zYsYP33nvvtjD4zMxM/vzzT+bPFzyJZs2aRUJCAj4+Pnel3T+FPMgXu87oVeDMRRUoIwO9v/k0DGfA/oW0L9NiqTbiGx6IsVSLGzfDN8/A7XaT9M0Bkr77E7FUQqsneuOw2tAVVnj7sBrMKHzv7q0qlkoIaRpN6q83jfmG4krkGiWmv8mprYkIRF9UQfmVXBKGdEFXXEl8n9b4R4fgFxGEsbx2sRKxVEJY0wZc+k3oK7BxBA6Ljcc2TkEkggsbd3uVjbuh/Eou8Y914+C67cS0iycwOoSClGz8I4LQl2nxDw9CW2P+So2Kt/YsRZ+ay/m53wKgCNJgr65heCuqRO6nxlRYQVVqLjEPdsFUWElk39aoGoSgjAzCVlaNLMQPsUxKq4UvkbNhN2UHL4EblJFBWEu13j5jXhmC02jx3t9SWIkyMoiIx3tir9RhKbg5PrfDidsuvMQQiUX4hAcwYv8iLn2xh5KLGQAENI5AppLTZcK/UIf5E9K6EYaiSjQRgZAv3EuskhM6oB22cl2NfiuQ+au9yiKApaiSRqMGUlTDKC0P0mCrNhL7aDdyfjtOgyGdkfoIL07SvthDi7GP8OD+hUiVci6NWQ5uNy6bA7vWQOQTvQm7vzOVx1PwaRyJpagSdWwYBTX6tJZpkagU3nE1fXck6kYRRD8/EEVkoJceioggHDqT58ElD5e2AsUTryB/4Glsh7fjyrmGyD8YcVgUrupKxNFxyB8eiauyFJe2HFFAKIP3TkITF871L/ZiyCnB7XJh9Bi3zUWV4HajigwUwtAAiUpOxIC2tejW4PlBOLRGcLkRK2RIVHLvGC1FFUg1KmHNy3V037tQ8H779iBSXxVupwt1fCSW4kqUEQE0SnwUp8lK0Y9HsBQJfGAuqrw5BqkYxGIG7ZxLxtf70V0vJOaxbrV4Xh0djKZFLKWeh3tLfjmB3ZpTefgS1pIqAnsl4HY4sRZW4NexCbrz19FfzKDpuyNp+t5IRGIxpusFWAsqUEQGYS2owFpUQcjDXTFnFaGIDMJeedNzXhbkK4QGllcTOqQzuktZ+MRHIvFR1lqvW/kXsQhlRCB9Dy0l+/Pd+DZvgKWwAk3TKNxOF4rQALpunsa1JT96H059WjRAJBaT98UeWn38OvZKPTJ/NZaCCpSRQVgKKrx0u/FXl5RJ3qa9NJnxNPddWE3FoUuU7jxNg+cHCuMP1OCyu7CVVWPKKsZpsuCb0BB9ah6IRd41cxosiKUSLAUVyMMDUAT7IZbLCLu/E9oTV27jX2tBBdmrt9Ps/efBDYYreUj9VFhLqgQZUarFUiSM2+1w4tCZ6LZnIaq4CAq3HCJqWB+hryBfFOEBKMIC6LB5Og692dteFuKHVKOiz6W15G3cTcXBSzR87WHcof7IAn0Jub8jvgkNSXt/s3deXC0EsYjBu+ejiQvHYbBQcU7QWZRhAcj8VLR8cyjxLwwk6f1vMZdqCe/dinNT1gtr0DAMm9aIPNCXAX98gPZSFtdWbRcMQYUVNOgYj0gqRRHiT++fZpP22e/k/nikVrv+u+ahvZSF1E+NRHOzkJNYLuW+X9/Bml3Ctfc3Y7yWj6WoUghl9VPjtNjwbReHLEgwyCkjg2rtN11xJQqNCr+IQHC7efHrGbjdcObb/fiGB1JdWIlYKqH9472pyi8Trsut9MrEkAHtsJVX15LFd+Mvs+evtVQLIpCoFfTe+QE5X++n9MBFL88qI4NQx4bS/8iHyEP80aXmoowMQn81j+Yzn0EWqEGskgv7ISrI26/ylhdBAGKlL267qdZ3IokEt/Xmi223y4nolsJkN84wdXggpsIKTEWVqCMCMRVWYiysIObBLpSdTiO4fWOUDUKxlVThdrpo/sEoMpZsoeWil7GVaWvL38hArCWeceqM6Isree772fhGBHLuq70Ues6joDjhPOo1/l/4RYewb+436Isr8Q0PhDzhXjEj+lF+LIWgTk29tJdqlELIuwcum53e299H6qvmzMglXtnjdrkIH9KZgI7x5H13qNbev3HOxo7oR+WxFAI6Na2xL0eCG4xXcoWUKbX2pUeG5JVi1xrofWYFLrONqtNX8Wkc6Z2/RCVHGuCLrawau950V1nv0yQSc165V9ZLFHI6bJ7GlWkb0F3MBAT+cehMtXhPEeaP2+5EGR2MueDmS1druQ51nOfZwA1tvn8bVaNw7DoTZR59yVpQgTI2jG7nVoNYTP7qrfi0jkPTOo6s84KDgiW7mOB/9STooW6IRCJMV3ORRwQhjwjC5XDS8rv3cLvd4HIjjwiCkkKqr+YR9UAnys9cA5cbtYdna+pFhXsv0HvTFHxiQun+6ztceGW59yWvLMjXa5AEkPrUXucbtI/olUDpgSTP2juwaQ0MPr0cp8VGxalr+CXEYi6sRBkRSORDXdBdzUOqktfi+xtnU8S/ulP86/Fa+0oW6IshvcB7rc1kIaxFDGVXchFLxHQd8zDtnxvIxW8OoC+uxD86mNZP9GbvHCG1mCpQg9vhpMchYV+nvLma1ivHYSmo8O6TG/L9xt+/k9lilQJFeACyQA2mrJJa+oO5XEdPD0/l19AffOIjsRZXEti9Ba2WjcGUedP5w20yIA6u4TktFuP30Tok0bG4bRbUo97A8MEMRMEhOMtvKvBuhw1xYCjOrJtRfqKAYKTte4LZ6H1JAeDSlt1mvJQHabBXG1F55I25qBJVRCDmokoCEmKwaU30/Xk2Uo2K4m8O1OL7u+l7wrhq67+a8ABe2LeIi1/uofiG/hsXQXTX5vScOgyfMH+CGkdx2ZMuQ5eai2/LWJSRQSijg736+o2IJHOesMcshZV31NUbvTIEh9GCMsKzvoWVd5Q3MSP6U3UsBf8a8uyv5nWDP+pRj3tFvafkfwiVlZXMnz+fKVOm8Pvvv3sNcy1atOCrr75i586dGI1GJP+gSuzx48fp1asXYrGYrl27cuKE4AGQnJzMAw884L1Oo9H85X3at29PSkoKdrudCxcu0LJlS+Ry+V+2GTBgAAcPHgTgzz//pF+/fn873ppwu92I7lCVbufOnUydOpXZs2dTXl5OUZHgXSYWi28zCC5dupR+/frdZpD8JwgLC6NRo0YANG7cmLIyIVw2Ly+Pd999lylTpnDkyJE7Gk7/KUwmE0ajkYSEBAD69u3r9VwE6Nq1q7f/0lLhIL1hlAQ4ceKEd86XLl1i69atTJ06lTlz5mCz2SgvFw6etm3betc4Pj6eP//8ky1btpCbm4tKJXgNHT9+nOnTpzNt2jTy8vLuGop+A1evXqVr164olUqUSiVdu3b1jv1utPvHuFMxQo+i59BbOPXKJxwYOJPzX+4htGWMoEwC3z4xl00Pv81Po5bS4YVBNOjanMHzXiTv1FUs1aY73PLumT8Gz3sRc7WB0iu5tzT65xM4s2obSn8fotvH0/rh7hSnZONy3p5a4JEPXsJcbaDY05dYIkbuo+LgnK/5ZeRiuk0YSkBcxG3tauLMqm1IZFKeXvoavUc9QGFKtjd/KXDbXiq5XsD6UQvRpRfS8LEb++buVSBTVmxDHuBDcIfGNHy0G7rkbNweT06R243TauPcS8sI6BiPT7zwMFOTvsG9Eoh48r5aRh4BbkLv74S1tPp2Enrau11uSi5m8vsLSwlvH09Qc8GDQywVI5ZJ+XPGRqxaIwM9oSE1+w2/vyPaCxm4b0npcOsyyvx9CH+gMxfnf19jCCIQiYi+vxN5204JCqqnYWS/tjiMZg6OWMyJAdNpufAlJBqVYHxQK6g6lsLFFz9EohK8UzwDu32OnhueeeRdLoxYhDmvlJiXHkAW6FvjOlHtebndOM4dwvD2C0gaNkMc2RDFk2Nw6bSIJBJcWVewnz6AavRMz/Uu9g6exfaO4wnqEI9vk5vhcLVoUmN8kYM7UnkhE1zCdyGDO2Kv0uO03PB6FnEnfrnxYHdy4AwOtx+LX9tGggcSgvFd6ifkn8r7ci9+beNu79vz9+pn23CYLBwesYSmLw5G0zD8tkVThgagv5orGEoBp9lK4Q+HiJv8JMH922PJK/OO/wZ8WjQg7d1NnOz4Btff/RJNQsOai4HEV4XLahdyut3KJJ7ppry5hpiX7qfDN9NBLMZlc9xOixr8i8tN1YUMTo1YTECHeG8OQ5FUgkgsQpuUSdb6P2i7eLS3TZOZz2Cv0t82/jvS2/NX6u9DyID2WPLLOdzudSRqBWEPdamxriL82sdR/Ovx2+nuWbMTA6YjVki9YxRLJCAWU52UiTmvjCbTh99CD6HfsCGdqT6ThiW/HIlagcLjoVSTp9xut5dMJwdO50j7N/Br3QjEni/FIqQaFdVJGeSs34mmhmzH7cZSWMGR9m/g37EJ6vhIQUfw0DBn5TbS5m6m7fo3b5vX3sGz2DNwJmKFDD+P7BBJxICIc9M+J2nut/RYNx5FkC/alBxv6LZYKsY/IRa73sT++2fjMFuJf3HwzelLJAS2jUObmkPSrC9pMelxNI0jENVod2DwLBwmKz4xIV7+1V7KpuJMGmfeWEHu57to/6WQr9SUVYxda6TTltl0+m4mxrR8aheJv4N8dsO6J+ew6pHZfPXiYrq9MBi1R3Y89sFLZJ++ikVnqrV3Qu/vRPWFjL/lrVp09Pw9NXIplsIKTj23mEYv3U9AxyY3+VwkovLkVf687y3Ovfgh6obhuN1ujOmFZKz4na5bZtNx3Zu4bDc9A2ve2ztLmRKxwhensfKW0dxJ3tz6jcg7lpo0Asj84TDyAB8e3Duf5qPvx+A5b0MGdxRCXq/k1dort96zJi//PmElK7pPIKp9PCHNap9HVTmlXN9/gZ7jHq01yOBeCcQ+25+0GjnhvPevMQ9rhZ6zr3zCuRc/ovn0Yd7pWIoqqTp1jSvvf0OD4X2QKOW1xhXcK4GYEf3J/OhnAM++7HTLvgy6bS5utxupnw8StYKjXcYJskOl8OT7uzF/EUF9Wt8uO26R9YjEHlpIvMb13PV/0M6zL++Kv2DFG2O9+OjbXLh/OvqLGYQ83BX/7i2FeQZoMF7J5VSnN8h470sinhtM0IAOZLz7BU6PR6EiJoziz3dyofMYsud8gbpptLAuIhFZM9aS/MBbXH1uHvLIYNSthHPp9OR1NH1pMP22zAKRyCPnayOiX1u0KTmUn77Ghdc/o9XCF2/K91vZVSS6jV/92zai4bP9SJn3HSDkopWqFeztOpHd7RKRqOSIpcKzXusPXiD1g+/uTC7PcRx6fydKPB5rf6Xf3hhIwbl0dk5dz5ZRS+n4wiAUfmq6v/4Ieaeuku/xLEUkwmmycrz3ZC6++CENxz56S8c3bumu9fevZLZYJsFwJY+8L/d4Zba3rcvN8YEzOOjhKbFHfxB5eMqUXULhT0cJvq/1LXOq8X+XC92kV9C+9ATO7ExMn69A9dzoWuNFqULe/1840y+D5ebzgWLY61h/3Xg3wtX+eGORRbdfIhKLCWwbx9GRH3Lk2UVCvlZPaP9f6ns37ldD/y1OyuS3UUuJaBdPcA15o/D34ft/zcGiNRLiSXcCkPnpVkRSCe1WjaPRy0O8+vrdCr3X5JWgXglEPdkb+60prm5Z3yCvvPnJe8nfzou/4cv/I3D9L/j3vw31Rsn/EDZu3MiQIUP46KOPGDNmDHa7HYChQ4fy+uuvY7PZmD17NgUFBX95n5ycHIqKipg3bx6JiYkcP368Vgj3nQx+d4NcLichIYGkpCSOHz9Oz549/7ZNixYtKCsrIzU1FZfLRWxs7B2vU6vVKJVKSkpKan2flZV1W9GYlJQUkpOTmTdvHkuXLiUuLs5LH5lMdpvXY/Pmzblw4cIdhWCDBg3Iycm5a/5JmexmmK5YLPbmY1y5ciWjR4/mo48+YtiwYd7+/woxMTFkZmb+7XV3G4NYLPaOMygoCF9fX3JycrxGZxAE/ZQpU1i6dClLly5l9erVXvrdCIsHSEhI4P333ycoKIjPPvuMQ4cOUVpayrZt23jnnXf48MMP6dix49/O668OlltpFxcXd8fr9u3bR1lZmdfb8gZsFXqh+INEWM/4Vx5E3SCUAfsWYCooR+HxHsn8MwmxVILDKhhKDJ63d6YKHem7z3H/gtG0eLgbMT1aYiipwi/q5ltOhUaF7Q4hMB1eGMTYMyto8XA3co6m1GqjiQjCZrTccS7tXhiEJjyQYT/MxlhahW9kMDaDmd+mrkNfXMXW6RtQB/uhrZELsuvzg5l6eiWtH+5G5rEU/D19GYqrcDmc6HJLsVQZKDh1ldCEO++fdi8M4rk/5jPsx7e5ejCJ3R//xHeTV+ET7EdQgzCeXfYGk3YupLqkioAac/GPCKK6qJKc308S+5AQamH1eGM1Gz2YB/fOZ+CWWdh0JtRRwTgMZk5OWoe5RMvJtz5HHuxHSJ829N6/kK5bZiESi5EH+VJx7IoQzicCa3EVAL4JsbRZNoakkYuRaFTedVVGBeGyO9EnZ2HOLiFqRH+6719M9/2LEUkkQsjNDdpHBqHNLKbgxBW6T3mSZ3bNxzc6hIpr+WiignHaHOB249sgBGOJ1tsuamhPCrYcRubnQ6OXH6D3/oV0+/ltHDoTquhg7/h8W8ZwMXFlrdAca6UedUQgYrmUft/NwGG0eAsCxT0teP6aS7SYs0sw55bSePLjdP5xNmKFDHN+OYqIQKrPp+PGjTIyCFNeGcroGjwYEoBErRTC5UqqUEYJHkqlO4Xw+RvXWosqkPqpvfQUB4bgrq4EsxFnejLyh0cibdsdcXA4It8AJM3aIR/wOMjkiIPCcFcLb6pjn+iFb9Moeqwdh0gsxqeB4FmgigwCkQhL8U26xQ7tTvaPR5D6qRFJxAR0bU5w//b4xEfSccvbyEP8UDUM845RGRmMLEDjHSOAQ2ei4lAysiANMS8/gDI6hJC+bXHoTDiNFlwOJz7NGwhv3ourUEUGYfaMoeJsOlKlHJvWQP4fZwlsF4f1llBqmb8ag6dIA4AiMpiCL/eSMvYzDKk52Eq0IBGjiArGWlyFIioYdXwUZTsE+sqC/ZAG+tJy1QSsJZUoooNRNYqg7PcTKCKDsRXXNorYK/RC+FJWMeefXsCVqesxZRRhzinBWlT5l/zr16IBbRa+hKZpNGKFFGVUsOCtIBKhigqi7FAyiMXYPEZ7v4RYFOGB9Luynqhh99Fy8WhcNgfK6GDBWyE62Eu3G3+D+7TGlFmExEcJbjelO04T9Ux/VA1C6b5/MXatAb92jSneKhgWJGql1zADEPPS/bT7fBJihQyRQoYyOhi71oA5p1TweLuSC2IxsmBfL//KAn3pvn8xmlYNsWuNOIwWSnecRiyToAgP9PKDMlJYgxs0jHn5ATr/+h7q+Civh5S92ogxrQBlZDCVh5IRScS4rPZatHcaLVQdS6XxpCdQNQhFGR2CrUInFG3xvHy4dV4gFBHC7abVtKcYvHcB6qhg7B7ZVnUxE7fLjU9MKLlbT3rbmAorMRdVIlHKiR99P5ED2xP3XD9vO3NRJSV/JqEKC0CfVkD5ySv4t2qI2dNO5ufDgP0LiRjYHolKjtMoyA6HwYwyLABLcRXl+y8ilkqRBflir9AjEos4NWQ2Z4a+j9vlxu1w0H3/Ivw7NcVptXn3m19EEKoADbqSKvSlWro9P5gXv56BJsQfkUhEj9FDUAf78ccHm/GLCEJXcnNfRgztQeGWw9516L5/EZ09MvFO/KWKDMLiWUfD1Txkfj7YqwwU/3GGuNEPoGoQSp99C7EUV6H0nDFVJ68i1ShxetYv/9s/OTZ4JiceeRexTIIxW/ByUkbdvLfAlHIkmlAcuhJwuxAr/Yhq0pbPVq4GlwPEN6NtRGIJuG7myW724iAG/DADn5gQzKVa1FHBqCODMJVUoY4KQp9VwslJ6/hj8GyOT1iDzN8HsUpBQLcWhD7QiW5/zEMZEURQr9b4dYin9arxdN+/GGtJFYrwoJvnWUQQ+lItVp2J3BNX6DPlSUbvnI9fdAhOuwNNWABbJ6zC7XLjFx2CvlSLb8tY2n00hjMvfogpsxhFaAB99i+iz76FOI0WHDX0ihv0rjx5FXWjcBqPe5SuW2ahjArGUqpF6qOi6mwaLofTu0Y3ztizo4T7y0P96bF/Ua19WeLZl8pa+9LTvk0jEIlwaI24HU6qz6cj9lHSff9i/Ds1xWW1E9S7FcVbj98m62Neup/Ov76LulEEIpkYVUwIlsIKdElZIIKKQ8m4XW6v3HCarN5z5QYPWMuEl5KWggqhoIoHihA/zNnCs4HNw8OW7BKMKdn4dmgCgCxAg8ss6IAVO0+jahKF/uJ1KnbezKMvDw/EmivcRxbsh8RfQ/ynE7CVVCJRCfqxo6Ial82OwtO//noRh55ZxJ5BsxCJRNiNFu7fu4D+P87yyoC4Z/qQv/MMqsggqs9nYMotw6dplDDeCj3yYD/UjcLpvX8hDqMFZ411VjcMJ37iUE69+BF2j97h71mH6H/1oO+uD/Bv1RC304UqKoiAdnF0Xjue4O4tCO3dipaLRxPqCdG2e/rSXc7GVlZNw1eHeOT+IuxaA5qmN19EKjQqek0Yyuid89HmleEXFYypQkfa7nMEx0chVcjZ98HN4nnmypsyu8X8F/Hv2ESQYdHBWL2yIthzFgV7+eJWmR02pDMiiRhldIiwZlYbLqMFt8uFqkHoX+oPIonYy1PW4iqqjqciktw8i0RqDa7K29MauY0G7MkXEPsHII6Ixm02IQkJA4kE3xlzcRbl4rye4r1e1vdRpO26o56yFEnT1kiatUPxzDik7XogDgjFrb2pE8S/OJg+389EHROKxSNvVJFBmEsEmWnILqHkzyScZiu2SgNVx1OQ+Wvuqu/9pf4bEURVZjH5J6/QqF9bAAxFVbhdbp77Yz6qQF/cThfBnnV2GMxCwcnH55I0biXqhmG0WzmOrltmIxILexSEvXerrt5h/ZvgdAnrW6oV1tcjp2vLm9c455E3N/bzX+mxQC3+qEc97gX1Rsn/EEwmkzf34KFDh7zfFxcXExsby9ChQ2ncuDEFBQWoVCrM5tsNKyCEbg8bNoyVK1eycuVK1q5dS2VlJWVlZbRt25Zdu3Z5r72Rx1Aqld4172OvXr34888/uXr1Ku3bt7/td5VKhcVS22DTp08fli9fTv/+/W+7viYeffRRvvjiC2/uwUuXLnH16tXbqoqbTCZ8fHxQKBQUFBR4w8fvhuHDh+Pr68uGDRtu+y0iIoLGjRuzZcsWr4GtqKjIm4vxbrBYLAQGBuJwODhy5Ij3+79ai6FDh7J582ZvflC73c7OnTtRq9VoNBqvh+Hhw4dp2bLlX/YPgrfk1q1bMZlMXmNvu3bt+OOPP7xzycq6c4WzsrIy/P39GTRoEAMGDCArKwuTyYRSqUStVqPVarl48aL3eqVSedu6ArRs2ZIzZ85gtVqxWCycOXPmrmO/fv36Hb8fNGgQoaGhzJ49+/ZxHk8l+hEhXFPqoyBl/nccGDSL8uNXiB1+HwCth/cBt5uK9EJkKgVyHyE0RqZSkPC4YDhf2TmRTQ/OJn3POVp5chNFdojHYbNjM9w+L6fNQXVeKSs7J9ZqE9EhHpvehP0uRsmkr/ZhKKnix6fnk7H7HC2f7I3CT01sl2ZY9GaaD+xAzqmrWGsYQh02O1V5pSzpMpYru8/S/glhXtV5ZYhlEkwVOqRKOREd4qlML7xrv988OJufnp7PlQPn6fzEfXR7ZgAl6flU5Zfy4f3T+PihmaTsOUtnz/3bPNgVi96EvkxL9P0dqM64ee+SY6lYK/T8MXg2JUdTyN9zgcZP9Ubmpya0azNsOhPRg9pTefIKWWt2cHr4Ak4+/gHVFzOJT3yUkD6t8WvXGFuF3qvQdNo4iaTElZgyiwTl9FHBMzNqeF/hLfCvxynbfRZFWAAnB07nyrQN2MqrCXugE7JgXxr0boVNb8KqMxJzX2tSfzjE90Nmc2z+d9gMZlo+2VvwzFArsGoNmDzGaamviqAeLSnZdY6KYylYK3QcHTiTiiMplOw+R/Sw+1BGB9Plm2kYM4upOpN2G30tFXqyfznGrsGzBK8sz4OUy2pHJBZyPslD/VHHR5G9YhuXXvsUp8GCQ28ialgfIv7VE1NGEQ69iZLfThA1TDBm+ndqgkNvovLIZSKe7I3ER0nU8L6UH7hIcL+2lO+/QKTnWkRixBIJYqUMkX8g0s79cFw6CTI5kubtsZ/ci+HNf2HdsgrHpZO4jTqsu74TPDMsJtx2Qa5mfX8QQ1Yx56ZupDIpi+ZvCBVhm499BGuFzhu6LfVVEdq9JYW7znnX6/r87yjbeZpr73zF+eHz0F28jqWwgshhfTyhO04hn5bTidRP8AwVK2UE92mDPjkbe4WOtLnfYC2rpmz3ORqMGozb6iD66b449CZUMSHY9WYspUJIsC69EJfNQdNXhhDRrw0BLWLI++2mwUjmq0IR6Iva45Xr16kpDr0Jt8uF/kIGPk2j8e/aHIlKQcSwPlTsv0D40J5Yi6sI6Cl4ppuuF2DOLsaYlk/5H2eIfuUhJGol+qQMHHoTthrhTDdQdSyVKE9hj6jhfRHJJORv2vuX/BtyX2tM+eUcGTIbY2YxpQeSiBl+H8W7zmLTGhCJxUg1SmR+ago9edaOdJlAyY7TXJ25kcIfjwg8u1Xgn7Ld54h9eYiXbjfGaimowL9jU6pOXiXs0e4E3dcap8lC+rxvOTlwOrqLGYhlUq8B1WV3YEjNRRbsi9RPTd4Xezj98DvYqwxYCsqJGtYHl92Jy+7AoTehPXkNqa8Ke4Xey7/l+y6Q/81+bCVaxAopYqmYoPtaY7xehFglx1aqxd+zNrZSLbJgX7Snr2Gr0HP64bdx2x1oz1wjclgfynedJerZfjj0JgK6tQC3G+O1fO/4qo6lEvFEL4L6tMZlsZE+71vS527GnFtKxNBeqBtHIvXz8c5LHuyLrAYvOs1WDFnF7B08i6pLWZjyy2k47D40jSOQ+igRK2TkbLl5plvLqjEXVlCVlIm1Qkfuz8cwZJVQuPs8DYfdR+Huc0QMao/dYMauNxHYsQn69AKhXUEFFaevkfbp7+T9cgyHyYZI6sldPbC9l9f9OsSDWOT1INeeTSf80W4oo4MJG9KZ7NU7ODlwBpfHr0KqURM1rA/+nZrgdrowVxmwGszIfZSc+nov6558n6rcUgxlVcT3as2W8Z8R3T4eq96MoaymTEygbNdZKo+lYq/QcXLgDCqPXKZs97k78pddb8JaqkWiViDxUVJ+PIXoJ3sT2rctTpOVK/O/4/CgmVSdv06M52yOHn6fEDJ8TYi4kHtyKSujg3E7XLgsgrGywfA+lOw66/1N6heOU18KLuF3l0VH4fVLjE98A5fViFjpMUJIFbjdLnDfNEqmfbmPPwbPJu+Ps1ir9DR+qjeNh91HVWoeNp0Jp8Um5NQF4kf0o+rkVaqOpqC/nM2RDmMp232OvC/3UHnsMqkTV2NMy+fkwOkY0wuQqAVejuvbFrvJgrFUi1Qho1Hv1lz64RAbHxJ0DJW/D+ZqA0GNwpGrlVi0BiRSCV02TuLCuJUYPSGnpX9e5PqnWzk8aKZwrni84SIe7uqlt18bwUssc8U2Tjw6h9I957FV6mnwTF/CB3dEn5qLQ29CJJN4z9gb9y8/kET+Nwc8+1KGWCom+LZ92aSG7CjHbXN4q7NH/KsnlYeSOTlwOinjV6KICgKnG2VU8G2y/obcMGUVY8woouHYRyn94yyxLz8gGKY0KsQyKfaKm1ESlcdSCX+0m0eO9qHiUDIABd/9ibpxBKrYUAK6NUeiVlD0yzEv7wFUHkoioHcbjFfz8O3YFJfdgSo+EmVsGK2/nQVuN1kfbK4lt+1l1US+Ipx3iES4zFYu9X8T7YELhD4tFITx7dEKsUKG/qzgIagI9vNeb9ebKP7zEnsGz6LkaCoFu8/TaNh9mAoqaDTsPux6M263G018JKacm+HBlcdTsXn0DnGNdQ4b0glFuD8XX//Mu2YA5vxyj7w1c3DQLOx6E9rkLGKG38e+rm9y9rXPqL6cQ+G2U1yZvpGyP87enKPOhDlLMLxKfJQeuT+D4t+OEzFU0IfbPt0Xh9XOugHT+PrJuWQeukTrJ3sjUylo+0xfRGIRv7z2SS0X5MCG4VQdS8VWoSflzTW4bA7K/jhL5LA+lO0+S4xXVoTWkvO3ymx1XAR5n+8mfe5myvadR6JR0WDU/UjUSlw2+1/qD+GPdqP0j7NEP9uPkl1nsVWbEMmkSH2Ugod94ybYTwtONyI/f0Q+GsQR0SCXI2vXGbfDgUgqxZF0DnFkA3ymzsGZn4s4METQpW7Q8NA2DOMexTDuUcwbFgm61PcrcOmqcFuMuHU3jZIZX+5l3+BZFP5xFmulgYbD7qPh8D5oU3Kx683k/nyMkG7NEUnESFRy/Ds2RXsu7a763p30B1WQL7Ee/ddSbSS2d2sqPfp6xp6z2PRmvnlwNqYKHU67g/gHBCN1cJ/WOAxmrKVaYkYOoHTfBY72n8bRgTOovphJY4+3a+Oxj9bS1TtunMy5Fz7k8H1TKNl5BlulnuhhfWgwvA+61ByvvOm4cbJH3giRilXHUv9Wj62pB9SjHvcKkfv/Dz62/2E8/fTTBAYGej8/8sgjhIeHs2nTJoKCgmjatCkZGRnMmTOHjRs3kpKSglgsJjo6msTEREQiEQsWLECv19O3b18eeeQR770SExOZNWsW0dE335Bt2rQJf39/hgwZwoYNG8jKykIsFvPUU0/RrVs3Nm/ezLlz54iLi2PChAk8//zzfP21kFfE4XAwZswYOnfuzNixYwHBc/FGTsvCwkKWLVuGSCRi9OjRtGzZEq1WS2JiIuvWrfvLis1ut5uffvqJw4cPIxaLCQgI4OWXX/Ya3BITE1m4cCEqlYqlS5dSWVlJVFQUOp2OYcOG0apVq1pjrdnG19eX1atX4+fnx8iRI2v1azKZ+Oqrr0hJSUEul+Pr68vIkSPx8/Nj8eLF3pybv//+OxaLheHDh7Nnzx62bt1KaGgosbGxmM1mEhMTuXr1KmvXrkUmkzF58uTbcmT++eefbN++3RuW3r9/fx555BGys7NZv349VquVsLAwb87MOXPm8PzzzxMfH49Op2PmzJmsXLkSAK1Wy+uvv86TTz7JsGFCeI/NZuPLL7/0VkAPDQ1lxowZHDx4kIyMDF5+WQhtPXjwINu2bUMikaBUKhk3bhxhYWGsXLmS69evExYWhkwmo3PnzvTr148//viD3bt3ExgYyHvvveelq5+fH9u3b+fPP/8EhHD9hx9+mNLS0rvS7q/wS8QIen4zjfOT12Ep0aKODaPr2vHIA3zQXs7hbOJKXDYHjUffT8LUp5D4KHA5Xex9dxOXtxzGPyaUF/9YgL5I8AoLbhKFNq/Ma3hM33UGdag/8QPaowkPxGlz4HI4sZuslKcX8MeUtRhKtbyVsYnqgnJvO6fdjirQF5fdgTJAg1Qhx+1yIVXI+PqBWWizimn/0v10fv0RfEL9MVXoyDqQhNNmp8kDnVAG+aIv1VJ0OZvfpq3jqeWJbJ2+Hn2plveuf0V1QTlWj6HTabOjDvTFZbaRezyVhve1xu1yIRKL+XnEQowl2jv2tW/6BiI7NmHgx6/hE+SLRCZFW1DOd5NXk58seOi+/MU0DOU6GndtgW9oALrSKhxWO+aUXBTBfpx8cy3mEi2a2FB6rR6HIkBD5eVsjo9fTac5z9HggU4ogn0xl2ipTM7myptr6bAqkcw1O2j53kjEShk+cRGIRCIcRgunn12E9mw6bZa9SoPhfTBkFCFyOEEswmW1IwvQoE/NJbBHS451HY9Db6bFwtEED2iH02wjdeJqop7pR+gDnZEG+2IoqsRps5O+7RQRHZtwYNoGzJV6nvr1PUJbN0IkFuF2usjaf5Gdr3xMY5uT+w4swpRXyrlRy1A1DKPj2vHIAjTokrO5mLiSlu8/T/Sw+5Cq5RizSnBabDicLqzlOk6/tR6bzsS/zn2GMbcMma+Kqss5WKv0RPRpg8vuwK4zI1UrkIqEHEDnRwheNc3njaLB8wMRyyS43WDKKOTy+NXokjJpsfAlop/ph7mgnJTEFdi1Btp98ZZQTMFiw1pcSfEvx8j65Nda9CjYfICY0fejCpKBSIzbqEPk44czNx3LurnCJpJIUT73JtIOvUEsxl1VjvX3L5EPHoZeL8MnNpSMr/aT/MF3+MSGMmD7+8gDfHCYbRwZsZjKc8LLg8H7F2LMLeX4Sx8TGRNEm7UThfVKziY58TMCOjej4dhHsOSVE/FUbyRKIddd8mvLcdkdtPp0LOpGEVhLKin6+RhFPx+l7doJyAI1iKQSnEYL8mB/XA4HYrkMl8WGvdrIiUnraD31KVI8VdDlAT6oIoPB7aY6vYC9D7xN3DNCKg6nxU5k/7aIK3UEDWiHy8Mzzea+gCzQF5FSJoR9SUSIZVKhUMN3B6k6nkqr1eMRicXYiitJm76ByGf7EzSgPbJgP8QKGaaMIq5NXEmDNx4loGcr5KH+2Eq1XF+8hapjKXT65V0U4YG4rHbyNu3l+lzBq+Ru/CsL9sVcWInLZqfw95MEdmqCtUxHcI8WyIN8hXGKRFSdS8dlsXNx0loorkTVMIy2ayfg0yQaw7U8zjw+l+bvP0/IgPZI/dReuqVMXEP8tGGkTl5HgxcGEvlkbxQRgbidLioOXiL5jU9x2xy0Wv4GQX3bIg/xw+10cWXKOop+OoJPQkO6/D4Ha1EluNyUH7xEYLfmqOMjhTx+Dif2Kj0OnRlLQTnBfdvW4t82aycKXlJSibCmMimW/HIM1/LxaxeH02zDqTdz6ZWPkQX70nr1BNQNwxBJxJgyizk5eAbN33+B4AHthXxTYhFuh4tr720i7P7OZK/ZTrP3RiJWylE1CMFlsVF5JIXkxM8E78dP3iDskW6IFTLcdgepk9ZS9NMR3K3i6L/1XUxFVeByUXzoMqFdmwlnSmouTpudiH5tkaqV2A1mtMnZHHl2MSKg1+apnJuyHkWIP10+ex1No3BwuSk5cplTr31G2zkjiejfFolKgdNiw2m2kv3Nn4T3a8v5yetQhPjTecUb+HjalR65jKVES1jfNkiUckHWGC1gsYHLTdLLH2MtqaLbrvloWsQIYf3n0zk3fAFuT9hoi4UvEfnUfUiUMqoKK/hh/GeYtUZGrJtEYEwY+pIqLv5yhAGTnsJutiJVyHC73Fz4+TC/z95IH7OLHgcWY8orJWnUR17+uiETkxNX3JG/Lry5lubTniLto19ou/QVRDIpPjGhOC1Wyo+mcMFzNsePe5QmiY8h8VGAw0XK7C/J/1bQDwZd3YCtQofLaidz5TYavTrE229S4gpcNgdtlo2hwbN9BY9IBLvI5DfHc+bCJbRaHcFBAXy+fh1NmjUHtxunoRS3w8aWtu/S7+u3OPXWhlpnmF98JCKJGGNeGSfeXIdYJqHH8tdRhQdQevIqaW98iizAp5Z8y/96H7FjHuTiyCW19rMpvQDftnFY3EKub5fNgUgsQiKT8s3T8zGUapmesQmHxYZUKRdeWOlNfP/cIjqMHEiCx0vMXFAhVCZ+dTkd145HHqCh+nI2tkoDoX3bIFErcJqsOAxmXBYbIOLc6I8RK2V02TwNdYMQgc+dLoyZRSRNWEPsqIFEPtwVPPd3W2xcGrOctmsn3LYvzfnlGK/l49euMU6zFYfezKVXPsFWUkmzeS/S4PmBiMQirCVajvd7C5dHD+p5dBnKmFBEYtHfyvquO+YiCxDSBVkKynHozGQu/5U2K8cJufKcLlwWG5biKmR+akRyKWKpBFmQJ2dllUGouO12k//Nn1ydsZG4SY8T88IgHFV64QwxmJEF++Ey28hfv4OYcUNRxoQKxs9KPdbCCqSBvmh3nyL77Q34dm1B0w3TkfqpBT1h6mrKfzmMIjac1juFCA7cbkq/20/2rPXkuFUMObQYiVygdcnRFALbxnn10ZPjVtF+zkiiBrVHHuiLpUwLVjsZn/5O1BM9uTR5PS3fH0nIfa2QB/nhdrnQXc6mOimLkL5tkAX4IJaIBQ9uQB0bxoH73sJSoqX1vBdoNHKAQOsSLX/2n07C7GcI698Op9nKhTfXEjf6fqr2nCfq2X6kTl6HXWekz8VVWHJKkfqpvfv5huzocXAJPk2icDld7JzxOSm/HiMgJpTRfyzA5XQiVysRyyToiysxe8J2ZSo53zw9n9ZP9Kbr8D4oI4NBLKL6bBrnn13okdnthBdBFiv2ahOpE1cTP234P5LZwQPbI/NT43a5seSX38ZTFg9PFf58lHZrJyD36A8OowWX1UH5gYvEjXtM0P3sdtBXY/7tB8S+fsi69EQUEIRY44vbqMdVUozpy9U4riSjHPo06pfG4rbbcRt1uPVanNdTcBVmYz+ys9ZziXrOekRqDW69FsumZcgHP4kjth3KUH8spdWkLPmRsmOpdFszHk18BGKJBGNeGWffXEtVUhbN3niYllOewFxUQdGmfZTtPvuP9L0b+kPAkM6ognzRe/TftO2niOzQhL3TBf336V/eIzQhVsgBXWXAVK5DopAicwspFJxmK4a0AiQaJZfGr8ZaUoWqYRg9PXvUabZx5tmFHl19DNHD+2DMKBJSM3l0dR+PHmDOK+PShNXEjhpEhEfeWLzy5pN/PC9dUiaDS374y+fB/+34Luq5//QQ/hbPFn7z9xf9D0K9UbIe/2WcPHmSM2fOMH78+P/0UOrxPxy/RIy45zbXFf8+h25ZHaVhlfjeGwa6/nlqhZooEDv//qJb0MH297lp74QA5733Ja9jJpOrNcJY/ika2+59fAA6yb3zVHAdaAEg+mcJSmuh+7Bbc3L+M+z6OfDvL7oDAlx39pz/K7j/IjfpX6FKfO+8GFKH8QFI6sCL9joGkFhE995OUUf1qy48Vdf1qktf/05oxbcX1vsnqAs1xHVcL427bjLxsOreeaqPuW59We8h1c8NSOpIj8EpC+65zZa279aprzDn36feuRVnlfd+FgG0tt77GVEH1QEAWR32ZV33cl1lR12gFNVB56iDTgSQ41b9/UW3QHOXVFB/B0cd9heAqg6y45yybjKxs+Xe90pd4awDT3XtXlSnvmSR977Ou7cG//1Fd4B/HXSVy4q6yZvm1rrpRXVBXeRNvVHyP4//bUbJ+urb9fgvYePGjVy4cIGZM2f+p4dSj3rUox71qEc96lGPetSjHvWoRz3qUY//Jag3Stbjv4TRo0ff9t2GDRu84cU38NBDD/1tzsl61KMe9ahHPepRj3rUox71qEc96lGP/4lw/Rs9yP//gnqjZD3+2/HKK6/8p4dQj/+hiJWa7rmN3Xb3PKV/hd6N7j3UIyOrbiEbgao7F8b5K5gcdQvZkEvvPVQpx1U3Gv47Qze7Ou+dNyqQ16mv8DqE9NUl3Kiu+P2XoDq1i3Fb69TOWoeQZT+JrU59mV3Ke25TlzBsAHFdlqyOLF+XUFZJHTurCzU04rqF5jnd905Ei7tu6SLqgrqGENclSL+uEqCuclTjvvdRiqhbKKu4Dutc18QqdQnFHn5pbp36Otjq3qN4NHUTN3UKxf6fnh6hrqhLGDaAtQ4876pbV2jqIEnrul513St16U/9v4Cl6kKPzHN1S09T5Lj38O2HV/x9MdI74Whi8j23UdVxvepCwzqKtnrU49+CeqNkPepRj/8IYua+gv+ATrjMVrInfYrpciYxc18haGgfJD5KbIUVGJPSyXpzIy6rnXbvPEvU/R3B7UYZ6o9Na6QyKYtT41fhsjuR+aro890MAls3BJEI69FjVM1+/2aHYjHhP21G7OeLq7oacXAwLm01xp+3YvjhJ0JXL8ffrUQklVC+/SRSfx+CBnbEabaSNnElhuQsFFHBNP9sHPLQAMQqBWKlHKfBTPWW3egPnSN6/lhECjluh5OytT8T+vJQlK2b4NIbceqNVP2wF+3WgzT4aBKSkCDcLhelm/eibBRBwICOuMxWMiatwJSciX+/DjSa/wqysEBcZiuOKj2Zk1dgS7pCxKRnCH72fkQyKRKNGntpJVmvLcJ8OZPo918l6F/3IfZRYSuuoPzLHeSsPgBAy2nDiBjSCZFEjCoyCFuVgaqLGZwbt4rW7z1H+MD2OM020ldto9PyN7gwZjnF24VKwY1efZDYlwYLxStEYhwGM6efXkD1hQyinuxF43GPAeAyWshc9gvxU58SEuFLxEh9lNjKdZzo+xbtNr1FyIAOgJv8r/ZxbfaXKKKCabniDWRhgbhdLhyVeuQRQbjMVgo++5nIVx5F0SgciUaN2+HAXqnDbbFz4c21aM+mA9Dw5QdoNOYhlOEBOK12yg8lU/DjYVrOeV5ItO52Y6vQ4TRaSZ+2HkNqDgBdDy/Dp0kkLruTc4+8gyE5i6bzXyLy6b6IVQoseaWc7D6xNu++PITYMQ+hCA8QCnbYnZjzykgZvwp9chbN579IyMAOOM1WUiasxl5toK2n0IIuORt1fATWokoujlxC8/kvEjmsDxKVHHN+OcljlmPQmoRiDWH+uF1urm/+k/w95+m9OhFVeAAyPzUSTw7OzJ+OogzyRdMwDInVRtqkVZiu5hE/7yUiR92PSCTC7XLjdjpJfflDYhL/hTw0ALfbTdHX+yjcsBNlbCjtv5qGOi4Cl9WOObuYK9M/R3ch4y/XS37LejnNVgo/+5mIVx5FrJShbhGL2+UGpwtLbgmX+tWmY/wbD9P6vefQXspCqlFRnZzFuXGrcNudhPVvS5sPXkCiVqCMCCT11Y8p236zgiZiMT2T1yFRK7CVVSMSi3E7nJRuO4Ffp6bIQwOgxhzj571E0MCOSDzFPRzVRrLmbb6NHlnrd6GMDaXL1veRhwXgNFqw5Jdxff53lO+/eNvaRj3Tl9D7OyEL9sNWrsNptpK3+QCG64UkzBuFRCVHJBEj8/MBiYiqk1c589xi3HYn7b+fRWCvBNwuN6aMQlLHrcKQmkObL98iZKBA84Kv9pE2+0sANAkNabH0FcQ+Smzl1Uh91cj81OguZ+Oy2vFt3Qiprxp5sB8iqRh7pZ4Lzy1Gn5yFPCqYpp9OQBYWgCzEH1xubCVVXH/zM9wuN81WT0IZGwaA02BGfz6dqy8sBMAnoSFNloxB1TgSsVKOy2LHabbirDaSNnUNTeaNRiSXeWTnCdKW/HxHnjJll+DXtjFSfzVOs7AGKRNWo/fI1tYrElFEBqOMDMRptFJ57DKXE1fg06wBLZe+irpROFKNCkthOZdeXU7UM30JfqAziiBfLOU6XBYbWV8fIGPDLgD8WzWk0ydj8GsR4y2ecGTYfLQXhMJgIT1b0mbu84hkUqEgDSAP0KD18GHr954j6uGuKMMCMGQV47LYKNx5hrRlv6KMCqLjZ2+gigxGFRmEw2ih/FgK1go9Yf3b4jTbuDBxDSKJmD475nJpzCeUbj+FOj6Sdl+8hSomFJFEDGIR6fO/I3f1doBa8qBTQQVbx62g5HI2ACKxiBe3f4C+uAqr3kTjfu2Rq+XYTFa2vLCEoqRM1E2iaLX8DfzaxHF94feU7DhVQ/ZkcTlxBc3mPE/IwA611uHihDXokrO920vVMIw+B5cAbkr3XsBWoSO0fzuhoIrdgdNkBYeTK+98hfa0EBnTbv1Ewh/sAm43JX+c5VLiClrMGUnYkC7Ig3wRScWkLfiBinW7vP3I/NT0WjmW8F4JiMRiSk9d5eDIpbjsTuT+arovGyPINv8wnIYyqPFC6e0Fy+jUvQ+9e/cmMiwYh74MnLe/LFHGht5GA7fd6aX3jf1suJaPf/t4OnmK48nUCtwuNynf/knSxt0A9JgxnPYvD0GqlOOw2jEUVrBr7Aqqc0ro/MnrqKJDEEkkZK7eTsXxVDqsnYA8wIfq5GwvDcVyKU6rXdhHRguXp21An5oLQNPpw2n8xsOIJGKspdUc7vsWzWc+TeRjPZD6qTEXVmCv0HNl2gYMqbkoooJps2IsishgVLEh3rP53NML0F3I8MxxFKGeOV5f8D2NJz+BPDQAqZ8aS34ZuIX11l/OQZMQW+ssslXoaL0iUZCnLhf5mw9QtvssbddORB4WgEStwFJUgdvu5MqMjcS9OZRQz3lR9NVeMt7+AoCoVx4icuRA5OGBiFUKocBLfjlXX/sYQ3IWIoWMdr/NRSSXIVbKhGrNZmut9Qru3442ayYg8VHWkm0AzT95g+DBnRCJxTiqjTjNVq5OEPS2hpOfJHb844gkAm1MafkoIoKwm20kTViNLjmbxm88TMs5I9nTcgz2Sj2q2FA6rJ2AxlMAxJRXStL41aiig2g2fTi43LgdTlLf+QpLcSUd1k5Edtd1tuEwWkme/jm61FyUUUF0WjcR/1aNEElE6K/lc+Shd0h4byRRj3ZD5u+DKb8cp9FC+ttfevdX7GsP0WDUYE91dBcVfyYJBc48vNz9wGJ8mjWgv9PF3qnrSdt6wrsH+r7/Aq1H9AfcmCv0+EYFs7bd61iqhII3cl8VHb+ZTkCnZoikYvSXczjz2Lt3lBX3KrNl/j643W7MeWX/iKek/mrEHv2mZPsp1A3D8GsTR8GSzZSs3QoIzw8hwwYgVimw5pVy+b43UDSOosWvC5Fo1OAWdJ6CJd9StHYfAI1efoC4l+4XKnn7KHEYLVQnZ3Nh3Ercdicl3cL4QXcZl8tJYX4nXmwXiqsiDwBJky5I4zpQojODWIrFYmL9skW80z8OgG+OX+GXM+kYfa08Ep7AmM/m/q28uaE/dHtAKHRjrtDhMNu48u2fJHvkTXBCLA9smIQmMgixVIIut5Q9r31K+eVsgnom0GHTW5hzhUJKFUdTCOzaHFmAD7rkbC55+vVpEkWb5a/j3z4eu86EpbiSSx6+l/qpabPsNYLva4VUrcRSUoXTYEGskFLtKVDmtjuJeLI3cZOeQNUgRCjYd+LK/8fee4dHWW3935/pk5nUSa8QSui9967gsXdRVLChqIB0lQ7SBI8iKAIqdgEriKiA9CKdkARSSEL6pM1Mprf7/eOeTBIIqJzzPL9znpfvdXGFmdl1rbXXXve6116bM2OWXXNetevyJm7i7+B/7waJmwBgzJgx/1J9vV7PwYMHr1tm+/btPProo1itfx559O233zb4/Prrr1+3fE5ODh9++CEg3sp95THtv4o1a9YwYcIEpk2bxowZM8jMzLyhdv4Mer2e8ePH470iOfW0adPIzs7m/fffp7Cw8Jr1v/76a86dOwfATz/9hMPx9yKR0tLSWLp06d8f+HVw/Phxli9f7v/83XffNbhk6MSJEyxbtuya9Tdv3syPP/74l/tbsmQJFosFi8XCL7/8cmODvgIhQ7uhTo7lfP/nyZ+xlqQl4wkZ2o2AVk3wmm1kPjoft6EGiUxG0l19ACjdf56dg2dgyCig/NhFCrb/gdNoIfmRwQC0GHcLwS1i+XngNLb3nEjAoP7IWzTz9xn44L24LxfiTE0DLxhWvI23shLNiKHI4+KoePEVTg2bxqlh04i8qy9BnZtzvM9LZE1dR4tlzwDi7cuX5n3CicFTELxePFY76U+9ScidA4lb+Dxlb39F9j8mon/rcyLG3knxwvUINjtVX/9K1i0TCLlzIIrEaEoWf8i5QS+TdvtMYl+4G037ZM72m0Du9PdJXvIsSKU0feMZLOl55C/4GGdZNVnPr8SWVSerpt9PYTuXzdmW95P34pskLn6e4CHd0LRrhqvcQPZj8/BU1xAyrAfaZPGW+Ky12/l96ExqLhZSvOM4+r3ncBkstJ8/hsBmMezq8wpnpm+k05KxlO09V0e71gkkPjYUZ6UJ88UiKg+lYTiVTZcPRCeTNb+co3cv4OCQGVxa9S3t175I/rodHOozCXNGAUWfi07RiOFdCB/YkcP9J3Py/kXEjx6KNiUewe0hf8Emzg16mcIVX6Ht1JzMJ5eI9Fg2nurdJ7GczaHmjwxcVTW4y42kDn8Fc2YRALp+bYke2V00xCa9z/5+r+A2mun09vMcH72UU8+8javazJnn3iF71be0WvksAOHDuuAx2zh+66s4Sqtotfxpwod1QZMcw7nHlpEx+X1UMQ2jFsP6tSNyZHdqUnO5vGEnhj8uUvrNQSp2n6bN8qeIGNYZTXIMh3pPJGPqetosf4qWrz/qp4c6Tuc35CKGdSakewrGE5mcuHs+gtNNm+VP4XV7ObXgC7YPmsEvt88j5cnh9Fz6JBfW78SUXYJUJuP8299z4Nl3aPbgAKylVewY/ioXX1pN84VjCRvWhYBmsbgNZmrO52I+n8u5++aTPOsRUX4HTubMba8SN/ZWNCkJtHz9URAEzo5dSdn3hzGezKLl7Ef/lF9nB71MgY9fF+vxq2jV1xQs+Vy8PfZ0Fun3z8FrtjWgozpOR9TADritdvI27WJ331dwGiw0GT0EpBI6LhnLkceWY84tw2Oxo4ptyIeU5c8guD0YDqUhVcpxGc38MWAyEbd2p2jjTo4PqJtj7OMjCGgWS/brH2LPLRHX09R1jdJDmxJPy9cfxXgyi+xFX1D2/WEKN+2iYveZq3jb4f2X0CTH8Mc/ZpM2cyPOShOHb5tNk7G30GHlMxwfvRRzdgnyIA2ZyzdzauwqAlslkDh6KJHDOiMPCuBA++c4de8CpColrVc+Q/jwLoQP6siR/pM5df9C4nw0B2iz6jmyF33B0cHTROdcUQWH+kxCERqItmU8R4dOR6qUg0Tg8IApeCx22r3zvF935c3/mLx5m7Ccu4TbYKZw9Tc0W/osTWePQR6s5fTASei/2Y8sJBCpti6iteWq56n8+Q9qzuRQ+tkuvHanj4bv03zhOM7dN5/Tw6ZyethUwoZ0IaRby6tkylFWjW5gBy6+9hHWHJEHteujdnyZcz+lJjWXjBkbcRnNIED86KGkzHmUil2nMZ3J4ezYN3GZbH7a7/vHXM7M+ghnpYm9t82h2dgRBPno1X72I0gUckwXizj82Ao8Die91ok6SxGsoePSsRx9YiV7Bk3HoTeSs+5ndvV9pYFOPDlhDVUnM3GZrOwd/iqZq77zjddL2rzPMZ7P4+zMD3EZLaiiQono15bdfV7h7NQNdFo2jravP0Ll72f9tLTmlGC+UEDa5PfZ3XQMgtuDzHfRwZX6wON0ceuiJ/11u48bSUV2MQCVl0ooPpPNipZjKT2Xy11rRBvAZTBz8bWPyXtvm8i7errHbbCQsuBxNMkxV/GhvY8Ptej24WRM5/OoPJSOTKsmvG9b9vaezNmX38dlsHBw2CxSJ6+j/apn/XWUumCylm3GcqkUl8FM6wWPo0mO5citr5I260OcVVdf4NV9wRjUEcEcnfwBm1s+hbWokua+Pb3dy3dRnZbPjuGv4jGXI9NGNKg7duxTjBp5C8888zQecwWywIir2m+MBvGjh/rpXbuei7/aR8TQzhzqPZGDi75ErlLw+dAZbLlrHh2eGE5YyzgA4nu3IfWTXbhtTnZNXofTbGPwG0/S8YkRmC8WcWDoTI7eu4A28x6jzZxHyV23g719XmlAw6yV3+KusXFgyAyyV31LB99+pIoJI/m520idtoGdiWPwutx0+2gKmuRYTo5dxYkxK3AbLGSv+pZ2vjqC28PFuZ/iKKvGklmMNa8M05kcOvn25ohhndEmx3Kw9yQypq6n3eoXyF+3g4PdX/TrtqMjZiJ4vMhDNFftRbXtHx4whWO3zSZx7C20WfYU+et+wpJdjPFUNoWbdpOzfAvtVj1HxMCOHOr/CufuX0DM6GFoUhLQtE4k9rFh5C37CvtlPV6rnYwX3kFwuetsK4eLc/fN5+jQ6ZjTL+O1Ozj/4po6fkkltHv7eWrS8tmT/HgD3QZQ+tVe8ld9g0Qp51jvl8icuo6U5c8Q2q8dYYM6cua+eexPGs2lBZ8R1KkZqY8vI9Un9+o4HRGDOmAtKPe31/r10VQeSqP6RBZF3xxEv/sM7Zc/ReX+8xwcMoODw2ZybvI6Oqx6ltavjyZ33U/s6zMZuY/P+3pPImvlt3hqbBwcMoOst76l45u1dqQXj8XOmUnvs7PNs2iSouj89vMENothT5/JHL53IW6TlTOT1tF21XN+2Uh6ehTmjALSJr1Pxe4zKMKC/LLcbMp9qKJ17E54lL2zNzFsad16bjqkE0kD2pPz83GqsouxV5sx1ZsrQKfHR6CK0ZE2+X32d36ewHZNSFn0ZKO64u/obFtBOTXn86hJv/yXZUoqk3Hpre849/RbRI3qTv66HeT5XtpA3fND1pOLyJv6LkqfjaZuGov1XDanmj/AxYfmIFEqMOwUX2SG92tLzK3d2Dd0Bqbz+Vx8cyu/+3R90ugheBH4MON3Hr0QwosXo9n+4/fkh7UFQBIciTy5C8bTv1FYVIS7spA4/VnmzZsHQHZZNd8ez+Kz529jVk0r+rw6jtQPfriuvqlvP3x/93wOvP4xtkoT3901j3b19E3v1x7h8u9nKD2eibXciMtsZ8AbT/ppUX3sAoeHzeTwsJmoY3XkrfuJA30m4zKYSfD16zKYKf7+MLbCcnLe+YHzU9fTfrl4orHtoiewl1ZiOJnNL82ewFZQjlStYF+fybgNZhJ9bdjy9Vizikmb9D5nx64kqH3Ta86rzRV7yf9VCP8F//7bcNMp+V+G8vLyP3VKHjp0iObNm/PHH3/8aXvfffddg8+LFi26bvnmzZv780j+K05JEB20K1asYPTo0XzwwQc33M71EBUVRXh4OBcuXPB/V1RUhN1up0WLFowfP56EhIRr1n/ooYfo2LEjADt27PjbTsn/CbRq1YqsrCz/58zMTDQaDUaj0f+5VatW/7b+Zs2ahVarxWKx8Ouvv/5b2gy9pSeVW/cCYDmViTxYi+6uAVTvOIxELsN2IR95sBZZiBZbWTUAZftSETxeovu3I3fLATRxOvI27yd+VHcANLE63GYblsvlyJQKvGYz6r69AZBGRqDq15uaT79EognAXViEff9BZJGRWHftQT2wL4JNjJSRKGTIw4Ko2nUagJpTWciDtSijQnHqDZhTcwnq0gLbpRIsGZdRRIRg3LYfuS4YWaB4TEQapMVVVI5EIsFtqMFjqEFwuTFu24+2WxvsaWIEg9diB7eHmmMZAJhPZSIL0RI6tCuOAj3aDs0o//RXqn44SNjQbnhMdS8aAlolUfXN7wBYT2ciC9YSetcArKnZWE5lYjmWhixIiyU1m9jbRBq5fY6hiH7tMF8qBeDy5gPE3tqNy5sPAKDr0hyP3eUvCxDYMh7DySxCOjbj0pofqTqcgSW3FGVEMKqoUAwnMnEbLQAYT2ahCNGi3yYag3mrvye0Z2sA4h8dhjW3FFu+HsOxC3hsDmLuG4BTb8CaKkYvhQzqjC2rEEVsOOZTmUjkMkIGdqJq22E0bZpgPnEBWYgWeVgQbh89mjwxgpzVPxDetw2l247hrDBhOJsLEgm2fD3VRzMo/uYg0SO7U30yC3WseEw/YmR3CtfvwG0w47U7kQdribqnH6Vb9mM4moHxSDoSqRRlVKifFglPjCBv9Q+E9W2LIlRL8ed7KN68j6B2TZEHa4m+px8lW/b7aSEP1hI+sAP6bUdRxeqQKOTgu4kzcmQP3CYrJVv2YzyZhUQuQxEWBEC1L2rJbbFjzC4moltLLm//A3lQALayaiJ7tkKuVeOxu5DKxeOytuxi1ImRRN3Vj7LN+5AGqCj9bDfyYC2OwnKkAWqcvvXksdixZhWhjNGh698Oh96APCiA4s37CO3VBkdZ9V/iV6iPX8p6/FLGRxJ2a0+8DhfO8mq/XCui6o5fdVgwhrSFXyBTKSn99RQABZsPEDuyO2FdWmDJLSNmRFdKth/DdqmUoC4t/HVVsTrCh3eh5MvfkYdosVwoQKZWoQgLpGzrfjTNYxvMUTeiG2Wb9xFxaw+KNvx8XXqofPQwXxRfABRv3kfkqB5+ftXnrTIyFP0vJ3HqDRRtPoA8WINcq8ZRbsBZbsSWrwevF4lchlSpQB6soeZCIdGjuhM9sjsFG37GbbRgOpmFRCpFFR9B3GMize35eozHLuKxOYi+fwAAmhaxGI6IukLTNAZtC9H5ZjiSTkBCBKHdUxA8XlxGK67qGoq+3IsqOgxlVCguvQFLai66kT3Qf7UHW1Yh7qoaUc+GBeGqMCK4XAR3TcFRoBejWGp1TfM41E2i0W/eizw8GCT4o6zkwRpkgaIDU6KQIZXLEAThKpkK6d4KS1YRkSN7ULBxJ/JgLbaC8ga6tSY1F13/dpRuPYAlqwjD8YtEjuqBIEBYnzaUbNmPPFiDNafYT3u73sDlzQdQ+Ghfk1VEQIxPzgQIbB5L1trtKIICMKbmo4oIRh0VSsK9fSn56Ti2okpR7/VIodgXFX6lTnQZrSiCNajq6QGH3oAxNY+Ifu0o3HqQmqwiJDIpglt8AVp9KhtNUiTl+1NxVhipD13/dui3HUU3oAPW3FJCe7dpVB9I5XICdEFoo0IJitHRfGhnzn21F4CgaB3nvxFtwUt7z6IKDEAbFYqrwoTpTI7/xUdtX35ZvlWU4Sv5UH9+6lgdQa0SyFyxVSSjy43gEedVdTjdX1auUTV48glqk0jptmO+vvYTdWt3irfsx1lhovirfUiVCv8eCSAPDCCqdyu0iZFc3v4HXpeH7M9/J2FkNwBCWsZTejBNLOxxIZHJQeJLDSCV0aptB+w14voV3A4kEmnd743Q20+DRtaztkUcHpsTZVQo+XvOIFXI0USF4rLYqc4uJtDn+HCabUS0ScJptaMICqA6pwRVsBa5RoXcNzeZVo3LYCa8b1s/PerTsODz35Fr1aiiQn37Ud0LF5laScWeM2KkZLmRoLZNKNqyH8OJTCr3pyIP1mC5rPe/pBHXTR4hXZqT9+4PWLKK0P96CkVEMMqoUCJHijwA394crKH62IUGtNAN6IDX6cZZYWp0L6rx7UUeix1LVhEh3VMo23YMBAHDiUyiRnUXdV+o1r9fmP4Q94uo+wagaRmP6WQWuiFdcButGA6eJ6BJFBKZaGvV7q9eq2iDhfVrh7vGjiAI/jGGdG2B4PFS9OkuBJengW4DMB7NILh7S78dYvLtvQnP/oP8lVupOZUNQHC3llh8et5wMhtFsIb2y54iY8EXDWQ5on87lKGBFG05QOHm/YS0ayLqmHryK/PJf3j/dn4+e+vxufDzPcj8fM7289mhNxDSPpmS7cfwWOyYMi4TObADBZsP4LE6MJwSxxUQH0797BQSmZSwfm0p3/EHMo0S/c/H/bIcfXdfSr8/BEDa1/uQKeSEt0kCoNVdfRE8Hs5/tRdLaTVytRKJtOHjv4BAQGIk+m1HRfmtNBE5olujuuLv6Gy3yYrhRCbWnOK/JFPyoADspVWE9WqFTKvGeqkUTdNovz6DuucH87F0ao6mgVSKIiqswXOFTKsGtwfBJd5Q3fSJEWSv/hGv001Ev3YUfCGWK9y8n5iR3bkssxDuVhIuqJAjZWT3tuzZJ+p/SVAE3qoi9KpYSs8fI0ZmQ6oNQ67WgDqQS3oTHRMjCVDKkSGhc58ebP/l5wZrDK5tP1j1BjK3HkQVrEWhVVOdXYy29mW4IBCaHEv653uQSCUY8kpRBWvR1NuLahHev524LhH1b7Tv2chZYSIoJQFTqng6yHAyG3mwBk1yDLo+bZCplBRt2Y/g8hDUKgHB60UVFUphvTaMJzIJ7dUK/bajGE9mgURyzXnVysdN3MTfxU2n5H8ATpw4wauvvsr06dNZuHAhBoMBgPT0dKZNm8a0adOYPn06NpuNL774goyMDKZNm8b27duvaqu0tBS73c7DDz/MoUOH/N/b7XbWrl3LlClTmDp1KkePHuXzzz/H6XQybdo03nnnHaAukvOtt97i1KlT/vpr1qzh6NGj/sg/vV7Pb7/9xk8//cS0adPIyMhgwoQJuN3iBmC1Wht8vh7atGnjH/eCBQuYMWMGU6ZM4fjx4/4yW7duZdKkSSxcuJB//vOf/ki/0tJSFi9ezIwZM5gzZw5FRUVXtd+vX78GtDh06BD9+vUDYN68eeTk5OD1elmzZg1TpkxhypQpftrWznvHjh1UVVUxf/585s8XjwSfPXuW1157jRkzZrBq1SrsdtGgOnPmDJMmTWL27NkcO3as0Tk7nU4/P6ZPn8758+cB2Lt3L2+++SaLFy/m5Zdf5rPPPruqbnBwMBqNhtJS0alUVVVFr169/A7iixcv0qpVK0wmE2+++SazZs1i1qxZDRyz+fn5zJ8/n5dffpldu8SjDdXV1cydO5dp06YxZcoUMjLEh98JEyZgMpn44osvKC0tZdq0aXz66acA/Pjjj8yaNYupU6eyefPm63C5IRQxOpzFFXX0KKlEmRiFLT2P0nXf0/HYepRJ0QgeD2X76nK0KHWBYnTkgwMp2XMWa0kVGt8DaMVx0SFy55l3ufX3pVh/+gVZpBg5ETppAqZ314kOAqUSj16P9o7bsB85hkdfgSwyEqRSuu5aQZ/zG/HUWDEcTvP36yipRFnvwUEVq8NttBDYPpmaU1m4Siuxnc0iZtY4Wh36kNhXx1G6YhPymHC8NRZ/PVdpJYqYuryVyoRI5JEh1Bw5X0eL4koCUhLwmK24K000e+tFoh6/hfD7xePEtVC3aUrs1EdJWvESshAtrtIKVAnRWM5mE9irLbLQIFz6KkIGd0MTV9dn+3mPoQjRkHhvXzKWb8FeUokiRIOtuAp1TBixt/Wg5kIB8oC6fI01FwrQ9W0LXgG73kjk8M5+g1x9RQRb4tMj8VjsfsPcXlyFMipEpFu8DntRHd8dFUY0vihO/7ySY1DGhWM5JUZPWzPyCezSgsQ5jyML1iJRyFFG62i69FlxDIC2eSwRgzsi06rpufV1Qjo3E43uekkFbcVVqGJ0JI4eQuWe034+NhhPSSUBiZENvvO6PQ2i9LTNY9H5+or6Ry+kGjX24irUsTrsJZUEJEVi9zk6ABzlBjxWB4LHS6uFT5CzfDNKXZCv/zBkAUp/eXtJJS6D2S/TANqECHQdm+KoNiN4vOR/d4SA6FBi+rWl6+xHqDydQ7jPYRfUpQXqhEjUSVE4iiuRyKQkjL8dZXQYseNGNpBjVWIkge2TseWW4DZZyXx9Ey3nPEbHja+gTYkne/GXf4tf5nr8Spj6EBEPDEYWoCKgeQLtd64Ar+CPaIi5pSu2kmrspdW+o+WirNhKKlHHhqGODcNZXUPsbT3I3bQLj82BPDTQ32eLhWOx5etxlRuQqhQ4iitxlFSiitXhKK5C5VtjtXOUyGQ4isW515ZVxuoapYc1t1R0dgsCieNupe1b4wnp0hx5iBZVbFgD3gr1HnpE/lUR0rkZ2pbx1FwU96LMN7cikcto/vLdtJn7GJnLN6OO1YnyUq8tEDCdykYdF96A5s4KIwFNowEwXyggYmR3FLogBK8Xdbw4z+KtB5AoFXT+fCaq6FBKtuzHbbDgKK7E63A1WKPKGB1elxtth2TMp7JwlFRiOnQeddNouhx6F3l4MIbfzyBV1a1/64UCAjs2w1FcSWD7ZGQhgThLqlDFhot/4yLosmsFvc9vpHr/OWx5ZVfJlCJUy+V1O/w0tJdU+tdM7fgUOvFFgyounKD2yVTuS0UdqyNz9iZCe7QiZeETtJw7huzFX15Fe1tJFaGdkwlt35SqU+JLn4yVW5HKZHSY/xgd5j5K+oqtYvqP2DACm8WiCNXS/9vXGbJrCYLXW6ez6ulEAF23lgTEhNFj40SCWsXX0VIXhMtkQR2nI6R9UwS3B3mgqJPUMWFIFHLK99fp9vpzFDxeYu7pS9mPR/3zv1If1JRWYTOYCYoOY9jcx/j9jS/FdAhAUEwYNcWVSOUy2t3bH0NhOUHRDXOuSTUqf18g6mJFiAZ7UWUjfKjyj6PdsnE49EYEt+gIkGvVyAPrIme9Thd9f5pP189mcH7y+/55uUxWuKIvWz0Zd9fYUATXOXWCmkTiMFiQKeSM/HkBvd58Gkd1nf6rTr9Mou/BVyJXgVQOUtHpKNOGI3hceFx1x7UFrweJrKFTsj69a8dVn961tFbFhuEoq/vNXFJFYEwYQQkRRLZrQqnvKPSBeZ8R2yMFdYiWXq/cy5GlX2MuqeLyvnMEpsQx7NxaBu5dTubSLbhMFn+/V9Kwlt6Jo4dQvueMj65uXAYzg4+vZui593FWGJGpFQ30hL2kiiZPDKfCV6d2jni9eBxugto3pXJfqn9vrq9nFLogvE43ap/DoJYWMff0xVVlanQvqq871ImRBHVMxlVdg+DxcnH2JhKfGIGufztS5j6G22jBVk93uSqMqJNjsFwoIKR3G1RJkcg0KjQpCajiInCUVOI2mOtsK6mUPntXoAjVUrnvHKZT2f4xqmJ0CILgH1+jui0y1C+zIO7nmhbxhPRqQ9ef36Dzd/MJ7JiMKjYc0ynxxb7X4cJtsfmPz9fSyWWyoIoJw1ZUib244RqJHtWDgQdX0v2zGaTP/QRXPfm6Np8Ho/fxrFZvCB4vAYkRaJtEi3wuFucWM6q7mB5i7YukT35PnEtpNQWbfkMRomXA6fdwm2zod/xRpzvDArFk1T3/uKx2ItskApDYvx2nNuz06w5zaZWYOqIeLn5/BASBAafX0mfvm2Qv+eo6uuKv6+zQXq2Jvrsf2Yu//EsyVfrdIVQxYX6ZKv5631WnVa58fhDcbhQxugbf6+7sj6O4AoWvrrZZDLrerRnwy2JkWhXBHZoCtTaHDqPERaigJGZUd4YceJP4XiMoSROfQQWTHmlEEhJNMKWlZYxduJYHZy6nXF+GJCCIFtGhnMwrw2B1IOi0mGpMVAri8+C19I047oZ7mLmkisiOyUS0a0KZT98cmvcZMT1S6DvvMVShWk69/T3mkiq0Ph0Z2q0lffcso/uW1/DYnA30XH27VRWrw11TF9RQa6s4K01EDutCy2n302nNBNw1tjp7tt7Y6+vR+NFDqD6Qes151ZePm7iJv4ObTsn/ALRu3ZrFixezfPly+vbt63e4/fjjjzz11FOsWLGCBQsWoFQqGT16NG3atGHFihXcfvvtV7VV63Br3bo1xcXF/ui5rVu3otFoWLlyJW+++Sbt27fn0UcfRalUsmLFCl5++eUG7fTr14/Dhw8D4Ha7OX/+PF27dvX/HhUVxYgRI/jHP/7BihUraNOmDe3atfM7Mg8fPkyvXr2Qy/88benJkydJSkpCoVAwdepUli1bxty5c/nkk08QBIGcnByOHTvG8uXLmTp1KpcuXfLX/eCDDxg3bhzLli1jzJgxbNiw4ar2+/bty/Hjx/F4RGPlyJEj9O3bt0GZvLw8qqqqWLlyJStXrrzqpvDbbrsNnU7H3LlzmTt3LiaTiW+//ZbZs2ezbNkymjVrxvbt23E6naxbt44ZM2awYMECv4P5StQeg165ciUTJ05kzZo1OJ1O/1gmT57Mm2++yeHDh6moqLiqfkpKChcvXqS4uJjY2FhatmxJZmYmHo+Hy5cv07x5cz766CNuv/12lixZwpQpU1i3bp2//uXLl5k1axaLFi3im2++oaqqioMHD9KpUydWrFjBihUraNq0aYM+R48eTUxMDCtWrGDMmDGcPXuWkpIS3njjDZYvX86lS5dIT0+/BpevgKTxpPrSQDWht/Qktc9zmP9IR6pS0uS+fvWqSVCGahE8HvK/ER3NtW+SQ9s1wVFt5sfOL/Lr8FfRjLoFZDLU/XrjqTbgulgXXSoND0dzxyhMa9bjb8Tr5dTwaRzt8hzyYC3qJlENB1f/jbVKSeiADuTM+QiPL6JQ1aoJJYs2cLHfOEoWbSBh6cuNzlPwDViqUZOyYTq2zEI8toYRuIKPRtoOzSj75BcKl32J4HIT9+K9AFR8+jPmI6nkT3kHl76a+NfH+QYGriI9Ze99S4vP5xPQNhl7bjHeeoZ65uofsBaUU/DNIZqNu6VBvx0WPk7awi+vnC6WrGLyNv6CVKWg7bzHqEnL90cECfVe5ev6tSXmvgG4rjym5y/SCN/r1Zdq1Gg7Nqd0w09+uipjw7Ff1lOw6FMkMimqhEjMp7Pw2pw0e+kusVW5DEWIFntJFRcWfE6X9ZOu7gdQx4aROHoI2Qs/v/Z4GhPNemOs7ctRUoUlu4gWMx5sSIcrz0xIxC8jRnTFWWHCnFFQj2aS69JErlExYMNEzi3dCr4HitjBHahKzceUXcLJeZ8TEBuGTCVn1G+LiRs3CvP5ulw+puOZZL7yPpa0PCLv6IM8RAuCSOe2G6aSM+cjvFZR9hKeHEHmnE38Mep1HGUG2r41/rpjg2vzq2Tdj5gOplL8wY+4yqu58OgilLHhaNolIwtQkjLpbi4s33JNWkskEsK6tSR94Zf+edcifERXnBVGPDW2xqr6WCAgqzdHoTZ9R/31KNT9rU8Pjy9ap3DTbxzs9TKnHl6C4PaQMn/M1fSQNKSHRCqh1ezRFH61D8H3Qi7xkcG4zTYKv95L+pxPaDP3sQZ1QIwMUsWEUbDh52vQRPyTMel9EsbeQrctryORSvE6xT6C2jUFQSBj2nocZQZi7u5HgE9/CQgN1qhELiNp5mhy6+muwK4p2PJKKf/6d3Jf20jY8K7UF+TMyWtQJ0bRctXzSOQyqNUnte16vZwePo1jXZ4jqEsLNC1Fx119mfI63DR96a4GNKwdl398EpFHnTa+QubsTeLLDUEg4ckRWDILOTduFZlzNomyeSXtZVLavz6ac3M+9Ud5Jz08CK/LzbGn/sm5uZ/SYc6jfnpK5DJCOyZz5LEVHH/uHZShWrTNGjrcAQzn8vil+8tUn86h6Puj9PxoSt2PEnFP6rlhMufnfCo+EPqG1H7h41hyy/yOgPp1QIwqjbylGxW7Tl1fHwgQ3z0Fa6XJn1tSLCqWu2XRkxQcu4DDZG3A53pdXQON8yFqRBdclTV4nfUuRpJIGoiss7KGk0/9k9NPvunXf3/1FqCGkV8ywtom4ayx8vMtr+O2Okh5YoSfhmnvbkMZqmXUb4uRqoMR3KKukig0CF4PjR1Qu+reo0ZVmNDIj5IrfgOZSsFt6yZyYN5nuHwy1WHMMKqyirBVmji6YivDVohHcqO7tMB4Pp/dHV/gwNCZtJr9MJL6N21dQUOAkI5NSRw9hAsLvwDE6GOZRsXeHi+xp9PzYu5F+RVO1hAt0bd2J8tXp27oElrOepCLvnVz5VzqT7fh9wKRt3TDoTc2SqzasjKNis4bJ5O99Gu/Tk54cgQ5b27Fkl3MxTmfoE5o5Pi8V8CWVUThuz8Q3DUFTUoCttzSes5DoY6NXi8n7luAraCckK4t0LZOrBtDY7bUFbqtsTISmQR5qJZTo14ld/nXBHVsRtGGHXjMNqQBSgISI7n88a6GdWrX6DXWSNnPx9nffwonn3yT5i/fxVWVryB7cMdkkh4ZQsaiL2sb9tO0+4bJXHxza4MqpT+foPpkNmnzP6P5jIcAkIdoiRjaGXthBfs7jUemURF1W49ryHLdmJOHdcbjdGO4dP2LHxP7tcXrdLO/43iODp1Oi5kP1Z9Uo3Tw/3QdnV1zLpeCjT/77ImGbTQmU+FDOlGTmueXqfhHh3IVQRt7fhDqvpco5ITc0hN3hcFftdZuOzZ6Kc6qGrr70hv4BuT/b+nPJ/h9wFTcWX8gDRdP0Qk1lbgvHgG1lstWWDt7Ih8smEZRtZmSajPNokIYO7Ad4z/cxYeBecgEKTLhapr9qf0gk9L71Yc5XE/ftBszjOqsIn599m0cBgv95o3xt2k8l8u+bi9yeOgMCj/fI+Y4b0CT6x/glcikBHdIxlZUQeqkdbhtTuSh2oZjrs9nRFslbvRQct/+7k9l7/86vJL//H//bbh50c1/AKqqqvjnP/9JdXU1brebqCjxYaJ169Z88skn9O/fn169ehEe/uc3Ax8+fJipU6cilUrp2bMnR44cYeTIkaSmpjJp0iR/ucDAwGs3AnTu3JmPPvoIl8vFmTNnaNOmDUrl9W+6HTp0KD/++CM9e/bk999/57nnnrtu+U8//ZRvvvmG4OBgxo8fjyAIfPnll2RkZCCRSKiqqsJoNHLhwgV69Ojh779bN/Foj91u5+LFi6xatcrfZmORmaGhoSQmJpKamkpoaCgymYykpKQGZaKiotDr9Xz44Yd07drVf2T7WsjKyqKwsJDZs2f7+01JSaG4uJioqChiY8XjgwMHDvRHItbHhQsXGDVqFADx8fFERkZSUiIaDe3bt0ej0QCQkJBARUUFERENjb1WrVpx8eJFvF4vKSkptGjRgq1bt5Kbm0tcXBxKpZLU1NQG+TKtVis2m7jRde/eHaVSiVKppF27dmRnZ9O8eXPee+893G43PXv2vMopeSXOnj3LuXPnmD59OiDyo7S0lLZt2zYol52dTXZ2Nnv37uV+33eukkqUcRFEPjGKyNG3oG4RT/VPRwgZJB5bdleZUMaEo//4JyK6t/Q7IGOHdkYRqOHYy2J0hiZW5z/eHd69BR6b6Ng155UhWKzg9aLs2J6AAX1R9+2FRKlEEhSIomUL9I+MxWsyIYuKwFPP8esxWbEX6Akb3Am970iCKjYcZ6kYNSORy4gfdyvu6hoqd4gpEhQx4aiS4zHtFB35xp8OEr/kJdyrPkMaVHfztSImHHdZFchltFw/jYpv96NuHo8qLgKzr4wyLhx7ZiFhQ7viLKnEcjqLkH4dMJ/KRNNBzJHprjDiKqlAGRuO4HASdtdAkIBhxxGUsRFUfb2Lqq930eb3tbhKK7Hk1uUPclbWoAjWIlXKaTnhDhLu6YvLZCUgTkdop2R6rHsJdUwYXpcbXdcWRAzuQKgvEs/rcnNp7TYCW4kXRyAR3+ADBLVNosOq5zjzyBJ6bF8gHmX0eFHH6XCWG1GEBeIoqvQ7SwBUESGU553w07XlhmnYMgtxFuiJfnIkkY+OQBkbTuV3B5DI5TiLKwhoHo9TX03ZhzsIHS06Ve3FlRR/c4iYUT0wnctF8ArIApQNHFohnZuh69OGI7fNweNL7u4oqUQdH0FY//YENI0hIDmW8m1HUcdHYESMPJbKZf45igOVoOvXDnViJNWH09EkxxDYOgFHaTUBiZEYT2f7I9jEOYYi06gJ7dWayFu7ETWqO4rwEAISI/G6PBiPX/SXV8eGI5FJsZYZkMhlDNgwkbxvD3NpywG6zB2NRCYlqndrjBcLsZZVc3nbMfq+M57Uld+S9u42Er0O+mSIOX9br3mZ6n1nUcWFo4gIoerXE0Q9MAhnhZG2G6eg//aAX37lwRpiHxzExdc+JqS7eLwttHtLqg6kXZdfKT5+OQrEROvRT45EGRtO5INDqDlxEev5XKLH3Iq70ojX6UIVH4GmSTSapEiG7Fnqa0fKoF8Xs3/UbAJiw7GXGsSo1qgQuq8T8+Spo0PxujxEjOpBUNeWRNzaHVmQhpCerZCoFCijw/CY7ThLq9AN7ohTb6Ddh+IcldFhBHdt2YAetetZFRt+FT1cghR5sEZ0rHvFqDpLVjEhXVpg+OMicaOH0HqJ+BJAIpMh8SXkl8hlhHRpTu672yjfd46WU0VtF3tnH/EoZpmB0h+P0vGf46n+46IYQRMfjqdtEu3XT0Iil9Fq8VhseWWoEyP9NFdGhGDLF2luzS7mzENv4AUGX9yILa9M7OO+/mIkS2E5CAK2y2UEd2qGKi4cmUqJo7QahW+MmlaJGA+nUbVDjOJXxYajiA3HXWEk7JYehA7riio+EsHjoeW7L3NhwmpCB3QECUhVCmpOZyPpmCxGmpZW+f+CqDuNh9MI7doCebCG+EeHEda7DVKNCld1DYGtEig5l4s6Phx1bDiO0mr/XwC30Yo6Lpysj39Fv+MPQrq3xFFaTeyDgyj7/jBxo4cQ3CGZwDZJuM22BrQP69yczDXbKd5xnGZjR9D00SGEtEnC63KjSYig4NtDdHvrOZBIsJdWYyuuxFlVg8fqwJxTguDx0vKlOwnr0BSZRuXXiVW+SybUsTqKtx2jxfjbUOqCcFbV4DJaCUiIQKo20uqVe7AWVuK2iI6z0E7JBMTq6PnRKyhDtUQM74Lg8VD+8wnkwRoiRnSlJjUXqUohPozuXoYqLhxzer5fHwTF6JDKpYQ1iaLF8K60ub0XykANUpmE6st6uo+7FalcxrezPuSZ3csx6w3Uh8fqQB6sIfGpW4kfPdQfOamOD8fhk786PuhEWt/Ri4jBHVDHhNFr82tIZCK9XNVmf7u1ZS36avEiC10QrsoaFMEa4h4aiKZpND2+eR23yUpAfDi1o5IHBeCu9zLBWlKFtaQKuVaNRCbl8vY/6PLaQ1h9e7rbbOPoZDG1z4PnFiAPS0SqUCPVhIrHtAUBRZAOiUSCLDASiVR21VXMrsoa5MGaBvtRrbzJgzW0X/sSbqMF45kcgjok+38LjNPRe9r9XPz+MDk7T9DhieG0e2QI4a0Tyfh6H4G3diP315MMnPsYFr2BJgM7UOA77m7NK8OapyesWwsG7FkqXvLhu7ikFpom0TSfeDfHH3zDT9uQDk1BIiH27r4kjh6CKipUHHOtPLRNIqhNIsfuWYir2kzi2FuIf2woEokEqUqB8cwl9DuOE9K9pX9vrtUztbSQKuU4ysVgBXWcDlmQBqlKQVD7pg1kr3YvcpRWI5HL6PThK5R8c5CSr/fTau5jSGRS4h4cxKlHluAorabsx6N0WPsiAfF1tqoiIgR5iJauu1YAUP7jYdRJYtS3LbcE3bCuIJP6bSs/vwIDqD6cQcSQThiOX8RRWo2jpBKJROIfX33dVgunvpqAepH8qthwMYLLK9B9zwrUSdEITrf/pam2aTQyjYpOa14Erygbgw+vwlEm7uWVhzPEI9Rer39/r99f9dELBMRHoIwIpv+epSCArbDCf2lWfT4ffaiOz87KGjHiceci5EEamk+4Q1yX9U60BMTq0P92mlYT70ahCyKsXzusl0rQtowHQUD/0x8kPfcPAhIi6b17GS6DWfzNB2VgAD1fvht1iJha4B8fTELweFEGBeB1e3HWSwUE0GJUT5Dg1xUKXRBus/0auuL6Olsik5I49lZcRgvm9HxsuaU0feEOHGWGP5WpsN5tMF8o8MtU+3dfoPSbg/6Lb6Du+QEg/L7BSAPUJP9zIuaTF1DGRSAPC8KaeglVQiSuMlG27MVVlO74A2dlDTKVEpfTijI8yGdzVBMiKDBI6qKuS4suE53SB1lKB+RJ7cR+09Po3TyGABmopS6IiePk7wXEJIdyT/eW3NO9JQcnpKINDiRaEuBfY7W0cpRUXdN+kMplRHVqxpn3t5O78wTtnhhOm0eGoGudyMWv9xEYF47b6iCiQ1OsZQasZQYC66VYKv3+CJ3WvoQyMgRnuRF1nA6JTErf3aKdZTyTgyKk7rk/qHUCLSbfC14Bc2Yh6vhwirccIPGhQf4xByRFYveN3VVZg0IXRNtVz3L6kaUodIEN5lXf5q0vHzdxE38HNyMl/wPw4YcfMnLkSFauXMmzzz6LyyW+ob777rsZP348TqeT1157rdGjyfWRn59PSUkJixYtYsKECRw+fLjBsWXJNaLTGoNSqaRt27acPXuWw4cPXxVZ2Bhat25NeXk56enpeL3eqxx/V6I2p+Ts2bNJSkri4MGDmEwmli5dyooVKwgNDcXpdF7zjYvX60Wr1foj+1asWMFbb73VaNnayM/6R7frIzAwkBUrVtC2bVt27tzJ+++/f92xC4JAhw4dGvT7/PPPX7fOlfWvBYWibvOVSqX+CM/6aNWqFZmZmVy8eJGUlBQCAgJwuVykp6f780kKgsDixYv9Y1y3bh0BAeJGeaUsSCQS2rZty/z589HpdKxevZp9+/b96Tzuvvtuf/urV69m6NChV5Vp0aIFI0eObHDhj+HXPwi/fzDlm34mf9Z72DLyqPp+P9ouLQnskkJg73Z4aixoOrbAlCUm9o8Z0pHWL95ByZ4zxA7rDEDTBwdSvPMkAMaMQoKSY9AmRqKOCUMWE4Xt112Y3ttA6V0PUXbvaAyrVoPHi7eqWoxkksvRDB+K80wqkkDReShVK5GqlGh8+dqCurbEXWPF6XvgS3nreUynspEo5KiTosS3sncMxKWvRNurPQDavh1x5hVjPZeFLDQIWUigv5xp1x8kLHsZW1YRpR9sw/DrcSLuHwyIEUsekxXD76dQxkfgrDQS0CoR3V39ETxebFniTYDyqDCMv/2B7r4heCx2zMfTsWXkUf3DPnT3DUEeHoKmSwpeu4PggV0o/E68hbH2wpuKw+loEiMp3XWa8gNplP5ykqQHB/Bbz0kcf241xvP5FG87RtqMDzk/dQMHh80Ub9o+c4nmE+8h5rYeBLaMx1lZg0NvQB0fTtcPX+HshDVYL5VQfSidqDvEfJ5xDw6icp94aU7Rl3vQNItBnRRJaK/WyDQqSr8V86Ilr5yALauI4re3EnH/YMo+3knejHUIDhfWjHzCbu2Bx2zDVWXCY7KiaZ/sv+im7OcThPdvR+WhdJo8NRKpQk5gizgQBAKSIgloEkXS48NJe/VjLPUiBip+OUHMAwMp3bIfR2kVlvR8yr47SMwDA0V+tG+K4PX6eQ9QsOFnSr89SPmO4wheL/IgDVEje1CTno+7xkrZ94eJ9dUP6SbKTtWB89Scz+NAlxco/+UkBR/upGL3ac6NW4ksMIDYBwYS0q0lgseDy2DGrjfQe+XTmLKKufCBmJuo7FA6Sbf3xFpcSWjrRPR/ZBIzqAOCV6Boj3iRRsyjw6jadYqLL72LNaeY6t/PEP/0KDwWG6GDOuE2WEie9QjWrCKK1tWl/6g+lI7HYiesb1viHhyENbsI66XS6/KrmY9fRW9vJdInv5ZzlxAcLvJeXY9hz2lin7sLe24JQX3aiQ6tExepuVDAzvbP81uPifzWYyIem5PMt77DUW4k8cEBlPxyAsOZHBx6I4fuW8Suvq/gsTjIW/oVFT8fJ3fxFxzpMp708f/EmlOM4aB4VNHjcOKqNhN1dz+Cu7Twz7Hko1+4+PK7WLMKqdx5nPinR+GusaJKiMRdY70mPeIeHeqXX2eFEfOFAsp/OYEqKpSjw2aQMX0DzgojUbeKL8m6bZqKx2wna+U3GE/noG0WQ0BS3UOs1+kifEB7PDYnZTtPUPbLSeLGDKfDh1PIWfwlNWn5HBs0leLP62ge0qsVsgAVZb7cgYqIYHGAEgnuGhumc2JUrDouXMxNdjoHiUJGcKcWWPPKiH9kMA69wS+/zVe9gPncJfG4JxBYq9uKK5CqFJy/+3UuTV+H4HJTc/wCWS+KaV0qth320bAIeVgQIMFTY0WdEInX5sBrd/p1Z+iAjliyi6k+lC5eujJ7E9UHzmM6dwnB5aH8lxMkPjUSd42VgMTIBrq17VvjsRWW4yip8tO+fOcJHKXV2C7rUUWFkjnvU6yXShrQvvemKbjNNi6s/AaASx/9xp7hr1KTU4I5t5SWL9xOZP92eF0eHJUm7HoDJb+cJLxXKyQyKbIAJV6nG3NWEb8Pf7WBTlRFhhDWtQXuGhsB8eEgkfgvbOny1rNYL+tJm/s5e4e/ikQuRSIXzeqT49/FeD6f37q9hH7bUTJmbKT85xN++Wr6wh2UfneYuAcHUbDxF44Om0HaS2sa6AOvx4Ot2syueZ+ytvfLvN35eb5+bCk5v58l5/ezNO3fnh9fWkNc52Y4aqxYrnBK1vblrKzh6LAZVB84T/kvJ4l9YGCjfHDoDVxc/BV7urxI6fY/yH7ne/S7z1CTftkfsRdze09/2eAOTZEq5H4nT9WhdFzVZqx5ZVQeOC/KuF8XtsDrcPmjcwHs5UasxVVUnb1E0u09iRnQDplGReEv4okbRbAGqULsV6IKQnDZ8dpNuKsu467MxVNThkalRBAEvHYTguAF4Wp76cr9qHynyIe8d77HklnI0WEzsGQVIdMoceoNRHdpjjo0kIq0y5xZL+rf1E27+GrkaxgulWDM16PUqInr1RpzWTXOGiuGvFIiBoj7vzIyhMDmsZTvO0/2Oz9wcNgspHKZn4ZRI7uhig7hzPjVDfYjW1GleIS7xsrBYTNxmawYU3OJf2Ag6vhwun8+A8ulUqqPi47ygo9+5eiwmdSk5ePQGwj0RRY2feEOXJU1OPUGyhvwoCVuk42wXq39tHBWmLj42sdXyV7tXuTUG2j31nNYsorIX7fDz+foO3rhKK0m+eW7KN95At2A9tgLytH49F5wT3G/uDRvE6eGTyP14YVU7jyOIiKYsIEdsV0qRfB4cPv6UIQHIwsWX8ZXH80g+u4+WLKL/fwync4RXwiPGY5EIbtKtwFU70sVTwMg5o5011gp/+Ew7hob5rR8ynccw222ETGqJyBG6plSc/m924v83uNl7MVV7O37CvsHTadsx3GcVTXEPzCAhAcHYkq/jLvG6k8ZA/jlv3zXGXLe+YGDw2Yikcv8OqAhn0sbyKTbYsdaUMGuLhOo8OmbxAcHoGkaTWjXFrhqrKijQ5H41pe9qIKQri2pPnqBqDt6oxvQHo/VTtaiLzg6bAZl3x8m5m7x2abdQ4NwO1x8OmQ667tO4OcX3kV/LpefX1xD+fk8qnOK604P+FBTXIGjpApnZQ2nHn4DwStQsevUNXXF9XR2wcZfsOSUkL92G7LAAJKe+weO0uq/JFP2okqC2iRhOHaB8CEdwSug/+Vkg7HWPj8A2C7kIzicpA17GcPOY4TfPxjdXQOwnMnEU2PBpRf339KdJ4joLzoXDWdzUARrcFbWkPDgQJH2Hi2VKjeVEgduvPySVsTQwYPwZB7BsWsDjgNfEFidR0KnPghRzbFVl1NlMBKvEZ/lqnx6rUri5PixP7jj1lFX6Zvr2Q+3bpyMy2zj5FviPQ9pm3axdeRrGH36JuW+/sjUCqx6A84aK1a9AWVkiJ8mIV2a43W40PVr6+t3IPkbf/FfgqP/+QRB7ZoAENqtBbbCCvb3ewXDqWyMZy4R/8BAIga0x15WjUQqxaE3kPDgQMp8Y1fHhyORyyj+ej/WSyVXzetKm9fZyF50EzfxZ5AI/3+Isf0PwpgxY/z5+Goxffp0xo8fT7NmzVi7di16vZ558+ZRWlpKTIzoRFi+fDmDBw8mIiKCTZs2+fMa1scXX3xBQEAA99xzj/+7CRMmMG/ePH799VdcLhdPPvkkAGazmcDAQMaOHcv69ev9x6zrj+/UqVPs3r2bS5cusXr1auRyOWlpaWzbto2ZM2eybds2bDYbDz74oL+/bdu2sX37du677z5uuaXh0dD6WLNmDd26daN3797+73bs2EFpaSnjxo3j/PnzLFiwgHfffReTycT69etZuHAhXq+XGTNmMGzYMO68805ef/11/vGPf9CnTx8EQSA/P7/RCD+LxcKkSZNQKpXMnTvXH406b948xowZQ2RkJHK5HI1GQ15eHmvWrGHFihUNxjllyhRmzJhBVFQUJpOJGTNmMHfuXGJiYnA4HFRWVhIREcHEiRP93//zn//Ebrczc+bMBuPZvn07BQUFPP/88xQXF7No0SLefvttDh06RE5ODk89Jd5etnTpUu644w7atWvXoL4gCDz99NMEBQXx5ptvIpfL+eCDD0hNTeXRRx+ld+/evP322yQnJ3PnnXcC4rHwpk2bsnnzZo4fP87ixYtxOBxMnz6dxYsX4/F40Ol0yGQyfvrpJ8rLy3nyySeZMGECS5YsQSKRMGPGDNauXQuIkZJff/01c+bMQa1WU1VVhUwmIyQkhGshf+Z7lH8mHl1PWvQswYO74rU7yHvlHaznckha9Cy6uwciDVDhLKnAcvIie175iH4fTia4ZRxSmQyX2Y42MQKvW8w3efTFtWKepOhQBnw6jZCUeJBIcBw4SPXrC9DccwcA1u+2oXvzDdS9uuMu0yP35Zs0ffgp9oNHCF/5Bm6vDI/RQvmPR1BGhhA2pDNem5OLk9ZgPnuJ4J6t6fzjQszp+cg0alSxOlwGM9Wfbsdy7DyJ/5wCUinuskpKV35G4vKJSEMCxfxsgoB+7WbMB87QfMsynCWVuKpMgC+PZMsEvDYHlya/i+VcDiFDu5K89FkUkWG4jWbMpzKpOZqOxGknsHtrAtomo4jSIVErcRWXkzfpn9jOZZOw8DnCHxoOEnAWlVPw2vuk/Z5D78+ng1dAkxgBMinqqFBcRiuGs5c4OWEN7ec/RvSQTrhtDk5PWkezcbdQ8espEh4ZTOorH9Dlg4koo0LQJEaBRIzCOf7IEgwnsuiw6lniHxyIJadEPNopleB1uFCEBiJVysWjM7ognOVGXNU1aFMSQBAo+nwPF2Z+SMs5j9J0wp1Y0/MQBEGMAHV5cFeZKNmwnZgnRqJMiBQvSRAEnEUVWDMLOPHyB3Re+yLnZ2yg1ayHCenSHHVsOG6jherjmRRtPUCbuY+higpFIpdiySkRE617vRzpPgGA3kfeJiApSozYqDBy6Y0vCerQjJgHB4p8kwg49UZyVmwh+h+9SJ+xnpazHiHY11ftFmovKCft5bWYzl6i9ZJxxD08GFtRBWkT3sVlMNNh3UQUoYHUpOZR+Okukp4dxZnHltN6yThi7u+PTC3m80p97m2MmgBu+X4Orhob5uJK8bbKDb/Q8vFhaGLCUATVPawX7TpNaJskFIFqPGXVnLt/Pm6jhVarXyTyrr4glYIg4K42k7v0S1qtel6MiEmMxFFUyaWFn2LMKqHzZzPQNInGY3divVRCxvQN1JzLpfOn0wkf0qlRflnS86ARfkU/MRKpWoU6ORYQUyPov9xN3qvrKfOq6f35dM688gH2MgO3nFqNo8KEPCgA4/l8Tk1Yg9fpJmpYZzosGINEJsVrsnD57e/8zrTiT34DoN3H09AN6oSzwohEKkFwe6g+cJ64McOxl1SCF9zVNeQu+YLw4V0JG9IZebAWr92J22ihcP1PV9Ejc8FnWLKL6blzMfLAADx2J4ajF0if8gFOvYHWS8YRPrQTHpuT9InvEffwYCJH9UAdq8N8qcR/HF4aoEIqkyJVKUAmRREYgEQhw5pXxsGhM/A63Qw88Cba5nF4XW7shRX+m+A71qN58ed7uDhTjH7tvX8lUpUcr8dL1cHzBHdshiI0EHPGZQSvgLZFHLLAAJQRwUhkUvHG+ceWEdypGcHNooh//i4s6fkoo8OQBQXgLKvm4jNvIlUpaPHPF1HFRQAC1XtOI5HLqN51Eq8gQaqUEzt2JIqIECQICB7BR0Mzl//5LYkv3i2mVkiKovSTX8iY/yUBTaKukilbQTnBHZN9PHDgMlpJn/gezac/SOGnu+i8aRrmrCIC4iOQyKQYz2Rz8v5FhHRuTqtFT6JOjESmVeEoriL1ubeJe3gwEaN6EBCrw3ypFLfv6L3X7eHoEyvRNomm87JxBLWIQyKT4rE5OPjQEqpOZCEFhh14E6QguDwU7zhO9JBOKEK1GM/n+3Vi/J29kQcGYCuswGkwc37uZ7SafA95n+6m18dTMGUVofGN13AmB9OFQqIGdcDj06OGs7n0+OezBLZtwpnHluEoq0aTEk+f31dgL6qg5mwuqRNWI/iO4tfXB8biKn548V1KU0Xn8wMfT+Xc1/vo8MBAmg3qiNPmQK5SIHgFzm89wC+vfUSfIA39T7wr5ivzePHanThKq8VLllLzSJ2wmlbzHyd8aKcGfDg7cR0p0+/n3CvrxUixJlH0/Hw66vhwynedwVltJmJQB2QaFR6rA7fZhmB3IgBnxr2Fo6yarp9MJWJoZyRyGV67k4zZnxDUNomoEV1RxYThdboR3B5cFgeGrCKOTlqHOiKYPu+MJ6hpNIJXoPRAGgfHrxYvpOjWgj5vj0fweglKDMFjLgehzpkybe5SBgy9lR49euB2uchKO83QvmKaIVlwDB5zOXvbTCegSVQD/XslvWvXszWrSMxvJ5EQ0iSaCt+6Ck6KYu9rH5H53WEGzH2MDo8P9+tfp9nG9w8vwVJWzR1vPkto95Y4SqvIXvU9VScy6bruJRShgZhS8/w0VIRqkcqkWPL1SICApEj295+Ko6yaNoueIGnMMCRSCY4yA/sHT6P1a48Q/8BAZBolltwyvHYngtuDs8JE4ae76bJpKuasIjRNY5DIpXhtDk48sBjjCTFlzYATqwEx8jRnyVckT75XpEX6ZcL6tOFQz5dw19ga3YukKgU9ti3AXWPDVlSB4PZwecPPJD4xAlV0GDKNCntxJV67i/QZG2k+7X4ifLqr9IvdZM/cSOzjI0gYfwdetwdFRDAytRKJXIajqJKM8W9hPnuJTt8vQB6ixSsISFUKZAEqvA5XA35FDOtM+/deFiOZ6+k2GQIhfdsS2rcdyogQEAQcegNpTy7HnH6ZDp/OQDekMx6bA2dpNbJgDYLbg6OqhnMT12E8K6aEGpn3MQdvfR3zxUICmkTRdd1LaJvHIpHJsBWUc/bl94kY0I74Bwagjg/HcqmEjNc/wV5WTZd1L9fjcw0Rgzr6+WzN1yMAmqQofh8wFW2TKPr9OE9M2yOV4rU7Of3ye0QO7kj83X2QadTYCspxGszkzP+M5In3kP7KOuIfH07sff1RxYQheLxU7j1H6vPv+GW5994VaFvE4fV42T1zIxe+FYNS7vp4KtZKE0kDOqAOC8RRYyUgNBBrpQnB4+Xru+YCcN/qCQR3aoZEJqXmfB7H75rXqK74uzpbHqIR85EXVvwlmZIHa5Aq5AhA6beHCB/UQdz7BQGPoYbzQ14iYeYYwh8YIkYaSsBdbqB45VdoO7ck4pER2HMKyZ30NtZzOZS4A+j1xQzcVieBLcRTbBKZFKlchvF8Hqd9NofhntZ8cmEfHo+X++8axVNdY/h6x24AHp2xCIkygIy8YnThETjsNk7/8DEjk8T8oReShvHm4oWUpBXxZGQ37lr76p/qm1r7QXdbD7QxOgy5pbh99oPX7WHnU6sITopi+OoJaGLCRBvH4yV/9xl+efotBj42jJTXHsZWVInHbCN37XaSX7zD3+/ZCe8iON0oI0Po++sbPrtAhuD18scDi6k6kkFQuyb0/n4OglcQo6hLq/E63UhVCkypecgD1ZybtI7WMx4g6o5eSOVy/166r8Nz15yX6ewlRpR9fc1nwf8L+CT+sf/XQ/hTPF509b0U/8m46ZT8X8ZDDz1EWFhdMvLbb7+d6OhoNm3ahE6no2XLluTk5DBv3jw+/PBD0tLSkEqlxMfHM2HCBCQSCW+88QY1NTUMGjSoQV7JCRMm8OqrrxIfXxfCv2nTJkJCQhg5ciQbNmwgNzcXqVTK/fffT69evfjss884efIkycnJvPzyyw2ckm63m2effZbu3bvzwgsvADRwShYXF7Nq1SokEgnjxo2jTZs2GAwGJkyYwAcffIBWW3ds9Uo05pQ0mUwsW7YMj8dD06ZNuXjxIrNmzSIqKorNmzdz6NAhIiMjCQ4Opm3btgwfPhy9Xs/69esxGAy43W769evH/fff32ify5cvx2g0snjxYv93tU5JmUzGe++9h9f39nD06NF06dKlwTh//vlnfvnlF8LCwpg7dy7nz5/n888/90e2Pvzww3Tv3p0zZ87w8ccfExQUROvWrSkoKLjKKel0Olm/fj2XLl1CJpPx+OOP0759e/bu3fuXnJIAS5YswWq1snDhQkC8JGft2rWsW7eOsLAwTCYTGzdupKioCI/HQ5s2bXj22WfZvHkz1dXVlJWVUVFRwZ133snw4cPZu3cv27ZtQyaToVarefHFF4mKivI7JYODg3n77be5fPkynTt3ZsyYMezYsYPdu8VNW61W89JLL/kd6Y3hRMLd1/ztWsjxXFuOrof+Ta+fQ6fRvnL/PEVCYwgLsP95oStgdSj+vFAjUMqvjgT5M+Q7b4yGSsH754WugKKRPF9/BcEy158XugKVnuunlLgW1Pz9eXn+atK0fwP0shuTjUSv488LNQKH8PcPTQTdAL8AyrzqPy90BUKEG+tLegMsuxFaALhuQD5UN7hW/r70glb655fONQaP8PfnZReuvgH5fwo1jdy2/FdwI1y+UQ2gaSR676/gpPrv64Fu9htbK84boIjsBuW3Uvb3M0c9eG7BDfW1t92sv13ngvLG9G8z59/ns+QGaXgjubdutC/hBiRfLbkxmb8R/au4IY0Ilhug4o3S0PM3TqrVh/oGbLB01Y3Jb1vHjemOG8GNyJRO8fftbIASd8CfF7oCw9+9+pnrr+DghNQ/L3QFcm5Q3zR1/v09/cZWyo3Z9f/XnZIf/xc4JZ+86ZS8if8/4+jRoxw/fpyXXnrp39qu3W5HrVbjcDiYO3cuzz77LM2aNfu39nET//O46ZSsw02nZEPcdErW4aZTsiFuOiUb4qZTsg43nZINcdMp2RA3nZL/el83nZJ1uOmU/PfgplOyDjedkv+duOmU/Pfj5kU3N/Fvw4cffsjp06eZNevvG4F/hnXr1lFYWIjL5WLQoEE3HZI3cRM3cRM3cRM3cRM3cRM3cRM3cRM3cRP/xbgZKXkT/6PYsGEDFy9ebPDdbbfdxpAhQ/4fjegm/l/it+iH/nadG43GuJHIjxu9+etG3j7+b94ydqNv9/83cSNvzv83Iz/+N2l4o5Efrpt3193ETfyfwX+6nvpvwOC0JX+7zu/tXr2hvm7S/v8N/jfttv8G3IjegP98+f1vmNdNfVOH/+uRkh/9F0RKjr0ZKXkTN1GHp59++v/1EG7iJm7iJm7iJm7iJm7iJm7iJm7iJm7iJm7iPww3nZL/D9HYTdx/B3q9nszMTPr373/NMtu3b+fLL79k/fr1aDSa67b37bffcu+99/o/v/766yxatOia5XNycti3bx/jxo0jLS0NuVxOq1at/vY81qxZQ3p6un98jz/+OB06dPjb7Vyv/Ssv1flXceLECQoLC7n77rv/5favVX/v3r107NgRnU737xjyv4T333+f22+/nYSEhAYX3/xdqJMi6ei7BdOUmsv5Ce8iuMTcQ502TSViaBdAoPCTXVx87WOkKgXdf5iHRClHIpPhsdpRhAXhtTko2XqA2AcHoU2Jx1ZQTkBCBF6Xh5O3z8bsu620xYwHiR7ZDcEr4Dbb0LaIQxGiFW+OfugNTKdz0LaIo8Pb4wnukEzWkq/R/3RMHGNEsHjLY5UZvF4KP9tDQNMo4h4YiCxAia2wgnPPvk1Nah5NnhlFwmNDASj8fA/6nSfotG4imuQYJFIJXrcHuUaFo8yAx2pH2zyOrCVfk//edgCkKgU9f16INjkWiVyK9VIpR4bPJGXeY0QO64I8RIPHJt4YfP7l96hJzUPTPJaOH0xEopCjSYxEqlZQk5aP4XgmEUM6iTevOl1om8eRveQr8t/bTqvFTxIxrAuK8CBkASrxRvCfjzfgQ9u3nyfm7r5IJBKqj6Rz+rFltFr4BHGjhyCRyUDw4jJYOP3IUmp8dA4f0onWS59CFROGx+qg6kAq5ye8izYlgTYrnkHTNBpFiBZBELAVlJMx9QOaTbmfkG4t8dpduKprKPx8D2U/HKHnTwtR6oJAIgEJHBv5Oqazl2i1+AkiR3RDGREMMgkekw2P2UZNRgEIAoGtEhAEMF+4THCHZDw2B2kvv0erxU8S1qs1tsJyEEBweyj8fA95q3+k1eIniB7VA4XOJ8tSMBy9wKlHlyEPDKDTxsmE9mwlJid0e/30aPvWeGLu7AMyKXi9SGQy8tf9RNb8z65Lj8iRPWg+9X60rRJwFFfhdbuRSMU4D1VMGPaiStSxOrwOF5ff+Y7Lq7+nxeKxRN7ZB0WwFolKgaO4Eo/FjsdqRx6kQRWrQyKTUfLZbtJf/YiEsbfQatET4nqx2Dl5/0JMp3MA/Pz32Bxkv/EVzV65F0VYEPJQLY6SKlQxOiQSCYLgxWNz4rW78DqcIJFgLyin6Mu9pMx97LrzEjxeBLeHtEnvU7X3LB03vtKAz2U/HUPXty2K0ECclSbkQRo/PaQBCrFfqwN1YhTW7CIkChnyYC0em5OApAgkEilus41TDy3GdDqHxKdG0nz6A8g0KtwmG2mT3hPnFRoIMilyrRqkUtxGi38dyVRKPFY7brMNW14ZJVsP0HLO9eflsdiRKuXYCiu4OHsTnTa8gqOs2s+v3He+p/SHw/T8aVED+f1j5Gs++X2SyBFdUUSENJBfZFLxdniZFEt2MeaLhYR0bo4sMAB3jRWv1YGzwkj5rtO0fH20WC6ziGO3ziJl3hhiHxiIPFCN4PXitbk4PWY5hqMZxNzXn+bTH0Qdq0OikIFEQuXec1hzS4i+vbd4w6lKgaO4CpfRTNrL72EvLBf51b2lb60Lf6mvWplv8+YzqOMj8NgcVPx2ivMT3qXTpmmED2iPRCHHWW7EWWFs2Fe3luJtn0r5v1emUuL5Y+RrxD44kFifzhY8XgSg7IcjBCRGoowM9en23ZT/ckLkXbioC6x5pdgLykl7+T2avnzXVetG2zIemUaF1+3FUVzJ5Y070TSN9pdLe/k9XEYzHddNRNsyHolSji23jCODpgLQe88ytK0SkUgl2IsqcVWayJi5EUVoIK0WPYlEJqX0p2OE922HpnmseIs7IFXKOTbydWIfHEDksC543R4CEqOw5pehSYwEqQSv042juBJzxmXSJr5Hz58XEdg6SVzHxRXUnMslbeJ7hHRr6e+rloaa5nEN+qqlYcSwLghuD+rEKGz5ZQQkRiKRyxAE71Xz+qt9KUID8TrdyEO0SJVy5IEBeJ0uXCYrbpMVW76egCZRIAjibbwCBCRG4LE7qdqf6t+3rtQBpx5+g5rUXFRx4ciCY5FIxbyjXruJV+fMo1uvAfQfMIDY2BjwuBEEAa+lAsFdl5M3wGeryEO1vht06/bIVoufaNQOkAdraLvqOXQD2iPTqHGUVeM225AHaZBpVDhKKhFcHjJmbiThyVsa7LOWSyVEDOmMIiwQqVqJRCrBkl1M2svv+ffZ2AcH0mbFM1fpgKhRPVBGh4HXi+Dxkj5tPaVbDqBOjKTvobeQABKFDK/TTfkvJzg/4V167vDJhFSC1+XGnq/n/Itr0KbE0/SFO5AFBoi6QynHbbJSufcszkrTDekOweWh+YwHSXhiBIoQLUjF/eTsU29Rk5rr3y8DkiKp2HOGC7M+9NuJ9rJqAlMSUIYHc2nlN8hDNETd1hOFLgh7YQVehwtHcSWhvVsjDVBhLyjnSO+JAOiGdCJl0ZMowgKRaVRIZFLcJhvlO48T3LUFeAWcFUbsRZWE9W0LEghIikJwefDYnZT9eISMqeuvaRdJpFK6/zCPgKQoFKFi3m5rvp7UZ9/2z6tW5os+3+PfHxS6IABs+WV4amxkzNxI7P0D/Lojf91PtFs1HpfBLMqPVo2zwsSRQVNptfhJvz6zFVZQ8dspmjz3D8498xbNZzyERCb9S7ZU1K3dUceHY71cjjoqFK/bQ9WB8yAI6Pq3Q6ZR47E7cNfY/pId8K/IRtQdvWmz/GkUYYHYcks59+zbxD08iMgRXVFGhyFVynGbbeS+8wN5q39ssEa7fzeXgIQI3BY7tst6Lrz2Mc2n3Edoz1Z4bE7sheUNdHFAk2gkCvlV+lGbIu4zaZPep+w78dbytv8cT+SIrjgrTJwes8wvk7U6y1VpEvlYWEFgqwTxNnWZDDxOkMqQBUbx2px5dOnajf79+xMbFY67plz8/QoEJEXS86eFKMIC8VgdnPQ9n9Tqm0ifbGS98RXNX7kPeagWVXQYtst6VFGhyAMDcFts9ew2l6gP3B6Kt+wn6ZnbrrJvUuaNIeaefihCtQheL26jqDv/bG9uv+ZFtM3jUMXqkAdrEDxejt8+p05PPTCAdu+8cNUcb+Im/gw3z3r9F6O8vJyDBw9et8yhQ4do3rw5f/zxx5+299133zX4fD2HJEDz5s0ZN24cIN7KfeUx7b+DMWPGsGLFCp544gnWr19/w+38b8Dj8dC9e3fuvvvu/9F+9u7dS3V19f9oH38V48ePJyEh4V9up+Xrj5K/bgeH+kzCbbAQP1p05EUM70L4wI4c7j+Zk/cvIn70ULQp8XgdLk7fO5/jQ6eTs/gLNM3jSJ+wmgtTPyD2/gGcH/cm5gsFeK0Ojt/6Ko7SKlotr4vOzV2zjUNDZnB42EzUMWFIpBJ+TXiMyoNpdP5ANFxdBjPpr31Mrs9B2PL10eSv+4k//jGH6iMZXN6wk2O3zabphDvQ9W+H8UQWx++ej+B003b50wS2TiDhsaEcGfkah4fOIHJEV9ouGUfeup/Y1/0lqo9n4iw3krnoS8zZRSCV+vuqhdfhwpanJ23y++xOfhJFeDAd3nsJbXIsF177GGtOKc4yA+lT19PWNz9rTglHh83EcqGAtFfW4aww4TJa0fVty8Hek7g4exMSqZQ8X18RwzqjSY7hUO+JWHPLcOoNWC+VNuTDsM5EDOlE2sT3OHHPfALbNSVlweMEJEVxfvw7mE5nU5Oaj6uyhvZrJoiDl0povXQcluwi0l9Zh6OkCgSIHz2UlDmPUrHrNLaCcmrO51GTfhnB6ablnMfIWb4Zj8WO/tcTHB7wCrH39KPjhkk49AYOD55G5YHzeH2JvCOGdUabHMuRwdO4OPdT8AjUpOVzqM8kAlsl4LU7Odz/FbIWfY4iRMuh3hPJmLqejhsmoW0Rh62gHIlchtto8feV8PgwtMmxmLOKseQU4Sit4uzYVWhbJRA/eiheh4vy307jsTmp2n++AT2UuiDOjn1TpMf5fFxGC7qBHf6UHpYLBVxevwOXwczZp1YiVSpwGc2cfGARgseLRCHl8IBXONT2KaLu6Ufs4yMISI7l7L3zKVj3k2g0j11BzvxPkaqUnBg+nfNPrsBtsiD3PRTFPTIYa24p1YfTMZ25RMcPJl3F/4yp62m3+gVxLfaeSPmO41QfzcB0JgdnpRFHmQFnWTWC24NELuPo4Gnofz5Ou7eeu+a8qg6kIrg9HL/tdS7M+pC2K5/F43BdxeeEMcMp/fEIh/pMwl5USc35PFwGM3lrt2HNKcFZVk3W4i9B8HJ02AxO3r+IM2OW4yirxpJZhDWvFNOZHDp+MImwfu2Ie2QIxtM57E58jPMvrambV59JmDMKqDqUhlQp5+JrH/nbv/TWNzgrTBwdMh3LpRLavjX+uvxym22YMy5zwrfuW8x6GFt+GSBweMAr7G37NDH39KPjhsk49AaODJ5G1YHUBvKrSY7h8OBpZM79xCe/eRzqMwlnuQlHWTXWS6UUf7WXiKGdOdR7Iqnj38FtMHN02AzKd50mZe5jZC38nD3Jj6OK1dHunRfQJMeQt3YbxtM51KTmod95gg7rRL1W+t0hQKDyQCrZb3yF4HIjVSvQ9W3HyXsXcNknT2fHvknG1PW0Wf6Un18gwXD84l/uq1bmpQo5xlPZeExWECBlwePItWouzPoQd40VV1XNVX15LHZcRvO/VabKth2l+kgGIT1aEdI9BeOJTE4+9AYOvRFXuRHBK5A591OODHiFP257ncSxt/h593vKOMp3nkCqkFP+2ynarnruqnVTdSgd09lL6HccF9ez0ULTCXcQ1L6pv1yb5U/597vTjy2n4tdT/jXabMp9qKJ1VB88T/76n1HogshZvpmWsx+l9dJxnB69hMMDXiFxzHBqMvIxnsiifOcJircewGNxENojBW1yLAd7TyJr8VcgeLFcKODi/M9w6g2U/XiEgg9/AamU9u+/jCpax6lHlpA+7QMUYUFYckpoOvHuBn0ljBlOTcZljCcyKd95gpKtB/BY7IT0aOWff+26NF8oIG3y+5x8YFGj8/orfdXyy2N3YivQYzqTw9mx4n7uLKumYs8ZQruncHTwNE4+sAiP3Yn5wmXSX/kAW24pUoWc+NFDG9UBbZY/BYgvoDyWStyGQtzGIqQBwTz5xOOMvGUYzzzzNB5LFYLgxWutQqpt+PK31g441GcyLoO5wR4Z2j3lKjsAoNWiJ3GUVmE8mcWeZo9jK9AjUyuxZhdhPJVF4aZd5CzfTNtVzzXYZ4O7tEDXtx2Hek+k5JuDCG4P1kulfjmqv8Ya0wHOShPWSyXUnM8je8lXtFkyzl9HIpFQeSCV8y+uwZpT4l+Xgkfg7LiVmE5n4zZaMZ3Lpc3ypyj95iBHR8wEBIyns0WnXWEFyqjQG9IdyZPFQIeatHxsBeVU7jtH/gc7kAdrxbn55mW9VIL+p+MEt29Km2VPizq832SCOyTjMlqwFZQT++BAcY31ncTJ+xfiNlnIW/MjukEdOPf4CjImv48qJsw/91ZLx5G7ciuOkioEj5c/hs0g7aU1BLVvyh9DpnN02Ays+XrCB3XkUO+JOPQGBLeH3UmPUfb9YWpS865pF9XaCHnvfO+bVyqWrGIkMmmDedXKfP39ofrgeYynspAq5H55qK9j2q54BuPpHPJW/4A5o4Ciz/f4x1Grz07cPR+8AnGPDMZWUE7L2Y/6+/orttTxexZgu1yOIkRD2uT3+b3lOAJbJaAI1WI8mcXZp1dhzS75S3bAvyobitBALBcLqT6cTu4/v6PD+y+J++XQ6bjNNhyl1ZR8c5DYe/qhTYn3r9FWi8cieDx4bE7Kth2jYvcZUuY8Svlvp7HmlFCy5QDp9XRx8df78FjsjerH3QmP+veYWhR/tY9TDy/x6YO6ZxeP3YnxZBZHh80g+40vkSpkft7JAiPEygJ4LJU8/tDdjBwxlGefeQaP1VD3+xVo984LOPQGdiU8RtXBNDr5nk9q+XWw9yTSp66n/eoX/HoJr4DpVLZfd9baN26jGalSztFhM8hZsYWWrz96lX2TsuBxQrq2xF5chfHMJWpS8/y688/25tRn3yb7jS8xncmhYMNOSrbsb6inlj1N5Z6zjc7z/xK8kv/8f/9tuOmU/A/DiRMnePXVV5k+fToLFy7EYDAAkJ6ezrRp05g2bRrTp0/HZrPxxRdfkJGRwbRp09i+fftVbZWWlmK323n44Yc5dOiQ/3u73c7atWuZMmUKU6dO5ejRo3z++ec4nU6mTZvGO++8A4iOQoC33nqLU6dO+euvWbOGo0ePkpaWxtKlS9Hr9fz222/89NNPTJs2jYyMDCZMmIDbLW6CVqu1wefrISUlhaqqKgC8Xi+ffvops2bNYurUqfz2228AVFdXM3fuXKZNm8aUKVPIyMhoMF4QbwFfs2aN//O5c+eYM2cOEydO5OTJkwAUFBQwa9Yspk2bxtSpUykpEW9r3rdvH1OnTmXatGmsXr3aP+dNmzYxf/58Pv/8c/bu3cvGjRuv2/61xi8IAhs3bmTy5MksWbIEk8l0FR2OHj1KTk4O77zzDtOmTcPpdJKamsr06dOZMmUKa9euxeW6+qa80tJSFi9ezIwZM5gzZw5FRUX+8a9fv5758+fz4osvkp6eztq1a5k8eXIDOq1fv56ZM2fyyiuvsHnzZv/38+bNIycnp0FfdrudJUuWMG3aNI4cOUJmZuZ1OCtC178d+m1HASjevI/IUT0AiH90GNbcUmz5egzHLuCxOYi5bwAAHqsYvRA5qgduoxkEAdPJLCRKBe4aG0pdEGXfHcJtMOO1O5EHa1FGhYp1zTZ/3+r4SEzn8wHIW7sNZUQwqqhQnBUmTGcu+aMgdP3bUbbtGE69gfz3fyJqVHc8FjuC24PgEt86Gk9mI5HLUIQFEtI9BcPJLLw2J4LHS/XhDML6tqFs2zE8ZhuCy43g8SLTqLAXViKVy5A2ctteWO/WlG07hkQhOs/CereheMt+Ikd25/LGnciDNdgKKpAHa/zzqx2vy2DBmlcmRlZ5xExJFXvOIqnXV+TIHpRs2Q8gRpW6PUhk0gZ8iBzZA5lWjX7bUYwns/A6nETd1pOSLfsJH9KZgo07kYdoEbwCMq0aZVQoIV1bYM0tI6RLC8q+P0zp94dxGcxEjuqBIEBYnza4TVYMJzKx5hSLdAvRIg8KwKE34KmxIbg8lH5/mKC2Tclfuw1LVjE5K7YgVchR6IKIHNmd4i378VgdFH26G1mAEntpNbLAAOSBahS+6KbI4V0p/vJ3AIwns1DHR1D4yS6kChnW7GKkaiWKsCBKvz9M/CNDKN6yHwQBTdMYBK8XdUIE5guFIs+tDjTNYpAq5Vhzy66iR+TIHhRs3IkqJgxbfhkytfJP6WHJKiK4U3OcegOBrRIxXyhAplYhD9HisTnw2t3Y8vUILjf67w8R+8gQyrbsw5pVhCIsELxe5LogqnadQqoQI4uq953DUVqNTCPeah3YKpHct8QXTCVb9qOICEYZFdqA/8aTWSiCNVQfuwBA0Rd7iLy1B6XfH0IRFkTZD0eQB2tRx+uQSKUoo0JxVtUgUcivOS/doI44y43i2v7id6QKOZqm0QhuTwM+SxVypErx1vTL63cQ2qctTr2BsL5tRPkK1mIvqarrV2+gJjWXkC7NyXv3RyxZRZT/ehJFRDBJz96Go7SKkq/3AlC550yDeeWt/p6w3m1wG61+fsmDtZT9eNS/jlzVot64Hr/weKn47TTGk1l++ZVq1Vhzy3z8ulJ+i66QX5H23gbyawDAWW7A67u1V9siHq/NiTIqlOqD5/26TNsiDolUSuFHvyK4PJT9eISIYV0o2bKfgPgICjb8jDxYS9WhNORa1VVyKA/WYDh+EaUuCK/HiyWrCEVYEHi9KHRBGE9mIQ/WIg8MEB9AZVLMGQV/qy93jQ15sIbK389iOp8v0vDWHhR+/CvBnZrjKKlCplVjKyhv0JdDb0AVGfpvlamQ7imiTu0r6p6SLfsxHE4XHbMBKgB/VIfHYseSVURQmyTy127DY7aRt/ZH/7pRJ0ZctW5UsTqKPttN/vvbCWrXVJyLV6D66AV/OXmwlvCBHdBvO4rhaAYl3x5CHijeAht9d19Kvz+EIIDppOicCGyTiNflbiBTUoWcoLZNKN6yn/z1PxMQH4FELiV8SCdRdwE15/OQSKWED+xA+W+nxEjEbUeJuq0HMo2S4I7JlH5/iKp95yj+bA9ShRyH3kBQu6aN9lWyZT+X1+9AHR+BRC4jfEhH//zr93W9ef2Vvmr5VZOWR2CrxAY6VR6sRakLQvB4xDVaYcJlMBM+qCPlv55AIhcdxpGjepDwxIirdEDtunHqDXVRSYKA4HbRqnU7HDWijYnXg0QiBakcPA1vi661AwCKN+8nalR33x7ZHbfJepUdEJAcQ1ifNkhVSkq27EdweQhslYjg9YJCjvFEFpGjeoiRZAHKBvusRCb1X+0uVcjx2JxIZFK/HNWuMalC0agOUISHULUvFXmwFq9dnK8yKpSgdk3xOl1X67Zbe3B53XYib+lGwcadIAjItKoGfVlzywju1IyiL36n9PvDN6w7Yu7uB0D4oI7+teiqrAGpBEVYEBHDOuOuEV/6mC9cxnQ+n7DebdBvO0pI1xYILrcYkSYIuKprcJRU4bU5MR7PRB6sJer2XnjtTgzHLmA4kuHfN4K7tsCWW0bkyB7YS6qo+O00ESN7ULXnDLLAAL8NFdwhGUtOsbh3piSAINLuz+yi6Lv6iPMa0hm3yUrp94fwOt1IZFL/vK61PwgCVO45iyIiGHVCBNIApX+NKaNCkMjlGI5f9O9hoT1b+8dRS0PjySwx8q3GjlQlx3ZZf429qHFbCsBrd/r2y4t+WyogOVZci8O7cvmDn/6SHfCvykZwx2QKN/0KgPlCAcrIUPS/nCSodSI1qXlIZFKkKiWl3x8mamR3/xqNGNwBU2oeHoud0h8OE9SuCfLAAALbJdXTxdl+XXw9/Vh/jwlsmwSA4WgGLoPZrw9qn11q0vIIbJ3o50n9/UEikYJEBoIHPE5SfPpGEAQQvHW/X4GQLs3JX7tN5PnabfXstjp+GU9m+/kF4LHYCB/a+Srd6bY5kQeK9nlwx2TcJkujOkDwenGUVlGwXnxJUHM+7y/tzfXnHX1nb/LXbPPrjiYv3IGr0oTxdPZVc7yJm/gz3Dy+/R+G1q1bs3jxYiQSCbt37+bHH3/k8ccf58cff+Spp56idevW2O12FAoFo0ePZtu2bcycObPRtg4dOkS/fv1o3bo1xcXFGI1GQkJC2Lp1KxqNhpUrVwJgNpvp3bs3O3fuZMWKFVe1069fPw4fPkzXrl1xu92cP3+eZ555hqysLACioqIYMWIEarWaO++8E4B27dpx6tQpevbsyeHDh+nVqxdy+Z+L25kzZ+jRQ1R6e/bsQaPRsGTJElwuF7Nnz6ZTp04cO3aMTp06ce+99+L1enE4HH/SqhhVOm/ePMrKypg/fz4dOnTgt99+47bbbmPAgAG43W68Xi8FBQV8++23LFy4kODgYMxms7+NkpISZs+ejVQqZe/evX/a/v79+xsdf25uLsXFxaxcuRKDwcArr7xy1cU/tfwYM2YMzZs3x+l0snbtWmbPnk1cXBzvvvsuv/76K//4xz8a1Pvggw945plniI2NJSsriw0bNjB37lwALBYLc+bM4cSJEyxbtoyFCxeSkJDArFmzyMvLo2nTpjzyyCMEBgbi9XpZsGAB+fn5NGnS5Jq8CgsL89+2brfb/5QPbpMVwec0sxdXoY4VoxNU8TrsRRX+co4KI5rkGPGDVEKP35ahbZ2I/vvDmE6Jm52jpFI8uqpU4Cw31NX1fW/Wi87elrMeIu6hQUhkEvI+2OHvGwFUsToc+rq64vGvq8eoToxEGRGCQ2/AXlQp/lZSJR6ZMJjR9W4jHruwO4ka2VV0YPraCGrXBHWcjtj7+vPHvQvQNp+IPDBAfGDyQaELwm2y0uvXN9Akx1C8eT9xDwzwH+e1F1ViLxHHUvvXqTf468Xc1ZvS7w4TNao78kC1v93aMTr11ahixePBtXWc5UaUUSEN+KBOimg4/6JKgjs0xV4k0rT59AdRN4miZOtB1HE61LE6VDE6XJUmfz1HcSWa5rGoY3Wce/otev22FKQSAts24Y9bZ9H2n+ORBwagTUn0G3wALqMVAFtBhZ/2AgLK8GA/DWppJbi9yDUqAppE4agwEdKlBb12LUWpC6LUZzhG3toNwePFdlkPMhmO0moEQRDbKq5CGRGMvaiSnDe30uOHeajjI2k+/QHOPL6CdqueA8QjNV67E3z3wTWkh0hPpFKqD6UR1KnZn9IDQBUbhtfhRhkRjKO4Eolc6j9+IwtQ0f27ueQt/RJHcZUoc755q3zHhGuPl9bKuVSlQB0fQc3pbPFYmNeLvaAcAGeFEQTEcdWO10dDr9ONOioUZ0kV9tJq1DFhtF72NM7SaqoPpRHWr614ZAsJ6lgdUaN6IFXKceoNjc5LERaI28dDAI/VTlDbJnjsTj+fFbog3BYbquhQP48VIRpclSaU4SE+Oa8UjzPLpXT7bg4uvZG8NdvA68XrcBHUPpmsRV/S4tVH0LaIA4mE5Mn3kvD4CC699W3DeRVXIQsMwFlh9M/fXuJbU76/0Xf2xppXhioq9Jr8QirF4dMx9pJKlLpgNC3jkGvVdP9uLtlLv8ZttACCn/b15fdK2ovyKzplZFo1Mq0KT40NVWyY/0i4U29AqpTTe/cyvB4PHpvDvy6tWcXIAlQN5NBeUkn8I4P9OqO+HEbf2Zuiz/eQ+OSteH0vB/1y6JOnWnpoWsQhuD1+mf8rfQU0iUYVG46jzACCgNtkEV8AhGj89bwONx6rsQHtVTE63GYbXqfr3ypT6lgdTp9MSWSSejq7kgCFDLlW5W9TnRhJUMdmCO66dRN9Tz9kaiUxd/XBlld21boJSIgU6eDry1VVQ1DHZlQfTve36yg3IAtQ+Xnm0FcjUcj987JkFVH48W90+epVJDIpTV66m5w3viK4U7N687KjDA9u0JfX4UYVXSdPABK5FJlWTYd3J6DfcZxOH01BqlRQ9sMRpCoFlqyiBjSMe3Ag1UczkPteZNTS8Oq+XKiidY321W3rbLKXft3ovP5KX7X8ctfYkAcF0HzGQ0iVcvQ/H8deUomjrBqkUtTxEUjVCoI7NUMWoGLguXUUfPgLlXvP0eS5fyBEhiANUPl1QOb8z/zyVX+PRSpHIlcheJy4XU7wepBpw0EqRaYJw20s9het3SMbs1XUsTrxpcIVdkBI52Y4K01EDOtCWL+2RAzvirvGhr24ksKPf6PVoidRRgQT2DoRa14pMpXS377X5UEerPGvS2eFEVmA8qp16XU4G9UBtrxSou/qgzxYQ7PpD2LOKBDXV1QIUrUCqUJOt62zqT6acdW6tBdVIlXK/cfP6+sOiVxG6beHCG7fFHmg5oZ0R63zThUbhrZFHCkLn8BVWYM54zJSlYKg9smoYnRcenMrTV64A4/dgdctvsiNHNkdZ2UN8iCRNhKF3C9rwV1boIrVEZAczaWlm+to6fagitWhjtFhL64kuFMzpAEqZBolob1bU7U/FUdJJc1mPUT4oI7IQ7Skjn9b5LlPFrt9Nwe3wYIyMkTkeSN2kTo+3DcvHaHdWhLSI4WCDTsJ7tzMb984iuvWTf39IXP2JrpueR2ZWunj12WRDxoVyZPuwetwike2fbKnjApBcHlQxYb5ZS/y1m64jRYcegMBTWNwlNadqvqrtlRAUiRIJHTeNJWCD3/FUWEisFUCzaY9gEytpHTbUewllX9qB/w7ZKO+jhEDANyoYnQ4iitRx4Uj16qwF1cR0rUFADH39felYlEgeDw4Sqv99rEmKYrqIxl+uanVxY6iSvLe2/6n+jGobRPM6ZfrdIdM2oD/7hobAUlR9P59OYoQLfqfj9eN3etBIpOJcwUkMhluj1tMi+O2X/U74Lfb6vOr1m670vb1Ot2ookL90b+qGB3Npt6P1+mmZMt+7CWivmm/5kV6716GRCGj+kg6QW2aNNhjFSEaBIcTRVgQyZPvRRkRQvigjn95b1bFhiEPDcJZbsSaWyrurckxxI8eQvWRun3wJm7i7+BmpOR/GKqqqli8eDFTpkzhxx9/pKCgABCdlZ988gk7duzAYrEgk139puVKHD58mH79+iGVSunZsydHjhwBIDU1lVtvvdVfLjAw8LrtdO7cmbS0NFwuF6dPn6ZNmzYofW+5r4WhQ4f6HXe///47gwcPvm75Tz/9lBdffJHVq1dzzz33AHD27Fn279/PtGnTePXVV6mpqaGkpITmzZvz+++/s3nzZi5fvkxAQMCfUAL69OmDVColNjaW6OhoiouLSUlJ4bvvvuP777+nvLwcpVLJ+fPn6d27tz9fYn3a9O7dG6m08SXTWPvXGn9GRoafLzqdjvbt2//p+IuLi4mKiiIuLg6AQYMG+SNEa2G327l48SKrVq1i2rRpfPDBB/5IW4Bu3bohkUhISkoiJCSEpKQkpFIpiYmJ6PV6QJSZGTNmMH36dAoKCigsLLzmmJKSkkhNTeWzzz7DbDajVqsbLbdr1y5mzpzJwoULr/pNEGpvj2skzrz2N6/A8WHTqT54Hk1KPFrfG8raMo1GqPvbhawlX3N42AwEt5eYf/S8ZrnrofPGyZgzC8F7ZXkB6+VyLr37I903v0b3L2dRc6GQ+pfi2fL12AsrKfnmIE3G3eqv1wC+SRwdNpP9nV8guH0TMY/hVdMSGvwVk0VB5C3dKNt2VMwddEXTAlfQWNLgx4bt/cmWkDbxPYzHLhLYKgGZRi3WkzR+RkAQBBKeHIEls5Cac7kUbPyZtm+Nv2rODT83xo/GaSUIIJXLCGydiKu6hmPDZyJ4vMTe1x9pgFI07m2Oq3jcgHaIx51dlTUYjl8k/72fSJn72PXlsv5A5DKU4UFU7k+ta/s69LhWm85KI8Vf7cOWX8bFuZ/Q5r2JSNUKhAZFr64nVSlpt3EqZd8eFCN9rzFcse96P0rqfw94BTw2B+fGrkQeokXdJAqAnJXfoI7T0e7dCQ0cLH91XlfR40/IWQtnpRHDH5mcf361SI83nwaJhBazHiJz9iY8FvEFiEQmRaqQkTF1PZkLPqPtW89dMabGO6j9Pe6RweCpc0b91Xl5XW7y3v6e8p+Pc3HuJ3R47yWk6sb3RHH9NUb72s/116ykQd/W/DJOP7oU0wkxmq5xiHUCEqPE6IZyQwO6S1Vink5HcZVY9Mq+6q0vsd71dEDjfUXf1QdrduF19OnVtL/RtfJXZKrhGm+sDfGvTKOi08ZXyFn6NfX1TP6abXhsTip2n0GdFHV1X1c0GdgmCdvlMlHfNCh7pTJuOK+EJ0eQOWcT7horpVsOkPDkiOv2VUeXunYdZdUYT+XgLDeSvWIL8Y8P4+SDi7FmFSHTqK6SS6lKgeD2YDhWL93O3+7L4Jf72tzEjRHmun35ULr1AB6rg7SJ7+F1ukn07ZHlP5/A63TR/t0JtFr4BKbTl3BV1XCg8/OEdG2BpnksgiCIpwHq6YCO6yddMX6xU3lwNB5LRb2vpHgslQguBx6bseGxyuvJVKMFBCQyKUEdkrEVVZA+6X08Noc/z2DU7b249OZWLNnFZM7ZRGCrxAa1G4pKrYK4ou/rrMuAxEgKNu7EcPwil9/bjrZlPIIg4DJaKP/pOPbiSi7O/YSEJ29BIq//7CAh9sGBIAhU7D5dry8J8rAgMfffhYK6Yd2I7qhXx15Uyblxqyj55iCqWNGppxvUAcuFy/4TMbWUlQYoifpHL8wXLjekve//plPZGE9lYU7LJ+aBAf48qP4yPh1RKx8lX+7F+MdFOvjko+ijXznQdQKO0iqi/tELJCB4PP5959Kqb1DHhSMLDKBRu6jekGrSL3Nu7EpCurbwn1ho3L4RkfDkCC69uRWPzcnl97YT1FZ88d982gMUbtp1FW0b0l2CRKUgedI92PL1Vw/G39f1bSlHWTVHhs3E63CRv+4nWr72MIGtExFcbtInve+3peAv2AH/Btm4ur2Ger5OBASkAUqajr+twUttfz8NC9drXkAeoiVqZHeO3z77mvqxQTvXQOnWA1hyijk6dEYDnXX1WMXOpQEhCN46h+xVzV/Xbru6XO33Z59cicfmIHP+ZwQkRhLYrikg6hvrpRJOP7qUkq/3EdItpfEO6tlP1txSWrz2SF37f2Fv1g1sT+l3h/2/JYwZRsXnRYXLAAEAAElEQVRvpxDc/1fvtW8I73/Bv/823IyU/A/Dhx9+yO2330737t1JS0tjy5YtANx999107dqVU6dO8dprrzF79uzrtpOfn09JSYk/L6Tb7SYqKoqRI0cCILmGwmkMSqWStm3bcvbsWb+j88/QunVrNm7cSHp6Ol6vl6SkpOuWHzNmDD179uTnn39mzZo1LFu2DEEQGDt2LJ07d76q/Pz58zl16hSrV6/mzjvvZNCgQQ3m5HQ2TCTc2Hz79+9PixYtOHXqFIsXL2b8+PGikXsN2lzL6Xat9q81/tOnT/8t+v9VeL1etFpto9GuAAqFwj/W2v/XfvZ6vej1erZt28aSJUsIDAxkzZo1jR4Rr0VcXBzvvPMONpuNCxcu4PF46NWr11Xlhg8fzvDhwwFwVpqQyKQIHi/qOJ3/7a6jqFJMaO+DKiKE8rwTDdqxX9bjrrGiG9KZ0D5tCenZmjarX8TrdIsXFtTWjQ33t5s09hb/BTQIAuEDOwKgjtOBhAZvl0E8Ki4P1vjHGJAYgToxErfJilSloCY93/+GXB2rQyKT4iitxngul6IvxGPDLV99GKlaSd89S0EQk2C7LXaKvz1Et89nIJXLMPlyFdXCVVmDPFhD4lO3Ej96COq4cASXB3V8uBgZGR+OOlbnfxtcO25XZQ2qGB2C20PXr2Zh9/VVi8DWCQS1ScTr9lCx6zTq+HAMf1wUozKkEgSnuwEf7Jf1hHZv6RvHULQpCTiralDHh+PwjUMZFUr5LyeJe2ggjtJqpEo5ivBgP91UceF47eLxs8Sxt+IyWjCn52PLLaXpC3fgKDOIifovFhB7/wAC2yTRe/cyMSpBIiEgMQLDHxdRx+mQIMFZWeOnQe2cJXIpHpsDe3Elrgoj1rwyQHw40A1oT+9dSwloKl4y1HL2o6IxensvPGY77VdPQBEWiL1YjHaIubMPgkukQ/Hm/TR75V4Mf4gP0bbLesJ6tyawrTjGK+kReUtXBJfbF5kSfl16+GW9pIqApEicFSbC+rdHHRuOvaACweNBIpdTcy4Xe14Zge2agABt1r6M22jBdCYbqUqB05dcXRUXTtOZD1H2zQECOzRFN7QLwb1ai9FFiZEAKCNC/HLuuIKGUqWc8KGdaffWeKS+CGFFqBbbZT0Rgzuhjg3HeDwTZ2UNJ+9bSFjvNoQP6dRgXpqm0QQkRNJ79zJcBrN4qYwPMo0ac8ZlZBqVeOlMrZxrA1AnRNB79zJ/v1KVHFuB3ifnIj2UkSGED+5EjC8CSKpSYDxzCf2OPwjp3hIkYCuqwGtxoI4Pp/S7wwhuD1KlosG8PGYbUrncP/9aPgWmJCAP1pA5/zOSX7q7UfntvXsZqrhw8HpR+XSMOjYciUyK6WwOId1TCOnWEnmIluSJd4NEItK+nvy6Kmuuor1ELiV8UEd6716GrbDC/0DuKKkiuEOyX1Zqx1ryzUGibu/lX5eqOB0eu9MvhzH39UcVE8bJBxbS9ctXG8ihMiIEiUxKyzmP4jJa8PrSVDhKqpCq5OJRynp9SZVyJHKZX+b/Sl/q+Ai0zWORKhU0ffFOvyPUbbT46wUkRSLTBPp0WF1f8sAApErFvyxTjjKDX7dLZFKCOzVD8HipSc2tp7PDxQscrA4kchk9f3kDeZCGJs/eVrdufLxDIqYYib23P+r4cBLG3kLCY8OQqpXYiyrENiUSlFGheB1OTGcv+fsBUEWEItOo/XtJ/MNDkCrk/nlpW8YT++AgLr72MR3en0jRF3uIGz0ER5nB35cyPAjTWbEv8ahdNZqm0TjKDP6+BKfbf5GHKjIEt8FC0hMjUCdEIgvSgMeLtqWYhy32wYFIVUoyZn2I1Efvur6CMZ3NbaSv6kb6UmNOy8eaV0biuFuumte1+rqeDlDH6TCeziasVxu/bvfanJy4Zz5OvYEe2xeIcmWxU30onaiR3cV1Igj+vbL0u8MIXi8BCZEN9nZZaDxIxIhIwe1ArlAikUgRnBYkmjAEhxmJJuyq/bi+rSLqg6Wo48KvsgMUoYE0m3wveL1YMgtRx4dTsuUAcQ8NRh0XTnDn5hRs+BlHaTVlPx6l/ZoXEbQqeu9ZBoJ4CY1bb63TAZ2b4/Y5XOqvFalK2agOUPpSiMQ+MJDi/4+99w6vstj6vz+71/SekEASWui9SO+I6LGBihVEUZHeix5UihWxoIDIsfcOCCi9hl4TSjrpffe+9/3+cW82REAk5/d4zvO8+V4XV9h7z9wzs2bNmnWvmbXWN7tpuuCBQB1ZsBZ5sJbQrs2R69VEDekk0jshAplGRViv1riNtqvWpd4fu6/H9ldQRobclOy4ZNDQNotH8PoCctTip1vZD3tJnXkv+HxInW60jaPpffidQMIjiUyKNjUOZXgQUUM6I/h8SBRylF4ftryywDyp4yIwHs8muF0yupaJuGvMSOWiV0TMXb2IuUO8iVebfhZNchzmM/kEtU9Gn9aYVu9MRPB4MZ3OJ6JvOzKrVyEPEpN2XBqL1+JAlxoX0IsC/JAQgc/pqTMuRaiO2n2ZJI4bisdsx3q+kPDebS6vL79+o06MIm50P44/sNQvY3aTOmc06oQIQjo1JWZkd6Rqpeja7PWhjAlFIpWibhKJMjoUS2YBwe2S0SRFIw8Rjd5IJESP7E6Tc4XE3nnLX9KlDIfOY8stQ6qUo0mMQuaXs26DKLPNmRcJat0YmUZ1TT1AGRXyb/OGu9YSqBM/ZgDB7VNo8/4kJDIZEqUCZ2kxqvgIFKFicspLumrK1LvQt2qMRCZFGRGMVKOi89fzsWYVo44Lx3A8G0WoPmA8vSSLw/u3w36xgrh7+15TPl65x9SBVwybc2n+pSpFQPZcklmXIJHKkCo0SIOi/F/IkAk+EHyB3/GJtJKqg5Gqg+j8zQKQSuvM1yW97Y+6r1QpJ3Jge1q/OSHg2SXXqbHmlhLapRnqOFHeuMoNorxZn07i+FvxyK0kPj6M5Cl3ifLGZBPjdRaJerA8SIPP4wnIzmvtzXX02LIaYv7Rk/Pz/xWYZ5lWjaZPG+QhukAM0wY04GbQcFPyvww2my2QbXnXrl2B78vKykhKSuLOO+8kJSWF4uJiNBoNdrv9ms/Zt28fo0aNYuXKlaxcuZLVq1dTU1NDZWUl7dq1Y/PmzYGyl1yU5XL5deM+9urVix07dnDu3LlrGgk1Gs1V7rt9+/blrbfeuso1+XqQSqWMGDECQRA4ceIEHTp04Lfffgv0qaSkBIfDQWVlJSEhIQwePJiBAweSlyfGhgoJCaGoqAifz3dVYp/09HR8Ph9lZWWUl5cTHx9PeXk5MTExjBgxgi5dulBQUEDbtm05cOAAZrO5Dm1uhGs9/3r9T0tLY//+/fh8Pmpra8nIyLjmM9VqdWB+4+PjqaiooKxMVMh2795Nq1at6pTXarVER0cHbsQKgkB+fv5f6j+IvKdWq9FqtRgMBk6cOPGn5WtqavB6vej1eoKCgoiKirphG7X7Mom+XcwyHj+6H5WbRcNj8Zfb0abEok6KIrR7S2RaFWU/7EURERRwa6recYLwPm2xZRdjPpWLNbOAQ/1m4KoxETGkEwBStRKv2RZw26raeYr9g+ayf9BcHKXVAdfmJs/cjqvaXMd1OzCufZnE3C4aV1u/OQHj8Wx2d3iGM5PeQ67XEj+qLyGdmyJ4vbgNFlwVBjEjNKBOiCBmRFeqtp8k9+2fOTF+BRK5DIlcSvSwzrgqTbjNtsBNr0tQRARhOHQed7WJQ7c9h+D2UHv4PPGj+lK55ShJjw/HY7ahSYzEc8X4QDT0ln63l/RBc8VbAXJRrId0boqjqIrCf/3OxVUbqdx0mLhRfQGwZF5EIhUVrCvnoXLLEbxWB65qM2dnr8VtslK56TDxDw6kZs9pEh8fjsdiJ7xfG9xGK64KA6bjOWhTYjEezybmzluIvfMWFGF6Cj/cgjWnlIL31iPTa0iacJvoQu2nW/X2k6iiQrAXVnJw+HxcVSbMmQU0fub2wBz53B7cNWbRCOrve0jnpnjtLtSxYWK8OYkE41ExnqnXakfweNnfazpH7vgntjwxKYqzpBq30YqzvIb0wXNwVZko/nIX8aNEw6q9uBqJVComzbG7rqDHUXwuDz6Hqw494kb1pXLLEeLv64ez0ogmMSowL9ejx5U0VkaHYjlfhL5lIl6nC6QQ2q0FUo2C0J5paFLiCL2lNRff/RnrhSKODJqFLUtMkuSpMRPcuRnyUD3WjAKKVm/AsOcMlT/tJ33QHEwncgM0jBvVF3e1GVeFgcotRwLzH9K5GR6TmHn66OjFGA6eo3LLUeLu749UrSS4fQoes42gNk3EcVUaiRzaCcHlqTMuZ3ktWYu/IH3QHMp/2h9wd4sfMwCf24Ml8yKm4zmookKQ6TViBli3h9oDZ0kfNIfaPWeo3HIUZXQohgNnRf4y2whq3RiP2Ub+2z9xctwbSCRSnJXGQBynJs/cgbvaTMXPB/BY7cSN6os2JQ6ZVi1m7c0vDzy/evdp5CFaKrccCTxfdHXUcfyBZRjTz12Xf9P9iRGQSYkc0pGQzs0QvF48ZjvVO0+hTYnFcq4Qj9mOq9L4B/694wr+rUt7r92F6UQ26YPEQwqJTFyz1pwSpBolrgoD0SO7B3hK3SjS/4Il4eDw+YCEqm3HiRvVF0dpNXGj+2G9UIwqKvQqPhR8PvJX/iImwqoxB+SDNacEpFLcNWaRH66oh9cHAn+5rUND5+GsMFC14wRV247jqjBQtfWYyFP+taKKC8drdVy1VlRRIbgqjf82T/lc7sC+UvjhFkwnc8l97Vtkeg1xo/oG5s5rc+CzO2n15lNU7zzFng5P11k32uTYAH+Fdm6O5UIRcaP6UvSv3zg7ey0egxVHcTVxo/rS6s0J2AsrsBdWUv7T/rrry2yjZs+ZwH4n06pwVhoD44q9sxfOslqaPj8Gn1t0d7Rll6BNiaVq23EODp+Px2zHnHmR+FF9iR/dF3NmAYLHR/XOUwF5GDGgPR6zjeo9Zwjp2FQMDwBkLf6C2n0ZGI5kEXtnLyIGtKfp/AfwOVyYj+cE+KNuWwXEjepL/Oh+/ra81Ow8FRjXpbZq9pyh0dihaFPiEDy+q8Z1vbbUSVFXyQDjkQsBPvHaHEg1CjxmG9qmcXis9sBaQICa3WeIvbsX4X3boE2OpXLzESo3Hb5KBlzalwFk+igEtx1P7UU8hmJ8Tiu6MFFXkaiDEAQfErkCfHUPYK/UA+JH9/XLg7nX1APshRXs6zUdoz/pRNyovoT3aYOzvBaJVIqztJYmk++kcvMRwvu0EQ8PDVby3v6Zs7PX1rl5Zs0pQaZWIHh9V61Ln9tzTRngqjSSPPVuUbb5Yyy6KgzYL1YEZNslg1DNvgxRp3hqJJomMXhMVjwma911eSIXVVw4hsMXyF+5/qZlh75lIhKFjJg7elL86VYxIcjiLwJrMXH8rficbtwGCwcHzsZZYeDIPS9yce0mPEYrNfsy0TVNYFerJ/C53OS99RPOkmpclQaU4UGok6II6dpc5MW9Z9A2icFRWIm+TRMEnw9XhYGcxV/grjFR8M7PeK12Igd3xJxREMiKfrDfTNIHzcFjsiFRiLdHLVnFSGRSXBUGEh8fDlIJtoLygF4UfXsPQjo3Q6pWcnHNrxwdvZhzc9aK47q/P1EjugRCS1RvP1lnfV2p3zjLamn63IO4q83oWzTCUVRF3Ki+HPnHIn+CMys1u06R99aPyLVqSr7ZhT2/nIxJK5HpNYT3as2JR14LJDcSaWOk7Of9f1mXUkQEEdJF1AO8Fgcek5iIrDY9U1yLVjvKyJDr6gG16Wf/bd4o/3l/QCdSRYdiOplL/ls/4aoyEj2sM6bjOehbiofqPqeL2DtvoWLLUbKXfc3WhAcpX3+Qwn/9huDyULX9JMYTOXjMNsp/OkBotxYBffGSzNKmxBLSqRnyEO1V8vGPe8wfceW7S6NHhwT0Oa/NgSSgczcTE2c5jHgMxQgeFz6PE63f404iVyEIPjHeJOBzmPAYikkfNLeO3tbkmduv0Nvq6r6X9LbDt/8TQ/rZgN4m06gIapcsJpSrFWPvuyoMorHZ68N4PBu3wYqrykSNX++SymR4rHYSHx+Oz+VGplIGZOe19uYr9VhHSTV4BZylNYF5PjxioXj7uMJAiT/GbwMacDOQCDe6p9yA/zHcd999hIVdPp0dOXIkMTExfPzxx4SHh9OsWTNycnJYtGgR69atIyMjA6lUSkJCAhMnTkQikbB06VLMZjP9+vVj5MiRgWdNnDiR+fPnk5Bw+QTo448/JiQkhOHDh7N27Vry8vKQSqXce++9dO/enc8++4yjR4+SnJzM5MmTefjhh/n0008B8ablk08+SZcuXXjmmWcAMeP2pZiWJSUlLF++HIlEwrhx40hLS8NgMDBx4kTWrFmDTqe7Lh1WrlxJ586d6dFDFPjp6en89ttvLFy4kK+++iqQOCY4OJhZs2Zx6NAh1q9fj0wmQ61W8+yzzxIdHR1I2BMREUFiYiIOh4OJEyeycuVKdDodubm5GI1GHnnkETp37syPP/7Inj17kMlkhIaGMmXKFPR6PTt37mT9+vVIpVKaNGkSeMaVfdy5cyc5OTk8/vjj132+z+e7Zv81Gg3r1q3jzJkzxMXFAaIB99KzLyE9PZ0vv/wSpVLJkiVLOH/+PJ9++iler5fU1FSeeOKJOjceASoqKvjggw8wGAx4PB569erFvffeW6f/FRUVvPLKK4GYolf+tnLlSrKzs4mOjkahUNClSxf69+/PokWLAvEtJ06cyLJly8jNzeWzzz5DIpEgl8uZO3cuISEhf8rze7tNou3qKShC9ZhP53N64jsI/hO1Dp/OJmJAexAEij/fzrm560idM5r4+/qJ8XikErw2J8rwILx2F6Vf7yTxydvE2DUyaeDF3lVlJHfplxR8sYsBp1fhNlkRXB6c1SaCWzVGHqzFa3dx5IFlGI9koYwKod+RdwJxIH0OF46yWlRRIeKtiLMFCF5RTDpLqgntkYZMrRBdkSa8jelkLl1+XkRwm8bYi6s5u+Aj7BcraL96MvrmjRC8PgSPF5laiaOsBnmQBplaieATkKoU7B8wB5laQdv3J6FtHI1EJsWWW8aBIfNo8cLDRA7sgDxYi8/hwm20kjFlFamzR5E5fQ1uk5W+J97DUVCBPFiL6XQ+7lozEf3a4XN5UITp6rRVvvEgoZ2b+U+XlUhkMnwOF7b8co7ftxRneS2t351IzB09kEgk1Kaf4/iDL9PmnYlE39oVZFIQBNwGCycefIXU2aPJnL6aoDaNabFsnBh43eakdk8Gpye+Q0iHVFosfgx1YhTyEC34BBxFVZye8Bbt1k5DERaETK9G8PooXLeFi2s3023jiyjDgsSbnB4fbqMF85kCMX4goIoJw+d0I9OqEAQB0/Fs8RReIcdeUIGrxkx4r1Z47S4yp7xP/P39SXh4MM4K/60aj5fiL3cS2rUFrioTEf3aiklk/DAcOo/g8ZIxdTXdNryIMiYkkCzIeDSLI3e9QIsXHiFiUAc0iVE4Kwy4ay1kTnn/hvSIHNSRlkvHBuKp+VweXP7TbyT4bwNE4rU7KFz5CxdX/ECzZY8TNbIH8jA9EqkUEPC5PMg0KiyZBWibxiORy/G53LhrzBR/vp2U6feI7v+CgPF4DodHLASg95F3AQGPxUHOsq9InnY3quhQZHoNjpIqVLHijQpBEPA5nCCVIXg8KMKCKPl6J9Vbj//5uGLDxJsQPoGMye9R+t0eeh9+B1V8BBKpBMEnUPrtbvQtE1GE6nFVGVEnRAboIfgEXJUGBJ84T8qIEFz++LKWrGK0TWKRyKX47E6OjFqM+WQurVc8Lcam8gk4ymq48NzHJE+7G0WoPnA7QxkZIo7J6cZjtIi3OwzWQHwuR1EV2mbxfz5f/hse9oIKij7dSvzofkg1SjSNonDVmChcu5myH/fRdeNLf8K/AqqY8Dr86642IQ/SINWoEDxezBn5KEL1KMKDkcpl2IsqseeXU703g2bz7xflQ3YJ6UPn0eKFR0h4eJB4wODzIXh9VG09jkytJHP6auJG9SFl9iiAwLhctWaib+2KIkyPxB8iwmt3Ycm8yKnxb9J1w4sowoOR+eMu2vLKONBv5g3busTz6oRI8SVx63FOT3yH9h/NJKJfO1E++3x47S6O3v0iqbNHo0tLRBGsE9uSSPCYbNTsOv3/hKeUEcG4TVZ8Tg/yYFHmIpHgs7tAIUOuUeGxOnAUViJ4vFxcu4mmCx4Q9xMBbBfLsWWVcHbWB3Td8NJV60bXvBFynRqvw4WjqErcN0qqCe/dBntxFRkT38VtsNB29RR0zRLEwymZFFelkZzXviXpyRHi91IJjpIaXBW1nJ3zIWmvPRFw+y3fdJjwHmlo/bdQJTIpCOA2WsS4beFBuAxWBJcLn8uLplGkmFhFAEdJFaZTeWROX03335YFDPqOoio8RivGo1kEtU8JtFWx6TBhN2zLguByB9q6FGLkj+P6q20pQvVI5OKLsSo6DJlagc/lwWtz4LW5kKoUKMKDREOdUgEyqZikzeGixr9GEQRar3iaiEEdkGvVOMpqOP3ECkwncwnt1oKu619E8Fx2q582bSp9+g+ia9dueDxucrOzGTigH15LFTJdOF5LJTvS5qBpHE271ZNRhOoxnc7n9MR3A7pKy2Vjibu3z1V6QFDrJLr89E8xEZxSjrOsFp/LgzxYi0yrQiKTYcsvJXP6GpKeHFFnn7Xllfn3oiCkKvFWpODxYi+q4ug/FuEsryX+gf60fPnxq2RA1K1dReO9f3/LnLmGuLt6U/7rQVKm3SPG6FXI8NqcVG8/yemJ79AvY81lV2NBwGuxc+y+paTOHk3xF9tJnXc/UqW8jkysr+wQXB7afTidsF6tUARrQSLBUVTFqfFvYjqZS+SgDrT9YBqCx4vxyAXOzVsX0BOd5QaU0SFoEqPJX/kLimAtcaP6IlUrsBdU4LU5cVUaCO3eEqlKCRIBV4WR3Ne+xVVeS/PFj6GMDkUik4oG4rIa7BcrUUaFIPh8KKNCqd2fIcaeVCnFsUkkeO0u7BfLOfHQq9fVi3RN42n99jOoEyJRhOgAAfvFSk5PeKvOuNw1Joo/2x7YHxRhQUgkYCuowGOwcHbOh7RfN6OOjGn5ynikKjk+u0tMphTuj9+XW0pQu2RRnyyuDuhSWUu+pNXyCbhrTBR9tp2yH/f/qS4l1SiR68Ub5qoo0fhoOVeIIlSHOjG6zlr8K3rAv8MbUbd2pc3KZ8U90evDdCIH86k8Iga2R90oSvQsk4DH4sCcUcDpCW/jLK8NrNHgdin4nC5sFyvJmPw+7ddOQxkdEggfcfrptzGfyqPt6il+HUJ2lXzUNRVv9Z6dsYbS7/YA0Pfk+yCTogjV464x43W4wecLyCx8YoxQV62FsB4t8dpdaOKkCB4XErkKeWgC06ZOoU+fvnTp2hWP201WxnEG3iJeopAFx9aRN902vogiVI/X7uKY//0EoM8RMeGqx2Ine9nXpEy7C2VkCPJgLY7iKjG2/hV6m8/lxedyo46LwJZfSslXu0h6csRV+k2Llx4l7t4+SDVK8Ao4Sqs5/cSKG+7NgstD67eeRp0UhTo+IqBrm07mAmLG8NbvPosyPOgab4H/d7C60UP/6S7cEBOKPvtPd+Gm0GCUbMD/GNLT0zl8+DCTJk36T3elAf8l+D3mvpuuI7tmbJwbw1WPi+D1vTpen9gdf+c1dUk9afh34jrRQf8U9R3X39lWfaCoZzQYd4PzQwMa8H8G/+1y6n8D+mcsu+k6O1rPr1dbDbT/z+Dv1Nv+N6A+cgP++/n3f8O4GuTNZQwp//o/3YX/UTQYJf/foyGmZAP+R7Bu3TqOHz8eyMzcgAY0oAENaEADGtCABjSgAQ1oQAMa0IAGXEKDUbIB/yMYN27cVd+tXbuW8+fP1/luxIgRfznmZAMa0IAGNKABDWhAAxrQgAY0oAENaMB/AsL/+3y1/79Hg1GyAX8bxo8f/5/uQgP+w/DWw/2i8y1lNy50DZzaH33jQn9AhNZx40LXgNMtu+k6dk/9xK9a5r3pOipF/TLhldivHwv2eqivK5W8Hs5Unnq2puTmaVhfuLh53siTq+rVVlNv/fjXLvx9qkCY3HnjQn9AsVdTr7a0wt/noFefcdV66jfPDbiMPEX9eFdZD8+3m1/JImKvk0DwRnhdabjpOjNdofVqyyi9+dGp67m+zqhuvi19PZeyUA/XyAEZS+vV1s9tn7vpOvJ6RtCqD+3ruzf/nXl0XZKb76VbUj/rQEu16abr5NjrFyfPLq1fHyO8N6+rfKiunx7wuENdr3r1QX146pS6frI+0X3jMn+Eq54Gp/q4YvfdNKZebf0+4subruOrpwu85m/UpRrw/180GCUb8F+FK5Pr1AcVFRVcuHCB3r17X7fMhg0b+PLLL/nggw/QarV/+rwffviBu+++O/B54cKFLF68+Lrlc3Jy2LVrF+PGjSMjIwO5XE6LFi1uehwXLlzgo48+wu124/F46NmzJ6NHj2bnzp289957PPfcc7Rt2xaAQ4cO8frrrzN9+nR69OjB0aNH+frrrxEEAY/Hw4gRIxgyZEid5xsMBlatWkV1dTUej4fo6Oh6u9rv3LmTdu3aBbLG3ww0SVG0Xz0FRagO0+l8Tk18F8HtpdGDA0lb+hhSlQL3sXQsi+cG6qhuH4X69lFIQ0IRXC4EkxEUCvC4cW7fjLJbL5Ar6OpUUbkhnfzXvqHpkrFEDOqE1+7k3OSVWE6LGdtbrHiayBHdkamVOEuqMX6zhcpV36FOSyZhyTNIVEoxiY4AyuQEDD9uR9etNUilGDftQ9uhBfKoMASvQOUXv1Hx4QYSXxxPyMDO+OxO8qe9jTwyhMZLn0IRE47HYMZTZUSVFEP+q19T8sFGdK0a0/rLhSjC9PicbjIeWorp4DnChnah1Zrp/iDTVko/+Y2Lr30DQMKsBwgd2g1FTBhSrRpXUQW5z67AdkYMNC0L1tLs4wXoOjQDJNR8vYWS51ahTmtCwpKJSLVqvDUmpFo16rRkyl7/FGV8FEEDxH67CsvRdWpJcpWZff1m1ZmvHhtfQhGmx2tzcvi+pZiO56BrGk/bt54iuG0yWcu+pmLjQdqtnoIiTI88VIeztAaJVEr5hoPo2zQmamBHQKDwk62cX/AxAPJgLS2XP4WuZSLKyGC8dhceg4X8t34k8ckRSFVKMaC3TAxWX7s3g4hBHfHanTgrjIEM6IpgHW6TlfRBc4m/ry9pr45HIpNizSomfeh8BLcXbdN4Wrw1kaC2yZhOZKOKDgvwhjIyhGYvP44yJgyvxYG72kTJZ1sp/uBXAJrMuY/4R4ci12vELLJ7TqNvmYTPLQaFl2nV4BPq1Gmx5DEaPThAzJ5ttHJw+EIcxVX+3x4lyj+OM5PfJ/7+fvQY1Amvy429woA2LhwEgb0zPqDyaDbhrZMY8vlsNBEhSKQSLny5k30z1wIQdXcfEp+9U6RnRHAgwZLX4cJrtHJh1iqaLh6HRKlAIpdRteEAF1/7Bk1SFF1/fgFldAheqwN7USWOwir0LRohDxETQ3mMVs5Mfh/z6fzAfLV9fzLhvVshkUqpTT/LsTEvo2/eiLTXxqNtFo9Cr0Xwein8+PfAPMc8PpLIMUOQSMBTa0YRE47P7iRv2jvou7YkYc6DyHQa8PlwFJShjA5D/ep35HywmbTZo4gd3hmJTIomTpQ3EqkUa2EFxyavQhGkoftHM7BdrACgcuMhSr/bQ/t1M9A1jcPn8SK4vSAIOMtrsZwvIqRDaoD2l8aWOnsUTZ4ZiUQmxXK+iIO3LhTrAT13vII+LQkEMJ3O4+DQ+YE11+T1iWhaJKGIDMFndyJRKhG8XmRBWlwlVfhsTrxGC4rYcBDg1NTVuCoMdPhkFtrkWHwuN4aD53GUVBPRt+01aa9NjaPdmilIFHK0iVFI1QrMGQUYDl8g7u5eSP3zLVMpsBdWcvqZdwPj0rdKousPzyPTqfE6XRx/6FVibu9OzK1dUcaEgT+BTcastZR9u+fyum8czS07X0UAqn4/jqvaRNSwzijDgvC5PUgVMmwXKznz7Mp/q60b8ZSmSQxyvQZHSTWnnlhB/P396D64E16nG1uFAZ1/reya8QHlx7KJaJXE0A+noYsORaZSsGHMyzQe3JGkgR3w2pzsnbYGiUzKbesXsfPpdyjYeBiAtMeG0Gr8cIKTY/iizVM4ay10f/Fhku/ogSJIg62kGkeNmYPzPqI28yJdX3yYhIEdkGsU+LwC+oQIvvbXA9A2jafd+88S1KYJ7loLNXszxMQpfp66lgyIGtSRzhoFTocTl9PNpi838eOHP/HMC0/TdWBXImLCkcvl+Lw+rBYb8x6cT25m7l9qK35UX2QaJfaiKk49+Rbm0/k0HT+MlAcHgERC3uc7KN58lB6rnkUZqsdjsaNLikKmVSO4PdhLa/E6XEjlUoKaJbCl9ZN47S56//oiuuQ4pHIplrwydg+eh+D2EjOsMy3njEYVE4pcr6F3WQ0/PvMObpuTO999NsBnoUnR1OSVodSp8Xk8lJzMxW13ktqvPXKFHI/Lhdfhxm11sHP+R1SdvUjfFx6m+T96ogzSIFMq+KDdUzj8dFcGaei44ik0TWLRJEbisdip3X/2T2l/iX+RSJHpI5HIlADMmzOLXXsPEB4exvpffkYik4NEBj4PHlM5eF38EdrEKHqsehZFqB7D6XycNSZi+7fDY3eRs+43Uh8bglQhw1VjZu9dLwEQ3CqJ3t8vFJMoOV0ceOh1Em7vRvxt3VBHh2LJK8PncFGx8RA5y39AqlLQ7ed/ItNp0KXEIJFI8VjsN9yblVFiogx7USUIoG0cjelMAUGtkq7iDXmwlrbLJxDUshEIcP7lr0h99h9ikjR/wi65XoPHaMVtseNzuPBanZyZvRazP5Nxhw+mEHtrVxAEyjYd4aR/DuLv6UXKs3egiglDrlNjL67m8FPvYDydT8c3nyR2SEecVSa295+DNimKvhteQBmmx2Nzsv/+ZRiO5xLVM41eH03HerESgPJ9GUR2bY7ST/eDk95DcHtp/vRtpD4ySNw7JCCVyzjb6UG8RgsJr0wmeGBXvGYr3loz6taplL/xKYr4KIL6d0bwePHZHDRRaxEEgfxPt5O7drM4z0lRdFk1yd9eHkefFduLvCWNnl+KuqsgCOR9vZsj8/6FVKVg8A/PoUuKQhGkxW2xYy83IFcpqDmTT/qk9/C5vShCtHR8byLhPdJAIqF2fybHH3nthnKji1aJy+7E7XKz/cvf+XXdeh5bNJ6OAzqjVCvxur2o9Ro0eg0PNr0XgC5DunHLnEfRJESCTILh0AWOPbCM5oseImpQx3rrAZomMWISIEHAXlj5l3nKUVqN4PZSvuUojccPRxGkYbDHx6bZH3B2fToAT+99E6fVgeD1ERwfjq3GgiZcj0wux1hcxcYZq4loGk+fCWISWI/NwaG5H+E22+n9/kSUoXpqz+Szf9L7+NxelCFahm96CW18OILXx+6pqynYcAhdfDh93noKTVQI6shgZEoFUoUMmVIR2B8AUu66hU7P3IZEIUcdF47bICb5upa82bNvL0uXLcPjdDHm5+08fvdQFEkdkGhEo3dN5n7mvfY+ZTVmvFIFb61YQdNmzRBcdp56eiLFhfnY9EakgoSp1pbiPp0URedVk1GE6jCezsdVbSJ6QHskcplfP3UieH2cfu5Tag6JXostZo+i2dO3IVHKQABLdgnHJr2P0T+/oR1S6LvxRU49+RamU7miXh8ehFQhx2tzIAiQMW0VsXfdcm052oAG3AQaouI34P8UKisr2bt375+W2bdvH6mpqRw6dOiGz/vxxx/rfP4zgyRAampqwHU9IyPjKnf1v4qVK1fy5JNP8tprr/HGG29wyy23BH5LSkpi3759gc/79u2jcePGgJglfc2aNcyZM4fXXnuNV199ldatW1/1/G+++YZ27drx2muv8eabbzJmTP1O6kA0StbW1tarbvOFY8hfvZE9PafhNlhoNGYgSCWkTr2LExPeIvedn5EnN0PaSByfJDwS9W33YJwxntr7huI+eQRJUDB4PBgnP4rylv5YVr+JafrjHBk0i/CBHWg04TY0yXEc7DGJCzNX0/zVJwLtl32zC6/VgaOogkN9phFyR19UTROJnTeW8re+Ivu2KVSu/Baf20PVhz8RPKwneY8tImvoRIIHd6f6k41kDXmGs3fMJvrRW4l8aCjq5DjO9H6agjnvkbTsKZIWT+D8/c9zvOUDeKqN5E5+E5/dSfWmgwC0/GAGzuIq9iU9QMmHm2i5ajpIpaS++BjHhs1hf9OHcVcaibi1O0GdmgFQ+v5PFC37FOvJHIqWfoo9u5jGyyYExpX04njUKQmc6TeJ460fRtetDaqmiTR6eTJlr3xM1vBJGH9Lx34un8oPfkSV2ghlcjzn+0+geP5KVMnx5D266Kr5avv2MzgrDPzW6CGq92bQYc0UANwGC5kLPiLv/Q0ANFs4hoLVG9nbYyoVvx6m8KOtHBg0l9g7byGyf3v29Z7OkXsX02jMQHTNE8Q6i8dSveME2f/8BNOJHA71m8G5mWto+doT5L3+HYcHzebiyl+w55cj06nRJseyt8dUMmd+gCJYS/qguaQPmkv5xoNUbDwEUgktl40j66XP2Zb8KKrYcJKn3h3ob/aCdVRuOoQyPLgObzR7+XEyn36LE3ctwlVRy7nJ75Iwdhja5o0AsGTkYz6Rw+6kMdTuPkXEoI4c7DGJnBc+RapScrjPNI6NmF+njjounIypq9iW9DC2/HLavDcRELMU6pLjAuNot2oyuuQ4vu89A0tRFUGNo/mx32x+HjIfY1YJAF0WPIBUKmXTPYuxVxpJ/kdPQpqJmckdFys4ddfz5C35DFdpDT67E3teKa7yWrJmriL1pXGcuucFjg+ayfFBMwkb0JGgTs1otnAMxqMXyFr8JWU/7cdw8DxShZxzCz7CllOGq9xA5swPaPXq5dvuLRc/ijIyiIwp77Mt5VEcxVUkjBlIs+cfpGrbCWRyORnTV2E+WxiYZ33LRkSOGcLZ22ZRuPRT1M0TufDwS+TPeZ+Ud6cSef8grEfPcyTxbi48thSvyYrP7qRk0xEAst7bwI6BczGfL6LmeA5uk43C7/dSvv0k7V8R5W71wXPsGDyfHYPnk7v8B5otHEPRJ1s5dPs/MRw8j6vKiNtgpWrbCSIHdgjQ/tLY9C0bkfTErWTOXsu2Jo+ijAgmefKdADSZ/A/0LRLZ13s6h+9chL55QoB/k14cj3HHcQpf+BfWE9lcXLQOZ34pUrWS4pc/x2u04jGYUcRGcKbfJDKGTMN6oZhmC8cgU6s4dv8yyn7cj1StIKJv2+vS3pZTSvqguVjPFZIxfTWuKhNuo43wW1qxu/MkspZ+hUQiIWvxl1izSurMWcePZ1K2Pp2tiQ9R/tMB4kf1QZcch7PajC23FPOZArKWfU2rZXXDr7RfNx3TmQJq92Ui06kJv6UVrgojxV/tAODs/I8wHs/+t9v6U57aehzziVxOjn0Dj8keWCtf9Z6BuaiK4MbRfNN/Nt8NnU9ttrhWui94gFOrN/JVv1nYKo3csuhhQpJj+ar3DPbP+ZCeL4+ly4L7KNl5qs54yw9fYMv9yzAXikaORgPbE5wcy87xK9jx2Bs4DVZOrfiJHq+MI8H/20+9Z3Bs6Te4ai1Y/PUuwWOw4DZYqdh8hLx3fsFtsJAwZuCfyoATj72Oy+nCbLTw1LCn6T6oO8PvH0ZCcjwrZq/AaXdSXlzByGZ3MGHwBHIzc/9SW6FdmmM8ksXhO19AcHlo9ep49C0bkfLgALaNeJ7fB80jbnBHOi17jKw1mzg660M0CZE4Kgz80PhRDjzxNi6Tld+HzOfckq+oPnAWt8GKz+nGll/ByWmr+TVlLKrwYFrOGQ1A1Z4znF3yJcaTuewZvhCpVMrwxY9Rk1vKuhELWDdiAf8auRC33cnRj39jzcBZrB06j7DEaBr3bMWqfjM49NaPuM0Ovhw6n8Nv/cSAV8bReEB7QpNj+enBV9j8zLt4nXWvRLV7dAiW88VYzl7k3MKPkcrleEy269L+Sv6V6SLwuex4DEV4DEX849bBrFq+WMxE7LIheFx4TWUIgheZPpJroe3C+7mwZhNbes1ArlcTdUsrNt8yg1OLPqfDS4+w77E32N5vNoeeeCtQp/vHMyhef5Bfkh6h6KcDJI3qjT4llqMTV1Jz9AJuk40dg+eTs/wHAHxON4fvfgl3tQnL+WKMJ3MxZeTfcG/e02USZT/tp+jjbaQPmYfg9aEI0V7FGwCtFj9K5Y4T7O49gz0DZ5Nwb1/yVm/Ekl2CraACV6WRY2PfwG2y4TXb2TtgDtnLf6DtG08GxqUMD+bCK99gzS3DY7CQ6J8DW0El2W/+iPFELsfGLsfr9gRk+cWvd7P/gVcCz+j09tM4Koz8kvgIVXsz6Lp6SuC3yoPn+X3IfH4fMh9tXDhZazaxudcMXEYryQ/0B+DCavGQcEvfWaRPeAef3Yk8KgyA2u+3kffYIgSvj5IX1lC1VtSLVE3iuTBgAqVL1yFVKdnWdxa7RzxPytghBPllf+uFD5CzehNbb5mO22Cl8RgxJFVYp6Z4zDbWN36U7fcuIaxtk8CcZb77CzUn8/i26TikcimqEC0bes/AZbCS4u9v68n/QB0XQcbUVRwYNBd9WtJfkhtuhxOr0cLs4VPpNKgLA+8bTGxyHGvmrqSmvAaH3cHxHUfxuC/fVzy97xSWzItkTFvFweELCW6XTIsXH0GXHFd/PWDrcRyFlZjP5GPOLPzLPGU4ls3Fj7dx4dVvSRjdF3NGAZsTH2b3699w6yt1Pe6+vH8J/xqxgPXTVrHtpc8oPZlLzvYT5O48ybDFj2EsrGTrPYv5dfB8zrz5E91fHUfHBfdz7oPNrO89E5fBSqqf3t1fH48gCHzVZCx7pq2h9+tiWz6Pj8MvfMHhF7+g+nQ+jlozh1784ip5Yyms5PCdL2LJvEjhut9wVRiuKet395jC4mVLef/1FSwwp7F5/wkK3MH4TBW4MnfgOruTr37eTEpCDD99+yWfvb2UyqoqbOcPgNfDtJmzWbvwKaZb0gIGSYBWC8eQu/pXdtwyHblOTUSvVmzvOY0TU1bhNljZPXgex6eupsMb4juQOjaMphNuJfej36jcdRp7URW2oqrA+kMqodXCB6jw74+XZIfh4DlsBeUUfLCZAwNno44Lv64cbUADbgYNRskG/NfjyJEjzJ8/n9mzZ/PSSy9hMBgAyMzMZNasWcyaNYvZs2djt9v54osvOHv2LLNmzWLDhg1XPausrAyHw8H9999fx7DncDh47733mDFjBjNnziQ9PZ3PP/8cl8vFrFmzePvttwHxJifAm2++ybFjxwL1V65cSXp6OhkZGbz88stUVFTw+++/s3HjRmbNmsXZs2eZOHEiHr8bl81mq/P5jzCZTISFicqSVCqlUaNGgd9atmxJdnY2Ho8Hh8NBWVkZTZo0CYzD6/USFCSetikUCuLj4696fm1tbZ2bjZeMmgC//PIL8+bNY+bMmXzzjXgzr6KigmnTprFq1SqmT5/O4sWLcblcpKenk5OTw9tvv82sWbNwua6+LfBniOjdmvL1onGu5JvdxNzahdBOTbHmlFC5+SiC04MnLxtltytuvspkSAQBpDKk4RH4jLXg9YDHg2vvdpTtuwAgUciQyGWE9Eij/NtdIl2PZiEP1qGMDgVAcHlwFJQjuL0Ibg/G9bsJHtIdBAGZ/rLLqCu3GHlECN5aE+7CcgS3B8OPO1Ali7T1WR3Ys4oIHdyN6u92AmA9dgFFVBju0ipcF8U6NT/vJeaJO3AWlOEsEm/KqROjKFkj8mrpJ7+hiAgibGAHHHll2M8XIrg9VG44gCIsiEvJ9nwWO6HDulH93Q5kWhWeSgOyEB2K6DCkeg3BfdpjO5OL82I5PpsDw887CR7aHVVKAtaDZ0RabDmArnNL8HhQN0/C8MN2AGzHzyORSkF+9fYQ0jGVvPfWA5D/3nqUkcGookNxVZkwncgNnAaHXzGvxV/sIPrWLkgUMpRRIThLarAXVGA4eB6v3UncPb2R6TWE9kyj9PPtRA7vQtnXu/CYbJiOZiGRy1A3El/6nCXVOMtqkOs1lH27GwDj0WzkwdrAnMbe0ZOyH/cT0qkpUoWcwn/9Lp64/5JO3F2icd9dZcJ8IgdtcizmkzkB3lBGh+IorsZ8LBvz8WwqftpHWL922LKKUcWK6yW8X/sAP6liw/F5vCijQ6nZegypQo4yOhSv1VGnTliPlgF6WDIL0CRGARA1vAslV4xDGRVCxZYjKPQaQpvF43N70USH4nN7cZlsgHj7x1ZeS/mh80ikEswXK0ga1hkA85HzeIxWIoZ1pfST31DFRVCy9lfkwVocRZXIg7XI9OrA+pDKxdPx8N6tsZwvDqzDqGFiv6KGd+Hih5vFGzWFVQE6y/QawnqmoUmMonz9QQS3l6LPthN9axcQBKKGdMKWV4bP4caWXRKYZ12zBKzHzuNzuAgd0gXTvtOEDe+O9dgFlHGReGrMVH0j8qFpxzGUMeE4S6qw+9eKx2IHILJXaxTBWiy5pVz8Zg8hrRqjCNaiCNNfxbPhvVtT/Pl2zKfz8bk9+NxerFnF6Fsm4rO7UEaH1uEhXbMEpEo5Zd/vQ/D6qNp6grh7egGQNG4Y9qJKbNmlIv/aLvNvUPdWVH25ldBh3aj6ZjvBfdpT/uEG8ZaCw4k8TI+2VTK20yK/CW4PHpON8N6tUUYGUXvgLCXf7EbXrBFSleK6tL9yXG6DFVt+OR6zDZ/Xh9diR9c03j+uEFyVxjpzpk6I5NzcdeK6/GonEQM6UPLtbpQRwVTvOo08WIvPIcrwS22p4sLRt2hEzmvfirLH7cHn9aFrGodELsdnd2HOKCC0U7N/q60b8VRYzzRKvt2NPFiLLaekzloJ868V7R/WCoKAo9qMpagKiVSCTK3gwnfioWXlsRz0iZEU7z6DvbquG2dNRgEWP88BJA3rTPZ3e6k8kkXpngyUITosFyvRxYWTOKwzOf5n5n6/F5lGKcrPK+CqMhHUujGWzMLAGou+tcufygBdswRO7D+JVq8lNCKU0wdPc+sDw/n9+22MfHgkWaezUatVhEeHY6g2/uW2PCYbJd/uxng0G4lchiJMT0iX5lQfzcZrdyF4fVSmnyWqZxpFGw6R+uggLDkl+Dyi+17ZjpMog7Woo0OJv+sWin/cH2g7okcapRsOIlXIcButRPRMA8BrcxI7rDOF3+xBrlXhdrpQBevQXcHPTXq1xnCxgtPfXb6hK1XKqckTw7dkfrkThU6NNjqUsuPZ6OPCSRnambPf76Uqo4DcLUdBKkHjvzEvTr+AXK8mvHdravZl4DZYKP5q13VpH1hjEgkShRrBaQ48q0uH1oQEi3qVRKHG5zCDRAoeDxKJVLw1+QdE925N8Qbx8Nvn8iB4RRrqU2Lx2J2B/dJVJfKfXK9BGx/BqXn/AuDiV7uJHtCei9+INHEbbSiCtaiuoNsl+oZ0TKXgg1+RyGWUfLv3L+3Nl3gjok9bfC4PrirTVbyhSY4lvGcaRZ+LBxCC20t49xaUrT8IftdzwetDHqzFdCoPmU6NKjqU2qNZqOMu65jBaYliHaDIr+sBGI5cILJPG4q/3U3t0SyUIbrAGKvTz+E2WALPCOuQQvZ7oq6U9d5GVP4xXovuRX6653+zmwR/W+EdU7Hkl2O9WEni7T2w7Dku6nuA7VAGXoMZvD7sp7IQ3B5UzZOo9etFlh1HkChkqKJD8VgdmLOKUceKOnpkr9aUbBDHdvGbPcQN97fXrTn20hoAqo9lowwR1w1AXP925H+3B6lChlyrRvAJqKNDyft2N4389YObJaCOD6d8/UFs/oOW2H/0AP5cbmQcOINGryU4IoTMgxkMfGAIu7/fyZCHbuXrVz8jOjGG9Wt+CswfgNPmCPCGTKvCbbT923pAWM80PCYbxiNZ2HJK/jJP1R65QMytXZAHi55shV+I5U5/uwe5SlFHblxC7o6TNBvSmTPf76X0ZA4+jxdVsA5DYSUuo7gfVB3LRhsXTkzvVlz080fut3toNFzUnyLap5D/g/hemL/+IDK1ktCWjbBXGKg+k0/SsM5kfbWb2oyLmLJLkUglqK+QNxVHsvAYrYT3bk3++xtQxYVfU9YXyGyE26U0bpaKNjqc4bd0YsfB43irxVvFCAISQcBmd4oyLDiSHVt/R6ZUITgt6IL0SJVXu9pH9mpNqZ8PfW4Pgl9mV+/PDKwpmVZdZ95laiWqiGCKvtuHo8KAKiokUDbl8WGUbjyEs0rcX8J7t6ZqxynCeqaRteRLom/tIs5d37bXlqP/x+H7X/Dvfxsa3Lcb8F+Pli1bsmTJEiQSCdu2beOXX37hkUce4ZdffuHxxx+nZcuWOBwOFAoFY8aMYf369cydO/eaz9q3bx+9evWiZcuWlJSUYDQaCQkJ4bvvvkOr1fLGG28AYLFY6NGjB5s3b+a111676jm9evVi//79dOrUCY/Hw5kzZ3jiiSfIysoCIDo6miFDhqBWq7njjjsAaN26NceOHaNbt27s37+f7t27I5dfewnedtttTJ06lVatWtGhQwf69euHUim6EUkkEtq2bcvJkyex2Wx06dKFigrRXVGv19OlSxeeeeYZ2rRpQ+fOnenVqxfSP7wkDRs2jBUrVrBlyxbatm1L//79CQ8P5+TJk5SWlrJ06VIEQeDVV18lMzOTyMhISktLmTJlCk899RTLly8nPT2dvn37snnzZh5++GFSU1Nval4V4UG4TbaAou4oqUEVF44qNhx7SXWgnGC1II0QjVJCTRWOn78idM03CD4B5DIkEinm56cC4KuuRN6iFcHL19IrOpHidZvRtUzEWXz5ec7SalRx4bgqDKhiw3GV1waMGe6yarQdmlP64gc0+fhFYuePQyKVknPvLGLnjsVrsgaec6ksgLJRNNo2KTiyCnGVXH6Z9ZpteK6o4yqrJuKe/lR8sulyGZsTVSO/ker2niCVomuRhLOkCqRSOv72CtpmCVjPF2E+noXa/+4T3KsdYcO7464ycX7Uc6SmxKOIDUfu9eK1O1ElxdBqyxvYTuXgOHkWTasUHBcKCB7SHdPvBwkZ0QtFnEjXS+6lV/ZTHhl61XwJPh/2wqrAfCGIRgtnhSFQTqZV4blyXstqCOuZRv+MNXgtdizZxZfnosqENjkWbeNo3NUm0t56hqgR3VDFhlG55Qg+mxNL5kWSZ46mydS7kUilnHliOWG92wTcnwEcpTXiaW1KLM5KA7a8MuK7t8DndAX6YckuIcav0Af6qtfguWTAADxmW505dpbUENavLfo2yZiOiWtbFRdO+MCOpDz3EPIQHfa8sgA/XeItqUoRqKMID8JjspE6exTxo/ritTvx2sT4g+q4cBxX8Kbgdy8OahyFo9qMLj6c4d/Op+LQBQ4+/ykeu5Ocnw7Qec4oRh9+C2WIjoy1m9H5X44uQRkXgc7jw20w4yypxlVagyouQvwbH0mbLxagSY6l5F9bsBeUiTQQBJLGDSNhTH9U0SG4jdZA/y7R99JfwePFbbCgCAui+5YlmE7lkb9yPeq4cE6Of5Me214Bn0Dzfz7EoZHPo2/dGG1yLKXf7SFo/n3IwoJQxkeijI/CU3mZd9Sp8cRNGUXUw8MpeukjkEkx7z9dZ2xtFj2EIkRLULN4jjz9Do7SajRxYThKa1CFBxHeuRkDti3DUV5L/ps/1OFFuU6NIlSHIkSH9UIRjvJa1P65u3KMEpkUebAWr8NFUPtkFOGiMUIeosNZWk33TYvxOlx4zPY6/Jv85iRCh3dHEROORCbDVVKN/WwB8TPuRx6q9xs75IF1aX/9JzwmG64qE1HDO2M6lY8iTIfgFa5Le1eFIcBTsf/oQdmP+4m+tQtyv7E5vHcbFOFBxP6jJwdHPEe71Cmo48KRaVX4PB5aLZ9AUOskrNklKEK0OIqrseeXEfuPnsiDdaTOHoX57MVAW2mvPI6rwhh4wZHr1Mj1aiznighul4yjvJa4e3qjTojAeDyn3m3dkKd+fxl9WhKCx8uhkc8T0a8tgttLcFIUjhozurhwbv9mPqWHL7Dfv1b2L/qMEZ/PpsdzY1CF6jBklWD17y3a2DCkCjmlezMISY3jz6CNDQvUA7CV1tD84UEU7ziFNjYM2x9+C2la9yDw0nxdehl0lNQEDDbXkwGWc4W0nT+Kmopa4pLi6DqgK2FRYVSWVNIoRbyhFRYVxkd717F/ywHemLEct8t9w7ZkGmWgPUepeMDjMViI6tESZZger8NF/NBOYqgDr4+glDjkQRrUsaH0/2EhJ1/4AltpDbom0UQPaM+Z+aIBTRkehNtkpc+WJeiSYyn6drfodupHSLtkoga0R67X8NW41+k7cxRBMWFY/XtH2h09yfzlQKC8VC4jslkCZ368fHhsKa1BHxtGQs80CnacQhcbhuVKXcHrQxcdSq3/Vvmpj34n7eOZKEJ09Nz2CqeefAtHSfV1aX9pjSFVIPi8yPRRSORKBI8Tr8VfzudFolAj87t1e4wlYjlZXaOkMlyP22i9LHv0auQ6MYZsUGosXoeLXp/MQIKEnLWbKfx2D6Ftm+DzeOm4/AmCWzXG7F839pIapHIp4Z2bIVXK6fbhFM7O+ADL+SKRvyKDkSrkpC0bx8W1W6jeeeqv7c1+3oi9qyeuGvM1eSOkQwquahPt3nqaoNZJWM4X4THbEbw+Mp/7mN5bX0Yil5L2z4fYP/J52q14CnVcOOG3tKJy+4kA//9R17vSYHlpHhLHDKB8+0l0SVFo4sLq9F3p1z9s/sMCR2k1CAKaOHHvi+jclCFbl+KoMQfcVAHspTVo/PujJjYcW3E1Mo2S2AHtqHz9Y9QtLh/I/xEyvRZ36WU9w+3fa2QqOSFtmlB7LCfA94Gx+csAqMKD0DWOYcC2ZVjLDbgMVrSxYTgqDGjiwmkz6166vjZeNHLmlaGNDavTX3NuGdFdm4vuyR1TUUaFBA5y/kxutJw/GmOlgZikGDoO6ERIZCjVJVXEJcdz2xP/QCKR8PRrz9Y5PAkKC0LweLll12soI0M4M/V92q58Fkdxdf31gN9fBqkEfavGHBw2n9YrnvpLPNX924UoI4MJapmIJbskMM729/fHWm0KyA0Bgfs+mwuCwPHPtxMUG4alvJbuE25j66JPie/YlKCYMCgW+Sj1gf6U7T9LVKemgfmyldag9dPb6/YQ3FSUrZEdUpDKZIS3SsJwTlxn2tgwfB4P4W0aU3k8B5/XhzYmNODFconXPSYb8ff1o2r7iWvKeoPURZhPGaBjTEwwGaVlKBr/A4kmBJ/NwP23upn86of0GzaSZa++wa0jRqBKbIPzwl6qHKF8/sUWjuvP0tMZRQ935FV8KNerAzoBgM/lpveGF5AHaUl/6DX/dx5cBguN7u5F7LDOVO3LRJ8Si720hpA2jYkb0ZV99yymY4cnkenVeEw2NI0icVWbaDzhNsJ6ptFq+ZOoY8MpvZYcbUADbhINNyUb8F+PmpoalixZwowZM/jll18oLBRvALRs2ZJPPvmEX3/9FavVikx24+Dp+/fvDxjpunXrxoEDohJ8+vRphg0bFiin11994+ZKdOjQgYyMDNxuN8ePHyctLS1gNLweBg4cyM6dOwHYsWMH/fv3v27Ze++9l2XLltG+fXv27t3L0qV1A6/36tWLffv2BYysV+Kpp57i+eefp2nTpqxfv57333//mv1/9913GTRoEMXFxcyZMweTycTJkyc5deoUs2fPZs6cORQXF1NWJt5UiI6ODtzITElJobKy8qrn3hSuFW9ZEK7zvb+KTo+yW28MT92P4dHb8V7Mw1tUgOaBK9wNfQKm6eM50GECQZ2a1rnxeGUz1+uDIAiEPzSC0sVrOd9rHKWL19Lo5cnXLSvVqkldM4fCRR8GFIJr9R1AIpOiTIqhdsPlFy1rZgERt/Wgw5ZXxL4KwuVKPh/HB88iZ+E6lJEhaFsmBuo5covJHv8qNT/uInrsiMDAJDIZ6qRo7FlFZA6bgc/mJHhQNxAEima/TcTDt9F0/ZtI9RqES+47fyVQ/PWK3ChQvw9seWXs7vAMUm1dRUmsLiCRy9C3Tab4498wHDyH1+Gm8aQ7AfHF6uKq9ezv9AxZz39M6nMPXqcbArF39aLs0s2dawWW/ws5Ba4sIlUpCB/Ykezn/oXXf0sPJJR+upX0Tk/jKqtBGRFchwRSlZLWH868XMffjexlX7O700Qqfj2MIvQ68kUiEekhkxHRtgnWslp2P/seHpuTts/eDkBCv7ZUHsvmm65TcBqtpN7d66opUIQHETG4E/bsy8pyoJCfpw52nEBQx6Zom4lKeOHHv7On+2SO3r8sYKCsQ5dLt2IuzVerxnjMNtIHz8Nrc9LosaEIgkCjx4bgKK2hes9pzj//Ca3fnBCoZ80qoXTlD7T48p/oOzbHmV+KcCmQv0SCRCajYM4qihZ/TOqqmcjDgzHuPlmnHxfe+RlbYSWOslrib+tWp2/mCyVs6TKZHYPmkfvhb7R5Z2Jd8splKCNDOP/cx4G1KlxBPEEQsOWV4TZY6fzNAjp/OQ/rhaLAkbNEAhK5nIO3LuTCi5+jjo8I0EPXNoWKTzZjOXwWweFCnRwrzkVcBOWrf8aWmY9EKkXZKCqwLhOfuBWAM1NXkTh2GJ0+nw1IEDx1kxtcSXuxI+K/qKGdKV+fLnbM/5MtpwTz2YtUbTsRmENBEJAo5EiVCoo+/l2cM7sLiVI8FFMnRnHxw80YDp+n4P2N6JslIAgCkUM64a424XNd4abmb+vM1FVoEqPQN4tHplHic3n+rbZuxFOWC0WcHLf8Mk9dWityGZFtxLWybZK4VjpMFNdKq0cGceCFz/m82xScBithLS57HHR74SHM+eXXltl/xB/kozJES+KwThxb+lW9ZadwPbnpH5c1q4Rv3vuWpm1SeebFp0T3bH8VmVzGhVNZnDxwkpUL36Pn4B6MfnrUX2zrjwUEbBcrObdyPX2/nkufL+ZgPF8ckBcSuRSpXIajtJaTL35BzzWTAIjs1oKaw+dxG6x1Hrt78Dx+7ziR4NaNkSovH7o6q0wcn7iSw2PfoM+Mey91DACpQkazwZ04u/FgoPywxY/hMFqoPHuxTm+j2jSh1X392O8PU3D1YC//N6lfWyznirAXVnJg4BzSlo1FplNfn/Z+WonrXIXPYcJjKPbv86H+cUoRPG685nK81uqA6/ZVj/xD3yRXrFGJTIZCr+HEc5+y/4GXaTHtLnQpsUgUUqRKOXkfbWXnkPl47a4ADQ2n8tnSZTK1x3Mo/imdjh/NuLLTYtzWscsJ6ZSKNjW2Dn3/DAKiHHFVGLgWb0hkUoLbJlPw8e/sGzwPj92FPFRMgNf4sSFYc8twFFWT+fwntPPL+uB2ySSOGcC5l764Fimu2bfgtk1IHDOAjMVfXrvr11lmggC1p/PZ2HUKvw+eT/7nO1DHhF49yCv6ETekE1WHL+Dz30S7Lq7RcalKQbe10zj9/Kfizf0/WW9us4ND41ewY9A8LqzbQmirpDrtHZy2mk2D5yFVKpBfyZf+P+c/3IJEKqXHtpdJenw4lnOFf0lu/LLqR5q0TmbsoicoyMwPPE+hUpCU1oQLx87x67oNKFSKOvW9Nif7es/gxGOv0+SZ26/ZzM3oAZYLRZhP5VH44eaAHvBXeCrr9e+wZpeQ+fwnBLdKAiC8Vyva3deP2vzyQB8+u/tFPrptId88+hqdHxmMJkxPtydGUHjwHEWHz9fpb8wtaaQ+0I/Tb9YNyXUlvS0FFSj0am79fQlp44bitjrwXbE/SOQyOs0exaF/fobbrw9ei0+laiUJYwaQ5ef/G8kbJCBRqPBU5uM6twt8XtLzjbRsHM/On7+ic5sW/Otf66g9fxhFUgdapTRi6cQHGG9tyj5VJTky8zX4UFJHFjqrzRwZv4JDY5eTNkfcKxTBWuRaFVX7Mjn02HJkGiWKIPF2aupTI8h86Uvw1X1ZkshlBLVNpvTbPdjyyvDanGj8us5V42pAA24SDUbJBvzXY926dQwfPpw33niDJ598ErdbfEG68847eeqpp3C5XCxYsIDi4uI/fU5BQQGlpaUsXryYiRMnsn///jou3NdUcK8DpVJJq1atOHnyJPv3768T8/F6aNmyJZWVlWRmZuLz+UhKSvrT8rGxsQwdOpTnn3+egoICzObLrkRNmzalsLAQs9l8TffspKQkRo4cycKFCzl48OBVv4NoeO3duzeTJk0iNTWVzMxMQKTra6+9xmuvvcY777zDwIFiPBSF4rICI5VK8f7FrIBbt26lsrKSJUuW1PneXW1GEaxFIhPFkDo+HGdZLc7SGjTxEYFyEp0eX414Wi1v3wVfeamY3MbrxX3sEJKgYKSxCUiCQpBGRAXKekw2DPsykCjkqBIuP08VF4GrTHSpcZbWiEkX/FDERuApryHs7oGYNovGLePGvWjaN8dnsSML1tUtW2kg6f151Py4C8OmdNyl1SjjL8eXkgVpkYdcrhN8S1vcJVV4qi6729mziylZvZ4Tw+ZQ+eNe8Pqwni9EdcVz5KFB2LKLCRvQMfCdq7QaZXwE1T/uIWxETxRxEbjLa3GVVuOuMiL1K5w1G/ejSm2Eu6IGZ04ReY88T/bt00AqRapWEv7grXjNtjr9VsZG4KkyAJA0dii3bHuZrt8sQCKVokmMDMwXEnCW1Y0n6rU5kV9jXj0mG87SarQpl/lVFRmMPb8cR0k1zpJqTMeycZZWY71QRFDbZLFMbDjl3+0hYewwGk+5i5AuLRA8XtQJl/urjgvHVWkk+raulP0sHjRYLxQjVSkD/dA3jcdde9kVDMBrsQdchADkQVrk/jmWyGUkTrwD8/Fsqn69HH9WFqwh7b3JdNn2GubTeSgiggP8pIqPoMnc+yj/fk+gjrvaXIcehmPZyDTiAYajtIaEMQPose1lemx7GYlMfCm1ldZgLa1BqddgKzeQv/EQEf54VLE9WgYMKR6bE31SNLbyy3PQeN4Ygjo0RaKQ4yisRBUfgTIuHGdZTeAvgNdkw7g/g6BOzZEHa4m5owc9fl9Gl+8W4qq1ENSqsXjinRCBOk6cw0t/xfmqQapSIJFJKV9/kJAOKTjLaokf3Q9L5kU0CZGU/5JOSMfUwDwDVH21jczhM6nZKK4vRUw4rX9bjlSjxH7hIsr4CKwnspColAgeL47zhYGxJY8dQq+v56FNjMJ4poCoPm1Rx0XgKDOgjgvH4leSAcq3nUAqlaKMCaXn9pfpuf0VdM0ScNdaqPj1sDi2mLAA/14am7vajEQq4eDwBWJsNZ+Ay+8e67HYA28hpuM5IJPgLDfgKKnGVVqNrl1TdB2bo+/eColSgTI+AmVMONU/7EYeqsdVVoMmVTQC12zcj75pPPJgLRH92qKMDEaqVuIxWHHXmK5L+0s8pYoVb+R2+moeXqsDj9UR4Cl1TJgYDmNk90A9y9mL4BMI7phKj20vE9m/HfgE1AkRqGLDsBdUoPa7m8lDtDjLagnt1pyI/u3QNI6m8zcLiBzUAW1qHB6rA1t2CeUbD+Ex2Sn5di/2gvJ/q60b8ZTpZC4JYwaQPOVOwnu1DqwV6x/WSu7GQ0T610rze/ugjQrhni1LUAZpUejV6Px7S2S7ZMJbJTHww2k0ua0bPZc+FgiDANDy0cFoY8K49bsF2MpqA/VC0xIJa5WE4PUx5Ot52Mtq0V6xX2njwq8ydF6SAZeMHJdk4p/JAIDNX2/BaXeiUCroNfwWqsuriYqPorK0im0/bCcyLorDO49gtVhp0631dduSyETDRkjnZnidLtT+/VAdF44iVI+zrJb8L3exdehCdt71Eo7yWmRqJUO2LkWbEImtuAqPzUntiVwEn4CuUSRRPVtScoXrtqvajCJYh0QmxWOyYb5QjCJIQ9+ty+i7dRmOslrU8RHUpJ8jrHE0wQkRmP034VL7t6f8TD62KhOdHhnMpMPv0vK27uTvzSD4CtqGNI6m51wxTuWdX83DWl6L/kpdQSbFesXN61aj+1H6/V4xfEVhJfaLFYR2bVaH9uordINL/Ct4veDzIHhEWSI4rUiUOuKbtuOdd1eC1wlSOYLLikSuRiKVga+uPuSqNqOKDmXw1qUM/n0pHqsDj1822Utr8Hm8WAsqcNWYqU4/S0jrxpjOFoFPIKxjKgO2LiWmf1vwCWjiw/FY7HhtTtRx4RSvP4hULif52dvr7M3KcD01+zKJHt71L+/N8iANUpWCoDZNrskb5owCHCU1GI9lA1Dy7R4xWdH2l2k8dhj2ixV4rA7K/LJe2ziG1Cl3cvTR1wP7resauh4yKb23vUzvbS/jdbpJnXZ3oI46LhyHv++Jo/qgaxJDr6/nIZFK0fpDuajjIkAiwVFWG6ANQOHP6UikUlRRolutJi4cu39/tJXWoE2IIOnOHlz86UBA37sSslA9TTe+RfiDt+Iz2wLeJACKuEjS5oym8Id9lP56+Cq+B0gZfyvaRlEM2LoUe3EVSv8t+9LtJ5Eq5fRcOZHhvy/FXm5AFx+BtaACBAF942js5Ya6/S2sxOdyc3DofM48uxJVZAiOoss3Wa8nN3Z8vRWn3YVcpaDrsB7UVtQQER+J0+ZAqVLQsmsr7p/5EBKJhHf2rAbAXGNCHqwl8fFhtFjyGCGdmuKxOFAnRNy0HiCRSUkaOwxNYhRepwtbXhkhHVP/nKe0aiQyKQmj+6FLjUPTKIqmU+5EHqQlrFsL2i6fwPfj30QXGYLFLzcsFQY6PTKY+z6dgzYyhKC4cPTRoWx76XMAgmLDsVQYCE1LpPvr49k19k0suWUoQi7zYovHh6FLjOTW35dgK64m7/t9bBqygD2TVyFXKwhtGs8dvy3hH78tIax5AlUncynwx7iWyqTYr7jNC6CKCUMVHcqJcctFXv6DrFcnRBDqU1IrdQXoWF5RSXREGIJNfJa3tgSDV870fy5DHp2CyuegZWoKOWdPIdWFotQGIbgdBAkK2rhDKJTZRHkTFUrfbS/Td+uyOjrBpXXgKKulOv0c2ibRNJ14O7d8Ox+pSoG9qAp1TCiGYzkICGjiwtGnxNFl9SSGHH6L+JHdaf7cAygjg3GW1+IsqcFVYxL7vv4gUqXsmnL0/zr+067Z/xfdtxuMkg34r4fNZgvEP9y1a1fg+7KyMpKSkrjzzjtJSUmhuLgYjUaD3W6/5nP27dvHqFGjWLlyJStXrmT16tXU1NRQWVlJu3bt2Lx5c6CsxSIqU3K5/LpxH3v16sWOHTs4d+4cHTp0uOp3jUaDw+Go813fvn156623GDBgwJ+O+dixY4GTptLSUqRSKTqdrk6ZMWPG8MADD9T5zuFwkJGREficn59PVFTUVc8/c+YMTqdfQbbbKS8vJzIykvbt27Njx45Av2tqajAajVfVvxJqtfq6NAcYPHgwUVFRLFiw4KrfavZlEnO7GNMnfnRfyjcfwXg8B21KLJqkKJBKkCc3xX1YNB77KsuRNW+FNFE0WMliYpFodWKWW7sVZb8huE8fB8TTyrC+7ajdeYKYUf0ACO7cDI/Z5r8VAObj2agTo8X4kwo5Ibf3xbT1EO6KGnTd2wCgu6UdrvwS3GXVyMJCUDSKCZTVtG+OM7uQ8g9+AcDw2yEi7u0v1uvUHE9Vreimmhgt1hnSlapvt9ehgTE9k+jR/UEiIeWlsbjKa6ndcQJN0wS0rZKQKORE391bdBX2uz6rkuMw/HaYiHsHEDq0K+5qA16TDXdFLZ5KA878MjTNE1EmRhPctwPyUD2m3w8hiwgRG5VIUDWKofj51dR8vgnHhQJC7xaNz9qOLUS3c78h5uK/fmP/oLnsHzQX04lckv0n6E2euR1XtbmOi9Uf51UREUSjhwZSufkIUrUCwSegDNOjSYoitHsLZFoVpT/sw1VpxFlSjTY1jqotR4i9uzfWC0UEd26Gz+1B2zSe4n9tIXvRJ35XHxuxo/oCENJZDCavb5mINasEpz+Gk+l4Dj63h0aPDUGikBFzRw/Kft5fp5+27BKC2qcGeMNVaUTdKBJ1UjQt3noGeaienJc+q1On/OtdWC8UcWTQrMBLgKvCQHDnZshD9VgzCihaXTeerelEboDPmzx9G7Zc8fZx5ZajqKJDSR80l7Oz1+KqMhI9rAv2SiMuky2QgTuud2sMF8S5t5ZUE5aWiD4xCrlKAYJA4W/HRL5IiCTqjp7kvfQZ1rMFVG8+RPz4EXjNNtSNovDZnQH3L6laSWifdtizi6nZl4ng9pI+aC41e85gz68AuZTKLUdJenw4HrNNzF7rXzuuSiOOkmpMJ8VxRfRpg1yronLzEZxltYE1HHtPb5xltYF5BpD7edBy5DzBfdpTMHcV+XNX4Squwl1jJuLeAahS4pGF6PBUGHBXXFZuK3aeZsfg+ZRuOoIyTI9UISNpdB9MmQV4zPY61xZCO6aCVELV1hPkvf0z5owCvHYnHqMo2605pUg1SlwVhgAPXZILhiNZxNzeHXVCBNHDu1D8xU5x7tcfQp0QgSYpitg7b0EikVL8+XZclUZcJVWY9p4kb+rb+Kx2rCeyiXl8JILbQ+jwbnhqLXhNVjEsAxDcux3WC37auzx+2mfgNlnx2l3Xpf0luKpNlH63l/RBc5HIZUjlUrTJsYFxhXRuhqvSVGfO3AYLErmM9EFzcVYYsGYVEz+qL65KI8lT78JjthEzsjs+hwtXhYHsJV+xu+NEyjccIu/tn6jadgJL5kWkcinKyGCxLa2SxEcGUbXz1L/V1o14yn6xElV0KBcWfYYtt7TOWnH614qtwkBC79YYssS1YiuvpeZCMd8PW4DTYMFSUkPze8X4xLsmrqT6TAHfdptC/sZDHJj/ERe3HA3Q99zHW7GV17Lp3iVc3HKUpvf2RhcfwaBPZmHKKeOn3jPZMHQBF7ccJdX/zMhOqaKbqu/q14GafZnoW4gG6fjRfancfORPZQBA1/5dKC+uYMEjz2ExWvjpXz8z5J5B7N+yn9sevBWr2YpGp0Gr15J1Ovu6bRV+uIX0QXM5M+k95Hot8aP6EtK5KYJXdL90VRhQRfiNOAkRJIzoStmOk5x75xdOLf4SVWQwEpkUfUoscq0al9lORMemlF1BL2VEENWHzhM3sjtStYKYwR0p2XiI3YPncWT8Cso2HyFxdB9C2jZBoVXhMFgDrtut7uhJht912+vyYCis4J0uE7nw21Ha3CPSNnloJ7TRoWwYu5zPB87hq+ELyN1ylDT/7zEdU8EnYK+6HB/UXFJFRJ821OzLJOHBAWhT4wnrnlaH9vF/2EdcFQYQvAg+D8jEgz2JUoPgslGSfYrJkyYheN1I1UFIFGrReCn4QLj6kLZ8u0jDrUPmI5HLAoYQa2ElUoUMZ7UJmUZJWKemmLOKcVYacfnXzY7B83FUGDFnlZA0ug+qqBB/4hQ7moQIkErIe3c9h0cv4dBdL4p788Q7iOjblpD2KTfcmy/xhqvKxLkFH12XNyxnC3GUVKPzhziI7NMGW345OW//jDWnFGVUCBK5lIg+bXBVGVHFhHDiqXew5pbWabd6XyZRgzoA0Gh0Xwo+3MLeQXM58shrhHVpjr2gAmtuaWCMl/pe+O0erPnl7Bg8n9qTeTR9Rsyk3OyZ23BVm3D64+BdQliHFLwuN9G3tAKgyei+lGwW+bT2RC5BqXFE3dKK0m0nAvrelfAaLGTfNiWgF4X59SJNhxbIQoMwZRSQ40+YcwlV+zOJHynSVK5TkbnkS3YMnk/V/rMkje4j8u99fRG8Pn7tO4sd9y2jbPdpmtzbB5lagdftEQ/gKgwkj+pLkX9dKYK11B44S8zt3Ul4aCAeq50K/23iP5MbHfp3oqq4gmWPvojVaGHTug30vac/2776nUNbDpKfkcviB58HASb1EW8wxjSOpWZfJu5qExlTV+FzeajcdJj4UX1vWg8o/HAL1pxS8t/bgFyvpfGEEQFj/3V56mIFsbd3x1lWiy41jnOLv+Dsos9wlNXQdMY9nJy4Ek2oDqfZhrXCgEKjQqlTc+yTrXx2z4u4bA4En4DDaAFBIL5jKk6zDZlcRt+1U9k/eRVmv95Vvi+TpJGil4VCp+b4kq/ZNGQBpbvPkOKfr05zR+Ey2znxxg/8MnQBNWcvUnU6H3WYaGSO6pQqtneFvNHFR9Bh3XRqDmQS3DopsMb+KG+SvFqqNT4KcnKxVdSwee9RBvTugUQlvuPJgqM4f+o4a157AcFpwVhdQedb+pCU0gy7xYjP7QSPEydeLsjNxPpE76OKHSfIfvtndg+eJ8obueg9GHtbN9xmG84KAyFtmyBVyMleuZ4jT76Nx+rAbbaROLoP8Xf2wJJbitts5/cuk/m96xR+7zqFkg0HOTtnnRhPskdLHCXVJI2/lcrNR4jo0wbTidxry9EGNOAmIREa7tg24L8I9913XyDBC8DIkSOJiYnh448/Jjw8nGbNmpGTk8OiRYtYt24dGRkZSKVSEhISmDhxIhKJhKVLl2I2m+nXrx8jR44MPGvixInMnz+fhISEwHcff/wxISEhDB8+nLVr15KXl4dUKuXee++le/fufPbZZxw9epTk5GQmT57Mww8/zKeffgqIma6ffPLJQAxHEDNuX4ppWVJSwvLly5FIJIwbN460tDQMBgMTJ05kzZo1VxkZr8SKFSvIy8tDqVQik8m4//776dChAzt37iQnJ4fHH3+8TvmVK1fSuXNn2rdvz4oVKygrK0OpVKJWq3nssceuivf4yy+/sGPHDmQyGYIg0L9/f26/XTQ2/frrr2zbtg0QDY6TJk1CKpXyyiuvBGJu/vLLLzgcDkaPHk16ejpffvklSqWSJUuW/Kkb++aY++n8+RzOTF+Ds7wWTeNo2q+eLJ6ens7n5MR3EVwe4u7uRdt3nkEilSB43GAyYv/5a3C7kIZFoBr+DyQaHYLLgWA0gEoNHjfuo+nI09ohCQnF45ZR8vHvFCz/jmbLHid8YAe8dhfnp6zEfDIXgLRVUwjv316M9+b1Ydp6kItPLyN23lhCbuuN12RF8HpRxEYiVSlBJkGqVOIurcS89wQRDwzHVVYFPvDUmil+5TNCBnYmuH8nfA4n+dPfRhEZSuKicUjkMuRRoZzqNI7wf/TB5ZNR9slvxI8fQdKs+8R4T0YrGQ8uxXIyh9jHhpH6wmMgAY/RSum/NuOqMqGQ+gju0x51agKK6FCkaiWukipyJ63AdkpMoqFp3YSmq2ahTIhC8Hqp+vAnyt/4nMR3Z6Pv3gaf2YZ59zGCh/VEpteC4AOZDG+NUTxhLa9GnZaMLCwYwevjwrKvKVi1EU3jaHpsfBFFqB6v3cWRB5ZhPJKFMiqEfkfeEeMaeX34HC4cZbUoI4OR6zU4SqqQSKSU/XyA4I6pRA5oL7qTf76Dc3PX0eiRwWjiw4gY0AGpUo5MpxbdiawOCtdsJOGxYUjkUlRxESAIYpIMlwef3Ymz0kjGlFUkjhuG8WgWUcM6k+nnr/gH+pP28jjxBk12CelD55Nwf39UQWoajb8VWZAGqVI85bfllHBu0rsoIkNo/tqTqBMicVbU4q4wIg8LomrzIbLnr6P1hzMI7dUamU6Nz+nGcOCsPwOzBE2TGCyZBeKtsMbRXJizlqLv99Ppy7mE9UxDIpPirrFwcOTzOPwZelsuG0vkwA547U4ypqwi/v5+hA7sAIIgJhXx+DBfrECuVbFn6mqCkqIZuHYq6ghROfbYneT9lE7VqVxa390TbfNEnEWVKOMikOs1eK0OfA4XHqOFiyt+IPHZO5HIpKiSoin7ZAt5L34GSfF037wEuV6N1+GiNv0c7hozYT3SAglJ3EYrGVNWkTp7FJnT16CMDKb1u8+gS45F8AnU7D7DySdXENIhlZaLH0WTEotcp0HwisHvL81zyjO3Ibg9CB4PzsIKNC0a47M7yZ/9HjGPjSB4YCdkOjUSmYzz9z2P+UAGxV4NPT6fDT4BbWIkyKSoo0ORSKVIpBJshZUcm7KKsM7NSH50MJr4CCx5pVyY9xGuSgMdP5uNvnkjMeaSx4tcrwkYT4Pbp4jGSrOdU+NX4CyvpfvmJehbJiKRSjAcy+Lo6KUILg8ShYw+h95GFRcOAlT+dpQTj75Oo0cGE9IohND+HUXXZZ0GiQSkei34fMh0alylVficHjGEQ1wE5iPnODZhJYpQHV1+eB5VTCg+p5vCj7ci0yiJHNjhurR3m6z0PfEejoIKMcHE6XzctWbi7u2DRCbF53QjVcixF1fhrrUExhU5uCPt1kxBqpDhqjZzYPA8UmfcTfStXVFGhYAgIHi8ZMz8gLi7egXWkaZxNB0/n4MmIYLKrSdw15qJub0Hcp1aDKjv9eEoqa5Dw/q0dSOeUidGIdOpcZZUc2rC28Tf34+QK9eK14epoAKFVsWOaasJTopm0LsT0USHiC7INWbs1WZkSjFBz57pa6g+lUfvN58kLC2JrY++jr3cQNq4obR9ZiSaqBAcVSaKtp/E63KTek9v5FoV5vxyvA4XPo8XR5UJR7WJmG4txCQ3MimqUD2OKhOCz8evI/9JlMtNz20vo4wMBiT4XG52dXoWT435ujIgcmAHpNEh1FbWYrPaWf3iGu598m5qqwy0696WqIRoBJ8Pn89HxuEMfD6B12e8wVOOoBu2Fec3hjiKRTqaTubS8ZdFhLZpgq2oihMLP8F6sYIeqyahDNOLe5dOhVyrxl5WS8G3ewhqGs/Jp96m2+ezOTn9A5ThQXR6fxK6xlFIZFIsuWXsGTofn8tD6rO3kziqr7gf6NSYymv5aeK7lJ3OQ65WMv3MGtYOnUtNbhlzcj7GWFyFyyIejHrdbjRhQWhCdEhkMkwXxfjZwYlRfD5wNl0m/YNmt/dAGaRBIpFgqzZRsP0kuphQDrz6LUPm3oe6UQSahEg8Zju16ec47dczrkV708lcBmQsBZlSjBUpAcHrYfr06Rw+fhKDwUREZATrPvyQ1KZNwefFay5H8Lj4ue1z9PpsFkdnfICj3IAuKYruqyahDNVhOFOAs9ZMTN+2eO0uKvZmENOvLfh8SKQS9o1aiqPcQMzgDnRdMxmJXFw3O4csoMWMu0i4owdyvQZ7URUug4ULz39K6rS7yFu1kZb/fBCpWok2ORaJRILH6rjh3qwI1mLOvEhYzzT2dpuMx2y/Lm9oWjemx0/P4yirxZpTStbr39H29SdQx4Qh06oQfIK4H7rcSABbgThHmqQodveeibO8ls6fzCRqYAd/4i8Xmc99QuGn22i7/Elib+smJssJ0iB4Bfbc+QKGk3l0ef9Z4kZ0RSKV4Kw0krvuN1InjEAZqsNrd7F/zCvUHskiadxQ2s6/D1txNR6Lg/Pvb6TlxJEoQ3XUning0LPvBcJLtFv0ICkPDsBZZcLy3W9UrvyG8DHDCRs9BEVcJPKwYJBKxOSHLldALxIEAVVSHMbMi+DzoW0czcm5H1H0/V60SdF0XT0JRagO45kCjk5cic/lIXncUNJm3YtMp0Lw+ji64GNyv9pFaFoig396Hp/Xh1yrxm2x46gwIlPJqT1TgFyv5tD0NWgbRdJ75URU0aEIXl9AHl6Pd6+UG8YqAw6LnU8W/4uRT/wDY5WBtO6t0YfoMdeasVtsJDRtRMaBM6ye/S597u7PnaOHiDdQpRKMR7I4+sAyWrzw8J/uRX9FZstDtOATcBRV/WWespdU43O4cZTXEjWwPRKJBK9PwFhYwdrBcwlJjGLcpqWYS6sRgMim8RgKK1EFaVHq1TiNNr4d+zodHxpEy+FdRR2wpBqfw8XeCe/Q6/1nUYXqqTmTz/5J7+NzeYjs3JQBn81CplXhdbjYNu5NyvafJbprc2776XlqLxSjiQxGeYV3zaX9QRsTitNkI2lAOxzlBrSJUSATD3avJW927dnNspdfxut0cf8DA3lyzF18fygXJBLuu2M4xcd38dzKz6gy2UCu4p233yY5JQWXzcLcObPJvnAeY14tqz5YTdHUT3CW16JNiqbT6kkoQ/UYz+TjqrEQ1a+tOB6bU7xR7BA9DQ8//iaOcgNtFj9Ck4cGIlXIEASw5JRyfPL7GE7mAdDj89l4LHaqfknHdDqPdqsniwlzdGocpdXY8ys4M2UVTeeOvkqODi3/6rrvgv8X8G7iQ//pLtwQzxZ+duNC/0VoMEo2oAF/I9LT0zl8+DCTJk36T3flP4LNMfffdJ1ut5TeuNA1cGp/9E3XidA6blzoGnC6bxzP9I+we+qXZ0wt+2tu81dCpbj2bd8bocR+fcP59VDf6/fyejgbeOrZmpKbp2F94eLmeaP4OgmwboSm3vrxr134+3LehcmdN12n2Ht1XNi/Aq3w9zmw1GdctR7V/0BP/v+FPEX9eFdZD8335leyiNjreFvcCK8rDTddZ6YrtF5tGaU3Pzp1PdfXGdXNt6Wv51Ju4bp52g/IWHrjQtfAz22fu+k68nq+gtWH9vXdm+vHvfWDS3LzvXTfROilK9FSbbpxoT8gxx5Ur7bs14px/RcQ8RfDJF2JD9X10wMed1yd0fl/CvXhqVPq+sn6RPeNy/wRrvpNFwn1kPV9N42pV1u/j/jypuv4rhsc/s+hqYe8+b9ulHznf4FRctL/MqNkQ/btBjTgb8K6des4fvw48+bN+093pQENaEADGtCABjSgAQ1oQAMa0IAGNOA/igajZAMa8Ddh3LhxV323du1azp8/X+e7ESNG3DDmZAMa0IAGNKABDWhAAxrQgAY0oAENaMD/ZjS4bzegAQ3427At5r6bruOtp7uBWnLzbi9uoX4OTvVpyybUzxlQJbl5NwpHPduqDyTUb0upzzzX1x2tPu7b7r8xL5yrnm3p6ulo93eOrT6oD88DOOu5nuuD+vCvrJ5rpT7Q1kNGQf3l1N8Fdz33h/qgvtxU33mukd78vYFwX/1kgPA30tFZD3dbaT2XirIeYUGM9aA7wD9Ov3TTdXa0nl+vtuq7z/63oz5yVPE36hz1RX0DidRHdtSXf0PqKTv+LgTJ6uGHDRi8149zfz3Ud77qw4tmSf322OELQm+6zt7FNTcudA3UR94MKf+6Xm39b8FbSf/97ttTLja4bzegAQ1owDXRM/0tvHYnZye/j/m0GEg5fEB7mi9+DIlMiqvSiDIqJFAmpFsLGo0bhuDxUrn1OFkvfUFo95Z0/el5fG4vPocLw5ELaBvHIFUrAQFVVChZy76mfNXPgXY771qOtmk8SKQ4S6sp/dcWKn7YQ4t3nkUZFYogCJR+uhVVk1giBnUEn4DX6UIikWAvrKT0y52kLngAmV6NVCHHY7JR8vl2Ct4R24h/+g6S//kIB1uNJXH6KCJu74EyMhTB58NjsFKyZgPF7/wIUintt7yCq6wGS0EFkYM6ioGhJ79PeO/WNF/0MKeeeJPUOfchkYmZffPf+ZmIAe1p+/5kZDo17loz5qNZnJ+6Eq/JRmjfdiQveDCQBMLndOMx2/AYrVyYtZqmi8ch8SdzKd9wkJzXvkOTFEW71VPQpsYhkcmwF1ZwZtJ7mE/n02LJo0T5+3Vm8vt4jFbarZ5CUNsmeO1O7IWVCG4vB4ctoMf2l9E3b4Tg9ZExdRVlP+5HmxpHuzVTA7TXNInBXWtBcHuwFVQgD9GibRwjJmFxuPBY7HiMVk5Pfh/T6XwA2qyYQNSwziiCtSCA1+bk8H1LMR3PQdc0nrZvPUVw22Syln1NxcaDtFs9BXmoDsvZQhBA3yIBQRAzFId2bgYIFH6ylfMLPkabGkeHNVMC/dM2TxAzNwN4fcj0GlwVtSgiQnDXmvHZnJR8tpX8DzajToqi6y8vogwPwutwYTqRQ8ak93CW19JiyWPEjeqLTKPEXlTF6Sffwnw6j1YrniJqSCdcVSYO9JuJ2k97TXIsMrUSW24pqthwBLcXiVKG1+7CbbRx8gp6tFsxgehhnZBrVDhKa3CUG1BFhyKRSqg9fIHgNk0QfD6kHi/Zz32E8dA5Wqx4mug7e4lJAkpqKPpwE1UbD9Jx4xKUkSHg81H04WZyXxQTd0Xf3oPUmfeia57AycdeJ+31J1GE6fHanBy7bwmm42ISpRZLHgvwbfbSr0iZfjeKUD1SnRpVRDCCz0fOq9+iig2rw9/m03m0WPIY8ff1Q6pR4SisZF8PcR4iBrSnzXuTxID4gjgPZT/sxVVjJmpoZwS3B0d+OeenrqTJ7PsIH9wJeageiUQiJnqqNOCuMiLTqgNruWStmCFVnRRFlx/+iSomDK/DRfFn28h6QVTUemx/Bd0V/Fv+o5gh/Mo5O/7wK7RbPQVFqB6fy4M8RIdUKUeu1+BzuXGbbPXm3+xlX1Hu519FWBDyUB3O0hokUnGtKkJ1V/GUq9pEm3cnoowKFefws21UbjkS6KOABE2jSEDAeCQLc2YBkYM6ItidZE15F+vpPJIXjyP6vv5INSqchRUc6ynGOE5ePI6wQZ1QxoZjOZnNmTufryO/Gz89kuaLHsZ0Mhd5kAbT6Txc1SYiB4gB7i3niwjpkFpnzgHafjCV6Fu7giBQsekwZya+S/NFDxM5qCPyEC1eu0tM8nVFnVYrniJqWGdkGhXO0prrtuWxOzl1Be07fDCFWH9bZZuOcHLiu6Qteoi4O3oiD9ZiL6nGXW3mzOy1mDMvoo6PoP27z6COi0AdF4bH6qR6X0agXszwrijCg5DIpWQt/Zr89zdcpscTt5I4dgjaxtFIJFI8FvsN51kZFYo8WIujqBIE0DSOxnymAH2rpKtkR9flTxA/pCPOKhObB8xFlxjFoA2LUEcEgwTMeeV47S5qT+UR1i4ZAIVciq5ZAuYz+ciDNHisDqT+uJvFn29H0zj6mnKq9YoJAZ7f328WmqQoum18CaW/LWteGT67i8KPfiPh/v7XlL8SmRS5Th14RosljxJ/RVunnnwL8+l8Bh1+G4/FjuD1IXh9HHliBZ1XiQkU5FoVgiAg12twGyx4rA68NieCx0fmc59Qe0j0LBl47F2U4XqQSvHanGxt+xRpix4i/o4edeb53Oy1YvIxIGnCCBo9OgR1fASC10f1jpM4Kw1X8ZTL7uLI1NUY/DzVffUkEm7tgiAIlGw6yqFJ7yG4RSN/VM802r/4MBKFDFlIBF6jPwa2RMrzr66kY+eu9O7dm7iYKDymcvC6+CMu7cfyUB3m0/mcnvguzRc9RNQf1seZye9j9vfpWmM5/fTbNJ13P1FDO6NuFIlUpcDn8gRkmyo+oo7sKN94kMgB7dGmxiORifwruL1icjSnG3mwNrCW3UYL7VZPQdcsAYlSjtfqxGO0XnfdS1UKum5ajC45Dolcii23jPTBcxDcXlLnjKbRo0NQhOhAKsFRWMnJx98MrH2kEm75bSmOslrK1qfT+tXxSBVyfB4PtpxSMfv3Wz/RasljBLdNxnQiB2V0aEBvbLtuOl6rA1VCJHK9BsHjofiTrVxY8BEA+laNafnaeKQ6Na4qI/IgLfJgLZZzRYR0TEEVE4bbYKV616nAuK6k/aX50rdujLvWwp4uz4rjmnkvjZ8ZiUylAKkUZ3ktxx9+FfPpfBpPGEGjMaIHlOXsRbJf/55uPz4vri/AVlCO5VxhnXFdWPY1lRvTA7LddDqPM5NW0m3jYpxlNdgLKq65ljsvf4I4v9z4fcBctIlR9Fj1LLrkWGRqBZbcMjSxYfjcXrwOF4LHh8/rxVdt4shdLwR0OIlCjiYxCqlagTmjAMPh839Z1kukErx2F/bCSjImvRfY/6/UCf7IU/a8cg70m1lHz0AqQSKVIni8VH2znfChXUV9Vi6lZuMBil7/msYvPU748O7Iw4IQ3GJCOufFCvLmryF23G2oWiSBAGemrcJwJAtNUhTtV09BEarDdDrfv6+0B68Pn8uNLjWe88u+Ju8KWa9JiqLj6ikE+ed8R5dnr9ofLiz9mqL31wfqJD5xK4ljh6KOj8Brc1Kz98w19zC33cXRKasC8qbbmsnE++VN6aYjHH5WlDeRt6ThfbIHS195GZ/PS1l5DI/F+GNZKzUoBz1IpTIcj0SG1+VkxeJ/0thTzYRuKQB8duIinwcVEtcogcUrXiUuOCIgby7Js2vJbK/NSfsrdGZN42gurtlExIB2aFPikMik2AsrseeXkzHlfVLnjBbnrgENuEn8d1+PaMD/Ojz88MP/Vv2Kigr27t37p2U2bNjAgw8+iM1mu+HzfvjhhzqfFy5c+Kflc3JyWLduHSBm0v6ja/VfxaJFi8jJyQl8rqioYMaMGfV61r+LnTt38uGHH95UnYkTJ2IyXR0E/JtvvuGXX36pd18O9JjCuZkf0OJVf/ZwqYQWL4/jxJhlZP3zE/RpSZx65FXOzfyA1u9NImp4F/YPmM3+frMo8CsIyZPuwFlaw7akhyn7eT8hHVI5NuZlDo18Dp/LQ/HXu+q0GTaoI16LA1e5AWdJFa6KWqLu6oU6KZrcRZ9wpO80ToyYT6OJdxDUpgkHekxB8HiRymUc7D+Lyk2HSXtzAiceehnB4cZVbeb0uDeIuasXuuYJqOIjCO3bDkdRJSF926FJiUMilWI6ch7rmTzcVQbixg1HlRhF/BMjsGcVoYgMRpscy74eUzg78wNavTmB8H7tsBdW0uy5Bzk+Zhn7+0wn9q5e6Fo2ouXL4zj33MfsaPYY7ioj7lozSZPvAsBdY6J4zQbMJ7LJef4jpGoFrvJasmaupulLYzl1zwscGDiHA4PmEjmwAyGdm9Js4Rhq9mVgPJJF6fd7qNp2glavjidyUAd0yXHs7TGVzJkf0OrV8TRbOIaC1RtxltZS8esRij7exsFhC0iZcTfqmHC2NnqIc/PW0eqNJwGw5ZSSPmiO+G/IXCRyGQXvrWdfz6noWyTgqjRiOpFD3ls/ggRc5bUiDV4dH5iz4q924SiuRvD4+K3RQ1TvzQgYEt0GC5kLPgoojJf6t6/nNPQtGuF1ONnXewZZS74gpEMK+3pP58i9i2k0ZiC65gnYcko5MmgWRwbNInfZlyBAzgufYM8rRapWkLfsCzwmG3nLvsBZWMmxEfNJGDsMXfMEmi18kOyXv2Zb0kOU/7Qft8FCyox7iBzUgZAuzTEeucCRO19AcHlI8/N4yVe7OHb/ssDYmi18kILVv1K4djPmjAJqD57DdCKHzOmrsOWU4iqv5fTMD2hzaY0ARV/tEpXnGjM7e80guE1jir7dw64+Mwlu24TjE95m76B5nJv2Hi2WP0X4oI6oE6M4fvtznLhrEW6jlYSxw4i+uzfOokp2Jz7AqTFLSXh8ONrmjQCwnivk5Lg3qD1wlpRZo3BWGNjW6EFq92YEjMyRgzrU4dvW7zxDwepf2ddrGoogDUWfbsWWW0ajhwcR1KZJoFzaq48H6h5/6FUyp61CFRsWkAEtXx5H6fd78Bht2HLLODh8PkHtUrBml3Kg30yODZyJPbeE5m88hSYljqLVG7DniS//Bzs/hc/lQapWBtZy/NhhgXG1XvE0Houd7amPUv7jPlxVRgBSZtyDKiacbY0erMO/f5yzS/O1r+dUvA4X9sIKTCdyODn2dSznCv8f8K//+T2mUPnrYYo++p30QXOIvbMn4f3aXcVTgsfLhX9+yoE+0zk0YiGJY4eS9sp4Clb/SubstWiSosh960e2pzyKOikqMA/ZM1eR+sqThA3qiCYljrMPLyN7+nsoY8MDclKTEkfZR5sxpWeiS2tcR46q4iMI79cOj81B0Se/s6/nVOQ6DeG3tGZfjymUfLWTyIEd6sz5JSjDg8l55RtsuWV4DFaav/gI2uRYzi/4V4Dn/1in5KtdmE/n464x/2lbZ2Z+QJsraK8MD+bCK99gzS3DY7CQ9uIjaJPjODp2OUcefg2PwUr28h9o659vwePl7D8/FV/456zDY7SCIATq7Rs2n4x563D7s1dfgr5lIxo9NBBXtQnL+WKq92VgOJZ9w3ne2+VZyn/aT9HHW0kfMlfMOhyivabsyP9mD7vHvBpos9vbT+GoMJLx5o8YzxcjVcj5bch8Ds/4gN+GzOe3IfPJWvIFrhoz+e+t58TYN9A0iqLos22kD5xN3Oh+hPVqfV05dfQKOdX67WdwVhjIXf4DlvNFyBRy0gfNpXLTEc4t+ChgnL1S/lrOFlL0+faArAjt0hzjkSwO+9u6co0cuGcxuwfPY8+wBbRaOIbc1b9izS7BWlCBs8rIkXHLcVQacBus7B48j1PTVtNu+ROB+opQHRkLP2Fz0iOU/pJOqxcfRpccy9Gxyzn88Ou4DVaylv9AqzfEOqrYMJLG34rlbCEZU1dRte0E2pS4a/LUsVkf0unlsZd5PyKYjNe+w5JbhstoJfmB/mIfgrV0fHks+x57g9/7z8FrKg/UkekiePShMQwfMpAnxj2G11KFTB/JtXAlDd0GCy1efARdchznFnyELacMV7khsB9fbyyKsCASxgyketdpyn7aj9fqJH/lemr2ZgRk2x9lR+MJt2E+exHjkQvU7MvA5/bgqjKS9eJnuE3WOmv5Ev8ef+hVTCdykelUf7rufU63aKSYtortyY+iiAim6Vwx0aE5owB7YSXVu05RsOZX5MG6Omu/yRO3YskqAaDVsnGcf+lzjj70Kl6rk/Jfj2DNKSN+VF8yF3xE+abDKMKDrtIt8976Ealcxv4ekzl270vE+/d/gLTlE8he/AUH+s9GrtfiKK5mX89pyDRKfC4vZ+esw3KhmMiBHeroQlfOlzW7hIqNhxA8HhLGDARAmxyL22ChetdpDo18Do/RSqtXx6OKDaPx+OEcGDafff1mgVRKx09m4qwwcOSBl6nYcgSJXFZnXFftDz2n4jFYabtyEtasYpSRwdfVOQq+2cPeK+RG24X3c2HNJnI+3IIx4yJVB89TezKP3/rNRiKV4HE4+b3/HE4+8SZwWYeznCskY/oqXFUmPEbrX5b1pd/txWt3Ufb9Xqq2Ha+z/1+Pp6p+O4Y8VBeQHdrkWPbdMhWpUoHbaGF/n+lEjLyF3HlrOD1kOqeHzCC0f0din7wdTXIc7koDFV9vAyB/4Vosx7No/sFsDDuPs7f3DPYNnI3lQjEAzReOIX/1Rvb0nIZMpyb8llbs6TGVs899DFJpHWPkJbT0z3m5f85vtD/oWibS6KFBWM4Wkjl9NeaMApSRodeWNzPX0uGVy+G9lBFBZL7qlzcGK038xmyf4OPFl17kvnOhTDgfy6/bd5NTYxHr9B2FYDGgsht4Yfz9xJ7ayBvLFgcMkhUWB1+eLGSWuQUrpj3Hxg+/4o1+j+A2WAL8ez2Z/Ued3mt3EdQumYLVv3Lqybco+3E/RR/9jjWnlLQ3ngzMcwMacLNoMEo24L8KlZWVNzRK7tu3j9TUVA4dOnTD5/344491Pi9evPhPy6empgZiP/47Rsn/F/D5/r7MsX8nTEezkAfrUEaHEtypKfa8chwFFUQO7kTV1uNEDu+K6WgWqvhwij7dhuDPnumqEo2koV2bB262mU7mgUSCvaACZ2ktJV/uRNskpk57kcO6UrP1GPaCcrwWO/IgHTVbjxHctQUW/+mu1+pA8HgxpJ8DQBUfDlLp/8fee8dHVW39/+8502eSSTLplV5C6L2DFAHbtYGKFfTaUFARBMVrQRQE7KhYL/daQa8oNlQ6hNBLSEJJ722SyfR+fn+cyZAQQOV5nvt97vPL5/XyFTlzdltr7c/eZ+2190YVF4m3wYpMqUAVbcBRVE31hp1ETxpIzcZMYqYOofvzd1C89J8gikRNGIDlwCm8tWb8TXYUBj3mnccRVErkOg1RkwZR8+kWlLGRVG3YCUDToTPoOiVQ/NZ3CEo5ztJanCW1iF4/1RszSZ01BUdRDdUbdhJweanbuAdBrUSdGA2A/UQxEcPSqVm/g7CMjqFoLnd5HQqDHkWYdKOiTClHppCDCMbRGSgjw6jcsJPK9TsJz+iAwqAj/rqRVIbqlY/CoCN6bB9qNu0DoPrbTOKmDQYg4dqRVG/MBKDis+0ISgVhvdJayd44pg8yuUD5ul8BcFU1EjmkB1UbdhI5PB3byTIUBj3OsjqUBh3quEgAGrNOEtY9BY9JmugVv70JVYwBdVwknnoLlqOFoZVd4+gMajbtQx6mRRGmCUUeJN00HkdhNc6SWsz7TuF3ukm8YXSr+iXfdTmusloiBveg4oOfkCnk+F1eKeLO58dd04jf7sJxpgJ1ghHj6Ayqg/KpXL+D8N6dEEWR2KlD8FkcVG3YSdOhM8gUcpRR4ajiIjFn5eE1287KZHQGtZuyJPs9WkDslCFUbdhJ7NQhlH34c1Ae9a3k0ZB1koh+nfFZnUQO7IrtdCXRw3ogev1U/iuT+KmSTpojBWOmDqHqky3Ysouk/hamxVlaS+TwdCo++hkA854cRL8ffU9JZ/YzFTgKJEefvnsKJW9vCsr+O5QxBlRxkcROHdLKbpUGHY37ThIxsCu2vDLCgnl5TFbcVQ2h9xQGPfHXjaJqw07MWXk07s1DFuxfEQO74iiqQa5T422wUrVhJzGTBlK9MRNVjAHRL/Gg5dAZwjI6UrN+B/ruKfjtLvxODzJBwF1RjzxMK0XLBPXV7GyLHNyd08/+E9Hjo3L9Doxj+gAQf+1IqjdKkZGVn21rZb8tddZSX9acYsJ6pJ5HX/81+23Ov+KzrcROG4JMKdmP3+ZqY1NAKCrFb3dhP1NB5ODu1G7KotPca3EUVRM5uDui14+ntimkB9vhMygMOmKuHU3t+u1YsvKw7M1FJggo4yIxThlCw68HiZo0iIq3NkrlBdsD0OP5Ozjz/KfI1SrqNh8CIOD1EQjqR981mYDTgyouMqRzVTB9WHoq1cE2Vq7fcQGbr2uVxpyVhyFo8xcryxzkqWbZG9JTqQ7yVfn6ncRPGUzFhp2YD57GtDMbhUGHvbQWTaJkH+5aM5bsYqJHZ1D51S5sZyowHzgdSuept1DxxQ6Jw8PO3gKv75aM+dAZIvp2pmjNdzRm5uEoqv5Deq5cv4PYaUMwjulDwOPDU285L3fUZZ3E3XiWO6L7d+Zk8IO5NjMXTYwBTQsdASRcNwq5TkXtpiypjvtPSpGy/oC02KZWnresxqyTeM32UD4RA7qEOKBhT26IAy7EvwBFb35L5NCeAMROHSztKNiwk6ZD+cGywkL6bYmYURlUfb8PURRBBqIvgCJch+10ZahfyXVqWu4glGtU1ATt8Kyed9F48AymndkoDTrspXWhcRJAJheIGtWLuh/3I9ep8Nld57WphsP5KA26kGwj0lMp/05qY8n6nSQFx8DU60ZS8eMBnBUmqYDmG2plMmRKDd26dsFtlfqf6HUikwlwnq2aLWVYuX4nsVMGU7lhJ7FTB1P64c9S5GdZPQqDLiS/c9tS+9MBYqcNoWHHceL/MoLqjXtoOnQGX5M9xG2eWnMr7hBUCtTxUVRt2Ilcq8ZrsqII1xF/3Sgqg87l5r4cPbYPtZuyMGfl4Xe6Q7q4WL+PGp5O7aYsZEo5viY7kSPSAYge1zc0XnpNVhBkITtUJxqJnTyQ8k+3SlHpSgVlH/9K/dajVH+XReJ1IzEfOoMqKgzL0UJ0nRKwHCsEzs4tEQQSbxyLo6gaV0ktTcHxP/7GMQDouiZi3psn/X/HePRdkySZBHduBNxelJH6Fu3KbyX76LF9UCcaqfh0K67KhtCcSNctiYDb29bmYwzI5HLkGhUyuYBcp0abGkvR25sw7ThO0RppfLDlV4badT7eqNtyhKjRGVR8uhVVbOQF5xz1WSfxtOCNuNEZVHwvfS81HiskaeogSjbsIvW6kZT+KxOFRoUmLhJvfetABOPoDLxmO87iGnxW5x/mekGjxNfkkOZIGR1bjf8Xsqmqf+1BEeTX5nlGxMCu2E6WIdeoUUaFY/p2N5Fj+0n2r5QjUyowDOtF3Vfb0XRJQlAoCLjc2HOKCRvSA7lBh/m3Q8H+58dnkQJZolv0N9HrC80x6rceQ1DIEVTKNn20Wedln27FWdlw3vFBcc740HToDFEj0qn5di+Nmbkoo8PPK8PGc/mmZxoVQZ2Xrt9FUnB+V+Q0kRyTgFFUo0BgSrd4thfWg1KDkNQVFEpqDu0CUSRQfgqZWgc6Q6hOflHEKwtgHJ3Brp9/IyKgpHL9zpD9/hHONo7pg7O4hoiBXandlEXDjuNUfrmd2GlDaDp0hvDeHUN6/r+OwH/Af/9paHdKtuN/HAcPHuTJJ59k4cKFLF26FLPZDEBubi4LFixgwYIFLFy4EKfTyWeffUZeXh4LFizg++/brlZVV1fjcrm4+eab2bNnT+i5y+Xi7bffZv78+Tz++ONkZWXx6aef4vF4WLBgAW+88QZwNpLz1Vdf5fDhw6H0a9asISsri5ycHJYvX05tbS2//vorP/zwAwsWLCAvL485c+bg80kOMofD0erffwbbt29n1apVLFu2jLlz5/LJJ2fPfLj99tv58ssvefLJJzl9+jQ7d+5k8eLFLFiwgPfeey/kqHz//fdZtGgRjz32GOvXrw+lz8/PZ8mSJSxYsIDFixfjdEofdI2Nject70L5AHz33XcsXryYxYsXU11dfV5dLFu2jE8++YRDhw5RUVHxh2XgrjKhTjSiSTDiqpQm9OrEKJxFVWcjqADj2D4M++kFBn/zNwz9O6M0huOzOtGmxTL8t5fo+OBVoa1pAK7KhlYTAwBVohFRFPHUNIbKDrg9qFp8rKhTY1HFRNKYmQuA7WQZAbdXmiBPG4KgUoTq6q40oU6Iwl1pInJoD9zVDTiC28NUcZEgitiOF+J3uFGnxZE4ayr2k6WkLphB8dJ/IooiglqJK/ghEztlkLQNyuoAuRx3deNZOVWa0KTG4g7KSKp/AxFDe9Kw9UirNrorTYT164wjvwJ3pUl6VmVClRTD8C3LGZ/zHqYd2TiKa/BZHKgTonBVmHBVNqBJNOKqakCXFheqF4C7rknaOucPACLd/3YrUcPTSb59IsqocGxnzurc73AR3qt1dFXSTePwWRyhSV/+ss9RRurpvvROIof2oHTtj7iqTKHy1UFHgdIYDoEAYrB/uSobQCT0ezPkOnUof12HONz1FiIGdGX4by8ROawHruqz5+e46y3oOiW0Sq/v1QHTb0dQJxpxV5iw5ZbS8fEZqFNi6LjwJgqXfYomNZaw3p1wFFWHyuqy+Cb6fvgYmpQYCl5ejzoxCrlWFZKdq8qE12wLOT6aoTSGt5JH3LQhaBKiSLhhDJrUWEkfLeShaSGPZueMJiEKR2lN6DdXpQnjsB6M272KPp8s5tSj74Ta0wxvg4WwXh0l+wo+16TGIpPL8dSZW9VRclyLuMrqWslek2hEnRgVaqPSGE7A40MTF4k6wYijtBZVXISUh0r6YGiGq8qENrW1bQV8finPBMl2FWFa1AlRpNw1mcTpY/Caba24IOGWy/DbXbgrTdhyStB1S8Fd20D4gK6E9+2M3+pAlWhEHdSX9fAZyY6AyCE9GPrTC3R/7o6QDSijwrD/jv0iF1rpy2d1ogjX0uWJm4iZ2B9vk+O/ZL9CC/sFcFU3EjUinXE570vPfb6L2pQmNZbwvp3xNFqlPtAxHtHnJ2p4TwZ/8wyKCF0rPbirGtCkxbXiE9HnR50YjSoxmuirRoQ4KuDyhBw6sVMG4a5uwF3dgBgIhOor12tCix7qxCjcNY1n7TIol2abp7mNlQ0oI6TopGZ7OitD03lt/vfLagiV5W0pzxZlnbXFBjrcOYm6rUdDz5rTaZKiMfTuSN2O7DbpfFYnSsPZscV2sgzjyF4QEHHXNhE7qX/Icfa7eg5ybsJ1I/E2WP4Qd6iMYYiBAI7yegBSpg1GrlYy6OXZKCN0koy0KmIm9MdTb0H0B7CfLEPfIwVtcgyCVoWuUzwKveYP8RSBAM4yqaz4aUOQq1X0WnUPigj9WZ2cp13qIAdoEo3ntKsBr9kulSWKDP9iMWM2L6PTvdPwWuzSEQp/+weGnqmE90im1zO3cvLFLwh4vIz+/jmGfLKQY4+uDdVPDAQY+tkTjP5lGcbhPVFG6M46B4PldbxzIqagnt3VjZSt+xVlhJ4xR97BZ3EScHkuaFPOqga0iVGojGF4m+yhNjqrGtAGeSm8SwLKCD3jvn6KiZtfQKYOCypciRjwI6h0BFR6EOSADDHgRyZv7ZQ8d0xoabOaRGOwfzS0GhPO15baH/ef7TtBbkueeRn1W46cl9vCencEQUAmCFJfjI9EmxKDOi6S2MsHIeg0oXfddeYW8wBJ7wjCeeV2br8f9stLjMt5H9OubBT6s7LWd02i+9I7SbxhNLa80pAdpi+9k1PPfwoBEblejd/tCZVrz69EaQwjZeZ46rZIelWEafFZzjrT3VUmZAqBqJG90KTEkHT7RAA89U1ogwvWtpNlxEwdHLIjTbLEc4oWHKPQqXFdgGNkKgWnn/8UMSDxZPM7ijAtmuRouj4xg4zX7sNd14TXbEcml1P8zveMO7yGy46/S8DlQfT5Q/2reXxIuWVcqF3Ncm5pGym3T8JntkNAmkP+Ud5oab9J0wajjY8i9fpRRKSnoozQo46JYOxXT5I4fWwbu0z4ywiqv9nzp7heFRNBwOdrMbc0oU2LPWdu2dqm3LWNobGqeVxonhs05++pMqFKiqbPr6sZdPxjmnYeQ6aQ46msx3mqFH2fzniqG4i5YSzqpBgCLg+dX76fkb+9RMYr9yLXqduMES113qznc78hlMZwBJWCky10fr7xQdFifLCfLCNyZC/8NicylYKYSQNQhusuyjeaxChUxvAQH0rPTWgSJb4xex2kdOvEhC0vMfKzhSQkxFNndyOLiEF02ZB36E2gy0COm1zM+GI/J4vLqPSrAYgL03DHgDRe6VBBjc2M2gfpPkNIR/A7nB1EwnUjqdt88LzjWfJMaY7WUi7taMefQbtTsh3/4+jZsyfLli3j5ZdfZuTIkaHtv9999x133303K1eu5Pnnn0elUjFz5kzS09NZuXIlV111VZu89uzZw6hRo+jZsyeVlZU0NUlb8b766it0Oh2rV69m1apV9O7dm1tvvRWVSsXKlSuZO3duq3xGjRpFZqYU5eXz+Thx4gQDBw4M/R4XF8fkyZO58sorWblyJenp6WRkZIQcmZmZmQwbNgyF4tKOZS0uLubRRx9l1apVZGZmUl8vTU7cbjepqam8+OKLhIWFkZmZydKlS1m5ciWCILBr1y4AbrnlFpYvX86qVavIzc2lpKQEn8/Ha6+9xl133cXKlSt5+umnUalUFy3vfPk0Q6fT8dJLLzF16lT+/ve/t2nDe++9x+zZs7ntttvo2rUrH3zwwZ8TgihCqwPvzzl0XCZDEaZh37QlnH7+U/q9/4gUReEPsHPgQ2RNWkz19/uQ69WtIljaQCZrkzVisHxA0Gno9cHjOE6XSREAQN4j76JJMtLrrTnItWrpg/qcw/llKgXh/TpTsKKFMzdYljLaAP4Aln15VK79nvB+XQi4vNiPF7Zqq6BV0emR66TIyD9451j0lMGIAZHar3e1KleTFouuWzLlb393to0AgQBZExexs/+DRAzsgr5bUps8Q2WfW4cWTd5/1TMcnrkCZ1kdabMuR1C2jfgQmyNFkFayoy/rh9/uCj1LnD6GgNvL8dmvYD9dTseH/3L+8i90/vxFZCRTyAnrmYq30UrWpMUQENF1bO2EbCljmVKBKjaCxj0nQgWqE42UvbsJy4FTlL2ziZ6vzyHjw8fJf/pj/I6z7Sh46Uv2T1uCr8lO6uypwfRtK91Gpy1eKV/3K/uveQa/042n0UpYcLtxy3TNf1t3E1mbvB0ltewY/Tgn7nqZTk/c1KoguU6DPr0DZe98F3IMyXUaMj58HGdhVSv9XAxSeS0qImvxvLmCYosfL9L2VnkG05p2ZFPz7V4KXvoSv8NNwvWjQu+lzrse0RfAHVxYqP58KwGXB13XFJLuuwrLwVOIARGZWkWvDx6n4G8f47c5Q2pRRurZP20JRa99gyapeTHiD+jrHFR/tQu/w03OvHcIeHykzp7SOt2ftN82rwVEHEXV7Or/gBQlpFVfsI5ynZp+Hz5GwfIvIRDMVy4gqBQ4ims4/fwnaFNj25R5vhaKoogyNgJfk60FR0nPmzmqYMX6thWWyVrrnNYybI58uzDO/niuzV9KWX/k/hRlhJ74KYM5ufSzVlnLZDIGfvgouU+vu2CfaClK+5lKSj7cjKBW0vPZ27DklCD6Am1fPE9Tgi8Re/kg3LVN533jXFuUtWhc/rrf2PKX5/C5PHgaLPR/5lYAkiYPpOlIQcge7GcqKFv3K5rUWAZ+/qR0ZuB5DOBiPFW27lf2XfM3/C4PHpOVHs/9zuH+rbJqO/CKosjuq59l5+VPsu/WFaTNvCx4HjR0uHMy9qJqnOUmcp75J/1euRe3ycrBe17j0F2r6fHE9KAspA/m3ZOfZP/MFaTMGItMaP0506znM0s/BUARoSdmQn9c5fXs7Hc/cp0adXzkH7Df8xFXMIVcTlTfTuy+bRW7blmOXBcFglKyJ4UaMeAjYJc4S9BFBvM8J68/eNdKy/5xvrbEXTGkRd1lRF/WD9Hnp/rr3W3aJdep6f36A3hNlpBjQSaXgyDQdKwAZ1ktXZ+YcU4dW1Rc1pLfL97vsyY+wa7+D2Do3RGZShFK46owcXz2K1R9vTu0+BExtAee+iYsx4suKBy5WoXo81P19YV3VOXNexd7fgVNh/NJmTWFyOHpwYoFf3/kXVJmXc7gDU+BIBAI7sZpxTHnGWdFUSR6fF9EfwBrqI5n33FV1GPNLubEvHdx15iDC2Aicr2GuKmD2DHkYbb1ewBBp27jnBaU8ou2K2byQLyNVvyu5jNJ/+ic4+w7Bet+Y9tfnsPndOMxW4kdkU5U306Yc0s48uTf6fzY9eg6J7bKPvbyQdRsyvpTXN+yy5wdG8+p6Lk2Jb3cKv+WGYXyCYhkT57P4UF/Rd+/K/Jwae5f8Nga1KmxaLqlIGjViF4/cr0W0w97yZy0GL/DTaeH//I740qotFb/ig3q3NJC5+dFq/GhgrIPf0adYGTg509iyylBRLyoDDlnitWi8QDYSuoo/3YvWycupuDDX1D0k7Z1ywQBITYV0dpAUtEefl2zjG9efZ74MDWrd58GwOLysr2wnoW2nhgDKtyyAAeUDW3rcAHOBmlOH3v5IOp+OdSmikpjuLS7qEVQRTva8WfR7pRsx/84GhoaWLZsGfPnz+e7776jrKwMkJyV//jHP/jxxx+x2+3I5W2dHOciMzOTUaNGIQgCQ4cOZe/evQBkZ2czZcqU0HthYWEXzad///7k5OTg9Xo5cuQI6enpIQfehTBhwgS2b98OwLZt2xg/fvwF35X9ztdR79690el0qFQqUlJSQk5CQRAYPnw4ACdOnKCoqCgUKZmdnU1NTU1IDk888QQLFy6krKyM8vJyKisriYqKomvXroDkVGyW6YXKO18+zRg1alTo7+nTp1vV3+VycerUKV555RXeeustqqurQxGw5+K3335j3759fP7556Fn6sRo3NWNGAZ2Jf6aEQzdsgJ3TSPaTomhQU0G0mQIsBwpQAx+aCnCtaFtGK7SOkR/AH0XaSKlSTLiszlpCU+lCRkyVPFRobIFjQpPdQMyhZxeH86n9l+7sB0rDK2YO/Ir8ZisHLlhKTXf78Pv8UmrtUnRqJOkuoelpyHXaxi29WUGHXgbdWI0hkHdkeu16DM60rjtiHSBSSCA3+4iauIABh14mx7vPoIiMoyuS2ai6xiPNi2OiCHd6ffx4yijwoi7ahiqWCnaRJ0UjausDnXQkZI4YyzhA7pSs357qH2Js6ZgGNyd7q8+iHnXCWSCgDoxGk91Q+gvgM/iwO9w0/e9eVL0Za0ZTXI0miQp8kKTaMRRVheSAYA6JgK5To1MLh3a3uGvU9EkGlHFRhDw+gnrlhx6V67TSBfNBBEzcQDW44XI9RpS757C8C0rSJoxDm+jDU1yNJajhYT1SEETtAVNopGY8X0ZuWU5Q9Y/hUwQkAWd/pokI8hoM+HxO9woDDpkcgFXpQlvvQVHsdRH7AWVoagdqS0GnMVnz/zq+uIskMno/uLduGsaUCdHo04wUvvVTtSJ0dT+azcRw9Op+XoX9T/ul7a2BctqrpPf5qTjQ9cQMagbAbcnJDtNYjTKyLA29W3OI/XuKQz84kkGbViCz+LAeqwQuU4t6aOFPJrTe0xWFMHJtxTRGh/6TZMUjSv4/01ZeWg6JuBtsKBOjkamkDNw80sIWhWJN18mtTM1loyP5lPz9S4ElTJkHymzLmf4lhWEZ3RAJsjQpMa2kb27qiHURq/JiqBS4K5rwl1lQpcWh6dOWiQSPT5E39nbnjWJ0ThLa1vZlqCQB/M0oU6Kxn6qDHVSNOpEIw27c9B3ScJd3UjijLFETx7EyTmvowjX0nPNXAZuXoF5VzZ+i4NT97+G3KBHEa6j4xM3UfuvXZh+3B+qI8io/ekAAFEjeyFTCIzYsRKv2Ya+jf2WttIX/kBIX8O3rKDPe4/gszjQJBlpOpJPeK8O/2322/yeTC4w+JtnkGtVKII2ca5NyRRy+n40n6qvd1P15Y5QHu6qBkR/AHd1o8SZogjys9M8daIRd2ltiE9ip0uXDnV74yFkCjkRIzLOclRUGClzrw9x1PCtLzPs5xeRKeSMPfYuI3aswm934Qs68NxVDajjo87aZVAuzTafeNM4tB3jGfT105IMk6ND9nRWhtGh9F6TFVW0AW3HeIZvWfE7ZUl9xWOyojToSL5pLLqO8Qz7eokUARmUYXivNMLTUzk2Zw3eFtsbvU1SlKSzvI5u829okw6C404wcjNt1uWM3LKclJvHEfD6KHp7E16zHW+T/Q/rWR6uQ1ArCe/d8aLc0XH6aMI6xjPui8XIBAFdSgzuegva+ChkMhn567YSPaCLVK9rh1O1fkerspr2n8JZVosiXIsq2oDf5rxgWYnTx0g6Wi85a7SpMXjqmtAkSPZbvu43IgZ0vWi7EAS0HeOJGNQNf6t2GUNlNS8ueOotVH2/D1V0OGO3LKfTrMtxlNTis7uo+i6LyAFd0CYacVU30pB1El3HeJTGcIkP9Vo63j2FoV8uRh0bQcDrQ3uOno+20LNxbB8chVUojeEM++VFwvt0QtCqL2hTUrlmyaYi9KE2ahONOIP1d1Y1ULPtmLSw1GBD9DoRtBHIw+KCAvKgUKpADCBTqJEJcgic5cVmOz/LMcsZ/PWSUP9whfqHsdWYED22N47CKuR6jXR51A/7Sbr5MrQpsQzfsgLRH8AwoCvZD74JtOY2mULO0M0voow2oIw24AnOA7xmG86SGjSJ0dI4LshQRkuR5uqYSJRR4QzfuoLhW1YQcLhDjpLf6/eyYLS57VQ5inAtw7esaDVeVv9rN5qEKJSRYeg6xhM3ZRDjDrxJv7VzCeuSiEKvCck+bsogEGQce/CtkPx8Nqe0ZRtpDIsY2pNuz92Ou7IBdVwkdT/uxzCgC6qYCJwl0vjvyK/k6E0vsnfiIuRqJXKNiuFblrfiGJ/dheY8HBOWnopCr2HMgTfpu3YukUN7oEmWdqOE9+6I3+VBk2Sk/JOtqKLCpHZ1TsBZWkfiNSMYsXkZ4T1Skcml/gWQctsEZHI52cFI4PP1r8ihPYi+rD/6LokMXL8EVYwBbYe4351zNNtvl9mXM+bzRYz9cjFei4PGo0WoIvXUbDuGNi4S6+lKGrPyCMvoELJLdYIRQa1k4BdP/i7XR4/vx6D1S6S5Zb0FQaFoMbeMxtlmbhmJXHdWt+q4qNCcoXlcaJ4bNNuUqsV81m9xYNmbgyophq5vPkK3dx6j4ef9BKwO6r/ajru0BtHvp2nHMQBqNu3D0Kej1K7YCEZuXc7ILcvxtWhXs559ttaLUuFBnU/Ke5+h658ienQGCMIFx4dmlL3/EwGvD4VBS+wVQ/CZ7b/DN81jWEu+icZVbQYgzCli9kvpa7YcpabOxITrZqCadAeIImJjFbrIGNQVuQhxaUTFxFFTU0uj08O+8gaSDBrU9U6UBh39/VEUKuyhOcfwLcsvytkQnNNnF2E/XdGK95Nvm4CgVpL94Jut5ojtaMefRbtTsh3/4/joo4+YOnUqq1ev5t5778Xr9QJw7bXXcv/99+PxeHjqqad+d/tvSUkJVVVVvPDCC8yZM4fMzMxWW7h/zxHYEiqVil69enHs2DEyMzMZOXLk76bp2bMndXV15ObmEggESEtLu+C7YWFh2O1nt5TYbDYMhrNneyiVZ88sEQQBv98fei4EV/xFUWTcuHGsXLmSlStX8vrrrzNjxgxqa2vZtGkTTz/9NKtWrWLgwIF4vd6LRvmcr7wL5dOMlvI8V7aBQAC9Xs/KlSt56KGH6NGjB6+++up5y540aRLDhg3jlltuAcAwqBs+qwNPrZmCFz7D22Dh+KxV1P9yiJhJA6jffBDDoG54TBYMwQmSrnMiglKB12TFfPA08ddIjlvj6F7I5AIBvx+ZUk7CtSOx51e1Kt/0y0EMQ7ujSYtDHqbFZ3NgnDQQ0y8H6f7qAzjOVFCx9ntMvxwkIbh9xTihv1THuiZiLx+I6PHhMVnQdU4kYfpYTFuOEDUqg4PTniJzyMMcGvIg7ioT+Y+/iz6jA4JOTdxN46WyLh+M3+nixPXPcmjIg5y6/zXsJwrx25zY8so4esdKrCeK2T1oDu5KE566JgStKtSesnW/ouucQOKMsXR86C/47S7qf8gKta/26134muw4TpZR9c9fSb5nGj6rA3VKLAGnK7SyLmiUKMJ15D7+AbU/HsDbYCVp+liSZozFmluCz+qgZuNekoIyiBjUFZ/VgWnXCRJvGI1cr0Gu15D/8nqcJbXUbz9OwrVSv0meOZ6A14ct96xTJ+G6UVR/k0njnlw8JitZE5/AZ3ViOVZI4vSxOMvrEAMiPqsDbWosXquDwje+JXPiIjInLsKaW4oq+FHU8cGrpXMKa81t7KthTy7xVw+THGIyMB86A0hb3wWNGm1aLJHDeiDXqan611m+UBr0VHz0M/bT5dT/dIDke6YR8PqIuWIoPquDHq89gK/RRvnas8dINO7JDUXHJc0YhyW7mPpfD5Pz8BrkYVoSp48lYlA3RL8fr9mG5zz1bZbH4VteonHXCeo2HyLlrsnYTpaRevfUoDxi8FkdrdprPngGRbiWpiMFhHVPomHfKWRKOSkzxoTOVgvr0wlBqaD2u73ETx9Hj1cfwJ5bgi27iAPjHqP+pwN0efo2HGcqsBw8FeqHAOUf/0LWxCewHCvEdrqCDg9eHZT9NXhNVjy1Zuo2Hwxt8YoY1A2fxUnUsJ7SbcPdk2k6Kl3upYo2hLawRgT7e83GzFDa8OBt4Z5aM5YjBeg6JyCKUj9PnD4WZCColXgbrXR86C/k3LlCuvn3zY04zpRz9OqncJZUI9ep0PVMQ65RIQ/TYM8poWJt62M/bHmlpM66HAh+cFgc7B23gJqNmSRcKy28JM28rI39nquvrIlP0HTwNHWbD5E4fSx+hwtBq/wv22/jnlzirh6OMjqc5NsmUvbhZvZfuQRHSS3AeW2q16v3Yz9TQenaH1rlUbVhJ7oO8Zj3nUTfPQWZXI4quIU9bKCkh/pv9xA3YzwAjrxSAm4PR8c/Runyz7EdyefQkAcpfeUr/FYnp+5ZhS2vjB0Z97J7yMPsHvIwAaebk4s/ZO+4x6XztxTSeGUvqETQqvDUmkM6b7atxj25+BptOItrQjafOH0sdZsPtrD52FZpABoyc/CaLGRNfOKCZUUGeapZtqY9uXgbbTiKazDtOkHN5kMkTx+LJjmawZ8+gb2wmsYDrc+K7vPqfTjL66j6LovdExe1SgcQOagrAbdXir4FSj/+hcyJizh404tYjhbSZd51xF8xhLBuyb+rZ5C4w1Nv4dRTf/9d7ijesBtbcQ2/TH6ShmNF9HzgKjRxkfR48CrcJguxw7rTdLIcZbiW2OHp1P58sFVZKXdMpuzDzRy942W8DVKk1YXKqtqwC2dxDVkTF2E5WkiHB69GFRdJxwevxmuyEjmsB9aTZa3a1cy/UrvGUrl+J87iGk48/DaKMB1J08cSMahrqCy/zSk505Ai9mLH9cV8uID8N77FVlCFOjYCmUJOzOgMPPUWvEHdGvp0lOYADVbkOjUN+07iNlnYe/WziD4/DftOkjx9DJrkaIZ8ujCo57OLqa6KeiIGdsO0I5uiN76lcU8Ofqf7vDZlHNgVr9WJKyiXuj25JEzoB0CHGWOp/Fni28rNh4gZ1kM6J1CrQqbQEHA14TOXI/pcBLxu9FGxIBMQA35pJ4HY2inZLEPJzhfREOwfSdPHUrf5EGnnjAmeWjOuChMRA7vRmHWSuKuHYxzTG7/DxZkXPuPMC58hUwjSbdVOTxtu6/Xq/Zi2H2dX/weo+/EAngYridPHInr9iF4fPqsDc9ZJFOE6vCZrqC/X/3aEoje+JWviE9IRH8E54YX6vTI6HPP+U8RdPRxBoyR28kBqf9hP1sQnyH/hs5DNp94zjYDbi9ds49RTf2f7gDnsGPIwx+57A9PuE/idHlLvmkzspAEYR6ZT8vEvBJxnbzC351di6Cdd5mE5XoT9ZCkHr1hC5adb0XVOIObyQYiiiFyrpiYYhaiMCc7FZTI8JguVG3aSNVG6lK/ZHrxN9hbt6hpqV/6yL6j5YT9nln3G8fvewFPfRP6yz8mauIiTS9aFbD7t3mn43R68Zhu23FIiBnal/IvtZE5cRMOeHFzldXR68GpiLutHx3un4apuwFVad0HeyF/2OXU/7ufU0//g8IwXsBzNx1Vp+kNzjro9ubhNFnbf+jK1u3Op3HyYLndNovF4MQmT+uO1OfFaHUQM7NbqSBOvyULVV7svyr/NOi9+YyNZE5+g7scD+JrsKCJ0JM0Y12Jumdl67mB10LDrRIin4q8aFnIGNs8zLEcKCOuZKsmx0UrMDWNpysyWVKdRETGmL3UbtuM8U07ezc/jPFOOoFUTf9sUGrceQnR7Q5GU0WN6Yw9edFO/9VhorJYp5MiC7YoY1BWv1dEmUv7Usi+o/mE/OYs/Yv+MZbgqTZR/uaPN+HBuQIQyxoBp6zEq/rkFn9mOu77pvDKMOpdvMnOJn9AfgLQZY6jafBCALlGJ1MtdNMjchPfvyI+//kb0mT24PnuBQE0x/poSAt2GICT3QHQ5cNhtmOrriNQoSQjTkF1jwUOAhj25RF0zlAS/hqQZYyn7cDNZExddkLObbap5Tt/SLqMv60fa3VMpev0bAk5Pqzni/3X8vz4v8v/imZIy8Y/uGWxHO/4Abr/9dv75z3+2erZw4ULuv/9+OnfuzNtvv01tbS3PPvss1dXVJCRI2ytffvllxo8fT0xMDOvWreO5555rk/dnn32GVqvluuuuCz2bM2cOzz77LL/88gter5e77roLkJyAYWFhzJo1i/fffz+0zbpl/Q4fPsyWLVsoLCzkzTffRKFQkJOTw6ZNm1i0aBGbNm3C6XQyY8bZbSybNm3i+++/54YbbuDyyy+/oBx+/vln8vPzmTNnDjKZjI8//pjw8HBuvPFGtm/fTkFBAXffLd1Yt3z5cq6++moyMjJa1a+8vJyXX36ZpUuXEhERgc1mw+l0YrfbWbNmDStWrMBisbBgwQJuvfVWRo8ezSOPPMIjjzxC165dcTqdqFQqdu3add7y9Hr9efMZP348c+bMYfLkyVx77bXs3LmTzMxMFi1axPr169FoNFxzzTUsWbKEK6+8khEjRiCKIj6fr5Xz83xwFFcTcHrInfcO1uDh5NET+9N96Z0gF/CarNJh0E4PefPXkjJ7KuG9O6JOiib3sbXUbNpHyl2T6fHsbcgEAb/TQ+nHm0m4ZgSCSoEiQh/cOiUn4Payf/CD+G1OBme+jrZDvHQOUiCA6eeDlK/9nv7fLcVVZcIXvJDCWWlC3z0ZuUaN6PMRcHup/XE/5r15dF96J0KYBkGpkA4Y/3w7xa99Q/Idk1DKRJIfvpZjU54gbcFNRF8xDGVMBGIggK/JRuXb3+EPTrgc+RUkP3AN9rJ6oif0wx+Uh+VYIaMPvMmZZZ/TZeF0ZHKBys+3U/TaN8RM7E+/dQtAJsNrsuCta8JndVD3zW6UxnBS516H3+mRoukEAW99E75GG6WvfU3qQ9ciygW0aXGUrfuVM89/hrZDHH3XzkXXJRGZXI6zrI6cuVIder40i+Sbx+OsqOfEnDV4zTb6fzwffdck/C4P7uoGqv61h6LXNjJi+8vouyYh+gPkzn+fqq92IUNkwBdPYujfhT1DHkJpDKfP2nkoI8NwVUiH9WtSYpHr1QTcPvw2B94mB9nz3qXbwumceOw9ej53G8YxvUOX1gRcHvbf+AJNB8+gio1g3ME3EX1+RH+AgMuDq7oRpUGHs7QWRaR0OL6zpBZBo8I4OgNEkfJPt3Fy0Uek3DEJpUqg4/zpZA19iM5P3oJxQn/kBj0EAsj1WrwNFjTJMTgKq1DFRuCuMHH6+U+w51cy7JeXkOvU+F0ezPtOkff4e7irG+n50mwSbhyNXCOdyZN93+tYjhXS5925xF4xFJkgw1PXROlHPxN/5TD03ZIRAyKuijoUei3IZMj1GgIuN54mB8fnraX7whs5/tj7pD93GzFjMlAZDdK5ciW10jehIGAvqkabGC3p3ufj5ENv0bT/JBkfPU7slcMknZXXE3B5qP56J12fuYOAx4sYEHGX15P/t79Ts+UYw355CVV8JKqocLw26exEmUyG3+nh8C0vYjkoOXtHH3wLEPHZXBS89AWdHr0eZWQYinAtisgwKTLG6sR6vJCw9FQCHj/H7lwZtK3ZJM4Yi6BWgUzEU9tEwcoNeGoa6bN2nrSNUyZD9Hgp/eBn4q8ejjIyDL/Dja/RiuXQaQgEME4ehCo2koDHi0whx2uyoEmJxZZbAgERTYc4ziz6gPKv9qDrksiQ75eiCNPgd3g4ft9rNGw/DsDw7StD9ps3/z2qvpKORBh77B2QCygjw4KOHC8EAsgUcnx2J+q4KOQaJQGPD7/D9V+2X3d1I6oYA/IwLa7KemQygZpv96KKjWhjU4JayZBNz+OzOnFV1CP6/JR+8BMpd05GGRWGPEyL0qADEaq+3kXA5SX+L8MRPT5O3vUytmMFdH7pHuKmj0MW1IO3tonSlV8S1rczkZf1RyaT4a5u4MRfnsYhyhnw6SJyH1uLu6aRMYfXhCJ3rdnFeBqtRI/rg9/pwX66AkO/TvidHvxWJ8fveRV3TSP9/7GA6An9JV52eTj19DrCe3UgekI/FAY9AZcbb5OD3Hnv0GXhDHIfW0v3524nakzvkM1bTxRjOVZ43rK8VidH7nkNd00jg/7xOLEtysp9+h8YeqWRPH0scp0Ke1FN6Ew3d72F0n9uYfC6x7GeqUCXHINMLmA+WsD+G18g/bnbiZ08EE1CFIFg9K/f7sJ2uoLsue/Q7715qOMi0KbGgUyKbDp4y0sX1bPCoMOaW0rUiHT2DH0Yn9V5Qe7o/u48Uq4YgkyQ4aqzcOajzfS47wrU0eGIIthLa7GcruDgwo8Y9/kT2Etryb1zJdoOcSHOVRh0eEwWRK+f08/8g7grhp63rN7vziWuFU9tpsN9V0g2LIKjtAb76QryX1rPsJ9fOC//ylQKBIVcimasa8JRWE14307INdIZysfvewOv2Ubfj+ejS4vDXdNI+YZdVHyTycC1D6NJkM40EwMiCr0Gv92F1+KQLh9xeQAZh2a/iqBRMuSThehSYoK3Flex+/InSX/udpKnj0ER1LPf5UHm8+Opt5D72FqS75hE4g2jUSdEIfoDmLYfx2OytLEpr9OL1+og6943cNWYGfH3x0ic0C90Edqxv/2Dok+2AdD9gSvpePM4xECAsBQtAVfwshC5ioXPrWTMmLEMHjIEn9fLmZwjTBgpHRMkNyTgt9WxLf2J0HisjAzDkl1M9py36PHc7cRM6I/CoCPg8uBtspMz7126LJxO7mPvkXLHxDZtyX7gDUbuXI2gUqCMNiColRAIkDP3Haq+2kXk0B4M2fQ8ttPliB4fMqUCmUJAFRuBTC5tH/Y2WvFZJG6JHtcXZ0U9OXPewmu20WftPPTdkiXnnVIhndVda8Z84HSbfq+MDqf3O3PRdYhDJhdwFFZLt817fPT98DGiRvWSeEomw1Vez/F7XsVyrBA/MgZ9+gTln20j+Zbx1Pywn17LZyOolYg+P7bT5Sgjw6VzCpOkcU+mUkplFFRS8OLndF54EwDatDjkOjWi30/lp1s5tegjifd3rkZQKwj4RRp2n8DQt1NI9jGX9ZPOzJSB3+3F22DFZ3Hgszo5HuSYZn2pE4zIBBk7Bz+M6PHR+605xEzsL53xGmzXsXtew3KskM4LbqTjA1fhqjLRdKSQgtf+xbCNz6CKiQBRxF4kzY0tOSUk/mXE+Xkju5jsOW8SObg7HR68CldZ/Xn7co9355HcgjfyP9pMypVDCe+WBAERe0U9Sr0GZDIElRK/y4Pf6ab6061Ej+tL7mNr8VrsjDn6Dq6S2lDZf5brEcFd09hq/E8Kzi3PZ1MyuYCnTpoTGPp0InpCv9C5p6LPh2XLIcKHpaOIjkAmk1Hzz81UvLqBji/+lehrRiHXawl4feD346k0UfHW1yTeew2iUokqJoJ91y/FcaYCbYc4+gX7W3O7Ysb1JeDxoYzSI9dIHCSoley+7AnshVVoO8QxYO1cKWpckLF98MMXGR/KyZ37Dn3em4cqLhJNghFvk52mA6fPK0NvcAzb/9fXcdWYGb5uPglBvgm4PBx7+p8Uf7KVzrMvpyojnNXvryHg93Nd3xTu7hnBhhPlyPRR3PrE8+TXNWEwxuB2Onhn+fP8JdZH/8RI1Fc/yPurXuTTn0+QkprCC6+tJMEQHbSpt0IXivZ8aRaJN45pxdmWY4XItUouO/0xe8c/jqOgKjTGhPfuiOjz4yisAlG6xEj0B4ie0K/N8Un/17A67XeOMvlfgPmln/z+S/+L0O6UbMd/K2666Saios5eTnDVVVcRHx/PunXrMBqNdOvWjYKCAp599lk++ugjcnJyEASB5OTkkAPvxRdfxGq1Mm7cuFbnSs6ZM4cnn3yS5OSzW+7WrVtHREQEU6dO5YMPPqCoqAhBELjxxhsZNmxY6BKWTp06MXfu3FZOP5/Px7333svgwYN58MEHAVo5JSsrK3nllVeQyWTMnj2b9PR0zGYzc+bM4b333kOvP3vg+7nw+XysW7eOvLw8ZDIZnTt3Zvbs2ajV6j/slARpe/U333wjrfTK5dx99910796dNWvWkJ+fT1xcHEqlksGDBzN+/Hjy8/P5+OOP8Xg8qFQqnn76abKysi5Y3oXymTNnDuPHj+fIkSOIosi8efNISEho5ZSsra3l/fffx2w24/P5GDVqFDfeeONF7WNL/E1/1JRC8P/RQ5fOgUbWNiLh9+AVLy14/FLKcoi/f1zB+aCW/fn1L9cllnUpkJ331Lrfx6Xo+VJD/VVcgm38GzcWeC6xLD1//uIt+Pe27VJwKTYP4L7E/nwpuBT7lV9iX7kU6C6Bo+DSeerfBe8ljg+Xgku1pkvVc4Pw58+sNgYujQPEf6Mc3X9iV0szhEvsKqpLiBdpugS5A/wle+mfTrMt48lLKutSx9n/7bgUHlX+G+ccl4pLjVq6FO64VPuNuETu+HchXO79/ZfOA7P/4kdznQ+Xqq9LsUWr7NLG2KlPRf7pNLtfaPj9l86DS+GbyTVfXlJZ/ylod0r+96PdKdmOdvwJZGVlceDAAR5++OH/11X5j0S7U/Is2p2SrdHulDyLdqdka7Q7Jf/raHdK/tfR7pT870G7U/Is2p2SrdHulGyNdqfkWbQ7JVuj3Sn5/xar/gOcko//hzklL4252tGO/x/io48+4siRIyxevPj/dVXa0Y52tKMd7WhHO9rRjna0ox3taEc7/qPR7pRsRzv+IGbPnt3m2QcffMCpU60Pzb/iiiu47LLL/l3V+o9C7/Sa33/pHBzKu7RzSXzin18Fv9TVUe8llHWp0V+B/5sBEpcU0eK7xNil/+2RgZcaBRP4N0Z+XCouJTrlUvryvxv/uy3qf3/EI0BymO33XzoHpbbw/4Ga/O/A/36NXRouJerx3xkZqLjEDWSXEvV4Wc6Ll1TW9oz/m4vj/87o8UuxqUuNKP53jg+Xar//29FwCRGPcGmy/3fq61J5/lKiHsf9OuuSyto5+aNLSteOdvwZtDsl29GO/wLuueee/9dVaEc72tGOdrSjHe1oRzva0Y52tKMd/8MI/O9fK/+PQ7tTsh2XjPPdtP1nUFtby+nTpxk9evQF3/n+++/5/PPPef/999HpdBfN71//+hfXX3996N9LlizhhRdeuOD7BQUF7Nixg9mzZ5OTk4NCoaBHjx5/uh3PPvsst99+O126dAGkdq1YsYLVq1f/6bwuhHMvx/nvQENDAx9//DHz58//L+f/R9PrZs7E8dlnrZ5pJk1Cd8stAAiRkeDzEbDZsCxfjr+qigEfPEp4zxQQ4fij7+KuNTNg7TyUkXqasoup2LCT9GdvR2nQSbdBmiz47W7OLHxfuo0XGLrzFfRdEwl4/Ry66mls2UV0WzaLxJvGIWjVuMpqyRo+L1SnuKuH0+XxG9F3T8Z+ugJBpcCSXUTVhp10f/aO0C2BqtgI/E43p+auwZZdBEDXZbOInjgQVYIR67F8Sl/7hm7L70YVH4Xf5sJrslD5yW9UffAjAB0W3kTinZejCJNuDsy9ezXmHceIu3EM3Vbeh0wux9dko/T1b6gMptH36kD3lfei7Zwo3QLs8uJ3uvE12Slc+gmpD/0FVWwkBEQqP/mNovc3o02LZch3z6EyhuN3eWg6WoirvB7jyHQUETr8Tg++Jjsn5r6DNbsYgLT7riD1zkloO8QhEwR8NieHZrxIxweuQtclEXWiEaVBj+j3c+yeV+ny2A0oI/VY88pAFAnrkYIogu1kKYY+nZCHaRF9flTGcMRAgLqfDxLepxMyuUDVp1soefNbAHq9E7yxWiGHQABXRT0n/voaHeZeS9zVwwm4vTjyKzEfOkPxW98x5LvnUMdGgEyG3+nm2N2vYtp+nB7L7iR24gD8Tjcn5r6Dr8lO37XzUBrDEZQK/A4Xogi5j75D+sv3ENYzDWTgqjDhKKgkZ+47hPVKo8cLdyGTC9T8sA/jyF7ouiQhkws4y+po2JlNh/uupPyfWzCOzsDv8uAsqUXXNRFtUgwgglzAWVTD3nGPA9Bj2V0kTh+LXKPCWVGPTJCBTIYMGQgyAj4/ZZ9upfDN7wAIz+hA39fvJ6xLEshl2E6VI9drEFRK6eZHrw+5Ro3l8BkOXbmEbstmkTB9LHK9BtEfwF1povyjnyl/70d6vvYAMZMH4m2y4WtyBG8dLeLEnLcQvX46PHAV3Z+9HZ/FgaBR4iyvJ/ve17FmFxF9Wb+QLCo+3Ur1t5n0XTsPVVwUcp0ad5UJ0esnb9GHJN44hqSbxkk69/hwltXRuCcHVApiJw/EU29hz7gFaNNi6bd2HvrOCdLtvXI5AZ+fii+2E9GvM4Y+nSh46QvK3tkEQLdls4ieOICA0406KRpBpcBZXIOztJaIwd3x1DexPyhnAE1aLEN/eAFVtAGZXODQTS/QsD07pIeYoH3kv/gFnR+TbhJHLqDQa/DUW9g77vHQe4pwHX6HC5/NibO4hqqvdtHrlfuQ6zV4G6wcvnUF1uxiwjM6kL7yHrQd41GEafHUmvHZXCj0atRJ0dhOlUk3Gp+pQNclkfA+nSAg4rM5OXzTMixHCi5YP1VMBIJOjbfBBoEA5Z9sQdcxXrInvSZ0S/j+qU+hNIa30dfQH15AaZSiC50lNfitzpC+YqcMRpMcjbO0DnVcJIHgbbwKvQYEAV+TPcQVAZeXgNsj3TJbVkfF59vp/sxtqBOi8DvcNOzK5sSct9B3TyF95V/RBWXhqqzn+F9fx2u2MXLXK3gtdtSxkYCIbdcRymb/DQB1emcSl85BHq5HmRSDTKnEeewUioQYlEmxeEqqUCZE09XpxV1rpub7feSv/CpkT8pIPZbsYo7PeYuez95G3NQhqIzhyBQCp1/8kuJ3vg/ZSIdmnkuKRvQHqN92jGMPvPm76RQGHf3emUv0+D7I5AJ+u4v9N76A5UgB+q5J9Hn9fgx9OpH/0hfU/LBP4p7m/vbwGob+8ALu6gacJbWS/rSqVv1t0Ct/JXHyANz1Fn69bBG61FgmfP8s6uCt7raSGiynyjn4yHtEZnSg3/O3o1BI9UBGqCxPg5WUmRMIeLzU/XaEiP5d8Dvd5Mx9B2tw3Or7/jzipg0BUaT2p4Nkz3mL7s/eRtL0sSjCNIiBAH6nlyO3v4w566Q0Pvx1GqmzJqNJipZ0vjuH7Dlv0W3xzcRePhClMRyFQQeiiLO8nuP3vh4aWxBkjP7lRVzVDeQ8+XcGrJ1LePdkAv4Aos+P0qAHUcRRXieNb3YXJxZ+QOqtlxE7cQCKMK1087Igw13bxM5xj+O3uUi6YRRdHr0eXUoMyGQ07s3j6O0rUMVG0vutOYT16oBCr8bTYOXobS+TdPM4YiYOQCYIIMgQfX6KPt3GmbckvonI6MCA1+4lrEsSgkpBwOvDXlxD7rIvGPrhowgKOQGPD5/TTdn7P1H11S76vvcIYempBNxe3FUN1Hy/j4KVX7UZj5plIWgiEDRSnxT9HhYvXsygYaMZPWYMiYkJ4Pch+r34bXUgnt1R0Mxtyqgw/A73/zh3tOR6RDHUn5uOFhI5uDua5GgchdUEXB5seaVoOyUQntERWXDM2j/tKbo/eztJN49H0KggEABkOEtryRz1KIJayeBvn0Wu16JNjcHv8mA7WYY6LhKZINUjZvJAoob1xHaqnBNz3sKaXUSP5bNJnHmZdNtzVQPVX++maOUG+vz9cWIvHwSCDK/Jiru6gYIXP8cwoCtJt03Ea7JIN5DLBWSCDEt2EWJAlPoBEHB78Tba8Dtcob4iqJUM/Wkp+k6JyBTSreJ7Jy1C9Prp8sQMUu+chDJCD4IMZ1k9x+5+BWt2MQqDjoxX7iOspzQnyl/+BenL70YZFYboC+Cpb8Jvd2E+eIawnikY+nTizEtfUvtDVog3zjcunY83Brx6LwmTB4Ag4G2yI/oCBHx+tIlG6ZbysjrsxTWUfLadwe88JLVfLuAsrCJr8iK6P3u7NN5F6KR5qdvLweueD3FF9GX96Ln87otyvTJCjyiKOMvqOPX0Ovp98BjumkY0iUYCbi9Fb2y86Pyh1+p70XdPRaYQcJXX42uy03ikAEPvDgjB29brd2UTNag7ykg9ol/qF0pjOIowrcQ5lSa8Jiu5Cz/Amlsa6jfaDnGM3v4yIlD36xE8Jgsxl/UDf4CAx4u+SxKnX5K4Pn3ZncRdPhhljAGZICATwHaqnL3TliB6/ei7JtHvnYcI790Rb6ONht0nQnOp0QfeRB6mRaGX+PPA1c+cl2+KW/CN4Tx84yiuIWfZFwx9/xFsBZXItSr0nRI5/tfXsBwvpO/aeYT36Yjf6cZZVofo9bNvylOt+Oazvz7LJzWHePmh57l+4gjuvm4yql7jQZAjup00nTnIEy+/Q7XZjs/vZ/Ydt3HN4K6IPg9Nho6k73uZ0zkn+fjR57mlKQklQiuOaTmWNM8T29GOP4v/7TuO2vF/GHV1dezevfui7+zZs4cuXbqwf//+383vm2++afXvizkkAbp06RLakp2Tk9NmG/b/Zfj9foxGI/Pnz/+3lquZMAF5hw6t61JVReO8edjee49AXR0Bkwnr6tUYHn2U8Iceom7bUXaOns+uCQuxna6g55KZFK39gR0jHsXXZKPf6w9wYOZyDv/1dbyNNo7e9wb5r/yLHqvvBSB64gD8NicHpjyJu7qBHi/fQ/TEAeg6JXD8thXkPfou6gRjqzrZT5ZxbPZqPA1Wqv61mz0jHsHXZCfj9Qc5MvMlTv9tHWHpaRy942XyHn+f7i//FQDjxAFoOyVS8fFmmrLy0Kd3oNvyu8l94HWOXvcsntpGTs59i+RZU9B1T5HKyinGdqyA3R1mUvXJb/R862EQBDo+cTN5977Kni634623kHzvlaE0PV65n/qf9mM9kk/lP3/D7/LgqWnk9ONr6bT4Fgqe+QcHxjzK4SueJHnWFPTdk+m2ZCb5y7/kt7Tbqd6YiaBSED2uDyef+juOgmo8NWZyH3+fXi9L0b/qhCg63DMVj8mC7WQ5NZv24Siqod978zh+7+vkv/gF1qOFlH7wE5UbdtL7zQcpWfsDe0Y8QliPFAIuD5mjH+PMC5+ijNCzZ/g8sh98E6UxjMwxj3Fm+ZfEXzOCk099TOaYx4i7bhS67slETxyAcVxfil//BuvRApyldfgsTnq8fA91m7JwFlfjLK7mwMSF5C38kG5LZlL93V5MO7Ip/2QLTYfz6f3WHGIm9kffKZHdwx8JtavbkpmUrP0B876TOEpqKH3/J7ImLCDm8kGo441s6z6b3PnvoTSGU/frYTo/fgM9l8/myMyXyBzzGCm3T8KaV0rTwdNUf70b876TJN0yHnddE9oOcewZPo/6rUeJHNwdW04pp/62DldlA/W/HkYRqQcgZmJ/yfb++hoHb3he+jCTyajZlIVMJcfXZGfnmPkkXTeKsO7JAPT826347S6OP/ouh2e/SnivDlRs2M3+6csQAyLH571LwRsbqf1+H9ETBxAxuDv2k6W4yutwldTga7QRM3kg2k4JVH+xnaM3v4gqNpKytT+QNWIePrOd5JkTUCdFE3/dKPxuL01HCzh47XOIHh/pL98NgqyVLBKuG0X6insoWfsjjvwKmg6foXzdbxS8vJ5er9xHxODuWI4X4SypxVFUjc9iJ2/hB1R8sYNDN78U6mvdl8ykeO0PHL3vTfAHyH/1G0r//iuJ146kaO2PFLVwAjX326zhc3GW1CDXaWjck8PJx99D1zmRoze33QqZ8cYcvI1WTDuz8Tlc9Fp9fys97Bk+j7zH3yfjzQcpWfsje0Y8gi2vjIpPt7Z5r/DVr/HUW8i6bCH2wioy3pyDNbeUrZ3uwGd30fuNBwDo9rdbqf/tCNajhRybtRp5uBa5RsmB65fitzopX7eFrImLOLnk7yCTFjjOLP2Uxt059H3vkYvWb/+VT2Pem0fZBz+x/4oldJxzNVGjM2g6eJoTc97CWV4vOaXOo6++HzyKu9ZM4+4TNB0+g6BUhPSl65TAweuew1lahyJCR86j77K92yxseWU07MlBUCk49dTHOAqq8NQ0Ivr8yBRyssYvoPanA2S8eh/2/ApyH1uLu6oBREieOYHuQVlYjhZwbNYqvBanZE9ITlGVMZyD1z/H1i53oh/WG/2EoQDEPzGL+jc/o3jmE9Su/ge+JivyKAMlMxfhKa8h0GTj1NBb2Zr+VzInLiJmQn8iBnUN2dOuEY/iNdvo+fwd6DolsnfKk+Qs/ghPg7WVfTTznC2vjOxH3qVuy1GUUeG/mw4g/YU70XWKx3ayjF9Sb6MhM5f+70mLW16zjdyn/h6y325Lbg3Zl89sp8+ah7GfqUAVYyBicHeaDp5u3d+AkvW72D3z5VB5Q964H1dtE7tvfZnKXw4hKBTYCqrpNf96BiyfxZ67VrN33OO465pCZSn0WuKvHEbND/twVZqImdA/ZFPN5QCojAbyV6zHUViN12yjx/N3oO+USPHb39N0pABrdgl1Px+i71qpfWE9U0i5bQK2vDJyHnsPa04Joj9A8swJmHZkc/q5T3GW1eGqNFG9MQvR4wuNLQCd/joN25kKid+WzKRo7Y9s7jKbxgOn8dQ1UfzBz9RsPYrP6mTXZU+Q/8q/GPD+I+g6JZJ17XPIwzS4qhv5OfV2Al4fGS9JczlHSR32M5Ucf+RdDs96hfDeHUmeOQHR56f2h/1YDp9he897EH1++n70qNTHRj4S4t7MMY+Rct1IwoPcm/H0Lfjsbgo/3ExTTgneJjs1W4/Ra9EMXDWN1Gw9yqZOd/FTr/sofOVf0hjz7vdsT/8r1RszKVv3KzET+pN23xVtxiMABDmC1oDPXIHPXA7ArFmzmHr5RP569yz8TVWIYgDR70XQRrbhNnetmS0pt/6Pc0dLrneW1OCpa+LYrFWIQMyE/iHu8FnsZE18gtPPf4rf7iLnkXfY3vMetGlxZLzxILpOCWTf+xqWI/lYTxRT832W5OREcgIeuv55bHml5D72Hs6iaiL6dqZqwy5JL7MuR98jBWdZHaef+QfpL99NzMT+aNLi2NXzHg5f/zzeRhvRE/qR+sCVRI/rS9mHP1P+8WbkOjU5D7yBactRAGnsm/gEtpNlFKzcIPWVMC1x04awf9oS8l/8HGQy9oxo3VcCbi/O4lpyHn2XLZ3uQhltoOsi6QJHa04JzrI6TDuyKXnvJxQGXUjPPV+4k/ptR9kzej57JyykwwNX4641c+imF/HZnABkjltAydofOPnU30OLHy1549xx6UK8UfrlTk6++g1ylYLfRjyGs7pBGn/ue4PyjZkUrfsNW2EVKTeMxGd3ceTR99jU4U7M+0/R/fk70HVK4NRTH+Ozu/DZXFjzSs9yRdA2Lsb1zrI6rCeKseaWInp8dF18M86SGkAkc8xjbO91z0XnD33em4c63sieEfNwVzeiNIaTNfEJTjz+PvuuX8ruCU+we+Iikm8cQ80vh9gx4lEcxTWYdufQdLSQqu+yqPn5ED6znfxX/kVG8FugGQM+eoymEyU07MlFrtdgHNmLXcMfIe/pdSAIIc6W+lEiWVc+je1kGa4qE1t6/hVtWhxdHr0uxPMes53anw9S+OZ3obkUgKBRYT1RzJa02zh0w1L6vPvwefkm+Tx8U3QevrGX1LD98qdwVjVSu+1Y0D6kOa27qpHaHw9Svm4L+6Y81Wr+e2L+e3wpFPKAvQsbX32Sn/YcolYRC6JIwNaAryIHt7EzXdN78/Wbz/Phk/ewYtUrBGI64YvuyLvvvc+xYY/TvV5g/IxrOKRqbMMx59rHkZkv0Y52/Fm0OyXb8d+KgwcP8uSTT7Jw4UKWLl2K2WwGIDc3lwULFrBgwQIWLlyI0+nks88+Iy8vjwULFvD999+3yau6uhqXy8XNN9/Mnj17Qs9dLhdvv/028+fP5/HHHycrK4tPP/0Uj8fDggULeOONNwApkhPg1Vdf5fDhw6H0a9asISsri5ycHJYvX05tbS2//vorP/zwAwsWLCAvL485c+bg80k30Tkcjlb//jPYvn07q1atYtmyZcydO5dPPpFuwgoEAqxZs4b58+czf/78UPufffZZCgqklW6LxcKcOXNCeZlMJpYtW8a8efPYsGFDSBYvvfQSCxYsYP78+WRmZgKQn5/PkiVLWLBgAYsXL8bpdLJ9+3ZeeeUVli9fzgsvvEBtbW0rp+T58gfYuXMnixcvZsGCBbz33nsEAtKK5LZt25g3bx7PPPMMJ0+e/EPycG3dinrUqFbPvDk5iDYb6lGjcHz3HUJsLN7cXGQGA6oBAyj/dBsAotePz+IgenQG1Zv2AWA+VgQyGc6SWhqz8qj8ejfxUwfTeOgMmsRoAGKmDqb8/R/xmW0EXB4UBj1x142iesNOzFl5NO3NRSYIqOIiQ3Wyn6nAUVCFMkJPw84Tkj6OFYbKipk8iPrfDhM7dQhNh86gMOhRxUUSM3UIpl8PET15IKVvbURQKXBVmLAezsd6JJ/ajXuIGtcXx5kKVEFHaNS4ftSs3wGAz2RBUCkwTuiPI7+Shl8PIXp91P5rFwGXJ5RG1zUJbYd4ajbsQBWMmlEY9LjK6pDrNHhqGgHw2104zlSgTjBiHJ1B1YZdAFSu30l4rzQcBVXETh1M6Yc/ozDocJbVozDoQrKQyeUY+nWm5N0fkOvUVK3fhTLGgCouktipg6ncsJOEa0ZQsuZ7lAYdjftOSSvDYRqUwXrFThpI5eeSDgMOF6I/gN/pQd8pAZ/NiaFvZ0Svn9qNmcROHULM1MG4qxuIGpFO+Qc/SdEYFXUoDHqcpbWIgdZnTxpHZ6DQaajcsJPK9TvRJMcgqBTEXzeSyg07AWg6lI/CoCN6bB/qtx0nakQ6+cs+I3baEESvn7hpQ6jeuAe/zUnlZ9sQlAq0HeNRRhtwFNXgLKlF9PoRlArCe3WgasNOKtfvIO6KofjMDuRaFTXf7pX0oFUj+v1Ej+1D5WfbcFWZMB/Ol1bvgdipQ6jasJOGHcdpOnAaVWwkpu3HCc/oiO1kOYJGhSoqnKqNmcRPHSw1UhQx9O5I9aZ9GPp2wmdxYBzWA9Hnx9dkR98xHtHrD9m7z+LAcqwQ854cEAQUUWFYjxURe8VQzFl5+Mw2FDoNdZuygvawg9hpQ+jx/B24SmshEKDm2700HTqDTCFHGRVOzMT+rWRRvTGTqOHp1G7KQhSh6eAZYqcNQWHQIWhV+CwOan/cT8DlCeWhioukMeskXrM9pL/o0RnUbNqH3+bAdroC47AemA+cxlXV0KpdzW2r3rATdaKR8P5d8NkcyFQKLIfOgCBFe5yLiAFd8NtdnHn+U/wWBypjeNB+JT1I9nEmaL8SjxW/uZHIoT1b6Qug7IOfQ/3D22hDJpNR8Y9fEb1+Kj/fjjo+Suo7okjUiHQqN+xEYdBJNhEIoIo24G2yEzdN0qu33oK+WxLm/dKCWPHb37XoX+evn6fWTMm73xM7bQh+uwvR50f0+qnasJOajZkQEJEpFEQO6dFGX+G9OlLy9iZEEUxbj6GMMaBJiUHQqkJlBVyeNrKIGp6Or8lB7NQhlH34MwqDHk2yMcSbngYrMqWCiAFdqdmYSfXGTLxmm9S/RIgakU5VUBaOgkoUBj3KaAOKCD0+qxPz3jwCDg/2/Scw3n5VyOaFMB1+UxM+UxMyhQLXiXzpJ5cbwaBHrpf6lEwpl6KqxbP21MxzcVMknvLUW6j8YgeCSok82BebIZPLMY7qRe2PB5Dr1NT8dPB308nDtESNSEeTHE3R25sQvX4KX9+IKsaAOi4ST70Fy9HCkP0aR2dQG+xvdVuOEDU6g4pPt6KKjcRncVC1YWer/qaKi6Q+6ySexrPnbBr7d+bUO99TsyObU2u+Rx1jwFJQRfTQ7lT8eABnhQmAyCHdQ2UhyJDr1FR8uhW5XkPA6UEVF9lq3AIIS08NjauV63cSG2y/Jjma0qDdN+zJQaFXo4qLRN8tGfOhM0SNSKfm2700ZubhNduImzYY047jxFw+MMgBB5HJZcF2haGKi0STaCRu8gDKgmN7TIsxXfT6EP0BEq8ZzslnP0Wh16COiwyO6UYqgnYqVylBFNEkGnHXNREeXLAzHzyNcVgPqjfto/HQGZDJiJ02BE+tmbCeqVRt2Inf7sJ6ohhVdAS1mw8RMbBriHuVUeGUb9xLwpRBzWZIRO8OqKLCaDhwGsvJciJ6dQhGabblG2Mznznckv1NG4JMISdqeHqb8ejsnEOKlJf+V0b37j1wWxtAFBF9bmQyAdHvQSa0Pn0uYkAXSt7e9G/hjpZcDzIC/oAUBQsEnB6U0YbQ/EoVF4mn1kx4747UbsqS5J1XgnFsH6o27GzFI1Ej0hG9vpAs/A43xtEZ1P1yUBrzy+qIHNYT0etHrlPTdDgfRBHLsUIUBj3xwbmc3+HGcugMygg9gkZN7OWDpcWwJjuu0jr8TjfxN445r76a+4oiQi9FeeaWoO+aTMDhRhUT0aavRA3vSc2mfciUkmMpakQ6ANHj+uCzOKjcsFOKwhRkKKPC0HZKIGpEOhUt5rKGPhIXp945mcLX/oUyWurz9tMVF+SNc8elC/GGKeskxkHd8DQ5JDvp1QECIpa8Mkq/2Eni1ME0HspHbTSgNoZT+X1zv99B7BTJdhKuH43f7iLgdBNwukPtjxjYFUdRzUW53mdxYD54GkdBpVSvCD2CXvOH5w/KyDCqN0rffL4mO4JSQVivtJB9gMT5inAd9btyAMh/7RviLh9ExYad1PywH9HvR2HQYS+tRZN4NuhAnWgkrEcK+Ss3tOIbgPqtxxAUcgSVEoD44BzXXWtG1yEOAgEUeg3WvFJiJw4AwFNvwZDRAWtu2VkZBiNt5Vp1aF7YdOgMqtjI8/JNRQu+Icg3yqgwGg+cxtqSb+QCne+eQtUP+3HXN4Xso3m8q/42MzS3aJ6fAxw/dpzUlBSSYuJRKhVMHTMUq1+Bv0FaFBIdTag1WmRyOaJMjsPlIcIQhjzgQxMZz7atW/DKApSv387Ay8cSEVC24Zhz7cNZUtumr/1fQ+A/4L//NLQ7Jdvx34qePXuybNkyXn75ZUaOHMl330nbD7/77jvuvvtuVq5cyfPPP49KpWLmzJmkp6ezcuVKrrrqqjZ57dmzh1GjRtGzZ08qKytpapJI+KuvvkKn07F69WpWrVpF7969ufXWW1GpVKxcuZK5c+e2ymfUqFEhZ53P5+PEiRMMHDgw9HtcXByTJ0/myiuvZOXKlaSnp5ORkRFyZGZmZjJs2DAUiks77aC4uJhHH32UVatWkZmZSX19PcXFxTQ0NLB69WpWr179hy7Gyc/PZ+7cuaxcuZKsrCwKCgo4evQoUVFRrFy5ktWrV9O/f398Ph+vvfYad911FytXruTpp59GpZIOiD59+jQPPfQQzzzzzB/Kv7y8nMzMTJYuXcrKlSsRBIFdu3bR2NjI+vXrWbp0KU8//TQVFRV/SBaBujrksbHn/U0eG4uyWzc8wahY0WpFdDjo+/oDjPrtJfq8ci+a5Gi8FkdoEtG8BaIZzsoG1AlGUmdehmnrEUCahLgq6kPvuKtMaFNjWz0L+PyoE1tHSyqN4Yg+f3CLEZLTI1iWOjEKR1E16oSoUJ7qRCPqRCOxV4+g4PlPICBtQ/Nbzjpg3JUN6LolE9a7E9bDZwBQJRoxThjAsEPvEHfDGOx5peh6pOKuNJ2tn9uLOik6lMZ+soywvp1wV5gI69MJRWRYqA7NfwE0qbGE9e4UjFST5NZ18U30+/AxFGFaSt7/EU2iEVeFCVdVg/T/wb/u6kbK1v2KoFLS84W78Fkc1Py4H0TQJBrRJBpRRobhrjPjbbIT8PhQx0Wi7RCHu95CxICuDPttOTET++M2SVFG6gQjBESGb1lBzOSB2E+Vn5VhpQl1giTD0jXfETGkJ12X3okyKoyqz7bhrjJJH7RJMWg7JjDgm2eJmSR9+KoTooie0J9+Hz6GJiUGW14purQ4XBVnZeiua8LvcKNNicFjspB235VEjUin1yv3oTKGYw9G7XRZfBMyuUD8lUOp//VwSA9KYzg+uxNVtAFXhQl9t2RkCjmOkmpkCjnuaunQcWtuCcjl+J1u1MnRGPp2lrb9KBUh22lZL9HnJ2JwN+z5FbgrTbiqTGgSjSFbBji96isEjYrxB96k073TaDxwKjTRVkTo6Hj/lSTfPA5tWhzqRCOCVon1aAGRw9Px1JnxWexET+yPOjk6mEaPGAiE+pGrsgF9tyTc1Q0IGiUIslB7XFUmvGYb+u6tbdLXZCfgkyb0p59eR8qdkzGOzqDbM7fjKq9HrlXhrm5EmxaLOiEKVUwEMZPP8m6zTJv7szrBiLO0FnWikZSZ4zEfPNMmgrm5L3dbeheuklq8DVbkGlWoD7ZcWGjOHxm4yuux5ZYE2ys5MlrqQWkMJ+DxoQmmd1U2oIqLOK++mvUTf81w/C5P6DdXZQMBtxdNopFTT68jckgPeiy9k+7P3o671hzKUx0fQdSIdAZ/8zdiJg2EQABfkCNclQ2h/vV79dMkGtGkxqKKiSTg8Z2tR5UJ0eeT+uE5+gIRV1ldSF9yjYrOC2fgKq8PpdemxYJMxoB1C4gc1hNXZQPyMC0Bny9UJ1eVCWdJbai9cdOGIKgUIY5xV5oQNCo0iUZOB2XRfemddHvmdvKXfY6ryoQ6LhJlTDhynZrB3zxD5LCeeMtrUMZJOq9+4X3iF82m2+6/E79oNgGLPcSlqpQEFHFGUj94ljF7X2NCznuYdmTjKK5pNT64KhtQRuhCzjoAn9WJ0nDWudjMc8oIPeOPvB1ypv9eOl2HOLxmGzKFnK7zbyDjlXslB6JIm7FE0KlDsgFIuX0SPrMdAiKCWolcq2qlP6/Z1upDGkBlDEMMBHCUS+OWs0pyWnW8aSyeRhvKCD3jvn6K4VtWIAbEUFnhfaRFjOaymrdQtrRlpTFceuccubkqTK3Gh+RbxoWe2U6WETWyFz6bC5lKQcyk/sh16lDemkQjcq2KiEFdqN9yFFdVA16zHU2ikV5L7yDv+c8QAwFkSjleiz1UX4VegyragLuuCUdRdWg8Sp15GV6zDVeFiYDHh9dsQ5sWy+jtL+Opb5J4i9ackjrzMhp3ZYfq1Gy/mtRYwnt3IuD2Inp9qBOMrbjXVdWANpjm5OqvkGtUpN44mpRrR3Jy5VdoE6Nw1ZpRx0YQd1k/rir4iLE/PEfE0O5n9SzI6PXKvRhHZ2DakY2glJ/DI1K7CPgJOM0ojGkojB2CkfPg83pC74oBP4ImnIDXGXqmNIZLR5uU1YV09j/JHS25Piw9lbAeySGud9c0SmN/kOsHfPJEaGwW/QE0qbHoOiQg10h23lw/v92Fz+LE0cJxpIwxoAjTMvb4Wmyny7HmlaJJNBI7ZRD4RQJBp1RzfbWpwXFekDF0ywo0HeOwZhch12tCc7yU2VOQ6zUkXDsSRYQ+9GzEzlUIKkVosUEZFYZMIWfAF08Sf+1IxEDggn1l2C8vMj7nPUy7TkjHWwRtXt81iR5L7yTxhtHY8krxmu1E9O+Mx2Qh4/UHGP7bS/ReMwcCIs6yenRdEtGmxSFXqxjwyUIM/TuH2ic/hzfOHZcuxhua2AhEnw+VMRyvxY6z0iTZbZX0t8Mt47HklSKTC4z/ZRkjPluIoFWH+r1xTG9K3/0Bj8mCoFGF2q9OMOI1WS7K9ZHDehJ/7agQ1/ssDtTxkRj6dQ5x/cXmD6LXH5qPadNiQZDRZ+08oob1lI592LKcSTnv4be5aDp4ug1npcwcT12QczrcOYm6rUdDMu214m7ctU3gO8s3ijBNq37ZvICsTjTirDCFOMVV2YChf2d0HeJD0b3NvwW99aH+BSBTCHR44CqG/fISybdPDC4CtOUbZ9XZNC35JvnakeSt/ApNkG+0qTGkPzGDpGuGo46JQB6maWEfIt3/ditRw9NJvn1iiLcBzIKHWF1EqIykLr2QCzJE39m+FKaUYWk0MeHWOdy44GWeemoJAVMxgujntivG8bQhl+cte4mJjyPdZ7jgvKi5be1ox6Wg3SnZjv9WNDQ0sGzZMubPn893331HWZm0etSzZ0/+8Y9/8OOPP2K325HLf/++sczMTEaNGoUgCAwdOpS9e6UVp+zsbKZMmRJ6Lyws7KL59O/fn5ycHLxeL0eOHCE9PT3kpLsQJkyYwPbt2wEpInD8+PEXfFcmu/hpt71790an06FSqUhJSaG+vp64uDhqa2v56KOPOHr0KFqt9qJ5APTt25fw8HBUKhVDhw7l5MmTpKWlkZ2dzSeffEJeXh46nY7KykqioqLo2rUrADqdLiTvvn37XlBe58v/xIkTFBUVhSIls7Ozqamp4cyZM2RkZGAwGFAoFIwYMeKC9a6oqGDRokUsWrRIenCBmwFlBgOqESOwrl0bfCBDnpZGybpf2TNpMT6Hm45/nfa7ctIkRpE68zLyl37anPN5CjtPwnPrdZ53xIv8KIqgjI3AZ7ZhO154njQgqJUYJwwg/+mP8Qe37CCTUfXJb+wb9AC1X+9C1eaDVkPSPVfQlJUXSnPqkbfRpMbR49X7pQghn79VE0QR5DoNGR8+LpXlcIXyy3/pS/ZNW0LA5yf+yqHntEEM/VVE6ImZ0I+Ay8PRu1Yh16mJv2JIq/eMY/tQ/U1mSByiKCIo5IT1TMXbaGXfpEVS1MsNo0Nt9dmcHLl1Oeask22cTiIiICNm2lDsp8s5MXs1jsIqOj52AwAek4WDVy3BWVxN/jPr6LXqnpBTuuKfW9g3bQm+JjvqxOgL6lOmkBPepxNVG3bhKKrG73CFJpgABS99ic/qoHH/aaIn9G+THhnI1EpS756Kp87Muaj8bBsBrxdVTAQ9lt5J04HT0jlgofq0th25Vg3+AOZ9Z4+PEEPvSn9TbxmPx2Rl28A5lH+5k4gBXUEUcdc0kvf0P6jamEn9tmPE3zBasgekc/5K3vqW8N6d0HZOwlFQhRiciHMOZwkaJapoAwUr1gfr9wf6TIt/p9w1mcJVX2HPr+T039YR3qsDIMPTaGXXwDk0HcnHVVFP10UzWkepydrmpwouBpgPnIY2t6PKiBjSA099Ez6rMyirFj+fo3NBq0JQKEJb3polKsm3ReEt7LfVi+dtOCTdMl46f8rpbvObKIqk3DUZ2+lyjs1+hfwV61HFSFHDHpOFfdOexlFUzaln/kn6qnvOm/8fqh/Q78PHsJ8uh8B5OLWt6EJo1pff6aH0ne+D+gJ3TSNZE58g4PZSsvYH+rzzsHTW3HkyKVj9NZokIxlvzUGuVYc+nM8nC/vpco7PfoXTf1tHr1fvD8qiicpPtuIqr+fUM/+gzzsPhxz3AFG3XkH1C+9zZvRd1Cx7H0VsJAC+ugbOjLkL1/HTmD76BkGtZNeox4gY2AV9t6S2cjgPWoqxmeec5fVs6/cAcp2auCDPXSydTCEnvFcHRJ+f7EfW4ne4Sbvr8rYv0lrDMZMH4m204nd5Wvx6IRtomUnbd2RKOaLfj62ohqi+ndh92yqO3/saykg9us6JxEweiOj1EfA07/KQtclbFMXzj4fnQJsaS8Dnx13XhCiK2M9UUvbhZjQJUQz6fLG0fdsXaJW3OlE6o7Pq6+ZjekQihvaQokiPF51HOlI75To1ld9khh5F9O1I6szLsJ2pBKSzPOU6NeYDpzlw80sIWjWKcF0rMRlH9SJ15mUUvf5NizrJEDQq+n34GKefXgeIkq5ayFZsOYgCaTePw2OyUrc7h4KPNpPxt1sRRZGAx8f+u1/jh+73sOu6peg6xNNnzUNn2xEQOXzzcuxnKokY2CXk6GgJSfYCMpUeX0MpvoYSkAkgtF4Al8kVUlXdLW6nv4DO/h3c4SisxlVuasH1Un9u5vqStT9I3BaM0u334WMUrvqqTYaq2AhMwW2oLeXuqjSxq/8D6DonhvTa6ZHrcNeaLzxPC4jsn/gETftOEdYjBUErzfEr1v1K5rC5OEtq8bk8dHvu9tCzg9c/j+gP0P05aVeVTCZDUCs58eCbNB08jSJC38pJ2LKvZE1cxM7+D2Lo3QGZ6qy+XBUmjs1+haqvd0vzEERkcoHwPp0oX/crWZMW43d6kCmlObmgkKMw6PC7PJS+/xP93n+krT7Oq5vf4Y1Q5G3L36S/KmM4AZ+fwo9+wVFWx7aJiyn88JfQNueIId0JeHw4CqpalSme01fOLbeZ663Hiyj78KcQ1we8Popf30jdTwdCXC9ozn6DnTt/UIRLfcVd08iugXPw25xUfb2b/u88jEKnYffEReya8ASCWkFYz5RW9UieMQbR56fy690oI/TETxnM6aXSOfaxkwfiNVkIeLxnE8hkbe393AfNTRZkdH96Jvmrvjo73p3vOyEoaPOB0+Q++i6HZ75E6qwp0vj2J/im8KPN9P7brdI2a4+PxsOFZM54kRPPfEL08J6tZLj/qmc4PHMFzrI60mZdjjKq7XeeKIoI4bEQ8LW5ed5ss9OhYye2fvIW61c8ztLnn8cT0YFAIMC2A9k8Z+nFQlsPRET2KxvO2/CL2Uc72vFH0O6UbMd/Kz766COmTp3K6tWruffee/F6JfK/9tpruf/++/F4PDz11FO/G1lXUlJCVVUVL7zwAnPmzCEzM7PVFu7fcwS2hEqlolevXhw7dozMzExGjhz5u2l69uxJXV0dubm5BAIB0tLSLvhuWFgYdvvZaDibzYbBYAj9W6lUhv5fEAT8fj9hYWGsXLmSXr168fPPP/Puu+8CIJfLQ4NUs+wuBJlMRlJSEitWrCAtLY3PPvuMr776qu3HTAuo1eoL/na+/EVRZNy4caxcuZKVK1fy+uuvM2PGjD+cB0BycjLLly9n+fLlCLGx+OvPRihqr70W4wcfEP2Pf6Do2BHH118jWixS+eHhBEwmabsOUL1pH2Fdk1AadKFtmmIg0GpSHdG/M8YR6Ry6cxW+4LY3d5UJTXIMCdPHou2YQMTQnrjK6tEkx4TSCQo57urGVvX2mqySg6d5i1aLstxVDeg6JYTSqBOj8VQ3IJPLiRzZi+EH1tBr7aPI9RoiBnWX2qOQkzrnGqxH8qn/8ewZqZ5KE+okKYKt9pvdqBOMOE6VoU6KRqaQ0+vD+ThOl2HZlxdKEzmmT3ACrcJ2ohhPgyVUB3ViNN76JjI+mk/N17uo/3E/XpMVhUFH6t1TGL5lOYO/XoLXbCN6bF8pYiM5OhQdqUk0Ej2+LyN+ewl9jxSQydAkGan5Yb+0TUkmRRe5qxsxju5F9bd78ZqsCCoFnromXJUmvPVNOIprALDmlhKe0SGkC4VBh7u6kZpNWajiI8/KMCkaTXIMhkHdiLtyKLbsIjTJMciUCvTdk1EnRuMuq8Mf3JJkGNQdRbgObUoM7lqz1IYkI/aCKjQJUTjK6tAEIwMBaWVZp8Zd04i70kTUiHS0KbHETByAGBDRd0sOvSvXaaj8cjuGvp1RJ0WTMutyBq1fgiragKfeiqFvJ7SpsWjT4ogano6gUpDxxoOoYiMQ/QECdrd0BuTsV1BE6Ai4PFLUbdB2kmZexvAtKxh9aA0ylYLKL3dIEa5J0WgSo6UIwyRjSDaJ14xAUEjbk6s3ZaEyhuOqbiTg8aGM0KNNjiF+6mDkGhUBp4eA04MmOUaKMK1pxFvfJF2oUSh9ZPjMNil6M9iPIgZ0RaZUMC73fWIm9EdQnm2PJjEaZWQY9qBNNkNh0CMopEsCEmeMw3ZSirroNO86lFHhBNweNMFtzprEaAS1EkdxLfouia36WHN/dlc1EDGgK4JaybEH30LTov1ny9TS8ZHrSbptIpEj0tF2SsTQtzO91jws2X+dFE2fPGsKQ7a8zKD1T4Ego/eahxh94E1U8VHINWpErx930O6b6yGoFLiD6TVJxlBeLd8DMPTrQtLN41FGhUt9I/ibJsmIwqCjz5sPkjZrCtbsIjTJ0dJxAGoVmiQjrrJ65HoNMrlAxqv3oQjXIVMIKAz6UB6h/nWR+mlTY6VIp7hINKmxkqyb65EYjUyhkKJOg7Y7fMsKOj92g1Tf1NiQvpBJW3UV4Vo0ydGIHh+OwmoElQJNaiyKCD0Dv3gSv82JoFCE6qRJjKbpwGk8JiuHblhK7ff7CHh8KIK6VCdFE3B5cFc3kjhjHJZjhWiSo6n5LouIAV3QJEbjKqvHeqIYpTEc6/EiHMU1qLum4q2VInQjr5+IIjaKzpveJOaBm5CpVMgNekSPD7/ZiiIhBkfmMZzFNajjImnYk0vkwG4oDTrS7p7CyC3LGfL1EnwWB9oW+lOEa0MObYDosb1xFFaj0GtIvXMShj6d6LZw+kXTpc26nD5vPBAaD7SpMdRs2ic5MIL6awm/wx2STeTQHkRf1h99l0QGrl+CKsaAtkNcK/0pI8NCeXSYPpqwjvGM/WIxMkGQLnABOt06AUEu5+Bj7+OsaqBm2zH8TnfIkTBw/VP0evV+lFHhaJKM9AlelqHvnhzKu5lrmseHxJvGou0Yz+Cg3DTJ0biqGki8YRTqhChyHl0bGicASt//CZ/NycEbluI12/E12ZHJBYZvWU7UiHQUBh0Vn28PliVF1us6xhE3ZSCXHXiDAWvnEj20B9qUWMZsXc7oLS/hd7iR61RUBbc9GjI6kPHiLACc5RKnR/TpCDIZqtgIXBUmmg6fodmR4DFZURnD6fPKfRy6cxVyvSZUX3dNI73eeABVXCSd59+ATC5HplK24V5NohFndSOdZk2m4y2XoYoOx1Vjxl5YTWTvDriqzWjiozAfL8LvcNN0vAjb6XLkKiWKSH2IVzVJRlyVJhr25CJTKlrxSLMcZUotBLwI6jAUkcnIFCpAhkIpORxk6jAQ5PitUkSkoDGgiExm0PolIAhoUmP/x7gjZPsGPXKNiuFbV5A6awrO0lp8dhc132WhCNeijo/CVVYf4vqGXSdwFFajjAxj6OYXUcVF0mHO1SGbclc1hOpQ9dXOkNyb66sw6PDbpSi4sJ4pUl9Mi0PXJZHoCf1RJ0Uz7NflaFNicZbWhuqfMutyDIO6oUmJgYCIJjlG4vGAiCrGgHlPLoYBXUPPvPUWBJWShOtGMXzLCrxWBz6bC2+DFVd5PYgiqnhjSDYt+4pMLuCzOLCdKkcRrmX4luVEDOqGPyjPqn/tQZMQhTIyDGtOCe7KBgz9OjN8y3KMozKQCQLa1BhclSYsx4pABqYd2YgBEWV0eBveaNaxTBDQdownYlC3NrrTpsbR+805XPbbi7jrpSMvPCYrSoMebVI0rupGOtw2AblayaE5a3CU1qEI19F59uX0WjwDdVI0PpuTyKE9UBrD6ffxfMJ6dcDQtzMR/bsEbcskHb1xDtfL5AKps6aEbMpZVB3iemWEHsuxAmm3T5DrdR3jWs0fdF0S0abE0mnedcjkcvTdkhE9PryNNuQ6DfW/HMJRXBOaPziLa0CE7k/cxOgtyxn29RICXj/GURkcffAtwnulEZ6eyrE5a/AGvwWihnYnZnxfdB3iGLz+KWIn9kfXJRGf/eyifVjPFOKuGELH+6/AXdOINjlamqdE6IkY0IXqjXuxnSxrZa9Kgy7kjGs5b3EW15A08zIGffkUqtgIBJXivHyjTTTiCvJNhyDfuIN8ExHkG218FPq0WAavfZihHz6CXKOi2+KbUMVIF/i5axolvqmop/bHA8DZuUlkQEWdo4no8X1RpGQwZupf8MvkKOK7IYRFo0jtg1+mZPCwkYjWWtISY0mKiaSwshY/AmkJsYSLCnRJ0XirzBQp7G3mRc1taW7b/x8g/gf895+GdqdkO/5b4XA4MBqlQXzHjh2h59XV1aSlpXHttdfSuXNnKioq0Gq1OJ3O8+azZ88epk+fzpo1a1izZg1r166loaGBuro6+vbty88//xx612aTBhyFQnHBcx9HjRrFtm3bOHnyJP3792/zu1arxeVytXo2duxYXn/99d/dWp2RkcHOnTtDzsAdO3aQkZFx0TQWi4VAIMDw4cO5+eabKSqSogZiY2MpLJSi7LKyslqlyc7Oxmaz4fF4OHDgAD169KChoQGVSsXYsWO5+uqrKSwsJDk5mcbGRvLzJWee0+nE7/fzezhf/n369CErKyu0dd5ms1FXV0e3bt3Izc3FarXi8/na1PVC0EyYgDvzbASEc+NGzE8+CXI59nXrUA+WzkNR9uqFaLHgr64OTUJixvTGdroC055cEq4eBkBkv84gimjTYtF2iCPtjknkPPl37EHnC0D95oMkTB9L9YaduKsbsOeWUPPNbhKmjwUgrHdHxEAAT625TX19TXaMY3sDkjMCUUSTFkv9b4eJmTSQus0HiRjUDZ/VgafWTNHyL7AczidryByKV2/Ab3Xid7rRpMXR4/UHUUSGUbD0k1ZlWI4VED9jHABJ90zD73TTsO0o2s6J9Fz7KI6CStSJ0Zh+ORhKU7dpL3kPv4X9TLm0jUsEn9WBJjUWn9VBp8W34DhTQfnas2e1NuyRzs7MmriIhl0ncBZVI1PKqdt8iLS7p+KzOtCmxuCzOih+41uO3/cGnhozluwiOjx4NdFjeqPtFI/XZMVTa8ZZaUL0i5IzaVBXfBYnUcN6SBN+mYymQ9K2Gr/dGTp7Sp0UjSCXI2iUaDrEISjkWI4XIFPKibt2JIUvfk7ew2/hd3pwFFeTcs80KSKwqhG/1YHo94cmf6atR/BZHdT9egTRHyBp+liSZoxF9PrwO9zUbNxLUlDHEYO64rM6MO06QdTwnrgqpa0mZ174jKqvd2PNLSHh2lHoOiWQNPMyAl4f+k6JWE8UoeucQP2WI+yb+iQ+qxNrbgnGURnUfLuX0o82Yz1RjKfegjWnBE9dE5Ej0/HZnTTsOkHnBdMRfQEiBnbHZ5P4pW7zQdRxkZx54TNEv7T9LmZCfyxHCgjrmUrA7cHTaCXx2pHUbD4ESB+a1lPlJFw9THJqyWQ07DuJOiGSxGtHcurFL6j8di8Bt5eajXtQROhImD4W44T+4A/gt7swju9HzTdnF3b8DjexVw8HIGpYT0499Xe2pN7G0TteJuD1Yc0pQZsWh+j34zXbMG09hq5zApq0WGRKOQnXjqRx30nirh6Ou7qRjnOvpezDzZx+9p84i6uRh2lJunUCEYO7Ifr90tb51Njggfdn0bAnl/irh6GI0KNNjaV03a+IPj8J146kNtj+ZpS8sZGmA6fYnjKTopUbCLg8NO45QflHP+O3OvCapAWNio83c2DiQjJHPYZ53ylc1Y3sHvJw8DZcE7a8Uuo2HyQxZB/dgvYrndeVNGMcph3HQ/pqfi/1r9MQlAp2DZpD5qhHQSGQfMckZEo5SbeMx1lWR+a4BdgLqnAU15I0fSzGMb3x253IBAHR7yfppnGUfbiZY7NfwWd1YskuInJoDwA6PnhNqH9drH69Xr2PpiP57Or/ADkPr0EepiVx+lgiBkmyFn0+zAdOt7JdT70Fa24JHR68Gnd1I12fvhWvyUpYjxRc5fUkTh+LMjqciMFSWX6bE5/VScPubEw7s1FE6KjbfJDUIFeE9+4o8V5dEzGXD0T0+Gg6kk/8tSNJuHYkyqgw6n4+iLu6EWepdLu0cUxv3NWN+IJ9ueqrXSjCtcT9ZQS6zoloenWh8dMfJO6tacB9ppTCqx+m5qUP8FvtaHp3RW40oB2YTsDpQh4Tia5zAu7qBqLH9sGeX0nDnlw8JguZExdh2nWCms2HWvFAwO09G6WOFNkUMbArDVkn8ZgsNOzJwXqy7KLpSj/+hT3jFmA+nI/tVDmdgvyojjbgMVmliK5z0Lgnl7irh5O/7HPqftzPqaf/weEZL2A5mo+r0tRKf16zLTQelWzYja24ht8mP0njsSJ6PHAV8Zf1pdtfp+KsbsRRWkfl5kPEDOuBTC4gaKWFidKPNrOz97007snBUVRN9n2v4yisJODx4ak1txq3mvuhr9GGs7iGhl0nqAu231XVQOKMcdhPV6COjWiVRhVjoGFPLil3TCL+iiEojeGUfbiZMy98jtdsl/T+l5FEDOoaatepp9axdcBDbBsylyP3vUH9nhxqfjpA/hvfsnviYunWd48fV1UDcVMHIderybrueXaOmU/NTwdJnj4WZ4UJ0S/dFO2uNZP4l5E0HpSONtEkS4t55V/uwF5YRdKMcdT9LI2d2g7x4PWzq/8D5C38AE99E3FTBrXiXm+jlZRrR1D9yyGKPv4VW0EVDftP4Wmw0eW+K/A7PVhyS/A73aFgIV1aHGHdkxEDARp25ZB0y3gUBh1JM8ZSv+WIdJbx9mNtxiNPrVmKWlJoCLis+MwViF4XoteJPko6RkGujUL0e0GU5rYBlwWfuYKsiU9gOVpIhwev/h/jjpZc37Anl6I3vsVeUCU5WBQCxjG98dQ1IWhViH7pGBKfVTpjWdc5Eb/NibOsjl39H6AxaFOJ08dSt/kgnR65joDTg6BShmShjJZua2/ck0vC9aPQd01CFW2gfutRdvZ/AE91I9bsItyVJvIefw+v2UbNxkySbp2AwqDDcrwIe14pjvxKan/Yh65zAuEDuhAxrAdyrRq/3YX9ZFmrYz4chVVYs4vImvgEXrMduVaFoFVhL6xC0KiwHD7Tqq8oo8Mx7z9F/NXDEDRKYicPpOaH/WRNXMSZFz5HEaYjafpYUu+ZKt3ebbZhyyvDVWnCtDObrImLqP56N+6aRjo8eDW1Px0k7e4pkrMzTIugVOA1nb1Uq5k3mselyvU7cBbXnFd3zrJa9o57nG2TnqR2+3FUEdK8qym3FASBiIw0Os++nFNvfIvf6UEdG0F9Zi5uk5UjCz4k4PZS99NBBKWC7Htfw1FUjbOoGsuJIuz5lXhqzViOFKDrnNCG68s+3Iy9oIqStzchD9OSdt+VuKsbEf1+fFYnpu3H0XVOIHJEOrrOiUSNzGg1f9B1SeTMC59x+tl/4q41k3DtKJTR4STdKs3H/HYX+q6JeBqkMV7QKPE73dgLq9g9cRH2gipAxFVRj8oYzuBPn8BeWE3jgbM7UE4v+4LtA+ZQ8/1+Ct/YSN2Wo1hzS5EphFC/dJbXU/bxrxS/+yO1Px0M9dmA14fo9VOw+muSZoyl5uez8/GGPbmE9UgO6aju54MIOjWmHcdRx0Wy/+q/4alvwttgPS/fJP8O3zTlluBzuvl16Dx+HTKPPTcsw+/2cvJv/6B+23ESbxiNXK+R+GbrUaLH96Vuy5FQ3fv060NpeRkH31qP/fhvzJo5HZ29CtFjJ2Az4TeV4vO42bljOzJ9FCazhZLqelLiorGZqjAkdcRDgMQZ49i1ZRvxfk1bjgn2j2b70KSd/5iudrTjYpCJFwurakc7LoKbbrqJqKio0L+vuuoq4uPjWbduHUajkW7dulFQUMCzzz7LRx99RE5ODoIgkJyczJw5c5DJZLz44otYrVbGjRvX6lzJOXPm8OSTT5KcfDZ6ad26dURERDB16lQ++OADioqKEASBG2+8kWHDhvHJJ59w6NAhOnXqxNy5c7n99tv55z//CUhnSd57770MHjyYBx98EJBu3N60aROLFi2isrKSV155BZlMxuzZs0lPT8dsNjNnzhzee+899Hr9BeXg8/lYt24deXl5yGQyOnfuzOzZs1Gr1Wzfvp2CggLuvlu6mWz58uVcffXV6PV63nnnndClMTNnzmTAgAFUVFTw6quvotFo6N27N7t27WLNmjVs376dw4cP43a7qa6uZvTo0UyfPp2jR4/yySefIJPJUCgU3HPPPXTp0oX8/Hw+/vhjPB4PKpWKp59+OnROZHNdamtrWbFiBatXr75g/iBto//mG2kLlFwu5+6776Z79+5s27aNjRs3EhkZSceOHQkEAqG8LwTbBx9g/+QTtNdcA4Dzu+8wLFiAeuxY/DU1CDExCDodvvJyLCtWgN+P4qHF6Lok0XjgFEfvfxNlpJ4Ba+eijAzDkl1MxVe7SH/mNtRxkcgUAvaCKimKKRBg72DpoqDhe19HmxYHcgFPfROFL35OeJ/OJMwYi6BWgUzEU9tEwcoNxF85jOrvs+i6cIZ0iYwgQ/T6qf/tCJVf7aT7M7chkwtSREZ0OIJaRc367RS9+DkA3V66W3IGyaRz+Upf/4buK+9FkxyDu7YRb20TiqhwTJv3U/DkR6R/MJ/IURnSJQRuL3n3vUbj1iP/H3vnHR5VtfX/z5k+k0x6L7RAIPReRZoF67UXFPu1cQUFA6JyRUAQsCsiYu+CXhAUQek1AqElIUBISO+ZZHqf8/vjJAdiaOa9P9/rffN9Hh6ezJxz1t5rrzb7rL0WiY9dR8oL9xDwePHW2/DWmDHvzcWeW4KgVZN4/5Woo0IBEP0BRJcHr9lO6fs/0e31x7AdLUKXHI27rI7jc77EfrKcob/MR2nQ4nd5aPjtOJ46K+FDu6EKkbL5vGY7OVPeI2X6rRyd+j5J94wj/uZL0CVHIygEfDYXB+5cgHl/Hj3efIzoK/vjt7nw2ZycXPAtnZ66EXVYMM7iatRhQQhqFc6iajwmKxEjuqOOCMHvdKEJMyL6A9RsPICxR3vUYUGY950g697FAPT8aJpUb0+pkOpmldWS88ibdJl7HyEDuiAoFYhePyWf/Urx+z8z9Jf50pEfQcBvd3P44Teo23yYbgvuJ/GO0TjLasmetARvg43eyyajjQmTak5V1EmdNKcsZeAPswnuKh0FcpWbsB0tIjd9OX0+TUfd2Dm7+ud9hA9Nw5ASj6BU4iqpIWfyu/T+4ClMO7OJu2EE7qp6BJVSqlMaGQJKKSNRUEpdlvMXrySkV0cSJ46TdKCoGnV4MAqNSnqjrxAI+AKUfr2F8EFdyZr6Pob2MfRY9CBB7WNBIWDLK0cVpJWOBCoE1KFBMk88dRbqNh0k9m/DUQbrEH0BnCXVnJjxAcmPXisV2e/f+fRmttlO/Z5csia9jdh4zHPMyY8BqdyAq6yOrEfexHK4gKhxfem1/Cm8JgtlX2ymctUuei2bgjY2HKVBi6u8joDLQ+6MD0m8cwwJd4xGodMgen04iqvJm/MFcTddQszVgxEUgtRl96MNxF0zmJCeHRAbM88EAazHStFGhTSOU8Rbb+O3kVNJeW4CkWP74Hd68JqshPTrjLOoCndlPcHd20m1YP0BChZ8TeF769C3j2HQT3NRhwUjKBUcmPAypsYjg5fsfwcQ8dlc5C/4ho5P3YQ6TFoLQaVEHWHEU2PGUVCBLikKXUIk3ga7vCnjrqwndFAqSoMWb72Ng3cvwnK4gLDBXen35QxEfwClQYunugG/3YU63IhSr5EaZpXUUPjuGlJn3YUmOrTxGJlI5m0vUb8j+5zj08aGo0uIxJpbBH6xUV7rCBvaDaWh8ah1QMRrtkm1QjsnNFuvQT/NRR1uRBDAUVSNr8FG7owP6fPRNBR6DapgPe6qBnkDqqnLtiYqVDq26vbiM9tAoUT0+VCHGyn/dit1Gw/SdcEDaOPC8Tvc1O/IIWvS24T2TaHrvPvQJUejDNLiLjeR9cib6JKiSJl+G6rwYLTRYRAIYM84QvG9zxN+51Wo28cTNKwPgkaNtkOClGmsUiAoVYg+H76aelSRYbhqzGgijBR/+isn5nyFvn0MfRr9gzWrkMOT3qHbixOJubw/2rhwAh6fVOvX7sJ2ooysyUtJbrJzceGI/gC1W49w+LG3L3ifJiqEXu88TnBqkmQf7S723yHZR010KKP2vy3VEfMH5MxRVYgBa1YhWZPeJmxgKu0fvxZXSS1xt1wi19xr0reu700h8epBCAoBV42Fkx9tIPWRq9FGhYAoYjtVhd/poe7ASaKHpSEoBASvj+p1e4kc00fmgafeSvSVA1AF6andfIiQPh3xOz34rU6OPPQ67qp6+nyWTtTYvpLtcnk4Puszgru3I2niOGlDvbEGbc3Ggyh1Go5OfZ/e709BExOKLi4Cr9lOw74TZE16hxHbX0GhUaPQqRttp4CzuJojj7yF5XABXgQGfTmd4q+2kHznaHKe+5T+y55o1FElzrLaxszKIBRKBfaiagSk+nJV6/YTPrQb6hBD4wsacFc1YMsv58jk90idcStx1w2Rs7D8Tjfbej1CaN8UBq2dg8dkRRWsQwyI5M39kqCUBCLH9pHrU4s+P4VfbyNicFcOTX0fQ/tY+i58AEP7GBQaFaLXh72ompIVO+j0yFVoQoNQqJXYi2vI+ce7eGoa6Pvp0wR1isfv9uCuMFG5eg8Fr/2LbgvuJ2psX/xONzlT3sNyuIAxOfNRGMJRaCQfI/rcTJ02jZFjr2DQoMH4fD4KTuYxbuxoAl43Ks/L2wABAABJREFUglKF31bD1rTpzWyb3+nhwJ3zsTRuzv7/sB1n2noxIMr6bDlySs6MFf0BnEXVVHy/ndRZd+N3uhEUCvwuDzlPLCFydB8ix/ZBFx+J3+nGVWHi6JSlpEy/jcL3fiT1hbtR6DTok6KkpjPHy9DEhCIoBLmZWOK9l+OpNXN4omRvey+b0thoRcRdaaLy2+2ceu17en8+najL+gEC3gYr5n0nOPb0cgb9sgC/zUnA68NTa0YdbkQVrMeaVYgqPIjwIWmIgQDOkhoUamUzXVFFhtBr6RMY2scgKBU4CirZc/lMRI+PPh8+RfiI7nLmnKu0lsMPvYHlcAHGHu0ZuPqfuCvrceRXcPKV7xjwzUzUYdIxW1dZLT6Lk4I3V9FryT/OajfO5peMvTu2sBtp700h/upBKFTSySuPyYrHZCM4JY6Az4/o8+Msq8NjtqONDkUfF4GgEDDvP8GBOxfQ9cV7iBzbB1WIVHtaqdWQefMcUqbfxtGpyzD2bH9BW68KNUBAxFVaS+nnG0m4bRQKvQZ9UjQek4WSD9afN37o8dbjBKcmSnwsN+E1WSn5ZiupM2/HVWGCgEjt1iOED+mKOiwYbUyYtKmsU0s8FQTsBRXyKRVPrYXsqe9L2Y/tYxjw5Qx0iZHUbjyEp95K1Kje0smTcCkrWGyswVv1014ihndHFx+B3+VBEAT8Lg+OwioOTFyMGAgwYtPLjSVaBAIeL9v7T0Jt1NPn46fRxkegCtbjbbBx6O6FJNwxuoW9KfqdvelzDnuTfPuliD4/huRoLLnFlL7/M5asU/T9eBpBnRPwuzy4K01U/GsXp95Y3czefPXwC3xekYk2IZgbxgzl4ZuvpJAoEjp0IUgtUH00g2cWv0et1ckLs1+krrKMsd1iEf1e6oPb4/MLnDx6jE+enMttDXGoUdBtwQNyLHZ0ylKpGShS1/LUufcSlHJx5VT+qljQ/u7/7SFcEDOLvrjwRf9BaNuUbEMbzoGMjAz27dvHE0888b89lP8aVJ2nNue5kJkb1ypaulb0HvNfTHGts0DdClqK1pE6awmoC8HDhWu4/rvw+1o1FwtlK+7ztTLZv7Vj/LPgbaUctkbmofVy/2fR0vwF5iW2gtZ/uhz+2UgMtl34ot+h2Gb8/zCSfy9aY9sAzL+rLXgxCA2c/bTIhdAa+W0tWmPfWqsr6lbcZxda5y8N4h+3U2Ny5reK1tYeM1t1338jWnvkrzVe5c/UE2id3LdWfoPEC5+o+t9Ea+OiP/NIaGtsvaOV66Vvhb0Z9ev9raK1/fKP/vA9l1d92ypafxW0bUr++9G6dsJtaMN/OT766CMOHjzIzJltgV8b2tCGNrShDW1oQxva0IY2tKEN/9cRaHup/G9H26ZkG9pwFjzwwAMtPvvggw84fvx4s8+uvvrqC9acbEMb2tCGNrShDW1oQxva0IY2tKENbWhDc7Qd325DG9rwp+GX2Dv+NFoa/vhRlNYec1b9iUfF/8zjQ3/m8dI/8/hra47be/8CfeFaKxv/revchv9+/NnHKVuD1spva44rtua48p+N/3Qf1lrf3Npj+q3B6JwFf/ie/9Yj362Vp9asV+sKify5+CvIb2vQmrgNWhe7/Zmx1F9hvYbeaP7D9xjfW3/hi/7CeKn9Xf/bQ7ggniv68n97CH8IbZmSF8CZzVJag+rqak6cOMEll1xyzmt+/PFHvv76a5YvX47BYDjv8/71r39x0003yX8///zzzJs375zX5+fns23bNh544AFycnJQqVR07dr1D81h69atHDp0iCeffFL+zGKx8NRTT/Hee+/x4osvnncMfxTvvfce1157LUlJSRd1/YoVK9DpdFzf2DzlPxlnjvXbb78lLS2N3r17X9T158O2bdtYs2YNoigiiiJjxozh+uuvZ8mSJQwYMIChQ4dekK//Ez5u3bqV6OjoC3Yd17eLpveyKajCghqL/b+D6JU2D7u+dC8Jt16KUq/BWVrLkYffxO9w0/v9KfL9hvYxFL3/M1Fj+qDvGCsV+K5uQBcXgc/qIODyoI0OI2/Bt1Qs/UG+b9D21zB0TkD0+jlw7fPYsk7R9Y3HiLlhBIJCwF1uovTDnzm1fAMAKTNuI2b8AFAq0cVH4K23YTmUT/nK7XSdPRGFTgOIMq2ypWtkWoO3v0ZQ53gQFLgr6ij7eANFb/9AtzceI+ry/nhqzewd9TRdX7qPqHH9UAbrAAFPVT0AVT/+RvwtIxGUCsq+3Ezh29I8+n71DJEjeyKoVWRNWkLl9zsBUIcHM2zzQrRx4fgsDlwV9Si0qmb8NXROoPfSf2Ds2QFvvQ3TzpyL4n2fRt5r4yNQhwfjqbPiqTWj1KqxZJ3CcuQUqbPuYmvaQ3R54W7ibhiOIAjU7znKwbsXookOo+c7kwju3h51iB5RBGdxNVkPv4k16xSRY/rQdd59CEoFpV9upuqHPfReNgVDpzgEpQJnSQ2OwipyprzHwNX/xNg1GRQCzrI6fGY7xu7t2Pe32bR/+GqCuyWDUono9aJQq+QmI5qoUAI+P/bjJajDjfidbo5PXiLLQOyto6RGDl4fpR/8TMEcyd53feMxIi8fgM9sw2d2oAoLxpJ1isJ31tLvi+mow4MBAXedGV+9jZzJS7FmnQIgckwfur38oFwI3rQji+xJ79Bp6s1Ejx+IoWMcCq2GgNdLzpT3qF6bQffXHiFsWBq6uHB8NhdlX20mYnh31GHBiH4pGFdHGFHoNAQ8XvwONwABp4eAywNAcI/2+CwOlEFaEKUO25m3zyd6XD8S7x6LoFGhDtbjrqon99mPSZl6M6qwIPx2Fwq1SupKKooggN/pwWe2U7v5MDHjByL6/NhPlGLs3anFvDrPvIPoKwagS4pCoVUT8PjIefI9BIVAh8evQxmsRxcfgaBRUf7tNoJTk1CFBSF6/VLH14CIp9aCq6yO2GsHo9RrpE7ZtWZEb4CqNXsI7ppExMieKA063FX1+GxOdHERoBBwldbgqTGTM3kpKc/e0UIOu869l4QJYxCUShADeBvsHLzz5YteL21seGPhfnCW1pD92NskP3Bls/UqenctlT/sZvBP86QGWYCjqAr7sRJypiwlZcZtxF4/DFWIAXdlPdqYMBR6jdRMxutHZdTjNdsx7cwhtG8KKqMBv0NqIuUsrKJu62FS59yLoFRgP1HGb1fOJHX2RKLG9UMTEyYVxfcHqPphDzmT30WXHM3wXa8jAIJaScDjo2bDfjx1FuJvHolSp5GaUKhVuEpqyP7HEoJSE+nw+HWowoLQJUSCIOAoqGDPqKdJnT2R+JtHogo1SE0YAiJ5c76g5MMNCGolfb94hohhaQhqJT6bi7oth8ie9A6D180juFs7qYGT14erqLoZrTNlw2dxULf18P9IpjiPrvjP0BVjj/a4SmrQRIWCUqBmfSaeOgtRY/qg0GlQButQatX4LE4y75iPNauwmQ8z9u4IgD2vjOwn3kX0B6TGFeHBBNxeDty1CHdFHb2XTUEdFoQlqxBDShzuChOH7l4k23+/041pRzbtH7mGrWkPEdKnE73em4wySIfHZGX/XQtJumMUCbdIa+YsrcVZWsuJhSvo8dJ9qMOlBk4Bjxd9YrSkT36pOZjf7iJ3+of0fOdxglKTEP0Bcp58j6pVu2S5b7K/VT/9JtubgNeH6A/IDSgCLi8+hwuf2YGrtAZdcjQKrQZBISAGRHTx4fjtbky7svHUWYi5ciDqcCMBrw+FWomzWJKvJn3rvXwKMVcNAlGk+uf9si9KefoW2j9+LUqtGhQK3FX1HJy4CGtWIe0euZqkCWNkWXdX1hPw+tEnR0nNVUprUBuD8FrsWLMLW9gAfbsYer//pNx4QlApKVr2EwqNiqhx/Zo1nij5cjOn3pZ8etd/3kXM1YPQxYVLTYA8PpzF1VSs3k3CzSPRJUWi1GkBkYzLnsFnddD3k3S58YTo80u+s7oB055cQvumSI1uGv2FNiGS3sufxNijA4JSwHa8lL1XPSf75gGrXiBsYCpi4LRuaxMiUYbEIyiUoJBepFZWVvLMM89QW1PDj2vXgFKN31yG6POAQoXSGMOIPW9gyTpF9qR3ZNuhCjXItv5ifNgf08utBKcmoQ4LxlFUjSrUgKF9LKpgPX6XB5/NKdP1miwM2/Ea9hOl6NvHoNRrcVeYsGSdwlNnIfbaoVKzF60ad7kJr/m0z1Vo1Qz+eS5BHeMRVFLzmRPzvpJiNb0GdeN9TXrZ8NsxAEad/BiFVo0YEHEWVfHbpU+T+tJ9xFw7RIoVXG7UocFsT3sIr8lKcI/2dF38d1TBevRJUXgbbDTsP0HtxoOkzp4oNZ5rbGrnKJA63jetcc93JqGNj0TfLgpBUOCzOTlw+0vokqJJefoWgromyfM6Of8bOk29SWrAExaEu8KEoFBQ9eNvqMOCmsWNgkKQGqmY7QTc3mbym/bSvcTfMhKlXisVIxdFardnceih10GEvsunyPbO73RT++sBsie9Q/fXHyXu+mFyo0FBKelK3otfnFM2WutXRK+fLv+8i8S7xsq2Jv+1f5F0t9RRXVArUTU2YRLUSjIvm4Etp5C0pZOJunoIAN56K6LHR8DtJeB0o+8Qh6BT4zNZyX38LWp2HyN17j0k33cliGJjo8dcgrok4Xe6sR0vbaGXTTIVnJok6b3by74bXsRyMB+Agav+KetlzcaD6BMiG3/XnCL7iSUM/mke7koTzqJqosb1QwxITeK0sWGogvV46q1S/PNvsDeSj5Eaf4Zf0h2VXoujsOqs8wLotfzJM+zvPrIb7W+np2+h/ePXyQ2Syr/eQsTIXghKBVrBghARg2htwDH3Ufn3jiKpE7r701EkdCBQW4Hrw5cJFJ5AN/Ep/tvxV3hB8VfDf37qx18cNTU17Ny587zX7Nq1i5SUFPbu3XvB561atarZ3xfaDExJSZGPIufk5LQ4fnwxGDx4MFlZWbjdbvmzjIwMBg4ciFqt/rduSAI8+uijF70hebFo6nL9Z+N8dG+//fbzbkheLA4ePMi6det47rnneO2111i4cOFZN7f/f/C1CREREYSEhFzwui7PT6Bo2U/sGvYU3gYbiRPGAlK3trCBqZj357HvhhcRPT66L3oIR34FGeOekf5dPhO/00NI744ULfuJkg82YM0pQh2sZ/fIaWRc9gwBj4+yb7c1H9u4fvhtLjKvnIm70kTqor8TMa4fuuRoDl43i0M3zsZrtpN4/5UEpUrd3guXrGXPmBnYj5VQvW4fdVsP4zXb6PnmYxyY8DJ7r511VlqR4/rhtzlxVzXgKq/FXV1PzI0jMKQmUvnNVg7dMV++ztAxjl1Dp1CzIZOA20vGuBlkXP4MCXeM4uCEBeweOZW4G0cQlJpI1Li+qIJ07BmdjuVIIZ0m/02mGT4sDVeFidwZH+Gzu1Hq1C3462uw4W2wU71+P6feXvMHeD+Dk/O/xnK4AE+tBcepCpQ6DbuGPUnA6yfhtlE4S2qIuLQXUWP6kDNlKftvfJHgHh1InDAW0een+qe9OIuqMO3IwV1pAgHSFj0ICoFuLz8gzzX+xhGkLXyQomU/ceTht6hctZuSTzbiyK+k7+fT0cVG8GviXRyd9j6aCCPZ/1iCs6SGpLvHUbflMLsvmYotp5CipT+ya9iTOAqrUOg07B45ldrNhzD27MChexaR+/RyWQaMvTthPZDHwWufw1lUReKD4zGkSjpS+c1WjtzxEproMEqXSc/0Ndjp99UzUlfN+17BWVaLgEDu08ulOYE8L/vJMo5OXYa7wgQiJE4YS+GStVT/+Bt+u5vjsz7BvD+P7q8+TOz1Q1Fo1VLH+HEz8NucJN17OZVr9shzqduZjeVQPrWbDhJwefFU1ZP19zfwWexkjJtB9j/ewV1Vj6O4GtEXYGPS3Zh25sgby7WbD2E9VMDGdhM58uhb9Hz7cYqW/cTh+19FnxRN/d5jWA7l4yo34Sqrw1NVT+lnG0m65zL2jElnz5h0QvqmnHVedduyqFy9G7/dTeGStZh25tD91Yep/H4nGZc/A4gcum8xzuJqYq4a1Divp2jIzKPkk41kjHsGZ1EV0Vf2x7w/j4I3ViEGRHz1djKumEn7R6/BZ3Nizsxjc6d7cJZUo9Rp2DHwH1St3k3ppxup+fUA3V97pIUcps65B327GLIffQvLwZNYs4rw1lnpuWTSRa3XyXlfSZvjBZXU/noA0eOj13uTW6xX/G2X0vuDp3BXN3DgzgXUbNiPQqXEnl9B2qsPY+gYx/Zej5B50xxUoQbyX1mJs7gac+ZJPDVmNne8l4DLQ/Tl/dk1dAoFr3+Pp9ZCxpjp2Asq6DrvfvLmfsnmjvegjY+gx1uPY+gYR9mXmxF9fqzZhWTeNIfgtGR5XoIgULcji+x/LMGRX4EmJoyI4T048vc3yJv/DQgCJR9twHLkFGmLHpTXSx0eTOE7a3AWV6MON8q0ajcdxFVWK9OKv2UkAIkTLyNsQBfqdmSRO/MjFGppoyR1zj2IfpHDD7yK5eBJfGZHC1ogYj54Ek+tGVdp7f9YpiRdycFyqIDaTYcadaWBI39/A7/FQca4Z8j+xxJEfwBrTjE5T73Hpnb3oAzSETG8OznT3sdvd4MosjF5ItlPLKH7ooea+TCfzYmn1oK70kTtpkN0X/QQfT54CmdpLRuTJ1L0wXp6L5t8hr97El1ChLzRFDWur2z/T778LQl3jsZZUgMKge5vPor1aDGbO96D3+6i/0dPYegYz9YBT/DbTXPwWRxU/3qAvkv/wallP5G3aCWiP4Df7iZr+nL8Nid1245Q+smvFLz2L/p9OR1tbASbku7i2MyP6P7qw83kvsn+Jk28TLY35syT1GfkSi/iVmyXuhRX1VP1YwahA1PJGJ3OgdvnodCqceSXkzvjQ7xmmyxf7moz5d9sAeDYsx9jPnjytH0ENBEhnFy4AkdBZTNfZOgYh7fBRt22LPZeOwuf2U73RQ+hjQun/UPjyXv5WywH86nddAjR70epU7M55X4qV++m9NNNVP30G7bcYtkG7DvDFznyKyRfdiifTR0m4jXbibl6sLQOw59E0Cjxme2yL2qKBWq3ZWHNKqTwg/W4yutwFFRSs+kQMVcOZO+NL7L3xjmUfrkZr9mOLaeILs/fxam3VrOp3d2Y953AU2vGU2uh9KstRI3ty66hU5r5i6aO7jlPLmVrt4fQt4uh41NS4kGHJ/5GcLdkNqfc20y3pXvq8NvrEH1uEP3Ulhfy7pLGjtvWKkSfS+a3MiiCgNMs+7DUOfdg6BjH8ec+xpFfgaeq/qJ92B/Ty8GyTAV3TcRTY8ZyKJ9Tb64CgWZ0U+fcS92mQ1gO5WPNKsRrsrJr2JOogvREDO9B5k1zKF72E6I/wOH7X2k23oDbi7OwWtLljvehjgyh15J/cGDCywRcXgSlkj3jnpH1skkHBZWSnX0e48BNc/DbXUSO64u+Uzx+l4djz34EgoKAx4chJR6Azv+8i4JXvsN2rITij9bjKKzC12AnpF8KlkP5HL7/FWzHS6SN2ieWNFvjEy98jruqHvuJMhyFlVgO5dP7/SexHyuhePk6vA02eV493n6comXrpPhw3T5KP/mVjHEziLthGCF9U+S4EQFZnkW/v5n8Jt0zDkPHeLYNeIL6347hqjRx4qWvMXSMI2nCWOKuHwoI1O87QfUvmYhuH6IvQOqce9BEGDl8/yuSv8wuwmu2E3Fpr3PKRmv9SpOcey0OzAdOsin5bqo37KfL83dycMICdgychCpIx8F7FrH3mucRfX4CXh8R4/oReVl/jtzxEqfmf4U6LJiq73eQ/+LnaGLDqVm3l91pDxJwe+my4CEQBCIv7U3Vmj2yXurbxbJr6BTKv9l6Vr0MuL347dKG5caku/E7PfT95OlGvbye4G7JbEq5j/03zSHykh7y7xpfg51eS57AnleGJipEtvM+s016OXUon8MPvIo6zPhvszdFy9ZJOpaWjEKtwrQr55zzarK/+Y3219dgb2Z/3eV1bGp3N5m3zCVhwhjZPwiGYFxfv8Pvob3pQQiI+HP24du/He1Nkq/07vm1xbVtaMOF0LYp2Qrs37+fZ599lunTpzN37lwaGhoAOHr0KOnp6aSnpzN9+nScTidfffUVubm5pKen8+OPP7Z4VmVlJS6XizvuuINdu3bJn7tcLt59912mTZvG008/TUZGBl9++SUej4f09HTeeustQMrkBHj99dc5cOCAfP+SJUvIyMggJyeHl19+merqan799Vd++ukn0tPTyc3NZdKkSfh8UqdGh8PR7O8zYTAYSEtLIzMzU/5s9+7djBgxotkYANasWcPMmTN5+umnWbFiBQA//PAD69atA+CTTz7hxRdfBCArK0uex5mYPXs2+fn58rO//vpr0tPTee6552Re/x5FRUW8+OKLTJ48mY0bNwLSJuyLL77Im2++ybRp0/B4PDJPp0+fTnZ2NgALFiygqKgIgOnTp/Pdd98B8M0337Bp0ybq6+t54YUXSE9PZ9q0aeTm5gJw+PBhnnvuOWbMmMFrr72GyyUFgZMmTeK7775j1qxZ7Nmz56zjPXONmu5ZsWIFM2bMYNq0aZSVlbW4fuPGjcyfPx+Px9Ps89WrVzNx4kQiIiIA0Gg0XHbZZefl66FDh5gxYwbp6enMmTPnvLS2b9/OzJkzSU9P5/3335c3Wrds2cKUKVN44YUXUKlUnDx58pxzbULEJT2oWvsbAOUrthNz1UAAoscPxGdxUL5yO+bMkwgqJerwYClzqxGRI3vhKKwitH9n+RnOchMIAs6iatwV9ZR/vRVDh9hmNKPGD6J0+U/4GmwEXB5UIUHE3DiCii82Ycs6hSUzD1WwHmdxNdo4iYd+m1Mer6OgAkSwHD51EbQGUrfxAM6iKvw2JypjEHW/HiB6/CAaMnLxNdjk6ypWbgfAXWFCqVOjiQkjtH9nHKeqcBZVI3r9VK7eTfT4QUSPH0TpJ7/gyK/Ab3OiDNLJvIkc04fi5T8TcHvRRBoRAwE0MWHN+OuptWDs0R7b0ZI/zPvo8YOwZJ3CWVhFUEqC/HxdXDg+ix1EkaixfVEG6ahem4E5M4+A20Ps34bhqW4guFuy9PxvtmDNLkSp1aAONxI1rm+LuYYPTaNq7W/UbTtC2bfbiLlqIObMPIzdk6lcvRuAsq+2olCraPfQVVT99Bvhw9Io+3IzAOHDu1OxQuJrzfp98nqpGrMDo8cPwpyZJ8uAt85K2UfrsWTmSdmSAT9B3doBYG5cL6VBR83ajEa+bUMTaaR4+Tqixw+i+P11aCKNOEtqUIUENVvD0H6dqVq9m8rVu/E22Ii+ahB+m5PYG4ZTuXoXSoMOe14ZCrUKXUIE2vgInIVVeGvMUoaRSolCowHg1Bv/IvoKSWZURgPO4mpUIUHN6MbdOILyb6SMMW+dFYDCd9eijgpBGaQjuGsy5Y0yZ848iTrEQP1vxwnqkkjD3mNEjetPxYptjRmRZahCgogc3Qe/zYk6LJjQ/p2x51ecdV6mbUeI/dswKlfvwpyZh89sR6FWEdy9ncyP8KFpVK7ahUKtQqFRS2v55WZZDkN6dUT0+ChfuR1HQaUkhxFGgrsmSRuAgkDFyu2IXj/BXZMRA1ImbPmKbURfNQilQYcuOaqFHMZcPZiKlduJHNOXkg/XowoNQgyIsg5daL2ixw/CZ3FgzSnGXdOAoFKiDNahaxfdbL2q1mZg7N6BonfXYtp2hMIla1BHhWA/WY6xZwdZ382ZeahDDOgSIqlctYuAy0PAH0BQK1EadJIex4RR8sF6VCEGNDFheOttCCoFpR//guj1U7VmD1Hj+lGxcjuJd4+j5ONfJLkoqUFpkOZl7NGBgMfbbF6aCCMBfwDTtiMEpcQTcHqwnyxHUCqaya9CLa1P5apdzWgZuiTQ8NvxFrIXMbw7zpJqQvt1pvzzTbgq6xGUCqKvHETxsh+JvmIAJR+uB1FEGaRtoSshfTpR9tWWVsrU7mYyVfDGKqKvGED5yu2ojPpGXTHgLKmV+Rl34wj8DhdhQ7vKviTg9RHwB0i+93IcpyoIODxoYsKo3XxYvg8g8tJeBHVJpPzrLbjKTRh7tEcVYkCfHEXx8p8BKP1sE5pII5GX9qJq7W9o4yMQ1CoQBNmmNslDwq2X4mtwgCAQ0rsjok+k7LNfEb1+Sr/eijYmnOoN+/HZnDRknkQVYkAbE4ouLoLKtb8hiiLu6gaM3dtRu/kwPruLsi83E32VZOs00WFUrpZiy/KvtrTgYZP9lXioadTLTURfKY0xpFdHbLnFqEKC8NaaUWjVaOMj8Fud+B0uQgd2ofK7HdjzyhCUSgL+AEGd4xFUKgJOD9acIkL7d5HXHCA4LZnKs8QBhi4JBNzelr4oKgRBqSRm/EAqvt+B0qBFFx/ZwtfFXT8MQaVCGaSjau1vmDNPyr7oTL5HjOyF42Q56vBgqjdkEtq/M7ZjpSh0km+qXL2b2PHSmOq2HSFiRHc0YcFUrduPu9ZMSI/2qEMMCAoFlkMFBHVJxNKYSRtxSQ+qG/1FwOtDodXgLKxCGxVKwCnJVJMP0sSE4aluwNizA9VrM/DbXVhzi4ga1w+AxLvHUfrZRkSPD3NmnqzbnuoG8HsQNEEEXFZEn5e0Lp3QaDSEh4eD39ssLhHUekSPXfZhTWsbPX6QZBN/p8/ns4l/3NZLMuWqqCdsUFcqVm4nbGgatmMlMl1tfCSemgZsx0twFlUT0qcTPquzmV7a88pQhxshEEAdYWzGQ4Dwod2oWvublBXulmJkZ1E1+uQoqjdkEjN+oKyXmpgwoscPxG+XYnZL47NibxyBef8JnKeqiBrdB1+DHb/TTeTYvhIjRVAZ9URc0gNbbjHuqvoW/HQV1+C3u5rx01PdgDXrFKH9Uih8Zw32vDJqfslEHRWC12wnpE+KtKZn+If6xmzOsq8kXRbUStThRmo3HgSkuFEVpDun/CbdOYbyldvx25yE9GgPgQCamFDsJ8uJvWogiCKCSkFIzw7YT1YQ8AfOKhvauHCcRVUodZpzykZr/UrcDdJvSH1iFBUrpBf8tmNSjOp3egjp1RFnSS0hvTsRe91QzPuOEzV+IFHjByGoVZj3HMXQORG/zUnM9cMxbTyAQq/Fdjgfv92F/VgJAa+PkL6d0LeLwXq0qJlMAQR1TjyrXgJSAsS7axHUSrx1FtRh0ndJzfTyJCqjnvrfpISfmk0HCb+kB2VfbkYTHSbbea/ZgTosiOoNmYT07ojPbPu32httfATqCCNek+2C85Ls7+mYNvqqQbL9tRwuaJR1UXrZ5fQgev14d21A2aHlKUshPAZ/cR6i1QxqLWJDnbR+J7NbXNuGvxZsNhtz585l8uTJzJ07F5vN1uKa2tpaXnzxRZ566immTp0q7/WAdPrykUcekffFztyjOhfaNiVbgW7duvHSSy+xaNEihg8fzpo1Utr1mjVrePDBB1m8eDFz5sxBo9EwYcIE0tLSWLx4Mddee22LZ+3atYsRI0bQrVs3ysvLMZulug3fffcdBoOBV199lVdeeYWePXty1113odFoWLx4MZMnT272nBEjRrB7t/Sj3efzkZ2dTf/+/eXvY2JiuPzyy7nmmmtYvHgxaWlp9OjRQxaS3bt3M2TIEFSqs5/oHzFihLxpajKZqKiooGfPns2uOXz4MBUVFcyfP59FixZRUFDA0aNHSUtL49gxycEWFBTgcrnw+XwcO3aMtLS08/La7XbTpUsXecybNm0663XFxcXMnDmTefPm8f3332MymQA4efIkd955J6+//jobNkhHc1999VWmTJnCkiVL8Hg8pKWlkZubi8PhQKlUytmkx48fJy0tjZ07d9KnTx8WL17M4sWL6dChAxaLhX/961/MmjWLhQsX0qlTp2abzmq1mrlz58obtxcDo9HIwoULueKKK1i7dm2z79avX09mZibp6eloGoO8M+feqVOni6ZjsVhYtmwZ06ZNY/HixUydOvWctKqrq9m9ezdz585l8eLFKBQKduzYQX19PStWrGDu3LnMmjULpVKJ3W6/IG2fxSEfRXWVm9DFS5uAuvgIlHoNrjLJobkqTHgb7PL3AHE3DqNmQ2azZ0SO6IEqxECPNx5BFRqEq9wkHaE5A9r4CNyNzwVwV9ShS45p9pnXZCG4ewfMB05vrKa+OBFVaBDxN43g5KIVoFAgKE7XfjkXLTEgykex3RV10pGNuIgW17nOoK8M1jPwh9mkzLwDT+3p2i3u8jq0ceFo48ObXe+ptTTjnausDmWQjoDHJ/P1TP6qI4z4LA7paO4f5L02Phxj9/bUbNgvHQ8vryPuphHSj32jlJGrS4psvrZldegSI+X7lXoNAa8fY8+OOAqr8DbYCEpNxl1+xhqYHQR8/hbykThhNCBgyzu9Ue93uKSsusyTeOos9HjzMYZuWYRCo0LQSoHvmetl7NkeS1Yh2rjwZjKg0KtlOfCaLAhKFZ6aBpmOtIEVaDYmRBFdUjTa+HCCUhJAoZD4XVGHLj4CbVwE3jqLzA93eR0KneY0vxOjiLv5EuJvvoT8RSvwO1y4aywgCIQNTWPkgSWUfvorPpsTbWyYTFcdasBVVoexZ3tMO7Nlek3/x/5tGLWbD0IgQKDx5ZI0XlAF6zH2aEfnGbfR441H0HeIJeDxoY0Jw3ashKCuSahDg3DXWjB0jEWhVeGqqCOocwIBr58BK5+j+2uPIPoD55yXOjwYe14ZiRPGULvpIH6HC2P39mjjInCX1zWO7xA+uwttbLg8vpBeHbn0gHTEy11Vj6usjqq1v+F3uNAlRjLoh9m4K0xEjuxFp/Rb6bnkH/isTlzljfO+cQQRl/Qg/uZL8NSaW8ihOkTimzY+gpTpt6HvEIMl6xSOU5UXtV7hl/QgbEg3QvunkL9oBa6KOlxldSi0anm9ipb+iKeqARBxldQ0433inaPx212yfqkjjAQ8PmKuHkTlqt0og3UEdU5gVM5ySb9Ka2XaTWsbd+Nw6Whe47wceeUo9VpcZXVoIoxoY8PQxoTR74sZ+KxOaV4xoSh0alTBegZ8NwulXoMq2IAqWCfrpbuqnsQ7R0sZkI20DJ0TpI2c64dSuWp3M1qqYD0RI3uijQ8n7ZW/46lpQBcfgafeispowGdxoE2MRBsbjjosWJbZJvul0EhlJX6vK4JKSeW/drVSpg62kKnmupKDq6LRJjb+H/e3YfgdHlQGHUN+nkfixHGognSognUYUuIxdIpHadTT74vphPTtJN+njjAiaFTSi6kaMwGXR35uwO1FlxQFQNx1Q0ChwO9wI/oDdJ17L/mLVqCJMMq8d5XVEX3lANyVJhxFlQgqBdqYcAREWVac5VIcE2jMsEydeTv6pGgSbhyBu7oB0R+gcu1veO0uBJWS0fveomjpj9hPlDXazjGIjRs6Z9rOM3nYJJM+e3N7o40OIXXuvQSlJlK8fB2uijosWYX4HS6GbV182k412NEmRGLs2RHR60MVrMN2rARj7464q+qJu3kkusRIec1lX3SWOEAVrEeXGCnbKXeNGW+DHUGppHDpj8TfMpJu8x/A7/LgqbM083WGTvG4axpQhwed1xe5yuqIu3E4lat2SWUIvD6ZF7JNLTfJPlsdYcRrcaCNCydsQAo1Gw9K/rvChLZx3MZuSVizC+W5NdFWBunQRBqpXLVL1rff6/aZ9+iSozG0j0Np0ALIuj3453kMXPWCrNtNEJRSRrKg0iL6XPi8HiIjI2kGQQHi6RM7Z+pHEz9+70suZBMv3taflqmTL32NOiyI1Ln3Eja4K8XLJJnSd4xDGaSjcpX0+0Vh0Mobkk08PNNmBdw+uTzG73k45Jf5jM55H9uJcjnW8TvcoABtXISsl7r4CHTxEYj+AH2/fY5BvywAUUSfHCPJpSA0Hr2tBFFE02hbTsz6lC6zpbiwy6y7OfnS1y34GdK3k+xbmsbXJEcEAgTcXow9O1K3LQtEKf5qmlfTdQGPD13jBpKrsp7wYWmyf6jflSPzRqFR03HKDXLceKb8aqJCcJbVSTZLqUCXGE3c34Zx8tXv0MZLLzQCPj/q0CA6PHwVpj1HsZ8oayEbKBTU78o5r2y01q+oI4Kb6SVA7PVD8ducMi13VT3auHBi/zaM+q2H0cZFyi9wI8cPRBsfQcDjQ5Mg8dlT3UDkVYPRtY/F2DcFfbsYglKTCLi9JN93BUO3LCKkXwoqo77ZeM+mlwQCdHr6FkbnvE/djmxJRxu/08aGMeTneQxa+yIBXwBt43olTbwMX4MdAiIKrVqe14lZn6LQaug883aSH76a+j1H/632puvce3EV16DUay44r/PZ34iRPRm6ZREpM+/Af4a9CTTUIoSGNzctYZHgdqBK64eq/0jUw8bhXv0x/1cg/gX+/U+wevVqevXqxVtvvUWvXr1YvXp1i2uUSiUTJ07k9ddf56WXXmLDhg2UlpbK3zftOS1evLjZntS50LYp2QqYTCZeeuklpk2bxpo1aygpkd7sdOvWjc8++4x169Zht9tRKi/cNKMp41ChUDB48GA5sy4rK4srr7xSvi44OPi8z+nbty85OTl4vV4OHjxIWlpai82r32Ps2LFs3boVkLLeRo8efc5rBwwYwLFjx3A4HOzZs4chQ4agUDQXn8OHD3PkyBGmT5/OjBkzKCsro7Kykk6dOlFQUIDT6UStVpOamkpBQcFFbUqqVCoGDBgAQKdOnaipqTnrdQMHDkSj0RASEkKPHj3krL3OnTsTExMDwLFjx7j00ksBSExMJDo6moqKCrp160Zubi7Hjh2jX79+uFwu3G431dXVJCQkkJKSwpYtW1ixYgXFxcXo9Xry8vIoLS1l1qxZpKens23btmZjGz58+HnndTYMGTLkrPPcsWMHBw8eZNq0aagb3zT+T3DixAnS0tJkvpwpW7+nlZ2dzalTp+RMyaysLKqqqsjLy6NHjx6EhISgUqmkt/OtQPM+W78v9izK3wtqJdFXDKDml9PZuiWf/kreom/xNR6X7vri3eegcpYi0md8pDToCEprT8nSNXKGJMCpt1bjKqmh4vudtHvgysYRXQjCWciJiC3uPH1R6ae/0rDvBFmPvoXPbCe0f+eLmkOLHmVCy+/ka87CgovmvUJB2OCuMu8FhYKEO0ZTtPTHM55/NgKnny0oFXSeeTsnZn2K6PefnaTQ7CagMUD3+Qm4f5f50VhDzV1Sg7FXR0o+/ZXMW+YiBkQ6PnH6aLsIdHzyRhDB3vgGvjk9aRBNMuBurMN2+pqW8/K7vMRcM5iwIWlSACiKzfl9Nl5wmt9+h5v8l7+l4vudJD8wHgBdcjQEAlT+axc7Bj1B0n1XSjXOfof42y4FEUxbjzR7pqFrEn6nB/vJirPSrvwxA9Ouo2RPeQ93VQOdZ9wq32/PK6fk019R6jWkzp6Iz+aUf1QLSgUKlYLsJ96l4rsdhA/tds55gUDkmD6IPr9c77SJH+rIEPxOD46T5U13yfe7axrY3n8S7koT2hjJjoT2SwERrNlFnHjhc3TJ0bhrzRx98j38TjfqsCD5+UVL1mI/WU7F9zvRJkafdf5NyJmyFPNvxwnumoTSoLuo9XLkV2A9coq6rUfk9VIapBpdTevV/tFrUUcaWzxDoVYi+vy4K+tPfyggbVi5vY0yKeCuMLGj72OoQoNQ6NTNdDPhztEQEBF952jc1VhTzHw4n6Ll6whOS0YURbxmOzU/7cNVXsfxFz4j6b4rQCE000tNTNhZ1kshjc/paaEzrrI6jjz8BuYD+XjqLOg7xiOKIvU7c/A73egSIuk6916cBRWIgeb2RZJdkdpNB8+gJaAKN4IoNqP1R2TqtMw3tx3xt40EEep+pytBXaU6Ygdun4+rvI4DE16m3f1XSDIlgkKlRFArsZ8sp3j5z/RZ/qR8f+To3tLGvNXRYqz2gkpirhnM0F/mowzWy5siUh1hC7bckmbzErRqOj55I/kLV5we/rn6HTTed2LBt9TvO07djmz5hVBYvxQIBBC9PrYOmkz7R69FlxiJQq8hYcLY5vbszDGfKfdnoRvw+DjywGu4K03EXCPFJkGpSSDCgTsWnLZTahV9Ppwq2faACCLkPPke+uRogrokSC+kPL4z6J5teo0vy8pqsWYVynbK0DEOkLKaY8YPoH5XDofuewWlQYsySNfsXlWIvnFj6/y+CJUUS1StzZAu/R0vTq9Rc99p6BiH6A9QvW6fvB6IIqH9OxPw+nFXm1uQFhQCCr1WotX45Zm6fSY/lAYtfT6cSsEr38n2t0m39171PCfmfCHr9hkUUBrC8dtrzxhTy+mfGy3nfTE28Y/Zegnxt44k4PZy5AGpbmSHRj+dNHGcVP/U6f7diJpINbdZ0hTPzsOMcc+wve/jGNpFQaP/tB4tJqRPCnF/GyrrZdM8jk3/gH2XP8OhCQukWqMhegSNCmPP9s31svH6pPsuJ3/ht7hKajjxz0/p/vrp2noAqtBgAm4ffofrHDGYIMdBTXopfd9SF+X7AiKOU5Wyf9C1l+L20k9/xWu2U/DKd83ixhYxnwCeehsN+45Tu+kQSbePkuS2Xwr4AziLqyl6/2cihqXJm/fyjSolmkgjdduzzuD1OeLp1viV361rxydvBH9AqsV6Bi1NdCh+pwd3ualx7QWK31pF4v3jCR2ShqBUyKUxPJUmvPVWBm17FXeFCfO+44gByWbvHDKZjLEzpE3M8OBmtM+llzlT3mN738cJ6dleqqEriggKAWWwnt+uep78V7+TapiLIlGX98dbb8Xv8jR7Nkiy43e4yHvxCyq+3UbYkLTf0W29vWnyMT67q5mOnm9eZ+K0/ZX8e8bYGfjMdpRGQ3N787vfHNpbHyVQW4V75TJ8B3bg3fPr/4lakv9XsG/fPkaNGgXAqFGj2LdvX4trwsPD5aQovV5PYmKinBTWGrQ1umkFPvroI6699loGDhxITk4OK1euBOCGG26gf//+HDhwgOeee45Zs2ad9zlFRUVUVFTINRl9Ph8xMTGMHy/98BHOERicDRqNhu7du3P48OFmR6vPh27duvHhhx9y9OhRAoEA7dq1O+/z+/bty969e9m9ezf33nvvWa+74YYbuPzyy1t8Hh0dzZYtW0hNTaV9+/ZkZ2dTWVlJYmLieceoVCplPigUCvz+s/8w+z2vmv7WarXyZ+dqNN+5c2cKCgqIjY2ld+/eWK1WNm3aJCta9+7defHFFzlw4ABvv/02119/PUFBQfTq1atZ858zcSbdi0VTlurv55mcnExhYSEmk0neSDwTycnJFBQUtMhcbQ1+T0sURUaNGsWECROaXbd371569eol/+1yuQgKCjrrMzdu3CgfqZ+T/qwUQPgD6BIiEJQKhm56GV1CJNajRXJQpIuXvmv6MR81ri+WrMLGY6UGBKUCT40ZfAEIiJR+sZn+X0yXaqScsbEIUlacNjGSsEt6oOsQh75jPDVr96BNjERQKenx0TQCbg/V3+9odp+3zooqxEDFD3vo/1k6Rct/loqFN0KXEHFWWoIgyG/WtfGRKLQaPGduSjRe1zRXT40ZXXwE7goTFd/tpOfbjwOQdP8VdGqsuVPz64FmAaO+Qwy93n6cgM+P5VA+usRI/DYXCo10FNhdWY++XbTMv6a5NAV5F+K9OiyYXm8/jujzS2/gy2pl3utVSpQGLQNWPo8qNAhBrZLeKgvC6bVNjCTg9jF000K0CZEgQO3Gg1Sv20vn5+6UmnUcLyHiktMyqw4xoFCp5Gd0f+UhNJFGDB1i8TbYCO5y2lYoDTrKvtmGq7wOd3kdlqYMVwG5AQWBAAqVkqjL+1O78YDUXEavZeimhQR1SaRm7R40MeFok6NpP/Vm6ciXIOCpPO1QfQ02BIWCxAfHEzdhnJTFYbZTvOwnwof3wH6yXMoWqKxHFx+Ju7IehUaFOjJEllNtQiSGDrHok6IZummhlCXaJZGipT/S78tnpA3RzglSg5MBXfDWWmj4LZf4my5BlxTF0E0LURi0BLx+wkf0oHajJAtN9HTxkSTdPQ5NhJEBK55DUChQNNoSXUIECGDLLZEyCxMiZF1RaFREje1Dj9cfQWnQ4q6qp+idH2g/6Xr8djfGHh1wltUS1DEOd2U99buP0mnqzajDgs46L9EfIKRfZ3YNmSyvkS23GKVBi7FHe0o/3yjJYZAOd1VDCznURIUiqFXoEiMJG9wVKXMlmnZ/vwoCIj6zHV1iJBUrd5Bw+2h0CZHN5LzyXzvp8Ph1CGolyQ9eSeKEsQSlJuExWdElRuKuMKFLjEQTE0bNhkwSbr/0nOsVcHkaxyXJr+1oEfbjJSTdczmCSokmJoyyLzcT3C2Z2OuGoo400v6Ra0AQpA3mvcelxkJKJTlPvUfHJ26Q9ctbZ0WhVqEKNjB000KcpbX47C58FgfO4mqCUuJlvQ1OTUIVYuD47M8Z8M1z8ry0CRH4XR50iZF4zXbsJ8qI/dswTNuypA17txdXSQ3KEAOa6FB6vPEoqmAdLqsDX+OPYaVeiyYyhH3X/7NR70/Lr1KnwVlc3Tj/07SchVVyllHevK9IuHmkfI+rrA5NZAim7Vmkzr4HnVOaky4xEqVeS/iIHnjNjha6EpyaiOgL/I9lStKVl6VmCV4/ESN6UCPrSkQj3QjCB3elctVubMdK0ESHMmDFs2iiQ/GYrPjsLjxVUgOV0D6dqNuWRcrTt6BPiiJydG/aP3w1KqOe8GFphA3uikKrxtsgHV9tOHiSuk2HqFy1G0OneDpO/htKg5awIV2JvnIAMVdJzV+00WG4Kk2E9O6Ivl0MQzcvknyRQkHa4ofx1FlImDCGbgseQB0dCoBCczpU18VHcGzeVyTePgpBqSDhphGYDxUQfWlvvI2bD51n3oE+ORr7yQo8JitBv7OdTTzUJpyWSVWQvpm9aVo7y+FTRF7aG7/TLb2UEEVcZbWSndp7jPhbL0VQKeg07WZZlh0ny6n+aS/RVwygYuUOQnp3lNdc9kVKxbl9UaOd6vDYtShUSnq+8zhKg5bqn/aijQunctVuIkb0kH2doUMsqiAdlT/swZAST9jALs18kbOoutHvmuj01E0otGr6f/MsglKJoFHjrihDm3DapkaM7oO7sp52919B0t1jMbSLwWOyUvDW6tP+NVmyOx3/cb185NRbZ0UTHcrQzQtBlDZ2Ay4Pnhoz7gopK7xJt5vxIzSI3h9Po+L7ndiOFZ/22426DWA5mI+gVBBz9WB6vP4oqrB4EJSIXieiR9okV6k11JlOnz4AQAyAoEChC2mxtk028UxfcjE+7OL18rRMBae1kzK3EiOxHCog/taR0gmPRv/X5+Onpey1gFTiQQyIzexj0/optCq5PMnvZUpQKvBZHNhPlsuybT9ZjruqAdvRIqp+3EvHyX/DXVmPq8KEUq8h6f4rSLh7nNQUq7EpkSrEwJDNi6TMNIWCmOuGUvDyt8TfNopjz31C6j/vRhMdSsSIHgz4fpbMT1WwDvOhfEJ6dpD5GTm6Dz1efxQEUGjVmA8VUL1uL6EDu4AA7sp63BUm9O2iT/sHjQp3jVnWD3dlvewf2j04ng6PSqfuBKUCQa2S40ZViIGeb09CFR6Mu7wOfWIkDXuPow4xQEIEx+d9RZ9lU3CeqiT+phFUr88kYnh3grsmoTLo6PPh1GayEX1Ff0SvD1tuSQvZaJJzTVSo1GSncVPwQn6lqQyPoUsC3nqbvK5xN1+CsWcHTsz7in5fzJDv0caGIygVUrZxQgSeShPBPTvQ6dkJ+Mx2qtfsJurKQbiKJR3XJkSCQuDUgm8oXfYj/X6ch/VwAeoII0M3vgwiOE9Voo3pJtM+Uy+DuyXT8+1JBHx+UCjQJ0fRsPc4tuOlhPRJkeTtDL00bc0CAQI+P2GDU4kc0xdVsI5ejc1nerz9OH6bi+C0dvhsTgSNmqq1GSQ/dBV+u+vfYm+6v/4o6rAgRK8PQa0iYkRPXJUmVAbd2e3N7+xv0zVN/h1RpOK7ncRcNUj+ThEWhWhpaGZalO27IETEoOzYFSEoBNHjRtDqaMN/B8xms5xwFB4ejsViOe/11dXVnDp1is6dTyfWbNiwge3bt9OpUyfuueeeCybYtWVKtgIOh0Ou37dt2+lGF5WVlbRr144bbriBTp06UVZWhl6vx+l0nvU5u3bt4tZbb2XJkiUsWbKEZcuWYTKZqKmpoXfv3qxfv16+tuksv0qlOmvdR5COWG/ZsoVjx47Rt2/fFt/r9Xq57mETLr30Ut58803GjBlzwXmPGDGCn376iYaGBrp06dLi+z59+rBlyxaZhslkko+jp6WlsXbtWtLS0ujWrRu//vorHTp0+EMbr+fDvn378Hg8WK1WcnJySElJaXFN9+7d2bFD2ngqLy+ntraWhIQEVCoVkZGR7Nmzhy5dujQbK0jNikJDQ7nssssYO3Ysp06dIjU1lePHj1NZWQlIx8zLy8tb0Px3oEOHDjz88MMsXLjwrG8gbrjhBr744gu53qbX621W1+H3SE1NJTc3l+pqyYmfWSfi97R69epFRkaGvI42m42amhq6dOnCt99+i9VqxefzsX379maG6ExcdtllvPzyy7z88suYdh0l9jop6yLhtksp+XCD1HjgiXdRBRtIuPVSQgd0RvT78TbY5Do7cTeOoLKxY2jTMzQxYYT06QSiSOKEMViPlxJ3w/AW2WK1G/YTe+soqlZux1NpkoLTVbuIvXUUXV9/DJ/ZjqukRqYFNGZoSLRSpt6EPa9cpqVvF42gVp6TVuigVPTJMSiD9fhtDiIv70/thv0trou/VcrajbysHz6rA091A/r20dLGRrtoyr7YhKfWQuat86j5eZ98vTJYj6eqgd2j0skY9wzVP+8nofE7r8mKoFDgqW4g4bZLqVl/mq5p11GCuyZeFO+dJdWNz5+BQquh6fWq7Wgxos/Ptu5/p2ZDJidmf4G7vI6jT78v1fW5biihA7qg0Gkofn8dGeNmYM0pQvT60UQYCR3QRV7bus2HMXSKQ3cGP+t/O0bsdUOIHNOHsAFdOPHSN+wZM4PK1buJu0HKPk6cMAYEgeLlP+OpMeMqr5ML0bsrTPKxlOirBqHQaTg28yNq1u8n6rL+nJz/NbnTP5BlQBlqIGXW3fjMdulI0hky1wS/w423zkLGuBnU78imbtsR4m+9lJpfMukw+W+4q6SAsWkNLQfzMXSKw3zwJLE3DCfuhuG4q+rJm/cVRx56narVu4m7YQTRVw7E7/IQ8PqwZReiS4rG0CkOQ2oiof27EPD6qN+TS8a4GTjyKwBpM6D6p70kPzgen9Uh09UnR7Pvun+SMe4ZrEeL5ay9Do9fJ/+Aq9mQScKtlxJz9SBcVfX4LFJX54xxz2Ded4KaDZkkTrwMTYSR4LRkfFaH1GmyUZ68ZgeCWkVDZl6LeeXN+wpBpUChlurIJUwYI83raDGWQwVo4yNo2Htcqvfl9cmZU+0eHC/LYeUPexC9PlmWFToNzpJqMi6fScDtpWHfceJvvZSIkT1xV9UjKBSognQk3DaKmvX7ib5yILYTpfjtLjx1VnKnf4DXYqfm530k3DUW044siW82JxGjeuI128+5XurwYEo+3MCRh14n54klKIP1JN17BZ4aM6Lfj9/qQB1uxNApDtOuHDzVZjx1FqxHi2j/+HVEjulD+4evxl1pwlVcQ80Z+h46oAsgcuqNf5F52zwUeg0KlUI6ah0mdVL2VDeQ/PerUIUEcfDOBZgzjhHw+gCB38Y/CwjUbjpI/K2XUrt+Pwl3jsZndRA2RNo0sh8vxVlcjaFTHPUZuZR/u006kljdgEKlIHJMHwypiQTcHlzFNYQO6HJafg8VgCBgzSpsQas+I1eWvfibR+BzuPBUN0glAFLiMR88iTYugoDXR93WI9RsyKTdo9ei7xCLz2LHZ7E315VG2TibrvxRmarfc4yMcc/8Tlf20U7WlSh8VgdR4/pSvX4/yiAdtZsPU/TeOpxF1QScbhQqBdU/70ehUaHQa1AF61EadHgbbBS+9QPbej5C1drfKPn4F+z5FXhqzVR8vwOf1UHd5sOS7AoCXefeg7uqgbod2diyC9nR73FqNmRS8skvmHZlc2LWp0SM6MG2Hg+T9ehbWI+cwlVSw45+j4EC9O1j+G38s9KP1poGYq4ciKFjHGEDOuOzOggf0AV3dQNx1w3BWVZHwt+GYz1WQsLNlxA2uBshfTtR9N5P7Bk5VbY3QHMeNsp9k/09095YDxVQsyGT+FsvxWdzyl3iA043gkqJp7oBhUEr/WitqOPEC59LvkKlRKFSSLVU88tRGDQk3XMZdVuPyGve5Iuix/Vt4YuOPf+p7IvaPXwVfrcHZ0k1Rx56A09VAzWbDpFw66VEjuyJq7RW9nUdJ/8NZ2kt7goTNRsy8dvdxF43hNABnVHoNFStyWi0gfsJ7prE8ec+IXf6B3hqzcRcOQDLwXyCuyUTcHvw1luJu2E41RsyKf74F07M+xq/w0XFD7uJ/9twEm67FMvRIrxWB+4aM3HXDcF6RpZv3ebDnHrrBzLGzUCbECkfRbbnl6PQa/BUNzTTNwC/3YXoD1C87CfZngHUrt9P3E3S2sVcNxREkfyXvyVj3AxEn4eAzy133xZUWgJ+P/VniRFFrxMx4Jd9WNPa1mzY38KXXMiH/XG9lGTKZ3ViOVxA/K2X4iytkRqZWR2cmPUp1uxCdg6YRPH76zj15irqtmfJPrdJppp4iEKB12RtxkN1pJGGvceJvW4ICp2a0H6dwR9A3y6ahr3Hib6sH9W/HJD10lPdQN3WI8TfMYbSj3/hxKxPCbg81Py8D0OHONwVJk688Bm2nCLw+zl890JpY7mynvDh3anfdRRNdBjW7MLT/LxtFNrYcAyd4pvxs/Ct1Y1xUDHuxhrbkm++Hm+dFU91AzUb9sv1/kIHdMFncRI+pBvqSCOJd4+jZv1+FDo1Cp0GQaEgY9wM8hZ8I8uvvn00NPqNjMtmSI2Vvt5Gwq2XYugYh/VoMSgUhA3oggBUrd+Pq6yOiEt6YNp1lIDHi8/mpP63Y81kI+H2UbhrzGeVjfqMXAqXrMVTa8Frsl60X1GoVQhqJbHXD6PqB2mD0lVRR/wtl3LonkWIHj8KpRKFTo01uxB9chRBKfFU//gbMTeMoHbDforfWo2zsJL949Jx5JWjCg2i7MOfCRnQBXW4EfvxUkqX/Uj4pb3lGtn1u4+e1svGI99n00tXaS17Rj1N5m0vYc0ulLpR69TEXD1Ijhlq1mcS36iXsY16aUxN5ORL31Czbi8nZn8hdV7PLpAbRjrLaqUY+coBUpZ3QPy32Zvjz3/CpqS7qN+di7vChGlXNqWf/npOe1O/6yjRjXVrz7Q39Rm5cpwSPjxNOjmgU0sd0AeNwn/sYDO7Yn/+PgJVpbg+fRXfwZ14t/9IoPJ3J5L+ixH4C/zbuHEjzzzzjPyvKUGoCXPnzmXatGkt/p0tK/J8cLlcvPrqq9x3331yo90rrriCt99+m0WLFhEeHs5nn312wecI4rnSx9oASB2Szzyaeu211xIbG8unn35KREQEXbp0IT8/n9mzZ/PRRx+Rk5ODQqEgMTGRSZMmIQgC8+fPx2q1MmrUqGZ1JSdNmsSzzz7bLFvw008/JTQ0lPHjx/PBBx9w6tQpFAoFt9xyC0OGDOGLL74gMzOTjh07MnnyZCZOnMjnn38OSJmWDz/8MAMHDuTxx6Vsq5ycHNauXcszzzxDeXk5r732GoIg8MADD5CWlkZDQwOTJk3i/fffP2emWxP8fj8PP/wwY8eO5a677pI/P3MM69atk+s+6nQ6nnjiCeLi4sjKymL+/Pl8/PHH6HQ6pkyZwuWXX37WOpuzZ89m4sSJpKSkNHt2RkYGmZmZTJo0qdn1K1asoL6+nqqqKmpra7n++uu57LLLms0dwOPxsHz5cgoKClAqldxzzz1yduE333xDdnY28+bNw2Qy8eijj/Lyyy/TqVMntm7dytq1a1Eqleh0Ov7xj38QExNDdnY2X375JV6vdLT0jjvuYODAgUyaNIkFCxactRv1ihUr0Ol0XH/99SxZsoQBAwYwdOjQZvfk5+fz+eefM3v27GbXHzp0iK+++ornn3++xbO3bNnCjz9Kx2kFQWDMmDFce+21zWicydeDBw/y9ddfI4oiISEhzJo165y0srOzWbVqFaIoolQqefDBB0lNTWXLli2sXr2asLAwOnTowJAhQ+jevft5ZWjH4Mn0XjYZdVgwlqxCsia9g9gYHHRbcD/xt4xEqZPqsBx55C0shwtQ6DWMPfERu0en48ivQN8+ht7LJhPUJRExIOJtsKKJDMXXYEdp1CMIIKiUUkfrAY/jtzkZvOdN9O1iQanAW2umYP7XRF7Wn+hrhuB3eXCX1hJweTgx/xuSH7hSztJCqUAbE4bPbMd8qICK73aQ+sLdKDQqKUvwDFq7B0zCb3MydM+b6NvHSMeHAgFq1u8n+4FXGbh+AfqUOJR6LZ4aM46CCnRJUajDjXhMVgJON66SGip/2EOnaTcjKBWUf72VU2+sAqDvV88QOao3gkKB12zDcqiAA3csoN+XMwgf2niUWEDK3KtqwHzgJKpgHTlPLkMMBBi26WU0USGAQMDjZVv/f+AzWc/Le6VezZgTH1O1do+0oegLIPr8KLRqrFmFUj28rkn8dtkzpM65h9jrhyIIAvUZxzh418uE9k1h0No5eExW1KEGEBS4qxs4fM8iLIcLiBrXl17Ln8JrslD6xWYqV+2m97LJGHt2kILJxiZD5sw8wgZ3JahzAogizrI6dg19EgGRgWteRBWkA4WAu9qMJiIYlVFqTBFwuqVjjoKUdeK3u1BoNVSt2Mqp+V/T46Onib5mCGJAJOD14S6p4eQ/PyHxgfFSgfT+XaQsUFG6v2FPLg2ZJ+g09WaUBi2iL4C33oLX7ODolKWkTL+No1OXYezZnq4LHkAbF47f4aZ+Rw5Zk96m19LJBHVOQN8hFoVGjej1cXTqMqrX7aXHm48TdXk/KdvD5qL8262ED01DHSY1HfI1SIXRVUa9JPcmiW7Jh+vpMusu9oycRpcXJxIxsqdccyvg8rD/lnkk33cFxp7tpUZFfh/O0jry5n5Fp6duRB0mZYZ46ixookIRPV4EjZqAyy3VOCyrI2xIN5zFNVSu2kni3eNazGv49lflDIqmrtQ5k5dKR76Hd6fvFzPkWp1VP+8jonFeCq0an1WqieQqrcVjshFz9SCUOunIp6e2gYDbR92WwyRMGC01qNGocFfWS3W3kqOlTWiFgDkzj5zJ79L5+Qkt5LDn25OIuWqQlB0gingbbBy6a+FFr5cmJkySo8YssZwpS2n30FWE9EtpzFZ0UPzej1Su2sWgn+aiiQoFUTp2F3B6MGfmNTZLEGVZ81udaGPCUAbrEf0BVMF6vGYb9btzCenTEV1CJGJjVofo8+M12wkdIGWAOU6Wk3HFTLq+eA+RY/tK2Q0KAdEX4PgLnxJzxUCq1v1Gp6duRhsThqBW4ne4qdt8GE+9VdrYR9oMURq0UlOAvHKOPPQ6hpR40l57RM5WP5NW/G2XotBJJQsCLg+HH3qD9n+/ivxXvqPPR1OlbFeVAp/ViWlbFlmT3mZUzvsoDY3ZE6KI3+bkwO3zSZl+G2VfbSZl5h1SRkyrZUqg6ue9skxJumKXNnllXbHiNdsp/nADqbMmcODOBXRf/HcEtQp9chR+lwfTjhy89VYiR/VGHR4MAii1GlyV9bir6jny0BvSC4gm/5OahFKrxnaynJzJSwkb3JWU9FtQGfV4G+wcuGMB3gab7O+sWYWUfr6Rdg9fxaG7F9FtwQNEju2D3+nh6JSl9P7gKX678llC+6XQc+lklAYt3nob++9eRNIdo0i8fRRKnQZHaQ2246WcfGM1g79+RqoPplTgd7nRx0dJFUQUCux5pSCC6PMjaNUEdU5A9AfInfY+Fd9JL2cHb5gvl0Ko/nmfbG+a9FITHdaoi178Dhc+i1QqJXRAZ7xmO/rEKGx5ZegToxCUCsyHTmI7VkrsdUNQBekJeH2SbpfX4bc6OfLQ67ir6unzWTpRY/tKvtPl4fiszyj9fBM935lE1Li+jb5CwFVay+GH3sByuICU9Fto/9i1UjaQSom7ql5q0KNVIyiV+B0uMm+bj7uqnh7vPC41vRGQbYDo8aHQaxh97EM81Q347C6OTllKwh2jiRzbRyqXoRAQfVKDofBBXcme+j6Df3gBpV4rZfJrVYgBEXt+BVmTl6JPjKTPssly/VC/zcmBCS/T4/VHUIcb0SVEyPLqd3qwnygjpE9H/E6PzA99+xgGrZ2D3+lGUCjwuzzkPLGEmg2ZCGolw7a+gr5dDKJf0u2yTzcSNrgrg9bOkTpvK1QgKKioKGfW88+RkbGXyKgovv32W+JioxF9Hvy2WpTGGFylDVizCsma9Haj7eiDKiSIgMt90T7sj9j6M2XKVSY1mtIlRaMM0krHnG2OZnRtJ0oba9ZGoIkIQQwEsGYXYjlcQMxVg1CHB8t1ov1OD7ajxRx56HVUkSH0WvoEhvYxks0qqCRv/jekvnA36vBglAatnEFe/OEGTs7/Bn37GIasfwlVsA4xIFLx9RaOP/MRXRc8QPQ1g1GHBeOpM6M06Ngz7Em6vz2Jss830nHqzSj0WnSJkfgabJgzT5I16W16v/+kpM92dwt+ln6+kb6fpmPLK8PQIQ5BpSDgdLP/1nloo8PoNv9+KSszIDUWyX78bTo+dZPsH1zltQiCgqof9qCJDiVybB85blSHBqHUqfHW2xBFsZn8umstxF03BEGllI6tBwKYduYgqJTkzvyYbnPuIWpsn8bvIeD2sL3/JDqn3yp1Ik+Oxl3dgLfedkHZaK1fET0+RmS8iSY6FIVG0i/LkQI0kSHSdacqCR/WHb/diXnfCXLuXSTFwz/MIWRAFwiIOIurUaiVgCDVy3Z7pd9CKiX5sz+jcPl6en88jagxfRCU0qZ23fYswgZ3PadeNslUUOcEWXb23zwX8/48BLWSMcc/lI5t+wMUvLmKmCsHyHY+a9LbhA1Mpf3j1+IqqSVybB857tZEhaIM0uKttyP6fP8+e9NIW9CoiLy0F46iqrPOy11VT9/P0olsZn8/pezzTfR4ZxJR4/qhCpYa7p16Zy0Jt42UsqVVDgRjGIIxFNHpwPP9B3h3b0CZ0gPtbY8iRMUh2iy4PlxAoPgkugefQT1o9Hl/D/7VMbv9XRe+6H8Zs4u+bPW9U6ZMYfbs2YSHh1NfX8/s2bN58803W1zn8/lYuHAhffr0OeueDkhZlAsXLuTVV189L822Tcn/48jIyGDfvn088cQT/9tDacP/AfwSe8efRkvDOWqwnQceLlwH9mxQEbjwRb+D/5wFxM4PsZX3tQbC/7hU8sWjNfNq7fjUrVgv71/gYEFrZeO/dZ3b8N+PP9MethatlV9vK+am/gvoyn+6D2utb1b+ibwfnbPgD9+ztcfM/w8j+d9Ha+WpNev1xyOHPx9/BfltDVoTt0HrYrc/M5b6K6zX0BvNF77odzC+t/7CF/2F8d++Kfn5559jNBq54YYbWL16NTabjbvvbt67QRRFlixZQnBwMPfdd1+z7+rr6+Wkvh9//JGTJ0+es+RdE9pqSv4fxkcffcTBgweZOfO/M1BpQxva0IY2tKENbWhDG9rQhja0oQ1t+Hcg8J//PvR/hBtuuIHXX3+dzZs3ExUVxdSpUwGpNN+yZcuYOXMmx48fZ/v27bRr14709HQA7rzzTvr3788XX3xBYWEhgiAQHR3Nww8/fEGabZmSbWiGDz74gOPHjzf77Oqrr76ompNtaMOF0JYpeRptmZLN0ZYp+T9HW6ZkG/6voS1TsjnaMiWb4781c6ktU/I02jIlm+OvIL+tQVumZHO0ZUr+7+KfHf7zMyXnFLY+U/J/A22Zkm1ohoceeuh/ewht+C9Gaxx2a4OD//RNpLZA+n8Pgf/wjYy/wuZia/FXGGMb/jr4b5an/9YA/T99zf6zIwcJrdlgbM1GZmtp/Zlo7ebMf2tc9FeQ39bgz4zb/kwb9VdYr4xVoX/4nsvf+/8wkDb8V+O/NeZpQxva8B8IXbtoei+b0tjo5hTZk94hdfZEqbhyqAG/04PPbCdn8lKsWadQaNUM/GE2yiC93JDAdqwUbUyo1HgC0ESH4i434TXbyJ68FGtWIV1fupf4G0egDNLhrjBhOZRPzpSl9Fo2hegrBoAg4K230vDbMXKmLKXjkzcSfcUAAl4frqp6NBEhqIx6rNlFBNwejD07ICiV+Mw2NFGh+J1uSj/fRLsHxyMoFVR9t4OgbskEdUsGUST3qaVY9ucxdM+b6BKjpAYbSE0HMq+dRdKD44m6vD+eWgu7R0kp7/p20fT/eib6djEEPD5Ovb2aU2+sBqDrS/cSPa4ffqcb+/FSQvqmIDZ2mQ64PAAYOsXhd7gRGotvuytN5E5eiugP0HXxQyiDdI0NJ0REj4+AL4A+KRJRFHFXNlCxcjuFb62m+5uPEXfDcKlRyJ6jHLx7IV3n3kvChDEISiWIAbwNdg7e+TLWrFMARI7pQ7eXH5QLn5t2ZJE96R2CUpNIW/x3DB1iUYcGIYoizpIacp9+n07TbiF0QBcCLi/eeiulX26m6oc9DP5pLpoII1IXIfht/PNYDhdIPLh8gNSsRyngtzjx25xYc0tAFAnumoQogu1YMSG9OsprlDLtZjRRoVR8v5OQPp0QlAoqvtxE0ds/0OWl+4m/YzRKg5aA14+zsJLcKe9iPZhP93efIOa6YQgqBd5aCz6bE0vWKewny2n/6LUoVEpQKvA12HFX18syez5+RI8fRMrTtxDUNUmW2ZzJS0l+aDwJt41C9ElNn/wuL6feWk3h22sAiL1uCJ1n3o6hUzyiP4Df7iLz9vk4C6vo8+FTcsF2V2kNJ+d/Q/fXHpGaAigVOIqqCNjdiD4/DftPENUoRyfnf0OnqTehDjeiCgvCXWFCGxeBIAiIolRwP+DyEnB7pKYTJTWUfb2V1BfuPu+8RL/UDCnnyfcwbT1M7w+nNlvnqp9+I2J498ZGAhZURoPMD4VeLdF1uNElx+A4WSZ1fgwJwu/0oG8XhSAo8NmcHLj9JSwH80l+cDwp029FadDiszjJeXKpNK+wYFAqGpsgKfCZ7bKNUWo1UuMOm9SBvOK7HXT55/nn5be7UGhUOEtrOT7rU/p8MBV3VT26+AipKPxbq6n8YTeDf5rXTH73jn+uUX7vI/ry/qijQpvJb1MzLUGpwH6yHNvxUkL7pqAM1ksdjx1uPLVmajYepMvzE6TrTpTx25UzSZ09kfhbL21s1hAg4PRycOIiGjJyibv5ElKm3yY1FlArQRCo23oEx6kKYq8diirEgEKrbiaHrtIaab0GdmnUdfGiaDXJfNorf0eXGIXf6ab21wNkT3qHPp+mEzmyJ4JahafGjKfW3JzWgC4EPD4UGtW/V6ZSE9k7/jnib7uU+FsvRanXSM8Bqn7Ygz45Gk10GAQClH6xiZoN+6W1a2wS5SisxFVSQ87kpXSY/LcWehPUJVGyG74A7vI6ij9cj6FDrHxdzuSleM02ei+bQlCXRASNCuepKvaMehqAoZsXEtQ1GUEh4Cqrw1tnIfeZD1GHBdN13n0ISgWVP/1G5PAeGFLipaYigEKj4rfxzxN/20iix/Uj4POjT47BUVSFITkaFAIBjw93eR223GJypixl8M/zCO7WTtLj8lqsR06RM2UpoQO6yLSaeGhISWhGq4mHUeP6Ifr86JJjcBZVoU+ORlApEcVAi3ldLC11WDABjw9VaJDUPC5YT8DjxWtx4LM4cBZVS03jRFFqKiGCoVPsRdsATVQoCoMWr8kmr7OhQ6wkDwat3GDLb3NSvnI7yfdfiaBUyL6o97Ip6BIjUei1qIJ1zXxRwm2jUAVLDZwq12SQ9chbqEIMdH/tESJG9kRp0OGuqsdnc6IyGlAatLgr6hC9fnKf+ZCk+65o5mftBRVEjemLOjy4scuygL2xiVKTX4m/7VLSFv+9mQ0QvX6Ce7Sn/zfPSj42EOBo+nIqV+5AlxzN8F2vn97KUfjxm8sBUIYmIqg0VFZW8swzz1BbVcHqL95D0Aaj1J+xAaHUcEnmEsyZJ/DUWYga0xe/0y3bqSZZv9AYU2bcRtK9l6MODQKF5E8OP/g61qxTsr/Ut4umdvMhjs38SI4TXVX1BKcmoYkMoeDV71GFGoi5ejDqCCOu0loCbi/u8jrChnZDodfiKqlhz9ApAESM6UPqvPuaNbvxWZzUrN9HSP/OEBDx1JpxldURPrw7CEhNhbx+/C4PVWv2kPv0coCzxkWCQsHAH2ajbxcjN4xyFFWT9fCb8ryaZL7sy82yf1BHGAFwFlXhtzrJfeZD4m8ZKduOomU/0eO1R/E22CT5CdLhqbWwZ9TTdH3pPtmeOUtrqf31AO0fuYYjf3+dlBm3N5Pf88VSMVcORJcYiaO4Bl1MGAGfH9OObBBFIi7pgdKgw+9y47M6LyoO8NRZWuVXRK+fmOuGkrboIdThwThPVVK0/GfaPTgehVqJQqdBEx2Kz+ak+K3VFL39AwBdXrqfyHH9UBq0aGPDJV7aXbgq6ogY2RtBpaDs41848exHzX576NvHookMYVvvR/BUNZy2xamSn8l58j2qVu2S1vyNR6U1VypwFlUT8PlRatWyzfLWWQBw11kIH9KtmWxoosPo+c4kgru3Rx2il5rWFZ9dNloT+/psTmnexdVoY8JQBevx2Z1nxG1eCEh+s3zldtr9/eoW8U3q7InE3TgCdZhkN3xmJwfumH9B39xzyT8ISklAGx+BKsSA6A+w79p/nrYBt46kx1uPn/U34H8TAv/hL9f+ivgrbND/R2HixIn/o/urq6vZuXPnea/58ccfueuuu3A4HBd83r/+9a9mfz///PPnvT4/P5+PPpKMdE5OTouj2heDrVu38sYbbzT7zGKx8OCDD+L1ei84hgULFmC327Hb7WzYsOEP01+xYgVr1qw56+ePPPII6enpPPnkkyxfvpxAoHXvQrdu3YrJZJL/njRpEhaL5bz3nMnbi8Gzzz5Leno6jz32GA8++CDp6emkp6dTXV39h8e7ZMkSMjIy/vB95+Ll/y90ef4uipatY9ewJ/E12Emdcw+GjnEcf+5jHPkVeKrqyX16OWmLHgSQOt7dNFf6cTX1fZynqgjp3ZHylTvJvO0lqSutxcGh+1/l6NPL6b7oIaLG9cXYrR1+u4sDd7yEt94KCgUpz91J5KjeZE9Zyv6bZktdsE02Oky+gbptWewZ9TR7xsxAnxSNu8LErmFPoQ4LIqhLIntGTydv/tcYe3Zk/60vcXT6B6TOnsiBCS+za+Q0kv5+FdajRfx2yVPsHZuO40QZkeP64TxVSdb9r2A9lI+3zkLlyu10XfQQld9sJfOOBb/jzQRUoQZ2XTKVilU7Sb73coJSE4ka15egjvHsHPokZd9sI3JsX/YMncLRye/is9jZO24Ge6+ciUKrpmjJGiwH8nBXmCh6czVdFz1I2muPcHLeV5yc+yV+h4vK73fiqjChiTRSu+kQVat2U/rZryRNHEf8HaOIGtOHnClL2X/jiwT36EDqnHvQt4sh+9G3sBw8iTWrCG+dlZ5LJkkDVwh0e/kB7CfLODp1Ge4KE4iQOGEsqf+8i9qNB3GW1GDNLsR6tBjR46PLP+8mf9EK/HYX1b/sZ/fIqcTfOILeHzyJu7qB3aPTqduRTaCxM3sTD/aMTuf4C5+DX8SaU8SuYU8S3DWJgMvD7kumkjfvS9ShQewaOoXc6R/QdfZEbHnlOEtqiL1uCMee+5jdI6cSc+MIEu65jNCBqQTcXvJe+AxnYSWCUknnWVIh54oV2zg2/X0Cbi/WnEJZZqPG9sFdXsfh+1/BcvAkzuKqZjJ7Pn7Yj5VQvHwd3gYbh+9/hdynl9PrvSfQJ0djP1GKp86C/UQZW7v/nfgbRxCUmgiA7VgJPqsTv93N3qtnYdqZQ5/3pxBwe6n59SCO/AoqVu4g9+nl9Fz6BO7qBjYl3YXf6UGhVpMxbgb5i1Zg6Bgn8ebp5fR4+3FJF4dOoWbdPuozcrEcysdTZ8Zd1YCnql7q3KtSkjE6neqf99Hj9UfOOS/TjixEn599Vz/PsZkf0f3Vh/G7vS3WOWniZVSu2cOuYU/iKqvDml2It8FG4btrZRuQ99LXIAbIGDeDzFvmcWjiItxV9dhPlOEorMRyKJ/e7z9J+IgeJNw5BvPBfDYl3032E0tOz2vYk9hySzDtykGhUTWzMQWvf4+n1kLGmOnYCyro/vqj510vn82JLbeY/Te8iOjx0XnmHTiLqgCR3SOnsrX7Q8TdOILeHzyFu7qBPaPTMe3Iaia/ho5x7B6dzokXPmuUX0mmPDUW3FX1OAoqKf9mK1Fj+7Jr6BSyHn0LX4ONjHEzqNl4kNQX7iZv7pds7ngP2vgIerz1OIaOcRS+uxbzwXysWYVUr99Pr2XSD/LKVbsAkbodWZyc/w2i14dCpyZieA8yb5pD8bKfEP0BWQ7TFj0orxcINOw7ftG0mmReoVZhPnASv8UBIqTOuQdVkI5jMz/CZ3XgNVlb0PLbXXjNtn+rTFWtzaB+Ty6hg7oSOjAV8/4TZN4+H3e1GW+NGTEgcuKFz9kzcip7r36e5PuvkNduS+oD1Kzfj0KtoubXA3R/7ZEWemPadRTL4QKq1+2T9Nlsp8Ok6zD27CBfl7boQdnfHbx7EbW/HEDVuHHRadrNaGMjqN+ZTdHyn1FHGMlftIIus+6i28sPcHDCAnaPnEryxMuw5hZh3p9Hzfr9lH+3A7/dTdigVNkn5L30DYgB7MdKOP7iF3iqG6has4eSjzaAQkHP9yajjY3gwJ0LOJr+PupwI/b8CjpMuaEZraSJl2HNLca8/wQ16/dT8d0O/HYXoYO6yvNv0kvbsRJynnqPzFvnnXVeF0Orab38Lg/Okmosh/I5fP8r2I6V4Kmqp3bzIcIGppIxOp3MW+fhd3nwmCzYj5dhOZyPNafwgjZg7zWzaNiTS8kHP7P36ufpMOk6wi/pgXn/CaxZp/DUmPFZ7OQvXkmX5++Sxxd/4wjSFj5I0bKf2H/zXGo3HcJxqkrW5bCBqZgPnOTo9A9xVzcQMbw7AF3n3Ye70oQ5M4/Nne7BWVItdUw/WYb5QB6ln24kf9EKur/2SDM/G9KvMxHDe7Br6BQqvt+J6PPjKKg8q1850wZ0fOomAHq88Siu8jo2tbubkwu+IW3BA/I9giCwe+RUNqfciyAIoFQjqPWAiK/uFLUleSx9dwkopNI1otuGr6EMX0MZYsAPop+dAyahCtLLYzzTTl3sGK05RThLaqjbdoSi99ehCgmS7mu8x1FQQfVP+wjp2YG0hQ9JNnzEU4T06ojXbMdZUkP8bZdKOjb8STJvmYvPYqdwyRoiRvXiyD2LyX3qPbRx4fJYur78AKde/Q53hQnRH2DvuBnkPLEEY88O7B0znYxxM3AUVRM5qje7hk7BXd2A6POzqd3dVK3ejTWrUF7z38dFiRPGEnB7KXxrdeO8srDnlSMoFc3m1SRTZ/qH+p3ZmA/koVCrZHk408Z0X/x3zAfzKXz7B2y5JZR9uVkeR5M923/DixAQSbhzNM6SGrrMai6/F4ql9t04B2dxDepQAzlPvceWLg8Q3DUJdVgQ5sw8Dj/0Go6TFRcVB2hiwlrlV5pkQx0WjP14KfW7j3LqzdWkzr6bgxMWsOfKmagjjBR/sJ6K73cSc+MIDKmJRI7rh6FjHAdvehGfxYEYCLB//LMce/p99O1iOTb9fTzVDS1+e5Sv2I7lyCl8NifxN49sZrM2Jd0l+5gm2PPKsWYV4iioxFVhQqnTyDbLnJlHxrgZnJz/NcZuyS1kQ/T5qf5pL86iKkw7cnBXmkDgrLLRutj3KQiIWA6clG1nU3zjM9tQaFRS3Ndo234f36TOuYfQ/l1wlZswHyrAmlVI9hNLLso3Zz38Jifnf43lUD4lH6ynYuX25jZg4UPUbT5MG9rwR9G2Kfkno6am5oKbkrt27SIlJYW9e/de8HmrVq1q9ve8efPOe31KSgoPPCAFLK3dlBw8eDBZWVm43W75s4yMDAYOHIharb7gGGbOnElQUBB2u51ffvnlD9M/H6655hoWL17Ma6+9RnFxMUePHm3Vc7Zu3Up9ff0fuudM3l4M5s+fz+LFi7n99tsZPnw4ixcvZvHixcTExADg9//xmoj/6Yi4pAfVa6XN0/IV24i+chAVK7cTPX4QJR+uRxUShLOkBlVIEJqYMAD8DjcRl/Sg5pdMVCEGXCU1hA/pii23BFdlPWKj8zZnnkQVYiDuxuFUrs1AUCqw5ZagCg1CHWYgtF9n7KcqqVy5nYY9x/A73ahCDegSIjFtOyJnHuriIvA7XADU78lFnxSFoFQQc9UgvBY7Pqv0g1v0+6VNH61GmpxPWi/R68dncRA1fiCVK7cTNX4gpR9IPzwrvtmKKiQIR0EF3gZ7M95Eju6NNacYZ1E15d9sw+/0EDN+INHjB1K+cjsAQZ0T8Ds9aGLCsGTmyXxKuu9KfDYXho7xVHy7jarVu9G1i0EVEoShSzz1e3KJHj+I0s82EnPNEIw92oMoog4LouK7HcSMH0jA6yN8WHeUQTqq12Zgzswj4PYQc/VgKlZuJ3JMX2mNQoMQAyLKIB2amDBC+3fGcaqK0H6dqVq9m8rVu/E22Ii+ahCiCOHD0vBZHDTsP4EjvxxBpUQdGoTKqMdd3YDf6kT0+qlcvRtj9w4UvbsWe145+YtXolCrUEcYZR74HW7KPt+EUq/BVVmPMliPKliHujG7Kfqy/pR/vUViqCiCUkHBK9+hUCtxldcR0rsTotdP9erdxN85Bp/FgbvShKeqHkGpRBViwGu2SWu/9QgNO3NQaNQ4G3+Qlq/YhiElEcvhgnPK7Pn4Yc8rI6RPihwwmzPz0ESHUbc9C4VOg+1YKQqdBnW4kcrVu4kZPxCQguPgbsm4ymoBKHx3LeqoEJTBegyd4qjPOCY/TxWko/SLTZLuWB1oIoxoYsKIHi/pWtN16hAD9b9J95V9tZnoKwdRuXoX6nAjVT/sQRUShC4xAkGhQBMThsdkRVCrzjmviFG98dRIdYfKv9qCQq3C0CEW0edvts4KtQqFRtKZ4uXrCBvWHU91A+HD02R+uipMp+lWN2DNOkVovxQK31mDPa+Mml8yUUeF0O7hq3FXmqj4disAdZsPNZtX4durCR+ahs/saLZeVWsyUIUY0MSE4a23EXB5zrte+APU/noQc2aeLL+KIB2OU1U4i6rPIr9lv5NfifeBZvIryYCnpoGAx9+o34kEGvW7fme2LFNBnRMQFApKP/4F0eunas0eosb1o2LldvSJUZR88DOqkCBMu3JQBWlbyKEqxEDDvuNoIowE/AHseWWow40QCKCOMEpyExKEKlgv/QBttJ1/hJbP6kQVYqBuy2Es2UUSD68cROknvxDSJwV3hQllkE7WlSZa7uoGtNFh/1aZCh2YCkD4cMn2VKzcTsPuo9LGrF4LIGd1+O0u7HllGNPaUfTuWvw2J4XvrkEdFYImJgxdclQLvdHGR1D2xSaK3vsRY48O0lwCYnM9DAki8tJeVK/NoCEjl4p/7UIVrAcg9obhVK7ehSiCJVPanAhOSybg9TWTKYVahbF7e8pXbqdo+c/oE6MQVAoix/SRfYI1uxBBoSDy0l7U/HpAykRcm0HM1YNQGjSE9O5I5epdmLYdofyLzSjUKtzVDRh7dDgrrYqV2ylevg5dYhSCSknkmN7y/M+kdb55XQytpvWy5hQS3DW5RRygiTAi+v2SjtZa8DbYCO3XmeLl6xBUKipW7rigDfBUN1D03o9EXzUIv92F6PMjev1UrNyO1+xAoVaiDjc2+ih7M10OH5pG1drfsOeVU/zBz1IGExA9fiA+i4Pyb7ZS9vkmBEGBQqdB3zGO8GFpKLQaKlZulzIYuyYjBgKgVmHen0f0VYOkTDK9ppmfFZQKmtIZFWoVfqcHQamQ5ahJxxRqdTMbEHfDCADUkaGY952Q7Emjb9HEhGHs0YGAxyvPK+C2o9AEIWiCCDglverWKQm1SiV3ST0TglpHwGUFIOD1EWiMkc60Uxc7xshRvWVd9NZZQSGgDjcSNa4vPqv00sd2rBhLdhHhQ9OoXptBaP/OiF6flJEminjrrbgrTAScHsz7TqAKCSLm2iEEXB4afjtGw55c2W+E9O+M81QV0eMH4aowUfvrQaLGD8K0+RDKYL0cX4b06og9X8oeDU5NAlHiXfmKbURfNahxzQe1iIti/zZMmteYvvgsDipX7yLg8SEoFfK8zuUfRBHqNh9GHRWCLikKhV4j65gmJhRBpaJh33HZh4UN7iaPo4mH5sw8KfPN6kKhVeEsrj6HLzp7LAXSKRtJV47LsZS+Y7yki5f1p/j9ny4qDmitX2mSjZDeHSn99PRvQdEvndQITknAWVyDNj4CAiLVq3cTPX6QHFt3mXMv9mMliAERdXQolsw8EATsudJnZyLikh5EXNKDvDlf4rc5iRrXt5nNgtM+Jrh7OwAMHWKp/GE3AMYe7REDATQxYZLN6pZ8XtnwVDcQ3C250VZswZpdiFKruaBsXGzsC+C3O4kc27eF7fQ5PaiCpfg8pHdHfBZ7y/jmykGIAelEVcly6SWBNbvwonxz07wrVm4n9vqhFC1ZK9uA9o9fh7fOgvngyRb2pA1tuBDajm//G7B//37+9a9/4fP5MBqNPPHEE4SFhXH06FE+/vhjAARB4MUXX+Srr76itLSU9PR0Ro0axbXXXtvsWZWVlbhcLiZOnMiqVasYPXo0AC6Xi48++oj8/HwEQeCWW24hPz8fj8dDeno6ycnJTJ48mYkTJ/L555/z+uuvM2rUKPr37w9ImXQDBgzAaDSydu1aHnjgAX799VcUCgU7duzggQce4J133uHNN99EpVLhcDhIT0+X/z4TBoOBtLQ0MjMzGT58OAC7d+/mppukt15NY6ivr+eNN97A4XAQCAR46KGHSEtLY9KkSSxYsICvvvqKyspK0tPT6d27NxMnTmTNmjXs2bMHr9fL4MGDue222wApI3Tbtm1ERUVhNBrp1KnTedfE5/Ph9XoJDg4GoLCwkOXLl+N2u4mNjeWxxx4jODj4rJ9nZ2eTn5/PW2+9hUaj4aWXXgJg/fr1ZGZm4vP5mDp1KomJic1o5uTksHbtWp555hlWrFhBbW0t1dXV1NbWcvXVV3P11VdfUJZWrFhBfX09NTU1GI1G7rzzTt555x15A/iBBx6ga9euiKLIRx99RHZ2tryJ2YSCggI+/fRTXC4XISEhPP7444SHh7Nu3Tp+/fVXlEolSUlJPPnkkwCUlpYye/bsFuP88ccf2bJF2uAZO3Ys11xzDT/88ANqtZqrr76aTz75hKKiIl544QUsFgsbNmzg1ltvPf+6WBzy5p+r3IQ61ICrrA5tfDiusjpcFXXo4iPk/z3VDaijQlAF6xl15D3qtmVJx6nTpKBBoVFJb/8b4aowoU+OofSzTRQu/ZGRB95FoVbhLKxGqVXjbtzUAfDUmgkblErenNOFgNURRgSlQO3GQwCUf7eD9o9dy6gj76EOD6Jw6U/4Guzo4iLwWRzo4iMQfX58DXbibh1FzPXDsB4p4MTzn6CNj8BVVisdcQgLJuDyIHp9uCvq0MZH4DTZm9ENuDzyppOr3IRSr0EbFyHxo6wOQOJJlQltI2+anhV91UDsJ0plPgpKJSH9O+OuqCPg9hA9fiDa+HACHh+6xEg8NWZcZbWIQJ9P01GHBZE7/QNirh3cfI3K6gjp1aFxjSKk46DtY6j4bie6BGls2rgIvHUW+T53eR2GlHh08REceeh1hvz6MigEgru3Z++VM+n+xqOogvUEpSbjbbDJPPCapcxwZ8lpHoiIaCJDmvFAHWFE9AVQGbTo28fgrrUQ2q8zQza+jCbCSGXjpnf0+IEE3F78VgcolXiqzXIWhbu8Dk1UKG6/n+Ila+j8z4moo0IQFAoqvtoij0nVeOScxn5wrnITSq268XieVlqHmoZmMns+fgDSOrh9Mg3R50f0+dHGh6MKMSAoFERf3h9XuYnQ/p3lORMISEdyGseBKMmDLj4Ca04RKqNBuk4UERuvE/0BFFo1A76fhejzyz981BFGSRZiwvBUmHBV1qOLC6fbwofwVNZTvyuH8BHdpSNbCOjiI4i5ahAKjQpPdcNZ56UOD8ZnPp3d73e4MHZvj9/lkddZHWHEZ3eijQ1rZgO8dRY0kaGyDdDGhCGoFAxY9U+81WYKl6yV52/s2ZG8eV/T+dk7CeqcAIJAx6duIumeyyl4/V/N51VuQhmsx1NrPqeNib1+KI7CKrQxYedcLxQK3DUNjTamDk1ECIYuCaiCdAxc9QInX/4Wn9kOiLhKalrIbxPt5vIrbcoog3Qog7T4rU608eHykXBPdQMKjYqhmxYS8PvxO92yXjryylHqtS1sZ+Kdo3GVtZTD2OuHUvblZpLvu5JAY4mAJjlsOq7cxA9D5wREn1+W+YuhpW8fizY+EndVA4giPotd2lw/w74H3D78DnMLXfHZnAQ83n+rTOniI/A0ypSgFGTeuyrq0KuVqIK08jN1ydEYe3dC9AXktYu9cQRKnYa4vw3DWVjVbO0CHh/6pGiJD420vCYrxt6dqN99+iWou6YBpV4rr5m7uh5BrZLnZc8ro/STX+n3zbMISgXtn7iB/PnfENKn0xnzcqGJDGlGK+D2oY09LU8AgkqBMkhHr3cmUb1uH30+noZCo6bqhz0otGrseWXNeJhw26XUZ+SiMuia8bAlLS/a2Iiz0hrw3SxOvvztWed1MbSa1stndaIy6kmZcTsKjYrqn/fhqqjDXVUPCgW6xCgUOjUhfTqhUCvpuuABSj5YT93WIyByUTZAFx+BLjkaTVQY7mrpuO6JWZ8yZOPLqCMEEu+5jLrNh+Rxe80OAj5/s1hF0Ehz1MVHSBsDjTzxNthQK4yE9u0kHW8e14/wEd2Juqw/PqsTV3kdpZ/8Std596GJCiG4WzKOwkqUWs3pEixeP6oQg6yXnlozSr2mhV4G3J5mNqBpY8xZWEns34YRc/UgUEgbP7r4CLQxoSh0aoZsfBm/1QkIoFAgKJWIZ/ggfyBAZGQkzSAoAIGAW9IzZZBOPq7+ezt1MWPUxocT1DmB1Ln34q2zYsstRqFVY+zZEW1cBAWvfEf7x6/D73IT8PkQ/QGixw/EU2eVS/UIapUsayH9O6ONj0DfMZaCl1ec5qXPjzY+Al1chPQisk8nFHotSoOGsKHdMG3Pwl1RR6eZtxM5qjeq0CCyHn1TkstGWRyw6p/4GuxooqVj7Lp2US3iIl1iZOO8Iggb0IXQQamUfLCekL6d5PjGXX5ab870DydmfUr/lc+j1GnoNP02bLnFuMrqUBi0dHzyRgJuj3Rku1H2NDGhiF4pRmiSvegrB+Az23FXN6DvEIe78nQSxcXGUvp20SAI9P30aUo++gV3rYXgrkl0Sr8VpU5D5doMXI0x5PniAFWwoVV+5UzZaBqTJipEjq21cRG4q+pRhwZJ8W55HSH9u6CNj0CbFIm70oS+QyyiP4A2JgzH8VLcFXXyhnMTJJ/rx11hwna0SLo+VooFz2azjN3bYztajDY+nLptR6QyPRYHrnJpLj6rE327GIZuWST5KJvrHLIhrVfA68fYsyOOwiqUek0L2WhN7AtSfKeNi6DT07cQ8PioWLkdV4Vkb3ou+QdDNy1EUCup33MUY1r7Zj5WHWpAdHtQhxvp+JRU6iJyVO+L9s3a+HBUYUY8NWYcpyol39oxjsQJY6jf07pkoDa0oS1T8t+Abt268dJLL7Fo0SKGDx8uH4dds2YNDz74IIsXL2bOnDloNBomTJhAWloaixcvbrEhCVKW5IgRI+jWrRvl5eWYzdLbzO+++w6DwcCrr77KK6+8Qs+ePbnrrrvQaDQsXryYyZMnN3vOiBEj2L1besPj8/nIzs6WNygBYmJiuPzyy+XMwrS0NHr06MGBAwcAaZNxyJAhLTYkz3z+rl3S2yWTyURFRQU9e/Zsds3OnTvp06ePnAHYoUOHZt9PmDCBuLg4Fi9ezMSJEzl8+DAVFRXMnz+fRYsWUVBQwNGjRykoKGDXrl0sWrSIadOmkZ+ff861+Omnn0hPT+eRRx4hPj5epvnOO+9w11138corr9CuXTu+++67c34+dOhQUlJSmDx5MosXL0bT+EbfaDSycOHC/8fee4dHUXb//6+Z7bvpm94gAULvvQgIClhQLGBX7AoiSrWLhS42UERRHyu2x4YNpUrvnYSEhPReNtv7/P6YzZIQQM33+fmUT97X5SXZnZlzl3Ofc/bMKYwZM4a1a9eedwwNKC0t5cknn2TBggV89dVXeL3eP7wHZKfinDlzmD59OuHh4Tz11FMsXryYRx55JOjk3rNnD6WlpSxbtoz7778/GPHq9Xp57733mDlzJosXL+biiy9mzZo1AHz33XcsWbKEl156iXvvvfeC48zLy2PTpk3Mnz+f+fPns2HDBk6fPk3nzp3JysoKjtPpdOL1erHZbM3296/hjGNRChgtDf9HknCW1vB7ryno0+NRhurPfCdf0OxRihAtseP6sa3/Q5j2ZCFqVSgjQ5pcpooKQ/JLlP/zTORym/svR5KgLPBZWCCicEvPB6nddoL4CUPkGlfCmbEKSgWalBisWYXsvWQuPruLNtMmNJqTQOTw7nLET6M5nWf6Z63DeWqWNLpfUIiE9kzHWVh5zgedXvZPUu4cQ8TAzkEDCUARKteC2T328WCdRIVWe256ARyfvpL63ScJ6ZiMQq+VxyicY/CB8SdPvhRbdjGWI6cpevdnurzywPnnLHCe+Z57rSQJRKWCkE4peOos7L7kMSSfn4TrhiHq1MReMRCf1XEWr5z9HIHoywaQ88wH1O89ibOkirYzrmt0TfO5+T0+jtz3qhyJU2dBl5bQlGcvsB7nnLgAnnobWXPepernvdhPl9H+sUmIWtWZuZ+nvnuzuQnBLwA4PHkZPqebrCffR5cSQ0jXtk2uC97vl/A5XBy5cxnKcAPaNvKLjtxl/0SbGEXXFVObOFj+1Lw4x3pcqE59o+/cNfWY9mRz7MHlnHz2Qzq/dA8IAu0fv4Hspz/AZ5MjmQWFiKhSkDnrHbKf/5gur9x/7nU5i0DD94k3jQTfGWfUn52X3+Ml/7Vvqfp5Lyef/ZDuK6chatXnnJaE1PQZjfhX/ltoxOJCE9r2ggoO3rII8z45mu7ckO/RpcTKP7yqTE3WXdTIdTpdpXL6WDNajc6XfN+FzMJz04q7ejD2U8XN5drZk240txadlXPdd17ZSfCMN/9e/r9Cr6HnuzPIXfQ5jeVMwRtr8TncVG84hDa10Us/4az/BxDSORVHYQV+h+usa89aj7PmlTz5UrKf+QCvxU75l1tJnnzpBWmdWZczz3VV1FF/IBd3VT2nln5J0u2j2T9pPvacEhR6TTO+FDUqub7s7kZZMn+ZlinI9wqdptm8/hStAMq/2orP7uL49JX43V5S7hoLQNXP+/C7PXRbMZWOL9yB+WCeLHvvXEZ4n/bo2yXIj/uTMqDnuzOwZRdDIIIqefKl2PPKsBwvoPrXA0QM7HzWGC9UL6w5TwkKkdDuaThKqjnxyFv4HK5gncHYKweS99JX2E6Vkv3MB4R0TGn+tLPOZWPy5z2XgWt0KTEUvfsLW/tMJfuZDzB0SEKSJDz1Niq+2cHuSx7j5LMfIurCmo1f1EXI/zir1JGgDDjufZ7AB+eXU39mjCC/HDhy18uU/XMbmgTZcRM1oju2rEJ8dleTkTXocGtWYdO9DPzbfOAU9QdysB4vIH7iRcE6qMFrAjJCUCoQVQrK1mymfs9Jur/zCAAl7//K1j5TcZXXEnvFQBDk7JcGvZP38j/RJhpRhOg450/lRkOynCgM8qUi4Hw/t30jI3nypeS99BU+h5vClT8Q2qUNAO1mT6T4g/WBxzeec+OHCAgaFWmPXIOjoPLsCxrRurAt5aqoY+fox/C7PBSs+pEOT95ISKcUJI+XE4+8FbSl4E/YAS3VK2fzfOOvGsv5xnyGhKBQED9xBHmLP+dc5+VsPSTq1CjDDeQu/qLp8y9E+wLflX+1FVtuKbtGzcXv9qIK0513XoJCDNotUkP227/A9oWAfedwkf3cx03su9grB2LPK+PgLYso+3wL4X0zzvFsoJHstJ8up/2TN52Z/5/QzVHDu1H+zY7gd8m3jab6twNI3v/VFlJNIf0X/PffhtZIyX8BamtrefXVV6mrq8Pr9QYj1zp16sSHH37IsGHDGDhwYPM3kefAjh07mDVrFqIoMmDAAHbu3Mm4ceM4evRoMLINCEYAng+9evXi/fffx+PxcOjQITp37hx0rp0Po0aN4vvvv2fAgAFs2rSJ+++//7zX9u3bl9WrV2O329m5cycDBw5EFJsqnXbt2rFy5Uq8Xi8DBgz4Q6fV4cOHOXLkCHPmzAHk6NDy8nIcDgcDBgxAo5GNpH79+p33GVdccQVXXXUVXq+Xl19+me3bt9O7d29sNhtdush1f0aMGMErr7yC3W4/5+fnw8CBAwFIT0//U6n1ffr0QaVSoVKpCA8Pp76+/k/xQL9+/YJ75fP5ePfdd8nPz0cURcrKygDIzMxk6NChiKJIVFRU0CFcWlpKUVERL7zwAgB+vz+YlpOamsrrr79O//79GTBgwAXHmZWVxYABA9AGnFQDBgwgMzOTMWPGkJeXh8PhYPDgwQwYMACv10tZWdl5o1fXr1/P+vWyofX87CdIuXssSTePQtRr5DeiSUZcZbVok4xoE4y4yuuC/wfw1FhQhunx2ZzU78vGOLJn8M2m3+1tYn9oE6KoP3iK6It74iisJO6qwYT374inxiy/QU+KBuRi7KoIAwVv/xS8N2HScKKGdcXv8iAoRCSfn/jrhuEsqZFrPBVUIKhEwnqm4yytQRmml8coSfgsdqyBdMDKtbvouPge1HGRdHnzYep+P0Ls+EF4ai24yuvkiKLyOtCcidbx1FgQtWq5KQ6gTYzC7/TgKpejUBrevDrLagntnhZcG02CkeS7xiIqFESP6UfFdzvQJhnRJMo0Yq8aRPqcSUheOV3Gll1CSJdUuTB7IJ1cExuBs6QGV3kt2kQjyjB9cI8MGcm4ay1N9kgdG0HVuv0k3jAcV3kdolqJyhgmR/kpRDSJRvxOOf0s5c6xeOptWE8U4DhdTtsp43FVmOQi+CeLSLj+IkI6pzJow2I5KkEQ0KVEY9pzEm1iFAIC7hoLzgDthrUSlCI+hwtnaQ2e6nrs+XJ6teVEIaFd26BvG4c6KhRlmJ6e789CFRmCKqIdXqsjSMtVWoPf4SZ6dG+O3/My6U/cBAjBOo4AXpMVQRAwdJHHKPOsDW1CFK7SWqwni0i4ekgTnj3fejTsmauslrAeaXRbOQ2/w42gUCCIItZThcRNGIIyVI89v5LQrm3QJhoZtGGRPBhRDP7w0iZGgQCu8jqcZbVEDuqEoUMSkQM7giAgBBwRgloBAtiyirHllRHRrwPF76+T+U2txDiqF11feSB4FlURBhyFlUSP7Ik2wUj93mzcNRb2X/cCkYM6Y7y4Z5N56dvGoUuOYdCGxXhMVrmpTAAKvRZrZiEKvUZuOtNwlg06tMnRjdbTLqefFVUGZYCzqBp1TDjGkT2Jv3pwsHh+/aE8Kn/aQ3i/DiCAo6Qav82FNslI+Tc7kLw+RLWqybx8VgeiUtlMxoRkJKMM05P93MekTZtwTv4dtGExmkQj+P1oYiICMsaIoBAxH84lvF8G4X07oAw3kDZ9AggC2pQYaMS/nhpLkHZj/jWO6MGgDYtxFFcHf5C7ymoJa3S+G8Za9s9txF45MHguNYlR+Jzu4LmMv24YmvhI9k98gT5rnmjCh+rocASFSIdnbsFTbwu+lHCV1SJqlHIqZSNaolqJoFQQEuD5P0NLmxSNoV0ColpF24euCjpCvfW24H261BgU+pBmZ0UZokNUq/6fecoVaFqgTYxCUMhyWvL5sRw9HVx7bYJRbuBgdyEoFQxYtwBlqJ42910uR+U12jsEuVxDwrXD0CYZSb5zDMm3jkbUqnGWVMvPFATUsRH4XW7Mh/OCdAA00REo9NqgLkm68WJElTI4L0OHJBImjeDkk/+g+1vTKfl0I4k3X4yrwhSkpTaGYj4s05JT7erQt43DVWEK0pLc3mAjD01MOF6TjdQ7LkWbHIMiVA8+P4YOSUEdJ2rUZD7+HmJgvc/QCsN8+PQ5aNWdg5YW6/EC7PkVpNw1ptm8zkfrQjJAmyjr7siBnYOy3e9wU/r5FuKvHow+PR4BOVqobvsJubTFBWSAK5D2r0uJQZsSE5AzKqwnCtAmGUmYNAJ3pRzNWv7tduImDAnunSpMj6hUBvdOmyg3AOu+8iFUkaFYAs8AuR6eMkRH+qPXgt+PLbsYbZKRsi+3knjDSLSJRsJ6taNo9c+4yuuo+H4X3d54CMmgYdDGxSCBoFLgrbSfkQG92uENRAI3PiuiRh0ck75DIp46+Rp1fGSgxi1UfL+L7qumn5EB0eEAhPftAIKIqAlBcttAVCJoVAhqPQq/RE3tmcgtWXfoAQllRFJQTnkDL4POJ6fONUbJ5w/K0Ya1L/96G+1mXQ9+P6LLg75NLMP2Lg82PBIUIvp2CaijQom5tC+S34+gUqL2+bGfLg+OUZtgpP7gKcJ6pGHolIKn1oKoVOAqryPumqHEXSVH4tXtykSXloDlWD6hPdMI6dyGLsunInl9mI/mYxzegxM1b8kvvH3+4Fx8VieGdgk4CyuJ6NfhDD8kGfG7vE3mpYowULf9BCl3jcFrcWA7WUTUsG5nzlfAvtGmxJAwaQQHb1oQkDG/027uJLRJRsL7tCfuyoGIWrWc2uzzo46LQBBFtG2jUcdGYD1RQFiPNHSpsSjDDYHNEoi9ciBts4qInzDkT9lSpj0nseeVI6qV6FJiUATkrMcky+wGW0qh05zTDlDHhDNo42LU0eF/Sa80OLsa829j/eiuNgdta1GtRBMXieVEgSxTE424y+sI798RQ/skLjqxOtiIpfPyqewb8xiaBGOw5EeT86xWMmjjksB5iUIjwOAtLzWRWQCKEB3pM66j7ZTx1B/KlbNrfH6UUaFoA3a1LjUmaPvX788h/uoh5+UNBKhef5DKn/bQ/smbgrbvuXjjz9q+2mTZLlQEZKfSoA3ad9oEWd64K0yyvFm7i5R7LsOrtJFy91jSpl8jyxuzHa/VgatYjuxUhurwe+UsgPPp5iZ2bHktcVcP5uQT7wf3WaHXoruoG8pwQ7AmZita8VfQGin5L8B7773HuHHjWLZsGffddx8ej/xmccKECTzwwAO43W6efPJJSkpKLvicgoICysrKePHFF5k6dSo7duwIRiMCTdJU/whqtZouXbpw+PBhduzYEUyzvhA6depEVVUVJ06cwO/3k5qaesHn9+rViz179rBjxw6GDRvW7JouXbrw3HPPERUVxfLly9myZcsfjmHChAnByMrly5czatQo4K/NHUCpVNKrVy8yMzP/0n1/9EwAURT/VL3HxlGmf/YeIOh8BTmFOjw8nKVLl7Jo0aIm0ZbnW5Pk5OTgGi5btizYeOjxxx9n7Nix5OXlMXfu3OB4zjXO80WXKZVKYmJi2LRpE2azmZycHH766Sd27dpFVFTUOe+55JJLWLRoEYsWLaJu+wncNRZ2jZ5L3dZjVK3bT8LE4VSt20fK3ePwWuzoUmLwWuxy6rZRdizVbj9B/LVDMbRPQm0MxbQ7C0GlQG0MQ1TLjprwvu3liJNvdxLeuz3hfTpgPVmE9UQBtVuPUbP5CIb0eBImDSd91kQ5nfVzmSeNF/ek7UNXc/D2pdRuO07ceNkBrU00BqOyajYfIaxHO2ynSkEQEBUKFFoVHpMVUaXEGjCcoi7qTs3GQ2ROW4E9uxhncTUg4Kmzok2JwReY29mo+f0ooV3boEuNIfHGESh0airX7ZcdgBOHA2DPLUWhV+OuNBHWtwNeix1RJTfx8NSaqd+XTcINI4ibMARnUSXO4moOXPe83Czjl320efBKij/4DeuJQiSfn9Ae6SROGkH1xkOE9+lA5S978dmcuGssZM5Zjcdso+rnvSTeMorarUflPbI6iBrRDU+9DXelCfPBXPTp8dQfPEXchCHETxiCKjKEonfXYcsto+DNtShCdKTefwWu8joknw+PyUrNxsNoYsJxFFWxe9wTuKvNWE4U0GbKeADaThmP3+PFU2tpsgbhfdvjc7jRxkfKxqcgUL9frqfls8l17ayZRRy8dQmSx8e+a+bJqTISFKz6IUCrnrI1m1CGy1G3iZPHQKDDrz23vMm++N0e/E53kGdrfj8a5NnUB67Aa3c24dnzrUfVL/sAqFq3D0Gt5NiDy8mcsxp3dT1x4wdiPpwnRyr4JXQp0UQO6ULOgs/YNfoxdo1+DPOhvKDTuu2U8XhqLLgrTVSt248yzED5tzvJnLMan80lO0/0Gto+PAFPjQWv1YFCp0HfPjGwhh3wmuXO0/snvYhpd5Z8Fm8ciahVE9YzHa/FTmi3tvK8quqJHtMHye1tMi9XRR05L37KrtFzqfh2RzDdLfHmi/F7vFhPFGI+mIsmJhxFiA5BpcDv8VK3M7OJDFDHRmDamRmUAaFd2+C12Ml//VsO37UMQRBxVdUH6zi1nXIVnhoLld/txGtzkDBxOPr0BBR6rdy1N7+iyX4pw/VNZEzc1YNRhhk4eNNC6ndlnZd/dwUaI6AQib60N+F9OyD5fHgtDmo2H0GfHh9sQuSuqj+Lf69qxL/7SAjybwd8DjfmQ6fYNXouolIh15QDbLmliDr5fMdeOTDIU9rk6EB0isDucU8AAtUbDpIwcTjOshoSJo3All2CJiaiGR9Kfj/5b3yPu9oc+NF+hhaiiKfWIvNDo/vw+UHiT9PaM+ZxXJUmqjcdonrDQdyVJqrXH2gi3zUJUfhszc+KJiYcd1X9/zNP+d2y3ZU4aQRF767DfDiPvKVfogjRkTBxeHDvfHYnfoeLLq88QM3mI2zt9SC7Rs/FfCiPNlPGo0+LD/JXRN8MrNnFJEwcTvH7v5I5ZzVekw1nSQ0JE4fT5ZX7cRRV4iiqouLbHU322GuxU7v1GLHjBwFyVKarqj44r/gJQ3GV19H+mZvxe+R0R/upUvTp8VRvOMjucU/gtTiwnCgkceJwEicNx3KiAMnrp2bzkaA8NF7cE6/FTs3WY4T3bi+n+AE5L35K3fbjmPblED9hKMaLe9L+iZvwO91YDuYG+aMprQISJg4ncdKIAC0ftZuPBOfVQKt26zGS7xyDPj0ByetvNq/z0dKmxjSTAfX7soN84rM7EXUqvBY7+vYJeG0O8l//lrxXvsZyrID6g7m0nXoVUcO7EdYz/YIyIHKgXIevyyv3U3/wFFt7PcjxaW8E+cFjssrOE5NV/gHt8wfHFz9hCHW7s4J2QOKk4TjLajn64AqOTXsTZYiexInDCe/bXu5aa3WwfegM6gNNJxImDifqom64KuoQRBFXWR1tH55A1S/7iLqoG87iarwmG6df/47MOaubRJ7ZcktRaFVIPn+zc+n3eEmePAZBpSDuqsFUBOrduavqSb1PLruTctdY/E437koTjsLK4LrX/n4UAK+5XK4tqQtHoYvAb6/D7/NR16ixI4CoNiB5nPjspqCcaiw7GuTUH42x5KP1ckOQFz8Nrn3KPZfhd3nwmKzsHjUHV6WJfdc9T+Hqn/HW26jdfgJD+yS2dLkXv9vD6de+xVVag7vKhDoqFG1qDOH9M2Re3HYMfds4nEVVhHRri+T34640kfvip3hqzRQs/w6fzUH0Jb2xHC8IdkXfPWIWu0bPxWu2I6jkJj/WnBIEhYi70kTK3eNAFLAXVFC1bh8+m5PY8YMI79sBUaum8O2f2D/pRbLmrpbndeNIYi7vFywtUbPxcJPz1di+cZXX0f7pW/DUWAjpmIyzuJqEicPZd/W8QIMzG7VbjnD6tW9Q6rWUfrEFR35FkH+jhnbl0O1L5UjfY/mBtamn/Lsdf9qWUhlDCe8n2wE+qxOvWW5EVrfrhHwWbQ7U0eHntQPqdmWS/8bav6xXQjqlNOPfxvoRAUSFAlGrwnIsH11KNI7CShAFYicMoXrdPk4v/pzazYfZnHILp5d+CZLE3tFz0KbG4rPYg12xG2DNLKLyhz3kzF/Dtv7T8Ntd5Lz4KTtHzArKrKCOcXnYMfRR2Wb+eS+xl8sBHNYThQiizBvJd1watOd8did+j7cZb+waPRfL8QIkjw91VGhQ//wRb5xvv2S9Itu+PouDveOfxbQrM2i3KXQaQnukyQ3l6qwgSfJLF4MWfH7qD57CY7LhrjZTG7C7RIUCr81Byt3j8Ls9KDRqPCbreXVzYzvWWVoDPglXWW1wn/de/pQcfVxpojRQ47cVrfgrEKTz5ra14lxoqJfYGHPmzOGBBx4gPT2dN998k8rKSubNm0d5eTnx8fEALFmyhJEjRxIdHc0HH3zAc8891+zZn376KTqdjmuuuSb42dSpU5k3bx6//vorHo+HyZMnA2C1WgkJCeHOO+/knXfeCTqWGo/vwIEDbNiwgby8PJYvX45SqWxS93Dt2rU4HI5g3UaAtWvX8sMPP3DdddcxZsyYC67FgQMHWLNmDXa7nRUrVgSdZA1jqKqqIioqCoVCwY8//khVVRWTJ08O1pQUBIG5c+fy5ptvAnKk5Oeff84zzzyDVqultrYWhUJBTU0Nb775JgsWLMDn8zF37lwuueQSrrrqqibj+eKLL9BqtVx11VVIksSKFSto27Yt48ePZ/bs2dx111107tyZL774ArvdzuTJk8/7+aJFi7jyyiuDEYgNYw4LCyM3N5ePPvqIefPmNaF/dk3JhrEAzJw5k7lz5zar/whyU53c3FzuvvvuZvf94x//wGg0Mn78eDZt2sTKlSv54osv2L17N+vXr+fxxx+nvr6eGTNmcP/999OvXz8effRRpk2bRkZGRjCKMSkpierqamJjY/F6vTz44IO8+uqr/Pjjj+ccp9Vq5c0332T+/PlIksSTTz7JQw89RFpaGl988QWbNm3iwQcfJDU1lccff5z09HRmz559QX4B2DZgGt1XTUcVEYLlaD5Hpy6n43O3YxzVE2WYAb/ThafezonpK2k3ZxL5b/1AxrO3yoXkk6PxOd1YT5agiQ2X3+Jp1XJ9MEHA7/ay96p5mA/n0WnhnSRcO1SuhVZWg2lvNidmrKLnuzOIvlQuY+CplSOY6vfnyD9S6m24a8zyG3ljKD6LA0tmIZJfIiRQt8prtqGOicDncFHy8UZS7hqLoBCp2XCA8L4ZqOMi8NRY5K6A9TYyFt5N/KTh8r31Nrz1NjKnv0nqg+OJGNJFjtirNJG7+Etqtx+nz5rH0KXG4nd7yX/je/KWfU3y7ZcQP2Ew2qRofA4X9pwSQnuk4Xe4yZqzmp4fzGb7gGlEDOhIxgt3oIoJl42F8lpOTF9JxICOJN05Bk18FI7CCjn9xutH8vtlJ5fPDwqBgrd+Im/JF3RdMZW4qwYhCAJ1u7I4eMsiui2fSuxl/UEhgiThMVk5dMti2s2ZxIkZqwjt1oaOC++SC6/bXdRtPc7RqcsJ79WOji9ORpsSgzJcD34JZ3E1R+9/jR6rH0UVGYoiRIvk81P03joKV//CgB+fRx0ZCqKA5PXjqbdiOVYg1w4DNHGR+F0eFHoNkiRhPnhKfguvUuIoqMRdayFqaBd8Dndgj8agS42j8sfdhHZvK3eX3JvN0TuWkrHwbhJuGIGo0+D3eHGcLiNz2hukzb0ByeMjekwfaIgA90vU/H4Ed62F6It7BeprCbhrLXjqLEGevdB6RI/uTacFdwbrqfkcbvZf+zztHruBqGHdCCQn4a2zUPjeOiL6d+TEjLcJ79OezovvCtZKknx+9l49j/p9OVy0d3kgakv+/OTTH5A+8zpUkaEIgvyjSnJ7Kf9mO0m3jgYkvFYnuQs/I+3Ra9HERqAI0eEsrUYTL7+hlyQJv9MFogLJ60UVGUrp55upWX/wwvOKj5QjIfwSxx9+k7KvtjJs73I0iUYEUUDyS5R9+TshnVJQRYTgrq5HmxQdXA/JL+GuMiH5JSSvD7UxHHd1Pfq0eKw5JejbxiMoRfwOF/smvojlcB5dX31Qrk3ll3CW15L99AekPXotqoiQYHSGOjpcnpPLg7feKkd3mGzB+lzO4mr0HRIvvF8B/eYoqKT4o/UkThqBqFOjS47BXWumaPUvlH+znf4/vnAB/pXQxEU14V9PjRllqA5Rp0Hy+rAcz0cVEYIqKgxRqcBRXIUjv4Kabcfp8MSNCAoR+6lSdo15nI7P3U7SbaMRRBHJ70fy+alefxCFVs2JGatImHgR6XPkOr8N83LXWYi9rD+qyBAEUQjyofVEIUfueYX+PzyPKioMRaDuov10OTtHzPpDWg08r02KRnJ7qV5/kKNTl9PzH7MwjughO179/jM8P2cShs4pqMIMMi1BwGu2U7vl6L+Ep9TGMDxmG36XF2WYDoVWLesJhxtUCpQ6DV6bE2dRFZLXR+Hqn2n/5E1yLTQJ7IUV2HNKyZz9Dv1/eKHZuTFkJKM0aPE53TiLq+WawKU1RA3rhqOkmuNTV+AxWem+ajqGDkkIAeezu6qe3KVfknrf5fLnooCztBZ3ZR2Zc9+l89J7g2m/FT/vJWpQZ/SBKFRBIYIEnnqrXLctKhS3yYbkduN3+9AlR8uNVSRwllZjPnKaEzNWMfDXhUGHvrO4Gm+9jfr9OYT2TA/Sqvx5L5F/SMuK5PYEaRHgn7Pn9WdpqSJCEJTyD2NNbCQKrQq/24vP7sRndyNqVKiiQmVHnVoFChF9WjyCIOC1OTlw04ILygBNXCTaRCOWzALwyT91nKU1RAzqJOvBgD7y1lsp++c22j9xE55aM8Ufb6T8mx30WPVwMHtAEEU8ZhuWYwXYT5eTcP1FKEN1cukLtwdvnZWsJ9+n62sPyo3g1Epc5XX43V6UYXoUeg2CQoE9v4wTM94m9b7Lm+hZ++lyjCO6o4oMRdTIEYeS14ejuJr9V8/DVVFH4k0j6bTo7iYyQHJ7iRjQkZ7vz0QZJkf6nZj1NuVfbSP2igFkPHc7mga9ITnxW+VSFcqoNiDI2TdPP/00u3btxBgZwWefrSE2TIOoi8BnqUQRGouz2ITlaD7uOgvGEd3xOdzYsksI65kWdJIcueeVC46xx7sziBzaBVWYHgQBZ3E1R+55BfPhPKJH96L7O48ieX3U78sm6/H3gnaiq8KEOjYcXUos+W98jypMT8LE4YhaFY6CSnx2F+4qExEDO8lNBwUJd2U9eUu/xF1RR8aLk1HHRiAoRNlBXF6Lo7AKdUy43LgkJoK6Hcfl2pMatSwXBQGfw42jsIJDty7BVVF3TrvI0D6Rrq9PQZsUjSrcAEg4Cqs4ev9rTeblqTVT8vHGoH6QdTPYCyrxmqxkzn2Xnu/NbCJjOi2+B1GjlLMplApUUYH6fXllhPZIQ6GVdVeDLZUzfw1dXr6/Cf9eyJYSdWqUIXKEuSZGdj5as4pQRRjQpsQ2OYt/xg5oqV6R3F5iLutPtzceknViIBpWEOXUZ3V0uFwiQgC/y8veMXOxZ5eQsfBujKN6yi+oU2Px1Jjx2Zy4yuuIGt4taLd5zXb2Xvk0fpcnyFOauAi2DXoEd4Uc9Tdo81IM7eWo3syZb1P21VYAhh9eKUfvatVIXj/u6no5i0KpQBUZgrO0BsfpcnxuLzFj+jThjfBe7ei/9nnctRZU4XoQRFyVJg7fvqQZb/yZ/Trb9kWS8DndOAor0SQ0tdv8bh9+twdtghF7fhmln20h9b7Lm9k3HV+4g4TrL0LUqcEn4Syr4ei9r/6hbpbcXrq+9iDa1Bg5cMPh5sT0lZgP5wFyx/CuKx4KNgf7X8XjbW/+dw/hD7Ew/9N/9xD+Elqdkn8RN9xwQ5MudVdeeSVxcXF88MEHREVF0aFDB3Jzc5k3bx7vvfcex48fRxRFkpKSmDp1KoIgsGDBAiwWS7NGN1OnTuWJJ55o0kDlgw8+IDw8nHHjxrF69WpOnz6NKIpcf/31DBw4kI8//pj9+/eTlpbWpNENyPUF77vvPvr168eUKVOApo6z0tJSXn75ZQRBCDrmTCYTU6dO5e2338ZgMFxwLXw+H/fddx+jRo3illtuCX7eMIbNmzezdu1aFAoFWq2Whx56iNjY2CYOvtdee43CwkJ69erFbbfdxk8//cSGDXLnWK1Wy7Rp04iPjw82uomJiSEqKork5ORzOiU3bNhAWFgYPp+P1NRUpkyZglqtbtLQJjY2lilTpjRrdNP48127drFmzZpgo5tHH3303+KULCsrY9myZWg0Grp27crPP//MRx991KTRTUKCXFtp+PDhDBo0iPz8fN5//33sdjs+n4/LL7+ckSNH8txzz2G3yylCF110ERMmTLjgOM/V6Abg6NGjLFiwgPfffx+tVsv06dO59NJLz1kj9Wz8FnfDH15zNqQLFqI7P4QWVNRoKS0lf72GireFgeqKFszrv6HCS0vWviV7DC1bQ18LeaMl+Dt5vhWtaMV/Jv5OmdiKM/hflb8jjy9s0X2buz7+Lx7JvxYtTfn7b7CLWoL/Vf5tid0Gf6/t1hL8r+7XpRWf/7uH8P8rWp2S/3q0OiVb0QS7du1i7969TJs27d89lFb8D6LVKXkGrU7Jpmh1Sp7B/6qR2opWtOLPo9Up+e/B/6r8bXVKNsV/g13UEvyv8m+rU7Ip/tP3q9Up+e/Hf5tTsrXRTSuCeO+99zh48CCPP/6fbYC0ohWtaEUrWtGKVrSiFa1oRSta0YpW/J3w/4c7hf8b0eqUbEUQd911V7PPVq9ezcmTJ5t8dvnll3PxxRf/XcNqxf8QWvJG0CC0rIubTfrr4q2lb2JbEvXYUlotebuvF/5ck6WzYZcULbqvJWjJvFo6uv/0N+ctjeBQ/c30WgKD+NfPs83faqq04txoaZRJS9CSiHhoubzRtkBuu6SWxY1phL8+t5bS+jv3rCXRRC3tG9tS+ft3oaURjy2JsGwprZbwRrmiZfohxvfXd7ql0WmqFsoOTwtsy79bTv1daOn4/tPlTUvtr7/POm9FK/4etFr6rbgg7rnnnn/3EFrRila0ohWtaEUrWtGKVrSiFa1oRSta8T+G/1NOyX/84x/ExMQEG3bMnz8fo9HIAw88AMCHH35IVFQUaWlpwYYlfxabN2+mR48eREVFNfvu888/p3PnzvTo0eNfM5H/AVxovf7T8PXXX3PttdcG/37qqad48cUX/2XPnzdvHrfddhvt2rUDoLKyksWLF7Ns2bJ/GY2WYt++fRQXFzNhwgTMZjOLFi3C6/Vy55130rlz57/8PF1qDD1WTUcZYQh0316B5JGjQXp+MJOYUb0BiaIP13PyyQ8ASLjncuJuvQRBEPDUWlDHR+J3uFGE6VHHRCBJEl6TFU91PUjgLq8l8zb5zX6XpfeQMGm43K3T6sBrlhv9FH+yEU18JDGje+NzuDj28EosR/PJmD+ZuGuGojBocZXVYj6US+b0lXRdNZ2YMX0hMAbLsdOceHglGS/cjr5dIhKgjgyVO/KV1+KuNhPWvS2iRkX9/lPUH85tRqvLiqnEXTUYSZI7gGriIshb8iURQ7rItEQBT40FV3ktuQvWULPhEMl3jyP5rrEggNKgw2d34iyvRRmiQ1ApkdxeHMVVhHZpA6Igd8r1+qj8ZD26dolEXtoXT3U9h0bOkNd8w0sYOqaAKOAqq8F+vIDsKa/hszpAFBm4bhEek5WQjimoIkPw2V0cuGE+5oO5AHScP5nowLxOLfiM9BnXoo4OR9Rr8NRawe+n+OMN6NvGET26N4pAx2pBFFCG6PDU2/C7PEheH0WfbOT08u8BaD93EvHjB6JvG4egkLuz7p0o0zW0T6THyocI655G9W8HyHryfXqsmo4qMhRlhAFXWS2CKFLxw25UEQYSJg5HoVPjKK7m6H2v4a4x023FVNQxEaijw+Ru4rUW/F4fmvhIFFo19rwykODUgjXEXjWY+AlD5M6KO09w8NbFZMy7jcQbRqAwaJF8Pmw5pRx/eCWWo6cBMF7ck06L7g52O6zdepRjjXi93/fPETmwE9aTxRybuoLEm0bK3Zw1KhAkvBYnp99c22Q9km4YjjYhChCw5pSwY/RcJI+vyXo4CqvA70cZpsfvdOO1OHBX1qFvl4g6Jhx3tZni99ZRsPw7tKkxDPh1IQq93EHYW29DYdDiNdtRRYagDDPgd3twFldTt/04mXNWn3de6TOuI2ZcPzRxkSj0GhxFVRS9/yupd49DUIiYj+QRN34QHpOVspXfU7LiGwDSXriLiNF9UMdFotBrsZ8sImfaa9gzC2n38oMYxw8Fn4+8V7+l/NvtDFy3EFVECEgSttwSjj+8EvPB3HPyYWN+0MRHIQgCkiR3f/Y7PfhdbrkLbFEVJWs2k/HsrX+4X/7A+Tr24HJS7hpLxODOaOMj8VqdFLy5lvLvdjDgxxflDs6APb8cZ1EVxx9eSduHrw6OsWDVj3R9+QE8Jiu1247hrrWQfPMo/G4PVesPEt6rHYJKgeTxoWsTy55xT2LomEznpfciKERs2SXsHvs4GfNuI/ay/qjjIiHQEfvE7Hco/3JrkA87v3Qv2qRofA4X1b8dwF1jJuHaYYhaNX6n3OHYUVTFsSkrgvyb+sDlZMy7Hfx+rFnFQVqJN45E1KrB7wcEHIWV7Bj6KPHXDaPdnEloE6IQVAoQBGo2H+HQbYvpv/Z5Qru2gYAschRWNqGVMPEiur4+BckvyR0+z+IpfVo8okaN3+Ph+PS3qPhme5P7PCYbxZ9uxDikK8oIA5LHh+TzoY6LRKnX4HN68NmdeOttHHt4JZ5aC0O2vYzXbMNTb0efEoOoVWE5XsDuy54ifcZ1JFw3FG1yNIIg4q4xc+CmhViO5gOgDNPT6eUHMI7pg6hWIXm8nHj4TQwZyfIZSIhCYdDiKKzk8E0L6LrqEVQRIZiPnubY1BWk3nMZGfNuo/ijDUQN64rP4aL4ow3Bs1K3M5OIAR0RFCIVn2ygaMW3tHvxTuImyt3evRYHamMYO7rchUKrpuOKaYR0k3UNoojX4qB261Hy31hLp4V3odCoUMdFIHl8eEzWP6QF0O7FO4ka3QdVXARKvRbbySLynvuQlIcmBGl56+0UvPMz5d9up8eq6ehS4xA1Kpwl1VSvP0jOC5/Qcf7kZvLXcvQ0XV+9n5hL++CuNrNjxOygXaCOjZA7ywIKrQpneR1+pxtDu0RyFn5Owcof6Dj/DmJG90ZlDJW78koSlT/va2JLdH3tgWYyW/L4SLn3MtJnXIcyRIun1sLBW5eQeOMIokf3RhDFQNdbH4WfbCQvIHs7NOiipGgElQK/24u9sJIj094kJCOJ9o9ei6FdAo6SGg7fvhSv1U6Pho7raiU+mwtvvQ2fw4X1ZDHhvdrhc7iC+kLUqOj/84uEZCQjKBX4XR72TZiH+WAu7eZOIvmOS1GG6PB7vGQ99i4pd41tomMbdBiC3O1YGaLDXSV3CVaG6ZH8cuTW2bLNkCHLE33bOJQhOpyl1Ry597Vm59JjsiJqPPgd9QCI+khEtZ6du/eR2iYVj8dDcoQafG7ZyBMVKCNTaPPglVT8uFvWzY34v2GP/ipvNNiMmoQoIgd0xHqyGMuJAsJ7tcPlcLPz0bepC5zRCfteQxMZgqhSIggC9dkl7HhkFbbCSga9fB8hbWLxuTxkP7ISn91Fr3/MQt8+Eb/Tjd/rQx0ZgqvSRN3OzOB+NdhtAOlzJtJ2yngEhYj1ZDF7LnsSyeMjfdb1tJkyHlGpQJIkStdsIuqi7ohqJZLfj+T2oo4OR5Ik3BV1ZD38Bl3efhRtUrRsx9ZZ8dSYyZ77Dj0+exJRo8Ln9JC77CuK3vqxmc11vrNc9skGCpZ/R4f5dxIfWOMGubG18914ai10fm0KsROGgAD4wec4wxsZ824j/tqhqKPCcJbV4qmz/Cn7prEdoAzXgx8cxVXBvW3MUwVv/kD5dzvosWo6+rQEBLVSXje/n8JVP6EI0QbnmfPip/R451Esx/IJ7ZKKqNPgLKpi+6Dpsh37j1nN7PPjD68k9f7LiRnTF7/Hi7OiDnVUGMpQHdasYsJ7p6OJi8RjslGz5cg591mXGsOAH1+QO7V7fewZ/yzmg7n0eHs6kcO6ogrRgSDgKK3BW2tBGWHAmlkEkkRIx2QkCaxZhYR1T0MZqsdnd6IwaBG1ajy1FoDz2r66RvLGUVjJ0Wlv4nO4g7Ze1W8HOHzbErSB86FrEyf/BvD6ENVKHEVVWLOKmskbgO7vPELsZf0RxECX+aIqjk97E8nnp89nj6OKDMHv8nDglsW4ymro+d5MDO0T8Xt9uEpqKP54A0Xv/NyEF2u3HqPN/VewufM9hPVMp+OLk/lfR2vy9r8eLa0P/F+Jjh07BlOR/X4/ZrOZoqKi4PcnT56kY8eOLXr25s2bqaurO+d3N9xww7/VIen3/+uS8yRJavK8s//+s7jQev2n4Ztvvmny97/SIfmfjn79+jFhwgRA7rqdmJjIkiVLWuSQBOjw1M0UrPqR7YMfxWOyknTzKACiL+lN9PAebB82g33Xv0jyzaMwZCQR0imZuFsv4chlj5H/4sfoOyZz4ub5VHy2CWWonp1tbuLYtc/KDstKE46c4ib09B2SOP7oKta3vV02vMtNbL9oJsm3XUJYt7ZsG/QIJ2a9Q5cl9xA9uheGTin4bE4O3TgfT50FQRRp9+RNGEf0YPfoueyf8CwKvQbzoVzSZl7HsfteY8/ouewa/Rg+h4uq9QfYPnQGoZ1TKfvndjKf+AeGTsnnpKWKCmVT6q0cuPZ5vGY7Pocbr9mGcUQPit79heL316HQazj+4OvUbDhE5NCuxIzrx86LZ2M5VkDuS1+yffAjeGosVHy/i10jZ1P8yUaiR/dm+5BHENUqPPVWdlw0g5hrhlG//RgnbjrDuykzrkcTH4X12GmKV36PKiKUmp/3kDTlagAS770cW04JoV3b4qo0sSH5Fuq2HafH24/Ieza6F/q0eLYPmk7mrHfounwKBat+Ys8VT2PamUnR6p/Zc/lTtJ06ntBubdk+aDpV6/aDAOZDuWxoexuSz4e33saOi2aQcM1QDBlJAJx+Yy3uajPWk8VkPf0B7lorvd6WDVCPyYqn3o4tpzTAU7dQsOon+fk/7aX4H7+xa/Rc4icMJmpED+r3ZbNvwnNIbi+dl9yN5PWR/exH5Mz7EMuR04Hn2VBo1RSt/gXL8QKKP1jPrtFz5Xle3JPj01ey75rnCOnaloznb0efFk/eK99gzSxC8vrJnPUOnZfcLS+sKNBp0V3YTpVwYsYqXGW1IBHk9fhJwzG0T8RRVEX2sx/S/a1pRA7qRPWGg7hr6rHllOKzOkmaNOLMeqz8AVVECJlPf0DWvI/Qt4ml3SPXNlkPZ2kNSoOG7Cffx366HFdFHc7iKnRt4vF7vOwaOZs9l8wlLrDO7Z+6hZOPvcem1Fup+HYHnno73nobJ598H3tBJX6Xm/3XPo/XbCNzzuoLziv/jbWcevFTzIdyyXnxU+w5pWTMu5WDNy9kx4iZxF05CNPuk+S/sZboCcPQZSQTMaoP2vQEil/5Esnjw+/2cHreP0hfdB/G8YPRd2pD7U+7Me/OJPm20fR4+xFEtZKDtyyi6pd9qCJD6fD0LeflwwZ+qNuViflQLu6aelwVJtwVdUheH4JSwa6Rs6n8eS9dX7n/gvsV0jkVn8PNoduXILm9dH/rYdkJ5Pezc/RcfFYHCZOG02P1o7gqTWzKuIuqX/YhqpRU/XaALi/f32SMXZbeS/3BXPKXf4fSoCPuioFU/LgbZ2kN0aN6sX3QdHJe+BSf3UXdzszg2ue88Akb025HkxBF19enoE+Lx11jxp5XhuVYPqcWfkbnhXc14UNRpaT+wCl8Zjvq2AiihnRla9+HOLVgDQhCcL8a82+Hp2/FciyfnAWfNaF19L5XMR88heVYPhU/7Ao6kMq/2Q5I1Gw9yqkFnyF5vHjrbWQ8fztes53Dk1/CfPAU7qr6ZrQ6Lb4Hd1U9Fd/vbMZTlT/sxmdzcfLpf1C/L4cuy+5rcl/NxsOcfmMtKbddQvn3O9k++FFM+3Oo25WF5VAepV/8jt/jxV1hCsrejs/fTvX6gxS89RO2rCKOz1gVkDUlMt2VP6DQqjHtOsnJeR8halR0e/3BMzrsxTtBpcBncbI55WZy5n1Ep2X3U/jG9+y5eDZHJ79E0Ts/ozaG0+6pWyla9SPbBz+C12SjzZTxRI3ogauqHl2bWJkf5qxuclYSrh9G1pPvB+T2UBJuv5Sw/h0x788m896XEbUq/G4PIP+grdt8mNqNh6hdfxBvnQW/043k9dNtxVTyXvqKUwvW4CqpwX66/A9p6TOSiRzdG116AgUvfxU8l7nPfkDa4zcFae3scjc+m4OUO8fQacFdVG86guVEAeXf7qDovXXkr1xL9OhehPfLaCZ/AUo/28L+G8+kBDfYBe6qeux55bgrTWQ+8Q/Mh/IQRJH8lT8EdY4hLYFtgx7BfroCV6UJe155U1tidK+gzN4bkNlJN4/C0CmFNvdfgflIHhvb3o6zrJYe7z4qn8shjyCoFUFdlHjNUEIa6SLriULy3/0F2+lyHMXVVG04RLcl92AvqMKWV0b5D3uo3nKULsvuDeqjg7cuwXwoD4VBw/ZB0yn9bHPwbDfWF36XB5/NifVkMRuSb8HncNPrH7MBsBwvkHVl6q0Uf7yBzi/d10TH1m47iuXIafnlUWkN7oo6Dt60EK/Zxq7Rc6n8aQ+qcMM5ZVvGM7dQvf4g5kO5HL7zJTxmR7NzWbPxMPlvrEXUhIBCTk73O0z4bLV07tieurJClr++HEVIdHAvFYZoJLe9qW4O8H/jPfqrvLF98KOojKGEdmmDo6iKsm+2Ez2qF9sGPcLuOe8yYOHk4D3qCAOnPt1E+e/HOPXJJko2HmbAwsl0ffhq6o4X8NMlT7Bz+lt0fHEyHZ66mdOvf8uG1Nsw7c3GU10vv7z7dFPw+Q2yA8DQKYXUey8nc85qNra9HbUxjLSHJwCgT4vHVVrDhtRb2X/9CyTefDEHb17I3qvngc9P8Ts/YTmSh9dkpeC1b+jy1nQcp8v5PfVmDl87D0SBqh93k/rwNRS89g2/p9xM5Q+7SHvoKgwZSU113QXOcuw1Q0m8/RLC+2Vg3pfN0XtekeWGyxNcI2dJFaadJ/C7PJyc8zY+qwPJ6yfj+dsJ6ZyKo6gan9Mjn8U/ad802AGOoirseeVU/3bgzN6exVPx1wyl8+J7KFj1E1sHTAO/n7xXviZn4Wek3D0uaDNmznqH7m9Mw3I0H3VUKAdvXcKJR99CEx8p89IlvTGO6MHO0XPZG7DP6w/lkj7zOmq2HGXniFnsvHguuuQYXGW1bB/8KAqdGr/bR+bc97Bml5xznwH5ZZnPT/k3O3DXWegZsEFLP9+C5VAe61Nvo+KHXWjjIoI8GtIxGb/TzY5hM8h58RNU4Qa2D5pO3iv/xO/2Yj6US9H761BFhpzX9rUE5I29kbzpsuSeZrZvwxkr/XwLPpuT+n3ZuCtNVG84hDWz8JzyBkAdFUbZV9vwOdyU/3Mb1RsO0nnJ3fRY/SjO4mo2pNxK4epf6LFqOh2euoXiD9ezd/yzVHy9nZJPNpJy5xiSbr8kyIunFn1O4k0jcRRVBfnj4M0ta6rViv/b+D/nlMzOzgaguLiYlJQUdDodVqsVj8dDSUkJaWlpADidTpYtW8YjjzzC66+/TkOT8q+++orHH3+cmTNnsmrVKiRJYteuXeTm5vL6668ze/Zs3G53E7pvvPEGu3btAuCTTz7h0UcfZdasWXz44YdNrvP7/Tz88MOYzebg39OmTcNsNlNVVcXzzz/PrFmzeP7556murm72bIDbbrsNgOPHj/Pcc8/x2muvMXPmzGZrcejQIebOncvs2bN5/vnnAfjiiy/4/vvvg9fMnDmTyspKKisrefTRR1m9ejVz584lKyuryd81NTV8//33PP7448yaNYsvvvgCIHjfW2+9xYwZM3jxxRdxu91/uF75+fk8+eSTzJo1i6VLl2K1WgEoLy/nhRdeYPbs2cydO5fy8nIAvvvuO2bOnMns2bP55JNPADn6MDdXjuYym81MnToVkJ2hS5YsYf78+UyfPp0vv/wySHfJkiXMnTuXGTNmsH79+uB+ud1uZs+ezeuvv95kjSVJ4qOPPmLmzJnMnDmTHTt2BNd+3rx55+Sfvwq3282bb77JzJkzmTNnDseOHQvO49133w1et2jRIo4fP47f7+eNN94IjumHH34Irt38+fOZO3cuzzzzDCUlJfj9fh566CEkScJms3HDDTdw4sQJAJ555hnKy8uDdPLz8/n44485ePBgcM8OHz7Mk08+ydy5czly5EizfTwXooZ1pWLtbgBKv/id2Mv6AZB0yyhZARdUYtp9Ep/DRcJ1wzB0SMK6Pxu/w03UpX0xbTuG8fKB8ltthwtVbATWAzkojWEojaFUfLKhCb2QjCQqvttJeJ/2OIqrMaTHIXl8uGvMOMtkp3j9/lMow/TEXzOEyrW75LffmUUoww0oI/SE9W6P/XQ5tsxC6gNjC+/fUY5OaAR9WjynFn9JeJ/2WLOL0SYZ8dtd+B3uc9Iq//J3AMz7c9DER+IsqSZ6XH/sp8vx1ttwFlbhc7iIu/4ieY3uuJT85d8hub1EDetK6aebACh46wcih3YFIKxbWySvj4gBHbFmFaHQalBFhlL17XbUCUa8JmtwvNEThlL1zTZ07RIpfOFjBJUCV1k1xisHok6IIvKSvpR8shFVuIGCN9cCkP/m96iiw1DHRhAzrj9lgTnU789BFaanbncW7koTBW/9QMxl/fHZnPIP511ZALjKalEatFSu2y+vU1YxolaNKjKU8m93EDdO5gef1UF473acfnMtCr0Gy7F81NFhaGIjiOifgeXIadxV9UGeqlwry8CSTzcSc1l/BJUCVWQoPquTsi9/p35/DoJS/gzAcvQ0MeP6U/rZJmw5JYRkJCP5/SgMWsyHcom5rD8AMeP6ozBoqVy7i/r9OfhdbmIvH0DZl7+jbxtHyacbEUQRR1EVyjAD6tgIwvu0x366gvDe7an4dgfl3+7AY7IGn9lu1vXkv/kDSBLmw3moYyIwH85DkxCF7WQxCp0Gye+nfO2u4HqEZiQhqpQUvf8bCo0Ke34FCdcMAQiuh6BQ4CytIWZcf4pX/4wqIgRDp1RQCDhLanDklskO7G93ED2uP5GN1q30iy2EdE6h6P1f5X39YstfmpfP6gjyg0KvRUJC8slRian3Xo7XYsfv8YLPT/V324ga25+ocf2p+nILKTNvoHj51yAIuEurUYYZ0CTHoEmMpuIzeX39Hi8hXVKxF1aiDNXJfBhmwFNvPS8fBvlhbH/Kv92OKjKUiu92ogwzoE2KQhBF1LERuGstCCrlBffLllOCz+bAfDgPQalAEaJFmxqDI78CT1U9fo+XirW7CO3SloI31+KzOpqcFW1KdHCM6thwBKUS095ArWZRQKHXUPLJRhQGLX6HG3VsBBXf7kDUqBBUSkI6piCqVBS//yuSx0fF9zuJHt2bsi9/R2UMp3bLUTmy1ekO0JD3y2txoAzTU7PpMOZjBaijQvH7/PisDgztk4K0XFWm4D63mTIeQRDkFwg+fxNaMeP6U/TuLyjDDEQO7ozk8TbjDWWYHtPek/Iaju1P6ZpNwfsUeg0eq70JLU+NGWWoHsux/GY8FTdhCOXfbkeh12LLKUFUKQnpkhq8r/7gKfD5EVVKRLXsNCn5ZCMxY/tR+uXvhHVPw5ZZhDJMj6OoGk1CFO6qemwni4Oyw2OyYc+voOj9dcRe1o+QjCT8Pj/FH61HoVFhyylBExcpR/GF6IgY3BlDegIV325H8vgoefcXRJUSbWosAKZdmUHdEDmsK1WNzljqPZeR8/wnKLRqKr7bKe+/dOashHVPw1FUTViPdCSPj6pvtxN348V46+1UfLGF2Ikj8NZaQBBQRYfjrjThLKxEodcQPrgz1mP5SAFa6uhwlKE6Ysb1x7QvG1dF3R/SMo7tR/TY/lR8sYU2syZStPwbEARcpTWIOi1ekxWFXoPP6caRV44EhPfrgKFDIvnLv6P0s03EXNYfT7WZmHH98ZrtzeSvOjaCul1ZeEy2oC5qsAsM7RNwVZnw+/zUbDlKaNc2CEpFcG9jxsn7CqBLjpZfLijEJrZEzLh+KAxaKtbupn7/KfwuN3FXD8bQIQm/003ZZ5uRfH6q1u1HExt5Tl1U1kgXea0OjMO6oooIwXK8EOupUsK6tkEZpsfQPgHbqTKsJ4txFFejSTAG9ZFpVyY+hysYTtP4vNXvzwmeAYCwHukUvLkWQaWQz0OE/J1xRI+g3PDUWBDVqqY6dqyswySvj+r1h1CGGZrI7PjrhmE9WXRO2SZJEDm4M2Vf/o4yTI89t7TZuWw4X36XDVFtCPKroDYQqobwiAhOnsxCEEQQFAhqPZLPg+TzNNPNpV9saaJX/ypvABjaJeKskJ1g+rT44HrWHMhFHW5AG1hPpUaNOtxA3lfbyPtyK5FdU1GHG4js2obybccBMJ8qQ5cSg3F49+Dz/R4vokaNPb8CTXR4o/2S7TZ1bASGDkmIaiXl/9yG5PNTvf4g8dcNA0DfIRHz4bxm59pVWkP5Z5tIuOliyj/bhD2nBG+tBXVMBDXr9srj2Z+DKiqUut+PEN4vg+I3vw/KMwQBTXxUE113obNc+e0OEm66GK/ZTvmXv5MwcTieGguIAqqYcADsOaUICgVKvZbqjYeQPF55j8b2R6FV4yysxGe1B2TnX7MDvGY7luOFuKpMwb1NnzOxCU+Vf7uDyEGdqVy7i5CMJGzZJUQM7IRCo8bndMnOzoC+BFCG6jAfzsO0K5O6nZlB/Z1062hs57DPJUmidssRJJ8cNKONj8JndwLImSFWB36XB1WE4Zz7DBDepz2eehsln2zEkV/ZyPY9I4ciB3YOnMuTKEJ0KEO0qAKZEjGX9KF0jWynF63+BXVMOJXr9uOps+KzOc9r+xqHdUUdkDe2gLxRhemJvqR3E9u34XxU/XYAQSHK0bh+Pwq9GmWo/rzyJqRzCqJWjnYv/WILoV3bogwzoEuJpvCdnwAo/nA9amMoxuHdKf1kI5ajpyn9YgvGUb2w5ZQQM6ZvkBcTJw7Ha7KDIBDWIw376QocBZW0ohV/Ff+nnJJRUVEoFAqqq6s5efIkGRkZtG/fnuzsbHJzc2nTpg1KpZzRfvr0aSZPnszLL79MRUVFMMJy3LhxLFy4kGXLluF2u9m/fz+DBg2iXbt2PPzwwyxduhS1Wn1O+larlT179vDyyy/z0ksvcd111zX5XhRFLrroIrZulVOvjh49Sps2bQgLC+Pdd99l+PDhvPTSSwwbNoz33nvvD+d76tQpbrrpJl555ZUmn5vNZlatWsXMmTNZunQpM2bM+MNnlZaWMnz4cJYsWUJ0dHSTv0tLSykrK2PBggUsWbKEvLy8oHOrrKyMcePG8fLLL6PX69m1a9cfrteKFSu45ZZbeOmll0hNTeWrr74C4PXXX2fs2LEsXbqUF154gcjISA4ePMjevXtZsGABS5cu5eqrr/5T69JAu8FBCjBlyhQWL17MokWL+Pnnn7FYLNxyyy2o1WqWLl3Kww8/3OQ5u3fvJj8/n6VLl/L000/z0UcfBaM/z8c/50ODg3b27NksXHjmDdO6desAWLZsGdOnT+eNN964oPMvPz+f2tpali1bxrJly4INid5++23uuusuFi9ezG233cbq1asRRZGEhASKi4vJysoiPT2drKwsPB4PNTU1xMfHB5/btm1bbrjhBoYMGcLSpUtxOp18/fXXPP300yxevJjY2Fi2b9/+h2vvNduDRoKztDaQjgraJCOOkurgda5qM/q0eKxZRYQN6oIyMgRNUjT6jGTUiUbUCUZcFXVoEoyEDeoMkkTp2z81cf6qokKD9LTxUSj0miBtUa1EVJ0pE+0sq0WXEov1RCGFK39g6IE30aXEInmlYEoaQPrjN6AM0xPavS15S74I3h9zaR/8Xh/2U6Vo46NwFFYG5yaI4jlpOUtqgp8Jokjd9uNoE41BWsl3jUVh0BI/YQjKcAP6dglEDOzEwF8XoNBrCe2e1mwdw3qmYztVijo6HFdpDc6yGrQJUbjLatAkNC2VoIwMxZ5Tgj2riKix/fHZXcROHIkmMZq0F+4k/4WPUBq0gISzqCpICwm0CVFoEiKDc1BFheJ3e4M/ChrGpE2JQR0dQd2OE0G6olpF2vQJtHv8RtzV9cExOkvlNNuG5wkKkU7P3U7CdcM4teyrwA+RONIfuopTL8kyQVApmvJUeR2Rgzsz4vg78udeb3CMzrIaPCZrcK00CZH4PT5Ce6TjrrPIkYYhOmIv60/k4M50efUBdOnxTZ9fUoMqTI+zpAZNQiSu8jr8Xp88/sA8NPFReGrMwftcpTWIWjXahChixvaV08n2ZAXXQ/L6MB04BYJAxKDO6FJjKP12B/a88uB6GNongiQxfO9yEq4bRuk321FFhaDQa4LrIaqV+Jzu4L54TFZ8VgfKEB2h3drS6eX7EfUaXKU16NrENplXQ3qz+VBucF6CUqTvN8+gjg4n+tI+F5wXyA6YjBfuIOG6YVT/dgCv2Y4uLZ6kmy/GmlWEMkQHgLusFnW8EXV8FOqkaBDAsjcLyedHHReJq6yG8OE9sR7JpdM7Mwm/qDvFH/wGPj8FK76nwzO30uPdGQgqBaWfbr4wH5bXoY2PpNPie/Ca7dRtP46zrAZHQSV+lwdtQhSxl/VHVCsvuF8NqdENfOQsqUHUqIgY1JmLDrxBwcofcFeYmpyVuGuGotCqib96MK6yWvkevYa0R67B73IHzhaEdk+Ty0r4ZVnjqqgLrqmzrAZRo0SbEoPf5Q6OwZ5TikKnkZ3N+eXEXT0YbXI06XMmYc0sQpsQha5NHJoEI64KE0gSXrMNZYgeZYg2uF+qqBDirx5M7pIvcJbVyPt162h8dlfQsdaYVsNa+2xOvGYH9oCca8wbcVcNombzEfkHV7h8Vhp4Q9SqKf9q6xlaN18ccPZ7wC814yltUjTx1w0j4bph5C75Ap/dSVjv9iTdfDF1O2WZotBr8NqcaOIig7JHExNGxxfuwJCRRME7P+Esq0WfFofCoKUskP6t0Gvwmu3EXz2I8m92nJFZ8VEoQ3R0DPBy6Re/B3lF1yYWT40ZbWosMZf1D54pn91JSJdU0h+/kSEH3iT6sn64ay1NzpihQxKCUoH1RAGCUsRVXhs8e16zPbiOroq6YBSQq6xWTtXVqdAkR+Muq8WRX4Hkl+SUfaD6h134vT6U4SFEjuxFwRvfY8suwWuy0uGZW0mYNJy4CUM5NX/NH9NKMKJOiEKTHC3Lgz0nm5xL67F8fHYXg46tJvLiXhS/vw6vyYYhXdZNnRbdTeTAjoT1aocmIRKFTn1e+duAxnramlWMLjUWZYiW+PED0SYZcZbVBmWHNiFKlsGBe1wVJgSVookO1KXGNJPZ2iQjtqwiNIlGvGY7ok5N9CW9QQDJ45XXopG+dJyli1CIJE28iIg+7Ti17Cu0CfLapd1/OTkBXRTRpx112483oa3Qa0AUg/rm7LOtTYiSn+/3027W9Yw4/g41W4/KNktAx0aN6sVFB94gYdJw/G5PEx2rCtfj9/iCOjaoS8tqiB7TF5/VibO4+pyyLfvpD4jo35GMF+6gw7O3cWr+mibnsuF8AUh+L4hnbBhRrUVhMCKo9eD3Ifl9CAoloi4Cv122gcXA+TqXvdcS3ogZ2xfJ70dUyuPQxEXibLSe9tJa9PGRaKJCkPx+ksf0pfuMa4gd2Al9fCT20lpspTWkBByjxl7paJOj8dldwTEqDVrUxlDKv9khr2OT/ZLH7yqrRVCIKMP0iDo1oT3T5T0ElCE6oi7qxqBNS2j3+I34LI7g/a5S+SxLHh8h3dIwH8hB8vrwB9LZwwd1lstp6NRN1k0CVOEG6g+caqLrLniWS2sayQ0jrvJaHAWy3NAE+Kdy7S78Ph8oRIbuXUHhyrXYsktQR4XgLKlG1Kpknimv+9P2Dch6JWJgJ8L7tAvqFY/ZTuLE4U14yltvw+/1Ivn8aOKjEEO0RA3rSsJ1w3BXmxFUSkS9hrYPXY3lRAHKcD0e8xlndYPdpU004grYzO0C9nlY97bkNrLPZXtSoHr9oeA+N+hBpV5zzn1usEEL3voRyS/JL/wCtm+DHIoc1Al3rRm/24MmNgJ9m1hc1WbCe7dn4PpFRI/uhavGcuYceX1IHi9xVw3Cdqr0grZv4sSLCA/IG02AF9Puvzxo+zY+H66SGvJX/oDx4p4YMpLxmh2AdF554zXbUUeH4/d6g+fSWVYj67nkGADixg8CUWxyPpyltehSYwjtloagEHGW1BAzti+u8lrsBeUIShFNbCSu0jO/bf6X4f8v+O+/Df+nnJJwJoW7wSmZkZFBdnY22dnZZGRkBK9r3749RqMRURRp27YtlZWy1//YsWM88cQTzJw5k2PHjlFcXHw+Us2g0+lQq9W89dZb7N69G41G0+yaiy++mN9/l98+bNq0KehUysnJYdgw+W3c8OHD/9DJ1TCH2NjYZp9nZ2fTuXPn4HchISF/+Kzo6Ogm69P478OHD3PkyBHmzJnD3LlzKSkpCUYxxsbG0rZtWwDS09Opqqq6IB273Y7NZqNLly4AjBgxgszMTBwOB7W1tQwYMAAAtVqNRqPh6NGjjBw5MriWf2YuPXr0IDQ0FLVazYABA8jKkh0EP/30E7Nnz+bJJ5+kurqasrKyCz4nKyuLoUOHIooiERERdOnSJejgPB//nA8NTtKlS5fy+ONnuhZmZWUxfPhwAJKSkoiJibnguGJjY6msrOS9997j0KFD6HQ6nE4nJ0+e5OWXX2b27Nm8/fbbmEwmADp37kxmZiaZmZlMmDCBrKwscnNzg/Utz4ecnByKi4t5+umnmT17NrW1tcFn/hVcKIJUkiRsOaUUr/iWrp8/Q0ifDjhPl4PXT0MzPUmSSJp2DX6Hq1nqduOGe7FXDkCSJDz1tkYEaHa9IkRH9Lh+7Oj/EKY9WSi0KlSRZ3gqb+Hn2PPKcBZVk3zXuDPPv2KAXIexEd3g3IRz0wr+U6VAZQyl7vejwc9LPviNHQMfxlFQidfppsNzt8lvnCMMHLhpIZ46Cz3eeaTJWhk6JmPokEjBG2tBEJp812Q8QcLyNacefYP4O8ehCNEhaFTyOlXXYzuS1+Q5jSE/q/EkzppzAD3fnYEtuxi/wwVA8Qe/4am3kffSV3jrbYT3aX/WfWfWzO/xcvCulyn75zaSbxgBQPJtl5C/6ifZaXL2QgL4Jeyny9na60GU4QZEXXMZ20BLUCho//gN5C76HAJ1typ+2MWeq54Npj8b2iWec/5n026yxudZM4C0R67BnnvW+RVAlxIDfj/lX2/HtDebpOuGoYoOO7MeooDP7WFLn6mU/XMbUQM7gQTtZ088az0ajUsQ0LdPxFNnpW7HCfx2J22nXX3OZYsZ2xe/1xe8311nwbQnm2MPLsd+uoz2j00651o2nrs9t4wjgf0yjuoFQPJto+UULr9Ek0MgSQhKBbETR+DIK2vyLFWUHGXgrbNw8p6XqN92lOTJY0EQiL2sP9nPfMCey57C7/aSNuNaLsiHfgmfw8WRO5ehDDegbSPrvNxl/0SbGEXXFVPlyFTfuc23M/vVdMEUeg34Jcq/3s7W/tNo88CVqIyhTa4peGMtPoeb6g2HglF07WZPpPgDOQpfQsKQkYTk8eJ3N3SBFZqOX77wQiyFLiWGond/wbT3JIUrf8DQIQlJkoi7ejD2U8VNI7obySJ7bhnWzCKqNxwiJSDLkm8bTe2WIzQXWI0fAOqYcGo2HT4z1sAARY0qEBlU2+SuBt5wV5qIvWpwkFb1bwfOufYN8/fZXeQu+pyyf24LjjH2sv7yfd6z7zszZr/by+G7XsZVXkvcFQMC9C7BWVKNz9HopZ4AMWP6UhGI5pICtfm8FjuHG3h5RHekwHeCUkFI9zT8Tjf5r3+Dz+6izbQJDYMmb+Fn7Ogzheqf96GKMATJiDo1KXePw11lOseSNtrzc220IL+0ips4gvwlnzdeJABCe7eXt9XrI3vGm6TcORZtkhFlRAjZz3xA7dZjFL37M11eeeCPaUkSgkKmZc8rbUZLn5GMALiKqsie8SaJN41CUCqCuunQ7UtxVZgCukmgmaChuY5ofMmxR95Cm2hEEx+FIkQXPBfS2fzY+LHS2c8917zAllOCo6CCjOfvoM+aJ7AeLzgzt3Poy4YHCwJ46qzUbD1G9eYjsi6SJPRt4ij553Z8dhe6lBgiercnb9lXTekKQqPz1/xsN/AbwPHpK9na60HCurVFEIWgji39aANb+0yl8ofdcjTUWevX/vEbmujYhu+NI7tj2nPu3wmSJJE8+VJs2cUcuetlsp/5QOYPGp3LZuer0f0+Lz5LhZymHXBWCpqwQN1JqdFsm9M9sxZ/njdEnZr0R67BUVh5xkQ4l80RWDN7WR1Ve7I58Pwa0iYOk2uPAnmf/446wsBlv82n411jsGYWNuUtUUTUaYLy4OznS5KE/XQZHpONPl88RZ81T2DPLg7aD86SGo7c9yq7Rs2VazSH6puOTxRIe/xGTj39/hl7MfB17DXDAhFwZ9ZFodfSZem9uCrqAtc31nV/Rm4oiJ84grzFjeWG/L+w3u3ll20eLzv6P0TKA+PRp8cjqpVydOZftG8a2wGWI6ep2XwkKLO18ZGYdmU15anGjxEErCfkqMCyf26TazJLEu1mT6Rw1Y9I5ykR1vj8AOQ2ss9TGtnnbe6/HEmCsn9uO7N2QVY897k0juwBEs3stcbXxV8zlMqf9gY/F5QKQjql4KmzsPuSx5B8fhICUbQNc46+pDf4/DjyK8563hnb130eeVMakDdnr6Ey3EDsuH7U783GWVyNQq9Bk2A857wamYfN5mTLKyf2igEM/HWh/CJIamq3KXRqtInRZD/9AZLPj6BRkfbINeQu/uLMFP6zG7i34j8c/6ca3QBkZGRw8uRJioqKSE1NJTo6mh9++AGdThd0AAKoVKrgv0VRxO/343a7effdd1m4cCHR0dF88cUXfypltQEKhYIFCxZw9OhRduzYwS+//MKzzz7b5Jro6GjCw8M5duwYOTk5zaLzzvXMhpqOkiTh9XqD353L6flHz2oswBrPTavVNrn27L8nTJjApZde2uSzysrKZuv4V9arMc7nvJIkSY5kOQuN5+LxeJp93xiCIHD8+HGOHj3Kiy++iEajYd68eX9434VwLv5pCc43b1Fsapw2jDUkJISlS5dy6NAhfvnlF3bs2MHkyZMxGAwsXbq02XM6derEb7/9Rl1dHZMmTeL777/n+PHjQafwhcZ1yy23MGrUqOBn57tn/fr1wXT452c/IRvWPj/axChc5fJbdWdJDfo2ZxzomugwqgJKu3LNRirXbKT7dy8QPrQrvp7tqNt4kJBuabirTIQP7oKoVtHp/TmIKgWKED0dVjzMoalvogzTk3jjCEI6peCuMOEJpC/73d5GThj57Wf9wVMYL+6Js7CSuKsGE96/I54aM5LXhzbpTM0kdXQ4Fd/tIPbKgZxe+iWCQiT6kl4Ioii/PSyrRZcaG5yb5POfk5Y2yUg9kLHgLgSFSIfn78CRX4E2JSaYnqGODqPiu51EDumCq7SGyh/3yGlcGhVetweVMRRtYhSeOis9359JzZajCAoBZ1E1mkQj2gQjrvI61CO74y6vI2biCLRt4+m5fineOgv6DklUfLCOEze+wODCNVR+sYWwfh2JnjCMuJtHgyCCKNL+qZvZd9WzaBOjQABXeR2uslq0SbLhI6eWKXEFxq1LiUEdG8HpV7/B0D6RxJsvplOg1p2gEBFUSsq+2ka35VNAkp8XNbIn2qRohmxYJF8niuhSoin9ejv9//k0CKBPj6fj07fQ8elb5LQevyTLgEY8JShE+n3zLAqdGqVeExyjNsGIKiKEbsunIvl8qCJDqd1+nLLPt5Dx7K1oE41YM4vQpcbgKq+j5OONpNwxBkGlIOXusXJdsoxk3LUWtEnGQAOVSESlIhBNIK+1qFaiMoahDNMjKEQ0iUa56YzZLhv9GjW91zyOwqBl+OG38LvcRPTPoHbbccL7dkAdHU7dvmzCe6ZjzSwEwJZdgkKjllMVv95O2ylX4qm1Et6nPfFXDqTL4rtRRYYQ0a8j9fuy0SbJc3WV1yGoFCjD9BSt3U2baVfLhc3zK4kZ15/ku8eSeMsoDB1TcNeYg/PSxkagjgnHVV6HMlSPPb8SUSGec14NfN7AD+VfbyPpllEow/To0xPQXdQNlTEMyedHn5aAZU8mEhKhfTJQhOhQJ8XQ8b05iBoVHV5/GIVOgzaQmhd5qZyKKXl9gIBxdG+O3PMK4f06IPn9hGQkUf71jmZ8aBzVi66vPBCM1lFFGHAUVhI9sifaBCP1e7Nx11jYf90LRA7qjPHins3mJWrV6NsnIggCfo8XQaVk4G+LkDxeVMYwSj7ZSEinFOLGD0JlDKXN/VeAIKBNiYE9J4NnpfSLLSRcOwxtkpHwPu2Ju3IgolZN8i2j5Ugtnx8kie6BhhDKEG1wTbUJRty1FhyFVYgadZAPNYlR+JxutElG1PGROAoqSJg4nNIvfqf9kzfJ/JgUjaFdAqJGRfqMa+U03Kp6vDZncL/CuqdR+sUWur02RU5L12vRJRlRhOho+9BViColPpcnSMtVVitHP8dGUPbV73S/ZHoTnldFhmI+epoOz9wSjGIO3pdkBEEgalBnEASZ1kXd5JcHGjVp06+hbncWqggDuuQYBm1YjMdkxdAhiYKVP9D7k8dQ6LWoYyMI694WZbhBdlr5JRQGDdrkaAZtWBSMgNQmGTEfPo1xeA98DhcKvQZD+0R6vT8LZahWjkzVqeV02Kp6wvt1wFVeh7OsVt7HJCNlX28n9d7LEBQixpE9SLxuGPj9uKtMGDokU/n9TtpMm4BCr5UbHARQ/cteku+9LCjvdG3j0KXEIGpUDNu7HFGjouvrU9g5YhaushqUYfrgOmriIvGa7QzasBh1TBjugINXk2Ck78alqOOjEJQKOr7+EAfHPkbsdRehTYtH8vqo+PJ3QgZ2IWpoV5Rheip/3INxZE8cp8tpO2U8uYs/b0arwbmsSYhCkxRNWF/5XGqSouny/ixEjYqOrz+E5PIQPrgzuo7JVHy2mYrPNhMysAtxVw7CdqqEyh/3oE2Mwu/xok+Kk1Pyj+c3kb+CQgzydgM8NRbUMeEM3rgISQLT7iy0KTGUf7ODmEt7E9IpmdDOKfi9PqrXH0SbZMS05yTKML3cmMbtbWJLOAoriejX4YxOSDIGUwnr9+UgqBSEdU8j5vL+gVRkFa6ykib6MnJkT1zldbS5cwwpt45ClxJD7Y4TWE4W0/a+y7GfLieqbRxt7hxL23vGoY2NwGN1YBzZE3VMOIM2LgYJ3DXmoFOy4bw1jDOkU4qsi7w+EEW0KTGY9pzEerKYsJ7tmunYko83kPbINUHZptBrEJQK6g/m4nfI57Nh/NpEIyFdUjnx6CpS7hx7TpmdMGkEFd/KsrP8mx10efl+XBWmJuey4XyJatnGVkbIde8krwtEJX63DUEQEUQFCCCqo8AQBYJI6r2XI6iVzXTzoA2L0SQasZ4o+PO8sX4RurZxSG4vglIhpyFHyY33Gu7RJ0YRP7IHba4aiD4xivJtx1GFaKnef4rYgR3RJ0ZhOV3BrkffDj7/2l2voIoICfKe3+3F73TjrqrHedZ+aRNkHvPUWBBEgT3jnkDy+en6+hR5n0G23xKiQJIo+2obsZf1xziyJ11feQB1TDgKnZrqnZlU/7RHlg1KBaJagaAQibliAD6bE/tJudyEoFHR9b2Z1G4/jqF9UhMdK//7QnIjPBCtJqFNMDJg41I0CbLc6Lx8KvvGPEbctcOo23wE44iexF09BLUxNFAvXKDbGw8hatSIeg3hUaFIHt8f2jdn763tZBHJt1+KoFSgDDcQNbybnFIc4Km63VmISpk/XGU16AM2c/nX20ifcS2S1xfUl5qEKCRJInHSSOw5pSgjQlDoNHRbPhV7wGZugDo6nPLvdhB35UDyln5JwqThRA2Tyxs17LOzuDqoB702J9q4yEbnMpnuy6egMoYhKER6vT8TKdA8UAjYenK2UzSxV/Rn16VP0G7Wdbir6pG8PjzV9dgDv10sJwrlyNkNiwFQaDWEdmvL8UffIm3ahOCaRgXkTeqdY0gOyJu6HSewniymzX2X4zhdjr5tHKl3jiX1jktRx4Yj+SXirx4iy5sNi1GEaDHtPokiVJb7baddhSo6vIktYRzZk/irB6NNiaH+cB76tISg7NSlxFB/8BQ1Gw5S/s0O9OkJtH34ahR6LYJCBEGg6/KpOEuqqfxpD8aLexLWIw1daiyDNi6RM7EEgfZP3IQtp4RWtKIl+D8XKdmpUycOHDhASEgIoigSEhKCzWZrFil5LjQ4fsLCwnA6nezevTv4nVarxeFwXPB+p9OJ3W6nT58+TJ48mfz8/HNeN2rUKJYvX87gwYMRA6kfGRkZwZqF27Zto1OnTgDExMSQlyfXMNm7dy8+n++cz2yMjIwMMjMzg9F7DTUbY2JiOH36NAB5eXl/GN3XgJ49e7Jp0yacTlnI19bWUl9ff8F7zrdeer2ekJAQMjMzAfj999/p3Lkzer0eo9HInj2yMvd4PLhcriBtl8vVbC4N69K45ibIafFWqxW3283evXvp2LEjdrsdg8GARqOhpKSEnJyc4PVKpbKJs7cBnTt3ZufOncGmSZmZmbRv3/5PrdmfRZcuXYLp/KWlpVRXV5OYmEhsbCz5+fn4/X6qq6s5deoUIKfm+/1+Bg0axI033sjp06fR6/XExsayc6dcw0qSpCDvdejQgezsbARBQK1W07ZtW9avXx/kr/MhIyODL7/8MhgR6/F4gvt/Ni655BIWLVrEokWLqN1+grjxAwFInDScql/2AVCyZhP69Hh0qTFEDOyIQq+h7Gs5zU6OGIPyTzcgKBQcvHgG9pxiRL0GQ6dUHLmlWI/msb/vA5x84FXqtx8j5yG5/qctp4T2cyexf9J8DO0TMO3OQlApUBvDgmkN4X3b47XYKf92J2G92xPWpwPWk0VYTxRQt/UYNZuPoE+PJ2JIF8IHdkSh08ipiwHFGzm8O7acUmq2HiNu/EDMB3MJyUiSaSlERJ36nLTiJ8oRsPo2sTiLqtg9Yhaln2xEnx5PaO92QVo+mxNbVhFVP+8NGlfmw3kow/R4aiwk3Toafds4Ts1fQ8nHG0iYOFweQ6cUfC43njoLMROGUvvrXqq+3IIzv5zDl8ym+rvtxFwjR+TF3jQKyeMjZvxgChd/xp5Ok9mZehMHJr0o1xELpJq2nXIVnhoL7koTVev2kRCYQ3jfDnjNDiIHynzT5ZX7sZwooHDVj1St24cmNoJdo+eSs/Az3NX1xI7ti65NDChE/IExxk8YQs6Cz9gx+jEO3fMq5kN5pE0ZT+zYvig0Ktw1FnZf/jRb+k9jS/9p1O8/Re22Y9RsOERswDGUdOtoit5dx54rnsIe+CGaMHE44X07IPl8OIoq2TliFpbjhXI9x0DalfVEodx9FUicNIKqX/YRe3l/rFlF+GxO3DUWMuesxmO2UfXzXhImDpfnP2kEkt+PLiUGr8WOu9KE+WAu+vR46g+eIm7CEOInDEEVGULZP7expet9HH3gNUy7s3AWVXHo9iW4Kk1oYiPRJscQ0ikFv9tLWJc2hPdMo3LdfgDcJht+j5eUyZcSe3l/lAYtZd/tYM/V89jSfxobO9+LNbMIT62Z/Ne+Ifmey/CYrHhNFnxmB7rkaGKuHIDtVAlxE4ZQvW4fddtP4KmxcOqFT/FU11P105l5pT5wBV6LHV1KDH6XB11KDFW/7T/nvKp+2Yc+LT7IDzFj++EsqkJUKDj6wGtsG/gwSBIVa3dyesV3aJJjKFzwKTlTX8W05RA5D7yM83Q5ktvLqRlv4jhdRvHLX1L32z6y7liEafMh7KcrsGYVIogCkUO60HbKVfisTuy55efkQ0d+BfsnvYhpdxZV6/aTEOgaHdYzHa/FTmi3tvJ+VdUTPaYPktvbbF4FK39gQ9LNHLp9CdasIiS3h8xZb+N3e/BZ7KgiQ9Gnx1O7/TjuynrcNWYsJwpoM2U8+rT44FmJ6JuBNbuYhInD2Xf1PI4+8Dpek43Kn/aQ8/wn1G45iv10OUfvfw17Xil+txd3pUmei8WO5PFiPVks1+REYPe4JwCB6g0HSZg4HHdVPWmPXIvXYifuyoHyj+pKE3vGPI6r0kT1xkNU/rwXd6UJx+lyRKWIPi0eW24pok5NRN8M3FX1eC129l7+FFv7TJU7qu44Ts7Cz/C7PEFaVev2yennDjeiWtWM5xGgbvtx3NVmarceo2rdfpLvuJSqdftICXSJdZXXNaHlqjRhzy+netMhdCkxuCrqyHnxU47c8woV3+4gfsJQYsb2w+d04/d42TPm8eB9pZ9vJm/F9/gcbup2ZrFr9GOYD+VRtW6/XOfK6gh0rLZz8ukPsBzLZ2vfqRS+/TN5r32Lu8aM43RFE33kMdkQlQqSb7uEmMv7o9BrcVWayH/9O/aMmIn5wClqfz9K3IShRF3UHRSiHO3qOBPBEjm8B5LLi2n7cWLGD8KaWUTFdzvJnvcx2/pPw11txnK8QH75JIiICoXcAfxYPrqUaIre/4Xd457AU22m/LNNCEoF5n0nybz/VRx5ZUhuLwcumY2nykRonw4IokjtxoPEXncR4X06ENK1De4aC5FDusjn+f4rsOeVn5OW+UgugkpBzISh5C/8lKypr1O35TBZD7waPJfZM1bKDuLObRBEkZJVP8gOiz4dqN+fjaukhqhhXUmcNIKK73birqrn2EMrUITomshfj8mKu9LUzEao3niY069/x4EbFsiOGqWC9EevoXrzEZzF1RS9/xsFb/1E5c/7SAycdUtAZks+fxNbomrdfnw2F3HjBxLetz2iVk3F97INWLvzBJrYCA7dviTgnKsldmzfoL5s0EUJE4ZQsW4/Be//yoF7XqXip724ay2k3iG/eDefKMCSVcSuq57B73RT/NkWcl/5hqL31snNl17/jl2j58oOtMBL84bz1nC2ncXV7Bwxi/2TXsRyLF/u2qxVEXt5fzz1NvlcHcoNyraUey5D8vhw5Fewa/RcOZMktxR1VGjwfDXIbCSwnyyhZv3B88psV3kdjsJKEiYOJ+qibuc8l6Wfb+b0iu8QFEp89lq8phK85gq5xqQ2FFGlIyMjA0ny46svw1tXhLeuCL/TzOnXvgnq5ga9WvTuOnaNnsvxaW/8Jd7IXfol65NuoXbHCeyny3CV1gYa8KhwV5ow9mmH22znxPLv+fWq5yn57SCuOgvpNwwn6ZJe1J0oxG2243O6g6V02t08krpdmVRvOBTYr8fQJhrxWhyB/SprtF/tg7IOwLQvm9jxg9AmGYkZ14+SQH3vul2Zwf2KHNIZJCj/dju7xz2BqFFhOZwXTPUO69sBd3U9xrH9iRzeA1dZHZ46eQ3qth+n5+dPYc8pQaFWNeLtM7ruQnLDXV1P2RpZbtTvPcnxB16Ta8C6vewdPUd2upZUE96/Iz67C6/Fgbuyntrtxyn+cD3mw3kcfeA1WfdkFskvev7Avil6dx1H7nkluLfJd4yRHXU+H9bMQrb2mtKEp3QpMdTtziJ2/CA8JhuGgM0cc/kAOc08ISqoLy3H8qlcuwtXWQ1F763DmlmI3+Vm54hZlHyyEUN6PJFn2ee2nBKMF/ek7UNXc/D2pU32WZYxsr3nqbc12WdncTU7RsxmS7f7Me05ibO8liP3v47HbMNVVhuwffeTet/l2HJK0SZGBWzfjgF5LlC/X+5d4bM5kLw+do2eS8lnm0Eh4iispH5XVhN5Ez9hCJXr9lP4/q8cuudVKhvJG6GRvNnSd2oT27dB3hR/sgF3hQlRo0RUikRd1A3bqbIm8sZrsZP/+rfsGj2Xqp/24q23oQzXkzhpBJYTBXgtdqo3HpL5SxDIeOEOXBV11G49Ruz4QXR55QEUOg2F7/wc5MWooV0DNq28R67SGnaNmoM2ORpt6hlHcSta8WchSC3twPFfCr/fz5133slll13GjTfeCMjNYrKzs3nttdcAuVHJ2rVreeyxxwB49913adeuHSNHjuSzzz5j+/btxMbGYjQaiY6OZtKkSezatYs1a9agVquZP39+kzqJb7zxBn379qVjx44sWbIEj8eDJEmMHz+ekSNHNhuj1+vl7rvvZsGCBSQlyW/IKisrWblyJRaLhbCwMKZMmUJ0dDQmk4mlS5fi9/vp3r07P//8Mx999FGzOZyNgwcPsmbNGiRJIiwsjKeffhq3282SJUuor6+nXbt2nDx5MphKvHjxYpYtWxYcS+O/QU593rBBbjKi1WqZNm0aoig2ue7777/H6XT+4Xrl5+fzzjvv4HK5iI2NZcqUKYSEhFBWVsbbb7+NxWJBoVAwY8YM4uLi+Pbbb9myZQtKpZLevXtz8803U1JSwiuvvIJWq6Vbt25s3bqVN954g82bN3PgwAFcLhfl5eUMGzaMiRMn4vF4WLp0KbW1tSQmJmI2m5k4cSJdu3bl448/Zv/+/aSlpfHwww9z22238dFHHyFJEh9//DGHDh0C4LrrrmPIkCEX5J9zYd68edx2223BlOnG6+t2u3nnnXfIy8tDoVBw++23061bNyRJYvny5eTn55OSkkJ9fT0TJ07EYDCwcuXKYGTmzTffTO/evamsrOSdd97BZDLh9XoZOnQo119/PSA3tenUqRM333wz27ZtY/Xq1bz33nuIosjmzZvJzc3l7rvvbvJvkEsZfPLJJ0Fn/Zw5c85ZLqAxtg54mB6rHkYVEYL5aD5Hp65ACqRo9fpoNtEX9wRJoviTTWQ99h7Jt19C2oNXIHm9SB4fzqIq9J1SAunaJUSM6o3P4iBr8mKsh3MJG9KVjm/P4PDoWdSVW7ho33K51pgk4ff6ZOO31krJmk1o4iKJv3owfreXQ3e8hPlwHl0W3knctUPlGmplNdTvzSZzxiq6vztDTrtAwGOyUL8vh5Oz36HTsvvxWh3Ubj9BzZYjwbk5K0xE9G0vN+nw+QJdTOW38I1pGUf3QpsUzYHrX8C0U3bE9/hoTlNae7PJmvUOnV97EJ/dhaF9IhIgKkQEpUJ2GqXGyD86kSNefDannEkhikheL1VrNqLvlErk6N6IBi2eChOFSz8n8b4r0GekgCDgrjJR9cVmCuZ/QudPniB3xkqE9GTSZl5LSMcUVBEh+BxuDty0APM+2Wk/bN8KQMJrdZK78DPSHr0WTVwk2kQjlswC8AXSmkprMGQkoYoMxV1rQRVuQKFV4amzIkkSktdH8ZrNRPbvyLEZb9N5wWRCOqegbxOHIAr4bC723riA+n05qGPCGbFvOYIgp7h5621yNGh0GIoQHc7SagRBpOK7nahjwom/fphcuL2khqP3v4aoUdF/7fN4LQ78Xi9KgxZ3tVwjSZscjeSXEESB+n3ZHJv2Jh2euYW4qwYhCAJ1u7I4eMsiOj53OwmThstpvIKA5PVxevl3hPdI58SMVYR2a0PHhXehiY+UOyhvPc7RqcuDvN5p4V0k3XYJ9tNlHH/oDZJuG038tcMQVcpA+qiD/FU/NlmP8L7t0QbqyNlyy9g+ai7JN45EEaqj7T3j5JQnhWxoey12/A43fqcbv8eHqFOhNoYjiAJFq38m98U1aNvE0m3VdAztk7DnlbHnyqfp+NztGEf1lOtRaeSaUo6iKnx2J4dvW3reeXVf+TCG9olyMxCtGmdJNUX/+I2Uu8YgKERMu08SfWkfRI2K+q1HOHmnHDmQtuAeIi/ujSLMIBfUzysl5+HlOHJKaP/qVCIv6Qt+P7kv/ZPKH3cz4NeFqMIN4Jew5ZRwbNobWI6cPjcfBhqTOEur5ZqZyPzid7pAVCB5vagiQyn9fDM16w/+4X4l33Epks+Ps6Sa49NXknrPZYT1boc2yYin3k7hWz9Q/s12+v/4QiD9DOyFFdhzSsmc/Q79f3ihyRg7Lb4HUaOkbtsJ3HUWYsb2RWnQUb3xEGE90xAUCtSxEQgg/yCqNmNIi0dQiNhPlbJrzON0fO52Yi7rjzomHALn6MSst0m4ZlgTPtQmRSO5vVSvP4i7zkLC9RchKET8Lg+iSomzpBpPnZUj97yCq6KOxJtG0vml+xAEAVt2cZCWcZQcaepzuHCW1XJi+krazZnEiRmrSJh4EelzJgI0WcMhW19Gm2iUo9q8sgw/NnVF8L7Qbm3o+uY0lCE6vBZ7M57StY1DVKuQPF5OzFhF2VfyS7oB6xagaxMHkkTJ55uJGtQZVUSIHEVusaOOkXnR7/bgs7vw1Ns4Pv0t2s2ZiC27BHedhbZTx+MsqEQZpg/qox4rpxHWM10esyDgrjVz8ObFhPVMR0TCvD+bTi8/gKFTCqJaieTxkTnjLWIuG4C+fQL6dolyOqco4qk1y92w/RKWo/lBnhq2dzm1244ROaQLPodbjspudFbC+3VAFWHAvDebE5OX0H7h3cReNxxRq8JVUoOoU7N/1Cy6ffgYYf0y8JptCBqVHNlqc1Kz6QhF768jY55c9kMdK9ey89Tb/pAWQPuFdxN5cS+UgXNpzyuj+K21dHz5QbxmGwqDDr/HS/k/t3H6tW/o/vYjct1bv4S9oILseR9Rt+04nRbe1Uz+mg/n0e2th4m9fACCKOCuqqfwvXXEXTEAXWpsUO4AuCpMqCINKLRqpEDN1Yof9xDRtwNqYyiiTo2gUOB3urHnV3DghoW4KuroumIK8VcNRhAIymzJ7aXfd/MwdExBadDgKqvjyL2vkHjjSIyjesovpQI8WhTQRUdnvE3XgC7SJRplfevx4Sis5MjDK0m94xLirxiAqNPgqbfiLq3lyH2v0n3V9GANUVGlRJIk3JUmTHuzCeuZhs/hxmdxcOSeV1AZQ+kW4PWGM7nvuucx78uhx7sziBnbV7ZfXF6ynnqflMljmuhYTWwkylAdfpcXr8WGp96Os7AKXWoMB25YcF6ZHd6rHR1fnIw2JQaFQYOrtDa4PyB3yO664iEAFBoPfodJ/ndoHIJCxfadu0lLT8dms7F08SJGD+vPdePHogiLR/K5yV28lsqf9gQjwBvzf4NM/Su80WAzeuosJN08CvtpufxEWM903A43bouDbfe/jkKjYuSHszAkRwd5yZJXxs5H3kZUKRj82gPo4iKo3JXFyQeXo4owyHZbpJx1UvrVNqKGdMHncGHLLiGsZzo+h+y4O3LPq7grahnwy3xCOqXKdsKBHPZPmo/k9tJ1xVSiR/dGGaLF7/JwesVaEiddhEKvRZsQJUeHpsbJ57i0hhP3LCP+xouJmzQCQang+OQl1G46TMz4wXRdPUOWXQ43zuIqTs1fQ/WGQ3RaeBfGUT0vKDfq92Zz9I6lZCy8m/jrL0LUquSaxjo1ey+eTeflU8HnJ3JED0SNCiTwOVzUbDjE0anLg7JelxKLq8qEp87aRNb/GTtAGaoHScJZUh3c2+jRvej5j9l4bc6gvuy+ajqGjGQEQS6pI/n8FL77C0qDlrirB+F3+zh8x1KiL+2DcUQPQrqkImrUIEi4K+vJXfolsZf1b2afZ85+h6E7X5Md/DVyjUq1MRSfxYH5aD7RF/cM2G/gc3nwBGoAN+yzq6IOXZtYBvz4vNwgUYK9E+ZRH7B9R+X9A7/Lg6uijlMLPyf90WtQRYTgKKxEFWFAUClxFFTirrUQNbQL2kQjHpNNrkcaKpem8Jis57V9G+SN5PFhL6zk6MMrcZbWMOTXBWjiIvF7vHhqLRy4eRFdX7kffdt4WT55vbJOL64ORF03lTeuijp6fTgb46he8ksTCVwVdRy+YynhAzrSbvZElKE6PCYrB29ciMdkpdfHcwnJSMZjtsk1syU4tWAN0Zf0CfLiiekr6bH6UXaPfYLw3u3IeOGOPyh/9N+PGW1v/HcP4Q/xcv5n/+4h/CX8n3NK/jcgNzeXDz74INgVuxX/OpztWGvF34tf4/66EDcIzaNU/wxs0l+vTqE4by21C8PXgkIqLaXVkkIAeuGPI6jPBbuk+OOL/kX4O9fwPx0tWQsA1d/IUy2FQfzr59nm/z9XaaYVfxLS31jEStnCk9LS86wR/jo9l9SyBKi/k9bfuWdCC2Si52+Wv//pGHl84R9fdBY2d338jy86B1rCG1WKlumHGN9f10Ut4ScAVQtlh6cFCY1/px3734D/dHnT0nX/T7d/L634/I8v+i9Gq1PyX49WS/8/DN9++y2//vrrH9aSbEUrWtGKVrSiFa1oRSta0YpWtKIVrWhFK/5b0eqU/A/DhAkTmDBhwr97GP+zGDly5HnTqP//xtKlS5vV6bzlllvo1avXv2U8rWhFK1rRila0ohWtaEUrWtGKVrTiz+E/O071vxOtTslWtOJvwuzZs//dQ/i3o0WpVFLLUht0LUj7bmmah6IF2qklaTktxd+Zht1SqFuQ3tTStJeW7HNL07Za0RQtScVu6bn8O/eslaf+9+Ftocxu6T77/0b2cLZAR/yd/KttYQmSlqaYt+IMWpKK3ZKUb4BNXZ/4y/e4W5id25KE6pZaUu4W3tmSMyb+j6ZvtzRd2fsfPq+Wls/5z7fqW9GKv4ZWp+S/EP/4xz+IiYnhiiuuAGD+/PkYjUYeeOABAD788EOioqJIS0u7YBOac2Hz5s306NGDqKioZt99/vnndO7cmR49evxrJvI/gAut138avv76a6699trg30899RQvvvjiv+z5Xq832KxHEASSk5O5++67MRqN2Gw2tm3bxtixY4HmTZ7+1dCmxtAjUPjcfPQ0x6auQPLIPzZ6fjCL6FG9AYniD9dz8sl/oEk00n3FFNQxEeCX8NRZ0MRH4XO4yHr4DcIHdCR1+jXy9xJ4aswUvP4NJe/8BED0+MGkzpqEPiMZd1kNXpONk9NXoI4OJ/3Fu9AmR+Mx2fCarFT/sJOCpV8C0GbODSTcMQZliFzQ/8TdyzBtOUzs9RfRYen9CAoF3norha99Q+lqmVZI17ZkLL0Xbdt4lKF6BJWCvOc/pujN7wHo+OqDGC/ti6e6npwn3yf92dsR1UrsBRWojWEoDFp8dheqyBAEQaDkk43kL/+u2Rp2nD+Z6Ev7oDaG4TFZseeW4SioJHpMH9SRoXjqrfjdXnxWJ5IkUbvlKNGjeyEBmphwPCYb5sO5HJ++koG/LkTfNg5EEZ/NKTfxeHgllqOn0SQa6bZiKpoEI7rUaARBxGt1cOCG+ZgP5gLQ7/vniBzYCevJYnJe+IT0GdeiigxFGWHAVVaLIIpU/LAbVYRBLgAfqkfy+1GFG/B7fVT9vJewXu0QFCJln2ygIDDfDvPvxDi6N+q4CJR6LbaTRRyfuoK02RMxju6N5PVhzy0ld+lXWI7n0/+751DHRshzKK7CUVRNSMdklOF6fA433npbcF6iRkW/7+ahMOjQp8cF57X/hgXEjx9EzJg+qKJCEbVqnEVVZL/4Ke1mXIcqwoA6LhJHYSWa2Ai5MYfNgc/hxu/04Hd5wO9H8voo/fJ3Uu+9PFgIvnbr0SCvp9w9jnZzJsodLc0ODty4gOQ7LiHh+ovkJh02F+7qeoo/2cjp5d8H9z3xhuF0W3YfokqJ5WQRO0Y/Rli3tnR/fQraZCMKrQbbqRJElRJlmB6/042n3kbmIyvptuoR1LERuCtNlH6ykYLl36FNjWHArwtR6LX4nPIaKQxavGY7ynADokaFoBBxltSQOett6nacwHhxTzotujs4L+vJIjSxEXJH3k82En1pnyA/HJu6AkEp0vuTx1CG6REUCjx1FgpW/kD+8u8wXtyTji9ORhUZgkKvQVCIeM0ODt/7Mu1mTSS8T3sEtZKSTzeROWs1urR4hmxajKhVg1+i6IP1ZD3+XuBM3EHM6N6oo8PwmGy4q+pRRhiwHD3NsWlvcNGBN1HqNfic7kb75QZBwFlURcmazWQ8e+sF90sZqgME7AUVZM56m/SZ1xPetwN+pwdPnYXiTzZS8d1OeqyaHqCdjyYhisgBHbGeLMZyooDIgZ1QRYXiKK5GcnnIXfolneZPRh0XgaBQgM/Pniufxnwwlw7P3ELSLaNQ6DX4nR6Oz3ybtg9egSoiBBQiSoMWRDHYRdPncMvNbjw+dG1i2TPuSVRRoU32q3brUdw1ZqIv7oXP4ULy+QnrntZkv7q8dB/KCAPaRCOSX8J2spjdYx8nY95txF7WH3VsBCDhd3o4cMti6ndnEX/dMNrNmYQ2IQpBJXccrtl8hEO3LSZj3m1ENzrLZ9NShOjQJkSBKOC1OJqsPcBFh1eijY/i/2PvveOjqrbG7++ZPpNkkkwmIYUQUui9CkhHBfV6RREb9l6RKvYOCLErCmJHLGBBsQtKJ/QSQkhCCqSXSSbT+3n/OJNDQsDC43uf8mPdjzfMzNll9XX2XnuvoNdH3gNLcZfVtGnntzqoXL2JuBG9ZLrn3vsGnW67kG5PXUfFivV0+PcwlAYtYkjEXV6P6PXTvL+YmEFdAKhY+Rv1P+1maEuRIsB1rBbHkXKpOM68qcRPGEDQ7aVowWdkzpqCITNJKsAiinirG2neX4zf6sQ8ti9Bt5dD098i0Oyk/wdziMhKJuiRClboOyVQvHg1+rQEkqaORqnT4Gu0o4rS47PYaNp6mJih3RCUCmpWruf462vImn8ziVPHoIjQQSiEt9JC/fc7qHz3R3osfYCoPukodBqCLq9UITe3lLofdpEx83IiuqbgKq1F3ykeMRgib8ZSar/eCiDroKBUUPP9jjY0bNpdSNbsKRLdgiF8jXaCDg9Bt5eILilUfbaRgkfeQ5eWwIgN2YhAw6978VlsJIcLd4Q8PpQROsRgiF3/ekL2K32XzyCqV2cEpYCjoIIdFz4m87vb/BtJunwkGlMUBc9+QsdrxiIoFahjI/FVN6IO215XcRWFDyyh493/xnzRUETAc7yWwgfexG93MejnRQgqJUGvn+Pv/EjJolUn/GeYl3nT3yL56jGYJwxoU+jm+MrfKGlle/Wd4hn29ZPoO5oJOD24jtdRsmQtXeddiTY+GgB3eQO5d7xCwOGib0uhG42KoNNLoNlJ0O3FUVBBdP9MeWx7bmmruGgGkb3S8DfZ2TL4Pro+dT1JU0ejitQhhkKE3H72Xb8Ya07+aX3Yn/rmVrbD12Bj+5g5dJt/kySHYdkSVErZdrTIRuXK36j5Zlub2M12sJSuj09jQ4/byJg9hYSLhqI2ReGpaCDk9SNotCg0EQgaA4SCBKwVPLbgJQadM4qRo0aSlGAm5Hej1Mfgt5SBGGpD79Z2NLeVPWix9S06lnz1GIZNGEjQ58ddZ8WQZAJRZMvs5dTvOQpAj5vOZ/Dj16DSaWg+WsXGe9/EcqiMpCnnknHfvwEIOL0Uv/QlfV69G3VsJEGXl11XLcC2r5iIrGT6vHoXxj7pHF34GbXf76DvsgekgnAGLf5GBxqzEURRKpzyN2KOFn4N+fYpmV+Fz64kc9YUVDERaMMxB0EptrDuLsQ8YYBUkE+lRJcoFb9r2HCAiMzkv2Q3Sp79mB5vTif+kuEIKgX+BhsBhxtbbillS9Yy4ON5UkE5pQJ/kx1ffXMbeT05DjjZZrfIXsgXwF1RT8lLX9L5rn+1sdnHl/94Wpk6ePvL9Mi+HWWkHkQR97E6qXBQ9irMEwdjPn+g7PtCYb0y9s9EqdOgiNKj1GkINDvZ0vM2WaZSbz6frk9eh0KnoXFjLs6Saszj+rXTy0PT38KeWwbA6L1L0HSIlgvw7PzXE9j2FRPZsxODPnsYdWwkIa+fQ7PeJv3uf6GJj0ZlNOCpkIrB6NMSsB86hjYxFjEkEvL60CaaUOrU+Cx2gH/G3rw9g8genaTCO9WN1H63g5Ls1Qz7bRERXTu2sfstcb0mPgaN2YggCCh0anwWG0GHB1V0BH6LTRqjooGoXmlozEZ8FjvNewo5PGsZg754HIVGjTbJhCAIeKot7eSj23M3cRbOwt+Fs1uI/yB069aNgoICQKrybbPZKC8vl38vKCigW7duZ9T3hg0baGpqOuVvV1111X/rgmRLped/AkRRbNPfyZ//KvwRvf6nwddff93m8z+5IAnwySef4Ha7efXVV3nttdcYMmQIL7zwAqIo4nQ6+eWXX/6xsYLBP85m6PLYNI4t+4Gtw2cQsDpJuXY8AObzBhA3ui/bRs5kzxXPkXLteCK6piAGghQ/+RG7Rs2kdPHnRPXLIPeGRRTOWUaPN6djnjQE0R8k98bFbB90Fz6LjY53XIyha0cAnEeOU7X8ewJWB4dvzqZozlKyFt1B5sLbyLvmOXL63o6/oZkjd71M7LgBRA2UXlKdeWU4DhSzJe1aqj9eR/c37geFgs7zrib/jpfZmnk9/gYbKa3GynjiOizr9mLfX4yrqIKg3U3S9efJuNd8toGDV88HoPtr95J756tsHzMHY98MrDn55Ix/EENaApbfD7Bt1CwSLzuXiK4pbehnntAfQ3oidWt3UL16E746K56qRkxj+hDy+Mi953VUUQZCXj8Hb3+ZPZc9TcOGA2wfMwfH4eM05Ryhdm0OAauTfh/MQR0dwYGbXsB2sASlTkPx4tX0WCwVgRIDQQqfXIG3tglnYSWushps+4vp+/YMABKvHE1EVjLu8noKn/yIXq/fI/F22APU/7CLig9+JWfCPBInD8fYP5Otwx6g5JWvUEVHsG3ULMo//IXEy0Zw5NH32TZqFgmXnYuhawpxEwZgSE+k7KUvpKrlXj9FT35Et8W3UfHuj+y5+FHcZTUcuHoBPV+4na6PX0fzniKOPvcJtWu20bTjCAq1koJH38dVXI2vton8OctlvEJeP7svfxafxYajoBLbgRLseWX0e/sBLBtzKXx6Jbb9JZS/9wu2g2X0fv0eji37nq3DZ0BIxLb3KLb9xRy4+QW5/0CzA4VGRc6EeRRnr6bLY9NwHq3k8KxleKsbQYSUa8cTe24vkq8ZR/O+YtanXseh+5fQZ+n96FLj2Xv1AgJ2N6LPz5ZRs0lqzX+FQK/nb8VZWou7vB5tQiyZMy7HfqScXVOeZedlz1D38x4MGUkUPf4hrtIavLVNHJmznD7vzUETH41tXxE5o2bRIdxv1mPTKHjoPX7vdB21a7bhb3YRaHZS8Oj7cvXuPZc/Q9DpputT14NSQffnb2mDl7FvBtWrN7Nt1Cw63nwBEd06yvLQY/GtaBNN2A6W4Kls4PDsZaiMBkmuu3ek+/O3UPziF3iqGxGDIXImzOPQ/Uvo+9YDNG7JY++V82n4eQ/R/TIAGLBiLiGvn18Tr6H+1710vGECutR4zBP6E5GeROEzK7HuLkKbZArzayYBq5NBqx9HDARxFJTL/BIDQQSVkpyxc6n7cRe9Xr7zD/nlOlaHZcNB9l23CNEXoMsT11G8eBVBp4e6X3azbdQski47lx6LbpXHVsdFEdUzDXd5PdVfb8U8vj9bRkj2LWhzsefqhfR84XbUcUZcRVWsS7ya+p/3yPrlt7lo3nuU9anXUffTbnq/do9sOx355TRuzUOhUbWR86JnP5GqoW7PB4XQjl+ahBhMI3qxddgD1P64i8jundrwy3GknB2THkEdG8nRxasIWB1ok0z0eu0eDOmJBD1+XMXV2HPLOP7OT/Rd9oBk277eCohYNudydMFniP4AgWYnXZ+5AUN6IsUvfSnr8sljgUjTjiOE3L42tAfo8tT1aExG3OX1FD37CT1fvKNNu12Tn0JQKki9/jxqvt3O1uEz8VsdpN1zCXFj+uCtb8bYP5Pm3UXsvnI+7tIagjYXRx77kOSrxrDj4sfZPn4e8ecPpO/bM/DWWdl7zfPU/7wbhUqJq7iGni/eQUR6EluGzeDwnOX0fv0eGrfmYc8tI+QLcPyDX/E3OdAmmog9p7v8XM/Ft9HlsWspfW0N68M6VvHReoJuabPAkJ7IwdtfYffUZ1GbIqn+cgu13+8g6YqRbWxi0g3nYxzcDVdxFY7cUtylNfib7JS/9S1iIEjJsys5eNV8HHnHEBQC+2/MJmB1EtElhQO3vIi7oh5NXBTrO07jyMPv0fPFO2Sb0v35W9h37UK2jZrVhoYKnZrOd11M875i9t/0Io6CCny1VvIfeg+lXkvhUx/LPqnfe7OxHSqjaWseqgg9phG9+D3zJo4u+BQEgfJ3fqJ69aY2fiXg9JA34y1+7347+k4JZMy8TPZvUT06YTtQgqe2iS4PTmXvtc+zddRslAYtNZ9vkP1y0ZxldH/rAWLH9CXvlmwOXv4UgkJB+uPXkf7gVRQ9/C5b0q6l9pttJF8xiuhBXWT/uXXYA+TPWU6fpfdLn0fMQNAoCTQ72TZqFsmXnUtkK9/bc/7NiMEgQbePmrU7qF+/n863TeLAvW+wvu/dbBgyHW1CND1fvEOOcfZdtxjb/hKUEVq2DnuAqs82YB7fXx67hR4tcZHzaBV13+9ADARlvSl7cy3N+4qx55ZR99Nu+oT1LeT1s+fyZ/BZbDgLKrEdKMaeV/bnvjlsOypX/ibTO3pwV5p3F3Lo3jdwVzQQdHrayUbiZefSY9Ftch8hf5DkK8fgLq/HNLqPTMM9VzxLwOZk79ULUEbGE/LYCTRXy3jedP00Jl0wgdtvuZmgsxGFNgox6D9FnHitbEf9VseJODFs61t0rO/S6USkJ/HlyNk4KhqISkvg6zEP8s35j9BcVCX3p4mOIOjxEQoE2Zu9muELbwLAfayeHZOfYeu4eRS/9BX93n4Ab52VXzpeh2VLHv3flujttzo4/OgHlL71ncyvY8t+YOfFj2Pdnk/jllzsB0sJ+fx4qix/K+YASGrFr4InV7SKOWZCSKR61SYptli8SpbfQLMDXbKJbaNmcfD2l4k/f+BfthsANas2UPjg24S8fhx5ZewcPl2KC9+fjafKwoGbX8BdUo1Sp2krr6fwK61tduKVo4ns0Ymg28f+GxYj+gJ0uu3Cdjb7j2Sq24KbsecdY0OPW6VFbp+fvVcvoPsLd1CzaiOlL30pxVvDplP92QbixvfnyOxleGoa8VU3snvSI/gb7W1kKv6CQRQt/JymbfkoDBpMI3qyZdgMKj/bKPnmVna7BdRxUTiLqqSY4+c9Mr/6vTMTd0UD61Kv59g7P9Hntbs5tux7Ng++X7LzH64j5/yHEIMhxFCIrcMeQAwEUUVHYNt3lCOPfoA6JuKfszdLv2djj9uoXT2e3hEAAQAASURBVLON8g9/xTy+Hz1euANtB1M7u98S1xc99RH2g6UIaiUVK9fjq7MS9Pho3lNEzoR5HF3wKQq1kua9Ryl9dQ2+uiYCVidJU0ax5/JnODr/E2z7i3GVVnN8+Y/t5GPftWeWKf2/CUL/C/773wZnFyX/QejWrRuFhYUAVFRUkJqail6vx+Fw4Pf7qaysJD09HQCPx8OLL77IjBkzeO2112gpgv7FF1/w8MMPM3v2bJYtW4YoiuTk5FBcXMxrr73G3Llz8fl8bcZdsmQJOTk5AKxcuZKZM2cyZ84cPvroozbPhUIhpk+fjs1mkz/ff//92Gw26uvreeaZZ5gzZw7PPPMMDQ0N7foGuP766wEpo+7pp5/m1VdfZfbs2e1osX//fubNm8fcuXPlKuKrVq3i229P7AbNnj2buro66urqmDlzJu+88w7z5s3jyJEjbT5bLBa+/fZbHn74YebMmcOqVdKOd0u7pUuXMmvWLJ577jl8Pt+f0qusrIxHH32UOXPmkJ2djcPhAKCmpoZnn32WuXPnMm/ePGpqagD45ptvmD17NnPnzmXlypUAPPXUUxQXSzucNpuNe++9F5AWQxcvXsz8+fN54IEHWL16tTzu4sWLmTdvHrNmzWLdunUyv3w+H3PnzuW1115rQ2NRFFmxYgWzZ89m9uzZbNu2Tab9U089dUr5ORm8Xi8bNmzgxhtvRKGQ1H3cuHGo1WoOHTrEJ598Qk1NDXPnzmXFihXA6WWzpKSEJ598knnz5jF//nx50fepp56iqKiI1atX88MPP5xyHi1gGtmLurWSPFWt2kj8hUMASJk2AVdpDe5jdVh3HCHo9pI4ZRS+OiuO8O6baWw/nEWV0kLHniK0yXE0bc3DVVRJ4y978FU3UffVZkIeaTcSwF1USWTfDHz1VgDse4vQJMTgrWzAc7yOYLOT+jVbibtwKAqVUtrpBmLH9KN21UYAAhYbCo0K0/j+uI5W0fjrHkR/QB5LEx4LUSR6eE/8Fhv2gyX4m+wo9dpwZhE05+QTsDpAqUD0BXCVSMG6KtpAZPdORA/Mwnm0mqQrRjFk7bOo46LoPH1yG/rFTxpC9epNxE8aTMlLX6EyRqCK1EmZI6W1hNxexECQ2u92ED9pCP4mB42/H0AMhjCN7EXVqo3okuOoWrURY98MvLVNxF84hKqVv4Eg4DxaicoYIWfV2XNLiR6QSdkb3+IsqqT+lz2ozUY0CTFkzrmCsje/A1HEdqAEtdFA044jAFR+8hvxFw5BUCtRx0bRsG4fALZ9R+Vgy2+xE3T5MPbNQPQHqVuzjfhJQzBPGkzN6k2kz5nKsdfWgELAU2VBZYzAmV+OP7zDrNCpEUWR2JG9cBRUnJCpiS00GkL5uz+hMkbgLq+X8QIIurxED8jk+PIfEFRKqldvQW02Ys8/jvmCgVSt3kTzniIEpRDGS9psCjrdxI3v367/gNuHKlKHJiEGY990AjYn0QOyqF2zjZo12/BbHcRfOISON56Pt6aR6s83AGD5bT+a+BjqftiFGAjiqbIgKJVoYqOoWbONDpMGAxAzMAuFTs3Bu18HEep+3k3SZSOkhZw6K7b9JRg6JyAGgpgnDqLinR9RGSMI+fxozEbcZbWE3D5Ef5DaNdswTxpC7Em6GNkjlfL3fyF+0hDcpTWIwSDu8nqUBh0Bt5fkq0bjKq2V8bLuKsBvdRBzTndEfxClQUvz3qOyPKiMESRcPBTrrkJcpbU0bjkEgkDDun2k3jwRV2ktCZOG4K1upP7XfcRPGoLlt/2oTVHU/7QL684CGrcdRt+pAwCGzh1wl9chKBWUf/ALgkLa4Y+fNJiab7aTdtfFFDzxEYJSIfOrfv0+jP0zqPr0dzTxMTK/dCkmBIVCkvNGO4Ja9Yf8CjQ7qV69Cctv+xFUStTREaii9HjrrATtbkR/kJo124gd1oPatTsAiMhMxlMrvbAZ0hMJuX2oogxYdxWiMhrQpcQhiiIKjZrj7/0MQNmb38r6pU8xUx22QXU/7EShVcv6Vfb6GmKH9SDQ7Gojh03bDksZrmoVkd1S2/CrZs02NKYoQkEpVE2+YhQBmxMEQeaXKsqAsV8GCrWamjXbEEWRurU5mCcMoHr1JvSpZkpfkexO3Q870cRFoUmIIXpgljyWymiQZaNFFzPnXEHpa9+00eWWsVyltRj7phP0+qj9ZrtMe4CU68ZT+90OEEVqvtyCQq3CkJ4ot/M1NEs0VKtQaNRhWd5E2m2TKHxmpZQx43BTtXoT1m35Eu9iI4kZnIXoD0g6EQzRtC2fqN5pHHtzLZaNByldsha12YjzaBVRvdOoWr1JsuF7jqI2GtAmmahZm0PQ48PYKw1VtAF9WgL1v+6Vn1MZDcSN7iPLQ9WqjSRfMxZ3WS0xg7tSvXoTjRsPShlQwRDNe48S1SMNd3lDK5u4laRrxhG0uRBDIqULPkFQKlHFRiEoFFJW5K4CmnceQZ+eiK++GW2iiapVG4ke1AVXcTUaczSWDQelOXzyOwq1isienWSeuY/VIfqDbWio1GtRaNVUfb6R+EmDObb0e1RGA86jVQhKBQqt9Jw2yURkt44Uh08YhPwBWb4islIIuX10mDycY0vWtvErxt6dqV27g6DTI9ncCQPC/m0wSp2WwmdWIoggBkMEw3Yr6PKScPlI2S/b9xahiY/B19CMKsqAfW8Rykg9AauDmHN7U/elxLPqr7eijo1EFEXZf0o8ktrX/byH6IFZOI5UoNBpUMdGUd3K9gLEj+1Dc24ZAaeHqm+2STwP+9xAsxOFTk3IH0CbZJJjHGtOPkG3V754rIUemoQYmvcUtfFHcaP7oE2KpXLlb3iqLLLe6FPMlIdteePWPFQR2tP4MBXVqzf/Jd9c9voaYoZ2l+OJgM1F9epN1K7ZBiERQaUiZki3NrLRYtta/IUuMVayHaKIOewPQ24fzbsKURkj0KbEASJiwNMmA7Jr91547Y1h/x3V5rfWYBrZq5XebCLhwsGyfLTWRU18NHU/70YdqSemSzIhfxB9QgwhfxCfzSX31+Wq0Rx8U1pQbMw7jiY6An1CDNbdhQSanQBY9xShitRT+uZaiU5vrkVjNqJNiMHXYMO2v0TOBGzhsa/OyrGl3xE/cQhVn/2OGAjSsG7/34o5JH5NCfOLVvw6EXOYJ/SX+dUiv6IIhESCbh9RvdIIOr1/2W4ANG04iHXLIRQaNe7S2jCtN6KJM9K8q1Dyx5tyAdrg0trWn+wvATLnXIGzqJKg043tQInsL+PG9m1js2u/2X5KmVKolYiBEJUr1hG0uan85He0HWIlmRJFmnccIXpwV5lvhqxkgm4fqXdcTEl4I0RQKhBPSpAw9sug/J2fJNr5g63sVHIrvZTsdgvPFBo15e/9IsuD7JtTzRxf/iMAFR+tR6HTyPxqea8xjepDyBegcoX0rqdLNqGK1FP38x58jXZQKP5RexN0ealatZGECwcjqFSYxvShZo2UEd/a7rfE9fGTJJlVaFQ0/LpPiq+Lq4jsntpG1kwje1H22hpUxgjqf91L/IVDCLq8xE8aQs2arQgqFY4j5e3kw32sbf2Es3AW/gqcXZT8B8FkMqFUKmloaKCgoICuXbuSlZVFYWEhxcXFpKWloVJJJ+ZLS0u56aabeOmll6itrZUzLCdNmsTChQt58cUX8fl87Nmzh2HDhpGZmcn06dPJzs5Go9GccnyHw8HOnTt56aWXeOGFF5gyZUqb3xUKBaNGjWLz5s0A5ObmkpaWhtFo5N1332X06NG88MILjBw5kvfee+9P8T169CjXXHMNL7/8cpvvbTYby5YtY/bs2WRnZzNr1qw/7auqqorRo0ezePFizGZzm89VVVVUV1ezYMECFi9eTElJCYcPHwagurqaSZMm8dJLL2EwGMjJyflTer3xxhtMmzaNF154gU6dOvHFF18A8NprrzFx4kSys7N59tlniY2NZd++fezatYsFCxaQnZ3NpZde+pfo0jJ2ywIpwD333MOiRYt4/vnn+fHHH7Hb7UybNg2NRkN2dna7ius7duygrKyM7OxsHn/8cVasWCEvBJ5Ofk6GmpoazGYzBoOhzfcZGRmUl5dz7bXXkpiYSHZ2trwYeqq+A4EA7733HrNnz2bRokWMGzeOTz/9VO5Pq9UydepULrnkkj+kTcDmQgwHA56qRunYHqBNMeGpbJCf8zY0Y0hPbNNWn56INikO294i+buYEb2I7JNO/6+fJqp/JiGvH21y22c0SXGEvCfulwzaXQRaAlaFgqQbL6DTzCto2nQQ+76j4TYmTOMHcM6et0iYMgpn/nEM3VLxVlnkflrGsofHOvr4B0QP6U7C5HMxje0vLUxa7WiTTrpCICgdkTKGM8CCdjcR3TqiTTShT0tAoVWzc9IjlLzwBfEXDEJh0J6gc1IsnkoLmvhoKUuy2oImPgaFQYu3yoIhM5mgy0uHS4aTdufFpN0rHU1Sm6II2FykXD2WhvX78FQ1otCo8FudJF81hm7zb8J9rBaVQYen2iLzRW2KglCIkNdPVO90LBtzQYTEy89FEASad0ovOuqYSEK+ALpwMOepaSJ2eA/G5C0nYHPRtDVPmn+iiYDNhS7JRId/D8NTbUEbPn7krbKgTTShTTKh7RgH4f7FYAhtQgzeaov0EtwrDX16EkM3vEjh0yul4FQUSb1lIj1fvgttQjT+ZpdMqxZ82uBlNqJQq+i+8BYsG3Np2HAQRNAlmaRnKy2kXDuWppwjhHwBtGG8WuaSMecKogd3kfuveO9nVDGRDFu/iNQ7LsK6p1CWdW+VBYVOgy7JRERmEoaMJNJnXs7gr5/E2D8TMRBE9AfQJkrHmoIuD9okE56qRnlxvcPkEYiBIPZDZQA4S2pQmyIBiB6Yxbkbs4ns1pGmLXloEyW8vdUWujxxHd5qi5T90qJbVRb0aQltdFGbKB3Dse0vRpsUi+1QGSgU6FLM+JvsGHt3JiIrBb/FJrcTA0FCHj+6JBPxEwdBUCTk8srjeKot6FMT0HaIJXpAJsM3vICzsIKgx4cuNR5vlUWmR+ywbqTeMhFj/0xQCCjUkp8M2Fwo9RrUpihEfwBfk5MxB5fS//1ZhPxBVAYduiQT5gn9OfbW9wgaNYiizK+O158HwRC++mYUWrXMr5bjYLokEwkXDkGhUf0hv6IHZpF2778x9s/EU23Bb3UQ0TUVv9Uh4+tvdhEKBBGDIeInDkIMhaSNDkDbIRZPbRO6JBPRA7PQJpkY/PUTFD69EhBJu/NizvllITHDeshy2CK/AB1vPA8x0Eq/qhpRRuoJBQKnlHOFViUdZW/FL2+VBVWkAVWkjviJg6RjVxUNCCqFzC9dkom4CQMQlAqGr19M/tx3cBZWotRr8VRaCLq86DrG46m2kDhllCQjSSZJdsNjdfj3MCwbDkovXNEGdB3Nsq1o0Z+WsWJH9CR6YCYqo4H8ue/gqWyQaR8/cRAKlRLrjvwTptPlIapnmtQuLFOFT39CwOlB20GyIxFdUhBUShyHjyOoFCh1apmOAYcbbWIs6bOvwN/sRGU0oNBriJ80EJCOxLXQFxFSrhlD0OmV26tNUYR8AfQd43EcPk75B79gOrcn+tQE6eUuvPkC4K1vJujytvF3hs4dqPl6axvettjElGvG4jxaibe2qZVNbJSOiOrVqE1RRJ/TA01CDBpzNLFjTpyOUZuiEH1+1HFGmvcebeNbFSqVdPzzJBpqE02yP1ObotrQUNMhBrXRQMbMy+nwr3NQGrR4qhvD8tWIKjoCgO6LbsVXZ4WAhKMyQocqUifhlRRLwOEmYHPjKq2Red7ii8RgCF1qPIa0DijDPs7YNx13ZQOOw8dBqSBgd8t4iIEQEd1TSZszlcTrzgt/F6Tu6y2kP3495+x5C3VsFPVrt0v+XYSB67IZ8PE8Qr4Atr1H29C9pX2L7fVWndAhdyvbmzxlJEG3D6VWjRgM4qlpkulgHteXURuzGbUhm/p1+2namtfGrioNWggvAmmTYvGGbUBrfVObohA0KoqeWQkhkZDHhzragKfS0ka3U64Zi6eyvQ/rtvAWLBsPSgvPf8U3VzWiSYiW56TUa2SaeKotiIEA+rSENrFOoNlJKBCQbZv7eB2qKCmm1HaIkdsbZdv2JEHHiXiuBQSlkoDfB4ICMRREDAbgpPv+WstHy3xbcG7xzW35FyQqLR6PxY46Usek1Y9wbvZtqPSSTKWePxAEqNtZKLdzVjdiCOtYC6TdNgkxGGpnA06O3xQGbbv5qaMNhPxBNOYYmrYd/lsxR+LlI0AQsO4saMOv1jFH9OCunPPLQjnmAKQrGJQKOeZwFJb/bbuhio6QVjfDm/GeqkYIhuhw6XCSrhxNh8nn4sgvb4NLa1t/sr9s8SuEQifoE/aXceP7yzY7f+47+K2OU8uUUgmIMp4KjXQdzeCvn+TI3OWIwRCa+GhCAWnRUZtkwlfbiCErmZhzuqNNiKHHK3dL17ycRqaUBq1sp3RJJtk3S/NtlPVS8s0XMeyXBW18s+QHzQCkXDVamkcr/dIlmUi8bAT+RpuMh+NIOYJCQPQH5JjjH7U3CoGeL92JaWRvLBsPotRrcBZVyjRosfstoE2KRdBqQKGgeXcRnmppnvpOCQz7fTHmCf0JhUS5f0+1BURRvmolcfIIui+6DcvGg9j2Hm0jH61tx1k4C38Hzi5K/sPQcoS7ZVGya9euFBYWUlhYSNeuXeXnsrKyiIuLQ6FQ0LlzZ7kq86FDh3jkkUeYPXs2hw4doqKi4i+Prdfr0Wg0LF26lB07dqDVats9M27cODZtknbafv/9d8aNGwdAUVERI0eOBGD06NGnXeRqDVlZWSQkJLT7vrCwkB49esi/RUZG/mlfZrO5DX1afz5w4AAHDx7kwQcfZN68eVRWVspZjAkJCXTu3BmQFtrq6+v/cByXy4XT6aRnz54AjBkzhvz8fNxuN42NjQwdOhQAjUaDVqslNzeXsWPHyrT8K7j07duXqKgoNBoNQ4cO5cgRKTj84YcfmDt3Lo8++igNDQ1UV1f/YT9Hjhzh3HPPRaFQEBMTQ8+ePeUFztPJz8kgiqIUJJwCTvf9qfquqqqivLxcziT98ssvaWxslNvExsaesq8/gxMZnqeYS6vsT6VBR1S/TCrf+YGgwy3PX6FTY/l5N8XPrKDnO7NJue0imnPy5Wek5/5gAqEQx57/lNrPfidqQBaG8C4hgkD1x+vYMehu6r7cjKZdYKoj+aSxkm+6gJDXR9Ej73L0iQ+IHtLtZDRkOHzXK3R95gaG/jSfuh93oY6JpMvj01BFGxBUSoatX0T6jMsQlAr0KeZWLU+BTKuvBKUCVXQEdd9tp/a7HBIuGoJpVG8QQBUTgRgIUvPlFulZhQIxJNK4+RAHb38FXYoZTTiolfkiSP+X9fBVFD7+oby4lXz1WFzF1e3mILcLibhKa9jc/25U0RHo0hJkugIkXzNWWixqsLVBRUREUCpJnDoGV3FV6x9aBsCRdwx3aTW7Jz5M2p0XgiBQ8eGvbDlnOnuvXigvULYmTMu85PmJ0v0+B25+ieiBmURkJrb5PenKUYQCQWq/39Hm+wM3vUjQ7aXw6Y/Rp8YT2aszAAn/OgdXSTX7pj1P9ecbiR50wpa1noOgUqJQK8mfs5zCZz6m7/IZ0jRFsa2gykIjotBrSLhgYJuF9dY0ad57lK1j5uKutBDVLx1BIS2EqU1RUuDv8bfPpD5JjOInDpKDfJCyGUM+P73fuBdDRhL2vGOnzcYGSJ9xGd46a3thF8Bb3Ujd9zvZOfER9KnxCMoTg7fQo+rTDVh3Fkj0gFPPV6GAkMjGfnez819PolAr0SbGoorSo02Kpe7HXbJNE0UR8/kD8TfZEUPtbUzxi1+iSzbR6417Ueq18stKG/K24pcjv5zyD36R53cqGkqfJX5lzLhMWghqUaNW+tG89yjNe49y6L4lpN15ISGvn8Mzl7L32oXSXXwKIYy/INNWDGfTnZoH7eX8tPUAwo+mz7jshP62elYURdzH6wm6POyc+AjpD0wG9Ykw0X74OAkXDyW6fxZKvUa6w7KV7Cq0aoJuH96qE74haeroNrbihAqKuEprafhV2iRJf2CydB8lJ+YYbLXI3XqOrtJaWabS7pzU8gsKvYZOt07CV998SvoE7G4cR8o5dO8bhLx+Bq1+jEGfPozjSPs4S6FWEgoE8dY0tu9KAGWkDvOYvjiPVtG08wiCQkHc2L7tn235qFKgjNRTuzan7Y+CgCpCL90Xt6N93CWGbbCgVEh37B0oxlPZQPqj0+RnlAYdyigDzTlHZH/0R/oqnmxv5H9KbRRKJSBweM5ynEeryJp35Ul9iuhS4/Fb7IR8reySILSSJwFVTASW3w+cNG7LnLX0f3cmxS98gRgModBrMKQnykeL27QBjr/8Bb7aJkqe/ojkmycSPawHCNLGZMmTH7Bj0N24S6rpeLe0EUcoxN7z5rJz4qModBoiuqfSnim0s73iSbY3/a6L2mw+hB8CwJ5fzuYxc8l76D2SJg+n9OQ7oAWhlU08YZtajxU3ti9iMIT9YCntQWqjT5Wy4L311nY+7ODNLxI9MAtDZhLwF3yzhFqrH08Ve51yGhI9ZlzGsbe+axUjnGhv23uU5r1F5N23BIU+5hR9t3SkIORq0as/9k3t5t7mWclWCkolcX0646xpYtN9bxJweelz3yUodRr6Tf83tpKaU3Uq/9N0bk+SpoxE9J2iOOJJY58unMx6+CqchRWE3N42c/6zmCPl6nF/yK8DN72Iq7SGvdcubBNzmMb1I2B3yTGHITO57bT/gt04VXAsqFWUv/sTjZsPUf7uj0R0SWmLyx8E1Cf8SvtnPJUW2Wa3tvWnlKlW7d1ltXjrreTdt4TOD1wmnQRoMwfp34JSQBUTie1AMVWf/YYu2XzyI23bnCRSJ+slgpR4kDdzGXuvfZ6UK0fLvrnFDw77ZYF0Xycny6hI/AWD8Nad8EN5M5ai0GlIn3l5m5jjH7M3IZG9Vy/EWVRF9MAsFKr2JUNaz1FQKsl4YDJ+i032GZZ1+3AWV5EzXtrIaTmS37q9KIoQkq5cabE9EeH3pj+Tj/9rIP4v+N//Njhb6OYfhq5du1JQUEB5eTmdOnXCbDbz3Xffodfr5QVAALVaLf9boVAQCoXw+Xy8++67LFy4ELPZzKpVq9odPf4jUCqVLFiwgNzcXLZt28ZPP/3Ek08+2eYZs9lMdHQ0hw4doqioqF123qn6bLnTURRFAoETTvtUi55/1ldro9gaN51O1+bZkz9PnjyZ888/v813dXV17ej4d+jVGk4X9JxuUa81Ln5/+ztxWoMgCOTl5ZGbm8tzzz2HVqvlqaee+tN2fwSnkp9TQWJiIvX19bjdbvR6vfx9aWkpgwYN+lt9d+zYkfnz57d7/q677vrDF6B169bJx9WfmftI+GhFCF2yCW+NlPnprZSyt1pAa46mvmw3IC1c9HpvNs6CcjzH2y6+WtbtJXZELxy5pWjMRpp3FtDcKrMGwhl4nU70rYwyoDKeyBzVJMXhOV6Hr6YR07j+uI6U46uyoE2OA6Du6y2kzbkSV0E5MSN7I6iU9Hx3Nq7Ccmw7jpB080SSpp1HRI9OBF1e0h++hpDTg6ZDLBpzNJE9O+E4WNJmTrbdhey+9CkATGP6oo6N4vjb3zPw80dxFlaQM2GefHTbWVRJz1fuxtinM6qYSHQpcYR8foZvfAF9eiINv+4l5PKiTY7DsikX0RdAFKUg0FvTRFSfdLRJJlSR0hGuYesXoWgp+lBSjaBSoorQEQoE0SbEoEuKI25sP3q9fBcI0kJD8/4S6n7YSfTgLggKBdqEGPQd4+n3/mxUMZEMXPUYCo0ab3gxoIW3AZsL9/E6zGP7UbN6M95qC5rYKIwDsyh8+mN6Zt8hv7Rqk+PQpZgxDuqCKlKPLsVMn/fnoNCq6fH6vdIl3jVN8tFBV1ElAZsbfacOdPj3MFKuHS9dOt/kIKpnGg3r96FLiUOXFIe3pqkNXqIk3GhMkTRuPUz8pCHSAlpNE0q9FtO5vdg+fh4htw+FRoV5fD96v3ynnCWhitDhLKkmZnAXdElxGPtn4qu14q1ponZtDqm3XUhA5URQKtAmxxHy+CRZDxciSb52HMY+6WgTY8NFAdR4qytRx0SiNOjw1jRhHtsXb00Ths4dUEdHoIzUMWbX62iTTWROvxRvqwXdTjdfgNZsRFCpCHp9Et7JcajjjGjM0fIR0Z5L7sNZUIG7rI74SUPoeOtEkqeNJ6JbKj6LDV1KHN7qRnSJsYTcPnZf9jSDv34ShVaF/VAZUb06h4vWKKQFO50ar8WGISMRZZRBzvQ959fnEf0BrLsLQSGgTY7DWVQpXcyfYkYVoSP238MBaMrJR5+ehP1QGcZ+6RASEcMLpObzByKoFAxa9SiCSomrrAYxEESh0yCGxHDGj0BE146M2vW6lPUnCPRbPgNlhA51rLSJlDnvKpQGHVmPXSsfT/NZ7OyZ8iyxw3oQN66fjFcLvwSlAl2SdGTMfbyOkNODGAqh7xgv6WVBOUlXjJJ5oDYaUOo0DF/3PPrOHRB9AQSVEhQCapNUOKHF3kV270jW3KlSFqFSgS41HuvOAqy7CzCkJ+KtacJb3UjilJFE9e7MniueZXzxB8SN70+vl+9CYdASdLhRqFQSv06Sc1+jHV+DTeJ/fDTDfluExhyNv9mJoFCg75SAQqtBqdcggswvb00TCo0KhVaDaXRvIrqkkDFzipTdmhKH62gVTdvyyJgzlerVm0m+aozcRh1nRB0bhS23lC5PTENQK6WMkqQ4dMlm+r0/G4VWTa/X70Fs0eVwO6VeKtJi7JuOoXMHafFaq4aQSJdHr0Vh0HLOr8+jNOhw5B9HadDKMhWwuYnoosdbaw23NaM06Div/GMEtZLIHqlEdk/FurNAKsSjVGDdWYinooHmvcXEjesrHx/Wp5qx7iyg43XjEZRK8mYuI/3+S9GlxJF68wWkXDdeKoBV2YB5XD98VgcBpwd9ajyOoiq5cE6LD2sp4EQwSIdLhhOwufDVN8s8A4jskYrSoCVv5lK0CTFoO8QSsLkYtn4Rmngj3qpGQm4fQYebhu93YBrbX7oCJBBAHWeU7u584Q4IibJ/7HT7heg7xjNs/SJCgQD61v7vJBoC+C12VBE6dB3NDFv/PLrkcEZ7ShyOI+UY0hPRdzSH5ctEoNmFtkMMxt5paBNjGbjqMQSlgLemCV+T9ELtrWlEE9uf6i+kTfAW+fRb7KiiI+j3/iyqv9yC40i5bOcUGhV9ltx3ouCbQqDDxUPp9fKdaOON+KoaUUbosfy4k6gBWQhKJcbB3ci98llAWlDRp5oRvQFQKiAYQmXU46uzYh7XD291I8nXjqP7wluk55VK2fZqk0/oUOzYfnhrmsiacRlRPdMQlAo0cUYUei3nfP4IjqJKdEmSj4vq2Yms2VOw5R1DqVXL+oYIPotNXlDwVjdi7JMu24CWsTpcMgxVhI4x+e9IBfKUgpSBHrbFiVNGok2MZc/UZxn46SMnfHPYh6lNUTRtPUzCpMF/2TcLCgW6zmY0CTE4Dh+TZVGXFIcQzqyNG99flhmVMQKFSoUhMwl9pwQGrX4MVXQEglqF2hRFRFi/Wvqw7iwAUURQqRHUBlCqUMWkIAa8qDR6BARUMR1BIb2CqmI6ErBWghiU5CNsi0+OEz3VjaRcO47uC28O808hFQusbsRZ3YgmUo+r1krZ9zsZ/vzNpP9rKFGdOxDw+Bj/7gwEpYKJqx8h5A3gqrWiAbo8chXpd/8LV1kdKATZBuiSTXJM0BqCLi8qo4HUWyeScq1UiExQKWneV0zI7ftbMYfEr2j0Hc30f382qpgIBq16FIVGLW+sCBqlpDcNNjnmqHj/Z2LDi/JyzHH7RehSzH/ZbvgtNuk6IUEgomcnBq/PRjBoEVQK3Mdq0aWYcZfWoIo2yLi0ttkn+0uFToMhKxlBEAj5AwhqlexXWvylaWRv6Wi3y0tEZtJpZQqQZUqbHIdSq8G6s4Cgy0NE99RwwZw4hqxfjH1/MZF90nEdraT++x2YxvajOacAEFHHReG32PFb7Gjioxn+2/Po0xKxHSxB0KhkmWqtl5HdO9Ln9XukTVrhhDxYdxfKvtl5tIqmbYep+XqbdPLlvn/L/NIlmwj5g9hzS3Efr29jb4IuL2VvfEugyUHcuH7/iL1prSudbr9QivtiIgkFgkR0OXFPpdKgI6JbR4atXwQCqGOjaNyah3l8fznWCdhdcpzavO8osef0QKFTy78LCsWJd7bqRtQxETRtPYy5FS4KjUr2K2fhLPxdOJsp+Q9D9+7d2bt3L5GRkSgUCiIjI3E6ne0yJU8FLYtURqMRj8fDjh075N90Oh1ut/t0TQHpLkCXy8XAgQO56aabKCsrO+Vz48eP5/XXX2f48OHyPYNdu3aV7yzcsmUL3buH75yJj6ekRFpQ2bVr158WMmnpKz8/X87ea7mzMT4+ntJSaTe4pKTktNl9J0O/fv34/fff8XikLK3Gxkaam5v/sM3p6GUwGIiMjCQ/X1q42rRpEz169MBgMBAXF8fOnTsBiRder1ce2+v1tsOlhS6t79wE6Vi8w+HA5/Oxa9cuunXrhsvlIiIiAq1WS2VlJUVFJ44Xq1SqNou9LdCjRw+2b98uF03Kz88nKyvrL9GsNR3GjBnDhx9+KC8ubty4Ea/XS+/evdHr9X8qVwDJycnYbDb5ztRAICAXcVq6dClOp/O0bc877zyef/55nn/+eSl4vmSY1OeVY6j/SVp4rPz0NwwZieg6xRNzTnfpUvuvpIy+bi/fjauokmOvfEWHqWMAMA7qgt9iQ6nXoc9IovdK6VJpjdlIw8+724xv+WW3VJ0biBrYBX+9FW3HeCL7ZqCKiyJ+8rk0bdhPzKi+uI5Kxx1sB4rpcKU0VvJtFxJ0e2n8fT/6jCS6L5uJq7gKbVIcll92U/3+z+yeMBdXcRXHX/0S+/5ijsx6i4Ddhbu8jprPNrSjidosVXgVNCoyZl1OxUe/YttfgkKjJuBwI6iVJE4eIe+gH57xFjkT5nFk3jskTR1N9apNNG0/jOPwMemInMODISMRQaVEUCmJv2AQDb/uJXZET6lowX2X0vDbPrw1TeRMmEfT5kM48o8RP2kw9T/vJvWOi1CoVQRdXgJ2F2WvrSFnwjzsecfx1lnle2Y63/NvfA3NbOx5O7l3vYrtQAneKqk6c8DmkqoLx0WRct0E6n/ajUKnlrJUwsGRcVAXBLWK/DnLse0pQp9qxnawGEGtJGHyCEoWfMrhe16jccMB8u58BXdZLaIvwJFZSwlYHVKAFLZZuo5mIjKTaNqeT8gflPFyldUiqBQSXrdOImB3oU+Nl/Hac+Vz7L7sGWz7S+h877+JG90HY78M/BY7Ub3S0HfugKeygZDbR/SgLAI2N+6yWnZe8gTWnHzqf95D0tVjUeq1RPVNJ2B34W9ygCjiq7NKVUyDIZr3HaXD5BEkTh6BOjaS+p92U//jLgJON9qEGA7e/gp+qxNvnZWEiYOw7StGl2RCDAbxNdlJnDyCup/34Mgv5/eedxB0eSld+p30suEPUv3VFvSd4hGUCo6//4t0HEyAum+30/G2C3GV1ZJ7y0s4ckvxNzlo3lNI/oy36DB5BA0/76Zp62H8FjtHn/0Ef0Mz9T/sImnqaFkeAk43+tR4QCTk9lP3bQ6GjEQZr5gh3VDHRNLw23429b8bX00T9txSWR78VgeNW/OIGdINQ0YiyddPQFAqiR6QRf7D7+FrtFH2+jcEnG7izxuAPe8YSoMOf5NdXiRCFLHnHSNnwkN4qiwkXjoCgPT7L5UC5z1HKX39G2x7jrJ5yP3kP/IBhEIcXfgZG3vfSdXK36hcsR5XcRX2QyUICoGA3UVU784E7NICkfmCgYi+QDt+lb/7M0XPfEz9ur0oI/V0vPEClAYdIZ8fv9WB5bcDaOOjUUbqZX1t3HqY4uzVrEuZRuO2w7hKq/FWNVK2ZC0KrRqlTk3MkK54KhrYO20RQacbe94x0u65BIVBS8KFQ/E3O+SrGZKuGM3+GxYT1TNNlsMWObdsykUVbTilnIv+AI6CCgwZiTTl5FO2ZC2+Bhv+RjtiMMjGXndQ/MJqAk5PG34pdGqpYIM/gComUsqgCIk0rN9H0tTRNG4/LI+VPuMyvLVN0r2G+4oxZCSCAE1b8/A12GjcfIi673di3VVA7l2v4iqtQfQFyJ+1rM1YhoxEHPnHieqVRuyIXnhrmyh8ZiXrU66l9NWvCfkCeKssHFv6HSF/gIDDLbeLHtoNQ2YSoi9AyBfAkV9OzTfbKXj8Q9alXoev3obzaBUJkwaTcNEQxGBIGlujwtAlmbI317L/hmwCVge2A6VSgZxx/Ui740I8NY14jtdT//MekqeOpvz9X8h/8B0CVieeSgvRA7KIHSJVVg/YXYhen3zUM3pQFgG7C8vmQ3S45BwAOl4/gYb10vHu+p93kzR1NHHj+pF0xWh5Ed5+qAx9qpny939ix6RH8DfYqP70d5TR0otnh6ljEINBQm4vgkKB32KT/aPj8DH06dL9q6oIHUXPfULOhHn4GmxyBmfyteMI+QM4Dh+XeabrFI+gVhLyB2jafoScCQ/RfKAUd3k9yVNHYztQispowG91oE81Ewhff9K8u4jNA+6h7rudlL72NQ3r9+E4fBxF+DoAEWlT155bRvSgLpK+1VkBCDo9iMEQx5b9QPKVo6n/aTeO/HIO3PYKtgMlbB5yP74GG6I/SOXK39h9+TMEGh3UfPY7Ha4eR8yYfoQCQXwNzSCKRI/oKRWpE0XcxTXYdhee8N/XSMkAzqNV1P+8G21CDDkT5pH/4Dv4Gppl2xvZPZWQ14e/yU7S5BHU/ryHwoWf81PKNGrW7uDY+78g+gLU/3YA6/5iQl4/Cp2age/NIv/pj9GnxOEur8fy2wFKX/uGnAnzpE2J8Ka2s7gKhV6Dr87ahh5H539K3fc7OfLwe+y98jk8VRaqPt9I0tTRkg24cgzOwkq08TEn+bCnZR9mGt0bY7+MP/XNLXFX1aqNuMtqybt/CcpIPUlTRxM9qAtiMIgYCGDdVdhGNhInj6BpxxEislLY2OsO6n/eQ+FTH+OtsnB4ztskTBqMrlM80UO6ErC7UGhUCEo1YjBAyOuAYICAtZKQ10lEjAkx6Cdor0MMeCEUIGCtAPHEu0Xj1sOy3rTIh6Q3e8L8e6gV/wbjrm/GZ3PJFbiTRvai4rcDfDXmQT5Mu5GN9yzBcqBUqgL/1Md4mxy466zoUuJI/Pdwdl72LFtGzca2v4T0ey4JxzqX4LPYpRMAJ0HT1sP4LHZyJsyTCkYWV6ExRf3tmMPX0MyGnndw8K7Xwvxq5PCc5WF+dUNp0JIybbwUSxm0KPVaDFlSRqTPYpPugdWFF6YE4W/ZjRYI+fyEPD52T5hL0+ZD+JtddLrjIup/3k36zMsJeXwyLq1t/cn+8thb37E+5Vr237AYx5FyRJ+f/DlvE/L5Cbo8NG7MlW12RGYSsSN6nVam/E0OEiePQJ+RSMq14/DWWSWbnZmMp7yeyvd/JuTzs2vCgziLKlEZNNR9s53EqaMJ2l0oDToQBPn+cYCGsF623HPZYqecxdWt9DILT0UD28bMZdclT2LLLSPtnktQGrQkXDgEf7MTX52Vpu35JE8dDYJAt2dvIOjyEntON1m/xJBIzdfb2tibovmfSvI6aTDmCwZKVzX8A/amaethkq8Zi8poQBWh4+iiz3GVVtO4+SCJk89tY/eLF3wmx/W2AyVowhsanadPJmB30eHfw2VdC7o8CCpFm9/jzx9I4+ZcVEYp7ki6eiym0b0RRdrJh65TfDu9OQtn4c9AEP8oxeks/G0IhULcfPPNXHjhhVx99dWAVCymsLCQV199FZAKlaxdu5aHHnoIgHfffZfMzEzGjh3LZ599xtatW0lISCAuLg6z2cyVV15JTk4On376KRqNhvnz57e5J3HJkiUMGjSIbt26sXjxYvx+6bjeJZdcwtixY9vNMRAIcOutt7JgwQJSUqTFgrq6Ot566y3sdjtGo5F77rkHs9mM1WolOzubUChEnz59+PHHH1mxYkU7HE6Gffv28emnnyKKIkajkccffxyfz8fixYtpbm4mMzOTgoICHn74YQAWLVrEiy++KM+l9WeQjj6vX78ekBba7r//fhQKRZvnvv32Wzwez5/Sq6ysjOXLl+P1eklISOCee+4hMjKS6upq3n77bex2O0qlklmzZtGhQwfWrFnDxo0bUalUDBgwgGuvvZbKykpefvlldDodvXv3ZvPmzSxZsoQNGzawd+9evF4vNTU1jBw5kqlTp+L3+8nOzqaxsVFe4Js6dSq9evXi448/Zs+ePaSnpzN9+nSuv/56VqxYgSiKfPzxx+zfvx+AKVOmMGLEiD+Un1OB3+9nxYoV7Nu3D0EQSE5O5rbbbsNslo43vPrqqxw/fpz+/fszcODA0/ZdVlbG+++/j8vlIhgMctFFF3Heeefx1FNPcf3115OZmXnK8VvDlqH302fZA6hjIrHnlpF77+vykZn+Kx4kblw/EEUqV/7GkYfeo8sT0+h8779xHD4GIRFNkgkxEMTfaKdg9jI63jKRmFF90HaIJeQP4G+0469vxrojH3dBOf56K5nzb0XTIQaAkNvHwSlPoTYbyXr+DjQJMQSaHfgb7XiO19K4bh/VH/1Kj3dmE3NuL5QROkJeP/l3vkLTb/tIufsSMp+8QVqYaHLgr2+meWc+zvxynEfKyXruZrSpUiZYyBfg2CtfUf6GdMRi+IFloFRIu5heP0GnRzpOWFBBZHepgrcj/zim0X1Q6jT4m53Y9hfT8ItUPKHiIynbtPvCWzCfN0DKkmly4Cytxn28nvjzBqCOiSTg8iIGAvgtdhQ6DYJCOsITcEgZPWIgiGXDQQ7PfZtzflqALsUMSoGgw4OnysLhB94i88ErqVixjv4fzsVRVImhcyKCSkHI7WX31Oew7ZYW1UfufgNtoglXaTVHn/uE9JmXo02IQRmpx1PVgCAoqP1mO5r4aOLG90OXHEfQ5UWp14IA7uP10q5tTATNuwrJvTEbgK4LbyVufD+UxghURgPukmoO3/cGXRfcQlT/TGln2B+k4uN1HF/6PUN/mo8qUk/Q48OacwRfo53YYd2lYi8eL/5ml4xX2dLv6PrkddLOfnoigiAQcHrYe81C+rxxLwqNGk28tGgccHrIe2ApGTMvQ2OORmU04KlsQJtkQkA6yhPyeAn5goR8fnRJcbjKqqn6bCOd7rgIbWKsVA15cx65974OokivV+4mbkJ/6f7OmkZyb3+F5KvHknL9eQgKQTpZFBI5/t7PRGQkcWjW23hrm0i5Ziw9n78FhVaNs6iKrRPm0WvxbZgn9EMTvsBeDIVAEOTq2YFmJ4cfeIvYUb3JmDVFqob77o8UP/cpurQEei97gIisFFwl1ez81+N0e/oG4sb3Qx0ThTJSixiUFgVDLi+H7nmdqN5pdFt4i4yXs6ASTUI0gkKg6tMNaDvEknLj+fgamjlw/WIiuqTQ9bkbUUXqEZRK/FYHx5d9T+krX2Oe0J+uz92ENiFGyrxUKPDUNJI/exmdH7iM2GE9EJQKgh4fAauTww+9S7+3Z0iZsiGR8g9+4cgjHwAwavfrkn6HA3dffXMbG9P37RnEjekrVWD1eEGhlDJGYqOo+nwDlnX72uB1Kn6pjQbEkIinooHcO1+l7zszUcdGoYzUIQZDlL/3c7gi9XTUMZHYcsvwN9lJuXY8rtJqHPnlxI7oiSpKL91ddqyO8vd/otPtF0tyqFJIVVqnPINtdxHn5ryKLjVeup8rJNK07TDq2EjUMZHSS79KicYcLcmg10+g2YEYFFHo1GhMRnxWO54KC+qYiDZ4+ZrsxI3pQ9Dtw1lYScJFQ3GVVhOwOqlZs42ON5wnZaIkmyAk4iyqJOeCh+n29A10mDwcdXQkohgiYHWy79rnyXzwSg7PWkbS1FFkPDgVoA0NW2RKFdZlV0k1efctoefLd0pH8VQqSZ8UAgGHW27X4heGbciWFozCC5oAne+/VMr+UyoINDup+nIzpmE9ZLrn3vsGoi/AqF2vY9lySL4XkVAI1/F6Qi4vCq0aXUocnkoLRx79APfxOoZ+/4yUWSyKOEtrpOIde4owh7PGAg43Rxd+TsbMyzBkJqHUaUEU8VRbsO4qIujykDx1NO7KBg7duwS/1SHJQ2wUumQTm/rfLb8od194CynXTwDAV9+MJs5IyOen7oddRA/uItvEvBsX02XhrXS4YjTKCB1iIIj7eC1FD71L+sPXED24KyFfQLIdSumKA8umg1Su/J1uz9yAJs4IYf0K+fzkz36b6i+ke8WH/rwAdYx0P2Ttj7tkGtrzjhH0+TGP64cqvBAfsLvxNztRx0ahiYuSFoitTvJmvEX3+TejS4mjYd1+Wb7UMZG4jtWijo4g6PYRtLs5eNvL6NMSGLL2GYLhBZKgx8eh+9+k/uc9YbrcjHl8f3TJcRRnryb56rEotGoUaiX+hmb0naXFb8+xOgpmLCF1+uXEnTdQyqQurabgntdQm430fGeOpFMeP8fe/oGScDGe7gtvIW58P4JuH4cfeIvkq8cSN76ftNmlEBADQco/3UDskG7khm2vPi2BAcumE903g6DXh/t4PVXfbCf9zotQR0knUDw1Tfjrmzl4xyv0WfaAfLepQq1CDG9YWXcVYuyX3oYeLf33WfaAdLevQmDz4Pvo9vQNpFw/QbbrYjBEw7p9KHWaP/BhC/7QN7e2HWpTFL76Zlwl1UT1TZcWcgBCIv5mB56qRiKykvE32qj8+Ddqvt7aLnY7d+vL7Jj4CJlzp9LhkmEoo/R4KhoIurwYOutRaCMR1DoQlBAKMnPGdEaNHc+QIUMJ+P0U5e3jgosvJWCtRBmVQNBRz+895qFPS2hjR1v0ubV8BN1e8h5YSvLVY4gZ3186Hu0PEAqEsB+vQ2XQsnnGMty1VnrccgGDHroSlUE6Nlu+bj+/3foy5y2+hZQrR+MsrpY2BhQC2vho1DGRBN0+dl+zkObdRWjioxmz+3XpDstgSD75oImPRpcchz3/GNoE6SqRkDdAwO78yzFHc5hfo3a/LvOr6LlP28UcgkIh3UfbIZa48f0AAUGtRGuORkSkcVMuhoykv2Q3Uu++hJA/gPmCQfKdpy12o+y1b+i7fIZ0mkihwN8kZd234HJ41rJ2ccDJNrv7wlvoeOP50l2ElQ1UrdpE4qXDUeg06FPj8TXZKV/+42llqmj+p/RYfBuqSJ10oudYHQqdBsv6vaiNEcSM6Cn7Pl+dlebdhRj7ZqCKjZQLcQmCQCgQpGThp5Qu/ZGON5xH9/k3SRswPr+86RF0e3EWVmLsl0HQ7SVgd3PwtldQ6NQM+HjeSb75WZp3F9Hp9gvp+qR0DD7Q7CJv1jIyZl4m4XH4OLHDe7B16P0E7G7Z3ih0WsRAQL6LNdDs/MfsTf8P52LISCLo9eGtbqR2zXZKXvqSYRuyichKRgyGZLsfM7QbQ9Y+g6OwAk2cUZqPKEoFiEKitBmdEk/znkI8NU2YRvZCE2fE3+igeU8RpW+soeeLd0pZsuE42FPTyOEH3sJ2QErUMU/oT9dnbyTipCsF/q/BfZ2v+u+ewp/CG2Wf/3dP4W/B2UXJ/wehuLiYDz/8UK6KfRb+OdiwYQPFxcXceuut/91T+R8Jv3b4+0ZczamPpv8ZKIW/b9rE094Y9McQOgMr6j+bqN4GlGdw/0nwDPl1JnwW/oP3s5wpXuoznOOZadh/Ds5UL/+TPPufLlP/V+FMZeM/CWfK5zPxfWfqV/6T8nsmY+mEPz+lcyrwin+fHv7/sP39vwhj8xaeUbvfez3yt9tUnuL+vL8CSac4ofRncCZxCvxnfdiZxsz/02PSM6V94D+I15nw6/+qvTm/9n/XgtjfhbOLkv88nL1T8v8xWLNmDb/88suf3iV5Fs7CWTgLZ+EsnIWzcBbOwlk4C2fhLJyFs3AWzsL/X3B2UfL/MZg8eTKTJ0/+757G/1kYO3bsaY9R//8N2dnZ7e7pnDZtGv379/9vmc9ZOAtn4SychbNwFs7CWTgLZ+EsnIWz8H8FQv/DM1X/N8LZRcmzcBb+j8DcuXP/u6fwp3Amhyh8KM9oLL/4949EnOnxEP8pKrT/GejE/9yh2TM9vHImx0rOlIaqMzhuHzwDHsOZ4aX5DwYgOs7sqKLrDHXlP3kM6EyOlnnOEK8za3VmcCba/J+c3/9VOFN7oxb+PsfO5CjwfwUUZ2LezlCVz0R+FWd47PBMjmL/J2nvE85sLMUZ+PQzld//JJzJ0eMzOYYNMC5vwd9uc82gGWc01vXByL/dJlI8M998Zq3+78KZyNSZaormDKgfPMOo+UzsaPAM3h8AVP9B03H2qpmz8J+As4uSZ+EsnIX/GAzPeZWg20v+9Lew50qV2Pt8MCdcbVek8qN1FD76gfx8x1sn0fGWiSCAMkJP0OXBW9OEKlKHoFYh+gK4KxowjeyFUq/BXdHAwTtexZ5bJnWgEBj5ywI8NY3kPfIBA5ZNRxMTQXNuGbokE6ah3XBXNhD0+gm6vBAIkv/4R1h3FqBLjqPf8gcw9uqMoBRwFFSw/cLH6P7UdSRMGoLGFIWgUlC44HOKln4vDadVM2LNEygj9ERmhC80d7jZfvVCmvcV02HiILrPuxIxFEIIBCl94xs633MJmvgY1LGRCEolCKBQKbHuKpQuEnd7yWtFr8yHr6LDJcPRpcThLqth+xhpMTrhkmFkzrmCiK4p7Jz0KGpTFN2euwlBqaBq5W8ce/0bVDER9H57BvrUeNzl9biP1WEa1RsxEESfngjBkHx5uNKgxdtgY+uYE4vd+k7xDPv+WdSxkQRdXnZdtQDbvmIispLp8+pdGPukc3ThZ9R+v4O+yx5AY45GYdDib3RAKETFx+sxjeyFebzE74qP1lEQ5nfXl+/GdP4g/A3NWLccwjRhIEqjgZDHh6BUEPIH0ZiNBJ0e/BYbDd/lULj4C3Sd4hn4+aPoO5oR1Cp2Xfw4zXuky+O7zb+JpKmjZdnIveNVfBYbA9+4F218jFRQ5uP11P68hxHfP4MmjFfFqk2k334h++5dQua9l7Tjlzo2ClVMBN7qRqk4gSAgiiGC4eIyLfzSJsfR+4170SbFoUuKJej00rj1EIfufYOsh68mcfIItImxIAj4Gmzsu/Z5mc/dXrmbuPMHISikYh5Bt5cj05fgyC0lbdYU0mZdgaBSIgZDVCz7npJnVgDQ/YlpJFwwkJA/gLe2CWPvdNQxEQRdXnZetYDmfcUkTzmXjPv+DUDQ6aX0pS/JnHtFG35pzEYQRRBohxdAz1fuIn7iIJR6Ld7qRmy5pRy69w1Ef5DUWyeR9cjVUiXykEj5+z9T8OgHaJPj6PPGPWjiY6SCCk12tIkmgm6vVKV3YBYqUxQqYwQI4C2vY8ewE1eNRPVKo1f2bSgj9eg7mqX5IeAuryP3/jcJun2yHBYu/Jzyt9ai6xRP32UPoE/rINmMQBCFRoW7vB7HkXKi+2e20TFtchx9l88gqpXe77zwUUR/kC5PTCNl2nhUUXoQBNzH6zl428vYc0vp/cqdxJ8/EF9YZ1rrihgI4WtoJuD0YN1dRFT3ju105a/KlEKrZvA3T6GM0KNPNRP0+GjclIvPYiNh4mDUsVIREoVaift4PYfuW3LC1i6fQcKFQ0AUqftxF4fufYOuT12PecIANAkxKDQqxGCI2m+2kzf9zT8cK+mykSgjdQSdHkkGaps4cMtLZzzWqWTKU9skFUJSKHAUVBA7rDtKg5aAzc3eqxdgzy2l6/ybSLpqDAq9Fk95PduHPQCAaVw/uj53E+rYSBDB19CMs7CCuPH9UahV+JsciH4/gWYXe8+bi6BWMXB9NobMZBAEvDUWDt+4GEduKYJWTb81zyBo1Ch0aqkKu9sry3wLXqpowyl1JW5cP7o/f6tcGKJxcy6H7n2DjFlTiJ80GF1HM6pIPWIgRMVHv8q60jesK6Io4m+UdEVpNKDQqFFoVHhrGlFG6glYHYiBINUr1lG6/Cd0neIZ8s3TaBJiCDo9eCrqOTr/UxrW7z+tTewl28QQFR//Rt3Puxn2/bNSoRzAdawWx5Fyil9dQ8/5N2Hsk07Rws+pa7H18VJRDndFPYhgSEvAXdEQLnYgUv7ROgoe/RCAlDsuJnHaBBBFBLUKQalAGWWQihEJAr6aRjSJJgTAfay2DV79P3oQQ3oiIa8fd1kNrrJaqcjFaWj/Z3Yq88GpskxZNucS3T8Tv9uH63gdpsFd8DbY+G3sPNkGGTrFM/LLx9Anx4EAviYH265+HnWUnnM+mI37uHRapfb7nVR9sflv+Ut1TCSaDrG4j9ehTYhBFakn4HT/LRvwR3qp0KoZ8uNzRKQnIagUuEpqyDlvHqI/SGTPNAZ+9rBk9wUB9/E6Dt72CvbcUnq1sm3bwrZt6Em2Lej0UL9uHwqdmvgJAwi6vRQt+IzMWVNQxUSgDeMlBkOIgSDW3YXyc4emv3UiZhMUKCPNCEqpOGXQUc+jzyxk09admGJj+PbLT1FGxOG3lIEYQhERx+sbl+Fze3ljziuUHio5Zex5y1O3M2bKePSReuZdMovSQyXEjejBOR/MxhXmmfN4HR3G90dQKrAXVbJx4mOI/hMLWjH9Mxj9w7P46pvxWZpPxLEKgeHbXkGTEIOvzioVroqPJuj20ryrEPMFg/CFK14fXfAZDev3o09PZMTvi1DoNJKP/HAdRx5+Lxy33CjT5uiCz8iYdXkb2SBMQ09NY7tY6nQ+9rR2wx+k6uN1VC7/QbIb3z6DxhRF0OPDtr8YT0WDVKDtb+pX16euJ/Gyc1HHRCCGQgSaT9hsQJKpcDtPdSPeWivahOhT2vo9Vy/AnltG1/k3kdJSQKeigaDDza6Jj2Aa14/ui29HkxBNwObCtr+Y6k83kPnoNbL99zc0Y1m3l5JnP8Z0/iB6vjldKgAkingr6sm77SUcYf/f/Y37iOzZGWWEFn+jnQPXLf7T95WMeVdinjQYQiIBhxtlhA5VhA7HkXJUMZEY+2VQ9dkGYod1J6JrR8RgiLwZS6n9eisA/V6+kw7nD8DbYGPnDdkMWjpdKlqUW0bTniK6zrocVaRU5MZZVkvQ6aHwsQ+x7izAkJlE37cfQFCrMKTGo9Cpsecdw7qrEPO4fgTdXhwFFXKs01rfMh+cSud7/iX540AIZ0k1h8KxVO+wjSpa+DnHW8VSEV1SEDQq3KW1bB8zJyyzN2EOy2xr+TgLZ+HvwP/sW23/B8AHH3zA999/L3+eP38+S5culT9/9NFHfPfdd+Tl5fH888//rb43bNhAY2PjKX/7/PPPOXjw4JlN+v8o/BG9/qfBV1991ebzY4899o/2v2fPHh588EHmzp3LzJkz+fXXXwHYuXMnFRUVf7u/p556iuLi4jOaS15eHj6f7y89u33YAxyZs5xui6VCQHHnDSBuTF+2j5zJ3iueJfna8UR0lSrCx57bi/hJg9k27kHsh45R8sIXbB0+E5/FRs23O9g+9kEqVv6G+fwBNO8uYtfkpxF9AXouvk0eL/32C3EUVQLQ/bFrKV32AxuGz0ITF4WxZxqu8noOPfIhfquTLRMeJnfmMnq/dAcAYiBI0Okhd8ZbrO9+O/pOCfR57W4M6Ulsn/gIeQ+/h6/R3ga/kNfP9inP4W+0Yy+owHqghOa8MgYvkxZWGjYfYuP4eWw672HyZi6l18t3cWzZD+SMfxAxEKTk5S/5Lf0GAk4PYijE1mEPkD9nOT3C9Eq+eiy6ZDMVH/1K3Q878dQ0yWM7j5Rz4JYXadqeDwqB7s/fwr5rF7Jt1Cw6XHYuEV1T6Hz/ZJo2H2L78Bl4qxoxjenD9mEPULs2B0EQ+L3Tdey9/BlCHh/7r25/UX2f1+7BW2fll47XYdmSR/+3pQUAv9XB4Uc/oPSt7wDo8tg0ji37gZ0XP451ez7l7/zIzoseo/O9lxA3th/bRs5kzxXPkdKK37Wfb+DQNfNRRujQZyRx9LH38JRWE3R68FY34m9oZnuv29gzdhZ7J8wldlx/ogd1octj06j48Fe2j52Lt7aJ+EmDAakCYPTgrjTvLmR3WDZ6LL4VMRDk8JMfs3HUHLZe9DhpN1/AwHdm4K2z8mPH62naU0Sn6ybgKq+nMecIm8fNY8uEtvzaOuwB6n/YRVNOPrb9xfgszXhrrfhqm9rwSwwEKXxyBfbcUvLnvYu/2QEipFw7HsumQwgqJU05Ryh76zsUGhW9XrtbpnXNZxs49tKXCBoVO4bdT+GcZXRdfDsx5/Yi/tIR2PcXszHxSg7f/hIpt07C0FWq4N6wMZfNY+ayZdw8IsPf/RTm14Awv1zH6smZ/Axbxs3j6Etf0fvN+9rwq3FLLvaDpYR8fjxVlnZ4AVR9thF7bhn+Rjtbh88gYHWScu14Ys/tRfI14xCUCraeM539N2bLfBYDQYqf/Ihdo2ZSuvhzovplkHvDIgrnLMM4MIvipz/Cvr+Y+m+30fj7fjSJpjby1+2JaRx94UscR8qpX7+PkD9I1ZebqV+/n56Lb2snhy2yWPX5RoJOD827C/HVWWlYvx9H/nHM4/u307EWvc+b8RYbut+GvlMC6TMvl+Tc5sJ1rBbLhoNUf7EFZZReblf52Ub2tNKZFl3ZfdUC/A43AFvHzKVs2fen1JW/KlMhr589lz+DI/84h2e9jbu0Bl1yHKYRvfDWNVP12e8AHHnkfZr3HW3DM43JSPGiVbhKaghYnXR95gYM6YlUrvwNMRDEfqiMPZc/Q2SP1D8d6/g7P9Kwfh8IAus7XUfuXa/9l8ZqJ1PnzsTYuzPVqzeTP+8d4sb0xVFQwfrU6zh0/xJ6LL4V84T+6NMTOXDdYvJnLpUW+AEUAt2ev4XSF7/Acfg43romDt35Csb+mewY/yAbMm/Eb2nGui2Phh92AJDx7I2ozUaaNh7g0HULUJuMZC26XZIJr5+DU54mZ/yDOA4fJ+Txcui+JW3wKnj0fVzF1e11JWyLnUcrOTxrGd7qRtkGlC1Zy9H5n6JQqSh56Usa1u1royslT33E7tEzORbWlYq3vsVTWo2vppEDVzxN0Oakcd0eLD/uZP9Fj5B880QiuqbQ5bFpNO8p4uhzn1C7ZhsVH66jYf3+P7SJBU+uYMuo2eRc9Didbr6A/mGbuPua56n7eTeCSomzuIbkqaNPkt9rObbsezYPvp+aNduo+HA9Oec/jBgMYeicyNaRs9h9xXN0DOOlTYwl5baL2DfxIUqe/RhVpB7Lz7vxlFbjzD/OwcufImh30fBdDsdf+7odXogiB25+kdo12/DWNmEa3ef0tP8Ldqp5XzHrU6/j+Ls/yfZg/5x3iMhIYts1izgZBrxyJ6IIdZtyKVvxGxXfbKffolsAaNpxhG0THmLbhIcofumrv+0vtw6fASER296j2PYXc+DmF06J15nqpbSQW0vezKX8ln4j6jgjWQ9dDUDfd2YSsLmwbDhI6atrUEaesG1VJ9m2XmG89ly1gEDYtm0bMxf7oTIi0pPYMmwGh+csp/fr93Bs2fdsHT4TQiJVqzaRM+EhihevbvNc65hNGRFHyOcmYK0gYK1ADPqZfNH5LH3pORBAUOsRg35A+regVHP/mDtZ+vAS7njuhP9sw7Nxg8jsk8XudTvxeX1tnrPsOMKG8x5hwwWPkjCmL3nPfsp3GTejSzTRdcZlJzpRCPR/8Xb8jXYKH3mvTRybesfFaOKjse0roujJj4js0YmDNyzmyJzlmM8fSPmy78mZ8BA5Ex6iYf1+aU4r5hLy+vk18Rrqf91LxxsmoEuNxzyhfxva9Hr9njayUb1qEzkT5lGcvZq40X3bxVKn8rHH3/wWd2k13ppG9k95mkCzE8uve2j4YSd7L3qElJsnYujakS6PTePo85+zvtN11K7ZhqBRETem79/Wr67P3ED0wC54qhpp3l+CPbdMttmt29lkWz8LY+80qlZv4XArW78u9XoO3b+Enotvk229t7qRgze9QMDmZNfER2RbH7C7OHDdInz1zTTvPUqPl++U7b+vrom821+i/K1vQaGg+6v34Dh8jMaNB3EXVyEKAl0Xh219IEjD9ztp3lvEpu63IQaC9AzHZX/0vnJsyVp2jnuQnAnzUEboZHr4mhzY9hdT9NQKjP0z0XYwsb7jNI48/B49X7xDpkf55xvZcY20htDzsWspWfYDv4+YhVKnIePOi7DuK+anrrey84ZsAjYX+2cso1f4XcVVXE3OhIdwHiknb9YyfA02/M0uTCN6smXYDCo/24h5fP92+hbZvSOdbr+Q8g9+xbJR2tSw7i6i5+LbCFgdHHn0A8pOiqWOLfuBfdctpuGXvahiIgAp1jakJ7aLpc7CWfi7cHZR8k+gW7duFBQUABAKhbDZbJSXl8u/FxQU0K1btzPqe8OGDTQ1NZ3yt6uuuoq+ffueUb//BIRC/9zRUlEU2/R38ue/Cn9Er/9p8PXXX7f5/Nxzz/1jfQcCAd5++23mzZtHdnY2ixcvplevXgDs2rXrjBYl/ytQU1OD1Wr9y8/b9hShMkagSYgh+boJuEpr8Byro3lHAUG3lw5XjAIg5cbzKXv9G0RfANPIXlR+Ir1sH1v6PaZzewIQ1bszgiBQ/fVWmvccRVApUcdGokmIQZdkIuH8AZSvlNqZR/aiZq30AhqRmYyntglEaNpZgNpokDITDFr5jIi3zoqxd2dq1+4g6PRgzz9O3Og+VK3ehK/BRtVnG1Fo1CjDu5ctEHR5iemfQenyH1GolFSs3oLGbESbECNlY4ZBadCiNGipW5tD4uUjqftpN7HDe2Ia1YeQ10/linUANLeiV8ebzqdixTrM5w2QXu79UvVIhUFL2r2X0HvJ/Rj7ZZA0ZSSu0lrcx+oQ/UFq12zDPGkI5kmDqf58IwCCSoFCK2UjGDp3QAyF0CTEYNtTBAoFKNu7h+gBmZS+uRaAsjfXynj5GmzY9pfIWQWmkb2oW5uDr87KsaXfEX/hEIJOD4JCwFvbhPtYHdYdRwi6vSROkfjdnJOP3+pAGamndtVGzBOHUPnOj2iT46h481tUUQZUkTr8DTYEtVLKEhRFTCN7Ub78RylorrMSO0KSjfhJQwjYXFSv3kTznqKwbERJMhjeJQ46PTiKKonqkUrJm1LwpdCoJWQFxWn5BVD5yW/ETxxCzZqtqGOjqP1mOypjBO7yeplfvjor9txSTCN7UfPFZpxFlVh3FUj0cLgQgyEqV6yjeVch7ooGtB1i0STEyPQwDu5CoNnZRm863nEx3vJ6Kt/9EYCGH3YiBoNEdO8kfd54EDEo2VdtfAzO0moASlrxy7q7UO63aU8R6uiItvyaOISqz36XAvR1+9vhBWDNycfYL4OAXXoprVq1kfgLh9DxxvMJur24SmpwH6uj4de9Mp99dVYc4R1009h+OIsq0SaasO0pQhAE4i8dQe3qjdSvzUEMBBEUCnk8AEQRVZSeuJG90MRG4SyqpGrVJoy90lAbDQgKRRs5bJHF+l/3IigViKEQYiiE0qBBFWUg5PahSYhpo2O+OitRvTtTtzYnrPfHwpkRoE8xE2iWZKruh50oNSrUsVFoEmJoyjmC3+pspyupN55PyStfoY6LQpsQg7Ow8pS68ldlCiQbYxrZi/pfdiOoVIT8QULBEBFZSdJntw973jGiB3Zp0y6yRyo14bGqVm0kfuIQqldvIuW6CZS//wuqKAPu8nqUBt2fjgWgMUefkoZnOlZrmYoemIWzsJKYc7qTMm0C7op6vFUWACy/STLZ4bJzqVm9CWtOPtbt+bK8GAdm4S6tJX7SEMpeW0Pt19voePNEXMXVeMI2sX7NVsyThlL39RYAYob3wldnpXbVRpp+2w8hEU2iSZ5byOUBpM2ygN2DKIpt8IqfNITyd39qx6/ogVm4SmuJHpBF7Zpt1KzZht/qCNsANynTJB8Y8gbw1jWdUldix0i6Yjp/EJXv/Chlch6rRaHX0bw9H21SHEGnB1dYn0wje+EoqGijl/D3bGJkj06UvrkWy8aDlC6RbIfjaBWa2Mh28lsb9qtVqzaRcOFg4kb1QQyJuEqqw7Ze8u1JU0YCICgVKHQazBcOxVvXhD4zicp3fkRljMBbUY9CryPm3F7Ufb2lHV7eOiuqKD1VqzYSPbgbzqLK09L+z+yUt6aR6s83AKBLMhEMy3LT3qMICgHhFD7QNKgL9sIKjn++ieOrNhOZnoTaaJAysk6Cv+svJfq7iRvf/w9l6r+il7HDelC3NgdBrSTQ7CRmeA8A9KlmPNWNVK/eRMVH68I4nd62HTvJtmkSYogd0ZOq1ZsAaN5zFLXRQNOOAlmu4sN2NH7S4DbPqYwGNAkxKCP1CGodorfVZq8YYnD/PkQbo0BQEXSeSEwQNBGEPNKzRfsKMBgjiEmIbceHoRcMw2CMYMXCDxBD4imfix2QhUKtouyDX6XswW930HHycPn3jFsnEnB4cBZKetXijyP7dCbxshG4jlYRcvswnzeQhnX7ME8agm1PEQqdpl2MCFLM5S6vQ1AqKP/gFwSFIGWZnkQbiYZHZNkwT+gPINuNk2OpU/lY8wWS3RAEAc+xWpSGsN1Ibm83asJjV63aSFTPNJzFVX9fvyYOQQyF8NY0Ur78B1TGCOyHytq0a8o5QnQrW+8orCT2nG50DNt6T5XE54bfDqAyGki8bIQ8N/uBErmvFluv7xRP0+ZD1K7ZRkRmEoJaJdv/uq+3YJ40GH+DDePALEJuH6I/QO2qDdR+sQkhJKJJiJH9f0T3VGpWb5L8/6EyVDGRf/q+EgwvzoP0fuEqq5Xo8clvRPboRNDrx5CRRM2areHvf0ehVhHZU4rbGnOO4LM6ADCf24vq7ySbqjRoUWrVlH++iaDLS/1vB1AbDehT4qSDIq3ANLIXfqsTV1ktAbtLtgcRWcmt7MEJfYvokoJCo0IVqadq1SYa1u3HNKIHKqMBThNL1a3NwZqTT/VXW+XMzfhJkg+UZLatvfm/DOL/gv/+t8HZ49t/At26dePDD6UjJxUVFaSmpmK1WnE4HGi1WiorK0lPT6egoACPx8OLL75IeXk5GRkZ3H///QiCwBdffMGePXvw+Xx07dqVO+64gx07dlBcXMxrr72GRqNh/vz5aDQaedwlS5YwaNAghg0bxsqVK9m9ezdKpZK+fftyww03yM+FQiFmzJjBc889h9FoJBQK8cADDzB//ny8Xi9vvfUWNpsNo9HIPffcg9lsbtM3wPXXX8+KFSvIy8vjiy++ICYmhrKyMl5++eU2tNi/fz+ffvopoVCIqKgonnjiCVatWoVOp+Pf/5aOAs6ePZt586SjLgsXLqRXr14UFhZy0003sXz5cvnz3Llz2b59O9u3b8fv9zN06FCuvPJK6urqWLhwId26daOwsBCTycSDDz7I3r17/5BeZWVlLF++HK/XS4cOHbj77ruJjIykpqaG5cuXY7PZUCgUzJw5k8TERL755hs2bdqEQqGgf//+TJs2jaeeeorrr7+ezMxMbDYbDz/8MEuWLGHDhg3s3LkTv99PXV0dI0eOZOrUqQAsXrwYi8WC3+/noosu4rzzzmPlypX4fD7mzp1Lamoq06dPl2ksiiIff/wx+/fvB2DKlCmMGDGCvLw8Vq9eTVRUVDv5ORk8Hg/BYJCoKOllQq1Wk5ycTEFBAbt37+bw4cN8+eWXzJ49m6VLl54SJ5/Px5tvvklFRQUpKSltMh0PHDjAqlWrCAQCdOjQgXvuuQedTse9997LmDFj2LNnD4FAgFmzZqFWqyksLESr1ZKdnc0tt9xCjx49/lSvvNUWtEkmdMlxeCob5O99Dc3oO3cAwJCZRMw53cl67FqUBh1RfTpj21+Cp6oRXZKUQRXdL4Ogy4v7mHT8xlPdiCpSjy7JRNr9l5L/zCfho95K/DYnYjBEwsRBEAqhUJ144Qj5/Iz4/mlUUQb2XidlR6hNUfht0sKRPjUeQ1oHlDoN7kqL3C5gd6M2tg04NWYjCrWK3gtvpuzdn6nfeBBE6aXHW2cl8cLB9HjkarTx0XhrrVJGSWYSgiAQe043jP0yCHl8eFqN46m2oEsyoU/rQM/s20ChoMuj1xB0S4tmGTMuo3HzIQ7PWMrgb56iw+UjaVi39wS9qywYB2ahiY/GV2eV8IuJQBWhleYcH4OgEBj49RP46qSjWNqTggq1KQoxFMJdLvHLUyVl/GjDeLWAwqAlEKZby3O6JBO61HhUMVHYt+SdmFdDM4b0xDbjCGoV3ioLmiSTvAgRO6YvmoQYen38MMoIHdpEE1Xv/4S7rLbNWCGvH018NADapFiUeo1MR0+1RZYNR510lEqfaia6bzoEJLwSJg7CdbyOmAGZsnx0uHAw3R9tyy8AT00TusRYui+6DV9NE01b84g9tye6JJPML1+dFbUpioDNhTY5jqje6RQ99ykdrz8PbaIJURTxVFrofP+lNO8uRHPBIHRJJtx1jTJfxMCJoNBbbcGQlQICpM2cQvINF1C+dC2CUomv/gQPWviFUsCyOa8Nv3Qn8avzbZMIOj1t+KWONoSPy8fQtO0w0YOyTo2X/UQg3sJnMT4atTkapU7N4K+fpPDpj0/JZ316ItqkOGx7i2TcdKkJeCstpN5/KdZNuZhG90WbZII66cUz//EPGbzqUVTREcQM6crBe9/AU9WINsmEp7qxnSy20N5baaHsre/o+vT1IIIjvxyVUY+3tknGpwU3MRCUZUqXGo8hLZGA3dVOpjrffymeSgtBtzfMs+Y247boSkRmknRcTqth4McPkvfgO9j2l5xaV/6qTJmNqCL1jD64jPL3fsbYLwNVpHRULKpvOt7aJhKnjEKXEkfzvqNt8OIkPnsqLWhMUWg7xKBNiGHAx/MI2N1/OhZIx+kBerxwO3n3v9mOhn97rFYypU004TpeR1SPTpJMGSMwje0ry5Sn2oI+NaGNnQwFgpJfSTThqbJg7JdBzDndSbxiJKroCKw5R+RnlRE6Qv4AntIaAMRgCE1iLN6aRnSdEhA0KkSvD014bigUDF+fjTomgsqVv2HbexRtcpyMlzYpFk+lRaZBy19togm/xSbz2VtlwZCZJPsw46As1EYDSVNGsvvyp4kZ3qOdrujCuhKw2PFWWfBWh+1jtYUOV4+lZsU6tKnxRPZOx1VaI9FeFEm9ZSLJ146TNtyiI/7QJrbIrz41HmMrm9jadnS8ZgzlH60/QcPT2PrEy4YTdHtxt/Lt3gYbhvREvDVNlL+1lnP2vIWgVtK87TCItMEr6JJOCnhKa9rhVfjYhwz47BEElQJ1TATHl/1A8tVjTkn7P7NTCr2W9JmX0/GG80GpwFsbji3q7XiqG9ElRLfhg8YkxVyR6Yl0m3kZAYcbbZwRV3k9WlMUMYO6MOK3RXhrmih+5asz8pdiMIQ20UTGnCsI+QJUr950arz+C3p5zi8L0acnUrVqI6bh0iZe0CXZMU+lhQ6XDAOFAr/VEfYXbW0bYbwMmUl4wrZtwMcPEvL4qF69WX4u5AugTYjBW92IGAwSPbgLw35ZgKBWyc9Jctgoz08MBVFGxiOoNIgBL0GHBRAR1DpAhOCJWFVQKhG9AflzY42FuA5xWOvaJi90G9yD3K0H5O9bngNpkXns+oWggJA/IPPBXlxJyqXnSPqXGEvSRUPw21yoWoXk3moLXZ64jtpvtxMbpqM2KRZ7bpmctR20u0i+bjzxFw3BdqCEgic/ljbI/AF8TU7GHFyKMkJDyB9EZdDJPGhNQ11CDL7qRsRgiOjBXTnnl4WoTVE48o+30q/T+1i/xY630iLH3d5qC4nXjKX6o3XoZP2qluUw8+GrSL56LKpIPceX/0DHG8//W/qljjYgen2oY6NIn3k5GnM0cWP6nradLtGEO2zrQ2FbHze2L4O/fiJs6xvb2Pr+nz+KtkMsHW+diCO3DE+VBeURHeZJg/FWWUi6cjQKjUp+h0i6YiQKrYamTbloE014KusxdOmIt6YRTUIs2uQ4XMVVaMNz04Z5oEuNJ6p3Ou6y2j99XwHIePgqkq4ag6BSULzoc5keLbZeqVPjDJ/cAgi6PET1TKMh/0QiiaBUyO8qANoE6VqMLjMvo/ON51Hz6150ySYGvnkfe685kb3cEuskXjqMmq+3kXDhYNke6JJMeNrEOo1hPjYiKBXoUs14G2xE9UtHbYrCfuiY/OzJ/bfMy1vXhKBWyTJ/qveVs3AW/i6czZT8EzCZTCiVShoaGigoKKBr165kZWVRWFhIcXExaWlpqFSSYpaWlnLTTTfx0ksvUVtbK2dYTpo0iYULF/Liiy/i8/nYs2cPw4YNIzMzk+nTp5Odnd1mga01OBwOdu7cyUsvvcQLL7zAlClT2vyuUCgYNWoUmzdLDj43N5e0tDSMRiPvvvsuo0eP5oUXXmDkyJG89957f4rv0aNHueaaa9otSNpsNpYtW8bs2bPJzs5m1qxZf9pXVVUVo0ePZvHixZjN5jafq6qqqK6uZsGCBSxevJiSkhIOHz4MQHV1NZMmTeKll17CYDCQk5Pzp/R64403mDZtGi+88AKdOnXiiy++AOC1115j4sSJZGdn8+yzzxIbG8u+ffvYtWsXCxYsIDs7m0svvfQv0aVl7JycHPmo8z333MOiRYt4/vnn+fHHH7Hb7UybNg2NRkN2djbTp09v08+OHTsoKysjOzubxx9/nBUrVsjZn6eTn5MhMjKSwYMHc8899/DKK6+wefNmQqEQ3bp1Y/DgwVx//fVkZ2eTmJh4yvYAv/zyCxqNhhdeeIHLL7+ckhLpJdlms/HVV1/x+OOPs2jRIjIyMvjuuxPp+1FRUSxatIgLLriAtWvXkpCQQL9+/UhNTSU7O/svLUjKEL6vrv330h9BpUQdE8Geaxbib7LTb/mMVk1FIrp1JKJLirwg2bqD6KHdpGyEgy33mkgDKfQasmZMxnW8rs0uo89iZ8+tr7DvphfImndl6yYoDVr6vzuToy98cVo0Tv4i6PWx+5aXiBmQSWRmUpsHa37cze+j5nDo/jfl7ApBqSCyRyfc5fUAqGMj0SbHndStKN+xs33UbOp/3UtUT+nlI25MX9KnT2bY+kVE9e6MQqVEZdCdcr4n4ATxQz4/9vxy8u5+naInPyKiW0cUWvXpHv9DApzusX7vzpJfTv6o/YmOhPAfAWWEDvuBYiqXf49CrSJnwJ1EDcjC0CXlFPNpPZP2sxHD4ykNWga9O5PC51chIqLQqsiaMVk+Utcyrdofd7NxZFt+ARASCbq9HLz5RVTREejSEtr03/JXmoZAv3dnUfj4h9ICoCjK+CVdORoxEKR5VyEi4ol2rWjQhixKAUGtonDO25Qu/pxe78zCXSIdc28N6XdeBCI0bGh7DUjr/k3n9iR5ykj8J11DAJD18FU4CysIhRe+T4nXKWgrqJQISgXWnQUUPvMxfVv0ttW4SoOOqH6ZVL7zQ5sMAwRIuHI0YiBEw0+7Tm5Gp5vO5+iiVdJ9kIWVpN9/adu+T5al8BxV0REkTBpM865CPBUNKA1atElx7eghtrJJSoOWfu/OouSFL+RAvEWmWnjmDS8Ei6cZFyQ7pjIaCHp8HFv+I/1b2bF2JPyrMiWKeKosbO5/N9EDs6S7O0XIm7EUfWo8EV2SUeo1hHyBdnidEhQCqkg9zQeKObb8ByJ7pP7pWBUf/krj1jychZX4LDZpwfe/OlbrdmHZby1TTVvy2srUKf3HCd1q8SGl2V/gOlqFaVRv+bGoQV1xF1fJn73VFkRfgK4v3U3GMzcRtDkRQ+IJexIKsXvKM7jL64kemEVE91TawonJtOHXaYoYtDzjrWmicfMhqr/cQuotk07g0EKusK5UvfsDYusTJiLoUuMlXflxFz3fmUPxE+8TDGd0Vnz4K1vOmc7eqxciBoJh/vy5Tez/7kyOPv854kl5Fgq1Urq38sstp8Sn1bSIv2CQnIl98jiq6AjMk4awc+i9WDfnIujU0sZDqw408dE0/r4PhUHXDq+ON51P4RMfsvPCxwh5A3S+/1JOS3tOia4sUwq1kvw5yyl85mNpIZaT7cFJDQWJnYJayf6571LwyhrpbknAXljFxkH3sW38PI69+xN9Xr/3NAT6Y3954KYXCbq9FD79MfrUeCJ7dT41Xv8FvcyZMI/N/e/G2LszgkZ6f7EfPo4mIYaeL98pZUCdPN4pJqxoZduOL/9RpmHr51ra77/pJVylNey99nn0qWZ54fQEWcJ6rtIS8tgIWCsRRRGFIQYQUOiMEDq5YMnpZbkFYhNMmBJi2f7jtnbPNR8s45fB09kw4WHqNx9GqT/pPSzcVe9nb+Dws5+2G05tisJvdeA5Xn/aOXmrGzl4Yzbbxz+Et9ZKt6evkx5RKCAksrHf3ez815Mo1MoT10+c1FULTgduejFMw4VozMb22bmn8bEEQ20eaW03er07h6OPv0+o1amQ4oWfS/oVCJJw8Tn8Xf2SJqCQ9ctVWkPWo9ecvl0rPBUqJci2fuWJuD/8zO5/PcGu8x/CnldGwiXD5Wtr8mcspePNF5Ax70qJtsGQbP/LslfTvPMIPZfPAgHcxdWEvD66vXQ3Ha4YhbeuCUSxFfkElDoNfcIxmxgM/un7CkDJws/JmTCPgMNzwpZzCh1q3fwPfgNp4V1AIHfuOxx+ZiXpN51P056j5D398Yl3lRb6CJLtrV2bIxmqk7o+OdZxldbgtzqJHtiFbk9dJ2UBh04zr9P52tP8+Gd4nYWzcCo4myn5F6DlCHdBQQH/+te/aGxspLCwEIPBQNeuXeXnsrKyiIuTApTOnTtTV1dH9+7dOXToEN9++y1erxeHw0FqaiqDBw/+S2Pr9Xo0Gg1Lly5l4MCBDBo0qN0z48aNIzs7m4svvpjff/+dcePGAVBUVMScOdIltKNHj2blypV/Ol5WVhYJCQntvi8sLKRHjx7yb5GRf161zmw2t6FP688HDhzg4MGDPPjgg4CU/VdTU4PZbCYhIYHOnTsDkJGRQX19fbu+W4PL5cLpdNKzp7RTOWbMGF5++WXcbjeNjY0MHToUQF7IzM3NZezYsWi12r+MS9++feXMxKFDh3LkyBEyMzP54Ycf2LVLenluaGigurpafu5UcOTIEc4991wUCgUxMTH07NmT4uJi9Hr9aeXnVHDXXXdx/PhxDh48yNq1azl48CD33nuaIPgUcPjwYS666CIA0tLSSEuTAsSioiIqKip4/PHHAemoeGsennOOtHOckZHBzp07AXC73ej17Y+ntMC6deuIioqipKSEBKDjzRcQPbQ7PV+/F3dZLbrUePlZjTka97HdgJQ5Uff9TvwWOwqtmoAvgDouCl2yCYVWzbBfFxLy+vHbnOhSJLrpkkwISgWGzgkkTBzIuAn9UejUqCP1CGoVo9YtxNC5AyFfQAp+FAKjfl0gFQWpacJZ14Shcwcp2LTYUUdHMPzn+aiiDKTfewkBmwt9ShzW8HxVUXp5t7fzzefTadp4AOkYYWwUlm35dJg0GATa3P8IoEuJQ6HTMHzjC1R/tQV7bilRfdOxHyxBl2ImepB03E/CKw5vTRNBlxd9WgIjd72OQqdBFRNJ7yX3gSBw4JYXcRVXM+irJ6hetYkOk0fQ85W7MfbpjEKnofrzjdIF7OEjKuq4KBQ6DUPXL8K2v5jIXp3x1jRJu6OiiKCTFiU73XwBHa87gZc+1RwuBGSSipGchFfQ5UVlNEjZAOEsU01CDKWvfE3ssB7o007YF605mvqy3fLnDlNHo9Rp6L5kOk0bD8gLs/XfbSf94WlYNx5EnD0VhVqFdVseMQOz2oyl0KpBITBs/SK0yXE4Dh9rJRtxCEoF3pomBJWSc39+DnWUgc53XIigUBDdPxNDp3jOWf0YSr0WhVbNqF8XsHXSY3jrm2n4ZQ8KjZrO919K4uQRcoaLOiYC9/E6zGP7yXxq+QsQaHahS46j6INfqPthJ9GDu+CtacJbbUFl0BF7bi9yxj9Ip9svQqnVtKGnr65JKkAEJN88keih3Qn5AzRvP4w2NZ7EqaMJOtwo9Vp8NVJ2ZdrNF5Bx379RmyKlAkapZppOwa+onp3o89Kd7L7meYZ/9zSpt04k5drxKA1aBJWS5n3FhNw+dClxp8TLb7GjitLLi6G6ZJP0myjitzrRpZix7StGDIXQxsdQ/6PEZ0GlpNd7s3EWlOM5XkfyzRNJvu48DF1SsB8sIfbc3uwePweNORpBpZTxAug4bQLO4ir0qfFUfb6RpMvPlcfVp8a3k0W/xY4mPpph6xehjNRh3VGAMspA3fc76Xz/v1Gbo+U2Lbj5LXZU0RH0fX821V9uwXHkOIJSIcuUr6FZ5tmwdYtkmQJInjoKQ+cODFn1qKwrnioLtgOlJF46HMvGXLLmXIE6LqqNrrTQ/q/KVAteg9c8icYcg7/JTsDpwXW0irrvdxJ/wSCqV2/G2De9LV5GA0lXjUHfuQODvnycgM2FLiUOf7MTZ2ElHS4dTuPGXKmwlNf/h2P56pvxVjVi7J1OxYPv0PvVuxFUyv/yWC0y5a22YOiUIMsUCgViICjLlL5jPNbdhVI2aJjfivD4gkaFLjlO9iHRg7viyDtGVO/OqOOiCFidRA3Iwra7gIHrsgGw7z+KS62m5pP11K/ZyrmlK1G4fG3kz2+xo4rUE3T7GPj5IwRdXhkvb3XjKXVFoVGhjjPKdkqbHEfI45N56a20oE9LoObh9xiw8iE0rWyioFIy4KeFCCoFSdedL9tEbVIcxqHd0CSayL12Pj3fnU3dV5ux/LATv6hAZTRIGw0hEV1SLAGbm8TLziXo8v6hTWzxdWl3XNTG1ne8bjyCUknuzGV/aOt1ySZEfwBbbhlBlxdDG1tvpL6slrjRvfEcr8P87+FEDeiCiIi/wSbj5au3oomPof7rLafEK2XaBGKH9ZAKcjXZiezWkeqDpWdkp7SJJnq/eT+BZidiINimnS7JhLf+RIZg+s3n03naOASVCnthJfpkE67yBkLBIPqOZhylNQgur+wv9clxiGLoL/vLk22AKkKHs6SamMFd/pYN+Ct6KSgVBGwuHAUVxE8cJNs2e24plR+vx3aglM7TL0UdEymPlzR1lKTLqx6F09i2UCBIRLeOWHcWSHGbRoUvTENBI83B12DDWVJD9OCulL//ywlat+h5KIAYCG+EeZ3SoqRSBUoRQfn/sXfe4VVV2d//3F7Sc9MTSgIk9F6lE0BQGbGACjYEGwhIF9SxURQGkaKAvQ7YUVGQ3gm9JUBCEtL7Tbm9n/ePc7kkdDLzOr+ZJ18fnnjvPfvsvddae+119llFgTy0CUikyEObINhNIL38GBsapaPSG2Uw7PG7SH54KNoALQqVkpmrX8JusaHSqGjVvQ2VZZW4TE5f26JfUmj29DAxIqK8hoBmsTiqxHDa4A7xdF07GUWIP1K5jMCOCXjcbtQxOhS6QEIHtEfurwUEMXrDZMN0NhdA3GOKKr0vq51E3debgHbxSOQyLDklYuE1tRLBI6CMCBK92Lzr8xIN7VfQ0FlhwFpQjqbRtW0piVxG5z9FvRHz2BAqd59CFSuuryCv3jj1yALafDqD0h/3UvGHaMtfJYfVJnT92lOx/cRN15dUIafn9nd88usyWbEX6FHH6pAHaPC4XGjiwq+5Lm3FlWiu0PUen64X0MSFXdb1h0VnDWVYEBV/HkWpC0Ado8OSWcTJhxbSZMpI/Fo1Qhke5NP/IV2bY0q9SECHBNxmO6roUKp2n6b6QBrqRuHEPDEUWYDWp+vtpZU0f/0xir/djSoy+JaeVy7BqTcikUqIvKcH2Uu+p/HTw9HEhdNs9mjcdid+tV6ky7TqOt6uIHpKK0IDafrUnTQeMwBNjA6nQbQhizYcENMPxIVRtvUESVNHis8qlUacerGgkeBy03n9XGwFFbi8Os9WXElgu/g6uk03oD1R9/ZCEeJP0be7qdybim5gBxz6msvr8Yp51db1qogQXxSPvZbMivfXXdX+fxGe/8oA6f/baPCUvAUkJiaSnp5Ofn4+jRs3JjExkYyMjKvySSoUlz2LpFIpHo8Hh8PBJ598wvTp01m6dCnJycm3XBQEQCaTsXDhQnr06MGRI0dYsGDBVdeEhYURFBREamoqFy5coFOnTje956WcjoIg4HJdDn+4dFB3O+Or/Uak9tzU6rqeWld+HjlyJEuWLGHJkiWsXLmSQYPEg48r6ei+0rPqFnG9NzWCIFwzLLr2XJxO51W/14ZEIiEtLY0zZ84wf/58lixZQnx8/E3b3QjXkp8boXHjxtxzzz288sorHDp06JrX3M6cQKRNu3btfHxZtmwZzz9/OSn4Ja/g2nyprKzEz8/vuvccPHgwPXr04JFHxDelhtMXMZ3N5VD/mRR9swNtQhTqxuEE9UhCplFR6vXEKN90hNA+Yq5Mw6ls8UFLbyTu0UHI1ErOPL+SM8+vRO6vJWZUP4K6NEdwu3FWm0h/+Qt2dHqBnd2mcOLZFVTsT6N00xEylvzApthHqTxwFvPFEmxFlaQv+QFntUnMIdmuqViZ1es55jbbsOaXs6vjRPR7Uyn98xgxo/oBENSlOR670+fplfPZVlIeWsiB+9+i+lQ2zV4YQVjftgS3T8ChN2Ivq0ZbK9Sj5ugFPDYn2ct+ovyPI+gGdUDwCJRuPIxUrSSwfYK3nxa4jBYcZdUUfrOdzEXr2ddtMjkrNuAyWEidtAr9rlM0Gn/5zazH5UKbEEX2uz9waNg8PHYnFX8epeLPo0Q/1B8Ac0Yh9iI9h5PnYCusQKZV4iirJuzu7khkMp9RnffZFl/yfsPJbOInjgCg6cQRvnldiar9Z4kYIaaHaL3sWYxnc8lb+zuF6y7zO7iHWF2x5KfLnjel3+/BXqzHcqEA/eYjxE4YjlNvIHRwFzxWG8qoUKQKOW6zjZC+7TFnFtXpSxkRTOmvKaQkzyFt8vvI/DVEj+pHUJcWPtlwlFXTftkzVOw6w/aOk9iXPJeak9nEjOzFtjbPUXXsAtbCCmxFlRwdv8z3QBDQLh6Pw4U1v5xjo+dTfeg85X8eI/rhASK/OiTgMlrQNAr38Uuc/3NiPrxi0eCNGd2f8s1HkQf5IQvQ4KioQXC5iX1kAPay6johM1W7zyAPEteW6XQ2prO5ZL/xFS6jlWavPoq9rBqPy+ObF4iVGV1mG7u6TqbmZDYJXn4l1OKXOlZH50+nc2rS+5izi6nafxaH3khK8hwEQcCcVYQyNIDyP4/SaPywa84LoPpohliJuta8yjcdwVZcgTYhipDebZBp1cg0Sh+fk5Y9j+VCIbnv/UTkqP4UffYnGbM/xJZfjipah72wAo/VgX/bpggeT53+rPnlnH/1S8r+OILUT43H6SZmdD8MZ3NxGi3XlEX9jlMUfLMdR2k1UpUcqVxKaN+2mDOLkWpEma+9xgBfOHve2t+JGd2f/E/+JCV5Dnkf/eENI6sgoHWTOjIFUPT9Xiw5pXXWStmmozQefycOvdGbM02OU3/ZM/US7W9VphS6AOSBWvQ7TpG7eiOWi8W4bQ6kcimKsEDMWUVItUriHh+MftfpOvOq2n8WV5UJa04pVXtTxb5G9aNi81FiHhmAy2ghuEdLEATM6QU37EsZESz2pVES0iMJe2nVv9TXlTJlOJGFX2KsSJMtx1BFBKOKDkWbEI1Mq8ZZbaJ0wwGivPq4trwYT2ShTYiiOuU8of3aEjnyDsq3nUCikCPzUxM6sAMSiYTs177g+OBZHB88i8odJ5CH+BM5uj8x44eDIOAor/bSPBBZoFacV8o5NE0iODfzozrzut5aMXjHUnMik8iRdxA18g4UIf6Ubz4qFv7x6sSYhwfgqDDU0YmJy56natcpzj2zrI5OBIh95h6sFwpoMu1BLBcKKVx7OaKhav9ZYrwvyGJG98eYlkP55qM31Iltlz1Lxa7T7Oo4sY78hg3sQNNnhmMrqbzCI0xE5f6zRI7o4e2rH4JHoOTn/RSu24k2IQpN43CCeyQh06oo/mk/tkI9AV1aULp+J+lTViHYndSknCV2wnBcRgth9/TEbXMQO/6ua87LWW0i/dUvqNqbiuG0mPOsvnrKdD4Pc0YBp59+T3yppVaIeYk7N8dltPoqJgNc/GwrOwfPoyY1B3mQlsaj+9Jswp0ILreYb9FrZ+V9toW0mR9hL6vGcOLW90uH3sjhEX+nOuWcTwfINCoC2sfflg640bpU6AKoPpxOxIieYv7CIZ0p+/0wKclzOP/yZ6JsjO5P4ltP4Kwy1dFtxd/vxZpTSopXNprU0m2XDusFu4tIb/7SoC7NcRmshHh5Hzt2EOWbj4o58jQq/JpHX77OOz5HeQ2CxwUy0RaWKDUILge4nbirCxHcTlyVueBx4arMxWM3IVWLL3hadErCYrT4QrQ3f/kHs+56kUl9n2HpxHfIPpPJxD5P47A7uJiWTXVZFSpvqhfwOpUJEDOiJxKFjJi/9aDgl4MAbOv+Ilu7TeXYcytxVhpJn/MJjrIaLDml7O/wPHtbTsBRVk3V/jQuvP4VYYM7UfHnUQK7tMBjtdfZV8o2HyUl+SVsRXqi7r0DQPT4FwRqjmVSfoWNKdKwJdJaNJR6c58rQvyvaUslefVG2tPLMGcUULHpst6Ie+YeLBkFNPXqjYIr1pdEKiUleQ5Ve1OxXCxBopDd0voS3G5fu/I/jyGVyXCZrTQaPwyPw4lMpawjT2K7Cz5d7+/V9WVbjqPy5oSvretLNhwU14SfmsAuLXCbrQR1S6Rix0m0CVEEdEhAopAROfIO5H5qBIfLp/8jRvbGlJaLRCGnavcpNM1iMKbmEDl6ANFjB+O22HHqDb6xaZpEIg/QkL/291t+XtHUCp235pf7DgTlfmouzP8nWYu/w5JdTNTI3qIeGjMQj9OF6WzdQ0mAigNpOPQG9gyeS83pbCwF5TQa3Zewvm2RadU4qk2oI4NFW6JWlItDb6D4h32kJL8keoJ7UxCZs2rbOuJ6y1nxi6/wkrPSSNxjyUQM64p+T+pV/K0tH5ds7ch7euAyiXMs//Mo0T6ZbXHd9g1owM3Q4Cl5C2jZsiUbN24kMjISqVSKv78/ZrOZ/Px8nn322Ru2vXQQFBgYiM1m49ChQz5vM7VajdVqvVFzbDYbdrudzp07k5iYyOTJk6953aBBg1i5ciV9+/ZFKhUVUWJiIgcOHKBfv37s27fP53UXHh5OdnY2d9xxB0eOHLmlQ7/ExEQ++eQTysrKiIiIwGQy4e/vT3h4OMePi7nrsrOzKSu7MpT22ujQoQPffvstffv2Ra1WU1lZiUwmu2Gb69FLq9Xi7+/PuXPnaNWqFXv27KFVq1ZotVp0Oh2HDx+me/fuOJ1OPB4PHTp04IcffqBPnz6oVKo6c8nOzqZ58+akpKTU6ePMmTOYTCaUSiVHjhzh+eef9x3GXcoteuHCBd/1crkcl8vlO8S7hFatWrFt2zYGDBiAyWTi3LlzPPbYYxQWFnKrsNlsZGVl+Yrb5OTkEB4uvr3TaDR1aHS9ObVu3Zp9+/bRtm1b8vLyyM0VD6Au8bmkpISoqCjsdjt6vZ6YmJjrjketVnPs2DH69et307H3OrQcj9XB2amrAajYcozKvan0OvAeCAJF3+zwPaCGDe+G22Lnjt1LEACn3kCflPdw250ogv1ImC5WxFVHh+LXLJpuG17DVqgndfJqX3/dvplNnrdAzrn56+i8djJJL43GcCaHypTzNBozkFavPILLbKPP9kUINgfWQrHgiKZJhOjlFxbI0LyvcNscnJ78AWED2tP/6EpUUSF4HC6aTbuPJs8Mx5hRSOaqX2nz2qNI1Qr84qOQSCS4zDYOjRGr6kXf053EF+/DUlCBx2QlbfL7NJk0AkWwP85qM4FtmyB7Zjh5H/6BNj6K3oeWowwL4vSEZSKvV/xC2w8m0/jZu5FIJRi9B4fZ7/5Ih89nkVzwDRKZTPQMOp9P5/XzkMikFK/bhTm9AHtZNbGPJhMzZiC2wgoq96XR69ByJHJx7Q3M/xrBLWA6n0endfNQhAYwJPdLMhZ9S+6a3zk95QN6/v4mQwu+xm11cNSb00YZHkT/oyvFnFBuDx6bA02TCBJfexR1jA6Pw0nP7WKuTtO5PHp7+V3o5Xfc44OJHTNQzNEWGoAiNBD/9glIpFI8dgdhd/XAbbLS4Zc3cZRV0zP1Y4q/3ELF1uOYMwrotH4ebd9/AYlEQszD/Qlo25QTDy8kLLkTUQ/2oatXNtImf0Bw9yTiRvfDabSi69cWweUm5+PNtHz5YYYXfIXb6uDwI2/TafVkIod2ptePr1zFr8S/j0Xmr8FWVIEqKhQJEjG83k9Fq6XPcHbqajp98xIFX20jZnQ/TBcKabPsOdqumEjNyUzOv/I5d+xZiqvaRHCXFiTnf4PH5uDova8T9/hgZAgE3dGa4DvaINOo6F+4HntZNWlPLsZ0No+wu7qjig4lalR/BJcLt8FCaHInLNtP0/nT6ThrzHT/7mUkCjnaxuEM8/LriJdfLWY8gCYujHZLn/YWlJHQ5Lm7ffwynsslsGMzOnw2A4/dhctorjOvs9PXkvjGYwR2bIYyNJDkwn9iTM3h/CufgyAQ3KMlHpebLj+8iuB2U/j1dszpBbT4+1iiRvfHdDaX4DvaoIwOpdfpD3FWGpF6Q+f8Wjehf9G3IAHB46HXiTVkLPmBqLu7k75gHUmvP4pUo0ITqxMfIh/sizW/nDNTVqMMD+KOLQtReotKNX1mOMfHvE2bZc+iigxBHRuGx+Ui4u7u2Aoq0O86Te9Dy3FbHbiN1qvWfXLe17htDrGaLeKBhuB2E3pHa0I3voXLZOX4g28B0GHNZCLu6o5EKmHAiffJ+fRP4p+9i1YLnwTAWlhBh7VTOP/3LxiS++XVa+UWZSpnzUYSX3tULBQypBMem4PKvWk4qozcsXcpcj8NHqeL8Du7YCvS++ZlL61CqpKT+MZjSOQyNE0iSH/1CxAEdMmdUOoCUYYH0XblJM6/8vlN++p98D0kchkeu5PmLz2EtVCPq8pU776ulKlBeV9jzS0jenQ/JFIptoJy/JLi6LVnKS6DmfNzPsFwKpvw5E70z/pcLNolEeh94gOyl3xP+txPSZz/pCgLVjvNZo8m+51v6bR+HsrIEKr2nsGSXkD040MAqNx5EnWjCPxbNyFkQAfshRVkvvSRuF9+MhN5kB8eQUCqUiDTqEh66wmMZ3I4M2klSW88TtKCJ5EH+uGx2a9aK+lzPyVp0VO0XvYsbosdS1Yxhf/cQbvVU8QiBC43CTMeQHB5KPzm8lqJHFV3rbRY+hxShVw8IBUEHFIpkaP646w0EvXIQOyFejLe/JoL87+h++YFtFzwJG6bg+qU85yd8aH40uk6OjF2dD9cRiu6fu28OnETSS8/Qpd1L4mhwmXV3LH9bQxpuUTf2+sq+W3+0kMYz+ahaRRO2e+HcRmt6Pem0vvAMhAECr7Z6dP1trwyOm9ZjOB24zbbCenfQSw8ZXPQZMYoKjYdJso79zsufFFnXh2/nkPn9fNw2xxYsoup2HXqhrS/mZ4K7NycXruWYCupxHgqm96HluO0OrCVVNFv4xsoQwMYkfM5Zxd9R9baPzjy/Er6/fYGyiAtIMFSWMGplz4lZkQPEh5PRh0bhuViMaeeXYG9vPq29ssWr4xBHqjFVliBKvqyDvD4q29ZB9xoXSp0AWjio2jz3nNIZBOxZJeI6xJQ6gLRxkchbxcPCFjzyjk/5xMA2tXSbf1OvE/ep3/S5Nm7aOnVbbbCCtqvncLpZ5fT5r3n6Ht0JS6TldSpq0mYdp9vXkEdE2g0bijFP+5FFRlCn0PLcVvtpE1d47PZ3CY9Mv8IMfrU7cJtKmfWa29z5MRpqqsNJI98lMlTpjAyuSeC04qg1LJqz1rsVjsfzFzhu8+8z//O6tmrqCqr5PiOo3Qe2IVVe9aiVCn5+BWxv5gRPWg1z0sjk5WMFb/Q5u+P0PaNsRizirnw3gaaPp4s2l5fbqd020ncZhuJi57CqTf47FjB7SHvoz9ImP4A6jfDMWcU0P7LWXisDmyFFfTYtQRBEFCGB3PsoYUAnHh0MT23LGRIyTrwCOR/vgXT2TxMZ/No9fZTPhqmTf2A+Gn3+2gY2LEZjcYNpeTHfQR1aXGVLXWtPTbp3eeQKORiARNBQCKTEjW6rt7IevMrLsz/hh5bFtHi72NFvXEoHf2Ok7e9vo6M+DtJbz1B9IN9xX3dLWAr1nN+zie+di3eeIzAjgliu7yv6uh6a0E5fkmx3LFHrLJ9bs6nGE5lEz2yF/3Of4zgEcQiVet2Ubn9JOlzP6XjP19CHuQnVpDfcYLCL7b69L/Haif+pYcp35hC9Nhkcpd+T+KSZ33F72y5pVTtOU3M40Mwn88npG87HJVG0R72CGS+9c1Nn1e6/PoGLoMZj8OFQ29AERJA75TlGM/k0HTSCOQBWiRKOVKlnOTCfyK43Jyb8aFPXoec/ABkEpTB/ihD/Alqn0DLl0ZTk5aLx+EiYmB7eqx7CTwCLoOZtovGcfqZ5XT6Zg5np3+I02BG5qcmqFMz+qS8h+FMDlUp531rTL/rtO//XbVsAlVEMLp+7ZAqZXicbkL7tCHNa0v1rGVLNallS7Ve+owvpUrfEx+QteR7rLllPlvq0rpoQANuFxKhIfD/pvB4PIwbN47hw4fz8MMPA2IhmoyMDJYvXw5AWloav/32Gy+99BIAn3zyCc2aNWPAgAGsX7+e/fv3ExERgU6nIywsjNGjR5OSksK6detuWOgmKSmJxYsX43Q6EQSBESNGMGDAgKvG6HK5GD9+PAsXLiQ2VnQPLysrY/Xq1RiNxjqFbqqrq1myZAkej4d27dqxadMmX6Gb2nO4EidOnGDdunUIgkBgYCCvvvoqDoeDxYsXU1NTQ7NmzUhPT2fu3LkAvPPOOyxdutQ3ltqfAf744w+2bxeTpqvVaiZPnoxUKq1z3a+//orNZrspvWoXuomIiGDixIn4+/tTXFzMhx9+iNFoRCaTMX36dCIjI9mwYQO7d+9GLpfTqVMnxowZQ2FhIcuWLUOtVtO2bVv27t3rK3Rz/Phx7HY7JSUlvkI3TqeTJUuWUFlZSUxMDAaDgVGjRtGmTRu+/vprjh07Rnx8/C0Xurme/FwJq9XKe++9R0lJCUqlErVazZNPPkmzZs04f/48a9euRaFQMH36dNxu9zXnVLvQTdOmTSkpKWHcuHE0a9aM1NRUvvnmG9+B+sMPP0zXrl2ZNGkSixYtIjAwkKysLL766itef/11ioqKePfdd5FIJDctdLM98qHr/nY9uG+YoOz6cNajnaye7vjO6+QNuxHUwr+vwv3NUF+X+L+ShirJ7dPDLtRvZo56UETJX8cvRT37snDjFzvX7++vMwPqMzdbPedVX1msD+qjp/7K8f2vor66TfEX6pv64q/UifWR3/pSQy25/eiXv5L2Zkn99E199vT/Bh0g1NMGqw8Gpi287TaPdHmxXn09Zr956qYr4S/UL3KrvnaspB7yUV/7wfkXBk/WR6bqu1Zk9aCHu560qA/lbZL69aX6C49v6iOHQ0q//f8wkv87eLrpqP/0EG6Kj3K+/08P4bbQcCj5P4KsrCy++OIL3nzzzf/0UP7nsGvXLrKyshg/fvx/eij/9Wg4lLyMhkPJumg4lLyMhkPJumg4lGzA9dBwKFkXDYeS/zoaDiXrouFQ8jIaDiX/PWg4lLyMhkPJ/040HEr++9EQvv0/gA0bNrBly5arKj03oAENaEADGtCABjSgAQ1oQAMa0IAGNKAB/xfR4CnZgAb8H8aSJUuuytM5duxYOnbs+J8Z0L+I/VEP3nabjWrlzS+6BoZYXTe/6AqUyhQ3v+gaiHbfevGqS6jvm9j6IFVVv3m1s9/+vOrrVVGfN8z1fXNeHy8ph1A/75n6IFB++3QHMLrqx+e/0hMmRX3770J72epXQOyvnFd9vL9sf6FM/a+iPl4w9YWnnvJUXzmsj3eVtZ5eN/XxALPVcw/Tyey335e7fmulPvtspbR+/hqhntu3OeqLv9Izu6QedpGjnqr3d7nh5hddgXXH3qtXX5qYvrfd5s+QPvXqqz6eZlA/3VFfjVifCBJ1PXurj/wGyepnF1nroTv+Svu8TFY/faOrRxHYv9IzO/l/3FNyQtPbf579q/Fxzg//6SHcFho8JRvQgP/DmDVr1n96CA1oQAMa0IAGNKABDWhAAxrQgAY0oAH/dvzXH0p+/vnnhIeHc/fddwOwYMECdDodzz33HABffvkloaGhxMfH37CIy7Wwa9cu2rdvT2ho6FW/ffvtt7Rq1Yr27dv/eybyP4Ab0ev/Gn766Sfuv/9+3+dXXnmF+fPn/9vuX7soDFxdCOmvxqVCO/+/cKkwU8+ePW+5Tfz8pwhJ7oTH6uDC1FWYz1y8/KNUSrfTHyHTqkjILeOHmWtoc2c3Wg3pgiB4MFcY+H7mGu6aN5am3VviHxaIy+5i95pf2fX+L6gCNLT/cCKqWB0SmQxHaRXqxhF4rHbOTvkA05mLtFgwjuiH+iPVqLDll5HSc6qv+0b3dKfdjAcIbBFDTUYhMqWCytQccn7YS6fXxiKVy3E7nHgcLqRyGcUf/ELJ+l0AJC55msjRA5AqFQhuN8XfbCdv+c+0XPUCyvBg8AgUfb0NddModMmdcFvtnJuympA+bWjx+mPYSypRhAbiMlnJ++A3clf+AoB/mya0XPI0mqaRyL1VelOfXo7RS7fIUX1ps2IizmoTeR9s9LVrs3oy/e/qDkDJqSx+G/cuDpOVgLgwHt+xmKqsYvyiQ1EH+yGVSjm0/GdSlv4IgCxAQ5sPpqCK1aGK1iGRSpFplDgqaij87E9yV/5Cy/eeJ2xIZxwVNRzuP5PEBU+iS+6EIjQAR3kNHpsDeaAWebA/MrUSECj8chsZL38OQMKc0YQN6ypWFTRZkfmpkfupMWcWEdq3HZasImT+GtTRoSCV4Kw0cmLsOxjPXESqUtD5lzeQKOXi+CQS7MV6H48T3x5P7ONDQCrBbbGzJ+Hxy/L398cIHdIVRWgAUrUSW34Z6ZNXogwLImH+U6jjwnBWm3FVm6jYeJDMxT/62iYueJLI+3ujDA3EVliBx+Gi6JsdGFNzSJz/JBKZlKJvdpC78hcSFzxJ1AN9kfmrseaW4bE5yFq4DsEj0OrdZ1GGBdXhdcKc0UQO6wKCgLOiBkdRBQE92yC43KgaRWDLKkTqr0EeEoBEJsVjdeCqMnJxxiqMh7Lxb92EpCVPo0mIRqZVIZFIbsivFgvGoUvuhNxfg9NowWOx46ioofjb3cTPeBCZvxqpQo7LYKHomx3ItCofvxwVNZydspqmU+4l7M6uqGN1WLJL8Ngc1By7QPmmIz56OMprxIrLNgeFxy/QIrkTFr0RgJ1LviVr5ynGrptHo65JCAiUn8/n8/tex+NyEzasKwlzHkLwCCgjgxGcblzVJh+fQwd2oO2H05D5qXDojexv98xlPs98kJhHk5Eq5cgDtCABR1k1BZ9tIXflL4QO7FCHZ6qoEHTJnZD5qwEJjtIqAMo2HiLqwb7XpYfE48FZYSBz6ipiJ99H2L13oAgLQnC6cVYaqNp6HL+2TZAqFUjkMio2HkQSFIAuuRN4BNx2BxKJBJfFjiZGh0J36zpAERZIy8UTUEWJawSPh4vv/kTOsp98ayz2iSHI/cXK3KfHv0vVrtNEje5H6+UTxUrnbg/GU9kcvesVANp+OBVtsxhU0aHIA7UIbg/H7vk7yqhg2n4wRayqKpHgKK+h4JPNvjHWp69LOkAVGYJMq8KWX07axFU4q0303Psu9tIq1DE6JDIpzhpznbUSXksW7YUVBN/RBo/LjbpRBNbMQuRBfiijQ0X9Um0id8XPFH70R529qOOvbxLcoxXm9HzOTRJ1QIu3x6OMDMFtsuHUGyj6ehv5H23ytWmxYJxPBxx/4A2q96XdUA6b/30sYUO7+PSNx+7EY7XjrDFzbspqFGGBV+kOTeNwuv3yBsqIINxmG9aCcjIXrKdi+0mSFjxBzKh+yDRKrAUVnH5mOW6LnR4fXt7HtE0iKNlygpi7uyGRSTFeKKTgxwO0efURNrV+FkelkeCOCfT74y0c5TU49DWcn/kRiQueRKpUIA/UIvNT46ox+9av22on570NNH5mOBI/Ndb8ck4+/z4ukxVN43A6rZ2CKiwQdYyOgu/2ENo9CXmABpBgL68WK4y//jHGw+cBaL9rOZpmMQhON6n3zkOhC6LpW0+hbhyJs8qIs7waweXm6FCxgKJf6ya0X/8yilBR/9lLqyj6ZDOlP+69ao/VNI0kNLnzVXvsmaeXkTDnoTp6yW21YzieSWDn5rg9YNMbODJ1DbbSanTdExn486uIwitQefoiO+76O4nP302T+3sDIJFLCUyMw5Zfhstsw5ZXRnCv1sjUSpxVRiRyOS6jxcdbAP/WTei4fi6KEH88dicnx75DzaHzyEP86bV/GYrQAPAIFHz2p2+/vKTPHHoDEoUcqUwKUgn20mo0cWEow4NwGSxI5DJcBgtui43UKasxnskhccGTxD4xBMHtwVZQgdtk5cid8+roQIlMiqZxBKb0AmqOpBPYuTlOAewVBg6+uBZraTXh3RMZ8tMreJxuXDYHeb8d4vDsT1EGaen57jOEd09C4a/GVFDB7onv47TaGbD6BZ9cBjSOoGjPGUJbNyEwPpJ/tn2OjtPuI25QR0aopDjtThw2BzaLlQ9fXk3uuZw66/WpN55h4KhkHmst5iiXKNTIAqLAI3rUe+xm5r36d/bsP0xoSDAbvl5Tp73UT4dUqeX4sa2MHz+NEydTAbhz6ADeffdNZFIpu3cfpFPndkilUswmM09NmEZWVg7tPplO+F3d8Dhc2AoqKP1xHxff/dFHwyv3B6lKQcyjyTj1ogdo9sJ1hA7qSMQ9PZAH+WEvqcRlsFL26wGaTr3/mrqj9apJRN7XG4lErMZuL9Jz5ql3fbZf6MAOtF0zBZmfuo59lDDzQRqNH4bcTw1AyU/7SHtRpEWrJU8TPaovEqkUQ2oOJx5ZhKPGiqZRGP33LsWUVYQ8yA9NdCgIAqYLhZRtO0HsA31R6gIwZ5cgeDyovfuxs9rEuSmriRt/J2FDOiNVKZCqrm/vCV57T+6nRuanxpxZjK5vW8xee09Ty947PvYdjGdEGeh4aA1ukxVFRDAyfw22rCKypq1C3SSSRq8+gSouHI/Ngcdsw1VlJHv6KqyHs2g6cxTRjw5GcoUdUPTZn+St3EDSe8+jG9IFZ0UNR/rPuKYdq4wIRhHiDwJX782tm9ByyQTR7lIrsOaVc/aF91GE+NPslTEoQvxRRgTjrDLV2S+7bl6Af5smCB6BqrRc9k94D2tpNX5xYdy1ewnG7GKkCjmqEH+cRiuVqTnY9QaiB7RHYndir6hBGRqAx+6k8J87afLs3UhkUkp/P0zoHa2RB/thPJPDmUmrEJxuWq+aRMSInkiVCvI/+oMLf/+S0IEdrmmL/ivzSpgzmgY04Hbx12bt/v+ApKQk0tPTAbFKtsFgID8/3/d7eno6SUlJ9br3rl27qKqquuZvDz300H/0QNLj+feFLAmCUOd+V36+VdyIXv/X8PPPP9f5/O88kGzAzRGS3AlNQjTHe00mc+Yamr3zTJ3fmy1+Glxuavan8fO8jxm54Cn2fLiRFcNfYuVd8zi/4wTJU+/n1C8HcDtdvJs8i4xdJ+n56BAimsfS67GhmNMLODJoNjnv/UjwHa051Hca52d+SNLiCeiSO6GNj+L0o+9wbtoa8WG+FmrOF7B3wnvYK43k/nyAjX1m4Kgx02PZs+wau5js9btRhfhzYOL7bH9gPs1efwKJQk5ocid0Q7rgNllJm/APTGk5BPdohbpxBFmvfcmRvtM4ftc8Gk36GwFtm3Kw51TOz/yIVsueJbR/ezwuN4LbQ8qAmdhLKol+eAB+ibGA+FBbse0EhpNZnB73D1wGK0mLvcWXpBJavTMB/Y5T5L7/G5H39cYvMRZdckfCBndmw2OL+fGhBQRE6+j87N2+eVbnlrLu7ldw2x38OHoBhvxymg/rRmiLGADinhqGOb2A7AXrMKXlIA/QkPbCSuxlVUTc1xttYiwl63dx8mExOb0uuROa+CgO9pzKyUcW4TKYOZw8B0NqDjKNkoN9pnH8wbeIGTPIN6/c93/j8MDZpCTP8RnV+3u9iMtoxVljImXIS8g0SqqPZrAj/nHcZhttVjwPgMfu5MT9b5C9YB3Gk1lYLhaT/9EmkhZPILhvW6IfHkDa5FUcHf4yErkMrbdPgKrdp8l+80uMp7Io+mwzpjMXaf7OMzRbNIG0R+aT0v5pnBU1nH9uGSEDOxHYpYV3jh3xa9UY46mLeFxunAYLKX2nE3lfb1oufZqTYxb5Psc+PhhNfBT5H2+i8IutPnrod54i6e2nEDxX8zr3/d9IGzKNtKHTseWWENivA2f6TKTg7a8QBIG0YTNBAMO+0+S9+TnOskqynl+K7YK477V891nKNx3GeCITt8lK+Z9Hb8gvrZdfqc+twFVt4nDyHCq2naDl4gmcfPRtBJsTh97ImaeWEnlfb8r/PMbhgbPF67Yep9W7z6KJj+L4fW9gzSv3zTH9pU9IevspTo5ZxIXXvsS/VWNOP76YP+Z+QvNBnTj0ySY+vmseH981j6ydp5BIJYQ1j2HNoJksaT2ekCaR9Jk8UuTVnjMcHjiL7IXrsGaX4DbbfGsZqYSkt8dzfuaHHL37VeSB2jp8BtDvENeNraiC1GeXYy+rEtdIyzjfGFP6TifmsWTfuqz48xiC3cnh5DkcHvIS0Q/3vyE9Tg2eRdXWYzRb+jyahGg8dif2wgrMaRdx6Q0UfbSR1Afe4GTyTE4mzyTs3t4EdGzGwZ5TEVxupHIZhwbNRtskAqmf6rZ0QMu3x+O2O3GU12C9WMLxUfOJGNHT186YlovhZBY7Gz9K4dfbabvqBZBKSJgzGsHl5mDvaZgzCpAH+fnapD6znKyF6zCczCL/482UfL+HpMXjab18Ivrdp7EVVmDLK8NlMPv0TX37yn3/N7Lm/xPDySwy5/8T84Uin26z5pYCAvayKg72nX7VWjk6cCZHk2dhzS0lpH8HDvWczMUF34Dg4eiQOYBA6rgl7E14DIfeQNwzd6NNjPPJRuTo/mibx2LLLyfztS9IXPw0Ld4ez9nnl3PyvtdxlFVxfsoqYsfd6ZMrXXIn/Fs1xngqG3tpFc3//thN5bBy9xky3/gaw8ks9NtPiPJRWsX5mR+RtHhCHTm8RM8Wr4yh5lgGF+avo2TDAQq+2E7F9pOEJXckuGsiNUcvcGTkGwgOF60XT8CSVcyuwfPEf0Nfxm11ED28K2lvrWNjwjg0MWE0fXQgloJy377RcenTOCqNZMz7VDyQnP8EJ+5/k8OD54Dbg62ogsIvt/nW7/mZH9F62bNkzv8newfMoeSPoyRMukfUPa+M4eLaP6g5fRFrQQUx9/bi8Jh32N13Jo6KGk4+v4rT09aS8I+JAAQP6ozbZOXMXXNwlFSSsOgZ4hc+zfmx83GUVOKqMpI5cRmpw2f76Njm4+nYCyqwF1ZQ+PkWJEiIuK/3NfdY/7bxV+2x1vxymr869iq9dH7mRwS0bcrhgbPZOmQexVtP0Hq6+OK65Qt/Q/AIbOo1jex1u9BEhhCQGEvG6t/ZOmQeW4fMo2DjYZzVJg50n8L5mR+hTYj2HSS7bQ6cVUZOe3XGJblv9/E0bAUV7Gz0KPkfb6btWvFAObh3a2R+arLf/payTYfr7JcA+Wt/JyX5Jczn88la8j37e08nsG0TpCo5h0e8htvqwJJdzL5eL3J25ke0XjyBsOSOaOKjsBdXcvrJf+AymDly5zyv3Iqyl/Pez6hidNiKK7nw2pc+emwa8jKF207Qbtp9Ig9eGIGluJL18ePI+yWFqtRc8fsp9+Ky2Kk8lc0vQ+bhMFnptehJDFnF/Dr0ZX4d+jK/DXsFl9VOxrpd/PnwIoz55cT0bUtgfBQ/9pnBDyu+xWK0MGPYFH5Y8S3PLZpUR5c3a9ccv0A/roTgsuKqLsRVXYjHWs3Iu4aw5t2r7XqJQoNEpsBVlc/zz8/h/VWLxKUglbJi+QLuGfEo7ToM5NFHH+D1N5bQtdtQ1q3fwLy5Uxk+bBCqmFD0209w/P43cRnMXHz3x8s0vMb+oNAFkL/2d44kz+ZIsijH2vgoTo19m9Snl+GsMnHuxQ9oNveRa+sOqYSwIZ0p+z0F/e7TmNMLyFywrq7tt/w5TGfz2BX/OK5a9tGlCOkDfaezo9kTBLRPwC8xlrDkjoT2b0f20h85et8bqKNCaDr5Xh+NLLml7BsyD1VoAGdf+4rN8U+ijgpFqQtk/7BXENwe9g6cQ/rCb2vtxx+RtHg8xet3c3HZz8j81Dex915C7qfGUWlkf69puIwWr703F7lGSfXRC2yPfwKX2UbbS/PxonDFD5hPZXEk/mEuzl5D/KJnsGTkI5FKcOoNlHz0G47SKi48vxTrhQJfu8odJzCezMJeVMHZZ5fh8NlFcZSs38XphxcAEHotO3bIS0hVCtwW+zX35lbvPkvZpiMYTmSSPu8zDCcySVo8HkelkVNPLEHweDj95D8A6tjnLoOF75o+yY4HF6CNCKbNtMvOMqbcUjYPmUfN+XyO/f1LNvaZgdxPTcQdrdnYewbG1Bz8EqI5OHAOZ6asJunNJzg+5m32951B3GPJlPx6kP29puGsNhE7ZhBhyR1RRYVw7N7XKf5uFxF39/DtW9eyRes7r0t8/l+H57/g338b/icOJTMyMgAoKCigUaNGaDQaTCYTTqeTwsJC4uPjAbDZbCxdupQXX3yRFStWcCmd5g8//MDcuXOZMWMGa9euRRAEUlJSyMrKYsWKFcyaNQuHo24ui/fff5+UlBQAvvnmG6ZNm8bMmTP58ssv61zn8XiYMmUKBoPB93ny5MkYDAbKy8t58803mTlzJm+++SYVFRVX3RtELzcQve3eeOMNli9fzowZM66ixcmTJ5kzZw6zZs3yVeH+7rvv+PXXX33XzJgxg7KyMsrKypg2bRoff/wxc+bM4fz583U+6/V6fv31V+bOncvMmTP57rvvAHzt1qxZw/Tp05k/fz4Oh+Om9MrJyeHll19m5syZLFmyBJPJBEBJSQlvvfUWs2bNYs6cOZSUlADwyy+/MGPGDGbNmsU333wDwOuvv05WVhYABoOBSZNEY2XXrl0sXryYBQsWMHXqVL7//nK1qcWLFzNnzhymT5/Otm3bfPxyOBzMmjWLFStW1KGxIAh89dVXzJgxgxkzZnDgwAEf7V9//fVrys/t4rvvvuODDz7g9ddf54UXXuCPPy57bezZs4e5c+cya9YsPvzwQ9/h8GOPPcbXX3/NnDlzeOutt8jMzPS1P3r06E3pcAnXm9/KlSs5cuSI77oVK1Zw9OhRPB4PX331lU8Otm7d6rvPJ598wrRp01i0aJFPvm8VoXd2o+y7XQCYjl9AHqhFEREMgDI6lJDkzpSu2wFA/olM1AFalBqVr71Cq0IQwFJjQp9bSlV+GXknM6nIKabV0C4ICF5PJwgb2hVnlQnB5cFw7ALyQD8i7utNyfd7qE45R83Bs0ikUpTe/gEMmUUYs4pRBvlRujcNgMpT2UgkEsx55QhuD6bcMuLu7ILcT42r2oTgchM+oidSjQrTmYtU/H4Yub+Wij+PEtQ9CZP3rbbbbENwualOET1FDMcuoImPomLLMXB7sFwswZpVTOnPB7DllxM2rJuXeRDcqxUl3+9BHqjFklWEPNAPZUQwjSeOwKE3YDiRCW4PpRsOEDasG+HDuiFRyCg8dJ6SE1kIgkCLET3q8CKyYzMqMwopOiy+3MncfISEoV0uCQwyfzVhw7piSsvBY3dS/tsh5AF+6LceJ3xYN6pTzuGqFtdz2LCulHy/xzevS+MLG9gBS04pttwyag6l47baiXxQzOfkNll9Y/FrFoMlpxSA0o2HkPtrCOrcHMHtofCrbQhON4XrdqGKDPHxy22xEzasK6Ub9iOVyzCfz0Me6Ef8zFGY0wso+3EfzooaXDVmwi/REqjefQrdkC6UfbcL47EMnwzYvYct7hoz5Rv2oxveHalcBt71Hj6sGzK1kpIf9iI4XcjUShQhAdQcScdjc2HLLUNwuindcIDoRwb66GErqPDRI7Bzc5x6I5YLRVfxug492iVgyyoCwJJ6EYlUStCgztjzy/Brm0DF11uo/GUfwcmdcRssAGibx6BpEknN0QzMGYX4JzW6JX5V7Uv1jc+veQwugwWlLhDLxRJKvt+DbnBnSjccILRfO9/4ZFo16kZhvnuIXrGX52i9KPI8bHBnKradIGxYN4pOZCJXKVB61+clxHRsRum5fKrzy/E43eQfzaBRjyQfjy+Nt3L3KRAEn3zpkjthuVhC2S8HRD4bLHX4DOCf1IiaoxlYL5ZS/vth5AF+VGw9Tty4O31jFJxunHojtmLxxZq9uBKpWlFnLjejh1SrQtUoHMORdOz55bhNVuQBWiq3HSP0zm54LDYAJAoZipAA9NtOAKCKCQWpFF1yJ+zFlUhkslvWAcqIYFwWG7b8cswZBRR/t4fg7i19OgBA17+9j0dOvRGJUo4uuROuajMeh/PafXllveT7PUT+rSe57/+GMiIYj8OF+Xw+1oulFK3bhVSpoObw+X+pL7fJ6utLplXjKK9GHuiHQheIVK28pbUS0C4ei3etmFJzkEilhCZ3xJJZROWWYwhOF2U/7cVjc9R5CdV05ijyP/hV9AY6lY0yIhhboR7j8UyMJzIp27CfkP7tsVwo9LULG9YVqVpJ1pvf4LE7kQdqbyqHlbtPEza0i8i7AC22vDLkgX7Y8stRRgRhK9TX0R1hw7oR2qcNpvRCAIq+20PE8K5evnQVPbG+30PNsUwkcpnPY8XHu75tsVfUIJXLyPl8K4LTjaPahEQh41JasYTxd+Iy2TB6H9wvrSmZv0aU+bxS8EBQt0Tf+jUcu4BUo8SSVQxAxe7TRN0teuKH9WmDx+nCkluGMT0fJGDNLcNVY6Fow0Eih3VFplX5+g+5szslH2/EXWXEY3OgiAjBXlSBPU/cAyo3HSLkzu511rK6UTj6bcexXiwhf+UGFLoA9FuPX3OPrUk555uXJj6K3FW/IlXIsOaVXaWXDMcuIPPX+Ggo16ou6/yeSbhtDsx55eSs343bZif2zi51xtX4gd6U/3HI159Uq8JepBfX8sVSir/bQ5hXZ1ySe3WjMPK9XruFX25DqQtAGRFM9IP9sGQVYy+uxFFaXWe/rI3QPm0o/e0QQZ2bYy+tRvCA8fRFHHoD1vwK8AjUHMtEHqgl6r47fOvSeCr7mno6fvr9VO05g0yjxHgquy49NCqfzRvWtQVOo7j2sr/fS9wwkRZBLWKR+6vJ/mEfNVnFqIL8UIUGoKkll9F92mDMLaNw52lMBeIzT+zA9mT+sA+Abeu2oPZTExwRQsbxdEKjw3xtpVIpj738JF8t+vwqWlyJrh3bERQYcNX3EqUfHpvooX/o8HGCgoOIioqge7dOZGXlcPFiHk6nE4PBxPBhyeK8ggIoLi5lxIg70e887ePxlTS81v7g17zuC7JLe64pNQf91uPIA/1Qx4YhCALlmw5fpTsCOzfHWWVCExtOyXe7Kd1wAE3jiDp94xIo/FJc48W17CNVdCjOSiNWr14p2XCAcK9dKFUpKfp2NzXHLuBxuIi8p65dGNy5OVKFnLzPxPsW/ZpCaM9W2MuqfddEDuuCfvdp8SWplx6W7GLChnQSPUlvwd6z5og582vbex63hwKvvVd0hb0HEDywMxU/7ALAdDwDWZAf6sZR2LKLkftrqPrjEJW/7CNkUBefXQSgTWqE4WgG1oslon3utYvChnWlpo5d1O0qO1aX3AmZRonpXN419zBt82i0TSIp+X4PlbvPENS5BfJAPxxl1ahjdVgvllK58xQylYKy31J89nnxup0A6I9nItOqkKmvzt8a2acN+RsPA+BxuhDc4nOhPMhPjB6JCEYRqAUE3BY7gtONRC5DqhTvdWnvCB/WVYzoOZmFLb8CqVqBLrkTTr3hmvtrfed1JZ8b0IBbxX99+HZoaCgymYyKigrS09NJTEyksrKSjIwMtFotTZo0QS4Xp3nx4kXeffddQkJCePXVV0lPT6dly5YMGzaMBx8UE5auXLmSY8eO0bNnTzZv3sxjjz1Gs2bNrtu/yWTi8OHDvPfee+KBhdlc53epVErfvn3Zu3cvd999N2fOnKFJkyYEBgby9ttv069fPwYMGMCOHTv49NNPmT179nV6EpGZmcnSpUuJiIio873BYGDt2rW88cYbRERE+A79boSioiKef/55JkyYQFlZWZ3Pp06dori4mIULFyIIAosXL+bs2bOEhYVRXFzM1KlTee6553j33XdJSUmhX79+N6TXqlWreOqpp2jdujXffvstP/zwA08++SQrVqxg5MiRdO/eHYfDgSAInDhxgiNHjrBw4UJUKtUtzeUSXVQqFXPnzqVz5840a9aMiRMn4u/vj8PhYO7cufTo0YOxY8eyefNmlixZctV9Dh06RE5ODkuWLMFgMDB37lxatWoFXF9+6oOioiJee+01rFYrL774IkOHDqWkpIQDBw7w1ltvIZfL+fjjj9m7dy/9+/fHbrfTpk0bHn30UZYsWcL69et55ZVXKCgo4P3336dr1643pMPN5pecnMzGjRvp1q0bFouF9PR0Jk2axI4dO9BqtSxatAin08mrr75Khw4duHjxIkVFRSxdupTq6mqmT5/OwIEDb3n+ymgd9iK977O9uBJVtA5nWTXxb43DlluGo7yGS+/Da0oqCYwKodcTQ+l0f19sRgsfPzKf+B6tqCnSI5XL6HRfH9J3niQoMpTNi9fT48Pp9D69FoUukOwF//Q9YNiL9WgahWMrrPD173G5UUWHgv7y+lWG+uNxeRC8B8MSb5gUQMZnW2j6YB/avHgvrafey7lnloEgoGkahdtiR904ki7bFiPzVyN4PKiidL77qhuFowwLpurAWQDC7uyCq8aMVKtC8AjYS7yHIkV6kEpQRYWIfb76Bd23vo1/q0YILg/H7nmVVu89hyY+ipgxA6k+ePYyPYv0BHZujio6BEtOKQlDOpO99TiCRyDAez+AoEbhDFsxEblaSUx38QDIXFaNroVoSBd8spn2X80msGsiIKH6QBoIAvZiPR678yoPU1V0KLbC2nzVEzZUDEW2Xizxfe+oqEHTNNL3OWHuQ0Q/1B+JXErWO2JybHtZFTKtirYfTEYRGoA8yN83N4/diTo6FHNZFUglRI7sTeSofhR+vBnD8UzsxXq0zWNxllfTZdMC8SFYwlXjvSSHcS+MpPyX/fi1bozrkhErlRL9xFCUkSEUrt2I4XgmAAHt47HmiWHYgtuDvaQKVXQogsuN4LqceNxepEcZFoitUI+2WQxxT92JQhdAy388TdnGQ2KIn3cNXMnr2DljCXtwALJAP7ImLvXdUyKX0uTt55AqFbgqa4hfNpmAO9risdgo/eR3MHown88noH0CtkI9UpUcVawOw4nMG/Dr8jqQKuV03/4OHqeLqoPnUEeFYivS++TpUnhjwtyHiB7VD5fRir240sdzTeNwBI9Ah6/nUL7piG9+qugQjGdyfPOzm6x0emgQSUO7UXImm21vfUNAVCjGYvF6qVxGeFIcJbVSOoQN70bkA33B7eHkIwt88uWXFFdHlwgu11Xz9G/TBHWjcDFcLMjPJ7+aRhG+MQJIFXIkisvvamX+Gjr/8jr2Ij324sob0iNmVD9cRguO4koQBBylVfh3SEDwCITf10dMTyGV0mHLO2jio3CU11C1X3zhYTqfj0yrxi8pDqlWjVQpv6ZcXEsHtP96NkgkyNRKNE0j0TaLwV5SSeEXW8UHVi/9Qwd1pPmrY3EZrZjO5eGXFIfbYkeqVtB929tI1UrcZpuvr0vt5MEBPg9Ml9ECboHQAR2wXCjAY3egitGJ+tPbrr59hfRpQ9jwrjj1Ro7f/wZtm0WjighGFR2CQheIx2IjuEfLq2gSP/cRIkf1Qx7kx9nn3quzVhKXPCMe5PdoSc2h8+IaiNFhOH4BAN2dXUEiwXA4ndgnhgLgMlpwGy7vA/aiSkL6t8O/bfwVOqAc01nRQ8xRUnVLcqiKDsFWqMe/bROKvtxGUPckVNGhuI3Wy3rHy/fgXq3E7wSBxk/dSeyYAagigpEH+aGODkWmUfrWna24Erk3xUVNufiCMHZkLwxn89E2Ckdwe4ga2hlrUSVBreJwmWyoIoKJvqsbToOF2rVx7MV6VLE62q6egio6lLw1v+PfMg7z+XwfzV0mK5H398awZhPRI3qiidWhCA3AabTQbOI9HBq1kE5rJ4PkcjELZXggcaP7kTDxHjIeFz3YlFGhOIou65/atBcEgfAH+iPRqHBVGcn7UnxJ6bbY0TSLxl6kJ3xEL5BKRTm8xh5bfcUe6zJaQCbz7bFX6aViPQlzH6JL/w44jRZ2PbgAZag/brsTZbAfg7cswONwogj0Q1NLdmUaJX6xYWT+cfnFrstowWWyoYy+ts64NBd1XDgAESN6glSKKjoUdYyujl6+cr+Me+pOoh8ZgFQpF1ObRIXisthQhgfRef1c/Fs1Qqa5XCDQVlwp6jqvvHT89mVUkSHEjb8T05kcbEV6wu7sIq6Fk1kEdUusQ4/OAzrgNFjY9uBCVKFiGKl/43CGb5mP2+5EExYEQNXZPJrc25Nzq38nrGMC/nFh6M/koI0Kweo9zIq/txcXNxyssy60kcGYa62dyhI9ukgdbXq15cSuY77vhz1xN0e3Hqa67OqILIlcjTw4FsHjxm3Wg/vaxdEkMhmC/XJBosKCYmJjooiJjSK/oMj3/YcffcWM6c8x4p6hGIxGevcZwddfvo/jYh5BXRLpvmMxitAAgnu2BI+ArUh/zf1B5q8R+TW6H4ZT2aiiQurw1l6sJ+LeO3BUGBAc4rhq6w51VCguowX/Nk1ImPMQ9pJK74G1XpSVqFBA8PG2tn0k99egigqh587FGE5lU3M8E/+WjUS97q/G4eWJtaCcoI6XnxM0jcPptGYySCUEd21B1aF0zJlFxNx7OT1T5PCuxD7QB9weTjyy0DcXVXQoqsgQBOdlGl/b3huARC4l02vvOcqqkWlVtPvgBZS17D1bUaVvPujLEASBkGHd8e+ciNRPQ/k3W3EU6dEkxuE2WRCcLmJnPIS2VWPcFjsln/wOJnEsl+wAdx07oK7ugOvYsUM647E7fS9jrtyHTOfzCWgfT/H3e4gY0dNnd13ika1IT8Q9PTCm5mDLL/fZ57ZCPe3njKLpqL7I1Epyftzn69e/cTjDty8SU8R0aUH54XQUfmrkfqKDhvFsHv6tGqOODiWkVyukKoVoi7o9uC02VJEhPhqqvTZqaa15uQwWcW++gS1an3k1oAH1xX+9pyRcDuG+dCiZmJhIRkYGGRkZJCYm+q5r3rw5Op0OqVRK06ZNfVWNU1NTmTdvHjNmzCA1NZWCgoLrdXUVNBoNSqWSNWvWcOjQIVQq1VXXDBw4kD17xLcuO3fu9B3eXLhwgT59xEpu/fr184Wh3wjNmze/6kASICMjg1atWvl+8/f3v+m9wsLC6tCn9udTp05x+vRpZs+ezZw5cygsLPR5MUZERNC0aVMAEhISKC8vv2E/FosFs9lM69atAejfvz/nzp3DarVSWVlJ9+7im3ClUolKpeLMmTMMGDDAR8tbmUv79u0JCAhAqVTSvXt3zp8XvdD++OMPZs2axcsvv0xFRQXFxcU3vM/58+fp3bs3UqmU4OBgWrdu7fPOvJ781AedO3dGoVAQGBhIUFAQNTU1pKamcvHiRZ+n5JkzZygtFT0G5HK5r+J248aNad26NXK5nMaNG9eh//XocLP5tW7dmtLSUmpqati3bx89evRAJpNx6tQp9uzZw6xZs5g3bx5Go5Hi4mLOnTvnu09oaCht27a9PQJco/CeIAiEeHO6uE2Wa/wOW/7xHe/cMZmTv+yn1xNDfQ899741jpzD56nILkYQBBL7tceYmsv+9s9Sc+g8jZ67B5m/5ob9c4Xnq+SKi2p/ih7QHnNhBdnrd7N5yDxaLBqPzF+DRCpBFRmM5UIBxwbPRnB7COrREsHrGiLTqmnzyUwsGfm4rXakGiVNX7wPa+51ZKnWkOKeHII5o4AzT73Lhb9/QatlYt7c2MeSqdh6HI/rWs76EnJXbKD9E0N4+Pe3kMqkuL0HZ5ayaj7t+SL7Fq2n5EQmw1ZM9B26XiJF6MAOGFNzqdqTSuHnfxLULakWHQXfvG5E2NAB7XBWm6/6vnbT7EXfkpI8B5fJRqOnhgHgKK/BnFnEhbf+ictgIWHmA76+BYTLnsoegepD50kd9w8COzfDr2UjcSRSCRKVgmPDXyZnxU8oQgKuGq9EAhGj+iO43JT/uLfu+Dwect9eR+n6nQR0ao5fy0ZINUo08VEUfbOjzgO3SDBJ3UnVIkfhF1s50GMKhuNZOPQGoh/qf20Z9KLwnW841e1pHCV6Qu7qBYCzrArjkfOUfboRa3ou6uZxlH+/k8LF/0Rwuol+QQz7OffiatSNwol9cggShdz3oHMr/LLmlnJq7NtUp5zHLzGu7hxrIXvRt+zvPImSH/ehaSzuOfbSKvZ1noThRCZ5a3+n0dPDRQ/Ta/RjLKnk+6eX8vHweZjKqhn86tg6vw+bPw59VhHG0ssPnxWbjlB94CxZC9eRMOeh6xPPO1MfLb/YStX+NAo+34LH6qDFG49dnx61hln4xVZqjmSQ9twKnDVm0di+AT2OdnmO8h/3om4cDhLwWO0c7fIcphOZVO08SXD/Dsi0Kk4NnsWRTs8iD/RD00Sk3bkX16COCSVu/DCkcim4a63lW9ABEkDbIpaqA2e5uOxHNE0i8EuKqzVCCUVfbffxTB0tPoR5HE5Kfz7A4cEvUfLTPvxaNkKikNdpF9qvLaU/H/B9Y8svx1ltJGxYN6Ie7Cs+2HqEf7kvS1YxZ556l5If9xF3SQfoazg/+xMMJzOpOZ5Jm9WTkaqV1MbFRetI6fw8jpJKwu8WvX3spVXUHE6n8ONNGI5foNXqqSgigomdcBc1Kedwm6xINUqavHg/1qwirkTt2UhVCkIHdSLz1c987TTx0RR9s/1qQbjqPlevt+jR/UAA/a7T3ouuE3HhFbX8L7ayt8cUjj28CMHlJumNR+teULs3770kChlRQ7tQfSobEA/NEl8cSdmOE77JtZo7mrNvrbu2HnJ7yHzzG0p/PkBQ5+bI/LV1frZkFBIxoid9tiwQc4c6XEgkoAzx5+LaTT7P5townLpI0Y/7OfbkUhrNfsQ7hWsZAuKftHvnkb94HVVbjhD55HCCeoovh81ncwns0gLdsG5iNIQgUvlae6znyj32Klpf3X/hZ1v4vesU8n46QPNxoo0heATyN6SwbejLpC37GWWwHxKfboPoIZ1x1JhxG6/0DrpxNI3pbB7hd3en25ZFyP014vgE4Tr2iXd83r3kyP1vIbg9ojxIQCKRItOoODNxFdaLJaiiQgjtW8su897z6D1/58iQlzCm5RAxohfaxDgkMilNX7zPd+ByJT02dJ1Kzk8HSHxqCCBBcHv4uduLbBr6CqnLNqCNEQ/A0lb9hlQho+eyZ2j11FD03rDuS3SXKmQ0HtqZixsP1e3kGnIQ364Zgx4awteLvgAgJCKUXnf35o/PN15NGpcdV2WeN3S7Bnlg1A2ofnVfgiAguWIMd945gN82bqVpQle++OJb/rHkNSQSCdbMYvZ3mcThQbOxF+lp/tqjl8d/jXmYz+VxoMcUDg+ajaO0Cr/ERnV+l2lV6JI7UnO4rq3u0x0SCZYLhVTtT+Ps1NW4aswEeV8gi7Jy7T1JEAT0u89Q+stBUgbNwV5aRZQ3/+k1aeD9ay+tZkfnyVx49yc8diedVk8WZbP2RUDppqNUHjhH5sL1NKu9H/tsoet0gLhfHvTae42fulPs9wp7r1kdew+fbjt77zyMh8+T++YXRD45nIAerS/fXiJB6q+hcuMBCt5Zh+B0EeO1iwq/2EL1/jSKPv8Tt9VBszcev3zvW7Bj/ds0xlFec905nXtxDepG4bRa9ixyf81lu8vLI0WQH81eHcP5mR9d1c/pd77n165TsJXX0GiEePBrLavml25T2TFqIfZKI70+mCTyQSLx9XtxxS9I5DLafvACYcmdcFaKEVuXh395gDeM7Lt6K/kX59WABtQP/xOHkomJiaSnp5Ofn0/jxo19h5JX5pNUKC67RUulUjweDw6Hg08++YTp06ezdOlSkpOTrwo9vhFkMhkLFy6kR48eHDlyhAULFlx1TVhYGEFBQaSmpnLhwgU6dep003teCtsVBAGX6/Ibp2sdet7sXrWVUe25qdV1w+eu/Dxy5EiWLFnCkiVLWLlyJYMGDQKupqPb7aY+uJ6SvJaBAHXn4nRe+y3oJUgkEtLS0jhz5gzz589nyZIlxMfH37TdjXAt+bkeAgIC6njNmkwmX9EbwOe9e+lebrcbQRDo37+/j+bLly9n9GgxWbBMJvPRRCKR+NrfjP7XouP1cMmjd9euXb6Dc0EQGDdunG9M77//Ph06dLite2dmZrJ58+Y6RX4cRXpUMZffTqqiQwnu34Hm7z5P5NjBBPZsTZM5DxHUuy2jl00kKCq0zgHFqV8O0GZYdwwllST0bIWfLpDf3/qawOhQDGVVdBnVn/LfRcPXklWEs8pE0+n30237YoK6t8SWX4E6tlZYkPyy98Ql2CuNSOVSJFJRTXrcHt/Dd/xD/bAUVGAtqcaUU4otrwxti1gxVM1oRaryyooAqmgdjpJKJHIZbT6dQemPezGeykYdq0PTNBJN4wiCuiXS+Nm7kaoURNzTA2V4kEgf4bLnZPTo/r52Zb+mENipGapoHdqEaKJG3kHU/b1p9MxdJMweTdKip4i4pwf20ioQBDY8+g7r734VAEOeeIjtdriwVZswFVciVyupyS1DKpfhFxEseiAC0Q8PpPz3Q9iL9biqzQhOF9oWMaiidUhVShxX0qxYjzpW5GvcuKEEdW9J+PDumDMK6tBbGRbkzRV3GU69EYlU4gsjUoWLIY32Yj2Cy42z0ohfs2hUMTpkKmUdftmL9SiC/anaf5bQgR1RReuwl1Ti8T4cm9PyAOp4IwFINSqCerchfdJyAGQBWuSBlx/AldE6bHll1BxIQzewA5qmkUiVctq8/wKJ859AplUT1LUFHqcbiVyKpNa6VsXocJQbUMfqRGPWI6CKDqXwi22o48KRa9WovWtAFaODWl6yl2A5nU1gX3G9CQ4XivBgrBkFgATB7sRjsqKM1mE6noG2XYLYJrOI8t8PUfTlNjwWO9bc0pvw6zJfRLpVUf5bCtqEKGzFetQxOlQx4veX/l5C6U/7UIQEoI7VIThcuKpMqKJ1VO1NxW1zEDGiB923v4O9tApNfLSvrZ8uEGOJKJsn1u0kukMzjCWVBETr6Dv1frShAeQdOo+ptPqq8bqqTWiaRqEIDUAVrcOcXlBHl0jk8jrzdJTXYC+qFPlvtBLYqbmPHrb8ch8PADwOF4LT42unig7FXlxJ6Q/7UEWG3JQeFT/vRR4SAEhQRoV66RGKq9qEU29A00zM1eo2WLDllxE6oIOPZw69kfTZH+My2XB7Df9b0QHyAC1IpRhOZqHUBaIMC8J0Lh//Nk0ue10XV/rWZelP+1BFhWBOL0CmUaH0ejkJLg8eqx2hlr1hL6kUQ0R/EQ8l5d71kfPezxhPZVP22yHfA82/3Je3XelP+4i4pweqaB22/AosmYXItWpkaiXWnFL82zS+5loxnsompJ+Y51twuFCGB2NOz0emVmLLLaXtZ7OwpOdTc0gM6dU0jULdOILArkm0+WwmqhgdXbYuRhHkj9ybs04il9Fo0t8wnsik4o/D3naXdMBkeh1ZhSpGR2DXFtiLq24oh3HjhhLcqxXRo/uj334Ctbd4mL2kClmApo7eUcXosOaUIQ/U4qw0gkdAHR2K02Al6r7eBHVpgdvu8NFZHR2KItjfR5PIQR2pOXORquNZyFRK/BKi0TYOJ3HqfcgDRI/KyOSOdPtoKrqeLQnr3Yakd8YTNryrb0yBnZsTPrwb2uaxSJXyOutXHuzPmXFL2Tf0ZYp+3o8ltxSH3ohMq6Llq2MYeGQFuj5tkakUNHlK9EBVx+iwlVRRmXIeVZMo5KEBOIr1KGMu6x95gBZZkEh7Z2mV6MmeU0LV5kMEdmruWyul3+3BdDqbsp/3I7g9yFTKa+6xqiv22HafzUQRGkDU/b3psfsfV+mlS3MHyPv5AHF3dxPnpVagChPtN2e12RtCednuajyyJzXnC3z88K0Vfw2C031dnWHJLBLzDQ6dC1IJEpmU1isnYS+qvO5+eWkvcVaIHrFBnZp7PWVVOPQGnJVG3DYn9uJKAts19cmHNa9M3Iu8dpQyLIiKP48S2qcNkSN6EtA+gaBuiTR69m6kWjXdt76NOi7cN9acnw/Q+K5u2CuNKAK1OL17qaPGjNvpZvimNxny8ysU7zzN6SU/snfKGtS6AFTBfli8ejxuYAf0Z3KwVRho+cRg/rZlAdrIEKxlNfjVWjuRjaO4f9KDvDNhAaZqMdQ6vm0CUU2iWbV7LR/s+wiVRsXK3WvFBoJ4tAQgOL0Hw7Xcf6XqQOTBsciDY8HjAunlfTo2Lpqi4lIKC4ppFCfq57CwUOKbNuGktwDOd9//Sq9eXSkoLEYR6u87dBdfkEhwma2ifF9jf7DklIp2oyBQ9PV2ZFqlj7eq6FAC2iWQu/KXOuu/tu6wFetRhAaKMhETijmzGEWwv09WbcV6QOKTPVWMDqlKgb2kCnN6vm8P8dhdBHdNItJrF7pMNl9ItCYu3CdPHocLZ5UJU0YhUoUcS04pfs2i8Wseg6OqbtSatViPq9qIpmkkjV/4G0HdW4ryW1ZV54XT7dh7tuJKMVe3195Tx4Qi884HRL3gKNYj91dTtfkQfp1aoIzRYcsoQB7oh2B3Yk3Pv8oucpbXeD3ZJbiNFp8dcEl31EZtO/YSTf1axOI22+rabLX2ZtHuOszFf/xAiVcnXuKRx+FEN6gDZ1/4AN2gDjT/+1iffV67H4kEIrwpazwOF44qE/ZKI8ogP5RBfty56S1cZhsur/y5TVbcJitH73uTC/P/icxPjTWvHKfeiEyrxu5dd+qYUK+sVNbVUYFacW++0hatx7ysuaVX2UP/6xD+C/77b8P/xKFky5YtOX78OP7+/kilUvz9/TGbzVd5Sl4Llw6pAgMDsdlsHDp0+Q2eWq3Gar1xXgSbzYbFYqFz5848+eST5OTkXPO6QYMGsXLlSnr16oXUe8iRmJjoy+m3b98+XyhweHg42dniG+4jR47c0qFfYmIi586d83nvXQp5Dg8P5+JFMQQuOzv7lr37OnTowM6dO7HZxBxYlZWV1NTU3LDN9eil1Wrx9/fn3DnxYWDPnj20atUKrVaLTqfj8GHR2Hc6ndjtdl/fdrv9qrlcokvtnJsAZ86cwWQy4XA4OHLkCElJSVgsFvz8/FCpVBQWFnLhwgXf9XK5vM5h7yW0atWKgwcP+oomnTt3jubNb98dvXXr1j7vWI/Hw969e2nTps0N27Rr146UlBQfnU0m0029UK/EtehQGzea34ABA3z5LRs1Et/mduzYkS1btvhoVVRUhM1mo1WrVhw4cACPx0NVVRVpaWnXHVPz5s0ZNmwYb7/9tu+7yi1HiRg9AAD/zi1wGS0UrvyZI+0mcLDRw2Q8twxrVjE1+1M5+OUWbEYrSr/Lh+atBnemPKuIyKQ4AqND2fzOOqRyKR1G9OLc1mNUF+kJ7SvmeqtKOYe2aSR5q34lffZHmM/mUvrzPqJG9RP7b9sUwePxhbLUhqPGQmRfkW+hHZohAH6NwrEUVxJ7ZxcKthxDHRaItlkMttxSyrwP79rEOMLu6o5EJkEeKOaVTFr2PJYLhRSs3UjFn0eJGtUP87l8Tj2+BGNqDvs7Po/g8eCsNCIL0BB53x2oG4VT8aeYM9ReUoUlr4yoUf0I6dsWe0kVLqOFo3e9wv7Ok3CUVVP87S6yl/6ANb+cE6PmU77pCDFjxZcJUZ2bo/TXcOrzLQBoQgOQSCWUnsomtEUsIc2jEVxumg/rRvbW4wDYCisI7duOij+PEnxHa+QBWtE4M1nQDensG9slXJoXgOH0RWz55dQcTqfgkz/RJkShbhxOUI8kZBoVpd4wFU38Za8Ga345LrOoc+IeH0z5n0cxnMhCqlKgaRqJtaiC2EcGYC+rxlFWjUIX4KNv1MMDxPx+goDbaKHonzvRxIt9auKjkMiklP2839dXyMCOqJtG4ijU47E6COjcAmd5Naq4cPzbJyDXBRA+sjdVu04S3Lc95swizOfyOTNhGYZT2ezvPAnB48GcWYwls1D0ItUoUDcOR6KQETnyDorX7yJqVD8x91MXUc6DeyRhPJWFMiwQv8RYNAlRdXhdmx5uk0XMAQcEDuiE22ihZudxVE0ixYdYpZzQe/sguN3ew0pQhAV685gm4t+2KTXHM2+JX+H39BDDj8uqUcWFiVW79Qbx0HtUP/TbTxA58g6MqTm+9mF3dsWcUUDUqH4odAEEdhXnKNUokUilOPRGTo/7BxVbjhE2uBMVfx4lplNznDYHJu96S7qzK+XpBRSdyia6bVNaDOnEr9NX0/qenmRsFUP3LoV+Vfx5lNinhiFVyNHER+E2WqjccRJtQrRId7nMJw+XoIwIpvzPowR1S8QvKQ5XjQmXyULYkM4Ufr7VJ5cShQyFLhB1tBi2pBvcyUcPdZNwsdL0TegRemc3LBcKCOyehKZ5LKF398RlsqC7qwdSbxEnEB9mpSolft40CaGDOuIyWqjceQpNkwgEl/squbieDnCU1yDTqlDHhaNtFk306H7IAzT4NY/1tTOczPLxOW7CcNwWO5U7TqKMDMYvMQZNQhTRo/sh89dQUit8zFakR3AL4gFHlxY4ymvE8DezDW1CFHFPDMGhNxDSp+2/1JcmPopyryyG3dkVR3kNLqMFwe3GeCobZVgg/q0ao20RS8gdba65VlwmK1Lvg3DIQJGeVTtOok2MI6BTc0znclHF6HzjNJ/L40CbCZx97j2xYE2RnvSZa8QHxbgw1I0jSFo+EXmwP1lvfe3rx3wun9QJ72I8lc3Bbi/gqKjBfC6Psg37byiHlpxSXNVmqg+fp2zjIeImDMdltKBuFI6zvAZNXFgd3VHx51Eq958l1qu/Y0b3w5iWS9nmo6RO/gC5v5aYUf0I6tIcwS1Wv720h8XedweFGw5SfTILj9OFrkdL/uz0Ah6ni4yVv2IrruTP9hPZ0mUyx55biaPKRPqcT3CU1eC22PHYHGTN/yfOKiP2ogr0u0/71m9glxa4rXaxL4mE5tPuI/cL0Wu0dNNRzi9Yx85uUzBlFOC2OSjbdgK/5jHEjOxF6Z/HCGzXVKxOXGmkassRwh8c4FsTzvJqVLFhqFvEIQv2Q3dvH2r2nCKofwfM58VCXtUHzxLYLRFNQjSJS57BUVrl021X7rGRo/rX2WMPdJkk5gwu1HPqsXfq6KXALi3w2J0+GsYM7YwxU/QcLE85T3DbJmgbhdNi/J1IlXJyfxL3EnmAhvCercj6fKtP7i+tFVVUKILbjTYhiuhRfdFvP+7jLUDVwbNiG4mEwI7NsOWXc6j/TIq+2YE2QXzxoowMrrNf1s6tZy2owGm0YDiRJVYdl4AsUCNWP48Nw5RRSFCX5riMFko2HCT64QHI/NQiD81WgrolkvP+rzgqajjYayppE1eKlezLqjg380PcFvtlmbqzMwYvPSqOZNDEm5s6cdxQBKeLP0e8zrYHFlC47QQJD/YhccwAqi8UYq82Xw7dHtmLbG/o9vkvtvHr0JexlFZRsOMkzR8Uo8a6DelOcEQIy6cspfjiZS/m4zuO8nS3J5jY52km9nkau9XO5P7Pij9KLnutSuQqxCrpl50GPDbD5SI4djNStZhrskf3zhhqDJSUlHHk6EmaN4+nadNGmEwWgoICOH1aDP8fnNyP8+cvsHHjFmLGJvt4LLjdSICq3WfQJkRdc3+oOXI5Ai78ru6YzucTNaof8kAtHX96DVtBOQVrf7+u7jCeyELbIoaa4xeIGt2f6Af7YMst9e1NxhNZSBRSYh8fjEQhI7qWfWQt1Pv2N7fNjtti45jXLvTYHcQ81J+gLi2QKhWU/S4+hyl1ASCVUHMiC8HtJqBtE6xFFcT8rSfFv3jD7r0OCWV/HifuqWFIFHKqD57DdDaXQ/1nUvrLAaRKeT3svWMYTmQhUynQNI0Q+601H6lGhdRPTfWWI4Q9NIig/h0QXG7cBgvVO4+jjA3D43ShbBLptYs8WL0FAJURweI675aIX1IjnDVmcW++iV0U2KUFCGBKy0MeqPXtYVfuzYqwQHEPG92f+Gn3U7nrNC6jBY/NQcKch3CZbdhLKyn8ejuOCoPPPo99YggAus7Nkchk1HhzCKu89jmI+sfjcLF1xGtI5DIxlRQQ2q8tLpMVR1k1/q0bI7jdKEP9kShkCC43Hod4vhEzuh/lm49S/ucx37xU0aF47E5xbw4L/JfnVXvfupLPDWjArUIi1Ldax/8heDwexo0bx/Dhw3n44YcBsVhMRkYGy5eLHjBpaWn89ttvPm+tTz75hGbNmjFgwADWr1/P/v37iYiIQKfTERYWxujRo0lJSWHdunUolUoWLFiAUnk5bOj999+nS5cuJCUlsXjxYpxOJ4IgMGLECAYMGHDVGF0uF+PHj2fhwoXExooPImVlZaxevRqj0UhgYCATJ04kLCyM6upqlixZgsfjoV27dmzatImvvvrqqjlciRMnTrBu3ToEQSAwMJBXX30Vh8PB4sWLqampoVmzZqSnpzN37lwA3nnnHZYuXeobS+3PIIY+b98uGptqtZrJkycjlUrrXPfrr79is9luSq+cnBw++ugj7HY7ERERvlyPxcXFfPjhhxiNRmQyGdOnTycyMpINGzawe/du5HI5nTp1YsyYMRQWFrJs2TLUajVt27Zl7969vP/+++zatYvjx49jt9spKSmhT58+jBo1CqfTyZIlS6isrCQmJgaDwcCoUaNo06YNX3/9NceOHSM+Pp4pU6bw2GOP8dVXYnXbr7/+mpMnTwLwwAMPcMcdd9xQfq4Fi8XCRx99REFBAYIg0LFjR8aMGYNUKuW7775DrVbzt7/9DRCLD82ZM4eIiAgOHDjAzz//jCAIyGQyxo8fT2Jiom98wFXtL/12PTrUvuZ687uEBQsW0K1bN4YOFb0bPB4P69ev59gx8XAgMDCQWbNmodFo+PTTT0lNTSU6OhoQUxD07Hk558y1kDX7Q0q+FA/FEhZNIHhgRzxWO5kvfoDpVFada1t+Npvg/h0ozyvlh1lrGTDxXsISogmODSP/eCY/zFrD7P0rMOsNaIP9QQI5h8/zyaOL6PfcCPrd31dMCC0BR2k1miYRuK0Ozk39AOOpbBIXjSdqdD+kKiVIBBxlNZxa+iON7upO/u+HaTfzQVQ60TDwuNwUbTtJzo/76PjqGGRKOR6XG7fNiTLEj5qdJ0l/cTUArddOI+zu7khkMjx2J/mrf6Nq50k6/fYWtmI9Lr14MGEt0uOXGIvH6uDs1NUYT2XT58xaEAQUoQG4TFby1/zuO8gwnc8ncf6TqBuFI/NTYS+qJPXZ5Ri9IXq65I60XvUCIFbnzHnvZwC6/PI6AV1agCCQ/stBts74EIBHfp+PXKvEbXfiFxmCOtgfiVSCw2zjwm+HKDuTTWONitC+bVFGhqCMCkEilSJTK3HoDRR+sYXc936m6+ZFaJpFIdOocJTXYMkuRh0XhsfqwJpXjn7bcQq/3Eb7r2ajG9hB9Bj4ZgfpL30KQJ8za3EZzOKbYb0BRUiAWJWxogZ5oBbB5UGmVaGMCEaqlOOsMnHy0XcI7JCAOjqUsCGdkcikKKNDkSDBXlLJuakfYDqbS4f1LxPSq7UYlu4RsJdWUbU/FdORdOKeH4FUqUCiViIP0OA220h9eD6KsECav/2MWECkxoSz0ogtr5TyrScp/FIslpW06ClCB3VAHRuOo7waj8NJ8bpdGM9cpPXy50EqIf/DTeS89zNJi54ianQ/JHIZtiI9lguFYqXXdk1pufQZlGFBuE028tZsJOe9n+m29W3UEUG4Kg04CstxVhkJ6N4aidxraFqsSLVqZP5aZAFaXDUmzMczMB5Kw2JyI1XJiRt3J4qwIDHZuVx2S/xShgbiqDTgttixFVRQ9stB4qffj9RfLR4iGCwUr9tFQLt4AruK8mQ8k0P6rI9oOvU+wu/pgTxQi61Qj9ts4+KS7xDcHhLfegJkUpx6IwpdACabE0ORnsAYHYIg4B8exLrH3qH0bC5zs79E8IhhqLYqE8e+3o5Fb6BL77Zom4mH5sqIYHB7cFabfGtZl9yJNh++iEytRPCu96r9qdQcziCoexIBbZuijAxBplWJh6UVNRR+sZWc934mceE4Iv/WE5fZ5isSEDqoA4qQANHryGrHll9O6S8HSZjxwHXpIREEzGcukjX7Q+Km3k/YfX1Ezw23G6feQMGKn4idNBKJVIKrxoz+1wNIw8S+ZGoVgsuFx+7EmJZLULcklGGBt6wDlGGBtFr2HAqd6M3lNtuoPngW/XZRZtt9Mp3g3q2R+6nx2F2kPrMM/Y5TJLz0EE1e+JsoW24PpT/vp8Zb8Krwy220Wv48msbhYt5Ir57yb9WIlkueubymyqrEog3/Ql+h/dujbR6DMiJY9GwsrCBt0irUcWEkzB6NVKNEFaNDIpHgNlrrrBVVRJC4RgvKcVaaCO7Z0rdW3GYb8hB/1DFheBxOnFUmnOU1VB86h+V8PkVfioXbWiwaT/RjQ7BeLOb8CytRhAWRuOQZ1LFh2MuqcJbVIA8JoGLzETLmiXorcdF4dIM6oIoJ49SYhVTtTb2hHDaeOAKpUo7Uq28Ej4Cz0oirxszZqatRhgWS+NYTqKJ15H+yiaz561A2iaTH5gXI/dW4bQ6qUs5zdsZHOMqqabloHNEP9kWmVmAr1HP62RUYTmXj0Kq5K/1jdgycgzmrmMYP96f92+OQyKQYs4rZM/Rl7jz5PhkrfyVr9e8ADNq7BGWQH069gZz3fqbJC38DmVT0XPRT4zKYfevXY3Wg33mK8Du74EH07jv4tzdEr8MmEXReOxlFsD8eh4vq45mEdE9CGeKP4PZgK61CHqCh5o+D5L0lFoXssG8V6saRoo6oqEG/YR8hd3bzeRq7qo3YLpZQsf0kRV9uJfbpu2g6azQyPzUSL40Lv9hCzYGzV+2xtiI92iv22DuOrCRzwTqazR5VRy95rA4cFQaU4UG4PALq8CD2jF1MzZkcEp5IpuMbj4mH3oJA3i8HOTzpAxIeTya0S3NkSgWHnl9FrwWPEzqoAx6rA1tJFUEdE5AH+4NHEA9yK2own8/3rZVGTw8nftYoZFoVrhozJ8e87dvPB1z8Eqk3L6TbbOfo8HmYMwrpfXI1bpMVj9OFvaIGZUggcn81ttJq/BKiUAT746wxYS8WvbA8Dhcnn/gHhlPZtFs1kch7e3lzV1dSvG4XOe/9jC65Yx09HdA+AevFYuyl1SjDg3B6BNQRQewcs5iq1FxaPJ5M59fGIpFKcNscHJz+EQWbjhLWpTm9lj+HKjQAqUKGuVDPnqlr0J++iEytZOz5D9mQ/BKGrBJaPTWUdhPvQRMehK3CgMNgEddHsBapXEZprjddVKNIXkyeRFVZXW+2r85+y2OtxbDhb9M+RaoO5FIKA49Zz8yX3+DIidNUVxvQhQYzcfxjPDBCDBWW+umQKrWknstkwoTpHDsuplJIOfA7oaEhCILAocPHadeuFSHBwVgsFu4e8SgXL+ZRvnsbQV1aIHg8WC+WcH7mR9QczfDR8Mr9Qds8hpA+bQEB4+mLpM/8kKbTHiDyvt7Ig7RYskvw2BxiUaHwQGSqq3VHxN96Etzdq9fcbqy5ZZT9cRh7QQWFX25Dl9yRNqunINOqfPaR4VQ2bVZNIrhHS9SRIQhuN3kfbyZzwTrRTn33WaLu741EJsWQlsuJhxdiqbbSZ+tCZFqVr4CXOjIEJGDOLKJs5xkajemPIlCL4PbgqDKJSWvcHlzVJs5OXU3j5+8h5I7WKMODxNQHbg9FX227BXvPgDxQc01778SjiwnskEBAmJbQe8TnFWWMDgngKKkke9oqlDFhxC95HnmoeOAsOFxU7zyOMeUsdrOTwO4t8a9jB0hwVoh2Ud57P9F58yI0zaKRaVQ4y2swX8OOtRVW0HLps9fcm6UqBXHjhqLwRgPYi/Scnboa3aCONJ1yL/ayGjEvpgRyV28ke+F6AHodWuGNlPGgP5XNgedXYS2p4s4/5yPXqHDbnUhkUqRKORKJhKrUXOxVRqL6tUOG6M3vsdoxZRSibhyOIkD0uC3bdISQni3RNArHWqjn8D1/R3C4aPves0SN6ifupVY7LoOFjFe/IHH+k//WebX7ZDoRVxRP+l/DuKYP/KeHcFN8lvPjf3oIt4X/iUPJ/wZkZWXxxRdf+KpiN+Dfh127dpGVlcX48eP/00P5j+JfpYPdbmfmzJm88847aLXamzeoB/ZHPXjbbTZekUPsVjHEerUn7M1QKru68t2tINp96ykfLsH9Fzqqp6rqN6929tufl3CjZIk3wPWTIVwfsnqGJygkt9+bQ5Dd/KJ/EwLlt093AKOrfnyuL8/qgxT17dfX62WrX9qNv3JeasntpzGx/YUy9b8KWb00R/3gqac81VcO3fVoZ5XUb1/xF+ohv/Xcw3Syq3NO3rQvd/3WSn322Urp7esogFDP7dsc9UV9ZKO++2VJPewiRz1V7+9yw223WXfsvXr1pYm5uqL5zfBnSJ969SWpJ+3rozvqqxEd9Vgr6nr2Vh/5DZLVzy6y1kN3/JX2eZmsfvpGV4/UafXVAfVBcum3f1lf/wk88V9wKPnFf9mh5H999e3/BmzYsIEtW7YwZcqU//RQGtCAa+L06dOsXr2ae+655//bgWQDGtCABjSgAQ1oQAMa0IAGNKABDWjAJTQcSv4FGDlyJCNHjvxPD+N/FgMGDLhuGPX/byxZsuSqPJ1jx471Vcr+K/Gv0KF9+/asXr363zugBjSgAQ1oQAMa0IAGNKABDWhAAxrQgOug4VCyAQ34FzBr1qz/9BD+q1DO7Ydiz+pQWK++jqXcfqLlVgpjvfoqc//f9i69N7T05hddA+eLdTe/6ArUNzykPuE89WkDYBNuPzRH8ReGvWQK9ZMnHbcfzgP1Dy2rD55qVHTzi67AmQuR9errr5xXJbcf4qiq5/jqM6/6hhD/lTSsD2z1NGNdktunh0qoX6hifXVifXoLl9x+aDSASbh9+Q2W1C+tQq6gue02/vUME1XWo11L9e2HEAMUW/xuu01911d9ZKq+Yb3h7tsPS69vX4+5/W+7TX3CsAGsRXtvu83ONvPq1Vd9Uz/Uh8/1tYsC67Ge65uCpD7zyqmH3oD66Y766uz6tOugqa5XXyWm29c39ZWNBlwNT0P2w387Gg4lG9CABvxlGLjjbY5PXUPNmZyrftM2Dqfrmskog/2xllahiQgGqQR5xhGUfQbiKRUrPzpS9uK+mInf5NlINFrweDCvfQ/H9k0A+E2eg6JrL3qVmDjx2Du0XzsVRbA/hjMXSZ20CsHpRjewA+3WTEHmrYh7Yuw7GM+IVeobLZlC4KCuSGRS3DVmPFY7tgt5+PdshyzID4lCjiO/VKxct24L5Z/+CoBuUAc6fPQiUqUcR6WR8q0n0PVpg9tqx5ReQFDHZritdlKnrMbonX+z2aNoOvEeJDIppvQCDg1/hcTXHyU8uZMv0bfg9lDyy0HSpoierH2PrMTtcKCJCQOZhPLNxzgzaRV+LWJpvWQC2oRoZGoFlrxyUl9439dX6MtTCLj3TpBIsB44StnUvwMQMu1ptP16IosIQ6JRIzhdOHPzqXhlMRTX1OGRpnE4HdZORRHsh+FMDg69gbCBHcDtweNw4tcshsxF68ldvREAVYyO9h+9SECbpkhkEkzpBRwe/jKJrz9GWHIn5EFa3FYHrhozZ6asxnAmB6lKQfdfXkPmp0HbKAy3zYF+T+o1+8pY9C053r6kKgU9N72FX3w0ErkUc3YJBwa/RMvXHyViWDeUoQFI5FIyFn5LtreNOkZHh1UTUUfr0DQOQyKR4jJZOfzQQmpOZOHXPIb2y58jsF08WYvWU/r7IZ88ucw2X7Xfwm92oGkSQfSofsg0SqwFFZx5ZrlPppBK6LFlEfaSSs7P+4z2a6eiTYhGIpNizS9HplWBRCIW3LE6sNdYSJm2liovPQb/9CpyPzUBCVFIJBKcZiu7Hnkb/YlsFAEaeq2aiDZGh0ImpfDb3USN6Ik82A/TuXwQwD8pFkEA0/k8dP3b+8Z4+pnlGM/kIA/U0vrdZ/Fv2QhBgMy319Pq7fEoQvxxW+wUfbebJk/fxa5WE0iY8QBhyZ1wW+1kLlxPwvT7xWT1wX7YiyuRSKWUbjyEItjPd13BV9tpPH4YEpkU15+/Yv7nt4R9vAZ3eQVVc+YRsnQxqq6dxcT4DifOtDSqXv47gslM+Pfr6FXtAKkUTVwY9tIqjGdyODNplW+t1Jaj2uurz5GVuB3OWmvlKKmTVhE/9T5iH01GEeyHVK1EcLpJnfIBpbWqs1/imbPahNxPjSJYLNYBoAgNQKpW4nE4cVvsuGrMnPDqNalKwR0b/o7MT4O/l18uk5WDDy+i5kQWkXd2oeWc0QgeD7jcXFz1K/ETR9wyv9wWOx0+nHp5TTaJIO/DTcQ+lozSW+jGklOCLb+ctCmraTrlXh8fLixcT7PpD6AI8b+KX/JgP2Jqye+NZCP+hb/hlxiH4PYguNxiQSq3h7JNR3x6Lm3KaoxnLiJVKei2ab5vXVqyS0gZPOeaOqB2m66/vI7MT4PGqwMq95zx6oCOdXSqy+rgVC3d0XvTm3V0wN7Bc2n1+qPE/K0n8kAt1iI9Tr2Rk3M+xXA2D4CEZ4bT9MnBaKND8bg9lO08zbGJq2j72lgikjvitjrI/OA3Oi9/npPPLKd04yHUMTraXUN3HHloIQav7mjn1R2ZtXXHddbKjXTHHVsWYiup4ty8z+iwdip+CVFIlHKkMhkel5vC9bsI6pBAYLt48t7+J0VrxD0pfuEEIsckI5HJEAQBV7WJc2Pnk/TJbNwmK7g9CG43p4fNQdM4nM7fzkMTF4ZEIefw3X+n5tgFADp8MYPwQZ0Agfwvt5H+8hcAyAK1NH/3ebRJjVGEBeKxOnBVmyhY8RMxT9+NRKVAGRmC4HQjDwnAdCqT1JHivhN3T3faznyAwBYx7Bu3jNZT70UZ7E/VmRwOTf4Aj9ONIkDD0K0L0USFgCCQtfJXLvxDzJHV/r1niRjSCUeFgSOPLaHT2in4N4tGIpNhyS/j1OTVaGJ1JM0ZBR4BweUm/dUvsJVU3tQmcFcZyHnqTWxpWUiUChK+exupvxZVkyiQyXCVV/l+V0SHEbd0GvLwEOJdUPr7YcIGdkAe7Iex1h55IztA3Tic9mtfxL9NE5xVRs7N/JDE1x9HqQtE6qdCIoAgCFx482vyP/kTqUpBn6OrUAT5IQgCxd/tIX3WRwC0WT2ZiLt7IJFJEQQB68US0iauQvB4SFryNDKVAsHl5txLn+DQG+jy3StoGoWDRILH6UKqlJMy+CVixwz06Y3UKatx1Zhp/+GL+LdqhMfuxF5cSenGQ2Qt+YGeO97G36sP0l5cQ8nPBwBo8vRw4h4Vq8dfoosi2A+Pw4UiyA+JUo4iQIsgCEgkkLHwW9LX/OHdm0PpvPJ5NNE6NNGhuMw2KvanceyFDxCcl1++dVk7GeffviEvr5AHR43nxMlUcdlIpRxK2URRYQnLV3zE22+/glQqxWwy89SEaWRl5SBRqJEFRIFHPIzz2M3Me/Xv7Nl/mNCQYDZ8vcZXFAfBg8tYzrWgaRxO+7VTb8rzSzYOQPM5o0mY8jdxbTrdHH7wLaoPpdfRGxmLvqX89xSfvBrP5YMg4J8Ud8394Vb0BjIpzkojSl0gToMFPB5U4cFiX2s2+ObU7uc3COySCIJA4SebyXnzS5otmkDUmEEIglhgpuzHPWQsvpyzrtH4YTSdOhJVeJBYsTo9n0ND5/r4lbTgSVHnB2rx2Bw4a8ycn/kRiQueRKpUIA/0FtaqMVP0zQ5yV/7ik+nwu7oDoD+Rxd7Hl+IyWWly/x0kPX+POF2FnMDEGFwmG0gkmPPLODx1LaacUrqueh5NbBgSmYzs1RvRHzhLp7VTUAb7UePlV/jADkiVctx2Jx6bE7fZxtnZH2P07hHNZ48ivpatfnD4K9e0LfNX/waItm/bVZNQRetQR4fgNtup3J96XX2TP+F1n75puv4dpP5aFDERSJRyqn/YirZbWyQyKdU/bCNgcA8kSgWNJQrKN6Zwccn3tFgwDl0t2rpqzJyd8gFx44cRNqQzjooaDvef6dM3nb992afrj9z9qk/XJy148qq9yJxRQNdfXhcLQ8rEPavo21119Kjh9EUSXx1bx0ZsQANuFzd0F/n888/5/ffffZ8XLFjAmjVrfJ+//PJLNm7cSFpaGm+//fZtdbxr1y4qKyuv+du3337L6dOnb+t+/+u4Eb3+r+Gnn36q8/mVV175t937yJEjLF682Pf5559/ZvLkyb7PR48e5Z133rnl+3333Xf8+uuvV33/75TBSZMmMWPGDGbNmsX8+fOprq6+rfZfffUV06dP91Xf/lexaNEizGbzv+Vel3A9Ol6JkzM/psM7T13ztzavPELW2k1s6zOD4LZNyPthH9v7zULRvjOu7AsYpk3AMG0Ctm+/AKkM14V0qh4cgvn9Jfg9N813H/v2TRjfED1YW7wylty1f7C/14u4qs3EjhkEUgltlj+PMS2XHfGP4zbbaLPieV/7yu+3U7ryWyQKBef6P0vlD9sJGNCZzEdepnjx1yBA7vT3SB82hcDkriibitXH230wmdw1v7Ot0WM4K41EDu/Gvp4vUrh+N2GDOrKv54ucnfkRrRdPAMC/ZRyNnx7O2dkfs73pEyh1gbR57zn84qMp+GYHgsuNMTWHo/e/SUCrxnVoZblQTNq0NWxv/DjOahOxYwbR5t1nKdt0BMOJLM7N+5yaE5m+vhQt4gkYOYyih58nt89I1F07oO7dDQBrynEql32IIysHw7oNWLbuQapUEvbqi1fxKPGVMeSs/Z29vaYh81MTekdr9vZ8kXOvfgFSKRe9h32XcKkCbtqLq9nVcgKaxhG0WTERbXwU6S9/hiWrGEdpFedq0cVjd3Lk/rcwncsjdfqHWC6WoooJvWlfHrsTS04ZZ6atYWv8kyh1gbRfPRltfDQH75xH2txPcVQarxrfude+wl5ahSmjCEtOKdUns+jkPfRxVps4+/Lnvr4uydPJcUvRxIVT8PV2UgbNJnp0f0J6t6HmaAZHR76B4HDRavHlglONn74L84XCOvc4/cxySn4+QFXKOZBIMJzK9tHj8OxP6LponG9eO0YtwF5ppCa9AP2pbKrScrljtZijuMWTQ6jJKGTzkHkcuf9NWsx9iNyPN7G/1zT8k+Jw2+zs7zODC/O/QRsfTc3RCxzxjvESzZPmP4l+5ykO9JlOyqBZNH3+Huxl1WyPG0v1sQvEPToYa345of3aoY2PYn/PqZyb+RFtVk4U11fPqZT/cYSCz7eSkjyHqJG9COzYTLxu9sckvv4oJ8Ys4kDf6WgGJxPwzARcuaKxr+rZA6mflqpX30A/aQqeslLkTRrj/9hYH/2O3v8W5vP5nJ2+lv29puGsNpH05uP4xUdz/uXPsWSV4CitrrO+Lq+VItKmrWFH48cu6wDEBzq32c62qIc5N+djWi99pk67SzzzaxHr0yGWnFL0+1IxnMyiYvsJPDanT37bvTPex6+DD8zHWWnEmF5A9alsatJy6LpW5FfF3lR2D5rDnsFzSZu2lrbLniV37e+3zC9LVjEpyXPEf0Newm11oBvUAXtZNTsTn6J881GkCjnlW4/T+t1nffw6O/Mj2q6cSO7a39nX80XK/jhC/ufbOJj8ElEj70DXv/0tyUbMg33JXfsHO5s9Sc2RDBzlNeR/vJmq/WmEDerok41L8u+xO7HmlIo8iH8ChS6QdqunXFMH1G5z7P43MZ3L4+z0D7FeLEEdoyP0jjbs7zmVovW7fH2dmfkRbWu1M+eUcWraWjbHj0OpC6TT6hfwi4/i2Lh3OfLYP3BWm7nw7k90/Ic4P3VUCAkT7sR4Np8TL35I2Y5TKEP9afvGY/glRLG913ROzf6E9ovGUbHzVB3dkX6F7qg5mUXHm+iOa62V0P7tr6s7mj49HNMF0bv4kv49+exKcHvIXPYzeZ9vJXrkHVxc+0cdnRg8qDPqJpFkTHwP48lMzKkXceoNtFgpymHag69xashMTg+b4x3fGAq+2MqBAbOxl1YRMawrAGGDOxHWrz37+0zn6IPziRszCL/EWAAS5j9F9Y6T5Lz+OaaTWZwYMI3MmWtotvgZ8pZ+T96if+Io0uOxOzGknMWvVRPf+GrSC9g//j3KU87TYvxQ0j/cxB+9Z+CoMRP/yAAAOs1/HIAfmj7JsSeX0nzafUgUomdWwfrdHH5YfO5o+coY9PvTqDp6gcIf91G2/SRtF4+nYk8qKQNnk5I8h7Rpa2j97rO3ZBN4zDbiloh8FBxOLo55mbIV67CczsRVWon5SBqx85/3yUHxgk+5MGQih+56lSbP3kXJrwfZX2uPvJEdcEk2zJlFlP1+CMHlps3yiZwYs4iKHSdBgJTBczh2/5tEPyh6BIb2aYPpbC47Gz/KiVHziXqgD4FdWoBUQlCXRM7P+ZjKvWdwVBiwFVeStHg8zf8+lux//EBK8hyyFn9Hi1fH0uKVsZRuPIR+92kKv95Oyc/78TjdqKNC6uj51osn0OKVMeSu2ciuVk9TsuEA+V9sJWxQR1r942nUkaFsi3uU83M/9elR/5ZxxD06iIPDXubAoDk0ejyZ4p/2s7fXNDw2B5b8Mgwns9nVaSJpsz++xt7sIe31b6hJzeHUS5/irBFt1iZjBvquiRjckYi+bdm8eQcffvQV769a5PttyuQJnD8vHrSsWrWIx594ga7dhrJu/QbmzZ1aqx8rrupCXNWFeKzVjLxrCGvenQ+ARKFBIlPgqsrHbapA5h/GtdDilTE+HX49nqfW4rkqKoT4ifdgSi/kz6hHsFfU0PmzGcAN9EavF/FPisNjc3Cgz3Tv/hB1e3rjmRWUbDiA3F9D0Y/7Kd18FI/DRcG3u+vMJ+qJofi3S+Bg0hOcfvANoh8dTOSYQaibRHKw1VOcuf81XFVGQgZ2IqhLCwBCerchfFhX5P4a0l/9gj1dJqKKCiX+xfsBCEvueFnnXyzBXlr1/9j77/iqquz/H3+ec/tNctN7ISGhhNB77yh21AEVRGWsgAqCKPZGj9gVkUFkFHFEZxBUFOlIJ/QEkpCQ3ntub+f3x7m5JCSA8p7vzPvz/vF6PHiEe+85Z++91tqvvc7ea68tT0gueJDjd73J4bHPg8uNtaSKjFkrCL9zCD4dowke05OQsb05ce8idt69EH1UMJ1n3AJA/j/3s3Xci2wd9yLm0mocDWaqjmSR/899lO44SZ8l00iaNg5jZjF7R8/n4F1vkvz6/SS/OoULK39m16A5KHy0BA/uwq6Bz5C9/J84Gy3sHfU8Oe/8k5Rmttzu0ZtIf+5v/BYvj2Fd33viqr5l1mtf0nj6AmefX42j3ggSbfON2UrUUvkdRrI7yLv/RfLue568qS/grKzDcPMwCv76GudvnI7h5qGUvPoJubc+xZExzxE0uiexj9+CPiGC7JfWYPHK9jM6LXuEsm92ceLeRZfY6xSK1v7GgZHzsJXXEtrE9WN64t+3YyubahqPD46WuTRkdA+6vPO41y7dDhdRk0a08hGv4zr+LK44KdmpUycyMzMBcLvdNDQ0UFhY6P09MzOTTp06XVPBu3btora2ts3f7rnnHrp3735Nz/13wO3+953mKElSi+dd+vmP4kry+t+Gf/3rXy0+L1iw4N/27E6dOpGdne39nJWVhV6vp76+3vv5j9qk6wonl/27bfC1114jNTWV9u3bt5q0vZpNbNu2jaVLlzJ16tR/S11eeOEFfHz+fNj/vwO1x86jMujRhAW0+i1kSAolPx4isFcSjVklBPfvhORw4Th1DDEwqMW1ql79sO/8FQB3WSkIIoLnGmfGKSSj7CAEDU2hYvNBAEq+3U3oTf3w752E5HJT/OU2JIeL4vW70IQHovbUyXQ4HZ9enXE1GAHQtI/GbbHhajBhL6kESULUa8HlxngonYAbB8l18vch9x1Zt7byOhS+WgB8kqJwW+yowwKoTzuP0qBHHRaAT4doRLWSsu/3IbncVG07Qei43pRs2EPM/WMoXLMVpZ8eS2EVCr3GWz+AgIGdKN98yNOuPYTd1BefpEh07cIp2bCH6t2nCejdwVuWbsRAXDV1OHILwGbHduoshskTALAeSEM/fCCNX2/EdvQUiAKIIorIsFY6Ch6a4i1Xcji9kWNVO04iKhWI6pZbAO0Vdfh1jadi80FcJiuNZ/MJGt6N0g17CB3fj8LVv6A0+GAprGxhFy6zjeChKVRsTUNQypEEVysLIGhgZ8o3H0JQKXDUmwgamEzJhj3Yqxoo+WY3olqFwvfiFiBbRR0Np/Pw75VI7kc/YMwupnLrMdQhBjRhAdirGqg/ketd6W+yJ58O0dQdPkfImF7eaDFRo6J0wx7q07IRlApUgX6owwLQRAYRMq4Xxet2tHhGze5TlPxjF6E39qPi5yP4dY33ysNUVIXaX4/WIw+n2UZwz/Zk/u0XRJWCvO/2oQ0xyL9LoPKRbU3po0VQKCj/4SAKXx1KX603ei5kbG8ctY2UbNhDfdp5Tx190SVEEDgo2Vs/yeHCr1sC+Z/IK/4KtWdDhSAQMronpRv2AFCflo3KoKf20DkAir/eQehN/RBUcturth2X75MkJJcbl8WO5HBhPXAQ7cjhmDfLC56aYUMwffdPbHv24jidDqKIoNagCA1tqdtmtlfy7R5Cb+xLyYY9hI7vS8HqX+QouMIqr803IXBg51YcAODXNZ6yjXJkZMnXOxFVSny7yJP/zXWmDjJ477/w3j8JvaEvpRv2yH2zoOKy9hvQsz0XVm1BVCoo2vC716Zc5ovbaxV6DQq9hvLNh/6wvpq3LWhYNyx55fgmx5H/yWZcRgt5n2xCFWJAHRaANjakmb7Oe/SV6dHXTsJu6uvRly8uo/UP2UbAgIvydDucuF1uwm8fiLPB3IznslEafLx1DRyYTMXmgwgqBc56EwEDk9vkgOb3uMw2goamULn1KIJSidvhwu3hAJ+kaG9ZdWktx5TggcmUXcIBxRv2Uns0m+o9p1EZ9JgKKtFGXhxTRIWCkCHJlG45gkKnpnRLGpE39qHwW3l7Z2CvRNxWhxyF40Fz7rjg4Y6KS7ijoQ3uaKuvuIzWy3JH6LjeFHnk38S/LqMZY1YxQQM6UXckC2tpDT7x4S0iyILG96Nyw24CRvakbPXPKP19QJJQ+OhAbO36Bw1NoWDVL/IkcUU9gYOTAYieMhrzhTIs+RXUHcrEZbERefdQFL46DAOTKf96O0E39qPiHztxNZgxHpPboIkOIejGfpgy8lH4aCn+aKPcNo+eGrNLaMyRdz8E9WhP0Y+HAcj7dg/RN8kvyYYO0Rjz5NQjxpxScEuog+T+UXPwHI46eYwOGZqCOsCX4g17Kfp2D/4p7VAZ9Cibcb1Cr0GS/phPULvhN1ThQShDA2U7N1vxGdCNmnVbQBRwVtahMPigDA3EWVmLNT1HtlmTFVGtlCPamvUP2Wbb9gMAgod3QxMZSPG6HTgaTPJuhvwK9EmRmLKKCB3fr0WfCh3fj9JvdslyPH0BQSmiCvDF0DsJc24p/r07UPqP3ZjOFaL01aE0yDs8lH6yPJQGPbbyWoKGpqAK8KF0wx5Kvt1N4OAuuExWwu8c0oLnlQY9wcO7ybZntnl8jn4ISgXBI7pRtnG/x653eXnUp0M0dWnZuC12JJcbpY8OUSOP2Y3p+fh1ir3q2Fx/Oo+QISkUffc7jdnFVB/OItIzgQLQcdYEyramUVFZTfb5C/gH+BMREUZ0dCQ33zSGzz9fD8g+tsHPDwB/fz9KSy+fzqZvz274G+RrBbUPbqvsS0pOG4IgtuDfJjQfm66k8+Y8JapVFK7ZKu+WKKpC4aO9Im80jQ8qz/gQOrY3jlrjn+KN6t2nqD+RC4JA1c6TqP19KF6/C5/4lulRQm4egPHEedwWO41HMpEcTiIfGk/Ft7twm600HstG6e+DQqtG8mxhjXlwHJW/ygtiRWu2Yi+tpXzTASLuHCLXd3y/i5z/ty0oDT5YPZyv8NVh6J2EpaAc3LJvWb5xPyHj+xE6XubJugNnqT52HiSJ2NsHttJB6IBOmAoqyduwl7xv9xDQxAF6rZcHFD5aHHVGggd3oawNP7Zw3U6UHj3UpWV7x4gmX720ma8e5vHVL2e/9oo6Gk9fIGhoCmXf7cWUXUzdkcw2+aZuw1aUzfhGMltxVddjO5uHoFbhajDhKCwDh5P6H/fgO1SOQhRUCkSlgoCByZRt2EPI+L4UXSJbc24pTg9PNrfXwlVbPFxfR+DgLl4dORvMbdpUk98iqBQISiWG7u29PKqNCMTZYAJJauEj/l+H9P/Av//XcMXt2506dWLtWnmbRlFREbGxsdTV1WE0GtFoNBQXF5OQkEBmZiZWq5Xly5dTWFhI+/bteeqppxAEge+++460tDTsdjsdO3bkscce49ChQ+Tk5PDBBx+gVqtZuHAhavXFXHMff/wxffr0YeDAgaxbt46jR4+iUCjo3r07DzzwgPc6t9vN7NmzWbBgAQaDAbfbzaxZs1i4cCE2m40VK1bQ0NCAwWBgxowZhISEtHg2wNSpU/nyyy9JT0/nu+++IyAggLy8PN59990Wsjhx4gTr16/H7Xbj5+fHq6++yrfffotWq+X2228HYO7cuTz/vLzqvHjxYlJSUsjKyuKhhx5i1apV3s/z5s3jwIEDHDhwAIfDQf/+/Zk0aRIVFRUsXryYTp06kZWVRVBQEM899xzHjh27orzy8vJYtWoVNpuN8PBwpk+fjq+vL2VlZaxatYqGhgZEUeSZZ54hIiKCH374gT179iCKIj179mTKlCm8/vrrTJ06lcTERBoaGnjhhRf4+OOP2bVrF4cPH8bhcFBRUcHQoUOZOHEiAMuWLaO6uhqHw8HNN9/M2LFjWbduHXa7nXnz5hEbG8vTTz/tlbEkSXz11VecOHECgLvvvpvBgweTnp7Ohg0b8PPza2U/l8JgMKDX6ykrKyMiIoKamhoGDBhAZmYm/fv3JzMzk3vvvZfKysrL6t/X15e8vDwSEhLQarXeZ2/bto3Dhw/z7LPPsmrVKq+dzJw5kxEjRpCWlobT6WTOnDlER0fT0NDA+++/j9FoJDExkRMnTrBkyRIMBsNl+1SXLl3YsmWLV9fNbeKXX35pJZulS5ditVp58cUXufPOO+natSufffYZ1dXVADz44IN07tyZjIwM1qxZA4AgCLzxxhtYrVbee+89zGYzbrebRx55hOTkZGbOnMnixYsxGAz8+OOP7Ny5E4DRo0dzyy23XNYO1Wo127ZtY/v27TidTsLDw3nqqafQaDSXbW9bsJbWoIsMxFZR5/1OHeSHo8GE5HKjiwzEXFCBITkWAKmhDkVYBIb3VuOuqcay5hPE4BDE8Ej8P/47gn8grrwcxOBQXLXNookVIs4Gs9fhsJbUoI0MQhMRhCRJWItlGdo8kRzayCBokF+SlKEBSE7ZKVRFBOMsr0UVHow1Kx8EAXVcOIJWjWFUH8ynzqMK8sNtdxAyrheVv6Shiwvzbu3VRgZhLa9FGxmEvaIOa6lcD2tpDYJCRGnQ47La8euRgEKnwVpcjSrID014AJqwAHp99RzORov3fkRQ6rUM2LKAwi+3U7X9BNrIIIznijB0T6B0w14ibhuANjqY+uM5aCODkMxWRL0e0d8PyWZHER0B1maTI2EhOMsq8J92D6Zfd6Pp2hnbqXMt9KYK8sPRTJ5KHy1K34v9x1pag9JXh6OitsU9TTrQxoaibxeBQqvGWlyNJjIQa3E11tJqrzw0kUHYKupQhRhQ+uoYdepTCj7fin+PhDbLam5DTfUbtHUR+oQIir/dQ/TEYVg8egZwNlpQGVrmJVIF+SG53bhtTgxd4zm3YD0dX7wXracuTRD1Gm9bTOcK8ekUg2R3IerU6BPCcdscXpuyllaj9NWhjQwi/qk7yH5zHUpfnTwpc4lNqvz1+PdJwmWyeuWhjwjEXFKDPiIQa0UdmmA/RJWSvoseIuvzrZTtPoUkSegjAslas5XhX8xlwvGPUPnqsFXWIzld6NuFYatqwL9XEgO3LUYV5IetrLZZHWUZ+vdsj726gZT3p+Ob0g5TZhG4JayFlYTe2AdLQQWGXkkIShFNeID3ftnmnWjDArCX1mAtqyVwUDIj0ldhr6ijdl86AJqIIJwNZq/9avr0xpGZBZ78fIqQEFyXHBbmdtixHZRfGpAk+n73MkpfHVGTR1H85Xav3KzFHtsprm7Rry72FQGFXkv/LQsp+nKbt6/UI3NO2M39UfhoyXrtS1xmK35d2mHMKKDTWw+S/eY6ue84na30ZS2uxq9rO4r+vo2A/p3QRgZh8ZRrq6hDHWJAVCnpungaeat/pXL3KZDw/h5xU1+SX7wXTag/tvI6JJf7D+tLGxnk7WMRdw6m8tej+HVth7VQ3loYfucQFFo1EXcMwpJX3kpfmrAAbKU1WMtqCByUzMj0z7BX1CE5nX/INpyNFq88FD7yJKq9rAaFrxZbC56r9sjPhbPBzICti9ElRFDy7W6iJg6/DAdUe+9v4oDhp1ZS+PmvGHq093KAJjLQW5axosGrc7fThaPBxJCtC/FJiKDo2z3EXMIB1tIa4h8cQ8UOOerRWlbLhbXbSJ4/kRuOf0TFrtOU/nyY5PkTsZTUoI0IJPLmfjScK0Sha5kT+VLuyPRwh+YK3NFUZvO+0lL2F7mj3VMTyGzGHU38q4kIwlJQgW9yHDGTR1J3NBtNRBCOZtE66oggbCVVqCODiZ13D9p24VR+vwd1ZDC6DtF0+eZVkCTKv/yN6p8Ptqif2+ZAHeoPgDY6GEtxlfe5tqoG9AkR6NuF4ahuIOn9mQTfNAB1RCA1W4/iNtswnS0g7tlJKPx9QIDMh9+WF1+tdjSRwVBZ5H2eoFTgNFm9ZZtLZd4DsNca0YQYuP2EzG3GrGK0EbLuvfcrRBwNJjQRgViKq7GWVLfgAd8+iXR46T7UIf6cnvEBnRf99ao+gaNM9glUEcE4K2tBFAm4bRgBd47Cmp6Do6QSR2n1xd898O0aD6JI/VF54bz5GHk5PwCnE0GtvDhGICCIsu+r9NWhDvGn3fRb0LePwF5ZJ9c3MhBraQ39ty9FlxCBvaIee1U9uthQrCXVBA5NIeSmvkgOF9U7T6KLC6Xoi9/o8MYDdHztfhBFjt+/BP9eSWgiPH3QI4uG03no4kK9sgCwVdaj0GlkuYkCXd55DN8O0eR9/CNR947AmH0x73cTj9adzKHjC/eiCvRF1KlBFNBGeRaOGy0o/XR0eH4SwSO6ce61r9ocm5v8Qm1UEP5d48lY+A3xU+VId21EIH5JkWQsXA93yRPoxUWlREdF8NxzTzL/hQX4+cn5KR9//Fk2b/oSi8VKQ2MjQ4be1sz+tCgDopHcLlymanBdzKsoKBRItov5NCW36+LY4kFzH+dKOrd6dK6JDMJSWInkdNLprQfoMP8eag6fk/v1JbyhaMYbumbjw4BtS1AH+WFtMT5cnTcABFEEUSBm8khKNx5AEIQWk2kAgkqJtl04ykBf3FY7gkqBOiwAW0k1iCK9ti5F2y6c8u/30nDsPAA+iZEIGiWIAn2+e4WsN77CdL6E8DvkRfsmrm/6ayutlttbWo0mOpiuK55GExlEwac/0XDsPPr2kRh6J6GJDMScV07I+L5UbT2B5Hajjwy8xE58EZUKHEYL5pJqL4dYSmso3XmSnvPuZsypT1D66jg9ZxUd50+8oh+rjQwiZHAylTtOeL9r7qsbPL76H/EtnQ1mNFHB+HVNIHvBemKmjm3FN86yKiSbHWUzvmn/w/uo20XiKKvC3Wi+WE5ZFbqenWm/+UM6toui+PNf8ekcg7W4Ck1kENbiqpayjWw5Llxqr825XhMZiEKnbtOm7FX1DPxtCbqECIq/3onST4fkcnt9RP/ecsRscx/xOq7jz+KKkZJBQUEoFAqqqqrIzMykY8eOJCUlkZWVRU5ODu3atUOplF+8L1y4wEMPPcQ777xDeXm5N8Jy/PjxLF68mOXLl2O320lLS2PgwIEkJiby9NNPk5qa2mKCrTmMRiOHDx/mnXfe4e233+buu+9uWXlRZNiwYezdK69mnz59mnbt2mEwGFi9ejXDhw/n7bffZujQoXz++edXFcb58+e57777Wk1INjQ0sHLlSubOnUtqaipz5sy56rNKSkoYPnw4y5YtIyQkpMXnkpISSktLWbRoEcuWLSM3N5eMjAwASktLGT9+PO+88w56vZ6DBw9eVV4fffQRU6ZM4e233yYuLo7vvvsOgA8++IAbb7yR1NRU3nrrLQIDAzl+/DhHjhxh0aJFpKamcscdd/whuTSVffDgQXJy5FXhGTNmsHTpUpYsWcKWLVtobGxkypQpqNVqUlNTefrpp1s859ChQ+Tl5ZGamsorr7zCl19+6Y3+vJz9tIWOHTuSmZlJSUkJkZGRdOjQgaysLFwuFwUFBSQmJl5R/6WlpbzyyistJrh/+eUX0tLSmDdvXpv26Ofnx9KlS7nhhhvYvFmOINqwYQNdu3Zl6dKl9O/fn6qqqlb3XYq0tDRiY+XJtuY2kZOT06Zsnn/+ea88Bw8ezJo1a7j11ltZvHgxc+fOZeXKlQBs2rSJhx9+mNTUVN58803UajW///47PXr0IDU1ldTUVOLj41vUJTc3l507d7Jw4UIWLlzI9u3buXDhgldGl9ohwIABA1i8eDGpqanExMSwY8eOq7a5LbTKD9x8/tkzGd20AuuqKMO24xcaZj+M7afv8X1xIQgCzvST1M98AOOilxAjotp4aFvlSt7nt/geyVte8zq0qJskYTtfhNtmJ/yJu0n8+xtYMi7Ik5cC2KsaiJ12IwO3LkJQii2f16w9Tf83XyjDUWeiz7cv0Wf9C5iymr2oibI1F+hvAAEAAElEQVSjWH8yl4JVW/BNjvXef3zKMqwl1RybvIS4aTcQ0DsRSZI4M/tTdLGhpLz7GApfHW6701uWq7Iae3Yu4Z8uJfzjRbhKK+Scds3a63PbOCSXC1dFFYrQYBrWt4x4bpUfWxDaWIq75AvPPQq9hh6r55D79ndtPtArm2Z/LSXV7Oo5A//eiSh8tH+4rP1j5rOr5wwMXdvJUZ+X3nXpbQIICHR8YRIZr6zFZbK2rFOr2oIpu5jCtb+hjQ2l9/oXcRotbZqff/9O2KsaaDx1oY2neL5RKcHlxlZ28eW2qeyLcgGXzc7eh98juGcifu0jvb9HjuxObXo+G3s9ydG73kQd7IfCV4egVODbORZHbSMHx74gTwxHBl1SuoSgEPHrlkDh2t84NHY+LotNXg3XqEiYfac3PygSbfYLbx3dsk3v7Tkdpb8P2nZhFwXsuS5kXG8ksxl386j/Zs9U9+qJIjwcV1Exlq3bAKie/hRHJy7AVl5L3LQbCBzYubWgLyO3E1OWevrKYmKn3ShHKEgSRWt/w15r5ML7G7GV19Lxjakt6ujV2WUOQ4mcNBwkqNl16hI9Xfzrstk5+td3COiViG9iZIvfy7YcZeewZznz1CeoAuUX5z+qr6ayBJWC0Bv6ULk1rcUV+R9vxmWxyxOwcc2inVvpC8wXytjTcwZKfx9E3aWLS23bhiqgWZS9IKDQazw55Frytvf/nnIPjnmevT2nY+ga36xftuaA5rK0llSzt+d0/HsnXcIBbZfVpK7fx7zA9p4z8W+DA1T+PoTf2Jf0Beu9n8NG98BcVMWvPWai1GuI9ETTAnR96wEy3lpPm/BwR4cXJnHulbW4PdxxKRm0sqJL+kpr2TdxRz0NbXGH57/qID8kp4u6I1lcyodNi7oCcP6Zj2k4fA5dx1gUei3nn/mEUzfM4+zkBUQ8NB6/vm3sLrnCeCpJkmyv3dpT9sVWGg6fxW11EPPknYC8EFG8cjPmcwWYMvKJeuzWFvdeDU2XaEIMGC+Us6nnk+wdPR+fpMhWE8MXRdK2LVVuOcL+oXM48dDbxD89oc22tNnPpeZ9xY3pSAYFTyxCFR6MMjSgVVtEvZZu7z+Bo7pBztcJbY6Rl9ps8MjuSC53szHi4i3W4moKP/+Fsn/tx1Zeiy4h0nO/AG6Jw2OeZ1/P6Sj9dOjahXnbYc4p5fRf36H+SBa+ntQvYbcOIOvVteztPZOsV9fSacFDXsmBHDkuuSVcZmvrsba5eNwSx+5dgim7BP/eiYjK1gedSJIbU3YJuR9tou+3L9Hzs9m47U4kp+xzFH+3F5fZxqlZn2Irr6PzG/d77mtdriAI9P/bM5x59UucJqv3oq5vPUBjdmmrE3WGDOlPRUUVx46f9n43a9aj3Hb7VOLb92Xt2n/wduprcnlOG86aAs/W7XqUhksPR2zLf2jb77j4+co6R5JQGvQICpETj77Hzh7TUeg0CArFFfuc2Gx8ODR2/mXGh6vwhgdNeUVLv/+9zbLcZisV3++h2z9epevXL8s+UVPV3G6Oj51H/eFz+HSMwaez/D4jKBUo9VrcFhtZb35F91WzPe31CqZ1fZra63Jz/s11lP9rP/69k7zPbLo+/4ONxEy7gXG/LkBQKHA3iwgHCOyWIOfMNVlbPTq4Twfqz+SzvfsM9o6eT6dX7vVO+suPF1qJ3b97PDGTR5H11tcAXl+977cv0Xf9Cxib+erN0eZ7jSDQY/Ucsjy+5WX5BlrIOPe2p8ga8iBigB/CpeODJJF721Ps7/kEht6JzSaV25Dt1ey1eblyhdtolwRu6eIY3j0BQaVE1Km9PqLXxq/hALnruI4mXPWgm6Yt3JmZmdx6663U1NR4t8x27NjRe11SUhLBwfJJrfHx8VRUVNC5c2fOnDnDpk2bsNlsGI1GYmNj6du37+WKawGdTodarebTTz+ld+/e9OnTp9U1o0aNIjU1lVtuuYWdO3cyapScbyQ7O5tnn5WTug4fPpx169ZdtbykpCTCwlpvWczKyiI5Odn7m6/v1U+HCwkJaSGf5p9PnjzJqVOneO655wCwWq2UlZUREhJCWFiYd/Koffv2VFa2nVi5CWazGZPJRJcucvj1iBEjePfdd7FYLNTU1NC/v5wcuGmi7fTp04wcOdIb3fZH2tK9e3f8PFsf+vfvz7lz50hMTOTnn3/myJEjAFRVVVFaWuq9ri2cO3eOIUOGIIoiAQEBdOnShZycHHQ63WXtpy002aTb7fZOlH/33XdcuHCBqKgo1Gr1FfU/cOBAxGbbl/bu3UtQUBDz5s3zTrJfigEDBgCyTg4fPuxtT9Pp2z179rzilug33ngDURRp164d9957LyaTqYVNXE42l/aV06dPU1R0cUA0m81YLBY6d+7M3//+d4YOHcqAAQMIDg4mMTGRFStW4HQ66d+/f6tJyXPnztG/f39vtGj//v05e/Ysffv2vawdFhYW8s0332AymbBarfTo0eOybW5CcXExe/bs4eTJkwzEs3rcbAIGwF7diMrgI29lKalBHxeGtawOANHPH3dFOZqbJ6AZdytiaDjOzHTEELk/OjNOIej0SHZ7y4JdbpRBfnLCd5cbbVQQtrJabKXVCIKANlq2N01UMAqNGltZLU3rpQofHarIEDr9/B7mU9noUtrjqJCjMAVBoPDFTzDuOU7kvKnYy6pwVDeiCvBBE2pAksCSX4Ha8+JiLa3B0C3BO+mkjZTr4ahuRBAFir/ZJSeVH9sbl8WKNjoYR70JU1YxEXcMonr3aQSFiNsmr+AbzxWiNOhx1Bqp+PkIAYO6YCurxXy+hPKfDlO7P4OGkxcIHdfLW5ar3IRktVH2V3lBJXzV2yCKRP1DzhHsajSi7duDqpeWELr4RVzVtTgvFNLcQXFUN6IJ9WfwjiUggaWoqoUT2BRl0RyO6kaU/j70/3URSj897WbeJkfNRQdjK61BGx2MNjJYlr2nrs3L6r/xVTQhAdhrG/9QWSqDnriHbyRm8ii0UcFIDhe66GDqPNco/XQ4G+UXxnbTbiD2/tEgCIgaFfUncin/+QgBfTuAQItJQpC3kza9TEguN/WHM7EUVqD006EONshRex6b0kYGIyhE9PHhhN7Yh5AxPRG1ajlyQSES+/CNRE8ejTosAEGA4vU7CejbySsPS3kd+qggIkZ2Z8A7cl4jQRTRBPlSceAs0eP7IAgClvI6us37C2c/khdKGk7kAuDTKQZrQQWOqgbcDicDty+RD2pxuprVMQhBIdKYno+tpBpDj/Z0SX0UhV6DIIoYeiaiiwujz4aXUejUiBoVSj8dPp1jqTuciaO6EVGtxFYpp85o6l/OBjOWggpCRvagbMNebKXV8nbBslrCbxuIqnMnVCkp6CfcDqKIq6QERVgYUmJ7At6Uo7fqFlzMUe2ursZRrUTho8WYVUy3lU/Lh8t47MjqtaOgVnbU1FectUYqfj5M7F9vRBcTSu9vXsRRa8SnQxT5n/5Er6+eR6HXYjxbQMSdQ1roTNRp6P/LQkSVElGvwe1wETgkhaptx1rYry4yiNAR3enRTF/qQD+q958lfHxfEGjFe5VbjyGqVahD/bGWVP8hfTW1rfOivyJqVHRb8TSIItrYUDicKUcjCfLW1Mi7hnrvb9KXvZm+BIVI33+9ikKnRqHXXtY2mqJhSjfsJeq+UQzcsRQksBZXodCrKfthP/rEyEt4LtjLc0qD3mvzGk+/bJsDgltwgDrUn74bX0MdEoCjGQfYLsOpTeNI/MM3EjN5JLpmHFAL+HWJwy85loN3voWjVt7SFjq8K6bcUvw6RBP/wBj8u8UTMjgZZ4MZXVQQAT0S6LvyKbQRgbgdTvz7JBE8shsBvZKumTsuyv41FDo1Sr2mTe4Iu7EPoWN6IWpV8hZEhSjbQGkN/r2SEDUqTs74iPhHb8JWVutNaRHx0Hh8e3egw0ezqN9zEk1UCOrQAKq3HiF80ijMGXkeGTdQs+UQuvZRLeonalTYq+UTqK3F1ejbXfSLNSEGKvPKsZbI0U7G49nYS6qxV9Th2zORiGnjUUcFEzZppMd+Q1D6+6DvHIsy0JeYp+8i89EPvc+TnC5P2gm57I6PjMcnNoQbfluEOtCHkt+OAWDOK0dyS4g+F1/QoycOQxcbiqBUUL3/LLroYCS3vMCjiw1toYe6g2fRRYeg9NNd1SdQRQQjalX4DetFzFJ5cd1yKhuFvy/2onI07WNQRQbjLPfszFAqiFvxAiXf7iHxuYkM2rEESQJrszHycn5AxG0DUPpoGXrkQ3mM8PfxjrqWvHL08RE0ZhRQ9q99xE+/zVNfud/Ugxz15JaIvGck+vYRqEMDKP9hvxzhWlhBwCDZlg09Ezn9xAdy+4INBPbvjCRJ1O7PQBsdTMj4vp4o02Dqj5/3ykLWub88Lnjk1u7R8WijglEF+OJ2uvDtEO29VuZReft68dc7Kf5a3okzLm8tmohABm9f4o0A1EUFUfTVDnp/9VyLsbkJjnozuqhgLqzdRunPRwjs0wFBoWDktkX4doxGsjvpv+YZemkU3DR+NA6Hk4yzmdx26w3cNH40Wq0Gg8EPl8vFxEmPAvDthk389KPnfaD5BLFDLlvU+hOVFM6HH68AtxNEJeDZuioqWvXtJp76Izr37RxDtw9neFMJqAx6JKeL+mPZBA9NuSJvyONDvWd8WIqy1fhwdd6QXG78eyUiKBWcnPGRfF9U0MVJdA9sJdWYM/Kxl9YQMWUM6tAAjKdz0URdtAl1aAA1W48SMqoHpnOFWEuqqdyaRuDAZBpPXUByu/Hr2s7Ls0022/RX4+H6pr+CWok61J/afRm0f24i/n3ld6Oq346BJHHinkVUiUpuOfQuxoKL78VJD40jZe5diEoF1oo69FHBSC43lvJafGJCiBjRlVzP4VjmvHLMeRUE9kli2I4l8kFQRVXehWgAfbtwEmdN4OikRd66N/fVYyaPItTjq1/Ot2yCs96MNiqY7C+2UvHzYfz7dmiTb5QRIQgaNc7ylhGG7kYTztIqVJEXc5kqI0JweK5zNphxme0EDulCl0+epnb3KbTRIa1k25Q2oaktl3I9osDA7UvRRAVjzMhvZVPN7dLZYKZm92nin7wNfWKk10dUeg4BVQX5eX3E/+tw/z+5Qfp/N64YKQkXo9IKCwuJi4ujY8eOZGVltconqVJdNHpRFHG73djtdlavXs2cOXNYvnw5Y8aMwX7pxMEVoFAoWLRoEQMGDODIkSMsXLiw1TUhISH4+/tz5swZsrOz6dXryic+KRQKb/4+SZJwOi+G5v/ZbagKz4mGTWjetubbgtv6PGHCBG8E24cffsjo0fKWhEvleKW8h1fC5Vaj5WiCNlbOmrXF4XC0+r05BEEgPT2d06dPs2DBAlJTU0lISLjqfVdCW/ZzOTRtK26K3tXpdDgcDjIyMv5QPslLdREbG0tlZeUVDxJqmqy8Vp005ZR88sknvZOXl9bjj0CSJBYuXOi1nZUrV6LT6ZgwYQJPPPEEdrudl156ieLiYrp06cIbb7xBUFAQH374Ibt37271rMvhcnb48ccf89e//pXly5czceLEP6Tz6Oho7rvvPpYsWUJg7yScjZYWW1SaULU/g6hbB1B3Ige/jlHUHD4nbxsZOQ7H4X3Yft6I6ZO3cdfV4DhzEvWoGwE8fyXchXmtnlm7L4Ow2+RUDVGTRlD5y1EajucgKBVETx2LoFIQfd9IbBV1LbbkVH35M5LNQebNs7GeL0LUaXFW1KLv1UnOj1fbiCoqBP/xg6j7Qc6fUrMvgwsf/MDBsS/g0yEKpycxuymnFFGnxl5Rh3+fJJyNZm9ZdUezcVQ3cOKBVARRoPzHI0RNHE7lL2lE3zcSZ6OZwAGdQQJTZpGcg85HS82+DCLvHkrwyO7o24VR+ctR1CEGKn9NI2rScNo/cydVu055y7KlZ6KKj0UZFYEiJgJt92Rq3nqPknueoPb9v6GMjsRdU0fooheoX/MN7rp6XFWt+0PVjpPkfvAD+8fMR1AqEJTyEOLfJwlHo7mFc9cEl8mKpbCSvT2nU7v3DJW/phE5cTiVvx4l9uHxOBvN6GJDcTSa5a3bwX4oDXqqdpwkb8VPmC6U4bY6rlqWKtiP2sOZ2KsbOHjLK7gdTmqPZBI1cbj3PrfN4XXA89ds5fcx82lIz8dWUYefZ3W+/YzbsFc3tmmjze0p5oFxFK7+lRMPLMNR04jLaidy4nD8+3RAcrlw1BnJfOkL9vaawe/9nuL04+9Ts09uv726kewFX3vyFP1OxB2DW8jDJyYER4OFsx9uYuc9i9l+9wKqT14gecZthA9LIah7AtbqBqwVdZiLqwkfliL3hVB/JKcbv+RYefJJgLJNBzk4Zj5Vvx3D7XQRNXE4/n2SvHU0npVfKGr2nObgmOcp/f53bOW1REwYzO6Ux6hPOy9vtyqpJuPZz7wHYPj36YCzwULggM6ogv2Ivn+MfMiKVoWoVePT9KIqiIgKBaJWRc6yb3GVlVP92HRqnnkW24FDNLz/MfrbbyVo+VJ5q29eHu5SOY2CoNUi6OQogNpD59AnRJA+eyU1HjuKmjicyl/TiPPaUYjX5pv6Su2+DCI8fcVltpG94GuO3beY8o37iZgwhLCb++Ey23A7nBgzCji/cH0Lndkr6sj/9CcOjnkec04pIGEtrqLip8Ot7Pf8hz9w8J5F7L/rLepO5pL45G2EDOtKQPf2XpvSN8vf5dctHrfdSdCQLn9YX03coTToyXzpCw6OeZ6GE7m0m3Eb+oQI4mfcjqO6kYA+HTFmFRHZzP5lfXVCFexHzP2jKVz9K4dveQVzfgUgXdY29J5Iz6BhXbHklcs8N+Z51GEBSHYnttIaTDklzXiug1cPqmA/6g5nYq9u5PAtLyM5nNQdyWyTA5rfozToqd5xkvwVP2K+UIrLakf0cEDzsgI8nGqrqEMd7EfN4Uxs1Q3sv+VV3A4nNUcyiZ44DG10MP3WPYcpt4zaI1leHViKqgjs04HqQ+ewVzdStT+DhswiSn9NI3bSMLb1n83Rxz+k/kw+5ZsOkfH852Q8+zf2j5kvT9o24474P8AdTX1Flv3LHtnTJnfs6jWT3f2e4uTjH1C9L53KX9MIv20ASn8fdLGhFKz9DcnpImLCYCp+vRgxW/bFL5x/+kOseWXU7T5JxMM34zJZCBzRA2cz7hR1GvxH9MCcWUDNvgzCb5MXX9Vh/tQeOAvICyb69hHo4kIJGNAJhV5D6T/3Ya+sx1ZcjS4xipqtRwm9exiWrCKMJ3Nw2xzkvriagiXrseaVYTp9gYJ3vsPVaCHzkbdbyabm1AVibpUX0JU+Wk4t+Iat416k/mwh7e7y5KQb0xNRqaD+eK73vuINezHnlVP+8xHsNY1ETxxGzKThNGQU4Gw0o9Bf9On9usnRPTV706/qEwROHIejopbKFd9xYeor5N77Ig1bDxL4lzGo4yKQJHA1mr1bt2OWPo3tfCH5K3+masdJT/+Qx8iLNtu2H3B+4XoqfjpM9sL1Mt9U1uE0WtDGhVJ3JJOQsb2p/PUocY/dhNNsxV5RR83+dKLukwMwAgZ1RlQrKfpiKweHzsHZYKL+aBaR94wg4u5hWAsr5f5RWuvNHWc+X0LjmTwqPXKLnDSC0HF9qNmXjrPRTPnG/c14Q+7L1XvPEHXfSO8JyeeX/gPzhTKq954mYsJgAKInj/TyKIA6RE5lpI0ORnK6qdp1iv1j5lN3NJtyD3+H3dwPW3lti7G5Cb3efQxzUSXWEtkXiZ00jNzPf2XX2Bf5Me5Bjj7xIXUnc/n+nz/x/gerKCkpZfYzrxLfvi9JHQcy5f4Z7Nq1H5vNTocO7QEYO2a49wAchItRnoJSAwi4rfWUnD/FUzOn47aZELV+3t8lyd3CT2zCH9W5paiKfSPmcfLxD3DbHSQ8Kaf+ip40AqfRekXekMcHgfJNBzg45nmqfkvD7XT+Kd4IGdWD8Jv74TRa0IT6I6gUREwYjOl8aYsyq7ceJWLKWErX/EJ+6re4nS6KVmwmYspYFAY9fr074DJa8evdEdN5+TCdyi1H0IQF4HY4aT/3L4gqJaE39KXsBznfaOWvRy9y/iM34Ww0o40Nlcdeq53G4znoEyMJGdeL0m/lXI3HJy6gcssRoqbI78fBfZJQ+eo4//lWb13Pr92G2+6kdOcpbDVG4icOI37ScOrTC3A0WjBeKCdkWFfZHkP98U2MpHL3Gc5/8AO/j3kBUalA8ET7ho3vgybcnxNPfIg5t6VM6o5mY69u4JjHVy/z+OpyH0lq0367vPsElqJKbKWy/V6ObwIm3oCzogZnZS2KIAOin/yOKGjUKAMNCBo1qphwUCnxv2MUpoPyDg1RKy8U53+yGXNWEZVbDhPzyE24mmTb7F2jLZsCUIcFUL7poHwY2FMfo/DVtbIpyeVCadB7ywwa3pWG03n4JEWzO+UxKn9NI+v1r1r5iNdxHX8WV42U7Ny5Mz/++CPh4eGIooivry8mk4nCwkIef/zxK97bNGFhMBiwWq0cOnTIG3Gm1WqxWCxXuh2r1YrNZqN379507NixxSnLzTF69Gg+/PBDhg0b5o2A69ixI/v372f48OH8/vvv3qi70NBQcnNzGTx4MEeOHPlDE0wdO3Zk9erVVFRUEBYWhtFoxNfXl9DQUI4dk1dxc3NzqbgkL9bl0KNHD/7xj38wbNgwtFotNTU1KBStt0A0x+Xkpdfr8fX15ezZsyQnJ7Nnzx6Sk5PR6/UEBwdz+PBh+vfvj8PhwO1206NHD7777juGDh2KRqNp0Zbc3FySkpK8W3WbcPr0aYxGI2q1miNHjjB9+nRqamrw8fHx5hZtfviMUqnE6XS2ijpMTk5m27ZtjBw5EqPRyNmzZ5k6dSrFxcX8GcTExFBbW8u5c+d45BH5NLv4+Hh+++03pkyRT2y9nP7bQnx8PDfccANLly7lpZdeIiio9ZaIttCpUyf279/PhAkTOHny5P/oROvLyeZSdO/enV9++cWbxzQvL4/4+HjKysqIi4sjLi6OrKwsiouLUavVBAUFMXbsWGw2GxcuXGDEiBEtyvzkk0+YMGECkiRx5MgRnnzyySvW02q1EhgYiNPp9EaY/hn0XP4Ix2ev9H4euO45Tsz5DGt5HelvraffyqdInj+R+owCYicOJ+6eEbjLzuPz3OsIeh9wOjG9/QbKLt1Rdkwm8LvfwOXGtOJiygX/Nd8jCCL4GlAF+uLXoz1J8++h8XQexV/vQHK5yZi9gq4rnmb0hb/jqDVy+okPiHlgLL4qB74DuuI7qCuiTkOPnH/hqKylcc9xUo6uRREgR1523JiK22rDer4QQasBrDSeySPl/el0/WgmlrxyavZnMPTQ+7gsNqp3nfL+39loQRMu58XShAWQ8t50BFGg7lg2Z+evptMbUwkZ0xN1sAF1qD9dP5zBuZe/oNe658l953u6pD6KoFISOq4XLqudmr3pFH29k9gHxxE77Qbvi4C1pJr0WXIkJC43brOF6I1yGgPjz9uxnT6L319uJWDGA0h2B+ouHRHUKoJfmoWzsJTIdR9zbvSr9Fn3PGfmfIatvJbMBV/TY+XTdPDIs/bgOYYfeh+33Ykq0If4J25Gckskzr+HA6OeQxNiQBcbijrEwJiCr3BZ7aQ/9THBI3vQaeFDKA0+uK02kpc/xulZn9Jn3fNc+PQnOr82BVGrbtFGe21jm2V1mD+JfaOeR9Sq0CdE0O29JxAUIqbcMo5Pe4fOb0xlxNEP0UQE4rY7SXzmTto9dhPGrGLy12wlZtJwGrOL8e0Uy01l63FZbByeKC+AqUP9GXX0Q9xOlyxDqx1duzCS5t+D0qDH0CuRmAfGkj5rBWE39yfiL0Ppu/E1rMXVpD/1idcme62bT/HXcqqD7AXr6LZylrxdzunC0D0BTUQQ3T59Wj7Mw2qjf+ojHHpmJSO+nMe5lT/R69UpKDQqfBMiEAQBh8nKrilLAUh/71+M37aEuNsHonC5yV70DTH3jybhydsxniskdFwvwm/uhyW/gqrfjhF+20D6eep45qkVAJx7cQ39f1koR9zmlHJ86jJ6f/MCY4rW4bLYOXbfIrqveJqa3afp8NJkhh79EKfRSvqsT0h45i46vjpFTlbfsz2x026g/IcDqEP9GXLofVwWO1lvrqP3Ny/KER9bf8R5IQ+/J6ejiAjHduAgfjMeR/REyuNvIHzbFiy/bEUZF4cYGMAgs4CoVaHQqUlePI2G03mcnvkRnd6YSueFD6E06HFb7XRZ/hjpsz5t1VdCPHZUuzed4q930OWdx/HrGo/CV0vH16fidrg4O2dlC31leD4bs4to98QtJM2/B3VYAM46I35d2tFjzVwkt4SjpoHk5Y9xfPZK+q97jpwVP5Hy2v2IWhU+Hn05TVYOTZajPyNv7U/H2XdiLqrCbbRw5qlPiJ95K0nz7/nD+hJ1asJu7k/Osm9lG3j6Y/r99BaD978LEpgLygke2Z3Tj71Hvx/f8urrzKwVtH/mTjq8OgVlM32VefQV+ZdhV7WNU4+/T5e3HyVp/j0ICpGGk7lePVfvOuX9v8vDc6pgP3QJEaS89wSCYgbm3DJOTltOpzceaMUBGbNW0GvdfPI+/ZGOr92PqFUTMq4X7mYccGlZTovdy6nqYD/0CRH0eO9xBMV0TLllHJv2LslvTGX47lSUejUms42h2xcjudzYqho4MeczSn48RMxdQwkf1R23y03l7tOkv/YVXd+4n7EH38VlsXF89kqSpt0AQJ91z1Pw5XaiJw3H6OGOGz3ccaQZd4w4+iGSUz6kq4k7LtdXLscdfdY9T5En2qyJfw1d43E7XcQ/fgsJT9xC47ki+n7zAqogP5AkIh+9lRMjZhHylxF0+HCWHBUjSTjrjOQ8+yndfpDrqG0XTukXv1C38wTV5yvp/c0LdP34SQRBIOreEfh1jefYvYup3nuGIfvfBUmiaN1OTJlFxDwwloYDGXT8ZBaCSokgigTfOoiAUT3JffFvJLz2gPdgG8nhImb67ZjOFXjbNe7XBejCAlAH+uI0Wui77GG6PT+RujP55K7fBcCRZ//G2J/e5C/5a8HtJvudf3rzo405+QkoBNQBvqgCffHv0R5VoA9BAztjKazk5NOfEnFrf2I9E9Km3FJOP/YetvJauq2cdUWfwFXXSOGsVIImj0cVEYzf6H6gVqFtHwOigCoiGFdtI6KvDm3nBALvGo3lfAEDt/dAUClJTIkjaf49NHjGyCv5AfbyGu+YoIkIQhAF0p/5lN7fvIgmPBBEkYHbliC5JYq+3A7IC5S+XeMZVfgVklui9B+7qfZElFqLq+i87BFPJJSEy2ghfeZHiBoVHRc8hL59JOa8UjLmfIaz3kS3lbPw6RiDQqsmsF8n0p/+hIaTuYSM6cXoC3/HUlzFmZkf46gz0nPtsyQvmobLZsdWWkPZxgPkvvNPBu1axtiir2Q5zl3l1fHQ39+Rt7PbHKQ/v5p2j46n/dN3ICoVOE0WNGGBBA1Olg+ysju8Y3NjVjEXvviN2InDaMgupue7j9HrgyeoO5HDmVf+7n1++bYThI/pyV1/uZna2nomTrp4ovnmH/7Omi++QZIkHp8+j2//8Rlut0RdbR2PPCafdC1qfBC1BprSYrgay5n32hKOHD9FXV0Do2+5m9WrPiOpYyc5JYfx4jter3XPk+Hxi7IXfE33lU//YZ3XHztP0bqdxE27gRvL1iM5XByetOCKvHFxfOhN2M39PePDccJvG/CneENyurBV1DH093fkQ17cEvo4Odo4cfYEjvSdTu22Y3R4+wmGFHyD5HZz4bUvqNq0n+CbBzDw9Go5lVFZDRXfHqHqt2PyePn8Kjq8cB/OBhMJz9yJ5JYwZxdz4d1/EvPAWEDeQXSR8+0kL3+MvPf+Re9/vgoKEQQBbbtwOrwxldL1uzBlFmHKLCL+qTsYVbQOyS1RsHE/F76RAyyGfTWP3K93YSmt4diLXzDo06fwS4yQD70prOTQ7JVYymoZ/N7j3JDzObayGs69tZ6ao1n0XvkUneZPouF0HjUHzzHy0HuoAnyQ7E5Slv4VAdDFhfL70GexldeiDgugWzNfPWP+6jZ9y/jHbsKYVUTRmq1EecaHlHefoOsHM6g/cZ5zL3/RNt/MXkrgfTehjAjGd1R/BLUKTXwUktuN5HKRtH0VjtJKGnccJvLNmSiD/WmPSMna38h753s6Ln6YjgunofDItvPyxzk76xNSPp1FwOAuqEP9GXzyU3KWfkv2gnX0+ubFVlx//N5FhIzp1Wos0oQHkvLBDPTxEdjKayj7fh+l3+9txaPxM2+jZvdpAvt3Zsih97mO6/izEKSrJHhxu91MmzaNm266iXvvvReQo6WysrJ4/33Z6NLT09m8eTPz588HYPXq1SQmJjJy5Ei++eYb9u3bR1hYGMHBwYSEhDBp0iQOHjzI+vXrr3jQTadOnVi2bBkOhwNJkrjtttsYOXJkqzo6nU4efvhhFi1aRHS0HJ1RUVHBihUraGxsbHHQSV1dHampqbjdbrp168aWLVu8B900b8OlOH78OOvXr5dPcTMYeOWVV7Db7Sxbtoz6+noSExPJzMzkhRdeAGDp0qUsX77cW5fmnwF+/vlntm+XHQytVstTTz2FKIotrtu0aRNWq/Wq8mp+0E1YWBgzZszA19eX0tJSPvvsMxobG1EoFMyZM4fw8HA2btzI7t27USqV9OrVi8mTJ1NcXMy7776LVqula9eu7N2713vQzbFjx7DZbJSVlXkPunE4HKSmplJTU0NUVBQNDQ1MnDiRlJQUvvrqK9LS0khISPjDB91czn4uh8WLF2M2m3nrrbcA+XTyTz75hJUrVxIYGHhZ/V960FHzw4pOnDjB119/zcsvv8yXX37Z4qCbpoNhcnJy+PLLL3n99depr6/n/fffx2QykZyczIEDB/joo49aRBkCLe5vwqU2cTnZwMXDmEDOb7p69WqKi4txuVwkJyfz2GOP8fnnn5Oeno4oikRHRzNz5kz27dvH5s2bUSgUaLVannzyScLCwv7QQTeXs8OtW7fyww8/EBoaSlxcHBaLhZkzZ7Y69Oly2Bgx+Yq/t4XhA/7cpHUT0g5emh/o6gjVXnmh5HKosOqv6b7/FDpGXlvi6XOlwVe/6BIornFLg6vNZDf/3+DycdiXh+o/uFWjSnHV9cI2EXyNkfXCf7BtXTv8scW75jidHX71i9rAf7JdVuGqG09aQfMH8uu1hWtpl3SN/es/KcNrgf3qG37ahPMacl9ppGthjv8sJxrEa9uxYnSrrn7RJfARnFe/qA0UCX9uVxKA7xV2z1wJ6mtg+wi9+eoXtYFS8+VT+FwO19q/rsXqr02C18Yd11qW7Rp49O6a3Ve/qA1YSvb+6Xt2prx4TWVdqzyuhTuu1Ze6lv5sla4cUHM5XIv9VonX5hddC3dcK2dfy33RvsarX9QGyox/nm/+k372uPJ//MfK+m9gcrs7/9tVuCq+zv/Xf7sKfwpXnZT8fwE5OTmsXbuWN998879dlf9z2LVrFzk5OTz88MP/7ar8r4PD4UAURRQKBVlZWaxatYrU1NT/drX+V+P6pOR/B9cnJVvi+qRkS1yflPyf4/qk5H8H1yclW+L6pGRLXJ+UvIjrk5ItcX1SsiWuT0pexPVJyf85/q9PSt7XbsJ/uwpXxfr8jf/tKvwpXFsP/1+EjRs3snXr1lYnPV/Hdfx/jaqqKt59910kSUKpVF41ncF1XMd1XMd1XMd1XMd1XMd1XMd1XMd1XMd1yPg/ESl5Hf83kZqa2ipP55QpU+jZs+d/p0LX8T9GxZgRV7/oEhxKj7qmsq4lCulaoxauNQrpWqC8hjX3a40mupa7rlWGqmtq17Wt0v9vj/76vxrVBuC4hrb9J6NUr+P/LVxr5MeQiQ1/+p59GwxXv6gNXGvUTf01RAb5u68tevE/OYZdCwdc+7jy5+8zCdc2ruivMZL2WvD/AtdfC67NU7k2XAt3jEpfdE1lXWuE5bXo+Vrt10e6tp0W/yk0XmO7fK+hX/4nI1vN19gu3f9yvrkeKfnfx/VIyeu4jn8T5s2b99+uwnX8m6G/dzLmb75u8Z1mzFh87pW3dQv+AeByIhmNNCxbjKp7T0Z+Ih/E03i2kBOzP0UTHkCfT5/GJzESUaHAXFjBiadXoI0KpvPzkzyJod1kvbwWW1kN3VfOQhcXhqBWIjldcpLu8lqMmUX490zEZbFx5ukVNJ7OA6D9cxOJn3EbgkLEmFnE4ZteouPrUwm7qR/qsABAwm11cGzKUuoPnUMTFUzXj2aiiQxGGxmIy2SjZl86p2d+hORwEfvwjXR8bQqiWoXkcnPmyY8p+5d8ImHc4zcTM1k+RdOcX44mLBClvx5cbhR6DeoQf9xOF8bMQtSBfrgsNs4+/QnG0xcA6P3DGxh6JyG5Jer2Z3D6oVQSX72fyHtGIOo0WAsrODhwllfWnV6dQugNvWW5h/qDKCKIIpbCCk4/9Qkui51u7z+BoVsCWYv/QcGKH9HFhdL/p7dQB8sv5JaCCupP5JA+61M6vDqZ0DG9cFlsZC/6hsQ5d6MK8KHxbCFIEr6dYpAkMJ4rwNAtAYWvDmejGbfZhr2qnobTebR7/BYQoHbvaU7fJzv8vinxdEx9FG18hJx83C1hLawk47F3MZ6+gF/vDvT+8S3sNUacDSZEtQq3w0mj5wCUjq/fT+iYXij99bgsdpz1phY6Vhr0dF3xNEFDUxBEkdqDZzGdLybyrqGIWjVuqx1Ro8JSWMmZGR/RePoCmqhguq+ajV9KPKJageR0Y8otJf2pTwi9sQ/tZtyGqFQgSRLZb35F5W/H6L5yFj4dohHUSiwXyjkw4lkABu5Yim/nOBAErCVVNJ66QPqsFfj36UCnBQ8hKETKfjpE8OAUlAE+WPIrUPrrZRtyujDnlxMysgcKnRpLURWZL6+l+6rZ5KZuIH/lTww/vRKlXoO1uBq304XST49Cr8FWWo3kcHF2/mpiHrqBiAmDEQSB2gMZHL9/KerQALp+NBPfLu1QGXRIkqzv04+9T+PpCwSP6uGtX/G6HZT9sJ/uK2ehDgts9fzIvwwjpMk2FnxNz7XzcDaaQRQ9fbCOvSPmETKqB10WPIgm1B/J5UahUyO5Jap2neL44+8jOVz0+uZFgoZ0kZPn55Rw5slPMGbk0+OLZwkZ0wuQKPr7NjJf+gKADq9OIfSGPrgdTmzltfh1jUcV4Ivb7sRaUoXkdCPZnViKKvHr0g6Xxcb5Rd/Qfs5dqAJ8EX20aIINSG43Ocs2oIkIJGRML5R+elxmK06jRT7dW6dBFeCLraqeojVbyfvwB4JH9SA59VH5JHSXG1GpwFpSRfqclbSffRe62FD5xOZuCeSmbqDil6MM2rkMUasGt0Th2m1kvrAagGHHP0Ed4o/kdmMrq8XZYJLrp9fgqDGC203RV9vRx4cTOXE4Ch8tuN0ISgWHx7+EKsivlb76/7RAPhAFsOSX42q0tNJX/sqfSHnnCRx1RpxGC0ofLYgiznqTt0+5rQ7cNrtsw4WVFK/fRcfX7kcTEYjLbKNm72nOzPyIlA9mEHZzf/mEU7cba3EVpx6V7QkgcuIwUj6YgeSWcDaYvff5dIwhOfVR9PHhKH11WEuqqD+R6+Xs8k0HSXxuIo46Exc+2cyFDzcBEDKmJz1XzUZQKnCZbRybuoy6I1n4JEXRa80c76nwzowjWFe8DoBq1ARUg28EScJdkod992b0zyzDdfYYYlg0ksuJZLMy9GkfJLeboq92kL9qCyAfhjDwp7dQBfriMts4cs8iGo7n4JMU5eXS84u/ofynQ3RfOQtVgC8Npy9w5qmP6f/TAmxlNVjyK2T9efpzU3/r886jRI7rha2qgd9GzUcfG8roH19H4+FiY345DZlFHJ39GQEp7ejx5lSUSlE+XVvAW5a9ppGYyaNx2x1UbjvulWH60yu8eui+ahZhN/UDSaJiy1Evj0ZNHI7SV4vkduOyODg+dRl1B8/J49ejNxE7bRzaqGBZ57/L417Y+L4kPvsXfDrF4DJZEdVKLEVVnHrsfS8HIwoM3boIa1kN6S9+Qa+VT6MO8MFptKKLC0Wp1+KyObBV1uG2OnCZrJx57m/EThklc7uvDqWfDkEUsFXUs2fEs7iMVqLuHkLiM3ehjwkBQaD2wFlOTG3JbUofDfaaRk7cv4yoe0cQMqYXgiiCKCA5XVxYt5PsjzYD4J/Sjl7vPYZvYhSiWonb4cSUV86xpz9F5adjwN+fRanTYK2so3jtNkq/20v3z2bjmxyL2+ZAcrkRBAFrafVlfY7E5ycRP/0WBIWIraKe/SOeJemFe64o+6YxLHhkdwSFrPO0v7xFw/EcYh8eT+JzE1HoNTgbLKTPXkH7OXehDvH/H3FHc65Hktrsl9kLvqb7qmcoWPkTQcO74ZcSj6AQMGYWkbP0H3R8/QE0EYEgCIhKBQgCloIK9g95BlGjYujRj1D5+yBJEqXf7qHy58N0XPAQSl8tglIJIqiDDOxJfgRHTSMJz/6FuGZj7/k3v6Jo9a8ISgU9v55PwMBkEARs5bVIThcui436I1mE3NAHe7W8MHF+0TdUbT9BxF+GkrLsEQSVzB2nHn+f6l2nZd9p4YOy3QUE4mysBJddNmOtPy8vWMau3XsICgxk498/RvQJQlTrQXK3uLY5mvyqJt5I8/CGPimKrh7eyF78Dyp+OujlDRQiSh8t9qoGDox4lk4LH2qTN3q9+xgR43qBKOKoNyE53bidLnSRQQgKEXNhJaa8cvK/3kXfFU8iKEQEhYglt5SD4+bT8fWp8njnr0fpq8Ntc3D0zje9XBE8qgedlzzciuubc3aTDi2Fld56NXG9o85I/ic/XtF/6LL8MXw6xsi+/Jtf0eGlyZx7919E3dIfUa1EVCqo2HOaoD4dUAf4YqtuQGXQ49cxGktpDW6703tYkLO6gaN3vokmKphuH81o5avbqxsIGdVDPljI7sAnMYqsxf8gb8WPJC98kJAxvVAH+6HQyXZfvuUopzz+vU9SFD1WPIlf13gctUZqfj/DGc9vQ498iMJXh9JH7sNHbnutTb7Ja8Y3hjb4xuzhm/rTeeiigxn9+9soNCpOPfo+Dady6b5yFn7d4nFZbLgdLpS+Osw5JZflG11cqHxP9wQATNnFnHnqE3BL9P7mBVl3bjfp8/5G/aFzLZ5vLaxEcrg4dOOLdFr4EGE39UMV6Ie1pBqXUfYlVAG+dFrwUCub/7+G/9yU8P//4D+5KHUdl6Ct05X/DCoqKvj9998v+9ukSZPYsmWL97vVq1eza9euKz5z165d1NTUXLXs119/nZycnDbvX7169VXvvxRr1qzh8ccfx32V3B8mk4lff/3V+7mmpqbFAUJt4ejRo2zcuBGAw4cPU1RU9KfrB3KbZ82axbx585g3b95Vy/2j+PTTT711mjlzJg0NrSM4Zs6cydy5c5k3bx5z587lyJEj/5ay/12oqKhg7ty5V71OM3oMinbtWnznKi2l9pmnMa5aibuqEnd1NQ3vvI3f3OfQ33k3e258kd0jn0NQiERNGESXlydTtS+durRsir7/nYodJ+i29GGq9p5h9+jn2TP2BU7MXknKO4/R4eXJlG0+iL2qnvq0bOyV9TSm51O59Rgho3vy+8DZZDy7ii7L5FMbfTrHEvfozZx97m/siH8AdbCBlPeeQJ8QgcvqwJxTSuPpPAr+9gvdV8qTfZLTReZrX9J4+gJnn/8cR70JJInoyaMJHNKFdo/djMto5beI+8h64yu6LH9MlkVEIO0eGc/BG19k/4h5+HWNp+FkLvsGPYM5rxxRq2bfsLlU7TiJoWs8xx9IJePZVXTy1DX8L8Pw69GePR0e4vhdb2DolUj7F+9DnxDBqfuXcvaZT9FEtDwdvWr3afaNmEdjRgHG86U4ahsp+X4vldtP0GXZIzjqjGS89AUXVvzovSflgxk4ahuxFldR+Vua7MCKIkkv3otPQqRXhl0/nEH+yp/YN2g2vp1icFvt7B86h+wF61D5+7Bv4CxOP/EBzjojB8c8T+X2E8TPvI20SQvY2XEaAYNTCLqhDwDtX72f6m3HsBZW0ng6D1NGAZLDScdljwIQP+duan9PJ+/jzRjPFSGolZx48G0cdUY6vfkAPgmRnHvpC8w5ZdjL61roGKDTgodQhxhIn7WCHe0fQHK7CRqcwt4+T3J+0XoQBLIXfI05u4TkZQ979ewyWSn42xZq9qbjstqpP36e5GUPo0+IwFZSzfa4+0m7600i/zKMDi9PIX/lzxy/fxlVW4+hDJDz/7Sfezea8CCO3beYjHmfoQr0w5RTSvysCXRe8leOT17MvmFziZ06lrJNB9g36Bl8OsXQcDyXg2PmU7k1jZDRvag/ms2RCW8g2Z10+/hJqrafACB52aNIThc1+9Kxltag0Koxny+m/lg2RWu3kbPsW7q88zgho3qQPmsFR+98A9+UeKInj0Zyuqj46TCW/HJq9qZjK6sBAVkGouCt3/5hc4i4cwjJSx8hf+XPbT5fnxDBvoGzOPvsKrqvnI2jxkjeBz+QufAbbGW1siJEgZQlf+XI5CWceOJDBIVI1tJvyf98K7q4MGInjyZ0TE+Ufjp2d32ctLveRNSo6bL8UULG9iJ4RHf2D32Go395i+jJo/HpKE84Ve8+zYERz3Jw1HP4dIwBBLbHTKHh2HmUei0HR86jaN0OQsb08tYx5cMZ5K/8mX1DnkHlp6Poy22Yc8uImToGv67x7Bs4i9x3v8de1cD5BV/LL9VaNaenf4C9oo6IO4fg0zmGzkv+irW4irwPfwC3RObLa3A0WOi+YhY1e8+wb9BslP4+2Erkcbbnl8/htjnYFnEvlb+lEfPAGLSxoYSM6YmoU3Pk1ldIu+tNlP568j7ezOFbXqHuwFkK/7aFwze/TPzM2wgcmkL90SzOzPwIS1GVPCnVhr66/+0ZbBV11P5+hvpj2YgqZZv66pL6KPXHc8j78AeMZwup2ZeOqFaS+dIazDml2D0v+IJSwcGR86jYcoSUdx/HdL6YjDkrsZXWgAQd33yA4BHdufD+RhqOn8dSUImjweLtU4gCnZc+gr2ynvJNB7z3RU8eTcdXp1C17TgNJ3I4Oe1tJAlCRveU6zhvFYnzJlK94yS5H28m8s4hXt13e+8J8lf/ym9xU6lLy6bb+9MBcDSY5Je1vHIazxagiElEjIhF8A9GPeJ2zMtmYV40A0QF2imzcBfmIBiCML3xCLZ/rUZQqfl92FwO3vwKcdNuuFjeBzOwVdSxNeZ+qn9Pp+dn8rhwKZc28cG+QbNx1pno9vFTmLKLUYcY8O/bkfqjWRz19Ocm+eR/u5ffJy/z8la/D57AWlHP71OWUbI1DVGpxJhTRpe5d9FryTT2PbScAyOexVZZ7y1L6aMj/JYBlP90CGtJ9UUZPrvqoh6QJ3rOL/0Wc25ZCx7N++RH6o/n0Hg6n8pf0rzjnm/nGGLuH43xbCHpcz6jMT0fyeUmevJojOcKyV+1BafRivFsgZenmnNwwqM3YcyW80V3fnkyF1b+zOln/4Y2OhhbeR1bYqeS9fZ3OBst7B31POff+Se9Vs1GnxDJwQlvoPDVYi2r5ZfYqbgdTlIW/xUAc34lpuwSTs3+lGPT3sGva0tuaziWza7OjyA5XXT//BnZ7gfPRlArcNab2D9sDjF3DsbPo9+UV+7DabKRu/pX6tPzcdSbKN9xkh5L5fJcJhslPx8hZ+UWct/5Jx1enkz+pz+yK/lR6o5kYa+sx3yhjOrf09v0OTQRgbR7/GYy5v2NbbFTkRxOeq6Ze0XZN41h+oQIjOcK2R47hZr9GXT/bDaBQ1KIum8U9cdz2B57P2ee+tjLbf8T7mjO9Zb8cuyV9XK/hBY21e3jp6jefgLJLeEyWUmfvYJdnR9BFxdG14+e5PjkxZyZ/gG4JQ6OfZ7yHw/Kk5xA0NAUjBn57Iy7n+MTFxBx91CS332CE1OW4LLacTaaMZ8vxW13ok+MBEDnGXt3xt3PsbveJOIvwwAIu2MQhr4dOTBsDmdmfIA2Ophzz/2Nc8+uImRcbwpX/sTBMfM5OGa+d+yMmjiczDfWsS12KtW7T9P9s9mAvNDR5Ou4jFUofEM8/KVA1Bm4fewQPn37DfkrfSCCQoWztrDltZcgxcMb22Lup+b3dHp4eMNZZ+TcS1+Q1wZvGM8WUrxuh7dOl+ONgn/s4dy7/0KhVrJt0BwsZTUotCqOPP4BRRv3c2HtNoy5pcTcPRinycrxZz5jc7sHqTucScc3H0CfEEHmS2twmqw4jVYazxa05Owlf23F9c0521JYSeOZPBozCi7Wy8P11TtOkvfx5iv6D90+m4UmPIjtMVM498LndHrzQdmmXG723r2AHWNeYPuYF4j9y1BKtx5j6+A5WIqrqTudh6POxNEnP0EQBVxWO9tGPMepR98D2vbV1WH+BA3uwu8DZ5P5yloEUfTKPmRMT/QJkewdOBvzhXJsFXWYPPwYM3m0l+ftdSYqfjlK7oebcNaZiPb8JmrVNJ7Jk/3Cu9+i26dPtck30W3wzYXL8E3XN6biMlkx5pR67GMy+St/wlZaS/3xXByV9WyPm0rxN7vb5Jume5xGC/aqBmxlNVR5/P8u7z2BtaSabXFTyV78D7os/muz59dQ+fMRitZu49CNL3pkE4Epu5jsxd/gbDCRs+xbOrwyxcsd13EdfxbXJyX/H0ZlZeVlJyUB/P39+fnnn3E6//h2nl27dlFbW/vvqN4fhtvt5vDhw4SEhHD27NkrXmsymdi6dav3c1BQ0FUnw/r27cuECRMAOHLkyDVPSgI8/fTTpKamkpqa+ocm4f4InnjiCWJiYq563WuvveYtd82aNf+Wsv/TsO3cgWbw0BbfOTPSkYxGNEOGYtm8CTE0FOfZDAQfH1CpUGjVCAoRhU6NrayWkCEpqAN9Kfx2L0Xf7sHQpR0qg7yi2wSlXoMkyU6utbiKurRsXFY7bqeL2v1nCRrWFbfFjjosgPq08ygNetRhAfh0iEZUKyn7/nckl5uqbccJGdeH0g170MWGcOG9f6I0+FDx82HUwX6owwKwV9TReDqPoKEplH63F1N2MbVHsgi7qS+xD45DUIreyMiCz7YgqpT4dokDQFAoED3t04QGUPHLUQD5ryDIEXK+WmzltYSN7+upqw/qsACCRvXAZbHJjs+JHAS1Ct8u7SjbsIe6g2epP5CBIIqe6E4Z1btPIbncBA9NwWm0YCurpeTbPRhSZBkKokjDiVwkx8VtPP69Ein44jcEhYKCNb+hCvFHFeCDT2IUJRv2AFCfdh6VQU/toUx5ZdhXi8oTzRM6tjcl6+UT3mt/P+Otf+DAzrjtTuoOnMVttlN/IIOYv46XC5Uk/Ad1wdVgpuFoFuacEgSFAmWgHxH3jsSUVUzDYTliJHBgZxpO5KCJCKLk2z2E3tiXkg17CB3fl4LVv6A06LEUVnl1rPDVETgoGV1sKBWbDyI5XLgtdtwuNy6jBZ+kaK9t2CrrvPW1V9R5Iu58KPlmJ41n8/Hr0g6lwQef5FgaTuZ6ZJGN0uBD8PBuVGw+SN3Bs5T+c5/XPsMnDKZs4z5qdp+i5KsdiCqlHDmXEo/5QjmW/AokhwtRpURUy4dP2EprCBzY2dPeZNwWGyUb9sj24O8DooC1SG5jyNieXnn7pbRDcrtBpaT+aDahN/VDadAj6tQofLRUbD5IfVo2bpud8DsGYa+ow7dzLM4Gs9zGM3koNGpUgX6EjOnZon5lG/cTODBZlqFEq+eXemxDHeaPoFbScFJexCr8+zYUeg2CQiSgdxLmC2VY8iuo3HECQalAVKuoS8vGXlVP+E19CR/fl8K/bcFZb6I+LRtBFNFEhxB9/xhMnnvrD2Xisti8L6Q1HjsHOSLYfEF24M8v+QZloC/qsAAMXePliTW1kvq0bI/9nsO/dxLGs4VyJCtgr26UX7yAwr/J9hR+5xBZblY7FT8dRumnp3LbMWKn3Yj5Qjkui52AAZ2p3HacwMEpmHNKUAX5UbX9OKE39aXu4FlUwXK0oj4+HEthBYJCpOiL3xBEAVGrInR8P+wVdV6baqqfvaKO/E9/JPSmfrhMVjkaxOGidMMeyjfuB7eEoFQS0K9TK335dYkn/5PNSBJU7ziJKsSANiaktb6USuqOZAKQ9+FGAgcm46w3Ezq+H4Wrf0Fp8EEbHeTlF3tNI4JKiX+vJMo37qds434cdUZCb+yHtayWwEHJ8n2+OqzFld4+1W7GbTiqG1D66Wk8k3fxvpv6IUkQOCiZ0g17UBr0IIDL0y8DBiYjud0Ys4rA5aZs437Cx/cF5OjAxox8r9wUvlpZznFh2KsbsFfWY6+ox1WUi7L7IJlvFApQqUEUESPjcGWeAK0eV/YpAFzpRxAUSjRhAfILYXYxWs+Cj3+vRC58Ike55H2yGXWIAU1YAPaqhhZcGjQ0hYrNBwGo3H6cwKEpFK/bgTo0AGeDmdINe2T7VipQBcpjS9XBc9hrLx6CENSzPZkrfqR892kyP/4RTYiBhpxSgvt3pPjnI1iK5QPNAvp19JaFKKDQayhetwOFj7bZuJft1QOAb3IsZZsPAbTgUW10MAUeu6/Zl47SR+MdK+vSsgkclEz5Dweo3X8WR52RsJv6YsouwdCjPbhcVP52nPq08552yX1PGxlE2LheFK6TeSpkaAplmw8R9+A4TDml8o4GIO/Tn1H6aNGEBVCblo02Mohij50q1CqQJLSRQdgq6/HrKPtQdUezCBrQibLNh6hNywZBIPSmfl5uK92wB5fJSuOZPNTB/lT8mib3+XNFiFqZ64o2HiDixj5NQxH+XduhDvSl5kgWDeeK8Pf4HGGeMbgx86JPGTQ0hfLNh3CZbbgdTiRP9KEuJrRNnwNAoVVTteOEHClZWY9vl3ZXlH3TGKaNDpb7s8NF3vv/QhViIO6xm7GV1VD6j10AVO848W/hjuZcDwJul1vul+BtlzrMHwBLUSUuowW/rvFUbD6Iy2TFUlgBooglv4KQcX2o2naM0PH9CBzQGcnhRB0WQOj4fpR+I9e78fQFBJUCe2Ud6hADlgvluK12Gk/m4jJbCR7dEwCfDlHesbehmU3r2oXhttiwFVURMq43LpOVgIGdaUjLRtSqUTTzF5tg6BZP8VfbAcj/7Gd5nFIrCR3f1+vrSE4bgiCCd8utQN9e3fE3+IEAgkKF29p4mWsvwr9XIvnNeEMVYpC59Aq8kffhRgL6y35A6Ph+l+WN6oPnCOrTAXu9fGCTf5d24JZoOFtIwTd7iBzfl9q082iCDGiC/Cj5sanf7yb0xn6UbthDxF1DcZmsuC023BabV67+vZMwXyhvzfXNONvZYKauyW/z1Kv9cxNxVDdQf/y8l7Mv5z+oAnwp27gPAEdtI4IgYK+RgzVcZptMayoFKj89lXvTATi/6hdCBiVjrawjfFQPCr/fh0KrRuuRKdCmry4oFLg9vkLVjpNeHwQgvJnedTEhsr+gECn5dg/hN8njjb2qAUNKOxozCi/K8KZ+cr/WaSj/4QAgj0Xq0IA2+aa4Gd/g4RtVoC+1R7JobMY3sfeMQBXgQ+2JXJwmq9c+yj28LTmc3rb4JEVdlm+Ch3fDp0M0Jet3Yi2pwS+lnfx7qD91R7K8smq6tun5ZT/s97YtdLxsJ5IE9vJa2SeICZEjOz3ccR3X8Wdxffv2/zIcPXqUf/7znzidTvz8/HjqqacICAggIyPDOxElCAJvvPEGX3/9NUVFRcybN48RI0Zw6623tniWwWCgU6dO7Nq1i7Fjx7b4LS8vj1WrVmGz2QgPD2f69OmcOXOGnJwcPvjgA9RqNQsXLmTTpk2kpaVht9vp2LEjjz32GILn1Mq9e/eyZs0aLBYL06dPJykpqUUZDQ0NfPbZZ1RXy47ygw8+SOfOnVu1OT09nbi4OAYNGsS+fftISUkBoK6ujlWrVnnzSj7yyCNs2bKFsrIy5s2bR/fu3bnxxhtZunQpy5cv58UXX2T69OnExsYCcmTjAw88QEFBATk5OQwdOpSjR4+SkZHB999/z9y5c3n33XdZunQpAKWlpbz33nvez38UH3/8MWq1mpKSEiorK5kxYwa7du0iOzubpKQkZs6cCcCqVavIycnBbrczcOBAJk2a5K3n1KlTSUxM/EPlmc1mfHwunrr2448/snOn7NyPHj2aW265hYqKCq9cADZt2oTVamXSpEm8/vrrJCUlkZ6ejtls5oknniA5ORm3281XX33FyZMnEQSBMWPGcNNNN5Gbm8vatWuxWq0YDAZmzJhBYGAgubm5rFixArVa3aZe24K7shJlcnKbv4khISiTkrAflgdAd1kZjvPZjE37CJfVTuWuU9SfzsPRYEIbHoi1pBpLaTXayCAspTVoI4MI7JNE8ov3og7x5/SMD0leNA1jRgFJz9+DraIWpZ+OkLE90YT6Yy2vRRsZhL2iDqvnfltpDYJCRGnQ47La8evRHoVO3gbrMtvQxoRiLa0m4u5hIIre+1VBfjgbzGiigvHrGk/WgvXETh2DO9RfntC5oTd9u8SR9cZXuMxW/Lq0o/S7veSt+JHhxz6Wt0LaHVTvPOkRhoggyv3Mr2s76o5ke6MebaXVaCKDUPn7UPb9XgYfW4HbYvduk7MWV12Ut9OFJjIIY8XF6FtVkB+OBjOGlDgK/74da0kNmsggrKXyX5vHGWm6Frcb45l88lb8SM81c1Bo1UhONyBh9bwEq4L8cNudaMICkIJ8sVU14N8riQHblqAO8qOs6QUZENVKBm5fCgrRO9kD8jZh/36dADj/yhf0+W0ZiAI+XdqRduPzdH5vBgqDnpjHb+X4LS8TO+M2FHoNLrMNv5R46o/JjpfKX4+1WLYLa3G1V7dNfyWnC0edEVWgH/1/XUTjqQsoDXqUnsmLwKEpqIJ8ibhjEIdvfhl9YqT3PmeDGU1EIG6HC327CJyNZqyl1egTIgga1pWBO5fRcDIXR20jCp3GOzFmq6hFUMnDrSrQF1P2xRPlXWYrUZOGU3vwLEq91itPp8mKJjwQgOyF6+nzjxcZfuxjVMF+GDOLsBZXy1uIfbSYL5Sh9NXhP7IblvwK7JX1CCoFzgYz1pJqir74zRsd6ts5FnNeGQqN2ls/a3E12mj5pHVNZCAKnRq3w4Vf1wTMeeUodGp8OsZiK7l4iruz3oTb6ZS3V72ylt4bXvY+33S+GGtxNaJeQ/yTd8gvwM2i4G3ldajD/NFGBGEtuWhDLrPc5oC+HajYdpy4qWOQnC7Ki5ufHi/RcOw82qhgbM1s3V5Vjz6+5SndqiA/BIVIzd4zcjtL5KgObWQQhh7tMZ0vQbI7vfarDQtAExGEuaACQ/cEJIcLQa3w6g7AWlqNLjYMVYgfpvMl3u/cVgfarqHYSqrJX/EjA35bgtvhRFCIHBg+l/DbB6Hw0xP/5B0cm7iAqPtGIeo1SA4njloTw0+tROEjy12p16KJDMRtc9Ll/ekIgOSW5Bes0hqsJbIta2NDUYcEYKuo9/ZFa2k1mnD5pfxSfYGcBqFJXwqtmvbPTcJ4tsCrr4TZd+K22eVtgh6ZKXx12Kvq0UQGevpUtbx1G0GeYLqpH6Jaib2iDsnlxlZSjT4xEpW/nvMLv6bL8sfxTY5FafCh5OtdxD1+M7qECKInj6I+LZvgkT3ALWErr/b2t1OPvMuA35bgmxwrp0o4X4zSoPfe56hplCf6K+qxltTg3zsJVZAftoo6Or08mU6vTJG3cDfKL+a6dmFoIoIoWrcD/56JSBYTgn8wUn019u3/xPettUgOB7jd2L77DJ831yCZLvKmu64KTWQQokaFoWs8dcfOowryQ3K7sRRWtbCvS3lU1GtwNpi9/S1m6licdSZwS4gaFQqduoX+lL46tJFBUHVxQlId5IvkdmMuksuylNaAJBF/z3DstUZU/j6M+P4ltAY9klvyluXXLQFng9lbls1jO/K4V92C22jig5KaNnk0+r4R3u+M5wpJeuk+nEYrglpJyNiemM6XyPVG7mOIIvbKek+7arztavfUHZx982t5S65KgaPBhORy45MYgdJPjzYigIH/epWzb3zl5e3gwck46oxySgq7E0edEV1cKEN3LaNmfwY+7SO9fd7hkXXs5FHU7j2Nb3Kcl9usxdVoY0Px65ogb692ONFEBGErqUZQit6xIrC37M+eW/4dwza+RuxfhuI0Wjn44Nv0Wv4o1oo6om4bgMrfh/gHxuCoN2M6mnlRz6JA8LCuKPQa8j7+Ed/OMW36HJbCShx1RoYd+RC3xU7t4XP4dYm7ouybxjBNVDDt595N0JAULny8CSR5MgJBIOGZu4h5YBy57/7Ty23/E+5ozvUDti1BUIp0eG0qpvPFqAw+6BIiiH/yDhoz8lH66nAaLV5ZaGND0UaH4JnRRBMZSOPpPAw9E7FX1uNoNKONDJL1U1pD/+1L0SVEyONXcbW8ACAIcuS+KCA53ag9Y6PCV0fQsK7037mMxpO52Cvr0EQGYc4pxWW0MvTUSlSBPlTtOClvgQZcjWai7h9N6M39aDiZS+ZrXyEoxBZ91C85Tt4CbHd69dAEye1CUCiQnHbcljqUQXEozHJaEgSgWV7Xpmubo8mvupQ3mmyjCYpLeMNaUoM6zB/J4fKO023yRmUj2lB/JKcTdZAfjgYTlpJqdJGB8vgVGUi7+0bScLaA0KEpjNy6EGt5LYWfbPb2+6BhXTm/+Bti/3ojolbt5QpNRBCO6gZvvZq4vjlnIwr4dmnH4RtfoMt7T6A0+BA1cTi1+9Iva1PN/QfJ4cKUXez1H5yNZtSh/pBfCaLA6K0L8U2IwGm0UpOW7eHDalT+emw1DehjgrHXmdCE+DP0u5fI/2AjpRv2emXf3FdvWvhvQhNPUSHbkaW42ssp9sp61GH+Xp+5Od802XZT/wIQlCLtpt9KzANjKfpym2cRoDXfWC7hm6GX4ZukmbfgqDVSfSiX8DE9Ufhqm9mHROCAzghqJdFTx8g22wbfNC3EWjKLsFXW47bavZynNOiIuGMQ4Tf3B1GQF9/CA7321+HV+9HHRxA9dYyXS7NeWUuvb15EHWKg/XOTyF22QV6Q+v8DuP+P5vX9b+J6pOT/MnTu3JmFCxeybNkyBg8ezKZNcp6kTZs28fDDD5Oamsqbb76JWq1m8uTJJCcnk5qa2mpCsgkTJkzgxx9/bLUt+qOPPmLKlCm8/fbbxMXF8d133zFw4EASExO90YBqtZrx48ezePFili9fjt1uJy0tzfsMq9XKggULePjhh1mxYkWrstesWcOtt97K4sWLmTt3LitXrmyzjvv27WPIkCH079+ftLQ0b2TnmjVr6NKlC6mpqSxdupTY2FgmT55MREQEqamprba/Dx48mAMH5FWp2tpaamtrad/+Ijl26tSJvn37MnXqVFJTU4mIiECv15OXlwfAzp07GTly5BW0Ax988IF3+/aXX37p/d5kMvHqq6/y4IMPsnTpUm699VaWL19OQUGB9/n33XcfS5Ys4e233yYjI4P8/PwrlnUp3njjDebOncvrr7/OvffeC0Bubi47d+5k4cKFLFy4kO3bt3PhwoWrPsvtdrN48WIefPBBvvvuOwC2bdtGRUUFy5Yt4+2332bYsGE4nU4+//xz5s6dy9KlSxk1ahTr168H4JNPPmHatGksXLjwT7XjcjwuGvxRDxyMcZXHThQK1N17sL3/0/zWYwZKvYbI2wbIvwnNEpQ3HWgjSZRtOcrOYc9yZNpyEp6+AwBTdgl5H23C0C0BTZi/vM3Me4vU7DES5gulOOpM9P72ZXqvfxFzVpG3wo0ZBYTd0h//nkkodGqQpIv3C3Kdeq5+hsxX1sqTMJKEqFQgiAJ5H28m68119Fg121OWG6W/D2Hj+7C331PsHzkPBIHIuy9GkUpAwuwJ4MnJ2EJwkoSgUhIwIJkD/Wayr8fjCKKIKsS/DXlfInABVAE+IEHVrlOtZHjptQAKXy1h4/tw+NZXPdGZKq9T1vy6pjb7do7FUdvIobHzkVzuFu0y55dzfMoSzNnFcpRfG3WNeugGzFlFGE/lUrz6Zzq/K2/B1EQEUf79XlxmeZVYUMvRS5mvrMVltLRuu/exkvevoFTg26UdzkYzh8bOx2W2oo0N9YrXnFOK8WwhVdtPEOuJ3JSaXjaQo1uTXriH3Le/azbpWMepx97j4OjnsZXXoo0Lp5Whe2XbMrm+qJHzRNYdymwlz6ZnRE4chq28jj29Z2LKKvZOviXOmyhPQrvdaKKDcZmsOBstlz6EsFsHkPv2d5jOl5D16lp8O8W2IaSLhQsKkaQX7iHrlbVILldb1W7xOeahcS2e79elnbd+BSt/AqTW3V5q+YymLu3fI0GeiPz5SCt7DBySgjoikIK/bWldH1qbb9zjtyBJUNNk5x5o48Lw6RBF/sebW7RF1nPTh2YNveTB2uhgcLmx5JW3WXjMQ+MwZRVR+Lct1B06S5d3n5C/nzqGgpU/eaM9BABRRHJL7OnxBIdvfRVRpUAdEQgI5L7zHQdHzuP41GUIokjwmF4t6tFj9RxMWUXgboNUL/2qDX25LHYKVvzYQl9Fa7d5bm+LqC8+JGf592ijgkj5aGaLCfhLEXZTP0xZRZz66zuYc0tJmHOXVxZVvx1r8z5JkrwyPPXXd1rYlPc+SbqkjnIfVfrpOPfq39ndeyY5y7/z8lTEHYMxnitsEQUOEuh8UXYbiOm1abiyT+EuL0TZt+0D2USNip6rn+FcE99c7pyMS+yl+WUh43rjqG3EZbU3+7X1g1qdQSm0vkZQKZBcLowXygnsnsDv97/NqcfeQxXgg759JCHjesvRM/amSRKh1bObc9uVoIsNxe10YausR5IkTNklFK7+FW1EIH3WvyCPq05363q3bBX+/TvJ0WCnmvyUi4WLSoWcg7W0lrNvrqP3KnlLq3/3eGInj8KYLS8CKA1yjty6I1kcuXcxok6D0k/fQkxBQ7oQO3kUF97/V7M6ySkXeqyeQ9YrawHJM5F0sQ7SJWNh3L0jsFc3Uvl7Ojmf/0rKq1OQJAmfuDAKNuzh1z5Pkff37VQfzqTrhzMvNtUtUX88B0tRFf69E72R8pfKvqkte/s9xe4e01HoNHL+1SvIvmkMk5wuMmZ/istsJfahG+QWKkRElYKzz64i682v6PLu463Khf8Zd5hzy7AWVbfqlwUrf5Jzejc7Nkmh19Bj9RzKNx1soQcAffsI7y4S+TcB3BKHxzzPvp7TUejU8sS1RoVf13ZU/HS4WR3lZ9mKqzn92Hsc9oy9+oRIkCT0CZFIksTvPZ6g5vd0/PskofCTdWArreHUg6kcGD0fW3kdnd64v0UbfTrFkDBrQotF01YikgBBRFD74KwpwFVXLNe/jcOpWnWJy/S3P3TubPNx6Uq80WTTbbjK6iA/3E4XuZ9vxVxYyc4xL5C7eispntRC/v064rY7MXu2CCM1e3YbPNT0WxNnN566QOHqLd5xTxsRSN3Bc57F7GbV9+BS/0Hp0dNF/6FZu9wSO8a+yPbR81FolBg6t95lJigUBHZPoD4jn5MvfkH7OXeh9yxaXOqrS253a1ft0i+EFj+2FGabfoj8W92RLDKe+ZRjkxcTO+1GeXHzT/BN7ue/0vXVKbI9x4Uhudykv/H1JTYg4/Ctr1F/IgdbeR1x025AFejb8vme/weP7C7n2fQs1jW/Rh0WSMHqX9jTeyaZr/4dn/YR3muO3PoqxycvwVJYQey0G1EFyjs9Yh4aR9ara6k7kknBih+JeWhca4Fcx3X8QVyPlPxfhpqaGt577z1qa2txOp2EhYUB8mTl3//+d4YOHcqAAQMIDg7+Q88LCwsjKSmpxTZvs9mMyWSiS5cuAIwYMYJ33323zfvPnDnDpk2bsNlsGI1GYmNj6dtXDlsfOlSeaOjSpYv3mc1x+vTpFlulzWYzFosFne7itgmn08nx48d58MEH0el0dOjQgVOnTtG7d2/OnDnDk08+CYAoiuj1eoxGI5fD4MGDeeutt5g0aRIHDhxg4MCBV5XP6NGj2blzJw8++CAHDhxg0aIrn6z39NNPtxnR2KdPHwRBIC4uDn9/f+Li5JX52NhYKioqiI+PZ//+/Wzfvh2Xy0VtbS1FRUW0uyS/4pXw2muvYTAYKCsr46233iIlJYVz587Rv39/tFp5pa9///6cPXvWq6PLoX///gC0b9/eG4l66tQpbrjhBhSeVV1fX18KCgooLCzkrbfeAuTJzMDAwFY2NHz4cE6cONFmWdXV1aSmpgLwclJ73NUXo5t0d0xAe/OtCBoNYlAwpr+vQfLk1FREx2A/dQJ7tbwVxtFoofPzk1Aa9FTvP4s2KhjJ5cZaVos+NhRrU546oObgOXTRIahCDAzasUSemPg9HW1sKI46E7ayGvTtwr257bSRQdjKanFUNyKIAiXf7CR68mhCxvbGZbGhjQ7GfL6E2v3ptH92IqUb9hJ1zwjv/c56M9qoYLK/2ErFz0fo+NoUdDGhANirG/DtEE3RF78huSUUei3Gs4UED++KuaASh6d9SBIB/TtR+v3v4JYPyAgd15vKbcfQJ0Ri9GxJ1EQGy+UKAq5GC2G3Dybq/jEo/fU46o1oo0OoR57gEpWKi/n7gLhpN5Dw5O2oAnwp/nYPuuhgOTKorFY+gMNzrX+vRPy6tiPqL0NBFAkZ3RNzQaWc6FuA8p8OE/vgWG90naO6UY6UqqwHpxNHVT1mz4RNY0YBfikX7VzrqX/lb8fw79vxoi3EhSGolPTdnopPchyl63egiwvHcqGM2Bm3Yy+vQ2nQEz1tPNEP3oDS3wfRk3BfExnEwO1LvJEF2uhgeWU4Otir26a/SBK2Enn1e+COpSh0GhRaNTZPRI+ttAZDtwRKvt1N1/dnICgVBI/sQcQdg9DGhiJqVNTsS8d4rsArt/rj5+XVcUmi+KsdxE+/DZfZhqAQ5Txr945CVMkRoo46o/ewjchJwxE1as6+8DmiQkQTdVGeSh8ttvI6ACJuH4S1uIqB25egjQpG4aNFGx2Mf+8kOTJGFGU/VxCQ7A4C+ndCVCnl8t1uDD0TKfzbFmxltZRvOkjXj5/ErVZ666eNDsZtczJw+1K5DgJUbTtOxc+HSXrpPgSFiCmzkKChXb36Uhp8EJXyMyInjeD4fYtaPD9q8ijCbx+E+Mh4WYbDuxM0IBmHzYkmPEA+dKa0Bq2nzfbqRnkLUEQgh/6yAENKO6xltV49+naJo/uq2YhKBZ0XTsOcVy5PJnugDvHHki+nP4iZdgPxT94hR5c5XfJ1hzPRRgUhiAIdXr6P6t2nERRCC/u1VdYjqpXyVt/KelSBvkiehPlN8O0YA0qRkg178O+V5LVpUadG6aMl8PZB8nbZ9TvRJURSe+CcvEDilvDpGEPggM50XvYookZF+zl3gyhgyStDcrrkKGS3hCYsAJsnHyiAtbASBHkyFeRJCm1sKM4GM6JGhTEj39sXtZHBCEolloIKgkf3JGbaDcTcP0aONBEEtLGhXn0hyFt1E5+f5LWn8FsHIGrVRE0cgahSEP/k7biMFkSlEpu3TwVTfyQLe3UjaXe/ReDAZIJH9UBp0BP78I0kzLrTG6kbPKYXZd/tRRsdjKhSoosNwVZWh0KvRTesq9yPNWoSZt1J7aFz2MpqsJXVEjlpBMazBXT95Cn5gB0/PZrwICSnG92wrqjDAoiYMATJ5ab20Dnq07LlfuOn96bBaEzPR9TIW/F00cH4JEZh6J4gH5SgAOe54yg798RdXYZkbEDRoTuCzgdFYgpIblRj/4K7tADnqQOIASF0mD+J0u9/RxMeyODtSwAQRBFdbAh1HvtCoAXngrzlUGnQyykL+ncieFRPVP56en/7MoJSjrBqoT+F6H1Gu4lD8Y0PZ/g3LyCIIvqYEKoPZ5EwZTSiQsHROauIvX0g9ppGXBabdyKh97cvIWrVKH11CAqBbp7DMpS+2mbjXrB33FMa9ETeMxxdfDh9v3+5BY9G3j0ETUQgRycuoM/6F7z3F6zaQvtn7uTo3W+R+PwkeRFOIXp5CrdbtjvkMVZQiOjjwwi7sTejxvRE1KpQ+eoQVEqG7ViCNjqExrMFKH201B/PQXJLGLrFEzSgM+a8cixFlWijg9GEB4AgoA71x1pcTf2xbG9ONnt1I+ogP7q98zhH71uCLsjHW19beS1dPpiOgED7uXcjKBQIahW20mI0UcFeefiN7ImlrJaEaeOIv28UkiRhLZfzyQXMvI3qw1n4xIcTP3k08feOROWJTgU5GrXJ57AWVeFstFCzL4OQ0T3Rhge28jkCB3QCQSBiwmCiJ4+Sdxt4OLkt2QeP7E7U3UPBE2igjQ2lfPMhkl6eDAJYiqtwm2Sfpexf+5GcLkS1yju+/RnuaM71Cq3ae0Bb5W/H5HI9XK8JD8TtdNHhlSloIoMw9EgElxtBraT7mrmUfv87LpOF8NsGesdYfWIkuthQyn7YT/TUMdjKar38Ug8Xoyw9fpTSoJfbCCj89ITdNpDcJf/AkleONjKIekmi5KsdtJt+G7ayWsJu7Y8mMoh+vy6i4UQOuvhw+WAdQBXiL+f0lSSKvtpB76+e8/YBTUwIPdfM5cL7Gwm7RfaTm8agJgiiAtwuBJUO3A5EjS9RSd358MMPuTgxaWtxLUDstBuIvl/ON8if5A3J5faMXyLa+BDUYQGtdKcK8KXrhzNJdrpoPF+CT0IE9upGVAYfiJKwltWS8NBYFBoVaTM/xmWxo/TT0/6vN9Bu8kg0UcHYqxsI6N8JVZAfPdbMRRngGQNdLmxltYhqJapgg7demqhg3FY7gkIkdtqNOOpNGDPysVwoI37GbdjK61D6+xA0vCtKP728QOKWqD10roX/UPzVdnQxofLYoVDg0yEav67xhN86AKW/D8EjuhM0pCsum4Pcz7diyq9AkiD5uYn4xIWi1GtwNJhRaGRbb8wqJmbCIBqziqk9eA6/lDjMuaWyrx4Tgl2rov3cu+U+6tkKDXKuXL/kWNxOF5XbjqOLDqbucKYnvZEgRx1HBXl15ahuRGXQeycam/9mySsnavIoDN0SUIf6I6qVbfKNYWRPWTfTxtHOwzc2D9/4z7yNmsNZBMeHo40IZOim1+RdVIKA38IHEZSKS/jGTOXPRwge1aMV3wSP7E67x25G6Senfwjo3wlRo8JRZ0JUKVEH+3m3XZdvOkj3lU/La30KEVt5Lf59O8h8ezRLfn50MJGTRpD50hckvXgfJd/uIWHO3V6/9Tqu48/ieqTk/zJ8/vnnjB8/nuXLl/PYY4/hcDgAOeLxiSeewG6389JLL1FcXHyVJ13EnXfeyQ8//PDHVuGawW63s3r1aubMmcPy5csZM2YMdnvrU+SaIFyygiZJEgsXLvTmYFy5cmWLCUmAEydOYDabefbZZ5k5cybnzp27Yp7MKyEoKAg/Pz/y8/PZv38/Q4YMueo9AwYM4MSJE6SlpZGQkICfn981la1SyS8+giB4/9/02e12U1FRwebNm3nllVd4++236d27t1e3fxYRERH4+/tTVFR0WZ0qFIoW0bGXltVUR1EUr3q4UExMjFeHy5cv5+WXX5ZX6y+zYnopgoODWbJkCUuWLEEzajS2/fu8v1l+2Ej9Ky+CKGL6ci3qPnK+EmVyFySjEVX7RDkq0YPM5d9TtuUItppGYicNI2bScBoyCnA0mr3J0gH8u8UjqJRUbTvBhQ9+4Ng9ixCUChRaFeE396Nqx0lEnRp7RR3+fZJwNpq922bqjsov2ycekLcPl/94mMiJw6k5kEHsw+NxNppJmH0ntvJa7z0p7z6OpajSu7Ku8NGSveBrst5ch6WgkogJg9G3j0Rp8MHtcGLMkLdLBvROQvS0z1FrRNTKegm7qS+iVs3ZF9ZQ+UsaoWN7yblo+iTh8tS1Zvtx/Hq0p/SbnWQ+t0rO4/P7GSImDgfAt2s8ktvdYjuQOa8cl8lKxdY07BV1RE0cTtSk4TRk5ONoNHu3HNYfzyHv0585OGY+DSdyCRndk4DeSSQ8dQeO6kb8e7Sn9uA5ojxl+fdJwtlgIXBAJ3liUhCoT5Nz07hMFm/uqbBbB3hl7XY4EUQB/4GdEfVq/Ad1IXfBOo6OmYc5pwRrXhkKfz0xj9+CrawWyeXCdK6Qg32mc7DfTKxFldSlZVPxSxqO6gYOjplPzd4zVP6aRtTE4VT+mkacR1+62BBvufbKeqwl1dQdzuTCBz/IL0xmG6JSlBN355Qg6tQE9OmIvbIeZ6OZvA82cnDM89hKa7BV1KEO8iNq0ggaM/JxNpqp3nmSSI8s4h67CafZSs3eM4R5XsIUeg22ynoOjnme8o37iZgwhOBRPUh68T45T9bxHPnkzfYRaONCEVQK3M0inCSHi6qdpzg4Zj75n/6EZHcQNXE4WW9+hTm3lMZTueQu/yfZb3zFyb++gzmnhJp9Z6g7nIkgithKa4l/egKVvxwlaFhXrJ4DDcJuG4h/nw6IWvX/j73zjq+qWvr+9/STk957IHQIvSi9BQQRvWLvFQWlSQexYAFEEBXpCFx7byCgKL0FCDUklPTek9P7Ofv9YyeHHAKoufe59/F587sfP9ycvdeetdbMmpm99qwZCjbsICV5rhjx5HChDPEnsFdbBJd4VLB6z1mv/kXd2Z/aYxeJuL0vtrLGz1dFBLG31eOk3vka5twy7GU15L7/A7qz2TiNVgSXG93pbHxbReGTEE74iB5I5TIKP9+H22In7r7BlP+SSvmvJ4l9dATdNs8kc9EXGNLzOTpkFsWf7cG3rj+BN7dH5qOi7DvRdljq5Pxg78noz+TQ4vnbAWhZ98KT+fpnFH+628OzwF5t6+S3g1g5uV0sujNiDkxlaIAn2i7+mVuRB/hyacE/CezeGk2rKMLH9MFptBA+oicX5m/GXqPHnF+BpbCC8BE9sFfqxI2fWgMV21I41GcK+au3oj1xicw3P8dSVEXkP/qL/ZtyJwgCupOZVP52ipi6hPmBN7VHcLqR1EWtdnp3ArrTWRzs/hzpU1Yj8/Mh+t7BHn4JTifaE5fRtIqiavdpjo1+EXuVHkNGPi2eF1/a27z8MI5qA37t47AWVRF972BS/7GwrhiViarfT5H55udUbD9O9YE05IEaKn9N9ehA/84txTVVqSPslp4Idie601k4tCbsVXrPWkQQsBRUEP/0aPGDQGktToOZE2Ne4mDPSdgqtJjzyqjaewaf+HAUwX5U/pKKrayWqt9OYbpcxOWFn2Cv1CLTKDkx5iXOjn8Xt8NFyZd7yVm1VcwP++vJOn1jpfXMuwFoNe1Oz0vZ0VtexFZRS/FX+6k9fhnBYsS+9Z+4ayqRJXYAhQrTvAdwpu7F9t16XJlpCFVl4oZky/bg648hPZ+89Tso2LKLI8nzOFKnHxPr5ev528UcpA10bj1qD2cQcXtfshZ9QeWO41x6+WNO3fcm+jNZWEuqvfjn0Bo9ejv/m0MY88r5feSL1J7Npf1zY4kc1pW2z4zGUlaLuaCSkl9PEnZzezFKzkeJ22KnYPOvHOj8LLWH0zHnlpE24X3MOSW47c46u9fWy+7VHM7AWWvEklfupUetpTVE3zcE0+ViVOGBXm2UYQHUHM4g7rERRI7pgyLEn8JNv5KSPE+s5iqTET6yB4G92njGdWnBR+zpMZm9faZyesJKqg6nU77zBFkrf+Li65+jCgtAIpfh2yoKub8PMh8lKeNe58CgmZTvTCX23sFYiqvFqtZyGbYKLdH/6E9tqniMUx0bikQuo+ir/ZhySom5bwiVdZvUPi0iweHiYPfnuDDnQ+xVOiJG9UJ/Ohu/DvG4bXYctQbi7uxH2a6T5G75DWN2KTXHL2GvMdJ6whhcFjv6jHwMF4vYP/oldvWZRvbGXyj89hAuk42q389QsHkXqeNeF/PTKWSEDu6C4VLhNX0Oa3E1gt2J02AmJXkeTr0ZQ1rudec+b+VPHBkyG92pLIyXimjx/O2EDOqMMjQAR7WBip+O4jRZiL53MJpW0cg04hHP4Js7/GXd0VDX1xzOIHflT5iyS8UNFrmUkEGdsVfqxIJcY14ibeJKDOfzKFi/ndz3f8BRY0BwuSlYv13cqBQE1AnhYj7JW3phyixBHRPqmYuaI+nEPDgMgKB+HZBIpch81ehPZmIrrcFeoeXUXa+By8XZR5Zir9RRm3LB4/PEP3srLrMVe4WW8p+OIjhdnHtyOdUHzuETJ+aQDujVFrfF5pHhiDF9MFwU8wFqj1/iph9fJXPRF/h3aemRm/q1ACCRqxAENwgucDuRyNW4rQZKss4xZcpkBIcFqdq/8b1A4ZZdnuI6Xnbp+dtxVBu8fLWr9QZAzH1DKPl6P5a88mvyzlJYwdEhs9g74kUq9p1DGSj6XbqMApBKCUxKoNVTt3Bp5U+4LHZU4YFUHcnAVm3g9OxNuG0OKnemIlXISXv2PTHfc24Z+vO5mLJKsFdoPX6K7nQWkXf2J+rO/iiC/Sjc9Cum7FLy12xD5udDQgO/zXihgIPdxcI+JV/tI3fVT/jEh3v5D5rW0aLPvPATbBVaou4cQOo/FpLz7ve4zDYK1m0n60NxnQFI1QpcFhvG3DL2jHiRioPplP16EnV4EJVHLxA5ojsOgwWHwUxQzzaelDlJ707AUlDB5Vc/ISV5nrhG5dI6P6AN1qIqCrf8Rt66HVTsTPXw3ZBRgEQqbg7H1Pkm9ag5nIFf+1gPjyp/SUWqUVG9/xyqiCCO3/4K9iodjhrDNfVN7B/oG11GPvqLRWyLe5RtcY9yacUPaM/mkD5tHZW7TpG/bgcn7lh4Rd8M7YrhQn4jfZO38if2d55A+bZjFG7ZhSm7FHuVjtLvDnpsecKzY8S19NQo3FY71QfPE333QGS+amLuG0LVnjOEDu1K1e7TRN87GFtZLXFPjMRpMOPXPg5zVolHd/xfh/A3+N/fDRLhr+5UNePfhkcffdTrCDDAnDlzmDhxIq1atWLNmjVUVFSwcOFCysrKiIoSQ6nffvtthg4dSlhYGB999BGvvfZao2dfnVNwxYoVZGZmcv/99zN06FBmz57NU089RceOHfn6668xm8088cQTvPXWW4wdO5bOnTtjMpl44YUXWL16NW63mwULFnDzzTd78hLGxMTw7LPPcvHiRTZu3Mg777zDvn37yM7O5umnn+b9998nMTGRO+64AxDzWLZs2dKrn++99x69e/f2RF1arVYmT57M6tWrWbt2LW3btuW2227D7XZjtVpxuVzMnTuXNWvWXHOcv/zyC5cvXyYvL48VK1YAePVp8+bNJCYmMmzYME8fNm/ezLFjx5g4cSI9engfj2uI6+V+XL16Nb169aJv376N+lN/LSoqitWrV7N06VL0ej2zZ8/m4YcfZujQoV7PnTRpEkuWLCEgIMCLRsPfdTodM2fOZPny5dTU1LBmzRoWLVqEIAgsWLCAyZMnEx8fz4QJE3jvvfdQq9UsXLiQbt26eXhXT0+v1zN//nxWr17Nrl27SEtL44UXXkAmk2E0GlGr1UyfPp0pU6bQrl07nE4npaWlxMfHM2vWLMaPH0+HDh349NNPOX369B9WJDdu2oj5809RjxVlwvrzVvxnzkY1aAiu8jKkYeFINRpcRUXol72Fql9/hH4jUUWHULn3HKcnrUIdFULP9VPwax2NRCbDXFjJmWnrCBuURPy9g1HHhGDMKSXzpY+xldfSdf1U/DomiMfYHC4xH1WtAdPlYgK6tcJlseE0WDg3/j3s5TXc9Msi/DokIJFK0J3K5OR9i2j/2mNE3tkPRaAfguDGqTVx+qG3aD3nPoo++Z3uH83GmFmMT2wYEpkU3ZlsUu95EwSBpPcmitFHKgWCw0X69PWUfivmtxlw9F0xBZHdiSmnDHWMmCtSGRGE22JH5u+DRAIOnQmXyYZUpaDs6/3kLBaP0Pf+ZTF+SeLmY+2h86Q9uZy2rz1OVF0EHhIBe4WOzGXfEnXbTfi2i0Uik+E0WtDEh4NciuBwYSmsJG3qWqwl1fTftRhlRBAusw2X0cLJh5bS+5sXUYaIMmkprEB7IpP0GesZeESMsHYaLWQt+YpW08ehCPLDUlCBIsgXiUIu5jisMRAyoBOKkAAcNXpcZhvWoipMWSUkjL8VJKA9ks65+94k5rGRqFtGETywM6r4MBSBvghuAWtRFRcmvIvhbA49ti8isHc7cWNYa0ITH45Db0Z7/BJpk1bR/rVHCRveHXmABrfVjkNnIn3aOlrPuZeMGRtQhvnTedUkNIlRCG6BmgNp4svtPYOQyKS4bQ6kCjE/p6PWyLnx7+LTIoI+214Xj68r5YAEa0k1555eQfwztxKW3ANFkC8us42zT7+LJbeULuun4ds2FkldBJG9Ukf2sm9IeHYMfh3EI9TWoipPERf/bq3Eo/VIKN95nJC+HVEE+WEtrkYe4CMmZbc5sBRVEjq0GzK1AmtxNecmrCR8ZE9cJosYzSiVENy3I9aSagSny3NEUCKTYc4rJWPGBhKeHUPkHX2RSCTUplzk9MNvEdi9NX22vY69xoAiUAMSKbYKLWcfE3NlhiV3p8vG6Thq9BR/uoeyHw7TZf00VJHByDQqrCXVuK12LszdROyDwwgd3g2XxU7GtLV0WPo0Pi0ixfl1ulAEaMTjiE4XuMVIMZfVgVQmRaKQ49Sb2NP9edx2J4MPLse3dQxuh1PcUDVaODbqRbp/MofQYd3ECNXP9nBx3mYAhud+jENnwlGtR6KQ45MQjkQu8+ReMmeJ0WS+7WKxVepw6s1kL/mSxOl3idFk/j7Ig/zEPGMGC4ZzOWJOxEA/HDXiy6MqOkQ8aimTYq/WUfTR7+S+9wNhyd3puOwZlGGB4tF3mRRbSQ0XZm+g5bRx+MSGIa9L5G8tqKRqzxlu3rVEjOhzCxT+cxeXXtyCVKNi2KVNgJhPsmb/OZQRQagig1HHhGK4kA+u+jxW1QT17YCsLicpbgGHzoi1pAbfNjFe/Oqz/Q0Uwf5IJGDOr8CpNXJh7ia6bZ4JCDiNVrKXfEmHpeORquS4LXYkcpk4HkHAbXPg1BlBKkNwOlEE+1Py1T6qfz9N+yVPoYoKxmW2UXswnbRJH9Bl3VTCR/SEuqhdW3E1aRPep/Wc+8iYsR7/zi1IWjNFzENnMHvaBXZvTfs3n0AdH47MV4WtpAZDWi7+XRNxWewUf7qbVjPvAcRiCMfHvYGtvJbI2/vSZeVEpDIZTrONkw+/he5kFsrwQAbuX1Z3rE0CLgfG+Q+i6D0MWeebkIZFg9uFuygH6+fvoX5gCpKAYKThsWLwU1g0hox8BLeAT4sIMuZupvS7Q/i0iKDv9tdRBPnhsthJfXAJutRMlOGBDEn9QMwj5nLjttqxldUiD9BgSMsjbdIHBPVuR4vnx2ItrCLqnoHI1GKOuLQJ76M/m0P7ddOIHdMHiVSCtVJP1uZfaTdhDKqwABAEjHVFlapPZRHeryMSqQSJw0nFjuOEDusmFv1Jy8NeayB8VC/kvj5U7TlDQDdxDl0GC+fGv4utvJZuH88mbHh3JHIZbqudSy9/jF+nBOIeTRZfxt1uBJebyt9PI1MryZixga4bpnlywzp0JrQnLpM2aRXhyT3osPgJT0QjgCW/gnMTVoo5d5HQ57M5FHy+l/gHh5K+4CN6rp+CItgfqVyGzFeFTKNGcDhBEDDlVyABfBLCKd+RSnDfDigCNMh81UgkYo5aY3YJ56auo93ce4m6/WZPFJbLYmN/lwleuk3up0ZwC2S+8Rm+rWMIHd4NiVRal6/QRd4X+wm5qT1nZmxA0yKS7kufQtMiAqlSjuBwYsqv4NS0dQT3akvi4yPwbRmJvdrAuWfew16ppftHs/BtFY3LZhc3T5FgLau5ps9hK6+l/ZuP182zBFu5lsNDZ9NuwYM3nPt6G+bbLk6sNGyycvKBxRjO5pD03nNE/qMfuAWsZTVcfvkjEqff9S/rjoa6XnALnnWpP5frJVPa1MtI1QoSnhqNy2JDIpXistop2LiTqHH9xbzdfj4gESPPSr/eT9biL/HrlECvb19G7u+D4BYo/Wo/Vb+m0u6Nx5H5+SCRy3AazKgigsh5+xsK1v5Mp1WTCE3ugdxPjdvmIG38e9TsOyseG//iRQJ7tgYk2CpqEZxiUTtrcRXq2DAEQUAZHsTJ+xdjTM+n7cJHaPnsGASnC5fVjqWoklP3LcZepafDkicJG94dn7hgXMYKBKcYoCHVBDPrxdc4ceIEtdpaQoOD2LRxA23atQdB8Ny7N+lFenw2l4wZG7CV1+LTIoKbGuiNUw30xqDr6A2pUi4WjgnxF6u655Ti3zWxkd7ouG4a0WP6IJXLEAQBe40Be40Rv9ZRuJ0uBKcLS3E1dp0JVXggPlHiCQJd6mVOPbiE9q89RujwbsgDfBHcbmQqJSfvft1LZ19L1zfU2fJAjSh/RVWefoUld6fbP2fjNFkpWPfzDf2HpJXP49smBsHl5sLMDfi0jMTtp6HlI8OwlNYiuN1U7E8j9Kb2KIN8sVXp0dRHUQOC042lrAaXxU7pZ3sIHdKVok920+OjWY18dePFQkKHdMVtd6II9vWcWJCqFJRvP05Qr7YoQ/2R+ihFH8xqx5xXTur9SxDcbgbsfgtlWAAgwW13cKDnJBT+PnTbMgtVdAhyPx8cWiNnHllKzANDG+mb/Kv0Tbdr6JvT09ahPSumvEg+sgKn2Ur+uz+gT8ul+5aZ+LaJwWW11+XuFvOvXk/f+LSIoOv6qfi2i0OmUmDMKiF96loxPcmWGWKObZuD9Fkb0Z247PV8W1kNZd8fJve9H+iw5CnCb+0j+qgl1Th1oi+hCg+k3RuP49s65obvg3933NPijv92F/4Q3+Zv/W934S+heVPyv4j777+f4OBgz99jx44lMjKSjz76iJCQENq2bUt2djYLFy5k8+bNpKenI5VKiY2NZdKkSUgkEhYvXozBYGhU6ObqzbG8vDzmzp3Lc889x9ChQ70K3URERPD888/j5+dHSkoKX3zxhafQzffff8/hw4eJiIggNDSUsLAwz8ZWu3btyMjI8Cp003ADUK/Xs2nTJoqLi3G5XHTs2JFnn33W00ebzcbEiRNZvXo1Go3G8/vy5cvp378/nTp1YsOGDZSXlyOVSnnmmWdo164d77//PgUFBXTv3t2r0A2IxXEmTpzI3Xffzb333gt4b0pevHiR9evXo1AomDFjBlFRUVy+fJl33nmHtWvXIpVeP3h44cKF1NbWolSKkW0BAQG8/PLLf2pTsm/fvqxevZqsrCwiIiJQKBT07t37L21KqtVqpFIpLpeLsWPHMny4GEVzrUI3ADt27GDnzp1EREQQEhJCeHj4DTclXS4Xn376KWfOnEEul5OcnMzo0aPJy8tjy5YtmM1mXC4XY8aMYcSIEV6Fbrp168axY8f+cFOyIvnaubpuhGPpTTNsqiaoNkkTvywJ10os8z8EOTeObL0W7E0Mim9Kq6bOoaJJ42pc1fLPoKl9/E+hqfL0v31cAI4mjE3xNxhXM/47cDVxrQy4V//HN12Fw98E/PFN14CsifKru0Z+uj9CYIMiG38F/0kb1hQd0HS78tfbma5RLfnPQCP8dRvWVPwddH1T8J88vtcU3TEs/cYpnq6HvUkvNqldU/jcVPn1FVx/fNN/EYYmjsuvCeuyqSu5Kbre3MRx+fwv1zcjy7/6H+jJ/x40b0r++9G8KdmM/++xdetWzGazp3hMM/7n0Lwp+a+jeVPyCpo3Jb3xv31c0Lwp2Yx/L5o3Jb3RvCnpjeZNyb8XmjclvdG8KXkFzZuS3mjelPzv4q6/wabk93+zTcnmnJLN+P8ay5Yt48CBA4wZM+a/3ZVmNKMZzWhGM5rRjGY0oxnNaEYzmtGM/2/QXH27Gf9fY/bs2Y1+W7ZsmacidT0efvhhunfv/h/q1f9dNDXqsSloyjdEh6SJEYVNCFrwoWlfpZsS9djUSJ3/ZPSM6z/4jczaBD6r/4NfpX0lTYt2MglNM+n/yagbVRNoNbV/TY2ia8bfB03l8YFvAv9ym+Rvm/bx8uA9PzepnVn618cW2EQ11ZRmTdXYzj9ZJO/fQUvRhBMTlibMO4C6CSb97xAZ8p88xdAUr6gpp0cA3E3QHU2NeGxqhOW+pPl/uY3pBmmobgRf138uUrIpvqVR1rRxqZ1/XT6a6vs2xde2NkEfAvj83wyWbsb/x2jelGxGM67CtTYqm9GMZjSjGc1oRjOa0YxmNKMZzWjG/79ozn7470fzpuS/gGtVz/4rqKio4PLly57K01dfmzx5Mk8++SS33norAJs2baJ169YMHTr0us/ct28fXbt2JSQk5Ia0r1dJumFRmL+CLVu2kJKS8ofFYkwmE4cOHWLUqFEA1NTUsGXLFmbOnHndNqmpqRQVFXHnnXdy/PhxYmJiiIuL+0v9g8aFaqKiom5I989i3bp1jB07lri4uD9VPbseDcd1PaSnp7Nt2zbmzZt3wz5kZWXxySefoNVqkUgkdOjQgSeffJKjR496+Llr1y5UKhVDhlw7r+OfpXUtXF3g58/CJyGcXuumogjyRZeWh71aT8SwbmIFUIcTl9mG4HKT/vLH1By/BED7OffS+rmxIJNgq9Cxb+hsOsy7n5jbb0YR6Iu5qAqXycrFlz5CW9dGHqCh29qphAzshEQqpTblAsasEsKGdQOXG7fdgW/rGC689RU5a7cDoI4JodeGaQQmtUQik2C4VMTBMS8jOFxEjupFh7n3oYoMQu7ng7WkhlPPvIfLbKPHhqme8WlaRFC+6zTRt/VBIpNizCzm0C0LEBwuwkb3ptXc+xHcAsrIIASHC6fWSMbUNRjTxCp7Nx1YgW+baNwOFyfHvuz5vR4tnxtLh4WPYKvUeSo/n7h/MfrT2fi2iaHL+xMJ6JJI1pIvKd9+jK7rp6EMD0IeoMFaVAkC+LSIwHA+H79OCch8lFiKqkh79n0MabkkvTeB8JE9sVfpOTJkNj4J4dy0/Q2UoaIcm/LKsBZWkbPie9q98lAjWoogP5BJUQT5iRUiS6qxV+pQhgfisthIn7oWQ92Ybj7wToOxvuL5PWRYN9q9+QTquFBkahXGS0VkTFpFiyl34FNX3U8R4ItDb+Lsk+/Qdf00fNvGIAgCtjItTp0RVXQoyhB/JHIpmYu/4vK67Z457PbuBCJH9UTuo8JSWnNdOZQ4XVx6+YpMtZ57Hy2eGytWSBTAnFXC+cmrMaTl0n7RE4Ql9/CM0aEz0m2zWMHQ7XRhK66m6NPdmLNK6LJuKjJfNY4aA6cfXuoZd5t3nyd4ZC8kUilOnRG3xU7mtFWY6q53/ukNAm/uiNtqx3Ami/N3viL2a9Y9xD4yHHtd5Wl1ZBAyXzUus42TdbKhaRND5zrZyFzyFRXbU7z4JfdVY6/Sc3TILNoveoLoewc3ko1O7030yMbRIbOIvn8wHd9+BolMiimzmNLvDtHu5YfZ13E8rWbeTVhyD69q6FlvfE7LyXegDA9C6qNEplbidrmQKuQ49WZKPtuDTKMibHRvsSJslY6MqWtoMfVOQpN74LbYyHrzMzpvnEHusm+IfnDYNddKxO19aT3rHnzbxXL2ieV0XP4simA/XGYbp+5fhP50tqhXGvAsa/GXtJpxF8qwQKQaFY4ao1hdUxDEws0WO06dyUt+O703kfBRvZD5qLCV1qBPy8VerSdsWHdcFlGPBXRJxHipiPOTVnnaqRPC6br+BfySWuCoNXCo92TaLXyU6HsGIfPzAbcbt93JuadXUL3vHFKVgt4/LUTm64NPfBguq52aA2nYq/VEjxuIzE+Ny2QV+1Fey9mnVnhoddn4AhG39gFBoGLnCc5PWkW7hY+KvAnUIJFJUQT6kXr369QeSr8xrbsHIVMrxeq6CjnWwkqP/DeF1vXm8PykVQgOMYKn99bXCL65g2cOYx4YQmhyD7GitiBgK9dyYMicRjZm8J6lyP19cOjNHLtvMbrT2USO7kW7ufeJlY2dbrJXbaXV82NR1tmiM5NWIzhcxNw9gNaTxdxRyjg1e7/9mKX//A63W2DckF5MnD4HiSYIAMflI7iC4zGqQjCZLbzz1psMTAwh9Cq7J/JcXG9Xj7HhejMWVXPguVVYa/QMfH8i6vBAcAtc/mwvgstN9zn3ogrUoL1cxKEp66g5n4emTQxJ7z93TV1cT6shH+plOW3qWvRpeahjQumy6nnU0aH4JIQhkUhxGi3XtCui7hCfLw/yxXihEATwax+LIIDxYgGhQ7p6dMe5Z9/HZbZx84ZpXjYye8MvRA7riioiCJlGBYBMrcBcUMmpKWuRyKQM3v46Jye8T+nPx/FtHU3vzTPQxIeLFYllUmwVWo4/8jbqmFA61PPV5SbzpX9iLauh6/pp+LSIRKKQYyupxnihgPRpa2n7ysOedW+8VERg99bYLXaMhRWE9WqLtUrPzuFXfCLf+HD6r51MUMd45D4qdJeLOTplDcaCCnq88wyalpG4bA7Ov7AOl9lGt/XTUAT5oq+zK1f7HJlLviJ/7ZVIWp862fDvmija2Mxizk9Zg8ti99LZBWu3eeTIt20sEqUcl8mGU2fyGktDOytVKeiz8018E6ORyKWYc8pIGTEXweGi1ax7aPH87Z6KzSVf7CVkUBckMilOnQl1XBiOKh0nhog+c5tFTxJ17xCkPkqcBgvK0AAOd3wKqVpJh1WTUYQHI5FJkCoVuB3OuorzDeX8cWIa2JVzz76PIS2PQSc+wGmyILjcCE4X5555T/RbIoKQB2qQKhUAFH+2B8HtJrzOFtT7TW0XPUns4yMRXG6sRVW4jBZSR82/ri/VZtY9xDWwlxKZFIlUgj4tj3OTVtFh4SNEjO7j5T805Jc8QEOXq3zLUw+9heBwedlZwanHbdF52sn8wlnw2iL27dtPSKA/P366DqlvKFKlBgQ3TkMluOxcjat1R0MbU89zm8XO0ekbqE3LQxMTwsB1Uwjt3kqsRm918Ps9b1J9OgdloIa+K57Fr0UELpuD/Le+os3ce/9lu9dQxygjg5Br1I3sXtJ7EzztrKU1jeSjz9aFHl1vyMj3jEsV4o+t1ojgduN2utgxRvR72j8xko7jRxOQGAnAV50n0nX6OOJH9UJdx7vLi78id6131LpPQjj9t7/h8QmO3y/ah4Z632Wykrnie9rOvge/1tFIZDLMhRWcnbIWv3axXvddnPMhTqNZ5FFIAFKFHJfZiiBAxvS1dHx7PL7t4sT3mhfWUf7DYXG8K54hZmQPbFV6Dj72Dv3WTca/jpapsILyA+dpP2EM2ouFCE43UrmUgLaxHL1lPl1WPo+mTQxuqx2304Uy2A9bhZbaoxc8OuD81LUY0vIA0Xdt+dxtdXpTx5Ehs2gz/36i7uiHIsQfiUyKObfMsyYB4p+5lfgnb0EdE4rLbKPm0HnOT1qFb9s4Oi4bj6ZVNDK1AkuBtx/QjGb8FfwdTg78n0VlZSWHDh267vXAwEB27NiB0/nnj/Lt27eP2traf0f3/jTcbjfHjx8nLCyMCxcu3PBek8nErl27PH+HhIT84cZg7969PRt3J06coKioqMl9nTp1KsuWLWPZsmX/lg1JgIkTJzZpk7ThuP4VaLVaVqxYwcMPP8z777/Pu+++S/fu3bFYLF733XLLLdfdkPxvodNLD5Gzfgd7+89A7qsmdEAn9vSbzplp63BoTRwYMZ8zL6yn2zvPAKCOCqbVhDGcnbORHQmPIThd9Nk8A79WUezpN50jd72BU2/mzAvr6bziSqX3jm8+jjLMn7Rpa/mt1eMIbjch/TtxsO8LXHj5I5BKGzkrgtONy2TlzAvr+KXjs2gSImj7wjgAqg6e58KiL9CdzeHg6JeQyCV0fvtpTNmlHEqeL/438kVcFjtRt/bmwhuf80viE6ijQmhT94zaA2kcHzabnMVfYMkpEx2aWRto//Z4AEKTe+AyWjgx6kVsZTWe3+uhjgklbEgXXFY79iodu+IeofpQOt3rXvgcWiMZC/7pGVfblx4mf/0ODvWeTPmPRyj66HdSRs5DcLmRB2rQpV4m9c7XEOxOOr4tfpQo+XI/Jx9Y4qGZtPJ5bBVa9rR7mopfUpEp5FT9dorYh4dyccE/ybuK1uF+L9S9qApYiiq5/MpH+HVM4Mxjb3Nh1kYPnbDk7nVjXYCtrJb2db8jldD+raco/vR3XCYbbruTwg3baf/205x/9n1SkueRkjyP8u3HqNh+nLYvPYT2dBaVu89Q9sMRalIy8O+cyJkn3+HC/M3YawyNZLDwq/3o0/Kw1RhuKIfp09fRacUEAFRRwSRMuI3CLbuo3ncOa2EllqJKOr79NGHJ3dEkRnG47zTPGNu+9DBFH//Oidtfpfz7wxR/tof4J2+h8+rJGNLz2ZP4GC6TlaSVz3n6VfHVXgrf/RaJUs6pflPImrWO1ktFmQ6/dwiaNrE4tEb0qZfx7djCa0z563eQkjwPR40BS1EVv8c9Qs2hdLrVyYZTa7whv4o/2+PhS2DvdteVjVP1siGV0GHJ02S+8Rl7Eh9DHRNK7CPJWAorCRncBU1iFJcWbMGcW4atvJaLszbSev4DZL76CSlDZoJbwGW2gkvAXm0g7al3iBw3gMpfT3J82BxOJM+h6rdTdFgxEU1iFCl9p3Jx1gaSVk+lZvdpNG1jrrtWTBcLOfvUO9QevUCr2fdiq9CyO+5hag+l03XDC55xNuRZ0gfPk79+B8dvexnt0QvUHErDcC4Xt90hbqyX13rJb/18GNLycNQYONzvBeS+PoT0T+Jw32mU7zyBX4cELIWVXH71Y692bV96GFNWCRXbjyE4XbR7/TE0iVFkzNyA/nQWhvN5FH26m86rJgPgtjk4edfrGC8UkDFjA5bcMtQxoYT0T6Lgw51U7T4NEgm7Ex4hbeJKL1rKkACyl36NOacMp9bkoXVpwRYshVUgkWAtr6XdK4/8Ia1zz7xH5uIvQSKhcPOv6M/l/ku0rjWHTq2J2IeGAxB132B828R45rDLuiloEqPY13c6lxZ9ibVM22htA/RYL34kMhdWUnPsIj3rPhpVHTjPwWFzOZQ8n3PT19P13WfJXb+Dff1m4NCaiH9oGACW/AqO3vk6B4fNxZZ7liWfbmfNCw/ywxsT+fV0NplnTmA/uRX7qZ+RKDVUWmHTkheJ0V9mxdtv8c7Xv+O86nhpw/XWcIxXrzeX3cHNS55AcLpJfe1ztg6dy47bF9LhiRH4RARSm56PsbCS1IWfcfOSJwBR719a8E/y1m67Jq2GfDBnl3pkuVPdmhGcLi69+gm28lqMl0sw55WjO5N9A7vyEPnrt3O433T82sfhsto4PHAmmW9+hiYxGl1qJifqdEent8djzi5l34gXxf9uWYDLYieoayLZ63diq9Jhyi3DVqkjbcFH1J7OptvSp+j00oNU7Dt7ZU1nl2K8VETupl+oOpCGy2qn9JeTdFn6NFUHz7N/+FyP79BpxQTavvQwJV/tx2WyUr71KIWbfwWplNYvPuBZ9yVf7idseHcO953G8Tmb8E+MZt/DbzeSp+4LHqD2XC5Osw2H0ULZoTR6L3mSpKn/QH8+n8PD5pI2eQ0d33yCdi89RN767RzsNx2Zr/oPfY76+XQaLdir9NjKaqjafYZOb49vpLMb8vb0I2+jP5ODzFdVN5Z9nrE01FNumwNLXjnp09exJ/FxFKEBtJknFnjUJEZhK6lmd8IjnLznDWIeGsbph5ZwZNAMFIG+XJ6z0UM3JLkHAb3bo0u9TPr4FUjVCtw2h0d+sl/9mCODZmK8WIREKefM48txaI1ech7Uu10j2ahH6l1vkJI8j2OjFnjky5RVglQmI+fdHzg3/l1iHxpGQOeWHOr7gsdvCk3uIY6jtIa0J5bh1JtIHTX/D32pvPU7OJI8D+PFQrKWfcPBftNxaI10eP0xNInRHB31IunX8R861PmW6dPWsrvV41iLqzzjvBbP6uG2Grhj5GA2rl8LgEThg0SmwFlbiMtYhcwvrFGbhjy/2sY05PmxOZu4qU4fuJ1uZCoF2ktFfN3uGQSXi8EfvgBA0tR/UJuez44RL3J02jo6r/rX7V5DHZO94jsEhwu3zdHI7pV8KfpdYrvpXvIR3UDXl/5whLDh3TnU9wWOzt2EKtiPXfcu4udbFng2JAEqT1zm0LS1OK12jCXVRA/qTEBiFDvGvEL6/M04rsE7gG51Pu0vdf5zjzo911DvZ674nu5rJlF9OJ3a1EyKvztExe4zdH776Ub3dXrnGQ+PtMcuYs4vp2DjTlKGzybsll6oIkPYHfcwF+dvptM7V95R8r4+yIGHRH3T9aUHKD+SQfXJLPK/P0zV8cskPjgUU1EVe+9+k10jX+Tc4q+oPZpBq6l3krvyR3YnPIr2xGUcVTrsVXqKPt/rmbeMBvpdFRVMiwljyJj9Ib/HP4rgcNJ9y0x8E6PJfvsbDBcKcBmt5L73o6eNX4c44h5JxnihkIwZ6zGk54NLIPah4XRaMYHKnSfQn87i4otb0J3O8uJzM5rxV9C8KflvRmpqKi+++CJz5szhjTfeQKvVApCRkcHs2bOZPXs2c+bMwWKx8Pnnn3PhwgVmz57Nzz83NloBAQF06dKFffv2NbqWl5fHggULmDVrFsuWLcNoNJKSkkJ2djYrV65k9uzZ2O12vv32W+bPn8/MmTNZv369V7jxwYMHeemll5g5cyZZWVmNaOj1epYvX878+fOZP38+Fy9evOaY09PTSUhIYOTIkRw+fNjzu1arZdmyZZ5xX7p0ic8//5yysjJmz57NJ598QkVFhWdz8MUXX6SwsNDTfuHCheTk5LBv3z42bdrEpUuXSE1N5ZNPPmH27NmUlZUxd+5cz/2lpaVef/9ZrF69mo0bN/Laa68xefJkMjIyWLNmDdOnT2f16tWe+zZu3Mi8efOYMWMGX3/9tVc/s7Oz/zLd+nHV92Hz5s289NJLTJ48mZSUlEb3Z2VlMWfOHMrLy71+//XXXxkyZAjt2rUDQCKR0LdvX4KCgrzu+/rrr9m6VazEVVZWxhtvvMHs2bOZO3cuZWVl16WVk5PDq6++yty5c1m0aJFn0zsnJ4fZs2ezYMECfv311788foCwAUmU/nwMALfDiVCX+6X6SAaKAA2qiCDkGhUNo+RlaiWVe856oiMCklpQ+PVBXGYb2lNZKAI0+MSGUp/aRebnQ3C/jvjEh1O+7RiCw4XLYkdwibSq9pxFKpd5vsDXw1ahJbBzIqU/H8NlsqK/UEBkcg8AXGYbUaN6Ufj1QeQaFW6Lw9Nfz9gGdcZepUMql1Gw5TcEh4uSrSnEjOvveQZA2Oje1Ow/C4KA/mQm8gBflBFBhI3uTdHGHTi1RtxWu+f3enR4/TEuvf4ZUqWCgs3iRn/emm0owwJQRQRhr9KjP5Pj+fIcMjCJim2iXJV8vZ/wW/sQMqgLbrsTe5We0m8OoDuZiUQuQxHsjzIiiNqUizi0Jg/NwB6tyV+zDZfRQt6abSjCAlBGBOK2OK5Lq+q3kwBidOjIXlT9forw0X3QNRhr+Og+FG7cgeOqsQb0bIMlt5z4J0dRsOZnXGYr6tiwRnMRdUc/yn44QsjAJPG5GhWl3x4iYmQvHHoTloIKSr7cj1SpEKPPGqAm5SKB3VrhNFhuKIeya8ihMiyA0u8OYavUogwLRB7gS+S4AZR+cwDAM8bQwV0o+WwPhrRcSr7eT+jw7tgqtSBA8Se/IzhcFH+xD1VksGdc+pQLBPRqh1Mnzr/xVCbyAA2KiCDiZ91H2ae/IVUrKd20Q+RZg/m4ml/1siHy68aykffBjwTd1AGA8NF9cOrN15QNbcoFHFqjSKdnG6QKOUVbdiE4XDi0RqQKGQgCYcO7U/rNAZHHH+5EHuCLtbASmUaM5Avo2QZzTinW0mrslVrKvjlA6IielP94hJDBXa7Mt0aFOj6Msrq5rZ8na1EVfu3jr7tWTJnFmLNLAfBtF9dgPrZ65iN8dB8vnikCNNQeu4i9Qkv+up8JH9WHki/3IjhdVP1+BnmAL5bCSi862pQLBFwlR+46HRNzzyCcehNIJOjP5ni1Cx3cBVV0MMWf7cFaUk34KLEvoUO6UrjpF+QBvrhtDiRKuaeNy2wjZGASlbtSkcjluB0uDy1lWCBuix1lRJDXGgPw6xhPWUMdUEcrfHQfcLpwas0IDhfyAM0f0qrZfw7f1tG4LXZMWSVIZNJ/mdbVc1ivp0CMAM5b87OoJ8/moAwPouJXUbcUfLwbmUaJ5Bo5x4K6JZL5/k8gQN7mXR79WK9/62VLrlFRtk20RUVfHyDq1t4A1KZmetbguXNnSGjRgrjwYBQqNWNuG8Pu3b+LDxHcSIOjuXQ6BbPVjltfCTIliQlxSK/KT3YtXQyN15tUIUcd4g9Azfk8AJwmK7rMEkKSWnD5U/HjQfW5XJSBvvhEBOGo0qM/k319vd+AD/XyZSms9Og5W4UWfVoegT1ak7vqJ4yZxVTsOnVDu1K+7RgyPx/kfmpPFH3YiJ44ag2UfHMA3cmsOt3h56W3wwd1xpRXTnDPNpT8fAy/1tHYKnQITjcV+9MI6dUGTUI4lQfSsFd5V0sPG5CEMtgPXVoe5twyfBPCUQRokDfQ7/W+Q8jAJCp/O4VEJqV8WwoRY/og0yjxbR3jWfe+bWJw1a2b6lNZSGQSJNc49RM5MImoYd24uG4HDpOVoPbxKAM1BCW1oPrgeQBMWSX4xIcTOrgL5XUyJTicf+hzgKgPfNvGUvLFXqwlNfgntUAeoAGp1GveG/JWm3IBl8Xm8Xl828ReVwcE9+1IxbYUJAoZTp2JoH4dAdC0jUF/Nkd8gCAguNyin+RwUfr5bgJ6tr0y96P74NKbKf9mP1H3DsFRbQCpBEV4IPYKrScKMbhvB/RnslFFhVDy9QEi6tZU+OjeYjT8DWSj4RjLtx1D7u+DtayG4JvbeyL/raWiL1rvN0WMG+CxD4YGevaPfCnP3NfRAsT+jupNyTcHsFfpr+k/XMu3LPp0j2ecV6+VhhCcVnp370xgoJjbVqL0xW011F2zIZFI4RpVmRuu54Y2piHPq09lowz0RR0RhLVCS0DbGC6s3Y7TZKXmfD6qYD/UEUEEto2lrC5KXZ9VijIkgNqUC/+S3WuoY1rPuofclT+BVIK1pNqrXe1VfldD+Wg96+46XQ+axEjPuqw6lY1EKkEd5n0SDaAmPZ+kCWOwa00gCMQO60r2t4ewVuspruOd/CrfD0QfKafOJ8hp4D831Pu1J7NQBPqiDPKj+JuDFH19gMCkFigCNJgLKr3uU0WHEjIwieq9Zwnu15GsRZ8TfmsfBIeLiFv7UPaj+I5c8vlepAo5fp0SAKhMuYitVvSnIgcmoQryI++bg+R9fYDYW/vg0JmQNMg9mXBnf0rrfN56mXU7nEhVSsx55ai8/IAsLzsrUyup2nNGfIeq1OHXqQUl3xzAv2si+au3IZGL71b1bXzbxqI7mUlwv46U/3SU2iMZ2LVGwm/tg2+baHxaRFL6zQGq96cR2LPtdddXM5rxR2jelPw3o0OHDixatIi3336b/v37ezaBtm7dytNPP82yZct4/fXXUSqVPPTQQ3Ts2JFly5YxduzYaz7vzjvv5Oeff8bt9v7SvmrVKh5++GGWL19OQkIC3377LX379qV169aeaEClUsno0aNZsmQJ77zzDna7nZMnT3qeYbVaefPNN3n66adZu3ZtI9pbtmxh7NixLFmyxLOpeS0cPnyYAQMGcNNNN3Hy5ElPZOeWLVvo1KkTy5YtY+nSpcTHx/PQQw8RFRXFsmXLePTRR72e079/f44ePQpAbW0ttbW1tGrVynO9ffv29O7dm0cffZRly5YRFRWFRqMhLy8PgL17997waDvg2bCt3xSth8lk4pVXXuHxxx9n6dKljB07lnfeeYeCggLP8x988EHeeustli9fTkZGBvn5+Tek9Veh1Wp5/fXXmTdvHp999pnXtUuXLrFx40bmzJlDZGSk17XCwkKvefozWLlyJaNGjWLZsmW88cYbBAcHX5NWaGgomzdvZubMmSxdupRhw4bxxRdfALBmzRqefPJJFi1a1KTxKkP8cehNHkdd7qdG7qf2XHfbHQz8+TVu+nQOZ6evr/vNiV1rJPn4SkaeW4utSodUpcBaUg1A1K29UceE0HPNZM5PXweIx8McWiNSpYJ+vy4iacWzyAM0XrSspTWNHJaG/fOJD8O3RSQyjdJzPbBrIh0XPODpn7W0BnX0lbQJMeP6o88owGW7sgFqyipBGeLnuSfs1j5E3j2IhIm3c2G6uAZtpdWookNQRYdgLa7y3Fv/O0D4qF5Yy2qwlolOuaVu/NaSGhDw3FcPqUaFU2/29MNaIvY1alx/HDV6ZD5KrMV1zyitxqE1eo0FQBHiD263GOUERI0bgEytJOof/ch6++vr0kIqhbrCAaroYMy5Zaiigj201NEhqKKDPfQbjlUdFQISCUgkaI9fRHC6UUYGe81FcN8O2Cq1OHQmnHoz5T+l4DTb6P7RLFRRwZR+cxBn3caq02BBHtCYz/WOMVxfDnt8Oo+MOh657U4cWiNRdw2kw+KnsFfpxePppdX4JIR7j6VS60lDUD/3Pgnh+LaNEyMQ6u61lVTjtjm85l0RHoTgvPJCYyutIXzcQCQS8O/dHqe27hiT1Y4q+soh0YSnRtH/wDIkchn2Oke3Xjau5qvsGrKhjAj08OvPyIZvm1jcdXIePqoX1pIaZL7iHKoig7AWV3t4XM+7hjx26kz4to3DdKkIW0k1qqhgz7+t5t9P/1NriLx7ILbSGqzFVUg1KlpM/gfGjHxxMyRAc921Ug+JXNwktRZWNpqPhvKnCPHHbXeirt/0LKlBEajB7XChDAui9kiGR27r/61v11COZL6iHIWP6oVEIsFaVIVELvXMozo6RDwqpZST+fpn4BZwW+0oAjWe+QoZ3h11XBhR/+iH8ULBFVphAcj9fBh8bj3V+88hOF0emfVPaoE8UEPH5c8gD/T1ouXUm6EBn+tp+XdNxFpchTm/THwhKav9U7RU0cHYymuJfXAoVbtP/+u0rprDej1VP4e641c+jApOF4LjyikSW7kWicL7JT7m7oEIboHaY2I7a1mt1xqIvLU3Qw4tp89nc7CWaxusgepGMg5Q5fYlKljcJJSo/YgMDaFK8EXZ4zbkbfsiUflyc+tIckqrGDHrfU5nXGLGw7d7bUrWz83Vurh+PhuuN3NpDTatEU3UFfvsGxdGSOcW4hHCkit6xlxa43UfXFvvN5Qva3F1A1mu8awZRYi/qFdsTgI6t6Rqf9o17UpD3aFpEYGtSk9gjzb0/X0JYcndkfmqG+iOGhxak9e8xt7Zj7Jdpzx21nCxCE1COHI/FbG398UnNhSJQk7lgfNedOttszoymIBOLSjZdgx1dAiWOhscdWtvhh1czk2fzuHyqx/h1JuxFVeTt/Znum2ZSfDAzjj1FkDw9E+U5Su8MJfUoI4IvIquH26HE4kEKk9cQnC5UUcEYS6pwVxSQ9RtNwHiRoc6LsxL78t91X/oc9TrA0t+BbZKHW6r3cOba9njhryVaVSireXKuqxvc/W6vHnXEoakb6T6YBryOj0t9/MhZFBn+u59m9bzH8BlsHja2xrYBPH5IUh9FKjiwrCV1WDNL0dwC6gigr365zLb8E9qie5Ulpecq6NDrrIrDWVDoNdXL9J312ISJozxjLHsh8OoooIJGZhEu1fFlDXSBuvdVlqNT3y4xw50/2oBqshg4p4edUNfCqDFU6MYeGAZUqXcs+lYv1YsDWz51f5DQ9/y5l8X0WnFszhqG9vHPwOJTAbuK/pMcLvE3xqgEc8byNTVPDeXiPpAFeIHbgFTURW+cWH4t4xAcLvRRAVTm1FAfN0HkajBnUEq8XxYb6rdq2+njgvz6GzB5UYVEfSH7ep1vejviWlyVJHe43K73Az58AVu2/kGbR8e5mkfN7In5tJa3HU2wScyyEs/Xsv3q9dz9T7t9XykxPGjcJqsqKKCsRRXe+zD1esy4aGh1B5Ox6k3o44Lw16tJ2HCbQT360inFRNQhvhjyiz23O8yW/Hv5H3KRSKTYteZ8IkMxlxSjX/bWKRyKca8cs9HN5mPkqhhXampo9VQxyhD/Sn74YjYPy8dIPa13ncddOIDhpxbh71Kh0ytwFpcN6biatw2J8rQAE8b48VCgvp3wmW0IFHKCRvRQ/xIXHdNtOnVRN7eF3VsqBef/y/DjfC//r+/G5o3Jf/NqKmpYdGiRcycOZOtW7d6Iv86dOjAxx9/zI4dOzCZTMhkjb+AXQsRERG0adPG65i32WzGZDLRqVMnAIYMGXLdY9Pnz5/nxRdfZObMmZw/f97r6HN9LstOnTp5ntkQaWlpbNq0idmzZ7N06VLMZnOjI8FOp5PTp0/Tp08fNBoNbdu25dy5cx7at9xyCwBSqRSNRnPDsTbclDx69Ch9+/b9w/kZPnw4e/fuxe12c/To0Wvm52yIhse3G26K9uolvvQkJCQQGBhIQkICUqmU+Ph4TyXuI0eOMHfuXObMmUNhYeG/dIz8WujTpw9SqZS4uDh0uiu5Z4qLi9mwYQNz584lLOzaRzr+CiwWCzU1Ndx0k+hAK5VKVCrVNWmVlJRQWFjoiar87rvvqKmpaSSDgwcP/usdaVRwTkJDHWqrNpA6/j1OPPkO7efeC4j5e+QaFbtvmspv3Z5H5qNCKr+ylsp2plJ7Mov01z6lzdz7xKfKZfh3aoHTYObIiPm4zDZ84sNprK+v+qGufzKNit4fTufS8m+vbLQBtio9pyet9upffSSyRCEj8pZe6M5eI69KAzJVO0+gPZJB9uIvaDX3/gb3CNeaIBAEpD5KWr8wjqylX1/zlivtGw2lUUfCb+mFrUJ3zTsaJXG+6pa81dtwWexU7T5DwlOjbkxLuP5V4QZjlagU+Hdu4Yl0q/+94b9R4wZQ9sMRzyMCe7QGl5uUUS/iMtmIurM/Pi0irtGX63Xp2nJ45onltK7jkTzAF5lGRe3hdM48sRyZjwq5v88Nnn/lR5mPEnVMGKVf7m80xwKC929X9U0ilRDxwHCcOhNOndFrU6a+XeFHv3Hw5qmcuOsNEAQv3jS874bw4tefkI06T0LqoyTxhXFU7zl95Rmer/sNntOAh1K1guBBnSn9cj9uZ+OIkpwlX3Gk5/OUf3cInwSRj61m30fh+u0IbjfXWMjeNP4AjeRPcu0xtpl/P6bLRbgtNq/rnvuunqa6cSe+MO6K/DZ4pCAIhA7tKm7GnLtW/iUJJZ/sRnviElW7z6CKDr1CSxCwllRzsPtzBPZsI24AC1D00W/UHE7HdLkYe7Wedq89eqWP19EVEpUCTWKU58g+HhI3plXfR2WEuHFe9t2hf53Wddp5zeEV0o153OBPqY+SxIm3XjtKqa5d+c5U9g+cxdkpa1EG+13znnqEDuiEJCgSt6Fuc0MiQaL2RTDrsJ/eDi4nEh9/zueU0CE+kt+XT6NLYixbfjmCpWFN4WuqOqHBxatuEK5cl2tUDN04jROvflon+9d7znVJXfOqcJVORQISJLSdfx8XX/4It8nqff1aT5PL8OsQj6PWQMqI+eKGXaMX0yv6TaKQEXVLL8p+vfKh/PT0DfjEhKKOCkHup0aqkGPKFTe8rtl1qZSQm9pT/ttpL51StjOVvYNmceLJd2g59U4A5IG+RIzuzYmxL2POLEamUXl9yKl/qNccXjVeuY8KZaAvhpwGJ0vqbsn56gDyQF/6736LhKdHY7xQgJdASrztilfjOtTrA6fB3KALV+mZq+fA6/mC18WGbRquy5TkuRzs/hwBnVsiUYqlBazF1Zx79j1Shs/FqTMh89dcNRdXEZdKibp3CLlLv2rUVxD9JlVEEJde/giX0XKNMVw9AFE2jo99lZSR8zn10FvEPTQMqVr8EBw6rBuGtDxMWSVceuVjfGJCG89n3SNPjn2ZEyPnYUzPI/z2fijqPiR4kxMbF3z0G/tvnsqxu95AcLnp8Nojje/17uYVcnIZfnW+ZUqdbxn3xC1NLIBxLTv7B7d4ydT15Ff8XaZSMOjDaaQt/178WRBIX7UNZZAvt/62iDYPDcVtv3JKpB5/2e7VIfrewV46+8ryvHG7VlfpeslV9rj6XC6HJq9h9yPLaP/ECCJubo9MraTL1Ds4s/xbGjVsiKuX0HX60HAOQwd0IubugThqjEiuoTPr/w0d0In4h4aR847YB6lchn+XREq/OYg5twyX2erJl3s9Wt6dA6lKQbunbsFaqfO6FDOyJ1UnLosf/hpCKkXqo6J825WTdlfrAHmABplGxcE+U9jf7TlkPirxg23jnnnamDJLKNz0C6qoEHp+8SLG9Hzxo6AgkP7COnziw+n07gTkfj647c4bj6sZzbgBmgvd/JuxefNmxo4dS+/evUlPT+ebb74BxIjHnj17curUKRYsWMDLL7/8p585btw4VqxYQceOHf9SX+x2O5s2bWLJkiWEhYXx9ddfY7c3TpxcD8lVGloQBBYtWuQpDHMtnDlzBrPZzKxZswCw2WwolUp69uz5l/oKYn5Jf39/8vPzOXLkCM8+++wftrn55pv59ttv6dy5M4mJifj7X8P5+BNQKMRjNBKJxPP/6/92u91UVFSwbds2lixZgp+fH6tXr8bhcDSJ1h/1AbwVelBQEA6Hg7y8vGsWMIqLiyMnJ4c+ffr8KTo3MhbXohUXF9coGtJkMjWSlwEDBlzzmb///jvdunVjw4YNdG3wu73agCo8iMG730LMOViFs/7lB/CJDsFaVoutQotvy0iUIf4EdmkJEgkx/+hPwkNDUUUEiS8/MaFe7Sp+O027aXeiCPHHWlKNraQGRYgf/fe8hcxHjVStxN7A0KujQ9DXJXRu2D9FoC+9N0+n+PvDGC4WiQn3fxfz6GnP5KCOCaXkxyNoWkYiuNzY6iIXI5K7o0vLRXsqC5lKPFYouNz4tonxRK7Vw1ZajVNrxKdlFAmT7yDwpg50/GAy+tTLqGPDsJXWAKCKDsVWVoumZSS+7WIZnlGX40kCXVc+x6Ehs1HHhIAETz/q4TLbkAdoPP1Qx4Qg89cgVSnw79wSY0Y+6tjQurkIFY911D0j+t5B+LSMpNfXC0AqxSc+DO3xSx5aJV8foPP7z5G97Ntr0sLt9nikttIaNIlRGDIKPLRsZbXYSmtQx4Z6jTVkaDdiHxuBIiSAwD7t6LplJvJgPyJu74ujxoCtrBaJTErEbX1IGfkijmoD8gANbRY8iE98OL2+ehGn3oSloJyAbq2w5Fcg9/fx+jpfz2dlaACq8EAG/77k+nJYXoOmZSQtJt9B/OMjxQjdoirUUUHoTmXi2y4WdXQoutNZnrkEUIUFIdOoxa/cEglJH0zCWlxFxY5jRI3r77lXFROKTKXEVlbrMcyOCi3qxGgAop4cjX+f9mI0jNuNb6eWIJXQcfMckEDc1LuoePo9IsfeTOwjYm4m3ILnS/xfkQ2JVIq6ZRjKiKAbykY9TJeLkaqUaFpH45MQQeK0cUjVSvG4eYg/vh3iPTyul2NVdCj2Kj3t33oaR62Rih3HaDXrXlQxddfr/q1H+feHSHj+dtSxYQT0bEPUA0NRBPsR3D8Jweki+uHh5NW9lNTTAIh78hbiHknGp2WkePQrPhwayG9D+QNwVBuQKuWEDu9O0rsTkWlEp113Ohu3xY46NtQjt+oGdBx1ckR4IH13L8VSVIXgcOGTEIFUpUTmo0QAbv7tLQSHE1tZLZG390Xuq2bIhQ+R+2uQyCS4rQ7PWqinlfnm58Q9kuxNKzyQ3j++ijIsCEetAafJir1Sh62khoDOiRTN+ZDO7z+HRC7DVlbrWR/R9w8R1/N3L+PUmwnomohUKafz6snIA31BIkEZFuDZzLseLQCZjwplaAAn7njFaz3/K7Tk/j646p6vjgnBqTejaRWFVKWkxxfzkfmqGXx2HW6bHUmD46+qyCCEuheiFk+OpOX40WhaRiKRSum1ZQaKIF/6fjUfiVTSSH4rdp1CqlSgDA/EXqlDfZXs+XdKoMuKZ0k/+iVl1VoABJuZsuJShiUno+wxCmRykEhJL9GR3LMDEokElV8ACredcpmVli7fK2O8er3JpPTdvRRVTKjXetNEhyCVSbGUa5HIZYzZ/jrKAB+6Th9H9ZkcNA3sniY6BEu5loavvfVrO/7pUcQ+NNwTOXm1fNVHq4YN7UrndyeARIJUpUB3JofyHScI6t32D3WHtaQaR5Uet8NJ391voQjyQ3C6GuiOEC/dETlctJHGzBJU4UEM3b0EBIHqY5fQxIdT9MMR2k79B4FJCdy0ZQbKIF8ikrsTPqQrQT1a4xMfjqmgAktxFTKVAmtZLZr4cM/pARBTc/jEhiH39yFkaFcsBRViYY2yWjEH8csP0XnNFJw6E7oz2fh3SfT0TxMTgrXyypHxtk+MpN1TtyBVKQjr3ZZBm6ajDPTFHeJCqpRjzC3j/AvrPPcPOfEBiiDR50CgkV252ueIf/IWWs28G7m/eCQ46Kb2SFUKHFoTUoW80dzXr8u+e5aCAPZqvZedDWgwlqvXpUQmxak3Y7xURHBf8b3CklcubiILgpj65NY+nvaqmBCUUSGoW0bRe/cy9GeykIf4oYoOpc+eZSijQ5DIZXT4YDKnbpmHo9ZAp+XP4Ha6qKzbdL4i52+hjgnF4GVXrsiGvUJcX/YqPeXbjtFi0lgkMinBfTtivFiIrayW8q0pdFk7xesjlio6FP3pLNSxYeiOXyL2yVH492iDy2DGqTVd05cCPH6goy49QNiw7vTf/ZYnCtgnNhRtHY2r/Yd631Lmq6pLDXCMti892IhX14NU5Uekny8frF4rRklK5YC4+SeRysDt/UHlap43lKmreR7YIY5+KyeKcySV0PPVh8n5+iDaS0VIJBLM5VqcRgsp0zd4nv9Q4ceEDu1K5w+e/0t2T+7vg1Qhp+/upUg1KlxmG+roUNQxYXTbMhOpSkHSB88j2ByN2jXU9Q69Gd9WUfj5JdD7h1fEYmgh/rjM1iuyHBqApVyLtVpP4c6ThHVvjV1nwi8hnLuOrkAZJH5cUgX5EdghjooTlxvxrsWTtxBf5yNJ6nza2qt8AhD1fo+N03BUG1C3iKDqUDo+saEIbtHX94kPx1ZW67EPJx58C0dOmXhyo7wWW0m1eLw/LhxZcg8Et4Bv21jPfMs06rqPFyJa3jsQ3/hwJHIZlUcvENIlEU18GDKVEv9WUSCRcMuuRegvFpH33WGPPPTb8xaCIJ7gcVvt2Ct1WBvpgBBsZbUE39weJBKi7uxP7EPDrrxDxYaKkZGxoUhVcuzVBk8bgMKNO2k1/S5O3v06refeh0Qu6iRzVgkV249TeyQd/dlcwkb28JKPZjTjr6A5UvLfDLPZ7NnM2b9/v+f3srIyEhISuPPOO2nVqhXFxcX4+Pg0ijy8FmJjY4mNjfUcvdZoNPj5+XmiIw8cOODZsFSr1Z5n1m+aBQQEYLVaOXbsmNdzjxw5AsDFixfRaDSNIhm7du3KL7/84vm7/hhzQxw6dIgJEyawevVqVq9ezapVqzh37hw2m40uXbp4itq43W7MZvMfjrl///789NNPmM1mEhISGl2/ur1SqaRbt258+OGHDBs2rNH9/y6YzWbUajUajQatVsuZM2f+x2hdDV9fX+bNm8cXX3xBenp6o+ujR49m//79ZGZmen47cOCAJ5/p1dBoNISGhnL8+HFAlBObzXZNWjExMej1ei5fFg270+mksLAQX19fNBqNJ8/owYMHvfKJNsSIESMIDw9nwYIFja5V7D1D1sqfODBiPhK5zPPFLuq2m3AYzGJexy4tkSjk2OuKdrgdTpwGMwdGzMdpMKNNyyX+vkFoWkYS1LMNDoMZdWQQUoUcR40Be6UOS0k1tccvkbPyJ0q/O4TbbPMcpQzsJbZxNXhhqIfTZEVwCeSs30HcfYPJ3byLAyPmkzr+Pcp+SSX+vkEEdmmJTKPCoTViq3OoY8b1p+SHI6JD53CS8MRIJAoZMXf0pfQnMRrYp6V4DL/q11RinxqNVCFHe/QCpox8jg+ZSeXO40TdK0agStVKXAazmK/pQiG7Wz/JrvhH2BX/CG6bE1uFFnuljpbP34692uDpR0PUHs4g4nYx+jjmviHYq/RcWvBP0qesRubnQ/S9gwns1RbBJeYErH85KP3mIJa8clKS56E/k0OL529HkxhFy+dvx1FtILBXW0yZJdelFdCtNSBGxlT9foqwET2p/DWVwF5tcdaNqfLXVK+xOg1m8lf+yNGbp2ItrODyS/8Uq/m5XGS98ZmnfyGDu2DKLPG8bNQczsBWWkPNwfPUHDxP5e7TBHRtjSmrhMBebXDbHJ6ojYaoPpKBrVp/Qzn075KIRCEnf9VWzk14H5fRisNgJvrewUT9oz/m7FKcBjPlPx4hum4s9WOsOXieiNv70undich8VBRs3In+dDYSuYzYR0cgUciIfXCoyMcGvNMeOCdu3gDGs9mY0vM4Gnc/F59ahnb/WWxFleQt+hSXwcKl8csBKN9+3FMAyFoqvjABHn7Z/4RslHy9XyyI8AeyUQ99nZwH3dyRA92fw+1wkfvBT9hKqsmYtYGI0b2p/DWV+PG34jSYUceH4zSYaT3/AXSnspAqZNir9WhaRRN172Cqd58m8s7+GOry6AGEjeqN6XIxUfcO5tQ/XuXcI29hOJNN3orvKP32IKrwoEZrBaBoyy5SkueiP5uD8XIxLZ6/vW4+7vDMR+Wvqd4801vqZH6uGCmQXYIyxF8cw9OjcRrM+NSNoeFc1BxJx1GtJyV5rljF1uVif9KzZC//BqfJiq2kmguzNnjmMGvRF1RsP87F+Zs5dd+bWEuqKflqP9H3DkZ/JttDK+rOAbjMNuwVWhSh/sgDNFTvOUv+2p8x55bistqRyqUoI4IwZZcg9VESfHN7bOW1Xn2sPZyBs9aIJa+c2oPnqfz1JCEDkjg3/l3MuWUYzudhr9JhvFCI8ULBDWmFDuuGpp14bN9aUOm1nptCyyPzqZc9Uccx9w2h9LtD7E96lrSJ76M9dhFrYSVnHnsbW4WWiFG9AAjq1QaX0eqJZM/f8hv7B8xkZ+wj1B6/JKa6KKlBezYHW5UeW4UWTcsraVACurTEbXcSOkCM/I+7bzDlv9RtpsSG0mvzdM5OWk2n6CAKymsoqqzFYTGxY8cvhAl67Ke3467IRTBWM3TkLRy7kIvEPwyn3cqZC1mEub0jZK5eb4WbfiUleW7j9eZ0Yas1YqnQ0v+d8ZQcSOPbXlP5+ZYFFPx6ktb3iCdDQrsm4tCbsVxnbdurDaQkz/XwIfrewY1k2WEwk7PyJ44kz8OQni/qvA7xdWvl+nal5nAGkbffLG7uSKBsawopyfOo+u0UbqeLmHsHE9irTSPdETuuP8U/irawYu9ZMldu5cgDbyGRS5HIpbSfPo6stT+jO5/Pb72mUPrzMdLmbebc7A85MGI+ZTtP4BMtbiLE3TcYfUYBDoPZKxqp3neoOZiOplUUgT3bEvPQMCp/SSVkUGcqfknFdLmIlOS5mDKLkWmU2Cu0hPZsg0NvwVZ9ZVMy85+/sX3wbAp/Pk7mR79TczYXl9VO9ud7sdcacVntnvQBcY8MpyblAlW7z3jmVLQr1/c5CrfsYn/nCZRvO0bhll2YskuxV+ko/e5gIz1Tj+o9Z8ld+RMpyXNFm1X3obheB9grtF7rUhHqj/b4JSJu74tUrSB8ZE9qDolH42tTLnh0YHD/jiCAVK1AopARcecAClf/hDWvjNTk2VTtPCFuWJ24RMbE97DklCLYnZxMno29Ukv7d5/DlFlM1e4zRN5+c52cD66T83mcn7IGuZ+mkWy4jBZP2g+ZRkXo0K4YzuUSefvNYuqHjgloj10kdFhXaBCJG9CrLS6DmYofDxP1wFBkvmoM53IwXSzAkltG9e+nrulLAV55wC1FVVgKKziSPI/qg+cp//UkMR670Nh/sFfqsJZUoz+bQ+TtNxM6qDNyjYrKX1Ib8epacNuMlJeWMGXSc7htJqTqutQQchWC4AahcZR3Q55L5TKkdTLVkOehPVtjKqpi+7B57By5AIfBgk9EEBc37KTTc7dhrdZjrdCiCNB4jsC3fmgo1hLxaPJftXva1MsILpdHx1RsP472xCXSJr6PObcMwe7kwoz1jXwHbWpmA10/mLLvDrEvaQJnn36Xmv1pWAuryF29Falagb1CS2S/jjhNViwVWuQ+KqKHdEZ7qQjtxSK+6TaJrzo/h6moClNJNUdnf0jCLVfsg9vmwFnHu/wtuziUPI9DyfPQncmhVZ1P0KqBnqvX+ycfW87+QbMo33ECe42B2HsHefSN02BGopB57IOpLoK69nAGwX07eo55Z775OaXfHcKQkU/UnWLwRsxDw3A7nBgzrti+vG8OYcwrp3hnKrYaIxEDOlG49RhZm3dRez4fS2kNe+56g5CebSius09VHnmYhzom1LPxasoubaAD2nh4Zi2uRrCL71ApyfNw6s0Y0nKJuXcwlb+eJOHp0QhO8bh9Qz4rwgKoPZxB3GMjiBhzE4oQPyp/SUURFiD6T/cNIXH6XVTvO3ddffV/De6/wX9/N0iE5hjbJuP+++/3ysU3duxYIiMj+eijjwgJCaFt27ZkZ2ezcOFCNm/eTHp6OlKplNjYWCZNmoREImHx4sUYDAaGDBnilVeyoqKCpUuX8s477wDihuDcuXN57rnnGDp0KHl5eWzcuBGbzUZERATPP/88fn5+pKSk8MUXX6BUKlm0aBHff/89hw8fJiIigtDQUMLCwrjvvvtYuHAh7dq1IyMjA4vFwnPPPUebNm3Yt28f2dnZPP300+j1ejZt2kRxcTEul4uOHTt6RS/abDYmTpzI6tWrvTY0ly9fTv/+/enUqRMbNmygvLwcqVTKM888Q7t27Xj//fcpKCige/fujBo1ymucWq2WiRMncvfdd3PvveKR2IZ9unjxIuvXr0ehUDBjxgyioqK4fPky77zzDmvXrkV6jcTk9Vi4cCG1tbWeyM+AgABefvllVq9eTa9evejbt2+jeW94bfXq1WRlZREREYFCoaB3794MHTqUhQsX8uijj9K6dWsmTZrEkiVLCAjwTsQ8adIknE6nJ7qwX79+tGjRwjOuhnQAHn30UT755BPS09PZtm0b8+bNo6qqisWLF/Pcc8/Rtm1br+dfvnyZTz/9FJ1Oh1QqpWPHjjz++OMcPXrUQ+Prr79GrVZzxx13UFpayoYNGzAYDMhkMmbMmEFVVdU1aSkUCrZs2YLZbMblcjFmzBhGjBhBTk4Oa9eu9WwMHzt2zDNv18O2qAe56bM5nJ2xEVt5LZqECHqun4IyyA/d+TzsNUbCh3RBVve11Wm04LLaAQmpT7+LrbyWpDcfp8Ujw5FIJVjLtewfNocOCx4k9s5+yDRqLIWV2LVGLr/2Ga2n3cn5GRtQhgXQZdXz+CZGIbgFqg+cx1ZRS9iQrrjtThTBvsjUSgS3gFSlYP/weajCAhiwdaGYQF4qxW21c3rqWsp/PUnrybcTf+9glGEByH3VWMtqOf3sSnRnc5D6KBl1eRMHhs7BlF1K3IND6fzWk0hkUkxZJRy6ZQFxDwwlcmgXNK2jEZwuMSm0y41Da+TCtDUY6hLO9z36vnhkVSbFXqUjZ/EX5H++n16fzeX8jA3YymsZemo1EpUCRaAGl8VO6oNL0KVmogwPZEjqB+IxC5eYd9BWVos8QIMho4Dgfh05fNMUnAYLHZY8RdQ9A8W8iMXVpE14H/3ZHDqvm0rEmJuQSCXYK3UUbP6VFhPGiBFhApgLyjFnlpD51tfcvOONa9KSKuViIYkgPwSXG2tRFSAgVSkp/Xo/WYu/BKD/0ffQNBhr9uIvKf18L6HJ3Wn3xuMowgOR+/pgzi4hffJqDGdz6PD+8wR0a8Wp+xdjK6/Fp0UEXTe+gG+bGHC5sZbV4NSZUEWFoIoKrjue5MJpsmK4XMyZaetIWvgIYYOSUIYEILjd6M/noT2b20gOBasYZX7uqRXYymtp9+YTxD2ajFQhQxAQ+zVlDfqzOXRY8hQxDwzFUlxF+qRVOLRGun86F792cTj0JjGvoQAVO46TMOE2cVO71siZR5YS0K0VSolAQL9OBPZPQhEWCIKAvULLxSffxnhWLKrVasl4Ih8dib20GltJNef/8TImQc7gM2vE/jqc2Kp0BCS1RB4gysapBrIx6DqyIVXKxcIDIf7YK3WYc0rx75rYSDa6rJtKeAPZqN5/jqhxA5DIpJizSki5ZT6Dz64lb+VP+CREEDq8m1i0xWrHqTNRsGEHnd6diCEjH5lGjTo6BJfZiiAIYrGPL/bh3yWRgN5tQRAwpuVxcfYGWk67i9Dh3XBZ7FyYtoawkb1wmqzEPjai0Vop+nwfN+9agjIyCGWwPw6jBbm/DxKJpG4+FqNPFT/mDExdBQg4jVayl3xJ4vS7UEUGi1E9F/JRRQQj9/fBbXPiNJhw6MxkTFtL6zn3kTFjPe1ee5TgQZ09cmQ4n4f+bA6hQ7rgstgxXS4mYsxNmHNLcWpNnBv/rkdmu6yfhioqBIlUwsHek2n/2mNE3z8EqVpRl2vSwbln3yXh6VvJW/cz7V59BKlaiU9cGG6rnZqD6dhrDUTfPRCJXIbb5kCqkGEprsZZa/TQ6v7xbEKHdxfvsdq59PJH+Hdq0YA3NpRhQZx+aAktJo69Ia3YuurULpN4LM1lsmLKLGkyrevN4YnbX/FEQHZY8hSxj47AnFtK+uTVxDwwlJDh3VEG++F2ulAEaLBV6nBoTRx/4C3P/A7Y/hrKsECcRivHH1iCNjWTVpNvp+30cZiLqnAZLeSs20nrSbehCPJDn5bHmUmrcduddFnxDNG33YS5qAr/lgHsP3iYxUsW43a7uXNYPybNeZkvv/8RwW7j7s6hOKI6YfEJxWy28O7SxQxqHUrgO/n0+GweGTPWe/FcEeSHIS2PtEkfeI2xXhcbi2s4+PwqZCoFo398BYfBgrGkGsHpovJUFq3uGiAWc3G6Kdp9hn1Pv0uLYA0DU1ddW+/X0Wr/2mNefHDozKRNW0fbOfdS8Mluen00C2NmMZqWUUjkUlwWGyfuXXRdu2Itq0URoMFSUIE8yBepQsyLaK8xEHl7X0/OsnMTVqI/m4Ndo2bMpQ/ZM2wupuxSNAkR9F4/BU1CODKVwlO8w1pSzekX1qM9m0vP9ycQ0CmBY48sw1Zei1+7WIbsWYrLYkMilWIurOTMtHWEDUoi/t7BqGNCMOaUkvXSR9jKa+myflrdeGRYS6rQn8slY8Z6z1y4LHbMmcX4d03EbnFgKa8hqGMCqhB/BJebs0u/5tL6nfgmhDNg7RT8W0eh8NOgzy4hZcpaJAoZA96fiCoymJqjFzj3/CoUQb50Wz/Vw2d7reG6PseRYXOx5JSKNmz9VHzbxSFTKTBmlZA+dS3Wkmr67lqMsq5Ik8to4dRDb5H07gR828YikcuQKuQIdbZCe+IyAd0ScVnsuAwWzo1/F0WoP53XTkXTIkLU0zllpIych2B3krRqEmHJPZD7qXHbHOSu2kbMfYOQyKS4TVYUYYEowgJwGSxkv/YJ/l0SibxnMNI63sp8lKQOm0XnT+YR2Lsdhox8kMnQxIfj0JvRHr9E2qRVDeT8SaLvGeQlGw6tke5bZuKTEIGtvIaSbw5S9sMRuq6fiioyWLRPCjkCUPz5HhAg6h/9cNudpD3+NoazOXRcNZnIf/RDcAvYymoo/WIv+e/9cF1fauhV9lIZHIDMT40hLY+zk1bR4bVHiRjZ08t/cJmsGC8Xkz51LcqwAJIa+JY1B85z9tn3EOxOMapx12Lk/j7ix0FBwKktBEFA5h/BzHkvceJEKrW1tYSGBLNpwzratGsPgoDLWIHgtLMvaf4NdYe91uBlYwK6ifJrN1g4NGElfi0iuOXHV3A7XWJ0tlvg9BtfcHHDTsJ6tWH4V/OxlNeivVBI8Tvf0mn5M/+y3Ttx+yteOkYeoMGcI+rs+nZtX3uUkKvaHb/9VS/5iKvT9caLRQR0TcThcoFEIn4Yk4kfj3fduwhLuZYOT91C0vNj8QkPBAnk/XgUu8FCXHJ3NFf5fsbLxZybutYzn/23v44iyA+Xxc6JB0X70HnFs8TdNxhjdimC04VEKsVts+PbOhqJTIalsJKzU9eR8Hgy0bfdBDKpmH/Uaufcs++JNj0iSMyrW1qNJa+C9Glr6f3TQnzbxCC43FyYuYHSbw9SI5Vzx+lVIJOgCvLDVmPEZbOjDPJFKpNhKqzk2AvrGbBxGhfXbafTlH+wa/RL+JRWe/SFItgfdUwIJd8eIqR/J1wWW508tMJlseE0WDg3/j1s5bW0f/Nx4h5NFk8NlGs5PHQ27RY8SOTYm1GGBYBEguByoz+TjUNrImPGBrpumIoyIgh1VAgOnQndicukTfqAuMdHEv/kLSjDAj06O2PaWvRncxhZfiW1w/9F3J5w7Vog/5uwraBxEeX/zWjelGzG3x5bt27FbDbzwAMP/Le70ow/wLaoB/9jtBRNUG2O6yWZ+QNIm6BFfWj8FfzPwN6EAHdZExMeC3+QlexakDSRVlPC9l1N6B+ArQl8Vgv/ue+OGknTZMMkNC0jS1N51hQ0hc9N7V9T5aMZfx80RR82FcnfjmlSu4P3NO3FoFTeuDrzHyHa2bS0Mk1ZK02deYvkr7eUNlEHNEVvV8mapkeDXX9dbzd1Dv+TOlvRhJgbO38ub/6/A/ImxgQ1RXc0lV/D0hc3qd2+pPl/uU2F7K/rDYAI1783JdWN0BTfskzetHUZ5nT+8U1XoSn9A1A2QRZrpE3UN+6m+YlNQVP0TfOm5H8ff7dNyeacks34W2PZsmWUl5fzyiuv/Le70oxmNKMZzWhGM5rRjGY0oxnNaEYz/o9C+BtWt/7fjuZNyWb8rTF79uxGvy1btsxTMbseDz/8MN27d/8P9aoZzWhGM5rRjGY0oxnNaEYzmtGMZjSjGTdC8/HtZjSjGf8xHIm++y+3sbubdmDG1YSDNk09EuX8Dx4hbEofm3L8CsDxHxxXUyg19UD1f/JYelPQ1KNDTcV/cmwqyV/nmk1orsnXjL8vhqYvaVK73Ukv/uU2TU3V8Z/E/1X9+5/sYzOuoKnW4e9QCKIpumNvE/QG/O+X3/+r6/L/6rj+rx/fHptw23+7C3+Inwu2/7e78JfQHCnZjGY04z+G2MnjKF71Q6PfE994ipCx/VAE++Oo0lH2z18oXvUDPY+vxWm0gsuN4HShS71EaHJPXBYbF6euxpiWS8iw7nTa8AIyXzWOagNHujzjea5fpxZ0WDYen1bRyNQKLAWVZExejSIsgHZvPoHcT41ELsdpMFPy2R4KPvjR07btoieJvGsAypAAKrYfw69TC9wWG5aCCgJ7t8NepeP4kFme+zstG0/0fYORSCTYq/VU7TlDyIAkXBYbxktFBHZvjcti4/zUtRjS8tC0jqbblpn4toryVHvO27CDzFc+AaD3D68Q1LsdgttN5e+n8YkJRR7ki8tkRaoQVXfxZ3vwaRFBWHIPBLeARC5FHRWC4HJRvv0EgT1aI5FJKftst2dsHddOI3zMTQiA22ITE+EbLbidLvw6JOC2O3DWGqjedZL0OZtov+gJ4p4YiUQmQ3C5OfPYMqp3nwag/aInCEvugctiI2vxl7SacReKID+QSZH7qrFX6Tk6ZBbdPppF2PAeIJXg1JtRBPlyfPQCFCH+tH/zCSQyKfZKHcrwQFwWG2XfHiL6vsH4to/DUWNA7ueDrUpH+feHiR9/K+bsEtTx4QguN/ZKnaeSbsUvJzg/aRWCw4U6NpQBx1biNJixldWSPnUtMQ8MISy5B4pgPxAEBAGcOpOHL5qWkbSZfz+aVtFYS6rRpWaS+dZXdF09GWV4IDJfNXJfNboz2agigpDXFRdy6kykT10rVggHQod1o8NbT6OKCsZltlFzMI3zk1bRZv4DhN/SC3VcGFKVArfdSfoL63BU62n70kPIg/1QRQThqDVS8t1BQvsnIQ/yxVGtR+6vwbd9HLaSGqQ+CpFvZhs+8RGYsoqRKuUowwKxVeo8MuW2Ojgx7jV84sJoPeseT3uHzkjm4i9pPeNu5EG+qCKDsRRUiGPy88FpsnjGVbXnLBGjeyM4XZguF+HftVWjcYWP7tPo+UWf7KbFxNvwiY/AoTMi14gFFApX/kDhKlEWe+xaim+HBJBKEBxOrPkV5Lz+MYkvPoxPmxgkErBX6Tk/dQ2Wggpu/nWJKF+CgClbLDSgP539h3KIVIpTZ/LwS+7ng71Sh9tqRx6gQXCLzv31+KUIEatQIwhYiqrIX7eduIeHe/GrcNMvlP10hJu2v4kyxF+shCuB46MXoD+bQ/tFTxA+qjfq2FAsBZWoIoJwO104ag2oIoI8hbDqdYXgFnDbHOAWdV/l76doOfkf4n2Xizk2aj7tFj4qFovw8wG3G7fdybmnV1C97xwSuYwen88juG9HJAo5bqudyt9OYq/WEzm2r1g0QqXw8Ct96locWiP9D67AXq1DHRMKAhgvFv4hrXqZ77j8GdSxYbgsNqp+O8X5Savo9tFsQgd1RqKQY6/UYa/SedGyldeijg5BIpfi0JmvKVNCnf5Pf2EdutTLXu3cNgeFH/9GSP9OKIL8sF9nrbjNNtTxEZizikEiQRUZhL3GiE98GC6rnZoDadir9UTfPQiZWikWUFHIsRZWcn7yagxpuahiQum68QX8k1oikUkwXiri+K0LEBwu/JJa0PPLF1EE+iK43WTM3kjZNwdRxYQiC4hGIhV1vNuqx23V89LiFRw4kkpoaCjbfvoepDIQAMGF01AJLrvHtnRc9Lio450uBKcbqUqOPi2Pc3W6zrdNDN3WTsa/c0sctUZqDp3n/KRVKMOD6LxqEoG92iJVKRCcLs5PWUP5D4c9PKvXv+XbjxHSvxOa1jHIfMSiHJbiKkwXC7FX6QgZ1AWkElEmpRJ8okNBgljgIbeco3W2sP2iJ4h5YKhYUKaoClVkEFKlAltZrbjOnS6KPttD3gdbAfBPakHS+xPxbR0DMgnalIuYsksJG9YNl8WGpaCS8Ft6Yq/UcfrhpR4dro4LQ3C5xaJVZhv7uzyL4BBzrHV6/zmi7uyPRCKh9mgGpx9Z6rnWftETxD9xC0glmPPKSXv2fQxpuV5zUfTZHsp/OkrX9dNQx4Yi9VEh91NTtjWFwG6tkAdqcNtdqCICMeWU4bba0Z3MxJRZTPyTt6COCRX1yKHz2Kv1hA3rjlStROanRqZS4NRbOPXAYo+96LLxBSJvu9ljH0/dvwj96WxazbqHFs/fjlQuQxAE8j74UbRfN9BtMpUSl9mK02jBkldO6bcHafvKI410W59tr+Of1AKkUgSnC0tBBeefX4XxQgGdVkwgqF9H1FHB4vP14rpsqu5oOPexjwxHplZhzi/n3NPvYrxQ4NFTSCTUHDrPhbkf0rWumIvTKBbSqrc/IYO7IPNVIwgCgstNyed7KVi1laRVk1CGB6EICwBBwFZei+lSEaHDuyNTK7HV6FH4a3BU6yn+ZDf5H/wEQLs3HiP+iVFicRmrHe2xC/i2jWvktzW07+qEcLqufwG/pBY4ag0c6j0ZweGi7SsPE/vwcLGitESCpaCSc+PfxZCWS6f3JhI+sqfHJxKfMQ1Nq2gkMimWwkoseeWkT1tL67n3eewZMpmoC6QyZH4RLHhlIT169mLgwIFER4Q20hX18EkI56btb6AI9sNltnHy/sXoT2fX8eFxwuue39APqPctlRFBIAggQdSdVoeXLSr55gAJz4zxkql/RTYibu9Lx7fHowj2w5Jbxrln3yfmgSF19jIMwekEAfTn8zg+5mUAWs+6h7jHRyD380GilCM4XZhzyyj78QjRdw9CHReKTK0CBFJGzMNpMNN1/TSxKJRSjstk8/h+1+Jzva4P6C760G6rg9RxC9Gfzm7U30uvfEyrGXehDAtEqlHhqDGC203Rp7vRtIwk+t7BogzXFXp0GS2UfHOA+CdHeembm7a/4eU7HBv9Up3v8DgRdb6DuaASdZ3vYMkv97wLGC8U4NAaibprIHI/HwSXG0tRJaaLhZR+e5A2Lz6IRCal+LM9lP10pG4u4pBpVLgdTiz5ouxF3zOIyDv6IQ/QYC2qQnC58W0Xi8tsQyJvrOvr75Uq5R5fp16X/l+H+3/5pvDfEc3hB9fBo48++i+1r6io4NChQ9e9dt9997Fz507Pb5s2bWLfvn03fOa+ffuoqan5Q9oLFy4kOzv7mu03bdr0h+2vxpYtW5gwYQJu942/K5pMJn799VfP3zU1NX9YjTk1NZUff/wRgOPHj1NUVPSX+wfimKdNm8bs2bOZPXv2H9L9s1i3bp2nT5MmTUKv1ze6Z9KkSY1yWs6ePZuZM2f+JVoVFRV/uU1DXE9mv//+e2bMmMGsWbOYPXs2mZmZTabxryLszoH4tIvz+i1oeE/UraIRrHYuP/8u9ooar/vO3rWQ1OTZ5L79FT6J0RzrO4XLs9bT7u1nQCql7VtPc2nWBk7d9hKyAA2aBs/vuGICFTtPoD+dxaUXt6A/nUX7t5+m/VtPcebht3BZ7ThqDZx76h0ixw1A0y4WgNDkHvh1TMBwNgdHrYGQQV1I6TuVi7M2oGkVzZkHGict17SNJX36en5PeBS33UnErX041PcFir/cT9jw7hzq+wIZszbS6e3xAJizS3HUGDBeKuK3mIdw2xxE3y5WX2855Q78OsSzu/UTpN71OqEDk8hfv52zT76DT1w4RZ/uJmX4HKLvG4J/UgsO952G4HShjg7lyKAZXHrlY6Lv6s/FBVs4MmgGEeMGoGkXR0hyD4KHdOX8k8vIXfw5UqUCa24Z2a99gkypwHy5kCOdnsZltlH0oaif/Lu2wnixiN+jHsB4qZCuG6aJvEzujiYxisN9p3Fh1kaSPnie/PU7ONzvBYwXCin+bI9434gehA7uypGB00mfugaZRoXuTA5IJXR46ylOP7SES69+jF/HBM499jYXZ20k6p6BFG7cgVNrxG1zkPbcSuwVWsJH9cJaWs3x5LkcaPcU+zuOx3ixkOoDaeS+9wNOrYnYh4YD0HndVBw1RvJW/sSFWRvpsm6Kp7+Zi77EYbAgVcq9+GK8WIg5rwLT5WLOPrkCh9ZI13VTyV+/nWOjX6T2aAaGiwUoQ/y5tGAL5uxS7OW1XJi1kY5vPy0KQt24TFnFYsXM0hoQIPah4VTvT6PsxyO4TDbyVm+j5lA6nd55FkeNgTOPLwO3mzNPLAcg/tERlG09yuF+07EWV6M/n4dDayJvzTbM2WXYy7VkLvoSBDcpyfM4MmgW+zo+45Epe6WOmqMX6LZhGsaLheRv3IlDa+LMk++QMWsjnT94nvz12zncbzq4BfSnstCfyebsk8s94yr6+HfiHhvB0WGzOTpsNgHdW19zXKaLhRRs3IFDa+Tsk8u5MOdD2i18hPSpazBdLkLuq+b0Y2+zr9N4wutkMTi5B7jcpD+9DOOZLJw6E8a0HBLnP0jBqh85cfNkjnZ6GtxuuqybStLKSUiVck4//BaVv6SiCPan7csP/6Ec1hxOR6qUe/Hr9INLcOpNpCTPpWLHcRSBvtfl1+XXPsVSWIm1pJqyH48i2J0kPHlLI35FjRtA1w+nY6vQcnTobGoOpuGuqyRa38fUca9hKahEHqghffo69rV9EnulHlt5LeacMkq+3EfY8O4c7jsNp86IVCknJXku2cu+IfGFu8h84zP2JD6GKjqEpJXPo0mMImPmBvSnszCcz6Po0910XjUZgMh/9COwdzuqD6aRPmMdErkUn/hwQvoncfKu1ylYv12sKvzkci/5teSXowj249LLH7G7xSN/ila9zEsVcnSnsnDpzSBAu9cfQ+6r5uL8zTgNZhw1hka0QKD6YBrnp6xpJFM1B9MQnC5OjHmJi/M30+mdZ73aHRk0g32dxhPnWSsvYC2uxnA+D4fWWLdWRJ5nLvqibq3MJWX4HA71mYLxQgEZMzZgyS1DHRNKSP8kzj3zHpmLvwSJhMLNv6I/l+vpb33l3fQX1rKvw3h8EiJInH4XAEnvTcRaUs3uhEfIWvIlHZc81aBNNU5tEU5dMVKfAJApuHPMSDasfhdBcOEy1SA47ThrC3AZq5D5hV2xmcnd0SRGc7DvC1hLa5CqFRzsNx2H1khcna5zaI3YtSYqfkkl74OfPHpQcLowZZbgMlrZ2/oJ7LUGkt6d4MWz0w8t4cigGcQ9OgLDhQJ0qZep3n+O/A93ivrX6SJkSFcO951GzrJvcdscGNMLyFr+LU6Lnapdp5AH+XrJ+d7WT3DyrtcBAUetkdz3f0SilOHUmTgyaAbR4wbgW2dr277ysDin09dx9skV+HdJJKR/pyu2M7k75T8fp3xbipcOdztd2Mtr2Z3wCOVbj3r0flhyd8KGdSN92lpSx72GX1JLr2vht/bBVqVDm3oZwe4UeXvVXESPG0DHpU+Tv347qXe/QdXuM9jKtfjEhnJxwT9F/Vulw1JQiUtvJiV5HoWbfyXukWSMFwrJmLEeQ3o+yrAgQvonkTFzAy6TDQSB3fGPcH7K6iv2AvBtHYM5twzTpSJqD6XTdcMLok+RGIWtTqZO3vU68eNv/UPdlvPud9ir9KQMm4Mpp5RO705spNvavf4YTr2Zs08sR386C3ulDnNmCR3ffprIO/oiVSnA7abmUDpOrRF7lQ5lRFCTdEf9+ghL7k5w/064TDas5bWeua/XU0cGzWBf0nhCBiaR9L6owzNmbUQZFkDB5l84Omw2Qf06YkjPZ1/SMziq9DhrjZ41lvnqJ2Qu/BjDuVycWiPVu88QOrw75595j1P3ips9Zd8dovznY0Q2kL/QwV0p33qU3QmPoDtxGZ+ESA73neali73sO9D2pYcxZZVQsf0YgtPlkS+H3ow5v5zqfeco/fYQMn8fT7uSL/dz6oElXs/IX7+Dc8++T9kPRyj652+Yskvp+M6zXvbMowsEcJmqeez+Oxk9cjjPPvMMLrPWS1c0RNLK57FVaPk97hFqDqXTrYHf5psY7fF76v2Aet+y9vhF9GeysZbUYC2uxl5e28gWieO/IlP/qmwogvxE2T+SQe57P3jWeerdryO4XJguF7On9ePI1EoP3wBslToKNv1Czf40Sr7aT9XuM0SM6k3quNdIHfc6xZ/twaEzYUzP98z36UfeRn8mB5mv6oZ8FpwupCoFxouF7G39BILLRbcts67Z33qf4/htL6M9eoHCD3dyfMxLtJx0O8EDk9ClXsaQlou9UodTb/LMYUN90/XDF7BVaDkydDbVB897+Q6+idGcGPc6loJKFHW+w5FBM9G0jKLok985OmQWyqgQQpO7o0u9zKVXPsKcU4pTa/TogHpaUeMG0HHpeGoOZ+C2O6jae4aCD3cikcnotGICmsQoDnSZwMm7XsepN2EtqcZepeP0Q29dU9efvOt1zk9ZjctkbWRXmvH3htFo5I033mDq1Km88cYbGI3Ga943adIkZs6cyezZs5k3b95fbt8QzZuS/0OorKy87qYkQGBgIDt27MD5F6qC7du3j9ra2n9H9/403G43x48fJywsjAsXLtzwXpPJxK5duzx/h4SE/OEmW+/evbnzzjsBOHHiRJM3JQGmTp3KsmXLWLZs2b+0udcQEydOJC4u7g/vs1gsVFVVATRpDH+04dtUXL58mZMnT7J06VKWL1/Oyy+/TGho6P8IrT+Dqp8OETKqj9dvIaP7YEi9jCWvjJodx5D7+1L7+8lG94WN7kP5N/sB0J/MRB7gS0hydyy5ZVT+dARHlQ6X3kzY6N6eNpo20WhaRFL2zQFq9qcR2LMtyoggbMXVKMMCsOSWU/r1AcJG9KT8xyOEj+5TR6s3UrWS7Nc/QyKX47LaUUYEoT+ZCVIpEllj1enXLpbyn44CYK/WI5GL9/i2icFtEdvrTmYhD9CIX6KBwB6tyV+zjdBBXTDllCIP8kUZEUTcI8kUffw7gt0ptvH3ofbYJXzbxqI9flGMmqmLHrKWiB8q1HFhuJ1OXBY7tkodbpebgK6tEBwuKn48TNjo3oSN7oO9rAaZvwZNm1jcDicOnZGa308hUciQyKS4TFbMmcWookIACOiaSP6abQDoTlxGqlKgjAgifHQfSr85IP5+MhNFgIbaYxcByPvgR4Ju6gBA7MPJmHPLsORXUPbdIVwmK6rwQPzax2POLceSX0H4iJ5U/X6asNF90J/MRKpUENS3Iw6DGVtJNVXbjyP311BzKB25n4+3/AxMwr9TAmU/HKbk6/2E39qH8Ft7I/dVoz1+0dM/ZXgQFb+eBKDo499RBPvhNFjqrot8cejMBHZvhb1K/PhQ8vUB/DsmUL7tGI4qPflrtqFJjEZ/Nofw0X0o3PQL8gBfLIWVyANE3gX2bIM5t5zAHm0o//EIZT8ewaE1En5rH2r2nyPyH/0o+/EwupOZOHUmpAo5gtstfgXPLadm71mkKgVShRypUqyimb9xJ8H9OmGv0BLcvxMFm35BHqDBVlqDRCr1yFO9TFXtOYs5r5ycd75FERaAQ2cmoFsr7BVaz3hFfl0CwGWyEDq8O6XfHPAaV+jQbriMFhRBfgT2bIMpu/Sa4zJlFhPQrbXn+dRFsbisDqRqJZbCKo8sVv54mNBRvQkb1Yei9T8TNrI3xR/uBAFkGhVSHzX6I+nYy2txmawY0/ORqpQE9miNuaACub8PeWu2ogjwxaEz/qEcBvftiFNnvi6/ou4eiPFS4XX5FX5LL5x6MxU7TiCRSZHIZUjVSvw7t/DiV/m2FPw7tSR/zTZMmcVkL/sGqUKOIsTfq49uq92rj/ZKLW67q05XxHp0hUNnRu6nRhkRREDXRCRSCUVbdiE4XJRvPUpYcg9KvzlA6JCunnG5bQ4kSjHSRdMiArfFRmDPtlT/dgqnwYLMX4Pb5caUWYwi2B/cbhQh/ujq9KkiNACpWolUofhLtAJ7tsFpsCAP0FC99yz68/niHI7qQ9E/dxHQrTW20hpkvmrP3NfTut5aMWUWEzKkK/ZKnbgWP9+LVCFH0zbW086SX4HgcNWtFSUABRt3EORZKx09/bVetVZcZhshA5Oo3JWKRC7H7XDhdrmp2X8O39bRuC12TFklSGRSj6zYK7T4d25JxbYUXCYrhgv5hCX3AEARGojuxGWRp3XroL6NJ5JJEBCcDiRSOb27dyEwMAAAidIXt9Ug3uK0IZFIQSJGVkaO7k1JnewEJLUAtxtVRBAlXx8g8lbR1tmr9AQktcCQUVint0Q9WD8HZT8exmWyoj+VhUQhx69TgkdPNZxD/04tKP3mALnvfY9/pxYePtnKRL+z9JsDyHxUhA7uQuH67UgkEsq2HvXo5KvXojI8CJm/D6bLRRgvFiFVK1EE+1P24xEi6u20IODfuSXl244hD9Dgstpxu0R/KGxYN9x2J9aiKqxFVV46XKZUILgFlBFBnvHW90Hmq6ZiWwq6k5m4bXYi/9EPgKi7BiLTqCj5Yi9OnQmJXIYi2J+w5O5ec1H24xGC+3akfNsxTJklFHy4E0WIP5W/nSZ8dG9R//r7IDicHnvu2zYW3clMgvt1pPyno9QeyUAR6o/b5Sbu8ZGYc0txm8W1Xb3njEemADStoyn8SPSd89ZsRREWIK7htjHoz+b8Jd1WvjXF0ydHrRG31d54fY3qQ8kXez3tZBoVDqMZeYAvcn8fVNEhWPLKCezRGofORPm2FJQh/k3SHVF3DvDwRRkeRN6anxFsDs/c+3dKwG2xYS2qQiqT4TRYCOzRmoptKcQ9PpK81VsJH9mLwJ5tEBwuij/5HZfOTOGWXcj9NUh9VNgrtBjSckX5+3Ivpsxi/DrE47LYMV4oQHC5weVGfyoLdVQI5T8eIazO1/NJiMCQkS/qZofTI3sNdXH9GOv5FTq4C6roYIo/24O1pNojez6xYTh1Zkq/OUDFjuPIlHIUwf4oI4LQplzAob3yUh4yMImKbSnU7D9HyVf7CL+1D7qTmfh3bum1hjy6QHCBy067DknYDDUIggCC20tXNES9bynK1DaPTIU30CcN/YArvmVPSr/eXxeZWow8wBenxe5li5x6k5dM/auyEdA1kaI6+TdeLPSsc/+klrhtjmvrDUCTGIkiyI+Sbw6IvlpSC/FEg1SK/kwOvm1jMaTlec23NuWCGIFaF+R2PT7bK7T4to0lf802UXeez0UR7OeZg4b9rV+X9got+et+JvzWPrhMVjGy3eGi9JsDOHRmpApR5oP7dcSpN3npmyu+Q8lVvsMVfl3xHer8NquNiNF9kMik+MRfkb3CD3/xrC+3w4nbam+k2xRBvljLatGlZuKf1BK5nw8yP7WX7MkDfAnu15Hiz/eiTblA6feHG+l6U2YxFVtTRHoh/l52pRl/b/z444906dKFlStX0qVLF08A2bXw6quvsmzZMt56660mta9H8/Htv4DU1FS+//57nE4n/v7+TJkyhaCgIDIyMtiyZQsAEomE1157jc8//5yioiJmz57NkCFDGDvWu3R8QEAA7du3Z9++fYwYMcLrWl5eHhs3bsRmsxEZGclzzz3H+fPnyc7OZuXKlSiVShYtWsTWrVs5efIkdruddu3a8eyzzyKRiLkpDh48yJYtW7BYLDz33HO0adPGi4Zer2fDhg1UV1cD8Pjjj9OhQ4dGY05PTychIYF+/fpx+PBhkpKSANBqtWzcuNFTUGb8+PHs3LmTsrIyZs+eTdeuXRk1ahRLly7lnXfe4cUXX+S5554jPj4eECMbH3vsMQoKCsjOzmbgwIGkpqaSkZHBd999x8yZM3n33XdZunQpAKWlpbz33nuev/8sVq9ejVKppKSkhMrKSp5//nn27dtHZmYmbdq0YdKkSQBs3LiR7Oxs7HY7ffv25b777vP089FHH6V169Y3pNOvXz+OHDnCHXfcweHDhxkwYAAHDx4ExAjIVatWYbPZAHjqqado37496enpfPvttwQFBZGXl8f8+fM9zysvL/9/7L13eFRVt/j/mV4yaZPeC4QSOoSO9Kqo2PAVuyiiWCmiIooFAQE7IirYG3ZREQXpvZeEAAmk95lMZjK9nN8fZ3KSUCzc+733ve+P9Tw+kTlnt9X2PmuvwtKlS5kyZQoGg4GVK1ditVrRaDTce++9JCUlUVNTw2uvvUYgEKBbt27nnVd9fT2hoaGoVKJxIywsTHo2bdo0+vfvT25uLgAPP/ww8fHxF+Tz1atXU1NTg8ViobKykttuu41Tp05x8OBBjEYjs2fPRqn8c5XiqTRj6JHV6jd1vBF3RR2ectGo6640EfB4UcdHgSDQ9cunQACZSkF1cMNsei+kfQruCpP0m+DzoYlvNro25pcS2jWDyq+2EHtlPzRJUThLa/BaHWjjjbgqTLgrTIT1bIv1QAHhPUU5Ce2agbOklsa8YmRKOZ4aC5oEI54aC+5KUysjEIDKGIrP6hAPv4A+PY5AMGRJm2DEFQw19NRYcFWa0SYYEXx+CARwltaRNGko1T/uJuPBq9AmGFEZQ9HERdB37QsEfH4CPvFDtDG/VAxn9PiR69ToM+JwlddK+FBFhaFNMBI7rjcyuRxNfKT4rMJMWM8sNAlGSpb9QJunb0UVHYZMLqfyM9Gj0VNdj6FrBjmbX0afEU/5++tQGcUDpnFoV7Lm3ITf6UHw+tAmGNEkROIqN0nrD3h8aGMj8FSacVWYUceGI3j9aJKMuIK0BXDXNaCOCkMdHSbRTpMQSePRoub5VprQpcSCIN6Gt+QLVaSBPusX4rM5KVq2hoDHJ3p6nKlC4/aiTYwi/YGrcVdZ8NkcLXjDj+BtvgQSadUcfuGqNGNon4zP2tzG53ADooFNBrgqzCg0KrxWO7qUGFzlJlyVJpHGwb+aeCNek1XiB3eFCX2bBLQJopFXFWnAfqqcpEnDqPp+B9EjuhOanYbf5cFdYSJ2fF+RzllJaOJEfLgqzKjCxdAzdVRYcFwRxzKlnJzv5uKpaaBo2U8QCBDaMYWq73aIBmtB5MGmUNeW9NLERuCuNCP4A2jijWTOvJ6Ax0flV1twVZpEg7rXT6+v5ojhaKV1F1yXJiGSgFvErybeiM/qQBMbgSYhEsHrJ+WuMVh25+OuNBPaMwt1ghF3hUn6K1craTxWhCIsBHVQVjQpMYT3bk/j8RLCuqRT/OaPZD19CzKlHJlKQcVnm0i+feSf8qHCoMNT1yDxa0t6RY/uhb/RFQwzjbzguhQ6NeG92lL2we+oY8NRGnSEtEuR6GU7VoTXbAMEXKW1Es0EBNRRYa1kRZcaAzIZPT6cxYm5H6II0aII0eC3OdEkREphySfnfkjf9Qvpt2GRGG7mcEv6xXGqAoVOg6vchCYhEuPw7miTo4m/uj+Nx0vQJhixF1bic7jRJUUzaO8bVH2/k6ghXQmofa3opY4KC/K/SaKXTCGn19dzKVj45d8aS5cWhyYhCne1BQQBn9UufkiG66V2AbcPv6NBwn3TWMrwEBRaNeE57c4rK76GZnn0O1yiXCREogzTk/PdMxQtW4PP7kQTF3EeWQmXaK6JjUCmlNPru6fx1jRQtPwnlAYdg4+soHTVOsK6ZaI0aCXcuKvrSbppKGUfrUcdGy7p7Cb+16bEoE+Ll3SMs6iKuKv7E3t5b5DLaTxeKul8CeRKZEoNgs8l/SSTKZBrQhDkSvxeJwgBhIAfmUIRnIsRZ7kJlTEUr9WBq8KMJsEo/W3ie6/VIYZcBnFwtr7RpsQQ2jkDf6Orlb5pau+zO5t1S7C9q9JEaOd0Slc1R8C4ay0odBpixvXGdqwIV4UJWTCEsCWfi4sDn82JIAi4K0xiepHg3Jv22sIlX9P7h3lctvcNkMtwltagiYtEodeIFxGnK8V0CzX1kg5XGUMRAgHU0eH0+mYuFV9ultarTY1utRe7yk1ok8QzgfGyzrgrTJKh21VpaiXLTeBtcBDw+Zv7qDBLKUYierfDVW7CXW0hrGs6gi9Aj08eo3jFL0QMyMbf6ESmVhI9sgeqUD0Bn4+QNgnIdRoUoTp6fDKb44+9J+mhpnOAO3i52FJnKw06jJd1pt/Gl2g8XkrA6//buk2bYCTuqn44iqrRxEa00m1Nchk5qBMx48QL2Kqvt6JNjMJ6tIj46wcT0a8jcrWSU/M/J+D0oDSIa/mnuqPJIBzaNQP8ARr25JNy+0jcVfXItSq8DXZ8jS4GH1mBQq+mZu0+okeJl64hbRJwVZmJ7NeB7JfvFVMCBPnLXWEi4POjDNFIdNMkRBLw+gntnIH9ZBmealFGtPFGvFYHCTcNpeKj9SCTEdazrbhfuL2k3DGahOsvk/aPljqg+dzWTC+ZWsmp5z5FadARcHnO2Stc5SbSH7waV7kJv9N9jh44+7zYJG9Jk4bht7tayVCTLhB84nlSplDg8/uQyWQIPtc5z5v6bzpbns1T2gTjOftly7OlKjwEd51VOlu6Kk2UffA7nZc9IO5FKgX1O/MI7Zgm8dR/lTfO1htNcq6JDUeuVaGJj6THJ7Op3XAIVbjoqSfXiUbO+An90cRHcvL5z4K8b5bwbeiQTPlnG8/Bt0KvAbn8L+lMIICrtFbS9UIgcM7ZVxmmP+fMoU0wok2JQR0dgbumAVe5SdrPVUYZSbeNxPTHoVb6BmhFr6azQ0t6NZ0dun84kxNzP6L0g99oM+N6Bh9ZIRkfm95t0m1xV/TFXlAhjeVrsBPw+dDER1K87Eey5t6MOjoMISDgzCtuRQd3rQVdehxV34rpPtw19RfU9QG3F3VUGIoQbStd+p8M/+klWfbu3cu8efMAGDJkCPPmzeOWW275f9r+kqfkP4AOHTowf/58XnrpJQYMGMCPP4o5cX788UcmT57M4sWLee6551Cr1UyaNImOHTuyePHicwySTTBhwgR++umnc7zk3nzzTW6++WaWLFlCamoqX3/9Nf369aNNmzaSN6BarWbs2LEsWLCApUuX4vF42L9/v9SHy+XihRdeYPLkySxfvvycsd9//33Gjx/PggULmDFjBitWrDjvHJsMbH369GH//v2SZ+f7779PdnY2ixcvZtGiRaSkpDBp0iTi4+NZvHjxOaHEAwYMYOdO0Yusvr6e+vp6MjMzpeft27cnJyeHW2+9lcWLFxMfH49er6eoqAiAjRs3MnTo0D+hDrz++utS+PbHH38s/W6323n66ae5/fbbWbRoEePHj2fp0qWUlJRI/d90000sXLiQJUuWkJeXR3Fx8Z+OdTb069ePPXv2ALB//35ycppv88LDw3nqqadYtGgRjzzyiGTABigoKOCmm27ilVdekX6rqKhg6dKl3H///bRt25Z33nmHu+66i0WLFnHrrbfy3nvvASINRo8ezYIFC4iIiDjvvLp164bJZOLhhx/mvffeIy8vr9VzvV7PggULGDt2LB988AFwYT4H0Vj6+OOPM2vWLN544w06derE0qVLUavVHDhw4O8h6yxFLhrSZee+IwgcvWoO+0fN5sik+WhTYgjplPbX3bcwNB1/5G20KTF0fOVeMc+Kp4Vnsuzc5NICAnKdGl1GAhWfbrjwvM/ejFp0lfHIBARBwN/oavVKyw1MCObrAZAp5cSM7kXd+gPSM5lchsKgY/e4pyhc+rXoTScI2E9VUPrh72hTYuj5+ZP4Gp3SQav0g99R6jV0enOamBMs0HqOIl5kRI/rQ8HTH2DZegxXhYn06dcDEPD4ODZ5KYLby+mFn9P+5ali/jig4uMNbO05TfQWUyqDa2mxaNm5a2wmw3mSeJ+zl5/nnfP85Lc5qfxyM3tGPs6pZz6i45K7xVxf3+2Q3lFHh4khRGd7H8toRTfZeeYhcD7evNDUm581rVuk6/mTljfjRkbUsG4IPj9V32xr1U4ZHkLW3EmcnPfJOaOdZ1g8JiuWPSc5et+bnHjmY7KX3A3IiOjTnuo1u84zdus+mn4/fMdS/E43J5/9BF1KDIZO6eJrCjlypZxjD75F5ddbiex37sVVy3U19y8Lzq+B/MdWYj1yBsvufLosfxC5VhXMVyWT3o29YTCCIGAO5ipFALleS+dPniDg93Ni7kcAxI7rzcmnP2TPuKcIeHxkTL+Wv+TD8yCu6XnU0C5Y9pw4z7ut16VJiAJ/QKJXU3dN9Do+893z8qu4lGZZcVfXs2vEbAJuL8UrfqbL8gfFfLJnyYogCCTfMQrH6UoO3ryQ6u93INeqzz8AMio+3oBl7wnqNhxCkxCFIAjoMhLEvIAlNWzt/SDRI7qDUn7uWC14zGNq4NSzn+J3uDjxzEfi/LSqvxwr7ur+OArKztWLLZF1Fl6beMO04SBeszXIG+pzcH82eC028h9bSe3avZwI6oDzyenZzT2mBix7TnLsvjfEdi9NxlVlZmv3+wjv2RZFiLYVbtSxEeeRUfGpQq+h28rpnF7ytaR/dSkxlK78la09p3Hy6Q8JyUo6iw9lKMPi8NvrJDwFXI0Ifi+Cz40g+FCENF+onYPKlktsetj093wqtgUOZWoV3VZO5+TcDwHhXD0lO+tvsH3TxZA5mDe06R2ZStHM960m23oicrUK64GCVmM1z0v8m3jTULwmG1t6TuPE0x9hyEoGAdrMugFnSS1CQGjm0SYdLgN3pZmGQwXkz3mfxIlDWsjHeT5rBIge1ZOAx4ffcW7+vXPwd77N4SwIeHwcuPklGg4WUrziZ9rNuYnyT/5AE2+k5+dP0phbLM5bQPSuVilwFFRQ/O4vdH33kWZcXEhvCAKuchNHprzKruGzcddZkAVzS/7ZApqeJ940FPwB6ZLkfOAorOTIXS/jqbEQe5VoIApplwyBADU/78FVVkfa1PFinkYZF6c7BIIXqPG4zmOs0CRGgyCwpdtUtvZ+EONlnUXvP0S8qcL0OIK5MVXG0PPgqQUWFAraPHEjJ+d+KMll016jDNG2kuemZfhsDrb1fYhdw2cT8PhQRxpar/Gsc1vU0K4I/gC2I2fOwbnYRkbCxMEIPj/uWss5fbTouhWojKFim6pzo+FaN5ch14UjBPzSgz/VFa36ufA5oOlsqdCpaTfv1lZny9jxfaW9qPLLzYT3anduPxfJG+edcFDOvQ12qr/bQcPBAopX/EzKHaOQqcTLmoovN+Mqq6V+9wk89Y20mXFtq3NYeM+2BLx+3DUN55Fv2Tk660Lnc7lWLel6hKb3zj3rnI3bbiunYz9ZJp3Dm/ZzW24xdb8dIKJvx7PocD65bv7NXV3PzhGPS2eHrm8/RPTw7tgLKtjSbSoyhRxVVFir1k0Xrc6i6rPGEv8ndlxvTi/5GntBBY7TlYRkxLdqrzToQBCw55e2mNKF92aBC59/L8H/PWhoaCAyUnSMiIyMPG/6uiaYP38+s2fPZv369RfVvgkueUr+AzCbzbz66qvU19fj8/mIjY0FRCPORx99xKBBg+jbt+/fDo+NjY2lbdu2rcK8HQ4Hdrud7OxsQLQutzRYtYRjx47x448/4na7aWxsJCUlRTKGDRo0CIDs7Gypz5Zw9OjRVmHGDocDp9OJTtccGunz+Th48CC33347Op2OrKwsjhw5Qs+ePTl27BgPPCDmk5LL5ej1+j/NFzBgwACef/55Jk6cyM6dO+nXr99f4mf48OFs3LiR22+/nZ07d/Lii+fm8WsJDz300Hk9Gnv16oVMJiM1NZXw8HBSU1MBSElJoaamhvT0dHbs2MGGDRvw+/3U19dTVlZGWtpfG8CawGAwEBISwvbt20lKSkKtbv6A9Pv9rFy5kqKiIuRyOZWVldKztm3bSnwEogfrSy+9xIwZM0hJScHlcnHixAlefvll6Z0mw/CJEyekMPXBgwfz6aefnjMvrVbLokWLOH78OLm5ubzyyivcfPPNkoF34MCB0t8PP/wQuDCfA/To0QOlUklqaiqBQIDu3bsDkJqaSm3t+Q+/JpOJxYsXA3BfQmc81a3zororTchkMtRJYm4cTUIUco0aT7UZb3U9IMdbZ8V5upLwnHZUvL9Oes9+opTIQZ2lvmRKJZ6q5v4dBRXU/ryH+h25WA+fIWpUD9Qx4ajC9OKNaGIUmsQo3FX1aBKj8FTVo0uPQ6FT0+3TJyAQQKZUENIhRfJ81CRESZ4WTeA12VDHhHPZ/jdRGw2Yt+ehSRT1gKvSTFiXDOmwaeiQTJc37ifg84NcTsyYXliPFol5nGTgrqrH22DHfrJcpMemoyBDfB9o2HOC+l3HOfivF+m7fqGYqwqwHiwg4A+w/7rniezXkZgxvaQxNYlGPFVmDJ3TMQZzlFkPFWDokoE6mKNHk2Ak9f6rqP5mq+iRGB5Czy+eALkcbUoM7DlBw4FTyJRy3FX1uCvNkgeK12RDrlZKXo3aRCOe2gZUkQbc5SZ0ac08pIkOx+9w46mzSrRzV5rRZSSg0Knps2ER+qwkatbsQp0QiSYmXMK7TK2UwkJsR87gOF1FZP+OVP20SxpXppCTNfdmVJGhyDRK5HI5qVMuR6ZQYBzSldS7x4lmIoW81QFKm2DEfqJcDP8Jeq0odGpARsrkMSRPGoZcr0HweFGFhUjr1yaI/NP0V65WoooKQxmmR6aQo0mMQp8ehy45hn4bFiH4A4T1aMv2vg+JY+i1osdZSgxRw7txYOKLWA+fRhmiRZscTb8NC1HoNfisDuQaFc7S2uC4Rlyldahjwoka2pX4q/ujDNUjUylwFlXjqW0gPCdL4ilXpRldamwrekUP70anV+6V+leGaLGfriQiJwttQhTO8jpCMuJxV9VTvyOPzOnXoYoIkdYVcHkkHnNXmsWb/KBMK8P0uErrkMlkaOIiMW08jDomnJDsNDSJ0YT1zKLDsodwldYQMbAzPqsdT5VZlK+6Bjp/8jiapGi8NRY6vTwF5HKiRvTgyN2vEJ6ThRAIYGiXRNW3O87hw6jh3en0ylTkeg3+RidypfJceiVGYchOJe/RFaTcOaYVvQIuDzKFnH4bFqFLj0MICJR/vjHIJ1HIFHLcNRaihnej7MP1dFs1HXVMOMhkkqxoE43IkOE12aSxLXtO4DhdhVyjIuPhCSjDQ5AhhhI34bBJVyRMHCJ6ZlfVU/nVFpJvH0XK5DEkTRqOJtGI3+VBmxTVal2nXviM5FtG4K6qJ6xzGn67G11qDL1WzxHTE9Q34gvmfnJXmpFrlHhNNmldTfSSa9RE9G6HMjyEjIcm/OVY2qRo0RtMrSL9gauQa1RSoaSmdrrUGBR6gyQrTWPFTRiAXKsWvdo7pbaSFa+lUSzmEQSFXkvj0SIUeg1xEwZIOiC8V1ZQVhYhl2RFibO0Rppvk6y4q+rx1FjEdj3bkvP9M6ijI/DW2yTcKHQa1FFh7L3qaQk37qp6vCYbyvAQur4/g8pvttGYXyLxvzo+MpjrEqp/3EWXFQ+3MjAowuJEI6RH9IqRa8NIbBPHG8uWQ8CH4PMg1wbDuRUqlKGxDNiwkIZDheiCvKMK00OiEXdVPbrUGKl/r8kmPgvqs9R7xrXCYeqUyyl9dy01v+yhy4qHaTxegkKvQZMYRfKdo0m+ZQTqqDCsh8+gTYqSLnQ08ZHU/LJHki8AbXyUiJu7X8VZXI2hU5rkpeWuNJM4aRgdFtwFMpCrldhyi3BXmtAkNste1NBu0tzjr+qPTC6j/x8LEQRQGLQ4K0yE92yLPiMehV5DWOd0EAQCXj8ytQqvyYYiRIs2MQp7fhmWfSeIDH7ku0pqiMjJQqaQix6tSVEE3D6yX5mK2hgq6qB2SeJFn9+Pp86K/UQpxhbnCFWYHrlSGZS3YaJnlT+AOiZc9MRKikIbH4n9ZDnaBCPmrbk4iqqp33qUwKPXoAzTEXN5bzw1DQiIUQiC109Yt0zMm48izLye0I5pdH5jmog7uRxNolHaw5p0trOoWvTCEwRK3/2VtClX/C3dZmiXjDJMz8lnPyHjwQkow/SkTB5DxsPXIFMp8FkdreQZmQxjsNBMZL8OmLflEt4rS/Sk8/rJfPRa3DUW6Qz0V7qjMbcYR1G1WLDLH6Df+oUoQ3UYslPp9v4MlBEGNAlGUS8kRYkRGD4/3jqr6J3bIRWZQo6rwoT18Gk08Ubqd4gX6iHtk7HsOYEmMQq5UiHpTplSQVjQ+zZjxnVYDxViCOrS6LE5KPRajj/6tsjXic3yrDKG0m/9QhDAeaYKTWyHc3RxSx0Qd2U/lCFaBu19A7lWLXnK9duwSDxD1jUQObATu4Y/Rr/1i8S94ixDo9dkk/YbwR8g6ZbhyDUqjt7/Bu2fu72VvMnkCuQqHfLQmOAPChRCAISA9JyAX9Ipcm0ovVbPAbkY0msJ7kUtzwFn75ctzwHu6nqK3/yBtGlX4be7Ce2UTlj3Nniqxb2oes0uUu4eRyDEQ78/FqGODsfbYL8o3vAGc4I26Y2wbpl0Xv4gMoUCmVqF61Q5quhwtAlRmLceE70dfX5S7hxN0i3D0abEYN6Rhy2vhLR7xuE4U4UuRdSLGQ9cRWPQmNZ0Pu/3xyIQxMvcJuPa2XQ2dEhpJZdZz95K5RebacwvkXDY8uzra7C3OvvqUmLQpsRI57XGvGK0SVHSfq7Qaaj6fjtxEwY0697g2aElvWTI8JhsEr2ks4NaSf2O43itdgLByJ++616UikE1zcvQLhlleAj5cz8g+RYxGjP5ztFkPnpt0PPcQtw1Ayl++ydxP0mJQaHXtOI9XUqM6Bkc5FNNbGQrXd/yXblG1Ms+m0P69rkE//uwfv36VobCkSNHtorOff7557FYLOe0+9e//vW3x3j++ecxGo00NDTwwgsvkJiYKNmw/ilc8pT8B7Bq1SrGjh0rhdV6vWIo3IQJE5g6dSoej4c5c+ZQXl7+t/u85ppr+OGHH/6xG7DH42HlypVMnz6dpUuXMmLECDye89wAB+FsTwJBEJg/f76Ug3HFihWtDJIAhw4dwuFwMHPmTKZNm0Z+fv6f5sn8MzAajYSGhlJcXMyOHTskY9ifQd++fTl06BD79+8nIyOD0NBzb0n/DjSFLstkMun/m/4dCASoqalhzZo1zJ07lyVLltCzZ0+Jtv8EBgwYwMqVK89Z208//UR4eLiUb6FlHlGNRtPqXb1eT1RUFCdOiN47gUCAkJAQiU6LFy9uZaS+oIdIC5DL5XTq1ImJEycyefJkdu1q9qBq2b7p/y/E54AUni2Xy1EoFFIbmUyG398cPtISoqKiWLhwIQsXLiT66kGY1+1r9bx+3V5Ce7dDl5FA5Lg++BodRI7shWXzYeTBD1K5XoNcp0HXVjSghfXKwmdzUP/HIXSZCWhTY5EpFSjC9NS16F8VHUbtun3ETxxCxqPXYt50BE9tA9rkaLx1VvSZ8STccBmmDQeImzCAunX7sB8v5eidS6jffIRNKTeLBy6HG/vxEsJ6ZeG3OfCazr3xsR0rQiaXsSXnQZDJkAdzStoLK5Hr1HhqLIT3aourrI4dQ2axa8TjWA+dJulfQ6n6bjvp91+J12TDU2Oh9tf9JFwr8lHclf3EvFtB42HybaOo/XUf2qQo1MZQtMmiMVcZYUCuUCDXqYke0wuZUoH1SCEylYLYCQOpW7ePkte/x+/0UDD3fRynylGE6nAWVhEW/ACx55VQtuInzH8cxGdzsufyp2jMLyXt/isByJx1PQGXV5zjun0k3DAYgPBeWfisTiL7igf6xIlDMG0WvWvKP/8DfWY82tQYIvp2QKHX4KltoPFEmfR77foDRI/sQeGLn5P/2Hs05hVT/d12VKF6NEnRRF/eG3+jk5gxOdT9JnqEa9NiMXRMxWuxE5HTThq3YMGXbOv9IEenvoa7rI5TL3zGkbtfwVPXgCpMz64RYvicx9woVskEwnu1xWdz4KmxYN6ehzo6LNjfYBrzS/GarOwaMZv6rcewF1QQ1i2T2nX7SJk8Fp/NgS4lRmpvPViIPjOehoMFxE0YQPyEAbir6zn1wmeceuEzZEo5cpWSgNND4qRhBLxizrS2s2/Eb3fhrjYjUykIeH3U78xn14jHMW89Ru26/ahjI6jfeZzU4LihndLw2RwUvf4Dh+96GZ/Ngc/mFA0U0Jqngu2l9VrF6qx7r3wGy67j1K7bT8K/hqLQaQjtmoHP5hCrdcrF9AXeBgcylRLL/lPSulSRBmp/FeWtdt2+5rQGMjlyhQJNfCS2vGJ0KdG4qszoMxOIGNCJogWfceKhN/GarGjT4vBbHfgaHGiSRTxmPn0r+vYpnHx4GXsHPMSuEbOxHjqNTC4jckA26fdfhb/RhaOw6rx86Cyqluhl2nIUZbj+HHohgONEOab1B8+hlyrSQOnKdZx64TO8FjvOkhrirx5AeK8sBL8Ywps+dTx+u4vSVb+ye+yTeOqs2PKKJVlJv/8qMWer2SbNURUVSnhOFr4GB2Ufrcdnc+L3+qQctfbCCklXeC2NIAjih0yINuhxIWP32CcBGXUbDpJww2CshwqldcVPGCga/GssWA+fRpcaQ/2u4xS/txZkMtx1FWarvgABAABJREFUDS30UgXI5XjNNhFvNgeC34/18GkCXh8qY5iYczUg/OVYe0Y/gbvGQt3GQ9RtOIinxkLd+gMiT90wmNp1+9AkGPHbXZKsNI2lz4ynMb8UQ3YakQM6SbKya8Rsqr/fIX6wgSQr7up6qV1E/47oMxMQPD7qdx6XaN7E65adx6X5NsmKp8ZCaLdM9G0SxYIuy3/CcaYSv8uDXCknalg39O2SCLg9uEpqJdw0hV/67S4Ef4CSFT+TOHGIxP+e2gZSp1wOQMpdYwi4PFIbhSEGwe8l4Gq+zAq4rFQUHuPBafcRcNtRaMMQ/B4xvDvgw2cpY8eIx6lZu4/EIH/b8kpALhrEEycOpvrX5r3OvD0PQ3txj1CGaCUcBtxeNEHv8SYcNuaVSHqqbsNBdo99Ep/NiS2vmIQbBpPxyLWo4yKwnyyn6pttknwZB3dGExtBw4FTaBNED4i48X3xBaMCatftQxMbwa4Rsyn/fBMBl5fIfh2xHizE0CGFgFssLBc/YYCUG9JdVY/1yBnOvP4DJ+d9gt8h0mHv1fPEYjqNTk6//C2lH/yGq6KO2DG9kOs1NJ4oRSaX42t0EjOql7Tf1K7bh9/uIvbKfmLVca2aknd+YUvnKRy67SWxmFlhBdZjZ3BVmPBaGjH9cVjai2QqBfETBlC/Oz+o90X96zHbiBnVg9p1+0mdPBa/QzT4+2wOFDo1+sx4vDYHpj8OU/7xBnwWuyRvtWv3IlMrkevUYu42vRZnaQ07h8yUdFuT4SD9/qsknV2/67iE+9Qp4xC8vr/UbXFX90cZFsLBmxbQsCtf0m1eix1PnVXaS5JvHyW1azKc+WwOHAUVaJNj0GfGY9l7goDTjcdkxWu2/W3dkTH9OvSZCRgHdab84/XsGDidQ7eKuLcePi0WCSquCXr6n0CXGoM2NQZFuB5D+xSsR04Te2U/atfuJemmodT+uk/cf2Qy4q8ZiEylIOmmoXhtdgJO0SjZ8ZWp1O88TsP+U+wZMRv7qXIUejWGTmkkXD+4OfxZpZDOeoBYrOT1H9g1YjaaBKMUvt1SF7fUAQXzP6fm5z2cmv85R+99DU9dAwXzP2fXiNmUvPsLupRYXOV1hGanIfj9YhGqlikcglC/PY/YK/sRNawbqZPHcua17wg4PefsZ4IQIOBqwGcpR/B5CPjc6A2iN6dMqUEQAmK+yaBO8VnKpbNl817U+hyQKPXftsV++TgNe09Su24/SbeORG0MxdAxRSxQVn/WXuQPUL/rOEXL1uCpu3jeqP5hRyu9YT18mqLXvsdT10DsmF44S2okvaEM1aFNiqLym22Uvv8bB25aSM0ve/GabaTcMQpBELDlFYt0qm0g7sq+klESwPTHYYnOMqVCusA5m86usjpJLn02J9rYSEpW/NxKLlvSyNAhpdXZN/uVe2k4WMDW7veR++AyFAYdCTcMxmtpFI21lkaRx/wBSfeee3a4ssXZQaSXdHawOom7og/q6DBCO6ZR9tF6do2YTcOBAoSAQMINg0m5ZxzKcAP2k+XUrd0n6bbyTzbgqbNi2nwUj9kGgkD6QxPEnKqCgKusrhXvKfRa6neIfHo+Xd+KT31+vGabtK9ogxfUl+B/F0aOHCl9fy9cuPCcdIFz585l6dKl5/zXu3dvwsPDpTom9fX1rdK/tQSjUbxQCw8Pp3fv3hQUFEj//jvtW4JM+E8Pir9IuPXWW1uFAAM89thjTJ06lczMTN566y1qamqYN28eVVVVxMeLbs8vvfQSQ4cOJTo6mg8//JBnn332nL5ramqkXIsAL7/8MqdOneLGG29k6NChzJo1i7vuuouOHTuyevVqHA4Hd9xxBwsXLmT8+PF07twZu93OI488wrJlywgEAsyZM4e+ffsyceJE5s2bR2JiIlOmTCE/P593332XpUuXsmnTJgoLC5k8eTKvvfYaGRkZXHXVVYCYxzI9Pb3VPF999VVycnIkr0uXy8UDDzzAsmXLWL58OVlZWVxxxRUEAgFcLhd+v5/Zs2fz1ltvnXedv/76KydPnqSoqEjy/Gs5p1WrVpGRkcGwYcOkOaxatYrdu3czdepUevTocUF6XSj347Jly+jVqxf9+vU7Zz5Nz+Lj41m2bBmLFi3CarUya9YsyZuwZb/Tpk1jwYIF5whW0+8qlYp169Yxfvx4zGazNNYHH3xAVFQUV155JRs3bmT58uWsXr2a3Nxc1qxZI1Wraprf/PnzmT9/PmPGjGHQoEE89dRTXHHFFfTv3x9BECguLiY9PZ1FixbRv39/Bg8ezG+//cbHH398Ds9WVFQgk8lISEgA4IsvvsButzN58mSmTZvGqFGjmDBhAlu2bGHHjh08/vjjF+Tz1atXo9VqJZ5pKSNnP7sQFC/8jPLXviHuttEAVH8kJovOePFuoi7vizIiFK/JStVH66j7bhudv3seAfBbHVR/tw1NnJjTzO/0cOLhZdgOn8Y4ogfZ7zyKQqtGkIG32kL99mNY9ohFWZLvHI0qWvywdVeYyHt4OeroMNo9fzsKgw6ZUoHP5sCeX4ppwyEqPvodgHYLJhM1vBuaxGhMfxyUEqe7q+oxZKeK4Tb+AKcXfM6Zt9dy2b43xByAgoDf5cFVZUahUeN3urGfLCesWyZ+pxufzcmRu1/FXV1PSLskBmxeLBYFcXo4cNMCGvadQqZSMOzEyqA3R4DTr31H7JheqCIMKMP0eExWBK+fk898ROzlfYga3g25VoNMKUcVFoLf6ab2132E52ShigihYe9Jcm9/CYBOq2YSNbKnGGLudBNwehA8PnTpcQRcHgQB5GoFZe/8TP68T+nx+RMYB3cRb0t9AQ7ftVQyDA7a9yYg4Gt0UbjgCzIevRZVhAG5WiklvvbUNuCtt4lhYTIZAbcHuVKJ3+MV89u4vcgUctFrISqUgNND5ZebSZlyeTBPnCx4Q23GsisfQ3Ya2qRonKW1eEwN1G/LJWZsDqoIA7ajRRyd9oYUpt/n1/no0uJwV9eT9/ByEv81lKjh3VBFiqFSqggDgiAg+PwcumMpCq2ajovuEo1rgQAek4291zxLlzeniXkwY8KDOaVUYlEgmxO/04W3wUHew8tp89hE8qavILRzGu0X3IUmPhK/w0391lyOTnuDAVuWSp6UTRVOcx9ajjYlhoyHrgZkQQ9OKPt0I+HdM1FFGPDUNaBNipby5gkBAU9tgxja6POhjgrHWVpL4dKvxQrFPj/K8BCJpzQxEXR48Q4xB11A5LWj979J5qPXoI4OF70ay+vQJIg39IIgEHC58VkduMpNRPTtgLOklqrvtpF0y4hz1hU9ogcdXrxTmp/f6aFgwZdkPHiVaNyyu1DoNQTcHhp25JF3h8iLA05+gEKvFYOUBAF/o5PTz39C+5fvE721BDFM0l1dz5F7X6Xnl3PEnFIBAfupco49uAzbkTN/yYfq6HBxTW4vvoZGvA0OXCW16FJjOHDji39JL7lWjSoiBJDhLKnBtPkIiRMH465pEL0J/H6Klv9Exad/0Pvn51FHhoJchuAL4G1oxHasmJC2iZJRwl1tQRMTLn6w+fyoIg3IdaKngy23CFWEAZChjgnDVWbCb3dS98ch0h+4GplCjqOggl2jn6D9s7eRcOMQMSQ+IBBweTky5RVSJ48jf877dHrtfsJ7thELubg81K0/iKfeRuy43qgiDcjkMolejXkllH+xkbQpV6AI1YkeWkE8/9VYLXlemxSN4PFRt/4gR6e9QbcPZhI1pKvI10He23/tc3Rccg8KvQaZSokm3ohMLsPX6DyXp+IjxQ/IgEDuQ2/hd7pp89hE0ftaLsdnaaTy223B5P0XkhVLUFb8qKPCxdxYCtHwr0uOJuDyYN6ai6feRtIk8fzhD/Ks3+7CfqqCI3e/gi4tlt5rnsPvdCOTy/G7POQ+uIzadfuJ6NNe9AIL0yP4A+TNfIeqr7cR0ac9vdc8h+BzS/ug325m5pPPsPfQMSyWBqKijKx6byVt2mQE5aAGwedhQ6cn6fXpbNx1Voz9Ooh5DoNVYW1Hi1AYtBx7ZAVCIMDADQuDlykyAh4vW3pOw9A2UZyvyyPqG0Gg+O2fOPWsGFXRZ92LQb6GmrV7iezXEX2bBDHViT+As7hG9BpWKtClxuJzuFAatDiLa9GlxCDXqAj4fMjkYr7FwsVfEdYlQ9SxEQbKPvwdZaieqOHdkMnlQZnwU/75JiJ6tydv+jvo0mLp+NJk9GlxIJeJHkFnqoga0lXaO6OGdCHg9uIsrsFxupLIQZ1Qx0RAMNWJo7ASV6WZvEfexl1dT6c3pxF3VT9kMhn1u/I5ePNCaU/osOAuEm4cgkKnxllcw9F7X8N6+DTRI7rT5d1H8ZqtlH3yB1Xf7aDriofQJkaJXm1yueRB6neKDgAKvZhrVR0TTv6cD0i+eRjq2Agxh2GDnYa9J/HU24ga0hVVpAFkoNCocVWZ8VRbOHL3K7ir6+n+0SyiR/YEuRhWeub17ylc8CWd3pxG/NUDAFF3HX/yA1LvGv2nuk0dHY7XYpdyG7rK6tBnJZ6r27a+jDYxSqKJq7SWY9PepM0T/0Lw+DBkp4oyJJeLF8BB+bgY3dES9/HXD0IZqsdVUsuRe17BfqqcHp8/SUSfdgi+AOZtx8h/fCVdVjwsjqNU4Le7CLh9VK/ZSfoDV4ueqzIZAYcbmUYlXqIYdNjyitHERaIM1YnG7kOFUhEaT62Yyzrg8eKusXDgmudwVdfT9f0ZRA/rJp5BzDZMW44S0ac9fqcneG7LwO/04Lc5JXrp0mLpsuJhSW9tzXkAweNj4K7XUMeEixEWMtFgfuD657EePk2Xtx8i5vI+yOQyPLUNlKz6lbgr+hLaOR3B58dxuhIEscCI4A8QNbwbfqcHXYIcwSdeVigjknj0kYe57LLB5PTujc/r5VTuQYYP6CnyY1g8/sZaNnacjS4tlj4/P4cqwtDqbAlw2b43APA1OilY8CWZj17T6mypjg5H8HiRqVUEXG4CHj8BjxdtQhSOokoqvthM6pTLW/HUf4U3Ysb1pvOyB0RvP38A66FCbEfOEDu+b3AvFM8HVT/uRBUZSt70d8iaO4mwHpnokqLFtAZeP46SGnIfWo4mKYpuKx4CuRy/w42/0cmBSQvp9Mq9hGQlBdMpiGmIPDUWLHtPnkPnJl0fCHoKEhA4+dwnlLz9MzHjetP1vUclD8LGvBIEvx9NXCTaxChsx4vBL5pWXBUmIvp1QKHTIAREw5+voZHKb7bR9smbWumbPj8/94/ODl6LHZlCfNd69Ax+h5v4awagDNVLYdtN0SwR/TviNVsp/+QPqr7bTpcVDxPSLhmFVk3A68NZVMWxB98i6aZhJP5rKB6zFZ/NyeHbF4vvBvHWlFu3SdfHju8r6jYBab6l7/5Cu+dvJ6RN4gW+BP8zYEzKuP/tKfwlrCtde9FtP/74Y0JDQ5kwYQLff/89jY2N5+SEdLlcYqoXnU5KG3j99dfTvXv3v9X+bLhklLwA3HjjjVIsPMD48eOJi4vjww8/xGg0kpWVRWFhIfPmzWPVqlXk5uYil8tJSkpi2rRpyGQyXnzxRWw22zmFbs42jhUVFTF79mzuu+8+hg4d2qrQTWxsLPfffz8Gg4Fdu3bx+eefS4Vuvv32W7Zv305sbCxRUVFER0dLRsl27dqRl5fXqtBNSwOg1Wpl5cqVlJeX4/f76dixI1OmTJHm6Ha7mTp1KsuWLUOv10u/L1myhAEDBpCdnc0777xDdXU1crmce+65h3bt2vHaa69RUlJC9+7dWxW6AbE4ztSpU7nuuuu44YYbgNZGyfz8fFasWIFKpWL69OnEx8dz8uRJli5dyvLly5HLL+zYO2/ePOrr66Ww6bCwMObOnfu3jJL9+vVj2bJlFBQUEBsbi0qlIicn5x8bJVv+3nKsyspKli5dikajoVOnTqxdu5aPP/74gkbJpUuXYrfbeeGFF7j22mtJS0vj3XffxWKx4PP5GDhwINdff32rQjd9+/blm2++Occoefr0aVatWoXdbkehUBAfH8+UKVMICwtj2rRpDB06lIMHDyIIglToZu/evefl8/8Oo+SOhOv+9Pn5wBO4OIdu/0U4gsv+Io/UhcD3P+h0fjFzVHFx1d29/4PrupiRLrZmvXChpEt/AhfLGxcDFzO//wr8T65NI/vnVHMLl4I6LsH/XRiau+Ci2m3o9OQ/bqP4H5Tli4X/VP37PznHS9AMF7s7XOz54X8SLkZ3bLwIvQH//vz7nyqX/6nrGlX95f/2FP6fwn+6UdJms/HKK69QV1dHdHQ006dPx2AwYDabWbFiBU888QTV1dUsWbIEEFPVDRo0iGuvvfZP2/8ZXDJKXoJ/a/jxxx9xOBz/KL/BJfh7cCEj6/9LuGSU/K/DJaNkM1wySv73wCWj5CW4BP/v4JJRsjX8p+rff3cjwX8qXDJKtoZLRsnWcGld/ztwySj5vw//FaPk/wZcKnRzCf5tYfHixVRXV/P000//b0/lElyCS3AJLsEluASX4BJcgktwCS7BJbgE/z8G4d/cKPx/ES55Sl6C/1OwePFiampqWv128803S1WgL8G/N7yS+uf5JM4H7d2+v37pPBCrcv3jNg1ezV+/dB4IV7n/+qWzwHeRHqAK2T9X2eV+3V+/dB4IE/457i/Wa1Qn++djeQTFRY2lughvPddFjqW8CH8Mm+zi7gt1wsX5flzMHC+Wzu6/UZzrbNBf5Lr8F+GBcDG4AHBdBD5UF3movRhvOM9F0utiWl0sDi+Gp86oLk5W1BeB+ov1X070XdweNviXfx4hsuXyLy5qrAb5P9dv2ouUy2Oafz6W/iK/VDpexPlhpfafnx0AbvCE/OM2yov8BLsY3F+sR+HFyLP8f/CD/WIjOi5mf3DJLm4s+5+kn/oziPH/c/4dlvviRY11sR6WFwMXoxFfUzf89Uvngdv8/7watOcilX3SRej6r3TnLxL6V3CV65/vfYGL3MUu5mw5uvri9qL/KzA6Zez/9hT+En4r/fV/ewr/CC55Sl6C/1Mwa9as/+0pXIJLcAkuwSW4BJfgElyCS3AJLsEluASX4BJcgv8iXDJK/hvB+Sp+/xOoqanh5MmTUrXss5898MAD3HnnnYwbJ+ZBWLlyJW3atGHo0KEX7HPTpk107dpVKvl+IbhQ9euWhWz+Cbz//vvs2rXrLwvc2O12tm3bxpgxYwAwm828//77zJgx44Jt9u3bR1lZGRMmTGDPnj0kJiaSnJz8j+YH5xbXiY+P/9Nx/y68/fbbjB8/nuTk5AvmfXQ4HKxatYoTJ04A0L59e+66665WRYn+J+FC9D8bbln3Ir/NeIeaY0XnPOt2+ygGzroBTZge08kyfn3kbWqOFaEMD6Hrq/eiT48j4PZycuFq2s2eKFaVPlrE4WlvInj9JF43kKzZE9HGG0EQqPtkHaXzVqJKiCbjtYfRpMWjiokIVoB1460yU/To6ziOnQYg7u4r6frQRJQGLX6nh0M3LcC6X6xWaBzWjXYv3IHCoEWuUuKzOqj49A9MGw7RYfHdqAwaPKU1nH7wZZIeu5nw4b2CFWrdKEJDUMVG4rc7wR/AZ2rAkV9MwaPLENxejOP7k7FoKsoIA66iKk5NXYrjqDinHrvfxt/oRK7XoI4z4qk0Ufv5eho2HSB94VTkGjWCz0/xk+8Qde1gwof3QhEWQsDtwW9ppPzlL0h69EbaCeLtqD4tlvyXvqZy3X5y3n4QdYQBy9EzlH69lc7P3IJMIaf4043UbstlyM/PcWzKK9T+tBuAnj88S1jPtiCXI3h8OIuryXtwGcmTxxI9qieeugb2DJkJgC41ht4/PovaGIrf5aHh0GlyH3wLd3U93T6cQczwHoBA6UfrOTHnQwAUYXravXwf+vapqKLDEAICSoNOrNDt8eJvdKBJiMZdYQK5jLqfdiIPDyVqRA+UBh1em4OAw42nroHKLzeTMeN6ZAo5FZ/+QfEbP2Ac1o0OL92DOjYcv9WB7VAB+fe/jr/RSey1g8h8/k6x0qNMrPZ9/L7XqPt+OzKNim7fP4dMrUKuVaHQa/E73cFK3yLvARdcV/I940i8ZQQgw1tvQxNvJOB0U/Tad6RMuRy5Ro2+TQJytVhFdP/4udiOlUpykTF5NJl3jkaQy1CFaPHZ3TQcPYPbZCN2WFf8Tg8HH34bmULO4J+f48iU16gO0mzwgWWojAapCuWxB5fRft6tyBRy3LUNaGLC8TvdHH/oLRqPnhHbFHwgVuqVi9WSHQUV5D301gXp3HXFw+hSY5FrVLjK66hdf5BTz39G+/m3k3jDYLHKbVkdR6a8hu1oERl3jyX1luHIZDKKP/kDb4Odri9NRqZUEPD4sJ+pRPAFKP9+Byk3DEYIBNDGRSB4/XgtjRx/aDkR/TqQeMsItElRUsXO8o/Wc3LOBwAYstPosPhu5CFaPHUNKEP1KMP0eOsbxerRAigMOvRpsQj+AF6TlQM3L8J2tKgVzdSxkSAIeKrryXvoLQgEaL/4HvSZCSgMelzltZjWHyRqRA98TjdHHlpOZJ/2pN01BrlGJfKlpZGqn/cQNSD7HJ3V44snMQ7MRggIOAorOPbAWzTmFRM1rBvtz9I35Z/+gaOomjYzryekXRL7xj6J7fBpsubfSfSYHLRJUThOV4nVkhVytMnRyHUaXKU17Or3cCtdmzp5DOlN1e3lMgRvAGdpDUcffAu/00OX16YS1iWDkwu+pGT5TxKdQ7uk43e6cZbWInj9FCxcTde3H0QRosVrtrXCoTJMT4eXpxJ5WWcUei2u8jqshwqJ6NMeVWQoAb8fhUaFs6ia3ZdNl+amS40h59un0cRF4nd5KPtkg1Qtuv3824kZ0QO/082xh5aT+K8h9B3ZE7/bi6PGQkiCqPs3z3iX6gMFGDumMmblI4TER6JQq/i036N0nTKW1OHdkclAFxWGtViMvCj+ZS+HX/0egI53jCL77rGEZcTxWeepuOsb6fvcraSP74s6XI+93IS30cmeZz6hZu9J+jx3K8nDu6PQqRD8AoakKD4PtgPQt02k6/IHCO2cjre+EfO23Fa6o+W6PrtnHp9U7yeAwC0bDnPvg48C4K8rxl9TSCC+I42KMBxOF0uXLmXIgL5c2SMFwWEBIIDAxx1sPPPaSySFRZ2jpy4kl23vHkPmzcNAJuPMpxsp/3U//d5+AG1sBEq9BoSgPra78JgbxYreSjmhWUms6zQFr8XOyANvoo4M6hunm9+6TEXw+okb04sOsyeiiYtAadAxqMrMd/e/QfWxInpPHku3fw0FQaA2vwxkENcpnYDPR8Xh03idbtoM6YZCIcfv8+FzeAj4/Wx59hMq9p5kyLO30u6q/mhCdSjUKlZ0m4oriHd1qI4e701Flx6PLiVarO6+4/gFcd94oozw7m1o73Lx/jPvMvaOK0hplwoILJ/1JqcOnCCtYzp3vziV9OwMVBo1ZSdLWTb9VaISohk5/RZx3/f7Ofz0xzgr6+n39gOoIgxYjhbhNluJH9oVn9ND4arfaHPHKOQqBR6zjW3XPI+hTQJ9Vj2KPiUGmUKOTC4jb/4X6JKjSbyiD9rYCBrPiDJe8/MeCl/+tllu0mK5bPvLyBRyfDYne298EevBQkLaJkryfGrBl9T8vJuuKx5GHROOMkyPs6wWBPFs4CyrC1bMbb2HNclySIcU1NFh+J0efJZGil79joyZ16NLiwOFnIDbi6u0RtofmqDt/DuJu3YQKmMYh66bh2VbLsZh3cl+5xFRd5hs7Ohyj/R+4h1jaPPsbVKFZFdpDXn3vELj0TNoEqPo8OYDGLLTJL1z8JaXsB09Q5vZE4m/bhDaeCNCIEDJil8oWCB6a3VcfA8JN1yGTC7HeqyIgzctwN/gQJcSw6CtS7EXViBTKVEbQ/HZHFiPFuEoribtrjEo9NpgFXo5eQtWU7D8Z2mumXePJePOkegTo/E5XNRuy8UT3JtlMhnq6DAcRdX4ZTJKf9nLsVdEHROSEsOYNc+gjQlH8Pn5bcJzmA6eRh2up9/LUzCkxeJ3eyle+CVtZ09EFR2GQq/Ba26EQICyT/5Alx7bSh826V65Ngy5VvxmCLisBFxW9hwvIS29DV6fj/SUJLFiu70Owdcc5dOk55URIZLeaDfvFmJG9EAZrhfp3mBvNZYyTE+X5Q9hHJSNTC6nftdxDkxaSEhWEtmL70afmYAyVAeC0ErfKMP0dHn5XkI7JIMAJxZ+QZsHrkYTG4FCr8FdXY+jtJbqtfto/9RNqEJ1DPf5eXnmK2xes0XEYVgIj770COnt04iMjcTtdKNQKggxhFBdXsOCaQtwO92MXvIYxi7pHF70Fcff/oWQlBgGLZ+GOsJA/bEidjy4nIDXjzpcz9i1z6NPNCL4A2x5ZAXFP+2R8COTy7jx0DLUoWLkkUKtkvYHgNTRPekz6zpQKNAlR+NrsGPZe/KC+qZpD5s/sgdej5eGmnoiE6JAEPjgseWcPnCS5I5pPPrxXEIixKrmbruL1+54kcL9J2hz/3iSrh0ozk2pIDQriYZjRShDdTQcLcJjshI7rJt4tvL68DvcCP4AR+d+jHlP8Ntx1vVk3X8FMrUSwRfAfrqSAw+9TUOQvhHdM6VzpfXIabp/MBN920QCLg/Oslr0qbEUvPQVurTz8+J/MgQuhW//t8Ol7PH/QVBbW8u2bdsu+Dw8PJxffvkF3z9wL9+0aRP19fX/HdP72xAIBNizZw/R0dEcP378T9+12+389ttv0r+NRuNfGgZzcnKYMGECAHv37qWsrOyi5/rQQw+xePFiFi9e/N9ikASYOnXqXxpJly9fTmxsLG+88QZvvPEGsbGxvP322/8t4/+/hPWPr2T4/DvO/1AGNbnFNJTWsvm5T6X32j48AeuxYrYNm83hB96i25vTOLPiZzb3fxSfpZGUScMBcJTWIZPJ2HLZDA7e/SrRN49Gm5UMfj9lL3yA4PVT8sx7CAEBn9lK5Ztfk7pgKgCqeCPx91+L7chpNqbcgu3waTq/9aA4L7mM9gvv4tAtCxFcXjwmG0fvWkrcNQPp9NYDFLzwGXkjH6b+112kLbwPbUYCx4ZMCxq35Aj+AKfuepFAoxNvnYXC+xYjUyiIvlq8PFBEGHCeKMG2M5fy174mc8GUVmjJu/EZEODw0Ic5PPRhoiYMIm3+FCpeXk3u6OmUL/mc9MX3o8lIpOTp93AXVYoG19nLSbj/WnJHT2fjyCfZOHoOfqeHirX76PTUTRSuWMv6AdPxNtjp+epUdk56iQ2DZ5F8zQC6zr+D6k1HpDnEXX8Zod0yOTblFWyHCgm4PdSu3UP7l+6m6otNHPpX63ChrKcmUbDwS9an3krV9zvwWRrJnHEt0SN7ED24K9sHTWff9S+QPGk4Ie2SAGjzwl2Y/zjE6XkfiGPYneTf9wqKEC2C10/+lFc48+KnmNbu4eCImcRcPZDQ7m3Y2e9hjk19HZ+lkT0jZlO3/iAdXrqbQ5MWsOuy6cRdM5CQDsm0X3gXPpuDw7cswlNrwXrgFMn3i9XivQ123GW11G8+TP4DryN4/SRPuQIAwe3lyHXPsnP4bGx5JQRcHo49sAyvpZGkIO9daF2GDskk3jKCfWOfpPCFTwlpn8zhm14kf+Y7dFh8D2eWfM3pFz/HVV6H7egZ3FVm2r90t4TH6IHZJIzJYePwx7EeKyZ/yTdsGDAdRYiW6IHZbOg/ncMz36PborvIfuom6jYebkUHZUQI+U99yIbUW6les5POr93HgUkLOfH0R4R2TOXgbYvJm/muNGbUiB7IlAryHlyG7VAhtmNF5M9850/pXLfxMLa8Yqq+30HJqt8oXv4T0SO6E5HTjoZ9p9g74VkEj4/sl+7G0CGZ1FuGs23cU2wePpu4UT3osvAu8p7/DNP2PAR/gKpf93Pipa+IG9OLzcNnk7/gS5ynq/DbXeTPfJfs1+8n8ZYRFL70JTKFgob9p8h98C0SW/BSx5fvpeCFz9g59DGUBj2uchPb+z+K7VgRZR9uYNeoJ1CF6gi4PWxIvw2f3UXn1+8DIKRDCom3jOD0wi+xHSqkMbeIM0u/of1Ld9P26Vs4s+Rrjt6xhIJnPkQTb0SfEc+ufg9xbOa7dH/rQeLG5rBtxGwEf4C9/3qRLZfNIPXWEVT+uLOVzooZ0R1lqI7Nne9l/7XPIdeoyV56D8hldFh4FwdvWUggqG8O37WU+GsGEnB5OHzXUiw7j0v00mfEc/CaeThLavBZ7Zx+8XPcFSaO3LKI44++jSa+9YWicWA2sWNzsB4toui9X7HsOUnFN1up3XCI7JfuxmtpJG/OB5xZ/lMrOhev+Bl3ZT01v+yj7MMN7B73FJ1fm4ott4QNGbe3wiFA1gt34qoyY91/is2Zt1L5+UaihnfHU2Ph1LyP8FSaKX79e1TG0Fbz6/TqVHyNTja0uYOq77bjrbOKsjCiOyEZCWzr9wh5M9+l69sPEZKRwBeDZmArqyMsLZbVQx/j69FPUl9QAcCQxXdz4I0f+GLwLFxmG/2enkR4RjxfDJpB7tu/EPAH+HH0HH4cPUcySAJU7z3Jun8twFZaC0Dy8G6EZcTz7aAZrLthPp4GO9tnvMvAJXeT1OLZgRdX46lvpDHYrgl8lka8Fjs1v+7jzBs/ttYdLdZ1bMY7fCk/zX32NixIHMXarXs5/vuXePI2Ig+PQxGVRq3dzwcr3yFJaWPpi/NYtPQVhLj20libNLU8+Nh01qz6jO39Hz1nrAvJZebNw9hw+dP8PuIJEkb2oOeCOzj1zlpshZXYS2pw1VnZcdcr2Mvq8Fjt/D7qSfLnf4Fp53G8FjsAqogQjj31Eb+k3UbFD7tInTQMgLqtxzg+/3MaDp9m69inkMvljH3hDgxxkeTcOZoPxs/lvdFPIFPIaayu553hs3hv9BNEpsSS1j+bt4fM4PeZ7+C22Pls3BzWz3yXEYvuJn1YNyLS4/n+lkX8Mu1N/G5vK7x3u20UjSfKaTxeQv5THyJXigb+8+G+/IvNRA/vzrZ+j/DuE28x/e3HOLz5ANNHPMCssY9SXiCeE+9dNI3CwwU0WhrxebwUHD7J5BemcnT7EdaPeIL1o55k/6Pv0GvpPXR56l+cfGct6wbOQGnQEjMgm18HzODIvE/p/vxtbL9jKX8MeYw997wGQGNhJbYTZRx89B3WZNxBwOcnLDsVQ2Y8+6ctw7z/JF6rg40jn2xlkATovXoOPruL2g2HMG3Lpfs74kXE2fLcJMtbcx6k6vsdkj4U/AH06fHn3ZuzXrgT08ZDFDzzEdZDhewZMoP8me/Q8ZWpKMP07LrsUUre/gnB40Wmbu3rYhzRg5COqdgOn8ZdXU+bp28DuZyshZM5MfMdDlzxFIowPfp2wTOvXE6bebdS8cE6zJuP4C6vQ3D7aPeSaLQUfH7qft6D9UAB2zvcheDz0ymod4qW/wSCwI7LpnNqwRck3TaSkHZJRI/ojnFIF04v/YZ91zyLNj6S9AevluboKK5mx4jHacwv5fhTH7A1KDf6jHgaDhXid7rJfWIVHrOt1dpCOySTfsswbPllHJz+Dg25JWhjwokemM36/tMpePtnBH+AjSOfZO2oOZJBEqD/a/ciBAIUf78Td30jg5aL581OD11NfW4xv4x8kp0Pv03nN6dRvOJn9lzxNPU7j1Py3q/svnwu6dOuJKxzuqQPs4N7uKFDMnJtGD5LOT5LGTK1HpnGQHbHjtSbanjj9VcRhAABhxl5SOu9oYk3mvRG++duIyQjgfw5H+AorMJTbWk1FkCHF25HHR1K7sPL2ZB5O67yOpImDafTy/dSs3YvzpIa7AUVVHyzTdI3ANkv3E7txkNsGTSDrcMfI+n6wZxZ8TPu2gbq95yg+P3fqf5lLwlX98eWW8yvKbfywUsf8ujiR6Sx75s3lX2b9nH3sCns+m03G3/YxKkjpxjf9ioWP7KEB198AKvFxr65H3P87V+kdj3m/Iv8d39lzaCZeCx22tw0FIC+S+5GEAS+SL+TrY++w6AlzesE6L/wLgSvn9qDhWy671x9U7Etl53DZmPPL6Vw6Tf47a4L6vqWe9icoQ9iKq8lJjWOp0c8wrPjZlEZ1De3L5zKxo9+JW/bET6a/TbmijqmvCHioPCtn9gy8gm2jHyC/Plf4DHbKHzrJzYOmI4yREvUwGz+6P8ohx5+G6/FzpaRT3DwkRV0X3qPxL9t7hnLmQ/WU7v5GB6TDdO+ArotuisoizKyn7qJmuC3QNZTkzjz+vdsCJ7ryz7agN/pwdtgb7WulvxxCS7BP4FLRsl/c9i3bx9PPvkkjz32GM8//zwWiwWAvLw8Zs2axaxZs3jsscdwOp189tlnHD9+nFmzZvHTTz+d01dYWBhdunRh06ZN5zwrKipizpw5zJw5k8WLF9PY2MiuXbsoLCzk9ddfZ9asWXg8Hr7++mueeOIJZsyYwYoVK2iZknTr1q089dRTzJgxg4KCgnPGsFqtLFmyhCeeeIInnniC/Pz88645NzeX1NRURo0axfbt26XfLRYLixcvltZ94sQJPvvsM6qqqpg1axYff/wxNTU1knHwySefpLS02eNo3rx5nD59mk2bNrFy5UpOnDjBvn37+Pjjj5k1axZVVVXMnj1ber+ysrLVv/8uLFu2jHfffZdnn32WBx54gLy8PN566y0effRRli1bJr337rvv8vjjjzN9+nRWr17dap6FhYUX7L+qqorTp09z/fXXS79df/31FBYWUlVVRW5uLs888wyLFy/m0Ucf5Z133iEQEPOBHD58mDlz5jB79mxefvllXC4xd9K0adNYvXo1s2fPZsaMGZSXlwPgcrl46623eOKJJ3jsscfYu3cvAB6Ph1dffZWZM2fyyiuv4PF4/hZuqg4WogkLISQ24pxn0e1TOPrpHwBUHz0jvWdol4Rp6zEA7AUVqI2hmHeJvFO2egtx43LEDgIB7IWVOItrMO85geDzETG6L96aemRKJe6iSkI6ZeI8VUbj3nw0yXEow0QvRgB5iJbqH3chU8gJuD3I1ErUsRGE9WyL80w16qgwHGeqqPpqC1Eje1L9/Q50mfGSgcC65TDhQ3ti+noT4UN6YD94AkWoHm9lHa4TxciUCizrdhMxth9ynRpPtRkAQ5c2VH+0DgBnfgmK8OY5AYR0ycRVVIm7pBrB68P8wzZUUeEomm5rQ/XIdRpMX28kYkwfqlf+hCI8BE9Zbau+Yi7rjL2oGmdZHdEDO1ER9KazHD4DMhmOkhoErx9nhQl3rQVPXXP+HuOwbvidbmLG9qFs1a/I1Crs+WUow0JwnK7EZ2lsRUvjoE5UfrUVgIrVWwjtnA4CJN08HMeZKpzFNVh2n8DvdJNw3SAUBh3h/TpS/dkGosb0xronH2dhJaZf9iDXqan9cTvGMb0x/76f6PF9kakUqCJDMa0/CED9tmMow0JQx0YQ0jYRn9WBq1hcT/X3O0i+cwzOM9XoUmOo33qM2u+3owzREj2+n8h7Y3rja3BQvXozIe1T8Dc6UUaGog7yacAhyolxYCd8NicI4rpig7x3oXWFZCVh3X+KgNND9Ohe1G/NJebyPlj3n0KmVKBNjiZ6bA7mTUdwV5kJuDwow0LQBMdNv30kp974kYDHR/TATpR8tgkAwetH8IkyXX+gAH1qDLVbjuIJGnCaQKFVU7tuv8ifQTo7i2uIHtWT2vUHiR2bQ8P+Agl30WNz8NtdRA3vTtl7a1GGheAqrf1TOodkJXLmjR8o/2ITseNy8NRZiRmbI3oTf7WFhv0FyJQKVJEGwnPaUb//FH6nB8EfwF5cg1yjpPiD3xECAeoPnCJpwgCUoXpcFaJ8xI/phWnzERDAuv8UKqMBW24xCTcMwXGmCtMfh9EmReN3uom7/jIA9G0TJLnUp8cR0jZR4sXYcTmE92yLXK2kbuMRBK+fis83oYmLRB0bgT5Is6jh3alavRnLjuPo0mJRhoWASoEyVIdl13ExwaBMRtVXoteGZX8B2kQjJR9vIKxzOo4zVTQcOo3g9SNTKpCrVa10VtzYHErfW4uvwU7D/lPI5HI0SdGE92yLo4W+qfxqC9Eje1L1/Q4MHVNxFFZK+I8emyON38Q7sdcMpOqrLVh2HadhZx4yuVziY4CU20dx5o0fMA7oiDrCQNmnf1CxegthndJQhelFT6LgvFvSuXqNqC+qftgh4TDgD1D28fpzcKgw6Ijo3xGFRkXVV1sQvH60ydH4nR70WYlUfPg7yOVYDxaiDG3t3R+R044T8z5G8PioWL0F42WdAYgZm0NFcK0N+wtQx4RTs24fKoOOyKxEAl4/+tgIAl4/HqtD7KtNAic+30xjWR0+l4fkgdmc/Fq8uLWcqkCuVKA7z15kzi2msaxO+nfqmF4UfL0Nn8NN7YFC1OEhhCRFIQgCqWN6URjss/CbbSh0amRnRXd46qyEdkqjMa+0FR+eva4jh4+QkpxMYnQc4e1SGDdsEJv2HQMEAjYT8ug0Thzei93uIOBxgVxFRloqioC4/1abLOQqG+jWvzc71/5x3rEuJJem/QWSXNbuOk5M/46U/bQHBDGdv+APoArT01hQiTpMjzY2gsRrBlD+3Q5pnQqNmurf9kt8Hj9WHNfvcBM/phelq7ei1Gvwuj1owkLQR4UhVyhQatXIFHJUOjWnNzdfhsnVSsxnqsT+dh4X27Tw3Mwc3Yvj32yjNreY0+v2g1yGPro5qkRAQGnQYhzUCfP2XLyWRsq/2Hxe3Ie0TcTv9KCOjaDsVCn60BAO/CGuxe/14bCKhteEzCT6Xt6fb9/4Cr8/QFaP9oSEhaAzNOdtVgTnFzuoE+VBT6uAx4fgF3W2ITMen9MtyVhLvd20N8dc1hn7mSpR768W91JvgwNVmF7aH5pAk2BElxJDyQe/A1D01hrU0WFoYiPw1FlbyXNLWW7ijajLuoje2qcrz7s3R/TvSOWnf4j65svN+KwOrPtPIdepcRRW4iquoXzlr8HohtbyHD22NwqthsLnPkFwe1GG6TGO6I7zTBW1P+zAW9eA3+ogOsgrYT3bEnC6CclOo3r1JqwHCgj4/NIe5amxENIhheqvNuO3u2g8VoQqwoA6eFZ0nKnGWVyDQqPGcaaKmLG9iRnbG7lGTcWXm2nYf4qAx0fc+L6cDVFn4SaiZxZlnwTl6IvNyNUqlAat9H5oVhLm/QVE9etI+Y+7MO08jsoYKu3NtpPlyJWKc+gFEN2jDR6LnYLPNtFYVI02OgxtbAThWUlUbcsFwFpQidoYSv2ufDw1Forf/pnYceIeLfj81AfPweIerhfPP1lJCD4XBL24BK8LuTaMUDVEhIdzIv8EMpkc5Erwt85leDZvxIwR5SNmbA4lK38VPWtL66SxFAYdkf07okuJoXrNbgSvn7JP/iB2XA4hbRPQpcXhszoo/Wg9ET2zJH2jy4jH2L8jZZ9uDM7Rj7Fve6rW7CakbQKFb/xA3Lgc6jYfJbx7JqWfie/9/vV6VBoVxthI9AY9Xfp25tcvxLNzQAiQ0SGD9d9sACD/YD4hYQYUCjnmw6cJ+JrXGjcom5KgXJ7+aivJY3uJ9O+WSdG34jdn0ZrdKLRqIjqIxnJ9gpHk4d049eVmvDYnJb/uRyaXoW2hb3wOt4RHy96TCMKFdX3LPUxr0JHYNhm/1094TAR+rw9ncA+Ly0wkIt7Irm83k7ftCBFxRlQaNeExrXkq8ZoBKPQaKoPn+oDXJ/GhaUeepDcUei0Ev9tDs5KQq5UoQ3WUrt5C9YaDxAzoKL2bOXkMlT/vwR38FjibP5JuGoajqJqInHat1tXEH5fgEvxTuGSU/DeHDh06MH/+fF566SUGDBjAjz/+CMCPP/7I5MmTWbx4Mc899xxqtZpJkybRsWNHFi9ezPjx48/b34QJE/jpp58kI1UTvPnmm9x8880sWbKE1NRUvv76a/r160ebNm0kb0C1Ws3YsWNZsGABS5cuxePxsH//fqkPl8vFCy+8wOTJk1m+fPk5Y7///vuMHz+eBQsWSEbN88H27dsZOHAgffr0Yf/+/ZJn5/vvv092djaLFy9m0aJFpKSkMGnSJOLj41m8eDG33nprq34GDBjAzp07Aaivr6e+vp7MzEzpefv27cnJyeHWW29l8eLFxMfHo9frKSoqAmDjxo1/GtoOSAbbJqNoE9jtdp5++mluv/12Fi1axPjx41m6dCklJSVS/zfddBMLFy5kyZIl5OXlUVxc/KdjNUFZWRnp6emtwtrlcjnp6emS12dBQQG33XYbS5cupbq6mj179mC1Wvn222+ZO3cuixYtIjMzs5XxOjQ0lEWLFjF69GjWrFkDwLfffkvnzp1ZsGABzzzzDJ988gkul4vffvsNtVrNkiVLuPbaazl9+vTfmjtAY5UZQ3zkOb8b4iOxVZrOec+aV0L8FX0AiBrSBeQy6ZDnqjCjTRBve7XxRlwVYvuUScNwHDuDOvhMnWDEU1mHJj0BdWIU9gMngr+ZUMUb8VaZ8ZTV0m7+HQw6sgKf1YmjsAJNglHqt+mvu8KEJj4Sd4UJn8UuHaaN4wegMOjwVNShyUgEAZQRBnTZGURdM4SqFd8Tf981JDx8A36bg4bNolebOt6Ip6L5A9hTYUId9G4SBIGMF+8lpGsbYm8eJT6vNGE/VEDyU7fTbe+7pMy9A095bbBdFJ4KE96mdQX/AiRP6E/Z9ztRG0PxWu3SB5JMLkMmlwVxGElIehzOSnMr2qjCQ6j6Zitx119Guxcn47e7cBZV4a40oUlofduuMobiszoQ/AHaPnEj3VZOR5scTcFLq9EmReEsb16ru86KPiMefVosXpOVdq9NI2bCIKLG5uCpET20/Y1ONMmxaBKMxFw1AF2bJPodW4nP5qB+e67Ul1ytpM+GRUSN6kn9zmYPa3eFCW1KDK4KE435pUSPzcFdaSasT0c0iVESf8h1KtwVJmKuHoDzjGiAa+If5HL6b3oJVUQIps1HaThQ0Jr3LrCuxvxSIvp1RBlpQJsUTUj7JDRJ4piNeSVkzJxI/MQhxE0YSMmbP4htK03oEkT5MGTGY+zXniHrXkAZoiG8SzoACoMWpUEj0UymUlK75dg5dBACAXp+9jj9fnuRiP4dm+mcYMRxplLyomuioyZBDFuKGdeb9JnXgyCgSTD+KZ31mQlE9u1Ax4WTiejbnrDumWgTjCh0alzlojy6Ks14LXZ8lkai+nVEFWlAoVMTPSgb/AKCP0Du0x8R0S2TkPQ4sp+5mfwXvyB+XA5J1w0ibep48h4V9xRXWR2RfdujS43BXWkmemQPtElReOoa0KXHibgN0rkJB9ogzptopo03ItdpqPl5t/R7wO1Fm2DEHqSZNjUWT10DUSN7oEmKwl1ponzVb7R9+lYGHHiLtIevBZ8fVwu6A0QP7kK3N+4nNDuV8O6ZqIyh+B0uNHGRreeQYJTwI4KA9UABmnhjUMeIf1vqG81ZelOTYJTG16XGoomPJHpMLxThzQU3Aj5/K9qFtEkgamhXFCFa4q7og1yvwVVhFvuqNP+pPINAu6dvJrJfRxJvHAKC0EzjFjjUBeU5akRPMmbdQIeX70WbFI2n2oyruCYogyaiL++NTKloNRZAZO/29F37Au2fvRV9RrzEsy3xJfj8CF4/YakxuMw2VAYtV65+ksGL70apE2XDfKKUtNE9AVDqNahCtNgrmvuQq5WM+2YOoz6eRUTQK+x8oI+PlNqljs0hJMHI4DfuZ/uMd1s9A7BXmpEpWh+tm3DY9DHYSne0WJdF7iFGH442wUhjfinxKRlUW2wgU6AIj0Om0tC3fTKFJ3IZcdujHMzN57HZs/FXisaJlz5ew0R9BzwNdgJBg8PZY11ILmP6dUAdlMvE0T0J+PwI/gCHnv6YiA4phLVLpNvTkzi64EsclWZC0mOJHdaNyqAMqYOy1vfT2Vy2bj7Gfh2kcQHCu2bQcc6/6PPJY/wy611sVWbkCjm73/mFaTtf46G9b+K2OTgTvICUKxVEZyVJ/wbwe7xM/O4Zrv5gJr/PehdDfCSNLc4Mgj+AvsXH8OEPfseQnYoqPIT+GxaR/9SH4l5+HtxrE4y4q+vRJhiJTY3H4/IwZcH9LPzlZe5dNA1NkKdsFhsBf4CS/GIUSgVRCdGYqkwY44wkjsth9NbFDPp4Foef+QRvQ/M+qzRoUYaIfYS2icfv8jDwoxkMXTeflBsuk3DYtDcnT+hP+ZrdqML1OIMXNMZeWejiI+mz8mEM7ZujabIXTSbg9eGpsUg0R+AcWVboNS1kuZk34q/pL6Zl+JO9ueNr9xM3YSBx1w5ErhfXEXB5kGvF9EWxV/ZDYdAiU7UuYmTomoGrvA57nni+dVeZCWmfIqZhaaKbz4cmXtTRmngj9dtzCe/dgTbP34FxWDfsuUWt9iBNghF3ubivGzpn4CiqRptgRBNvRB0TzmUHlpFw3SAqV29GEx+JJiESpUEr4cdZVou6hTFJlxrDwI2LUOi1ROS0k3CjCtfjbKFzfDZnq0sUa34p0QM64mt0IlcriRvRHVWoXtqbQdQxl303l2GfzCI8qGM0RgMyhZz8d0RDrt/lRRAE9PGR1OeVkDKuNwDxgzuDXCYZeKS9IyUGdXQ45h3N5xxXpVnSGzKVFmRyQCZ6SsoVEPDhd9SL/69QotBH4ne0OOfJ5OfwhipcjDJokpOmMZr+6tNi8VoakatV9F03n+yXp+CtbwzOo4ywrhkodGoMbRLRJkVJ+ia8eyYek5Wur93HwPUL6LZsGj6bE8EfoDG/jJB2SWgTjCRc2RelQSfJ6Nh/jcFS10BUfDTxqfE0mBuY8fJ0lq19k+xe2WT3yua2mbdx7zNTUKlV1FXWERUf3YofNUYD3obmdToqzeiD+6rf6yOsrUij6O6ZyBUKjNmpAPR99hZsJTU4a5sv6wP+APq4iFb9J9wwGGWonp4fzSL30bcvqOtFvhf3sJjUOGwmK9pQHTO/mMdtC6eiDuqb8pOlpHXOoO+EwTz3+ytoDToqTpYQ0SICQqFTEzu8G+46a2t908KAHvB4GfTTs/T7ZBYHH30HAGelCZlCjj45GrfJSkTXTNRGA85KM+Gd00i4vDdnPlwvjmHQnsMf+vRYqr7bcc66mvjjPx0EQfi3/+//GlwySv6bg9lsZv78+cyYMYMff/xR8vzr0KEDH330Eb/88gt2ux2F4u9VM4yNjaVt27atwrwdDgd2u53s7GwAhgwZcsGw6WPHjvHkk08yY8YMjh071ir0uSmXZXZ2ttRnSzh69CgrV65k1qxZLFq0CIfDgdPpbPWOz+fj4MGD9O7dG71eT1ZWFkeOHJHGHj16NCAa4f4qf2JLo+TOnTvp16/fX+Jn+PDhbNy4kUAgwM6dO8+bn7MltAzfbmkU7dWrFzKZjNTUVMLDw0lNTUUul5OSkiJVD9+xYwezZ8/mscceo7S09G+HkQuCgOw8FWxbKqC2bdsSFxeHXC5n4MCB5Ofnc+rUKcrKypg7dy6zZs1i8+bN1NY2h5n17SveHGdmZkq/HzlyhB9++IFZs2Yxb948PB4PdXV15OXlMXjwYADS0tJIS0u74Hzr6upYvnw5jz/++Hnn2gznX9Pp139AFR7CoA0LSb15hOhx0OLWs+lDr6m5cWA2KZOGYf5xG83DyJApFei7tqFm1c8E3N7mZwIowkNQxkRw7J5X2NZtKgq9BnVMhNh3E67Pg3Pz1mMk3zmajr8sRW7QIQQr1MmUcgy9O+KpqKNxTy4RV/Qn6obhlD67CtMXG5DrtERfO/iC/TZNLvfqJymZ/xGWjYeIu2McoX1FGdW1T6F03ioO976HkmdXoctOPxeFTQsUBGQqBfGje1Hx465z0dxi/C7P30bZD7sg0Jo+MpWSiL4dsWzP5egdi5HJ5RiHdW89TjOqJShY8CW7xz2Fr8FO6l1jzl0nQX5WKjB0yaTyg9+w7jlOwOMnJLgmx8kywnq0JfqqAShCtPga7OzucS/KsBB0abFSP87iag7fvBDLrnxC2p0//cHxR94m+c7RpD12IzKVAsHja4EDGfp2SQScHvwONyAgpYwJBNh33fM4S2sJ79kGQ/D2/M82fUEQsJ+qoPjNH+ix+inJ47bp9lqTYKTk7TXUbz1G2cq1tJl7c4u2wWkpFajDQ9g5aREes42cdx5qRnHwnc7P34b9TDVC4Fw6uCvN7Br1BAcmLcTYPxvZOftEizaCAMg48di7WHafoODZj9EkGDF0Tm89qRb9g2g8UEaEcPC2xXiqLXR795HWL7QYy1FSS8GbP9L/yyfp+9njwY9tsd+020dR9ctevA12cp/5mG4vT6Fq7T5MO49T8OIXtJl9IwB+p5uKLzejz0ggrGdbbLnFzfogOMUmOud8NQfkcgKe5pQlgiCgz4wXc1wV17aYnfjMcaqc4jd/ILxnFm3n3UpjbrFEs5jxfTn19Ifs6Hk/RS9/g0yjOgsnMpQGLSde/IKGg4X0ePeRFuJ1Nq6bIXJgJ9TxkZS8t/ZP9c25IL7jrq5ne8/7sR4swFVSQ8bM61G08NxqOZ5MqUAVHoKr0oy9oIKs2RNbv/Mn8rxn/DMcmLQIZ2kt0cO6Sd6fLVfYLM8ZuMprOf7IcvwON7qgcfHM0q9JvnMMYd3bIteoW48niiHKiBB2j3uK069+jzbxApVTZTJprOjO6dir6tnw4Fv4HG66T7sSgM0z3qXT7aO49pfnkQXfbwLT0SJq9p5i8/3LOP7+b4xY9eifoLkZCSW/7qPmQAF7n/uUHrOu/3t0Oq+K/2vdEWioQhmRiDqrPwGn+DF8rKCEDh07seHDl+nSJpl3330Xd1Q7Nh84jjHMQHLg3HNR67HOL5f5y9Yw+MvHueyz2TScKJfo0ua2kdjOVOEoM3HomU/ICYb+Rfdpj3nvCSl0G5n4Mbpl9JPsvnkRyRPFvJVN4K6zcnDaMvbeuZTLZohRHuoQDVmje/LWoEd5o8+DqHQaOl0j5kgb88IduBoaqT1eIvXhNNv4ZeprrLn7FfrPvP4CiG3+37QhXWjML8NZWsvO4bPpuOBOMR3IX+BeoZCjC9Gx65ftPH75dFwOF1fffx2RsZHYLY2oNWrufekBZIDP6w22g4q1+/jtslnsuOsV2j94Vat+ZTKZNDeZQoHKoOPQ3I/ZcdNC2j96DSGZ8dJymvbr6t8PSu0tR4pYl/MQ9QcLKf9+Fz0+ECOCYkb1xGuyIpzlaCBN6i9AAGJG98LXYD/3WQtZLv/wNyy78/G7vKQ9OAEQ6a1LjSXnt4UoDDpJTzaBXKdGl5FA5acb/sY8ms9xIe2ScZwsI++upVR/s5WIQZ3PWo4MuVZNp5UzKZj7PoLfL9JUJsN2+DRbe06j8pttGId0ld4/37oBXNX1bO75AHuufwGP2UbX5Q+21p1/Ao2nKjiz8je08ZH0/2w2DbnF4kqCnVuOFGHae5K9973JiVW/MTioYxKGdBE9/09Xtu5QEMh9cw3qiBDG/T6ftpOGnnveBbqvfJTGk2UEnO6zmot6w+9oQBmegCI8HsHXHMUk1xgQAn4Erxu/swGFobXB7u9Ak+xIvJGdhs/mYNfIJ/A73CTfMRpBEDj2yNvoUmIwZKch16lb7MECMoWcsC4ZFH/4O9tHPoHP6UEZIV6kHXnkbZInDkGfFifSIXiuMQ7MZsyNo6ksqhBlVKmgbee2/PTRz0wb9wBHdh3BXGPitcdeIzQ8lIn33dBqvs1wYZ3RWFyDyqBl3O/z6XjXaLx2FwF/gOSR3XHWWfE2us6Dj9b/rvvjIK7yOg7dsYS2wb31gvomuCfJFXJSO2dgqTLx7sOv43a6GXffBAA+fOwtopJiiU2L47f31hDw+QmNjmg1btzontQfLIRWOkDWShe6TTb23f0qe+58mY6zRdzYz1TjtdiJ7NmWTs/cjPVkGU1FtttMvZy85z9v8S3QGm8ypRyFQUf1ml3nXdr/RYPYJfjfh0uFbv7NYdWqVYwfP56cnBxyc3P56quvANHjsWfPnhw4cIA5c+Ywd+7cv93nNddcw8svv0zHjh3/0Vw8Hg8rV65kwYIFREdHs3r16j8N2z3bcCYIAvPnz5cKw5wPDh06hMPhYOZMMVG22+1GrVbTs2fPfzRXEPNLhoaGUlxczI4dO5gyZcpftunbty9ff/01nTt3JiMjg9DQ0L9scz5QqcSPNZlMJv1/078DgQA1NTWsWbOGBQsWYDAYWLZsGV6v90LdtYKUlBTOnDlDIBCQvCUDgQDFxcUkJydjMpnO204QBLp06cIjjzxy3udKpagO5HI5/qCXhSAIzJgxg8TExL81t/NBdHQ0990n5vx55bNbMMQbsVdbAOh220g63yTmnao+cprQhOYP0Kb3IhudHHmkOV/muIrPmr0bEo24qkSPOlelGUO7JLq8fC/7blpIm6t64q0Sb4K9tfWEj8jBdaoUT0k16uRYvFVmwgd3x1ttJmxQN3xmK0qDDsHnp+bnPbSbfwfuqnpkaiXaxChclSa0iVFoEqNwV9WjSYzCfqKMvGnfE65yo8lIJPb2cagTo/FUmrDtyiV0QBcUBj3u4mo0aXEoQkNET8eDJzHkdKDu2y14Kk2oE5sPh+rEKDzV4pq81fWiN2dUKPW/7sbQIwuFSo6mTRL1v4iHAZUxHGVEKJlvPIJ1y2HUiVGoEqLwVtdLf+OGdxeLowTDxFRhIcgUYr5LwR+QDFoR3TKIuayTyAcqJfEjumMc2o3woPdAzfc70MRHIvj96DLi0CSIuJC3MM54TTaUYXqpf22iEXthJXHj+2I/XYW+hSFREx1GbVG16IFaacJ28JToQVFtkTxQlREGatfswN/owvTzLowje+K3OnCV1mAc2o2qYJh401xq1+wi5s1pzWMkRuEqrUWXFoejoIJDN75I5kNXEXFZV+RaNT3XL8Z2qAC5WkXU2D7UfLeNuIlDQSHHU2VuvS6DDvOO40QN645l7wncTbxXbjrvugAqP9tI5Wcbab/4HtQxEThPV5J05xg0iVEk3DgU676TOM9UYZh2Fa6yWjQJURJPOyvMVPyyF4/JhjIsBLlawbBNi7AX1eCzuyWa6RKM9Hl/OuqIEGJGdifg91O7dh+KEC0yhRxPnRXbsTNSKKyr0ow+I4HGoPeKJiEK49BuhPXKIqRDCvWbj6AM0RHw+NAkRv8pna1HTlPz8160iUYCXh/6pDgUoXpsuUWSh6I2wSgW16mqp+5oEaWfbwKg+2tToW8HZAo5KRMHU/7tdjz1jVT+uItuQeOHq8KEz2JDlx5H6gNXEd6nA+qYCMxbjqJNicFnacRVYSb++stwFu8DkOjsR8awE+/hCNJCm2jEXVWPoVMafqeneX6JRhQalUTPys82EtajLZYdeYR0TMVdYSJqRA/CurehYXc+vTe8hFylRCaXo02KpoETEl4q1+zGXS3iqkmuFHot7qDOa9JZrkoz2qQoDNmpoodJrRX7yXJ0qTGijqk0oTlL3zTNrwnclSa0SdEYOqWTeMsI9FlJ1K7ZhUylRN8mAa/ZhlypaN1OJsM4sBO6lBjqd+Shz4gnpEMy7qp6dCkx54zRUp7d1fWE52ThKq/DVWEibnzf8+LQL/hFORYEst96CMHrQ65WoY4z0rD3JLU/76Hv9lep/WUPsUEv+KaxQEbNWpGO3nobgt+PKioUV6WZpEnD6LDgTnEZCjlytRJ7pRl7pRm1QYej2sLpn/dIRklLYSXFv+2nw6RhKPUaPDYnIUEjp7fRiT4uAke1BdPRIvq9eAeaSINUtKDD7SPRx0Uy7us51OwvICQxiiYTdmT7ZHT3jCMsI44zP+6W+gQICXobnw+HTQbMJj4EJD4AiAioyXM04K4S21eVnGZIn0GgUKGISEBw28ktNTHmymsQGirRJmejCrgpqq7n0MkiNh3IY73XxdpwHYUaBx8KRTyUmIVMIaffhoVoE6Ow5RWfVy7LjpVQ9PlmADo/MRGFVs2o9S8S3iGFivUHCUmJoWzNbnKW3oOrup6Y/h2oCOpeQNRRITpJ39TvO0n86J4MXr9ApMWh02gTo6j4fged0mIJ+ANEpsfTUFqLM5ir78Sv++h+0zCGP3kTSq2a/J93E5bY+kyQOrgr7cb3xZiVyMk1uzG0ODPIFHIctRbp39k3DKHyte+JG98HV2ktzpIaInpnSbhXhunp8tYDeBvsWA8VEtolA3dVPSaNC7/fz5GtYjTD7l92Mnn+vQyaMJjohGg8bi+GCIMYmqvXEhUfRX1N815RtyufkKQo1NHhjFz/IgjgKK+TwjudlWYCPj/24hp8ZhumXccJ75RGxZrdqMJC6PriHcg1Snq/8xBeqwNdolEqTKFNMFK+ZjdZ915OxgNXkj51PKqIEGQKBVmzJyJXKem09B7xUuosWfY73OfszYLXh/VoEX6H+8J7c4UJ64EC3JUm3DUWwrqJBQ3lGhX2k2UcvPZZdJkJJN0+qpWRXpcej1ytpOOyBwk43GgSo1AnGKn4eAORQUMjgEyplPZad6UZXZtEqj77A01SFJ4qM6roMAJOT/M71WbazLuVqi83U/fLHjLm3CzuT2qlFP0gU8iJGdULr9lK7e8H8DW6pPBvXXKMlKtW8PjwekSZV2hVeC12Bvw2H2QyfFYHuqRm/lKG6vDZHK1wWvjer3R4fCKqMD0Jl/fGXWuBYGFBX6MTbWwErqp6zMeKGfDGVK74YwGaqDCxMN3KR8S0COF65AoFjmoLvkYnu4KebACTSj+Szru6lGjUsRGcefU79G0TJTlu4osmegtuGwGZDLk2FJlGj+D3gVyJTGMAIYBMrkBwNyLTt/C8FwIow/SkTB5D0qRhkldtk4ejNilKGkMaSxBwV5hRhGiQKeRUr9lN1lM3IVPI6briIZDJaDhYQOOJMkKzUyV9Y8stxlVhpuGAmOar4qutpNw4BJlCjr2ggoaDBYR3TidxwgC8VjuRfdqTcusIHrxtDs++Pw9ztQlBgNrKOtp1y+LhhQ+i1WtRqVVExkby2+rfuP7e64hOiMZcbaKl/5XbbEMV3iwD7SePISQlmnG/z8d86DRV2/Mo/n4nHhncXvQBEW0T6XDrCNQRIfjdXmJzslColQx+/T7kCjnOoPdtEzTpesvek+jT4zAE91bggntYfZWZ+ioT2hA9DdVmDvyyk5tfuIduI8Uz8MHf9nBi5zGKj56m9xUDiEqMpqG6Wd8kXj2A8tVb6Lr4HgZvWCgVFfLZm42ougTx3OGsaUCfHkvbaVeSfE1/VJEGSr/cQu3WY8QO64bH1IAuwYhcqyZnhZjnVG0MJX5Ed+QalYS3uCv74bM68NQ2tNrDzubFS3AJ/glc8pT8NweHwyFVvt68ebP0e1VVFampqUyYMIHMzEzKy8vR6XTneB6eD5KSkkhKSpJCr/V6PQaDQfKO3LJli2Sw1Gq1Up9NRrOwsDBcLhe7d+9u1e+OHWJuofz8fPR6/TmejF27duXXX3+V/t0UxtwStm3bxr333suyZctYtmwZb775JkeOHMHtdtOlSxepqE0gEMDhcPzlmgcMGMAPP/yAw+EgNTX1nOdnt1er1XTr1o333nuPYcOGXbDf/yo4HA60Wi16vR6LxcKhQ4f+dtv4+HgyMjL49tvmROfffvstGRkZxMeL3igFBQXU1NRIHp8dOnSgXbt2nDhxgqoqMUeT2+2moqLiT8fq1q0ba9eulW69zpwRK/RmZ2dL3rYlJSV/O/Q8vkcbPDYH9uBGfvij9Xw6bg6fjptD4br9dLxO9EyN65IhvacM00shQSm3DMdZYSJ6mHgDnjxxMNW/ih+w7hoL4d3bkP/cpzhKazBePQjL72LemOibxyBTKqj99HeibhiG8epBuMtq8NvseGvq8VTUIteqSfjXUHH8Cf3FDbfGgu1gIfrMeDwmK/rMBOJvGIxpw0HiJgzAsjuYF1UmI+HhGzB9v5Wo64di3XyQkJ7t8JkaUCdFo8tKRhUdiXHCZVh+30PooK44g4ms63/bS8z14ri6Dqn4rQ68NfXIdRrkIVoaDxWgzUwkYlQOjlNlGK8ehLfaTGh/0XjoLCzDXVyF81QZ9et2Ezd5PH6rA3VyjNRX8jUDKPt+p0SHuh15JAZzKkV0yxSrb6bGsH7gDJzlJrZe/SwVP+3mxOz3ODHzHc68JOY8rdtwkOS7xyFTKvDVN+K3OaSQqJZg3p5HStAzMnHiYDw1FuynKij/fCP6zHh0qTFE9G0v5sD5djue2gbc5SZ0bRIx/baPiAHZyJRKosb1IeByYxzZC+uefFIfu5HKj35HrlUj16gJyRJDbWLG98UXnIsmORqZTIY2NQaZSkHchAGUffg7+sx4QrtlIlMpiJkwEL/TRcGclRwYOQvTr3tRhuuJHNQZR0E5gt+Pz9KIp8aCKioMRZioy+p35RM/oT/2ggoSJw6mNsh7F1oXgCoYJtaw7ySRg7tQ/d12bEdOi5Xkn1hJ7do9pNx7Bc4SkQf9NgfuIE6rft1HzCCRzuY9+fgbXWwcOhuZUo5MKW7f+6e+ScOxYn7v9SDVa3ZzfPYq0SCp11C/+wRxV/ZFodcQ3qMt+ALoUmOoW3+QmJE9qFm3n/BebfHbHBS//j35M1fgLKygdu0ekqdcjlytxGex/SmdXeVmjIM6kThxMFU/7MJTa+XYA8tQGvQk3jCY8F5tEfxi5WxPjUUKm9MlRRHZsy0Bj4+020fhqqon6bqBlP+wk+hBnXAGc/pV/XaA5LvGIlMpsew8TmNeMQeue46KT/9A3yaB2Kv64yypQaHTUP3NtlY4RybDZ3NiPXJG4sXadfuJ7NMewesj+daRyFQKEm8airvGIq1RFR1G3bp9JN46kpjL++A4XSnSpdKM/UQpe0c8RtGr3xDw+oi/QfR4jujVFo/JSlinNBoOFmJol4xCq8ZrdSD4/AQ83lY6q3rdfpJuHUm3VTM48/oPeMxWPDUWrEF94w7qm4QbBlO34SDxEwZQu25fK/zXrdtH/A2DqflxBydmv4c9r5j67cfQp8XhLK7G0DkdIRBoRbuS936l8tvt1PyyV8wBF6ojbmwO1rxivC1472w6J1w3CEWIlsSJg6n74xCGdskgCOfFoae2AXeFiaqvtuA4WUb1N9twFFWh1KsRAgHCemXhtzmIv3Zgs6ddEBqPl5B6pxgRkXr3OAJuL16Tjdp1+9HERrBrxOMcf+w9PHUNxI7JwVnbgNvqwO8RK3AnDeqE5ZSYE1kbFUbuh+v5ZuxTBDw+zvyym3bXi3tM8vBueKwOnDUWortnipVN65tzpuZ/uB5HdT1rr59Pybr9tL1+EKHpccT0bENjWR1bH3obl8lG0Y+7aBPsM6ZnGzxWx3m91szb8zC0T2rmw6DuqF23n8QgD3Xp1oWSslIq6qrxEeDXXUeI8pvwFOxC8Hvx1Zxm6MjR7Ny+DUV0Bj6Pm8PHC0iOMfLwv8bx+5tzeNbaibodudw26mpud6STOHEwpSvXsWvE4xx78K0LyqUmqlkuky7vTdXGw+S/8SO205Voo0UjSuygTjir6/E63ET1aEvVuub0PQq9BtPufBLGi/omblRPKtbsZsvIJ9h396tU/bqPlImXEd4lHZVeg8tipza/lMQebVEGQ4DTB3bCVmXGUlrDGznTOPnbfjoHzwRtx/XGbXOwb9mP/D7rXZxmGyfX7JLODPE92kBAwNEiP6Otoo6oyzpj3p5H0s3D0LdJJLJvRwn3Z17/AfvJcnaNeBz7qXIUejWeGguxybF43V4pT2TngV05tOkAD102lal9J/Pag0s4c7QQIRDgp3e+x2GzS+HdABFd0pGrlFRvOET+Gz+yftSTyJQKKazfXlqLXKXAbbKi0KmJ7NkWW5Bn63bkEdYhhaNPfUTt1lyq1u0ndeJlaGLCiezZFp/NKRrK5DLOvLmGjZ3v5bfkW7DsOYHHbMO0PRe/04PHZLugLMdd2VfiQyEgUPXd9j/fmytM6NskiPrm2kHYT5YR1isLX30j2uRotGmxpM+4DgQx3UoT2I+XkHv3y9gOn2ZX72l46hqwHy+h9vtt6DIT0KbGIlMqUITpqQvqNtvBAggI+KyNxE0cSsLNI3BX1Uv7O4AuLQ5lqJ6yFT+J8wg+81rs6DPj0abG4LO78Dtc7L/hBWrX7iXg9pB44xDCe2UhV6uo+Vk8G6qiQiGY1qThUCEqYyi7Lp+LaesxqlvIZnivtgTcXnxnecupo8Oo2XiYok/+wGux4661Sntz3Iju+GxO3DUWorpn4nO4+Xn4E3zbbRq1e0/iqKpn233L8DY4cFSacdVYUIXpkQfPu20mDcXV4rzb6ZV7seUVU7zil1Z6I7xX21b4QSYn4LLis1ZBIEDA2YBcGwoBH+07dkQQAsiUKgi0doQwb8/Da7Kya8TjmLcek8aoXbef1Mlj8dkcYhX74Fie2gZcFSash08Td2Vfoi7rjFKvoXTlOg7c+KKob0L1pN83nrpNRyR903i8FFeFiZA2CQBEX9YZR0kN8Vf2RR0dhjJES/78z7EcKqRm3QHazriOw9OWERoRisNmx1xTT31tPXWVtRzcepD7xz7Azt92ceLwSUZeN4IBYwZgs9ikd8+G6u15pI4XL8NUIVoOzv+StaPmULnlGJkTxVQKPR+/AY/NyaGl3/JF92l8lH4Hm+9fhvV0FZXb8zj+wW8IAQFXC30TGkwfY96eR9r945GplMSOzWml68+3h1lrLTgb7Pi8XhpqLXQY2IVjmw7x3OWzeOXW5zlzqID+1w7higeuw2Fz4LI7aQhevihDdUT170jVuv3UbDxEwes/sGXkE6K+CaZGib+ij7S3hwd1U8GyNWwa+STVGw7hMTeSfusI4sf2ombLMbw2J7/nPMTvvR/m994PU/GTeK6s23hE0h3Jt46gbsNBaV0X5MX/YAgg/Nv/938NZMIlH9t/G7jxxhuJjGy+uRo/fjxxcXF8+OGHGI1GsrKyKCwsZN68eaxatYrc3FzkcjlJSUlMmzYNmUzGiy++iM1mY8iQIa3yStbU1LBo0SKWLl0KiAbB2bNnc9999zF06FCKiorEMCC3m9jYWO6//34MBgO7du3i888/R61WM3/+fL799lu2b99ObGwsUVFRREdHM3HiRObNm0e7du3Iy8vD6XRy33330bZtWzZt2kRhYSGTJ0/GarWycuVKysvL8fv9dOzYsZX3otvtZurUqSxbtqyVQXPJkiUMGDCA7Oxs3nnnHaqrq5HL5dxzzz20a9eO1157jZKSErp3786YMWNardNisTB16lSuu+46brhBdFlvOaf8/HxWrFiBSqVi+vTpxMfHc/LkSZYuXcry5ctb5W08G+bNm0d9fb3k+RkWFsbcuXNZtmwZvXr1ol+/fufgveWzZcuWUVBQQGxsLCqVipycHIYOHcq8efO49dZbadOmDdOmTWPBggWEhYW1GruxsZFVq1Zx6tQpALKyspg8eTIhISHk5uby9ddfExYWRklJCR07duTuu+9GLpdz7NgxPv30U8nA/K9//YucnJxW4xQWFvLxxx9L4doffPABJ06It/QxMTE8/vjjeDwe3nrrLSm/ZVVVFXfeeSdt2rT5Ux6vyy/lt5nvUB00Ekz4YCa/z34Pe7WF7neOZuBjE1HpNQR8Ac78cYg197xC3y4Z9PlqDu6qemzHSzn18jd0WXIPqggD1qNFHJ72JgGPjy4vTyHh6v7IVEpkMvCZrBzpPZnkp24nfuo1uEqqUccZkSkV+J0uPGW1NKzfi6esltpP1pE441/E3DkehV6L3+nm0KQFWPeJ+I0a0Z12z9+O3KBFrhIreFZ+vgm/3UX6wxOQIVC3+g/KF3xM6gtTCBvaE7laScDjQ6aQoQgVQ1MEvx9frQW/w03tN5upfn8tkWP70vaNh5HrNWLxj8OnyL3ySTSpcbRbKRZaUoTrxXlZHdR9uQHbzv+PvfeOj6L6/v+fM9t3k03vJPTQe5GiFFFBRcWGvWJHRUHAhl0QAlYQEdG3bzvoWwS7gkiXDiEECIH0vsmWbN+d+f0xyZBINZ/3792+eT0elN2dO/eec88958yde87JocPCRxE0glLF9sklxF9/AVGj+qGxWpD9fkJ2N8emvoXvcDG9tr+Hfd8xdk15B1+lHXNGIoOWPIQu2oJjfyHFX26g5zM3IWhECj9bx+E3vmHEt8/hPVDIoelLARj442wierQDUUAOhPAWVZL78Ntk3H8Z0cO6o0+Iwl9lJ3/uCmo35TDk59lozAbCvgD2Pw5x4LGl+Cvq6PvRdOJH9wFZpuST3zj4+Pu0ufUCIlJjiDm/L6JOi2gxojEZ0EZZkHwBpFCYsMeHLjqCcL2XkMNNzarNaOJjiD2/D/pYK4FaJ2GPH19JDVXfbKH91KtAI1L+2ToKXv+auDF96f7mA2ijLIScHio+XYu/WEmlUP73X+j+wXTiLhqAHJbwl9rIve816vcepc/KF5RxyDKiQYfGZEDyB3FmF5A9eaEaAn4qutrdfylyMIwUCuErriaiazphb4Did78j7faxCFoRc8dURJ0WRIFAjYMDs5dT9Nk6hnw6k5DHT2QnxXkXNCKCVoNjfyGBWheJI3sR9vrZ/cgS7HuPMfD1e4nsnsHum+chGnX0+3gmpjbxCFoRd345R+Z8QeazNyunmWxO9HFWRIOOiuW/c3T2ZxjbJjLwx9loI0xK2LPHj6+0htwpp57n3u9OUQrJSDKewkoOP/cxtRtz6DrnDlKuOQ+NUYev1Ma+e9/EufcoA755jqhebfGU2Mh56m+Y2iTQ65U7ELQapGAI97EKtBEmPEXVGBOikIIhjInRyGGJkL2eA1MWk/nCrehiItGnxqIxGUCSKPtkLYcefx+AIesXIBq0SGGZ2o37sfZur+qLko/W0OnxiRxd8BW9Fj+ExmwgWFfP7pvnYe3TARGZ5KvPRRcTiS7Bqpykqasnd8rbiAYdnV+6A1O7RCVhvCAg+YNIXj/+agf7pr1LuzvHYu3ZDlNGAiGnl7AvQOUP24kd0hVTegK+Uhtbxj+DFAgxYsN8LB1TkYIhfCU1hOu9/DH2SeIb9I2mib4p+2wd9YdK6PH6fWgsJkJ2F679BXiPVZIw/hy0VjO+0hoktw9/lZ3oId2U8GhBJlDlIC/rS5IvHUzOzPfIfOJ6rP06YkyJU+PPvMXVZD+8GF+ZjWE/z0afGE3Y4ydc72XnjXPpvWiyUgzEF8BfUUv5Pzbhyi44JQ+dOw/T9dX7MGYkKjJQXEP9oWJizu2hnMJtCEkU9VrksMTROZ9x7J0fMHdMZvC3L6KNMBL2BNh37xvYGqp/dp1zB/Hn91Wq4U55h9TrRxJ1fl+QZaRgCCks4SysQmc28NujS+gw/hz6PXQ5xugIBFHAU6VsYGr0WnRGPSFfgJDHR8gXBElm7T1v4K200+3Oi+j1wHhMCVH4apyUrN1LOBCk/RVD0ZkN1JfU4LfXs+PFz+j90OV4bU6SBndBa1IKthiiI/DVKCG1345/lqRAkKFrXmnYkBeQAkF+7/8goYYTgk3p+vSeZ/mofCcyMjc9eDv33Xs3ny//EslexjXn9iSY2BWvLhqPz8drr73K6OFDuLhXCtrUbgQL97D+wr9R2cHCkHemkmaNO0FPnWpd9lv1HNE92+EpqWHP03/HXVTFkHcewpgcg9ZkQJYktBYjnjIbRV9tIrJTKnvve5PBn8xg79SlaAw6Bn08A3ObeESthvr8cjaMfRIpEKLjg5eRfu0IdcPBWVnHyskLqcg+xnmPXsXguy/BVW6jfN8xul8+FEdpDYGGzZ9wMIgpJhK9yUDQ6ydY7yPkC4AA3937BoMevILMy4agjzQhCAIem5OCtXuJSIpmc9YKLpp5HcY2cZjS4gm5vNRtPXgCPxp5784rw9q7PTU+Hyvf/opL77ocrU5LVHw0L1z3FKX5pVx8x3guuvViouKiMFstFB8qYvFjb9JzeG/GXzUGc2ocrqPl7H3mI3wVdZzzzkPooy3Y9xfir3ORNKIXYW+Aqo05JI3sBZKEIApsunY2vko7kZlpjF77Ct7SGuz7Ctg5eRE9n7+ZtMuHoI0w4S2pIWCv5/AzH9Hx0SvZP/Vd/JV1mNomMvTn2eisZkL1PnbcMAfHjjz0CVGM3PGWkr8uLCH5Avgq6tBZzbgOFBEztBsbBz9MyOU9pQ0zpcYQN7ovol6LxqLovbDbh+23PSRdORx9XBSg5K0TDTrlt192cvDBhYp/OmcSsef3xZAaT/aNs6nbkE3smH50f/dRNEY9sgDBSjt1m/bj3HYIjcVI+yeuR9BqkWUJX3E11au24C+pwX2wmH6rXyRQ60IbYUSWZPJe/ITi936k97KpWPt0wNBgL4qW/ciRlz4FoPur95J81XAEjYgzp5Dd18/Gb/cw9Jc5aMx6JH8INCKaBjvsyi7AU1JDxm0XKIWLUAqyhL1+Qm4frsOl7JryDgOXPIwhKQpTUixBh5vaHXmqbRaNesK+gFKFuSFv5Ia7FR0TkZHARaufwxATATL8ctWL1Ow8QvyATpz/xRN4K+uw5xZTsuBLesy/G0NSjHLSObcQOazobH+ZDUtmG1UfOvcqud0vKPkAQdAAMmG3DTnoY2tOIR06dcbt9pCVNY8Lx5zPlWNHoLHEEq6vBinM1ktep/eSh1VbmT15IV2ev4X48/uitZqRfEql5Zwp79BxxrUcmPou+ngrPRY+gKV9MrIkU7t+P3vveZ302y4k/Y6L0MdbEY16BIFm+sbUoy1DVj6Dr6IOd345efO/pNf8uzFnJCIadPgr7VR8vw19bCSp15yLIAgEJYmK4gruOf8+ABZ8NR9ThBFBEIlLjMVucxCTEI1Wp6OqtIr5UxdQU17D+98uxJgYRcjjJ1TvY+0tWQyZfxeG6Ahq9xew+aHFSjHBAZ0Y/fF01W9dc+drVDTk7bzw74+xcfp7DJ19O23O79uQ8UdQ7YM5KRrb/gI6jh2ALAiY2sQTcrix78g7pb5ptGHGMX2QZZlwMIwUClNdXInBZOD9aYsYeOlQrpp5ExqdBgEBX72XhffMI++PA1zu0zJi7St4iqrYcfurmDMS6b/kIfTRETj2FxCorSdhZC+FHo+fUL2XsE959ts+6TV8lXZG/PAi1m7pSjqjYBh3QSW7p7yjFMAEhnwyg1C9l5pVW3FmH1PkIyYSY2osv/d9oCG64US6nHuPclHl56d9Hvxvx+g2F/67h3BG/Fbyy797CH8JrZuSrWjFn7Bq1So8Hg/XX3/9v3soLUJOTg6rV69ulsPxPwWvZdz8l9t08YfOfNFJkKg7Mf/LmeAIGs580UkQpfOf+aI/ISS17KC6RvjrKrs0fHY5kv4Mq/zXeR9q4QF8k/DX+wrIZ5dL98/QCSfJv3UG+FrYl5a/3pdLaFlmFZP81/uClo2xpfPsP6tcic1hbiFd4ZPljzoDWsILAF8L+KFr4ZtsTQvaBVo4Xy1p1VIetkSmjulatlb0LWD9X5cmBamhltmwEd//dR9k/SUtexB0iH9dvxlbuC73G/56X+YWPql0a4H/sMz4130HgGsDljNf9CdoW/gI1hLetzQ0riXrWfwXntIJtpCyltgHn9CyvtynOeBwOiSE/7r8js6Z3aK+fuvxZIvatQQt0Yhv6B1nvugkuDV8irzEp0Gghco+rQW6foUpfOaLToLLfX/d9kkttGIt8S1bNyX//fhv25RszSnZilY0QVZWFpWVlTzzzDP/7qG0ohWtaEUrWtGKVrSiFa1oRSta0Yr/EMj/heHR/+lo3ZRsRSuaYPr06Sd8l5WVpVbMbsRNN91E3759/0Wj+mvo0aMHPXr0+HcPoxWtaEUrWtGKVrSiFa1oRSta0YpWtOKUaA3fbkUrWvEvwy9J1/3lNi0JVQSQWxxs969BS0KHoGX8aFmQ3b8WLZkv4V8Y/trS+WoJWiq7LeVHK1rRiv88tEQPnPdO3xb1tfG+3S1q97+IVv3734WWpqawCsEzX/QntDSNy78SLZXfloR9r+vxRIv6agn+V9fl/ypdF1Z+8e8ewv+vGNXmgn/3EM6IdSW//ruH8JfQelLy34BbbrmFjz76qMXtq6qqOHz4MOeee+5Jf3vwwQe54447uPjiiwFYtmwZHTt2ZNSoUae857p16+jdu7da6ftUaFqE5c/tG4vH/BV88MEHbN269YxFZdxuNxs3bmTsWKWib21tLR988AHTpk07ZZsdO3ZQUlLChAkT2LZtG6mpqbRp0+YvjQ9OLGiTnJx82n7PFu+88w7jx4+nTZs2pyxoM3nyZIxGI4IgYLFYePDBB0lISPg/932yMfxfsG7dOhISEs54QtOYkUDvJVMaEmkfY//khchBJZ9Knw8fI/78foBMyd9/5dBTf0M06Bj4zXMIei2CRqMUO4mJRPL6Kf9yAykTR2LJTKPm511EDexM2OtH8ocQNCJln6xFYzYQP24gSLKSqN9qRhcTqRQzqagl9+HFuLKVhM7dXr+PpAnDEDQi7iNl6m+xo/vQ7dV70cdHEar3UvT2agrf+gaA9o9dQ+rNYxD1WrQRJvyVdWTf+Sq6mAg6Pn0jupgI9A1J1yV/8IQ+294/ni7P3cxv3e5GG2Gk/2dPYMpIRAqFELQajsz+gsLF39Ll5dtIGNNPScZ/qARr347IYWWrUfIFADB3SCbs8SPotM3ok8MSXbLuQmMxKsU5kJEDIaSQhKlNHLIs46+wU75iPQVvrqT7G/eTPGEYgiBQt+UAu2+eS5cXbyP1xtEIGg3IEkG7m903vKLSETe6D11fmYQhOYawx0/thmz2T16IJbMN3bLuxtwuCV2UBVmW8RZXk/vYu3SYdg1RAzoj+YIE61yUfLKWym+2MPi7F9HHRoIggAB/jHsa596jCg8uHKAUi9AIhJ1ewvVeXLnFIMtEdGmDLEP9wSKsvdoT9vop+WgNHaddjT4+ivKvNmLt0wFBI1L+yRoK3/qGzi/fQcr1o9CYDUjBMN6CCnKnvI1rdz7d336IxMuGImhFgjVOQvVenNnHcB8po+194xG1GtCIhOxu/FV15DSZ11PxI2HcIDo+dg2WLm3wl9USdNST8/Bi0u8aR+rEkcgN+YjCviDH3lxJwVurAEi67Bw6PXEd5g4pyGGJsNvHzutm4y2opM+yR4ke3IWwN4CvpJojsz+n+6v3oouJQNCIeAorkdx+5FAY+47DxDfI0ZHZn9Nh6lXoYiLRRlvwl9diSI5FEARkWSLsDSD5gkj+gJLQvbia0s/WkfnszaelSw5LyKEwOY+8Q+26vfReNrXZPFd+9wexw7qji44gYHOijTSr/BBNOqVfjx9jeiKeI6UIOg1aq4WwN4ApIx5BEAnVe9l13cs4d+eTPmkcHWdci8ZsIOT0kvPIYoWu6AjQiGgtRhBFQg432igzYW8AjUFP2OMjVO/FW1BJ+Zcb6PzM6ekKu32Iei3ekhoOzfqQPu9NxV9ZhzElFsmvzFfFN5sZ/N1LzeR327inGuT3dhIu7I8uPqqZ/KIRMSRGq3qn/lAJUX07ookwEXJ5kDx+AjUOqn/dTeenb1SuO1zKH2OfIPO5W0i5dkRDwQcJyRtk9y3zsG/NJfnqc+k4YyLGlFgEnQYEAdu6fXiOlZM0fghaq1kpKNBEDn0l1cp8DezcsNbls+qrUea7zb8bY1o8Ya+fml92sX/yQvp8OJ2483oi6LQEqh0EahzN+xrQGSkQQtRr/7kylZnGtnFPkTJxBCnXjkBj0iv3ASq/2YIpPQF9QjRIEiUfr6H6px3K3DVUofYUVOArribn4cW0e/iKE9aNpXOaojdCEv4yG0XLfsTcLkm9LufhxQQd9fReMgVL5zQEvRbvsUq2jHwMgCFr52Lpko4gCvhKbQRtTnIfX4YuOoIuL92OoBGp+O4P4ob1QBttIdiErj/GPU3KxPNIGNMPKRRmR9FhXn7pJSQpzNECDfdMul2xDY5qgru+Iy+mNwmdeuL3B3h1wQJ+WbOG356/lSidwLMrNrL+YDHtuqWx5NU3MHdMRdCIeIuryXnobVzZx+jy8u1/ia6IrhmKziirwbXvGDlTFhM1oLNKV9P5kgIhtFEW1YZKgSBBp4eQ04O3sApT20SQZUSdFlkGc4eks9YB+vgoRLOBYG29Os/mdkmKPDQUlmssMFW2Yj3pd4xF0IiqLeq9ZArGtDhEkwFthLGZLUqdOBJthBGAilVbyb73TbRWM91fvZfY83qiMRvxV9YRqveijTSjMRvwl9uQg2FyH19Gm9svamZn3UfLiR/dF11MhFIYRBRwHylrZldSJo6gW9bdJ+iAxIsHoU+KAUlCDkscmL6UihUbMKYnMGzTawiAoNMgBUJU/7SD/ZMXMvj7l5R5EgWl0FZhFfsfXIQlM412D1yGJsKk6A69UmjLtm4vAZuzRbpDDobpOHMibW67EF2UBUTFnuyd9Bqu7GOqvTRlJFCzdg8Hn3i/mZ/o3HeMzFk3sa7bXQz48ulm6ybk9HAo60uSxg4g8cJ+BGqcbL8li35LHkYfbcGRXUDQ7ib9hlEKrf4g7mMVyCGJwmfex7ntIB1eupOUWy9UfKdAiD3jn8SdfQzBoKPPyhcQ9DpEkx6NyUDYG1B91za3Xkj6nWPRxUaisRgRBPCW1JB9zxsqXY0yX/rJWtU+6GIjAfAWVhJ2ecl9fBkp15ynrrHCJd/R49X7CNrrFfmxGAnUONky8jG6vHy7qs+8JTXU/LKLtvdeyr67X6PjzOvOWn4Txw7EmBaH+2gFki+AY2ceCCKaiHgEnQkEkYrych5/fCY11VWsXvUNgiAiS0HCrioQNGgiExm+5XWc2ccI2JzEj1YKnTTasEZ9cTr5lYNhEi8bQrd5d6GLicB7rIJ997xB6vUjSbiwP/qkGES9llC9l2NvfqP6RACmjAQGfv2sUlTG7cNbVMXBp/5Gx2lXN/OJmuosU9skBJ0Wf5mN+twicqYsZvAPL2HJVOxMziPvUPn1JgC6v36fskY1It7CKqRQGI1Bp+qsoE2pvO23OYk5p2szn1mfEE3PhZOJ6N4WndWELIO3qOqkstES3zdU78WQFIO3qApDYjTaCBMht7eJ3xZU9EEoTNmK9WTcfckJ/k3mc7eQfOVwdNEWZEki5PCy6/rZZ7TNPRc9iKVjKoaUWLRWM3JYYvv4Z47P87Xn0ePNB077LNiKVpwMLc173Ip/I6qrq9m4ceMpf4+KiuL7778n9BcS7q5bt466urp/xvDOGpIksW3bNuLj48nNzT3ttW63m59//ln9HBsbe8aNwYEDBzJhwgQAtm/fTklJSYvH+vDDD5OVlUVWVtY/ZUMS4L777jurzcBnn32W+fPn06NHD7766qt/St9/dQxnQmxs7AkbqidD56dvonDJ92wa+gghu5u0G88HIP6CfsSN6M3mcx9l5zUvkXbj+Vgy05D8QXZf9Tzbz59B/sufYu6YyoHJb3HwsXdJueY89t85H/uWXGp+2cmeG+dgSIph742z+eO8R0m6cjjVP+1k2+gZbLvwcYxp8fhKbTh25uEvr6XgjZV0mXd8E92dV6ZUXDxawcHHliq/iQJdXpmELElsHfUY/opaUq4fhSUzTW1nW7sb5558fsu4mf33vUmXeZMI1LrYe1sWsiRR8PrXCBoRf3kthU36NKTGETeyF97i6gbe3Ig2ysymc6cSqHZAWEKfEEX8mL5Y2qewccgjlH7+O3Hn92XLkCkcePhtQk4328bMZNvYJxANOgoXrcK5K69ZX91evZcjL33KkRc/IezxUfHVRnzltejjIqlZs4fKrzdT8vdfaHPLGFKuH0n86D7kTFnMjiufJ6JHOzJfuBVTRiL773sT5+4juLILCdpc9Fw0WWGAKND1lTtxHynlwNQl+MtrQYa0G88n85mbqPl1N97ialz7C3AdKEIOhOj8zM3kz1tO2O2j6ucdbD5vKilXDqf3e4/gr7KzedR0bBv2IzVULGzkwZZR0zn07EcQlnHlFLJp6CNEdGmD5Auw+dyp5L30CbooC5uGTCF3xnt0ee4W6vPK8BZXk3TZORx86gM2nzeVxCuHk3rrBUQNzETyB8l79u94CyoQNBo6zVKKMZUv/52DM95F8gdx5RSoMht/fh/8ZTb23jEf5+4jShXyx5bSrVGWTsMP98FiipZ+T9Bez9475pP72FJ6vfMQpvQE3IdLCNicuA+Xsq773aRcOVyVs/qDxYRcXsJuP9sumUXtxhz6vDsFyR+k+pfdePLLKV+xgdzHltJz8UP4q+ysaXMTYW8AUadj65iZ5M9bjrl9ssKbx5bS460HlLU4ZArV32+nbmsuzj35BGwO/JV2ApV1yKEwglbD1lHTqfphOz1eu/eUdNVuyEYOhdl+ydMcfOJ9ui+4h7A/eMI8t7nlAipWbWHT0Efwldpw7S8gaK+n4O3VePLLCVTWkffyZyBLbB0zk53XvMSeW+bhr6zDfbgUT0EFzj359H73EWKG9yD1htE4duezJv1m9j+06DhdQx+hPreY2k05iHoth576QL3/0de+IlDjZOvoGbiPltP9tftOO1+hei/1uUXsmPA8ciBEpyeux1tYCchsPm8q67rfRfKVw+n93qP4q+xsGTWd2g3ZzeTX3D6ZzaOmc/jZvzfIryJTgWon/so6PEcrKPt8HfHn92XTkClk3/cmIXs9W8fMpPrX3WQ+ezN5L37C2va3YkiJpcebD2Bun0zB26tx7M7HlV1A1Y876LVkCgAVX28CZGwbsjky+3PkYAjRqCN2WA92XvUCRUu+Qw5Lqhx2mzdJnS8QsG8/dNZ9Ncq8qNPi2HWEsNMDMmS+cCtai5GDT7xPyOUhWOs6oa+w20fQUf9PlanK1Vup25JL1KAuRA3MxLHjMDuvm42/ykGw2oEsyRx+9iO2nDeVbZc8TfodF6lz91vmnVT/uANRp6X6l110f/XeE9ZN7aYDOPceper77cp6drhpN/kyInu2U6/rNm+Sau923zyPmp93oY1WCqF0mHY1hqRY6jbup3DpD+hiI8mft5zOs26i6yt3svvGOWw+byrpKl2P4iu1UbF6K3VbDhI9KFO1CYde+pSXZr/EHQetPFnXhe/XrOPA56/jX7MMBAFt95H0yOxE7LENJBdt5IUnpjGwZxfi+o4G4PIBnXj7zgu5d8YUajcdwLHjMBVfbaRmzW66zZukyu5foWvXDXM4MP1ddDGRuPPLaTdlQjO6ms5X2BfAW1yFc08+e++YT/3BYgKVddSs3UP0wEy2jprOzmtfIuwLEKh14j5UinNvPq6cgjPqgG2XzsK+JZfi935g2yVP027yZcSc2wPHjsO4so8RqHYQcrrJz1pB56dvUseXcuVwus2dROGS79hx9YvUrNmD51ilupajB2bi2HWEAzOW4a+yEzusOwBdXrodf0Utjp15rO1wK97iKjRGPZ4jpTh25VHy4a/kz1tO91fvbWZnrf06ETusB5uGTKH8q43IoTCeoxUntSsn0wEBmxPP0XJc+ws4Mudzus25U20jCAK2Ddnsf3ARnvxydV3KYZm9dy7AufsIIYcH575jdJs3iYqvNrL1wscBGcfuIwRqHPhKatAnRrdId7R/9CoAXDmFeIursf2+j8J3v0drtSi0NdDlOVpO1XfbsfZsR7e5d6k6XAqGSZ04Em9xNW0fuAxDUiy/dbqdA9OXoouNZNf1s+k1/y5Klm9g2/WvAND16Rs5tuR71g2disaoJ/2GUawfPYNfut+Dt6SaPfcvZN+jS+i84H5ixvTDOqgL9dnHODRlISDTae49AMj+IPuufp7dYx7DnVNI2Bdg/4OLCNnddJ51EwnjBnL4hY/xFlVh33ZQtQ9N6WqUqab2oW7jfhy78hB1WlUemq6x7ll349idT8Fb31CfW0zpJ2tV2WvUZzsmPA+STOoNo/AWV9N51tnLr6V9CtuvfAFvUTVhp4etYx4nd8YyNJY45HAYOeQnZDtGTUk+by9aCKIGyV1LyF6C5PcgmqLRWGKRvA42DX0ErcWkym9TG3Ym+W2UDV10BO5DJdRtPsCx17+m1zsPKfbyfKXys7+ijvKvNjbziQC6vHwHcjhM2BugcvUf1KzZQ+YzNzXziQ400VllX/xO2O2jctUWit//CUSRnu88jCEpljVtblJtzMmeCXzltWiMelVnOXbmsXXMTI7M/ozIrunNfOa0G89HDoWp+m4b3sJKajfk4K+oBYGTykbLfN9HQZJx7jqi6s5G/ybkqEfUaxW/r0G3/dm/yXzhVqL6d8ZXVotjz1Fc2QXsf2jRWdnm7Hve4Mjsz3Duyaf4vR8pX7G++TzPvQvb2r38r0OS5f/4P/9taN2U/A/Bjh07ePLJJ5kxYwYvvvgidrsdgAMHDjB9+nSmT5/OjBkz8Hq9fPrpp+Tm5jJ9+nS+/fbbE+5ltVrp1asX69atO+G3goICnnrqKR577DGysrKor69n69at5Ofn8+abbzJ9+nQCgQBffvklTzzxBNOmTWPJkiU0jfLfsGEDTz/9NNOmTePIkSMn9OF0Opk/fz5PPPEETzzxBAcPHjwpzTk5OWRkZHDhhReyadMm9Xu73U5WVpZK96FDh/j000+pqKhg+vTpfPTRR1RVVambg08++STFxcVq++eee46jR4+ybt06li1bxqFDh9ixYwcfffQR06dPp6KigpkzZ6rXl5eXN/t8tli0aBFLly7l+eef58EHH+TAgQO8/fbbPProoyxatEi9bunSpTz++ONMnTqV5cuXNxtnfn7+WfeXmZmpbhyfisc+n4+3336badOm8dhjj7F161YA9u7dy1NPPcXMmTN59dVX8fl8zcbw888/8/HHH6t9rVu3jvfffx+A9evX88QTTzB9+nTeffddJEk5offbb78xZcoUnn32WbRa7Ull4c+IPbcHVauVMZUt/52EiwcBkHbTGDzHKvAWVmH/4yBhr5/kq88DIOxRKlsnXDyIkKMeZBnnzjwEvY6QywtAffYxjGnxSAHljb8cDFO5cjOxI3oBYO3fiZDdjT7eSsXy36lcuRlTRiJaqwV9YjQA5nZJVH6zWeHvzjy0VgtxY/oRtDnx5JXhzS+n8uvN+IqriR83SKUpoks6FSvWN2sXqLJjTIvDe6wSY2qc4qCs3oqxSZ9dX7iVwy98QmMERtyo3rhyiojonoFjex5hb4CILm1IGDeQsob7WzqlEvYG0CdGq33pE6Npc/tYQvU+zO1TKP9Coa+xL3PnFOq25JIwbhAlf/+VxEvPIbJHW5BldNEWyr/cQOK4gUjBEDFDu6OxGKlavRXHzjwkf4DESwZTvmI9caP7UrzsR7RRFmRJRmMxok+MJqp/JzzHKonq14nKlZupWLmZoL2ehIsHIcsQM7QbIacH+47DePLLELQadFEWtJEm/FV2wi4vcjBMxcrNRHZvR+Hbq3HnlZGftQJRp0UXG6nyIOzxU/rRGjQmPb6KOjQRJrQRRnQNp5sSLuhP2We/KQyVZdCIHJ3/JaJOg6/MhrV3B+RgmKqVm0m5YTQhpwd/RS2ByjoEjQat1UzQUQ9A3bp92DfmIOp1eBsc+rLlv2PumIZz71ESxg1S+GG14C2uVufidPxw55Vi7dORQJUdAMfOPPQJ0djWZyMa9dQfLEE06tHFRFKxcjOJ4wYCinMc0TUdX2kNAAVvr0YXb0UTYcLcIZm6rQfV+2ktRko+XqOsHZcHfWwk+sRoEsYNorxBjhw789BZzdT9obQr/XQtCWMHUbFyE7qYSCq/2YLWasGYFosgiugTownUuhB02lPSFTuyt7KZDpR9+huiTou5XRJyKNxsnkWdFrHh1HnR0u+JHtqdQJWdmGHdVH76ymuP91tlx5V9jKh+HSlYuAp3XinVP+9EF28l455L8FfUUv7FOgBsa/c0o6vgrZXEDOlGyOFpNl+Vq7aitZrRJ0YTrKtH8gVOO1+EJWp+2Y1jZ54qv6LFiOdYJd4GfdNcfkv/JL8K76Vm8qvIQKDajhQIN6zvNKSG9V23cb8qU5ZOqQiiSMkHPyu6bdUW4sf0o3zFekxp8RS/9wNaq4XaTTloLYYT5FBrNWPffgh9bCRSWMKdV4ouJhIkCV1spCI3VgvaCJOyEa0Rqc8t/kt9hVxetFYztt/24txfqPBw7CBK/vYz1j4d8ZfXorEY1bXS2Je/yo4hIfqfKlNRAzMBiBmm6J7yFeuxbz6gbMyaDADqqY6w24c7r5TIbhkUvr2acL2XgrdXoYu3ok+Mxpgef8K6MaTEUvrxGgrf+ZbIHu0UWiS5+Tq0Wogb0Yuq1Vuxb82l/B+b0EaYAEiaMIyKlZuQZcVmiDotEd3SkYKhZjKl0KUDoHDpD0SrdHVXbcK+ffvIyMggNT4JrSByydiLWJdbDIKAoNUhRsYSLt6PVFWAXFuKX9AxYcQgBJNyWmtAh2SsJgP9hwxW7MGK9ZQt/12hy2oh6crhzeg/G7pqf99H2cdrEXVa/FV2Inu0Owldyny5cgqI6JJO+Yr1zdaoPjYSORxW1miNk6C9nqh+nSha+j2CVkv5ig1n1AGBKjuF73xLwsWDCLt9yKEwcjBM+Yr1BB0eRJ0GXUxkg41yN1vLMUO6Ubn6D9x5ZRS994NygglIGDeQkNND2efrKP1oDYIgIhr1mNonEzO0G6JBT/mK9cjBMBFd0pElCXRaHDvySLh4kHLK0KRvZmcFjaiWdhd1WsLeAIJGVPnduMZEne6kOkAXF0Xt79lorRY1ckKfGE1kj3ZIgeCJum3sIIqWfEvCRQMoXvYjyDIai+EEG2bt04HST3+jYuXmFuuO5AnDFf9mZG91LQZtLhAFdDGRxI/pS8ilvPSpP1iEc38hMUO6qX6iMTmGkNMNskziJYqNkrwBVb4ierUDGer+OEjQrtju+HN7ULH6D5UPYV8A95FyQg4PpV9uImncQDRmA8gycWMHEXK4KVv6Hc4tBwABbUwEuga/UPIovnL08J5ILi+yLFO2/HeSrxxOwVvfkHBBf0UePll73D400HUq+yDLYFu7F128FWObeESTXl1j+sQoBK0W+/ZDqg2LHty1QfYGqTx07MxTTr65fIgGLd6iqrOW30bdIfkCqh3URJgQdEYQBCSfC4CuHdLQ6/XExsQihxQ+yEEPot6CoDMhB9zKfYIhpIbInaY27Ezy2ygb1t7tKflQOXRSf7AYfUI0VT/tJLJrOq7sAgSNiGjQN/OJAOJH9cKZXUDY7aPim81E9miLNsJERI+MJrr4iKqzqn/ZpZzUXr2VxEsGoTHrsfZuT8XKTc1sTET3DEB5JqhoeCaI7NEWWZLQJ0YrOqtrujonf/aZk64YSqDKTkTX9AZd8Ruu/QVoDPozysbZ+r6K7fISd37fE3RnyBtAG6H459be7Qk53SfVAbKkRFQVL1VeErj2F5yVbW6ku3zFepIuH0LhotXqPLd94DKCNieO3Wd+HmxFK/6M1k3J/xB07dqVl19+mXnz5jFs2DBWrVKOqK9atYpJkyaRlZXFCy+8gF6v58Ybb6Rbt25kZWUxfvz4k95vwoQJfPvtt+oGUiMWLlzITTfdxPz588nIyODLL79kyJAhdOzYUT0NqNfrGTduHHPmzGHBggUEAgF27typ3sPn8/HSSy8xadIkFi9efELfH3zwAePHj2fOnDnqpubJsGnTJoYPH87gwYPZuXOnerLzgw8+oHv37mRlZTF37lzS09O58cYbSU5OJisri1tuuaXZfYYNG8aWLVsAqKuro66ujg4dOqi/d+nShYEDB3LLLbeQlZVFcnIyZrOZgoICQNlcO11oO6Bu2DZuijbC7XbzzDPPcNtttzF37lzGjx/PggULKCoqUu9/ww038MorrzB//nwOHDhAYWHhafs6Ffbs2cOgQYNUHp2Mx19++SVms5kFCxYwf/58evbsidPp5B//+AezZs1i7ty5dOjQ4YTN7CFDhvDHH3+onzdv3sywYcMoKSlh8+bNvPjii2RlZSGKIhs2bKCuro7ly5fz4osvMmvWLDQaDW63+4w0hJweNezYV1aLMUVJF2BIi1U3XAD8NQ7M7ZOVD6LAoDXzSJ44Ese2wzh3KcbOX27DkHI83YAhMRo5FD5+jzIbhuQYOjxxHX3+PgNdXCT+8lp8pTb1t6b3MKTE4K84flrYX25TwzZ9ZTb1nogChuQY9bqIHm3pMPM6ur1+H9ooi3pPY3IsvjIbkX064DlShq+4Wu0z6arh+CpqqT9QBChviiVfAH9lHe0fvJz8V79C1CqbZMaUWHylSv/GlFgClbXqmBv7Srh4IO7DJRhSYk6gz1tYRcK4gRhSYrB0TMWYFkfI6cGdV4oM9PlwOjHDulO4+FsMydHN56jUhs5qxleq9NNxxkRM7RJxZh/Dc6wCY0oshuRYgjan2s5fZkM06jGmxHJ41odED+pC9DldSZownCMvf4av3EbQXo8lM119iAAIOjwAeItrVPmQkdHHWZvxQBcbiRyS0JoNmNom4q9xEtWvE+f8+grxY/ritykOdcK4gUj+IGGXBzQaAlUOdd78ZTYltM+ko2jRKjo9cwvGNvHooiMo//Q3dUzahpBzGl7K+Mpq0Rh0xJ7Xk+Qrh5F89XkEqu3K+MptZ+RHo5xJ/uOn2OVQGDkUxpASg7VPB/TxUSRc2B9fmRJO3UgzkpICoHEcyIo8GFNiVT7qYiNBlpEbrpPDEqJBx4CvZhE1sHMzHkqBEMaGBy9fRR3G5Bi6zr2LkNND3aYcfA2yI/mDGFNiSbx4kBJGdQq6dDER6gsEgLDHR2T3tgo/mowv5PZiSIpW6dBFmZH8IfRxUfhKbfjKbUo4s1ZkwNfPMPDrZ4m/oL9Kf2TP9th+zwZZ2aQ3d0ih/aNXMfDrZ4kd0as5XWW1aCJMSKGQujYa56nx36TLh+ApqDztfCGK+Kvtyj3LlZBBQ1I01j4dGPj1s0Sf05WQww3I+BpOPjeV38a+m8uvsimjsRjRWAxqX40h4QCiXsuQNXOJHzuAsNevrktPXhkak6FhXR6nK+2GUfhKT5TDpMuHYFu3D22EWQ05bZTDxnDlRn6YO6UqerRB5s+mL1PbJAwpcfgr7SDLhJxuZXM9yqy2k/whAjWOE9ZKqN6LFAj+U2Wqsb0+Lkp5iGvgva/cRtjjQ9vAbwBjegKRvTsghyR17pKuHI7GqCf5iqGqzWi6bkxtEhQ+NPQVrHWhj4uibvMB9b7+ajthz/E581fVIei0Kl3uvFIOz/qQzs/cjKARafvQBKq/367YGJUuH4akmJPQZVXHZJd8pKSkMPDrWfRa/BCJBglbVHuMFz+EHFR4J3sVnegNhCgqLmHMZVcjVR5VxyoazNS7XBiSY5rR5Su3YcpIUPs6W7qazlfqxBG4j5T+ia7j8xVyedFGmug48zrix/Ql6PDgK7fhr6wDUcSYFo8xIwFrnw6IOg1d5tyJ7fd92NbtO2sdYEyJxZiegD4+WnlxWWrj8KwP0UZHYEyLI+3WC6jbcnzugg4PUijczFcR9AqNxpTYZjIVtNcj+YNE9e2ghLCO6UeH6dfSc9GDhFxefGU2St7/iTa3XUjsuT3o/Owt+CvqmtlZKRhGazUDyroM1DiUlAs0X5eSP3BSHeAtqCDpiqEY28TTYcZE6nOLlfWVGIVo1KGNMDHgy1loTPoT1qWv1Iao1+LKLjjBhglaDRX/2IS/zNZi3aGLjVDbWDqlkvnibaRcfS71uUUE7fVE9myPITmWo/O/VGTG50cKhZDDEgljB+AtqkIbqfBGF31cvqz9O4FGoM/708ie/p7KF0EjEnS61c+GxChEvZZhP7zIkK+fIbJ7Bh0mj2fQxzM4/Ojb6FPiEE16VT7lUJiw3Y0hJa5hcYj0+20B2mgLdev34dx1BF9ZLVqrWfFrrhiKtW9HRLNR5UWjf9N4T6CZfTg860Pa3HYhGqOeDjMm4iupUebBbKD9I1ci+QNK2pEG2dMnRqk8bJS9hLEDCDncDetP18x3PZP8NsquKSMBQ3IM/T6eQdL4c5ClMKLejMYcgyYiHhAIBQPExsUh6JU5EPURIGpBPv5sqbEYm8lGUxt2OvltKhtNdYzy8iCEITkWf5mNoN2N1mJo5hMlX31uQyoWHXI4jL+irkFn1WLOSGzmWzbqLH+pjYLF39Lng2nEnNuTkNOLaNCdoLMiu7c9TktFnZKmx+nBV6bQEnJ5MWUkMuS3ecRf2I9Qva+Zz2xMi2s2X1IwTGTP9ngKKk8qGy3xfUHx7wyJ0XR47BrVv/OVK/pGGx3BkDVzSb/nEuw7D5/g3+iizOhjI1XdqY+PIm5k77O2zYaUGLTRkQSqHXiOVSi2on0yaTeObqZLW9GKv4LWTcn/ENTW1vLyyy8zbdo0Vq1apZ7869q1K3//+9/5/vvvcbvdaDRnl2Q5MTGRTp06NQvz9ng8uN1uundXQk1Gjhx5yrDp/fv38+STTzJt2jT279/fLPS5MZdl9+7d1Xs2RXZ2NsuWLWP69OnMnTsXj8eD1+ttdk0oFGL37t0MGjQIs9lM586d2bdvn9r3RRddBIAoipjN5tPS2nRTcsuWLQwZMuSM/Dn//PP57bffkCSJLVu2nDQ/Z1M0Dd9uuik6YMAABEEgIyODqKgoMjIyEEWR9PR0tWL35s2bmTlzJjNmzKC4uPgvh5E///zz3HXXXWRnZ6vjPBWPs7Oz1bybABEREeTl5VFSUsKsWbOYPn06v//+O9XV1c36sFqtJCUlcfjwYVwuF2VlZXTp0oX9+/dz7Ngx9aRkdnY2lZWV5OXl0aNHD6xWK1qtlpiYGFqC4ydwT5LoufE3SWb7mBnUbdyPOTMNS8MbymbXnAZH53zBoZnL8BRUYspIPHU/p0o2/eevm3RZ+uEv1G3K4cCUxfgr6+j8/C3H7ykI6KIsWDqnUrho9fHbiSIp148if+7xU7ONfVh7tadwyfeEvQGlm1PR1+R7QSMS2acDvqKqk9JwbMFXpN9xEdHndFMdJABNpJIL5o+xT6h5EjVG48n7a0DOlMU4/jhERJc2aMxGZf6Ek/NNlmXa3H4h7sMluPYdo3jZD3R/7b4TaG7++WT0yie5TmGBqNUQ0TWdYJ2LPy54HDkskXL1uYgmPYmXnkO43sspa7kJyl/xFw8m75kPcWw/hK+0mnZTr25yzYm0ScEw++55XTmJU+fC1D5F7eNM/Dgp4QIEHW4OzlhG9Q/b8Rwrp9PjExGNuuO0n0I0T6BNUH8AYO/tCwj7Ahx86gNM6QlE9GjX7Dq5yRoLe/3su2MB2igLxrbKOslf8BXG1Fh6LJyMxmRQHe+zoouT8ON0+dyb/BawObBvO8z++9/i0LN/p9v8u0AQ6PTEdRye9SFht3JqQ9CIiDoNuY8t5fALH9P9tXtPzpc/ddD4e+oNoyB8fDPqbOmSgiEK3lhJ9Q/bOfTs3+m1+CFEo/6kZMnIze/RRH6Vz0ITERea9e0prGT3Ta/g3KGcpjs5lDam9ETldEO1vRnfRYOSp9NfpoSPndBXk/WltDudW3jyvpKuGIrnSMlp9PGJvG/RWjlZu5Oajqbr5mT3UP7VmA30WTaV/Fe+oKmeKVy0mrA3QM2aPRib2gzhT/82IKJbBt6iSiSv/0/X/okff6Krze0XcviZDwm5PFSs2ECb2y88CV1/mp8/9R9wuPFXO8i+fyFHslYgJrRFKs3F98NCBI0OwRipXrs+t4gIi4VIi4lwcc5J+jpxnk5QyWdBVyNEg07JZfvHoZP0paDiyw2EPX5ypixGCoRIv1PxX6p/2IEUCNJz4WS6vHgbzt1HFd17xwKi+nfC3DFFud1Z6oA+y6biPlwCkvJ9m9svVEKecwqp+XkX0ed0Oz2NJzKh+Tcakche7fGW1nDgkXcIe/3oGsLaE8efw9H5X+I+UsbhZz4kokv6iXf707ps2v2Z1qUpPYHiZT9i336IosXfYumchizLBB1uqr/bjq/MxqFn/06b2y9C0DZ9hhBImTgCZJmaNbub9CWgjVFecLkPFh8fVkt0R5M2vlIb++58lfKvNqqbfrEje+E+WKS+fGjkrGjS0/6RKylc/O1J9blz1xHCLi9H5y2n05QrEA26k/JGaMhVv/niWeS+8Anx5/Wk7KtN7Lx9AW1nXt+Yvu/EQau2UWL/Nc/jK64msl+nZv6nLtqCfdshfCXVdJo58U8d/3kgx//b5vYLOTr/S8LeAEWLv1U3wTpOv5aSD39tGEFTAWh6EwHBoKP9I1fiLaz68wVN+jq9b+yvrGN9/wdx7M6ncMl3dH7qegStAVkKEa6vRpZlRHN0Aw9CiEYr2ui0Bt375/5ObcPU/59BNk4Y/5/0/PHbyYgmPe3uu6TZxmOzPk/qF8looywkjhvI9vGz8OSVojEbTmq3z2R/Kr7cgDu/jK3nz0QKhNBZTaekS9CIqt8ih8Mnv20LfF9o8O+8fg4//3Ez/y5x/Dl4jpaz+6ZXKP/id6IGZJ7k3kAT3ek5VkGnp244Tv9Z2ObYET2p+Hqz+lubW8ZQ88su5NB/Q2nN/zvk/4I//21oLXTzH4L333+f8ePHM3DgQHJyclixYgWgnHjs378/u3bt4qmnnmLWrFlnfc8rr7ySV199lW7dup354iYIBAIsW7aMOXPmEB8fz/LlywkEAqe8XviT8pJlmZdfflktDHMy7NmzB4/Hw2OPKcnR/X4/er2e/v37/6WxgpLPMDIyksLCQjZv3sw999xzxjbnnHMOX375JT179qR9+/ZERkaesc3JoNMpjpAgCOr/Gz9LkkRVVRWrV69mzpw5REREsGjRIoLBv1bx79lnn8VoNLJo0SK++OILbrvtttPy+GTz0atXLx555JHT9tO4uZuWlsbgwYMbCl7IjBw5khtvvLHZtdu2baNXr17qZ5/Ph8ViOel9f/31V379VXG0Xpj+JIJGRA5LGFNj1be7/lKbktC+AYb4KKoLdjS7j6+oipDLQ+zovrgPFisnc5qebKyyN3O4DanHf/eV25C8fnRtkzCmxam/xY7sfXwM5bXNTkAaUuJwHyoh8ZLBGFPj1Hsiy2qbQLUDf1ktxtRYyj5eS5+PZyJoNcSO6kPazedjTE+g5pddCBpB7TP+wv5oLEaGrp3XcM9YBix/Co3JgDFVR+asmxD1WjQWA9be7XHuK1DfvPrKa4ns1V7t35ASR5s7xyJqNMRfNJDKbzY3oy/x8iF0mDEROaSEy7gPlxLRPQNTRiK62EjKP1+HITFaOV1ZUYsxNQ6t1Uz6pLENeT3bEKh1YUyLw19eizEtDn1iNNU/7ST1uhH4K+oQ9Vp0cVa0VjOCRsSQGofkU8LP0u8YS9Dhpv5AId5jFbR74DL8lXYl0fmhYlKuOY+IbhkMWTMXfUIUCAKm9Hjs2w5hTI1FQCBgc+Fr6BsgaHMhaEXCXj++MhvBGgeeAiW82nWgiMgebTG3S0IfG4nWaqbPB4+hi4lAF92RUL1X7ctfZkPyBogf04+cu16lw5M3AEKznEUhe71SZKq7MkbRbCDkdGNMicVfVkv9oWJSrhjW8JY+7rT8aCpn1t7t6bn4ISRvAEGjQRBF6o8UkTRhGNpIM56CKiJ7tMWYGseQNUqeLERRffAypsaCAP6KOnzltcQM6Yqlcxox53RRwjYbHG1BrwEB3AdLcB8tJ3pgZ0o++ImgzYWo1xJ3fl96vHZfA10edNEWvEVVxI/qgzElDsf2wwRsLnZe/SIxQ7oRN7pPM7rM7ZIwtUlgyJq5BO316ukOAI3ZSH1uERqzQSk60zB3WosJY5v4Jvz0KOFnxVUY0+IwpsThK65BnxBF3Kg+JF8xVC2s4NhzlKrvtxE1sDMI4C2tQXL7MabFUfH1ZuRQGFGva0ZXuN6LqNWq8ts4TxGZbdBazRx+/mPaPzThpPI7ZM1cZc1LEoaEaIX3KXEIGhHn3nyiBmYSNaAz2igL7adMAEHAmJ4ATeQ3aHOpfTeV37iRvRmyZi7ekhr1gdxfXou1yfpuHGv5VxtJHH+Oui4NqbGEfQF1XSZffS6G5Bh2Xvsi/T97spkc6uOjEDQinZ+5iaDDrb6U8JfXIhq0Sihlk75EvRZBqyGiQebPpi9jWjyWjimIeh3tHrxc3QgNOdxqO1NGAhpzxAlrRRthQtTr/s8y5a+0q2tD0IhY+3RADku4so+pvDemxKExG5WCYFoNg3+ajTbSTNt7LlFO5TWZOwQlXUPKVediTIujzR0X0ebmMYhGPb7SGuWegoA+MRrJH8C596jaD4AhPhqN2ajau7TrRyPqtCpdls5ppEwcyaGn/kavd6ZQ+ulaUm8crdKh0GVsRpfCMx2BGqfaV3RAw4F6O/6KMDHndKGitITzL52AYdQY0BshFFRDtX/Ks3FBRgaBLZ8e52n7/qSl90IblUDFxiMY0+IawvrqMKUn4Nh95C/TBUpRC9GgJ/eJ9xEb5vZ0OsCYGotj9xFizumm6nbJG6Dsi99JvmIo5g7JCCinheo2HVDCOE+jA/wNYf+m9ASM6QkNekZH/YFCjGlxpEwcSaDKjsZkoGLlJpImDFNp1FnNiFptM19FEAR6LX4QXUwkroZ7gHJ6TxthosOjV4Ek4T5cgjEtjvIVG0i9bhTG1DisfTtS/N4P+CvqqFy1lZ6LHkS2GBiydi7IIOg0hKo8x3VA346EGjZcmq4V0aA/qQ7QJ8fgLawk5doRlC1fT6enblDbaKxm5VTfoEy0EUYSLlTCjY1pcWhMBmKG9yDo8JywLiMa7OCQtXPRx0f9Jd3RuKFh7pyKHJZUPdrI+4p/bKTjY9eAJCH6g5jbJnLu9rfUgkeCRsTcMQVTRiKDvntRSQ8gCMihMJG9j0dBacxGbL/tJW5MPyK7phOodSKHJfSxVnXulFN2ig5x7M5H0AiY2yfR/eXbiMxMo/qbzQh6neIzldsQtBo00RFKDsAGBG1OtBEmqrYcIH50H+zbDyGHwsSP6Yc2ykL9gUL0CVHo4iJV++A+VEzsuT1VvdHo3xjTE0iZOJLdN8xu0DHr6ThzIsa0OKL6dyJp/DmIRr0S2hyW0CdFI4gixnbx6BOjqT9QiLV3eyX9UFSDzy0IJI4/B/1zHxGodpxUfuWGHIWNvpR92yGCgXrlFHFaPJpGPRsOgKhF9rsRzdFoZQGbzUbYWaH8LuoQ9GYEjR5tdJpqw0INLwpPZcMa5bdxTObOqQTr6tU2qTeOxtqnAz0XP6T4RHod/vJSDKlx6KIthD1+VQd2eORKIrq3RdCI6OOsiCYDA754EndeKcaUWOy7j6CLjjh+WrZBZ8WO6o23qIqUa0ZgbJOAJtIMYUnVWQCaCBMdpl5Nuwcuw7EnX3kmCEtoYyMxNvjVpowEhT5ZxrEzj+Qrhh3ndVockj903HcQoObX3VR9v41OT91wWtk4W9/X2EbxCzUNulNrMar+nTFF0TeBSruib1ZvJf2uiwlp3aRPGkv7KVcq+sbpUfJ1lignO7WRSkSJqU3CKW1zMz+2opakK4Zy6MkP1HnWmI2YzuuJNsqi5sRsRSv+ClpPSv6HwOPxqJWvf//9d/X7iooKMjIymDBhAh06dKC0tBSTyXTCycOTIS0tjbS0NDX02mw2ExERoZ6OXL9+vbphaTQa1Xs2bppZrVZ8Pl+zsF5QTv4BHDx4ELPZfMJJxt69e/Pjjz+qnxvDmJti48aN3HvvvSxatIhFixaxcOFC9u3bh9/vp1evXmpRG0mS8Hg8Z6R52LBhfPPNN3g8HjIyMk74/c/t9Xo9ffr04b333mP06NGnvO//FR6PB6PRiNlsxm63s2fPnhbdR6/Xc/vtt7N+/Xrq6+tPyeM/f19fX09mZiaHDh2iokJxKvx+P2VlZSf0MXjwYLZv386mTZsYNkxx0Hv16sXWrVtxOBzq/aqrq+ncuTNffPEFLpeLUCjE+vXr6dSp00nHfsEFF/DKK6/wyiuvKA8TlyknWVMnjqT6R2XjsfSztZg7JGPMSCD6nK5ozAYq/rERXVykGtZk+20Psef1wnOkFOuAzoRdHjU3H0D9gUJEvQ5jRgKCTkPShGG49it8ce3Ox9IlHW9hJckTR5I0YRje4mpCTe5R/dMOEi8ZDIB1QGdCLg+1a/egj7diyUzF1CGZpCuHKRuNPynjVjbodpB87QgSLhmkJJl2eSj928+E6n0EbE6qf9hOynVKn77iKgI2Jxu6382GQQ+xYdBD+Mtq2XrhE9T8vg8pGGbH1S9Q9ctOJI+fovd/5tibK0m9dgQAnvwyNGY9gSq7OkZRpxTxCNY6cew43KwvX0kNu65+QSmW8eMO2t4/npIPf6H+QBFyWCKydwdSJ46kZu0eovp3purH7YTdPgI2F7kz3iPodFP9w3ZSbzqf2g3ZpE8aR6jeS+zIngQdbgJVdpy78zF3SMax+whJE4aRPGEYupgIipf9hDu/nMK3V6OJMJFx76X4K+qQw2GC9npsa/diSIjCW1zNH+OeJFDjxHWgkLYPXAZAuwcuQwqGCNa6lE3QBh5EDehE2BvAmByj5JsTBBw7DwNKjh2t1Ux9bjG7b56HHAyz48rnlFAZGQqXfNvQl4Pyz35DG2VGlmVSb78IGir8evIrmsmvFAgi+QJsHTOTug37sa3PJuXaEVT/tIOM+y4l5PFhSk9QZelU/GiU9eqfdiDotey//y1yZ7xHoMZB0mXn4Nx7lIiu6ciSjCk9nphh3cmb/TlbxzzO1jGP49xzFGNavMqboM1FoMpO9U870VotVKzcQu6M9wi7/crmidlAu4cnELS5CNV70ZgMmDulNvCwMyGnUnl658SXsP9xkOqfdpJy/ShEox5rnw6EXB4ie7ZT6Kp2EH9Rf+RAqBld/so68l76lK1jZlK5crPiXAOpN45GCoaoP1CEc3c+hoSohpxVGqRgiLotuSo/q3/aiT4xGvuWXEW+XB4ie7Ql5PJQ8OZK9t65AEEQ8Vc71DxO7R64nKDNRdU3Wwi5vaRcOwJzhxQ0ZqNStbegstl8aaPMVP+0Q71/0hVD0Vot7L5hDo6tB08pv1vHzCTnoUWgEYm/sB9RAzojh8OEXF5s6/Zh7pCsFiEKVDv+JL+XN5HfHaSo8ttZqeC65whbx8xE1GqUnHKAO78M0aSs78Tx56gyZWwT3/CAJfDHuCcBgZo1u0m5dgS+chspE0fiPlyKISH6BDmUJYmCRasI1DgJ1roQtcf7QhQJ1roUeWjSjrAEMmfd17aLnsBfZafmtz3UrNlNoMpOza+7FJlqWCuGlFjC7hPXiiEhikC14/8sU1IgqNqV4mU/4dx7lKNZK9BEmEi5doQ6d2GPD8nrp/tr92Fbt48Nfe9n65iZOPccpe0Dl2Fun6zKV/SATOoPl5By7QhKPviZ3BnvEbK78ZXaSLl2BN1fuxdvcRXe4moqV25uNschl4faDftVe6cxG/BXO1S6kicMx19RR6dnbkQKKqGwniNlqh08Tleoga4Rqg6p25Kr6sN+5w2hqKSYsppKgsEg3//8K7G2PPy/fYBUU0S4phhNek/cESn49ZEYQx7wOFT9Fj62i+KVC9nwy1oCtS5Srh1B6sSRuA4UEnJ5WkRX3Og+dHryBiRfANfufFUWm9LVqAMcOw6rchL2+BBNOkIuD+ZOKYTcXgreXMnR1/6Ba38hjt35tJt8ObEjemLt0+G0OiDmHCUPX/fX7sWx+wgb+t5PzkOLVHkI2uuVjTV7vcLjsKSOL3nCMOr+OEjSZeeovPeV15J9/0L2P/Q22ggzqdeOIGpAJ6Vqbb2XTcOn4mgoOpFy7Qhiz+uJv7IOQRTxl9fR7uEJVP+4g9jzeuIrqSFkd3PszW/InfFesxPo7vwyNEYdclg6YV1KwdBJdUCg2kH7R65SdNv4c5B8AQJVdrxFVapua9wsrN2UQ/VPO8m4bzymdkmEnG5CTnfzdbnnKIaUWOzbD1OwaPVf1h0RXdMVH+zyoZR+9KtSEOSlT1Xep991MZI/SNBezx/nz8BfZWfH1S9Q9N4PhBxuajcdwNIpjd973EPl15s5+MQH+IqrKVzynVI1OiOB1JvPRwqGCDk9WDqm4mly2t22KYfkhrkL2usRtRpMGQkknN8bbYSJ3Oc+Yd8jSwjanFR/s0k5QTdxFJae7QGZsL2eYJUdXZwVTYP/6diaS8IVw3EfKVN8pp93UvGPjeQ8tAhdXBTaSDPmdsnN/Btzh2Rq1uw+wb/xV9TRadZNBG0uIrq0wVdSQ8q1I9hxxXMNBc7c1P6+j2NvfI3WbKRs+e94CypV+Y0d3oM9t2apxY38ZTYC1Q5Ek/6U8huodTX4H4ovpYuLJGqgMneV32xRwntDfqSgH9EYiaA3IUthpHCYutrjG7QaczSSz4Uc9BD22FUb1lQ2Gm3YyeS3ze0XqbLRmMO9+qcdGBKjce49SsEbKwnUOEgcOwDn7nwiuqYjhcJI/gDJE4ZR9dNOjsz5gl/TbqJy9R8Uf/AzciBEzdq9OPbkN+isLUQP7tKgszqpOsvcIZmo/p3RRpnJe+lT6jblYN+Rp+a2TL1xNJI/yObhjyo+8w/b1WeC+gNFCKJIoMpOm9suVHVx2ONDCoZIvGwIUQM6Ixr1FL37PVvHzMSVU4gcDKOPjVTtz5lko9G/O53vG3Z52X7Zs9i35qp+m8ZkILJ3e6WgXJ2Sez9QZVc2m8MSjt1HCNrdBGqc1Db4XaJGQ8jtJX3SOKRAEI1BT9Bef0rb3NSP9ZXZICzjL69V53n7JU+zof9k/FV2yhpy/LaiFX8FgnzK2LZW/P+F6667rlm46/jx40lKSuLDDz8kNjaWzp07k5+fz3PPPcf7779PTk4OoiiSlpbG5MmTEQSB2bNn43K5GDlyZLO8klVVVcydO5cFCxYAymbVzJkzuf/++xk1ahQFBQUsXboUv99PYmIiDzzwABEREWzdupXPPvsMvV7Pyy+/zD/+8Q82bdpEYmIicXFxxMfHM3HiRJ577jkyMzM5cOAAXq+X+++/n06dOrFu3Try8/OZNGkSTqeTZcuWUVpaSjgcplu3bs1OL/r9fu677z4WLVrUbENz/vz5DBs2jO7du/Puu+9SWVmJKIrcfffdZGZm8sYbb1BUVETfvn0ZO3ZsMzrtdjv33XcfV199Nddeey1AszEdPHiQJUuWoNPpmDp1KsnJyRw+fJgFCxawePFiRPHU+/PPPfccdXV16qlEq9XKrFmzWLRoEQMGDGDIkCEn8L3pb4sWLeLIkSMkJiai0+kYOHAgo0aN4rnnnuOWW26hY8eOTJ48mTlz5pxQwfrP37///vtYrVYuuuiik/LY5/Px3nvvcezYMURR5JprruGcc85h//79fPLJJ+qG8/XXX8/AgQObjQHglVdeoaSkhIULF6pj2Lx5M19//TWyLKPRaJg0aRKZmZn89ttvrFy5kujoaNq1a8c555yjpgY4FTYOfoheS6agi47AlV1A9uS31De4fT+aQdzoPiDLlH6yloOPv0/HmRNJvW6kko9HFAh7/OhjIwl7A5R/sY70ey5FH2dFlmXlhGjDw33IXk/x0h+I7NUe68DOyunG8lr0cVZ0MZFI4TCBijqqf96Jv6SG0r//So93HiZh7ABEkwE5FKbgrW84Nnc5cWP60nXBvejjrYTqvRS/8x3BBgcvanAXInu2Q58Ug8aow1dqI2fyQuLO70u7h6/AX6XkUBO0IiGXF395LQemLMa19yhhBPp9MpOIbhlsveBxtJEm+n/2OKaMRKRACMfufGp+3U3Y7SN5wlCMafGEvX48eaVE9m6P5A1wcMZ79PlwOpsGP0T04C5kvngbuoQoxVmoUPqKHtyFtDsuwpAci7eoUgnDDUnIkqRscoUl0AgUvvM9R+ctp8fCySRdPgRBEKjbepDdN71Cz7cmk3jxIIW/skzQXs+em+bSccZEDkxdQmTPtnSZc6eSeN3jp25DDtmT3yKqb0e6vHQ7xvQEtFFmkGR8JTVk3/sGvd97FF1MJJoII3JYovj9nyh670cGf/cC+phIEAXkkETQUY9rfyGWhg01Q1IMkj+IxmxAlmWcu48opyt0WryFVQRqXcQO707YG6D047Wk33kRpowkqr77g8he7dBFW3BsP0z2bVlkzplEynUjEU0GpGAI77Fych9aRPuZ1yEHw8Rf1B8adYMkY1u/j0Cti/jRfRtyKAkEal0E61wcmLL4jPyIH9OPrrPvUPOphb0Bdl71Ah0fv47Yc3uiBG0JhOpcFL3/E9GDunBg6rtE9e9Et7l3qkWZ5LDE9iuew7Ejj/O2v9Vwakv5/tCsD+kw7Wp0MZEIgoCnsBI5EKLi602k3TwGkAnV+8if8zntH70KQ0OSe19ZDYZk5Q29LMtIPj+IGuRQCF1MJGVfrMP26+7T05Uco5ySkWRyHn6b8i83cO72tzCkxiGIArIkU75iPRFd09FFRyg5BtPiVX7Ikkyg2o4sycihMPq4KAIN+WXr80oxt0tG0IpIXj87rn0J196j9Hj9fpKuGKrIVkUth2d9SPtHr0IXHaGe3NHHRyk0+YOEHPXKyR+7W83P5Supwdw59fTz1XD6x1tYRclHv5I6cSSiSY+pTQKBWifF7/1IxdebGPTdi6eRXxlDUmwz+Q3anGgjTareceUUoIuOQBdrRdRq8JZU4y2oxLYxh85PXo+gEfEcKWPrRU/Q5flbSbtlDIIoIksSclii5tfdaIx6DkxdQsq159FhhmIPG+kK1LlIvHgQupgIBFFQ5bD+QBH77nqNQd++gC7Wqua59ByrYMvIx87YV6PMG9PilYfEX3eTPfkt+vztMeJG9lY2XiXpuMzPmIilWzo6q0XpSxAIOT3U/p79T5EpfZyVoNON5A+htZrQGPUgCEjeAOg0aE0GQm4fvuJq5FCYovd+oNNTNyh58mTwFFXiySsjd/pSBn374gnrxpLZBq3FSNgXwFdSg+QL4CuzEXtuT7ylNeRMXkjQXk+vJVOwdE5DaNh8DlQ7yM9aQcY9lyjfiwK+sloCVXXkzlxGt6y71bDfyh+2Ezuk2ynpkkNhBK2G9Zs3Mv/tNwlLEldfMpr7Jz/I51/+A9nj5Ko2Erpe5+NLyMTpcpEcaYBwCKmuDMFk5blnZ7F25wHMUXG8/urrdGzfHq1Gi6+4mpyH38a59yhd59xJ6vWjzpquxpcHvpIaQg43jp15RPbpoNJV9cN2YhroErTKg7EhUbGhUiBE2OMj7AkgGnToYiOVjTq9DjQi5vbJCIJAyO1j1w2zT6sDDEkxGFPjcOUWQlh51PGV2Yge0lWxgw32KOSop/yrjXR68gaCtU5KPl5Lxdeb6b3kYTV6QBCVXIWu/YV4jlWQcs15aCNNSuqLQJBQXT0Hn/qAHm/crxSC02vxV9QhBUJorWY0ZgOCRoOnoJwDU98l455LmtlZz7EK4kb2QhcTiWhQTpXJoTDekhp2XvEc/so6Um8YRddXJp2gAxIuHqRs3suK3jzw2LukXHkuld//QYdHr1Zy9Oo0hD1+bGv3kj35LUbmvIumIQ8isky43suu62bTccZESj9dS8cnrkfUa5vpxJbqDjkQoveyqcQM747OagZBwFdSw767XsO59yjxY/rSa+mjyKEwjh2HOfjE+yf4icM3vcYfY59kwD+eUU5xCko4eLCunsOv/oOer9wJGgF9dASBWheSL4gsSThzCtHFRBI7qDOIIqF6H96SarSRJuq+28qxFz6i45y7SL75AjXSJljjoGD2pyRdN1o5jSjLCAatcsraF1QqFT/yNt3n3a34f/FRiCa9UlCv1Eb2vW80oytY66T047WqfVBsM3gKqwjZ68mduYw+709rpmO6zr0L0aBVoim0GnSxDfn7jpYT2bs9GqNe7av3e4+S9/JndH/13rOW36Tx56BtyBcedvvIz1pBzzdvRBORgKDRgiBQXlbOrFlPsXXrNuLi4/jiiy9IjLYguW0gatFEJuIrsePKLiBQ5yJuZC/C3gDuw6VY+7RXN9D23fXaKeVXDoRIuHgQPRc9qNjEsIRzTz6ufceIO78PxjYJim8vQKjehyunkOx738RfWYepbSK9lzyMtXcHJH8AT1E1OQ8vps97j6JPjFLTR2Tf/yaufcfotWRKgw+hwVdWg3PfMQ5MXcI5P8/B0kk51Zs77V3Kv9wAwIi9i5XTu0Y9ckgiUONQoii0GnQxEfjKbHiPVRAOhEi4qH8znzmqb0cGrX6BQK0LXZQZBBF/lZ29t847QTYa5+uv+L7IMmFfAG9RFYaU5n6bFAgjBYIYU+LwFJRT9vnvZNxzyQn+TZcXbyPlmvMQTXoIy/jKbWTf/foZbbMcCNHjjfsxZiRgTI0j7A1wYMpinHuVPMXxY/rSY+GDanGl/1UMTzv/3z2EM2JT6dp/9xD+Elo3JVvx/yxWrVqFx+Ph+uuv/3cP5f8Z/JJ03V9uo2lhZgz5tAns/v0It3B8LeHHf0OGl5bMl9BC2WgJD1s6Xy1BS2W3pfxoRSta8Z+HluiB897p26K+Nt63u0Xt/hfRqn//uxBoYdCfVfhrqZQAfPLZ5fX/d6Kl8js6Z/ZfbrOuxxMt6qsl+F9dl/+rdF1Y+cW/ewj/v6J1U/Kfj9bw7Vb8P4msrCzWr1/PJZdc8u8eSita0YpWtKIVrWhFK1rRila0ohWtaMX/c2gtdNOK/ycxffr0E77LyspSK2Y34qabbqJv377/olG1ohWtaEUrWtGKVrSiFa1oRSta0Yr/REj/4SdV/xvRGr7dila04l+GloRv/yvDsP+V4RD/yrD0/4bw7X9lSPW/MlS8JfhfDedpRStacfb4V+qpeIPvL7ep8RvPfNF/IVr1738XWhry99/gF7UE/0r5HZUzp0V9tSTs+391Xf6v0vW/Hr49NO3/vyK5/yxsKf3t3z2Ev4TWk5KtaEUr/mUwZiTQuyGBuTP7GPsnLyTzuVuIH9MPbZSZsDdAyOEm5+HFuLKPIRp0DPzmOTQWE6b0eMK+ALXr95M9eSF9P3yMuPN6Iui0BKodBGoc7H94Ma7sAgAy7r2E9NsuwJgapxRl+G0vgWoHKVefi8aoJ+z1I+iUhP7ZDy5S2yljfISIHm0J1rnYOPDBZmMUNCK6qAh2XP0CdRtzTjHGbPZPXogls41SEKBDslKtss7FromzcWUfA6Dr6/cTf6FSTCXkcCvJ40URbYQJQSMih8NoIs34y2vZMnAyAJkv307y1eehiTDiLaxC8gXIn/0ZsiST+dLt6BOikMMS/opach9ejByW6JJ1FxqLsSGxvYwcCCGFJExt4pBlGX+FnfIV6yl4cyXd37if5AnDlKTdWw6w++a5dHnxNlJvHI2g0YAsEbS72X3DKyodcaP70PWVSWoi7doNx+nvlnU35nZJaBuKqRS++wNtG5JuC1oNYbefYJ2L8k/WUPjWN3R++Q5Sbzwf0agHAQ5MfovKrzYC0P3th0i8bCiCViRY4yRU78WZfQwEAUuHFABMbRMR9Trc+WXkPLyY1OtHEj+mH4IoNiQQD1PyyVoK3lpFl5dvI+niQehiGwpMiWDfepBdN81FG2Giz7JHlSqOogAhSeVH99fuI/nyoUrhH0lC0GgoXPIdec9/fFp+JIwbRMfHrsHSpQ3+slqCjnpyHl5M+l3jSJ04EjmkFH0K+4Ice3MlBW+tAiDpsnPo9MR1mDukIIclwm4fO6+bjbegUh1j2BvAV1LNkdmf0/3Ve5ViBBoRT2ElktuPHApj33GY+DH9CHv9HJn9OR2mXoUuJhJttAV/ea1S6EYQkGWlIInkCyL5A0pRgeJqSj9bR+azN5+WLrmhinnOI+9Qu24vvZdNJWpAZyRfkGCdi8rv/iB2WHeleIfNiTbSrPJDNOmUfj1+jOmJeI6UIug0aK0Wwt4Apox4BEEkVO9l13Uv49ydT/qkcXSccS0as4GQ00vOI4sVuqIjQCOitRjV9dWoYzQGPWGPj1C9UoG8/MsNdH7m9HSF3T5EvRZvSQ2HZn1In/em4q+sw5iiFK459uZKKr7ZzODvXlISvDck59827imce4/S5eXbSbiwP7r4KNAIhJ1ewvVe0IhKIQqNiPtIGfWHSojq2xFNhImQy4Pk8ROocVD96246P32jct3hUv4Y+wSZz91CyrUj0EYYkSUJyRtk9y3zsG/NJfnqc+k4Y6JSaEunVN61rduH51g5SeOHoLWaEQ26ZnLoK6lW5mtg54a1Lp9VX40y323+3WpBrppfdrF/8kL6fDj9BD3drK8BnZECIUS99p8rU5lpbBv3FCkTR5By7Qg0Jr1yH6Dymy2Y0hPQJ0SDJFHy8Rqqf9qhzF2cogs8BRUNxV4W0+7hK05YN5bOaWjMBqSQhL/MRtGyHzG3S1Kvy3l4MUFHPb0bC8LotXiPVbJl5GMADFk7F0uXdKXQTamNoM1J7uPL0EVH0OWl2xE0IhXf/UHcsB6YO6YgGnSKitJr+WPc06RMPI+EMf2QQmFM6Yl4CisxpyeAKCAFQvjLbNTnFpEzZTGdn7lJ4YFRT6DWhTbSRMDmpG7TAaIHd0HQiNi/+JnKt78i7fm7ibvuAkSjAQQoeOQ17F//DkDy1BtIfngicjAEgkDYF8T22x58ZTYSLuiPFAxhbBOvFJEJS+Q88g6VX29S5aORrqbzJQVCSjEJvRZthAkpECTo9BByevAWVmFqmwiyjKjTIstg7pB01jpAHx+FaDYQrK1X59ncLknhRUNRDV9JDeF6L2Ur1pN+x1gEjUjJJ2up/GYLvZdMwZgWh2gyoI0w8se4pxvW8m2kThzZUOwMKlZtJfveN9FazXR/9V5iz+uJxmzEX1lHqN6LNlIpdOMvtyEHw+Q+vow2t1/UzM66j5YTP7ovupgIRKMeQRRwHylTfSGAlIkj6JZ19wk6IPHiQeiTYqChANWB6UupWLEBY3oCwza9hgBK1fNAiOqfdrB/8kIGf/8SEV0zFHkJhvAVVrH/wUVYMtNo98BlaCJMiu7Qawk5PdjW7SVgc7ZId8jBMB1nTqTNbReii7KAqNiTvZNew5V9TLWXpowEatbu4eAT76t+oq+yjojMNujjrBxd8BXaKDOJlwxGFxupFJjyB/E3FC8STQZ8xdVsGTIFgNjRfch86XZ0MRENhYZEQk4v1T9ux9q/E0gygRoHvlIbMcO6gwCmjETkYJiwL0Dlqi3kPrZU8T1O4hcJosjAb57DlJGoFnHyFFaRfc8bKl2NMl/6yVrVPugaCoB4CysJu7zkPr6MlGvOU3VH4ZLv6PHqfQTt9Yr8WIwEapxKwbGXb1f1mbekhppfdtH23kvZd/drdJx5XTP5Hfzdi81sUVP5TRw7EGNaHJ6iaoyJ0UihMLUb9oMsE9GlDbIM9QeLsPZqjyzJJ/gBnZ+6AUEjIpp0SF4HoiUO0WABQWThwkV8+snHxEZHsfLjd0AQ0UQmIegMIEsgy/R6dwr7Jy9EDoYB6PLy7c105+n8tkaYMhIY+PWzmNrEE3L78BZVcfCpv9Fx2tXNfKKmutjUNglBp22mHwf/8BKWzDYn6Kzur9+nzLlGVHztUBiNQafqrKDNCYDf5iTmnK7NZEOfEE3PhZOJ6N4WndWELIO36OSycTbzlXDhAPTxVtV3CNV7MSTFKIVuEqPRRpgIub1N/Lagog9CYcpWrCfj7ktO8G8yn7uF5CuHo4u2IEsSIYeXXdfPPqNt7rnoQSwdUzGkxKK1mpXCi+OfOa6nrj2PHm8+cBZPhK1oRXP8W3NK3nLLLf+n9lVVVWzcuPGUv02cOJEffvhB/W7ZsmWsW7futPdct24dtbW1Z+z7ueeeIz8//6Ttly1bdsb2f8YHH3zAvffeiySd/t2d2+3mp59+Uj/X1taqFZ9PhR07drBy5UoAtm3bRklJyV8eHyg0T5kyhenTpzN9+nS2bt3aovucLQ4fPsyTTz7J9OnTefTRR1m+fPlpr6+qqmLatGkt7q8pLwsKCti1a5f6W05ODocOHfrL95w8eTJOp7PFY/ozZFlm0qRJ1NfXA1BXV8fEiRM5ePCges2kSZNwuVwnbf9XefTzzz/z++/KA8nZro3TofPTN1G45Hs2DX2EkN1N5gu3Ym6fzKGnPsCTX06gso7cx5bSbd4kACR/kB1Xvag4D1PfxXusEkGnocsLt6K1GMl94gNCLi/BWhcHHltK93l3AWBIjqHtXeOozy0m55F3qFmzB0uHFGKHdWff3W+QN/tzEASK3/8Z574CtV3jGN1Hyqj67g/kULjZGL3FNYpjVllH5jM3q2PcedUL1OcWcWDqu3iPVSDqtKTdeD6Zz9yEIT6Kuq0H2XvrPDQmAz3evF/tq+LzdRx79StEvZatw6Yg6LUEHfWUvP8jYY+PvFkfsmPck4TdXgDixvTD1D6Z4vd+oPTDXwg53WwbMxPbb3vp8sqdFC78BueuPPzltRS+sZIu8ybR7dV7OfLSpxx58RPCHh8VX23EV16LPi6SmjV7qPx6MyV//4U2t4wh5fqRxI/uQ86Uxey48nkierQj84VbMWUksv++N3HuPoIru5CgzUXPRcomKaJA11fuxH2klANTl+AvrwUZlf6aX3fj3JPP3jvmE3R6yXzuZnbflsXum+eCIFC79QCbz5tK4pXDSb31AqIGZuLad5Sce19D8vhp+/AElV/ly3/n4Ix3kfxBXDkFqhzVbcxh65iZHJn9GcG6eo69/jW5jy2l1zsPYW6fzKZhjyDoNYQcbjafN5WUK4fT5tYxWNqnUJ9Xhju/FH9FLXvveBVLlzak3Xg+kj9I9S+7CXuVjfCm/NDHRrL3jvkKP/YXEnS4iR3R64z8cB8spmjp9wTt9ey9Y746RlN6Au7DJQRsTtyHS1nX/W5SrhyOJTMNgPqDxYRcXsJuP9sumUXtxhz6vDtFHaMnv5zyFRvIfWwpPRc/hL/Kzpo2NxH2BhB1OraOmUn+vOUKL4ZMIfexpfR46wFlLQ6ZQvX326nbmotzTz4BmwN/pZ1AZZ1a3XfrqOlU/bCdHq/de0q6ajdkI4fCbL/kaQ4+8T7dF9xD2B8kf95ywm4fVT/vYPN5U2lzywVUrNrCpqGP4Cu14dpfQNBeT8Hbq1UdkPfyZyBLbB0zk53XvMSeW+bhr6zDfbgUT0EFzj359H73EWKG9yD1htE4duezJv1m9j+06DhdQx+hPreY2k05iHptMx1z9LWvCNQ42Tp6Bu6j5XR/7b7Tzleo3kt9bhE7JjyPHAjR6Ynr8RZWAjKbz5vKuu53kXzlcHq/9yj+KjtbRk2ndkM2UkDZZI4f0xdz+2Q2j5rO4Wf/DmFZld9AtRN/ZR2eoxWUfb6O+PP7smnIFLLve5OQvZ6tY2ZS/etuMp+9mbwXP2Ft+1sxpMTS480HMLdPpuDt1Th25+PKLqDqxx30WqI8kFd8vQmQsW3I5sjsz5GDIUSjjthhPdh51QsULfkOOSypctht3iR1vkDAvv3QWffVKPOiTotj1xHCTg/IkNmgpw8+8T4hl4dgreuEvsJuH0FH/T9VpipXb6VuSy5Rg7oQNTATx47D7LxuNv4qB8FqB7Ikc/jZj9hy3lS2XfI06XdcpM7db5l3Uv3jDkSdlupfdtH91XtPWDe1mw7g3HuUqu+3K+vZ4abd5MuI7NlOva7bvEmqvdt98zxqft6FtmHjosO0qzEkxVK3cT+FS39AFxtJ/rzldJ51E11fuZPdN85h83lTSb/lAly5hTh25FH94w7KvtxA2O0nelAmlvYpbBzyCHkvfw6yhPtgMYee/5hAlZ3KVVsofv8nEEU6Pnk95vbJ7Lv7dXZc+yK62AjKv9pI5Xd/kHLNuRx86gM2nzeVmMvPI+6msUQM6Io3O5+CB7OQvH6SH7gaAGNmBjGXn4fvSAmOX7fjP1rGtoueIGR3I2i1bBn5GFXf/oGo01L4znfqfDWVj0a6ms5X2BfAW1yl2oj6g8UEKuuoWbuH6IGZbB01nZ3XvkTYFyBQ68R9qBTn3nxcOQVn1AHbLp2FfUsuxe/9wLZLnqbd5MuIObcHjh2HcWUfI1DtIOR0k5+1gs5P36SOL+XK4XSbO4nCJd+x4+oXqVmzB8+xSnUtRw/MxLHrCAdmLMNfZSd2WHcAurx0O/6KWhw781jb4Va8xVVojHo8R0px7Mqj5MNfyZ+3nO6v3tvMzlr7dSJ2WA82DZlC+VcbkUNhPEcrmvlCjTw8mQ4I2Jx4jpbj2l/AkTmf023OnWobQRCwbchm/4OL8OSXq+tSDsvsvXMBzt1HCDk8OPcdo9u8SVR8tZGtFz4OyDh2H1E27Upq0CdGt0h3tH/0KgBcOYV4i6ux/b6Pwne/R2u1KLQ10OU5Wk7Vd9ux9mxHt7l3KTp8+KNYe7Un6HDjLa4mZeIIZY0Ne4Sd17xIyOmmYNEqYkf2Yt+tWeQ++g6G5BiV9i6v3MmxBV/iL69FDktsGzOTnIcWEdmzHdtGz2DrmJl4CquIG9mbTUOm4K+yI4fCrMm4mcqVm9UX1fFj+p7gFzX6CAVvrmygKxt3XhmCRmxGV6NMNbUPdRv349iVh6jTqvLQVMd0z7obx+58Ct76hvrcYko/WauOo1Gf7ZjwPEgyqTeMwltcTedZzeW393uP4K+ys3nUdGwb9jezRZb2KWy/8gW8RdXooszkPPoOv3W+k4gubZB8ATafO5W8lz5BF2Vh05ApJ/UDGvsSDREIhkgEjY6Qo5ywq5o7br+dJa83OUEpy0ieWuRQADkUIFRXTMjuJu3G85vZx0b6T+e3NfpEAF1evgM5HCbsDVC5+g9q1uwh85mbmvlEB5ro4rIvfifs9jXTjz3feRhDUixr2tzUXGcB7rwyXNkFeI5W4CuvRWPUqzrLsTNP9Tkju6afIBtyKEzVd9vwFlZSuyEHf0UtCJxUNs5mvraMms6hZz9q8B0K2TT0UZBknLuOqLqz0b8JOeqVZ4oxM1Xd9mf/JvOFW4nq3xlfWS2OPUeVivIPLTor25x9zxscmf0Zzj35FL/3I+Ur1jfXU3PvwrZ2L//rkGX5P/7Pfxv+qwvdVFdXn3JTEiAqKorvv/+eUMPpk7PBunXrqKur+2cM76whSRLbtm0jPj6e3Nzc017rdrv5+eef1c+xsbFn3GQaOHAgEyZMAGD79u0t3pQEePjhh8nKyiIrK4shQ4acVZtwONyivhYtWsQ999xDVlYWCxYsYNiwYS26z9miKS8LCgrYvft4NcqWbkr+syEIAp06deLw4cMAHDp0iPbt26tjKysrw2q1EhkZ+U/p76KLLmLkyJHAP2dtxJ7bg6rVymZ22fLfSRg7iPIV60kYN4jiZT+itVrwFlejtVrQJ0YDEPb4iT23B9U/70TQaqj5ZTcJYwdS/LdfsPbpgL+8Fo3FiLe4Bq3VrLYTNBpihnen6vvtygkKtw8pLGH7fR/mjilI3gDuI2UIGqFZu7gRvTCkxFD6yVrlBEiTMRIKE7J7kIPhZm2Oj3EHglZ5mE24eBCaSDOyLFP60a9oLEbc+eUYkmLUdvatuUQNzCTkcGPt3wn3wWI0RgMakwHX/kIMKbGE7PUq/+LHDaRixXoAfCU1Kp+s/TvhPVZJVP/OlH/xO5UrN2PMSERrtWDunELdllwSxg2i5O+/knjpOUT2aAuyjC7aQvmXG0gcNxApGCJmaHc0FiNVq7fi2JmH5A+QeMlgylesJ250X2WOoizIkozGYkSfGE1U/054jlUS1a8TlSs3U7FyM0F7PQkXD0KWIWZoN8pXrEdrNROscyGHJUJ19Ui+AMFaF4a4KORgmKqVm0m5YTQhp4fSv/1M1aqtIApoIo/LQt26fdg35iDqdXgbHhLLlv9OwsWDAEgYNwhNhJGKrzfh2JmHPiGaqp92EtW/E/UHSxCNenQxkVSs3EzaDaMpW7EeZBlzu2RkScLYJp76gyUkXjyQsMePuUMyol6L51jlCfxolFlDcgzewko0Rv0Z+eHOK8XapyOBKjuAOkbb+mxEo/6EMSaOGwgoznFE13R8pTUAFLy9Gl28FU2ECXOHZOq2HlTvp7UYKfl4jSKXLg/62Ej0idEkjFPkuPE6ndVM3R9Ku9JP15IwdhAVKzehi4mk8pstaK0WjGmxCKKIPjGaQK0LQac9JV2xI3sTqHYoc/Lpb4g6LeZ2ScihMP4qO2GXFzkYRtRpEfV6AIqWfk/00O4EquzEDOum6gBfee3xfqvsuLKPEdWvIwULV+HOK6X6553o4q1k3HMJ/opayr9YB4Bt7Z5mdBW8tZKYId0IOTzNdEzlqq3q+g02yOLp5ouwRM0vu3HszEPQatBFWRAtRjzHKvEWViEHw1Ss3Exk93YUvr0ad14p+VkrEHVadLGRKu8lj5/Sj9agMenxVSgyEKi2IwUUG2nplIbkDaBPjKZu4351fVs6pSKIIiUf/IwcDFO5agvxY/pRvmI9prR4it/7Aa3VQu2mHLQWwwlyqLWasW8/hD42Eiks4c4rRRcTCZKELjZSkRurBW2ESXkA1YjU5xb/pb5CLi9aqxnbb3tx7i9UeDh2ECV/+xlrn45N9HR1s778VXYMCdH/VJmKGpgJQMywboScHspXrMe++YCyMWsyAKinOsJuH+68UiK7ZVD49mrC9V4K3l6FLt6KPjEaY3r8CevGkBJL6cdrKHznWyJ7tFNokeTm69BqIW5EL6pWb8W+NZfyf2xCG2ECIGnCMCpWbkKWwblT2ZyI6JaOFAw1kylRpyWye1vKVqyncOkPmNLiEbQicaP7KLoLcO0vQBBF4kb0ovqXXcpJxNVbSbxkEBqzHkvHVMpXrKf2930QVk7SOXYdIbJbW7zFNVh7d0AOhqlbvYG46y4g5HRT89EP2L/dhCAIiJEWtIkxGDu3wbv/KMgykUN7UffdJhIuGUzZ8t+xdEpFDkskTRhG7cYcjKlx6nxFdM9QZbEpXY3z5copIKJL+gl+gD42EjkcVtZojZOgvZ6ofp0oWvo9glZL+YoNZ9QBgSo7he98S8LFgwi7fcihMHIwTPmK9QQdHkSdBl1MJDFDuxFyuput5Zgh3ahc/QfuvDKK3vtBOcEEJIwbSMjpoezzdZR+tAZBEBGNekztk4kZ2g3RoKd8xXrkYJiILunIkgQ6LY4deSRcPEg5ZWjSN7OzgkakMYJT1GkJewMIGlGVo8Y1Jup0J9UBurgoan/PRmu1IPkCAOgTo4ns0Q4pEDxRt40dRNGSb0m4aADFy34EWUZjMTTry3OsEmufDpR++hsVKze3WHckTxiu+FUje6trMWhzgSigi4kkfkxfQi7lpU/9wSKc+wuJGdKNqtVbierfCTkYUk6kyTLBOhf+8lokbwDH9sNorRYSx5+D5Atg/+Mg9i25qt1o9IkSxg3CV15LzS+7iR83iNq1e9BEmFSfwtqrPe78MgAiMtuArPDuBL/iT35R0hVDFbpG9yXk9FCxchNSIKRE0jTQdSr7IMtgW7sXXbwVY5t4RJNe1TH6xCgErRb79kOqDYse3FUdRyMPHTvzlJNvLh+iQYu3qOoUtqjsT7ZooKo7JF+gYa0cQhNhQhthRNdwUjzhgv6UfaaEfhpTT/QDGvuS/G5EYySSzwXhIHLAjSXCQmxsHMchI4f8CBo9clipeP5n/jbVsafz2xp9IoD4Ub1wZhcQdvuo+GYzkT3aoo0wEdEjo4kuPqLq4pPpR2vv9lSs3NTMxkR0zwDA3C6Jim82AxDZoy2yJKFPjFZ0Vtf008pGoMpORNf0Bl3xG679BWgM+jPKxqnmK9zMd6hrsF1e4s7ve4LuDHkDaCMU/9zauz0hp/ukOkCWlIiq4qXKSwLX/oKzss1N5yzp8iEULlqt6o62D1xG0ObEsfsIrWjFX8V/XPj2jh07+Mc//kEoFCIyMpKHHnqI6OhoDhw4wAcffAAoGzPPP/88n376KSUlJUyfPp2RI0cyfvz4ZveyWq106dKFdevWccEFFzT7raCggKVLl+L3+0lKSuL+++9n//795Ofn8+abb6LX63n55ZdZtWoVO3fuJBAIkJmZyT333IMgKN7Dhg0b+OCDD/B6vdx///106tSpWR9Op5N3330Xm80GwG233UbXrl1PoDknJ4eMjAyGDh3Kpk2b6NGjBwB2u52lS5eqxVfuuusufvjhByoqKpg+fTq9e/dm7NixzJ07lwULFvDkk09y//33k56uKMvnnnuOW2+9laKiIvLz8zn33HPZsWMHBw4c4KuvvmLatGm89tprzJ07F4Dy8nJef/119fPZoL6+nrfffpuqqioMBgP33HMPbdu2Zfny5dTV1VFdXU1kZCQpKSlUVVVht9spLy/n1ltvJS8vj927dxMbG8vMmTPRapuLo9PpJCZGeespiiJt2rQBYPny5RiNRi6//HIApk2bxsyZMwFlA3ThwoUUFBSQkpLCgw8+iMFgYPLkyQwfPpycnBzC4TD33HMPn332GRUVFVx22WVcdNFFVFVVMXfuXObOncsXX3xBIBDg4MGDDB8+nF9++QVRFNmwYQN33nknaWlpJ51bl8vFG2+8gdPppFOnTqd8U7Fx40a+/vprAPr168fNNyun7m655RYuueQSdu3ahV6vZ/r06URHRzdr26VLFw4fPkz//v05fPgwl156KX/88QegbFJmZioPZKtWrWLLli0Eg0EGDx7MxIkTT8ujTz75hB07dqDRaOjduze33nqryuvExMQT1kZJSQkffvghPp+Pu+66i6SkJKxW62nlJeT0IIeV08C+slp0UWZ8pTYMKTH4Sm34ym0YU2LVfwNVdnTxVrQRJkbue4fi93+mZt0+urx4K75Smxo6Gfb4G9rVYkyJxbn3KMUf/kKnxycyYvfb2H7fh2jQYUhSeGlMicVXWUfaDSMp+fsa5eEzJRZCIQS9lrwXPlFCyXwBdYyRvdvjK6oi5PFh6ZyGr7juhDGO2LeE4vd/wrZuH23vvZTSj9fQ+blbyHzxNuSQROHbq2l7/3iMKbG4qxTHQp8QhRQKY0iOxV9mQ9Bq0ESYsPbtiLV/RyJ6tVdCWABDSiy+Uhvmjqm0uXMsurhIus6/m6pv/8BXdpyPgkaDtX8n/OU2JH+AhHEDMaTEIAVCGNPiCFQ78JXWIAN9PpyOLtpC7oz3SBw/uPkcldqw9mrXMEexSjho20TKv9yIMTUWY0oshuRYgjan2s5fZsPcMQVjSiz77nqNc355hYhu6cghiWOv/YOIrunH2zncaCzKJoG/zIY+Pgp/OKxuvkn+IGGXB0MDnwFlU1SWoWFt+cqUOQeI6JZB0ObCc6wCoOEhNNSEt6Iy92W16OOt+Ept5M//kkHfPIcxLYGOM65lz61Z9Hj1XkAJD5J8geN9NeOHwmtEkbpNOUT26XBGfihzGIPkP/6iTA6FkUNhDCkxaK1mBFEk4cL++Mpqieqv2BRdrPIQKPmDKs3IihwbU2Jx5RSijTQr18kycsN1clhCNOgY8NUs5FBYdfx1sZGKLCRGEyivxVdRhzE5hq5z7yJQUUfdphxihndXQrYQMKbEknjxIES9lkCV/aR06WIiCDk8Kl1hj4/I7m0J+wIEGzbWdbGRhNxedR026oCgzYk+LkrVAYbEaAStyICvnyFY5aBg0WqV/sie7cl76TM6PXkDlk6pIAi0f/Qq2tx6IUdf+0dzuspq0USYCNQ4Tqljki4fgqegEkNi9CnnC1HEX63In6/chj7WirlzKlqLkYFfP8uRV74g5HADMr7iapU2GRl9nPW4rDTwQA5JaM3KpozGYkRjMRB2eTGkxKgh4YEqO6Jey5A1c5HCYcJev7ouPXllaEyGE3Rn2g2jVL3YVA6TLh9C6SdrSb99LFLDS9pGOWwMV27kh7lTKnIorMr82fRlapuEISUOf6UdZJmQ0608SDbR75I/RNjjaMZ7Q3IsoXovUiD4T5UpY0osgQaZEjSCyntfuQ2TToO2QecAGNMTiOzdATkkqXOXdOVwNEY9yVcMxVtQ2WzupEAIU5sEhQ8NfQVrXUT27kDd5gPqff3VdjWMGcBfVYeg06p0ufNKKfnbL/T7/EkEjUjbhyaQP/tzrH06NKHLhz7O2qwvyR/CkHRcngAErYjGYqTXwslUfb+dPh9MQ9TrGl4umNRrDcmxhJwe0m4YhbMhPUrjybJAuQ1tXBRyKEygvEH/BoJI9R50yXF4DxWR+sTtaOOjEDQaku6ZgOb3bCq+3tRsvqRQuOGUbvP58pfZmtB1fL5CLi/aSBMdZ16HqNdS9cN2fOU2/JV1IIoY0+IRjTqsfTog6jR0mXMnxe/9iG3dPpA5Kx1gTInFmJ6APj4af5USrnt41oec8+sr6GIF0m69ANvaPSo/gw4PUijczFcR9MrcGVNilY2BBp4G7fXoxEii+nYgYHMSP6YfMcO7E39Bf0IuL74yGyV/+4UuL92OPt5KRNd0PAUVaAx69f5Sw0vOxnUZqHGgMelPWJeSP3BSHeAtqCDpiqForWY6zJhIfW6xsr4SoxCNOkSdlgFfzqJua+4J69JXakPUa3FlF6C1mpvpDkGroeIfm7D2bIc2wtwi3dG4eWdIicHSKZXMF28jaHNRn1uEaNAR2bM9huRYjs7/krYPXEbY50cKhZDDEgnjBhKwudBGKrwRdFp1DVn7d8KQEoupfRJHX1l+nJehMIaUWIzJsfjKbIrcmAxozHqih3Sldn02/nIbHZ64jriRvdFGWci+7w1FLhtkccDXzxCyu9EnRClznhF/gl9kTItroCuW6AGdiRqUSfF7P2Lt2wFthAlLZroq80Az+3B41of0X/E0GqO+Yb6KlHkwG2j/yJVI/oASst0ge/pE5cWtISVGlb2EsQMIOdz4q+yY2iXjrzh+YCDYoDO9xTWq/DbaImODDwmKf4Mg0PfDxyh+/2f8NU6i+nXinF9fQR8bSUXDAYL6g8VozMZmfkAjZCmEKGpAanL4R5bRaHU0gyDSNItnU7+tqX2E0/ttjT5R8tXnNqRi0SGHw/gr6tRnAHNGInVbclW5adTF/lIbBYu/baYfRYMOd16p2nejzqo/UIQhJQbb7/tAIxJyevCVKXIecnkxZSQy5Ld5io2q951CNpT5koJhInu2x1NQicakP0E2zna+jvsOiv2SwxKG5Fg6PHYNUiBE+Yr1+MoVfdNz0YMMWTMXQaehbssBIru1bWZjdVFmZH8AXUwk7R9VUl3Ejex91rbZkBKDNjqSQLUDz7EKxba2TybtxtHUbTluB1vRir+C/7iTkl27duXll19m3rx5DBs2jFWrlPwRq1atYtKkSWRlZfHCCy+g1+u58cYb6datG1lZWSdsSDZiwoQJfPvttyeERS9cuJCbbrqJ+fPnk5GRwZdffsmQIUPo2LGjehpQr9czbtw45syZw4IFCwgEAuzcuVO9h8/n46WXXmLSpEksXrz4hL4/+OADxo8fz5w5c5g2bRpLliw56Rg3bdrE8OHDGTx4MDt37lRPdn7wwQd0796drKws5s6dS3p6OjfeeCPJyclkZWWdEP4+bNgwtmzZAihhvXV1dXTo0EH9vUuXLgwcOJBbbrmFrKwskpOTMZvNFBQUAPDbb78xatSo08wOvPnmm2r4tsvlYvny5bRv35758+dzww03sHDhQvXao0ePMmPGDKZMUUK8Kisrefzxx5k+fTpvvfUWPXr0YMGCBej1+mah0o249NJLeeSRR8jKyuKXX34hEAicdmygnBS84IILmD9/PiaTqVmoe3x8PC+//DJdu3bl7bffZurUqbz88ssnhIVrtVquu+46hg0bRlZWFhMmTODCCy/k0ksvJSsri27dup1yblesWEHXrl2ZN28eAwcOpKam5oQx1tbW8sknn/Dss88yb9488vPz2bZtGwB+v5/OnTur/axZs+aE9l26dFFPRh45coTBgwerm6OHDh2iS5cu7N27l/LycmbPns28efM4evQoBw4cOCWP6uvr2bZtG6+++irz58/n6quvbtbnn9eGKIq8//77TJs2jblz5xIfH8+vv/56xvk5NY4nem7cyFU3dGUZX5mN9X0fIKp/Rywdk096h6bttFEW4s/vg7ekht/73I/GbFAegprsERsa8uiUN+QrlGWZuFG9kcMSrn3Hmo/OoMPcPlkNo0EdWvMxbuh7P1H9O2HumIIsy8SO7kPI4Wbfna9y+JkPSb3pfGSaH6tvfMmBcJwHVf8fe+8dXlWx/f+/Ti/pvYcWWqhSBEG6KNaLBVSUa1fsSBGxclVARMSGiIpce2/YQKW3UENLQoD03k/v58zvj51sEhJQ8rlfb/nl/Tw84ZyzZ8/MarP27DVr/biLk//4gKpvd+KtNctv9ZvoVPb+b+wc9hCWA3l46iwkXD+mFR2bULDsa1Juu5jwYb1lBwmQojj9AXZfMh/7yXI6zbgClf7shQuyHl6JeXcuwT2TURn10jwUrftsok3yrROxHy+V559868RTdGtq13zfXtH2HGi+ud9Gf0301MVHULf1SMv7nTZGmfaNXyXeOBZvnRXT3lyKVv5Ej2dubsafsyUgV4BahTYqRO7zj+jR5j0V4DXbOfboamp+2YujoIK0x6ai1GuQiXOGYbR66aGQfwDg0K3L8Ls8HHtiDYaUGIL7dG5xndw+IPA73Ry+bRnqsCD0nWIByFv2NfrESPq8cX+LDZY/NS/aoMcfkLMJnjozpj3HOXrv6+Q+8wG9X7oTFArS5l/P8afex2+XinIoVEqUGhU5c97h+LMfkb78nrbpcloHTb8n3jgW/Kc2o/7svAJeH4WvfkfNL3vJfeYD+q18UMqB2gYEouU9ZNo3fVY00wFFi74dRVVk3vQCln1SNF3bkNoYUmKl6IYaUwu6K3VSnk53eX2jPpzWVzMFlNqdzS1su6+4v12A42RpSz1to13zubVLV9pq16a5aK43bd1D+qsy6hiwehZ5L3xOc0NUtOIH/E4PtRsOok+Nbd3XabcM7p2Ks7iKgNN92rWn0eO0eSXfOpHjT7+Pz+qg8sttsn08U1+n6HLqvu6qBswH8vDUmDm59EuS/j6B/VMX4jhRJq17Cc0ilhQK1EFSFIxp95lOfrRtf90nS6la+TWe0moQASzbDhI1tj+qIL08LpVRD4EAlV9vb9b07Pyq/GobfoebrIdXEvD4SLn9EgBqftlHwOOl7xv30/O5W7Bk5hPw+jl82zJ5jYU/bwMGrJ6F/XgpBKTvk2+dKB15ziqi9tcDhA/rfdoYz3b0rTWNFColIf264CyrJXvmW/idbjnPYOwVw8h/6SvsJ8s5/vT7BPdMaX230/Syefd/pJeGlBhKVq/DtDeX4pU/EtQ9CSEEXrOdmp/24iqvI/eZD0i+9WIUalWLnhOmjgYhqN2Q2awvBeoI6QWX/VjJqWG1x3Y0a+Mqq+Pw7S9T8fV2WS4jx/TDfqwYv8PdfPYoDVpiLx+G7VhxS142/t9y4CTmAyewZRURP2WUnHNVvqZR5hRqFUqNiopPN2Pek0u/d2YCULbmV7YNuh93ZT2xlw8DBQi/X1538l/+Gn1iFKpgA20+KjcbkjW7WJZLKW83rUWk2efkWyeS/9JX+J0eilf+SEh6JwC6zZ1C6fu/t6JtS7orUOg0dJl5Nc6i6taDkftqS35b2o1dEx4j4PZStOonuj9xA8G9UvA2WNl90WMIf4CEay8EIGvmW3/oB7QHZ/OJzui3IVAatHSecZn8YqrVNW36RdJzQeykIey94inZPra1bv/R+lP51TbseeVkjJ9HwONDE2o47aJTHStUStlvEU2nBtuUjbPzq3m7puEdunUZfqeb4//4qIV/F3vFMBz5FWTe9AIVn28hbHCPNu4NNLOdjoJK0p648dT8/8TaHDm6L5Xf7pR/S54+gdrfDiB8/6slpDrw/xr/cZGS9fX1vPLKKzQ0NODz+YiNlRzCXr168cEHH3DhhRcybNgwoqKi/uBOEmJjY0lLS2txzNvhcGC320lPl/LAjBkzhuXLl7fZ/ujRo6xduxa3243NZiMlJYUhQ6Tw8QsvlAx2enq6fM/mOHLkSIuj0g6HA6fTicFwyoD5fD4yMzO55ZZbMBgMdO/encOHDzNo0CCOHj3KAw88AEiRgkajUc4l2BZGjBjBc889x9SpU9m1a9efOl49fvx4Nm3axC233MKuXbtYtGjRWa9/6KGH6Natm/z52LFj8pHnvn37YrPZcDiktz5DhgxBqz1l8M877zzUajWpqakEAgEGDhwIQGpqKjU1rR8Kr7vuOi688EIOHz7M9u3b2bFjBwsWLDjr+KKiouRo1NGjR/Pzzz/LEZVNfEtNTcXlcmEwGDAYDGg0mla8+yOcibc5OTnMmSMlsh80aBBBQUGt2ubl5dGnTx85qnDUqFHk5ORw/vnno1arGTx4MABdu3bl8OHDrdqnpaVRWFiIy+XC7/fLkYyVlZUcP36cK6+8kg0bNnD48GEeffRRQNpAr6ysJDo6uk0aXX755Wi1Wt566y0GDRokj+FMKC8vp0ePHthsNmw2G8XFxac2107D77//Lm9YPjv3cVLuuISkaeNRGnX4LA70SVG4K+rRJ0WhT4hqfOMZJb/59dZZUYcaSZgyiqC0JPqvelhu56qox5AaKyWRb3xT6q5sIGp0X+z5lYT07czwXxeiDguWEjlbpdyMKoMObVQoe656BkBuF3/lMNRBesbkvIs6xIhCpSDg8hLavwtKrZq+Kx5AHRYECgXa6FA5SXfTGP12Fw07somdNAR3ZUPj0VE7+qQoKr/dSZ837sdvc7V4q+2uNmHoEo+7og5dYhS6hCjsOSXSMd/KekwZOSTcJOXecVdIb2HNe6QHSl1jVGjCdaMIHdCNqu93ok+KQpco0S/2quF0fXQqwicdpbIfLyM4PVVKzB4ZQsVnm9HFhuMqq8NdWY8+MQp1qFHmUVCPZDz11hY80saGU7N+P4nXj8Zd2YBSq0YTFSpF+amU6BKjCLg8uCsbSJg6RjpK3jj/9FfuBQWn2oUF4Xe6Gb5hCdqYMNzldQScHvRJ0ZjJRanTSIV+mtHLZ7JJstYob/pEiXcKlRJtdCjaqFCGb5CivRUqFQqtBndFGbrEKIJ7pdD39fvRRARLb72Tooi/6gKE14c+MZLyL7bSddY1mBrp6yyuJmJ4L4LTUxm+YUkresRcPAjh9TVGpkT9IT0kHtYT2r8LfVc+SMDpkcaoVGI7WUzc5BGoQ4w4CqsJ6dMJfWIUwze8IE1cqZQfvPSJkTIdXRX1RAzvRVD3JCKG9QSFAkWjo63QqkAB9mOl2PMrCB/SndI16/HWWVFq1USNH0if5TNkXdSEB+EsriZ67AD0CVGY9x7HU2dl/7XPETG8N1HjBrSYl7FzHIbkGIZvWILXZJOKyjRCZdRjyylGZdRJRWea9CTIgD45muEblsj9KnVqnCXVsg1wldSijQkjauwA4hsjgJQ6DeaD+VT/vIewId1BAc6yWgJ2tyxfwudHqdW0mJff5kSpVreyMcE9klGHGjn+j4/o8uDkVvxSqJQM37AEXWIUBALoYsIbbUUUCpUSy6E8wob0IGxwd9RhQXR5eDIoFOhTYmBPrnTkDQXeOqvcdxMNFGolUWP6M3zDEpyltfIDubuintB+XWRZaRprxdfbib1imKyXusRI/C6PLIfx116ILj6C/VOeY9Cnj7eQQ210GAqVku5P34TXbJdfSrgr6lHq1NJRymZ9KbVqFGqVLPN/pi99UjRB3RJQajV0fuAqeSO0yfa5K+oxpMagMga3sO9NxU2UWs3/WabcVSZZNxQqJaEDukovmI4UyLTXJ0ShMurxO9wo1CrOX78IdYiRTndfJkXlNeMdCumIYcI1F6JPiiL5totJvnkCSr0WV1mtdE+FAm1sOAG3B8uhfLkfAF10OCqjvrFgWYCkG8ah1KjleQV1TyJh6hhyn/gn/d56mLJPNpI4bRzuKpPclzYqBMshqS/pqF0Dxs5xuKtMcl/C45MLeehiwvCZ7AR3S8RV2UD1T3vo/OBV8rXBvVNQGXVkPfIWuthwdHER+CwOhm9Ygj4mFE9lHQGXG21CNHZAqdWgDDbirZJySdd9vJ66j9fT7+CHuAvK0fbsTNeHJ2NIjuHC/StQKBWY951ok1+6xFPy35YN0CdGYs48ScSw3vidblyNa0H551uI/9sFGLvGo0CKFmpaY89mA9yNx/4NKTHoU2Ia7YwGW3YR+qQoEqaOwVMtRVBVfreDuMmn0gNpQo0o1WqZd/pEqQBYv5UPoIkIwdp4DwBNeDDqYANdH7kGAgHsx0vRJ0VR8eU2Eq8fiz4xitCB3Sh59xfclQ1Urc2g74oHEEE6hm9cAgIUGhW+ascpGzCwm5y2pbmuKHXaNm2AtjGFSMKU0ZR/sZW0J26U26hCjahDjYQP7YE6WE/MxEGy/6Qy6IgY2Qev2dFKL4Mbc/cN37gEbXTYOdmOprXZ2F061t9kR5toX/nNdrrNuQ4CAZRuL8ZOsVy493W54JFCpcTYLQFtZAgxEwcjAgEUGjVaf0A+BdHUrznzJKH9uxDUKwVvvRWlWoW7soG4q0cSd5UUpdmQkYOhSwLWo4WEDOhCcO9OpL9+P8Lnx3KkkKjR/cmuewt144vaprn4bS6CuiXgKq4mfEj3U/KQFEXA7WsxL014EA07skm5/WJ8Vif23BIiL+x7SpdjwuT1IWHqGDJvXNRoY7bSbd5U9ElRhA1KI+6KYSj1WunYuz+ANi4chVKJvnM02thwbNlFhPbvgiE1VvJFARQKYq8YRudjJcRPHiH3ZUiJxtRsLfLUWaXTRElRmPbk4sivRKlV07AzB0dhFUEqJY5CKS2ONbtYSvMDOE6Wt/IDmualMkYiAj5QqgG3PB6/z0sLiADNN3eb/LYmeUqcNo5ejblQT/fbmuQrauwA3JUNdJ15NcHpnSSfLyoUpUHH4M8fx36iDH1CJKbMk2jCg+XN0yZbHDm2P87iahKuG40+OQZViBH8AYK6n8pTqQo20HXWtXS+70rMB/OkSHJ/AHVkCPpGv9qQGiONXQjM+08Q/7cRZ5QNFFD7eybVP+8hrbE40Jlk42z8arKdCrUSfbLkF6oabac6SC/7d/oEyd54qkySvfkhg5Q7L8WntpNyxyV0efhqyd5YHPhsTtylkh+sDjEQ8EmnAM60NrfwYyvrifvbBeQ+vkbWRZVRj2FUX9RhQXJOzP9lBP7Dq5//N+I/LlLyvffeY9KkSSxbtoy7774br1cybJMnT2bGjBl4PB6eeOIJysrK/uBOp3D11Vfz/fffn3PST4/Hw+rVq5k1axbLli1jwoQJZ43WO31TRgjBwoUL5RyMq1atarEhCXDw4EEcDgdz5szh/vvv59ixY2fNk3k2REZGEhISQlFRETt37mTkyJF/2GbYsGEcPHiQ/fv306VLl3PORXg2mup0uhafm45nK5VKVCqVTC+FQnHGvJPx8fFcfPHFPP300xQVFWG1WlGpVC36bc6T03nQ/HPz/jWaU29VlUrlOee9PBtvz7Q517ztmdCcLmcal06nIz4+nk2bNtGlSxcAevTowYEDBzCbzSQmJgKSzjSN7/XXX2f8+PFtjk+hUKBSqVi0aBHDhg1j7969LFy48A9pkJubS2JiIomJiQwfPpyrr766zesuuugiXnjhBV544QUadmTjqbOSMWEeDduOUrN+PwlTRlOzfh8pd0zCZ3VgSInBZ3VIx6KjQlCHGqnfkY3P4sBRUIn5YL60KTZlNDXr96NLiMRvd2FIiZbbucrqCB+URt2WIxS89j0NO7LwO90oG/NxGXskEXB7cBXXEDY4TW53cuGnVP+0h2Pz3+PA1OdxlddR/vkWIkf24fCdy3EUVGI9Woin1owtpwRbTrE8xoYd2cRfM5LI0X0xdomnZt0+XGV1qAw6kqZfRNS4/oACd7VJPooM0LDlMOqwIKyZeQT3SiXg9qBQq4idPILa9fuIHDdAPo5bu34f8VNGS7liBndvHHcDNb/sxVtvwbzvOAnXjyFu8ghcJdW4Sms5cO2zUrGMdfvodO8VlL7/G7bsYoQ/QEj/riROHUPtxoOEDepO9bq9+O0uPHVWch59F6/FTs0ve0m8aTz1245IPLI5iRzTF6/ZjqfahCUzD2PXeMyZJ4mbPIL4ySPQRARTs24f7soGyQmcMprIUX1xl9ehVKlQ6jVYjxaiiQzBml3M7kmP46k1U/HpJtRhRuKnjCZ0cHcQAn8jb5oj4PFi6BIHQOLUMdSs20fk6H44CqtQhxjImDCPnEffxVNrJvaSwVgy8wjulYKn2kTGRfPw1Foo+3QLiVOkjVVnWR0KpVJK9O70ULNuHwA16/cT8PgIuDwt6NEks4nXj8FdY24hs2ejh3TPfSi0ao7e+7o8xrgrh2E5lE9wrxREQGBIiSZiRDonFn1GxoTHyJjwGJaD+eiTogHofN+VeOuseKpN1Kzfjzo0iMrvdpHz6Lv47W5p88Soo/NDk/HWWfHZnKgMOoxpkm0IG9wdn0WqPL1/6vOYdh+TdPGGsSj1WkIHdMVndRDSt7M0rxoz0RcPQnh8LeblrmrgxPOfkDFhHlXf7ZSPuyVOG0fA68OWXYwlMw9dTBiqYINUAdbro2FXTgsboI0Nx7QrR7YBIX064bM6KHztOw7dvgyFQom7xizncep831V466xUf78Ln91JwpTRGLsmoDLqpaq9hVXy/eu2HkEdZmxhY6SjjkFk3rgYc8axNvlVsno9GY2FEVApiZ54HmGDuyP8fnxWJ3WbD2PsGi8XIfLUmLFmF9HpvivlMQa8Prz1VmrW7yNhymiZ9n6nB8vBk2RMmIdSrZJyygH2vHKUBi2eahOxVwyTZUqfHN34gKVg96THAQW1GzJJmDIaV0UdCVPHYD9ehi4mvJUcikCAwhVr8dRaGh/aT/WFUom33irJQ7N2+AMg+NN97bl4Pu5qE7WbDlK7IRNPtYna3w+0sO+n7HRLXdHFhOGpMf+fZSrg8cr2oGT1eiyH8slf+iWqYAMJU0bLvPM7XAScbtKXz6Bu82G2DbyXjAnzsBzMp9N9V2LsEi/LV/jgHtiOl5IwZTSla34l59F38ZnsuMrqSJgymvTl9+AsqcZZUkPVdztb8NhndVC/7SixV0ovh1VGHe4aszyv+MkjcVc2kPb0NAJe6Sis42Q5xq7x1G7IZPekx/FZnVizi0mcMprEqaOxZhchfAHqNh8msbGvqHED8Fkd1G07Sth5aWgiQ4i4sI9kE0f1pSHjGAlTRhM1bgAJ142Wjtci5aI0pERTsmad1FedmfovfkcdGkTkteMwntcDIQQBmwNfY6oRXbdkUCqxZx4naupFqIIMBPx+yr+QCkgUr15H3BXD2+SXsWs8+tSYVjbAvO+4LCd+hwulQYPP6sCYloDP7qTwte/IX/4N1qNFmDPz6Hz/VUSO7kvogK5ntQERw6QXr+nL78GceZJtA+8l68EVsjx4TTZpY81kkx6g/QF5fPGTR9Cw+xhxVw5rlKnRuCrqOXLvGxx98E3UwUYSp4wmbHCa9LLT5mTHyFmYG4tOyOtdVQMKpRJ3RQOdH5os88RVWovPZKfgte/JefTdFpFn9rxyVHoNwh9opZcBr69NG+CpMdNl5jWSbWvMseipNuEsrpZtW9NmYf2OLGrW7yd1xhUYOsfhs9jxWewt9fJgPrqESEx7j1O44odzth3BvVJQaFTEXXUBZR/+LhUEef4TmfYpd15KwO3Fa7Kxe/yjuKtN7Lv2WYrf/QWf2U79jmyC0pLYkn4XAY+Xgle/w11eh6fGhDYyBH1qDGFDe0g6tv0oxs5xuEpqCO7bGREI4Kk2kff8J3jrLRS9/j1+u5Poi87DmlUkV0XfPWYOGRPm4bM4UGik6FHbiTIUKiWeahMpd0wCpQJHURU16/fht7uIvXI4YYO7o9RrKX77Z/ZPfZ5j896V5nXDWGIuGyKnlqjbeKiFLntqLfL64K5sIO2pm/DWWQnumYyrtJaEKaPZ97cFjQXO7NRvOUzBq9+iNuop/2ILzsIqWX4jR/bh4N+XysWNJNqYqfx+Z6u+mvyFU2uR5DtrokIIGyL5AXGXn48hJUbKN7tfylfvtzvllAJR4we28gOa5oXwE3BZUeqlZ0eFWgeC1puSgPB7UKg0Lfy2Jp9IFxt+Rr8t4PbgbbASP3kE1ev3c3Lx5/yedBNVP+ymZM2v0ng2HsJ8MA+f1UHVd7sIP79noy1Ok22xsWs8YYO6ow4zcuL5T2jYkYVp3wk572nitHEE3F52jnxE8pl/2UvsZedLspFdjEIpyUbyLRPlsfsdLgJeXyvZyJgwD2tWEcLrRxsZIq8/fyQbZ+JX01z8Tg9+q5O9Vz6DKSNH9ttUBh0h/btIBeUabCCE9NIlSA/+AObMk3hNdjy1Fuob/S6lSoXP7iTljkkEPF5UOi1ek+2Ma3NzP9ZVXgd+gbuiXrYBey97Uoo+rjZR3pjjtwMdOCeIfyNuvvnmVt/NnTtX5OXlCSGEWLFihXjmmWeEEEJUVFTI1yxZskTs3r1b5OXliaeffrrNe1dVVYlZs2bJn5ctWyZmzJghNm3aJIQQYs6cOSI7O1sIIcTnn38u1qxZI4QQYvHixeLIkSNCCCFsNpu48847hdvtFk6nU8yaNUt8/vnnQgghnnnmGbFq1SohhBA5OTlyX5s2bRLvvvuuEEKIV155RXz//ffyGAoKClqNc/ny5WLbtm3yZ6fTKe644w7hcrnE8uXLxY8//iiEEMLv9wu73S4sFou49957zzjPX375Rbz66qvikUcekb9rPqbVq1eLjRs3thjD6tWrxd133y0OHDjQJi2b8Mwzz4iTJ0+2avvll18KIYQ4evSomDt3rhBComnzuZ/+uTnvT/+tCfv37xeBQEAIIURJSYm4/fbbhd/vF1u2bBHLly8XQgiRl5cnpk6dKqqqqkRVVZWYMmWKyM3NFUIIsXLlSrF27VohhBD33XefMJvNrejR/LfmtNy1a5d4/fXX5WvWrl0r816IM/N29erV4quvvhJCCHHgwAExZcoUud8m1NfXi3vvvVeYzWbh9/vFs88+K/bs2dOKLrt27RJvvPFGK7oIIcSaNWvEAw88ILZs2SKEECI3N1c88MADYvHixUIIIQ4ePCjmz58vnE6nEEKIuro6YTKZzkgjp9MpTCaTEEIIq9Uqbr311la8aa4bXq9XPPDAA/J9vF6vsFgsbY61ObYNfUCYDpwQ9vwKUfn9LvFb8jRRvHqdsBdUCHedRTjLaoQlu0hkTHxM1Px2QOy99llhPpwvrMdLhc/hEu56i6j4fpf4NfkmUf17pvB7fSIQCIiAzye8VofYNXG+qP7tgNjcb4Y4ufRLYc+vED6HS3itDlH5Q4Yo/uevwu/xCr/HKzwNVuF3e4S73iLqdx8Tm/vNEL/GTpXH6CyvE67K+jbH6Hd7xb5rn21zjJ56izy3PVc8Jex55SLg84tAICDcdRaRMfExkT3nbZEz521R+c124aqsFwGfX/i9PuGuNQtnSbXwWh3CVdUgPCabNF6fXzjLakX2zDdFyep1wmt1CJ/TLWx55aJ63V6xte/dIvPGRcJ+skx4zDbhqbcKa3aR2D3xMZH7xBphO1kmvDansGQXCntBhbCdKBPW3BLhtTmF12wXXptDnHzpK/Fr7FRR9sUW4XO5hd/tEbVbDovfkqeJim93CL/LI/xen/B7vMJV3SDzaEu/e8SBGxcJe2Gl8Lncwn3a/M0H84S7ziJ8Lrew51eInMel8fg9PuFzeUTA7xd+n1/UbT0sNsROESWr1wmf3SXx1R8QnnqLqN2YKWp+2y+qf94jAr5GngcCIuDzi5qNmeK35Gmi7NNNInvO2zKvmuSo6bOjqEo4SqqFvaBCHF/0qaj+7YAo/XSzcJbXCZ/TLf+r3XJY1GzIFJv7zRCOomrhc7nl/hr25p6Sh8JKEfD7hbOiroXMno0embcsFc6yWmkOjTKbMfExUbMhU/jdXuF3e4TP7RWuynp5jJv7zRCZt7wkyUnjOPxen8i47EmxPvZ64SiqluTL7xd+j1dkz3tXuKobJN3w+YUtr1xYc4rFiUWfCkdxtXAUVwlLdpHInL5EkvPSGuEx2YQlu1C46y3CU2+V5dxZUS8cJdXCa3OKotW//PG8/H6ZL0fue138GjtVOIqqpLH4JRkv/WSjbAMa9hxrQQ+/xyucZTUyn7wWh7DnS2u/9Xip8Hsk3vvsTpFx2RPit6QbRfmXWyUdcXmEvbBSnpc9v0I4S2ta6JfX5mzUX49wVTUIr8UurDnFoua3A3/ML79EY3t+hcj9x4fCmlMsyYDPL1zVDeLEok/FtqEPCFd1gwg0zdct6UrNxoMy7f1ur/BaHPKYXJX1wmd3Snz1eIUp84SwF1QIj9kufHaXsOaWiOr1+0TOU+8Ln9Mt/B6vsGYXyXLo93ile3m8wud0i8ofMmQ5PP7sR8LncreYV/E/fxWuqobGdqfksGH3MbGl3z3CUVQlvFanLGu2vPI/1VeTbPi9PuGzu2QaVv9+oJWdbtIVR2mNRItGufGYbP8ymfK7PMJV3SAcJTXCY7YJv9sj/B6vZO8cLmndsjmFNadYWI4UiKMPvynxzu+X9Ca/XFSv3ye29L+nTb3x2qS11ed0C9uJMmE5UiCq1++TeHa8VGRMfExeS5rstSTfteLozJXCkl0kz8FRUiNM+4+LXRfNE6bMk8JeUCHsBRUi/821wnTghPCYbXL7JplylNQIn90lHGV1wl5QIay5pcJnl9Y6r8UhrMeKRdkXW1rwrql/v8sjvBa7KPtss7CdLBPuWpNoWJ8hDqRcJar/+ZPwOU7ZX2+9RZg3HxCmDXuFI69UWgdcLuF3uoWrsl5Ufr9L1jXLkQLhc7pFwO8XPqdb5tevsVNbzKugcV72/ArhKK4WlpwiaY2wO4WnwSqcZTXCdqJMOIol22M6lCesOcWSDWi0ax6z/Q9tgLOsVgghhCW7UFiOFMg88pilddXn8gjbyXJh2n9c5Dz+nvDanMJRXCWOL/pUbB36oDAdOCHpp8Mly1PNxoOiaPU64THbZbn0OlzCWVYrMm9dKjxmm3A3WIXP7hT2RtvrLKsVngar8Focwnw4T+y6aF6rdbb4n79Kem+yCZ/TJdsDW36F2NLvHvFr7FRx9OE327QBzvI6eW32OVzi8H2viZrfDoijj6wUjuJq4W9cZ71Wh6xfHrNNatPYzlNvkfXy4G0vCevx0lY2sb2249fYqaLyhwzhrrfIttRRVCUyJj4mfo2dKg7cuEh4bU7hMdlEze8HWviJ9btyhC2vXPg9PpG3/BtRvHqd8FocEm1OlAnzoXxR8/sB4bU6hN/jE36vJONZM1dKPlFeuaR/jTx0FFaKuq1HJL3PKhSuapOo+G6HsBdUyL6A3+URngabMB/Kk2nfll+0c+wcYT6cL9x1FmkN9vmEPb+i1bwcxVUt1gdJhn3Cllcu6/3pNsZZXifcdWZ5DWvS3bptR2R71tSXo6hKHLr7lVbye7a1yFVjEj6nW9gLq4TP7hKuynpRu/mQMB88KSxZhaLq5z2i5KMNEl0a/QDbyTKR/9q34sCNi4TtZJmwF1QIn61OeGryhM9hEgG/VwQCAbFs2TIxcsQIkZ6eLnbt3CG+/fSfIuDziID/lO/W5Lc12Ydz8ds295sh1sdeL+towOcXPrtTWHKKxa6J8yW/zemWdejgHctkmfLUW1vZR0t2kbymNbdZroo62Rb6PT7hLK+TbZbX6pDW5nV7RcXaXa1kY88VTwkhRKNs+ETAHxDOivo2ZePP8MtRXN3Cdwh4Jd2zZLX22+wFlZJ/32hvch5/r03/pnjNeklvfD7hd3uFvbDyT63Nv8ZOFWWfbhJ1O4624FkT3Q7cuEi46/74efC/HUMTRv/H//tvg0KIf1/N8Ouvv14uZAJwxRVXEBcXx/vvv09kZCTdu3cnLy+PBQsW8N5775GVlYVSqSQpKYn7778fhULBokWLsFqtrQrdNBUtWbZsGSAVtpk3bx733nsvY8eObVHoJjY2lvvuu4/g4GAyMjL49NNP5WIe33zzDTt27CA2NpaoqCiio6OZOnUqCxYsoEePHmRnZ7codLN582by8vK44447sFgsrF69mrKyMvx+P7179+buu++Wx+h2u5kxYwYrVqzAaDTK37/00kuMGDGC9PR03n77baqqqlAqldx111306NGDV199leLiYgYOHNii0A1IxXFmzJjBtddey5QpUwBajOnYsWOsWrUKjUbDrFmziI+P5/jx4yxbtoyVK1eiVJ45eHbBggVMnz69xfHtsxW6aV6M5vTP06dP58MPP2zztya88sorFBQUoNVqUalU3HDDDQwcOBCPx8OLL76I2WymW7du5ObmMn/+fAAWL15M7969OX78OPHx8Tz44INyoZvFixcTGhragh6A/JvL5ZJpabPZWLhwIT6fj6uvvprOnTvz8ssvo1Ao5EI3bfG2qdCN1Wqld+/e7NmzhxdeeKFVAZizFbppoktGRgb79+/n/vvvb8WLXbt2sXz5cl577TXi4+Pxer3ccsstTJkyRY5Y/Pnnn+WclHq9ngcffBClUtkmjRwOBy+++CJerxchBFdeeSVjx45twZvTdaO8vJw1a9bgcDjw+/1cdtllrQpKnY7f4q4/6+9tQZw1Ed2/Foq/MBxf1c6+2kOP/4YML+2hh7+dstEeGv6VstFemf8rx9iBDnTg/y3+SjsVrXOdc5ta99lzEP+3osP+/nehvUf+/hv8ovbgr5TfsVmL29XX5j7zz7nN/6pe/q/Oa2LV5//uIfw/xdDE0f/uIfwh9pZv/XcP4Zzwb92U7MB/BtauXYvD4eCGG274dw+lA//j6NiUPIWOTcmW6NiUPIX/VSe1Ax3owJ9Hx6bkvwcd9ve/Cx2bki3RsSnZEv/pevm/Oq+OTcl/P/7bNiX/43JKduCvxdKlS9m6dSuXXXbZv3soHehABzrQgQ50oAMd6EAHOtCBDnSgAx34/wn+46pvd+Cvxdy5c1t9t3TpUqqrq1t8d9NNN8nVsjvQgfaiPW8EgxTtq+LWnii6wF/44tGDql3t2hNR+N/wJtbTjndk7Y021SvOrbAVgFv8de/w2hvB0T6J+mvxvxr5/J8effu/ir9SntqL9vLZ2465advZV43b8McXnYZRr6e3q68tD2afc5v2Wt/20L69dWM1f3xJB/4A7dHnc1/NJbTHf2jv2vxX+mB/pfy2J+IR2hdh+WufJ9rV11+pl//p/OrAvw4dB43/9ejYlOxAK7S1UdmBDnSgAx3oQAc60IEOdKADHehABzrQgQ78q/AfuSnZvNhHe1BdXc3x48e58MIL2/ztgQce4LbbbuPSSy8FYPXq1XTr1o2xY8ee8Z6bN2+mf//+REZGnrXvtorBNLVvXlzlz2LNmjVkZGT8YREau93O9u3bueSSSwCor69nzZo1zJ49+4xt9u3bR2lpKZMnT2bPnj0kJiaSnJx8TuOD1nM+vcjQn8GKFSsYPHgww4cPP+f+N2/ezIcffkhkZCQ+n4/LL7+ciy666IwFdP5fIjMzk88//xy3240QgkGDBvH3v//9L+u/vThdvt966y2uuOKKdsnDucCQGkP/VQ+jDg/CXWVCFxuGQqmket0+wof2ILRfF4pe+GMiVOUAAQAASURBVJTylWsB6PL87cRePxalQYe7pJoDFzxI+LiBdH3uNlCpUBq02I8UkDNdegvb6dHriZo0FG1cBCqjDldJDbn3v4YmOoxuz9+GPjkar8mOz2Sj9scMCl78AoCYK4fT48W7UUcE4yyoJPvu5diOFBB33Sh6vHQPCpUKn8lG0WvfUvbOzwB0fXo60RcPRh0ZgkqvJeD24ne68ZntHHtoBUl3TCJq4mC8tWb2jpktz3/gB3Mxdokn4PbiqTOj1GoQXj/uGjO6mDD8TjdHH1qJ9UghAIO+X0DYoDREQNCwM5sjt75EwO2lz8oHib18GAqVEiEEzoJKsu57g5jLhhI9aQgiIPDUWsh6aCVKnZrzPnwUQ5d4Ai4PrrJaXGV1BPdORRsZgkKt5MSizyle+QMAPRfeSuL1Y1AadAifH3d5HZYjBRy9/w2EV4pTSH/1XuInj0ChUNCwK5vMm5egUCoZ8v0CDKmxqEMMeM12Mm98gcQbxhA94TwUSiUoFQifn5KPN1Lw+toWsnH+t89gSI6m6pe9uCrqiZlwHtrYMFRa6R3xiec+pmjljwDoEqPo/85MQvp0RqFSYMstJW/J5/RY8HcUKiWeGjPaRnqeeHgFtiMFdFt8B4nTJ4JSifD5qPp8Myfmvo0uMYqerz+ANiYc1EqUGg0Brw/LkQIKV/zAeR/NQxMWBCol3gYrnhozWQ+txHqkAICocQPo9cId6OIj8Dvc1G87wtH736DLw1eTdPMElFo16mAD7qoGDt3+MmlP3EjkiHSagikUGjVF767j2JPvy/RIvH40fZfdjVKjxppbws4Jj6EONjDok3mED5Bsr2nfcXSx4ahDjQS8ftQhBjy1FhRKBUq9Fr/NSdnHGyl8/Xv0qTGc/+NzaCJC8DvdNOzMxlNjInJUP9ThQagMOpRaNZVrMzh6z6tnnVeTDIw6tBJ9fCR+t4esh9+ifvMh+q+eRdjg7gRcXrwNVip/2k3UiD6ow4MQHh/qsCAUWjWaYAMBjxevxQGA3+kh4PIAEJKeiqusDl1CBAqFEp/Nyf7rF2HJzCPljktIe3QKKqMOn8XJ0Zkr6TbrWtThQViPFHD0wRWMOvAmaqMOv8uD3+nBZ7ZTu/EQsZOGIHx+7MdLCenf9az80oQFSXpVUkP551uIv3I4qmAD+oRIFFo1xe+uo/jtnzn/p+fQRATjd7gp+2Irne+6lE2976Lr7GuImTgYbXQoqBT4LU78NieWIwV46q0kTxtPwOOl5vdMwgZ2QwQEAbcHFApcJTXU/HaAns/dgkKlxH68jN2XzKfHgunEXjoUbWw4IAi4vBy4aQnm3cdQaFQM/OgxIi/ojUKjwmdzUbfpIJ46C9HjBuJ3uhH+AKH9umDLLeXo/W/gKq2R+DWkOwqVCoT4U31pIoIZ/PXTBPdOQQiBz+yQadhjwXSiJ5yHNi4ctVHfuq/B3Ql4fCi16n+JTFmPFHLk/jcY8vVTRAzrhafBit/hxm9z4Xe6CeqeRPlnW3AUVZFyy0XoE6MQ/gC1mw7hqTETPW4ASr0WVbAelU6Dz+Jk/w2LsB4pxNgtgQFrZmNMiUGhVaNQKXFXm8i8aQnWI4X0XHgLCddciDYyhL3XPoeruJr+qx5GExmCUqPG73AhBGQ/spL4q0eSeMNYFGoVrtJadHHhKLUa3JUNsk0s/ngTea+vJX3hLSRdeyHqEAMBrx+FUoHpwEl2T1lIwlXD6TFvCvr4CJQaNSgUWDLz2HvV0wivn/RXZpAwZRQKlYqA20vWzLeo+naHrM89n78VhUrZpl566iwAuEprCe6ZjEKrZtu27Sxd9TqBgJ+ChnHc0kWBduiVCKcVz/bPANhbUMXSn/fjV+t4+NHHmTjyfPB5+PbdV3j3uw04Qtwk+vVMc3RCgxJDagwDVj2MJjwIy5HCRhkdAP4AAY+XoG6JnFj8OUUrf6TnwluIuWgQuvgIEKBQKXDkV7LroscQXj/GtET6r3yAkL6d8TbYqN9+VJan9FdmSGuUSon9ZDlZD61scy0q/ngj+aetRcMb1yKf3YWjuJrsJ/5JnxduJzgtEa/Jjj2vgmOPvovP5qD/qocJ6ddF0jGvH3WwAXteObbcUsIGdsPvdMvrhVKnYegvzxPcIxmFWuLRvskLsGTmEZzeiUGfzUcTEUzA7eXorFV0ufcKNBEhks9UUY8uPhKFQoEQAfxODyqdFr/Dhc/mxFlYRcVX2+j+9M2tbFtQ92R6L70TY9cE1CEGEAJnaS1H73ud5FsuJmJkOvq4CDz1VkpWr6Py+52SLIcHYzlSgC4hkojze2HLLcWaXUT4oDQ00WGgVFD+ySZyH19Dv3dmEnvpUBCC6l/2yvYg4bpRqIINEAgQ8Pg4fMfL1G0+DECfV+4h5pLBqAw6XBX1WJvJw5n0EmD0gRVoIoNBqcTvcHP0wRX0XDAdpUGLJtSIUqch4PZy4KYXMe0+BsCYk2tQ6jSIgMBZVMXu0XPosfBW4q8bhTo0CBRQ+t56jj++BoDg9E70XHon6vAgdDHheBusWA7lU/t7Jj0WTEcdbACVEoVKiSO/kiP3vCrzeMj3C1AFGTB2jWuxhhmSo+k25zqCeibjLq/Ha7ZxYtFn8hqmi4vAWVwN/gDC58e07zjRE86TZajnwluJGNYLZ2kNCFrIb/rCW0i8dhTqEINkT5UKzAdOsnvK85LdmH8Dutgw2W6Y9x1n39X/kGz2xEHo4yMlnQgIcua+TcXnW/+UHzBk7T+IGNarbVvfaLOVBg0Bp1nWsScXvczWnXuJio7h2/ffABEAhRJVSBwKjR5EgFGblnDooZVYGnnehPSFtxB3ibS2eussNOw/ycH7VyC8fuImDabnvCmgUkn6a7Zj2ntclim/091CL5v72qMPrEAbF4ZCpUL4A+y54mksmXl0m3Mdne67AqVahRCCgte/l3zTmDDUoUZcjbwwdIrFerRIotOf4Fd77c2A92YTlJZIwOeXeCAE7qqGNu1Ncz9ZqVUhfAHs+RVkPfgmsZcNJfmWiaiDDQS8kl7a8yta3N9dVkfpRxsoeecXei68ldhLh6KJCMFVXoff5iTnsdVowoPp+fytdKAD54r/yZySNTU1bN++/Yy/h4WF8fPPP+Pz/fmg6c2bN9PQ0PCvGN6fRiAQYM+ePURHR5OTk3PWa+12O7/++qv8OTIy8qwbkgBDhgxh8uTJAOzdu5fS0tL/85j/XRgxYgRLly5lwYIFfPrpp5hMpr98DMXFxbz33ns8+OCDLF++nGXLlhEXF/eXjyMQOPcDJqfL94wZM/6fb0gCdH9yGkWrfmLHyFmE9u1E+Zfb2TFqNtHjB1C06mcKGzecACImnIehawI50xdzctabaOMjQamk6+I7yZq2kMoPf0Wl16IMOpV8v/TNtRQs/BjboTwKnv8Yx4ky0pbcRdriOzh640J29b8bb62ZYzNeIWLcQEIHdwdAHR6MPbcE885sil/5hh4v3gVKJV0eu4Gsu5ezret0PHUWku++HGMPiU4NWw6R948PsB7Mo25DprTJWNXA8Tmr6PHiXVR+tpnDNyxsNX8hBIdue5nK73eijQ7HXWki9+kPCOmdSubfl5I95x3SX7wTgITrLiR0QFe2dL+NA9c8S9h53YibPAKUCsIG9+DYvHep33YET60FV0U9PV+8g6IVP7Br3DwyJjxG7W8H6Dr7Gro/OY2CFWvZ2OUWKr/bieVQAVFj+rH70ifJmf8ennqrPMboCQMxdokn8+YXsR4uQKFUsOOCmfhMdpKmjZeviR43gKyHV7Lv6n8Q3KczSdPGE3B7KXztOywH89jY5Ra8dVYG/HM2xi7x7BgxE4VWhc9sZ+eoWSRcPZKgHklyv70X3obXbMdZUoPKqCdyRDo7xs7lxAtf4K4xYWncAGyC8Pnx211kzVzJ5l53YkiNpe8bD5A5bTHHn36f4N6pHPz7i+TMeYe0JXcRMeE8Qgd1p2H7UQ5e8QTOgkpirxlFyKDuCJ+f/AUfsG/0IzhySlBoVRy8ZSk+k50Ba2bjKq/j0G0v4cyvQKXXkjPnHXq/2PjCSamg1wu3Yz9ZRvasVbgr6kEg06puYyaWg3lsSL2ZIzNeo99bD0IgwIbOkkw5i6txFlcTOSL9FD2UCvq8cAf2giqcJTXoYiPoNvMaAm4veS9/S/4ba3EUVqGNDCH3iTU4CirxVJs49thqvHUWCAj8DheHbl9GfCOduz95E2WfbmZj5+lUfbcTXWIUkWP6y+2dRdUUrvhB2iz9E/PqvmA62shQnCU1nHjuE9KX3Y3f7SXvxS/w211U/7qPnaNmkTL9IirX7mLHBY/gd3lwllRjPZjPwduWYTtWiqfKxOG7XsFvcZAx4THyl32F8AVwVdRhyy2jfkcW5gMnGfD2w0SMTCfpxnGYM/P4PWU6Rx9cQd/X75NsygWP4DPZGfzlUwifH1tuCY68CjxVDZR+8DvJf7+IXePmsmvcXEIHdjsrv5wlNdRtOcy+vy1AeHzEXjKYjImPAYKDty6V+dX/3Zm4q038nnwzpv0nSLl5As6SGiJH9yWoSwK7xs4l95kPwS+wZhWx44KZqIMMxF0+jKqfduMqryN6/EB2DH8Y4fOjUKvIGDuX6l/20mvhrZx47mM2dvk7uoRI+rx2H8Yu8fhdXhx5FViPFFL87jr6r3oYgKTpFxE+uDt1246QM/89lBoV2thwIkf0Ycfwh6n6ZS/BvVJxltRw/JkP6P3iHTK/QIFpb+6f7svv9aGJDMGWW0r9tqMyDXs8+3eMXeLJe/lrhNdPwO1t1Zff7sJrtrVbpnaMmt1CprwmG+nL7iYoLRF3jRlnYRWeKhM5j72HyqDj+IKPUBl1dLpzEracErJmvkXthoMEdU0gckQ6WbPfxm93gxCyTDXZX0deBfZjJRSvXkf91iMEXB5q1u0j/cU7iZ4wkJDeqVgO5eOqaqDn0zfJ65tp9zEcRVUUv/MLGePnokuIwtglnk3dbmX/Nc8CAm+DjYJXv2thExOvHkHq3ycQ1CWewnfX4Syuxl1Zz7rUv2M7XkbKtHGUf72DbWPnUbXuAMee/xRXRT3GbgkyDRHgt7mw55ZybP57pC+7u4U+Z05b3KZemvefIGPCY5xc9BlKjZrtw2dy8M7lvLBiObcdC+UZBvPTD2sp9OgIWGplO2xxelj8wx5eu+NyfvjyM8aNHoX793ep2vIV6ZOm8cm9k5hv7U0AOKCVfI4eT06jcNVPbLvgEVRBkq3fNnwmOU+9D0olBY1+QPSEgQR1SWD7sIcx7z+Bu7KeDV1uRRMVStpjUhE9n8mG12Snet0+Cl5f22Kdsp8ox3qkEEd+JTlz3qHfWw+2uRYlXj2S4GZrUfrC2xB+P36nh8ofdlOz4SC9nr6JwnfWkbPgI8q/3cnJl78hfdlddH/yJopW/Yy7oh5LZh6eGjMbUm+m/LPNsm43Xy8Cbi9+uwtbbikbkm/C7/Qw8J/SaaX+7z6Cq7SWDSk3U/zuOvq9dh9Fq35mx/CHqfl5Lw0ZOVgO5uGpM+OuMuGpaiB/+dd4ai1kjHsUe34F6ctntGnb0l++h5pf9uIsrsZ+spyKr7cjPD76vz1TejkWCLDnqqfx1JiIv3okvZfcKfV9wUw0UaGEpHfGWVJD5bc7iB4/kJ1j53L8mQ/w1pzaaNJGhpK35Asc+ZX4THbZHmTPfhtL5kmsRwsp/WgDfd94QG5T/tkWLEcK8dZb2dFMHs6mlwDq8CCOPfk+G1KnU/XDLvq+ei8Hpr1AwOVFoVKxa8JjFL27jv6rHpJlSaFWsX3AvRy45ln8dhdREwZi6JqA3+4i94k1+G0uosYOkNfh3i/fw8nnP8GWVUzldzup/GYHPpOd0PO6YTmYx6HbXsKWW0LA4yPrwRUteLzvmufw1Fmw5ZZhOZSPNauQAW8/jO1YCUXv/ILXZOfgbcvInvNOizWMgKDii61kTJhH3otfSPLaKEP9351JUFoizpIaFOqW8pvy9wkYuyRQ1Gg3XJX1rE+dju14KSnTxlP+9Q4Oznidmg2HyH3+E9zVJgyd42UeOYuqcZXXYT1SwP4pz5F6x6Q/5QfETx0tj6ktW9/kByh1waA6dQB58uWX8PZbb0LzI7FCIDx28HsJuG0cmfMOfV9sGdgTM2EgQV3iMR3I4+Sr3+OqNuM12UmZNg6A2q1H2TVuHvZjJeQt+xq/3SXL1PbhMyn7bAvR4weyffjMFr42gCYqBPuJcn6Lv5Ga9fsZ8La03hm7xOMqr+P31Onsu+ZZUu+cRNGqn9g25EGqvttJ6fu/kzHxMYQ/gAgE/hS//i/2pvSD39l75TOYd+fiqTXjNdmo3XCwTXvT5CcXv/sL9duyJFufeZLeL96BNatI9k2b9LL5/au+2UHZxxtJue1ikv5+EcYu8dhPlHFi8Wf4LHbyXvyC7k/dJK8r/+sIIP7j//234b9mU3Lfvn08/vjjPProozz33HPyplN2djZz585l7ty5PProozidTj755BNycnKYO3cuP/74Y6t7hYaG0q9fPzZv3tzqt8LCQp544gnmzJnD0qVLsdlsZGRkkJeXx2uvvcbcuXPxeDx89dVXzJ8/n9mzZ7Nq1aoWuQW2bdvGk08+yezZszl58mSrPiwWCy+99BLz589n/vz5HDt2rM05Z2VlkZqaysSJE9mxY4f8vclkYunSpfK8c3Nz+eSTT6isrGTu3Ll8+OGHVFdXy5uSjz/+OCUlJXL7BQsWkJ+fz+bNm1m9ejW5ubns27ePDz/8kLlz51JZWcm8efPk6ysqKlp8PhdUV1fz9NNPM2/ePObNm0dubi4g5WJYvXo1jzzyCIsXL8ZisbTZ/vfff2f+/PnMnTuXl156Cbfbfdb+wsLCiI+Pp7ZWcpJLS0tZsGABDzzwAD///LN83Y8//sjs2bOZPXs2P/30kzzWRx55hLfeeotZs2bx/PPP4/FIkTqVlZUsXLiQefPm8fTTT1NWVtaq77Vr13L11VeTlCQtLiqVSo5cramp4dlnn2XOnDk8++yz8vhWrFjBe++9x5NPPskDDzxARkYGAMuXL+fAgQPyvVesWEFGRgaBQIAPP/yQ+fPnM2fOHH777TdAkpV//OMfvPrqq8yePRuXy8XixYuZO3cus2fPZufOnQBtym1b8r1gwQLy8vIA2L59u0yrjz76SB7T9OnT+fTTT5k7dy5PPPFEuzaCIy/sQ9UPuwkblIbteBkRw3oivH4qvtqOsXOc/OYVIPKSoVR/sRlLRg6WXdkolEoixg/EVVCJ8PqIGHcetT9mSNFtjfDbnERfMpSqL7agMurw1prRxobjLqvDVVyN32yn5rsdRF16PorGt54AIf27Uv6+tMlvP1aMOjSIyAkDcZwsp/7X/Qivj+pvthFwedDFS9GlDVsOE3XxEKq+3II6xIiruBp1aBCukhrUoUE48yvwmWyt5u+pNqEKMWA5JG34OYuriZ44iJrfM4mdNATz/pOoQ41oY8OJanyzq9RrsR7MQ6HV4Hd5CR2UhiO/grBB3an4fAv2YyWogw2oQ4NQGXVyfyqjDoTUb+XXOxD+AOVfbCV6/AD8Lg/eOgvln21BqdVIkQxAzKShVHy5FVNGDsau8SBAGxtO+RdbiLl0qHyNKkhP9Q8ZmPefIOD2EPe3CwCIGjeQii+3otCoCHh8aMKDqV6/X+L5sVKUei2aiBAqv9tJ3KQh8lijx/bjyEMrQUDA60P4A/gdbore+gmFQgmnRY57qk2E9O1M9Q8Z+O0unCXVoFTiLKomeuJgan8/QMykoZj3n0AdGkTs5JH4zA6qPtuE9cAJFBoVCrUSdXgwnmoTtsZNz7DhvbEezEMXH0n5F1vQRoVi3nucmElDqdt6BABnI4+1seGEDUrDUVBF2HlpVH23k8rvduI12WRaBfVMoeJLKeLAvP8E2pjwFvTQRIVSvX5/C3qED0pDqddw+N7XQUD1+n0kXD0Cv8NN7W8HcORVoA41YjmUT8ykoZS8+wsqo466zYfRxobhKK3BllOMNjqMyu92EjNpKJEX9iH/xS8aZWALhuRo3JUNUvu3f5aiwKoaUGo1f2peSTePp+rH3SAElV9vR6lRSzrs8+OuNuG3OhFeP0qNGmVjpKs1q4jgnimUf7mVmElDKF69DnWoEWdJrSzzCdeNxna8lND+XSlasZaGnTk4CirRRIfS6e7LcFfWU/75FgBqNx5CE2qkYbe0ztRsyCR0YFfKP92ENiacktXrUIcGETV2AH6bE014MGGD0rDnVZyVXz6Lg4ovt2LefwKFWoUmIoToCQNxFFQRMbw3ld/uoPK7nYSkd6boTSm6uCmaF4WS6PEDKf9yqxQ9+eEGVAYtrsrGl0BKBSqjjrKPN6IK0hNwetDGhqNPjEShVKKNDcdTb0WhUVO65leE10/V2l1ETziPii+3YkiJpuCVb1CHBlH98x60USGNm4/pOEuqCTsvjfIPN+CqbECfGEXAL720SrxuFD6LXYqsO5SPOjQIdbBB2gxVKbHllPzpvkJ6pWA7VoIhJQZHfuUpGl4i2Y5uc66j4LXvQanAVV7Xoi93tQldTPi/TKbKv9hK/FXDKXzzR1R6LaUfbUIdasR+shyFSolSJ12nUKmIGJlO9c97pShbu4uAP0DKLRNxFFQQcEh8qN14SJbFJpstRYsVYi+olKLAQ43EXT0ClV7H8Wc/Rrh9qEONRI3uR+2mw0Rc0JuTCz8h5tKhCK+fqNH9WtkAVYgB+/HSFjax/LtdJN84lrIvtwGgi49ABALoYsMp/WIr8ZdK9sHvcBPdOK76bUfwmh0yDcOGdKd6/T6JNp9sQqlRE5yeKuuzs6i6bb3sldJo24dQ3jjWw4cOk5KcTGJ0HMnXjGLSBeexKbccf0GmbId/OVzI+PQUUsddi7A3oFZIa6q7poSgkBC8aiN+BB5FgLCA1F9Uox8AIBptfZM+K9UqeVzNxxLcK0WiRWIkPrOdiAt6S+tArYWQPp2wZZc0ysOpdcrYOY7K73ee0fY20b3itLUoZmw/zEcK8dldlH+/k9A+nVAHG6hetw+vyQ5Aw/4T6BKiiLywD9U/SH5cwOuX9S0oLUnW7aY1qEmmQvt3pejNH1BoVHjrLKjDpd8MKdEUN57EKP3gd5R6LQ2NUX5ln2wk5pKhVH63A01ECFXf70IdGkTV2gxZXr0NNgIuT5u2LSgtAUOnOHwWB6Uf/E7YoO4o1CrU4cF46604CqqwHszHa7Zj2nOMiOG95XkFdUvEXVUPQkinPJwe1MEGyj7cgFKnQWmQfI7g3ilUNrYp/2KLbA+ixvSXbXHA7UWhVcu0aMg4RtiArviszkYa+v6UXqr0WmrW7wfAcqgAFAqcRdUYUqKpXr+f2ElDKP1gg2yzYiYNwW+XKs5bGvkRd/VIzPuOYz9eRtl761GolTTsOUb0pEb5SUugYVcOkRf2oeD174m9fFiLecVMGoqruKbR/6hpwWO/w03Yed0ofudnFGoVFV9uRxMditfsIHRAVzzVpka5PNliDfPbnURPGNgo/0Nb2A19UrQkFxoVjpPlLeQ35cZxlDVee7rdiGu0G6Z9x4kc1hN1eAjl3+wAhYKYS4ZS9UMGYeelkbfkc8l3LahCFWT4U35AtznXUfjmjyBEq3Wluc0OuO0otUGyjg27cBwhmtM3UQSotAS8kiyYGmmja6QpQNykwZR9uY3oC/uQ/9r3aEKNVP12oIVtBMlum/YeR4hTMiXpZWIzvTzZQqaUWg0l70nPAYVv/oAmOhRtbDjG7omSjLXBryZ7EzmqHwGPj7IPf/9T/Pq/2JvyjzdiPVIgzcvrx36ijOBeKW3amyY/WRMeRPlnm7DmFBGS3gl1aBAxk4bI8uWts6LQqoka3U++f/kXW4gaPxD7iTJiLh5MxZdbEQI8VQ2oQ4PQJ0cT8PrkdaUDHThX/NdsSvbq1YuFCxfy4osvMmLECNaulUKd165dyx133MHSpUt59tln0Wq1TJs2jd69e7N06VKuuOKKNu83efJkfvzxx1ZRZW+88QY33XQTL730EqmpqXz11VcMHz6cbt268dBDD7F06VK0Wi2TJk1i8eLFLFu2DI/Hw/79++V7uFwunn/+ee644w5WrlzZqu81a9ZwxRVXsHjxYnlzqC3s2LGDkSNHcv7557N//345snPNmjWkp6ezdOlSlixZQkpKCtOmTSM+Pp6lS5cyffr0FvcZMWIEu3btAqChoYGGhga6du0q/96zZ0+GDBnC9OnTWbp0KfHx8RiNRgoLCwHYtGnTWY+2A/KG1ty5c1m8+NQbkrCwMJ588kmWLFnCzJkzWbNGOgaxZ88eysvLWbZsGffcc4+8WXk6hg0bxuLFi1m6dCnJycls3LjxrOOoqqqiqqqK+Ph4AMrLy3niiSdYtGgRX331FT6fj/z8fDZt2sTChQtZuHAhGzZsoKBAWmAqKiqYNGkSL7/8MkajUd4kfPvtt7n99ttZsmQJ06dP5913323Vd0lJSQu6Nsfq1asZPXo0L730EhdeeCHvvfee/JvJZOLZZ5/lscce4+OPPwZg5MiR8kaiz+fj6NGjDBo0iI0bN2I0Glm8eDGLFy9mw4YNclGikydPcuONN7J8+XIOHjxIREQES5cuZdmyZXKRorbkti35bkJ9fT0ff/wxzzzzDC+++CJ5eXns2bMHALfbTffu3Vm6dCm9e/dmw4YNZ+XN6dBEhuCzOBD+APr4SJzF1egTpA0+V3m9vNnXBG1CFO7yOvmz8Pkx9kzFU15Ll+duo/C5D/HWmeWHziaEX9iXbs/dSuy1oyh68XN8Vof0MA6gVJJwy8WkPnItpq2HsR6QXiLoEiJxl53qy11RR1DPlBb9B9xedIlRWA6ckL9rahfctxMN24/grqiTvmv829b8c598nx6NUTUqo44TCz9FnxCJo6BCpoGroh59QiSasCAqv97OyANvcuHhVZLzW1iJPj4SV3kdERf2oftztxDUMxnbsRK537T51zP6wAoSrr2Qord/lukeNiiNvq/eizY2nMLXf5AfBn1WJ+pQQ+OcInCV1UnjtToJ+PzoEyJxldfL/NKnRsv3BHCV1aFPipJp0u3RqYzJeoe6LYcJuL0Irw9dfCTu8jpcFXXy/ZrmG3/thfidHqxHCwFQB+lRB5+KgPWabCi1LbOPtJCnlBj0SdHyW3ddQgSOgkrpyF8jP/WpsSgNGtyV9Qz6fSmGTnF4G+x4605FeqgjQ/A7XAT36YL5wElc5fXgDxD3twtImDqauMkjseWUSONvnIcuPhJvnUUei7u8DqVeK9MqpE8nus27nvRXZqAOC0L4/C3oodJrMe073oIecZNHIHx+mR72/ErpqFozKLVqvBa7zK+m8fisToTXR0hfaQ7u8joMnWJb8qu8HnVYEPXbj7Zorw4Lwu9w/eG8Yi4ZjFKtwrT7VES/3+EiJL2T1K5xM14TGYLP7kIXF3FKzkIMpM2bSsyEgXjNdlnWm/6GDuyKJiIYAgJXtZnoiwbKm+vGtESMXRPo+sg1DPn2aSJH9yXg8ckPLcnTLwJ/AE+NZBea5hWUlkjA62fwl0+Q/vI9CH/grPwKH9Kd+GtHoQ4LwlVRh9dkI6iHZA/i/nYBld/uxGuWjp07S2qJuWQwjuJqRCCAQq1EFyfRtIkGwhdA3fiyIKRfF3wWBwQESp0Gd1UD+oRIbMdKCLi96BMiif/bCACZX44T5dLxxrI6/A43+uQYXBV1xF87CpRK9AmReBqsqEOM+CwOdElR6OIiUIcYUAfriblkMAqFAldpLQq1stHGSPJiTEtE+Pyy7vyZvppkw+/0SEfHGmmoCTOiT45GoVBg3nMM4ZcejJvris/mJODx/stkKqh7EgqVCtOeXBRqJe7K+hYyJcm0m5L3f0MTFsTozDfxWRwEXB7UwXqM3RIwdk1AFWLgvI8eJXRg11P2t9HG6OIjCElPpWrtbvm+Yf274iyrxZZdDEibY36HG0NyNJ46C6n3XE7EBb1Jf/ke9EnRsjwAoJB0QTTS7pRNrEMXHYqzrA6lQYtSo0EfH0nfl+7EZ3XKMqqJDCHg89H13suJvfR8jj/1z1O/RQTjzK9sk4ZN61lbemlIjeWCTUtkvQQwKT3EGMMaZfICEpJTqTh2sEV0U1GdBavSyC0z55NZ2sC2HZIfExdqROW2MfObAzwVehSDUNHLF4omMgRvM1t0uq13VdRLx2JBoknTWmRxoIuLYMTWl6jbdhR14wmJpt+axtR8ndIlREjH4xtxuu1toruzme1NbFyLVDoNwu+XNveb2acmpEwbR8OOrBZ2NWJYL4LSEkmaPkHqu1G3m+ubJjIEAgG6zblOWiO3HZHWsIRIWd8AEq8fI9Gg0ba5KhvQx0fQa8md+CwOGnZknZKbxr9xVw3HUVjVpm2zHSshpH8XVAYtQd0S0SdF4aqow2eyETWmf+MaGUNo/64oVEoCPmmzOOaSwRAIoFBLZdV0ceEt5uU12VEH6U7xodkaowkzymk4IscPRJ8cTfzfLsCWU9xClps2JJvLwx/ppQgEGPTJYwz/dRHhF/RGoVQ0yrsblKCLjyT+ymGyzdInRCL8AQZ+/gRDf10MQmBIiQV/AFejXgTcXoTHJ/sNtmMlxF83Cp/FQdxl50s0O21eoQO74iiobMEHAE10KEqNml6Lb6duyxFqNx8GgTyWgNt7SpebrWHCHyBsSA+G/bqYsCHdZbsRc8lghD8gHe1WqXBXNrSQX210KK4WdiOCPi/difc0u+G1OEi4ajgIQcO2I2jCjIiAQAQCJFw3Gl18BL1fvFPm8R/5AU22/pT+NvOLmr2UFwEfKCUZUmiNiIAfAl5Oh0KlQohAs/u11Dt9QiReqxOvxY7wB3BVSJvlza9JmDIadYiRQR/MJeuRt1rYGH1CJK4WenlKpkDQ6Z7LJJka3lvmlzrYQNSoPlywaQn93nyAgNcv86vJ3sRfPQJvveVP8+tfYW9UQXo04UGE9O0iv1Ruy940rWEBrx9jp3gptVVFHYbUGCLHD2RU47OC/UQZfoe7hZ9oSI2R7+8qq+P4U+/T/emb0SdH0/XRqdT8vLfFc1IHOnAu+K/ZlKyvr2fhwoXMnj2btWvXypF/vXr14oMPPuDnn3/GbrejUv25+qOxsbGkpaW1OObtcDiw2+2kp0vH1caMGXPGY9NHjx7l8ccfZ/bs2Rw9erTF0eemXJbp6enyPZvjyJEjrF69mrlz57JkyRIcDgdOp7PFNT6fj8zMTIYOHYrRaKR79+4cPnxY7vviiy8GQKlUYjQazzrX5puSu3bt+lN5G8ePH8+mTZsIBALs2rWrzfyczdG0obV06VLmzz9Vjc3v97Nq1Spmz57Nyy+/LNMpJyeHkSNHolQqiYyMpG/fvm3et6SkhKeffprZs2ezbdu2FhGfzbFz507mzp3Lq6++yt13301wsPTAPmjQIDQaDaGhoYSFhWE2mzl27Bjnn38+er0evV7P+eefL/M5NjaWzp07A9C1a1dqampwuVzk5uby8ssvM3fuXN5+++1zjgo8ceKETMPRo0e32IQdOnQoSqWS5ORkzGZpQ2TgwIFkZWXh9XrJzMykd+/eaLVaDh06xNatW5k7dy6PP/44VquViooKANLS0oiNjQUgNTWVI0eO8NFHH5GTkyPLyNnkti3k5eXRp08fQkNDUalUjBo1SqaVWq1m8ODBLWjVFn7//XdOnjzJ66+/3vIHRev/t6xmdtpb0zaKFwoE2qRovLVm7Ifz2+zfkV9B9h3LqP56G4m3T2r5YyBA4QufUfnZJkLOSyOoMTqkzc6aQWXUk3TnZZgzcvDbmuuugtipoxECGhpzJDVNqVWhtsYukm+dSO7TH3Bi0Wf4nR76LL+nxQzl/wmBQqMmfFgvdg59gO0DZqBQKokaNwAU0s0ceRUcuf1lzHuPE9w7Ve745OLP2Trofiq+3k7STePke5oPnGTflIX4HW4SplzYckNX7lrR4k/TWJr/bXMpaTbfrIdXsm3gvYQNSpMeZoSQx9zyPgKlQUuXGZe1cGBR0EocWn1uvJ3KqGPA6llUrc1odt8z8VMBAcGBi+Zi3nMMZZAOfadTKReURj3a2Ajynl4j81mhUVOyeh31245SsvoXgrontaSHou2+hBCUvv8b9TuyyHp4Je6qBnr8Y3rj3KR2mqhQREDgKKhqQY/YiwcRcJ+WbuSMJzNa0lWhVBA2sBvHn3r/lKyeNsSmo1n1mw+3SauzzQugy8yr5YiEs7aT/ysNvuKrbVL+r4ffIuDxkXr7JafaAUE9k/FZHBSt/AmlTkPPBTdjzSpC+CQnWalSotCoyJ7zDsef/VjWHSEE0RMH4W2wIgKtZUChUqJUKzn64JtUfLWNiOG92hx7E7+sWcV4GqwSv5rNRRMVit/pwX6spPH2AoVOQ9eZV8u5TjmddLKtg+iJgxBeHwGPr8WPQgiyZr6FPjGSPm/cj9KgPSO/rdnFxF5+PmED01AZtNKRNyFo2J6F3+lGnxhFz+duwZlfId+jy8yrceRVNGdFM36d2S08U19nk42EKaNP9UVze/ivlymlQUvqHZMIeFo/3Da3MQqtmujxA3CW1rJlwL2ojDp0ceEgQKlWodCosJ8sp/idXxjwzsxm/TbeQqkg/Pye1P5+QNYxXWIUZR+3fmmqUKsI6deFii+34SioxO9wYezSMq2LUqvBcuBk2zax8bvSz7fiLK3BdOAk3joL3WdfI1+jUEibF7aT5Ryc/iKd7rvyrLbvz+ilPa+cXeMfa6GXTQjqmQwqBcJtR+F2tPjNLyCn2sZrU4fSLzmKb3/4kaIaMxanG5PdzSs3jeY5S188igB7NfWth6dQtCHrbfsC5sw8Mm98gdC+nVA0vaRqy084Ey2a2d7W155hLQJZiJuu1SdEkjJtHPnLvpIv2XvF05gP5uGuaiDltkvQRIScdv+WMtW0Rob27YxCqUAIIevbsF8Xo2rcdJXbBwR+p5vDty1DHRaEvlNsi98TbxwrbbCVtPbLmuyLISWG4PROqAxa2QZ56qz4rA5iJg2l53O3YG6MLgMkesy8WtpYkUl6yma1IM9ZXSgF5R9uwLQ3l9oNB9ElRDWT99MvVfwpvXRX1JMxcT4Hpr1A5AXpUk5cJJsVOqAb8X+TcgDLNgs49ui77J34GAenLUaXECm9iD3NJjX323JmvkXStLHoE6OkvHuelmuyOiyYgNvXmDv2NB9JSDmCD932MmGDuhHULb4V3ZrPv+n7Q7cuw1FQyYFpiyV+9eks8yHgdLdyLE+nY+nnWxrtRh7eOivdZ18jt1EoQKnToFBA7EWDKHj1W+l7lRJ1iJGqdXsxZ57E73JjSIn5Uza7ua1vMaYztlOgNIQTcNSf8fc27yf/qmh962Y8BqjdmImrrJaDt75E2rypbdqYtvQy4PaS9cgqDkx7gaSpo2W9dJXVcujuV9k1/jHcteYWp6wa70DMxYNxV0vPc3+KX/9HewOgUCvRRodx/Kn35Y3EM9kbhUpF2vzryX/pK/laBJR/uIFtjc8K2rgImhNKZdCiT4xucf/kWydy/On3Me3NpXjljyTfOpH/v0A0ytl/8r//NvxHFrppC++99x5XXHEFQ4YMISsriy+//BKQIh4HDRrEgQMHeOKJJ3jqqaf+9D2vvvpqXn75ZXr37n1OY/F4PKxevZrFixcTHR3NF198IR/zbQuKVoucYOHChS0i0k7HwYMHcTgczJkzB5Ci0rRaLYMGDTqnsYKUXzIkJISioiJ27tzJ3Xff/Ydthg0bxldffUXfvn3p0qULISEh59wvSMekw8LCWLp0KUIIbrrpJvm30+nSFlasWMHcuXPp3LkzmzdvJisrq83rRowY0WYRIbX6lIgrlUr8fv9ZFVWj0bS43uPxEAgECAoKYunSpWcda3JyMvn5+fKm5p9F8z6bxqbVaklPT+fQoUPs3LmTkSNHyr/fdtttcuRjE7KystDpTh3TTUxMZMmSJRw4cIBPPvmEAQMGcNVVV52T3DYfT1tQqVQyD5VK5Rn16KKLLgLgwQcf5NfnT6Uh8NZZUYcapTduFfUYUmPlKAZ9YiTuygb52BaAp7wOXWIUTdkOFWoVztwSEv5+McYeKURMGIQ6IgSlVkP3Nx7i2AOvt2hX/e12+n40H1XjseYm6BIicRdX46msJ3LcQOxNEYaNkX7SNVHYc0uIuLAvCrWKPu/NxpFb0uKNcOJtlxB2QW8iNGqqvtkuRSclROGprJf/Nt/0a5p/4tQx5D7xPkk3SzkYw87rRsW3OzF2ScCWXSTRI0Gih0IBfqsTb51EBeH3EzVxEAnXh6CNCafq+53ok6JwllQTfkFvfBZHi8iQim92MOjjeahDjaTccQlJ08ZJRxfNdhCC4F4pWA7lo40OJeHqEUSNTMd8MA99UhSmPbmoQwwo1dJbXkNqjHxvV3E14UO6S0V2/AFpDI3HN9wV9SROG0dovy5oY8IlJ1irwV1Rhi4xCn1CFO7KBiLHDsBd2YCxcxz6xCi0kSFcXPIRCo0KbUwojuJTx0E04cG4qk7NS6ZnWBD918ym4uvt+O1O4q4cLo/B2CUepUHH8A1LCOqeRM2Pu9DGRKBLlPisjYkAn5+gninUsguFWkWPpXcjfH608ZEM37AEpVGHQq3EWVSFPikaZ0El6jAj7soGeR5KrRpNVKgs27rEKAIuD+7KBjw1Ztzl9STeOJawQd0xdIptPL4m0SOkTyf52uix/WV6aMKCUAXrGbP3dXSJkXR76G+4a0+lvIgc1QdVkJ6Eay6k6sfd6JMkunpqLRg6xeGuqKf6ZynCWZcYhbOwGvWkoaTccQmd7rsKbXQonhoT+qQo3BX1cnuf2Y7KqD/jvIyd4zCkxKDQaSAg6P7ENJRGHcN+ewGVUY8tpxiVUYcmPPgUj4L06JOjGb7hhcbiNA70iZGYM08SMaw3fqe7kZ6RJN88AW1kCIk3jCHg9VH05g8E9UxBqVaBApxltfjtbvRJUVR+uxPhC6DUaogeP4DUOy+VIiyBbvOuR2XUk/bkNLRRoTjLagnqEo+7soGGndl0nXUtmvCgFvxSqJQM+uxxdIlR2LKLsB7KJ3n6RSjUKqlQRm4JKbdejDW7iOEblqCNCQOFgrCBXTGkxjDkyyelYkE6DeqQ7gT3SsG0J1c6FqVWEjWmH5Ej01EHG1CoFPRrLCKhDpbo7ak24amzsv/a54gY3pvYS4Y06ux4dImR+F0e9ElROE6W07Azi65zplDx5TYSrx8j88tVVoc+MQpDSgxB3ZNxldcifAEMqbEodVpUBi0CGPbbCwivT26nUKsITk9l+IYlf7ovTVQoKoOW4PRU4q4YhkKjkiK9EqLQJ0YzYM1slDoNfV6/D+H2yu3UwQaUWs2/RKYu+P0FjF3iEAIGNvbX97V7ZTuoT4jEZ3YQNqg79vxKQvp2ZvivC1GHBSMCAXxWJ56qBgJeP2EDulK35Qjd5lyHITmaqLH9if/bBehTYnAUV0vRizqpME1QtwSUaiX9VjyA3+FGlxiJLkEqAuGuasBdXoe33oK7soGqH3YTc+lQEqeNo9fi20EhRTlbswqldScxiuBeKfR9/X7UEcFSdEpSFA17ctGEBiESAxx7/lPOW/UQjgIpAtJTZ0UbEULR+79jysghuHcKCqWS4RuW4DXZMHSNl21Fcxo22b4mGrqrTADyvBBC1kuA8ICWbIeZiLE9cZXUUu1WkjB0Atrh14JGh2bYZCaou/LghRcTERUFAR/Dh19Avl6D98hGRkyMI7jEgwoF/T1hFKjtDK2zoosJY8TGF0CAs7QWX+OxWoDgXslSASWfn9rfM0+tRaFG9ImR2PMqsOWWEjG8d4t1tWmnosmXaFoH4v52AYbOcQzfsASFStXmWhTRuBalzbyakPROKFRKtFGhKA06hn3+OLYTZfKaHDNhIFEX9mHnJU/gya9EGxPG8I1LTs3F6qTm5z1EjRuALu5UpGYTj4XPL0XvpcRg2pOLLbeU0AHdcFc2yPpW+e1OjF0T6PzAVUSNH0if5TNQNtpOTXiQlPJl7AB5/ME9klGHGjn+j4/o8uDkVmuRQqWU8sEqFFgyT2LLLSU4PRV9QhQKlZLcp74k5Y5LOXTLSwz98VkCeR5Uei3Df1+CoXMcwuOVXi4qlWgiQyQ5b5yXJlyKRG7iQ8L1YzB0jmPw109Jtv60NebE85+QfPMEub23zoo2KhRiwhi+4QVcjfJwJr10VzbgrbOiCtJLBe1qLViPFhA5Sgp0sJ8sx11lwpZdRNWPe+jy0N8ao9TqURm0JN92MYk3T0Cp1xLwScVg9I16odRpUOrUOPOldEuOk+Xsv+Y5xmS/A2olKr22xbzUwXrMB/MI7dtZ9gmixg6gz/IZ0taOUok2Mpj6HdnETBoqbaY2jsWQGivPX6lV42nMzanQSv6Wt9aCPb+CxOtHk3rnJRg6x6NQKuj+1E2ow4KIvWIYfpurmd2QTqtIdsOISIwk9/lPGXi63YgKlSIMS2vp/95sfBYHCrUKv91FwOZEnxBFybvriLl4yFn9G5/FgbFrPEqdlgFrZqMOD261rjTZbACFUg0BP6jUKFQa1OHJqOwKUChQR6RIvyEQPreUrqcR+oRIYsb2p/9y6TnWfDAfdbABTai0fusTpFzzzf1eb50VbUwYvRbdSlD3JOq2Z8k2xlVRT2i/Ls30Mpl+r98nyYJCgSElGtOeXEz7jmNs9BkchVVSP0JQ/M46Ot19mcwvfWIkAa8f65ECnMU1JE4bR/rQe9rkl7ui/l9nbwBtbATeBhvVjfam+byaZLFpDVPqNNTvyMJ2rFjy51NiMGeelE84VX6znW5zrsPvcKNQKUGhoM/r9+Mqq5Xvr0+KImHqGHKf+Cdpj99I+Rdb6TLrWnkd6UAHzhX/NZGSDodDrgy8ZcsW+fvKykpSU1OZPHkyXbt2paysDIPB0CrysC0kJSWRlJQkH702Go0EBwfLkWBbt26VN1r0er18T69XegsfGhqKy+Vi9+7dLe7bdOz22LFjGI3GVpGM/fv3Z926dfLnpmPSzbF9+3buueceVqxYwYoVK3jjjTc4fPgwbrebfv36yUVtAoEADofjD+c8YsQIvv/+exwOB6mpqa1+P729VqtlwIABvPvuu4wbN67V9X8WDoeDiIgIlEolW7dulY/L9+7dm507dxIIBGhoaDjjZqPL5SIiIgKfz8e2bdvaPY7m6N27N3v37sXtduNyudi7d+9ZN6aNRiOxsbFytKkQok2eXXXVVXz77beUl5cDEm+acpr26NFDlovt27fTq1fryJzTMXLkSDZt2sSxY8fkTciBAwfy66+/ykf5y8vLcblcrdrW19ej1WoZPXo0V155Jfn5+WeV2+by3Rzdu3cnOzsbi8VCIBBgx44dciTx6Th69OgfzqnVOHdkE3flMKnSZI8kTI1VY+Mnj6B6/f6W1/66j9ipYwEI6tsFEQjQsOkgAEcmP8WBEQ/hrTVj3ZfLiQdek+bVJZ66X/cRN3UMUZcMwVNrwVNjRpccTXD/rqijQoiZPJKGzYeIGNUfx0kpV2jt+n3ETZGOSwX1SsVnddCw8SCGrgmkv/0IjrxydIlR1Dbm6gJwFVbhM9kx7zlGzY8ZJN15KT6rA31KDD6rQ84ZdPr8/XYXESPSCR3QVdpoLa2l9vdMYi46T8p3NThNbl+74SAhA7qiNGgJHSzlgKr6ZgcZF87CZ7Fj3nechOvHEH/tKFwlNfisDjnCAqQjJPYT5dTvyEYB7L74ceq3HaVuRxaGznE4S2qk/iwOCt/8kYwJ86j5ZS8JU0YDYDteCgopf2Pi1DHUrJPmX7N+H367i9grhxM2uDtKvZaqtRlookKo33YEXWw4ey5/EndNA94GK7GXDJZ43iuFgNuDt8Eq89yWU8KmPvdQ9eMeDj+4AldJLQ17jstzCBucht/llh7mToPf7kL4AxSv+onQAd2kYzypMdT+foDoiwZxctGn5Dz6LrbsImq+3YEmKoT4aeMJGdQdRACFRo31oHSEv8fye3GcKKN+Yya+OgsZE+bRsO0oXrOD1Lsvo2b9Pro8cg0BlwdDMx5bMvMwdo3HnHmSuMkjiJ88Ak1EMDXr9qGNDadm/T50seGUfbwB0+5jeGrNEj0O5qNLiMRTZ8VzOj3S78bvcFPw1o+4y+sJeP1UfHMqyr9+WxaOwio8NWZqftlLSqPs9V56l3SETqlAnxoj61bN+n007MhGFxeJ3+6i6vud1KzbT8KU0dSs30fKHZPwWR3SUTKv94zzclc1cPzZj9mQNI2CV78l4PHhLq+j6K0fCXh92LKLsWTmoYsJQxVskPKKen007DpGxoTHMO87Qc36/SROGY3P4UZh0OCzOjCkRMt/91z5DAeuX4TlYD5dHr6auMuGYuyehLfOStX3Uv7QxCmjpaN9Rj0+iwNnYRVb+t5D+ccbKftwA468cqxH81EoFfisDiyZeaBU4qk24TU7UGjUmPafaMGvktXrOXDjYrIeXIEq2EDyrRNxVzUg/H68Jht1mw6jS4ikaOWP7J70uPQwnF1E/OQRbO5zD6b9J3CV1eIuryd7zjvENuaMChucht/pwXIwj61976ZhRxaOAqlSqyO/nIDHh6faRNT4gZJM1ZiJvliKqAQFuyc9Diio3ZBJwpTR1O/KlvnVZebVuKukDU3bsRKCuiXQkJFD7YaDBBofDoXfz5Y+d5P30pf47C7c5XXkzHkbr8km8xl/AAR/uq8m2XAWVUsFvmot1G87SvVPezDtzeXIjFdxFFQiPD5yZq1q0ZcuJgxPjflfIlM7Rs6i9COJ55ZD+XhqrTiLq6WNuUaZ8lkc+O0uwgelUbflCAWvfU/DDimqVKlWUv3LPpRaNUqDFnWwAZVRj9dko/C178mY8BjVP+9FlxCJAkicOhprdhGeOguH7nwFy6F8tg19EE+tBVtOCXVbjhAxvBeu8jpS77yUmnX7iBzVF8vBPHSx4WRMmEfZp5sJuLxEDO8t20RPtYmMi+bhqbVQ8ulmkqaMQhcbjiW7CIVSSeSwniAEVesafdcu8YDAZ3MS0q8LCpWKE899QsaEeVR9t5OYi6UTDYnTxrWgobFrvGwXAs0idlNumSjbdp/DDY1H/PsN6EdxaQmu9FgOPfwmP335CSMpxpPxNYHqAry7vyO6PJNZt1yH7YvnsG3/krS0bqRU7iOtWzfqTWacFhMCwXGNjXi/tDbVbjxE/mvfs3PCY9Kmf2N/YYPTcJbWUrLmN4re+pnqX/aROGU0mqgQbMdLUSiV+Cx2YiYOom77Kf+jfkc2wT2l3N6nr1PaqFCchVXkPPruKdt72lqUMHkEVev3c3zx56xLuonKH3ZTtOZXhMdHzcZDmA7m4bM6UGhUdL5jErVbjmDPlyLE6jYeouitn9h71TNSPkyNiqix/bHmFKM0aPFUmwgb3B1XaS27xsxh/9TnsR4tpNN9V6LUa4i9bChesx1PtYn6XdnS2qtQ0OO5W/A73DgLq9g/9XlMu49Rs34/CTeMRanXEjqgKz6rg7i/XYA6NIjMGxdjzjjW5lpUsno9+69fKNm2ECOd7r2Cus2HJdtmttPQ2C7+ulEIf4DIC/tSvyObvKVfsiFpmpzX111eR+GKtSh1GnlefpdHiggDGnZk42uw4SysomHbUWm8U0ZjOZgn25H4ySPxO9wt/KP6ndl46yxkNMrD2fTSU21CZdTRsDuXuCuHoTLqCDsvDXwBDKnSRm/MRedR/esBej73d6kgULWJus2HSbhhHKVrfuX4U+9LRat+2Uv4kB4Yu8YTfdlQhC9AxPm9ZD9PEx0qzWtnNhEXpHPs8fdOzWvqGHRxERi7JjSuXZJPUPjad+yf+jz7rn4Wy8F8Ot9/FVGj+xE6oCveOiueahM16/fLeQwl/8tJxLCeqIw6km4aT826fSiNOlQGHSgU7Bw5i31XPYOjoBLLwTzppYfZjruqXrYbpZ9uIWnK6Ea7USzlYJfthjQffXI0So2a4g9/Z+uo2fJcYicNwVlWS6f7r8JndRA9cRB+m/Os/k3F19vZ0udujsx4Fcuh/DbXleY2W6kLItBYxMZXX4SvoQS/uQKEwNdQgs9Uis9URsBtl6pvA+GNvnDea9+zfcJ8tk+YT9Uv+0iaMoq6HVl0fehvkg5MHHTKNnaOk21Mxbc78dRZpVQpjTbGnlfRTC/TcJXWsnPMXPZe+QyWI5Jeqow6Yi89pZcNGcdIbPSJU+++VMppP6ynbG9EQFD57U7Z1zsTv/wO17/E3hS89j3WrGL8Tjc+s61xXuUt7E2TLGZMmCdthlabpBe+U8dgzS7CZ3Vg2pUj+/opd17aWFn9KLFXDid9+QxUBh3F7/wi29KEKaNxVzaQfOtEfFYHwT2TcZwsl9eVDnTgXKEQ/4Hxnddffz0RERHy5yuuuIK4uDjef/99IiMj6d69O3l5eSxYsID33nuPrKwslEolSUlJ3H///SgUChYtWoTVamXMmDEt8kpWV1ezZMkSli1bBkgbgvPmzePee+9l7NixFBYW8s477+B2u4mNjeW+++4jODiYjIwMPv30U7RaLQsXLuSbb75hx44dxMbGEhUVRXR0NFOnTmXBggX06NGD7OxsnE4n9957L2lpaWzevJm8vDzuuOMOLBYLq1evpqysDL/fT+/evVtEL7rdbmbMmMGKFStabGi+9NJLjBgxgvT0dN5++22qqqpQKpXcdddd9OjRg1dffZXi4mIGDhzIJZdc0mKeJpOJGTNmcO211zJlyhSAFmM6duwYq1atQqPRMGvWLOLj4zl+/DjLli1j5cqVKJVn3r9esGAB06dPp1u3bq1oXFFRwbJly9DpdPTp04dffvmFDz/8ECEE7733HkePHiUhIQGQjjWffrT8119/5fvvvycmJobU1FScTif3339/i2uaz6M5vvjiC/R6PVdddRUAs2fPZt68ecTGxvLjjz+yadMmQDqqfvnll7eSjbVr1+JyuZg6dSrV1dW88847mEwmfD4fI0eO5LrrrmtFi/3797eIQBw0aBDTp0+nurqalStXYrVaCQ0N5b777iM6OpoVK1YwePBged7Tp0/nww8/BKQj/HfffTdDhgzhvvvuA6SNzs8++0zeSA8NDWXu3LkUFBTwww8/8NhjjwFSpO1HH32EQqFArVZz55130q1bNz777LM25fZ0+V60aJHM0+3bt/Ptt9KxjvPOO4+bb7651VgzMjLYv39/K96cjl/jbuC8j+eRPett3FUNGDrF0n/VQ42RbyZ0sWEolEoq1+4i8bpRUl4XIfA12MgcPZNOT9xE7JQxKHRaUAi81WZqf9xF5IRBoFJi3pGFNjacht/2EwDCR/fHmJaIJjYClV6Du6yOYw+8hiY6jO4v3CUlgzfb8NVbcRVXU/fbAco/+I3oS8+n94oHURp1CH8A68GTZF7+JCn3Xkm3BX8n4PHibbDhrTFj2p2D41gJKfddhUKrRqnXog4xIAICX70Vr9lO7sMrSL73SsJH9EEbE4an2sTJJV9SvyOL8z56FGOnOPwuD55aM0qdFuHz46mzSG9LdRrKv9jKyUWfATBs3fOE9OksbcpuP8rh25YhPD4G//APQgd2a4xWFDiLqsi6/w06PzQZY1oi+qRozAdOcPShlSh1GgZ/8QT6xEj8To9U1bXaRHCPZCnXjMcnV+mzHS/FU9lA7BXDUOq1KJRKRCCA9ahUITN75lu4qxro88b9xF01HIVCQUPGMTJveoGgtET6vHYf+qRo1MEGvGYbB29aQuINY4kaPwCFUglKBcLnp/TTzUQM7cnRZrIxYNVDhPbtQs2GTNxVDUSP6Y8+KUp+c4sQBLx+do2diy46lKE/PIvf6UahVOJ3eSh+5xfirx4hRVDUWdFGhaDUaan+cjOFiz6l11szibnyAlAoEF4flZ9v4uSj7zDwx4WEDumBLbsIhUolbSxbHJj25FKyZj3935kpReMolXgbrHhqLWQ/vJJuj04le9YqQvp2oufi29HFS9FSDduyOHL/66S/fA8hfTuji5Pk0VlWR9b9b5B4w1hiLhuKJiIET40J4QtQ+ummFvRIunEs6S/cjlKnwX6inB0T5pF8w1i6P34DmrBTkUEEAngbc3lpo8Ow51egaMyjJYDit3/i5POfYugUywXblqFQSVERrtIaFCoVSr1GSk4fapQicz0+FAoFB25YhNqoa3NeonEzY/jmpdLDfePmU8VX27hw7+voEqOko08BQcWXWwnulYImPFiqQGl3omvUz4DHJ0XZmO0Ur15Pj6emsXPUHPq//TDa2DAp55dCyhN24MbFWA7l0+eVGcT/7QIp52RlA7lPvU/XR65GEx6M9UghR+5/nf5vzyRqTH/pgdnlxmdx4CqrI3xYL5zFNVR+u52kmyeclV/qEAMIcJXVcuSeV1EF6en14p3oE6Pw1lso/Wgjld/u5PyfnkUTHozf6eHAjYvpv/IhMi55nOG/LgJAFxdBwO1FZdQhhKB+2xGcxTXEXDIYdZCB2o0HCR3QBaVehybMiLuqgaofMnDkVdDrhTtQqJQ4TpaTcfF8ev7j78RNvgBNWDBCBPCZ7GROe4Fuj04l76WvGPDeLLTRYSjUSnxWJ/VbjuBpsBI1pp907Px4GbGXnY+joAKfyc7hO5cz9Mdn0USGogqSIu8dBZXsGjPnrH1lz1rFsN9fkCKclJJe1m05zMG/L6XnP/5O1PgBskw58ivIemAF3R6dSlDvFDShQVJfCgU+i4P6LUf+TzJlOVLIkfvfoOc/ppM8/SL8dqcsU5qIELRRIQS8PvBLeqKNDEH4A9RtPoynzkLUmP5ShK0CVDqpIJG7qoHDd76Cu6qBoB5JXLDpRdnOOEtqyHpoJZZD+fRafBtJN4xFoVZxYNoLOIur6b/qIXSx4aiC9Lgq6nAWVpP18ErSHrueqPED0IQHU/r+b6hDjK1sYsmnW4gY2gN3rYWEK85HoVFLRxMDAeq2Z6FQqzk8cxXd51xD8tRRiAAolArM+45z4MbFCI+Pfm89ROwVw+QcgGWfbCRn1tsAnL9+EZpw6dRA1S97iRzeu4VeEhA4S2rwNtiIGC5FMX+7aCUfFGfgLKvl+ot7c9fYvnyVU4cyrivXRErRQv/cns3aA3koFAqWvfUePTsng9fNJ2++zIc/bcRV5eHVd1ZS8/D7+KvMsq1v0llPg5XoMf2lwmgRQaj0WkRjztWqn/ZI44ySTu8olAoc+ZW4yuvImrkKEQhwwYYX0EaHAgoCHi9bB92Pr95Kv7ceknKVGnQIn5+C179HGx7cBt2ltehIs7XovFUPEda/K363B2dxDYcfWsmwb55CZdSDAoTPjyOvgoN/f5EBa+YQlJaI3+WR8sqiwFVZj/14GaEDuuB3evBbnRy+czmaqBD6rnyIoLREKXej28u+a5/Fsu8EKXddSo9nJH/LZ7aTPWsVXR65RpKnYAOu8lp08ZEokI6VBlxutNFheE12qZhWWR2u0lqM3RNb2bbkWyaSctvFaKPDpHVdIeWCzn36A3o8czNKgxZ9fASuKhNl7/9G5bc75GjuJh4lTRuPo6ACW04JoQO6oE+MBoWCgNeLz2THXlBBxPm9UKhVBFwecp96n5D0TiRcPwalXoqEDri8HL57Oal3XEr2rFV0/8d0Ikf1RRsZKvsZlkP5Z9VLpV7DeR/Nw5AcjUKtxJ5XwcnFn9PjmZvRRASjMupk2havXs/JRZ9h6BTLsHULUQfrJRvy6SZyH3uPnotvJ+6akajDJL3wO1yY9xxH+AOY9x8n/rpRKNQqVHotfoe75RozfgB+u5uAy43X7JB9gsK3fpRoqtdi7BKPQqHAZ3dx4MbF6GLC6bXoVinneCCA3+nhyH1v0PWRq9FGh6EONeIqq5X84m93oIuLkPpxesh+eCWJN4wlafpFuKulyObm8uuptRDfht1QqlUcnrmKfsvuInrcAITHh0KlxO90s6XfPfT8x9+JmTRE2igVgoDLw8FbXqLzfVee1b9pstm9Ft9O0vSLcBRItt5yKJ8L976OJiIEVZBOylnptRKwnzqyPfeZF9ibeRiT2UpURDj33XEz1155iRQ1qVQBkm5m3vsGlY1FsYZ+/CiHZ71D2szJxF08CG1UCJ56K6b9Jzl4/woGr5mF+UghCZcOQSgUGJKj8ZntmPadwNtglXwCp7tRL7tKm3pWZwuZMnaJR6Fu0svnMO87Qd837pd8DgQBt5ecx/9J6u0XS7qRXUzEBb3Zcf6D+KxOei2+/U/zq732ZuBH8wjukSzl1fT5UQcbcFc2YM7Ma2VvDJ1iZT9ZyssuFZ87fMfLdH5oMhEj09E05l0+fNdyHHkVLe7vKqkBAScXfUr0RYOIuXSo9PxWXofPbCNn3mp0MWH0eO4WgrolnvV58L8d58WP/HcP4Q+RWbnjjy/6D8J/5KZkB/4zsHbtWhwOBzfccMO/eygd+B/Br3HnLktBCt8fX9QG/H+QF7ItBP5Ca+jhz+W/PR2qMycTPCPaQwsARTv6ai/aM8b20AJApwj88UWnwS3+uoMF7eVXe+nxV0K0c27twV8pv+2Z1185vv9V/JXy1F60l8+edhxm0nLutg3aR8dRr7d9auKPsOXB7HNu017r2x7ae9spU5oOff4/46/U5/asl+3TrvbP639VfsdmLf7ji07Dr32eaFdff+W8/lf51R5MrPr83z2E/6cYED/i3z2EP8Shyp3/7iGcE/5rjm934K/F0qVL2bp1K5dddtm/eygd6EAHOtCBDnSgAx3oQAc60IEOdKADHfgfw39NoZsO/LWYO3duq++WLl1KdXV1i+9uuummVkVXOtCBDnSgAx3oQAc60IEOdKADHehABzrQgbOh4/h2BzrQgb8MR7pcec5tvg2Etquv2MC5H4kwtvNsTnua6dppettztDfa374j8O05Ou9t5zFni+Lc35FFcfbq8WeCVZx7X3/lG7wY3R8XamsLVW5Du9q1h2NaWhca+jPwtqM3TbsPzZ072ptWoT0apmvn8av22AC9on38con20eOvwqCBFe1qZynXnXObk9WR7eqrvdhiOHddGe9sH5+Twqzn3KbSHNSuvvoPr/7ji05D/v6IP76oDdR79X980Wk4oG+ftR/rdZxzm3q/tl19GdthfwPtPCb6V6ZWac8x52CVt119FYpzXy817fTbbKr2+UXxvnNfWZZpze3qa7YnrF3t2oP2HFm+OGthu/r6dMDT59zG2c4sAl28586vNfrWxUr/DG5wG//4otPQ3g0fozh3H+ziqs/a2dt/B/rHX/DvHsIf4nDlrn/3EM4JHZGS/z9F8yIl7UF1dTXHjx/nwgsvbPO3Bx54gNtuu41LL70UgNWrV9OtWzfGjh17xntu3ryZ/v37y1XWz4TTC+s0b99WwZs/wpo1a8jIyPjDgj52u53t27dzySWXAFKF6zVr1jB79uwzttm3bx+lpaVMnjyZPXv2kJiYSHJy8jmND6Q5V1VV8eabb6JoLGjx4osvcuTIkXPiY/PCOm+99RZXXHEFycnJ7Nq1iy+++ILw8HBuvvlmtmzZwu23335O42uLJ6cjZsZ11Lz1VYvvdF2TSV76MPo+3aha9iG170hFdZJefIjwK0fTW6HEUlnPnjXr2bNmfYu2V796Hwn9uhDw+Sk7lMdP899j4pM30X3cAITTw8G3fmLcy/fw+32vk//zXrldn1sm0v/OSYR1juOf/WcweObVpI4fiFIB+qhQrEXSQ1Pxz3s5/Mp3APS8dSK975xEaJc4Pu87A3eDjaHPTiflksHoI0NQqJUceOFLslb93GKMvW6dyHmPTkEXZsR0vJStD75F/dFCOl09gvT7pU1ar8NF1ivf0XfWNejCg6k/WkjGg28S8PrRhBi44I37MCZGoVSryHrrZyL7diJp/ECMSVHYy2rxOaRq1L9c+jRDnptO0viBqAwahF8QlBTFht534a0/9dBpSI1hwKqH0YQHYTlSSPmXW+m1YDpKvRYQ6GLCOb74c2rekuau0Gk4f+/KxuTvgqovNlP38x66Pn87+uRovCY7PpON2h93kfeixN8+b88k4sK+qIMNoFDgLK5m98iZAJy/9WWC0hIIeP3sv+IpbEcKWtAs7d7L6fvMTZgOF6AONuCsasAQGw5KBbXbs0j62wU4iqtRIaj7eTfFL39Ft8V3Ej9tPEKAp7Ke6q+3UvLatwz47lkUWg0KtVTQRRMRjNfpwV1tRtdYTVMdGoTPYmf7hMcwpMYw4qfn0EQE43e42XP9IsyZecRfO5IuD0hFs/x2N3kvf03a3Cmow4Mak92/QY8FNxM7aSjaRnk4sehzilb+eEruXrmHmEsGozLocFXU425W3Kn0443o4iOImXAeCpeLotmv4jyaT9I/7iLyb6NRBunxVNThPHSCojmv0e2jBQSdJ1XTrPnnT5Qv/CcAcVcOI23OdQT3SOLArcvoNvNqmc+H73+DXqeN8fiizyluNsbUey4j5ZaL0CdGIfwBLEcL0cW0HmPA6ebYQyuIv2Es8VPGoAzSgz+Au7wWy8E8ch9+k+5L7iRq4mB8Zhs+swN1eDCWIwUUvvEDvRbfhipILyVuR+C3uyj9cAOpd0xCoVLSsCuH8PN7olApqfx4A8WvS7LYe+XDxFx2PgJwFVVx7OE30YQHk/72TFRBBkQggDOvAiEEBy55DEO3RHosvRtD1wRUeg2u4mpyHngD25EC0hbeRvz1Y1EadLhLqtk9/CGZDsHpqaQvvRN1eBC6mHC8DTYsh/JlPsdMOA91mBG/04PPbOfQQyuxHCkEoPM9l9FlxuXo46WNFGtuKTsmzkd4/QSlJdL/1RmE9uuC9WAe2thw/E43OQ+tJHx4LxJvniDRxaDFZ3XiqTGjjQmTrwk7vyfJt1+C8Pmp+T2TE899gqFrPMN+eBZ1qAG/08OhO5dTv/UoUeMG0P+tB1EF6fHWW8m6ebGsa0l3X078TRPQxoSj0Kpxl9RgP1ZMyMA0Ai4PQqEAvx9UKqp+3E3e0q9k29F/1cOy3HvqLESPG4Df6caWW0rYwG74nW6OPrQSayM9us2bSud7L0ehUuKuNrNzzBzS5l/fiobN25wuh7WbDnHk3tcRXmkzZsD7s4kZfx4KhcD501ocK18DQH/1FPSXXo7CGITCYCBQU4NwOrC9/jLKyCiCZjyIMjSUcK8gYDJj+foXLB9Ja46mSwoxz81G1zuN+tf+iTohFuOooQRcbpy7DjBi2DCJnznFZD38FgG3t130CE5PZeg3T6MK0uN3e8i8+UVMGccwpiXS99UZhA3shtfioH9VA1/PeYvyrEKuefFueo4/D3udhdcumcftnzxBpyE9AUHlsRJWXfMMAZ+f1PuuJP5ayS/TJUahiQjGfryU7PtXYG3kfeS4AfR4/lZUwXqUGjU+iwPb179Q//aX0u+3X0PsY3dSOHUWcfPvQte3OwGLjYDNgenL9dS//SXdNq4h2eoGfwDh82Pel0vUhEH4G+1Ck5z1fOVeoiYOJuB0E3BLBTXEtu/x7t9N0L2zQW8gUF2Je8tvGKbcjEKnRxkVjbBYcP38DZ4tv/1/7P13fJTF1/+PP7e3ZJNsekICIdTQe+/V+sb6VpS3BbsiIE3AgijSsSFNsVfEBgiK9N5bCARCQnrfzWZ7398f12ZJSADJ/fne9+dz/3g9Hj4w187MmTlzzpm55jrnDJpJs2mnjAKfn4rvtqJoGkfYUKHN3MkfYjubg6J5Am1+nY8kRC1cIOH1UrToOwyr/gYgafwokp8cJVyUolHhtTmCdrtGpnrvWEBIqyYM9frYPP0Tzv0uvND1GD+ajg8NBr8fuVqJ1+3B6/ZQcjqHC1uOMvS1R1Bq1ch8Ptz6anw2B5dfXYPtnDDfTd8eT8TQrki0GnxOFx6jhezJy3HmldJl8QRC2zQBP5yZvApnuZEugbW5Oj2Xop/20HbOOGRaNX6/H5fehNfq5NL0NVjP5Qnr5bwniBzWFXmcDvPpS+S//ystF4xHHhuB1+LArTdR/M02CgI356ZMfYCkF+5CLJXgF4G32obHYqfk2+2oUhOIGtEVV2U1RwZNFeZw3uNEDeuC1y7cxtv02TvY1fYptJ2ak7bsWeRRYXgsdvJWbCT3o99p+cYjRI/sht/twZ5bhquymogBHRBJJcijwxDLpZiOZ2G9VFyPVqt5jxNzdx+kWjViuZSjo2djPp2Dbkgn2tailb9iI3kf/S6seU/eTuwTt+H3ePE53UhD1fgcLpwFZSiSYvH7/BQs+JaYfw9F1SYJWVQYXpuT1kYblceySBjRBade2B+lz/+Rkh2n0SRF02fVS4SmxiOSSLAWlHNk4mocl0vp8fGLqBKF/VjWyj+oOHCOnqsmIA8PwZh+maMvrQjKVK+1k4gb3gXwU3WhiM23vY46QUf/D55DGR0GPj/GrGJ07ZqiTYnFnF+Ox+Jg/+Q1eOxOei57Gm2HFLLmC3uJq+1NjfyqWyTQ45fXkceE0628ijcef4NLZ7MBeGXJZHoN64lRb+TimSw69uqAUqNEE6KhrKic+S/Ox2l30nPJtOvSaqyt91ocATl6jIQHBiJRybEXVnLimQ8xpeeS8uxtJI0dCvgxnS8ga8l6On30AvKADpx68WP8bi8iuRqJWlhT/X7wWSuZPXc+e/YfQRcRzm/frKI2xJpIxHI1d/39Lvsnr8FwNpercfW+vuPke0gc2hmfz4fX6SY8NZ4ji37iTK19fbvHR9Ah8P5gyi/HbXWwa/IaKgPtazs3p9fmdzjzzAeYzuQ0OF+1+TFEJaeyqIIPX1pC7tkcbht/F0MfGoHf76cgM49V0z5i7MzHGHjfEJQhKmbfNZXcszk0ubcfLV4S3iG8VgcX3vuVNlPvQxYeQnX6ZZx6MzFDOuK1uzg5cRUiiZiBf8zl6LMfUrzpCACjTnyELCJEuBzS7mRLh+dp/+YjJNzRE2VMOJbLpcLN9H8cIWfZLwAMOPoRXpcLVUIUSERU/Hm83riih3Wpx+tbuIUb4VZOyVtoFCoqKti3b981fw8LC2Pz5s14buIr365du6iqqvo/0b1/DJ/Px5EjR4iKiuL8+fPXLWu1Wtm6dWvwb51Od90DSYDu3bszZswYAI4ePUphYWGj+6rRaLhw4UKwL0ajsdFtATz33HPBA9IdO3Ywfvx43nzzTVJTU2/qQPJmEHb3QBQtkuo881SbKX5rDZWf/hp8Fjq4G/LEGLLvn8GX/34HR7WVHv8ZQVTLxDp103/bz4qh01g18lVkCjkj33iUyJQ4lg+awp6ZnzHgncco3H2mXj9Kj11k08PzMRdUkNi/PWEpcXw/YAoZqzbj9/rYNHI2m0bODh5IAlQcvcjfD83HUlABQOLQTmhT4th8+xscnP0lDoPlmuOuysjDUlDBkTnf0mf+4wBYCyrYdt/bbBk+k4z3fqPPR89z4ZMtbOo/BZfRSvOHBwPQ8vERVF8s4s8Rs9h+3zv0mDsObWo8v/ebgrPKjNtsZ/OI2Wy57Q0ShnYiNCWO3/tN4eS763BWWYL9rY1Wr40ld/Uf7O0zGXe1hQ4fPM+xsQs4dOfr+FweCn/cXad8eP/2WM/lsb/pw6Q/MJeYewfSctnzZDz8Doc6Po27sprM594jYkgXtN1aCjz+cTfmU9nsSn6E8k0HkagFz6TIYV3wWuwcHTULZ6mB1oueqkNLlaAjemAHPDYHl7/cxrb+Uwhv35T89fvYPnAa0QPaYzyby87hszg5fBr5y9YTMawLyqaxHGz7JOn3vomnykzEkC6EtGvGmfve4uSwqeTO+wZ1agIXXvyQs1M/QaZVs2/Yq+wb9iqlfxym9A9hk9bpwxdwlhv5s8mj6Pdl0GXNRADseRUcHTOXg0NmkLPsFzqseIm81X+wv89k3EYLref+B01KPIdHzeL8zM9wGep7HhX/sBtTunBr+f5+r6Bt35Tin/axf8AUmowbjrZ9M/b1nkT+qx+TNO95tEO6oWqdjNdi59Kjc/BWmUEiJmn+C6jbpXKm/ViyHnqdqLEjUTSLB8CSWcCpJ5dRdTCTpuNHX5lno4U2c/+DOiWeg6NmkdFAHxVxETR9ajSW8wVkTFpF5fZThHVKbbCPF6euJm3VRLTdW2NOv4yrshp7XhnuKgsisZiYMf0o/WEXZx6ahzw6nMLVmzjS52U8RiudPnuFS+98x6W3v8Vrc1D68z7OT/+UVnMe5eTY+RwYNIX4+/uTOftzDgx4hZh7+qFu1QTdsC5EDOrI2ScWc/reOYgkYlJff5SWC8Zzcfqn2PPKwOcn4+llnLrnTXxuL62XPUflliOYT14ia9ZnmE5eotWip9EN64IqJZ70RxdwYfJK5HF1P4a1W/YsWe98jyUjn9LfDlDyy/4685w5+wts2aW4yoycm/oJ7QNyrIiLoNlTo5GFaTj3+peUbjqCOjmGFpPuBcBttHBu9heUbTmKTBfKwd4TyZz6CWkfvkDCo8M4evts8Pqw5ZSQ9/FGQtomc+Y/i8ic+gntVkwgenR3DgyZzoFB04IH3p1WT8RyoZBtSeOo+PMY7d57FiRi2n/wHOaMfLanPIbP6qDVBy8CII/TkfjU7eTO/x7zqUtU7TiJJTMf3dAuHO0zgYtTVuF3uDgxbBoHh71K1NDOhHVrIdij18YG5V6iUaLrm8a+3pMo+mE3UUM7s6/3JM5N/YS0Wvxo+uztnJv2KduSxuF3e+j8+ZQGeVinzlVyKI8IJXHsUACihnchamBH9vd/heoZk1GNvgNJclPEkVGoxtyH8aVnML87B/eZU9h//hHbt18RMnEqIS9OwrryI3xVBrwGI2XT30U9qBfSZOGWUG+1Gf38FRi/WI8sJQlZ00QK7ngCw4efo334bg6NmsWBQdMQicXEjenbKH4AdPlyKqUbD7Et6VHKfjtIWOfmAHiMFkp/O4C9sILLH/7Ob7M+5e55wlp8Yv0evnxsISDcOB3TIoH3h01lbrsniWway5AJ9wCQv2IjR4bNIPvd73EUVFC1P4Pzk1fTelHgY61YROsFT3Lq0QX4HW5cejPpTy5Fe+cg5KlJSOOiUPfrgruoHJ/JQtm7q/HbHBjX/UXO7c8FywGcvncOx4ZN4/KiH1GlxHO49wQuTl1Nq0VPB8da+sMuzox9F3lsBGfGzuPIgMnIBwxD88pr2L5ajWniE7gO7UXavAWmyQKPzPNfx++wIR8wDFFsPLbPPiZjyATO3z2duOfGoG6Xwtn+z5M3YwXJ858DQNksHtuZS5xIfYAL/34DkVyG8c9DAET0SyMmoDfms3nkLFkftNs1MtV8yr0oY3Vsa/IoW9/4ktHzBX6FxEbQ7YmRfHnn66wdOZPqEj0HP97A2pEzkSrk3LHkGdY9tojfXvwQT5WZS88vo+i9n2i+SOhX+NCuqFLiyX19LY7LJbhLDVyevorm85+h2dzxVOw8xZ7+U9g7dDqWi0W0eW0sl1f/we4+k/FUW+j0wfMcHbuAE09/gLvKwqlnP+TSsl9ovfRZgKAdK/r8L6oPnUfTtiktF4zn3PMfcOqeObjKq8h8eTmJT4xC3UrYP6lS4nAW69nV7FHcehOOMgOHB0wm5p5+GPdncOqhd4PzFzmsC+qUOPb3nsilBT+S8PBg7AUVIBbRZsGT+H0+Dg6eirPUQMJDg9G0SkS/O50jg6ZwZMg0fB4vukEdOdR3ImKZBGdxJRdmfY6qeXyDtFQpcZy4dy7nJnyM1+qoI7N+n49DAVrxAVoR/doRMaoH6cMmk//2V3hNVk73e5HqXScJ6daa9GGTyXzoLVI/eBnjrpPkzfkCy6lLpA+dxLFpa0kY0YWLa7awdcQsto6YRcmO0wB0fO0hyg6cQ3/8Enm/7Kdkx2m6LXiC1CdGYrpYyI5hM9lz79t0ePMR2r8+lkurt7C17yu4jFaajR0CQOJdvYgd3JGtfV/hr/vnEfAnwO/xceyt79gweAab75pDVOcULv24G4/dJewnZ6yl1/zHcRmtZM7+gtxaHw1r25va8qvt0Ax7fjmXP/iNfZv3MuHdl4J1tv70N7PHvRb8e+fvu8g6k8WdLe5m8aQlTHj3JUxG83VpNdbWt50v2K+oYZ0J796K6mNZHB3zFl6Xh/aLxgfXy32jZrFn0HREYjGdl7/A5dWb2dXnFdxGK0kBfvpddjzGIjzGIryWCiQh0Yy5fQSrlr3D1RDJVIgkMjxVBUF+NoTa+/r4Ae3RpsTxW/8p7H/za0QSMaevcjIAKD16kRMf/IbH7uLXO95gz4y19K9pXyyi1etjqdx5+rrzVZsfcx+cjcflYfw7zxERq2P0E3cy686pTB85EbFEwr+nPUrzDqkc33YUt9PF+HcE22LNL2f/PW+za+irXHjvV7p9/ALZq7ewve8rSDRKovqlsb3PK5ye+imdFj5J2msPU7ar7vuQLFxD+mtfsbHpYxT9foj2b40jpHkcx1/8GMPxi7hNNnYOnxU8kKyBLauEjMmr2J78n3rj0qTEs6/3pAb5fQu3cD3cOpS8hSCOHTvGrFmzmD59Om+//Xbw0OvcuXNMmzaNadOmMX36dOx2O9999x3nz59n2rRpbNq0qV5bWq2WDh06sGvXrnq/5ebmMnv2bKZOncrixYuxWCwcOnSI7OxsPvzwQ6ZNm4bL5WL9+vXMnDmTKVOmsHr1ampnGti7dy+vvfYaU6ZM4dKlS/VomEwmlixZwsyZM5k5cyaZmZkNjjkjI4Pk5GRGjBjB/v37g8+NRiOLFy8OjvvChQt89913lJaWMm3aNL7++mvKy8uDh5KzZs2ioKAgWH/OnDnk5OSwa9cu1q5dy4ULFzh27Bhff/0106ZNo7S0lBkzZgTLl5SU1Pm7IfTt2zfYx8OHD9OzZ8/gb36/n6+//popU6YwZcoUDhw4EHy+du1aJk+ezPz58zGZTHX6mJ2dzfr168nMzOSTTz7h66+/JiMjgwULFgDgcDhYsWIFM2fOZPr06Rw9Kngbulwu3n//faZOncp7772Hy/XPwmirN+5BO6JXnWdefTX2M1n4a4U9hI7ojeGHrTgysik6eQm5RklVfjna2LohXJcCCz9A0elskrq15PTPewGI6ZyKx+HGZa0fGqHPyMNcWAlA8pCOXPxZOGCvzipGJJUIXnlXwZCRhzVQByBpVDey1+/DoTeRvW4PErkUWUj9ULGItklc+GaHQPfMZeRhGlQx4VQey8JdLYR7VZ7IQh6moSDw9fLyT3toMrq70IAfZBqhXalGid/vJ2edMEafy4M8VBXsb9KoblxeL4zl8vp9SFVyRA14/0b2b0fZxsMAmE5fFjwZ88pxllRR9P0uNM1i65Yf1YOyH4QxWNJzEMkkuCqqceSX4622UvHbfiJv64lYKhE+YQNRo7tT+tMeAMJ7tcXv9iCPCSdqdHcKP9mMx2jB53Ah1WqQ1+J3+7njyHj7OyQKOaVbTxDRpQXmi8VE9myN3+2lYl+G4GFwVf/K1+3CZ3NgPpGFNEyDRCkHP/hswvxHju6Jp9oCfjAev4RUq0YRoBt/dx+KfxV0JqxLKjkrNgKQs2Ij8igtiphwqo9dxFNtBcB4PAtZmCbIw+J1e4ge1Z3in/bgqjRR/MNuxHIZkpC64WFVhzIJ69Qcj9lOWNcWWC4WEdFLGJdLb8JRInyUsZ28iESrIfxfAzD+cQCRVIIjMw9JmAZJWAjK1k2xnrmE3+HCdjwTv9tLxH3Cxt2aVYw1WwhpDevcvE4fY/5BH0USCRH90ijffBRFvA57YUWDfTQdz0IWHY7P4aRi4yHw+hDJJEh1oUjDNThLDVQfOo/HaEGiVgplgOJ1u1HE66g6eJ7o0T0o/GobMXf0Cng3+fDaXWg7pGAvqETbsTl+t5fy3/YTNbo7UaN74Co1IAlVYzqehSREhV8E9suleExWrJn5eKqtRI3ujqfKAj4f6hYJqJrGUvbTbqp2n0HbtRVSrYaYe/pR9tNuqg+dp/rgOURicR051LSIp+rgeXT925Hz0QZi7+hZZ56jR3cnf+2fSLVq7AWVdeRJolIglksp+Go7EpUc/b4M4u8RDrFclSaqT+WgSYnDdDrnCi91IZgz8ghpm4ztcin6HadJeHgwldtOEjW6B6bjWSgSdBR+vR2/yxNsC0DTKpGi73cCUPDVNiQaJQn/HojP66Pw62343V5Kv9+BPDYiOEaRREzkbT0pW78HsUqBNFTwspTHhGM+IfBWHhOOSCZBJJUE4750tWyHz+3B5/UF+JWAL1C/OqBfNbQkSjmVO04J3jMV1YSkNb0mD6/074ocStQKyrccI+Y2wSYmPjIU2+VS7HnleDLS8TkcyIeNEDookSBSKPBkZiKSSPDpK/FkZiCOi8dbXIRIrcZz/hzWzTvRDOyN41g6mmH9hPEYjDgzLoLHi7xFM8wbBC871/lLiMRilEnRiCRiJGoFztKqRvFDEqJCmRhF5qufAVD0wy4iB3cKzqemVRPM6YIHXMHJSyhD1YRGh5N7JBNbtfDhq0nnFpRmFlBVUI7X7SXv+EWa9WxdR4+jR/fA53RR9ut+TMezgnZW27UF9stlyCO12C6XUvrTHiKHd8X0xx5ChvchZtYzVCz+DPx+vFUmEInxGk34qs3g9gTL1UbU6B6U/bQ7KMu1bXr1ofMoE6PwuTw48srxuz249u5AEt8ET4awfntOH0Xesx/Slm3xlRaBVbDTrr07kLXpgDcnS+Cv1YHf48VyRLi923riIlKtBllMBOEje6Jfv0sQAY0SPN7gniLpsRFc/uh3/C4Puv7tKPpO0JXidXuCMhU3pi+lvwlrwJkfdyORSYlumwyAWCJBqpQjkohxme2Yy4S5t+qrcVodVBdUUHD4ApW/7CFiVE/MJy4ij48EIGJUTyrW7yJiVE9KP/sDSZgGZ2EFkvAQQvu2p/BboS9+txePyUZk/3aUBuTJWGttrjp0nuKf9xE7ujtVx7NQBNqPGt0D/d/HiRzRlfzlvyGWS3EU6TGfuIT55CXKf9tPxKCO2LKKUAQ+vKhbJmA6nYO2awusmQVIlApkEaGU/3YARbwOj/HKB9ao0d0pCazjCQ8MxGO0gUiEtmMKLr0Za1YxtuwSSn89gL2ggujRPTDsPoM/oAfSUDXO0iq0XVtgOZ+P3wdiqRh7TmmDtEp/2oMtq4jyDYcQSSXIdKFou7bArTdjyyrGnl1C2a8HcBRUEDW6B4mPjaB4+a/4XR6B199tE+ZMpcDv8SKLicDvdCFRK7CdyyViVE8q1+3Ea7KhP3EJiUKGtIF9W2z/dijCQ8j9aS+56/YQ3q4pMq0aiUaBLLBmSjVKXEYL0f3SKNokzFn+ur0kBPZuqU+Nomx3OvYiPZUnspGqlahiwrGXG4Neex6rg6qMfGK6t8QT2KtUnshGHqZBJBFjOpUT9ECDuvamtvxG9E0jf+1fwnpZVIFGG4IuRtgvnz18FrPxygfIVp1ase3n7QBknsxEow1BcgNajbX1mlaC40P06O54TDaKf9pD9fFLiKUS5BGhyKO0iCQSJAH9kqjlaFITgjpQuG4PcYEx1g4+rokY6965A2Ha0HrzJ5Jr8DnMdfh5o3194pCOZAf2z4W7ziCWSpAoZPXq6DPyiO3WEndgvspPZKPQalDHhJP81GjKNh0Jrs3Xmq/a/Lh08iISqYRQXSjayDAkEglypRyxRIxcJSchtQkqrYbv5n+J3+dHrdUQHhNB1bEs3IE9adXxS8jCNBQH5NDv9uL3CPNVdeIS6uRoKvak46qsG9pfs88GQXbjR3UjP/B+4a62Iau1r6mN8N6trzmu4oC9+N8On9//f/1//6/h1qHkLQTRpk0b5s2bx6JFi+jbty8bNmwAYMOGDYwfP57Fixczd+5c5HI5Y8eOpW3btixevJg777yzwfbGjBnDpk2b8Pnq5qJYvnw5jzzyCEuWLCE5OZn169fTu3dvUlNTefnll1m8eDFyuZzRo0czf/58li5disvl4vjx48E2HA4H77zzDuPHj2flypX1aH/++efceeedzJ8/P3io2RD2799Pv3796NmzJ8ePHw96dn7++eekpaWxePFiFi5cSFJSEmPHjiUuLo7Fixczbty4Ou307duXgweFUJ+qqiqqqqpo3rx58PfWrVvTvXt3xo0bx+LFi4mLi0OtVpObmwvAzp07rxvaDtChQwfOnz+Pz+fjwIED9O3bN/jb4cOHyc3NZfHixbz++ut8/fXXVFVVceTIEYqLi1m6dCnPPvts0NOyNu6///4g768e1y+//EL79u2ZP38+b775Jt988w0Oh4OtW7cil8tZsmQJ9957Lzk5Odftew3cpXpkcZE3LCeLjcRdcuUA0F5lIS6tKYWnshssL5ZK6HhvfzxON6ZiPaGxEaSM7k7VxUKkquvnbFLHhGMp1gf/lsiljPx5NsO+nkZYq8Rr14uLwFarnttsRxZaP8eLOi4Ca61y1hID6ri6h6utnhyFx+oIbuTtJQZUgTIXP9+KtmUiY04u57YdCzBll1xpz+9HGR3GsJ9m0uKRIaiuplVsQHRVLiOZLhS3yRakJRKLQXwlgY6j2FDvoEoeH4mz1ECXbYvpfXYtHpMNZ1FgfsRi4h8bSfLk+6nacwbTCeEjgSJeh6OokvDebXFVVGPPL0cRrws+r4GzRI8iXnhZihvZFUdJFY7SKvw+4ZBKFR+BLb8cVbzAD6fehDopmiHb59Puu9moWzcR+lesB7GYLtsWo2wai/nsZcwns4LPYh8cTPXRC8IzwFFiQBmvI6J3G1wVRmyXS5HpQoXw34LKIC/wgzK+rhdd8lOj8daaL0exAVmYGkfRFd57zHak2rp8lOlC8ZiFfJHKOB32/PJg22K5FLHsSv4+d2kliiax2DNzKV/zK+0OfYo8KVYIUbPYUDSNQxIeikgpRySVoExJqENLJJXgsdTvo/2qPspq9dFZWkXBl38jC9Mw8OQK8Pkwn829Zh/9Hi+SUDXWc3kUrNyIKjkGZWIUfo+PqoCHsjRMg9/nq9MPv8tD9OjuKOIj0KQmoEyMRBGnw2OyoYzXoYjT4SyrQhHQAWexAUVcJIp4Hfkf/07qG+PofWIlsohQTEcv4CzWo06NBz9ItGqaPHsnSS8KofbWzAJCOqbgLNITfVcfFImROEv0KJNicNbihd/jDcohgCWzkLj7++Mx2Yi7vQfKxMg686yM1+Eo0gflqOZfZ2kVlXvTEUklDDm5ArfJhn7vWeS6kDrzIw1R4TFZg387CiuJ6NUadYsEnGVVRA3vgjw6DPvlkiAfAHQDO9Bryzt0//UNtJ2bCzJlsRM9spug6yKQaTVoWiSC3x+USWeJAZ/TjTxeh6vUQMHKjcTeN4AW85/Ca7KBH5xlBuQBHjhL9HT85S0GZ6xBvzud6hOXBFq1bIdUowy+0CvjdTjKqoKyUsMPn8uD22hhwNGPGHRmFa7KaiGM/gY8rC2HHpONss1Hgm0rEyOx17IhfmMV0vgm+PSV2Nf/gO7rdei+/wWf1Yr7xDGUo+/AezkHX0U53tzLyDp0wmu2IE0QwrOlcdFcDXGIGk+p4GXuLdfjLiyl99/zGXRmFR6TDf3uM43ih7ZDM3weD2nLnqX3tvkkPzUaZcKVNVEZr8NjvpKb0FRqQHvVeqGNjaA6YOfFUgmxrZpgr7bWKaNIjCSkTTLlgZfUGjurjNPhKNYH/3UW61HEReAprUTdLQ1PmR5n5pV0GrLYSHyWK/3xlFYii43E7/fT8cfX6LZ1IdrureroUm2bDiCPCcfvuXLY4dNX4LOakfUUDoPlfYcgjopB1nsAklZtCXl9AdaPFuLTVyCOjLrSTpMYpNHhmA5mBJ+5SvTI4nTI4nS4igWZ0N3dH2dxJbKaQ7jUeCJ6taH31neRqJWEdmgmzEmxITg/sohQLFlFV9q1OYhpk4SlrIojazbzwsEPmHB0OU6zjdy9ZxFLJbQY3hX9xaI6fZHH64h5eDjGnSeFPgf6VfOvq1iPPE6Hp9qCz2Kn4wfP02/bfDosewZlYuR112Z7sQFFnI6ksUMw7BDaV8TriL6rD9lzvwGfEErvrWVXnMUG1C0TCWmfElybpSEqdAPa027VJJTJMbgqjCjidQFZqLvWKQI6Gj2qG85SA7a8UkRSMYqYCLxWh7DuQmD9FdWxVQCh7ZtSte+sYNOL9ThL9EjDNHhtjmvSCsqJ0408UosyTofH6sDRAC11ajyhvdrSbtMCdHf2QawW9M+akSt8aEqMIrRnW0RSCUmzxxH5r35E3jMAsUqI3HCb7aQ+MpRR2+fTY9nTyMLUyHUhuKqtqGKFPZ4tsGezlxgo23mG0JYJ3H76Y4bvXMi5hT/hrrbW2rvpUQb2Kqo4Hfj9DPjlNe7Y8jZ+r7fe3k/TJApd+6bCB5RaOmJrYJ94tb2pLb/Kq3hXWVJJZFwUDSGtW1v+M/U/PPvmM8jksgbL/p+09TV1JCp5sI+OEgNuowWxRELOyk0MPbGcYWdW4nO4cOlNtcaor7P/EsnVSMObINHG4bXUjwIKlpNIwHfF0aEhfl4NVWx4nT29tcTQoKMBgCYuoo5Ns5YY0LVLJua2HhR8KXzMkoQorztftflhKNVjMVqQSMRsWvMbyw9+wsqjn2Mz24hqEk3G/jMYy6uCZXWxdXUnZXzddwhJiBJpiCDjyrgIRDIpFXvO1qkjD+x3+3w7ncF/zSOydxthj1hsAEDXrSWquAh6rp2IpnWttGNikKqV9NryDonjhl1XDm/hFm4Gtw4lbyEIg8HAvHnzmDJlChs2bAh6/rVp04avvvqKzZs3Y7VakUj+WeL7mJgYWrRoUSfM22azYbVaSUtLA2DQoEHXDJs+e/Yss2bNYsqUKZw9e7ZO6HNNLsu0tLRgm7WRnp7O2rVrmTZtGgsXLsRms2G31708wuPxcPLkSXr06IFaraZly5acOXMmSHvkyJEAiMVi1OrrJxSufSh58OBBevfufUP+DB06lJ07d+Lz+Th48GCD+TlrQywW06ZNGw4cOIDL5SImJib4W2ZmJv369UMsFhMeHk5aWhrZ2dmcP38++Fyn09G+ffsb9qs2zpw5w++//860adOYM2cOLpeLyspKzp07x8CBAwFo2rQpTZs2/cdt/qO7tWolmZapFcS0SeLgJ3/gsjR8Acjt7zxB3uFMHIEXs1FvjuPQuz8ITns3Iie6QsyQnkv50Sz2vvAxmZ9vZchnk/9RvStogFhD5WrxIKZvGs3u64ez6qrw70CR+MEdqcrI47cuL/HniFmEt2mCNLCh/utfc6k8mcPR176i9ePDUUTUPfhouN83LtLgEHx+Tg6fxuEuzyJWyYVckQA+H3kLvqfsh52EdmmBpk1NeL5AKOaefpT9ur/WuBvmh0Qlp9WkMZxf9FPdIgH+1ciNraCS/B/3sHPYTIrXbibt8xlXWOzzcXL4NKqPZKJp1QR1m6TgM+O+dNQtA8+CZP0k3NMv6CXZ4JRSV2Yj+qURd19/XNcJ179S8aq/RfX/v44+NFBerFERNqIX5/o9g/XoOcRKORKthqrfdtPi27do8fWcOgekN4va5KVhGqKGdsJeWMnuTs8jVshQJUVfs481/JKEKIka3YPqoxexnM1FrJQRe9+AuoVqwVGiJ+mJkYT3aotEJcfn8tSd5wbq+BFkJ+q2nlx64wsOdX0eW04J0XcJXlsiiYTQzql4jBYqNh0i6vZehA9oz4VJK1AmxdD6veeQhCiDXobXEMMgzk5aReLYISgTIpGEqIQ+XpOH/uC/0jAN2vbN8Fod7Oj0PBK1Am2nlBvaIa/dSfGPu0l55T4ih3TGnJHXgDyIkIYoOXzba1yc+y2dPpkEIvCa7ThLDPTa+i6pU+/Ha3dCg4np/eAPzPPoHhj3Z3Du8UWI1Yorh0i1aGa+8AF7Or9AWNdUQto0qc8zkaheH2vLit/vR6pVI1Er2NtjArs7PY9EpRA8L2/Aw9pyKFEriL29x3XXDr/fjygkBHmf/hgeewjD2HsRKZWoH38Kxag7cO4QXhS9BXnY1n1H+JMPoh7cG9eFHGhId2rJoFgbgiQijJPjFgX7E39f/0bxQySTIpbLKPzybw4Nn4nX7kIWWd/Tp24bV5O5Qvjut5+gIrsYU2nd1DfymHDMmfl4jLX2RrV16yodE8mkKNu3pPKDq3JUX2P9yn94KsdHzODM2Hkok6LRtGt6dZHrwnP6OMrb70G7dA2oVPjdbjxZmbgO7Mby7mxUjwRSyATaEauVpK6ZgeNiAX6786r+XOmnSCYlbGRPPJXGK3WlEqThGo4/PB93lVnQm2A/ry9TCq2aliO7srL/ZJb3nIBMpaDdPf0Y+c7j6LOKsF7leSSP1RHz8DDy530lPGiI334/IkSoWiSS9+Xf7B8+E4/NSbOnb7s+0wBlfARJY4eQ/fY3AMiiw/AYLVjOXPkwXHtEYoUM3dAuXHr9c7yB/ZOjqJKzz7zHpbnf4LO7UKfEByfM38AiJFLISJl0D9kL110hIOKGe4mmk+7B7wfDrtPXsel1aTVYRiS6Ji2RVII0LISMO1/FkVVI4rSHAKj4YTs+l5vUD18m/sV7QCymescJzEcy8TlcJLwkpNOwlxjY9/hS/ho+C0e5kc5vPnJFv+pOGQC6bi0wns1jc6cX2T5sJu1eewiR+KrO1RQWiwhNjefAo4vZNnYhIUnRqBOuHCZJ1QoGfzKRo29+g99X3wbVk80GVfH68ns1Pl/wOWcOpfPB9A8IDQvlwecf+Ge0GmnrpXU+1NcfgESjJHZ0d3b2eJntnV5ArFYg1dT9mFuHjsuGx1iI11SGWH29Q8YGZOlGRqlBW/fPy3Z85jay3vkOfDWVbtSHq+UGlBol3Uf25OX+z/JCzycJCQ8lukkMh7ccuKqdK/8f1S+NpPv61dmTimr1vf3b/8F6uQy/r/4c20sM7Bo5mwOPLCT5wQHByCrjmVz+6v4yVSezKfrtEJ2/uJKq7OQji3AU6zkxdgHJT4wkvGvqP3uvu4VbuAFuXXRzC0F89tln3HnnnXTv3p2MjAx++klIej5mzBi6du3KiRMnmD17Nq+//vo/bvOee+5h2bJltG3b9qb64nK5WLt2LfPnzycqKop169ZdN0RYdNUC4ff7mTdvHnL5tb3kTp06hc1mY+pUIcG20+lELpfTtWvXm+orCPklQ0NDycvL48CBAzzzzDM3rNOrVy/Wr19P+/btSUlJITT0+i8mIBx+LlmyhAceeOAf9+1q3twM/H4/U6ZMISEh4caFrwG9Xs/ixYsBmBTXFk+ZocFyqo4tUbVrTviYwdjPZCGLjwKphAdXTcLjdJP+24EG6z302VSSe7TGWFhB8ekctAmRxHdMIenjl9DEReB1e4jtkorP6yP3L8Hbtt1jw2n78BDUsRGUHLlASMBTxW2xo4oNx15mxJCeS693H0cRERI8MGz92HBUsRGMXD+byuOXUNfycJGFqnAHvODaPDacVo8I4bSVp3LQ1CqniddhKzMCEN42iZ5LnmL3o4sYsUHIkSd4B+qwB0LEUv49EHN2CaP/FnIvuaptRHZuTsnudOxlRsLbNKHH3HEoIkKwFFaiSYik5vuxJkFX77DKrTcj06qDtPw+X61NFCgTdMGXlxo4i/UoAmPwmmzg9aFIuuJdJI+PxJFfjqvUgG5IZ6yZBQFvtGhi7uhJwadbCOvZhrYfvYTp2EWUiVE4SwQ5UMRH4iytQtM0Fk1yNEN3CKkDRFIxg7fO4/Srn6FOjsFRKvBMHhGCLRBuU7X9JKIFEtwGc7B/APLocAxbj9F0+kMok4XDe/OpbKRmOxFDulB2vgRlvA5XRTVxd/Qg99M/6b89QFcsRpUURdWRCygTdCAiGKoZkpZMu2XPcuLhBfTc9BZJ40eROHYIErVC8PJLvNIHaagq6BVZm/fSUBVeqwNHiQFVckywbZ/LU8dTQhYXhfX0RbSDuuAqKCP8zv5ourXBYzDhtdhwnM+lZKFwgNDh9DfYL+TVoeX3eJGGKEkeP4omtfqoSozEeI0+Rg5sjzWnFE1LwcuucscpmowbLhyQBfqoTIqm9/YFiBEOAr1mGxFDOuPILyesZxuQiCn7aTfaHq0p+3kvHqOQY7JG3pQJOuz5FZx86F3aLn4a66ViQtKSBQ8arRDqJ5ZLUcRGoA+kZ1AkCN59YpmU2PsHcu6pZQCIZVLkcREoEiKp2nMG84lLhPVqg7OoEldpFaEdmlOw9yyVfxzGeCADdYtExEo5YT3bULHxIIpa8yWSSnCVXrFNtkvFHL/3bQafW4NIKoSXdf/5teA8O0oMKBMjg559Nf9GDWyPLbcMTbM48Psp++MIKS/ejeuqjw4eix2p9srtxYr4SIq++BuJSkHiuOHE3N4D2+UyVCnxWAIXWoiAskAYvOlkdvAlQ6pVc/Gtb/B7fYR1b0nX717FfDaPuHv7B2VSEa9DrJDjKjUQPrADjvxyVKnxtP7wJeFg0+ZEodUEeaCIj8RVasBjsmHYf47IIZ3JW7kJeXQYfXYswO8XvDs9gfQYjhID2g4pQXmu4UdEr9YgEhE3pi+JY4egiAkX5OA6PLxaDsv+OELM6O7Bth1FetRNr3yUE4VH4C3dh6xLd3ylJfirhYMiz8VMVA+MxTjhGcTaMBSDhLxXzr824xYL9kukUeEtE+yJ9qG7CL3vdiRREXiKy5DGReMEVL27gFiM9UIRfo+Xsj+OEN6jFSU/77tpfjhLDODzXwndP5lN3N296R2wP6ZT2cjCrnxc0sbpguHCNaguNRCWEMnQifeiidSSeziz3gGPLExD9ZErkRE1dlYkl6JMiMRRokeZEIkiIWB/W6cgUilJ2fCxIFNxUTT79UNK53yMOOTKwYI0Lgp3uQFPuQHQ4K40Yc8pIax7K4oDF9HVyE4NXOXGOgfR4shovPm5WH8WbtMVJzRB3r0Pfn0FkqgYPOfOII5LRJKQhM9QCRIJqWtmYPh1N8rUROQJgldX9GO3EdKjDSnvT8RyPBN5QhTSiFBs6TkomkTjDuw1HMV6yv84iltvRqyQ4XF5kEWG0vTp0aiaCPbMbbQQUitntVytpOJCIc36t8dYUIE9kH/34p/H6PbESCylVRz4eAP9J94TrKPplEpon3Zk3PUqnioLsY+PJqRrS1p8NAnjntPIE6KQJ0TiKqtCGhGKq6yK6oD3YunGw6ROuPu6a3NY5+bo+rTl4O1v4A/YE5FEQnjfNHof/Vj4YKVREtatlfCbVELSi3djPnmJys1HqDkEseeWoYyPxF5QjsdsQ9MyEWdpFbrBnXBddbjtLNGj7ZiCKjmG3jsWCR8vRCJazHoYZ6kBf4Kwv1AkRILPH5T3uAcHETWiG/ptJ1AmRmEvKEeREIkiPhJPtRWJWtkgLWViJDXHvGKFDLfejMdsQ6pWBj2Ka9NyFusxbBZsou1CAYqUeKQ6LR6DCZ/Dxfn73iDqwSGE9koj+qFhmI+cx1VqQNNJyJGriNJiK6kCv5/sb3YyfOMcIjqkoEmKpuLgedSBi7bsZVVomkQRO6gD55cK+fWsuWVYc8sJ79AsOGepT92Gukk0Q7e9i7OyGnuRHq/NidPpxuf2otSFBufm9j/mIteq6Dj5HvSnchB3vhJdpY7XYS8zUvsNxq03I60lH7Xl13Qqu87+Iyo+CkPZFY+1YfcNI6FpAu989TYXT18kIiaCreu2cv+z99UrW0OrsbbeYxQ8R6tPZKHtkkrv7QtQJkRiPpcX7KMyXodIIkHdPBZ7fjmuwEVDJb8eJKpfu1r7hcggndrwexyIJDIQXfGtEiu1iJWhgd+dIJYCzjr8vBqtHxtOy0eGoIqNoOzwhTp7ek28jsqMK/uqdo8Np00gv2XF6RxEteZLE69DopARtUrIQS6LDCV6eGfEClmdvY9IIq7PjzOgi4tEIhUT2yyB8oJyet/Zj6EPjSQiTodMLmPyyhk4bU7kKgVteqZRVS7YNm3bJDovfZqDYxcyaOu7DN4+H/x+bIV6PFZh7OGdUlDF6+j5+SvIwzXEDuuM3+Oj5M9jSDUqmj85kqZjB6OMDsPn9qBK0GEIrB3KeB1FGw/T8tnbhSgrgxlLZgFSrRp3lYXyzUcJ75N2ZW0OrOn//4D6H1Vu4b+KW56StxCEzWYL3ny9e/eViy5KS0tJTk5mzJgxNG/enKKiIlQqVT3Pw4aQmJhIYmJiMPRarVYTEhIS9I7cs2dP8MBSqVQG23S73YCQm9LhcHD48OE67dbkTMzMzEStVtfzZOzYsSN//vln8O+aMOna2LdvH88++ywff/wxH3/8McuXL+fMmTM4nU46dOgQvNTG5/Nhs9luOOa+ffvy+++/Y7PZSE5Orvf71fXlcjmdOnXi008/ZciQIddstzbatm3LmDFj6NevX73nBw8exOfzYTKZOH/+PC1atKBt27YcOHAAn89HVVUVGRkZ12i5YXTq1IktW7YEv4JdviyEdaWlpQU9YPPz88nLy7tmG5GRkSxYsIAFCxYQdtdATNuONFjOfiaLyrW/c+mOiZi2HiLi3qE0Wfgy9morxoIKLOXGenW6PDQYVbiGZd1fYM1ts7iw9Rid7hvAR/0n8/eLy6nMyCPnjyPsnf1F8EASIOPLbawfPRtbWRX5O07RKnBbacLQTrhNNuzlRiI7N0ckFtXxYLzw5TbsZVVsvX8e+X8dJ/V+oV5011S8TjfuwC2DmV9uY8PI2WwYObtOuciOKbgC7asTI+n/6SQOvbwSc04pZfvPkXSnkCc05YGBFAb6ayvS47bY+XPELHY9vACxXEps37ZIVApi+6VhLaxky+1vYskvp2jbKVICtKK6puIy2Rr8Am/Yf47Yu4TcntpOzcHvR5UcjUgmIW5MX6yXSuqUrz54jtiahOp90kAs5FUL6dgcaWQo0WP6UbXrFOEDOmK7JISzVf51jKRn7sCaVUzV3rNYz+VxZNAUKrYcIe4BwctWrJTjNdtwlRsxZRawpf3zbO0xka09JuK1u7jw3q+U7zxDaKsEDEcyEckkJN3fn9KtAm9CurQAkYiKDQeIe2Q4Eq2a0K4t8VochHZtReWmg5y5901ODp9G1fYThA/ogP1SEeHdWuAx2whpk4Qlq5js938LXnpTfSqH5i8INxo2f+EuXHozznIjysRIOn/2CukvfowtpwTD/nO49SYODXsVw96zVPx1nITAuMK6tcDndNc73AUwHstCGqrCdDKbkFaJGA8L45JHaoMhMOourfCarRg37EXduRXqrq2xX8jDfj4X8/4zWA5nEPmwkENPO6InYpUC/bd/1qNVfToHl97EgWGvot97lrIb9NFRpCe8awuqDmUSe1cvVEnRSLXqOn30OVwcGvYqF6evwVVZjVilQNulBeF92+H3+/AYLYR2SsWWdcWz3WtzEn2X4D2e8OAgDPuEMKKKrcdp+vydFH75N4jEiCUSxEoZ5rO5qJKiMJ3JRiSTEDOmH5V/HaPyr2P4/X7C+6ah7dYSv9+PPasYVfN4rFlFqFokINGq0f99gvC+aVgvFiKL0lL51zFiHxyEMjmGgtWbsJzLo+zX/cQ+MEiQo/bN8Pt8uGrZGHngZnbDgXNE9GnL+Vmf15nnir+Okzx+NB6zDVVSFB6zDWe5EXuRHnVyDD6Ph+THRxA5qAPq5GhKfq/7UcVyqVjQPUDbrSUes6Cr2e98h6faisfioPDzv4ga3oXKv46h7dYSl96ENuCRpm4ej1gmxa03U3UoU/DcA1Im3oNbb6ZswyHEUglNxg0X9PrhobjKjbjKjTgLKwnt1pLC1ZuwZRVSfSAD26VCJGo5rnIjEUM647U5cJUbEStlRA7sgPVSsaDXO05z+cPfOTTsVURSCWKpsI20ZpcgVgn1wwL65So34ijS43d58JhtHBr2Kh6TDXP65WvysKZObTmMHNAeeXQYFX8eA6Do+52om8ehSo5G2q4DYqUS145t+MrLkLZNA4UCcXQMqgfH4vjzD3xFhXguZCJJbII4Ng6RLgrNbYNwnM1EM7w/li1CXj/TDxspeuB5zOv+wHUpl9C7BR0TaTSIZNJgWHXkgPbBUN+b5Yerohq30ULSU6MBSHxkCNXHszg07FUODXuV8i3HCA3McVKXFjjNdswVV+QShPzJCe2a0WZ4V9a/soIOd/Um8+8r65skVIUsIlRIaVBLvlzlRswns1E3j8OlN6FuHk/cAwPRbz+JulcH8h6YTPbQJ8ge+gSe0kpy73kZ697jSMJDEYeFgEyK9o6BWPefQBzwZhKrFYhVClQtEuvRCsr6uTzEchnK5BhEMinyAUNxnw9cuCASoXrwPzgP7sGTlYk4vgnS7n0QSaXIevbFfWQ/mgkzcFwqpOyTDRi3HiHy/sEA2NKzsZ/PJWPYyxj/PEzk/YPR/WsA1lMX8ZqtuAPhjuVbjqHr306Y49M5wgu13oxEoyTrne84NOxVSn87ELy8qOO/B+F1e6g4n4+pWE9ClxZIlcLxUOdHhqKOCGXDhI8pOZWNLiWOsKRowpNjiB03itzXPsWRI6yfZV/8SfbEj7BnFVL15xHinrwDr8mGokk0niozzsJyNIE5ihrQHsvFIvT7zxEXWJvDa63NqqYxJP9nOBmzvsCac2V9vrzgB0wnLnGox4vkLv0Jr9mO1+5EmRxD6w9eQBoeEvSqrIHxUCZxDwzEfDKb0HbN8DqcuKvMxIzpS+Vfx+qUrfzrGLp+7djd7hnSn/sQ89lcnMV6Dg2djjRMg6ZVIqrmccTd0xdVUjQVfx0jckgnmr70L878ZyEVfxwO0gppkyzcPm51oGoe1yCtmr2BtltL/B4vboMZ88ls5FHaIK3Ye/qiTIqm8q9jVGw5irZ/B0HnzlxCGqrGYzAR2icNr8WOu7wK65lsvBYbF59cQNWfR4i6dyD2rAIiu7bA63DhCMhqk9u7U3Eok60jZlG05RhOg4VmDwyg2YMDqc7Ix222Y7lcRswAIeJIEaUlNDWeykOZJN4pzJlUoyBj3vfsGD6LvO93E9U3DZFETEzvNohlEiqOC4fQfZc+RfGedNZ3e5lNgX2iNBB6HtU1NbgPvRq192615bd8y7Hg2h6TGI3NbMVQfuUwb/vP2ynOK+a1/7zOgb8OMvy+YfQd1Rez0VyvbHA+Gmnr4+4T3k/i/tUXw+50Dg17lbMTViANUZPwwEDCurXA7/XiNpqxnMsnvGtLxIE0S1ED2mPJKg7qQJMHB1L2Z8C2iWv5UUnkgKhORIDPYQpehONzWoMHlNfj54Uvt7Fp5GzsZVUU7TgV3KvHdE3FZbbhrpWTPuPLbfw8ajY/j5pN7p/HkQXmq6bsd70nsbfHBPb2mEDZxsOcn/EZlTvPBOcr4cGBFKz9qx4/WnRphdfrxVxlJj8zl5ZdWrF73XZm3j6Z0zuPs/OHv8lJv8TL/Z/B7XSRm5GDsbwKVWIkPT6bzPGXVmDNKaV852myPtzAruGzEEnFiALzdfy55VSfzePvbhMo3nSY069+Tsmfx5CoFegPZ+LUm9lz91v4PF70hzNJfnAAiugwIrq2wGO2o0qMBLEIt8GMRK1AolFi2H+O+Pv6Ezm4I+qmMcG1ufY++BZu4WYh8t/yuf3/S/z73/8mIuKK6/udd95JbGwsX375JTqdjpYtW5Kdnc2cOXP47LPPyMjIQCwWk5iYyIsvvohIJOLdd9/FbDYzaNCgOnkly8vLWbhwIUuXLgWEA8EZM2bw/PPPM3jwYHJzc/nkk09wOp3ExMTwwgsvEBISwqFDh/j++++Ry+XMmzePX375hf379xMTE0NkZCRRUVE8+OCDzJkzh1atWnHu3DnsdjvPP/88LVq0YNeuXWRnZzN+/HhMJhNr166lqKgIr9dL27Zt63gvOp1OnnvuOT7++OM6B5pLliyhb9++pKWlsWbNGsrKyhCLxTz99NO0atWKDz74gPz8fDp37syoUaPqjNNoNPLcc89x3333BT0Za/cpMzOT1atXI5PJeOWVV4iLi+PixYssXbqUlStXIm7gQpIazJkzh3HjxpGamlrn+bhx4/j666/x+/188803nDp1CoD77ruPvn374vf7+eyzzzh79izx8cLmd+DAgfTu3btOm7X/PyMjg40bN/Lqq6/icrn44osvgrkoo6Ojg89XrFhBYWEhzZo1o7S0lCeeeKJe/65G6ZKvqfh4HbqxwguZ4bs/kUaF02LDe4I3ht+Hz+rg4sgXaLJ4EmGj++J2uKgu0uNxuNix+Ed6PDaSjdM/wVJu5LXsrzAWVeKqOQz88yia6DBSB3XEb3exa8oa2j8+grxtJ2nz70Hsmv4ptjIj7Z8YSefn70QdHYZdb8JZbUOikCJTyPE6XLhtDrwON36fn93PfIC9zEibJ0fS7oU7UUWH4ag0UbTjNF6XmybDOqOOi8Dr8gibaJsT48Ui9k1ejb3MSNsnR9L11QeRqhX4PT4Ktp9i5/j3GLB4PCkPDMCUUyrkphGL8DncyMM1VJ3N4+CEFfhcHlSx4fR6/zkhSbcIMpZvIqp7C5oM74IySou1SI/P4yX31wNE92iFo9JETK/WSAKX3CgiQnBVVuP3+jh02+s4y6pQNY2h0+qXkYWHYE7PpWj9Xtq8+ShiuRRpmEaIlpJK8DndHO3+PIqkGDqsfxNpqAp8fsrW7UT/1zFaLHgGeUw4nmoLboMZR34ZFX+fovgrIVSy1773kOlCcZUbOT9xBeaAd1Dvgx+gSo4BiRhXZTU5737Phe/30vvb6Zx6ZQ2OMiOjTnyEs9KENFSFo9yIMjockViE6WIRmqYxyEJV4PZw4cUPMR+7QOtVk4m6rSf4/ThLDZSv20XllqO0/vAlIdeeWITP5kSqC8Vjd3Fm4iqaPjkK4/EsYkZ1I/2VNUHe9P1jLrLwELx2F0cfno/xWBYdlz1DwoMDsWaXBOfL73QjCw/BlJ5L+ovLaf3WOKJHdEURF4EvIA9eqwPLxSIyXl5Jq7ceRTegPXKdVshdmVcOIsE7s+j7nShiI4j7Vx9wu8l56l3sZy7R5O1nifjXQMQqBa6SSmwnMsmfvpy0/Z8gjdCCz0fh22vRf/0nZU4Vfba+iyI2HHlEKG6LHbFMiktvwpyey+kXl9PmrXHEXKePTf4zjPj7+qOIi8Dv9WE+l4c8KqxeH30uDxmPLSTuoSHE3j8QiUaB3+vHWVxJ9dGLyCJD8TndaLu2RKYLBT94qq1UHTyP8fhFmvxnOABeqwOpVo3X7qLomx0kPTkSkUSM8fAFwrq3RBauofroRTIeWwRAu8+mEjm8q3AgmVtK5oSPkUeHkbZmMhKVQpgXjxdbdjHFa/9EpJCR+MQoZFHC5UjOYj0XJn6M+XQOLeePJ/bBQYgVchD5cZdXc2nxemLu6En18Szi7x8Q8JKU4bU568xz1NDOSLVqfA4X7morZyauouX0B0h/ZQ3J/xlG0qNDgwniLReL2D9iJk0eGowkVEWzp0YjDVUhlgteFLbsYs5NWEGruf9BFhGKSClDLJPic7kFz+bIUHx2F+enrKbJk6MJbd8MRUIk515ZTdnGw4T3bkO3H2chEotxV1s5cteb2C+XEjWsMx1WThC8ZKssnB03n9BOgo2Wx0YQfXdfZFFaRDIpzsIKbBcLCenYHHx+/D6fELIuFiOSSTl2z9ygfnQM2A5Tei7uKjORgzritTuxXixC26k5XrsTj9nOmafex1lWRet3HqPJuGHCR54yI/sHT6PV7Ifr8TBj4ipSpz/AuVfW1JND/a4znHn+o2D4feevpxE1pBMi/Dj+/APr8vdQ3nE38l59ESckIA6PQKRU4S3IC1yi5MX21WeEPDcBcUwMXrMNb6UB+5HTuC8XYP7pDySREST+uByxRo3f50ckleA1VOO323GcPoekU2f8Xh/SMA1H7noDR0Flo/gRNbwLHdcItxG79GYODp+Ju7IaeXQYvbe+G7z8wefz8dmj75J7OJMHP3yJdqN6IBKLsFRWExoTIeRq9fuxGy0c/mYbVr2J1i4fPqebyKGdcRvM6IZ2wmd3cW7iyqD9jRzWmVZvP4Y4RIlYJsVjsmH95S/0q34k/KHbhTLPPEDB02+Q9Pk8xGEhiOVy8PvRr/qR6l+3kfztQrw+MV6TjbJf96GIjUA3tLPwMSmgXwBtV00kvG87ZJHCIb/HaMHz5zr8djuq+x8VdHLHFvwWM/IhoxDJ5Igjo/CbTTi2/Ibn7Gm0C5bjKtHjMQiXR7hKKlG2SMLncJL7yofYzgi5ppsueJ6oh0fgyC7k8qQPsJ3JxuBW0vX7V/HYnIS0SMAPiCViRFJJUJ9rZKrPrkXCJR5eH1teXUtGIO3IM7uWCLbK5SaqZROqCytwBjzMKy4UkNA5FU1MOFKJGEdOMdIIIVfbqZ7CLbnN3n2a8MFdkGg1+BwuvNUWsicvx+/10nTxi6hTE6g6eoFTz32ELFxDl1ryVLR+L23ffBRFTDgiqRhrdolgI3w+DnV/AYCW88ejG9oZRCKcpQbyP/iVVoufESISyqtwl1cjjQil8s+jXJz1GWnLX0I3rAvSEKWwZzFa8bvcFH+/k5A2yeiGdUaiUeIqM3J58TpCOjQncmgnvAE56vjpZA6PmkVYl1TaLn0GeVQYXouDvFWbuPz+rwzKWINIIgnmjq6xoYjFKBIiEYlE+Lxe8AjeoGKVPEgrtENzou/shSwiJLBmWDCfzaPgk820qUUrf9Umct//lcQnRtLkwQGI1Ur8bg/OogrUbZri93gRKWX47S5cpXpKVm2gyfSHEcukwoG6CBxWF7ZiveAdF8jPvfvhhRgz8tAkR9Nn1QRCU+MQSyRYCyo4PGk1nhID3T54Dl33lthLDVx47zf0R7PouXoC8nANxrN5HHvx42C6j0Eb5xDRqTl+n4/ML//m+NzvienRitG/vYHxYhE+tweFLhSJQoYiXIPf58dtsbPt4YVYSwzcvXku8phwvDYnXoud42MX0v69Z+rsO/wuD/LoMPof/kBIh+L3Y6oy8+SA8dgsNr479g0isRhteKjguGAwIVfKkcpklBeVs+SVpVSWVPLFpo+uS6uxtt4X2J+3mf8E8fcPQKKUYS/Sc/LZj6g+nUPLaffT/Pk7cJToMZ7M4dL7v9J5+QtBuqcC/BydsxyxIhTw4/f78Vn1TJ39FkdPnsFoNBGpC+eF8eO4765RAIg1kYjlaowXSznwyhr0ZwSniqFfTeXgtE8b3Ne7TDYkciketwdFRAhShRy/z4dEIeOnkbMw5ZTS/smRdHr+TjSx4fh9flwWO3+MXUjlmcukuD10+XYGHouD8o2HMKVfrrM+1LY3NfxAKUNfXMlHLy0hJz2b+yc/xB1P/wt9iZ6cM5dYM2M5415/kk6DuhKdFMPrd08jJz2bBe9OJOnBAVgCe1KRRIzX4Rb2TGfzcBnMxAzqgNfu5OSk1RhPX6bLB8+iTUvm0KOLESvk9P5mGuomUYilEizZJewaNZv2bz1K4t29kYaosBdW4jJayHrja5pPvoecZT+TtvhpRDIpqqQovA4Xhr0Z9cYVNbQz6qsuzPzfhnaxvW5c6H8YGWWHb1zo/yLcOpS8hVv4H8SGDRuw2Ww89NBD/9Nd+W9BespdN13nV5+2UbRifDcftq5uXFo+GlNN0UjT621EUsgo77Xz4V0PGtHN13P7G+eAbxLdfDaRSP7Zre9Xw+y/eVr/nblOohU39kJvCGVO1Y0LNYDGzJgc740LNQB3I6jJGqVhjYOLf5Yz+Wo0RsMUjQz/aYwNUIoaN18Of+P48d+Frp1LblyoAZiKFTdd51K57saF/g9it+rmdWWovXHznBhmvnGhq1BarblxoQbQsXf5TdfJOX79SyquBYO74YsqrocTysZZ+8Fu240LXQWD9/oX8V0L6kbYX19jEkrTOHsjaaRt8zeCVojE3Shauf6bXy9ljdy3WSSN2xfFeW5+ZVkqr75xoQYwxRXWqHqNgbsR8zwyY16jaH3f6Y2brmNvZNarFPfNz9fnSseNCzWAh5zXv+ugITT2wEfdYI7q62Nk2Q+NpPb/BtrG9Pyf7sINcb684cjE/1txK3z7Fm7hfwiLFy9mz5493H777f/TXbmFW7iFW7iFW7iFW7iFW7iFW7iFW7iFW/hvxa2Lbm7hFv6HMG3atHrPFi9eTHl5XS+CRx55hM6dO/839eoWbuEWbuEWbuEWbuEWbuEWbuEWbuEWbuH/e9wK376FW7iF/zb8GXvzYepmcePCByWNMG2NdR23XCcf6LWgbuACmn8CUyPCgKI9jQvpkzUi2EPUyAARo/jmv5GF+RobQnzzsTny/8YQ4pRIY6PqXdA3Lrz0v3NsjeF9Y7+eNlYWG4PGhB3+d/bvfytc/40BP42dr8bYUYASqeym68R7GhfK2pgQ3cZyvs89xpuus+u3xoVvKxsRdlguuXm+A0Q2Mk1KY9DY8OjGoDG2rbFobFqQxsDaiJWlsbrcWMloDL3Gym+Mt3G2ozFojEyVShu3E3j49NybrrO13exG0WrMXsrQiL0vQEQj97+NQWPWvhFlP/5/0JP/e9Ampsf/dBduiMzyo//TXbgp3PKUvIVbuIX/MaiSo+m0eiKycA2m9FxcehNRQzqB14fP5UaTmkD6gnVcXLUZALFCxrA/3iIkJQ6RVIzlchl/j5hFpzceIfnevkjVCmyFenweD9qWiWxq9yxeu4uBv72BVKNEkxSN1+GifE86Tr2Z2CEdQSRCEaXFmluGCCjefJQLy34FoPW0+2n1wh0gEWO+UMTu21+n/ZuPkHBHT5Qx4Vgul+JzuMjdcoz0934DoPeyp0ka2QWJSoGtpArD2VycehMJgzvhdbmxV5pQRoTgd7o5MXk1pkzhluK20+6n5Qt3IArQ2nn76/jdXqL6tqXPF1PwuT1IQ1S4TFb+fnQJHruTwStfCvIyJDmG4j3p6NKaok2J5fv2z+GsstBz7jhSRnVDpgtFJBVz8d0fyVn5R7156PvHXOQRIXhtTg7/ez7VJ7OJHt2NFjMexO/z4/d4ubx8A23ffQJZoNzxf7+L6WQ26hYJtP/gObQdUrg0/wfK/jhMx9UTkYWHgESMVKPEVWni4KCptJ73OFHDuuC1O8l4eSUJDw0ialgXpBEh+P1+HGVGtg55Ndi3tCn3kvqfYcgjQoSLJ2xOdj0wj6qTOTR74U7iArcOi6USNC0TMZ3NRRqqwhxIKt5qzqPEjO6BPDD+rHd/5FKt8Xd8/1liRnVFplWDnzrjjx3djVYzHsTv8yHyeLm8/HeavXBXnXEhFuOptiINEy5r8VRbyXh5Jeb0yygSImm//EUU8ZEo4yPwWp0Y9p/l7IvLiR7dg9Sp96Np3QRnsQF3tYXCr7eTPH40Mjn4TBak8TF4DUYK/vUsALKUJBLXzkcSG4W3Qo/XUI3+/c8JuW0wobcNIsXnx1ZYiTI2nIuL1pO7Zgtp8x4jZlhn/B4vPo8PiUJKdSB5vN/tJXZ0N9q89jCqxCiQiKg+coETD8+n1Zxxwrw0MC6AtPefI3pUNyQqBc4SA6b0y5x9cTkpE+8h8dFhiOVSZGEa4SKOggrSn/kAl95E1+UvoogOx+/zUfDNDsr+OkbfP94W5FMkAhEcGP0amhbxNH/pbgB8VifZy36mxbQHkIZrUMRGYM8vRx4TjjREhddqD/bx7MsrMafnApD09G0kPTESZUIkXpsTw76zuPQmYkZ1RxYRis/tQSyTYM+v4OxLHwfnrOMnkwht1wyRRITlQiFHbpuN3+0l5q7etF30FLKIEPweb3Bc5vTLtHv/WaJHdMVVaeLAoGmokqPp+cfbyCO1IALr5VJ8dhcFX2wl8aHB19WV68mUWCGj++9zkGhUVxLN70kP2M7OiJVyJCFKJAoZHpOdEw+9G5yzDp9MIua2HuD3U77lKGdfXE6rOeOIv28A0jA1fo8Xv89P1txvKFj713Vpxd/bH7FSjs/hQqyQYS+o4OwLyxtN65/IlCxcg1gpx+/2cvblFZQFLiLp+P6zxIzogqvSxNFxi+my+mXk4Rp8Lg+yMA0iuTSo39b8crwWB+de/4qqIxfq2ACpSoGjxBDUj7ZzHiXh7t5ItWrsxXrcejNnp3+K+Vw+mtR4uqyZiEgmRdM8TrgYzOHm0D1vUX0ym4T7+tWSXwc5y34hddr9yMJDkAfkF68Pv8eL8djFejYxemQ3pJFaHHoTXruLi9/uJHPtX/SYO45md/VCEbCHIpGIHwO2HkDdIoEOKycQ2r4Z7ioLhn2CvfG7hRfY1vMeJ/6BgUhUcuyFlUG9bFdLLwu/2UH5X8fofZVeHhz9Gl6rgw4BW581/0fKA/IrDddgOV8AfghpnYjfD5bMfLQdUvDanUHbJpKIkZnzEEfFgd+PrzgXx5dLweNG2nUA8nueRBwVh99qxm/U4/hyKfLBdzHynd44K03sHjw9uGZ1W/UymtR4xBIJtoJyTr28EmVCJG0CNtvv9ZH12hc4Sg10XD0RVXIsIrkUZ7Geom93kL9mM713LETTqgl+r4+MSauCMtV72dMkDu+Mo9LErseW0X/li8jDQ/C5Pci1asG+harwe3zYSg24qm1kTlqJJbMQZUIkHZa/gLKW3dfvz2hwf3Nx/o/krtxUb0+k7ZgCgDWriPQJK/DaXUG+X5z/IwUrN6JMjqbTZ1OEy3k8XmGO/X6cZVVYLhQS1jk1KFM1tqPHlnfQpMQjkoqx5ZRyaPiMoK2Xx4Qjlkvxe32U/X6QjJdXAAi2LaCXjhID5sBeLf6efkhClHisDqQqBc6yKk49uSxof1XJ0XRcPZGQdk1xV1nY2/0l/G4vHddMJKJ/O2QhKuFynspqfDanIBsRIThLDEHdOD5K2Au0XfkyUXf2RiwVLgDL//A3Sr/fQZvlLyGPDgefn+JvtqFqFkvksK547U4yX/4YS8Ae9dizDHWLBPxuLyfufC34vMual4M3oMsjQgX6pde2AR69mXPTP8VyLh+A5KdvI+mJEbXWmMClH24v6hYJ9PjldeQx4TjLjRx7ZCGmAG86vP8s8WP6IpaIseWV4/f4EAfW5tOB+gn39aPF5HtRNYkCkYiqg+c5NW7hDXV52PKXUMWE4ff5ufTNTgq3nmDUxjdR6EJBJEIkgj9vfxNLXhm9lz1DSNMYvE43eQt+pMWMBwKXslzm7ISPGXBiBVK1Aq/DdVP7gO6/v4W2U3NBqH0+nKVVnH5yWbBeQzKV/uJymk+8h8RHhwo2O0SFs6wK4/Eswjqn4rS7UOhCcVZZhIvYPF423y7kixz61VQSBnVALJVQlVnAiXk/ULTjNNrUeCRhCYikCnw2Az57Na+9u4w9+4+giwjnt29WBS/Ewe/DY64Ab/1c5arkaLqsfpmQ1HhEAXtzesJKQlolkhqw816rg8zpn+Kx2Oj8xTQ0LRKE290LK1Alx5C96CcSHhrUoL3psexpEkZ0wVlpYu9/ltJn1UuEpsYLF1aKRFjyKpCGKPE5XbjNDsRSMdqWiRwcOZN2i59GlRwTtG2F3+4gf80WWs97jOjAunK2Zl0Z1gWxSoHP7sTndGM+n0/GxFW0fGMs0cO64Pd4kWjVKGMjKNtylDNPvx+U5RutK7XXsJp5voVbuBn8P51Tcty4cf+l+uXl5ezbt++avz344INs2bIl+Gzt2rXs2rXrum3u2rULg8FwQ9pz5swhOzu7wfpr1669Yf2r8fnnn/Pss8/iu4H3ldVq5a+//gr+bTAYgrdHXwvHjh3jt99+A+DIkSMUFhbedP8APB4PX3zxBRMmTODll19m0aJF6PX64O+Nmc9/UsdoNPL+++8zYcIEJk+ezPz58ykuLiYjI4MFCxbcFL0bze+GDRuYNGkSU6ZMYdq0aezevfum2v+fwi+//FLn79dee+2/hW6r18aSu/oP9vaZjESjRNc3jb29J3H+9S9BLOZyrc06gM/pxpJbzrFX1vBr6ngUulB6rXiJkOZxbGj3HLvum4fLZCX93R+pOHget9GKz+lm733vYMos4PiUT7BcLkWZEEl0vzS29nmFrFV/4Pf62DF8FjuHzwoeSIa2aUKLp0dzavpnbEp5AkWkli7vPUtI8ziOv/gxhuMXcZts7Bw+K3ggCZDz4x4MZ/NwGsxs6D8VmUZJbN80fu83haqMPLTN4/hj+CyOTVhJx7f/A4C2TRNSA7Q2BGi1nvCvYJvm7GKqTufwe9PH2PHke/SZ/zim7BI2jJzNhpGz2Tj6Nbx2J1nf72LrQ/OxFFQAkDi0E9qUOPaNmk3GzM9xGxq+zKDThy/gLDeypck4Kvdl0HXNywAY9pzl4JAZHBr2KhmTV9Phw+dxlhvZ1uRRDPsy6LRmIiDcqJo5+4vgy1XL1x4hb/Vm9veZhOV8AUXf7gAgalhn1Clx7O89kfNTP6HDqgnBv9Pnr8NRZmywfx67E9OFItYnPErp7nT6rBL6l7tiE4eGvcqhYa+SNe97XAYzeSs2sr/PZNxGC63n/gdNSjyHR83i/MzPcDUw/sIfduMo0uP3+OqNv3LPWfYOmcG+YTPJmLyKdu89V2dchv0ZiOVSLsz+HFt2Ca6yKs5P/YS2i8YD4Pd4ufjm15jTL3N+xlrc1RbwQ+LYoVgzC8j/ZDNuo4XTTyzh/PRPaTXnUU6OnU/+XU8j1oZQMfejuvJfbcK69yj2Q6cwfvkrBfcKt69KdGFkd76TQ/e+jcdkw2t3Ubb5KNHDOqNJiWNX78nYS6qQKGXs6vMKbqOVpLFDgmO0nMsnY/IqjoyeTWjH5rSa+x/UKXHXHBdA8Q+7Mafn4jaY2d9nEh6jlcSxQwHQ7ziJvaAC/e4zHPvXHPwuD20Xjcfv8XL+za/ZM2AKB25/naZPjKTrp5NwlhvZO3galXvPBm8tteVVcGjMXPYNmUHOsl/osOIl8lb/wf4+k8Hnp/rEJcyncjj9xFJs2aW4yoycm/oJaYueAiCkTROaPDoMy/kCzr2yGnNGHvKocHR92+Esr6b4h50AZM76nOqTl+rMmdfqIGPSSna1eQpVcgwpk+8FQBYegrOsCrfRwvkpa4LjquHH8YfmB/nTLqBTOct+wXKhEIlMyqFhr1Kx5dh1deVGMuVzujl+71ws5/M598oa7AF7puvbjnNT1uC1OsHvZ3vSo5yd8HGdOZPrtGQvXIctpxSP0Rqc58rtJ3EUVWI+m8vxe+cKN4LegNbebi9x6d3vQSQi653vsGUV/5do3UimLJn5eK1OtsU9xPkZn5K29Jk6OnzkIWEtb/PaWC6v3syuPq/gdbiwFZRTfSqHra2e4uCYt/CYbJyZvJqOy56uU9+UnovLYA7qR9rccWhS4jj+xDKOjluC22jl0rJf6BCga80uYd+wV3EbzFguFOKqqEZ/8DxdAjbxavltv+Kl4Dzj81Oybg+Hhs0ge9G6Bm3ikTte5/CsL3BUmth81xzaPD6clo8ORZsSx9YH3uXkop/w2JzYyqrq2Ai30YLbaKX8z2PkfvR7HR5GDetMWPdWVB+7yLExb9XRywtvfs2+AVM4dPvrJD8xks4Bvdw/eBr6WnrpNlo4N/uL4Nrc8rWxQb0Mad0Er8PJ/v5TyHrnW2RhIezrPYlz0z+l1ZxxnBi7gGP3v4M0rSuOzxdhe/s5EIuR9hgsyFtJHnjc4PXi2voTjm8/QDn2JdwH/+bww3X3ammvjaVyfwbG41kU/ryP8h2n6LBwPJV7z7J76Az2DJ/JqUmrSVv2LC1fe4TSjYdxVVZTtvEgBV9sJWpEV1q//RiKWB3bmzxC5szP6shUzo972PHIYgC6zH6IzE/+ZGP/qXgdLiwFFRhOX+bC2q3k/noAl9HKwYmraPvO40EbcuHNrzGlXyZjxme4q60oYsJuuL8BYU/ksdhxVZpwlhqo2H6KtEVP1eN7je0o/GobR+96k+rDF3BVVuM2WqjcfoqooZ2DMlXbdthzy8iYvIodKY8hi9TSYeXLqFPiKPp2B36PN6iXIW2T6uilKaiXV/Zq+Z/+SeX2U4hEIrYlj+PMcx8G7W+NbFgvFVP+xxH8Hk9QDot/3I35VA7bksdRtukQiphwToxdwP4BU5CoFVyctoZjw6YFDyR1w7oQObwrHoOZjKeW4CqrIvGJkSiTY8h+8yuODpjMidtnkfTi3YS0T+Fw7wlcnLqaVoueDtb3WhwcHzUTZ6kh+Bzg5DMfsm/YTPYNm4nX7qR828nr2oCcZb/QLiAnwhozFMv5AjJeWYM5Iw+/1xccp7ZDM+z55Vz+4DdKNh6mfS3eWLKKMaXnYs0pxVFiQKyUsbvPZDxGC0mB+ra8CmxZxWRMWsXpJ5YS2r7ZP9LlE3O/Y9OgGfx15xxaPT6cAWsmYK+o5o+hMynblxHU5XYv/4uqjDw2D5/FwYmraL/8haCN8hitdPvpdfweL5YLBTe1D2g19z/II0Io+XEXppOXMJ/NJf25D+vVqy1TbqMlOLbKHaeC8pH36Z9EDe3Mvt6TODhjLYqIELY+MI9NI2cHDyQBbMV6zn68CUtBBVvvn0fRjtMAuIxWfFY9PrsxWHbM7SNYtewdAEQyFSKJDE9VAV5LJZKQqHo6CcK6ot+fQdWxLIp+3kf59lO0XzQee145B8fMZe+QGWQt+4W0pU/T8rVHuPzhb2xPfpSy3w5Q+NV2vHYXisTIa9qb3HV72TN2EQAdX3uIsgPn0B+/RPW5AiqOXMBtsrKxy0v80fsVto6YxZl3f6Tq4DmavzyG0o2HArbtEAVf/E30iK4kjh2CJiVesL9TP6HjqpfRpMRzdMxbgB+30cqBQdMQicW0mPVQsKzTYEYWqsZeUIGn2hackxutK7XXsNrzfAu3cDP4f/pQ8r+KioqKax5KAoSFhbF582Y8N3H72a5du6iqqrpxwf+D8Pl8HDlyhKioKM6fP3/dslarla1btwb/1ul0TJky5bp1unfvzpgxYwA4evRoow8lv/vuO+x2Ox988AEffvghPXr0YMmSJTQmg4Df77/hAWxNucWLF5OWlsZHH33Ee++9x8MPP0x1deNup7ve/G7dupX09HTeffddli5dyltvvdWosf1X4fXevEv/r7/+Wufvd9555/9Ud66LyP7tKNt4GAC/24PfK8xp5Y7TiKUSxPL6YSjRfdpQuOkIYpkEl8lKdK/W5P20FwDDiUvItWqaPTSIwl8PBOt4bU6i+7WjdOtxxFIJfrcXv0egZb5YhFgqQRkTXodOaMtExHIphb/sFzwHtp8kbkQX8tcJtNzVNmRaNYqr6pUfvoCuYwpus3CDsq/WuORaDfh8qGLCsVwqRp0UjSJKS2jLRCRyKQUBWqXbT5J0X79gm4rosCDdihPZyMM0qGrRje/fDlNeOUU7z2AprAw+Tx7Vjez1+3BVmij8YTdiuQxpSP0bJ8O7NCdnhfCyk7NiE/IoLYqYcLw2Z7CMRK1ArJSTt2IjALkrNiKL0iKPCcdVacJ0Kif41VTXvx3lGw8J5T76jfCebYS5G92Dkp/2AFB9PAt5dDjlfx0X6H61Xfgq3EB4ujohkguBl7ELKzahiNLWm6+4e/ohUSuC8lS8bg/Ro7pT/NMeXJUmigPjl1w1fsOhTEJaNcGlN99w/BK1os64Inq3xVNtI3p0DwrW/olUq8FeUIFUqxH4Um7EnH4ZXf92lK7fizWrCOPRC0Tf1gNrVhHaTqm4yo0CAb8fv9eH1+4Ctwfzz3+i7Ni6Tl+9hmq85XqoZfs0Q/tg/n0bAMbjl1DGRWAvqsReWEns6G4UBXQjrF1T/D4fiphwCtftIe627kKbNmdwviRqBe5qG9GjhHm61rgAjIfOo+3UHE9AzovX7Sb6NiGcRdM6CY/JRslPe6g+noVIKkEWEQoQ9BTxWh1YsooIaZtMzoqNWLOKyVr8E2KZFJkuFOOxi3iqrYFxZSEL0wTn1mt1EDW0M8U/7SF6dHfy1/4peLIUVCLVqpHHhKNpmUj18Swi+rSl7PeDVB04hywyFJ/Xh6ZFPCKpFJ/dhTkjj7CuLevMWWj7ZpRvPITX6sB8Po+oYV0A0HZMwVVRjavciCWzIDgueUw4VYcycRutwXkJ65Ia1BXD/nP/WFduJFO156xi6zFhHG4vPq+PJo+NwHa5BJ/NhTwmHP2OU3XqhbRNojRAq3jd7uA8q1smYDx84aZoeS12NC0S8dkFWs4K43+Z1vVkKrR9M0p/E7xKir/biVgmJSQtOajDbqPgKRjVvx2lATkxZeQR2jqJop/24rU5MR6/hEyrRpkYWecaUsOhTMJq0S1ct4fYUd0p+mkvVcey0O9JR6ZVY80vRxlfN0VCWJdUynecxppbxqWl64O2o7b8Vgfkt2aevVY7UcM6A9e2ia5yIznr9yEP0yDTKKnOKiZpRBey1++j+lIxGSv+QCQWgbhuGKS70kRou6ZBT67aPIwe3eOm9PJyQC8v1dLLhuS3bONhJCEqpCFKwTMYiBrelaLvhYN//OD3evHaXYKHrMuJtHNfEIsRyRT4jcLHaUnbroKHpEu4jdZ3ORORKgRfeTGuwPzWIKpfO+QRIRSs20vhuj1o05oi06rrrG9StQK/X+ijo6iS6uNZFH+3k+hR3ak6cI7Ye/pdU6bKD1/AFfA+je2fRv4m4RbTqox8wls3IWf9PsJaJpLz017kYRpcJjuqpGjk0WE4y42Y0nOJ7N+OkvV7sWQVIZJI/tH+JnJgB0JaJlL4/U7sxQa07YRxicTiOnyv4X3xtzswp1/G5/bgc3uxZhUR0iYpqJfVx7Pq6FhE77aUbzyESCbBU20lvHdbSn7aQ+Kjwyj4fCvSwIGERK0M1qm6Sj98bg++mj1NVFgtWpeC9rdmLIp4HUXf7sBRbCAmsOZEjxbWZQDdgA743R5BNtxewd4M7Vx3rkf3QKSQYT2fT+UfR8DvB7GYsJ6tgx6PXqsDv8dL9SHhHchUa9xRo3tQ+MkfeIwWfA5XHX7UhiYljosLfwKubQNs+eUoAjZA0zIRY5015jxuoyU4zoi+aeSv/Qu/24ujUFibavaLmmaxlPx+EADtVWtzbKC+8dhFwnu1pnzjIaqPZ4FI9I90uSqgyx6rg+pLxYS3TeL8yj8wXSrmzJKfEcmkKHQhhLVMpHRfhsCvSyXIdVqqAvyr2H4SbefmFH+/E3l0+M3tA0b1wJyRh6Z10jXrXS1Txev2BPkW0jopKB+aFgl4A/JVeSIbkViEMkpbb+7s5dW4qq31njv0JvweZ51n3Tt3IEwr8Eok1+BzCHs/v8eJSCQGUf2UUVH92yEPD6HoJ8HehAX00pZfEbTzVccvoYiPrLOmF6/bTcLDg7HnlhE1tPM17U3Focygt3ts/3YowkPI/WkvVRl5qGIjhHWrlswmj+lLya8HgrbNeDyLou92Ej2qG1UHzpP46NAgD6uPX0IeHUb5X8eEyl6/EHESr0OiVqBJTQiWDe+SiktvApGY0t8PBOfkRutK7TXsWvp1C7dwI/yvO5Q8duwYs2bNYvr06bz99tsYjUYAzp07x7Rp05g2bRrTp0/Hbrfz3Xffcf78eaZNm8amTfW/WGq1Wjp06NCgd2Rubi6zZ89m6tSpLF68GIvFwqFDh8jOzubDDz9k2rRpuFwu1q9fz8yZM5kyZQqrV6+uc0i1d+9eXnvtNaZMmcKlS5fq0TCZTCxZsoSZM2cyc+ZMMjMzGxxzRkYGycnJjBgxgv379wefG41GFi9eHBz3hQsX+O677ygtLWXatGl8/fXXlJeXBw8lZ82aRUFBQbD+nDlzyMnJCXpvXrhwgWPHjvH1118zbdo0SktLmTFjRrB8SUlJnb9rw+l0smvXLh577DHEgfx7Q4YMQSaTcfbs2TplHQ4Hc+fOZcaMGUyZMoWjR4WcCOXl5UyePJlPP/2UGTNm1PGyNJlMzJ49mxMnTtTjjVQqZeTIkcFnzZo1o23btkFaS5cuZdKkSXz44YfB+Wlo3hqa39r49ddfGT9+PGq1GgC1Ws3gwYMBSE9PZ/r06UyZMoUVK1bgdgu5W1588UXWrVsXHGtRURE+n48XX3wRq/XKAjthwgSMRuM1ZWLdunWsXr2ad955h+XLl1NQUMDMmTOZNm0aU6dOpaSkBIBFixYxY8YMXnnlFbZtEw4yvv32W1wuF9OmTePDDz8Ernig+v1+vv76a6ZMmcKUKVM4cOBAkK9z5sxpkHf/FDJdKG6TLbhRl2qUSEOUwd8dJYZ6B2hyXQjuahvD/3yHu9NXUr43A4lKjq34iizYy43E9m9H0R9HrtSLCkUaouT20yso25OO3+tFEqII/i6WSxnw6+v0+W46oa0ThXZK9IgkYqRaNRKVnPCOzZGqFNiLBU9ZXbeWqOIi6Ll2ImGtEoNtKXQhwQPJ4Lg0Aq2qwIKuiosgoksq6iZRqBIig7RktWgpdCHBNpQxEbSd8QB9v5tOeKtErCUG1HFXcmyl/KsPl387WI/H6rgIrLV44zHbkWrr8lSmC8Xv82EvEA4zHcV68BN8+Y65rQf99i2l67cz8Lk8tcoZ6pQL8lKtwFNrXh3FBuQxYQJv4iNwFF3pj9/jxe++8tHHUV6NWFZ3QygcVEpIm3o/3Zc9jcdiB78fVfyV8YtVcqKGdsJVWV2HrixMXYfetcaPz4c/8PHp6vHH3tadQfuW0OXbV3GWGeu0LwlR4fN4guNylOhRxuuC/9a07zHZUCREEto+Bf3u9OBvivgIfE6BriJOh8dkC/7mKa1EEtlwHjVFh9aEP3YvMe+8gjQhFk9pRfA3kViMfv85QBiDvUgf0DUrjmKD0L/iuv3ze7z02b2ELt+8ysXXvwjy7YbjqiXnNW0DhLZrSnj3lsTdNwBpmAZHiR630VJHVlRJ0UKIosdXR6b8+FFE1n3pSH5qtPDSGeC93+tFERNO6tT7CO/eKtDHwNgC/1oyCwjvm4bXYkcklxI1vAuyUDXSECWWzAJCO6bgLKsi7r4BKBMjg2OrmS+/14cyKRp10zgkakVwviQqeXDOGhpXbZmqGVfsbT2QKOSkLXkKaZgmWK4hXflHMhWlRRqiYuCZ1eh3n8Hv8SINUaJJjUfdPB5JqIou38xA2zm13rhoQD+kISp0A9qjiI+g7ZKncVUYb0gLEEIwdSHE/asP2YvW/ddpXUem5LpQYm7vSdr7zyEN0+C1OQhNa1qH7yKJGLfJGuSnx2xHGqqi1YwH6fj+syTc3x9lgo4uK17i9OTVdearLl09sjA19lq2w1FioOljw6nYcapOPb/PR2jbJEp+PXBNm5hUT359hHVvRa+t8wnr3vK6NtFWYkDXMQVd+6ZC2GAte+51eoL7qTpjMdmEg5ureFgjvzX0blYv5VfppaSW/KqbxuCsNBHWpQW9t80nalhn4eUWUNaybc7SKjzph5GP+jeahd/hd1jxnj+BKDxSOKi0W+t8dPEZKxCFR9ahKw/YM2VsBI5iPfaA3NkDuh93W3eG7F1Cz2+mc/HNL/GYbFjP5RPeuw1eqwNlQiRRw7sgDVFizSq6ws9ryVT1FR11W+zIQlV0nHY/6gQdzcb0wVZsIH5Qe5RNourIsttkQ5kQibZ9M3xu7w33NzJdKGK5FFteOa6KanwOF4qATVM0YGNq2w6JRoksXENo+xREEjHOsqpgX67Wy15b5zMo4xP0e9OD8iDXhaKIDUcRE06Xb2bgMduvqZe192qh7ZKRhqmDtq3G/sp0oYjkUi7O/Ra/z4/P4Qq2p4zX4SjSE9G7DR6LHXe1Nfib3+Mj4T8j6LZ1IfHjhgfkVoerojp4AO/3+ZGEKFHEXZELZVI08qhwjAfOBZ85S/Qo4nUo4nU4a+lYzfPaiBnRBZ/Hi/VSscCza9iAJo8NpzJgAyyZBUT0TcNjcQTWmM5I1Ip646xdv/ZvztKqgM2y1VqbDXX5HpjjxLFDqNqbflO6rGkSha5jM/weH9bAx2pbiQECa2zVuXySAgdLcQPbg1gUPDRtMm44eH24KqoRK2Q3tQ+QhanxmG2EtmtK6ox/IwlRoWmZeBP7h2RazHiQdu8/iyopuo4s+7w+Bn06iTu2vE3LR4bUmcM2T4xAFRtBj7njkIep+ScQSSTgu2Jv/T6v8KwWavZPirgI7EX64P6p9nwCJI8dTNX+jHprurpZLKW/7kcWEfKP7I2r2ooqNgJbsR6PxU5I0xhU8Tq6LXoSWZjwjhA3pCOGAC3LuXwieretZds6o4gOa2Bd8eIsrSJ35SYhZdOuRcJagR9HkZ64+/rjtbuw5ZYhkopxllbVk8VrrSt15Vxfbw383wif3/9//X//r+F/3aFkmzZtmDdvHosWLaJv375s2LABEMJqx48fz+LFi5k7dy5yuZyxY8fStm1bFi9ezJ133tlge2PGjGHTpk31vPKWL1/OI488wpIlS0hOTmb9+vX07t2b1NRUXn75ZRYvXoxcLmf06NHMnz+fpUuX4nK5OH78eLANh8PBO++8w/jx41m5cmU92p9//jl33nkn8+fPDx6ONYT9+/fTr18/evbsyfHjx4OenZ9//jlpaWksXryYhQsXkpSUxNixY4mLi2Px4sX1Qp/79u3LwYPCwUZVVRVVVVU0b948+Hvr1q3p3r0748aNY/HixcTFxaFWq8nNzQVg586dwUO4q1FaWkpUVFTwwK4GzZs3r3MQCiCTyZg6dSoLFy7kzTff5KuvvgoeeBUXFzNw4EAWLVpEdHQ0IBy+LliwgH//+9907dq1Tlv5+fmkpKQ02CeAy5cv8/jjj7Ns2TLKysq4cEHIMdXQvDU0vzWw2+04HA7i4uLq0XC5XKxYsYJJkyaxdOlSfD5fHW/V0NBQFi5cyMiRI9m4cSNisZju3btz5IhwqJaVlUVMTAzh4eHXlYmcnBymT5/OxIkT+fvvv7n99ttZvHgxCxYsIDJS2Ly98MILLFy4kAULFrBlyxbMZjOPPPIIcrmcxYsX8/LLL9fp++HDh8nNzWXx4sW8/vrrfP3110FP0Wvx7h/j6jzXIhH1cyn765fBz98jZrGp6wTC2zUVvEVqQaELxZiRV8drCT/Yi/Vs6fISui6pQt62QNPGM7noj17k6PPLyVm7lV6fC4f01stluI1W+v04kz7fzcB0sTDYG+OZXP7q/jJVJ7Mp+u0Qgz6bfM2BiUSimnWcjOUbEUkl9Pv4BVKfHEn12VwhPOZyGS6jlf4/zqRfDS3fFVoV+zM4MXE12Wu3MrSGVqBRsUxC0siu5G463ACPG0gm3hBLG0CNzpVvOcr+/lM4O2FFvQPD2uUaHv3VNK/6VURwHFfaq1sk98c9eB0ujk5ejaPcSNvJ99SjGz2yG9Uns8H3Dxbhmxx/2ZZj7O4/lbMTViCLCGm4cK1x1dQL9k8kEOm09hUuvv6lcDgR7Hst4oGO3Ohwv/qHTVR/8xvGL3/BU2FA3uLKplYkkyCPDKVyz9lA66J6Y7y6fyKR4A13oP8rnHp8CU1fuOufj+sq+P1+Cr/8G8P+DMwZ+biqzLR6a1y9NiRqBV3XTubigh/xN5BAvfYzXb804u7rj8twxVPq1OPL8NqdXHzrW1RJUYS2a1qvj9asYgrW/okiTkfX72dhycgT2vVDxqRVqJKi0bRMEA4ZA+Fsfr8/OC6JWkGnta+Qs2R98AUjMJkNjrsOahUp+PJvDt/9Bl6HC5feTOu3Hm2oWAO4Du/9fhzFevZ2fp6wri2QBOyZSCpBLJNgu1RM3ieb6fjJpHrjagiOIj1nnnmf6hPZuPQmVCnxN6QFYMsuwXK+gMrtp0h6cvR/ndZ1ZMpVZeHyB7/hLKsKytSNdKVw/T48NienJ67CWVZFVP92GI9f4vycb2g944FguX9gJpGFaYgd1Z3Mt7+rV0/XszUlAc+Yq/slyO+AOqkzTj++FNvlUk6MnY8qKZqQds2uELrKJorEYrq99hBH3/wGfwPRIfU4cA0eXvnx2vIrUSvovHYyl66hlw1Qu0JWKiGkTRLuKjOHhs/E7/URf9+AOn3y+/1IwzRIklrgPrQN64xHQK5E2nMoigeew/nrZ9do/Rr6VdewBf8t3XKMnQOmcvSJpTR7eQwg5GbMXb6B9itfRpUUhSUjr8Hh3EimLv8kyNShyWso2Z1O3MAORHZpTtO7emFOF9bzmj6KRCI6r51M5utfCgetN9jfRA3uiN/rw2O2NTiuBnlQ86dUjDwqjIuvf3nl8LtWndp6eWjYDPZ2fh5t+2ZXPG3FIqQhKqpPZ5P3yWZC2iZdWy8De7WCL//GsP8clotFdWyb3+8nMjAW85krueWu5m3cPf0wBvK61vyWt2w95b8f4MzYeSQ+MYqw3m0BEZVbjqBu1YRuWxcikojxe/1BGZWolbRbOxXbxQJ89rpecUKzDcl83b/j7uiJ1+KoW+aqOrIwDTGjupMVsAHCGvMXyrgIun0/Uwjf9viuK0P/6LdaazNARL92JIwdyuUPfv3HuixVKxjw6UTOLFh/DWLCflQeruG2v+fRYuxgfC4Pfo+PqBFdcVeZ8ftq06rb/vVsNkD5lmMY9meQMXElfpeb5Gduu2E9v98flKmzE1fhLDMS0qpJnXr6M5fZ99IKtj+6mNaPDyemlxBNcuGrbfza9xXsZVXYK010f+ORhjtWDzeWjZp5EF2HD5H90kgaO4ScpXX5LZKKkYSoKNt46Bq0riEPgaK5P+3DdKkEw4lsXAYTnd98hIQRXak8ejFwoCjIYe7yDXRYOQFVUpQgh1c3KxIF7W/M6G5UH73I8YfmI1ErUMTrEClkNHvu9mDEAUFRvP58XevHW3co30Jj8L/uohuDwcD7779PVVUVHo+HmJgYQDis/Oqrr+jfvz+9evUKHtLcCDExMbRo0aJOmLfNZsNqtZKWlgbAoEGDeO+99xqsf/bsWTZs2IDT6cRisZCUlET37oI7dP/+wgUNaWlpwTZrIz09vU6otM1mw263o1Jd+brq8Xg4efIkjz32GCqVipYtW3LmzBm6du3K2bNneekl4SIMsViMWq3GYqkbAlMbffv25e233+bBBx/k4MGD9O7d+4b8GTp0KDt37uSxxx7j4MGDvPvuuw2W8/v9QrL0BnD1c7/fz/fff8/58+cRiUQYDIZguHVUVBStWrUKlvV6vbz99tuMHz8+OB83gxYtWgRloVmzZpSXl9OmTZvrztu1xnctFBcXExMTQ0JCAiDIy19//cUdd9wBQK9evQDhgLbmILJv376sX7+eIUOGsH//fvr06QNcWyZACLOvOSht1aoVv/zyC3q9nl69ehEfLyTy3rx5c9DztLKykpKSEkJDQ6/Z98zMTPr164dYLCY8PJy0tDSys7NRqVT1eCeR1D+wAti2bRudOnVizZo1dKv13K03o4gOo++OBcKhYWElHuuVTaEyXhcMKauBS29GFqahxZMjSXl4MKoEHT63F3VCJDXf6dRNorj0xbZ69RTR4Qz49XWU0WG4qixC7jXAY7GjjAnHUVqF6cxlOi14ArkuVAjnFYvJ/2E3TccOJm54F7x2B6oEHYbARloZr6No42GaP3c7Cl0IToMFp8GMIlKLKjqM2/+eh7WwMhgG7LbY8VgcbLtvHqJSA6OOfoA1vwKPxY5ILGbnba/j9/ro9sFz+Dwehm4T9KnqVA6qBB2Fvx2k04InCEmMxBbIv5g4pBP69FwclYJXSpvHhqOKjWD0+tlUHL+EJiGSGq2XhqqCX6ebPjGCpEeFnDAisRhVUhRVRy6gTIgEEThLhcPnpCdGkhgoh0hMSJskjEcuoEzQ1SlXA6/NiVSrDrw4+FAmCF4ONQnsE8YOoc38J4XmJBJEtULYlDFhwQOi1MdH0DzwJVwkFqFJjCTnm50M+mkWiEQ4So3U+LrGjelD8bo9tHnnMZLGjyJx7JCgF48y8Yqtv9b4EYsRBW52vHr8NajcehyxXEazCf8ibkxfxGoFXosdsVSKs8SAMjESZXxk4OtyZLC+p1rwlsn6Yivlm48Q1r1l8DdniQFVcnTg//VItergb9K4KLz6+qkivHojinYtUbRtgc9kQaxSIo0T2ogZ1hm/30+7uePwebxUn8pBlRhJ1ZELyLQa/AlCwnlVcnSQjktvRqpVB/g2FE3rJrj0JpSJkdcdl1tvRhqqwhvQWWWCDpFETNcfZqFIiMRyLg/z6RyajBsuXMghEb68i6QS+v41D1mompRnbr9K9nSIEAVD6UPTkumw7FlOPryAnpveqje3Eo0Sa04pYd1bBT1Pav4FKPhkCy1e/TdSrYro23vgKq/GD9gCec6iR3aj5Ke9aDumBMfm1puRhmno+PkUSn7ehyUzH5FETO/tC4PjqvG2VcZHBscFEP/AAFTNYum2bjYExmU8coGw7i1BBIVfbqP9B8/V05Ua3v9TmXLrzcijw+j+25vIo8JxV5nxWB24yqrwu71oOzXHsDsd/9T7UTWJvjIurZr4fw8S+vjz60H9sOeWoYzXoYzXkfXOdyTcN+CGtGrkV9shheJ1u2n/wQuIpJL/Mq3aMpX89G2omkTT9YdZuKssaFomkLfqD7p8MwOJWonlfH4d3fB7fch1WpqNH0WTsYODcqJK0JH/zQ56fDMdkVRC+d8naTFpjOABYzALOhCqQiyT0n/7/Cv1EiOpCshhaNskDt/zNu4qC02fGBm0HWKpFEuu4NkWHpjnmvHUyO+ph+fTY9PcoE0UyQN8qjRhzSkh4d8DaVJji2vZRJFUQnT3FriMVjpOvgf9qRzUCVfsmUQhxWupe2NuDe9r3qRr9LK2/NbYxNryK5JK6PPXPKShaprW0ktjA3p5tfyKJGIcxXrclSZsuWUAWM7lE9pOCE10lBiCti1yYHv8Lif+ihLwefGc3I9swG1IUtog7dRbyCkpV6IY9SD+skLE4dH4jQYgsNd4YgTJjwxFlRSN/sB5lAmR+L0+HKVVqJOicdSy24ZDmagSo5CGqhBJxBR/txNNy0RU44YTfXsPPBY7mpZXohyuJVOySDWtnhxB6sODkaoUuEw21Ak6Ln7+NwlDOmIvM3Jo6lpu3/AmtnzBa91TbUPZJAqxUkbqlPtuuL9JfmIkqVPuQxqqQtenLRE9WyNWyHAbrYhl0nrrUY1e9t6xEAB5TATuKgvlm48QOaQT2g4pwTp1bFste6NIiMTv9qJMjMRdbcV6sYjYf/XBsDsdkUSMz+m+QitSC9Fh9N6+AEdgLK6KahzFerTtm3F++lraf/Bc0AbE3tULqUbJgKMfIVbKkGrVwQ/FjhIDqqQoYu7owbkpnxB7V69gXyUaBa5SA+5KE5Wbj6Dt0gJniR6PwYIts4AzD82j15HleE1WXKUGRFIJ7T6bQtnPe1G3SEARkO2EJ0YR1rMNbT96iepjF1AkRuIsEXaJivhIXKVXcsOLJGJihncBsai+7bjKBhwN2IAa5H+yheaT7+HYfW+TOuNBwjqnomoSTe/tCzCdyq6z/wht04ROH70gXG51KhtFXETAZoXiT9AF12ZHrbVZpgslbdkznHx4ATJdyD/W5VGb5yLXqmj9zGgQi9A0iaLiyEXU8TpAhNNgwmOxc2jymmD/xhZ8ReTgjjR94a7gB9jUGf9GolbS4rWxyCO119wHiGVSem9fGPT+l2oUOIsNKBN0+P1+NKkJwqVG19k/OEurcFVUIw1V0eHjF/HanEg0ChSSiCuyHKnFXmbEoTdRsOU4UZ1TKT98Ibj/BchZv4/+H15ZZ6+GWKkloUUsH328UvCSFEsBYY8uEkug1q3WNfvEGnujSozEH7i4R5UkrK2CnX+Gow8vwJ1TWmf/2+qtxwCENcxoua69afZAfzRJ0YikEioOnkedEIm1oAJ7WRWaJlGcnvcDvd5/Bnm4hvzfDgb1WSQRU/TdTiwXC0mdej9uoxVnqYHEsUNoM/+JoIyL5VIiB7bHll9B9IgutH//OSQhwhyEdUxBmRCJLOL/x957x0ddZf//z+mTSe89JAQChN577wguFlhFsAsISq+CggoCRnAtCIiICKiLvdEERGqAUJOQkJBKes9MprffH+/JkEAAyWfX7+7+8tqHyyMz7/u+7ZzXvXPuuee4O/bAIrr+8xWnZ2dD60rdfWxdOa8rH01owv3gf85T8tNPP2XUqFGsX7+eqVOnOq/Jjh8/nunTp2MymVi2bBn5+fn3eNNNPPTQQ/z444/3bfk3mUxs27aNefPmsX79eoYOHXrbld+6aMg4t3r1auLi4oiLi2PLli31DJIAly5dQqfTsWDBAmbOnElqaupd42TeDT4+Pri7u5OTk8OpU6fo27fvPcv07NmTS5cucf78eaKiou5o4AoKCqK0tNRpQKtFVlYWYWFh9T47ceIEarWatWvXEhcXh5eXl3PclEplvWclEglRUVFcunSpwXrDw8PJyspq8DsQvDJrIRaLsdls9z1vIFzVViqVFBcX3/W5hiB1GEPEYrEzHmRMTAxFRUWo1WrOnTvnNFzeTSYUipvXkfv168eiRYuQy+WsXr2apKQkkpOTSUxMZNWqVcTFxREVFeXUj8bg1rG7k04NGzYMf39/li1bdtt3ZUcuk/n+j5waukQwXEgFSvLs2gKzRufcsNRC7utO2dlrGMvVHB63ApvZQtm5NJpNEDwy/Pu1RaKUk+OIv1hbRuahovj3y6Rv/pWazCKsepOzrsChnTBr9BhKqvDqHA0ikTMhSkVCGsZyDfFPrQexiIJfzxExsT8Kf0+8u7TAotHjEuqLSCzCWMeTq+R0CoZyNXuHL0PsMMgABPVvi1mjR19SReQTgymLTxWuIzvqCh3bE5dQX4JHdSV9816ODHuFk4+vo3B/AhET++PdORqxQoaxSoveEYuw+fj6V7dTdxxCX1zJ/kdXk3vgPNGPCocfXl1bYDOanfXlbP/NGeC9+lImzWcI3uLNZ4zFVK7BWFKFS2QgN7YfFBLdzNmMzWwh7CnhSlXkjHGYyzU3YyLWQeXJqwSMEw41QiYOpPyPKwCUHkhAEeBF/NDFpCz6BFNZNQEjBVO1T5cWWGpuXnHM+Ow3fhv+CsefeJuKy1m0enEsoWO6CRkGy9UYHPUKP+JiKd2fQMXJq5jL1cQPXULF8SRKD5wnZMIAp0zZjGasDfRfczUXua/7bf1XRQY6++TePspxfb2U+KGLqTyeRPmxRKSeKkoPJBD+3CgsGh0u4f5YNDrnuMS+Ox19XqmQUdQxHqX7E5zj4Yy9IxIjlkgQK2Ugk+I2ehC6UxdvG1uJnw/GpDSqdnxH9Tf7MKZl4f43YU6aPTsCY2ElxwYu4sTQpRTvSyDUoRvqqzmIxGKMJVWETRxA8X7Ba18VGUjlyauYyjXCHJsslO5LIHjCgLv2C4SYV1J3F2e/bmw7wIXH15D88kYkbi6EPT0cY3EldqsVc1UNppIq2r87jbKjVzjSaQYnhi5xyN44x9iPw2a2YK7QoAz1pcun87g8cyO6zELn3J4bt4LK+FRhbh8bhMRFgUeHSEcb/eq1UebnQfmRy+TvPIylSouxrBqxVIzMzwNtRgFilZywJ4dRfvRKvXK1V21zt/zq7Ff80MXOfskDvHBrHV6vXwCFXx9Hn11M/NAlqC9l0mzGOOQBXk5d8erZCk1q/ZsBtWP/Z2VK5uuO1ENF+ZHL5Gz6BV1WIVaDCbFUTOm+c4jkUsQucqRuLkhUynrtqzx5FUtlDfrsYiod+hE8YQCV8SnOuoIf6YtFZ7hnXaqoIGEMXeR4dY3BVFpdbwzvt66GZErqqiR91RdceHwNxT+cImh8XwLGdMeqM2IzW5zxreqi/GQyxnI1J4YupSohneID5wmd0J/wyUMwFFdi0ehQBHohlknreS9WJaRjt1o5MXQp5ceTneWUob50370IbWYRleeEw6ic7Qc5MXSJkOhGrRUyezvkt5Y7bpXfWk4UqxSEPjGE0v0JiFUKJC4KEIka5MTB2+diqtLydeeX+GXEsnp87tclGpvF1qB3eOXJq7i1Cqunl3XlN3jCADy7tqwnv+0cenm00wxOOeQ3yqGXkXX08lZUnLxK4LiewvVakRD/tVaHpB6OUAUiEWKJBIlShrG4CkloJJarAv9IW3fCcv44NS+No+alceg/WQtWC8YDe7CpK7EbtNjVNw1I2dt/49iwpRTtO4exQkP4xP6ETRyA+mouZo3OGWoBwLN9JCKZlIrjyQSM6yWEInBVkv2hkKih4J9HCRov7HNDJg2+o0wVn7yKsVzDvuHLKDt/nbyDF2n+aD8iH+qNvrQak1pH6LBOVMSnONeXdu9OQ59bQuqKnX9qf5O7/SC/t5tG8c9nyN1+EG1GIaayagq+PY5Zo8PYwDpbfuQyWe//iCY5F6veiKVa2IPU6qWppArPri3rcUfV2WuYyjWcfWA5drOFqnPXCJ4wgLL9CYQ8PgiLRodXz9Zgt6O9dvMAvOLUzbVVJJUgloqRB3ihzSgUOKBnK6d+mUqquL76K4p/PUv66i+4Mu19TGXVZL0rJFQsPXCeiKlj0KYXYKrQOGVD6qki4OH+lB0QdMN7UEe0qTcoO5CAV59YXJoH4zemJxI3F+xWG2UHEmj17ovo0vPJ2/ILZQcSCJwwEICaK5nUXM3h3MB5lO075/xcrJTfto75DWhPTXoB5ceTnNxxJw6oPlf/RpDcz4OKk1cJe3IYgWO6YygoJ33VF8QPXULJvgTn/kMZ5oc+r4zjAxdyYugSivclEDSmBwDqq7m3rM3C/kAZ6otIKqHgn8fQZRb+aV3utf55iv5I5Psus9g3fBkVl7No86LgBBH74gPYzRaMFTXIPFTO2y/RkwZhKBCuJh9rN5WC3UfI33kYXUYBmqRMRGLRXfcBdqvVuYaVHjhP6OShzjVMJJFgKChvoFx6nf3DAEr3C/uhrPd/RJuWT97uI+hulCJRCbIc2LsNFq0BfUkVUhcFwQPbUeWQ0box1sOGdXJ+3hBsBjUF16/w8swXsRm1iJWO+JJSBXa7Dew3jZK1+8TivecwVWgInXCTbywaHSKZhK6fzuXyzI1oM4uA+vtf9zbhFH1/kvihi51rGDTMN9lfn6Amu5j8fQkYK2qInNCf6KeGUZ2ci1mjx79nDOrrhfj3akO+Y/9Wy79yPw9CJgrra+CY7uRuO+DYay+ps650w5Bfjk+fWAz55ZwauJDKk8lUxqfg07ctR9tOo+LUVQx5ZRgLKig7cpnin27eALh1Xam7jw127rNb3jbP/6uw/xf8778N/3OekjqdDh8fIZZB3czHRUVFREREEBERQVpaGvn5+fj5+d1mJGsIoaGhhIaGcv78eVq0aIFKpcLNzY2UlBTatGnDsWPHnDEKlUql8521Bh8PDw8MBgNnzpxxGpcATp06Rbt27UhNTUWlUt12tblDhw7s37+fBx98EBDiWEZGRtZ75sSJE0ybNs3pdWkwGHjppZcwGo20b9+egwcP8sADD2Cz2TAYDLi4uNy1z3369OHHH39Ep9MRERFx2/e3lpfL5XTs2JFPPvmE6dPvfDKlVCoZOHAgO3bsYOrUqYjFYv744w+MRiPt2rWr96xOp8PT0xOpVEpSUhKlpaV3eKuAGTNmsGHDBn744QdnQp5atGvXji+//JJDhw4xbJjww/369et3NTLebd7qzu+tGD9+PNu2bWPOnDmoVCp0Oh2nTp1iwIABlJSUUFRURFBQEMeOHbunV6dIJKJHjx7s2LGDsLAwp7H3z8gEQHFxMYGBgYwZM4aSkhJycnIICAjA1dUVhUJBfn4+6enpzuelUikWi8VpIK1FmzZtOHToEIMGDaKmpoaUlBSmTJlyX0b9W9F192KS5n2MsbiSa6u+oOOWWbRc8nc0idlUxqcy4Mx72EwWZN6uRE4fg81mp93iCRwcuhSJQoZbZBDd3p1Kd4mYmsxiTj/3DzqunMzo0xsQy6WUnEjGqjciAfrsXkTapl/osGIyYqWMoGGdsBnMlJxIxlShYUT8u0iUcqwGE0MOr8FmMGEoqkAZ6IWhuApFgBdd3psGIhGVF65zZcl22r0+mSFH1yF1c0GfV0aHVU9y/MWNDN65gPgFn9B1xRP4dmyOwsedSbk7qEzOoeTMNf52SshyL5JKGHfsbWqu5SF1c6lXV1dHXRUXrpO57QAAoeN60vypYSj8PRnww6toCyuJf+UzACRKORFjunNx/bfCfD07gnYzxuLi78nfDq0h78hlNLklDE54H2WQNzaThRZzHyJy6mhq0vK5PEu41nhp1ib6/vo6o/N2YtWbOOvIdBo4tifN5z6EPq8Ma42epJkbab3maYbl7cKqN3HhcSHbsNzfk/4JHwhxa6w2bAYTLs0CaLHk74jlUiEIu487beJeQJdZSN8z72HVm0h68QNCHhtE3zPvIfV2x2axIvdQ8cD5DzBV13D88XV0WP44Cl933CID6bjiCSxaI8fqZGLt/uNKKs6kYNUZSV/1BR22zKLFkr+jTswmceaHtHp9Cv0TPkDh6H/zuQ8RUaf/bV6fjEu4H2KFjDFFX2AzmIh/dDUAQWN70HLuQ+jyyrDV6El+eSPNZo6r1y+Ji4KOOxYKBt/qGtqsn8rV2ZvovHsJeTsPETJxADXp+bR9dzrt3p9B9aXrpC7/DP/R3Wn91jPIPFT02LcKq95E2hu76fLVK8hlYNMbCFy7AImPF1Gnv6Esbiu6Y2dpdmA7IrkcsGM3W8gd/yJeT46n2YHPkAQHcMbRdhBO+Y2l1Qw68w/sFis2o5lB8e+iTswmYGRXivYlEDS2B25tI/BzeIpUJ6Rx7bUdtHr9SVqtfhqphys2g7Fev67O20LM61Pw6BSN3MeDoflfoEnKJnX5Z8RumIZ7u0gUgd5I3V1QNQvCkF9G8ssf4dWjFWETB2DW6PEb0B67xUr2J/totexxRuXvRiQWYbPY6LZ7ETazFYW/J+3XvyBciRSLaDb9AVoun4TUQ4Uhv8wRF0wEdjs2Nxdi108lefZmOu9ezNV5H9Ph41lCooNhnTFXa7FW66jMLqbP8fVIXV2wmS34j+yKoaAcq0aPItAbl2YBQsIKPw+G5u7CajBRdlgwDotkUlxbhiJRKYh970VsehMJ41cC0H7zywSM6YFILGLAxY3kfnqAZtPGMPDyR2AHXW4xPn1jub5mD0NzPr+rrtxNprI3/0LMismIlXL8hnfGZjBRcTwZU6WGZjMfFDxcRND7aByGogrsZiuKQG+MxZWIFVJiXp+CSCrBpVkA117dAXY7bd5+HrFSDnY7ri1CuPz8P+5ZV8/D65zeVC2XT8KQX4a5sqbRdf0ZmZK4KYlZOQWb2UrKvJuhS4Ze/ggkIuRebsi83fDs2JxWSyYikkqwaPUoA7zx698Ou92O/kYp7dY+w4Wp79N99yKuzNtKm9cn49mpOXIfD0bn70KdlM3pcStp8/oUBvwRh1QlR6sz0u/wWuwWK8YyNYnzPsas1goGGiWMcnDiOQcntpz/CC5hfrRf/wI0IL8enaIJf2YERd+eQBHofRsn9r+0SfCmyyxi7EFBp20WK1XX8phw8UMUvh6IxCJkbkoePf+BcAg2dgVykwmvnq2Q+3kQMKYHNpOZ9C4zASg7dBG/oZ0JerQf3X5YgSG/3KmXoRMHYNHo8b1FL0c49NJusdF19yJq0vLx6tqyQfmtSb2B//DOBI7pjj6nhIoTSfQ7854QasHBbSKJGGvGVZTPLUakUGGvLMWwW4hlLe3UB8XfXwSpFMX4Z8BkRLdhEcrnltDv9Y4o/D0Zdmkj19Z9TcqbX9Jly8u4RQfj07M1uhulXJq9meCxPQifMABliA81mYUkTv0HxuJK2m+ZTdv3XsRuFg6WUpd+SsXxJPyGdWFo3m7sVhsp8296jT104QNEEjEKL1cU3u74doyi46IJiGUSzI7bFYF92oBYjL64kpAhHUmZs5muuxeTu/MwoQ7eb//udDq8P4OqSxkN7m/sNjstl0zk5ODF6DILnXsit5gwxAoZ/kM7kzhrE3J/T/ocfAu5IwFb5NTRXJi0lg4fz8YtJkyIpeqmZOiNXRiLKik/esUpU7XcJvN1xyUqiLb/mI5IMgNdZhGXn1lPq9efxHdoZ+S+Hsj9PWn3wUxSl3/m1MuWr0/Bw6Efw/J3o0kS9mr9Tr+LSCoROGDJRPT55fU4oHY9VgT5IBKLyPvid6ccxqycjEu4P7FxzztlQ6yQIZZJiN00G5mvB+pLGVT8fgmAiJfHowj1o+22+Vh1BvI+/hWZpxtBEwdiKCzHq09bQIgF2fPMB1j1Jq7N3ghAxaELtHjzKXrGfwASMRJXJUGThpDxxTG6716EucZAwfenKP3jCl22vEyrJRNRJ2ZzaebG2zigl4MDTGVqxxozG3mAJ/6ONUbiqnT2U305E69erfEd3AHsYKxQI3VzwVKjp/36F4RQBko5rtEhmMqqGRj/D9SJ2QSO7ErxvgRazn8Eu9VK1Mt/o/mch7DqjaQu/+yeutx8Qn/MGj2BA9oJmeA/OUCnV/7O47k7nGvsoJ0LqLlRilfrcPTFlVSl3ODS0+8Q+84LtHDsxxNnfkCHj+fgO7ADVoPpT+8Dzo17jd6/x9Fx+3wQi7FbLFj1viTP/PCuMpW6fAdtN0zDvV0zFIHeePdujT6/nPKjifQ78x5mqxVEIsb+thqxRIJIKqHS4Wk4ePtcfNo2QySV0GHW38jZ5zDs+nsi9Y4AkRiwI1Z6MnfWDM5dvEJVlZohDzzCtq0f0yKmFdjtWGtKbu4tHeuDsbiSlFUC37hGB+PTqzX6G6VcnrWZlvMfRu7tRvevlgjxRw0mrkz9B+23zKbF0sdQhviQ9sDnAGS+8w0BY3s2yDcPXvwQJCIUXm7Ivd3x7hiF3MsVqUqJ3WJFV1BBQJ9Yik9cxa9bS2QeLqDVOXWsLrelLN1OxfEkvHu1dvJv4osfEvLYQNpvehmJqxKRWESfP+JQJ2YLHp8l1fQ7855zn6iK9kfm5Yr/yK6U7EsAm/We60ot31ydfXs4uiY04c9AZP8vvvj/97//HW/vm4kAxo4dS2BgIDt27MDHx4eWLVuSkZHBypUr+fTTT0lOTkYsFhMaGsrMmTMRiUS89dZbaDQaBg4cWC+uZElJCevWrWP9esGQkJ2dzeLFi3nxxRcZNGgQ2dnZbN26FaPRSEBAADNmzMDNzY34+Hi+/PJLp4fad999x8mTJwkICMDX1xc/Pz8mTpzIypUriYmJ4erVq+j1el588UVatGjB0aNHycjI4LnnnkOtVrNt2zby8/OxWq20adOGqVOnOttoNBqZPn06GzdurGfQfOedd+jTpw+xsbF8/PHHFBcXIxaLeeGFF4iJieG9994jNzeXTp06MXLkyHr9rKqqYvr06TzyyCNMmCDEXKrbptTUVLZs2YJMJmPevHkEBQWRlpbG+vXr2bRp021B1+vCbDazc+dOLl68iEgkIiQkhOeffx4/Pz9ASK6yc+dO1Go169atw2q1EhkZybVr11i6dClAvbbWLWOxWFi3bh3dunVj5MiR9eqtqKjgs88+IysrC5lMhr+/P08//TQVFRX8/PPPLFmyBIBt27YRHR3NoEGD+Oqrrxqct1vnt25cSbvdzk8//cSRI0eQSqVIJBLGjh3LgAEDSExMZOfOnVitVqKjo3nhhReQyWTMnDmTNWvW4OHhQUZGBjt37mTlypUAZGRksHTpUmbMmOGM1XknmdizZw9KpdJprPz+++85fvw4EokELy8vZs+ejUKhIC4ujoqKCkJCQlCr1UyYMIG2bduya9cup7frrFmznONqt9vZtWuX0xP1kUceoU+fPiQnJ99x7O6G/YGP3fX7hqARN3wt/F6QNILaGus6XnMXub8TVH8ie3xDUDeQnfpe8LdY7/1QA5A14qRN1MjTuSrx/Z+Redoa1y/zPaL5NQQ5jZuvxiDKt6pR5a6VNy64+F/Zt8aMfWNPTxsri42BvRH9+ivb978K01944aex89UYHgUolN6enfleCLY07vaDtRHy29iR7/1Q1X2XOfpDw0m/7gWl/f65rURy/+MO4Gu13PuhfxEk/+Hc1ljIadya3hhoG7GyNFaXGysZjamvsfIbYG38zan7RWNkqkjauJ3A45ffuO8yB9vefrPrz6Axe6mKRux9Abwbuf9tDBqz9g0v/ue/oSX/OWjp3/XeD/0/Rnrp+Xs/9B+E/2qjZBP+M/DTTz+h0+l47LH7Nzg14f9faDJK3kSTUbI+moySN9FklKyPJqNkE+6EJqNkfTQZJeujySj5f0eTUfImmoyS/xo0GSVvosko+d+JaL8u937o/zEyyi78v27CfeF/LqZkE/5axMXFcezYMcaMGfP/uilNaEITmtCEJjShCU1oQhOa0IQmNKEJTfgvwf9cTMkm/LVYuHDhbZ/FxcVRUlJS77MnnniCTp06/UWtasJ/KjzE938Sa7Y37pS+Q8jdY5E2hJyCxnlj+DaQbODfhcBGHI5WN5LqG+M/1zi/VggX3Tu+762oQn7vhxrAX+kZ2BgkVfje+6EG4PoXepn8lWis94z5P/zctbEeSI3xWmhsXR6Suyd5awgaa+M8dRoDi6hx/RI3YgzFjVyLaKR3lf6vc1BrFCM2VrsO/Hj//PbAh20aVdeJmYn3XcbUyHH/K8fwf9Uz2/oXcnZjvE0bu3NovLfp/bexsfL7n47G8mFjvB5HJK++90MN4GjbpfddxtzINawxaKz8NnZf34Qm3A+ajJJN+JejIUNlE5rQhCY0oQlNaEITmtCEJjShCU1own8r/huzW/+n43/GKFmbmKOxKCkpIS0tzZnF+tbvXnrpJZ555hlGjx4N/LnEHkePHqVDhw7ObOB3wsqVK5kyZQrR0dG3la9NMHM/2L59O/Hx8fdMPKPVajlx4oQzMUxFRQXbt29n/vz5dyyTkJBAXl4e48eP5+zZs4SEhBAWFnZf7QOhz5WVlcjlcpRKJS+++CIhISH3/Z57ITk5mS+++ILVq2+eelmtVqZPn87bb7/N5s2bmTVrFq6urg2W37x5M2PHjiUsLIzvvvuOhx9++L7qb+wc3g179+6lpKSEp59+GsCZzOjVV18FYN++fRQWFvLss882WH7jxo107dqVXr16/an6li9fzqpVq+6qI38WoS89RP6H39/2edSbz+I1tIsj068JS7WW63M+oNW2RZhqDNitNuxWG8dHLsMlwp+um2ch83KlOjGbiy9txG62EjiyK60XT8RuE561HT6I+8MPgESMdu9hZNGRyKMjATua737F48m/I/H0wKpWY8kvouKt96Cg0tmm6FXP4DO0i5A5dPZGahKzCHi0Py3jpiGSSLBU15D73vcUfLIXgNZb5uISHYI82Aephyt2q43L45Yh9/Ok+apnUYb5Ya7SYqmqoeyX0+TG7XHW1XzVswQ83A+ZjwdXHllJ9ckkvEd0I/bjeSASYVFrKfz8oLOMa9tIot+eiiIyEKmbCmNBGdembkCbmEXUqmfxHtoZm96ESCbFkF1E/OQ4Z13NnhtJ5NQxKAO9sBrNlP2RyOWZH9Jm5WSCH+yN1EOFvqAcc7mGq4s+QXM111nWpVkA/Y6+jR0o/e0ipnI1foM7gtWGzWTGNTqE62u+ImfTL84y/S9sRObjjkgsxqozkvTyh8SsfBKRRIyptBq5vydWvZGsuR+gS8xEHuJL25/WIPPzAruNom17yV31Oc3efI6gJ0dit9ow5pdirdFzYsRyZz0Rjn4pgr0RS6VY9SYyP/iBzH/8gGuLENq/Nx2P9lGkrfknqjBf/IZ2xqo3IvN2x1xVgyLAC6mHCmx2jGXV5G0/SPYHPwIQMK4X0QsexTUmFG1aPmK5FHViFkkzP8RutqIM9aXvmfexW62IxGL0eWUkTn0PU7madh/ORO7vBTYbebsOU3oggQ5bZiMP8EaiUmAsLEce4IXdbEWslGHVmzBV67gwezPVidm4hPjQ5YMXcQn2RRXhj0gkwlyj59Rja6i6mIlfnzb0/Gw+utwSxEDFiWS8esQg83IT2vjyRnr8ugpjUQX6nBKCJwxA4iJ3tlGTmEXsP6bjP7wLpjI1pwcuQBnhT49fVyH39QBAl12E4UYpybM2ETnrb86xu/7WVzSf9zByP0/EKgXmihpnP1WRgbfVZSpX0+XDmSj8vbDbbNzYdYTiAwl03jJbGH9PFWK54GVXcToFRYAnAHatgbRFW9FezaHF6mcI+vsgxC4KbFoD5goNVr0RfW4xnt1aYS6r5tzAm2uY75BOdNg6B7FciqlCw+lBC7FU1gDQ68g6XGPCsFttJM/ZTPH3J1GE+Nabs+Jfz+A3uCOq6BDEMimIwJBfjrVGjy6nGI8OzbHqjSTN2oSlWkvHT+fj2iIYm8WK3WwFux1jcSU11/Lw7BTtfFaTmC3wzKIJRM4Yi0gipuZaHmdGLxf4bFxP2rz9PDJvN+wWK/obpVyZ+p6zHGIRPQ+uwVhUQeor2+nx6ypkPu4A6HOKsWr0pCzZRvCj/Z3zlf7WV0TPewSZnweSevN1BO9+sfgP6QzYufH5Ia4t23GToMVi2u9/G4mHK1htWPVGMuZ+iC4xk9jvV+PRsw02owljnqCXp0cIninNFzxK6OShWNQ6XML9Mau1VJ1JJWnmh8SsnILf0M5IPVVY9QLnJ8/ahCYxyzkHimBflMHeWLVGKk4mOfimE1a90TmeZr2Jiw5dUYb40O3jWXi1jQSJCM21fI6NeZV2K54gYGgnrHoT1z/6mS7vvcj5ae9R+MtZlCE+dP5gBspgX1yCfbBoDZSdTObiSxuJXTGZkHE9kXm6ossrw1pj4Oqrn1N59hoAUg8VnTe9jN+g9kJWaa2B+EdXU30xg8BRXYlxrEcii5WsD38kcsY4ZN7uSL1cMRZWIBKLKf7lDDIvV+ccJc/aRMhjA/Ef0ZVBvh7oy9VY9CZSvvidpG0H6PPGFKJGdsPF3xOwI5HL+GXSWvKPJQHg3SeWjp8vQiwRI5KI0WUWEj98iSCLQKvVT9+3XkpUCux2u5A5uFqLuUaPzWDCpjVyddEn1DjWiA5bZxMwujvY7ZTsSyBx5ofErJxMwKjuyH3cEUnFpL/1TxK37HOKVtcNLxAysgsSFwX6wkqqErM5+/JH2M1W0iTV7PcuRubjRnlBV55//BFMfwj7fMXol8Bi4mzCeda8+wGm6jJmz1/EiGFDwGLmx23vs/WH39C6G+lr8mGwMQAAZYQ/HbbMvsmPDg6vywc2q42T87eS+cNpXEN86P/edFz8PbHb7FSnF+DTthkeUYFocksw1xg4MfdjPFuG0HnGAwBYtUaSFn2CpUZP5y2znXsVU7ka/8Edhf2JY71MX/NPsuusly0WTSBqxljEcil2iw1tZiGJL3+EVW+qt4blbvoFF0df3NtHChx4oxS72cqZkcvodWQtbnW4rej7U3X0WeAOc1UNUlflv43b3GIj6P7da0hclViNJjLXf0fY5CHI/T0Ry6WCzhjMXJzyNlXxqaiig+nx8+tI3Vyw2+3YrVaKvjmBd9+2yLxckXq6gt2OLruYhNHLsdboab54IqFPDUfq5oLNbOHKcxuoPHoFqbcbXb59Dbc24Vhq9GhT85x7jex//EDE1NGIXZVCFuUXP8Raoyf40X60fft5xDIJFp2Ry9PeI2B4l3rym/bWzflShvjS/kOBO2p5qvxkcoP7omtr/knmpl+dUzDkwocoAj0RSSTYrTZOjV1B9cUMQh7pS/RLDzrkyEDWhm+JXvgoMi83NCk3wG7HrVUYdjvUpObi0T7qNt6Q+npgcPBG2u7fubrtAAA+bSMYsm0uqgAvJAoZuqJKDBUaTsz9GNcQH3osfARsdiFj96s7MBRV1NOVhvi3tu5a3u6wdQ7ubSMRyyVO+U1++SM0iVm0Wv20k+cakiljfjl5u46Qu3UfrVY/hb/j2dq6etgEM5DVIHjve0QEkPDONyRuO0Dbp4fT/vlReEYGCvuHtDx+n7WZsiRBFj07Nafv3je5MPU9qq9k0XnLLOQOvbw0U/gNUXfsJZ4BWGvKwGoCiQypewCvLH+No3/8ga+PLz/+cwdIZIjlKrDbsGhKhWdvwd34pnY8jHoTp+d+TPOJ/Qkb0QWFjzuGcjVWvYn0Xb9zbdsBur05hdAhnZC4yLBb7biG+vJ7mxcwV2icddXygdTLFY2Db/xu4Zu0W/im49bZBDo4u3hfAldmfkjrWzg77a1/cmPTzwJ1KGR0+3ElElcXXML9sBpMVBxLbLBfTWjC/eI/+27TX4jS0lJOnDhxx+89PT3Zu3cvFsufD1d89OhRKisr7/3gvxA2m42zZ8/i5+dHSkrKXZ/VarUcPHjQ+bePj89dDZIA3bp1Y/z48QCcO3eOvLy8Rrd11qxZxMXFMXDgwP+TQfluaNOmDRUVFfWukycmJhIeHo63tzdLly69o0ESYPr06U6j6/ff325M+3+BmJgYrl275vw7OzsbnU6HzZE45dq1a7Ru3fpfVt+qVauAe+vIn4Hf+H64xNQ3YnsN6YKyeTBZyz9Fn1WIqbiCjIWbaL5WyDR/+pFVHBu2lOMjhR+6scsnkbllL7/3mYe5SkvEpMEAlB1P4o8hizk2bCmX5n2M98vPUfLyKxQ88hzujz2EOS2DgkeepeDxF3F/7CEq3/6QvNGPY6uooubng/gun+tsk/fQzrg0D+Zc75dJX7CFFuteALGYyMWPkTL1XU5GT8FcpiZ06gOoHP1JnfYu2Wu+oOZyJgXb9lLy9R+0WDeV6DXPk/z4KuI7vIC5rJrU6e/iPbgz7l1aOutybRNBzeVMjCWVRK2YAmIx0W88zYWRiznVYgrm0mp8R/d0lmn26hQqDl9AezmT1GffxqrRE71uqrPdF3q/TPXJJGS+7vXG2qdvLIGjuqFOzObKnM0c6zsPS1UNbd54ElVUMOef2UDClDgsVVqub/iOtuun1ivf+dN5VCflUHHyKhJXJT59Yjneaw4pr+4AsZisOpudWki93Li2/DMOR0ym+OfTtH1vBhcnrSHttR24tYng0pNvk7JgK83XCHW592qLMb+Ms5ETSZm8iqBnxxAweQQuUcGYiiq49uxarNVakkYvqtevAEe/LGodp8csp+D7E0Q8NRzXmFDMVTVcXfYZWZt+wbVlCKqoIE72mk3Kgq3IfdzJ+sf3qC9nYsgvI/HF9zGVVBH0UF9cY0IB0Kbe4PKz6zFVaCj87gQne8/BUqUldNIQANptnoW1xoDhRhkJ41/HbrLQ5u3nsFuspK3Yyen+8zg7Zjnhz4ygzbrnydmyF931fKovpFN5JhVjfjnmqhp0GYWYiiu5tOATOq4TDhVsFhtJK3djKKlCk5aPNruYqsuZdN8y29n/8jOp/D7sFeKHLkYR7EPOlr3ONrbf+DLa9Hzkfh54douhOiGtXhsBCr76gwuPrXG+r+37MzGWVPF7zLOU7k9ALJNS+tsFYjdMqzd2bT+YQc6WvZx94FWqTqdw45N9nB2znMiZ4/Du1/a2uuwWKykrdnKs/3xOjXmVZs+MoN2658ja8is11wsQSyRcf/d7Lj7/Lj49W5E4fysnBi8mZ8M3tFo/DZ+hnXGJCiZx8lrytu5F4ubCmV4vk7ZgC6rmIVx57PYrV+0+epmczb9yOHwyuoxC2n34EgDN5z+CItCHw2FPkLr0U2Idsn7rnDWb9gCalFyqE9IwV2ko/e0CFrWW0oPn8RnQ3jkWsW8/T8vlk8j7/BBnx62g6sw1TGXVmKu0lB2+hN+QTpzoNYerjmcB3FqHEfHCaK4u+oTDkU8h9/UgatZ4AGRebhiLKzFXabk6fyt2k8VZDiDihTFo0/PrzVfliSSqL6QjlknJeHtPvfm6umAr7T6YQc6WXzn7wGtUnk4h95P9nBnzKpEzx+E3qCMn+80j4dFVhE0a4pR9gKDnH8Ci1iJRKbnUdyZZizbTfM1U/CYMxKVFKHaLleuz3rtNLwFyt/xKTeoNkudu5njHF7FUaYl540lUUUFcW7bdKfMpC7Y65bF2DjSJWaQs3oa5ugZ5gBc+fdpystdsCr46it+QTpzsNZvLdXTFbrFh1Rq5OGcL+9tMwzXCny7vTce1eRCHe8/j8qJtdFjzDCVHrzjbZ7fYuLpyF+qkbK4s2Ya5WiuM6etTcGsexJHeczn18JtY1DquzN1Chw0v3NSTVU+higpEk3qDfeFTKD+VQpePZwFQdiyJ44MXc2LoUpLnbqbtu9MFvew1m9K958j77Dfihy4maHxvPDpFO+Wo/eaXUUUFcfaBVzmx7DP05Wp+eHAlbZ8aRpvJQ/CMCqLyegFJnx6gMr0AXWk13ebWPyy1avUkz93M4YjJVJ295uQpv6GdGuSAe+mlLqcEU2k1F55Zj1mtw6rRc2LwYjJvWSPkPh5cX7cHXWYR5qoaWr3xJK5RwZwZ+QopSz/FVOcHdC1y9hynKjEHU4WGA33nY6rWEvX4IGzY+dn1Bps3fsSsmrb88u0eUn74pF7Z0v2f8PqKFbw7viM/rJnLoG4dMO7/iMxDXxE7+nF2vTiGpZpWJEnVlIiNALRc/kQ9fqwdm7p8EL98B30csmiz2Dj3+hd8P2gxv4xbiW+nKNL++QcWvYmfx7zGqcXb6L3maWpulBI//g1ODF7M9Q3f0X79VFovn0TWll/5o/dcpK5KfPvE8kevOVx9dQeiBtZLt9ZhNHthNLmf/UbZH4kYy9VUJaQT+/bz9dawWrRcPomcLb9iLKykZG8CeTsOc2bkMprPfxhloA+HwibX47Za1HKHa8tQKk5e/bdwG0DnHQso+jmeQ+GTKf7xNFGz/saFSWvJ3rwXu8XG6aFLKN1/ng6OtUwVGYj6Uga/R0zmwiNvIJbL8B3aiUtPrEXqrsJYVMnZka8gdVXS4tVJAGiSc5xl8ncddvK7zWxB5uNO5ro9VJ1Jxa1NBFeefJvUBVuJfXca11d9wclBiyjee46omeMACJ0wgGuv7+Zg+BTK/0ik86fzUUUFc3rkKyQ3IL92i5VrK3aiTswiefGnmKu1KAI8/9S+SO7rTk16IXuDJlF84LyTN/Q5JZwe/wbHBy8mfcN3tPvoJae8urUKw2YwcarfPNJX7Ubm6dogb8S/8hmGMjW/jFtJ66eH4dlScPjotuxxkjb/yqkln2I1mVHnljrlt+BEMvGDFxE/dDHJczcTu2FaPV2Ruro0yL+38rZVayD3k31UHE/GajBRffE6bd5+Dr+hnertHW6VqaLvTpK3+wjhz4wg7MmhuEYFc6LXHPK/+sMpX7/P3YxJreXbkcv4bvRyLHojWfsTACg6l0byjkPYrDZqCso5/fpu+q15WhhssYjWr06i9PfLAA693MvR3sJviHDHb4i6Y2/TVSJx8xPKW81YqvJ5cFgfNr8jJM2x222IJDIslTew1pTdfPYW3Ilv6o7HmUXb6LtxBu5RQRwY9zrnXvkMY5ma/WNX0urpYbScPAT3qCB+7Dufi2/twVhZQ82N28NT1fLByd5znfvzE73mcM3BN9kNyaGPB+nr9qB1cHZrx2+BO8m8zWjm/MNvUJOSy9V5H6PPKkIskzbYryY04X7xP22UTEhI4JVXXmHRokW8+eabVFVVAXD16lUWLlzIwoULWbRoEXq9ni+++IKUlBQWLlzIL7/crrgeHh60b9+eo0eP3vZddnY2y5YtY8GCBcTFxVFTU0N8fDwZGRm8//77LFwm9QjsAAEAAElEQVS4EJPJxDfffMPSpUuZP38+W7ZsoW7i8+PHj7N8+XLmz5/P9evXb6tDrVbzzjvvsHTpUpYuXUpqamqDfU5OTiYiIoLhw4dz8uRJ5+dVVVXExcU5+33t2jW++OILioqKWLhwITt37qSkpMRplHzllVe4ceOGs/zKlSvJzMzk6NGjbNu2jWvXrpGQkMDOnTtZuHAhRUVFLF682Pl8YWFhvb/vhjZt2lBUVERJSQmvvfYaixcvZvHixU7Dm81m45NPPmHevHmsXbuWNWvWEB8fD0BmZiYrVqxg8eLFrF69+jYjsFgsplevXpw6dfOU+OTJk/Tt2xeAmTNnolarMRgMrFmzhoULFzJ//nzn8ytXriQjI4Pdu3djMplYuHAh77//PgDHjh1j6dKlLFy4kI8//thpFPz999+ZPXs2K1asuOM81dTU8Pbbb7NgwQKWLVtGTk4OAHv27OGjjz5i5cqVvPTSS+zdu/e2slFRURQWFmIymdDpdCgUCpo1a0ZuruCtkJaWRkxMDEVFRaxevZrFixfz2muvkZ+f73zHlStXeO2115g9ezbnz58H4MaNG87+LFiwgMLCQkDwQgZu0xGbzcbOnTtZunQpCxYs4LfffrvnXJf9eAKfkd3rfeYzqjulX/+Bz6juFG3bi9TDFWNeKVIPV2jA09evb1sKfzkDQN6eYwSN6gaAVWd0PuPdKRq72YIlvxCRQg7YsVuF+ZG3jsaSm4/u8HFslVVoDxxFGuCHJND/Zh0ju1O85w8ANBfSkXq44jOkE7rrBVT8dh672ULJd8exGUzIg256QvuO7E7JnqP4j+tD3kc/Ig/wwphfhiG3BGu1ltIfTuI7ugdiqcQZKsh3ZHfELnKy3tyJ3WhG6q7Ce0gnDFlF6K/dwG62UPrLaWTe7jfDC9ntePaKpWTPUSTuKvTX85F6qPAb34+SPUeRB/ugah0heEvKbzrEN3tqOBkf/IhvnzYU/XwGU5mavD3HCBzZjfyvj1GVkEb5sUSkHiq0uSUog2/2TRHsg1urMK7HfS00wWxxjmnZkcuIpRKnl1tdSJRySg8IMqa+nAkiEfqcEvyGd6Xs0AX8R3Wn+nw6Ek9XZAHeePSMpXi7IPeak0nYrVZ8x/am9JujAGivZDifrUX4U8PJ+uBHfAe0Q5Oci/pSJgVf/YFVbyJwVDdMZWrUlzKxm624tQqn8OtjAFSfTwexiIAHelCVkIYuq5iSX88idVdR6mgbgDY9H11GITJPVyocHkkFe/7Af3R3/Ed3Q+qqxKzWor6cSfX5dERSiTBfgCYxS5BPrQFtej5e3WIo+Tkeux2qE9LxH9mdqoQ0xC5ybmzbj9RD8MqSeahQBHhhLKmiOjEb707NSf/wZzTp+RQduIDCzwNFgNdt4+3Try0lPwv8WHr4It792pK/+whyfy8sah2FXx+r10Z5gBdV8SmYq2qc7/DsHE3ORz9jrdGT/dFPyPw8kAd4oQz3qzd2Mg8VlWdSMZVUkbP5F/xHd8eqNWB3eNLcWheA2uFFY9UaqHGMR9HPZ5C6u2AoqsCnZyskrkq0GYX49WsrlDmfjiLYF79R3Sn++g+q41NQBApeXfIAL9Tn0xGJBc+wWyHzdCVrw7cA5Hy8F+/eQmy6wPF9KPpBWCMLvvgdsUyKW2wEppKqenMmlktRBHpT+PUxDIWVuEaHIPVwxXtAe6dRsPp8OlIPFb4D2pO/+wiaxGxsZgs2sxVtej5urcOx6U3IA7yoPn8dqYcKeYAXri1DEculFH17ErvVRtmhSwQ/IqxN7h2iMJVWYyqpoib1hmMM3ZAHeKEI9sFveGfydx+pN192O5QfuYzMzwNlmB9iF3md+brumK9rjvn6lYDR3bBqDYjEIozFlehzSqg6cw2r3kjwI4JHvDzYF++hXbFpDRgLywGouZCGxNOVsIWTKNwseBPrkrNv08uGZLJgzx/4j+xO4dfH8B/V3Snz+hsC58sDvJxz4NOvLUXfHEebno9IIsHm4BvXFqHO8ay8cL2erni2i6TglzNYtAaqU3LxH9CeG3uOA+DdORqbwYy55mb82lr98uvblvxvTlCTnk/F2TSCRnbjxp7jWHVGqhx1KEN9nRwsdXPBp3drXEJ9yfzoF+xmK9ff+wG5Qy/rrkcSlQKJSuEcg/wvjuA/ujsimaAXZYcuOuVI7u9FyYHzmEqqSPvmBAoPV2SuSqrSC2g2rDNp35wAu53Sy5lIlXJEEjHa0qp64y338ag/3qMFHvMf1b1BDribXuLYp9qtNqQeKtRXspC4KlEEeFF1Ph1FnTXCrU24UAYo2HMM/5HdKPj6GKYyNQVf/YFYLkPi5lKvrWXxqXh3jMKsEeYkZ88xQkZ3I0+iJSwgGNGFfMwFlYzs0IyjV9Lqld138TpD2oYT7OWKJKQV4vxkAJITk/Dx8sLFwwsJIlpY3Lgsq2pYFh1jU5cP0r/8A7FMindsBPqSKsod3lYWrYHK5FwCu7XErDMAUHohA7mnK5rcUiwOg3bl+XSUwT749mvrHA/bLeulqIH1spYPpG4uFOw5RtmhS/j0aYPMQ4VILHauYbXw6deWYsf7i348RcBoYS8UNL4PRT+ccsjaUSe3AfW4Q+7jgczL9d/CbRI3F5ShfqQu+VR4z8UMQDD8KIO9KT10kYBR3SjZexapqwJ5gBf+o7pR5OArqasLdpsdQ04Jcj8PkIjJ//wQfsO6UPTdSQIe6AmA78AOzjLmcg0iuRR5gBdurcPRpt7AWFiBS3gAZYcu4jeqO+rz6Yhd5OgyhP1t+R+JBD3QAwCP9pHk7TosyOHHe5Eo5RR8f/KO8mssqUKdmI1vv7YUfnOcGgdP/Zl9kVguI+dTwYMx86NfnLxRmZBeR46uI/N0peTneCRuLkjdlMgctxf8h3Wh4MvfnXNUlzeuf3MCuafAG9XpBbjW7lHtdowVGgK6tsRqNKMvrXLKr6xOvwTP6Pq6YjNbGuRfQT5u8rZ7u0hkXq4UfPU7mpQc3GObIfVwJfChvvX2DrfKVMGeY/gN6YQ2PR//EV0pcDzr2iIEq6OukgsZKDxcUQV4EdqvLeqcEmryhTWpPDmHdk8Px6TRgd1O2ZUs57ORz4+i6JczGMvUAPjV0cu8PccIcuhN3bG3W4yIbsmK3a1Te7x8/LBjRyRVYjNobj4rEoPo9siLd+Ib/1HdneNRdiEDF39P8g5eQF9SRebXdebvegGhIzqT9Y3gEJL1zQmkLnJEDfw2qssHdefrTnwD4H4LZwf8Cc626oz49GtL6cEERFLhwLqhfv2vw263/cf/99+G/2mjZOvWrVm9ejVvv/02ffr04aeffgLgp59+4rnnniMuLo433ngDuVzOpEmTaNOmDXFxcYwdO7bB940fP95pjKmLDz/8kCeeeIJ33nmHiIgIvvnmG3r16kV0dLTTG1AulzNq1CjWrFnD+vXrMZlMTmMQgMFgYNWqVTz33HNs2rTptrq3b9/O2LFjWbNmjdOo2RBqDW49evTg/PnzTs/O7du3ExsbS1xcHOvWrSM8PJxJkyYRFBREXFyc0/BUiz59+nD69GkAKisrqayspHnz5s7vW7VqRbdu3ZgyZQpxcXEEBQWhUqnIzs4GBMPc3a6218X58+eJiIjA09OT5cuXs27dOubMmcP27dsBOHv2LKWlpbzzzjtMnz6dtDRhY2qxWPj000+ZP38+69atY/DgwXz55Ze3vb9v375OI6PZbObixYv07Nmz3jOXLl3C29ubuLg41q9ff1tSnieeeAK5XE5cXByzZs0iLy+PU6dO8eabbxIXF4dYLOb48eNUVlayZ88e3nzzTV599dV6hsC62LNnD1FRUbzzzjs8/vjjfPjhh87vCgoKWLZsGW+99RbffPPNbd65EomEyMhIrl+/TlpaGi1atHB6T1ZUVGC32/Hz8+Pjjz/m2WefZd26dUyZMoVPPrnpZVBaWsrKlStZsmQJW7duxWQy8dtvvzFmzBji4uJYu3Ytvr71g9HfqiNHjhxBpVKxZs0a1qxZw+HDh29LcHQrTIUVyIPqv1ce5IOxoMz5r7GwHHmwL8bCckQSEb2+Wkr/A6uJmDwEuY87ZrXWuenTF5bXM5wFje7G4OPvEPv6ZAznhB960tBgbJoaXMcOJ/iLzXi9+AzW0nJnGWtJKcoendGfPHuzTcE+GAtuPmMsLEfVKrzeZzajGUWIL5oL6XXK+SL1dsNUVo0hqwirRodFrRO+FIsJfmoEEXMfpfLYFTQXhXJuHZpjzCtDe1UwTJuKK3FtFYGxoAzEYjofiiNi9sOYSqucZbJe245791ZEvfkMkSueJOet3RgLK1BGBGAsKCfqzWfIfnMn5nI1YuXNZDCu0cH4DeqAxFVJj2+W49mpOYaCCmSeKgz5N/tmKKyg2VPDKD1yyflZ7LrnMJZUg0UYe6mrEqmbsl4Z6S2bF5mPO3abjc5fLKXnwTV49W6DSCwE9VYEe6PLKkIRJBgxTAXlyIN8kAf5YCooE54J80ckkSBWKTAVlGG322nz5QpkAd4EPjO6Xr98B3VA7CLHrU04Ho5+iV3kKOoYjQFkHi71+mq32vAb2pmwKcOQqBSOvpRjM5idbXP2xWIFB/8bCipQhvgS+dLfMBZVIZZKMKu1zvLmqpp6sqkM98e9Q3NMlRrsVhtpr+4g7KnhKIO9CRzfF0NeGYb8cgyF5bgEe2MorMAlWKhf7hhHm8mMZ7tISo4lgt3u/N6na0sGH15Dl6+XYdWbnPoRNmUYliot2OyIFTIkLnJn3xtqY20/sdkwOE7iAx/qi0QpJ+hvvTEWVjjLy3zcsZksKB2GUUNBBcpgH5Th/sj9vLCZLHetyyXcH48OUZgd41Hw/UkUQd749mtLmxWTyfvnH865C540hIojF1EE+2B0vFPu74XdYnUaRWqvwd/aF5vJjN/wLgB4tI9C4tAHmbeb84c3gFVnwD22Wb3ybu0iQSxGJBZjyC/n+uovcY0JRRnmh2fnFuRuuXloZCytxqozOsde6qpE5uWKe7tIRBIxhuJKZ/8NhcJYGQorEEnESD1UiF3kuHeMcl7BVgb7IHGRYzOanWXMVVqUwT60evMp0t/YDTY7IpnEOV+1MiVRymm+aKJTpurOl6KB+ZJ6uaG9XnizL2VqVFFBADR7/VlyV32O1NsDm+Hm9TSb0YxYKkZzTriR0fLjhbfpJUD486OQurvQZv1UpJ6u9fhGEeztlHlhPG7yuczHHYtahyLEF/d2UdjNFiffKIK9MdYZT71DV+quDy7hfrg2C0SilKMvqEAZ5E3wmO6oU28gdamfIKu2nDLEB892kZQdu4LUU4XBwfdBo7sJ17w/eonLc4W9l6pZAOaqGkRSCS3nP0L7DS9grqwBO852BY7uxsAT79B59xKMxVVO2TAUVeLduw0Dk7diUeuoPJnsbItg0L+55msLK/DrEIVvu2aIpBK0BeWcWrmLnssfxy3MD4Wniov/+MH5vNTdBZFETM/f1tL5iyWIXRTO9iiCve/JAbfq5dVXd+DeJhy3VqG0WTGZ1NVfOuU3dNJgyhxrRO18Yb3Jj7euKxaNHqlH/TVC7uPmNEg65zLIG7XIRFBgIDJPVwZ+u4zQ3mMotanqlc2TB6H1bcHzu05xsVjPicuCLLYI9CKvoACtSIEJG8kyNZVis7ON9jptdMrbLXxg0RnwbhNerz63MD982jUTDE+Wm8ZBbWEFqjprRfikwZSfTMZcp64/s17W8oFLuB/GMjUeDj4wFFbUM/7WHW/h/XZiXnsC715tCJ0yFJm3OzV34LZa7pC6KrFbLCiCvP8t3ObRPhKbxULshmn0OrSGkIkDnIYUZbAPuqxCFEE+hE4ahCFf0HtlsI9TXgIf6oO5QoNZrUMZ5IO5UiMY7oK8UYT4Cle5EWTaZ0gn+l7YSNAj/ahJyUUR7IMyyMepvxKVAn1WoXM9t9ToCXxYOPwJGtcTZagvMh/3evPl1iYCu92OPufmntai0SPzuH2PY1brUIb44tEuEpvZ+qf2RWAnatoY+h1cjU+v1vV4oxZRz48UDvmsNlyaBWAsU+PZuQU9D63Fb2gnjOU3vdjuxBs+7ZpR6jAIn1mxi27LHyf60X5IXRRcdvBGrfz6j+5OnxMb6LxrCWkrdtTTFUkd+b2Vf2t528nZQd7YzFZUzYKQqBTCnibCvx4X3CpThoIKXCL8b8qU41llsE+9umrbGv1gb67/eNr5vmbDu4AI53pZ+6xP2wiCRncnZ8choR9uynq/IQwF5beNO4BY6Y7drLv9c7kr2G2IJBKw3Rxvu80qfHbLPN+Jb2rXvlrYLDZsdeevoAKfjsL8iSUC79f97tYD2Fvr+rP7c3MDnK2/hbNvk3k/D6RuLgy4soXyP65QfvTKHfvVhCbcD/6njZIVFRWsXr2a+fPn89NPPzk9/1q3bs3nn3/O3r170Wq1SCS3n240hICAAFq0aFHvCqtOp0Or1RIbGwvAwIED73htOikpiVdeeYX58+eTlJRU7+pzbZy+2NhY5zvrIjExkW3btrFw4ULWrVuHTqdDr6+frdZisXDx4kW6d++OSqWiZcuWXLlyxVn3iBEjAMF7UKWqv7m7FXWNkqdPn/5T8QeHDBnC77//js1m4/Tp0/eMPVjrRZqamsqUKVOwWq1s2bKF+fPns2HDBuf4pKam0qtXL8RiMV5eXrRtK3jPFBQUcOPGDd58800WLlzIt99+S0VFxW31tGjRAoPBQEFBARcvXqRly5a4ubnVeyYiIoLExER27dpFSkrKPccnKSmJrKwsp2dhYmIixcXFpKen07ZtWzw8PJBKpfTu3bvB8qmpqQwYMACAdu3aUVNTg04nLIBdunRBJpPh4eGBp6cn1dXVt5Vv1aoVaWlpTq/IWqPktWvXaNWqFQaDgWvXrrFhwwanJ2etpzBA7969EYvFBAcHExgYSEFBATExMXz//ff88MMPlJaWIpffPbPx5cuXOXbsGAsXLuSVV15Bo9E4vSvrIj8/nyVLlrBkyRLhgzoewgAiR+Y5Ud0MdI5nrs/9iGMjXuHME+uIfGYEXt1a3t6QOu8r2pfA7/0XkPHRL8jbxAjvlUiQBgdhvp5F4aTp2E1mZDE347dKoyKQRUVQ9X6dq2H3yIYnVikJeX4M1fEpWOt43YhE4DWgA6XfN3DN3WYjZ+2XFH/1O+6dW6BqHY7YRY4yKpiiL47c2ilnmYvDFpKx/FPkfp6oWgs/koKeGok+PY/U594ha8VntNgww1nKvbsQV097JbPeqwDBM8bTFUNhBalv7Kbz1jkN9k/m6UrgyG6kvfkFAP7Du2AuV2Mz1cmeLhI1kBjylg9EYCys4MzwJVyYtAbv3m3rbNwaGGO73Tn2YpWSlp8sQp9VgN0qvDf5b6+QOHIBuuRsfMf2wbtX63r9MlfWUH0xg061/bLbb2/TLfWqL2eiScqm8OtjuMaE4tWrTZ2ydywGgNzPg9wtv2K3NXwiWesNL1Ep6LhtHhlr/wmOTO1hTw8n851vsOqM3Ni2r55BrLZqZxNEwv+1WTKRxNd2YtUanN9XXcnmQLdZ/D50KQW7j6AI9ALAb3gXzJUaZ/wl4SW3d8J+j37mbPwZq95E2eFLKCMCbnvu1vIdt81Dm5bn7OedxqPLtrmkrf0ndsdz/oM7ok7MRnu9gKuvfU74E0MAOz59YwmaNISMN3fVb5xDTupV30BfTGXVhD8zgp4H1yBxVdZp793HQqJS0O69FzGXq50b/eAJ/TEWV1J17hr63GIiX/7bHcdNJJUg9/Pk2qs7nOXrvt9ut6PLKsJcpaXrnmV0/XKpY9xu6UD9FuLZoxWmMjWaK1m3PeOUKb2J3E2/1Dey3mG+Om2bi6GwAru1foZzu90uyFBZNdrEzHpNEbvIUYQFYMwXDg9MxZWkTFzh1MtaHcrb8RtnRr2CIb8cY3ElMa/XP/ys+9LadjnbJwJEIjpum0faqzsEObHXL1d/PG++TqJS0OOTuVx751tnMPp2bz7J1Te/dIxiA80Qiej2yVySXvsci0O/alG0L4HK89dJWbmLVosnCEWkEtxjm2G3WLkyZwtWnZFmTw+v167ifQn80W8BSS9/hMy7zp7DJsz98U4vIvV0RdnsFr2q0y+RREyvZY9xeuUupxzFPjmU06/vpvhcGiaNnj51xlWTcgP9jVLihyzixrb9tF0/9RaZv7PcN6SXzZ4ejjazCENeOVdf+5wO704DwKNDFKGTBpPuWCP+dHLh2+i4oXXA8ZhIhHeHKE5MfgfLtVNIfEIQuTkOIX7/DFN2EknnTrFl00e0bx7GTxcyyClT0zzAk2AvV9768Qwb3TIItbogsYvusOTcmQ/qcphUpWDw1tmcXbGrYb53vMenbyzhkwaTvv7b2/t5j/Wylg88u7Sk9crJ1NTlg7vw9NmxK7gwaR36G6VEPDMCsez23zR2uw0/R9xgzZWsOuMu/Puv5jaRTIpYLiNvx2/ED1uKzWRBrKzvqeXRMUqIJVhaXa+8SCbBb0RXrBqdc+yq4lPxHtCewL/1RqKQ1ZkDEQU7D3Oyy0yKvj2BMti33j6iofbr0vIJGNeL3gffQuLmgs1kqfeMW6swomePr2fgutm3Wz4QCXvXTtvmkvrqDuHQ8h7zLHIYz67M/Zizk9YRNnEAIrGo3hj49o0l5JF+zpiBYqkEt9bhmCs1nBm2BLvV5vRmd/ax7hiKxXRd/hhnV+xyeoa3fnIoZ1fupvDkVcxaA73eqMPHdjul+85xqt88Lj39DpGOMCL1Gn1X/rU7x1AkkdBi6d/JfOcbp3zcYxuGxEWOMsSvnkzVG8E6dYklYpqN6EKm48aUVCmn86wHqc4quq1ch6mjSV31hVOXRX9iD+TbNxaxwh2r9vbfk8hdHAfTDb3n7n2sX9etSkW9MRJLxHRe/hgJr+1qcDxuw611NcA3tyVm+ZOcfVu/7HYMBeUc7/Qinl1aoIoOvjuPNqEJfxL/M4luGsKnn37K2LFj6datG8nJyXz9tXDtcPz48XTp0oULFy6wbNkyZ4KQP4OHHnqIDRs20KZNm/tqi8lkYtu2baxZswY/Pz/27NmDyXR7UNxaiG7ZqNntdlavXn1XQ9GlS5fQ6XQsWLAAAKPRiFwup0uXLvfVVhDiS7q7u5OTk8OpU6eYOnXqPcv07NmTb775hnbt2hEVFYW7u/tdn581a1a95D579uzB09OTuLg47HY7TzzxBNDAj+Y6CAsLq5fE5k7o06cPJ0+eJD8/33l1uy5CQkJYt24dFy5c4IsvvqBjx448+uijd3yf3W5n4MCBTJo0qd7nZ8+evUOJ28vfCVLpTbUUi8VYb/mxCIJR8rfffsNsNjNy5Eg8PDzIz8/Hw8ODVq1aYbPZcHV1JS4u7raycLt8gWAYb9GiBRcuXGD16tVMnz6ddu3a3bUPzzzzzG1epbciNDSUtWvXApDz1i5MxTcX+qCnR+HWpSUtP5xN9bHLKEL8UAT7YiqqQBHsi+5qNgCmMjVF+87hFh2MzMMVkUQsnB4H+2Iouj1ua9kficTMehCxlweWklJsWi2mVCEsgv74abxefBoAWcso3B8eS81PB7BVq4GbXnuKkJsenYpgX3TXbuDVrx0iqYTYbfPRpd1Afab+9XxjUQX+D/Yh45VtAEjcVULyFAfkwb4YckswFVXgPbgzlb9fQiyX0mrjy9h0RhTBvsiDfCjceQivfu2d5aRe7uiu5+M9uDOFqTcImDiQsh+EpBxSb3c8+7bDbrFQ9ks8Ht1b4dYhGu+hXVAE+2IzWei4cSaXZ27EUFBOwbcnCRrdHa8uLVAEedPr+9eEk/5Qob/usRG4twnnzENvCp4/gHePGPwGdUAR5E23PcsQSUQYiiqd34Nwol17BbAW5nINElclIokYc5kaTVImPv2FfhkLK1BFBTkT6chDfDEVV2IqLEcRFkDU2y8i9VAh9Xan/Nd45CF+aM4K4y3z96Tyt3N4dm5BZXwqhoJyCr89SdC4XoInnM2Oa+swbAYzxlvko7avYc+MIGzyUFQtQyn5OR6rwYSlSotn52iUwb6IXeT1yprLNYikEmdIAWWIDxIXBe02viR4zththEwchC69AGWwLyKJGGNRJSKphA6fzqfw2xMU/vMPYlZMJvy5kYQ/MxJdTjEWtQ59VhFSdxeUob4oHTKtDPYhYGB7umx4AUQiJAoZlZczKdx7Du+uLUEkzIGljlG86IfTtPtoFnJ/T7x6tMJ3cCdkniq67FmOSCoGu905z3XbCBA8YQAukYF03bMcxGKU4f5w9hrKEB8QCVePgh/u5yxvLtcglksxlgqHJi7h/ijD/bGodYgVMmqu5jRYl0gqocun8yj49gT5/zxGmxWTEUnE+PRqgyb1BoaiSop+iqfjhzMoO55E+w3TSHp8NZbKGiQeLrT5aBaWai3a9DxEUgmmogqnjppK6x/gmMs1SFwUXJy0FrvVRuyGaYhEInodXoe5qgbXljfjJkpUSmpSBFkUSSX0OPAWUncVMl8PTCVVKEN9CXywN1Vnr+ES7k/1xesEjr3pca/w80Tm7UbvI2sBEfIAL8yVNZTsPYfv4I54tI9yjrUy2AdjUaUgU2IRZ0Ytw2610fb9F7FbLPQ6vBZliC+aqzlO/lAG+yCSiFFFBuA/siuBf+uN1F2FSCL8+FCG+xM8cSAXH3/LMV/HiF488bb5Mjnnyw95gBdZ//ger15tUNUxjCn8PCjNLsarRwzeI7rjPbQLUj9PRBIxbX9dh9RdhcTdBVXrZsRsW4zU0432B97BbrZSsf8Mnp2jqYpPcdYl9VBhM1sJeqgvXj1bY3HooLGwwinzxqJK578AlmodyjA/TEoZzec/gj6vzGksNBZW1BtPl2AfDEWVmMo1gmfd/lVI3V1oMXOskGQnxAevjlF02/IyyiBvbGYLPl1aYLfYKNqfgLlah0uIL+qrOcTMexiJSiG0sc4a4BLsQ8lvF2kxZzzNXxpH2IT+zh+6LuF+FP58htbLHxcOYm7hnLKD5xHLZcj9PTGVVqMMEebfotahzy0h4rlRRE4XbuiIJBJEjmt2YqmEwK4tMFZp6TLnIUovZ+Ia4kvMo/059dpOeiyeiEVrxK99pLMuQ26J01uy7PAlxAoZYouVXofXoQjx/dN62fatZ+h3ZC3urSMo+e0CLuH+FP0UT/sNUzFXaomePZ4LE99yrgHmcg1SDxXBfxd4pNu3y53zXAupuwsWTf3DdFO5Bpm7i3NuXYJ90BdX4mmXk1JaQvHvl7HqjRRXaPEPCULkGYi9pgIMNQwdO56Xeg/B1dsPu7aaHm1juFZ4nWZ+HgQEBrH6wU6c+FHPT8oCvGxyZxtr9w8RL4zGJcy/QT6QqpRUXstz8sG4X99A5uFCx7kPUXYpE79ON28OuQb7oCuuIjQ2gvYbppHw+Fp0mUUo/D3pd2Qt2Kknv7X6XHe9jHhmBGGThyDzdqPgn39QfjwJ38EdMZVXO/miLur2xVhcScyKJ1AG+2DVG7GZrbjdxm03CH6oT33ukIpxbRH8b+E2Y2EF2OxCyBaEwz/vnsIhoqGwAt+BHVAEepHw6Cp6H1qLsahS8LJ0eC1qErNQtQhB5qHCUFiO1M2F4u+E6/UyH3ensa6WQ6qB4u9O0HzBoxiLKgl8qC+BD/bGd2AHLFo9LlHB1Dhuo0i93Ljw0OtoS6pRNQ/Gf3hnzOUaZB4qms99mOi5D2EqU2Op1uIS6kvVXeS3lqfEShnRt/DUrfPc7JnhhE8WYu8hEuES7kfl2WtUJqThGhXkHEP32Ajab5jKucfX0ueX1wXPwYJyzGXV6LKLAdBczcWnfzt6HV4nvK4Ob4ikEvw6NSdp0y/k7BNiLrZ+ahitnx5OYK/WlF3KxGax4uPgjVr5rfWHq4pPwSXUD7mfB72OrLtNfm/lX2WwL76DOhL0t94ow/0RK2RUnEymJjUXY1GlU6bqcoHCzxOJSiF4/IlEtPtgBob8Mkr2nqPZ9Ado/9FLmKu1qC9l4F6nLtdgH7xahFCWmI2+TE3bp4bR7pkReEQGYjGYkLoowG7n4f2rsJmtiKUSfDcL8Trlvu4EDOuEWCF3coAyxLeebtWOvUVdDLdcfxW7+hHoruCDjZsEL0mxFBDCdIjEErDV/612K9/U8n7tGIZMGkzrNc9iFokc1/ylN+evWwtMVVraz3uI8ksC79dGkXQN8bnNUGku1yD396T3kbXY7WBoQA41DezPZR4qQv4+AFVkIN0dnH0vma/tl1VroPLkVQJGdavXr7rz3IQm3A/+pz0ldTqdM/P1H3/84fy8qKiIiIgIxo8fT/PmzcnPz8fFxeU2z8OGEBoaSmhoqPPqtUqlws3NzekdeezYMafBUqlUOt9pNgsnbh4eHhgMBs6cOVPvvbXXi1NTU1GpVLd56nXo0IH9+/c7/669Jl0XJ06cYNq0aWzcuJGNGzfy4YcfcuXKFYxGI+3bt3cmtbHZbOh0unv2uU+fPvz444/odDoiIiJu+/7W8nK5nI4dO/LJJ58wePDgO773TtDpdHh7eyMWizl27Jjzmnzr1q05c+YMNpuNqqoqkpOFq04hISGo1ep617nrxsGsi379+nH8+HGSkpLo1q3bbd9XVFQgl8sZMGAA48aNIzMz87ZnpFKp8yp1+/btiY+Pd3ox1tTUUFpaSsuWLbl69SoajQaLxeKMfXkr2rRpw/HjQpyr5ORk3N3d7+mdWRcxMTGkp6ejVqvx9PREJBLh4eFBQkICrVq1QqVSERAQ4PR2tdvt9WQmPj4em81GUVERxcXFhISEUFxcTGBgIGPGjKFbt27OOJe1uHW+O3XqxMGDB51jUlBQgMFQ38PkVvj9rR8VBxKcfxd9tp/rsz5An55Hxb6zBD03BotGhyLMH6vW4PQIk6gU+A/sgCY1j7JTyQQ7NsxhEwdQ5IhXqHJk3QOwWazCSb1Kha1ag0gmxZQuXGGR+PkikkqRd2yL/zsrsak1aH+8qVsA5QcTCJw4EAD3Li2xaHRU/H4Jl+bBtN4yF11GAYpgX8oPJtQrZywox261YSqswL1LS8ylVSjC/HHr0Byprzv+4/tSefQSXv07oL+ejy41l5QX1lNzOZNz3WdgKq9Gl5JL6Q8ncGkRiio2ApFMSsDD/ZB6uqK/LlzJMhVVYrhRQsDEQejT89FnFqC9mkPZ9ycQy2UkdJnGtWnvos8qpPpkEpdnbgQEzx3ffm0pP3kVkUSCqVRN2R9XKD5wntAJA1CG+tJt92K0mUVUnruZTClt9Vcc7TyT4l/Okvn+D5QevoTmaq5g6AI8u7bArNE556sWYpWCqjOpBIzrhVilwLNzS7DYUEb4U3boAn7DulB6IAHPri2xqnWYSyqpPHiOiGVTqP7jMmnPx6G7mkP598fx//sQxK5K3LrEYK3R496tFTWpgr6X7EvAp19byo8l4tEhCrFSTuCY7khc5JQcOF+vTTXX8gieMIC87QdJfXUH2tQbFH1/Eu+erVEE+yBxd8FSo8ff0ba6sFRr8RkgGOpDJg4k7fVdHA6fzKUn38ZUqsZYWI76ciZ2qxVzVQ2mkipi352ONj2f3C1C5s3Kk1cxlWvQZhSiTc+n9MB5IqY9gCGvjPDnRmHR6FCF+WHR6En/4Cd+H/YK1VdzMZRU4dFK8JRtOeMBTOVqjCVVKPw9ne3z6ByNzWjGu29brq/+ktK9Z7n26udcmLgK9aXrGArKCZ4wAM+uLeu1EaDw62Pos4uJH7oY9aVMms0YhyoqiMgZD2Iu1+DVNYaaNGHshDlviUWtd/7QjH13GtUXr3O804skv7wRiZtLg3W1f3caNen5ZDmuB5afvErQuJ4Y8stxbxNBxZlU/AZ3ADsEju7O5Zkb0WcKHti57/+ANi2PhKEL0WcXIRKLMZVU4dFV0FFzuZpbUZWQRsC4XiAS4dWrNYXfnSB+6GKKfzhF0HjhgCpk0mBsZoszi3Dsu9MpP3qF451epHTvOUwVGoInDMBuFvph0ejQpuc747t5OuovPXSRrPd/RJOcg1VvxFItGGy0GYWIXeSYSqrw7NoCi0bnHPeqhHQCHVcIA0Z1I3vTr8QPXULSyx8hdVM546PVjuG1ZTs43nkGf7R5ngsTV1F2+CJV59JoNmMcxqJKWrz6BOZyDW6twjDkldWZrxaO+WoFQNt3p6G5mkPOlr3kf/k7quZBuET449WzFRKVgsLvTnJ99Vdc7PYCF3tOJ3/DHqxqHckPLCZjzgdoL10nffp6tElZmIoqyFy4CUt1TT29rL1OX3nyKqpmAZTuT6DyeBKlB84TPGEApQcSnDLvEu5fb1xi352OPreEtBU7iR+6WPjR5uAbbUaBczy9u7TArNFjdJSzag3obpRysPNLlB5PpvDAecIn9udQjzkkTPuA6qQcCn4+Q+KSTylyJEno+O5UdHmlFPwYz7FhSyk7nkyRo5wqMhCvLgK/KQK9EMukZH74M8cGLqLqwnU01/JoPmMsfv3bIff1wFSuwVhSVW89cm8fhc1kEbII+7oTOnmokEBKKUOsFOKDxQ9dTMqiTzCVVRMwsisAIz+di7FKy84uL/HtyGVk7z9PzKP90BVXEvvkUEwaHWKZBHWdK6Zyf0/hh+K4Xnh0jkbi5kLux/uEBBb3oZelRy6T8f6PaDMKkft7IpKK8e3fDlNZNYpATy5N/wBdZv2bERUnr2KprEGfXUyFY55D6sifzWiud7OgFuUJ6cjcBZNIs4kDKNh/nlCrK3klhZiae2GVwIErOQwZOQa7pgwkMpDK8StLYf60pzFVl6HLTSGme3+aB3gg8gnFYtCDoYYKkYnLsmq6mW/KYsA44eaP1FVJ+qovbuODlo8PxGa2UOngg37rnyf/WCJ7us7ipxHLyD1wHplKuBrp3yUak1qH2GHUvTxzI1rHuNSO4YmhSxBJJc710svBAXXXy9ztBzk1dAllhy9hqtAQNmUogaO6UXYsCbNG55TvW8c7+JF+SFyVSFyVXH97D/qcEsqOXiFofB8AQicNcnLb9dVf1uMOU0kVxb+c/bdwm6m0GnNVDeHPjwKEeHd2q1W4xltchWenaK7M+BD32AhnmdID5wmaMICgh/qivpAhGPDD/DCXqVG1CCF4Qn/Kj1wk5PFB5H8uxDBXX8ogyCFjYc+PxqozYiqpImPVF5gr1Nz4ZB/63BL8hnWm7EACHl1bYtULzyASET33IW44rvZWnr1G2BODufLiB5QeukDxn5Dfdu9OQ59bQuqKnZy6ZZ5v3RflbP+NE0OXcnrcStSJ2TSfMRaJSkHQ6O6Yq7UYHYdfXT+d65CjIqe8mkqrQSSi+rzwe8eq1WO3WBvkjaHb52Ku0XNpw/fOdqbuOIQ6s5CzK3aRe+A8cjcXNDklTvmVOkLXgMBXIpmUskOXyHr/x7vyb618ZL//A/FDF2MsrMBYUoXcx52QiQPRXM3BotFR/MOp+nsHjY7y40kEjutJ23enIXFRkLt1HwBZ7/+INi2f+KFL0KbnI1EJdQV0icak0RE+qAMZjqvbyTsO8c9Bi9ga+RSHZ2zEZrKgK67k2KJtGKtq+KLXHH7vPovfu8+i8OczJC3+lLLfLxM07uZviOL9wh6x7thju91LViQWU5idysszX8Rm1CJWCo43IqlCiN9nv92BpC7fhEwcSKljzSk9kIAiwIv4oYs5u/hT9KXVhI0QHIgGbZ+LqUrLt51eYu/wZeTtP0/Uo4JXrJ9jvhry1i47ctkxX4IciuvI4a18U4uKk1cxV9agyy6m/HjSPWVe5uuO1ENF5cmrBD3cF58B7VBFBdXrV+08/6/Dhv0//r//Nojsd3PZ+i/C3//+d7y9b8Z0GTt2LIGBgezYsQMfHx9atmxJRkYGK1eu5NNPPyU5ORmxWExoaCgzZ85EJBLx1ltvodFoGDhwYL24kiUlJaxbt47169cDgkFw8eLFvPjiiwwaNIjs7Gy2bt2K0WgkICCAGTNm4ObmRnx8PF9++SVyuZzVq1fz3XffcfLkSQICAvD19cXPz4+JEyeycuVKYmJiuHr1Knq9nhdffJEWLVpw9OhRMjIyeO6551Cr1Wzbto38/HysVitt2rSp571oNBqZPn06GzdurGfceuedd+jTpw+xsbF8/PHHFBcXIxaLeeGFF4iJieG9994jNzeXTp06MXLkyHr9rKqqYvr06TzyyCNMmCBcWarbptTUVLZs2YJMJmPevHkEBQWRlpbG+vXr2bRpE+IGAvHWYuXKlUyZMqWep2RhYSHr169HoVDQtm1b9u3bx86dO52JblJSUggODsZisTB27Fg6dOhAdnY227dvR6fTYbVaGTNmDMOGDWuwzoULFxIaGsqcOXOcn82cOZM1a9aQmZnJrl27EIlESKVSnn/+eaKjo+u1c9euXZw/f56oqChmzZrFqVOn+P7777Hb7UgkEp577jliYmL4/fff+eGHH/Dy8iIyMhKbzcZzzz1Xry01NTV89NFHlJSUoFAomDp1Ks2aNWPPnj0olUoefPBBAObPn8/ixYsJCAjgVsybN4/IyEhmzRJOAffs2cPPP//MZ599hkQioaSkhK1bt1JVVYXFYqFv3748+uijbNy4EVdXVzIzM6murubJJ5+ka9eufP/99xw/fhyJRIKXlxezZ8/Gzc2NKVOmsHPnTiwWSz0dGTNmDF999ZXTQO/h4cHChQvvalzNWfsF+e99S+CTQiiB4s8FQ3nUW8/jPbgzEg9XbAYTluoactd+ScSix7AgwrVZANnbD5Ky+itUEQF02fIyci83qpOyuThT2IhEvzSO8AkDsJktwpXV47/j/vADIBajP3kWRYc2SPx8sFWqqd72Bb6vzUOkcsFaXomtohKRhxvZ7/5EoWOz22LNc3gP7oRNb+LanI3UXM4k9MVxRK94EpvJjLmyBnNpNdVnU9Cl3qDo84PEvDcTRXgAihBfbHojaXM+QubnQYu1U5EHeGGprsFcocGQW0zFoYsUOfofveZ5vAd3QhHiR9ITq6k+nkjQ0yOJfv1pEAnGsMLt+zGVqRED2tRcmr/5DIpwfySuSowF5aRN/wc1lzNovuZ5vAZ3wqY3UvjpfnxGdCN+chzddi8mafEntFr6mNMb0FKtpfJcGpdnfkib16cQOmEAEpUcbVYxNoMJu8WKqUxN0ryPMRZX4tIsgK67F6MM9aXs0CVMlRr8BnbAZrIg83ZFopRjd8QvPD14EVitdNq1BJcwP0RSMbqMQtLXfEWMwzvOVK5B7uuOWCGn/OvfubF2N+49WtP2h7eEq+I2O8b8UnJWbMd3fH98H+wDNjumogpKvjrM1Xd/puvuxSQv/oSYpY/h0Tkal1B/RFIxNqOZrI0/kbH+OyJnjiN61t+EE2ubHZFUgrlMLcTwEYmwGUwoQnwQy6SIZVJM5dXk7ThE1j++p/PuJRT9Ek+LRROR+3qAWITdbKXs0EUSZ36A3SQY5XvsX41bmwhEYhGG/HISp72HWCGj+89vYNHoMeSXYbdYyf1kH2FPDUcR6C3EWyooR+7vid1sRayUYzMYMVbruDhnC60XTSB752F6fTYfdXo+bpFBiKRirHojJyeuoTIhnahnRxD7yt/R55djq9GT89HPRL70IDIvNzSJ2STO/ACvbjE0mzEWw40ygh7th0Qpd7ZRfTmT9ptn4T+mByKxCFNpNbmf7qfZtAeE/tpBl1uMLr2AlIVb6f7Lm4AdS42BjDVfETX3YRSB3oJnX0oOOK7aGwrK8erVul5dteNhrjMe2Z/sI+Kp4SgDvQWvApngLaDLKUYZ4IVFa0QEmEurOD9yCS3XPEfgxIEObweRICMlVWiv3cAttpkQ+9NqI2vNl2Rt3kvzRROInPkgIokYfXYxp4cscs5Zr6NxuLYIwW61kTL/Ywq/OY5Xj1Z0//kNatLysJssiGRSRFIxcn9PxDKZs2+W6hr0eWX4D+uCPr+MpJkbMVfV0HnXItxiwoS4VRYrUjcXjEWVVF/MwKNjc+EHvUbPlef/gbG4kp77V+PWOhyRWETVhXTOT3wLu8lCwOjutNs40xnn1KY3cW7866gvZyLCTufdS8j/4gghjw/i2rLP6P7rm8i83RGJQJdTgqWqhpTF2+j46XznfF1f80+az32o3nzVhkawm8y4t48Cu5283b+TuuRTwp4chlJsoWTnQTx6t6X5P14Gqw2b3kjG3A/RXskg+v3Z+D0yALvJjKlQ0Mtr7/5E591LsOiNuLYIQSSVoAjwwlKtRX0pk8SZH9Dq9SfxHdIRqYcrNoMRc7WOq7M3Eb1oInk7D9Fpx0Jq0vNxCfVDJBFTfek6Nal5+A5sj1VvQpuWj0fHKCx6E2aNnoQX3kPVLJD+P63AojciEouxGUycn7WZwEHtCRjcEateyMwd9ewISn67QPjjg8jdeYTun81HU6euqksZxE9YTezrUwgd3xuJSon+RinmqhpSXv+CFrP/xpV5W1H4edDxwxm4xYQiEouwaA2cfWwtVQnpNH9pHC3nPoQurwxbjZ7czb/SbOY4FI4kIIaCMkQiMcU/nkbu74nvkI5Y9Sauzt5EyGOD8B/dHWWwD1VZRVgcSXNsFiuV1/IIG9AOpa8HiEAskWCo0GA1mvl+3Aq6j+hC+POjhGusYhHVCWlceHyNU+Zbr3n2Ng64l15KVArsNjsSVyU2kxkRgowBuET4c6rfAozFlXT6fAF+QzohkkqwGUxce/Vz3GIj8B/eRYgzZ7Jgt1gxa42o0/JJmLOZDiueIKB/WxQ+HthtNqqScjj6t9exmSxck1bxW2AFYlcFj44fy/ODO/DV7l2gcGHyAiEL7rZdX/Hd998hMumJW7OaNp26gdXM8lde4eLlKxiLjHy65RNy525zrmHtt8yux48N8cGJRdvI/PYkAd1jeOCH16hMy8dmtqD0cUeikKHwcsVus2Ou0XPg8XW0njKUqDHdwBEPz2YwcWHqe3TeMguZlxvqxGznemk3WZA61svaeL8nBy9Gl1lIr/2rcW8djlguwWa2ossuJnHWJgwF5fQ5+BZyRxIla42e85PW0WHjTCEZiMGEsaiCwu9OkvWPH+h99G1nX67O30rhN8edvHF13hZU0cFEzX8YqasLqujgfwu3+Q3rTIePZyOWSTCVa7j2+m5aLHwUlwh/YR12hE3QpNzgzPClAMTGPU/oE0PQXs/n6ssfIffzIObNp5AHeCF2eMHpb5RyY9Mv5H9+iPbb5uHVNxapqxKb0ULS1HcpPyJkWe6XuEVYw0SC7phLq7GodZT/fhn/kV2xI0IkEXPmwZUYiytptXIykVPHCFmkDSb0eaWor2Th269dPfm1ag3UpOWTs/0gXXcsqMdTVZcyqEm9ccd90fHBS7BZrXTftQjXqCDnXiX+kVVUJaTTfsMLhE0cQE1GIXaLFbFYhM1oRublhj63BJmXKyKZFH1OCaYKDT59YxvkjerMIix6gTfsFiuHntmAe0QAAzfORBXgiUgqEeRXo+PA4+sI6deW1o/0RRnqizazkLTlOzAWV9bTFVOl5jb+tepNWDV6rjz/Li7NAuj+8xtY9UaH158IQ0E5V57bgPpyJq3XPEvIY4PuKFP6G6Vgh+tvfYXfsM74DemEVW9Em16AR4co9AYTJ5ZsZ+T2uXzZZx5DN87kj4WfoCuuot2zI+j44lhcA71AJMKk1vHL42spu5JFmNlK992LMNcYKPo5nurEbLpsedmpl5ccvyHab3iB4Ad6oMsrw6N1MHY7WKtrY7OKWLT6fc6eOU1VlRpfHy+2bf2YFjGtwG7HWlOC3WLiaNulTh27F9+0XvMsvkM6YtSbOT33Y6IfG0D4qK6ognxQ15k/m9lK9bU8Anq2QuJIcqNwxK63W22cHf2qs64OdfjGXKnB9w5yWMs3XW7h7JRXP8c9NoKAWzhbkPk8sj/8iZgVkxEr5biE+WEzmKg4ntxgv1SRQXf8Lfi/gGa+Hf5fN+GeyCm/8v+6CfeF/xmjZBP+M/DTTz+h0+l47LHH/qXvNRgMKJVKNBoNr7zyCm+++SZeXl7/0jqa8O/HqeBH7rtMuf3usS3vhA4hpfd+6BbkFNyeOfbPQPQXnkg1xr292t64SB2NqUvSyLFwl9x+Mn0vVFkbJxuNbeNfBW0DWRz/DFwbOKn/T4O5ETGHVDSuX+a/8DKI/S+MpdQYvmls+zwkdw4zcydorLdn+fx3QddIXRE3YgzFjaQNOX8iJlgDyJTd/zg2N98/j0Lj9LKx8Z/U4vufswc+uL+QSbU4MTPxvsvkSRsnv4G3JCX8M2gsQzWmXGP3KX8lt/2Va3NjZL6xsDayrsZwR2PlN8zSOO5oDBojU1myxjFOmPn+9w8jku8dFqwhHG279L7LFEsaN18B1vvnm8bmY26MXg4v/mcja/vvQJNR8l+P/+mYkk34axEXF0dxcTGvvfbav/zda9euRavVYrFYeOSRR5oMkk1oQhOa0IQmNKEJTWhCE5rQhCY04S9Dk0/fvx5NRskm/MuwcOHC2z6Li4ujpKSk3mdPPPHEPZOj3IqVK1f+H1rWhCY0oQlNaEITmtCEJjShCU1oQhOa0IT/JDRd325CE5rwl+G3wL/fd5nGXucxNeKCU2OvUjXmSsRfmWXsr7xe3lg05jrPX3kd7a8cQ1kjL9n8ldeVm9CEJvx78Z/OU/8NGJS85r7L/N72lUbV1TT2/2/wV+7b/hvQ2Ov2/+ny+9/Qrya+uYn/9evbET7t/1834Z7Irbj/8CX/L/E/6SlZm5ijsSgpKSEtLY1+/fo1+N1LL73EM888w+jRowHYtm0b0dHRDBo06I7vPHr0KB06dHBmA78TGkoAU1u+NsHM/WD79u3Ex8ffM/GMVqvlxIkTjBw5EhCyUW/fvp358+ffsUxCQgJ5eXmMHz+es2fPEhISQlhY2H21D4Q+V1ZWIpfLkUqlTJs2jcjIyPt+z93e39CY/l9w8OBBFAoFAwcO/D+//07lf/31V4YNG4ZCobhDyb8Oa9asYdasWbi6uv6f9EsZ4U8HR9BndWIWSTM/dGZ57LhjAX5DOgN28j4/xLVlnyFWyOj240pEcikiiQSrzoDM211I4vLNcYInDsQ1JhT9jVIh6LLZyvmxr1KTmAVAi8UTCRzVFbvNjqVGj2uLEGSerlh1Rs79/S3UFzNwbRFC+/em49E+ivQ1/6Tk1zNCG/08kKgUmCtqwGYjb9cRXCIDCJkwAImLHH1eGVemvocmMZtmL4wmbPIQAPJ2H6FkfwIdt8xGFRWESCzCZrEiVSkwFldh1RlwjQ4hfc0/ydn0CwBihYwe+97ENSpYSAiTWcTpYUuIWTkZ/6GdkXqqsOpNWKq1JM3ahCYxG1V0MB0+no1IJkUV7o9YKUOTnEPVuTT8BnfEbrVhM5lxjQ7h+pqvyNn0C61WP43f0M7IfN2ROILGl+w7V28eYt97kaDxfRCJRFSevsrFyeto9eZThEwajEgiAbsNc5WWi4+vReMYZ9/BHWm99jkUQd5YdUYqjieSNPNDXGPCaBP3AqrIQGSertgdQepTFnxM8/mP4tm1JTaDGXOlhrzdRyj+8TQ9fn0TuY87iEQggjOjlqO+nEmr1U/hP7wrcj8PkIiwqvVYa/RoUm6A3Y5bqzDsdqhJzcWjfRRWvZHkWZtotfppvHu2Rp8nBFG3W6zk7T5C9gc/0Wr1UwSO7o7Mx0MQUDFUxady4Yl1SN1c6LhtLl49WoFYBBabczxi351O0IO9QSIGmw2RRELOll9Jf33XXcfDf1R3ohc8imurMIwFFdgsFkQOXlYEeWPIL0cZ7IPNaCb3/e/J/eAHWqx+Bv8HeyPzcEWkkGEsKBcy0+sMSN1VKIJ9EEkkFO46zNVXthP2zAharXpK0BetgfOPvon6opB5vnb+rXoj19/6iubzHkbm7Y7UyxVjYQWKIB9EIhF2uw2r3oTNYMZmNIFIhOFGKflfHiVmxeS79stutWG3WEmes5mKo5fpsG1evXku/vUMPn1ikXm5YSpXI3VXOcdD7CIT6tUZUYYHoLuej0gmQerhilVvwiXCD5FIjKVGz4W/r0Z9MYPw50YRvWgCEpUCi1pP8pxNQr+83EAiRuqqBLEYS7XWqUcShRyrzoClRo8+u5jCb47T8rW798uqNSCWS9HnlXHt1R10/GQexuJK53xlvf8DRT+eosevq+rJ79lRyxzy+zT+w7sg8/OsJ79IxCgCvBBJxGivF1BzLQ/PTkLWZItGh01nxFRWTemhi7RcPkl4Li2fMyOXErNyCsETBiB1U2K32bDpzVyc8jZV8SkEPdKP6EUTUQb7IJJJQCSi/OgVdFmFBI7thdRDhVghw1hQgbm6huRZmzDklQrz1a2lQ9ftf6quWplv884LKEP9sOqNlP12gaSZH9Jxx0J8+7dDJJNiKq3GVFZdv66uLbGZLIjl0n+tTMWEcnbUMoInDiDYwdl2q5CPsvjH07iE+yP393Jw+2FKDyQIc+crcIEuuwjDjVKSZ20ictbfbtMb15ahSFQKbBYbxoJycrftRxUZ6HwuedYmzNU1dNgyG9eWoYjkUvRZxZweuACAXkfW4doq3JkYy1yuJmXJNmRebrRa9TQiiZiiX8/g26etkIhEIcQdE8ulnBm1nOCJ/fEf2hmbxYpLeAC6nGJU4f4gFmEzWTAWlFOTkkvy7E302LcKt9YRgh4XlKG5kkXy7E14dm3prKt2DFXRIfXqqh1Dv6GdsVusKMMD0OcU4xLuLyTLsNtu69efrUvm5YbNZEHq6YpYLkXq5iIkkVPrsKh16HNKcGkWAHY7YpkUux1cwv2wGkxUHEt0rlu3csCFx95Ck5iFIsQXiUcwIkcMS5tBzSuvraRrz/7069+f4OAgsFqw2+3YtGXYLUbnXsXFsVeRerk6ElTcXCNbrX6qwX2A1ENF7IZp+PRvh0SlxFhciaVGj9RdhUSlwFhYjt1sJWXJNsKeHlFvndVmFuI3uBMybzdHRnYR2usFJM/a5FxngycOoE3cC7dxQMDo7sgDvcFmExLbLNxK0dfHUYb70+fku4gAkUyCzWSh9EACSTM/pMdeh0yIRdjMFgw5JSS9tBHXmFAiZ4xD4uYicIdcKiSHOXoZU7m6UdxhN1uJXjyRsKeGI/N0BbGwnlx+7l00iVnO9dIlwp+yI5dIXfqpc59oKK7ELSYMua8Hmeu/ReqpImBMD2Q+7hjyyrAZzRgdSdXELgoMN0o53Ws2AD6DOxKz6mlk3m5IVApEEjEWtZ7S/efw6NJCSJpXVo0hvxzvPrEgApeIAOxmIdFN8U+nSVmw9Y77IpFYTLcfV+ISEYDMy1XgjZwSEqe+5+xXrczn7z7iXB9kPkLWZn1OMVaNnpQl2wh+tL+TO3K2/ErbDdOFbOg1eqSuSkxlak4PXECr1U87+UyfV0bZbxdoNu0BrrzwLtGL/45IIv5Te6mAkd1Qhvqiyy1FGeCFzWKl4ngS2O349GuLRKXEahASF/2ZfcD/RTYCxvWizdvPI/N2Q59VxJWp7xHy2ED8h3dBHuiNWC7FUqMn6/0fyf7gp3o62u37FbiE+WHRGoQs6Ms+I3r+I3j1aIVVb8KQV1qPi12aBSKSSW/jR9cYYZ1JnrOZ4u9PCnP+j+n4D++CqUzNxSnrnDJZy1nmcrUwj3lluLUKw6o3gkQCVhOIJUjcAlj22ko6d+lKv379CA7wxaIpFb6/BS4R/vT49U1k3m5YdUbOO36f1PKNv0M20t/6iuh5jyD1ckUR6I0+twRFgBdSNxcsWn2dfZtZ4AOLlYKvjxHxwpjb9jcxK6cQ9FBfZF6u2G02LNUCd95rbW638SVco0NQBPsg9VBht9o4N/a1mzw1oT9t359xWx//1/DfmN36Px1NbhUNoLS0lBMnTtzxe09PT/bu3YvlPoJaHz16lMrKyn9F8/40bDYbZ8+exc/Pj5SUlLs+q9VqOXjwoPNvHx+fuxokAbp168b48eMBOHfuHHl5eY1u66xZs4iLi2PEiBH/J4PyXwGr1cqIESMYOHDgv7WevXv3YjQa7/3gX4ClS5fi6ur6f35Py+VPkLNlLyd7z8FSpSV0kmDI8xvWGd8BHTjVby7nH11F6KQhuMaEYjOaufjw65wbsoiM1V+gig7h6swPSF3wMcGP9ifp2XeoSb2BTWfk3MhXMBZV0Ort5531ZW38mZODF3Nq6BKUQd6IxCIOhk2m/EQynT4WNq7mqhquLvuMLIeBsOXySeRs+ZWzD7xG5ekUcj/Zz5kxrxI5cxw+/dpSnZDOufGvYzdZiH37edxahxE2eQinRy3j1JDF+A/vQuyaZ8ne8it/dHuZynNpmEqrSVv1JTXX80EsdtZVC5vRjD67hOS5mzkc9TQyXw/ab3oZ16hgUpd9hi6jCFNxFVcXbCXW0T9dRiHxQ5egTb1B8rwtmMrUmKt1+PSJ5USvOVx7dQcisZhsR11+QzuhigriZK/Z6LKKMZVUocssqj8PQzvhN7gjybM3kfDQ67i1jSTmjSdxiQggafr7qC9eR5OYg7lcQ7uNM4XGi0W0XvuskC1z3haMhRVgh9BJQ4h57QnKDl1Ef6MUTVI2mqu52E0WWr42mYy392DVGig5mMCp/vMIfqgvHT6Zg7GkilODFlJ+PAmbI5uf39BOuEYFc3rQQq6t2AlWO5rkHE72noNbqzBsBhOn+s0jfdVuZJ6unOw1m5QFW+nwyRxcW4Sgv1GKSCrBUq111hX25FBco4KpSS9Am5GPsaiCy89swLVVGKGThmAzmin97SJWvYmKY0n1xkPu487lZ94RxiMpB3O1Fp8B7e85HtrUG+Ru3Yu5qobLz61HLJdhrq7h/IRV2K02RDIxp/rP42TscwQ81JfgJ4fjEhXM5Ydf58aWX4VN8zNxZLy+E7FCTsKwRSQ9HYdFrUXq+FEU8vggdFlFVJ66ivpSJh0+nnPb/Kcs2ErbD2YIuthrNqV7z1EZn4L6Ugam8mqMxVWYiiuxW6yIpBLiBy2kZN852r477Y79qjieiN1i5dyY5aQu/ZTY9VOxGs23zXPYlGEU/XSak73nYMgvR5OUjbmqhuyPfkaXUYipuJL01V+C3Ub80MWcf3QVl6a8jbG4Em1aPrrsItSXMujw8Ry8+7Yl5PHBVF/M4HD4ZJJe3nizX73nUJNyg4qTyYjlUq4t2+58f+a732IqUxM/eBHazEJi351+1/my1OipScklwaH3LZY+hj6nGLBzqv88jsY+T9BDfenwyVyMJVWcHrSQiuOJ9eRXFRXEqUELSVvxuUN+sznZew6mUjXG4kp0mUUUfHUUvyGdONlrNonT38dSVUP80MWUHrpIzIrJpL+5myNRT6II9qHt+zNQRQWR/dHPVF/MQJOYTcn+BNpvEXit6PuTgJ3y44lcf+sr7GYLYqUMnz5tOf/wG+Q65OnyM++QsmArbd5+zjlfIKLq3LU/XVetzItlUqovXMeq1oEdYt54EqmrktSln2LR6DBXaG6ry6o1YK6u+ZfKVPHP8VSeTsGzeys8u8VQnZDG+b+/hbGkGnNpNXabnbQVOzndfx5nxywn/JkRzrn7PeZZSvcnIJZJKf3tArEbpt2mNxUnr6K+nEnJ3nOCPldriZw5Dvd2kc7n2rz9nHO9uzj5bcoOXnDqaPP5j6AI9KHyRBI5W/ch83En4+09tHz1CVqvfZaLk9Zwqv88wqcMQ5OSQ3VCOqX7Eyj45jhWrRGv7jG4RgVzotcc0ld/BXYb2tQbXHt9F6aSKop/Os2NTw+AWEy7zbNQBPpw4fE1XF34MTJvd7QZhUTOHl+vrrApw9Ck5FKdkEbp/gQKvzmOVWvAs3srZ/9r9bIm9QbJczdzfsKqBvv1Z+qqnS+rwYT+RgnqSxlcfkZYz03FlZQduYRXtxjiBy3k/IRVWA0malJzuTrvY/RZRYhlUkInDWmQA9q8LRzeC1ljy7FU5WGpzkfs4sHTTz3JqBFDeeGF57FqK7Dbbdh0FYhd6zsM1O4DTvaei7mqpt4a6dUt5rZ9AECrVU9jLKqg+nw6R5o/if5GCRKlHN31fKovpJO34xAZb+8hdsO0euusR+cW+PRpy8lesyn89gR2ixVdZpFTjurqWEMcYCpXo8ssRJOUzfU1X9FmzbPOMiKRiPLjiSS9tBFdRqFTL+1WO5efXY/64nUs1TrUV7Jo8/ZzFH17gvjhSwA71RevC0a7vDLkAV6N4o6ouQ8DoEnOQX+jlPI/rpDz8V6kHq5C3xz90mUWUvLrOTzaRdJm3fMCh/edi0f7KMzVQmbm4IkDBB3rM4fzj76JRa0le+NP+Axsz5Un40iZuxlFkLez763WPkvW+m8wFlYIWYqHLib55Y24t4vk7OBFxA9djC6nBN+BHTjZazbGkirsFiuHIyZT/MMpNInZd9wX1e4Rst//wdGvRLTpBYgk4nr9qpX5uutD5Ykkqi+kI5ZJnfJQl2Ni416g+mIG2R/8SE3KDfJ3H3G2o5bPEsa/DjY7IY8PQn+jlJavPuGs68/spc499Ab63FJkniqS527m95bP4tYqDJmXK9Xn07n8/AZ01wv/1D7g/yobMi83tNfyqDx1lax/fE/7zS8L6+WQRVhq9BiLKin89gTBD/XFNSbUqaOtVj+D3WrFqjdR/PMZyg5fIua1Jyj97SK6jEIKvz7O1TpcXPDPP7BqDQ3y4+GwJ5xrTC0KvvqDC4+tcfDBzd8uVoOJ6vPpxA9dzPW3vkQskzjnTuLmJxS2g1VbzpN/H8+o4UOY+sILWHVVN7+/BW3fn4GxpIpDYf8fe+cdHlXVLfzf9JLJpPcCgdBCh9B7R0TFAip2USzYaQIqKCIo9oaoiN1XsSAdBKT30AKBQBLS+ySTmUwv5/vjJIeEBFTu/e59772s5+EJM3N2WWuvvfY6a69yN1V7TtO17v2kfr329H2GjBmf0emDxyW5hF/AcjRLkp31+o23pha5WsmBEbPJXrqKNi/c1US/afvKvQT1aIOzuIqa4zlY03Ml2flXZ3P61PfIeu0HLMezKfh8EyWrdjWWU68/hGn7iWbxvAbX4Erwf8YoeeTIEebOncusWbNYuHAhZrMZgIyMDGbOnMnMmTOZNWsWDoeD77//njNnzjBz5kzWrVvXpC+j0Ujnzp3ZsWNHk99yc3OZN28eM2bMYOnSpdTW1nLgwAGys7N5//33mTlzJm63m59//pk5c+Ywffp0li9f3ihh6u7du3nhhReYPn06WVlZTcawWCy8+eabzJkzhzlz5nD27NlmcT59+jSJiYmMGjWKvXv3St+bzWaWLl0q4Z2Zmcn3339PaWkpM2fO5JtvvqG8vFwySs6dO5eCggKp/YIFC8jJyWHHjh2sWLGCzMxMjhw5wjfffMPMmTMpLS1l9uzZ0vMlJSWNPl8J2rZtS1VVFSBW3P7444+ZM2cOs2bN4vDhwwAUFBQwZ84cZs6cyYwZMygpKWk0XxCrgP/0009XpGlzaw/w+++/M336dGbOnMl3330n4fz9998zf/58NmzYwE8//cSaNWuu2P/l5u92u3n33XeZMWMG77zzDm5301uzDRs2UFVVxcsvv8zLL78MwJ49e5g+fTrTp0/n22+/bZZ+OTk5zJ8/n9mzZ7No0SLJEL5gwQK+/PJL5s+fz7PPPktWVhZvvvkmTz31FP/617+k9m+88QazZ8/mueeeY+vWrdL306ZNw2KxNBqrurqa+fPnM3PmTPbv309RUdFlVvUihA7sSPnaAwAU/7STiOt6ARB31wjsF0px5JVjPngWn8NF9K2DAPDZRcNsxHW98NbUgiBgSTuPTK3Ca3WgDg2k7Le9eM21+J1ulMYA1JHBYttahzS2Ni4Cy6k8AHI/Xos63IgmMhh3pQXL8RzJCyJ0YEfK1h7EXW4m75P1RF6Xis/mRPD6EDzirWNNWhYypQJViIGg1LaY087jd7gRfH6q950hpH8HytYexFfrQPB4EXx+FHoNzkITcqUCubpptb2Qvu0pW3sQmUo0noX07UDxql1EjE0lf8UmlEY9joJKlEa9hF/9fD1mG/bcMtGzyicGJVVuP4GswVgRY3tRsmoXgOhV6vUhU8gbrUPE2F4oArSUrz1ATdp5/C43keN6U7JqF2HDulGwYhPKoAAEv4AiQIs6MpigHsnYL5QR1D2ZstX7KF29D4+5lojreiEIENKvA16LHfORc9izi0W6BQWgDNThKjfjszoQPD5KV+8jMKUleR+vxXa+mOylq5CrlKhCA4kYm0rxql347C6KvtmGQqfGWVqNwqBDadCiqvNuihjZg+If/gSgJu082rhwCr/eilylwJ5VjFyrRhUSSOnqfcTdOYziVbtAENC3jEbw+9HGh1N7tlBcc7sLfato5Gol9gtlTegRMbYXBSs2oYkOwZFXhkKr/kt62M4XYezaGne5GUO7BGrPFqDQalAGBeBzuPA7vTjyyhE8XspX7yXmzmGUrdqJ/XwRqhAD+P0oQwOp2noUuUr0LKreeRJXaTUKvRYAQ7sELrzzGwAlq3ahCjeijgxutP41aedRGfVUHxTPjqLvtxMxphelq/eiCgmk7Pf9KI0BaONCkcnlqCODcVdZkamUl8UrdEgX3BU14t7+/k/kKiX6llEIXl+jdZarlMjVYtX0/M82ENwvBXe5mZD+HUT+MgbgLKm6OG65GWv6BYK6tyb3wzXYzhdRsSUNVbiRxKnjcJVWUfLjDgBM2483wiv3g9WE9O2At8YurZfSGEDZmgPSPvJUi3LjSuuFz0/lH8eoSTsv8a88QIv9Qlndel3Kv0WX8K9Ie38j/jUD4K4w43eLsicgOQ6/w406MpjqPackWRaQHItMLqdw5RYEj4+yNfsJH9GdklW70MWFU/D5RpTGAKr2nkYZoGnCh0qjHvPhTNShgfh9fmzni1CFBILfjyo0kJq08yiNASgNOvEFVCGn9kzBPxrLa3WgNOox/XkCy6k8kYZjelH45RaMXVvjKqlCEaDFUVDRaCxXuRlNRPB/Kk8FpbYVZWp/UfaUrNqFeV+GaJjViZEH9V4dPpsT2/kiAjskkvfxWny1DnI/XiPtG21CeJN9o4kJpejbbeR9so7Aji1FXPwC1QfOSs8pjQGEDe5M+doDmA+coeTXvSgNOgCiJvSndPVeBAEsaaJxwtAhAb/H24in5ColgSktKF61i7zPNqKLC0emlBM2rKsouwDrqVxkcjlhgztT8cdR0RNx7QEix/VCoVdj7JJE6eq9VO08SfG325GrlLjKzQR2bNnsWCWrdpH/2Qa0ceHIlArChnWR8G841pXw+jtj1a+X9XQuhnYJjWSq0hiAOjQQwecT92ilBY+5lrAhXajYcgSZUjQYR1zXi/j7RjWRAfX7xl1uvuiVJAgIXg/t2nfEZRV1TPw+ZDI5yJXga1yht14PACj+aReR16XWnZGpeC32JnqALimakH4dkGvUlKzaheDxYWiXgOD3g0pJzZHzRFzXS/Qk06kbnbMyhZz6yFS5SonP4UamkEt8VL/H5CpVszJAFRZE1c50lMYA/E4RX3VkMIEdW+J3e5rKtjG9yF++jojRPSlYsQkEAUWAptFY9gtlGLu2ouj7Pyldve+qZUf0hAEAhA3pIu1Fj8kKchmqkEDCR3TDaxUvfWrP5mM5lUdI3w6Urz1AUI9kBI9X9EgTBDzVVlwlVfgdbmoOn0NpDCByfB/8Tjfmg2cx7z8jnRvGHsk4LpQRMbYXzpIqKv84RvjYXlRtP47CoJN0KGPnJGzZxeLZ2TYeBJF2f6UXRd3UT8RrWDe8Fjulq/fid3uRKeQSXpc7HwQBTNtPoAo3oo0PR65TS3tMHRmETKnEfDhTOsOCe7eX5lFPw5q086Lnm9WJXKPEkV9+mbOoeV0KwO90152XmZIupUuKEffiyB7kf7r+b+kB/1HeMHZJovAr0Smm9mwB6ohgyjenEdg+AWt6LjKFHLlGTenqfUSOTZX2aPjQzljSc/HZnJT+vo/Aji1QGnQYOiY2kMVZkiy+knxseMYYUhIBMB84g8dcK8mD+ncX6+lcDO0TpDVpeD7IZHKQKUDwgc9N2zp5IwgCCP6Lv18CQd1bk/fxWnHNP17bQG+7uF41aVnSegH4bA7ChndrIju9DjdKg6ifG7sk4bXYmpUBgt+Pq7SKgs/ESwLrqdy/dTY3xDvqxr7kfbRWkh0tHr8Bj8lCzbGmtotrcA3+Cv5Xhm83B+3bt2fRokXIZDK2bdvGmjVruPfee1mzZg1Tpkyhffv2OJ1OVCoVkydPZu3atTz//POX7W/ChAm89tprDB8+vNH3H374IQ8++CApKSn8+OOP/Pzzz9x///1s2rSpUYju2LFjue222wD44IMPSEtLIzVVFLZOp5NXX32VjIwMli1bxltvvdVojJUrVzJ+/Hjat29PZWUlixYt4p133mkyx7179zJgwABSU1P54Ycf8Hq9KJVKVq5cSUpKCjNnzsTv9+N0Opk8eTIFBQUsXboUoFFxmv79+7N//34SEhKorq6murqaVq1akZ+fD0C7du1ITU2lZ8+e9O3bFwC9Xk9ubi4tW7bkzz//vGJoe0M4fvw4vXqJQu/XX3+lU6dOPP7449hsNubOnUvnzp35448/GDduHIMGDcLr9eL3+yUj8+WgOZo2t/bHjh3j8OHDvPbaa2g0Gmpra6U+7Ha7ZCBsaPC8XP+Xm//WrVtRq9W8+eab5OXlNWuwHTduHOvXr2f+/PkYjUaqqqr47rvveP311wkICODVV1/l0KFD9O7dW2rj9Xr54osvmDVrFkajkX379vHDDz/w+OOiG71SqeTll19mw4YNLF26lCVLlmAwGHjyySe5/vrrCQwM5PHHH8dgMOB2u5kzZw59+vQhMDCwWZru2bOHrl27cssttyAIQrPG1UvBa7Ej1BnNnMVVaGNE7wRNXCjOokrpOVdlDfqkaPGDXEavP14noH0C5av3YTkqHnauEpMYuqpW4a4wX2xb931tuWhEbTPndmJvH4JMISP30w3S2AigiQnFVX6xrRj+1XSO2oQI1OFBuMrNOItM4m8lVWLIhLmW0L4dxLALp5vIsT1EA2ZdH4EdW6CNDSXm1oEcuuUVAlo/jdKgE1+Y6kAVGojXYqfPltfQJ0VT/NMuYicOksJ5nUUmnCXiXOr/usvNUrvom/pS+ts+Iq9LRWnQSv3Wz9FdXo0mRgwPrm/jrqhBHRnUaB20ieGN8S8yYezcEmeRSNPWsyahbRFJyc970MaGoo0JRRMdisdkkdq5ik3oW8egjQnl5EPv0OePJSCXYUhpwaExc0h591GUBh0BbRMkhQ/AU2MHwFFQKdFeQEAdZpRoUE8rwetHqdegaxGJq9JCUPdk+mxdgjo0kNI6xTFiTE8Enx9HfjkoFLhKqxEEQeyruAp1uBFnkYnsN3+m1+8L0MZF0HrWRI7fu5SObz8CiCE1fqcb6i6NGtNDpCdyOdV7TxPYtdVf0gNAExOC3+VFHW7EVWxCppRL4TcKnYbU3+aTu+QHXMVVIs/V4a2pCxOuDy+t53O5RoU2LhzrsSwxLMzvx1lQAYC7sgYExHnVz7eOhn63F21kMO6SKpyl1WijQ2j/+kO4S6up3nuakAEpYsgWMrQxoURe1wu5Wom73NwsXqoQA966NQTw2Z0EprTA53RL66wKDcRrc6CJCpbWWBWkx2OyoA4LquNzkxjOrJTT87eX8JTXkPvRWvD78bs8BHZK4vyrP5A8904CkmNBJiPp2VuIv3cUOe/82hiv4ioUBh3uyhoJf2dJ3Z6q+xt1Y1/suWVoIoMvu17I5bjqZIyzxIQ61Ii+TSzKAC2pv80na8mPeGtsgCDRviH/Xkp7kX9Fo4wiQIsiQIPP6kATEyKFhLvLzcjVSvpuex2/z4fP4ZL2pf18MQqdphEfOktMxN05VJIZDfkw6sa+FH23nYT7x+Cvi/CQ+LCOn+rpoU+ORfD6JJ7/O2PpWkShiQnDVWYGQcBrsYkXAEF6qZ3f5cVnr2lEe010KN5aB3635z+Vp7QxobjreEqmkDWQ2SZ0KgXKgIspUbQJEQR2aYXgvbhvom4egEKrJvqmfjhyy5rsG118hEiHurE8VVYCu7Siel+G1K+rwoxCp5HWzFVejUyllPCynS+i8Ms/6P6vucgUclo8OYHs1/6FsWurBng5UYcZG43ld3nRRF3kJwCZUo4iQEvnD6dRvuEwXVdOR65WUfb7fuQaFbbzFy8MfXYnsZMGU33gDMq6i4x6GjYdy4MmKrTZsXr+/CJZS35sFq+/M1b9enmtDpSBOlrPvh25Wkn5xsM4S0y4yqpBLkcbF45cq8LYtRUKnYbBJ5dT8MVmTDtO0uKR6xEigpDrNJIMOPfytxJ/NTxjkSuRKTUIPjdejxv8PhQBYSCXo9CH4K0plh6tPyOb01W0MaHipcIlekBQt1a4TRbCR3QnZEAK4SN74LU6cBabKPzyD9q9ej/qcCOG9gnYc0tRaNRS/36PD6VRL+1Ld2UNCp26yb70u9zNygBHbilRN/VDadTTatYkas8UiPsrMgi5VoVcpaTnzy9SfeBMk33pLDIhVyul8POGskOmVFD6616MnVqiNOivSnbUG+80MSEEJMfSduF9eExWas/kI9eoCOyUhCY6lJw3f6bF4zfgc7rwe8WL3IixqbhNVpSBIm1kKqXEa8YeyWhiQtElRZGz5KeLtPT60MSEoo0OxVlswti1FXKdBoVeTXDf9lTtSsdVYqLVnNsJG9IFZVAA6Y++J655HS/2/O0lvGYb6oggcc2b0Yu0cWF1eIUS3LMNQb3aUvD5JozdWkn6jav44r5peD6ce/Ereqx6AYVWXbde+eI66DUkPXMzfpdbDNmu4z11ZBCCx4cmJkTivYgxPfHW2HCVm9G1jMZVejES7+/qUrrECJDJ6PbVDAq+2IKr0oKhXTytZk5EoVVTuvYAzhLTX+oB/xm80VDGiA4AXjTRobiKTWhjw1AGaHAWVxHUIxmA6FsH1qViUSH4fLhKqyX9WJ8YSfX+MxLf1MtiV5GJ3GXr/lI+Bqa0oDYj/6LsUMgbrb/X6kCXGEnfP99AFRRA+cbDF+fu9yFTKERcAZlCgdfnFdPieJ1Nfgckva3hetXrbZfqvn63F01ksOT9q4kOpdWM2/C7vZSs2oWzRJQ3nT56gr7bXkemUlC9P4PADi0anbGqID2Cy40qJJCkZ29BHR5E2JAuf/ts1sSEoAwOxF1Rg/1CqXi2JkUTN3kY1fsvnoP/m+FaSZb/fPg/4ylZVVXFokWLmD59OmvWrJE8/9q3b8/XX3/Nhg0bsNlsKBRNbzCag8jISJKTkxuFedvtdmw2GykpKQAMGTLksmHTp06dYu7cuUyfPp1Tp041Cn2uz2WZkpIi9dkQ0tPTWbFiBTNnzuT111/HbrdLXn714PV6OXbsGL169UKv19OmTRtOnjwpjT169GgA5HI5er3+irjWGyUB9u/fLxkerwTDhw/nzz//xO/3s3///mbzczaE999/n0cffZTff/9dytV58uRJfv/9d2bOnMmCBQtwu91UVlbStm1bfvvtN1avXk1FRQXquhv3K0FzNG1u7dPT0xk6dKiUx9FgMDSiwz/p/3Lzz8jIYPDgwQC0aNGCFi1a/OX8s7Oz6dixI0ajEYVCwaBBg5rwVnFxMQUFBSxcuJCZM2fyyy+/SF6ngGT0TkxMJD4+npCQEFQqFVFRUZhM4qG3YcMGZs6cybx586isrKSkpOSyc2rdujV//vknP/30Ew6H46pyX14U6s0ksK7/zS9weMQsqvecQt82joC6G8r6Z5pNfd3gsDi/+Ef2jZiN4PUTfX3vyz53Jei24llqzxWC/9LnBez5FeR8uIbUn+aR+sMcrGcLaZhqxJFXjrPQRMkve2jx4BipXSOoQ+LAiOfZ1e1xjJ1aiHkMm6AlNPorJouCiNE9KVt7QMwddEnXApfQWNbox8b9/cWRcPrpZdQczMTQLh6FXiu2kzWffFwQBOLvH4XtXCHWkxcoWLGRlHcebYJz48/NrUfztBIEkCsVGNon4Km2cnDk8wg+PzG3DkSuU4vKvcPVZI0b0Q4x3NljsmI+nEnesvW0nX/3lfmy4USUCtRhgZh2pV/s+wr0uFyfblMNxf/aiSOvjMz5X9Nh2dPItSqERo82bSfXqOm4YgZlv+4RPX0vM11x7AY/yhp+D/gFfA4XJx94C2VQANoWkQBkv/UL2thQOn44rZGB5e/i1YQef0HOenCbajAfOsepxz4Q6fHmQyCTkTznds69+BU+m1NsopAjVyk4M+Mzzr3yLSnvPHLJnJofoP732DuHgu+iMerv4uX3eMl9bzUVGw+TOf9rOi97Erm2+XNI3H/N0b7+c8M9K2s0tj2vjGN3LcFyRPSmax7ENrqESNG7ocLciO5yjZin01VcJT566VgN9pfY7koyoPmxom7qhz2r8ArytCntr3av/B2earzHm+tD/KvQa+i64jmyl/xIQzmT99FafA43lduOo02MbDrWJV0aOiTiyC8T5U2jZy8Vxo3xir9/FOde+gqv1U7pqt3E3z/qimNdpMvFfl1l1dQczcZdUUPW0lXE3TuCtEmLsJ8vQqHXNOFLuUaF4PVhrvO2ubqxzBLf1+cmbo4wVxyrDkp/3o3P7uL008vwu70k1J2RFRuP4Hd76PThNNotvA/LsRw8VVZ2d3uMoB7J6FvHIAiCGA3QQAZ0+eyZS+YvDqo0RuGzVTb4So7PZkLwuPA5ahqHVV6Jp5p9QECmkBPYOQlHUSUZz3yCz+GS8gxGju9Dzps/Y8sq5txLX2Fol9CodWNWqRcQl4x9hX2pS4igYMUmzIczyV+2joA2cQiCgKfGRsX6wziLTWTO/5r4+0cjUzZ8x5ERM2kwCAKV2441GEuGMiRQzP13tuDitK5GdjRo4ywycfLBtyn5ZQ+aGNGoFzqkM7az+VJETD1l5To1kdf3ofZsfmPa1/3fcjSLmqPnqT2dR/TEQVIeVOmZOhlRzx8lP+yg5lAmnev4o2jlFnb3mIartIrI6/uADASfTzp3ct7+BW1sGAqDjmb1ogZTsmbkc/KBtwjqkSxFLDSv34gQf/8oct78GZ/DTf6ydQSmiO8ArWdOpPCrrU1o25juMmQaFUnP3Iwjr/zSBxqMdWVdylVWzf4Rz+N3echbvp428+7A0D4BweMl45lPJF0K/oYe8J/AG037ayznL7KAgFynpuWj4xpdakvjNH64QfcCyqAAIsemcnj8i5eVj436uQyU/rwbW3YxB4bPbiSzms5VHFyuC0LwXzTINun+inpb0+fqvz9x/1v4HC7OvfwtuoQIDB1bAqK8seeUcOyuJZT8uJOgnm2bH6CB/mS/UEryvDsv9v83zubQwZ0o/W2f9Fv8PSOo/OMogvd/awmpa/D/G/7PeEp+8cUXjB8/ntTUVE6fPs2qVasA0eOxR48eHD16lHnz5vHiiy/+7T5vvvlm3n77bTp06PCP5uJ2u1mxYgWLFy8mPDycn3766YpeZrJLhIMgCCxatOiKxrjjx49jt9uZMUNMPu5yuVCr1fTo0eMfzRXE/JKBgYHk5eWxb98+pk6d+pdt+vTpw88//0ynTp1ISkq6rLddPTz11FO0aNGC77//nhUrVjBjxgwEQWD69OnExsY2ejY+Pp7k5GSOHj3KokWLePTRR4mJicHvvygIPR7PFceTyWTNrr0gCE3oXQ//xOgmFotofv5XA3/3RiY+Pp5FixY1+5tKpZLmVv//+s8+n4/Tp0+Tnp7Oq6++ikajYcGCBVekY0pKCu+88w4Oh4OTJ09iNBolg3xD2Lp1qxQK/spM0StE8PnRxoZKt7uuIpOY0L4ONOFBVOQeadSPM78cr9VO6LBuBPdLIah3ezp88AR+t1csWFDfNiZM6jfxgdFSARoEgbDBXQDQxoaCjEa3yyCGiiuNemmOuoRwtAkReC125BoV1ow86YZcGxOKTCHHVVpNzckLFH0vhg23mXsHcq2a/tuXgCAmwfbanBT/upee381GrlRgqctVVA8ekxWlUU/ClDHETR6GNjYMweNDGxcmekbGhaGNCZVug+vn7TFZ0USHInh99PjXHJx1Y9WDoX08gR0S8Ht9VG49hjYuDPOhTNErQy5DcHsbrYMzv5zg1DZ18xhOQNt43FVWtHFhuOrmoY4MpmJzGrG3D8ZVWo1crUQVZpTopokNw+8Uw88SHhiDp8ZGbUYejgultHz8BlxlZjFRf2YBMbcNwtAhkb7bXhe9EmQydAnhmA9loo0NRYYMt8kq0aAeZ5lSjs/hwllswlNZgz23DBBfDkIHdaLv1iXoWopFhtq8eJeojI7vg6/WSacPpqEKMeAsFr0dom/sh+AR6VD80y5aPXcL5kPiS7Qjv5yQvu0xpIhzvJQeEaN7IHi8dZ4pYVekh8TrJVXoEiNwV1oIGdgJbUwYzoJKBJ8PmVKJ9eQFnLllGDq2AAE6fPwU3hobluNZyDUq3HXJ1TWxYbR8/nbKftmNoXNLQod3x9invehdlBABgDo8SOJz1yU0lKuVhA3vRsd3HkVe5yGsCg7AkV9O+NCuaGPCqDl8DrfJStqtCwnp24GwYV0b4aVvGYUuPoK+217HY64Vi8rUgUKvpfZMPgq9Riw6U8/nATq08eH03fa6NK5co8RRUF7H5yI91BFBhA3tSnSdB5Bco6LmeA7lGw4RlNoGZOAoqsRvc6GNC6P0t30IXh9ytaoRXr5aB3KlUsK/fp0MbeNRGvWce/lbkp6c0Cz/9t32OprYMPD70dTJGG1MGDKFHMuJbIJS2xLUsw3KoACSnp4AMplI+wb86zFZm9BeppQTNqQLfbe9jqOwUnohd5VUYeycJPFK/VxLftlD5Pg+0r7UxIbic7olPoy+dSCa6BDSJi6kxw9zG/GhOjwImUJOm5fuwlNjw1+XpsJVUoVcoxRDKRuMJVcrkSkVEs//nbG0ceEEtI5BrlbR8okbJUOot8YmtdMlRqDQG+pk2MWxlAYdcrXqP8xTrjKzJNtlCjnGrq0QfH6s6RcayOwwsYCD3YVMqaD35tdQBuppMXXcxX1Tt3bIxBQjMbcMRBsXRvwDo4m/ewRyrRpnUaXYp0yGOjIYv8uN5USONA6AJjwYhV4rnSVxdwxDrlJKeAW0iSNm0hAy531J50+epuj77cROHoarzCyNpQ4LxHJCHEsMtatG3zIKV5lZGktwe6VCHpqIILxmG4n3jUIbH4EiUA8+PwFtxDxsMZMGI9eoOTPnC+R19L44lhHLiQvNjFXdzFhaak/nYc8tI+HB0U3wutxYV5IB2thQao5lEdKngyTb/Q43R25+GXe5mV7rXhH5yuakem8GkWNTxX0iCNJZWfrbPgS/H118RKOzXREcBzLRI1LwulCq1MhkcgS3DZk+BMFVi0wf0uQ8bqiriPJgCdrYsCZ6gCrYQKtnbwG/H9u5QrRxYZSs2k3s7UPRxoZh7Naags834iqtpmzNATp99ARCgIa+218HQSxC4y23X5QB3VrjrTO4NNwrco26WRmgrkshEjNxMMU/7SJ53p1SG4VRj9KoJ7hXW5QGLRGjeoj0jgtDodMQMqAjnhp7k31pqMvd13f766jDg/6R7Kg3aOjbxCL4/JIcra2jW+mve2g94zbw+5G7POhbRDLw8AdSwSOZQo6+dQzq0EAiRvVE8PuRqZSofX7sF0qlddLGhFFzLAtjlyQC2ifgqbIiV4pREVE3DyDqRtETr/rAGXRJMVhP5RLYNQlDhxakfDANwevDkp5L2OAuZJg+QRkoFu2ox8VX6ySgdYykF0n8EBeG3+VthJcqOIDqvRkkPDgar9WBLbOA0IGdLu6vOv1GmxBBzKQhHLvztToZs4vWsyehjQsjqEcyUeP7INeqxdBmnx91VDAyuRxty3DUkcHUZuRh7JKELjESZVBdnneZjMjxfWh5toDoCf3/li5lPpSJPacUuVqJLiECRZ2c9ZhFmW3NyCewYwsUOk2zeoA6Iug/zBue6lqpTezkYRi7tqLTsieRKRTI1CpcJUVoYsNQBYvFKet11VbP3IwhpQUyhRx1mBG5TkPPH+diO1+ENiYU87EsVMEGyXhaL4tDh3bBkV9OzG2Dm5WPDc+YRuAT0+bUr79co5JkT73MqgeZXIFcpUMeGFH3hQKF4AfBL/2OX6SVXGtErg2k50/zQC5vtF71etuluq9crSR8eFc6vvOIFNmlDNBiyykhOLUN2hhR3rjLzKK8WXuAhIeuw6u0kTBlDElP3yzKG4tdzNdZKOrBykAdfq9Xkp3Nnc2N9NjSKqJu6kfm3JXSOiv0WnSDOqEMCpBymF6Da/BP4P+Mp6TdbpcqX+/cuVP6vrS0lMTERCZMmECrVq0oKipCp9M18TxsDuLi4oiLiyMtLQ0QQ5YNBoPkwbZr1y7JYKnVaqU+6w09RqMRp9PJwYMHG/W7b59483D27Fn0en0TT8YuXbqwadMm6XNubm6Tue3Zs4dHHnmEjz76iI8++ogPP/yQkydP4nK56Ny5s1TUxu/3Y7fb/xLn/v378/vvv2O320lMTGzy+6Xt1Wo1Xbt25fPPP2fYsGGX7bchKJVK7rjjDs6fP09hYSFdu3Zl48aNkkHuwoULAJSVlREVFcW4ceNITU0lLy+PoKAgLBYLVqsVj8fD0aNHG/XdHE2bW/uuXbvy559/SgVmGoZvXwma6/9y809JSZE8bPPz88nLy2u2T61Wi9MpGpjatGlDRkYGFosFv9/P3r17mxgAY2NjsVgsnDt3DhC9ZRvmAv0rsNvtBAQEoNFoKCoq4vz581d8vqKiAplMRmBgIAqFAqPR2OxzI0eOZMmSJSxZskR8mbhB9LSNnTSEik2i4bHoh+3oW0WjTYwguE97FHoNpb/uQRUWKIU1mf48TuigztizirCezMGWkcehIdNxV1kIGyUa2+VaNT6rXQrbqtxxkn0jnmffiOdxlpik0OaWj9+A22RtFLpdD1V7M4i6oQ8AHd95hJpjWezq9jinnvwYpUFP7MTBBPVMRvD58JhrcZebxYrQgDYujKhxvajcfoKc93/n+EPvIlMqkCnlRI7pibvCgsdqlzy96kEVFoj5UCYek4VD17+I4PFSfTiT2ImDqdicRuKUsXitdnQJ4Xgb4AfgNlko+XkPB0Y8L3oFKEWxHtQzGWdhJQUr/yD/k/VUbDxMzETRQ7c2Ix+ZXFSwGq5DxeYj+GxO3CYrZ2Z9jsdio2LjYWLvGk7V7nQSpozFW+sgdEgnPDU23OVmLMey0beKpuZYFlET+hM9oT+qEAMFKzZjyy4h7+O1KAw6Eh+5XgyhrqObafsJNBFBOAoqODh2Lu5KC9aMPFo8foO0Rn6PF0+VVTSC1s09qGcyPocbbXSImG9OJqMmTeR5n82B4PWxb8BzHLlxPvYLYlEUV7EJT40NV1kVB0bOxl1poeiHncROFA2rjiITMrlcLJrjcDegRxp+txe/092IHjETB1Ox+Qixtw/BVVGDLiFCWpfL0aMhjdWRwdRmFmJon4DP5QY5BPduh1ynIrhfB3StYgju35H8D3/Hdq6QIyNmYj8vFknyVlkx9myDMtiA7XQehcvXYd59iorV+zgwYjaW4zkSDWMmDsZjsuIuN1Ox+Yi0/kE92+C1iJWn0ya9ivngWSo2pxFzx1DkWjXGrq3wWu0Edmop4lVRQ/joHghubyO8XGXVnH/1ew6MmE3Z6n1SuFvs5GH4PV5qM/KxHMtGExGEwqATK8B6vFTvP8OBEbOp3n2Kis1pqCODMe8/I/KX1U5gxxZ4rXZy31/NiQffQiaT46qokfI4tXz8RjwmK+W/78drcxAzcTD6VjEo9Fqxam9umdS/aVc6yiA9FZuPSP2LoY4BHLtzMTUHzl6Wfw/UFUZAISd8VHeCerZB8PnwWh2YdpxE3yqa2rMFeK0O3BU1l/DvjQ34tzHtfQ43luNZHBghXlLIFOKetWUXI9epcZebiRzfR+IpbXx43QuWjINj5wIyKrcdI2biYJwlJmImDcF2rghNRHATPhT8fnI/WiMWwqqySvLBll0McjmeKqvIDw3a4fODwN8e69DoObjKzVT+eZzKbcdwl5up3HpU5Km6vaKJCcVnczbZK5qIINwVNf9hnvK7PdK5UrBiM5YTOeQsXYXCoCNm4mBp7Xx2J36Hi5R3HsW04yS7uz3WaN/ok6Il/gru2Zbac4XETBxM4cotnJn1OV6zDWeRiZiJg0l55xEcBeU4CiooW72v8f6y2qnafUo67xR6Da6KGgmv6AkDcJVWk/zSZPweMdzRnlWMvlU0lduOcXDsXLxWB9aMfGInDiZ20mCsGXkIXj+mHScleRg2rCteqx3T7lMEdU8W0wMA51/9nuq9pzEfOU/0hAGEDetK8tw78TvdWI9lS/zReKw8YiYOJnbSkLqxfFTtOCnhVT9W1e5TxD8wGn2rGASvvwlelxtLmxjRRAbUHDkn8YnP7kSuU+G12tEnx+C1OaS9gABVu04RfcsAQgd3Qp8UTcWmI1RsPNxEBtSfywAKQwSCx4G3Oh+vuQi/y0ZAiGgwkGkDEQQ/MqUK/I0vYBvqAbGTBtfJg+eb1QMcBeXsHfAcNXVFJ2ImDiZ0UCdcZdXI5HJcJdW0fGoCFZuOEDqok3h5aLZx4f3fOTPr80aeZ7bsYhRaFYLP32Rf+j3eZmWAu6KGpGduEWVbXY5Fd7kZR365JNvqDUJVe0+LOsWj49G1jMJrseG12Brvy+M5aGJCMR8+R+5Ha/+x7DC0T0CmUhB1Yz+KvtkqFgR59XtpLyY8dB1+lwePuZaDw2fhKjdz5NZXyP98I94aG1V7MwhIjmNnysP43R4uvLcaV7EJd4UZdWgg2sQIgnq1FXlxzyn0LaNwFlRg6NQSwe/HXW4m+9Xv8VRZyPvgd3w2B+Eju2M9nSdVRT84ZAYHRszGa7EjU4neo7Xni5Ap5LjLzSRMGQtyGfa8MkkviryhL0E92yDXqsn/dANpk17l7OzPRbzuGErEuFQptYRp+4lG+6uhfuMqrSb5xbvwmKwY2sXjLKwkZuJgjty0oK7AmY2qnSe58N5vKPVain/aiSO3jNNPfoTCoCN0QEeO37tUKm4k0qaG0t/3/W1dShUWSFCqqAf4ap14LWIhsuoDGeJetDlQhwddVg+oPnDmP8wbZb/vk3QiTWQwlhM55L63GndlDZFjemI5lo2hvXip7ne5iZ7Qn/LNaWQt/pGtcXdRtvYgBSu3ILi9VG4/Qc3xbLxWO2Wr9xPcu52kL9bLLH2raIJ6tEEZpG8iHy89Yy6Fhu8u8feNkvQ5n92JTNK524iFs5w1eM1FCF43fq8LfV3EnUypQRD8Yr5JwO+04DUXcWDE8430tpaP39BAb2us+9brbYdvmI/5wBlJb1PoNAR2SRILylWLuffd5WbR2OzzU3MsC4/ZhrvSQlWd3iVXKPDaHCRMGYvf7UGhUUuys7mzuaEe6yw2gU/AVVIlrfPhcS+I3sflZorrcvz+bwa/IPzb//ufBjLhf2FQ/O23305IyMVbz/HjxxMVFcVXX31FaGgobdq0ITs7mwULFvDFF19w+vRp5HI5cXFxTJs2DZlMxmuvvYbVamXIkCGMHz9e6qu8vJzXX39dyvOYm5vL7Nmzeeyxxxg6dCi5ubl89tlnuFwuIiMjpRx9Bw4c4IcffkCtVrNo0SJ+/fVX9u7dS2RkJGFhYYSHhzNp0iQWLFhA27ZtycjIwOFw8Nhjj5GcnMyOHTvIzs5mypQpWCwWVqxYQVFRET6fjw4dOjTyXnS5XDz66KN89NFHjQyab775Jv379yclJYVPP/2UsrIy5HI5Dz/8MG3btuW9994jPz+fbt26MWbMmEZ4ms1mHn30UW699VYmTpwI0GhOZ8+eZfny5ahUKp577jmio6M5d+4cb731FsuWLUMuv7z9e8GCBY3yba5du5bCwkKmTJnCl19+SWam6LUUERHB888/z2+//cbu3btRKBQEBwfz9NNPYzAY2LBhAxs3biQyMpLQ0FAiIiKuSNPm1l6lUrF69Wp27tyJUqmke/fuTJ48uckcf/rpJ7RaLTfeeONl+3e73c3O3+128/HHH1NYWEjLli0pLS3lgQcekPquh40bN7J582ZCQkKYP38+e/bs4bfffgOge/fu3H333U1omZuby8qVK7Hb7fh8PsaNG8fIkSMbzf/06dONcqbW/5aYmMjSpUupqqqSDJwTJ06kY8eOTJs2jcWLF2M0Grnnnnv45ptv2LFjB2vXrkWhUKDVann++ef/MhXAnt5P0nn506iCDVjTc0mf9gFC3Y1at29mETasKwgCRd9t5+zzX9B69iRibx8i5uORy/DZXahDA/E53JT8uIOEqdeLuWsUcunF3l1ZQ85rP5D3/U6GpX+Cx2JDcHtxmSwYU1qgNOrxOdwcuXMxNUfOo44IYsiRD6Q8kH6nG2dpNZqIINEr4kwegk8Uk65iE8F9O6DQqsRQpEfex3Iih9TfF2Ds1AJHkYkz877EkV9O1+VPYWgbj+DzI3h9KLRqnKVVKAN1KLRqBL+AXKNi37DZKLQqOi97En2LSGQKOfacUvaPmkO7l+8hfHg3lEY9fqcbT42N009/QutZE8l47lM8FhuDj3+MM68cpVGPJT0XT7WVsCFd8Lu9qEICGo1Vtv4gwT3b1N0uq5EpFPidbuy5ZRy7/TVcZdV0/HAaUTf2RSaTUX3gLMfuWkKnD6YReV0vUMhBEPCYazl+1+u0njWJjOeWE9ipBe0WPygmXre7qN59mvRpHxDUrTXtXr0fbUIEyiA9+AWchZWkP/IeXT5/FlVIIAqDFsHnp+CLzeR/vone619BHRIoenJ6/XhqarGeyhPzBwKaqBD8Lg8KvQZBELAcyxJv4VVKHHnluKushA5Iwedwk/H0MmLvGErcPSNxldd51Xh9FP2wg+Be7XBXWggb0lksIlMH5kOZCF4fp59ZTu91r6COCpKKBdWknefIzS/T7uV7CRvRDV1CBK5yM57qWjKeXvaX9Agf0Z32rz0g5VPzu724626/kVHnDRCOz+Gk4KM15L/7K20WTyFifF+UIQZkcjkg4Hd7Ueg01GbkoU+ORaZU4nd78FRZKfpuO62eu1UM/xcEao5lc3jcCwAMPPIhIOCtdZK9+F8kPXsLmshgFAYdzuJKNNGiR4UgCPidLpArELxeVCGBFP+4A9PWY1fGKzpE9ITwC5x+6mNKft7NwMMfoIkNQyaXIfgFSlbtwtA+AVWwAXdlDdq4cIkegl/AXWFG8IvrpA4Lwl2XX7b2fBH6ltHIlHL8DhdHJr6K9UQOHd99TMxN5RdwllZx7sWvSHr2FlTBBsk7Qx0eJOLk8uCtqRW9O8w2KT+Xs7ASfZvYK69XnYeHI6+cwm+2EjtpCHKdGl18BO4qCwWfb6L0t730Wr/wCvwroIkKbcS/HpMFZaAOuU6D4PVhPZ2LKtiAKtSIXKnAUViBI7cM057TtJl7hygfsoo5MHoO7V6+l7h7RogXDH4/gs9P5dZjKLRqMp5bTszEQbSaJZ7X9Xi5q61EXtcLVYgBWV2KCJ/DTW1GPicfeode615BFWpEUZd30X6hlP1DZvzlWPU8r40LF18Stx4jfdoHdP1yBmFDuojy2e/H53CTdssrtJ41iYAOCaiMAeJYMhlei52qnen/KTylDjPisdjwu7wojaLMRSbD73CDSoFSp8Frc+IsqEDw+sj/fCPJ8+4UzxMB7Pll2M8Xc2bmZ/Rat7DJvgloG48yQIvP6cZZWCmeG8UmQgd2wlFUyelpH+Ix19J5+dMEtIkTL6cUctwVNWQvXUXi1HHi93IZzuIq3OXVnJm9gg5LH5bCfss2Hia0bwf0dV6oMoUcBPDU1Ip520IDcZttCG43frcPXXy4WFhFAGdxJZaTF8h4bjl9tiyWDPrOwkq8NTZq0s4T2LWVNFb5xsOE/OVYtQhujzRWfYqRS/H6u2Opgg3IlOKLsSYyBIVWhd/txWd34rO7kWtUqEIDRUOdWgUKuVikzemmqm6PIgh0fPcxwkZ0Q6nX4iytIv3hd7GcyCG4dzt6rX0FwXsxrP7ZZ59h0NAR9OrVG6/XQ05WFsOHDcFXW4kiIBRfbQV/dpiNrkUkXZY/hSrYgCU9l/RpH0q6SvvFDxBz26AmekBgx0RSV88XC8GplbhKq/G7vSiNehR6DTKFAntuCRnPfUri1HGNzln7hdK6sygQuUb0ihS8PhyFlaTdtABXWTWxdw6l/ZIpTWRAxHW9RON93fmWMeNTYm4eSNmGg7R69lYxR69Kgc/uwrT9BOnTPmDI6U8vhhoLAr5aB0dvf43WsyZR9P12Ws+5A7la2UgmXq3sENxeuqx4jpABKaiMepDJcBZWcvKhd7CcyCF8RDc6f/YsgtdHzZFznJ3zhaQnusrMqCOD0CVEkvvRGlRGPTETByPXqnDkleOzu3BXmAnu0x65Rg0yAXd5DTlLV+Euq6btq/ejjgxGppCLBuLSKhz5FagjghD8ftQRwVTvOy3mntSoRdxkMnwON478Mo7f/cZl9aKA5Fg6vv842rhwVEEBgIAjv4L0R95rhJenykLRt9ul80EVEohMBva8crzmWs7MXkHXL6Y3kjHtX38IuUaJ3+EWiymF1uXvyykhsEuSqE8WmSRd6vyiH0h5+xE8VRYKv91O6W/7rqhLyXVqlAbRw1wTIRofa88WoAoOQJsQ2Wgv/h094D/CGxHX9aLTR0+IZ6LPj+V4NtaTFwgb3hVtfIQYvSYDb60T6+k80h95H1dZtbRHjV1a4Xe5sedXcPqpZXT9/FnUkUFS+oj0x97HevICnZc/XadDKJrIx4Bk0av3zPRPKfl5NwCDTywDhRxVsAFPlRWf0wN+vySz8Is5Qt3VtYT0bY/P4UYXI0fwupEpNSiD43j2macZNGgwqb164fV4OH/6GMP7i04UCmN0I3nTe/0rqIIN+Bxujta9nwAMOvIBAN5aB1mLf6TVszejDg9CadTjLKoUc+s30Nv8bh9+twdtTBj23BKK/7WTxKnjmug37RbeR8xtg5Dr1OATcJaYSH/43b88mwW3l47vPYY2MQJtbJika1tO5ABixfCOHz6BOvTKEZL/0yEmuGlk4L8blJj/Z+X3/F9plLwG/x6wZs0a7HY7d9xxx3/3VK7Bvwn8EXX7P26jaDY3zl+D+yocwa/WdfxqMqj8V7qpy66Shv+VcJnsoFeEq8Xrv3KsqwHVVXEUeP7vBD9cg2vwvx7+3eXU/wQYenrxP27zZ8e5VzXWNdr/98B/pd72PwGuRm7Avz///k/A65q8uQijyn78757C/1e4ZpT8z4f/Mzklr8F/LSxdupSysjJeeuml/+6pXINrcA2uwTW4BtfgGlyDa3ANrsE1uAbX4Br8h0D4NzcK/0+Ea0bJa/D/BWbOnNnku6VLl1JeXt7ou7vuuotu3br9F83qGlyDa3ANrsE1uAbX4Bpcg2twDa7BNbgG1+Aa/DvAtfDta3ANrsF/GayPuvMftxkwvPSvH2oGjm6P+MdtIgPsVzWWw6X664cubeO7ujshtdz3j9tolP+8DUCh+8o5Qpsd6yqPFDX/fI5W2dXRUC/888Atlezqgr2cguIft6lQXB1eiX7nXz/UDDiE/7r7ySCF+x+3KfVr//qhZkB3Fet8tWC8Crysvn8uN+DqwtiulhL/7gkBipRXx7v/fFeC4iq15Qjf1VUiXaH95/t5ivPq9opF/s8povNfHVed01zFWFdJ+1ZXUQV28MbJVzXWhnH/+sdtroYPATRXIdv+K8Ocr1be+GT/XLbVXiFn/ZWgq878j9uctwVd1VjOq8ALIMT/z/WiVbqr0/cmOq6WG/85XI1E/OYq5CHABHfAP27jucr1irwKWT/s9GtXNdaWjvP+cRv/1aF1VXr96LJ/Lg//J0F0cIe/fui/GUrNZ/67p/CP4Jqn5DW4Btfgvw10iRF0X/4U6uAAatJzOT7tIwSPj3Yv3knSw9chk4FQY8L25gv487MBkOkD0M9egjKpLQjgt1QjAwSvF/ef69GMvBHBYaeXRY7g9XFkzBzaLHqAsBHd8TtcZDz1MbXpYiX09u8+RsS43mLS8GITllWbqPzkZwBC7x1P2L3jQSZDrteiCDZi/m0bAb07gVyO+ZdtBI7sg0ytArmCqvX7KX7rXyS+MoWg4T3xO1xcePYDlOFBJL4yBZlSgd/hEqtgCnD2mWVY084R0LElnX6YiyrIgOD3c37mp5T/vIvI2wbRZukjyBQKvDW15L/3G8WfbwBAn9KSpCWPoG0Vg1yrxpVfTtbT76MKC6LlwgfRJkbhqbbiqTAjeH2cv2G6SO+UJFp/PR9FkAH8fvLnfEz1rzsAiHhwPGF3jhaTWldbUUeF0truofpoFiE9ksWqlpUW7MUmwvt1wO/1IXj9yDVKatJzOfaEuHbSun4zi4B28dQcPsfhW16Rfuv61XQihncHBAq+3krmvK8A6Hv4I7w2J/j8qKOC8dU68Tlc5L/3G/FTx6FtGY0q2AAIOPPLOdj3KYmPjCmJdH5jipikPSYMhVqJ3+Xl/Ae/k/XeaqLG9KT97ElSgQ5XfjmBnVric7g4N2clCQ+NJaB9AgqdBplGiSrIgLfWQf7Ha8n74Hc6ffo0Aa3FQjvKID1yvRafxY7f6Uau16CJCQVBwJlfIRYbEARKvtkqrVf3b2cROqAjKESetOeWcmC4WGiq3aL7iJ04GIVOjaOwkpNT36Mio5CbDr6Dt9aJ3y8WSto99QMGLpuGLioYlVEvFn4Acn7egzY0EEOLSJQuF+ee/Rj72QJavfogoaN6ookOFQtS+P1kzVlBzD0jkalVyJQKKtftJ3/pT+gSI+j29Uz0SdH4XR7suaXYc8sI6tIKZZBYGMpbY+PUU8uwpucCMOjwB/jcbnSx4aCQUbEpjfRpH2JoG0+HpQ+hbxOLyqBH8Pko+OoPaZ2jHx5PxOSRIIBMpRCLLdmd2E5fwNC9DcoQsQiT4PPjNVsRnB5cz3xGddp52s24lRZ3DcNjsaNPiABBEIuSFJRz9KlPqKmbW3C3Vgxe/wonp76H5WQOXZY/TWBncb39Hh9Kgw57djG1mYUEdWuNz+FqhFvr2ZNo+dj1yBRyXOU17BsyA1+tk7Yv3UX8fSPFipaCQOG32zkz83NxjQ9+gq/WgeD3o4oMwV/rQGEMQPD5UBj0uEsq0SRE4i6uxGdzInh97B89D21iBL1+fxl1ZDA+mxNnYQWOgkoM7eIb0f70U8uw1sktAF2LSPrveAMBqPzjGOnTPiRybCqtZ9xGQLuLBbZOP/MJpb+JVU6HHP4Ar80hVvuVy/A7PQS0jkGuEgstOYpMCB7xpSqgVQznFv9I/rJ16BIj6PLpMxg6JOB3eRB8fmQyGc4S02VpOPjoR6hCDSCX47O72Nn5EdouuJuo63qhjgqBur14eubnlK7a/bd4StcyCqVBh7PYxMmH3yX2jiH0HdGDgLgwbEWVeOwuBK+PtePEtDGhHRMZvuJZ9JHBKDQqNt+5hISR3Ykf3g2FWonP5cbn9OCxOzk450uq66qutrt/FB0eGosxKQprfjneWid7n/0UweGi79tTCe3ckhOvr+LMJxsISIhgzNr5aEIMeB0utt/5OqZjOaiD9PR9eyqGFpHIXW6ylvxE8uxJKIMDqD1TAAIY2sUhCFB7Nh9j5ySJhrF3DCFiRHdS9WrcThcep5v8s3ksm/kBd825j8G3DEWtVVNZXIlcLicoIpj7OlzM3X0l+ducvLGm59Jm6lhaTh4mFsc6U0DGW7/S+/1HMbSKQaaQi8W1tCpshZVkfbaJ1vePQqFU4K6ycuDmV5BrVAzY+AoBSTHIlHJsOaXsHjkHweMjamxP2s6ehCYqGKVBx4DSKtY/9gF2k4Wx7zyKvq5IS/r3f+L3+ekxZSzBLaNY1vVR+j5zM0nDuuF3e3BUWtCGGPC5PPw54zOqMwsZ8PI9JN/UD3WgDoVaxZddHsVZXQtAbN8ODFvxLM6SKvQJEficbqp2nxKL1jSgR8SI7uzeu4fXFi/G63Iz+fftPD73NQS/t07GCJiObWbuRz9QWmXFJ1fx3rvvktymDYLbwaOPTaOoIBeboQa5IOMJm/iyqk+MoPcnT6IONmBOv4DLZCVqWBeQydCEG7HlliEDijcc5tzbYhHDwJREBv7yglhEyeXmwN1vEndDbyJHdMPncJP18Vp6vPcYx6e+R9m6g9K+9rnd6FtEiUU4LHYO3/4almPZBCTH0vm9RzF2TuL84h8pX3+QLsufRhkcIBYbfPIj+qxfiKu0GnteWbO80VBuCF4fxx9+l67LnxaLpNUV7FIadLgrzHgtdgJax5K5+EcuLFsn8WSb2ZNo1UCm7hoyg3Zzbifmxn4ojXocxSY8JisnZ6/AkpGPXKOi/+qXUAToCKhbu4pd6ZKeUX+m1/OUvaSKvY+8j9fuYsAnT0rjGhIjyfxsE9FDO6MJNmAvq0YXGYxMLsOxdjva9i1RJ8YguNwUP/8egtdH7OvPoO2YTMXbX6OMjSBwaCp+pxtkEOeRIVMqKF53kMylv0jrnPrJk6iCDdTUrXPksC74HG6OPf0JMoWcQetfYf8jH1C4/hAAN6S9jzYyCJlCgeD3s+2GBVQdy6HdY9fT4haxGrRcKcfYJg7LqVzUoYEinQorQAB9i0gsp/LQRoc0kRu99Wo8Tjdup5uizHxWzvyY256/m363DEFr0OHz+vC6PWQeOM3nT7+Py+5k9NQb6XfrMPQJEciUcmRKJTu6PEKrZ24mYkT3q9YDdC2jxCJAgoCjoELiqaGHP8DXgKeOPvwu3RvwlLPEhODxUbY5jRYPjUUVqGOE18cnsz7kwNo9hMaE8/g7TxMcEYzgF9j2/RY2rVzHko3vkNC+BYWZ+Syb8T5xyfGMeeQ2ALw2J2nPr8RjddDvkydQBxuoTs/l4JMf4/f4GtFeVkf77B92ED2gIwqdGp/DhTo4AMEv4Cgzs//ZT6lKz6XtA+J5EZgUxZ8dHkZp0DbeY83Im0vPS2VIgihrEBAEmDN7Orv2HiI0NIS1a35HplCCTAF+L15LGfiaXoJe7n3qUvnrLKki7eF3sZ4rov/ql5CrVehiQwEZrsqaq9LrL4fXNbgG/wT+3S/Br8F/Etxzzz3/ofbl5eXs2bPnsr9NmjSJjRs3St+tWLGCHTt2XLHPHTt2UFVV9ZdjL1iwgOzs7Gbbr1ix4i/bXworV67kkUcewf8Xt/w2m43NmzdLn6uqqqRq5JeDI0eOsHr1agAOHTpEYWHhP54fQFpaGrNmzWLmzJk8++yz/PHHH4BY9XvSpEmUll70Hly3bh2TJk2SaLR9+3amT5/OjBkzmD59OocPH27Sf3FxMQsWLJD6X758+VXNE2D9+vW4XK6/frAZaP/CZC4s38COfs/hMdtImDwM5DLibx3I3nEvsqnVAyD40T8+R2qju+9JPHu2UnPvGGqm3CBWg/V6sc64H3X/EaBQUPvqsxweMYsjY+YQNqI7+qRoDvR9irMzPqXdGw9JfZX+tBOfzYmjsJyDg54l6IYhaJITCOjbGeOovmSNe4KcSbMonPUulSt+wzimP7kPzCdrzOMYxw2k+MWPyb7+SU6Pfo6god2JevgGNEmxpA98nNzZy2ix+BFaLJrK+bsXUnv4LApjAFkPvc7pUc9iPy/yRtt3HsNdXMWeFpO5sOQHkhdPAbmclrPv4MzUd9jb+h48lRbipl6Pvm08AK3efJyqTQexHc8i94XPqT12nlaLp5L02sOcvetV3KVVeKutZD3+DqeumyXhm7j0STwllZxocxvFS78lYeEjAGjbJhJ252gyb5hB8eKv0LVJIPvelzkx4zOCOrVk5/DZ7Bo5B1teGRGDO7O937M4S6tRaFX82V9cu8TJw6Rx2rx4FwCV247jtbuImzwcgPCR3Qkf3IW9A5/jyG2vEj95OAFt46R2J25ZQM5r32M9eYGDfZ/k3IzltF36MKatR7EezyZn0XfYs0tQR4c24qOub0/l7KJ/Yc0oAL+fvK+3UvjbXlreNxJD2zgqd5+ScMj/YQdhw7uxv+/TnJ3xGZ2/eA7Tnyc4MHi6WIHd4+PA0Bm4SquIuWMoAW3jODX1PY6OnMnRkTOpTb+At8bG4X5PYs8uQhMTxp7EyWQ+uwxNfARHhjzH8XFziX1gjLRePruL089+wrbEe3DkluEsNIn0GNGN4NS21Bw5z+EJLyO4vaQ04M+tExexcdQ8Nl33Et3n3cHZzzZhySpBrlBw6r3V7J76Pq0mDcJeWsWGkXPJfPIDWi98kJAR3dG1isGZV4arxERt+gXSJ75CzH2jOXnryxwbMYNjI2YQMqw7gT3a0OaFyQiCwIkH3qZ09T5cZWbCBnfh7LwvsWeX4i4zkzHjs0ZzA7CfL6nD61485lriJg+nzUt3UbntOAqlktPPfYL1TIG0zproEKKmXM+p62aR/+rXKAx6it5dxYVZn2Do3oa8V77CdiILV345jsx8vBU1pI98Duv5ImnM7E83Ys0s5MKKzZgOnqXglz2UbT9B19cfFB+Qy0h54U7Kd5wUefGFyeQtX4+rpJqaYzl4KmrYlngPRf/aSfjwbuzp+0wj3DTRIbR4ZBwZMz9na8I9CB4vHRaLfXusDmQKOXv6PE3Jr/uIu3NoI/7NmPgSBYu/w56eQ+6LK3BeKEGuVVPw+nf4amz4amx4ys2kj5ou7cs2L9xFTdp5sl79nrLV+6g+eBa5SkHmvJXYs0twl1VzZsZndHhjSmOe/+I5LKfyqN6bIdG+9mwBpt2nELw+Do17kbNzviDlramN2h26ZSH7RjyP7Xwxpr2nMR85j9tcS/kfx/Ba7GS/txq/29vYoPDCZPI+WceODg9jPnxOrAJ7oRTTntPN0hBAGRzA2Re+YlviPZSt2U+7V+4lICkGl8mKPacE66k8zi/+kZQ62v4lT209hvV4DiceeAuvxUGXT54iICmGXwZOx1ltxW11sGb0PMkgCZA6705OfbKeXwfPxFFRQ68F92BMiuaXgdM5+e5veGqdrB01l5Pvrqbv6xfnUXH4HOnvr8brcLNh3Evsn72CPovvx1Vt48iL33Dmkw3Ss/3eewRHRQ0/tLifsj0ZDFwmGkQ6PnUT1afz2DByLulPfEynD6eRt3w9e/s9i6FdPD6ni70Dp3P+1e9QBRkkGtbjdXjCywDUmmuZMfpp5AoFd8y8m+ikGN6d9iav3PkSXrcHt9ONUtXYv+Cy8vcy8kYTHULylDFsG/sCfwx7HplCTu8PHuPcpxs5+OgHVB7KxFlZQ/bKP7CcKaDbwnvZe/9b7Boyk6MPvwuA3+XBllvOiWeXsynpAdRhRto9P0mcx65TnH31B2qO57B37AvI5HKGL7ofwedn16vf8/WI2fxw0wK63jsSW3k1v0xeTE1BBYkDOxHcMpqVg6dTeSqPoKRoVo2ey/ZnPmHAgntIHNaVoKRo1t31On88/iE+l4dLwXzwLLazBZx+9hN2dHhY4ql6egQkxbCr79O8uvg1lr35LvOsHdi07zhZ2dm4z+3DfXYn7sxd/LhlH63ioli96ge+ff81KiorsWfuB5+XZ2fM4vMXHuWp2hTJIAnQ6YU7yVq+kS39n0MRoCViQApb+j3H+U/WI/j8bB85lx0j50oGSYA+X02naO1B1ibeS9Hq/SRMHEhAq2i29XuOE7NW0GXxA5Jsawges53azEI2R9+Jac9pun36dN33tWTM+1Laz/XycG+/Z/GYa+ny0RPYzhejDjde8Syqlxv7x8yj7QuTyV2+HltWMfa8ctwVNRx74C08NXaQyxvJDhBlatIj40if+TmbEu7B7/HSc+V09EkxpD3wNkfuWYrXbCPr7V/p8ubDEj/tv/VVas8WcGL6p9gulCJXKSQ9o3L3Kc4s+oGaEzlsGfcicoWc1MUPYM0uYdOouWwaNZfNY+bhdbgI6dySzM82sn7wDEI6tSD3lz1sGDqL0LvG4Sk1kXP9ExTNeJvoF6fiq7FS+spyTCt+Rd06Hk3LWLKGP0zJ3PcRnG52jJjDjhFziBrWlZAeyQCkvHAn2cs3sq1uncMHpIjrNeNzur7+ICkv3EnpJWumCQ3EklXCT7F3U7T5KP0+ES9ZM5etZ8uouWwZNZeTr/2Iu8pK3sdr2Z36JKWr91H41TYOjJojXiz5/VeUGwvGTEcul3PLzMlEJsWw/Im3efe+RRScyWXnd1sIjgxh2H1jAdjy6Rppn5yY8g6usmpaP3crAUkxV68HbD2Gs6AC66lcrBkFTXjqwC0L2TPiefaOmVf3LrCe2qxizEezyP9qG+feWEXcpMFYT+exKeEefnzzOx55fZrIHz4f3766khkjnuTFCbMYfe913D7rbgJDjbgdLj6b8zFTXn2U8oIytt+ykM0j5nD63dWkLp1ClxfuIPPTjWwYMB13jY2kO4c2of2xxT9hPluAPjaMHQ++g8/pxu8XMB3PoTojn/R3f6P34vsB8bzYevtiagsqmt1jl8qb5s5LAG9NMV5zEb6aIiaMG8Unb78qVj532xG8bnyWUgTBh8IQ3mT/w2Xep2gsf3ePfQGZQkbn16dIe+zsa//CfDwH24VSvDbnP9fr/wKv/60g1Dkg/Dv/+49AbW0tCxcu5KmnnmLhwoXU1tY2eaa4uJiZM2dK/+677z7Wr18PiPaKRx55RPrt6NGjfznmNaPkNfhbUFFRcVmjJEBQUBAbNmzA6/37rus7duygurr6P2N6fxv8fj+HDh0iPDycM2eu7NZss9nYsmWL9Dk0NJTp06dfsU1qaioTJkwA4PDhw1dllPR6vXz66afMnj2bpUuX8sYbb9CxY0fp98TERPbu3St9PnjwIPHxovHDZDLx22+/sXDhQt58800WLVpEixYtmoyxcuVKrr/+epYuXco777zDdddd94/nWQ8bNmy4aqNk+MCOlK4Vb/sLf9pF9HWpBPdIxnq2AOupPASPD8/uP5BHRIkNdHoU7bvg/uN3ABRJyfirKsDnBZ8X9/7toG4cvhY+NpXSVbsAsKSdR2kMQB0ZDCB6X+SVIXhEY1TNul0EjupL6F3jqPhkFYLbi89Ug233MZRhwfiqLXgKyhA8XmrW7cIwqDsAMqUCmUpBYJ8UTD//CYDt6DlUkSG4iyvxVFkI7N2Biq82EjKmN4LHi88ihoqrwoxYjmQC4CkzAxA6vBv2rGKq/khD8Hgp/3U3fqdbMsZpW8eibRFNxc87qNl1AkPPtqgiQ3AVV+LKLwOgauNBQsb0bkQLZVgQtWlnAfCWi3tPGRmCtk08tqPnEJxugkb2wrrvJEFj+2I+moXSoEVTR6+gzknYckrE/6e0QPD70UQGi2s3NvUizUd0o+DrrbgrLVTvyyDyOvG3uLuGY79QiiOvHPPBTHwOFzG3DrxkvXpRtmqntF4ypYKQIV0pW7UTV7EJe04JMrlcWkOAgNYxmPafIWJIZyyn8ggf1InCf+3E53ATPSYVn/0if0YM6Yy3jva2zEKURj2VfxzF2CMZt8mCLbMQR3YJZb/tw1lQQfjYXo3mFzKkC8VfipcV+jbx+BxO1JHBVPy6BwSBkGHd8Nmc2M8XSesVOrAjZXV8ro4MFj0HgIixqXgtdopX7aImLQuZUoEqxIC2AW71EDUwhfx1h1AG6nCUVRPRu53oTeP0IFeKYVeOrGI0CRFE3DSAyjX7COyeTN6SH0QPi9xSFAFaFAZxf8hUCrGdIM7PXW5GEaij+KddBKe2xXa+iIixqeSv2CS2L6hEadQ3ontw33YSXsU/7RLXWRCIGNUD+4VS/E4P9qziRussUyqQa9WEjO2Nu7waT1kVtUfPgUxG2I0DqFq7D1WYEVd+OYqgAJQhgdJ6STwyoCOqEAMFP+2m4KfdBKW0QGXUo4kMptWUMZSsP4SrsqYJ7QWPF79PvIwKSI7F73CjjgymJi2rEW4KrZrK7cdFr56KGgLqjMvGLknYc0T+LV93EMHvb8K/IWN6U/HzDkLG9Kb0i/V1HtJuFEEBoJDjrmh85oUO7EhtZmEdDXcSMaYXJat2ETG2FwUrNqE0BuAoqGgktzQxoRjaxZO9dFUj2tvOFxM2pDPuChH3ou93IFcpMaQkNuGnsIEdUQcbKF61C1dJFQGtY1AZ9aiMemzZJZIHREMa+uwu/B4vgt+PTKlAFx9xRRpWbE6T5hcxJpXiVbtQhxkx7UxHadSL3kfwt3gqpF8HilftQmnUY88uRh0RRPnmIwD43V7UgTp0l+4bQcBVZaW2sBKZXIZSqyLrZ1GPOf/9DpQBWnSRwVQezSIg5uJFR9XpPCJ6tsFrF8MFK49mow4KQKaQU3UiB7/3Im3CurXizDJRCc9Yth5tuBFtZDBBbeIo3XMaAHtWMerQQKoPnEVh0KE0aFGHGQEIH9mDoh/EM6MmLasxXj4/hiADodFhqHVqYlvHseuXHZzcfZzzx84RmRjN9h+3ILsk1PBy8vdy8kYdbkSmUKDQqpEp5Ch1GgJbx1C07hBlO9Pxu70IPj+mo1kEtIzE63BJ/OGutFykRd8OlK49iEylwFNjI7SfaKDz2V1Eje1J0ardKPQavE43GqMoA8tP5QLgsTmpyirGXevEUlgJQMthXTjzi7hemqAABL8ffWQw5uwSAhPCaX1jX879sgfT6TxyN6chk8vQhRu5FBrKAImn6uhRvGoXeQo7oQ45Ldq0Rh8Zyth+3dj2545GfciQYXe4RK9AYzh/bv0DhVqD4KolINCAXN00bD5iQEeK1tXLHjGyAMB6rgi5UtFEzisNOvSxYaTPWQlA/r92ETWsKwU/iZ7EId1b43d68NQ6moxl7NyCCx+vBSD347Wow41oIoNxV1qwHM+R1qshLSq3HSdkYEeKvtuOOiKoed5o5iwKq++j7qVX8PlRGfXUZhYiVyqQq5umpbhUpgamtKBo1S7MR85h2iXKA1t+OdoG+9BndxE+oCNlW9KQKxWU/XFM0jN8dhfRY3pS8NNFnlIH6RvRNGpQJ2rzygnvmUzBukOEdm+N5XwxEb3b4ff48JlrxcgVwJ1TiCouCpDhTD8PHi+aNi0w/7YdAMfxTOQG8YyRqxR1ES8i/uEDOlLczDpXH81CnxhBxa50XA32CYBcreL8SvH9IvPjdZLcaAiJE/qj0Gua8G7YoM743V4Kv9kGNC839EEBBEeHotZpiGoVw4Ffd5Kx+yRn9pxEHxhAaXYxOmOAhEND3oi+eQDFqy7K7KvVA0L6dcBrsVNz5Dz27OK/5KnSOp6qPnKOqOtSURrF9EEF34vycdeq7ag0aoIjQzCXV5N7KgcAp81JUVYhIyaP5rcPxDMx69g59MYAKgrKRWM5YEo7jy4mlKiBHSlcJ3qs5v60i7jrUi+dDi0n9MNjsXPh5z0EtYmlbN8ZdOFGCjYfpXz/WQyJkaiDAtBFBlN9Kg9bncxqSMdG9OCivKlfs0vp2BBSu3UmyBgIgEylxe+0gkwOXi8ymVz0mrwEmnufgsbyV6nX4HN4JH2pfh8V/bYPuVKBISn6H+v1/wSva/A/B1avXk3nzp15//336dy5s+Rw1RBiY2NZunQpS5cu5fXXX0etVtO798X3zno7w9KlS+nRo8dfjnnNKPl/GI4cOcLcuXOZNWsWCxcuxGw2A5CRkSFZtmfNmoXD4eD777/nzJkzzJw5k3Xr1jXpy2g00rlz52a9I3Nzc5k3bx4zZsxg6dKl1NbWcuDAAbKzs3n//feZOXMmbrebn3/+mTlz5jB9+nSWL1/eyMq/e/duXnjhBaZPn05WVlaTMSwWC2+++SZz5sxhzpw5nD17tlmcT58+TWJiIqNGjWpk2DObzSxdulTCOzMzk++//57S0lJmzpzJN998Q3l5uWSUnDt3LgUFBVL7BQsWkJOTI3lvZmZmcuTIEb755htmzpxJaWkps2fPlp4vKSlp9LkhOJ1OfD4fgYHigaRSqYiNjZV+79WrF0eOiMpHWVkZer0eo1FUxGtqatBqtWi1ooKs1WqJjIxsMkZ1dTVhYWHS58RE8aXV7/fzzTffMGfOHGbMmCF5aJ4+fZoFCxbw1ltv8cwzz/D+++8jCAIbNmygqqqKl19+mZdffrlZfC4HqtBAPBabeOMLOItNaGNC0UaH4Cg2Sc/Jo+MRqsQDXxEZg2Axo390NoHvfUfA3DdRtEjGvvwNcf6mCpDLCZizlNQtS4i9ZwSamFCcRRcVBleJSQy3BTTRobjLLhoJvCWVqKLCUCfFEdCrI61+fYukHxaj69IGhUGHz2Jr/Gx0OK3XvU+3k19i2XUCmUqJu8HcfVY7PosNTYsoPCYLQcN7EjX1RloufRy5XiPinVdG+I396ZO2jFbz78V2Jh99uwRcDfrxuzxoYsOwHj0PgCMzn4DOrXAXVxI6vj+a2HC8dWOBeIMXcesQoqfeQORdoy7inldCyA0D6XhgBbEvPIAjMw9VdBiOzHwMfVJQBAeiio1Am5yAOka8jXWUVNH++UmMTPsQQ9s4cj7biLpu7RzFVWhjQnGUmKSXiYD28cjkcgrqFG5PlVX6TRsXhqPhWlRa0CdFi3MGuvz4ApET+mPolCQ9U5uRT2D3ZFovvJ/W8++l4MPVCF6ftIYA1rOFxN06EJ/TjVytRBcbhqPEhEKnRhsTAkD0dakM2/0mUSO6c+FtMexK1yISv9NN+zen0unjJ9HEhuGqM9a6ik0gl6GJDpHGCerbAcHnp/a46JUseiuAOi4cbWIkMrWSgPYJaBIiMHRKwnr0PKpQ0agm+PyE9G2Pq7waVbD4Qq6NCUWhU+MsEtfaWVKFx2xDHx0CgsDwH55n7KaFtH94LJ4asY+83/ajiwomekAKPV68E9OxbMK6ix4bhu7JaOMj0CZGifLTLxA5cQjq6FCSX38Yd3k1mthwum9dSt9TK6jedRJHXilei53MF76i7Ut30XXFc6iCA8hbvh5tTCjOIhPOEnGd6/8CIAelXkufja8Sd88InHW8kPniVxhSEtG3iqHt/Ls5v+gHaZ1dpdWULPud7oeXEzFpGN4qCzU7TwDgLjahSYhEEARkaiXq2HDUUaG0XDIVRd1eAWj10BiUgVoih3XFY7HX8V4IjpIqgjq1IGZcLy58tRUAhUEr0R4EQvq0JyA5lrh7Roj4lFVL+NTj5nd78ZhrGXT4A4ac/AR3ZQ0KraoJ/8ZNHorHZL3Iv4JAhx/mE3bTAPQdk1BHh+IursR+Jo/4GbejiY9AaQxA1zqeTpuWEnnXKIk3EAQSHhxDyjuPookMwlNjRxMTUkd7Ux3tL+6xDq9PwV1eI7381tMeQBUS2MgI77M7CUxpUbfHBFJ/nEv/bUsQBAFNdAiOIhOZi37A0DYObXwEybMmcm7RD1L7hvyLXEbYoE4Y2sVj2pmOXKVoloaq0EAEv58e3z9P3y2vEdy3A6ogPc4iE47cUqJv6oc2PoLWsyZiPZP/t3gquFc72i28T+Kpeq/mOuKjiwhi7E9zaHvXRc+Og/O/JfWFO5l0+D3UQQHYS6qwNZCr9pIq9NEhJN8xlKI/G3sy6aNDGhkf659tCJpQA/gF6YXUXlKFIAjoo0Oozsgn4TrxQiN0SGeQy1BHBqNvEYmr0kJQ92T6bl1M+IhuuE0XDRb1eLlKq1n36WoiEiJZuvk9HFY7giBgKhbHGnvfOKpKTfQe0w+f7+I8ryh/LyNvZAoF5z5Zz/VH3mf8iY/wudy4TBbpbFYatCgDNLS8Ywju6lp8TjcDvp7OwC2LiJs4SOITj8XGgC2LGHV6OZW7T6EMuGioC+qSRLt5d9Dr21n8MfMzakurMDSgpzE+nIiOLSg9djEqJiAyGGuJOFfTGTG0PiA6hMhurQiMC8eYGEFtw3PSJxotG0JQaluUBp0Udthwr9TLN7PcTYhfLfFvZFgQZeXlqNv0Rd1+MIqwFtwxpj85xeUMGTOe45m5XDduHJqETniKz1BZXs4b32/mA8MZDqlEbyn1JfqN0qBFYbgox+RqJYN+e5G+388isJ3obR3UuSV+r49ubz/MkD9eE2VdkF48Z6NDiBnXC8vZApQ6dSMcBTnIlUpaP3cL8XX7BoFGZyQgGu8keQjx94zEa7Yh+AXkGnWzvKGNCZXkRr8tr9HikXF46vo48+JXBHZIwNAujnbz7+bcoh9wllShNOgajVsvU4ce/oDhDWRq/Vj147W4byTl249L36nDjSgMWkadWEbFrnQqdp5sZLQM6pJEh3l3MOTrmRx87lPsxY33aIub+lK0JQ13jbgO+uhQbPnl6OqecV8oRN+tncgLXdqiiotEFXPRC00RqMdTXCF99paaGPjrC4w99QkVu9KpPpbdZJ0VBi3KunXWRocgUymp2HWqET3UoWIamnZTr2PU5leJ6NtelGExF+eu0KmJHt4Fd2VNAx1Z5M/om/vhrrI2ol9DubHls7WEJ0SyYNNbOKx2EKCqwT7RGnTcvWgqPq+P7V+KEW6Guss/mVpJ+LCulPyyR5LZV6sHBPdqR3Cf9kRN6M/5Ot6o5ykQ6P3jXAZseY2WDXgq48WvaHHfKMIGdqTD/LtxFFZKeA69YyQ1JjOhUY35Ojw+kva9O2IxWSg4myd9X1VqavRsqzuHUr43Q+IHaF6uK3RqYod2wefyYCs2YT5bSGSfdgh+AWQQO7wr+tgwbMVVEi/VgyrY0GiPNSdv6qERHQFlUAzK4DhkmsCLHfp9yFRaFAFhKALC8NmrEPw+ZIrGRsnLvU/VQ7387f3tLE48uxxH/dhyGbET+tP59QcxHcrEXWX953r9X+B1Df5nwuHDhxkyZAgAQ4YMaTbqsiGkp6cTHR1NRMQ/r+dQD9eMkv+HoX379ixatIg33niD/v37s2bNGgDWrFnDlClTWLp0Ka+88gpqtZrJkyfToUMHli5dyvjx45vtb8KECaxbt65JWPSHH37IXXfdxZtvvkliYiI///wzffv2pXXr1jz11FMsXboUtVrN2LFjWbx4MW+99RZut5u0tDSpD6fTyauvvsqUKVNYtmxZk7FXrlzJ+PHjWbx4sWTUbA727t3LgAED6N27N2lpaZJn58qVK0lJSZGs/QkJCUyePJno6GiWLl3aJPy9f//+7N+/HxANfNXV1bRq1Ur6vV27dqSmpnLPPfewdOlSoqOj0ev15ObmAvDnn38ydOjQZudoMBhITU3l8ccf591332X37t2NaKrT6QgLCyM/P5+9e/fSr18/6beWLVsSHBzMtGnT+PjjjyXj5aVw/fXX8/LLL/Paa6+xbt06bDbRmLV9+3b0ej2LFy9m8eLFbNu2TaqYfuHCBe6//37efvttysrKyMzMZNy4cYSGhjJ//nzmz5/f7FiXg+bySAuC0OiHsAEpKDt0xXuuTqlTKFAktcX1xxqsT9+F78wJ/JVlaCdeDL3zHNpJ7dxHODH5NeIeGIMqJPDSYS7eDjc/CdFrxGgg55bplC5eScIHzRuQ8fvJHv8UJ1IfIqC7aLhsFleFgoDOrbDsOUnV73vw210kPDEBAG18BMUrNnKw52Nkz/8SfZu4Rm3lei2xD42j5sAZfHUeEtnPfYQmIYKkN6ehMOjw1yfzr0Pr9E1zKXjjB6q3HCbq/usI6J0CgDo+kvKV6znddwpFr6xAmxwvehNlFVK27FeSv3uZgG5tceWVSMoNQO6Xf7C15xO4SquJub43jeps1NOy7m/ynDvwVFvBLzR45PJhBPW/HRv/AmmjZmM5lk349b0J6it62WhiQnHmlZHx4FtkvfQlrV+8u9GwACeeXU7i5KGoQgORqZQN6CFINCndeIQ/B83AfDKHuLvEsBOZUoEiQEf5ugNkLfwewe+XDDjNQcTNA3GVXjRiu0pM+L1e2n/wJK1euR+fxYZMLiPl8xlkv7RSXK8GtIq+eQAVm9IuocelPCjmMNty0ytsHPMCf961lNZ3DpEMYzFDO1OVnoclq4S0Bd+hiwlBoVFy3R+LiH3wOmpPXQDqeDhQj2njIWqPZeF3utHGR4Lfz7GRMznY/RECuydL/BZ//ygyX/qag9e9gN/lJenJm5pdJ2m97noDZ7GJo5OXkPjAaIJ7tEYQBOLvH4WzpArT7nQyX/qaju88IrVTBgUQMqY3x/s8hmV3OnKNirBbBjeiRfDoXigCA8hf+BW1x87jd7hp88SNgMiHO8e8gKPIhN/tIemB0RfXGWj96DgyFv7QgPcu0vbQ+PnUHM/GVWYm8YHRqEIMjfCR5mjUo9Br2N3rSXZ2fQyFToMysHHBp6RnJuD3+vBYHVL70zfNJX3MDGqPZxE6ri/KOrmjjgmjZPkarIfOUvjRr3gqqjl716tE3X8dQaltASj86g/29HmKo3cslgyUDefekPbho3rgMVnwuxuHql55j4l7+eD4+ewfNYcTj76PKlAv0SBu4iBcZWbMhzPJXbaeTnVrdgkJwS9QcywbR2ElQT1aS8aHS2mIDFwlVRwYNYejk5cQN2kwsrpiFNqECPJXbMJ8OJO8ZesxtIn7WzxVe66QEw++fZGnZDKp3foJr1BxPIcDL3xNh/tHEtVHNDS0v3cEhxZ8x0+9nsZVYyO4XXwT2oR2aUnynUM4+tolSfkvczZc8tDlCM7pD9eiDg7guj8WEX/XCNHb0OtDplRgaJ+Ap9rKgZFiGGbMrYMajVu/V1JH9+bckbMsvu9lNDotYdHiRWJIZAh9r++PXC7H5/M3Mp7+tfxtKm8UAVpix/RkQ59nWNftCZHnG5xlMpkMlVHMD1t7oQyVQcfxF7/h4B1LaPPczQS0ipbItWfEHLZ1m0ZQpxbI1BfDyt0VFo4//hFp979F/xm3NZqXSq9h/PKn2fnyt7gbeAHKGsz12EdrkSsVDH//cTrdP5rK03mSbL8EHQkqTuVyYOTzOItN5K/YRLcvpzdDj0ua1/3mrynFfXYX7qwDKCJasu9cMe1bxLLj93/Rs1M7Vq78gurMw6gSu5HSKp7Xpt3JA7Zk9msquKCwNs8adcOaT+ZiOnyOw499SM6KLfReKc5LrpIjVyvJ/XIrO0fNxesQL9kAOi28V5RtNEX76F1v4HO5yXz5OxIfGE1Qj9b1yFwWz/BRPfBUW/A5G+ama8obgiBIciNt8hLiJw9DoRWNoon3j8KeU4qz0MTZl75uIDcaj1svU3f0epLtXR9DrtNIHor1oAoKIGpMKmdevXghgiDgLDbxR/dpBHdvjaF1TCOcXJUWjk37iN0PvkOXWRPrmgh1tFQQN7onRVsahAzWo1fXhfXPQ8jUKlqt/YDQe2/AmZGN0GAvNUePI49/xObuTxDcvTWB7eObPCJr0H+nhfdiu1AmGrMaPiOT4XN5OPzcZ+ya/AYtJw4CubwRbrGjelB1LKfRPq7vOmJ0T9zl5ksGvig3uo3qRXbaOd67bxFqvYbgS9LduJ0ustLOknngNKk39JfaU9e3+XAmXktTb1z4Z3pA7blCrCcvULBik6QH1PPU/vHz2TtqDocnLyGhAU+1uH8U59/8GVtWMRkvfY2xzss/dEAKw24fSVluaSO21ui1zPh8LjWV1ZQXlDUzX/FvZP8UWk0eyul3frvsM/UQO6oHFUfOSZd+lqxiTn+8DlWgjvYPjaE6I/8in1za+HLvNZeB+t/qQ7e9NSUodEZkyroLHZkcwevBZy3DZzNJodtNhv2Lcevl7+EH3qLd7IkX5+4XqDqUyZEH3yaoc0tJ3vxn6fX/m8GP8G//b+vWrTz//PPSv61bt/5t/GpqaggJEY3uISEhWCyWKz5fb19pCJs3b2bGjBl8/PHHzYZ/XwrXCt38H4aqqireffddqqur8Xq9kkdd+/bt+frrrxk4cCB9+vRp5FF3JYiMjCQ5OblRmLfdbsdms5GSIhpFhgwZwjvvvNNs+1OnTrFmzRpcLhe1tbUkJCSQmiq6hw8cKIbIpaSkSH02hPT09Eah0na7HYfDgU53UbH2er0cO3aM++67D51OR5s2bTh58iQ9evTg1KlTPPHEEwDI5XL0ev0VN1D//v1ZuHAhkyZNYv/+/fTt2/cv6TN8+HD+/PNP7rvvPvbv389rr12+4tqjjz5Kfn4+J0+eZO3atZw8eZJp06Y1Gn/fvn2cOHGCF198UfJQlcvlzJ07l+zsbNLT0/nqq6/Iyclh0qRJjfofNmwYXbt25fjx4xw5coStW7eydOlSTpw4QX5+PgcOHJDoWFJSglKpJDk5WeKFli1bUl5eTvv27f8S761bt9K1a1c+/fRTujX43m2yojKKIXGCz482NgxXaTXOkip0sWEEpiTS+e2puPdtR6gVwxH9pgqEqgp82WLovTttH7pJDyJXKJEFGpGHReAvFfPPeSotVG44TOiwrmjjwqlBDJHWxIRJhiVXiUksulAHyphwPOVVeEorsWwWjc6Ok+fAL+D3eFEYA5o8C+Cz2LHuO0XQsB6oYy/uF0WgHoUxAHeJCXeJCcHtwVNWhfXQGSKniS9m6ugQnHmiMlW5Zj8dPnkGe2YBwQM7IVMqSFkxHfu5AiwHL3r/OrOKqNpwEMv+U9hOZhMyoieqiGC8dWHBnrJq1DFhuHJL8ZSYCOjWFtuhDFRRoXjyxXyk5nV7afnhDDxlVYTfO46wO0WPSvOm/ShDjbguFANgbB9Pt/cfQ/D6qEnPJXxQZ2ntdLF+nKXV6BMicNbR1JiSiCYqhEGHP0AVFkjk2J446nLtOItM6Ftc9NzVhBupyBVxr/dYdeaV4bPYiJ96PW0WPYgmNozyX3ajiQuj/Le9tHvnMWRKBe7Si/loa7OK2X/rq4zN/By/040trwxdTBg+p0eaVz1YM/KJGdcLVWggrmITgs9H1Y6TaBMj8NU60cSI66eJDQO/cNEIqZATPq43zsIK2n/0FN4aG9bjWdAxiZO3zMddbmZA7neEXd+H8l93Y9oghgd5TFaURj1ytZLI63uRMf0zom7oQ99tS9DGhmHNyEMbJ46pjQlFppBjLzPjrHvpcJks5K8/TMpj45Ap5ET2bU9NZiH2smry1x6k//uPkv7Wr5z+cC2Jfid9z4ihfy1mTMRnd+KrdaCOCaVoxQbCRvfCVXqRZ2v2nSawR1uURj3xd40gpG8HFHoNnmorhnbxFJ+8gDYuDG1MKK7SaukvQO3ZApRGPZ7qWso3HCa4Xwqu0mpiJw2has9p9C0iKVtzgI5vT8Xv9lKRW0bY4E64CsrwVllwFVeCz0/k3aOJeewmdMlx2NJzCEhpibu4Etux86hjwyj7YgNBd40BIPaGPrS4S0zGX7z+EKGpbdHFhOEsNaNPCEeuVZO6XMzppw4NJHpENxQGHf22L0EQwFlYiddqp2LDYcKGdUUbFSLhU49bSJ92YrEns+h1UHP0vJQ30llkwtg1CXVoIEdue5XBaR9K/Ospqybq/rEEdEoSi1NVWyVvz8pfdhE5eSTlT24i5sHr8ZpqqN50kIDWMSiNeqJu7Evc5OHI9Ro81bUEprSgctuxOtqH1dFe/Bt1Q1/ChnZBExVCl+VPoTTo6PGvOehiw+i7bQkec20jDzWFXisWVgFcZdUkPjCa+LuHi0WG5HJ0cWFE39gP86FMdAkRFP+0i9bPTMB8MFPiX3VE0CU0dFC1N4Pw4d2apaHHZEURoCVhyhjiJg9DHRGE3+NFGxcmemfmlaOdGErxT7toM++Ov8VTpav3ETd5GIGdWxLYIRFvrUN6gXKUmQmICcV8roi8jWlEdGtN2cFMkicOoia7hBu3LEIdqAcZBDSQz4EtIun8xI38Mfl1XNW1tLtvJG3qPC1Nx3OQd7t40aiPCcVel14jrFsrQjq2oOWtA0AuIyA+nIpD59DHhCKTybCXmfHWOjjw7KeAWH17VPH3OItMyNVKPJUW7HV8U5uRT+igjvTdtgQAmUI0TIUN7kR5QTk9hqfy6NIn0QXocNqdhMWGozfqSWzXAp1Bj1KlRK3T8N7OZTw95LFm5a/X5ryivNG3isaWX4HbZAWg4Pf9RA3uxMitr9XdkQgoNCoOTfuY5Clj8Ht92PLKkVVZqTpwlsCOLShde1A6z70WO9bMIqLGRDFw22IAao7noIsLo/i3faQkRiL4/djKzMiVCsYvf5qzv+0ja9MRut47kk53DsMQFULRoUwC6+Sxp9aBp9bJuVW7aX1DH0LaxJH1+z4MDdZTrpBjrzBLnz21DpxVovw17TiJXKnE0D5e4jdnSRXauDCC09RUy90S/5abtETWn/VeN/6aUixyI8/NX4wyOByZKZ/2rVuRfeYkqSn9UHtcuD1ODIKKjp5gChQ2kkxWNBHBDN8mXjTYC034bKIHs7fWgTYyGGdpNdaTF5AveQB1aCCWM4XgFwju3pquS6egDg0Ev4AuNpTgrkmkLn8SbXQIfo+X0B7JhA3tTHCdl7xMLkcZqKN8w2FC+qWIFwOXnH0+uwulUY9MISe4d1vChnVDFRRAz5/mIVOKRrFLecNVWo2r7ixyV1ooW3uQpKdvov/2JQS2T6T8j6PoEiIoXXOATm9PxVVmxnJJkYugzi1BJiNmQn8SJg9DExks6nx1YwWmJBLYIYGDNy/EU31R767XM3w2J6Z9Z4gam4pMIWfwVpGnzMdz0MaGkb/mAIYWkQg+P466PRozvBtV6blYzhdLqRfsJVUEJEbiqNM1xOKF2zF9Iob8Ju/8goAB3Yhb+hzKiGDcRRWoYiNw1PlHKKPDcZZW47XYMe07Q+SwrmQvW48mIpihDdbZW7fOwV2T0MWE0nulGH0Qf30vur50Jx6LA5lMhj4+nMpD56g8ch5DUjSO0ou8mzihL7mrdtNz4T0NdORQBI8XS3oujvxy4iYPo/3iB5rIjcqCcroM78F9Sx9HG6DFZXcRWrdP+t06hOCoUN65eyGhseGMmXoj+1btoLbKgtKoJ+npm1AZA0j95QW8FjvauDBpn/xdPUCmkJP4wBg8NTasGXnYL5TS8vHxuMrMzfJU6dqDJE0bj0whJ27SEAq+3YYuPoLkpyegDNQT0rsdCfeM4IX7X2bminlU1+ndCqWCV9csJSg8CL1BT2h0OK0/fR61TsM7O5fh9/mpLq8iqEMCvd56iJ13vUFtTqnED4LPjz4mVOIHgOT7R9F5ziTcFjslO9NJvmMIvRbdJ+5bu4uzn20mIDYMe0kVcSO6SfwmyZzqWmmP1a/ZpfKmHhrSkfoq64Ifv9uOXGckNrkLH3z4EfhcIFciuG3IDBHg9158/pK90vB9SqaQN5G/hav3EdAyCoVeK+n15uM5qIIMVO46Retp49HFhv4zvf5KeF2D/1YYOXIkI0eOvOzvDaNkG8Idd9zR9OErgNfrJS0tjcmTJ0vfjR49mttuE99zf/zxR77++msef/zxK/ZzzVPy/zB88cUXjB07lrfeeoupU6fi8YieFxMmTODRRx/F7XYzb948ioqK/qKni3DzzTfz+++//+NbErfbzYoVK3juued46623GDFiBG530+pi9XBpDiVBEFi0aJGUu2D58uWNDJIAx48fx263M2PGDKZNm8bZs2evmCfzShAaGkpgYCB5eXns27evye1Ac9CnTx+OHz9OWloaSUlJUnj25SAxMZHx48fzwgsvcPDgwUa/paamsmvXLsLCwtDrG3vxyGQykpOTufnmm3nmmWeatG2Iw/Dhw5k1axYKhYKCggIEQeCBBx6Q6PjRRx/RtWtXQAwjrwe5XP6XhYLqYeTIkURERDBv3rwmv5n2nib6hj4AxE8aTNmmNGqOZWNoE0fq1zM4+fQnqDr3xJMmVo8Vaqrxm8pRdO4JgCIkDJlKjUytRrDbUfcfgSdd1CDleg2hQ7tg2naM6ImiN5axZxt8Vrt0y2w9lo0uIVJ8QVcpCBo/GOvWg1j+OEBAvy4AqJNikamUePJLUYQYUcVHIVMpCb5pKLb9YsifTKvGOKgrNTuPE3ab+FIb0KMtngoz6jjRWOIuqSRs4jCqtxzGOLAL9nOiEd1dUUPc1OsBiH1gDH6nm6o/j6NrFUP75c9izy5GExOGactFr1dlWBDVWw4TcdtQ4p6eiHnXcTwVZjRx4WjbxKMIDiDspoHU7DpB0JCuODLFkBZvhZmIKaLXWfh94/A73XjLq6n8egPZdy8g87pnqT18hsCB3ahes4vgHsm4KmrYOXQWu0bOwWO1I1eJHg41GXnI5HJc5WbiJw2mtC5/3O5eT1G2/hDnF31P2dqD1BzPoehbMS9T0Q9/om8VjS4xguA+7VDoNZT8uheFXiNWNAaqdpwgeFBnSr7ZyrlZn4oFFM7mEzVxCMGDOuGuqBErgTfwFFDX5RGr2H2KoC5JlKw7RPwdQ1DoNZRuSUPfMkp61ppZiMKgE8NPEiPxuzwoA3VYj2WjiQpGrlGiaxVN1M390SZEUFmXpylkcBfsWcXkv/Uz9vOFHB05U8zTqNfgLjcTO+U6ZAo5lsPnKFreOMVF1d4MWs24Ddv5YjEvz4rNHBjxPKee/BilQU/sxMEE9UxG8PnwmGvxWB2SYUmh0xAzpBNV6bkkju+NvdhEcPsEyg+dI3pIZwS/QNF2MQQ6+q6RVG09SuaTH2A7W4CrsJL4Jybgs9oJHdUTn90p5fGTa9UED+qCI6uIqrpiKZkvfk3V7lNYTl5A8Pio2JxG4pSxeK12dAliigB3uVlar6q9GcTcOpCwoV3Qt4ikYtMRXKXV1BzLRt8qmuhbRc/S+nV2Fpkw9GiLXKfGvOUwIWN6UbVuH7mzl+MqrBAN6QXluIoqCL2hPz6LHX2nJKznxDOoeP1hdoycS8nGI6hDA5Er5SRMGkRNRh4eq4M/Up/ij15P80evpyled5Azs7+gYstR8j7ZwOEbF4j5LFUKwoZ2wXomD7lOjbvcTFDPZAk3Z5EJwe0l+lZRpkff1J+aI2LaBMupXLQxoZyZsxJjl6RG/CsP0FL25SZyZn4CCJi3phH94PUIHi+hY3vjq3UQ0KWVWPxGpyFoSFdqzxZQvTcDv8fHgRGzqd59CntuGTKlnIrNR0iQaB8hzS9r0Q/s6j6NsvWHKPxmG1V7T2M+cIbzr37PgRHPU7p6H+qIIEAMMfd7vNRm5Etrlr9yCwdvmI/HbMNRUEHsxMFi7l6zDY/VTkC7eGw5pQ3Zl8rtJ8j/YgtHbn7lIg0Hd8aaWdAsDRV6DdUHM/GYLBy+YT6C10f1wbPEThyMu6KGpGduxmu1EzW+D36n+2/xlCO/Ak1kMOcWfIs9pwR3ZQ2RY1JR6jRE90/BbbHjsTqIG9KJ6rocnfayasznilgzeh5ucy224iqSbxMvOBNG90AXGczuJz7GWodv5ldbWTd6HutGzyN/cxpKvbgHw3u0xmOxSxcFpuM5nP10IxtHzaPqxAU6PCbK75THrsdpsuAsN6My6iVZGXf3cJzFJsKHdRHzfcrAnCbylFiJ3c+BEc9zZtbnEl7OIhMd+3XCVFLJjFFPcXp/OmcOnmbwrUPx+/zU1tSSm5HD4/0ewu1w8fSQxy4rf3Pf//2K8qY2I5/Qnsko6sKCIwd2pOZsIWc/WEP6a//CkBSNvbgKn8ONraACuUqBy2RBrlMT3COZ2vNFqMMCqTqUSfQNfZBrVUSO6k7J+kPsGTGHo1PepWzjEeImDsLYuSWqAA1Osw1buZlRSx+iKquYo5+LYaQnvt7Kd9fNo7asmgt/HqdDXc7WuIEdcdc6OPbRGk5/9QdZa/aTve4Qbet+j+zeWqyK2yB3n65uH1TtzaDlkzeCXEbk2FQqNokyvWJzGrETB5Po02PS+cnLzsFeXsWm/ccZ0quz2IlcgTwwgrPHD/Hp0pcRXLXUmMrp2X8Qia3a4Kitwe9xgdeFGx/nlRai/KLuWfbnCc69v4btI+fWVTQWX7miRnTDY3XgLDcT3L01yGS4q6y4Kmpwm2uRKxXsGDkXZ3kN1vPFJEwaxNbez3DkkQ+oOZVH8dqDZMz+gowZn3PwhvkcvHEBluM5JD1xI2FDu2Ds0hK3ySoZfi49i6Ju6EPWon9RvuEQmS9+RdqkRViOZ+MsrmrCG75ah3Q2K/QawoZ2oeZoFjnv/44tuwRNRBAypZzQQZ1wllbjsdrx2ZyNxhQ92714rHb2jHgej8VOTfoF4iYORhsXRup3s7HllFJ9OFNqow4Tq01X7jtN7C39CR/UiYCW0Vz4Ygu7Rs7hyEPvUrrpCAmTBhHSuSVKvQa32Sbt0RYT+pG3WtQby/ZmkDC+N1XHcwhqE0f5oUzkKgVBNw6ldqfIC8G3j8F++BRVK34j54Ynqf5+I65zeQTfLEZVBAzugd/uxFVuRq5VETGoE7VZ4sVt+Z8nOP/+GnZcss5pj35Izak8/uj5JIXrDnHomU9Z3+dZtt34MtWn8mj/2HgUOg1x16Xiqbk4d1Wgjoi+HSjalCatF0DspMEIfoHS3/ZSsTkNTWRws3KjXb+OVJWYWDD6OTIPnOb8wQz63jKEjkO6MWHGHZRkFYqGyxE9Kcm++H5nPpSJvkU0+wbPoGr3KWl//FM9oGDFZmzZJeR+vA6lQU+LR8bhKq2+LE+FD+2C5eQFom/og6u0moDWMZx99XvOLPgWZ2kVydNv5cS0jzAEG7BbbZjrUuxMfeMJ0ncdZ2q3e7k7+TY+ePJNctKzcDtcfPTMO9itNhRKBQNWPMOBJ5dRWyfny/dmED9ezHvXctJgijddjMrL+2UPgs/P2iGzKdyUhjYymA2j5nHstR9xVNTQ4sY+JIxLxXKhBLfFjuMKe6x+zS6VN0Cj8xJkDVwdZchUOvxOK8VZJ3nqyScRfB7k2kBkKi34vWLkg+BrMu6l71N5K7Y0kb9BnVsi12uwF5Sz/9aF7LtlobiP7hhM+KBO2C6U/mO9/vJ4XYN/d3jxxRd56623mvzr1asXQUFBUt2P6upqKU1cc3Ds2DGSkpIIDg6WvgsODkYulyOXyxkxYkSzBYsvBZnwf8HH9hpwzz338M033zT6btasWTz66KO0atWKjz/+mPLychYsWEBpaSnR0WKerDfeeIOhQ4cSHh7OV1991WzewPLycl5//XWpMvXbb7/N+fPnuf322xk6dCgzZ87kwQcfpEOHDvz000/Y7Xbuv/9+lixZwvjx4+nUqRM2m41nnnmGjz76CL/fz7x58+jTpw+TJk1iwYIFxMbGMnXq/2Pvv+Ojqrb/f/w5Z/pMMum9QAgkhF6VjoAIeNWLBQtiRWyoKFXFwqUKWFBBRESuXbEhKIgCIjVAqIEACWmk9ymZXs7vjzMZiKBI3u+v93Pfv7zu4z4wM2fXtfZr71ln7bUe5vTp06xevZrXXnuNHTt2kJ+fz8SJE3nzzTdJSUnhppv81/yKimjbtm2zfi5btow+ffoEvC4dDgdPPPEEK1asYOXKlXTo0IF//OMf+Hy+QFzHWbNm8c4771xynD/99BO5ubkUFRXx+uuvAzTr0wcffEBKSgrDhp2PcfXBBx+wf/9+Hn30UXr27HlJWTkcDvLz8wPJbY4fP86HH37Ia6+9xrp169BoNNx0003s2bOHuLg42rVrx5w5c7jnnnsICwvDaDQGrpJv27aNgwcP8uyzzzZr4+jRo3Tp0gWFQoHRaGTmzJksWbKErKwsDh8+zNSpU1EoFJSXlxMeHk5+fj4bN24M1LNmzRpSU1O55pprmDZtGrNmzbpk7Mrf48eYu+j76UyOT12Ns6oBbZtoeq16EmVoEObsIo5OXoHP5aHvF88SNaQrPq8XmdWMr6EW169SMgFvXg66GYsQgkP8XgwNyFRqRI8b98HdKLv2QRZkwOWWU7Z2C8XLviNt0UQihnfHa3dxaso7WI5JAbI7vzuF8Gu6oQgNQvT6sGzbT8ljCwm/5x+E3jwcQatBFH0oo8ORKZUglyGoVLgrajBvP4i+TycUESGICNR8vIXyZetIXvAwIdf0xGd3Ujj1bZSRIST/ayKCRiV5YDVYEEWRynU7KVv1A4arOtLpg+koDDpEr4+86auo/mYXCY/dSOrL9+JzuXE3NOKuMWE6cArnmWIElZKY+8egjAwBRFzldeQ/sxxlZAhtF05CFRuOp6ERj9GCo7CSxp2HqPvkJ/R9M0h571nkwXrw+jj37AoavpOSynT4eiHyMAO4PThLq9GmJ+O0uXHVmiUjh09EHRVC3b4cQrq1Q/R48Xm8yNVKTCeKUOi1HH1mFVTWo20TTbdVT6Fvn0DjmRIO3jwX0X+lusfHM4gc1h1EkdJPf+X0sx+Q8szNJN17LZ4Gi+RlZrWjijDgtbsofe9HEu4fhTopEmVIkP+Fh4i72sSppV8Td8NVNGTlkXjbYCmQukGLwn+lPX/FRnJf/5Y+HzxDWK8OOGtNeB0uPFUNBHVug8/uoujN9SQ/+g9kKgU+mxN1YqTUdqODc+/+QNGy70i491ri7hhK9bodVHz0C+0XTSRsWA9EjxdVTDiCWono9SLXqmnMKQafiKZNNHnPvk/J13vRtonm6s3zQRSp33uK7MnLA/PRcdEDxN02OBBj6/gjb1FltjNkzdMEJUdjq2qg8OvdFK/fx8CVT6CLDUMZfN7gUbb1CKEZySiDNHirGsi+bQ4ek5XURQ8RMaoPymgpPqXP4aLg5X8T/4BkPFUnR1P50RYK534CyfH0/GQmujYxeB0ubAUV2EtqMHRrF0hI4jZZOTnlXVJnjqPg9W/otHQSMqUCbVIkXoeL+l0nyZ68nJAeqXScfx/adrEo9FpEr5fST7Zz+tkPSLz3WuJG9UDTNhbR4wskiPLZnJIXskwylsqDdchkMpznqrDllpA55X16vzMZj81JcPs48CeJkAkyZIKAraSGI1PexXisEIB+n87E02indkMm5uxCeqydhr59PF6HC9HnA2Q4K+ux5pZh6N4Or92Jx2Ln+EPLcFY1kD7/PhLvGYFMkOGsMrLnmhn4Gh0MylyGOjYcQaMEERpzS9k3dAYpz9xMcpP+KgS8jQ6UEQZpTD4fgl6Du9qIMioUV2UdqugwKv+9mZx5X6JtE81VPy1AEaTF63BhzDyNq95CWL+OKAx6fA4nbpONnCkrSZ15OzlTV+GoMqJtE03PT2ehTYigZutRsicvJ2pETzouvF+KgyqTgU/kxFMrqfh6F+o20QzYthhHeR2IIrW/HiWsXwb61DgE/wsne3kdXqtDigsZFoTX5sTbaOfQ+MV0W/kE+nZxeJ0uRK8PGTIcfzCHgkZJz09moU2MRKYQsOZXkHnd86T/6x6ix/SV+EQUET1eTk5fTdzNA/+STmmSopDrNTjLpXUSf+dQwq/rjSbSgLW8Dp/bS8H6vcT0SWP3jPcJTo5m6IrJ6KJDkCnkOOstOOosCCoF6lA9MrmcxnNSeJKgpCi+v2Ym9iojHR+8js6P34AuJhTRJ+JutLP1rsU4yusZs3kemugQPDYnnkYH2+9ZyogvnkUdqsdjd/Hr3UuoPXSWyN7tGf7lc9irGrDnnCP/9W/o/OoklKFB2M9VowjVIygV2IurcdVbCB/YGa/dyckp7xJ/51Aih/fAHaTGaXfitDkoPFmIIdyAsaaBQWOlOE/V56pwOVwkpiWRvfsYq2Yu55Zz9j/l30vxjflYAYkzb6fDo9djr6ij4Wghp5at56q3HyO0Sxt8Hi9euwtFkAaP1cm5r3cTM7QrMp8UZ3T/bQtRRQTTY+WT6NtEIZMLWAsq2T3yeXwuD+2euJHEcUNQRRlQ6DVYqhrYNHk5crWSO755CWejHUtZHT6Pl4ojZ2k3oif6qBBsdWacJhtytQKZCHKlHLfdRUNeGUq9hl+nrqLXk/8k9cZ+qIK1yGQy7HVmzm0/hj4mlIqDuXT+Z38QBDQJEXhMVoxZeRfxb+TwHvy2ayeLXnkFr9PFnRNGMXnmi3zx1TcgkzHu2n5U5GTx4rtfUmu2gULN22+9RUq7drhsjTw7ayZnc89gLGzg3dWrKH76IxxVRnTJ0Vy16klUoXqMJ4px1VuIHtoVuUYl7UNW/0siUeTgxGU4qoxEX9uDvu89Jd0GqLPw28jZpE+7mehh3fHanRx5ehUpD15H3c+HSbzrGs6+/g2d/etGukYvw2N1kHXXIkxZeaiiQhia9bYUc9Drw+dw4ahsQGnQYc4uInvyckL7pNH28Ruwl9RcpBtuYyPd105DmxyNs6qe8q92UfHdXrqvegpNTBhynRrRJ4UAcFY1INeqkGtU/jiVSnYPm4W1oIKM+feRfAGn7rxmBh1n30XCuCHIdSqshVX4HC58Xh/OWhP5K3+k88sTEDRKdImReB1uanef4Ij/jJj6xI0kjRuCKlLSKVtVA3sfeZv644XItSpuPbWazSNmYcmvRJ8cxcCVkhzs1Ua0UaEgyHDvPYR+QHcEvRZPdQPFE56XrnOvX4YQpAPRB3I53noToteL6BVxOn3IBBmCUsGeW+YF5Nxn1ZMoQ/WYLpBzk7yMxwrp9uajhHRKZtc9S5GrlQz5eAZBKbHIFAI+p5tfb1tA3SEpXv6obYuwnqtm9wNvEJ8UQbdVT6EMDcKSc46w/hnsvuopPBZ7QHd/zxueIA0uhxOn1cG5k0UERwRjqjbSb+xgBLkcj9sjnUUq6qgtqWbt9BWYqhuY/sA/SXnqn3iM1oBupP/rHiKH92jxOUCTFIUiRAc+EUdp7SV1quyrXZR/t5eeF+iUvbwOn8ONo6qBqOHdJb32iVSXVDHj2idJ75PBnG8WUZZXgtu/lr9c+gk9h/fm2gmjKc0tYdX0txgxYTSDRg+QOKmsDp/Txd6H36L/u+fXZeYT7wRC/rS9fQhxw7qx8/EVAPRdeB/x13RDGx2KvcaEMlg6WyqDNOx85G0qfj1O+sTr6Dn7TgSFHFetiYb9p9ElRwd+11yKb5pkZj5WwLBTS1AYml6cy/A5G5k281kOHjmO0WgmIjKCD9asIbV9e/B58VqqED0ufu48+y/9nvo9/zoqGzj0yFv4XB56vvUYurYxiF4viOCqM7foXH+pcV1X9buQKP/HEGlI+0934bKoNee2uOzHH39McHAwY8eOZf369TQ2NjJhwoRLPrts2TK6d+/ezN7R0NAQuP79ww8/cPbsWZ5++uk/bbPVKPn/J7jjjjsCygFwww03EBMTw4cffkh4eDgdOnQgPz+fOXPm8MEHH3Dy5EkEQSAhIYHJkycjk8lYuHAhFouFoUOHNosr+XtjXVFREbNmzeKxxx7jmmuuoaioiNWrV+N0OomOjubxxx8nKCiIzMxMPv/8c1QqFQsWLODbb79lz549REdHExERQWRkZMAomZaWRk5ODna7nccee4z27ds3MwCazWbWrFlDWVkZXq+XjIwMHn744UAfnU4njz76KCtWrGjmWfjqq68yYMAAOnXqxHvvvUdVVRWCIDBp0iTS0tJ48803OXfuHD169GDUqFHNxmk0Gnn00Ue59dZbGTdOitFxYZ9Onz7NqlWrUCqVTJ06ldjYWHJzc3nttddYuXIlgnBpR2W73c6yZcuorKxEpVKh0Wi4//77SU1NbWaUvBBNRkmDwcA777xDQ0MDSqUSg8HApEmTAkbmJnz44YccPnwYlUryjLjxxhsZMmQIPp+PL774IhDP02AwMGPGDAoLC//QKLl582a2bNlCWFjYZeNK/hhz159+fykMHF55+YcugcPbrzzYbrTedvmHLgG78+Jsk5ct421Z9AyVcPEb0stBrbjyMgClLt3lH/p9Wy3cUlRceR8tspbNoU78a16+F0Ipu/IyAA7x4iyJl0ONvGXjSvY5Lv/QJWAX/75ILiHyP/aA/yNU+i7ObPtXoG2BnFsKQwvGZfFeOW8AiH8Uy/BP0NKZ+H/9Ok2ZomW6e+WrEuQtPC1HeT0tKrdGc+XreaKjZWvFLFz5jGj/4m2J3yNX3YK2Wjj37VxXPvdDNo+//EOXwKbrr/xHeEv0EEDdAm5r6VpuiZRbyjfeSwXHuwwa/+AsfTl01xqvuEyeNaRFbTlaMC6AMN+Vn4u+0rbsvDfO3lJtvHK0hBE/bgEfAox16S//0O/gbqG8olvA9cNO/nEorz/Dz50vvn12OfhaNqwWnetbjZL/efxPjJIWi4U33niD2tpaIiMjmTp1KkFBQdTX17Nq1Sqee+45QLKvPPbYYyxfvryZfeXtt9+mqKgImUxGVFQUDz/8cDM71KXQapRsRSv+RmzYsAGbzXbF8Rr+r6DVKHlBmVajZDO0GiXPo9Uo2RytRsnmaDVKnkerUbI5Wo2SzdFqlDyPVqNkc7QaJZuj1Sh5Hq1GyeZoNUpejP/rRsn/BFoT3bSiFX8Tli5dSlVVFS+99NJ/uiutaEUrWtGKVrSiFa1oRSta0YpWtOIK4Gv16ftfR6unZCta8R/E0qVLqa6ubvbZ3XffTY8ePf4zHfr/GD/HXLmHqFbWMi8Tt3jlb89b4oEEIG+BX4C3hX4LLfFAaKmHhLcF8yGjZVtKS9pq6bgULZJXC18xtwAt1cOWjAv+3rH9nZ53f5+fZMtk1tK10orzaKnu/p162FI522RX7rmku0QChL+Cv1N/3X8j18tb0EeHrGWtjZj951fTLoXd8+tb1Nb/Ve5o6d7XErRkv/T8zb7jLZFzS/VX8zfeLGgJWsKH8PfemGiJvFwt1KnrTi644jI7Oj/XorZagpFVX/5tbf0nEB7c4T/dhcui3pL3n+7CFaHVU7IVrfgPYsaMGf/pLrSiFa1oRSta0YpWtKIVrWhFK1rRilb87Wg1Sv6X4FLZs68E1dXV5ObmBjJP//67J554ggceeIAxY8YAzROZ/BF27NhBt27dCA8P/9O2m5KwpKamXlS+KSnMlWDt2rVkZmb+abIYAKvVyu7duxk1ahQA9fX1rF27lmnTpv1hmaysLEpLSxk7diwHDhwgPj6exMTEK+ofwOTJk1m0aBEGgwGAkydPNksU83fij5Lj/Bn+SN9WrFhB79696dev3/9K37TJUXRbNQVFqB5nlRF1dAgyQaD6pyxC+6Zh6JpC0SufU7ZyAwDt5j9IzB3XIGjVOEuqyer/JGHX9aHTe1OlzNZmKxUf/cy5pesA6Pze0+hS41HHhaMI0SMTBJwVdVJW7re/p+Oyx4gc2QtXrYkDQ6eTtuB+Ikb0xGt3cuqplYQN6kyHOfeQPekN2s26A3mQBkGpwGO2Uf7pduq2H6Xj0knI1UpEj5fcZ98n5rbBRFzbC0VoEO4GCzJBQFArUYTo8TY6cNeZKf9kK+dW/0T4sO50WfmUlHlbFPHZnBy7ZwnGzFMA0vfvPoVcr8Fdb+HY3YsxZUsZhiOGdafL8smoIkNw1VvwmKyUfbqd0o+30u29p9EmRWEvqeH4pGW0nzmO6BuuRhGix1lZj8ds5+zcT0h8aAyRI3qCIMNjsuKqMVG39Qg+l5vI0X0QfSKeRjv69vEoQ/T4HG5kSgXWs2UAyOSClEnU7iRv4RekTr0VZagec3YhJ55cwVU/zsdZWY+9uJpI/7zWbj9G4oThyHVqKQOpyYbo8VLy6XYK394Q0I3U6beS+swtyOQCPpeH/f+cg72oil6fzSK0u8QlufM+o/rH/QEdajxVAiIEpScg+jMJhvbuAIiUfLSVM7M/PK98goxB2e+hCNGDKGWGPPHwMkKvSifhwdGoIg0IKiWOilo8Jps/o2EhjvI6Eu4ahlynBsBZZ8bT0MjJp1ZiuUA2HV+ZiDo2DK/NSf2ubE5MXo4+LZGMpZMI7pSMoFEhuj2ceGolMkFG28dvRB6kRRMXjkyloPzL3whKS0QRqseSXURDVi7J941E9HiRqRRoE6WYqa5aE4oQPeVf/IajsJz4CSNQRUsZLGWCDEdpLQWLvyTp4esR1CrUceHI5AKuOlOzcVVvOkjHRQ+iDAvCY7bhabTjMVn/0rhEt5eOr0wk8d5rQZDhtTnJ+uccHKU1dFszlZDeHfA53CAD0evDWVnPqadWIvp8dFw6CWWEQarTKsWMEr0+8Il4Gm1o4iMQtGqMmaew5pYRM3YAcq0Kn1fyfqj47Fdyn19L+LDupM2/H0GtRCbI8DndmLMLKVq+kZ6fzEQZFgTIcNaZrlheurYxKEP0iKKIvaSG8i9/I/bGfs3kde79nzj33qaALnobHWiTo5Dr1HjMdup2ZRPSqwOqSAMIMso/20HJms10XzsdXbtYZArJC6T4vU3kvfQRAOkL7if2loGowg0cf+wt2kwagzI0COQCCr0GV62ZfUOnk77gfuLGDUERpEEUwV4kZbKt+mE/cbcNRiYXKPt0O5Xf7+WqH+ejDAtC9Phw1ZrwWh3Ubj2CoFESNbIXysgQkMvwmu14G+2BthAEPCYrihAdXrsroBvhgzqTNucejk96g/azx180h2lz7iH25oEoQ/WIPh8ek53Ddy5srhsuD4JKcZFOJU0cTerMcc3mMLRXe5SRUjZtn92Fq8FC6QXcoU2O4qpvX0IdE4bX4aLkk23IVQpirr8KdUwYCDKMB3I5eJOUlE1QK+n7/cvI9drzGWR3npAyprq96NrH0+XNRwnpkYrbbMNZWc+Jp1YSf+dQEu4YiqBV4yipYXe/p5vtZ5bsIvJe+ZJuK55AFRWCXK9BoddwdtEXFK/8gfQF9wc48aS/vsgRPZEJAggyRI+Xok9/JW/5RrrOv5fYMX1RhwcjAjJBRl3maTInLCHhxn60f/wfUvblNtEIaiWWk8UcGP08otuLwqBjUNZyFAYdiJD/6joKX/s2oPfp8+9HJheo/HE/EQM6owjVYy+uRhGiQ9smBkWQFp/DhafRDoDX7pIyRgPBnZIxHjyDoXsqMkGgIfMUR8YvuqTsDt+5UBrjtb1Qx4RiL69HdHuo/GE/eUu/bnYmGLx9CYpgLW6zjQO3L8B0JJ+4WwfS7ombUMeESZmeq414rU4EtQJzdhHH/fLSt4+n+8onCO7SFndDI/W7TwT0SWHQcfWWhWgSoxBFkVMz3sPQrd1F81786a+cXX5+L+ow/VY6PHETMkGGtbia34bPQhGkZcC3L3K0upD58+fjdbo5l6vggbRgABQ9hqPoNIAqqwsPAh6XkzcXzKGNp45HrmoHwCdHz/FpcAlxiQnMX7aEOEMEFn+23rQ5E4ga0bPZejvx1Eos2UWBfmnaRDNwzxvI5AIei53DdyzA5/IEOEsRpMVRXsuZFz+i3dRb/sfc0W3VFJShQXguwW1N61Litl858/xauq5+mugxfUEUqd58MCCHoE5t6PXFcxIXymTYz1Vz/KFluOrM0pkmKhR8Pko/2U7Nliy6rZqCNiUGuUaFtaACRDi78AsihncnftwQ5FoV9tJajj/8JpbsIpInjSFxwnAASj/djsdkJWPJQ1IG5rwyMq97PrC2M958nOCuKZiP5qOKDg1kmfaYrOQ89Q6JE0c3OyM26WivL59HmxiJTKngwD9eIvaWAZeVl7ZNNAP3vB6Q16E7FiK6PGQsfQhtQF51nHnxQ1Kn3irtI1YHglL6qd546hxuYyMR13RHppQjur1o28bgLK9H9Hgv0t/O8+8jbkwfVOGGAG/UZ55m/4TFxN/Yj/RZ49DEhkn1y2SYj+Rz8KaXApwtnY18uOssHJmw5C+dA5rWvSJYC8iwFVdxavp7tJt2W+Ac4G6wXFKn5Do1osdL7dYjRAzrhj4tEZlcwOvyUP7pdk6t+IFebz+GJioUURQp/+EAMcO6oU+NQ6FVI/p82EprsZfWcmTKu2jiwhny41yOP/wm5uMFdFs1heCubfHandhLahDdXvaPmk2/7a8QlJaI6PVx8ul3qfxuLwDJj1xPu6dvRhGkwed0Yy+rQ1ApAms0+aExpM+ZgDmnmOCOSRfxTadljxI71p/5+2z5H/L8uU9/Jf/t5nyT+qTEN7bianYOk/im33cvEpyeiLuhEVtJLTKFGtHjBGTIQ+KY/eLL9OzVm0GDBhEXHYHHUgPei2Nda/z7lC41HplcwF5Sw8kn38GSXXjRvuQ2NQZkZM4uQpcai7OinqMTlgS4Q65RYS+rxXq6hJNTVhLSuwPp8++/qN3/a2i9aPy/j//XY5i34n8JNTU17N69+w+/DwkJYdOmTXg8f/2q7I4dO2hoaPjf6N5fhs/n48CBA0RGRnLq1Kk/fdZqtfLzzz8H/g4PD/9TgyRAnz59GDt2LAAHDx6ktLT0f9znlkAURXwtDCL/34QOL4yneNWP7Bk4FUOXNpR/tZs9g6cRObw7xas2UbTyh8CzYSN6om0Xx8l7FpE79R1UseEgCKTOvZ/Do2axt/09uGtMRIy5muBeklv9yYeXUbDwcyxH8/FaHVR9vxdndQPRNw9El5ZA5Rc7OHqnFGQ6YkRPtCmx7Os3hdPTV5PxxiOED+2GvaSG9i/ezdEJryA63LjqLGQ/+BoxNw8k/ZUHKXz1a7JGzKBwyZekv/4o2pQ4St79AdOBM3gaGv3GUjtHb/kXruoGTj+1nIQHRqHvmEj6Kw9S/sWv1O/MxnqmlIa9OXRZNUUasCAj481Hacw5x46Ue/FYHXR667Hz3y2dRGNeOT6PF3eDhWMPvkbszQNJe2kC9btOsKf/09TvOkHGq5PQpsRy9O7FZE9ahruhkZyn3qHL6meIGNqNg9fPxl1vQa5Tc2LSG6iiQjAdOcuBYTPJHPEsmtgwZIKMrYkTaMjKRSbIyBzxLGcXfoGzvJ7d/Z4mZ/pqurz9uCTL/k/jMVrpuuJJrHllqCIN6FJi2dNvCqUfbSXpweswHclnW5t78NqceExW9g6eStzNA9GnJQAQPrATbR8eQ+OZUrbE3kXdrmx6vDcFn9NN/uvfUbB8A2b/ATmgQ/2fISg9Ea/DyZ5B08hb8BkhPdqxZ9BUsm6bT+L44YH6AdKXTAK5ZGg5PHYOPreHzu88SeToPhwYNp3s+5Zy7N7FqKJCKblgXNqUOEyHz3Ls/ldx1VmQyQROTV9NxpKJAdl0fOVBrGfLyJm6CmdFPYiQMH44aS/dja2gAq/VydG7X8FWXE2n1x6m8pvdZI58FhA5ev9S7OeqiR7Tl8oN+9jT/xkEjZKke69l77CZ5M77DE1cBHsGTeXw3a+gDA+m6J0fUIYFET9hBAWvfImjpBqvzcHJx97G5/bQcekkCl/9moMjZnJuxQbsRVWBcWX2n4LHaCXqut5Yz5TSeOocjrJaXFUNf3lcYYO7kDB+GA0HzrAt6W5ctSY6v/UYXqeb/CXr8FodmI4XYDqch7OinuI315O+ZCLtX7qbwte+AUTOPPcBcr0GV52Fo3cswFVnRnR7Of3cBzjOVWM5XkjUqD6YsnI5csdC3DUm3DWmQN/SX3mQo+MXYT6aj+gTOX7fUjxGKz0/exZHaS3H7n8Ve1ktMmRXJK/arUewl9RgOVGEJeccostD9KjeF8krfEAnMhZPpHjVj+RMX40mIQJnlZGtSfdwbs1PRA7vwb5rZnDm5Y8D/bblV+Cqt9B4ppSt8Xfhc7qJvVF64RM5ogdBGcmYjxXiqGogY9GDFK/axJ7+T9N4qoSyT7cHngvpk4YpK5eyz3dILyjMVjJHPkv8nUM5Mn4RewdPJfbmgXR7/xmc1UYO37EwYGTaN3Q65hOF6FJi2XvNDHJf/gi8IpaTRYG26vecRFApODN7rdRnv250uoAjO7x490VzmDb3XkJ6dcBRXo/paAGW7CJOPLmCjCUTm+mG29R4sU4N7Ez8XcMkrkiaEJjDvdfMIHfOx9LLq5+z2D14WjPu6LLsUdyNdn5JvZ+K7/agCg1ClxJH5k0vk7/8ezzm5snMfE43WbfMo/HUOU5OfQ97YRUypZyE8ZJRw2NspHL9XuylNRS+9T0501fT7d2n0KfEcWTCEk4+8y7q2LCLuMhtbKTbu09RvOpH9o9+noZ9OdTtORGQWRMnnpq+mq7vPin9PeBpZCp5gBMTbh5A23tHoG8XS2NeGZb8chyV9Rx48A2C0xNoM34Ypd/uYce1z2M5U4q9oh6fw4Wr1hTof+9vX0YmF9gaeyc5s1aTMvmfzfS+ST+S7rk2wDf69ERcNWYsRwsofPM7kMlwVRk5PmkZXrONzBHPcuKJFXhtTgS1ipNTVrK93b04ymovKbsTT644P8arn+Lg+MV4TFZ2j3iWqOE9CO3dPiCPHv79z15SQ8P+0/R8z/93cQ1n3/gO09ECjjzwOspQPYJGyS7/XCf6x+s2NuIyWqn+KYuCtzfgMVoDc9FtzVR8Tjfbku7m0Lh5tHv6lkvOe/zNAwjy61PEwE60ve9ajk1bzY/J92I8cpbk8cPwOd1kv/QRLzw9kzlj7uc5oS9bCurIr29Epg9B0e0aXPs2orYbmff8TBLq83ht0fyAQbK60cHnx0qYYUln2TMv8uOaL3ht6L24jY2kz70XfUocp2f/G1t+Ja4qIznTV9NpyUPNdLf3uheklwrbjtCw+yTd3ns6wFnmo/kce+BV3GY7nd9+/H/MHRmLH6J41aZm3Caty83n1+XLH53nZEAVbiB/8TpsBZXN5fD+M3jMNup2HKfwzfXIg7RkLJmI6PFy5uWP2Tt4Gvuvf5GkB64LcGrJ+1uwnCym9MNtZI6QXu6H9knDlJXHwbH/QnR56LTkIYI6JpI4YTiZo2ezb/gsokb2IuOVieTN+5RtKfehjg0n5elbArqSO3stNZsPoAwPJm/2WuyFlTirGjg9/T3SlzzU7IzYhA4vjKf0w1/Ye81MnFUNtHnk+r8or9l+eR2lfvdJur83hQ5+eVmOFnDsgdfwmO2Bs1TWzXPRtY2l9OOt7Bs6HVVsOKFXd2RPvynkzfsMBBluYyPHJr52kf4m3zuCoHaxNOaV05hfhrOynqwHXycoPYHk8cMo+3YPvw2bRdWWw5ya/zn2inp0qXGkzb2X4K4peG1OzMcLsGQX46iop/Obj152v2xa97biaup2HOfIhMWILg8dXpoQ4Prqn7MuqVOqSAPnPviJfUOnIyKijgnn17QHKVq+AcGfdEb0+Dg551O2D5nBrutfIvWRMZhOnaPhUB4lX++mYM0WPGYbVb8cIW3aLXR64S6qdxxvxs3OigaqN2VR+uE29o+aTbtpt6CJCWdr4gROP/cBnV57GAB1bBgpT9yE+XgBW5PuwWN3oYowBLi9zeM3EjG0K/ayWjx+vin8Hd9Y88qxZBdhK6j8U57/Pd+0uf9asqetZnPSvRgPnyXJzzc5L33CiVlrKV+/j+PPrEIe1JTMU8RrquDeO8YyeuRwJk16CK/dhDwokkuhwwt3U78nB1NWLpXf7KZ22xEylky8aF/KWDKRDi/cHeAOTXw4otsb4A5dSizHJy0j69a5eIyNWPMraDtlbGBfaUUrrhStRsn/YmRlZfH8888zc+ZM5s2bh9FoBCAnJ4cZM2YwY8YMZs6cid1u57PPPuPUqVPMmDGDH3744aK6DAYDXbt2ZceOHRd9V1RUxOzZs5k+fTpLly6lsbGRzMxM8vPzeeutt5gxYwYul4uvv/6a5557jmnTprFq1apmbxF27drFCy+8wLRp0zh79uxFbZjNZl599VWee+45nnvuOU6fPn3JMZ88eZLk5GRGjhzJnj17Ap8bjUaWLl0aGPeZM2f47LPPqKysZMaMGXz88cdUV1cHjJLPP/88JSUlgfJz5syhoKCAHTt2sGbNGs6cOUNWVhYff/wxM2bMoLKyklmzZgWer6ioaPb3lWDdunW88847zJkzhyeeeIJNmzYBksfqM888w/vvv8+sWbOoq6tjw4YNPPfcc0yfPp1169YF6liyZAmzZs1i6tSpbN26NfD50aNHmTVrFjNmzGDu3LmBz0tLSy9q78/qAfjoo4+YNWsWc+fOxWw2XzSOgoICXn75ZWbNmsWCBQtaZKAOH9SZqo37CenVnsbcMsKuTkd0e6n4eje6tjGBDRAgYlRfqtftwJx5CvO+HGSCQNjwHjgKK7GfKUF0e6j5YR/KsGAuDOsSOVoyZAhqJYWLv0QRrKful8NEje6LMfMUHmNj4LnKr3YCYD6UhzYlluLlGxCUcuznqlFFGLAVVlL51U4iru1F1fq9KCNCkAdrAVAYdAhaFVVf/YY+LZGa9XtQRYfiKKnBVVUveQus30PY0G7Y8soIG9QFe2EVCr2Wii93ULV+Lx6LDblejSo6FEOv9uARKfvoF2lOPt+BKiYMVXQoIb3aI6iVlH2yDdHtoer7fURe24vK9XuJGt2H8i9/A6D8y9+IGNqNyq920niiiLpfDqMw6HHXW1AEabAVVSGTy7GeLsFrcxJz22Dqd2YTObxnYP40CVFYThRLevTRVmQKAVV0qNSOf75Mh86iNOho2H8GgJptRwgb1JmyT7ejigqlwv9cWP9OIEL15oOSzE+VIGhUKMOCqVy/l5jRfQBIum8kglZN4Qrp7XHBG9+hijSgCNJS+8thbPkViD6xmQ7Jg7QogjSoIiTv5Pg7rsFWUIm9uBrj/jN47U7ibpU8xdVx4URc2xNHSQ2OijrMh/KQyeWoEyIo+3gbosuDMfMUjqIqFDoNNRszpflc9xuGrilUrPuNqNF9qVy/F4Vejb2kBoVBH5CNrbCKkJ7tqVq/l8r1e3EbG4ka0xdRlPpbuX4PCoMOS3YhglJBUKfkQLmwfhlUfrcXQalAUEnZmeVaNV6rA9HlIeHu4dgKKrAXV1O/8wReqwND9xQUIXrMh/KIGN4Dj8lGw66TaNtEI5PLkSnkaBKlA6qzvA5nZf1F4wrtl0Hphz+jDA+mav0+FAb9Xx5XylNj8VjslH34M6LbS9kn21HHhKEI0iJ6vDirjaijQ6n48jeq1u9FkxyNwqBHplQQ3C0Fe2EV6tgwPCZrs/WlbReLvl0cld/tQRlhQB6spfKrnRj35kjedVoVglaNoVd77IVVOIqrCRvQibKPtxE5ui/l635DFRHMudWbiBrdl3PvbUIVEXxF8grrn4HHbMOYlYstvxyZQo4yLJjIET0ukNceKtfvJaxfBlUb95N030is+RX4PN6AvvnsLuRBWso+3oagViFoVQCE9Eyl+J2NhA/uiq2gAkWo3r+++iLXqMib+ymi040iWEfDfmlfLHp7PaFXdQQganRfPGYbFV/txFlRjyDImvXPXlyN6PZSuX4vwZ3aUvzORhLvG0nhsm9RRgSjig4lfEBnKr7aic/mpOzjbci1KhyVxkBbYf0y8JhsRI3uS8manwK6oUuJlX40+jnyojkc1RfRJ3nGlqzehMKgx3KiCIVB31w3okIvmvvE+0birKyn4ssdEg/FheO1u1AEaWnMKQafD9HjC4ytiTvC+qRxZs7HiC4P5et2EjG0G+Vf7cRRUsvZhV8ikwvIlM1jk3ltTsIHdabm50PIFHJqfzlC9BipPletGX1aIpbs4gDXqaJCqN6SRUPmaRr2nUYmSJzYxEXSmtpJcEYyVRv34641U/zORvQpcQGZVQS4Mw9VVCjVWw5JnHi6NMCJZev3kXznUErW7QIR9G1jwCeiS4jAcrqUOP+YAWJG9MBaXI2tsJKGvTlEjemLPEhLUHoi5V9Ic1j+0TZkv+ObJv24kG+cFfWE9k2j/KudhPXLoPF0CQqDDntJLQqDDlV0KHF3DEX0+tAmRVG9MdO/7rddUnZ1248GxghQvzcHhUGHJj4cmULOhQ4nod1TOPvmekQRij7YgirSgDo6FGNWLpGDu1D+1U6Mh/JQBGnB50MdHUr5up3EXCAvQ+c2WHJKAtzWNBchPdtLRlbAtP8MygjDJee9fP0+YkdJ9bW9byRytYry9ZL3VPGH24gd3QevzcnhvfuJ0RqIC41Eo9dy/bXD2VFQKw1EkCNP7UbV4V0gk+Erz0em1oHOcF7vRBG3zEf4oM7s+mkrIT4l5et2EjVK2lujRvfh3JqfLpr7Jk7RJkVR8m/pxXvROxtQRhpAqSCsfwYVX+1EYdBhyy/3783/M+4I65dB9cZMEn/HbZq4CHz+dSlxmxJBK90iCMpIovKCPSZqTF8AtEmROCrqqfhqJ6UfbUVp0EnnNgh4FnqtDqx5ZYT0SQusKdPRgsC6jBrdR7qx8tVOTIfO+nk5iJA+aRgP5eGzuxC9PuxF1QhqBSVrpXNU1YZM4m4eAIC71ozlaD7alFjMxwqIHN2H0vc3ozDocfj3CFtBReCM2ITwQZ05t/on6QVNtYmwARlXIK9f/PLaiDLSgEwpJ6y/VL65vKSzlNfhJHp0X2RyAW1SJDW/HAaQzp+hQbjqLASlJ12kv8l3XkPJul2Iooi+bSyiz4cmIRLL6VJi/bzhtTmJHNgZZWgQdbtO4DbZiBrVF/OxAnwOFyXvbUJh0FG/+yTqmPDL7pdN695jslLx1U7qth+V5BKiRxGslbybLfZL6lTRig1Ejewtyfa63lSu34PP5uTsgs8l796wYJzVRkx+/fBYHchVCjQxYZSs20Xxp78S0qkNSoMOdXQIho5JVPx4AGetKSCzJj2q/H5vQI9ixw6g0r+2yz7bETiPAcj1Gqo2ZCKTC6hCgxDdHlR+vmnz0Ghy534KXpGgjCQaf8c3ALq2MVR+L9X9Zzxfvn5fYP9Kvm8kglpFud9bs/ijbcSOkfimbmc2Pqfk+dh0U+c8RNI6dsZpqZeisnrdyGQCXCIOZ/igzihD9VR8tZPydb8R3LktCoOemJsHNtuXFAY9EUO6Ur0xU7ph4/eoldaftIfV/3Yc08FcFAY91rPlBHduG+COVrTiStFqlPwvRseOHVmwYAFLlixhwIABbNgg/YDfsGEDEydOZOnSpcydOxeVSsX48ePJyMhg6dKl3HDDDZesb+zYsfzwww8XeegtX76cu+++m1dffZXk5GS+/vpr+vXrR2pqKk899RRLly5FpVIxevRoFi1axGuvvYbL5eLQoUOBOhwOB/Pnz2fixImsXLnyorbXrl3LDTfcwKJFiwJGzUthz549DBw4kKuuuopDhw4FPDvXrl1Lp06dWLp0KYsXLyYpKYnx48cTGxvL0qVLueeee5rVM2DAAPbt2wdAQ0MDDQ0NtGvXLvB9eno6ffr04Z577mHp0qXExsai0+koKioC4Ndff/3Tq+2XQ3l5ObNnz2bhwoV8/fXXgXGUl5czZMgQlixZQnl5ORUVFSxcuJAlS5ZQUFBATk4OAI8//jiLFy/mlVdeYfPmzVgsFsxmM6tWrWLatGksXbqUqVOnXra9S9UD4HQ6SUlJYfHixXTq1ImvvvqqWf89Hg8ffPAB06ZNY/HixQwbNozPP//8iuZAGR6Mx2xD9PrQxIZjP1eNJk4KBeAor0cd2zwsgCouAmd5XeBv0eNFn56Ms7wWBIGeW5eSPOUWXDVGLEfOB/dVx4WjTojEa3VIb8Er6vA53RfVr44Lx1Em1R85qjcekxWPxQZyOc7KBjSx4TjK63CW16GODcNZXoflaD4dXppAv8MrSX35XpyltTjL6mjMKSZidF88Fhui20Nwt3ao4yNwltej65BAUJcUPEYrjvI61HFhOMqkekOv7oijrA51XDia2HBADPTJWS71WxMXTtToPrjrLfgc0sHbWdUQ6JM8SIur2giAq9qIXKcO1AHgrKgjbtwQfE43jtIa7IWV6NrH4zFZ0aXEEjWmL+qECNo9dwdDjr6DTC6j+L1NgfqQyejz3YvE3HA1ipCggCx9Lg9q/wE88Z5r8Rit4BMR1MpA+/rUOGQyGW0n30in1x/B53DhqKhDExfeTOZBaQnIkNFuys1c9d1LKMKCQJRkdCGk62OSDunaROOsNRPSsz39ti4i9Op0HJXnkwg4a83oUmIB6DDvfhzF1QgqReAqorOiDmQywod0pffmBfT8bg6Gq9IRfT7pOrFfL5UhOr+Mwgjp3R5Hmb///nGoY8Nx15kD/XKW1yFoVGjiwsl98UPU0WHE3jqIDi/fw9kFn+O1OQju1AZ1bDjO8jpi/tmf2u1H8Fgd0nVTQBUTijYxkqs3zyd8cBdJLy8YlyoyBHdDI6H9MtAkRyPXqdGnJ6BOiMBZUYe9qIqU6bcz4PA7tH/5HsnQ/QfjElRKnDXG83L5C+PStY1BplKQ8swt9PnuZQSlPKCr6thw3MZGFH49DKyfijpKP9hC0qQxhFyVTtLD12Pcl9NsfXmMVuLuvIaq7/YS3DWlmS45K+rwWZ3I9erA2mziFGdZLerYMBzl0ssATWIU6rgw9KnxIAhXJK/QvumEXt2RmLEDObvgcxwVdbiNjejTkgLyqvxuL26TDZ/HK+liahzqmFD07ePo891LBKUn4qhqCPCb29iIQq9BGR4MPh+Okhpibx5A1YZMECUDXHC3FBxltZIBTpDhc3vQ+NeXo7weVXSIn7fCJCOif17kQVrJy2P6bbhqz3steUxWiU9KatCnxkl6olbR85NZ6NMTA+WV4cGIHh8KnSrQljxIi8/jCXCVo6KO2FsG4jFZ8fo5UvKyaj6HyhAdqvBgdO3iSHnmFlSRIUQM7dZs7j2Ndnwu90Vzr0+NC5Tr893L6NMTcVbVB8p5HS4UenWgj+rYcGk+gbC+6fTbPJ+O/7oHVVgQ9gv4z+twI6iaRy5S+l94DD3+LnW/ZVO743hAViDJ48I1J3q8zV6Y+TxegtITA+MH8NicgNhsjSmCtAGZXcjJUn2eAAc0zY+9oh5VZAj28npOv/Y1co0KbUIk6TNv49TSr9HESfwQ3FG65hjUNgZ7cTXueguauHC0baJBBobuqVy99RU6vf7IRXzTJPML+SZvwecoQ/Wkz7uP0KvSKV71I46Kev+6kf6N/Wd/nFUNCColV21ZSKfXH8HV0HhJ2Rl6pAbGCIAgQxMbxuCdr1L7Wzamw9KL6vhbByH6xIABzVHZEFgP0ryFYy+ro81Do/FYHZLcm/YO/zPK8GDcZhtNlk5HeX1gLkSfj7jbhgTmQvT6Ljnv0r/SXAR1iEf0+hi48V8M+O4llGFBgf6YZG7i4uNJuGUgV30yk4iaXGqsTkSrCc+RrSjSr8KXMZCjp3K5bcm/OV1UQrlX0tnoIA339kzm9TZlVDUaUXsgw2NoxsUa/5nk93MP0HHxRHxuT2Cvl7gOSj/YQmjfdNLm3UeHl++haMUGfK7/OXf4PB5Erw99M25rWpcXcpsVhV4d4GIu0P+mZ7w2Z2BsMTf2A0HAbWxsvuaSogjuloK7wRJYQzFj+hLWP4POyx5BmxTVrO+OinrcRiseYyNh/TJQhgUhaFWEDe4kydlfR+PZcpThQVwIRZAWj9nqPwPW4qyQzmBN/16IC8+tIHlaK/Tay8orwy8v5x/IK33efaS9PIFCv7zU0aE4Kxso+ffPhA3sxJDjq5DJ5dRtPdKMN0BEFWm4SH/VkQYc5XXkvvYNgkaFNiGK9Jm3cWbpV4E+qcKD8Xk8pD72D2LH9CX3xX+jDNFhPpqPOj5C2kurGogc0QOfy33Z/bJp3Yf0ak+byTdh6JHabL90X2Dc/b1OaZKjCevXkT7fvYwqKhRrXlngWZ/TjSqiucwMXdqAICATBOzl9dgr6gjp2hZtYhQJtwxEJpNR+OFWv15rLpCZSNpLdxPWL4OEe0agDAum8YK2mvjRWdmAo6SG9AX3MzR7FT6XG2t+hTTODgnIFHIac85JoY/M9ov4pml9OSvPO2v8Ec87yuvQ+L3tg9Ikvun/w7/o9zu+ATB0SyHhCt8+kgABAABJREFU1oH0/WQm3saaZnMiqPX41CGIoojocSL6vMjkzY2STfqrjvXv5eX1AZ3RJkc1/61QY8RrcyJ6faTPu4/8JetQ+ffY3+9hjoo6Eu66BuvZsma/01rRiitBq1Hyvxj19fUsWLCAadOmsWHDhoDnX8eOHfnoo4/YtGkTVqsVufyvZSyLjo6mffv2za5522w2rFYrnTp1AmDo0KF/eG36xIkTPP/880ybNo0TJ040u/rcFMuyU6dOgTovRHZ2NmvWrGHGjBksXrwYm82G3W5v9ozH4+HIkSP07dsXnU5Hhw4dOH78eKDt6667DgBBENDpdH861guNkvv27ftLMRKHDx/Or7/+is/nY9++fZeMz/lX0atXL5RKJQaDgZCQEEwm6QAYGRlJWloaAMeOHeP48ePMnDmTWbNmUVZWRmVlJQCbNm1ixowZzJ49m9raWioqKsjNzSUjI4Po6GgAgoKCLtvepeoBkMlkDBggvU0ePHjwRZ6r5eXllJSUMG/ePGbMmME333xDff0VZpGUXfzfzWN0NI/XIbtkUkb/Mz4fR66dQf4LH6CKDEHXMalZ5UGdkrEXVTUrJ16UJU9qQNCqaPv0zdKbvgv7c4kO6DsmkvvSh2T2eoyzL/2boE5tAKj8bDvOijq0bWPRZyRjOngG0etFUCsJH96Tsy+uxed0N2u3KYajq8YotXvpASNTKYj+x9WYjxf84TN/BrlOQ8JDowIHCo/JyplZ76OOCydsYGcp1o7HS8GiL9k3Yhaix0fMP64CwFljwmt3kv3Ycqx5ZaROvxV5kLaZ/CJH9sLdYMHraIplc76PMoUcBBmFb3xLxde7CB/cJVDOX8P552Rwcvpqzsz9lM6LJzY18IfjkinkBHVMwt1gIfPa5ySPoraxzZ5p6p+r1oTHYr9EJTLkQVoOjZnN2bkf0/7Fu/+wPV1KHHh9OGuMgf6LfyI3URRJvH8kHquD/Fe+JPelD+n0xqPNyikjDHjtLqxnK5rNhyCXgyCwf8wLOCvrMXRv9/va8ZisFC//npBeHdCnJWIvrEL0SD+clJEGzr27kb29HifvpQ9JmXbbH47r933+K+NCLiATpGvRuXM/IenB0dIKu7DcJYpH33B1wHuy4svfCLk6o9n3lpNFyPUaOr31OIJCfmn5i/xpG16Hm+h/XEXo1RnItSoQxSuSlzW3FMvxQkrWbA7Iq6mtgLxOl/jb9stLIUemUOCsaCB37qcYuqU0m0/pvy/or0JO1HW9qd0qecHIVAp0KbGBa5YX9qnZuAODlioq/fAXjAdzaTxdgtdiJ6TX+WuxF86NTCFHadDhdbgoXr0p0L8Ln7v0UpO+lAkC8XdeI3lS+R+U/VHWXLmAoJRzavpqbIWVtJ991/mx/MncyxTyQLncuZ80n8Om63zN+igGpkIZqidzzAvkL1uPoFFeooGLGsRRXsfOHo8T0isVfWrsn8eLksku+v73+4nsEmM7/8TvvpNxEecH5tX/UfKdQ3HVWag/eIb8dzfR5aW7AxOQ8dwdeCx2vHan3/gslZf0UE7D/lPsv/ZZvDaHFMv293Mf+E+pvrhxg/E5PRx78HWsuWWkPPnPZn3Spyfic7rRtYvDY7EF6k66/7pLyq7b6qfPjxHAJ2I8ks/Bu14htFcqQR0TEbQqUh69vpmx9/dzAWDo2pa4Wwfhrm9s+rL5v5dQqaa5UATrqPrpYKC/TXxwqXlvEpZMIUcmyNh9/YvkzP2UbosfbKZ4rgYLZd/u4eADr6Fo779hoNYiT+mGrzSX+NPb+OXDd/hmzpPEBKl5bXcuAGaHmx0Ftcxs7Ei4T4VT5uOg8o/PUBdyVuTIXrjrLHCJED/RN1yNNbeU4w++Tu5LHwZiu/1vcocQ4LZPLs9tlxiDJeccquhQOr3xiGSov5CPkV429ljzDGdf+RL8NyJKPvyF/Te9hK2wEmeVkaC0xEs0ImI7V0PR8g30Xjeb3p8/Jxn/LurI7z+Q/e5fLtarS8zFn1R4CXmZ/1BejbmlHHvwdc689BEd598XKKcI0RM5tDvWs+Xs7P4oMrlA+DXdmvfld00H5ODX6cQLeKPg3U10uoA3mmI8N54t58C9S2nz+I0AOEpqsBdXkTb3PoK7tJVupojixbzxu3ab1n3jqRJK/v2ztO7/aN4usR/ZiqrInfsJSoP24vovmDq5Tk2vZY/iqrMgXjCnzhoj9QfPIHo8mPPKArpzYWMHbniZw+MXYy+pIfmB6xCUF/8+FkUfihDpxsLxScvYe80MkMlQR4UgUylInjga1wVhCi41F5cc9J/wfBMEP9/sHfMip+Z+StfFDzZ7xny8kLJv9nDo/tcQdGHN2/U48VlrpfrlSn/9v+uc7KL/uIjzmj/bdGY203iq5A/Hpk2KRvR4Mfo9fP//AT7E/+f//9+G1kQ3/8X44IMPuOGGG+jTpw8nT54MeLONHTuWXr16cfjwYWbPns2LL774l+u8+eabef3118nIyLj8wxfA5XKxZs0aFi1aRGRkJOvWrcPlujjAbhN+f2AXRZEFCxagUqn+sMzRo0ex2WxMny4Fm3Y6nahUKnr16nVFfQUpvmRwcDDFxcXs3buXhx9++LJlrr76ar7++mu6dOlCSkoKwcHBf/hscHAwVqs1kOimsbEx8N8ACsX5pScIAl6v/yqMRtOsnrFjxzJy5Mhmn508eZLs7Gzmz5+PWq1mzpw5uN1u/gyXau9K6rnUD6zExEQWLFjwp+0CbN26le7du/Pee+/R94LP3XUWFAYdMrmAo6IebXJ04K2iJj4cZ2VD4DoZSJ6C6viI831SyLGeKSF0UNfz4wwNxna2jLBhPTGdkt5+OivrCR2QgeVYAQDquAgEtQrXBW8wQfK80iRE4LHY0CZHowjR03XtdJRhQUTfcDVV3+1BEx8heTxWNqCOj0CXGk/NjweQAzUb9pGx4knUCRGIB3zkv/QhUf+42p80QI+juJrUl+7BcuQstZsOoO+TjiY+AkdJDTG3DiKkZypln/1K7C2DcFY2IFMpABmahAhMgDo+QroapVKgCg8m5sZ+RAzpilynof3zd1Gydgvq+Ai8jXZU0aG4qo2ookMlrwR/HW2fvhlDz/Y4SqqxF1WhSZJi0tT+fBivzUnZJ9twlNQQ1CmZq7YtlrY0USRiiHQQVkeF+Oe0gcYzpShDg9CnxmE+VoCgUuCqMRF749VEDOuBIkhDV3+A7M5vP4630YEmIRLR60OmUtKwN4d2U29FmxiFs7KB8Gu6o0mIZMC2VyQvUVG65lXxzR5kgoBMJmv21hkkj4uADpXX4a41Y/Mbn6355Rg6twk8q4404DTo6PzGIyhD9ficfo8pETqteBJ1XAQyUaR6o/SywnIkH7w+ZHKBxImjiRs/HMHvmRl76yAUIToK3/qOlKduljxp4yL8OqtAGWEI9EsdH4GubQzaxCiCHhiFtaACfYcEzsz+N51efwRBraLx1DnkOjXBndtQ+vFWaW3oNTirjNJaMTYGjKjWvHJ0baJRRgTjrrNI4/L5iB3bH+fV6VRv2IcmWXoxYS+oIGJET1QRIVR9vQuA6g376PjGo8iEi8elSYjA53KjjgoNjOfPxuVzuHBWNuC1OpCrlWgSIqQg8XIZco36fLnQIDxWSQ+b1k/40G4YeqRy5M6FtJs+joJXt5P00Jjm66tdHF6rA5lcwHKiCGVUyPn1EBeBoFfjtTklj4P4iACnRN/UD0OPVMKHdcdjsnJu1Y+EDeiM9Wy5P9HO5cclkwskPTAKt8lKY04x9sJK2j5+I84qoxS4/kwJSfdfR+nHkjeG0qBDrlHRf/sr0jW5U+eQ6zWYj+Tj83jRxIUH9FcdF44qOoTe614AQSBqVG/pKr9aCTIQVAoElYIuK57Aa3OijpWSEzWFLNDEhyMTBDRtI1FFh9KYU4wmIQLjgTNS4h25QMmHW+k4/z4SH7iOxAkjUEWFgEyGJikKR3kd5mMFxPyzP/W/ZePzeNGnJ2I8cAZ3nQWZQkCTGEm/bYsRdGq8jXa/IaIeTUKE5KWk10hJRfwcGXldL3x2F0kTR5Ey5WZkSnkgYZKzVOJWRbDkcdm05gWVAkWQFkGlvEinEEXUseF0eedJPCYrosfbTGZyjQqvzdlsv3DXWQAZoggDtr0iJU7wiQT5xwYg1yjxuZvHzm7SG6/VQf2eHKL81yX7bXsFAPPRfAzdU4kY3p242wYhkwvNvC0FhRzrmbKADolen2TwQoZMLoDXiyY+XEochHQ9On78MDouelDay+RyZColzooy1PERBHVMosvbk1GEBWEvr0cbH07CTf3xub1o4yMoWbeL9Gdupv6AZOAyZCShijAgUyrQJUcTc1N/kEHntx5HdHuRa6RzVdXG/SRNHB3gm6b9tIlvJJm/QnBGsuT9lhCB6Wg+8eMGS17OlZJHXNhV6YFrsHK9BplcoGrjftq/MD4gO9HtJX78MAxdU1DHhuFzupFdsJ9r4sKx5VdQtyeHtJm3E5SeKHlcCwK91k5DGarn6i+fR1DK6f7244geL7aiKlKfuYX9N82h3w//CshdmxwVWFvuOgtKgy7ww7/pGUd5HV6rg9DeHUi+/zopEZii+bw36VfINT0kL03AXlKLJiYMmVzAeCQfBAFXvXSjJERUcswu/Xd95mmqhgUz/Obb0dx4GzKlBm/BEXShEVB+GiG2HWGR0VRVVdNg15NV1kC8QYP6pB2lQcfEu++l812jiNAEBbjY4V9vTdyhiQsn4pputHn4epShemRyOamz7kBQKqRYeDKIvLYnVd/tDXBxp9cfQVApcPqNKFfCHU1QGPTINSr6bV98SW5TX8BtylA9XpszsKaQC+fblQv027YYdXwEluxCyj7ZhvlYIW2f+ifK0CDp3KOQ0/2DqVR8s5uKL3eS/vIEKTFbjYmQPh2QyQWix/RFHROKtbACTUJEQJ9kcgFnZQNlxwsp++xXADq/9Rhc3TGwLoPax+NuOO+xl/DAKNTx4cTeMoiaH/ajSYhE7deDpn8F9Xm9bRpX0sRRJIwfhj41Dk+j4y/Lq/2s2/3ymhSQV+UF8ur8+sOBs1TEkC64jRY8VgeixysleruxP9H+0AIyuVyK91prJmxQl4t4QxMfQcJN/aWEOPHhlK7bSdozN1Pv50JXnQVVWDCm7CK6zL+P4PREXHVmad1n5dGw9yTtpo/DWVkv6dBl9ktNXASIIvZz1fisDkSfL5CQz3qmhLjbBjfTKUGhCJzd5Fo12sQoOr36MKJXJLjr+RdlgloZkJlMIWfoT/NRBGtRRQTjrDKijQ9H9PpwVBrRJUUi16hJHjeY6MFdUIUHEzuih5QATy7grGog7eW7/eFAnPjcXoI6nI81Lg/Skjr1Vjo8eweueguKpptHoog6LhxBpUCbFImgVjH44NuoY8OQyWSSN6bVEeCbJp6P+Wd/tG1j6Ldt8UU838Q3oRfwja2kFrWfb0xNfFNn4feozzyNTK5E0IQgaCQHFNHjRKFQgigiqHTIBDn4zr/kETQGeq97AU1SFA17c9AkRPjDqzSgTYrCdORsYD0BqCNDkes0hF7dkahRvYke0wdlWDDqqFAclfWBZ+NuH4I6NoxD4+ahjg5t9jutFa24ErR6Sv4Xw2azBTJf//bbb4HPKysrSU5OZuzYsbRr146ysjK0Wu1FnoeXQkJCAgkJCYGr1zqdjqCgoIB35M6dOwMGS41GE6izyZhlMBhwOBzs37+/Wb1790rxMU6fPo1Op7vIk7Fbt2789NNPgb+brklfiN27d/PII4+wYsUKVqxYwfLlyzl+/DhOp5OuXbsGktr4fD5sNttlxzxgwAC+//57bDYbycnJF33/+/IqlYru3bvz/vvvM2zYsD+sFySP0J07dwb6s2vXLjp37vynZX6P7t278+uvv+JwSBlp6+vrMZlM2Gw29Ho9arWasrIy8vKkq8ppaWmcOnWK6moplkdjY+Mf1g38YT0gGYkzM6VYQLt376Zjx47NysbHx2M2m8nNlX4UeTyeZjE6L8S1115LVFQUs2fPvui7+j05xNx4NeYj+QSlJWDcfxqZUk7s2AGB+FNNqPs5i+jbrwFA3yUF0eej4dejaNsnoOuUjEypIPqWQShC9NjPnr+O4SyvQ3R50SREEnn9VXgbbUSM7EXtlqxm9dduySJ23BCsp0o4du9SLCeK2Nt7Ms7yOlw1Jqz55ejaxRE7bgh1244QM3aAdKAYIHkRhw7ugqO0lphxQxG0KkIGdMJVY0LXXspwl/TEP1GEBpE/7xNAMnrp2sXisTmIu20InkaHFBDeYsNVbcRyJB+ZUiDh3muRKeXE3XUNrmojDXty+K3TJJzVRg6MnYPok7LoVm3IJHbsAGp+PkT8HUMlOd0xlPqd2cSOG4LCoCP2jqHYiyrZe9VTlH+6HV27WDTJUURc1wu5Vk3tlkMk3n8dxcs3cGDELDJHPIujog55kGQsT3nmZtx1FlzVRkxHzqJtE42tuIqQ3u3xmO2EXZ3O2QWfU7PpALlzPiH7kTexnCjAll9B5ohZlPz7Z3xON9GjeuM22ZApFXhtDtwNFmLHDiBv4RfsHfEsZ+Z+irPaSMrjN6JrFydlZ68zB64+XUqHXDUmkIHxUF5A7oJGjTY5itCr05Hr1JyZ8wm/dXmEHYnjOfnIMuznavBYbJR+8BN4fbhqzQR3bguAtl0cMoUcr9WJq85M5ohZNOw6gflEEXG3DeHMix9K19QtNrRJUQG5mf1yNR05S8zYAcSOHYCzqoG8+Z9hza/AdCiP2LEDCR/cBbexEZ/bQ2POOcxHC1DHhWM8cAaZUo7P7cHnkownPrcXV50U17X212PIFAoUek1gXJXf7aVy/T6O3jGfms0HUEUaCBsixSjE68Pn9qBrHw9A2OAu2M/V4LVJ4zo4YiYNu05Qs+UQceOG4K63EDO2/18alzIsiJqfsqj4aieCVk3CPdeiT0tEEaTDWdUQKKeOCsFZbSTujqHEjB2Ao6Qaj8WGs6IBQaNC1y4WbUoseH3N1pc8SEvWjS9x4NpnpWtHxkZixw3B0LsDoteHz+bEZ3cG1pImOQrjvlMEdWrDkXHzadh1grrfjhM3bgg1Px+i7VP/xFnV8JfGVbJmC9b8Corf2Yg8SEvyI//AWdmA6PXiNjZS9+vxZvKKHTuA+j05FL71PblzP5WytysEdO3iwCuFMXBVGwnp3R53g4XKb/eSOWIW5qMFJNx5DZXf7aXt4zfhrrPQsCeH4w+9gflYAbv7Pil59pps6P0yjL99KOXrfsNeVMXJJ1cgD9ISN24IEdf2DPRPGSoZZmq3HWH/6Odx1Zqx5BTT5vEbqdl8kOSJo6Qf2EFaRKdbypILhPTugNfuwmuxBXS+bmc2ihAdNVuySJo4GledmaP3LMFyoojdF3Ck8VAubqMVV62Zer9OCXI5HqudpImj8bncyNUqKRnJBbrhqjFdpFM1mw/SePqc5PU1aRmi14egUQZCSCDIAvEhL9wvLKfOoYkLZ++IZzEdK8TrcBETGFv7i65eKyOCpbhpe3KIvWUgEUO6okuJpWTNFjJHPEvmiGep3pyFQq+h+N1NnJr5Pq5aU8AwENylrcTB1cYAF0kyGkLj6ZIL/h6K9Ww5ADVbslBHh5I5YtYF9fWW9sGOSbiqjWReOwtnrZlzX+wg6fbBOCobpERNgkBwWgJeu4sK/x629epn8DldnF76NdUbM2k4cJrcOZ+wb+h0HFUNxN0qGQPaPH6D5BmVcy6g95rkqADfNOw7TeaIZ/FY7JiOFRA/bgiO0lpEn+jng0g8FhuRI3pQ9un2gHE7+sZ+hA/ugkKnDsjOY7Wj9nsauY1WnNVGokf1RhkRTMQQKQSF22wlckhXSj/fwc6BU/kp4W4aDpzBWVkvJUc6VoCjysiuoTM4fO9SQvukYS+uxlZQgSXnHAgCzmoj8bcPoeqn8/t5/Z4cgtITAvNe81MWrhoT9rJadG1jyRwxi/q9OXgb7c3m3ed04W6wED+2P5U/S/pU+VMWjsp64m64Gn27WJQGHeX+2HTpiSlU2oxUGuvQd0lm0y/biMjbg+unNYg2E56ik/g69EVISAOPC5u1kbraGkI1SmKDNGRXmXHho35PDgXGKlaNejSwbuLHDaFmyyGSJ45uNvdFb33Pb10eYVvi3dJLhHoL9XtO4LO7cNdZcFY0YD9XTdy4IYQP7oKzssG/N3e8Yu5o0o0LuS1v7ieom3Gb7wJu64DX4cJnl14WNOzJIWpEz0C70pqaxenZa6V2bx9K2rz7cDc0Bjih8xuPYM0ro3jVpmb7uyo6lPjbh1CyZguln26n4WAuiiAd8eOGSOva33dXtVHK6g1oEiII7dUe0eUh8f6RyJRyYm7qF4jzB1C2dgs1mw7gqjFRs/kAiQ+NwWuxoUmKwuvfIy515nDXmckc8Sxuk5WGzFOXldfWxAkXyOvk7+RVQ/xF8krHUVZHaN+O1G6TrmyLPh+IYjPeUEUE03im9CLeKLmAN2y/441KP1dK4WxEandmc+yZVfhcHmo2ZxE3bgj1+3Ikzna4iBrdB2dF/WX3y7y5n1Cz9TDyIC2J912HXKfB53JL++X2Y6ijQpAHaQM61bD/NNE39qNm80F0KTHkzf9MSqZll+JoAsSPH4bo9eFpkAxzPd94mOodx/m55xNUbM7CVd9I0u2DaffQKEw5xbgtdvKWb6ByyyF+6TuF8h/2c2rWB9T+epy4Wwch12uQ6zWcXbIOe3E1tTuOEztWuhWWMP4afE43ewZO5fgjbyFXK4m/UzpLNxmGG/bkUPn9PnLnfMyuvk/iLK+n5pfDaP0xu5v4ponnVREG7EVVl+T5C/mmyi+Tqs1ZOCrqib3xPN9U+vlG1zYmoIOGrm0BGT6HCY+pAo+pAp/Tij4syu/JL3l8Il4QZsQhnWNrNh3EVW8hbtwQ4m8fiiWnGI/FRtX6vcSNGwJI5wCPxUb9rhNYThSxq+fj1Gw5RMm/f6Z+zwlyX/xQ4o1h3Wk3fRzW3DIc52qa7SutaMWVQia25jT/r8Add9xBWNh5V+0bbriBmJgYPvzwQ8LDw+nQoQP5+fnMmTOHDz74gJMnTyIIAgkJCUyePBmZTMbChQuxWCwMHTq0WVzJ6upqFi9ezGuvvQZIBsFZs2bx2GOPcc0111BUVMTq1atxOp1ER0fz+OOPExQURGZmJp9//jkqlYoFCxbw7bffsmfPHqKjo4mIiCAyMpLbb7+dOXPmkJaWRk5ODna7nccee4z27duzY8cO8vPzmThxImazmTVr1lBWVobX6yUjI6OZ96LT6eTRRx9lxYoVzQyar776KgMGDKBTp0689957VFVVIQgCkyZNIi0tjTfffJNz587Ro0cPRo0a1WycRqORRx99lFtvvZVx48YBNOvT6dOnWbVqFUqlkqlTpxIbG0tubi6vvfYaK1euRBD+2KZvs9lYvXo1paWliKJIjx49GD9+PIIgsG7dOjQaDTfddBMA06ZNCyTNubB/IF2v3rZtGyAZgZ988kkiIiJYunQp9fX1AePguHHj6Ny5M0eOHOHzzz9HFEUMBgMvvvjiH7YXFhb2h/Xcc889/OMf/+DIkSPodDqeeeYZDAYDK1asoHfv3vTr14+ioiLWrl2LzWbD6/Vy/fXXc+211/6pHv8ccyc9P51FztT3JONAm2i6rXoKZWgQjioj6ugQZIJA5YZ9xN82WIoRJop4Gho5NORp2s6+m5hxQ5GpVSATcVebMO49SdSNkmeIx2SlYu1PuGrNeEUZ5R/9Qsabj6NJjkKXGocyNBhXnZmyD3+meNl39PlpEdrUWORaNa4aE7aCCjSJkfjsLnKmrMRyrIABB9/m7ILPSZ05DiFIg6BUSMHhP99Bw94cOq98Epkg4KqsJ3fW+8TdNYyI63qjigqVgn6bbaiiQqQ4MtUNuKtNKMKCqfnpIHXbjtDtwxkBL6imt+HlH2+l7KOtRIzoQeeVTyHXqXE3NHJswmJMfo/PyBE9SJt3H9o2MXgsdjymRso/30Hph7/QZ+NcVKFBWE6f4/hDb9Bh1h3E3DwQRYgOW0FlII6iq9ZE2MDOyAQBj1k6gBe+/g0d5t2Hx2zF5/LgqjMT3KkNCoMO0e3FWd2A1yrFmVHHSwk8PI12zi76knbP3IwyNAhLdhHZk98mtE8abR6/AUdJLRHDu0sxJMvqMPRqj0KnwW2ySvHkPF5KP99BWN90Tkx9D1e9mR6rnyZqZC9kcgGvzcnB2xdgyspj6KHl59/miiKu+kYcZbUoDTrs56pRhOoRlArsxdUIGhXhgzqDKFL66a+cfvYDEu+9FgGR8o9+oeu/pxMxsrcU16+sjpzJb5P44GjpKr3XBz6fdD1dBLfJinHfKYK7tkUVFSJ5SgkCPqcb+7lqcqasJHXm7eRMXUVwlzakL3oQdWwYXpuThl0nyZ78NiE9Ukmffz/69EQEtRLR7SHnmVVUfL2LsAGd6PHJLOn6PjKqNh8gvF+GNJ8ni/G63Bg6tcHn8uBzuaUr3KKI1+kBjxdBp0YmCDjKalD4vfZkCjmOsjqK3/qOhPtHoWsXi88jjUth0IEorZmGfaeo3LCPzm8+JgVQF0V8Lg+2wsq/NC5EkV5fPC8lMhJkuI1WjtyxAEP3dqQ+dweCUoncH//P02jHWVZHzpSVCGolafPvRxGqRx0ThtfqkNax2UbDnhzCh3RF7r9+W/7FDhR6LbG3DZau5Mpk+Owu6eq4XKBw6VfEjx+GTK1E5peLJbsI46Fc2k29VfKa8/hwN5hxm2xXJC9NUhSKEB34RByltWQ/8iZyvYaOSx6SPDTrzZR+sp3K7/ZKfBYWhEwhR67XoNBpcFQ2+L3t2qGJj5D67nbjMVo5Net9enw4A9Hrw2t3cfiuhZizJMP6oKzl4M9EevLplSRPGoMyNAhBpZCuvIUHB3gruFsKCr0W0evFXlqLLa+Myu/3kbF0Eu56M2WfbKfyuz30/XEeylDJs8JRVovHbCf3Xx/TedljgbZ8Trc0X6IoXTsEVJFSrCqf043H1NhsDvUZSeTN/ZT2z9950Rymz7uPuNsGS4l9vCKOijqyJy0LlFMa9JJuyGR4zDbqf8sO6FTnZY8RMaKHfw7rsRwrILhbCpr4SHxuD3KtCtEnXb3ef8PLOKsa0KXG0u+HeSiCNHhtLo4+8ibRo3oTPbJXINkTAD4fxkNnObvkK9JfvluKu5YYidfhon7XSbInL0d0eVBFhdDv54WoIg3I5HJEn4+scQuIvakf8bcPQa7TIPq8uKpNnPtgCylP/hOPyYrpaAFnF39J1+WTUUUYUEWFSAZRnxjIwBs+uDNe/14Tf+c1RAzvjkwQQJAherwUf/4b4Vel46wxETW0K6qwIJpuxtYdOIPo8XH0mVXoU+Po8q8JiB4fwe3jaTxTQtbNUkbioM5tuOrHeQgaFfhETj27hrKPJO/eq7YsRBmqB6Bq88EA3zjK6lAYtGgSJY9Yn9ONt9GO22Tl3JotpL04nr2Dp6OKDKbL8snoUmIRfSL1O7M5/vCyS8oue9Iy4u+8hqhRfVBGBGMvr0N0eaj4fh+hvTuQfcGZYMCPc1FFhuBptHPwzkUYs/Lo+vrDJNw+BE+jHYVeg+gTsRVVIaiVWLKLkAdpOPH0KkSfj4HbXvEbpmT4XG529pqMp95CUOc29P5yNooQHT6nm6P3vUrMDVdfNO/nPv+NsKvSODZ1Na56M73fm0L0Nd1AEGg4lMf+Oxfhc3kYdXo1ew4fYNErr+Dzevln93ZMTFHy1YlS5G27Mv7RJ8krr8EQFoHTbmPlK3P5Z5SHHnGhqG98nNWvLuTTn06QmJTI/GVLiTVE+PfO5aT/6x4ih/dAYdDhc7hwm6ycnPIuqTPHkTP1PVxV9WjbRHP1z4tQGHR4Gh0cvmshgiCQPv9+gjKSEUUfzvJ6cl/+iJRnbvkfc0fXVVMuwW31mI8WYOgurcsLuc1aWEHYVR2RKeT4HC7OvPghZR9vI2nSGFJnjPPHWBWxn6sh+5E3EdRK+m6ci8dix15WK8ni/c0k3TcSfYcEaa2X1WA/V0PO9Pdp98zNxN02GLlGijV8/JG3MB8roO/3cwju0gZHWR2nZ/8bTWIkGa88KHm4ny0n87rnSbjzGlTBGhIfGoMiWIvM763tsdikM43Jyqkp75D82I2EDuiEyv9iLX/xV9TvOUmvL55DmxyNTCbDVW/G5/Qgerx/KK8m3b7654UoA/JahEwQ6Dj/Pr+8RJzldZx5+ePAWcrn8iCTyxA9PszZhXhtTiKGdkUmlyNolIEYfz6XF1edqZn+OmvMF/FG/QW8kT79FhLHDUb0gUyQYcrK5fBdi0j/173SXqqUg0/EWV7P8Ulv/KVzQNO6Vxp0krz8+2W3959BGRaMPEiD6PVR8sEWSt7f3EynvFYHPqeH3H99LJ2T2scjk8slj3gZeO1O1JEhmHPLEF1uZEoFgkKOKsqAQqeR9Lesnsaz5RybuYYer03C02indkMm5uxCeqydhr59PF6HS0rE9e0eCpetp/+OJejbS7Ecc6atpsJ/q2TgvjdQRRikRINOF85yyWPUnF2EIkjDyadXcdWmeQhqJarwoIv4puu7TxE1qjeCVo3o8VL49veoQoMu4puSz38jrG8ax/1802v1FKL8fGM8lMeBOyS+GXl6NQqDFhkyRK8Xn6Me0WUFuQpFcBRTp89k8OAh9OnbF4/bTd7JIwwfIN0klBti8TbWsCNjJto20XRdNQVdahwyuRxHSQ0nn3oH87ECOi56UArNUlbLycnLcRsbAzeeLNlFlH68leSHx3B0whI6LnqQhHtGAGAvrsbncGE6lEfNlizS5t0nxfD+PwyD/vdhlP7fg9la8J/uwhWh1SjZilZcATZs2IDNZuPOO+/8T3flvxI/x1z5vGllnss/dAm4xSt3BBf/KC7aZSDn4lhBl4O3hY7qV95Sy13ivS2YD1kL45i0pK2WjkvRInm1TDdagpbqYUvGBX/v2P7O6xktm42WoSUya+laacV5tFR3/049bKmcbZfInHo56MSLYzL+Ffyd+uv+G7le3oI+OmQta23E7LDLP/Q77J5/hbG4/fi/yh0t3ftagpbsl56/+YJhS+TcUv3ViH/njnnlaAkfAmj/xnG1RF6uFurUdScvHz7r99jR+bkWtdUSjKz68m9r6z+BVqPk/z5ar2+3ohV/EUuXLmXnzp1cf/31/+mutKIVrWhFK1rRila0ohWtaEUrWtGKVvxXozXRTSta8RcxY8aMiz5bunRpIIZjE+6++2569OjxN/WqFa1oRSta0YpWtKIVrWhFK1rRilb8fw1f60Xj/3W0Xt9uRSta8behYtCfJwi6FI7lxVz+oUtA2YJrFC295KH8Gy+K+lpwvenvvHLU0mtlLelhS69utuRK3//rV4GhZeOCv3dsLZGZhpZdSXX/jXrfen37f46kkIuzjF4ORSbD/wc9+d9FS9elpQXXFYP/j17fbilacg74O6+JDv3lgRa1tXPkBy0q9/86WqKHf+e+93deL4eWrbGW6m9LQz/8XbC2eFxXLumWnon+znARLbluf83JRS1qqyXXvv+vX98O0qVc/qH/MBpthf/pLlwRWj0lW9GKVvxt0E+4C+snnzf7TDPyWoLulmJNCqGh4PXis1gwLlyMJzcPBBkDfl6Io7KBwxOWEH/HEDoveQiZXKAxr4x91z2P6Paibx9P1zcfxdA1BePRfDTRoXjtTk5PX03agvtRhgejiY9AJghSwP53NlL89veBfiROHE27meOQ69R4zHYO37mQxlPn6PT6I4T2z0ATG4an0UHxOxspevt7IoZ1p+MFwb4bTxSRM+l1PCYrmqQo+u5ahtfmQBGsQyYXcFbWU752C1Xf7KLj8idQRYWCT6T8k61o28YQMaKX1N+nVtCYXUjMbYNJe/URZHI5HmMjxW99R9lqKSNl1I39SJk+Dn16oj/LtAqfQwrOnvPUOyROHE3kyF64ak0cGDodAG1yFN1WTUGbHI2gVuIoq8XrdKM06FCE6PD6g7ufeGolluwiAJInjSHpgZFo20Qjkwl4Gu0cumMh5iP5APTdMIewqzvSeKaU3Hmfkjr1VpShelQxYdjPVYPXh+jx4qisJ3J4T2RyGV67G3tRJQBVP+wn7rbByOQCrhoTqqgQvHanP4NmCOq4cJQhehAEHBV1lK39meK3v0edEMGAzLdwN1hwGa1o4sJxNzRiPppP9uTl6Dsk0GnpQ+jTE6Xswm4PJR9t5czsDwEYcPBtvFYHoteHKiYUb6MDhUGHoFQgaFXYi6uRKeQIKgU+p5vyT7dT+Pb3aPxzqEuNR65RIaiVZN06l4bdJ0lfcD+RI3ritTs5+dRK3KZGuq2agr5DAjKVAnthFfv8skhfcD8xN/WX2lQpqNqQiaF7u2bBz0s/3U7R2xsA6PbeFAy92qNN8CdJcbrZ3v4BRLcXXft4uq18guCuKdjP1QSS2PgcLuR6jZQoqtGBz+lGJhco/3Q7xf6xdP9oJtqUWHwuN8b9Z8h+9C28jXbSFz5A4j3XIlPIpb58vJUzz68lYlh30uffj0wuUPbpdiq/3yuNMS0R0evDUVqDIlgnJarJPEXcuCHItSqclQ0oo0IoWLwOXXoiUSN74ao1s2foDLTJUXRfNQVNQgSKIC1ynRpHeT2VG/YR1jcNQ9cUChd9TsnKjQC0X/AA0TcPQuFPwIFcwFFSg724kpA+6bhrTRwcOi2wriNG9KDHhzOQKeTg9XFy2ioqvvgtIIcmmZ1d+AXtpkrJIJALKPQaXLVm9g2dTvqC+6Wx6DXg8yFTyDkwejbK8ODAfJR+up2q7/f55yNByg7u8aI06BG9Xqo3HySkRypeu5O8+Z/TbfXTFCz9CoVBR9un/iklUXF7ybptLqb9Zwjq1IZeXzyHMiwIn9PNiamrSHnshj/vn07tl0Mt3kY75V/tJOmBUc3kddWP86UkICLYiioDibsaMk8F5qJ41Y90fv1R3MbGQGIRBAGPyRrgCkWQFleNCZ/DJSXB8kk/xpr4sH5XNicmL6fLiifQp8ajjguXnvP6OHjDS1iypcNyh5fups3jN4JPxLrnMKUPvQRA/LJnUaUkIFMpUSbGIlMqsR/OQREVhs/upObVtSS+N4e2NSZcNVKCh32jZgf0SRmqx5xdxPHJy+k4ZwLRo/uiCg9GphDIXfglRSt/COiIwqCj+8qnCB/UCZkg0JB5iqzxr1y2HIC2TTSD97zuT5Jh56CfHy/cj84u+oKqH/fTbdUUVJEhCDo17vpG8Pko/WQburYxgbViL60l++E3sWQX0uuNh4kd2RNnrZlt18xClxzFNT/8S+qPTAYy+HXMiyj0Gvr/exrWc9XIgfrdJwm9Kk1KTnCqhOBOyWgSIhFFkYbMU+iSowM81SSHbqunSBnYRZHqzVlkT15O2pwJxN7UH2V4MDK5gK2wkuMPv3l+f3jkehLvG4kmPgLR66Pu12NkP/YWUaP7kjr9NvTpiXitDgSVotm4pM1exsCfF+KsbODk82vp6ecAuVaNIkjD3tEvoG8fR8a8+1AGa/F5fBx/+l3Cr0ojakRPtAmR2Mtq8FqdIMjwOdwoQ/WYsovIfeVLeqx4Am1i5Pm9zurg1Mw1JNw9rBlPx985lMgRPZtxb9Gnv5K3XOKbPqueJLhjErqkKORqKemWJbeUw0+9iym7CG1CBMN3v4pcreT4pDcxHy+g26opKMODEZQKvDYHoggnn3mX2JsHEDWiJ7v27GbhokV4nC7u3riDR6ee/8EvU+kw5h/jcEElGd164nQ6yT9zimH9e+MpOcHHG37h2237sAUb6R6XwpJv/o0yLAivzcnhOxYE9uYr5ra/wB1/xPXICHyeO/cTOswez7lVPxJ6dUf/OcdH1Y/7iRzWHWVoEObsQk5MXk7vb14i7OqOuBoseG3OZucPQa2k7/cvo4oKRRMfDiI0nikh03/e07WPp4t/fZmP5qPyn/dOPbWSxImjiBzZC0GtRFCrAJGyj7aSO/vfAAR1akPHpQ8h6DW4ak0ognUoDToclfXo0xKlJC1eH8asXLSJUc3WiqBWctXmeehT4pApBGwFley79lnS5kwgakRPFCE6ZHI5yhA9B2+dR8PukwAMPvg2XpcLbXwkyGXU/HQIV51ZykgfFozX5UauVeMor+P4pGWBNdZu5jjaPn6jdN49U8qBMbMR3d7A/qCKNIBMhv1cNccfWoYlu5Aeft7Af9YVPdI5TBUejFyrQhGkYeeYFzEeK0SXHMXVH00nOD0R08Fcsm75F53eeJTYm/qDXJD2O7mc4lU/kvevT6Q9dVh3Or4y8U+5XhkaBDIZtqLKwLqPGzeYzm89jtvYSPE7P1yxTuW/t5nwq9LQRIUiiiJlPxwgZlg3VKFBWIurUYZokauUUtKyuHC8Dmmf8pisHB7/CpbsIgYffBuP1Y7oP5sen7SMq36cF1hDh37H3yE9UnGbbbjqzIgeH4JaEdhXmn53dF/5BMFd2uJuaKR+9wlOTF6OTBDo8/0ctMnRKIK1uE1Wjtz1SoD/ms5SqqgQaeyVDRydspLUJ24iKDUOAF2baASVEtu56kDbjWfLiRzYmTOvfk35OxvRJEfR8+NZ6C+Qn+j2XsQBF3J9YN8LTwaZQGVFBc8++yy1tbX8sOF7QET0evA21oBMQB4czcB9ywLr9nL1N42tFa24UrTGlPx/EPfcc8//qHx1dTW7d+/+w+9uv/12Nm/eHPhszZo17Nix40/r3LFjB/X1lw/IPWfOHPLz8y9Zfs2aNZct/3usXbuWRx55BJ/vz98IWa1WtmzZEvi7vr6+WRbrSyErK4v169cDcODAAUpLS6+4fwCTJ0/GbDYH/j558iSvvPJKi+r6I6xbt44NGzb8r9aZn5/PBx988L9S/18tr712BIq2bZp95q2ooO7Jp7G8uxpvbS3eujpMS18jZPozALSdNIbGvHLpYUFGp0UPcmbep/ySch+a2HBSn74FALexkZzZ/6Zq80FU4cHs6zdFMkjOv48jt80DEVxVRiyni/GYrMTdeQ36tAQAwgZ2Jv6uYZiO5LMtaQInnlxBxpKJxNzUD0GtBJ+PfSNm4W20E3f7EPQdE+n4yoPU7zpBwRvf4aqsx3qqmOQnxwbG5a41Yjmaj7O8lpOTXsNV3UD0zQPRJEeT//JHHBz8DIevf56kyTcR1CWF/f2eJHf6KtKWTAJBIOXZOzn58BvsancPrjoziQ//A11aIgDW0yWUrt6Ex9jIuXc2Yi+sxFnVwOnp75G+5CEqv9jB0TsXNpvnDi+Mp/bXY1hyiqlcv5f6vTl4zDZOz/43tvxKXFVGcqavptOShwAI6phI4oThuOrMNJ4po37PSUyHz9L9vSkA0jy0j8deUsOZlz+my9uPU7zqR/b0fxp8IhXrdpI5Yhb5S78iYkg39g56hrIvf0NQKch+7C0yRz5L/J1DOTJ+EWde/oigjGSO37uE09NXozDoyF/4OeZjBXisDqrW78VVbSTm5oHo0xJIm3sftVuPULTyR6ynS6jedJC6HcdwGxtJnDCCrismU/7NHgS5nMyRz5E1bgGJ44cH5A1w+Ja55C/8HMvxQnJnr8VWWImn0U7Zh79Ih2JEDo2dQ+bgqYF2O7xwN/V7crCcKMJZa8JtspL20gQiR/RAlxLLnn5TODV9NRlLJtLhhbspXrWJIxOWUPvzYRT+LLdNzx66ZS4nnlyBz+FCkxDBngFPI1PJ8Zis7Bk8jTh/mwDHH30LVXgwZ178kOL3NoEokuLXe49RyoTsKK9DoVcHxuKsaiB/wRc4q4yoY8I4On5Rs7G0f+FuBI2ao3cupOq7vbiNjbSdfCORI3oQeW1P3A0WDt7wIraiShInjEDTJpqOrzzIkfGL2Dt4KrE3DyRj8UMUr9rEr6n3U7V+L6UfbqX6xwM0njpHSJ80TFm5ZI39F8rQIESHG4CyL37j0J3n39anvTCeolU/cnDcfBDBfq6Go5OWETm8O4WrNlF4gREofERP9B2T8VodFC5dB0D9tiPUbj6Arl08x++8OPB713eexFFWx9bYOzEdziNj8UPN5NAks85vP07xqk3s6f80jadKKPt0e+C5prGcmLwce6lk4ECQNZuPuJsHkrF4IsWrfmR76gMYD+birjFx7v3N1O85SeTwHuzu9zQ501fTdcUT1G47iiJYS5vHb8R6poytsXfiqjXRY61kuO72/jM4SmvZljSBc+//RNe3Lt8/S3YhrhoTHrOV/KVf0eGFu5vJq9v7z+CsNrI17i5qfspCUCoC8rpwLjotnYTpSD5Fb39P46kS6vecRFApODN7Lbb8ClxVDRy5axEes5XMEbOo3nQAZYge69kycqauwllRDyIkjB9O9sNvcnbh55iP5lPy/k9UfLWTjCUTJeEoBNo8dgMNe3PIe+VLdFd1RT/sKgDKn36Fon8+ybm7Z2HZsgdnXjHyMAMFIx+i8sW3iH91BqLDRcmHW9k74ln2jZrdTJ929X8Gt7GRjnPvRZcSx75Rz3PyuQ9w1V/sjZkx/z5UkcFkT1nJL+3uw15W+5fKAfRdNxuP1UHNtqPU7T5JDz8/Nu1HTfrbxAcH/vEixn2nKHl/Mweuf4G2k28kbFDnwFoRXZ7A/BR/uZO9dy0OtNXnrcdwVJvYNmwW1btP4HOdTwJXu/802699nswRs1DHhQd0JaRnKoJWxbakuzn7yheE9GzfjKeaoAo3cHbxOmwFlbiNjaTPvRd9Shz5S77Ccuoc3kYHhcvWB/YHdWwYyQ+NofFUCSeffpfabUdRhgWTMH441tMlnFu9CU+jncZT5y4aF0DKpDFY/ft6xxfGU7jqR/bfOo+abUexFlZJfYoKxXKymJ+S7iF30Zd0f+sxdClx/NbvaVz1FjxmO7tHPIs1r5zCVT/yW/9n8Bgb6fnuUxSu+pFDD7xO9aYDlP77Fwpe/5Zuq6c00/Ou7z4p/X0B9+4dPJWEmwcQ7OferEfexnKmlMI1W7CV1WLMLqRq+zG6L34QgC7/ugev1UFjfoVfzuMpXvUjxv2nsRVXUbz6J/YNn4kmLhx9Shw7+01h/qKFrHx1GbMtGWz+LZPT27/FnbcPd94+8HnZnXWMtm3bEukoJ9hURGxCEs5GE7UyA59u+o3PX5nObEtHHn3tZRpqatmWeDcNu0/S7b2nW8xtl+OOP+J6d4MFdUw42xLv5vRzH5A+9z7qth1F9Inkvvwx+wZP5cD1L9DmkX9QuWEfe/o/jcdoJeO1h9G3j8dZY8JeVIWrqkHiHr9++Zxusm6bjzIsiDMvf4z5eAGaxKhm+95p/3lPecF5L33JRCq++I3CN75Drtewb9AzHL5tHvEX7P8Zrz/C2fmfkXnNDBRBWhxltezp/7T/BbBV4tw1PxE+sPNFa8XndGMvqubkM++yLeV+lBEGuq58En1KHKdn/xt7SS3IwFHVQPpLdzfjCltehVQu+V7keg3hAzrRmFdO+Te7kMlkHHvgNTxme7MzWPKk6zk18322t70XVYSBlKfGAtL+4DHbqNtxnMI31yMP0gb6WPLlTs688R1ylYJt/adir6xH0CjZc9t8qrafX18AnV64C4Dq7cfw2Bykzb0XVXgwxx54FfORs1hOFOM2WQkf0lUq4N/3/ozr7SU1OMpqKft02/l1L8jouPgh6rYfo2jFxhbqlI8Tcz5l25AZ7Lz+Jdo/MobyDZlsHTAVQ3oCDUcL+PXa5zn3xW+IPh/GYwVsbHMfR+9/NTCnAFm3zCNzxLPsHzWbzm89Lu2JiROo330ycL51GxspX78Xe2kNBW99j6NCmsOmfSVx/PDAcy6jleqfsih4ewMeo5WE8cPxOd0UvbUe89F8tqfch7vOQpcVk5vNYdHy7zEdzsNeUU/eW+vpungihx95i53XPsfpRV/ibmgk7831OCobkGuU/DpgKsHpiQGuAejwoqRjdduO4rE5SPD361Jn0gsh6CNBBNFtp7Y0n3dWLAfRh8dYisdYhuh1I2hDkevD8dlNgXV72fovOBf9X4f4X/C//za0GiX/D6KmpuYPjZIAISEhbNq0CY/nr2c13rFjBw0NDf8b3fvL8Pl8HDhwgMjISE6dOvWnz1qtVn7++efA3+Hh4UybNu1PSkCfPn0YO3YsAAcPHmyxUfK/EV6vl9TUVB588MG/tV371u2oBw1s9pn7xElESyPqwQOxrd+APCoS98lTCEF6FGntiRrZi1L/ITq0V3sEpYKStb8gur1Ubsgk7uYBALhqzZiPFqBLicV0THpjZz6Uh8KgJ7R/J9x1ZmwF5eCF+h3HcJTUEDm6LwAJ943EUVlPxZc7AKjbfhSFQY8iWIs6Lhx7URXuGhM+t4eqjZkkPTAKW2EVYQM6Uf75r1Sv34PP4SZyzFWBccmDtJizcrEXVlL74wEUwXrqfjlMyFXpNPrfKHqtDkSPF1PmqWb9DR/RA9vZcup/PoTo9lD97S58Dhfq2HAAbHllBHdvh7PaSOiATpS+vxmFQY+jpAaFQY+toAKPsbHZPIcP6oy+QzyFb39P2Rc7iBrVh7JPtxM1ug/n1vyEwqDDXlKLwqBDFR2KvkMCxkN5GLq1o3jFBhr2nsJWWIky0oAqOpTU6bdS9M4PIIL5WAFKg46G/Wf847ITOaKHNLd3j8BWWIm9uBpnWR0+t4fYWwcT0qs9tsIq7MXVRF3bi9qtR4gc3TcwBzE3D8SUlYugVlKwZB2KYB21Ww/T5qmx2IuraDxZFBiXraACRChft5OE8ddgyTlHxOAu2AorsWQXYcw8jdfuJO7WQc3mJGp0Xyq/2knU6L6Uvr8ZQaPCbbSiig7BUVaHo7ga0e2lav1eokb3JXxQZ5SheuQaFWcXfoGgUqAw6Ii5eSAVX+0EwOTvf8SQrlRvzMSYeYqKb/egCNIG2qz4aifWvDKqN2QiUylp2HeKkF7taTxdiqBRoQwLpnL9XqJH9wEg5AK9j72hH9WbsgJ6H9I3DcvxQmRyOY7yusBYFAY9NT8dRBmix+d2NxtL5Oi+hA3qjCoyGOO+U5Sv+w1NQiTR/7iaqNF98dqcOKsaMB/NR1AqQJBh6HleXqLbS+X6vYT1y6B6YyYA5et+I2pMX2Ju6odMIcdjtlHx1U5U0ZInQNOaaMg8jdtoDcggYlBnqjbuRxmso/FMieSl4vFS8fVu9G1jAm/lASJH96VmYyYyuYCuQ6LkCRGqx5R5CpkgIJNffKRp0huAul+PIVPIUUWHBuTQJDNJf08DUPT2ekKv6hiQV9NYqtbvBZ+ITKEgtG/6JeejauN+AHxuDz6vj9ib+uMx2/HZXaiiQ1FFhwLgKK0FQFApKVm7BZlcwF5ag1yvQRUdijYpknN+z+jSj7YiaFSX7Z/bZENQylGGBRPWPwOP2dqsf8Gd2lL8juQBVvTOBpSRBmLG9kemkAfmQhUdgkyhwHjwTKCtsH4ZeEw2okb3pWTNTygMeux+rlFFhxJ76yAaz5QQ0rM9Vev3UrleMnJHjenbTOdjbupH8YqNgXLp8+7H53TTsDcH3B5sB08QNuHGZvLz1pvQ9e0i/dA/kSfJNEriQdF78XXDJn2SdHIn0aP6UP7VTly1Zsq/+A1BpUTuX4tNOhnWPwNtUhRVG/cjur2UfrL9suUA1HHhaJOiOPfvX/xzuhFVpAF1dGhgP2rS3/BBnanemImr2kjxuz8QNaZvgP9Ft5eKr3ZiOpSHTCHJTxUdSl3maVwX8HhYj3bkvfMDlrxyTi35BkGpQBUefNEcNLUlD9KiDNXjqpMMqvqUOHw2J6ro0ABPNeljUEYSlRfMW5R//MHdUihesRGZQsBZbQzsDwAyuUDYwE7UbDqAXKeievNBosb0xZpXhqF7Knh91P5y5KJxaeLCiRrZixL/vh4xqDOVG/djzSun6P3NgTEFpcZR8tmv0hrwv9Cq3pIFgM/lQWHQoY4ODZQHKF23k+CMZCo37seYlUvZJ9uIGtMX06E81HERzda8KiqU6i2HLuLesvX7iB3VOzCfkQM7owwLQhmk5eyKHwjp1AalQUfSHUNRhuppOCq9PGua+9pfjxPWP4O8BZ8TPaYPottL+JCulH+1k2K5jXC7QJsOqeiiwxk9sBe/ZmVL8xkUgeiy0S49g0OZu/FZajHVVBASEoLcY0emUOH1+XC63HgRSe3WiaMrv/Xr3obA3twSbrscd/wR12sSo6hcvwcAd4MFmUyGq96Mt9Ee8Jxq8pZtPFUSKB97U3+K3vkBuUZF2SfbL+CU8/oV1DEJQamg7LNfkcnl1O/MvuR5z3xMyjDbdHawFVQQObInPpcHR3E1pv1n8NqdxNw2GABd+ziM+6Qzl65tLPr2krHSXW/B65RenikN0ktEdWLkRWslrF9HqjbuR6aUDNlh/TIo/2onUaP7gMeHx2hDdPuajQUgtF/6RfsDooiuTQw+uwtNYiS2/PJmZzBBpaDym92IXh+1W48Q6z/DaJMicVTUU/HVTko/2orSoGvGG2G9O+Ay2QAI6dQGfCJuk42C1VuacUbMiB4UfbwNZ62Jhr05RI2SdKeJ69WxYdiLq5BrVKiiQwPntj/jeo/ZhjxI4+cNSafazRyHu86M6chZ8PpapFOeRgcmvwepx+pArlJgOi3plL2igcirJb2W69TIBIFz63b518DZi2TRhJCeqRfsiRsDa8hVayY4LRFzdjEAhs5twOdDHR1K+bqdxIzpE9BDQ+c2WHLO63bTXEQM60HFVzuRKeX4XJ7A3h6Yw14dqPjyN8rX70OXFI3Sz2cAsaN6owjSUv7dXkI6tUH0+Ui6YygNWXkog8/vQ5EjelLy0S+4muT3uz1XGn9z/UWQI6h0+JzSvtCxXSIqlYqwsLBAvaLHgUyQI1NqEV3Wi8b2R/VfeK5vRSuuFK1Gyf8SZGVl8fzzzzNz5kzmzZuH0WgEICcnhxkzZjBjxgxmzpyJ3W7ns88+49SpU8yYMYMffvjhoroMBgNdu3a9pHdkUVERs2fPZvr06SxdupTGxkYyMzPJz8/nrbfeYsaMGbhcLr7++muee+45pk2bxqpVq7gwNOmuXbt44YUXmDZtGmfPnr2oDbPZzKuvvspzzz3Hc889x+nTpy855pMnT5KcnMzIkSPZs2dP4HOj0cjSpUsD4z5z5gyfffYZlZWVzJgxg48//pjq6uqAUfL555+npKQkUH7OnDkUFBQEvDfPnDlDVlYWH3/8MTNmzKCyspJZs2YFnq+oqGj295Vg3bp1vPPOO8yZM4cnnniCTZukH5kOh4NFixYxY8YMpk2bxt69e4HmXpf5+fnMmTMnUFdxcTH/+te/eOqpp9i6dSsADQ0NvPzyy4F6moy3R48eZdasWcyYMYO5c+cG+rJq1Srmz5/P8uXLL/LovFT9ABs2bOC5555j+vTprFu3LvD5t99+y5QpU5g3b97/j73zDrOqSP7+5+YwOWdyDoIEQVBAEGVddHEVXDGLAUVFiaJrRhBHTIiIiqyra45gAgEJknOaGQYm53Bnbs739vvHmTnMMENw1p+uvvf7PIic293VVV1dXadOdzXl5eXnJI9gTQ2qhPhWf1PFx6Pp1gXPjl0ABKpribh3Ksee/g80HA0M65JKwOOVgxyOE+VoYsObtaMON+C3ngx6eCpMhPXIIKx7OtEX9qJu0yEse6Rj4bpkaRE2dk7B2CmFjg/9nUFfPkFk/864K0xYDxeCQkH00J5cvG8pRcu+wZVfiT4jAU+5CW1CFN5qM57yOukIUPzJ/GbqSCOpt4wlrFd7oob0wFNhIujxokuOk8voMxLQxkdj3pbVvL/dM/CUm07KzeNDlxqHdd9x+ZkuJZagx482LhJ3WS2eChO6lFj576bQxEbgtzoxdkohZkgPej43BV1yNCqjDn1KrBSAq6iT/r/hb3tOCTHDekFQ4K62EH9pf1RGHQhI/vswUCgw75ICF5rocIJev+xQiUCQqEHdGLJ2IRF9O+Auq5X7otSoybjtMjrPk3aGSbzE4CqokMfDU2HCkJGIPjWegMMt7QStMCECQWJHnkfBC58BkHDZANRRYaT8fTgnnv8Ed3kduqQYENLLoT49ng7TpCCHp9aKsWOy3I/+Hz9K4oQLCe/TAV1KDO4yEwGbk9QbR6ONj8LQPhF1lPRi4ik3YWifiN/qJKJvR9xltdRvy0KhUuGprMfQLgF32cnx8tSYCTg9sp56qutRaNQyr03LIgTCH0CXHIun3IS7wiSNQ3mdHIQO65JK0OMlenA3PDVmzPtPoIkNR2XU0fG+q8h74TOUWjUBt1duv1EP/A6XPH9O5cWeU0L8uEG4y+sI65yCPi0OXUoMAbsbn9nBiEPLMbRLwFNRhyEtvplO+i0Ogn6/zKO7vA5jpxS8NRZU4Xrp2LbJRof7/oYtq0gKIEY2D+poYiPwWZ2IQBBdciyu4moUWrXcXiP/TXXekVVEybLVJF97MZrYCIQ/SP2mQ3gqTC1eOjSxEQS9fpKuupCL9y0l7dbLEV4/+pTYZuPQWE7fGDAsr0ObGCWPl8qglcu6K0wIvx9D+8Rm8vBZnAT9AVke6jA92rhIPDVm1OF63FX1GDsm0fG+q7BlFaEONxAMBBF+P92euYURh5bjrbUiAkH0KbEEnB706QkApF43EuCs/ct97F3U0eHo0+JIu/lS6reftCt+iwMQuEtq5DYUCiV+qwtVuB53mQmlUUfHB68m6PFKR7YbyqnCDQT9fllmso5WmIi/bCABuxt3aS3+hrFsTCmhb7BDupQY1NEReGssOAsqcVeYMHRMJvGKwbgrTp7A8JVWoU5sPuaGQX3w15pRajQEbQ4UBh1xd16L+1gBKBRk3DSGC9cuIP2mMc30qbHvmigjribzzW9zoWmih8b2ifjMdpRaDReueZbeL96Ft95+1noAvRZNIejz4602y/QQtLC/SqNOlk1jOX1KrGz/g15/M/3yme2y7BqhjY1ABIM4G4LZrgoTAoEuTlpzYgd2ZfT6hQz49FECLmmNNLRPJOgPYmyXyJB1zxE/pj+eGrPcduM4Nq4PnCI3d5lJXh/ktaZhffBU1lPy7o9oosK4eP8y/FYX1d/tajbmKJV4aswt+Or5zC3kPP0fRFCg0KhajJmywQY00gbImHwJQa+foPyRQqCLj2LIl48jhJDrB5wepOOHzWWdNvkS/GZ7M9srBYT9LWyvq4HHRrn7rA4iu6fjqbNSt/c4+pQY3NVmukz7K0qNCnNDUEwVrsdvdWJIj8drstL+7r8Sc2FPer14F4a0eNxlJsxKLzFBrSzHpNhoqk3SOqiKTiZgrqRrp47k5J5gzF2Pcc3MhRjVoI7LIMGg4JYrR3PZPU+Q2b6UYDBIXJG9me611badzXacydY7jpehNOrocN/f8NucaBOimulueJ8OoFRKfhdIKU1UKiy7cqRgd2VdE5tyUvZh3dJQqJSMPPQGpk2HqduRc07+ni4lFl1SDMJ3cuOFt9aCoYOUn7xx3dM0zCl9muSTqcL0qMMluxfZrxMBh1ueX6fOlSFrFzDq6JuYthyRZRh5XkdcZbU4i6oa+Ko/OY+VoDbqGfL9fNJuGoO6gdaxx94lenB3NLERdJ4zkePPftjMF1OolFKaF4OWiH6d0DQEFANOjzw/kq4cKh3VbmI39AlRCL9f1l9XuQlDSgyuChNKnTS/Inqko1ApKVgpfVTx1dnkeS/rkFJJ/dajMv+65Fh8JusZbb02IQqfySbbep/VSerEEb+qTkX1aS/1bY/0jnl0wYdEdEvjsr1L6HjLpSi1anrOnciFH8whrHt6E70SDPz4EYauXUC7u6+AYFDa3XrKHJJ4icVvc6Iy6vBZnZJP0uibNZRpXHNoeAdutDeN9TvPmcTIo29h2nQIZ0GlLENPuemU9TSmmd2J6NkOT50Vn8WBz+rAXWWm491/IffFL1A3BCXDeqSjUCopXblWHr+m49DU1jWOn6TncYiADxE8+VHP7/MSF3fy3USpjyDod0OTvJXNeWu9/UbeQgihLQgFJf8g6NGjB88++yzPP/88w4YNk4/Krlq1iilTppCZmcnTTz+NVqtl8uTJ9OzZk8zMTMaPH99qexMmTOCbb75pcSz6tdde44YbbuCFF16gXbt2fPbZZwwdOpTOnTvzwAMPkJmZiVarZdy4cSxcuJDFixfj9XrZu3ev3Ibb7Wb+/PlMmTKFZcuWtaC9cuVKxo8fz8KFC+WgZmvYunUrw4cP54ILLmDv3r3yzs6VK1fSq1cvMjMzWbRoERkZGUyePJnk5GQyMzNbHH8fNmwY27dvB6QgXn19PZ06dZJ/7969O4MGDeKmm24iMzOT5ORkjEYjhYWFAPz000+MGjXqDKNzZpSXl/Poo4+yYMECPvvsM/x+PwcOHCAmJobMzEwWL158Trd1FxcXM2/ePObPn8/nn39OXV0dP//8M/369SMzM5PMzEw6dOiA1Wpl+fLlzJw5k8zMTGbMmCG3kZ+fz5w5c5g+ffo5tX/w4EEqKipYsGABzz//PPn5+WRlZZGfn8/WrVt5/vnnmTlzZqtH9k+L09ytpYyOQnfhhViXvSn9OyoSYbNhPdQkD4qylSTj57JDXQis+09Q9eU2ogZ0QdeQo6gRCrUKpUZF9qy3yH36fc5760FAymlDMEjlF1vZMvh+2k8d3yzw2LwbTQI/VfXUbzlC+b/WYt13nJ7LpqNQKRFNyqmMenqvmIUzt4Sgy3ParquMetLuuALLjmwCdleTXxpkoWgik0bZnirjhiJKtQp1dBj7b85EeHx0mTvpFDEJ+W/H8XJKVqxBqdPQ/ckbsR0tQvgle5H2j0twNjlC0th+Y/2Dty7GWVDJvskL0cZHoomRXiRK3/0RR0Elpp8O4rc4iBrQpXkDp/Q5vFc7XIUnjxrFDO+N7UhBw4unlDvNXVJDxec/0+72y0+WG9Idd0kN5t25JF4xmNiL+zTr357xj7N77MNY9+eR+NchaGIkR99TUcehWzJxFVQSdPvo+lQTW6KQZG3smCwffzspuJZ9b/FQHpOWvApEs3E8+ZGn4e8GvU++ejiVX26Tf+o8eyJFy7+T5dGifSFoNVV+Q5HsB98g/bbLOP8/c0GpbDgOqkAVrkcEBZv7TcW8OxdtYjSamLBW22gKdaShoX8KQEHa9ZdQvPxbRDAodbhVOZ2+vdYqqML1xI8bTP3Wo9izi1HqNSRdc3ETfpu3qVArKVnxA1sGTKNg8acodOoG+SqalZOqN6kvmv54Dnbn1DFXKFAZdSfHC0i/6VKKln+HCEpHa5Q6LQqVksN3vsTmflNRGXSSnRACW1YxiX+9gCFrF0q5LM+hf+m3jsWZX4HtaBG1a/cRPaRnCx6bdVmtxPTTQfnHzrMnUvruuobmWzOsLXU0blRf+eNECxE10fnYEX1OkcUYbIcKmgXMGyo1+2fk+JHYvt0ok45/4Ebq/vUVBIPY1++gcPl37J38HO1uu4zoQV1b7UfLfjXhSK0iold7/DYn2y6dR8Dpod2tl521XsLYAfhM1gbdPkNBTqPaQL8VM3DklraUAaeM9ZkaEQLzoUJ+GPQAG8bMo/w/G9AlRQMN9j7cgN/mZOelD0s5dBOjm7UthDh92y2JyXXUUWHEj+6Pu7RW0l2jjsQrBjcb89YQdUF3vLWWJuv62YnHDu9FxuRLCLi8smy3j38C84E8ji38CE2EkZihPRqaa9me0qAldfJo+bi4DAVSe63Z3sa/G37Sp8RSs/mI/JuxXSIiEOToUx+cMhcbdKpvRyo+3YKzoJKA04OhyQexU2lJ+UEVKCMTCVoqqbfaaZeSwPo3n+HTzLkUVdTgdDoxl+bx0+7DfL/0CR6xS3M7S21tpc1fbtt+qe1obusl21G8/NsWtFRGHX1euQefSdo9qTRoyZgyjqDXd1p5NK0fcLrZ3P9eogZ0RpcYdc7+3plsduO6N/DTf6KQ1z0kPRAQ1j2dsK6puEprTztXdox5mM397yWyT3tQKlDoNM19A9GkDrD/hudxl5vY12CrNNFhICS523NLsWUXU7TsW3q/dLdcz1lQic/sYMAn/2TAh4/gbGIrbFnFaBOj6fXS3dIpjFNl16jTrbiHjX3rOe86KS1FK/YHFKBWoY2LwLT5cBP+W5+vTee9Ni5SrgOgT47BvCNH9h9P7VcjfolODXh5Kl6TDX+DT5xx7cW4q8ysHXg/h5/6Dz6bi33Tl5O/Yi39/zVTbmPX+CfYMXYe+yY/R/rkS0DZMgxyxvt/T2MfTlf/6PRlbOl/D1EDuqAy6k+RYdPBad6+PiWG2s1H5CLGdomUfbGNgMsjl+0y73p89c3H70z2VwiBQmNsCEa2wmOju2mIltw1j6NlkbO0fzr9+DMiKMT//J8/GkIX3fxBUFdXx8svv0x9fT1+v5/ExERAClb++9//5qKLLmLIkCHNvnScCYmJiXTp0qXZMW+n04nD4aBXr14AjBw5kpdeeqnV+keOHGHVqlV4PB7sdjsZGRkMGiRtZ7/oIul4Qa9eveQ2m+Lw4cPNjko7nU5cLhcGw8ldCH6/n/3793PLLbdgMBjo2rUrhw4dYsCAARw5coT77rsPAKVSidFoxG5vflS1KYYNG8YzzzzDpEmT2L59O0OHDj2rfEaPHs1PP/3ELbfcwvbt21mwYMFZ65wOAwYMQKPRoNFoiIqKwmKx0K5dO9577z3ef/99Bg4cSM+ePc/azqBBg9BqtWi1Wnr37s2JEyfo3Lkzy5Ytw+/3c8EFF9ChQweOHj1Kz549ZR0JDw9v0ca5tp+Tk8OhQ4eYM2cOIAWcKysrcblcXHDBBeh0Ornu6WAymcjMzATgkQ6dCdSe/Ipm/PsEjFf+FYVWizI+Dts7/0I07BRVJSaijIlh5O4lKPUa1OEGFColqoYXeREIEtYlFV9987H3212oI08GUHQpcTiOlZJ4xQVoE6Ko35olOdxC4KmUUhJ4yk0EfQH0aXFUfrkNEQxiSE8gZmgP6n4+StTArvhqrZh3HyOyXyfcJTUY2idJl7MkRqNLjSVgc+GrlfouvH7cxdVSYEKvxV1Yhb5dIiqdFm9lHQq1it7vzKTq8y0Yu6SiS4s7pb8lxFzURy7nPFaCZdfJHcVpt11O5MCuqIw66jYcQJ8Wjy4lDk9lvfy3siEpP4DPZEMdacRrspIw5nziR/fHZ3ag0Kjx1tvQp8XJu1/0KbHEjTpPdo6DPj9Fr68mrHsGSrUKhVKJLjEKQ3o8/VfORB0dxsBPHkWp1eCtkXZ8KLTSDkJfrRVXaQ2GDEkXvTUWdPGR1BRWYT2YT58l90ryr6jD0DEFlUHLBesXYeyaRs23O4m/bKAUuGiQi1IvJWkftnuJtIsxKFBo1VR8vZ0B/55N7U8HpWNdhwtRRxoxtk+kavVOIvt2kOkCeKvqSb/tMiL6dkShUkpfmNPi0MRH4SmvQxVhwFNpJvJ8KWiaeOVQIs/vjDY+kqAvQJ+l9yH8ARRqFVGDulL9/R55twWALj4alVEv66kuMQbhD8i8pk6+hB4LG1InKBQo1Wpph0dqHPqG8YsfdZ6sn47cMpR6LYl/HcyOsY/Q6cGr8dXbiRrQhaTxQ+i5aAqamHCiB3XHsie3Ycej1I46TI+iSTBflxqHq7CahHGDcRVUcuC6BUQM6kqf1+5DlxRD1MCuBN1ezNuzpeT48VHSEVQh1W2EOjIMpVot82hIj0cdYSR18ii0CdHYs4qI6NuB6EFd0aXEolAqSb1uFI7Camp+3CfrpSay4SKoijoM7RIRDS+I+lRJH5Xak3qsijTQY8l9KFRKar7dSVz3DIo/+onIwd3RpcTJ+pd62+Wk3ngpAilA4GrYHWg7WoRCKe1g8VTUyWPmM9lQatV4GurrU6X+6jvEo02UeGksq0+JQ6FW4yquJm50f7lvmkgjKr2WCzc8hxDgLjOhMmqp/Ho7xs4pRPbtiPAH6PbYDejSYokd1qth/CVZCn8Ay77jxF7UG09lPc4T5dRvO0rll9swdkqhw31XnbV/KZNG4q02ozLoqPxqK0kThpF+22Wk3zhG2mmiUKDPSIBdxzCkx0vHtj/bTPrNY9Gnxcn6pNRrSZ04EqVGRYf7rpKCCWq1LLNGHdWnxhHeqx1ZDy0n47bLUTeMpS41jqDbe9K+VtaR9LcLOfbISlmGKqMeY4ckNNHhtLvrCggKgqY6fBU1skyjb7qS6EmX4y0oI+hwoYwIQ9ejI5GXX4Q6KY6g20OnEYKgx0f1d7sJ65yKJtJIuymXkz75koZLy5wY0uIwN+pthAG/7eTHHXe5SZrzYTraTbmchDHno0uKxm9xnLZeu9suo/NM6VIvhUpF17mTUGrU9F58JyiQ+W5EwOmRZSMCQQwZCegzEvBbnSh1mpb6pVLKbbSbeDHhHZK46ON5KJRKjOnxmHYdw5AShwIFnrqTL+YAlV9tp8+yB7hw0wsABN0evA1rpC2rmLhLTtqVxnFsXB9SrhuBoUMSgz7/J36rE31anLTDKC0OpU6N12ST14m4EX1w5lcQ1jVNuhzn210kjBuEQqVk6PpFkq0IBtElRDfjy9ghiYTLB5Iw5nxUDes6KqUsmw53jkOp09Bv2X3Ubc+m473jSRjTH1dhNQqlQt5F6amS1irzrlxEIEj0wK7U78hBZdACCrm9mGG90CVGs2P0XNrfM76Z7VWoVCi0GjwVZc1sb+So/rgr6+l421ja33AJxowEgr4AtuPlGFLicFeaieuQhD45hotWPSHZV4WCiGdvkfyKqno85XV466x4KuupWr2TxL8MQp8WR/ReLfVKryzHqjovCbGRqFN7gEKJpuNAjm3bybBB/VEoBB169aNWFUf+ng0Ul5Ry7cRJJA26jPBPBqFWqvC2j4ZtFdJlMA261xbb1prtaMSptr79XVegiQondfIofGY7YV3TiOjTgaTxQ1BHhRE38jzihvch6PMTf+kAyj/ZTMfpE8iYcjkZt1+OsWMyQkC/lTNR6jT0fvVe/Fan7H80W/d0WgION3Vbs4i7pN8Z/b302y4j6oIe9FoyDU9VPYaOSXI5bXwUriLp6L/zRDkHrltAEBhd8G8Ahq5fhKu0lqDXR7+VMzFtOkzU+V1OO1cyplxO2uRLpEuefAGizuuIUqum79L7UEcZQaFAGx8h79a055SgTYhi4CePSCds6mz4HW5SJ42UUrVcNpDyTzbT6cEJeKrMMi2FUsGucY8gAkF6v3ovwh+Q55ftcAFl76/HerCADg/8DUNGIn2WTKOnP4DtRDlhHZPxmmzSUfRUgbuyXtLlhjU2smcG+qQY/pK9XCpz7UX4LNK891TUkXDZAITPjz27ROZfqVWjiYtsYeubznt1w07HRrmpo8KIHdEHdYRRoh0U1O/M+cU6FTu8DwGfn+Qx51P86Ra6PfA3uX76VUNxlpm4ZJ30rqYJN2BIjaXsq+0oF96GIT0eT2U93mozGbddRtqNo6ULvNRKDBnxmHcdk+aGRkXfJfcS9AewHMhDEyVdgKOJNEKDT2JolyDrRaMP0xiMa/RbAHkemncdo35rFhm3X0bcqH6kXj8KXUI0lV9vky74S4nDXVlP6lVD6P/qPZLPGBeF/XiZPH4qo5YOt11GpzvHoYkOo+sDE0AINFFhXLR7CZq4SBLGDZJ9naY2oHEc4kb1QxURDwoVCIFKrZPeUcITQKHGVGdCoQtHoTUSsFQAAprcDN4ab03bb9SPpn5iCCH8EoR2Sv5B8M477zBu3DgWL17MXXfdhc8nfWWcMGECU6dOxev18uijj1JWVnbObV599dV8/fXXZ/4q1Aq8Xi8rVqxgxowZLF68mDFjxuD1ek9bXnHKlxMhBM8++6y8u2/58uXNApIgHT92Op3MmjWLadOmkZOTc8Y8mWdCbGwsERERFBUVsW3bNoYPH37WOkOGDOHAgQPs3buXjh07EhHRMm9TIyIiIpoFXu12O5GRTY7xqk/G/pVKJYFAgNTUVBYtWkS7du344IMP+Oyzz+TfG8ejcYwbcaocFQoFvXr14qmnniI2NpYlS5awadOmM/LVGERsDa21D5KONY7VkiVLGD16dKvlT4e4uDiee+45nnvuOQyXjsaz9eRuGecXX1H38KOgUmFb+W90g6XgpqZ3T/xlZVRPuJZNg+/n4N2vYtp6lH03Pk/Q5yfj1rEoNCqSrxpKxdfbmtFznCgnql9HACIHdiXg9GDZk4s2PpKwbmnEX3Y+Yd3S0GckUNuQn6rm+90EHC5SJo7A2CkFlVGPz2zHeaIcfXoCxk7JGLulETWgK5H9OlHy7o8YOyVTvy2L1OsvIXHCcJR6LbU/7Jb6HxdJ7dq9RA7uhrFbOsaeGfjMNuLGDqB2zR66v3QPzuNllC7/hto1e0iaOFLur9/mpH7DAQydUuj15kM488rRpcbJfQUoW7mG7PtfI+jyUL/tKOl3/IWAzYk+I4GAzSkfJ2yKuq1ZmHflUvHFVuq2HKFuezbqCANVX++g3ZRx+G1ODBnx+G1OCl/9mh1jHmbfdQuwHsin4/SrSbpiMMauaXhrLWzsdReHpr6K9WA+nvI6sma9hd/qJGZId5RGHWk3jJYu0mg47q2JCUffLoH4ywdKu8e++BlD+wQpSNIugZp1+4i/9HzyFnxIzpy3sWcV4ThehmgIFMdfMZiA3YXf4mDvVU+wbfD9VHyymfxXvqJ2/QE6z/g7juPlpE4aQfmnW4jo1Y7yz7dg7JRM3OjzCDbsWqv4Yisqow5VmJ7SlWvJmfUmCEHtun2k3/EXgi4P+owEfDUWjJ2SpePEGhX6jAT2TpxP9be7KX7re6wH86lZsxe/zYk9u4SKjzeSMnEEAFENY1i35QiJV0ofQJLGD8Fvl3KO1azZI70kj5lL9py3EV4fMRf2xLo/j/AeGQQ9Xnz1NpInDKN6jbQD3bo/DxEI4re58NZaSLpqKJVfb2P3355ky+D72djzTuzZJfjqrBS+8iXpd/wFf4M+eOtsKDUa9O0SUGhUJE0YRu2aPdRvzSJl8iUApE4aibfORs4j73D0/qUAJIwbRNTArggh3TZd+fV2jJ2S5XaSJwyjfmeOzGOHBybgLq5m+4hZHL1/KapwA+7iag5PfRVnfgWeajMFL39B8TtrWuhl0pVDsOzPI7xbGj6rE4Va1Yz/RhS/+hWuAulSJldhJSqjloh+nQm6PfhtTnwm6aNA+co17Bkzmx1j5hJ0eek8eyIAXR+/EdFw3LZmzZ7mY2Z1EdOQkyp10kjKP9mEq7BK5iVl4ghJHoEAwu/HvDu3hTzqtmZR0DB3dIlRBL1+PBV1OPIqUBq07LriMQ5NfQXboQLyX/yCknfWEHR76XDfVTJdv92Nt9pM3fYsqX8KBd2euYWA03PW/vnMdpQ6NT6zXXr5CwSpXb+fneMewVtrxZZVJN10DXR5bDJBjw/b4UJZFnv+9iSHp76K3+ygdt0+js//gOpvd2HafBh1lJGaNXvIkG1FAghwHivDtG4/xk7JWPafIGnCMJInDEMTE07ND5LNcpebICDwVNTJ82P3Ff9kS/97EMEg1d/tpOD11WjSk6j/z8mUM77Cclz7sin46z148kvQ9+lK8eQ5lD30HO5jBZj/8w35r3xF2UcbiRt1HvacEuq2ZuE1Wdk25mFMW45QtWYvqfI4dyHo8TXbce6tseAqN2E5mI/XZKXi859xFlSesV7xyrX81Odu1qbfiHnXMbx1NkxbjxJwefGabHhasb/1W7PkudLrpbux7D/Blv73tKpfPrNdtuHFn27BXljFhksfof5gAV3vlU6/dL33r9LR8TobuiZHGyPP70zQ7SP/pS/YPnIWQY8PtVH6ECkd21TgrTbL49BIp25rFv56O67CKuq2HKGmgf+aNXtpN2Ucwi/lU2us4y4zETVACgQmXjmU2Iv7oE2IomTFGnaMmSvZEZWS+LHnN+Pr2KP/4qfzp7Fx8P3sb1jXq9fsJfnKIYCU9sBZVM3Be16jftcx4keex86rn+HQg8vw1FpIvHwQKqOO2OG98duc+O0uAm4vmoZUG+mTRmDLKSH5yiHo0+LosfB2SlauxZlf0cL2emstJF4+sIXtTZtwIZVr91Kw8kc2XvoI9XuO462zkjz2fDImXYwlqwhrTimr029idfpNHHvxS8wH8zk6/Q0pn+TQHrjLTbS74y/U/LCHuIv7YD2QT+rEEbQLGDEZghTl5eOsruOHrfsYNagvqDT4y7PxHd9OYe5RNHHpKMLjseniqTfXkxRpIDk+hjffXoH1yCa2j5lD3uEs/nrnjZL9vfcqfCZbm21ba7bjdLbe2CUVV2El20fMouqrbSRPGM6evz1J/ktfEHB6KH7jWwpe+ZLIfp1xHC+jePm31G/NwmuysW34DMre30DZe+uxHszHW2vFVVyNz2zHkJEg65cmLgJnXoXk7905jriRfYnokUHlKf6e80Q5kf2kk0/WQwXYs4rYOXIWVV9vQ6lVo2+XQNSQ7qgMOqo+l94h5NMuCgVek5XyT6VL+ZQGLYZ2iZx49kPqd2SjNGhbzBVNXATmXcfwmazs+utjCJ+f+t3HiB3em4N3vCzlsT5SiLfWij27BHt2iexz1G44SNEb3+Eqqibo8qBsOOItAkGUBi3h3dPxVNY3m5fmPbkkXjkUfVocCeMGUbjsG3aMmUvOoyulsZs0km7P3IKv3o6rpJrtI2ex8dJHqN54CG2UEQBLVrH0Ma7aTMaki/HWS7kE113wIOXf7ebQw/+i5LMtkr38ejspE0dQs2YPqdeNxFNjaTYu1v15rdr6xnlf/NZ3BD1+EsYOkOe9PbuYLf2lC2XKP95IwWtfY8hI+MU6lfvq18T064T9eBl5y7+jdlsWqeMluxH0BajeeJCfLn2EnJe/wllaS7tJFxN9fmcUeg0+s52A3YUqTE/JyrXsvvIJXEXVOE5UyGtih3uvxFtlZtvI2Wwb8zDV3+8hond7QPqgQ4MMUyeNoOqHk/543dYswrunyfOr5oc9aOIiqNtymJSJI1DqNSRcMQifxUHhq1+x/aIZeOusmPfkknLdSFInXIiztAZnaS2bRs0he/6HOAqrSBo7oGH8inBX1rN+4H1U/rCXmk2HOP7qV2zqeQfV3+7i+LMfUr16B5YDeZS9L+3UbWEDbE4KX/0Kf10xflMBAVuVdITb5yLothIMBKivr0dliCZgrUTeFe9zodCGNePtdO031Q99uwRCCOGXQiF+aUQqhP9z3HTTTbz33nvNns2ZM4epU6fSqVMnXn/9daqrq3nyySeprKwkOVk6FvL8888zatQo4uPjeffdd3nqqadatF1dXc2iRYvkm6lffPFFjh8/znXXXceoUaOYPXs2t99+Oz179uSTTz7B6XRy66238txzzzF+/Hj69OmDw+HgwQcfZOnSpQSDQR599FGGDBnCpEmTePLJJ0lNTeWuu+4iJyeHt956i8WLF7Nx40by8vKYMmUKr7zyCh07duSqq6QXscLCQjp06NCsny+//DKDBg2Sd1263W7uu+8+li5dyrJly+jatSt//etfCQaDuN1uAoEAc+fO5fXXX2+Vzx9++IHc3FwKCwt58cUXAZr16Z133qFjx45ccsklch/eeecddu7cydSpUzn//PNPO17//ve/0el0XHfddQSDQV588UUGDx7MyJEj+eSTT9Dr9TKvM2fOZO7cuajVasLDw9FqtezatYuNGzfK+ULHjx/P+eefz7/+9S8KCwt58skn+eSTT9i9ezfPPvssHo+HOXPm8OyzzxIIBIiNjUWlUvHtt99SU1PD3//+d+bOnctTTz1FYmIidrud8PDwFn05evQoq1ev5uGHHz5t+yUlJXz88cc8/vjj6PV66urqUKlUmEwmXn/9dRYsWCDL/tJLL5XbPh1sb76N/d//wfg3yQlwfr2aqLmz0I8aQaCyCmVCPEqjEX9JKZYFi/Ady+Xg8SSGfvcMfoebPROfJe36UfR67nYUKiWOE+Vsu+wR0v8xClWEgQ53jEMdYUCh1aBQKXHmlVP44he0v+8qVFFGabeGUonP6qDkjW/xNdyoWv7hT/R8+R7ixvRHbdTjrqzj8J0v4zheRu9X7iXy/M7S7hm7m+Ll31Lw8pfEj+lP9wW3oUuKIeDy4jhaiGndPoJOD16TlY5zrkOTGIU6QnIMfTUWyt5di2VbFuevfgZ3hQl/wwUE7nITYd3SCLi8HJu+FNvBfDLuuZLOT95M0OvDV2/HV2PBvDMbe04p3hoz3RbcLh/TEwGBt9aC3+Ige/rrtLvnSqKH9UKbEIWn2kzeok+p23qU896cTliXVAgKnEVVuEtrCe/ZDnWkkaDbi8/i4Oj0N+g8ZyJZM97kvDeno02MknY6KqQdP/uuXyjnhrp4zxJ0ybE4Cyo4Pv9DOj10Ndr4KNSRRtxltSiUSiq/3ErUwK7EXdJPkr3FgadSyt1jPZRP9AXdpd2KJhuauAiCLi9Z05eRfvvlGNolYOyciiY6HK/JQtm76yh8+Uv6/edhjB2TUEUY8Vkc0suyxYHlQD6Hp71G8pVD6fjA39ClxaE26hGBAKX/+Ymch9+h40NXk3Hzpfjq7ShUSgION5q4CNSR0gU2KBW4y0346+1o4qRLK0pWfM/x+R9iaJ9I3+XTMXZOQaFSodSo2T95IXVbjtBj4e2k/mMUrrJajk57DZ/ZTt/l06X8WWoVCpUSb42FvMxPiezbkcTxQ6Rj7eLkhR3eGgsoFQh/kLIPfyJ6cHeyZryJp6qeQaueJLrhuLvjRDk7LnuEtH+MQh1hoN0d49DGRULDRS9+m5Ogy4sqTI/wB+TcmASDFC//lrz5H6Jvn8jALx5HmxRD0OOj5N0fOfH0fwDo+cKdpP5jFAqVCuH3U/KvH8l97F3ix/Sn71sP4auzUvb+Biq/3Erf5dPRRIejUCkpen01JQ35jXosvJ3kay+SdgqXmajbcgRnfgUR/TqReMUFKJQKvDUWCt9ZQ/JfL0CfGocmOly6WEcEcZXWotSopRxaQuCvt7Pr4ofo9OhkEv9+ESqDjqDHC0ol7tIaPBV1hPdqL+UJCwQpWPghBW98R9KVQ+mz7H4UahUEgxydsZyKj6SPNxfteQ0Q+O1u8hZ+RMeH/i71QauWEvTHNuRBzK8g4ryOqIz6BjkKfBa7lIuzSyq+Oiul72+g8sttnLf8gQZ5qHCV1Ur5IV0eHLllUp4ylwe/zYVlz3G81fXo0uLJuO0yaceHL8CeSc9g2Z5Dxp1/odsTUsDBb3GQNWP52ftn0CGCQsrvaLFT8fnPdHnk+mbjNfjbZ9BES3pXvPxbjs//oFVZ9Fh0B0qdmqDLK10OFB+FENKuRL+l4cb34hoM7RLYd90CIvq0p/vC29ElxxBweqjfcpTD05YgvH56v3IP+nYJ6FPjCDTM78bLKTrNvIZOM6+V1oPtByi5/Z9E/+MKAAz9u+M5UULMzVehDDei0KpRKFV4C0qpefFdkp+5H78f1OF6ilau4fj8jzC0T6RfwxjYDhdycNpr9HjqJhLHDkCXHEPQ60f4A9KNybllHH5gGdr4SPq+di9hHZMRQYFp8xEO3PXyWet5quoxtE/kwrUL0EQa8dvd7Gmwj9qEKEbuWSLlLQwE5Z2j2oQo9Klx2LKLICBk+x89tIc8Vw7f/QrWg/n0eGM6qVcMRqFU4KmxcOKdtXS9+wq0MeEolAqC/iA+iwNvvR1DaizOMhPC7qLo9dV0uO8qNNHhuIqriejdXrLxHh+mn48S0TODgMtLwObi0B0v4amqp9+/ZxM/uj8KtYqg28uxx/5NeK92JI0fgjY+EhQKRCCI9UAePrODrBlvkn7zGFKuuQhdcgwiEMS08RCH73mV+DHn02PBbdL61PDx0lVULfPlQ8Gg/8yl5IOfyLh+FEcf/RfnL39AsgGRRlAq8VsdBH0BtHERKBQKRFDgKqrGtPUoiZcNRJ8Si7OkhqDbS81PB8iYPBpfwxqQu+hj+r02jbAuqah0WhzHSyU76w9g2XeCuNH9ZD1M/cco4kZLa5NkewMUfbiJ2Au6c2DGm7irzAx6ezox53VCHW1EqVLhLKlh//Q3MDdcqDdm24v4nW6KXvoS6+ECzlv+ALrEaFRhetwVJlyF1RyZ/gZdHp5E/Oj+bNqymYXPPUfA4+UfN4zlrmv/wheHqvBXHmfS2GFU11nIdYfRq98APB4PhXnHGDHsQoTTQnGtjUcefYSKAwWcn9qZ5z5/B010OAGXl33XL8DasDb/Ytt2DrbjdLZ+6MZMwrqkIgJBsme+iaFDEpq4CNrdPg57binC60ehUaNQK1EoldgOF3J42hK6P3UzaTddSsDhIuB047M4Zf+j8I1v6f7EDWhiI6Q8dgLsuaUt1r1T/b2s+1+n3T3jiWnwfxr1tvy9dRx7+B2pv5sXS7YtEKTu5yNEntdJyovt8WHsnCLleQ4Kgm4vfqsTv8MtzxV1w23bxvaJEs38SraPnUf3p24ifnR/2ZfSxkexb/JztJ/6V/Jf/JxemXei0KgxZMQTcHup23IUX72NhMsGNuTk9qHUa/GUm/DUWDh0x8t4quoZ8sN8wnu0Q6FUYNl3nL2TnkV4/WTc+Rc6z57YcIGewFVcI8+vnm9MJ+WKwSjVKoQQeOtseOvsaGPC0UQaUGo1eMx2rIcKOTj3HQYtv5/wLqk4jpWw5+qn6P7UzcSN6Y8hIwFPtRlfvZ2s6cvoPGcSWTOWn5Otj+jToYU9ix/Tn37/mo3f4ab4jW9+sU4p4qLodPtlWHPLEF4fCo0apVoFSgWuchOaCKOcg5OAdNGQOkyHp6KeQ3e9gs9sp//KmRjaJeKpqqP80y1UfrmNC759uskckuy3usF+N16gJ4ICZ0EFCo0a2+FCVOF6jjy4HBEMMnz9c5KNREHQ62PzgGnok2Po/eq96NPiUYcb8FnsHLhhkbzuxY/pT7dnbkGbEIUICNyVdRx4cDmWg/n0f2UqUf06YT6QT9zQHgh/gKA/gEqnwXKkkKg+HSj9YivFz38i+6RhXdKwN4xf42mTHgtvb2brrAfzGXX05K3YqogkFFoDFeUVPPbYo+zYuZu4uDg+/ugjkhPjCPo8BF1mVBGJuEvN8rw9U/tNeQvrnHqaN8E/B/T6dr93F84Kt7v49+7CL0IoKPk/iOuuu67ZLVjjx48nKSmJd999l9jYWLp27SpfgvLOO+9w9OhRlEolaWlpTJs2DYVCwYIFC7DZbIwcObJZXslTg3WFhYXMnTuXe+65h1GjRlFYWMhbb72Fx+MhMTGRe++9l/DwcHbs2MGHH36IVqvl2Wef5YsvvmDr1q0kJiYSFxdHfHy8HJTs1q0bWVlZuFwu7rnnHrp06dIsAGi1WlmxYgVlZWUEAgF69uzJXXfdJffR4/EwdepUli5ditFolJ+/8MILDBs2jF69evHmm29SVVWFUqnkzjvvpFu3brzyyisUFxfTv39/Lr/88mZ8ms1mpk6dyjXXXMPEidKumaZ9ysnJYfny5Wg0GmbMmEFycjK5ubksXryYZcuWoWwl70gjnE4nb731FqWlpQgh6N+/P5MnT0apVJ42KFleXs7777+PQqFArVZzxx130LlzZ7Kzs3njjTeIioqiS5cu5Ofny0HJ+vp6qqqqqK2t5aqrruLSSy9l48aNrF69GpVKhV6v57777iMxMZH9+/fz4YcfIoQgMjKSxx577KxBydbaB/juu+9Yv349AHq9nvvvv5/k5GS++OILNm3aREJCArGxsaSnp581KFlx0SVn/L01HDyedPZCrUBzTsmHmqOV7GDnSKutNX85gueeAEyG/zfcFN9KBsNzQlt6GGiDLABUv6FutAXiN+QLflve2jJmelresnwu8P2Get+WMWvrXPmzIiPK9ovrFFpaz/H7v4S2zkubQvWL60SIts2V31J/fW20b21BW/wAZxvkDmAQv9ySjvzxtjbR2jz2nTbV+19HW/Twt1z32ro2txVtmWNt1V9jG23HbwVHm/n65SPdVp+oLbroVrTNT9G3ga+mQclfgo295/3iOmOrPm4TrT8KQkHJXx+hoGQIIZwGq1atwul08o9//OP37sqfBqGg5H+PUFDyJEJByeYIBSWbIxSU/GMhFJRsjlBQ8r9HKCj5x0IoKNkcoaDkSYSCks0RCkr+vggFJX99hHJKhhBCK8jMzGTz5s1cccUVv3dXQgghhBBCCCGEEEIIIYQQQgghhBD+dAjtlAwhhHNEZmYm1dXVzZ7dcMMN9O/f//fp0B8QPyZd94vrtPXLtLYNu6u8tO1LbFu+Zrf1635bdj3+EXZk/ZY7ddoi+7buymwL2qrzf4RxDiGEEM4Nod23vw/+CPZ36NWWX1xnx5dRZy/0B0Rbd9f8licEfkv8EfS3LQjx1Ry/JV9t2WGpie/0f9CT/x3o9Bm/dxfOCo+75Pfuwi9CKCgZQggh/GbYMvg+zmtIbG09XMCRaa/R7cmbiB9zPuooIwGXF7/FwdEHlmE7XIBSp2HQ10+iCjOcTBC++QiHp71G4rhBdJ51LWHd0xH+IIggJf9ex7FH3wWg093jSJk8BhBSknWVElWEEaVWg1Krli5i0ahRGXX4aszsHjkTLyoM7RIYsnYBKqOeoNsr3V4aFSYnINclRBFweTjywDJshwsxdk7hgtVPoQ43IIRABALkPfcJxW9+R9wl/ejzxnQ0UVLibfOuY+y5+im6Pn4DCZcNRPj8uAqr8NZaiLm4L0GXh6wHXsdXZ2XIlpcIONxo4yII+gLsHf8Y9sMF+FHSeda1pN04Gq/JKiX7VklJ+m2HC/GarMRf0k+6XMHrI6xzKicWfkTRsm/o/uytxI85H01cBCqDDoSg+vvdHJn2GsInBXF7vXIPyROGoVAoqN+exf4bF9H9mVtInXwJCpUKRBCf2cH+65/DdlhK9B93ST96PDdFTnxet+UwR6a9Rli3dHpm3omxQxKaqDCEELhKasie9SadZl5L1MCuBN0+fPU2Sv+zgaqvt3PBt8+gjY2QLkhQwM5x/8R6MJ/uz95CwtiBUkJxlYKA1UXA7sKWXQJCEN49HSHAnlNMZN+OBFweSt9bT+eZ16CNj6Li85+J7NcJhUpJxX/WU7Tka7o+exsp/xiFyqgj6AvgKqwke/rr2Pbn0ev1+0m88kIUaiW+Wit+uwvr4QIcJ8ppP3W8lGBdpcRvduCprpd19kzySBg3WNZZT3kdPoudow8sI+OOcaROGonwSwnEA24fBa9+ReGSVQAkXTmELvOuw9gpBREIEnC42XvdAlyFVfRb8RDRF3Qn4PLiLq3hxIKP6PXi3WhipOTxzqIqgg4Pwh/AvCeX+DHnE3B5OLHgIzrN+DuamAjU0WF4KurQJcdKl0qIIAGXl6DbJ10mo1DgLqmh7MONdHvixjPyJQJBhD/A0QffoG7jQc5bMaPZOFd9u5PYYb0aLi+yoo4wyvJQGjQSXacHfUYizhNlKDQq1JFhBFxeDO3iUSiU+O0u9l33LNb9eWRMGUfnORNRGXX4rS6OPrhM4is6HFRK1GF66eIMi0O2MSqdloDTjd/uwlVYRcVnW+j6+Jn5CjjcKLVqXKW1HHvsXfq9PQNPVT36lFiCHmm8Kr/exgXfzm+mv7vGPdqgv7eSMHYAmvioZvqLSokuMVq+uMt+rJSo/p1RhRukC4ucHry1FmrW7afrPydL5XLL2Hn5PLo9eRMpE0egDtcjgkGCLh/7b3oe845skq+5iM5zJqFPiUWhUYFCgWnjIZwFFSSNH4o60ohSp2mmh+7SGmm8BnVtmOvinGg16nzPF+5EnxZPwOWh9sd9HJn2Gv3enU3cxX1QaNR4ayx4ay3NaQ3sStDrR6lV/7o61S2NXeMeJWXSCFImjkBl0ErtAFVfb8eQkYA2IRqCQUrfX0/Nmj3S2MVJx8GdhZW4S2o4+sAyOjzwtxbzJqxrmmQ3/EE85SaKV/yAsUOSXO7oA8vwWeyc13jZlVaNq6CK7SNnATB0wyLCumegUCpwl5nwmaxkP7wCTXQ43effikKlpPLbncQN642xcwpKnQYApVbNznH/JGXSxSSMOZ+gP4AhIxFnURXGjARQKqRb38tN2LOLOTp9GRd8L12WgUKBu7wW26ECjk5fRtTArjKtRhkaO6c2o9Uow/gx5yP8AfQZibiKqjBkJKBQqxAi2IKvc6UlXfDhRx0VhlKrRh1ukC52szrxW524iqoxtE8EIVBq1AgBxk5J52wDtPFRKI06fHV2eZyNHZIkfTDqEIEg7tJaAnYX5Z9uJuO2y1GolPJadN7y6ejT4lAadKjD9c3WotRJI1GHSxdfVa7aweG7X0UTaaDXi3cTe3EfVEY9nqp6/HYX6ggjKqMOT4UJ4QuQ/fAK0m+9rMU6K3wBer08VXreYA+arisdH7xauhRKAcHcA7iW/BPdpHtQ978QRVgkwfoa8Ljw/rQK/c0P4f7odfTX3kWwthJlUjo0yG1TrzvO6Hedbg3zmqxtsh3CF6Dz3Emk3zJWuiVdKa0nB6e8hO1wgUzL0C6B2g0HyJn3juwnuqvqCe+WjjYukvzFn6OOMpJ4xQVoYiNwl9YS9PjwNFwUpTTocJfUsH3odABiL+lHt/m3ookJR2XUoVAp8Vtd1Pywm8gBXSAoXRDoLjMRM6wXKMDQLhHhCxBwe6latZ3sWW+d1i9SKJUM+vpJDO0S0URLl8k5i6o5fNcrMl+NOl/2nw3y+qCJjQDAVVRFwOYi++EVpFx7sWw7ipZ/S+8Xp+Iz2yX9CdPjrbWyfeQsuj97q2zPXKW11P64j/Z3/5VDd75E57nXNdPfM/lSiZcPQp8Wh7O4Bn1iNEF/gLotR0AIYi/qjcqoJ+CWLmU7Fz/gv9GNxCuH0vP5O9DEhOMqqOTQXa+Q+o+RJIwdgDYpBqVWjd/uouDVr2WfCMDQLoFBXz6BIT0ev8ONq7ianEf/ReeZ1zTziZraYkP7JBQadQv7GNZNWmeOPvgGVV9ulca8yVx0FVXLl8002iyfyQqAx2QlZkiPZrqhTYimz2vTpMv3Ig0IAa7i1nWjLb6v3+5ClxSDq7gaXWI06nADfoerid/mg6C0bpZ/upl2d17Rwr8RvkAL27nvHwuar80Na6wuUUPQJX0IUUUkolBpeOSfj7Nx02biYmP48t3XTr7oKVWoYzJQtPFY+h8FoaDkr4/fTWNuuumm/6p+dXU1P//882l/mzRpEt9//738bMWKFWzcuPGMbW7cuJG6urqz0n7yySfJy8trtf6KFSvOWv9UrFy5krvvvptg8Mzf7RwOB2vWrJH/XVdXJ1/kcjrs2bOHr776CoBdu3ZRWlr6i/v3ySef8MEHHzR7VlhYyEMPPXROffilWLhwIQ6H45zLL126lB07dvyqffi/QtO+vvHGG2cdj3PlbdWqVTz44IPMnDmT2bNns2mTdLtsU109m1z/Gzlu3ryZqqqqs5br+s8bKFr+HVsvfBC/2UG3p2/G2DGZY4+uxJlXgbeqnuxZb9Hz+SkABD0+9vz9Gcl5mPEmroIqFBoVaZNHY88poejtHyAoODjlRfZcO5/0yaMJ65aGLjmGtDuuYO/lD5P39Puowg3U/rAHV0EFnso6DlzzFH6zHeuuHEw/7j2lj5PJefgd1re7icqvt6GOMFCyci3HHv83ET3bsf/mTLJmvUWv5+8AwNghCeuBPNa3u5G91zyNUquh+rtdoFTQ6+WpqPQato2ahT23FF1KLGHd0jBtOsyukTPZdclsgv4AsSPPY8fQB8iZ9Sbdn7+Drk/fiv1wAUGvj92XP4Knso7uDfQaUbT8O3aMeRhHTgl5mZ+y9cKHUIXpiR3Wi5+HPsixx95FoVRSuOwbQLoRz9gxma1Dp+MsqMJbbcaZX4nf7CBt8mi5TPwl/Tg6fRl7rn6K8N4d6Pb0zRjaJXJk6qtY95/AdrgIn8lGn6XTpI4oFfR47nYcJ8rImrEcT4V0s3ba5NF0e/wGatftx1VSg+1IIbasYoTXT9fHbyTv+U8IONxUr93DtotnkHL1cM57+0E81Wa2jZqNacsRgg23/MWP6U9YxxS2j5rNsSfeg4DAdrSIrRc+SHj3dIJuL9sumsHx+f9BExXG1qHTyZ7zNt2fvAn78XJcJTUkXTmEnEdXsu3iGSRePZzUmy8lalA3gh4fx5/4N67CShQqFV0ek248rvhkEzlz3iTo8WE7WijrbPzofnjKTRy87QWs+0/gKq5qprNnkocjp4Tit77DZ7Zz8LYXyJ71Fn3fuB9DRgKO3FK8JiuO3DI29rqTlKuHE9YtDQB7Tgl+m4uAw8OuKx6j7uej9HtzOkGPj5of9+PMq6Di0y1kz3qLPsvux1NtZn36DQRcXpQaDTvGzCXv+U/k8c+e9Ra9l9wrzcWh06n5bjf1O7KxHsjDa7LgqTLjrapH+AMo1Cp2jJpN9fe76f3S3aflq27LYYQ/wO4r/knOvHfotfguAh5fi3FOv+lSKldtZ+uFD+IuM2E7UojPbKfw9dWyDTj+7IcgguwYM5e9187nwE3P46mqx5FbhrOwEuuBPM5780Fihvcm9fpLsOzPY33GjRy5f+lJvi58EHt2CXVbj6LUqpvZmPyXPsdba2XHJXNw5FfQ66WpZxwvv92FPbuYPROkmy27zPsHrqIqQLDt4hls7HUHyVcP57y3H8JTbWb7qNnUbTncTH+NHZPZNmo2uU/8u0F/JZ3y1ljxVNXjzK+k/KONxI/uz9ah0zk89VX8Zjs7xsylZt1+uj1xI8ef+Q8bOt6MLiWW3q/ei7FjMoWvr8ayPw/b4UKqf9hD3+XSC3nll1sBgWnLYU4s+Ajh86PUa4gd1pu9f3+a4uXfIgJBWQ97Pj9FHi9QYN597JxpNeq8UqPGsu8EAasTBHR7+mbUYXpy5r2D3+bEV2drQSvgcOOz2H9VnapavYP67dlEDe5O1KBuWPbksve6BXiqLfhqLIigIPeJ99h+8Qx2XfFPMm67TB67n7rdTs0Pe1Bq1NT8uI9eL97dYt7Ubc3CejCf6u92S/PZ4qDDtCuJ6NNBLtfz+Snyerf/xuepXbsPdUPgotPMa9AlxVL/8xGK3voeTWwEec9/QtfHbqDHc7ezf/JCtl08g4ybLsWWXYRlz3FqfthD+WdbCDg8RA/uRljHFH4e+iDHn/0IRBBHTgnHnnofb7WZqlXbKXlnDSiV9HnjAXRJsey7fiFZs99EExOBI6+CDtMnNKOVftOl2LKLsezJpeaHPVR8toWAw03U4O4y/43z0p5TwtGH3mDvxPmt8nUutBrHK+D24iqpxnogj4O3vYA9pwRvVT21Gw4QPagbO0bNZu/E+QTcXrx1VhzHyrAezMN2tPCsNmDXXx/DvD2bkre/Z9cV/6TDtCuJuag3lj252A4X4K2x4Lc6yMv8lK7/vEHuX8rVw+m5aApFy79lzzXPULv+AM6CKnkuRw/qhmXfCbLmrMBTbSZ2WC8Aus+/FU9lHZa9x9nQ6WZcJdWo9FqcJ8qw7DtO6bvryHv+E3q9eHeLdbZxDXYcL8d2uBBnfmXzdUWtpNOsa9k7aT4/dbsNVde+aMbfiDIxlWBlCZ6v/wUuB55v3kc3aSqBLMmvCdZUEKwowvvdh+y8bB4Egmf1u1pbw7SJ0W2yHR0f+jsAtqNFuEpqMG06RNGb36GODJPoNdBy5ldQ/e1uIvt0oOeiOyQbPvwhIvt2xGdx4CqpIWXSCGmODXuQvdc+g9/qoHDpKmJH9uXQzZlkP/QGuuQYmYfuz91OweLP8FTUIQJBdo2Zy9H7lxLRpwO7LpnDjjFzcRZVEzfyPLYOnY6n2ozwB1jf7kaqvtqG7XDhaf2itMmjCXp8FL76VQNfh3EcL0ehUjbjq1Gnmq4P9T8fwbLvOEqNWtaHpjamV+adWPbnUbjka+zZJZT9Z4Pcj0Z7tmfCUxAUpF4/CldJDV0fa66/Z/Oldl/9NK7iGjRRRo4+9AY/db2d8O7paKLDsOw9zsE7XsR5ouKc/ID/Vjc00eE4jpVSvy2Lgpe/pO8b90vr5eg5+O0uPJX1VHz+czOfCKD7s7chAgECLi9Vq3dSu/4A3R6/oZlPlNXEFpd/vImAw92qfVyffoO8xjSi6Vx0V9Sh0mtlm2XZe5wdY+ZyYsGHRPTIaKEbwh+g+ttduIqqqNtyFE9lHShoVTfa5vs+BEGBdd8J2XY2zmW/xY5Sq5b8vgbb1pp/05rtPHVtblxjlbpwUEkfqwK2avzmMq66dBhvLn2JU/e2qcLiEV4nIYTwS/GHDWPX1NScNigJEBUVxXfffYe/YefJuWDjxo3U19f/Gt07ZwSDQXbt2kV8fDzZ2dlnLOtwOFi7dq3879jYWGbOnHnGOoMGDWLChAkA7N69u01ByYsuuoht27Y1e7Z161aGDx9+Tn34pZg3bx5hYWG/apuBwO+TwPlMgeapU6eSnp7+X9NYu3Ythw8fZsGCBSxevJinnnqqxSIB/zdybURaWto56VbsRb2pXi0FPss/2UTC5YOp+HQzCeMGU7LiB9SRYbhKalBHhqFNjAYg4PQQe1FvatbuRaFWUfvjfhL/MgjH8XLiR/cn4PbiqazHvPMYAZeHlGsuAkChUqLUa4n/ywV4q+sxdk6h7O3vUSgUuIuqUEeGUb/5MOqosBZ9rFq9EwDrwQKUWg2l//qR+LEDqFm3n8Rxg7DsPYE60og2MZqEcYOo+HQzAKowA8IfJOj1EzWgC0qtBntOCc6cUiq/3IazsIqEcYOp23QIEZB0Qx1hxFMp2R3r3uPoU+Lw1phRGrSYd+TgN9sJur3NZHK6/gZ9foIN7dZuOIhCrUKplRyJhHGD5X4a0uMJ+gMoVEppHP4yWC6jCtNTvXoHlr3HCXq8JF5xARWfbibukv7SGEWFIYICVZgebWI0UQO64CyoIur8LlR9tY3Kr7bhM9tJ+MtghICYC3vitzox78nFmVeOQq1CExWGOsKAp9pMwOZC+AJUfrWNiF4dKHp9NY7j5eRlfopSo0YTG0HCuEGUf7qZgNND2XvrURm0uCvrUYUbUIfr0TTsbkq4dADlH/4kCUYIUCnJf+EzlBoV7nITked1QvgCVH+1jZTrL8FvdeKprMNbVY9CpUIdacRnsQNQv/EQ5p+PotRqcDW8kJZ/sglj5zSsB/NPq7NnkofjeBmR/TrjrTYDYNl7HG1CNKbNh1HqtdhzSlHqtWhiIqj8ahuJ4wYBknMc3iMDd1ktAIWvr0YTH4kq3ICxUzL1O3Lk9tRhekrfXy/NHZsTbWxEg56eHH/L3uNoIo3U75TqlX2wgYTLB1P51VY0MRFUfb0ddWQY+rRYFEol2sRovHU2FBr1afmKHXke3hrpS3r5Bz+h1KgxdkhC+APNxlmpUaPUagEofus7oi/shbfaTMywnrI83RV1J+lWm7EdLiDq/M4UvrYKx/EyatbuRRMfSbu7rsBTWUfFxxsBMG040IyvwiVfETO0J36Ls9l4Va3aIc9fX700v840XgSC1P64H8ve47L+KsP0OAuqcBVVt6K/ZaforyT7YDP9lXTAW2Mm6JXWp7AuaQRdXrSJ0dT/fETWqbAuqSiUSkpXrkX4AlSt2k78mPOp+HQzhrR4St7+HnVkGHVbj6IO07XQQ3WkEfPuY2hjIwgGgjiOl6GJiYBgEE1shKQ3kWHSbu8Gu2DPLvlFtPw2F+pII6afDmI9UiTJ8PLBlP5rLZH9OuOpqEMVppfnSiMtT7UZXUL0r6pTUYO6ARAzTLI9FZ9uxrwtSwrMGnQA8o6wgMON43gZET3bUfT6agJ2F4Wvr0ITH4k2MRp9RnyLeaNLiaXs/fUUvfENEb07SLwERfN5GBlG3Ii+VK/egXlHNhVfbEUdbgAgacIwKr/aihCSzVdq1IT3zCDo8zfTKaVGTUSv9pR/upmit77HkBaPQq0k7pJ+lDf0yXakEIVSSdyIvtT8uE/aibh6B4lXDEZl1BJ5Xkcqv9pK3aZDlL+/AaVGjafaTETvDq3Sqvh0M8VvfYc+LR6FWkXcJefJ/DeldSa+zoVW43jZjhYS3j2jhR+gjY1ABALSHK214jPbiTq/C8VvfYdCrabi0y1ntQHeajNFb3xDwl8GE3C4Ef4Awheg4tPN+CxOlBoVmpiIhjXK0WwuxwztSdXqnTiOl1P89vfSDiYgYdwg/FYn5R9tpOy99SgUkp9h6JhMzIU9Ueq0VHy6GeELEN49AxEMgkaNZc9xEv4yWNpJZtC2WGeT/nYhIH3krPx6WzM90iZGk/aPUfhtLszbswk6vQSOH0Y77HJ8O9aDAGGpQ2EIRz3kUkR1OcJ28ni3qns/vN9/gM9sx2dxnNXvam0Na6vtSJ4wHIC4kefJc9FnsoFSgSYmgvgx/fHbpI8+9pxirEeKiBnak+rVO4ga0AXh80s70oTAV2/DU1FH0OXFsjsXdWQYieOHEHR7Me/Mwbw9W143Igd0wVUg+Vvuijpqf9xP/LjB1G04gCrcIPtSkX074sgrByC8WzoI0CZGn9UvahyvuEv647c6qfxqK0GvH4VKKfN1uvVBCDBtOIgmPhJ9ejxKg1aeY9rEKBRqNebdx+Q1LPqCHnI/GmVo2Xtc2vlmc6PUqXEVV59mLWrdlwIIur0Nc+WY7EsZOqZIunHpAIrf/Pac/ID/Vjciz+tI6bvSu609pwRtQjTVa/YS0SMD2+FCyZfXaZv5RADxo/piPVxIwOGm8uttRPRujzrcQHjvdk1s8QnZFp/JPjZdY8J7tWsxFyN6t0cEg2gToyWb1SPjjLrhrTYT3iOjwVb8hO1IISqd9qy6ca6+r7R2uYgb3b/FXPa7vKjDJf888ryO+K2OVv2b9FvGtrCdp67NjWts0ONAqW3+rjSof1+i41OgyYU7Cq0REfAhAj7+7BBC/M//+aPhfyoouWfPHh555BHmzJnDM888g9lsBiArK4vZs2cze/Zs5syZg8vl4oMPPiA7O5vZs2fzzTfftGgrMjKSvn37tro7srCwkEcffZRZs2aRmZmJ3W5nx44d5OXl8eqrrzJ79my8Xi+fffYZ8+bNY+bMmSxfvrzZAG/ZsoV//vOfzJw5kxMnTrSgYbVaeeGFF5g3bx7z5s0jJyenVZ6PHj1Ku3btGDt2LFu3bpWfm81mMjMzZb6PHTvGBx98QGVlJbNnz+a9996jurpaDgg+8sgjlJSc3Kb75JNPkp+fL+/ePHbsGHv27OG9995j9uzZVFZWMnfuXLl8RUVFs383RWpqKmFhYRw/flx+tn37doYPH96sD8FgkPfee4958+Yxa9YsfvzxRwDefvtt9uzZA0h5GV9//XUANmzYwEcffdSC3rRp07BarVRXV/PQQw/xxhtvMGPGDObPn4/X6221j4cOHeLxxx9n+vTp7N0rfSHeuHEjL774Is899xzz58/Hbrfz/PPPM2vWLB599FGKiooAmDlzJg6HAyEEt99+u7zLcMmSJRw6dIiSkhLmzZvH7NmzmTVrFhUVFYC0O7Dx+ZtvvikHIG+66SY+/vhjHnnkEXJzc1vtb+MYNe5ivOmmm/jwww+ZPXs2jz76qKz7TfHRRx+xdOnSFoHOL7/8kilTpmA0GgEwGo2MGjXqtHIF2LRpE7NmzWL27NksWbLkjLRWrVolj+knn3wil/niiy+YPn06zzzzDAqFApfLdVpeG+G3OuVgnLu8Dk2UEXeZCV1KDO4yE+4KE/qUWPlvAE18JOpwAyMPvYFp02FqNx6Sf9OnxUnHFBrgqbVi7JiMp7KekmWruXDfMpKvGyk5wYCnzISnwoQuJRZPhYnk60dh2XpUrq+JjWjWx7DOKQghcBZUok+JxVlQgS5Zou2uqEOfEiv1t8wEQPLVw3CX1aJPiZWOwmrUKJRKLvh+PqmTRqCOMp78kt+AiD7tqf/5CABKow5VmJ6qL6UXPb/15M7Wxn43ot3tlzNscyZKrRpVw0uhOkwvHylr7GPjC2OjjBt59FaZUWhUuMvrTsqzXXzzMSozoYlsHKNYOs+ZhKFDItbDBbJMdMmx+ExWuZ6n3IRSr0WfEkvuY+8SPbg70UN6kDRhOCee/RB3hQmf2U5Ytwx8ZrvcV59F+rLqKqmV9UMg0MZFNpOxJjYC4Q+iNuowtE/EU2sl6vwuDFn3HPFj+uNpGOuEcYMIenwEbE5QqfBWW2TZe8pN0tE+g4bipavo8vhN6NPj0USHU/HBT3Kf1A1Hzmmw/e7yOlQ6DbEX9yH56mEkX3Mx3hpzM509kzwaxyHoOfmxTPgDCH8AXUoMkf06oY2PImHsANzldbKuaWIlR79R193l0tfuRv1rlKMmNgKEQDSUE4EgSp2GgZ8/RtSgrs1kGPT60Te8mLkr69Enx9Bj0R34rU7qtx7FXWGSjix5fOhTYkn8y2DpGNVp+NLEhBNwemS+Ak43Eb3aS/Jo0j+/w4UuKVrmQxNlJOjxo42Lkm2ALjEahVrJwC8fZ9CXTxB/6QCZ/4g+HTFtOgwCwrqkYuyUQseH/s6gL58gdkTf5nyV16EKNxD0+09rY5KuGoqzsOqM44VSiafG3DCnTPitTnRJ0UT268SgL58gekgP/BYHIHCX1LTQ30bazfVXCsqowvSownQyrcYj4SAdnx26fhHxlw8k4PLI89J5vByVQdfCdqZdPwp3WUs9TLpqKKaNh1CHG2X70KiHjceVG+Vh7JKK8AdknT8XWob2SehS4vBUmUEI/FaHFFxvYt+DHj/eWkuLueK3uwh6fb+qTjXW18ZFSS9xDbJ3V5gION2oG+QNoM9IIOK8Tgh/UB67pKuHo9JrSf7bhXgq6lrMG0N6giSHBlq+OhvauCjqt2XJ7XpqzAScJ8fMU12PQqOW+XIcLyP3sXfp+viNKFRK2t8/gZrvduMpP0nL73CjjYtsRivo8aNLOqlPAAq1ElWYnr6vTaP6u930WzmTmIv64Le6UOo0OI6XNZNh6qQROE6UnULL1QotH7qk2FZpDfzsMaKH9GiVr3Oh1ThefpsLdYSBznOvI35Mf3wWJ+4KE56qelAq0afFo2+XQGS/Tig1KrovvB3TpkOYNh46ZxugT4lFn5GANj6aoNePu8xE7mPvoo4OR58WR9rNl1K//eTY+SxOgv5AM19FoZV41KfENtMpn9lO0OMjqn8nKXXKmPPpNHsifZbeh9/mwl1uovSdNaTfMpbYi3rT9Ymb8FTWt1hn9Wlx8rxs/EjZqLP6lFiMnVPx1Z28nT5oqkJhDEPU1+D59A1019yBIi4JTf9huN56Vi6njE9GoTNgePA5Ivt3RvgDZ/W7WlvD2mo7NLHhcp2wLql0e+YWUq65CHt2MT6znYg+HdElx5L/wmeSzrg9BP1+RCBIwrhBeE021BGSb6vQqGVdixzQBV1KLAmXD6RwySpZlkF/AF1KLPrkWNzlJoydUzB2SiF6aHfSb7+ciP6d8VSY6DTvOi7et5SwbmkUv/WdpJc2l7zudHvqZoydkqUxb8UvOjlesUQP7EqPRXdg2nQIZ0Gl7N806jzQbH3Ifexd0m8Zi0qvpdOcSbhLa3GXmVAadXR88GqCHq+UdqRB97SJUbIMG3Uv4fKB+C2OhvmnaaYz5+pLGdolgEJB/3dnkTR+CJ5aK7rEKDrNnij7UufiB/wautHUxkgfD/zokmPxlJvwmR2ow3TNfKLkay5qSMWiQQQCeCrrG3S4DmO7xGa+ZaMt9pSZKFz2zVntY0Sv9s3nokqJ3+rEXS7x4re5MLRLZOhPzxM/9nz8dvdp57LKoCXoCxDRpyPOwqpWdaMtvi9I/p0uMZpOs66V/Tt3hWRv1NHhDF2/iIy7rsC8N7dV/yasYW402s7I/p2b24AmMhRBPyib59xXqPUQPDmmoEBpiCbo/G03d4Xw58H/VFCyR48ePPvsszz//PMMGzaMVauk3BGrVq1iypQpZGZm8vTTT6PVapk8eTI9e/YkMzOT8ePHt9rehAkT+Oabb1oEcV577TVuuOEGXnjhBdq1a8dnn33G0KFD6dy5Mw888ACZmZlotVrGjRvHwoULWbx4MV6vVw52AbjdbubPn8+UKVNYtmxZC9orV65k/PjxLFy4UA5qtobGHYcXXHABe/fulXd2rly5kl69epGZmcmiRYvIyMhg8uTJJCcnk5mZ2eL4+7Bhw9i+fTsA9fX11NfX06nTySSz3bt3Z9CgQdx0001kZmaSnJyM0WiksLAQgJ9++qnVQFYjhg8fLgdNc3NziYiIICUlpVmZDRs2YDQaWbhwIQsXLmT9+vVUV1fTs2dPeRdoXV0dZWXSApCTk0OPHj1OSxOkYOm4ceN48cUXMRqNpz1eXFNTw5NPPsnDDz/MW2+9JQcvc3Nzue+++3jiiSf45JNP6NixIy+88ALXX389r732miybY8eOUVJSQlJSktzX48eP061bN3788UeuuOIKMjMzee6554iLi6O0tJRt27bxzDPPkJmZiVKpZMuWLQB4PB4yMjJYsGDBWflrhMfjoWvXrmRmZtKzZ0/Wr1/f7Pf3338fq9XKvffei1J5ctq6XC7cbjfJycnnRAegpKSEL774gscff5zMzExuu+2209I6fPgwFRUVLFiwgOeff578/HyysrLIz89n69atPP/888ycOfOcApJnxslEz43Bf/kjgBC4y01s7n8vUQM6E9Y5+YxfgIQQqKPCiB83mB2Dp1G/5TBKvaZZQE8I6WVU+IPU/rC7tW4ASE6879Td1idpN+2HQqMi4bKBeGst0nOFAoUSlDo1u/7yTyq/2kpEz3bNWmr/4NUIAXUbDwLQafYk3GW1BF2elp1p7DhQ8u6PbBnyALv//gwiEKT7Uzc2dELBqbmvBScdhhY8yiJuLHPmJeHo9GVYdh4jvHs6KqNe5rM1CCFIv3UsjtxSbIcKKFnxPb1emnqywKnVFE06dAoHLctJolCqVYT3yMBXb2PnpQ8jAkFSrrkIpUFL4l+HELC7Tq8rCuk/8X+5gOOPv4tl9zHcZTV0mHFNkzIteQv6Ahy662VpJ069DUPHlOY6ewZ5tMq4AnwWBzlzVlDz/W6cBRV0eXgSSr3mJO+nyYPegjeF/AMAB29dTMDtJefRlRgyEgjv3aFZObl+UBBweTh022LUUWHo2ycCkLf4c/SpsfR+bRoqg052vM+JL1qRx5nyuTf5zWuyYN6Vy5F7lnDsiX/T84U7QKGgy7zryH3sXQIOt1RFpUSpUZE96y1yn36fXi/d3bpcTiHQ+Hvq9aMgcDIYda58BX1+Cl/5iprvd3PsiX/Td9n9KPXaVtmS5l9LGZxsvumcVTSj7SyqYv8Nz2HdI+2max1SHUNGorS7ocbcTO5KnZSn01MuHR9rQetUe3bGPFCt00r624U4T5Q2Yar1ek15a9Ncaa1eq2ay6bxprQ3pb5VRR78VM8h77mOa2pmipasJuLzUrj+Avl1iS1qnNBnesx2u4qoGu920zKnGuDlf6beOJffxd/HbnFR+uoX0W8eekdZJuZxs11NVj2VfHt4aCycyPyXt5jHsnfQszuNlqIy6Fnqp1Gmk/LI7j/0XtMyy3jfmJm5NMGek1YDKz7YQcHo4On0ZQa+fjNsvB6Dm+z0EvT76vDaN7s/cgnV/vmR7b1tM1IAuGDtL/ue52oB+K2bgyC2FoPQ8/daxOPMrsB0tonbtPqKH9Dylj2faZdJSpxQqJRF9O+IqqyXrwTcIuDxynsHE8UPIf+EzHCfKyX38XcK7t5KL7JR52eyn082VhjqaEePxfLoc4XLg/fk79Dc+KP3gtON4dhqivhbPZ2/SY/4toGzazi+Yl221HU3quMtMHLr9RSo+/xldihS4iR3ZF0dOsfzxoZFy4xpuzyluPpYN/2/ddwLLvuPYjxaRPPFiOQ+qXKaBB4VahVKjouLDjVh2HaPvW5JsylauZcuAaXgq60j86xBQgAgE5HUn/8XP0afGNXzwPRNfYMsqlvVSZdQ3FVFz+TUg/dax5L/wGQGXl+Jl38hBsM6zJ1L67roWsm0udwUKnYaOD16Nq6j61AJNaJ3Zl/JU1bN9zMMEPT6Kln9L10f/QXiPDITPT9aDb8i+FJyDH/Ar6EbL9prr4UkVECgNWjpMvaJZ0Eym07xwk+al94LEcYPYPf6x09rHZu2cZi5WfrYFR145O0bPJej1o4k0nJYvhUop+y2i8cTer+D7QoN/5/KQ+9T7zfy7xPFDcOZXsP+G56j4eBNRA7u1ykfj3Gi0nec1zI0zrc3NuqMLR/hOHtNWGmMa8k7+8XbohfC/gdN5ub8L6urqePnll6mvr8fv95OYKDmDPXr04N///jcXXXQRQ4YMIS4u7pzaS0xMpEuXLs2OeTudThwOB716STlgRo4cyUsvvdRq/SNHjrBq1So8Hg92u52MjAwGDZK2jl90kWSse/XqJbfZFIcPH252nNXpdOJyuTAYThovv9/P/v37ueWWWzAYDHTt2pVDhw4xYMAAjhw5wn333QeAUqnEaDRitzc3wE0xbNgwnnnmGSZNmsT27dsZOnToWeUzevRofvrpJ2655Ra2b9/OggULztj+Y489xs0338y2bdsYPnx4izIHDx6kuLhYDhw6nU4qKiro2bMn3333HaWlpaSnp+NwOKivryc3N7dFQOxUJCYm0qFDBwA6depETU3Ll0eACy+8EKVSSUpKCklJSZSXS8cxzjvvPMLDpa9xOTk58q7OPn36YLfbcTqd9OzZk6ysLBISEhg7dizr16+nrq6O8PBw9Ho93bp144svvsBkMjFkyBBSUlI4cuQIBQUFzJs3DwCv10tkpPRlUKlUnpP8m0KtVjNw4ECZz0OHDsm/ff7553Tp0oW77767Rb22bM8+cuQIQ4cOlfvbKJ/WaB08eJBDhw4xZ84cQArGV1ZW4nK5mDx5Mjqd9MVOo9E00+2mWLduHevWSY7W07MfIWPK5aRNHo3SqMNvdaJPi8NTUYc+LQ59SlzDF884+cuvz2RDHWkk4HBTtzWLhHGD5d/cZSbCuqTKtHTxkdQUVhE3og/u4moSrrqQyPO7IoTAV2tFlxaHLiWOqAu6o02O5eDEZ5r1tZGWQiU5UBF92hN0N+xOq6jD2DEFe5a0w1afEounsl7aMZkWhyY2AtvhAvTpCXgq61Fq1Qh/UHa2g94AAuTdj8mTRhI/diCmdfvQp8Vj4RjxfxmMoUMSA799FhCkTBolH1/UNZFJ4zNfrRWlVkPy1cOJ6NsRd2kt/oaADUB4j3QiemYQ9AeoXbcffVoc5l3HUEcaQalAeP3oU2NPyrO4muhBXeUxCuuWjrfO1myMtInR1KzZS+p1I2Q+NXGRstx0qXEE3V4UKiUZt12Oz+LAnlWEq6CSDvdeiafKLCXxP1ZCyrUXE96zHUPXL0KbEAUKBYaMeMy7jqFPjUWBAq/JJsu4cYwUaiUBlwd3uQlfrQVnoXS82pZVTETv9hg7JKGNjUAdaaTfylloYsLRRHfGb3fJtDzlJoIuL/FjzufoHS/S6ZHrAUWznEV+sx2FQkFYL6mPks46pLEvr8N+rISUvw1rprOnk0ejjD0VdUSe15E+y+4n6PKiUKlQKJXYTxSTNGEY6ggjzsJqInq3R58ax9D1z0mdUSrlFy99aiwokPUvZmgPwrqmETOkuxQMb3C0FVoVKMCRU4ojv4LoQV0pXbkGn8mGUqsmbnR/er80VZ6LmugwXMXVxI/qhz4lDsvuXLwmG3uveYaYoT2Ju6RfM76MHZIwpCcwdP0ifGa7vLsDQGXUY88uRmXUSZfONM6vMAP69Pgm8nRKx89KqmUb4C6pRZsQRdyofiT/7UI5eb7lQD7V3+0ialBXUICrrJagw4M+LY7KL7ch/AGUWk0zvgJ2F0q1uoWNCe+WjjrSSO5T79Px/gmt6u/Q9YvQpcZBMIguIbph3sehUCmxHswjalA3ogZ2RR0VRsfpE0ChQJ+RAE3012eyybSb6m/cyPMYun4RrtJa2UZ4KuqI7NtR1pXGvlZ8/jOJ44fI81KXGkvA7ZXnZfI1F6FLjmHvxGcY8OEjzfRQGx+FQqWk6+M34LM4CDZcaOWpqEOpU8u7yJvqr0KtIrxB58+Flj4tnrDOKSi1Gjrcd5UcCPVbHHI9Q7sEVMbwFnNFHW5AqdX81zrlqTLLc0OhUhLZrxMiEJRscoPs9Slx0gUOTg8KtYoL1ixAHWGk/V1XSLvymowdCildQ8rfL0KfFkf6bZeRfuMYlHqttBs+LQ4UCrSJ0QQ9XqwH82U60loUjcqoR6FSIgJB0v5xCUqNWuYrrGsaKZNGcuzRf9H3jemUfbCB1MmX4Kkyy7S0cRFYD0q0RDCIp7IeY4ckPFVmmZbw+uWLPHQJUfjNDtrdMhZ9egKqCOmCtbCukk1LmTQCpU5L9rx3UDbI+yStSKwHC1qhVd8KLT32o0U4C6vIuP2yFnydjtaZbIA+NRbL/hPEDOkp2/agy0v5x5tI/tuFGDslo0DaLVS/NUs6xnkGG+BpWCMNGQnoMxIa7IwGe1YR+rQ4UiaNxFttRmXQUfnVVpImDJPHThNpRKlWy2OnT5UuAOu77D40MRHYGtoAKR+eOtxAp4f+DsEgjtxS9GlxVHy6hdTrRqFPjSOyf2dK3v4eT2U9Vat20GfpfQS1TdpPi5MDTNKFYydPUzTOFeeJMjTXjZTHS9M5EeF2oIhJQHPhpXg+WYZ+yjw0512IIjoOvB5UvQfj+c8rYAxD1akX6kgjmrhIvDWWM/pdsu1IiGLohkVo46N+ke1oDGgYu6YiAkHZjjbKvvKLn+k861oIBlF6fBjbJ3LR7iXyhUcKlRJj5xS0sREkjB2ICAZRaNRoA0GcBZXNZGPZf4LI8zoS1iMDX50NpVqFp7KepKuHk3SVdMS6fkc2ho4p2I4UEtGvI+E929NryTSEP4D1cCFxI84jy/QG6gijtJusgZeA3U1Y5xTZL2o6XkGPvxlfmugw6rdmkXH7ZfhtLhzHSoi9qM/J+dXg3+gzEkiZNJL91y9osDGb6Tx3Evq0OKIGdCFp/BCUeq10tDkQRJsUjUKpRN8hHm1iNPasIiLP64ihXeLJ1EMKBYnjh9Ahp4TkCcPOyZcy7zqGM78SpVaNISMBVYOd9Zklm93oS6kMulb9gF9DN3z1drlO6uRLiOzXiT7L7pd8Iq0GT0UZutQ4NNFhBJwe2Vft9ODVhPdqj0KlRBsXidKgY+DHj+A4XoY+JRbz/hNoosPl4GmjLY4ddR6u4mpSrh3Rqn0EUIUb6DTjGjrceyWWA3nSXAwEUcdGoE+VeDG0k3x8hMCy9zjJfxt2Wt1AAbXr9lP93S66PHq97Pu2phvn6vvq0yW/UNVgO9Vhetm/06dI9sZbZZbszeodZNzxF/xqR0t/VAiEL3DSdgaDGJq8vzSusQAKpVraFdkESp2RoPdk7EOh0aHUhUFY7Fk+bv458Ec8Hv2/jv8prXnnnXcYN24cixcv5q677sLnk4IBEyZMYOrUqXi9Xh599FF5p9254Oqrr+brr7/+xcrj9XpZsWIFM2bMYPHixYwZM+a0R4cBFKd8VRBC8Oyzz5KZmUlmZibLly9vEbQ5cOAATqeTWbNmMW3aNHJycs6YJ/NMiI2NJSIigqKiotMGDU/FkCFDOHDgAHv37qVjx45ERESctmx8fDwJCQlkZWWxc+dOLrzwwhZlhBDcdtttMs9Lly6lX79+xMbGYrfbOXDgAD179qRHjx5s374dvV5/2kBWIzSak18/lUrlaXNDnir/RjQGzRr71xp69uxJTk4O2dnZ9O7dm4iICHbs2CHvcrzooouYM2cOWq2WZ599liNHjiCEYOTIkTKvr7zyCpMmTZL73HQ347lApVLJPJzKZ+fOncnPz281KG00GtHr9ed0yUwjhBCnlVdrtCZMmCDzuWTJEkaPlhKyN73sqbi4+LT5MS+99FKee+45nnvuOeq3ZuE12dgxZi71W45Qs2YvKRNHULNmDxlTxuG3OTFkJOC3OfFWm9HESYGluq1ZJP99OHEj+mLsmEzND1I6gLIPf0Kl16JLjiF6SHdURh0VX2zFXWYickBXKj/6iez7X0N4fZh3ZJF2x18ASL9rPM7cUtzF1S36W7c1i6QrhxA7oq90/C4YlG6FXLefhEvPp3rNXqIGdpH72MhD8tXDsezLk59b9+ch/AHCOqdi6JRM6qQRKNUqKr/cRtwl/Wh/3984dPMiar7dSfLEEQBkTVuC7UAeGzMmU716B54KE1Wfbkap1xJoaBdollvSkV+B9XABO8Y8LH35VEu6FzWwC+7SWkpW/kjxG99S8/1uUhro2LOKUSglJyp10khZnjVr9hBwuPGabGTPeRuf1UHN97tJvWE0dVsOS2NkdxE7sg8+i0Pm09gpGcv+EyRNGEbyhGFoYsIpWbEGR14FRa+vRhVuoN3df8VTWY8IBPCZ7Zg2HESXEIWrpIad4x7BW2vFllVE+3uvBKDDvVcS9Pnx1dmkIGhD36MGdiHg8qJPjpGCswoFlr1SmoSAQ8prZ88uYf+NzyN8AfZc/aR0VEZA0fJvGmhZqPjwJ9RRRoQQpN56GTTc8OvMO/nSAxD0+gi6vbLOmjYflnW23dS/4ne6m+ns6eTRVMYKrZoj9ywhe87beGstJF05BOvBfGmnQlBgyIgnZlgvji/4iB1jHmbHmIexHshHnxYvy8Znssn6p44Mo/Kr7WTPeZuAwyMFT4w6OjwwAZ/Jht/uQmXQYWwI4EcN7IrfKt08vXfSfMw7cyQ9/scolHotkf064bc5iejTQeKrxkL8ZQMQXn8zvjxV9Ryf/wE7xsyl6qttknMNpE6+hKDPjz2rGOv+PHQJUajCDSg0KoI+P/Xbs5vZAG1iNObt2bINiOjdHr/NSeGrX3Hw9sUoFEo8NRY5j1OHe6/CZ7JR/fV2/A4XKRNHYOyUgsqol27tLaxqNl7qKGMzG5P0twtRR4ax//qFWHbknFZ/dzRcjIBKSfzY84ka2BURCOC3uTBtPISxU7J8CZG3xnKK/l7VRH/3yHMvamBXAi4v1gMn2DFmLkq1Sv4I4sgrR2nQ4q02kzh+iKxT+vT4hhcsBTvHPQIoqF2/n5SJI3BXmEiZNBJHbhm6hOgWeiiCQQqXrsJba214aT9JC6USX51N0ocm9QgEQXDOtHZdNg9PtZnanw5Qu34/3moztev2NbPvupRYAo6Wc0WXEIW3xvJf61TQK/mLqZNGUrJiDdaD+eRnfooq3EDKxBHy2AWcboIuD71emopp4yG29L+HHWPmYj2QT/t7r8TYMVnWr+iB3bDnlpIycQSlK9eSPedt/GYH7jITKRNH0Oulu3GVVOMqqaHqq23Nxthvc1K35QiJV0ofKFVGHZ4ai8xX8oTheCrr6fL4ZII+6bij80Q5xk7J1K7fz85xj+C3ubBlFZM6cQSpk0ZgyypC+IOYNh6S7WHcJf3w25yYthwh6vwu0hE/4Pj8D6jfehTznuMkTxhO3CX96PLI9QTdXmz782T9aE6riJSJI0idNLKBVoC6jYdkvhpp1W05Qvptl2HslILwB1vwdTpa+nYJLWyAZU+urCcBpxulQYPf5sTYJQW/w0Xhq1+R/9IX2I4UYdmfR4dpVxE7og+R/Tqd0QbEDJH8t14v3Y1l/wm29L+Ho/cvlfXBZ7ZLwROzXbpUIhCU+5c8YRj1O3NIunJIg06NwF1Rx+F7XuPI/a+jDjeSOnEEUQO7IIJB/HYXW4fPwNJw6UTKxBHEXtwHT1U9CqUST0U9HR6YQM0Pe4i9uI9047fDTeKVQ4ka2BWlXkvVqh3y+pB4xQXN9Mhbbabik82oIwzYsovZdeVjUkqSbWvRDB1D0GxCM3I8wdI83O8uJliSh3//z3i+egf/oZ0Ejh0ChQK/3U3A4T6r39U4XvU7silcuvoX247wHhkoNCqSrrqQsvfWSReCzP9Aln3GHX8h6PHhM9vZOXoOnmoze655muK3v8dvcVC3NYuwLmls6nUnQa+Pgle+wlNuwltjRhsbgb5dAlGDu0m6+PMRjB2ScJfUEN6nAyIYxFttJm/+B/jqrBQt+ZqAw0X8pedjO1ok34q+c+QsdoyZi9/qRKGRjqXaj5ehUCnxVpvJmDIOlAqcRVWyX9R0vIrf/I69k+aTM/dtia9/jCLhikEE3F7Zv2k6v5r6N57Kero8dgM+k43w7um4S2tJmTiCPX97suGCMwd1mw5R8MqXqI16yj/ZhKuwStbf2OG9OXBzprTT90hhg2wsVH697Zx9KU1cBFGDJD8gYHfjt0oXkdXvyJLmosOFNj7qtH7Ar6EbVQ35GmvW7EGXGI31YD6Fr3yFt9ZC4uUDse7PI7yH9FE96PGSPGEY1Wv2cmLhx6xLu4Gq1TspWbkW4fVTu+EglgOS/1311XaiL+gu+4uNNsvYKZmoAV1RRxlb2Ed5jfH42Db8IemCue93y3Ox0Wf2VptJv2Ws7M8FnG6CPn8L3dgxZi62o0UIXwBtbIS8/pxNN87F9w3YXOy+8gnMO7Jlv01l0BFxXkfpQrl6OwghfXQJ00Mg2Ko/WvP97ha202e2N1ubG9dYpS7slACkQcob2eQkasBSgb++BH99CUG3lRBC+MUQvxNuvPHGFs9mz54t8vLyhBBCLF26VDzxxBNCCCEqKirkMosWLRI7d+4UeXl54vHHH2+17aqqKjFjxgz534sXLxZTp04VP/30kxBCiFmzZomsrCwhhBAff/yxWLlypRBCiIULF4rDhw8LIYSw2+3ijjvuEB6PR7hcLjFjxgzx8ccfCyGEeOKJJ8Ty5cuFEEJkZ2fLtH766Sfx9ttvCyGEePnll8XXX38t96GgoKBFP1966SWxZcsW+d8ul0tMmTJFuN1u8dJLL4lvvvlGCCFEIBAQDodDWK1Wcc8995yWz++//1688sor4qGHHpKfNe3TihUrxIYNG5r1YcWKFeKuu+4S+/bta1WWTfHDDz+IWbNmyeNyah9+/PFHsWjRIuHz+YQQQpSVlQmXyyWEEOK1114TU6dOFRUVFSI3N1dMnTpVlvupuPfee4XFYmnB39dffy2PQVO89tprYsGCBSIQCIiKigpx9913C4/H04z3Rl4//fRTIYQQR44cEbNnz5Z/e+CBB8TcuXOFEEJ8+eWXYurUqWLXrl1CCCEqKytFMBgUQgixcuVK8c0334iSkhJx//33C7PZLIQQwmazierqaiFE67rdtK/bt28XQkh6dOLEiRZ1tm/fLl577bVm5bdt2yYeeeQR4XQ6W7T5ww8/iGeffVY4HA4hhBAOh0P8+OOPLWg0yrW4uFg88MADwmq1yn0/Ha0DBw6IefPmyeNoMpmE2WwWeXl5YubMmcLj8Qin0ynuv/9+kZ+ff1q+G7Fl8H3CvO+4cORXiMqvt4sf0yeL4hU/CEdBhfCYrMJVViOsWUVix9iHRc2P+8Tua54WlkP5wpZbKvxOt/DUWUXF19vF2vQbxP5bXhCusloR9PtFMBgUwUBAFL2zRqxJvE4cnfWWqF27RzhyS4U9u0jYj5cJZ2Gl8JisIuDzi4DXJxzHy4S33ib8DrcIBgLCXWESRx58Q2wefL8w7zsufFansBzIE/tuel7YT5QLR0GlqN+TKxwFlcJVbhJ5L38p1iReJ9YkXidK3v1RBP0BYcspFjvGPizWJk4SaxMniX03LRJ+h0sEg0ER8PlF6X/Wi7WJk4Snxiy8dTZhPVwgrIcLhC27WDgLKoQtq0jsGjtXrE+cKPKf/0R4ai0i6JP4c1fXi6wHXxdrEq8TrnKTsOWWCuvRQlGz6aCwHCoQjvwKUfH1dlH8r7XCUVApbMdKhbu6XvisDuE124Xf5RFln20WjoIK4bM6RMDnE8FgUPidbmHNKhKb+t4t1iZOEmWfbBJ+t0cEPF5Ru+mQ+DF9sqj4cqsIuL2y7NzV9fIYbep7t9h3/QLhKKwUfrdHeOqs8tjuGv+YsBzIk+Tub5B7foXYMfZh4SyqEj6rU5ZN4fJvxebB9wt3db3EcyAgAh6JVs2GA8JZXC2cxdUi4PFJ9fwBEfD5Rf2uHGE5cEJYjxaKqu92iZL31wtHQYWwZhWJ7EdWCvuJMhHw+kXFl1uF/USZ8NSaRfX3u8T6xImiZMUPwm93iWAgKPxur7BlF4ldl84RNT/uFdXf7TqpW8GgCPoDombDflH22WaJH49XBDw+4aqoa6azZ5LH/lsyT+qs3y98NqdUb/1+EfD4RMDjFX6PT7gr60Tugg9F9Y/7xMa+U8X+W14Q7so6uS8Bn1/suOKfYk3idcJZVC2C/oAkL69PZM19W7ir60XA5xdBf0DY88qFLbtYHF/wYYMMq4Q1q0jsv2mRMO87LlylNcJrtgtrVqHw1FmFt84mz0VXRZ1wllQLn90lilZ8f3a+AgFZVofvXSLWJk4SzqIqqS8BabxKP9gg24D6XTnN5BHw+oSrrEY4S6ob9NQpHPnS+m/LLRUBrzQefodL7LjiUfFj2vWi/NPNIuD1iYDbKxyFlTJfjvwK4SqtkeTWoCs+u0u4ympEwOMV7ippbtiyi0XNj/vOPl4BScaO/Apx7Kn3hC27WDgKK0XQHxDu6npxfMGHYsvg+86iv1Ut9NddWXfSRnh9wrz/uHAUVAivxSH8DrewHSsR1Wv2iOzH3hV+l0cEvD5hyyqSbWfA65Pa8vqE3+URlat3yHqY+/T7wu/2NOOr+F9rhbuqvqHeST2s35kjNvW9W5qXNpesa/a88nOi1agbAZ9f+B1uWYbV6/ZJ4x8MNtf5H/cJZ2mNJIsGvfGa7b+aTgXcXuGurhfOkhrhtdil+er1CZ/FIXxOtxBCCJ/dJWzZxcJ6uEAcmf66NHaBgDRv8stF9Zo9YtN5d7c6b3x2aU30uzzCfrxMWA8XiOo1e6Qxyy0VO8Y+LK93PptTHjtXWa048uAyYc0qknlwltQI895csf3SucK8/4RwFFQIR0GFyH99lTDvOy68Frtcv1GnnCU1wu9wC2eZSTgKKoTtWKnwO9zCZ3MKn9UpbDnFouyTTeLH9MnCmlUkj6ezuFpYDxeIkn+tbUar4Jxo1Taj5Xd5WuXrXGk58iukMtlFwmOyCr/DJbz1NuEqq5HW7GLJ9pgP5glbdrFkAxrsmtfiOKsNcJXVCiGEsGYVymtt9Zo9kj54fcLv9gr7iXJh3psrsh95R/jsLuEsrhK5Cz6U/QB3ZZ3wO92yPtVsOCCKVvwgvBaHrJc+p1u4ymrF/lszhddiF556m/A7XMLRYHtdZbXCW2+TfIpDeWL7pXNbXWfXJk4SFV/83MwenFj8mexPnFj0sbROeH3Cl7VXWO++XPiOHRRBh00EPW7hrywR/vxsYX92mgjU1Qj3xtXCX1Yo/OVFDXNdsmGuslph2nL4tH7X6dawttqOtYmTROXqHcJTZ5VtqbOoSvaV9l2/QPjsLuE120XNun3N/MS67dnCnlcuAl6/yHvpC1G84gfhszpFwOsT9uNlwnIwX9Ss2yd8NqcIeP0i4JN08eiDy8T+6xcIR165NP8axtBZWClMmw9L8/5ooXBXm0XFV1uFo6BCuMpNkj67vcJbbxeWg3ln9Iu2jZolLIfyhcdklWTr98v+TVO+nMVVzdYHSYf9wp5XLs/7U22Mq9wkPCaLvIY1zjHTlsOyPWvqSx286+UW+numtchdYxZ+l0c4CquE3+EW7so6UbvxoLAcONFiLp6LH/Df6Mb+WzKFz37ST67ffUx+L2ic78GANOdN27LExr5TxZrE6+Q5GvQHhN/hEtbsYrF97DzhLKoWfpdHnkMHpiyWdcpbZ2vVPjauaY1rzNrEScJdYRJ+p7uhHb9wlZtkm+WzOaW1+YfdomLV9ha6sWv8Y0II0aAbfhEMBIWroq5V3TiX8TrV9w36JPlaj7b02yT/v0S2N9mPvNOqf9NoOz11Vtl2NvZP9s8b1li/s154a/LkPwGXVTx4/z1i2IVDRK+ePcXFwy8UH77zuvy731F31vfBPzrUmtT/+T9/NCiE+H32n1533XXExJw8ojB+/HiSkpJ49913iY2NpWvXruTl5fHkk0/yzjvvcPToUZRKJWlpaUybNg2FQsGCBQuw2WyMHDmyWV7J6upqFi1axOLFiwHpYpu5c+dyzz33MGrUKAoLC3nrrbfweDwkJiZy7733Eh4ezo4dO/jwww/lHXFffPEFW7duJTExkbi4OOLj45k0aRJPPvkk3bp1IysrC5fLxT333EOXLl3YuHEjeXl5TJkyBavVyooVKygrKyMQCNCzZ0/uuusuuY8ej4epU6eydOlS+YISgBdeeIFhw4bRq1cv3nzzTaqqqlAqldx5551069aNV155heLiYvr378/ll1/ejE+z2czUqVO55pprmDhxIkCzPuXk5LB8+XI0Gg0zZswgOTmZ3NxcFi9ezLJly866u89qtXL33Xdz2223cdlll7WQdTAY5KOPPpJzb0ZGRjJ79myMRiMbNmzg448/Zvny5fj9fm677Tbuu+8+hgwZ0oLOtGnTWLhwIW63uxl/q1atwu12yzsSG7F06VLCwsLIz8/HYrFw8803M3DgwGa8A9jtdl5//XWqq6vR6XTcddddtG8v5XJZsmQJwWCQ6dOnc+zYMR5//HHefvttIiIi+PLLL9myZQsqlYro6GimT59OeHg427Zt48svv0QIgUqlYsqUKXTr1o2bbrqJ9957r1UZLl26lIEDBzJ06FCefPJJbrrpJjp37tyszo4dO9i7dy/Tpk1rVn7Dhg1s2bKFefPmodWezIMihGDVqlVs2LABtVqNSqVi/PjxjBgxohmNRrlGRkayceNGVq9ejVKppEOHDmektW7dOjnHpV6v5/777yc5OZkvvviCTZs2kZCQQGxsLOnp6Vx11VVn1KEfk6474++tQZwxEd3poeWX37juRXX2Qq1A0YYcKqo25l3xt2GDe1v691ujLePcVr7aIvtAG/WwLWirzv8RxjmEEEI4N/yWNjGEk/gj2N+hV1vOXugU7Pgy6v+gJ78/2nrkr2WG5D8H/gj62xaE+GqO35KvUUcX/uI6mvhOZy/0B4Zam3b2Qr8z/N5zP1n8v4DfLSgZwv8GVq1ahdPp5B//+Mfv3ZUQ/j9AKCh5EqGgZHOEgpIn8UdwUkMIIYT/W4SCkr8P/gj2NxSUPIlQULI5/gj62xaE+GqOUFDy90UoKPnr438qp2QIvy0yMzPZvHkzV1xxxe/dlRBCCCGEEEIIIYQQQgghhBBCCCGEEP5/wu95djyE/z08//zzYtasWc3+7N+///fuVgh/cjTmwPwt6v1ZabW1XohWiFaI1p+DVlvrhWiFaIVo/TlotbVeiFaIVojW/169PyutEEJoDaGdkiE0w+zZs+Wblhv/9O/f//fuVgh/cqxbt+43q/dnpdXWeiFaIVohWn8OWm2tF6IVohWi9eeg1dZ6IVohWiFa/3v1/qy0QgihNYSCkiGEEEIIIYQQQgghhBBCCCGEEEIIIYQQwm+KUFAyhBBCCCGEEEIIIYQQQgghhBBCCCGEEEL4TREKSoYQQgi/Oy699NLfrN6flVZb64VohWiFaP05aLW1XohWiFaI1p+DVlvrhWiFaIVo/e/V+7PSCiGE1qAQQvx2d8qHEEIIIYQQQgghhBBCCCGEEEIIIYQQQgj/3yO0UzKEEEIIIYQQQgghhBBCCCGEEEIIIYQQQvhNEQpKhhBCCCGEEEIIIYQQQgghhBBCCCGEEEIIvylCQckQQgjhTw23200wGASgvLycPXv24Pf7/09ovf/+++f07I+I6urqc3r2a6DpmAEEg0E8Hs9Z6+3fv7/Fs7Vr1/6qffs94PP5zunZr4H/Zr643e7/kz79EVFTU8OhQ4cA8Hq9uFyu37lHvw7aypfX66W8vPz/smshhPCr47e0vX9WBINBvvnmm19cLycn55yehRDC/zX+rOt5CCH8L0H9e3cghBBC+P8H+fn5Z/y9U6dOvzrNJ554gqeffhqHw8EzzzxDp06d2LZtGw888MBZ6+bk5FBRUcEll1yC1WrF7XaTmJh42vKHDx9u8ezAgQPceOONZ6Tz+OOP07NnT3r27En37t0xGAxnZ6wBwWAQs9ncLIgXHx9/xvL79u2jurq6WZ3x48efkc7ixYtZtGjRWZ+diurqar7//ntqamoIBALy87lz5562zjPPPMNjjz2GXq8HJCdw/vz5zJ8//4y0Pv/8czQaDX369AHgq6++Iisri8suu+y0dcxmMx9++CH19fU88sgjlJaWkpuby+jRo89Ia8mSJdx///1nfQawc+fOM7Y1ZMiQM/7+z3/+s4WcW3vWFOXl5axatYra2tpmcn/iiSfOSKst8+XYsWO88cYbuN1uli1bRmFhIevWreOOO+44I63y8nLefvttLBYLixcvpqioiD179nDNNdectk5OTg4dOnRAr9ezefNmCgoKuOKKK0hISDgjLQC73U5lZSVer1d+1qtXrzP2ry0yXLduHevXr8dut7NkyRJMJhNvvfUWjz/++GnrtGYbjUYjCQkJqFSq09abOXMmCoWiRb1OnTpxzTXXEBERcdq6v9S+tYUvgD179vDee+/h9/tZunQphYWFfPzxx63agJtvvlnmpzHluUKhQAiBQqHg3XffbZVGW+ZYU1qt4XS02loPwOFwsGnTphb28Pbbb2+1fFv4eu65587YvzPZXmjbvGzrXPH5fOzcubPFenTttdeesd4v1V2A7du3079/fwwGA59//jkFBQX8/e9/P6Pf0RbbC79Mhu+8884Z2zqdbrS1XiOWLFki+x1paWlnLNsIj8fD6tWrqa2tZerUqVRUVFBeXs7AgQNPW0epVLJnz56z+hinYuXKlS3k3NqzRrRlrpwtWHq6Prdmd5vihRde+FXqNMUv8d3a6mv/NzrVVl/KarWybt26Fjbx3nvvbVH213iHOHbsWAtaI0eOPG35tq57bfFVnn766RbttvbsVPxS2bdF79s6V0II4VwRCkqGEEIIvxnee++9M/5+uheY/9aZ0+l0bNiwgXHjxvG3v/2NOXPmnLWvn376KXl5efKLj9/vZ8mSJTzzzDMtyq5du5Y1a9ZQXV3NrFmz5Ocul4vu3buflda0adPIyclhx44dvPfee2g0Gnr06MGtt956xnrff//9/2Pvu6OiOPvv7650ULCABUVELBQVRaKCRjFolMTYNVGxJDG2mFhilxgL0hR7I1hi1LzGQmLBSFADAiIhiEQQkCYCUlZApC7Lzu+PPTPvLkzfxO/3d757z3nPG5d9dmZnZ55yn/u5F5cvX4a5uTl1fSQSCev1CAwMhL6+PmxsbFivKYmioiK8ePECdXV1GpP++vp6XoqR4OBgeHp6wtXVFVIpP3G+XC6nCEkAMDIy4qWUXL9+PQIDAzFv3jykpKSgqKiI87c+evQoxowZg/DwcABA165dsW/fPs6JdGFhoca/lUol44Q5JCQEtra26NmzJ+3fmUjJqqoqVFRUQC6XIy8vjyJp6uvrOa/Hvn37MG7cOHh5efG+7iSEPi8//PADtmzZgqCgIACAra0tnj59ynmcEydOwMfHB6GhoQCAnj174uDBg6zkR1hYGIKDg5Gfn49r165h7NixOHz4MLZv3856rDt37iAiIgIVFRWwtbVFVlYW+vbty0qaiL2Gt2/fhr+/PzZv3gxAdU+9fv2atc3JkyeRm5uLnj17giAIvHjxAj179sSbN2+wePFiDBo0iLbd4MGDIZVKMXLkSABAXFwcAMDY2BhHjhzBxo0badsJ6d+0+V7ksfz9/fHdd98BUN0f5eXltO89e/Ys5+fR4a+//gIAvH79GllZWXBycgIApKWlwcnJifYZI4918eJFWFhY4N133wVBEIiNjWVVwohtBwD+/v7o06cP7/5XzPf66KOPAKhImqqqKowaNQqA6t7gQ96LeS7FPitBQUEUia6vr8+rjZh7F1BtWo0YMQIZGRl4/PgxJk2ahLCwMOzevbvVe7XpewFh15AkUjIzM1FYWAh3d3cAQEJCAnr16sV4DLHtSHh6eiIjIwOnTp1CWVkZevbsCUdHR3h7ezO2OXr0KOzs7PDs2TMAQMeOHRESEsJKSgJAv379cPLkSbi7u8PQ0LDVd1BHVlYWMjMzUV1drUGE1NXVaZBxLSHmWRGreCP71du3bwMA3n33XQDA/fv3Nb6ftm3UIWTuRs615XK5xrhSUFAAe3t7xmdFm3tK7FwqKCgI/fv3x4ABAzj7DrHfi8ShQ4dQWloKW1tbjWOxkZJixz0hcxW5XA65XI43b96gpqaGer2urg6VlZWcxxJ67cn7vri4GDk5ORg6dCgA1TPk4ODwj7XRQQch0JGSOuigw1sDl2qCCdpM5giCQFZWFmJjY7F06VIA0NghZUJiYiKCgoIoVUmHDh0YJ7AjR46Ei4sLLly4gLlz51KvGxsbw8zMjPNYnTt3hoGBAfT09KCnp4e0tDQUFRVxtouIiMD+/ftZ1VAt8erVK04SVx3FxcVITk5GbW0tNekHVEThkiVLONvr6+uzLnLoYGRkhNzcXGqCnJubCwMDA8527dq1w/r16ymFHxeZDQBv3ryBu7s7fvnlFwBAmzZtWCfG4eHhCA8Ph1wux4IFCwCo7jE9PT14eXnRtlm7di3i4+NRUFCAoUOHYuTIkejSpQvn90lJSUF0dDRevXqlQdYYGRnhk08+YW0rlUpZFaJMEPu8tFTn8iEm5HI57O3tBbVr06YNJBIJkpKS4O3tjbFjxyI6OprzWBEREfD398eWLVuwbds2FBUV4eeff2ZtI/Ya6uvrQ0/vv9Or5uZmzvvQ0tISS5cuRY8ePQCoSO9r165h+vTp2LNnDyMpmZmZqbEQs7Gxga+vL3bu3Im1a9cyHk9I/6bN9wJUv5mJiQnn+1pCiBqOVNUEBAQgJCQE7du3BwBUVlbi5MmTrMd5/PixBjE1fvx4bN68GZMnT/7H2zU1NVH9Bh+I+V6k+vfixYsaC+ChQ4fyGoPFPJdin5WKigps2bJFUBsx9y55jgCQnJyM8ePHw83NDZcuXaJ9rzZ9LyDsGo4ZMwYAEB0djW3btlHP2Lhx4+Dn58d4DLHtSDg7O8PR0RHZ2dlIS0vD77//jsLCQtbxurS0FKtXr6Y2P/iMy4CKaATQqs+lux8VCgUaGhrQ3Nys8buamJhgzZo1jMcQ86zMnDmT1/m3BEnut+x/586dC19fX1qlr5g26hAydyOv6/79+7FkyRLY2NgAAAoKCnD9+nXGdtrcU0LnUiQaGxs5q4lIiP1eJHJzcxESEsJr3CKhzbjHd64SFRWFmzdvorKyEhs3bqQ2QUxMTPD+++9zHkvotSfv+127diEwMJCqzpo5cyZCQkL+sTY66CAEOlJSBx10eGt48uQJnJ2dGctsmBRj2kzmFi5ciPDwcLi5uaFHjx4oLS2ldtDZoKenB4lEQk0+uPzyrKysaMtVa2pqOInJlStXom3bthg5ciTGjh2LTz/9lNdkrlOnToIX+y4uLnj8+DEjydESbm5ucHV1xS+//IJp06YJOhYAeHt749KlSxg0aJDGxI6tzGbBggXYt2+fxqJi9erVjO9vWU6pUChQWlqKhIQE1pJPQKUKfPPmDdU+KyuL9ZpOnToVU6dOxYULFzBnzhzG96njnXfewTvvvIOGhgYkJSXh7NmzePPmDT755BPW8uExY8ZgzJgxSEhIwPDhw3kdi9xld3V1xe3bt/HOO+9oKJC47kUxz0vHjh2RmZkJiUQChUKBiIgIXuWAbdu2RUlJCXXtExISqN+cCUZGRggPD0dMTAx27NgBpVLJy/PSwMCAWkA3NTXB2tqa0+NQ7DV0dHTE1atXIZfLkZqaitu3b3MqiYqKiihCEgC6d++OvLw8dO7cmbVdQ0MDnj17hj59+gAAsrOzqb6KrexbaP8m9nsBQI8ePRAbGwulUomXL1/i1q1b6Nu3L2sbsWq48vJyjXvI3NwcL1++ZG0jlUpx//59eHh4AFApCvn0v2LajRo1ClFRUXB1dRV0T4n5XtXV1SgtLaXuobKyMlRXV7O2AcQ9l2Kflb59+6KgoIAiF/hAzL0LqMjL0NBQ/P3335g8eTKampqoxX9LiOl71SHmGlZUVKChoYG6Zg0NDaioqOA8lth2O3bsQGNjI/r06QMHBwf4+/vD3NyctY2enh7kcjn1vUpKSjTGdSYI2ZB2dHSEo6MjxowZw0vZ2xJinhW5XI67d++isLBQw96DroRYHQ0NDcjIyED//v0BqOaoXPejmDaA8LkboBpX1J8tGxsb5Ofnc7YTc08JnUuRcHV1RXJyMoYMGcL5XhJiv1ePHj1QVVXF+SyqQ+y4R85V7t+/j+3bt7POVby9veHt7Y1bt25h4sSJvM+NhNhrL5PJNJ5fPT09xioGbdrooAMfSAimEVkHHXTQ4R/Gzz//jFmzZuHo0aO0f+eaAK5btw6fffaZxmSOLJFgwoMHDzBixAjO11ri2rVrKCkpQWpqKqZMmYJ79+7Bw8ODVkUQEBCAjRs3YsWKFZT/GQmJRILDhw+zHisiIgIZGRl49eoVunXrBkdHRzg4OHCq6Y4dO4bi4mIMGTJEYyHI5u2SmJiIQ4cOQalUQk9Pj9OrjcT27dtFKV0vXLiAmJgYdO7cWWPBzvVZCoWCIo26devGa+EjBrm5uTh9+jS1MK6ursaaNWsYS63VIdSjUKlUIiUlBXFxcXjx4gXmzJkDFxcXXueZnJyMFy9eaJTM05HxdPcgCT73ohhUV1fjzJkz+Pvvv0EQBAYOHIhFixZxKnhLS0sRGhqKzMxMmJqawsrKCitXrmT1hquqqkJsbCx69+4NBwcHyGQypKWlsZZfASobgeXLl+PmzZtIS0uDqakpmpubsWnTJsY2K1asaPUan2uoVCpx9+5dpKamgiAIDBo0iFFFS2Lfvn0wMzOjCK74+HhUV1dj5cqV+Pbbb+Hv70/bLjs7G8eOHaMWtcbGxli6dCm6d++O5ORkqvyuJej6t5EjR7IuiOi+13vvvcepGmlsbMTVq1c12k2fPp1VZbVu3TpKDUfaAnzzzTecSqGTJ0+ipKRE4zp26dKF1QutrKwMZ86cQWZmJgBVqenChQs5PQrFtPvtt9/wn//8B6amptRrfO4pMd8rJSUFJ06coEjJ8vJyLF68mLPPoXsuv/rqK1aCSOyzsnr1apSUlMDKygr6+vrUeMT2OwsZm9XR2NiIlJQU2NjYoGvXrqisrERBQQErySPW81JM33bv3j1cunSJ2gRKT0/HzJkzKfXaP93uzJkzyMvLg56eHvr16wdHR0f07duX9blMTU3FlStXUFhYiEGDBiEzMxPLly/n3LgS4zdYXFyM69evt/L/45o7iHlWQkJC0K1bN8TFxWH69OmIjY2FtbU1Fi1axHqs3NxcHDt2DHV1dQBUyrZly5axbrqKaQOIm7vt378fRkZGGDVqFCQSCWJiYtDQ0IBVq1axHkvMPUU3l1q9ejVsbW1ZjzV//nw0NjZCT0+P2kj7t77X9u3bkZ+fD3t7e405JZvPrpjxHBA/VxHqeQmIn8devXoVDx48gJubGyQSCRITEzFixAhWAYKYNjrowAc6UlIHHXT4/wZiJnMbNmxoZYxO9xodUlNT8fjxYxAEARcXFwwcOFC7L8CBhoYG3Lt3D9evX8erV69w8eJF1vczlZ6xlSR9+eWXWLduHW9PMxI//fQT6urqeHlCqWPVqlXYs2cPL1JRrJJWHUlJSUhPTwcAODk58drRbm5uRnFxMQiC4E2ACvEofPLkCeLi4pCdnY0BAwbAw8MDvXv35jwGidDQUMjlcqSlpWHs2LFISEiAvb09li1bxvszuKBtOIY2aGhoAEEQvAOeysvL8fLlSwwcOBCNjY1QKpWCwqHS09NRV1cHFxcXxt9aqVQiISGBkdRjQ0RERCuChO41dcjlcty+fRsZGRkgCAL9+/fH+++/D319/VYeq3Soq6sDQRAaZBcX3nb/JgSbNm2Cv78/1Vc3NDRg69atvMoXHz58SHmaOjo64p133vm3T5c3Vq5cCT8/P7Rr105w28TERKpv4/u9mpqaKCsQa2trXr6NZWVlsLKy0nguydf+aTApbLgUckLuXXWPNjqwqTn9/Pwoz0v1TbVJkyaxfiYJoX1bVVUV5dfYp08fWFhY/KvtyHMk5x1VVVW4cOFCq/eQyr6mpiZKnU0QBPr06cPrXt69ezfleRccHIzm5masX78ee/fuZWyzbt06jBs3rtW15xNmIvRZWb9+PYKCgqiND4VCAT8/P94bsepzUr4Q2kbM3E0ulyMyMpLqDx0cHDB+/HheZfdC76mmpiZIpVKNuRRBELy9YoVA7Pci74mWYNtMFjOeiwWT5yVXaBUgbh4LqNZVZKq9g4MDLz9aMW100IELuvJtHXTQ4X8EfJVf6rCzs0NwcDCvydyjR4/w6NEjVFRUaCQK1tfX8yrNO3fuHObNm6ex2CFfYwJd2t4HH3zAmoYNqIITMjIy0NDQgL59+2LWrFm8jKNJ8rG+vh4SiYSTuABUBtg9evQQREgCwjyh1NGzZ0/U1tZyloUBqgmjs7OzhnelOrhIyfPnzyMnJ4cK/SAVqOo+nySYiE+yzIvrWEI8Cnfu3AkbGxv0798fCoUC0dHRGt5CXBPOrKws7NmzB9988w1mzpyJSZMmcZIzv/32G0aNGkWRVDU1NYiLi2P0J9ImHOPcuXOYNm0aDAwMsHv3bjx//hwLFiygvF+ZcOHCBUyePFnjHG/cuIGPP/6YsU3LJMyKigrWJMy6ujqYmJhoEBNk2Zd6eVpLSKVS3L59WxQpGR0d3WrB8scff7AuYgwMDDBp0iRasoPtua6rq8OlS5c0SLgZM2bwWugOHDhQEBGZkZGBS5cuUQnLpFKHSw2Xk5OD8PDwVuoPtnt4xIgRCA0NRW1tLaKionDv3j289957vM5z2LBhvDYwSIhJmxbbrnv37rxCLejQq1cvGBkZUWR8fX09K9nV2NiIGzduoLy8nHdSMgDs3bsXgYGBGvcd+RoTFAqFBkng5OQELy8vzoWxpaUl8vPzqQVu//79OZVVQsfmDRs2iFaPC/W81CahliAIpKamoqysDDNmzIBMJkN2dnYrb8p/qt1vv/2Gp0+fIjc3F5aWlvD09GScd5Cp12TyuJBSW0Cc36BYn1JA+LNCKvRMTU1RUFAACwsLXiWpYhSgYlOqxczdDAwMMH78eAwZMgTdunXj3U7MPUXeG+o2JHwFAEI3k8V+L0dHR1RVVSEnJwcAYG9vzzk3FTqet7QTIsFH2SrU81LbeSygIniNjY0p72Y+G1Bi2uigAxd0pKQOOujw1sGk/OKCkMlc+/btYWdnh6SkJI2ddWNjY15BA3///Xer11JSUlhJSbq0vUOHDnEmA/fp0wcfffSRIHUDoDL3Pnz4MEW4tG3bFl9++aXGpLAlLCwssH37dri4uPAu+QbEhxS9fv0aq1at4lUuQxJEY8eOpUr0heDRo0cICgqiFjtjxozB+vXraUlJJuKTBNdkTohHobaKRvI4hoaGqKioQNu2bVFWVsba5s6dO5gwYQL1bzMzM9y5c4eRlNQmHOPx48eYN28eEhMT0aFDB6xZswbbt2/nJCVTUlI0fDnNzMzw6NEjVlJSaBLmwYMHsXHjRlpigouQGDBgAK5duwZ3d3cNgoaJyIyNjUVsbCzKyso0FmINDQ2cpewtCT8SXITf0aNHYWNjQ3muxsTE4OjRo/jmm29o36/Ngun48eNYsGBBK+USFw4ePAgfHx9BCp+PPvoIqampMDY2RnFxMWbPns2LQM3KysLp06dRWFgIhUIBpVIJIyMj1u8lJm1abDupVIr169fDyclJoz/k2pgQSsYDwpOSi4qK8OLFC9TV1Wksduvr6zU2D+kQFhYGhUJB9S8xMTEICwujwrKYEBERgTt37lBKtkOHDsHLy4vVRkDo2HzkyBHWc2CDUM9LsWnOgOoaSiQSpKWlYcaMGTAyMsLJkycZrRu0bSeXy/Hhhx/Czs6O1X8WUPnGHT16tNUmLwmu+1eM551Yn1Ixz4qXlxdqamowe/ZsBAUFoaGhAbNmzWI9DiAucVpsSrWYuVtSUhJ+/PFHKBQKHDlyBPn5+bh48SJn5YOQe0rbpHohm8nafq/4+HicO3eOmu+cOnUKPj4+tL6xYsdz9WAsoRDqeantPFaMd7NYv2cddOCCjpTUQQcd3jrEKL8AYZM5W1tb2NraYtSoUZwTbnVERkbi9u3bKCsr01jY19fXo1+/fqxtxSYDDxs2jJr8kLvSVVVVnERtaGgo5s+fD2dnZwBAWloaTpw4gV27djG2sbKygpWVFRQKBa+AEBJiFVl8JvYk7t27B29vb0qVIQZ1dXXUooVU1NKBy7+UCx06dEBtbS3c3Nywa9cumJqaokOHDrTv5fL24sKQIUNQW1uLSZMmUeQa1wKGIAiKaALAOxBGTDgGSaIlJydj5MiRvBLnyXNqamqiFlhyuZyT/BCahLlx40YA4oiJe/fuAVARoSTYiMx+/fqhffv2ePPmjYbi0cjIiNPbSSzhV1paqtFPzZw5E+vWrWN8vzYLJhMTEwwePFhwu3bt2mHo0KGC2wlVcgKqReaqVasQEhKCgIAAREdHo6SkhLWNmLRpse3c3Nzg5ubG+dktIZSMB4QnJRcXFyM5ORm1tbUai10jIyMsWbKEtW1OTo6Gt7OzszPrfUji7t278PPzo0j/yZMnY+vWrbSkpNixuaioCNbW1sjNzaX9O1s5cEZGBv744w/enpdi05wBlT9sYGAg1q9fD0BFvvHps8W2++ijj5Cfn4/ff/8dALtKdcOGDfj777/x5MkTXuXTLTF//nwEBQWhpKQEvr6+lOcdG8i507Vr16jX+CizxTwrpArb0dFRkO+yGAWo2JRqMXO3S5cuwd/fH9999x0A1byYjwJUyD2lbVK9kM1kbb9XeHi4RqBTdXU1du7cSUtKih3P6aoz1ME2P3rz5g3WrFnD2/NS23lsYmIi5d0MqOa1XBsrYtrooAMf6EhJHXTQ4a1DjPILEDaZCwkJwZo1a7B+/XoN0oJrUTFy5Ei4uLjgwoULGpMiY2NjTrJFSNqeOk6ePClK6dDY2EgRkoCq7IVtZ5pMv/3qq684z6klhCqyyOOdPHmS1TdKHdbW1lixYgVev36t8bl8wg8AYMqUKZQKiSAIPH36lDMhm67cjvQQYysjJBfcs2bN0vAoZMIff/yBW7duUWpKa2trTJw4kdPAHPivrcHw4cPh6uqKpqYmTjJ44MCB2LdvH8aNGweJRILIyEheoToLFizAd9991yocgw2urq5YtWoVDAwM8Pnnn6O6upqXj9SoUaOwY8cOeHp6AlCRgFzXQ2gSJhMRQYJtgS2UyLS0tISlpSX8/PwEtQPEE34GBgYaSa4ZGRm8/MLoFkxGRkas5bZOTk748ccfMWzYMI33cZEUs2bNwvHjx+Hs7KxxX7CpOB4+fIjz589TZALfQC4A6NKlC5RKJaRSKTw9PbF161bW94tJShbbTuwGhVAyHhCelEwSpqQ/rhBIpVKUlJRQ4WylpaW8iBaCIDTeJ5VKGROxxY7NN27cwJIlS/Djjz/S/p1NCU4SW0JRWlqK06dP49mzZ5BIJOjbty8WLFhA9at0aNOmDZRKJfV7VVdX81IWi20nRKXarl07eHh4wNramrO8ng52dnb47rvvBHneiVW4inlWxAYaiVGAik1KFkN4t2nTRpDPpXo7vveUtkn1AP/NZPXzE/O9lEqlRrm2mZmZxu+tDrHjuTbVGWI3Nd68eYNLly5RoWv9+/fHjBkzOCs09PT0IJFIqN+WTwq8mDY66MAHOlJSBx10eOsQo/wChE3myNREUiklBFZWVvj8889bvV5TU8O6+Fm9ejViY2OxdOlSWFhYQCaTUV59bBCrdLCyssLly5epMtn79++z+v9JpVK8efMGCoVCcJq1UEUWebyePXtCJpNx+moCqlCcqqoq+Pn5UddCCEaOHAknJyfk5OSAIAjMmzePsyQ+JycHubm5FLGVnJyM3r174/fff8fw4cMxefJkxrZKpRJVVVWUl05VVRXt94yOjkZERATmz58POzs7EASBvLw8apHMh5gUmsjo4+OD33//HZGRkRpJyVxwcXHBwYMHNcIxamtrWdvMnTsXkydPhomJCaRSKQwNDXn9fpMnT4aNjQ1Vjjl9+nRO4nTOnDm4e/cubGxs8Pvvv2Pw4MGsSZjkNZbL5cjNzUXPnj1BEAQKCgpgb2/PWXJUUFCAwsJCDQUn03X39fXFzp07W5VI8yHUxBJ+ixcvxpEjR6igGzMzM17qiQ0bNkAmk8HMzAwEQaC2thbt27eHubk5lixZQnvc7OxsAK2JXq7y/nv37qG4uBgKhUKDgGIjJc+dO4cNGzage/funN9FHYaGhlAoFLC1tcW5c+dgYWHBWUL42WefITQ0FEVFRViyZAmVlMwFunZcGz4vX77EhQsXWt1TXOosoWQ8oOqj/fz8IJPJcPDgQSopmQm//vorJk+eTJUttgRbie68efOwfft2dO7cGQRBQCaT8bKt8PT0xJYtWyj16J9//sk6FxAzNpMqTzEWJJaWlsjIyKBKFaurq3ktwg8ePIj333+fGiPj4uJw4MAB7N69m7HNxIkTERwcTNnUJCQksFpZtGz3+vVrQe2EqFTJe+Pu3bu0n8UniCM7O5saw/Ly8gCwj2GkJ6pMJsOSJUt4e6KKeVaCgoKozUghwSxiFKBi2gAqYvDXX39FYWEh5HI59Trbfd2jRw/ExsZSG9K3bt3iteEg5J6KiYnBu+++i/LyctpNXi5rIDGbyWK/l4uLC/z8/DSS2Zk2A8WO59pUZzg6OtIG+XFh//79cHBwwNq1awGo1gL79++Hr68vazsx3s10bfis33TQgQu69G0ddNDhfxRNTU28lF+AajF8+vRpyuOpuroaq1evZt25b2hogIGBAZUKWFxczJq6GxAQgI0bN2LFihWCdznFYvPmzdi1axc2bdqEwMBAVFdXY9euXQgKCmJtV1NTg59//hmZmZkgCAIODg6YOXMmK3EaGhqKvLw8uLq6avjkcU0ct2zZAh8fHw1F1o8//si5i7x9+3bk5OTA3t5eI+CBrhxlx44d+PbbbzkDhdigbpju6OjIWTbq5+eHtWvXUteioaEBe/fuxbp167Bhwwbs27ePtt2tW7dw+fJlmJubUxNWJjXnli1b8PXXX7cyAi8rK8OBAwc4r6HQREalUol169bxVqjSoa6uDgkJCYiLi0NhYSFOnDjB+n4h5J02EJuEuX//fkybNo3yhisoKMD169exYsUKxjaXLl1Ceno6CgsLMXjwYDx69Aj9+/enJv7/JJh8Z/+t9NfQ0FC88847FAn8+PFjpKSkYMSIEThz5gwreSIUa9euFXwvkgtCoSgvL4e5uTkUCgVu3ryJuro6vP/++5SCjw1Ck5Jzc3NhZ2en0S4pKYm1z/H19cWsWbPwww8/YMOGDZRFAJfNhVKpxN27d5GamqqxycClAHvz5g3vpGTy3P/44w/av3OpPJuamiglHN+kb4B/kus/MTYL7afU/dMOHDiAiooK7Nu3j/Pe3Lx5c6tnaMuWLZx9fVFREbVJ4+zszIuUb2pqQllZmUY7CwsLzsqOtWvXwt/fn1JWy+VybNq0ifZZ1fbeEJMqvG/fPtjZ2SEmJgZ79+6FXC7Hli1bNGwC6CDmWRHTR5EQmnpcVlaGjh07arTJz8/ntOvZtWsX3N3dcf36dSxevBh//PEH2rVrxzpXamxsxNWrVzWuxfTp03mp6fnei7///jvGjRuHS5cu0f6dj/qvsrKS2kzmk/StzfdKSEig5sx8ktm1QU1NDUpKSjRIZLak75Z+qC9fvuT0QwXoA4U2btyIgIAAznNMTU3F48ePAQCDBg3iZZlCtiEIAi4uLnBwcPhXUtZ1+L8FnVJSBx10eOtQKpVITk5uVSrDRYz16NGjVQkQ177Ktm3bsGPHDtTW1mLnzp2ws7NDfHw8o6JFzC6nNgopQLzSwczMjJdCQR3t27dH+/btQRCEIB8YOkUWG6FDQkg5SmVlJdLT0/HXX3/Bw8Oj1W/LpRpraZh+69YtZGVlse66y2QyjUVEmzZtIJPJYGBgwDrJioiIwP79+znLYwAVYUSXTGhlZcWrVEloIqNQhSoJuVyOpKQkxMbGIi8vD/X19Vi3bh1nEjwTecdFSoop0RWTbA2oFljqYRU2NjbIz89nbZOQkIDg4GBs2LABy5cvR1VVFY4fP87aBlCVyXbs2BH6+vpIS0vD8+fPMXr0aCplnA5CVVzapPwCqnvqiy++oP49aNAg/PTTT1iwYAGjr6dYX9k+ffqgsLBQkOrRzs4O+/btg5ubG++Sb0ClbJPL5aiqquLd94hJgQdUQTcrVqyg7qu4uDjcvHmTlZSUy+UYMGAACIKApaUlZs2ahW+//ZaTlJRKpfDy8mJVBbdEYGAgPDw8MHToUNYEdxLkeasTTEqlEg0NDYy/8ZMnT+Ds7NwqBba0tBQA8++l7rtGeuWRYFI9aqNAAsT1U0L900hbBCcnJ/zyyy9wd3eHRCJhVWSpg1RGSSQSDSKDDXv27MG6detgbW0NQDWO7ty5k9OXWYhKlbw3HBwcWEvQmSB0DAOEe6KSePToEcaOHSvoWREaaETit99+w6hRo6hwwZqaGsTFxTEGygGqJPsNGzZQbdLT03nZ3Lx58wZjx45FREQEHB0d4ejoyDluGBoa4pNPPuHl7aiO06dPw93dXSMsjwnjxo0DILz0uKXXK+nJXVFRgYqKCtb5ntjvBahscISUmYsZzwFV2GBERAQqKipga2tL2WKw/WZi/FABVX8TFxeHESNGAFDNXYYMGcLr+9nY2FB9DZ/7/+jRo1i+fDlFXjY0NMDf35+TONVBBy7oSEkddNDhrSMwMBD6+vqC0lgBYOvWrQgMDNRIl6bbIWwJQ0ND3L17FxMmTMDkyZN5lZZmZGTA1tYWRkZGiImJQV5eHj744ANakoecZIgNkRg1ahTs7OyoXel169axLuDPnDmDhQsXIiAggPb6sSUQkhPH+vp6SCQSXotVQGUkHhwcLFiR5ejoiKqqKuTk5AAA7O3tNTx91DF79mz88ssvrQzTSXBNwJkM09lISQ8PD2zZsgVDhw4FQRBITk6Gh4cHGhoaWH+DTp068b4GbIspPgstoYmMgGphShqmcylUAVW54dOnTzFw4EBMmDABzs7OWLlyJZycnDiPJZa8E1Kiq02yNaAqQz9+/DhGjRoFiUSCmJgYahHPBFJhLZVKUVdXB3Nzc17et3v37kVAQABKSkpw/PhxuLq64uDBg9i0aVOr95Klb0wkIxO5qK2xvJmZGX755ReNMjZTU1PKi5EOYnxlAZX1QHR0NO+wEED1/QwNDZGamqrxOhcpKSaVVUwKPACsWbMGISEhWLlyJTIyMhATE8PpX2lgYAClUomuXbvit99+Q4cOHXgtOlums5PXkE0dOGnSJMTHx+PChQuwt7eHu7s7hgwZwtnnHDhwAIsXL4ZUKsXGjRtRV1eHDz/8kNaKJD09Hc7OzowpsEy/V0vfNRJ8vpeQsVkdYvopof5pLX3kyBAZQKXmZPMovHz5Mh48eEBds2PHjmH48OGcKfBubm4ICQnBN998A5lMhqCgIPj4+LC2AVR9i6OjI6VSXb58OaNKlQSZwN27d284ODjAwcGBF5EhZgwT6olKIi4uDmfOnMGwYcMwZswYXuOL0EAjEnfu3NEg7szMzHDnzh1WUnLx4sXUfZibm4uffvqJdmxoCfK7t2/fHsnJyWjfvj0qKipY2xQXF+P69eutrF+45lK9evXC1atXUVxcjHfeeQfu7u7o3bs3a5tz585h2rRpMDAwwO7du/H8+XMsWLCAshdqCTFer2LnvtoIB4SM5+qIiIiAv78/tmzZgm3btqGoqAg///wzaxuhfqjk9yEIAjdv3sShQ4eo72VkZMS52XXnzh1cvnwZzs7OIAgCp0+fxvTp01nLsTt06IDvv/8eixcvRk1NDQICAnhZA+mgAxd0pKQOOujw1vHq1SteadskqqqqUFFRAblcjry8PGrCX19fz+kXRhAEsrKyKK9HABqTMyaEhYUhODgY+fn5uHbtGsaOHYtDhw7RllkuXboUQ4cOpTwN+RKt6moRc3NzSuEHsHtkkZM8Pn6VLVFQUIDDhw9Tio62bdviyy+/1CB66SDWSDs+Ph7nzp2jSlZOnToFHx8f2p1qcgf78uXLnAbzTBBqmD5jxgwMGTIEGRkZIAgCixcvpibfdGpakjyysrLCd999hyFDhmgouehIpKKiIlrihiAIVpKLnHg3NDQISmQEhKsWXrx4AVNTU1hbW6Nbt26QSqW872Ox5J2FhQVv9Zw2ydaAasEdGRmJiIgIACrFz/jx41nb9O7dG7W1tXjvvfewceNGGBkZcZbYASpVW5s2bZCYmAhvb29MnDiRcSOE7L+EkozapPwCqnv78uXLCA4OBkEQ6N+/P77++msolUqKdGwJMb6ygLiwELGpomJSWcWkwANA586d8fXXXyM4OBidOnXC1q1bOQm/BQsWQC6XY9GiRbh48SKePHnCS3EuJp2dVFMplUo8efIEUVFROHbsGKdyv7CwECYmJrh//z4GDx6MuXPnYuPGjbTjDbnonTFjBq09BRO0UT0KGZvVIaafEuq5JlbFCajItMDAQOoemjJlCjZs2MBJSnp5eUGhUCAoKAjl5eX44osvWNPI1WFrawsLCwuqYoVLXb99+3YoFApkZ2cjPT0d/v7+aGhowOnTp2nfr80YNmvWLEGeqCS++uor1NXVIS4uDseOHQOgUoV6eHgwWjOIDTQiCIIitgDwCje0t7fHokWLsGvXLujr68PX15fVVoHEtGnTUFdXBx8fH5w+fRp1dXVYsGABaxsy7O69997j3W8A/w2vqampQUJCAs6fP0/9Dkx4/Pgx5s2bh8TERHTo0AFr1qzB9u3bGUlJ0ut106ZNrfpNJpWw2LkvabcgRjggZDxXh4GBAfW9mpqaYG1tTQUdMkGoH6pYIQSJa9euISgoiJrHv3nzBlu3bmUlJT/++GOcO3eOsoKaPHmy6IAjHXRQh46U1EEHHd46XFxc8PjxYwwaNIjX+1NSUhAdHd1KQWdsbMxZvrFw4UKEh4fDzc0NPXr0QGlpKS/1V5s2bSCRSJCUlARvb2+MHTsW0dHRtO/dt28fEhIScOXKFRw+fBjDhw+Hh4cH+vTpw3oMsWoRsqxF3ZumpqYGr1694iRoQkNDMX/+fCq1Oy0tDSdOnMCuXbtY24k10g4PD4e/vz+ljqyursbOnTtZJzEzZswQ7MUDiDNMB0ARcOTkkw0kedSpUyd06tQJCoWCcxHC5EvJBTGkMwmua9USwcHBKCoqQmxsLHbu3Alzc3PU19ejqqqK099JLHknpERXm2RrQLVAGD9+PIYMGYJu3brxakMGaowfPx4uLi6or6/nRYC2adMGsbGxiI6OphbdTBshYkvfSIhJ+QVUabqffvop6urqIJVKNRTTTP6LYpO+LS0tkZ+fTymy+vfvz5ngW11djaioqFYKHy5SQkwqq9AU+LVr12r01zU1NVAqlRSxwbbhRj4XSqUSixYt4u1fKTadnbRkiI+PR15eHi+f1+bmZigUCvz555+YMGECpRZkw969e1tVLNC91hKkjzDXa+oQMjarQ0w/9dFHHyE1NRXGxsZ4+fIlZs+ezctzDRDuX2lpaYmmpiYNIoPtOVZXVxMEgVevXsHW1hbPnj3Ds2fPOC0c1H2RydRzLnVgRkYGnj59ioyMDNTW1sLV1ZXqD+igzRg2cOBA9OrVi/JEXbhwIS/yDlA9L8OGDYNcLkdERAQSExNx7do1TJw4kTbIR0wfBahsL0jiTyKRIDIykjGsraW6r7GxESYmJhRxykbQAqDIKRsbG952H1KplHPzjQ0lJSUoLi5GeXk5Z2UB2U8nJydj5MiRnJ6mJHx9fVv1E3SvASo15rfffovk5GRRvuOHDh1qFWJG95o6hIzn6ujQoQNqa2vh5uaGXbt2wdTUlCpRZwJdkB9fFaKYOXPHjh01xiBjY2PGTQl1iw57e3tcuXIF9vb2kEgkePjwIWcVgw46cEFHSuqggw5vHX379sWePXugVCqhp6fHWUIxZswYvPvuu4iLi8OoUaMEHYtUi5Do3LkzLx9GIyMjhIeHIyYmBjt27GDdAW/bti3GjRuHcePGoaKiAgkJCThz5gyqq6vh7u7OSJxq65H13XffYf369VSwSbt27eDo6Mi6e97Y2EgRkoDKi4ZLbQqoJjzq6sXp06fjzz//5GynVCo1yrXNzMw40wTFePEAmunbAHilb0dERODOnTsYNmwYCILAoUOH4OXlRbtwAVQJpfX19a1K0KuqqhjJELlcTk3o1RVZgCpBnikxvUOHDqiqqmq16EtPT+ec3GZlZeH06dMoLCyEQqGAUqmEkZERq0rK2toas2fPxuzZs5GTk4O4uDhs2rQJHTt2ZCWtxZJ3Qkp0tfVtFVPWSxAE7t+/j7KyMsyYMQMymQzZ2dmcRAapypw6dSqsrKxQVlbG2W+JJRfFpPwC9IppdX9EOqj7ygKAqakpL5Uf+YyRgQJczxigSsPt378/BgwYIEjhIyaVVWgKPNlvi0FOTg6OHj1KlQGbmJhg2bJlnH65YtLZ9+3bh+zsbAwaNAgTJkyAo6Mjr2vp5eWFFStWwNbWFg4ODigvL2ckT4uKivDixQvU1dVpLFrr6+tZ1aZyuRxyuRxv3ryh7kFApW6vrKxkPT8hY7M6xPZTJDn29OlT3kSLEP/KU6dOAVCV565ZswYDBw6ERCJBamoqK+HXUl1NPl98VddCfJFJbNu2Db1798aUKVMwZMgQznJqcu5FF16nXkGhDtJjkAQ5hstkMshkMs5nJSkpCffu3UNpaSneffdd7N69G+bm5mhsbMTq1atp+x0xfRQAzJ07F1FRUYiMjNQI1aGDNgQtIG6McHV1xe3bt/HOO+9ozDu47uNz584hMTERnTt3xogRIzB9+nROD0VXV1esWrUKBgYG+Pzzz1FdXc3qyy2mAkpb3/HCwkKNfzc3N7e631pCzHgOgBqTZ82ahfT0dNTV1bGOK8B/vYPHjBmDFy9eoEOHDrwqVoTOmckNjQ4dOmDz5s0YOnQotdHDVKbf0qKjV69eaG5upl7XkZI6aAsdKamDDjq8dZw9exa7du0S5CkplUoRFRXFm5TUxncRAFavXo3Y2FgsW7YMFhYWkMlkvCaVHTp0wNixY2FqaoobN27g7t27nGrOoKAguLu7w83NTcP/jwtk+fedO3fg6emJWbNmcfq7WVlZ4fLly1QZzP379xlJMXWINdJ2cXGBn5+fhncdl+JHjBcPiaysLGRkZEAikUCpVHImK969exd+fn6UUmzy5MnYunUr42Lk9OnTcHFxaTUB+/vvv5GRkYHFixe3anPw4EFq15/0RSVx8uRJRjXRmTNnaO8dQ0NDnDlzhpUcOXXqFFatWoWQkBAEBAQgOjoaL1++ZHx/S/Tu3Ru9e/eGj48PFWzCBG3IO77QpvwKEFfWGxYWBolEgrS0NMyYMQNGRkY4efIk/P39Wdt1794d8+fPR1FREQoKCtCtWzdMmTKFtY1YcpEgCI3yuHfffRe3b99mbQPQK6ZDQ0NZyWcTE5NWvrJ8yvSFPmOAavNEjBLm008/xdWrV6Gvr4+DBw9SqaxcGDx4MG8lItlfZmVloUePHhRhV19fj8LCQtb+9NixY/j888+p8KiMjAwcPXqU084kOzsbQGvChm2jxtPTE19//bUgUhcAvL29NYKjLC0tGY9TXFyM5ORk1NbWaixajYyMqPJMOkRFReHmzZuorKzExo0bKXLBxMSE1Y8PED82A8Dz58811LclJSW0i+mAgADMmTMHNjY2qKysxIYNG2BnZ4fS0lJ4eXnhgw8+YD2OEP9Kkkixs7PTGK+4VE7aWjgI8UUmcerUKWRmZiI9PR23bt2CVCpFnz59OP1XScJfHSkpKbTPOOkxKJfLkZubi549e4IgCBQUFMDe3p4z+TwhIQEffPBBq+tnaGiIZcuW0bYR00cB/1Ui8lEjkudTVlYGCwsLjdTzqqoqzvZixghSQXzt2jXqNT5J9VZWVti1axdvZSqgImgnT54MExMTSKVSGBoaspY5M1VAGRkZMc6ZxfqOh4eHIzw8HHK5nNq0JwgCenp6nIFIYsZzEmQFk5GREYyMjFBQUEBLnIaGhmLixIno0aMH6urqsGXLFkilUtTU1MDHx0fD2okOQufM5MZF586dNUhttpA2sZYqOujAFzpSUgcddHjr6Nq1K3r06CEo5AYABgwYgGvXrsHd3V2j3JBu11cb30VAtTs/cuRIZGdnIykpCfb29qylV3K5HH/99Rfi4uKQmZmJQYMGYc6cObxK1D/88ENRgQTNzc2orKzEgwcPeKV1A8CyZcvw888/U0mPDg4OvCYb5CJS3Ujb0NAQN27cYFWq+fj44OHDh5Rno5eXFydRKMaLB1CRSCUlJRQB+vvvvyM1NZVSyNCBIAiNRTtZxsaEjIwM2sX2qFGjEB4ezngMuv+m+7c6ysvLaZU8vXv35iTUAFUZLhlc4unpyRnCQQeJRMK5OBZL3hUXFyMsLAyvX7/G3r178fz5cyQlJdGSSI2NjWjTpg2lzCHJECsrK877CRBX1pudnY3AwEBqYWVmZsZLkZWcnIzvv/8enTt3pnxDv/jiC1bSSyi5+E+k/ApVTJPluOrXkU+JrtBnDFCpbpKTk3kniJKgS2Xdt28fo08mIC4FHlDd9+rf3dDQsNVrLWFsbKyRZt+/f39eJdxC0tnJROzGxkZaNTuXokWIf7Cbmxvc3NwoZQ5fkMTnrVu3OImflhA6NpM4evQoCgoK0L17d437ke56lJWVUarhe/fuYeDAgfjyyy9RX18PX19fTlJSiH+letq5GOzcuRNr1qzRSI8/cOAAtmzZQvt+Mb7IJExNTWFlZQWZTIaKigpkZmay9omRkZG4fft2Kz/a+vp6Rt9L8l7fv38/lixZQv0OBQUFuH79OuOxSHz55ZeoqqqiSHL1cL0BAwbQthHTRwHiAqhCQkI0Nn+kUin27dvHOV6K2YASWoVDJmLb29tTylR1sCkR5XI5/vjjD40SeDaylvStTEhI4O1JKNZ3fOrUqZg6dSouXLjAy9JHHWLGcwD4z3/+QwW8qd9bdH15RkYGvvjiCwCq/qZr165Yv349qqqqsHv3bk5SUuicWZsNjcOHD2PRokUa/c3Zs2d1pKUOWkNHSuqggw5vHRYWFti+fTtcXFx4T4YB1WANQGMixjQBvHjxIkaOHAk3NzfeCdPqEJJKd+DAAfz9999wcHDAyJEj8dVXX/HyWiMhNpBgxowZ8PPzQ//+/WFvb4/S0lJGPzjS88XMzAyzZs3iXYZGQqhCTX3yZ2xszGnIrg4xXjyAqqx57969FNk9evRoTuWop6cntmzZAjc3NwDAn3/+yWryzQamRYw6+d6SiGcj5pnM3rn+BqgIEoVCAVtbW5w7dw4WFha8yvTFQCx5d+LECfj4+CA0NBQA0LNnTxw8eJCWlNy9ezeWLl2Krl27oqSkBFu2bMGoUaOQnJyMZ8+eYe7cuazHElPW26ZNGyiVSuo3qq6u5rWRcvbsWWzbto16FktKShAQEEC7iBFLLmqT8gsIU0yLLdElIeYZi4iIQHh4OPT09HhZfLAhKyuL9e9CUuDVoR5wAajIBS6vsd69eyM0NBQeHh7U7+zo6EgpIJkW/VVVVfjpp59QWVmJzZs3o7CwEFlZWbTXUWwiNgkx/sG2trb47bffUFhYqNE3cS1UJ06cKNh7UUxiLAA8e/aMt7+vurfwkydPqJJcY2NjXn2AEP/KkJAQrFmzppVXKQkuFW11dbVGaa2ZmRlrorsYX2QSK1euRLdu3dCvXz+MGzcOy5cvZy3hHjlyJFxcXHDhwgWNPtrY2JhzDlJUVKRhJ2FjY4P8/HzOc3zw4AF+/PFHXuF6JMTOA8QEUDU3N2tcMz09PV7Xn2mMIMcQuuvZ2NiIGzduQCaTYcmSJXj58iWKi4sZw1PEJGKTOHz4MIyNjak08ri4OBw+fBhr1qxh/V7Dhw9HcnIyXrx4odEH0I1hJGk6ZMgQ2rJrrvLtOXPmCPZeFDKeq+PBgwc4dOgQr8R49fekpqZSFUlc9kMkhM6ZtakkKygoaNXf8HkuddCBCzpSUgcddHjrsLKygpWVlaDJMCBs19fLywtxcXH44Ycf4OTkBA8PD14eSCSEpNINGjQIX3zxBe/QAjqICSQYMWIENXkBVKUYTCTc1atXqcXozp07OdVNdGhZ+gYwL3AfP35MkZLnz5/nHQ4AiPPiAYBu3bpBJpNR5MqrV69YPfIAFRHu6OhI7e4vX74cvXr1Ynx/u3btaEuTs7OzGUudXr16RfmGqf83AFRUVDAeq3fv3oiKimpVXnT37l3OyfeXX34JpVKJTz/9FDdv3sSrV68okoENLT0vAfYkeEA8eSeXy1tdR6aFXU1NDbp27QoA+OOPP+Dh4YFPP/0UCoUCGzZs4CQl1ct6Dxw4wKusd+LEiQgODsbr16/x008/ISEhgZci2dzcXGNzoHPnzq08SEmIJRf59oWpqam0z566YpogCFbFtNgSXRJCnzFA+1RRIRCSAq+Ozp07IyIiglIDRUZGtkqgbonnz58DAC5fvqzxOkmcMi36jx49ijFjxlBq7K5du2Lfvn204xGZiC1WuSLGP/jw4cPo1q0bHj9+jOnTpyM2NpYzGAMQ5r1IQkxiLKDysi4sLOT1W3fs2BG3bt1Cx44dkZeXR40/crmcV8iFEP/KRYsWARDvVSqVSjVSs8vLy1n7XzqVlFKpRENDA6ea/MCBA4LsAExMTGBiYgIvLy+q7+jevbuGSpsJ1tbWOH78OEaNGgWJRIKYmBhe99TVq1cFh+uJ6aPI7yc0gKpdu3ZISkqiSmX//PNPXr6e8fHxADTHCEC1Wc+0OX/06FHY2dlR/UvHjh0REhLCSEqS/bkQZTaJly9fIjg4mPq3s7MzNZdjQ2hoKORyOdLS0jB27FgkJCQwEvjXr1/H0qVLRZGmgDi/ciHjuTp69OiB2tpaXu81NTXFX3/9hQ4dOiAzM5OyGWhububcgAaEz5m1qSQjCEJjTlhTU8OrT9RBBy7oSEkddNDhrYNuUsxnUBOy60uWlZFkX3R0NL7//nsMHjwYI0eO5CTJhKTSaVt+JTaQ4Ny5c5g2bRoMDAywe/duPH/+HAsWLNAo8SHBVkLMB0JK37QBGdpDlpfzSZEmd3vr6uqwevVqKhHw2bNnjCVi6iDTt8n/scHHxwf79u3D6NGjKWIwNzcX0dHRWLVqFW0bdd+slmQiG7m4cOFC7NmzB7GxsdT7cnJyoFAoOCf7lpaWlFeVkFKdPXv2YN26dRR5X1lZiYCAAFYSWyx517ZtW5SUlFeVfAcAAQAASURBVFDXPCEhAe3bt6d9r/rvkpaWhkmTJgFQKQz4PCt0Zb1cGDVqFOzs7Cg/tHXr1rEu2kkVYffu3eHv76/hv8pkHq8tucgFpg0BMzMzxvTtlhBboqseYEJuRKn/jUspJUTRwhZWwDW2CEmBV8fixYtx+vRpXL16FRKJBM7OzpwkrZjFPqAi3tzd3fHLL78AUG0EcN33QtSV6hDjH1xSUoI1a9YgKSkJY8aMwciRI+Hn58f5vYR4L5IQMjarY/To0diyZQssLCygr6/Pmja9bNkyXLx4EX///TdWrVpFKYOysrJ4j/cVFRUam3jp6em092/79u2hVCpx/PhxVjUqEz755BP4+vpSn/306VOqFJQNBw4cwOLFiyGVSrFx40bU1dXhww8/ZCUqSkpKeFtuAKprsGfPHujr68POzg4EQeDBgwc4f/481q1bx6rmIgNGIiIiAKisZvh4NwoJ1yN9uWtqakT1UWICqBYvXoxDhw7h5MmTAFT385dffsn5vcQEIpaWlmL16tWIi4sDAN4VPEIVlgA0SD4AvOdfWVlZ2LNnD7755hvMnDkTkyZNYlQHL126FID4flSI96KY8VwdU6dOxfr162FjY6Nxb9CpEMmxpKqqCgsXLqQUkn///TdvCxOlUomqqirqHq6qqmLsF+3s7KBUKhEVFYWvvvqK1+eT+PDDD+Hr60uNjwkJCZg2bZqgz9BBBzroSEkddNDhrYFM0AVU6YYrV66k/rZ582ZO9Z7QXV9ANQlzd3eHu7s7nj9/jiNHjiA6OhoXL16kfb+YVDptoFQqYWNjIyqQ4PHjx5g3bx4SExPRoUMHrFmzBtu3b6clJdUTDpuamjTSDgHushchpW8A8Pr1a9y4cQMEQVD/rQ6mUn2pVIqePXtqKD+4oE2qpdD0bXt7e+zevRu3b9/GH3/8AUC1I04mfNKB7yL21KlTGsnwFhYW2LVrF548eYIXL14AAIYMGcJLZSImbRpQEVAhISH45ptvIJPJEBQUBB8fH9Y2dOQdHzXSZ599htDQUBQVFWHJkiWwsrJinCDb2Njg7Nmz6NChA0pKSiiv1traWtZjcPUpXNfD2tpaQ52zbNkyHDt2jPa96ipCc3NzpKenA1ApY9QJOjEQqjYmwbQBISZ9OzExEd27d+e1CQJoqkCrqqoowpmP75pQRQuTcgYAp7pKSAq8OszNzRk3IloiKSkJPXv2pFTcly9fxsOHD9GpUycsWrSIU2FpaGiIN2/eUOR8VlYWp6pNiLoSAJVsTxAE5R9MBoYZGRlRCkw6kOXOpqamKCgogIWFBS/fWyHei9qOzceOHcPKlSt5BeyZm5vTEnvOzs68+t9z587hwYMH6N69O3UsNn9eqVQKAwMDiiQTAhcXFwQGBuLZs2cgCAILFizgFVBSWFgIExMT3L9/H4MHD8bcuXOxceNG1vFUiOUGoApyGz9+fKsxMDo6GmFhYaxBKAYGBvjwww85bX1aQki43sGDB7Fx40aqryLBp48CxAVQdenSBX5+fmhoaABBEJwVNtnZ2ejUqRNFVEVHR1N9B5cVj56eHuRyOfXdSkpKeFULCZlrk7YDzc3NiImJoeZtMpmM1zyAJEoNDQ1RUVGBtm3bMvYB6vYhdODqs4V4L2o7nh85cgSTJ0+GjY0N59y+W7dutB6wLi4uvKqEbt26hcuXL8Pc3Fyjv2GzfpBKpXjz5g0UCgXvCjJAtbnTu3dvPHnyBARB4JtvvhFVaaCDDi2hIyV10EGHtwZ1TzuSZCHBR70nZte3qqoKDx48QHx8PCorKzF8+HDWsjYxqXSAilzkuzOsDqlUiuTkZF4JsS1BKjCSk5MxcuRI1slp+/btqZJICwuLVuWRXDvPQkrfAOC9996jrqX6f7OB9L2srKzEmjVrYG9vr5FGzkQgqS/0ysvL8fLlSwwcOJBXqZ2Y1E1zc3PWBbpYkMESLcF3IawOMWnTgMr2QKFQICgoCOXl5fjiiy8Y72n1ibm5ubmGGTuXykSpVCIyMhK+vr68FmdLly5FREQEysvLsWXLFuq+KCwspFSTdMjKykKnTp3g4eHBmQauLf5No3cx6maA2bNUTPq2kE0QQFPZs379egQFBfE+b6FpomKVM4Dw3+3XX3/F5MmTNWwY1KG+sUDiP//5D6Uc/Ouvv3D//n18/fXXyMvLw/fff88YSkJi/vz5CAoKQklJCXx9fVFdXc3p1SZUXalNybyXlxdqamowe/ZsBAUFoaGhgVcfKcR7UezYTKJTp06836st/vzzT+zfv7+VFQYb9PX1sXbtWgwcOFBj3KO7n4D/+uuRhBhJ+pMBJVwbjc3NzVAoFPjzzz8xYcIE6OnpcZK1Qiw3AFX/TKfqHz16NK5evcp6rBUrVtCeDxdR6OPjg4SEBGRmZnKG65El82JUiICwficmJgbvvvtuqw1aEkzk6/fff08paNPT03HhwgUsWrQI+fn5OHHiBKsty6xZs+Dn5weZTIaDBw8iMzOTV38nZK4t1naAxJAhQ1BbW4tJkyZR5DDTxglJFL5+/RpZWVlwcnICoBq/nJycOElJId6L2o7nbdu2hbe3t1afwRcRERHYv38/LxsAdVhaWsLX1xeurq4a1RJ096K6qpgMGyPBR1Wsgw5c0JGSOuigw1uD2MAPEkJ2faOiohAXF4fi4mIMGzYMc+fORf/+/TmP0bLUtaGhgVdQjlQqxdmzZ3mVrLXEoEGDkJCQgGHDhglKJHd1dcWqVatgYGCAzz//HNXV1YyLIG0W7YCw0jdAXLof6XspNhkwKioKd+7cQU1NDQ4dOoRXr17h+++/x7fffsvYRmzq5v92CE2bVl8oEQSBV69ewdbWFs+ePcOzZ89oJ6kt/RABUP/mUplIpVJqMc3n+TIwMMCUKVNavd6vXz/WjYDvv/8eqampiI2NRWxsLIYMGQIPDw/06NGD85hiISRVnC+E9At8ICZ9W8gmSEsIPX+haaLa4OjRo7SvMy1KSeUlF+mjDolEQhFNDx8+hKenJ+zs7GBnZ4fIyEjO9nZ2dvjuu+9QXFwMgiDQrVs3TnWLGHUloHr+79+/j7KyMsyYMQMymQxVVVWspD4ZBOPo6MhJGqlDiPei2LGZhLW1NQ4cOABXV1dBZfpi0LlzZzQ3NwsiJYcMGSIobV5bfz0vLy+sWLECtra2cHBwQHl5OadqT4jlBgDGsmmlUsn4NxIBAQHUfzc1NeHBgwe8FedkSjNfZGRkwNbWFkZGRoiJiUFeXh4++OADzmqNlt6wJOi8gMn+lc8GrTqUSiXV18bHx+O9996jvh+XjcvAgQPRq1cvSkW7cOFCXipaIXNt9YC0jIwMvHz5Ep6enqiurkZDQwPnschrNXz4cLi6uqKpqYmxnyL75ICAAISEhFD3XmVlJVUOzwYxfuVix3M7OztcuHABQ4cO5V3aLxadOnUSrLAGVBsZ7du3B0EQnPeltqpiHXTggo6U1EEHHd4aamtrkZiYCKVSidraWqoUgyAI1NXVcbafOXMm713frKwsTJkyBQMGDBBcFk22P3bsGBoaGnDs2DHk5+cjKiqKWkTRQSy5eOPGDTQ2NlIlXHyTZufOnYvJkyfDxMQEUqkUhoaGrOVQ2kBI6Zu24OMjSYfbt2/D398fmzdvBqAqV2RLIQX+2fTt/00QmjbdckJKKkvYJqpi1SUkevXqhcDAQIwYMUJDGfRPkgRSqZQqgWpqakJcXBy+++47zJgxg1ENy6SAA8CrnxJa4vhvgilRW0j6NgkhmyDaQmiaqDZQJ4KampqQmJjISrSQajshXsIEQaChoQEGBgZ48uQJ3n//fepvfIIM5HI5IiMjqSAOBwcHjBs3jlXBJEZdCQBhYWGQSCRIS0vDjBkzYGRkhJMnT8Lf35+xTUREBMaMGQNjY2OcOHECeXl5mDNnDmWzwAR1MigjIwN5eXnw9vZmvRfFjM2A6hrq6+sLLtMXArLvMDAwwLp16zBgwAANQoJJ9QioSBmynB1QkVFs6fba+ut5e3trKLksLS05P4vOckPdhqclXF1dcfz4cSxcuJAikBsaGvDDDz9wBsS0VH198MEH8PX1xezZs2nfT9oPtASf+VRYWBiCg4ORn5+Pa9euYezYsTh06BC2b9/Oeo7q41ZTUxP++usvRruIcePGARC+YatUKtHc3Iw2bdrgyZMnGrYCXMQuoFJXZmRkUCXWTKpRdYhRWF66dAk5OTkUKalQKHDo0CHKsokJDx48gIuLC4yNjXHt2jXk5eVh+vTprEFD5eXlGn20ubk5Xr58yfm9SkpK0LFjR2pjvaysDI2NjawbPGLHczKR+tmzZxqvaysQUAe5mWxlZYXvvvsOQ4YM0RiTuawPhNyL2qqKddCBCzpSUgcddHhrcHR0RFJSEvXf6p4tDg4OnO0HDRoEOzs7Xru+EyZMAPDfiUFLcO1WnjlzBlu2bKFKDm1tbfH06VPWNmLJRaFlc0+ePIGzszOjv86/ofx4G6VvRUVFjOnhAFj9cQBV+Zv65LK5uZmTQBWbuklCqFqHDUwKzUePHrVawEVGRrKa/gtNmxarTgXEKasAVclP27Zt8eTJE43X/+n7t6mpCcnJyYiLi0N5eTkmTpzIegy2voGPykFoiSMfMJE0jY2NuH79OmQyGZYuXdoqkIDpeRKSvk2i5SaIgYEB6yaIuvpWiK8sIE7RIhYtFVUeHh6sC2kyWIsJdDYT3t7eVFCStbU15YGYl5fHSoCSOHz4MIyNjalxLS4uDocPH2YlGcWoKwGVh11gYCD125qZmUGhULC2uXfvHry9vZGSkoLXr19T3qtcpCQdGXT48GFWMkjM2AwIK8eMioqCk5MTunbtCoIgcOzYMTx8+BCWlpZYvnw5Yz9Avm5nZyd4vNy5cyd8fX2p8UQul2PXrl2Mlgra+uuJCULq3Lkzb8sNQBXyduHCBaxYsQKdOnWCRCJBeXk5Ro8ejTlz5rC2VfdpJAgCOTk5rMo7bewH2rRpQ/mTent7Y+zYsYiOjuZs19I6ZNKkSYw2FWybXQAzYe3h4YHvvvsObdu2hYGBATVXLikp4VTHhYWFoaSkhPLX/P3335GamspJ4ItRWCYmJiIoKIjq/zp06MBLFXrlyhWMGDECGRkZePz4MSZNmoTvv/8eu3fvZmzj6OjYyjeULOVmw969exEQEICSkhIcP34crq6uOHjwIDZt2sTYRux4LoR8FOs5TF7fTp06oVOnTlAoFJx9tTp27tyJNWvWUEFeNTU1OHDgAK2dCFuYHPDvKEB1+L8FHSmpgw46vDVo69ESGBgIDw8PDB06lJMIYgs+APhNGFqW7nBNRMROioWSOunp6XB2dtYgddXxb5CSb6P0zcrKijN4hA2Ojo64evUq5HI5UlNTcfv2bdYQJBJ2dnawsLCgVAekKoENmZmZOH78OC+1jlwuR0NDQ6tJ/evXr2FsbEypnZj8h65cuQJ9fX2q3PaXX35Beno6KympnjZdU1MDU1NTXgpXIZNUEmKUVcC/68FI4vDhw3jx4gUGDx6MGTNmsAa5kGipgBNKPAstcQTEk4tkIAGpxuAT/gX8N31bCBobG3H79m0qkbWyspI1kVV9QcrXV1YdQtJE1ZGUlESFEjg6Ogomh0pKSiCTyRj/LiZYa+zYsXBxccHr1681ypMtLCx4PQcvX75EcHAw9W9nZ2fO0s3ffvsNo0aNoqwKampqEBcXp6HSpEObNm2gVCqp+7e6upqz7yA3VB49egRPT0/Y2tryssEQSwYJHZsBYWWYt27dovqBuLg4PH/+HIcPH0ZeXh7OnDmDHTt20B6DbEOqYvmqHgHVOKHezxgZGbFaKjCN/yS4xmahQUiAcEWsnp4e5s+fj48//hglJSUgCAJdunTRUBgCQGpqaqsgL/U5nFQqhZWVFVavXs36nUjk5uZS6sD+/ftzbjQaGRkhPDwc9+/fx/bt26FUKgWROyQaGxtRWlpK+zexpM20adPg7OyMqqoqDBw4kHoWlUolFi1axNo2PT0de/fupdqMHj2adeOXRGJiIpydnSkVOVnlxKayJD1JyWPxKd0G/vvsJicnY/z48XBzc8OlS5dY23z22WdITEyk+nk239CWx2rTpg0SExPh7e2NiRMnclYXiRnPAWGkv1jPYW02kwFV307O9QDVvICpuuifWFPpoAMbdKSkDjro8P8NJk2ahPj4eFy4cAH29vZwd3fHkCFDaEvYtB0gO3bsiMzMTEgkEigUCkRERHCmuIpVjAkldcgAASGkjra7nEJL35jM3EnQqaT09PQ4S0jZMGfOHNy9exc2Njb4/fffMXjwYMrrrCXCw8PR3NxM+Rlt3boVJiYmUCgUGD16NKZOncp6rB9++IG3Wuf06dNwcXFpda1SU1ORkZGBxYsXA2AuB12/fj0CAwMxb948pKSkoKioiHEiffnyZYwYMQLW1tZoamqiUpKlUim++uorzgRnIZNUEmKUVYAwkkCMOg1QlSUbGhpSJewk+KiYxZaJCkkVJyGWXBQT/gXQX08TExP07t0bXl5etJ8jJJEV4L9gCg8Pb/W8iUkTBYALFy4gOzubMuG/desWsrKyWFVZ6qnTEokEFhYWmDt3LuP7u3fvjurq6lahXy9evIC5uTljuw4dOrQqQeezuAWgkUAOgFeo2p07dyhlJaB6Lu/cucNJSk6cOBHBwcF4/fo1fvrpJyQkJODjjz9mbWNnZ4ddu3ahrKwMc+bMQX19Pa9NEDFkkJixGRBWhimVSilV6V9//YXRo0ejbdu2GDhwIM6fP895LKGqR0B1LXJzc6mxODc3l/V51nZTR2gQEiBeEWtgYMC6IXT+/PlWY9PSpUs1Ao0AMKYyq+Py5ct48OABNd4ePXoUw4cPZ60UWL16NWJjY7F06VJYWFhAJpPx2nwgk6cBFUlYXV1N6ycJAO7u7qybk2ygs17p1q0b5/l169YNMpmMmle9evWK18bcpUuXNEg+U1NTXL58mZX4GzFiBEJDQ1FbW4uoqCjcu3ePcf6ljg4dOiA0NBR///03Jk+ejKamJl4bGn379oVUKoVEIuEdYtemTRvExsYiOjqamjNwhSGKGc8BYaS/tp7DYjaTAVU/J5PJqE2e8vJyxn5bRzrq8G9DR0rqoIMO/9/A0dERjo6OUCqVePLkCaKionDs2DHO8uiCggIUFhZqKBVGjx7N2mbx4sU4c+YMKioqsHTpUgwcOBCfffYZaxuxijGxpE5tbS2io6NRXl6uMbGiU0CRu5xyuRy5ubno2bMnCIJAQUEB7O3tOX1/hC6ASFVUcXExcnJyKLXSX3/9xViqLzS5vCXkcjnGjh0LLy8vAKpFglwub6XKAFS73eolgmZmZggKCoJSqcS2bds4SUmAv1onIyMDS5YsafX6qFGjqAkrG9q1a4f169dj586dsLOz01gItUR8fDy1+IqOjgZBEAgLC0NxcTGOHDnCSUoKmaSSEKOsAoSRBGLUaQBw8eJFUe0A4WWiZ86coYJ3hJQ4AuLJRSGBBOro3LkzqqurNcrfzM3NUVxcjBMnTtD6xIk9Ry4kJCS0et7EpokmJycjKCiIehbHjBmD9evXs5KSQhXup06dolUpv3r1ClevXsXXX38t6PP4IDs7GzExMdRzKZPJYG1tTfUFdGQtQRAU0QqAk/DLz89Hz549MWrUKNjZ2eHvv/8GoCqlb0nAtjzOrFmzUF1djc6dO1MBO3zGDDFkkJixGRBWhimVSlFZWQlTU1M8efIE06ZN0/gcPscSonoEgAULFmDfvn0a4R1sysAbN27AxMSkFclx69YtKJVKfPDBB6zHExOEJFYRywW6zwgJCUFgYKDGa3v37m31WkvExcUhMDCQ6p+mTJmCDRs2sJKSRkZG8Pb2hlQqRXFxMYqLi6m+kQ3qydNt2rSBubk5Y5UF383JfxJv3rzB6tWrqfs+JycHffv2pa4h02Ye3e/BRN6RycsfffQRUlNTYWxsjOLiYsyePZtzvgGo+oCUlBRMmjQJpqamqKysxLx581jbxMfH49y5c5T/+KlTp+Dj48MZbrR8+XJERkZi6tSpsLKyQllZGUaNGkX7Xm3Gc0AY6a+t57CYzWQA+OSTT+Dr60tdx6dPn2p4lqojJiYGACgfahJRUVEwMjLSSOPWQQcx0JGSOuigw1tHU1NTq4AEutfoIJfLkZSUhPj4eOTl5XGSi5cuXUJ6ejoKCwsxePBgPHr0CP3792dsFxQUhP79+6Nv375Yvnw5rwU+CbHkolhSx9/fH3369OEVPkPucu7fvx9LliyhdssLCgpw/fp1xnZifZBIldSuXbsQGBhITeRmzpyJkJAQ2jZ8FpZsEKpOUV80kqXTUqmU1yRQrFqnJdgWdC2N+xUKBUpLS5GQkMCo8iNLqAAgJSUFHh4ekEql6N69Oy9TfCGTVBJ0yiqmMAJ1CCEJxIYfaQshZaJdunRBYmIizp07B0Cl5CAXNT179mRtK5ZcFBNIAKgIKHVSfujQodi2bRu2b9/O6FMo9hy5QPcMiE0TBVRhRGRaLZ9gIkCz5NvJyYlVoVpQUEB7P7q4uHCWuIkFGd4lBIMGDcK+ffswbtw4SCQSREZGsvpyHj9+HGVlZejVqxd13/bp04fzd5BIJAgODtYgi9q2bctJKCuVShw6dAi+vr7Ua506dfpXxmbynPiWYc6aNQsbN26EUqmEq6srVQKfnp7O6O+mDqGqRwCwt7fHvn37qJR5Lg/Qe/fu0RJ0Xl5e2LRpEycpKSYISawilgvqn1FUVIQXL16grq5Owzezvr6eswQeUPnvNjU1Ude7qampleKyJbZt24YdO3agtraW2vyLj4/nVMRZWloiPz9fI4CKKT1e281JMeAzDtPBzs4OP/zwA95//31IJBLcunWLsZpm1apVaNeuHfr27Yv+/fvjvffe46XiBFR9wObNm7F3717qNTIRmg3h4eHw9/enlOnV1dXYuXMnKympVCpx9epVjd/UysoKU6ZMoX2/NuM5IIz019ZzWMxmMqAaswIDAynv0AULFjB6h964cYPW69fd3R3bt2/XkZI6aA0dKamDDjq8dWzdurXVZJrutZbYt28fsrOzMWjQIEyYMAGOjo6cE4OEhAQEBwdjw4YNWL58OaqqqnD8+HHG97/33nvIzMzEf/7zHxQUFKBbt27URKRv376wsLBgbCuWXBRL6jQ1NWHBggWc71NHUVGRRvmOjY0NYxgQoL15tUwm01hY6enpoby8XKvPZIIQdUpDQwMUCgV1bmTpdFNTEy/vOyFqnXbt2iE7O7sVAZednc1qHn/27FkQBIFXr17x8tIDVGE/BQUFsLCwQFpaGubPn0/9jUupAwibpJKgU1bxOV8xXk0vX77EhQsXWimfDx8+zHk8oRBKPE+YMIEql62srERmZiYyMzNx8+ZNVFdXsyq6xZKLYgIJAFXfpL6IkclkqK6uBgBGImTmzJmtznHZsmWcx+KCeh+pbZrolClTsH79ejg5OYEgCDx9+hSffPIJa5vz588jJyeHWlRFREQgMzOTUV3JVu7HtAlVU1PDeg4kicqE0tJSFBYWAlCVj5P+smyYO3cuoqKiEBkZCYIgMGjQINZyyoCAADQ2NiI7OxuZmZm4desWDh8+DAsLC/Tr14/VtqBPnz60fRwbyLCkuro6XgS0NmMzIKwM09XVFUePHkV9fb3Gb2NnZ8fL11Co6hH4bwqxjY0Nrly5gry8PEybNo11DKZ7VslkYS6ICUJaunQp8vPzBStihaC4uBjJycmora3V8M00MjKiJfVaQk9PD2vWrKH8F1NTU9G/f39qg5VpI9XQ0BB3797FhAkTMHnyZE7PVkDVV9y5c4cqaz548CC8vLwwceJEPl+Vwj+hNqVDp06d8OLFC0gkElhbW3OSsyQ+/fRTXLlyBfv37wegGmeYLBzISoysrCxkZmbi+vXrqK6uRp8+fdCvXz9MnjyZ8ThSqRQ9e/bUGIv4QKlUalhlmJmZcW66SqVSvHnzRmPexwZtxnNAGOmvreewmM1kQEWU29rawtXVFTExMQgPD4e3tzetjZJSqaRViZqYmHCWwOugAx/oSEkddNDhraGqqgoVFRWQy+XIy8ujJmL19fW8CBNPT098/fXXgpJsSbN5qVSKuro6mJubs/oSubq6UioZpVKJvLw8pKWl4ccff0RZWRlrOagYLy6AntRhK5dTbxcVFdUqfIZtgWttbY3jx49j1KhRkEgkiImJYSVamHwO+eLdd9/F5s2b4ebmBolEgsTExFblHy0hVkkrRJ0ybNgwhIaG4rPPPqPKuxsaGnDq1CnOEiASfHyFAMDHxwf79u3D6NGjNc4tOjoaq1atYm1Lp0Jiw8KFCxESEoLq6mp88MEHlKonOTkZtra2jO2KiopgbW1NeY+Si2mZTAaZTMa4MK6oqEBlZSV69uwJa2trvH79Gjdv3kR0dDROnDjBeq5ivRdnzZqFH374AZs3b8a9e/dY368NxJSJkpYI5AKmsLAQXbp04bznxZKLYgIJANU96evriy5duoAgCJSVleHzzz9HQ0MDo1Jt0KBBlO+lkHPkgvqCXNs00ZEjR8LJyQk5OTkgCALz5s3jJKsePXokqOS7S5cuSE5Opq65+ucwLfo3bNhA+VbKZDKYmZmBIAjU1taiU6dOOHLkCG27iooK7NmzB/r6+rCzswNBEHjw4AHOnz+PdevWtfKoVIdUKsWYMWPg7OzMW7lkaGgIJycn9O7dG3369EFmZiaio6ORkpLC2i4tLQ2///47rKysYGhoSJWNc3mA6uvrY+3atRg4cKCGzQYdcaTN2AwIS47WNtlaqOoRoE8hDgsLY00hrqqqanV/V1VVsR6H6bu9fPkSAPt3IxWBz58/Zz2GUKiTIG5ubnBzc9PwUBWCd955R6P/46OyJwgCWVlZlJUAAF6VBXfv3oWfnx+1GTp58mRs3bqVlpQUuznZsmKiJejIsbq6Ohw/fhx5eXmUVc/z589hZ2eHpUuXcm4CGBkZYe7cubxD3rp164Zu3bphzJgxKCkpwaNHjxAREYHHjx+zkpKAivBbs2YN7O3tNfoAttBDFxeXVunbgwcP5jxPS0tL+Pr6wtXVVeN7MW12iR3PAWGkv7rnO51IgIuwFbOZDKgI5eDgYOTn5+P69evw9PTE4cOHaRWRzc3NtPdDfX29qFAoHXRoCR0pqYMOOrw1pKSkIDo6Gq9evdLw8TIyMuJUswCqgTczM7OVhyJbCXfv3r1RW1uL9957Dxs3boSRkRGnmqO6upra9X327BmampowYMAAzgmyWHLx0KFDWLlypQY5SL7GBj09PZw7d06j9EcikbCqxkhPnYiICACqciO2FGdtMW3aNLi4uFCLmeXLl3MmYYpV0gpRp3z88cf46aefsHz5cg212NixY3mpVLdu3QorKyu4u7tj2LBhGn4+LWFvbw8/Pz9ERkbijz/+AAD06NEDu3fvZg3GICFEhdSnTx9K3aCOIUOGtCJR1HH9+nUsXbqUsfyUzuT85s2buHr1Krp06QKFQoGJEyfi7NmzePfddxEQEMB4rIiICHh7e6OyslKwV5NcLseAAQNAEAQsLS0xa9YsfPvtt1T40z8BsWWiO3fuRH19PWxtbdGnTx9MnTqV1/MPiCcXxQQSAKr74eDBgygqKgKgWlSSBP4HH3xAm4a7Y8cOfPvttxr3EfmaNlDfBNA2TZQ8H/XEbT7nKKTke8GCBQgMDMSDBw8osj4nJwfPnj1jXEiTpGNoaCiGDh1KXcNHjx5R4wUdTp48ifHjx7faHIqOjkZYWBhrcmxSUhJ+/PFHKBQKHDlyBPn5+bh48SLjOcbGxiIzMxP5+fnQ19eniMmdO3dyErtiyssB7n6pJcSOzergQ7KEhITA1taWsRSXi5QEVIo/UtGdl5cHgH2uIjSF+KOPPkJAQADmz59Pjam5ubk4d+4cJk2axNiOVB++fv0aWVlZcHJyAqAilp2cnFi/27Vr16j/bmpqQnZ2Nuzs7HiFYLDN3dQToaOiouDk5IS+ffuCIAgcO3YMDx8+hKWlJZYvX85ZvSFmI3XhwoUIDw+Hm5sbevTogdLSUuq6sIEgCI1NcqlUyqh6FLs5Sc6VL168CAsLC7z77rsgCAKxsbGMVR2nT59G9+7dsWrVKur8CILAlStXcOrUKXz55Zes3yszMxPHjx/nFfJGEnZZWVl49eoVOnfujD59+mDlypW8Km3E9Pk+Pj5ISEhAZmYmCILgnb5NloYTBMFZEaPNeE6iTZs2lPUDGzZt2oTu3bszEol8ni+pVApzc3PI5XJKVc9FyLdp0wYSiQRJSUmYOHEixo4di+joaNr3enp6IiQkBJ9//jm12V1WVoaTJ0/ShvfooINQ6EhJHXTQ4a1hzJgxGDNmDBISEnir0dRx6NAhlJaWwtbWVmMiyDbRJydR48ePh4uLC+rr6xkXGoBK/WZiYoJhw4Zh0KBBmD59Ouci5tmzZwgNDUVJSQlsbGywbNkyQZMXcgJBQqlUcqZlAypS6ODBg4LUSgYGBvjwww85yyC1hXq5opWVlYYPF2mM3hLaKmmFqFOkUinmzp2LmTNnoqSkBIBKAdVSWUlHzgCqMq3s7GzExcXh6tWr6N69O9zd3Rl30C0sLEQTZ2lpaYiKioKlpaUgFZIQkOoQIQmLUVFROHDgAMzMzCCTybBy5Ups376dkyAgE1xPnz6NwMBAXiQBCQMDAyiVSnTt2hW//fYbOnTowGrozqQyYUvfFlsm2rlzZzx//hwvX76EmZkZ2rZti3bt2vF6PsWSi0ICCVpCX1+fUT2rnoYrl8shl8vx5s0bjee6rq4OlZWVnMeh86Ulk77d3Nw0QkRICE0T1eYc6Uq+2YJxunXrhj179iA2NhYvXrwAoFr8ffHFF5y+gTk5ORpldYMHD2ZV+BUWFtKWkY4ePRpXr15lPdalS5fg7++P7777DoAqqInNOuPEiROwtrbGuHHj4ODgwFtdCagUSBkZGXj58iU8PT1RXV2NhoYGznZjxoyBXC6HTCbjPJ6YsVks1q5di/j4eBQUFGDo0KEYOXIkunTpwru9UC9rQHgK8ejRo9GuXTtcvHiRKtHt3r07Zs2axaoaI8tBAwICEBISorGJd/LkSdbvpR7sAqg28kjPPTYImbvdunWLIhbj4uLw/PlzHD58GHl5eThz5gx27NjBeqy//voLFy9eRHl5OZRKJWtfT4IMUSTv2c6dOzOWeavD09MTW7ZsgZubGwDgzz//ZCRo7O3tsXv3bty+fVvU5uTjx481VLPjx4/H5s2baZWImZmZWLFihcZrEokEM2bM4FXh8cMPP/AOefv222/Rq1cvfPjhh3Bzc6MNFmSDo6MjysvL8fLlSwwcOBCNjY28VKrDhw8XvI4gCVA+ClBtxnOh8PHxwcOHD2FgYAAPDw+88847gvq2O3fuICIiAhUVFbC1taVUxlzzOSMjI4SHhyMmJgY7duxgDUP76KOPYGRkhO+++w4NDQ1UYviUKVP+VWGDDv93oCMlddBBh7eOAQMG4IcffqAmOY6OjpgxYwZnSUlubi5CQkIEGaurq2RIYoxNOePp6Ylnz57h4cOHKCgowIsXL9C3b1/06tWLsWz85MmT8PHxgYODA5KSkqgJHRfCw8MRHh4OuVyOBQsWUAsQPT09KkGaDd27d+c9AWRLbAbwjxJcgLhyRSYlrbGxMS8lLSBcnWJgYKDhsdkS6uRMS9jb28Pe3h5Tp07F2bNnceTIEVpSkq4UhoREIuFUcYlVIQmBmHJFAwMDilzu1KkTunXrxkuxZG1tjRUrVqC6ulpDIcOHbF2wYAHkcjkWLVqEixcv4smTJ60WX+oQmqwMiC8TJcmmuro6PHv2DJmZmbh9+zaqq6vRo0cPVnWKWHJRSCCBEKifT1RUFG7evInKykps3LiR+puJiYlGSigTmpqaUFxcTC0gHz58iO7du+Pu3btIS0vDwoULW7URmiaqzTmKKfnW19eHp6cn63vo0K5dO1y5coWyz7h//z5rIAzT4lypVHIu3Nu0aSMoLOiHH35Afn4+srKycOnSJRQXF6N9+/bo27cv+vbty+pjeenSJeTk5FCkpEKhwKFDh7Bz507WYwpRc4oZm8WCLAFuaGhAUlISzp49izdv3uCTTz7hVQ4s1MsaEJdCPHjwYF5lq3QoLy/X8PA1NzenSrj5omPHjhQxzwYhczepVEptJv71118YPXo02rZti4EDB+L8+fOc7c+cOYNvvvmGVwAgiaysLBw7doyXMlAdH374IRwdHXlXgpibm4venJRKpbh//z5VshwXF8ea5qwt+Ia8nThxglJL/v7772hubkavXr2ofoPLxzIqKgp37txBTU0NDh06hIqKCnz//fe08yIxm4zqEPI7azOeCwUpFCgrK0NsbCx27NiBTp06Ydq0aay2OyQiIiLg7++PLVu2YNu2bSgqKsLPP//M2W716tWIjY3FsmXLYGFhAZlMho8++ojx/ePHj8f48eMFJ5HroAMf6EhJHXTQ4a3j2LFjsLGxoUprY2JicPToUQ2Cgg49evRAVVUVrzQ6scqZqVOnUv9NmnffuXMHT58+Rbt27WgJJoIgKOJqxIgR+OWXXzjPjzzW1KlTceHCBVZlDhOkUiml8FFXBNLt8JMKh9u3bwMARZ7dv3+fldgUm74tplxRWyWtGHUKF5gm93V1dUhMTER8fDxKS0vh5uYGf39/2vf6+Pi0ei0rKwvXrl3jpZAg/bZev37NK31UDNQDBehAR0q+evVK4/54/fq1xr+Z7o1Vq1ahqqoKfn5+rOWnLaFUKvHgwQP4+PjAyMhIVMBCy2vI5NWkTZmovr4+DA0NYWBgAH19fVRUVHB6LoklF4UEEgiB+sLP29sb3t7euHXrFmuAA5OquKSkBN9++y3atGkDQLWw2bVrF3x9fbF27VrazxKaJsr3HFuiubkZUqkU7du3h62tLbKzs1FZWclJSorF119/jUuXLmHPnj2QSCRwcHDA119/zfh+V1dXHD9+HAsXLqSUMw0NDfjhhx84yagePXogNjYWSqUSL1++xK1bt1jvX6lUCjs7O9jZ2WHChAmoqqpCQkICbt68iYsXL7IqOhMTExEUFESRiR06dOAVGEan5mTyfBYzNqtDoVAgMjJSYzN03LhxrPYMBgYGMDExgbGxMWQyGeRyOed3ItsJ8bIGVH6elpaWePToEVJSUtCvXz8MGjSI1/HEwNHRsZUvH1fJsnr/ThAE8vPzWStPSAiZu0mlUlRWVsLU1BRPnjzRUFLzuf6dOnVCjx49BG1enzlzhrcysCXs7OxgbW2NwsJCdOzYkfcxheKrr77CmTNncObMGQBAv379GFWP/fr1w+XLlzF9+nSN63D58mX06dOH81hCQt4sLCwwbNgwao7Q2NiIe/fu4eeff+bl9Xr79m34+/tTm69du3Zl3IBydnbG69ev8c4778Dd3Z02kIUNYn5nMeM5iaSkJKSnpwNQPW/qtiJ0sLKygpubG+RyOe7fv4/i4mJepKSBgYFG2ry1tTVVMcQGCwsLjBw5EtnZ2UhKSoK9vT2v+fK/pVDX4f82dKSkDjro8NZRWlqqQUDOnDmTV9LhmzdvKENs9YUEnapCXTmj/ne+6p7S0lJkZ2fj2bNnePbsGaqrqxl3fGtrazWUZi3/zeU/NWfOHFRUVLTyW+JSZJCG8HxATt4yMzM11Ctz586Fr68vZsyYQduOJEZIk293d3cAKiUIlzckILxcEVCpKgYMGKBRunnjxg1OskWMOoULTAubdevWwc3NDTNmzOAkqtTJpfT0dFy5cgVNTU1YvHgxL5ULqdSprKxEu3btIJPJYG1tjZCQEMY2v/32G0aNGqVxDePi4hjvfTEEX0sVjxCFnoWFBYKDg3mXbgKqxWpubi6lihACIddQbJnomTNnkJWVhZcvX8LW1hb9+vWDl5cXVqxYweo5CogjF5VKJYKDg+Hr68t5bv8EuMg+JlVxRUUFGhsbKdVeY2MjKisrIZVKGcOrxKaJCiEko6KicP78eRgZGWH69Om4fv06evXqhby8PHh6emLKlCm8P4svzMzMsGjRIt4BEvPmzcOFCxewYsUKdOrUCRKJBOXl5Rg9ejTnRtann36Kq1evQl9fHwcOHICLiwumT5/O+P7nz59T3nCZmZlQKBTo27cvJk6ciH79+rEeS09PDxKJhHou+ZRuA/RqTq5nW8jYrI6wsDAoFAqqD4yJiUFYWBhlXaGOJ0+eIC4uDtnZ2RgwYAC8vb3Ru3dvXt8JEOdlffnyZTx48ICaLxw7dgzDhw9n/c20wWeffYaHDx9SpAwfXz71Pr5Nmzbw8PBA//79OY8lZO42a9YsbNy4EUqlEq6urpQnX3p6uoYNDBPmzp0Lf39/ODo6avQvXJY1fJWBgGo8OX36NMzMzDB79mycPHkSFhYWKCsrw9y5c7UOCKSDlZUV7028Tz/9FMePH8dXX32Fnj17QiKRID8/H7a2tli2bBlne7qQNybVaF1dHdVnZGVlIS8vD126dIGrqyuve0NfX1/jnmhubmbsA9avX4+6ujo8fPgQoaGhkMvlcHd3h4eHB2vAozr4/s7ajOcAcOHCBWRnZ2PkyJEAVLYEWVlZtP12aWkp4uLikJSUhI4dO8LDwwPTpk3jtAMh0aFDB9TW1sLNzQ27du2CqakpawgaiTt37uDy5ctwdnYGQRA4ffo0pk+frvOI1OF/BDpSUgcddHjrMDAwQEZGBjVhycjI4DX4CjHEFqucCQ4OxrNnz2BiYoK+ffuiX79+mDhxIqtHpKOjo4bSrOW/uUjJ8+fPIz4+Ht27d6cmYxKJhJOUHDNmDBQKBYqKiiCRSHglfDY0NGhc+8zMTNYFJDm5jo6OxrZt26jPHzduHPz8/FiPBQgvVwRUZdzqEzczMzM8evSIk6QRo04Ri8OHDwsixlJSUnDlyhUYGBhg6tSprKWQLXHx4kX4+flh586dCAoKohbMbLhz5w4mTJhA/dvMzAx37txhJCVv3LgBExOTVpPRW7duQalU4oMPPmjVhu/C69SpU7SqSaFBHADQq1cvBAUFYcSIERoKX65nTMg1FFsmamVlhVGjRgkuJxVLLkqlUhgYGKCurk5QmS4fCFWgAMyq4smTJ2PdunUano1Tp05FQ0MDBgwYQNtGbJqoEERERODQoUNoaGjA6tWrceTIEbRr1w6NjY3YtGkTJymZm5vbiohPSkpiVcMICZAAVGTf/Pnz8fHHH6OkpAQEQaBLly68bDsMDQ3xySefUNYXRUVFOHnyJC0JB6iS7fv16wcXFxfMnj1b0D0wYsQIhIaGora2FlFRUbh37x7ee+89znZC1JxixmZ15OTkIDg4mPq3s7Mz42bozp07YWNjg/79+0OhUCA6OlojAILLb1ColzWgKscNDAyk5kJTpkzBhg0bOEnJpqamVuQ+k29zS6gr3PiAnHOo+zbzgZC5m6urK44ePYr6+nqN72BnZ6cRXMekzP7Pf/4DIyMjNDU18Va0CVEGAqrxZMuWLairq8P27duxZ88edO7cGa9fv8aOHTtYx8aysrJW5CqfILvi4mKEhYXh9evX2Lt3L54/f46kpCTa+8PExARr1qxBSUkJ5Vk+d+5c3r6o7dq101Bh1tTUIDIyktb/d+XKlejTpw/69euH6dOnw97enjeZBqjmy1evXoVcLkdqaipu375N2afQwcTEBJ6enhg9ejTi4+Nx+vRpNDU18fJJF/I7ix3PSSQnJyMoKIhqO2bMGKxfv56WlPzqq69gY2MDNzc3SpUdGRlJ/Z3ru5H92KxZs5Ceno66ujq4uLhwnuO1a9cQFBREzcnfvHmDrVu3CiYl6fogHXQQCh0pqYMOOrx1LF68GEeOHEFdXR0IgoCZmRkvpZajoyOqqqqQk5MDQOXpx1X+Om7cOERERFBqACcnJ3h5eTGSd56enliyZImgBbAYlZk6EhMTsX//fsGDenJyMr7//nt07twZBEGgrKwMX3zxBav6btmyZTh27BiVMGtiYsLr/CsqKtDQ0EAtEhoaGlBRUcHZTr1cEVD9hmzlioCKpFGf5Mjlcl5ly2LUKVxouTA/c+YMFi5ciMDAQFpSko5Q27RpE6qrqzFp0iRqwa0eZMSlMGzTpg3atm0LgiCgVCrh7OzM6a1FEISGopDNwBxQhc/QpZt7eXlh06ZNtKQkX2RmZtK+LjSIA1Atjtq2bYsnT55ovM61sBZyDcWWiXp7e7OeAxO0IRf19fWxdu1aDBw4UIOo4iJNGhsbcf36dchkMixduhQvX75EcXExtRjkstKgAxNJP3bsWAwePBjZ2dkgCAKffPIJpeKgszYAVPdvSkoKysrKMGPGDMhkMt4J9Hyhp6cHMzMzmJmZoUuXLlSfb2hoyCtx/cSJE1ixYgXlSRsbG4uIiAhWUlJIgIQ6uLxv1fH8+XP8+OOPqKyshJubGyZMmICwsDBkZ2ezLm7pnn+++Oijj5CamgpjY2MUFxdj9uzZjF686lBXcx48eBCDBg2iJT4AcWOzOqRSKUpKSihiprS0lJFs4KMmYwNBELh//76g+9fS0hJNTU0aZZh8FKB79uzBunXrqHu2srISAQEBnL9nVlYWTp8+jcLCQigUCiiVShgZGbH68qWlpeHIkSPUuCiTybBixQrODVShc7c2bdq0IlVbKouZlNk1NTXYunUr6/m0BJ0y8LPPPmN8P7kJDKjIK/J3Mjc3p2wqmLB3715s2LCB6gPT09Nx8uRJ7N27l7XdiRMn4OPjg9DQUABAz549cfDgQVbSukuXLoICmmQyGa5cuYLKykq888478PDwwMWLFxETE0OV+bcEVzgSF+bMmYO7d+/CxsYGv//+OwYPHsy6oZGZmYm4uDg8ffoU/fv3xzfffAMHBwdexxLyO4sdz9VRV1dH3cfknJsO6mX2fFXmLdEyaKyiooJTWdyxY0cNX0hjY2NGSxsSR48e1VgzNDQ0ICgoiNMbXQcduKAjJXXQQYe3DltbWwQHB2sQY3wQHx+Pc+fOURPgU6dOwcfHh9V/UEjJFgBOz5d/A507d0Zzc7NgUvLs2bPYtm0bNeksKSlBQEAAKylpZ2fX6tpnZ2dzHks9oRZQTaT5qB/IckUSMpkMd+/eZTXTHjVqFHbs2EEFSdy7d4/V5+bhw4cYNmwYPv/8c9TU1AhSpwglZ0gvTrbzbwlDQ0NYWVnh4cOHtIEyXAmJpqamaGhogIODAw4ePMhr4TNo0CDs27cP48aNg0QiQWRkJOfOOR0Ro6+v/4+Y5tNBaBCHUqlE27ZtGYksNoi5hmLLRMVALLk4ZMgQyq9VCI4ePQo7Ozs8e/YMgGpxEhISwqpQ0QY5OTkU+SaVSjlLy8LCwiCRSJCWloYZM2bAyMgIJ0+eZPRtVSf56UBH/MvlcuTl5YEgCCgUCuq/AfDaBFmzZg1CQkKwcuVKZGRkICYmhhcZIqRMVAxOnDiB8ePHo2/fvkhJScGGDRswcuRIfPXVV4IUTEJw48YNjBgxghcRqY7i4mINNScbtB2b582bh+3bt1ObeDKZjJF8pFO61dTUwNTUlJdCXsj9S/o06unpYc2aNRg4cCAkEglSU1N5lb+6ubkhJCQE33zzDWQyGYKCgnj1kadOncKqVasQEhKCgIAAREdHo6SkhLXN2bNnsXXrVoqQKy4uxoEDBzgJUDFzNy4wjUsDBgzA48ePeflxnjt3DvPmzUNaWhqvVGr1Y9fU1IAgCEilUg3fcq7xcvHixZTNTG5uLn766Sds2rSJ85hyubwVqf1P9x1HjhyBg4MDhg0bhpSUFERERKB79+7Ys2fPv+azm5SUhNGjR/MKd1yxYgVMTEzg4eGBJUuWUN+f7P/5WMgI+Z21gfqcmawQYOrnxIYfkRAaNHbjxg0AqrLvzZs3Y+jQoZBIJEhKSuK0qejQoQO+//57LF68GDU1NQgICOClitdBBy7oSEkddNDhrUG9/IkOXAbL4eHh8Pf3p3bYq6ursXPnTtqJbXNzM9q0aSOoZOt/CgYGBli3bh0GDBjAGVijDnNzc41d8M6dO/MKTgFUyse4uDjEx8fD2NgYAQEBrO/39PTE4MGDKRJj7ty5vCep1dXVSEhIQFxcHCoqKjh9MCdPnoyePXsiNTUVgGoXmY1Qu3r1KqWU27lzJwIDA3l5TwHCyRly0kunDNm3bx/t66QSkAtM5Wjr1q2DgYEBFixYgPv376Ouro7RA5TE3LlzERUVhcjISBAEgUGDBnFOHKuqqlr9plVVVbzOXQzEBHGQiepCIeQaalsmKgZiyUWx3mWlpaVYvXo1VcL+T5BVTOW+58+fR05ODi9vLRLZ2dkIDAykPNTMzMxYlb4//vgjANXCPTc3Fz179gRBECgoKIC9vT3t4qx9+/ZUOruFhYVGUjufvq1z5874+uuvERwcjE6dOmHr1q2c11FomagYNDU1UfdFt27dcP36dcydO/cfJzDUUV9fDz8/P5iZmcHd3R3Dhw/ndQ1Jn9fhw4fDw8OD8g/8N9C/f38cPHgQxcXFIAiC9bpfvnwZI0aMgLW1NZqamrB7927k5+ejTZs2+OqrrzjJVyH3Lzmm2NnZaXg68kn5BlRqdoVCgaCgIJSXl+OLL77g9AAl0aVLFyiVSkilUnh6enKS6s3NzRol2926ddPwwWaCkLkbXzCRw7dv38a1a9egp6cHPT091mRm0hbml19+wYgRI3gfu66uDhs3bqQISPUKCS7S2t7eHosWLcKuXbugr68PX19fXurftm3boqSkhPr8hIQEXsFBQlBTU0MRZC4uLli8eDH8/f3/1dLcpKQknDlzBg4ODvDw8MCgQYMYNwwtLS0hkUjw+PFjPH78uNXfuTZ4t27dCisrK7i7u2PYsGG8vCHFYuTIkXByckJOTg4IgsC8efMY+8SoqCg4OTmha9euIAgCx44dw8OHD2FpaYkVK1Zw+rcLDRoj/9a5c2eNjVY+Gz8ff/wxzp07h9DQUOTl5WHy5MlaPcc66EBCR0rqoIMObw1k6Y46CILAX3/9hYqKCk5SUqlUapBuZmZmUCqVtO/dvHkzAgMDBZVs/U9h6NChglQgpNque/fu8Pf3pybTCQkJrLuc5eXliIuLQ1xcHJVu6+/vz5vA09PTQ/v27SGXy1FcXIzi4mLGhVN9fT0SExMRGxuLly9f4p133kFpaSnv4Blra2tIpVIMHDgQjY2NqK+v1ygzUYe6MkGoqu+fJGeysrJEtwWYy9HUy9b4klBSqRTjx4/H+PHjeb3/o48+QkBAAObPn09NgHNzc3Hu3DlMmjSJ12cwgek3ERrEAahU1oGBgYI9JYVcQ75lokwk8t27d1t5Mp0/fx5z585l/Cyx5OKKFStoF8GHDx9mbaenpwe5XE61LSkp4SxZFlvy/ejRI97eWiTatGkDpVJJnV91dTXrYp9cjO7fvx9LliyhSp0LCgpw/fp11jZCsXbtWo1zqampgVKppNJjSasKOggJkADEKUCbmpo0VJ9GRkZ4/vw59W8hgVR8MXPmTMycORPPnz9HfHw8vvvuO3Ts2JHTJ3Xbtm2oqqpCfHw8QkNDUVdXB3d3938l3GXr1q0IDAzUUM9v2LCBVuUXHx9PnQO5mXry5EkUFxfjyJEjnKSkkPtX7LNPqp0AVR/76tUr2NraUspuLh86Q0NDKBQK2Nra4ty5c7CwsEBjYyNrGzs7Oxw7doyqGLh//z6v+0nI3E1bqG8ucMHFxQWfffYZGhsbsWDBAo2xionIBFSKQqEICAjQuAfI8K9jx44BoLd+Ucdnn32G0NBQFBUVYcmSJbCysmJU/akrN+nA5jeq3pa8J8j7gm+YjBAsX74cCoUCKSkpiI2NRVhYGAYOHEhbzaTtBu/BgweRnZ2NuLg4XL16Fd27d4e7uzt1PzNBqVSiqqpK457lKnPesWMHvv32W425PflaS9y6dYvqB+Li4vD8+XMcPnwYeXl5OH36NHbs2MF6LKFBY0I8XkmoV/nY29vjypUrsLe3h0QioaqVdNBBG+hISR100OGtQV35R3ou/frrr+jTpw+jj5Q6XFxc4OfnR3nbxMfHM5Yqk5NLHx8fqmQLUBFzfP2ihCZiP3jwAC4uLjA2NsaVK1eQl5eHadOmcU7ahS5K1EN0zM3NkZ6eDkBlTs40Gd26dSu14FuzZg26du2KFStW8CYk79y5g4iICFRUVMDW1hZZWVno27cv48L+888/h729PT7++GP0798fEokEiYmJvI4VFRWFO3fuoKamBocOHUJFRQW+//57Rs8a9TLMlgtygH0RLoac+bfQkrybP38+JBJJq4USm/IjJCQEa9asaUWckGAiTEaPHo127drh4sWLePHiBSQSCbp3745Zs2bxSggnoVQq0dDQoFGWzeTNJDSIAxDuKenr64udO3dS15IE2zXku0HARCInJCRAX18fo0aNAqAq5eQqBxZLLqornJuamvDgwQPOBSmgKhfz8/ODTCbDwYMHkZmZyektq03JN19vLRITJ05EcHAwqqqq8NNPPyEhIYEz6ApQ3UPq3os2NjbIz8/nbCcEGzduFN02JyenFZEQGRnJuHlAKkCZQNf/qitAgdYqUC4ytri4GNeuXYNMJtMY+/iQuObm5rCwsEDbtm3x+vVrzveT5+ft7Q1nZ2f8+uuvuHz5MicpKWRsrqqqQkVFhcY4Aag2zphIOHKRD6hCytzd3SGVStG9e3deZBp5/75+/Zr3/Su0D2iphCJVlmwKKXV8+eWXUCqV+PTTT3Hz5k28evUKa9euZW2zePFi3L59G7du3QJBEHBwcGAMT1OHkLkbXzAps+n8PKuqqmj9PH18fODj44OgoCDeydZiIcTyhQ61tbXw9fVFQ0MDCIKAsbExkpKSaK/Dhg0bWs0dSEgkEsZ7qqUClPwsrnaAiniPiopq9Vzy8SzX09OjqmHkcjn+/PNP1nkAF5jGZkBFqNnb22Pq1Kk4e/Ysjhw5wkpK3rp1C5cvX4a5ublGECXTXEoul0Mul+PNmzcaY3FdXR0qKytp20ilUmre+ddff2H06NFo27YtBg4cyOkfDogPGmPyx6br69XXHYAqdLC5uZl6XUdK6qAtdKSkDjro8FbR3NyMP/74Azdu3IC9vT3Wrl3LmeBYUlKCqqoq+Pj44OHDh8jIyABBEOjbty9VEtgS1dXVlJJg3LhxUCqVMDQ0RFNTE/Lz8znTj8+dO4cHDx4ISsS+cuUKRowYgYyMDDx+/BiTJk1CWFgYdu/eTft+JuKIBNOkR0ywTrt27fDq1Su8fv0a1dXV6Nq1q6D06IiICPj7+2PLli3Ytm0bioqK8PPPPzO+/5NPPkF8fDzCwsLg4eEBd3d33se6ffs2/P39KeVR165dWRe4bGWYAPtiWig5w6Zc4lPGxoaWv4cQxQcJ0r9TDHEyePBgUQvFAwcOYPHixZBKpdi4cSPq6urw4YcfUouwlqS72CAOQPi9T5btirmWXGBSgH7zzTdUEFJKSgrMzMxY1XCAeHKxZZL9Bx98AF9fX8yePZu13cCBA9GrVy8q3XrhwoWcylCxqmI6by02lSSg8pW1s7PD33//DUBVfs+nfN7a2hrHjx/HqFGjIJFIEBMT84+XR6uTAHQKGjZcuXIF+vr61Pjz66+/Ii0tjZGUFKPmFKsAJUF60Xp5efGuKoiMjER8fDyqq6sxfPhwLFmyhNfvVVhYiPj4eDx8+BBmZmbw8PDA/PnzWdsIHZtTUlIQHR2NV69eafQDxsbGjB5v+vr6KCgogIWFBdLS0jTOiUtNqFQqYWVlhXnz5gm6f4X2AWLUTurn+NNPP1E+o3w/S19fHx9++CGvpGN1+Pj4ICEhAZmZmSAIAl5eXhql6kzIzMxsRXKRFTVMymyhfrQAsH79eo0gnj59+ogOVGIC33J8JrQM1oqLi8PNmzdpN9HEKDm1aQcAQUFB6N+/PwYMGCCoGiklJQVxcXFIS0uDo6Mjxo4dq5GyLgZMY3NdXR0SExMRHx+P0tJSuLm5sd4XgGruu3///lZjLROioqJw8+ZNVFZWahC8JiYmjAS+VCpFZWUlTE1N8eTJEw2RhlwuZz0eQRBwd3dHcXGx4KAxde9ZuVyOhw8fMpbOaxvoqYMOXNCRkjrooMNbw2+//YZbt27B2dkZmzdvZtzpbokzZ85Qi4dhw4ZRO3I5OTk4c+YMLQFDKrbUJydkSQMfJcGff/4pOBGbnIglJydj/PjxcHNzw6VLlxjfr43iBlApl+hAN3lYv3496urqkJCQgJ9//hklJSWoq6vjnWhrYGCgkQpqbW2N4uJixveTC5fS0lLExcUhODgYlZWV+OWXX/DOO++wEtH6+voaasXm5mZepZtcoCvpEUrOsCmX/mnyg8STJ09QWFgIQOXDSIYN0YH0mOL7bP0TKCwshImJCe7fv4/Bgwdj7ty52LhxI6MyRJsgjuLiYoSFheH169fYu3cvnj9/jqSkJE5lVVZWFnr06EFZADQ0NODFixfo06ePuC+N1iSyOoGwdOlSBAcHo1+/fpgxYwZqampYS9/EkovqJDlBEMjJyeGV3pmYmAhnZ2fKx7K2thaJiYmsRIFYVbEQby11NDY2UiWwXAszEsuXL0dkZCQiIiIAAA4ODrwtDIRCqIIGUPXDgYGBmDdvHlJSUlBUVMSq0Hry5AmcnZ1pA7KAf0edQlo/CEF5eTkWLlwIW1tbQe2OHTsGDw8PbNmyhTP8iITQsXnMmDEYM2YMEhISeHufLVy4ECEhIaiursYHH3xAVRQkJydzfkepVIqzZ8/Cz89P0Jggtg8oLi7G9evXW5F3bOOiVCrFmzdvoFAoeD3DYjdQ1TF8+HBB3nOHDh1CaWkpbG1tNUguLpsfoX60gKrK5ccff/xHg3iY8PDhQ5w/f57aaGVT7atDSLBWUVERrK2tGTdR/w0Lh8bGRsybN09wuz/++APu7u744osv/jHvSqZ7dd26dXBzc8OMGTNY/avV0alTJ0GBfN7e3vD29satW7cwceJEXm1mzZqFjRs3QqlUwtXVlfLWTU9P56xmkkgkCA4ORmBgoOCgsZb3Qf/+/Tnn09ooYnXQgQ06UlIHHXR4azh9+jTatWuHjIwMDR8nclLGNLEtLy+nTVHu3bs3ysvLadu0b9+eMwyEDWISsTt06IDQ0FD8/fffmDx5Mpqamlg9DrUljtSDMZqampCYmMhqfG5iYoKxY8di7NixeP36NeLj43HmzBm8evWK8jViQocOHVBbWws3Nzfs2rULpqamvBaRnTt3xrRp0zBt2jQUFBQgNjYW/v7+OHToEGMbR0dHXL16FXK5HKmpqbh9+/Y/kgpMV9IjlJzRhgDlQsv7oaKiAnv27IG+vj7s7OxAEAQePHgAuVyOdevWsV5/sQsfMWhuboZCocCff/6JCRMmaJQ+0kGbII4TJ07Ax8cHoaGhAICePXvi4MGDnKRkWFiYRp9jYGDQ6jVtoV4yR/5/cnIykpOTOUvfxJKL6iS5VCqFpaUlL5XJpUuXNO5xU1NTXL58mZWU1FZVTN6vFRUVqKioYF0YX758GQ8ePKBIt2PHjmH48OGcv7OBgQHGjx+PIUOGcCrwxfg1qkOoggZQKdbXr1+PnTt3ws7OjpPsSU9Ph7Ozc6vSORL/Binp6uqK27dv45133tEY/9hI9blz50KpVKKiokKQ75qfn5/g8xMzNgMQRDD16dMH+/fvb/V6y0CqP/74g9Z+ZdCgQUhISMCwYcN4VySI7QNIZet7773Hqw+VyWTo1KkTLC0t4evrC1dXVw3PXToVJLmBShAEAgICeKVFA+LsM0jk5uYiJCREUEUHINyPFlCF5QkJ4tHGs/HcuXPYsGGD4OA0IcFaN27cwJIlSxg3UbVVU9PB1dUVycnJggPbVq1a9Y+fCxMOHz4s+H6ysrLCd999hyFDhmj0OVxqYb6EJKC6dkePHkV9fb3GvWNnZ6cxnjPNK/v06cNbYKAO9ftYqVQiNzeXM9xQrCJWBx24oCMlddBBh7cGLn80JrCpZJj+JjTwpCXEJGKvXr0aKSkpmDRpEkxNTVFZWSlq55gvWk6YPTw8aFNm6WBubo6JEydi4sSJjMSuOsjE8lmzZiE9PR11dXWsidh0sLGxwZw5czhLN+fOnYs7d+7AxsYGv//+OwYPHszLH4cLdPeEGHKGD+gIUKFBISdPnsT48eNbLXqjo6MRFhbGqrASs/BRKpVISEgQVGoPqNJfV6xYAVtbWzg4OKC8vJwxlAjQLohDLpe3mnjzmRiTi2D1NtqW27ckkbUpfRNLLopdXNI9C1zX459UFQPs5x4XF4fAwEBq0T1lyhRs2LCBk5RMSkrCjz/+CIVCgSNHjiA/Px8XL16kDZHQ5vwAYQqalqSMQqFAaWkpEhISWMkZMgn3bapQyGCXa9euUa9xkeq//fYbLl26JEg1CgAZGRm4dOkS5V9JPqdsxxIzNv9bUA+oUMeNGzfQ2NgIqVQKAwMDXiSc2D5AqLKVVFW1b98e7du3B0EQnNUj6n2dvr4+7w1VbewzevTogaqqKsEJ02L8PIUG8Yj1bARUFjNCxmUxwVpLliwB8O+Qj0yIiIhAeHg49PT0qBJgPhuh/8YGKtP9+fLlS8Gq4k6dOqFTp05QKBSciltt0KZNm1ZktvpmAcDslZmWloaoqChYWlrC0NCQU+hBQv0+btOmDaysrDg998UqYnXQgQs6UlIHHXR4axCrDOzduzeioqLg5eWl8frdu3cZCQymUBS+EJqIDQC//PILHBwcqEk0Oel/WygpKYFMJhPcju/vkpGRgZcvX8LT0xPV1dWoqKjgHZTDF0qlEuvWrcPevXtb/d7agm6HXAw5wwd0nys0KKSwsJAig9UxevRoXL16lfX4Qhc+gGpxe/v2bcGkJFmuRMLS0pJ1kq9NEEfbtm1RUlJC/ZYJCQm8nrHOnTsjIiKCWrxHRkZy3rti06YBVepzYWGhRsANW9mh2MVjXV0dLl26hKdPnwJQqYxnzJjBSZbZ2dnhhx9+wPvvvw+JRIJbt25xKgP/LVUxHSwtLdHU1KRhGUGGlbHh0qVL8Pf3p1JabW1tGTddtF2wC1HQnD17lkpI5lIPMiE5ORkvXrzQuKfoqgG0VYCKIddv3rwpWDUKAMePH8eCBQtgZ2fHW3UjZmz+t8C0+SmGhBN7PwpVtpLnrI0npVAcOnQIK1eu5HxNHW/evMGaNWtgb2+vQT5zpVSL8aMVGsSjzQaUnZ0d9u3bBzc3N43fi0n1rK3Nj5CxSBsFqFjfZjEbqBs3bsSYMWMwcuRI2nNiGpuFqoqB/z4n9fX1kEgkrYjCtwmm/oYkqIVCzH0sVhGrgw5c0JGSOuigw/96LFy4EHv27EFsbCy1oMrJyYFCoaAlbQD2yRMfjBkzBgqFgvJN7NatG6f3kqWlJWJjY3H69GkYGRnBwcEBDg4OcHNz4zyeXC6HTCbjLDlUh3o6s0QigYWFBebOncu7vRBcunQJOTk5FCmpUChw6NAh3spMvpBKpejZsydVYvZvQww5wwd0BKjQoBAmpYZSqeQM1hC68CExYMAAXLt2De7u7hqTb7bnKSIiAmPGjIGxsTGOHz+O/Px8zJkzB4MGDaJ9vzYl8J999hlCQ0NRVFSEJUuWwMrKqlWaMR0WL16M06dPU2TugAEDKDUJE8SmTV+6dAnp6ekoLCzE4MGD8ejRI/Tv35+VlBRLLh49ehQ2NjaUoiomJgZHjx5lJUwBlarsypUrVInqwIEDOdVEYlXFcrkckZGRyMjIAKDyeRw3bhzt/X/q1CkAKv/KNWvWYODAgZBIJEhNTUX//v1ZjwOo1CZ81Yva+jUKVdCoe38JRWhoKORyOdLS0jB27FgkJCQwluppqwBVKBSIjIyk7kUnJyd4eXmxjn9CfddImJiYCA7XEjo2M/2+JLQpgWcrBRWSEA5o9qMnTpxAXl4eaz9KQqiytaKignrO6ECnOFUnulummAPcRDfpiUyiubmZkzzXhjTt2rUrjI2NqXGSbT5BEAQmTpyInJwcKkSRK4hHG8/G+vp6GBoaIjU1VeN1pvvQ0tJSY7NWCISORdooQAGVUj09PR2Aqt/gY7sjZgN11apVuHfvHjZt2oTevXtjzJgxGDRoEGdpthi/3IKCAhw+fJgibNu2bYsvv/yS8n1sCW03hdjA9P3Ie0RI6Bqg8lJ1cXGBsbExrly5gry8PEybNo31HNUVsXp6ev+qNZAO/7egIyV10EGH//WwsLDArl278OTJE7x48QKAytuJK0FbG6SlpeHIkSOUilAmk2HFihWsiwrSr7Gqqgrx8fG4fv06oqKiOHeQhZQcquPfSBRmQmJiIoKCgqhz6tChA6/AoNzc3FYTnKSkJFalS2VlJaWQMDQ0pF7nuh5coFOEiiFnxEJoUIirqyuOHz+OhQsXUgRhQ0MDfvjhB86FvNCFD4l79+4BUCWgk+BajNy7dw/e3t5ISUlBdXU1li1bhmPHjnEuprmgXqoUEREBb29vVFZWwtfXlwqxYisTV4e5ublg7yqxadMJCQkIDg7Ghg0bsHz5clRVVeH48eOsbcSSi6WlpRrvmTlzJuNGDQmlUong4GD4+vry+j4kxKqKDx8+DGNjY0yYMAGAqjT78OHDWLNmTav3kn2FnZ2dBinAN7m2R48eiI2NhVKpxMuXL3Hr1i3GQANt/RrFkCZivb+ysrKwZ88efPPNN5g5cyYmTZrEWJqnrQI0LCwMCoWCSoqNiYlBWFgYli5dythGrO+ak5MTfvzxRwwbNkyjL2RbFAsdm8nf9/Xr18jKyqKCwtLS0uDk5KQVKcmkXBKaEA5o9qOvX7/m3Y8KVTsZGBgIJkbUie6WynaA+Z4LDw9HeHg45HI5FixYAEB1zfT09DgrIRwdHTUSse3t7TVKrJmgHkAllUo5S1nVNwv43gvaeDaKsWIQu1krdCzSRgF6/vx55OTkYOTIkQBUY3ZGRgbnRrmYDdQuXbrgk08+wezZs5GcnIxjx45BKpXC09MT3t7ejJuoYvxyQ0NDMX/+fGq9kZaWhhMnTmDXrl207yfvCblcjtzcXPTs2RMEQaCgoAD29vb/+EY+IC50DQCuXLmCESNGICMjA48fP8akSZMQFhaG3bt3M7Z5m+sOHf5vQUdK6qCDDv8jEKpCBABnZ+d/lYhUx9mzZ7F161ZKuVhcXIwDBw6wqlyOHz+OwsJCmJubw8HBAWvXrkWvXr04jyWk5BBQBf+YmppSypQnT57gzz//hKWlJRU00hJsygiA24+LDC8hJzx8DPgBVTDJihUrYGNjAwCIjY1FREQEKykpViEhtNxWLDnDB3QEqNCgkHnz5uHChQtYsWIFOnXqBIlEgvLycowePZrTl1OsB52YRQm5MH/06BE8PT1ha2urtaer+ucC/12wnz59GoGBgYJLqF69eoVTp04hMzMTEokE/fr1w6JFi9CxY0fGNmLTpg0MDCCVSiGVSlFXVwdzc3OUlZWxthFDLpLHysjIoFSEGRkZnOQp6XNXV1cnSN0mVlX88uVLBAcHU/92dnZm/G50/nxC8Omnn+Lq1avQ19fHwYMHMWjQIEYfSrF+jWfOnMHChQsREBBAq1xh2zwR6/1F/qaGhoaoqKhA27ZtGe8pbRWgOTk5vH8vEmJ917KzswG0VhexkTpCx2by9w0ICEBISAhl91BZWYmTJ0+ynp9SqWQt8+zXrx/t60ITwgHh/ajY37lt27aCnzOx6vapU6di6tSpuHDhAueY1RLx8fE4d+6c4ERsMQFUQjcLxHg2/vrrr5g8eTLjXIxrDiZms1boWKSNAvTRo0cICgqinpcxY8Zg/fr1nKSk2A3U58+f4969e3j06BGGDRuGUaNGISMjA9u3b9fov9Qhxi+3sbFRY93h5OSExsZGxveT98T+/fuxZMkSau5bUFCA69evs34nLjBZLYm554H/+nEnJydj/PjxcHNzw6VLl2jf+z+R6K7D/y3oSEkddNDhrUOMCvFto7m5WaOUulu3bpyqoDdv3kCpVMLU1BRmZmZo27YtZfjNBiElh4DKF+ebb76BiYkJ8vPzsW/fPkyZMgX5+fmMihZywpCZmYnCwkLKNzAhIYEXcTpixAiEhoaitrYWUVFRuHfvHsaOHcvZbs2aNQgJCcHKlSuRkZGBmJgYbN26lbWN2PtAaLmtWHIGEOc3KDQoRE9PD/Pnz8fHH3+MkpISEASBLl26aCxIAPoyZ7lcjrt376KwsFAjDIqLgGlsbMSNGzcgk8mwZMmSVt+LDnZ2dti1axfKysowZ84cyntJW6h/hrW1NVasWIHq6mqNa8uX1Dl69ChGjhxJqfPu37+Po0ePshLSQklkEr1790ZtbS3ee+89bNy4EUZGRpyLXTHkIqAqSz9y5Ajq6upAEATMzMx4naO+vj7Wrl2LgQMHatxPbAtjsapiW1tbZGVlUYrFZ8+eMZI5JFasWEF7D3GVDyYnJ+OTTz7BJ598Qr324MEDjBgxgrMdH79GAHj33XcBAB999BHrZ9JBrPfXkCFDUFtbi0mTJlEllkz9r7YKUKlUipKSEnTp0gWAijDn8l8T67smRtUpZmwGVJt56v6z5ubmePnyJWublStXYvjw4fD09KQtMf3ss89o24lJCBfaj4r9nflsrIgFUxDHnDlzUFNTg5KSEo3xiG2sDw8PF5SITUKMlUBaWhp+//13WFlZCdosAPh7NlpbWwOgJ2/4jJdiNmuFjkXapnbX1dVRqsO6ujpe5yhmA3XDhg0wNTXF2LFjMXfuXOo569OnDzIzMxnbidl0tbKywuXLl6l+//79+7x82IuKiihCElAFPebn57O2EeuVKdY+o0OHDggNDcXff/+NyZMno6mpiXEj5Pr161i6dOlbTXTX4f8WJMQ/IWfQQQcddBCADRs24OuvvxakQnzbOHr0KCQSicZERKlU8ppAFRYW4vHjx7h58yaUSiVn6eaxY8cwYMAA/PLLL1i7di1u3boFhUKBL774gvb933zzDTVZPnv2LKRSKebNmwelUon169ezTqS3b9+OLVu2UAsThUIBPz8/XhOK1NRUPH78GARBwMXFhXbxQYfi4mIEBwejU6dOWLduHSPZ4uvri507d7ZKquXrWbNx40YEBARg/fr1CAoKAqAyuWfaNQeAkJAQPHv2TBA5A6iIYTs7O8TExGDv3r2Qy+XYsmUL67HIoBBy8lhbW4u0tDStk743bNjQ6tkJCQlBt27dEBcXh+nTpyM2NhbW1tZYtGjRP/69lEol8vPz0blzZ5iamuLNmzeoqKhAz549/9HvVVVVBT8/P9rUca5FAt19wHVvAKqNBpJE7tOnDyuJTIeysjLU19dzXov8/HxactHW1pbXccgFIN+FyR9//EH7OpOCSqlUws/PT5CqmEyNbW5uRnFxMVV2KJPJ0L17d1Z/tDdv3lD/3dTUhAcPHqCmpgazZ89mPSbds0D3mjqY/Bq5UkjpsG/fPl6Jya9fv9YgMYSUZDY1NaGpqUnUIpQP/v77bxw9ehSdO3cGQRCQyWRYtmwZa5WCUN81EmK8VMWOzSdPnkRJSYlGmEmXLl1Y+/r6+nrExcXhjz/+AEEQ8PT0hLu7O+e137NnD54/fy4oIfzf6kffJtTHXnXcuXMHERERqKio0NikYJt3rF27VqOP4OureOzYMRQXFwuyEmCqTOEaV5g8G9euXcvariXOnj2L+fPnC2ojFHzHIrGIjY3FhQsX4OTkBIIg8PTpU8yZM4d63pggpoqhtLS0VfBZWVkZZ3idGL/cmpoa/PzzzxTZ6eDggBkzZnD61u/fvx9GRkYYNWoUJBIJYmJi0NDQwGojU1JSgnv37iE+Pl6QV6aYex5QbUKnpKTAxsYGXbt2RWVlJQoKCrS23tFBBzHQKSV10EGHtw6xSoe3icWLF+P27du4desWCIKAg4MD5bHFhL/++gtPnz7F06dPUVtbC2dnZ17hDOolhwcOHGAtOQQ0y1rT0tIoVRCfNMGKigo0NDRQE6qGhgZUVFRwtgNUyih1IpL0vKIDSUiQqKmpgVKppJRCdMQp6bUj1rNGTLntkCFDRKUIivEbFBsUwgW6vcWSkhKsWbMGSUlJ1M67n58f52eJ+V4SiQSFhYVITk7GjBkz0NjYqEG4iEXLBaGFhQWCg4NFhUK1a9cOMTExlN9VbGwsZ6mT0LRpEnTlTSUlJbC0tGRUTtva2iI4OJg3uZiUlISePXtS1ygiIgIPHz5Ep06dsGjRIs7FmdDyTTGqYm1SY1v+Nh988AF8fX0ZSclHjx7h0aNHrUI86uvrOftFIX6NXMjKymL9e1JSEs6ePYvKykq0a9cOMpkM1tbWCAkJYW2nVCqRnJyMsrIyjSADrkWnEAUoiQEDBuDgwYMoLi4GQRCwtrbmVPwJ9V0jIcZLVczYDKhUjYmJiVQQB1eYCQAYGxvDy8sLXl5eSE9Px4EDB/DDDz9g2LBhmDFjBqUmbQkxCeFSqRQWFhYoLCzkNR+6ceMG69+57o1/A0zkSUREBPz9/bFlyxZs27YNRUVF+Pnnn1k/S2giNgkhVgKvX79GeHg4SkpKYGNjgylTpggi+8X4B9PhwYMHnKRkVlYWTp8+jcLCQigUCiiVShgZGXFu1j5//lwjcKmkpISXd6aQ1G4AGDlyJJycnJCTkwOCIDBv3jxYWFhwHkdMFUNISEirjaa9e/dyChvE+OWamZlxblLTYfny5YiMjERERAQAFZnJFbIj1itTrH2GoaEh3NzcUFVVBZlMBuC/it6W+DcDw3TQAdCRkjrooMP/AOzs7HDs2DENpcP/Nj8SfX19fPjhh4Im9o8ePYKjoyO8vb3RoUMH3u0MDQ1blRyywdnZmfLGqqmpoRaClZWVnCTclClTsH79esrsPz09XauUSyZoQ0gUFBSgqKgIANC9e3dOtQ0JMeW2Yj3sxBCgYoNCuEC3ECTJL1NTUxQUFMDCwoLVp5SEmO8VFhYGiUSCtLQ0zJgxA0ZGRjh58iT8/f1Z24kpgRcbCrVs2TKcPHmSWsD169ePUwknlkQ+efKkhsH9ixcv0LNnT7x58waLFy/WUCGIJRf/85//UCTzX3/9hfv37+Prr79GXl4evv/+e2zZsoX1HMWURwst+VYnlYUmg6oTuwRBICcnh9XHtn379rCzs0NSUpLGWGJsbEwFbDBBiF+jtrh48SL8/Pywc+dOBAUF4cmTJ9QGABsCAwOhr68PGxsb3tYIQhK7W0JfX1+Qokqo7xoJMV6qYsZmEr169YKRkREGDhyIxsZG1NfXs4ZlkWTwvXv3UF5ejkmTJmHkyJHIyMiAv78/Dhw4QNtOzLgiNByHT9Dc/xYYGBhQz1lTUxOsra0pT3Em+Pj4ICEhAZmZmbwSsUkImc8cPnwYdnZ2mDBhApKTk3H69GmsWLGCd3sx/sFicerUKaxatQohISEICAhAdHQ0p/3A0aNHUVBQgO7du2tsznARSEJTu0m0b99eMBlfXV0NT09P6t9jxozBzZs3ad9bVFSEFy9eoK6uToMkq6+v57URKsYvVywMDAwwfvx4DBkyRNAGqhivTLFzeCEBOUw2ESR0pKQO2kJHSuqggw5vHWKVDv/b8fnnn6O8vByFhYXo0KED5HI5mpubOROCi4uLcf36dY3dbIDZo2XhwoWIj49HZWUldu7cSZFGVVVVnB5vnp6eGDx4MOW7OHfuXF672UJBEhJZWVno0aMHdQ3q6+tRWFhIWxZVV1eHoKAgyGQyDUKHLPvmUjAI9WwExHvXiSFAxQaFiIGXlxdV7hoUFPT/2DvzuKjq/Y0/MyyyCWgC7hIqAqKgiCK4AKlXKTWX7Ga5VJqaZWap5ZKpGCqKuSRGuJstWrQoXo1cAUERlysIKK7sICKyyTLz+2Ne5/xmOdv3e9Tu7Z73XzLMcYaZM2fOeb7P53lQV1fHFnsIQfN33bhxA2vWrGHHqu3s7CSt1pNmgALkpVAMrVq1Im5vpxWRnZycMHPmTFZMz8vLw2+//YZx48Zh3bp1BqIkrbioUqlYYTA1NRUhISFwc3ODm5sbjh07JvocV69ezf5bfzxaCFpXMU0zqH5ulVqthrOzs+BYtKurKzp27IgrV64QC0IkeY0AtxOWQWz/MDMzQ/PmzaHVaqHRaODt7Y1vv/1W9Dnev3+f2L35JB2gYtDmrtFmqdKQkJCAP//8E1VVVdi8eTPKy8vxzTff4LPPPuPdZs6cOejevTtGjRplkIMaEBDAOi71MZ4QUKlUaN68Obp3746RI0cK/m2k5ThPYjGRa7GAJErAGL73vGXLlqiuroa/vz/Cw8Nha2sraeE2ICBANEOSwbh4Sv+1Z/ZLYyoqKtjFYF9fX+LvCJLMRr7jq1arlVwM17p1a7Z8KSQkRDSf+/r169iwYYOk/1ufJ+UAlQLJFENBQQHS09NRXV1tIJJZWVmx5UNC0OTl0kKzgEqalUmzz+tDUpBDW56ooCAVRZRUUFB45lhYWGDQoEEYNGgQcUbbfzLGFz33798XvegBdDlkQ4cOxQsvvCDpBEmlUnHm9EgprAF0brgWLVqgvr4eBQUFKCgo4HVj8I2IabVaSQ3csbGxBiM1zZo1M7mN4fvvv4ebmxs+++wz9nXQaDTYv38/vv/+e9ERGppxWxpxBqATQGmLQsTguhB84YUXAOgy2sQEVn1o/i4zMzNoNBr25LiyslKSm4tmVJy0FCohIQHdu3dHmzZtoNVqER0djdTUVDg5OeHdd98VFIVpReT8/HwDd2/79u1x69YtkwwsgF5cZD5/lpaWuHr1qsGijn6RBB+k49EAvauYphl05syZnJlhQqjVajx69AiNjY1EZR7MOHNAQAD8/PxE8xr5gv4B/tE3BltbW9TV1cHT0xObNm2Cg4ODpDI0X19fXL58mSjr61k6QGfNmoUff/yRzfvz9PSUdBGrX9QE6F6fp3Xxe/ToUURERLARIm3atMHDhw8Ft3nvvfdMIlgYEZXr+4hrQqCqqgqnTp3Cjh07BMdEacpx5ECzWADoyvKMF1AZBx3f2D3jRpswYQIyMzNRU1MDX19fzvvSZktzFU9VVVXh9OnTuHfvHm8LtP73vUajMfhZLDdw2rRpAIBhw4bB19dXMLORWfDgEiClHK+aNWuGxsZGuLq6Yt++fXB0dBR1I7u7uyMvL4+zpEmIZ+kA1Z9iUKlUcHd3551i8Pf3h7+/v0FxGglvvPEGli9fbpKX+zSgWUCdN28eb1Ym12eLdp9noC3IUVB4GiiipIKCwjNDq9XiwIEDOHr0KLs6rFarMWLECNGcq2cNV2OrWIsrzUUPoLuYFsuaeVKQBs4LjYiFhYWJPh5zIcGgVqt53UT//ve/sW7dOgNhVq1W47XXXhPMGGOgGbelEWcAcgFUo9EgMjKSqCiEgWbMmUtMtrGxgZubm2h5SmZmJrKystiSErGRuREjRiAyMhIPHz7Ed999h5SUFEliK82oeIcOHZCYmAiNRoPCwkIcOXJE8OLkyJEjrJiWlJSEO3fuYMuWLbh16xZ27dqFFStW8G5LKyK3bdsW33zzjUEWWps2bdDQ0GDy99GKi2FhYax7uF27dujcuTMA4NatWwYNw3yQjkcD9K5imgsf2swwJycnLF26FH5+fgYN0EKjvqR5jXJaRpmirylTpuDMmTOoqamR9N3n7u6OdevWQaPRwNzcXFL515N0gALcrcH19fWoq6uDvb29gUhXUVEhaZGBNEtVDhYWFgafv6amJtHFk507d5rsc1y3MXAtEDk5OeH555/nLOjSx9LSEvPnzycqx5EDzWLB5s2bUVxcDFdXV4PvabGxXkC3fzHfK926deM91tNmS/MtrPbp0wcLFy7kFGhqamrwySefGAiFjJNNpVJJWtCTmtlI0/ysz3vvvQeNRoO33noLhw8fxv3790ULdQYPHozFixfD0dERFhYWklvFn4QDlEFM2CWZYvj1118xevRoJCYmIjEx0eT3Yp8Vkrxc/WxiLsQei3QBFSD/3qPZ5/VxdnbG559/TlyQo6DwNFBESQUFhWfG4cOHkZ2djYiICDYrrbi4GLGxsTh06NB/1BfhL7/8YiJAct2mD+lFD3My5+fnh6NHj6Jv374GJwZiJ3M0kAbOSx0Ri4uLw5gxY0xud3FxQXx8PCu6Hjt2jDcnz9zcnNM1ZGZmJslJQDNuSyPOAOQCKE1RCAPNmHNubi5u3rzJ3ic9PR2dO3fGH3/8gYCAAIwePZpzu9jYWIOG2j/++ANXrlxhHSHGaDQaODs744033sC///1vADrhRYozg2ZU3LgUytfXV7AUSq1Ws/vOhQsXMHjwYDRv3hw9e/YUHJuVIyLPnj0bR48exeHDh6HVauHh4YFJkybBzMzMRNCiFRdDQ0Ph6+uLhw8fGjhzHB0dJTnNjMejnZycRFujaV3FJBc+cjPDWrRogRYtWkCr1UrO3KPJa6RFXyglcZ7u2bMH4eHhRM+R1gFaX19vkIl69+5ddOnShRWL9Nm5cyd8fX1NRJh///vfyMrKwvTp0zkf69ChQ7CxsWFFUuZ5HTlyBBqNBi+++KLJNsajisaICRteXl74+eefUV9fjytXruDo0aO8x9CcnBxkZ2ejsrLSYIGnpqZGci6qMWIjujTlOBqNBikpKQgMDCR+PjSLBTdv3kRUVBTx5+TgwYM4e/Ysu59ER0cjICBA8Ni9efNmvP/++6K3iSE0fSJXKKTNbKSBEbwtLS0ln5dFR0fj/fffJz620TpAy8rKYGdnB61Wi+rqarRq1Yr3Nd63bx+cnZ1NFuQPHTqEiooKvPHGGybbME500tib06dPAwAGDRpkkJebkJAAKysrdnRcH+YxsrOzkZeXx37GUlJSJE0lkSygyv3eM0bqSDppQY5Go8H169cNoiwUFJ4UiiipoKDwzDh9+jSWLFliMA7q4uKC999/H+Hh4f8RoqScFleSix7AdJznt99+Y38ndZWetImYJnBeCikpKZyi5PTp07Fz5078/PPPUKlU8Pb25s3+aWhowK1btzgv3qScMNGM29KIMwCdAEpaFMJAM+ZcVVWFNWvWsCLIhAkTsH79eixfvhwLFy7kFSUzMzOxfv169gJm8ODBgi5VtVqNPXv2YNWqVaKjq8bQjIobl0Ll5+dj+/btvGORarUaDx48gK2tLa5evYqxY8eyvxNyIsoRkS0tLTFy5EiMHDnS5Hf6ohQgT1xs2bKlSS6bFJckQOf2o3UVk1z4yM0MYy7W6+rqTF5rPmjyGknhG0WV4ngEdK77Dh06EAkLtA7QL7/8EjNmzEDHjh0B6IrHfv/9d85tsrKyON+XgQMHIi4ujve5nThxgtP9M2TIEHz66aecoiQzqpiamoqKigoMHDgQgM4BLSW/cuLEiTh+/Dg6duyIP/74A7169WJjLoxpbGxEXV0dmpqaDMRtGxsbtiWYCy63aXV1Nc6cOQNPT0/B50cTj6BWq3H06FEqUZLGJdWhQwdUVFRIPs4wJCUlYc2aNex318svv4yFCxcKipJ5eXkGPzc1NQm6ebkWSJhRVqlleaTQZjaSIDYlInTsatWqFbHQzUDqAI2JiUGfPn3Y6ZGLFy+yC5VcXLhwgY170IdZqOMSJZm/pVOnTpLjigCd0Ll8+XKT2wMDA7F8+XJOUZL5PJ46dQrLli1jFzeHDh3K5kALYbyA6uPjw7u/037vyd3nSXNp9c/3FBSeNIooqaCg8MxoamriFB3s7e2fSAvxk0BOiyvJRQ8AfPDBB1S5OAw0Qdq0gfNi8LlAHBwcMHfuXEn/R4sWLXhHtqSU8dCM29KOYtIIoLRFITRjzmVlZQb3MTMzQ1lZGSwtLQUzy9q2bYuysjL2Iv/+/fusOMGHj48PUlJS0K9fPyLRhGQE/s6dO9i7dy8ePHgAf39/DB8+HLGxsbhx44bgRfSECRPwySefQKPRwM/Pjz1Rz8zM5HXsMtCKyFlZWThw4ADKysoMjmt8iwxyxEVaampqcODAAVy7dg2AbkFl/PjxggIsjauYcYnMmTNH0vOSmxmWk5OD6Oho1NXVITo6Grdv30ZCQgKv0xegy2skxdvbGw8fPkTfvn0RFBREXCbi6OiI5cuXw9fXV7KAROsAzc/PN/jMd+zYEbdv3yZ6voC4M5DrGMaMmHLBjCr+8MMPBgJDnz59JB3H1Wo1goOD0bVrV6hUKrRt25b3dfHy8oKXlxeCg4MlCZ4MXHmjzZs3h5eXF4YMGcK5jZxyHEA3kvrbb78hMDDQQIiXMjZL4pICgEePHmHevHno0qWLwfsn5lJ1cnJCQ0ODwYIoV8YuoJu6iIuLQ319PXvOpdVqYW5uzvsaMs9Bf5FX/3UU+vzLgTazkQSVSgWVSoUBAwbAz8+PqAiqXbt22LhxI/z8/AyOG2JOThoHaG5uLt555x325169euGHH37gvb9KpeJc6Fer1aLHjj179uDBgwcICAhAUFCQqACn0Wg4CydtbGxErz3Ky8tRV1fHfp7q6upQXl4uuA3w/wuoo0ePhkqlEiy8pP3eo93n5RTk0J7vKSiIoYiSCgoKzwwhIYWkmOBp4urqCldXVwwYMID4OanVagwZMkTwxFmf7du3i2akCUETpE0SOE+C8ckJk/3Dl8vDJexIFQivXLmCnj17GtxGO25LI84AdAIobVEIzZhzUFAQFi9ezDoLLly4gKCgINTV1QleQD169Agffvghmx+Vm5sLd3d3dj/luvg8dOgQHj9+zLoLpbq/SEbgv/76awwbNgzu7u64dOkSFi5ciAEDBmDOnDmCF2l+fn7YunUramtrDS7S3dzcDByxXPsUrYi8bds2TJkyBW5ubk+t2VMuW7duRceOHdnX4PTp09i6daugK4fGVUxbPpOQkICEhAST28X2+127dmHx4sVYu3YtAN0xkfls80Ga10iTvbhgwQJ2NO/rr79GfX09AgMDERQUJCmmw9nZGc7OzkQCEq0DtF27dti2bRsGDhwIlUqF06dP87qg7e3tcePGDZO8uRs3boi6nisqKkwWmyoqKkSfX2VlJYqLi1lRq6SkBJWVlaLbpaen45tvvmFLLkpKSvDOO++gV69eJvfdtWsXpk6diu3bt3NeePOJcFK/w06ePMl+H8gpxwF0rlNAl2nNIGXSgqa9m7bx29zcHPPmzUPPnj2hUqlw5coVeHh4sOcH+ucDY8aMwZgxY7B//35MnDhR8mNIHcXmOtbTQpLZSJu9GBkZifz8fCQlJWHTpk1o164dBgwYAB8fH9GSrPr6elhYWODKlSsGt4uJkjQOUHt7e/z000/scePMmTOCeaXNmjVDYWEh2rRpY3B7YWGhqPC6bNkyVFRUIDk5GTExMaipqUFgYCCvE7GpqYnTPV9bWyt6PH355ZexYMECdO/eHYBuQVPK5+DGjRvsAhmgE0BnzZrF+f1Am5VJu8/LKcihPd9TUBDjP0MFUFBQ+J/g9u3bnG5DrVZLlZvyNLlx44aB24n54uU60Y+KisK8efNMHA8MfBeGYqvBYtAEaQM6J1dhYSFCQkJQWVmJ8vJyUdeYGMZ/C232jxS+/fZbk4sK2nFbGnGGVgClLQohHXPWarUIDg5G7969kZWVBa1Wi+nTp7N5hUKuNbFRXC5ICwn0n6cxfK6FhoYG9iK+bdu2+P333/H6669LEv3MzMxMLviML0649ilaEdnGxoZT6HiSyC0XKC4uNtjHX3nlFXbBgg9aVzFN+Yy+GNzQ0IBz585Jdo8auxDF9hHSvEah9m2A/3WysbFBSEgIBg8ejOTkZOzcuRMNDQ2SYku4LoLFHD60DtB3330Xx44dQ3x8PABdkzZfEdukSZOwYcMGDB48mD3W37x5E6dOnRJ0yI8aNQqrV6/G5MmT2THMmzdvYt++fZyxB/pMmTIFn3/+OStKlpaW8mZX6rNnzx4sW7YMrVu3BqBznK9evZrzs8q4hbgu3p8E+gVccspxAPJcREZw5cvoFHI9enl5oaKiArm5uQCALl26wMHBQfQx+/bta7DYxFfQoc/EiRNRVVWFoqIig6gNKdsKwXWs5zqeWllZiS6kkGQ2CrVvi4nI7dq1w4QJEzBhwgQkJyfjq6++wujRo0X3T9omexoH6AcffIADBw5g3bp1UKlU8PT0xAcffMB7/wkTJuCLL77AuHHj2GNHbm4ufvnlF9GpJEDnHg8LC4O3tzd+/fVXHDx4kFeUDAkJQVRUFKZNm8ae65aUlGD79u2C5V/Mtr169WIzvV9//XVJkzvbtm3DtGnT2NiGrKwsbN26lfN64GmeLwOm+7ycghza8z0FBTEUUVJBQeGZITTK8Z8GiduJWcXkcjwIUVJSIuiUFBuJIm0iBnTutNzcXFaUbGxsxObNmzlLDEgICAgw+Jlx6NEKO0Lwibk047Y04gytAEpbFELa9K1SqRAZGYk1a9YQn+SSXPAVFhZi7969KC4uRseOHTFp0iSiKACSEXjjvFErKyvcuXOH/VnuyTzXPkUrInfv3h179+5Fv379DC5quZ4jrbhIWy7AYGlpiaysLHh4eADQXTCJuVNoXcU05TPGx5OgoCBJx6jnnnsO2dnZUKlUaGxsRHx8vGjWKWleI604m52djaSkJFy7dg0eHh74+OOPRXMGly5dyv7dxiUfixYtEvz+oGnsBnT7xrBhw9C7d2/RrOIuXbrgiy++wNGjR3Hy5EkAuu+lL774QlCsGjx4MOzt7fHDDz/g3r17UKlUaN++PSZMmCAq6Pv6+mLTpk3Iz88HAMEGXX0cHBxYQRLQ5VnzPUfms1pVVYVevXpJ+v9JkLogKeV+jx8/xqFDh1BWVoYZM2agsLAQBQUFvHnWcgTX5ORk7Nu3j/2e2LFjByZNmmTyeTWG5jzgzz//RHx8PMrLy+Hq6sqOttJ+/hi4XtOFCxeaHEdbtGgBBwcHzJgxg/f7hSSzUU6pTnl5OZKSknDu3DnY2tpiypQpvN//wP8vlAO6Qhn9fMbw8HAsWbJE8PFoWrvt7Ozw5ptvSs7z7dWrF+bPn4/ffvsNR44cAaA7dnz00UeikTF5eXlITk5Gamoq7OzsEBQUhMmTJ/Pef9SoUbCyssLnn3+Ouro6qFQqNGvWDC+//DLvgguDVqvFlStXUFJSgvHjx6OsrIzTHW6MtbW1wfHdw8ODd4SbNitTKlKPN1IWebVaLc6cOWPwelRUVIi+HgoKYiiipIKCggIHJG6n5cuXY+DAgQgMDDS46BHD3t5e1BUiBEmQNsO5c+ewdu1aVvBs2bKlJKGgsrISCQkJBsHnwP+vxOsXiOjDFS4O0F/YA6aj4gw047Y04gxAJ4DSFoWQNn0DQNeuXSWdOMshOjoagwYNgpeXF9LS0rBjxw7RUH59SEbgjfNGHR0dDX6We6HKtU/Risg3btwAYDrmy/UcacVF2nIBhunTp+Orr75CTU0NtFot7OzsRF01NK5igH7kU5+ioiKUlZWJ3m/69OnYtWsXysvLMXPmTPTs2RNvv/224DakeY1Xr16Ft7e3QUuqPlyjkbNnz4aNjQ2CgoIwY8YM9uKP2Uf4RI/Hjx+z/753757B76TkrpE2dgPkWcUODg6YMGGC5P+foVevXlSOYkaEKy0txcyZM0VFOOZ9at++PSIiItC/f38AunI2xj3OR1paGnbt2gVPT08EBQVJGpmVgv77IaccB9B9Lt3c3JCTkwNAJ8xHRUXxvh7MvkbjOIyLi0NERAQr5lZWVmLlypWioiTNAk98fDwiIiKwePFiLFu2DPn5+fjxxx+Jn7MxXM/Dx8cHffv2ZaNsLl++jEuXLqF///6IjY3FF198wfl/kWQ25ufno127drzxD3zHgGXLlqGurg79+/fH7Nmz2YWqxsZGVFVVcS5cFRUVsf82/j6QEnVA09qdnZ2Nbdu2EeX5duzYEe+9956k/9/4+TERNVIXQocNG4Zhw4ahrq4OWq1WMONRn9jYWKhUKmRkZGD8+PGwsrLC9u3bERERwXl/5v3t3LkzYmJiEBQUBJVKheTkZNHPHGlWplSM30M5BTmkr4eCglQUUVJBQUGBAxK30wcffIDk5GSsWrUKzZs3R1BQEPr37y96smRtbS1rFMm4iVgK5ubmbHA6ANGiCoa1a9fCw8MDPXr0IMrJmzRpEvvv+vp6pKamPpGLOi5o3Bg04gxAJ4DSFIUw9zVGbHQzIyMDf/zxB5ydndGsWTNJTgdSamtr2fzUUaNGiTp79SEdgZeTN0oLrYhMIpDKFRdJywUYXF1dERkZiZqaGgCQ5PilcRUDuovgX3/9FXl5eQZjmEKvE9NWzey3jo6OgiNl+kgt1WEgzWvMzMyEt7e3QUuqPlyChJOTE1QqFS5fvozLly+b/J7vtTAuI+D7HRc0jd0AXVbxs4QR4ZhxSjERTv99cnBwQGZmJgDdoqDYIsO7776LxsZGXLp0CYmJiYiNjUXPnj1Fcx7F0D+m05Tj6FNcXIwPP/wQSUlJAEBUhEKKRqMxcJfa2dkZNLvzQbPAY2lpaVCM065dOxQUFFA+c2Fu3rxpcBz18fHBd999hylTpghGC5FkNh46dAgzZszgjX/gOwYwizF//PGHQc6uUKSQ0GdeyvGAprV79+7dxHm+tMhpf5bi4tTnxo0bWLNmDRulYGdnJ/g9Yfz+Hjx4UPJjkWZl0iKnFIr09VBQkIoiSiooKChwQOJ2YspxJk6ciJycHCQnJ2Px4sVo3bo1goKCeC8sSFo9ueDKhLKxsUHnzp0xZMgQzouT/v37IyYmBtXV1UhISMCJEydEM3UAnTtFfwRIKsYiroeHh2xXG9/rRuPGoBFnADoBlKYoBKBr+l60aBHx8wN0F/C9evWSJDwbj1TX19cb/Cz0HGlH4MXgyguTAtc+RSoinz59GoMGDcKhQ4c4fy+UHUgrLpKWC6SlpaFTp07s3xsfH4/U1FS0atUKb775pmC2LK2reNOmTQgMDER6ejqmT5+OkydPipag0OZWLVmyBM7OzggMDES/fv1ga2srug1pXiPjCiTJa2MEPlKYqAaNRoPq6mrW9afVatljFh80jd0AfVbxs4JUhKPN1WMwNzdnHXT19fU4f/68qCip0WgEj6HdunVj/01TjmP8/Orr69nvvqKioqdWHOjr64tVq1YhKCgIgG6cW4rblWaBp2XLlqiuroa/vz/Cw8Nha2tLFA/CB9ex3s7ODr/88ovB32Vrayv6PpLsWzNmzABA7uqnGft+/Pgx+11s/L2svzDEB21rN2meLyl8+e1PY9GVwczMDBqNhn28yspKQWFX7vktSVamVIz3eTmlUKSvh4KCVBRRUkFBQYED2hMLd3d3uLu7w9/fH7t378aOHTt4RUmSUVcuXFxcUFlZaXAi7eDggIKCAnz99dcG+WMMo0aNwpUrV2BtbY2CggK8+uqrkkQcPz8/pKenE7sD9d0QGo0GN2/eFG1Yffz4MX7//XeUlZVxjufxvW4kbgw54gxAJ4DS7lM0Td/FxcXIy8sDoBtb9Pb2lvRYSUlJ2LVrF/r164fg4GDBoHu5I9U0I/Bi8I200uxTpCIyM2orNTdRH1JxkUG/XACAaLnA999/z7pMLly4gDNnzuCDDz7ArVu38M0332Dx4sW829K6ih89eoTQ0FDEx8fDy8sLXl5ekj4LaWlprKute/fuvE44fTZt2oQbN24gKSkJP//8M9q3b4/AwEA2R08fOXmNDOnp6bh3756Bm2r8+PGi20mFiUZg/q3v+hMb7aVp7AbosooZpObJMZSUlJgca7lu04dUhGOabZmmZ2OEjjeXLl1CUlISMjIy4OXlhdDQUEkLSe+//z4CAgIQEhLCeQwVixTgQr8cR58JEyZg1apVKCsrw6ZNm5CdnS1biOVj0qRJSElJQXZ2NrRaLYYMGSIYI8JAMyXAuLAnTJiAzMxM1NTUsOKwGNnZ2SZRM4MHDwbAfayfM2cODh48iMjISGi1Wnh4eOCDDz6ARqPhfL/lZjbevXsXeXl5BscN5vk9CfS/m42/l6WUtNC0dtPk+ZLy5ptvAiDPb2doaGgwyYfluk2fESNGIDIyEg8fPsR3332HlJQUQTFdzuIkaVYmwyeffILg4GAMGDCAc5yf9lqDa5GX6/UQOx9VUJCCIkoqKCgocFBRUYHvvvsODx48wKJFi5CXl4ecnBxBVyFzMZyamgonJycMGTJENGtJDrdv3zbIbOzTpw+WLVuG5cuXsyfMXPTs2dPgRGPWrFmIjo4WfKz4+HjExcXB3NycqDRBf6TXzMwMzs7OmDVrluA2pON5DCRuDDniDEA3jkZTFEI65lxeXo5169bBwsICbm5u0Gq1OHv2LL799lvMnz9f1GkyZ84c1NTUICkpid0nQkJCEBQUZJLBJHekmmYEXgy+FXuafYpURB46dCgAugxFUnGRgSkXkAoT8A/osvZCQkLg5uYGNzc3HDt2THBbWlcxIxi1aNEC6enpaNGiBcrLywW3+fbbb5Gbm4sBAwYA0B1/srOzMXHiRNHH69KlC7p06YIxY8Zgz549+OqrrzhFSTl5jYBu5L6+vh4ZGRkIDQ1FSkrKE89wlSoucbnoaBq7AcOs4k2bNknKKqbJkwOA9evXm4i/XLfp88orr5iIcELfKXKabU+ePInAwEC88847RGU369atQ1JSErZt2watVouQkBAEBgbKcqDy7ZM9e/bE888/j+vXr0Or1WLq1KmiTmQAKCgowG+//YaysjKD/ULsuBcQEEB8XmO8wOPs7CxJ3L158yaysrKgUqnQrVs3SQ7QzZs3o7i4GK6urgZOPSHRz97enlec5soJl5PZeODAAWRmZiIvLw+9evXCxYsX4eHh8URFSbnfzTSiNleer9jnH9Dth7GxsXj48CHWr1+PO3fuIC0tjfOY06JFCwDA0aNHTSZ3jMVhLpYsWWJybOG6TZ+BAwfCzc2NfZ/nz58vuFgrZ3GSJisTAObOnYsTJ07g008/RefOnREcHAwfHx/ZDkauYw7p66GgIBVFlFRQUFDgYOvWrQgODkZcXBwAXT7Xhg0bOEXJ/fv34+zZs7C1tUVgYCBWrlyJ55577qk/x8rKSpSVlbEjM2VlZewJ8ZMe36Idp6QZPaLNyCJxY8gRZwC6cTSaohDSMeft27dj2LBhJgLFqVOnEBsby+YACWFjY4N+/fqhvr4e8fHxOHfuHH777TeMGDECI0aMEN3eGL6R6qfRzM4HzT5FKiLzObEYhBxZpOIiA2leo1arRV1dHSwtLXH16lX84x//YH/HN9Yn11U8duxY1NTUYNKkSdi5cydqamowZcoUwW0uXryItWvXsqJCcHAwFixYICpK1tTU4Ny5c0hOTkZxcTH8/f15A/jl5DUCQE5ODtatW4ePP/4Yr7zyCkaOHPlUxgeloO+ik+sATU9PN8kqPnv2LFsQwwVpnlx+fj7u3buHmpoag8Kg2tpawQw/QJf3xywwSBHh+vTpA41Gg3v37hlkHEth7ty5RPdnsLa2xpAhQzBkyBBkZmZi48aN2L17N/r164fx48cTFeIx8O2TWVlZcHV1Re/evXH69GnExcUhLCxMNB5mw4YNGDp0KIYMGSI6ZsvsU0zWK4PUxUmaKYGDBw/i7NmzrDsvOjoaAQEBogL5zZs3ERUVRSTIFBQU4PfffzdxV0rJeiX5HaArWIqMjMTChQvx7rvvoqKiAtu2bZP8XJ8kxt/NchygBQUFJnm++nEffHz99deYNGkSYmJiAOgaqDdt2iT4PnPlLV+6dIlXlKyoqEB5ebnJKHttba3B4hQXzDFU3/VpfFzVZ+jQodBoNLC2thaNyjCGNiuzdevWeO211/Dqq68iPT0d0dHRUKvVCAkJQVhYGKd7Ugpc+3JRURGcnZ0xfPhwZGRk4MqVK2jRooWkqBQFBSEUUVJBQUGBg0ePHiEwMBC//PILAJ3Lj+/E3cLCAp9++inatm1L9VhcbYw2NjZwcnISLIWZNGkSli5ditatW0Or1aKkpATTpk1DXV3dE1t1p22MBIAHDx7g6NGj7Bixm5sbhg4dKjqWSpuRRTJuSyPO6EMzjkZbFEIy5pyXl8f5fw4ePBg///yz6GOlpaXhxIkTKC4uxqBBg/DFF1/AwcEBjx8/xocffkglSvI5fGhG4MXguxCn2adIRWQaJxYDTRkMQJ7XGBYWhvnz58PGxgbt2rVj24dv3brFulCMkesqZtyoHTt2JBInampq2IspsfxEhvnz58Pf3x/jx48XHTmWk9cI/L+w3axZM5SXl6N58+YoKSnhvC/f8ZNBzr4DGH7G5DpAf/nlFxMBkus2Y0jy5AoKCpCeno7q6mqDkXQrKys2e4+PFStW4LPPPjNwWTO38aFWq0XfA33kinAajQbp6ek4ceIESktLMXLkSAwYMABZWVmIiIjAxo0bJT8X/cfmIjY2FpGRkbh9+zZ+//13hISEYMuWLQZTFFyo1WoMGzZM0mMzIjft4uT+/fsxevRoVrioqqrCoUOHBMc+k5KSsGbNGvZz9vLLL2PhwoWiomSHDh1QUVHBezzjghFoX3jhBUk5iHIyGy0tLaFWq6FWq1FTUwMHBwfe4wbA3ZSsD63gBJjuU3IcoDt37jRZ8OC6zZj6+noThznfe3Ds2DEcPXrU5FyqtrbWIKfVmEuXLuHUqVO4f/++wT5sZWUlWhTJnL8yMDFEQqjValy4cEGyKPkksjLv3LmDEydO4OLFi+jXrx8GDhyIrKwsLF++HJGRkZKehxTWr1+P1atXo6ioCNu2bYOfnx82bdqETz/99Ik9hsL/JoooqaCgoMBBs2bN8OjRI/YEIScnh9chRTOuqc/27dtx8+ZNdOrUCVqtFvfu3UOnTp3w6NEjTJ8+HT4+Ppzb9e7dG5s2bUJ+fj4AoG3btuwJ/IsvvmhwX758G0ac44O2MTIzMxObN29GcHAwgoODodVqcevWLaxYsQLz58/HDz/8wLvSTJuRRSJ40Igz+tCU1tAWhZCMOfM1oWo0GkktqSkpKXjxxRdNWuGbNWsmOnbPB59zhGYEnjZvlGafIhWRjZ2fJPl6NGUwAHleY2hoKHx9ffHw4UN06tSJvd3R0ZH39ZDrKiYZz2N4+eWXsWDBAnTv3h1arRbXrl2TNLq9ZcsWyQ4pOXmNgO5zWV1djZEjR7JtpnzxHnzHTwa55Qh8rk8SB+jFixdx8eJFlJeXG7h+a2trRYUa0jw5f39/+Pv7IycnR3JeZX19Perr6/Ho0SOD40RNTQ0ePHgguv3zzz+PNWvWoH///gaLO1w5eXJFuDlz5qB79+4YNWqUgVgSEBDA5qQaQ1KOo4+ZmRlUKhXS0tIwYsQIhIaG4tSpU7z/D/Pa+fn54ejRo+jbt6/BaLqQyMXlEBNyjTFcunTJ4PNrZ2eHixcvCoqSTk5OaGhoMGjgdnFxEXwcQHdMnDdvHrp06WKw8KQfJWMMiUALyMts7Ny5M6qrq/HCCy/gk08+gZWVlWDsg3FTsj587dtSITk+8P0uJycH2dnZqKysNDjPrKmpkXTO0bx5cxQVFbH/f0pKCu852IABA+Dr64v9+/fj9ddfZ2+3trYW3G+Z89CUlBTJ0QNxcXGIi4tDfX09pkyZwr7+5ubmvDnx+ri7u2P79u0IDAw0ON5wLUDJzcpcuHAhbG1tERoaitdff539PHft2hXZ2dlU/yfAvcirVqthZmaG1NRUhIWFYcSIEZImcBQUxFBESQUFBQUOJk+ejLVr16KoqAhLly5FZWWlYE6jHJycnDBz5kx06NABgG5l9rfffsO4ceOwbt06XlESACvKNDQ04M6dOwC4s5OE8m3CwsJ4f0fbGLl3714sWLAAzz//PHubv78/+vbty7qZ+KDNyCIZt6URZ/ShERFoi0JIxpz9/Pywbds2TJ06lRXE6urqsHv3bkktqe+99x7v73r06CH5eUiBdgSeJm+UZp+iFZFzcnIQHR1NlK9HWwZDk9fYsmVLk7wqISFerquYZjxvwIAB6N69O3Jzc6HVavHGG29IKmgoLCyUPIYpJ68R+P9Cm4CAAPj5+aGhoYF34Uqu6CiGvmBB6wBt0aIF3NzckJaWZnDhbG1tLTpuz5UnJ6XMxdXVFf/6179MHMJc701CQgIOHz6MBw8eGAhMNjY2BvskH1VVVWjevDmuXr1qcLtQeQetCPfee++ZjK0yxxK+GAfachwrKyvExcXhzJkzWL58OTQajWCxkbHI9dtvv7G/ExO5jF1jTU1NkhyoGo3GoFCkvr5edEzf3Nwc8+bNQ8+ePaFSqXDlyhV4eHiwgjnf60izSEwq0MrJbGS+B4YNGwZfX1/U1tYanIMYQxOBQwuNA7SxsRF1dXVoamoyOM+0sbGRdM789ttvIyYmBvn5+ZgxYwacnZ15P182NjawsbFhR5KZnOva2lpcv34dXbt2FXysgIAAyeVkY8aMwZgxY7B//35JC2LG5OTkAAB+/PFHg9u59h25WZnz5s0zEeyZwjCheCCaghwzMzMkJibi9OnT7HFYSlaxgoIYiiipoKCgwIGbmxs+//xzFBQUQKvVom3btk88p5EhPz+fFSQBXVvyrVu3RF0BJIHpUk/U4+LiMGbMGJPb9XO/GGxsbNCxY0c4ODiY/K6urs5AkGRwdXWFg4ODoCBw7tw5eHt7s+5A5iJbrOWTdNyWVJzRh6a0hrYohGTM+Y033sD+/fsxe/ZstGrVCiqVCqWlpRg8eLCkE+ucnBzs3LkTeXl5aGxshEajgZWVlei4ohB8I9W0I/A0eaM0+xStiLxr1y6ifD2ATlwE6PIaSZHrKiYZz2NYv349QkJC0Lt3b0njlAykY5hS4Gs9ZkZ0S0pKDBxBXCN7V69ehbe3N+dxFBAWxpjHkuqio3WAurq6wtXVFQ8fPjT5e+Pj4wUXr+zt7U3y5KSwZcsWtG3bFpcvX8a4ceOQmJjI67AMCwtDWFgYjhw5QhUjQVPeQSvC0Yyy0pbjfPjhh0hMTMTMmTPh6OiIsrIyjBo1ivf+jMhVX19vcvzkE56MXWOA7pgt1TU2cOBArFixAiEhIQCAEydOiEbM9O3b1+D4bOze58PLywsVFRXIzc0FoCu+4jpH0YdxlpIItFLgy1O+c+eOwcJJUVER7zFAToSOGMbfzTQOUGYRzdLSEqNHjzb43dmzZ9GmTRvB5+Di4oKlS5eirq4OWq3WpFCPi9jYWIPPUrNmzUxu44KknIx53QMCAjhfe7HXnWYhijQrkyEqKoq4MAygK8h59913cezYMYwZMwbOzs4oKSnBwIEDBR9HQUEKiiipoKCgwEF9fT2OHTuGrKwsALqLuaFDhwqKIFqtFmfOnEFJSQnGjx+PsrIyVFRUiDaytm3bFt988w2CgoIAAMnJyWjTpg0aGhoEhdCnEZiekpLCKUoeP34cOTk56N69OwDdeHbXrl1RWFiI8ePHc7bbVlVVmay+VlVVCeZzAjqxVf9ixNbWFgcPHhQVJWkzG2kgEUDlFoWQjDmbm5tj8uTJ+Oc//4mioiJotVq0bt3aYHwI4G/d3LFjB+bOnYuoqCisXr0ap06dMsiZ4oJ2pJpmBJ42b5Rmn6IVkQGyfD2AXlykzWskQa6rmGQ8j2Ho0KE4efIkdu7ciYCAAAQHBwuOAzOQjmFKgS/Lb82aNbCwsEDHjh1FR8YzMzPh7e1tIBDqIyZKkrjo5DpAk5OTTcSFkydPCoqSlZWVSEhIMHGoij2XoqIizJs3D2lpaaxjh6/sgRF2W7ZsySnuir2GW7ZswZtvvmmQa7hnzx7O50grwskZZaUtx0lPT4efnx8r/rRq1UpSpvTSpUtNRAuu2wD5rrHRo0ejU6dOuHLlCgBg3Lhx8PX1FdyGtggtOTkZ+/btY0XMHTt2YNKkSYJju0/Ljch17Ni6dSvu3r2L9u3bG3wv8O2/tBE6ALkTTo4DlOu4ISWLtqGhAampqSaLO1zuRQYma5FBrVZLcuuRlJPJed0BshxV2qxMOYVhAF1BTkVFBV5//XX2nNLZ2Rkvv/yy6GMpKIihiJIKCgoKHGzZsgXW1tYYPnw4AF3o+pYtWwTHUWJjY6FSqZCRkYHx48fDysoK27dv521/ZZg9ezaOHj2Kw4cPQ6vVwsPDA5MmTYKZmZngiQ9pYLoU+C7AVSoVNmzYwK6WV1RUIDY2Fl988QWWLVtmIkq++OKLWLVqFSZNmsQ6Jm/evIlvv/3WJO9SynOQcsJJO25LA4kAKrcohGbM2dLSEh07duT9PZ+DA9CdqDLOrJCQEMHGTYB+pJpGRKPNGyXZp+SKyKT5egC9uEia10hbmiDHVUwynsfQs2dP9OzZEzU1NUhMTER4eDiee+45vPDCCxg4cCCvEE2TkycGn+B4//59yW3bEyZMAEDn1gPoXXRCGDtAExMTkZiYiJKSEgNhqq6uTrScbO3atfDw8ECPHj2IHKpMkZutrS3u3r0LR0dHlJaWct5XrrB79+5dg4ZYOzs73L59m/O+tCKcnFFW2nKc0tJSnDlzBmVlZXj++efh6ekJT09PuLq6ct5fThPxxIkTUVVVhaKiIgNXpZiLsaSkBF5eXqwQWV9fz46X8kFbhBYXF4eIiAjWHVlZWYmVK1dyipJyHcxicD3/69evY8OGDZL/D9oIHYDOCScF/fMHOVm0gO7YYWNjAzc3N4NjthAuLi6Ij49nF6COHTsm+r0MkJWTyXndAbIcVdqsTDmFYQykBTknT57EN998Azs7O3h6esLDwwMeHh6yvmMVFABFlFRQUFDgpLCw0OAL2dvbW9R1d+PGDaxZs4YNfbazsxPMdmKwtLTEyJEjMXLkSJPfCRVlkAamS4HvZLW0tNRgfMfBwQGFhYWws7PjbAgfMmQIWrRogR9++AH37t2DSqVC+/btMXbsWPTp00fwObi5uWH37t34xz/+AZVKhSNHjkgaUSIZt5XbaEkigMotCqEZcxaDT3xu1qwZGhsb4erqin379sHR0VH0QpV2pJpmBJ42b5Rkn5IrItPk69GUwQDkeY36eXJlZWWws7ODVqtFdXU1WrVq9VQcQzTjeYAuZ/PMmTM4ffo0XF1d2YulU6dO4fPPP+fc5mmMYfJ9Vnx9fXH58mXBzF8upGaa6UProhPC+O/q1q0bWrRogUePHhl8F1lZWQlm3gE6t7TYiCEXQ4YMQVVVFV599VWsXbsWdXV1rIBrjFxhV6vVGrj3q6qqRBe7unTpgpqaGvaYVF1djYyMDF6HNTPKGhwczBtbwQdNOQ4AdnGqvr4eCQkJ+O2337Br1y788MMPnPeX00T8559/Ij4+HuXl5XB1dWWLisSEm6ioKISHh7M/q9VqbNiwQXDBlqYIDdCJu/rj2nZ2drwuVblCNw3u7u7Iy8vjdDyLcffuXeTl5RkcO4RcsTROOCnoHzvkZNECQHl5ueh3qjHTp0/Hzp078fPPP0OlUsHb2xszZ84U3Y6knIzh7Nmz8PX1hbW1NX766SfcunUL48aN44wn0ockR5U2K5OmMEwfmoIcJne8vLwcKSkp2L59Ox48eIDvv/+e+PEVFPRRREkFBQUFDvRPuAHd6rbQGAWgc31oNBpW2KusrJS0Ip2VlYUDBw6grKzM4CJJ6EK6srKSzWeSGpguBb4LcE9PT6xevZp1G6SmpsLT0xN1dXUG7hN9/Pz8RN1yXBmWb731Fn766Sd8+eWXAHRClFBLJwPJuK1ccYZEAJVbFEIz5iwG3375/vvvQ6PR4K233sLhw4dx//59fPTRR4L/F+1INWkGKECfN0qyT9GKyIxbzN3dHe+++y5RBi1NGQxAntfI7NcxMTHo06cP+zpevHiRM89KDvrjq1xwZS8yrFu3Dvn5+Rg0aBAWLlzIujIDAwMFG0ppRFXa1mN3d3esW7cOGo0G5ubm7EihUP4qSaaZ8XOkcdEJYXwMcHJygpOTE+/4tBB+fn5IT09n9yepvPDCCwB0Yp5U4Tg+Ph7BwcGwtrbG119/jVu3bmHixImi4vBLL72EpUuXskJTSkoKxo4dK7gNaezDrl27MHXqVGzfvp3zGCvUAE1TjgMAP/30E7Kzs1FXVwdXV1dMmjRJMDuUpomYIT4+HhEREVi8eDGWLVuG/Px8kyIPLpqamgyOh+bm5qILtjQTAoBusWDVqlUGcTh8JW+M0D19+nQTl54UAVQMLmF68ODBWLx4MRwdHWFhYcEeN8Rc1yQZ4vqQOuGkoL9vM1m0AwcO5FygFsPd3R13794VnOwwxsHBAXPnzmV/rq+vx4ULF0RHxUnKyRh++ukn9O/fH1lZWbh8+TJGjhyJb775Bl988YXgdjQ5qqRZmb/++itGjx7NutyNETpuAHQFOadPn0ZWVhbu3r2L5s2bY/jw4YLHGwUFqSiipIKCggIHN27cwOnTp9lsuLKyMrRr1w4fffQR7wnkiBEjEBkZiYcPH+K7775DSkqKJDFt27ZtmDJlCtzc3CSNu/z555/47rvv4OLigpKSEsyYMUPUfSgVvouUt99+G6mpqWzG5uDBg9GvXz+oVCpZWXbGGZYajQaRkZFYunSp5P+DZtxWrjhDIoDKLQp52s29gM4ZvHfvXhQXF6NDhw6YPHmy5HIk2pFqmgxQmmxI0n2KVkR+4YUXkJ2dje+//x53795F27Zt0a1bN3Tr1g3u7u6C7dE0ZTAAXV4jAOTm5uKdd95hf+7Vqxevs4rWVaw/vkrK8OHD4e3tzfm71atX82aiNjY24tixY6z7tnv37hgyZIigQEzberxnzx6Eh4dLypRkIMk004fWRSeE8QLU0qVLsXLlSkyePNng75EitsbHxyMuLg7m5uasMCG2DUCXJ3fixAmEhYXh0qVLePjwIWbNmoXo6GhRUXLw4MHo3Lkzrl69Cq1Wi48//ljUrUYaJcLEmAgVzfBBU44D6BZq1Go1evfuDS8vL3Tt2lWSW71Hjx7YvXs3kVPd0tKS/b8bGhrQrl07FBQUiD6Wvb090tLS2POU8+fPi0YC0E4ITJo0CSkpKcjOzoZWq8WQIUNEF63WrVuHBQsWsPtuRUUFIiIiRF97mvbi6OhovP/++0THDYAuQ5zGCUdKVFQU5s2bhwULFnD+PWLHt6ysLJw8eRLOzs5EIq1Go8Hly5eRlJSEy5cvw8PDQ1SUBIDs7GyT7FshsZD5Hk5PT8ewYcPg7++PAwcOiD4OTY4qaVYmEwtDW3ZEU5Cze/duuLi4YOjQoejevbuksXkFBSkooqSCgoICB4sWLSLeZuDAgXBzc2NFrfnz50sa0bGxseFdyeciPj4eUVFRsLe3R3FxMTZt2iRZlBQrJOBzjqhUKgQEBBA7K8QwvuhTq9WwtLQ0GJkTQ864LYk4A9AJoHKLQmjGnMUwdnBER0dj0KBBbHPvjh07BB2L+tCOVNNkgNLkjZLuU7Qisr4zWKPR4NatW8jIyMDevXtRUlIiuF/RiotceY1SWpDt7e3x008/YeDAgVCpVDhz5gyvSEDrKpYqanPBJ0gy8GWixsbGorGxkRWST58+jdjYWMHRPtq8xjZt2qBDhw5EwgJJppk+NC46UgfoypUrAcBgpFcqNNsAdHlyzDHg4sWLCAkJgaurK6/DX5+ioiK4uLigffv2yMjIwJUrV9CiRQtepz9AHiXC/K6qqgq9evWS9DfJKccBdIVLtbW1yMrKwpUrV/D111/DwcGBfT/5iI6OJnaqt2zZEtXV1fD390d4eDhsbW1Nsma5mD59OjZv3ozt27cD0OXuMmOgfBhPCDg7O0ueECA9V/H398f69evx8ccfo6ysDGvXrsWkSZNEt6PJbGzVqhXVIjJNhjiNE04K+ucPb775JgAIOtiFID3XzszMRGJiIi5evIjOnTsjOzsbW7ZsMSnz42Lz5s0oLi6Gq6urwbFRSJRs2bIlYmJi8O9//xujR49GQ0ODpONNXV0devbsCV9fXxQUFKCgoACNjY2CC2SkWZnMftSpUyfRcXJ95BTkbN++Hffu3cO1a9fw/fffo7CwEG3bthXNiVZQEEMRJRUUFBT0ePz4MczMzNiTLiZI2snJSTRfqKqqCg4ODhgwYAB7m9hJCKBz8+zduxf9+vUzuC/fxY+5uTkr+ri4uEjKrWQgLSSQ456RAtfJu4WFBT766CP07NnT4EST7+JbTmYjiTgD0AugcopCaMacSRuxa2tr2VbZUaNGCY4ZGkM7Uk0yAs9AmzdKsk/JEZErKytZkeH69etoaGhAjx49RPOeaMVFrrzGw4cPi5ZJffDBBzhw4ADrRvH09MQHH3zAeV+5rmLavEwh+C4Kc3NzibOAafMaHR0dsXz5cvj6+hqIT0Jj6TSZZgCdi47WAQrovsvu379vIPiLfc7S0tJY12b37t1FozsAujw5Nzc3hIeHo6SkBBMnTkRtba0kYXj9+vVYvXo1ioqKsG3bNvj5+WHTpk349NNPebfRj33QarXw8fERzV0EdK/Frl274OnpiaCgIPj4+PCOtsopxwF0OYNZWVnIzMxEbm4uWrVqZSJgc0HjVGd+P2HCBGRmZqKmpkbU/QXosg1XrVpFlCtLOiEg51xlyJAhaGxsxNq1a1FaWop33nlHNK4HoMtsbNeuHTZu3Ag/Pz+D44bY+SVNhjiNEw4gc4Ay5zHMObNUMZ3ByckJt2/fZqdwPDw8eEuaZs6ciVatWmHYsGGYNGkSrK2tMXv2bEmCJKBz30ZFRREtJH344Ye4dOkSRo4cCVtbWzx48EBSfu6yZcuwYsUKVFdXY+XKlXBzc0NycrLg9zptVuaePXvw4MEDBAQEICgoCB06dBC8v5yCnJqaGpSVlaG0tBSlpaWoqamRXZykoAAooqSCgoKCAV988QVmzpyJNm3aoKioCIsXL8bAgQORnp6O3NxcwSbOhQsXmjiJWrRoAQcHB8yYMYP3ou7GjRsADMeVAP6T8vv37xu0HBr/LJQjQ1pIIMc9IwUucaF3795E2WRyMhtJxBlAfmkNDTQXj6SN2A0NDQZNrMbNrEKCBM1INUA2As9AmzdKuk/RiMhz5syBjY0N+vXrBx8fH4wbN06wqEofWnGRQf9xDh06JLqdnZ0d63CRCqmrmIE2L1MIvosgtVqNoqIiVkgsLi4WXXyhzWt0dnaGs7MzGhsbJS8MkWaayXHR0TpAv//+e5w6dQrOzs4Gr52QSPTtt98iNzeXXZCLj49HVlaWQZMsFzR5cjNnzsTt27fh4uKCZs2a4dGjR5Ic52q1GmZmZkhNTUVYWBhGjBjBltLxYWVlZfA3lJWV4ejRo6Lj2e+++y4aGxtx6dIlJCYmIjY2Fj179uQUGOSU4wC6197T0xMjRoxA586dJWfZ0jjVAd15SlZWFlQqFbp16ybp8Wjc/vv378fo0aNZJ2tVVRUOHTrEe7ynOVfR/0xptVrcv38frq6uuH79Oq5fvy64wMBAmtlYX18PCwsLdqyXQUyUnDZtGgBpGeJynHAAnQP0jz/+wI8//miwD0kpGYuPj8eff/7Jni9s3rwZQ4YMwYgRI0zu269fP5w/fx7JyclQq9Xo06cPkSDWoUMHVFRUSFoQZiYrGhoa0L17dwC6fdDCwoKdnhCjWbNmOH78OIYPH47Ro0eLHm9oszKXLVuGiooKJCcnIyYmBjU1NQgMDOT9jpVTkPPZZ5+xjdvDhw/Hc889R7S9ggIfiiipoKCgoEdVVRXatGkDADh58iSCgoLw1ltvobGxEQsXLhQUJX18fNC3b1/WOXD58mVcunQJ/fv3R2xsLG8wNqkjwFhUJMmToSkk0Gg0mD9/PtavXy95G6lwjVgFBwcT/R9yMhtJxRm5pTU00Fw8kjZit2jRwuBiztHR0eBnoX2UdKSaZgQeoMsbZSDdp2gICQnB9evXkZqairt37+LevXtwd3fH888/L8mVDJCLi7RUVlbi119/RV5ensF+K/Q+k7qKGWjzMml44403sHz5cri4uLDj5rNmzRLchjavkWs8XSxKgBFAjTMU+cQPOS46Wgfo2bNnsXnzZqKiposXL2Lt2rXs+xocHIwFCxbwipJMNnNTU5PkPLn8/Hy0a9cOt2/fBqA7xpFgZmaGxMREnD59mnWCi71fgO6zkpKSgqSkJJSXl8Pf31/S45mbm7PnAvX19Th//jynKCmnHAcAPv30UzQ2NrIjom3btpX03nE51WfPni24zcGDB3H27FlWQIuOjkZAQIDoAgON2//SpUsG51t2dna4ePGi6CLU5s2bTUZJuW4DTHNvGWFMah4uTWYjbXs8oBNA9aN3ioqKOMVMOU44gM4B+vvvv2P9+vWSolv0OX78OFatWsV+940ePRpLlizhFCXffPNNTJ06FRkZGUhMTMTevXtRW1uL5ORk9O7dm3cRcPXq1VCpVKirq8O8efPQpUsXg88I12ds06ZN+OSTTwziSxikiK1arRY5OTlITExkP/dSjje0WZmOjo4ICwuDt7c3fv31Vxw8eJD3cymnIIc5Nkt1qCsoSEURJRUUFBT00P+SzcjIwMiRIwHoLjDELqRv3rxp4CTy8fHBd999hylTpnCuTp8+fRqDBg3ibanlu1CVI7DoFxJIbYxVq9Xo1KkTysrK2OIfqdBkWM6ePZvzZIfvJFDuuC2JOEMjgNIWhTDQjDmTNmJLFca5CkZIR6ppR+Bp8kYZSPcpGvQLmwoKCpCTk4M///wT165dg729PZYvX/7EHksumzZtQmBgINLT0zF9+nScPHlS9GKS1FXMQJuXKQSfo6xHjx7YtGkTCgoKoNVq0a5dO9FcP9K8RmZMFDAVOxYtWiQ4GrlmzRpYWFhILrmQ46KjdYB26NAB1dXVcHBwIHq8mpoa9ljGuJ/5oMmfO3ToEGbMmGGQNaiP2DHs3XffxbFjxzBmzBg4OzujpKQEAwcO5LxvbW0tzp07h8TERBQWFqJv374oLi4WLRZhuHTpEpKSkpCRkQEvLy+Ehoby5iHKKccBdBl7W7ZsYfePsrIyzJ49G15eXoLb0TjVk5KSsGbNGnaR6+WXX8bChQtFRUkat79Go0FDQwP7+a2vr5fk8svLyzP4uampyWQKRf95aDQafPvtt5IyJI0hyWxkCmEAYN++fQaLy+Hh4ViyZIngY23duhV3795F+/btDc5FuURJOU44BlIHKONcJkWr1Rr8PWq1WjCzkRlr9vb2Zt3ISUlJ2L59O5tZagzNZ4sREvkyk8WYOnUq4uLi4O/vjw4dOqC4uJh1XHIhJyszLy8PycnJSE1NhZ2dHYKCgjB58mTe+8spyLl79y62bNmCqqoqaLVa2NvbY/bs2URudwUFLhRRUkFBQUGPjh07Ys+ePWjZsiWKiorYRs/q6mrRbe3s7PDLL78gKCgIAJCcnAxbW1vewoHHjx8DkNdSSwrtGPaDBw/YFWb9kyQxFwdphiWgW9VmaGhowNmzZ0WFPdrMRlJxhkYApS0KYaC5eKRtxBaDq2CEdKRazgg8ad4oA8k+JVdELi4uxo0bN9gRwMrKSpMLV7kY56YxaLVaSY7dR48eITQ0FPHx8azwJSbq0Ix8A3R5maSZqKdPnwagE3gsLCzYz2ZCQgKsrKwMcn6NIc1rZI7bAHDv3j2D34kVINy/f19S2zaDHBcdrQN0zJgxWLBgATp27CjqJmJ4+eWXsWDBAnTv3h1arRbXrl0TnCp4+PAhHj16ZFLwlpaWhpYtW3IKsEzmLelkAUP79u0xefJk5Ofn4+7du2jbti1efvllzvtOmzYNXbp0wT//+U94eHhApVLh3Llzkh/r5MmTCAwMxDvvvCMqitOU4+ize/duLFmyBG3btgWgWxDZuHGjaG4gzUi1k5MTGhoaDBq4pRzbaNz+AwcOxIoVKxASEgJA17ouVEgSFxeHuLg41NfXY8qUKQB0n0dzc3N23+FCrVbj1q1bon8DFySZjUVFRey/jbN4KysrRR/r+vXr2LBhg6TnJccJB9A5QCdOnIglS5aga9euBscNsccKCQnB4sWLWQfy+fPnJeXsArrF1z59+qBPnz6C33stW7ZERUWFyeJTZmYmb1HT/Pnz0bFjRwwYMAD9+vUjXghlvldrampQW1sLFxcX3tdCblZmdHQ0goKCsHjxYknFU7QFOYAuW3ry5MlsGV1GRgZiYmIQHh5O9P8oKBijiJIKCgoKesycORPx8fEoLS3F4sWL2ZOCvLw81jXJx5w5c3Dw4EFERkZCq9XCw8MDH3zwATQaDadLYujQodBoNLC2tpaUXSQHZvSNzzEgtmJK26RLmmEJwGQk9MUXX8TSpUvx6quvUj0HIWjEGVIBlLYohHbMGaBvxBbDWHShGamWMwJPmg3JQLJP0YrIkZGRuH79OmxsbODu7o5u3bphxIgRnCUjDLTiotyMV+aisUWLFkhPT0eLFi1QXl4uuA3NyDfAnZcpBmkm6qFDhzidqIGBgVi+fDmnKEmb16j/fhm/d2LuR19fX1y+fJld7BJDjouOprEb0B2vRo8ejY4dO0peSBowYAC6d++O3NxcaLVavPHGG3B0dOS9/759+zgXSdq3b4+vv/6ac5/6+uuvUVdXh6CgIAQFBQl+rrhIT0/HN998w472l5SU4J133jERRgHgtddeQ3JyMmJjYxEUFITAwECix9LPhZMKSTmOPk1NTawgCQBt27aVNCZKM1Jtbm6OefPmoWfPnlCpVLhy5Qo8PDzYTGu+/Urf7Q/ocofFRsVHjx6NTp06sdmL48aNEyzVGTNmDMaMGYP9+/cLCuJcuLq6Ys2aNejfv7+BEMSX80iT2Sh0bJDimnZ3d0deXp6k/V6OEw6ga+2OiYmBt7e3ZBc4w0svvQQvLy+26Obdd98lFsoA4YiaXbt2cRZUNWvWDLt27eJ0bn/99de4cuUKkpOTsX//fnTt2hUDBgxAnz59JGWv5ubmYuvWrez3nq2tLWbNmsX5nsjNymQmT0ghLcgBdOf0jCAJ6ErN9BfqFBRoUURJBQUFBT0sLS053RPdunUTbWO0t7fnPSnny+9Sq9W4cOHCUxcl5Y6+tWrVCvfu3YNKpUK7du0kO79oMiz1hVOtVovc3FzU1dVJ3p4EGnGGFtKiENoxZ4C+EVsM4xNlmpFqORmgtNEFJPsUrYgcEhKCGTNmiIq/+iPwT6tASoyxY8eipqYGkyZNws6dO1FTU8O6i/igGfkGdC3QXbt2hYeHB7y8vCRdVJNmojKLO8bY2NjwCjS0eY3MZ0mj0aC6upoVJbRarejYsru7O9atWweNRiMpPkOOi46msRvQCfhhYWGSH4dBq9WiefPmaGpqYvMN+UaIHz16xLmo0rp1a16n8tq1a1FQUICkpCSsX78e5ubmrEApZbR9z549WLZsGftdXFRUhNWrV3OKki+99BJeeuklFBcXIykpCZGRkXjw4AF++eUX9O3b10AE1EdOAzRJOY4+bm5uiI6OZgXsM2fOSBKjaEaq+/bta/AdIjYizkDj9i8pKYGXl5dBLicjjAkxceJEVFVVoaioyGDxROi5VlVVoXnz5rh69arB7XyiJE1m4+PHj9nyOOMiOSnu9sGDB2Px4sVwdHQUzV+V44QD6Fq7zczMRL9D+HB1dYWjoyO7GEQTFSREaWkpZylQ586dUVpayrmNWq2Gr68vfH190djYiIsXLyIpKQk7d+5Ejx49RN3+0dHRmDZtGjw9PQHoFoS2bt3K+X7RZmUykQBMRi+D0L6hD2lBDqAreDt48KDB8YamoEtBwRhFlFRQUFB4QtA6idzd3bF9+3YEBgYarNKLXVjoN24z2NjYoHPnziZh/MyJMunoW01NDbZt24Zbt26hU6dO0Gq1uHPnDtzc3DBz5kzRiwuaDEt94VStVsPJyYk3jwuQN25LI87QQloUImfMmbYRmwbSkWo5GaC02ZCk+xRALiIzF4JicI3AP2sYx2HHjh0lHxNoXMWA7sLp+vXryMrKwt69e5Gfn49OnToJCiCkmahNTU2oq6szuXirra3lbcamzWv08vJCWloa+299UYK5AOVjz549CA8PJ3YTkbjo5DR2A7rvnf3796NPnz4Gr7nQ99G+fftw9uxZtG/fnv27VCoVrxAkJMIILUC1bdsWr7zyCl555RXcvn0bycnJWLFiBRwdHdmcTz4cHBwMFgddXFxEczNdXFwwduxYjB07Fnfv3kViYiIiIiKwefNmzvvTNEDrI7UcR5/p06fj6NGjOHLkCLRaLTw9PQ3c53zQjFTLLQwjGYGNiooyGAlVq9XYsGEDIiIiBLf7888/ER8fj/Lycri6urK5ikLHKtJoE5rMRv0yOeMiOSFXMUN0dDTef/99omMHqRNOTmt39+7dkZCQAD8/P4PFE7G4kyNHjuDgwYNwcHBg8ySlCGoAOI/5XAgdb6QIwubm5mjfvj3at2+PW7dumeSWcmFtbW3wfeDh4SE4JUCTlcnEqdBk9DKQFOQAwKxZs/Djjz+yxZeenp5PJBpIQUERJRUUFBSeELROopycHADAjz/+aHC72AV/Q0MDCgoK2Abr1NRUtG/fHsePH0dGRgamTp1qso3+iSaDjY0NOnbsyHmBtnPnTrRv3x5z585lR/m0Wi1++ukn7NixA++9957gc6S5OCMVTuVkNpKKM3IEUNKiEDljzqSN2FLhEm9oRqppM0Bp8kYBuhw62rZpMcRyB58FBQUFiI2NxcOHD7F+/XrcuXMHaWlpghcjtK5itVrNFoWpVCo4ODiIikGkmaghISGIiorCtGnTWCdVSUkJtm/fzptPRpvXKPUC7OTJkyYiTps2bdChQwfi1lISF52cxm4AbLs1MzrPIPQZOn/+PL788kvJTs4ePXrgu+++wz//+U+D1+LHH380GA3kQ6PRoLKyEhUVFairqxP8XDLfee3bt0dERATbZJuSksK6tKXQsWNHTJw4UdJoMEkDNANJOQ6DRqPBJ598gvXr1xNPW9C0bz+LwjCGpqYmA1Hc3Nycd4FBn/j4eERERGDx4sVYtmwZ8vPzTc6tjLl//z527NiB7OxsqFQqdOvWDW+++Saee+45zvvTZDbKKZMDdNMqUhe+9B+TxAknp7WbeR3i4uLY26S0VMfHx+PLL78k+m7Nzs7Gtm3bUFdXh+joaNy+fRsJCQmYNm0a5/07d+6MhIQEk2zR48ePCy62lJWVITk5GUlJSWx0xPz58wXd/sxURufOnRETE4OgoCCoVCokJydLdhZLzcpkzpmOHj1qEpNkXKbEBWlBjkajwYYNG4jiehQUpKKIkgoKCgoCSF2JBeidRLTB/UVFRfjss89Yx8ywYcMQHh6OpUuX4qOPPuLc5vjx48jJyWFbADMzM9G1a1cUFhZi/Pjx7EgGQ3Z2tsmFikqlwvjx4wXHV+RkWJIG8NOO2wLk4owcAZS0KETOmDNpIzYDacEIIN89QwJt3ihNqQNt27QYpILU0+Drr7/GpEmTEBMTA0A35rdp0yZBUZLWVTxlyhR07NgRL730El544QVJF5+kmaijRo2ClZUVPv/8c9TV1bEu45dffhnDhg3j3EZu67EYR44cMflsODo6Yvny5fD19TUQ8KQISlJddHIauwG67yMXFxc0NTVJFiUnT56Mbdu2Yc6cOaxb+s6dO+jcubOgM/DatWtISkrC+fPn0aFDBwQGBmLq1KmCn2N9ccXBwYEt+bG3t5e0oEEDSQM0A0k5DoNarUanTp2oxl1pRqppF4X0W7SFbtPH3t4eaWlprBB3/vx5SccOS0tLgyKedu3aoaCgQHCbrVu3YsCAAaxof+bMGWzdupVXfJGb2SgEn5O+Xbt22Lhxo4kTkW/EnIHECSentZu2pbpVq1bEJTK7d+/G4sWLsXbtWgC6fZn5budi6tSpWLduHRITE9n3LDc3F42NjbyO/SVLlqC8vBwBAQF45513JC9gGEckHTx4UNJ2fEjJr+Q6z7106ZKoKElakEMT16OgIBVFlFRQUFDggHQlFqB3ElVUVOC7777DgwcPsGjRIuTl5SEnJ0e0gbC8vByPHz9mTw4eP36MBw8eQK1W857sq1QqbNiwgR0XqqioQGxsLL744gssW7bMRJSkdXXJybCkCeAHyMdtAXJxRo4ASjreL2fMmbQRm4G0YAR4tu4Z2rxRmn2Ktm36v4H6+np06dLF4DaxUhOakW9AJ+5mZWXh6NGj+PPPP9GtWzd4enqiR48evNvQZKIOGzYMw4YNEyzU0Xcvym09FoPr2Ons7AxnZ2c0NjZKcn0xkLjo5DR2A7rFtQMHDrAtux4eHhg/fjynIMREiFhaWmL+/Pno0aOHpOZdKysrzJ07F8XFxWyDeYcOHQSzimfNmoVWrVohMDAQ48ePlzTyCpCP5sqBtgEaoCvHAYAHDx5g3rx56NKli0F8htD7nJmZCVtbW3Tq1AmXLl3CtWvX0Lp1awwbNkzwc0C7KLRkyRKTPEKu2/SZPn06Nm/ezI6uPvfcc6KTGYDOhV9dXQ1/f3+Eh4fD1tZWVHCprKxkW74B3ULb4cOHee8vN7NRCL5zrvr6elhYWLDFPwxCoiSpE05Oa3d9fT2OHTvGFtZ4enpi6NChvKIaEy3h7OyMzz//HL179yZaqDEW4YW+vxwdHREeHo6rV6+yx5vevXsLurInTpwIT09P4kVEWpMBDceOHcPRo0dN8mFra2tFM/ABuoIc0rgeBQWpKKKkgoKCAgekK7EAvZNo69atCA4OZsde2rRpgw0bNoiKkqNHj8b8+fPRvXt3aLVaXLt2DWPGjEFdXR3vBX9paanBxZyDgwMKCwthZ2fHmVHWrVs3dmVd/+Ts4MGD6Nq1K+9zo82wBOgC+AG6cVsacQagE0BpxvtpxpxpGrEZSAtGAHL3jJwReJpsSIBun6LNiBXjPyEUvnnz5igqKmI/0ykpKaL7Fc3IN/D/7pv8/HxcvHgR8fHx+PXXX/Htt9/ybiMnE1XI2c7lXqRtPRaD62L2lVdeMblNSqwCiYtOrgP0yy+/hKenJ+u2P3PmDL788kvO4wkj7Lq5uRGPlgI6h6XU0rQVK1bI+uxs3bqV83Yh0TI+Pt6k9IfrNgaaBmg55TgA9z4lRGxsLO7evYuGhga0adMGdXV18PX1RU5ODqKjowUnIEgXhSoqKlBeXm5S7FJbWyva2Nu6dWusWrVKcJGBC+a4PmHCBGRmZqKmpkawtRvQnTucPn0aAwYMAKAbRZbiyqRpLxaDTwSjEddJnXByHKBbtmyBtbU1hg8fDgBISkrCli1beCMjmGiJVq1aoVWrVkQLNc899xw7at/Y2Ij4+Hj2uQvBZDZKQeqoNR98Dsnx48eLbit1QmvAgAHw9fXF/v378frrr7O3W1tbC55HySnIoYnrUVCQgiJKKigoKPAgdSW2vr4ef/zxB4qKilBeXo7Q0FAi4eLRo0cIDAzEL7/8AkDXYihFGAsNDUWvXr1w48YNaLVavPbaa+yJ56RJkzi38fT0xOrVqw1yKD09PVFXVwdbW1uT+7/11lsGY3YqlQq3b9+Gq6srZs2aJfocSTMsAboAfoBu3JZGnAHoBFDa8X5S5IzYkBaMAOTuGTkj8LSvF80+RZsRSzMC/6x5++23ERMTg/z8fMyYMQPOzs6ibaI0I98AsG7dOty5cwetW7eGh4cH3nvvPZOFAGOeViYq1/9L23pM8liM8ASYZgsuWrRItBGbxEUn1wFaVVVlcOE8btw4nD9/nvO+wcHBuHXrFoqLi9kiiKeFXDFf/0K6oaEB586dEz3Wnzp1ykSAPHnypGg7eZcuXQyOv9XV1cjIyOAU1eWW43h5eaGiogI3btxgH1vIRZqRkYENGzagvr4eM2fORGxsLNRqNYYOHSp6bDJeFHJ2dhZcFLp06RJOnTqF+/fvG/x9VlZWeO211wQfiyZyg+HmzZvIyspi8yHFvsNmzZqF7du3Y/fu3VCpVHB3d5d0fkPTXkwKIyABpjmB4eHhWLJkCe+2pE44OQ7QwsJCREZGsj97e3sLLvy98sorqKysRGlpKVq3bs15/snH9OnTsWvXLpSXl2PmzJno2bMn3n77baLn+7TRdxE2NDTgwoULosIp6YSWjY0NbGxsEBYWBjs7O1a4r62txfXr13mNA3IKcoKDg9HY2Ij8/HyoVCq0bdtW9POloCAFZS9SUFBQ4IBkJfarr76CmZkZPD09cfHiReTl5RGNfTZr1gyPHj1ihaCcnBzJYpJWq4W9vT2amppQVFSEoqIiwRXet99+G6mpqeyIzeDBg9GvXz+oVCpOwYcpRygqKmJzsl5//XWDFlMhSDMsAe4AfikuAZpxWxpxBqATQGnH+2mgHbEhLRgByN0zckbgaS9UafYpWhGZZgT+WePi4oKlS5cauJAOHz6MF198kXcbWlfxyy+/DDc3N977chU70GaiisHnQqJpPdZoNIJ/v/74nL4rjBkfZBCKyJDjoqN1gHbv3h1JSUkGhTB8zpiDBw/izJkzeP7553Hjxg28/PLLomPKfxXMQhxDUFAQb2M3M75aUlJiIBjX1tZKctDROH1pynEAXdv0wYMH4e3tDa1Wi507d2LcuHG8kxbMYoylpSWcnJzYfVilUomKC6SLQsHBwQgODkZKSorJ6y8GbYzLwYMHcfbsWXasOTo6GgEBAZxC4dq1a+Hh4QF3d3d89NFHVOIKaXuxGMbie1FREftv4+/HyspKzv9DjhMOoHOA6jedA7qiLKER4uPHj2P//v1wcXFBSUkJZsyYIdltbW9vL+k87a9k5MiRJj8zk1d80ExoATr3s/5xqlmzZia36SOnICc9PR3ffPMNXFxcoNVqUVJSgnfeeQe9evUSfZ4KCkIooqSCgoICByQrsXl5eVi/fj0AnXtx0aJFRI81efJkrF27FkVFRVi6dCkqKysljaTu27cPZ8+eRfv27dkTT5VKJShKqlQqBAQEEF8gtG7dWrIQafx4JBmWAF0AP0A3bksjzgB0AijpeL+cMWfaERvSghGAfqSaZgSe9kKVZp+iFZFpRuD/KvRHxA4dOiS439O6isVckVzFDrSZqGJwCYA0rccA8P777yMgIAAhISGcDkH97wt9YcBYGBXKLJPjoiN1gDLCp1arxeHDh7F582YAutfMysoKEyZMMNkmOTkZa9euZRfWvvjiCyJR8vjx4ybi2bfffmswivi0KCoqQllZGefvunXrhhYtWuDRo0cG4oKVlZVBvi8fNE5fmnIcAPjtt9+wdu1aVix99OgRlixZwitKPnz4EIcOHYJWq2X/zTxnPpGLYf/+/Rg9ejTraquqqsKhQ4dEP5t+fn6syKvRaNjbhUZZaWNckpKSsGbNGva4+/LLL2PhwoWcQuELL7yA7OxsfP/997h79y7atm2Lbt26oVu3bnB3dxfNLSXNbAR07rTg4GAMGDCA8zvc+LtM6PjA9zs5TjiAzAHKCJ9NTU04ffo0O2FUVlYm6Jw+fPgwoqKiYG9vj+LiYmzatElUlGQybPkQW3S9ePGiiXh27Ngx3jI0gD7z3ZjHjx+juLhY9H4kWZkMjNisv42UyQKagpw9e/Zg2bJl7PVAUVERVq9erYiSCrJRREkFBQUFDkhWYvVX12myyDp06IDPP/8cBQUF0Gq1aNu2raSCmfPnz+PLL7+UNJ4nN7eKFpIMy7S0NHTq1Il1CsTHxyM1NRWtWrXCm2++CWdnZ8HHoh23BcjEGYBOACUtCpEz5kzbiE1TMEI7Uk0zAk96oSpnn6LNiKUZgf9vgNZVLIbxsU5OJiqJe5GBpvUY0I2lJyUlYdu2bdBqtQgJCUFgYCCn4M18jjQaDaqrq9lYC61WywrlQtC66EgcoDTCp4WFBevEbt68uYHgJIWUlBRYWFhg4MCBAHSOn4aGBsFtaLNNjb/7HB0decVPJycnODk5YenSpbC0tIRarUZBQQEKCgrQsWNH0b+LxOkrpxwH0Dmx9fMWra2tBZu4X3jhBTbPT//fAESFlkuXLhlkZdrZ2eHixYuiouTatWthY2MDNzc3yZ8x2hgXJycnNDQ0GDRw8+WW+vn5sd/LGo0Gt27dQkZGBvbu3YuSkhLRRTLSzEZAF8Vw4sQJfPrpp+jcuTOCg4Ph4+PDKzA+fvyYzeM0zubUP/fQR44TjkGqA5RW+DQ3N2fPz1xcXCTlScp1y//000+wsLBgcyV/+eUXZGZmCoqStJnv+i5VjUaDyspK0TxJ2qxMFxcXxMfHs3/HsWPHBM9t5BTkODg4GBgUXFxceKOYFBRI+O8/S1ZQUFB4CpSUlODIkSMoLS01WHHkarS8ffu2wcUEc3EhVfBjWij1R2QWLlwomjPm4uKCpqYmSSf5cnOraCHJsPz+++/ZDKQLFy7gzJkz+OCDD3Dr1i188803WLx4seBjPavMRoBOACW9mJYz5kzbiE0zdkg7Uk0zAk96oSpnn6Jtm6YZgf9vgNZVLIbxfionE5XEvchA23psbW2NIUOGYMiQIcjMzMTGjRuxe/du9OvXD+PHjze4cPPy8kJaWhr77wsXLrC/8/T0FH0sGhcdrQM0MzOT83YuB35xcTH7PaXVag1+BsSbvj/++GOsWbMGKpUKly5dgp2dHW9+GgNttinNd9+yZcuwYsUKVFdXY+XKlXBzc0NycrKoGK/v9NVqtfDx8eHNUKQpxwH+v724ZcuWWLRoEfr06QOVSoW0tDR07tyZdzvSYhx9NBoNGhoa2HOO+vp6UREZAMrLy0W/v43Rj9wAdN9Fs2fPFt3O3Nwc8+bNQ8+ePaFSqXDlyhV4eHiwLjtjN11lZSVycnKQnZ2N69evo6GhAT169GDHkIWgaS9u3bo1XnvtNbz66qtIT09HdHQ01Go1QkJC2GxAfVq0aMHuu46Ojgb7sZiTk8YJB5A5QJkFPz7XMR/37983cD4a/8zlejRebK2pqYFKpZJcgrRgwQKsWbMGb7zxBi5duoT8/HwsWLBAcBvazHd9sdbMzAwODg6ipgXarMzp06dj586d+Pnnn6FSqeDt7S0YP0JTkMMspLVv3x4REREG8R5CxxsFBakooqSCgoICB5GRkQgJCYGfn5/oCYjYajofcpopAZ1AM3/+fPTo0cPAicU3wqLRaDB//nx21FwKckaIAbIMS5VKxbpuUlNTERISAjc3N7i5ueHYsWOiz/VZZjbSCKC0F9M0Y86kjdgMNGOHtCPVNCPwpNmQcvYpWkcWzQj8s8LYLcbALKZIgdRVTANtJiqJe1Gue1yj0SA9PR0nTpxAaWkpRo4ciQEDBiArKwsRERHYuHEje1+povTJkycNLrzluOhoHaC//fYb+++GhgbcuHEDbm5unMc34wt6qY3f+seimTNnIjIyEt26dcP48eNRVVUl+L1Cm22alZUFV1dXWFlZ4fTp07h16xbCwsJEC3SaNWuG48ePY/jw4Rg9erSoiAHoPiP6F/tlZWU4evSo4OtDUo4D/H97sXGDOU0LulQGDhyIFStWICQkBABw4sQJDB48WHQ7d3d33L17V5LLlIE2xqVv374Gr5lQnM2cOXNgY2ODfv36wcfHB+PGjZPUeiw3s/HOnTs4ceIELl68iH79+mHgwIHIysrC8uXLDcpiAOmTCPrZvHKccACdAzQiIoKd7GhoaEBJSQnatm2LqKgozvsbC6MkLsjc3Fxs3bqVXSCztbXFrFmzRP8Pe3t7LFiwgF1gMH7/uKDNfG9qasJzzz0HCwsLZGRkICUlBYMHDxYs9KHNynRwcDBYXKuvr8eFCxdY4dAYmoIc/YU0BwcHdvHK3t5e0rmlgoIYiiipoKCgwIGFhYVow6Zc5DRTArqLD5ILELVajU6dOqGsrExwvEsfOSPEAFmGpVarRV1dHSwtLXH16lX84x//YH8nRTAhGbeVK87QCKC0F9M0Y86kjdgMNAUjtNlfNCPwpBeqcvYpWhGZZgT+WfGsndJS4BKFaDNRSdyLct3jc+bMQffu3TFq1CiDC/2AgABet6EYR44cMRAlaV10AL0D1Hgcs6ysDPv27eO8r5DgIwTzvcKg1WqRnp6O9PR0qFQqQUc3bbZpbGwsIiMjcfv2bfz2228IDQ3Fli1bsHz5ct5ttFotcnJykJiYyDqPpLbAV1ZWIiUlBUlJSSgvL4e/v7/g/Uld6nIcj7SMHj0anTp1wpUrVwDomtmZeAAhsrKycPLkSTg7O8PCwkKyeAdIFyMZSKJLQkJCcP36daSmpuLu3bu4d+8e3N3d8fzzzwt+N8vJbFy4cCFsbW0RGhqK119/nV0w6Nq1K7Kzs4n/Pwb9bF4aJ5w+NA5Q48XumzdvIiEhgff+tBEzgE40nTZtGusyz8rKwtatW3n3J+PzvcbGRhQXFyMlJUV0AYor851pQxdi/fr1WL16NYqKirBt2zb4+flh06ZN+PTTT03uKzcrE9Atkl2+fBlJSUm4fPkyPDw8eEVJBpKCnL/DtIfCfzaKKKmgoKDAQVhYGA4cOAAfHx8DF+KTaIBlkNNMyWxPyoMHDzBv3jx06dLFwIHEN2ZHO0JM40IKCwvD/PnzYWNjg3bt2rEjIbdu3ZJ00UkybitXnKHJG6S9mKYZcyZtxGagKRihzf4iGYGnzYaUs0/Risg0I/B/Zx4/fozff/8dZWVlmDlzJgoLC1FQUMB+XrkctbQXrCTuRQbavMb33nuP3ecZmM+BlItILviyhElcdE86P/i5554zaQyXy1dffQWNRoOcnByT11AMrmxTsfcK0I1QMuPNYWFhCA0NxalTpwS3mTp1KuLi4uDv748OHTqguLgY3bt3571/bW0tzp07h8TERBQWFqJv374oLi7Gtm3bRJ8fjUv9WVNSUgIvLy+DnNKSkhLRvGfS8j85kESXjBkzhv13QUEBcnJy8Oeff+LatWuwt7fnFazlZDbOmzfPJOOSeQ3FpguE0N9/aJxwgHwHqD5ubm7Izc2l/GuEsba2Noi98PDwEBzh3rNnD7RaLe7fvy95QZ7Bzc3NJPNdSka0Wq2GmZkZUlNTERYWhhEjRvC6rOVcV2RmZiIxMREXL15E586dkZ2djS1bthic3/NBW5CjoPA0UERJBQUFBQ7u3r2L06dP4+rVqwZCxNPIKCwvL0dNTQ2sra3x9ddf49atW5g4cSJ8fHw478934sggdOJI664gHSGmcSGFhobC19cXDx8+NGg4dXR0lLRKSztuSwNN3iBtUQjNmDNNIzZtwQjpSDUDyQg8bTaknH2KVkT+bxAXSJDrKt66dSvc3Nxw/fp1ADqRKyoqiv0McUGbiUrjXqRtPd65c6eJo4TrNhL4RglJhG65DlB9145Wq8Xt27clNU6TolarsXfvXmJXFle2qRSsrKwQFxeH06dPY8WKFdBoNKLlGsxxSf+xhQTnadOmoUuXLvjnP/8JDw8PqFQqnDt3TtLzo3Gp08BkUfLx0ksv8f4uKioK4eHh7M9qtRobNmxARESE4P/p5OSErKwsFBYWIiQkBJWVlaKLZPrZlUK3GUMTXVJcXIwbN27g+vXruH79OiorK3nLcfShyWyMiooyOUasX79e1nED4D52kDjhAHkOUP39iikNetKxJcxxuXPnzoiJiUFQUBBUKhWSk5NFXdsqlQqRkZHErzOTpchQWFgIGxsbdOzYUbDgxczMDImJiTh9+jS76M93HkCblTlz5ky0atUKw4YNw6RJk2BtbY3Zs2dLEiQB8oIcBYWniSJKKigoKHBw7tw5bNmy5Zm05p44cQJhYWG4dOkSHj58iFmzZiE6OppXlJRz4tiqVSvcu3cPKpUK7dq1k3TiDdCNENNkWLZs2dIkw0iKEATQj9vSQCOA0haF0Iw504jntAUjtNlfJCPwcrIhafcpWhH5WYkLzwq5ruLi4mJ8+OGHSEpKAgBJLlraTFQS9yJtXiNTilFZWWlwIV5TU0PcPm0Mn1OSRuimdYDq76tmZmYICgoidjNKxcfHBykpKWzOsBS4RDWm2dnV1ZV3uw8//BCJiYmYNWsWHB0dUVZWJpqBSXrsfe2115CcnIzY2FgEBQUhMDBQ0t8EkJXjyIHJoiwoKEBubi4bAXPhwgXR0qWmpiaDcyJzc3NJrckHDhxAbm4uK0o2NjZi8+bNrIDOBVMAKHabMSTRJZGRkbh+/TpsbGzg7u6Obt26YcSIEZwlWfrQZDbm5+fj3r17qKmpMRC6amtrJZUF0UDqhJPjANVvcTczM0Pv3r3Rr18/2qfOif5iKwAcPHiQaPuuXbvixo0bJhMQQhw/fhw5OTmsQzozMxNdu3ZFYWEhxo8fj0GDBnFu9+677+LYsWMYM2YMnJ2dUVJSgoEDBwo+FmlWZr9+/XD+/HkkJydDrVazZVdSIS3IUVB4miiipIKCggIHnTp1QnV1teBK6JOCueC8ePEiQkJC4OrqyntxCvz/iaNYQL8+NTU12LZtG27duoVOnTpBq9Xizp07cHNzw8yZM59KUzJNhqUcaMdtaZAjgJIWhdA0fdM2YpMUjNCOVDOQjMDLzRulgVZEphmB/ztjbm6O+vp69mKpqKhIdLGHNhOVxL1Im9fY2NiIuro6NDU1GVyI29jYiGaNaTQawWMSn6BBI3TTOkAZ105jYyPu3bsnqeiisrISv/zyC/Lz8yUvnAC649/jx4/ZBREpI+a5ubm4efMm67RNT09H586d8ccffyAgIACjR4/m3M7R0RH9+vVDYWEhAN0+JhapQHrsfemll/DSSy+huLgYSUlJiIyMxIMHD/DLL7+gb9++aNu2Le+2NOU4gO61T0hIQGlpqYHgxOcEZ6YlwsPDsWbNGtaN9corr/CWkjDY29sjLS2NFTLPnz8vujgJ6BZ5165dyzrGWrZsafDZ0UduASBJdElISAhmzJgh+n2qXyID0GU2FhQUID09HdXV1QalIVZWVpgxY4bo3yUG1/kgrROOxgGqP4VTVVUFW1tbSQJZfX09jh8/biL8c+2/cieVMjIykJCQACcnJzRr1kzSWLpKpcKGDRvYpvOKigrExsbiiy++wLJly3hFyfbt2+ONN95gW8mdnZ3x8ssvCz4/0qzMN998E1OnTkVGRgYSExOxd+9e1NbWIjk5Gb179xYtbSItyAF0i4SpqakoKSkxWIQbP3684GMpKIihiJIKCgoKHDx8+BBz585Fly5dDC6g+bIX5eDm5obw8HCUlJRg4sSJqK2tFTyZ4xunZOC6oNu5cyfat2+PuXPnshfFWq0WP/30E3bs2IH33ntP8DnSjBAD5BmWcqAdt6XhWQqgNE3ftI3YJAUjtCPVDCQj8HLzRuVAIiLTjsD/nZkwYQJWrVqFsrIybNq0CdnZ2aKj86SZqHLci6Stx8xnMDg4mGhhCADef/99BAQEICQkhNON9fbbb3NuR+Kio3WAxsTEYMSIEejQoQNqamqwePFiqNVqVFVVYdKkSRgwYADvtox4d/HiRckLJwCdC7eqqgpr1qxhP5cTJkzA+vXrsXz5cixcuJBXlExISMCff/6JqqoqbN68GeXl5fjmm2/w2Wef8T4WzbEX0IlBY8eOxdixY3H37l0kJiYiIiICmzdvFtyOtBwHANauXQsPDw/06NGD6DuorKzMxPVYWloquM306dOxefNmbN++HYAuikHs3IH5v1UqFfvdLPRZllsAaBxd4uzszBtdIrUoUL9EBqDLbPT394e/vz9ycnLg7u4u6XH1+eSTTxAcHIwBAwZwCp9c3+2kTjgaB+jBgwfRv39/tGvXDg0NDfjiiy9w+/ZtmJmZYc6cOQavGxdbtmxB27ZtcfnyZYwbNw6JiYlo166d4DaAbjHi3r17Bi5TMWGMJtu0tLSUFSQBnZBXWFgIOzs7mJmZ8W6XlpaGvXv3orGxEV999RVu376NH374QfDclzQrEwD7vnp7e6OxsRGXLl1CUlIStm/fzn5OhSAtyFm7di3rTBeLUlBQIEERJRUUFBQ4mDBhwjN7rJkzZ+L27dtwcXFBs2bN8OjRI8GLduZE/YcffoCjoyMGDRoErVaLxMREXvdBdnY2Zs+ebXCbSqXC+PHjJY2k0owQA2QZlmLjmWKtkbTjtjQ8SwGUpumbthGbpGBEzkg1QDYCT5sNKXefIoV2BP7vTM+ePfH888/j+vXr0Gq1mDp1qqhgRZqJKse9SFpMtGvXLkydOhXbt2/nXBwSuuhct24dkpKSsG3bNmi1WoSEhCAwMFB0XyFx0dE6QLOystjc4BMnTqBNmzZYsGABKioq8MUXXwiKkrTiHaD7jBYVFRl8rwjlwxmLaWZmZigrK4OlpaXgRfLRo0cRERHBChNt2rTBw4cPBZ8bzbHXmI4dO2LixIm874WcchxAVyQl5GDjY9CgQVi0aBH8/f3Z7Es+1xdD69atsWrVKuI8z/79+yMmJgbV1dVISEjAiRMn8MILL3DeV24B4NPI/eabXCHJbPz1118xevRoJCYmIjEx0eT3YuVYc+fOxYkTJ/Dpp5+ic+fOCA4Oho+Pj+ACNakTjsYBmpyczH5nnzp1ClqtFtu3b0dBQQG++uorUVGyqKgI8+bNQ1paGiu6iuXMxsTEoL6+HhkZGQgNDUVKSoqkkWxmEenhw4eSR+Y9PT2xevVqdl9MTU2Fp6cn6urqYGtry7vdgQMHEBERgc8//xyALuampKSE875ysjL1MTc3R58+fdCnTx/RCRLagpzy8nLRBWcFBRoUUVJBQUGBA5ITAbkwq/mFhYVEo6iXL1/GF198wf48bNgwLFq0iNMpIjQOLgWaEWKALMNy4cKFUKlU0Gq1KCsrg52dHbRaLaqrq9GqVSu2CZwP2nFbGkgEULlFITRN37SN2CQFI3JHqklH4GmyIeXuUzSQjMD/L3Du3Dl4e3uzDtzq6mqcO3dOcHSWVFiQ414kzWtkhBuxsVourK2tMWTIEAwZMgSZmZnYuHEjdu/ejX79+mH8+PFo3bo177akLjpSB6i+0HflyhVWuNB3CfFBK979+eefiI+PR3l5OVxdXVkXmdD7HxQUhMWLFxtkIQYFBaGurk4wC9DCwsLgb2xqahIdL6U59pIipxwH0DnO09PTJTvcGcaOHQtfX19kZWUB0I3LPv/884Lb0MSCaLVaBAYGoqCgANbW1igoKMCrr74qKlb5+fkhMTGReEx0//79GD16NCsYVVVV4dChQ7IiNPj2E5LMRsb9R5sv3Lp1a7z22mt49dVXkZ6ejujoaKjVaoSEhLCOTS5InHA0DlDGBQvoXK5BQUFQq9Vo3769pIxdxm1oa2uLu3fvwtHRUdSxm5OTg3Xr1uHjjz/GK6+8gpEjR0pqBk9LS8OePXvw4MED2Nvbo6ysDO3atROMLXj77beRmprKfk4GDx7MZuAKHafMzMxMPhd8+5HcrEwuhM735BTkuLu74+7du+jYsaPs56igoI8iSiooKCjosXTpUqxcudJESJKSdUULzYUZoDsBPnPmDIKCggAASUlJvONb3bp1w8GDBzFu3DiDv+vgwYOcJ5rGkDphaDIsGYEoJiYGffr0YS+yLl68yJlxxAdpZiMNJAKo3KIQmqZv2kZskoIRuSPVz2IEnmafkisik4zA/y9A6kQEyMUPOe5F0rxG5ndVVVXo1asX0QibRqNBeno6Tpw4gdLSUowcORIDBgxAVlYWIiIisHHjRoP7y3HRkb7utra2uHDhAlq2bIns7GzMmjULgE68E9vvacW7+Ph4REREYPHixVi2bBny8/Px448/Cm4zfvx49OrVC9nZ2dBqtZg+fTp77BFyxnt5eeHnn39GfX09rly5gqNHjwo2wAPcx97Dhw+L/l0kyCnHAXSvYVxcHMzNzWFubk50rlJfXw9ra2u2EbukpEQwc5AmFkS/9VhMiNSHdkz00qVLBq5UOzs7XLx48ank+pJkNjIieqdOnUTFXz7u3LmDEydO4OLFi+jXrx8GDhyIrKwsLF++HJGRkQb3pXXCAWQOUAsLC1ZMzMjIwOTJk9nfSckAHTJkCKqqqvDqq69i7dq1qKurE80OZgS3Zs2aoby8HM2bN+d1Ierzww8/YNWqVVi5ciXWrl2Lq1evsgVsfKhUKgQEBBC7djt06IDExERoNBoUFhbiyJEjvGP7T8PdK4ScgpysrCycPHkSzs7OsLCwkJTLqaAgBUWUVFBQUNBj0qRJAOQLSSTQXJgBuguwXbt2YdeuXQB0wiPfRdlbb72Fbdu2Yc6cOejUqRNUKhVu374NV1dX9uJTCFInjJwMy9zcXHaMEAB69eqFH374QfQ5/hU8CwGUpumbthGbpGCEdqRa/7Ge1Qg8yT4l97NPMgL/vwBNczSp+CHHvUjbepyWloZdu3bB09MTQUFB8PHxEcwYA3TH7O7du2PUqFEGGW0BAQHIzMw0ub8cFx3p687kz1VUVGDq1KmsQ/Lf//63qMhOs3AC6MQFRmBoaGhAu3btUFBQILpd586d0apVK3YEU0qZ2sSJE3H8+HF07NgRf/zxB3r16iWYscmHlON8fHw8wsLCRG8D5JXjAPTHK5pGbNpYEJrWY9oxUY1Gg4aGBlbIrK+vl91uzee+pmkvZpx6AQEBCAoKQocOHSQ9h4ULF8LW1hahoaF4/fXX2b+va9euyM7ONrivHCccQOYAnTp1KqKiolBZWYkXX3yRFWXT09Ph6uoq+ljMGL+XlxfnRAYXvXv3RnV1NUaOHMlOQ4SGhopuZ2ZmhubNm0Or1UKj0cDb2xvffvut4DY5OTnYuXMn8vLy0NjYCI1GAysrK1HR/6233sLPP/8MCwsLbNy4Eb6+vpKKEGmyMhnq6upEy20AeQU5NLmcCgpSUERJBQUFBT22b9/OuRr8NKG9MHN2dsaCBQskPQaTrVZUVMS2sr7++uuC44L6kDph5GRY2tvb46effsLAgQOhUqlw5swZSQ2ff1dIxpzlNmKTFozQjFQzkIzAy82GfJb7FMkI/P8CNM3RpOKHHPcibevxu+++yxYLJCYmIjY2Fj179hQUJd577z02UoGBiVngGu+X46Ijfd3btm3LKQL5+vrC19dX8uOS0LJlS1RXV8Pf3x/h4eGwtbUVbfumGcEEdMIKMzoP6OJPVq5c+VRKqU6dOmUiQJ48eZJTlGQgLcfJz89Hu3bteBvVxT5jJI3YDLSxIDStx7RjogMHDsSKFSsQEhICQJePOnjwYNHtsrOzTRrMme34FkNo2ouXLVuGiooKJCcnIyYmBjU1NQgMDBQVrObNm2cSf8M4W42fnxwnHEDmAO3atSu+/PJLk9uf5sTA6NGjYWFhgYCAAPj5+RmI0ELY2tqirq4Onp6e2LRpExwcHEQXknbs2IG5c+ciKioKq1evxqlTp1BUVCT6WM2aNcNrr73GLnDl5+dj+/btgt8PtFmZ2dnZ2LZtG+rq6hAdHY3bt28jISEB06ZN492GtCCHiQKRmiOroECKIkoqKCgo6CE3e5EGmgszQJcxlpCQYHIiLeRSa926tWQhUh9SJ4yc1/GDDz7AgQMH2AsWT09PfPDBB7z3lztu+58OyZiz3EZs0oIROZCMwMvNhiTdp+RAMgL/v4C+ExHQFd+IjVLSih807kWArvUY0DnIGcGuvr4e58+fF7zo3Llzp8miF9dtDHJcdLQO0GcJIzRPmDABmZmZqKmpERVASUcwr169im+++YZ9X8eOHYstW7ZAq9Vi7NixT/LPYUtMSkpKDN7T2tpaokUQsXIcQOfYnDFjhkkeHYPY9zRJIzaDfiwIoBN5jBcfjWFG7EmzXmnHREePHo1OnTrhypUrAIBx48aJ7lObN29GcXExXF1dDb5bpYiZpO3FgG6aICwsDN7e3vj111/ZaB0hoqKiTI4T69ev5zx2yHHCAXQO0GfJkiVL2L/bwsICFhYWWLhwoaihYP78+bC0tMSUKVNw5swZ1NTUSHIhtm7dGhqNhs3wXLJkCe9979y5g7179+LBgwfw9/fH8OHDERsbixs3buCll14SfBzarMzdu3dj8eLFWLt2LQDdpAwTfSIFKQU5mzZtwieffGJwLsagUqn+ZxddFZ4ciiipoKCgoIfxxYQxQtlktNBcmAG6zCUPDw/06NHjiWfxGUM6Qiwnw9LOzg5vvvmm5Of2LEft/woBlGTMWW4j9rPONgKkjcDLzRsl3afkQDIC/3dHo9EgMjKS2I1Gm4lK4l6U23rMOEsyMjLg5eWF0NBQXgE/JycH2dnZqKysxKFDh9jba2pqJJVBkLroAHoH6LOAS6RnHHF1dXWCzmfSEcw9e/bgnXfegbu7Oy5evIjFixfj1VdfFXQt0h7nu3XrhhYtWuDRo0cYOXIke7uVlZVBxMWTYMaMGQDoj9lcjdhiI7A0sSBMviXpBArtmGhJSQm8vLwMFgvEsjJv3ryJqKgoIjchbWZjXl4ekpOTkZqaCjs7OwQFBRnkMBqTn5+Pe/fuoaamBqmpqezttbW1gmPppE44fWgcoM+CiooKlJeXo76+Hrdu3WKFsdraWkn5lfrnGlJjVpo1a4bGxka4urpi3759cHR0FHysr7/+GsOGDYO7uzsuXbqEhQsXYsCAAZgzZ47owhptViYAk/gK2msCvuf4ySefAMBTKQdUUAAUUVJBQUHBAHt7e4OLiaeJnAszQBci/sYbbzyV52YMaVOynAzLyspK/Prrr8jLyzO4APwrBDNjnqUAykAy5iy3EZukYETuSDUNtHmjz3KfIh2B/zujVqthaWlp0AItBdpMVEC6e1Fu6/HJkycRGBiId955R3R0sLGxEXV1dWhqajIYkWViNUiQ4qJjoHWASkVfYOWCzxnE5bZhEHPdkI5gqlQqdO/eHQDQt29f7N27V1CQBOiP805OTnBycsLSpUthaWkJtVqNgoICFBQU/Me11Y4aNQpXrlwhasRmIPk8AnSZkk5OTsjKymIzLysrKyUdR6OiohAeHs7+rFarsWHDBkRERPBu06FDB1RUVEiOHpGT2RgdHc02yEuZiCkoKEB6ejqqq6tx4cIF9nYrKytWmBZDihPOGBoHKAn6AisX/fr1M7nt0qVLOHXqFO7fv2/wGbWyshJ0gTOLDMbuPimlUO+//z40Gg3eeustHD58GPfv38dHH33Ee/+GhgZW8Gzbti1+//13vP7665JEQtqszOeeew7Z2dlQqVRobGxEfHw82/auoPDfgiJKKigoKOhhbW0NLy+vZ/JYb7/9Nlq2bMleUJGOQ/j5+SE9PV1Sbo9cAYm0KVlOhuWmTZsQGBiI9PR0TJ8+HSdPnoS9vb3odn9XSMac5TZikxSMyB2ppoE2G/JZ7lPPcgT+vwELCwt89NFH6Nmzp8FFO1eGotxMVBL3otzWY30nkRheXl7w8vJCcHAw8RgrKXIdoNXV1Th16pRJLAjX+8UIrAUFBcjNzWUbhi9cuABPT0/ex5BzbFiwYAEsLCwkj2BWV1cbCCBardbgZy7xQy7Lli3DihUrUF1djZUrV8LNzQ3JycmCecok5ThPgn379uGNN94wECKZ2540NJmSNEU8gK7MiSnmA3SCXGNjo+A2jx49wrx589ClSxeDbfkmY+RkNjLxKlLx9/eHv78/cnJyeNubSRBz69E6QDUaDdLT01FSUmLg/uZbmGAE1ocPHyInJ4ddOMjIyED37t05P5fBwcEIDg5GSkoKURs2zSJDYWEh9u7di+LiYnTo0AGTJ0/GK6+8IrpdQ0ODgYvTysoKd+7cYX8WynqlzcqcPn06du3ahfLycsycORM9e/bE22+/LfEvlV6Qo6DwNFFESQUFBQU9nvYFoz7Dhw9HZmYmunXrhqCgINatI5X4+HjExcXB3Nwc5ubmgqu+cgUk2qZkmgzLR48eITQ0FPHx8ezF/H+CS/KvRsqYs9xGbJKCEdqRajkj8LTZkM9yn1L2VUNICg/kZqKSuBdp8xqXLl2KlStXmuzHQsffXbt2YerUqdi+fTvnvv8kY0HkOkAjIiLQtWtXdOzYUfT7iLlIDw8Px5o1a9gShFdeeUW0eKaxsRFnzpzBvXv3oFKp0L59ewwYMID3fbt+/TpiYmJQVFSEjh07YtasWZJGML28vAwcZsY/Pw1REtCNYB4/fhzDhw/H6NGjRUvpaMpx5MB1jL506ZKgKMklkkgRTmhGsWmKeADdwlVaWhorkJ8/f1504UqK2KQPTWZjVFQU5s2bh48++ojzuMEn0P76668YPXo0m1dqDNdiAS1yHKBr1qyBhYWFpOMG8P/Z56tXr0ZUVBR7PvngwQPR8fIePXpg9+7dkiY69Ll69Sq7SN6hQwdWCOUiOjoagwYNgpeXF9LS0rBjxw7ewiN9WrRoYSCCOjo6GvwsdH5Am5Vpb28vWiDJBU1BjoLC00IRJRUUFBT0kHLS8aR48803odVqkZGRgdOnT2PHjh3w8fHBsGHDRB1BANnqr9xMPpIRYrkwToUWLVogPT0dLVq0QHl5+VN5rL8jchqxaQpGSEeq5YzA02ZDPst9imQE/n8BqdldgPxMVBL3IgNpXiPj1CLZjwcNGgQA1HmOJC46uQ7QhoYGTJkyhWibsrIyE3daaWkp7/3z8vKwZs0adOvWjXUOZWRk4Oeff8aCBQvQoUMHk222b9+OSZMmwdPTE2lpaWy5gxhSFmMAnQBIsq8KodVqkZOTg8TERDY6QN91qo/ccpzNmzfD09MTnp6ekkY2jx07hqNHj6KkpMTgfKe2thbdunUT3FZfNBG6zRiSxVYGmiIeQOca27x5MytsPffcc3jvvfcEt/Hy8kJFRQVyc3MBAF26dIGDg4PgNqSZjcz3FpPNJxXmPRVrUxdCqhNOjgP0/v37kkpZjCktLTU4P3FwcEBhYaHgNtHR0ZInOgCgvLwc69atg4WFBdzc3KDVanH27FnU19dj/vz5nGP0tbW1GDJkCADdcVvqwpHURckrV66wLmXarMwdO3YIPoaYYE1TkPPDDz/A09MT7u7uirtS4YmiiJIKCgoKfyHMie3zzz+PpKQk/PDDD2jdujV7MiRGVVUVioqKDBxmQuPntJl8JCPEchk7dixqamowadIk7Ny5EzU1NcQXyQp00BSM0I5U00CbDfks9ymSEfj/BWbPns15YcsVT0GbiUrjXuSCJK9x8+bNeP/990VvA/5fUKiqqkKvXr0kjeTpQ+Kik9PYDQADBw5EQkIC/Pz8DJ6nUMTHoEGDsGjRIvj7+7POTEaI5WLHjh2YPn26SYbhlStXsGPHDs7Ps1arZe/fv39//PLLL4J/BylHjhx5YqLk1KlTERcXB39/f3To0AHFxcW8riy55TghISHIysrCjh07UFJSgk6dOsHLy4vXYTlgwAD4+vpi//79BkVI1tbWvO+x3IKRiIgIdlKjoaEBJSUlaNu2raCblquI54UXXhB9rNatW2PVqlUG5ypiJCcnY9++fey5044dOzBp0iTJI8JSMhsZ4e3o0aMmblShsXnG8dmpUyc8//zzkp4PA6kTTk5rt6+vLy5fvgwfHx+i5+jl5YVVq1YhKCgIgO69EHIwAmQTHYBuQWPYsGEmn+9Tp04hNjaW08VsPIZtvO/LEYkB4Ntvv2WPZ7RZmXKfA0BekOPk5ITExETs3LkTVlZW7ILIk84rVvjfQxElFRQUFP4i6urqkJaWhuTkZFRWVqJv375Ys2aNyUkCH3/++Sfi4+NRXl4OV1dXNnNISKCRKyBJGSEG5GVY+vn5AdAJBP/Lo7B/RdM3TcEI7Ug1DbTZkM9ynyK9YPq7s3r1avbfDQ0NOHv2LO/xgTYTlca9KBdmDJChqanJoOSIi7S0NOzatQuenp4ICgqCj4+PYEmLHBcdTWM3oBNY9u3bh7i4OPY2sYzjsWPHwtfXF1lZWQB07kQhAaW8vJyzVKVnz57YuXMn5zbG2ZDGP8sdw+Yq3aGFiYhgcHFx4XUtyS3H8fb2hpeXF27cuIGMjAz88ccfyMvLExz7dnZ25hSmqqqqOL+baUUThvXr1xv8fPPmTSQkJPDeX6vVIjAwEAUFBcRFPDRO9bi4OERERLDuyMrKSqxcuZIot5BBbLKAZmwe0B3bHjx4gICAAAQFBXG6iY2hccLRtna7u7tj3bp10Gg0onFC+rz99ttITU1ln9eQIUPQt29fwW1IJzry8vI4v4MHDx6Mn3/+mXMbOWPYUtA/3tBmZRqLrDU1NVCpVJKEeICuICc0NBShoaGoqKhAcnIyfv/9dyQkJPwlJZAKfy8UUVJBQUFBD7GLyiexMskwffp0tG7dGkFBQWjdujVUKhVyc3PZESKxi6z4+HhERERg8eLFWLZsGfLz8/Hjjz8KbvOsBCQ5GZYFBQWIjY3Fw4cPsX79ety5cwdpaWm8Td9/V2hO8mjFYDkFI7Qj1TTQZkM+y32KZgT+74yxePbiiy9i6dKlePXVV03uKzcTlcS9SEtcXBzi4uJQX1/Pum21Wi3Mzc1FHe7vvvsue6GfmJiI2NhY9OzZk7MdHJDvomMgcYAePnwYmzZtIi6CcnNzw3PPPYeGhgYAupFuvgU2xjFn7Bitr6/nHXN+2tmQNCPGfNA4umnKcQBgxYoVePz4Mbp27QpPT08DcY2LTZs24ZNPPuFsQOcTn2lFEz7c3NzY8xwuVCoVIiMjsWbNGsmN4Aw0TnWNRmPwmtnZ2RmUtTwJmLF540UrKWPzgG7/YISgmJgY1NTUIDAwUPQ7jNQJpw9Ja/eePXsQHh4uOVNSn379+hF9fkknOvjeS41Gw/s7mjFsErheI9qszNzcXGzdupV1B9va2mLWrFmi1ys0BTnbtm1DXl4eHBwc4OnpiY8++ojYwaugwIUiSiooKCjood+cy8WTdFkFBARApVKxrghjxE7SLC0tWbGjoaEB7dq14/x/9HlWApKcDMuvv/4akyZNQkxMDADd2NKmTZv+50RJGmjFYDkFI7Qj1TTQZkM+y32KZgT+74z+Qo9Wq0Vubq5gPpycTFQa9yJp6/GYMWMwZswY7N+/X5LIZ4y5uTl8fX0B6ES48+fP84qScl10NLRv315SsYU+aWlprJPL3t4eZWVlaNeuHe947qBBg7B+/Xq89dZb7IJHSUkJdu7cyTv2/bSzIZ+kU5LW0U1ajgPoBOdbt27h3r17sLGxga2tLaytrXkXQphMQ5oGdD8/P9a5qy/mCLWfA7qpCgaNRoNbt26Jvh5du3bFjRs30KVLF6LnSONU9/X1NRkh7tWrl+THlJLZSDM2b4yjoyPCwsLg7e2NX3/9FQcPHhT8DqNxwvEhtrDWpk0bdOjQgViQzMnJwc6dO5GXl4fGxkZoNBpYWVkJOixJJzr8/Pywbds2TJ06lX2f6urqsHv3bqL3mQv9MWy5kGZl6m83bdo0eHp6AtAthG7dulU045OmIOfRo0fQaDSwtbWFnZ0dmjdvLuj2V1CQiiJKKigoKOjxLMeFZ8+eLWv7li1borq6Gv7+/ggPD4etrS1nYLc+pAKS3BFimgzL+vp6kwsRktX9/2VoxWA5BSO0F+A00GZDPst9imYE/u+M/kKPWq2Gk5MTe9H1pJDjXqRtPe7SpQtqamrY97e6uhoZGRmCo4fMKGRGRga8vLwQGhoq6bWgddHRoFarsWDBAnTv3t2gvEaoNOGHH37AqlWrsHLlSqxduxZXr15FUlIS7/3HjRuHf/3rX1i2bBn7PdKsWTOMHDkSI0aMkPX8+bIhNRqN4GdeiltNKjSObpJyHH2mTp0KQCeynDhxAlu3bkVFRQX2798vuF1WVhZcXV1hZWWF06dP49atW3jxxRcF42PWrl0LGxsbuLm5EeWi6rdmm5mZoXfv3qKLrhkZGUhISICTkxOaNWsm2lLNQONUnzRpElJSUpCdnQ2tVitphBggy2y0sbGBjY0NwsLCYGdnx47Y1tbW4vr16+jatavgY+Xl5SE5ORmpqamws7NDUFAQJk+eLLgNjROOFkdHRyxfvhy+vr4G+8ZLL70kuN2OHTswd+5cREVFYfXq1Th16hSKioo473vq1CnB/2vw4MGct7/xxhvYv38/Zs+ejVatWkGlUqG0tBSDBw+mWljSh3Yxg5lK0Yc2+sXa2poVJAHAw8NDcIRbTkEO83zy8vJw+fJlLF++HBqNBtu2bRN9ngoKQiiipIKCggIPd+/eRV5eHjuOBvCf9PwVMCcHEyZMQGZmJmpqalgHDh+kApLcnBiaDMvmzZujqKiIFUNTUlIkO6UUdJCKwbQFIwD9SDUNtNmQz2KfkjMC/3fmWSz00LgX5bYeHzhwwEC4sLW1xcGDBwXFjJMnTyIwMBDvvPMOcdkNqYuO1AHK4O/vT1xaYGZmhubNm0Or1UKj0cDb2xvffvut4DbDhw/H8OHDWcGK6yKaxvXIJxK8//77CAgIQEhICNq3b2/y+ycp1tA4uknKcfT517/+hWvXruHmzZtwcnJCSEiIgUDBR2xsLCIjI3H79m389ttvCA0NxebNm7F8+XLebcrLyyU1nhvzyiuvEN1fq9Vi+vTpnMKNGPpOdUD3uZSyABwQEEA8mk6T2RgbG2twvGnWrJnJbVxER0cjKCgIixcvFl18ZqBxwukjtbUb0OWUOjs7o7GxEY2NjUSP07p1a3bRICQkBEuWLOG8H9fIv1arxYULF1BeXs57fm5ubo7Jkyfjn//8J4qKiqDVatG6dWsTRzjNKDafM/STTz5BcHAwBgwYwOmE5XI/kgrqzBRA586dERMTg6CgIKhUKiQnJwsWXsqJobpw4QKuXbuGa9euobq6Gt7e3uzzVVCQgyJKKigoKHBw4MABZGZmIi8vD7169cLFixfh4eHxHyVK6sOcgMyaNQvR0dG893uWAhJAl2H59ttvIyYmBvn5+ZgxYwacnZ2fiiPo7wypGExbMALQj1TTQJsN+Sz2KTkj8H9nSIon5BRkAWTuRbl5jVzil5izbe7cuaL/L99jkbroaBygGo0GZ86cwdKlS4men62tLerq6uDp6YlNmzbBwcFB8kifkKOHphGbTyRYt24dkpKSsG3bNmi1WoSEhCAwMPCpOJlpHN0k5Tj61NfX46WXXoKbmxvRGKWZmRlUKhXS0tIQFhaG0NBQUSeau7s77t69SxwdsHLlSsybNw+2trYAdJ/zjRs38h4TmYIUMaGOCxKn+tKlS7Fy5UqTiRCpJS0AeWYj83/r31+KI5b5bpGCHCccQN7ardFoUFhYSPWd2qxZMzQ2NsLV1RX79u2Do6Mjb6O7/vPWarU4c+YMfv31V3Tt2hVjx44VfSxLS0vBffdJjmLPnTsXJ06cwKefforOnTsjODgYPj4+guPtpNEvxnFTBw8elPTc5BTkXLx4EV5eXggLC5MsjisoSEERJRUUFBQ4SElJQWRkJBYuXIh3330XFRUVT3w84ezZs+jfvz9KSkqemYvqWQpIAF2GpYuLC5YuXcqGdltbW+Pw4cO8Td8KppCKwXIKRmhHqmmgzYZ8FvuUnBH4vzMkxRNyCrIAMvei3LxGNzc37N69G//4xz+gUqlw5MgRXgeKXPGDxEUnxwGqVqthaWlpIOxKYf78+bC0tMSUKVNw5swZ1NTUiOYMSoFmNJJvG2trawwZMgRDhgxBZmYmNm7ciN27d6Nfv34YP348WrduLffpsnA5ug8fPiy4DW0276hRo5CVlYXTp08jJCQElZWVqKurEz2nsLKyQlxcHM6cOcOOYIo53LKysnDy5Ek4OzvDwsJC8kh1ZWUlK0gCuvOChw8fCm5DmynJIGX/XblyJQD6iRCazEYXFxfEx8dj2LBhAHQFOELvVVRUFObNm4ePPvqI89jB9drLLWQkdYCq1Wo8evQIjY2NBpEPUnjvvfeg0Wjw1ltv4fDhw7h//z4++ugj3vs3NTXh5MmTOHToELp06YKPPvoIbdu2JXpMPmiON3xu3tatW+O1117Dq6++ivT0dERHR7NOUGaE3xjS6Be5hgKagpxp06ahtLQUeXl5aNmyJVtOJrXxW0GBD0WUVFBQUOCAuUhVq9WoqamBg4MDSkpKnuhj/PLLL+jfvz/Wr19P5Qig4VkKSIC8EhT9saFDhw4poiQBNGIwbcEI7Ug1DXKzIZ/mPiVnBP7vDElOlpyCLIDOvUib1/jWW2/hp59+wpdffgmtVgsfHx+89tprnPeVK36QuOjkOkAtLCzw0UcfoWfPngbjjULuKv3PFU3JDB9criLabEiNRoP09HScOHECpaWlGDlyJAYMGICsrCxERERg48aNT+x5cyF2vKHN5j1w4AByc3NRWFiIkJAQNDY2YvPmzew+x8eHH37IOm8dHR1RVlaGUaNGCW6zaNEi0efDhVqtNmhjLy0tFS1Eoc2UpGHz5s14//33RW8zhiazcfr06di5cyd+/vlnqFQqeHt78xZdAWC/x5mCIinIccIxkDpAmQUePz8/g+OBWKYkI+pZWlqKjvn/61//wpEjR+Dt7Y1FixZRjfcLwbVP0oxhM9y5cwcnTpzAxYsX0a9fPwwcOBBZWVlYvnw5IiMj2fvRZmXqk56ejnv37hnETYktDNEU5CQkJODPP/9EVVUVNm/ejPv37+Obb77BZ599JvocFRSEUERJBQUFBQ46d+6M6upqvPDCC/jkk09gZWVFvWLPh52dHZYvX27iaGFYuHAh53b6TZb6MKKIEM9SQAKebQmKwv/zLBuxaUeqafhPzhuVMwL/d4ameIKmIAsgcy/qQ9N6bGVlZdCiW1ZWhqNHjwoKO7TiB8nnWa4DtHfv3qwYLIZQEZrU8VchuERm2mzIOXPmoHv37hg1apSBcBkQEIDMzExZz/NJQButcu7cOaxdu5Y9X2jZsqVBsQwfjo6OBoJRq1atRMUPJycnZGVlsQIo48oU47XXXsPSpUtZYf3atWsGn28uaAXQhoYGk7xWrtv0ycvLM/i5qamJzesTgiaz0cHBwSDGob6+HhcuXED//v057898dxw9ehRvvPGGwe/27dtncps+NE44gM4B2qJFC7Ro0QJarVbS/mfs/DSGSxjbuXMn7O3tkZWVZXDO/DQFa5oxbEB3/m5ra4vQ0FC8/vrr7P7XtWtXZGdnG9yXNiuTISYmBvX19cjIyEBoaChSUlIkXa+QFuQAuv0wIiKC/Xy2adNG1PWsoCAFRZRUUFBQ4IDJzhk2bBh8fX1RW1sryWVCwqeffoqbN29iy5YtBo4WMYRO+MRKDJ6lgAQ8+wxLBR3PUgymHamm4T85b1TOCPzfGdKcLICuIAsgcy8y0LYeAzqxMCUlBUlJSSgvLxctiKEVP2g+z7QO0ODgYDQ2NqKgoAAA0LZtW96RTH3n54IFC9hxT6nQuB5psyHfe+89k0IGRiyXkt34tKGNVjE3N4dKpWJFEjGRUE6UAK0r09fXF2vWrMH169eh1WoxZcoU0f1XTPThY8mSJSaLvFy3AUBcXBzi4uJQX1/PToxotVqYm5tjyJAhvI8hN7NRo9Hg8uXLSEpKwuXLl+Hh4cErSjJwOcUvXbokKErSOOEAOgco43Ksra2FSqUSLchhnJ9arRarV6/Gp59+Knh/ANiyZYvofeTA5bykGcMGgHnz5sHFxcXgNiaqydhdKTcrMycnB+vWrcPHH3+MV155BSNHjhR8j2kLcgCdk17/+6CpqYn6s6qgoI8iSiooKChwsGLFCnYcgcn70b/tSWBubg53d3eEh4fD3t5e8smc1CbLuLg4jBkzxuC2ZykgAWQXWkKum//l8VcaSMVgOQUjckeqSSDNhnzW+xTtCPzfGdKcLICuIAugcy+Sth7X1tbi3LlzSExMRGFhIfr27Yvi4mLBzGFa8YOBdnGHxgGakZGBr776ir1ALysrw+zZs0UvVmkuTGlcj7TZkDt37jQRprhuk4Oc4w1ttEr//v0RExOD6upqJCQk4MSJE3jhhRd478/sNzRRArSuTEC30MBMakghIiKCzZdtaGhASUkJ2rZti6ioKM77V1RUoLy8HPX19bh16xbrsq2treUtThkzZgzGjBmD/fv3Y+LEiZKfG21mY2ZmJhITE3Hx4kV07twZ2dnZ2LJli0kLtD7Hjh3D0aNHTWIwamtreaMKGGiccACdA/Tu3bvYsmULey7RvHlzvPfee+jQoQPn/fUFQAsLC0mj2HLHtWlHsaWOYesTFRVlcmwRimqSk5XJTB40a9YM5eXlaN68uWDcFG1BDqCLEvn5559RX1+PK1eu4OjRo0SfawUFPhRRUkFBQUGP+vp61NfX49GjRwZCTU1NDR48ePBUHrOiogLh4eGoqqqCVquFvb09Zs+eTdxwaUxKSoqJKPksBSSA7EKLNm9NwRRS142cgpG/YqRaajaksk/9daSlpaFTp07shWR8fDxSU1PRqlUrvPnmm4LlDjSZqAyk7kXS1uNp06ahS5cu+Oc//wkPDw+oVCqcO3dO8DFoxQ8GGhcdrQN0z549WLJkCXtBXFBQgI0bNz6V3GMa1yNpNmROTg6ys7NRWVlpEH1SU1MDjUbzRP8eOccbmnIcQFd0c+XKFVhbW6OgoACvvvqqYIPwzJkz0adPHwwYMADdu3cnEpNJXZlyWL9+vcHPN2/eREJCAu/9L126hFOnTuH+/fsG74OVlZWoW3rixImoqqpCUVGRgXjMJ8TTZDbOnDkTrVq1wrBhwzBp0iRYW1tj9uzZgoIkAAwYMAC+vr7Yv3+/wYKLtbU172IhrRNOjgM0JiYGkydPhre3NwDd4sbXX3+N8PBwwf/zWUIzik0yhg0A+fn5uHfvHmpqapCamsreXltba5D3qI/crMzevXujuroaI0eOZM/lQkNDee8vZ1pp4sSJOH78ODp27Ig//vgDvXr1ElwEUVCQiiJKKigoKOiRkJCAw4cP48GDBwaZjjY2NgbFFU8SrpO5mJgY2SdzXHlcz1pAetYZlgo6SF03cgpG/pNHqhX+Or7//nusWrUKAHDhwgWcOXMGH3zwAW7duoVvvvkGixcv5t2WNBOVxr1I+1ivvfYakpOTERsbi6CgIAQGBoo+BkOXLl0Mmq2rq6uRkZHB2Q6uD42LjtQBytDU1GTg0Gnbti2vmKl/0V1dXW3wMwD069dP8LFoXI+k2ZCNjY2oq6tDU1OTgavPxsYG8+bNE3x+fzVSy7h69uwpKETqs2HDBqSkpOCnn37Cli1bEBAQgKCgIHTt2lV0W1JX5pPEzc2NM3uPITg4GMHBwUhJSUFAQADR//3nn38iPj4e5eXlcHV1RU5ODtzd3UXPWUgyG/v164fz588jOTkZarUaffr0kSQI29jYwMbGhh0VZoTP2tpaXL9+nfN9o3XCyWntfvz4MXsOCwDdu3fndagCMIitMHa3yn0ufNCMYpOMYQO6RZz09HRUV1fjwoUL7O1WVlaYMWMG5/OSm5U5evRoWFhYICAgAH5+fqIZqvqQFuSo1Wr2mK2g8CRRREkFBQUFPcLCwhAWFoYjR45gxIgRz+QxSU/mpMJ1wvusBaRnnWGpoINWDKYpGCEdqf67ImcE/u+ISqViXUCpqakICQmBm5sb3NzccOzYMcFtSTMUadyLtI/10ksv4aWXXkJxcTGSkpIQGRmJBw8e4JdffkHfvn0FR+4OHDhgIEDa2tri4MGDoqIkjYuO1AHK4ObmhujoaAwaNAgAcObMGV6BQP+i28vLy+BnQFyUpGnEJs2GZF6Uoj4+AABcj0lEQVSH4ODgJ97W+1dCmw3ZvHlzDB06FEOHDkV5eTlSUlKwa9cuVFZWIjAwkNdVqNVqERgYiIKCAsmuTED3Hs+fP9/E+SiGvqtVo9Hg1q1bknKR/fz8kJiYiJKSEgMnrJDQEh8fj4iICCxevBjLli1Dfn4+fvzxR9HHIslsfPPNNzF16lRkZGQgMTERe/fuRW1tLZKTk9G7d2/R2J7Y2FgDwapZs2YmtzHQLgDLae12dnbGwYMHDY4bQp83feHU0dHRxGUs9DfEx8eb5Kdz3cYF6Sg26Ri2v78//P39WWFbCnKzMvUzUy0sLGBhYYGFCxeKuttJCnKioqIwb9483oKip1EypPC/hSJKKigoKHAwdOhQxMfH49q1awB0QuGQIUN4A//lQHoyJxUup+SzFpCedYalgg5aMZi2YASQPlJNw39D3qicEfi/I1qtFnV1dbC0tMTVq1cNnOZi7xlphqIc9yJtXqOLiwvGjh2LsWPH4u7du0hMTERERAQ2b97Muw3XMVlqqY4xYp8xUgcow/Tp03H06FEcOXIEWq0Wnp6evFMCUgucTp48aSJ4AHSN2KTZkLt27cLUqVOxfft2zmOI/kTEfxNysiEZWrZsidDQUNja2uLQoUM4fvw4ryipUqkQGRmJNWvWSHZlAjpnVadOnVBWVoZWrVpJ3k7f1WpmZobevXuLitwAsHbtWtjY2MDNzU2yW8zS0pLN5WtoaEC7du3YoichSDMbVSoVvL294e3tjcbGRly6dAlJSUnYvn07tm/fLvhYjNjMoFarJR07SJ1wAF1r96xZs/Djjz+y4rOnp6fg8UGqcHrlyhWT/e3UqVMmAuTJkydFRUmSUWyaMWwA+PXXXzF69GgkJiYiMTHR5PdcCye05/s0Oar6kBTkMM+bKShSUHjSKKKkgoKCAgexsbFobGxkL8ZOnz6N2NhYNpvrSUJ6MicVoRGmpykg6fOsMywVdNCKwbQFI0+b/4ZsSDkj8H9HwsLCMH/+fNjY2KBdu3bo3LkzAODWrVuikRGkGYpy3Iu0rcf6dOzYERMnThTNi3Rzc8Pu3bvxj3/8AyqVCkeOHHkqY4oAuQP0X//6F4YPHw4LCwv4+PjgpZdeemLP5ciRI5yiJInrkTYbklnsEyo7+iuhXXCRkw1ZX1+PCxcuICkpCdnZ2fDx8cHEiRPh4+MjuF3Xrl1x48YNXjcVHw8ePMC8efPQpUsXgwxFIUFYaqGfMeXl5YLREFy0bNkS1dXV8Pf3R3h4OGxtbU0Ky/SR017MYG5ujj59+qBPnz6SFtZcXFwQHx+PYcOGAdAV4Ajl8gJkTjh9SBygqamp6NevH+zs7DBhwoQnPhHw7bffsqIkI/SVlJQYLELU1tZKWjwlGcWmGcMGgHbt2gF4OuPnxsjJUQXICnKWL1+OgQMHIjAwkLdMTEFBDoooqaCgoKBHU1MTzMzMkJubazDK4e3tjfnz5z+Vx7Szs5M0VmdMZWUlEhISUFpaarBizgiaY8eOfWLPkZa/ogRFgV4MllMwoqCDZgT+70hoaCh8fX3x8OFDdOrUib3d0dFRdNGFtomYxr1I+1g0vPXWW/jpp5/w5ZdfQqvVwsfHR9LFIw2kDtATJ05g+PDhAHTjhE+y2IbLIQqQuR5psyEZcaCqqgq9evWS7J57VtAuuNBmQ27cuBH//ve/4enpiQEDBmDOnDmsOCFGRkYGEhIS4OTkhGbNmknOvKMRGFeuXIl58+bB1tYWgO7927hxo6jg6O7ujrt37xIVBTLndhMmTEBmZiZqamrg6+vLe3857cVcSHn9p0+fjp07d+Lnn39mHZdii+QkTjh9SBygP//8M+tgXbly5RMvxNI/dnTr1g0tWrTAo0ePMHLkSPZ2Kysrg+8YPkhGsWnGsAGgT58+AHQLwc8//7zk7WiQk6MKkBXkfPDBB0hOTsaqVavQvHlzBAUFoX///oLivYICCYooqaCgoKDHokWLsGbNGqjVahQVFbErgsXFxf9xDr+1a9fCw8MDPXr0+I97bgxKCcpfA60YTDLy+d8wUv1XIGcE/u9Gy5YtTS5apOyHT6IgS6p7kbb1mAYrKyuDBt2ysjIcPXqU18Un5zMmxwHKJyLSYvw30Lge5WZDpqWlYdeuXfD09ERQUBB8fHxgZmZG/P/8p0CbDenj44N33nlHNCfQeOReq9Vi+vTpVK+9VPegPpWVlawgCegWzB4+fCi6XVZWFk6ePAlnZ2dYWFhIFk5v3ryJrKwsqFQqdOvWTTCq568o7XNwcMDcuXPZnxm3a//+/Xm3IXHCAXQOUP1jxZM+bgCGxw4nJyc4OTlh6dKlsLS0hFqtRkFBAQoKCgRFaJpRbJoxbH327NmDBw8esIsFHTp0EPtTqbMye/Togd27d7NxU15eXhg/fjxbqMYHSUGOq6srXF1dMXHiROTk5CA5ORmLFy9G69atERQUpBTfKMhGESUVFBQU9GBOqiZNmoTly5ezox6lpaWYNWvWX/nUTHj8+DHeeOMNSff9qwQkpQTlr4FWDCYZ+fxvGKn+K/hPHYH/b+KvLsiSEmlBewFZWVmJlJQUJCUloby8HP7+/rz3lfMZI3WAVldX49y5c9BoNKitrSVu0hbCWKygcT3KzYZ899132Ry/xMRExMbGomfPnk8lkuVZQ5INyTVGz4XxyD1TnkPjhNM//2hsbERjYyOsrKx4y3gAnbNfP4eytLRU0oj6okWLiJ/fwYMHcfbsWXYfj46ORkBAgKTjDU1mIwDU1dWJltsYo9FocPnyZSQlJeHy5cvw8PAQFCVJnHAAnQNUP8+woaHhmbRoL1u2DCtWrEB1dTVWrlwJNzc3JCcn857j0Ixiyx3DXrZsGSoqKpCcnIyYmBjU1NQgMDBQcJ+izcqMjo5Gx44d8eGHHwLQxU1t3bqVsx1cH9qCHHd3d7i7u8Pf3x+7d+/Gjh07FFFSQTaKKKmgoKCgh75zY+jQodBoNGjWrBkaGhpw+/Ztg5bsJ0VVVRVVDo+fnx/S09PZ7Doh/moB6VllWCrooBWDaUs/FP4fZQRePv8NBVkkF5C1tbU4d+4cEhMTUVhYiL59+6K4uBjbtm17as+P1AHq5eWF/2vv/qOirPP+8T+vQQEBMUTUUysQIqCx5CoqIm7AZnfHNIqVNtcUNWmldtsWJfYWuf2U92amWYqCcvuLrdPZPdq6nJR+HA8iIKuWpJsakPhjUVpAyTAGAuT6/sF3ZhkZ5prrfQ0z/Hg+zumcGOdi3uigzHNeP7744gsAnUG6mk3aHR0dFqv1uy6xMTyW2qpHW8yGHDJkiLEtt7W1FZ9//nm/DiVFZ0Naw1zVm+hMyXt//jh9+jQuXbpk8ZqFCxciIyPDWKH39ddfm4zF6ImPjw/Ky8vx7bffIiYmBo2NjWhpabF4zYkTJ7Bx40ZjZeFTTz2FtLQ0xb9vRGY2VlRUYOfOnWhpaUF2djauXr2Ko0ePYsWKFT1ec/HiRZSUlODLL7/E+PHjUVFRge3bt5vM5zRHTSUcIFYB6uXlZfzzVbtF2xo9/f3g4uKCgoICPP7444iLi8Orr77a4+cQacW2RRv2fffdh7lz5yI0NBR5eXk4ePCg2eeU1lmZtbW1JgFkQkKCxXFTWhbkXLp0CSdOnMCpU6fg4+ODRx99VKh1nOheDCWJiLro6OgwBjkGhh9ou1Z02NKaNWvg7++P6Oho/OxnP7N6YH1+fj4OHTqEIUOGYMiQIcY2JUvVBzS4qA2DbbH0Y7AT3Xo80Pzwww8Wf93SGzGiM1FFqxfVEHkBuWLFCgQGBuLZZ59FSEgIJEnC6dOnbXYma1n6O0DLJu3f/e53iIiIQExMDH7yk590u+b55583+Vik6lHrbEjDpuMLFy5g0qRJiI2NNVYW9UdaZkNaw9yfi+hMyXtNnz4deXl5Fu8zefJkbNy4Ed988w1kWUZiYqLFRU0GBw4cQFVVlTGUbG9vR2ZmJtavX9/jNT4+PmhrazPZwH3vQhRzRGY25ubmIj09HW+99RaAzrZYQ9utOStXrsSoUaPw2GOPYfHixRg2bBheeuklxUASEK+EA6yvANWyRRvo3OYcHR2NqKgos/8mmKv2k2UZlZWVKCkpMb6pYGkTuZZWbJE2bAC4fv06SktLcerUKXh4eGDWrFlYsmSJ2ftqnZXp7OxsXBAGdI4wsPR3gciCnA8++AD/+Mc/4O7ujsjISKxfvx7e3t6KZyOyFkNJIqIuvLy8rGq9sSXDi4uCggLs27cPM2fORHR0tMWNsYDjqx9p4LHn0o+BSu3W44HK0C4oyzJu3rwJDw8PyLKMpqYmjBo1yrit3BzRmahqqhdFR1qIvIBcuHAhSktLsXv3bsyaNQuRkZGKX0tfZW6T9ubNm3HixAns3LkTsiwjJiYGkZGRPc4001L1KDobsrCwEJGRkXjhhRf63LIbEaKzIa1lrlJSpDUagMkoAFmWUVVVZdV1np6exopfa50+fRpvvfWWMdgeOXKk4hvKQ4YMQUpKCsLCwiBJEv75z38iJCQEe/fuBdBzaKV2ZqOBoSXdwNIbLjNmzMDnn3+O0tJS6HQ6hIeHK75xraUSDhDf2m1J1y3aXb3yyis4duwY/vu//xvjx49HdHQ0Hn74YYtf49KlS3Ho0CFMmzYN48aNQ21tLR566KEe76+lFVukDRvobKmeNWsW0tPTFZfBiM7KNEhKSsKOHTug1+shyzI8PDwsvskksiBn6NCh+O///m/F1yU9hc9EShhKEhF10RuDupVIkoSwsDCEhYXh/PnzyMzMxGeffQY/Pz8sWrSoW7vJjRs38MADDxiHkt+rN2b4qMUlKP2TLRaMDHZsge9kCB1zcnIQHh5uHDPx5Zdf4quvvrJ4rdqZqCLVi6Jv6oi8gJw3bx7mzZuH2tpanDhxAps2bcJ3332Hv//975g+fbriC72+xNy/kcOGDcOjjz6KRx99FBcvXsTWrVuRm5uLGTNmYMGCBcaFcQZaqh5FZ0N2XRIyEIjOhjRQ23IPmK+etEbXUQA6nQ6jR4+22G6rxZAhQyBJkvGsSq3bQGfl5vTp040fW7uYR+3MRgDw9vZGRUUFJElCe3s78vPzjaGZOcuWLcPSpUtx4cIFlJSU4L333kNzczNKS0sxZcoUs3MpRSrhuhLd2m1JTz9bjx07FgsXLsSvfvUrlJWVITs7GzqdDjExMZg7d67Z6knDv6sGY8aMsVjtqLUV29o27K7+9Kc/qX4ctbMyDfz9/bFp0ybo9XoAUFxwY6BmQU5CQoJVn7On8JlICUNJIqIu/ud//sfuj3nnzh0UFxejqKgII0aMwPLlyxEeHo6rV69iy5Yt3SqKDh8+jN/85jfdhpIb9IUAhFWcjqE1DHb0gpGBgC3wpqqqqkxmwf3sZz/DX//6V4vXqJ2JqrX9TYTIC8gxY8YgPj4e8fHx+Ne//oWSkhJs2LABmZmZNjtXb78hZO5zd3R0oKysDMeOHUN9fT3mz5+PqKgolJeXY8OGDdi6davZzyVa9ahmNmRGRgbWr1/f7fdlsIw76SkMUttyDwAbNmwwVj+3tbWhrq4O999/P7Zs2WLxDNaOBrCFmTNnIicnB01NTTh69CiOHTuGX/ziFxavEakkBdTPbAQ6q9r279+PhoYGrFy5EmFhYWZ/r7uSJAmhoaEIDQ01BvInTpzAnj17sGfPHrNfj9pKuK5EK0CVvoaeXLt2DceOHcOXX36JGTNmYPbs2SgvL8drr72GTZs2dbu/6IgUkVZsNW3YALBlyxakpKRg1apVZv++UQp31czKPH78uMXP9cgjj1j8ddEFOZY4orCDBgaGkkREXYgsnNFq7dq1mD17NlJTU01mtIwfPx5z5szpdn/DtsC+ED5S36I1DO4PC0b6OrbAm/L09MSHH36I2bNnQ5IkFBcXWzW8H7B+JqrW9jdRal5A3svX1xe//vWv8etf/9qmZ+rtN4TMveh8+eWX8dBDD+HJJ580qbCLiIjAxYsXe/xcIlWPamdDGmYJDtY3ynoKg9S23APA22+/bfLx5cuXcfToUcUz3Lp1C3v37jVWCAYHB2PZsmU9zqTr6OhAampqt8dTIssyIiMjUVNTg2HDhqGmpga/+tWvFCu3XnrpJbO/T9u3b7d4ncjMRk9PT8XKN0uGDBmC8PBwhIeHK77JoKYSriuRClBRaWlpcHd3R2xsLBYtWmQMdSdMmICKigqz14iOSBFpxVbThg3AuOTuj3/8o+J976V2Vqa5MQiyLOPMmTNoaGhQDCXVLsixhmg1NRFDSSIiB3v33XchSRL0ej2am5tNZkQ99dRTPV7XdU6TgZubG3x9fTFixIjeOCoNcKILRug/2AJv6ve//z0OHDhgrBCZOHEifv/73/fKY4m2v4lQ+wKyvxBp6/3tb39rXLJgYFi8YKmtElC/EVt0NmRmZiZ+97vfKd420PRUuaS25d6cgIAAq+ZDZmVlISoqCikpKQCA4uJiZGVlISMjw+z9dTod/Pz8cPPmzW7zFy2RJAmbNm3Cxo0bVbWQvvnmm8b/b2trwz/+8Q+Li7pEZjYa5lP2ROn7xBylxUailXAiFaBKetqinZKS0m2pUF1dHUaPHt3jObWMSFHbiq22Ddsw+/jTTz/Fc889Z/Jr77//frfbulI7K7Prc0aWZRQXFyMvLw8TJkxAfHy84lnVLsgh6k0MJYmIHOzy5cvIysoytiq6u7sjOTlZcTZkQUEBKisrjT+0XLx4ERMmTMC3336LBQsWGJcJEFlLdMEI/Qdb4E15eHgYq0fsQUv1ohpqX0D2FyJtvfv27etWHWbutnuJbMQWnQ15/fp1k4/v3r3b41zm/kQkRDZcp7bl/vDhwybXX7lyxaoKtcbGRsTExBg/jo6OxpEjRyxe89133yElJQWBgYEmm6bNbWbvasKECbh06ZKqxSz3Vm4/8cQTyMjIwK9+9Suz9xeZ2eiIWd+ilXAiFaAiW7SBznbnez/v22+/bfGxREekqGnF1tqGbW5u8tmzZy2GkmpnZQKdf48VFhbi8OHDCAwMxKpVq6yeUax2QY41egqfiZQwlCQicrDs7GysWLECEydOBND5bmVWVpbiDz2SJOGdd97BfffdB6Dz3fvdu3fjjTfewLp16xhKkmpqF4xQd2yBN6Vm/pfWeYj2rF4UeQGZn5/fbRO4udscSU1bb2VlJSoqKtDY2GgSWOn1enR0dCg+lpqqR9HZkIcOHcKhQ4fQ2tpqHKMgyzKGDBmCRx99VPGMfZ1IiAyItdx33WLt5OSEKVOmYMaMGYpn9PT0RFFREaKiogB0LqZSGuFg7WKNe124cAFHjx6Fj48PXFxcrAqRuobThu3glhbkiMxsvHdupV6vhyRJitvT79XS0mJ2uY05aivhtGztVrtF+8aNG6iuroZerzfp+mlubkZbW5vFxxIdkaKmFVu0Dfuzzz7Dp59+2i0Qbm5u7vENAgO1szI/+eQTfPzxxwgNDcWaNWtUB4IiC3JEw2ciJQwliYgcbNiwYcZAEgBCQkKs+kG1vr7eGEgCwIgRI/Dtt9/Cw8PDqmUBRPdSu2CEumMLvCk187+0zv2zZ/WiyLKF48ePdwsgCwsL+1Qoqaatt729HS0tLbh7965JYOXm5mZs1bVETdWj6GzIp59+Gk8//TQ++OADm8/v7AtEZkMCYi33okFhcnIy9uzZg9zcXEiShKCgICQnJ1u8xtoN2F3JsoykpCTV4UzXpYGG7eBKFbuA2MzGqqoqoc6YiooK7Ny5Ey0tLcjOzsbVq1dx9OhRrFixosdr1FbCadnarXaLdk1NDcrKytDU1GSynd3V1dU4N70n5kakKFXeAupasUXbsKOiojB58mR88MEHWLRokfH2YcOGKc6sVzsrc9++ffD09ER5eblJZalSEK9lQY7a8JnIWgwliYgcbPz48cjJycGsWbMgSRJKS0sxadIk47v3Pf2wOnHiRLz55pvGd+pPnTqFiRMnoqWlBe7u7nY7Pw081i4Yoe7YAm9Ky/wvtUSqF0WpeQFZUlKCkpIS1NXVmbx4bG5utnrpj72oaes1/H5HR0erCoK0bMQWnQ0ZGBgIvV5vDIyamppw4cIFTJ8+3epz90WisyFFWu7Xr1+PlJQU488XP/zwA7Zu3Yr09HSLZ3R1dVVsu75X1+dGe3s72tvb4erqavG5YXjuKI0NuJfo30ciMxtFO2Nyc3ORnp6Ot956C0BnlZshDO2J2ko4rVu71WzRnjZtGqZNm4bKykoEBQWpfqx7Wfo5RUsrtto2bDc3N7i5uRmDWEOBQXNzM7755htMmDChx8dS+2+l0iKmnmhZkKM2fCayFkNJIiIHu3btGgDg4MGDJrdXVlYC6PkH5ueffx6nTp1CeXk5gM53N2fMmAFJkrhgg8hB2AJvSnT+lwiR6kVRal5ABgcHw8vLC3fu3MH8+fONt7u6usLPz8/mZ9NCTVvv/v37sXTpUuzZs8dspUxPQZSWjdiisyEPHDhgEkC6u7vj4MGD/T6UVDsbUkvLfWNjo8kbnh4eHvj+++8Vz7hmzRr4+/sjJiYGkydPtqqq6t7nxunTp3Hp0iXF60RmSn7wwQeIi4szCVsPHz6MZ5991uJ1IjMbRTtjAHRb+tNTBb6WSjhArAJU7RbtvLw8xMXFGd+wuZct30wSacXW0oYNALt37zYJx11cXLrddi+1/1aKzm/UuiBHTfhMZC2GkkREDib6glmSJERERAi9o01EvYMt8KZE53+JUNv+poWaF5A+Pj7w8fFBRkYGnJ2dodPpUFNTg5qaGvj6+vbK+USpaes1zC1+8sknhR5LTdWj1tmQ5rZQD4Rt6WpnQ2ppudfpdCYbsevr660KGLdu3YqvvvoKBQUF2Lt3L2bOnIno6GirF3IAwPTp05GXl6d4P5GZkmfPnjVp7ffw8MCXX36pGEqqmdloCM576oxR4u3tjYqKCkiShPb2duTn5+OBBx4we18tlXCAWAWo2i3ahrPbYwGQSCu2ljZs4D9VmAY6nU7x7xt7/lspuiBHbfhMZC2GkkREDqbX63HgwAGr35XW0vpGZI7WBSPUHVvgO5mb/9Vb7NkqLvICct26dXj99dfR1NSE9evXIyAgAKWlpX2qklZNW68hUPjhhx/ws5/9THFZzb3UVD1qnQ0ZEBCA3Nxc/Nd//RckScLHH3/skI3ItqZ2NqRoyz0ALFy4EBkZGcYQ7euvv8YLL7ygeJ0kSQgLC0NYWBjOnz+PzMxMfPbZZ/Dz88OiRYvMtu92XX5iWD5jjTVr1lj51fxHR0cH2trajM/f1tZWxWUrgLqZjV3nVgLdO2Oseaz9+/ejoaEBK1euRFhYWI9LjLRWwolUgKrdoh0eHg6gcxHcgw8+qHgmQPvPKWpasbW0YQOdb07m5+fjscceA9BZeTl69GiL14jOylRLy4IcteEzkbUYShIROVhWVpaqd6W1tL4RmcPnEvWWmpoa7N69G99//z3efvttXLt2DV988UWvbCO3Z6u46AtIFxcXFBQU4PHHH0dcXBxeffXVXjmfWlraer/44gvs378fEydOxKxZs/Dwww9bXLampepRdDbk8uXL8eGHH+Ldd9+FLMt4+OGHFZd39AdqZ0OKttwDwOTJk7Fx40Z88803kGUZiYmJVlUi37lzB8XFxSgqKsKIESOwfPlyhIeH4+rVq9iyZQt27NjR7Zquy08My2es+V4RWbgxe/ZsvP7664iJiQEAHDt2TLGaEFA3s1HrmyOenp6q3rwQrYQD1FWAatmiDXT+7PHdd98hIiICs2bNwrhx4yzeV4SWVmyRNmygM0Tet28f/va3v0GSJISGhmLlypWqz27NG5r5+fndlqWZu81AdEEOoD58JrIWQ0kiIgcTeVe6o6MDqampePvtt3v7eEREwnbt2oXFixcjJycHQGdlzLZt23ollLRn+5s5Si8gZVlGZWUlSkpKjC9Q+0oLsZa23hdffBHt7e04e/YsSkpKsHv3boSFhfX4IlxL1aPobEhXV1eTNsybN2/i008/FW49dzTREFlry72np6cxkLfW2rVrMXv2bKSmpsLb29t4+/jx4zFnzhyz11jaEm3Jhg0bIEkSZFlGW1sb6urqcP/992PLli09XhMXFwc/Pz/885//BAD88pe/xOTJk3u8v9aZjWVlZaiurjYJ7RYsWGD2vnv37rX4ucxVw2qphAPUVYBq2aINdIa1t2/fRmlpKXJycqDX6xEZGWnTfx+0tGKLtGEDwIgRI/DKK68YP25tbcWZM2cwc+ZM9V+AguPHj3cLIAsLC3sMJUUW5GgNn4mUMJQkInIwNe9KG+h0Ovj5+ZnMdyIix2ELvHmtra3dlk70tKBBK3u1v4launQpDh06hGnTpmHcuHGora3FQw895OhjAdDW1gt0VqkagpzW1lZ8/vnnipVBIlWPWmZDNjY24uTJkzhx4gQaGhowbdo0q67ri0RDZK0t9yLefffdHisYn3rqKbO337p1C3v37jXOUQwODsayZctMQk1z7n2j9vLlyzh69KjFa+rq6jBp0iST56+hJdUcLTMbc3Jy0NraigsXLiA2NhYnT560uJRHZMSAlko4QF0FqC22aN93332YO3cuQkNDkZeXh4MHD9o0lNTSii3Shm3Q0dGBc+fO4cSJEzh37hxCQkJsGkoalgTV1dWZ/Dk3Nzdj+PDhPV4n8ve71vCZSAlDSSIiB+v6rjTQWflhTZXAd999h5SUFAQGBsLFxcV4u6X2KyLqHWyBN2/48OH497//bQwlTp48aVw8YA99aZ6nIfgzGDNmjE23zGqhpa337NmzOHHiBC5cuIBJkyYhNjbWOI7EEpGqR7WzIZubm3H69GmUlJTg22+/xfTp01FbW4udO3cqnq8v0xoiq22510KkpTorKwtRUVHGgLW4uBhZWVnIyMhQ9XkCAgIU51Fu2bIF//u//2v8WKfT4Z133sGGDRvM3l/LzMbKykps3rwZq1evRkJCAubPn28xJIyOjjb5WK/XQ5Ikixu7RSrhALEKUK1btK9fv47S0lKcOnUKHh4emDVrFpYsWaLu4FYSacUWacO+ePEiSkpK8OWXX2L8+PGoqKjA9u3bTX5O70r0Dc3g4GB4eXnhzp07mD9/vvF2V1dX+Pn5WTyjWrYIn4ksYShJRORgat6V7iohIaE3j0VEpNnzzz+PnJwc3LhxA7/5zW8wevToPrXYRS0tFbGNjY3Iy8vD9evXTe7b2wuArKGlrbewsBCRkZF44YUXVFXeiVQ9qp0NuWLFCgQGBuLZZ59FSEgIJEnC6dOnrT5jX6UlRAbUt9zbe2RMY2OjccYj0BnOWVP13LWVvaOjA1euXFGce3n37l3jPFqgs+q3vb1d8RqRmY2GLhgXFxc0NDRg+PDhqKurU7yuqqoKWVlZaGlpgSzLcHd3R3JystlAXiSkNjzGvZQqQLVu0c7OzsasWbOQnp6OkSNHCn0Oa4m0Yqttw165ciVGjRqFxx57DIsXL8awYcPw0ksv9RhIAuJvaPr4+MDHxwcZGRlwdnaGTqdDTU0Nampq4OvrK/Q5e6I1fCZSwlCSiMjBPvjgA8TFxcHd3R1AZ1vV4cOH8eyzz1q8btSoUaiuroYkSXjggQe6bcQjInK0MWPGICMjw/hietiwYThy5EifqV5US0tF7LZt2xAZGYmysjIkJSWhsLDQqkUh9qClrbfri3a1j6l2I7ba2ZALFy5EaWkpdu/ejVmzZiEyMlLorH2N1tmQgLqWe3uPjPH09ERRURGioqIAdLaqWmpJNejayu7k5IQpU6ZgxowZio/1xRdfGDdCf/755xYfS8vMxilTpqCpqQnz589HWloaJElCbGys4nXZ2dlYsWIFJk6cCKBzzE9WVpZiK7YaIhWgIlu0u/rTn/4kdlgBoq3YatqwZ8yYgc8//xylpaXQ6XQIDw8XqhRWY926dXj99dfR1NSE9evXIyAgAKWlpYpv/qlZkKM1fCZSwlCSiMjBzp49azLs38PDA19++WWPoaRer8fOnTtx5coV+Pn5QZZlXLt2DQEBAVi5cqXVlZZERPbi6upq/H9bt1T3l3med+7cQWxsLPLz843tt32hSrIrNW29GRkZWL9+fbfff0NFUm5ursXHEt2IrWY25Lx58zBv3jzU1tbixIkT2LRpE7777jv8/e9/x/Tp063eSNzXaJ0NKdJyLzoy5v3330d8fDycnZ3xxhtv4Nq1a0hMTDQGq+YkJydjz549yM3NhSRJCAoKQnJysuLXJdJBkpSUhMzMTOzZswcA4O3tjd/+9rc93l/LzMa4uDgMHToUERERmDp1Ktra2qz6sxs2bJgxkASAkJAQiy3cokQrQNVs0QY6W+ZTUlKwatUqs3932DJsNVDbiq22DRsAli1bhqVLl+LChQsoKSnBe++9h+bmZpSWlmLKlCkm/w7akouLCwoKCvD4448jLi7Oqk31ahbkaA2fiZQwlCQicrCOjg6TH0xbW1stbrPbt28ffvKTn+CVV14xLoyQZRkffvgh9u7da/GHaSKigaa/zPM0tIh6eXmhrKwMXl5eaGhocPCpTKlp612/fj0A8d9/NVWPWmdDjhkzBvHx8YiPj8e//vUvlJSUYMOGDcjMzBQ6e18hOhtSpOVedGTMuXPn8Nxzz+H06dMYOXIkUlJS8Nprr1kMJV1dXYXmY69fvx4pKSkmnSdbt25Fenp6j9eMHTsWf/rTn0yquS0RndkIdG4iNwSZQ4cOxdChQ5GWltbjXMPLly8D6NxUnpOTg1mzZkGSJJSWlprMpzVHTSUcoK0CVO0W7WXLlgEA/vjHP1r9GFqpacUWacM2MASeoaGhxr9LT5w4gT179hiDb1uSZRmVlZUoKSkx/j1tqS1ddEEOoD58JrIWQ0kiIgebPXs2Xn/9deP8pGPHjlnc3lhRUYGXXnrJ5DZJkrBgwYJ+PauNiGggi4+Ph16vx+LFi7Fv3z7o9XokJiY6+ljdqN2knZmZid/97neKt5ljbdWjLWdD+vr64te//rVJh0J/pXY2pIFIy71SCNYTQ0BSVlaGqKgoeHh4KF6zZs0a+Pv7IyYmBpMnT7a6BbaxsdEYSAKdnSfff/+9xWv0ej0OHDiAr7/+GkDn17lgwYIeu05EZjbevn0bDQ0NaG1txZUrV4zzVJubm/Hjjz/2eN17771n8vHBgwetfkw1lXCA9q3darZoG5adffrpp3juuedMfu3999/vdputWNuKbas27CFDhiA8PBzh4eG9VrW/dOlSHDp0CNOmTcO4ceNQW1uLhx56qMf7a1mQozZ8JrIWQ0kiIgeLi4uDn58f/vnPfwIAfvnLXxpfEJpjbjkAEVFf0l9aqu1p6tSpADpDMUPbtjXLO+xJpK33+vXrJh/fvXvXWOFljkjV40CdDWkLakJkLS33Xa9pb29He3s7XF1dFdv0p06dildeeQXOzs5YsWIFGhsbFaszt27diq+++goFBQXYu3cvZs6ciejoaMVWYp1OZzL3sr6+XjFMysrKgq+vr/F5XlRUhKysLKxevdridWqcPXsWx48fx61bt0wqi11dXS2OLBAZ7yBaCaelAlR0i/ZXX33V7bazZ8/aPJRU24rdG23YhiVHtmYYBWIwZswYi4tntC7IURM+E1lLkvnqloioX9m+fTvGjh2LX/7ylyY/bB88eBDffvutVdUpRETkeMnJycjOznb0MYzeffddREZGWjWn8NChQzh06BBaW1uNL+5lWcaQIUPw6KOP9liJuGjRom5Vj7/97W+tCkUMsyFPnDiBf//730hISOjXsyG1ujdEjoyMtLqFW6vTp0/j0qVLVlWc/vDDD3Bzc4NOp8OPP/6I5uZm3HfffVY9zvnz55GZmYkff/wRfn5+WLRoEYKCgsze9+zZs9i1a5cxpPn666/xwgsvWHyjNzU1FZs2bVK8zRZOnjyJiIgIoWvLyspQXV1tMt5nwYIF3e5XX1+Puro6fPDBBybjEQyVcL3x3EhPT8esWbMQERFh1Rbtzz77DJ9++ilqa2sxduxY4+3Nzc0IDg62addP11bsadOmGVuxd+zYYfXn6NqG/c9//rNX2rBFNTY2Ii8vD9evXzd5w08p0E5LSzMuyElPT0dAQABcXFws/t6bC59nzJiBESNG2OzrocGJlZJERP3M8uXLsXPnTrz88svw8/ODJEm4evUq/P39rRoET0REZI6att6nn34aTz/9ND744ANVrdBaqh5FZ0Oqna/XX4jMhgS0tdwbTJ8+HXl5eT3++vnz5xEaGopTp06Z/XVLW7Hv3LmD4uJiFBUVYcSIEVi+fDnCw8Nx9epVbNmypcdAafLkydi4cSO++eYbyLKMxMRExQ33zs7OKC8vR0hICIDOzdbWVLWJPKd++tOfIjc31+pWcYOcnBy0trbiwoULiI2NxcmTJxEYGGj2vlor4USo3aIdFRWFyZMndwtOhw0bZlV7vxq2aMUWbcNuaWnpteU2Btu2bUNkZCTKysqQlJSEwsJCxee8gdoFOdnZ2Zg1axbS09OtCp+JrMVQkoion3Fzc0NKSgr+/e9/G9vmFi1aZPJuMxERkbW0tPUGBgZCr9cbg5WmpiZcuHAB06dPN3t/W23EVjMbUu18vf5CZDYkoL7lHoBJuCjLMqqqqize/+LFiwgNDcWZM2fM/rqlUHLt2rWYPXs2UlNT4e3tbbx9/PjxmDNnjsXH9fT0NI5KsEZSUhJ27NgBvV4PAHB3d+82t9sckedUdna2UKt4ZWUlNm/ejNWrVyMhIQHz589XnPG4bt06YyXc+vXrERAQgNLSUptWIYpu0XZzc4Obmxvmzp0LDw8P43Kh5uZmfPPNN5gwYYLNzmjrVmxrAuuKigrs3LkTLS0tyM7OxtWrV3H06FGsWLFC9Mvo0Z07dxAbG4v8/HxjK7c1bf9qF+QA6sNnImsxlCQi6gNaW1tx8+ZNVS1oY8eOZRBJRNTH9Yf5mlo2aR84cMAkgHR3d8fBgwd7DCUN7LERW8um2b5MNETu2nJvWLLUteXekq7hok6nw+jRoy1WVj3zzDMAOpfxqPXuu+/2WM321FNPqf58lvj7+2PTpk3GUFKpalHLc6q2ttYkgExISEBqaqriGQ1BmIuLCxoaGjB8+HDU1dUpXqe2Eg5QVwGqdYv27t27TX4PXVxcut1mC/beiJ2bm4v09HS89dZbADqfY4bqWFsbMqQzzvHy8kJZWRm8vLzQ0NCgeJ2aBTmi4TORtRhKEhE52BdffIH33nsP7e3t2LFjB65evYq//vWvSEtLc/TRiIhII5Ggz1FE2nrNjadXqri5V29txNayabYvEw2RRVvuAbFwUZTIpmOtlMJIAy3PKdFW8SlTpqCpqQnz589HWloaJElCbGysxWtEKuEAdRWgWrdoG0ItA51Op/rvDrVEWrFF2rANy5YMdDqdquutFR8fD71ej8WLF2Pfvn3Q6/XGNxwsUbMgR2v4TKSEoSQRkYMdOHAAGzZswP/7f/8PQOc7qvX19Y49FBERDToibb0BAQHIzc3Ff/3Xf0GSJHz88ccICAjolfOpnePniPl69iQ6G1Jtyz0A3Lp1C3v37kVFRQUkSUJwcDCWLVtm0l7tSB0dHUhNTcXbb7/dq4+j5TnVtVVclmV4eHhYFfbGxcVh6NChiIiIwNSpU9HW1qY4Q1RNJRygrQJUdIv2mDFjkJ+fj8ceewxA5wKc0aNHW7zGlpQCYdE2bG9vb+P3SXt7O/Lz8/HAAw/Y8uhGhlEFvr6+xrbtI0eOKF6nZkGO1vCZSAlDSSIiB3NycrL6HXqgc4ulJbYeEk5ERAOblrbe5cuX48MPP8S7774LWZbx8MMPY+HChb1yTtHZkPaYr+cIIiEyINZyn5WVhaioKKSkpAAAiouLkZWVhYyMDIuPZS5AsyZUU0un08HPzw83b97sVqXWG+cTeU6pbRU3WLt2rTEoHDp0KIYOHYq0tDSLbc5qKuEAsQrQrlu0u7alG7ZoK0lKSsK+ffvwt7/9zdhibajq7AtE27CTkpKwf/9+NDQ0YOXKlQgLC8Pzzz/f28c1Onz4MJ544gmL9xFZkCMaPhMpYShJRORg48aNQ0lJCTo6OvDtt9/i448/RlBQUI/3N7TuyLKMmzdvwsPDA7Iso6mpCaNGjepxKyUREZE5Wtp6XV1dTTbo3rx5E59++imefPJJi9epqXq0xWxIkfl6fZWWENlw33sptc02NjYiJibG+HF0dLRVFVldAzVLt3X1/vvvIz4+Hs7OznjjjTdw7do1JCYm4uc//7nFx/ruu++QkpKCwMBAuLi4GG+3NA5H5HwG1j6njh8/bvHzPPLII2Zvv337NhoaGtDa2oorV64Y/9yam5vx448/WvycairhALEKUK1btEeMGGGyrKm1tRVnzpzBzJkzFa8VpbYVW6QN29PTs8+/4aFmQY7W8JlICUNJIiIHW758Of72t79h6NCh2LZtGx5++GHEx8f3eH9D6JiTk4Pw8HBMmTIFAPDll1+afReTiIjIGiJtvUBnAHLy5EmcOHECDQ0NmDZtmuJjqal61DobUnS+Xl+lJUQGxFruPT09UVRUhKioKACdQbGlQFhLoHbu3Dk899xzOH36NEaOHImUlBS89tpriqFkQkKCxV+31fkAdc8pc5vKZVnGmTNn0NDQ0GMoefbsWRw/fhy3bt0ymR/q6uqqWI0sUgkHqKsAtcUW7Y6ODpw7dw4nTpzAuXPnEBIS0iuhpEgrtto27L1791o8g6VKVXtTsyBHa/hMpIShJBGRg7m4uGDhwoV4+umnVb17W1VVhRdeeMH48c9+9jP89a9/7Y0jEhHRIKCmrbe5uRmnT59GSUkJvv32W0yfPh21tbXYuXOnxccQqXrUOhtS7Xy9/kI0RBZpuU9OTsaePXuQm5sLSZIQFBSE5OTkHu+vJVAzhHtlZWWIioqyOvjo2q6sRMv5AHXPqa5hlCzLKC4uRl5eHiZMmGDxTejo6GhER0fj5MmTiIiIsPprA9RVwt1LbVWxyBbtixcvoqSkBF9++SXGjx+PiooKbN++3aTC1ZZEWrHVtmH31ixdc5YsWWJ2IZQsy1Yt8FGzIMcW4TORJQwliYgcTHSQtqenJz788EPMnj0bkiShuLjY6jY2IiKie6lp612xYgUCAwPx7LPPIiQkBJIk4fTp04qPoaXqUXQ2pNr5ev2FyGxIQKzl3tXV1WIb9L20BGpTp07FK6+8AmdnZ6xYsQKNjY1WzaDsGtS0t7ejvb0drq6uyM3Nten5APXPqbt376KwsBCHDx9GYGAgVq1ahfvvv9+qx/rpT3+K3NxcY4g2adIkLFiwwOJMSjWVcF2JVBWr3aK9cuVKjBo1Co899hgWL16MYcOG4aWXXuq1QNJAbSu22jbs6Ohok4/1ej0kSTKGeLbUNUgXIbIgRyR8JrIGQ0kiIgcTHaT9+9//HgcOHMDmzZsBABMnTsTvf//7Xj0rERENXGraehcuXIjS0lLs3r0bs2bNQmRkpFWPobXqUWQ2pNr5ev2FyGxIA7Ut92vWrIG/vz9iYmIwefJks1Va5kRERKCsrAzV1dVoa2sz3r5gwYIer1m0aBHi4uLg5uYGnU4HFxcXq/6c7w1qTp8+jUuXLlm8ZurUqcbK3Y6ODqvOB6h7Tn3yySf4+OOPERoaijVr1sDHx0fxa+kqOzsbvr6++MMf/gAAKCoqQlZWlsl8v3upqYTrSqSqWO0W7RkzZuDzzz9HaWkpdDodwsPDrX4+iVLTiq21DbuqqgpZWVloaWmBLMtwd3dHcnKyXSspRSgtyFEbPhNZi6EkEVEfIDJI28PDA8uWLeutIxER0SCjpq133rx5mDdvHmpra3HixAls2rQJ3333Hf7+979j+vTpilVgIlWPorMhRefr9XVqZ0OKttwDwNatW/HVV1+hoKAAe/fuxcyZMxEdHa3455yTk4PW1lZcuHABsbGxOHnyJAIDA83e9/z58wgNDcWpU6fM/vqMGTMUz9nV9OnTkZeXZ/E+b731Ftzc3BAQEKBqI7ia59S+ffvg6emJ8vJyk6oyQ8hjeHO5J/cuGElISEBqaqrFa0Qq4QCxqmK1W7SXLVuGpUuX4sKFCygpKcF7772H5uZmlJaWYsqUKapGGVlLTSu21vAwOzsbK1aswMSJEwEA5eXlyMrKUvxz7uvUhs9E1mIoSUTkYGoHaRsM1MoPIiJyDJG23jFjxiA+Ph7x8fH417/+hZKSEmzYsAGZmZmKj6e26lF0NqSW+Xp9mdrZkKIt9wAgSRLCwsIQFhaG8+fPIzMzE5999hn8/PywaNEiBAUFmb2usrISmzdvxurVq5GQkID58+f3GM5cvHgRoaGhOHPmjNlfVwolu4aZsiybXTBzr4aGBqSnpyve715qnlPbt29X/fm7cnZ2Rnl5OUJCQgB0hlzOzs6qP49SJRwg9rOlyBZtQ3gZGhqK9vZ2nD17FidOnMCePXuwZ88e678oK6lpxdbahj1s2DBjIAkAISEhvdLCbW9qw2ciazGUJCJyMLWDtA0GauUHERE5jsgmbQNfX1/8+te/tmojtEjVo+hsSNH5en2d2hBZtOUe6AzhiouLUVRUhBEjRmD58uUIDw/H1atXsWXLFuzYscPsdYbwzMXFBQ0NDRg+fDjq6urM3veZZ54BALz44otWn6urrmGmTqfD6NGjFYPuoKAg/Otf/7JqdEBXap5Tatu175WUlIQdO3ZAr9dDlmV4eHgI/x4pEf3ZUssW7SFDhiA8PBzh4eFWLWlRQ0srtto27MuXLwMAxo8fj5ycHMyaNQuSJKG0tFTVEqbepGVBjkj4TGQNhpJERA7U0dGB/fv3qxqkbTBQKz+IiMi+tLT1ihKpehTtEBCdr9cfqAmRtbTcr127FrNnz0Zqaiq8vb2Nt48fPx5z5szp8bopU6agqakJ8+fPR1paGiRJQmxsrNgXq0AkqCsvL0dhYSFGjx6NoUOHWt1Sbc/nlL+/PzZt2gS9Xg8AFhfcaKX2Z0tbb9EWqQC1REsrtto27Pfee8/k44MHDwo/dm/RuiBHS/hM1BOGkkREDqTT6XDnzh20t7cb33W31kCt/CAiIvvS0tYrSqTqUbSKS3S+Xl+lNUQWabl/9913e1xG8tRTT/V4nWFhTEREBKZOnYq2trZeC9Vu3bqFvXv3GkfiBAcHY9myZSYh6r3WrFkj9Fj2eE4dP37c4q8/8sgj3W7TUgkHqPvZ0lFbtNXQ0oqttg17IBcG2Dp8JuqKoSQRkYMZtpBOnTrVZLj3vHnzLF43kCs/iIjIfrS09ebn52Pu3LmKt91LpOrRlh0C1szX66tsGSJb23KvZTtyRUUF6uvrTdrzzQVqBm1tbd2Wzpi77V5ZWVmIiopCSkoKAKC4uBhZWVnIyMjo8RofHx+Ul5fj22+/RUxMDBobG9HS0mLNl9WN0nNK7feKuZmYsizjzJkzaGhoMPt7qLUSTs3Plrbaot3S0tIry226UtOKbYs2bLUb5/uy/hA+U//GUJKIyMG8vLzg5eUFWZbR3Nxs9XXm3qUnIiJSS0tb7/Hjx7uFKoWFhYqhpEjVIzsEOmkJke0tMzMTtbW18Pf3h06nM95uKZRcu3atyZbqnm67V2NjI2JiYowfR0dHK1YvHjhwAFVVVcZQsr29HZmZmVi/fr3F60So/V7pWjksyzKKi4uRl5eHCRMmID4+3ubnA9RVgGrdol1RUYGdO3eipaUF2dnZuHr1Ko4ePYoVK1bY9ouCulZsrW3YajbO9we2Cp+JesJQkojIQTIzM/G73/0O7u7uii/ezKmpqcHu3bvx/fff4+2338a1a9fwxRdf4Je//GUvnJaIiAY6NW29JSUlKCkpQV1dnUlY1NzcjOHDhys+lkjVIzsEOmkJke3t8uXL2LJli1Uhxu3bt9HQ0IDW1lZcuXIFsiwD6HxO/fjjj4rXe3p6oqioCFFRUQA6n6NKz8XTp0/jrbfeQlpaGgBg5MiRqt4gtoaW75W7d++isLAQhw8fRmBgIFatWmX3P19LFaBatmjn5uYiPT0db731FoDO2Zlff/21zc8PqGvF1vpGv5qN8/2B1vCZSAlDSSIiB7l8+TLq6+tx7Ngx/PznP+/26x4eHhav37VrFxYvXoycnBwAgJ+fH7Zt28ZQkoiINFNq6w0ODoaXlxfu3LmD+fPnG293dXWFn5+f4ucXqXpUO8dP63y9vk5kNiQg1nL//vvvIz4+Hs7OznjjjTdw7do1JCYmmv35patx48bh9u3b8PLyUvx6zp49i+PHj+PWrVsmbciurq5YuHCh4vXJycnYs2cPcnNzIUkSgoKCkJycbPGaIUOGQJIk4/NEqXVb5Dkl+r3yySef4OOPP0ZoaCjWrFmjeYt3bxPZoj1q1CiTj7tW09qC1lZskTZsNRvn+wst4TOREoaSREQOMmfOHLzxxhuora3FH//4R2NFAND5j//27dstXt/a2tqtHcTWP8wRERGZ4+PjY5yJ7OzsDJ1Oh5qaGtTU1MDX11fxeltVPVqq4tI6X68/sXY2JCDWcn/u3Dk899xzOH36NEaOHImUlBS89tprPYaSb775JiRJQktLC1JSUhAYGGiy0M9QmdhVdHQ0oqOjcfLkSURERCh+HfdydXU1+3ktmTlzJnJyctDU1ISjR4/i2LFj+MUvftHj/UWeU6LfK/v27YOnpyfKy8tNKiyt3RDuSNZs0fb29jYuJWpvb0d+fj4eeOABm55DSyu2aBu2PTfOO4JI+ExkCUNJIiIHmTt3LubOnYv/+7//Q1JSkurrhw8fjn//+9/Gd+xPnjxpVSUCERGRraxbtw6vv/46mpqasH79egQEBKC0tBQvv/yyxesG2kbs/kBrGzHQWTkWFRWl2M3x5JNPCp8zIiJCqEJtzZo18Pf3R0xMDCZPnqzYMi7LMiIjI1FTU4Nhw4ahpqYGv/rVrxAWFiZ8dkvUfq8ovTltS46oKk5KSsL+/fvR0NCAlStXIiwsDM8//7xNH0NLK7ZoG3ZcXByGDh1qsnFeaUlTf2VN+EykhKEkEZGDiQSSAPD8888jJycHN27cwG9+8xuMHj1a8UUgERFRT0Q3abu4uKCgoACPP/444uLi8Oqrrwo9fn/eiN0faGm5nzp1Kl555RU4OztjxYoVaGxstBi0XLlyBcHBwXjwwQfh5OSk6pyiFWpbt27FV199hYKCAuzduxczZ85EdHR0jzMYJUnCpk2bsHHjxl4LIu+l5nvFnu3atqgqVrtF29PT064/t6oNukXbsLsuZRo6dCiGDh2KtLQ0xUVNRIMVQ0kion5qzJgxyMjIQEtLC2RZxrBhw3DkyBG+oCMiIiEibb2yLKOyshIlJSVYuXIlgP9U1dnKQJ8NKUptiKyl5X7RokWIi4uDm5sbdDodXFxcLAZqt27dwv79+3Hjxg34+fkhKCgIISEhCAoKUqyyFK1QkyQJYWFhCAsLw/nz55GZmYnPPvsMfn5+WLRoEYKCgrpdM2HCBFy6dMku25Ht8b3iCGq3aO/du9fi5+u6ddxWRIJutW3YWhc19Rdqw2ciJQwliYj6ua4/GLDKhIiI1NLS1rt06VIcOnQI06ZNw7hx41BbW4uHHnrIpucbTLMh1RAJkQF1bcTnz59HaGgoTp06ZfZzzZgxw+ztS5YsAQC0t7ejqqoKFRUVKCgowK5du+Dm5oZ33nmnx/OJVqjduXMHxcXFKCoqwogRI7B8+XKEh4fj6tWr2LJlC3bs2NHtmgsXLuDo0aPw8fGBi4tLr85rtMf3iiOo3aIdEBBgr6MZiQTdatuwtS5q6uvUhs9E1mIoSUTUx5SXl6OkpIT/yBMRkV1oaeudNGmSyRbbMWPGWKx0YtWjdlpCZANr24gvXryI0NBQnDlzxuyv9xRKGrS2tqK5uRl6vR7Nzc3w8vJSrMoUXRSydu1azJ49G6mpqfD29jbePn78eMyZM6fb/WVZRlJSkt3apNV+rxiIjlWwJzVbtKOjo00+1uv1kCQJw4YN642jARALutW2YWtd1NTXqQ2fiazFUJKIqA+4evUqSkpK8I9//AOjR4/G9OnTHX0kIiIaJLS09TY2NiIvLw/Xr183CRV7WjDBqkfttITIgLo24meeeQYA8OKLL6o6465du3D9+nW4urpiwoQJCA4Oxrx58xRbt4H/zPnrWqHm5uameN27777b43Kbp556qtttkiQhNzfXbrP+1H6vGIhWxNqL6BbtqqoqZGVlGccQubu7Izk5uVcqKdUE3VrbsH/6058iNzfXGNhNmjQJCxYssOo53NepCZ+JrMVQkojIQWpqalBaWooTJ07Aw8MDkZGRkGVZ8YdTVpkQEVFvENmkvW3bNkRGRqKsrAxJSUkoLCyEp6enHU89+GgJkQH7tBHfvHkTbW1tGDt2LEaOHAlvb2+4u7tbfX1FRQXq6+tNwtJHHnnE4jVK27bNsedMSbXfK7aoiLUH0S3a2dnZWLFiBSZOnAigs1MoKyurV1rn1bRia23Dzs7Ohq+vL/7whz8AAIqKipCVlYXVq1fb5otxENHwmUgJQ0kiIgf5wx/+gJCQEKSlpWHs2LEAgCNHjihexyoTIiLqLWo3ad+5cwexsbHIz883tqcqvblGtiESIgPibcRqpKenQ5ZlVFdXo7KyEh999BGqq6vh4eGBoKAgYwWmOZmZmaitrYW/v79JJZZSKCnCnjMl1X6vaK2ItRfRLdrDhg0zBpIAEBIS0mst3GpasbW2YdfW1poEkAkJCUhNTRU/fB8hGj4TKWEoSUTkIKtWrcKJEyfw2muv4eGHH8asWbOMLSJERET2JrIdeMiQzpcTXl5eKCsrg5eXFxoaGnr9rNRJbYgMiLURm6ssU1r8IUkSfH194e7uDjc3N7i5uaGsrAyXLl2yGEpevnwZW7ZsEap8VGvNmjW9/hgGar9XtFbE9jbRLdqXL18G0DnrMycnB7NmzYIkSSgtLTUJy21BSyu2aBu2s7MzysvLERISAqCzAtQw07I/Ew2fiZQwlCQicpDp06dj+vTpaGlpweeff44jR47g+++/x//93/9h+vTpePjhhx19RCIiGkRE2nrj4+Oh1+uxePFi7Nu3D3q9HomJiXY68eAmEiIDYi33XSvNLN1mkJ+fj8rKSlRUVMDJyQnBwcEICgpCTEyMYqA2btw43L59G15eXopfS1fvv/8+4uPj4ezsjDfeeAPXrl1DYmIifv7zn/d4jT2CTwPR7xXRitjeJjr78b333jP5+ODBg7Y4jllaWrFF27CTkpKwY8cO6PV6yLIMDw8P1TNZ+xLR8JnIWgwliYgczNXVFbNnz8bs2bPxww8/4B//+Af+/ve/M5QkIiK7EmnrnTp1KgDA19fXWGlnzSgS0k50NqSaNmLRSrP6+npEREQgMTHR6nDxzTffhCRJaGlpQUpKCgIDA43VhQCQlpZm8fpz587hueeew+nTpzFy5EikpKTgtddesxhKbtiwAZIkQZZltLW1oa6uDvfffz+2bNli1ZnV0PK9IlIR29tEt2jbc7yDllZs0TZsf39/bNq0CXq9HgD6/YKb3lg8RNQVQ0kioj7Ew8MDc+bMwZw5cxx9FCIiGmREtwPf6/Dhw3jiiSdsfTy6h+hsSDVtxKKVZiLVsk8++aTqa7oyVImWlZUhKirKqk3fb7/9tsnHly9fxtGjRzWdQw1rvldEK2LtRcsW7bKyMlRXV6Otrc14m2H7ui2JtGKrbcM+fvy4xTP0xkxUexANn4msxVCSiIiIiIi4SbufEQ2R1bQRa136ocaVK1cQHByMBx98EE5OTqqvnzp1Kl555RU4OztjxYoVaGxstDjz0pyAgABUVVWpfuzeZI9t6VqIbtHOyclBa2srLly4gNjYWJw8ebLXtqCLtGKrbcM297yRZRlnzpxBQ0NDvw0lDbSEz0SWMJQkIiIiIiJu0u5nRENkkTbiiIiIXq9qu3XrFvbv348bN27Az88PQUFBCAkJQVBQkFVVj4sWLUJcXBzc3Nyg0+ng4uKi2OZ8+PBh4/93dHTgypUrfS6It8e2dC1Et2hXVlZi8+bNWL16NRISEjB//vxe2XoOiLViq23D7vpnIssyiouLkZeXhwkTJiA+Pl7D6fsG0fCZSAlDSSIiIiIiUtXWu2TJErNLQmRZNqnao95jyxBZqY3YHlVtS5YsAQC0t7ejqqoKFRUVKCgowK5du+Dm5oZ33nnH7HXnz59HaGgoTp06ZfbXZ8yY0eNjNjc3G//fyckJU6ZMsXh/EVq/V2w1VsHWtG7RNrRCu7i4oKGhAcOHD0ddXV2vnFVNK7aWNuy7d++isLAQhw8fRmBgIFatWoX7779f/OB9iGj4TKSEoSQREREREalq6+06X5AcQ02IrJU9q9paW1vR3NwMvV6P5uZmeHl5WdzYffHiRYSGhuLMmTNmf91SyJiQkKD5vEq0fq/01bEKWrdoT5kyBU1NTZg/fz7S0tIgSRJiY2NteUQjNa3Yom3Yn3zyCT7++GOEhoZizZo18PHxsenX4Chaw2ciJQwliYiIiIiIm7T7GTUhslb2qGrbtWsXrl+/DldXV0yYMAHBwcGYN2+eYuv2M888AwAW5/31ZP369UhJSYG7uzsA4IcffsDWrVuRnp6u/gvoJX11rILWM8TFxWHo0KGIiIjA1KlT0dbWpnoGqLXUtGKLtmHv27cPnp6eKC8vx8aNG00+hyRJ/bbNWWv4TKSEoSQREREREZnFTdp9l9oQWUsbsT2q2m7evIm2tjaMHTsWI0eOhLe3tzEs7C2NjY0mj+Hh4YHvv/++Vx9TLXtWxIoSmTe6du1aY3g3dOhQDB06FGlpaSaBnlairdgibdjbt28XPmdf1hcCcBrYGEoSERERERENAJZCZC1txIaAqWtVm9LiD7XS09MhyzKqq6tRWVmJjz76CNXV1fDw8EBQUJCxItKWdDodbt68iVGjRgEA6uvrzQa3jmTPilgRaueN3r59Gw0NDWhtbcWVK1cgyzKAzvmeP/74o03PJtKKLdqGPVDatS3p7WVXNDgxlCQiIiIiIiKLKioqUF9fj7t37xpvs7T0Q4QkSfD19YW7uzvc3Nzg5uaGsrIyXLp0STGUNNf+q9QSvHDhQmRkZBhn43399dd44YUXtH8hNtTXxyqonTd69uxZHD9+HLdu3TIJyl1dXbFw4UKbnk2kFXugtmFrZY9lVzQ4MZQkIiIiIhrEuEmblGRmZqK2thb+/v7Q6XTG220ZSubn56OyshIVFRVwcnJCcHAwgoKCEBMTY3HRjUHXdmBLt3U1efJkbNy4Ed988w1kWUZiYmKfWCKjpC+NVVA7bzQ6OhrR0dE4efIkIiIiev18aluxB2obtlb2XHZFgwtDSSIiIiKiQYybtPsXR4TIly9fxpYtW3q1tbm+vh4RERFITEyEl5eX1ddpbQf29PQ0ViOSeqLzRn/6058iNzcXX3/9NQBg0qRJWLBggU3HAoi0Ymttw87Pz8fcuXMVb+tv7LHsigYnhpJERERERET9hCNC5HHjxuH27duqwkK1ROck2rMdmLoT3aKdnZ0NX19f/OEPfwAAFBUVISsrC6tXr7bZ2RzRin38+PFuAWRhYWG/DyXtseyKBidJNryVRERERERERPT/e/PNNyFJElpaWnD16lUEBgYat0EDQFpamgNPZ8pe7cD2olQR+5e//MUBp+rO3MZsa7Zop6amYtOmTYq3aVFfX2/x1225nKakpAQlJSWoqKhASEiI8fbm5mY4OTkhIyPDZo/lCF3D5ra2NuPH1gTQRJawUpKIiIiIiIi6efLJJx19BKtFRESo2g7c0dGB1NRUvP322/Y6oip9fayC1rZ5Z2dnlJeXGwO88vJyY4uwrWgJHdW2YQcHB8PLywt37tzB/Pnzjbe7urrCz89P+Bx9Rdf5rIYw0prwmUgJQ0kiIiIiIiLq5sqVKwgODsaDDz4IJycnRx/HIrXbgXU6Hfz8/HDz5k2MGjXKjicdGLS2zSclJWHHjh3Q6/WQZRkeHh548cUXe/PIqqhtw/bx8YGPjw8yMjLg7OwMnU6Hmpoa1NTUWLWoqa/SGj4TKWH7NhEREREREXXz5z//GZWVlbhx4wb8/PwQFBSEkJAQBAUFwcPDw9HHM7F69WrjduDNmzejpaUFmzdvxtq1a3u85rXXXkNVVRUCAwPh4uJivL0vtaX3dVrb5vV6PQDYdMGNFlrbsNPS0vD666+jqakJ6enpCAgIgIuLC15++eXePnqvKCwsxPHjx1FVVYXx48cbb3d1dUV0dDRmzJjhwNPRQMBKSSIiIiIiIupmyZIlAID29nZUVVWhoqICBQUF2LVrF9zc3PDOO+84+IT/IbIdOCEhwR5HG9DUbtE+fvy4xc/3yCOP2PyMalqxbdGG7eLigoKCAjz++OOIi4vDq6++qu0LcKDo6GhER0cPuJmt1HcwlCQiIiIiIqIetba2orm5GXq9Hs3NzfDy8upzLaki24EnTZpkp9MNXGq3aFdVVXW7TZZlnDlzBg0NDb0SSqppxdbahi3LMiorK1FSUoKVK1cCAO7evWubL8SB1IbPRNZi+zYRERERERF1s2vXLly/fh2urq6YMGGC8b++1rp9L8N2YKXApOuG6/b2drS3t8PV1RW5ubn2OOaAoGWLtizLKC4uRl5eHn7yk58gPj7epkthtLRii7ZhX7x4ER999BGCg4Px1FNPoba2FkeOHMHy5ctt9nU5wubNm+Hr62sMjYuKinDt2rUew2cia7FSkoiIiIiIiLq5efMm2traMHbsWIwcORLe3t5wd3d39LF6VFFRgfr6epPKNEuVd/duuD59+jQuXbrUa+cbiES2aN+9exeFhYU4fPgwAgMDsWrVKtx///02P5vWVmyRNuxJkyaZVOCOGTOm3weSAFBbW2sSQCYkJCA1NdWBJ6KBgqEkERERERERdZOeng5ZllFdXY3Kykp89NFHqK6uhoeHB4KCgvDMM884+ohGmZmZqK2thb+/P3Q6nfF2Ne3A06dPR15eXm8cb8BSu0X7k08+wccff4zQ0FCsWbMGPj4+vXY2La3Yom3YjY2NyMvLw/Xr19Ha2mq8fd26ddq+GAcTCZ+JrMFQkoiIiIiIiMySJAm+vr5wd3eHm5sb3NzcUFZWhkuXLvWpUPLy5cvYsmWLsR3bGqdOnTL+vyzLZucdkmX+/v7YtGmT1Vu09+3bB09PT5SXl2Pjxo3G22VZhiRJ2Lx5s83PuG7dOmMr9vr16xEQEIDS0lKLrdhLly7FoUOHMG3aNIwbNw61tbV46KGHFB9r27ZtiIyMRFlZGZKSklBYWAhPT09bfjkOoTZ8JrIWQ0kiIiIiIiLqJj8/H5WVlaioqICTkxOCg4MRFBSEmJiYPrfoZty4cbh9+za8vLysvubMmTPG/9fpdBg9enS/3pRsT6JbtLdv394bx1GkthVbtA37zp07iI2NRX5+vvFz9PcqSUB9+ExkLYaSRERERERE1E19fT0iIiKQmJioKuyzpzfffBOSJKGlpQUpKSkIDAzEkCH/eZmblpbW47Ws9BInukW7N9u1eyLSii3ahm147nl5eaGsrAxeXl5oaGjQ+BU4jmj4TGQthpJERERERETUTWJioqOPoOjJJ58UvvbWrVvYu3cvKioqIEkSgoODsWzZMnh7e9vwhANT16rBrlu0J0yYgPj4eAeerDuRVmzRNuz4+Hjo9XosXrwY+/btg16v7xffRz0RDZ+JrCXJsiw7+hBEREREREREah05cgTBwcF48MEH4eTkpOra9evXIyoqCj//+c8BAMXFxSguLkZGRkZvHHXAuXeL9tNPP90rW7QdIS0tDRs3bsTq1auNcy7XrVuH1157TfXnOnLkCJ544glbH9HuuobPP/nJTxAfH2/VFnMiS1gpSURERERERP3SrVu3sH//fty4cQN+fn4ICgpCSEgIgoKC4OHhYfHaxsZGxMTEGD+Ojo7GkSNHevvIA4LWLdr5+fmYO3eu4m22INKKbcs27MOHD/frUPLe8HnVqlUDJnwmx2MoSURERERERP3SkiVLAADt7e2oqqpCRUUFCgoKsGvXLri5ueGdd97p8VpPT08UFRUhKioKAFBSUoLhw4fb5dz9ndYt2sePH+8WQBYWFvZKKCnSij3Q2rBFaQ2fiZQwlCQiIiIiIqJ+rbW1Fc3NzdDr9WhuboaXl5fihvDk5GTs2bMHubm5kCQJQUFBSE5OttOJ+zfRLdolJSUoKSlBXV2dSZjZ3Nzca4GwyEbsqVOnAgB8fX2N9x2MVbRaw2ciJQwliYiIiIiIqF/atWsXrl+/DldXV0yYMAHBwcGYN2+eYus2ALi6ulrczk09E62YCw4OhpeXF+7cuYP58+cbb3d1de21+YS2asW21Ia9ZMkSSJLU7XZZlk1axvsb0fCZyFoMJYmIiIiIiKhfunnzJtra2jB27FiMHDkS3t7ecHd3t+raNWvWwN/fHzExMZg8ebLZUIlsy8fHBz4+PsjIyICzszN0Oh1qampQU1OjWNkqyh6t2H/+859t+vn6CrZrU2/j9m0iIiIiIiLqt2RZRnV1NSorK1FRUYHq6mp4eHggKCgIzzzzjMXrvvrqKxQUFKCqqgozZ85EdHQ0l3jYQVpaGl5//XU0NTUhPT0dAQEBcHFxwcsvv2yXxxfZiJ2cnIzs7OxeOhHR4MRKSSIiIiIiIuq3JEmCr68v3N3d4ebmBjc3N5SVleHSpUsWQ0lJkhAWFoawsDCcP38emZmZ+Oyzz+Dn54dFixYhKCjIjl9F/6Rli7aLiwsKCgrw+OOPIy4uDq+++mpvHbObnlqxB2obNlFfxVCSiIiIiIiI+qX8/HxjhaSTkxOCg4MRFBSEmJgYxXbgO3fuoLi4GEVFRRgxYgSWL1+O8PBwXL16FVu2bMGOHTvs9FX0X6JbtGVZRmVlJUpKSrBy5UoAwN27d3vtnNYaqG3YWmkJn4ksYShJRERERERE/VJ9fT0iIiKQmJgILy8vVdeuXbsWs2fPRmpqKry9vY23jx8/HnPmzLH1UQcUrVu0ly5dikOHDmHatGkYN24camtr8dBDD/XmkUkD0fCZSAlnShIREREREdGgI8syl9sIqq+vR11dHT744AMsWrTIeLthi7aTk5MDT9dJqRX7L3/5iwNO1b8YwueKigqEhIQYb29uboaTkxMyMjIceDoaCBhKEhEREREREZFqLS0t3bZoT548GUOGWG7KbGxsRF5eHq5fv24yq3HdunW9fWRSoT+Ez9S/6Rx9ACIiIiIiIiLqf9atW4e2tjY0NDRg/fr1OHbsGLKyshSv27ZtGx544AHU1dUhISEBPj4+GD9+vB1OTGr4+PjgoYceQkZGBkJCQjBp0iTcd999aGhoAOvbyBYYShIRERERERGREBcXF5w6dQqPP/44UlNTcf36dcVr7ty5g9jYWDg5OWHSpEl48cUX8c0339jhtCRCNHwmUsJQkoiIiIiIiAad999/H3q9Hu3t7Xj99dfx/PPPo6ioyNHH6le6btGeMmUKAOu2aBvau728vFBWVoYrV66goaGhV89K2oiEz0RKGEoSERERERHRoHPu3Dm4ubmhrKwMI0eOxNatW/HRRx85+lj9iugW7fj4eOj1eixevBgfffQRdu7cicTERDucmESIhs9ESixPnyUiIiIiIiIagAyhSllZGaKiouDh4eHgE/U/kyZNwqRJk4wfjxkzBsuXL1e8burUqQAAX19f43KbI0eO9M4hSTPR8JlICUNJIiIiIiIiGnSmTp2KV155Bc7OzlixYgUaGxsxdOhQRx+rX7HlFu3Dhw/jiSeesOXxyEZEw2ciJQwliYiIiIiIaNBZtGgR4uLi4ObmBp1OBxcXF7z66quOPla/sm3bNkRGRqKsrAxJSUkoLCyEp6eno49FNmbL8JmoK86UJCIiIiIiokHj/PnzAIBTp07hwoUL+Pzzz3Hq1CmcPXsWFRUVDj5d/8It2oPDtm3b8MADD6Curg4JCQnw8fHB+PHjHX0sGgBYKUlERERERESDxsWLFxEaGoozZ86Y/fUZM2bY+UT9171btL28vCxu0V6yZAkkSep2uyzLJhV41LcYwuf8/HxjKzerJMkWGEoSERERERHRoPHMM88AAF588UUHn6T/67pFe9++fdDr9Ra3aP/5z3+24+nIVtSGz0TWkmRZlh19CCIiIiIiIiLq/44cOcKFNQPMmTNnMHHiRNy8edMYPickJCA8PNzRR6N+jqEkEREREREREdlEcnIysrOzHX0M6mUMn8kWuOiGiIiIiIiIBp22tjarbiOi7g4fPuzoI9AAwFCSiIiIiIiIBp21a9dadRsREfUOLrohIiIiIiKiQeP27dtoaGhAa2srrly5AsNEs+bmZvz4448OPl3/wC3aRGQLnClJREREREREg0ZhYSGOHz+OqqoqjB8/3ni7q6sroqOjMWPGDAeejqjvUAqf//KXvzjgVDSQMJQkIiIiIiKiQefkyZOIiIhw9DGIiAYthpJEREREREQ0KJWVlaG6utpkwc2CBQsceCIiosGDMyWJiIiIiIho0MnJyUFraysuXLiA2NhYnDx5EoGBgY4+FhHRoMHt20RERERERDToVFZW4re//S3c3d2RkJCAP/3pT7h165ajj0VENGgwlCQiIiIiIqJBx9nZGQDg4uKChoYGODk5oa6uzsGnIiIaPNi+TURERERERIPOlClT0NTUhPnz5yMtLQ2SJCE2NtbRxyIiGjS46IaIiIiIiIgGtba2NrS1tcHNzc3RRyEiGjRYKUlERERERESDUkVFBerr63H37l3jbY888ogDT0RENHgwlCQiIiIiIqJBJzMzE7W1tfD394dO9591CwwliYjsg6EkERERERERDTqXL1/Gli1bIEmSo49CRDQocfs2ERERERERDTrjxo3D7du3HX0MIqJBi4tuiIiIiIiIaNB48803IUkSWlpacPXqVQQGBmLIkP80EaalpTnwdEREgwfbt4mIiIiIiGjQePLJJx19BCIiAkNJIiIiIiIiGkSuXLmC4OBgPPjgg3BycnL0cYiIBi2GkkRERERERDRo3Lp1C/v378eNGzfg5+eHoKAghISEICgoCB4eHo4+HhHRoMGZkkRERERERDTotLe3o6qqChUVFaisrMQ333wDNzc3vPPOO44+GhHRoMBKSSIiIiIiIhp0Wltb0dzcDL1ej+bmZnh5ecHX19fRxyIiGjRYKUlERERERESDxq5du3D9+nW4urpiwoQJxv/Yuk1EZF86Rx+AiIiIiIiIyF5u3ryJtrY23HfffRg5ciS8vb3h7u7u6GMREQ06rJQkIiIiIiKiQUWWZVRXV6OyshIVFRWorq6Gh4cHgoKC8Mwzzzj6eEREgwJnShIREREREdGgIkkSfH194e7uDjc3N7i5uaGsrAyXLl1iKElEZCeslCQiIiIiIqJBIz8/31gh6eTkhODgYAQFBSE4OBi+vr7Q6TjljIjIHlgpSURERERERINGfX09IiIikJiYCC8vL0cfh4ho0GKlJBEREREREREREdkV69KJiIiIiIiIiIjIrhhKEhERERERERERkV0xlCQiIiIiIiIiIiK7YihJREREREREREREdsVQkoiIiIiIiIiIiOzq/wO+M4o7OKjEa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4" name="AutoShape 8" descr="data:image/png;base64,iVBORw0KGgoAAAANSUhEUgAABSUAAARWCAYAAADNMNc9AAAAOXRFWHRTb2Z0d2FyZQBNYXRwbG90bGliIHZlcnNpb24zLjUuMSwgaHR0cHM6Ly9tYXRwbG90bGliLm9yZy/YYfK9AAAACXBIWXMAAAsTAAALEwEAmpwYAAEAAElEQVR4nOydd3hU1da433Omz6ROegKhJLTQQ++92K6Kil6sKDZQEGkiei2AgAgqRUH0qtcKdgUUpffeQg8hgfQyk2QyvZ3fH2eYJICFfN93v/Kb93l4gDlnn93WXnudfdZeW5AkSSJEiBAhQoQIESJEiBAhQoQIESJEiBAh/k2I/90FCBEiRIgQIUKECBEiRIgQIUKECBEixP9fhBYlQ4QIESJEiBAhQoQIESJEiBAhQoQI8W8ltCgZIkSIECFChAgRIkSIECFChAgRIkSIfyuhRckQIUKECBEiRIgQIUKECBEiRIgQIUL8WwktSoYIESJEiBAhQoQIESJEiBAhQoQIEeLfSmhRMkSIECFChAgRIkSIECFChAgRIkSIEP9WlP/dBQgRIkSIECFChAgRIkSIECFChAgRIsR/Le+88w6HDx8mMjKSRYsWXXVdkiQ+/PBDjhw5gkajYfz48TRv3hyAo0eP8uGHH+L3+xkyZAi33Xbbf7g8IU/JECFChAgRIkSIECFChAgRIkSIECH+jzNw4ECef/75371+5MgRSkpKWLJkCY899hjvv/8+AH6/nw8++IDnn3+eN998k127dlFQUPAfLk9oUTJEiBAhQoQIESJEiBAhQoQIESJEiP/jZGRkEBYW9rvXDx48SP/+/REEgZYtW2Kz2aisrOT8+fMkJiaSkJCAUqmkd+/eHDhw4D9cntCiZIgQIUKECBEiRIgQIUKECBEiRIgQ/59jNpuJjY0N/j8mJgaz2YzZbCYmJuaq3/+jhGJKhggR4t+Gp+LCdaf5qNM/GpRXU4/nutPYBUWD8oqUrj8vrcLXoLw0yutPV+zSNSivhny1MgjeBuUVqXVdd5oih6FBeVnF6+/nCH/D+ktAuu40tgbKYQzuBqVzStefn0FsWD+bJPV1p9FI19+GDaUh/dVQJIQGpWtIGRUNrJevgWVsCFrh+sdYqaBpUF43zU647jS/vlDSoLzihOvXbQDb1Nevt7s4GzYu/Q1I01CvBqtw/SlTlfYG5VXpuX75aKjMqxowxtq1KW1QXsdOJ153mobqtoboqYbm1RCZaojeACjn+uei3m0LG5TXvpPJDUoXI1z/nL5P1TB7r53r+u3YhtIQmUrS2xqUV6H9+u3ECLFhbWHzX/+yiruBmrQh+qZ9i4bpmxPZ8dedZljp6gbl9b+FhrzP/rvZdvQCGzduDP5/6NChDB069C+nl65hewuC8Lu//0cJLUqGCPGfyN13301qaio+nw+FQsGAAQO48cYbEcW/NumUlZXx1FNPMXbsWG644QYAPvjgA9LS0hg4cODvptu6dSsdOnTAaDRedW358uWcOnUKvV4PgEajYc6cOddfuStYvXo1bdq0oUOHDrz88svcf//9pKWlXdczXnhtMdt37ccYHcX3n66od000xCCq9Yz67TXOfLqFtg8PR1CInP1iK8eW/wRAxkPDaDduJJFNEzj92WaS+7TF63CxbfJ7cCSbiE5pdF8/B1d5FX6Hm8LPNpO39AcA2ix8lKS7+iGIIpYTeRz5+zywOInqnEanhY8AIKhViAoRBIHqrFwOPfUOksdH94+nEJGRiiCALiWWsm92cnrCEgCUEXpaLX4SQ+vGqGIjkPwSyjAd7opqij7cQOk3O2i97Cm08VFIfj9ln/6Gpmki0YMz8Tlc5Exehj3rApEDO9Pq45kgSXgra3CXmDlxw/Rg+8Q+dBNJz45B1Gvw1djJuf9lHCcukPLKoxhv7Ydo0OEuMVHx0TqK35EnpRZT76TxfYPxWOzoG8fhsdgw7zvLsQnLaPPyfST9rRfKCD2OIhMeUw2npr9PzalLALR763HiRnRBqdPgLDbjKq1CEx8JokjZLweJ7taSiPbNyJv/BYXv/ghA8zkPE397XxRhWlxFJmqO5pA94z06rH4RQa1CGWFAYdDgrbZRteZXRI0K4z0j8JqrATB9sp7ou4aia5uG/fg5VHHR+B0uCqa+TcyDN9FqcHfcFRZ2DZgGgC41jo4rJ6GKMmDJyuP4hGW0fvk+4kd2Q20MR1CKnHttNSdW/hxsxxaPjaTZg0MJS41DEEU8Vic77plH5RHZ4Ijr1YaOr96PUinitTkRBAFVdBjKKAOuYjOaRGNgkvbjc7jxVts4MfFdarLygnlom8TTe+tCJKDit8OcmLCM5s/eQdzIrmgSolFG6sEPjoJysh57G0d2Mf2+/weiWomgVFC0dh+XVm+n64qn0afEogzTotDL/VC66Sgpt/bCfqkMBRKm9fu4tPhrms95mIS7B6IwaJF8fhzZhZybtoL0OQ8jqFUISgUVa/dwaeEatKlxdFg5CVVUGD67i/B2TdnaZhwecw2t5j5E7JDO+BwuCj7ZROojIxGUChRqBd5KK4JSgWntHvLfkA3QNp/OIrJfewSVkqptx9A2ScDvcKM0huOtrMHrk5B8fnaMmBXssy4rJqKKMlCdlceRp5YjeXwkjOhCx8WPowzTgt/P6ZkfUvTFVgBSH7+RRmMGoY6PQtSqEAQBt8lC9aHzZE1YhuTxoU9Ppt3bTxDRvhmu8mr8bg81WXm4TRZiB3XE53BhPVtAZKc0fA5XvT7TpsbRfd0c1HGRSF4fB275B5YjOaTNGE2jB4ehDNPh93g589wHNH54BKro8KA8CKJI6dp9qKIMJN3VH4VBLr+gVLB/5CxUxnBazXkIQSFS8NlmSn/YQ4eVk1DHR6HQa3CVVqLQawEJZbgOn8uLKkIPokDR51u59MEvdHxvEoJKia5xHKJWRc3Ji+y/YRbNJt1Oyn1DENVKlGE6PNU2/C4PktdHyeqtxI7oiqBWIigUlK/dS+7Cr+i2+XXCWjUGUTYoD458nppjF2j91pPEDsvEXWHhyP0LgvJhycoNtGGnq9rw5MR3qcnKRdSo6PbzHAzNkhCUIvYLJewdOgPJ4yP+lp5kvPk4yjAdktdHwce/cXbWR4gaFZ1+mBOUTZ/NiSo6DL/DTdk324kfPRB9y0ZIHi+SX8JdYqbsm+2UviHr84wpo2h27yA8Fgf6xrF4LHYq9p1l/9OyzgYobRfB995z+P1+Kqra8WBUOSiUaG56ChRKEEX2rPua+Ss+xuv3M2nqDIYPGYzX7eSVF2exPewkAtDDHUtft7yoqU+No+uKp1FFhdWbI+IHdaD97AdQ6DVoE6M599giTOv21pngRLoee18ex3mlnH9mKbasXAC6n/tEbkO/RFV+Ge8PfS6YbNjL95M2qBO66DCcFjseu5OiYxf4ZeY/8Xt9JN7Rh+aTR6FrFAuCQOWe0xy5//VgG7Sa+yDJd/VHoVPjKKjg+GNv1+oqUaD3r6/hLKnk9PMf0nPdbNQxEQDY8kpw5leQs/hbWv1jDBHtm5E9bzVl6/bRYeUklFEGfDYnokp+rSj4bDO6JvHXzCtt3Eia3jcIQRDI/XQzxRsO0X3F04S3TAFBQFQqZF1cY0dUKrBdKkMtSFT+vIfit9bQ+NVxxN8/Esnnx+90I+rUOC8UYdl+lMiBmSBJ2M9cJG/KUvAE5vrR/YN6Yu/QGXhMNQD03LwAQ8tGSD4/J59ZQel3uxA1Krr/8BKiWoWgEDHtyCJ2UCf0qfFIfj9eix11bARHH32bZk/eRET7ZpybtxpDoxhiArrSvO04MYM6AeA2WdAmGuUx/Nlmak7k0TKgA8SiHJSNG4PPh2vvXqwrV6K74w7Cn3pK7hNJwnX4MNVTp8o2SVgYEdOm0Sc5HRQKJI8HQaX8S7pNn5ZExw+nomsch6AQQRTInvsFukaxJN3RD2WkHsnrQ/JLZL/6KfkfbEDUqOj6w8soDDp0jWPxOd2Yt5/AbbKQcHMPlBF6RI0KV5EZT7W1nh5tPv0umo6/BUEhYj1bQM6C1bR8+QE0idHBfkYQcFwqY3efyWiSY+i+bjbq2Egkv5+CD37h/KufAWAc1JF2KybJc6XPT9X+sxy+/RUAkh65gaSxsjz4XG6U4XoEUcTvciP5/EhuL3mvfkL1nlN03LAAZaQByefD7fBQefg80Znp4PfjqrBweNIKnKVVwXGtjgqjKiuX/K930O6l+9BHqRDCI/Dly3aRa+cO7J98jGbIUAz3jJH7KDIKfF4kqxXL6/NQdejEwHduQ5Ikak7nc/SZFWgSon533mv76gNoE6MBKF+9mQsz3pPr+djNJIwZCpIEKiWiQsRndwV1R7PZD5Pw4Ai6+/xYCk14bA4+v1n+qD/wlftpNqgTSq0KyS8RnhzDux2fwFlpBUATqafzkvFE92wj643dpzj6wOu0fPl+Yod0RhmpD9o3dfX81bKRxYkJy4gb2Y20qXdiaNVI1gtqJY6CCrIeexvbuQK6/vBycHyVrt1H0eptdFg5CW1KDKJOgzJMy76RLxDWriltXnsIUaOiZushLj78SlAXpiyYSMSwHohaDYgipYs+QZUcR/jALkheH367E1GvpakXCj7dzMVVPwdtjivtRMnjo9G9g4N5VW06zOn7X5P7U6Oi3XezEdUqtGnJiColksfL+WeXU/HdTgAy97+Lz+rA75NAFPA73cH58kTg+X+kb3r98I9Aeygo35FFdJcWqKMMuEw1qML1hLVKwVNlRaHTBO3z09Pfxxqwz5URetq/OxFj3wwEUaRy72kOj5kftIU6ffgshvQUpBoL1i9WY/v0CwAiZ05H07sngkaDoFSB5Md7KZ+qufPxns+pM18J9NyyEG2SEY/JclW96tqJl+UjxH8/17sIeSUxMTFUVFQE/28ymYiOjsbr9WIyma76/T9KaPt2iBD/iajVahYuXMjixYt54YUXOHLkCF9//fV1PSMyMpL169fj9f51j4etW7dSWVn5u9fvv/9+Fi5cyMKFC/9TFiRBXoDt0KHDf+gZt904jBWLry6PoNIhKFR4K/PZOfOf9PzHGH65/3W+HjSdtFt7EtVC/upceuAc6++Zh728mogm8azpO4WdMz6g77yHQBRo8eIY/C4PuW9+x+5+z5J4ex8MLVOIHdIJ44D2XFj0DQdvfwVtYjRNn74VgJoz+Wwb8QJbhz6PLbcETVwkm/tNxV1lo8mYQSTd2A2fzYkuIRpHcSVlW44T2aMV+paNAEifMxbzliOcf+ljao7m4LM5OfXkW7jLKom/vQ/a1HhyXvoXxwZM5MTNz5E0/jYM7ZpxtM8EcqevoPm8x0AUafbao3jKqzjS/XE8FRZyJi4Jtk9Yr/bE3D0U+7FzHEu/k4uT36Lx3CeJGNQFfdvmeMqrOH/fy/gqa4gc0g19s1qvityV67Geyef45BVs7jgeb5WVNq8+gL5ZEofGLubg/QvxVtk4v/hb2i56LJiu8Mtt8ouPuYYdfZ4lvF0TCr/ayc5+U4gd3JHclevJfXdt8P7oIZ0xtE7FZ3OQdc8cPJVWBIVI7A3dOX7HKxwZNh3J58NZZOLcpOVE/a0/CmME5R/8QPaNk8i+cRLVv+6l6OX3qP51D0pjJGcHPk7h88tJmfsklV9v4tA98+rJTcsXxpC3ch07ek3GU2WldaBee0Y8z8mZ/8Rtrql3vzYxmvRHRuCusGA5U0jB2v1Yc0vpuWIiAKoIPZ3nj2XXQ4vYPWAa7vJqLq5cx86ez1C2/gCVe89gOXoBt8mCq7QKd2kVp6auIuP1cfXy6fjPKVhO5FG56yTeKhspYwaTt/wnzs/5HEd+OfYLJVT8dhjJ7aXN64/gd3nYeccctgyZyZYhM4kf1JFOix4lZ+XP7Bw9FwD7pXL2P/o2cf3aUXUijy1Dn+fI0GlcWvw10UM6o2uexKW3vsZ2Jh/J6yN76grSZj8st/2QqRwZMpXoQZ0Jz2xBixfu5eLK9Ry8YzbK6LBgO8UO6YS+WSK7ek7i9PT3afnyfRwZM4/dfSfjrbZxbvybHBs6hahBnQjLbEHU4EwUBi1HBz+LM6+E8K6tONL7KXKmvYsqOpyTd77E9qEzgwuSABkvjOHCyvVs6f0sniobqWMGyTpAIVJ9LIf1TR7g5JRVtJn/MACaxGiajBtJ9vzVWI7k4Km0UrH5GO6yajxVVlLGDAbAW2XlzKyPsF8spXLvaXb1mozCoMXYO4OdPZ+h8MttxA7uxM6ez1zVZ22XTEDy+Sn5bhfuyho6vPeMrBtOXsRyNIdNqfdR8Okm2rzxGBdXrmdXz0mUrz9AwUe/sXfIDBJv64VxQAeqD57jxIRlOAoq8NmcIAq0nv+w3Ib9niXp9j60WfAIF1euw11eTdX+s1TuOY3P7qT68HnsOSW4Sys5+9IneMrlhXp7TjF7h8zAeiafk8+uwF1hwXa2IFhv0+Yjchmb3o/k8+OptrK737PE3dKTs9NXcWDwdA4MmY5xcCdavfEYmgQj+wZO5cKC1fLLboCSL7dy9B75peyyfOzq9QxKgw5j77bs6jmJoi+3Eju4kywfU1fR5nX5Y47f5cGRV8rJySvY3OxBVDERpD93jzymosMRVUqqD2VzZvr7pIwZjKFlCn6XJyibeXM/RZ+WzNkJS8ieuoK4O/pRtGod3iorWXe9Staol/BW1hA9qDPGzPRgmbPf+5nqs/kcfPY91nV+Cne1jWZ/HwiAIkLHN+7T3F/djEfPJbLuh+/IqagBnxfX+ndwffcG5Z/PY+6/fmDJuFv5/h9PMDCzLa6vXsO86XOef/ElplrbMsHamt3qckpFR0B+/07Oyp/Z1PvZ4ByBKNBh3lj23Pc61txSfDYn6qTarU4AzV9/DLw+qnedIGfauzSfL+vaqMGZCEoFBzs/yuf3zMVjdQbTpA3qSHSzRFYMmMLOJd9hr6jm/eEzUWnUdLxHrqfjYjm27CJOPrOCY2MXE96uaVA2Yod0IqprS6oPZnPgtleQ3N56ct/00RuwZhcB0H7JeFxlVWxs+QilvxxEVCkp/+0wKfcO5NSsj4K6vsULY7i4ch3Hxi5C1yiO/E83sWfwDJJHD8DYp+1VeYW1bkTT+wax9YYX2TT4OZKGZdJp3ljOr/yZn1qOA7+fM299T86HGxAEgaoTeWwe+jynRkym+K01RA7ugrZZEu4SM8VLvgJR4HDaaAoXfEr8Qzdx6qapnBw6CUGhwPi3fgDoWyRzavIKNqXeh9tkod3yp+U+mHIHmgQjmxrdy5mZ/yQjMN/5XR4OjJrN7sEz2D3kOZLv7Ic6JoIdfZ+lbMMhAKqPXsBbYw+2haFFMrpmiezpOYkLr31J44dHcmDETPYNmkZEpzQKP93E3n7PknB7H9oseoyjY+Zxdsb7qDt3puqVVzCNHYtttfxhR4iKQnI6KRs0iJp33kHdtm2wj8Kfegr3/v3s6juFmpN55L277i/rNntOsaw3Jq+Q9YPXR3hGKvpmiVRsOoKzsIKaE3kcGvUqSXf2C7bFwVGzsZ6+xMln38ORW4om2YixdwYHR73KxZXrkXx+jo5dVC8vQ+vGpD56I6env8/mpg+gjomg3dKnODJmHieeXAJ+ib1DZ1C6di8KvezNGt2rDc6CCrY0vpdjY+bT6JGRGFqmgCiQ8dYTiFoVewdOxXquAE2SEUPLFKL7tMU4ohtHBk8h79V/4au2c7jX01x6Yw1+l4ejg6aQPWkZLZY9TfKjN+Kz2BD1Gg73epqjU98nsl1Ttgx+ji1Dn6fktyO0enaUPAcExvXG3s/iqbaR+dYT7BnzOpYF88DrxfLabCofH4f9k48B8BUXUzl5ItZVK/FXlOM3mbAsfoPwKdPR334H20c8z7aB0xEUIsm39frdea9i10mQJLb2m8rOm18i/u7B6Fo2Qp1oJOmRGzk+cjp5sz9BGaYj/82vg7ojanAm2ubyuPhx3Ju4LLbggmTTQR2JaprIh/2nsHPBGhyVVqrzy+vpo+4TbkWbFMPJZ1awd8gMwto0puWrD6BvlsjZWR9izynGXVp5lZ4/NOpVrKcvcerZ93DkliCqlKSMGYztTD6XVq3Ha3VgPX2JgwEdcNm+OThqNnsGz2DPkOeIHdyJjMWPcXHlOg7eMZuKTUex55aCKJD2zO0cf/xtcpf+gC6jOZr0xsEyV36ziUtPvY6nzEzF+9+hSWuEpmky5wY9TvFr/0TUqMkeNp69N75I6tjhsixxtZ3YaMzgYF5HH3+bC0t/wNCuGbqATS+5PJy882VM6/bitzmxHjtP4cofSVv4RL02PHnnS+wdMgNbdlFwvrxs7/2Zvtk7ag47Bj/HjiHP0ejOvpT9epitvZ7FWViB5UQeniobp1/5nAP3v4Gnykb2FfZ56zkPoo4N5+Skd9nU/EGchRW1tpDFJsvLR79i/fxLdEOHoGzaRJ4v1v+C9aNP5EXdW0dhmjgZQaMmcvqUenVLffRGlGFaHBdLr6pXPTuxjnyE+N9P165d2b59O5Ikce7cOfR6PdHR0aSlpVFcXExZWRler5fdu3fTtWvX/3B+oUXJECH+i4iMjOSxxx7jl19+QZIk3G4377zzDlOmTGH69OmcOHHimukiIiJo3749W7duvepaXl4es2bNYurUqSxcuBCr1crevXvJyclhyZIlTJs2Dbf7r233WLNmDcuWLWPOnDlMmDCBffv28emnnzJlyhTmzp0bXBT9+uuvmTlzJlOmTGHlypVBt+3ly5ezd+/eP8riT+naqT2REeFX/S6oDfidgQUkP/h9frxOD36Pj5wf9tJkeBcATCcvYi2oQKlTk/OjXJaywzmoIww0e2YUluO5eKptuCuqkTw+Sr7fTdzIbsSN7IaoUVO0ehvVh7Lxu70k3NwDAJ9D/roOENOjFb7Alpb8NTtIuqk7aY/fSMlvR5AkicJvd+Eqr6J6/1liR3ZFEaYjslcGxZ9tJnZkN6r3n8WRU0TFuv0oww2YfjtMZPdWWANfEf02J5LXR82+0wBYD59DEWkganAmzrxi8PmRvD5MP+wkekT3YPvE3j8ST4kJ81ebAajZehhFhIGoW/thzzqP7fA5bPtOogg3YMs6T+KN3eq1b0zftpT8tA+AgjXbSRjRlcKvtlN18Bym7VkoI/TYLpWhTar1vK3ce4bIjs3x1jiIykzHdq4QY49WSB4fxV/vxNA0IfjVFCBmRDcq1u5BUCiwn76EMtKAItKAu6QSv91JeOd0nJfKEPwSksdH1U/b0aQ1qldOn6kax/FsNE2TcBw/D4D9yFkU4QZcuUV4qupv54np25bSQL2K1mwnfkRXir7ajrvCQtGX2xDVKhRh9bc2CQoF0R2bc27lepQ6DZe+3oEmNgJtfBSNb+9N4foDOArlL4JR3VoGn1/4+RbiRnSl+PtdqKLDKP1hr+xlml+BMkKPOj4KAE2SkbBWjchZ+FWgXNuIu6EbPquDuJHd8Frs1Jy8hKu8CkGpQBUdjiY+Cp9d3vIpqhSISgXRHZpRtHYfqjA9ljMFqCJkr5bynSfRxkXWb4cR3ShbsxVdk0RKPtuIIIo4C8pRRuhRhGnlegeeiwTGvm0p+2kvrV59gPOvfYlCJ29rixvZjeKvtssPlWQPR5/DjeTxUfHdDowjuiGoFAgqpfyckd0o+XgDzpwiRJ0Gv8uDKj4K6+FsEAVUsfXLCRDbpy3Fa2tlMXGkbNjED+xA/podADguliKIQrBNBYWC+JFdKf5mB5q4KAo+2YQyQk/5b4eJv0FO766wYDl6AV2juKC3r9/jxR8Y24b0ZPwON+r4KKoPna/XZ5GZ6XiqrRR+thlHXimq2AjU8VHEDOgQbA+PqQZRraJy35mAPGwm7ga5PVTR4fisToq/2k7p97vBLyEolUR1a4U9txTHxbKgPoru2YbSn/ZhSE8id+kPxI3oSv6/NhI7qCOXPvgFZZiO8g2HEDVqRF3tdkNj37Z4qmw48krJ/3ADcTfIY9zQqjHFX20nMjMd65l8FFoNquhwyr7fjXFgx3p9bxzQgdLvd2HPLuTiW9+BIKBrngRA1d7TeKuswbzKftp7jTZMqdOG2SgjDME2jO7ZhrKf9iKoFHirbUT1aiP396CO2HOK8bs81Jy8iM/hIvGOwAKIXV6AixnZHW+1FSSoOZyNqFYR0aMN7vIq/E43NYezZX2iVddbSAWI79uWwrX7Abi4ZjvJAXlw9W9KnCoMfbEDJSIjWiWy9XxgK5tXnjN/PlPE0IH9SIoOQ9GkHeKFw7I8WEvQGcLQxEehRUG8X0t1YHtfbJ+2FAXkN3/NDpJGdiW6czq23FISh2VSvHYfztxiwjrVLp6qk4xED86k9ItNAFgPy22nio/COLIbvkA7FB3JQRNhwBBo0xbDunDiG9kz58D7vwSvFR3LITygq6sPniO6RytKf9pH1aFsEITgmIgb2RWvxU7RV9upPnQ+oG/CUMdHoUkyEjcsk4LP5DklsnMaue/8hM/qIO+dn1DHRqCOj8Tv8GA5eiGo640BnWtokULl/jPEDekse6d5fYga1VV5RXZtSeWh88F5tmLPaWJ7taZw7T6MndOpOVdEbPdWpNzUg9LtWWiu0G1Rw7tj+norAJpmSfgdLlTx0dhPXEBQCKgbxYNCRNSp8ZTKMa7CWjai9Ic9AJR8v5vwjFQAEm7rTcn3u+S2/nwLokpJWODaZf0rqBQow/XYL5TguFjGxffW461xoDaG46myBdsirFVjSgK6oSYrF0QBbeM4Iru2xO9wYT15Ecnjo/rAWfxOD86LZSTfOwTXli1oesi2h1RVBYAyKQmpRrZ/nL/8gqBSIRqNCHo96o4dcaxbJ7d97wyK18h5/lXddnksG/u1x55bQnSfdhR/tR19i2Sq9p1FGWHAkV9ebyz77C6MfdtS/ushBKUCyePD7/Njyy5CFR0Gfj8qY3i9vAwtUhDVSkq+2Ynk82M5egFBo8RxsYzYYV2o2HiYuJHdiO7RGsnjRR0fRXTPNhT88xcAKnedRPL5MLROJSIzHUGtwnYmH/uZAkq/240jr5TYkd1IeXAYBUu/Q3J7MY7oRuln8q6Q8q+2odBpUMVHYT+Tj6jVED28Kz6bE3exPJ9XHj6PMkyLJlDPy4ujV47rqmO5IAjYL5WBz4ffVIGmd996cuk9dRLJakXTpy+On35EjIvDe/oUgsEAKhUKrRpBIaLQqXGVVP7uvBfRqjG23BJ554NaibfGjnGErNsFhQJRq8Z4Q3fcZZW4S81B3RF7ex/Kv9oGQGlWbj29kTa8C6cDeuP0NztRatUIV+zeMrZIQZNspOynvdjPyx8m4m/sTvFX24kb2Y38D375E9k4iKCUP1zE3dANW3YhER3TwOen4rcjVB/KDto36jr2jaBSICgVRHRoTulP+7BlF3Hp/Z9RG8MJa9UIW04R5b8cQnJ5cZy6QMSwHsEy2/efxH2xGMnpRvJ40bRMpfJbWX9ZtxyUx25cND6bE2t2oeytzNV2YsINXWWbtk5etpO5wXYHeW6Kva0PFWt3I6iUVG44iKBSos9owpXUnS8v23twffqmYof8fpi76heMvdrgKqui5tQlTNuzUEXosV0qRxPQ+YowHdG92qBrHEfpT/uQPD4KPt0c1Pu61HisZwtk73C/H8fGzWj69gHAfew46rYZ+KstSDVWPCdPgyiiSKjdri3GxRI7rDPKCAOussqr6lXXTrzSDvg/jd/3P//Pn/DWW2/xwgsvUFRUxBNPPMHmzZv59ddf+fXXXwHo3Lkz8fHxTJw4kZUrVzJunPzRSaFQ8PDDDzN37lwmT55Mr169aNy48R9l9ZcILUqGCPFfSEJCApIkUV1dzYYNGwBYtGgRkyZNYvny5b+7gHjbbbexdu1a/P76kZ6WLVvGvffeyxtvvEFqaipff/01PXv2JC0tjYkTJ7Jw4ULU6qvj5HzyySdMmzaNadOmsWRJrcddaWkpzz33HNOmTWPp0qW0bduWRYsWoVarOXxYfiEbOXIk8+bNY9GiRbjdbg4dOvSf1Ty/i6BQgF9eFDUkReO22DEEtrPYSswYkuq7iYsKEXtJraeo02QhfmRXqg+fD072AK4iE5rEaDRJ0SjDtLjLqgB526w6NiJ4X3TnNAbvfANVhJ7j0z+Qt78Wm4hq14ScFevQNYpFUAjkfiwbwJ7KGjSJMeiaJOAxWWj99gTib+tDzMiuuAJ5uIpN+F1uNIm1HjOaRnGo4iKx7KldoHYXmdC1bIS7yIQkSbT54iXi7xtG5ICOtemaJaNplkzCxNGkr5mLvkM6npIKNI0SsB07T1iPDBRR4XjKzEQO7II2pTbPJuNGogzX0W7RoygjDTiLzKgi9TgLa13xncVmmjw4lPLNR4O/qYzheGtk7yBNohHHpbKgUeQskrcx10WdFIPt1EUK3v2R7ofeRZsaD14/VduOgSjS6t1JRPbKoHL7cWqOZOMpNqEw6Il98CZa/LyERq9PRBEhxwJSGPT4LLULkO4SE6rE+p5HKmM4Hos9uKB8uV6OOvXy1jhQRdQuSjpLKsn510ZEtZJOcx7AU2OncP0BkCR0SdGEpyWiijQw4JtZ9No0H8kv1T6/xIw2MZo2Cx7Ba7Fj3nUSZ7EZbZIx+DdA6wWPyHLmrS3X5WvRfdsS1aM1kZlp5Ly+BmexCU+VFV1SNIgCgza+xg0nVlCx/ywucw2Sz48uKRr7pTJEjbxN0mWyoG8cx6BN82j7+Sz0rRqhTorBVWRCnRSDu7QSyetDkxSDu9iMJjmWzhsX0vPEB1RuP47jYglei53YoZ1xlZip3H1KHn+AJik6KBeaRCNeiz1YdndJJcmP/41uWf+ketsxrEeyUScacRXJWz1EtRKvqTroISb5fLT6YBr9Nswl9T75C7vaGI7HYgu2qaPYFHy+NsmIPjWOQTveIPPTGdScuoQ2yYirpJK8d9eSdGc/Ws97BL/bg2nLMZzFZiSJegvpKmM4fpcH/PLCldKglbeDB57vLK0M3n+5z1TGcASFyKUV68Av4Xe6IfBcTVI0xsGd6Hd4OUmj++N3e9AGjG9nSSXRvdow4OQqvBY7ktcbbDtnsQnJ60XXJB5XUa08eqrt+L0+JJ8f65kCDC1TUEXqCUtLRhGmw1loCpbLU2VFadDWjkWLncRbe1Hy3a56MhXetglpM+4mbeY9uCuqcQba1FVkQpNkpNum1+l78n3M27JQ6NTYsguC5ZF8fnTNrohVpxDl+gT6SFGnDTVJ0bjqtaEp2IZei50ev85jwMlVmHZkBcuuSTHiLKzdDuSqqK715BZFOm9cSMLogVQfOEvNkWxZ1orNaFPj8bu8IAp03rgQbZMEak7kYj5Su8UsbdwIlGFaMhc+Io/9YjO6wLzhiFQQHx3LgG9mMWTDHJLS21B22QtRENDcPoXC+PZUF+fz8NLVHKn0sjPrXG3b2KrQJUVjFlwUKeykeg2/I7/RaJOicVfWkHRjN3I/3ojf7kIZXXvCZbNXH8Z1qTTo/Qry/KBOikGdaETy+sj48h88tHY2kiQRniDXITwxGksd+akpMROZEkO7UX25sPV4PdmQfH5SxgzCvCOr3phS6NR15NKMp8qGNslIm9kPcvbVz+QFdJUCye/HkS/3U+LtfVBo1STe2ovs19fUioZeE8zLeiafsFaN0abEIurU6JsloDRor8rLW2Ulpmdr1NFhKHRqEkdkInn9SD4/2qRobJfKCGueiKuiGlteKYbGcQzeNI8Wn7yItmVjVIlG3EUVIElEjeiBIlxP3EM34ikx47pUSsbPb9Dx8If4auxYth+t1x4AMf3bB/+tig7Dll0bI9BndxJ+eZFBFOi9aT6DT74nL6CfkT9sOIvMiDo1okZVb5ioInTBurpKKnFeKqPbb/Pp+NlzeGscmLfJ/SN5ffgDH3z1aUkI4eHo77yT6LfeQtmqlZy10YgYGYlx1SqMK1fit1oR4+JQJCfjr6oi4rnn6LVlAaJaGSzHX9Vtl9si8fbelP64Nzj3K8N0GPu1Q5MUTZs3HsVdXhVMr4qNQBmmY8DxFZi2ZSF5ffXy8ru8wW3+l/NyFZsRFKK8vVunxpCRKm8ZR9Yb9twSIjql4S6vxh74AFp3vtE2jkNQKORyJBrlD1+iSNef55A0uj/KSD2axGj0aUlE9GxDh/XziLmllxwuIzimzGiSYoi5uSeS10veK/9CaQyXdXoAZ7GZNs+NZvihpTS+ow+nX//qqnEtiAKCWBsvTYyLQ3fXaCLnvY6iSdN6ciDGxqJMT8e9X1708peU4Ny8kaGHljHs+Lt4LHaqs/L+YN6LRlCIDNrxBt0/nU7JxxtQJ8bgLjFTtOJHuhxcQfzogXjMFqq3HQvU04S2cYI890oSoz59DkNCFB0fHAZAWGI0NcW1esNaYpbDEtWhKrcEJHkOiOichjouClWELBuX++WyfnfWKe9l2eh/fCWmbccxbT0evKZJigZRxFVeFWhr2b7RJsmhDHpums/Ak+9Rue8snoB9A/IYE9RK1LGROOvoO3+N7Sq7ry6KMD2e4tq5xVMs24m6xnFEtGtK1eHz17QTNUlG2aatk5fXYkddNy9RRNssmfh7BgftHZ/diT4j0P+SRMaX/6DnpgXBD7iXnx9sqz/RN303zWPYyZX4rE6qDmYH0ptQReplOyaAs9hM0weHUBGwz/VN4vFUWRHVKnpsmEvG4sfwVFprZSrRWL8dy8tRxNUeXiLGGOGKnXmek6eD/46Y+BS5b30n7/YIfAOsW6+641Yun6meHRbify7PPPMM7733Hl988QUrVqxg8ODBDB8+nOHDhwNynMhx48axdOlSFi1aVC9EW2ZmJm+//TZLly5l1KhR/ynlCS1KhgjxX8xlz8IzZ87Qv39/AFJSUoiLi6O4uPiaaeLj40lPT2fnzp3B3+x2OzabjYyMDAAGDBjA6dOnr5n+Supu3544cWLw986dO6NUKklNTcXv99OpUycAUlNTKS+Xt3ecOHGC559/nilTpnDixAkKCgqulcV/MsLV/67rEfMn8Z0jmydy6YNf/uLzr35k5ZEcdt76Co4iMy0m3oqoURHeshGCSknxzwdJvqUHPkftYoecXkJQioS3b0bhxxuo3ncGye0lrM6XVClwH4Co19Li/ek4zhXgd1z7IISTtz5P1oipFL37A/rWTQjvIfe9oJS90/JnvkPR3I9o+s70YLU8hWWUvvst6Z+9gi6jGc7cIqTAgtjFj39j98jncRSacJVW0eaV+66ZryrSQMKIrpyb/fm1m+zyv+t5KdXvFEEARZiWmJHdONB9ApZ9pxG0KuLu6Ad+P3mzP6X8+52Ed05H31r+wuY8m8eZ/o+RfeMkPGWVJL3wyNV5B7O7Qgj+YozluslUkXoSB3XE53Sze+ybKPQaUgJffyVJkr0oOzRj531vcOyxt1FFGdAHPMnwg8/h4tjYxSgjDeiaxAXTXf47dlgmHlMNfrf3ijLI99hziqk5notp63EaPzyyfhn9EluGPs+Gzk8R1b4polpZ27AQbG57fgWXVm9ny5CZFH2wnowPZwRvqRd3+nLF/X6ODJ3Gvs6Py23fQo7j1uyZ28lZsIb61HlA4GHBANeSRMX3OzmY+RhhnVugb9W4fqBrof64tR27QPaEt9l37wKajh2OsWfrP+5XQcC89wxb+k3l6ENvoG8if+BRRhqIH9mFyl0nOfH0chAEku7oG0xbLwD3lc8XhKt0R937JUkiZmAHkOS+ufo+gaJPNrEjcwJla/chKMTa9H4Je24JOzo9iTLSgKi7xgEbV+otofbHE8+sIHn0ABQ6jewR6a9frrpNgyD/iRvehdKAR4YkSRR8/BvmXSc5OeldvNU2IgNbm+vK5IEh09nd6QkiMtMQlNc44OjPDhWq14ZXyMTlfwfafe+QGezo9CQR7ZoiXJbfa3X6FbJZtTMLfYtGQb1QD7/EkaHTqN5/BkPLRkS0kr2rcz7eyKaRL+IoNOMsq6LDS/cGnh1IJ4pojOHsvO8Ndvx9PmKTdgiXD5KRJFzfLcJ1eg+n8ktZ9sjNtE+K5seTBVw0W4NZuyUfnxgucIujMVoUvyu/giAQ3aUFp2Z/UduPgb+ih3bBU1GNL/CB51ppL8x4j+PDp7HmwYWEJ0WT0DY10HRXZ9jziZvJ33eGggNn6zVvdJ8MUsYMIvft768ISn/lMyQiu7fCXVGN5XjuNe/JW/4TPoebik1HafLwiGtUGmzZReR//Bu6xnF0+WImXqvjGqIkYb9UzrllP9F39Uz6fD4Dy5mCYPku6w9VhJ7873Zjz6/g4urtbB4yk7IP15P+wcxgG5y5/TmsB07jyi0m+ubeRAzORGmM4PxDr3G8y8OIOi3GUQPqVaXZM7cHQhpc/sB1DTugznjePeQ5dg2eIXt4RRrq3nQNG6T2WcpIA6qYCI7f/zpnpq1CUCpIvKPvlQnkeVynw7V1KzUrVhD18svyBY+Hqn/8g5rly0EUEfV6BI0GFAqULVti/+EHDt45B8kvBcPO/BXddrmIgkpB3HDZW/EyzkITxx97i+rDObhNFnTNkurpemeRie2dxhOZmSYv/F2jb+vmZc8txlNlI3PNC2R+8bzsnXiF3tA3T6Tku911yir/rtBraP/Bs9gvFMsLIYKAIIKoUXLwhhco/X4XYW1Sg22ojAzj+I0zcWQX0nj63fVKpU6No9ncR6jadhzb8QvXHEO5H/3Gr12eJv+bXTR/ePi1540A3uxzWJcvx7V5M47vviHy1bn1bhUjIlH37I111Ur5B4UCdYeObOo+kd86jkep15B0Sw+uos68Z88vZ0u/qRwYu4iYm3qCJKGINGAc0Y1DPcZTvSMLUaMm9o7+Vz0m62+z+PymFyg/eZGWN3UnpXsrrinnV/z/yIcbEESRnpsW0PiRkVjP5NdtgDrFlOr9fVk2dnR6ksjMdPRpdeTmd4wySZLk7ftDnmN7p/FEdGgqLzr/Ba51wEZtMa/OT9Co6fTBZM68+DE+q+P3bY4/szH9fnzVVi7N/zxo71z+HeR2Pz58GsefeBtluJ6onm2uUeY/1jc7h8xk++AZiBolYa1rdw1dWePL9nl2wD4XlArCMprgrbGzd+hMfHYXjR4aXvvsv2I/B1B37oQYE4P1628B0PTuib+qCuvpS79f9j+qV4gQ10HooJsQIf4LKS0tRRRFIiMjr1tJ33777SxevJg2bdr8+c0NRKmUVYAoiigUiuBLgSAI+Hw+3G43H3zwAfPmzSM2NpY1a9b85e3hl9m4cWPw9K/ZUx/73ftEbQSiVt7KLXldICoBF7ZiM+oIPbbSKgAMiUZsdbwiQd7erU+s9Z7URBpImz4aUSmiio2kzYJHiBnYgbjAtu/y3w7jtTpRx0fhLqtC1ygOT4Wl3jPdphoUOg1eu5OI1o2I69cWUa1k2IG30SYZERQiN+d9FPwiWrF+H64is3ygy+HzuIpNuMsqiQlsAdEkxaDQqHGXmBGUClq+P42Kb7ejS0tBnVz71VKdHIPjXAGRfdvjKZXrqQzXYz+VR1jnFpgPZeEpNslbnpJiUUSFo0o0oko0UrVuN+qkWMyrN2JevZE2W97BU2LCdqFMrlPAM0cVocfv8ZJ8ex+MPVrjsdiD3pThGamEt2nMvttn46msfSH3mGpQhuvw2py4is3oUuNxBfpBmyx7sInqWu8RV5GJ6EGdcV4qw2OyoE40UvThL0R0a0X5NztkT77YKKp3nyR6UGdUOgnXxeKgkSe53UT9bQC6dmn4rI6g1ySAOjEmsDUvsl75VBF6Uh8ZQaMxg4JePLqUGKoC9yjDdUFvz7SHhtFy/E0ow3QIgoAuKZrC9QdIHtEFBAFnSRWOYjNucw0+hwt7TjGSz0/Tp28hokPz4PNVUQYcl8qIGdgp6Ml3+e+EW3oQM7ADmoRo2q+chDJMR8aixxAUsvGvSY7BeuoitrP5NHpgmPySqhBx1pFvj8VO+fYTtJhwM4JCxFFkRp8aH1zoVEeHYS+QvQMqNx1BuSyM8C6taLV8IpXbjqNOiEZQKnCVmFEnGXGVyFsafRY71btPEp7ZUj64J0xLz82vBw/X6fHbfCp3nwrKhavYhDJCH+xzdZIRd6k58JwTRA3qjCJcT4tlk/BV25DcHpQxkbgD+aliInCXmHFX2Cn5+QBRndMw7z2DKsIgL+75/DQfdwO6RnH03ziPqqMX0CbLeVfuPYMiTEv8jd1IvqMvinAdZev2y9vtJImo7q3kMSkKwfJdlgmFQUOTJ24k6c6+OAsq8Npk7zhnsVk+BCdwf1jrRrRfOh5VTASCQqTjh1PkQ6oi9IH2q8RVbA62R+Gnm2j2zO24AmNKmyzrhK7fvYRCp0ap1wTv1SbFICiVspwM7hQsnypCj6hU0viREaQEZNZVWilvtbLY0KbEBGVJPoTIGayXOiaC6sPZuMuriezaAldJJe7yalxFZrTJRoq/3km7peNBkj23NAM74C6pJGXsCJLvGxI4xMePoUXty4+gEHHkXXE6p8+POslIz80LQAJHnTZ0XdGG2qQYXCWVsq6I0CMEvCytZwvkAxQAV6EJXcCzA0ATG0l53sF6WTovlaGscdBk+j1oU+PRt0ihfO1ewto3q9UBcVGYfz1I4qAOWM4W4Arob1WknrwvttH7o2fRJRlxBHRouFskPzsXnyMSn8NFec5Z4hPqe4UOuelWnh50M9GR4fjyT9O9TRpni07SxBgGhig+qT5KZ7eR9l55rnGbaurJry4pRtYbRWY08ZF0XSnHLtQmRCF5fBhHdicsswXRw7uhiNAT3q0VglpF+/XzMWQ0ocXbT1Nz6CyKwIK23WRBQKD/1Lvo8sBwio9fICK51nsnvk0qxccusHH2Z/VkXmUMp+3ixzn89/mojGEBfTMfbXIMNacu1pFLWWb1TeOJH9GFxFt7yYeEKAQkCXSNY6nafxZtshEEKFyznfZvP8n5hXKcbJ/dFexnKXD4iCO/DEW4DnVMBM5C01V5uUoqKc66yMXAoVVtZ94tH2wT0G2GJvEoDBoKf9hL4zv7BnVb9eZDpM59HGV0OM2WTsZXbcN2LBt9u+aYv98ux48URZzZcgzdqp/3ENalNZ7VcliNpHsGEDssk+rD54nq1oqemxbgqbJiaJESbDuFXnvVy7cjrxQkibA28iKENtmI3+kJev0F2z0wh1YDxv7tEUQB29kCtKlx+KwOIru1ouSbnQhKBWLA7nIVmRDtpfgqKlC1bo0YE4Pxn//Ec+oUyubN0d18M1XTphHz/vug0eAvKMBfXo739Gk8pkREtYomj44kbnjmH+q2yzrk8rhsPe9hRI2K9u89I3u/p8TgyCtFm2REm2Qke87nJN/RL5jeY6pBHRdJt+//gTo2CndlTb28RI0Sd+DgoLp5CaLA/pHPI/n8dPrsuaCt5Co2o09LQtc4jpIfdpNy/5CgftU1jqPZs3dQ8s1OUh4YiqukEkGtRPL6g7te/G4fEnKsPFeRCdN62SvRfuYS2maJKGMi8JosaBrH0XTWfbgLK4i9tTexf+uF5PMjiCItlk2k/KkVsudfoJ4F3+2m16fTOLPwm3rjWvL5kQIfFyS7HTEqEr+pAvf+fQiTFOju/jvawUMQNBpEYwy2f32IZJH1kSKlEe7jR4PtU7z+ANFdWlxDb8hlcBaZ0QXGuHnvGdSJ0XgtNqL6dcB5qQyvyYKrqEL2dr1vGClP/A1dixRMa/eiSY6lZv8ZUOmIbp6EIAjcuOwpcrccJbxOTNuwRGOwLy5jyS/H7/ZQ+PlmOc5vq0a4KyxoU2KC895l/X7578uyoYzQ47M5qdx1iviRXevZN/j9aOKiArIRE9QBl/Fa7Ji2ZdH0qVuC7aFNNiK5vbgrqjH2rY2nKoYb8J7Jq1fuqFGDUDdJwnjvDXgKylAl1drSqqRYEqbcS8E3OyldfyBYXlUdnXXZdnUV17Y7yAfH2E9fJPGhkSTcKx8U4qmsQdsovtbe0WuxBzyoL9vq9uwiJJ+fyC7pVO09Teqjsk3z1/VNGUjQasZodKlxQTvzskf0Zft8bx373FlkwlVkRmHQyAcH/bSPFi/8PdjOzmIz2uQYXEWyLSbGxSEmJBD74Sq5Dy5eRNGoEcq05kQ+NxV/ZRW+ixcBULdvh7ZPb3r80gtNQhSqyHa0W/4U+R9uCD6/rl10uZ9dV7yj/Z9E8v/5PSGui5CnZIgQ/0VYLBZWrVrFyJEjEQSBjIwMduyQY6QVFRVRUVFBcnLy76ZPSUkhJSUluF1ar9cTFhYW9I7cvn17cMFSq9XicFzD8+I/iMcjbxmIiIjA6XSyb9++637G0KFDmT9/PvPnz//D+/xOC96qQrxVhfhdtuACpSAKiAoRpUaFqFKQdmtPLv12uF5ar8NN2t96AhCfmUbFyYvs7DKBHZkT8Dvd5Cz8ijMz/4m7wsKhu+ZQ/vMB/C43yXcPILJLC0S1irJ1chwyfWpc8IWj8sh5Its2wZ5fgTJMx4mXPuG3bpPY1HcKksfH5v7TKFq/H6/ZwqWl3+Mur8JZZEKXlkzFhoNE9spAVCmIvbE7XqudmGGZVGw4SKs3n8SRXUjJez9R+esB4u4cCEBYZkt8FjtVWw6jbZ6MtlVjBJWS2Nv7oYwOCxpAVb/uw2dzYrxjEDU7juKrtuE4lUvlD9sw3jEIZUwk+s4t8TtdRPTvTFHAG+Fy7CTTrlPomyRQ+stBTDtOULrhECl39UebEkPXz2Zgu1BC5WXPmzpUHcxGGa6j+kgOYS1TMO87g6BSkHhb7+ABAJcx/XqQ8E7phHdpSUSvDHw1dsI7puEqNKGI0FNz9Dy6tGSih3bBmVtM1C39sR86UysPNieW3/aSfeMkXDkF6DrIXl/6zq3w1djxll9t9Jh3ncJtsrB7yHPBeiXfJXsTRHZJx+/yyF/LgZyPfmPf40txllVRmZVHqydvJr5vW8KaJuAyWXCWVVG04RCxPVrJp6Tq1EhuL7bsIg6NnkvVvjOUbzhE8j0DELVqIjo2w1tjR9c4Fm+NHXdZFefnfsmOzuMpW7efgk82Yt51Amd+OfkfbOD4uDc5+fRyFGE6Gj04HHd5NZLPh6fKiuTzyScuA6JWRVy/dlSfuEjyzT2oOppDeMtkPDV2BKWCxnf2peRXue3DOqfjszk5+/QS7NmFmH7ZT8Ldg5D8frSN4vA7XMGta6JWTVS/DjjOF2LelsWZWR+xs9vTlG84hKfKyr5hz1H6w26SAu2HICIqFIhaFerEKGJH9ce84aD8nP7ycwqXfosju4Bjw6bis7tQaFR4yqqI6NUWn82Jp6wKhV5D3IAO1JyRPa4rdp8kKRDPVWHQcnruF2wfOpPKw+dpPFqONZg0uh9IkDN/DccfX4K7tIryTUdJvqs/nkormpQYvDV24oZlUv5L/QUue24p5p0n2TvkucCCgDy2bTnFiDo17rIqIruk4yyoYPeAaWxv9xhV+8/iLKkk6/G38VhsuIrNuMuqsBzNCbZH43E3IHl8RPdojSomnJT7hpD/wQb23/QC9ovyR4Cku/oT2aUFks+H5PVSdeAc+uaJaFPjguOmct8ZPCYLh+9+DfOOE5RvOETTJ2+m+NtdpD4yMihTPqcLv6P2g5DXYseeK+eTPHoA5b8cRB0fRfmGgyTd1R9dE1mP+VxuPJU1JNzRj8qdJyj8cAOHbpqFI7cE047jJNwmx5ZKGjMYJAnHhau9902bj5G75Af2DpmBWK8Ni+q0YYug3Ktiwqnaf5b4W3rK8jssE/NOOURF4Reb0TdPlL3P2zZBoddQ8u1OVDHhKAIyX7nlKFH92lP6xWbOT38P26mLlH+3E3V8NAqDlvDMFvisTsIzW1JzXi7v5W305btOkTFlFJYzBTQZ3Z+iXwLz56ESSl3VVCo9SDolP+85zIBmRtAaQC1v+YwtOs6UKc9i37YaR84xWvYcRHNjGEJcKoXlZlSlNvoHTt2+TMXuUyQH5Lfx6H4UbzhI1dEcXGXV7LpjDht7P4vP7uLSgs8x/7KfS699xqEuj5H9xGIcOcVU78wi94UPsJ26yNFBk6ncfIT4e+TwBqmBhdx1U97jnzfO4tyvh2gX8LgbMP0ulBoV3z7+Vj2vF21KDIJSQeHqbdgvFJM8uj/5H2xg75DnOPH0OyjD9CTf1Z/ILulBfXN21sds7TyBzW0e5eDouZRvOkr1gXM0G38L+maJNB1/C25TDVFdWmALHIRzGfOuUyQEPL8aPzCU/A82cPSBhXjMNfic7qvycpdVoQmEStGlxJB8YzfKdpwg5eYeVB7NIaJ1YxwlVTgrqkm9sy/FAd1m6NQCRIHit9bgzCnkzKiZOM8XIOo0hHVpjbfSgqhSBsN8hPftgPO8rGNs2YWkz7ibow+8jkKjInvO5+wdMoPS73eTGJD/5DGD8Hu8WE9dQhUTjrKO/vXZnGhiI9GlxpF8zwAUOjWeOh60ANazBSQGdIMiXIegkuMB1hzJQds4DndFNYJKQWS3Vog6NdrUOMp/PYSmd29cu3fjPngQf1UV5ocfxpOTg+HBB7G89hrKZs1AocB75gx+sxlfWRmKQOwux6UyKnef/lPddnlcAlTuOkVY68acnfURlQF9k3RXfyr3nqZxQN8k3dEHr90ZHMvKCD0Vm4+R9+467Lkl+J2eenkhinjMNVflVXXwHPG39ESbEkNUt5ZyuIvUODme5PAu2LKL0CbHBNOUbzhI2ov3YssupPrgueDvNUdykLw+DGnJ6JonkjS6P6JSQel3uyn/+QBRfdsBUHP8AspwPV6Thch+7VHHR3Nx9iccv3Emexrfw57Uv5O/+Cu8NXayn1pCdGY6frc3GGInaUQmNYF4inXHdVTH5iDJtqEYF49m0GBcu3ehbNUaBBHH6i+ofvF5EEVsn3yMuov8IVrZJgPJakXVPC0Ypzm2XztqsgvrzXuNRvenJGA/uausGJonokuNI6pzGgqDjorvd+EqrCC8S0tEnZrKDQcwjuhGxU+7yZmxEtupi1R8t4P4uwchGrQkdk7DWmyiKq+EX6etImfDIdoE9EZi5zTcNXakK0JDaSL0VO45jdtUQ/6HG3BcKqP8F3kuKd9wMCgbusZx9fS8MkJP5a5TJI7qg7F/O/TNEgP6ZgYnn14OCpHYYZ2D8+Bl+6bu+Irp356arLygHkke3R+3uQbr2UL0gbZAFNBlNMeycX+9cld9uwX3xWLMn/2M89xFokfJulPXqRWKqHCcp3LJW7n+d3VW8uj+lP5ykOojOfXyMrRthnnDQUo++oWT97zKiTv+gemHXcTe1peo/h1Qp8QieXzYT11E1GkQA2EDRL0Gn9ONKlIO16E0aP9U36iv1DcOF7YLxewcMhPTjpOUbjiEJj4KTVwk3T6bHrDPa0OLuMurcRaZsBy7IH8I79cOpV4TtIUsgbopI/UgiuiGDsb63vtUjH2UirGP4tp/EDEinOi5r2L99Av8VVX4TfICZs3K9ykbNZqd3Z6mcu9pbOcLOTFhWdDmAII2B1DPDggR4noRpJCPbYgQ/2ncfffdpKam4vP5UCgU9OvXj5tvvhlRFHG73axatYoLFy6gUCh44IEHaNeuXb30ZWVlLFiwgEWLFgHywTYzZszgySefZODAgeTl5bFq1SpcLhfx8fGMHz+esLAw9u7dyxdffIFarWbu3Ln14kouX76cU6dOodfrg7/NmzePb7/9Fq1Wy9/+9jdA3uL9ySefAPIhOJevffnll+zatYv4+HhiYmKIjY1l9OjRLF++nC5dutCzZ09efvll7r///nrxJq6Fp+JCvf9Pe2k+B44cp6rKQowxivGP3M8dt8jbw0RDDKJaT2V2CWc+30Lbh4YhiCJ+n591o+fSZFgmSb0zSOjWEn1cJD6XB8kvYS2sYNuz7xF2SJ60M9fMIqxVY3xOF0VfbCX3re8AyFj8OImj+iAoRCwnL3LkntewVDsZuGkeokaF3+mWDX21CgSoPnGRwxOW43d70TWOpe+3L+J3e9EkRGH+9RCnn3yb5AeGoUmOwTioE4JaicKgRdRpUEUa8JgsFH78K9W7T9H5p9m4ik14zfLXdHeRCV2LRvgdLnImL8N2PIe4uwfTbP7jIIC32kbJB+vwVtagVEiYV28kdeHTRAzqgqjX4ik1kTt+IY7j52k0+3Fi7h4KArgLy8mftYLszdl0/WwGPoebsPQkUCrQxkfhqbZRffQCxyYso80r95NyV38UejW23FL8TjeS14e7wsKJZ9+j9Sv3YezXDrUxQo43drEMBBBEkeIf95ByZz9UxnCQJLyVVg71f4ams+4l7va+KHQaXMUmLAfOUrhqHS0XPSkHfQ/XoTBo8VrsVH/1G5q0Rhh6d5C3BJ3IoXjRpzT78CUUYXoEjRJBVOC6UEj+lDeJe/Q2tD06oImLxFVWRfaCrzDvOknHlRNRRYVRk5XHsQnLaP3K/cQPy0STGI3f7UXy+vDYXFjOFXLwmRU0v38Ije/og6FRLIIo4LU62TFmAeZD8sE6w7cvlGNKebyUrt9P7KCOqOOjUIbpcBZVoEk0IiAgSXL8QU+1jZOTVpA2/S5OPfse7lIzuibxdP7sObQpMVRsPErWhKW0f3cihvRk+VnhernOhRVkPf42No+fzCVPYmiagLPUTMG3u8n/ehfdVj6NLjkGVZQBUaVEkvy4K62yx1a4Djxezk5YQs3Bs6TNG0fCXQPkbcSigOT1UfLFZiI6t0BQiGhS4yn51wZyX/0UITWJ9isnBdstolNz9o14Ho+5htbzHiZmcEd8DjeFn26m8cPDUWg1CAoBr1n2yrIez+HMg/JHhzafzSKqf0cQRfxuD0gS7sIKEAT8Tjd+pRJBKbJ71BxcpZXoU+PJXPk06qgwqk/kcSQwxtKeuoX0CX9DYdCA18+ZWR9R+PkWAPrseRMBUEaHIapVCKKAx1xD1aHzZE1YRqcPp5A99wsyP5shxzTTyvqw/NfDuMuriBnQQTb8zxUS0bE5PocLb42D4+PeCvZXt3WzUUWHgwQHbnsJy8FsOnzwLHEjuoAk4Xd5OfPChzR+aDia+Cg5BmRRBYIgUvrDHtRxkSTe2ReFPhDjzC/hqbbiLDJjSE/GY7ZQ8OlmSr7bTYeVE9GlxiNqVLhKq/DZnCgj9Cgj9PidbtSxkfidbkS9BndFNUfvW0Dm1y/ivFiGMkJPTVYeWROWkrH4ccLbNUWTEI1Cq8JdKR8WI3m9mDYeIapHa1SxESAIFH38G3mLv6H71jcCJ9yKSF4f3iorNSfy5O2RChFVVFhggckDfj81WXm4K2uIGdAen8MdaMNm+BxufDUOjo97E1VMOO3enYi+STyCQsR+oYS9w55DcnuJu6Eb7VdMDHp+OItM7MycQNqM0STfPQBftQ1EQY7DaAzH73BRumYbKY/ehDohCkQR/BLO/DLK1mzlwJs/0efTafgcbsLTkhCUYkC32ak8doH9T70T9Cq2/q0ln53bjs/vY1TvDjySpuSr7CqU6d24545bAYFVSxbz/a+bEQRYOHcObTK74XA4eGD8M1Qcy0EA5r+/jINTVtK40Ic+NZ6uK59GFWWoN0fED+lE+1fvlz1yLDYKl3yDMhB3r/RfchD5Vv+cTtSAjjgvlnJ+8nJsx3LQpCbQ4ef5KMJ0+CU4tnorv74on/A7+qOp2CosNO7eiqjUeGpKzDgCi2MqnZrP7p7L7c+MIuGWHohKpbwo7XCxtf0TSIE2aD1vLEl39kOhVclbdh9fguXYBfxAl89mUPD5FlL+PpDTsz6i57pX5ViBEtgvlWLLLiJ7/hp6rp+NFIiF6ne6cZZUogrIq9tkQfL4OPvSJ8Tf2O2aeWX+8DKR7ZtgLzBxfNbH2C6V033l06ijDCjDdPKcZ3VSc64QQ5N4lOE6RK+H3KffxHboLE3ffgbjLX3kmK9uD/j8uEvN2A6fIax7W/D6UESFcea25yjNtdD34DI0CVEggc/ppvTHPZyeKnsJ9dy6EEN6MpLPz+kp71H89Q50GU3o8ePLuIrNSH6Jiq3HiRvWGX1qvFxntxeFRoXPI//td7qR/BKCUoGnwoLPLseEi+7ZGsnnl+MipsTKi6pfbKUmK5eWsx9EUChQemsQFAoEvR7n9u1Yly8natEi1J07B7ZkS/jKyzHdLW9Ljl66FEGnw+lW4SqrRm0MQxmux5KVh6ey5k91m75lCr22LJRP2j6WS9aEpbR65QF5oS9wcJTf6ebYuLdo8ugN5K1YS8uX7kPUqtE1isXndGPecRJPZQ3xN3RDFR0WjLfoc7ipOXUpmFf3X+YS1joVQRSoPpxN3rvyswSFGOhnAb/bS/GabZx/7Uuiurei20+v4nfLtpyzoILsf3yMadNRYkd0od2KiYg6DZLPT8mabZyevJKUscNJHt0fhV6D5PbiKqxA3yYVhV6LIkKH43ztIvqpe2aja9mYFm9PkPvF4cZdUYMmLgLJL6GNi2T3mAVUZ+WhT42nW51xnf/1Dtr94170sTokvx+/2Yyo1+Pctg3bqhWET5mGpt8AfKUliLFxiHo9voICLAvno+nVG6nXMDRJRsq3HOfIhGVoE42/O+81fWi4fMCTJFH+9TYuTFtBwgPDiR7aFW2zRPD6QKlAVCnw2V1B3ZG+dCKxf+uN3y9hLa3k5Opt7F/2I7d9NBW7yUJK91byITcKEV1UGHaTBcnn54tbXyIiJZZbl4xHHR+F5PNj3p7F8cfeotUrDxAzuCPKCAN+pwtPtZ1Tk94lbfroq2TDH5CNrAlLiR3SmdavjZXHXWAHluNiGVmPv43f46XtkvHomybiKjVT/M0uir/ZSYeVE9Emx8je16IofxAsryasZSMEUUBye/BV1lC+6jsklxtDj3YYendAGRMlh25xeZD8fnzmaiRJQpOahONMLh6vgK5JPKdm/JPib3aiaxJ/lZ0oub0kjepD+6XjEURZLr3mGopW/IAyOpzooV0QFAq0zZNk28vj5fy0FVR8vQ1NagIdN76Bu8iEX4KKLUeJ7tkm+PysCUuD+vda+kaT0ZReP76Es7gS/H7Kt2Zh7NESVVQYropqdCmxaBKiEAQRBPlDgM/phoB9furZ91DHRtB22XgMzRKR/BLm7Sc49thbSG4v6rhIem9bKB9KBUh2B2WjRqMbNgTdzTeiiIuT40oCeH34iovx2+2Yxj1B9MJ5VM9/g+N7FSTc3ps2C8bhMddcVa+6duKpSe9iOXaBYaWr//B98H87ntKrHTf+p6FKaPXfXYTrIrQoGSJEiH8bVy5K/hU+6vSPBuXV1OP585uuwC5cI8baXyBSuv68tIo/PxntWmiU15+u2KX785uuQUNc6Q2C989vugaR2mvH1fwjihyGP7/pGljF6+/niL9wkt21EP4sAOo1sDVQDmO4vtAKl3FK15+fQWxYP5ukqw/i+jM0/0YzpSH91VCkvxoI9QoaUkZFA+vla2AZG4JWuP4xVipcI3bnX+Cm2Ql/ftMV/PpCSYPyihOuX7cBbFNfv97u4mzYuGzIRrSGbrWyCtefMlVpb1BelZ7rl4+GyryqAWOsXZvSP7/pGhw7nfjnN11BQ3VbQ/RUQ/NqiEw1RG8AlHP9c1HvtoV/ftM12Hfy93dF/RExwvXP6ftUDbP32rmu345tKA2RqSS97c9vugaF9uu3EyPEhrWFzX/9UfHcDdSkDdE37Vs0TN+cyI7/85uuILQo+d/P/7ZFyVBMyRAhQoQIESJEiBAhQoQIESJEiBAh/gh/KKbkfzahmJIhQoQIESJEiBAhQoQIESJEiBAhQoT4txLavh0iRIh/G6sa3XfdaR46+mqD8trfbvp1p2k7xNywvDZe/9YGl9CwLWIN2VrWv1fDthzt3Z103Wm0DdoICOWi6s9vuoLwBm6pDmvAdi9/A2dKfwP6K1d1/dvKABp7GrZ1syE09BtxZrurD1L5Mw6caNjWt4bIYkO3HaZE11x3mouVkX9+038SDe2v/+lfrouUDdvw05BejvU1TN+ESw0bl06uP6yCloaVsUa4/nY00rAtjrs02utO08TdsHEZ57/+Mnbq3bAtjgcbMF82VGP/O7e5NSQki0dqmH3jboDMb9E1TEtN63j9dtGufQ2bixpKQ3SHvQFtCA2bL70NnCEaIlObNA0L1dGmAVFttA08WdkgXb/+zRxc3qC8srbE/PlNV2CTGqY5GtLLw0u/bFBe/1vwFJ/+7y7Cn6JKavPfXYTrIrR9O0SIECFChAgRIkSIECFChAgRIkSIP0Bq4MJ1iN8ntCgZIsT/AKqqqvjoo4/IyclBqVQSHx/Pgw8+SHLyv/er7NatW+nQoQNGo/Evp7nyxPA/YtRvr7Ft8nuYTuRddS3joWG0GzeSyKYJ/Kv9E7gqrfWuC0oNishkfDVlzHp5Ntt37ccYHcUPqz9GYYgJnO5rwe+ovurZzeY8TPSQzvgdbrInLcOWlRu8FjW4M20+nCafxvjjJ7h++gIA9fDb0Qy7DdRqxPAoEAXwS9g/ehvP9l/kMukN6B6dSp+X00GhQPJ4EFTKwMl0y5A88lfTVnMfJG5IZ3wOF9azBUR2SsPrcKMyhuOprEHy+ZF8fnaMmAVA2zkP0uTeQQgqWUXbcks4Mn4Z1Vlyu0V1as6Ada9y4PElVB3PpesK+RTHqqxcDj31DpLHR/qEm2n7/D34vT6wVePa8CPONfIproanZqDq2R9BpcJXeAl8PnxlJSibpYPPh9/hQNTp6GcVyf90M3mrfgZAlxpH55WTUEUZcJZWoYmPRBBFqo9dIKxlCgCSzcnZ6e9jPXWRFnPHEjOkM36HC0GlxJFXwvH7FtB9+2IM6Un4PT4O3fwi1kB/tJt+JykjuiD5Jbw2B0q9FqVBS2VWHi6zhcSBHfC7vLgqa1BH6FEoRHLfXUvBl9sA6LRqEok3dANJouTngxR+tZ02L9+PKkKPJEm4TRZ8NhcXZryH7dRFANLmjMU4JBN1opGaY+fJf/s70uc9gjohGp/VicdsofiTjRSsWi/L6XuTierbLnh6qPNSGfv7TMI4qBMZ7z2DwqDFY6phd/tHgzIWltGEVgsfRdc8CYVWheNSOaeeWhasd+u3niR2WCbuimoqd56k69BMvA4XZYdziM9Mk08irbBgLTaR1LMNCq0KyS8RlhzDp3XGStzILrR4YQy6lFhQCFTtP4ctu5DYQR3ryZ7P4eLExHepCchT/8PLURnDQBTx2V1sa/84ksdHWEYqXb6ciTpwYrPjUjnHxr1JTVYeTR6/kUZjBgFgPX2J8298Q/ul4zE0TwSFiDO/HHteKTlvf0+HpeMxpKfgqbLi/uZz7F9+jhgXR8RzsxCjjQh6HQgikqUaITIKfF4kqxXrRx9ieOBB+jplL1p9k3jOvf41nmob7V9/BEEhYs0uZOfwWUgeHwkju9Byxmgkvx9tQjSSx4unysqZqatoOfchRLUKZYQehUGL3+1BVCnxWuwUfbYZhV5D7Miu8inZFdWcmvgOTSbeRuyIrmhTYrBfKMHvdGM5lI2gVhI7LBOfw4Xf5UVQiNi+XY+g0xI+pFfwBNCKdz8nfuojaDLScWadQxkbjeR0UTxzESlLXyTZ4pLHvtfHvhGz0KXG0WHlJPRpSQgKBY78Mk48/Q4+h5t2bz9BRPtmZM9bzcV31wbvNbRIRlArceSWsnvANAB6bp5PWMtGSD4/J59ZQcl3uwHq9ZnjYima+Gj0zRNR6DRIgdPfHfnlKCP0RGQ04dy81Vyqk5euSTyCSonk9SGqlTjyy7Geyb+mTKXNGE3TJ29CUIi4yqrZPWAq6TPvJvmu/ijDtHIbOTwcuf91qvaeASD18Rtp/OBQtMkxSD4/FVuOkfXkUlrMvIe44ZmojOGIWjXO/HKynlpO8j0D6DkkE6Vejdfhxud0U3mmgF3PvofP5aHrC38n7c4+qCMNKNQqvun1LG3GjaDR4E6IaiU+lxuf04PX7mT3zI+oPHUJgDYPDSNj3EgimiXweTt5fPV49X6a39IDVYQeR5EJt6mGrBkfYAmkAWg0uj8dAnJZk13IjhGzgnMAQHinNDJ/noe7vAqPycKZicuDOqDb9sXo05ORPD4O3/xC8PfwjFTaLhyHwqDFVVGNKlw+5doV0L+IImW/HCS6W0si2jcjd94X5L/7EwDpc8cSM0SWU0GlxJlXQtZ98383r4iMVNq//gjKYF4GlBE6nKVVaOOjEEQB84FzRLZriuT3o/D5uPDih9TsP0PzeeNIGDMYJHCVmCn/Zjv5C9fIFRdFOm5YgDLSgOTz0cLp4dR3u2h3Zz9i0pP55G8vURIow81vP0nzgZ1Q6dW47S6+euB1So5dIDw9ie5vPk50+6ZkzV9DwboD9FrxFOqoMCqz8sj7egedXroXUaXE5/IgebwISgVF7/xI8ZdbAYLzkSbRiOXYeY7c+nJQ/8bd2B2FVo2zyAQ7f8D57efo/v4wqu59QfLLrrUqFXg99eZLye2WTxf2+ejt0lC6dh85C78OzpcdVk5CGWWQT603WYgd1DFwgrcHQ1oyZ+etJvfdtUEZuXIOOzZhGW1evo+kv/VCGZA9j6mG09PfxxqQvbZvPU7ciC4oI/TyCeN2F4fufg3LkRz06cn1dEfZun3BMgkKEaVBi7vCwu4B0+j48RTiBncGJPL/tZGzs2R7Ifmxm0m4dwiSJCGo5FPd/XYXthO5RPRphzo2Esnro3DFjxiHd8NdYub4ffMBaP6P+0m6dzAKvQa/04N5+3HC2zbF7/HisztR6LXglyj6dCOFgTm28dhhwVOdzduyOHzfgmvaUicmvkvyPQPoMrQzboebb6avZNT8R7GUmPn4kTeCbXr3WxNI79eesJgIcnafJCLRiCgKaPf8jDKtFWJcPCgUOL9fjVRjQXfvI3K8OL8PX2kJyubpSC4X/tJihqe1x1VhYdvA2p04utQ4uqyYKJ/UHejn+EEdEZSKQD1lPX/yxX9h3i8fjtFy2p2kj79Z1hVnCznz+hravnQfynAdIOAqr0Ly+cl94UOq98v6seXCR0m4oz+CUoGrxMzp8UuIv70PiXcPRNRpcOWXsa/nxFp9k5FKu4XjUEUZ0MRF4a60Un3swu/aRdnTV2E9dRFNcgxd1s1BHRsJooDP5sRVWMGpie/Q6JGRQVtl/4Cpwfp3+/EV1MZwfE431UcvcPLpd3CVVjZIpsI6t0DyeHHmlZD97Dtk7lyCQq8h/WIZP0xdSesRXWk1TLYTbSYLP0xZwbBZY0hq3wy9MRyFUklVYTk/TFlJSeBdI7pjc4ase4U9jy+l8nguPQO6oyorD6fZQtLADij0Grw1TnxON6JSJLxFChvaPobP4abv+lcxNEtCVIpYc0s4PeeLa/ZXzgsfUh3o41YLHyXhjn6Igf46OX4JloPZV+kbYe+PuH78Au1dY1F17QN+CQkJQaUGjwc0GgSVGsnrxb1lHZqhf0Ny2OlsEZB8fo6OmEHzOQ9jDLzjnA2846TNG0fimMFIErhLzJR9s53Tr38LQMf3JmFIS0JQKTE0TQCFiN/pwZFfRlbA5mgf0Bv17ID3niGsTWP8Lg+uYnNQ3105Li/bASFCXA//03fmhAjxfx5Jkli4cCEZGRksXbqUN998k7///e9UV1+9uPZfid/vZ+vWrVRWVv6X5bFzxgf0nffQNa+VHjjH+nvmUZN/7a0Mot6I5HEAcNuNw1ixeA6iKKIIi8VrKcFbmY+oCQNF/W3A0UM6o2uexOFeT3N+6grSFjxW56EiLZc9TeWWY1TvPoW612DElCYoMzqh6tKbmpnjcHyyHO/5k1Q/NBL7+4vQj50UTK67/ym8xw6wq+8Uak7mkffuOnb1moynykrKmMEAxA7phKFZEjt7PkPhl9uIHdyJnT2f4djUVaijw9hzxxy2D50ZXJAE0CXHcOH9X6jYnkXV4fP4XW7aL3gkUGaBti/8ndKtxwFo+8LfyVn5Mxt7P4unykaTMYNAFEh7dCQVe06xNv1hpOoq3Lu3Bp/v2vwzNXNm4CspxPLsOFybfkad2YPq8fdi++gdBLWa6qcfYPeNL9Jk7PDggmPrF8aQu3Id2/o8S0S7JhR+tZPt/aYQ2aE5WVNWsXPQDHIXf0OrRY8RM6Qz+maJ7O05kcqdJ1DFRAAQM6QzPquDAyOex1ViptXr44LlOvPOOjYMmcmvw55HqdfiqrSyvs8UlGFa4ntnsL73FMr3nSG8WSIbhj7PvlGv0vrl+xFU8nYltTGCcwvWYLtQgrfaSse3n+TAmPkcfvRtPJVWjj6+hPOLv6XFG4/Xk42ijzZQvfc0hjZNSJ/3CGeefJvjo17GXVbJ2YnLSB47An3LRgCUrN5KzdEctqeOoXztHkS9BkSRFvMf4ezU9zh80wsoIvTB+wFaL36c8p/3U3PkPOee/xDLkfP16l3y5VaO3vMaCoMWfbNEvuo7hZ0zPiCmXRO+G/Y834+YheVSGSn92vFV3ykcnLcGV6X1qrFi3n4C66lLnJy8gn0jXyAyMx1j74yrZO/U1FVk1MlfGWXgzAsfsyn1fkp/3BOU3Y7vT8ZjsWPamsWFt79HEaYl4/VxaBKjaTJuJHtGPM+uAdNAFGm/bDx5K9dx9LEllHy3m0sfbcSWU0Ly6P4ow3Rc+uhXLiz/Cc3gISiaNAGfD+uK5ZgffgDLgnlILif2H77DX1GO32TCsvgNDH8fQ+Xj49g5ZCY7hz2Pz+Gm9JeDtJs3ltOzP+eXZg+hTTSS/sztAFRsP8GOQTM4+9pqbBdK8Nmc8oLknAc5MupV9g+dAT4/zqIKkJAXlh5eRMLtfSjfcIj9g6ZzYMh0Kn47TOvFT6BvlsiR21/GcakMr8XGgSHTOTt9ldxfY+ahSYjm2JjX2NdvMuE3DcS2eR95t47n4u1PYd26j6g7RlA2ZwXWjbtRREeQO+IRSv6xhISXngLg4KjZ7B3yHPsCY7/FC2Mw7zpJ9cFsir/ZQcWmo2S8Pg5vlZUzsz4ir87iRYsXxnBx5TqO3Pc65b8eRhklnzDafMootAlGNja6jzMz/0nGIlnfXdln4e2a4qqwUHUwm4ptx7n0/i94qmxYs4uwnSuqt1DS4oUxFK7ehs/mpPrgOdxlVVRsOor1dP41ZUqTGE2Tx2/k1LT32dj4fiSPl04fTsHQLIm8d9ZSfSSHmqyLlP9yiA4rJ9Urn/V0PiefWUHFpqOoo8NJGTMY07Yszr3yGZajF8j/569YjufRYcVEDM2S+OXOOfKLdZWVH4bMRFCINLu1JwBF27PY+MAivus3DbfFTreX7yWiWSLf9p3Csbe+w2N18sOw5zn61vf0WfBwsL6lB86xoc5c1GhwRyKaJXLw4cXsf+ANPFU2st/8lg5v1H54QBRoP28sp2Z/zvrmD6FLNNIiIJfydZGWi5/AY7Zw/vl/cm7qSlq+Lqc3DumMz+rk0IiZuErMwd8B2i1+nLNzvmDXwOkow/Q4Ck3s6PMs4QH9u7PfFGIHdyR35fp6fWYc0hldsyT29Xyayp0nUAf07x/l1XHxY5yZ+yXbBs1AGa7HUVjBlr5TiGzXhIKvd7Cl/1Qi2zfl0BNL2D50JtnPvEP6oieJHtIZbZME9rV5mKxRL+GtrCF6UGfCMlsAkPzojfgsNkS9hsO9nmbDzA/IuL0P3z/+Nvn76p9gar5QTNHR8yxqMZaS47ncuvxpANyVNo688C/OrlgHQIcX7uHsez+zvs8U3BYb3d96nO33vk7ul9vQGMPYM345W+6YQ/rLDyCoFMH5qPDDDVTtPU1YmybBPEvWyLLtKChjX7/JqPsOQWzUBMf3X2KZ/LA8R27fiPfUsavny3cWgtuF5dlH2DPkOWIHdyKyS3q9Mbqr12QUBm1QF5998WMEUaw3ni9Tbw6rstLm1QfQN0vi0NjFHLx/Id4qG+cXf0vbRbV2TNGX23AUmpC8fjY2ug/zzpN0fE8eV1fqjrplsp7Op+CzzQDEDu1MbP8O7Or7LAfvnEOjMYMxtExBkxhN0rgbODZiBhdnf4IyTEfBm19zfuqK4OLR4X6TKP54AylP3IK7pH4IHK/FRs3hbLY3HoPlaA6xwzLZ1/Npcl75BFGj5kC/yRy+8XlS6syxccO7kD1vNZW7T+O1Oq5pS52auiqoA94Y+CzfPf8+966YTNn5q7dkn9t+jKKTeVQWlNO4UxpHvtvJm8OmoR3xN/xVZizPPELNrEnox47Hc+oYlkkPY5k8DtfGn1F36UH1E/diW/4GiuRG7Pv7/Kuen/HCGC6sXM+W3s+iNGiJ6ZPB5l6TOTppBZ4qG9uHzuToMyvpuEgea+GtG9H80Rs4Pv0D1jd7CHVMOJ2XjGffmAVs6T8VV0U1h8cv4+gzK2m1+InguI0Z1oXzL37I0dtfwmOuQZNkRNcsiaz75nN28ruoE+s7E7QP6I6ak5co+n43Rd/u+kO7qFVApqJ6tcFZUEHWQwupOX4BUaMi7+3vaPX6uKCtUpcWL4zh/PzVbEy9n5Lvd+OtstJ8yqgGy9SRgZM5OngKjgvFtPvmFfD6qN51krUzP+CmOWPZvXIdK0fO5L0bnyd70xH6TxpF1ve7+HX2pxQdu0D25iOc33qMm+aMlQsoCnR44R5KAjZzhxfuIfu9n/mljm35c+8p7H74LdwWG78Ne54zc7/EtOc0niobfpcHe14ZxyavZH3zsWiMEWQum3DN/mod6K+YQH9lv/gRh29/GY+5Bvu5wmvrm95DEFOa4Fy7mpoZ46iZ+SjunZvwnj5GzfOPI6g1SF4vNVMfQt17CCgUWOdM5sjQaRwdMSNoxx7s9TTZU1eQvuCxoE7ec4VOvqybjj32NruHPIf1TD6WUxdxXCqj6JsdlAdsDk+VlVOzPrrKDri4Yi1b2zxKyfe7yf/4N2IHdyL18Rvrjcu6tmWIENdDaFEyRIj/Zk6ePIlSqWT48OHB35o2bUrr1q355JNPmDJlClOmTGH37t3B+19++WUWLVrEM888w5IlS5AkiSNHjrB48eJ6z50/Xzagjh07xqxZs5gxYwaLFy/G6XQCMGHCBL7++mtefPFFdu7cSU5ODkuWLGHatGm43W4uXLjASy+9xIwZM5g7d25wwfLChQtMmzaNWbNmsWHDhr9c17LDOagjDOjio666Zjp5EWtBxTXTidoIJLcNAjEEu3ZqT2REOC1btULyecAvx6fxu2yIakO9tMYR3ShbsxUA6+FslBF6VIH8o4dlgiBQvGodSBLuvZtRdemNesjfcP34BXg9qDp0w71F/oLvLysCQUSIMoJOj6J1B9xb5WvG3hkUr9kOQNGa7cTf0BWAuJFdKfpK/t2QnozP4UYdH0XV4fMIoiB/jb6CmB6tUUeHkb9mB5ZTl1BHh6OK0KOJjyLtkREUrduPu0JetI7t05aitfsAuLRmB0kjuxLdOR1ncSU+hxvJ48O9czPq7n2Dz/eeOo5kqm1rVaeuSDbZ2857aC+CUokQbcRnc2LNLkQbMHZj+ral5Kd9RGWmYz1XiLFHKySPj4IvthDbty0AlkPZaJNiiB3ZlZKvtqNJMmJokyp7S6qVxI7sSsGq9XirrPidbpQRBtSB/vBaHcEyhaclYc2TY3v53V78PnmrhL3QhEKnRhsfJXslVlmRvPK1iDaNKflJbouqY7myd9/FMir3nqbom50kjOxK5aFsNElyLJ7YEd0w/XYI49BMCpZ9j6hW4io0UXPkPDVHzlP+/S6i+3fAnl2IJtAGsSO7UfqV7JkZ2aMNkseLcUgnHLkllP+wG09FNT6LXfa6C6BPT0bXJIGSr7Zj3nacyMwW9epdtfc03ioryjAdJQFZKT+cgypMFxwrMe2aUp0jx2M8/81OFFo1glh/CvfZXRj7tqX0p30o9BokvxRsN0N6Mv6A7FUfOo8yQh/MX6FVU77h0FWyq2sci6vYTNFX2yn41yZUEXpU0WGoYyMQFAq5DAoRhV6DIS2Z0p/2Ydp2nMLV20i4oStVh7IxNE/CerYAj6kGfH5cWzaj6d0Xv9mMNzsbAM+Rw/jy8tD06oPjpx8R4+Lwnj6FEBaGGPDaju3XDnteKZr4KESVkksf/obk8VH0416Sb+8drD9AwsgulG87DpIsj8oIA4owHRGZ6TgulaLQanAVmSj5ajsxQzMp/X43xv7tg+2o0GvQNo4N9sWVclq19zTalFj8bi/Oi2VIHh8167eh790p+AxRp0VyunGeOIcqNRnnSbmuzmNnUETIXqlXYuzbFlVUGEVfbadozXbC2zaRvZ9EEcvRC/W87i73c+XeMxR/u0v23AUSb+tNyffyXFH4+VZElZKwjFSAen2miYsCAYq+2s6Ft74jPCMVVYQeS1YeglK8Kq/y3w4jKBSyTPklFHoNynD9H8pUxeajsqdkeTVhGU0o+mo72pQYLr3/C8oIPeZdJ1EaNME0gkJBdJ8MytYfQKHXUPbzQeJv6Ipp23Fih2dS9NV2qg9lIygE1HGRlG04KBfQL6GONKBPikapU2Mvkeepou0nMB3PxVpQgc/tJap1I3K+3gnAuc+3ojJo0cVHUX74PPqk2hd68xVzUeqILpz/eieVB7Op2J6FKkKP/VI52jppojunI6qUXPyoVi5TbusdvN5o3Eh8VkfwxfSyXKrjo4gd2Y2CVeuuqRMN6UlU7pFjVxmaJhCWnkxUZjq2Ovq3+OudGJom1Ouzy3pKk2QkrE2q7C2pVv5xXmlJmC7n1SSBsBbJRHdOx3quCGN3Oa/Cb3eTOELWDwq9BiQpOMf67U55jo00IGrVIIE6yUj00C74bE7cxSYAio/koFSrcNXR95cJSzBy8hu5j3K3HkMdpsMQH4XLZMF87AL+QB0T+ralYO1+ACqPXUAQBGyXypF8fmwXy0gZ0QWlvnZ+iB3ZlYrfDhEzLJNLy75HUCqC9fa7PTguliJ5fPXnS4c9WC5BoQgGIq07X/rOnULQ6RGijQgqBYKy9r7LYxTA76mdwyo2H0NQKhDVV8dRrjuHFazZTsKIrhR+tZ2qg+cwbc9CGaHHdqkMTR3Zq9x7hrCWjWQdC+S98xOq2AjU8VG4Kyz1dEfdMuUu/YGo7q0BSLl3MPbcEhwXy6jadxafw0XSHX2DdRe1aow3dMddVom7pBLr4WwUOjXuwgpcl8pwnC+UPbJK63/U1qbEUrJGni/x+ZH8Eur4KMwbDyOqlKjjo/DZnPXm2IiOzcl/X96NUv7b4WvaUtWHztfTAdXFZgzGcE78cuCqNm0ztAs/z/schVqJpbQKlUaFz+PDm5eDokkzuY5aHZLVAjZbMN2V/YwoguJqvR3bpy3Fa2v7+bI9Ytp9Kmi3KfUaLp/gENYiBVGtpPDbXUg+P1XH5IU/+6UyvNV2ir7fQ+KIroE0cqK4W3oiqJQUf7ZZ1h3hemJGdKX0q21U7z1N9Z5TCKIYlGmQdYd5z2li+rblwtIfSbyp+x/aRdqAXRTVsw2F//xFttXeW4/k8yH5JZQRBuwXivFW1d/FZOzbluKvdgCy/RDerilIDZMpQSD4AdtxoQhd8yRKv5AXzguPnEcToUetr40tqQrooPNbjtFqWBeOfbODwmM5+L0+NBF6wuKjaPHICArWHcBVYQEgvo7u8Lu9SIFxaT58HnWEHm18FMm396YwsMMAIKZnG4rX7kNUKfC55CCV1+ov6vSXqFIE+0sRrpd1ItfQN3s2yx6SdfWNUgGShCK9Nf7KCvB5wefFvWczqOvH5I2p845TE3jHibutb1An1wR0siKgk+ul7duWsJaNuPThbxSt2U5E2yaoIvQIf2Bz+OyugJ3YDUGpILpnm3rjsq4d8H8av/9//p//ZYQWJUOE+G/m0qVLNGvW7Krf9+3bR15eHgsXLuTFF1/kk08+CS4K5ubm8tBDD7F48WJKS0s5e/YsHTp0IDs7O7jguHv3bnr37o3FYuHbb7/lxRdfZMGCBTRv3py1a2u/fqlUKmbPnk3//v1JS0tj4sSJLFy4EFEU+ec//8mUKVNYsGABgwYN4osv5K3N77zzDmPHjmXu3LnXXV9bsRlDYvRfTyAqEDQG/E7LVZdiYmKDC5IAkt8LYv0g3+qkGFxFpuD/XcXm4KJUo4m3Y9l7Omj4+c0ViNFxKJIaoWzdnrBXlqPqPgBlq3aEL/wIw7TX8OVfQIyORRGfhFRTjf7x6fTasgBRrUTUyC8ZziJz8IVVm2TEWWgK/ttVWhm8Jvn8dPvgGfptmEvqfbI3gNoYjsdiI7Z3W9rNfoCYvm3x2l04is1EtmtC0o3dyP14IwDKMC0eiy1oVDmLTeiSotElReMyWTB2acGgTfNQ9xuCoknzq9pP0OmJXPovVF164ljzr+DvflM5ojEOXeM4Ito1perweXmrucWO5POjTTTiuFQWrIejyBx8oUgaMxjT5iNokow4CytoMfshcl79FLfJgkKrDv5e2x+mei9Y7Z+7i1sOL0VQipx4/atgPVUG2RDN/uevSBKM2DyPflsXcuqFj0GS6pUPkBfsxNpg+5fL2HjMIMybjwRkw0jszb3Inf0pkiRvo/Vaal9KXMVmdC1SCGvXDMtheVFJk2TEVWgismcbPOXVOC+VYWjVuJ6MSV4vmsTaIOS2M/mEd2iOs7CC+Ft6okmJuaregLzFsk7b2IvNdJl+F3fvf5uoFsmc/GBDvWvCFS9IKmM4ktdH720Lyfx0BvacIpRhsgGrTTLirCN7zmJZRlXGcCS/n8zPn6Pnr68R1bNN8B6f3RXoLxOJt/QAUcRTZUNQKMh7dy0DDi9n0PEV+J1u3CZLrRwWmdEkGWk0ZiC280U46rSNv7wcMTa2XrnFhESU6S1AIaJMT8e9f1+de+MASL69N0Xf7SYsPRmfyx3My3a+CLUxLPishBu6knJHX5o/cROnJr8b6EcTmpQY2r07kaheGdjOFWA9k4+ryIQmMTr4d/OZd9P78Dsk3NEXV7E52Be61Hg0idF0+PQ5InvIL/Ga+Cgkb63B7i2pQJkQQ+wzD9J8y7+IuHkQFUs+AUARpsNfR648JRUgCnRZ/Tw9f32NlPuHoDKG47XY0SRG4yw0BXXI5X66sp+9dWTdXVYVDPWgig7Hml3rLeSzOwnPaIKrpLK2z7JW4nd7QJJwBPLSBPJq9PcBlG86elVerkITee+uJWZQB8JapuC12AHpmjLld8vb5vsdWMqA4ytwV1Sj0KpwFpqC+tBZbCbl7wOCv7lKKsn/+DdUkQb6H3kHr8VO6fr9V+nRlDEDqdh0FMkrv9DZSyo5sWI9Yalx3LpxHm6LnaLtJ7gSlUGD1+7GVkcWbcVm9InRtLxnIIVbjl+V5jL6xOh66RzFZlIfGELZ5tp2CmtRXy6tObVyqU40EntDD3wWe3DhHGp132WdcuXvADVnCogf2SU4TrUpMWgC+vfyPc46+vcyl5+ZPnssOa9+isdkQQzo3z/KK2FEF9SBvHTJMWiTorFfKq3TxyaMPVsxaMcbtPl0Jucnv1M7x4oiHTcuRNskAeuJXKxHsmk2eyx5sz9BaQzH76w9caKmxEx4wtV2QHhiNJYiE6JSQdtRfakuKL/qPoVOg7u6dt5DFBECuj77n7+iDNeT8cytjNgyn+wXPgRJQpNkJP6WXuS8+qm8sO50B+utSTTWW0zzm8oRY2Qdpbt3HJGrvkI9YCjecyd/Z76sIHz22ww8+R6mbVlUB+bLumNUadAGdbHcjubgh4TLXDmHOYvMqCL1QfvhcromDw6loo7sqYzh4Pfj93qD6ZC4Sm8o9Jp6ZXIWmeUQAIA2JQZH3Xm5woK+WSKukkoK3/2RrofeJX70QDymGqq2HQPAW2MP6AFoMuMeqrYclctSh7ryFtauCe6yqmC7X5Y9beO44Bx7lW6rsFzTlgKCOgDg5n/cT+m5AvTRYXWzp83QTCyllZScvoSoENFHh3EuUH73nm2IsfFEffgtkUs+xL5qqWxL9OxH5PJ/oeraE8fqOv1cUR5sr8tctteC/RxWv5/9bg99175C90+nc2zyymAfCgpRDiWiUxPRJhVBUWuraOIiSJtwM90/nc7ZwByma5qIx1xD67cn0GXj6yjCtOiaJtYby5LXV8+msJ4pIPnOvngsdhJv7IYuJeYP7SJTwC66bKNpkoz4PT4EhQJ3edU1bZa6/ZU+8246fvAs2kaxnH99TYNkqq593mTGPbgKK3CX1+4au6w3Bk27i0l7ltD+tt5sXSyHSwhPNGItraLDqL7kbD1OTYmZxIwmpNzQlZx/1bGZq6/oL0PtIqe92IyhaTzxgzpSvG5fvT7ut2Euw0+sxJpdRN0zguv21+lAf+mbJuAx19Dm7fF027gAZZgWXbNE+f5r6ZtoWd9oRz9CxLLVqPsMxZt9Cv2kl1E0Sce+8vXgvYgihpkL6bRhAYn3Db3qHcddbEabGh/UyZ0DOrnmRC7Vh8/X6zu/24vk9VF9NKeeHfBH/YwokLH4MYx922LaloWoUlylo67UPSFC/BVCi5IhQvwP5cyZM/Tp0wdRFImKiiIjI4OcnBwA0tPTiYmJQRRFmjZtSllZGQqFgk6dOnHo0CF8Ph+HDx+mW7duZGdnU1BQwIsvvsi0adPYtm0b5eW12z579+59zfyLiorIz89n9uzZTJs2jW+++Qaz2Yzdbsdms5GRkQFA//79r79ykvTn9wRQGGLw2659KvZfOsD6GvdIkkT0sC74LHa8ZsuVF+WFUEM41pcm4C+6hLJrX2qmPYTtzX8gxicF71E0bYFr448cvHMOkl+i6dO31svj97h8rerYBQ5PWM6+exfQdOxwjD1bB8trvVDMwUfepGT9QdRRsqHd/ImbODn7izpHQV9dOUmSQBBwm2vY0HUiW4bMxHP0AKrMnlff67BT/fQDeHPOoRl2U/2LajWZH0zm1Isf47U66rf15X/Xq6OEsU8GyWMGcX72Z4BAZLdWuCuqqTmeW+f2a3ZI8J9Z87/i12HP47U6SR8rew8LghC8JXFgB7w2B9vHLGDn4Bm0nTcWZZjuL8mCNimaxmMGkTvnU7mKcZH4qq1Yj1+45v2CWoVxcGdy/vEhvqBXj5xR/O19Kf1u5+/mJdX5JH36mXfRNo6j9ZtPoAjTIbm9V9X79zj98W+s7j4Je0klTW7s9sc3C/JC4q6+Uzj60BvomyRc9WW8rlzKsiK/COwdNpPDY+aTMrp/8It+zalLaOKjaPvmYyjCdIHySigMWuJHdmFbt6fZ0vFJRL0GpaH+13t1YIG0ct+ZazVObZG1OiJffhXrO0sRDWGoe/bGumpl3QIjqBQkDO9C8U/76r1QXet5pT8fxLz7NGdf+5K0GXfXXvD5Of/qZ5R+txt98yRUkYarHnNh3mp2Z46n9Jud6FLjAXCVVrIrczyWI+fJX7mWtu9OlNviWkhQ8dbHXBj0AJa1W4i675bLtbzq1pJZbwbbPHXscKK6trj6cYG+ukqXXEvW/1Df+FFGGoJ9tnPgNBCE+i8OkoSucRyS10fxN3XkOpDX5fTVB87hLKhAodcEX1yulCllhB6FXsOObk+zreOTKHQa2fOjDrrGcfi9Plzl1XKaSAOxgzviKKiQ0+g1JNzYrd6zk0b3w3+5fIKAJEmoI/Wkjsik7EA2v967EJVeQ/NRferl1WHi30ACR3nVVW0T06EpLf4+gIOv/cFJoVcoF1WkgcQRXTk954vfvUduDPmv9NkPcWHOp1xbX/MHv8OJZ1aQOnYE3b6aBaKI3+39Xf17RaGJ6NYSd0V1rX77k7yOTf5/7P11eFVH1/8Bf/Y+rnEXIEBwd3ct9Za6AHVKgZaWurfQctepQIXqTd0LhQKluFtwohBPTo7luOz3j304SYAKee/3fp7f8+Z7Xb1K9pnZM7NmzZq1Z5Ysoc208Qz88mGEaFvCWW25i6v5fdg8jk57kez5Vze8Mhxm/9j7cew4ij43k9RpEwjU2nEdKDwnfc65R0bKjXv2Zk5tP4rP4f57/hcaRp86sjvuslqKlv/B6rEPk7tgBgqjDnVSDAFbfXQvajKmv5g7z2fvYb/1Svx/rEGRkv4n+6WE6+Vn2NDzLmJ6t8XYMfMcfRTOlsVnPPgne5gqxkDKhL6ceObfTcZ/LvyVDtKoE3/+U2Rdxk/sx67+M7FvzEPUqki6fFiTcu3fuFuOF7lq5zleJ3cue85lSBKy5WqjQqJGTZf355H/WGSP/RN97ZyIyICOo3vhsjhky9tGZVVaNaPuvoTfXpYvNzV6LfW1dop3yiEDFK1ykOw2bNMuwz7nFvS3zwGdnsC2jdhn3kgw/zia8WfoRWcvs7MfNCrjszjZdcur7Jz2Eh3mXwnIMcIDNheDvniYAf9+EE9FXZM69gNFlH2zmZ3TXqJNZA8TRAF9ThplH61i99gHkEJhNOlnZ19uTKoDc94h89pRaNMT5Isxf/Cs8tCgF8l6W8OgBIWCnIeuwlNYQdjlPbuBM8afv+ALtk96lKDdRfb0Ceds65/wlCRJUZ7yFlee6yX8vugrXht0D3nfb6HfTaf1RBh462RKth/lZGSOB94yiQPPfv7nOvM51mVi/w7U7TxGwOZqUmXD2If4rddMdFmJTbxUGs9XzmmdQxTR5aRR9tFqdo6djxQKkzp1REObZw8KAO+X7+O4+yr8m2V54/3kTQJ5u9Fe2RBeJLDjD+ofvp1D1z1H2rSJqM44iG+CcJi9Y+/HvuMohtxMWTZFx44cq7ixdfPp+f0rmRuW2HP1Qlwnyonp3fasyxW5+j//xmtBC06jJdFNC1rwP4ysrCy2b99+XnVUqga3H1EUCUfMtAcPHsyqVaswGo20bdsWnU6HJEl069aNOXPmnPNdGo3mnM8BMjMzz7KGdLlcCP/oNFBGWVkZGzZsYP/+/bQFDGnxuKps/7i+oNSgMMkHBIgKFGo9oXp5w6utrQWxQYwJojLq4n0a/nILmvQEnJG/NWnx+CvrSJwyEEPXHMwDOxM3rg8Kox6pvZnA9vUgCCh7DMD0fHeChcdQpWYgmGIIHT2AoNUj+f1ILgdSXQ2hgqMELMkgCJi7twZAmy5b/gAozXq6vXU3AbsLx74CTN3aRH/TJJjxVlrx1zqoXLmTnNsmoc9ORpeVhGXLEbTpCdj2nqDN9HHo0uIRtWr6LZFjbKnjTaSM6Ymokd0xpVAYbVoC3kqbfPudFBu1ypGcDiCMYIpBcsq3zuqR41GkZmB++T2C+cdQ9x8S/V1MSEZ/zQzyv9pE1QrZHcpvccpuHQoRb0UduuxkvJFx6NLjkcIS3V6+nQPXPE/QWo+vwkJM/w6YuueQfPFgWXGSJDzFVWgzZLdgeT4SovQ4DZ/FiUKrptPMKWRM6IO7rJZgZCxtrpYPwT2VNoKVFtwnqzG0T8e+tyDaPwApHG6kiEJMzxziB3Vi6+THEU4nUVIoiBnUmf4730TUqFEYtJj75Eb4TkHWzItw7svHsmJHQ98qLGiyEkm6oD+7x80n/YZxuI6dIm5o10Y8q2wSW8udX07NL9uxbTmMY38hieN6R8edMW0C6dePQYwkENFmJMJe+cM5tkMmI169g3AwhOVgMRmN2tCnxTdYCkUQsDhRJ8UwaN1C+dxco4xaJ3kr6jA34r3T1mkBixOFQYugEPHXOrDtOk7S+N4MXLsQbXoCjrwiyj5dh2N/EW3uuRhVrBF9TiqekzVRd8HK77aQMKRLlA8zrx+NqFGx/67FmLu0QpeegK9cpoeYlET4dOgAhYLYt95BNBgx3HIbYnwCro+XITkcTcomjxmCPa8If42d+uNlKBrxvKFdOv4zkmJ5KiwEbC50rVNQxZuitBbUStRJMdh3HSd2YCcc+wvxVVrRpDflwapvN5F914VoMxKx7zhG0F+PJi0B68aDeIqr0LdNw1dta3LQpkxNJFjdYC2AQkH8jCsxjh5I2OVGNDccgqpSE/Edk+fYX+vAW1FHp0W3oE6MoW7LYbQZCUjhML5KK7qspLPWR8DiRBnhdSkUJv3qkYgqJQPXLiRgq8fYPqOhG3ot9UdOkTC8K56TNaRdNIjM60ej0KoR1Up0GQlRNx9Nahw7rnz23Dy1diEKoxbb9mMoTHqqftlBm1kXoUqMOYun4gZ0AEEg9ZLBZFw7SrYqDclWft6KOtIuH4ImNY5dVz5Ln+UP4au0kjC8K67CSgztM0CSqPplB8kT+0bfrdBpSJ7UD3+1jYFrFyIoRES1krRhXXGerCGlfwfc5RZKVu4iuW97Cr/dDMDQ1+6g1WTZzcxTbcfQ6EPe1CqZ7ndfxOprXzgrsVrHm8aiT4lj0tePUL07H0NkDzF1ysbcKYstlz1DoFGdM/nS2LaBL00929L5nTko40yIKgWmnjnEjexOTP+OdHrjbuy7jkWtp0GWiaflhyu/nF1XyTHcxhx7D1dxlWzBnZ3cQPfIftPYHdhXYcHcvyPmiPxVNpK/f9ZWfX45265eAMCEo+/iKq7CW16HPjslKuvlPUb+t2PbEbStU7BvO9Jkj1UnxWJZvYu0WyajzU4h5doxSKEwgijSfvE9bL5vqWzVVG0DoMMF/ZnwghyHrPJAIX2mT0ChVPDdQx9wy9oXqa+20fjKI+T2oY4xRGlNqEHWt7l6OK7SWjxVNuqLq/CerEbfPh1BoSB2cGcG7VyMqFWjijPSavalHJzxMr4KC+pG1phiQhLhujNCySgUaC+9BlX/IefYL5MIW2sJOjTUbT5MwqielLz9cxNZ7C2tJXj6YCeyVs5MBnF6j824ajj61ikM+OZRAg432gyZZ02dszF1ymL7pTLvZU0bT0bEw0IQRUSlMsoPCJwlN0JuXxO5oU2Px1djRx1nxFtmQd8qOVpWk2impriKhOFd8Z2sJmhx4CurRQqHMfXrQM03G1Ga9OjapUcvado8Ox1BqUAQRTq9OYsjM99AYdbR5aP7UWjVVP+wlfhRPaP8pklPoPWDV1H1zUZqI3tsY9kGoE40R8fhragj49pRdFwgxwo8LQNa9c2l09jeGBNjSO2YhVqvZeord/HHOz8Rl5nE7JUL0Zr0KDVq4jKTMCbFUF9jR9WzL8GDsoVeuLKMcFUFuqk3ouopu4sH84+hHtBonhOT8DWy2js9Z5qkWIavXSivrzPmWZcWj7fSiq/ahqF1Cup4E36LE0EU2TjpUaRQmP6fPtBkLz+9xuq2HUXbOhVVvAlPSTW6tumYerSlw6LbUSfF4rfY0WQ0yDNBqWiid7jyy9lx2TOMPbyUih+3kTyu11/qRSFrPRnTJmDu057Ob92DoBCxbj6EuVc7eZ+M7KOnPYLOnK/TPOUqqCBlygBchZXnzVOatHgyZl1CwsT+ACgTzJj7dUBQqbjk1TsxpcbjjMgNAFEhMviOKXQY14dwWA4P8MWtchgrU2o8Sq2alHfkGM6aeBOpY3qgMuoYt+Z5kMDVSLcEWa9KGtSR8og7+uk5VplleRN0uKkvqEDXaB9pPF+66HzJeoLjtGWiBNos2evjnPLG2kh3APyb12J8YAGB/TsQFErElHQEk1kuWyl7QgRqHVhW7iBuVE806QmkTZtI6nVj0LfPoObnbU0OrdVJsdSt3kXiqJ7UHy0le9p4Mm8YjdKko2ZtSVQP+Kc6hzY9Hm+5BdvO4ySO7hmVUTI94s+q/38SLdm3/+NosZRsQQv+h9G1a1cCgQBr1qyJPsvPz8dgMLB161bC4TAOh4MjR47Qrl27v3xXly5dKCoqYu3atVELyNzcXI4dO0ZlpXzj6PP5KC8vP2d9rVaLxyNbhKWnp+NwODh+/DgAwWCQU6dOYTAY0Ov1HD0qW0Bt3LjxnO86jYyMDK655hoWLlxIcu+2+J1uPI2Uir9D0Hoq+p/kcxGqr0Xyyy5Dx48dQ1CoogeTosZA2O9qUr9u9S6Sp44EwNi7PUGnm0C1jZLn/83OnrcSqLZR+PiH2LccQhBEAru34lv9HYEta3E+fBuh6koEnR7JaUc1bDwgES4vQbJbCVuqEdOyZLpW1EFIVvbSpw6n5lc51lHR6z/gOl7GtjEP4jpRhkKvxl9tI2FwZ4IuL75qGwq9hqQR3Sn5ZB0bxj5E7YY8fHVOsqYOI+fOKXgqrQScbtb2ncXqfrNZ3W825T9vZ/+Dy6hef4D0KQMAyJ46jMpVu7DtK8DUPh19dhKCSoFmzCT5INXZoFAHD+2PJroJlRQg6AxITjuK3M4IJjOh4nyKlqxoQkvL5sOkXjgA+94CTLkZ1G0/iqBSkH7lMFIm9WP/zDfxFMpxD2tX7UJUKdnS604OXL8Qd345lrV7OfHYh6ReKR8silo1Iacbf4QfjG1Som05CyqwHj7J6nEPy/G3Ih8pIV8AQRTxVttQJ8VgbJuOu6Q62r+kMT0BiO2RI1t/ZSeha5VM9o1jOfTwh7gi/QMoeeFznHvz2dFvJiUvf0XI6SHk8aHNTib31btQxhopeubTJjSoXbWLzNum4D5RjiY9gaDTjXXdPnQ5aWizkxGUChRmPbWn490BqkQztat2kTp1OK3nXoZl/YHouMuWrWLnmAfYf90Cgk53lDZJvdvirbHz7ZgH+X7CI/idbsRIQp+k3m0JON3yB0Yj6FqnULtuP0Wv/8ChOe/IMbAi9weuggpEncx7MX3aEYy0r9BrsG4/RsqFA2Q+HNebqh+3s23Mgxx95EOURj3pU4fT4ZkbCVjrCdjqqT98kpje7RB1skVlwrCuuE6UkXLhABJH9aDVjAkUvPY9YY8f+94C9DmpKGP0oBDRjBqNb4t8YGSaN5/Arp1YZ90Joojrk49Q95GtQZWdOiO5XITr6qKu2wD2vQWEA0Gybx4n895FA6n4YSsgu0wBVK/aQ6vp4xFUSnRtUgm5fYS9fpx7C9C3TYvGaky9cjiWtXtJuWQwzkiWToDECX1xHS8j9crhqBJMmPvmEnK6EXVq9DlpeEqqqD9cgqhWoY2sMdPkEXiPNljchp0uXH/soOTSu/EVlqLtIltCant0JOxyE3bLH64KvQZVjIFDc5ZQvWIngTon6VcOJ33qcJyHS6LzdCbqNh8m5cIB0Xf4auxsG/Mgld9vITUSyzDj2pGEA0HqD5/EW2Yhpnc7Sj9fz5YxD+Itl12o068cTs6cS1GnxFJ/vAzvybMTjdWu20/pZ+vwV9kQNSpEpSjPef65ecpbZkHyBwk63Wwb8yBBhxtnXhHpVw6XDyWnjsB1vAxNUkyTOrG922HddpSUCweQMKwr6qQYan7dRcKoHuhap1B/5CRbR83nyAPv4a+1kzyhL64yC6mDOxOo9+CptpE2tAu2iPt6xsjuJHZvw9cD5uCpslK2bh9tr5BjmmWN740+OZYNd7+Fo/Bsa5yjH63BXWVl5RXPcXLVbtpdMRRdRgIDPnsAV1El1p3Hm5S37ZP5stVNDXxZFuHL7f1msq3fTA7f8SqBOicn5r9H5fLfqT9cws4R91K7cicpV8pWNKJW3WTO1YlyfDUEgaDTg+NAEfa9BRgbyd/USwZTHYkJG52ziPzd2usO8q5fgDu/jLq1e8l/7MN/3JY9rxjbvgKMuelYdhxDUCnInDqMytVyW4ZubRBUSiw/biHlurEozHqMvdsTqvdi6p1L8ZMfszXrarZmX8Opl78i6HRz4u7XSevVFp/TjSvS7rFfdvDR5Ef4aPIjBL1+Wg/tyk+z3iStZ06Tco1RvfkwmVPkg4u4Hm1BAkNWEu6KOjIm9KFs1W40iWb0bdPxllRTuPBznHvy2drvbope+pqg08PBGfLhhXNvAbqsZDkmpEqBeuhoAjs3I6Y1HO6jUBDYtfWs/VLZqz+S14NkrUPUqkgY3g1Xfnl03RS9/gPbxjwo72FKeQ87vVZCjQ6vTsOy+TABaz3u4iosGw9StWo3GVcOR5uRQN/P5uMqrMQasQI7tWw128Y8yLYxD+I8fBJVguw63fquCwlYnH8rN9KnDsfyRx4AZct/R5+Tii47idgBHVDoNVR8uxlvmQVTn1xEnZq61buIn9APz4kyeZ69frStUjly0wvs7j8Tf1kthY+8j33zQY7MfAMA6/oDiGo12/rOxHX0ZFT/MfdpjzLWiOtQCaVLfv7TPiaN6x3VpWpW7UaTHMu2MQ82kQGrXvyCz+56jfJDJfx75usUbjnEl3PfourYKZ7reyfr3viO6vwybOW11NfaUWnUKFQKRHMshORLbCEmDkVGFv7N63HMvQXH3LP1Isnlwm85O4xQ9e/7yH/9BzaMfUg+lI1cVqVe0J+A042v2kZMt9YIKiX+Ovnovm7XcdKmDECXkUB8v1zC/gC67CQM7dJJv2QQlat3E9OtNaJKSaDOSfUPWxCUCqwb8jj+wFICFjuO3Seia9nYtTVSONxkzk+vZ8uWw3RddAsnP1rzt3pR2bJVHJm1GEGpwLm/EH2bVEJON9qspCa62pnzlRWxjEyfOhx/tQ3XifJm8ZQEGDpksbPnbWzNuprjd7yCp6AC++aD7PzoN3xOT5OYkl6nmxPr9rHz49WotGq89nqQJDJ6tcPn9PD64Nms6D+HFf3nUPrzDvY8+CHlv+3l6Bs/8tu4hxGViugBeHzvdgTcPhJ6taOykTxVJ5iw7DhG2pQBiFoVcT3bIoXC/2i+9G3TMPdpj6AQqY/oGGfJm0GjCezegpjaIG/UIycRKj9JqOAoiqzWCGo1ktuNevAYAnly30S9hrgRPahbu4fkqSOpWPYr+Q8sxXW4hJrvNpEakcmmRjL5tGw6uWw1x59ZTsDixFtaG9U5HIdLojx7rnlOv2YkSrOsE9au3UvC8G7Urt9PekRvbawHtKAF5wtBarGxbUEL/sdRV1fHhx9+SFFRESqViqSkJG6++WbWrFnDvn37ALj88ssZPHgwhw4d4qeffuLBBx8E4P3336dt27aMHDky+vf69et57733olaQBw8e5LPPPiMQCABw9dVX07dvX2bOnMmCBQswm2XlZdu2bSxfvhy1Ws1zzz1HeXk5y5Ytw+12EwqFmDx5MmPHjqWwsJC3334btVpNjx492L59Oy+99NLfj/PoKf64dym1EReqCR/PY+P97+GustFl+ni63zkFfVIMnloHp37fz8b73+PmfU9H6yuMSYT9buY99Bg79x7AZnNwweRJPPrYY5iMBsJeJ2GPDVFrovjp76j8eDUAOQtuIXZUT8IeH/lz3qJ+f0H0nXFjetF20e0oY034f/4U3w+foR57Meph4xE0WjCYEHQ6BKUawiHcH71B4I+VABgffw20OjwuFb5qO+p4I0qTnCwib+biqJtuxwXTSBzdk5DHh+tEOebubQgHQyAIhLx+WTFSimy57Fl8VVYG/Hs+CYM6IaqVSBK4i6vYM/NN7PsLCSEw8LMHCNV7KPtpO7YDxfRbMgtVrAH7wRJ2z3yTsD9I94XTaHWtzBPY63C99BSK1m0BUHbpiarPQASdHkJBwrXVhIoLIr8LKFLTCRYX4K5XoGuVzKH5H1D+zSZ0rZLpteQeVLFGfFU2Ob6SKBKw1WNonULQ5UMA/DU2dk14iNwFM0gY3YOQx0/p+7+SOKEPB65/gYFbX5PdYxUi/lo7hc8v58Dnm7ho/5sEHC7C/hBeiwNNnBGlQYvtYAk+q5PU4d0IB4L4HR6Ueg0KQY6jtPPaF/BVWenz8TySRvdEUCoIe/2c+ux3kkb1QJMci6AUcRVUoIozIUhhdvS9C4B2C2YQN6onCAK+yjpOvf4d7V+8TbbmrLYSqLajjDNR++sO8h/+AIB+m15FFW/CX23j2Ow3ce4vJH5MLzovnYtCq0YSIFBlw7r5ILYdxxE1SjKnTUAVSWrkK7dwZPZbOPfLh1hd3plN7ODO0Rg/AY8fT60dj8WBPsGMJEnokmKo2HqExG5tUOoiyUpijXhqHUjhMD9d+AR9LhlMxrUj5YD1ooB91wlcBeUkjOgu897xMsw9cgh5fASdHg7c8iqiVkWvT+ejy0yM0mjb+IeR/EGyb51E2/uviLrneE5Wc+D213HsLyTn/itofecUvBUW7HsLKXj1W7ovnom5a2ukYEj+yJHAcaiE5LG9IpayIHndWK6+Ev0NN2GYejXBwgLEhEQEo5FwVRXo9Yh6PaHSUhyLFhIsKSb202+wHyhi/z3v4KuyknnNSLounIagEHHll7Np/CNkXj2SxJHdMLZNJxwMokmOhVCYoK2e4le/o9XdF8kxK016FAYt4UAAUaUk6HBTsXw9pm5tMPdtD5JEfV4xR+9fSuvZl5E0ZQBKsx5vWS1hl5fCRV+RetlQeb4iAfmDtnrsn3yPtktbtD06gSThO1JA7Wsfk/HOU4hGPYJaiSAq8BeXUvPyhyTecwOBkLy+Ti5bRf6zn6NrlUz3Jfegb5uGoFDgOVXDoXvexltuYeDq5+WkEG4foXoPu699ga6v3IahfYb8IawQ8dfYKVj0Ndm3TcLQLh0pFObwfe9S8fVGwsCwra8AcnB/V2EluvR4+cDYqEMKhXGXVCMFQ+iykhA1qrPa0rdOlddWMIioUuIprcV1rPQsnvJVWenw7E1k3jAGQRTwVdnYPPJ+ch+5JvJMRAqHkUJhatbsRaFVc/jepWTeOIa0y4eiSY1DCoWxrD/AgTvfYMiGfyGqVYhaFUqTjqDLy56rFpB+9QhiR/dEZdQS8vgJuLzUHSpBE29i833vMumbx9DEG1HpZffxkMdPfWktolqJJtaAoFDgPClfaJiykvh25AN4qmx0mj6ebndNQZcUg7fWQem6/YT8AdpdPhSFXo27qIqQV44f6au1s//ed/FVWcm6eiTdInxZX1DOxvGPkHX1SLRSiPKPf2uQHTEG/BZHVHYA9N/6GrrsFFCIBCIysfjffzB0w78QNSqZHpsOYu7epon8FUSRih+3knHFMDmenyQRtNazY9hcch65lvjRPQl5/JS9v5LECX3Ju37hOds6sXwDI/9YFG2rZtNBYru3QR1rxFttQ5Mkt+UqqkSXniDLhGCAE7MW49xxlNx35pIwqb/M+5V11Hy5nlORWG8A5sFdaP/aTKRQmHpvgIPfbKTv9InoIjEIy/ec4POrn2dewUf4PT6UGhVSWOLQ1xtZ/cgyOsSYmbLjVcLBEFIoTMgbwFNpRWXWYTtYQvE3m+j52LWIaiXhYIiQN4AmzoD19/0cnSPHeTu9H52W9XsueiIqf+NHdkcZa0QKhQns3Izrxccwv/QuQmycbLmtUMp86/eC30/YapH3y7AkXw4FA3i9agSVkl2XPo2vyhpdz6pYI468YgJWJwkjuhP2B1HFyYknpLCEqFGxadR8XIUVZ+1hhx/7GHPnbDKuHI5Cr8ZVVEXY60cKhvDXOjh871Jyn7qe+GFdoxnWw14/u654FvuuE6iTYhi26w05/mIoTNjrx1tplb0K1EpEpULey2rsBKz1GHJlS+XSz37n6IMfkHnjWFLH90LbOhUpFJIPV1VKQm4vCrMBhUaFwqQHAVwHiyl+9lNynptO2QerKP/4NwZsewNVUoysy4SlRpZ8gnzRcLgEwhLaVskcn/8epd9sIfPGsXR87mYElYKwP4B161H2RKyFG+tSh2a/Q/rVIzCM6UnA4+Pr+5egNmgZfusFCKLIN/OX4qy28Wz+J9jKaolJS8BRbUVj0OJ1uNHvWoMyJxcxu7W8v320BDEhEfWoCRAMNplnyecjXFdLOKO9HJokFObIgi8oWrICfXYyvZfMQh1rxH6wGH9dPUkjuqHQawi5fQTrPYS8fkBg14xX8FVZGbryWcydskAQsO05QcE7K+j8+HWo441IwTDeKitKkw7Lz9spfFqOTdx5yVwSJ8khLZy7T3Bw2iLaPHg1KVNHIGrUIEgEqu0cW/S1nNRm9wkyrhgmz5lWlueOvGLKvt5IpyeuP0svIhxma9+ZxPTvQJ+fnpHjDouivKYr6jh4y8tk33khsYM7o06KwVdto+CFr6jbfIiBq5+Xx+v1Y9t+jMPz3sVXaaXnJ/eTOKrHefGUAASs8uFt/e4TqJJjiR3Rg9qT1fw4bwlDZ15EQk4aMRmJlO7J58d5S5i95TVsZbVoTHo0Ri1eu5vl0xZRkVdEJz8M/fR+gvVeTv20HVteEQPfmYU61oD1YAl+q5OU4d1kPfWXHZjapbP/jtfp/9kD7L/3XdTxJnq/PQtDqyRZthdWcnTBF+ecr9qft1PwtHyR3WXJHJIi8+XYfYK8af8iaHedJW+Ce7bgfuVxjM8vRYyJQ6q3y4YWogh+H6hUciKmYIDAzk2ouvVFMJoJBBRULPuVU699S9sFtxAX+cY5HvnG6fDOXBIbyeTqL9dz5KXv6fPZfA7eu5Tch6/GVVRJ8sQ+GBrpHHkRnWPwOXSO7m/fjSEnjZDPj6+ijsrvt1L48rdnrUvH/kLGV/1FSJT/A/Cf2v8/3YW/hTqrx/90F84LLYeSLWhBC/5reDfz+vOu0/hQ8nywo+sD512ny5hzx67827bWJP99oTPgOw8X+MYI/VkAqb/A8EFlf1/oHNi2Je2862hpnktDjXh2JtK/g+kMV/1/CqNw/vXCzdwpw82YryKVulltZQXOHTPq/xdoruNK764Vf1/oDOw8mN6stprDi8JfBVn7C2TEOf++0Bkoscb8faH/EJo7X//b3WnKlc2LQtScWU4MNU/emKTmrUsvir8vdAa0NK+PTuH86RhPoFltbdZo/77QGWjlb966TAqffx97Dq5qVlu7mrFfNldi/zdjbxmE8+9lQGqefuNvBs//rmuelLq/x/nrRZu3N28vai6aIzvczaAhNG+/DDZzh2gOT639i1BTf4VO/r8vcya0zXTNNUjnL397jz7bO+GfIO/3s2OK/h1cUvMkR3Nm+f/8oWTJnv/pLvwt1K16/0934bzwv13fbEELWtCCFrSgBS1oQQta0IIWtKAFLWhBC1rwfwwth5ItaEELWtCCFrSgBS1oQQta0IIWtKAFLWhBC/6raHHfbkELWvBfw28pV513HX0zXG0B+h988bzruGbNaFZbmpsvP/+2Xv2qeW11MJ93nUXfn38dgN7e898emuO+ApBhrP/7QmfghKt57q8906vPu86RssRmtaVuhkvUyxrX3xc6Bz7qdv40BNizK/W862iE5rk3bWmGC9YE6fxdowFqfefvJio1w90eoKwZbsQZweY5bzbHxVzVTAfuUDPurpsTYgKaN64qxfmHfQDQNkP11YWbR8PmhrQwKM7f9dgdaq573n/vU2CH9vxlwHXp507O93fIKzz/0CrNdYEXm8H2wWa6OTdnvgLNtENpjkzUNcM9F8Ahnf961jVzvpojp5q7PzQ3fIaqGfMco/L9faFzwB44/3XZXFmvbYZef1jVPPft5MD5U79PM3REaJ6e2BwdsbloLv8qmtHHkVXN+8b5fwUt7tv/efw3w5K0oAUt+As4nU6eflqOn2iz2RBFMZqAZsGCBSgbffT+8ssvjB07NprI5s/w5JNPcsMNN/Drr7+Sm5vLuHHjor/t2LGDtWvXMnXqVP744w+mT59+znfU1dWxbNky7rvvPoqLi6mrq6N37//vBF3CqB50ePZmBIVI2WfrKH7jBxJG9aDjguloUuMIuX04DxZz4NZXweHA2KsdbRfdjjotHqVRj7/aytHpi3DlFUXf2emj+cSM6IF9Yx5HblgQfS5qzYhaMw8/+hjr1/9BfKyZ7z99J/q7oNKhMCSAIKC56Bp8Py5v0ldlnyHopk6LBLQP4fl4MaFjB9lq9/Kq30AoFOTKY35uvel6fNu+jNb7cO0eVuySs2SGwmGKKq1sfv9ZYnuOocJaz6rxAb754D0UwAeZsiKjGTUW3ZXXAiB5PNQvfplQUQGqPv0xzXsYwWBE8rjwr/2KwB8/nkVXMas9+rmL8H70IsH9crZizWW3MXtOf8ypcZQdKOSDqc+cVe/yV+8id2QPVHoNAbePj296gbJIAobEwZ3o9+5sVCY94VAIV3E1Co0KW14Ru+9+CykgK5f67CQGfjwPU4dM7DuPs+uyp5ACIbJvn0ybOZehjCSj2HvNAuy7TwDQZs6l5Nx3hRwkf8t+Tk1/HICM1+ejaZOJoFahykpBUKnw7DmMMikeRYyRoL0eVXIcrarshHwByn/ezrFF36DPTqLvO7NQxRqxn9E/gNieOQz/5Wnsy/6NYewIUIi4VqxF1bY16ratAYnap/5F7G03ou3bE0kKEygpxfLYC1DWNOumLjuJHktmo4o14MgrpvyrDXR88gZErRqQ0CTFcnzBF5S/Lc+Tvm0avX96Rk4qIklIoRCFC7+gdOkKOr56J4njeuOvtWPddIilY3vg8/h49b5XKDhYwKW3XcaMR2dwbY9rcFgb+nH7U3cwdupYrux0BQDqISMwzn0Q1BpAIlxZgfOFpwgVyPRWDRyC/voZIIVBEEGhQFAo6bbrJAdnLo7SqsNzN5M4phchj4/ST9aSPWMigkLEuvUIsf07IChEqj5by6nF3wPQd8vraDMSkSSJoK2eQK2DQzcupMPiWRi7tEbUquTkEw43HW0uXDU29AnygbLWrMfrcLNs8iNcs/whMvt2ACSqj57ik0ufIhwMEXfJCFLuvAwARbwZQiFCdhee4ycx9GhP2OPDsWEP5pF9QBCwLF9Nzfs/AZA5bTy5T1yPqFVT90cersJyEkfJAdnrj5US07OtHJz9nrdx5hUhalT0X/kMhjZpCEoRd2ElW8c+iBQI0X3pbOKGdkFl1IEg4D5ZjWX9fpLG9MLr8bPpvqUMWXQL7kora256iQFP30Dm6J4odCqUOg2aGAPfDL0PR5Ecsy718iHkzL0MXWYiCALWrUc4+f6vdHjyBgSFiK/GjiYphpDHx8F73saZVwxAn++fILZPe6SwxKkPVnHiKTmwfsKoHnR++XY0KbEICgWFL31DwYtf0v7x60ge34dwIIinuIpArY24Yd1BFFAlxiCqFATtbnzltWgyEgnU2tk54j4Acp+7maRJ/VDFmfBV1eE6UY6voo6kCX3kZ7V2ypatpuSNH6J8mTVjAq1um4wmJZawL4Dljzxqf99Pl5dvRwoEo8lKvKU1TcZ1mu80qfE49uez6+KnouPq8OzNqOKNqOPNrO90C4E6J+0fv47+E/oS9gdR6jVy1miXl63z3qPDzeOI79YaUSnis7nQJcag0KmQQhKGjAR+7HI7/rqGQ3x9VhID37kbVawRW14xO2Y1yI6kQZ0Y+O49sgwMBNl68VM48ooZtfN1gi4PUiiMFAxT/MEqur04Q06GcKKMTeMfQQqESJzYl5z5UyEsoU6JRQqECNjqORLhOYD4UT3IffZmFEZtNAFT7fLfKF/8HQBpd1xMq8dvYlfXm8iYO5WECwahjDMRsNip+nAl5Yu/Q2HW03XR3Rg6ZskJm46exNQth7DHx+F73qI+r4j4UT3ounQuCoMGv8XJ5m63RWmQ8/gNJI7vgzLehEKrxnuqhiN3v4E6MYb2C2egTokjVO8lYHFQ/ukayt5dIdPnwoHkvngbyjgjnqJKDt/2CvV5RWjSE+i4+G7USbEQlghYnWhS4+ns9bNy3lKqDhbT77bJjHrkWt7oeQceaz1TXruT1G45hIJBnFVWYjOTEEQR5ZY/0HTrgqpDexxLPqD+31+iGz8G0w1XAxD2eAlVVKLu3BHJ5wNBgFCYISE1VT9vJ3/R12fJ7cbJ2qp/3UVcv1zM3dpQtGA5p96W5UeHV+8k+ZIhcsKm8jpK31+JJ7+czkvnoDBoCVicbOl2a5SGhi6taf/irWhbywmkfOW1HLntFVSJMbRb0IiGdQ4qPlnDyXcjSfM6t6LH5w+jijMS9gXYf91C7NuP/uV8JV04kNbzpqLvkEnA4kBp0uOvtVO+bBVV32xsQvvyT9egaZ1K4pheKIw6gk43YbcPf60dSZKIH9IVkCj9eA3HHvkQgPaPX0dSRG54q6yo480oTTqcB0sI+/yYurZGadKjTjAjKEUCdU72XPdCdD2n3zaF1OvGoE6KRVAr8Z2q4dg9b5A4aQAJk/qha5eBoBCRAiGqvvyd/PuXyjJn/pWkTOyLFA4TrPegNGhRGrR4q2xychZRwLrzuJxULRxGCIY48diH2Hcco+Ord5JyyWAEUSDkDcgJgaqseE5WE9M3F3+tnR0j5kVpeL77A0D3d2eTPKkfSBLVK3fJSQ0DIVIuHECnF29BFWdECobwnKrhwG2v4cwrptWtk8i8fjQApZ+to/rXXfRYMhtNciwKvYZgvQd1gpmAzQVSOKo/lEX4UJOeQN9fnkGdGIMUDlP6/q/kP/1ZVHZ0evl21IkxBOs9VC/5jso3v42OMeX2i8l6bBo1n63GNKQbYY+P4rmv4z5YiHlkL9q8OhuF2UDA5sK6+RBHZr9N2BeIyv/UK4ej0KnxlNZy6LbXonTo9OodJI7rTcDuImh3o4w14Dyd5DEiO3t8dB9Jo3sBEqc+XsOxRz6K9gtRpPeqhShiDBAKE/L4OD77Terzisi6+2LaPHo9rqOnUKfEAgJdKuv4/d6lmFsl03fuZcS1T+fbC5+g5kARXW4aR/dbJhLTOgXHyWoCLi+/37sUtVHHpPfn4ookNCtfsZOTX2+i/ztyYiJbXhE7I3pi4uBODPrwPlwnq9GrgvhPFKHp2lFOCFZ4EmVGKggC9d+twPnvb0levOC89MQ/kzcFCz6PypvG/OuNyBt3fvmfygCAzBkTafPAVBQGLYIg4KuyUrZsFSVv/NBEt9wxYh65z91MQkS3O3LP28QN7UL7J28g79ZXyJl/VZP9p/yzdZS88QOZMyaSNX0CUjCEZc0eRK2KhDG9UcYZCVid8vr96g90OWkkjOvTRH/4P41mxh1twZ+jxX27BS34XwKTycSiRYtYtGgR48aN44ILLoj+rTzDCmfFihX4fP/8NnTIkCFs2bKlybMtW7YwZMgQ2rZt+6cHkgDx8fHcd5+8wRQXF7N3797zGNU5IAp0XDidvdcuYMuwe0m9dAiGjpl0XDiduo0HKXzlO3yVVuqPnKT1rIsBcB89yckXPse1v5Bd/e5EYdLT9oWGjTl+8gDUaQlIvqaWJYJKi6DWE7SVctHYwbzz8tkHcgpjIkFHJUHrKdSDxyBmtGrye/Dgbpzzb8H50K24l7yI/tb7CUkSi07ZWfqvF/m8rZmfv/uaw9+906TezWN68+X8a/hy/jXcM2UwfXOziO01Dv/un7jpmiu57qIL+XRwn+iBJECosgL7A/dgu2s67uUfY7xnHogixtn3E653YrnmYqR6K8qeQxESzwiqL4hoLryJ0NGG+VF06oOYlM7OT36jZMdRUjpknXNKagsrKN1XwNO5N1OWV8jUxfcAoDLr6f3GnTiOlvJj9o3Y9hWh0KpYM/heAjYXra4dFX1Hl0evAcCydh9Bt5eMa0ejSY2j9d0X4zhQyNqs63HsL6TrW7PkCkqRnHlXsHvqs/yeOw3DgK4YRvcHoOyeFyi8cBbF187HsXIzvuMlKOLMWD74DveeI4StDvIn3knA7mb92IdJGdWDuN7t6PzoNRQsWcnawffiP6N/iAKdH72G6vUHMF06mepZD1N++QxMV19K4HgB5ZdPp/yq21EkJyEaDZSOu5Kq2+YhqtUkPDr3LJrlPnotxUt+YeOguQTs9XR77U52XbuQbVMeI+wPUvrFH03K61qn4txXwPrs69h7+dOIahW1K3YAUPn5evZd/TwKgxZ9m1RuG34rix98g7uem0liWiK9hvWkurTpzX277u0wxBgahieKGO65H/++3QT27SZUXo7kD2CYeW+0TGDfHux3T8c+6xbCVgui3oDttusI2lxkXCt/MCWO6Ym+TSqbB87myAPvkfvk9fJaHXEfaVcM5egjy9gy7F6SLh2CPjeTuDG98BZXsqnVtRy47EkEQaB2xXakYAjH7uPUrtzB0bteRxBEgnY3vz78ARqTnmWTH2HZ5Ec49utOjv+6E0EUSGiXwdLR9/NS51uIa5XC4Mj695+q4sTUhylf+DHBSguBKiuWr9ZiHtWHw8PvoPKtb0i68QKOXTiPoxNmEzOmH5rW8vpIGt+H/AWfY91yGFGvJn5wFzYPnE355+tJHN1THue8d+n0omwlHfYF8BRXc2juO6xtczOqBDPtHpQtvMu/+APnvkLWZN9A1c/bUMcZMbRJY9PAOWyZ/z6j352D7YRs0ZU5ugfmNql8M/Q+Dr79C4JCJBxsah3iKanBdaKcQ3PeYf+0lzF1bU3X1+5kz7ULOfb4x5g6ZbP3xkUcnvcunV+8RX7vTWMxd2vD77nT2X3FM2RcPwZ9m9SoXEUQsO48QdgfJPWyIRhyM7D8kcfOEfeya9Q8pGCIuBE92D54NkqzASkQZGPOjfhrbWgyEjk6+61o/+LH9ELXJhV/tZ0TT35CwFqPp6iS+OHdCHn95N35Ov5qGymXyu0AxA3pQvLEvjjyijk05x02D7mXgL2e3Ceux11Uwf5bXoGwxI4LHmsyrtN8d2rZaqzbjmDs1Cq6bjsunM6hOW/jOFBM2B9E31aeW8sfefw86kH2Pv8FCAInf97O9gfeZ9hbM1FolPwy5iH2LvyS+K6tWXPVAvY+/yU+az31p85OLNDt0as5vnQlq4bch9/uos01IwFZBvZ74w7sR0tZmXUDe255la4vNljUb7vsWTaNeYjNkx6l64JpHHnm3/za5ma0qfG0m3MpANYNeewY9QAFzy/HU1hJyOXl6Lx36XD6PaJAh4XT2Xf9QiRvAL/FSd70l0i4eBi69pmo0xOIGd4dX2kNMcO6o2uTRtjr58RdrxCoqouWa/30DCy/72P70LnkP/sZqhgj2wbew9F5S+nw4i2RdmZwdN5Sdl3wGEqzHn1k3gCsf+yn4KmPce4roOyDX3EeKCT3xVtpv3AGh+98jX2XPilfCN6zmIxpE9DnZgKgjDXiOnYK+5bDnHz1W3JflA/ppGCIgic+ZuewuRS9+AWmHjnk3fgCqx56n3HP3owpLZ7WQ7tiL62N9uHw91t4b/T9fDjxYTL75HLo2028P/YBtAP74/zia+r/3XDxF6qopOauuVTfcCverTvQDhpA1ZU3YF3wEpLPT/WNt7JlzIMkju5JTJ92QCO5PeReTF1bUfbVJjYNu4/E0T0oWrKCord/bsL/2qwk9l74GPsufZKA3UXGtAnkvnQ7x+YtZc8Fj6Iw66N0AMh57Hrq1u6hfn8Bh6YvIuj00O6FW2m3YAZH73yNA5fJNDx2z2LSp02I0r/re3PxltayPus6Tr33K12WzPnb+XIdPcWpd1cQtNUj+YMcvvNV/NVWki8dgjY7OUr7PZMfJmvmRZi6tmbzwNnk3fE6QVs928bMx32ymvhh3dgydC67rniGjGtHR9ey5Y88to6Yx9ZR89FlJuGrqGPzoLmoYg0Y2mewdfR8RLUSBNg8bB5Bl5eur98JgDo1noxbJlGyYDnOfflY1+2lduV22r1wG6Vv/UDRs59i33yIwsc+pG7tXpIvG46pd3sACt/8mY2j5rNpzEMoDVr8dfWsH3If5q6tKP1qI38Mm4e5W2v23v46m8Y8xJG5b9Px5TtIiMzX7gsfp+C55QiCQNBWT/Fr36HPSWPf1c+fte7Pd38AUMebyX/hS9yFlQRs9dG9UxVrxFdlJWBzcfi+d5H8QTq/eAvGjplkXj+arRMfYcvo+SSN603nBdMpXvIL/ho71h3HUBq05L/8DZU/bz+n/hA7qBPe0lp+z7qO/dcuJHPGRHmeIrJDCofZNnIevso6EqaORtte5klVWiLmYT0J1NrQtErh4NA7KZn/FtkL7gBRpNXCOwn7guzrcSP+GjvKGAMplwwGIGFMT2L65mLfdZzdlzyFFAg2yCyg4vM/2H31AtRJsZQs+YXNg+Y2oUfi2F4kDu/O5qH3suuKZ8lsxFsAGbdOJuhwo9Br2DloFifmLaHdC7eiSU8gZkhXvGU1lLz6Nc59BXiKKjjwwSqGPX8zdcdKWXXba1RsPxZ9V+Wu4+x5/XuCHj/fTnmcP+a/z7DnbwagdvtR1o19mHVjH+boy9/R9dFryF+yktURPbF1Iz3xdNmK6+5C06ML1bMepuaBp9EO7E3t4y9QcfVt6IYNxHDJpPPTE/+BvGnMv3sufYqg3UXmtAl0fOn2P5UBsUO6kHbNKBx78/GV1XLkviX4IjJAn5sR1S1Pv1/XJpWtA2dzdN67dHrlduJHdMdzqoZ2j1131v6TcukQ0q4aQdLEvuwcdR87R9xL/cEidG3SKHrxC5z7Cwha69k9fj7pN4yjbt0+Dlz93Fk0aEEL/ilaDiVb0IL/xcjLy+OBBx7gvvvu46233iIQCLBixQrq6up46qmneOop2ZLk3Xff5cEHH+Tee+/lyy+/POs93bt3p6ysDKvVCoDP5yMvL49+/fpx6NAhFi5cCMDhw4e5//77uf/++3nggQfweDxUV1dz3333EQwG+eKLL9iyZQuLFy/GarVGy69YsYKVK1fi8Xj+cjzq5FhierfDXVSFp6QaKRCi8vstZE2bgLuoirjBnSlf/juV328h5A3It9FA2OMnflwfqr9cj6hVIwWCKGMMqJJjEfVaMmddQjgQJGBv6r4qas2EPXYA+vbsRozJ2OR3QalBCgUgLLsa+beuQ9V3SNNO+7wN5TVaQOKwK0CmRklWRjoqUWBC71zW5xX+6bhX7jnOdReORXLbkTwOgsEg9X+sRT1waJNywSOHkOrlMQSPHkJMTEKZ2wnJ4SB48AC4XAT3bAC/F1X3QU3qqoZPIXhgC1K9PfpM2W0gwYM7yB3dk41v/4RCqcCYFHtW/8ypcez7diMAJ9bvR2PUYkyKJfOywfgtToo/WQuAKTcDwhKa5FhOfrmRtIl9o+9IGdOTok/WytZ+Ww6TFJk7hUFD1Y/b5EMZnx9RrUSdHEvG1SMJOj3Yth4h7Pbj2nGQ+BumNOlXyGLHMKArCOA9mI+mXTaOnzcgmg3gCxBwuIjr0w5BqQBJInFIF8p/3g7AqTP6lzNjAhW/7ECSJEK1dQTLKhA0slWjFIrceAaD6Ab0xrH8O8LOevx5R0AUUaSd7QKYMLQLVT/JbTn2F4Eg4CmpxldhpWz5egytU5qUT5zYl8qvNsjzYtAiBUOE/TLf2bYdIWirR2nURcsc23sMg9nAXc/fxbLnl9E40oooikx/eAbLnv8g+iy3Zy6EQiAI+Nb+im/tr4gJCYimGIS4eLmQt2F9Kjt0JuxxA1D+5R/R+Uqa2I+KSB+QZNqEPH7M3drgOVWLuXsOUiBEzfebSZjQl8QJ/aj6Uv6Acu45gTLehHXDAfzVNpRGHbaNecSN6IHrRCnhQBApFEZjNmBIjgWg4wUDOPzjVtJ6tqX6yEnsp2oIB0KU7jpO1oCOALh2HyVkdxEzvj+1n/2KKi0BbdsMwh4fyuQ4CAYJB4IozLLFhXPbQWImDpR5u0cOp977VR5OIEQ4MteGdhmEPX7UybHYd59AaTagjvQpbmBHqn7ajqBSELS7iBvUKUKbvpRHaBM3oBOCWkX1ql1yHyusaONNnFy5E4DsCX3I/3oTACn9O+Cznu1ab991nLgBHaj6aTu23ScQVMooHyWO603Nmr0kT+yLfXc+SrMedXIsKRf0x7GvkLDHj33ncaRAkNSpw4np3Q6/xYmgEDn20AeE3F68pbUkTexH3R8HojyuNOnxV1ox926Hr9yCoFKiTjRTu3KnzDsVlkY824/Krzagb5dG2Ue/oTQb0GQkojTq8BRVUfvLDpQmPbVr9pA4UeafjJvGUfTGD8QP7kTVT9vx1zpw7C9CEGT6/9m4kib2pea3PSSO60Xx4h8QlIom+0Wr2y/gxFOfEnJ7SRzdEyA6rqwJfTj16270afHU7ilAoVOjjjUgKESyJvTB73ARqPdQ9PUmlDo1gni26ps8tAtlP8uXBCVfbiB9kiw7si4djK/OSdGn6wCoWbcflVmPJsIrpxHbux2iSsnJZb8hBUKU/7iN9Evlj/uQ2xddW5Y/DoAEjkY8Z+7dDk9RFeoEM+6iSiq/2kDC2N5YfthE3IT+tHpyOief/QQkidhRvXHuPoa3uALrym0ozAZsa3eTcNEQTAM7U/GZ3M/Esb2pWP470NBWwpheuIsqqf5hC4FaO0GHm6TIvAFY/zhAwvi+VH31B47dJxAUIurkWLxlFpx78nHuzaf6+83EjeiO+0QZmlRZrpi651D+0Wp5HRw9GR2Xv9pG/WlL0JE9cEXqVOwtQGs2MO65aaxf8Dk0km2Fv+8HIK1nW5yVdSi1asKBEO5Vv6HMSEdqdLDvzzuE5JTXlTIjLWq5Ejh0BEGvR0yIR1ApIvuDXOe03I7t3Q7X8TLiB3RACoSo+HoThtYpTSzrEyf2o+LTtdTnFck0NOoI2OoJ1NipidAw5HCT2GifkSSJmIGdqfryD5QmPZ78ctTJsfjKLDj3yjSs+X4zccOb0lCblURpxPK0/OPfUCeY/na+3CfKMPfIIehw4y23RNajActve4jp3yFK+5DLixQMYd12VJ7nTQejcxQ3oCNBhwtPSTX27ccIeXykXjGsyfoC0KbGE3LLupB16xF0mYnE9s1FCoUJ2F0ErE7Kl69HkxIXlaOCQkHCpH5Uf70BUafBsf0oSrMeUa8hYUI/qj5fh6jXEKizIyhFlLEmAIL1DfuUoW067uIqYnu3o/54OQmR+Sr/dgspEbor9Bp5/5/YNzpf+nbpBN0+PCerCdQ5QRQRFGev++bsD8ZOWVRG9v7yLzeQHJEVpu5t8NfYZb4/egpBqUAVZySmby623ScIe/xIoTDWLUeIi8hHQ7s0an7bA4JA5bdbSBrZ/Zz6Q9zATpR+IPfTuvkQUiiEoWM25t7tCFicuE+U4ymooOq7LfhP1RA7fgAAWU9Op/S5jxC1Gup+lPcj157jKM0GYkb3xn+qGkGQ56r6h63ospLwVcrfCUkT+xF0uKn8akNEHihQxZmidLBtO0LA5kKp10R1ocb0yLhuNO6iSjwl1dgivJV2uazzqtPiiR/bm5DLG91znHtkOrd74VaKnvkUwhLxo3tR/d0mBKUC69FSNGYDfocbe2FFE/pYDpWQ0rs9gQiPVu8tQGM2oIltqvMDJA3pQllETzz55UbSG63f01B37UCwtJxgWQWqrAwC+cXoBvWDUBjf7v2YLp18XnriP5M3fZvIG0VE3vhr7H8qAzJuGo+vsg77jmPy3vH5+qgMSJrYL6pbnn7/af3SsfsEujaplCz+EVGlwHOy+qz9p+r7LWTdcQHFb/yAFNFVYwd3oeqrP0CSCPsCKGMMaLKSCAeCWDfkRdtqQQuagxb37Ra04H8pAoEAb731Fo899hjp6eksXryY1atXc8EFF/DLL7/wxBNPRN27r7nmGoxGI+FwmKeffpqSkhJatWqw+BNFkf79+7N161YmT57Mrl276NKlCzqdrkmbP/74IzNmzKBjx454vV5Uqob4PkqlkquuuoqCggJmzJBvS5csWRItHwwGEYS/jleiTYtHkxqPr7zhw9dXbiF2YEd85Rb5w7rahq/cgrl3O9SJDbEQ9R2yiR3ZA1WCmeN3v0Ha9Elo0hJIumwYUjBM6evf0ua5phafgkKFoNIi6uMACaHa2rRDojJ6IAkQttSgbNfprH6r+g5Fe/WtCDGxuF58iOpAiBS1AkmSMDy0iIxt29i3fdM5x+zxB9hypIQn77kVySvHxhMQ+OhEER26d6fS4eZis/5sWk24gMCu7YiJiYTKS1F17YFgMhN22lGltSZcVdowzph4lN0G4XnzERTZuQ3Di0lATEpn1dzlaIw6Ar4A5tQ46mtsTdoyp8RjL7cgKhX0uHQottJazKlxGHPSUMUZaT9zCrl3X4QUDuMpt6BLi8NbIf8fwNQxE0EhUrTsN5JevpVAnRNtWjy+SiveU7V0eO5m2j98DZY/DuAqKEebFo++bbr8sRBBoLQKfe+mtNf360Kw1oZo1BNyuPAeLcI0diDBKgvaHrkkDu7E4H4PUvjer7hKqgk4XNGPKE+FBW2kf9rUONIm92Pz5c+SNqU/IZvsYqPMSCPsrMcwZRyGcSPwHTmOMjmRUFVTSypf3tGm/BBvIuBwR9sSRLFJQDFveR0KY9O1pUmLx1smWwQlXzoEb5kFTVo8/uqGuRBUymgZgIA/gKfeS9GRoibvmnLzFLb/th1rI35OSE0gbKlF2ToH7zefo8jIRDCaCFWWIyYkEbLWAaAeNAz9tNsRdHpcrz4Q7a82LT7Szzi8ZfL61KTGE3S4G9ZtlRVNqkxTX0Udpt7tUac1rOeYgZ0Ie/1IAXlN1R8qIWFiP5RxJrSZSYhKBeb0BJyVdZhS4ohvnYKr1o61uIrkztk4K+Q+ikoFiR0yqYq4AUbpnpqALhjC8fseVKkJBKvqUKUm4Dl2EkGlQNsuC5fDRcyoPrgP5KOKNxFsNE8KvQalURsdp6/KijYyB94KC9q0eMLBMEGHmwGrn0ffJpXyLzcQHzmU1KbF4y2zEDewI74aGzqtKvpRMeCp67EeK0UdJ39Y61PjcJVbyBrXG3eFFXWMAUOExo356HT/Mq4dhevYKYwdMqNtOfKKoocW3gp5jgSlAl3rFFRxRkJeP4JKiaFtGvWHSlBo1QTqnNQfLkEKhkEhRufrNIxdW1H+8W9oUuNx7i9AnRxD3/UvodCpse86TsjhPoNnLdQfPUXixL74KiyYurVGYdbhjcy5r8JC2BuItqNvm0bCyO4oDFr6fP0ox5/6FCLrQ5edhCY9gaDdJVtYNRqXNi0eQ9s0jj/5CUqjjrDXH+U7QRDwVdZFx6VJaTomXWocMbF6TnwkH8g58mVr1cv3LUYda+DIOyvx2+Q4ra7yOmLapzepr443ErA3lh116CLjMbVNRR1rJPeuC+h4x2SK3v012meQGPDFQyBJOI6cJOTzR9/hyi8n/eKB0TaSJvUj5fKhEAqz95rno7TTpMWjTY3HW26J/v/0/ufbd4yEi4fiLa7AfVheC6qUOLxFFfgj9PeXWwj7/OhyswhaHHR67S6MXVqhijdR/dO2aPu+CguGDplN9l4pGIzyV+M595VZyJp1MTXfb8HQOZuQoyHGra+8jrgR3TB2bYNjz4kmdRq3daZs07VJRZOWEK0T9Afw13upOXKSc8GcnoA+zkTR+gMAhKprUXfpRNhmP2d5dedO+A4cjP4dqqkh8c1XGJ2YxMkPVmPfk99EbmtS4/GcrMbYKRuQZWBM73ZN9qQzxxWoc6DPzcKyaucZNEyI/l3w+If0Xv0ihk7ZSMEw+y58hC6fPEiwMQ0r6ogdfpqG+XJ/3T40Ea+J5AsHgij+4/kCCET2dF+FzA+N+6TNSkKdGIt1y+HoM1GtZODaF1Ca9Vi3Hok+99fa0Z9xIKaKNyEoBGrX7AOg/OuNtLpzCr0+m4/SqKX4rZ8J2lx4y+sI+wKyTD1wnNK3fyTnyZtImNiPujV7sf2xH39FHZq0BGKHdiNhUn8UJj2Ew/ir7QQsDXPb4aGpZFw1AlEpcvyFL4kf1An3ySrM0fmykH7pYDI3/QtNYgz7r19A6zmXRfdPTVo8gTonxs6tcezJx1dhiR6mNR5Xc/cHInUa753atHgUOnXU9dlbUYfSqCNoqyd+YKeozE6e2BspEsLCebQUU7fWIAqkXjgAbUbCn+gPDfuyNisJQaHAX2NDmxpP0OVtkMflFgRRQJ0WT8y4fgQqLXiOFMsuyJV1DfNcYUHbPku+3Ph1G923v4sUBl+1lbo/DkTbFHWqaLu+CgsKo67J2lbGGJDC4SgNm9AjIwFPI33GV+uQrfqBts9Mo+iZT2n3/HTCXn+0TNjnJ1TvxXW4BIDEyQNIunAQ5e+vpHpfAfUVdRhS43A3ki2nYUiNa3JpUV9RhzbeRHyf9oxeuwBvlZWjr373p3oiEC2rU/gJlsoHn/6CYhQpSSgz0xC0GnRDByDGx52XnvhP5U0T/a/OiSE3k9rIxSecLQP0bdNQ6NQYOrdCVCow9WwbkQGBc8qK03OZOKEPQbuLoNMNCgW+SutZ+49jTz6alDhiB3Sk3UNXEfYGQCFQ9dUGHHtOkDixH9qsZPr+9gL5j34oX6ybmvLt/2k0M8Z0C/4cLZaSLWjB/1KEw2GSk5NJT5c/oEaMGMGRI0fOWXbLli3Mnz+fBx54gFOnTlFaWnpWmaFDh7J582YANm/ezJAhQ84q07FjRz7++GNWrFiBy+VCoVD8ZR9Pl9+3bx+BQOBvy0uSJMd6agaCThfH736D/RMfJPOeS0EU0LZJxdSvA65DRbiPnuvjRgBBJGQvJ+yqQzQmnKPMWb0860lg1yac827C9dJjaK9sOPisf3IW9Q/fTrB4HwpTImJc+ll1NxwsomebNPTahgPeD+dezq3xJobo1HzrcLPP429SR9W9F5rxF+D6YAkgILnqcX/1b2Kefwn16Mtka8hGG6Lm0lvx/fThWTFOBFMsksdFxcHihtGdI8HD6SmZ8sw0SnYcxetwIUmSfNNv1nPomeXsvP111LEGRJ06athy+l2dH7oKf50Twg3vliQJZYxsXZB36yts6HEHCr0GTVLsP+YD84UjsP/U4MZk+2o1gcpatN1zSZh2KdXr89g7dymxvdpibH827U93tOszN3L4meVN+geydYAyLZVAfhEV196B5PGizGpwjdH07YEiKR7n59+dQbC/7fo5IFcSVAoSx8txd/iLZBsarYbkzGRWfLqiyfP4lHiGXDCUnz48I6aoIBAszAeFEsOc+ah69UOyn26joR3/1o3Y580kXGdBd0MDLzfwhdDkndHfzjVfZzxPunQo/hp7tLnK5evwV9uIHdSJgMWBY9exqAuzJEl0umgQR37cela745+9mbqCCuqrml4iKOPMmEf3pXzBRw3lJQlffin+0hoyn7mNdp88iedIsfzRca55ipKi0dga0yBSZ9uYB9nQ8y7MXVshqJve36ZeOoTK77aAICBJEonjeuOpdRBweRvmVBBQqFX0uOci9vzr63N0pGEIcUM6k3HtKKpX7DyH9Gnav5DbR+U3m+j95aP0Xv4wIZcHKRhC1KjQZiXiONDIYvsM/sqecxmSBNb1B0AAVYIZSYIDVz9H/hMfY+zSGk1GYxkpd/DInHfInDYec892cgy40Bm9bNSOoFSgjDHgq6jj+NOf0ePdOXKRsMSG3ndj234Uyx8HSBjRLfrhLUkS6qQYAjYXzgNFjV4rIWpUmLq2ouCFL5s8bwxTmxSkkETRt/L+pjLqkEJhvuk1i6rNR2h9yUCM2UnnmIDTnT4Xb0d+UsgyMO+Zz9l+9ULa33spCp0aSZLYMuVJNo17mB3XvkDisK5nW2I16mbNyp3Ythwm//nPaTu/UcK3xmvojH4IaiWG7jmULvq80UPO5usIPQzdcij7aDU7x85HCoVJuXzYn4852sUzOU4geepwpGCYqm82njkMRI2K+NG9yH9sGaGoRdvZ9Gs8RQq9FlOPtpS9t4JQvQelVk1MZiL7Plvzp/3qfs0o6mtslO5scNH8M3mp7t0TRUoSrm9/avLc+sSzrO95FzG922LsmNm0m6f/3eSdZ9Oi8RgMnVpRu3pXk4MPuVZDvfSbxuM+UcrhGS9R8MSH5L5851n9FdQyDQseb6Bh/eESki8YQN/VC+V18SdjPdd8nV2moZxCr6XL+/NwHz9F2NMQ8sddUsXe6xYSsNajy2q6Ns5sutXtk5EkqPhGvng1d2kFksTh+9/FV2Uj9ZLB6FolN7Qd2fsTJvbDtvkgh29+EVGvIek0P0oSnsJyjsz4Fydf+oqyD1aiMOnQtmqwNDu24Es2jXmQYL2XVtMnNN2LomOo5o+h88i7eRE5869qQgtBIV/enHz7pwY+PXNg/1/sD03p1fi9Zy1O3CdrKFz8I32/fIS+yx/CebQ02s7BOe8QP6gzSqMOhVEX9Z44G/J7FXoN3d6/F3dhBSGXV6bLGU1KAKJI2j1XUv6v5We9qclbVUpix/cnb9DtHH9kGaJCQerlpz14zilsmsr7c8jOv8qfe3q/DNTaqT9Q2ETmiTo12qzkqNU1gHP3cQ5NX4SpVzviIhd2f/r+c/TFml/Gr33vYd2Yhyh4fzV9X7/rXJ0CwHagOFrWs3knuoF9AAgWncSzcRv6EYNJXrwA//ECGsuKf6Qnnre80WDslB2RN015orEMEJQigkpJ+SdrcOzNp+u7cxuVOvf7RZ2a1nMuxVNS3bQ/59oHRQFVrIE9kx6m4OlPMHXPAcDUqx1SKIx9x1HybniBrDsubLJ+W9CC5qDFUrIFLfhfir9LYnMa1dXV/PTTTyxYsACj0cibb75JIHB21s4OHTpgs9koLi7m+PHjzJkz56wyl1xyCb1792bPnj088sgjPPbYY02sJf+svNPp5Ndff6V///5kZGQ0KbNmzRrWrFnDfffdh6/SiqhWoklv+PDVpCfgPVWDrlUK/ho76uRY2ZrG6cFf2xA02l9uQZOegHPHUcJuH9rsFDSZiehzMzF2zyH1+nGgENFmJNE+EhNRCgeR/LKFghT0cdY9TDgoW0tGICYkEbZa+DOEjh5ATEknOcZMVW0lUqRsVW0diQmZiDEphK1Ns4T+uucEE/vkgteFoJWtqJJjjIQT1YjWOobrNRz2BeipUwOgaJ2Dcc792B97AMnpIFxbg5iUjO+1RfhWr8A0czqKDr0I1zS0o8hqj+6m+wEQTHEo+4xEstUieV0o2nZh7qZXUWpU6GMNDL/rIr6463X63zCOPtfIsXTK9hcyaPpERKWCz29/n/t3LOayl+/EbDbgLqlGHW+iZsNBpFAYfWYS3kor+qwkvJU2AMydstCmxDF+52uo400kTeyL51QN8cO7yQH4jTqkYIjqX3bQ4bmb8VVaceeXobpqRHQMqswUAtUNN/lxN04h7qoJ+IrKCLs8UdfcqufexTiyL2VzXiDxjcdxHCrBsuUIcb3boTIbIocmYXRpCdH+xfZoQ98lcixLdaIZhVJEN3IwvrwjhF0uBJWKtOXvIOh0CCoVipQkVO3bkPDYfYTqbASLTjbhnYDFicqsj7YlhcNNDjy16fGNPthl+CosaDMSUcWb5CQQmbKbVMa0CaRfPwZRpUQKhtBmJMJ+SG2VilanZd6r8wiHwySmJfLqitf4+MWPSW+Vzrsb3gNAo9Pw6d7PcDlcqFNi8W/4ncCBPYjJqeguvxrRaCZsqW3SF8lhl8eZmoFgjkFLfNRly1dRhzZyMOWrsKA06xvWbUocloh7pSYtHn9lHaIqsp4VIomT+xNyefFX1pE2bQJp149Fm50ix6h7dwXpMyZRV1yJKTUeV62dDhP78eGUxwBk68m0eIbMvhR9vImT2482UZi1HVuh69yaoK2edsufxn0gH13XHAJVMs8IosiJqx4hWG0l7YHrCVRYCFicqJNiGLjuBXStUnAeKCKo9kbHae7WJjpubVoCvkorAYsTZWRugw439cdKiRsoW0p6K+rIuG4UaVcMw11QjqAQEdVKYvvnkjK+N7rkGFIHdkQQBZwl1SR0b40xO4mLf3seQ2ocgkJkwlcP8/Okx/HU2GU+ijfR5eXb2XPNQuIGd4rykbeiDn2bNOojFiNRy+MK2WIw/zn5Y3PE0feoP3JKlgM6DSkXDiRuYCeUcUZi+rTHFjnUSZk6goRxfahbsxtNhixzjV1ay4e6ZbXEDeuKp6QKw+lYjlGeTcDUpRXqxBgEtZL6QyWYurVBG5HhmrQERJ26gX/KLVR+s5mUSf1wHihCCksodOpIopN62XrIpMdf68DQNi06LkEhEje4E0N3voGoVaOKM9Jm9iVUr9iJ0qxn4LoXAVDGGUm5cCCe4ipSLxmMGGtE1Kg4tLjhQComNwOtLZZJK5/Gsq8QQSkS3yOH+pM1GNLjG8I1ROC3OFHFNJYd8QgKkbG/PY8myYyrpBpNgglnnZO6bUdJGt0DX6UVX8Rax1/roGb9ATKvHhF9h6FdOv4zXPZ9FXUEbU7Z0jXehCbCc4JaiTY9QbbGSk9Aky4/N3RshcKgo/ualwFQpyWgjDfhyitGHaG/Oj0BUavBV1yJv8IStbyrP1yCsUvDXGrSEnAdKyVuaNfoM0GpxF/Z9OBf1KmJG9KVXaPlZCBKkx6l2RApryBr5kU49+ZH4+Ge5pPGh9matAT8lXWkT5tA+g2yDHAdO4U3kmwitlUyKp2GKa/chRQOY0qL56ZfnuWTi5/AVWNn8OxLUSgVTS4lFMmJhGprEVTq6DPD5RdjuPJSlGlpeDZuRjQ2xNhVJCURqrUQdCip23yYxFE9KX7756jc9lXUoctOblj/6fEROdeg75wel6BU0OWD+wj7/NT8uIXMGZPOoGHDvpUydSQ1329Gk55AzfebyX3pDoJ219k03JePZcUOTh8UuPPLsW05TNV3m9HlpNHqnkv+0Xz5KizoczNQRcKyaNISUGjU+Cvrov2u+mYj+nbpUbmeOW08sf070vWNmbiOlxIbCZMBoE6MwVPSYJmVNnU48UO7EPYForydevlQvGUWvKW1SJKE52QV5h45aNPjUWhU+CqtpAzvjvdkNVIwhDolDsuK7aTeMA5zr3bkvn43jl3HZRp9t5Eunz4M4TD6DtlAQ9t+ixNEgbQp/an5fT/67JRG85WAN/Jv27Yj6Fqn4q+x0fmtewg6XKjiTBAMRQ/WNWkJ8oVZI/x/sz8QuYDQpsuyYuDahWjTE3AeLpF/R5bZgkLEV2nFfqCIsn/L4RTaP3w1glKBoBBx5ZdTsnQFuY9cQ8V3W0ga1+tP9Ic6dFlJtLn3ciq/2UTGjWOjskOp1zbI4/QEOSljIIgmK5nOq18F5MuE1q/O5tCYewjW2FCnJeA9cYqES4bjyisgWOfAmBJHwOGi/TM3kX3XhTj2FciXXRkJ2CM0PD2eKA1t9QgR13gpFI6uIwBvmQV9o4MqTaKZmuIqYvvnkjC+L/FjeqFKjEEQRTosnsWpxT+g0Gvo8uH9KPQaBJUSZZwZbdYObFsOkT2yO8a0eNxVtug7cy7oz4hIXOKa/YUIPXOivxnT4nEUV2GMhM+oWrsPYeE0VEbdOfXExmEDPBu3Yr7ucsRYM2Gbg2BpBb4Dh1GmJaMfNZTAqbLz0hP/qbzRZiTiUObTNSJvqn/cSuaMidEyZ8oAX3kd4YDspSZqVBAOy14pGvU5ZYU2I4Gg040uOxlljIFuy+ahijOSPGUAVd9tbrL/aNITCNQ5qf5FlvXOvflIwRD6DpkYO7eibt0+Ws29HPfRU9h3HsXUoy3Ovfm0oAXNRYulZAta8L8UgUCA6upqKisrAdiwYQOdO3cGQKvV4vXKypPb7Uar1aLX67HZbOzbt++c7xMEgUGDBvHmm2/Sq1cv1Gr1WWUqKyvJzs7mkksuIScnh7Kysia/a7XaJnEja2pqyM7OpkuXLtTV1Z1VHmDs2LEsXLiQpKQk/NU2HHsL0Oekos1OQlApSL1kMKc++g19TirWLYdJv2YUqZcMRqFVU/OrrKBqspOpW7Ob5Kkj5YPIjlkErU7KFv/AtnY3sCXzKnYPuhvvqWqs6/Zy4u7XAZD8LgRVxJ1AVHHmra8U9CEoVNGDSfWg0QR2N00IJKY0WOApWrdHUCrpJPg55Q9RjpJAWGLV3hOMnjCZcH3TA02nx8fu/DJGdcsh7KhC0MfgU+hw+YJoRozGsXUjOzx+ciKWWGJSMubHnsG56DnCZbK1a/D4URTpmSja5YJSibLvaIS4ZAJ7GiwIXc/cgutp+b/g3o14P34R1zO34PvlE8InT/DK0Dmsf+07vE4PX9wl02bHJ7/x9uSHeXvywwS8PnKGdOWrWYvJ6NkWW5mFN8fPZ/OVzyGIAtlT5eyLUiiMFArhq7aRPXUYlRG3kt/6z6F8xU4OPfs51T9tw76vgLJP1+Etq0XUqkm7eiQAKZcMIuhw46+2UfHlBpQmHTEDOyLq1Rj6d8X62S/RMfmLK3DvPkLhxLvwF5xC27Wd7DozoBthjxdtzw6EgyFcJ6tJGtaV+vxyarccJn1KJJbS1GFURPq3pv8cfus3m9/6zab8p22EHfUEjhcStjsRVEqc3/5MxTV34Fq5Ft/hY5guv4Ckfz2J48PPCVvthGobPjpPo27zYVIulNsy98gBSULXiKdd+U1jHtWu2kXqlcNJuXQI9j35hJwyHcqWrWLnmAfYf90Cgk43qVcOB0Cr11JwMJ9pg25mxpDp1FbUMmfybNZ/9zs39L2eGUOmM2PIdHweH9f3uo47R9+B5HQSOH4EzZiJaC+4hFBJEVK9Eyniui2mNVwYBAvzEfQGJIed9KkjomutZtUu0iJ9QBARFQpErQrnwWJ0WYk4DhQgqBQkXTIEy+pdWFbvImXqCOKGd5c/2qz18vwuW4X72Cmqvv6Dk698Q8btUyAYQmPU4XO6SeqQhaWgHGfkg75ifyGpXVvTblwvfr73HTpPGUD+b3sAUKUnkrP0ISr+9W+8R4o5Nmku3hOnEHUagtVW9L1yCXu8BKutqNITiZ04COuPcuwky7r9FL3+A479haBUICpltcdVUI6oU+OvthHTpz3ByHyoEkzYdhwj5cIBiFoVSeN6Y9l0MEKb3Rg7ZmHbcYxDc5fgr7WTPKEv+c99zu+3vYblQDGrrl5I6br9bH/iU9IGd+bzHjP5467FWA6WIIXCrLryeTyRj2Nt5MCj7Is/cBdWNOGj2jV7SRrbi+pVu4np0y7av5pVu0m/Tk4kkDSxDwqdhtKP11D1/Ra85Rb8dU52X/UchEL4Kuqo/HYzCaN6kH33JRy88QVqftlBypUjcO7NRxmjR1ArCVjrSb5sKEqzAU9x5Vk8W/XTNo4+8B71h0tQ6LUE7S70OakkTu5HqN5D4tjeURezmpU7iR/ahbrNh8maMRFRpcTQLh0E0LVKlsc1vjcKgxZlrCE6rvyFX+LYk8+mfrMofOlrgk4PB2a8Io+roo5dlz/N5sFzIBRi7/UvUPzGD5x49t8E3D52PfEprS6SXaUTe7fFZ62ncsNBVox7hPJ1B0jokYMjv5zE3m3xO9zyJcIZqNl8mIwpcqKtVlOHk//BataMe5gNVz6PIAq0mjoMUacmfnBn/NZ6gvUeFAbZ1VOh12DKzUQKhMi+eRyCSkH6RQOp+EG2AtZF3GFrVu0ic/pEBJUSXZvU6NidkT3Rb3Ggz0kj9crhWNbuxTy4KwcvmM/eAXewd8Ad+CssFN7/NobO2WjbpBE3aQAhp5vYMX2o/W4jvvLaaBKgkMuLKnI4Yu7TnpDTTd26fehz0uS9V6lAadY3cQ2MH9UTXetUfGW1hD1+zH3a46+xo81MRJudTIfX7kIZa6TgmU/Pkm0pV8oXTIaO2dFxlS9bRf2hEiqXr6PklW+iZVR6DVUHi3ln8GyWDJ2Ls6KOjy54FFeNne5Xj6TNiG58Pe1fxLVOJSYrCVGlQD92NN6NW5u06920FUGhoPbue3GvWIV+0jgANAP7IXk8hC11cqbY4d1wRVz6T8tt+94CjLkZ1G0/GpXZ1at2n3NcHV65k6DdhfdUDdZ1+9DlpKHNTkZQKlCcQUN/ZR2eU1WkTB1B7NCu+Cqt+GvsaCI0zH1VpmHRGTS0bj0sy35BoP0zN+Gvsv7tfJ3uo9KsR5uRQOLk/gTr3SSMk9djh1fuxH2ijNIlP1PbSK77a+zUHy5h64h5uEuqEZQKtNlJxAzogEKnoTJiEZkwqget776YvTcuom7Toeh+p01PIOTy4thbgKhSYO7RDndxFenXjMRXbZND8JTWYuqTi3X9PpKnjiR2WDfq9+XjOlzC4WkvYt98kJRrR5MwoR+BOieCWkX9PvlA47SLL4DnVC1BlzcyX+nUbT+GoFKQOXUYVZH5MnZrg6hSUvzyN7iPl1J/qARPSRUg4a+2Rfk/YGmaGRnOf384zUNJY3oCkD51OKfeX8W2MQ9ycNZbKI1yjFxjxyykUEiOCVhti4Yi0mYkkDK5H5YNB0m5cADqRHNE7kPuo9dQ+um6c+oPNat20fax63CdKMO+63gT2aFONGPIzUCXk0rKpYNRZyVT89lq9ve8mbxBt5E36DaCFgeew0UEa2wYeucScrqw/74HZYIZU/9OKEw6Ui4ZjK/MQtFL37BjzHxqVu5EGaMn9crhmPu0l+OHRsbTGCG3L8ob6VOHR3WJsuW/o89JRZedROyADij0Giq+3Uz+c5+zvfcd7Og3k5KXvyLodHPs7jdQ6DU484rY2nEa23vdga+slhPz3iFxcn/ihnVHkiT8TncT1+3CX3bw9cRH+HriIxSt2o1KL8vk5F5t8TvdTawq43q1RRAEqjcdIiOiJ2Y30hM1STENg5LkA0BRrwelEsPkMdgWv0/13McJO5w4l393XnriP5U3qVcOp+Mrd0Tlzd/JgJqVOwm5vMT0y8WQm4lo1BO010dlwLne7zpyiv03LsJ5sJgtfWbiK7fgr7HjKihvsv+kXDKYqu+2ED+0CwC6nDTCvgCJk/rjLasl6eLBBJ1ugvUezL1zceef/f33fxmSFP5f/9//axCkv7KzbkELWvA/gi+//BKtVkubNm345JNPCIVCtG3blltvvRWVSsXKlStZtWoVcXFxPPHEE7z55pvk5+eTnJyMSqWib9++jBw5kieffJIbbriBtm3bAlBUVMT8+fN5+OGH6dmzJwCHDh3ip59+4sEHH+SDDz7g0KFDiKJIRkYGM2fOxGq18sILL/DSSy9RX1/Pc889RzAYZNq0aWRkZBAIBNi5cyfHjh1j1qxZf+nC/VuK7LaWOKYnuc/chKAQKV++nqJXvyNxTE86PD8NTUocIY8f56FiatfsRenxEnJ7yZx1KcrEGJRGHf5qG8du+Rf1+wui79ZkJdHlmyfxHCvlyA0L6H9QtqxRGJMQlBrunXc/O3bswGazkxAfy10zbuDyCycgqHQojAmAgPfrj/B9/xnqsRcC4F/zE5oLr0Y9fAIEg0h+H55/v0Po2EG2CnpeqXQTDoe57NKLuHXyYJZ//CEAVw7tBsAP24+w5UgJL9ws33SKia0Q2g/G4vTy2zdf89nSpcy74ToG6TV4V/yIcfb9qIeMIFwtHwxIoRD22bej6jcA8yPPgCgiuZ14P30JMUk+LA1s+bUJjbXXziF4aAfB/fLhqubyO6jP7guCgKOyjg+myhnIr192Pz/MfxdntY0n8j8m4PGh1KiQwhL7vtnIT498QG+vxJiN/0KTHINSp8HvcOGvdSJqlNgPlqA0aNk7dwneKhv67GT6LZmFqV069cdOsevSp5D8QXLuv5LsWyai0GsJeXzsuXYBjl1yXLGc+y6nzZzLQAD39jxO3vQocdfIVii6Xh3xnThJ/E0XIRr1CBolgkIhJ16psyMa9bgr5JhPxR+v4fDTy9FnJ9N3ySxUsQbsB0vYM/PNs9yher12OzH1pejHjgBRxLN5B5runVAkxhO2Oqi67T5Slr2GqnUWUiBAqKKasNvN76OeoM9n8zl471J8VVZ0rZLpseQeVLFGnHnFlH29kY5PXI+oVqKMMcheVUoFYV+ALX1mEqr30GHRraRfNwZXfhlHZr2Jc7/satvlndnEDu6MKt5E2B+k3uvFVmPj1XmvkH9A/lD75ti3zL1wLiePlzQZz1dHvubKTlcA8MVjk9FPu02O4RcKE6oow79tE+HqKnwrfyRmySdyJb8PKSwhqNUISiW1u0rJm/lGNJh5xwXTSRjdg5DHT9mn68iaPh5BIWLbfoyYvu1RxRpw7DzO4ZvlNdZuwQySrxxByOnh0M0vUL+/EHP/jvT88Rk5vpYkgSgSdLiw1TpYMW8pfW4aR9nefNqP683KB96jvtrGA4UfIYUlJEnCa61n76drcVkcDL10ENrcLPyl1ajSElAY9PiKyvDml6HvlkPY40MKhRDUaggECfsCFN62gMqTbjJuHEvH56YhqBSE/QH8tQ6kQJCQx4/reBnmHm0IefyEnB4O3PIKygQz3d6ehb5VMoJCxF1YydZxD0VpM3jTS6jjTfiqbRya/Q7pV48gcXRPfB4/G+9disqgpesdkxEEAY/FQUr/DnJyFYWINsGMp8aOFAzx05QnGHrfZfLhp1KJoBAJeXwcvOdtcp+4HkEh4rc4UCeYETUqyr/cQP7zshvv8P1voY43I4XDHH/iY0o//C0qVzu9dJts1SiKFL3xAwULPmfEoaUICgW+SLwqQSkiatWya3KCGUEpJ/TxVdahbZWMwqAlUGWjaNGXGLvlkHzJIJQGHf4aG5XfbUZp0JF0QX9UsUb8FjtlH62h+NXv6PHZgxyd/y45D11DTK+2aNMSCNhd2HYex11cRes7JgMQDoQI1XuQwlKTcXVaMI2E0T3khDuVdey66Mmz9gtVrJHNg+YQqHMyZNtrSBoVPms9+rR4RJUCV6mFHQ8to+OMCcTkZmDITMRxohx1rAFFJMmNJs6Ir9aBFAqz7oLH8VbZMGQnMeCdWahjDdgOlrDj7reisiP3zgvoeM9FKPVa/FYnu274F35bPX2X3Stbv1RZKftqI94qG10XTotaQG0a/wiZV48kZWQ39G3TZKux5FikUJigrZ7Ds9+OyoCEyBhFoxZRpSTocFP7+VrKX/+G5BvGA5Bx92XkTbqfzHlXEz9pAMpYEwGLg6qPf6X89W/InH8NCZeNJOR04ympJlDnIG5IF0IeP0dmv4VzfyEJY3rRZekcFFo1kgD+KhvWzQdx7jhG1l0XIaiViFo1SpOOkMvLgaueRZUYQ+6i29BmJOKrthKotqOMM1H76w7yH/6AxEn96fTmLES9Ro6Tty+fvRc8Skz/jvT66RnZ2jcsoU6LRwqGcFjrWTlvKZWRRCxzj77PJxc9Tu3xMuYVfIS9rBZ/vRe1UYvWpMfrdKP8Yy36ieMQYsxyAi6HE++uPeiGDiZYWSXv9YkJSG6P/DEWDkMggDeoRlQp2XHp02fJbV+VDU2yvFYqftxKxhXDUMWbQJIIWuvZMWwuHV+fSdIFAwh5/fhKawl7/dSs2E7WXRdFaRg4TcOdx3AdPUXbZ6ahyUpEadDiK7dw5I5XUSXG0P7Fc9FwJ8cf/oDMWyfR5v6pKPQagnYX+69d8Lfz5a+x0/756ahTYmW5Lgj4K62UfbQa+5bD9PrpGbwVFoIWOW6dp9yCITcDVbyZQJ2DkNuHt7QWUaMibnBnkCTKPlvH0QflBGqjiz4mYHfhtzjkhFgJJkJOD84jJ5HCEsZ26SiMOtSJZgSFSMBaz97rX8TcIweVEEadEkvSRUNQJZoRVEp8pTUcn/0mWbMuRd+lFdqsZARRQAqEqPpiHfkPvItDUjEm722CDhdhfwi/xY4qziTTMjJfiCKuokp0aQlyDLtgkMN3L8a+4xhdP7iP5Mh8hb0BFHrZittdUIGxczaqeBNSKEzhguUUv7PivPcHb5WNnh/PI3F0T3l/9/o59tjHlH6yluRJ/ej65kw58Q5ygsadlzyFY38hfX94EnPXVnjKLBx55EM8J6vpseQe9NnJiBoVQacHUauWwxucoT9s7nM3xs7Z9P3pacL+AFJYwltay4nHP8Kydh8JY3rSMSL3Q/Veqpd+T8UbX5N0/QQAaj5dRbetS3FsPoBpYFfCXh/F976O+0ABMaP70Oa12YhGPQFbPXXrD2Dfkw/BEGUfr6HDgumkXjEMUSvHljx4+2s49xfS47MHCQeCxPRuF1kzELC7sG49Qt7MxdH9sucn95M4qgdIEqWf/c7RBz8g88axqIQwFR//RszgznR4bSZSKEzY4+fYnDep31+IoVM2vVYtxFNUGYkFKuCosrL+vqUY0hMY+vSNGJJj8drqqT1YTMnaffS8cwqGlFiksIS/3sMv171Acq929LhhDLr0BOqLKtj/8Ed4q+30X9Ig63dF9MSc6ePJuWks4WAIXdiN67c/MF0+RdanFCKS14do0ONeswHrS2+T9vX756Un/pW8CVjr2T7sXjq9fleUf71RebOD7LsuPEsG2Hccp2L5Ojq9ehfxY3qijIRD8dfYKftoNSWvfkffXxega5uKQqfBX2PHXViBNjORsMcf3X8G73yD/OeW0/aBK5vsPxXL11Py5o/0+fEptOkJ+KttFDz1CUkXDJCtXONMBOochH1BKj//HWP3NsQO7iLH0qyxN/GI+78IX8G2vy/0PwxN24F/X+h/EVoOJVvQghb813D6UPJ8oBdCf1/oHDh9KHk+cM2a0ay2NDdffv5tvfpV89rqYP77Qmdg0ffnXwegt/f8tweD1Lz5yjCef9a+E66Yvy90DvRMrz7vOkfKEpvVlprzv618WeP6+0LnwEfdmpf5cM+u1L8vdAY0QvNuYbf8w7AUjTFBcv59oXOg1qc97zpS8wKGUqY8/2g4GWfEivqnEM4RefLvoGoGHwKEmuFQE2omDZszrirFn4cX+Stom6H66poZ2F7bTNobFGeHYfk7uEPNi8okNoP2zcUO7fnLgOvSy/++0DmQV3j+cc60NG8PE5vB9kGpeWulOfMVaKZzXHNkok5onmxzSOe/nnXNnK/myKnm7g/NtVlSNWOeY1S+vy90DtgD578umyvrtc3Q6w+rzr9/AMmB86d+n2boiNA8PbE5OmJz0Vz+VTSjjyOrmveN8/8KWg4l//NoiSnZgha0oAUtaEELWtCCFrSgBS1oQQta0IIW/BVasm//x9ESU7IFLWhBC1rQgha0oAUtaEELWtCCFrSgBS1owX8VLZaSLWhBC/5rcAt/Hm/yz9BvTE2z2mqOK7bhjfeb19bsW867jq3k/F1LAcz+s4O1/x2ygs1zc26Oy0Zz3HKai/+my2Fz0Rx3mVRR16y2TuY1b0tvTh8DUvPuNNOb4dVnDTbPbas5UDbTlUof/u/xYnMo31zXzeagOW7YzUVyqHluooFm8HxQaKZbejOjJHlD579fNhfNcdNvzv4AoGoGOQqKmhefrDlcn6D3Nqutarf+vOs019Ym+F9cz4pmrOfmu4n+90I4dFKdf1iQGm/z9uaA0Lz5UjcjWUVz3LCbi+bK+uZsl/pmLpbmUL6kPO6/1laywd2stqpchvOu01x5E+K/txe14P9/0XIo2YI/hdPp5OmnnwbAZrMhiiJmsxybbsGCBSgbxdD65ZdfGDt2LJq/iRd2ZuIVgEWLFlFdXY3X68XhcJCcLMcAuuWWW/jkk0949tln/6Pj8vl8LFmyhJISOWGEXq/nkUceQatt3iHRuVBcXExdXR29e/f+j70TYOfOnfz+++888MADAHz33XesW7eON954A4Bdu3axdu1a5s+ff876pxPoXHTRRf+ovQULFnDPPfcAsGnTJiZMmPAfGEUD9NlJ9H1nFqpYI/a8Inbf/RZSIETyqO50e+ZGFHoN2tQ43G88TWCHnE1X0BvQ378AZZtckCBcU4n7vX8ROn4QZfd+6G6ahRibgOTzIdXbcS95kdCJwwAo+wxBN3UahCWkcAjPx4sJHZMz65pfX44QGw9ISBKE7HImuUeff5kNm3cQHxfL95++E+27oNKhMCSAIKC58Bp8Py1vMjZln8HorpgmB+UPhfB88iaCVofuhrtBqUBn8yEolSBJVD/6Mt79R1C1ySLluXvRdG6H5bWPsC37GgDT5RNJenQmgiAQdtgRdDpcH36A51v5d82YsRiuvhYAyePB+erLBAvlJECxr7zO9I5dkMJhKrYe5bdbXiHkaxqrrPPN4+j7wJVozHqsx0v5/Z53sBwsjv4e0zOHYb88Q94jy8iaOgJVrAFvlQ1tciyCKFC38zgxXVsjhcOIoRCFjy3DseMoOc9OJ+2m8RAK4y2tIeTysv+iR+nx/dMIahVKswGFQQ7s7/hqFaJeg2nsQAhLBC02at78nJQHpqHt0g5v3nGUSXGEPT4qHnmD1MdvJ0OpRVQqKP95O8cXfY0uO4k+79wjJ7rJK2bv3W8iBUKkTOhDx/lTkcJhOaD62tWYLrsAFCL1363E8fGXpH36FsGaWmpmP0ry4gVo+/ZEksIESkqxPPYClDU9DNZlJ9Fn+UPos5MJ+4MUvvE9ha9+j6FdOt1euwNztzYcX/AFhswEEsb0Iuz1IwkChMIIChHnwWLMPdvKyZ4+W0fJGz8A0OXtWbx9QX8kCWpPVbFs3psU7c+PthufnsiCDW/Kcx0OU1lYzoLLHsHn9iKa9LR+bS7q9CRUaYly8hdRJOz1EbK7KLnvNYz9O5NwzXgQBCzLV1Pz/k/ospPovmQ2ukjQ/YCtHoVRR9BWj6/GjiYpJpqExZkn80WHRbeQevkwRKUCX6WVg3e9jmPXCTJuGkf7p29EEAXcxVXsmvQooXoPXd6eRdLk/kiA82Q1W+YuxbKvEENmIhevfxFHYQX6tHg0MQYEhcj+V75j/7++keVEu3Q6vXYXpm5tcOwrQNsqGXWcCX+tnbJlqyh54wc6vnonieN646+1s2PEPNo/N42EMb0QVAqkQAhdq2R2THwEVbyJDs/ejKJRQPeyz9bhLq6i7bwrMORmsGviwzj3F0bfoYozErA6kQIhKr/aQMoVwzG0SyMcCLF7ymPURxJ2dH3gCjIm9EEKSwRdHpR6LUqDFmteMdtnvUU4EKLDnRfQceYUVEYdSBKiSsnvnW8laHORfeskWt0+GU1yLCG3j5DbS8gXwJlXLCcPCITQt0un37ePoU6OxV9tY/91L6BKNJP77M0ojVoEpZKg092Ep3LmTyXjpnEojTrCgSAHZryMZf0BAPp887ic5AII2OrZ2PNOwr4A7R+/jqTxfQgHgviqrKjjTShNehwHizF2zELfOgUpLGHbcQxdVhIhj49D97yNM68IUaOi38pnMbRJQ1CKSKEwgiiSv+BzFAYtre66EFGpQJIkTjz9KafeX0W3JbNJHNcbQalA8gUoePVbTr75EwBt508laWJfNClxKPQaPKdqOHjXYpwRugMoYw30WDobXZtUVLFGAnVOHPsLObHgC4ZsegnCEoJSBAmOP/Nv8t/+JVq3+6u3kzyhN0qdBm9FHfa8YvbNfJNOT15P+kUDUZr1eMot+C1O9s//AMfhkzJdb5lI62lj0acnEnR7cR4vQ5scC6LAyc9+58Tin4jtmcPwX57m4G2vUPPzdto/N420q0Yg6jR4T1WzbeBsgCj/hjw+wr4ggkKk8rO1KONMJEbmwVNcxbHZb9J6/lUkTRmIKrIGypetouqbjXRcfDfqJDnRQ/mna9C1TiVpyoB/vFZCHh9H7nmbuKFdaP/kDeTd+go5869qslbKP1uHZd0+Oi66FYVGhRQMcfzB90i5YhgJ4/qgSoxBEAUq//07Jxd/H+0TYYmA1YkmNZ4uXj9HvttMlyuGEd8uneUXPUHVAXkuRz1zE92uHYVCpWTba9+x9SVZBihjDOS+chfa1imoEmOQAkGCdhfuY6cw9WyHFAwScnlR6LVIkkTFJ2sof28FICdK6v7uHASlgpDbx94bXsS+87gsx567iaQxvUAUEERRTsTz5SrCXh/xV08AQaDu81WE3V7Sn7wNQaMm7HLjP1lF0GKn8sWPSXt4GsqkODrEx4Ik4auyciSyFgDiR/Ug99mbUSfFIIXC+Crrmvze6s4p5D55A+s73YLCqKX7kjkY2qcjSRK+ShtBez3qxBiUMXpCHj9Bu6uJLAY5s/2QzS8jKESCTg+7r3oex94C9O3S6RrZj04s+ILqX7bTfclslLGGaOIohVaNt9xy3rK+9/dPENMnF0GpAEnCX2NnU4876Lp0Noa26ZF50yPqtYQcbsL+AGGPD337TGp+3kbcsG6oEmNAClP23q8UPSMnYjN1aUWXRbcgalTReRHVShx5xfgtDjlxSihM2B/A0Dad/S98ydF35LkWNSrG//wUpjapCEoRZ1EV+59bTq8nrkNUKgn5A4T9QUSlAvu731D31VoAMp+/i7hLRiBq1PJYymoonvkChn5dovtl3fLV1Lz1G9rsJHp+/AD6NqmE/QFs24+Rd8frcjK7524m7crhKHRqPKW15N32Gn6Lg16LZ6JJkvmj5JO1VK7eHdVVgvVeNIlmNIlmwoEQwXovvhobUihMwaPLsO84hr5tGr1/egalSS/TG4naNXvJu+GFs9Zz7nM3kzCmF0qTnpDbiyRJqBPMhFxeBIXirP3B2LkVPT9/CFWckbAvwL7rXsC+/SgAvc7YHzZH9oc2864g/foxBCJJkASFiCAKeCvrUBp1CColkj9IyOcnpmc7QKL04zUce+RDRI2K3j88iaiWkxeG3F5UcSZCHh8nX/uOzNsmozDq0KQnErA6URp1SJJEjyobm+cupc0lg8gc14uwP4izpJrN9y4l57IhdLplIuY2KThPVhOs97J57lKCHh/DX76NmG6tObLwS/Lf/iX63aGONeKpsqKLyOzaTYfIuHgQ7pPVKIDaFds5+fLXtH12GilXjUTUaQi7vATqnH8pb3p9+gDxQ7rIyXGCIdzFlWwb/eCfy5uvfkXy+om7agIIYP1iFSG3l/Qnbm8ib0IWG2WPvEnWG/MR1CpyUxIRBAFvhYUj97z9t3qAsUsren7+MKoYA1I4zOH736Xyq40IKgVDtr2ONiMBJKheuYMD01+O7qvdl85Bm5WEv8aGqNWgNOlw5VeQMKwrrgI51q+gEFFo1WfJjv/T+H8wu/X/drS4b7fgT2EymVi0aBGLFi1i3LhxXHDBBdG/lWcE9V+xYgU+X/OCK99///0sWrSIO+64g06dOkXb6NChw3/8QBLkvsbExPDSSy/x0ksvceedd/5lxujmoLi4mL179/5H3wnQoUMHTpw4Ef37+PHj6PV67HZ79O8OHTr8x9p76KGHMBgMuFwuVq9e/R9772l0fvQaCpasZO3ge/HbXLS6dhSIAt0XTGPr9S9SX1QFPg9CfFK0ju6GuwlsXov95onYb5mC+91F6G+dB4KI7ubZhE4W4vnsbSSbBddrTxMua8hWHDy4G+f8W3A+dCvuJS+iv/X+Jv0J2ssJ2sqiB5IAl0wexzsvn82HCmMiQUclQesp1INGI2a0avqug3twPnQrzodvw71U7qPu5tm4XnyQ0LGDiGYjFbOf5uRld+IvlD9yw3YHNc+/jXXZNw0vEkXib72KkxfeSkG/Swjb7UiBAL5NG6NFQhUVWOfeQ92t03F9+jGme+cBoBk7HlVuBz7qfCu/TH2OpJ455Fx07sDHlkMl/x/2/jo8qiv6/8Vfc8ZnkolMbGIQgoTgENwKweou0FL3FijFClWglBbqTt2FulMKFHeHhECMuE+ScT+/P85kkgClhfu7n++9n5v38/CQOWfr2mutvc/ea6+FtayOHYs/Z9TyW9vULyPzsWnUbjxE8tWjKVr1O3+PmkNE706Uf7uFv8fMJaJPZ/bd+yqbJyzkxENv0u2F+4jKHoC2iwlPtZmcW5/DZ3FwcPICRLeXw1cv5sDE+Yh+P67KBk7MeoOIS8dgXb+LoosfpOjSGdj+3k3ktZOoXrIK6187kEcZKBh/l7Qh+fg9nLxpEZuzH2FT9iPEjetH5MCuZD42TWrfiIfxNtlJnTYOgPotR9k0fgGbJyzk4MPvEDXjDmpnLKLy6jvQTxlHxAO34y2WxkAzcghCmJ7yiddSc/dcBJUK42OzT6NX98emoYzQsWXUw1T+sJXUWyai756Et8lG7qMfUfzWr+i7JaJNS2DHsFkcm/MOosvD7vHz2T3xEeIuHUrhM1+yc/TDxF85En33JIzZ/Yke25c37lnJ81OfRBAErlk4vV291z9+Kz6PlzWrfuKBXtOJiI3k8oelAFKxN1+EK7+Myuc+xZlThKBR4T5ZhbemkdJH3qDTC7MwTp3E8Uvnkjd5FhHZg1F3NtHtsWnU/30Ia24J1T9tR65Ts/+GZzj+xCeE90zlwM0ryZ37LpkrJIvgmOz+xEwcRP7jH7PvysV4zBYcJypAkNF96S3kznqLjV1uQaHX0PXxaaF+HbntBdZeuwxBLjDo0amhPllLavhtymP4XR7+vGYZtrI6Ol00mIhuwQjzTTZOPPohdX/slqKnujwcve8V3LWNxF05El33JKq/2sjBG54BwJg9AF1aAtuGzSJ/6Rf4HW4adxwDQUbGs7dz4KZnCbi80ibT7S+QcOVIAi4Ph25/gaYdx9qVUbzia6yHCvE22tgz6RGS77oI0eNlz+RFuKvN9FjRaiWd9+Zv/Jm9kLUTF6HQaXA32vh95Bw8zXbSpl4AgOV4OY2Hivm2860UPPs1focLX5OdsIxkkm8ajxgIsH3sPAI+HwgCB295Hm+TjaRp4wEw9OmMs7SWk6/8QO0vO+mx4g56PHs7B298Fr/Lg7fRyuHbXwjxFIA1pwTLwULWp95E+Wfr6f36g9I4Th5E1IieHLjpOfZc8SRyrQptWrykDzYdYcfYuewcNx9Nciyuqka2DX8Iffck1HFRrE+5ieJXfiB6ZCbbhj/Esbnv0nOFZJ0ecHtxnqwhZ/bbbMmagd/lxRLcgNGlJeCubGB96k3su2oJpmtGA1Dw7NfsvfwpNqTeROU3m0l74LJQ+0++8QsFT3+B5WAh+U9/gSO/MlRXC9JmXE7DlqNYDhRSv+4ANb/swttko8vDVxFwedg84H5yZq/CXdd0miyXf7VJ2vAwW9k4XNIdmUumo09LYN9tL7Jn+vN4m+wcf+kH+j8vjXd4RjKdbhqHNa+cAw+/gyWnlMg+aZR9u5UNY+aRdOUIwnskk/nYVBr+PtiOpw7f9BzHZr+NOiE61IbqrzZycNpy1PFRHJr2DLtGzybuypE4CirYM/Zh9o6bi7Owku4v3Is2zUTA5SH3vpfxBGVAkxpH4ZOfsGv0w+y76FFSH7iM8N6d/7Os7Bg2i7y579LzpXuIHtsXZ1kdXR+/kYM3PYsYlJUjQb7q8eztFD//LXuz51G84mt6vCi1ac8Fcyh88mM8ddJ6RPT5KXzyE/aMnk3xiq8J79eFIzc/x7pH3qfnlSP55e5XKN91PEQDmSAjfdJAvpu6nOayOrpOGUx0UAekzLoKW04xxcs+x1lUibOoipqv/iZ6/AD2DJ9B0eJPEdQq9o6ZzcGLFpF422R03ZMB6PXyvZS9/yfrU6fTvC+f3q/cF9Jj+jQTW0fMRlAp8Tbb2TZ6DlHXZmO8+RIKrphD/kUzMIwfTPxDUymduZL6938kYHdTNut5rBv2YLz1UqqWfUD1svexHi7G12Sj5JUf6dHCn4KMHs/eTsnrP2HZn4+7ytzuvTrRGKI3QLfHbqT5QD716w9S88N2GnfmEt67M0Uvf4+jsApPTSPH2ujiFgxa/Sh+u4v69Qcxb82h3zvSZrevyUbeox9x8q1fg+VPo2TVb2wbPhvbsTIQRZzldeel69WmaNy1jewYNRtvow2ZUo6+exJH736F/RPmsX/CPGxHivE129kzfAYFC99D0KopWvwJqvgoXOV1bE2dypFpz5B4x5TQePV44kYKnv+O7dmP4LM4kMlkbBk+G7leQ/SITLYMe4hjj38MgkBxsF8tCLi92Epq2TXnHb7pegfq6HCGv3Y/G29cQdFXm1BHhbH9/jdYf/XTJD52OzKlgvBxgzBkD6bh679wHMrHkVNE2aNvkvr8QxinTuLEZXM4PmUmhuwsdGkJdHvsRuQaNQdueIaaH7bjbbLR+YFLicnuT0RWd5r3nmDvFYsRPT56rrgD0ecn96nP2DhmLlsuepzOt02i77N3ULTqdw7Pew91jAFBreTvUXPZNGEh7vpm9t//OgcfWkXGi/cCoO2cgPVgIe7Keo7c9SKiP4Cuc/wZ5bllzVH80nd46i0gilR/vxVBozrj/NDnvdm4yuv5O+Umyt5bQ+9VEu+0zA+HbnqOfafMDwBlq35jZ/YCbHllFK78hm3DH8LbYKXm553svGAe5V/8TWRWD7aPms2+a54madp49N2TCLi9HLpqMXvHz6No2efo0hM59sCrnJi7iu4r7+Lk899w6JolFC//Ar/NifVwEb4mG0de/5mhy2+lcvMRfh7/CL9MXISlqIo+D15K3Z4THHn1R3xOD79f9AQ7FrzP0OW34mmyc/ixj9sdQvUKfnesGzWHyN6dKP12K+vHzCN2dG+ajp7k7wmL2D9hHqUvfhtax+ZMf5aK935HHqb9V33jd7jJmf0261On4zxZg6u84ez65poJRE+/hMIrH6bg4hmEjx9C/KxplM1aSf0HPxKwuyh/aCWWDXuIvfcaTt64iJqVH2M9WIijuIqyd//4T+uAni/fiys49xYs/4qey28HoPvTt6JOiGLb0JkcuGUFcRcORt9D6kvajCswbznKtuGzUYTrcFeZ2TZ8Nj6rA2+zjZ3Zj1DwzFe4K81sHfZQO93RgQ6cKzo2JTtwTjhy5Ajz589nzpw5vPnmm3i9Xn7//XfMZjOLFy9m8eLFALz77rs88sgjPPzww6xevfq865s+Xfogz8nJ4cknn+TFF19k1qxZfP7552zZsoWFCxcyZ84cqqurAbBYLDz//PMsXLiQhQsXkpeXd1qZjY2NREe3fgwkJiaiVCqpra3loYce4vXXX2fu3Lm88MILoY3WoqIinnzySRYsWMCyZctobGwEJMvPzz77jIULFzJr1iyOHTuGz+fj66+/Zvv27cybN4/t27e3q9/j8fDmm28yZ84c5s+fz9GjkqXexo0bef7551m2bBkzZ87ks88+O63tBoMBnU4X6q/ZbGbo0KEcPy4t7I8fP06PHj3OSoeSkhIWL17MzJkzWbduXYgmTz75JPPmzWPOnDkcOyZ9mD/wwANYLBa++OILqqurmTdvHp9+Kp1m//zzzyxcuJC5c+ee9xjHjOxF5a+7AChbvQXTlCyiBnTFXlxDwsSBVP26C391BYouwY1WrQ55Rl8866STP/w+EEUQReTpGQTqqpF37oZnw694dmxAOXAYoqNNJGN367UsmVoD/+HqSVb/PkQYwts9kynUiH4vBKSrg56dG1AOGtE+46l1KZUEaioI2JqR9+iD5ctfCBs/HLw+AlapjX5zM+6jJ6BNVF5Nnx54SyvxlVeD14fvRB6iy0WgtiaUxpebg2iTIi97c3MQYqVNXNXgwYhuNwqNirpDxchVCvxuz2l9jM5IIe+zDQDUHy5GZdBLp8dA2h1TqPptF556C+EZKVT9uouoAV2xnagkekgPRK+fiu+3kzA5CwC5Tg2iiHHyYGpXbwTAdrgIhUGHMlhmwOEifEBXXKW1yAIiotdP86+b0Y/o30ozrQbR5cZ1JB9VJxOuo5K1oPPgcQSDHrleukYlKOUIQUuNmJG9qAryU/nqzSRMkdrkd7QemET1T5esbCqqwOfDuW03+gmjsf0onXLrLhiB5csfCFhteI4cA0FAbjo9gmvMBX2x5pTiLKml8qtN+J0e4qdk4am3YDlYhOj1E9YjhepvJAtfy7585GFaVHGRRAzujujx4a4yI3r91Py4nZgpg4mdMhh3dSPaMC1FB/LRhGmxN7VeMes/aTBet4fmuibsTTb8Xh91pTWYuiYHU4gIei0Rk4bQ9NduEEXqPvwVuUGPp6IOeXQ4jtyTiC4P+ANYdx4lYsowokf1Qt8tkeLXfqL5QCHIZFgOFhEzcSB16w4QNyWL5n0FKAw6VHGRxF86DEEpp/LzDVj25aMI1yFoVBgGdgW5QO2P2yWrwu+3EXfx0FC/5OFa6vcXogzT4mlqHyncOCCd5hMV1O6WdFnpH3tImTxI4ul6C9aDhWjTEnCW1eEorqb+t90owvU0/LWf2CmDadp5DF+wzJgpWSG61/y4HUGtRKZUENYjBUdxDSqjAUdxNVXfbCZmwkCqf9xOWM9UHIVVrePbUoYIAbcPZYQeTUosglpJ+Yd/4muyEXB5UBj0qIJ87bM5Q/nD/BcJrwABAABJREFU003YTkoyenL1ZpIulHgxacogTn4jHSgY+nbB7/SgiotE3y0JR0kNjqJqHMXVKPRarMdKiZuSReXqzcQF80eNyKT8/TWIXj+u8npUcZG4KxpQxRhwFtdQtVrqUwtPARjH9qUqSA9vgxWZSoEqLpK0mVfgszhoWH+A5l3H8TvcJFw1CgDzpsOIfskSQJMQhd8h6TO5Vo3PJl0305iMiL4AxvH9aN6X344WUcN6UvvLTnwWO94GC5pE6fqtrlsilkNFAO3yOIurQ5ZjMrmAp74ZdUI0gk5Nj6dvIfPV+9F1S8LQPx13XVO7ugCJTl9vJnpUL04s+Zy4CyW6Gcf2wdfswFNvofKrTQgqJfKw9lcwzTvziOjXBZ9VGr/y1ZuJn5xFxTdbaNybT8PmIygNOhyldWhM0tohvFsSjfsKMA7rSeXPO7GX1OBpsmFs0Yk/7iDzsRuo+m033npLO55q2nmM5h25yAQh1IemncfQJMUQ8PhwldQiev3U/rgNVYwhNA6WffmE9e6MZe8JnKfIQMSQHiGLXb/dhejz4yypOSdZsezLR5uWQMnrPyMo5ThLa0OyUv3NZoxBvlIaI5CHSzRUGHQIWhU132wi4HBT9ek6BLUSQavGU9sUalP0Bf2w51egToim+kAhcpUSTxt5AUjon07DiQoqgjqgYM0e0idJOkDXPZmmLUeJmTyYqo/WokmJJax3Wkh+zOv2I1NKfO23u3DkV6AKbvoqI8Ow5Ja08lyYdCsmdkoWld9sJmJgV2x5Zcg1KpRR4TiOFOC32hFdbvAH8JRVE3C4sf61i4DNiTO3CMPEoQhaNaLThSunkPCJw6j66m/s+RV4zdYQfxoGdsVZXEPEwG5Ufb2Jmh+3o0mNC73vseRm8pd8Lq1jgOhRvWjel49cp6bq2y3EThyE1+IgangmZe+vQWHQ4yyrC+liALUpGm1KLGUf/SXpmzd/QRljkKyp28xHLeXX/CLNkXV/7QdA9PrPS9d7G6w48itxFlYhU8qx51eEdE4Losb2pfKjPyXab89FJpcjUytRJ0RT+cEa6fm2HES/H11GqpRJFFEE+cvQu3No7ESvLyQL9RsOISjkCKrTr27HDcug7NfdCEo5AbcHkGEvrUP0B7CV1JI8eRAKvQZ/kw3R5yfyopHIlAoEtYq6j35FHq7DdaIUeXQ4zmPFofnStiuH2IuGED2qF6qYcBp3HKNy9SY0STGhec5ncVD1zWaa9+UjU8hRRklrx+ag5Zjf7sKWX0FUVjeqft1F51smUvnzTpDJcJTW4iiupvLHHSRMzkIRXEu1yGnz3hM4iqsJWJ2IPj91v+8+qzyXv7cGVVwE7ooGXCW1BFyeM84PmpQYyt6V1j8Vn6xDZQxHFRdJpzPMD/HB+aEtokf1ovYXKRJxydu/EjWyl9SWsX0RAwFcVWaaduXhd7pJuFo6hGqZT2IuHIy32YYoiliCNFMnx+KpbcJrtiJoVVR/9TeO/ArcZhuqCD1NeeUhPqjbX4jOFI05p4TYQd3wBcut31+IKnjroulgEaKv1a1Qy3dH1ICuWE9UhnR23dYcNLHtXR3FTB5MzepNNO88hiouEjEQ+Fd901bGVHGRKCOka9b/pG+cRwrwW22t+qa0Rd/sRAzqm/CJwxCCVpkBhwvDhKFU/7gNmUKBPa/sP60DVMaIkIW4p7Yp1L6Ycf1wV5txltTSsHY/oi9Ap/svaW3z15skPjEZ0XeVDolqft2FIjiPtvQLaKc7OtCBc0XH9e0O/Gd4vV7efPNNHn/8cRITE3n99ddZu3YtF198Mb/99htPPvlk6Hr31KlTCQsLIxAIsGTJEkpKSujUqdO/1HB2lJSU8NJLLxEWFsaDDz5IdnY2y5cv5/fff2fNmjXceuutfPjhh1xyySVkZGRQX1/PsmXLeOmll9qVM378eJ5++ml27txJnz59GDt2LCaTCYDKykruvfdeMjIyePPNN/nzzz+56KKL+OCDD5g/fz4Gg4Ht27fz5Zdfcv/99wMQCARYvnw5+/fv59tvv+Xxxx/n+uuvp7CwkDvuON2v4Z9/Sgu0F154gYqKCp5++mleeeUVQLKwXLFiBQqFgoceeogpU6YQExPTLn/37t05fvw4gUAAk8lEt27dOHToEIMGDaK0tJT09HTeeuutf6RDaWkpy5Ytw+VysWDBAgYOHMi2bdvo168fV111FYFA4DSr12nTplFWVsbKlSsBOHToEFVVVTzzzDOIosiKFSvIzc0lMzPzP4+nKjocr8UeWlw4qxrQmKLQmKLwNFoxXTSYbVc/TeYtg5CFSXwljzMhWpvR3TMfeUZfZHoDiCL2lQsRomMQnfbW9z37g9uFe8337TYIlVmj0NxwF7KISOwrFoaei6KIIkLiA7/Tgug+i78hQRHakAQImOtRpPc8LZkyaxSa6+9EZojE/dtqhDhTax9GD0bVJQVFion65W8hOs9saSyPN+KtbvWrKU9MIlBT/Y9N01x4MZ7d0oJICAvDtX4tU3e9gs/lwWt3YTlZe1oefUIUtsqG0G97lRl9QhSaQADTRYPZfvVSBg7pgd/pRvQH0JiicJTWEN5T+ohwVTWQeOUIxl33POoYAzk3LSfloatxVzaAKNLnq8dRxUeRePuFlDz7JQgCPd6ahdpkpGLVr1gP5BObaUTbrwexc24m8srx+K12Sm5cGOyHDr+ldXPZV12PwhTLmPdmoU9L4OSHa3GU1J6Bn1oPHxIuzKLnohtQm6Jx7Wm1YtYMHoDnWD5i0MmRPC4Gf017P6buI+0PN5TR4fhdHpwV9VL/K80IWlU7yycApUGLq6KVru4qMwN/eBJNcgyOwios+6WNVndlA4aBXVGboih542eueXQ61y66GX1kOFu/kTaLVVo1F957BX9/sgZT12QGXzKCKXdfhq3JRmnuSQDqPvqdLu8/in5QD8SAiOt4CZ7KOrzV9SgTjHgr6gkb3BN5ZDgBl5uIcYNwHi/BZ3Gg62IiamgGpmvHoDBoMfTvgsYUjeVIcahfriozGlM0us7xeMxWer5yH+G9OiEP06BNS0AdG4G30UrMlCzq1+xFnWhEEaEP9avbEzfR5anpqCPDyA8udAHCUmMZ/fr9yNUq4oZIBxCOmiYigyf8LVCEafE0WHBXmoP0bCDg9p5Gd7UpGldwbFr4U2HQoYox4K5sQJ0QjbuyIUR3y/4CaUP1DGVY9hcQMyULTUocg/96FmdRNY78Vktqd1UDalM01Ev82eeRa+l83RhkCoGjK76R+lJlRpcg+ajSJkTjqGxArlURM64f1rwyNKZobHllGPqlY95yFHVitHS9Sy6gTojGVWkO8bLGFE1NRQO64PVIn9WB1+JAkxAtXcE8Q5/Upiiix/en2+M34rM6sR0rRWOKRmMy4rO7GPDVIlRGQ8j65lRel8kF6tdJMhNw+9AkGZHJBbRpCSAXCMtIoWH9QVxBmRN9fnwWB0PXLkeblkDl6k0kXDosNIbRo3sz7O8VWA4V4alrQmOKxlPbRObL9xEzoT/OklrkYVqa9xfQ5aErMW85SuTQDBQGHQmXD2fr8Fno0k1oTNG4ayWrPFVsRKhed5UZVYwBV2XwKqFcxrB1y/FZnQQ8PhQG7Wl9bNmQBHBVNqCM0OFsI7uuKjOdbs6mdsMhACx5ZfRcdD0+mxNBpcA4IhO/24vGJI2zz+Emok9ndt3yArEv3nVGvgz4/KiDfQdQx0W2+3h2V5oxDOwW+p0wbRx+uwsCoqRbaZEBD+qEVp+LmpRYVDGRuMrrQ+X9F1mJmTwIX7Mdn9UBcumq7pn4ynqwkG5P3ES3J29CJgg4Cipwt6GVr8mOXN/elY82LQG1yYhlv3TTw1ZtJiyhvd+2sIQorEHZBrDXNmHsJukAe85JYi4aisoUjTxMgyY5Fk91I+4aM6ogDd1VDahM0cjUSsJ6p2Hdn48yOhx3bRPdH5tGj8dvBIV0fRUkWXJVNIT6KFPIpWfHijGMywrqSQ/6oX0Q2xwUKpPiiB3SC295LUXTFknP4o0EvH7Ce6fRvL8gpBdaylabonBVNCCTyzEM7Iq7qoH4q0birjZjC266KSPD8Fkc1Py0k9hJWfT7eB7KqDBOvvEzYT2ScVU0hGSsRRd7apvo+dwdkpuF2ibCe3XCVWkGkdD7Fsh1anwWR2iORBBAkIVoca663md34apsIHJYT+mQxu1F3WZMI4b1lDYCDxa28nRVA4oIPXKdOsTD6pRYZHI53mBbjz3+MVlfLaLH4ukIGhUnnpZc4yj0mtCGcksbFWFaqG8OPVNFh+GxOJi85mnCOsdTt+c4xv6Su6gTH66l8zWj6PXQ5WTOupyyB1eAKKLuZMJnbsYwLouwEX2Q6zSoOyXgrahDn5UZmi8N4wbhz63AZ3HgqW8mdkoWlsPF6NNNyPUa1KYo5FpVaM53VTWgCNNKtK2TDia0KTFE9E3D02hF9AfQd0lA0KpQGnSM+OEJchZ/hjrWQPJ1Y0i//xIO37RcolGQV92VDcRdORJXxdnkuY0sBueH2MuG4SioPOP84He40SRLB9lxlw4DQZB412TEb3dJV36D84O2zfyQfPtkTFMvQFApJHcvzfZ2c1VYZiq+ZjuiR5Idd30zurSEEO9l/fUc+owUan/chjW4FrLlltJ57nV0euiqkG4RvX7CeqdRf6AwNJc6g7zS9YYxnPxZWu/qEqIItNGfLWm9Va06pe13h9YUhaO0FkPPFKl9DRZ0KbGMW78cf41Zsug1RYf4VBUr6ed/0zctMhY1LAN3bSPKSH1Ixs6ob/KKCf9XfdMbb3ktxTcuBEEg4tIxGK4cT/l7a7DsL/hP6wDnyWriLx9O3EWDQRCwHZPWHjK5gKCQruCrk4wgF9B3MQX7HIGntglltAFvkw1VjPQt5qltQq5TM2zdcjRJMVhzStvJZdu19/9aBP7n/Of/fwUdlpId+M8IBALExcWRmCh9DI0dOzZkUXcqtm/fzoIFC5g/fz5lZWWUl5f/X64/PT2dqKgolEolCQkJ9O3bF4DU1FRqa6WNliNHjvD+++8zb948nnvuORwOB05n+9P4zp078/rrr3PZZZdhs9lYuHBhqH1Go5GMjAwAxowZQ15eHpWVlZSVlbF06VLmzZvHd999h9ncOskNGTIEgC5duoTacTbk5eUxZswYAJKSkoiNjaWqSrLQ6d27NzqdDpVKRXJyMvX19afl79GjB8ePH+f48eN0796drl27kp+fT3FxMYmJiahUqrPSISsrC5VKhcFgoFevXhQUFJCens7ff//N6tWrKS0tRas9uzPvQ4cOcfjwYebPn8+CBQuoqKgIWW/+Z5zJD7ooIpPJiBrUjdylX7Z6w24JFCDIkXfuhnvdz1hn34R3y594929Hc+1tUoEyWei9a/UH4POhuWxquyq8e7dinXsL9hceR3Pt7aHntqdm4GuqwNdchVxrQKY4Rx+jZwhm4N27Feu8W7G/9ATK4ePa9cGx6yDWPzYhOl1E3Xn9P5fbNriCUoGiWzf8FRVnTKrsPwDthRdje3eV9EChRNm7L18Nn83ng2Ygkwskj+t79jra9KfX0pvJXfqFNA5t07T83abPjpO1/D16Lrm3raDTghtCSQ5d+hgHJs2XPiovHY5hWE8IBDi59DPqftxK+ICu6DJSQuXUvfAJ+aNupfmnjURPv/Sf6RIIsHnCQv4a8ACRA9IJC17zO7UPLaj+Yy9/j55L4Zu/ourZHQDt6KEE7A785qa2xAj9pc7qhzw2GutXP5xCrzO0RxQ53fL21IQiOfe9St68d1HFGNC36XdL+tgLB/P10o+YP+Jeak5WcsmD1wJw+ezr+ev9X/EGF/h7ft3OnKF301RjJq6TtNA3jB2AM7cY69bDlM55BU2PTghadah9AacL87cb6Pr5Yrp++hTOYydDm7GCQo4iUk/x6z8TcHro9+5D7drd2k0RBBm6LiYqPv6L3RMeAX8A03VjQCajaWceybdNYvDa5ZLPuUAg1K8TT3zMd4NnYSmupu9DVwDgrG3i+yEPsX/ZV9QfKGD0G/e34a9TiXxGwiP+K91PKes/BSyR0hgGdEX0B2jencfh6SvQdIpHdcpmSls+O/LsN6yduAifzUXX2yadniRYdeLEgTTtOY7o8yOKIvb8SurW7CUmuz/93nmIgMcH/kCo4eK/BUs5a59kVH66ni0DH6Dqu62oTUapPBkoo8I5ev9r7LnsCRThWlRGQ7ucqfdcjChC9XdbAfDUNiL6/Axdu5ywHsn4He7WTY6WdgabsjN7AVv634ehd2eQS8tNV0UDh+9+mZ3jF+CuaUSbZgr1Lfeht9g2bBa6zvHUrdmL3+bEOLYvaTOvkHzdWRz4nR46P3D5mWnyD3J56PaX2DlhIcef/BRVjAFB2f48/ozq75Tfygg9psmDyAlukNjyKyl+fy2ahCiGfbEAR1ldyGofIPmaUZh3nzglosOZ9ezZ0MLbqQ9dhegL4KluPK0YsU06uU5N7/fnYD9RTsB7ahCgf5YVQaui80NX4iypbd+mMxBHn5HMiSc+ZufA+yh44iPCMs9w4NymCLlOQ3i/dCre+x1/G+vI08fv9LpakpS99iOKSD0Rw3oSc9EwbEeL2yRqU4RaReZ7cyl84kOpLhkowrUcf+ITNg98gKIXvpUOEU4nQahNvtpGnEcKSft0KWkfP4WnorZdHe68Yhq/XUfTTxsx3ixZFMkUctIXXs+Jxz9u7aPYdt5s3zeZIGC64QIKn2tzyySYpEXn7Jq8EL/dRcIVI5FrW9cjLXQTRZGYiQPxNlggcLp/s3/VGafQ7tQH/6brW9obf+UImvfmn1oQsVeOwl3deOY6g3kFnYbM9+biLKoKWc+l3jqRvCc+YXv2ArxmK71fukdKLJOdtb0AMmQgiqyZuIifBs1AnxyLTJB0j+mCvtgr6in6ahNrJi4iack9CGFaEGRo0pLwVNZRNvdVaUPp6mwCTjfm7zaQ/vkS0j9ZjDO3OKTrch56m5TbJjHg8wUgCJK+RsaZZLxlHOQ6NVnvzSbvudUhvSBTyIPW505yl3xO1juzaD5cTMV329hz2wt0WdCyNgzSW5ARM2kQ3vpm/uvcp0s3gT+A42TNae9A2giMvXgIg9culzZ5W/SYDBRR4eTc/xr7TpkfKj7+i+1DZ7L3qiWI/gDdF7e6mRFFEX2PZNSmKGy5pe0ra+HJQIC92fNo3HoEbffk0FpIbYqm7O1fWnVLr86kLbyBgsc/xBuUqxZ69pl5GaIvQPH324Jd/2fan5E8wfQtaRxl9ZR+vZm/sxdS8f4f9Ppw/j+se9s8OoO+aUHClSOpW7PvrG0QRRFfjRnn0QI6f7KUzh8tDuqb1jzuvJM0fbuOpp+D+iYQwLE3lyO3vUDEwK7t15FnWQdoUmIpe38NWwY+wIknPkbfLQlRFPE22vC7PAxdu5weS28h4HSH1oVnpBvgrmvGXlDJzgkLsedXkD736nY3EP6T7ulAB05Bh6VkB/4z/i2ITQtqa2v55ZdfWL58OWFhYbzxxht4vd5/z/gvUCpbr2nIZLLQb5lMRiC4IBNFkWXLlqFSqc5alkajYejQoQwdOhSZTMaBAwdCf7dFy+/k5GSWLVt21nYJghBqx9lwNmXdto+CIOD3n34S06NHD9asWUMgEGDChAlotVq8Xi+5ubkhf5Jno8OZ+piZmcnixYvZv38/r732Gpdddhljx449az+uuOIKJk6ceNY0AOvWraNfv36888479G7z3NNgRWmQrldIp5ZGXNVNOCvNqOMiyFo1AwB5QiSi34dy0Eh8BbmI5jr8hZLlmmf3ZjSXTkWIS0R0OZDpwkLvFZkD8BUcQ57W/Yzt8ucdRohPRBZuQLRaEBuDp8tigIDHgUypRvT9QxTOgE+ylgxCiI4h0HT6BnLbumRhEQhxiQTMdYjmOvB48dc24NyfQ9Sd1/1z3up6lAnSKbZ+9GAC5kb8ladvSsq7dMEwZx7OdX8RuVJyUi1aLIgOBy6zZPUp+gJEdJJOujNvmUBG0Odi3aEiwhJbLW30pmjsNU1E9uvCoFVSoCNVdDhyrYqEiwbjqjSjS43HFfzg0JiMob8tO4+h7RxP885jqBONWHZLY6WMicC8di/hA7ph2XkMd2UDqphImrfnEDVuAApdAG9N6wm/TC7HePc1hE8YRsDuRG5ojTSoSIjBF0zrszho2H6MyIFdz8BPp38Q1W86QveZlyFEGlD3640qszvqvpmEX3MJCAK+8irk8bEou6VhfHwOfnMTvuJS2p7heRusyDUqtEmSFbMmMZqAy3vaB5jX4kCTZKTFjkNtMuKubkSmUuB3uDGO60fU8J50nn2V1La/9pNw1Sj2z3he6qdCgbGbNPZp/bsx6KJhKFQKwqMNxCRfidftoa6shu6DJQvl6GuzcRVXoB/QHW2PVPzNNnT9uqFMiMFbY0aZEEP9Z2uoflHaWDHNvwlvVQMRF47AcriI2t/2oOuSQMDrRwyIeBqt6NJMIUsejSkad3UjzpJa9OmmkKUnorTgbbEMOXj9MyTfNom0udcgkwu4axpJuGoUR+98CRRKBKWCiGSJdgGPD7fHhr3KjEKjwnqyFkN6Arr4SBw17ekpXRuWoQ7yqtpkRFCrpI2aNnBXNaBJigFOhPjTY7biqbcQNaq3ZMWUaESdKI1Hy/9nKiNiSAaiz49hcA+6Lb0Vd5WZyCEZWA8UthvTdnkbrMgEGSkXDybn+e/ofucU9CkxTPrrGcyHitAlGkm5bChVP2wnfc7VofyV32xG2ymO/TcsJ/vkxxJtqhvRJEaH0riqzJJD+iAU4TqUBp1kQfUPfXK3ySOTC2hTYun92gO465oQtGq8Qf2A2H5+Ml03huhR0lW8YRueAxGc5fU4y+vZlb2AnivvIvGGC7AcKgzR2V3dSPxlw9GkxDJsw3McmPostuPlIctO58kayYpCFKn4bAOd77s01E6ZQk7f9x6m+uedaFNjSb5tEvoeyTjL6qn+aQeNW4/StOcEAz5/BHWikd6vPYCzvJ4DNz6Hp64ZmVyOwqAj7aErELRqsr57DJ/FgcIgRUW2Hi6Wggsp2vuQ9jRYUYRrEZQKRq1fHrIo0yYZaQTCM1MJ75nC1quW4m1sdTtQ9N4aus++ku3XLKP/i3cT1iUBe5k0D4SlxROWFs/EPa+gig7HOGEA1iMn0STF0Ix0PbklcEiIb2qbgkEsJKgTo/FUm4m/bizGiYM4dM1iui65VQqu1kYG5GoVnmozMoWc3h/Moea7Lei6JiKT/XdZ8VqdaFPjUETo6fPhXJRRYcRdMpSaH7adxle69ETqftuNHKj7eQc935ghWdi08GSkHr/DTeJtk0mcPgFNajz242W4SlsPbcMSpDmmLWxVZsITWzcM9XGR2Gul9vptTk489CbatAR03ZJQxUdS+8M2osb2w1NtDtLLSOcF11P7/RYaft8NSLpaEa6jbs1eiQdySqQAKrTKkrOsDk2iMaTflBMzsG07SN1bUiC5pJUPoWxjiSqE6/HlnaTp5010fv9Jal//GnX3FBq2HqMuWK/aZCT6gn4kTr0AVWwkNT9tR5PUSseYiQOR6zUM27Ai1PaBqx9DodfQ7dGpaFJiGPj1o/gsDpylNYh+P5okY0jGNKZojBf0pdPdF6GM1COTy+m64DoEpYLMF+4CGafpJb/DjcKgC82RBAKhzQ9Xlfncdb1OgybJSHivTlR+uVGySm2pUy4Qc9EQGjcdDvGg6bbJRAzJQNc1EZ/FgSYlltTZV1P7/RZM0yeGxjHxurEce/RjqRidGuPIXoxY/yzO8np89tY1mWTdebI9P5utoWu7XosDa2EV+iBPpV0/Bkd5Pc7qJmwna/CU1RA/43o03YKWcvmlKBNjQQRVShzKBCMNn/1BzYtfSO2fNx1bmYX4S4biLK5m//XPEJHVjd6vP4g6PoqIQd2w5ZaEdK3GJFmUu6sbkSnkZL0/m4rvt1H+9WZ6PXETMrmAq9KMJa8UQ2YqTQcKEQMi+nQTrupGzDvz0HZOkOha1YBMJiO8dxq2I8Wok2PPIs9t1hzxUQhKBYduWUnnGVeccX5wFFTSuD2Hmh+2kzbvWmRygczXHpACm/zD/NDiN7bFNUXEAMkaT5MYjbfRRr8P59C8vwBldKvrI3VMBHUn97Zrr6u0DoXVSfS4/tjzyiSXHQqBrPUrpU3RSD0N6w9Q//tuUKjRmaJx1jTR5drRJE8YwMmfd3HJWunbrOFgEUL/LqGyW9K2veDf9rvDWWlGlxqHq7oJAFVUGI5ySX83rj+A7Nk7UUaHkfHGTCmoVkE5MoX83/WNQYegUhB38WBy57xLRNBS8Z/0jWJSBrZth6h/S7pZkbRyNkpTW32jw3X8JM0/baTT+09R+/IXeKvqUUbqadyWi3Fcv/+0DlAnROEskTamlUYDikg9vV97AMfJGjQpAruypQCp2eWfYw/eBvHUNUtXw2ubUUaGST5KAXVsRMgi13a8HGVkmKQnDhWF+tWBDpwrOiwlO/Cf4fV6qa2tDVnEbd68OXRdV6PR4HJJiwWHw4FGo0Gn09HU1MTBgwf/x9rYt29f1qxZE/p98uTJ09Lk5eVhC/rf8/l8lJeXExv0wVdfX8+JE9KH7NatW8nIyCAxMRGLxRJ67vP5KCsrO2s7NBrNaRaaLcjMzGTLFsmnWGVlJfX19SHr0/+C5ORkGhsbycvLo3PnzoBk/fnXX3/Rvbu0AXc2OuzZswePx4PVaiUnJ4f09HTq6uqIiIhgwoQJjB8/nuLi4rZVotVq2/WnX79+/P3336ExN5vNoWA7p2LChAnExsby6KOPnvaufnsuiZcMBSDlutFU/bmXpoOFuGub2Xb106wb8TCi24nrmw/w7tuG2NxIoKEWeW/Jz5Sy10ACVgsyhRLf0X0IMXEELI0IyZ1RDR8PAT/+8ta+C/GtdJZ37oZMoUC0WkCtAU3LKZ8MmVKL6Dvd92ILRJ8bmVwZ2phUDRuPd9+OdmlOqwsQYuORqdQEGuoIv3wi9r93ohvWH0/hKafJbeA6ehxlpyQUSfGEXTwOmUqFe/u29nXFxRHx1FKaly/D8fGHNN5zJ4333Il75w4U3Xsg16iIG5iOoJRTH/TxlfvxOr6f/CjfT36Uk2v20e0ayVdQTN80PFYHztom1g+ZxfrBM1k/eCZVv+6icX8BglJB08FCwron0rD7ODKlnOTrRlO9dh8A+j5pyJQK6n7eTvwN45HrNYQP7Ibf7sKQ1QN3RT1ygw7rwQK06YlETRiEq7iKiEvG4D7Wynd+qx3b37spunQGnsIyNL2lhZ22fw8CThcBlzQ+gkZJzOje2Aoqqd+egynIT8nXjaH6T6lNba+kBnx+yX+UTkfT2x/jr6qhevoD1Ny3AOe23TQ+/ybhV19M7PNPYfnoKwKNzfjrWy2jW9Cw+QjhvTqhTY0l8YaxyLUqaoP1tcB2vJyEayWr6Ohx/fDbXXhqm7AfK0VtisbbbKfis/V46i0cuPZp6v7YgyiK9BjWiy4DuiECtcWSFfWK6x7nkVH3M3/4vXicHjZ+9hebv1zHwElDKDwQ9BNUWUfA6qDk4Zdxl1QhUyuJmDQUv9WOKikWv9UetL4DZWIMkVOG0/jzZszbcnFVmIke1QtDvy7IBBlyjYraX3cTO2EAtX/uI2JQV3xWB57aJqp/2oFMIUeXbsIwqJsUxfzoSazBaK+a1FgqPt+ATCGn+IVvQ/2KHJFJzMB0EEWsRdI8oo4ORybIaDhYRES3JCK6mhB9flIvHEzZ2v3t6OkoqESbEouui4mYi4bgtzkwThxI/Z/tP3Tq/9wbonvEoG74rA5Er0/aHOuSIF3T6mLCdO0Y6tcfIOGKEdT9QxmuinqUUeHYc0vYe+Ei5BoV4X27BHlPhT9IE5A2olpgL6vHG/RlqtBrOPz0V6yduIiKP/aSNnUsscN64q5uDNEUwFVWh65LApGDuyP6AoT3SaP2z30kXjcmtKlS9+e+UN80yTF46prRJMfgrbeg65KA6drRNKzfT/wVI0J0sRwsxBTMo4jQ42u2s2PsXEre+hVlhA5dtyQih2cgqJXUBn1hGcf1o/ODl3Pw5hU0rD9I8as/sTN7AYJagaCUNs5aLKmaduSF6OypbaLm5x3U/7Wf4ld/wttsI3biQJzBDanGncdCbUm9+0J8DkkmtJ3jyXzpXuz5FQRcHuz5lZR/uJbSd37HeqiQuj/2YLp2DMm3TsJT14yjsJIdY+dy4MbnQnRJvH4M5m25hPVIofTdPzBvOUr9psMkXifVF3fxEGSCgLONq4oWNO3NR/T72Zq9kIYtOdT8uY+ka0ejSTIy+PP52IuqadzT3hpMFWOgfnsunW/OJmpgV9TR4TTszkOmlOOsaGDr5Yv5a/As6n7ZyfEF71H+3u+hsQvr3RkxEGh3vdaWW4KgUqJJjUWmlBN3xUi8jTZSH7yCozc/R8Dpof7PvRgGd0cblAFfGxno8dJ9OPIrKFv1G/V/7iVicPf/LCv2Y2Ucunkl1qMn2T7oAdyVDXjqmrEXVqLrYiLh2jE0rD9A/BUjcFc3EhmMyBs5ujeu8nrir5UOMQ2DuhFweQg43VR++Ce2nBKqv9xAyUvfhdIkDEjHY3Vgb9N3gOpDRUSlJWBIkdZjXacMpijo91Bu0CFTKih77Uf8Nid1P23HnluCXKfCU9tE+MBuKKPCsOeUULGqffATv91FlzlXA5A264rQB3Pdn/tIvHYMlgOFhGWk4HdLASIiLh2DfW8uAMrEWHQDeiBo1SiT45FHG9BmdsGybjeGCUNxF5WT/NxMnEcKQxswhqAslLz6IztHPYzXbKF57wlM148l/ooRuMpq8TRY2JJ5F1sHz2Dr4Bm4KxvYNfERzFuO4qpqwLwlh8YtR6lbfwBD33Rq1+wh5Y4p+KwOtCmx+KwOTr76E5t638O65Jto2n0cr9mKeVsOAacHb4O1HW+1wLwtl/hLpTnS0E/SYzKlnPp1B85Z16tiDIT37oyzrA7jhAFoUmJD/BU1pi+OgkrqftxG/HXSuNsOFWHLLeHks1/hLKkl7bGbcORXYNlzvJ0edFc3Eh3kL8uRYpzldWzPfgSZQo5MIX22RgzqitfqkNwZtIE6Opy63cdJuWQIco0SY/8u0jXplFgcVWaSJg+ifO0+NDEG1F2SqH37O0pnv4Tf5sBxuIDYWy8BuYCvrhG/1dFuvoyYMpzqH7bRuC2XxOCBbuJ1Y/GYreQt+oCcGW8gD9NiunYMEYO6Ifr9eJtseGqb6PfS3djyKylaJflubFmrVK/ZS8zIXiCCcWQmco2K+EmDqF67j4g+nRGUCrxma0ietV1M2Asq/9Pcl3zXhci1GrxNdtwVDf84PzTuyJXyyGQY+qfjKqtj1z/MD3VtfCW2wFVeH3KJkHRTNrrO8RQs+5KSN39B1yUBTWoskUMzkOvUVH+/FaUxPHRQZP77IFGj++AoqJB0h9eHZe8J9mbPw1PfjM/qDMlVzMB0yb9qZiq977+EDbe+yLH31vDrpEf5ddKjlP65D4VO0y6t8wwy0PLd0XSwkPDuiZiDOjvlmlGhdWz4gK4gEyh98Tsc+eXsnzAPZ3E1MkH4V31j3pZLl7nXYM+vJCa7f7u5+4z65pIx2PfmBPksFl3/7gia9vrGum4X4ROG4imvRgjXY1m/C9MNFxA9pjeiyH9aB3jqmkm9+yJJ5mUyAk43O8bOpeqbzeiD45Ry94XIBIHSd/8ItnkviddL8uuqMoeibSffPIG64Hq3+UAB2k5xOEpq2umODnTgXCETO2xsO/AfsHr1ajQaDWlpaXz66af4/X7S09O56667UCqV/PHHH/z5559ERUXx5JNP8sYbb1BQUEBcXBxKpZKsrCwuuOACnnrqKaZPn056evppdeTk5PDLL7/wyCOPhJ5Nnz6dTz/99LR3bctp+85isfD+++9TUVGB3++nZ8+e3H333e3q2bRpE7/88guiKCKKIgMHDuTGG2+krq6O5cuX07NnT06cOEFCQgIzZsxArVZz8uRJPvzwQxwOB36/n4suuogJEya0a4fFYmHhwoW88cYb2Gw2li1bhs/n48orr2TEiNYgKB6Ph3fffZeioiLkcjk333wzvXv3ZuPGje38UD777LNceuml9OrV6zRaLV++HIfDwdKlSwEpSM6bb77JqlWriIqK+kc6rF69msbGRmpqaqivr+eyyy5jwoQJbNy4kV9++QW5XI5Go+HBBx8kLi6OBx54gOXLl2MwGHjllVcoLS2lf//+TJ8+nd9//53169cD0ibsjBkzSEhIOCsf/ZQwjWGfz+fgw+/gqmlClxpH1qoZKCP1NB8tYf8DbxDw+IjL7k+fJdMlHydiM+6fv0AWLjmg9hfkopvzDEJ4BPg8+KvKcX72Jv4TR1H0G4ru9oeQRUQh2q3484/hyzuE6HHjWfcL6ktvQDVmMvh8iB43zi/eliJhx5nQP7wUISkZkBFw2wg4mwCY9+Sz7DlwmKYmC8boSO6/YzpXXzoZmVKLPMwIyHB99wnunz5HlS1dN/as/wX1JTegGj0J/C11rUKm1aOdfj8ylRq/TyDQZEEURaw/raP54++Rx0SRsvo1hDAdYkBEdDgpufRutIN6EbPwPpTJJhxffIr9ow/QXHIZAK5ffyZ8zjzUo8fib/E16ffTeL905SnqjbcR0rsh+gNUbsvlr7teJuDxMfmTuWyZ9x6OmiZ63T6JrAXXodSpEX0BSjcc5K87XiLB52fI5/M59PC79Fx0PY0HCkm5fgyqyDBctU2oYyOQCQL24mq0iUbp6o/Py4kZr2PZnUf312YQe/kIyequ2kzNlxtoWLuPHq8+iEwuIA/XItdr8FkcWL9bi6ZXOtoBGSCKuHIKqX3pM1LffRIhTIdMrUAmyHEXl1P/+lcY774Gr0yJNjWWkk/WcWzJF+hS4xi4agaqyDCaj57kQJCf0h+8lJRrxxDw+vC7PLDlb8Kvuljyq/PzGizvf0Hkw/eiHTqQquvvxvTt+yg7pyB6vfiragk4HPw97kkGfb6Aow+/I1077RTHoC8fQZcaR8Djo/iNnyl84Xs6P3Ap6TMvl6xRAiIyhRxvvQXR70cMBAh4fMgEAeuRYukEXS5Q9eVGTr4sXRHv88HDRE0YiCiK1JZU8+Gc1yk5WsSsDxfx0YK3sNQ18eLe99BFhCEGAlQWVLDiuscZevloxoepCR/ZF2VcFMp4I6Lfj0wuEHB58DfbKJn7GslP3I48yoAqwUjJgtdp/nUbtoRO9H1nluTEPCDiMVsQVEoCHh+eBgsqoxQdtHL1Zgqe+QqAfqtmEnvh4JCD+sO3vYCv2U7Gyjsx3TAOZNC89wT7r1gc6lfMhIEERBHryRq2PbQK85GTXLzmaRRaFX6PF118FKrIMGSCDK/NRckvu2g4XESMTkXynReiCNciUymlD1N/AE+9hYqP11Ly8g9krVmONj0BuVYtbVoVVaFJjkEmlyNolCgNerwWe9DPoAZ5mAZBqcBncVD55UZsx8vp9fK9yPVafE1WrEdP4iyuwZjdH2VUOB6zBdHto+qrv0mcPgFtahwEA7IUPfMlh7/aymWH3sBrsRPw+HE1WFBHhaHQa2g6WsLOB98MXvGDC1YvInpgOq7SWnJmvR0K/DIu7z38TjcqowGvRdpIDbi9eC0OKr/aSNkHa1HFRjBq1yvItSoQwWO2cPyRD+i66AbkYVpkQZ959rwyGtYfpOKTdfR5/2EiR2ai0GsIuH0cvvslGoK+EYeue5bw3p1BBOvRk+yaKM2x44s/wdssBamRKRWojJLfRXthJZFZPZDr1AS8Phq356DvloTf6cFvdXL4zpdQGsPp/dZMdJ3ikMkFkMkIuLyIgQCCUoHf5ZF8wwkCRx98g5oftzNswwrCM1PxuzwEXB5clQ0UPP0F5m05DN/8Aur4KGlTQgaOomqOPvA6lkNFiMgY8PkCTiz5jIxlt6HtFIcqKgyP2YrlUDE1v+6i53O3o9BLtAl4vATcXnx2F7YTFRya+TY9F99EzOheqKINiIEAlqMn2XHpU/RcPJ2ka0ej0KmwF9fgd3kQ/QHc9RYOPvwOWatmoo6PQBMvHTDYS2vRxEYiE2SUfrmRE6/8ROebs+l87WhK3/6Ful930X35HSRcNwZBrQKZiKe2meKVq4ke05fIEZkog9cjfU02yt/9HdMN41BEhuF3uPE1WrHsO4HoDxBz8RCUkeF4GyQZaN6ey4BfluKqasDbIFk2uSsbCO+XhjIyHE/Dv8tKwOkhd9ZbWA8VMWLPaxQs+5L0+dcitJGVqi830rg9l15vzZA+0KvNnFjwHqap44ge3x91YgwBlweZXJB4OSZCsr4LiKiC/katjTZyvt3CwDumoA1uOFTtz+fb659h/DO30eeGC6RgR3YXJ37ZRe2RIrolGom9aAiiP4BMqUAmyIIBJsoJ69sFkKHtHB+qS9MpjvxH3qPs2+3EXzqM3q/ei0wux+9ws+/GZ7Hskyz/MpbfRsz4/pIPV0FA9PmxfLuW8LEDUXUyIfoDlM99CUVMFCkvzJbcEIgi+AO4iitw7MnBeONFOPOKkccaUYRrcVc3cuTOl7AG5dqY3Z/uS29BGRsBfhF3tTlE5wAw4PNH0PdMYdeER1CEa+n77kPouiZJdVSb8TXbUcVGoDDoCbjceJsd5Mx6m/T515LbZj4auvYZlAYdPpuL/VOX07w3H1VsBKP3via5ifAHJNmqbkRp0CFTKVDo1CgiwxD9AVxBK7H/quuN2f3p895sBLUSn8VJ6du/cvLlH0i6eQKm68dSu3ojVZ/8RdfldxA1rj8BpwdFVBiCWoWgUSLXSjpE9Adwl9dT+ORHVKw7zNDfliBv43ZEppAjqJVYj5zE02glZmxfAh4fyig9co2KQEBErlby+4SFKNRKRrz5IPrUWGRyAWtxDYeXf03/x6chVykI+Pz4XV5UUXqcm/dTNu9VADq9Po+ISUORyeWIPh+eshpKZr9M0hN3oIgKR5kQQ+mC1yj4br8093//BOr4KAJuL2Uf/0XBks+D/HQ7CdeMQq6RfEseuecVBLWSwb8swWt14qyQ/LwWv7eGTrdMQBUVHrSOFlHHRkr6yeXFVdOIIlxL/a+7KFwiBb3ssfIuEm/MRvT7/9Pcp0k04m2ySz4jTdGI/gB+p/u0+SHlrgtJm3etZCHebOfgtGdDvDtk3bOEtZkf9gTnh5EH38JvcxLw+vDUN6OMCkcRpiXg9qJNjcURPHTUpMYF5yqRis83kPfIB6QvuI7E68fia7ZLcuxwS366nR7K3/mNpFsnIzdo0aWZcBRVoYjQowjX4qhpYtPdrzL6zQeRqxUow3XYKxuo3X2c5hMV9Lr/EnTxkYgBEa/Nybqpz2GvMnPp70tQx0VKOtTmZMeNKxjw4t0oI/W4aptCOttyogJ9pziU4Vrw+jj+wKtY9p6g6/I7iL92LDK1CplcBgEx6F8x4oz6RtspjqF/PA2iiHn7MY488HrIr+aZ9I312z8JGzsopG8q5r2EIiaS5OcfPk3f2LceRD+0t+QHMj4GGbKQPlHFGOi+9JZ/XAdEDOlB3w/noDDoEP0Bcue+Q/W3W9GkxDJ80/OhIJVV324hZ8abAAxc/SgyjRJ1bCSeBgtytRJFuA5PvQWFQYvoC0jyW9uIvmsSfqc7tKaZVPPVWb8H/98O97G//0834V+h7jnu/3QTzgkdm5Id6EAQtbW1PPfcc7zwwgv/p5vyvxY/JUw75zxjs8/RV2ULTvWJ8h+gf+3986rKPuvOc85Tf+D0qJH/BQbTP1wpPwt+On6q78L/hgTfuTtyjuT8XDUY9We2LD4bCu2Gf090BvRNrPv3RKfgWEXMvyc6A5T/IcL7qfhSe34OtB8InB/t69xn9yF7JsjPo18AFYpz5/vks1gtnw3+MzoZPDvOt191wrn3K+o8HaWfTxv/3bHI/zshnscYA3jPI5/vP/kiPR3h4qm+Hf8bhPMa5/Nr4/nQUX6eXHXgP7oCaotBnjMHgvs3uET5vyc6BSad/d8TnQG1Dt055zlfuTxfvj8fnI++UcrOr2eO8xivRvm55wHoqTxLMMN/QJ3r3OdKAJfs/C4m6sVznyP+J3njfPlXeR45SxXnrjcADP5zryv6PNex56NvEvW2f090BtTY9f+e6BT8T+qbjk3J//P4f9umZMf17Q50oAMd6EAHOtCBDnSgAx3oQAc60IEOdKAD/6PoCHTTgQ4EERcX12El2YEOdKADHehABzrQgQ50oAMd6EAHTsd/CGzbgXNDx6ZkBzrQgf8xRIjnfiVi97q486pr9CejzjnP+VzDBtC/8t455/Hfctt51aUd1+2c8+QXnt91NKPv3K9snM/1FQCV+tyvOPrt53dNSR12ftcpzwfns2zJ8Z4eiOO/IHXg+S2SzLs155znfK/nnVSc+1XATNn5Xd9u9J77da/zufINYJGfe77o83AxASA7j+uUatn51eUW/599ocYinJ++UYv/cx8UvvO8lBQhP3e+t/nPzy3I+fDU+V4VbxTOva4o7bm7LQGocJz7FUe39/x4SiM796u2XvH8aHi+tD8fnA//ys/TMZj3PFwkmPznNz/U+s/9uv354jxYHjg/2kcrz09Wms9jvvyfxPlqbJtw7jQ0nufcfD5tdLrPT2efj/uM89Ns4O24WNuB/wF0cFkHOtCBDnSgAx3oQAc60IEOdKADHehABzrQgf9RdFhKduB/Ba6//npSU1MJBAIkJSXxwAMPoD4PZ+r/htWrV+Pz+Zg2rTVgy8mTJ3nllVd4/PHH+fDDD5kzZ87/3+ttizfeeIPc3Fx0Oh2CIHDHHXfQvXv3cy5n48aNHDx4kIceeij0zGKxMHv2bN5++20WL17M008//Y/5ly9fzsyZMwHYunUrkydP/tc6U2dcQelrP7Z71nXZbSRcOxZBq8JVXk/u3S9hO1KMOtFIxusPooyNQiaXSdGAvT6sR05K0ey8klVCj2W3EJs9AL/TzRd3PcVnNfsIIHJzwQjuuvlGEAMgirh3ruaj9fv540gZMoUKn89P0ckStn28gsheo6hqtLF2iJfvPnwfuQw+zpQsNBWDRqC95jYQRUS/H+enb+A/cRQAmU6P9q65KCKTAfDb6hB9bh575kU2b9tNdFQkP3729j/SQzloCPq7Z4Ag4Fr7G65vvmj/fthIdDfdgUyjQTDGELBY8Oduxrf7j3bphJQeqK94ALFZip7py9+Pb8evAGjuepbZlzgQAwHC46Jw25x4nR5Wz32LipyToTIue/IWMsb1RxcZhr3Ris/lJVBYxd6Zb+N3SEEGdKmxXPDrYlRRYfgcbrbesJymA0XEjOjJ8I/mYC+tRQ6Yt+YQOaQ7ysgwVPFROEtrwR9A9Plp2nuCmOB4lX+6ntQ7pkiRBO0WFKY4/OYmyi6XIocr01JIen858vgYRKcLmUKBr7aB6llL8ZZXMXjFLAw9UkAU2T/7Hdx1TWS9LUXfbjpSzL4H30T0+okZ0ZNhn84LRrkE3+FDNM6ZixAXS8SiRciN0aDVIhMEAs3NCJGR4PMRsNloXv4sUUuXMrJJirwr+vzsmPwo2tRY+q2ahTJSj+XISQ4/8DoZT91E3JTBqKLDkSkETjzzNWVv/RKiccpdF5Jy2yQ0iUb8DjfmrUc52o6Xb8V07Rg2aVXUlNfw2H1LOJl/kre+ewWlWoVcLufv3zaRkBzPgGH9sFnt6MJ0yAUBv89PeEMZQrRRqkwuR57cCbG5CVm4gYClGdFcj/291/HlHgFAP3MB6jHjGSeTYy+o5NjMt7AeKQYgelw/uj99a/so1Z9voOS1nwBIvu9Sujx5M9szb6fTw9cQnT0Qv9NN8bLPyXznYUpf+hbjxcMQVApkCjl+uwtlVDg9XB4O/7CVfteMIbZrIu9d9gRVwTqvfOV+TH3SCPj8WGoaiUqOlaJzbjtM1KUj8ZTVAtD4xw6qXl5NypI7iRg/CAQBmSBD9Pmp//IvRLeXmKkT8YsybMdKyZn1Ft2euJGY7AEoDDoCLg/eZjs5M6WIlT2evhWZXKDi8w2cfO0nNKmxDPl1KcqocPxON43bc8mZ+SY+i4Mey24N8W/OzLdIvGEsMdkDGBMVhiiKOGqa+G7CQgCGL5lO16tGogrXIfr9yFVK1t//OkU/7wzxhCY1lgGfLkDfI5nmPSfYe9Xidvxwmqwo5AgqOd5GGzK5nLpfd1K88hsAhu14BU1yLDKFHDEQwFtvYVu/e8h4+T5iJg7EW9/MvgvmkP70bURnD2wXAbTulx0YBnVDFRuJKIpUfbqOyvd+l3jy6tHIwzQ4S2oJuDw4y+sx9O+CKiocd30z5R+u5WSQL+IuHUb63GvQd0/CfqICQaXAcqSYow+8TvenphM7eRCa5Fh8FjuuigZy2vBc5sv3Ejt5EHKtGneVOZQvbdaVJN2UjTJSj6BRIXr9HJ35JjU/bANg0It3YZo4AHe9hW03v8Cwtx9EGRlGwONFFaHHHYxGXfbjdrrfdzGKcB2i18f2KxbTfOQk2XtexWdzSvLtD7D3rpcZ9PZM9OkmBLkcR1ktB2e+ReOREgAi+3dhzG9L2HPPqzQfLmZ0UCf6HW62B3ViC1rS5i36kMTrx6KI1COTCyj0Gjz1FraPnUe/j+cQO34AIFL2yTqOP/oxunQTvd+dGSpH2y2ZgMuDoFbhbWjGcbQITXoSYiCATAhGaBXBcqyM8D5pKKPD8dQ1E3B5pGirARHR5/9HeU6571K6PTWdLT3voPOca4iZOBBlTAQIMho3HUHXNRF1fKQ0V5XVsnvs3HZz0IAfniQiqwdiIEDtT9s5NlOK3trCe576Zhq35mDMHkCmy4O1romwmAhJBgw6XBYHb120iKtfvp+kPmn4fX6sNY1EBnWA9+s/cRzIw/TEXdI80GihctEbJK+chaZXOjUvfIoyMZbwCwYh+vwEHC4EnYbOPij/bAMl70pzZlu97a5pQh0XAYJA7Zq9RA3ujqFPGhUrPqNmlUSX1GV3E3PDBCnSfXUD5h824a6op9OyuwEZviYrcp2Giue/pGzVH+gyO5G+4m60XUwIGhWu0lryZ7yGMiaCLktvA7lAzZcbiLl0BJ5qM4dvejZEw67LbiP+qlEoow0cvPopmrbmEH/NaLo/fw8yuRxfk42SV3+g4t3fAUhbcD2xU7JQxUch16lxldWRc/9r2ILy1EJ7v9NNwO1DJheo+nw9glpF4k3ZeBosALjK64kc3hN5cA129O6XTyvD22zH1+xAEalvtwYzjutH37dnINdr8Jqt7L/xOaxHTqJNT6TXO7MBUJmiUUaF4alt4shNzxIzOQvTTROCkbiViF4/+y9aFKrTkJlKnxV3oNBrcNc3owzXozBocdU0oYmTIiWb95wgondnxEAAween4PGPaN6dR8brDxJ32QhEUQzxvrfBgquiHrlOAwGRys/WhWioTY2l76pZaDvFoTIaKP98A9EjMvE73diOlxPRPx2/083RmW9hPXISgPT519L5/kuQyQVsx8vZdeFjIZ2d9cMTRGZ1RwwEqP5pBz6rg9jsAQhaNX6nh4Dbg+VYGYdnvU3GE9NIvnY0cq1Kkk9/gLqNhzlwz6uIXj/xUwaR8dhUtEkxIJfRtPsE+6cuD9X1T3ojs43e0LTRG742ekMI10kRmmsbceSV4G+2ETZmIDKlHNHrR9spjj1THqXz7KuIyZbqqPhkHSce/aid3He67xK6PzUdy6EiFOHakM5Wx0UyfMuLOMvq0HcxASLln6zjeDB/j5fvwzhxEN76Zhq3HsUYXD9Y9hzHOCkLb4MFdZJRmp/8AXzNdvo6PWyd/Q6IAYY/eztytZKAz8/ORR8R0z+dzDunYEiLx1pai9fmYuvsd4jslkif+y8BwOdwseuRj/BanYx+6wFUkWE4axrRxkUiEwSKv99GZGYq4Z3iULjdnJj9Jo68Mro8fTtxV45CrtfgrjZT+f4fVH2yliF73kIRoQdEalZvpGDeO+1o0/m+S8h46iaag7T5R33z3OdUt9E3sVOzQ/qm4fvN2PYdp9PTd6KMiyLg9OBrtFI853XsuwoJ69WZ7ivvQtM5AUWYFldlPbl3tf+GUsVGIteqETQq/DYnVZ+vRxEVTsykQQS8Pnw2F6oYAyqjQYqkXW0mb+Yb7crQZ3ZGoVfjMVs5eNOK0JxtHNfvtPUTQLcnbuR/Pf4Hb1v8fwUdlpId+F8BlUrFypUreeGFF1AoFPz111//t9QzatQotm/f3u7Ztm3bGDlyJNHR0f+3b0i2YPr06axcuZJp06bxzjvv/HuGIAJtfGAMGTKEI0eO4Ha3RrXcuXMnWVlZKJXKs25IAixcuBC9Xo/dbmft2rX/qf64K0ei654c+h2dPQBDVg+a957g4BVPInp9dF9xFwCiz0/hk5+wffQcbHnlyFQKDt7yPN4mG0nTxgMQk90ffZqJrcMe4uicd/haKOI+ezqPWnvy25q15P78Lu4dX+PeuRqAW7MH8vWca/jqwQuZkd2LwX16EDVwMp59v3DL1Gu58fJL+WLS4NCGJIDv6H6sC+/CuuhuHO+sRHdX68eYdvqD+A7twddUjq+pHNEvXU+/4qKJvP3i2emHIKC/7yEsT86n6b5bUI/JRp7SqV0S78H9NM+UrpRbn34cnA4UGUOQGU2nFRcoz8f1yRJcnywJbUi2YNXUp1mz4msqjhaz4oLZfLfoXa5cdkfofcYF/YlJS2DFBbP59P6XcTbbeenCBTjKG0i/fVIoXdar9+GqbebHlJup25rD0FWzQu/qd+WxYcIidmYvQG2KpmTV72wb/hAERKpWb2Zn9gIKV6xGl5bAtmGzODb/Pbo/dRMHpi1n++iHEQxh1C15rX2fmi3Yt+zBnVeEr7qewv6XUD13ObFPziBm4X3UbjjE+tFz2ZD9CLb8Cno9NpXCVX+wbsTDeJvsdJoWjDwnyEAmY/3oefza9XaEqEjknTqB34/1zTepn34LluXPIrpcOH74EX9dHf6GBiwrX8DwsPRhtfuqpWzPfoQdkx8FoPtj0zi56je2DJ+Nt8lGxpKb0aWZ2DF5ETkLP8Bjbh/ZU5+RQvJN2diOlZH78CqsOSXgF9vxckRWd5r3nuD+q2fh9XiZv3w2HreXB697mJsn3snNk+5k2AVDiDRG8PrTb3PblHtAFHnwuoeZOu5WBGMMtueX0jzrThyfvAc+H82Pz8F83RRESxOO1Z8SNmNeqE3+8hJ8Rfk4iqrJm/suPVbcEaJXj2dv5+BNzyK6vHgarBy5/QXirxyJvnsS6kQjkWP64iqvI3JMH7RdTOwZPoP8uavIeH0m5g0HEP0BDl+9mP3Z8yhe9jm69ETyHniVXxe+T98rR/HNPS9TsiuvHY2O/LiNN8fPY9WUhaQO6s6h77fy5oT5hI/sgyOniNzJs8mdPJuql1cTMX4QmjQTR8c8IG2yNNvJGTcD49XjiL/7cnIvnsuOsXNBEEhfdAO6tASOP/ohjuJq3DWNHJv7Lj1X3EnGs7eHeDAh2L9uj91IxZcb2dB5OjU/bkfQqOg88wpisvu38u/cd+nz9ozQ793PrsZR0xTqS8r4fkSkJZDzwVqKft1FY34l1rI6KrYcbdfnbo9Li/eG9QfxOVzt+OGMsjJqNr5mBzn3vsKe7PlEj++PYVA3jNkDcBZX466s58idL+BtsIAgQ9c9ieqvNnJ06jIAorIHSOM1chaCSoG32cbeMbMxTs6i8oM17B0zm4MXLSLxtsmYbp6ILi2B0vf+oPzjv/BZ7BQ88yWCSkHA5eHIfa/iqW0K0Q3AnlfGodtfwGO2UvX9VrYNfwhfk53uS25Gl5aAq8qMt9GGz+oKjkGrHqr8ahPWIyfxmq2hfC30sOWV4re7WZdwA8cWvEfmC3eH8pWs3sLWaSsA6PPYDZx45w/+HDkHv8tLw/4C1k1cxKarnyb9tok055XzQ6db2HvXy/R5rrXuHVc/zeYJC9ky+VEyH5tG/bYcmvblU/7dVmo3HGxNK8jIfGwqtRsPAzDg1ftw1zbzS1AnZrXRiS1p6/8+hOma0ZSs+o1tw2djO1ZG+ecbpHGeMICYMX3ZNuph9l7zNMnTxqPvnoSjsIqjE+dwdOIcyp77AkTwWxwU3P8SAbsLw4g+5N/zPPYDBdR8spbDY2ZSuuxTlBF6dgybxcGpy/FZ7OzOXkDt77tRRujPKs/RY/vgKqsjakwfdGkJ7LpgLgVPfoy3rpmoEZkcmvYMR259Hk+1GZmqvT1D6ozL0WeksCn9Zg5ctRh9z9TQu+qvNnLwhmeQ6zXo0hLYOWwmPy96H61Bx1sXLeKtixaR+8cejq3ZA8DhH7fxavY83rxwISmDunPoh628PnE+kVdcQNJzMyi562nyJz9A6QPP4mu2Urn4Herf+wF1ejLqzomcGHcPVc98gKBWkT/xfnZe9Dipt00K8WdIb498mPDenaj4ZitbR88hZnw/ilf9TvFbrXNnxPhBqFPjOdjnZo5f9xj+JiuGCwaSNGcqR8fN4EDGVHwNFgIeL01rpIOGri/eh/mP3dgOFlL06AfYDhSQ/tzddFl+JznTlnFgzGxMt1+Ip9rcjobR2QPQ90zFeqgId00j6U/cDIJA2iM3kHP3S2zpMh1Pg4Xkuy8OraFK3/iZwqe/wHqwkMKnv8CeX0mPFa0uaKq/2sjBactRx0dxaNoz7Bo9m7grR6I0hlO66jf2ZM+n6JkvUSdEYdl7gv1XPEXA6zutjH03LEcVGxni39AaTJDR+5V7seaUsj7tFnx2F71fvQ8AZ2Ele7PnUfTMF1gPFeKtt3BiwXuh9Z15wwHsOSXsm7gAd2V96DlAvxfvJm/ZV2watwBFuA5nRT1/j5pDRO9OlH+7hb/HzCWiT2f23fsqmycsJG/2m/R48V6iswegjDawOXUaxc98gUwmw1tvofDpzxHUKvaMns3+ixaRdNvkEA27PTaNitWbsRwuxu90EzmkB1uHPUTFV5uIGd+frcMeInfuu2QGaRKWkUzqXReSO/891ne+BZXRQNrMKwDoPOMywjJSWJ9+K3uvWkLUkB7o00zsuWIxIOJtsrF57HxkgkCPRdejT0tg/12vYN51HFeVmZIP1qJLjSMluG6p33wUW24pObPfZteUxzD0TWudH86iN1rmyYoVnwf1hp2iB1/Ab3cSPqIPJY+9g+jykDvlYXImzEJliiFsSCY7hs2iYOkX+B1umnYcI2JoD4xj+7Jj1Gz2X7OUxGAdLZD0Rl98Dhfln/zVTmd3X3IL1iMn0XcxsX3UbPZd8zRJbfJXf7WRwzcsQ67XoE0zsWvYDE7MXYVx4iDKV/3K3ux5HL11JcXPfY1MpWDXsBnsWPA+w5ffyqBHp3Lwxe/5edKjHHj+O7IenUrtnhMcfvVHfE4Pv170RCittayOv65+mt8mLOLISz8ybMXtDHz0Bo69u4Zfxswjqncnir7byi8XzKf7LRNwVJv5bcIijs94jfSltxOVPYCwPml46po4MvVpvGYr0RMHEXf1aOy5JWzrNJUj1y4h7qoxhA9sda2kSTQSM7YPPoeLsk/W/Ud9MxB1ajwHet9C3rWP42u0EXHBANKefwDHsRJKl3yEt9ZM4X0v4MovA6DLEzfRsG4/1oOFHL1tJX6L87RvqD1j5yAGAvgdLo7e/jxxV47EUVDBnrEPszd7PvoeyTiKqmjel4+7qoHSV35oV0b9b7ux7M9nY8adiD4/vYIyjiA74/oJoGHTETrQgXNFx6ZkB/7XISMjg+rqavbu3cuiRYuYP38+S5cupampCZCsAZcuXcqCBQt45513uP/++7FYpBPjzZs3s3DhQubNm8c777zTbhMPIDExEb1eT35+fujZjh07GDlyJLW1taFNyUAgwKeffsrChQuZO3duaJP0vffeY+/evQCsXLmSN9+UrAk2bNjAV199hcvlYvny5cybN485c+actgF6Knr27El1dfVZ2z59+nS+/vprFi1axIkTJ0J5dTodPXv2ZN++faFn27dvZ+TIkaF8AI2NjTz55JOhNh07dgyABx54AIvFwhdffEF1dTXz5s3j008/PWt7a3/cRsyUrNDvmCmD8Vsc1HyzCcu+fGRyOYqocFRxkXhqm0In51HDMrAcLESdEE3l6s3EXSiVETsli8pvNgNw+NBhUpKTSYyJR4HARZMnsvFQwemNCG4c/rH/BDddexWi143otODz+bBv34By0Ij26d2t/nlkao1kkQKg1SHP6Itn4++taYMnZ1n9+xBhCD8rLRTde+KvrCBQXQU+H+7NG1AOO8UPpssZSifabYiAL2838vT+Zy37TMicNIj9328BoPRAAdpwHeGxkae9K9yeE3on16ralRHVvwv5b0qLqPw3f0MdY0ATF3laXdGjelH7i/SR5rc7icmW2hs7ZTBVwfGSLE8D+J0eRK8f63dr0PTt0a4cv7kZf20D8igDrhxJ5tyH8xAiwtEO6UfJFxulorx+vBYHMSN7UfnrLqmPq7dgCvJaeNdE/A43jtJaRK8f1/oNaEaNJNBgxndCKtezbz++kydRjxyB86efkcfG4s3NRQgLgzP4JDKO6kXNL1Jdlas3EzdZ4kVPvYXKrzYhqJTIw7Sh9PpuSTTvyydqeE9qftpB4/ZcPE02Yi8cHKKNz+Kg6pvN5Ow/hlwpJyLagDEuGqdD4kGFQoFCKafF/VvmgAzKT1ZSWVqFzxvkoaESD2kuuRJ/dSWB0uIQf6kGDAmxL4DclIR7s7Q5YtmXj8KgRxUXiWFgV5zFNaiMBhzF1VR/sxnjhIHU/LidmCmD6b7kZoqXfgaiSPT4AdSs3gSAKsgL7vI6AALBdhunDMbbbANRpOJAAXKVArfNeRpNC/4+BEBS/3Qs1WaUGiUBrx/rtiMoY6PapY2cNISGbzei798N5/FS5BoViqhwmtbuQgjTImhUyOQCcp0KfXoiVd9sJnbKYMre+wOFQY+zrA5VXATOigacJRJfVP+4ndgpg4ke1YuiFasR/QEqV29CFWNAk2hsx7/N+/JRxUZS+6ekP/M+24BCq0Yml3il06RB5H+7FYD6w8UoNCrJou0UxGQPoOyTvyRLsu257fjhn2Sl5vutxE4ZjEwpR1DIQRSJmZJF894TOIqrqf9tN8rocOp+303slME07TyGt8km1Td5MDWrNxE+oCv2vDLkGjXKqDBqv92Mtot02OG3u3DkVxA9cVCoDa7yehQGPfFXjqRp7wkcxTXU/rYbRbiOunX7iZ0itdueX4GjsAplhB7z5qNB+dhE7OTB2E6Uo9BraNyWg1yjxFlWF+I5gKadxzD064LP6mzNF6RHeO/OVP8oWUZWfvE3glJBWKa0+VW/Mw9Po9S/uFG9qPh1tzRGOSVE9JA2H1KuHIHbbKX4M4nf6zYcQmnQoT6D/ooZ2QtVVBhlq7dQvnozhsxOobRd7phM1W+7cdc3A5JOLAjqxIKgTmwpsyWtp95CWEZKSF8Uv/YTkUMyJF6/cTyO4mqcJbU07TqO3+nGdHX7eSD+5il465pwFpTT+MdOVCYjjX/tIfrCYYQPy6TmXckaOzJ7EJVf/g20l+eEq0dhO152VnkuXPI5oihiHN+f6m82E3C4qfx0PfIwDT67C1dJLY1bj1L3xx4UYe198SXeNIHKT9YhenxY9uUj12najamvyYYiTEt1kJfKDxSgCdcRFpx/el88lMM/S2ud/I2SDkgO6gCFWonf68ddWoW3sh5vpaRb/A3N+BuacR7OR/T6UHdPpfF7aWxtf+9FppSjiI3Cb3dhy69AkxANtOrtyIFdsZ+oIHpoD0Svn6pvt6LvHB+yQoNWHRNwuLDvP4HcEIYiKhxPVT2e0hpErw/74QICTjeeCqld2vRENJ3iqV29kaZNhwgf1E1az1TU4y6tRRljIOD04KlpbM9zUwYj16gpXPIZotuLwqAjOrs/joJKzGv3IXp91H6/hYDLgzrYF7/NScyULKq/2Yxcp8ZT13SaPGmSYgh4fLiCOq72x+3ouia1qTcLn8VB9TebQ2swZXAN1lKGt8mOQqduP99dmEXEwK4E/AHKP12H6PVT+eVG1PFRobwt/bIdKcZ5spqGNXtQGPTSBnWPFMrf/Q1fky1o0djabn26iYYd0jpT3ymesG6JRA3oiu1EJdFDpPGq+H47CZOl+V2u0yCKIjFTBlPzjTQX6bomEQgEcFXUUfPVRgSlAlVcZEi3tdAwelQvjKN6cWKJtIGHX1rD6bsmEnB6UMVF0ryvAIVBhyouEn23JASVgurvtiH6A9SvO4jpamnNnHxTNuVBOWjeV4AyOpzaP6X1vugXUUbq0ZiiQ3NSxTdbqN90BENmJ8RAAFtBJZ76ZhKC61u/w010kF/lOjXeZkdo7ftf9EZsUG+4Cipo+mMnKlMMTX/txjCyDzKFXJqf5QKqpBia10ntrP1xO4JaiUypIG7KYBzF1bhKamkO1hF/zehQ+d2X3Ez+ks+Rq1XUBefBytWbSJqejbOkBqUxDK/ZGmxjHn6nm4SrpfzNQb0gD9OGxsyyLx9B07puat55DENWN3zNkk/0uv2FqCL0CEo5ynApjSpch6OmEXNOCbGDuuELrjla0tpK6/A0OwCo31+AzhRN/KhMSn/djXFAOpb8SuKG9CDg9eNusknzKeAsqESdEkvs5SOxHS7Cuu8Elh25KAw6bIeLSLhxAjVfBfXNkSJkCgFFZOuaP2PJzRwP0qb2z33/Td9MHkLDt3+H9I0iQo8iOhxPjRl97y7Uf7YW809bicweiN8i9QlRJGJ4JjXfbEJh0OEorAzJUss3lGFgV5xFVdiPlaKKiaD2x22oYiSrSMPArrhKa9F1MVGzeiO1P25Dkxrbrgx9RgpV32zGb3dhPXpSugEVF0nEwK44imtOWz8BmDcdpgMdOFd0bEp24H8V/H4/Bw8eJDU1lYyMDJYtW8aKFSsYMWIEP//8MwDffPMNvXv35rnnnmPIkCHU10tXXsvLy9m+fTtLly5l5cqVCILAli1bTqtj5MiRbNsmfRydOHGC8PBwTKb2lmsbNmxAp9OxfPlyli9fzvr166mtraVnz56hTT2z2UxFRQUAeXl5ZGRkcPDgQaKiokJWn/379z9rf/ft20dqaupZ2+52u0lJSeGZZ54hIyPjH/tiNpupqqqid+/e7dJs3bqVfv36sXLlSlauXEnnzp3bvZ82bRoJCQmsXLkytJH5T3BXmlEnGEO/1aZoBK0Sd4UU2MNd1YCvyYbaFB1Ko4wOx+9wE96rM837C3BVmtEE32tM0biCeZsED7G6iNC7+Lh4GlSxqIddhzy5V7t2eJMHsCO/muHjJxNorARAhowPc4vZIOr5oa59YBhl1ijCV36Eft4zON5ZCYA8zoRobUZ3z3wUkUnIw2LgHJzPC8YYAvW1od+B+jrkxpjT0qmGj0bRoyfhTz2L/eXnEG2NyMKjTksnJKajuflJ1FfPQmZMbPNG5K5PF9LvkuEkZrZaYjZVm4kILswj4qNpqmwNrqIO0/Lw2pWEdzVR+P6fUjuiwxEDARzlkrw4qxpAFNGYpLZED+rG+PXLGfjNo9LmSXBxL/oDRGR1Z+ja5URkdQuNlzohGp/FERovX3U9cuPp/QJQGKPQjRpE3NOSRWWg2UrA7mDgK/dwwV/P0P+Fu9AmGfFa7KF6XVUNaINtUxkNKMI0jFu/nOFfzAcRhNjYdnXIExJQduuGTJCj6NYN9y5pY8NfV4coF8j6ehHD1z5D8vRslNHheC2O1roqzSgjdDgrWmnoszpRGlo3Je15ZUSOyMRvcyJTKYiZMAC5Th3qv9oUJV2fC5ZRV1WPpclKbEIMgiDw8dp3+f3wD+zevI8mczP3LLiDJW88TmyCEaVKcpQeaAjykFqNIqMXvkLpEEI1bDTaS69CPeFC7K8818ozxhgC5tY2u6saUJui0SRE46psCP3vrmxAnRCFu7KByCE9cFebsedKV1lVcdJzQacm5cErsB8rad2MFQQGrltJwnUXYNlzHOsB6ZDAWm0mPP7MYw1gSIxBFxVOYdAazWe2oE6OI3PtS3T79HE03VNQJkTjqaxHZYqWNgmqGlAmROPML8d57CR9d73LmMOr8FmcgIirogG1KQpXRQOuqgY0pmh8Vmfr4h5wVzag7RSH75Sx1aUlUL/+QCh/C0SfH9HbGjTJUduEoJQ+avQJUdiCMtXr1onoE6LQRIehMrRu6OgzkpEJAuUfSpbmXrO1HT/8k6y4q82k3HsJo3Lew7zpCJb9BahN0YgBURqjYT0JuKSNj5aP7xaoTNHSeAb/d1c1SM+qzKhMkm5Wp8QS1jsNmVweakPK7ZNRm6Iwju2LoFTgDvbNVdVAwOVFndA6nsrocESfPxSdskU+jOP64a5uwmd1hPrTMhYt+Vo2JFvytbxTRYcTd9EQMl++F0WEHr/DRXhme8tymVzA29yqA7w2J/pOcUxYv5z02yaijg6n+/0Xk/3n0yRfOxpnVbB8UWTYVwsZ/ecy0u6+EK/FjiY+CldlA85g+5xVZiJ6d8J00WCKP14HgCJMc0adqDVFoUmICqUVVAr8Dnc7nlLHBa8uJxlxVtS38mC9BV1aQrt+6Xp2wnHsJJ42OloZH0X8bReijA6n+8eL6L32eSLHD8DT0Gqh7a5qIGbSIPw2F47CqrPKs61FnuOjcLVpT8DpRfS0Bqjz1DYhU7YPl6CKDkcVH8mgP5Yx4Ien8Fsd7eZwAJlS0a5cS7UZQ0IUnYZkYKtvxnyypl36iKAOKAh+3AoqJYooA2lfPkPXn18i8qpx7dLLw3R4q1rL91Y1oEwwok2JxdC7M037C9rpbXVCNM7S2lA7XZXm02SlRccgCGT++RLqTvF4KutxHi8NpdF0TggdwgA48srQ9+2Cu7KBmEuHo06MCfE7QNrS26hdvRFldPtDy7C+abgq6kN61V1tRt8jJSRnAAG3F3WiEcv+1kPxqFG96br0FuKvHkXxiq9DOrwF6rhISRaDcFc2oAjTknz7ZIb8vRJj9gDkYZrQ2LirGvCesgZTROgRA4F2/KsJzhOIYkhHuCrNBNzekMyCtMbTZ3aiNuhqwV3VgDxMS1ivTnRecANdnrgJBKFdu6155cRPHhRac2gTjWhMUThKa0Jlu6oaiB7Wg3FbnqfPZws5PvstSae16ExTNAREmrblhupVm6LRBHWbZX9+SE+5qszYcktBkCHopaBvGlM0rprGNvWZg/rKLLlfMOgQtCrC+6WFxlIZHY46PpKhfzxN1g9PANKBqbu6kaK3fkWbGsvojc8FeUHEWdEQ5Ek7rkozyVPHUrvuYDt9KPr8jNi0koGfLeD44x+1rn3/i97I6IQjrxhPG7lQxkdhvH4CAY+Xfnvep9/+D5Ep5DRvaDVOcFc1IKgVqGIj28msp74Zbed4AGImD8JdbcZdbW7HG55GG/quiRQ9/y2KcJ10GBlqY/NpbZQpFaExA2ndZLopm6y/n6fHy/ehNhnb8a+9ykzeR+vIemwq1+55hazHp7Jv+ddSfxOiCJySVtdmXkqfegHV24/hbZZ0gC4hCltpXSiNtaiamAFdAQgb0BVNciya1HisBwowDMtEERWGp6aRqPH9UcVG4q42M2DdSoYdfR9PbTPeBumgKnbyIFzVZlzVjaFr+f9F36gSjJKOFwR6rX0xpG88VQ14GyykvTSD2OmTMV49FkEruScrePwjIgZnkL70VtKfvJmiZZ+frgMSovE120N83/Y7TJ0guVbw2124KxpC79qWoQ5+Z2lSYgnvnYbjpCSH6oTodvqpZV75/wwCgf/n//t/GTo2JTvwvwIej4d58+bxyCOPEBMTw/jx4zGbzSxbtow5c+bw888/U1Ymmbvn5eWFrAH79++PXi9FZzx69CjFxcUha8MjR45QU1NzWl0jRoxg165dBAKBdpaFbXHo0CE2b97MvHnzWLRoEVarlaqqKnr27EleXh7l5eUkJycTERFBY2MjJ06coEePHqSmpnLkyBE+++wzjh07hk535uiAn376KfPmzWPdunXce++9Z227IAgMGzbsjOUMGjSIvLw8HA4HO3bsYOjQoQinWPOkp6fz999/s3r1akpLS9FqtWcs679CbBflU8bpG3lie2sunRp1XCTHH/8Yf9C6Smyb4NTcwXe+oj0Eagpw7/8FRWofhKjWjboNP39Nv5RotO4mBL00iX40+2ruSTIwKkLDt7U2Dlhbr7V7927FOu9W7C89gebaYNRsQY68czfc637G11SBKIoIusj/TogzRJk8U698+Xl4tm3CuvRRtNNvb+lkuzSBmhKc7yzA9clivPs3oL7igdA79xfP8soliyg7XETvKUNIG9K6MR2i4yltqSmo4P1blmPNryT58uHBNP/QDxGaDp9kTdZMNmQvpPLzDZLvsSAO3foCjuJq9k9bjjYllrBendvVebaxBGj+6le8lTXY/tiEr85MzPy7QSZDlZZC8Ufr2DhxEX6Hm/Q7p5zetGDZjtI6yn/ayd/ZCyl6fy26665pR0OZVkvk0sVYXnsdWZge9YjhWN9eFXpvWf4cOyYuZN+0Z0m9bRKRWf8tAnrbrtnzKyh7fw3qhGgGfrkIW06JtKkVSnQGWRClMgKBALdMuovLs64lc0AGv69eww1jbuGtZ99FpVIx/f6p7epUDR6Bv7wMfNJmgmfnFuwfrcKzdwfam25vU8EZBlUUW/nhFL6QqRSE9+tC4XOrW58Fk3Sadx3l7/wa+jgBIBBg/4R5NG49gq5bMrqMlDMT5xQMnDoOW10TpXuOA+Auq6H+mw3kTppN7Ye/0/X9hW3a1qaNIghaNeqUeI4Mv4fN/e6V9IfJeFraf+S7U0iSescUEEWqv9t6+kvZGfoRGk4p7bFP1vH1yIepPVBIwB8ga87VoaRdF07F22iFNpE+2/ND+7JC7wIiNT9uY3v/ezEMTEefkSKlD2aJu3IknrpmJG17SvtCY3uGNosigk5D5ntzKXziQ8Tgorb847/YOnQmzfsLCXh9GIOWz20afTpdToGgUlDz045QmW3706qHTs8niiLlH/+Fp9FG8Ss/4q5ppPvi6e3z/QNKvtmKtaCKdRMW4Xd5UMdGcGTpV2yZ+izdZl8pWYKLIlsvfYrNkxax68bnSJ02DkGjas/7wXrS772I3KVfthmvMytFUYTeS29uTXumiMJnaXrbfsmUCpSxETiOl7UmkMkQ1CosWw4jaNXo+qRxdNJcRH+AhFOspaIv6EPz7uOhfG1xZnk+t7YCIMiQh+nYd+GjFCz5VLq+/S9j09LPPpcN58jPO057N+gGSQeUBHUAcgG5MYKTty+m+JYniXvwBlRpbQ7fztBumVpF//dnk9eydmibpOXvdu38B1kJBMidPBvbnmMoE2OQR4RJr5UKtL3TcRdXhrIUzH4DTUocXV+8D3mYloCn9dAiKuhDz11W264mQatCm2ai6vP1/0ApyRow6c6LaN55LLQOAqRr/re/QM13W0m+fcoZ+nQ6bMdK2TF0BrvHzyfg8aFJiTslhdh+fjzTWkUUzyyvnCKXgkDkkAxqf2kd49pfd9K0LYfjs97AU28JWUi2ZDs0exVpt01i2OpFkp9nj691LNqU7ThZy9+j53L01hWkLbiedg0SBBQROsybWy22BLWKXu/PpeDxD/HbnAhaFYoIfTv+P5V2bfsiiiKO4mq8TXYGrX6UQV8uxH6iPBRyWSbIkIdp2XXhY5xY8jmKMC2iKKKI0BM/JYvGPSfYfcOz7Q4jW7qlTYlF9AWo/n13qE6ZTLKW3DZqDgdvfZ7O91/6n9a+IPGmIjYSVzu9ATK1mua1u/A32/E2NHN40O3IBIHwsf1PKYwzqzdR4tfOD10p0e2UNJ3uvRhPgzXoh/wf1hdngbvKzJFbVrB3/Dw8NU0h6/12dVw0mD1Pfc43g2exZ/HnjHwhePX/jLpLqi9+RE+6Th3LkZd+aH0Xmleln+V/HUCuVnDRX8tIvP1CbEeLARF3eR3lr/9In6+fIKx3Gs7CquDCTOTAhHnsGnAP8nAtmk5xCFoV6Q9dScGptPlP+ib4fyBAzqSHse4O6ptwHfo+Xaj9ZA0VK75A9PoxPXgVAIm3TsJxopzc21+g4ImPyHjpvtOqETQqIkf3CfG9VLOUIOaSoYiiiKe61XK75V1rGTIEjYp+7z/Micc/RvQH161noncHOvB/AR2BbjrwvwItPiXb4oMPPuCSSy4hKyuLnJwcvvnmm7OWIYoiY8eObRfE5kyIiYkhNjaW3Nxcdu3adUbfi6Ioctttt53R0tFms3Hw4EF69uyJzWZjx44daDQatFotWq2W5557jv379/PFF1/Qr18/rrnmmtPKmD59eruNxpycnH9su1KpPG2jsQUqlYr+/fuze/dutm/fzi233HJamszMTBYvXsz+/ft57bXXuOyyyxg7duzZSNQODQ0NobG5O7EPmqQYstZLvy0HCxDUStRJwVM7kxHkQsjfkkwhJ/P5uwj4/KHrIZrEaNzBCdRVZUYTzBsZUJHraMZdLa0Qa+oaiDXowePEX1OEEBEfsopcsz+fKYO6468pRN5nAgBxEWEgqlFZGrggUkuO3cOA8PbBkvx5hxHiEpGFGQiY6xDNdfgLJb94ott+TpuSgfo6hJjWjwEhJpZAQ/0/pvPlHEaekITfWY1oa2qfyNN6xTxQfASEG0EbhqLHYBR9R/PQ2ABlh4pwWx2k9EuneHceCd2Tuf7F+wj4/JQdKiIysdWCNTIhmuYqM+U/7aDfM7eSfqcUxEgmCOiSY2jYfRytyQgyGa7qRnxtPpKqf9xB7zdnooqNwFPXjEwlx13diLfegr2oisisbpR/+CfuqgYUBl1oLBUJMfgbWhdGEVMvxXDthVKfbA6E8DCaPvgW01tLkKlV+OoaaDxQCEDlr7voNuMylAYpiIToD6AxGXFVS3SyFVWTfJV0eFCz/iAyhZKALXiCL5cTveotBH0Y4XffhWA0YvvgI8SgSwd5bCy+okJAhafeQu3ve9CnJ6I06Ei9YzLJ08Yh16nxWRxok4y0jIwiXNvO6gug7N0/6DL7KvZdvYT0BdchUyiQyQWGrX8OdaIRW26JxM/7IdYUg1wup76mlSdsFjv7tx8ko28P9u84RFVZNVaLjcwB0kazYIwlYK5HPSYbz+5tKHu2Wj0Lxlh8+cfRTLkUmSEC0dJMoKGuNTAOkvy5qxuRqRRoEo2SFVuiEXWi9DysZypyvYahG1Ygk0npFVHh6DJSMQzoRuwlw1AlRBPeLx2ZQk7SXRfjNVuxHizAb3USPa4/FP9JeEI01tpTeDiIMbOuQlDIsba53qiIMuAJWiM1b9hH6rJ78JktqBJjcJfVojLFoDIZ8daYCR+aiaeuCZ/ZguhT47M60HdNpPebM2jYdBhNkhFNsJ+KcC3yNpaL6kQjzpO1KKYMRiYXSLh6FMbs/jQHLTzdVWYSp40jY7m0sSuTy5EFrVQBIrqYUIapuerPZdQdKiIs0UjNHslaVW+Kxmt3YezTOZQ+PDMVdXwUo/a8htJoIHZKFs6yulBdLbrtVFlRJxrxVDfiszho3JZL9Lj+uKsakMlkaJJiCOvVCb/dhaBWtfvYAPBUNqBONOIqq0OdaERtMuKpNhM1ti+e2iYy359D7fdbaPh9N9EX9EeTZCSsVyeSb8pG1y2J+g0HiczqjjdokacxGRG0qlDbALwNVmQKOfGXDyfzxXsQdGoQpQ1eQa0CuQy5WoVxXL/QWLTkU4Rr8dslfZZ614Vok2MZ+NUivI029N0SKXn7NwZ8tgC5ToPtWGm7von+AEqjIaQD5BolMrnAhLXL0MRHIgZE1MZwPGYb5p15xI3vh6u6EXeQFxMvHYoqOhx1jIG6DYfQJBoR/QFc1Y3oUmIRNCqyVs1AEaZBadCTfPUoCIjokmMwn6ITI/ulkbVqBiBZEsq1KmIvHkzdb3ukOayuGVVUGK6KBnSdWucBdYyBujZWg5HjB+Ctb0Z0ulG16GgZuE5W4ymvw1PZgOgPoIg24DxWQlivVutRdaKRsMxUjs1eRfJtk88qzy3pldHh6DNSQxuZglZJQGj9+FTFRba7cgjga7bjOFEOgPVAITK5gN/tJem2ySTelI2gVCD6/GiSYmhGKteQEI29vpnMyYN5+9LH2pV3wayrkCvb6wD8AVwnShCdbvxON/bdR4m552p0fbqiiI3CW16L0tR600BpiiF+zo2Uf7eVmt/3hPhLadAhkwu4q8xoU+NCvNeyrhDayLO3qgFVYpsyY6OwHTiBvq9kTRUxbiC+2kbcJ6tDaZwFlTT8tpPm7TnYDhcRNWEgqthIFAYdhsE9iJ40mJgrRiFTyJEJAj3fmEHp6z8hqBT0fGMGAYcbdaIRlSmayk/XEzWqNzKFnF4fzMFxvIzm3e398LqrGtAkxVDz/Vb6fv4IMoWinSy6a5tCAd5CY2wMZ/BfksW89WAhxokDQ2OjNhkl+rSV5yYbMkFonVuDtHJVmUEmC+kpTWI0crWyXV4EGa6Kerx1zSTeNpmIIRl0W3IrzXuPo040UvfDVhJvHB/SQwC2gkp23rAcgMl572I/WSNZrKfG42oZL5Mx9HfzzmNoOifgrWui55sz8TXb8dQ3gz+AI6gj1IlGOj9yPTXfbaH+d+kWhNKgQ1ApuCD3XQBkCgFNQjSq2AhcVWYMfdJa+cMk9dnbYEUmyNg15VFEf4Ber96HJ2gh5222I9epGbY+GLxIBsqoMIxjeuMsrSVu4gD6vXwPijAtPrsLbZKRxt3HUcdGIFPI2XXtMjSJrfrQ02BFEeTXxp156DrFYS+oAvhXvRExTgpsFnC6UbXIhUyGp6QKQafBcewk4cN6IzfoceaXEzZQcp2TfNv/j73zDo+q2vr/Z3pN7wkJJSH0DtKkVwtXLKACFopYaEoVbKh0EFFAQFRs2BUVRUCQ3lsgBAIhBdL7tEyfOb8/zjAQCSK593ffe9833+fhycOZXddea+199lllIEF3NAW3B9PpLNRx1/hfGR6E7fJxNA2i0CRE+vWGRC6j8++LODp4DkHtG6MMCxD3tNAAlOGBxI8ZRO5H21CFB1Gac7wa/wout//8f7WP0J6taPrWM0gUMjEJ0HXWj7qYUMLbNGTvhNXiuoQGEN2tOf/YPp+ylCykbRtVK2stNhDcLJ4uy8bxx6ilmLOKUASJNLUWVqBPiMDm0zOqED1Z3+4nbdVm6nvtdDr2Hob9Z1HFhlH85R9I1UoazX2coG4tsGUWoPLpY4/JCl4v2iYJaC8WoUmIoLufNlK6/b6QtFkf3lLfOAvLr+l4QBEZQtXJi+jbJ+MsLKfqVAaB3VthOXkRbStxntHDe1Py4wFUcWGUbDpAk+XP4Cw2VHuHihszCHel2c/3qthQnEUVRA3vha5pghiLurAcVVyY/7fQXm38bTiKK2g89zEKv95DyZajJL30qG/scj8NxHbDqst+Hepwm6izlKzD/1pYrVZCQ8WvkXv27PE/b9KkiT9W4+nTp6mqEl11W7VqxeHDhzEaxQOGxWKhtLSUmtC9e3c++eQToqKiCAsLu+H3tm3bsn37dtxu8St5QUEBdrv4opWcnMyvv/5K8+bNadasGZs3b/a7VVdUVKBUKunZsydDhgwhKyvrhrZrwu2Mvaa5/PrrrxgMBho3vtECrLS0lKCgIPr370/fvn3Jzs6u9rtGo8FmuzE+3FWEhYWxaNEiFi1aROTQ7mQt+ILj/WZwvN8Myn47hixIS9SwXgR2aIzg8eA2WHD6XhKbvP0sVRn5lO1MIWpIZwBih/ekdKt4sCnddoLYYT1FGrRpxZW8XArKihG0CradyqBXq4YgkyMNi8drEd0MLKg4cSmfPq0aIVHrAQkOmYYqhxtll75Yjh3giMlBokY8LEijrlljyBo0RiJXIFhMCMZKvOUlSGNE6y+JUoPgdv4tmgO4L6Yji6uHNCoa5HJUPfviOnKgWhlpTJy/nKJTVyRyOfLENngyT1dvTBt4rU50Q/ELps2CO+0A9i8Xs+Lu2VzYc5rEbi0puphHQrskKvPLWD5wJivunk3a9uO0f0CM9dPqrjuwma2YSw1ED2xP8e4z/NF/Dn/0n0Pl6Wwa+zIZNn7uHhzlJuwlBlQRQf7+A9sl4nW4COneAqlWRdzIvpRuPY5Uq0KmUaFN8tFTIkUqkyFVK5AoZOjv6o314Cl/O8YvN5P7wHMUjH8ZV3Yu6haN0fXvhru0Aq/BjLugBH2i+BU9okdLzBfzKTt4jth7RT5JGN6DIl88J1t+GfpG0WgTIgjplIxEo8axU4wHFDRrJs5jxyl/9jmQyrB88gmqTmLcJkXz5ghWG4JV5G+ZVkVY79ZY0nOpOHAOZ7mJg/1epHzfWYqv48WgDkl4Ha5qFi0AivBAKg+co97j/Ym8+w4UoXpyP9zG4X6zSJu0GpleQ8ywnrRo30zMQF1pwuP2oA8UrblVaiWdenSgokw8+J1PSSehUT2K80uQK0Qecp85ibxlG+w/fYssth7ylm39/OUpzEMilyOYRD3hPHIAVTdxzIEdGuM2W3GWGDCfykTbKBpnuQltoxiih/WkfOcpQrq34PhdL3Gw0ySOdpqAo7CcjOnrCB/ckdNDX+X80yuwnM0h//1fyF39I8d7T+Vk/xlU7DxFcI9WWC/lE9cuCYfZhqWGS8l2j/QmsVcrvhy9lNAG0QTHRyBVyAh7sBeG38UDta5tYzEj8OYDhD3Um6rTGWiaJuB1OHBXmtG1bYw8UMzSDIAABV/voepiHqW/HSN+3F24zVY08RE4S41o6oWjTohAopARPbQbpduOU3ngHImzHqbBxPswn8mi5FfxUqN023FUkcEc7jeL8zM/wFlmJHJQBwAi2ydiLarAlF3MD4NeImfrCRo/dCeayGAi2yfiNFuRqRQYLl2zqtrfaRIlvx4lY/6XlGw+jDElk/yrMQ+3HSfGx0/Xy4oyOpioB+6kbNtxpGoFoT1FupZtO05Qp2R0zRJwlJlxGSyEDWhP2bbqL4Hl248TNbwX5pRL6Jom4HE4cVVaiBjanYD2SVgz8slf94u/bMywnpT8epTzMz/Acu6y6KLm9aJtFE3E3Z1wW2xE9G9P6Z/6cRurcBmrONxvFpX7zpL/xS5Mp7NIfeYd3JUWHEUVVO5P8/PcVRiOX0Tuixcm16nJmPcFJx9dSPGPB4ke2p3IuzvhsTrwutyiy+WfUHrgHHH33gFA4hP9ufTRdnYMmEPOV7vxOlzUHy5muw3r1hxnpQW3xYbM57KZ+/VerJdLqDh6EUeFmfjhPag3vCemc1dwma383nEyv3eawm/Nnib3u30cf2YlFacySfLpxKTn7sFZbsJRYmDHHc/ze6cp/N5pCsWbj2A8eQmZQrQDiB3e058IIP/LXWgbRaNJiCC4cxNkWhWFP1zbB8KG9qDi10PoOzZB3TCGkLs64y43EdSzDeWb9uGqMCHVqHBXmMQM975L9sAOjUGAqgv5lO84dUt5PtRpIo6CctKnv0+ELxZvYIfGeMw25Dq1X0ZEd/Dqeq1063GiHhAtNCOGdAFBwHohj/wN2zjWbyanRy7EbbYS7ePneu2SsJttRDaJpyyrANN1SV/aP9ybpJ6t+OyqDqgXgUwhQ1kvCplGDTIpErUKbdsmlH/0E5fumULFxt+wX7xMyANiEhBN2ybIggOwn8smZ92WamOtOHCOqCGdMZ7KRJ8cR8WRdL/sX40P6+fF7UcJf7Q/skAduvbJeCw2VLERyAO0KOMjCR3aE4la4ddNIOr4iu3HiRzem/gXHsKw5wzOUgOqehEUfb6DE50n4MwvI+ulDzEeOMv5CSupOn+FtHHLMZ/O4nCnCTjLjFSdv0Lpj/vRNIqh+fsvYPVdglwvz5qG0ZRtO070sJ6ED+qIs9SE50/yZDl3GalS4V+/yKHdyF37C8f6zeRYv5m4q2wILg/Rw3qKPOPxVjuDXYXH6rjhDGY6lYlULqPeY/2RKGTEPtobR4mhWl2Z+lpcasuZLCznLnN62BuU/XaMqGG9COnTFq/bU00PKMN95xmJBLfZhjE1B0NKJvrkWMqPXkCikFFveA+KtovrpW/VEKlCTs7y76m6mMfxfjNQhAUgeAWcJQYCOzRGHqynKu0yeeuuJRaxnM+l+JejnJ20mh3xo/DaXVivlOAsNVKVWYhUo8RZYiCoQ1K18RmOZxA1pDPquDAiB3ck3xfbunTrCXSNYjjc70WyV/yI4BEIu7Ml9vxyQru1wJZfwd5eMyk/cI6Kw+nEDetBRJ82IJHgKDFgu1JKveE9Kd4qzkvbIMrPrwGtGiAL0FLsi9V9K70Rel8PKn896NcbwXd1xl1uJLBHWww7jhHQuTlSlVz8eOf1ovS585rOZGM5dxlTSiYlW4+jbRSNOiGCoM5NkGlUFH+/n6rzuexrMZ6DnSaxv9MkvDYH2W9/j7PUiOlEBhfnfi7ubb8cAkGgdMdJgjs3RaZVUfTD/up8ZbERNUw0cgjs0BiPzcGVd3/keL8ZFG7cSdWlAl+Ga4hon4jTZMVaVEl012YAGDMLqUi7zM8DX+LKthPItepqZaVyGb0+eJ4Dk9dizhI/HhQfOEfCvXdQnpJFYOM4So5eRKqQ0fCBbhT8IZ6to0f2x3j4PGW/HiZyeG8U4YFYTmdizSjAXWGm+KtdRPmSDgV2bY5EqcCScgnL+Vx2tXiaPZ0msafTJLw2J5lv/0D5rtN/Q98cI2LEAGSBWnTtk/FabKjiIpBq1bjKjWiaxBN6350IHg8230cgR1EF9ivFRA3rRXCPljiKKqvxapO3n8V08hIShRx1QqQYK3Rod1yVFhImDuX08DfR1I/CeDKDqOG9iRzaHXtuabU2NPWjUARouLLuV4KuOyeafOfEP5+fQMzK/b8dguD5j//33waJcCv/lzrU4b8Ajz322A1JVo4dO8Ynn3xCaGgojRs3JjMzk7lz52I0GnnnnXeoqqqiWbNmHDp0iFWrVqFQKDh48CCbNm1CEARkMhljx44lOTn5hv5MJhNPP/00o0ePZuBAMTtxSUkJixcv5q233sLr9fLVV1/5k8gEBgYyY8YMtFotf/zxB19//TXr1q3D7XYzevRoJk6cSOfOnUlJSeHzzz9HIpEgl8sZN24ciYmJ1fpevXo1HTp0uMEl+2Zjr4k218Pj8TB+/Hj69u3LyJEjb6Dp7t272bx5MzKZDLVazcSJE4mMjGTChAksXLiQwMBA3nnnHa5cuULbtm3/Mq5k1sIvubLiB2IfHwBAwae/03jhWKIe6olUrcCeX875p9/GfDqLdr/OJ6hjMuZzl0EmQxsfgctkxXD0AqkTViH43KKaLhxNeN+2eGwOvhj/Gp8VngCFlBFPP8YzY5/gq+9/xGss5sGm4sXZr4Vy9h8/w/KFbyDYzLiLLiFp0J5ys53fN33HF+vfZ8YTo+garMa5czOqex9B2WMgeNwITge2L9bhuSgmcJDVT0QzbjqyhAYIHjceSykIXma8tohjp85gMJgICw3mubGP8eCQQdV56InRKDp2Rjd+khhT6fct2L7+HNVd/wDA8dvPqB96FFXfQUiUSqSh4XgtJjzn9uM+8ivyNuJBzn16D/J2fZC36Q1eL4LbiWv3N3gLMpEEhaO6bwJF5V6kMhmOKhv60ECcNgffzlhHXqp46T1mw0wsZSYa3tGUgIhgTCWVuB0unGevoAoL4MSUtdiLDWgTIun96+sog3V4bE4OjFhMxfEMGo0ZSIs5D2PNL0ew2Lj83mYaTPwHyvAg5IFa7PllSKRSijYdQBUVQljfNnhsTvI//4P4MQPFhCQOK7LQIGShwXgtVsqWrse69yj1t32MRKn0ubZIcF3Op3jmIgSPh4DXZqBvFEPFsYscf3YViiAdndZNQhGsw3j2MicmrMbrdNNwzEAaP3ev7/JUwLFtK6Zly9E/+wz6Rx/BlZmJLDwciV6Pp7gYiVaLVKvFnZeHZf2H6MeOxuZQoK0fyeUN28iY9xWa+pG0WTcZRbAec2oOpyesounrjxE5oD2q6BC8TjeC2yMmWriYx7nJa2j1/hSUkcGoo0NxGaswHrtI6oSV1/HyGKIfuhPUSorzS3jluTdwudy8uuJF4urHUlpczu+bdtKuWxtCQoNBIqGy3EBUbAQSiYTQfVvwlpehuud+HNt/xVtajP6FOUi0OrxmI96SYtznUvEU5uPY+jP66a+i7NwdVCoEt4eclT+R7XNlC+vXluQ3n0CqV4vZrU1WCr/cTc6KTcQ93h+ZRCB+0lBODnqRBjOGiy+XNicXnl9N2IAOyHRqgu9sJV4iSCV4rA4UoQGY7C5Of7+PLmMGo/XF4so7mcGnj8zn5cxPMeSX4bTYUerVqAO02M1WJBevoE6IQhaoxetykz3pbapOXCBh3ngCe7cHmQSJVIrg8lD+9Q4xZufIQXi9AhX7znJu6jqavP44YX3bIA/U4bU7cRmrODdlDcrwQJLffAJ1TBhXPvyNS/O+RFM/kq773kIik+GpsmPPK8V4PIPzMz+g6cIxfv49N2UNsY/0JqxvG2QhgQhuD8pADdYyE06DhbLUHBrc3Qm5SokgEZBKZdjKTXhdbn4a8hqReaVo6kfSat0UdElxWC7kcvz+16vxw59lRaZWIZFJcFWYkYcGYD6dRerjolVG8sKxxDzaG4lCjrPEQP4n27m8YhMdty5EkxiNTKPCVWrEllWIql64mHhHKkFwezDsO0vMY/2xF5aDF9yVZrIXfkFwvw7EDO+JRC7DXlCONSMfZ6WF8D5tUATrcZYbyftkB9krNtFu44sU/XKYpJnDUYYFim27PJTtOEXqhJX+NVBFifJhLyjn3JQ1JM4czrmp60h+/TFCerREGRqI4PViPpvDsSGv0nz50wS0bIC2YbSY+dvl4fzUdRR+tw+jVM49p1aBTIIqWI+jwoLXIca0lSjkuC02BK+ANbcUQ9oVksYMQKZV46o0c/TxZbgqLXTcMBVtQiSO4kryvt1H/qaDtF83CX1iDBKZDGtuKSlT1lJ5Wvwg12XjTNwWG/mbj2A8k0OP63TioRGLqTye4S+XMvV9Ws5+GNOpTGIf6YkiWI9EKUcql6EIDcBZahStQJPjQBDI27iL9Bc/ot7j/dGqIG7qw5zu+izxs0cScldn5MEBuCtMuMpNSOQy5KEBIAF3qRH7lWJs5VWEdG+O1+bEdqWU8h0nyf90xy3lGaD+pPs4Pmg2DWcMF9cpNhyv3YlEKUcilyE43QheL1KVAk+VnbLfT3B+4mokChl37H4LTUIEgkcg47WPKfDF3WyxdgrB3ZqjCA3A63TjtTmoLDOxacY6Oj8xkNxTl2javz0/zVqPucTAa5c+xZhfhqPKjuqqDjBZcX67HcHlInzsUPAKlL7/A8bNe0n6+W2keq2YZE4mw1NhRBAEVAkx2NKzcbklaOpHcm7WRxR+v7+a3nYUG1BFBiGRSin8+RBxD/UQ4wMKAh6DmbN9JtFgyXMED+4CXgFnUTnl3+3CeiaT+NfHokqIpnDltxQs+5KIUYNwe2VIlHJiRg9GEe7bawrKufT8eyjCA2n4xmiQSSn58g9Mxy7QaP4Y8j/aRsGnYiLExgvHEtq3LarYcFJHLKByXyrxzw4hce7jeJ0uXJUWXKVGDEfOY0nPI7RXa7RJMSgjQ5Cpldjzyzg3YSXm01nVaR8mXvK5DRZy129BlxRH8J0tAQHzmWxclWYi7+7sP4OlPb0C8+ksWm98EcHlIbB9ko8uojVg5aHz/jNYeL+2tFozSUzEUmnh1KglBLZphBwvRd/uoevJtZRuOULInS3x2JxcmLKauKfuQd+yAZpGMUh9mdxdZUayFnxJxpd76b1nKVKVAsHjpXT/WYJbN0QZrPd/AJVIpVRlF6GJDUOu14DbTfrEVRiPpos07NcOdVw4ZdtP+JJhSdA0iBLjpnoF1PUjuTjrA/K+P4imfiStffygigqh6OfDhHRpKlrjXswnsE0jPDYHbrONM+NW4CiupPPW+eibxiORSjCczODE8AUITjcShYxuu5eiSYhE8Hi58Nqn6JvGE963LTKdGo/NgcfqwJiagzIsEEeJgbgHuwMSvB4PEokEe2EFVVlFnHl+HXHD7iRhRG/UMWEglWA8nsGJRxf694e2n80gvE+bG/SGXi0QO/VhUrs9Q9ysUQTf1QV5SADuchPuCqOYzCg2HMHjxV1cgTUtG4/Vjr5HWyS+j1+KQB1uUxVIJOKloCBQsPEPLrz4EQBtNr7I+anrsBdX0uPkatGqM0CDOTXHf6ZpNP0hov7RFW2jaDHJ3cY//GOMG9HHb5ktON14bA6cpUbs+WWidaYgoAjRI5HLUIQGih86So38MeZtZCoFd7zxGIENozHnFHFwxodEdkqm5XP3ovVZxLssNrY/upgmj/Wj/t2i50NVQTleu5N9T6/kzjUTUQXrsZZUookIRiKVULjvLNHdW6DQq/EUV5L60FzcxioSF44j6tG+SCRiwrfMWetxlpto9d1r4gc0r0DxN7u4NHM9VYKcDhtncXbq+ziKK+l9cjWOchPyAM0t9U1q78k0WPIsIXdd1TcVlH+7i6ozl6i/8GkUESG4jRaqTl7EfCQNu8VNVXouSfNGo4oPR65TYy8o57xPfoPuaEq7zW9iOXcZmVaNKiYUl8FC/kdbiXmkD/JgvRjr2OVGEaIHiQTBI8ZALd9+HEdeGVXpubTb/CbOCrMvhrJAxpsbyf1gKwDhvn1FIpNS8OVusleI7vHdD79zQ/zQ/22wn95y60L/w1C3uft/egi3hbpLyTr8n4PL5UIqlSKTybh48SLr16+/wfW7Dv9/sDtq2G3XcSK7daEa0OPTO29d6E9wfPpDrfrSvfPBbdcxPTG6Vn1p+vy9eIbXY+6qqlsXqgFd7LcfMyagll/nGoYZbrvO2YobrZT/DrokF9y60J+QcqF2ByzZLQOy3YhX5SW3LlQDfmlfu8DWKUdvf24KSe362q1S3rrQn3C3p3b8W+lS3brQvwg5CsWtC/0JDVyuWxeqAbXhKbmkdkc9h/Cf7VBjlNYuCpFKuH3+9d5GIrProalFXwBBsr9veX8VFs/t8yGApBY8VVvs1tz+GIdJTLXqK9+qu+064Qr7rQvVAIf79nnRJdSOp2rLi7WBuxZOdUpqdw4wS26fhgGC+9aFakBtz5a1gauW66WohVyG1pJ/jbXYL2ubSkNRi5o58trt5/JaqLb63trRsEq4ff4NkztuXaimvmqhb2oLVy10wIDir/8/jOQ/B3WXkv961MWUrMP/OZSVlfH222+LAajlcp5++un/6SHVoQ51qEMd6lCHOtShDnWoQx3qUIc6/J9C3aVkHf7PISYmhiVLlvxPD6MOdahDHepQhzrUoQ51qEMd6lCHOvy3oJYeEHW4OeouJetQhzr826CW3b5Lj9lbOzVVteKvs63XBMNlda368tTCFTvwkw216sv1+eLbrhPnrZ2bkrQWLjZCLd2UYifdGLv1Vjj7enmt+lp85fbdle+qVU+1o0dPRe1cxcsyDLWq56nFGGW19PaM9N5+X4VuTa360taCf2tDC4BAz+0TpLay4q5FPWct1+s/23kbIoXbd3GuLezCv8/dE8BRC71dW/6V18JN1FlL7giphQ6wumvnll6bEdpq6RZZG/5Q1TIMRm3cvmurb2oTLqI27p4A6lq86Hv+47UUaGrpzl4b13m3t3b0qI3ukNfSgbs2rvOqWkabU3n/faEpaqVvPLXTN7Xhe1kt16s2OqAOdbhd1F1K/n/A0aNHWbZsGW+//TZxcXE1ltmyZQu///47DRs2ZPLkyf/mEf7/hcvlYtGiRZhMJu6//366devm/2316tUcOnSI9evXo9GIL5obNmzgt99+44MPPiAwMPBmzdaI3bt307p1a3+W7b+L7du3o1Kp6NWr123V+zOWLl1KSUkJdrsdk8lEZGQkAOPGjePdd9/1J4K5XVyfNOev8MMPP/DAAw/Uauw1YeHChUyePBmd7vbjMN0u6r85lpC+7fHYHGS+sAqrL+lKuyNr8VhsKCKDkek1WDKLSJmyBmNqDg3GDqLh6IEIHi/FO06R88nvdFg7WUxskppD3nf7aPHaKCQyKez6CdfpkwQtfw/zotdx7t+Dqk9/NMNGACDYbFhWLUcaGobumUlIAwIJdgl4DCZM3/6G8TMxYLOiYTxR86eiap5E+TufYNjwnfi8QT2il88BQB6kRhoVg2A2Ydv0NfZvv6g2V0WX7mhHjRW/rHk8VL2/qkaavLxgOXsPHCU0JJgfP1/rfy5RaJDpwsRA1B0H4T6+rVo9ab1kVEOeQzCVAeC+dAr3kV+RhEShHjaDic+qEQQBr8fLoWXfkvJh9fqtnxhAtxnDUAVqKb+Yx7bn11J6Ngd5gIaOqyegiQtDIpdx5eu9xN57B8pgPYbUbJzlZiL7tEYikaAMD8SaU4wEKPn1KFnLf0AVG0ab9VMIaNEAiUyC5UIeR+56GcElHtCbzH+CiH7t8NgcHNy0jCWb9+NFyrCHH+Gpxx4V5x4YhuvYFiQBYbjjmlJUaeatN1+jPDeLh2lUbR7ahAg6rp3kH9+Jie8huDyEd2tG54+n4XW5kes19DVVsf7JRVgqzIxY/hyBEcHowwIRBEEMol9pxm13UppdxBfT38NpdRD9YHcavfAAmnrhYoKZQ+c59diSanOJHdYTmUaJLa+MM+PfwZyaQ8JTd1FvlJilMW/jH5RuPU7rdWLCG5lWhaO4EntuKWeeXUXS7OHEDutJX40SQ34ZGye+i9PmYOSqa3tEaHwkZTlFqLRqPG4PxuJKQutFIJFK4JedqJo0RJkQg9fhpOilt8HtIXqhyL9lKz5BEROBrmcnBLsDaUggXoOJGKeY7OTIoJcA0CRE0HrdFOTBumrB2fM2/oEqOoSIfu3w2hykT16NJTWbpqsmEvmPbgiCgCOvDGVUMHlrfyGoW3OUEcHgFXBVmlFFh9LK7qQs7TKRbRPxutyYLpewa9r7OE1WWjwxgDtminxYcTGPP6aspexsDmHdmtHp4+lYr4ixNssOpBHaqckNci9mbZbgKDUgeLxcevljjEcvoE2MocPmN5DrNQiCgODxkLXoGzT1I4m8tzOKkAAcZUbyN2wna+XPflrHjx1E/fF3o4oKxutwUb4nVUzwUMOaV+WVc+iZlbitDrquneRvQ18/kovrt9JoVB9UIXrcVgd7Hl1Exaks5AEaWr03EXVcOBKZlPyv9xA9pAvyYJ0vYcAqkueOIqJfO+RBWjw2J25jFWcnr8GcmgNAwtN3E/9Ef9SxYQgeL2W7TuMsNRLepw0emwPLhTyC2ibisTlInbwGU2oOusQY2m6YhjY+wp+I6ML8L9HWCydycCeUoQFI5FIuLviaK2uuZauVB2pptWYyoXc2RyKVUnn4PFWXCmrs6+oYtYkxtPlTXxfnf4mmXvhN56VNjKH1+1OQKORo4yOQqhVYL5eA11sjH16cIvJhk5UTifgTH5ZvPU74vZ2RyGS4jRauvLOJgg/EWFC6Fg1ovOQp1A2ikes1OArKOD/+bSyp2ahiw2j7y3wxYYngJf+DrZx/Q9TridMfIm5UX5zlJjGraVSwmMjC6uDEwwswncq8Qb9lLPiKxKkPIg/W4amyI/Vl4s7b+Ach3ZsT0bcdIJD76Q4uvPQJALHj7iZmVD+QiImNVNGhyAK14PEi02twlhmR69W4KiwIHg+Fn+0ga/02NAkRtP10BtqG0XidLgxHLnDmmZV4LDbafDKtxr7qPXUXsaP6ARK/rHptDnJWbCJ+/N1oGsUg92X2tueWcLjLlGq6N2HsIBpcJytle1I545MVXVIsrd55hqC2ibhMVjoUV7J92vuUnBV5WCKVMOKXN7EUV2LKK6PViD7IFHIOv7OJQ299D4AsSEej5RNR149CHh6M4HLhMVZVOzs0WPw04Q/0QiKX4iyuJHPC2xiP5tywXlKZmODpZrpNsDm4MGUVVanZJK+cJPKURMy1JpHLqPgjBWVYABKlAolcRtkvh7iy9BuazH+SmId6IFUrseeVYc8rJW3yGvTNE2i+/GmU4UG4fYngclb+RONXRxI5sANelxt7TjHOMgMhPVoj1arExBPgS25jQKpUIAgChZ/toOCDLTSZ/ySRd3VCERKAvbgCa0YBqc+uJLhTMk3mPYkyIgjB48VRVEHa5DVoGkSROP0hdMlxHBn8MqbTWWgSImj/9Ry0DaJAIsF4IoOj97x6A+9WXcgjsG0igke80PDanUg1SrSNYnCbrbjKzRRs/IPLK3/y80OT+aOJG9UXJBJs2UUc7juTkO4taPneJBRBWjERzCufkP/ZTv4MdUIEbT6Yiq5xnEh0ARylBvI/24kqOsQ/b0dxJR67E+Ph84T2FnWQVCHHllPE6VFLaPXxdCIGtAepFBA4NvglzKez0LeoT9OlTyFRKUAqQSqVIlHK/TpXFRlMt31vYT6bg75p/A17eo9jK8Ws5R4vgtvDmadW+Pd0eZAWmVKB4PGQvWozilC9X0+dm/weltRsGs8fTdT93f0JZDxWB6cfXUDsY/0JH9AeZ5mRo72m37AXe6wOAls2YFezp3BVmG8qy9Fj7yFy5AAxAValGWVUKB6bg4J3vyd63L3IdGrUjePAK4BXwH6lmDO9RXkOaFGfZkvHIf0Tbf7qHHB1Xs1WTSDKp3+9difyQK2YpTklk6COydXmBdDkzceJf3Kgv/zZiasp3X4SgC5/LEKfXA/B4yXt+bUUbToo1nlqMIkj+iAIAlVXSlBHBqMM1OF1uRE8XtRRwci1KgSPF1uxAcHt4dKaX7n81R4ABh17B4/DiTZW3HMrTl5CHSkmuindn0a9+7pSdaUEOQLlW45wZfl313SAIODIK0UZFcKV5d9R79l/+DKDCxR/s5tLM96vNQ1ru4fpm9en6dJxaBrFIFMrsF0p5dzE1SjCA0me9yRyvRqJXI7bbKVg4x/krdzkp3/S/NFEPXAnitBAUh6ci2F/GlEP9SB52dNiXwYLl9/dRP56sa+IIV1oOH0Yuib1cBSU4zZW+dceoOmKZ2/g3zrU4Xbwn/956b8Q+/fvp2nTphw4cOCmZbZv387s2bNvuJD0eP77Urj/GdnZ2bjdbpYuXVrtQvIqoqOjOXbsGABer5e0tLTbvlS8it27d1NZWXlbdTweDwMHDvynLyQBZsyYwdKlS3nmmWdo1qwZS5cuZenSpTRp0uSfbvvvYNOmTbcu9Cd4vTf/UjZ79ux/y4VkcN/2aBrGkNJ9Atkz19Jo4fhqv+e/+x1VpzM52vARTk9fT6vFYwnr3pzoQR3Y03cWu3vNIHPNLzR/eQRZ67awq9tUXMYq2q54hiMjFrOr53RUvfujfWYKrpPH/O16igoxzpyM4bkxWL/8FP3k6egnPE/V2pV4KyvwVBgomrYAXe/OKOrHAuA1mihdsIbKDd9XG6MrJ4/cB54j96GJAAhmI8apz6Lq2Q9ZfP3qZVNOYpw4BuOkcVhWLEY/eUaNdBl69wDWLp93w3OZPhy3qQh3ZS7yJp2QhMbcUMabn4F94zzsG+fhPvIrAJKgCLwll1nVeDQ/PLoAmVJO5tbjN9SVSKA07TKm3FL2vrGRvvOfBKDR6IGYLuaxq99s9j/wJs1eHEbWh9vY0W0qcp2a8O7N2dF1KpfW/org8bKr/xwO93uRrOViwiDB7cFdZSft+TXsavoUmoRIGr1wPyBm7dM1jGF/l+c5O+19Fu1IZdXQ9nw/qgubv/uKtLWvYP9uCbhdCHYr3oBw7r/3bhSHvuWdJQtYek/rG+bR4uVHyVz3Gzu6TcVlqKL+iD7+38yZBRhOZ7G5/hN8NH4ZD80fh9ft4ed5n/HTvM/IO5uN1VDFz/M/w2asYulds6gsKKPHE2LWdNvlUqoyCkh7fi2nRy8noGUD4kb09c8luGMyxuMZHBsqZk9uvmQc+qb1qDeqL4cHv8ShvrOIGNCepgvHcHndrzhLjRiOXiB3w+8UbzlG82Xj/G2se/gN3C43988fS1lWIe/cPZt37p7Nu/fOwWV3cvCTbSzrN40Vd82iQYdkTm7ax/IB0wl+9B7cxWXk3PccRbOWETnnGTxGMyXz1lL50fcoG9VDUT+W7EFjKXr1XWTBgeQ+/iKH+73ov5AEaPzyCC6v+5UD3acS2LI+Bd/u50CPadR7rD+BLRuwv8vzXJy+juQlTxHarx2K0ED2Jozg9ANzcZuq8NqclO04QeZrn3KsxwtkL/magDaNSH18MXtmfUhk20S+6f8i3w6cgyGrkHYThvgYEcrTLmPOLeXQGxvpseBJ/5gqjqSzt/9s9vafjSYm7KZy7ygzcvK5VaQ8v45my8V4wZoGUZhSMtmVMIqTD76BVKnAbaxC0ygGj91J6rPv4iwxEHV/dzELMhDSvTmRgztiSs0h7fm1HOg+FZfBctM19zpddFg0GnNmIdsHzGH7gDn8Pugl3DYH0X1aYy8x8m3CExQfOEfXteK+Hz9mEJYL+RzqO4tjD7xB49kPc/mD3zjQ9QVcBgtN3ngcXcMY0l/6GGtmEc5iA+emr6f5knEAqKJDqD9uMJbzuaQ9v5aynSnoGsUQ2q05+7s8T/5Xewjv21aUsevqVWUWYknPJfWFtfze4HEEt4fA5gloG8ZwaNAc0mZ/hLPCfIN8NZ33BMrwANKmrGFnoycQvN4a+7p+jNbMQqrSc0l7YS07fX0FNE/4y3lZMws53O9Fsd7UdTjLTKgigmrkw4zp60ha/BQh/dqhCAtkf/0RnLmOD4O7t+D8+Lc5kPgYrjITcePvQZtcT9Rvr4yiYudJLKczSRuzFLfZRtLipwAI6tIMe14p+xMeJXXEAmLHDvbzBsDldVs43O9FXBVmbHll7Kg3ior9abR5f8oN+u3c9PW0XPkcl9f9yunRb6GpF0Hu5zs51HcWscN7Ed67DQfunMrxh+ZRb0RfdMlx6JvWI2ZUP07dNZuseZ+ja1KPKys3Yc8uRKZTk/X6p3iMFvI3bKX054Ok3D2H2NGD0CXH0fjlEcjUKk4+spCiTQdxGSw0mDCE8P7tCO/Zusa+Ykf14/jgOWTO24iuST1OP7qA9Onv0+ztZyj97SjmU5e48t5mynacRBVd/bwWep2spD6/ln0+WannkxWXwULBjwex5ZWS9e5P7HjxQ/8eA9BuzGAqLonJxxIHtuf7RxdizC0laXAnQhuL+3Ds5AexpmVzZcHn2LMKsGcVkj1zLQ19Z4egvu0J6d+Ry699xPkHX8VdbsKWkXfDelWl55K59Nu/1G0Z09eStHi8n6cONByJu9xE1cU8XGVGNAmRZMxaz6l+0znVbzohfdoRO/5etA2j2ddhIiceeAO3qYrS30/SaPqDNF00BsHr5VDv6TiKKoh9pDe65DjK96RyvPdUTvadjuDxENKrDce6T0EilWLLKuJA4uN4bQ6UseEc7/mCf41jHh+AtmE0jhIjF+d+hrvSQsmWozSYOISmi8aQs+onjCczcBRWkP3OjzRbMpaq9FxSxiyn8lB6NT2vCNByZvy7VB5JR98sAV1yXDXezf9qD2F923KoyxTOTX4Pt6mKowNexFEknruvvLeZwz2mVtedd7Yg7rG+HBk4mz8SRlG2K4WYh3uhS4ql6kIuO+NHkTZ1HU0XjLlBx4jjGomjqIKst39AcHuoPJJO8S9HqPdYPwJaNsBlrOLc9PW4Ks1kv/0D6vpRHOoyhcr9af5M42H92xHWqzWnRiwk7bl3QQB1gmg0kPTqSLKXfcfhfi/iMVlBIvHr3LgRfWnyxuOYUnNQ1wu/YU+/iuMPvOnfN6/ul85SI1KZlMy3N5H+yqfUf/puP0+lT3+fJkvGEdavHbqm8QgeL+bTWZhTszGfzqLFe5Mp+mo3KY8s+BMtxLaPPzgPRYjer5f/SpYjRw7g7D0zuTL/MzTJ8aSPmiees9+awJUFn3Fl/mfghaIPt3DuoVfxWmzX+nt1JFnLvq9Om7+QlevnpQwNZHfCSLIWfAkSCc4yExdmfYC2UcwN8wII69mKop8PsTPhMYp+PIgqRkxc2GjaA6ijQtlRbxTpsz+i+VuijGuiQ0geO4htd73Mb31fJLhFAypOZ/PLndMoO3mJkiPpVJzOpnh/GtZiA05jFTsfnEer10YiUVyzzLRcKuTkC+/zU8MnCW5Znyvf7ef3njOI6NESw9kc/ug/h1P9Z3Bl+XfXdED9R0l94DXcJitemwNXhYmqc5fF58PeIPKBngS0b1wrGv4ze1iz5U9T8tsxTKcucWHOBkynLtFkyViaLBpDyshFeOxOXJVmzox5i6j7u/vrhfZrh65ZAubTWTiKK0l89XGQSmn44iOkjX+bfY0ew1luot51fVWl55K3fgtug4XU0cv8a38VNfHv/2p4vf/5//7LUHcp+S+G3W7nwoULPPPMMxw8eLDGMu+//z7FxcUsXryYX375hW+++YZ169Yxb948Vq1ahclkYtmyZcyePZvZs2eTnp7ub/u9995j9uzZzJw503+x92f89NNPTJs2jRkzZrBx40YAcnJyeOmll5g+fTpLly7FYrEAMHfuXD7++GNefvllpk2bxqVLl/B6vUyePBmTScx26PV6mTRpkv//V2GxWFiyZAnTp0/npZde4vLlyxiNRlauXElOTg4zZsygqKjohvF1797dT5tz587RpEkTZLJrG8aSJUuYNWsWU6dOZceOHf4xrF69mmnTpjFt2jR++eUXDh8+TGZmJu+++y4zZszA6XSSlZXFa6+9xqxZs5g/f77/wnLu3Ll88cUXvPbaa2zZsoVvvvmGn3/+2f/b559/zuzZs5kyZQrnz58HwOFwsHz5cqZPn87bb7/NnDlzyMzMvBULVMPWrVuZNWsW06ZNIz8//7bW8Sp2797NsmXLmD9/PpMnT+bzzz8HYOPGjTidTmbMmMG7774LwN69e5k9ezYzZszg/fff919APvbYY3z99dfMmTOHH374geXLl/vbT0tLY9GiRQBMmDDBv841tXXw4EE++UT8GrtlyxYmThQv5IqKinjllVf+Nl1CBt1B6Xe7AbCcvIgsSIciMsT/e3Cf9v7fDScvoQjU0mj83Vxa+TNep5hp0VlmIrx7Cwp/OQKA8XQ2SCRYr5QguDx4SosRDBV4Ddcurd3n0xB8vO9OT0MaHYOnIB+JRos7/RyWX3eh790Z27Ez6Pp1B8BTYcRx9iK4a87wqG7VBMFiwZOfh7eoAMfeP1B0+VPmb/u1Q59ErbmpI0THtq0ICgyo9kwiVyF4XOAV+3dfPI4ssc1NWqgOWWIb3OcPA6DQqhE8XjyuGz98hDWJJ3XjHwCUpGajCtShjQwWk0HpRYtmuU6NVCYj/yexPa/Lg+AW+ct8MR+pXIYqMrhau84SA4EtG1C8+QieKjvm81cI79cOgIjBHSn4di8AZ06fISG+HvViolHIpAxKjmZ3ZgnSuCZ4jWVIoxtyeOdW+iVFEmopRKLSEBoeccM8wru3oMDHD1e+2UfM4I7+39QRQVz5Zh8Al09dQhMgWv3kpeXQcmBHjny7m+LMfAyFFWgCtARGBKNQK7nqMWQ8fpGQzk0o3nwEw4kMkEiIvKujfy5uk5WCb/diPHEJiVyGIkRPUMdkDCcy8NqcCB4vlQfPE9qtGcWbj6BLiiF75U9E3tWR8j2phPdp42/jyqlLyGQydCEBBERco2lS95aUXy7mxHci3eLbJmEsqkChUuBxefAYzUjkogWWMzsPRZxoAWM/exHB7UaVVB/TT6Jliv10OhKJBFlY9TUDCL2zBcWbjxDUPgnLxXxCOjdBcHlwlpuwF4ryZDqRgTxQR+T93Sn+do//mTI6FHt+KZaULP8X9NDebajKyEcVHUrJqUwkEgka38tj8alM9DGhfj485+PD0jPX+LCmda5J7t1GKwU/HiJ6UEfkWhVXBS1icCeKfLwm12kQ3F5CerTEePwituxiyn49ijxAS9mOk0T6eCb+iQFkr/zJv17OMhMF3+z9yzVXhQagvm68kT1aUpVTQnCzeNJ9FocX3vsFdXigWE4QkOvVvnGpkchkFPvkq+CbvUQMEmUkYnBHrny4FXmgFltuGfJALUpfPxKZjJDuzSnZcgyZVoW7yo7XZ9GkS4rFa3OijAzGeELUo1dlNMy3xmE9WlGVXURo95YUfLtXnOdXe5AqFcj019zmZXoNIV2boYmPoHjzEVHH2pw37ev6MYbepK+/mtfVei5DFY4yI5YLeTXyofmkjw+Hdqf4mz3+Z6roUFyVZqou5FLx+wkEl5uSH/bhtTtR+i7VBEEgqEtzir/ZgzxAi+1SAfJAHcrIYIK6NKfgo60ijx1IQ/B40DdNuIEXg9olcvm9zQDkvLcZRXggysjgavrtKu0rj1xA1ziOyqPpokWex4tUKcdtrMJ2uQTDkQt4bA5iHrwTXeM4TD7dET6gI4b9Z4kZ2Y/8D35DqlFS/ttRpBo1FduOE35vFzxVdqw+GQu9swXK8AAqD52n4Ju9qOPCibrnDuJG9sWaXfTXfQ3sQOW+NCLuvgPTiQykGiW6pgkUfbuX/A3b0Deuh0QqrbZON5OVKJ+sOMtMBCTXw5R6GYCiU5moAnXoIoPRR4fSsF9bzn6122epn0/+0QsAXNp6jMSBHQDQNI7HuP8MIYPuoOTTrajiI7FfKfafHcLu7QoKOaVf7BDPFIFapOobs/X+Hd0m8pSWiKF3UvLNbgLaJWFNz0UZGog9v4zib/cQ0kvcgyUKGVK5jKAuzSj8di8eiw2jTzcqI4NRhAXiLDdTlVGANbOQok0HseWWEjG4ExV7zoBPfmQBWpxFlQS0S8JyNtu/hxRt3IlMrUSilPvXOHRABwq/3YsuKYa8T35HHqjDnHaZ6Ad6YM0uJqh9Ywq/3kPRjwfRJEQiD9ThMlZhzSysRouw3q0xpV2mePNhKg+eR3B7iBzcsRrv6pJi8fjk+qrOb/D8A7jKzQguN9aMAgSXh+IfDxI+uBMA9cbdhavSQtUF8VK49LfjRN3TGX2zBAq+2UvzFc9Qf/w9SBQyYkf2rXGNtImxWM5foepiPlKlnMhBHXGWm8ErYDl3haLv9yEP1BE+oD1F3+xBFROKvlk8XpsDiVJO7Kh+WLOLqNyTSvGmgwheL2H92oodCCALEHVbQMsGmM+JfFnwzV7qPdYX2+USZBolXofrhj1dWcN+dJWndMlxmM/nEtK5CWV/nEaqlNe4X5ZsPoxMp6Jg404UQToEwYtEKceaVYjbYKmx7aZvPE7Ggq+QaUSe/itZtpy8iNfmJGRAJ0wHzhJyV2csJy8i1SixZxUSMugOPFVWggd0vPH8LQg30ObvngOu7rHapFgErxd7fillW4+DVCp6L/0JmoRIzOeu+Gl/dW+NHtqNoh/Fd8T8L3YjVcjRNxd1r0QuE+VBJkUdEUT+9hMAZH6xi7hBHcj5bh9SuRzB5UYZpEWXEInTYPGfVQHCOzcl/5cjhLZLwnyxgPA7xHmV7k9DFRFUbYxhgzpR8s1u4Nq+Ys8vI7BDMsVfiWcVS2oWErkUeXBArWj4z+xh2qQYtPWjKPp2LxV7Uglq3xhlZDCO/HKU4YHYsosp/GYv4f3b+2RUpHH44E7I1Coy3/gcweFCHqgltF9brJcKqNheva+rH6GsGfkEtGmEo8RQbe2vyoTh8Pkb+LcOdbgd1F1K/otx9OhR2rZtS2xsLHq9nqysrBvKjB8/ntDQUF577TXuvfdeALKyspg5cyZTpkxhw4YN3HvvvSxcuJBp06axbt06QHTVbdmyJQsXLuS1117j888/x263V2v71KlTHDt2jAULFrB06VLuu+8+AFatWsXIkSNZtmwZCQkJfPfdd/46drudefPmMXbsWNasWYNUKqVHjx7s2ye+wKemplK/fv0b3JC/+eYbGjZsyLJly3j00UdZtWoVQUFB1awGo6NvjI0WExOD2WzGYrGwf/9+unfvXu335557jsWLF7No0SJ+++03zGYzOTk5VFRU8NZbb/HWW2/Rp08funTpQmJiIpMnT2bp0qVIpVI++ugjpk2bxuLFi+nTpw9ffvmlv12r1crrr7/OkCFDbhiT1+tl4cKFPPHEE37abNu2Db1ez7Jly3jwwQdrXMtbISAggMWLFzNw4EA2bxZfXP7OOv4ZOTk5vPDCCyxbtoyDBw9SVlbGyJEjUSqVLF26lMmTJ5OXl8fBgwd58803/fS4uoYOh4P4+HgWLFjA/fffT0ZGhr/PgwcP3mDRerO2mjdv7r8kP3/+PAEBAVRUVJCenk6zZs3+Nl2U0aE4C8r8/3cWlFd7UQwZfAdxUx8WXVAAW2EF+sQYQrs05c4tb9Jt06uE9WyJy1TldylCKhFdWAF1dAiy2Di8ZaU3HYN60D14srPwlpbguZyNomUbPCYL8tgodD07IY+58dKrJsiiwkCjxblHvOzxlpUiCwu/cc5dexC89lMC5i6iasVtxIWUyv0XkgCCuRKJLvjGYjGNUI98GdXQSX5LSqkuGMFcAUDyP7pizi9HHx1yQ119dAiWwmvxGS1FFeijQ8j+aDsBjWMZfHo1fXctxlFmRHCLl5pyvRq5/tpLn1Qpp8emV2j/xYvomohfVhWhAbhNVtGtJj4Cbf0oZFqxjjomFHu+2KdB6iQ6NBipTjwQRgWoKa1yIE9qj+fSCaS6YDKv5GGyuxn37THOZl5mf7GrOn1DA6rxg72wHE3MtbmqI0NoNmsYXb+YSXTjehiKKgjy8VxQVCget4d6zRtwOeUSKr2GmduXEpkYy76Pt94wl7gRfajYl4rad5mmjglFplH652MvrMBlqMJtsBDSpRmKED1SjZKIwe3xuj0IHi+W9Dx0yXGoY0KJHtIZmV5TrQ1jUQVWg4XA66yS2gzpRsrP1z52BceGoQsJ4MKe0wA4c/JRtxGttNWtklHERiKPvsaL0gAd7sJrcid4PMS++zJdti8g7rF+N65ZdCi2KyX+eUqVcqTXWRw4CstRx0fiyL/GOxKpBMOBc9XWRtMwGlVMGKaTGSJ/FVag8/Fh0+E9ubLrDAC66BAsBdfx4XXlQjo0pufORXT5dg5um6NGuQdQRQSSOOFe7vh8JudeWCM+iwnx0zXq/m7Y88vQxEeCx4vd15+jsByv3eU/gGsTYwjr3RqZTk2H714msG0j7AUVN11zW2EFjkpLNZ5LuK8LedtPIHi9WPNEulsLK0AQ0MSEcOXDbeiS4+h1Zg1ddy/FUXpNvuwFFSiCtNjzy/2yYi8U+7/611FUSe4nv6MI0tHz1HuiFYfd6b/oVMeEYi+u9I/ZXliBKiYURWgALt8ax9zflaKfj6AI0mK7bh3dZhuKwGuXktr6kbgMFqRKBZ23zaf58vEoArV/2Zfa19dVfoq+vyvFvr7+al7X82H0fV0wncq8NR8mROK4jneQSrBlF1Z75nW4UMWGYfbxYearHxPYqSmJbz5Jo9ceJ3vBRhyF5ShjQlHGhPrrquIjkMhkOEoN19Z2zCC67V2KRC7DWWnxrxmCSIvr9ZsiNACv040qMhhLei76JvGo48KRapSo64XhdVzTZY4yE9qG0VjScwnq0gx5iB5VXDja5HooI4JxFJTjsdiIuP9OHIXlRD7YE1VsGKr4CPQtG2LNLsJtsmJJzyNicAfsBRXoEmNQx4WhjgvDll9WY1/Bvr7UceHomsShihOtljwWG4GtG2HPLyNySBeU0SF43R5UMdf0ku46Wel0naxcX0YVE4rbbPX//+oe03vuKPYt+BLBKyBXKzEXVPjLVJUY0EeJ8mQ9l0PoXV1QRoci1apR1YtAGRPmPzuoGkTjrjDR6O2JtNy+DJlOg6rBtfPn1fWSKuXI9Jpb6jZnYYWfp1QxoTgKykAqwXgwDWdhOarYMNrtWEqXsx9SufcMEoXcv96Jsx9GXS+c6Pu6Uvb7STxVdj8vOQrKQSpB9ad9WN+iPoYDqb6+yq/xYVQIrkozgtPtX2OJTIY9vxxLei4RgztiLywn+sEeqCKDfOMV9Z2joBxVdAj2wnL/PK9CERqA1+7E7uMHt8GCRC5FFV2dd9UxoTiLr62ls9xIxF0dUYTqcZuurefVvgA08RHItCq67llKx02vET96EKq4MFQxIYT2aEnFvrPkrPoJt7GKRlMfQKpVVRuX22RFGRGEVKXAeqUEZVggyvBAJEoZ8iAdgiDQ7qs5qKJCCO7cFHt+OclvPsGlNzbiLDchUytRx4b55wYguNyoY0WevvjKJzR+dRQ9U95DqlaSMU98T3BVWtAlxZK57Dvkeg1SueyGPV2ko0CHr+fQZfsCEp6+26/fHIUVeF1u/54uUSpu0FOa+Aiqzl3GnltG4/mjUcdHIri9WDMLqsnL9bQI798Oe1EFlQfP+y/3/kqWAzo39+sNTeN6qGLFM4DHYiPs/jtRRocikcnRNIyh5dal4BX85+8Lr3xC8qsjq9Hm75wDNPERfnqrYkLBK1DpOwc4CstvuMxVhAbgdbhIeHIgXXctpv74u1DHieNUhARgycj3l/VY7QQ0r4+tqJL0Nb/yj2PvMvT0e3idLgp9ZwdbYQXq8EDavfEYmrhQXCYrunoR9Pv+Jc688in+r8sSkGlV9N7yJgkP9xBdwH17tqPchC4+gr47F9Lii5fQNqmHMibshn3FeDBNfF5U4dcBzhIjrnLjP0XD2uxhlvRcAlo3xJ5fTuSQLqjiwsSQCiYr6uhQ7AXX9ID4V5QBfeuG2PPLqPJdyDuKKtA1ia+xr6vntqtr63Vcex9xFJbfwLd1qENtUXcp+S/GgQMH/Jds3bp1+0sX7uvRsWNHlEolIF4Cfvjhh8yYMYPFixdjtVqx2WycOXOGn376iRkzZjB37lycTidlZWXV2klNTaV3796oVOImr9frsVqtVFVV0bx5cwB69erltwYEuPNO0aqrefPm/rJ9+vRh717xq9euXbvo06cPf0Z6ejo9e/YEoGXLllgsFqxW6w3lasIdd9zBwYMHuXTpEk2bNq3225YtW5gxYwYvvfQSZWVlFBYWEhkZSUlJCR999BEpKSn+eJTXo6CggNzcXN58801mzJjB999/T0XFtQNuTa7k148HoFGjRpSUlPjnd7VOQkIC9evXv2n9m6Fz587+dktLxQuyv7OOf0bLli3RarUolUrq1atXY/mzZ8+SnZ3tt25MTU2luLgYAKlUSpcuXQCQyWS0bduWEydO4PF4OHnyJJ06dfpbbQUHB2O327HZbJSXl9O9e3fOnTtHenr6Dev4l5DUEFDbd2hIu28O5qPpXHnjE6KevIvQLr52ZVIUQTr23/0K597YSNvl1V2+r4/R3eLNx3Hs/ePaQeRPULRuh2rgPTh2/Q6AJ/cy1m+/IHjccHS9O+O4kA3uvxlKQS5HFhmJY//ua1OpoZjz0D4MzzyO+c2X0DxWs9tSbeEtuYLtoznYN87DlbIL1ZBnxR98dJYqZDQa0B5rufEmNKl5PSL7tMZ49jJb20xg/4PzUIYG+C0nJVxrynAmh/JjFzn27CqufLiVth9Pq9asTKui7YcvkLnsu2uXSTWg2tAkUmQNWuHOPAUSCV4BzpeYWDm0HckRgWxKy6NUet1lfo1TEPzjKz2Qxskp68j6cDtj3p9W7XepXMrd04az6Y1PcFhsFF/KZ90TCym+lE+7IV2rtR/SvTlxI/qQ/c6P/vo1D0DAeqWUnFU/0+Gbl+jw5Wws6Xl+5jj7/Fpih/dCUz9KtEjzCjebhEhDhYzm/TuQuuWI/6c7HumLudRAzjHRsqhq11EkSgX1N60ieNQ/sJ/P/Es+tqdlUDhzCSdHLCJh9EBCujStPgRJdTr6plUd15WXKOQowgKp2HvG/0ymVRPQJpH8D7bguc5NTBAE2k/6B4LHS8Ym3z5Zg14QBAHjmRx2dJzE3n4vcmXjLtRRwTX2D2A8k03+9wc4NvotEmc9XK2QRCEjfGAHXGVGX4C4P1UWBP8EpXLxBdhRWMHFNzbSZv3zN9LiL9ZLqpARN6gDBb4YWdWK+MqF92mD+exl9rR+luMPvIEyLKCadWJNuNq/IAjIg3SE922DLa+MPW2eRaZVoYoKvmGNqq+f4B+2RCEjcmAHSnfcOMbrpiKWlcvQN6+P22zlcP/ZeKwO1PERf9mX8Ke+IgZ2oOymfQnV/orrAxEDO2A8kVHDPGpsxteXyIdVPiscAKlWTey4uzEePu/nw9gnBmLNyOPc2LfIfO1jkpc/e63tq7pTq6b5B9OxZRXiqRL1Te4nv7Ov82SOPfAmCAIJYwbdlAb+ufieV2UUkPvJ72jiI+jw5Ww8ducN5a+Wy1v1E62+foWA9knYsov85awX84kY0pWAtklINUrRtfSD6WS+ugGPVRzj2efXEj96EO03zgSp1O9hUBPdqzIKuLzqJ9p98zKB7ZOwZRf7LYuqLuajjAqm6dvPINNrEFzuqxWvTU8uQxGkw15YwYU3NtLWJys323+vIqZjMtYyEyW++Kg1j0/8W7jqB+TBegK6NCf0nq5Unc32WxlejQWsaRRL8afbODtwOoLHS8Sw3kD19RI8Xpq8Purv6Tb/BCUglaIIC8Swx6fbvF5O9Z/BkXZPE9Auyb8vAmQu/BrDsQuU7UwhrG/bGtXE9Yif8gAIULn7TLWy6oRIIu7rhvFAmp8PM1/dgODzgEl7fi3xowcS1DZJtOzzW4PVrEerz6mGgQh/QQRffV2jWPI2bCegTSM8lpo/pkvkMsp3n8FlqEIRFkBY3za+jy0Sgtomkjj9IVqtmYREKUeikKOJu+4jbrX9R/KnsYuBPUM6N+XscysxnclCGaInenhPnGUmzGeyrw21pvn5Ep7Ue3IAF1/9hEP9ZuGqMNPibTHMR/1n7sFZbsZjdVTr/3oCCYLA0Xtf4/CA2ZwcsYh6I/ogVYvvblc+/h1tw5hre7og1LhfyvQaVJHBpD21HOPRdGRqpRh7uaY1kkho9Pz9ZC7+pkZaVxudT5YL3ttEs6/momvXGHtOof9Dly0jj7B7uxHQuRmVO4/jNlaRPnIeypgwtC0a+mlz4dVPq9Pmds8BUinyIC2V150Dapqb22xlX+fJHOr7Io5SE6rI6laK1efmRRGkpd6gDmzu/Dy/9X0RiURCgweuGbV4nW72j1uB4exlJDIppUcvcPC51bRZ8KRfPg+NWoqtoJyDIxcT1acNqvBA/9isuWVc/novf/SbTcGHW2i+YVY1Fri6rxj2nBGfewW/DpAFaFDXj/znaHg9ef7mHnb++bWo4yNo9vbTYszs6/V8TecpBKQaJZqGMRRuvDGe61XItGri/tSXr9EbC9cyAdF/PQTvf/6//zLUJbr5F8JsNnP27Flyc3ORSCR+19lRo0YhqekS5jpcvUQEUWnNnz/ff0l5/fNp06YRGxt703YEQbhlX7eCRCIhPDycoKAgzp49S0ZGRo3JeG445NwGunfvzqxZs+jVqxdS6bW78bS0NFJTU5k3bx4qlYq5c+ficrnQ6/UsXbqUlJQUtm7dysGDB3nuueduaLdevXrMnz+/xj6vp/GfoVCImR2lUulfxly8Xch9rpRSqdQfL/TvrOPNxvfntq6HIAj06tWLESNG1Fj/ejp369bNbwmamJh4wyXvX7XVuHFjdu3aRWxsLM2aNWPXrl1cvHiRxx9/vMaxX7p0iUuXLrF7926G+p45C8tRxl47iCpjwwjq3ZZGyycAYEm5hEyvpnLrEYLbJaLxfbkv2nIUAMOpTAS3F0WwHolMKl50eQQE36EzuE0j1CHiJbxELkfZqQsWjwfnof3IGjRC//wMjK/MRBoQhKqX6D7k2L4FJ6J1pESnxV10cyvLarSNiUCw2xF8buLS8Ai85Te/ZHannUEWHYdX4vh7m4bXLVpL+iAJCEGoMlQv47z2ciANDEcSGIZ61Kt4C7OQBITSoHcbSs7mEBgXjqVYrNv68f60fFT82FB8Jgu9L54PgD46FEuxgYQXHiTDl/jDkJIFUgm9t8/DY3VgzSvHUyUe3t0WG+rIYOxFlbhOZ9Js0VjRGqvcjDxIR5sNUyn8fj+W9Fx/LCp7YQVqnzVOsFfJhQoDglU8lBab7fQb/jjI5KjvfQ5vyRXi68XSrX4YGoUcZWAIsXInhVIbEV7RUstZbkYRqPPzgzomDIlMRp8dYoybypQsNLGh5P94iCaLRxPTNIERy5/D6/aiC9GTcSiN1G1iKIXg6FCMhRWk/HKIPuOHcPTbPbjKzShCA2ix/GlOProIRajIe112LkIdG4b53GX/fNQxoUhkUhxFleSfySb/i10AJM15BIlchkQmxXqpgIx5X9Di7aeJHtoNpBI8DqfYRioERYcilcswFYv0atK7Lflns7GUiV/j+095EJni2u8AspAATD/tpOJ98QWm0c6P0XZtR/SiacjDQ3AVlCCPuSZ38tBg3CXlOMu8lGw5RmC7JCoPpyMP1CKRSbEXVqBJiPSvmdfpxnvdJacqJgzTqQy/VVVov7aiS9/5K8SOHkTsY/1RJ0RRdSEXuy9JDYA+JpToTk1I6NeOzM1HeGirqLNLT2ehjw2rVs5abEB13aG44MdDtF89EVVEEI5SYzW5F2kfhr2okorD6WgaRKEIDcDh47XoYT2RqhQEtEuiZPNhkEr81jOqmDCkGuU1/iwop+j7A0Td1QnzmWwEr4C+ab2brrkmRlwvW5EoX+3mP4FUKafrexORSKVo64XD0YtoY0KRSCTYigzETn+QbJ98mVJES/xG0x4grGcr0RXbZEUdF+aXlavWkVf/hvVsSVVWEQEtG9Bl+3zkQXoErxe32eaXscBWDf1zulrPVW5GEail2cLRSFUK2r4/BbfJiiYuDMNV3gjQ+Nu5Sg9HQQWKUD1d/1iEVKNGplaKa3CLvuSBWpr6+mrt6+uv5gXgKjejDAvEcPISlgt5xI3s+5d8aD6Vgcq3lqF9RT40n8wgduxdSOQymn84DevFXExHrsXUixrem9IfD6CKDaP0xwM0eXciEomEJu9OxHT8Aur4CBJeeJCSH/YR89gAf/9R93YWk3gAeAUCmosfLNWxoSABR1FlNf3mKjcjVcpx+mhlOHqBysPnOfnIQrofXI5Mq742l/BASnPEj4lFX/6BRK2gwYyHCe7egqr0XFSxYciD9Zx54DVa//A6pT/sJ3LonZT8sI/yLUdxCTLRHT67iJMPLyCoY2OSXxmJVCW6kmp9L85/7qvwi10UfrGLJkufQhkRjCoqmE47l6BtHEfp5sOU7ziJ6XQWEffcgS4pzk+Lq7xR6JMV05ls8ArofLLSbacYGsaYkokiSO+vo48OJbh+JI0GtKdBnzbIVQpUQVp011lU6SKDqSoR+/FYbGS9sIoGTjfmQ2eJnz2KwB6tCbijKYnvTsZ6Nht1YixVp65a9Qgo48W5XqW7q0wMTRPULom8z//4S92mjAnFfOoSqtgw7Lml6Fs2RHC5qUq/gr5Nor+ex2TFeDCNkL7t/Ost8n8YGfO+oPW653GWm/y8qYoNA69wjZeG9yJsQAfKd5zw96WKDUMdH0GDl0ZStuUojoJymn84zb/Gob3boo4Lw3D0AicfXkC3A2/jsTqQKmRE/aMrRT8dRB0Xhio2TNQTvVpXWy8/T6qVfus0ebDelxinUkze5JuLvbCC4M5Nab5yAoLbgzxYR9LLI5ApFcjrhdNk8Vi8Ho+/LxCtJvM2bKfy4DnqjR5IkzefQFM/CtPpLPTNEhC8Ho4/8CYtVjzD8ftfx1lioPmKZwls1QBHUaWYIKXUiNfuRJsQiavCjFQhR3C68Xo8mM9ki4mfokKwXi4huFMT5IFaIu/rKiYIEkT6Sq4LCyVRyLEXiUYKMcN7cfGlj/EgQSKTEtQuUeSL9kmoIoPpn/s5ErkMweMhbmQfDEcvVNvTnT73VWeZieLNR6g/4V4kMimmU5ew55ViMVkp2nSQBhOGVOMpXdN4pAo5zVdOwFlhRq7XoowOJf+jrTSc9TCOokoxOcp1a6QI0SPXq+n6xxKkSjkSuYwuvy/EciG32mXu9bJc+uVOSr/cScPFz6CICMKeXUjUk4PRtWyIPaeI8s0HsWXkomkQg7vciNfpQuVrK3Z4L3/CnKu0ubT4m1ueA9ymKpq/Nxm3sQpnmRE8XqrO5/p/vyqD189NplMjkUgQvF6kKgXyAC1ddi7CZbCgb3wtfq9Mq8ZyPpfoHi2x5Jbi8MXVFASBxFF9afrsPcg0StE6MjYMdWQwqvBAlG4P5acyqbpSSkDjWCpPZWJKz0MRqMNZaaF071kie7XCnCHGs1WG6P0eDZU7TyFZJBP5zCe7ifPHIJFJafTGk5iOX/Q/95is4PWibZIAHKs1DWuzh1kvFVD661EqD6ZhOp1N2IB2KCOCUARqRQvp2Gt6QBUbhrOoAk2DaKRKOc1WT8JrdaCKDUMZE0rBZzsJubMlErmMFh9Nw3ohF+PRa33BVYvOiGrj/rNuqUMdaos6S8l/IQ4fPkyvXr147733WL16NWvWrCEyMtLv7vp30bp1a7Zu3er/f05ODgBt2rTht99+818GZmdn31C3TZs27Nq1C4dDvCywWCxotVr0er3fOnLv3r3VXG2vxndMT09Hq9Wi1Yqx1vr27cvKlSvp2rVrtQutq2jWrJnfPTgtLY2AgAB/3VshPDycRx55hIEDB1Z7brVa0el0qFQq8vPzycgQD5gmkwmv10uXLl145JFH/HNXq9XYbD6rh9hYTCYTFy9eBMDtdpObm/u3xlMTmjZtyqFDhwDRnfnKlSu3qPH38HfW8e9CLpfj9sU6bNWqFYcPH8ZoFDd/i8Xit878M1q0aEF2djY7d+6s0YL0r9pq3rw5mzdvplmzZjRs2JC0tDQUCsVN1z4pKYnBgwf741YCVG4/RsRDvQHQt0/GY7JSsPIH0v4xh7ShL1G59SgRD/clqFcbBLcXl9lKwc+HCb+zBQC6RtFIFXLK9p8l5l7RGjWoTSMQxGyFf3Sfire0BOP0STj278Gy+m2ch/YjjYgk8JU3MS+djzc/D/fFdGSx9ZBGRSMJDUd/V2/sqRfQ9++OZcvuv7UGquaNQRCQRkWDXI6qZ19cR6pbSEtjrjtgJTYW4/79za9YgtuBRKbwX0zKkzviyTxdvZD2WmgFb3EOQpUJ++dv4M5MQd6sC8n3daX4VCYOsxWr70B95tMdfHHXS3xx10tkbjtBswdFi+nIVg395Wz55UT0aCnOMzwQwekhY/Uv7Oo/B4lcikQu6oWofm1xm204SgwEtksEqZgtFsBTZUfweLm8bguxw3tS6ku0U7rtBLHDREvrVm1acflKLvmFRbg8XrZdLCIqKADn/u+wf7sYd/YZuvUfzKkCA0JEAl67jUPns4j0XnuZByg7eI5YHz8kDO9B9kfb2NV/DgcfXUzh1uMkDO9BcLtE5EoFFbklLBk4g4Lzl8lNzUIfKtKw9V13YDNbMZUaaNGvAyWZ4oFV7ctAnv/1HqxZhcQO70nuh9s43O9Fzk56D7leS+ywngR1SELweHAZLDhLDCjDA/31o+7uRMXes0QN6YwyPFBs46PtmFIyufLRNn8bCe2S8Ho8WCvNmH0uo23/0Y3Tm0Vd3enhPiT3bM2G0UsIaxBFSL0IZAoZgff2wbJXpG/QsMFYj6VS+fEPXL5/Ioavt+DIuEzgfaKbtuaOVnirbHhKK5FpVYT1bo0lXdSXFQfOETWkM6ZTmeiT4zAcSUeikKEMC/S7HwV2aIzbbKXkx4NEDesFQNyYwThLjThLDBRs2IYl7TJFX/7B5be/95eJ9L0ANh/Zl61jlpP64Va+G/wS3w1+iextJ0j28WFE64Y4fXx4fZyn4HaJeB0uwrqJHx2ul3tdUiyxQ7tStP0EQa0aIFHIcVWYKd12nOhhPVEEasl9/zcs5y5TvOkAwR2T0TaKJvzuTngsNsL7t6dkmxijquS344Te2YKKA+eIHzsYqUJO5OCOf7HmXhyVFuw++VIGaDn18qdsHzCHitPZNH1WDNXS5Ll7cZSbsJcYsOeXE+aTL2VEkM+NT0zyUrHvrF9GSredIGHsYNxmK5r4cNxmK05f/eD2SZTvSSX73Z+oPJAmZqD1yWVVZiFSjRJniYGgDkm4zFZ/PKiKA+cIaBrP+Zc+pnzfWYqvk8egDkl4Ha5qFhLOUiP2gnIMRy+Q/e5PFH2/X7wIuUlfV8d4tS9903jSX/r4b83rKlwmK7bs4r/kw4D2Ih+W/nSQqOEij8X4+LBiVwqaRjE0XfeCzz0yjPLt1xJ9OYsqsOUWEzW8F8F3tsSeW4rl3GVO9J5K+dZjNHx5FNaMfEzHLlQbW/GvRzncT0wQZS+sQKYTP3g2eG4IrnIzzhJDNf0W1CEJt8lGSGcxtEL84/0p3XocdVwYMrUSRbAeTUIEwZ2bINOqKPxB3D8U4YEUbthG1uufIpHJKPjgN+LG3YXXZkdVLwK32Uryiucwncogf921LOkVB84R50vyFTu8FxKFjNxPdpD/5S60jaJv2hf4Yuf2bMWFmR9wYeZ6rBfzKN60n+jhPWnwwgMYDqcjeL3V1ul6WUkYOxiJQk7U4I5c/nAbB/u9yMF+L1Ly23ECWoiXt9HtEnGarex+7TM+6DyZj7q/wJaJq7lyIA2Pw0VgvPjSmzS4E1m/i5a1skAtEoUcw/ZjxE5+ENPhc1iOpWM9d5nUPs9T/uN+JDIZ6sRY9O2TkUilWNPEs9X1rqO2vDJcZustecpjtlL60wEih/fGnHIJTVIs7koz7koLkQ/1xHDgLABStZLgHq2p3JVCzLCeaBtGE+TTjcEdkjGfzUYZHoguOQ5No2ii7++GJj6C0m3HCevThnoTh5L2xGLKtxwlangvzCmX0DWvjzIqhJwFXxDYMZmA9klYM/L9a1y+/Tgxw3qiCA/096UMCyR9zkc4K0wYjl8k5uFeRA/thi235Aa5uoryvakEtKiPJiGCkM5NkchllGw7UY13rZkFgMCRXtNJn/kB5rM5VO47S/qLH+KxO8la+i3lO04RNbQbZdt8e/tvxwgf0B6AyoPnEDxeTo9eRsWeM6gig7BmFIDXi9ts9ce4Pff8Gg73m8WpkYuoPHAOa2aBP/GO1+WmdPsJlGGBIJGgb16f4G7N/OEAvA4nB9o9x+lRi7FeKqB85ykuzPoQbaNo1AkRBHVugkQqpeKPFED8aBDs2z8sF/P8yWOMJzK48Mon7IgfRdGmAzhKDKgigqvt6R6LDZlOPHdc3TfNZ7KJGtJZvLxOjsNw9AKNpj2A1+6stl868so4N2EltuwipCoF9cbfjcdsJbRvWzymm6zRnlTSX/qYfZ0mUbLtOC6DhcMDZpP78e83lWV5mLhfmk9cIKhHG8p+3EfVmSxsF/M40+d5DLtOEfvMUIo/20ZA1xZIVQrMxy/4aRPyJ9rc6hzgMVvJees7rBfzONZvJsqwAASvIMYU9/3uKjfdMDfDiQyihojnNX3TepjO5nC434sU/XhQ/FALxI3ojdflxnLuCtb8csLbi1bBAM5KC+bLxWwdMIeKM9nkbT9Jg4d6IFXIkUgkuEw28HoJSIyh6nIJMq0KuU5N6cFzxD/YnYDkOJShAZQfFeeV8NCdFPpiVOrbJYFEQunPB4kc3hsAdf0oHLmlnOw9FeOBs0T5EnkFdm2ORKnAknKpVjT8Z/YwRXigeL4Z3ouGLzxAxe4zOEuNqOuF4yozoW0UTcywHpTvPOmX0arzV0gbtxzz6SwOd5qAs8xI1fkrlP64H02jGJq/7+srNswv01dRtu24X2avrm1NfFuHOtQGEuGfMXerQzXMnTuXoUOH0rZtW/+zLVu2kJ+fz1NPPVWt7IQJE1i4cCGBgYF88803qNVq/vGPfwDiBdyHH35Ifn4+Ho+HZs2aMX78eJxOJx9//DEXLoibR0REBC+++OIN4/jxxx/Zs2cPcrmcdu3aMWLECHJycli/fj0Oh4PIyEiee+459Ho9c+fOJTk5mXPnzmGz2Xj22WdJSkoCxEu9sWPHsmDBAuLi4m7ox2Kx8N5771FSUoJKpWL8+PHUr1+ftLQ0Nm/eXOPYVq9eTYcOHfyuxH+mh0ajYenSpVRUVPgvGYcNG4ZOp2PNmjV+K8YRI0bQrl07Dh8+zJdffolSqWT+/PkUFBSwYcMGrFYrHo+Hu+++m/79+zN37lwee+wxEhPFF+LraX79byaTidmzZ7N69WrsdjurV6+msLCQBg0akJuby/PPP09MzI2Zj2ua8/VrnJmZyWeffeZ3177VOpaUlLB48WLeeustdu/eTWZmJmPHjgVg0aJFDBkyhBYtWvD5559z4sQJGjZsyOTJkzl48CCbNm1CEARkMhljx44lOTmZxx57jM8++6xaHx9++CG7d+/mgw8+8FuRXj/mm7VVVFTE5MmTWbFiBbGxscybN4/Y2FjGjLm1S3LWrLWUfLYdgAYLniK4dzu8NgeZL6yi6kwmqoQokj+cBYjWkwC2okpSnl+H6dxl2r79DFGDO2C7UsrZVz7FlltK+3WTUAbrMZ7NIe+7/TR/daQYd2fPz9i++pyg5atx52RR9e5b6KfMQNm9F94SMQGT4PFg/fwj9OMnIY2MxGO24imtxHo0BVd2Hqavf0UWHkL8NyuR6rUIXgHBauPykPEIVVYkahUN/vgc63vL0D7xFEilOH7fgu3rz1HdJcqz47efUT/0KKq+g8DjRnA4sX60Bu2sqTfQZ8Zrizh26gwGg4mw0GCeG/sYDw4ZhEShQaYPAyS4Dv+K+9hvyFuJLw3u1L3I2/RG3roXeD0Ibheuvd/iLRQtrxR9RyJrcSeVmQVsn7qOEp+L030fT2fHrA+oKjbQZvRAus0cjkKrwuv2kv1HCr8+9TZNQgLp88ci8cu0x0vOF7uJv78bimAdxrOXcVaYiezVCqlaicfuFC8g7U7wCpwe+zaa+pHcsfl1PDYHEqkUj93J2UnvUeq7+Gm6cDThfdvisTk4/MNSlvy8H68gcF+reCat/opPpz8JHhfDWsej6DEMa2RjKswWVsyfS0uZmYjNerpsnEnK1PexFxvQJkTSad0k//hOTFiN1+mm4ZiBNHyiP6qIIOQ6FZVFlXw68R3kKgWTv3sdu8WGx+1GpVUjCGAoLMftcFFw/jK60EC+nL6Gp6YMI2pIZ6RyORKZFI/Nwe5Wz/jdZZouHE3MQz2QqRXY88s58/S7mE5n0emnuQS0rI89v5z0lz7GdqWE1usmo0mIRKpS4Cg2ULLlKBnzvvS3IVErMBSU88WkleSnZqFQK5mb+iErBs2kNKuQBZc+x5BfhqPKhkqvQR2gxW6yIj10HF2Xtkh0GjylleQ++aLozv3du0j1WjEbn0yGp9IILjeCBAS7EzcKJAoZx+9/E0dxJZr6kbReNxlFsB57sQFVZBASqZT8L3ehigoh+r6ueJ1u0p5YjPl0Fo0XjiW0XzvUceGkPPQGxkPnCLqjKe02v4nl3GUxZlVMKILbg6XSgipQ/IBhr7QQmBBJ9rbj7HphHS1HD+SOWSIfCm4vl/9IYdu4t+n+WD+azXkEa74YT+/Se7+QNHHIDXKvDNUjuL3YiyuRB2go++UIl94Qk701WfoUcSP7UnUpn3OT3sN8OosmC8cQcc8dKIL1OMuN5H+yg8wVP9Ju4yzOz/qApNmPENQuEXVMGC5jFYZjF0mdsKrGNa/KL+fQs6uoPJ2NTKPk/vT1bOs7C3NmEbqECPr/8jrKYB1um5O9IxZTfuIS0RGBdN21WHwp9njJ27iLmAe6oQjWi5mMJ6yiyeuPEd63LfJALV67E5exirQpa0mcOYxzU9+n3uP9iHnwTlTRIQgeL+W7z+AsNxHWqzUem4Oqi/kEtmmEx+bAbbaRMm4FjuJKdMlxdN+1BHt+GabT2ZyesIqmrz9G5ID2qKJD8DrdCG4Pnio7lov5pE1egzI8kBarnkPXMBrBK1Cx9yyOksqb9nXmur66XtfX35mXy1RFz5T3sF8uQR6ovSkfCk43aU8uxnI6i6SFY30Wa+GcGSbyYdyzQ0h87XG8TheuSguuUiPGo+expudSlZ5L4pujUcWHI9epcRSUc/6ZFVhOZxF4R1Pa/vwmXqcLwSvgyCsj/dVPKduZQs+U93BbbAguN44yI4EtGiAP1OKxOTn56EKMx8WPqT2OrxR1tMXGpYVf0+iF+1EE60VLsHITgsvDhdc+I2H8XYT3aQOCQN7GXaS/+BH1Hu9Pw2fvEWPQutzYc0vRNY1H7rMGl6qVuIxVYpzKc5dRx0fgyC/nwhsbqbpUQMcfXkUVFYzX4SL3kx1k+OSg7WczauyrwbP3ILg8eN1iX/qm8XhsTsp3pRAxqCOK8CAxyYZEAhIBZ4mRjKXfEX3PHaTN+oDk2Y8Q6JMVt09WTvtkRRkRRLftC8S4gDIZXq+X70csIt9n8TP04+mc/XoPLYb3xFxYQatHeiORSXFW2bm4+QglqVk0iwsh9K7OCF4vEoVcDOlRZSfLd3YASFo7lZBBnUEQMJ+8SMbYxVRUuG5YL2VIIHK9+i94ysW5J5dgOZ1J4sJxIk/VC8dZXInX6aZix0mCOjcTL3IlEoo+3c6V5d/RYMFTxDzcS7QyLyjHeqmA8zPWE9CiPs3eGo8yPAiPxc7ltb+QvWITvdLeF2OV+mLxSeTiusp9PCK4PbgtdpShATiKKxDcAu5KM9kLvyC4XweihnZFrtPgKDVQtOkAl+Z9SXi/tiS/+QTKiCDwCNiLKjg3ZQ2q2DCaLhiNKioEp8GM+UwO52d9SPsvX0TbSDzTel1uXGUm8r/YRUjXZqjjwvHYHGKCi9YN8dqcpM/8gDafzODAHZNo/eFUdE3q4bE7KfxyN0GdmnB+6jpcFSbu2LkEbYMoBATyN+7iwuyPaPjCAzSa9iASqRQkYrI8w6HznHx4Pu02vsi5qeuu7T8fvIDuOms5Z6mR/I1/iGs0rKdvny2j5JejyLUqQvu2wWtzkvvhViIGdeD0qCW0/mwm4X3bgs97wl1pxnz2MvIADVJfwhhBEJDKZUhVCr/OFZxuEqc/RGivVuibxlfb010GC203TBOt3oorKPh2H0WbDvr3dJlWhUQmw2NzkPPe5mr7ZeoTSzCfziJ54ViiHuiOPECD4BXwWB2cHrGA+HF3E9ytOcqIIBwlBrIXf03ZgfP+vdiUmkNQ20QOD5qDq8J8U1lu+Nw9CC43gsuDI68EbZMEvDYHht0phAzsJIZbiAwWz8mCQMmXO8mZsx6TR8kdv77hT6ZzPW3+6hxw/bzC+rVFHRdO6fYTBDRPwGNz4iiqRN88AUVoAILHS9bCL8le+xttNkwjvE9rUdYrzBy5+1W/LHTdvQRdUiyCx8u5aesp/G4f5TIZ9x54CwCPw4U5uwhtTBjKIC0ytRKnqQpNRLB4aSkI2IoNeBwuMlb+TPwD3Tn/1g+0WzoWqUKOLj4Ct92B+WI+6ohgkEowX8xHVz8SeYAGicvNhQnvYj5+4ZoO8O0rpkNpaJvVp9V3ryEPEEPvFH+zi0sz12MT5LdNw9ruYebzeeLl9uiBKMLFi2hHQTnnpoh7dfKbTyDTa5DIZbjNVqrSc6nceYqCT8WwVY0XjiW0b1tUseGkjlhA5b5U4p8dQuLc6n0ZjpzHkp6Hs9RA8oIxYogYwGNzcuqB1zGfFt81WqydQnC35ihCA8SL0eu8Xv43wn7s+//pIdwS6k4P/k8P4bZQdyn5fxx/vqy7HpmZmXzyySe88cYb/wMj+5+H1+vF7XajVCopKirizTff5J133vG7ZNfh9nE49oHbrlPqvbnb/V+ha7uC265juKy+daEaENLwrxMV1YTATzbUqi/X57eRJMeH9curatVXfefthzLQ1jKOyZ1z/15ioeux/fXyWxeqAXvUtz/Gu2y3LvOvwk5N7UJwjFEbalXvcuXNYzndDEr+ZszVPyFdefvyHFdDxvi/g9rwoudWAeBugkqp7NaF/oQQb+3mVRvUNijJf7o7jVry76OhXbj9Nf5nUJu51XaM8lpwiLOW3HFedftnqG7uvxev/M8wepS3LvQnaCQ1x9+8FWpDe5WkdpLpEG6f9kItdZvsr4Lf3QT/zmhmtdVRtdX1tUFt5AvAXYvZBcqcterLVAtZ+XfOq1xWO92m8t4+/0ZQOxrahNvXbbXdw1y10AGyWq6Xtxay0rf41nFQ/5tRdyn5r0fd7UodasSPP/7I9u3ba4wl+X8FDoeD119/HY/HgyAIjBs3ru5Csg51qEMd6lCHOtShDnWoQx3qUIc61OFfgLoblv/jmDt3bo3Phw4dytChQ/+tY/lPg0ajqRYHsQ51qEMd6lCHOtShDnWoQx3qUIc6/B/Ff2F26/901F1K1qEOdfi3QSW/fTcFj7N2LjaqJoG3LvQnBDpvDMb9d6Dp0/i269TGDRtAMWrWbdfJXfFSrfqKlty+e4i2lgFBhArjrQv9CQ5J7XhjpPv23e3LqJ1rv6IWrm+nPIZa9VVp+nuJxv6M2rnn1Y72BbLb7yvMXTsHPXUtDo21oQWARXb79Aip5Zm2NmNU1tJty/Mf7sBd2/WSSW+fHmZP7Y7MtaV9bVBbd0q19Pb3Zre3dryRX4u+lLU4OwDUJsqEWla7vgTP7euAWniWin3VQv/WVlbqXr2vobbyVdtQB7VZM5mkljqxFn39O0MC1Nbd3lSLvTnq3xcVBGUt9CGAw3P7PCWpJQ1r425fhzrcLuq4rA51qEMd6lCHOtShDnWoQx3qUIc61KEOdajDvxV1lpL/n1FT1uN/FtdnSL4eVquVjz76yJ/VuUmTJowZMwattmbrmZdffpl58+b9ZV9r167l3nvvpV69erc1xj9nFP9X4So9Kyoq2LBhA9OmTfun29y9ezefffYZoaGhuN1u7rnnHvr37/8vGO2N8Hq9fPzxx6SlpQGgVCp54YUXiIyMvGmdm2Us/7v4+uuvadasGa1bt/7bdTIzM9mzZ8/fyqhdW8S9/hRBfTrgtTm4PO0dbGeziHv9KULv64FUp8FZVE7Zx79yec0fADSd/iD1R/bBZbKijY/AZbJSfiSdExPfQ3B5CO/WjC6fzUAiF4NhCzlnsa15FQD1o5ORNe+EYDFiXTwRaXxjtC8sxf7JEgSHHfUDT4FEiuSnX1D16oO3vBTjS7MBUPXrj+6REWKbNhvmFctxZ2Wi7HQHgbPmINHrEZxWvFfScW7dAB4xSL40vgmqoRMQjGI2QXfGSbyF2Sj7PookKALBbgGrCcHrxfHlArFOvWRUQ55DMPnqXDqF+8ivSEKiUN39FACS4EiQKvBaK/DaTby8YDl7DxwlNCSYHz9fewOdpbowXtz9Nk6bk6+nryE/LeeGMsMWj6fFgA6o9Rpcdhcfjl5MzomLBCTFcMfbTxPSqgGpi74h79djdF07EWWwnsrUHBwVJqJ7t8brcOOoNKMM1CKXSclZ8wsFX+1BFRtGm/VTCGjRAIlMguVCHkfuehnB5UGbFEvbDVPRJcXhMlgg5Tdch34BQHnvOORJbRGcDiQaHV5jKZKAECQSKYKpAseWDSgHjWLQUDkSuYzcX46Stux7dPER1caX890+2r42ElVoAB6nG0eZCalcSmDjWFLaPIHHYKHJd/PRtU8GQaB4wxby531M/BvjCB3aE5lOjbOgnKrTGVRMXo/X4SJqSGeSpj+EPjkOW3456igxU3HWyh/JWvEjuqRYWr3zDIGtGnJx4dfo6oUR1q8dHpuDi7M3ED9uMLqm8cg0KgQEBJeHgo1/cHnlTwC0WDOJX+6+A4D0lHReHT0Xq8WKTC5j6pLnSWqVRHR8NCq1Co/bg8lg4qXHXyHrXBbqpDgSl09E16oRlpRLqOtHIQ8JwFVupPjj3yhYtYl2R9bisdgQvF4Etwfz8QsE9e0AXgGPwwW+54Xf7qXe6EHI9GqkCjluk5WCjX9QvjOFpkvHIdOpseeWkvbsuzSa/Qhh/dqhCNHjqjQjuDwUfbsXTaMYwge0x1lmpHJ/GmH92tHc7mTT9HUUpuXQ/am7GfTSSBa1exprpYUHVzxHcu82KLQqXFYHnz6xmHxfZseIrs3oun4y8gAtgseDJacEmUqBITWHI5NEHZD87D00fLgX2vhwMZOtXM6e1uPxmGx0/Gku2sQY5AFiFvLcDdu58NLHAIT1aUOTeU+KWUBLjSgjgsTsqe/8SML4u5GqFEg1SqQqBYLLQ8kvR4gfdxfWzALU9cKR6zV43B5KUzL5/cnluCw2JHIZPZaOI6xVA9ShAUgVMtQhAXze6hnavXA/8X3bopBJ8brceKwOBLeHC698ikynpum8J5CqFEikEjHL6NWssD656fTDKygjg3GWGDg9cjHm1GwAQvu0odnyp1GGB+G22Ljy3mYur/wJffP6161ZCY7CCkJ7tgapBEV4EFKFDLfZhsdsxet0g1eg4PMd5K/fQvL8J33ZbpXY8stwlZlQhgeKWWblctxmazX+1TevT9uvZqMI0eN1uEgZuRjjkXTC+rej1foXkGqUCB4vFXtTOf3oQn+dpkvHoWkUg0ytwHallHMTV2M5f4Vmy58muGszVDGhSKRSXMaqavNqtnQsMp0aR24pjsIKgnu2wmt34sgtRRUfgSxAi0yjwm2yItUoqUrN5vxjYr8JrzxOyICOyEMCkaqVOPJKuDT5XaypIs/JArU0WjYBbdN4FOFBuKxOXIYq8r7bR9LEf6AI0WPNLubk+HcwpeagSYig3brJKIN1GFNzuLDoG9qunoA2NgypRok9r1TMuP3KJ0Td15Vwn17I+2wnCWMHI5FJqTx0nuA7miCRSSneuJPcVT+K+997Uwi/+w4EwH6lmMJPdxA37i5U0aFIlAq8ThfuSjNl209yYeZ69M3r0+arOf51OD1yEcYj6YT2aUPL919AplPhLDdzoNX4G/aDlj/OI7BzM1yVZrxWB25jFZeeX0lVajZIpbTeuhhnUQXHRy1DkxBB209noG0YjdfhwppTxPlZH2E6lUmT+U8Q4Zvj2clrMKfmoE2M4YUPphAUFYo6QINUJmPvh1v4ZcFGWt/dmXvnjCQkLhxjYQWmUgNypRyQoMnO48rUd/Ba7TWeHQCSvp2Prl0TEARKP/6VgvmifCfOGk7k4A4IXgG3xYZcpxZ55rpsuCVbjxPcKZnAVg3JX7yRonUiPye8MZbw4X2RalTYc0s4e+dzft5osGwCunaNUYQH4y43kv/hNir+OEXjJeP9spb+3Ls0ePERwu/tgiIkAGeZkcIN28hb/yttfnwDqVKORCaj9JfDyIN1hPVrj8fmIH3yaiyp2WLW7FUTUUYEg1fAVWlGFR2K2+bAcDKT4PaJCF4BwetFEagT97FfjxLarTnyYF013dF81QQih3RBqlSQu34LGa9+CkCrj6cT3q8dIJD/6Q4u+vTiVbmU6tQ4y4zIA7QoArXYiw0EtqyPVKXAZbRiyykSM4vbHKRNXoM5NZsm858k9uFePrqVcm7qOpq8+QTyIJ2YGRxwm6yYUjJJfXYljaY+QMTADsiD9ci0KhxFFeR+tA1bTjGt1kxGqhb7uvL+FnLe/bEavybPf5Kwfu1EGbDYUYboseWKshbas5VYSAJVF/IAsGYVoo4NqzYveaCWqkuFhPVoSVVmATK9Bk1MKEgluCrMnBy5GHOqeHaq99RdxI7qhzIyBAQBZ3El5ya/R9T93Qkf2AF1fIS4VzhdHL/nFSw+/dzk1ZHEjeyDXKvC63RjKyhHKpdhSs3hjG+NdEmxtFkzkYCWDXBVWqjYf5azE1ahSYik9fvPo4oJRe7LqHx53a9kvP45AA2fv59G0x4CCZj2nyFj1JsAaFo0IPG9qajio5DIZXiq7DjzSslb9DlJ62bgyCtFVS8CQQISiRSJXMaVdb9y6fXPb7qf/JXOVkYF03LNZKQaJUgkuE3WG+rVtD9I5DLafvEiwV2agURCxf6z/v2h0azhhA/uiEsAe5kJa0E5UV2aiecnr4DH7kQCnHlrE7lbj4s8MXoAbWcOQxmkxXAxj72T1lJxNucGXdd5/hMkj+iDTCkn5e1NpCwTk5dokmJJWjEBfatGmFMuoYwMxmtzkjFllagHgYbzxhDSrz3K6FAspy9xduir/nbjxw4iYcwgkIBMp8Fjtd9U3+Qu/gJr+hUavDkGRUQwEpUCqUyGPbeE090nANDuyFqkOjUynQbB6yVt6EuYU3LRt6hPq3VT0CaI75B5G3dyYfYGwvq0oenCMaiiQ/BYHZjP5nDmqRUIRgshPVuR+PJI1PERyHVqHEUVpI5djiU1m8j7utLs3Qki/3q8HB88x8+/N5vXn88nLX3n3//18NbZkP+rUWcp+b8Ia9asITIykpUrV7Jy5UoiIyNZu/bGSwqvT5BudSEJ8Mwzz9z2heS/A6Ghof+SC8mr6NatG0uXLmXu3Ll8+eWXGAyGf1nb1+PgwYNUVlaydOlS3nrrLaZPn37TS+N/FR5++OHbupAESExM/P96IRnYpwPqBjGc6/kMV15cTfz8Zwns0wFti0a4Sg1cGjUXT6WZoH6d0DWM9tfLfP83zBfyOPXC+2xrOwGXoYr6I/qIP0olIJGws8cMfkkag0QfjDQqHgDXkZ3Y1s0Vy0mkqIY8gSf9FEgkqB96Buu6uVQtmoBm6AN4y8uqjdVTWEjlC5OpeGoMVZ9/SsDU6SCVEvD8NASXi9IH/gFVJlBrkTW9o1pdb14G9k/fwP7pG7gP/4qy/0gc369AsFSCrQrHbx/6LyT9dfIzsG+ch33jPNxHfgVAqCy+9syQD3jxOsVspEPvHsDa5TXLskShQSJTsKj3C3w3Zz0Pzh9bY7n03SnkncnixeTHOb/rFCNXTgLAWVnFqZc/5cJacRytX36EC+//xpbu05Dr1UR2a86WbtMoPZJOQMNotvWfw7EH3qDJ3MeQKGQIbg/uKjtpz69hV9On0CRE0uiF+wFwm6qQ6zXkfryd7NWbkbXogiQ8Vvzt9D7sXy0V6Z97Edeub/EWZmNd/px4ITlwFPbPF7Gt/xy29Z9DTJ/WhLVPqjY+p6mKO1Y8zd6RS/i57QSc5SYOT1jNmQVfYz6chsdgIfyxwWhbNiKl+UguPPwqkSMGEP5ofzRN6uO12Lg48nXcBjMSmYyYod0AsKTnkjJmOc4KM3K9hn13TqVg034SnhiALlm8YD330sdkr/kFXeNYNA2jOdRlCunT19Pqo6mU7zrN4Z7TENwezjy+lMM9phJ1f3d0yXGE9WtLeP/2zH7sJaYPn0lEbATDnnkIgJ739kChUvDsoAkIgoDZaOGp/k9jKDfidokX4e5KCzmvfEjF1iMowgLw2p1kPPc2ruIKwu7rgaaxqMvPDXuV1AHTyFv6FZqGMRzqMgWX0YJUKedov1lkLf2WpJdHkjJqEYLdhbPcTOqYt4i6vzst3pvIpXlfcLT3dEq3HKXJsvFoG0aTveRrzKczcVVaODbwRWIf60/FHymkPLIAmU6NtmE0h7tM5uc5HzJk/mgCY0JJ7NEKQ941eSvLKiQvJZM3kp8kPzWL4avERGuKQC13rHwGY3oeP9R/goqUbORqBVu7T8NprKLho70BuLjmV4wXcjk+9X0OjXsHR3ElUXd3xutwkbPyJ6RyOQe7vUBVRgFxo/qhS44DqYSmi8ZwasRCLrz2KfpmCZx5fAnp09fTdOk4spd9x9EBLyLXa3AWVXK4x1QiBnXAXlhO5oIvkUilnHzoTbYMn48uJoxWz9wDQMN770CmlLOp/2x2jFuB2+akqrCC2B4tCWwYzbd3TuPs5DW4DVUc7vciaS+so8Xy8TRbNIaTIxZhPJWJ4BVIeWIZLoOFuBF9AQhs1QDblRJy3tlEyebDNFnik2mphCaLxiB4vRzuPR1HUQUxj/RGlxxHs+VPkzVvI8d7T8OWXURIz9Yc6TYFeaAOweVmX6PHcZWbkOnUpI5YwMm75xA3ehAxjw9A0zCas0+t4OSDb+A2WNA1qUfF/rN47E5clWbO+PhClxwHQKsPXsCeV8au+FHkfrCVluumgFRC8xXPIgCHur+ANSOf0DtbEOK7MGi2/GlKfjuG6dQlLszZgOnUJZosGUvkP7qIL0deL84SA46iClxlxmrzujx/Iyl9pmHLKSK4Z2tOdp1E2eZDBHRsQkq/GeDx4nU4Kfv5ADK1EqnuWhgG497TXH7jE6pOX6L449+oSs2i0cJrl3QN3hiLYfcpLs/9GEvKJfb2mknq9PU0eLI/5gt5VBw8z6UVP9LStwZNXx5B9rot7O46FZehinZrJ5G9bgsHuk6h+MeD5H2yg7QX1tJq7WS0DaM50GUK52d+QPLcUZwasZCDvaYR89CdpL+0gYM9phJxf3e0yfUI6deOkF6tSRuzlDMPzEUildLw5ZGkP/sO555+G6/Txen7XsFjdZD7wRYAWvrWYXf8SHI/2EqLdc/7eGQs6dPf5/g9ryAP1KL1rdtVRAzrhSYpDleZEfvlYpzFFWTOWEOjRSJdYp66B1tGvr9845dHIAgCp0cvp+jHgxhPXCL5lZGE92uLrmEM+7s8z7np62m+ZBwA1sxCflvyNXmpWcxu+gQ2UxWNu7cEoDgjD4lUwpWUS3w64R0UaiUbJ61k+V3/j73/Do+q6vr/8df0mkkykzIJSSAJvffeO1YUy21Bxd5RqooFBaTaRcHesIAdRUWK9N4JLZ30Mslkej+/P85kkhDQG+7n95Tvh/d1cQ2Z2XWttdfeZ52115qNv6SK+LuuPO/ZAcB0+3i0nTI52vlWsv/1HHG3jkXVKgmAguVr2TViNrtHPYVcp8ZXY2fHoGkYOrekdM12dgyZTtzIbhSuXEfBu79E5hY9sieq9GTO3LmA/OlvozQbI7+lvXQvdX8dRvAFOT7qCbLGifxqv/wx8hes4sCI6VT/tpfWS+9Hk5FEyOPj5EOv46usJf66QWhaJnJ00ovsHzmT/aNmkjBxIFHdM9nT/zHOzFhJ2yXiS0ghECT3hc/YN+RJ8pd8Q1S3DI7dsZgTM97H0LmlOK8xT6NpEYf1QDY7hkwnZfIoyn/exY4BT0Z0R9yo7qjMsRy4di5lq/8i4cp+It1G98A0rCu7Bj/JwRvmkXzryMha7vDqA+TM/5Ldw2ci12vwlFSzY9CTRHfPwFVUxaaMOwm5vUR1SefAjfM5OeN9Oiy5h7hR3dGmmzl0+xJOPLkClTmW9ovu4fBdSxGCQVwFFRy+fTG+qjrqDmTT6pGrsWw5RsE7a7FsPkLRR39QuW4f5T/vouPrD1G7+ySbMu7EV11H6pSxqFPjI3yIG9U9ssfajxagNseya8AT4ouXYV3YNfhJjj/0JhKZlKyH3mTvqNloUhPImf8lu4bPQq7X4imxsGPAkwTsLvx1DnaPeRq5Rol1fzYb0+8k4PTQ+U1RznTtU0m+fRR5i77BfjgXR1YB+a98R7sl91K75Sg5L36OI6uQ8m+2EPT4aReWewC/zUXdwRzWp07GV2tHnRDDtjCPUsL63W914LM6qfx9P3lv/UzA6qTFrSNx5ZaR8/JX2A7nsrHVZPx1zgaDq1xKxowbOHDTfDa3nYJhQCeiR/cGIHXOnciidBQ+vRJXVj4SmZTSt7+jxazb8BRWcHz4Y+TcvwT7ziw2N243rCvOt5/8nc7u+PpDWHefxFNSjbuggpDHR9JNQ/9+fwASrh2AoXdbdg2ZxtZO9zbZHwqXr2XviFmsGzMHR2ElSUM789Og6eye8QF+m4t1Y+aw6bal9FsyBYmswaxRk1WIo6iKvXNXMWDhXZwLiVRC2tierL95IY6iKlpe0YfoNuEzqNVB/rMfYfltLwqjgYMDHiNnxgoyF4t6MHZUDzQZSZR/8ju23SfQdWgZaTd2UEcSxvdm54hZ2I8Xkrfs27/XNxIJ6S/fR+nbP+A4cAZ/qYWzS75qom+kaiWurAL2pt/MyRtfiOxTbZ+/DYVBy84h0zh676sk3zwcXfsU2i+6m5ptx8l77Qe85bU4Tp6l1WPXijJWY6do5a/YD+Wwb+xTyHRq2i25F3msnrYv343zdDH7xjxFyOOj07uP//28GumYerqdmvNJEz16GZfx7+KyUfJ/AOXl5SxYsIDZs2fz/PPPU1IiHvD279/PM888w6xZs5g3b17EMGa325k/fz6zZs3ivffeQxCax+IoLy8nLy+PG264IfLdDTfcQG5uLuXl5WRlZfHiiy/yxhtvRIx5kydPBkQj5QcffMC0adNYtGgRCxcuZPfu3YCYCCc3NzdS/quvvmLmzJnMmTPnkgx3S5YsYfbs2UybNo0NGzZEvr9Q25WVlcyZM4enn36ar7/+OlK+srIyMo+//vqLZcuWsWDBAh5//HG++OKLSLlNmzYxdepU5s6dy4oVK/jwww//dnzR0dGYzWaqq6t5//33eeqpp5g2bRqrV6+OlDl48CBPPPEEzz33HB999FEkGY7H4+Gdd97h6aefZtasWezbt69Z+1arldjYWKRScemZTCb0en2EBvXYvXs3y5cvj/x99OhRnn/+eaZOncqBAwci816yZAmLFi3ikUce4ffff+eXX35h1qxZzJkzB4fDAYielvX8XLVqFU8++SQzZszgs8/Et+S7du1i+vTpzJw5kxdeeAGArKysyLwcDgdLlixhxowZzJkzh8LCQkD0hn3nnXeYO3cujz76KOvWrftb2jah89i+1Hy3GQDXoTPIDDpirh2C61gOzoNncO7JQhalw3ksh6QrejepGzeoE6W/7AHg7OptJI0Xf49qnUzQ5cV1thLBHyRwaCvyLuLBO5iXheCyA6AYehWBozsRHHVI45IJVZchWCqQ6KMRvF5CFkuT/gInshDCtPSfyEIaH4+8fQeCFeUASGQyAqf3ITXEITisF5yz1JyOUFvZ4DmZewhZZrd/m2b1kCg0CMEAhERDVO/uXYg2RJ2/rFJHyCPO++yhHNRRWqLiY5qVazukC/u/3waAx+5CoVISFR+D12Kj5kgeIb8Y8yZxcCeKf9kLQMgXIBQUX3C4SizINErUCTHIdWr8VgdCQDQkGDq3omLtHoJOD/aTZ8MeGaBJS8Bxuhi/xQ7BEMETu5G37Sm2XXQawe2MjE/WtieBozvE30pzkai1SFSicUGqkCFVyBAEocn4ao/kIZFIcJ6tIuQPcvan3bQY14u0iQOp+Umca+yE/jiP5hDy+HDuP0UoECT+jgnUrtuJRC7DfaoQuUGHLFqHp7wWAGd2Kc7cMhQxOpx5ZbgLKyn9egtBt4/E8b3xVduwHc5D8AfRt0ulfM1Wsd7pYuQGLdV/HsTQszWu/HIcWYUI/iAVP+4kbnwf4sf3QaKQcWz3MU4dOoUgwLCrhgIgCKDWqOnQqz0el4eA34/damPLz1sYOHYAAAFLHc4jOahbJeEpqsJTUEbtb7uRGXRYNx4gdlxTo3nsuL5UffuXWLfOhVyvRpkQQ1TXdAI2J0qTAVd+OeVrtmIa3ZOKH3eiyTBj3XUSgJotRzGN6CbOUYCQN4AiWoc6NR7BH6Bm61ECVgdyvSZCh+KwHF49/27+WPgVQqPYUgZzLIfDcpj91xFUejX6+BjSrhuIt8ZO3hei13R0uxYIIQF1QgwFq7fSYkKDjkgIy0DaxIGUrdlK/IQ+ACTdMBRXfjmeMosou14f5klDiO7ZGld+Be7CSuJH96R6wyHixvfBdiAbqVyGKsWEoWdrfNU23GHdUrX+IHK9JsIv666TVB3MBQTSrxZ1DgLItSokMim2vHKCHh9CKETqiK7kfLtdlNGdJ5AbtCgTYkTPQ5USV3457sJKjIM6Uvz5RhLG96Z09VYSwnOMHdiR4g9/R/AH8RRXIzfoUCbEYOjZGr/Fjiu7FHduGRU/7MRTVEXc+D5oWydRt+sEAEqTAalKgaFna7ylFiQKOco4A1W/7AapVPSYdHpwZZcQN7YX5Wu2UrPlKHX7zqBMiMFbakGTmoA7v4Ky1VuJC8tF3HiRzurUOIreF/eCks82oDRFYRrVg4DDRcjlwVNQQeVv+wj5g8T0bw+AtnUS2paJ4b6OEd2zDXKDDnmUBmWSEX+NHVd+OSGPj4q1u5vMyxael8JkQKpWiDosrwypSkHsmJ54iioJ+QIY+nag+pfdosdZGHVbjhA7pg9V3/6F/cAZJFIpsmgdioRYZHoNUf07UvXlBnGdrN5MwObCeiAHRbSe0h92AmA/VYTCoEWVEEPc4E6UrxX3puLVWzF0SKN87R6CLi+lq7cQP6EPMq0KmU5DWXg9IAgIwRBBtw9Dl3TcRdUYumaIcvbjDkzjehM3rg/e8hrkUVrsB7ORx0YRtLuwH8rBeaKQoM1F7NCuuLJLUIUfZNWp8RSH+VD62Z8RPrjyy6n8aSf+6joCNhfxYb7VI3X6zZS8+xMStZKKVX8iN+jwFlchN+jQdUkndlRPKr5sOLsZB3fCV2lFFqWhdPVWYvu1x1tRS/z43pSG51h3ICci5wCdxvZi//fbaDOoM5W5pSjU4n6jjtJSmVNCwOsnFAhy6KcddBoryr1ErUQQhPOeHeQJscRMGIDzaA6Cx4frwCkEf5DYSeILy6DDHRmvLjMZd0El0T1b4zhTQmy/dgj+IGXfbkfbKhHB3xDfLWZcXyzfbsax5wT23VlIpFIUCbFI9Rqi+nXEffos3oIyvHmlBCx2qn7cgTqjYa1ZtxzFOKI7tn1ncOeXY1m3F3mUjpoNBzGN603IJcY2lihkyGOjsGw4BIDtQHZkXfsqrRFPJePwbjjDPK47kINcr0GZEEN0z9b4rU6CdjeCP4hELkOqFNdCve6IH9+b0lWbsB/OxVNUjVStQJkQQ/Lto0S9WFhJ3Z7TBN1eEm8YElmX9bpe28qMrnULonu2xltegzohRvTctDoI+YME7C7qwuNOvG4QZWu2Yt19ktpdJ5HI5Vi2HEWVGIsrvwJNCxM1245T/uNOZHoNCVf2o2bLUVLuGE3eK99SdyAbdbIJbVoCvkoryKR0XHY/ilg9yoQYYvq2jfAofnyfyN5i6JFJyBdAmRCDMiEGIRTCU1iJ/UgeQki4wLwS0bUWDVEVv+xBrtcQ3bM1oWCI4s83iDcZvvoLVWIsyoQYtG1aYDuQjWlkd8pXb8G68ySalgnIDTocJ88SN7YXxe+vw7pfvLFWz0cATQsTpavFsSpjopDIpKgSYihdvZXEsH73VdswdGqJ/URRmH9bIntY/Pg+lK3ZinFIF1w5pcjUSpQJMbT413ACdjfWXScJuXzYd58gccoVAMiiNAQsdeh6tsWx/zSegnLUqQnIojQQNuDVy3l9u1K1EtOoHvgttvPuJ/U0PFdnKxNi8NXYkUXrcBdUUPHzLqQqBRVrd//t/qBMiEHTMoGQ24u3uFo8U9vdkf2h8fo1dmmFLbcMgMpdp1AatGgSYsSXV40ejWPbp5ITPi9YjuajjNahCfOhHnE9MrGeKaFir8irs7/tI21cLwD81TYch3NRp5txHBWfgR0Hs5EbtCgSYjCO60PNn/uJHd2Lkrd/RCKXoQi3n3rnGPLf+gnBF8A4uBMlX27+W32jbBGHp6AMfc+2VK3ZTOVXG1FE6yL6BkCqUWH5eUd4HGeQRYtyJYvSimeTwkpkOjWu/HJSp4zDlV9B7MCOlH61mfIfdxL0+EkIy5HjeAEx/dtTvmYrzlNFYj/ROgw9WhPyByh6dy0Bq4OAzRVZSxeaV2MdUy+/9effy7iMi8Vlo+T/AN577z3uvvtuFi9ezOTJk/nggw8AaN++PQsWLGDJkiUMHDiQn3/+GYA1a9bQvn17lixZQu/evamurm7WZnFxMa1atYoYuwCkUimtWrWiuFi8spCTk8Mtt9zCa6+91qTu3r17qaqqYtmyZTz44IOcOXPmvOP2er20adOGpUuX0qFDBzZu3HjRc3/44YdZvHgxixYt4rfffsNut/9t2x9//DFjx45l4cKFxMTEXLDdgoICnnzySZYtW8bOnTuprq6mpqaG7777jgULFvDss89SWlr6j+OrqKigoqICs9nMLbfcwqJFi1i2bBknTpygsLAQn8/H+++/zzPPPMO8efOw2RoSo3z//fd07tyZhQsX8sILL/DFF1/g8TRNqDFgwAAOHDjAzJkz+eyzz8jPzz93COdFVVUVc+fO5amnnuL999/H5/MBUFRUxNSpU1m4cCFfffUVSqWSJUuW0KZNG7Zs2dKkDYfDwd69e3n11VdZtmwZkyZNAuDbb79lzpw5LF26lFmzZjXre/Xq1aSnp7Ns2TJuueUW3n777chvpaWlzJkzh5dffplvv/2WQCDwb81HYTbhK2uQY395NaqURJxHctD364gsJgp/ZQ3Rw3uhTTZFymXcOw55lJruy+5FEa3DU2ZBkyRu2kqTAblezYiNCxnw5SwQQBJtatqxVIa8ywD8O34X/9bqCdWK41Bddx+e9b8jib5wghz1hCvx7d2DLC6OYEkxrjVfY/pqNYq+E0AiIVR4oml3yZmo73gB1aSpSJIyEOy14V8E5B36oegxClnnIU3rJGWgvu1ZVBMfQ2JMajYGqUqP4HX8LX3rIZHJIsZLgLryGqIbvX2tR3SikV4TB/PCvhUkZCZTfqaoWTmZRoWvzokQNkTK9WoUOhUA2R+tRxBg3KaFDPhrKaee/RQEAYUxioDNhRAMoU6NR9syEZlWrKM2G/GUNhiABVsNkqjYZmOTtWiNvNMA5H3HIolr0aiskbF/vsy1x96lfMtxHIUVTcaHVIpE2hDU21VWgzYlDvOIrtSu2yXSRyFH1dKMLCYKqVopHizjY3GfKKB85Y903fM+yrREhGAQy5ajkbYUxiiEoCA+MAGe0hqkGmXEIBApZ9DgKRHnqGmZQMjjo/2y++n8zmPiFa8wLbylFlTmWFRJsbgKKhgwVgzVIIRCxCXFAbDt12143B7mfzqPmLgYJFIpS1cvpUv/zsQnxzfpV6bXgAC+MH19pRZCXh/KJCOCINDhqxfo/PtS9L3a4isV5f/Mc58ij9HTd+NiUu+/AuuuExEe1Y/PW2ohYHUSF34RkHB1f2RhD5rKtbsJujyoUxPo8+cizr67loDVGaGzp6RhvQd8frxONxUnzzYZtyHRSF34Slu36wZjLa7GYI5Fn2lGGaOn3cNXMmbDywjBEK5Sce27y2rQmMM6wKjHX+dEqpRjHtGVsu+2oU4SeaJqYUKTGs+wrPexbDmKp7wWbboZldmIN0wnVVIs7vwyVOH2HCfOkjHjJrp9NgtNeiK5C74S6VlZiyJWT+LEgQghgZaPix4IQlBAF9ZH+b/uJeDycsvBt7l57+scW7kOISSgSYjB2UjuQz4//X59iZ5fzKbki414Si2RdeMpsaAyG/GU1kTmoU4yRmQKwFtmQZVkRG02EnB6ImvKW2oBqQSVORbHqSJMYZ7pu6Qjj9GjMhuxH8kl5PLQ+69XSHvkGpynzhKwOlCnxqPvnA4yWZO+AnYXCpMBV05JM7mop1nQ5UWdEh+RD6RSdO1S8BRbCDo8DD66klaPXI2npBpFjPhCznGqiKiu6XhKLCRc3R9VCxPeMgv2YwVIJBL0nVsR0789he/+gjuvvMm8jOPEBy1953Tk0WJ7ll9EWWz3zlQM/TsQtDnJf+ET/JY6pCpFE5lTmo34SqtJuGUk1k0H8ZVaUJqNqFomErDYyHztUUzXDiLuuiER3SUEgk0eujxlNejbpeC3NeifoMsDCJG/de1SMQ7sSI8vnsJ5pihCV5XZSMDmQp1kFGWxojZCS29ZDcokE8okI0XLfyL9ucn0O/AucoMWR6MwHPJoLSkPX4NxRHcInwGDLi+qlLhmfPA21rmBQBOdFTu2N0jAvu+UGMqgvAZvmQVlksiPls/dQeH8zyPZWerl9PSzn9L2+dvo9uE0dG1bkL3gq2Zy6ilrkOHoRCPWUgvdrx7I4Z93Rval6MRYrI3GZy2z0Ov6IbywbwXqzBSqPv7lvGcHhdmERC6L6HJJWJer05Mj5Vo/fTNDD7+DRC4lZ/E3qM1G3GcrI2PylNY0099KsymiQ+v5rgjLht9iI+Wp29B2zaTV0oeRalR4y2oIWJ2YxolrLe7qAcj0GgRBiNDdW1avi00gldJ741IGZX1I0OaibkdWpK/6dd0YmnQzqiQTtoPZEZq2fvpmenw2C6Upipwlq1EYowi6PKgSYyPzUicZm/EjYHOJeiPZ1EQ3+6rr0LRKBMR1GTe+t7jfhUKoW5hQmY3YjuQjUSoYenQlUZ1b4c4vi+h6T5n40qJxXyCgNsfS8ZUHMHRNx1tVR/z43nhLLcT0bYe6hXhO07RMxDxxIJ3eeAh9+1QMXTOwHclDkxJPwpX9UMbqqdt/hozpN0T2TlVSbKQvZXw0nuIqVElGlCYDkkaJ+iRSCSl3jqHnDy/gKa5uNi9ANK5rVXR551GUxqiIPvGU1hDy+lEnGXGeKiKmfwfUaQn4quswje4R0VeqJCOqJCOekmoSrxlI0OlpwkdVkhF3iajfkUlwl4i/eUprImUUxij8Nhf1FrbGur9+rubrBlL+ww48ZRbUSUa0mcn4a+wNslNUgSLMf8uP21G1NBN3wwiM1wzGsnozCrMJf2UtqtR4Ov7xCrFXDkQWoyfxuoFU/LADb5kFXbsUghfYT+pl41ydHbC7cOeXI5FIiOnfgVaPXI3jVBHuvPK/3R9USUZcuWWR/WHwweVU/XEgsj8AZDx9M9ftf4PoNsmcfP+PBnm1uxn743NctWkhe2d/HNG3GnNsk33WWVaD1tz0fKk1x+IsrYn87aqwNisj12sI1LkaaFtWgyrJhDLJhOmqARTM+xxBEAh5fKiSRDnSZiYR2689/de/jEyrJqpLq7/VN/IobWTf8ZVW4yuzoIiPQQgEG7wlZVKSHryGzr8vJeG2MfhKRd5X/LADTatEhhxcTpsXJlP2zRbUqfF4Sy0o46PFGwalFvEFX1zDs029nMZf1Q/78Xw8pRZCXj+K2ChC/iASqRS5XoMQCEZk83zzOldGL+My/hNcNkr+N8Pj8XD69GleffVVZs6cyXvvvRfxCqypqWHBggVMnz6dn3/+maIi8U3ZyZMnGTJENFz07NkTnU7XrF1BEJCcJxNtY6/K1q1bnzd24alTp+jfvz9SqZSYmBg6dep03rHL5XJ69RLfImVkZFBVVXVxkwfWrVsX8Yasrq6mrKzsb9s+ffo0gwYNAmDo0KEXbLdz585otVqUSiUpKSlUV1eTk5NDhw4d0Ov1yOXyv43JuHPnTmbOnMkbb7zB/fffj16vZ+fOncyePZtZs2ZRVFREcXExpaWlJCQkROg4ePDgSBtHjx7lp59+YubMmcydOxefz9fMgGwymXj99de59dZbkUgkvPTSSxw7duwf6TZgwACkUilJSUkkJiZGDKydOnVCo9FgMBjQarX07i0ehtPS0prxR6PRoFQqWbFiBXv27EGlEg917dq1Y/ny5WzYsCFytb8xTp06FaF9586dcTgcuFziJt2zZ08UCgUGg4Ho6Gjq6ppnUD5+/Dg7d+7kqaeeavTteTLAScBfUknFu9/TetWLaDqm48kvJUJnKh8AAQAASURBVBQQH/7yP/mTv8Y9i7vEgqfCSue5twENMu46W0XxT7vZPOpp8j5cj2LYNXCOV7HUEIt37SdQn5U3vGbq402Gysu5UFJARfceaCZcieP9leJgFQpUAwdjue1f+DZ9BVIZsg4NMhaqKMT93mw8n72I/+AmFH3HR37zfrkI/86fCeQdRdFtGNIWYvbuUOVZ3B89g2fVfPyHN6O6+qGmg5DKkCi1hLxO/j38vU6IlJJI2PjOT7zU7yEqc0qJiotuXk7SvE59EfPwrgScbrbeuphdI2fTYeEU0TAWriPTquj+4ZPkLvu2wWh4viSA5w4t4MP19pMEi04TPLkP9Y1TG0+E9WOeYW3PxzD2yMTQuuk1RCTNm9OlxlG97wxBq2jUDbk81PywlbZfzaXNFy8QcoqGBKleTczYvhwb8ACOvSeQqpQkTRrcpO3mYxfOM4GGghK5DJlOQ+Uvu8mZ9yVCIBi5TtO4fOGbP3LNnVez/Ne3kEqlEUN/u+7tCAVDvP7Um+z4fSdOm5P5Dy1Ao9HQunPr5t2eO0ZBAAGyrn2GY+NmcOq2+ahSE9B2FGP/pNw1BldeGUduW0TZN1uI7tchsj4ao2bbcVKmjKX3+kUij8MGCkOP1gjBEHV7T3F08hJSH7wadcvm+41CrSQmJZ59q5q/1Krv7qp5UyjcewqPzYkgCEhlMhQGLUfnfc2uB95EGaMTY3LWC6DQtIGkMT2p3neGgM3dRI5rd59kW/eHiO7ZWvQkEoRz5th0vqokI2dXrOX07A+xHcimw2sPAqJXadk3W7DuOUXBmz+SPv0GJv6xAIlMGtFX8d0zCIVCfNXrMVYPmEbn+69AKpc126d9FjuH73mNw3ctwzxxwHmGIYTZ9zfZSuvncYHEmiefWEGLKePptX6xGHM3EBRVmMmAIMDRfy0g54XP0HdqhbZ9Kp0+nEHOcx9DsOl+oDRFI4RCWPecvuBQHCfOEn9lX/qsX4hcr4noYHmUFkEQ2N7tQc688DmalDjRWyc8PnVqPB1ee0B8EPKJMq9rm4IQClG35zQVP+4i7cGrUDR6sDr5xArMU8bT7Q9xXkKY9voerUGAote/x77nFOqWiQSsF3iRI5EQd8NwhECI6u8bvBclMhm6LhlUfPYH9r2nCHp8ZD52TaROc36cqy+bMsOy+QjOvDIO37UMbWZys3JCM1msb1b8Pm5CX/Je+IQ9vR7CV1ErGo0BX0UtefNXIQRDFCz6ig6vPoBMr8FxopCEK/s1rNMLyE+9p7JUoyRl6iTceWXnHYPCaCBgdeA8mtdo7OJHyl1jOP38Z+yZ8CzeCiudXnvg/H2FxyCRSJDJpXQa3Ysj6/b87fyztx/npX4P4ckpIvbqIZxXyAWBkMtL7Y9baL3qRVp/Ppeg09Ow1wA5C79h16jZBByeSEy0xmOqp0YTXEDP18tG3ZbDWH/fQ8jlJenR6wGwbjtG8pTx9PhjMTK9WtSPzXSx2A6hEPtHzWRX9weQR+ua6cvGQ5Np1UR1y6Tkg3VNPMeKPl7Pydkf4CqoaDKvxnO5oO4QzjO2RlVPPrGClClj6bXmWSRSqRhvViJBEasHQWBrtwdxnC5Gm5GEpvHYz9Omtk0L8t/8EcvmI0gVclo+fBWZs29CKpeJ7QJSlYKYvu2o3ZFF3rJvSZkyFoXJgDIhGk9JNT6Lneg+bZHp1GhaxF24s3Pm5a2oxZVbhuWvo2S/8BkKYxSp906g95o5UD8vwFtVhzOnlOx5XxKwucicMUlcO9SzTMCVXULh2z8R3bMNredOFm87BEIN/SLBfNNQhGCQgM3Z6PsGtHrgCvGlYVVdw2/1n+edTmSDA7mM+LG9qFi7u+G38+oN8SN6WHccB89g23GUio9/Je7W0aJ3ti/AmTsWcGLcdDzZRbSYdjPx43pTGW73vGNpNI0L6Wx5tA4hFKLi+x2ceeFzojq1bKKzz7s/CALa9KTI/rCjz2PEjeoe2R8A8hZ+ww+9p+IqryXtygbvbr/dzbYH3uK3Cc/T6bGrIy+dzvc83EwH/g3dLkgDRJor4qMJ1DXVh/V8ksplyGN0HLhlIf5aO93ef+Lf1DcXHrNj/2nypi/n1G3zSbxrArJoHYIgYBzRjboD2Wzr+Qhnnv+U5NtGNm/jvJCgTkug9XO3cXrG+wAE7S6cp4pIn3UjnT54klAgEOHPBed1ztz/n4IQ+t//7/8YLie6+W9GKBRCp9OxdOnSZr999NFHXHXVVfTu3ZusrCzWrFkT+e28CrYRUlNTyc/PJxQKRbwlQ6EQhYWFpKSkYLFYIkaoc/HvKhOZrOGBSiqVEgxenHt2VlYWx44dY/78+ahUKubOnYvf7//Htv9p7gAKRYP3w6WMbeDAgdxzT0O8vcrKStauXcvChQvR6/UsX74cv9//t7QSBIHp06eTnJx8wTL1Y+3Rowc9evQgOjqaffv20aVLlybzrPeErMeFaHDuvOVyeeT/59JAJpPx8ssvc+zYMXbu3Mnvv//OCy+8wP333092djYHDx5k1qxZLFmypNm8LoT6/i7UJ4iGTBBpfOjLcEyT8mqUSXFo7rgC0y1jULdOwbpuF8qkOGq+2UDNNxvosPkd/OUWnPmicdVbLXqlKgw6zn79F/0+mY46yYSn3AqAI6+clOtFA3bFxsMglyO4XU0Ho1ChuXMmABKdASEQEK9UO+uQd+6LvttgkMmQSGUYnp6DbeECkXYZGRimz8T69CwEm41gdRXy9EwC2acR6uqQ6KIJVRQgbZFJ8GT4UOdr8JIN5YuGZ0mM+IZYcNYhiYpFqKsi6KhFmtiKUEl20zoFx2HkLaDWgUc83MpadUYIeEG4sHxL1QakavE6txDwgrSBR9FmI7YK0Vtz4OQx9LtFPMAUHckjJtlEwX6Bw7/sotf1Q7BV1NJYkoMuL+qEGMZueBkEcJVUE3B5AUj/l2i0dpdbodyC+2wlujbJ2A7lIo/W0e3jaZR9tx3HqSK84WvQnrIa1MkmvOE31RKDUYy1GYa8yyAkMfGo73yWUGm+6GUqlYFG36Ss3+aiaudJTD0zUUbrkMik4sNoMBQxmAFok4xok02ceOMn6leNv8yC+2QBvrJq4m8diyI+BufxPKKH9cRbVEmgxobSbKLyk1+J7dOWsu/Ea7d+ix2JTBK51qJONhLy+CNzq4ff5kLdwkQdoqeBEAxS89dR1GnxBF1iLK6UKWNp9aT4QFv950EQBJ6+bQ4An+74hLKzYpiAkRNHsO+vA1QWV6LRacjan0VGh3TO5hTRuV/nJv0G7eJDqzLsZaxMNiFVq/CV1+AP8z9gqcOTV4a+Vzv4cANJNw3DW2nFW15L5drdpN47QfTESDahSjbhLa9FlWzCebqYE4/8iAQBTUYSKXePQ90ijui+7anZdJiWT07CeaoIv9VBj++eJ+TyIQSCqFvEUcdpYlsmotSomPTawwihENFJJmbuWU51QRlFB3IYcPd4pHIZXz/wITP3vs31rz6EIVqHs7ASlSmKym3HRY/ElDg85Va0qXG4w3PyWewoonWkXdefsz/uQp1sjPDEW2JB0zKBgM1F7Y4TtHzkaioKKkRPljCdvGU1aNKTcJwQQ1SozEbKv92OOi0eIRAiunebZvzyFFZgO5DN9gVfM3LFYzjOivoqc+JASv46ihAIkn5VX9TGKJRRGkp3nEDXyPtbnSSO0V5pRWmMQtsyEb/FjtygRd1CpHvjeXjKaiKePQCqJLGMRClHrlWjDretSjZBSMBbXosrp5SjN4txZzusfIKo7pl4y2rQd2oFgoC3pJrYIZ1xF1bQ8Z3HKf9mC9Xr9mIc0T0iv+abhiKP1mE7mHNeuagfnyunlNqdWVT8sBNNRhItH78W5+liVA8Y8VfbEAJB5FFa0aM1nJTMlVNK1a97qd2Zhe1IPqYxPVAlmYjp315MkDSiG0qTgbp9pzF0y2gyrxP/EhM6tF3xBPrumQDEXz8EBAHXyULMt49GopDTbd1CJGolUqWCNm8/Tt7jrwOiMc4wsDPHxkyLrBVfRS3xN41ACIVIX/IgjsM5KM1GWt03noSxPZHIpEiVDXpVnWTEcboEhaFB/8g0KkAixjgLhiI8tO4+iVSpQNc2Beve03jLLMgNWrzltUiVclSJsVg2Hwnz1oivvAapQk7CDUM5ed+rkT7l9V5EIYHku8ZhP5xD8btriR3dC21mEq6cUqw7T4ieNBlJtHx8Is7TxcQObtAVErkcX5hv6pZmtG1TkWpURA/ugkQqoc0bjxGwufCV16BMNiE3Gei5912kKgWyKC3tXroDuUFL8k3DOD3nU6J7t8GZXUJM7zaU/bCziZzq26fQ5a2HCQWCnDiWR4dRPSk+no+jui6yL8mVcmIarY2YJBO2ylqEkIB17XYSHrwucnZwAnF3XIGudwdavvoEzoOn8JwsoGyxmFiyy5EvcJ8upDH8FjsSqYTEq/pRvfkImrSEiNzW86f+2jOAr8wS0aEivWT4K2oRBAFfmQX7riwMAzpT+sYakh69Hq/Tj+t0EacffQsATUYSyVPGI0ES0TGqJBNStRJfeYOHVsDmwn22EuPwblSEryKrkkz4ymtInjKO5MmjUacl4jxdhOdsZRO5q5eboNtH4lX9yF36LTKtmMSn8bzq9UYd4jVndVoCHd96BHdBRZMYjcq4aNyFYrIQV04ph29+mRAw/PSHuMP6Ut8hDU+JBSEQJOT24bPYMHTLwF1YiTrJRN2hHJJvHUH7hXcjUchBIsGy+QjuwgoUJgM1245RvekI2nSz6DUYvtEQdLhRxkez75oXCLl9dHr7EWRaNUG7myN3v0LClf1IuKovhW//jDO7hI6vP0R0rza0fflu9o2eTcjnJ6Zvezq+9QjeshqE8EO54AugMEbhLqzAfjQfV04pOfNWYT2Sz4jTokEXQBUfjafEgqeshlAgSNDuRpeZhDrZiEyliMhK2ZebMfRojXXnCXQd0tC0TCC6b3s6vPUo/hobsYM6c/SOxXT+YBq69ql0eOtRQoEgdYdzSZ40CEPnVqLnZZg3mrT4SNt+ix2FQRsxUDXZw8pqiB/bE/uxfHxVdajDut+VU4Li5mERHqpSE/FXinX0/Tvi3HcKX5kFb34Z6lZmar7fgmFYd7zZ4i0695kilC3i8ZRX4auqQ5Uk7vMJV/Rtup8IQhM9f67OVsZHo4iJonTVJqJ7tUGeX467sAJDtwwcJ4si9c7dH7zltUR1bknILZ4V/NU2vOU1kf0hZcpYkm8fhV8iofZ4AUlDGnSYLtmIu8KKu9KK0qDlqg0vE/D4sBzOa7LP6pKMuMJroh6ushp0yQ0eftrEGFwVTc9wAbsbebQY9988ZTyGvu1o8+ajCIEg0QM60WvfO0hVCuSxelIev57Ke17HU2qh8td9+C12pCoFAV+AgNNzQX0TsLvQZCThLapCmRyHMsmEv8qKRC7DFx6Pp6AcZXIc9r2nqP19D4l3jsdbXkts/w5Yw9fPK37eTae3H8G6+ySaloli0r6EGFTJJgJ2N77qhpt9gToHrZ+/neP3vIpxZPeI/Nr2n6F2+3Hq9p+h1y/zkKqUDWeP88xLYYpqIqOXcRn/CS57Sv43Q6vVkpCQwK5d4vVBQRAoKCgAxOzZRqOoIBtfve3QoQPbtolxtg4dOoTT2dxLymw2k56ezvfffx/57vvvvyc9PR2z2dysfGO0b9+ePXv2EAqFsFqtkczQ/9VwuVzodDpUKhUlJSVkZ2f/Y5127dqxY4cYR2P79u0X1V/r1q05efIkDoeDYDDInj17LmqsarUarVaL1Wrl8OHDALRo0YLKykoqK8WD4c6dOyN1unXrxm+//RYx4p3vanZeXh41NeJhNBQKcfbsWeLixDe+0dHRFBcXEwqF2Lt3b5N6u3fvJhQKUV5eTkVFxT8aPs8Hj8eDy+WiZ8+e3HXXXRG5Ky8vp02bNtx8881ERUVhOSemYmP5y8rKIioq6j9OzlP3516Mk0ZQ/dk6ip55F/fJAmp/2oJx0gjkpmi0PdoS8ngxDO1B8Q/iWlGFDUDVO0/QbtokbKeKSbtpCOV/iAdod0k1+gwz2rR4Yvu0RaLUEDi0tUm/oaoSnC/di/Olewkc2Yl3zXIkah3+nX/gnHcfwcpK7G+9ie/wwYhBUpqQQPTcedQtXEAwHAohcOoU0phoFF26gk6HvH1fkMkRLI28TLQNb4el5nQIBZEYTEhMSaDSIm/bm2DhCaRpHQlZSpvXSWwFSCMGSQBZuz6E/uHqdshjI2AtIWAtIeR1RgyUaT1a47G7sFdZAdj5+Z+8dsXTvHbF05w9nEPv60Vv7P63jMTr9ETKNUb5piOcfOtn1o95RoxbFY5JFPT6kUileCqtKOOj0WYm4y4U10i9x0rhynUk3zSUqnB2RNuhXLQZZvHAJ5Mi69ifwJlDkb4Cx3Yg1FXj+eA5gmcOoOgzBiRSpLGJCH4vQv0LDbWCxKGdsOWUUbnjBClXiXETY7tlggC61HikChlp1w9EYzZS8vuBSB/W9XuJu2UMVZ/+RukrXyEEglSs/BFdjzboe7RF378TQbsTbdfWOBoldwAIWF3oMpLQpMWT/K9hyDRKKv840KSM43Qx5htFg606LYGQ1488SoM9PHdvWQ0lX2zEV23j0I3zqfptX+RNd4eeHdDqNfz8iRjGo7Kkku6DunH6yGnSWqfSpU9nSgvKGDh+IMf3HW/Srye3BHVqPOr0JGIn9CNodxEzqhd1W49EEn1INSqkWiWasNeW3+oAQbySLtOpIRjCZ7GhzUjCfONQLBsPkThxINY9p8ROJBJaPXk9Fd9vx3zjUDwl1SRcO5Cg3UXA4UYRpeXoHUs4cttCAnZXhA5KrYrS4wW8OvBxXhv8BHVlFpb2e4TlY5/C7/GSMagzax57mxbdM7GWWFg+djZbbnwZpBJa3TQEmUaJEAwiBEN4Kq20umkopY14Wr3nNImDu1D6+wGSbxpG1e/7UZiiKP9pB9oMM9o2ycRf2RuJXEb599sjcqhOi6dqw0HiRveg+o/9GHq1IeQPoG2djP1QLvqOabiLqyn5YiP+WgeHblpA1W/7SLlnPJqMJJSxehR6DVkfrwfAWWohaaB46yB79TbcVXW4q20UbzpM6xtEr9uEq/oSsLvwVVqJ6tJKjBuaGocmLZ6anSdJmTyKyj8ONFk3VX8caJCplLhIffuhXJRxBnRtW6DJMJN43UDUqfFU/7G/wVNFIkFpMhBye7EfykEerUWilOOvdZBw/WA0GUk4Tp6leKUYpL76j/2YbxyKcUQ3MmbciPN0Mepk0biozTCTdOMQLBsPkjhxINVhPVy764Q4PomEtvPuxFdRS82mw0gVctQtE9BkmDFPGoTCaIh45SjiDFT9sR/zTcNIf/J6av46SsDuwpVTijolXpxXuxRi+rUnqlvGeeelMEUTcje8zJPIZdRuPgwSCb7yGrJuWYC/ug77/tNkP/omANHDe6BqZcZXUk3I7UPfsy1Bmwt/ZS2lb3+P41A22Q++Qu3ve9FkJHP2s40cn/Uh3uo6EsOxx6LapxKwu/BWWrHsyMIcjimactNQ7KeKMF/dD02rxIgsRnVJJ+QPkHBF2NtHIkUqkyFVK7AfL0CTGoftaC4ShYz4iYOwrN+PZf1+EASiB3YkqmcbcZ7BEOq0BNq/MxV5jJ78eV+gTktAm5GEu7CiCR/aNOKDNiMJdVo8ErlMjHEb5pvr1Fn2tLmdU3cupG7rEfwWG56zlQRq7ahS4vEUlHOgx30c7PsQZx58jbrtxzj+yHJqdpwg6PQQO7AjyTcNxZlTiiuvnKo/DpAcltPoXq3xFFezc9hMManT+v30vHYQh9fubLIvFR3JJa6VGblKgVQuo9f1Q8j6U1zbhtF98OQUR84OAK5jObhPFnBqzGPU/bEb0y1jxLJj+oox2FaJYVq0jZLluYuqCDg92A7lom/bAuueU0gUMswTBzbT39b1+zDdIPal7ZyOEArhr6wlUGXFV1pN0O5ElZ5E7BUDcOeUED9xEHV7G/Rj2pOTqPxhO4a+bdFkJGGa0JeAw4VxdE/q9pxCZhDPUVK1EqlaibaN6O1v6NUmsq5LP/5DTJzy1SYKX/uOxBuHRWga8vrxVVrFubRLwV1siSSYC/nE/bFedzTWG97yWnwVtewZNoPSVZsi+i+6XztkGhUV4ZdvjddXwO7GdjQf26FcFNFigiyJQoYy3oAyPgZnTinR4XFX/LgTVUIMu0fNJmfh1wiBIFFdWmE/mo8200zswI648sswTxyINt1M8ad/YhrRDYlcRunqLYTcPmIHdsR5pgS5TkXQ4yf1vgmYrx+EwqCL+JedeOJdsh5bji9sgKvZcgxftY09w2bgrbQikUpRp8VjGtMjMi91ywQ0rZNxF1Y0mRdAyh2jqfrjALZDuchUCjStEnCXVpN8y3C8ldZIuBZFnIHqP/aTPHk08Vf0pXTVJpwnCsmZ+xmatEQ8JdWEPH6kaiXe4mr2DpvOzlFP4SmxkHzDUA7csRR7ViFIpXgrrSTfNJSKsH4HqNlxAn27FmH+DWuk+/eTdP1gyn/YGaG1r9JK2eqtyKM0RPdvj1SrJKp/Ryo+/Q0Af6kFTYeWOA5mk3j/NQghAW9xFSGXF3+1eLPJeSgbpdlE2bfbIrJXs+lweD9JbrafXEhn+6rqkKkV6NqlivvDzcOQG3REdcv42/3BV2nFdiQPdVo86rR4ZNFadO1SI/uD5a+j7B01m3Vj5uCzuZAqwsbKCb3x2V24K63oWpiQ69T8ce2LrBszh+LfD5Ae3mdNXdPx2cRyjVF9OA9Duhl92CifNqEPResPNinjzi1F31V82eU4kovzRCGHh0/j7KKvcBzK4UCfhzn76rcE7W5O37sMgMrf9mMcLO79tiN5yA1aarYcu6C+8ZVUo05PwnHoDPE3jsB07WC8ZZaIvpFqVFi3Hib+huFINSpir+hHoM6Br9KKp8RCVIc0Uc5HdIWQQNGnf6LNMFO78wTJt4zAPHEgMrUyIkdygxZDn3b4Kq3U7TuN/WgezhOF7B02nZodxzHfOBRZlAZ5bBTeMktE7s83L7/F3uR8chmX8Z9AIvw/6XP734ebb76Z2NiGGBVXXXUVffv25f3338dqtRIIBBg0aBA33HAD+/bt49NPP8VoNNKmTRtyc3OZO3cudrudN954A7vdTocOHdi7dy+LFi3CYGga+87hcPDRRx9FjH1t2rThnnvuQafTkZWVxdq1a5tcoZ08eTKff/55JNHNyZMnSUpKIhAIcNVVV9G1a1fmzp3L5MmTyczMjJQH0Uh24MABHnnkkfPOe/Xq1axbtw61uiHT5VtvvcXSpUupqakhOTkZm83GjTfeSKdOnS7YdmVlJW+88QahUIh+/frx3Xff8fnnn1NZWcnixYt55ZVX+Ouvv8jNzY14Oi5atIirr76aTp06sWHDBtauXUtsbCwtWrRAr9dzyy23NBnrufXrsXz5cnJyckhISEChUNC7d2+GDx/O/v37+eKLL4iKiqJ169bU1dXx+OOP4/P5+OSTTzh9WnxrFR8ff86VZTh8+DBfffVV5EpmZmYm9957L0qlkt27d7Nq1SpMJhOpqal4PB4eeeQRli9fjk6nIy8vj7q6Ou644w569erVbNyPPPIICxcuxGAwNPlt+fLl9OrVi3bt2rFkyZKIx+fVV1/N8OHDWbZsWeQafefOnbnrrrs4ceJERF4cDgfvvPMOlZWVqFQq7r//flq2bMnq1atRq9Vcc414pW369OnMnj37vCEC6nH2mXexfCE+KKTMewDD8B6E3F4KZ7yF+2gOKfMewHTzaJCAr6SKojkryNqcS/9Vswi6vOhbJ4mxohJi8Nc5sR7J58Ajywn5AqTfPZY2D1+FKj4aEAju34h3zTsoBo5H0X8Mkug4JHoDgt2K77cvkWV2IpC1F8HnRX3dfSCV4vrpF/xZx9E/+jjun37E88vPRE2fiWrIsEhiG4JBah9+AGXffhienoNEo0XwuQgVnCBUngehEIEjW5D3GIG823AIhRACPvx/rQaVFuXoW5HoYxE8DvC4CFkrCRVkETi2FXm34ci7DoNQECHgx791DaGy8PUQuQLNPYsIuKqaXEOZ+cIi9h06itVqw2SM4eF7JjPp6nGR36U6E7WVHvxuL9/MXEnxMbG9ez6exZrZ72OvsvLwmhdIyExGpdPgd3v5+P5XyNtzkiGGWK7a+zqhgGgECnr8uMtrURg0WI8X4q21Yx7ahZA/gM/mRq5VIZeAEAhy8NbFaFom0HftiwTdXiRSKUGPj+OPvUPVHwdQxkczcMvS8FUwEPwe3G89gbzzAOTdhiExGJFoo8SrRs460UsyFAKPE9+OtSgGXIm9RoIuLZ6czzZydN5X6NLiGbDiMZQxOqzHCyn4bjvdn7sViUxK7fFChECQyl0niZd4qfpCjEvU9cBHyGMNEApx9sWPqP78d9Lm349x4lCkGhW+smqcB06z/4kP6PnxdMp/2UObWTeiNBlAJsatDLp95C//mdxXvqfVI1eT+fi1osdUSBC9a6ptBF0eCt74kbQHr0SilBNyeVGYDCCBsq/+ouD1HwDo9dNc9L3aIAgCm37czCvTRe+ol79YQMAXwJxmJrllEjK5THyxkX2WJ6+fzqjrRzJRF4P57iuRRWmQKhVI5KLXlr/aRsVnv2P5cTsdvxc95oJ2J9U/bENpNmIY3gOQEPL5EfxBQl4f5d9tJ/XucUj1aqQKOQGbi7Kv/iLo9NBq6kQAyr7+i9z5X9J24T2YRnVHERuFr8aG4A1Q9vVmorpmEDOwIwpjlJhcxu2lttrGDzNXUhpO3vDcyY9Yee1zVJ4p4YWcz/C7vchVCjHz9HfbWDvnI7p4YdzWpagTopFpVPhtTrzVdmQqObXHC1Ho1ex78j08FVbaPnQl7R+7Br/VgfNYAcceeQtd62Q6vfkwmlaJ4pWxUIjizzZw6qmPSLljNLr2qZiGd0Uik4qeKqYoQm4fZ99bR8pdY0UDvEqOTK0kFAhiO5iDvmNLhGAITctEZGoFoVCI3B93sW3aewCMWzWLkC9AVFoCqlg9crUSuVaFu9qGz+ZCppSj0qoIujwEHB5CnnCc4I/WkzF9ElKVAolUQsjrx29zUfr1XxR9tB5lfDSD97yBTKMUrwDW2NjV/wmCDjemUd1p/8r9KOOiCTo8nF3xCwWv/0Dn954gdmAHAjYX1ev2ItOpMY7sjkQmQ2EyIJHLCLo8KGL0eMosEIJArZ28l7/EOLoXyZNHAeAurBTjrsbqCXl8SOQyAuErX5aNhyn5bAOp900gfeaNyLQqAnVODt+6CPuRPOKv6EOndx5HqlYgBEPUbD1G9W9iMjipSiFe1YyLBkSv4hNT38WVXUKHNx7G0CMTlTkWiVRKwOZqNq+gzYVl3R5keg0xI7ojeP34KmpRJsYi1auRqVViIo4dWSgTYqj98wASSYjkB69FolIgVSuR6TUEnR5O3fISznBiA22nVmQsexiJQo5MpyEkkRBweij+ZittZ94gxpgUoO5YHjvGPoumZQJD/nwZf52TusN5nF68mu5vP4y2ZSJSuQx3USVBt4/sF7/AfN0gTCO7EXT7KPliE6l3j0Uik2Ldc5ro3m1QxOiw7TvDibvEmwsdPpyBaXRPBEHAXVBO+ecbSHn4GtQt4ggFAgj+EBKZBMuWoxy7fTEp900gfeZNET4cuXUh9iN5mEb1oNN7TyBTKxEk4KuwUrvjOK79p6j4TDSop798L4mTxxJ0uAi5fATqHOQ8uRznEZEuXX5ZSMDpZt+NC9G0TKDHF7PQtkwk6PHhyivjxKwPsR/Np/3CKcSN7E7Q7SVr6gpsR8S9Z3OsipcOi3uP1+mJ7Eudx/Xm9rceRyaXIwghgv4g1QXlaGP0yMuqybnteUIO93nPDgCd9n0c0eXF8z7E8vnvVHk1DDu2goDNScgXwGexoYiNQq5T46mwokqIRiKVUv7zLpJvGCJ67gkCQaudY8MfJ+XpycTdOByJUgESCFRZKVn2Nc5juaQvfQRZbBQKk4GAxUbpqk0EnR7Spl4HQPnXf1GwYBWtF96D6Yq+KGKi8FtslH66npr1++n0xdMglRCsc1L50y6U8dEYR3Yn6PZxeupy7EfyiO7bnh5r54ne2yFBjAscCOKrseOrtqGKjw7HRRRfUAiBEJW/7SO2f3s0qfG4Syzsvep5BF+Azq8/gPnGoUgkEoJuLwGbi91DptPp3ccwjegGgkDpqk2cfuojAPpvfQWpSk4oGKJm+3EMXTNQxOjxVdeh75CGVKnAX+fEXVCONsNMyBfkyJ1LsR3Jo/3Cu0m6aShSlRIkAkGnl6Dbi+APoojVi55WNhcBu4v918yl909zRY+zKA2S8H5z8OaX0bZKoNNbj0TCdfhr7PgsdRR/tJ7iz8SESx0W3o1xZDdCvgBBp0eMN15SjRAIip7BEon44qC0BiEYQmmKQvAHCAWF8LzSw/OyITdoEAIhZFoVyoQYpOGXNoduX4KhWwZSBMyTBqOIjUIRb0DwBfDXOjg59R06rXwCqVKOIs4Q8bj1VdeR9/JXFH65hdH5YqxtMTEfBN1e/LUO7McKkOnVHH9iJUIoxKCNi8Lx/8Q9eWvPRwjU2JFqlAw/9SG+SisBp4cTU9+NrKmM6ZNIf+J6MSbsruOcueVF4iePQ9XSTOz4fiiT45DIpQSdHnwl1XjyS9H3bEegpk6Mddw2FW95LcFwu6Ku6E77Vx5AGWcg4HBTtOLXSOzKC+lsdQsTHd96BKlaCYhewHV7T/3j/iDTquj21TNE98wEJNRsP86RWxaK+ubDaWhbJ+MPCThLqvHWOkjo2w6pUk7IF8Dv9EBIQBAE/rrzFdwVVtrdM5buT92EXKtCCIQo2niYzfeI+RRGfzaDHTM/wF1hpf/CKbS9dbi49zs8FKzdg+VoHmatguR7r2g4S8mkuHNLyX78bRxhPZix8F5iRnRHIpHgLa/h+LXP4RTk9PzqKQIuL/rWyQiAVCZFIpf9rb4JubwEbU7kpmgxYZtEClLx1kvp8h+ImzgEZZIRmV5DwOrk9B0LKD90lpi+7ej0xkOoW8QhIFDy5WZOP/URcaO60+7lKagSYwm6fdizCqjecAjB5UVpiqLl4xMJun3IozQIIYGjdyymdssxOq2YSvyVfUUP50byW/TllgvOy3asgGOPvI3gC6CMj6b/+peRR2mQR/1nziv/2+HZsep/egj/CPWg2/6nh3BRuGyUvAxA9KJTq9XY7fZIEpe/SyzzfwX18woGgyxdupSRI0fSt2/ff674b7QpCAIffvghZrOZq6666r9oxP/fxqG0c2Po/TMKfc1jqP47GPUv+z8XOgfuY7Z/LnQe6Ce0ufhK4aspFwvF7bMvus7TvedcUl99vBfvTB8burSse4MeV150nV/evrS+MmX/bkzOBlT71f9c6DxQXChI6d9gsbJ5bNZ/By8FL+0Q6Awq/rnQOZBcwrwA/tJcfF9dvJfUFTGNkjz9u7jU6yMFioufV6r/4scHILsE2su4tPhCwf/lF2rUkkvTATLpxdPDEjx/CJx/gvISaa+SXHy9gPDP4W7OB7X04unoCF28zAOs11z8GG8Luf650HlQ5dX8c6FzECu/NIXjDl58RKzQJT6B+bj488Ol6A3gEqX3vw+XqqGCFwrC+zeQXyI1fJc4ykvhWYzc98+FzgNb4OLPYP+dKJNdmr4JXIJKbBP0/HOh88ApXLwOMMgujV/2Szi3XaoOCFyC/I6t+PqS+vq/gstGyf96XI4peRmA6F3odDoJBAJMmjTp/xMGSRA9No8dO4bf76dr16706dPnnyv9AzZs2MCWLVsIBAKkp6czZsyY/4KRXsZlXMZlXMZlXMZlXMZlXMZlXMZlXMZl/L+Dy0bJywBg7ty5l1Tv+++/j8THrMeAAQO4/vrr/wtG9Z/jjjvu+C9v86qrrrrsGXkZl3EZl3EZl3EZl3EZl3EZl3EZl/H/EkL/233I/+/h8vXty7iMy/hvw7rEf110nf4Dy/650Hnw+qGUi66Tein3PIBs+cVffWsRurTr20WXcM1u4f4Fl9TXn52eueg6l3JdGeCE6uKvorTxXtr11zzlxb+P6xlwX1JfztDF93UpV4EBVJe4mycF/JdW8RIw5LeLv07y5xVfXVJfauG/79DY/+aLDwmw6xv9JfV1KVfnhUu4qnipff13ok56ae/WNZfwQKG+xKubl3p1/lLgv8RropdylVV7iVfni6QXfw1ed4kPgDrh4seYqLm0q+Ll7ksLNfPfhUtdy5fCZ5dwaeebS5He45dwdgC41lhx0XVOlZn+udB5cKnXZhWXoDuskkujx6WslUvFpexHl6pFL0W3XepauZTzb5zq0q6K13gvPqTQpdACLo0eYyq+uaS+/q/As+3z/+kh/CPUQyb/Tw/honDZU/IyLgqNE9L8V6FxgpbGcLlcfPTRR5HEMe3atePuu+++YObnZ599lvnz5/9tXytWrOCqq64iJeXiDFbnJnX5r8CFEuzUY8mSJdTV1bFgwfkNSo2T/ZyLxgmKzv2+trYWpVKMHTNp0iT69+//H87k0qFJi6fHyqkoYnTUHSvgyCNvI/iDtHvuFlrddwUSCQhWC46FzxAsEINL6x6djaL/UCQKBcGSsxAM4vrobQInjyE1xRO16B2kMbE8HxTY/cl61i9sbtCY9PrDtOiSTjAQpORILn63j9bDuoLbR9bHf9LpztFI5TI8tXZ+uUGkf8e7xtD53vFEt0rksy4P4q1tmgX71rceo9tVA7CWVPPZA69SklXQrN8bFt9PxzG9UOs1BD1+frprKWX7m2eh73rnGHrcM56YVoms7PYgnloHw16cTPqoHqhi9dir6wj6g2x5/xf2rdkSqXfj4vtJ7ZoBSKjOL+PrGe/ic3lBpkCmj0ciVxFy1RBy1/Hsy6+ydcdejLEx/PjFCqQ6E1KlFoQQAXsVBJvHuTmXXz6LjfgR3ZAq5QS9fkIeHyGnh5OzPsRxohBVsomu7z9BVKdWSGQSHKeL2TthDoJfPPy2W3AXSTcORaZR0rvEwm+PvE1Ndgk3rHkWmVKOVC4jZ91eXBY7A2feiMqgxXKmmD+eWEHV8QLkURq6vfMomhZxSGRSir/ZQtLV/ZvJU/KkQWQ8eg2qxFjkOjX2Ugt/PLIct8XG6NcfRBsfjRASyPpyMzEZZjrdOgKZQs7e139g7yvfAZD80LXEhzOUK5PjkMfqcZ8pJvuxN3CGk7b0PfM5UpUCQgKesxUcHvYEAAlX9ydzxg3o2rbgyF3LSH/iOhQxemzH8jkeHmNjekg1ShwlFjY+9DbW7BKu+i5MD5mMvHV78VjsTWSx55PXkTqyOyGXlx1PvodEJmXC2rlsfegtzv4qJhNpd9cYOtw7HkN6IvazlQQcHnY8+R4Bt5c+r96HoUs6OQu/pvDdX1CnxdP31/koYvUEXV4O3rwA26HcyBjjRvUg6PaS8/LXZEy7XkwcEaPDW1aDRCql4pc9KGJ0kXJf3TeXzysOEELg1p82cc+1I1G2H4bgd+PP3Yvd5WbOB2spt1i55977GDVyBFq5BH/BQcbfO5uQ3o0UCVJBwhPO9mjS4um14nF0mUlIZTJcRZUcfvxd1Mkm2s++CSEUQgiGyH72EzzlNXRdOTVM7wK0mWLW88O3L6H/psXo2qYgBENkPbGCih92NAi7VEK/9QvxWx3IdWoUMXpC/gBCMAQhAV+1mCDAOLgzIBDY9Tve71aCXIF26mKQK5DEmJAgQXDZkZgS8XyyhMDhHZEyAx5QIVUrkGnVBN1e7PUB4yPycCfJ4fXhLq7m6P1vEHR56fbe1IY12TKBs+/9RovJoyL8Kl29hZb3XcFfHe4lY/qkCB+yX/6azGmTUMTqm/FLHqNr1pf9WAFyg5aOrz6Avn0qggA5i74m/dFrUCbEhhO9CMj1Gjyl1dQdziO6e6aY2OTxd7Efy0eqUtDnt/no0pOQyKW48srZPXo2bedOJm5UD+TRWoJuH4E6Z5M6vX+ai0ynQZMaR9Djo2brMXwWG3EjxMQpjtPFRHfPxOf2sf+JlViPFSBVKRj564vo081I5FIc+RVsGPMMXZ+/jaRR3UAiQQiECAWDBCx2dl/3UoSOLW4eSrfXHwDAfqqI7WPnRHRH5qPivq8yRSEEgvjrnJx8/F1i+rcn+fZRyHRqZBoxCVJ9UqjSVZuQqhQk3z6KgEWMVZz38pcYR3bHNKonQbeXvPmr6PT+NKr/2EfchL5IZDICVgeFb/5AyfvrAGg1+2bixvdBmSjSO+TxEXR5CdQ5yZv3BamPXosyPgZCAqVfbKDg/d9Rp8XT5+eXUBqjCHp82A7nkvXYO3grapvoXHdxNcfufwN7WH8hlTBw/ct4yms5+czHdFs5FW26GalSjkQuJhorWb0NQ6c0DF3SKVj0FcXvrgUgc/4UEq4bjEyvxltqwX44l/zFX9P9+xfFZBhCiJIPfid/XsP5se3dY2g3ZSxIQKFT43d6qT1egMdiI3l4N4I+P55qG6pYPXj9HHxyJfZTxUhVCoatewldmM/O/HI2j36Gzi/cRuIoMVFM9jtr6fXGQxy9/3Uqf9kDQOp9E0idMhZ1somgy0vN9uMR/Wsa0Y0uKx5HplMTrLVRMOUl3Fm5SFQKMr9ZhDRKizI5HolCTtniT1EmxxM1ohchtxdfUQW6nu3JqLazc9jMJvtl31/nRdblgZtfbqRH7yT+nHUpj9GhSozFfbYSZUIMcr2GoNMdWR/HH38X+7ECANIeuILUO0ejTjYhBENUbz7CsYfeosvyR9FmJqHNTEKmVoIgcOzhtyn/YSfazCS6vvdEw/haJeKvdSD4A5G9KO3eCbSdO5mqjYcwDekCCJR/9if5z36ERKWgy48vIVUqUCabkGlUIJXgLa7m9AOvRvbBelnqv3kp6iQjfovtvHtdvV4q/nwjafeMR6qUI4QEBF8AIRSi9IuNFL0vZpFuu+AuTKN6INOqUCXGsrXDvfhr7PTb+gojWicRCgRZfd1LVB0v4Fyc7zwFoBk1iPh5s5HI5QTtDqxvfojjpz8i9XRXjMQ482GkOi1CMEj13GXwyfFm7WvS4unfiM/7wnzWtU6myxsPRvbWil/3RPaigNODNJxMxHHyLDKdGtPwboBA8WcbOD3nE5FOrz+EaUwv/NV11G4/HtEdtoPZGHq2QZVkRG7QIQSCeEstFH/4G9YP/gSgw6wbMY/vhUQmRZNkxFfroPZwLgcefecf10raA1eQcueYiHxZNh/BW2Vtpn8vVdfXy7JUpaDPTy+co+uPh3V9N4RgiJDPjy4zmTMLv6Hg3V8idO/2/lQSJ/QBQaDit/0cDctXPd2ju2fit7nwlNdy5PF3cZwpYcBPz4cT18go+2UPxd9sYeCvL6EM827PzQupO5RLwvhetJ19k5hAJxAk9+2fyXj46iZnyw5zbyfpmgHIDVrcpRb8FjunZn0gJqUKQ90ygYF/LUVAzFitSohBIpVSsmoTKnMscaN6IPF4KJz+Bu7jeaTMr0/2KQGJhJDTTeWKHwh5vJhuGQsSCZav1lP14VraLrgL8w1DkKqVeIqr8RRX4SmxEBdOOuitrqPk4/UUvvUTABmzbyJufG+QycR1WevAdjiX7IXfMHDzEpy5paI86TVIJDQ5B6TeN4GU28WEdyWrNlH5+75G56p8bEfzafvcbU3OHJdxGReL/90RzC/j/2m8++67JCQk8NZbb/HWW2+RkJDAihUrmpULhd+g/5NBEuDBBx+8aIPk/wScTif5+fm4XC4qKyv/S9t+/PHHWbp0KUuXLv23DZLB4P9/3qC2f/ZW8lf+ypYBTxKwOki9dSRIJbSYNISdVzzLHxl3gRBCN7XBY8+76Tfs82cTLC/BNu1enG8vRvew+CAg69SNUFUFtTeO5vO7ltLvzrHEt27RrN+jP+7gzVEzWT7uKWLTEkgf0JE3hk9n94urGPjiZP6Y8irfjnqKDQ+8FalTse8M6/61EHtRVfN5jOxBm8FdOP3XYXZ/uYHrFpzf0Hzqr8MUH83jmbZ3kL/5CBPefvS85cr2n+H7WxdiC/fVakQ3YlqZyfrqL7L+PIC7zsm7/3qJq+fcjkzR4JHw87zPeXXCU7w6YTa1pdUMujOchTsUJOS0EHJbI2UnXjGGFa+Ka0ai0CCRKQjUFhF0VCPTx513XI35JdepMQ3syJb+T5D9yvcE7W62j5hN3qvf0/GV+wAxC3fQ6SHriXf5q/29aNISSH9SDO0QN6o70b3bUrf/DPsnvkjI52fkgrsIev18/6+X+XL8HL4cP4eWw7piSImjKqsQW1EVW19axcgFdwHQ8u5xOE6XsH3kbPZc/xJtn76Zgg9+aypPgKuwipzXfqDucB4Hp7xK0B9g2Mt3EQqG2DHvS74cOZtvr51L1ztHk3lFH378l0j7zAl9iG2TDEDpuz9xZMwMChd+ibeoEtuO4+RMW07GovsBiBnZE4lcxv4e93F80vMEHQ2elc5TRRy5+xVqd50k9Z7xFK5cx44BTxCwOmkRHmNjevxyw3yCPj+DF4r0+PWml/l+7By+GzeH1OFd8TtcEVlsMaQz0elmVg+ezq7ZH9J/0RR6zrmZ0r+ONuFd1b4zHHvzRwJuH+uueJ5dsz+k38K78FmdnJ7zCQVh4wJApzcfwVtpZWPKbdRuz4o8yMaN6o423cyO/lM5OeN9Or31sDiX/lOpWreP4k/+ZPeo2ZgnDsDQPZMd/aeSNf09vpbm8bAzg2ft7fl952EKXAoET0Miqm/W7yQ9PopvX3uWcYP7MGLECHwOK4q0rgA85GzLNEcHnnC2B6Djs7dSvSML64Fsir/bTuWmw3RZfA/V246zZeRsto5+msNPrKTjqw/Q5tnbIvRWJxsjD8UZ0yehSjSyMeU2Tj39ER1fub8JvdLuuwJndgm6Ni0i9esO5ETm6DpbiXFoF3YOfpIDN8xHMWAMUnMqBPy43noG79pPCZ3NJlRVihAMgqeRp224zK6Rs7GfOEvI4+P4o8vxWx1N5CGmd1vq9mezb+KLCL4AHZfciyu3jN2jZov/xjxF0O3DNLJbhF/WA9mk3D4ad1EVxqFdIvw6MeN9Or/1MIUrf2V7/yeoXLePok82sGvUU5gnDsQ0rGuzvgDazb8Ly+Yj7Bw8jd0jZ5J8wxAKV67DlVOCu7ACX1UdR6YsQwDiRnaPyEaHJaIODHn9uAsqyHpyBZvS70RhMtDl3cfRpps5PedjXLll+Cpqm9U5cP1LOE6e5cS093Dnl6NONmEc2Ikd/adS+vVfkb4OzvyQnoumROo5CirZP+09fsy8B5Uxin7vPEpUhpmN459DIpUQ8Hj5c/hsDt73egM/pBK6LLuXumMFVG46gtpspPUTYgZld2Eluya+xKn5X+Etq8FbUcupGe/T8c2HSb59FPuumAPBEK68MgiG8FnsHLv7FRKvG4TCFEXRyl/ZP2om+0eJe5QmPYk9/R/jzIyVdFj+OJaNhzCO7EHW/a+xLWMyPouNlPuvRNtWPKcULf+ZvPmrsB/OpXz1FgR/EF9FLWdmrCT96VvIfeEz9g15koNXPEOLKePQtW1Bm2dvI2fRN2xMu52KH3fitzrCD4pNda7gC0RoDtDqvgk4sksBaPvsrRSs/JUtfR9HCIXIfe0Hziz8BvO1/clfuY78RsaB2FE90LVPI+j0cOxfC/DXOpDIpKQ+fC2e4iq2p93CsVtfJvme8ZF5JQ7sQMq4Xvw66mlqj5/lyLLvWTt4BnKdmsSBHfl50HRqswoxZJhZN/oZDjz2Ll3n3RHhs7OggkNPvscvGXejNBro/c6j6DPMbBgwjcOzPqTbwilUNNKBuvappNw+CsfJIk5MW4k9qxCCgrjepBI6vfEQ9qxCNqXfQcjpIWWZaPgXvH7ybp1D7k1PkXvrHALVVnR9O6FMT+b08AcoeWY5qvRk8u+cy7no9ObDeCutbEi5nZrtWZGXCXGjuqNLT2J7/yearMsdA56EkEDdwRzsh/M4MuUVXLnl+CqsnJjxfmRNqsyxtLx3PI6TRWQ9sYLqjYdRxkbR4taRHL3/DSrX7SXk9FK44lcq/9gf0W3n6g6JXEbhO2sje1HLh6/GOKwr3qo6jAM7RnRb4q2j0LRNQfD6OT7pRQpfXoX3bCUhr5/c2e8T8gfIXNxcf8r1atyFFefd6yL7yKwPaDv3dg7dupB9186FYIhj97zC/iueJWXKWHRtW2Aa1R1NupmD17+Ep7iakFf07DeN6k7Q4ebrq1/AUV4bOReci3PPUwASqYS456fh+HUjhQOvIWStI3bGgyBv8NWRmYz4TudS2PcKrG9/TNwL08/bfpcwn9en3I5lexbdw3z2Wx2cmPNJZK3U70X7r3sRbSszxZ9vYNewGSjNRkzDu0bo3eLWkejaiufW8q//4ui/FiDTqZvoDn3ndPLmr8KRVUDRirVYNhzEX+ekxZRxRIXrZr/zC5tHPoX9dDGl6/ZR+ddR/FYnnV+c/LdrRWWOJe3eCU3kS5uRdF79e6m6vl6WQ14/+6+fh+PkWbKmvYc7vwJVshHjwI5s7/8Ep5/7FIlU2sQYWQ+l0UD24tU488rxWx2khOXLb3VQ+uNO3MVV5L35E8dmvE/nJfcQ8vrZff18to18im2jniJ+ZDd6fTwNb6WV31ImU709i57vPQ6AZetxto+YzfZRT3H0yZV0ee2BJs8qHV66A216EgemvMr+yUsJWJ3kNDr71qPbR9OxHS+gdkcWhs6tKFuzjZ1DppEyeRRRnVuxo/9Uzj61nNQFD2EY0QtVaiLHetxBwGLDk12Et6AM0+TxxN15JaevnsGpcVOJHtUH07/GoEk3s6PXoxy8/iUCNifuwkpMw7sS9Pg49tCb+CqtJF43KCJLhcvXsmvEbJyniqhctw/LX0fwWx2Yrx2Au7CCnJe/xlNURe32rCbnAH37FFJuH8We8c+we+Qs4sb0pMPCeyLnopA/SPJNw5qdOf6/DkEI/q//938Nl42Sl/Efo7y8nAULFjB79myef/55SkpKANi/fz/PPPMMs2bNYt68eVitVgDsdjvz589n1qxZvPfee5wvgkB5eTl5eXnccMMNke9uuOEGcnNzKS8vJysrixdffJE33niD6dPFg8LkyaKbcigU4oMPPmDatGksWrSIhQsXsnv3bkD0FMzNzY2U/+qrr5g5cyZz5syJjO9i8PPPP/P0008zY8YMVq9eHfl+yZIlzJ49m2nTprFhw4bI95s3b2bq1Km88MILnDp16oLt7tmzh169ejFw4EB27Gjw3snLy4uM948/Gt7o+nw+Xn/9dWbMmMFrr72Gz/fvZ3NzOBwsWbKEGTNmMGfOHAoLxbd8q1evZuXKlcyfP5+3336b1atX8/bbbzN//nweeeQR9uzZwxdffMH06dNZsGABgcDFX6U1De5E+VrxzWzx6q0kTuhNTM/W2E8VYT9eKD6A/bUeabw5Uidw4iiCpTryt0TdkF1T0bEb3nU/AJC/6wShYIjE9s2N0Nl/HYn8X6aQU50vXhGPzkgi4PESCojK3GNpyMZtySrEUVzN+TDykYmc+PMADouN6vxyNFFaouJjmpVrO6QLB7/fBoDP5kSmUqBNaF6uKqsQe6O+Msb24uR32xEQ8Do9qKO0GFMTcFkdhAINl1q8jQxhirCXBABCCCHQNKNo7+5diDZEASBR6giFjURCwItEIgVJ8+tXjfkV8RoDildtQqZTo0qIoe5ANqok8YqTr9JKVOdWVK7dTdDpwX6yMPIGNX58HwI2F2VrtlJ3IBupXI7aGIU2IQa/SxyrVC5DKpcT3TKRY6s2AVB5LB+VQSfSTRCQ68UrLDKdGqlMRtlP4lqvlycA6/4zxA3pTMmardQeyEYVrUNlEK/a1XtW+J0enFV1OMtqKNsremfn/b6PjLG9mtDAOL4PIa+fqh+34ziYjdygQ5EQg3F8H4Iu8RpO4+8BnNkluHJFGTN0z6RyrTjG0tVbiJ/Qpxk9Kg/mivSIjUKTEEPgHHpYc8sjspg6oivZ324HoPpgLrrUOMq2Hm8iuwA1WYXE92pDIDzG6oO5KKN1SGRSbIdzI8Y6gOgemRS+IxopC975GUWcAWVCDPHj+1C2ZisAdQeyURi01O4R9VjJl5uIn9AHiUKGIjaK6g2HADhy5AipKSkkxyUiR8r4wb3ZfOAkweqzkf4kSHC53EijzViLs4mO0iMN+UGmwGhqfl0ublAnlLF6ilZvo3j1VgwdW6IwaJHrG3SBXKtCEMA4uBOVa3ejSjIiUchFDwQgceJAyn8UdWvpl5uRKuToO6YBoEoyEjemByWrNqE0GiL8Klm1McKv2H4dCNhcuAsrse45heD1Iu89Quzc50HepR/+A1uRRBsJZO0V+9U0ut7pE/lgHNSJgN0NApSu3kpCWGbjx/cWPe7WbKXuQA4SuQxFrB5lI31hHNIFd0EF+g5pEX7J6kMTSCTEjezeiF85YX6dDvNrMwkTeof5pSfo8DTrS5NuJnZAB0rCa0/wB4np157KtbvDqkVCKBhCbhBvL4TcPpRhHSA36CJjje3fgcq1u5EoZATqnMT070DZmq3Ej+9D0Ye/IzfocBdVNakTdHkxDu5E1fr9SORyQv4gobC+0bVuEemr5qA4L3W4XvyA9pT8shepQobP5iSuXzsK12wj9bqBnP1+J3K1EnVCDL7qhvWRMKYnUrmMU/O/AkGg9OfdJF83EIDa/dkE6pwkju9F8acbUCWZsB3IRmHUY88qRN8hDVd+OY5TxQQ9PsrXbMU0uicVP+5Ed84LsbjxfagIe7bXz1PwB/BX26hZfwDBH6Dy+22EPD5UZqNIB4c7Ui+qSzqOk2eRG3R4iqqQadX4KmrFck4PruwSVGYjxsGdKA/zvXT1FqI6pyMIQjOdK/I5CmVCDKokI/FjelIc5rVpcCcq1u4hqm0LnGdKMPZrh0ylwJVbhq5VYhN9ETeuD1W/7EYik+I8eRZ5tA5ZtA5VspHSj34X5W9HFkIwiLa9uMba3DGaE2+vJeQLkDi4I3lfi3RpvK8oDTqEUAh1QgyOnFK0qfGo4sQbNab+HSj9ZQ9ShQx/nRNT//acXS3urcYemQQ9fgKN9kNdmxbUHcgmdkAHKn7aRe3OE/isDuIn9CG6Z2uEYIiSzzcg+IPUrPkTRYIReXysOCaXh6ClDs/JApBKUKaZsX4v0sl16DQSqRTkzR+nmurRtY30aG9KL7Aug04PcSO7U7pmK/Hje3P2w99FT6yiauQGbURuJDIZsYM6UrluHzKtisrf9kd0h3niQMp/3In5mgFkv/hlE91WD+OQLuLtgk//jMhJ2r0TyH5pFTKtGvfZyohuC7k9xE8aEqGFcVwfgg43gToHrlNFSGVS5LH6yH6nDOtPuUGHt7I20n7jva5eLyEICMEQQbcPb6lFNHiN70PQ6cEZluf48X0oX7OVti/dwakZ74s8iI8W9cf76/BYHQQ8voZzwTk49zwFkNg9k5DVBkIIAgHc2/ZCMCj+C0PRsgWOH0X5dfy8HolSgeo87Uf3yCS/EZ+VcQZUYR1jO5wXWSv1exFA0OMlYXwfJDIpukwznrKaCL2Dbi/mML3rdp8kYHUg02siusN2IBu5XkPCdYMo+2IjAasDX1Udcr0G99lK1GZRbuvlP25QJxx55QCcXb2NpHG9/natiPIlJXZQR6rW7UWmVRJwes6rfy9d12vPo+sPIJHLEBrp+upNR5DIZUiVza+kR3VIjZxHSxud93zVNqLapmA7Jj7LWMNrTJUQQzB8lpIoZEjlMvRtWpD3jmjwzHvnlwjv6ssByLQq5FpV02eVcb0pWbMV6/4zWLYeQ27Q4jxbGTn7gniO0LdLIXfpGuTROpxnSojp1158rrHY8ZbVAOA6dAaZQUfMtUOo+W4z6rZpeM6cRapWIVEp8eSUELQ5ETw+CIaw7z6O6ZYxlK/ZStDhFuXBoMPQszXeSivu/Aqqf92LPEpL9YaDxI0X1139i3Lj4E7iS7TwmcM0XHz5e6EzR3TvttQdyCbk9iEEQ9TuPEHswA4RWVabYwnYnCAITc4cl3EZF4vLRsnL+I/x3nvvcffdd7N48WImT57MBx98AED79u1ZsGABS5YsYeDAgfz8888ArFmzhvbt27NkyRJ69+5NdXVzQ09xcTGtWrVCKm0QUalUSqtWrSguLgYgJyeHW265hddee61J3b1791JVVcWyZct48MEHOXPmzHnH7fV6adOmDUuXLqVDhw5s3LjxouZ95MgRysrKePnll1myZAl5eXmcOHECgIcffpjFixezaNEifvvtN+x2O7W1taxevZp58+bx3HPPRYy358OOHTsYNGgQgwYNamKUfOedd5gyZUqzK93r169HqVSybNkyrr/+evLy8i7Y9ptvvsnMmTOZOXMmdrud1atXk56ezrJly7jlllt4++23I2Xz8vKYNWsWU6eKb70qKip46qmnmDlzJm+99RadOnXilVdeQalUcvDgwYuin8IYhd/mijyAeEprUCcZUZuNeEotkXLSpBRCluYyItFoiX7rM/RzFuF8e7FY1hRHyCJ6lsakxCGVSXFU1V1wDFK5jIQ2KeRtF6/kRGeYCbh9jPtkOhPXzaPNpMH/OA+tOZb4jCT2f9twjdpaXkN0+KGyMaITjfSYOJjn9q0gNjOZmjPF6MMHyL+D3hyLo8zCkU/+JKF1MsbUeB76+jl+evGzZkb9m5c+wAv7VpCQmcz2T/64QItNIZHJINRgVBZCQfG7RjiXX3KdOmIQBPCUifxrcesILJsOR+oEwnXUqfFoW5rFK5+AKikWmUaJp0TktaO8Bo/Vgd4ci0Qq4dbfFnDfoXc4u/0YMoUMR1mDTDjKa9CbYyn48A/0bVsw8ui7DPlrKd6qOoR6g3JYnuqhTjLiKbGQeusICjcfxVFW04T2USlxGFsnYznTsC6dFVZ05/BH1SIObfs0an4VD2TeMgvKJBNKsxEhEKTj18/T9Y8lCIKAMqmpQU0ilxF0eJrJ/Pno4SwT6aEL0+P6PxYw+cg7lGw7RlX4CiCANiEGR3i9aMyxSBVyyrZnNeMxiLJab3AHcJXVoD1nfgpjFIRCeMJeJZ7SGhBE+qmSYiPjUxijCPkCEWOQp7yW2AEdGJb1PgGbi9od4hjqpH7itdGReSa36Ux5wWloFKPoX+MGkldayZ4zxTz92sc889RsQhVnEHxu4uLjeU+XzWv6k+xWVKM0RuG3OVEnxuIpteAus6BOMuIOy595Qm9GbFtG3y9mceaFTyPy127eneQuWY3SKBriFbF6nNkNvA66PER1bAlAu3l3kv3SKuQ6NUIg0IRfhi6tGHJwOZq0eGxHG/Ss4KhDGpcUZrQURc+hqG96GADfz58i+LxItFGNhEHKgL+WoIjRYdlyjLqDOU3kQZ1kbCIPnrIa/FZnE5k2XzeQqj/2R/gVP64X7rOVCKEQErkUVWJMM36pIvyqIXZAB4ZnvSfSKBBo1ld09wx8Fhud3niIfhsW0Xn5owTsboRgiDPPfYq+Qyr6di1o88JkPMXVeCtqI+PzhPlSrwP6rV/IsKz3sWw7FplXvTzVl63/BFDEGZDrNQw9uhLLlqMIgWBE36iSYpv05S6rQZMUi9Kox1/nYtTv87n62LtUbctCplHiKrUQlWlGEa1DFRfN0G+focWNQyJ0bD3tOoJuX0R3OHNKURqbxvtUJxmJ6tIyots8xdXE9muHtnUy3opaYgd1jFyhVJlj8ZZakOk1pNw9jt6bl9Hu9YdQp8bjLbEg1apIfXQizhOFKEwG8YEujJDXjyrZhO1gQ1iPmMGdyZx3F9q2KRS//yveMguqJGPkE0CdGo++czqu/PKIzGc+fTNdP5yGOiWO3CWrm+kYT5kFv9WBOslIh3l3cvqlVRASkChkEV2vMhuR6dUYB3ciadJgSlZvjRhM66FMMuI8UUjRu2vpd+Bd1GkJEAiBAN6wblKlxiORyfBXWgGIyjQT368d4397CblWRWznViLfdWrkOnGPqD0hvrjQmmOJ6ZGJJiUOdbIpogOG/zGfCcdXULX9uHgdvbQGtTmWpCv6YD9VhFyjjIzReaqImIEdCTrcSJRy4kaLV4HVSUZUZiOCIETo4i+zEPL5UZjD+lsqpc26N+h44HN8Z8uRSCX4ShvOJL5yC/K4mCY0qdej7iKxXGM9Wr8X1ZdrvC6FYBBVQgyZMyYR07tteH3UhNeH+Oktr6Xo0z9RROsYeugdAjYXFev2Nqyd2ChC/iDeKiuu/PImuq0eyTcPi8gJiEZbiVyG40QhErlUHG/9/KptaNKTIrSImzgYQ78O2PadxnEoG29ZDQGrM2KQSZ83hfzXfyDo9ETU/Ll7Xf38VWYjAZsr8lv9+lGnxhPVOZ26gzmokmJRp8ThLa/BcaIQIRgKG9Ib2oGGc8G/A705Fs+REyjS00j582uibpmI9+jJhhe5gCwhjkC5eJ7UXzeeYI01st4a81k4D5/PLSfVqiL09pbXUvTJemIHdWTo0ZVIFHKcp4sjZb3VdWjTzU3qSxRyvI3m6i2zEDOwE5nz7iJx0hAKlnyDv8aGvmMrag82nA86z70dRbSW1OsHcnLJGjxlFhTR2r9dK43la8ihdwnY3IQ8vgvq30vT9TXNdP2woyuwbDnWRNeL7dc0eeFYT3e/zQWN9ubGNFclGQnYXU3aUCcZQSph8MaFjMlaSc2e0wjBYCPeWSJrFCBxQh+Gbn+F3qtm46mwNjkHKKK1TWTPU1ZDyztHR/YHgPaL78FXaYVACKlKgetsZaRtiVImviQNw19ejSolEV9ZNcqkOLRdM1G1TMSdlYtj51FUrZKQxUQhUSuJHtELeVzD3p7x9M2oU+LQZSZRs/VY5PnJW2Yh5PGjarQm2r44GXm0jqTrB5GzZLVIt4RoNGnxmCcOxNA9E3m0PjInv9VJwOogpn97FLF6pBol8eN7EQoEEYKhyJlDHiW+mGx85riMy7hYXDZKXsZ/BI/Hw+nTp3n11VeZOXMm7733XsTjsKamhgULFjB9+nR+/vlnioqKADh58iRDhogPBD179kSnax4cXBAEJJLmAXkbG2Bat25NQkJCszKnTp2if//+SKVSYmJi6NSp03nHLpfL6dVL9ILKyMigqqr5tdy/w5EjRzh69CizZs1i9uzZlJSUUF4uvo1ct25dxKOxurqasrIysrOz6dSpEwaDAblczoABA87brtVqpby8nPbt25OcnIxMJuPs2bO4XC6cTicdO3YEYOjQoZE6J06ciPzdsmVLWrZsed62oen17aioKE6dOhWp27lzZxwOBy6XuJn37t07En8SoEePHsjlctLS0giFQnTv3h2AtLS0i6bfedgrHggbfW8c1BFF5+4ETh9rXtTtou6xO3AsmoPmlrvrWxU/1Br+9e4TWArK8TovHET6qnlTcNc5KD8pPvxI5VIUeg27nv+c325bTI8nJhJ9zuHwXAyYeztVuaUIoabGwfPmEJNI2PzOT8zv9xC1OaVo4qKbHIIvDHFeLYd1ofREIfn7TrPq8be47qW7UJ1zWPtm5kpe6vcQlTmldL/6/DJ2ofabjr/Z0Jt/cU4ZQ9d0km8dSfa8VU2alWlVdPtwGnnLvo0c7MQfz2lUEDsWQgJfTpjDh/0eJ7FbJspz5lg/wPgR3bAdL2RT14fYc/1LKE1RTQ+v50zC0KUVqbeOYNfLX4d/Fn9XaFVMWDmVk2u2EWrkARQZUyMo4mNwnTpLwNoopmhYX+XNfo+jY2dy8tb5qJJM6DqlNx93s2nUd3AeetBAj+/HzeHLPo8T3z2T2HaNvH8bMabPi7djL6hoRONz8A86NTKMC45T0qxcpH5IwJVfzrbuDyGP1qFuKepmoVH9uDE9EYJ+OCexzs6jZ2jfMpn+nVvz4gM3Mv/lhXi0iQDMvf9GnnR04F5na3aoqiiQOZrPJeIRLFD+2342D5nBvimv0OrxiQDEjemJr9qG42TROfRuPsf6svaj+eell7eqjm09H8FvdaBJjT+3hfBHiGDeCYJncwg56sRr3c06C7F/0jzcRVVE98xEH/bobsqPc/sXIr9LFDLix/aiav0B8W+VgvQnrqOw/pqbcA6NmvELXPnlbO3+MPJoHVLNuclHBCQyKVFd0in69E/2jH6KoNuLIkbcr1PuGoMrrxxPsYUzz38aMXo0Hr/QSJ/vHjWbbd0fwtC5FUjrxyVpWrZxfUHAU2phW/eHiO7ZGplO3WgtSi7QlwQQ2DDmGX7t+RjRnVoiCfclkcmI7ZqO9UQhh575hDbTrkOXYSZhTA+Cdg/CuYlUzlkWSmMUcaN7kRPWbUG3l9JvtpA+bRKmEd1FI/45e4Dz5Fl29nuc/SNn4quwRq4up8+8ieKVv4h9NmKRTKumxb1XULf7ZJPwD+7cMk7c/Qq+8hrir+xXT57Ip0yrptOHM8h57uOItzZA7sJv2DvhWQJ1TlLvHs+FdEx033b4quuwHa2PCdhUbhwnzuLMKaXsu+3EDevSnDgSCTK9mrjxfdjb9xFse04hUSsiRgKpVk3HD2bgziuLjE8qk6KM1rH5tqV4a+wMWflopK365rPeXotELmPg8ofJvHssdccLRMNxeHibRz/DHz0ebcLnLvPuIGveV81Y6MwuoejD31GZjfT86hkcWYUIgWAjuTkHQiMih0JkXzGVkwOmoEg0IVEpm5c/F3+rR5uXq//+8F2vEnR7OfPiKjSpcUR1arquBEFAHq0jbmQ33MXVbOn2EDKtisQr+jRp29A9g/Ifdjbqt0G+JQoZphHdRKMhINUoSb1nPL4q6wWnEznfhELY9p7EfiwPbZsUtO3rdZuom2LD8Q8dJ882b+N8ulfSfC1L5DK6fDiNM899KhqRZTLMNw4ld/HqRo2d005DJxecQxNIJMgT4/CdzqV4zL+wLv8YVc8uSHTaJmUA1L27oZ84gUBR6XkORhdo/5xyjYvJo3XEDeuGM6eUrd0eRCKVNjNi/jvz8BRXceLuV6j4bhspD1yJrkNLit79uYnX45m3fsJVVEXRdzvIuHtsk/oXWiuifHXHU1zN1m4PhuN4xvwb+lf8/6Xq+q3dHya6Z+Y5uj5cpJnOOQ9B/oFmgiBASGD7qKfZ2P0Roru2Em8Fna8cUPHbPrYOns6Rx95BGfv3SekU0ToSx/WOnH3jxvTEb7ET8jW9QdZkDVxQlgSsv+/Bse8k6jZpIJHgOpZL61Uv0vrzubhPFjShT97Cb6jbdxqfxUZ0rzbnTqbJn/lv/oinqIqy77aTdrcY3inkD7K156NY95zCU1RF5oxJyCLnaAHX2SoK3v6ZnqufpedXz+A8VQyCqDfqzxyReZ33we7/owiF/vf/+z+Gy4luLuM/QigUQqfTsXTp0ma/ffTRR1x11VX07t2brKws1qxZE/ntfAbHxkhNTSU/P59QKBTxlgyFQhQWFpKSkoLFYkGlOn8Gx383obxMJouMQyqVXlLcxIkTJzJmzJgm32VlZXHs2DHmz5+PSqVi7ty5+P3/fnbbnTt34nA4ePRR8ZDucrnYuXMnV1999T/S7VLwd/Q6l8bycLwdqVTahH4SiYTU1PM8eAMbNmygW7duvPfeezQOfeyz2FEYtEhkUtGTLtmIp7xWfKOZbCKqYxpdXn0A77aNCLYLezvKWmYg79gNw+sfEzhzAmm8magb72DvjzvofetI7BXWZnX6Th7DsMcmolAryVq3h+hk8Q2/s6wWIRDEdrYSb62D8j2nMHZMoy6/vFkbHe8cTftbRxDTJhm/L8AdK6ehUCtpP7w7wUAQW/ha3YDJY+h3ixjrpuhIHjHJJgr2C5xZu5v2kwbjOM/4ALreMRpdYiyTvplD+aEc9Ekm2l83iHUrfqT98O6cPZxLTVEVCZnJFB3JbVJXCAkc/mUXw++/qkkinMaQqg0kt07kreXvil6SUjkQvtoilUGo6XrwWeyo4qMZvGkRCGIQ7EAjg6+2ZSKZUydy6CYxphiA32JHHq2j68fTKftuO45TZ5HIpPTfuBhVsgnHiULULUTa681GMTlFmB5d7xhN51tGoI2PxlZSjb6R16HebMRRYSXlievJfUv0wK47LHqt6dqlUHcgG3WyEWRSBm9cJPK2oILMJ69nzzVzRY/MJCPOCitSuYwJ703lzI87KT+QTd9p10f60SXG4AzzsR7yaB21+8Qry+a7xmPo2542bzyG/cBpMfA/4LfYCPlEj6cmfAkEkenVTWT+vPQ4lIcuyYhUJsXZSD58Nhdlu07Sa8YkDGkJaBNjKd9zGn2yiQrA1DUdXZKRER8+iTJGR4uR3Uge2oW4HmLCK8vhPKTdMxp4lmTEXWFFBRh6ZBLVuRVJNwwBqRR1ajzsPS3SUSJ6T3jLaiL88lvsSJVyvGFPZHWy6METsLlwn60kbng3ytdsIyak4ISrDm95kMSr+1NpLyapfQ8U6b1AJkfZbgjdjJ0Z+a8oBL8Ls9lMclwMBTUeuqZoiNWIOidKUPDwLXcy6F9Xo0mNx7LzZCQIv6e8Fm1qPJ7yBl7V7D6FpkUc8igNMf3aEz+uF+ZJg5DrtWhS4wk4POjaNFyvlWnVOE6exXzdIOLH9SJuVHekaiVSjYrO7zzK8YffjswRwHGqmNgBHSL1Jfpo0OjRznoTgODZbORd2iCRydFOXQRqHcpR1yNUlhA4trthfeg11Ow8iWlEd6z7ToflYRHqZBP2RutDnSTKSn3/7V++G6lKQZd3HwepFEP3TDRpCfRa8ywyjRKpSoE8SoOufSrWvacj/PI14pdEJqX3D88j0yiRadXN+rJnFeIttWA7mANA2ZptJN8ygv6bFqNvn0bVnwdRp8ZT8fNuOi9/FFVibGR86iQT3vJacY4GLan3jKPFrSNRJZsQ/EHULUwReaovW/9ZTxtlfDS9f3wBZVwM/lp7RN94y2owdEmPlNUkGfGUW8U9JVpH5t1jSb9lOJpkIyF/EG2yCXdZDb4aO6kTB2A/U0rN7lNEdWpJdNd0otqnINdr6LHycRR6DbqMJHyNEplFdUxD37YF+Uu/JRD+XpVkouSTP7FsOkzGjBvxVVpRJZtQJYtzUCWbcBVUhA2VAmVfbCD5zjGoWpiI6tmG+Kv6o0wyEvIFkCrltLh3AqbRPXGdLqJub0Nol+Qp4zD0akOHdx6nbv9pYod2JeT24SuvQZVkwl9dR6ePplPx3Taq1+3FjxT5Oftq0OGm1aPXEHR5m+hcdZIJiUyKtlUiCeN6ET+qB1K1QnyxI5OK8lZWgyYtAW95LaXf76DlfRMofP+3JtcpfaUWYkd0x3O2krhrBmDo0w5/jY2A3Y06NZ60JydR+f02kiaPwVcevrJYVkvRuv14a+woo3VIFTKu3LQQR2FlJFxFwOEm4PCwYdICZOU1jN33Bq6zVQQcbhQGHRl3j6XlrcPRJJsI+YNoko3EdEunz8rHUJtjCfkDmHq2RggGqfptP0Xv/0bGk9dzYNJLZM6+CYlcHtZrFiQSSYQuiiQTUpUCf0WDt6Bp8hUYbxmHzGggaLWjTI6j3g9LaTYRqLYCkDplLC1uF/d7pFI0qXFYz9GjnvPo0biR3ej02gPIwh51Mp0aZ1450b3bRrwj6z9NQzvjzCsX9ZcgUPHrXlo+cCWalHj6b1yE3+rA0C2dYw+91Ui3FUXmEjeqB/ajeUR1SY/wX5Maj1SlYPC+t5AqZBgHdUIZH42vqg5lnAFftJZuG8RzvuNwLlKlAl+dk5gRPUSDmkyKr7yGuKv6Yxzbh34je6JKjEER3ZnOyx+l6OM/Iuu18T7iLbMgN2gb9EZKHLGDO1Py6Z9UrdsbkYPoJBP9Ni1BptcgVSno/vXTVPy0S2wnHKqk/lzw78BRVoOybQbWFWLiJYlcTqi2juj7bkM7QHRW8GadRtW9E1GTrqTikWdIfHNeZJxpU8aSEuaz5AJ8boygyxtZl8ahXfBbRX0mBIK4CyrE/TYMVVw0VQX7m9QX/AFULUwkTxlH8u2j0bZpQdXaXahamKj8eSe9Ny4j5PFR+d22JvXEc7YOqVJOm0euJuW6gfhtrr9dKxK5HFdeGVGdW9Fv/cvIo/UIoZAYZoTm+vfSdL2xma7v8+PzKONi8DXS9WL7xkiCp3r4w88PyMTnw/r9bGD4vFd3OBdFtL5JG/X9tZwyhtTbR6KKj0GiEHlXu/c06mTTeXlXtf4gUqWCjMeuJXniAGRaFX6bKyLDUR3TiOqQyp7r5kXOvjF922Ea3hVVYixdVk5FbtCiSYmPvPgRfIGIZz6AwhyH88gZlElxeIsrUSbHoYiPpW7DHvR9O+LYcYSK5WLSxaRZt+Mvt6BuYSJqyliSbx+Ftk0LLJsOEd27XSRcgCrJhFSjbDKfeh6V/bSLnp/NpHrzESRSCb2+fTZy5pDIZegyk5qcOUqP5lH65WYAWj/zLyRyGdrMpMiZQx6tQ6KQozBGRc4cl3EZF4vLnpKX8R9Bq9WSkJDArl27ANHAVVBQAIjGNKNRfPu3ZUuDYaRDhw5s2yZunIcOHcLpdHIuzGYz6enpfP/995Hvvv/+e9LT0zGb/95zrX379uzZs4dQKITVaiUr6/xXGf9TdOvWjc2bN+PxiJtnTU0NdXV1uFwudDodKpWKkpISsrPFa1ht2rThxIkT2O12AoFAJM7ludixYwdz5sxh+fLlLF++nMWLF7Njxw50Oh1arTYSi7KehgAdO3Zk+3YxrtzZs2cjcSH/HTTmR1ZWFlFRURfMcP53qOf7uRg9ejTx8fHMmTOn2W+WHScwXy16fqTcNJSK3/dTdygXfZsW9PpsJkenrkDRtRf+fTua1JPGJ0b+HzidhWCzYntiCv4929D+/9h77/Coqu3//3Wmz6T3Rmihh95BelBR0WsDFcWCBYWLFKUoqKgozYagNMWrXixYEUFRQJAWIJQQEko66WWS6X3m/P44kyERbLmfr7f88n4eH8yZs8/ee62119pnnbXXuncq3tJiLp7IxWG2Y7nC13+Py019STUrBkzj7M4MevurKptLapAp5Tj0JuQaFTG9UzDklV9xXjnv7+LLaxeyqf0DfDRjNaVZBWR9d4T9m3ZgrKzD7O/38Ic/8sb1T/HG9U9x8VQeff19dZ80GrfVga368vEBnP5gF9aqer644yXydx6n623DMJfX0v+2ETjMNilHWPsE9BcvFUKKanOJLt3S+lKdf+WxA/gcJsrzTjNj+mP4nFZkGn9+SYVaiqq4QpLkmj2Z5L+5lQNpUpJ8wZ9HK3ZcP9RxYZx6dLWUq6YRvFbpuPLF9dtJnDiSknd3kp42n+wZbyEP1pIwYQRh/Tri83px1FsQPV5UoTpOf7CLT29ejKGoiuK9p+nqP0of26MdTrMNW7UBe5me6OHdAVDFhCF6fIR0lZzjrSaOoPjdnRxIW0DGvSuJ6N8Je3E11oIK4vqk4PI/Y8zKh6jLLefUxu+oyiwgrG08If4XhPbjBlD446W0BPIQHYqIELTtpeI3ltP5WHOKOTV6NvV7ThJ7p/SSEjokFZlKifn45RszU2YBsTdKBaZ+jR6xfVMkehgu0QNArlGSNKw7Fz7Zx5fXLsRWVc/FPafoeLtEm/3T36LuTDFfDJxJ8fajHHn6H6TP38S31yzk22sWcnHncRQ66VhUdF+pMqXdL3+mk/lcXLed9LT5mE4V0GbajQC0nXYTbr0ZV7WBmp0ZJEyQoqrD+nXEY7ITMagLyqgQku5Jo+b7DGQaJTKNKuDw69mrJxdLSyivreLcS5vZ/tXnDGulxl14HJ+5Ftf5/WxY+TwbXnsZn6ECX2gCxRW1tG0Vj8/twmqWnGhOvLzz0Yd8dO3jVH53DGedmeSJw2k1cQSmnIu4zbZAagCAsB5tEZQK6vZnYz5TxP4+06j66hAXN+6gdvdJLq7fTvzNV0l8mDQan9uDJecieS99zP4+0zgwYAZZU1dJ8/5BkoHWD15HzffSy6Ldrys0rWMIH9QFQa3B9dU72N9ehG31U3hOH8ZXWoC3ohjnzk8RbWacW97Gk5WOEBwayC9Zn36O+JuHYM0rJ3HiCL88LODMjLdRBOtInDCCsH7Sy6LbYJGOgwGKUB3nF/4jwK/4m4eyL/URjMfzcJTpcZbryXlyA7Hj+vv51cHPr84oo0Jodc8YSt7dydEbnsFWXA2Il/VlOVuCo1yPLkU6uhk5vDv2oioK39yKNb8CVUwYMoWMyOHdcdUYkWlVuKoNkmyYbbiqDSijQjAcPY9Lb+boDYsQ3R4Mx86TMGEENTszSH5wHB6zTXIUN2qjCNWh35NJ8dpvsRVW4HW4kPn1jTW/PNBXZN8OuM12HNUGVFEh1B49j1NvYs+Nz+Fze9Afu0CbCcMp33mc+LG9cVvsuM02wvt2wJJbxvmXPmF3r2lS1fKth6k9lIMqIpiKrdKeRpMURb9Ns8l79UsiR/aQ1rd/fqLPh/lkPkEdkwgb2Bm5Vk38hBHod58k7uahGI9dWv/R1w/Eeq6EuAkjOfW3Z8l59A0sZ4ooXbsNr8VO+NBUbPnlqBOjqN15ySFRvzeTszPWYL1QKjmrtGo8ZhsaP73aPXUXttwyStdfKgRRfzCHZH8UTOLEkZiyiqj98cRlOreBz+cX/oO9faazb8AMMqe+if5gNjU7jxN34yBcBivBnZKoO3KO2OsHIFMrqd55vIlO0/+QQWjvDoT064jtXAmWnGIM+7MwpufQbtE92HLLMB07H+AvQOn3GcQPk0591Bw9j9viYPuYpyS74nc0xA1PDfC2zd2jqU0/h8diRxUVQt3R8zj1ZvaNfw6vn8+tJw7nx4GzODZ1NcYzxZRvO8LZ+e9S851ET2V0KPUHc2h171hirx+IMjKYmu8zMJ3MR1DISZo8FkEpJ3LC1bhr6vHU1COPDEUWGoT+wx3k3TIXr8GMI7+M8FslXa/r0xmv2YZHL+mpkvd+ID1tAelpC36hR29spEePkxjQo9K6tBdVcezG56hPPyf9fuco5Fo1oT3b+tdHdIB+jjI94X07UJ9+jrgbBxE1vDtem4PcJR+RnrYA46kCZEoFzoo6kiaNCui2BsTfchWVXx2i/mAOsTcOxnK2hKqth7mw+J8cGDADV60J0etDplURPqgLMp2GwsXvk33Hi5y59Tnqvj+KIjyYsOE9AjkhPQYL7moDxS9/REbfqRwYMIP69LNY88o4M30NiRNHBnRnYzuCIEMmlyPTKBGUclo/Nh7TiVxK1m8PjLfi030Yjp3n0IAZZN6zHNHl4UDPR6n66iDx/ucoNKrAvuCPoCqzAEGpJGjscFAoCLohDUGnxfSPTym/41HK73gUx6kzhE+dTO2i5cjDQvFZrDj9z7/43g8cSlvAIT+f2zXis0tvDtzXGA30dpTVEj6gC7W7pbzLbqMVRbA2YEvkOjWVXx5o0tZrsRM3YSTl7+3kwrwN2PLKqfrqIHETRtJt7Sw8RiuOkprA+gII8p/yqT2Ugy45hspdJ6nZn03lzuO/uVYcZbWE9e2Ifl8WhW9upf5gNl6784r69/9K19fuyaRo7XZshZX4HO5AX2H9OuAx2wJRvY1RdzCHmLTeACT693sNPKn+LiMQZRzuf4bo9aII1VH83o8cuuFZbIWVWPMraD9tPADtp40P8E7X9tJeOrRHW3wuD/aSag6kLUC//wxVO4+TNGEEmqQo+m+ej7WgkvpG+r5hH1G9/SilH+6i7kAWMpUCw5FzCEo5qqjQQHSsrk8nvGYrhm/2E3Xn1TgLy9F0bi1VHe/bBU2HZCxHzwKgTIwmfNwQav7xrWRr9p4OVPx2VRtBFNG1jyf6einva/TYvgF7ovXLQ93BHFLm3Io1V9pzlH2yj/Srn+LMjLdRRYWibROLIjyoyZ5D6c/lq0mKIvb6gdT9nEVQhyT2pT5Czc7jXFj8z8v2HC1owZ+FIP7RsLIWtAC44447iIi4lJ9i/PjxDBw4kI0bN2IwGPB4PFx11VXcfvvtHDt2jPfff5/IyEg6duxIfn4+ixcvxmw2s2rVKsxmM127duXo0aMsW7aM0NDQJn1ZLBY2bdrUxKn34IMPEhQURHZ2Ntu2bWPBggWB+ydPnsyHH34YKHRz9uxZEhIS8Hg8jB8/np49e7J48WImT55MSkpK4H6A9PR0jh8/zvTp06847y1btrBjxw40mkt5TtatW8eOHTsCuSg1Gg0zZswgKiqKlStXUldXR2JiIiaTiQkTJpCamspPP/3E119/TXh4OG3btsXn8/Hgg5eqX1ZXV/PMM8+wbt26JlGR8+fP56GHHkIul7N27VpUKhW9evXiyJEjvPrqq7hcLt5+++1ALs7KykoeeOABUlJSmsyj8fwb0/ntt9+muroatVrNI488Qps2bdiyZQsajYabbropQIPGfzem3y9/+zXsiLuT/pvnkzVnA86qerRtYqXolPBgTFlFZE5fg8/lYcAnTxE9ogei14toMSLW1eLcJW1SFam9UfYbjKDVgdeDr7Ya65tL8ZzNQtG1B6Evr0F0u/F4RYzler574UNy92Zyz3tz2Tp/I+ZqA8/lfYCxrDZwtNvrcqOLCAG7i/KDOSQN7y7lZZPJ2HHXUmxVBlKnXEPPx8ajiwnDXmui5KdM9s+V8qfmKrzc/MID9L11OHajlQ8ffZ3SLClyb8p78/h8/kbMNQYe++w5YlISUQdp8didfPvQ65T5C4X87R9Psmv+O1irDPR64Br6PTqeoJgwbHoTRXsy8brctEvrjToiGHONEY/TzZ6139Dnb0P5zP/8aZ89hyZYiyAIlJ8t5otFm3Ba7Cw9vgxFeBIIMkAEUWT249M4dvI0BoOJqMhw3t24gQ6dOoMo4rVUI3pc/Jj69G/yy1VvJnpkT5ThQcjkMmzF1QiApnUMh4c9gbZNLAO2vYDX7kSQyfA6XGTPeIsa/0ttl6VTiL99GHKNClN5Hd/9XeL/1a9NJbxtHJbKOs5vPYzTZGPovIkodWp8Hh+Fe06x/eHX6R4ewrCfluOuMyN6fZRs/onEW4deJk89XnuE+BsGInp9KEK0+LwiX97+InK1ktu+fBaXxY65TI/P48VaWU/rkVIRALfVQe62I1SfLqC1z43P4SZidG/c9WYiRvfBa3eSN/strJn5qFvH0fO7ZdKxF1Gk6uM9FD61EatPwaAflqKKC0cVEYLbYkemVODWmzBnFZE1fTWi/4hPAz1kGjWWcj17pq3B5/Yw8vWphLaNw1pZR/7Xh3GZbE1k0WWyIVcp8NpdHJqzAf3pQoa+/ggRXVuz575XsFcZ6DLlGlKnjUcXF47oE3Fb7Oy6aznWijpu2vECKn9yd6/FzolJy+j32UKU4cF47S5O3PUypgxJDw/LWAOIeCwO8pd+QrvZt6KODUcerMVRXosgyKjaehhVTBhRY3rhtbv4+JHn+KDiOCIid941hodvSePz/acRQmK4rXcC1XVGnnv/e2rq6nn0sccYNWoUOgWUHf+JaYtfw1xoYNk7q9k+9w0GlqjQtY6l7/oZBKckIMjl2EpqODVzHdHDU0meMAJNYiSWggryFr2Ps6qeHutnogwPxpxVROmHu2j9yHWcumcFg/euJKhDIqLXx9knNlDxufRxps/mBeTMWY8uJYF2T9yKIkiLMjwYmVrpf7nx4SitRaZWEjG0G4giniM/4PxsLarr70E5KA3RZkEIj0YAfEY9Yl0V7qN78Jw6iHbmcgRtEDaDgEytRK5V43O6MWUVkTV9TSN5eICE24cj1yhxlOk5PfVNTJkFyLVKRl94j8OjnsSWXyGts+0vNuFXz7WPc+Tapxn0w9IAv/KWfkr72begig1H0YhflX5+XamvkNTW9P/6OZyV9djyK8h/5XO6vfIw6rgI5Do1ok9EHqTGWV6H6XQhob3a4bW78JrtnH7odZRRIXRf+zi6NrEIchm2gkrSr15A5+fvJWpMLxShQfgcTtxGGzkz15IybyJF676l03P3INOo0LaKxudwUbc/G1e9maiRPfDaXVgvlBHaqx1uuxu32Ub6I2+ijgxh4Nt/J6hNDIJchqWgit3XLqTn4nuIH90TuVaN1+HCa3dSuvknYkb24PScjTir6ml11yh6rHhQitY+X8qBaxbS6s5RJE24ipBOrbCV1qJNiEQRrMVWUEHOzLV0euFelBEhCBolMqUC5AIypUIqJvPxXnQdEokY1h0QsZwu5MKT62kz+zYix/TGa3dxfuZbRF3dj+Be7Ym+pj8+lxt3vQV3jRHDkbPYzpUQMbInug6JKGMjkGuU+FwefDYnbqOV0g3b6fL6Y1L0oz9f5YUX/ok1r5xBPyxFrpPmazhynrNPbsBZWd9E5zrK9GRNXYUpswAvAv02z6f0o59IumsUZxf+g17rHye4UysQQCaXI3p9lH78E3HXDZByJooinnoLGSNm027hJGJuGYZcq8ZZocd07AKVn+yh1xeL8bnciD4RZ2kt+c/9g9M/5TB681w8NhehKfGAgKCQnFN1Z4pw1ltIGCF9bBIUcrwOF9bzpSiCtZx4fC2qyBD6r52Brk2MlDe6oJK91yyk+/P3EDe6Fx67k5Oz1tN+yjXU/3CcpLtGkzNnPT02zEQVG44mPhK30Yrx2IWA/o1O6033tY9LNDOYKZryAtqeHVDGRRGaNgCUSjTtEhF9IqLTCXI53jojXqsDT5UeTdd2yCNCEb0+8pZ+SvG67WjbxDJw+wuN1uVSjH49OjxDimL0WOyX1mV0GIpQHY6yWr/DQjri6XO4cButZM9cR8q8CeTM2UCre9NIuG0Y6vgIRK8P/d7TnH5MmkvqqseIGtkDVbQ0npwnNlLx+X4ERPp88jShvVM4OODvKCNDmujGBloMO7Yaa0EFkVelSrbso90ULHiH5Hl3EnvHKLxGK6qESOkjkCDgLKvlwqNvYMnMp+vmp8mfsxZDpYm4W4bSdflDuOvMV7R1Dfah7J97SJ5yjRStnRCJOac4EOV2bu4G9LtP0XnpFCLH9MJnd6GICObo6Hm468wMPvwG2jaxCDIZNr2Jw8u3kP3pvt/dT+2e/w6TJncnatEsBLkcr9lM/asbkOmkY6vmz78l6tk5BI1PQ0BAFH14SivZM3Q+AP02z+dMo33R4EZ8zvDzWRUTxsiM1VKaAK8Pn8OFs7IeRagOn8uDIBcQPT5MWYUoI0KIGik5ecs27+Hcgk20uncsSZNGo06MknJXujx47U5cNUbctUZUMWGoEqNQhgbhc7pxlNTgc7jIWrqFdlOuAZ+ILjka5DI0seG4jTYMmQUcn/7W766VpHvHXiZfLr3pMv3bXF3fIMtF67bT+bm7A7re69f17nozUSN74nN5UEYEIdeoEH0iMrWSg6PnYyuooO8HTxI9pjeCQo7P4eLsMx9Q+uFuVDFhDP3hZVTRoQhyOaLPx5EJL+M2Wun15mPo2sbhrKqj7ItDlH1xgKu2Px/g3dG7lmHIyCXl7zfSYfYt0okgi53CdTtoP318k71l1+cnkzRhBHKdCmthFT6HCzxeXLUmcuasv7Rn3rwATVIUptNFqGLDEGQC5R/vRR0XQdzfBoPbQ8FDL2M/nUebNU8SPk76aI0g4LPaqd6wldBRfVC1TQCvj+I5q7AcPE3M4mkk3DES5DIc5XpseeW468xEje6FMjwYl95I2fu7KHrjK3ptXgCiKEXkymWoY8PxGK0YTxVQ9e0RUubcKuUQjotArlMhKORN9gEDtj5HSPe2OMr0nF/4HvaL1ZfpjqsOvs6Ra58mZe4Eosb0Qtf2twOI/tth37vp3z2E34V21JTfv+k/CC1OyRb8T8LhcKDRaDCbzTz99NO8+OKLhIeH/7uH9f977Ii780+3GTy04vdvugLeOHl51e3fQ7KnecfjcxV//uh/ku/y6tZ/BCWyP9/X0oyXfv+mK+DH1Kf/dBvlL3P//EHkqC+vrvh76Oj88xXfAQpUfz5zSV+P/fdvugKsvj/fV5Hyz9MCQN1Ma57g+ePpJf5VDP/u7j/d5sfrP25WXxrxr8upM/iOyyP+fw+HP/3tPFW/BqEZa0z81eRn//d9/ZUwypqXhUjbjHxLGponT/JmtmsO3M08AOVthnzohD9viwBKZFdOvfNbCGpmfqygK0T8/x7itLbfv+kKqLRfnh/9PwnNXcvN4bNNbN7+pjnSe6YZeweAv0VW/ek25yqifv+mK0DeTNorm6E7DELz6NGctdJcNMceNVeLNke3NXetNGf/G63+9bz3v4U6p+b3b/oFmkMLaB49rq76tFl9/bfA/tM7/+4h/C60ox/6dw/hT6Elp2QL/iexbNkyrFYrHo+H2267rcUh2YIWtKAFLWhBC1rQgha0oAUtaEELWvAfhBanZAv+J7F48eJmtfvyyy8D+TEbMGTIEG699dZfadGCFrSgBS1oQQta0IIWtKAFLWhBC1rQgj+LluPbLWhBC/4yfN+M49vNPbLhEv78QaDmHrFxN+NIRHOrjDmbUYE9xNe8YzlXZ7/8p9vsTX2qWX1ZhT9/3OuGzOea1df2Xs//6TZ/5dEmRzNkF0DWTGuu+kuPl/55+W3u19O/8uhxc46j/acfjf5vQHOPozVH1/+VfQGEyP98WgWzt3lHN5t7vL85aI4O+CuPUzaXz39l5dD/Vd3RHNo31365msGxv7o6bHP43Fx901y5/6ugaWa6CLv453cQzd0RNYf2zd3vqf9C903L8e3LYd+94d89hN+FNu2Rf/cQ/hRaIiVb0IIW/NugbR1Dr/UzUYYHSYVT9CaiR/cCr0+qPJeSyPmln1K49lJl0Y7zJ9L+sRsQ5DKc1UZ+HvkknZ+6g4SbhqAI1WEv1+PWmzk5fxOmRhUndW1iGfPTckCk8seTuPRmYkf3lBLQz1yHIJcxcvsLHJ+6iopvjwLQed4EUh4bD3IBZ7WRvaPm0mXBHSTeOAhlWBC20lq8VgeZz3yI/qhUee/aY6vwOl3oEqMR5DIqvs/AqTcTN7onCALq6FCsRVUIQPmOY5x/7Sup3YnVKCOCpYIwdiff9XiM7s/dTeINA9HEhmMprMTncHFxRwY5r3+FNjGSQW8+hi4xEm18JB6bg+oDOTjrTMSP6onP6cFZb0YVqkMul1G49ltKP9mHJjGKPhtnEpraFkEuYD5fyqHrFiG6vSTedhXt/y4VK/JanSBXgdeFLDgamTqYysoqFixYQG1NFV9/8HZTZsoUyENiuerwG5iyCjkzfQ2iW9pEdn7pfqLTpMIw2Y+vJfHOkUSn9UGQyUAmIHq8FG7+idw12wAIS21DnzceITglEUEuQ59+jsP3rEARrGXgOzM5Y61kyQsv8NY9f+fW8dfw0J3SmGW6CGTaMIxGE08vXMTF4iIemz6dq8eORSmX4zFV8MFHW/hHcDYCEO/VMsHelrDWcYz49nlUEcF4bE4O3bkUw8mCwNTCe7dn5PYXOPf0JhLvGIkuJVFKvC6KOCvqKNm0E22b2CZzdBst9Fw/k6COSQgqBfbCKg6PfDJAjzi/vMpUCqq+SSe0V/sAPXweLxc3/0Temm8ACE1tQ+83phLkp0dd+jks+eXEpvVBExeOTKXAVW/BXlJLzjMfkPC3wcSP648qJhTRB4JMQJAJnHvpEwrXbifxtqvoMPsWdK2iQRCoP3yWU5OXI7q9JD98He3n3IYyTAci2C5Wk/XIKsxZhUSN7kXnJfcjyGWUbd5D5dZD9Fw/E1WsVPTEWaFHdHs5u+BdEm4fTuLEkciDpbxHld+kc2bqKnq8MZXYq/viqjWxf+RctK1jGLr9RZSRIVJxLwEOjVuEx+qg56pHCe3Rjryln1K9/Qg9189EER6E1+pAplSgig0HUQQBvHYXHqOVM4+vxZxVBEDyw9eR/MA1UiEEQYbHYufEHS+haRVDypO3E9S5Fc7yOtxGC3kvf0L7ObeiDA8GuQxFkAZXrYnDI5+k80v3kzBhBPIgDfh8CAo5R8ctRBkZEqBH6eY9VG097KdHOHKdGkeAHpvo9urDBHdqhSCX4XV5KN/8E+ef3hSgtyJYg9tow1VrRK5WIqiVeAwWEKVK2/IQLXKtGkEQqD+cw8l7lqOKCaf7mukEd2uDMlSLKIL9d/g1cPsSqUgJYC+uwmu2B/gVc3VflNFhIBfwmux4LfYALZDJ8BitKMJ0eO0ufA43PqcbfD5Ej5fyz36m9cPXo46PwGtzUrc/izPT15D65jRirx+IoJCDz4ejrJbTD6/CUVpDz3fnENavIz6XB5lK0aRdUKdWdF35MLq2cYGiPMZTBYT37YAyOkwqbmB34ao3U7p5D+YzxXRdch/yYC3KyGAQwWtzcmLyCgzHLhDWtwMDv35O6sfuIuOm5zBnFaJLSaDPR0+h8VdCFRHJW/IxFzfsoOvKh0mYMBxBJsN0poiMu5bhMV7KHapJimLYgdfA60OmUeK1ObEVVaEI0iD6RDStopAp5OS9/AlVfvlVRoSgCA/CWVGHIJNR9e0RQrq3IXpMH0Ck9INdnF/4DwDavzadiLH9cdcaMR7MImJMX+ShQSCAPEiDoFTgrjHgqTMj+vlw+JqFaFrH0PuDeejaxeNzuqVCM25/RfXzpYT1TgnoKXNWIQA9N84k9roBIIpUf5dB1vQ1dFp8D/E3DZHWplyGrbCS04+sCqyv1lOvJ/m+sWgSoxC9Pmp/yiTrsdX0eOvv6FISUCdEogoPBkHAVtS0LTKBYT+8jKOyjuyn/0Gf9Y+jCg/CmFWEJiGSyIGdsVfU4bU78TnceK0Ozsx7h+S7RxM3rj+qmDDJcxDQbR9T5NdtKbNvvaJu6/bGo8TfPBRBLsOaV/6rtqhk8x4KV0u6NyS1DT1WPSrpXpUC0e3BVlTF2YX/oOOiuwjvJRUNPP/iR1xc+y3a1jH03DCL4K7J+JxuRK8PQRBwVOib0L5BT+lSEuj13hPo/AUoBJnAhZc+5uLa7YSktqHvJ0+higwBmQxHhZ5T972COasIRaiObq9NJXJ4d+Q6Dc6qejwWO5r4SJAJOEprcNUYyX58LSlP3ynN+1/UHY11PaJ4xXWJTKD8o58oWvMNPTfOIsS/z7CcL+XodQsR3V7aP3k7babdiFytBJkMZ1U9pyavwHqhlAFbFyNTKRHk0too+3QfvdbPJKh9PIJKgUwux+fxUvbJXsJ6tSe0Rzvyl35CyVpp79DljceIu3kogkzAUV5H6bvfUbrxOwb+/BpBHRLwub0cH/8MFr/c99owk6CUBABUESGoYsOk/Y/NybE7XsZ0Mp+gDon08Nui3Ea2SBkdilynxl1nAZ+P0n/uQds2lsQJI5BrVdhLawMyrwjVkfraVIK7tEIUIW/ZJ3Rd9iCqKKnAp7WoEkdJLQWvfUmnZyc16itd6usKdqnX+09eUW90eeMxoq/uCzIZglyGXKvCUVpL2T93kzBxJEGdkqj94QRh/TviNlrwGG3+Ai6F2AoraTV5LIpgLQgCLr0Jd725ia6IGt2LLssevEzXX0lnn354Fa3uG0vC7cOlQnFWJ+5aI2Wb91C0eisAwaltSF31GEEpiSAXsJ4vRR6kQaaQI4qSnvXanbhKazk/cw3WrEJSlj5E/KQxiCK4Kuuo/uJnSt78ioHH1qIICwJEqrbsJW+u5DjquWEmukZ8VkYE46isw9zovUNs9N5xYemnFK39lq4v3Ud0Wh9UUSHItZLcV32XwWn//jaoQyK91v6dkO5tcddbqDtwJrD3HXZsNfJgrd8e+Dh243NNaNh5yf2oYsKkwnmV9ZyauRbRJ9JzxYPI1Eo0cRH43B48VodUVTs5BkGpoPifuzmz4D1Aeofq8+E8gjq3wnjsAqYzRUSP7oXX7ryivmlo03P9TEJ6tpNkL7eMMzPexpxVRP+vniW8fydEn4/KrYcpeOVz6d4ebfHanThKahDdXo5c+7S0L7ptOPJgDfbianwOF3kvf4zoE+m85H5a0II/i7/6o08L/n+MyZMn/58/c/r06ZhMpsuu22w21qxZw4wZM5gxYwZr1qzBZvv15OWLFi363b7WrVtHaWnpnx7jli1b+Oabb/50u9/C3r17effdd//w9f+XOHr0aLPoAtBp0SSK1m9n/5DZyIM0RA7txv7Bszj7zPsgkzVxRgKo4yNoN/V6sua+w/fJk/G5PfR77wl07RI4/sBrZExeicdgJe+1L+n9StMEvwPfnY3hTBG1B3NQBGmIvqobu4bM4dST79Br+RRSF91F9d7MwP2a+AjaT72ezHkb2dH6XkSPlwGb5hDcPp49Q2Zz6NYX8ZhsnJq1nr6vPtykL0teBSdmb2Brm/uQB2mIuaobPwyZQ+667YheH3vGPs1PY58OOCQBlOFBZC36gG1t7qNsazrdn59McPt4jk9/i7rjF3CbbPw09mlyXpfaiB4fmc9vpj6riOML3sNtsKKJDSd2aDd2DH2CmiPnCGkXz86xT3Pk1hfosngyglKO6PHisTo4PWstP3Z5GF3rWDrMvgUAW3EN6Te/wIHR88l77UvkwdEISi2CTInHUE5tSS5vr3kTQZCDvGlEjjwoEp/dyMEhs/AYrCRNGgNAdFpvdO3iOTh4Jmef3EiPdTOkv4fOQlDJ8RitHBo+h1a3DCWkUxIAqc/chcfq5OTsDRyd8johnZNoM2k0Pqeb7GVbeG7+06x7Yw3bvtrCjh/2kF90EWQKZLpwPPpi1r75Kl27dGLr5x8zcthQHnrgPrzmSkRtFJs/38bjlq7MsaTiAzKVdfR98zEc1Ua+Sb6X2gPZDFg/89LEZAKpi+5C/1MmCbcPp+5gDpZzJXhtTkr+8SPuegsJE0cSktomMMeuKx6k46K7KV6/g5P3rKD2hxMowoOa0OP4rS9wZsZb+BwuNElRTejx04gnSbxlKMF+enR7ZhIeq4PM2evJmPIaoT3aEnVVN/aNnkfOix9hL62lfOthTs9eT591fyeoXTx7+s2g7sgFnJV1fN/2Pnwer/QSCNiLq7HmlpM5az3HH3iNkO5tSZo0hqAuybSZegP20hr0+7Iw+TfQXVc8CDKBLsumcHLSUg4Nn0P8LVfRdflDFK/fgS2vDOOJXErf30X+ii10e20qYf07YTiRy9l57+CsNhA5tBsApZ/s49idSwPk7fXmNJzVBvaPmkvt/jP4/NVZ3QYLOQv/EdABHRdNonj9djIfeBVtqxjqjp7DdCofR3kd9jI9rioDOU9upNsKad0Hd2lFq3vScOlNWM+XUncwG9OJPHpumIX1XAkXN+7AbbCQ+cArnH1yI6mrp1G8fgcHh8zCcraEss17AvwK698JY8YFzkxfg93/IeKX9Ei45Sq6Ln+Q4vXbseaVYzyRR+n7u8lf8Rk9N8xEExfJT50epHDNNmT+aOcGeptOF7Cn7b0IChmKYC0Hh8xCv+skpe/vIj1tPqasImRKBdkz15Jxy/MEp0r8Ej1eqrcfxV5cRd3+bJyVdSD8Or96vjMbZ7WB+gNnMJ7IRaZUBPilaxfPoVFzufDcB+AVMWcXBWhRdzAbmUrB+YXvYcuvwFVVj8doQaZSkJ42n/yVn9Fx0d1Y88qkqqMVdSBCpxfuJWpkTwpXfY3pZB72izW4TXa6rngQr9NN/ooteK0O3EZLk3ZJk8bQ6dm7qd11EtOpfDIfeAVRhOgxvaUxLv4QQSaj+ocMDgx/goRbriL11YfJmLQMQSbgMdo4NHYBhuO59Fj1mETrTonYCiqo3ZOJrbBSohFgK6wERA4Nn8OejvcjyORYzl4kOq03kSN7UPDqF2Tc8rxkD2b8rYnO6/LCvXhtTjxWOz+0ugf9gWyCO7cic9oajt7yPEdveYHCtxvkV9IHBwfPpGbHMUr/8SPpafOJv3kIUaN6cWjYbI7fvkRah/51X/PpT5y9+0VkQRq07RIoeuZdHIUVuCrryHv8TXxWqUBCzoRnybr6Cc5cNy/QF6JI5gOvYjx2AZ/Tja2wkvJP9hI9pncTPdUAVWQoecu3YCuoxG2w0PmFewlql0D+is8wn72I1+Kg8I2vA+tLHR9Bm4fGYTlbQvasddTuPoUqIoSkSWM4/cgq8l7+BEdJDfayWko370Z0eQJtAdo9fB2W3DKJjosmUbh+B3uHzEEVFUJotzbYSmooePtbPGY7+/32qM/GWejaJfBTvxnUHzmPo7KOnW0l29yg22zFNVhzyzk9ax0nGuk2AGtuOeasImwFlb9pixJuuSrAg87P3o3H6qDo3e8xnynCbbRSs/sUnZ+9m/zXvqJgzTcBPRnQU+u+ZW/XhzEcu4CrxoitsBL9gWyix/TmwOBZTfSULb8C67kSsmevY/cv5tLtjUfxmO3o92VxfvGHKMODA+06L7kfZ2UdxuO57Gl/L/aSauQaFfv7/52qrw9R+v4uan48QbfXphI9ute/rDsa63p7cRWuGqO0Lmm0Lp/7AHeNEQDR48VrdZA9ay17uzyEtnUs7WZLaZB07eLxGCzo953m2Phn8BitdF3xID6nm2O3vsihMfM5lLaA6DG9SX3tEYrWb+fU1NXg9ZH3+ldc/MePJNw8lML1O5rsEaPS+qBJjuH4jc9y4pbn8RittHrgWhLvHYvXYufYtU/jrKyjcyM5zHxkFYfSFnAobQGiAK46c2At994w8zdt0dEbnqX+8FkuvvM9R65/hrbTbyRyWCrGjFyO3fx8E5nvsuQ+an86xcFhT3B4zDzaPHYjzmoDezo9SPX3GciVCmp/PEHS3aM4t/AfFK39hd74pV0a24eoET2vqDcqP9lL4WtfINeqMGVc4MTNi/G5PSTcPpwzU17BcPgstT8e59SdL6OKCadk/XbSh8zEY7CiigwN6FxHZR0yhbyprvDLxi91/ZV0tttkp8e6GWiSYzhx58t4zHZElzsgUw3j7fTs3ZKszF7H6SmvEdytDRWf7efw1QuQa5TYS2qo+Gw/uU+uo8PyR4hI64OmTRyHu04h69bn8NSbiRjdh4T7rsWaU8zBNneRNeEFYm8dQUjfjgCcfmQV6WkLSE9bgNfupGbXCQ42eu84MHgW5595H0EmC9Be2qslsH/wLGyFVTirDVj9+rGVX6e4DRZcBivV32dQsPqbJntfmUaF+UwRu1vfw/HbXryMhkVrtmI8kYu9oo7cN7+mx/IH6fbMJC68+gXnln6KvVyPtagKR2U9MpWS9DuWUp9xgZBOl4p4dnxGKhxYu/sUgkYVmEvZJ/uuqG8a5NdjseOqNeGsrKN29ym6rXiItjNuIrhLMrtT7ifj1hcI6do6IOvOijrJbr2/iyPXPh3Yx1585ztK3/8Rj8lKetp8an/KDOiOFrTgz6LFKdmC/0msXbuW2NhYVq9ezerVq4mNjWXdunWX3efzV3RcsmTJ7z7z0UcfpVWrP1/R+X8ZXq+XY8eONdspGTUslaptRwAQ3R5Er8SP2j2ZyBRyZKrLj6LJNSpq95ySIiVrjIR0a0PZZz9jyLiA/ucsFKE6rBer0fojXwA0CZGEdk7i3MrPAfC5vYgeqa/6E3kEtY6h+ucsXLWmy/qq2ZPpj8o0EJrahpIt+/HanBhO5KEM1aFNiuKXWTCiB3Wh7NuGeV3qy3yhDJlCjiY2/PJ5qVVU/nACgItb9pNwbT8ubtkPgNtoQxmqQ92onaPaQH1WEXHDUin+4gCm3HIEhQyfn4a2Mj1yrQpNbDjyIA1ugwXR48NZbSCse1sqtx3Ba3VgPnuR2LQ+ABgyLgQigeqP5yLIFAiqIHwOE3hddGnfCpVKRXh4OMIvqt4KSi2iS2pbvmUfMdcNACBm3AAqPvsZAOPxXFQx4VTvPE5Y3w5YzpUi06hQRoRQ+vVh4q/tJ9FMhLDubSj/9giKEC2mc6UkjOuP1+Yk88RJWiUlEeFWoJLLuP7qMew5cKRhFCAI5BeVMHjQQASFCo3goqyympqqCgS5grDwCNyCDy8ibsFHqKgiond78vzOg9y3t6OODg3QOuXBaynffhRXrZHgLq2lqN7MAgxHzxHcuRWKUJ3Ej/K6wBwVoUFEjehB9bZ0DOlnqfjyoBR50Ige1twyqr9JR1ApqT98tgk9VBEhlH99mPhr+/vpIRLWvS0V3x5BEaLD53Ahenx4bU6K3t2JTK1CrlUh16lRBGkp+0ySm7DUNog+Hwk3DsJWWEnk4C4SbzNyiRzUhcptR6g/ngeCQMx1AwjqmITP4cJjsFKxZR81O4+jDA1CGRFCdFpvbIVV2IurEd1eKr8+RMTgrlRvS0cUwZiRS8x1A6ToT60Kj8lGxSd7KftwN4IgSPOKDac+/Rxuw6Vos7A+KRS8vQ1rbjm5Kz9DplSgjAzBVWvCeKogEG0b6dcVQR2TqD96jpi0vpRv+RnR48V2oUyKki6pRRGqQxUbTlDHJIzHcwnt2Z6it7ZRfygHa2ElyuhQ3EYrob1ScFUbAjxThuqoP3IOgKLVXxM+sEuAXx6TjYrPfqbq60PgExEUCsIHdL4iPaq2HQFRxJBxgdjr+qMI1aEMD6by60N4bU7yXvpYiniJCA7Qu+KTvYheH3K1xENVbHiTNRQ1qgcIAtXb0jEez8XndBH3tyG4qg0Ed0nGY7JR/slPmM8UIVerfpVfId3aUvz2NkQR9HsyUUaHomkVjUyrouKzn/HZnJR9uFuKrKk0BGgRMbgrHqONmHEDKHn3exShQXjsLhTBGlSx4YT2bIfHZCWsTweqvj5E5deHcBssxFw7AEdlPRFDukrtgrU4ympQhAahCNYierw4qw2oY8KbtrtuAKIIEUO6UvHZz9Ia80fDKoK1WHKK/RGaPkS3F8Ox8/gcbuzF1SjDg9EfyCZuXH+Mx3MDkboR/TpRsOprfC43XosDRWgQqthwwvp2CNApYnA3nJV1hPbpQMy4AcjUKso/3SfR3OUhfvzAgNzGXtdf6i8sCP3BHIlWb29rIr+mX8hv9bZ0AMo+2kPMdQMQlHJUMeE4y/XYi6sxHDmH1+4k/rbhAJiP5OCtNyMP1lLz+V4irh1I5abtyNRKzEfOgkIOssuPXEYOS8VZbUARosXn9oAIzqp6gjok4bO7UMWGB/SUyq/ngrsmU+m3xeVbfibm2v6Uf/YzIT3bUfzWNgSFZAMb1heAIJcTcVU3qnccQ65TU/1dBrHX9fevm/54TDYUwVqK3/oWQSFHGRGMKjYcTUIksVf3oWTzTwBED0sN9B2Ukoijqh5EKPv8AIogDerYcOqP56JJiKTMb0tCA7ptMNbCSiIHdwUkGxY5qLNft+UGdBuArm0clVsPBdb8r9miyq8PETdOmgeiSGj3tqjCgzFk5GI+V0poahsUwVrMmQXY8isQfZfsf4Oe8tqc+NweRH9ktbZVTCPa5zWhY0ObqOE9sBZWEuGfiyoqFJ/LTflnP0u6yieijAhG2y6eiCFdkamldSu6vQR3Tkb0+ZDr1AHdIddp0CRHIw/S/Mu6o7GuBwGf1xewfT7/uiz7cDcytRKZVo2r2kBI97ZUb0v37zOKifbvM3QdE/E63VR89jPG47l+2QhBFRuO1+aUZEspR1DICevZXqKnxYblQhmRgzpjOHYBR0UdQW3jAusLIHpcfyr+uRtLViGm47nIg7XYL1YTfU0/SjfuwGOw4HO4msh9Y2jiIwMfEYre3obKvw+40lqu2nYEV7WB4nXbib2uP16rA9HjRXRLUePG43kBmW/gV5lf3kW3l9Aeki72WuwUvb0NZXQoqtgwfHb3r+qNxnYp6e40bIWVV9QbhvSzhPXvhOj1UfnZz5iO5yLI5ci0ajxmOwCWrEI8BgsKnYYa//PLt+wjKq0PFZ/9TMy4AdIcVArsJTWX6cvLdP0VdLYtv1xaYzuOIXq8OMr1CHJ5YI3FjBvQsMQCsiLZEhvhg7rgNdpwlNfhrrcAYD6RiyJUR8zNw6jeshefzSFdCwtCrlERNrgrVZ/s8c+vQPrIFx5yGZ917eLJW/6ZJLtuT2DPXLsnE6HRe0fcOEkHAmhbRSN6vAhyGeVbfibOr+dctSZCU9tgzikJ0LBB38i1aqq2Hg7om8to2LcjFZ/uo/zrw+iSY1GG6hCUchQhWuKv7UfdsQs4KusJ69YG0evFWlRF7eGz6FrHXpL5tN6UfLBLenfxegNzCeqQ+Kv6JmpED4I6JlH+8U84yusISW2DIlRHq/uupvSDXYguD8bjech1aqJG9Ai8o1VuPXTFfb2jtPaK9vR/HqLvP/+//zK0HN9uwb8VlZWVvPvuu5hMJtRqNVOnTiUpKYmMjAy+/PJLPB4PISEhzJgxg/DwcMxmM6tWrcJkMtGhQ4fLnEENzywoKGD27NmBa7fffjszZsygsrISvV7P559/Tnh4OEVFRbz++utMnjyZDz/8EJ/Px6ZNm8jJySE2NhZRFBk9ejSDBw9m8eLFTJ48mZSUFCZPnsz111/PiRMnUKlUzJ07909X+P7mm284fPgwbrebgQMHMnHiRABWrFiBXq/H7XZz/fXXM3bsWAB++uknvv76a8LDw0lISECp/O3cUW+99RYqlYry8nJqamqYNm0ae/fuJTc3lw4dOjB9+nRAimC9+uqryc7OJigoiFmzZhEaGkpRUREbN27E6XQSFxfHY489RnBwMIsXL6ZTp06cP3+eXr16kZGRQU5ODl988QVPPPEE8fHxf2j+ysgQ3CZbwBGpCNKg8L9AAjgq6iRHjt9xAOBzeXAbLIw6thqv3UX90XOEdmuNo0zfpF2b+8ZStedS1GOvZQ/gqDZCQ1/BGhTBakCKiBSUCmp+PkOo/3hHQ18ug4W0o2/idbioO3KOkG6tcZRLfcVf1x9NYiR93/47B+9afmliAsh1akbteJHCD3ejCNYg9/cFIFMpGP7VM9iKqzjz/GbM58tQRYYg+nwM2TwPRCj9Jh1lmA57eR0yhYzIfh2RqRQMfHcmR598F9MFKcJEFRmMy2hFmxBJeI82WIurUQZJfeVu+oHO08Zz7Z6lKDQqTj6yCkSxCd21yTHo2sThMV8eRZw8aTSi24YglyM6PYHrHreL6OhoRI+j0ZxlTQygo7wucBxSnRDRhD/Sxt2DOj4SZ7keQSFDkxCJo6KOiL4dADj36ucM//o5rj66CkEmcPShN+jjj0a1R6po1S4Z07kSInsnEhcbzenTp8HnwWetQxGdQteeffhx1x769e1Dfn4hFVXVVNXoiWvv4/67b2fR2aUoRRkdPaF0D01C9Pmwldb65UcPoog2IQJBJpBw/QAO3LaEuDXT8NqcqOMjqPzqEDHX9EV0eXFW1RPasx324srAHJ01BuRadUC2ndX1CErFFemBKCJ6vFegh55wPz0uvPoFQ79+jrSjb4JMwFZSgyYu/NIjvF4Sxg8iftwAzBdKsZfp/Xy24iivI/G2YVR8c4TEm4cABH4TvT5aTxpF/f4sgru2xnquBHViFB6zHWetieSHrsPncuM2WAjqlIyz/NK4PUYrPo/0IeHCM+/T97NFqKJDCe6SjDWvTHJs+efpNlhRygQ0CZFYq42BZyj9cm8vqQ3IjYiI2n+krQFynRqPX2Yt50oI7pyMMiwIZ60JXbs4HGU1OCrqAnKkSYjEcq6EDgvvAp+Is9pA8pRrseaVgyh9pFAnRODzy7UyMgSfy4MmNhxXRR2O8jpUsWGIbi/qhIgmc3FU6FHHhaNtE9uEHm6jDZ/Hi+j1cf6Z9+nXiB6i2xOICgPwOd2ookIu0dtkQ50oHbv0Od3SPPxrKHxwV0SvD6/FEZAnR5keTVJUQJ7kWhU+t5eQ7u2wFVUh16quyC8QcZTUBPgl16hoP28ilrMXA/NTRoYgenwodKoAT+TBWly1xoDsOir0lP7jR7q/9XcG716OoJRTfziHkK5tEL0+nOV6dCkJKMN05L30Ed1enUpw12QUoUGUf7SX1lOvl3gQH4nHYpeOFzdqp0mI5PRDrzPox2UEd01G9Piw5kmO54Z2XocLhV/XiR4fPo8XZWQIzmoD0SN7EHt1XzxWB16/blMnRGJvYif0gWc10Cn+lqHUH85BHR+BOiECRbAm4Li2l9YQ1jslII/t/34Tpx5ZRZuHrwt8yGmQ325LH8BrdVDlTwMiayS/QMBROzJ7I16LXZJLP5y1RnTtmtpQmVKBq7wWVXwkrvJaXOV6VPGRiE43giCj68fPIYoi1R/+gOPb43hMNi4sep8+nzyNKjoUQSEj76WP6bJsCs6qejQJkbiqDQEaiB4vHpMtYB8d5XUow3SSnCVE4ijT43N6UEWFBtaXKbOAkvd/pMOCiYw4+Tb6faep2nGUVpOlKCFNQiSqmDBcehO2wsqAPdckRNJmxt84+8JHKII1CEp5QBfFXtsPfD5kikvxEg39RQ3tittgwRHQbZLDIuG2q66g2yRaJ08aHdBtDWtFv+904Nm/aovK6wjz697cVz5n0NbFJE4Yjsfi4MS9K+j+2lQcFXWoG334bOg7wGeZQNTw7sh1aore+pbgLq1wNKF9XRPai14f8bcMoeqbIyT452IvqiSsfyc6v3gfoseL+exFZEoFYb3bS0dO0/oQcVU3osf2xWO24yiX+BV3y1VEDkuV+qo1ogjR/cu6o7GuH7RrGYJCRsfnJmPNK0MZGhSYl9tgRRGkbkILTXIMujbxgX2GIliLJimKlPl3EDmyJ64aAzKNCk1CJPZaE0N/XIquXTylH+1FEaJF9PpQx0div1hNcNfWtJo0CkNGLur4SNx15sA41QmROMpqA3+768wEd2uLJbuoyXVnhR51QiSW6ksfoWOu7guiiPFEXmANIErPdDbag8p/uZb9elqTHIMqOgxntaGRrZBkvoFfqaseIyS1NZbzpeATA3Yv/parkGtUxP9tCEeuf+Y3+wrYpaSmc/2l3lDFhElH/v33OCv0yIO1TWRWERYkpX34xbqPHNOb+JuG4Kyqx3L2YmA/0qAv3XpTYFy/pbOPjX+GqJE9A2vMbbCgDJNkxVmuJ9S/xgpe+Zz+Wxcz7NhqZDo1hqPn0bWJA0BQycFzaW/pqqhD09pve2Uy+vywHE2bOKq+2I8yIgRnZR19dq1E2y4eV7URt/7SfqOBzz6PF5tf5/7We0eDzWjQKa4aI6rYMBzll9Z+w29+b32Tva+gkNHmsfG0uncspR/uuszmNNhThUJBeN8O2CvqKH7/R1IXT0YVHYrH4iD9jpeJ6JOC3f9ct8ESsHtBXVohyGSUvPcDqa8/Kn2c9v+mSYj8VX0jqBTYz5firDFKJ3X8+6awPh1Qx4Uz6LsleB0uvDYnXq0zIB8dn70HXdt4kianBcauS0kkecq1KKNC6PrKw1R/e6SJ7mhBC/4MWiIlW/BvxYYNG5gyZQrLly9n8uTJvPPOOwB06dKFl156iRUrVjB06NDA8efPPvuMLl26sGLFCvr3709tbe1lzywtLaVt27bIZJfEWyaT0bZt20BEX15eHnfddRevv/56k7ZHjx6lpqaGV155hUcffZQLFy5ccdxOp5OOHTuycuVKunbtyu7du//UvDMzM6moqODll19mxYoVFBQUkJMjRVtMmzaN5cuXs2zZMr777jvMZjP19fVs2bKFF198kWeeeYaysrLf6UGC1Wrl2Wef5b777mP58uWMHz+eV199lYsXL1JUVBSYS7t27Vi+fDndunXjs8+kL4hr1qzh7rvv5pVXXqF169Z8/vnngefabDaef/55br31Vvr378/kyZNZuXLlH3ZIAlyWU1sQuDyXctMLilAdcp2avQNmsKfXY8i0ailXWSMow4KIu7Y/2Us+BiDu6j4468z4XJeKBggE9hD0ePFerIVVTaIdGvpS6NTsHvg4P/aahlyrRtaor8rvMqg/nkf28/+k2/wJgeuH71mJvVzPobuX0/6Bq1GGBQWmYThdhP7YBY49toaCd39g0HtPBAZkr6hj7zULOXT3clpPlPKYNbTZ2f9x6k/mU/Z1OsPem9OIZFI+ravencXJZz9E9ImBecWP6onHaufnScs5MGY+qUsfQBGspaFOjlynpu+7s7nwyueBTUcDIq/qRvKk0Xitdb9glIAgVyH6vJcI+Cu49MHgF4xuIH6jgj2Be/3/tr5zJC69mR/6zSDruQ9JffbuwD3Jd4zEerG6iWhIuQhlCJpgPLUFTLklDZPJzPHTOfy47yBdOrZHLpfj8XrJOHmG+ebuLDT3xCV4Oa2s/5XxS7KR/eLH4BMbTUPAUVJDyfs/okmOIaR7Wzw2Z1MaCnCZMP8aPZDy2DWmR+Be/z+t/PTY1e/vZD/3ISEdk5o83mOxU70nk+P3v0qw37EeeJwgEDWoC1W7TgZo2PBblJ/Phau+QhRFrLnS0bygzq3otHgyluziS7y5bL1e+t9W919NwSufY80r58Kz7xPSrc2V5/kLmfm1mk3ibyRVt+aWU/L+j8i1KjovvgePxY7oFZs8X5pLOSXvfo9Mrbw0F4+30X2NOheuMD6x8Y9XGOgvh9iI563uv5p8Pz3OP/sBihDt5c19BOjd6YX76LlhNqLLgyiKTeYRf8tQnDXGy9o3Hp8gl9HhqTu48Mz7iF5vkzn9co4N4yt45XO8dhcX137r59cvaXF5l40fEjt+ELaCCk7evYyKT/cR1q/TlRoQe90ArBdKOT3lNWwFFbSbc2tgbr8mAKIo0ur+qwPtLslU03ZNxyitUUWIlvIvDlD26V7yX/38MsfRL/tpeJaglBNzTT+MJ/Mvm2ujHgDoMHcCRet34HW4LrvN53ST+cgqjty0mIjBXQhJbX35k3witsJK9vd+DJlOE4jmbDSwKw/4Cjqi9PUtZF37JOfuXkLc/dcR1l/iQ6v7r+bCs+9jOHYBd52Fbq8/GphTYzkXRfGK4n1lXJJLRVgQ0WN6YS+tZV+vx5Dr1MRdP6DJs1VRodT9nNWkfdjAzlLk2emGI89S5zKtig6zbsZ2sfqy6Yf1bEvypNFYcsubkkGAqEFdqN51IkCPht8if6HbGvcVwG/Zooa1fNco3Hoz+v1nuPju93R+7p5G+lm8/HkN8IkYT+ZjL60lrG9KIFL+12jfIH+1u04E7tEkx+AoqSFzymucf/YDgjsmASKCXEZIj3bYy2rJmbUOr92J0p8eRBRFit/ahjWvnIovDqBOiuEy/Iu6w1ZQiaNUf/m6DMzrUhu5Tk2vd+dQ0Gif4SjTY84qInvmWpxV9WjbJVx6hk/kUNoC9vaeRmjPtsj8H/ManqeKDEH0eDEcu9B4IpcNVK5TE9y1NRfXbrtsf3NpkJcQd8PAS/P/jft+Db3fnY3lguRs/MUDAvwqff9H0sc+hdfuQlBe2ksWvbUNr91F7e5TtJ5y7W931MQu/fpYhSvqVrHpfH5F/5Z/uJu6/WfQ7z2NOiGqiT36Mzq72+uP/s4ak5B41yjcehP7+06XbEmfDr++ZhvD5+Pk2LkYj54jqFMraY35RE6OncuRPlORh2jRtIlt0iT2hoFSruTGNPjlVu2XF4QmPzZM4leH1zB2w7EL5Mxex4lJS0l+4FqUoUG/oGFjfS79E3/DILKf+5DaA9kUbtpJ6pJ7Gz+4yb0dnroTd735kswJXD6XX+ibqFE9Eb2+JoEIgXtkIA/WcuS6RVx4YXPgeD3AsfHPcnLSMuwl1dJcIqQI1NL3f+TAoMcxnsjHpTeRcMfIywnSghb8QbRESrbg3waHw8H58+d57bXXAtc8Hilypa6ujjfeeIP6+no8Hg+xsZJhOXv2LE8+KRWL6Nu3L0FBQZc9VxTFKxrkxsq5Q4cOgWc2xrlz5xg8eDAymYzw8HBSU1OvOHaFQkG/ftJR0/bt20uRWn8CmZmZnD59mnnzpBxQDoeDyspKunXrxo4dOzh27BgAtbW1VFRUYDAYSE1NJTRUiiAaMmQIFRUVv9tPv379EASB1q1bExYWRuvWUsRAcnIy1dXVtG3bFkEQGDp0KADDhw/nlVdewWazYbVa6dZNygM3cuTIJg7chvv/CHbt2kWvXr3YsGED/Rpdd+vNqGPCGLpnGYhgL62VEjr7oUmIxNSQFN+PsB5tQRBIuHkoyZNGo44Nl77E+7/8h3RrTUjXZI7c8mLgyEfUgE7EjeyBJj6CoZ8+jSAXsFfW466XolvCe7VDmxDJoPfmoAoPIjatN6LHJ20aBYHEvw2l9aRRl/pKjAqMR5sQSfWPJ+k482ZUkSG46syYzpWijgnnqk+fQhMThqveIhWNQXIeaWLDcVTWYzpdSK9lD0jt9GYUQVraT7mGNpNGoYkJw+f2oE2MpM5fQEeTEEnZtiOkPHq9FCFZZ8FltKFrFY1MbSR19q3Yymrx+I8/tbtzBAD2SgOeSj22i9UEdUzEeDIfZVgQfd+bQ/kXB7CcK8FReckxF9KtNX02zsKtN6MIS0D0OEGmAJzIQ+MAGXr9Lz4GSNVULvEuMRKn/5nOijoSJ42my9IpgHTkT1ApcVaUoU6MQpMQhbOynpBRvbH727S6aQg+t/+ozDdH6Pv6VPRHpQ8E7fqnsut8BskThiOo1VSbHMTGJSCodOB1I9OEEB7RiqXLliKKPvp0TOKLr7fRKiEOl8eHRiUnWFTS7oGrefueEbgEH4JMhq5VNHVHz6NJiAJBwFFZT3ivdgxYPwNFsAZlaBDIBGQqBZqkKIxHz1OffhZtcgw+tyfAYwB1dDhynQZBLpOiPGIjAg6xX9IDQUCmUEjRG356OCrriRnZM8CXpJuGIMhkjNi9DKnAgAZ7o6/RmvhI1DFhBKckIFMrCe6URP3R8yhDpWNNppxi5GplgCcuvRlVZAg9XnuEY3ctQxcZhCCXMXj3ctTxkZhO5lH2z90Ed22NTKVAGR6M9XwJkcO6B/pUhAYhUygQ5DISJo7k5F0vI8hltJt5C8qIEHzOi4F1qQwPQqZWBfpPmjAcXds4Bm5ZiCCToU2Opv7oeTSJkQgIuPSXol9AKjqgCNWR/OC1JE0aLRXVqaqnaM03tJ1+I16rg5DUNjgrpciAqFE9SX19KgLS8azit7cR3LkVgkIBAjgr63FW1KFtLb2wu/VmZCpFwPmnSYxEkMnQtI1GFRuOJac4MBdNQhSCQoH9YjVRY3oHxqgM1QXokThxJGX/3I22VQztZt6MIJf7HQoSZBoV4X3aM3j3cown8qg/cIbKrw4xpugDZCqJT9rWMbiq6om9YSB1+7KIGdc/IE+apCh8To/Er8QoEKB210mqdxylw8K7pEIefn61euAaWt2TJkXOCAKa5JgAvxCko7op8ycG5ufWm6WIsVbRDN69HJlOjddi98toHZokSUZDe6fgqjLgrKynals6yQ9dh0dhJfnBa2k38xYEpRyPyUZUWh8qP9+PJikKmVKBNjkaZ6XUTqZSoAjWBgpbqBOj8DlcOCvrSZg4EsvZi3R/e4ZUYCdEhzouMtBOrlFdOuqpkCFTKCSdFaLDVWMEUcScXYzMn5/PWVGHNumS7m7QOzKVAnViFNFpfXDpTbSfJeXXrfnxBB6LA1VsOK5qA9pWMbj96T1ir+tPm4fG+fuWkzRxJNbcckynpeJYzsp6vFYHFV8eJPn+qzEePY8iVHeJf3796DHZcFboCWqf2Eh3hFFTlBH4O/r2Ucg0KjqsnoXh50xUidGoEqNwVdUjqJU4CqV9gEdvpP77IwSlJKCKCSP5gWuJGNwVe2ktzhojYX1SqPzqEKE92gXWYQMN3HozilAdCXeMQNs2jv5fLMJjsqFJipIibJKikKkVuPRmKcqpsp6oEd2xFlQS1DEJRJGq7UeJ9cvo4N3L0CRGoQjWBByJmoRIBLkMXdtYYq/ty+i03sg0SpTBWgSlguG7lqJrGycVPfIfSx/+48vIgzVEDuqCragKe2kNmqQov27TIdckYsq5iFytDOjKS7ptKhl3LUMbGdTEFsX9bQjatnFShO+v2KLIUb1wVtbT+oFraHXXaERRxFVtwFZYSbu/34Th6Hm0yTGS3fJHYTasHVVMGEP2LEMUpWONHrOduoM5RI/pjSYuohHtI5vQPvrqPlLuWLUyQENtqxjqDmWjSYqi8qtD9Fz/ONrkWNrPvhV8PqwXStEkRVHx2X4S7xiFJjEqoDuclfVUfnmAttNulI5CN0N3NNb1co2KwXuWE9ylNTU/nkCTHEPVN+l0f+vvqBvNSxkehNfm9O8fguj53hNUfHEAy7mLl2xMYpSkUxMjKfvnHto+diM+uzPwDACPyYZ+Xxbt/n6jlD7HH8klUyvJnLaGtg9f51+/l04MOSv0aJKiMSny6LdzKTKtioQ7R2HKuIAmKVrKfwio/XwGJB5PHiMdf/f60CZHY/DbogZb0RgNtqiBntrkaDTJMXhMNimtQhNbIcm8ObsYZ3kdob3a03XlQ9LewG/3GvdVvuVnuq96jHx/mqFf9qVJjMRVY0QZEYyzTI+2kcNNHR2GM1TP4N3SqR1bbhn4fGiSojFyHnVClETHxjQ2WBBkMlo9OI6ESWMCEd2apCicFXVYz5eQdOcov129pC+VUaGBcf1SZ1d9fYjESaMJ7dGO4K6t8VjsgTWmDA+WijJV1hPlX2MAcTcNQXR7pOJGfltizi4GCHyoa4AqIRLzyTxJdoGEB8YR2rejFCl8sTpw3Wuygc+HrnNrQHqfEuQyosf2Rq5VN12jjd47gru0IqRrMj6Pl5pdJ9EmRWHw6xtBJkgnKhrtb916M8pQXcDR2Pg3e1EVGn/76h1HSX7gGqJG9SLxrlGoY8Kp3HoITVIUCv+eL/GmQagiQwnpmIjhVAHWgkpSHrsB0eVFmygVw1GGBwf2+KHdWqOOj2BsyT8lGfF4pdQXSBGfTXW9tC9q88j1KEK0RAzpSvjAzsjUStwGKzKlArfRitV/Cst0Ml8qkhQk7WOdVfWE9e+Io0yPMeMCUaN7BebW8PzcJR/Rc/3MJikV/qfh++87Hv2fjpZIyRb82+Dz+QgKCmLlypWB/xocX5s2bWLcuHG8+uqrPPLII7jdjaLcfi28xo/k5GQKCwsD+SIb+iouLg7khFSr1Vdse6Xj4FeCXC4PjEMmk+G90hfW38HNN98cmPfq1asZM2YM2dnZZGVlsWTJElauXEm7du2azP3PouGItyAITY57C4LQhD6N8Xv0hV+n35UwduxYYmJiWLhw4WW/1e7JpODNrRxKW4CgkCP4j22F9euA22yTCko0gr1MLx3hNts4kLYAt8mGMauQpAkj0CRF0X/zfKwFldQfOx9ok/Pyp+zsO4Py7ce48OZWqnafwpRzMdBXxqNrMJ4p5od+M6j49ghZCzZR+X0G9tJaqfKd2cbPY5/CY7ZhyCokeaLkUAnvK41RExcuHa+rM/tz+mmo+imTvPU7sBZX47U5A33FpfXGbbbjqDYQ3idFqm7ob6c/cg6n3szPNz2Pz+NFf+QcrScORx0TRkTfDnjMdumlWibgqpMcrgNfexhrcTWnFm/mh6uflvLhyKW+vE43gkyGo9qAKiaM4JREbP48Lx6rdBS0cP0OWk0cQdX30kuwJimKvpvmcPzeV/h5+BN4DGX4nFZkmhDkwTGIPh8+j5v6urrLeCm67Qgq6SNB4sSR1PifWbMzA3VsOOlp8zk77x1ctUZir+2H6WQ+wV2S8TlduOvNtLp5CJU/HAek443m8yUkjh9E9LBUvHYXlTul51Xcv5G8rByObfwKp6WO7du+YdTg3uD1ICi1+OxG6oqzcVqNiC4b1WY3/XqlEhIeiYDIwfRjuPBR8N4PzBl/D2vGPUZ9ZiEdpo0HoOO0G3DpTTirDfw4cBY/DJjJjq5TA/mvTKcLSZgwglb3Xo05pxifw4UyVIemVbRfdjviMduo23+G2BsHS3wfPwiPxXFFeoguNxFDujahh6veTOIv6GE4XUDem1vJWfxPvDZXIEI4/oaBuOrNlH11iNOz1ku5766X8v6YcopRhGgp/fRnP5+PB/gsKOSUfroPa0EliRNHUvLuTtLT5nNu4XvIg7UkTR5L/K1X4TFacRss6Pdkomsfj6Z1DIJSTvzNQ6k/co7YGwfjrKyn7eM3U/LuTi4s/hB7USXyYC0JE0YQ1q8jok+U5uU/Blf22X5sRVUcSFuA8VQB7afdCED7aTfic3uaHMlrQN3BHNx6E+lpCzAeu0DNzuO0mpyGKjKE4K7JeMw2tMnReMw2it7cSnraAo7f8RKmUwW0m3kzsdcPRNcxEbfejKvaQM3OjECOpbB+HfGY7EQM6hKQ3/It+7AXVZE9462mc/F6ET0eDMcuXJEecTcOwllZjy4lgdwlH3Fh8T9xVhuIv1n6kJM0aRSix0vFFwdJT5tP3cFsEvz6S/SJeG1OXNUGEieOxJpfgS23nMqvDuK1Ooi9cTBh/Toi06i4uGEH6WnzMWcXI7q9qCJDAuNrzK/a3Sc5Mu5pXLUmzDnFtJl2I87Kejo8czduvZngzq1wlNaSMGFEgBZeuwuv2UZ62nzq95+RcvWG6ajZmUHyg+PwmG3SRx+/s0YepAGvD+PJPNwGK65aE3X7z1Cz8ziIIvaL1SQ/OA5EEWdFPR6zDVe1AdPJfNQxYbhqjMTdPJT4m4eijAim5vsMnJX11P54AuuFUi4s/hBXjQG5TiXJkCBIVZflMgSlnPABnZFrVWhbx+C1Omjz0Diqdx6n/cybAy9l1TuPk+ifozxY02QMuvbxJN09hovrtuOqNXF8whJqvjuGz+ki8Y6REs1VSiq3S8ex9w+exQ/J9/BD8j04yvR4LDYubtpJu+k34q634Kw2ICjkxPirzAPUH8wh9sbBKKNCSLonjZrvM5BplIj+PIGa1jGED+qCXKem8ssDAbmv/Xwvzgo99txS6r8/SvyUG/CabKhbxUg5xOwuAGRaNWEje2E5V4J+TybOagPnn3kfmUKOMlSLraASa345Mq1EwwY91bAm6w7m4Km3YC+qCvAuccIIanYep/WD4xA9PtSx4YE2jjIpvUR9uiTzUcO7o4oJ8+uRBRRv/A6v00Ps1X0J69chIJfnF77Pnj5/56cBj3Ny6pvUHsym6rtjXFj5Od8l3UOdP/ero7yOc0s/Ra5VkX7LC/w8/Amqvssgyc9DU85FFCFayj7dd5kNu6TbKi6zRaqoUOxFVb9pi+JvHkr1zuNcfO8HrPkVGI6ex1Vnps3U6/HaXZhyinGbbU2O9Qb4tSeTi5t+IOOWFyR7rJQTNaIH5vMljWjf4TLat512I5VfHSRx4ogADR0VetTxkSROGEHylGvxudzYS6o5eNUcjCfyMJ3KJ2HCCCKHd8dZVY8gk6ozN8w55tr+WC6UNlt3NNZtdQdzKHxzK9b8ClQxYVJameHdcdUYm8iU1+HCZ5ecJl7/PuPi+u1NbMz5Rf8I6NTWj1yH1+mScl57vYE8lTKNUqJbVhFxNw5CERaENjmGi+//iOjxBnjUhPY7M4ifMIIurz+KNacYS1YhR0c+Qc13R4n3y41Mo8LbiPYX3/uBCy9+jOHoeUwn82nnt0Vtp92IS2++Io/rDuYQd+MgAFJfn4rxZB4/957GmRlvowjWkThhRBOZt5wtwVGuR/9zFulpC6j84gDOqnraTLsRXbt42k67EbfeTFi/jlhzy5v01aA3GuxSQ/qBso/3BHjUoDcuLP6Q9LT5HEubR91eKRd6/IQRhPbrCF4fHoMlMO8GeG1OXHoTx9LmUb//DPWHc0iYMIKanRm0njoer82JNjnmMn1pPJl3RZ1tv1iNOjacC4s/xFZQ0WSNaRIiJZr411iNf0/nrKzHcr6E2BsHS04wQcBw5JyUczcqNBAFHNK3I16zjZqtB4m/eyzyUB2WzHysZ0uw55VjTM8mzl9kJnRINwSVEsupvMBcI0f0wJpbTs2ukxT69wiCQh5IFxHWrwOO0lpK3vuRonU7qP4uI2AzzDkXEWSSczixkb5pkIfgzkkBHtV8n4FMp0a/7zQJE0Yg06mJvWEgboOVoje/5vCwObjqTBgyLpBwx0gSbx6CrbQGW2ktlvwKsp/9gMrvM2g/9TqsBZUYc4oRZFJO36iBnbFdlPbx+wc8TtW3Rzkz4y3KP9uP+XxpYO1Z8ysu0zdFb25lX/epVG07Qolft7lqjVR8sR+P2UbNjgwSbr0KgLgbB4MI+p+zSLhtGHK/Xqndc4qoUT2p3X2ShAkjpDySflsSMagzpsz8gFy24L8Dp06dYubMmcyYMYOvv/76st+/+eYb5s6dy9y5c3niiSe44447sFikd9Dp06fzxBNPMHfuXBYsWPAvj0UQ/6gXpgUt+BfRkLexMRYtWsQNN9zAkCFDpGMnxcW0bduWefPm8eijj9K+fXvefvttqqurWbx4MZs2bSIsLIzbbruNkydPsnTpUt55551ABGEDXnnlFdq2bcvtt98OwOeff05RURFPPvkk2dnZbNu2rckCahjb4cOH2bdvH/PmzcNkMjF79mymTp16xZySDXNJT0/n+PHjgRyNv8SWLVvQaDTcdNNNgWuZmZl8+umnPPvss2g0Gurq6pDL5Vy4cIHdu3ezYMECysrKmDdvHk8//TSJiYksXLiQ5cuXo9VqeeGFF2jTpg0PPvhgk7727t1Lfn4+Dz74IG+99Rb9+vVj8ODBVFdXs3z5cl599VWAJr9NnDiRmTNnctVVV/HFF19gNBqZMmUKc+fOZcqUKXTt2pUtW7Zgs9m4//77m9ABJAdyu3btGD169O/KwPdxd9Jv83zOzNkgHdtpE0uv9Y+jDA/GnFWEq95M9Mie+FwelBHS13nRJyJTKzkwej7Wggq6LrmP1pPTEGQCzioDP4+aS5eFd5E0YQRynQprYRU+hwuv14ez1sSpORtwVBnQtY5lyOa5aJOiqNqdiavOTOzIHnjsTk7OWo8hs5B+q6YS2q01R+5ZibOqntQl99HmnjEIMgFHlYF9o+dJfd08BLlOg72kBpfBQtYLH9N55t84++qX9Fn5IDKlgqDkGDwOJzUHcgJ9yTUqvA4XHqsDn8MFosjRB99AplYx+J9zpahHhRxLfgV7r11I9+fvIemmwSiCtdhLa3EZLJxYvJlus24m/5+7Gf7eE5hyy9AlRSPIZdSdysd4vpT4ET3wuT24THYUOjVyQcqfdWzScnRtYhmy7Xm8dieCTIbX4SJzxttU7zxOj9ceIf6Ggdj9+RWDOyfgNZYhD4lFpg6mvLycZ555hvT0dKIiw/nk44+I0QE+L8gUyENicZQaMGcVkTV9NaK/knKXpVOIGtMLr91Fzsy1JN45iqgxvaQj6jIB0eOl6ON9RA7szKk5G9C1iaP38ino2sQiyAT0R8+Tfs9KfC4P1xxbxaHTx1nxxqv4RJFbxl/LI3fdxKdbv0NQBTHpnns5eSqT+QueRi74eOqppxk2fDgywGuqYPWG9/ji3a945Z23eH/+CtKKgwhtHc+I7c+jCg/Ca3dxaNJy6jNyARi8eR6n5myg51MTMZ7MJ/HOkehSElAEafF5vDhKazk3/x1irx9I4p2jsJfVkj19DW6DhR7rZxLUMUlyuMtluGqM5K/8jNAe7YgdPwhlRLB0osr/UcNVY5TyCnp8lHy8l4iBncics5GgNrH0WD4FXZs4BJlA3dHzWAuriBnZA22y5AwVEBC9XswXyjCdKSZycBdErw9dm1gcZbUYMwuRB2s5PWs9nebfTsKNgxD8kX0+u5N9PaYiujz037qYoM7JKEO1iD5wlNaQNXUVpswCotN602PjbNx1Jsr+uYfKrw7SY/1M1HERyHVqHOV6fA4XZ+e/S9Jdo4m/fRiKEB34RLwuN556C6aci0QN7y6t3xojxZt20m7q9SgjQqRIBI8Pj9GC+UIZEf064vN4wevD53BJkQKhOhShOlx6E6roMCmySqXA53DhNlrJnrmOlHkTyJmzgZ4bHkcVG442OVYqlGJzcuKul1HHhNPl5Qeko70+H167izPTVtNu9q0ow4ORqRRSkYLIEKl6bkEFIT3bIdf5j9n6RNxGC47yOoI6JOKuM1H6zz2BaKam9HCTM/9dur/5GEEdEhHkcinCT5Bytcn9R87kOhWuGiMes12KuMkqImxAR0re+Z6iNd+QumY6cTcNRhAE6tPPcfLuZYT1TmHAthdw1ZlRhulAkF5cMu9d8av8GrD9RYnWAtiKq/EYLJyd/y69Nj0BiKjjIvE53ch1akRRxK2XnGqq6DBEUcTndOMxWvC5vPhcbjQJUdiKKij/ZB+tH7kedXwEXpuT+v3ZZE1fTY91jxMzti/IZYg+H84yPVlTV5EybyJBXZOlaN4gNQgCHpONun1ZZE1fTVjvFDovuR9NcgzyIDXO8jrMWYWE9GyHJjEan9uDXCvZB0e5ntxlW+jwxG0oQrQowoMQRPB5vFx8bycXXvwYVUwYo0+vvXR0zufj6PWLMJ0qIOa6AfR6dw6OslrKNu+h8I2vAOj22lTib70KQS7DlF3M8TuX4jZYm9iwLi/eR6tJo5CplXgdLpyVdYhuL4JSga5dvFSUyi+/zsp6VNGhyIO1OMprEQQZVVsPE9onhajRvUAUKdu8h3MLNtHq3rEk3z0KVUI0isgQRJdHeuH0p/WQh2ilo3oyAdEhOSYr//EdOS9+irZNLL3/OR9dmzjJSeRyI7q9gUiY0F7t/I5nO6cfeh1nVT29PphL9JjeCAo5PoeL8898QHC31sSNH4QqOhQEAdHrw3QqH7fBSs6cDbS6N42E24ahjo9A9PrQ7z3N6cckvZ+66jG0raX0FnKNEkeZntNT38SUWYAbgQGb53Hxo59IvmsU2Qvfp+/6GSjDgzFlFeGqt0jpQ2wOBJmAtbgaAdC2jqFqRwYRV9BtimCNX7dNIP7GQYGoZW8j3dZj3ePEXNsPmVaN6PFSuHorqvDgy2xR6cd7iRjQmTNzNqBtE0u3FQ8S1CYOQaVAdHuwFVeT9fha+mya449yEyQHfa2JjIkv03Pt3wlqn4DXKfFeQMBRWeenfXu8dices53TD70hFSDqlMSQn1bgKKvFlFlI1vQ1iC4P4QM70/u9OZKdEGQ4KurIfOBVTJkFhKS2pv/XzyH6ROQqBc7KeimKKzlGyg0qEzAezyX78bfpsGjS/4nuaKzrRZ8YWJem04WE9pLWJYKAz+2W8i9HhzXZZ2TPeIuancdJXTOd6LQ+/n4FHKW1nH7odXxuD6lvTkPXNh5HVR0VXxyk/IsD9Fr/OKHd2wZS7AgCmM+Voo4ORRkZAqKIu97CkeFz6PrmNGJvGITX4cJRWovP4aLg5Y/puOR+tK1jQS7DVWuk4OWPKf5oH/02z8djcVB3MJvafacZvP0FlOHBeO0uMu5aijEjF1VMGCMzVks5SBvZInVMGJrEKMxniwMpRJzlesIHd71M5kNS29D/62dxVtZjy68g75XP6ffJU6iiQkEE28UqbLnl5C7bwqAdLzbpy1lZLxWQ+4VdctebCerU6jK9kTRpDOrESFTRYSAg6ciSGsre/4HkR25AHReBz+2RAhBk0vFlj9FK/eGzoJARMaQriiANIH00d9ebyZm5lpR5E8mZs56Q7m3ovHTKZbr+Sjo7a+oqEu8cRdLksQgyITCekk07CWqfQM6c9WjbxNJlxUNSHkmZgDW3THJOygTJHmtUyFQKRFHk/KNvULvtMJ3XzSb6uoHSh67KOqq37KX2u2P0+Pw5KV2KT6Rqy0/kzduIXVTQx8/n+oPZ6Pedpqf/vcOUVYS73kzUr7x3VG0/Sni/jqiiQpBpVQhyST/aiqrIuGMpos/HVbuXSToSAZ/Lzc99p6MM0dLrvSdRJ0SiCNbiNlg4dc9yTJlSNH10Wm86vXgfqpgwRK+Io7KOU7PWI1crSX3xXoLaJ+BzufE5pbXk83gJTkmUjnDLBJy1Rk5MeAmf003P9Y8T1CEJy/kSzNnFRI3sidfu/FV9o20TK7Xp1Aq5Woklr5zsx9dizilm6N6V6NrH43N6OP/cB+j3nqb3e08Q1CExYN8qvzxI4Rtf0WXpFBImjkBQyHGU67HllpHz5EZCe7Sl04v3EZRy6QTA/yLsP7z97x7C70J7zbTf/N3n8zFz5kwWLVpEVFQUTz31FDNnzvzVor4ZGRls376d5557DpCckkuXLr3MB9NctDglW/CX4Y477iAiIiLw9/jx4xk4cCAbN27EYDDg8Xi46qqruP322zl27Bjvv/8+kZGRdOzYkfz8fBYvXhwodGM2m+natStHjx5l2bJlly0Ii8XCpk2byM2VHAsdO3bkwQcfJCgo6Dedkj6fj3feeYezZ8+SkJCAx+Nh/Pjx9OzZ819ySu7YsQON5lLeqHXr1rFjx45ALkqNRsOMGTOIiopi5cqV1NXVkZiYiMlkYsKECaSmpjYpdNO2bVt8Pt//iVNy8uTJ3HDDDZw8eRKdTsfs2bMvK3QTGxvLtGnTAoVuGjslz507x/r161EqlcyZM+c380p+H3fnbwvJFdDcAHmX8OcDweW/kcvut+D+40m5AmhumLrzD0Sy/hIhvuYdp7g6++U/3WZv6lPN6ssqyH//pl/ghsznmtXX9l7P/+k2QeJfdyTF0QzZBZA105qrmr3K/jyas1aam2dGaOZ6bg7EZszrrxzf/yq8zaA7NE/X/5V9AYTI//wpCbP3twvg/RqaI7/NRXN0QHPXivIv5PNfefTsf1V3NIf2zbVfrmZw7K8+XtgcPjdX3zRX7v8qaITm7cHs4p/fQTR3R9Qc2jd3v6f+C903zZHDq6s+/X8wkv8c2Heu+XcP4Xehvfbvv/n7hQsX+OyzzwInGb/6Svoge8stt1zx/lWrVpGamhoowNvilGxBC/4fw+FwoNFoMJvNPP3007z44ot/urL2fxOuFMH6/wotTslLaHFKNkWLU/ISWpySTdHilGzBr6HFKdkULU7JpmhxSv53ocUp2RQtTslLaHFKNkWLU/Lfi/8Fp2R6ejqnTp3i0UcfBeDnn38mNzf3soAnkIriPvroo6xevZrg4GBAcko2/P/VV18dcFY2Fy2FblrQgl9g2bJlWK1WPB4Pt9122/+0Q7IFLWhBC1rQgha0oAUtaEELWtCCFvxvYNeuXezatSvw99ixY5s4Dq8Ul/hrdSWOHz9O586dA05IgBdffJHIyEiMRiNLliwhMTExUCC3OWhxSragBb/A4sWLm9Xuyy+/5PDhw02uDRkyhFtvvfX/YFT/7/BXRUkCBAmeP93GLTbvK6KyGV8Rm/sl1iH++Si/5kam6JrxcbS5URXNiXoclb20WX39lPr0n26zt+ezzeor9C+MnmkOmvsF/L8heqY5kUv/DfhvoP3/Iv4bohCbC5NX9afbNFcO/0r5Vf2Hr5XmRsO16IB/Hc1Zz83dSzVXd/ynw9NMCf5Pl9/mvgs0L9r0r8P/8n6vBf9e/NIJ+UtERUWh1+sDf+v1+iZp9hrj4MGDDBs2rMm1yMhIAMLCwhgwYAB5eXktTskWtOA/Abfeeut/vAOyBS1oQQta0IIWtKAFLWhBC1rQghY0A76/Lu3R/yukpKRQUVFBdXU1kZGRHDp0iMcff/yy+2w2Gzk5OcyYMSNwzeFwIIoiWq0Wh8PB6dOnA8WFm4sWp2QLfhP/L/IN/lpiVJvNxqZNmzh//jwAnTt3ZsqUKeh0uis+Z9GiRSxZsuQ3+1q3bh3jx4//1UpSv4Vdu3bx7bffAlIhmsmTJ5OamvqbbTIyMigtLeXmm2++4u+/LDjzW/j222/5+OOP2bhx46/S4NdoeaWK3w3Xd+/eHbi/d+/e3H333b87lv8XaL9kCpFpffDZXZyfuQZVdBjtl0xB0yoat8GKx2Ch9tvD5K/4HIB+O14itE8KIOBze8h//kNK3/0egC5vPEb01X1xGy14jDZ/Vb1CbIWVxFzTD3wiivAg8Il4LHZKP9xN6wfHIchl1B8+S/jAzghyGVWbd1G65mupv0NvokmKQRRFRK8PmUKOvaACZAKq2HDkOjUeo41zj76O4+A5Or90P0l3j0GQyXAbrRwdtxBHmVTFevCe5QR1aoXo9ZE9ax1VXx0EIPWNqcRc3RdXrYmTk1fQc/1MFOFBiC4PirAgBJUCZbAWn8uN22TDY7Ry5vG1mLOK0KUk0HPDTKnKa3IMMo0Sc3YxhmMXiB7dS6rc6HITlJJI3tJPKF77LZ1ful+qehkVglyrBlGk+rtjnJm+BtEtRYl2W/UY8TcPlSp1Hs7h5D3LEWQy+m9djLZ1LIoQLW6jlZN3LcOcVQhA1OhedF5yP4JchkyrxGc3SkyWq5AHR7Pwmefo07cfw4YNIyE2Co9Fj1wXgaBU43OY8VmlL3Xa1jEM3P4iyohgvDYnx+94GdPJfAA6v3QfMWl98Nqd5L78CSlzbkMZHoT5bAmIIsGdWyGKYDl3kdAe7fDanZR+uJuUJ25DFR1GxRcHCO3VHkEuo2LzbopXb6XjSw+QcOco5Do1PrcXe1ElZ2e+jflkPt3enkHsjUMQFDLctSY8FjumrEKseeW0eXQ8MoUc5DI8BivO6nqpemEjenRZ9mCgOmXd/izOTF9DzLgBpDx5O0GdW+Esr8NttJD9+FqSHxpH4sSRiB4pktjrcFP45tcUrf4GgLgbB9HhqTvQtU9A9PrwWh0cv+Nl7EVV9Hp3NuEDO+O1u3CU1pD38id0e20qyohgBLkMW3EVPqsT0ePFkHGBaD8N817+hPZzbkUZEYIiPAhnRR3q+EgEQUAUpYrUPocbn9MlVUgtqaHs4710eu6e35yX6PUherxkz1pH3d5Mer47h7B+HfE53LjrzVRtP0Lk0G4ow4Nx6U0oQnQBesi0SqlfmxNNciy2vDIEpRxFqFQVXds6GkGQ4bHYOXHHS5hO5pP84DhS5k2Q1qPJTvastdK8woNBLpOqiMpkeIxWFGE6vHYXcrUKr82Bx2LHXlRFxef76fjsb8/La3UgUymwl9Zy/pn36fXOHJxV9WgSpGrVhW9+TeXWQwzcvgRVZIhUIlaAo+MWYsosoPNL9xNzdV+U0WEgF/Ca7HgtdpDLUMeGI8hlWPPKsZwvJax3CvJgLR6zDZ/NiavWSM2uk3RcNEm670IZR659ik6LJ5MwYQSKYA2iz4fP7ubk5BUY0s8Sf9swUuZNRJMQiaCUgyCg33saW2EFceMHS9Vc1comcugorZH41b8jglwOoviH+mqQ+a6vPIwmKRqv3Untjyc4M30Nvd6fK1VbVypw1Rhx1Rqb9tWvY6CC+v+pTHVK4ui4hbSbcyvRY/oAUnVkRVgQVdvSCU6OQhUbgejz4akzo4qPRB4q6VyZUoGzrAZ1UgzOkmqperXHy+FrFqJpHUPP9TPRpSQi16iQqZVk3PYC9QeyA/rVa3eS/fha3EYLPdfPJKhjEoJKgb2wisMjn7xkEzonI8gEHGV63HoTZxe8izI8OKBLK7cfIWpoKrqUBGRqKUpTplJwZNwiEiYOJyatDz6PF21yLLbiKnTJMSAT8Lk8OMv1WM5eJHvmWgZ+t4TgLq2ldVxei/l0Idkz1xLWr2OgrwYa6lISm/R1dNxCEiaOIDqtD6LHiyY5FntxFdrkGASFHFH0XTavP9qXMjwYn9/WyVQKFI1tncmGvbgabZtYEEVkSgWiCLr2cX9YB6iiw5Dp1LjrLODzUfrP3ejaxpEwYYRUQdrrw1Fai9dip/yzn0l+4FoEuYzSzXuo2nqYnutnokmKQqZVowjWcGTcIv9avo/EiSNRBEvFCyu/SSdr6psoQnV0e20qkcO7I9dpcFbV47HYUYTokOvUOCv0iG4vZxe8S6v7r2liZ60FFUSP7o0yQqo2LMgErA1Vcf12JWHiCLqufPgyHRB73QBUcRHg8yF6feTM3UjlZ/vRJMcw9ODrCICglONzeajZmcGZ6WsYuMMvEzJpP+UorubM398iqFMSbafdiDxYK+kOlQKPyYZ+byYuvalZukN0e0mZP5FW912NMiwIZJI9yXzwdcxZhQF7qW0dQ+2eU5x7ahM9189EGR6Mo6qe4E6tUEWFUvDqFyjCdMRePxBlZIhUXdvp9le87oJMq8ZRUsPhwTMBiBzdi05L7kcZEYxcp0aQy/CY7NR8f4zQvh3AJ+KqNeIo0xMxtBsIoG0di+j24nW4qPrmMGef3PiH9kXK8CAAqTL7I6sC82qQ+bLNewL2QRkZAoC9uAqv2c7ZBe+ScPvwgO4oXr+d1NcexW2wSPITpMFVa+LwyCfp/NL9kvxqVdhLa6n98QRtpt7A6YdfJ2X+HU3kd+D2F5vYosbyG3ttfzRJUdgu1qCJDcfn8VK3/wyIIpHDUpHrNHgdUtXmP7IP+FdkI/bGwXRd8RDKiGDshZUUb/yO1g+OQ6aUI9OoUMWE4bHYufjm1xSv3gpAx5ceICqtD3KdGnVchERLqwNHhZ7I4T0RFDLK3vuBC09vAgjobW2bOFRRoezrORVXleE39+fd3nhU4rlchr24Gp/Hi1ytDOgst94EgFNvImJQlyayoYoJp/ua6QR3a4MyVIsogv3ilWXjj/Ar5up+UoVv/97BY7FL875YjTo2HEWwFo/V3mjf5pb0gcdL+Wc/0/rh6y/b33RaPJn4W65CGR4k2UGjnRN3vvy7trn7W38nKCVRqiweqkP0+jg2/tlLemrCcFLf/O2qzy34z4BcLmfKlCm89NJL+Hw+Ro8eTXJyMj/88AMA11xzDQBHjx6lV69eTQr2Go1GXnnlFQC8Xi/Dhg2jd+/e/9J4/uqcvS1owa9i7dq1xMbGsnr1alavXk1sbCzr1q277D6f/+vE7zkkAR599NFmOSSPHz/Ojz/+yAsvvMAbb7zBI488wurVq6mrq/vNdv379/9Vh+SfxcGDB0lJSeHo0aP/J89rwA033MDKlStZuXLlH3ZI+v6PvwhFpPVB2z6BjCEzyH1yHR2WP0LK0ofIvmsJ6T0fxl1r5NyjrxMxug+h/ToSldZH2kDlV3B8/CLsRZXE3T488LzKT/Zy6s6XUcWEU7J+O+lDZuIxWHHrzaSPnkfeyx/jtTnR/5TJ2Xnv0GnxPZyctJRDI58g4fZhnFv4HoeGzyHmlmHoOrUiIq0PjqIqDra5i6KXP0KmkFOy6gtyn1iLPEiDfucxDqVMxlVZR8ryh0EQUCdEkT1rHbtb34OtqJLub0sJhts/cRvquEh2t7qbc09toturjwTGXf7JPo7fKR137rhoEsXrt3NwyGy8Dhf2kmrMpwo49cCrWM6V4qoykPPkRrqteAgAW34F6WkLsJ4rIXvOely1JtxGG5FDu3Fg8CzOP/M+gkxG0VrJsR6d1htdu3gODp6JrbAKV7UBW0ElHoOVpEljAvdEj+5F9sy1ZNzyPMGpbUmaNAaf003Rm19jOpXPnnb34dab6f6Wv9q8TKDLsikSPYfPQaYOBrn0UisPisRnq+feO25m3DVjefjhh/Baav3X6wLOyAakvjkNZ7WBXa3uoe5ANr02zAyMK6hdAgcGzyLnyY10Xz3NT6tZBHduhc/h4tCwOeQu2YwyLIiDg2dydt47dF48GUtuOfaSGuJuHBTgc+wtV5F471jC+nfC53ST+9wH2IsqEeRyOjxzDwAVW/Zxbt4GfE435uwiDg6ZhcdgJXpML5zlejIfeAXTyTzsF6s4++RGuq54sAk9rHll5MxZj7OiDkRImjQG67kSLm7cgdtgIfOBVzj75EZ6rJuBNjkG64VSXHoT1gtl7O32MAm3XEVQpyQALOdK8JjteK1Ojl7/TIA2Pqebmh9PYsuvoOKz/Zx9ciPd187AWW1gd6u78dpdyJRK0tPmk79iS4D/Z5/cSOrqaRSv38HBwTOp2XGM+vSzmE7l49IbcVYZcFXVI3q8CAo56aPmUv3dMVJfn/qr86rbn4Xo8XLs+kUBOfc63eSv2ILX6qD6hwwODZ9Dq8ljqfzmMAeHzMJRpsd8pgi3wULR29uw5Vfgqqon96WPQfSRnjaf47cv4dTkFTir6rFeKMNWVInpVD49N8wi4qpUEu8ajfFkPruT7+HMjLcuzWvILCxnS6g7mI1MpeD8wvcCzy94/QtctSbSR8/DWlBBt9cf/U1+eSx2LGcvknHz84guDx2euhN7cRUgcmj4HPZ2e4j4W66i5zuzcVYbODxqLnX7s/C5PE3W3qFRc7nw3AfgFQMy5aox4ayqx1ZQSfkne4ke05uDg2eS9eibeAwW0tPmU7PrJJ2eu4fcFzezp929qBMiSX1zGrp28RS9vQ3jyXzMWUVUf59Bj/XSmqn86iAgot+fRd7LnyC6Pcg0SiKHpnL81he4uH47otcXkMOuKx4M8AsEDMfO/+G+GmReplRgPJGH12QDETq9cC+KIA3nntqEx2zDXWe+rC+v1YHbaPk/lamqbenUHz5L2MAuRI3oyaFhszlx9zKUkSEUv70N0SdS/ML7ZI58nJKVnxDUK4XytVtxFFbgKCgn5/Zn8Rqt+OxOzCcukHX1E5y5bp5fT99N3cEczGeKcNYacRutdHr2nib6tWGOHRfdTfH6HZy8ZwW1P5yQPow1sgn1B85QvPE7lJEh5K/YQsdn7m6iS5Mnj8V8thhjRi4132dQ/vl+vFYn4QM6BfRh7kufgOjDeq6E88//E1e1gapvDlOyaSfIZHRf9zjquEhO3LWUnLkbUEaEYM2voO3Mm5v01WryWMxnL2LMuEDN9xlUfL4fr9VB2IDOgXk1rEvLuRKyZ6/j+IQlV5zXH+mrgV8Nts50Kp/MB17Bcq4EV1U9tXtOEd6/E+mj5nJ8whK8DheuOhPW82WYMvMxZxf9rg44esMzGA6fpeSd7zh6/SLaTr+RiGGpGDMuYM4qxFVjxGOykr/yMzouujswvoRbrqLr8gcpXr+djNtepHb3KWyFVYG1HN6/E8YTeeTMexdntYHIodJxtc5L7sdZWYfxeC572t+LvaQauUaFLa8M44lcSt/fRf6KLXR7bWoTOxvapwORQ1M5OHgmFV8cQPR4sRVUXtGuXEkHuPQmbAUVmM8Ukbf0E7ounRJoIwgC+v1ZnPn7W9jyKwLrUvSKZE55FdPJPDxGG6bThXRd8SCVXxwg/eoFgIjxZJ7ktCutRRUb3izd0W62dHrInF2MvaQG/b7TFG/YgSI0SJqbf162ggqqtx8jtHtbui5/SNLhV80mtEc73EYr9pIaEiaOIKR7Ww4OncXx21/EY7JS9NY3RI7swel7V3J29jrU8RGBuXdeNoXCVz/HWVGH6PVxNG0+2TPeIqR7W46Onkd62nxsxdVEjezJwcEzcVYbED1edre+h6qvD2HOKvpD+yJpXllYc8sR5LIm82qQqcb2of7AGYwncpEpFQF5aKw7uq18GOPJfIpWb8VytoSyzXsC4wjr3wljxgUybn4efCKJd43CXlJDx2eaym/Pd2bhrDZwaNRc9PvPNLFFQe0SOHbLC9gv1qAM05E9ex0/dZxCcOdWKMODMB7PJfOh17DlVfyhfcC/KhvK8GCs50upP5RD4aqvA/vzw9c+hTIyhIvvfE/FFweIveUqdJ2SiErrg65dPCdvfR6PyYbo85Ex7mnOPbkBbes4zs3bgKva0GRv2XHR3ZRv+RnT6UI8FjsJtw3/3f25Nbccc1YRtoJKHBV1yDWqgM4yHs8lPW0+eS9/TEiX5MtkQ/R4qd5+FHtxFXX7s3FW1oHAFWXjj/Dr8Ki5nH/uQ//eoZiDQ2aDT8R0Ii+gOxv2Nx6jBZlKIe37/Lrtl/ubTi/cS1jfjjjK6zCeKsCcVcSZGW/9Iduc9cgq8l7+GNOpfEre+Z6Kz35uqqeWP4R+TyYt+O9A3759WbVqFatXrw6c9rzmmmsCDkmAUaNGMWvWrCbt4uLiAr6E11577f/kpGiLU7IFfxqVlZW89NJLzJ8/n2effZaysjJAihJ8+umnmTdvHi+++CIGgwEAs9nMkiVLmDdvHhs2bLhiYtXKykoKCgqahP7efvvt5OfnU1lZSXZ2Ns8//zyrVq3iiSeeAKQoTpAcZu+88w5z5sxh2bJlLF26lPT0dEDKD5mfnx+4/+OPP2bu3LksXLgwML4rYevWrUyePDkQUdi+fXtGjRrF999LkXnTp0/HZJK+kuXn5wfyUO7du5d3330XAIPBwMqVK5k7dy5z584NRIA2oKqqinnz5pGXl3dFejgcDu68804OHjwYuP5btPzyyy+ZOXMmL774IuXl5b86t19CFEU+/PBDnnjiCZ544gkOHToEcBnNs7Ozee6553jttdeYOXMmmzdvZv/+/Tz11FM88cQTVFZW/uE+o64dQPWWvdKcTuSiig3HWVaL42I1XqOVmq8PEnXdQCkaTRSJHtcfr9ONKbMA0/FcBLkcZUQIqthwAAzpZ/EYLCh0Gmq2Sbwv37KPqDG9AYgZNwBz9kWJXv7IR6/dRWiPdthLagnt2R7R7aXm64NEXjugyfh0HRJBLqP+59OYT+SiCNFhzsyXoo8An9VBaO/2RAzuQrW/b0vORTTJMQDE3TyUyq8lHpZ/9BMypYLgbq0BqE8/h9tgBSByWCpV245INMkuJrhzMuWf/UzMuP5cfPd7FKE67CW1KEJ1gXk3tHMbrNiKqqTIKq/kQK7dk4mgkCNTKQM0qPjsZwC0raLxebwIchnlW/YRc92AwD3yIA3V29IxHs/F53QR97chEs9G96bis58DERfyIA2q2HDC+nbAVliFvbga0e3F57QiUwVdYrYgo1OXVJxWE4ggepwIggzR67lMF4T1SaH47W0AFL29DWV0KKrYcGLG9afcP3bj8TyUoTrqj5xHHqxFEaxBGSWt05ixfSn/+CfpYaIIchkFr3yOTCnHUa4P8Ln660Mk3DUaj8mGs7IOV1U9glyOIlSH22iReLP3NIYD2chUSuz+F9LyLfvQpSTx/7F33vFVVFvf/86cfk5y0nsChITeO4I0EUTFLth7L9gQFKxXUZpdsSDXcr3qVSwoYkWlSO8lBAgJ6f0kp/dz5v1jToaEBIHc8jzPffP7fBCZM3v23muvtfaaPavY9xSRNGUYZX/9EbXZhKesDrXZ1IIeMYNyqVmxkeoVGwlYnSSdOwxXQQXmATmKwWzbUYA2KRbLun2Iei3Og+WIei2auGiqV2wkecpQQDaOo3pmKZ63TbRRRRkwdk2lcfNB5Xlqk57yv/8KQMjhRhsfHaHhsfW37SiI0FBuV/HJbySdM4zqFRvQxEVT880m1GYT+ox4BFFEmxyLv8GBoFGfcF7x4/rjr7O14HNjlxSkYAhfrZWQw4MUCCFq1IhaOVde6bvfE3tGb/y1VuJG9VLo6a1qONZvrRXHvqPEDMqh+I1vcRVUUPfzDjSJZjrdfh6+6gaqPpNl1fLb7hbzKn59BXEjexG0uVusV823mxU5CjQ6CXv9f7pehMLU/7IL244CBLUKTYwJ0aRvwffVKzYS3bsLJW+uxFVQQeHi5YgaNZr4aIX2YbePio9+RWXQ4q2WecBfZyXsl72UTbkZhD1+tMmxNP6xX+EpU246gihS/v7PSIEQNd9uInHiIKqWr8OQkUjZsh9Qm000bMhDbdK14kO12Yh12yG08dGEQ2FcBRVo4qIhHEYTHy3zjdmEOsogv4CqRJz5ZafVV9DhQW02Yvl9D/b9JTINzxlG+Qc/Yx6Qg6+qAZVJr8hKU1++Wiu6pNh/KU/FDO0OQPK5Q3EfrcZTUkvjuv2EXF6iB3Ql7PHh3lcEQOy4gXgKyombPIzq91ahijLgK69DFWMCUZT1SDPEn9kHTawJlV7Lkef/IXv4mY2kXDK6hXypzSYSxvajduVmrJvzqfpqA+ooA3BsT5AksO+QDyeiemURDgRb8JSoURPduzOVy9dR8u4PGDISEdQiCRMGKPrQsb8YQRRJGNuPul92yp6IKzeTfN4wVEYt5v7ZVK/YQMPavVT+/TfZC7TWSnSfLm32VbV8HaXvfo8+IxFBrSJhQn9lXs37+rN5nUpfTevlyCsmqkcWVcvXtZBRbXw0Uigky2i9nYDVScygXErf/R5BraZq+fqT6gB/rZWSt78j6dxhhFxepGAIKRCiavk6AjY3oka2I+LO6EXQ7mohy3Eje1GzcguugkpKl/0gezABSVOGErS7qfzHGio++hVBEBH1WgzZqcSd0QtRp6Vq+TqkQIioHllI4TBo1Ni2F5B07jDZk8ygbbHPCiqRprSIokZNyONHUIkKHzXJmKjRtKkDNAkxNKzdh9psIuz1A6BNjiW6TxfC/kBr3XbOMErf+Y6kyUMo++uPIEmoTLpWe5h5QFcqPvmd6hUb2607Ui8eDUDCuP4E7W6Z9hYHiAKauGgSJw4k6JA/+jgPlmLfX0LcyF7UrtxMzOBcpEBQ9kiTJAKNDnxVDYQ9fmzbDqM2m0ieOoKw1491y0Gsm/KVfcM8OBfP0RqSpgzDW9VA/S+7SJwyjIbfdqOKMig2lLlfNq5C2V6O6p4Jkky707GLgnY31Ss2EPYHEVSiMq8T7Q+SBJbf9qBJNKPPTEQ0aBUZ0ybHIKjVWLcdUvaw2OE9lXE00dC2o0D2fHN4EXVqPKW1J9iLKo/bi47ZUmGvv5UtZchOk2Xx7MGULl11SnbAP8sb5v7ZlH/4s6Jjm+zzqJx0PKV16NLiISxRu2IjSVOGkThlKNXL19HtmRtwHSxDCktokmKw7ygAQcCVL187Xm/Hn9mHgmc+JuT0kDhxYAud1XyPabLPjV1SqP5Gfh+K7tMZKRxGmxwr66yeWX/KG/5aK1E9syK64ncc+4tR6bQn5Y0TrVeohe3QCEDI5SHhrIGtdGfQ40cdJdvn5v7ZBO2uNnWAFA7jq26g7F35I4Fjf/Ep7c1N865avo6UC0dSsmSlojs6330BAYsd267W77X/dQiH//f/+T+GjkPJDpw2li5dys0338zChQu57rrrWLZsGQA9e/bkueeeY9GiRYwaNYpvv5VDD5cvX07Pnj1ZtGgRQ4cOpb6+vtUzy8vL6dKlC6J4jCVFUaRLly6Ul5cDcOTIEa666ipefvnlFm23bt1KXV0dL7zwAnfeeSeHDx9uc9w+n49u3bqxePFievXqxa+//nrCOZaVldG1a9cW13JycpSxnAref/99evfuzeLFi1m4cCFZWVnKb5WVlbz44ovcfffd5Obmtmq7YcMGRo8eTc+ePamsrMRmk1/MTkTLoqIiNmzYwKJFi5g5c6ZyENsWVq1apRyU7t69my1btlBcXMzixYt54okn+Oijj2hslDe942leUlLCTTfdxAsvvMC6deuoqqpi/vz5TJw4UTmwPRVo0xLwVR7zkgs55HAtAESRtBsm0+nBy2lctxf7ziPo0uIR1Srix/Rl+O+L5VAFh1s2ViJQx8ghCFLkUM5b2YA+LZ6cOVeQNn0sMYNzKFz0ObrUeIJ2N/q0eHSp8fhqGpWv6/4qC7q0+BbjM/XqLIfvRcKb/bVWsh+7lpH738O++wiG7DRM3TMJ2t10nT2NMTuXEH9mX8JuHwCauChcBRXH5ur2Et27c0uCqET5i29k7EGHB3W0gdxHppM0cSABmwtvlTyfpr8BNPHRBO1uUi8aSfXXG1Gb9EpIGYC3qkF5YdSlxeGtsCht/DVWBI1KoROAvlNii3F4KyzoMxIi7ePJmT2dcXnvYlm7F/fR6mM0bLaWUjgIonxgG3JZUJkSEPVRhNV6kEKRe0JyGE8zaOJlY9ZTVq+sHxLo0+LleVdYlPvC/iC65FgMnZPx1duJGZTLiNULSJw4EJ/FAcgvj2FfgJDDDSoV/lqbss6+Sosc2mfQULrkW3KfvA59ZiKa2CiqPvm9JU9FDrKbxqTSaYgf05fUS0aRetkY/HXWyLpYFHoELHaFjr5KC6Jeq9BYlxZH2Hes4JMUDCEFQ+jS4jAP6Io2MYakSYPxVsrh1M1pE/YF2qRNwOo8dp8kIUXuk0JhRJ2GIV8+QczQbq1oqI+8mHmrG9GnxtFz4a0E7W4aN+ThrbLIIUu+APq0eJLPHYYYCeVra15NIffH87kuteX4gi4PupRYZR6aGCNhXxBtQgzeCgveKosczqwWGfL1kwz9+ikSzx6szD+6bzaWtftAAlNuOsauaWQ/eClDv36K+LH9Ws6rsgFVlIFwMKjwf9M6Nf2dcuFI+UD/T9YLUcRXZ43IlIWg3Y0uJRbzgK4M/fopYkf0JGhzARLesjqlbwkJbYJZ6buJBlIwjNooH8qoTHpUJp3SV1NIOMjhsyN/XUjiOUMIeXyKXLoLKlEZdHgrLC3mlXHVeFlmj+PDlAtHYlmzF3WUUdEPTXyojRzoN9HDmJuOFAwpPH8qfRk6p6BLS8BXYwVJImh3yYfrMUalXdgXxF9vayUrQadH1q//Qp5qaq9NilUO8gF89Ta0iTE0hz47FW16AoJKxF9Zj7/SQtYjV6PLTEI06jD1z6Hvj4tJvmaSojuj+2XjrainceMBBJUKX3Ujhk5JyhoD+OqshNzH1sxX24igUSvzchVUcPiJD+n25LUIKpHOMy6m7vttii6V5+VFm2CWaR6ZV9gXRJcS16IvQS2iMunp98Y91H6/jQHvzyTuzL4E7R5EnabV/pM+fSyuIxXH9eVpo68AupT4Nvsa8sUTxI7o2ea8TqWvpvVq2utyHrmCxIkDCdjceKss+GoaQRTRZySi75SEeUBXRI2KHvNvxrJ2L5Y1e09ZB+jT4tFnJaFNjCXsD+KtsHD4iQ9Rx0ahz0gg4/qzadx0QBl3wOYmHAy1sCUErTxHfVq8fDAQoUnA6iTsCxAzsCt+i53EiYPoOmsafZfcS9DhwVtpofy9n8i8YRLxZ/ah21PX4atubLHPhgMh1GajIpf+epvy0bO5XIZ9/jZ1gKe4mpSLzkCfmUjX2dNx5pfJ8pUcg6jXoI4yMOSLJ1AZtK3k0lthQdSqcewrbrWHCWoV1V9twFdpabfu0MRHKW1Muel0f/YG0i47E2d+KQGrk+i+2ehS4yl6QU7TE/L6CAeDSKEwSVOG4rc4UEfLtBE0aoXXzINz0aXFk3TOEIpf//YYLYMhdGnx6FPj8VZaMOakYeyaRuzIHmTefA7RA3PwVVnoOucKxuyUw9VL3/1e5kuHR9l3uv/leoxdU+U1P4ldFDukm+wdFrGLAlYnpu5ZLeyi5vvD4Sc+JPOGSaj0WrrOno63vF5eB6OO7AcuIezzy2lHIrynTY5RaNjEe0nnDCFoc0XkT4MvclDVxL9AC1uqaS9qbksZOiWBIDDww4dJmToCX70dXXIMXWdNU2ypU7ED/hW80TQmbaK5lX2uiZE/cvsqLehS49GlxaPLTMBX3YCo1yCFwugi8u6rsrT4aA9Ne24IX1UDzgMl8v0psi34Z/a5Li1OpmvEPvdWynMJOjwYOiUz8vdFJE4aRNDpPQFvyOsVDoSI7puNu7imTd441fU6ZjvI9kLTvLs+fLli33mrZH2jjo1i5K8Lybr9PKw7DreybzQxRrTx0Yru1CbGkDCu/ynvzbq0ONSx0fjrbLiPVuOtsmDITiXj6gktdGkHOnA66DiU7MBpwev1cujQIV566SVmzZrF0qVLFY/DhoYGnnvuOWbOnMm3335LWVkZAPn5+YwZI7vKDx48GJPJ1Oq5kiS1WYa+uSdVbm4uycnJre45ePAgI0eORBRFYmNjT5j3Ua1WM2TIEED2fKyrqzutubfl4fln2L9/v+L+LIqikhfSbrezaNEiZsyYQZcuXdpsu3HjRkaPHo0oigwfPlyp6n0iWubn5zN8+HB0Oh1Go5GhQ4eecFzNw7cHDhzIwYMHlb5iY2Pp3bu3cqh5PM1zcnKIi4tDo9GQmppK//79AejUqRO1tbUnpMPGjRt59NFHlWttLPUxhMOULPiUmn/8TvSgXEw9swABf52V/be/zNazZhP2B9CnJ7b0YjkB/xTO/4yG9fuxrNlL1s1TlPskSWp7IJLU4rI2LZ5Qo1Ppy1/TQMNP2/GU1JB0/khc+SWyNwRQOP8z1g+WXwzVsVFNA2tzXH+Gqi/WE3L72H//24T9QTrdfE6Ldkp7Qf6TNHkINSs3y/M57tGSckFoPRzp+PG0sSU0e17e/W+xfuBdxAzORWXUn5iGTU/Tmwm5LEgBL5LXoRxWyn0ed/MJHtOKVsKx66JaRVTPLAKNDrac/ShSKEzaZWciGrQknz+CkNNzYloL8n8Szx1OwZMfYtt2CG9FHV0euqzZPa0HFQ6E2Hv7K7InTqMDQ3Zay3U5AT2OjeO43wUI2FwcnP1X6n7YhvtoFbmPTkfUa1CIf5q0aSLunhtfJOT1c/Cx9zFkJRHVp0uL+5T2YYmQx8fem15EHWNC31mW+cIXv0SfHk+fN+5BZdAphvcpzYs26PFnct/sN7/FhnXrYfbf9TqHnvobvV64FQSB3DlXcPiJDwm5vHITlYioUZH/8Lscfubv9H75jrbpclwHTb+nXzUeQmHlIPFU5xUOBCl+dQV1P2zj0FN/o99bMxD1bVdKluWvNQ2OPb65zDbTTYC7pIZd1yzAvl32pmsbchtDVrL84lVnbUF3USfn6fRVyuFjrfpqJuByuz8zC9vuK+WiM3AfKW9DqI+bNPxzstJWuzZV+J/JzbExikY9pv45VC9b1YK3az74AcfWg9R/sZbGH7dw8Jp5pNx4ruyBKQgYs1OVkMo2Htus7+OVcct5Zd44icNPfkjQ4aZ6+Xoyb5zUel5C8+ZN7Y8911fTiG1nIf46G0cWLyfj+onsmP4c7oIKVEZdK74UdRo5v+yWZpEbp92XVeH7ptzErR5wsr4iqI7sdXn3v0XYHyQrstfV/bCdsD9A3zfuocezN2DfVSTr3pteJGZwLsacNPlxp6gDBvz1IVyHyyHiQZV54yQ55DmvhPqfdxI7otdxY/yzPbo1Ywkqkeh+2Xgq6jnwwNuEPD4lz2Dy1BEUvfAFriOVHH7yQ6J6ZLV+2nFy2bz7k8mlISuJsr/+iHXbIUrf+g5TtwwkSSJgc1G3ahveSguHnvobmTdORlA3/xgokDZ9LEgS9b/uataXgDpO/sDlOlh2bFjt0R3N2ngrLOy9+SWqvvwDXZp8cBM/rh+ug6XKx4cmyjbt4c6DpS3XMvL/9p1HsO0swJlXQuq0MUoeVOWeiI4Q1CpEjYqqT9dg23qIfu8+AEDF+z+zfvA9+KobSD5/BAgghULKvlP00pfo0xNQRRk4mV3kOFCq8KXKqG9OouakVpB54ySKXviCkMdP6VvfKYdgObOmUf7h6la0bUl3AUGnIfuBS/CU1B5/Q7O+2uLflrK8aeKjhH0BSt5ZRbfHriSqZxZSIMiBB95WbCk4BTvgX8AbrX5qruebrb+EhKBSkTptHEULP6MteTl+HxINWtQxJgoXft7y+X/W95/8Vv3FelyFlWw+6xHC/iAas+GE8xJUomK3SKFQ2489hfVq3q5peHtufJGQx8fhv/y9hX2XPHUE7qIqdl2zgKrP1hIzpHsbzwaa6U730WpyH7vq2PxPYW+OH9uX6q83Kr9lXjeR+l92IgX/73nodeB/BzoK3XTgtBAOhzGZTCxevLjVb++99x5Tp05l6NCh5OXlsXz5cuW3tg4cmyMrK4ujR48SDocVb8lwOExJSQmZmZlYLBZ0Ol2bbU/1sFClUinjEEWRUNMG0QYyMzMpKiqib9++yrWjR4+Sk5OjtG/qNxAInFL/TTAajSQkJHDo0KEW3pNNKCkpoaqqSsmZGQwGSU5OZsqUKcCJaXkyGrcHx9Ncozlm+AmCoPxbEIQT5p1souGoUaNY/4Ecnu+rtKBLT1DuUUUbFU8BkD0pNUmxGLtlMPCzx7Cs3oWo06BPS8AW8VxTRxtafB0OWp0IooigEpFCYfTp8crvvqoGXIfKyLx+Epbfd6M2G/FVNyJq1ehS4rD8vkfp11fdiKlvNj2W3EfQ7kaTYCbk9Mg5YQBtajwH736VQK2VTjOnkXLlBBx7ilCbjUrfmjg5/GzkrwvlL6PdMo7N1ajHmV/akkihMOr4aLJuOYeMqydEEva70afHY9t1hLgRvQh5fPiqZS+qpnkFLA50qfFIwRCD/zEHb3k9wciBDUBUz0yie2URDoaoX70LfUYC1q2HZFqLApI/2IJO3tJaYod2O0bDjATF8PVVNSjtGzccIOvmycdo2GwtBVEN4RCi3oyoN4NGjxT0oRIkhIhVJYgqCMvyJ6i0qGMzGPL5YyCKGLISsW49hD49HgTwVTfK3qGRr88BiwNRKxfNIBgkUG/DXSyHVzsOlBLdpzPGLilo46NRm40MeP9hNHFRaGJzCDo9jPx1IdqkGHyVFsIeP4kTB5F360t0nXsVICh5HBWeEgRMvTsx8teFiEYdQbtLXoPKBpyHyki7aFRkXRIUemgSzAo/6NITCHv9LXjR3D+bvm/NIOzxI6hUCKKI80gpKRePQh1txF1cS3SfzujTExj56wJ5MKKovHgdT5u4kT0xdcsgbkQPEASEyEGEoFWBAK6D5biKqogd2o3y939SaJhw1kD6vHxnZF5uNLEmPKW1JI4fIMvatsP4LQ52XPYscSN7kTBhQIt5GbukYMhMUvi8ybujOZ+rjDq56Exk7dQmA/rMxGb0dMvhZ2W16DMS0Kcl4C2rR5sUQ8L4AaRedIaSPN+2u4ja77cSM7QbCOCpqCfs8qHPSKD6641IwRCiVtNiXiGnB1GtVvi3aZ2iumeiNhs5/Je/kz3j4lbrJahERv66UObtcBhdUqxM+zTZq86+p5CYod2JGdINdYyJ7PsvBkGQ0zZE+FdAIGBxKH030UBQiySM68/IXxfiKa9XXsh9VQ2Y+2UrvNI01qov/yB56oiIfjgLXXo8Ia8ffUYCvqoGUi87E11qHDumPcvgT+e24ENtYgyCSqTbk9cQsLkIRzy+fVUNiDq1HErZrC9Rq0ZQq4iK8Pyp9KXPSMSUk4ao1dDl3guVg9CgzaW0M3RKQmWMaiUr6igDolbzT/OUL1K0oEmfiVo1/lor+oxEpb0uMQZrRJ8JahV9v1+IoFaRcu1krOv2oE1PRJuegL+mEW16AiXPfUTuKzMof+Ez/NUWei2+FV1SDOFAiL5L7lVyrcUM7UbtD9uVNZb7ikVl1Cu6NOPKCYgadYs9IW36OA499gH93r6fik9+I/3qCfhqrGTeNJnMayeiTYjGvqcefUZCJNSuEWOXFHw1VqUvyR9UCnnokmIIWl10umES+swkVNFGCIWV/Sdt+lhEnZb8Oe8hRuh9rC8z9j1H2+irsY2+9DjzSnAX15B18+RW8zpRX3+mA47f67wR/Vz52VpSLzoDY9dUBGRvocYNB+TUFn+iA3yRsH9DVhL6rKSIntHgPFCCPiOBtOnj8NdaURl0VK/YQMrFo5S105iNiGp1C1tCEAT6vXUvmrhoHJFngJwPTx1loOuDl0I4jOtwOfqMBKqWryf9ivHo0xMwD8yhbNkP+Kobqfl2s8w7Jh0jf1sIEggaFcFa9zEdMDCHYMQTuLmsiDptmzpAmyoX+kibNpbKz9eR+9hVShuVWbatYod1Rx2lJ2nSYJneGQmoDDriRvchYHO3ksuoyD448reFaBNjTkt3NB1oGLulI4XCih5ton31V3+Q8/DlEA4j+gIYOydz5rbXlYJHgkrEmJOGNj6apElDkMJhBI0abSiM++ixNEH6tARsu45g7p+NqWcWgQYHolr2XE65ZDQpF8oh1o2b8zFkp+HYX0z0gGyienWm9+v3IAVD2PcVkzC2Pwcsb6OOlot2NM0l5PRiyklr0y4K+4It5qWJNSl2UdDhwXWojPgz+x6Tr6QYZX9Imz6OXVc9DwJUfr6OnEemo89IIGZwLilTRyDqtXJocyiMNiUWQRTRd0lEmxyL80AJ5v7ZctHBiAchgkDy1BF0OVhG6sWjlL6a21ICAn6LQ7GlrFsP4S6qRtSqMWQloYro2YBV1tlNtpTKoGvTDtAmxfzTvBFodCptmuTJX29vZZ87DpTIOjU9AX91IzHDemDKzWDMgWVKIZZer9/D9smPoktLUFJ+tJBnrZqRvy0CZBteJ8AZa19obZ9HGej60GV0ufsCbLsL5eiaiH2uT09QvOJ91Y0gSdh2FJB60agT8gYC1K/eRe33W8l97Cq5SNUJeOPP1qtJdwpqEX2mbBc2vSeoTXrFvtOnyfrGX2OV9c3KzWTdei5BtYusW84h+/5LZH1jdxN0evCVy56d6mg5osSQmXTCvbmFHVvdQMpFZ3Bo7vvKOquMegxj+qKOMSk5Mf+rIXUcvv6r0eEp2YHTgtFoJDk5WfHckySJ4uJiQK6eHR8vu3avXbtWadOrVy/Wr18PwK5du3C5XK2em5qaSnZ2Nl999ZVy7auvviI7O5vU1NQ/HVPPnj3ZsmUL4XAYq9VKXl7ePzVHgIsuuoiPP/4Yh0PeWIuLi9m6dSuTJsmeDMnJyRQVyTmpmvJXHo9+/fopFazC4TBut2x0qtVqZs2axdq1a/njjz9atduwYQPTpk1jyZIlLFmyhHfeeYeGhgbq6upOSMtevXqxdetW/H4/Ho+HHTt2nPJce/XqxaZNmwiHw9jtdvLz89sMKf9XwvLzdpKnjwcgenA3AnVWdJlJRPXvijohmqSLR1P64ud4iqo5+PBS6n7YiibBTOq0sZiHdEM06Ai5va2SWYfcPpIuGAlA+vRx2LbLofx1P20n84bJcpiGICKqVHK16v3FGLISse+Vc0QmXTyahp+3Ufb617gLKiie93f8NQ2IOg2BWitxEwYS9vjlgw69lsSpZxByenEdrsC+u5DkSN+m7pk48krYPPERalZsVHLnpF89gXAgiPPAcYeSQMOGAwQsdjZPfFQubPDTDtKnjSXo9iEYNAQdbgxZiQQd7hbz9lvsVH3xB5snPip7BahltR4zJBdveT1l7/9C6durqPthG2nTxgJyzktBlI2o9OnjqPtxu0KnkMtL8gUjiRnSDVGvpebbzWgSomlYv4+0aWMR9RqSzhtKwObCX2vFvqsQY9dU9J2SEDQqRJ2JsN9F2GuHUICQy0LY5yIqPgWQENQ6JCl8LJQ75CdorWDzxEex7y6i890XANDl7gsIWBz4a60KLZrmFbR7iBvRQzY+BQHbDnmdQy45r50zv4xd1y5CCoTYfsnTcqiMBCXvfMeWKXPx19uo+vR31DFGJEki/cbJEKnw6y5smRs17A8Q9vrZPPERGtfvx7JOpkPdT9vpdOf5BN1eDFlJyro00cO26wgpF48i9eJRaOKiWtBY0KrZf9fr5M9ehr/eRsoFI7DvKZI9FcIShqxE4kb1puD5f7B54qMKbZoOWI6njdpsonrFJvJnLyPk8pF57UREo44u911MwOIg6PSgMujk/KhAzJBuBO1y5ekd0+dh3XKQup92kHbleES9FvOArgQdbqL7dpHnVWcjcfJgJH+wxbx8NY0UzPtE4XNtUkwrPrfvKkSXFIMqyiDnIw0EadyUr9Cz7qcdaJNjsW7KJ+uWKXK/fToTdLgpfm0Fe25+EUEQ8dXZlDxOXe6+kIDFQe03mwi6PKRNG4uxaxoqo16u2ltc02K91DFG6n7arjw/5aIzUJtN7LpqPrbNB9tcr7K//sTmSGEEVCKJkwYRM6QbUihE0OHBsmYvxq6pShEif50Nx4GSZvx7IeFAkECDg7qftiuyFzOkGyGPH/vuI2ye+AiiWiXnlANchZWIBi3+WivJU0coPKXPTIx4pwhsmTIXEKj/dRdp08birbKQNn0crsMV6JJiW/GhFA5TvORbuRBWg0PRD67CShBFAg0OmR+atSMUBolT7mvr5Dn4aq3U/76b+l934a+1Ur96p8xTEVnRpcUTcrWWFV1SDP462z/NU2F/QNH7zWWtSTfFjuiJyqhT9oSuL96Dbe0eCu54EU9BOY0/biX15vPlkOXMJEJOD+ZRffEcqZCrL8eYOPDA29Su2kbpuz9g31NE3U87CDrcOPPLqPpsTYs1DjrcNKzfr+wJKqMOX52txZ7gq24k98mrCQfkcEf3kUqMXVOp/3UXW6bMJejw4DhQSvq0saRPH4vjQAlSMIxlzV5FHyZMGEDQ4cayfj8xg3LlED+gYN4nNG7Iw7q9gNSLR5MwYQC5c68i7PXj2FWo8EfLvkpImzaW9OnjIn2FaFizV5lXU18N6/eTedNkjF3TkILhVvM6UV9Ne0RzHWDbfljhk5DbixjZ64y5aQRdHopfW0HRy1/h2F+CbVchXe65kPixfTEP6PqnOiBuhJyHr/fLd2DbdYT1A+8ib8YSVFEG0qaNJWB1yocnVqf8Ah0KK+NLvXgUjVsOknLBiAhPjcVb1cC+u95g/4w3UUcZSZ82lpghuXLVWqeHDaMfwhYpOpE2bSzxY/riq2lEEEV8VY10ue9i6n7cTvyYvvLHQ6uLo699Q/7sZS08z1yFlagiIanHy2U4EGxTB/jrbGQ/cKms2yI5Fv21VjyltYpuazoQatiQR91PO+h051QMXVII2l0E7a6Wcrm7CF1aPNZthylesvK0dUdUzywEjYqUC8+g4qPVckGQeZ8otM+69VzCvgABq5MtZ83GV2tl+2XPULrsB4I2Fw0bDmDKzWBt79sI+wMcfXUFvkoL/jor2vho9J2SiBnWXebFP/Zj7JKCt6yOqL5dkMJh/LVWCud9QqDBTsnr3xByeUg8exCOvBKlKvqWcQ+zeeIjBO1uJVTeWVAhp3GotZJ1yxQQBdwlNW3aRaVLv2fH9HkcfGSZPK8rx5N03lBCXj8BqxPLb3tayJe/3q7sD77qRnKfuIaAxUFUj0y85fWkTRvL9ouejhQ4c9Gwdi9HX/0atVFP5edr8RTXKPwbP7oPu69frBQ3kmljo/qbja36arIXju1Fsi2lSYgmZqhsB4ScXoJ2uRBZ4+YDsiy6PGgTY05oBzRuzv+neaMmkq+x+f6IQCv73FNaC6JA8sWjqP9pO0cXfkbDmj2sybqGo4uXgySxbeJs9J2SCTncSlXsJjjzy6j9bisFz33KH8NmEHb7KJj3CZvGPdzaPvcF2Dj6QbnA3A/bSD5vuPyMiM3sr7WSecMkZY8Jub2EA8FWvLF54iM48kqQAiG08dGK7XAy3jjResn7Si4hj5+Qw8O2C57CujlfsdtUBh3R/bPlgnKRyC5/rVU+bA6Fse06QsDqwl9vpyFid4kqFUGXh6xbphD2B1DptASszhPuzc3tWG+lBUISvqoGZZ23nfe47H1ca6UykuO3Ax04HQjS6cakduD/K1xxxRXExcUp/546dSrDhw/n3XffxWq1EgwGGT16NJdffjnbtm3jww8/JD4+nm7duikFYBwOB6+++ioOh0M5PFuwYIFSRKYJTqeT9957j4KCAgC6devGLbfcgslkIi8vj5UrV7YIAb7uuuv46KOPlEI3+fn5pKWlEQwGmTp1Kv379+fpp5/muuuuIycnR7kf5IPEHTt2cM8995xw7j///DPff/89oVBIKVrTdECan5/P22+/TUxMDLm5uRQVFfH000+zZs0aCgsLueWWW7BarSxdupSamhpEUeS2224jNjaWhQsX8uKLL+JyuZg3bx6XXnopw4YNU/q95557mDt3LhkZx77effjhh8TExDBx4sQT0vKrr75i7dq1JCUlER8fT2ZmJhdeeGGLOX3++efo9foW1yVJ4u9//zu7d+8G4LLLLmPUqFGtaH78v5vTtq31aQsFs5dS/Tf5oDZn/q2RQz4fhx94E02imdwFt6Ns+2/VAAEAAElEQVRNjiVocxJocOAtraHul91U/u0XRmx4BWN2KggCIY+P/Te/SMOaPfT/+FGkQAjz4NxITj05f0/jpnxQi5i6piGFw3JuRUEg6PRQ8fffyLp5MoJKxLrlEDFDu6GJNeHYdogDNy5Sxpc8bRwhhwf7toNE9e8qh36JghJ6JIXC7L30Sep3FTPo0znEndELQSUSaHCydeoTSljoyDWLMeXKXgP5M5dS9cV6JATG7nlTToweG0WgwUHIG4BwGEEtGwu65DhUeg1hf5CQ20fA5iLv/rfJmT2NAw8tJWB3MXb3m3hLalGbjdj3FRNodJAwrr8cVhInF2SQwhKiTkPNqi3EDumGNsGMaNAiqFSEvX7cxTXsuuJ5fDWN9HnjHlIuHIkgCDRuPsiuaxZgyk2nz2t3o89IRB1lIGBzsvuahdj3yAfziRMH0v3ZG+Qvqklawh4rAIJahyoqkYcens2ZY8YybNgwgoEABXm7mHz+RXJIjyBCOMTG8Y8Q9gUYvuoZNLFRhDx+dl41H9t2WR+M2f46AEGnhyPzP6Prg5egiY3CU1qLJtaEoFHjKanF3+AgfnRvQh6/ss6GTinUrtpCdL8ucnXJbYfZd8Nius+/hbQrxiEadIQDQTxHq8ifsYTsR65ACoRInDxYLnYBEJawrNuLv8FB4oSBkRxKAv4GB4FGBwfuf4uc2dM58NA7RPftTI/5N8uJ6N0+Gtfnse+e10mcOIiez9+k5FMLefzsuPQZch69gvgz+xIJTiLY6KD0vZ+IHdaDAw8tJWZwLr0W3qzkSpJCYbZd9DS27QWM2fa6/CVdkK8feuJDus68DE1cNIIgv1RJ/iDVX28g49qJgETQ6aVw/j/IfvBSdMmxqKIMeCvr0aXKX+glSSLs9YGoQgoG0cRFU/nZGiyrd/35vFLjZE+IsETefW9S9cV6ztz2Orr0BARRQApLVC1fR1TPLDSxUXKOwYxEhR5SWMJfZ0UKS0jBENqEGPz1NozZqTgLKjB2SUVQi4Q9PrZPm4djTxF9XrlLLjoQlvBWN3D4iQ/JfvBSNLFRineGNjFGnpMvQNDmlL07rC4lP5e3vB5jt/Q/X6+Ih4enpJbyj1aTPn0cokGLITMJf4OdsmU/Uv31BoatehZtXLTsiRwME7A5cewvwZSbDkjoUuRcfSqjTg6xtNhRRxsQDTqkYAhHXjGa2Cg08WZEtQpPeR2e4hosf+TRbe6VCCoR95FKNk+eQ4+/XE/GdRPlDwyRfLr1q3eh0ms58NA7pE0bQ9fZ02Rei8zL3+gg+dxhaOKiEERB4UPngVL23voyw757Bk28Wclz6T5azaZxD5+0ryae12ckIvmD1K/exb57XmfABw+TMK6/fPAaDh/j+dnTMfXKQmM2yX0JAkG7m4a1+/4lPKVNMBOwu0AQ5JxkkkTIF4BgGNGkQ6XV4CmsIOz1o01LQAqEEDRqWS8KAv7aRtRx0XKe4fREqj/4gQPPfoahczL93rkfY04agkqFqFGz6+r5NKzfT8/5N5N+5Xg8FfXk3fMGAauTfu/cj6lbBkLk8NlfZ6Nw8XI63X6efF0U8FY24K9tJP+Rv9Jr8W1K2G/ND9uIH9kLY8QLVVCJIEHA5pTztsVH47e6kPx+wv4QhsxEOZWIBN7Keux7j3LgoXcY8fN85UDfW15P0ObCtqOA6AFdlb5qf9hG3En7ciL5A0pfRPjn+Hmdal+a2KgT7HVeQm4/ok6DJj5aPqjTakAlYsxORRAEgi4vO696/k91gC4lDn16Ao78EgjJrzreSguxI3vKYahhKTJGJ1Vf/kHu3KsINNgp//tvVH+9kf7v3Ic+PUH2ohZFAnYXjv0luI9Wk3b5GNTRBjn1hT9AsNHJwcfep8+rdyGFJVRaNb7qRsL+IGqzEZVRh6BS4S6u4sBDS+l0+3kt9ln30WoSxvVDExeNqJO9IqVgCE95PTsuehpfTSPpV42n54JbWumApHOHyYf3kqw3Dzy8lLRLzqTm+y10ffAyOUevRkXI7cPy2x723fM64/KWHgs1liRCTg87r3ienNnTqfjkN3LmXCl7qjXTie3VHZI/SP+/PkTc6N5ozEYQBLzl9ey99WXse4pInDiQfu8+iBQMYdt+mINz3qPfO/ejiY3CV2NFmxyDISuZ4iXfojEblY+jnpJaQm4f/jorsSN6Iuq0IEj4a20ULV6Ov6aR7vNuRJsci6AS5QPi6gY8pXVok2LkwiVJsTRuzJNzluq08twEgZDHj6e0ht3XLjolu0jOeyjhKa1j3x2vtphXoMFOxd9/U/YHeW8Gd0ktQauT/Ef+yoD3ZrbYm3suvBVRp5ajKdQqNPGR/H1FVUT3z0all/eufXe8Sv9lD1Lw3Kf0fumOFvw7fNUzJ9yLRIMWdZTsYa5Lkg8fnQfL0MSa0Gclt5DFU7ED/hneSDp3GH2X3CvviRFvWEGUQ5+1iTFyiggBwr4g2yY/gvtwBd3n30LCWQMIefzoOyUTsNgJubz4qhuJH9tXsduCdjfbpj5B2BdQeEqXEssfIx/AX9N4QvscYOyet2TvXb0WKRjGX2+ToyjUKjRxUXgrLXiOVhPyB0maPLgFb8QMzGHYymfwNzjQxBhBEPHVWtlz/aJWvHEq6wWgS4lTbAckiZDXj6e0Fl1aS7st7A/JKa7SEnAXV1H5j7V0uv28VvZNj2dvIO3yMYgGLYQkvFUW9t32ykn3ZskfpM+rd6HvlIQ+PYGQx8+B+99q8T7Q5417leJg/63wfPfS//QQTgrD1If+p4dwWug4lOzAfwW8Xi96vR6Hw8HcuXN59tlniY2N/Zc8OxQK8eabbyJJEjNmzPi3hEn//4L1qZef/KbjEJDa59Ad+tMEdm1DL5w4pP/P4JVUJ7/pOEjtGF97Ifxpfqx/LcbnzW9Xu9/7zD3tNu2dl6od7drDT+1Fe3njP7nOHejA/2VEq04v7QqAI6Q5+U3/QrRHD3TogH8eHfr3/xbaG/L33xp8+d/Kv+2x2+A/a7u1B/+t6zWp5rP/6SH8W+H59oX/6SGcFIYLH/6fHsJpoSOnZAf+K7BgwQJcLhfBYJDLLrvsX3YgCXIuyhkzZvzLnteBDnSgAx3oQAc60IEOdKADHehABzrw/zs6DiU78F+Bp59+ul3tvvrqKyU/ZhPOOOMMLr300n/BqDrQgQ50oAMd6EAHOtCBDnSgAx3oQAc60BY6DiU78P81Lr300o4DyP8gYvS+026T7zOf/KY20M9obVe79kCrO/1Kc+kzurerL6nBdvKbjsOyd9oXqNTZf/rt2hOGDTAh7/nTbrOq7+Pt6utznee029zo1Z38pn8RVhvaF84T0440AgDDvO1LW9AeFGlP3+xICLYvTCkm/J+bV6N4+rRv7/jaE67Y3lDF/+3VEGNU/na106hOn/ahkLZ9fbU7zO4/l2aiPaGA7e2roB06YHjI3a6+bO1YM3U7pcXfDmnRtrOv4H9QMtszwvbOSy2cPh/6/pMpfmifzg79B9dLK7Sv8rFHOn25/E/Kikton30TaEfKrSzh9G1EAHs79I22nTzl5fTp0d696H97CPz/CDqqb//L0XEo2YF/KZoXk/lX4Z577mH+/PmtCuP89ttvrFq1CkGQE/xeeeWVLQrG/E/i6aefprGxEY1GQzAYpF+/flx55ZWYTHKi98cff5x58+b90/2sWbOG/v37K1XPm7Bs2TIOHTpEMBiktraW9HQ5UfJll13GyJEjT/rcTZs28fnnnxMbG8tTTz3FK6+8Qnl5OePHj8flctGrVy/69+9/2uNNuuty6t76osU1XU4mmYvvx9AnB/few2iS4gh7fJQ//CoJN5xP97OG46u38+MEuYiOKSuJM96+F21sFI37itky403CgRCaaANjP32UuL6dQRBwrt5MxQw5v2HagvuJPms4IbuLUKMdfZ9c6l76G5ZlX2EaO4TUJ+9Ak55EyOYgZHXi+HEDda9+DIC2aybpCx9o0QYg6qzhZL4+B0SBsN2J/fNVNLxxjPc12VmkPPcQut65WF79EOv7x+YtRpvQTr6ZDYfKeP7l1wg5bVzcK4Wbh2W3otn2sgZ+9cZz2/0zUatVxB/aRGDTdy3uETv1RD/tAcI2ubBO6OB2An98AyoNhntf5N5ZJiRJIv+LP/htznut+uh/wyRGzZqGzmzEcricnx54m7r9xaijDQxdcg+GjAQEtYrSz9aRe+d5aOOiCLp9bLxyPtZdRcpzYgd2ZdyqZzg4933SrxiHOtZEyOVDjFS3dOSXErC6SBzfXy5WdN9bOPYVy40FEVVUIoJKNupCzjoee2Y+6zZsJT4ulpUrv0HUGJCCfoKOWgi1Powwdkpi6Nsz0MZGYd13lB33vokUOGbwDX1nBhkXjmR0RR0v37GQ4v1FnHvLBUy48mxikuJQa9TUl9fy1szXGDftLMZNO4ube18NQOplo+n64KVygQdBoHFTPruuW0T3p68laeIg1DFGQh4/QZurxbw63XYuWTdNkhOCu300/JHHvnveIHnKUHIevhxTj0x8lQ0EbM4W7fRmI/d9+xyxGYlIYYmvHlvGji/WKXMZe9v5TH3sWnau+IPuY/ujjzIQ9Ab47KZFlEeKAwFMfvp6ciYMwBgXjdfuxu/2UrWnkO/nvEc4GKL7pCGMeuQKDBmJoBKwbj3Mzqvmn3RearORfm/dR/yZvRFEkcbN+ey8eoFC72HfPk3ciJ44D5Wz7543SL9yHEkTBzHaoCPo9RHyBcn/9Hf2/fUnALqeP5zRf7kOY3IsgiDQcLic3+5/m/r9xSSd0YvRHzyEq1Tm75oNeSQO6050pNiIq6yWbfe/Q/KZfeh8qVxJU1CLmLtlsGnyHPq+chem3DTCwZA8PknCV9OI81A5MQNzWvFizuxpdLl7KoJKxHmonC3nPo4UCJFywQh6LboVTVyUXISirI69t7+KY18xGrORYS/eRkzPTJAk9i74nF73XKDoKUNaHEnDe+Cts+G3uQl5/ajVIlHdMvit921oE8wMfH8mxqwkBK0aQSUnxt95zUJCHj/9Xr0Tc79sDs//jNK3vsPQKYn+79yPJj4aUaMm5PYiSZD34Nv0WnQLUd0zkUJh8h54m+qvNypr1velO4jqmYmgUiEFAnJxI5UKT1kt9ev2k33Hedh2FxLdq1OrvtSxJhz7iok7szdqgw53cc0JaRjVuxPDvnoSlUlPyOdn17WLSLlghMJTgkqFJsbEtsuepfGPvJPyVMKEAQx8/yFUBrmK9c6r5it9qcxGur5wD+Yz+yIaDfgr6ii480Xc+4qIGT+InNfvR5NgJmCxE2ywU/TQG/h25ysy0u3L+UQP743ncCnF97+MZ7+s07p98TymQd1BknBs2k/99S8T9gXIfWQ6KVOGIIUlBJWIsWsqgijiLKhg0+S5SIEQptx0Zc3suwvRJscS8vg48uwn5D5+NaZu6SCIhH0B/HVWKj/+jZLXvwGg79L7iTuzr1KczVNay+bRDwLQ74OHSTx7EIJahXXrQXZe+LRM7z6d6bn4NgSdBkQBURQRtGqlKrEmyoAkSdh3F6JLiWu1Xl1nT6PL3RcoPL/13MeQAiGSLxjZiuf33f4qjn1HZeKJAqN+fh5vdSP5c99nwDv3Y+qaCioRb1kd7uIaCl9dQe/nbiRmYA4Bu5uhNY2sfmgpdfuLGXjrFHpfOR6QsBwsx+dw0/uKcag0ara+8jVbXvwSgLS7LiLhUrkKrTYtEXVcFJ7DZbjzS4gakEvY46P48WWk3nw+hp5ZIEHRQ29g21qMoVMSQ796Up6310/533+l4C8fkzBhAP3fnoHKpCfQ4GDnNQtb6LeeL91J3Ji+qIx6vBX17L/tZZyReY/etxRdcixhX4Dt5z+uXB+w9H5MOWnyOOOi5YIY1Q1yQZHkGBBFan/cTtyw7pj7ZVM4/x+UvbVS5rfnbiJx0mA0cVEgCIg6Ld6KelyHyogZ2h1/vY2t447lCOvx3I1kXjMBRJGgzUX9r7uJG9mTkMd3WnJp3XyQ7k9eQ8Y1E+TiPYKAp7SOPbe+jGNfcQu9gQQFC/5B9r0XoYk14auxYuqegS7BTMn7PxPTr0ureXVfcAvpV09AksBX1UDNl+uxbT9M36UPojLp8FscbOh3uzKvzg9PI/WasxG0atRRBsL+AEG7m6DNxeFZ75A772aliFn9d5s5vOgL9J2SGPzZYxgyExE0arad/wS2HQUKndKmjUVl0OIpr2ff7a/iOlzOsG+eVoo61Xy3hYrP1jLgnfvRxJoIOr2ojTrCwRDW7QXEDe+OKTeDoNVB2ZsrKX19BaJOw8BvnkETH40uNV4uPuL24atu4OB9S3DuO4ouPYGeb9xLVO8uqEw6Ag0O9ly7CE2ime7zbkQdpUdQqwk63KekAwS1ioGfPErsyF4gioT9Afy1sv6I7tcFY046AhLqGJNcZGpzPvETB6E2mwgHgmiTY6l870fMQ7ohaDURGm6idPHnGDolMezbv6CNjybk9WPbXUTejDfx1TQy4MOZJJ01CJAo+9tqDj32YQs5MfXMQptolm0Fq5MD972Jc99Rsu66gG5PX4cUChMOBNkx9YmTyop9XzF+i53ECQMgFCbsD2DKSefAgs858tYqAAzp8Qxdeh+xfbqASsBxqIK15z0hFygc1YsRH8wkHAhGCjO6WH/tYuyHK5jw9RMK75R/txVXSS1DFt2MoBKxF1Syeoq816fddRGJf6JvQh4fmngzwUaHXPgtGGL/ubPlsbVT3/R46S5iI/rGV1FP3m0vKbQ6Y9+7EX3jZ2czfRPduxN9Ft+KyqQnHAoRlZsh6/BT2Ivy73sLT0kNvV66g/gJA1CZ9EjBEBUf/sLhxz6Q94VHppM4ZShSWCLo9KA26VGZ9Dj2FXP0jW/pNf8m1FEGuUCp3U3I7W1p13egA6eB/+0fwTvQgTZhsVj4+uuvefbZZ3nhhRd47rnn6Ny58z/93FDoX+dZc9999/HCCy/wwgsvoNFoWLRokfJbWweS4fDpf3VZs2YNjY2Nra7feuutLF68mDlz5pCamsrixYtZvHixciB5sr5+++03brnlFp566imsViuHDx/mhRdeYOrUqVxxxRXtOpAEiL1wLLrcrBbXglYHlU8vxfbzJtTxMRwafwcVc5eQ8dxdNH7xK+uuXtTi/v6PX8mhpT/w/eiZ+G0usq8aD0DuzZMx56bxw9hZfDf8fsznnIG2p3zIZ/tyNaU3PYkUDlH9zDtY/iofLCKKpD19F6U3PcmhkdcRstgof2ARUWOHYBjYA4CQzdGyTaRd6uO3U3TJAxzsfzkhSyOmiaPQ9e+p3BK22al7/i0a3/+yFR0S59yFvySPZ55+ktfP7sqXN43jx0NVFFqcLe5zeAMsWHuIx594goT1HxD8/HlUfUYiJKa3emao7DDeZU/gXfaEfCAJqLr0Ilxbxhu5N/HVVQvocfEoUgfltGorCFCXV4K9rI51z3zMWc/dCEDXmyZjP1zO7xPn8Melz9JrznR8dTa+zbqe+j/yGPbO/c1oItDn8auo/30PaZePoeSdVWy/5BmMXVIo++hXNo6bhS41nrgRPflj5AMcePhdei+6VWmuMiUQ9nsIWssJWsuRQgEuPm8Sb780j6HDhyGotEihACGXBVVUYqs5APR5/CoK3/mB1aMeImB10fnqCcpvKWcPJHlMX2p+28Ovn/zEzfPuIC4lnnNuOp/PFn9M4Z4C9qzZybaftnDXS/djNJtaPNtTUoeroJK8B95mz00vEd23Cz2euR5TdhoHH/sAd2E1/hpri3lF9cwk89qzcOaXkffQUhx5JUihMBlXn4XzYBkl7/5AwOpi900vtqLHdW89QNDnZ26363j32nmMvuEc5beYtHi6jelHY3kdR/7YT/neIuZ2v57C33dz8evH8t/mTBhAfHYqb42byfrXvsJVb+PdyY+i1mkZeOV4AI5u2I/zQCl5D77NlimPY+6ffdJ5AfScdwPaxGjy7n+LX7vegLeinoyrzwIgbfpYTLnpeMrqOPTUR/R/+z5M2WnsvvEFgj4/Ppub5efMpfPEQcR0SQGg4VA5+f9Yg9/uxlXTyKZnPmbM8zcq/dVtOcQvk+byy6S5GNPiqdt4AMuOI5R+tYHq3/YweMFNHH5rlXLPvuc/o3HTAbredzHlf1vN1guewrrlEP56GwGr/AKfeNbAVrwY1TOTTredy4HZy/i1yw1oE8xk33cxQKQabCMBq4sDM99F8geVdoOevY7q3/fww5hZ/DRxDl0uH6PoKV1CNLF9OuMqr2fzfW8RsLv4edJcDj/3KQ2bDhCwunAVVuE8WEbxX3/Esm4fYa+f2h+303vRrQSsTg489gFH3zr2MaLb41dT8s4qrFsO4i6poeTdH9l01mySJg9GnxLP6sxrOTjnPXq/eOxlv9e8G6j/fTd/nDkTR14x9Wv2Yd1eQOWX62nccojMq8bhqajn0HP/aLOvDWc8SFSvLESNhoYNB6j4x9o2aQgw6MOHqV65mdVZ11KzYhPp08YoPOUpqwcBvDWN9HjympPzlCjQ9/W75WqjZXWE3F76vnaX0q7zM7fgq7bg3FnA9m5Xc/TRt8mefzuIItmL7kAKhwg0OAjUWym460U8BeVK2/jLJmDIzcRXXkv5M3+l0/Pyc+MvHY+pfy57+lzN4WmPYRrQjbSLR8kys2QlGyY8wsZJczB1TcO2u4hfsm9AnxpPzgNy5EXTmtX8sA1NfDSbRt7PwYffJWfOlWjiotg0Zia+SguiVsWRv3xEyiWjMXXPAKDqs7XYdxfye6drqflus1xtFUg4exAJ4/rTsH4/jX8cIGZQN6VN7pPXcPSFL9g88VFCdjcIAhvOeBApLBGot7O603Ucfe0bYof3YMPoh9rg+fPIn72M37pcfwKed5I/cymSP0ivRbco9Oty27k4CyoB6P741RS/s4rdt79G9dcbKf1gNa7CatKnjaVyxUY85XUUvfYNvz3yV8Y/fyOm1Dj63zSZz6Y+wSdnz0EQRbpNHcHXV87HXlZHzrnDiOsm73VVb33D/kkzKZv/Mb7yWuwb9lP36a/EThjMntH3cHT223R7dzbWNbvYO/Y+9p39kLLOfV65k6DTw685N1L99QYC9XaZp169E0deKb9m30DQ1ZKnus27ST4g2VHA2q7XcWj2u/SI0Ct1+lhEnQZfdSO+2kblOsCe219l48RH2TjxUYIeH7Wrd7J+9ENE9+1MxfI/+GPMTBLPGsDRd75vIWMJEwdhzE7Fuvkg9b/vRgpLSr/GrmnsvrJ1JIE+LZ68B97m107X4W90knTuUP4Y+cBpyWXMwK4yv9rduEtqsKzZR9UXG1BFG5R2zfXGhrNmk375WIrfWcX60Q9h7teFoM2Fp6yOhDP7tjkvQ6dk1ve8hV2X/oVgo5P4swbS8+U7OfjwUraf/wRqsxFjhI+b0PDbLpx7Csm7eTHuQ2X4axopePgdcp+9ib2X/YWdE2exc+Is4iYMJGZIN7o9fg3lH/7CpvGz8NU0kjRlKCBXAo4Z2h3b9sNsv/gvCv+GfQG2XfosG896hI0THyXxrIH0eel2it9ZRd7D76JNNFPy3k9sGDeL4ne/Rx1loPSDnyld8i3Jl4zG2D2TsC/AnsufAUni8JxlhH0BAlYnpa9+TfdFtwEgBUPUr9qKbWcB63reihQM0fu1u+ix4GZ2X7OAkNdPoNHB3ptfPCUdkHzRGZiHdmfTuJn4qiyIGhWH5r5HyiWjOfrCF2yd+Ai7zp5F/arNuA6WYuiaRuHj7+E5WoWo02LdkEfClGHsvewv7Jr4MLsmPkzchEFED+5Gt8ev5siCz1jd6TqqV2wkaHXSdealJJ49iMSx/dlw5kNsv3wemVefpYyz27ybsPy+myNP/Q377kK2jpvJwYeX0mPRrejSE0i5ZBRhX4Bd05/FV91wclk540FUJj3xo3qzfuQD5D/xIYhiC54CCAfDhFw+dj7wDj/0ugNTpyR6PHCJ8rujsBLrniJWdr6BDTe9zOAFNxH2BVhz+XP8cvZcfjl7LqkT+jN44c3snfcpX+XcjCE1jl73X6zom33H6ZvaiL7ZHdE36rhoDkx7kn2TZioHku3VN7nzbsJXbcG+o4D1Xa/j8OylCg+lTB+HStE3VuU6QN+X7uDQvE/ZcNYjRHXLpGFj/invRT0W3UL3eTfirW5EEEU2jX6QPdctIr3Z+pYsWcnWCbPZPPFR1CY9/gYHG854kKDNxaC/PcyBWcs4/MzHOPYX88cZrfVNBzpwOug4lOzAvx3V1dU899xzPPLIIzz55JNUVFQAsH37dubOncvs2bN59tlnsVqtADgcDubNm8fs2bNZunQpbRWIt9ls6PV69Ho9AHq9nuTkZACKi4t57LHHePjhh1m8eDFOp3zQ8/TTT1NYWAiA3W7nnnvuAeSDvZdeeokFCxYwb948vF4vb775JjNnzuThhx9m8+bNAOzZs4fHHnuMRx55hJdeegmv13tK81er1Vx77bXU19dTXFwMyB6lAHl5efzlL3/h1VdfZebMmYTDYT766CPmzJnDww8/zC+//KI855tvvmHmzJnMmjWLjz/+mM2bN1NYWMhrr73GrFmz8Pv/PIzt+L4AFi1axCOPPMJDDz3E6tWrAfjiiy84ePAg7777Lh999BHz5s3DZrMxa9Ys8vPzWbJkiUKTI0eO8PjjjzNr1izmzJmDx/PnIQ/WleswTx7R4lrIYsOztwBdlzQ8e48A4N51CFW0Cd/RSnyNLQ/qUs7sQ/l3WwEo/nwdGefKxqcxLZ6g04OrtA6VVkPI7iJ6guw5696WR8jqgFAY774CCMjhLYYB3fGXVBIoq0ayO7F9tw7zpDNArVIi50IWW4s2zdv5D5dAIIjz5z8QY800D7cLNdjw7T8MwZahNILJiGFoP/b8/hNZMUYyzTo0IR/ndE9lTWFti3t/OFTFNZPHIDosSA4L8Xo1oQObUXcf/Kd0boKq+2CCe9YDULe/GFGtQhcb1eq+hB5Z7Pv4NwBq9x1FZzZhTI5FkiT5Sz2gNukRVSoK3pSNw4I3V6FLNKNLjgUg55ZzqFy1FX+9naieWdSs3CLTwesnecpQBJWIISuRul92AmDbcQS12Yg2ORZVlAFBo0fyOY4NSgozdGA/YszRjBw5mpDbKl8O+hAEEdoI5Ukc3YfK7+R+Sz9fT1rkxQSg+/0XU/XzDvz1NqqPVmE0mzAnxKBSqRg6eQQbvl6L1qDj8PZ8kjulsGrpNy2ebdt+mLgRPahZuQXrjgIQBJLOGUrl8nUkTRlK6V9/RG024imrV+Zl6paBdUcBcWf0ouabTTRuzCdgdZJ87lBcBZWYB3TFX2ttRQ9dlIGsAbn8tkQeQ/G2w+iMeqKTZFpf8MT1fD//EySg68je7PxKXmOv3Y1apyEqsibdJw1h75fyb1uX/YjebCQqOZbKPYWY02Tv6oDbR/yZfahZuQWVUUfA5j7pvFRRBuLO6IUhK4malVuQAiHK//4byRFZzHn4Morf/A4ksO8pQpsUQ+1P2zF1y6ByYz7aKAOGBDOVWw6SHVkj65FKjAkxuGtketTtPcaHxyP5zD5oY6MoWb6e4s/XEdunM1qzEX2zeztdPIqqrzcSf2YfKj7+Dce+YsKBIOFACFdBBVE9swh7/GiTY1vQ3tQtA1GrpvrLDUihMPWrd5N2mex9Gd0/G3+dDX+tFefBMgS1Ck1cFIbsVJJG9qTokzUAhAMhkkb0UPRUdE46nupGkCQa9x5FExlr2iWjqYp4MQIkROZl31eM62g1xk7JaMxGBFHEvruohddv/Jl9qP99L3Fn9KLguU9JPneo7Nl27jCqV8jPrPhkDaJGTVTvTsqalX/8u9x+VG9URh2Vy9dR+fk6Us4bRtDqBknAsb+4VV81K7egS4tHEx9NoEGWU1Nueps0VEUZ0GckcvBR2Su74h9rSJgwUOEpgmGCVjdSIHxKPBUzOBd1lJ7iN1aCBFVfbkCXEqe0ix7ZG1Gnpf6LNUiBIPb1+1DFmIg9azCiXgfBMGGXh8YfthB31hD50C6CtAevpObtr0GScO8tRGU2oU6OI3rcIMJeH6Jei3vvEQStmpBX3mNDTnmfix2ci6BW4TxYjhQIUf3tZtIukQ8u/fV27LuLMGanYt8je17adxSgiY/Cc7QabaIZd1EV7uIaEicNoWbFRhKnyPtV0pRhVC+XvaLjRvREing4pV87EX+9DVd+KdbNBwgHgqRcPkaeiASqaFlXR/ftguNAiTxWr59wMBRZrzSQ+BOe/yPC87tIvexMAMxt8ny0rKfS4kmaNJjyyN6REOETy9q9VHy2lpRzh2LdUYA2Loro7pnY98ljqtlViM5swpBgRlSrUOu1CCoRU2osttJaqrYeAqDwx210nTykhezHnTOcsM+PZcV69DkZhL0+NMlxeA6XoTIbsa7eIZMjEFTWOXZodw49/RGSP0jl5+uIH9OXmMG5hENhyj9ajRQIUfnpmhY8FXtGL1Q6DdXL1yEFQjSu24fabEKbHEv2w9MoeW0FUihE2BtQrh8PU3YqBQuXEzs4F9fhCuJH9EAKhKj64g9MXVJayFjilKHUrNxM7Bm9CNnchDx+NHHRNK7bB6KIoGr9uhY3sqeyzwpIEPnYfFpyOX4AAPqMBII2N5XL11H7/VZUWrWi25rrDSkQUvbB2MG5hAMh/BY7SFC9cnOb86pevo6Q24d9RwHqGBOauCh8lRZqv9lIoN5G0O4maUrLKCdTzyxqPl9L4jnDqFj2A2qzCV95HWqzCXWUbPcLGhWCWoUkScSf2Yeyd3/AXViFv9ZK3KjeiiwF7W6qlq/DtqOgBf+G3L4Wz4np35WalVvIumESR5d8S/Ik2c7SRBlwHionYJFtyNoVG0iM7Fumnll4jlYTM7Q7AZuTxrV70HdKUnjCX2vF1DNLpoHLi2N/MZqkWHwVFrSJZjxHa6j6fB2JZw8+JR1g6JxM2ONDlxSLp7SWoMNDzNDuLdoCJF0wCkGtovbzNSScMwz7NlmmXPuPIuq1qJrRUIzYu/Fn9qFquWwvVH6+jui+XUCCjGvOwn20Gk9JLdYthwh5fKRddqYiJ1Uf/yav82drCdrd8jqbTfRYeCve0jqCDjdBq4uw139SWZF5LIgUknm5/rc9iGoVolbT4n5frZWYvl2o/G4LQZcXW34pKRMHKr/rk2Io/VyeS8POI4p90LTmokaFJsaIqBYp/EDWAWUrt9DpkjNa9NNc3xia6RvnzsMgCmgSY1rNpT36JuYMeQ+rWb4WKRBsoW+6PDyNkte+hlCoFQ1NuWk0bsqX9yJRwJCRcOp7UWwUsaP7oM9MlNe3sIqG3/cQ8viUfaVprwMw5aTjKZbfUVyFlSCIOA+UkjRlKBWf/A5hqYW++a9HOPy//8//MXSEb3fg346lS5dy2223kZaWRkFBAcuWLeOpp56iZ8+ePPfccwiCwK+//sq3337L9ddfz/Lly+nZsyeXX345O3fuVA7LmqNLly7ExsZyzz330K9fP4YPH87QobKR8MYbb3DzzTfTu3dvPvvsM7744gtuvPHGPx1jkydgVFQUf//73zEajbz44osAOJ1O7HY7X331FU888QR6vZ4VK1bw3Xffcfnll58SDURRpHPnzlRWVtKlS5cWvx05coQXX3yR5ORkVq9ejdFoZP78+QQCAZ544gkGDBhARUUF27Zt4/nnn0en0+F0OomKiuLHH3/kuuuuIyentfdbW2jeF8Ddd99NVFQUfr+fOXPmMGLECC6//HL279+vPPecc85h4cKFLF68GJC9KAGCwSCvvPIKDzzwALm5ubjdbrTaP8+nEqiyYBzYdi5FlclIyO5S/u2vtqBJTYDqY4pVGx+F3+ZSDBZ3VQPG1DgA6rcdJmPKEC7c/QbqKAPWT79Hk9wyrP14qFMSCFTVy/8QReKuPg9NcjyW91bg2XPo5O1Eka7fvIo2JxP/kRJ8e0/cpgmarFRCDTYaugwn3Z2Advx0/H98SUq0nv3VLfNFljS66dEtlnX7Cnj1k01cNbAzF6c3IGa0Xm9VRi76W+chORvxr/4HUn0FQnQ8kqOBq394jpguKbjrrHgs9lZto1LjcFZZlH87qxuISo3j6Hs/M+JvM5myZ4kcRhUI4C6T6eWtsoAkYUiLQxAF0s4bxh+XzSP5jbsJuX1IoTC+6kbKPviZnJmXMW7v24QDQepX71L68VY1oE+LRwqGkMIhVFFJCGotUtBHyGkBJASNnoTEBAh6ATmFgxQOIahaHkpq46MJ2I/xhrfKgiFN5g19ahzRuWnkPfcpXSKetQ3VFkSVyKql33DN4zcydPJwdv++g/ScTBqqLajULZ+viY8maHdHPB0n0LB+H0mTBuOtsKBPi8dbYVHm0/S382AZuY9dRdDpRdCqSTx7IK4jlegjB4L6tHjCvkAresSrw0ihMIMvOZNxd1xAxb4i7LVWYlLjyRqQg72mgar8UgDMybEMuvhMLnjieixHKqg7XE50ShzOWivRqfHYK4+tq726AXNGIv0uPZOfn5ZTDRgiYZmj1i5GmxjD/gfeot+Se/90XlIwRMDqRBMXzYifnsO+9yjFS1aiT4sn6ZwhIAhYtx4i64ZJ8npFwqadB8voM/dK3LU2zJ2S6TRhAHV7jyrjM6XGEfIfo4ezqgFTRL4ThuQyafXzeBschNw+9ClxuCsteKoaMKTG4a5qwJAWh7fWisqgJXVCf0oWfaasGcgH65pYE5oYE67D5XhrGtGnxeOvtbaYo6ASUZuNhLx+ogdko4mPVtZLZdAqa+atakAdZSBmYFd8FgfDX7mD2N6dsB0qJxDpN33yYKRwGFF97FDBU9VAVJdkEicMID+STkETH03A7kaXGocuNY7qb7eQdvEZeKsa0KXF44scXjfnRUNmIn6Lnc53nE/cGb3o/dLtaOOjcRZUKPeG3F6ie3dGEgT8Fjv9Xr0Lc/8uCFo1+vQEPBUWjN0yENQq3CXlmLq19Fhqzvc9n70BT2kd+owEhR5t0VBl1BEOBun90h1E9+mE60glmhgj3goL5v7ZeErrCLq9mLpl4C1rPClPJU8ZihQKKzzlq2kk7AugT4tHJxkJWuzEThyMeXQfzGf2p+SJv+KvtBA3dSQhp5tgoxND90wSp00g5PJQ/ddV4HcTM2m4nOpjez6J100BwF9VjzY1AbXZhOWrNfTdvIyw10/Y5cVdXKPQpducK8i84WwAChZ+BoDrSCWpF7VMj6KOMhBstq8FHW4Cdjf61HiCNhfRA7rKurLSgnlwLgC6tDi8FRZiR/bCX2cj6HCjS4tHn5mIOtrI0Re+oNPdFxByeTFEPI0PP/Ehg/4xl25/uR5Rr6Vg3qcKz2vjoxm1djHG3HQ8pXXokmPxVTX8Cc93VXhelxYX4flghOctqKMM6NPi6TzjYg498zHqKAOCRqXwPIC3UubbzKvHU7ViE2mXjMJfd2x/c1Y1IKpEdr3zPTdufpWQ10/DkUrq80qVe1w1VhKO86DTZSRi7NGZhu83E3fOcPzVDWhT4yMHhH6yF92JNj0B194iSp74Kxqt/BEublgPuj1yBVI4jDYxBn0k3NZbYVHG28RTYjBAwGInYeJg4kb3IW5MXw4//gG+Kgspl44GQcC29SCZN8ve674qC7q0eJy1x/bWpEmDCQdDuI9UEj11BJ7SWqJ6dVL6ihmcqxzuy3SOh3BY6VdtNtJj0a3k3f06vipLq5f8JrnMmT2N9GljUcea8EeedzpyqU8/JssqgxZvhYXsGRfirbAQ8viJGdhV0RvRfTrhOFRO0OFBCoVJmjIUv8WOOtoo06Gmkajuma3m5a2oB1Fg2C8L0XdJxrb5IJ7iauUeKRiUw5+bwdS7M50fuRJRq6b+x60yDdLi5b/TE+n7yWMYslOpfP9HPMU1LfR82BdAmxTTgn+VdW7Gv556O6N+mY8xO5XyT9agjjYghcKYctLwVTcQN7Inw79+krpfd+Npto/6KhswD+4WeX4C0QNyiBvTj9oVG7BvL8A8uJvCE/5aa4QGFvRZSUT3zSbQYFd0gLfSosi+feeRk+oAd2EVIaeXAR8/isqoperz9Whio1q0NY/shb/ehspkwFdpQZeZhC49AVd+CaooAyG7G10LGv6Ep6RaoWHunCtIv3I8mrgojiz6nMGfzsFTUX9s/vV2jNmpGDsnE7DY6fXq3SSdNxxdahx1P20n7PYR9vkJuryoo/TKupyKrICss5oOnuU1k/dZmumP5vaeMSsRU+cUAo5jB2j65Dh6PTKNTtPHsPsvnxyzD+ptTPrpOaKyU6jbdBBDcqwyPseRSrIubOk00aRvLMfpm0BtI1IoRPdlswm5fdR+9DO1H/+i6M3T0TfqYDQBi534iYOJHd2HuDH9KHj8fXxVFpIvPRMEAfvWQ3DzlBY0pNaB42A5yVOGoImNQgqFlb35VPaigNWJyqgndkRPBLWKni/dweHHP8Bfb1P2FYCuc64g7YrxCGqRI5G9ThVlQGXQMvgfc4gZ0g0pFFbSxDTpmw504HTR4SnZgX8rvF4vhw4d4qWXXmLWrFksXbpU8YhsaGjgueeeY+bMmXz77beUlZUBkJ+fz5gx8leawYMHK3kYm0MURebOncvMmTNJS0vjww8/5PPPP8ftduNyuejdW/5KOm7cOPLz81u1Px79+/cnKko2Xvft28c55xwLlYyKiqKgoIDy8nKeeOIJZs2axdq1a6mrq/unaNOE3Nxc5ZBwz549rFu3jlmzZjF37lwcDgdVVVXs27eP8ePHo9PplDH9s30BfP/998yaNYvHHnuM+vp6qqqqTvlZlZWVxMXFkZsrG0JGoxGVqrX3Wiu04fkK0GYe5ePuFdpIWN10S2yfzvganXw78F5+PnsusZechaA5yXiaPy8cpu6lv2H94hcMA7qj6/4n6QCa2oXDFF0wg/r5b6FKiEObe/IUAoJKha53LqGyfEJH9yIF/GgGTWrz3pAkUWH3ckaXBJZcMoR3txZR7wm0qn8Qri7G/caDeJc9TnDbL+inRcKqBUCCT859jL+OuA9tlJGYrORW/bRJfEkieUJ/bPtL+HHAPfxx2TxEjRqVQXv8bfR79nrynv0UwlILmqpjTCSO64/rSCVrB9yFoBJJGN//uPYSglqFoNYR9toJWiuQJAnRGAsIiHrzqbDGCaYg39Tv2etxFFS1ytivN+kZMnk4Bzbt46XbFhAVG83Z10+hoaq+dQeR58eN7k3G1RM4+uqKNkZ1rE9JknAVVFL215/Qp8Yx5NM5cvh2MNym93fz9iqVCn20kf0/b+fV8+fg9/iIy0xEpVVz1r0X8/NLy5uNS+D3N79h3oi7sBypwJQYozy/rfzuZ9w5ldItBymLeE4IgkDI7WPDmTPZfeMLdLn7gpPOS1CriOrdmaDDzeaz5xBy+8i8cTIAXR+4BHfhcXokkvfXVVDJ7je/I7FvZ0Y/cx2WA6VIzVNmtCnfEo37ilk17H5+OXsuxR//jj4ltuWtUssxpk0aTP22wwSbecQBCGoV2sQYDj3xofIi0nwtJEnCfbSagNXFkM8fY8inc3AdLj+Ob44fo5xXMK5fF458uJqfJz9GyOtDE2tCZdDS+/6LcJXWtmKnxOE9sG47RMDqavFYQRSIG96DutU7j/HgCXhRUKuI7pdN1fL1uI9WE3L7EI2tCzJJUhhBrcLcL5vSD39h6+XzICxhzE5F1GnofMuUYwdGJ5CrxEmD8dfbCLm8rcZzPA0FjRpRq6H8w19k/vD45TyZOg3G7FQqIp51zdftz3gq+fzhrdZSamqnUmHq1xV/RR1FDy0h7PaSfu+lCCqRmFH98BypwNSvKyGnh8o3vkQKBOXf9VpSZ0zDe7SyDXpJCFo10cN6kzfqdvYNvQlUopzjLIKC+Z9x+JmPCQeCdL75nJYDOwWIeg1xY/pS/cV6woHjC1PIRE+5ZBQ1TZ60koQuNQ5PaY3i7dO8v8wbJ3H4yQ/ZNPERAg0O+rx8R+RRAmFfgI3jZmHdeghtSkyLfbE5zw/+/HEGfzoX9+FyWZcrY2ktlzHDe+Cvt2FXPiq0vkcbH40UDFH15R9t0kBj0pE9eTAfjnqQ94bOQK3TKOkcjo3vuDZJsbgPlRCyOhV90cQHKpMBy6pN7J/8sMIHTcNXx5rYcu7jFL2yQj6Ia2u/oBkv9svGW1FH/gNvEXL76DzjYgRRJPXKCbgLW/PM8QNNOX/4MS8joa17WguaoBKVft0F5YS8fjrPuLhtQkSeeWT+Z6wbfA/+WqsS1XBsSCeXS01CdIuHpk0fQzgYwldno0m3NemNjZE26lgTokFL6vnDcR4sO+m8AAhLbJs4G9uWQ+jS41HHtLRhpWbtKj/4GeuGPA4/sATJHyT9piktHx0Os/PsWWwedAfRg3IxHvchpeUw2uZfSZIgLLFx4qOsGXg35v5dEDWyn46gVqE2G3EX13DomY/pcuf5bTxeUv6v/oetNP6xD0P3THTp8cpvUrMxqPRa+v31IQ4/8SFSkwfTnxZgaVsHGLPTkCSJg7PepWbFJhInDlQ8pJuQfMmZ1H39h/J4Q046dd9uhGaHg4TD7Dp7FlvaoOGR+Z+x5dzHCdpcdGqu246jX5OcVHz4M9YtBwl5A3SecTGiQYshK5mKD36mbUH7E1lpoksrPdo2/6uMOoYve5CDL3yp2BLWvcXUbchj5/3vUPTXnxn1/kPKmAlL/DJpLt8NnoGxcxKCeNwxyCnom6bxu/YUceSeVzh4zTxSbjyX6BG926lvRKL7ZeOrqONQRN90mnExiAKpV07A04a+aSLh/gfeptNN55Az8zJZ1/uDLTv4MwgCxtx0Ag12rJvzCbu9dJlxUau2RfM/Y9PERwg6vQo/CCoVKoOOfXe/IUcRndGT+DF9m42vvcXdOvD/Mzo8JTvwb0U4HMZkMileds3x3nvvMXXqVIYOHUpeXh7Llx970W7r8Ol4CIJAbm4uubm59O/fnzfffJOpU6ee8H6VSqUoykAg0OK3psO+E/UvSRL9+vXjgQceOOm42kI4HKa0tJSMjNbGU/O+JUnipptuYuDAgS3u2b179ynR5GRo3ldeXh779u1j3rx56HQ6nn766VZ0+TOc6qZjsViU9b8/rReB2gblt4TrziP+KnmTCzk9qJrl8dOmJhCoaQDilGs+iwNtjAlBJcpfSNPi8dTIOTUThuYS8sjhdc7iGsJOD1Lwz93Xg9X1aNKO5SdUpybiL68hUGMhauwQfIdLTqmdKiYa/9FSjGOG4T/SdhulbU09wZo6kkIOahxeQkW70QyaRI3DS5KpJR8mR+lJUHnRRMcTZ9AyOCMOqzaaJOdxeUT9x1IJCLFJCDGJ6G97jnBFIYJZ/mLpt7uRwmHie2TAKuh//dn0vUrOuVizt4iotATlGVGp8ThrrHR68DKchVVMWH0sn1XckFzq1u5Dn5YAgoC3upHYAdkMe0fOZaiNj0Zl0JJ0/jBEUcRvdRJ0eZGCIZyHK4gd0k15lj4tHl8krJVwECkov2xLPhdiVCJqrYkUMxw4WIDKPAQEFerYTECC4yoX+y0ONOZjvKFPS0BQqZiw+nmiumcg+YOMeP9BVHotN00ciFqr4u6XH0Br0LHtx83EpsRRXlBGzxF9SM5K4aGlc9AadLy09k0eGnc3AYsDTXw0A959AL/FwYD3HiJod6PPSJC/DGckKPNR5gWUvvsDXR+8hO2XPUvOI9MR1SrlN29VA4ZOxw6Jo3pm0u/1u8kWwef24nfJ67r3+y0Mmz4BtVZNfGYSj6x7FZ3JgEqjwhQXTUqPTIq3H+LAys0MmD6eC1++i3AgROXeIszpx9Y1pVdnKvcU8cuzHyvX3A0O1GYjWbecQ8bVE4jqkYnf4vjzeUkSvsoGVCadXCRg5Ra6PX4VAbsbU9dUTLoMBn/6KCqTnnF73iLs8yNGKu4e/GwtA++ayg83vkjfmyZj7pTM5T8+B0DdniLMWUnH6JEWj7vGiiHywpJz4yS6XjMBQa3Cb3NhTE9ACoXx1DRiykzEW20FoNPFIyldsYmAxYE2KYYzflsACGiTYwk0Oqn9fhsJEwZg7petrEXT3AIWB4IosGXKY0ihMH1euwspGGTkrwvQpyfgOFCC2mxU2ggqEUdeCZ6qBhp2yelBir/YQPaV45n883NEdUkh7A/KB++iwOSfn0MKhEg6o6cSKtfppslkXnsWhqwkPKW1eCosSg4pQ1aSMsYmBCzymvlqGvFVNhB3Rk8MmUkkThwEYYmoZi+YKqMeZ34Z3jobvsoGYgZ0pc/iW2WvCacHc/9sDFmJqHRajF1TQRAY9ct8qr/dRNDlVWjY5+U70MSakAIhBI2K+NF98FY3oDbqW9HQV9UAYQnzoBx6Lb4VbXw0hCVi+mcjatX0W3Iv6hgjCALaxGikQBBfvf2EPBXVPQNVlIGB789EHWui29wrFU9snejHX2XBfbAMXXoiDd9tIu3eS9FlJaOKNhJzpvwRRJMQQ9aj19D483aM/bqi65KGNisZvV5L13fnoI6Jos+6txCNerq8/ACBukaCTg/BhohHTyiEMbvlgZnrcAWCSiRl6giOLP4CU246gePSjQSdHtTN9jV1tBFNjInMm6cQaHQqh8G69ASFjr6qBgxZSSSfP5yyZT8SM7wnvV+/B0GlIqpXJ0Ztex11jAl1tAFNjPzstOnjOPzYB4QQUBl1xI/uw8hfF+AtrycY0SOuI5XEDu2meLYdz/Nbp8yN8PzdSMEQI39diC49AeeBEtRmQ6RNglzcp0sKyecMIWniIES9Rj4QU4mK/s289izU0QYMXVIY9esCbLsL0TQ7iIpKiye2Syr2sjq8Ec+6kjV76TV9rHKPKSUWV01L3tdmJIIEfX95EdfuI5j6ZROokXWSFAphX7sHQOGDgMUBCNT+sF2WnUYHUigk00QQjnn9pscrMheSQvgqLbgOlqHPSKR25WZ6LLwVY04aiCKGrCT6vf8w6tgoiBzONJdRQSWSdPZAJezaF9Hzipyky3RvHpKqNhvInjUdwmHchyuIP3swR1/6koxrz0aXltDCyxRoodskCdyltcRFvJO8VQ1t6rYmuVRCOHcVknrhSEW3+ettxI/uw6azHuGM1QsU3earbMC2U06tU7V8PZlXjMOYk4YmPprkSYPlgk8aFd3nXknp+z+3GKevyoI+IxEb8kewppBy88Bj0R6CWo2/Gf0SLxiJeXA3er5xH/YdhzAP60nY48df3SDTolq2IUN2N9aNecQOzkVtNiq8J0aKPTXn32Pe3TL/Nl+voN2NZe0+su+VCz15Ky3Y9xxFnxqPbVchUjCEsXMKvkq5X116vDIGX1UDuvQEvKV1qB0eYkb0wrYln/hxA47dU9NA7tPXUfXZWuq+30q3Z69HYzbirbKgT09QZP9EOmDrpDmkXzcRX3Uj0X07E/b48ZbXoU0w46tukNPyRNoKKpGE80ZQuex7ogd3o8eS+xC1GtJvORe12UTUgBxUJj2xEwbg3FtEyO7GtjGP6MHdW9BQnx6Pq7CKlKkjcBVVY+x8zE7RJZqpK65RvDztO4/gq7Lgq7ViHpBDlwcuRRVtYNDyJwj7A4gGHQP+/ihBpwddWkKbsiIadIz6bQFI4Gmms5r4135c4RS/xYEmxsTw9x6k7KsN2A+WK/YeQOPuIgzp8VSs2ET/BTe1sA9AzqFq2XqY6CvHKnOOzk3Hb22pv5v0Tb9fXsQZ0Tf+iE7SJJrx1zQStNho/HELUYO6UbHxCKerb6Rm+kaXkUDdyk10W3ibom/0WUn0ef9hNLFRaCQJUa1WeMt1pJLtVzxP7NBuDF/xFO4S2Zv/ZHtR5k2Tie7dGcIS7iNV6LOSKH3jWzrPuAhtYgyeku0t2jbtESlTR1C4+AukQAC/xU6gwSGvl8ODuV8XGtbvb2H/dqADp4MOT8kO/FthNBpJTk5m06ZNgHyQ1ZRX0e12K1Wj165dq7Tp1asX69fLL2u7du3C5XJxPBoaGigqOlb1t7i4mKSkJIxGI1FRUYp35Lp16+jVqxcASUlJSpumnIhtoX///vz444/Kv51OJ927d+fQoUNUV8shJz6fj8rKNr6Wt4FgMMgnn3xCQkLCSYvxDBw4kJ9//plgJA9hZWUlXq+XAQMG8Pvvv+Pz+ZQxgZxL82R5HE8Et9uNyWRCp9NRUVFBQUHByRs1Q0ZGBo2NjRw5IhurHo+nzUJBCQkJLFiwgAULFhB7wVjsv2xVfrN89D0F591PwXn34yssx9A/4nU5qAchh5tgXeuNrXbDATKnDgegy/SxVP4o55Cy5ZcTnZ2KKSsJfWocmvQkbCvXtmrfHJ69h9F2yUDfNwcxzkzM1LE41+8kavRAfIVlf94uJxNdjy6gURN1/gRU5mj8RSdu04RQfSPB6nr69sil1OqmSpOAr66Mnw5XMz6npRfj+JwkfvxjG0JMEj5DLAfrnXQdOZ7g4V0t7hNMx/LahKuOIjlteN99jFDJAdQD5Ze89BE9UGnV1EZeSPb+bTWfnPsYn5z7GIU/7aBXJIdYcr9sfA437lorngoLQYeH38+ey8YrFxAOhMi8QA4J6Xb3+fgtdny1Vn4Z/gA/D7ufn4fdT83KLdh2HkGlUeOtsBA3rAf1v+6ODC4sh50AMUNyCTrc+Gut+OtsSOEgqOSXNEFrQPK7CVrLqTy0g00b/0AK+iEcJOSsQwqHQGrNa/UbD5A+VQ6/6TR9DEff+4nfz57Lyk43sO3O17HuKaLyuy388N63VBdV8cpdi7DVNbLn9x2MuWwC0XFmVv/9R0ryjjJj1G34PT4eGnc3IOfcEtQqSpb9yMYxM2lYv5+6n3aQPm0sdT/toNMtUwg63BiyEpV5AWgTzTRsOEDm9WeTct4wNPHR1P0oG3x1P+1QwvJihuTiLa9n47hZvDR5NtaKekZeI4eHDr1sLD6Xh8JNB3hm6J38ZdDtzO1+HY0V9fz04uf0mSSnrhh09Vl4bS6WTnqEZefN5fDP2+l/mex1Pn72dNQ6DV/e8XILT4W4zik0bDhAwGIn74G3CfuD1P2w7U/n5a+zRV7ciki5YAQJY/qiNuqo/vIP1vS5g713voZ1yyG8ZfXsun4xvloryefIY8wa3x+/w42oVpE9ZSjr5r7HF1Me44spj3H0px0YImF3Sf2z8Uf4UBe5VvjBL2yftUwueFLVSOdpY+gyfSzWvFICDg/eWivqaANJI3speqH+tz0cfe0bHHklhDw+gjZZd7oKqxANWvy11ha8CGDdXkDKBSPQZySQPGUoxW+tYvPER9k/403UUXK+pKieWUghOeTYmV+Gu9JCdKSSaMqZfXAW17D/hS9ZnnU9tZvycR6txlPVwLaHl+G3u0kYlEtthA9K3/+ZjRMfpfb7bejS4hGA9OljsR8oIeBwtwjdbkLDhgPEjeyJt9KCLi2BgnmfUP3lHzgOlJIaKciScfV4woEgzgOl+OtseCotWNbtY+PER3EdqcRX3UjC6D5Uf7OJkvd+xL6/GF9lAxsnzSHkOuaNV//bHg49/gGrM6+lYeMBvFUNNGzIo+zD1W3S0F9nI2B1IqhVbJ74KL5aK66CCuJH92HPra/gPlqNY38x/no7zvwynPllf85TvW8n0ODAeahcrlRvdeKracRfayVQZ8VXWY9rXyGJl4/HPKY/QbuTQL2NHX1vwF/TgHN/EYE6K/7qBkIuD56CMrwHS9g36AaO3vMC7r1H8FfVc/TeF/AcOEr+2TOw/bodU/9cBL0W46DuCGq14hVozE4FwLarUD4MCwQRNCpSLxxJ1TcbW6yT64icOxbAPKQb/job0f2zcRZUIGpUpE0bg+XXnaRcPIr6n5r0wnaybj8PV0ElDev34zxQwpZxD5N//1tIoTA7L3uG2lVbkIJhCp76GwC+6kZiI3n07PuO4imvk4sTRBvknHHIucUEtQr7nqI2eP4wyReMRJ+RQNKUoRS/9R2bJz5C3owlqCLVVZvz/KHHPmDNoHtYO2wGe+54DcuGPOp+2kHKBSNInDCAzrecQ8HiL9g4QS4kUvvDdqL7yPZPyqAc/A439fllpA7KRa2Xve+jMxNR67XKh4mcKcM4GslBDKCKNiJq1Lj2F7F/0kw8BeWIBh2B2kZ0WclIvoDiNWYe0x9PgbwfO/NL6XST7HXb6dZzCfsCNKzdh6hWkXnd2QgaFelXjcdXa1X411dpwbG3iNRpY4kf0w9HXgnOvBLWZFxF3h2v4NhThL+mEV91A0GrU6EjQMLYfsrapVwwAtuuQqK6Z9Cw5aDMJxePovanHS34pOS1FbjyS7HvPIK/wY7aqMXcN5uAzUXI4SbQRtoV65ZDHH3tGzZPfBRdahxSxEvqRLqtSS6zbpU9DzOumYBtRwGbJz5Kybs/YMhKxltRT3TvTi10m6fSolRJThjTVw5Fz03n9963E/YHKHz1a3yVcjqAqq82tBhj/U/bSbvmLNRmI+Yh3Qg5PRgyE1Gbjeg7JSleiU28D2BZtYVD970he4s6vYgGrRy+nJlE2ONVcruKei1xY+RIjMYNB0iO2Cba5Fhqvt3cgn/Tpo2NhJnK85JCIeXjkqjXkDC2H459xaRcMILaH7aTcdV4an7cjrFrGlJYwpCVKH9IUYkkXzya+p+2o0kw4y6sxNA1Dce+o8SN6YexWwbesroWsmXonII62kDZO6sUHaDPTCRQb8fYNfWkOkCXnqA8z76nCH2nJPwWO8bcNEw9s6j7fqvSNm6s7B1e9upXERpWcHjmW3iPVuPaf5S6lRvx1zZS9f5PCg1jx/THc6SChg0HyIp4wqVPH4u/1oqroJKKT3/H2DUVQ6ckYkf0QGXUUfXVBkVOjDlp1P+0ndRLz8R1uJz6n3fg2F3ImqyrybvjFSR/gD3XLkDQqAg1o0tzWalfvYui175h48RHI5Ez8vFEzJBcAg637KF/HEIuL4TCFL7zfQt7b+NVC6n6cTudpo8hdlAOKp0Gv9VFOBRC02zNo3PTkAIhcm6QdUDWBSMoW3Hs3bC5vtl3nL6JPqMPIaeXQG0jokFHzLgBuA+WtlPfWPFG9E3KtHHEjemHM6Jv1mVcyYHj9E2gmb7RJsopjWy7i0AQcBVVndJeZN97FMeBEuw7C6j/bRfGrqkkTR1OwOFCZdBRE/FuN0T2OgBPWZ1yWGzolCKnpTFoqf9lJ/Fj+uI8XNFqX/mvhhT+3//n/xgEqcPHtgP/QlxxxRXExR3zbJs6dSrDhw/n3XffxWq1EgwGGT16NJdffjnbtm3jww8/JD4+nm7dulFYWMjTTz+Nw+Hg1VdfxeFw0KtXL7Zu3cqCBQswm83Kc+vq6njzzTdpbGxEo9FgNpu57bbbSE1Npbi4mHfffRefz0dycrKSN7GiooKXX34ZvV5P3759Wb9+PUuWLGHNmjUUFhZyyy1yRUmv18uyZcs4evQooihy+eWXM2LECPbv38/HH3+seBNeeeWVSh7L4/H0008rYwsEAvTr14+rrrpKCUW/7rrr+Oijj8jLy2PlypU8+uijgOxR+Y9//IMdO2SD1Ww2M2vWLIxGIytWrGDt2rWo1WoGDRrE1VdfzebNm/n000/RarU899xzrXI61tbWsnDhQl588cVWfQUCARYvXkxDQwPp6enY7XamTZtGnz59ePrpp5Wcks2fAbBkyRKGDBnCyJEjOXLkCO+//z5+vx+tVqvk3DwRqhd/RO2Sz4m/RjaKGz7+EXVSLLnfvowqyoigUyOIKnxFFZTNfJmk2y5GN6I/+qQYvLU29i1aTu2GA5zx9gy0sSas+0vYfO+bhP1B9CmxjPloFjHdM+Q8Yas3UTFjAXFXnUvs9MmoUxNRx5lBFORE2v4AYZeX6nnvkDL3VtRJ8YRsDkKNdvxlNbh+30bjpz+gSoyj64pXEKOMIIUJu7wUTrmTmIvOIuWxW+WQCbsT26crCTVYAbB/tgpVYhxZn7+OGGVECktIbg8lF9yO5HKj7dmVjLfnsG7LNua//Dohl42Leqdz6/CuLN8rv0hN6y9XKf9w+1EqY7K584GHidZr0R/4g8CGlagHy16OwZ2/ox56NprBZ8lhQUE//l8+IVxxBCE5C/3VjyJp9EiSxIHl6/l97vsAXPTBw6x+ZBmuGisDbprMqNnT0Rh1hINhjv62m1W3vUyPODMTfluAr0FO8F78yRq6z7gQbayJkMfPxqsX0rhdPswe+fFsdj+0lH5zrsC+q5D0K8eiiY2SvcRUAlIwjH1fMSG3l4Rx/Ql5fOTd/7bitTHh4AtyTkkBpJB8+DjryefZtmsvVqudefOeZdLkczDptYSctUhBP6v6Pq70662xYuyUzLB3ZqCJNWHbX8KOe5a0CGfpP/9GsqaNwWZz8vIdCzm6r5DLHryS82+7kGAghEqtor6ijrdnvsbRfYW8d+ATDm49wNLZS5j7wLWkXDACUa1GUImEPD7W9LuTHn+5jsSzBqI2Gwl7/QRsLvLuf5uc2dM48NBS+i+9H22ynFMoYHNh3XaYffe8QdLEQfR8/kZ0KbEAhDx+tl/6LPY9Raw2CKT17sxtf5uD3mwk6Avw4W0vUrj5AAA3vz+bLx55l7u/+gvOehsJnVPQmQwEPT4+v+0lyrYcBOCKD2bhqrfRaXhPYjsl46huwNMgH8qpDVr+fsU8+l16JiOmj5M9X0UB2/YCdlw1/6Tz0iaa6fPG3ZiyU5HCEg3r9rPn9leUF+Oe828i87qzcR+tYv+9b5J+5TgSzxqIJjkWd52NgMvDpmc+YcDt57Jm9jKSB+Uy4YXb0EZeGpCg+Jed/HTrywy/7mz6zb0Cd4WFoNPLobdW0fOeqUTlpCKqVLjK6tj2wDs07jlK5+lj6TdnOqunPI6uyoKhczKD/j5bznVmdyEFQ6ijDPiqG7HtKsQ8oKt8WOnwsPfWV/DVNDLix+eI6pmFIApYdxawY/rzSP4gyecOo++Se5RKqGGPn20X/wX7niKkfl2Z8NXjeKobcRRVsf+FLxm2+FZFT/kaHXS9egKOomrKvt2MOTedA3e8ypCPH2H/Q0vx1TRi6p7B6N8XEfL4EEQRT1kd++57C2+lhVE/P68UZwg5Pey4eiF9X74dXXIsKpMeb5UFT3Et++9/m2HfPIUpNx0pFObAzHep+mI9YWD4t0+jNukRRAFfrQ1NfBTGLikIKpXS16D3HoqEuZtb9aWJFOERtWoSxvbDXVKD63BFmzRMPHsQ/Zfej6hR4bc42HT2HHJmXtqCp7SJMey8egGd7zz/pDyVOHEg/d6agdpsxG+xs+vqhZgHdMUgBnHuPEz2C3ejy0pG1GvxlddRdN9ruPYWEnPWYLIX3I42I4mAxYZz+yEcmw8g+LzU/13++Jg17w4Sr5mM92gVJQ+8gjtScK3Hyhcw9MmGcBj7H3vZcqM8lgn73pZ5yR8kHPFMFUQB15FKNk6eS+aV41FFG+hy6xTU0QYErQZBJeIurKT07VX0fvlOOS+pKIAgELDYse86guXX3VT8Tc6hPfKPl9DER+OvtXLg/rdwRPRk/49mkzBhAIIoYNtRwI4LngJg6KpnEQ0yX0qSJBeH0GkINDoxZKegNumRQhL2fUXokuPa4Pl5RPXsJD93ZwE7pj+H5A+SdO4w+i65twXPb7/4aex7igghMOTjRyj/5HcyrhpP/mMfMOCd+zD37YIUDOEqqgIJ7HklJI7pizbRjKBSEQ6HWXHVAiq3HGTEQ5cy6PbzcFRZqN1zlKDPT+/p4xBUIn6XlyMrt1C7t4guYT9hX4DYCYMINjqIGT+IsMenhOeHPT4q3/iS1NsvRNSoUSfFkn/ZE9QcqsOYk8rw755FHaUn5Paz945XsazZq/CUyqgj0Ohk17WLMA/oioiEfcdher50J/pOyaj0Grxl9RyY8YayDiM3vaq8sPvrbRQ9/ykln6xlyMdymGPDhjzq1+5lwDv3RSqYW9ElxyCIIlXfbiLj8jFy/jlJItDoZMuYh8h57GoSpwxFEyfvm6JGhbesHm+lhajendDERyOFwhTN/5Sjb//A4E8fJe6MXggqkUCDE8u6fcQO70HI4zstuQzU2zhz8ytok2JRGTQgiASdHnZcPg/7niJMfTozfMWT+KobcRVWceSFL+jzwm0t5mXISqb0/Z9InTqi1bx6vng7SecOR5IkfNUNVH+2FseeIvosfQCVXoskgL/GSuOG/Ti3yZ6RUX27oEmJQ6XXEPYHCbt9BG0uSl/5kqx7LwaViL5TMlV/+5mDf/lE1vP/mIuhUzKCIOBvsOPYX8KuK5+n5/ybSb38TFR6ObfkvjteJRwI0ue1uzF2ScVb00DVlxuo/PIPBrxzH9q4KAS1iqDLS9gXpOjVr+mz6FY0cVEgyYdhmwbdSdY9F5J6xXikUEjOiSlJhNw+fNWNWH7ejq+8HtfBMgatfBZ/g0POrxiWOPLsx3iOVtP92RvkIn9qFUGHG9fBspPqAJVRx4BP5xIzOAcEESkQwFdrperTNRS/8jVDvnsWf1kNh+5+FYCc+bcSN2EgarOJsNePoFHRuHYPph6dEFQiuk7JVP/tJ44+83folM7In59HZdQR8vqxbjnEgYffxVfdyMCPZsnpKySJ8o9/5+Cj75F5/dkY0uNImDAQUatGZdKDIBByecm//01FVsaXf4IgCiCKpyQrjn3F+BsdJI7rT9gfRBNnkvkkLCHqNPx21hx0iWbGfvsUwcheGfb62XHf21T/tIPsmyeTfcPZ6JJiUJt0eKoa2Xzn64T9QYa9eidRXVLw1DRQ+tUmPFUWBs+/CUElYi+s4tdzHqfLleOIw4/kCxAT0Texx+kbKRiSbX+vH0EtIqhVHLj8SSyVrtPWN2rC2HcU0OOlO9Ep+qaOg830zfBNr2LIlj8MBCI0LP5kLWeuewFRp0EKhXEdrSbhzD4IKvGU9qIDM95ECobo9dIdGHLS5D0iGKby4185FCmGdea+dwjaXYT9QfwWO5q4aNQmPfZ9xdSv3qmk+wn7g3JO4mZ2/eSaf5zoVfC/Ap6vnj/5Tf/DMFw69396CKeFjkPJDnSgA/8x7O3Sdr66P0O+z3zym9pAP6O1Xe3aA63u+JxgJ0f6jLYL/pwMUoPt5Dcdh2XvtO+LWWf/6bcztvPr3IS809/gV/V9vF19fa47fe/iG72tc/X9u7Da0L5UDTFS+4Ifhnlbe53+u1CkPf2sMQnB9pkpMeH/3LwaxVPIp3sc2ju+9qxye7+Z/28Pp4lR+dvVTqM6fdrX+g0nv6mtvk410eS/AKE2M/CeHEI7xtjevgraoQOGh9wnv6kN2EJ/XnyvLajbKS3+dkiLtp19Bf+DktmeEbZ3Xmrh9PnQ1859rz38q6d9Ojv0H1wvrdC+MXqk05fL/6SseIX20TDQjtRXWUL7ItDs7dA32nbylJfTtznauxe1R1Y6DiX/5/F/7VCyI6dkBzrQgQ50oAMd6EAHOtCBDnSgAx3oQAc68GcI/98Lj/7fjo5DyQ504J/A4sWLqa2tbXHtmmuuaVWopgMd6EAHOtCBDnSgAx3oQAc60IEOdKADx9ARvt2BDnTgP4YfU6487Tbt/RYVaEeoh/gfDG1oL3ztCEWJbmeY6KS9fzntNmv6P9muvlzC6YeinL9/Xrv6ak/Yt6mNwjr/LrQ3TEls527e3lC79iDQDllp79fT9oSkthdSO+b1nxzffyvaq3tV/8Fw5fb0BRCtCpx2G0dIc/Kb2kB7+Pf/sffe4VVVWeP/5/aadtMbIRBK6CX0JgKCdewFrFiwIgqIoggjIh3FghTLoIMFLChipTfpLRBKEpKQ3m7v7fz+ODeXhOKMmfnOO+/7y3oeHuDcs8/ae+3Vzjprr9VcaI4OaK6sNOe44n+SFs2FFt1xAZorX805QvyfLmfRnH1u7hz/2/O+1P/BY+nNpUVzeLG5/p7qPxi+aQ4fjqr+8v/BTP57wPVV894//pOgub15Ja7+p6AlU7IFWqAF/sdA0yqe7iueRRGtw5pbjLfeKhbTDgQJen3o2qZwZu6XFL3/Q3hMu2l30uaJ65HIpHhqLOwYNoUOL91F8k0DkEdqcVXU46u3cXTaR1jzzofHaTMSGL51PiBQ/dsRPPU2EoZ3I+DycuTZ5UhkUoZufI1DE5ZS+YPYITyiUysGfj0DuU5NwONl/70LSb6xHyk39kMRpcNZVkfA4eb4jE8x7j/TBNfVIVxVvx3BG8IlkUhQxkXiLK4GoOLHA5xZ8i2aFAM5KycS3bk1yCTYzpSz/boZdJk5jpTr+6JOiMZeVEXQ7eX8jwfJe1Mc0+/tJ9CmGNAkGfA73dTsysNjtJJ0VTfkWhU+m9ipUi6Xom+XyqZOj+IzO2j3wh20efIGJDIptjNl7Ln2FQRfgJTbBlE1MJnFH75P0B+g5LP1PDL2ZqQRiUg1Ym1Pu8XCtGlTOX/+PCqlktkvTqRdmwyQKjAF1GTvW8DZk6f5+LnXuMeSggIpHeY8SNyInmIR7Invi01PRvREIpWKjYf8AYrWbCX/3Q0ARHXOoOdbj6Fvm4JEJqV+72l+v3cBcr2Gvh88S0yPtlRvPoo8NpOArQbB6wBAqo7ildcXsG37DgwxMaz/5D2kOgNSpdikyG+rhcClNei0reIZ+sNfUcbo8Ts97Ll7LuYj54gbmE2/v03Geb4GKWDcdZLovu3RtUtFFmoK5Kmo5/yHP6NtndhkjT6LnW4rnkXXLhWJUo6rqJrfh00BoMOcB0kM8atUKaf6+71Edm8TpkfQH+D8mq0UvPs9AJGdM+jx1gR0IXoY957GXlhBwoieqBOjkSrleE12XKV15M34hOS/9CdpTA7K+EiEIEikEiRSCafnfEHR+xtJuW0QWc/dgjYtDiQSTL+f4uh98xF8AdIfvZY2z9+GIkoLAjjP15D72FJsuUXEDu9Oh9cfRCKTUr5mC1Xf7aHbimdRJsQg06rwVNYj+AKcevFDkm8fQsqdw5DpxcZXVd/v5cSEpXR9awIJo3rhrbOyc9hUNK3iGbhxNgpDBBKJBCSwZ8wr+B1uui19nMiumRTM/ZKajfvotuJZ5NE6Ag43UoVc7FwuCCARGwX5LQ5OTHwfW24xAOmPXkv6Q9egyUhAEmrecPiuOajT4mk75XZ0HdLEbs4WOwVvfEGb529FEa0HmRS5To23zsrvw6bQYc6DJN8xVCzkHwwikcvYP+ZlFIaIMD3K1myh+rvfQ/SIRqZV4Q7T4yM6LX4Uffs0sUmS10/Fmq2cmf5RmN5yvRqfxYm3zoJMpUCiUuA320EAeaQWWYQGmUaFRCLB9HseR+6djzI+mi7vPoW+UwaKSA2CAK5/sF99N74uNqIAXCXVBGyu8H7Fj+qFIi4KZBICVhcBuytMC6RS/BYH8igtAZeXoNsnNmsJBhH8ASrW7aDVo9ehSooh4PRg3JnLiafepfPbT5JwXV8kchkEg7jL6zj+6FLcZbV0+/B5onq3E5t6KOVNxunap5G98FG0rROR6zW4K+qwHD1HdK8sFHFRSOQygi4vXpONsjVbsJ0oIft1sXGEwhBqSOH0cPi+BZgPnCWqVxZ9188U8bi8HLxpJrbcIrRtk+n52Uuokw0ACAgUvP4551f+SPbCR0m+YwgSqRTriWIO3jMPv8UR1hvq1FgG71oCgSBStYKA04OzuFpsGBAUUKfFIpXLKHjjC6pD/KuIiUAercNTaUQilVL9wz4iumQQd3VPQKDsk02ceflvALRZ8hQxI3Pw1Vmw7M4l5upeyCJ1IAGZTo1EIcdXa8ZvtCGE9uH3a15G3SqePt/9VWyM5HAj+AMIvgBeoxX7mTKierQN6ylbrthRvNuqZ0m4tg8IAjU/HST3qXdpP+tekm4aIMqmTIqzqIrjjy0Ny1erCdeR/sBI1CmxCIEgdVuPkfvEO3R972m0bZNRJRtQRutBIsFZ3HQsUgmDf30Dd5WRk9P/Rs8VE1FG67DkFqNONmDo2wFXpZGAy0PQ7SPgcHPihQ9IHzecxDE5KOOjxMhBWLd9TnFIt7V97tbL6rZObz1O0s0Dw40gGq8/dnh3ui6fiEynxme0cXjcfGy5xUR0ziB74SNIVQqxKVlQEJstmexicw+NioovtnP+o1/oEtJXnloLQa9PbNgR8mkCLk8T2jfoKW3bZLp/PBltejzIpEikEs7O+Zzz728konMGvb54CaUhAqRS3JX1HH1gEbbcYuSRWjotmYBhSBdkWjWeahN+uwt1kgGkEtxltXhrLZyc+D5tp98trvtf1B2NdT2CcFm5RCqh4rOtFL/7Pd1WTSKic2skMgn2M2Xsv/Zl2s+6j+TbhiCP0op8GRTIf+3vlH74C1KVgpzvZiHTadCkxxFwezHuEPVB1kviGlRJMSCR4K2zcmTsPGy5RahSYun07lMo46PFOQgC3moTeROXYQ/t76DclagSogl6fBy8/pXw9Q6vjiP+ml4IPj/uahORXTJRROsIOD0cuOsNrEcK0WWl0DW0t/mNbJEiLlJsWmK0QzBI2d+3oGmdQModQ5FplLjK6sI8L4/U0nnJBPQd0xAEKJj3BdnzHkYZK/pVjuIq3KV1nFvyDe1fHdsI114RV8guKaL1YsOeinq8tRaU8VGXyHK/HYvRZSUjCOCtNuGzODg18X3ir+9LxpM3IlHKKfvoF85O/xh1q3i6f/ICmswkgl4f5n1ncFfUEzu0K8r4KKRKOUJQwF1Wh7ZNEntHvogqIZqO8x6+RNdfTmcff3QpaQ+MJPn2IUhVCvwOD746C+VrtlD8zncA6Dtn0HnpE+japoBMguNMGTKdGqlchiCIejbg8uAtq+PMs+/iyC2i7dxHSBp7tbjGKiM1X++g9O1v6XvgfeRROtHPX7uNgqkrRf228lm0oQ7yypgIFDF63FXGJjIqNHrvODv3S4rf/4HsOQ8QN6InytgIZBqR76t/Osjxp95F8AXQZaXQ/f2niejSGp/JjnHXCU6Efht84B1kek3IHgQ5cOPMy/q+JVfw9aRKOYLPj6O4mhOvrKbL6w8Q0SFN9PXK6jj7ymo8VUaRPwwRSBVyZDoVMq0ad3kdlqOFl+gbEN+7uq14lohumSLv5Zdz4pll2HKLyfn2VaJz2iMEg1R99zvnFn0l3tu1NQGXB3dpLYIvwL7R00W/6LYhyPRqXCU1BN1eCt74HCEo0OH1By/xs//PQcvx7X87/LfXMG+B/x/Cfffd929/5lNPPYXVar3k+pYtW5g8eTJTpkxh8uTJHDhw4N+Ou7kwa9Ysnn32WaZOncrUqVPZu3fvv+W5J0+eZN68ef+WZ/2re9X+lbEUr9jIzgHPIdOpMQzsxM7+kzg1YzVIpU2CkQCqpBgyJ1xH7tQP+Dn9PoI+P70/now2M5lDDy3h4H0L8ZsdFCz5hh6LHmkytu+Hz2E5UUzd7jxkOjVxgzqxecDzHJvyAd3nj6fTK/dQs+1Y0zGrp1C5YR8bW91HxfrfSbtjMPo2SWwZ8Bx7bp2N3+rk6KQV9Fz86CW4zCFc8hCuTQOep2D5RoRAkK0jp7N15HTOLPkWgKA/SMDh4fCkFfyUPQFdq3h6LX0cfZskDj31HsZDZ/FZnWwdOZ28N8Uxgj/Isb+uwZRbzKEXP8ZndqBOiCZhYCd+HDiZ3ePfwmd18Ouo6ZyZ8zn1v+fhMzvQd0yj9aPXkvvCB/zS+gGUsZG0nXgzAPbiama/Npv7TkfyesooftqyiyqTE4lcgd94noCpFJvdRnbnrnz76QreePk55r29CgCfMpIVK1ZyrN8U2tdJuerOmzikNBE3ogfazCR293+WU1NW0XX5M+L/B05CopThtzjYM+R50m4ZSET7VAA6z7gHv8PDkedWsn/8m0R0SCVj7HCCHh+n5n/Fidc+w5DTHsHXqBi5VIZUE8lNIwexfJGY4SnVxiCRKfCbSgnY65Dp4y7Lh73efgJ3jYXv0++nbtdJ+qx4Nvxb/b7TbB05nb0jpqFKNmDcnYf12DlqfjzA+VU/4rM4aP3UjUR0aR1eY/aCh2n3yjhKVvzIkXsXUPfrYeTROoAwPQ7d+honnnmPoNuLOjW2CT22Dp1Cyi0D0Yfo0WnGWPwON8eeW8HB8UuI7Nqa2EGd2D78BfJmf4arrI6K737n+HMr6Ln8aXSZSWzp/QzGfWfxVBn5ufUDBP0BZCoxi8pVUoMjv4Jjk1Zw6KElRHRpTerYq9F1TCdjwvW4ymqp356LNfSSk73gYZBK6DhvPEfGzmXPkOdJumUQ2fMfoWTFjzgLyrEczqds9SYKF6yl05IJROW0x3w4n1MvfICnxoxhYCcAyr7YzoG754bp2/3tJ/HUmNl51VTqdp4Id0v3me3kvfy3sA5o98pYSlZs5NhDi9GkxWPcfxrr0ULcFUZc5fV4q83kTVlFpwWi3Os7ppF27wi89VYcZ8ow7j6J9XAB3VZOwnG6VNw7s51jDy3i1JRVdH7nSUpW/MjuAZOwnyqlfM2W8H5F5bTHcvAsJ556F1foQ8TF9Ei+ZRDZ8x+mZMVGHAUVWA4XULZ6M4UL1tFt5bOoEw1sbf8wRe9uQBrKdm6gt/X4Oba0vh+JXIpcr2H3gEnUbzpC2epN7B0xTex4rZBz8tn3OXjLX9F3FvdL8Aeo2bgfV0k1xp0n8VQZQXLl/er2wXN4asyYdp3AcjgfqUIe3i9tZhJ7rprK2ZmfQEDAdrI4TAvj7pNIlXLOvPwxzsJKvNUm/BYxKLN3xDQKF66j3SvjcBSUk/f8CjyVRhCg/Wv3EzusG0VL12M9UoDrfC0+q4vsBQ8T8PgoXLCWgMONz2JvMi517NW0f3UcdZuOYD1ayLGHFiEIEHd1D3GOsz5FIpVS8+tBdg2ZTPItg+i8+FEOjp2HRCrBb3GyZ+SLmA/l03XpEyKt26fgPFdJ3ZZjOIuqRBoBzqIqQGDPkOfZ0u5BJFIZ9lPniRvRA8Owrpxb/DUHb/kr6qQY2jzzlyZ6o+Nr9xNwevA7XPyadi/1u06i75DGsSffZf8tf2X/La9RtKyBf0V9sLv/s9T+eICyv/3G3hHTSLp5ALFXdWfP4Oc4dPvrohyG5L72y62cGjcbqU6NJjOZ4hkf4i6qxFtlpGDi2wQdbgDy7niV3FGTOXHtC2FclkP5FLz+GZYDZ/HWWtjR/XEqvthG3NU9muipBlAaIimYvxbnuSp8ZjsdXrsfXWYyhQvWYTt1noDdTdFb68PypUqKIeORMdhPlXJy0nLqNh9FGRNB6tirOf7YUgre+AJ3aS2u8jrK1mxG8PrDYwEyH70We365SMdXxlK04ke2DXgeZWwEkZ0ycJbWcm7ZD/htLnYOn0bBkm/ouWoS2sxktvZ+BtO+M7irjPzS+n6ERrrNWVKLI7+C45OWc7iRbgNw5Fdgyy3Gea6q6fqlEjotfRxb3nm2ZN6P3+Gmy9si37R7dRznFn0trqe8HmRSipaux1tjxnLgLLW/HALAb7Zz+uW/4SypxrT3FLsb+TS7+k+i/IvtxF3dg139JzXRU87CShynSzn53HI2X7SWTm89jt/mon57LmdmfYoiWh8e1+H1B/FUGbEcymdLm/txldYgUyvZmfM01ev3ULZ6E7W/HabTkgnEDe/+L+uOxrreVVKNt9YiyiWN5HLmJ/hqxUZ8gj9AwOHm5KT32dbxETStEsRu15lJ1G0+gru8DtuJYg7d+hrJtw8BIOjxcejW17CfOk/e8ytxFVUhVchJHXs19TtOIJHLMO09TfH7PyBVyukc2iPBHyB/5qcUzPoU+/Fz+M12ipd+S4cQrZLuHIpUpcBTZcJTYwpfB6jbnsvuYVPZPXwa+vZpAGFZ7rHy2T+0RfuvfxXT76c4/8HP7LtuBq2fuhHD4M5YDuZz4Oa/NuH5jq8/QN3Wo+wePJnfr36BjCduxFNjZkv7h6n5+SAyhZy63w6TOu4qTr/8N4rfv0hvhHQxgoCrrJazr65Gn92Ko/cvaMLLcSN6ELC7ODvjEwSvH0+1idNTVtFhwSMk3zmUo+PmYf79FLFXdUfXPpWsV8YhVas4evcbVH+7B6laQezQrpx5+WPsp86H9yjo9eMqrcV+6jwd542/RNdfTmf7rC66Ln8GdXo8h+9+A7/NheD1hXmqQc+1f3WcyCvPLef4+CXoO2VQuW4nv496EZlagau0lsp1O8mfspys+Y8RM6In6oxEfs8eT+6tM/GbbMQM70nyA6Nx5JWwO+Mecu94jYRbhxLRqx0Axx9byt4RL7J3xIsEXB5qNx2+REbPzFiNRCoN01701ZLZ2X8SzqJqPDVmHCH9mBbSKT6zHa/ZQc3PBzn3zvf4zY6wvpGqldhOFLO51b0cum32FX3fy/l6RR/+jPVkCV6Lg5otR+k0YywnZ/6d3Bc/puK73zk6aQWdlzwW5kXzvtP4LA48VSY2t3mA8s+3XlbfNPCv3+7CW2fFU2WkbvNROi14hNbP3IS+Yzqb2z7IwVtfIyK7Vfj5nkqjaLdWb2Lf6OlhP/b8Bz9Rtvo3/FYHe0dMo27rsbDuaIEW+LPQEpRsgf/fQn19Pd9++y2zZ89m0aJFzJkzh4yMjH/5uYHAv++Y58SJE1m4cCELFy6kf//+/7bn/rdA7ODOVG/YB4Dg8yMExC9PdVuOIZXLkCovPYomUyup23JUzJSstRDRKYPydTswHzxL/Y5c5JFaHOdrwpkvAOpkAxEdUjm98KsQrgCCX8RlOlyAtlU8tTty8dZdCFzL9Ro0KbHkvvQRAKVfbCdheA9K1+4k4PRgPlyAIlKLJjVWzNZqhCuyEa5gI1y2s+VI5TJUCdFN1uSpMRPVpTUVP+zD73BjOXWehKFdOb92JwA+ixNFpLbJOHeNGVNuMYmDO1Py9S6s+RVI5FKCIRrWh+anTogm5ZZBVH67BwB9u1SkSjmVX+9GCASp3XSUlNsGAXD86DFi/QrigipsR85x3XXXYvUIBF0W8HsQfG6kMjlDBvRDIpPTJiON8qoa6owmVLootmzZgk8SpGztNnpdM5SooIL4MX2oXLcDAMuhfJTx0dT8coioXlnYT5chVStRxERQtv53kkb3FvdHgKguGVT8sA95hAbr6TKSx+SIX+X3nyG2XwccJdVwybF0CTk9uxEVGQESkMgUBN028Zl+DxKJFC5zTDymRxsKQsGD/GUbUcVFXrJHAIbBnVFE6yj/+2ZKlv9AROfWyPUahKCAae/p8BrlkTpih3alZsNezHtPUfnNbuR6sXNvAz0c+eXUfL8XiVKB6fdTTeihjImgYv3vJI3OCdFDIKpLayp/2Ic8QkvQ7UXwBwk4PRR/+AtSlRKZRolMq0Ku01C+TuSbqM4ZCMEgyTf2w1lUhaF/R5HnD+Zj6NeRqg37MB0qAImE+Gv7oGuXStDtxW92ULl2O7W/HEIRqUMRE0HciB44i6pxldQg+AJUrd9DTP9sajbsRRDAcjCf+Gv7iNmfGiV+q5PKL7ZR/ulmJBKJuK6EaEx7T+MzX8g2i+rZlnPLNuDIryB/4TqkCjkKQwTeOiuWo+cQfIEw7as37EPXLhXT/tPEj+hFxdodCP4AzrPlYpZ0aR3ySC3KhGh07VKxHMonslsbit/bgGlPHo6iKhRxkfgsDiK7t8VbYw7vmSJSi2mfuIfF76wnum/H8H75rU4q1+2gev0eCApI5HKi+3S4LD2qN+wDQcB88CwJ1+Ygj9SiiNZTtX4PAaeHgjmfi9mHMfowvSu/2IYQCCJTiXuoTIimYu124q/tA0DsVV1BIqFmw14sh/IJerwk/mUA3hoz+o7p+K1OKr7Yiu1EMTKV8or7FdGpNSXLNiAIUL/lGIq4SNRpcUg1SirX7SDo9FD+6WZkGiXuKnOYFjH9s/FbnMSP6UPphz8jj9Thd3mR69UoE6KJ7JaJ3+ogqmcW1ev3ULV+Dz6znfjRfXBXmYgZkC2O02twl9cij9SJcuMP4Kkxo4qPbjru2j4IAsQMyKZy3Q7kkdpwNqxcr8GeVxLK0Awi+AKYD5wh6PbhKqlBEa2nftdJEsfkYDmUH87UjendnnNL1xP0+gjY3cgjdSgToonqlRWmU0z/TniqjET2zCJ+TB+kKiUVX24Xae71k3RD3zDfJlybI+KL0lG/O0+k1bINTfjXehH/1mwQPyyWf7aF+Gv7IFHIUMZH46mox1VSg3nfaQIuD0m3iUEa2748AiYbMr2G2q+2ETO6L1UfbUSqUmDbdwrkMpBeetTYMLgz9jNlAAR9/rBN0GWlEnR5USZEh/WUMqTn9NnpVIVsccXaHcSPzqFi3Q4iumVS8t4GJHIpnhpzWL4AJDIZMYM6UfPjAWRaFTU/HSTh2pyQ3OTgtzqR6zWUvPcDErkMRYweZUI06mQDCaN6UrpmKwBxgzuHcevapuCuNoEA5V/tQq5To0qIxnQoH3WygfKQLYkM67b+OIqqMPTPBsB88CyGfh1Cui0/rNsAtK0TqfpuTxM93cADgl+g/JPfEHwBKj7fhioxJpyJLYvQED8mB8vBfBQRWore/g65XkPZmi3os9MBwvutSYvHFjqh0ZT2KY1oX9CEjg26LXZIVxxFVcSE1qKMjSTo9VGxboeoq4ICihg9mswkYgZkI1WJciv4Aug7pCMEg8i0qrDukGnVqNPjkOnU/7LuaKzrQUIwEBTlEgiG5LL8081IVQqkGhXeGjMRXVpTs2EvAYcb26kSDEO7UrluB9p2KZj3nUEeqcNVWtuEDwNOD4bBnan99SASuZza3w4Tf20fAnYnQiBI+aebsBw4i6usLrxH3hoz9twi4sbkUPnFNhz55fiMtvBzM6fcQcnb6xECAYJuXxN89duPh/1OVXw0zqLKsCwrQ37A5WS5esM+vDVmSpZvJOHanCYZyRXrdmA5VBDm+Yb9Kg/xu+ALENlV1MUBu4viZRtQxEWiTIgi6PJdUW/U/XYoPD5uVG/qNh0mfkyfJrwcP6YPpat+JCqnHT6THXmkDndpLcqEKJzF1Zh2ngBBoH77MeLG9CFmcGeUcRGYfz9Fxdrt6NqlIVUpmuh6V2ktquQYakN+m7Oo+lJdfxmd7SysEP29Hw8g+AO4K+qRyGQoYiKoWr+H+DGiXAoCYV4RbYmT6H4dCVicuCuM+Ex2UR8ezkceqSX+5sHUrN1G0OkWr0XpkKmVRPXPpvoL8WOiPfec+JEvOuIS/ajNTKJg/rpLZLRuyzEkjd47EseIOhBAkxaH4A8gkUmpWLuDxJCe89ZZieycgS2vNKQ7L9htmUZF9Xe/h/XNlXzfy/l6yhg9xgNnsZ0uI7JTBnK9BtvpUgIe8aSPXKtCEET+qNt6nJgB2ThLqgkGRJuoTou/or6JHdoVXbtUKj7firvCSETnDOSRWtIeGEXZJ5sQvH4shwqQaVXEDu0afker+m5PeG2N/Xp3Wd1l7WkLtMCfhZbj2y3wvwKqqqr48MMPsVqtqFQqJkyYQGpqKgcPHuSbb77B7/cTERHBM888Q3R0NDabjaVLl2K1WsnKyuJypVMtFgtqtRq1Wnxpafzv4uJiVq1ahcfjITExkSeeeAK9Xs+sWbO47777aNu2LVarlZdeeon33nuPbdu2cfjwYbxeLx6Ph2nTpvHRRx9RWFiIRCLh9ttvp3///hw7doy1a9fi9/tJTEzkySefDOP8Z2DVqlUUFhbi9Xrp378/d955JwAFBQX87W9/w+PxIJfLefXVV1GpVKxZs4a8vDx8Ph+jR49m1KhRALhcLhYuXEhFRQXZ2dk88sgjSKVSdu3axbffipl4PXv25N577wW44vUGsFqtzJ8/n9tuu41evXr9U2tRGCLwWZ1hh1CuUyPXX6CFu9IoBnJCgQOAoNePz2znqgPvEHB5Me0/TWSnVmIGQ6NxGQ+MpGbLhazH7vMewlNjCeOS6dXI9SoA1EkxSBRyanecICJ0vAMgsmtrgn4/3Zc8RmSnDGwF5SiitLgrRFxJ1+agTjHQa9nT7LlnfhNc7hoLNKyrES4AqVLOkG9n4Cip5sRf12A7U47SEIHP6kAIBNGmx6HLSESqVuKqMCKVSzH0bodUKafvh8+yf8qHWM+KGSZKgx6vxYEm2UB01wwcJTUodBdwuSqN6FsniJkSoeCqq9KIRCZFHqkl4PYS2T1TPB4GmKVeooNKANLHDscRJ0WhVEHAH36mx+3icG4enTNiyc07S2V1DXUmK0kI3HfHjcx4+yPSrSZWJI4n2x+JKjmmyf6IjrsfVZIBT0U9ErkUdbIBd6WRmF5ZAJxe/BVD1s9k1P6lSKQS9j/yVjgbVZ0UQ3S3TGp3nsDQM+0CQwUDBF1m5IZWyJzS8LFeghfmLgQDSGRNg5JKQwRCMIizrC7EP/UgCGiSYwAw9G7H8M1z8ddbCLi8qJLE9bgrjKiTDfiMNiK6tcG0J+8CjWrNyDSqML95akxIFKK5vZgeCAKCP3AZetQTHaLH2cVfM3D9TEbsfxukEpyltagToy88IhAg+YZ+JI3pg+1sGa7y+pB8OXBXGEm5bTCV3+8j5eYBAOHfhECQVmOvwrQzF312KxynS1GlxOK3ufDUWUl/5FqCXh8+sx1d+3Q8FRfm7bc4CPrFDwlnZ6ym17pXUMZFou+YjqOgXAxshdbpMztQSCWokw04aizhZyhCtHeVhmhfYURAQBU60tYAMq0Kf0hX2E+Xou+QjiJKh6fOijYzEXd5Le5KY5iP1MkG7KdLyXr5HggKeGrMpI8fjaOgAgTxw4EqOYagxx+eR9DrR50QjbfSiLvCiDIhCsEXQJUc02Qt7sp6VInRaDISmtDDZ3ES9AcQAkHOzFhN70b0EHz+cFYYiBlBytiIC/S2OlGliMcugx6fuI4Qf0X3z0YIBAnY3WF+cpfXo06NDfOTTKMk6AsQ0SUTZ3E1Mo3ysvsFAu7S2vB+ydRK2rxwJ/ZT58PrUxgiEPxB5FpleE9keg3eOkuYd92V9ZT97Te6vPc0/TfPR6KQYfo9j4jsDISAWNJA2zYZRZSWgjmf0WnxBPTZ6cgjdVR8to1WE64T9yDJgN/uIuj1NRmnTjZw/JE36ffbPPTZ6Qj+II4CMfDcMC7g9iIP6TrBHyToD6AwROCpMRM3rCsJo3rhd7gJ2JwhOhlwNbET9eFnNdAp6ZaBmH7PQ5UUgyo5BrleHQ5cu8pqierRNsyPbZ6+iaOPLSXj0WvDR7ob+LfT3IcIONxUh8qASBvxLxAO1A47uYqA3SXyZQg8dRa0mUlN+F+qkOOtqEOZZMBbUYe3oh5lkgHB40MikZL9+UwEQaDm019x/3AIv9UJgkD6+NHiUX1BQB6lQ5Ucg6fahDrZgLfGHKaB4A+IYxrmV2EUbV25+Lu7vJ6gx48yNjIsX9Zj5yhd/RtZL97J0CPLqN9+nOof95N2n5glpE42oIyPwltvxVlUFbbn6mQDGc/8hVOvfYZcr0aikIV1UcLo3hAMIpVfyJdowBc7MBuf2Y47rNvEgEXybYMuo9tEWqePHR7WbQ2yUr/9+GV5QIJwQcYrjGE5PDNjNb2+mI4yLhK/w42nxowQCOKuNCIIoIjSh5+nMESEShqI/mZjn0adbMDdhPbGJrQXAkGSbhlA9ff7SA6txVVcRVROezrMfgDBH8B26jxShZyoHm3EI6cjehIzqBNxI3vht7lwV4jrSbxlEIbBnUVcdRbkEdp/WXc01vX9Ns1DIpfSbuZ9OArKUUTqwuvymR3IdSoUhojwutTp8WgzksRjx+X1yPUa8di5Xk32okfx1prD4xVxkcj1GoYeX0HpR79Qv+04GROuR5VkQBDEPWr9zF+wHDyL8preIZtiCst4w1qshwvwVNaTeOsgkEiw7D9N2vjRooxV1qNKNmCvufARWmGIAJmE+p0nwzyAID7T08gHlV0syyE9rU6PRxkXhafG3MhWiDzfsF+dlz5BROdW4geDoBC2e0m3DEKmVpL0lwHsu27GFXEROvLbsHe23GLxOHtjXg7paGV8NEG/P7zWgM0lyngIvLVWNBkJ+K1iyZC4MTlYjhehiNEhBIQmul6dbECmVmI+eBZVkgFfvTU8rz/S2QdumEHssG5hf89ntqOIEnnFU1FPZMi/ObfoK3K+m8XgA+8g1aow7z+DNiMRAIlSBv4Lx2S9lUbUrUK2Vyql56/zUWckUv31ThQxEXiqjPTctBBNZhLeGgu++gv+BkD8qF4E/QGcIZ37R+8dDTajQad4ay0oE6JwVxhRhZIeGn5rSExo4AcAiVxKxhM3kHb/SMo+3fQHvu+lvl7a7UPw293sf2Ah3Rc/hiukL6K6ZZJ66yBSbxlE7pPvkP3GQ2jS4vDWW4nqmYUiRk+nJY+hTrqyvpEo5bjOlIllJtzesN8U1TMLVWI0/X56nYDbS8DpIaDxhPmv3av3om2dROp9I8L8oW2bItqZ2AiyFz1KzQ/7muiO/9PQ0pLl3w4tmZIt8L8CVq5cyfjx45k/fz733XcfH3zwAQAdO3Zkzpw5LFiwgIEDB/L992JdjnXr1tGxY0cWLFhATk4OdXV1lzyzdevWREdH89RTT7Fs2TIOHjwY/u3dd99l3LhxLFq0iFatWvHVV1/9wzmePXuWp59+mpkzZ/LVV1+h1WpZvHgxixYtokuXLlitVr755htmzJjB/PnzadOmDT/88MMfPvPtt98OH9+22Wzcc889zJs3j0WLFpGXl0dJSQl+v5+33nqLBx98kIULFzJjxgyUSiVbtmxBq9Uyd+5c5s6dy+bNm8OdwgsKCrj//vtZvHgx1dXV7N+/H6PRyJo1a5g5cyYLFiygsLDwD683gNlsZt68edx1113/dEAS4JJa8hIJl9ZSbnpBHqlFplWxrc8zbOn+BFKNSqxV1ggUUToSR+dw8vXPAUgc1ROP0UbAe6FpgKTRo7vMvh9HUTVCsCkuqUL8Ylr8t9/YMeolAi4vEuWF7zhVPx3EdKiAk3/9O9nT7miCK3gRrgbbZT5eTP2Bsxx44l3Offgr/T6e3IQWMq2Kvh88x+lFX4cnaD5ezC85EzEdKaR8/V4Gf/x8I5KJ9bQGfTiJI69+ihAULrGTcX07YDpwJpyd5iqqwmd20Hfty/T9/CUcZ8suqeptGNSJ9LHDCbps4r5cQEhqWjp2cz23PfQMa775gY7t2iCTyQgGg2zdtY+/Wjvxgr0DAgL7FUYu2egGgjR6bvijQejvVncPw1tv49fez5A781M6vzoufE/X2fdT/v3eS3lFIkWi1InHzM3lIiLppd/dLvEjrtDTQBAu0H7riJeoWLNFrCl20QB9ditc56sJujwXPfMiRGHElyIUaEqP8L2hv9JC9NjU+2lOzvyUiHapTR7vt7uo2XKMQw8uRh8KrIcfJ5EQ268j1ZuOhGnY8FtsaJ+Lln6LIAg48sWjeboOabSfdR/2kyUX9uYSeb3wz7QHR3Fu0Vc4Cio4++pqIjplXH6dFxH/Sj2bhD8oqu7Ir6B09W/INEo6zLoXv92FEBCaPF9cSwWlH/6MVKW4sBZ/oNF9jfn6MvMTGv94mYlelo/Ei2kPjqIwRI8zr36CPEJz6fAgYXq3f+0Buq18DsHrRxCEJutIumUgnlrLJeMbz08ik5L10l2cnbEaoSFT/5/Yr4DLy/n3fwjt18W0uBRl44ck3NAP57lKjoybR+WX24nq3f5yA0i4tg+Os2UcH78E57lKMp+/Nby2KzGAIAikPTgqPO4CTzUd13SO4kcIeYSGiq93Uf7lNgoXfxV+ebwSnoZnSRQy4q/pjeVI4SVrbYQBgKypd1C84kcCbu8ltwU9Po49tpR9N80ipn9HIjq3uvRJQQFnURU7ezyBVKsOZ3M2mtjlJ3wZHVH25lpyR0/h9LjXSXzwWqJyxH0oW/0bu/pNxHKkECEQpP1f7wuvqTGfCw0fb/4puMCX8igdcVd3x1VWx/buTyDTqki8rk+TZytjIzHuyG0yPqpvBzHz7HhRw6IAkGqUZE26Gef5mkuWH9WtNeljh2PPr2hKBgnE9utIzabDYXo0/Ga4SLc1xtVkRf8EH5559ROMO09QvmYryrjIxjfQRBH8Ez7NlWjfwH91mw6H71Gnx+MureXY+CWcefUT9O1SAQGJTEpE10xc5XXkTVpOwOVBESoPIggCJe9twFFQQeXXu1Clxl9mYRcm3Bzd4TxXhbus/lK5bEyWRj5N9w+f59yiCz60u7ye44+9heVwId56K5rM5CY+gLuinp09niCqVxbatslN9ij5zqEI/gCWA2cREJrglchktHnpLvJn/I2A3YVEKiXp7uE4Cy8E/ZtO8gK0nnAdCFC37fgf3ncl6PHhc9jPloUD0o0eEN6vstW/sXdkyJdUXPBbi9/bQMDlpW7zUVqFAqdXhCZ26eKpNiK8pMkPl39W6J5Tk5aT9tA19FwzDZCE7OSFB2g7pCEEBVxFVX9KZ3d68/E/9vdCkHLPVfjqrezs9ZRoS3pm/aHMhiEY5MjIqVj2n0bXPk0MJgYFjoycyr6eE5BFaFBnJDQZknB9X7FWcpgGl5HRiy80oWV4EVecXsPczQfOkvfccg6PnUv6Q6PFD9NX9H3Fvxp8vbpdJyn66Bc6vTqukT8oYDleRPk3uznw0GIyJ4rlRCRyGRFdM/FUGfFUGgk4PWhCH7Yu1jexV3VDCATx25yXzkEKMr2Gfde+wtnX1oSP1wMcuOFVjoydh6u0hvSHRqOIERMZwnYmJMvJdw27lCAt0AL/JLRkSrbAfz243W7OnDnDkiVLwtf8fjHDxWg08tZbb2EymfD7/SQkiAbo1KlTTJkiNpXo1asXOp3ukudKpVKmT59OYWEhubm5rF69mnPnznHDDTfgcDjo1EmsgTZs2DDefPPNfzjPbt26odeLX81zc3OZNGlS+De9Xs+hQ4coKytjxowZ4TW0b3/5F7kGmDhxIm3btg3//9dff2Xz5s0EAgFMJhNlZWVIJBJiYmLIyhK/tGm14pGaY8eOcf78+XAtSqfTSWVlJXK5nKysLBITxS+RgwYN4vTp08hkMjp37kxkpOh0DxkyhFOnTiGRSC57vW/fvgQCAWbPns3DDz8cptfFsGnTJrp3787KlSvp3ei6r96GKj6KgVvmgQCusjr8oRpZIGYWWBuK4ocgqmtrkEhIvnkg6WOHo0qIFr/Eh778R3RqRUR2OvtumR0+8mHo056EYV1RJ8Uw8MvpSGQSXFUmfCYxSBfdPRNNsoG+Hz+PMlpHwogeCP6gePQrKBDdM4tuCx8RswmDAuqU2PB8NMkGan47Qrtnb0ZpiCC2T3sS/wCX3+5CnRCNu8qE5XgR3ec9hNIQgbfehiJKx7CfX0cRoaHdUzfgszrRpBjCDXTUyQbKN+yj7ePXiRmSRjteixNtWhxSlYXOz92Ks7wOv9PTZH7xAzpSGTrOC+CttyGRStgz5mWEQJBubz+BJ/Q1OTqoxB4ppeeqSfjqbQwb8xdqqipBFg0+kEWlIpFJeeK+W3hi3E0IgsDoux4lOd5AQID01GQihBq0KbH4Ks0UyR14Ko2kjB1Ox7njAfHFQaJU4KksR5USizo5Fk+ViYireuCqEjMe0m4aQNAXOirz/T56vTmB+v1nw/sVN7ATUqUciUqFTKklYA8540EfUpWelKxuvPPOO1wITIo0kUhl4SPfmQ+NovW44aHrUrRpcRj3n0GdHAsSCe4qsXFA43slcrEOkDpVvEeZEE3Q48V67FyYBwFUcdHItGokMilCIIgqISYcELuYHkgkSOVyMaMhRA93lYn4Yd1wh+iRetMAJFIpQzfPCzUYUONq9DVanWRAFR+Fvm0yUpUCfftUTPvPoIgUjzVZ80qQhWpqNfCA0hBB1yWPceCeeWgNOiQyKf03z0eVZMB6pIDyv29Gn90KqVKOIlqP40wphsFdwjjlkTqkcjkSmZTkO4dx5J43kMikZD57C4qYCIKe82GaKKJ1SFXKMP7UO4agbZ1I37UvI5FK0aTHYdp/BnWKAQkSvPW2JnIfcHqQR2pJf3g0qWOHi011qk0Uv/s9rZ+6kYDDTUTnDDxVYmZA7FXd6PzmBDFR1uenZNkG9B3SkMjlIEGsLVZpRNNKfGH31duQKuXh4J86xYBEKkXdOg5lQjT2vJLwWtTJsUjkclzna4i9ukd4jopIbZgeKXcOo/zvm9GkxZP57M1IZLJQQEEEqVpJdM829N88H8vhAky7TlD17R6uLv4EqVLcJ02reLzVJhKu74txey7xY3LC/KROjSXo8Yv7lRILEqjbdISaH/eT9fI9YiOP0H6lPXQNafeOEBuDSCSo0+PD+4VEPKrbdtqd4fX56m1iBkdaHP03z0eqVRGwu0I8akSdKvJoZI+2eKvNeKpMVG/YS/oj1+KXO0h/eDSZz96CRCHDb3USO6InVV/tRJ0ai1QhR5Meh6dKHCdVypHrNUiVCiQyKaqUWIJuL54qE8l3DsN+6jxdlj0jNtiJ0KJKNITHydRKAiFdJ5FLkcrl+OptyCO0eGstIAjYTpYgDdXn81QaxVIbDTIT0jtSpRxVSixxI3rirbfSZtItANT+dhi/3R0+HqpJi8cXKu+RcG0OGY+MCeGWkXrnMBz5FViPnxNxVZkIONxUfrOb9AdHYdl/Bnmk9sL+pYjr8FudeCrr0bVJaaQ7oqgtvvCBNO72q5CqlWS9MwnzjmMoU+JQpsTirTYhUSlwh46b+ustmH7eh65tMsr4KHp9OT1sVz01FqJ6ZmHef0ZsxBKSwwYa+OptyCO1JN81FE3rRHK+fgW/1Yk6NVbMsEmNRaqS4623iVlOVSZih3bBca4KXbtUsfnDxv0khHi0/+Z5qFNikevV4UCiOtmARCZF2zqBhNG9GD6iB1K1AoVeg0QhZ8imuWhbJ4pNj0LH0of89gYyvRpDv444i6txldWiTo0N6TYtMnUK1rzzyFSKsK68oNsmcPCeeWgMuvB6PZXGcGYZgL5jOl3eeUr82CiRXJDxFANSlYLYq7rR6qHRxPTPxnq0EHteCVKVEolMzHCSSCX4GjU+8tXbkOlUZDx+Hcm3D8bdyKdxVxovor2hCe3jRvUUa8eqFGEaatLiMe45iTo1lqpv99BtxUQ06Qm0ee5WCAZxnC1DnRpL5bqdpNx1FeqU2LDu8FSZqPpmF62fvBGJQtYs3dEA8pAd6b9lPvqOraj97TDq9Hiqv99Ll/eeRpUYE15XQ5MYX70NeZSOvr+8gTxCS8ZTN4Z5ylVcLWYXJhvIf/0zUm4bEh7fQI+Aw41pdx4JY3JC+roeuVZNzKDO7L36BVo9eh2yRjZFIpeh65CGaU8etT/uJ/Wh0UT1aQ9SKZr0eLp+PAV5tB4EAYlcFh7X6qFryHz6JpQGPYI/gCY9DnPIFjXYisbQYIsa6KlJj0OdHo/f6hTLKjSxFSLP206W4KkwEtm9DdkLHxF9g5Dda4yrYu0Ouix9gsJQ6Z+LcREMhgNUnkoj2sykcKkAdXIssVd1J6p3OzovewbLwbNoM5NRhWRcFqEJH7cHUMZH4iquIX5MHwzDuqKMi0KqVuI3Owi43E10fUzfDmG9LFXKUcRGhud1sc6uXr+HlLHDieyaiT67FX67K+zvKaL1YlOmKhOxV3UP0zbxpgEIPj8SmTRsS2wnSwDCH+rC8042YDtSIPIukPzQGCJ7tRMzhc/XhK8HrE4IBtF2aAWIvQIkMilxI3sg06gYsGUegkATGRV1QhoR2ekE/QFqNx1BkxqLOaRvJFKJeKIipL8b+FURqQ0HGhv/5iquDtOioWnQ5XzfqKt64K4y0fqhUWTcMxxBEPBUi/Urs566EeP+M2jT43FXmYgIlYsw7j2NJjUORVykWP82KOCpEk/kVG/YR8K1OagbyWWDX5Tx2HXIIzTEDMgmum8HpCoFPrMDqUKOz+LAETqFZT1SiEQmFRuqyaR4qk1E5bTDXV6P5eBZYod3Rx2iTcPz81//jG4rng2XHmiBFviz0JIp2QL/9RAMBtHpdOHaigsXLgwHCT/66CPGjBnD4sWLeeyxx/D5GmWoXSkNpxFIJBKysrK45ZZbmDRpEvv27fvD+2UyWdhANsYFoFKpmvz/YvyCINC1a9cma3jiiSf+4RwboKamhg0bNjBjxgwWLVpEr1698Pl8lz2a3oDvoYceCuN777336N69+xWf/0fPuRLIZDIyMzM5evToFe8ZOXIk8fHxvPzyy5f8VrflGOfe/o49I15EIpchCR3biuqdhc/mFBtKNAJXeb14hNvmZNeIF/FZnVhyi0i9Yyjq1Fhy1kzDca4K04ELnbBPvfElv/Z6hoqNBzj79ndUbz6KNe98GNehx9/FcqKE33o/Q+UP+8h98SOqfj6Ip9aC12xHIpeyY+RLeGrM2PLLSb9TDKhE9xLnqE6MFo/XGW3kvfElv/wBrsQRPcSjsTVmonu2FbtIGsUATMDhxlVayy89n6Z250mqfjlEqzuHoIqPIqZXFn6bS3yplkrwGsWAa98lj+IoqeHorDX8Omq6WA9HJuKK7ZWF3+khtmcW1T8fbExGTAfzSbqxH+rUWBLH5FD22TYA2iWmYY6R8/M9s9gy5DkeevABIpQgVUcii0xCCPoJeD34POK+fP3Dr/Tu3hm9TovDYiQyNhEvQZLvHMbOzVtJDKip/eUgqoRo9o6YxqkXPsBbZyFhdG+sRwrRd0wn6PHiM9lIu3kAVb+KNZPcVSZsZ0pJuaEfcYM7E3B5qfpFXMNvfSdx8rU1lK7bieBxELDXIXidEPQjkasJum1UFBznmWeeRvC5kKrFL7oSuQpBCIIgOkxFH/8WbjhkOlZE1pM3iDR48nq89dZQrbuo8L15U1YSdHlxVxpJvmMond6cgKu0BldpLdXr95B8x9AQ77bDb3Ni3HmChBvFOrCJN/TDbxdpdjE9BK+PmAHZTejhNdlIuYge5uPnKHj7O/Jm/Z2A0xvOEE66vi9ek43yb/dwfNIKsfbddWLdH2teCfIIDWVf7iDtzqFU/yw+T50ai0Quo+zL7TjOVZFy5zBKP/yFvSOmcfrlj5HpNaTeN5KkWwfhtzjwme3UbzmGtk0S6lbxSBQykm4eiGnfaRJu7I+nykTriTdT+uEvnJ31Ka7iKmR6Dcl3DCWqdzuEoCCuK3QMrnzdTpzF1ewa8SKWo+do8+SNALR58kaCPj8+Y9OgJIBxdx6+eit7R7wYbjCRdt8IlIYI9Nnp+G1ONOlx+G1Oit/+jr0jXuTQXXOwHj1H5rM3k3BdX7TtUvDV2/DWmKn95WC4xlJU73b4rS5i+ol1JFPuHEbF2u24iqs5+cx7TdcSCCD4/ZgPnL0sPRJv7IenyoS2bTL5r3/G2Vl/x1NjJunmgQCkjr0KwR+g8uvd7B0xDePukySH9JcQFAg4PXhrzKTcOQxHYSXO/Aqqvt1NwOEm4cb+RPVuh1St5PzKH9k7Yhq2kyUIvgBKQ0R4fo33q27zEfaNmY63zootr4SMJ2/EU2Uia8Y4fPU29B3ScJfVNeHfgMtLwOZk74hpmHaeEGv1Rmmp/eUg6Q+PwW9zih99BAFvjVnsSh4IYjlSgM/swFtnxbjzhNgERBBwna8h/eExIAh4Kk34bU68NWasRwpRxUfhrbWQePNAkm4eiCJGT+3PB/FUmaj77TCOs2WcnfUp3lozMq1S5CGJROy6LJMiUciI7tMBmUaJplU8AYebjEfGUPPLIdo8e3P4pazml0OkhNYo06ubzEHbJonUcVdzfvlGvHVWDt3xOrU/HSDo8ZJy1zCR5koFVRvFEwI7+0/i1/R7+TX9Xtzl9fjtTs5/9AuZT92Iz2THU2NGIpcRH+oyD4gBlhv7o4iNIPXeEdT+fBCpWoEQqhOobhVPdL+OyLQqqr7ZFeb7uq+24amsx5Vfhunn/SSNv56A1YkqLR4CAYIuscaYVKMialh37KdLqd9yjNJQIx2pXIYiWof9dCmOwgqkGpGGDXqqQSaNu/Pwm+y4iqvDe5dyx1BqfzlEq4fHIPiDqBKiw2Pc5eKRQ9Nekedjh3RBGR8V0iMvUrLqJwIePwmjehHVOyvMl2deXs2Wnk+ztc9Ejkx4m7rdJ6n+6QBnF37FT6n3YgzVfnVXGDk990tkGiV7b3mNHUMmU/3TQVJDe2jNO488QkP5l9tDuu3gZXRbJSl3DqM29FvtLwdJuK5vmM/dZXX8PmwKvw9+HuRSUu8fiUQhI+Weq/DUmCl++zschZWcmfEJNT8dJGPCdfitDjIn/gW/zUn8qF4XuomHwFlUjXHXSfaGfJqGo+iOwspGtM+6hPatn7yRqm93k3Ln0DAN3ZX1qJIMpNwxlPTxowl6fbhKa9g96HkshwuwHi0k+Y6hGIZ0wVNtQiKVItepw2uOH52D/WxZs3VHY91m3J1HUYgeyvgosazMkC54ay1NeCrg9oZPDTT4NDt7PIEpxFPJdwzFtPdUWI8k3zYIv9MtHt2OjUAeqcW0O4+kWwdhGNoFbWYStT8fFOsGRohlJAR/gNTQHjXQsOObj2M7XhQuRWM7fg77yRK2pd7DyQlvYTt2Dm+1CU+VEb/ZHh7nLK4m4HCzLecZ0VaEbFHrJ2/EW29rcnS7sS1KvLEfAJ3fnIDlSAE7ejzJiWeWIddrSbljaBOet58qxV1RT/2OXPaOeJGqr3fhqTaR8eSNaDOTaP3kjfjqbUT1bocjv2lWZ4PeAIjsLiYoSBQy6jYdJm5kL2p/ORiW5eK313PymfdwnC3DuO04ihg9fpsTdXo8vloLmrQ41K3ixdMTw7pT98tBTLvzCHr97A/pep/VQcDlbaLr48f0wVNlaqIvLUcKLquzXedrUCVEc3bWpzjPVTbx99TJBpEmJhtJNw+kNuTTeapM2M+UknBjfzEIJpFg3ndarLkbGxnOAo7o1Y6AzUntd7tJGjcSWaQW+7FCHKdKcRVUYNl7ksRQk5nIAZ2QKBXYjxaEaWkY2hVHfgW1m45QFPIRGstoVO8s3GV1lH78G8XLf6Tmp4Nhm2HLO49EKgaHUxrpmwZ+0HcQPzo2yJ5Uq6J++3FUCdHsv/FVvHUWfEbbZX3fBl+v+OPfsBdWYtx/Bo/RRpsJ1xJwebHmncdnc4pd70MQ1bU1EoWcuk1HOffmN1gOF4Q+FEuJHdIFV3HNJfqm+O3v2N5lAtUb9lH68a84CsX9qfx6J36bk9ofD5J8q1hfPvHG/iBA/Y5ckm8bjCykV+q2HCX2qm7UbT5C8h1DxTqSIf6L6dcB67HCsO74Pw/B4H//n/9lIBH+KOLQAi3wPwD33Xcfn376aZNrr7zyCtdffz0DBgwQj6eUlNC6dWteeOEFHn/8cdq0acOyZcuoqalh1qxZfPTRR0RFRXHbbbdx5MgR5s6dywcffBDO9gMxy9JsNtOmTRsANm/ezIEDB3jxxReZOnUq48ePJzs7m7Vr1+J0OnnwwQdZvnw5bdq04ZprrmHjxo38+OOP4ZqShYWFPPyw2AFvzZo1+Hw+HnzwQQDsdjvBYJBp06Yxc+ZMkpKS8Hg81NfXk5KSwuWgcf1KEOtcvvfee8yfPx+r1crUqVMZN24cgwcPZtKkSUyaNImsrCxcLhdKpZKtW7dy+PBhnn/+eeRyORUVFRgMBgoLC3njjTd48803iYuLY+7cuYwYMYIOHTrw8ssvM2/ePPR6PXPmzGHMmDFkZWVd9nqfPn247777WL16NUuWLCErK4ubb775D/f258S76b1mGieeX4mn2oQmI4HuKyaiiNZjyy3Ga7IRN6wbQa8fRYz4dV4ICkhVCnYNn4bjXCXZrz9Aq/tGIJFK8FSb2XHVVDq+fA+pdwxFplXiKKom6PYSDATx1Fk5+vxK3NVmtK0S6L9mKprUWKo3H8NrtJEwrCsBl4cjk1ZgPlZEr6UTiOzUin33LsRTbSJhZE96r5yIVC7DW29j+6jptJ98K6k3D0CmVeMqrcVrtnPitc9p/+xfmuAacBlcUrVSrNXicItH/wSB/Q+/hTYjkaHfz8Tv8iCRSgm6vRyauJyEq7qSelN/5HoNrrI6vGY7h2etodOkmyn8+2aGfDwZa3452tQ4JDIpxqOFWM6UkTS0K36Xl7KN+4nMSuHEhKXkrJlGbojuA3+eQ0THdCRSCabD+Ry48w2CXj9dlzzG2Wgv8xYuIBAMcvudt/HoHddQVO8lOb01er2OM3l5TJz0HFKJwKLFi0nRS4jQqkCmoN6rxO8LUpB3mr9Nms2d5iQUSOk4dzyxV3cn4PKS9+z7pNx9FbFXd0cSqpEk+AMUf74dQ98OHH1+JdqMRHrMH482IwGJVEL9/jPsvXchQa+faw4sDWVXyZFplAScRgS3+OIv1cYwZfpfOXDgACazidiYaD5ctZKs9h1AEAjYaxD8XjZ2eYX+a15osl9DN/4VZbSOgMvLnrHzMR3MJ3P8NXSafpcYDLe7KFm2gdZP3yQeFdKpCbi9uMvqCLq9uCvqMQzugqu8jpNPvYvPbKfrimfRtUsVA+4yKd5aC4UL1xHZNZOEG/qhiNGDQPjYnLfWItYV9Acp/XwbMX3bc+z5VegyEug6fzzajEQkUgnG/WdwFFUTP6wrmnSxo7gECUIggO1sOdYTJRj6dxRrlGYk4C6vw3KsCJlew/FJK2g/7XaSb+yHJJTZF3R52N51AoLXT853s9B1SEcRqUEIgrusltwJS7EeO0fciB50XfUcPqOV8r9voerb3XRd8SyqxBhkWhXuinqCbi+npn1I6j3DSbp9MPIILQQFAl4ffpMda955Yod0EeW31kLJR7+QOeE6FDERYiaCP4jfYsd2tpyY3u0I+gMQCIo0rjKhiNQij9TirbeijIsSM6uUcoJuLz6Lg5PPLqftC3eQ9/xKuq2ciDIhGk16gtgoxenh8D1voIqPpuMbD4lHe4NBAi4vJ558h8znbkURrRczGuQysWFJrQXnuUoiumUi04aO2QYFfBY77gojuqwUfEYrZX/fEs5makoPH3nTPqTL20+gy0pBIpOJGX4SsVabLHTkTKZV4q214Le5xIyb3GKi+rSj9IOfKX73ezq/+xSJN/VHIpFg2nuaI+PmEdWjLX02vIbXaEMRpQWJ2Izk2P0LrrhffTbOFmktAWdJDX6znVPTPqT7R5MBAVWigaDHh0yrQhAEfPWibCnjohAEgaDHh99iJ+gNEPT6UCfH4iyupOKL7bR67DpUSTEEnB5MO0+S+9Q7dF0+kfiRvUAmRQgG8ZTXkzthKW1fuBNddrqYzatTgUSC3+rEuD2X3KfeIapHWzq8/iDq9HhkOhWeCiO23CIiumWiTokj6PMj04j2wV1RT/68tWRNvg15hAZ5tA6JAEF/gPMf/8LZ2Z+jjI9i+PH3LxydCwbZf90rWI+eI/7aPnT/8Hnc5XWUr9lC0VvfAtBpyQSSbh2ERCbFerKEQ3fPxWd2NLFhHWc/QNrYq5CqFATcXjxVRgRfAIlCjjYzSWxKFeJfT5UJZVwkMr0Gd0UdEomU6u9+J7JnW2KHdwdBoHzNFk6/+BFp948kfdxVKJPjkBsiELx+MdgjFV+gZREa8cifVILgFgOTVX/7ibzZX6LJSKDvz3OQ6zUEQo2rkEjw2104zpYT2T0zFHh2cfyRN/FUm+j+yVTiru6BRC4j6PZyZsYn6Du1IvGGfuKRZYkEIRDEerQQn9lB3vMrSbt/BMm3DUaVFIMQCFK/7TjHn3gHweun89In0LSKJ6JLa2RqhXhkd8LbWI+dw4eEPmte4PxnW0m/5ypOvryaXiueQRGtx5pbjNdkJ33scAJONxKpBEdJDRJA0yqe6h8PEnMZ3SbXq0O67Q6SbuwXzloONNJtXZdPJH50b6QaFYI/QNE733Fu/lpA7LTb5f2JyLQqfCY7R+4VZSi6bwd6rpmGp9KIwqCHoIA8UovPaAtlhPvEYJnRigQJMq0KqVqsx1r762G8tWZih3Uj4PKEaN+GgMuD3+bi+CNv4ak2oWufyoCtC3CX12E9VkTuU+8ieP1E9+1Aj4+fF+2ERIq70sixhxZjPXaOiM6tyFk/EyEoIFPK8VSZxCyu9HixNqhUguVQPicnLiPrlbH/Ft3RWNcLQSEsl9bjRUR2F+USiYSgz0fA6UEVF0Ug5NME3F5OPvMesVd1J/nOoSKNBIGg28uxR94i49FrKV7+A+1n3otUrUSTFkfQ7cUY0iMDdyxGHqERaRHykQ7+ZRaR3dugbZ1IxlM3Yc8rQZkYgzxCg6fKxIlHlmA7JmYv9/99afhIq7fOwrk3Pqfks+2MLFqNz+LAV28VZbZVPBK5jIDLy8F75mI5mI8yPophB98RawI2skWq+CjUKbHYTpWES4h4KuqJ7p99Cc9HdM4gZ/2reKpMOAsrKVj0Fb2/eAllbCQI4DxfjTO/gvx5a+n34+wmuDxVJrGBnFIuNrOL1ot1TcvqAEFseLR2OwVvfAHAwN/fQtsqAWRSCAbxVJs5/uAi4sfkkDHx5pBcuLHsO8vpaR/Q+5tXUSbGEPT4KF39G3KNitiruyOP1CEEg8h1ag7+ZRZtX7iTvOdXENElgw5zx1+i6y+ns3MnLCXl7qtIvW8kEqkEJCAEBUo/+gVdm2Tynl+BJiOBjgseEetISiU48svF4KRUItpjtRKpUo4gCJx5/C3qNvxOh+XPEXdtX/FDV5WRmrXbqPvpAF2/mimWSwkKVK/dSsELq3AJcnqumYbf7sa0+yT124/TLfTeYc0txmeyEXuF947qjfuJ7t0OZWwEUo0SiUzUj87iag7eNRchGGTQ5nmhsg4Sgl4fO3o9hSJCQ/ePp6BKNiDXa/CZ7Ry9d/5lfd/zn2+/rK8nVcoRfH4x8eDZ5fT/8iXkERoxOOrzc2LSCiwHz4o+R0I0Mp1alEu1AldpHfbTpZfVN5qMBLqtmIiufRoylQJ7QQUnJ76PLa+EgdsWom2TRNDj58zMT6jfdpweH09Gl5UStm9V3+ym6K1v6Th3PMl3DkUil+GuqMeZX07elFVEdm1N+9kPoGt7+Xfb/yvg+nzm//QU/iFo7vnr//QU/hS0BCVb4L8O7rrrLmJiLhyxueGGG+jbty+rVq3CbDbj9/sZNGgQt99+OwcOHGD16tUYDAbatWtHYWEhs2bNCje6sdlsZGdns3//fubNm9ckKFlbW8uyZcswmUwoFAoiIyN59NFHSUpKatLoJiEhgSeffBK9Xk95eTlvvvkmarWaLl26sHPnzssGJd1uNx988AFFRUVIpVJuv/12+vXrx4kTJ8IBS4C7776bnJycy9Lh4qAkwHvvvUdBQQEJCQkoFApycnK46qqrKCgo4OOPP8br9aJUKsN1Jb/44gsOHRKzoyIjI5k6dSpFRUV89dVXREZGcv78+X+p0U1DANnv9zN//nxycnIYPfrKNXF+Trz7zzEDl5Q7/KfBJ/nzieDSP6hl90cQ+OeLcv3L4PknMoAvhohLulT/czDq+J83aNu6vdosXI7LdMX+R3D9idebhWtjl1f+9Bid8J87kuJuBu8CSJtpzZXNlrI/D75myEpz68xIminPzQGhGev6T87v/yo0V/fKmkH7/yQugAiZ7x/fdBHYAopm4WoO/zYXmqMDmisrimaM+0/SornQojsuQHPly9uMw4L/6eOFzdnn5s7xvz2vSi1png/mEv68B9FcWjSHF5vr76n+g+Gb5vDhqOov/x/M5L8HWoKS/35oCUq2QAu0wH8MWoKS/zq0BCUvQEtQsim0BCWbQktQ8v8+tAQlm0JLULIptAQl/+9DS1CyKbQEJZtCS1DyX4eWoOSl0BKU/PdDS6ObFmiBFmiBFmiBFmiBFmiBFmiBFmiBFmiBFmiBP4L/hTUb/9uhJSjZAi3wPwwLFy6kpqamybVx48bRo0eP/5kJ/T8Eu/TPZ8MlCN5m4cpIqWvWuOaASu//02Pmn09qFq5xfvc/vuki2CvXNwvXxu5//itbZDOzFtaqXH9+UDMyHqF5GZZbO09vFq7mwCZ182gYI/x5+QIY6P7PfXE/p/zzbke8v5n0aGaGcHOgXvbnaR8TaN78mpNX0Vz3+b+9G6K2mdkzRv58RqFSaB4Vpc3MvHMH/jxPKZq502rZn6ejo5lZmc2RlcTAn88aBfA3g4OV/Of0hq+ZEtacfQ42kw+bkyHc3GzT5mTRRkqaxxtu4c/TvrlZmc3PhvvzYxTN1Il+4c/TvjnyBc3LerQ1I+MRmseLzT090hxc2mbaleZkLzZXLlsys1vgPwEtQckWaIH/YZg6der/9BRaoAVaoAVaoAVaoAVaoAVaoAVaoAVaoAX+o9ASlGyB/9VwuU7d/yo89dRTzJ07t0lTHIAtW7awceNGJBIJgiBw991306dPn38r7uZCIBDgyy+/ZO/evahUKgAGDBjArbfe+m/F895779G7d2/69+//b3meNj2e/sufRhGtx11tQp0QjUQqoeizbRgPFdD9tftQKKT4jDaO3zKTtnMfJnns1QgCeKuM1Hy9k6o1m+nwztMo46MRBIHKTzdR8cGPqAf2IX7+DCQKOQGLFXx+gjY7lfc8DoDu2quJfFCscRl0ujC+sRRf/jnUA/tgmPIkyKTYv/0J69++aDLnhnESrQZZrIGg2YLru/U41nzW5D71qJHoxt4DgOByYV38Jv7CQiImPoP25r+wwB/EVFGHx+5iyU0vNxl71/wJZA3oRHSigYA/wJYV3/Pr29/Q6y+D6PT4jeKcHW48pTXoerYj6PJQ/NzbOE+InSYTH7mRuHtGgSCAQk47uRyf08OZb3bT8fYhGNqlsO7GmdQcLwKg6wOj6P/CHagitRjPlvHbs8upPVFM1pM3kH7rQAAkchkR7VIxnyhGEaHFVW1CkxANUgkla7aS/+4Gonu0YdjG1zjx2JvU/rCPdnMeIvGWQch0ajyVRso++pmylT/S8a0niBvVC2+dBdOuk8SO6EmW203+4TP0HJGDNdTxd+3Cv3N062EA7p/1MENvG45ar+GVG6dSfOIcabcOot3TIj38Djdn3vyWjlNuQxmtx5xbxKGnlyH4AsQNzKbf3ybjPC9mJEs1kQRdZpDKkOkTkEhlTH9lBtu2bcMQHcX6vy9vsh9SXSyD975FwOXhxMT3seUWX8LLmlbx9N04G0WMnoDTw6G73sB6pBBtVgpdlj5OZNdM8ud+Sc3GfXRb8SzyaB223GKx06pPzBroMOcBUu4YytUaJabyOv729FK8Lg8PvPtsGE9cegJVBeUo1EokQE1RFXajhQ6Du6GQywj4/PicXoKBAD//9VPOHzwLwK1LnySlayZaQwQyuRxzeS3rJ6+g8kQxMQM70WH2/WKXeaONk8++f8U59t8yD337NIRAkJOTllP17R60bZPptvLCHLWtE/GZ7AR9/vD49rPuJWFMH4YbIpDKpexdsI4jK35sQsMr8WGHJ64n49ZB4l7IpSE+LEERocGUW8y+Z5YR9AXC92mSY1BEaJAq5By49TXMe07R6tFrSbv3agDK1myh9ueDzd6v9rPuJX5ET+RRWgIuL36Lg93PrcSUW0xE22QGLX8GqUKOLi0OmVqB+eR5ag+eJfmqbgS8frwmG4oILXKZlOL3f6D8i+0AXHX4PbHDr1RKwOlha9cJdAzRTWmIQCKXcvaNLzn//g8inUN0lyjkaNPjkaoV2E6WYD5wlrjh3Qm4PNjPlBHVoy0Bl4fcie9jzS1G1zaZHh9PRpseDzIpEqmEM3M+R5sWd0VcAPJILV3fn4hhcCckUimmvadwFFRcFleDnGjbJtP9Ilxn53yOJi3uEho2HnPxupwlNRAMIpFKKVuzBVVSDPEjehJ0eTj77HvYc4vo8M7TxN80EEEQ8JTVoUyMpmz5D0QP7BS2Dz6jDVWSAa/Li7vGjDpOtPOKKB0+i4OtI6ejbRVPzvJn0LdNRiqT4Sit4fDE5Wj0anqvnoIrpEeqNu6n/Kud9FzxLIpoHZbcYo6FZCXltkFkz34ARYQGwR/kxKTlVH/3O6qUWLq++yTK+GgIBqneuJ+kvwxA0yqBoNdP0TvrKXprPdqsFLoufZyIrpkUzf0cVVocsSN6EXB5OD3xPZRxUbSb9zDKxBgCdje+eisVf99E+SpRpuJv7E/7BY8hj9HjKqoi77E3secWoUqJpeO7or2UacRO0QG7i9rPf0MeE0HMqByCXj9Bhxt5XBSK2EgEfwBvlZHC597FmSvaGFmklgE/LkSdFg+CwKmpK6n6cgcAhuHdaf/6g0hkUry1FpTxYhfmUxPfJ6pvB/o8PBrBH6Ri81GOvv45uvR4Br7/NOq4SLSpsXjNDnxWJ8Vf78bQPRNtSiwKmZTS9zdQ+cW2i+xKPbaj5zj17DJyfpuPLiuZoC/AoRtmYM8tCvNu+sOjaTV+NEhAptMQcLrxVJtRJURdlqdOTxR5quO7T5NwEU/V/3yQuBv6IZHJ8JvtlLz9bZjurafdRcoD16CI1oME3KW1nHx48SW0l8ikSJUKgj4/1twinEVVxF/TW+zuHa2DoIDf7qLs0820engMEpkU0++niO7bAYlMStWazZx/Zz0AWXMeInZEL6RaFarEGE4+uoTMaXejTIxBqlYgBIK4Cis4+8rfMO/JQ98pg+5fTEcRoyfo8XFs3Dws+04D0HfHksvSsM2U20m9d0S4S7UqUez2G3B6OHzXHKxHCkM27EHiRvQk4PKQ/8YXtH3+NuTROiQyKXKdGm+dlT3DpoZtnUyjxFVWx/HHlmLLLWb4gbfxO1wIgSCCP8jhR9+i54qJqBOikUdpkSrF7Ny6nSfQpMQiBINIAwHOzfgY6/7TtJ37CElNfMQdlL79LX0PvI88SgcIVK/dRsHUlU1sT+YTN5A96148tRYU0ToCTg/773oDy5FCdFkpdAvZhMK5X1AdsgmKaD1+hxupQnyVLl+zBU1GAsmN1pX72FK89VZ6vvsUqvhoEARKPt1M1a+H6L18IrrMRKRqJY5zlSBA9a+HSBrTB1ViNHK9Bk9FPccefQtbbjGtJlxH2tjhANhOnadw0dd0fedJ5NG6Jrxc/8sBonI6oO+aSfG8zyl7fwMAbV9/CMOIXiCViB2c/QGqvtxK7Og+SJVykMmo/WEvRQvX0W7OQ8SGZCFv4jLsuUW0m/MQyXcNQ6pR4S6tYW//Cza/7ZTbSb33anxWJ9r0eHxWB+Z9Z6hYt4MOs+5DIpPiqbWgCumC/JDO1rRNofv3s5HrNQiCgBAIUDLvC+o27gv79Yr4KISggLvaxPGJ7yMEBbosfASZSoHgD3DixY9EGq94Fl3bZCQyGc7SGo4/swx9+1TaPP0XAAION7kvfEhk19Z0XfAwEpkUe345u655GcEXIHFMb9pPuxMhGESdGI3gC+Az2zk58X3SHx5N/KheBFxegh7fJbqt8qtdpNw5FF37VPaNeQVrqOt7yl1DyV7wCBKZFKRS8t/4gpJ3vw/JygOiDYzUEnR78VkcFC1YR+aU20Udq9egaRWP3+5C8AXwW51UrNlCRNfWaEOdreWRWvxWJ+a9p4gd2RNFtB6fyQZSKVK5DHmkFqRS3KU17B82JbxfWa+OI2Xc1ci0KoJuH8fuW4B57ykMw7uTvWQCyrgo/HYX55dtoOSd75rISq/vXyO6X0ccZ0o5+dS7YR3R2K9vjOv/LDQzw7UFrgz/7SdzWqAF/iugvr6eb7/9ltmzZ7No0SLmzJlDRkbGv/zcQDOP710MX3zxBSaTiUWLFrFw4UJee+01/P4/f6T4Pw1dX7mbsyt/4pchU4jukkHJV7v4ZdgLtLptEL2XPMruBxdzaNjznHp0MTEjeqLJSGRP9sMcv3UWPpOdmOE90GZncG7WJxwc+hxHr5tOykOj0XZMxzDtGSrvnsD5wTcRNFlwHzyKc8uuMG5/eRXVjzxP5V2PYVn1d2JfeQ6kUgzTnqHmmelU3PYwujHDUWS2ajJnf3kV1Y9NgaCAce5SAnX1qEdcjewifghUVmJ85lnqH3oY++pPiJw6GWX/fsjT0gjW1vHhY4txWZ2XBCQBvpvzKQgwb+Rk9n65hUH3jiIxKxVjaS1nbn+ZvFGTsGw7TNSI3pwY/AQl05bRaq4YbFUkGUgYfwN510+h7I1PkEVoObB0PVunfUiHWwfx02NLqdh3pilCCdSeLMFaWsvO19Yw7I0HAShY9gNbR05n68jp5M35Eo/RRsGyjWwaPJnoLhmc/2oXm4dOJe2WgUR0SKPzK/dQv/UoALEjehLRtTXeWjPH7pmD32QnblQvNJlJVH2xjaN3v4FMp0abmcTe/hP54KX36Xl1Dj99uIHp1z3P9OueDwckewzvRZuuWRzadACfx8v41ycA4Dxfw65bZrP16hc58+a39H7vSQpX/MSmgc/jMzvICDnwAPX7TofXEnSZxYsCBBz1+M1l3DRyEKtWrYCLGglJFBokMgW7+k8ib8oqOi145LK83PntJ/HUmNmUdi/GXSfpHgrS+c12Tr/8N4pDwZ12r4ylZMVGdg94Dp/ZTupYMVAWN6IH0TntsRzM5+27/orf5+eOOY9Qc66Shde9yMLrXmTRDS/hdXv5/IUVLLh2GvOvnYZEKqH9wC68ftUk1k9ZgcvsYPl10/lu6kpumv9oeH6563fzy+y/U37sHGe3HCF/2zGuf/0h1JFasueN5+j9C9kzbCrHH33rinNsM/lW1IkGNqXdy+mXPqLT4sfEfSisZO+IF8U/o15CIpdRvOyH8PgOr92PLjOZfaOns33GalxG+2VpeCU+PPP+Rn4dNZ1fR03n+Btf4jXaOP3+D/w4aDJei4PMe64K35c790tMx4rY88hSrMfP0WHGOPQd00i792r2jnmZ36+eRvyoXnRbOalZ+9WwltMv/w1nYRXeajN5U1aRM/chAGyFlfw8ajqW06Xsn7IKd50Vj9VJwsBO/DBoMrV7TxORmcTPo6az/9bXxBc2hXicVR6t49Qrq/mt1X1Uff87HV+7H21mMr+Pns7Jlz7Ca7Q1IVcD3R2nSzn5/Aq8dVZ8FieGgZ3Y1X8S5V9sJ+7qHuzqP4kTjXjXUViJ/XQpuc8t57fW9yP4A0R2avWHuAA6vv4AyrgITj77PpvbPIAQDF4WV2M5cRZWivN7bjmbQ7giOrW6LA0bj7l4Xar4KCrW7WL3kMmk3TeSyC6t2dV/EvlTVpA1/1FiRvREERvJroyxHL91Fn6rg6DLi3HTobB9KFnwJRHd23DygfkcnfIBikhtWCdUbNxPxY8HRFl+5R7qdudhOpRP6de7qN5yjO7zxwNg2neaXSNeZNeIFylY8g0dXxlL0YqNbB/wHH6znfSQrCjjo7GdLOHn9PvIn/slnd8UdZbgD3Bm5qfsGTKZfdfNIGPCdSgMEewe/DyV3+4i/YFR6Nqn4jfbKXj5I0rf34C2XSqazGT29X+Gs1NW0H7Bo7Sb9zB5Tyzl6C2z8NaYOD3xXVIfGo22fVqIl/Q4zpRi2ZPH+be+of2CR8P4C2d+woFhkxGCQQJONyfGLyL2L0NwFZZzbPgkcq+ZgqZ9Gu6iCuyHzuKtNFLxzje0mftYmBfar5xK0ONja/o4Dt8xm/SHx4g/SCV0mDeeo2Pnkj/zE/TZrTh+/wJOT1lF52XPED8mh59GvMSPw6dx6v2NAPR4+W7OrPoJU26xaFePFfHjVS+Qdd8IXLUWfh41nSO3ziJr1v3Eju6NrmM6AYebY3fPwWeyg1RKm+n3ELC7ODB6Op4qIx0a6emYQZ1IGJPDnuEvYDtRwrlFX7F70PNEdsm4LE810NgwoicKQyQ7Wo3lWCOeihrUmZOPvcnONvfhrbeS9tj1YbrbTxbjLq3FuO0YZSs3Io/UXUr7Ic/hOF2KRCnj6AML8Zsd+Opt7B3+AgVvfE7A6aF+6zFOvfAB7Wfdy5Gxc9kzbDLJtw/m9Msfs2fI8yTcMght+zQMI3qiyUzm6K2zcJfVEvT4aDPjXo6PnUPlF1sIurx4Kuo4dudssmbdDxIJXT54DndZHdvSx1H6wc90XjEJEG32lWgIcH7FRvaOmIbXaMNVVsfmtHGYdp2k20pxfNyIHmgzk9jd/1nypqyiyztPhnWn/VQpZWu2hO9rsHUHbv4rgtffxK7uvfV1do14id2jXw7J14/YCyqQymTkv/kthx95i9gB2RyZ8Da7RrzE2UnLaLf4CWJG9ESdkcjv2ePJvXUmfpONmOE9SX5gNI68EnZn3EPuHa+RcOtQInq1C+NTp8QSN6wrAbcXT52Fn9PupX7XSXqGbILPbCfv5b9RFLYJ4yhZ8SNHH1qMJi2esr9vZu/VL5B85zBiBnXGcvAsB0Pryl7wMII/QN6sv7Nt6BR2XjeD1g9dQ7d5D3NuxY8UffgL1pMllHyymR0jX6Lg3Q2cmvM5lmPn2DnmFSRyKZ0WPIIqKYaMR8awd/R09gybikQqpeu7IfpexMuG4T0oW/lDOBgJiP5zm2QODHoWqVKOz2Ln4NDniL9xAPnTVnF4xFQOjHgBw9U9SJ9wfdgvOz1lJR0WPELsiJ5oM5M4fu98Tj23HFWS4RL7ULLix7Cu39H9SXwWO12WPsHhsfM48+onRGS34sj9C8mbsoqskG+ibp2I/VihqLdvfw2pUkHdT/sR/AHOzfqEwr9+gv34OfxmO4VL19NlwSN0fHUcBYu+ZteIFzm7YB0dZ4yj4ytjqd99EtPBfCq+3knt5qN0WfAIzpJafr/5NXYOn0b+km/ouvhRusx9iFOzP+PnzAdRJxnImnQLAHU7TrBz+DTOvPElznNVBBxuTk1ZRfaCh6n4YjuHx85DlRjDkbFzORPSbUfvX8CpKatIvn0wx8YvxvT76QsEkUroOHc8+bPXUPvrYQgEiB3SJSwDYRtYVIWn2sTpKavImPgX9o+Yxv5RLwLgNdoJWF14623kjl9M4i2DKFr0FftHTOPAiBeo3bgP+6nzaDOTKF2+Ecv+M/hMdiQSCT6rk9yHFuOtMiK5qGyO3+rEeriAren3UvvzQbqseDakux9GCAbZe9UUPFVGku++Cl371PC4pDuHos1KwV1aS/7MT5roiAa/vgVaoLnQEpRsgf9zUFVVxZw5c5g2bRqvvvoq5eXlABw8eJDp06fzwgsvMHv2bMxmMwA2m43XX3+dF154gZUrV3K5hvQWiwW1Wo1arQZArVaTkJAAQHFxMS+//DJTpkxh4cKF2O3iC/esWbMoLBS/HlutVp566ikAtm3bxpIlS5g3bx6vv/46brebZcuWMXnyZKZMmcLevXsBOHbsGC+//DLTpk1jyZIluN2XryXo8XjYvHkz48ePR6lUAqDRaLjzzjvD9/zwww9MnjyZyZMns3Hjxn94/auvvmLSpEnMnj2bt956i++///4SvOfOnWPmzJlMmzaNOXPmYDKZ/tHWXAIJgztT/sN+DD3bYs2vIK5fBwRfAHtxNc7yOlzl9QD46qzEje5D9drtBJ1ubIfzxa/maiV+ozX8pS7gcOPMLyd6UBf8ZRX4yyvB78fxyzY0wwfj+HnrBbodzyNoE/fKm3sKWWI8yi4dLh131aCm9D6ehzwjFX9ZBa5te5AlxOPevAX14Kb3+U6cRAjxgu9kHrL4eNSDB+H65RcAynLPoYnQEhkffQldErNSqSupor60BrlSQXleCV2uyaH48FkCFgcAqlaJ4ULLjsNnkUfqUCTEAGJWo1StJHp0P3zVRhzVJqqPFCJTKvDaL63dGNshnZOhF4ba40WoInVoE5rOK/WWAci1Kip+2EdMzyxsZyuI7SvuV9n63+n8yt1UbNyPr07Mcowbk4P12Dmsh/Ix7zmFLFKL7VgR8df1xbz3FH6zHbleQ9U6Mbum4MhZFCoFar3mkvn1vqYfmkgtn8/9BCEooI3UEZ0Qg/FgPr4QPUyHClBG6aj4YR8A59fuJHlMziXPagJCAAJizdKcHl2I0ukuuUWi1BF0iwEay6EC5JFalBfRBiCqZ1tKlokvAcXLNqCIi0SZEI23zor16LlwpqFhcGeqN4hzrFi7g4RrxTnGj8kRv4Sv20HJkQKkMhn6GH0T/mg/qCt1JdVU5ZeFryW0TaE0xP/Fv59CHalFnxCNQqtCaFQHKH/rMTqM6s2xr3dSfqyQoD+AOlJLzrgR1Py4H3dI1rx11ivOMenmgVSt3wNA+WfbkCrk6Ds1DdrHDumKRCalbPVv4fHxo3OoWLcDb52V02t3IFPKUejVl9Dwn+HDVjcPRKZVUfbDfnHNa3eQeu2FfU4d05vidTtpdfNAyj7ZjDxSS1ROe8yH8gm6vAiBIKY9p4joktGs/WpYS/yYHM5/+DPySC2u0jqUUVrUjeaaOLgzXosDe0kNPpsTISDKqrO8HplaKWb+6NT4zHYEv/ibTK2k5pdDF+jeiG4VX2xHqlQgu4x8GAZ3xmd24Cyuxm9zEgzh0mWlEHR5USZEYzlUgCJSiyo0x9jQumKHdMVRVIVhUJc/xCXTa4gZkI0mPZ7qDfsQfAExa+QKuBrLieEKuC6m4cWy1bAuT50F+5kyYkL2wVtvxV0p2hvb4XzkkToSbh5E9drt4WuqJAPu8lrsx86F7UPMsO448stRJhkwHW5Kj5Qb+1P27e8AxA3qjDJGz/m1Ozm/didRnTJQRGpRxFxamzd2cGeqQvxRtnYHiSFe1LdNpvQz0d5UfLkdqUoh8leNOZxpHXC4kaoUuEprcZXUUPHFdgIuLwljcvDWWbEdLUTw+dF2SKd6nbg266F8lAnRuMvrsR0uwHakgJr1u4kZ1g1nfnk4WBDRrQ0Vq38FwHH6PPJIXRi/PbeIyF5ZuM5V4jh1HmVcFPXf7UJhiIJAEH3PLDyltagzU6hdt5X673ahSk9AFiXaGJleg65nO4qXfguAZd8ZZDoNyoRo8blF1bhLaogb2Yu6TUeIG9MH66F8VCkGyj7dTNArfjD1hDLiEwd3JuDzE/B4cddZ0WfEE/QFMOedJ7qDGOyThWQlbmRvajbsFbOcTp1HEaVDHq1F2zaFslU/4jfbCbq94fUCpD8wiqJ3vkPw+jEM7kz5Z1uJ6pWF/Wz5ZXnKeijEU7cMakr3JAM+kw3nmVKMvx5C8Pmp+WYnQbc3THfDsO4ErE6q123HV28FqQR5TEQT2gNE98/GdrQQVZKBirXbib26BwDxY/pgO3le9EMFASEQJODyEtk1E1dpHZHd2iD4AtSs303cmBzixvShet12sl57kLNTVoJMgrfKiLukBqlMhmVvHnK9Fl+dFb/VQUSPNqjT4ykLZXZWfPIbylhxfnFjcq5Iw8bQ1NZ9H9ad8WP6UBmy5w36xhT6AFr0zndE9+0YWuMFW2c5VIBELkMRo78srriQfMkjNLirjMT264Bcp8ZRVEViyL7LtCoQBGJH96Fm7bZGPqIOmVpJVP9sqr8Q7Yo99xwSuRR5dEQYR/Zr93P6tTVIlQpKPhJl5tyyDSjjIlGFbILlIptQs2EvunapmPefJm5Ez1BmZwCpSkHluh1YDuWH1iXisTSSeXt+OTE57agM+SrmY+dICq0l4PSQNLo3pWt3IteqCLh8ol6Mi0QiE/06iUyKTKtC1zaF6g37LuHlmq92oMlIRGiUmNDgP0f0zMJxuhSZWoUiRk/t+t0YhnUDQKKQIZXLiO6fHfbLGstC1bodmPeewvJ7HhKp9LL71dheWo8VgUSCq6SGuFG9qN10hIQxOSH7IPJWw7wA5DoVgj+A4PWHZSVudB+qPt+KM78cn9GOPFKLVCFDHiHaJnmkFk+1idjBnVFE6ylft4OytTuI7Jwh2pXzNfgb+YjaVglIFXLOf/wbgi9Axfd7SbllYJj2AIljelO//TiCAJbQ+p3nKlGnxhH0+nCV1BA/UlxP/Jg+WA7lI1Uq8Nua+tZRvbKQKuS4Ko24iqux5Z0nsmvrsAw02MCyD35CHqnDXVobpktkryz8ZjveGhOO/HKq1u0gdmQvqtfvIW7MhRN6CTcNQCqXUbVuB7r2aVSv3yPah9JafHUW/HYntT8dQK7XNpmbOjWOyhDda3/cj0ynInZET3z1Vpz5FbgKK6n+dg/u0tom+DKn3MH5ZRsQBAHbsXNNdESDX98CLdBcaAlKtsD/OVi5ciXjx49n/vz53HfffXzwwQcAdOzYkTlz5rBgwQIGDhwYDrStW7eOjh07smDBAnJycqiru7RBSuvWrYmOjuapp55i2bJlHDx4MPzbu+++y7hx41i0aBGtWrXiq6+++odzPHv2LE8//TQzZ87kq6++QqvVsnjxYhYtWkSXLl2wWq188803zJgxg/nz59OmTRt++OGHyz6rqqqKuLg4NJpLX1ZBDB5u3bqVOXPmMGfOHDZv3kxRUdEVrxcWFrJv3z4WLFjAlClTOHfu3CXP9Pv9fPTRR0yePJn58+czfPhwPv/883+47sagNOjxWRwIgSCaJAOO8zVoksSgmkylQGmIYNjXL9Pzl/kk3DEUZbIBT0U9SKX02rQQTUYi9hNF2I4UhJ+pSo9H3yUTv8WBv+pC8yCJRg0+H/7S8svORX/ztbh270ceH9dkXKCmFllC7CX3N9zXMC5QW4s0Pv6Ka9XccD2effuRxsUTqKlFQODxT6cTmRjD4AdGX3J/dKIBQ1oCrx1YTkLbFI79uJeoxKZfpnU92mM7cOGrrLeyHkWSAV+VkaoV6+m2bxWxdwzHb7JSuuMEAPZKI/oQjZusPykGe0V9+P8X3yfTKEm8ujueOqu4X8kxOM/XoEkW7wk4PUR1bU3R6k3hMapkA7ajhUT3z0Yeo8dbbSJ2RA9UqRfoKVHIcZdfkDeX3cXVd41i3s9v8tjCp9FFikHCDjkdObk7F3ON+NJorKon5iJ6tHl4NH6HOxz8cVfWh+cHYOjdjuGb5zLgsxdAdpkGDVI5yJXikfdGIJHJIHjBuXdXGlEnN8WtMERAMIirVFyLu8IIApfcJ9Oq8FsvBKjcFReepU42INMow8FBS5URh9lBVKOMhF43DuDw92JQcOzCx3n9wHIi46L4/csLwfaA188j38xi3MdT+e6iI2qRSQZs1Wa63zqYgm3HsVYZScxORx6lI+ebV+n/6xukPTjqinNUxERgz78gQwGnm4hOTTOEU+4aesl4RZQ2vC4Ar92FKqKpkwz/HB8mXd0tzIcAzkoj2kb3aJIMuOutJA3vRvUP+3BXGvGb7cT0z0YRo0eqURI/phdAs/arYS3qZAPu8vowPzgrLsxDadDjtThodWM/StbvQaFTI9eJZTXOfvwrggDXbp7LoG0LOf3KahAEFIYIhGCQ3p+9yIBf3xDnG6UNf5gB8NtcKCKb6nmFIQK/1UnSX/pT9e0e5Do18lDAV51sEMtihNblrjSiSjagMETgC60r+ZYBVH2/7x/i0mYk4DPbkSoV9PtlDp2WPIYiUvuHuNQhXA00TLplANUhXJejYWPZarwu65FCXOdrwr9JlXKkigvNUjyV9ahbJYj2oQGkEix78prQSp2ZhCo5Ftvh/PAcNckxxPbviKfOgqOoCqUhAp/VgToxGleFMaxH3JVGlIYIonu3Y/CW+eR89iLRfduH6djAH43luYHnU8cOx1tnuYS/9F1ag1SC/XRZeLxMo7wkC0keqcXTZG+cBKyOC+uvMKJtl4q+SybW0NpUyYYmYzyV9aga4VclGfBbHOEx3sp6lKHflUmxyGP0BB0uvBV14d+8FfUokwyoMhIhKJB0+1D6bppHxyUT8FabUCUbUCcZcIf2QZUcg6uoElUj+TQM7cqoH/7KiK9fwdC9jSgrNiedHr+Bii3H8FocKEK64fzG/WhTYrn5yLv03baY/Fc+RpUcgyOvhPPvb2Dg4fdRpyeEgvpCE1vSeL3atsnE9OtI/1/fQKZVE9G1Neokwz/mqfSEJjSUSCU4z1U24bOgx4cqJbYJ3TVtk2k7+0ESbxuC49R5/GZ7E9orDBEEnG70nTOxHC4I803bl+4i+c6hRPVqS+GCteIeWZ2okw2okgx4qk1hWnoqjKiSYlElG1ClxeGpMuLIK0EICvitTgDseSUoU+KQKGSoWyUQ0a0N6pQ4Ak4PqrQ4ABJu7A9SqficZMMVaQiQPn40A3YsQiKXiRmqNNWdquSYMM8rDBEEvf5w0N9dYUSVEAVcauvclUZ8ZkdoLwT6ffkSg3+dQ+sJ1+Kzij5ixbd7UCXFEDu4M9kzx1H+5Q4M/TowbNciOv/9Jc4+twxlcmzYR+y5aSHqjERsJ4qQKOR4qoz03LSQ/ic+xFtjwVdvEdc/ujfuKiPuKlNonvWXrKsxSBvZBMfpUnQd0tCkxiHVKNFmJiLXqRutqx6f2d7kGZr0OKK6ZeI12cJ6I/naPsQOyKb7mxNQROmI6pZJ9st30/fvL3DyueW4K41IZDKK3/+BoYffY9jx5QTcXrz1oh28mJc9lUaUyU391gb/WRX62xOSaU+lEWVKLL02LWTwyQ8wbs9FopBdwgea9Pgm14L+QBPeAGj1yBjkERo6LX5UPCovFct1NOy5s6gyrNsa8If9eiD+5kF4Ki7ooYZ5B/0B9F0yMR8uwF1ppPijX+j46jiGH36P7Jn3Uvje9/isTtRJIv81yNPFvlqrsVdhzy8n4PGGae8oqEBpuPCxKfHaHFJvG0zrx28g77n3w/uoTjagSohC8IuB6Yt1W8M9jUGXlULQ4yPzyRspXPQV3nobMo0qTI/GNrBB1hr+VicZkEVosB4pxF1RL+5dUkz4bxA/bHhrLcj0atzlddjziokfk0PA5iLo84fl3VtjDp/GaIDGspo8djju8np0HdIIONxhGRBlSRLGFze6N0gkWPZfeO+4WEf8/wqCwf/+P//LoCUo2QL/p8DtdnPmzBmWLFnC1KlTWblyZTgj0mg0MmfOHCZPnsz3339PaWkpAKdOnWLIkCEA9OrVC91lsqWkUinTp09n8uTJJCcns3r1atauXYvT6cThcNCpUycAhg0bxqlTp/7hPLt164ZeLxrC3NxcRo++EJjS6/Xk5+dTVlbGjBkzmDp1Ktu3b6e2tvafosHWrVuZOnUqTzzxBHV1dZw+fZq+ffuGMz379u3LqVOn/vB6nz59UCqVaDQaevfufQmOiooKSktLmT17NlOnTuXrr7/GaDRedj6bNm2ioKCAd955p+kPjY/JNvwzFA+SSKWoYiPZde8icu95nYznbkemC2VWBYMcHjkVy/7T6Nqnoe2YDoBUq6bTB1MofPVjgp6mHbtVXTvhKynjcqDK6Y7+5jGY3/7gkqO7jed08dxlcbEXxsElwawGUPbsgfb667AtXxFep/HJp1l8w0uU5xXT/fr+tAllEDSmx7n9p5jZ7wmqC8rJ6NmuyfMjBnZBmRpH7Sc/XzJXWZSO6Gv6kjtgArZdx5EolbS/5UIW5+UygS+37sb3JV3TC9ORcwgNRi50f8M9abcPxrj/LAQbP1uCu7SWkne/o+faV9B3aY2zsDKcFXY5MFbVs+jRubx07fOYa0yMm/EQ0QkxRCcY2P/TnosnGP5n3KBOpN82CO9Fx4Ib5mc+XswvORPZOuIlzn34K/LIizufS5BHJhJ0Xo6H/5g2V7jl8vf9w3sufpAQ/l2mkNFlZG+O/ihmUn82dTkz+j2Bx+Gmw6DO4REOo5UvH3+LLx59k6sn33HJPAc8eh0l+05z/oCYwSKRSons3oYj987n0N1zyXjihksc2D9ah9Coro5EISN2eHcCjn/cIb45fJgyqhfGxnwYvqfxMyAupz11B87iN4uBG+f5Worf/Z7ea1+m9+cvhYNA/9Sc/gloGNfwtwQJSCSkXtOb0g37xHWFHp18VTf8Dhfbxs5nz9XTyJ77kJiRKBFfzn8f9RKHxs4j5c6hSKSXumiXTFEi/om/pjfVG/Y2wXXZdQlCmM0kChkJ1/SmdtPhK6yrERq5DH2nDPw2J3tHvkTA6UGdHv+HuISLcMVf05u6K+JqSsPG67Icyr/MOi77mBAuOYrYSEzbj4evSbVqIrq3peLDHwk0yhYXBEi7ZSDl3+65gBea8GIDXnt+OVt7P82uq6dR8uHPdH/nqcstpMl/DYM6kTp2OK6i6ibzl2lVdF36OAGbq0lGk3jPP6E3Gv1bqlJguLonBTM+brS2y8lSozFqJdFDujYdE/o95rr+CEEBb1Wj0w/ChYdIZDJkEVpqfz7A/pEvEnS6Q7wgXCTDF81BIkGuV/PbDTM5MvszBq14BgkSVNF6Tq/6KZxB2YArOjsdT72V9T2f5sDVU2k/92EkchkyvYb4MX34vc9TWPafRqZWokq+9ONhw4KlchnyaB2H7pmLz2Sj+6pJ4an9IU81dlFCPGU/dT58TaZVk/rIdVj2nmpCd09FPXnjF1P99c7QC7vQhPYyrRplQkwT2guCQOHcLzHuPEH9tuOkjx/T1M5eTjcigExK0h3DKJr/5SW/V322Bb/VgSxCS9bsB7EcOIMQCGDPKyHh+n7k/DpP1D2hrMzLGrLQxMtW/8aufhM5eOtrIAikjx990W0Xjf+H9L28rdtzwyx2jZrO/rHzaTV2ODK1ePonbng3rLnF2AsqyHv1U9LHDcdZUsP2wVPIe2gBGdPuvkCiYJAjjXxEuV4DQYEjI6eyr+cEZBEa1BkJSDVKsibdQv78tZd1/S6Z/0WzduSXU7r6N9Tp8fT6fLpY++8yohu24VoVOR88x+n5a8O+UvHfNrHrppk4Qkd4O826F0+dlSNPvceBhxaTNU088STTqUkY05udfZ5he/cnkGlVF3ziy9L6Yh9F0uTeEMlD9BI4PHIqe3o8TmSvtpfNxr+sj9MIR+nq39g7ZroYYKs20+Gv9zZBcSnS0D9D85Io5MRek4Ov1tLkFolcRuaLd1P46sf4Q7KSfEM/Tr36CVt7PUXeq5/Q6fUHrji3BprEDupE+tjh4ezUK02p+qeDGPecEuuhTrur0eMulo9/wi+USpCq5JSs+DGchfmHur1hvCCAXIY6NQ5ryPZdDhJuGUT1t7vDc6n8bKv4oa11IvrsVmF5vzyIY1pPukWsGVxrvvyyQlOSapRkTLoVZ2HFlefdAi3wL0JLo5sW+D8FwWAQnU7HwoULL/nto48+4oYbbiAnJ4eTJ0+ybt268G+SK3kkjUAikZCVlUVWVhbdunVj2bJl3HDDDVe8XyaThY2Uz+dr8ltDM5or4RcEga5duzJp0qR/OK+kpCTq6upwuVxoNBqGDx/O8OHDmTx5MsFg8Iov2n/2+sWQlpbGnDlz/uF9I0eOBOCZZ57hqzf2hq97620oosQC6K5KI7pWCbiqxZcgIRjEerqMgMuD3+nFsvcUqtRYVCkXXjyU8THU/3oAw/AeuAoq6PThZGq+2Un9j/uJ6N0eeZJ4vB6ZFFWXjtjWrr9kbop2mcTOmEzNMy8RtFjx19ReGAfIEuIJ1NZfMg6lAnVOdyrvmUDQYkUWH0/wMhm28jZtiPrrLASzBcObS/CdPo0sIR5fbi6QRERsFCd/O0Sr7lmca/T10VxlJDolFiEocPSH37ljziMc+EY8TqPJziBjwdOYNx0Ui1g3TCk5Fl+1kbRXHkTbKZP2n/8Vx7F8BF+A5Jx2nP12N/pkA45qMwBZ1/dleKgeTM2xc+gb0bbhvgYuTf3LAErX7qDr6w+I+1VhRNsqAXeV+Cx9ZiL6zESuObAUpSGC2JE9seUWi0dEPttK5Wdb6bf7LTxVRlSJ0fTZvACpQo7gD6BOjcOCGCCLjI3CVFUvNqTweBl40xCy+3dGoVIw6f0X8Dg9KDUqOvbthCmUNRmZ/f+x997xUdXZ//9zeksmvRd6IPQuRUDAgq5ddFVsiG1FRSliWdeKICrYUBDL6tqxIIqK0muooSZAeq8zmd7v3N8fd3IhBlt2v1s+v7weDx7AzH2Xc97nnPd73veULIa8eDs7r3+O8d88iUKllLwH0hLk+YVOu4Ro2HBQ+odCKSeqVplTCPtciEHpMk2pN6PUS2FXYsgveVFGoE+Lxx/5sZ41/XwyIsVTUCoxZCVi23MCfXo8KJCfa4Xg8aM2G0/NMT0ehUrJqA2L0Kcn4CyoQJ+RAEcgJjUelVqJI6ITuecMpvpoOc5mO2ffeD6jr5PGrT1RRZ8Jg/n2eelHqTk1HmejDVejjbguyYy962IGXCqFJ4XDYcSwyKe3L5GfrT5QjOF4DYLHj+Dx07KzgNRLRslz7HL7FAyZSYzasIigzUVUr1P5hVRGPa7CKvn/iZMH4zhchnlAV7JmXEDG9RNlb0P9aR6y2iiDnEZgwM3n0ve6ib8qh62vibIvH0X5qm0MfeYmeX7GNImH5/8k5TKyHiol/fwhnHzzhzbrVXO4DKVOQ8YNk0icPATgd6/XmWjx1VnRZyTI/RvT4/FGdMtvdWJMjSMcEjjn44dwVzcTivwo6fbn8QDSs3UWvJWNRPVKx55fgtqkJ3vGBWRePxFdUgzhYAhDRgK2yHzU0YZ2IWJBi1S4RQwJDP3kYXzVzYQil8K+OivmAd1kulrnGrQ40ZiN5C6cjlKnYfCbswg5PL86luStYUUTH8XojYtQGvSo9Fr8TfbfHEttNtInMtbAyFhn4uHpuhW0ONEmmLEdKMZ1opqMaZPk78KBEOHQqR9burQEnPlF8v4QP2kwYjCE53gladMvIO2Gc9Fnp+A5WYWv4pQnvD4tHn+TnbSLRrD5/EfpNv08uk6biDErieadhRjS4xGFML56G8asRCnPWGQdmzYcRKFUoo7Wy7LYNaIrZ29YhO1gCXEje5N142Tyr1vEkH/Mk+evUKsY9M5saj/bSvc5V6HPkLzW9OnxhH3BdnIYcnjaeJiro42oI17kCrWKrJmX4swvpvm7PfIz/jpLmza6tAQC9Va5TcatFxBqccpttJHvE68+B2OfbPxldZKHZHqi/F3MhEEEGlpAFAl7fPKFWuM3u0m7XlqflCvGknLpaMyDuuM4WIKhWxquggppXJAuzgHrwVLEyMWM2qhj8F+vQ6lVo08wgyjSa/p5pE4YQNMu6SWvt7wBX2UjgtdP/MRBeCsbSb50DOYRvQlaHIScXvQZifjrrDK9/tO83xrX7iVocaLUaQgFQoTcPgzZyb8qU478IpmH8ZMlmXIeKCJmxoUo1Cr6vTMHz4kqRCHM8A3SmdNxsBilToMuI4GGL7fTde41kQveU7zPeeEOxJCAZd0+ed1b5+Gvs+I+UUXmTedh2XRQ8pKtb0GpVaNLicOy6ZA0v/R4AvVWtEmx6NISGLFRGl+pURN7dn+0SbEEmmw4DxRj6pnB0ZsXM+TbZ/CU1uEprsW2s4CGr3bQdd7VKFRKcl+9B8e+k7/Iw+SLzyLzhskSc8Ki7CF/uu30R/QZJP1VatUEIvZBnx4v7ZFdE9Emx57a6yJ6qFAppT4apecDzQ7qvtlN95kXo1ApSRiVi/N4Nf76FurW5DHotb9Q88UOied5hRi6pkjnxIgNSJs+BfPQXoScXnyVjfLngsMD4TDG3tmYTtZjysng3IKVtArooFf+wtYJ8373Hm7fcwJvVSPqaAPaBLPk/SbTlSDTpVCrGP72A9R8uYPqT7fS7283SMVSmu3EDeuFQqUk9aIRGLOTqf58O/r0BGpX78TYNUXa57qn4qlsImiRUsnUf7WT+LH9UKiU0kXUabKsS5NkQ6k7FRESqLWgS0/AV9WELj1BtgdxEwbKshlyeGjZUUDCpMHoMxKJmt6V9BsmY+yVQdM3eW3Oakq1qg1vWtdZbTZS/fFmhr43F9u+Ivny1VdnxXiaLWgdv3VemrgoqRhUZhJxEwaSs+QvoAB1XDT2HcewfLcHUKFPiydmcHcO3iU5OegSzMSP7IMoilh3FqDPkIof+epbMGQl4a9vIbpvNgOW3MHe6xahiY9GpdPK62fqmU6gpe3LbG+dhZDNibFrCpr4aPQRPYju3xV1tJFRG57D/jPbpj9NV1rhPlkj6ftj08h5bBralFgUaiVZt14g732tf7fqWuvfceMGIHj8uE5UkXzJKHTpke8jfytUSpL/NJK95z2EsUeatDZ7TlD8t/dI+tNIfBWNaGKksPOYEb3l1AOt8NdZSbnqbMz9u3Jg6tOMXP8c7hPVJF80En1EV3TpCSCK+OtbMHRNwZCdjFKnZcC7c1HHRjHip+cIB0Pt6O5EJzqKTk/JTvyfgtFoJDk5mV27pNxQoihSXl4OgMfjIT5ecjPfsmWL3CY3N5dt27YBkJ+fj9vt5uewWq1twpjLy8tJSkrCaDQSFRUle0du3bqV3NxcAJKSkuQ2rXkiz4SBAwfyww+nPN5cLhc5OTmcOHGC+vp6QMobWVt7hjdUSBeckyZN4u233yYQkDwEw+GwXOgmNzeXvXv34vf78fl87N27l9zc3F/8vE+fPuzfv59AIIDP5+PAgfaeLenp6TgcDk6elCr7hkIh2fP0j6BpRwEZF4+k5WAp5l4ZNO8+gUKjwpSVhNqkkypUGrRED+1J8/d7SJ02GZXZSPTQXgguL+ahOXiKa8hZ+hc8RTXUrJBC3J0Hi1FnZaBOT0U/ZiQowL12fZuxVanJJL3wBJbHFhGqlEJSA8dOyO1QqzFdcA7eLTvbtYu98yYpH2VIALUa/eRJ+He0fU6ZnEzsM09je+RRmm+6GcuM2/Bv247hogtRGAx0GdITv9tH12E51J9syzuPzUVS11TiM5Pof95wTHHRHPtpP7HpCfRY+RBls5Zi/WIzCVPPAcA0NAfB6SbY2ELzRz8SbGzh+GXzsf2wm9jzR9JSVEPKkB4EnB48jTYAitfu4dMpj/LplEcpXbefPledDUDSwG5tnlNHG0gcnUvduv007ywg/eKzsB0sITonHeue4yg0Krw1FrZd9iQ/jphF0zd5nJj/FtVvfUfq1ePRJJoxD+tF2Bcg/pxBnHjwLfZOfpBD0xYScnpIvVq6pOk5JIeAzy+HaPvcPvb/uJsHxv2Fl+9+ntIjJcw6+06C/gAVx8qwNbZgyEhg5DsPsP+e13GX1svzA8i+Zhz1kR99uqQYmbexQ3oAilMXklFJiEKQsM8uPxP2OQjZagjZagj73fIFZcywnoScHgIR3lS9+6Nc4MVxsJQud0uVwLvefQlBi1N+7nRYdxSQcok0x/RrxlP19jryJj/E0XtfRx1lJP3q8XQZ0pOwIOBuceGIvMEedulYDnwj/Qg7vvWQXPxGCIQwRi4o+l44Er/Ti6vRRlr/rqg0anYs/5blFz3Cnvd/RKPX4rW7EEWRzCE98Tu9HF69g9hRfWRdix3aE9v+k/IcVSY9Rc98RN7kh6hfvZPUy6ULzozrzyEcDOEqOOU5lHrFWOq/2oF1RwFBi4O8yQ9h3XaUpnX7SY+sc8qQHgiBIEGXdHF25L31v0sONdEGkkblUvPDfhp3FJB58UiJ19eMp/idH+VCOA1bDhPXrws1P+xvs17aRDNV7/7IwZueJ2Rz4ThU9rvX60y0NK3bT/aMKYScHgxZiQQdXnyntfdZnJR/uYMfznsEhVolVd9ECvdUKJX4Gm1ok2Iw9UjHU9GIyqijZfcJAhYHuy95HDEk0LL7uMy3mGE9CfuDbbz8WhGwOKj7fDt5kx+S8smqpbHcJXUoDVoCjTZihvUk6PTgj8zRuqOA6D5ZFD76dyzbjtJw2hqdaaxAkx1frQXbnhOUvfI19V9sR/D4f3Gs0/XEuqOAqD5ZHH/077/Kw9PbAAQdHrxlDTjyS4jKycC2W7I32gSzHCoXPbQXIaeHpq93knLNBADSbp1CoMlOoNFG3bvrcBdUUP/xRiqXfiE/Eze0JyGnF3OfTFzFtfjqrJS9+xObzn2Euu/3EbC6yL5mHNnXjMNRUEHI6W3zwi5mSA8USgWWbcdIjeiK2qTn+DMfsX3yQ7TsOUHPOVdxaOYyNHGmNrT1W3on7qIaKlZ8h2XrEaL7dcGQnUT6tRNQGU7lFW2F50QVKVdL8zYP60WgyY4+MxF9djK9X74bdWwUJU9/0KZN87p9chtTn+w24/de+hccB4pRaNTos5MlL6XLzibY4iJ95hUUXvskui4puPJPknT1RBIuOxt/dSOCw0OwsYVgkw1/TRMZN58PSMUPBJeXQKONkmc+Imh1cHj6CzT/uJ/Ec4fQvG6fNG+LA3M/6TIrunsqSq0av9VJ9Q/7OfTsJ6wZfh+iEKZ++1FKPtiIPj6acMTTR5MUg7FHOo1r8ogZ0hPz0F64T1TiLqigZdtR7HkF8l6i1GsRTqO38ft9xJ8teZM7DpWiNhuxbjnyizJlHibJVOPqnTIPMyIy1bLxIIbuafR98wE8JbXo0hMoffYj9k2ex77J83AeKEYVYyTl6glk3nYh4UAwkhvuFO89RTVYNuSTdMkoANKvmYB9n3SWalq3j8ybz8ddVAMKJUqVCqVeg/NoOYasRByHSyQP58vH0rxuH/Wfbsa+9wR5I2ZScNdLiIEQwSY7SoMWldlAwpThhFxe4sYPRAwJeE7W0LIrwiuFAvPgHviqmtgzYQ5N3+/5ZR6u3UPe5PnkTZ6Pr86KKpKOouvdl8q2s2ndPtJOsyEhh5e4s3pHaBxP7Wdb8ZY3tNnrYob1RBSkKseCyyt7/6mMOpLOGYjjcDmpl5yFr8ZCdG4W1t0nSJw4QKpUHdET04BuKDRqmtbsJHXauajMRlyHSnAXVuEtrsWed4yUSAEq8+i+KLQaXAeLcRZW8VOP6fyQdQM/ZN1A2B/C12gj0GSn+92XELA4ZXt5Olp2FEhh70DmTedR9fY6Dt60mKDVieALkHb1eGKG9ZLpCjTaGLT0DlxFtZSukHJ5Nu88RtrFZ6FLjiXzmvGUvfMjlR9spGnbUep/2EfWNeOIGdAVpVFH0ObCVVBJ7NCeKA2S52jCuP64i2pIueSsdvYx6fKxWH7c12bOlh/3kXLNBJwHizH1yUbwBwi2uEieOp6WHccia64hfvwALJsPkXr1eGreXceJB1fiLqig4avtsmxE9e+KGA63sdWteQWtOwroMecqnMerMA/qDqKIITuJ5vX5JJ07hMZ1bffl1nklXXE2jvwiQk4PVa+u5sC583AXVOA6VIomQTp/xUba+etaiB8jRae5imtxHC2n4bu9BKxOMq4eT+Y14yM224NCo2LYOw9waOYy3KX12PNLCAdDZN9yHgqNivRLR1H3tfR70dg1RZL1dQfIunUKCo0aY7dUea5lr32NKIQ5OP0Fmn7cT9K5Q2hat4+YiL34+fnBkV+C4A1Qvvxbto+5H8JhrNsLqHpnXZs9MPO2Cwk5PeizkuR+zIO6QVgkYHFg7J5G6tXjsWzIJ+XyMTSv20fc+AG4i2rx11lpXreP1KvHS+e3MX0JNtkx9kyXHAjK6kk8f1i7c4OvzkLa1PEcummxHAFh3XgQbaIZU046hu6ppFwxBn1WEs3r9uEurGJ7v9s5dtdLOA+V4q+1cHzuija27f93aPUw/2/+8z8GhdjReKVOdOK/AH/+85+JizuVr+jiiy9m5MiRrFy5EpvNRigUYuzYsUydOpW9e/fy3nvvER8fT69evSgpKeGJJ57A6XTy8ssv43Q6yc3NZc+ePSxatAiz2Sz329TUxOuvv05LSwsajQaz2cztt99Oamoq5eXlrFy5Er/fT3JyMnfffTdRUVHU1NSwdOlS9Ho9/fv3Z9u2bSxbtozNmzdTUlLCjBkzACnk/K233qKsrAylUsnUqVM566yzOHr0KB9++KHsZXnttdcyfPiZC3eEQiE+/fRT8vLyMBgMaLVahg4dyqWXXoparebbb79l06ZNAEyaNIk//elPAL/4+WeffcaOHTtISkrCbDbTt29fzj33XJYtW8awYcMYNWoU5eXlvPvuu3g8HgRB4KKLLpK9In8Jn6dNY+wH89g/ZyW+Bhum7CTOWn4v2lgTvkYbuqRYFEoF5Z9sIRwI0evOC1GKItXLvqZm5Xf0WX4/iReORBQlz4OGz7Zg236UwWuelt5YRt7Kli38iOR4F/Fz70aVGI9vbz5Nsx8n6irJs9X1xbfEPzYb4+RxCHUNAIiCQP0NM9GPHUn83LtBqcS15gccb390xnZhhxN1suTh4nrvfdz/+ADDpZcC4F2zBvOD89BPGI9QL/WPIGC5405iHn0E/aSJhAQRe4OV3Z9tZv2y1dz+7nw+nf8mziYb9656AnNKHDEpcQjBEJvf/o4flqzi3lVP0KVfV/xldQBoUuIQXD7CPj/ls1/Bc1gqrJQ+51riLjkbQoKUT0mtIeT1c/zzbQyaMQVDvHTIqz9QxFfXPMvA6eczav41UnGUUJiyjQf5/ralZAbDTNy4CHdlI3tuWYIxO5kRK+5FE1kvfWS9Kj7ezMmXv6brTZPpdvU4Kpd/Q9O3u8lZOIO06yeiUCjwVjdxcv5btGw7Sr/ls4gd01fOOxX2+qlvtmGpbSYhPRFEkZikWBbd+BQVBWUA3PL0HQyaMISkrGQeu/RByo6U8Oyz95F9zThcJXVSrh+VkrAviCbWhP1oBftnLiMcCNHt1vPpdvO5iCEBwRfA3MOIGPKjUOtQx2YghvzMnvsge/fuo6WlhYT4WO6ecSNXXSKFqClNCfgbfAheP8dmLcdxSHrZMOTD+RTMfhN/QwuGLsmMXPsUmtgoBG+AA9ctxL6vCG1SDOP2vSolcBfChH0BfPUtaMxGHEfKOTLzNcRI2GKfhdNJmzoOhV5DS62F9+59haojpWj0WhYdeYdFF8yjuaye+1Y9gT7KgEKhoKawgoDXT86Y/ugMOoJePwGXj2AkhcFnd76Es9HG30rex1bTjC7aiC5Kj8/u4aPpz1N7pIzrb72Q7nOuwl9vpeq99TSt28/AFfehiY1qN8fRmxdj6pmOKIQpmLOSus+lFzpDP3kY8+AebB9xL5r46Hbtez95I0nnDUWbGid7JQU9fqxFNWyYvQJ3g+0X5TApJHLBhoW4KxvZPn0ppuwkRkfshu1oBXn3vC6Hfna9Zjx9Z12GQqlAPG29Rnz9BNH9u+CrsXD80b/jrWzs8Hr1fvJGEicNRm02EvYFCNrd7HzgTQbMm8qeuSsJODxctv9V3JVNaKINtBytwN/iJHX8AMLBEEGHF7VRh0oBYkhg//XPodRrGPrBfIyZiSjUStwldew8/xH6PHkjyecNRRfhmxgSpGIJJ2s4dt8bBB1uxh98HV9FI+rIHIMtThImDETw+nGfrME8qLvkde70cvC2l/A3tGDKyWDspsX4appxHCrj0MzXfnMsbaKZfq/djalbKmJYxLr1KP7Gll8c6/BpY40+baxf4uGxWcvp8eDVFMx+sx1dvgYbuuQYFEolNR9vQpcSR+ploxEDIY7d8hyuQ6X0XDiDuElD0Gckcvjqp7DvKsA8sk+b/UGbJnmV+qxO8u9fQfdbz8e6v5jUC4ZxcPab+Bpssp0z9UhFqVLhqWriwKzlJA3tSfbN56LPSMRdVkfBw3/H32RjyGmyfmjma4QDIQYsuYP0qWejUCgQwyLeikZ2jp9L7MjejPzmSVwnqwkHQlJYsNmANjGGcCBE+bI1lL74JV1nXkK3+y6TLrPDIgq1ikCzHcHj58SsZWgSY8h5/g7Js62xhWCjHXVcNM0/7KH4kXdIvHAkucvuRWnUIQphnAeLyf/TX4kZ2Ych30j8UBn16NLiCdpcNLz7Hcl/noQqLpqwx4cYDKGOiwYU0uVKvZWWn/bhr2mi8R8/YuzXlT4fPY46xkjYH+TQzS9gi1xuJEweTM7TN4NKKXnlJkQT9gYonLOCzFunYOjfFWNGAnvmrKTq2z2YspMY+4akz0qNGpVBS9Dpperb3cQN6EZMTgZKBZQ89SENX2wjZ+EMUq4ci8qgw1dnwbH3JIWzl3PWlhcxZCdDxAOt9NmPqfpoC0M/foiQx09Uz3REQKlSolCrflGmwoEQx25+DuehUnotnEH8ZEmmDk6VZCrrL5fQ44mbCAeCBFtcBJvs2HYX4jleRdyEgcSO7Sd5sirAV91MwW0v4jxUypC1C4gZnoOroAKFSiVdQjg82PacALUSU/c0xHBYCjdWKAi5vNR8sJGsW89HoVJi232CmOG9pP1t70mO3bwYQJrjpMEI3gCauChKHn+Prg/+GV1aPEqdFpQKxJBA84/7OXrri2TefiHd5l0jeX7b3Ry6fiHOyJ42atfL7XhY/dFmxh18QwpPDoYINNuJ7tcVtdkYsZ3P4tgnhZmeve81QCTk8lG88FO6P3AFmtgoFFo1SrUKTXw0gSY7ntJ6ogd2Q6XX4KuxcPjOVwjaXAx6d47k9dfQQs2qbdR8tZOhK+5FlxKPxmxAoZGiFuxHytBEGaWCJ6EgJ+99Dcee4/Re/gCJF46MeHhZafxsM83f72XA549Lz4ZFGj7bRPGDK3GKaoZ/OJ8jkT184oFlKHUaNDESXXuvW4gtsidM3Peq5Ekb2RP89S2ozUbUZqOU2zEocPLx90m+aCSpU89GpZdyZh6582WUOg0jvnmKoNOLt6YZMSRQ9tYPdLn5XKJ7ZUj2oaYZT2UTjoJK0i4agTbRjNqkx1/fwuE7XsZxqJQe86bS5S8X46+zYM8vpfSlLxnw2kw0sVFtZLl5zU5Spo5HHR8NokioRaq03e3R64mbOFhKCxKRCev6A8SclYs60QwKBbXv/UT5ki/IWTiDhEmDELwBCme9jvNQKTkLZ5B6zXhJphQigUY7Jc9/TvKfRiJ4A5h6pqFQq9AlxxKyu7EfLKXu823kPB7xCrU40CaYUeo0NK7aTPmzUh76ns/fQdr1k/EU13DivtdwHSptY7e1KXGRQkct5N/2Ekqdhr7P3Iyxexqe8nqOzH6ToN3NkBX3YeqRhkKlwlvVxOH73iD75nNJ/dNIUCnx1lgI+4JU/P0n+i+ajkKlxF1cy/bzHyXz2nNIPGcAUT3SCYdC6JNjEYWwVHl91ht0+cvFxI3piyZB+l0YsrnwVDSiTYhG8Aao/XQLXe64CG2CGRGkCuxXPk36deeQu+hWFColQZubiuVr5ZyvUblZbfbAkN1Nwaw3cJ+s5uwDr1M4byU9H7kWZZQepUZNyOGh7uPNlL/0FcO+fRpfZSMFd78CQM7CGSSePxRtUiz+eishhwe12SjPV6nTILh9NP90gIJ7ljE672W0STEotWrEsEjz+nyOzlhCwuTB9HnxTrSJZkIuL1XL1xK0St65te//JI+VfuO5eMvqKLjnNdl2nH6uDzTZZY/L/6vwvvfQf3oKvwnDzYv+01P4Q+i8lOxEJzrRDj6fD71ej9/v5/HHH+eOO+6ge/fu/3S/n6dN+8NtksXAbz90BnRJ//eFFOiiQr/90M/wXOXP8xr+PkwL/Xa+vp8jT9G+auzvQWbwjydKNot/nBcAb+mDv/3Qz3CN/8zFnX4Lfzr6zB9us6nfIx0aqyNY2zGyiBNVv/3QGTDG90t5h/71OKn941ljkkIdO6bEhf99dFlUf5z3cb+Y7+nX0ZEQl46mPP9vD6fRKzrGQytnKHb1G9CKHeNiR/Mkafn3ya9e9cfHcgt/nIcAjao/zpEU4Y/vDwChDkjwv5PvwQ5qmKYDGh3+peTHvwGhA+3EDo4V7EA7s6JjsuEU/7gcan5Hvtczwafo2DrrOvATvaM2MST+cd53RL+gY3N0dfB80xFZ1HZwx+zIWKoOypSiA+06qpcdGWtSw2cdGut/BZ2Xkv96dOaU7EQnOtEOK1asoLq6mmAwyIQJE/4lF5Kd6EQnOtGJTnSiE53oRCc60YlO/M/if7C69X87Oi8lO9GJ/yE8//zzNDY2tvls2rRpDB48+F86zqxZs/6l/XWiE53oRCc60YlOdKITnehEJzrRiU6cjs7w7U50ohP/NvyYcu0fbtPRUCofHQv1+Heho2GRHXk3Z1Z2LLzJHf73vbfqSFhJR0JKOjrWxGPPdmiszf0e/sNtOhpi01F0lI+d6EQn/t+hI2GzHQ0F/Hfi32nrO4KOhEZDx0OxO/HP4d95lvpfwL8zRPffif+rdOkUHZNEv/jfbW/Oa/j0Pz2F/6fwvvvgf3oKvwnD9MX/6Sn8IXR6Snbivw433ngj//jHP/6lfc6cOZOFCxe2KV4DsHHjRtauXSsloxdFrr32WkaMGPEvHbujeOKJJ7jxxhvp0aOH/FlJSQlbtmzh1ltv/af7Ly4u5h//+Ac2mw2FQkGfPn2YPn06X3/9NXq9nksjRVt+D7788kuuvPLK33zOkJ3EwBWzUMeacLYW0AhKl46D3ptD0qQhgEjV++s58eh7pxoqlQz7cRHqGBMIYQSvH8eBIsxDe0FYRN8tFZVeixgMceDiv+I6IhVHie6bTb/nb0Nl0uNvtqOJNsrFIAIWB4kTB0mJywNBTD3SObnwU8rfkCp4m3qkMfjdORizkkClRKFUcGLBxxgzE0meMgJtfDQKtZKTz55qo9RpGPn146hMBkzdU1AolIRcXvb++Vkc+SWYeqYz4OW7MA/oRtHCT2lcu1vmh+D2oYwkca/+cCOGLsmkXz0elUGLt7qZw3e8jPNIOV1uv5DMGybJzzX+sI9BK2ahS45FHWNEpdUQFgSqP9pM7ODumAd0o3LRR9QuXwNAt6dvJe684ajjokChQKnT4q9pQmnQEWpxghBGFAQOT5kPQOb08+n9zM0oVCoEt4/9U5/GkS8V1Om94BYSJw9B8PopfvYTus++Ek1sFKiUqE16As0Odk2YS+8Ft5B29XipsmY4jEKtYs+UR9HER9P7mVtQqJRUf7iRhq93MXDFLPQZCSgNOtTRBvy1VoJ2F64T1cQOz0GfkYC7tJ6wL4BjfxH+Zjtd774EhUqJ60Q1ey58FDEokHzJKHIX34YmLgpvWT2H73iZ9GsnkDh5CJq4KCkRfoONnRPmyWKWcslZ9Hz4zxi7p+GrtWDfV3RKRlUaVFFJKNQ6xJAPhVJNfUMjDz30EM2NDaz+YHlbYVeqUUUnM3bXSziOlHH0NFkftfE5TDmZiEKYY/cvp+Erqap2wsRBMj/q1+4mYUw/1LEmghYH6mgjpt6Z+GutKA0aBG8AwePHkJWMu7gGpVaNNjEGf5MdU/dUFGoVYV+QvVc8iSEzkR5zp8rtg3YXRc9+Qo/ZV6GONaFLicNb2SjJUJSBkNuL4JUSrzdvPETylOGIIQH3yWqiB3ZHlxqH4PFj3XaEozNfI2nKCLl/UQgjhgSO3b8c+76TjNm2BH9DC/q0eML+IFXv/0T8mL5oYqMQBekwromPRqnXEg4EETx+xJBA2B+U+goKqAxaRBGMp+nUgT8vwJFfQtaMKfR48GqpaIPDy7H732gnhyiVhOxu1JECBuooA4EmO2FfALXZiBgpkPVzuno+fC1J5w9DEx+N2mwEUcRb3UzF8rVkTpuEOi4KXXIswRYXVW//QP3XOxm59hm08dGgUIAC9kx5FMehUnovuIWkC4ajz0jAW9mELjlWKvbT4kSXHCsn3XedqCZmcA/EsEjYH4SwxM+m9Qfoeo9U+MR9sobdFzxMzhM3kjZ1HKooA4TDhAMhDs9YgmXzYRRqFUM+eoi4UbkoNGrCvgBNP+0nYHGQcvEo1GYjSp1Glodj971B0OZizLYlBCyRJPUiuI5X/eZYrbKb+8Lt6DMSEbx+mn86wNGZrzHovXkkjOuPQqOWKmI329uM1SobCrWSoN3zT8tU4Bd0Jezxo89KxlNcAwoFupRYAlYXhqxEBF8A69YjBCwO0q4ah0qvRfD6UWjU+KqaOHrPMpxHytClJzBw5f1E9+uKUqtCDIVxl9Zx7N7XEcNhhn7yCJoYE2I4TMG8ldh2H2fQO3Mw9UwnHBLw11io/mADVSu/l2ziVeNQRenxVjSiiYtCDEpy31qEourDjZS9uobcBTfLe4EYFhGFMM2bD3PozpeJH92XPk/fhLFLMkq9lpDTi2XTQY7OfA1tUiz9X5tJzLBeKHUaxJDA0XtfP6O9aVi7m/gxfTH2SEdl0EmyXtOM+3gVgWY78eMGgFIhz8+QlgAKpAISZQ3smjBX3hPSrz1HKiRT3YwuJRalVoO/vkWmq/rDjZS/Ku1H0f260O/luzD1SAeVAlvecdwldSROHITg9eOtbCLp/KEEmuzkT3tOtuH6zEREIYxCoUDw+Nky4A7ZvvZ9+S+kXj4GhUJBy64C8m94Tv6u94JbyLzxXMKBIEXPfkL2jCkoVEpadhUSO7K3ZHs/3EDlq6sBGPDRw8SNG4BCo8a6+RDGrqmEg1Khrqg+2VJ17RYnlh/3c+zBt+m94BYypk1CoVQStLtp3nCQuFF9ELx+WbcFr59j972BM3JOGbDyflL+dBYoFYQcHtm2dZ87lS53X4JSrUIURcpfXS3tX79i21Q6LYLHR8jlxVveQN3n2+j1txva2bYR3zxFdL8uoFQihgS8lY0cvfs1XIWV9F1yJ7Gjc9Gnxkn9OyS97KjtOJ33GTdMQqXX4alo4PCMpbgKK2U7hUKBdftRCue/xcAVs9DERhFy+VAZdfL+Ez9+ACqTHlGU9KD2o01UvraGfq/NRJsUiybRHNnbW3CfqCZh0mBUei1+qwNNtJGgxUHNPzZQ8erXAOQ8fRNZt1wAoojgC2DbXYipV+avrpc+O4mBK+4nql8Xgi1Otg+/BzEo0Otv08iYNkkqqKNQ4K1s4vBtS3EeKaPvS3eRdN5Qeb3EkEA4JEi2T6XEW9WEt7yBY7PeIOfpm9vJb6suR/XtgsZsQBTBW9nIkTtexnmkrI0ut56lRq59Gm2k0ImnogHX8SqpmNj8q0m5+Cw0MSb8zXZ08WaCDjeBZgdKjVqqpC2KoECynb5gm72odtVWsm+/qI1M/TOy8UtnNWm/TEQMhUAEx9Fy9lz0GAA95k4l8+ZzUUcZUGjVUmX5snrqV+8k7apx6DMTUOl1gEjeuQ8RcnoYuGIWpl4ZKLRqBLefkN39i+vcauvNg3ugiBRQ3HfFEzjyS9rN98Tf3qf77CvRJsZI1dKtLgiHqf5gA8auKSROHoIYKVamT5UKszZvPoSph1Qhu+HDDVS9tpoez0wn9fpJKPU6UMDxe16h6Yvt6NITyH1zNtFDexEOBlEoFIR9AZo3HQKFAlP3NOn3VZdkVAYdYjiMt7r5jLJR8+FG6r/eGeFFJiqjjnAwhLdCkr20qeNIuXS0VFyuuhlRCGPKyUDw+FGo29v61meVWrV81mkd7/88OsO3/+X4775m70Qn/h/CYrHw1Vdf8fTTT/PCCy+wYMECunTp8k/3K3SweMHvQY8ePf4lF5I2m40lS5Ywbdo0Xn75ZZYuXcrgwYPxer0d6q+0tPR3Pdfrr9dTsWItO0Y/QNDmIuN66XIt8dwhJI4fyI6zZ7Nv6jNkXj8JU06G3C7z9osIOTyojDp2j7qXk3NXENW/G/smzqX02Y8IWh00f7cbf72VnMW3y+36L7mTE898zI5zHkQdZcRbY2Hb6AdQmfTEj+nLtlH3U/jYe6BUUha5WGyFu6QO1/EqjjywnJ+63oQYEjD3zcbYLY1dFzzCsYffIRCpSteKsD/I3iufJmhx4DpRg/1QKY5j5Qx+UwqHD9pcFDz6d3msVn4cmv4ihswkqj7YwK5J80m/ZgLxY/th31fE3sufRAyE6Lv4NqL6ZJJ5wyR2TXmUnZPmk3TeUPouvJXyFWsJNNlRqJQUL/2K44+9T9rlYyhb8V0bumInDUXfPQ3H7gJaNh2EsMjuntMonb8CTVw0x6Y+zqHz5soXkgDp152Dp6yelp0FOA6WMvDN+6U1mzwYY7dUdoyaReHclfR79W4qVnzHjtH34yqsoubDjfJzMcNzsO87ydGZr+GtbkZw+0CpoM+iW8m/fiE7x80m7Yqx5D43g4oVa9l31dM4j5YjeP0cnP4iNZ9sIXHSYPZe8RTeyiYEh4e8yQ9R+c46sm+/iMIH32Jj15vQJpjpdt/lAGhio3CfqKZlZwFlL33FgOX3yvMtWvAJvvr2hZBcx6vwlDfiPlnDoelL2sgoYYGw20LY70KhUBFqqaK5uoTXl712RllXmeIJe+3sGH0/IZtb7qf7nKvQpcSzIXMaxx9+h74v3iE1OI0fO8bNIevGc6lfs4sdox/AV2PBcbScoM1N+evf4CmpJ9Bgo2jBJyCGyZv8EDvHzWVz7u0ErU5cJ6oJNNmx7ipk0JuzcB2vomLl9wRtbg5Of5GCuSvp/+rdsi4SFnEcKMZxsIRD01/AU1JHoKGF6vfXk3nTueyaOI9dE+dhHtwDd3ENBbNX4K+zgggZ10/CfbwK67YjiCGBvRf9tQ1d3ooGQGTnuNls7nsbmTJd9+Mpb8Cy/SiOgyU0b8gn7AsSaGih9PnPCfuD5J0zj6P3LkMVbSBgceA+UYPjUAnOY+UMfPN+4sb2I/26idjzS9iQdQNH713WTg6tO46h1Ko58ei7Ml351y0k5HCTN3k+jd/tQRNjOiNdli1HOPnkB3irmvDVWqhfvQsxECJ7+vkcvPl5CIc5eMsLAKReMZaBbz2Av9HGrnPmYd12RK4I3qor+654Em9lE+oYI8ceWM7mXtMJNDnwN7TgKa2n9pPNJE4azI5RswjZXSi1avImz6fk+VV0u/9Kip7+kI3dbkKXFk+/V+7G2C2Vgjlv4sgvxnm0nOoPNtD/tXsASLlsNDHDc7BsO8Kx2ctRqJUYspKIH9OP/Vc+ReWKtYhCmEPTX6Bw7kpyF8+Q10sTF8WJx95jQ5cbftdYrbKr1KixHyhGcHhAhJynbkJt0nP84XcIOT0Erc52Y4GIZdsRjt77+r9Epnw1FpxHywnaXBFdkda8aMHHEV2ZT96kB9k+4l5chZUUzH4Tb1k9+vQE4sf04/DtL1H07CegUFD1zjoch8vk+bZWI69863us244h+ALY84vJXTyDfi/dha/WwobsGyhe+Am5C2+l11+nUf3+evZe8jgNX+6g5sONZE0/n4ybzsXYLZXKt76n+r2fABHHwRK2DvkLCq2KkN0t28TMmyZj7JbGwdtfpmX3CXx1Virf+RFjdjKZ108iYHVy6K5Xadl7Esv2owCyvRFDAu6iWgSXj009biHQ4qTf0jvb2Zud42aTeeO5OAsrse87iWXLYSre+p6QzUU4JBA/YSA7Rs2S9dJ1rJLiFz4n5A3Q/OMB1LGmNnK+qcct7L/yKUAk2OKi7OXV7ehq3d97/W0agtvHsQeWc2j6EqIHdCN+TF+2j7pfsvuTB9Pw7R4avslrY8PDIYFAQwsbsm+gYc2uU2eJyYNJnDiIY7PeYN8VTxLVr2ub7+InDKRh7W6chZXkPHGDRP+EOaRNPZvjj77LznGzSb5iLMacTOInD0FlMrD3nLl4y+qJGdGb3aPupeTJf6DSavCcrGJn3xkIHj/Vb30PgC4tgWP3L2dD9g0EWpwkXzicHaNmtdHt03UAwNQjHU9ZvbRfbT8m77HGbqn4IzK1/8qnyLrtwt+0baVLvyDQ7CBv4oO4S+vou/SudrYt56mbCDk8HLrlBRz5xVI17KJachfPIOXSUSh1GgiHsW4/RsjmItBsR5sc2yHb0e2BK2Xex43pi+D242toQQyEpPEidmrnuNls7ncb8Wf3o9/Lkg0vmLsSbaKZynd+YNfEecSOzsV5rILN/W4n2Owg1OKS9bLo8X9Q9MT7OA+XEbK5sGw4SMKkwRy9/SUOXP002vho6r/YTsO3u0k5Tf4Sxg+kYc0uNmTfgH3vSQzZKb+5Xr3+Og13cS2Na3cjhgRZvoIOD56KMTa0pQABAABJREFUBiybD1P3+XZU0Qa5Xe0nWyhd8iVKrZodo2bhq7Oi0ms5fMfL1H+1k+q//4S7pI7cF+84o/yKIYHGtXvwVjRg3XYMf70VFEj9n+EsNfCt+/E32jhw3SKa1u1DqVbhKamn74t3YOqWRv60xRy6/WXUUQaKX/gchVqNITOJlj3HcRwswVdrxVdjIdDQ0m4vkug/JVP/rGz80llt31VPIQoC7pM1bOxxMyq9ts3vAn+Tncq3f8C65Qi1n26hecNBki8Yzr4rnmTfFU9R8+FGgnY3rmMV9PrrNCpWfEf+DYtxHCxFZdL96jqLIQGlToPreBWbetyCKAgMenfuGefbeubY86fHsO0qpOqt79lz0V/pOvMSovt3lfdzfXo8O8fN5vDtS0k6b6hsb5KuGEvaTedhHtEb5+EyCu9aStjrJ/veK+S5VLz0BZ6TVbSszyfY4uTgxX8lZHPTsv0YeZPnU/zsxwjeAN7KRvZFfjOcSTZSrxhL7nO3Yd1RQDgQpHnTQSrf+h6FSkXfJXdi7JbK1gF3sv/Kpwg53PhqLQSa7eRfv+iMtn7/lU9x9N5l0pn+Z/tKJzrxR9F5KdmJ/wnU19ezYMEC5s+fz9/+9jdqamoA2LdvH4888ggPPvggTz/9NDabDQCn08kzzzzDgw8+yJtvvsmZshTY7Xb0ej16vR4AvV5PcnIyAOXl5Tz66KPMnTuX559/HpdLOvw88cQTlJRIXmIOh4OZM2cCsHnzZpYsWcKiRYt45pln8Pl8vP7668yZM4e5c+eSl5cHwKFDh3j00UeZP38+S5Yswef7Y5WUjx07xqJFiwiHw8ycORO32y1/d++992Kz2XA4HLzwwgs8/PDDPPzwwxw/frxdP+vWrWPChAnk5OQAoFAoGDVqFLGxsQBUV1fzxBNPcM899/Ddd9/J7RYvXsz8+fOZPXs269evB+DDDz9k8ODBfPjhh7zyyiu/Ov/4s/vR8M1uAGo/20ryhcMByJg2CU9ZPd6KRmy7TyB4/aRddTYAurR4Es4biuD24a+zSLzfX4Q6yoA2OZbEKSNw7DuJ4A9GPJ9M0ptewNQzjZZdhdK/u6YQ1TMdADEYkr20mjceQqlWodS2rySaEJlvwrgBuMvqiR/bn9pVWwk0O6j9ZAtKrUbyHDoNgsdPzJAeVKz8DoVaRe2q7WgTzeiSYwk0O3AcLJU9B1r5YeqVQcue4yRNHiJ7BSl1GmpXbcW+vxiFWoUmLoqY4TnY9hcR9gYQhTAtOwuJG5Mr9ZGTgauwivizetO88RCIIqauKfJYAPFTRmD5ZhfmUX0RHG7CXj/quCjs246AUoEmMaYdD6J6Z1G29CsA6lZtRZNoRpscS9KUEdSt2gqAfX8RGrORlt2SrJW/uprYkX0ASJoygpDDQ92qrTSs3glhEYVaTeyI3njKGvBWNCIGBepX7yRulESLu6iWoN0tx1eZeqYT9gbQJphl7zZtciymXhkotWrqv9gueQ+tzyc1Ijfmgd2ofu9HQLps1CbF0rhuPwDV769HZdShULXdAt1FtcQM7k6g2dFORhHDiCE/CpUWMeQHoE/3TLRaLXHx8e34ptAYEAPuSD9bSLpQ8sBOuXwM9aslT6Xajzah1KiJ6ptNzNCebfih1KhlmaxY+T1xo/sSaLQRN6YvlW//gNpsxF9nRaFUyvIOEDOkB80bD+Epb6D0xc/RJJoJ2j2YB3Un0GiLrFdxZL1OSDLr9pIwaTB1q7aSNGUEVW//gNpsIuGcQQguL5rYKGKG9sRdUkfMkJ40rN5J/eqdBG0uki4cgbuohvgJAwk02dvQZeyVgVKvPQNdWgDKXvqSpPOHU7dqK+poI97KRtRmE5Yth1EZdGiTY3Efr0Kp1RAzpAeVK79DoVZTt2obmkQz2XdchL/eSt2nmwGwbDzYTg7jRuUSsnva0OWtapLtROpVZ+M6UXVGuqxbDpN0/jBCDg+N3+1FoVKiUKtQ6rVE9++Cp6wB66ZDKHUaGr7JI7pvVype/wZ3UQ0lz69CqVGjiY9uoythX6DNHANNNsIBISLnGZKcJ8cStHtQR+nRJsdiHtgNhVJB9bs/IgYFGtbsInHyEOpWbSVhwkCZrrA/iEIreboYuyQT9vqJGdoLy08HCDm9qKKNhIUw7qIaNHHREA6jiY/Gvr8ItdmEJsGMUq9FqdH8obFihvYk5PSiNhuxbDqE42iFxMMLRlD99x8xD+qBv86KyqSXed86lqes4V8qU5UrvyNW1pVceb6+n+mK4PETf3Y/mn7ch0KtJhwUCAthrFsOY+qRRtgbwF1ci0KllGUl0Ggjun9XNLEmaj/ZhLOwgui+XSR6kmKx7z0prWlEzxLGD6D2w404j5RR+9kWEiYNxl1UQ9L5w2R58FU3y7YpZmhPXMerUeq1aOKiqV+9k8zrJlK7aiuWLYeJ7psN4TCu4lr8zXZSLhyO82g5rsJKzP26YNt9EoVaSd2X20m6cITMg/rVOxDcPhwHilH8ir2J7tuFulVbKXvpy1N0JZglL0ck+68y6EgYP4CqFVKESf2aXagje+DP9wRtUiyqaAPuk9Xt6Eqe0mpXRaL7d6Xhm92ozUYEX4BwZG9OnDiIcCCEr7q5DZ8AVFoNYlhEmxzbxr4mTRmByqSn8Zs87PuLCPsDpFw2GoDUK89GFAT5hZkohBG8AcwDuuGtasY8sDtiUKBx9Q4SpwwnccoIav++Dm9JreRR5A+iTY7Fuv4ACo0KhUqJ4PbhKapBlyrtAXGj+tD4jXTeUwBixJvmdN1u1bdWWTT2SKMqsleVv75G3mONvdJxHCqV+fl7bFvDmjx5fwy2uAj7Au3164IR1H68SW6nMuoIujyozSbU0QZ0afF4yxuIGdKDoN1Nwzd5aOOjO2Q7Ui8fK6+LNimW8te/RfQHI2eaaKL7ZhP2+vFVN6NUqQg5vcQM6UHjN3lk3nwe5cvWkHTeMGKG9kQMCtT8Yz2C3UPVuz+ijjaiNOgINNpwHimT5O+TTbiLaojqk4XgDeAqrJTOekIYx4Fi9KnxNKzeSeIUSV4M2ck4Cyok2xwMybL3a+uVMH4AurQ4aj7ciK/WIsueISORkF066zR+tweVVo0mLhptciy2vEJihvciZPcAkoewGA7jKqyk9tPNJF04Avv+IqL7dz2j/AYabUT1ySLk8Ei252g5Kp2kT4mTB7c7S7XuRZYthylb9g2aRDPu4lqi+3ehdtVWnEfLaf7pABqzkfqvdqLUa7HtPUHi5KHUfbYl4plag9psIuQNtNmLQg53G5n6Z2Xjl85q0f26EvYHz2w3AGO3FDSxUdSu2krtZ1uJ7tdFimhQKnEcLMXUKwPnkXJAOms3fpOHLa8QweunNaL7l9Y50GjD1CuDite/kWzn0TI0cVEyD06fb6teBhptVCz/lqQLRyC4fYghgZa8461mDsIigjdAdL8uCG6/bG+aVu8g5dqJkuz8fR3Na3aBQoEq+tRcPCeqAIgZlYvzYAna1Ph2dk9tNlL17o/Y9xfJ+nUm2YgblYsm1oSvvgX7viKi+3VFHWVAFaVvY7/VZhNxo3Op+WgTtrxC6r7c0c7Wu4tqaFyTJ40XH91mX+lEJ/4oOi8lO/E/gTfffJNbb72V5557jhtvvJG33noLgD59+rBgwQIWL17MmDFjWLNGCglatWoVffr0YfHixQwfPpzm5uZ2fXbt2pXY2FhmzpzJ66+/zr59++TvXnvtNaZNm8YLL7xAdnY2n3/++W/O8eTJk9xzzz08/vjjfP755xiNRl588UVeeOEF+vfvj8Ph4Msvv+Sxxx7jueeeo3v37nz77be/2e+ZoFQqGT58OHv27AGgqKiI5ORkYmNjeffdd7n44otZuHAhc+bMYcWKFe3aV1VV/WpF7draWh599FGeffZZPv/8c0IhyePn7rvv5rnnnmPRokV8//33OJ1Opk2bRkJCAtOmTeO+++771XmHHB75MtBXa0WfJh3k9RkJeGtOrZG/2YGxWyoAPZ+eTslTH6CJjyLsC5x6ps5Ct4evI+WaCZiH9qJ6+bfy57pIv87j1SRPkcIvxXAYfUYCAGqTHnWUXu7LV2eVN9tWaOKjCUbmm3bFaOrX7EYTI3lbyvQ4vWjMP2uXaEapUZO78FYsW45I4Y0i8pxaIYWbSv27jlcR1TsLfUYiSoMWY7cU1CY9vshYvjorQZubkM1F/KhcNHFRKA1akqcMRQwJiEIYX52VcDCELi2e1EvOkn5cpLYdU5sajyiKBC0O4iYPRWk20X3RHSgNOkRBoPfb8xi4bjEpN5wn84BwGF9VEwCBZjuIoE+LR5cWJ89PEx9NOBBCHzm0+2qtaJOlC05dWhwqg/Y0WiyIoRCGLsn4a0/xMmj3EI7Q0rpGqKQcQvq0eHwNLWiTYzBkJ6FLjWPIBw+iiYuKXBoYURq0RA/qLs05Mq7vtLUSQwJiMHRKfhpsKDRt845q4qMJOTyn5OI0GW2FQqlAFE+FbYSCARISEvjZQ3DaM6f3o4mLwl1UI38neHxE9+2CLjVe5ocmPpqQ24cuJU5ur4kxSj+KE8z4aiz46iQeK9RKhn/1GMO/+huJ5w6FcJjo3Czqv9qJr9Yqr1drqOvp66WLrJcohNElx9J97lRihveK9G+RLoODAsNWPUrfJXciCmFZZv21FpR6bRu6BI+/DV2mXhno0uIwD+rO8K8eJ/HcoYTcXnQpsW3o8tVYiO7fBev2o/jqLNJ6R/5OvvgsXMerUGrU9F54K5Yth2WdMvVMx9g9jW4PXMnwrx4nfvyAdnKoijIQDoVkeTi9/8TzhyG4fPiqm3+Rrlb5jRnWk+YN+fjqLARtLkw5WfhrLSRffJbkmWd1AqKsK75aKyIi2gRzG1k0ZCeBQsGQ9+YRe1YfVCY9KpNOHqs1LPnkY++hjo1i1IbnyLrzT1JYe0Q3PEW1qAw6fDUWdGlxxE8ajD4zkdTLRuMqrESfFo+7pI6Qx48mxsTZe1+lad1+1MZTdk+XFkfYH5LD+3x1FnTJsejS4lColAz7/DFiz+rzu8YydElBl5aAv8EGokjI4ZZ+SEbWtnWsQLNd5n3rWObBPVAZ9cQMz/mXypREW4y85rrkWBRqJcO++pvU7vxhqKMMjD+8AsuWw4ghoQ1v/A0tZFx3jrzm+rR42T7oUuMIBwWMXVJRGXX46iwEGltIuWw04w4so9fjN0oeiqetma/WiiE7iej+3VColLI8ZN16ASqTnrSrzsbYPQ1/7WkyWmtFm2jGW2OR9yNfrZXM6ybQtD5f3lNavzP1Ssdf34K3sqmdvdFnSWMLrl+yN95TtiVir3x1FqL7ZmONeGAC+JtsCB4/SReOwHm0HF+tBUUk7cjPbS4KaY8URbEdXa17U8kLn6PUaxm391VyHr8BX3UT6ig9KqOOmCE98JTWyXtzqw1v3c+1iTEM++IxYkflnjpLZCe2PWfUWOR9P35cfyqXr4WwiFKnIeTwSHtZajz+hhZ0kdBKf60VXWoCurR4/BF6lFoNQYtD5nmgoQVdVhLDtywhfuJg6aVeRD66P3g14w4sQ5+ZhOD2t9PtVn1rlSnCYfy1VllOWm22OspA/Lj+jNq0mP6v30s4KPxu26ZPiyfl0lF4yhva2bZWvYw7ux85T9+MUq+l/vNt+OosOI6Ug0JB7Khc1DEmKt74Fm9pPeooY4dshyY+CoDogd1ACGPfI13S+OtbCNpcBO1uQi4f4w+vYNyBZVg2HyYceWls6pGGPjuZuFF96LvkTiklQGQ9/LUWwiEBdcR2yvMKCrKOBRqs6NLi0afGE3R4SLvuHCwb8vHXWtClxkn7oD9I1i3nM2rTYsxDekih17+xXgqtmqKnPoSwSNgXaLdX+GosZFw/EV+NtFe0fq9NiiUcCsly4qs9pQ/6tHgyrp9I2Bf4Rflt7b+VRk95Q5u9qBXByMWnt6q5jUxlXDdB8lT92bkt7cqzcR+vwpSTEQnpdmDsloJSp8ZXZ6H6nXWn9qI7LsK2/2QbmfpnZeOXzmq65BiUek3kvDcfpUEn2w2lQbrkTL18NGlXnU3I6Y3I/qmzVlSfTJxHy2V+t/JUZdSBUvm79NJX1YQ+Kwljl1TpN8TPzr5qs7HdmUOfFo8+KwltYiwtOwsApJQZKqXMQ9fJqlP2ps4qhX4bNPI6hv1BQk4P2tPOn/rsZFTRBuLPkezN6efKqNxsRCGM42CJTMeZZCNkd0s2IzWOimVryLz5POLP7oc6LoqAxdlmHfxNNhRqFfVfSi/R/Y0tv2jrW8+mp+8rnejEH0XnpWQn/uvh8/k4ceIES5YsYd68ebz55puyR6TVamXBggXMmTOHNWvWUFUlvU0qLCxk3LhxAAwdOhSTydSuX6VSySOPPMKcOXNIS0vjvffe47PPPsPj8eB2u+nbty8AEyZMoLCw8DfnOXDgQKKipE32yJEjXHDBBfJ3UVFRFBUVUV1dzWOPPca8efPYsmULTU1NHebLmDFj2LlzJwA7duxg9OjR8thvv/028+bN47nnnsPj8fzhsOyhQ4ei0Wgwm83ExMRgt0veKt999x3z5s3j0Ucfpbm5mbq6OkDytOwIfq3OliiKJJ43lECzHdfhUjhDkuuad9dh23YU6+ZDpF4z4bS20t9H719O9vQLGLHqUVAq5XBKFAra577+2QeR4RQaFcnnD6Np/YFfmGf7DwR/gPzpS4gZ2gNjj9RfePAU3EW1VL33E4asJIZ9/DAhl/cMj4t4KpsofW0Nwz97lOEfP4zzeLU87aq//4SxWxrGLimoogyIIaEdTQqFAoVKSdSA7virm/EWVRH2Bci49wrch0opmvkyhdc/Q+otUzCP6nsmlkdIEWnzpeL0z+XpnvblGTr6OX2Kn314BpkKWBxsHXoP9vwSKlaspfvsKwnZPQz97K8M/fgRPCerISye3mHb/n/O1DPO4WePtFuI30HLGXCqn/btRVFsS6/8zzN0fNpjAYsD256THPnLa5x4/B/0feE2QEHsyN40RLx1zkjDz9br0C0vInj9nHzyAwxZSUT16yo9plKiVCs5eu/r1H2+jbhRff4QXUGbk+MPvk3T93s58fj75L5w2xltRdo140EEayQ/YWuf+uxkej12PSef+ICwP8Dh6S8SM7Qnxh5pp+anUVE4dyUnn/qAvpHQ1DPblVPjtn6fcM4AbHtOnOHZtnTp0hJACFP/xfY23aljTPR67HoK5678ZV3hlK74G1rImzyfsD9IxYq1DHjjXhRq1c90RRo785bz8JTWkT9tEQ2rJU+WM0NB7T82YNt7guYNB9GlJSCKIoZuaVJewMpGto24l8TJg0GtbD/WaTIWsNgpevJDBI+PE4+/L81Pr/nNsVIuG42nuPpXbFx73gcsdo4/+DaWDfkErQ4GvHGvTOO/QqZ+3jxgsWPbc5Kjf3lVard4Br56K9sG/4WYoT2lfLen8UabHIsYEuQ1FyM51gAUKhU9H/4zpS98Lv/Q1SXHUfX2D2wbOpOTf3sPY/dUTtdflUGLPj2Rk4+9J7epfu8ntp91HyGHh6DDTdqfT9/DxLY0RP42ZCVJoZzf7T3FbwUoNWoSJwygMRKJcDoPFVoNg96ezcnH3gPEX7Y3p30kiiKGrOQ2etn6jEKjOiX30sPtO0C6yHMcKG4z1ql5SX+nX3cOQYuTrUNncuJv7xPVKxNE6DHvaryVTVIOTU7jRWQd/HVW7AeLOf7ou6RfM+E0/TjDzxoREs8bSjgQwlNS1/arn/NCbvKzPU5+Xvo7HAhxdMaLiP4gpYs+pveSu+SoiZKFn7Jt6EwCjbbTIilO6XbbsdtPt/U7X42Fw3e8RN6k+fibpQuC32vb0q87B4RTLxTPBE9JHYdvXUKg0UbypdL50ZSTCeEwjWv34KtupstdF0t5GhV0zHaIRF60puI7w2WFLj0RRJGtg+5i24h7iR/XH4VCWkOFWoXGbMQTyY3Z+sKxLZ9O44JKRY+H/9xGx4isr9qkb6PPrWSEnB62n3UfeZPmEw6E0MZFtaXxZ+uVcM5ARCGM83BZO563nnXSrhmPGBLwN9nafK/4BT0D6YJQDAn4G+3taDyd7wqVkp4yjUK7/k79v62cKDUqKa9tvbXtcwoFWbddwJGZy6h67ydUBi05T9wonUEjPEy++Cx5L6r7dAsxw3Laj9dB2TgjARE9D9rdNHy1E3t+MRUr1pJ1y3nyi+TaT7fgq26iZfcJAi0uesy5UualKIrEDO1JOBjhZzv+KNrZrF/SS6Vey6C3Z1P6wucgnuns2749wKC3Z+M+WU3YK72UiJ84iJDTI/PQ2CO9Pc2/crYMNLSQf8lfQYTyRR/T+8W75NyqIOXDDlod7dufUTakfyRfOILSFz7HXVyLp7QOU8QRpBXqKAOIIu7jVafN51fOsZzZlv6fhRj+7//zP4bOQjed+K9HOBzGZDLx/PPPt/vunXfe4eKLL2b48OEcO3aMVatWyd/9nosyhUJBz5496dmzJwMHDuT111/n4osv/sXnVapTh8JgsG1FY51O1+b/Px9fFEUGDBjA/fff/5vz+j3Iycmhvr4eh8PB3r17ueqqq+RxFixYgFb7Sz9iITMzk9LS0l8s6qNWnzINSqUSQRA4duwYR44c4ZlnnkGn07F27VqysrIAaGlpn5+vFevXr5dDvZ+a9wgKlRJRCKNPj5fDwnw1FoxdkuU2ukQzTeUNxI7MIfGC4SRMHoImKQaFUknusnux7ztJzMg+5L56D/Z9J3CfqCJzxhTEoIAuLYFA5ODlLq5l35+lqsnnlUmFc8ZsWIS3upmQ+1TovD4tXvIQOA1BixON2UjuwukodRoGvzmLkMODISMBWyufog2EnNKFb/b08+UCNAqlEm18FNYdBSRPGSH9iPpZDkPB40dtNsr8sO05gbeqEVW0QfZYaX1D3poM3V/fgv1wGTUfbQKg1yPXolBLYWT2/GJ81U24HB7qvtpJ5g2T8Ne3tAlLV0UbyZpzjZQIu6iKuMnDqH7pc1KnnYcmwUyg3krQ4iBQZyHnjQfo0uwApRJ9VhIA2sQYmRZ/nVWeX9DiRKlV44+EWurT41Eolei7JqJNjsVVUHEaLQko1Gq8lY0kTBosz01jNqLSaxm9cRGiKIU1Iki65quzYh7QDV9VM8EWyfPAuu0YntJ6ovt3Zc+URxCFMP1euZuARTqY+euspF8/EfOg7vR/414UKhWK03ihS4lFDJzynGylQ202QsRrpVVGs6afjzpWymUkimH5RxOAWqPFYv3Zjy0xLHlLRpB9+4UYMpMYteE56e11r1N5kVRGPa7CSlRGHbr0U/xUm/ToMxMZtWGR7FWr1GnwVjWhz0iQvAKqmtEmxZBwzkBSLxuNOtqIQqPCW95AoMlOzPBe8nr56qwYspPbrFfipEH0W3qn3L/apMddWkfs8F7o0yTvZVO3VPz1LbTsLKD77KvQxJpQqJTo0hMwdk1pQ5fapG9L15FyVEYdKZePwXm4DE9pPTHDekXoeg6lUUc4KBA3th/N6w9E6ErAX9+CISuZ3OdmELS76bfkDlAq0cRH07KjQArhUoC3ppmw248+I4H6r3ZKaQ+0GhImDabf0rtQGnUILi9KtVqW19b+9ekJRPXNpuCBFWRNv0DWRV16AmFfAEXEq8HQNQUxLFLz8aZT8qtS4m+0kTBpENXvrWfQO7PRJsWAQiHpyp4Tkg6gIGhxymPb9pzAU1qPUqeh26zLUceYUERsQavMmgd0w1/fQto1Ewg02vDXt1C3aiuZN59H1owLyLh+Err0eARfAH1GQhu6ip75iMwbJuOvb8HcXwoRM2QnMeyzR1GbjQRbXLLd89dZUerUBC1OmS5fVTOKSPGr2BE5qGNMdLvv8t8cS5+RiKlHGkqthq73XIpSp5ELJbW2M2QnoTJGSc+fNlbK5WNQ6rW4jlcR3S/7XyJTkq6o8VY1yvNt1RV/fYsUDldaT8zQngxf/TjaxFiCLU6ZNyqDDm2Cmb2X/k3mTcI5g0i9bDT6rCSUOg3WHcdwHa+MyGoSmoToSK5LaFiTx4AVs0CULs5RKOj36kx8Nc00freHhImDJNs0oBsgPWPfV0TGdRMRgwJRfbLo/+pM1HFR+Gst0p6z5wS6pBipSNjVz7TZP5VaDfq0eGo+20qwxdnO3mTfcRFVK7+n8bs9DFgxq429yZx+Ppk3TEabYMZxqAx9RoIccqxLjaPxuz2y7QbQpyZIvLntJbwVDUT16xJ5AXbK5vZZeKt0UapV4zxWLkUvpJ/SvYRzBslzT710NAqlQrb7qig93lqL9PKhm+SJau7fFUSRcFBAodUQtDhRmfTo0xNwH6/Gtu8EcWflSntFZSOxw3udOmdkJOCtaCR2ZG808dEMencOYliU9F2tiuyRanQpcVg2HZLoTo8nUG8lqn9Xcl+/T/IuCoTkPRKkyIfsuy+l4YttVK/4lsRzh6GNi0KbFMOojc9BpBBJbMST6XTdBuQ1FkMCKJXo0uPlPafVZnvLGyRPKFGkauUPdLnjT7/LtkXlZKI2Gzn55Ad0u/dy1GYjWTMuoNusK1BoVJKH6Gn6jEJBfKTQTNyoPli3HyNmWC/Jky4o0P2BK/E32ggHT63zr9kO17EKPOUNUsEuIcyo9YtQRxuI6pvNoHfnoI6NkrxQ66wYMhIQvAHEkECw2SF55/bJlryJay04DpWiS42XPc5MvTMlXUhPQKlWybZToVZhHtoTgG5zrsJxsISoCL8TpwxHZdRT+MDyyPpKfApanGjioxm1fpG0XmX16JL7nHG9Wnmbcsko1CY9Z+99FaVeK3vKjdrwHLr0BALNduLG9iNv0oOMWv8cmtgoeZ1dRTUYu6XJ5wx9ZB6Zt5yHUqfhyN2v0vupm9vJb9h/qn8U0Lw+n8bv9tDz0eukwmcnqog/u/8pXY7sRYasRGx7TpB5wyQUKhXHHlhBt3svk/VZqdWg1GloXp/PoHceQGXU4W9ooeK1r+ky81IEt5/ofl0xD+5BoEHaixq+ySPrtgsJmwKM2vgc2sQYgnZ3h2QjGMkJ+ktnNV9RDZrEGPRpCVi3HZW8HUOClJf3hknos5Kw7izAWVBJl9svxFNWjyErCX99C93uuRRX5DItaHG20cuAxSFfrv2WXvZ68kbqPtmC63jlGc++Ibu7zdnXkJWENjmWspe+wtQzXX5OKuTEKR7efhH6DGnP0iaZCdRaCXsD8hlQqdOgjjbK9oawSPe/3iAVCntzLfHnDSN2mCQnozY+J50v9hW1PWefJhsgFa3s/sCVUqG/RhspV4ylYvm38h6mMura2PrWF2CtsqhLjmtj609/VqmT7HLI6ZFp6EQn/ig6PSU78V8Po9FIcnIyu3btAqRLt/LycgA8Hg/xkXxuW7Zskdvk5uaybds2APLz89vkXmyF1WptU6ClvLycpKQkjEYjUVFRsnfk1q1byc2VDrxJSUlym9Y8kWfCwIED+eGHH+T/u1wucnJyOHHiBPX19QD4/X5qa2v/GDNOg0KhYOTIkbz33ntkZmYSHR19xrFbeXU6pkyZwpYtWygqKpI/27p1q+yBeiZ4PB5MJhM6nY6amho++ugjmRcHDx4k/AuVyM4991wWLVrEokWLsO4oIOWSswBIv2Y8TT9IIfM1H2/C2D0VQ3YSsWf1RmXUUfflDooXfMKuIXeRN2ImFS+uIuT0UDjzVVyHS/EU17J3wmyav99Lxs3n4y1rjFQf9cg5vbSJ5lZmEbA4qFm1lZ2TH5Iu8tSS+YsZ1pOg03MqUfNpsO4oILpPFoWP/h3LtqM0rNtP+tXj5XZhfxDBJV1KVr77I3uvWcCeK57CcbCUbjMvJWH8AGIGdSdgceJvbM/b0/mRddO5VL29joM3PU/Q6kTwBUi/ejwxw3oiCgJBm4tAo02mSZ+RQMpFI7BsPUrKJWfhrWoiKicD654T9JhzJYiinH+rFTWvfonneCWu/CICVidKo46oft0IubwIbh/BRhtKgw5VjIni2cvImzwfx8FSutx9CQBpV48naHESaLTRtG4faTIvehFyeIk7q09kbSdQ+9kWqZrkvctQRRlIu3o8McN6IQoCYiiEbe9JjN1T0WcnodCoSL18DNYdBZS98jV5kTVq3aHcJXUoDVpEQZDyMjk9qAxajN3TsO8/SfIlo9BnJJA0Zbh8Ydu0bh+65Fgch0opf3k1gWY7yRcMk9cu5PKd8qb42Zq08rhVRqve/ZGQrYaQrQYxFEChll5AKNQ6woJAi9Xarh8x6EWhlTy01SY9Rc98RN7k+TSs3innUkq/fiLhYAhXQSWO/JI2/AgHQ7TsOk7e5IewbjtK07r9aJNjadlVSPaMKYScHqL7dSHk9FD+ytccunUJIacnklLACEDXuy85bb32yzmxYob1JOSQqrPuveRxbHmFNK3bT9q156Ay6Ige2I2Q0yNVWVcqCTTaCNo9KDRqbPuLSLl8DKmXj8Hf0NKGLm1STBu6/A0tOA6VYuyeSuzoXIzd0xADIVp2FZI3eX7Ea0mULmvW7iErQldUn0x0ybEUzlvJ3osfY98VT+I4WErXmZcSP74/5kHdCVqcNH69i5DbS9rV4zF2T0Nl1BNyePCWN5A3eT4t245i2XoEdYyRpnX75P4NWUkggudEDZb1+Ri7p2LPL5bp0sRFUfX2Ooqe+YigzY23spHUy8bI8htyeOh618UIbh9V7/zA7imPEGh24CyokHWl692XEg6GCFqdsq5oEqLlvGLV768n5PQiBENyblN3SS1Kg1bit80Foih5W5n0EQ9gBbunPAIoaN6QT9rV43EcLJHpSr18LILHT6DRhuNQKYbsJFryCql463tQKPA321GqT42FUknQ6pT01+lBFAQch0oJB0No4s3SC5ew+Jtj7Tn/YfyNNpo3HaR5Qz6BRhvN6w9IMnX1eEkX0+IR3D4MWUltxjJ2T5XSV/TtQtyYfv+0TLWcpiu2XYXyfFt1JdBoI3pQd4w90qWCLm98i6esDsEXQKlWkjBxEMacDML+AL7KJpk35a+sJm/yfPx1VvyNNrTx0aRfMwFnQYXUb5Od7Dsukmz5rRcQ9gWwbjtK8iWj6Lv0LlQGHZUrv29jmw5ct5DCB98i0GwnberZOA6VENUni0Cjjbxz5xNodlD98RbSrx5P4sRB0ho22vBVNpF+zXgaftiH2mxk2IfzsR0olkMoT7c3YX8QXaKZyhVrz2hvmjfks3vKI4ScXpwFFaRdPZ5u91+JNiUW98ka6r/YLtv5+PH90SXHYj9QhD5NCj1MufgsQi5fG7ryJs+n5uPNhH1B4kbl4siX6Ar7AwRbnKRePkbem/z1LTgOl1H2ytecfOIDBI+0Dnsve0IqpuPyUrrkS6r+/iO+2maSLxiG0qjDdaIKhVJJyOUl6bxhWLYclucguH0kXzJKqjqu19KwJo/iBR9z5I6XcBwq5cidL+M4XApCGKVeg/NoOYasRByHS6TIiMvH0rxuH5WvrMZ9spp9k+cheHwodRoCjTbMkQs7d0El1Su+Rd8lGUP3NDwVDdh2H4/sYfPRpsbJL75O1+2YYb3wVTeza8JceY/NvOFc2W602uyWvEKZ99l3XIgYDP2mbUu5bDRqs4n86xZizzsu27agTaqu3LqXZN58ntyu9YVnyOnBU1yLPjMJY/dUbHtPEPb6CVgcBK3O3207us2+CmP3NOLP7k/NP9azc+xsDt64GNfxKhyHSgk02/FWNEY8/U9gyE5Cn52EKsZIVO8sHIdLSb5kFE3f7yXjunNo+mGftP8oFKReMRaFRkXGdecQdLplT7TcpXfRsqsQ+/4i9kyej7uoBpVRS1S/LqRNHS9fpig0KlIuH0PzOuns2bKzQF4vXVq8HE3z8/VqtR3FCz6mce0eihZ8zJE7XybQbKd4wcfkTZ5P5crvMGQl46tpJrpvF0RBwFvVKK+zZfNh1DHS3uwqqEShVBLdrwvZM6ZQ9vJXhL2BM8pv5ZvfkTd5Ps5jFYhBAW18tLwXBW0uLBsPtdHl0/eihImD6HLHhfjqrfgqm2iKnGHVZiPDv3wMwe2nZccx8iY/hH3vSZrW7SfjxnPRxkcTlZslFShr+dleJIRpySukfNk3BJo7LhsNX+/81bOat7JRthvqaAP6jATqvthO1bs/cuC6RTR+t5eg1UnWLechimIbW5xyyVnypSSAZeMheZ0VapXs0fdrehlyetEnx1G5Ym0bvTz97Cvl+Tx19u279E6cBRVUrljb5rmARapsrtRrpBciCgVV70pnh2Czg/pPNqGOMZJyzQSih/YCUURwnfot02fZfXiKa7FuzCf9lgswdEsjdnQf6Zzy9Ee4TlSj1KrbnLNPlw19dhI1H2wg0OzAsuWIVKRTFOl63+VSTlVRxFfd3OZMrzLqadlZQPIlo85o609/VgwJBK3ONufYTnTij0Ih/lr8ZCc68R/An//8Z+Li4uT/X3zxxYwcOZKVK1dis9kIhUKMHTuWqVOnsnfvXt577z3i4+Pp1asXJSUlPPHEEzidTl5++WWcTie5ubns2bOHRYsWYTab5X6bmpp4/fXXaWlpkUOVb7/9dlJTUykvL2flypX4/X6Sk5O5++67iYqKoqamhqVLl6LX6+nfvz/btm1j2bJlbN68mZKSEmbMkCq3+Xw+3nrrLcrKylAqlUydOpWzzjqLo0eP8uGHH8peltdeey3Dhw/nTHjiiSeoqalBpZLCFXJycrjgggv45ptveOihhwAoKSnh4Ycf5u677+acc84BpAI8b7/9NjU1NQiCQG5uLnfccUe7/k+ePMkHH3yA3W5HqVSSm5vLzTffzNdff41er+fSSy8FYM6cOcyfP5+4uDief/55rFYr6enpOBwOrr76avr168cHH3xA165dGTBgADExMb+4tttG3sfAFfehiY3CcaScIzNfkw/tg/8xT/rhJYpUf7iJ4w+9Q+ZN56ImTO37PxE7pi99XpkpJ6cPNtvRJsUghkUMXVJQ6jXSYajZTumzH1P+0RbO3voCSp0GUQhj2X4U88BuaGKjcB4pJ9DiJHHCQMkDIs6ESq9FjOSa2jFxvhTOkJPB2E2L8dU04zhUxqGZr9HnyRtJPm+olFcsEJIrsrpO1lD62hr6PD4NpV4KV1IoFITcPvZdtxD7viK0STFM2PeqnAcy7Avgq29BYzaiNhsJWByIQYETj/+D5ItGkDZ1HCq9RgrjuvMVHIdKGf71E5j7d8FbY6Hw0b/jrWxk0Ir7MGYnR4q3qBC8firf+4mMqeOkkCdRJNTi4uCEWWQ/Mo34C0agjotGDIRQaFQEGlrk/EjSha2Ko1f9DVudk4ybziV3kVTFD1HEnl/C3ov+CsDZ+14DREIuHyULP6HbA1eiiY1CqVXLia8DTXY8pXVED+yGyhjxegqLBO0ufLVWTD3TCVodVH+wkfqvdjJwxX3o0xOkPJFayWNX8AZo3nCQuNG5qM1GRCGMt6KR4oUf0332VUT1yUahVGA/UMT+axYgBkIkXTiC/svuQWXUybl2nIfLSJg0CE2cFCqlNhsJNNkJ2twcuHYhMUN7kvvcrdJFiCgSsDjZOuwexECIiQXPSd6SCqUcalNXW8tjjz1KXt4eEuJj+eSTj0kyAmEBlGpU0cn4qm04j5RzZOarsqyP2vw8pp7piEKYwjlvUve59AJl5Lpn0cSaAAUN3++R8ofGRkm5+DIS5bx5Ylgk0GSXQhtDUu48b1UTJS9+LlUoDgmoY0wI3gAHrluILimWPs/eIuVDC0v6c+Tu1+j+wBVoE2NQm434aprRpUnefaIoEvb5pbxXNRZiz+qDt7KJ+q+2k3HDZHSpcQgePy3bjnFk5qskTh5Cn2enSzmSFAoIixy773UEr58eD16DoUsyKJWEbC7qvtweSbQuJY0P2VySx0m0ATEsErQ6UKjVqM0GxKBAoMmOLpIrypCdLOvUgeuexXmolH4v/UUqZBEW8dVbOfnYe+3kUJsYI9HkDxKyuwjaPfgqmzBkJ3Hgz88S3b8LvRfe2o6uMVtfRKlVS3nYIuvirWzEsuUw6deMx99ol7wJBIHyN76l9sONjFj7NNq4aFAqEENhgnYXzqMVmHqmozRoUUcZ8DfY0CXFSD/YQkIkR6wOMSTgPFaOJjYKUKBNMuOrtiC4vTRvPEjXey5DoVLiKa4l7/yH6f3kTaT9eYJk+8IiYV+Qw3csJXvGhRx/9F36vXw3MUN7SIVcfAGa1+dHKgKPkPKxKhWyfrkKKqn5ZBNd7vgTqmiD5KEVFnEX1fzmWAWzV8g81GckIgZCNK/P58jMVxn097kkTBgoXbxGZG//lU+R+8Ltkr3SqNGlxqNQKgi5vP+0TJ1ZV2wRXRHQJsRIubFU0sW/ITMxcoF4jECLk4zrJ0o8cftQGXUIbh/uoloO37YUQ5dkRnzzFILXH7FNCny1Fg7PWIJSp2HQu3PkPHUFc9/Evvckgz+YT1ROJkGHWwqlFaH42Y9JPHcoadeMl/Lk1VpQtv5QFsWI7AhUf7yZuBG98Tc7SL9qLKBAFAQUCgW+Oivu0jocBRV0ufUClBpJ1kHK77V1yN1E9UyX5usLSBWVRZGK5d9S9OSHP7M30Pj9XuJG5WLskYY6yiDb2NY9wZCdTMjjQx2lx1vRhCHiMRoOhVAolQSa7JQ8vwrzgG6SjY2Novq9n1BHG0mYNAiFUinTVfPxZmJH9KZg9psYuiSTu3gGxi4poFRI3sRl9SRMGIjg9eM+WUPChAGE/UG8FY14SuuIO7sf2qRYEEUUSgWekjp8dVYK7l+Ov6GFfq/NJOXSUSgUClryjpM/bZFse/ssvJWki0agNhkoXvQpWbeej0KlxLb7BDHDe6GJNWHfe5JjNy8GYMBHjxA/YWAk/UtQ2hcabBi6phD2BaTl0qqofnMtx5/4kCEfP0zc6FwUKiVBqwvL1iPEjsxB8AZwn6zBPKgbgjeA4PRy+Lal+BtaGPz+PCkfcGSPLXtlNSULP6XfazNJvWwMINmuwkf+Tvat5/+qbdMmxhC0ueXchr7qZoy90tvbtm1L0KcnyGviq2ri6MzX6PHwtYiBEFF9syUdUioJOT20RPSjI7bjdN6nTj0bdbQRX2UTh29firuohiEfP0LsyBzEUBjr9qMcf+htBqyYJY2jViG4fYT9IRq+2UXXey6TcgIqFIQ9fhQ6jfQSJcqAs6ACXUoc6miDdNl9sEQuBBJoskuF8gJBqSr1FU/ha2hh4LtzSJw4KLJezsh69f7V9TJ0SWbAilmy3do2XDojjM17GW1SDCqDFhTShfmBqU/jOFTKgOX3kXTRSJSREPyg1UnQ6sTYI006D4YEfDUWbLuPozTq2slvzOAejPjmKQJWJ5oYIygkb/1DNy3GcaiUxMmDGbDygTZnqZFrn5KiW0QRd1k9YW8A+/4iEicNRhVtRGM24KlsQp8ci0KlJOTxSXxKjEEMBFFoNYR9fsIBgXAgiD4tAU95HbWfbCH7jovayNQ/Ixu/dFZLvvisyF4IiCL1a3ahiYumYPab9HrsesxDumPISJTSGgQFPJWNHLvvDXQZCQxacR8olQgeP4LLy4HrF9Fv6Z2YemVIxeo0asTIRatt78l269xq68MRT0HCIief+oDK5WtJunAEA996QPYgdBVUIgoCupQ49OkJOAsrTkX51FoiFcMVKDQqdIkxiIhYtx7B2D0NTawJx96TFNyymJ4LZ5Dy54koDVoQIWR34TxYgjraiHl4DmF/q71RE7K7sUZ0ue/zt2PfX0RUbjapU89GpZd0/8idL7eTjZoPNlL/1Q4GrJiFKScTlV5LOBjCW17P0XtfJ+O6iaRfew4Bq4OQ08uhm5+Xno3wTaFqa+uTLz4LTVwUiMhnnaqV35Hz9M2Yfh6i/n8Mnjcf+E9P4TdhvGPpf3oKfwidl5Kd6EQn/m34MeXaP9xGi/DbD50BPlS//dB/EB11U+9IlhCzMvjbD50B7vC/L8OH+EvJtX4Fit+TzPFfNNbEY892aKzN/R7+w206Mr9/Bh3lYyc60Yn/dxA6YAdU/wO6/O+09R2BpkO7LAQ7g8/+I/h3nqX+F9DR88N/+zng/ypdOkXHJNEv/nfbm/MaPv1PT+H/KTovJf/1+O+W6E50ohOd6EQnOtGJTnSiE53oRCc60YlOdKIT/+fQWeimE534D+P555+nsbGxzWfTpk1j8ODB/5kJdaITnehEJzrRiU50ohOd6EQnOtGJtviFOgqd6Dg6LyU70Yn/MObNm/efnsK/DR0Jowh3MGRD24HgnI6Gh3Rka+roWJoO8PDfGYb9fxUdCcMGOOfYwj/cZlO/Rzo01n97mFInOtGJ34+O7GEdCfn+d+O/3U4FOpj65b+drk78/wPqDgam/y/Yjv+L8Imd9qYTnYDOS8lOdKIT/0bos5MYuGJWpNBNGUdnvoYYlHJGDnpvLomThgAi1e+v58Sjf0ep0zD86ydQaNVSARePD01cNGGvn7rPt5F2zQRMORkI3gAqvYaAxcmOAaeK+nSb/2eSpgxHmxKHKkqPQqEg0GSn5t11VLz6NX1e+guJ5w0l0Gxnz4S55Cy4hYTJQxC8fgrve4O4s/vR64kbOXL7UrrP/7Oc5FmbFIPg9VP+8mqy77hIKqYTEih86G0c+SUyndrEGHTpCdgPFKFLikXw+nGdqCZmcA8Er5+j972B80g5Sp2Gkd8/jalHutRXMETJi19Q9tJqAHovuJmkyLzcJ6oxD+4hV44O+wIAGLunInj8KDRqRCGMv95K4X1vIAphej9/GyqTPlJoRkQMhAiHwhgyExBFEX+9jbpVWyl/ZTV9X/4LqZePkZKs7yog/4bn6P30zaRfPxGFSgVimKDNTf51i3AeKQMgYeIg+iyaISc+t247wtGZr2HKyST3+dsxdk1BE2NCFEW8VU0Uzn2T7nOmEjOsF2FfkGCLk+oPN9Lw9S5Grn0abXy0VPRBAbun/BXHoVKJB+cNkypjqxQIDi+Cy4uzsApEkajemYgiuI5XYh7QDcHr59h9b9B7wS3EndUHb7VUZEIMCVR/uJHyV9fQe8HNpFw4Ak18pACWEmx5xzkw7TnUUQYGvf0AsSN7SwUIQmGZH4bsZAa+eT+6tHjUUQYUahUVK9ZS9OQHMj96P3MLCpUSpUFD2GsHQKE1oTLG8chjj7N500biY2NY/cFylFFJKHVRgAhCiNzFMyh88O02umPITmLk2qfRxEUhePzs//OzUnXsn8lH8bOf0HfJnVLCeZUST0UDYbcfMSRg23eSxNOe6z77SjRx0ahjTfjrrFLifoUCUZQKkoR9QcL+ACgU+KqaqPl4MzmP39BunZOmjKDH3KmYemciCmHEkMCx+5dj3XyIgW/PbrPODWt3Ez+mr1SUxOJAHW3E1DsTf60VpUEjjevxo89KxlNcg0KjQm2WivYYshNRtBYQ+PMCHPlSNegeD16Nyqgj5PBy7P43JLpio0ClRG3SS8Ua7G7UMUbJVui0CB4fIZdUgbzu8230+tuv0yW4fSi1arzVzZx47D0GvTUbf0ML+rR4wv4gZa+spv7rnYxc+0wb+d0z5dGI/N5C0nlD0STGtJFfVEp0kUID7uJa2T6oogyEnB7CHj+BZjtN6/Pp9dfrpedO1rD7gofJeeJG0q4ejzpKjxgOE/YGyb9xMba8QlKvOpseD16DPi0ehUYqomLZfBhPWR0pF4+SCknpNPhrrQTtLo7d9wa+6iZpvYb3iui6+LvGapX53BduR5+RiOD10/zTAY7OfI1B780jYVx/FBo1gSY7gWZ727GG9SIcCKHUqv+1MpWTwZ4pj5J2zXjSrh6PyqCV+gEavt6FIStJKpYSDlP9wQaa1u2T1i5BsgWe8np8VU0cu+8Nut53WTu9MfXKQGXUEQ6F8ddaqHz7B4xdU+Tnjt33BkG7i4GtRQK0arxlDeyaMDeis7dECkNEE7S50MRHS4U2Nh8mdmRvFColdR9uoOLVr+m1YDrp109CqdeCAgpmvkrDF9sB6LfyAZIvGSUVYRFEwiEBy6aDeMrqSTp/GIRFDF2SUeol+o/dv5yGr3a0s1OtPDRG9iCQCiq08jBx8hDEkIA+KxlvRQOGrCSpwIQYbkPXqI3PEdUnW7IZtc04D5dxbNYbxAzr1W4sTWwU4UAIdYwJpVaNOspAOBAk6PAQcnjwVjRKBY1EMVKYAozdU363DdAmxqA06ghaXfI6G7umSPIQKarhq25GcHmpXbWVrOkXoFAp5b1o4IpZ6DMSUBp0qKP0bfai9GsmyNXO69fkceTOV1CbjfRdcifx4/qjMurxN7QQcnlRRxtRGXX46yyIQemckHnL+W32WXdpHYkTB0tFr/RaFEoF7uJajt33hrzPpl0zntznb29nA5IvHIE2JQ7CYUQhTMG8ldSv2oY+K4kxO5aiQKo6HQ6EaFq3j6MzX2Pkd89I66RUEA6G8FU0cvSeZZhyMuh69yWooqSiJAqtmpDDg2XzIQIWR4dshxgU6DH/GjJvPg9NjAmU0n5yaMZSnEfK5PODITuJ5o0HOf7wO/I50dfQQlROJtoEM6UvfoE6xkjyRSPRxEfjq24m7A/ir7UQO6oPSoMOX1UTu0bNAiB+4iBynrkFTVxUpAigkpDDS9MPezEP7QlhkUCzHV+NhbgxfUEBhuxkxKCA4AvQsGYXhXNXApzxXKRQKhn+9RMYspPlglGeikaO3PGyTFerzNd8uFHeHzTx0QB4KxoQnF4KH3qbtKnjZNtRsWIt/ZbcRdDmkuTHpCfQ7GDXhLn0XnCL/Fz1PzbQY85VaBNjqPtiO+ZB3TtsN8SQQPOmgxyd+RpDP/srscNzQKlA8AbwVTW2kcMznff+GdlIvmQUuYtvQxMXhbesnsN3vEz6tRNIOm8o2pQ4qbCLy0vZK19T/uqaNmei4V89jiEzkZDbh7eykeOP/p0ec66SixX5qpva2GJDlxQUGjX+WguuwkqOzXqDkd8/gykns5197PvSXdKaq5RS0a+QgEqnkW1W0OIAwG9xEHdWnzayoU2Kpf9rM4nq2wWN2YAogrfyzLLRkbNvyOVFlxKHt7IRXXIs6igDIbf3tHNbULIHIYHaVVvJvv2iduebnCduJPWKsWhiTYjhMCG7lwPXPvube3P/Zfdg6pEunX8jhSf3Xvy3U3bq6nH0e+Xun//860QnfhOdOSU78V+PG2+88V/e58yZM3E4HO0+37hxI3PmzGHu3LnMmTOHvXv3/svH7iieeOIJueo2IFcab0VxcTGPP/44s2bN4v7772f58uX4/f4z9rV582ZmzJjBvHnz5D/V1dU0NjYybdo0HnzwQR544AEefvhhNm/e3KbdNddcw5EjR+TP9uzZw8KFC7HZbL9JQ6+/TqNixXfsGH0/IZubjOsnAZB47hASxg9k59kPsH/qM2RcPwlTTgZhf5D8K59k76QHKVnwEcYe6RTMfJXjc98kbeo4jt72ImF/iPKXvmTfnx5DbTZizMmQx6tctoaSZz7CebAEweXDur0Af2MLyVeMxZiTQf0nmzl4rVTAJGHyEAzdUtk1ahbH564kd+mdxE8YiLeqiZ6PTePg9Qspevx9onKzOXzTYo7PXUmf52+j7IXPyZs8n5LFn9HrsWlt6HQcLiNgcWDsmsqOUbOo/WQziZMGs2PULArmrqTv4tsAqVqqt7yRkNPDjjEPELR7yL79Qkw5GSROHoypWxrbR91PzSdbSJg0mF2jZlFw3+uEHG72TJ7PngseRqnTULFsDY4DRfjrrFS8vJrei2eQu+ROip/5iOKnP0Tw+Kj/Yju+OivahGiaNxyk4audVL//E5k3Tibt2gkkThzEsVlvsO+KJ4nq15Wcp27CkJ3M0btewZFfjPNIBUGLk/7LZkpMViros+hW3MU1FMxegb/OCiJkXD+JnL9No3l9Pt6qJpxHy3EWVCIGQvT62w2ULP4Mwe2j8cd97Bw3m7QrxjLwrfvxN9rYec48LNuOEo5U7Wzlwa5z5nHi8X+AIOI8VsGO0fcT1TuTsC/AzrNnU/TMh2hiTOwYNYvCuSsZ+Nb9mHqm461qQqFWEbK75bEyb5qMqVsarqJa3CU1+OutHJq+BFPvTDKun0TYH6Tpp3wEbwDr1qMyPzKun4SnpI7iZz/GcbCEDV1vJGh3Ez9+QBt+5F+/kJ3jZkuXjSrpR74oBAg5G7j80j+x4iXJg1KhMaBQqkEIItjrEMVwuwtJgH6v3I2/0cb6zBuwbj/GoDdnteHN9lH3Uzh3Jf3fuBd/o40NmdMQvAGUGo0sn8ZuqTJv+r16t6SLo2bR9N1eWvIKcRwsIWCx42+wEWhoQQwJKNQq8s6ZR+P3e+m39M4zrrP7eBXWbUcQQwJ7L/orxx9+h74v3oHgD7Zb58wbz6V+zS52jL4fX40F59FygjYX5a9/g6ekjkBDC0ULPgYxTN7k+eyf+gwHb1yMv6EF98kaPOX1OA6WMPDN+4kb24/06yZizy9hQ9YNHL132Sm6Rt+Pq7AK645jKLVqTjz6rtx/6dIvCDQ7yJv4IO7SOvouvesX6apc+R0hlxdXYSX7Ln8SMRCi58PX4q1oAER2jpvN5r63kXrFWAa+9QD+Rhu7zpmHdduRNvJr7JbKznPmcfLx9yPyW86O0fcTaHLgb2jBU1rfxj4cuesVQjYXeZPn07Q+n5zHb6Do6Q/Z2O0mdGnx9HvlbozdUil//Rvs+SU4j5TT+MM+BqyQ5KL+qx2AiGXbEYqf/QQxGEKp1xA/ph/7r3yKyhVrEYUwh6a/QOHcleQuniGvFyiw7T3xu8dqlXmlRo39QDGCwwMi5Dx1E2qTnuMPv0PI6SFodbYbS3D7CNpd/1KZavgmj5ZdhcSM6E3M8Bzs+06y/8/P4m+0E4xUrT/5+D/YNW42ey76K1nTz5fXblPOrTT9sA+lRk3TTwfou+TOdnpj3VGA41Apjd/tpXLldwTtbrrOvITo/l3l53IXz5D3gfwbFtP84wHUkYuLVnlwF9VQtOhTNAnRHH/obTzlDaRNPZvjj77LznGzSb5iLOk3nUvM8Bych0s5dudSwh4/Xe67XLYLTd/k4S2vl6ozP/AGm3tNJ2RzE7Q4yZv4II3f7QGlktqPNsk8PJOdyrzxXJyFldj3naTph33Ufb4Nwe0jZkRvmf5WvXQdr+LYA8vZf/UzbejqPucqdCnxHLhuIQXz3kQTF427pI6usy5vN1bregm+AN6qRhwHSzg0/QVcx6sINLTQvPEgscNzyDtnHvuvfgbBFyBgdeA+UYPjUAnOY+W/aQP2/OkxbLsKqXrre/Zc9Fe6zryEuLP7Yd93EueRMgJNdkIONyXPr6LXX6fJ80u7Yiy5z82gYsVa9l31NM0bDuIpa5DXLnZ4DvYDxRQ8+Db+RhvxY/oC0PuZW/DXW7HvL2Jj95vwVjWi0mvxFNdgP1BE9XvrKVn8GX2X3NlmnzUP6Un8mH7sGDWLui+2I4YEPKX1shydvl5nsgEBiwNPaR3Oo+UUL/yE3IW3ym0UCgWWbUc4es8yPCV1sl6KgsihW1/EkV9MyO7BcbiM3MUzqP9iO3nnPQSI2POLpUu76ma0ybEdsh3dHrgSAOexCrxVTVi2HKbize9Qm00SbRG6PKV1NK7di7l/V3Kfu02y4WMfwDygG0G7G29VE2nXjJd0bMz97J/6NCGHm/Jla4ifMIDDNz1P4QPL0aXGybT3XnQrZS9+jr/OiiiE2TN5PsfuXUZ0/67smfggeZPn46loJGHCQHaMmoW/0YYYEtiQfQMNq3fiPFIur/nPz0WtZ4TyV1ZH6DqCu6gWhUrZhq5WmTp9f2jZfhT7gSKUGrUsD6fbmL7P3449v4TyV7/GVVhFzYcb29iNHaNmUfjgW/R+4kZcRbV4q5pIueSsf8pubO11CyGbmwFv3k9UnywO3bYER34x3rK6M8rh6fvlPysbmtgo3CeqadlZQNlLXzFg+b3SfjnpQUIuL/76Fuq+2E7aFWMjlawl9F4wHVEQELwBGr7ZTfOGg+T8bRpNP+XjKamjbtU2Ck6zxbWfbkFw+2hYs4uqd9aBUkn/5fehS4lnQ+a0tvYRcBfV4jxSjqe0Hl+dFZVeK9ss+/4i8ibPp/jZj4nuk9VONsSQQOPaPXgrGrBuO4a/3goKzigbHTv7PgBhEceBYtl2tp5vQnYXSq1aOvdFbNvPzzc5T91EzNBe+Gqt2A+W4jxSztF7l/2uvfnIHS/L59+qt36gbtXWtvLx3G1YNh5qd4b9Pwcx/N//538MnZeSnehEBBaLha+++oqnn36aF154gQULFtClS5d/ul9B6Fj16DPBbreTn5/f7nObzcaSJUuYNm0aL7/8MkuXLmXw4MF4vd5f7GvMmDE8//zz8p/MzEwAUlNTWbx4MUuXLuX+++9n7dq1bNq0SW6XnZ3Njh075P/v2LGDiRMn0tTU9Jvzjz+7H43f5AFQ+9kWki4cAUDGtMl4yurxVjRi230cwesn9apxAAge6WI16cIRhOwuEEUc+4tQaDUYuqYS9gVo2XKYYLOdkMND0pQR8niCy0vilOHY950kZHPjq2xAHW3C8tMBkqaMwJZXSMjmAiBxynDqV20FwLG/CEO3VCpeW4NSo8Jb2YivopHEc4fSvD6fxCkjcOwvQqlWoctMAEBtNuJvaJHpDAeDeCsaCDk8iGEpzMLUM4OwN4A2ORb7/mLUZiPa5Fi5jfNYJb46KyG7m7A/SPKU4SRNGU5tZF6mnukIkfaO/UWozSa0ybFk3nIBIZcPY7c06j7dQsPqneizk1GbTRh7pdGyq5CkKSOofn89yX86i+h+XUAU0cSaqPt8G8lThhMOhogb3ReVSU/jN3nY9xcR9gdIvmgkdau2kjBxMFVv/4A6xoQYFlGZ9GiTY4kZ2hNPWQMxQ3rSsHon9at3ErS5SLpwBKIIcaNzCTk82PadxFNSi0KtQhNjQh1twN9oQ3B6EYMC9at3Et23KxWvf4O7qJaS51eh1KjRxEfLPBA8fmr+sQGVQYuvvgVVlAF1lB5NxLsp6dyh1H4syap9fxH6jESq31+PUqPCU1yLUq9FExdN/eqdZFw3UeKrKGLsmooYDqPPTMR1vJrkC4cjePwYu6ei1KrxlDXI/Ei5bLQ01pQR1K3aSvy4AXiKa1HptW344a1oRAwKhP1ulFpTRCCDIAQZMXwYMWZpzgqtiXDADYAY8qNQKGWZOB0xQ3pQ8fo3AJS//g2aRDPa5Ng28mHfX4TapKf6gw3ScE4P2vjoyHPSfFuf05iNtOw+DkDNRxtJumAE9at3oImLpuHrXajNJvQZ8SiU0nwCVicKjfqM6+wuqiF+wkACTZJHaO1Hm1Bq1Bi7piCGhDbrrNSoUWq1AFSu/I7Y0X0JNNqIG5MryZfZhK/OemrcRhvOI2XEDOlB+WtrcBfV0PTjfjSJZrLvuAh/vZW6TzcDYNl4sA1d5a+uJm5ULiG7ZBda+29YkyfrXrDFRdgX+EW6zIN6gBCm+ad87PuLZPlVmvRt1rmt/Nb8TH4l3ofbyK8NgECTjXBAaGcfWrYflfXb1DMdhVJJ9bs/IgYFGtbsInHyEOpWbcWQkUjVW9+jNpuw7jiG2qRrp5dqsxHb3hNo46MJC2HcRTVo4qIhHEYTHy3JjdmEOsogXUSrlLgKq/7QWCGnF7XZiGXTIRxHKyQeXjCC6r//iHlQD/x1VlQmPd6qpjZj+Rtt6JJi/6UyFTM8B4C4MZLtqVu1FdvOAuli1qADkL06BLcPd1EN0bnZVLz+DYLLS/nra2T90mclttMbXVo8NR9soGL5t0T36yrREhZpyTt+Sg/NJhLGD6DxmzxseYXUfbkDdZShje0QRVBHPPaUWjXhQBBvVTPmgd0RgwKNq3eSdt1EQg4PNX//kcY1eaBUoIo2yTbCkV+MGA6jNuppOm1vTZg0GICUy8dIL4NEUeZhVN/sdnZKqVET3bcLdau2UrnyO/QZiSjUKhImDpTpdx4tR6FU/iJdKZePoX71DqxbDlP7wUaUGjX+RhvR/bq2G6t1vZzHyonqnUXdqq1tdFQbH40oCJKONjsI2lzEDOlJ5crvUKjV1K3a9ps2INBoo2L5tyRdOALB7UMMCYhBgbpVWwnaPSg1KjRx0ZE9yt1Gl+NG5dLwzW7cRbVUvvW95MEEJE0ZTsjhofaTzdT8f+y9d3zUxfb//9xek91sekKAhN57kyZSVeyCBRHEDjYEQcCCIgKiIIogiIVrV656xQIKiBSl95qQ3vv2vvv+/fHebBISVHLv95bPL6/Hwwdm31PPnDlzZuacMx9uRyKRIlUr0aQmEDWoE1KVUhxbXwB9hxSEYBAUciyHMoi9up9oSaZR1ltnJTIpNZ6zUoWcgMuLRCYN81HNHJMqFI3KAEW0gapfTyKP1IU9J5RxRiK6tCbo9TWUbWP7kbfuO2LH9CH/3S0gCMh0qnp1ObNLieyRRuEnv1DyzW9Nlh0JNw4GIHp49/Bc9FXaQCpBERVBzMie+G3ipY/9XB7WU7lEDexE2eZ9GHq3RfD5RYs0QcBXbcNTXEXQ5cVyMB15pI648QMIur2Y95/D/PvZ8LoR2bstruxSYsf1w11cRcXPot5WteMYMr0mPH8iu6XiyCwCQN++BQgi7erqp7Hj+jXQi2r0gOgRPfFbnZR8s5eg149EJg3361LrgyBA5Y7jKGIiUbeIQapRhueYMs6ARC7HfPB8eA0z9u9YT24AIAggk5L16iakChnuosp/idyIGdGDgr9tI3ZUb/Lf3YJMWyuzL6Xv/bO8Edk9lYKNPwFgP5ePMtZI2dbDRHRMwXYyR/Q4USkp+eY34sb1pQYxV3bDejKHgMNNyT9+I6JLK+R6DfouLevI4gthWVz+8xHRUnvzPuKu6YdMqySyeyol3+ytt8boO7cEQNs6npJ//AZARJdWCMEgyjijKLM6pvwhb3jLzOg7poRkxS/YTuUgUyn/lDf+qu4rrl0uoq/q2UB2+l1e5HpRP4/snorf6mhUBghB0aMq/x3xksB2Kucvrc11eTH++oHkvrU5zB+tpl+Hr9KK5egFmtGMy0XzoWQz/idRUlLC4sWLmTt3Ls899xyFhYUAHDp0iPnz5zNnzhwWLVoUtt6z2Wy89NJLzJkzh/Xr1yMIDWNxWCwW1Go1arXokqNWq4mLiwMgJyeHBQsWMHv2bJYvX47dLh5kLVy4kMxM0YXSarUyY4ZoPbZz505WrFjB0qVLeemll3C73axZsyZshblvn6gEHD9+nAULFjB37lxWrFiB2+3+w35ff/31fPXVVw1+37p1K8OHD6d9e3EzJpFIGDhwIEaj8XLI2gDx8fFMmTKFH3/8Mfxbx44duXDhAn6/H7fbTUlJCQkJCXi93j8tz291ht2O3UVVqBNNAKiSTbgLK8LpPBUWtKkJ4h9SCf22v0LCxOFYDqRjPSIudp7iSnQdWojuJyEIfj+qBFO9OqOGdCXlofEooiPIfuVzPMWVBD2+BulUiSbchZUAxIztg9/iwG9zgkyGJ6QEqBKjcGUXh2/j7WfySJs9kaFH3qLd85O5sPhTFKYI/DYXradfLyqMSjlSlTycv8blE8BdLNJAYYog6PYS2T2VK0+vp3L3KSQSCaoEE+o67VInmvCWVqEK5fcUV6JKNBF7dV8c6QWoEqNwF1biKapElRCFp7gSV24ZseP6okqMQtcmCXVyNH6rE0dGIQLQY+NTRF3Rmdy136FKMNYfo8JKFJFa3IViPW3mTETTOg7ryWyc2SWoE02oEkz4Kq3hfJ6iSqRqJepEE+nPbsTYrwPGAR2Jv3EwFxZ/iru4Ep/Zjq59Cr7QgTCAz+IEwJVfEeYPAQFldGQ9GihMEQj+IHKtCk2rODwVVgy92jJg21JiRvbEU2kDIHZsH4RAEFdeWXgM3cWVYllFVShjInEXVpL56iaxvcmxtJkzgcxXvgiPj6ZlrLjJC8kLd2El6uTo8Fi6CytJuOkKSr7eGy5blWDCU1RZy5NBP0gvHTNIIpNBMAAyOXJjMkhlxI7uXS+NwiQq+nVpgyDyw8W0QRAQPOKcEAJBpCoFff7+LIa+7eqlC3r9qEMbFHdJNeqEKDouuw+/1Un13tO4Q7wT9PhQJ5qIu7qf6EbVyDgDYbfyGgScbiI6txL5IzTOClMEfocLVbwx3A+FQUvQ40cZbcBdWIm7uFJ0Z5ZL6fP1c/T9+nliRvWGYJCgx0dE11Qqfz0JgnhIr01LJHXmzfT9+nlMw7rV71dRFTK9hqDfHx6vMA+E/o2/fiDOnNJL9kuVGAVSKZ5yc2jOVuK3OlHFG4nskUbfr5/HOKAjfosDEHDnlzfg35q66/OveCgj06mR6VThuurKB6lSzsDty4gZ24eAyxOel86MImQaVWhe1vYr+Y4rRR69aF7GXz+Qyp0nkOu1YZdTVWJUiO6R4X6pE01o2yYh+ANhnv8rdWlaxaNKjMZTagZBwG91iBcABm04X9Djx1thqUd7VYIJv91F0Ov7l/JUTX5ltEHcxIVo7y6uJOB0Iw/RG0CdEktE9zQEfzA8dvE3DUamVpJwwyA8xVUN5o2mRaxIh1BdviobymgD1b+dCZfrKTcTcNaOmaesGomidh1wF1aS/uxGUu6/GqlSQdqciZT/cBBPaXV4ffEUVYouyBpFeH0MenwEbM7wGgCgTooBqZSem57DOKBjuF1t5t2Grk0SmpSYkKVSfRrWyKkaGiqjI+v1K+jxoYqvlS8AErkUmU5Nn03PYhzQsV6/FFF6HBmF9cYraeIwHBcKG9RVM15+mwt5hIY2c28jZmRPfBYn7uJK8YJPKkWdHIO6ZSyRPdKQKmR0WDKNyl9PULnzxF+WAepEE+qUWJQxRoJef5j2cqMedXI0yXePovr32rHzWZwE/YF6uopEKfZRnWiqx1M+s52gx4ehZxreSisxI3uR9tQEur71CH6bC3dRJQXvbaXFlNGYhnSh3fOT8ZRU11tng74A8khtmDe8FRYx5MJF8zLo8TYqA1w5JcTfMAh1ixjS5kzEfjZfnF9xBqRqBXK9hj6bnkWmUTaYl+7CSqRKObaTOfXmpa/SikQuo+SrvXiKKpssOxQmfTiPrm0S7RdNIfGWIdjP5uEz24nomooqwUTWq5tEnnF7CPr9CIEgseP64q20IY8QaSNRyMO8Ftm7raj7jO1Dzpvf1tLSH0CVaEKdYMJdVIm2TSLatESMAzvQYtpYInq2wVNcSdq82xh6RHRXz3vnh7DeVrPutH/hbrRpog6qbhnTQC+q1QNMGPu0E63Dfj2BM7skrN/U1QPqrg/pz26kxZTRyNRK0uZMxF1QIY6DVkXqEzcR9HjFsCMh3lPGGerJDRAPx2tkATIZ3jLLPyU3DCG5IVUqUMUbib9hEK1mXI/f5mogsy/W9/4VvFFXxoiXB/6wjPKZHch1KtxFVWG9PeGWIaFQLAqEQABPSXWonVVoW8bV0y1rZLGnsJKctd/R4/1ZRA3pit/qQqpSNJBZEZ1bhdvlKakGmRS/1Ym7SOyL3+ZC0zKOgb+8QszoXvjt7kvwRhQyjZKgL0BE11ScOaWN8kZTdF8Q9TtVnJG02beG9Tt3sShv5EY9A7cvI+WBazAfTm+g3ygMWpSmiLDsVMYYiB7e/S+vzarEKOTGCLzlFpzZJbiLK9GkJpB854h6srQZzbgcNB9KNuN/EuvXr2fatGksW7aMyZMns2HDBkA8MFu8eDGvvPIKV1xxBd9+K8Yf+fLLL+nYsSOvvPIKffv2paKiokGZrVu3xmg0MmPGDNasWcOhQ4fC31avXs2kSZN49dVXadmyJZs2bfrTNqanp/PII4/w/PPPs2nTJrRaLa+99hqvvvoqXbt2xWq18tVXX/Hss8+ybNky0tLS+O677/6wzPbt2yOXyzl16lS93/Pz80lLS/vTNtXFb7/9Vs99+1KHiqmpqeFDXxAPPLt168bx48c5ePAgffv2bTTfX0Ht4XAjAbZrvgUFDo6cQ/WeU2jbJ6ML3VBessyLgj87M4vJW7sZV04JLaaNq5Pq4oNpsQ1SjZLWT9yEK7estg0XpamBKtFE3tub2d17BunPbaTzyodAIm7O8tZ9X7uhvqifdQ/FBUEIF1v240F29ZxOZNdWSOQyuFQg6zr5JTIpET3ScOeVNWgfQPZrfyflnjEYB3QKK0gAsggxFsz+sfNwXCii1UPjkYUO5C+F04+vxbL/PPoOLZBp1aG2Nx4cXRAEWkwdjSO9ANuJbPLf/VGkT7jhF2WQcIn+Co2kE0kglcvQd0zBV21j/6inEQJBEm8ZglSjFJV7l6fBGIZpHyon6Y4r8VXaMB88T+7a72n//F1/wpd1GiKXETumD6UhS4M/oselIYGgH39VHn5zIULAR9unJyILWR9dqhn1+nJxutDvx6e+RsDt5dyC99GkxKLv0rpeOqHOHAu4PJy45zXkBh3qVuJlTOZrf0edZKLL6hnINKqw4t14Gxo2sgE9/og0db55Ky2YD6Rz6uE3Of/83+j06n0gkdB23m2kP7uRgEO8vJHIpEgVMs7Ofof0Fz+i88oHG6fLRRXUfE+640oI1B5G/dV+BX1+clZ9Q/mPBzn//N/otvZRMW5XIxDlTEMa1BYvqc9Tdep25pZydNJSrIdEV7/GIebRpMSJ1g3l5np0l6rEOJ2eItF9rEFdXCyL/kgtbLyu+BsG4bxQ0Ii8vKjTdfr2Z7Lj4nz12/jHPFV/jjdWhvivTKuix7tPkrn0c+rKmdy3NhNweanYfgx1y7iGdV1UpL5TS1x5paK8qZf2Inpc1K8WU0dT/PmveCss5K39jhZTRzfszCX6UFOWp7SaY5OWIPj9XHh+I93WPopMJ8rmzCWf462yYTmaSUp47fsDGkqon4b6ffCUVmM5kom33Bzme5lG1aBfNaiJtWzef75hXSGUbNpNwOnh9ONrCXr9pEwbC0D5j4cIen10XT2DDoumYD2aRdAX4MQ9r2Ho3RZtm0SxuL8oA3q8+ySO9AIIeS20mDpadHk+nUvFT0cwDuh0URv/6BGJhuMhkUmJ6JaKq7CCM0+8TcDlCccZjBs/gKxXN+G4UET6cxvRd0hpWNpF87Ju9X82LzUpseS/uwXzwfPkrf0OXbtkBEHAZ3FQ/v1B3EWVnH/+b7SYOiakV9TWlThxGAgCFduP1qlLgjxKvOBynMuvbVZTZEedPO7CSk5MW0Hx3/egShQPbkzDu+E4lxfWlWooK9Uoibt2APZzefXHMvT/1iMXsBzJwH46l4QJQ8NxUMNpQvwtkcuQKmQUf7oTy4HzdHvnCQAK3/+J3b1n4CmpIu7aASABIRAIrztZK/6OOik6tA7/Ub/AdiYvzJdi3G4askidv1tMHU3Wq5sIuLzkrf0ufAjW5qkJFGzc1oC2F9O9hjYBu+sSax2XLTe6rH0MWeggVK7XYD5wnvwPfkLfKeXPZfa/gDcalle/rtpuCqKO/tA19Q4ew/XUT1yneAG5QUfcuL4cHP8szoxCZFpVo+v2n60/JZt248gsYt9Vcwl6/SgiNRclqq1YIpOG9RahxmvuX6D7Qki/c3lIf+Gjevpd3PgBOLOKOTppKcWf/4qhT/tGygbqyE5ndgltF9xR2/+/sDabhnWl5Ovfwt9aTB5Jxc9HEPz/e27DTUJQ+O//738MzQ/dNON/Dm63m/Pnz7NixYrwb36/GH+jqqqK119/nerqavx+f9jS8ezZs8yeLQZi7927NzqdrkG5UqmU+fPnk5mZycmTJ9m4cSNZWVmMHz8eh8NB585i3KDhw4ezcuXKP21n9+7d0evFm8CTJ0/yxBNPhL/p9XoOHz5MQUEBzz77bLgPNZaOf4RbbrmFr776ikmTJv1p2j/CFVdcwb333vun6RpTegYPHkxBQQGdOnVi4MCBpKeno1Q2vinftm0b27aJitaLT81HIpMiBIKok0xhC0RPYaUY0D4EVYyB8pxD9cpx54kxF00jeuI4l48qMRrH+QKkylplVCKX4w2VWQNPcSUSiRiwO3b8ACRyOVKVstF06uRo/DYnmpZxyA06ur0/G4UpgoSbBxPRtTWWQ+loUhOxn8kV25lgomSTGDi89Nt9dF7xIL5KGzK9mq5vPULXtx4JBa2WkDJtLJ7iKiK7pYb7rU4UaeCrtIWs9cQbefv5ArRpiXhKRCuUmptXd3EVEXXyqxKjaTFtLFKZjJgxfSn9x2+ok6NRJUXjKakm7vqBpM2ZiOAX3WUc6YXoO7cUA7ObIij+bCeqOKNoXVlShTopGnmklpR7x4bierbAW2VDnRyNp7gKdXI0yjgj5VsPk3TbMDwl1UiVchTRkcgjtUhkUlRJ0QTdovtZyj1j8Vkc2M/k4souofX06/CUmsVA/efzSbx1KPpOLRm4fRnKWANIJGhSYjAfOI86yYQECd5Km2hRGqKBr9KGRC4l4PLgLqrEV2HBmSPG+7KdycM0tCsDty1F0zoBiVRCu2cnicro+AEE7G66vjkDRZRevPVOjibh+kEIPj/qJBNFX+wi7cmbMR8QN9GuvDKiBnYMK2jq5GjxsBrwFFcRO6Z3ODaZOjE6TA9VUnQtT0rloiVkXUhlJKZ15s231kLQD1I5+EObMokUZ04ZujaJGHq3Jfmuq0J5pPVog4SQ9WcVyXeOoOOSe0L7EAmSkKItUcpAAo5zBTiyijH2bUfB+1tFflPKib6qJ11WPoRUq8JvdaIw6nDllRFzZQ/UidFYDqbjrbRx+JZFRA3sRPSIHvXGWds6Hk2LWAZuX4bPbA9bdwDItGrsZ/OQaVXiozOhsZPrNKhbxDBw+7JwvVKVHFd+GerkaNSJ0bjzK1DGGoi+sgcJNwwKB8+3HMui7IcDGPq2Awm4CisIOjyok6Mp+fo3BH8AqVJRr18BuwupXB7m35px0rdvgTxSS/oLH5H66I2N8u/A7cvEsQwGUcUaQ3M2GolMivV4Joa+7TH0aYfcoCP18RtBIkGdEgt1+NdXaQvXXZd/o4d3Z+D2ZbgKKsIb8obyITocTytu/IDwvFQlmQi4veF5mXDLEFQJURyesIjen86vNy+VMQYkMintnpuEz+IIX0p4iquQquSiK2WduqRKORK5DH3nlqH+/3ld6uQYdG0SkSoVtH7k+vBBqN/iCOfTtIxFptWHLFpq65LrNUiVin+apzylZrEfSSYkMimRPdIQAkFsJ7PDtFcnRiPTqsUHweQy+m99GXmEllYPXCNa5dUZOySiO2PizUNQJ0fT4p4xtLhrJFK1EndhhVimRIIyzkjQ48V6PCtcD4AqxohMqw6vd6q4KNFSKER7dXI0iROHc/SOl2kxdTRFX+wi9clbkKpEK7oamegpqiTo8qJOjsHCeaQqBbIIbZhHBK8fT145EqkU++lcnDmlpD1+Yz0a+i0O4scPIGv5l/VoqEqq7ZcyOhLrcZFWoltfNdrW8aLlbqhfgtcfejREHa4rZdoYpAp5uC5dOzHmW+LEYUhVSs7Oew9paGz/SAaok0xYjl4gakCnsGwPurwUff4rCTcMQpuWgATRWqh67xnRjfMPZIAn5PavSYlFnRIbkjMK7Gdyw7T3lpmRaVSUfLOX+BuvCI+dIlKLVC6vp6tIJBK6rX0ERVQEtlAZIMbDk+s1pM28GYJBHOkFqJOjKf5yN0m3XYk6KZrInm3I3/AjnpJqSr/dR9e3HkHQqRi4YxkIIFHI8Jc5a2VAzzbhsDJ154pUpWxUBigTonDllpI4YRhFX+yi7YI7wnlkkVrkkVqM/doj16uJHd1bpHdyNDKNiqjBXfBZnA3mpT4Uu2/gjmUoYwyXJTtq1kttuySEQDAsR2toX/LVHtrMvhWCQaQeH9pWcQw5+Gb4wSOJTIq2TSJKUwSxo/sgBINIFHKUgSDO7JLwOKkTo7EcvUBk91R0HVPwVdmQykWviPibBhN/vehiXb3vLJrURGyncojokYq+Uys6vzkDwR/AejKH6GHdOVP5NvLQRW1NXwJ2N7o2ibjzyjD2bVfLD8nRBD3+ev1SGHVU7z1DyrQx+G0uHOfzMQ3pWju/QvqNOiU2PO9FGbOLNnMnok6OxtC7LfHjByBVK0XX5kAQZbwRb7kFRZQ+LDf8obAs8kgtPd6fjSJKj8LYBr/d1SS5YejXAblBR+/P5hP0+XGkF6KMNRB0uJHIpCFviej660qs4Z/mDV+1PZwn6c4RRPZIo+vaR5HIZEiUCjzFhaiSolEYdQScnvCeIe2Jm9B3boVEJkUZHYlUo6LP5/NxZBSiTjRhPnoBhVEfvkStkcWmK7vjyisj8dZhqFvEIovQQiAYllkAMr2GtCdvofX067AcyxStTwNB5KYI1CG9WtMyVqSjIGA5nEHCDVdckjeQQMW2o5T9cIC2C+4I676N8cZf1X3VLaIZuH1p6GEvJ3KdOqzfqRNFeeMtNYvyZvM+Uu67Gr/cQcq9Y0l9/CZR3lidYrzOAlEPlkeIHiWaFrGXXJuDbm/tnq2kivgbBnF+/vv11lbN0K7IDbpwTMxmNONy0Gwp2Yz/OQSDQXQ6Xb14iDWHhO+99x7jxo3jtdde44EHHsDnq3XtlfwFCyaJRELbtm256aabeOKJJ9i/f/8fppfJZOFDu7p1AahUqnp/X1y/IAh069atXh8efvjhP21j165d8fl8ZGRkhH9r0aIFWVlZf5q3KcjJyQnHm6xB27Zt+f7773njjTdQKBRkZ2cTGxvbaP5Ro0axdOlSli5dKm4mrhsIQNLE4ZRvEQ8eCz/dgTYtAXXLWIwDOiLTqij5ag+K6IiwW1PlL8dC8fsKiezTjoDNSdWOY0g1SpQJUUjkMuSRWiq21h5malITqNh6CEO/9ug6pOC3ugjYnUSP7l0vHUDF1kMkTBiG42w+x+9eju1UDr/1mYGnUHStOT55GRU/HSZmVC8qth4isk87gj4/2rZJAJiGdsWZJSrM5d8f5NSja9iecheu/HJ8VTby39uKI7MIqUaJt8yMoU9b/DYn3jIziugIqn8/Q0SXVmjbJYnuuxIJZVsPiweAE4YB4MwsQqYV80f2aYff5kSqEB/x8FVZsRxKJ/G24cTfeAXu/DLcBRUcueVF8bGMLYdo9fB4Cjb+jP1MHkIgSET3NJImDqdixzEMvdtRtuUgAYcbb6WNs3M24LM6KP/xIEmTrqJq90lS7h2H3+7CNLwrPosDb5kZ69FMtGkJWI5eIP7GK0i48QoUUXry392KI7OY3DWbkek1tHzwWjwl1QiBAD6zncodx1HFGnDll7N/3Hy8FVZsZ3JpNf06AFpPv46gz4+vylaPBoY+bQm4vKgTosR4cxIJlsPpgBhjR/AH+G3wkxy6/nmc2eKjKJ6iSnwWB57SKvaNmou3wkrhp7+SNEE8WHUVViKRSsVHc1zeMF+Wbz1M0OtHmxqPoU87pGolpd/uC307ROLNQyj5+jcMobGoSw91y1gkChlSVW3MyDCCAYqzzvDojIfFmJNqMV6ZRK5CQECTEoMzt5T8939i38in2TfyaazHsurRxldpw1tmpnzrYVRxRvaNfJqzczYQcHjEwxOtitaP3Yiv0obf7kKmUYV51dCnHX6r+PL04YkvYd5/jvKth0m8/UqkaiWRPdLw25xEdG0t9qvcQsyY3ghef71x9pRWk/HSJ+wbOZfSb34TlWsg6c4RBH1+7GfysB7NRBVrQKbXiC/A+vxU/36WfSPnUr37FOVbD6OMM2L+/azIXzYnEV1a4bc5yXnjG45Pew2JRIqn3BKO49R6+vX4Km2U/eN3/A4XiROGoU1LRKZVi6/25pSGy6/cdRK5QUv51kPh8uNvGIQ8UsfRO5Zg2Xfukvy7L/QwAjIpMaN7YejTDiEQwG9zUbnzBNq0BOzn8vHbXHjLLRfx7/V1+PcQiWH+bUfA5cV67AL7Rs5FKpeJMeWgnnyIGz8gzFPqFjGhDZaE/ePmAxIqth8lccIw3MWVJE4cjiO9EFWssQEfCsEgOW99i7fCGtq019aFVIqvytaAfwkEQeAv13VgzDw8ZWYqfjlGxfajeMvMVGw7IvLUhGGUbz2EKtFEwOFGkxJbry5VrAFvueWf5qmaMB5JE4eT/+5WrMezxEM4vYbECcPCYxdwugm6PHRe+RCVO0+wu+fD7Bs5Nzy/tKkJYf4y9mmPPb2AxAnDKHj/J87O2SDGJi6sJHHCMDqvfBBXfhmu/HJKv/mt3hj7bU6qdp8Kr3fx4wfgt7trZUdI9kR0T0Uqk4nrR2YRmpQY8t/fEpKJFoo//QW5QUvChGFE9mkHgkAgRD8ARbT4WmvA6SHpnrFo0xIJBgLkvv1dmIbx4wfiyChsQENtWgIV24+yf9x8/DYXtjO5JE4YRtLE4djO5CL4A1TtPBHuV/SIHuF+tbhnDNq0RAR/EE+5JVxXwo2DiR7Rg7bz7yDo9mI7mtlAJtaVAZZD6WE+CTjdSDUK/DYn2raJ+B0uct74hqyVX2E7lYvlaCatZ1yPaVhXInuk/aEMiBogxuHrvPJBLEcvsLvnw5x+9K0wP/jMdvHwxGwXN9CBYLh9CTdeQfX+c8RfNyDEU8NwF1dx8uHVnHp0DXK9lqQJwzD0aSu+Wmt3sXfwk1hCj04kThiGaWhXPKXVSKRSPMXVtH7sRsq3HMI0tCvuggr8ZgfZb/yDs3M21LNAd2QWIVMrEALBBvMy6PM3KgO85RZSn7hZlG2hGIveMjOuvLKwbKs5EKrae5ryrYdp+dB4NK3j8Vsd+K2O+vPyWBaqRBPmg+nkvLX5smWHvmMKEoWM+OsHUfjhNvFBkJc+CdM+5b6rCXp8+Mx29l81B0+ZmUO3vEjehh/xWxxU7T2Drm0yv3a+n6DXR/aqb/AUVeItN6M0RaBuGYuhX3uRF/ecQts6Hnd+OfqurRGCQbxlZjJf+gRflZXcN/9BwOEiZlQvbKdzw6+i7x8+m30j5+K3OsOu8vaMQiQyKd4yMyn3jgOpBGduKeVbDxFwuIm7bmBYD8hb/wOHJ77EubkbxH7dfiWx1/Ql4PaG9Zu686uufuMpqabts5PwVdrQd2iBu6CCxAnDOHTDwtADZw6qfj1B9qqvkWvVVP56op7csJ/N5+hdryD4Ahy6aaHoCixA7rrvmiQ3BImEgM1F1Z6TWI9kkHDzYMq3HqLVjOtBEMSXnS9aV6r3nf2neaM0FK+xfOshVHFGrMezyFn1Dd4KC3Fj+2A9mom+YwpBf4Cgx0vCjVdQtvUwF5Z8zrbkSZRu3k/++z8heP1U7DiO5VgmfpuT0m9+x9i/Q1hfrJFZ2rQEDL3bITdoyXjpE6r3nsZ8KCMc2zLpzhEEPT5+GzxT1Jl/PEjcNf1F3jiTh0Qq8kaLKaPDOmLA6Sbo8zfgjX0j52I7nYvgC6A0RYTXnz/jjb+i+wZsLg5e9zzmfWfDeptMoyKie6r4oFy1GHvfW2YWrV8DQSxHL+AzO/BWWKkK6V1SmQy/w0XKveMIen3IVEp8Zvsl12ZFlD7cb3dRJQQEPMVV4XE+eM0zovVxmZmiUIzfZjTjciARLmn73Yxm/Hdg8uTJfPjhh/V+e+aZZ7j22msZNGgQgiCQm5tL69atmTNnDg899BBpaWmsWbOGsrIyFi5cyHvvvYfBYOCWW27h6NGjLFmyhA0bNhAZemwCRCtLs9kcdoPevn07Bw8e5Omnn+app55i2rRpdOrUiS+++AKn08nUqVN5++23SUtLY8yYMXz//ff88MMPvPXWW+zcuZPMzMywJeLHH3+Mz+dj6tSpANjtdoLBIHPnzuX5558nISEBj8dDZWUlSUlJjdJh4cKFTJ48mTZt2nDkyBHeeecd4uPjWbhwIWazmfnz5zNz5kzatWsHwK5du+jevXujcSUvbl8NysrKWLZsGa+99lr479dee41x48YxYsSIevmOHj2KQqGga9euvPXWW9xyyy0kJCT84Vju6f8o3dY9jsKox3Yyh5Mz3kQI3aj1/HAO0SN6gCBQ+PEOzj39Hm3mTiTptuFiPB6pqEApTREEXF6KP99JygPXoow1iHH5JIgKaamZ6r2nsBxIxzS8O9q2iSjjokSrFakEb4WFwo0/kfv61/TdsgRNmwRkGpUYGyWrGHWLGIIuL2ceX4vteBZXHHyTC4s/pc2cCSCT4qu0oYiOIOjykrf+h7BLlLpFDCcefJ2qX06gaRUX7mfQ68NvdaGMjSTg8uJILySyR6poSWRzceK+11FER9BtrfjioFQpR/AFyHr9K7Je+4oWd48i4cZBqJNjCLg8ODMKieieStDl5dycDfTY+BR7+z+KsX8H2i+agiLWICoLJVWceXwtxv4dSL5nDKoEE668UtEN1x8UH3ZJjhEPIGQSct/+gaxXvqDL6hnEXz8QiURC9b5zHJ20lK5vziDu6n4gk4oB5812jk1aRps5Eznz5Doiuraiw5JpqBKiCDg9VO8+zckZb2Lo2YYOL01FnRKL3KCFoIC7oIKTD66i+4aZKKIikOnVCIEg+e9tJW/DFvp//yLKqAiQShD8QXwWO7ZTuehCB2qq+CiCHh8yrQpBELAevSDewivkuHLL8FbZMA3uTCA0hkm3X0ny5FF4ysSbbcEfoPDTnRj7dcBbYSV6eDcUUfowj5oPnEfwBzj9xDr6f/ciynhD2BrXcjiDQzeJLzBLNUquPPcu3jIzfoebM4+vxXpcvBiIGdmT9oumiDfMsUqCLjMAEqUWmS6GJ2c/xcEDB6g2m4mOMvDuuxto274TIEDAz7F7Xqf8pyP0+nguZ55cj6e0Gk2rOPp//yIKo56Ay8uRO5ZgOSReTAw99CYAfruLzCWf0em1B1BERSCRiJsqweun5Ou9JN81EhDw291kLvmM1Jk3o4ozItNrcBdVoEoQb+gFQSDo9oBUhuD3o4iKoOjznVRuO9roOMeM7EXHl+8RrQokEggKnH5sDcWbdjPk4JuokqKRSCUIQYHiL3eh75iCwqgXYwwmx4TjywlBAW+5GSEojpMy2oA3FF/WnlGItnUCErmUoMvDoQkvYTueRZfXHxYfHQgKuEuqSH92I6kzb0Zh1IetM5QxBrFPHh9+i1207jA7wrHh3AUVaNslXbpf8cawhYcrt4yCD7eRNHE4Uo0STYtYvFVW8jdsoeTrvfT7ftEf8K+AKt5Uj399lVbkERqkGhWCP4DtdA4Kox6FKRKpXIaroBxXTimVe07Tbv7tSGRSnBeK2DdmHh1euJvkySORSKUIwSBCIEjFtqPI1ErOPLmOxAlDSZszASDcL2+1jbir+6GI0iORin0KuLzYz+Rx4r6V9PvuRRSmyHCcS2d2Cb8Pn/2nddXIAHVyjLhJ3HaUkzPepMcHs4ke3l08eA0GCbi8HL75RdrMmYiuUwqKSJ1Yl0SC3+qk6teT/xKeUkZH4rM6CHr8yCM1yNRKkEgIurygkCHXqPA73LjzyxH8AfI2/EjbBXeIsdAEcOaV4swo4uxT79Dvu0UN5o2ufQvkOjUBtxd3QQVBtxd3USWmIV1xFVZwesZqfGY73dY9jq5dMpLQ4bO33ELm8i+J7JZK7NX9UBj1+Mx2FFF6fFU2qnafwtC3HQqjDsvBdE5OWU77JfeKFwYaJQjgt9ixHstECARRmCKJ6J4q0ldA3ID/ehLkUnRpiQjBIJqU2DB/nZ21nuJNuwHov/XlsItx2Y8HiRrYCW3I4rWmPJ/FLsaIM0XgNdsRvD6C3gCaFjEQ4p+6/Wr5wDXhywN3QQV+iwPL4QwieqQ1qEth1CORixtjVVwUMrWCoNdPwOkm4PQiVSlQmCLEgzqlAmRStKkJSCQS/A43R+54+Q9lgCo+CnVSNLazuRAQtzruokqMAzuK62BoPfJb7BT/fQ9t59+Br8pKwUc7KPn6N7qveyzsPSCRSvFZHdhO5eLMLiHx1qHIIzRi6AuvD3+1nXML3qfLqofFh+CUcjwl1QS9fuSRWmRaFRKZDGdOMWeeXE/LB66pt846s0tCa1EEUpVoFSn4A7gKKjh8w0I8pdUk3XElHZfe20AGxF7dTzy8D61vZ2avJ/GmIZT+sJ+0mbeIMXoVMgJOD5U7jnNyxpsMP72+1tVYEAjYXRy57WXazJlI4Sc7aDPvdtHqv45MbKrsELx+ur/7JFGDO6OI1IJEgrugghP3rcR6PIuYkT3p9s5MBH8Ay6F0zs17L6w/eUrNKOMMaFLiyHnrWxSRWhInDEOqVuDKLSPg9OAtN2Mc0BGpSgkSAW+ZhazlX+Itrab9S1NRxhmRyKTiAXFJFa68cpSxBvHhklgj1b+dFmOWqpRi30KeNa68Uo7d9Qqe0upG9SJd2yS6vDEddXIMCoMOEHDllXPywVX1+uWrslL40Y7w+iCuzeDMLcNvtnN27rv0eG9WPRnTcdl9SFVygi6v+LiaKaKejhpweSn8aAcp08agaRlP2ff7iejW+p+WG6eeWMPAn5aiaRkHUol4SFVu4czja/9Q3/tneCP26n50fesRcU0MBLEey8R2Ipvoq3qgbhErGnRIwG93Yzudy8kH3wjrRN3XPUZk9zSCHi/OvHJOP7aWHhtmoowzhMNHnHz4DWwnsum27vGQDiHDXVSB9UQ2Z55cx4CflqBrK1r11pWPw46vFa131UoEfxBvhUX0opDLwt42ruwSAl4/sWN61+MNQ8829Nv8It4qGwqDFiRSPGVmjt/9SgPeqJE3l6P7IggE3F5ceWWoEuvrbUFvgKBXtG515hRT9NmvtHzgmgb6TYdFU0i8dajIHwEBd3ElJ+9//U/XZsHrp8uqh1G3jEWdFB3Wtevqv11WPxJ+HOz/KpxvPfKfbsKfQjtj9X+6CZeF5kPJZvzX47bbbiMqKir89/jx4+nfvz/vvPMOZrMZv9/P4MGDufXWWzl48CAbN27EZDLRrl07MjMzWbhwITabjVWrVmGz2ejUqRMHDhxg6dKl9Q4ly8vLWbNmDdXV1SgUCiIjI7n//vtJSEggJyeHd955B4/HQ1xcHNOnT0ev11NYWMjKlStRq9V07dqV3bt3N3oo6Xa72bBhA9nZ2UilUm699VYGDBjAqVOnwgeWALfffvslYzTWPZQEmDt3LhqNhoULFwJiDMuPPvoIi8WCVCqlU6dOTJkypYHFJoiHkh9++CEmU23Q6/vuu4+oqChmzpxJcnIyPp8PtVrNmDFjGDFiRDhfY4eZb731Fn369GHgwIF/OJY/x9/2h98bg+wPYzv9ayH8YdC7S6MpEVSaWldT6PG/EOGlKfSQNJE3/p11XXl6yWXn+aXL/CbV1dQ2NqMZzfjvQ1NkfaCJ60ozatHUtblZ/v5n0FSXv/8FvagpaKrO/N8uO/6vzsv/q/0aXfr5f7oJ/0/hfHP6f7oJfwrto2v+0024LDQfSjajGc34t6H5UPKfr6v5ULIWzYeS9fHfrqQ2oxnN+OtoPpT8z+D/6iHB/1U0H0rWR/OhZH38t8/L/6v9aj6U/M/jf+1QsjmmZDOa0YxmNKMZzWhGM5rRjGY0oxnNaEYzmtGMfyuaX99uRjP+y7B8+XLKysrq/TZp0iR69ux52WX98ssv/PDDD/V+69ChA/fdd98/08QmwyGRXXaeSnnT7k6+llb/eaKLkCDVNKmu077Ky84zTPHH8TcvhaMB82XnmSDENKmuBH/gzxNdBFUTje+3aS7/tniou2k3zNvUl9/Ga11Nq6spVo8jTr/cpLrW9H6uSfk6ef59LyUWyi9f7TAEmmbTohf+fbYwdsnlyyltE9vXfJtci5Im8BNAjP/yed4o9f15okZgDyqalM/ahPWyqTzl+zdajw+dYL3sPN9+ZfrzRI0gOeC57DzZ8oYhb/4K4pqwXjaVhoom5Pt3eoI0FWoun4Y6edPWrwuC9rLzRAcuv30AOknT2ugQLl++2ZogNwA0/8b1sik1xatcTaorQu++7DynqqKbVJdRuPw1olDWNHkTG2h+4fo/iuD/VVvr/xyaDyWb0Yz/Mjz11FP/srJGjBgRjgfZjGY0oxnNaEYzmtGMZjSjGc1oRjOa8d+C5kPJZvxH0NiL2v8sZsyYwZIlS+o9XgOwY8cOvv/+eyQS8XWy22+/nX79+v1L624q/H4/H330EYcPH0YikdCiRQvuvfdeoqPFW7qm0Omv5DGbzXzwwQdkZmYil8uJi4tjypQpVFdXs3nzZp5++um/XN/OnTvp3r17vUdz/iq0LWPp+/ajKI16zCezOfzIGgRfgJgrOjHoU7ENgiCQ/sUufp//AQBDX72flFE9cVdYOfvRDrreN47I1vF81O0hPNV2Br44mdRrBzDZoKWssAyXw8U7L6znzMEzDep/8IWHGDVxFD9/8TN9R/RF8AawVpiJiIrE5/Hy/pw1FKXnAzBl2cO07t4GCRJKsot4f/Zb3PzUnXQf2QdtlJ7K8ir8vgCfvP0533+xJVzHMyvn0mtgD+w2BwA5Gbl07tGRSJ0Wj92Fz+1FKpMR1zaZF3s/gMvi4PbXZ9CiWxoBf4D845l8NX8D4xfcRaeRvVFF6aiuMGO32FkxewU553PDdc1eMYvuA7rhCNW1/MnXGHfbWEaOGYzaFIFULuXgsi85ua6+9WznqaPpO2cCqkgt1ekF/PLY21Seygl/N/RMY+j3izi54H1SJg4XX3g8mYO30krciB5I5DKCPj8Bpwf8Ac4/+zfMB86jbZNIj/dnoU2JBZkUiVRC+uJPyVv7PQAdFk8hdmQvAi4PZ596mz63DqfjiJ4Yk2KoLizH5/IQ9Ad54/oFXP/8FDqO6InWqMdRbcPv9iFkFnPssbVivYCmZSx93n4s3L6jj7yF4AsQP7YPHedORBVvRK7XMKikkvenv47X5WHK6sfFPsab0EXp8Xt8mEuq8Lu9lGWX8PHsNXidHmLH9aHdM3eiSY4BmQTzgXSO3LEEwRcI9yVpwjBkGiWuggpOPLCKgNND9/WP1/J7qzhy1/9IzIgeqJOjkWpUyPVq9o97BuvxrDA95MYo/LZyCHgBkEelMH/BM+z89VdMJhPfbKz/op5UF41UqWXS1pf5adZ6yuuMXQ26TxlNr3vHYWwdjyWvDJ/DzU+z1mPJLaXXhodQJ8cgkUnJWfsd1b+dof/3i1BE6Qk4PRy+7WWsRzMbjFnGy5/R5slbkBt1qOKjcOWVIQSCCP4A5kPp4XSnHltL0u3DiRvXF0WMAXthJQG3l4iWcRx9dRNnNmyl9fj+DHhxMpo4o/iKZXoBux8V+TDl5sG0f+Q6APwON+dWfk2n2begb5OIVCbDkV/G4cfeRh6hYdAHs3DkiZbmFd8foHjTbnp+MBtt2ySCbi+ugnK0LeO48MqXJN0+HH37FgiBIKefeJuSr39D2yax/pi1jsdXbSfo84deytaia5/M/nHPkDhxaHjMnQUVHHjwTcwncxh7cBV+u0ukRSDI/vtXceV3L6CM0uN3ethz+xLMR8WXKk1XdKbjoruRyGUEHG6QSFAYdVhP5nBixmo6LryLuHH9UJoikMilpL/8OXlrvwNAlRRNt9XTUSVGo06MIuDwULX3NN5KKzEjehBwebCfL8DQs014HGwnRd4YduQtFCY9SKUEnB5+7fYg7S+qK+Plz8kN1QXQ5fUHiR3bB5lGhbu4CltIBjS1rtiRvZAbtARcXvwWR708Qw++ScDrRZMkzrfyLYc5OWN1g/km1ShxFFSy6+HVVJ3K4eZ9K/HZ3QjBIEF/gMwvdtNzzgRUBi3m9AL2PPo2Vady0LVNovuqh4jslkr6ks8p+X4/vdY9jsKow11qRhVnQCKVYjmehb59skgAh4usp9fjPJNLm5XTiblhCBKphKDHh+AL4C2t5sITb+I4nUv3LcvwllRx7m4xpmzMyJ50f+cJcZydHo5OfgXLwfQ/lB0DLpIdmeu30HryVeL4hF6k/fXqZzEfzwbA2DON4d+/yLn575N023DkRh0BhwepQrScsp3Nw2d2EHNl9wbzUhljwBl6RVzbKo70VzaRs/5HEq4bQId5t6FLS0AIBAk43Oy/bQmWo5nEjetD+7kTISi++py5+lvSpl8Xlr/HQ+OVdMtg2s2diDrBJL4a+/sPeP6+HuQKtE+8AnIFyGT4j+7Bf+oA2qdWIljNCHYL7k/fQH3rQ1zzsBqJXEbe9wc4+epX6FJiGbJ2BkqjnupTOWRv2kPv5ychlcvwu71iWz0+sp94C8c5cQ0fcmGj+CJvUMCdW8rBYU+iSoqm4+pHUMYaUcYYEASB7qVm9sxcT0TrOHo+eTPGdklsvvZ5Kk9k02nqaDrfN47I1HhseWX47G72zFyPoV0SvaaPByDgcHNyzrv47S56rXsMZZ31MraR9fLMs3+j+sB51EnR9HrncSK7tEaqlBH0B3FkFXPi0TUEXN56/FqwdjPqlrF0X/c4mpbxSJRyPEWVFH68g7z1PzBwxzJ0dWRb6dd7a+fw6N54K6wcnfwK3dc9jtyoQ/D6kRt0SJRyFHoNQa8Pn9WJ3+Lg5GNrsYbm5fCL5mXZlsNhGUAgSNDrQ9cmifQln5NTR3boO7ek/1fPiS/We7xkvvYVKXddhVStBARUsUZxHq79RzhP28X3ED2yN8oEE7bjF8h7/WvaLb0XZXwUAbsbX6WVoo+2YX7/WwBaPDOF2DtGItWqCbq9ZNzzMvZ9ot7XaulDRN88DIlchre0mqxHVsKhfIydW9Jv6TTkOjXuCguGjimojDr8Lg8771hK5dEsFBEaBq2ejjYpGoVMSuHnv5Jw3UDkRh32s/kggL5DMoIA3korxj7tAIH8v23j/IKNdRZqKT22LkNu0CEEAsgjdQiBIDK9Bk9RBUGHm8z5G2iz9AG8JVWcnbwETctY+v3jBZRxBgION66Cci4s/oyK7ccuS27Ej+iOJjkGmUaJXK+m8Nt9GHukEXB5ubBmM71XPcyJB1ZR+t3+S8rff6Ws/yOeshzJRBVnAKmUsi2HiOrXnshuqRQv/4iy9d8A0HL5o0RdPxSkErwllVS8/x3l731H7LTxRN8xBqlOg1StJGh3YfvqB3z5xZhmTEaZlkLBbY8RdLqJX/wkqs5tcZ9MRxZrQnC5qVr9IaYZdxHrl4Xpd+6VTRRvPVxvr5K/aTddn78LuU6NMkqP/UIRAFXf7yd3xaZG+ffYDc/T4fWHibtxMBKpBE9RFQXv/kjhe9vFPo3vT7dZN2Nol4QlvRBNogmpXIYjr5zfnliHI6+MgSseQN8qjoDHR/oTou7bfd3jKEwRSBVyAk43ggCnZ75Np1fubaDfALS8/2pa3HUVAKXfHyBmRA/kRh2u3DLkBi2aVvEoIjQIQQGJVPKX9ICL1+bYkb1oRjMuF81eQM34P43Kykq+/vprFi1axKuvvsrixYtp1arVP11uoIkuHBfjk08+weVysWrVKt544w369evHq6++SlPenxIEgeBfMCcXBIHly5fTuXNn3nzzTVauXMkdd9yBxWJpShfYuXMn1dWX7yoN0OWZO8hc9yPbrngSn9lBqztFq86o3m3x25xsbjWFHyYuJqZb63CejC93sfWu5QCUHUznx9uXYMsvB6DFVT2ITE3gy6GzmHfb0zisDlbNfp1Hlz3WoO623duiM+iQyqQktU7igWH3k3c6m4TUJBZePYt3Z73JHc9PC6f/fNEHvHD1bBZePYuqogrufGEacamJ7P5sO7u27sVmtjPj1id47LmHkSvq3/esfultpoy5n7eXbiAiUs+EIXfx4YMrcFmdrLpmHlte+Yys/WdxWcTDxKPf7OXVkbNYOXYOCrWS656bTExqAid/3M+vm3dhN9tY/sRyHl74UIN+vbN4Aw+Pm8HD42YQHR9NcmoS31z7HHuf2Yi7yn7Jsag8nYstv5zfX/iYIUum1n6QSuj8zJ2U7TxOi1uGkrXuB3654knkOjXRgzuzY9BMjj3+Nj6zg12j5nF65jq6rHgAAGdmMY5z+Zye+TbbW9+N4A8gU4mujDEje6JLTWTPwCc4M/sd7njjUWJSE3jlypk4zDY8djevXzOPN65fQMcre4a/fTj9dVwWByuvnouroILUaWPDTe38zJ3h9vnMDlqG+Kli9ynOLv4Uy/Esdo97BqlMyoTF91GWVczya57m+1c+o+BkFvZKK5/OXYfT4mDZ1XOpLqpg2BSx/Kpdp7CfyeP0zLfZP+4ZIrunknznVeG+GPu2x3Iog4M3voDg9dP5lftwZhazb+TT4n+j5xFweYnsnkruuu85dMsiKrYfw5ld2oAeAXsFMn19l/vrRw3h7VdfhItcdiQKDRKZAn91PtuffperFk+lMRQfSufAm9/gd3n57Lrnwml73D0a+/lCfr9qLgdvfpEOCyfTZfUMPGVmtrW4i6o9p+kR2uRcPGZd35xO7rrv2TtoJgQFir7Yxb6RT5P5ypf10nV/+zF0qYns7vMoWyYsxmdxsHncM/hdHnJ/PARA9bkCzn+6E6/VibO0mgMLP2ZQiA8deWXsumkR2696mnMrv6bvW9Mp33uGqsMZ5P19DyU7jtNzmThXK/afY8eo+ewYNZ+sFV/R7pk7yX7jG7a3nEzJN79R8LftBFxe1MnRqONNbGtxF+fmvUfn12p5tu6YSeQyctZ8x95BM3EXVlKyeR/Vv5/D2K99vTEPeP3hNgDsvmUxO0bN55exz9D3jYdxl1n4JuVuyvecZsA6kZ7ySC2dl07jyN3L2Tv8KTzlFnLWfc/uQTPxme10fPFutKmJ/D52PqfnvYe3ylZvTAV/gPPPf4jtZDZn576Hz+JAGWfAdEVn9gx8gsLPfiXmqp7hcej8Sm3YDrlRx7lnNrK95WRKv/2dDi/ejS41kf1j53O2kboAij77FevJHHxVNvYOmolMp/6n6jq34AOcmSV4S80N8gA4M4pF2dHybnxme6PzbestLxHw+hhQR2b9NGEx341ZwA/XPIcEqD6diz2/nEMLPw6n85ntnFnwAdmhzVbHZ+4ke933/Dr4SSK7tqLwyz3sGjoLQ/c0Ts56hz0j5lLw+ibaLH8I41W9UbWI49QNC8h9+WMA/GY7BW/+nbSlD5B4/7W4Mgrr9aXL6w+R/+5WtrecjOVwBl1XPdygLxfLjl9GzRf/G7OAgMtL3FU9cJdZ2DFiLuV7ThH01pEFUgldnrmDil+Ok3jrUFHG3PQi2tbx5H+4nd+GP4UqwUTUgI6Nzst9Ny/Cb3WyZ/R8Ai4vpT8cBMB+Lh+/zUnA4eG3a56jYs9peq8X19PKXafYM2Iue0Y+zYmZ6+i28kGRhoNm4jfbSQmNlzO/AolEwq6hszh63+soBo9DmpACfh/ON+bhXPoIziWPIO/cF/XUOQh2K54v14YPJJ1vzOOH0Qv4YfQCkq7sTnTvNvRacDvn3tnC5iGz8VocDFz5AL9MeoW8LYdQRenZ8/Bqfn/8bdq+dA8AppG9kMhl/N7jQY7fvFC8AAjNoczn/0bmwr9hO5GF32zn+OpvGbRkKtXnCthx/ypK9p0Pk7n0YDrH3xDl6OZrnuO3ue8yaMlU7Pnl/H7ji+weMZeMFV/R7bX7Qzz1AzsHPYlMpyb6is7sHDiT44+J6+WekfNEuoXWS8EfwO9wk7PhRyp2nybo9mI5eoGur9zXgF8B2j0ziZLN+/FWWCjd/Dv5H/xEzOjedFg0BVW8ie0tJtWTbTVz+PDtS0L57wzL74Dbiyu/DNuxLI7d8xr2cwWXnJeOjGJOznybn1veHZYBuwc+wdlnN4JUWq+NNei9cTalm/fxU8pdlPzjd9Ieu4FDdy5l3/hnCXr9FHz+a730ppG90KQmUvj+Viz7zqLr1Ip2S+/lzMOrOHbTQrxl1Zx7bDXJ94xF3a4FAAGrA/vRDA6nTsT80wHarJkFgOGq3hhH9SXv+fc4d+uz+KusuDPEg+r+r97HsZc/48eRT6NNigZB4PNWUyjdc4Yr1op83m7qaCzphWwZPZ+DN79Iu3m3kbvhR/YOmom+QwsCbg97h8wiY/EnGHqmsXfIkxy69SVa3HkVupoLDSDp/msIWB1ItSqyn3kPV3YxUrWC3KWfELA6yXvlM9qvfhxXRkGdMb4Ty+F0Ml76VFy/Nm6nYvuxP5QbO0fNF/8LyQ1j91Qy1/3I3ltfonTHMdylZrTJMWwf9CTH57xL9yX3ULbzRIMxqyt//1/L+jBPtZ5CREj+7hk6i5irepC97od6PBU5og/KFnGk3/I0GRMXEDA7iLn7Ggyj+xN9xxjO3zAHAkE82cVkTnuJiGtGILg9lDz2Iu5DJwEIWqyUv7wW+7bfkEUZyBt3D2XPryLq/tvIv3l6Pblb9OOh+nsVi4Perz/E73e+wpHH1xL0+Tk0/S1+GTU/fCDZGP+aRvZCnRLL0eue5dhNC/FZHCTfM5bIdkkAmM8VsOu+VXiq7FSeyKby8AVy/r6Xwh3H6b9kKl0eu4Hq07n8MGo+vz/+Nh1emhqew+b953DmlpL7zhZ+v2oOsWN6N6rf6Du2oMVdV7Fv3AJ+v2ouLe4eSfFXe9k7aCa6Di3wlluxHcvi1GNrceWX/yU94OK1uUb3+z8PQfjv/+9/DM2Hks34r0FJSQmLFy9m7ty5PPfccxQWikr9oUOHmD9/PnPmzGHRokWYzWYAbDYbL730EnPmzGH9+vWNHuRZLBbUajVqtRoAtVpNXFwcADk5OSxYsIDZs2ezfPly7HbxwGbhwoVkZopWQVarlRkzZgDi4duKFStYunQpL730Em63mzVr1jBr1ixmz57Nvn37ADh+/DgLFixg7ty5rFixAre78XgmHo+HnTt3MmXKFKRScSqOGDEChULBqVOn6qV1u928+OKLzJ07l1mzZnHwoLhhKCsrY+bMmWzYsIG5c+dSWVkb29BqtbJgwQKOHDlSr6zTp08jl8sZM2ZM+LfWrVvTqVOncF2vvfYaTzzxBG+88UaYrps2bWLevHnMmjWLdevWIQgC+/btIzMzkzfeeIOnnnoKr9d7idFtHDGDu1AUupnN+2I3ieP6AmDq3x5XcRUA5UcyUUbq0MQZASjZfx6PWRyrytO52AsqwuW1GtOHC5v24Hd6OH/0PLpIHbHJsVwcfkkqlTJt/r28//J7yGQydvx9BwA6g45gMIgh1khJZhHRLWKJjDGIdLHXxrNRqpUktk3h9692IiDgdLjQG3QktUzEarYRuERsqWFjB/Pjpp/E/h69gCZCS0SskR7XX8Hxb38Lpzu/81j4//OPX6BV7/Yc/mo3ce1a8POmbegi9ThsTuJT4jHGGC9J3yvGDOLnv2/HXWkl44tdyJRyFHp1g3Smjimc+0ikQcWJ7Hr0Tr13HMXf78dbYSWiYwrFofEK+vwIfvEQvPK3MygitajijMi0qnproWlIF0o37yd6aDcc2SVEDRT5LHZcX4q+3AWA5fAFImIMnPn5MAABrx91hIaIWLENncf04chXuwHI/O10mG4yjRKhzuDGDO4Sbl/BF7tICPFTwOkhYWwf8r/YjVyrwuv2oYnQEhkqv+uYvuSfzqEit5Qj3/4W/qZQK8N9CTg94b7ItCp8FidxV/cN98VvdVL05S4shy8gkctQROlRxtWOTfTQbjhzSjH0bkvp5v04MorI2/AjSlNEA3oIfg8SiRTqxIbq26sbhsiIBmMnUeoIukXFseRoJqpIHdo69dag/HQuib3b4XW666WV60RrTQC5To3PbMfQI43cNZsByFmzGUVMJMo4Y4MxU0Rqqd4vbtgDDnf4dvzidMpYA2VbxcPH8iOZKA06Wo3vjy23DEehKLMsF4rQxhhwlpoBqDyRjdIg8mHVoQx8oQP7qsMXUBp0KKP05H2xm7wvdmPs3ApFpBZllL5Bv2vGDKDoi10k3zECZ04pMVf1pOQbcc4VfrITqUKOvnPLenmjh3ZDIpNSsPFnAHLf+RFj3/YARF3Rud6YS+UylKYI1I3QPqpnGhlrxE1VxprvUcVEoo4zknjzYEp/OIA7RIOofu3rtTVurEhHb4WVos9+RapUINPXxr31lpmxnczBNKQLxZt248goRCKTEQzF4NS1TSLo8qKMM2I5fAF5pDbMkzK1kvKth8N1xf5JXQDV+85h6JGG3ybKwqDP/0/VFTuuL3nvbkEeqcWVX1EvD4BxYIf69GhkvlUcyUSqkKM2RYRlVl0YO6WQHpJtdXnKW2HFciwrbN0RPaQLJZv3Y+zdFnt6IaYBHRB8AQo+/YWYIV0AsB1OR5kYjWlcP8o+3objZDaatskEnR7ceaX4q2woTJGYxvWn9JNt9dqhMOqxnhGt2i2HM8Jz7q/IjtihXXHklGLolMKFNd9hzyji7Ct/R6qQh+VHm3vHUvT9AbwVVvQdU8J0C7i9xI3ri0QmRZMSQ/nPR0JtqD8vzaH5nHjdAJw5pbhC66o9o4iIjim4CsW/s9Z8hzImElWcMWyhDiDTqpBrVZRsrpW/8aHxIhjEkVmMK7eMqgPnRSux7oPEb96QfiSTIzGYwOshWCIeGAVzziPR6JCoRT6UKmRIFXIQIH5IZ/K+OyCO6/FskEiw55VjaJNEwdbDpIztg/VCMeqUWBSxBmLG9QsfRFoPZyCP1KGMM+ItM2M/mU3MuH6UfPYLzoxCvFV2lAYdXqsTa2ZxvXGsOp1LXJ92+EJytEae2fLK8YdkVPXhC2gSTcSEeApA8PkRQnOl6qL1smYJ85SZMXRtjcKop+CzndjO5hHZuRXySK1otVuHX0GUbe7CCiyHMyj65Bdix/al+rczxN80mJJvRMvIok9+qSfbqvedw2d2hPPX8IntdC76DimNzsuattYgqs68rNuvih3HkcplSJX1Y6jK9Bo0yTGcefo9kfdCVveu3DI8xdUUfroTXev4enlixvWj8ufDRI/uTd7qb5Aq5bgLK7EduYDt6AXKvtlL1PDuODMKUSaInkXK5Bgqv/xF7OeP+5Fp1Sjiooi69gokCjkVn27DcSQdWYQWqVqM4xfZJonyfecA0LWICffl7NrvUIfkNAIodLVrpEQmo/Qf+5DpNcj1apTRondW0m1X4swqwZVbhnn/eQIuD4m3DBHblmgialQfAg433uJKTGP7UbzhB9Fq1uVFHqlF27kVMp2a0o+31xtj+3lxL3QpGfhnciOqd1uKvtuPPaOIrHe2ojRFULLtqDiWvdoQdPvw2RvGa6wrf//Vsv5SPGXs3RZHHflbvGkPutbx9fjeMKY/lZ/+hOtUFs6j6aKlaV4pmu5tcRxJR9OxFZ6cYqy/HsEwqh/2H3eiap+KL6f2sDdQZcFzKh1FqyTcpzMA8Jw4hzRChyzGVI9+roKKensVc0jeOPPKEPxB3CXVJIzt88f8K5cRd9Ngij/ajv1ktiiD9BpceWVoE8X6rBeKsGUWozRoUeq1ZG3aQ9aXu4nq0hKlQUdUl1aU7DkdSluMJiWW6GHdqPjlBFGDOpGx+FPiru6L4AsQd3W/RvUbXbtkzIczCLpEa3K5ToM0ZCjgKa7C2K99WHezncz5S3rAxXxZk78ZzbhcNLtvN+O/BuvXr+f+++8nMTGRjIwMNmzYwPPPP0/Hjh1ZvHgxEomE7du38+2333L33Xfz5Zdf0rFjR2699VaOHDnCtm3bGpTZunVrjEYjM2bMoFu3bvTv35++fUXhuXr1aqZNm0bnzp35/PPP2bRpE1OnTv3DNqanp/Pqq6+i1+v56KOP0Gq1vPbaawDY7XasVitfffUVzz77LGq1mm+++YbvvvuOW2+9tUFZJSUlxMTEoNXWD7adlpZGfn4+3bp1C/+mUCiYPXs2Wq02fNhY04+ioiIefvjheo/XmM1mXnnlFW6//Xa6d+9er/y8vDxSU1Mv2cfs7GxWrFhBVFQUzz77LOfPn6djx46MGzcu3I8333yTw4cPM3DgQLZs2cLkyZNp06bNH9LuYihNEfisjrAS6C6uRJMYBYDKFIGuVTwjti/BWmbGa3GgS4jCVWb+wzK1CVE4isQN/qCxg4hJjGH2G0/x/OT6D4CMnzqe/T/vp7qsGolEQkWxaGmZfzaX5A4tMSZEY0qKITo5lqiEaKwVohXpPcun0+3K3hRdKMBhsVFVVMnx7YeZ9s4sElsk8tamlSx48IUGB+QPzr2XaU/cjUav4ed/7Aj/bimpwtQqjg7De/CP595v0B+pXEbvm4bi8/iwFFVSfDaXIVcPpqK4nN7DehGfHE9sYgzmilq6TJ0zlUlPTOLY3qPEJsVSXlRObOib1+5CGdEwuLsuIQp7Ue2BtqO4Cl1CFOpgkMRr+vHbLYvo3b8DAZcnPF5yvTq8sQYIen0M+e4FFBFajty1DACFKQK/1YkQCJJw0yBKv91P4o3iZlSdaAofxgAEA4Haw1xBQB9j4IFPF7Dn3R8xxJsw12mfSq/hyZ+W4zqTy5mFHwEN+clVXIk6sTakgKF7KrEjeiDXa3jr3mVcO+s2DAkmrOVmjPEmjAkmjoQOhtV6DU//tJyic3l889KH4b4I/gBX/LocZYyBU0+spd2828N9kWmU4f64i6uQ6zWoE014QzybcNMgyrceRnXXVbU8X1SFRClvlB5CMIBEJkMI0URuSERmD8JFD6pIZDKEOg/V2Euq0CdE4WxkrugTosLl1aTN3XmCtjNvZviJtcj0Gk4/uZ6uKx/AlV8RbiOC2L66bVSYIgh6/ajijHiKqxACAQx92zHwp5eRKOQUf7m7ti/+QL1NhaO4irQbryD7m9/rtU+bEEXA46uXTpsQhT90QQHi4Yvf4UYdb8RVVBUa5yhcxVUoTRGY+rTjqu1LcJdWk7vyqzD/1fRF2zqOC8u+JO3Jm7HXsWYLON1EdG6F/Uxe+Lek24Y1yK9ONOGttKGMjkQik4Tp4QqPeRQIAkM+expBgLy/70EIBnGGDnlcxZUgCKgTo9C1SUQil4lujQYtQlCoV5fCoMVVhyf8NheKyPobhJo5pkqKJqJra9EFKzQv1Ykm3KXVYT50F4vtF/wBhGCQ3p88DYJA8bf7UBi09fjPb3Mhb6wuW+3mVa5T/1N11fBTTdqaf71lZpCCXKtmwI8vkf+haB1UM58vnm/O4ioUejXahCgEQWDUp2Jd6R/tQJsQhbOO7HCGeIqi2sssmVaFLzTO6gQTrrwyIjqJhziuoiqMvdsCEH/HSMw7jqJMMOEJ5VcmmPBV29B1aY39SAYyvYbSj36GYO0aoDBF4Ckz0/6ZO+nw7CSQy/DbnI32pa7soFx8EKbFjYMo/ukIhq6twnzkLq5EQEAVHYk6IYrEa/qx55aXiFs9nYBTlNOekmryP/iJNrNuYfiJtwn6/FSEDiOg4bx0F1eRdMsQir6uvSBTmCJEV/jQvHQXVYblgbesmvir+9Fhwe0oYw24S80N5gqAOsEk5gNS7hxBsCATiSH0kIREinbuKqSxSQhOO4K5AiS1D7IEzRVIjLFc/fNMIlrHk/7Bz9hzS/FZauelJBQaBKD6TB5RXVsR9AeI7pmGukUsqsRoVIkmhECQ7p8/A4LoMaKqI59ViSYEXwB911TKj2aGZU9jOof2IjnqCPOU2MeWd15Jxd7TRPVpV7te6hqul1d8/wLyCC2H6qyXPqsTdUIUgi+AtlU8fpszPC88ddpSM+8dZ/JoO3ciee/8gDopmphRvZDr1TgakW22M/m1nZBJ68k2v82FPEJD27kTkSrllP14sN68VIXqF6Qg06oZGJqXF/erhn/rtjWyW2uCfj9dVzxIRJeW+J0eJNLadcxdVNXg4EOVaELTJonMhX9Drlcj+AMErI7wd09RFVHDu6HvmkruUTEMgjIhGm9oDGJvH4m3qAJFgglV6wR8VVZSVz6KpnNrZDo1qlYJUJqL+Xw+yWP7UH7wPEgkKA06QJTngiCgTYgi/f2fGPbBLG48uhqFXoOn3ILgD6BtFYenwoqhV1sGbluCKika67HM2jZWWNGmig8api66h5xFH5L28r0E3V6UidF4iipxnM2j5eyJyA06UmZN5Px9tZ5S8tAYIwi0nDaW5DuvRBVnRG7Q/aHcsITkRvKNgyj56QitJhnq6UUSuRRPuSUsN6zn8pFrlPXof7H8/X8h6xvjKcvxLFx5ZehD8tddVIWhd1t8dSz2FAnReItr5be/2oq2cyrFr35E6zdm4Th0Bl9ZFYYRfXCeuID/3BlU3TvSGKQ6LUFbrQeRv7QCeXw0pFfR4sZBFHzzewPdUiKVhOUNgCbRRNuHriFmUEdyF27Eeb6gAf8G3V7UKXF46qyxvior+s6tqThSyzMqk56gP4gqOgJnUWV4vXIWVeEoqiTl6n6UH0gPybYYvKVmNC1i8FZaafXgtUQN6kTnFQ+gNEU0qt9Yj2fSdt7tKKL0SDVKkEpQJ4lyOmPxp/Td9AwdFk1B8Ac4MP45DH3a/akeUE/WX6THNqMZl4NmS8lm/FfA7XZz/vx5VqxYwVNPPcX69evDFpFVVVUsXryYWbNm8e2335KfLypWZ8+eZejQoQD07t0bnU7XoFypVMr8+fOZNWsWiYmJbNy4kS+++AKn04nD4aBz584ADB8+nLNnz/5pO7t3745eL1rjnDx5krFja11H9Xo9GRkZFBQU8Oyzz/LUU0/x66+/Ul5e3mhZgiCIcaEawcW/C4LAp59+yuzZs1m0aBFVVVVhd+uYmBjat28fThsIBFi0aBF33XVXgwPJv4K2bdsSHR2NVCqldevW4ZfAT506FablqVOnKCgo+JOS/gSNdL1GGfPZ3By473V+GTmPM+//hKlTyl9yaa9Lt9+3/s75o+d4d9EG7po9Ofy7Kd7E4GuHsPmDbxvk/3Ht18jkMu5b9RhXTbmavNPZ9Vz1339qDbMGPEDxhQKM8eIi3HVYTzJOX+DEwZM8P2MRs156DK2+9uBv7ZJ3uH3YFKZd+zAKhYKxN42qV2dqv47kHDofdt2ui5sWTSP7wLnwt51rv0Vv0NOhZweGjx/OhdOZ9awy31v6PvdeeR+Pjn+MCEMESa0TGxKpMTo2xoeCQJdFd3Nm0SfiBrtBGkk9C1RPpY1D973Osamv0nbuxHASAIlCRuyYPlRsO/IH4ygJt23NLQvJP57JP57fyKC7x6C9yAKu9EIh705Zgj2jiKQbBtWr61J99VRYOTrjLQ7e8xrXPDkx9Fn8LpFJSO3bgWM/7AuXv3bKEkovFNL7utryA07RTevY1FdpPf26i/pycQOE2vJD/S//6fAl+t44aor3W4rwmwsJ2MqQSKVI5HWtXRsfu8bRMG1C77bYTuXya/eH+f2qubR/9o5G0zUYN0n9349NXYEzu4Qjdy5FkxJDRJc6YTJC8Xzr/EnCwI5khywP6n34g77EDO5Myi2D8VbZ68vIUBpbehFb+j7GjpHzyHz3J7q+OaN+8XKpeGi0eV/DegChzuujEoWM6BE9wtZVDeggqUOEegng1+sWsmPMAn6btIzWd15ZbwNeN51EJsPQI43Ddy3j2AOrUBh1aNMambP16r/oBwkgkdDz3Zmcf3YjQjDYwDK8Lu0FQQCJaBWxb/Q8jty5lOSJwy7ZxgZ11ftb8i+rqyZfzb9HJ72Cu6iSI3cupeU9YzD2bvPH8y100LTlxhf5ftwzbL9rOR2mjmrUevYP1xJJOFG9wk2DOxN350hyF39Yj/ckchmqVvEUvv0tkQM7E/T667lf1pQpj9Bw/rm/sav3DLJe24SqzoXJn8mOhDF9KN3auOwQBIFui+7m9KJPG8hpuUFHzPDuOC4U8WuPh5HIpERfWUcnuGheIpEQPaAjxZv31/3pkvUClP54kF1DZnH80TUNaV1vroBpcGdS7hyB7/AuwowjBHEufRT/uWMEbWZQ198A16T5cfQCvu7zGNE92xDZNrlhmhBOr96MXKui1fUD6TBtDLaT2aEDRAnpc97h8Oi5nLhzMapEE7qurWv7KZOROu92Ljz7fq3V2KX45A/kVHSojxmvfdUgT93ivJU2Dt/7OoenvirG5axTrEQmpf28iaS/uil8EHIp+evIKCRn9bd0XfsYmpQY7KdzG87bxvJfhOJNuwk4PZx6/G2CXj8tQ2FRwvlC/x4JzcvDoXkpN+oaqa/+DxKFHKlSQd7Gn/lt1DyCXj9S9R+/SK+INeA327GfyGq0VKlKgemqXlx49n2CNeMVokniY7ci+AP4ys0gCEikUjRpSZT9bQtnxs5CCAjETBRDu+x/cj3tpo7mqs/ngwSCF3m5CIJA4pXdqT6dyze9HuHQzS+ijI5AptcgkcvQd0zBV21j36h5EBTQtk5okD9mdG98FRYcJ7LqDLL4jyrBROG6zbgyi3CcyibpgfF1CCcmyt/4M7sHPMbh25cg+AN0eOEu6hVSh0IXy42SxuRGiJBdF93NmUWfNqAtNJS/ikbG+Z+V9Y3xVMyIHiiiIxvI3/qo7bdUq0bTsRWl67/BdSKT0rVfkfDYbUQO743rbE54/jQ6KS4FQQjTr+jbfY2veyGYT+Rw8rkPKfzmd7Le/YmuH8wBGuffuuXItGp0nVqRv/Zb/PWsVCUN0tY0PevzXSiNOq7+eTEdpo3BfjYPAQGJXEZEt1SKv9yNM7uEgNODVNvwRW9BCOLIKCJn9bf0+WIBPdY/QdBb6/GUOGEoQY+f49NWcP65v9Fl5YONk+4P9m7/v0Iw+N//3/8Ymi0lm/FfgWAwiE6nY/ny5Q2+vffee4wfP56+ffty+vRpvvzyy/C3Sx3q1YVEIqFt27a0bduW7t27s2bNGsaPH3/J9DKZrPZwzOer902lqi/oGzs87NatG0888cSftishIYHy8nJcLhcaTa0inp2dTZ8+9V0B9uzZg9VqZenSpcjlcmbMmBF2la5xTa/b/tTUVI4dOxY+dK2LlJQU9u/f3+D3GigUtcqiVColGAzi9Xp59913WbJkCTExMXzxxRd/2VV727Zt9OjRg/Xr19Olzu/eShuKSB0SmRQhECTtvqvRtohlxLaXqT6WFXZLKwi5BAXcjdfXacootPFRXPPlAsqPXECXFB3+Fp0Qw8EdB5n4yG1ERkVirbaS1qUNqR1T+ft5cdMglUmZ9/Z8Jve5C7fdhdvu4tXbn8dSbmbpnjVU5JeFyxsxeRxD7xiJSqtGrpBjSopm4I3DWPPmRgZdNYDTR89RlF9M67YtOXNMdAm68uphXD/pWgDST1+gQ7d24fIMCSZS+3fi6Ne1VmU1mPreHFr37UB1QRkFx7MwJEWTc+g8r81aQec+nVk553Ve/2YlJfml4TxVZVVcN+U6rrljHGqdBrlCTmxSLCCmUeo1eEMKUOcpo+gYirlYfjwLfR266RJNOErNGHuk0WedGFdJaYpAplEy8sAqfFYnroIK/HUObDSJJtwl1bhLq9G2jhetPiptyCO1xIzuhfVkDlKVAk9JNSDe7CffOYKOS8SYX1K5FFkoFqe1rJqE9i24/vm70UVFUF1QjrFO+4wJJizFVRT943faTB9P/me/NuAnTWI0EpmUYdvE+FnmY1mok6Ip+uY3OraKR6lVc9eK6QT8AewVFqoLK7GFLGINofKPfPc7Ix+4jv1f/hrui0QmpXrfObSt4vA7PAzcvhR1UjS2M7mok8U2qhNNSGTScF9jRvbEejIHR3phuAwhEESdZEIIxYVzF1eF8wNIpDIIhjZINf8K4qZDqolEIhPTCn4PSOWA6EqpTzBhD7lAA3S/exRd7xDHufREFhJ5WvibPsFEq6HdKFm+iZR7xpB811UojHokctHV03zgvHiLLgFPSXW9NvoqbUiVcrzlIs0kShmekmq8FVYcWSUk3jac5FAwdYlMilRZq25EpiVSdSYPd4WVjlNG0X5SKPbnsSz0KbHhdLpEE85SM0ogslMKA9Y/hqfShqZVHOV7TqNJEq2f3CVmtCkxOEIKOUDp9mNIl9yDLEIdpneHF+4GoPdn8/CZ7ejb1R5uyLRq8dGCEGJG9sR6IpvIbq3rjZdEJiWyRxpCIID1ZHaYHppEExK5TJwDZWbS7hlN60kjUIUejdG2iKHywHk0idEgkYjpiivxVdkIOD04M4sRAkFSH70OQ/c0ZFoVfqsTTXI0NaMpj9DUs1AA8FucosWEWkHarFtw15mX7uIqIrulhvlQnWjCU1KNr9KGTKcm5d6xJN85AmWsgaDPX4//GqvLF7IQJdbAwO1L/+m6avipJm3NvyDGMpRHavFV2yn74SDGQZ2RyKQN59uRTLSJJqQyKa5SM64yMx2mjKLdpBFoYgzYCyrEWHEhaBNNuErN1L3CDDg9KELz0l1chaZlHO5QOzRJJoSgQLcVD3Ju0iL81XZkEVrarX6cgNWJPCoC/EEq/r6LxPuuRRFnpMN7c5EqZKF0j3F0+lrkEVrKt4iu0rbTuUjVyr8kO7ovnopUJafv2keQSEU+qjpwHnViNBIkeKtsGHuk0m/do0CtnI69th9SqRSv2Y7f4UbwB7CnFxJ/3UBiQ66GF89LfZtErGdy8ZZbaHXPaFJq5q9UGnbxUydFh+VBXZT/dASpUoEy1oC33II6yRSmobu4Cn37ZLqteJBDdyxl4LweCJZa62fFsPHIu/QFqRRCl4DSlu0gGERqjEGwVAISfFYnZb+fJaZ3GxSGWjkqBIIIIctUv91F8Y7jFO84zunVm7ll3wrceWV4iiuRhazBfBVWBK+P2GsG0GLa1eKhcVQE5r2nqfjhAMhVYdlTg9bj+zP4VdEbpeJYFjE9a+VoTdqkzi3ptuIBDt6xFGdWCapYI0N3LEUQBFwFFfUuOGp43VYmrpepj1xH8k2D0aTEIlUpqNp7Gvu5fNwl1WhSYhvQu+56VPTJL+jaJaOZPIrYa/rht7vQNZBtefXyEwgiN0WE52WNvFEnmbAcvUDUgE4EXJ5G56Uq1kDfL+ajijXgrbLV0wPUiabwAyY1sJ/Ng6CA9bh4QGM9noVpQK3lmjrJROAi92GJTIbxis4MPPgWUrUSmU6NoY94+S6Ry0iZcT22oxeo+OEAuhALe4srMd08DF2XVKq+3UOL+ZNJW/U4jtPZqNsk4TiaESpdQJkihnFKGNIVdUzoccyggCdkkadJNCGRSHCVmun21K2cXS2GM7EeE/ug69ACd14ZvgorzhxRv3JkFhFZ5zJOFRNJeU4pxv7tMY3pR8wNg5EbdIAEd04JqqRolAkmyjftosWjNxH0+FDGGdF2TEGm15L6wlRRBlbZICigTjThs7pIuGkwAafnD+VG/FU9sZzMxp5RhCJSR+q0MbS680oxvE4giCrWgLFHKn3XPYo6IYqgz09077YEAwHKfzyE/Vw+ylgDfb6YL87pOuP8/0LWK0KyvmrXSaKHdw9b+qqTxHR1QwL4SipQJsbgkMtIXfc0QbeX6m/EmKRVn2/DnZFP4sw78Jtt+Ior0SbEECirtd7Tjx1G3KKZ4pA7XEgjai9T5PEx+MuqiL+qL5aT2XgqRKvTurrlxfJGGR2Jq6Q6pHNMRWGKCPPv4LPvIYvQIpFLUSWaUCVHI5HL6PLeLIIeL2V/r9X9208dRZtJI5CpFXiq7GiTohECQZyl1ehTYrFll7Jv5vpw+pv3rUSmUeEprRYthwd1RNMilpiRvSAoXFK/KfzkFwo/EcMcjMzZiCohioHblxLRqSWe0mrUydGUfP0bXVY8QNAXaFQPkEdowvKsZoxqeKOuHtGMZlwOmi0lm/FfAa1WS1xcHL//LrrzCYJATk4OAE6nM/yy86+/1gbD7tSpE7t3iwL96NGjOBwNLc2qqqrIyqq9qcrJySE2NhatVoterw9bR+7atSscUzE2NjacpyZOZGPo3r07W7bUvrJst9tp374958+fp6SkBBDjRhYVFTWaX61WM3z4cDZu3Bh+oObXX3/F4/HQtWvXemmdTicGgwG5XM6pU6cuaX1Zg+nTp1NUVMQ333zT4FvXrl3x+Xz13N0vXLjAmTMNX6euQc3hbGRkJG63u96hplqtxuVqGI+mBqNGjSI2NpYFCxY0+Fbx2xmSxg8AQK5TcWbxp/wyaj4Vv52l5UTRCrbdbcMQBAFzRuN0PLtxG87San6YsJjcLYdpe+sQIlrH06FXB5w2B6Y4EwqlHGu1qFwc2nGQiV0mcFPbG7mp7Y14PV4yT4nuE52GdMNld2EpNzP09lGk7z8bjiUZ1yqBXz7cwovXPMWxnw6ScyKTQTdfSVVRBVdPGIvD6iAYFGiVlkJhbm1bd/64iylj7mfKmPsJBgLoI0UFqGWvtnicblr2asvpn+vfZve7bQRag46X+j3EqmvmcfqnQ/S5eSjqSC1d+nXBYXMwYGR/Tu4/idPuDOczxZnYvHEzD4+bwf5t+zl39Byjbxkptr93GwJeHz67qEic2biNr8Yu4KuxC8jZcph2t4qxj2K6p+K1OXGVmdne/3G293uM7f0eo/i7/VQfucDZxZ+xa5T4AIhELsY8TLi2Pz6bE0+ZmYhurZEo5GF3m6q9Z2g9/TpKvt5L0sRh4Y15+dbDqOKM7Bv5NGfnbMBWYaHz6D4oNCraDOpMdWEFb97wLJV5ZZz95Ri9bxb5odvV/XHZnNjKzcSP6R1+9VDkp9MkhvipxcRhZL/3E7tGzePQfa9TsuUQKROHYujWGqVWRVV+GUvHPMXya55GrlKGL797XN0ft82JtdxM15F9KM0Uy9e0jqdq7xnirxtARLfWyCK05K3/gX0jn+bUo2uQ67UkTRiGoU9bhEAAn9lex3V7MCWh109rygBImjgsHEi8fOthkiYMA0AiV4lWe4Jo4VPPMkciIei24TcX4jcXEvQ4kKrFA/yEXm3w2Jz1XLdP/G0bn1y9gE+uXkDm1sMotep6ac05JUQP7Ur++z9x5PYl+G0urCdzaDVdfO269fTr8FXa8JaZ67XR0KctfquLqAEdkGlVJE+6ivIth5BpVcg0KiQSwmPrrbAQNzYUc6h3G2RqJRe+EGX3uY3b+HbMAr4ds4C8rYfRxIoxXKO7p+K1inyoSY5m4Hsz+X3Ka2wb9hRFPx7CU2Wn5cShtJw4FMuZXHw2V73b+qhebUAqoWr36TC99Z1SKPl6L/tGPk3JN7+RcOMVACTfeSVBn7+e63bNmF08XvnvbsV6PIvM5ZvqjXkwEMRbbcdndyHXqcl6/2d+vf4FHLll2C4U0y70Mm+76dfiqbTiLjOLL4sO7CgeDmmUBL1+HBlF/DbyaSp3n6L0InoHPb4Gm/cuKx/ElVdG+vMfsm/k00jkMqRyUbVzZBYj1SjxlpnF8bI58ZaZkWlVVO8/j6/SysHrnkfwB6jef+5P6wIxHp6v0vovqat862Fa3jsOv82JJiWmXh6ZTk3V3jMk3jKE6Cu7o20VR/67WxvMt5jebRD8ATzVdnw2kfbnN25jyw0vYssro2D7MdqEZFt091TxQqURl9zKvWdIuG4AlqOZRLRPpmr/OSQKGUkThhJ/dT+Oz3gLd5YYX7Dwza9wZRTgOJODO68EEPCVmanacgDHySyO9H2Q9IdWYtlzkoxH3gDEmKtps24BIPXxG0WLor8gOxSRWk4+8zd+GTWf6uPZtK3DR0GfH2+VjZ/7P8FP/R7np36PU7p5P5YjF5ApxBh8Uf06ULH9mNjJYBAEodF5aezTFqlaQcHnYjyw3Pd/Zs/IeewZOQ/LsSw0yeLDW2nTx+OttOEpM6OtEwcwsltrgl4/0YPFi9AWE4dRGpL1njIzhp5tOPfixzjzy5D3Hob/xD4k+kjQ6PDt+g77UxMIZJ3F8/OXCA4rns/fImitQvC6EXzihaRMrSBhaFesF4oo3XuGluP7i+PaQzwg1KXEooqOoNWNgyj46Qht7rwS876zBOwuqnYeJ+F28fLDcEVnJEoFhRt+5NDIp7CfzsV+PAtFTXzf3m3CsqcGOd8dqCenFCE5WpNWKpfR572ZHJ/xFo4sUf8r33GMC2/8gz0j5yGtu16O748/tF5GdmuNVCEne/Vm9ox8GndxFZ4yMwpTJC0mDsN6Jjec9mJU7z1D3HUDUcREItepyVn9D/xmB0Wf7yThxsEAJN05ooFsq0HV3tq5bDmUEZbvfqcHiUYRnpc1a3vNvKzYcZyct3/AmVtGwOVBEpIBhj5t8dmcDazLveUWfGY7re4bJ47XkC4IgQCalrGiRdqNV+C4UD92Z/bSz7AeucC+fjPIee1LAjYXAZcHdcs4OqyajtyoJ3PRR/XrKa4i5pbhZEx9GfuRdJxncjl11eNUfbMbiUyGuk0Sut7tkUilOE9lA5C3eT9bRs9ny5gF+KzO8Ev1nR4ejzskp52FlcQPFa/UlbEGBH+QiE4p4oWcBMyHQzEJiyqRqlVoWsZiDK2LxV/t5cLizzjU+0EOdLqH3CWf4Kuykv3c+yTedw1Bnx/TNQNw55SQ8cibOE5mc/6h17HsPUXGI29QtfcMyZPEy4GkicOwnc6lbMuhP5UbyTddQWEoPErFb2fwVtrYOWo+5btP462ykTCqF9v6P8GhB9/EciqXos37OTv3Pcp/PFRvnHPf/gFXbhlBl+dfKusv5qkaWa9r3wKlKSIsfxNuvIKyi6w9LT8fwHTLCFotfxS/xY63oAx/mXgoJo824DyegbptC6LGD8H8w170V1+J45favZx96y7yb55O/s3T8WXno+4iGgqounckaHMSqKiixU1XUFAnvEzdvYqxRxoIoG0ZizrRRIsbB1Hy02GMvdqAVIqvyhbm372dpnHhmfcIWJ1kzHuP+AnD6bDyYfwWB+788vB4AaR/sI0fRy/AU2nDZ3WSdusQ0iYMpfpMPl6rk4DbG+bPNndeSfW+s1TtOU3UwI64iypRJUaT8dInlPx9D7YzeZfUb5ShQ3h1cjSCP0jFzhPsG/k0fpsLy/EskiYMwzS0K56S6kvqAeZDGcgjNGG+rKvX1+gRzWjG5UIi/P/S5rYZ/2ncdtttREVFhf8eP348/fv355133sFsNuP3+xk8eDC33norBw8eZOPGjZhMJtq1a0dmZiYLFy7EZrOxatUqbDYbnTp14sCBAyxdupTIyMhwueXl5axZs4bq6moUCgWRkZHcf//9JCQkkJOTwzvvvIPH4yEuLo7p06ej1+spLCxk5cqVqNVqunbtyu7du3nrrbfYuXMnmZmZ3HvvvYDocr5hwways7ORSqXceuutDBgwgFOnTvHxxx+HD/Juv/32cPzHi+Hz+fjwww85evQoEomEpKQk7rvvPmJixA3A5MmT+fDDD7FarSxbtoxAIEDr1q05f/488+bNA2DZsmXhuJZ18/j9fpYtW0bfvn3ruZmDeFj7wQcfkJ2djUKhIDY2lqlTp1JVVcXmzZt5+umnAXj33Xdp06YNV155JZ999hl79+4lLi6O6OhoYmJimDhxIvv27ePTTz9FqVSyePFilMqLYtPUwTcJdzLw4zkce3K9+AJgyzj6rXsUhVGH5VQuh2e8RdDrJ3XaGDo9dSsynXir+9szG8kIbZZuP/QmUpkUlVGHz+kBQUCh1+CqsFLwy3ECHh9pNwxCqlVSVlCG3WzjvZffY+KMibwx9w2qSqvqtenLs5vYvmk7fa7sgwwJMrkcr9tDcUYBKp2a92atxlpuZu6Xi1DrNUgkEvLP5vLRM+u5ec4kul/VG61RT1V5FR6Pjw/f+oQxN45kyVOvUlFayZtfvEaUyQgSCRmnL+B2uek7pDcyd4BTWw4Q1yaJTx59k3ven8Omue9gK6vm5QsfYS6swOMQlYFTWw6ijzHQZUxftKYIKksruXAqkxVPreTpN+awYs7rVJVW8cpnSzFEG5BIJGSezmLVvDe4b/69jLhqINqEKIJeP0F/AJ/Tgzm9kF+fXIez1EyXaWPoO3ciCq0KwR8kb8cxfr53JQn+AP0/nsPxJ9+h0/zbqD6aScptw1Aa9VhO5eCtshM7vBsyrYqA04Pf7kIIWbQen7YST2k1uvbJDPrlFdyFFViPZ3NyxuqwdWDHJfcQc1VPAi4P789ZR98Jw+k0sjf66EjMxZUEfAGO/WMvrfu2x15hJbV/RyJijVjLqvF7fPhP5aKMjuTY42/jKa1G2zKO3useDbfvaIif2jxyHSkThqEMbd6qS6v54JFV5J/MQqFWsvTkexz7fh+te7UjMtaIJVR+4dlc9KZIPp69lsnXDSX5zitRJ0aDVILlUAaH71hSry+Jtw5FplbgLqzkxINvYD2ehVSj5Kr09/jtyqdwZhajaRVH93WPoU6KDj9g4LM6sJ3KxZldQsxVPdG0iCJgL0Pwe0EqRx4Zz5Oz53Dw4CGqzdVERxmZfu9kbrlOnNdSXTRSpZbKjBJ+nr2eshPihuuGD2azbe4GHKVmetwzhj4PjUcfb0QICnjtLr6+axmO0mpuXP4Axr7t8JRUkbXia8yH0un//YsojHoCLi9H7liC5ZC48Rp66E1AtBC4sORz0mbehDLGgDxSi7uwAolUSvHXe1HFR4XH9vTjb5N0+3BiruqJx+NDmxjFl/2fwGdzMfpvs9nz1AZie7VlyIr7UUaGQh8IkPfTEXbcu5IRr9xLy4lDsWUWI/gDSGRSAm4f+jYJSGUyHPnlHH78bUx92pE2ZRSapGjs2cWkz/sAb7mZ7useQxEVgTrJxK89p+OrFA+CB+18BV3bJIRAkDOz3qF4k3hQ2vuzeUT2bMOefo+iMEWI+Y16vBUW1MkxKKMj8VkdBD1+5JFaZGoFzsJKDjz0Jt5qBwPfn4muZRzu0mryvtxN/te/c+X3L6A06gi4vOy9cxlVhzLQCkGG7HkNiURC0B+g9IcDovuaUY/tZA7HZ6ym4wuTiRvdG1Vo/gr+AAGHG3t6Ifnv/0SvjbOxZxSiSY5BIpNiOZaJ/Vw+0cO7E3B5cKQXEtkjjYDLg9/m4sR9ryNVK+j10Vw0LWKQyKU4MovZN2Y+HV6YTOwl6jr92Frav3AXpqFdUZoiEYJBbKdysB7PanJdMVf1RB6pJej24rM4OP3427SZM4GsFX+n8/L7kSjkaFJiCLi9VO0+3UB2JN46FKlaiaOwkt3TV+Mx27ny3SfQp8ThKq0m6+978Nnd9Hp6IvKQbCvYfoyd964kKUrHiENviu6agSABtxdPSTXySC2eUjOqOIO4wTTb0bWOx+/wIEXAV2HmxLi5dHj3KaKvGUjQ7SXo9iLVqvCWVnP+/ldxHM8kclAX2q+fxfFRs6guthN/3UC6vvEQEpmMgNPD4UlLsR6+8Ieyw6NVc+35DWwfMRdHZjHalnEM+/4FlFF6JFIJQX8Qn8WB5VQuQjDIsSfX023ebViPZpJ0+zAURj1Brx+JTILgD2I9mUPA6Q6PV915GXB7USea2NHnUfw2F/0+nsOJJ9/B2LsNXZdNCz9KIQSC/H7DC5gPZdDmketoO/Mm0Wre7iL77R9ImzFefNQnxL9Br59uKx4g8YZBSBRy8X7FacHxzN0or52MYsAoBJcdJBL8R3bj3fIp2mfWIdHqEewWvFs+Qzl6AlabAn3LWNL/tp1jL32GvmUsg9c+gsqop+pUDtl/30vvZ+9ArlWJFvlVNpFvvviVgnXfoW4VR+8tS5DrNRAUKPr0Fy48vQFD/4702rwI+5lclPFRyCM0OErN/PLAG+iSohn40t1o44y4zXaqTuaQv/0Y3aaPRxuSoz67i613LKPj5JGkXtMXZFJchZUE3T6OPLCK3useDdPDW20n5qL1MhhaL49MW4m2VRyDNr9AwOUJWbBKcBVVcvTelbiKKhn808vhB4YCdhdH7lxKl5UPou/UEsHnx5VfTvpzf6Nq9ykG7lwelm1nZ62neNNuBCQMO74GiUyKwqgXrbTdPggGkchl+B0uVHFRyNQKgl4/AacHn8XBycffpt2cCVxY8Xe6hOalts689FbbiBnenaDXjyJKh0ytRAgKSFUK9o6YizOrmJhRvei5/nGkChneShvnXviYdk/dilQpR27QIZGIFpBBj499faYTsLtot+ReTFf1BIkET0kVeau+pv3yB1Anx+Apq8ZXZkEeFYHlp33kPbOBbnvWoIgzIlHIIShg3n6YzAdeASBt7Syixg4AQcB+JJ0L9y3lvFngmp3LkCoVCIEgpXtPk3J1P5RGHX6Xl52TllF5+AKaeCPjti3FU2VFFghS8PEvJN58BQqjHldeGXKjDqlCjiu3DKlaiWlIFxAECj7+hXNPv0eLu0ehkgQp+dtPRF7RhXarZoiPjETqEIJBZDo13qJK/BYHmU+/Q5sl9+F3uDkz8UWCLZMYsGUxcr2agNtL9b5znJn1Dt4y8yXlhler5przG9hRR270XfcomqRoMSaxVIoQDCIBHDmlHH1iHanTxlD90xGS7rjykvLXV237l8n6P+Ip+/lCVHEGUZf49neSbx0qXhgIQQJmO2dHPkKr1x7HePUggm4v3sIygm4vxa98RPyMW5BFRSJVKZAo5AheH/ZvtuK9kEvcS08i1WkImG14M3NRtkpGqteCUoFEKsObU0DZvOV4M/NI2fYx5hPZHHn87Ub3KvmbdtP1uUkojDqEoICnzIxcr6Fy8+9khQ7LL+bfY9c/R5f3ZhN77QBxvSmoIOj2cnDpl7S/ZzR53x+kx+xbUEVHiDErJRICHh+O/HJ+f2I9UoWMQaseQhNvpGzfOc4//CYKo47u6x4TH83SqXEXV+LKKePU42/T7x/PN6rfjDi3AW+llaDHR/Zbm2l1/zgURj3uwkrkkRrULWKR69QgkxL0+P6SHnDguucb6PXaix6v+r8G56v3/Xmi/zC0szf8p5twWWg+lGxGM5rxb8M3CXdedp5KedMMur+WVv95oouQIG0kntVfwGnf5Qd2HqZI+PNEjeBo4PL7NUGIaVJdCZd4RfyPoGrikrJN8+ehGC7G0MYftv/zutSX38ZrL20M/C/HiNMvNynfmt7P/XmiRtCpzkM5/69RKL/8qDGGQNNi4+iFf19MHbvk8uWUtonta3ZxqUVJE/gJIMZ/+TxvlPr+PFEjsAf/OH7epeD8N/KUr9GgvH8MyeXEaauDoROsl53n269Mf56oESQHPH+e6CJkyxvGY/sriGvCetlUGiqakE9owhgD/Dsjk6m5fBrq5E1bvy4IDR/9+zNEBy6/fQA6SdPa6BAuX765miA3ADT/xvWyKTXFq5qmhEXoL19RPFXVNBdko3D5a0ShrGnyJjbw79PbmoIxpZ/9p5vw/xTNh5L/ejTrts1oRjOa0YxmNKMZzWhGM5rRjGY0oxnNaEYz/q1ofuimGc34N2D58uXhV6xrMGnSJHr27PmfaVAzmtGMZjSjGc1oRjOa0YxmNKMZzWjGfxDNh5LNaMa/AU899dR/ugn/FYjmr73YXRdaX9PE1Ma+9svOk3eyaXW17H35zigVGeYm1VVtvXyXo/SmeW0hbYJnWVPd0QyC7LLzSJvobhTVhLpoglsZNI0eTXXDnn7kxSbl29ll3mXnaaoroLIJ7NGU0Woqmsq/TWljU11VmtLGpo5XU+nx70LbYNNc+txNGDFrE92wmzrOyn+jO2VToG2iTNzy96g/T3QRUoTLd8MG8DSB+m0DTYsLEmjCHAs2cV76m9CvpruK//vgbMK8DPqbRsPoJvBvU2nYFDfspqKpbtj/TlnflPWy1NO08EpFnsvXmXVNlG2+JszLlsGmyZum1PW/EMLhfwb/5evz/yKaDyWb0Yxm/EeQ9tI0TCN7IY/UEXB7CVgcpD/1Nm1fmoZEqUAil1Hx3e+cf+UrNC1j6b7uceRGHQGnh8iurfml0/34qmx0WDyF2JG9CLg8nHpsLbaTOQAYP/oaqV586TpoMWOeMgEAWWob9HOeR5aUDFIpQXM1QmU5jvWr4WR+uH3JL9yPYUQfgi4PubNW4TolvsgeO2080XeMQarTIFUrCdpd+H/9FvemT1CPvxn1tTchBAMECvKRJSaLC1cggGPDaiRqDbr7H0ViisYoSPEXlpJz/cPhOpWpLUhY8iSqzm2x/mM72r5dQSrFsmkLxtuvJehw0sIHgj/Aqavn0GrRvURd1ZuAy0PmzNU4T4pt7LX/bQJ2F0IwiCIuis52DwGXh5Orv6XTfeOQqRQE/QH2z/+AymNZdJg6mp5zJqAyaDGnF7Dn0bepOpWDrm0SPVY9SGS3VNKXfE7x9we44vsXUUbpCTg97L9tCZajmSTdMpg2j1wv0trhImvFV7R56lYURj1+hxupQlxqCj/egaZVHDGh8Tr92FrxoYVRvbky3oi1uIqgP8C5Hw6wa+XfAYjr1JJJn8xDHalDIpXgtrn4dPJSio9nET+uD+3nTkQIBhH8QTJXf0va9PEojTosJ3M4NuMtBF8g3D5VfBRynYqBxZVsemQ1xadyGHDPWPrcMQJ9nBFBEJDKZLitTnxON4XHM9k87z3xMQwg/sYr6LryQSRyKT6rk109p9N+4V3EjuyF3KAl4PLitzjq8eGQg28S8PrQJMWATEL5lkOcmrEawRcg5d5xtJkzAZlWhd/q4sjtL5N0+3D6je6NLs6IPUSPCz8cYN+KrwCI6dSS8e88gT4hCplSwftXzMRaUC4ykESCLCIOiVR8JCHgMrP/2BlatW6Dz++jhVEJgYYXA+rQ/BIfZMjm1IzVtF84mZiL+nX6sbXYTmYjVSno+4+FyHSa2kD4u05xcsZqdO2S6bz8PrRpieLrjIKAq6CCEw+swnYyhxv2r8RvdxMMBhH8AXY/8CZD1s5AadTjd7jQpcQh16rw2V2Yz+ajitKDx8fRmeuwnSsAxFcv+779KIbuqQDYMwo58tjbWGrmfs80hn3/IiceWIX1RFZYdthO5hA1pDNyjQpnTin28wUYerZpIDuGHnkLhSkCiVRKwOnh124PIPhEHujz9fNEDegoPsxhdXD41pdwpBcw7B8vIFXKkchlFH23n/zPdzH0uxdQhl70deaXYc8o5vD0t/DbXeE2npv/Pkm3DUcZKz4W5CooR5VgEueYy4vPbG/AUyn3X03KPWNQJ0UTcHqo2nMKb6WVmBE9kaqVyPRqZCpFmKdqxqz/j4vQpSYikUtxZpXw+6inab/wLuKu7hd6yEQQH+iY9Mr/x957h0dVbv3fn72nl0x6L5AQeu8ICAIi2M6xYUFRwS4qKCDYu3Q7IiKWox4VsGJBBKT3HiAE0tukTTIzyfSy3z/2ZEgkWDjnd57nOS/ruriGzOx9l3Wv9b3XXnvda2HdfQKAjHsuI+22sWhTYpECQSy/HsZTayVh3ABU0REEvT4UOg3uyjqO3PV6uK+BP73Yqq9dF8+m07OTSLh0IOpWfc3HtvvEWWQqh6NT38LQMY2eyx7C0CEFBPDW2Tk4cR6NOUUIGhU9vn4BUa1CnSLnAfOa68mf/iZSIEinpQ+j65gGkoSvzobXbOHI+Nkyll85hMyZEzB0TsMTKjRx/KG3acqRC0UN2vIKhuxkgr4A+694ivqckrDOZNwxjnZTxiEJoE2KQVQrCTg97L3hZewHCzBkp9Dz9Xsx9czk1NwvqPlh9+k9zOEJV1FtzC3FZ3WQfM0wFDp1K125aO+bBBwupICsKwfueo2hP7yAKtqI5A/iqbMRcLhxltagS4sL4a+Hgle+JHvWhLDM5zy4hME/vICnqgFnSTUpE0ac0deovW/gD/cV5MBdr9F32UOoowyAEG7fUVyNFMJDyeHi5KPLcRwvIfulySRcPRylQYvHbMF+qIC8aW/T/5f56LNTkHwBDlzxZJi3kd0y6D9/CkqDFnedDZVJjypCj7u6AW1CFIIo0FhYhS5RdmCqlAL6jmns7H4H7WZOIGaMvO9pUmIR1Uo8FXUEHG4Uei2SJGH+eD2V7/0IQOyYPvRa/jCiUi4ydHDSfGx7TxI7qjc933kIhUGLr76RgzfPD8tU72+eR1Cr0LSQqbxpb0EgSOdlD6PvkAKAr74R80c/U7pwJQDtZ04g+ZaLEdRKlEYdnuoGjk1ZhDouko7z7kCdGE2gyY3PYqfyk/WULf8pLIudF9yFKtqIq6gK++FCTH06EHR5cJXWEDmgE946G3tGzgzLYLNdpGuXgDrWRPmnG4kZ2o2Ay3NWbMt6dALt778SQSHSlFdOwfwv6PTsrQgKEUQBbXIsUjBI9bc7OfbQ24gaFcP3vYUq0iDzdeUWan/cQ6cXb0cVZUAZaQBJwllczb5LnyTQ5KLHu9OIHt5DLiokCLhKa9g17GG06fEM2f5q2C3iszkIONwEXB68NVbUcZFIgNJkwG93sG3MHPRZSQxd8zxKk46gL4DP5iDo8WE7XIixU2pIDt3kPfoeTcdL6PLafSReNRRBFAi45SId3uqGs/Kw80u3k3bzKBBF/DYHu8c/ibuiLvTbbWfoSlNOEUqTnm6v3IOxSzqSBPnzPifzgb+F909NcgzRg7rQlFdO4/GSM9ZBkxJL7+XTMPXpgKAQCbp97L36OewHC9Bnp9DjLLghKESUBi3eOjs7Rs5qc3yNOcVcuPfNFroc4MhdrzGoBW54Q7hRu/4golYVtp/zX/6crEeuQRVlRJ0Yjau0Bk1CFEqjDr/D9afsgKYTZXLRFa0aSZJQ6LUotCpcpbUcfWAJjTlFdJk3hZSJo0ACj7ke85fbKFy4ithRvem64C7UCZFIQQkBCVdpLfbDhUT2yybo8+MsriZn2jv47U4ierRn0DdPozRocRZXs23ETCRfIIy9kX064LM7cVc1cPihpdhzism851LSJ45GkxCJqFbirmog6Aug0Chb2Yzx4weQ/eREdKmy3Wbbk8eBm+b+rl0E0O21e4kf1x+FToPHXB+2p7IeuZaka4fLOCqIeC12Dt4091/GG2P3dnReeBe69kkoI2Tnq7fWSsUHP1Py5rd0ee0+4sb2C8t9p5duJ3ZMXwSVAskXQNcugb3jn6D9w9cQN6YvIFHxj/WcfOJDuf1u7eiy8E5EgxZvnQ1lhB6VSY/9aDFBj4+IHu0RFAr8tibUcZFhu76ZH+fpPP0VOp9T8jydlSZNmvRvb3Pq1KnY7WcmOd+4cSMzZsxg5syZzJgxg7179/7b+z5X8vv9fPjhhzz44IM89NBDLFiwAIvlrxc2+atUX1/fqqr2H9HJkyd5/PHHmTVrFg8//DArV678fzi6s6/ln6HoMX3RZSVT8OT7uIrMeKsbODXzHTq8MIUj1z7HwTEzOThmJtGj+hLZP5uOT06kZNkP7Lv2RVTRRrz1cvXcuDF9MGQms23IdI7PXE63BaHEw6KAGGHCNnMq9dddimS3o0hvB4DxoUcRDAasD92J4y258q3z848xPnQ6mtU0qj/a9skcH3EvpXOWkP6S7DjUdsog9qZLyPv7oxAI4ikyUzDlRTQjxqAeMx7V4GFYH5yCbertOFYswfbQFGzT7qTpjfkYH5yF4d7p2J99lMaXniBQa0FQt45BCNgaqXnxHRo++IqIi4dSftdTFF1xDxGXXwRKBWW3ziFn7AyOXvooUaP7octM5tCwqRQ9+g5Zc+9u1dbxCU9TNvdTnDmFfDN8Bjtnr2DIvCkcfuUrvr/kCQ4v+pL+T9wEgAA0HCuhqayWfc9+yuC5twPgszZx7ImPKFr6PQC937gfT42Vn9ImUbftGP3efQgAV0kNO696nq2jZlP4ylf0ePsBSpb9yKHJi9GlxVP+yQZ2jX6U5OtHEtG9HduHTCN35nJ6vvMg+swktg9+iM8nL8Rtc/DepY+TNbIXKX2zAbh8/p2cXH+Aom1H+WH2e7itTVyzRO63bstRto6azbYxj3Hk4WX0evVuipb9yKYLHsFndZA+cVR4fKde/RrboQL2T36FgNfP5S9OJqFTGv1vGsXGRaupPFxI9fFS9n68HkedjbcvmYNSo6bfjRcByA8iC+/k5POfsj59EpYNh+j8/K0YMpM58cSHOAuq8FZbW8thiJynKjn28DtszJiE3+ogdeJoood1J+WmUdgOFrAh/RaOPrgkzI+PLpzBd7cvwmNz8M/xT9BuZC+S+nYA4OIFd7L3zW/56KJZuOob6XXb2HA/ojYSye/Db63Ab6tEYYilW9euWEpzefP111AY2y541PHJmylZ9iPbL5iO3+qg0/O3os9MIu+JD3AWyPqZO3M5XRfcAUDQ42PfNS/QlFvKsUfexVVUjaBSkDpxNN1fuYean/biKq3BkV9J5ZfbkLz+VjxZP+Elfhr7BGsvfZq+T9zIieVr2fPoCvSpcbhqGvi8/e1U78jFlJXEjxc/zoEHl9LzhVvD93d78ib8DjfeOjvuqnqqNx6m9/wpYd3v9uRN1Gw6EpqbjB3bL3gYY9d0RJWK+u3Hqfh8M3Gj+5yJHYAyykjekx+yIeMWqr/bSerE0QC0f/DvRPRsj2VLDnuveApvnY2uC+4g6PGx/doX2TTmMTaNeYzEUb0Z9P7DeGps2I4WU7/vJIJCifmnvWTff0V4jHW/Hib5ugspWfYDWwc8SNU3O7DuzqPxcCF+uxNHfuUZMmXskkbaLWNoyi3j+CPLaDxWgjouipih3Tk+410CDg9IUlimWq6Zq7iGYw+/w4bM21HFmui59EEMmckE3T4cBWYac0ooeW8tvZbJ+qVJiibjzktpyi3j2PR3qNtwCH1WMjFDu+M4VUHll1tBEDg8eRE+u+s3fVXLMp95W6ivh9BnJhFw+3AWmGnMKab0vbX0WjYtfM/+a56nKbeU44+8i6uoClGlJHXiaLq9cg/quEgaduWSO2s5okpJ9zdkTJY8Po5d9ywlL39K06F83EVmzO99T9a8u8lefD9KkwGv2ULRcx+BIHDqoTfD6+w4UUb58h/xW5vImbyIEzPfpXOIz7Fj+hJocrF33ON4qurD3wPEDOtGwvgBbBv1KN4aG66yWtal3YJl2zH6vCvPx2dt4vgTH4axM7yHXf08+vaJlH28gR0jZ6FJiiFuTB9s+06x96rnztCVXde8wLYxc9g+7okw/u654WV8TXKE6NaRsyj96Bd2XfU820L42/PtB8Iy77M20WvJAzhOVaKOMxE1oNPv9PUi28Y8xvZxT9DlyYkULfuRnEdXoMuIJ//1b1ibdTsKjYojM5azddRsSl5ZTefF9xAzpi+GLhkEHG4O3/gSvoYmBFEk8/GJBJrc7B/3GJ6qejotuCvc14DFd3Lk5c9ZN3oOqggdzvI61l44k6ge7ShevY21Ix9FlxTNrqlL+GXs4xS99E9sO48T0b8juqxk9l7wIO7SahR6Ldbtxyh87mNEjZp9Ix7m0GWPkzJ5HPpOaQB0f+0+ylasZUPGLdj2n6T76/eBKND99ftoPFbCxsxbCTjcrWTqyLXPUfzypzQeysdVVEXF8h/Inn83HV+5D2WEnv2jZnDq0XdBkoi9dDAR/TqG51a/8SCNhwrYkjGR3Htfo9OCu+g47w6O3/c6h65+Fm9NAyceeovUyePQhxxrqigjzrwyrDuOU7duP7Gj+7BryEOcmPku+qxkDt14ZvGzjk9OpGLlFuxHigi4PEQN6sy2IdPPim2GLulk3HUZuY++x8b2t6KONdHjzQc4OHEuFZ9tQpsax+7xj7P/mucxdk2XZX14d5qOl/Brxi0cnPAiSdcOp+ur93Lo5nkoI/R4qhrYM+5xlAYt2U/JhQzNX2zGfqiAXzNuofr7XSj0mjA2C4LAzgsfIeeuV1HoNBy5dQEnZi5HadKzZ8xsto2ZQ9UPu6n6YQ8AfZdNozGvnLXtbgVJQhBgy4iZRPbKImfGcraNmk3RK1/SefHdxI7pizY9nv1XPk3BS58hCAJ+axPFr399Vh5qk2M4Nv0dNmRMwllcTY+3pwKybXk2Xen84u1Yfj3MjuGPsGv0LFKuuzC8f6piTUR0a4+rrJaqr7cTN7oP24dMa7UOkj+AoFHRdKKMjR0mIwUC9PlgBgB+axMnnviQ4t/gxvYLHqYpt4zyTzf+4fgA9l3zArvGzGH3uCfoHsKN/Te8jD+EGztGzqLxaHEr+7n7m/eH50FQwn4gH/uhAg5PXnRWO+C3mB3ZKwvzqq14am2IKiWOk+WcePwDbAfz6brgDuLG9EGXkcDmLney/5rn8TU0ETe6N5EDO9Fl3hR8jU4KF38JgSBFr3+D7WA+kf2y2TlyJttHzcZRUEXWQ1cB0OGRayhe+gPHZ79P0OMnLbRP+6xNVH6zA1d5LYVvfEvOzOX0WHAHmqRo2t85nrx5n2M9WEDNhsNIgQAKreoMm7F+Sw5Nx0s59vA77Bn/BBG9sv7QLgKo/HwzjTnF+Oobw/ZU6sTRFC/9HoVWTcOuE+Q9+w9EjerfgjfZT99C3XoZb3wNjTgKKvHUNJBw9TD0nVKp+nxTWO5jx/RFl5nEziHTyH/hnwScHqw7c4kc3JnYkb3YOfxhDlz3AikTR2MI4VLXV+4h/8V/suuiWSiNOtwVdbKcRxkxdExl10WzyH/5MyJ6tGf/hBfP4Md5Ok9/hc47Jc/T/zhZLBa+/vprXnjhBRYtWsRLL71Eu3bt/uV2A+dYJe+39M9//hOXy8Xrr7/OG2+8wcCBA1m0aBG/LVwvSRLB4L8vnDsmJoYZM2b86euXLFnC3XffzcKFC1m8eDFDhw79l8fw75xPS4odN5CalZuIHTeQyvd+RGnS4y6vRWnSozBqARBUCkSlAiTZMK5es5suz9/KqZc/R6GTjdz48QOoXLUFANv+fJQmPeqEKCL7ZUMgQLCmGvx+PFs2ohoyHAAxox2B4kKCJUX49u9GEgTU/Qa1OrgSeckg6r/8FQDnwZMoTAaUCdFoO6bhOHASXZd2eIrN2DcfIPLigXi2bER31fW4V/8T/HL1PammKtyeoNEhqdQEzBUEq834jxykcf1OREPrYyWBehvuoydRxEbit9rxlVeBz0/jj5sRta0r9EWPG0Tt6k0ANB04iSLSgCoh+qzX1B0oQFQqMKbKb2JVEXpc1XIl76iu6Zz8RDZ2LUeKUEca0CVE4a2zYztUSDAUJRbVN4vCt2VjufDt71HHmdAkRNGw7xR+myO0DqdQRRqoWbMLQ8dUrHtOEDemb/itvbuyPnydOj6Kmp/3A1C6MxetSU9EcgwKlQJC+hWblULQF+DIl1sp3JqDSq9BY9RiTIgi4Dx9pE+h16DUa6hasxuA8pVbSLp0AAAN+04Rd2F3KlZtpWF/PtpIA1qTnrR+2ZQfzCf7ol4c+nIrxbtz8didaE16jAlRVBwuwJQsV31NvmYYokpB+T/WA1D2j/XEj5PlL378AEpXrJUj3crqwnIYXochXahZswuAypWbib90IGm3jcVTVY/5C3l9LBsPteJH+c5cNCYDxuQYRKWymR1EZSVz7IvNNJbX4Xd7yby4b6s1RwjFoYQqcEaoIdIUQd6JEwiCCMKZB6dihndvPb5xAzGv2kL8+IGUrViL0mTAVVaL0mQIzyvg9BAzvDu16/bLUc2/HCTh0gEYspPRtUvEb3dS9o/1RPXriKBUoIo2tuJJMyUO70bp93voeOvF2AvMSH4Zc5RaNVIwiDYhiqb8SvTp8WjiTADEX9gDY3YKJZ9twlVZT2S3dqhMejQJUWTdMQ7zD3vw1NnCc6tesxtNcgyqmAh8oRcahuwUgi4v6oSoVtgBoNCqqQ2tQ/N6AaTeMgZXcTXmLzZh238KEFBFR6BuIYuiSoGgVGDsmEr+299j7JDM8Rc+RxNnwnqshJQrBobH6K2zY+ySTnVIZitXbiF+3ADsOcUEvX5Kln5/hkwZOqZi23+K6Au6Uv3tThp2HEcVG0EwECTttrE4i8wEnfK8LBsPtVqz6CFdqF6zG0GlwG9zED2kK5WrtqBLj6Pota9RmvTU/LgXdWxE+B5BIRI9rBu1P+5BoVfjd7gJBoJIEujbJRJ0edGmxeEsqPxNX12pWbMr3FfUkK6Yw319hdJkoObHPa36Oi1T+xCUSmp/OUD8pQMxdEol6PZS8fF66jYeJugPoEmMDt8XdLqJGT+Qum+2IaiUOE+UoTQZ0HZKw3GiFCkQxL4tR5aHcQPDsuc8VUFE7yw8NVYA7PtPhecQN35A2GEZdHtRmgyhaFJIv20sRW9+i+T1E9m3A4VvfANA8dtrwpjorbNjP1QYjrBtlkOAgNtLwvgBCAoRXXocfpuDylVbsO3P/11diezbgcK319DutrEUvPYV6tgINAlR1K4/FMZfawh/m/uq23CI6OHdqfh0I+r4SPx255/qK254d6rW7KbDQ1fhKKoiekBHJF+A0k82Eje8e5hfmuRY4sYPpHbNLgSFiCO3FGWkAWWUAX2HZMqX/9CKh819RXRIoW6nHI1rbJ+IqWMqMX07YD9VSfzgzki+AGXf7iJ1XH8AEq4eTs3X24gbN5DqlZtRJ8cQ0bsDgSYnglpJ/foDCCqlrIsON85TFaiTZOxWRRlpPC5Hudr2n0Jp1BHZLxspEKTi4/VIvgAVn206Q6Zixw2k9uttiEpFSKb06Dql4cwtxZVXRsPGgyDIGNDSgNB3Tqd61eYwj9QJUbgrLDQeyKfxYD4132wnemQvnKcq0ITGGNErk4qPfgFAmx5PIIRN9v2nQBTlSMbfUMzw7sQO787J5z+V+w/I2Hk2bDN0TEVUK6n6cpusE4cKETRKXCU1pE4chXW3vFfb9p9CodeiTogifvxAzJ9vApCjulQKvLVW1HEmUIhU/GM9cRf3o+qr7SRcPhiA+PEDqQrZZdGDuyD5/KgToojo3p6g14e7pIa4i/tRt/4gceMHttI7gOS/XUDl1ztk2eiUStlnvxLVL5vGvHJErRpT93aUf/ZrKznUJscSN34A5k820JRThD47Bb9TjjL11TeelYfNmAjQdLwEXXp8aA4D2tQVXWYS0Rd0pSLkHJR8AaIGn97fDR1S8FTXgyShz0xqcx28NVaMHVMpeXsNAYcb+9HisB7+Hm4UvfktUYO6/O74zoYbJW+vIf22sRS+9hWqEOZGD+3Wyn5WmfQ0hCLkAw4XsaP7/AU7YF/496jBXTB0SMZdYcFjrseyOYfIfh1RmgwkXj0M86otBJweWRcjDYhaDYaOqTiLqtFnxKNLj6d2/UEURh2R/TrKOhYr7/3W/afQpsg6EzOkC4WvfU3Q46Mpv4LEkL3nrbMT0SkNeyiy3RqamzrOhKBQkDh+IBVfbkOhV4cjgzUJUa1sxuZ51ayRneo+m/NP2UXWXbmYemfhb5Sdv832g7FTahhvFBo1jlMV/xa8kSSJ6Au6Ytt3El+dXcbfCAOWXw4QP34g1l25+K1yKqu48QPCelnzzQ5EjQpBpSRh/ECcRVW4S2qw7c4j4PKQeN2FAOizk7HuzJX/3z4JQ7bsrLTuPI4uLQ5BIZJw6QB8dif+Rqe8pi348V9NQel//7//Y3T++PZ5+ktUVVXFihUrsNvtaDQa7rnnHlJTU9m3bx9fffUVfr+fiIgIHnzwQaKiomhsbOT111/HbreTnZ19hiMPwGazodVq0WplZ1TL/xcXF7N8+XI8Hg+JiYncd999GI1Gnn32WSZNmkSHDh2w2+089thjLFmyhE2bNnHgwAG8Xi8ej4fZs2fz/vvvU1BQgCAIXHfddQwZMoTDhw+zcuVK/H4/iYmJ3H///eE+W5LH42HTpk289dZbiKJs0IwaNYpff/2Vo0ePkpiYyNy5c+nevTsnT55k1qxZbN68mW3bthEbG0tERARZWVn87W9/Y/369WzYsCHc54MPPohGo2HJkiXodDoKCwuxWq3ccsstDBkyhJqaGubPn8/ixYsJBoN88sknHD58GEEQGDNmDJdeemmrsdrtdqKjZaeUKIqkpclRAm63m/fff5+ysjICgQATJkxg4MCB1NTU8NZbb+HxyA/TU6ZMoXPnzhw7dozVq1cTFRVFcXExixcvPmvfa9euZf/+/fj9fh555BFSU1P/lBypk2PxVFrCn15zPZrkWPkzJY4e/3wCXWYSlR/8jLO4Gr/dSdzFfXFX1dOwIzdsXGqTY3BXnI5adZvr0SbHoE2KQQoEML2wCJDwFxaAR87bEqyrBVF23OhumYJoikQz9lLsj00Pt6NKisVrrgv/7auqQ5UUiyuvlORZt+DYdxxfTT2Ro/rjPJJP0HIYMToWZfde6CbdCT4vjveXooiNR3/bXQiR0bi+/gJFUnK4TX9tPYKq7cw6okFPsNFx+tqqOlCIpK14iaSAQM3H61AnxeCtPD1Gb6UFdVIMvpoGJEmi62fPoGmXiN/ugG8PANCQW0rvGdfSc9pVCILAT39/DgB9UjTOytN8dJrr0SdFQ4vvFHoNUjCIq0zu011pAUleg+aHeoD0O8cTcLiRAkEcJ8owdE5D8gYQdWr0mYm4K2rD10r+AJLPD4AgChgTo7nnl/ns/XAdlYcKAKg9WUZSj0xyvtpGtyuHoI8xUX28hIjEaCitJ/HSAXR54kbU8ZG4q61IoQczd6UFbcih2CwrrgoLGRMvIn/TYaLS43HbnbQb1IWG8locP+xm8ORxVB4pxF5VT2RqHL2vGc5Pz34MgLFbBkFfgP6rnkRp1FK5aiuqSD3uCktYDpvlr/nTW2MFUUCh1zLop5co/3g9dRsOoU2OQYqPRNRpyHz4GtJuHcvJ5z45gx+GxChuWT+Pwx+uozrED0teGVlj+1H4ywHZQWs67dgOum0oIpJQxmSAICL5vRD0n+Z3MICgUISPX4Y6wm93tuBbfXhemuTo0LxCcwx9emusqOJMKI06Rh55h7L311G36Qjt7rmMphPlmHplIvn8GDukoE2NxXawAKVRJ6+HJDH6szlIkkTxl9vx2eS+IzokoTLq0CVFcfGXT9BUUhuWTX1yNLq0OPkIcVBCVCtpzCvHU2sj4PaiTY7GZa4nskc7ki8byPZrX6Rvn7tRGLXhuXV54TZcpbVoQ055bXKMfFQ0NJ/mNcPvRwoG6fvPx0CSqPpuZ1iO1DERiCpFeM3kBw9J/t3SxEXrXsKQmUTJZ5swZifjLK+j8UQ5EZ1SQZJIv3Y4utTY8Bjj37qfgNNzBu8jumXgrW9sU6aaTpSR/cRNBJpcCGolcRf3RRWhJ+j3Y+iQjKjToIjQ0feT2eQ++l54zYL+IH67k8HrXkafmUTlyi2kTLgQd4WFgNODNi0Ot7me5GuHgyiiTY7BfriQso9+IXvODVx4cCmWzUcQNWo0iVEcvecjBv8yD0EhkPXo9ewZ9zjdXrtXlm1/INTXXBnHV24mZcKIFn3F4zZbSLr2wnBfLWVqxJFllL3/M5ZNR2h3z+V4zBZU0RG4KywkXjkEZYQOX30j2uQYAnV1IIrE/X048deNpGrFjzQdPIXHbAGNCkEQQJLo+skTqGJNRI3sQ8WbX4fFX5McQ9BzWkc8Zgua5Bg0yTHhY5wtv/fUWDF0SCZ6cBc6PTkRUaVE1KrD64dE+LqW2Nksh56qBso+XEeHGdcy8sg7BH1+gm5veB9zm+tP6woSg754HCSJii+3hfHX0CEZd1U9Co2a/p88yrFH38N2SE7dkdECfwHSJl2M3+qQ9UajRqFTn7WvwV/IMl/+5TZ8dgdSIIi+fQIBh4eYIV0Y8vXT1G07iibkIEieOJr6jQfRJMdQvWoLZUvXcMGBpQgqJa7iaplvLfbnZh5S58R2ooyUcf2p25uHFJTQpcSgS4rBUVpDZBc5Ss9prie2bwcUOjXRo/qQ//gKYscPxFNpocMLk3GX1KCKM4X57zFbUCfHIGhUGHtk0njgFKqYCDw1Vjo+eTOdnroZlEr8jU40STFIkhTmhafSQtDjk2Wx1gKiSPxVw0mYMJLKFT/RePAUXnM9gkYl2w+iSJ8f5qKKNdGUU0TjQfklBchHKtvPvpHokb0oeOYf+BudBOyn93NPZT3RI3ti7JGJ/UB+WA6b5U0da8JbXY8mpBces+WMh3xVTIT8ks9cT9PxUvl0iEH7u9jmMdfLR4BNegJuL4ZuGWFbSh0TgdtsIeOuS4kb1Rt/owttcoy8B5jrGbRhPrrMJPx2p7znJcXga2iUHT1KBcooo3yUG8L7RtSQrnhrbTK/k2NQJ0QialUMWj8PTWocdev2o0mKbiUbyqxkvLVWnEVVqGIi8De5SLykP1VrduGtsxHVpwO6lFhclfVE9csOy6ElJIfNPNQkx+Crb8TYrT32A/ln5aHf7qTDoxNImTCCgMsTfrmkTY5pU1dMfTrgtdjp/vp9GLu3w5FXjr9RPiodP64/BIMIStmu0yRG4Qmtg6fGFl4HyR+AkC5r0+PRt0uUX8A12wxt4EYzvmgSIpF8gbOOr1mX+4dwo/LLbeG+9C1wo+8njxJ0ezGv2hrmRdDrR5sQhddcjxQIokmKIWvmdQS9fsyrtvyuHTDiyDIsm4/IR3q7ZtB0okx2xlfKmC3bAfno0hPkMYsCQ36Zh659AubV2/DbnXgqLTSd0BLRKxPLxkNED+sevk+bHIOrxkbaxIswf7NTfsHYgjcBhwdjx9PPH5rkGLy1tvDfbnM9okJB4dLv6frsLSSOH4Blaw5eix13ZWiPbWEzNuvXBZvl1AvHpi+lx5IH/tguiokIOySb10ybHIMmKQaFUUenF27DZ2mk7IOfyZx29b+INyKnnvqIgb/MJ6J3B0SVgiO3zqfLa/cR9PjCLzxa8sT9GzxWmvQooow4i08HUXjrbOjaJwLQdKKMuPEDaNiTJ8toyH6qXL2VjPuuZMSRZaiiDRQv/R6/1RHidWvb+zydpz9L5yMlz9NfonfffZcpU6Ywf/58Jk2axHvvvQdAly5deOmll1iwYAFDhw7lu+++A2DVqlV06dKFBQsWMGDAAOrq6s5os3379kRFRTF16lTefvtt9u3bF/7trbfe4uabb2bRokVkZGSwevXqPxzjyZMneeCBB3jmmWdYvXo1er2exYsXs2jRInr06IHdbuerr77iqaeeYv78+WRlZfH999+32VZVVRVxcXHo9a0j2rKysigrk/MPVlZWMmLECBYsWIDdbmf37t0sWLCAmTNnUlhYGL5n8ODBzJ07l4ULF5KWlsbGjRvDv1mtVp5//nnmzJnDp59+esY41q9fT01NDQsWLGDRokVceOGFZ1xz+eWXM336dBYuXMgvv/yC1yvnjvvqq6/o0aMHc+fO5ZlnnuGTTz7B7XYTGRnJk08+yfz585k+fToffPBBuK38/HxuuukmXn311d/tOyIigvnz53PJJZewZs2aP1ybZgoHc7XMudzssA4GOXjxLHb3vYeIvtkYOqaAIJA1/WoK5v/xkXRJkuS8Y3t2YJt2F/anH0XVpz9CjLyZun/4FkV6eyJff5dgdRWSx4137050k6a0HGFbDePJL6d66VckPXQDppH9cOUWh40iBAHBGIF95n04319KxOxn8e7aivW+W2l86QnUF45uo80/5lUzNf68jZJrH+TEzS+SePulKKMj2hwjwLG/P07OuJk0Hcon5rIhJAzuDIA+OYZjy37iy4HT2PvcpwxdfFd47Gc29ecG1/K62GHdSLr2wnA0muNUBWUf/YI2PZ5+nz2Ov8l1ml8gszl0vxSUqDxcwOe3LyClTwfiQ0fvvp/1LlFpcVy+4C66/20oAZ8ft90R7rf6p31sHj6Tww8uRR1tPOvYBAQie7YnfeIofpn7OQANpTVse2cNaX2zGffEzVQfLyUYitQbfu8VlOw+QenePPl+pQJRreTgLfPZf+NcMu4a/7t8a/48dPN83JUWDkycS/rkcXKEjiTJ7akU5M5czsnnP6HX8uln8KP6cCHf3LaQxN4diA3xY/2s5fS6bSw3/vACgiAQaOFgFFR6pIAXf30p/oZyBKX6jDH+yWVtsUBtzwtJwl1pYUuf+4ns1wFDhyQkSeLo9HfQpcdj7NYOUacm6G12+EhIksS6vz/PT+Oe5NebF9LhppEotHIKA1EhIqoUuMwNHHzhMxKHdUVQKhi65H6yplyC7Wgxkj9A/EU9kQLB8PHVlpPqcO9lHH/hsxZviOXxN+dUCjjcZzCgpYw0Y4fHXM/usXM4MHEuKdePDDs9EAUE5ek1az7iKEnyW+lNFz/Oz30fILJne4TQS6yDD79L+vUXotDKDiFRpTw9xjbkByBqUOdWD6ctee84VUnZirVokmLo99njNB0rQUICibBMOfMrKVn+oyxTLeYFsGvMHLb0uR9Tj3bhlzONx0tJuHwQkX1kBxCSvFbKSANxo/vgLq9jS+97Ueg1aBKjQIK028fiOFlOU24ZpUu/p9ur97bR12y29rkPU4/2bfSV3aqvljK1tc99RPbLRt8hGUmSKPvwFxQGLd1evQelUSc772lxXzBI455cTtyxAGPfjug7y+tS//1OdJ3SCDS5qP7kFwIuL/ouGZiGdGvB7bax/uzfy3xWRRnYd9Ncgj4/HWdf3+Z1bZEy0kDcyF448ivZ3Ps+BIUYjgJq0QCSJLHzimfYPvYx9k6cR/rEUWGZEpSKsGOpePlP9A2tc8ywbiRdOxxvfSgyZmw/fA12Au6WeWR/Oy+5rx1XPMu2sY+zZ+J8MiaOQhGSeVEhIqqVOIqryX3+U9pPGQeEsH7iaApe+AQQUBi1xI0fyK6BU7HtOYGoVckOyLZZyL5H3qXD5LGMXPk4CAJBr/+0Okgtr5dIHtsP+94TcsSPIGAa2AlfnS18FLXl9YJGTbf3ZlLw9AcEmlwggDJCx8mnP2Jrv6kULV4lj6st7P6NTNn35HJ8ykIi+majDzlK677fib5TGn1+mkvVJ78QcLpRx0WGf6/4aB3W7cfIm7YEb7WVDs/d+tshImpUxIzuS/5ToTH+dl2axya1YkSrsYo6NcpIQ2ub6A+wzVlkxmd10G/lk/T77HG8ZsvpgYkCCq2a6jW7wtgmNetBUGLPmNls73MfCp0apVELgoB11wmiR/Qk8e8XoNCokMIna+TxJ149lOpQxCOShM/moPrrHey5eA7OUxXEXzYIQdUiNkaSSLl6WDhKUhDA3+jCba6n81MTMfXKJODyEAyfgpKIGdaNlImjyH/h01Y8FBQKdO0TKV265jSPf6uXocvz537Bln5TqflxL6oo45kXnB4ggkIgomcmZR/9wu6L5xBweVBFGRB1ajKnX42rtOY0T0Pr2NYeAyBqVfRZ8TAFi1aD9CdtrlaXtK3Le654hl1jH+PAxHmkTZTzZQKILXCjdPlPmEI5mVs21TyGw7cvJuDycPK5T+T9vHv7Vr+3hdlyHmk9kiRxbPo7qGNMxAzvjtKoO20HNA85KLFrzGxsu/Mwdk5DG8pZeyxkP6TePBpRqQjfJ0kSWdOvQvIHMH+5rU14/iPjRmHQys7I7cfZf/tiRL0GpUHX9rwEOVpyx/BHOHT7Itrdf2WbfG/rvjOHJe/1/kYnR6a8gvnLbcSM7PVvwZvU2y/BcbKc0qVrsO0/RZfQPhxCs9+MpK3Btf118625098hbfIl9F/1JIIohtcjont7kCS29L6X+m3HSLpqGLp2CWfw5Tydp79C5yMlz9OfJrfbTV5eHq+88kr4O79fBqj6+npee+01Ghoa8Pv9JCTI4JSbm8vMmXJS6X79+mEwGM5oVxRFHn/8cQoKCsjJyeGjjz6isLCQK664AofDQbdu8gPEyJEjefXVV/9wnL169cIYKnCSk5PD9OnTw78ZjUb2799PeXk5Tz31VHgOnTp1arMtSZLkSIs2qPn7uLi48P0nTpxg4MCBqNWyQd+/f//w9WVlZXz++ec4HA7cbje9e/cO/zZw4MBwdKPNZuO3dOTIES655BIUCkV4Hr+l6667juHDh3PkyBG2bdvG9u3befbZZzly5Aj79+8POw29Xi91dXXExMSwYsUKiouLEUURs9kcbis7Ozu8hr/X9+DB8nGdrKws9uzZ0yaf8vPzyc/PZ9OmTVwOJE8eT0S/jnRe8hANm4+gSYlFnRyDp6o+/AkQsDux7ThGZL+OqKKNKI1aLti4IFxMYsgvc2nYcTz85g5CUXtVDYhqJWKE/KAn2awEKssQ1PLx58DJXAIlRTQ+PQsxJQ3NuCvwn8pDO/5KFNERBBoa8VXVoU6Oozm2QZUUh69aHlf9F+txnyoj+eGb8Fsb8ZktGDrFE2y0490hH43wnzohvzE3RSLZbfiPHUGMjISklPBYlfExrSPWWlDQ4USMOK0ryqQ4fCWVctsWGw1rdxN5UR/UKadzBKpTYvFWN5B4+3gSbpbzDDYdyifQ6CSuTwdqduehT4ym6KvtMq9iIkgc2o0r1r2E5VAh+pTTfNQnx+CqtqIH2k0eS8ZtF8vzEeXjhg178tCmxMoOnCr5CHhEtwx6vnI3h26ay8Dvn0dQiEiBILY9eTTsyuXgjS8zeP08tClxDNkwH5AfHFrm1TQlxVBfWEXpzlxGzLiO6HRZBvPW7Udr0qONNFB7ogxTUgxNLZw2ADXrDsjFLuIj8dba0KbEIihEhm+YC4CzuIYOD1/Nrr89i8vaREKnNK5+9T6CvgDHvt9N0Y5jJHZOx15VT+9rhlNxuJCfXzj9gsBZVAVBiZSbLiJ14ii5yIfHhzY1Vo6ASI0Ny1/zJ8hvmpUmPf6GJmp+3EP0BV3l3yRJLsIzcRSmnplokqIJenyt+GFMisFaWEXFrlzaXdQLy8lyGgrMfHOLzL87dr+Bo+40XojaCCS/F2VUKGIgGERQno4AF0QFBH8jc1IQpUlP+h3jSJ04GjEUnaFNjcUTnldsaF6x4Xn5LI3yA47DTf3248SPH4igEOV8hIKA7WA+TXnlRHTLQJscg6AQ8VQ14LLIDhOPxU7pD3vp/uCVXPbLSxhS42jILUNl1GI5VIgUCBJwell/7Usoq+oZu/d14kf0IHvqlSgjdMQN6ULMwE6IGhU+qyMcsTZg2YOyPsREkDSmDwqjju6v3oMqyoDkCyCoFMQM6467qh6lXhueT/Oa+SyNKAxaBIWIr86OdV8e8Zf0Z8iG+YhqFc7CKrSpsVR9vQNBIaKONYXbyJw8lnY3j0KTEIWgFNGnxVG/J4/jL37O0FWPU7ZqKxk3jGw1RoVOTdfFd8kOQb2GoNePu6oBZ3H1WWWqbPlPZM+5AaVJR/xlA/HW2JAAb3UDki+AqXcW9ZtzkGZehy4tPjyv0+s8So469QXQpsbiyK+kYcdxOsy8jspV20i5YSSeqgZiR/TAWWgmokd7Bq97GWWkESkYxN/oIvn6kVR/s4P4S/pTuXILmdOvxlNtbaOv0Wha9OXMr6RhxzGyZk7AvGpruK/fylTD9uMkjB+Ap6oB+8F8fPWNFC5ajf1wEam3jEahUeOpaghXBvaYLagijdh2HCVqVF80ybFUvvs9+q7tyL3pBbRZySTefDGu/EqMfbKp2ZEXvk+bIR/ZTJ08jshBXej65gPY951EmxqHxyzjvqaF7CMIxI3pS/SQriG9ElHFRsjHCltgYjMFnB6UJj2CQiR2RA+81iaUUQYG//ySHIHuD7SK4G3WFU+NlXaTLyH9ltGoYyIQlDL+uist2A4Xkfz3C7CE1jnmgi70fOUeDt40j0HfP4egEIka1InYUX1QRRrov/IJBKUIknSWvmQc8dbZMa/ZTdbUKxAUIi5zAyqTDk9VA7aDBQgKAUGtpOcrd3P0ppfwNzThMVuIHtUHd2kN8X+7gMiBnfFZ7PgbXWhSY+Wo1RAPvaH9vTHfzNYb5wHw99x3aSquxmmux5CREE4rok+OwV1tJeOqIdR8Le9byggdGdOulV94eOQiS5qUODq/9SCalFjaz76Bmq+2Yvlxz2mZitBTu1Z+2d14rARRo8JjtiAIQpgXmpTYsEw1R2t4Ki2oIg3YdhwjelRf1Mkx2JatwdilHUdvehFdVjJJN4/BmV9J9Ki+NOaW46u14am0oEmJxfzJenp+MgeFUYfSJO/nglJB+tS/0Xgwn7of99DsEVCadHR7+yFU0UYatuQQ0a9jWI40ybGtor4AVCY9olrJRceXh9oV0SbFyCcGzPWYema2iW2CKLBn/ONIgSB9Pp0TfknoszkINLlD+lYgF2Dx+MJ7gA3CUXvNkc5Ko47qkD3RMjWGx1yPLj2ehMsHsWfsY6RMGoOnqoHEq4cRP34ggzbMx36oAH1WMlLoGaJ5jkmXD2T72MdlWbQ0ojLpOfHcJ5i/20nX529Fma3FWVhF4vgBSEGJnq/cw5GbXsbf0BTmod/ukI+4+gNUf7n1rDxsxptmW8V6IJ+Mey5lyIZ5aFNiaTxecoauNB0rxVNpCUe4mldtJeWmUQxZPx9d+0Qkr0+OlBRFVDERBJye8DoYu6TR88375cJ5okin5yZh/nwzTSfK/hA3pEBQxhdRRNc+DnVCVJvj81Q14K2xkj75ElJvGS0XbGuBG/bDRSSFcCPoD2DonIZ1Tx4+SyOiWkns6D50f/XesB2gNGhxFJqJGtDxD+0A276TxF7UC8epSpz5lThOVeAqqZZza47tizY5FPXYwmZXJ0RR+/N+4i/pj6lXFqbeWdT8tBeFQSc/C4SKL0UN6kzC2H7sue7FcL+qEG8AFAYNgkJk6AYZU2yHClBFnn5WieiSRp+37kOh11D1w160SdGYv95J3LDuaFNk/dBlxJ8xr+Y9zNA5Da/F/ufsogid/AIUwm23xJuqr7aRcdel4fU6V7yx5VaE9uHtCIKA5A8QOaATnmorokaN9zfy5DFbwrqcNvkSIgd1AX8A++FCtKktniXiInGVyHjpzK/k0A0vEwQuylsRjoBPvnY47goLkj+Aq6QGQaXA1DsLV0lNK378N5P0/yi92f+f6Xyk5Hn60xQMBjEYDCxcuDD8r9lJ+P777zN+/HgWL17M3Xffjc/nC993NqdeSxIEgezsbK6++mqmT5/O7t27f/d6hUIRfhPTsi8AjaZ17r3f9i9JEj179mw1h/vuu4+2KCkpidraWlwuV6vvi4qKwsejWx77/r23Q0uWLGHKlCksXryYCRMmtBq3SnXaEfGvvGFKSkrikksu4emnn6akpITGxkYkSWLGjBnh+S5dupS0tDS+//57IiMjWbhwIfPmzQs7mOFMHp6NlEr5vYYoimfN4Zmdnc348eOZN082FswfrCXvobdwnqrAsnYPKXdeRqDRiTYtnqDLQzAU1SFq1URdKEeUWDbncOKJD9k68EFqft6Hz9rErrGPUfXtTlImjAAgsn82/kYn3horjrxyFGnpiIlJYDCi6tId765tAASqzShS01D26ov+ptvk7yrLEZRKAg2yUW37ZQ8x18oJr/V9OxFodOCvkTdZZWwkzsOn0GanEX3FcKw/bkczYjTeLRtQ9e4njz0lDdRaJLtsBCs6dESQJMSEJHlMSiXGUYMJOpxt8sxfbUEZbUKVmggqJaYrLsKx85Dctk5D5MjeWDccIP66iwAw9utEwO7EV9NA7Re/cuyqJ8gZOwPrxoNEDu+JNa+cuH4dCPj8mDrIR8htBWYajpXw/SVPUPrzfjpcJ+fcjO2Vic/uxBVy+pV88AulH62n6J0fsR0qJOv+KwDIuv8KvJZGPDVWtKmx9H//YQ5PXYKz0Cw7FK4cAkDarWOpXbsPbWos6pgIAi4Pu8bIR0u9dTYSxvVHFRtB++E98DS6cNsctB/encNfbOa9yx7nn5Pm4Xd7yBzeg6ZaG4Vbc/A0umiqsaIPHTEBMPVsT9DrJ3aY/BIj7foRlKxYx7Yxj7Hv1kVED+iIq6QGR2EVaX2zsVVYeHvsbD6eNI8T6/bRf+Jouo4fSHS7BBQaFV/c82orXaxduw+/w42voYk9VzwNgSCWLTmkTBhB7c/7ybhjPP5Gp5wjLiSHCr0GhUFLw/bjJF07nNiLeqFrl0jt2n3U/rQXv8OFJnMnXD4AAQAASURBVCGKI3e9hs/qwFNjJWFcf3QxEaQP746n0YnH5iB9eA8aCmSntK45qkoQUJv05IZyBAFIAT8ghQrdVAECgkrGp85duiBJQZDO1NOG7cfxWhrZNWY2DVuPUvvzfpInjKD2532kh+cVH56XKjYCpUlP/fbjJF0zjNgRPdFnJlG24mcO3PAyRx98G2WEnvb3XUHdpiNIgQA+axOBJhfK0BFDhU5D8sgeWA4WcOytNRx88TO08SYEhUhEVhJKoxavzYG7xkq7m0dh2XWCgnd+5Oee91H5/R6KPlhPU4EZb51NPm7a6OKXAQ/xy8Bp/DJwGpXf7yZ39vvUrjtA3pMfsj7tFup3HMdtrqd++zHKPlqPqFPjrbG2wg5Rr8G6+wQJVw5B1GuIH9uf6u92sWvMbCo+Xo86IYrkCSPC8u212JECAZQmPUUf/MKWK57BUVhFU0EV2fdfgTrORPb9l+O12Mm89WKOzHk/PMbqNbuxHcinYetRdo2ZQ/3Wo/isTQhwVpkCUMWZsGw8TMXHG/BbHXjqbIhKkdqf9iKolXIUlVGHQq/FZ20Kr5n88Glnz+VPIfn8NOzNI2XCCBp25ob7ypp+FZ5qq3zss8JCZL+OWDbnUPTGtzRsP0bA5UFUyg9TUkBOy2DsnIanqqGVfFj35OG1NLLn8ieRfH6se/NInjCC+p3HwzIlOzIbWslUQ0imYkb0QJ+ZRO3afbjKahGUClJvHUvmjGsRVAo8NfIYlbEmFCY9DT/vJeGGUUSN6IUkSfgbnTiOFKDLSkHXJYO0hycAAspoI8680rDs1/28L5wrsvFIIY7jJewZOYPan/aQFNpbRK2aQKMzfCS79L21mL/azo4xc2jKK0cVacBnaaT9/VeGMfG3VL/9OIlXDsZdYSF6YGfK/7GBXWPmYDuQjxSUSJkwgsj+2a10RWHQUvLBOnZe+QzOkhoc+Way7r+S6p/20f6OcXgtjfI6a9X0fPXeMP4295X/0ufU/LiHvKc+Yv/1L2E/VIC7sv6sfYF8ZDT+ol7YjxSTdOVgKlZtxdAukfrdeRg7paI06ogf1ZvDU5fgKjSHeWjqm42pX0cceWU0HS+hYWsO1l3HSZwwMszDljKsaYFjvkYnDTnFNBwqxNQxlbrdeQgqBel/H0L1tmPED+mK5We5+GHZm99g35fHtvSbKFm4kqDbi3X7USrfX4sq2ojjWAkVy1qffAk43GTOuBaAzGlXn3a8KRWkTrpYLtJ100VhmVKFZMqybh+JN44i6sJeIEkEGp005RSiy05F370d6Y+EZCrSgCu/ApCdLHU/7yNxwkjiLhsky3etDW1aHNqMBDq/fj/KKGMowvQ0lbzxDc6T5TQeLsRVWoNSL2OTqX9HAo1OfJbWRQWbcsuo/n4PRx9cwvr0Wwi6fThLa/DW2nAUmNvENgDrvpMkhI7TRg3sRNDrQ5sRT926/UQN6kztz/tkbJMkHHnl1O84RspNsi0UdUEXBFGUq5XX2dFnp5A84UIsGw+SctNFVPxDzolZ+/M+0u++DMepSjQpseH+S5auwVdv58jkRdgPFaCKjaDqy22Y+nfE3+jE0CWdplOVuEMvAgDqd50g5drh2A4WYOqagc/mxFFURcqEC0m8dGArOWzmYdOxElwl1YD0uzwEsB8qJPFK+eV6+/sux5FXwa4xc+Q9zKg/Q1eacktxV1rQh+yomAt74CqupmDhKjakTqRhRy7Ooio8lRaKl3yHqFGF18FdXseOkbPYNWaOfDw+IZqSZT/S/v4r8VkaW0XH/xY3AFKuH0Hlyi24iqvPOr5mXS77YB17r3xGtnnyzbS7/0pqftpHxh3jZMeZUYfk8ZMYypcc2T8bv92Fq7iaPVc+jXVXrmwH3HgRCp2GiF6ZZ7UDmjHbkJ2COtaEdfcJ1MnRqGNNaFJiyXz4GiybjuBvdFL9zQ5Sbh6N0qQnsn9H/E0uIvtnU7LsB7z1do49sozadfuJv7gv+swkLKGCdWm3jmX/rQsJurxt8saYnUrJip/ZMWYOO8bMoeanfUR0byfLbf9sXOV1HLjzNTzVNmo2HCJ1woXEXdgDV7kFQRTx1FhJu34E1WvlXNK69olhu+jY9HcIev3U/rTvd+2iZrLuO4kyQhdas5HUrt2Hz+oI4038ZYNQ6DX/FrzxVNXLleUHdsLYrR3eOjuBJiexY/tR9/PpU4cg43TznmY/UkTT8RLshwqoWbsPfVYS2ox4Igd3RqHTUP2l/LykijuN0/5GF/YjRQBoU2LDjte6TYcx9eqAI79SXtPf8OM8nac/S4J0Psb2PJ2FJk2axMcff9zquyeffJLLL7+cCy64AEmSKCkpoX379jz66KPce++9ZGVl8fbbb1NTU8Ozzz7L+++/T2RkJNdeey0HDx5k7ty5vPfee5hMp48r1dfXY7VaycrKAmDDhg3s3buXOXPmMGvWLKZMmULXrl1ZuXIlTqeT22+/nXfeeYesrCwuueQSfvjhB3788cdwTsmCggLuuEOu/vXpp5/i8/m4/fbbAWhqaiIYDDJ79myeeeYZkpKS8Hg8WCwWUlJSaIs++ugjXC4Xd999N6IosnnzZn766Sfmzp1LbW1tOO8jyFGBy5cv54UXXgj3M2bMGP72t79xxx138Morr2AwGJg7dy4xMTFMnTqVJUuW0L9/f4YMGdKK7y1zSq5bty4c9alQKGhqajojWvLAgQP07dsXQRAoLy/nmWeeYfny5Xz++ee4XC6mTJmCIAgUFRWRmZnJhx9+SGxsLFdeeSW//vorS5cuZeXKlRw7dow1a9YwZ84cgLP2PXXqVObOnYvJZKKgoICPP/6YZ5999ndl6tSj71L1j3UAdJh7J9Gj+qA0GQi6vfhtTZS+9hXpD1yFoBDRZCRQ9Y+fOf7c5+jaJdBr2UOooozYc4qJ7NOBXeMex1ffSJe5k4kb3YeAy8Oxae9gP1yIrl0CQ7+dgxgbJz/0HD1E45Mz0Vz6N1S9+qLs1hMxWj5aFrQ1EKyuxn88h9r9DVg+WQtA2gv3YLqoL0GXh5KZb+I6Ir8Z77j6ZRTRpnCSaMnrI7Dle1xffY5p3puIcfFI1gZ8p/JQdesh56jzenF+sBRBp8dw14OIMbEEAyBq1ASdbpo27aZq9iIUcdG0W/0GolEv54hSq/FV1dK0bjv6oX1RREUgoaDqw5+ofONL2r98F1GhMRY8/BaOIwVoMhLptGI2IEdPBJrcEBuJ3+Ul9721dL7tYgSliCE1ji33vYV5cw5dplxC3znXo9RrkPxByjccYtMdr5ISbWTUvjfkN/uBIAG3Vz5uGGkg4PKy56Z5WPedoucrd5F2/QiaCswI/gCIAkGPD1WUEaVJLztufAFOPvMPEi4bROzo3gRcXo5PW0rKjRcRP24AitgI7OZ6Al4fud/vJrVfNj88upyulw9m7DOTkIISIBHwBTiyeitrn3ifa+68nI4PX42zvI5Ak4vCd36iw9TLw3JyaOoSgl4/PV+5i+TLBxEMBFFG6AgGJD6Y8DyVOUVMXvUUSd3bE/D5CXh8GBOisFfV4wodgVTp1Hx4w4v0LLXQ8fEbybj7MgSFQNPJCnZf+iSdn5tE3Og+KE16gm4vPpuDY9PeocOjEyh85Uu6LbwLQaVElx5HwO2lYesxcqa+CZJE99fuI3ZMH5R6Le6qenLueo2UGy8iavwAdDERNJnr8Xt9nPp+N8l9s1k/+z06Xj6YgQ/8DW2UEUEUcNTaKN54mA2z3+P+Qy+hMMYjiPLLgoDLys4Dx8jK7ojD4WTh/HmMGT6Qa68ch8KURKCpFoIBdl/2Kj2XTZMLQuQUkzP1TTo/dyuxo3uH9NODz+bk+LSldHj0eorf+Z5Oz9yCqFWjS5PnVb/1GDlT3yL9trGkT74EdSjXmyCAu8LCkXvewGdtoscHMzBmJOCsbqBo9TZKvtnJsKUPoIk2ysfLDBo5grGhiaA/QMDtxZFXjtKo4+BDS3FXW9FnJDBg2YNEdEpF1Khoyq/k4LR3sB6WDeYhnz6Kv8lF3Xe7sOcUtcIOUa0kdkRPnCXVOE5WYOqdRcDlwd/o4sidr6HQKunzyRw5ibtSxFlgZtcljyF5/QgqBRdsWoQ+MwkEAU91A4dvW0jQ56frG1MxtE/EXV1P+Vc7KF+9nQt/eA5NjJxmwWWup+LrHRx/6XOGfPoohx55lx6P3YD9YAEpN44IFeMoJfqCrtT8uIeY4T3alKnjj7xLr3cfQp0QJed1szmw7T2Jt6GR2JG9UEUbQQCFRo27qh5vtZUjd76KMlRtW98uAUEh4iysYufYx+j83CSSrhqKKtKAJAXxW50cmDgv3FfarWNIvnY4mqRopEAQy6YjeC124i/pjyrKSNDrQ9Sq8FTW4621ceTOV1HFRtBj6UOt+to1dg6dn7uVxKsuQBVpDPXl4ODEeW3KVDAsU2+SdttY2k+9Ek2okJfXYufQLfMx9c7CmBJF9MX9ERQK1MkxgIC3ykL+w0swDexC6gNXo4qPAimIr74R84of8Tc04guKeGutdHp5inwkHQi4vBy85jkaD8tpV4bsfB1dRgIoRLx1Nk6+/AUV//yV/p/NIeD0YMhOQQK0SdEoDVoCLi/7bpqLbd8p1PGRjNz3pnzUPBCU80ZWNaAy6eWjygoByR/EnlNMwOkm6ephKLSqVrrS+4MZ6DIS8FTXU7FqK5Vf72DoD8+Hj5i6Kurw2114aqzEjeyJo8AsR9+LAlIIf+05xeRMfYuoAZ1of/8VuMpqSb7uwt/pq4GKVVup+HoH/ZY9iCo6AqVRi8qkR5LAVVaLJs6E3+FBAHy1VvaPm0PHuXeQcM1wFDoNHrMF296T5D2ylIGbF6PLSASFiK/ORuHLn5Hz+TYu2TwfhVqFFAhSs+0Y0b0yUUcZcNVY0cZHIYgCRZ9vxmVuIHvyWCz/XI855PTKnnsH0aP6EHR58TU0EtEnG2+NFV37RJqOl0BQQtsugVNz3qN89XYSrxxC9zfuQ1AoCDjdHLh5Hvb9+cSN6UOPpQ/JhSwamsIypU+OJnZsfzkSuoVMnZz+NqaBnUmbdg3q2MjTMvXBWrx1diQJTIO6YOzRHnVidIjHdZyY+iaquEg6Lbxbjr6tacBXY0MZHUHd2r2cfPx94i4dSLclD8qRs4Egvno7QaeHgMuLp6oBY7cMOc9dIEjh3M8oeuenVnaRJjGaqu92ET2kCwGXp01s81bXM2jtSxi7ZCCIArYDpyheKuudoFCgjNChjJBTFVV/v4uj972JsVsG/Vc/hTJChxSUMH+xmbqf99HphdtQJ0Qh6jQgSbjKailb+j0VoUJwQ7a9giomAm+NlePTltJ4uJD4ywfR8blbwy8B5JcNIsGQLZA2ZRz1+/NJGNefnEfexVPdQPSQLgz64nEEUSTg8uCzyflRfdYmDO0Tw3LorbWyb9xj9Hh/BgmXDybg9hJ0+1Do5ehXZ4G5TR72+2wO0Rd0lSPj65vYfcXTuMvkfMZd5k4+Q1caDxdg7N6OAd88E263YNFqui26K7x/ehsaSZ04GmeRmabcMky9Mwm4vOF10LVLYNCa5wj6A3KkX1Ai7/lPKH3nR9TxkVx4FtwQ1EpEpULma60NZ2EVEb0yz9DlPi1wo3LVVqq+3sGgFrjhDuHGyec+oftr8nFff5OLgrmfk/nwNajjIuXikxV1aJJjEBDkQp5/YAcE3V6a8ipQJ0SiijKcTimiVuKzOjh820LshwvpuWwaCZcORJKkULG/LRS+8iVxY/rQ/Y37UUYa5Ll7fLgrLahCebO9DU3o2iVQ89M+ch58G127BC7cuhhBKQepeGus7L3hZXwNTQxd93K4sI0UDLJ7wsvU78yl46zryLrvcoI+P6JSIech9/kRNSrsOcUojDqOTF9GuwnDSJk4Cm1yLIgCtn0nOXDT3N+1i44/soxOz00i+sIeqGNMSMEgjUeL2Xvl0/Rc+hCm3lmhE0YCvno7ByfO+5fwJiAJOE6U0vHFyWjT41BE6BAQ8NbaqPhoHSWvfc2AtXPRdUhCodOEZMaMNi0OQaFA1KpQmQxy3nlBdnYiSVR+upG8Oe/LerxlMaJGSTAQpH7bUUy9slBFGWnKLUUKShiy5fRafrsDdXxk2K63Hy5kbPUXv/s8+H+dHHNv+58ewh+S4bGP/qeH8JfovFPyPJ2VbrjhhnDhFIArrriCQYMGsXz5cqxWK36/n2HDhnHdddexd+9ePvroI2JiYujYsSMFBQU8++yz4UI3jY2NdO3alT179jBv3rxWTsna2lrefvttGhoaUKlUmEwm7rrrLpKSkloVuklISOD+++/HaDRSUVHBq6++ilarpUePHmzdurVNp6Tb7ea9996jqKgIURS57rrrGDx4MEePHg07LAFuvPFGBgwY0CYffD4fH3/8MQcPHkQQBFJSUrjzzjuJi4tr5ThsppUrV7J9+3bi4+MxmUx069aNiy++mHXr1vHtt98SHx9PRkYGLpfrTzslA4EAn3zyCYcOHUKpVDJmzBjGjx/fapyvvfYaRUVFqNVqFAoFN954I3369MHr9fLhhx+SlycfV4uPj2fOnDmYzWYWL16MRqOhe/fu/PTTT3z88cdnOCXP1ve5OCW3Jl33Z0SvFbmkc8sy0X+A+Y8v+g2V5kSdU18Zva1/+Z66U/o/vqgNarDr/vI9J4Vz6yv2LMfLf4/UnNuRhj3av77Ofdzn1tde7V8/JDDU/dd5ASD8lcShITquUf3xRW3Q/QeeP6f7NnV/7C/fI7WZiOiPqVbx19fZeI7HZHTSX7/vXNYLwNlGVfM/onMZH5zbGM91vc6VH/8pMoj+P76oDXIH//p6ec/xcNG5Hkk6l5mda04m3znIh+GcRgi1ovov35Moef/4ojbII/117muFc8P6gPTXeRg8R730n4NUnasu/yeP1HnOgR/ac7Q5/pM8PFf8/U/S/3asD5wjD8/lvnO1Y8+FzhVvfOeAbecqh+fCjf96p+RLt/5PD+EPyfDEP/6nh/CX6LxT8jydp38zud1utFotHo+HZ555hrvvvjscBfr/dzrvlDxN552Srem8U/I0nXdKtqbzTsnWdN4peZrOOyVb03mnZGs675Q8Teedkq3pvFOyNf1vx/rzTsnWdN4p+T9L552S/346X+jmPJ2nfzMtW7aM8vJyfD4fI0eOPO+QPE/n6Tydp/N0ns7TeTpP5+k8nafzdJ7O03n6DZ2PlDxP5ylECxcupKamptV3N998M3369PmfGdB/If2SeMNfvuc/GeFzrn0pzqGvc33rey59/V+oEXcuvP9PRi38J6MI/tNRbRcdm/uX7zmX6MrzdJ7O05+n/+S+cp5O039rVPF/K51rJOf/BbvoXOhccAP+92PHf6te/rfO678+UvLFW/6nh/CHZHjykz++6H8RnY+UPE/nKUSzZs36nx7Cfz1pM+LpFSqoYc8p4ujUt+j07CTixvRFGamXk4HbHBx7aCmNOUWIGhUDvn0WhUGHPisRQRDxN7nYf8PL6NLi6DDzOgyd0/BU1uOzNXHq5c/p8Mi1KKMMBBxuRJUMcU25pfisTSRdM1yuOhgI4iqvxXGiDPPqrWQ/fhOCQqT8041Uf7uTXsumYeiUihQI4rU2oUuJhaCE7XAhmoRIVFFGvA2NBJ1eTjz5EclXX0DStRciKhV4qho4ev8b2PedIvW2sXR8/lZElQIpIOEsNHP8gSU05sgFOdrddwWdn72FX7vehdKopd9nj6HLSCDo9yMoFeS//AUlS7+n80u3ET+mr5zAPq8cU58OSAHZpG6uVq7PSiLg9MjFdwJBPFX15D60FCkQpPPCO1EYtCj0WkBC8voJ+oPo0mJDycatmFdtofiNb+j2+n0kXTUUQRBo2Hmcg7fMp/MLt5EycRSCQiEn27Y6OHjTvPA8Ykf1psu8O9AkRRNweqjfmsPRqW9h6JRG14V3oW+fGCqkISfEz535LlkzriOyf0eCbh++hsYw7wf98ALqmAgQBBBg9/gnsR8ulHkwtj/qOBMoBAJ2F4EmF425ZSBJGDunIUnQdKIUU89MufDRQ0vp/NLtRA/ugqu8FiSQ/AHKP91I8Zvf0fml20i8dCCqmFCOWxGsu05w4Ob5KI06eq94mKhBnUEUwB8M86Pbq/eS9LcLQCFCMIigUFCy7AdOPffJ7/IjfvzAM2T22ENLSb9zPCnXj0Tyy8chA24fRW98Q/Gb3wGQeOVgsh+7AX1WMlIgSMDhZv8NL+Mqrg6PMeDy4i6vJf/lz8l65BpUUUbUidG4SmsgEETyB7DuO0lcSI5a6pgiMgVBECBUIKeqqoo5c+ZQV1vDmu++RRBEpKCPQGMNCAoUEQkM2/laWIcln3z8aMjG+Rg6pSEFghyb/g7VX28P86Pzi7cjKESqf9hNzNBusg5Z7Cgj9GF+iDoVAZeXoNODNj0BZ34FgkqB0iQXVtJlxIUx4MANL2E/WED6HePp8OgEFHoNfruLY9OXhuePQpSrfYsifpsjjDEKjZqA042/Sa42al69lY5P3/K76xVwuBHVSlzldeQ99RG933sET3UD2uQYgh55vaq+3cGgH15sJb97xj8Rkt/biR/bD1VcZCv5RSGiSYhCUIg48itpyisnsk8HFEYd/kYnQacHb52N2vUH6fjkRPm6kxXsHvcYnZ6dRPKEESiNWqRgkKDLx8FJC7DuyiXp2uF0ePR6tMkxCCoFCAKWTUdwFplJvGIISpMeUaNqJYfu8lp6rXiEyAEdQ7ou/am+mte466K70KbGEXB5qPvlAEenvkXvj2YRe2EPBJUSb60Nb52tdV/9OxL0+hHVyrPyXgrJ77Hp71C/6fDp+0LY0aZMdUplz/gnSL5+BMkTRqDQqeV2gOpvd6JLj0cdHwXBIOWfbKD2533y2oWqQjuLq3CX1XLsoaW0f+jvYb1p1i9Dx1QUeg1BfxBPpYXSFWvRt09spV8+W5O8l3RMRVArcRVVs3PkTAA6v3Q7CZcORBUdgc/ahComAl99I5ZNR4ga1BlBIWL+dAMlb35Lx5cmkzJxNKJWDQIcn/pmuDpq9+UPk3DlEIJeHwQkgv4All8P4SyqIv6S/hCU0LVLQNSq/5Re6jukIIbSR4hqZZiHcWP6IvkDaNMTcJVUo0uPDxWYCLaa15CN8zF2yQBBwF1ZR+ORIo5NW0pk/45tYkDQ60cZaUBUK1EadQS9Pnx2J367E1dJDbp2CSBJiColkkQrO+CPMEAdF4mo1+Crbwqvs759oiwPoYIy7lCRtMpVW0ifPO4MO0CbGouo06A0alvtRSnXj0RplCuWV323i5x73kBp0tPtlXuIubAHCr0WT3UD/iYXygi9XG3XbEHyBcids4K02y9ptc86Cs3EjeqDKtooFwgTBRz5lWGcBki+fgRdF951BgYkXDoQdWI0BINIgSDHZy2natVWtOnxDN3+KgIgqBRyBeGf93F06lsM+vFFeZ1EgaDPj7ukhqMPLMHQKZX291+JwqiTsUOtxG93Ytl0GK/Ffk7YIfkCdJh9PWm3jUUVaQBRwF1Wy+E7XqUxpyi8X+oy4qnbeIgTj70fthPd1Q0YO6WhjjVRuPhLlJF6Ei4bhComAnd5HUGPD0+lhaghXRB1GtxltewcMg2AmFG96fTi7aiijSj0GgSFiN/uonbtXkz9siEo4a2z4a6wED20Gwigy0hA8skF1qq/20nuzOUAbdpFgigy4Ntn0WUkyIVdAGdJDTl3vx6eV7PMV3y6Mbw/qJqLn5VUE2h0kTtnBcnXXRjGjpJlP9D9lXvxWZtk+TFo8dbZ2TlyJp1fuj18XfnHG+gw41rUcZGYv9yGqXfWOeOG5A9Q9+shjk59i34rnyRqQCcQBdmuKKtpJYdt2Tf/imwkXDmErgvuRBVtxFVUxZG7XyflxpHEj+2HOjEaUa3E3+Si6I1vwzYRgC4jngFfP4MuLQ6/w42rtIYTT3xIhxnXtrKJWmKxrl0igkqJp9JCU24px6YtZdBPL7Zpt3R77V55zRUirpIagv4ACo0qjFnN1dw9FjvRg7u0kg11fBQ93pqKsVs7VCadXCSstG3ZOBfb19/kQhOy7zQJUSiNOvwOl2w/uX0EPT4ZD/wBKldtIeOuy86wbzo9O4mkq4ehijIgBYP4bS4O3PjyH+7NPZY8gKFDCprkGJQmPVIgyN4rnj6NUxMupPsb9//eo+B5Ok9t0n8yVch5+l9EkyZN+re3OXXqVOx2+xnfb9y4kRkzZjBz5kxmzJjB3r17/+19nys9++yzTJs2jVmzZvHUU09RWVn5Pz2kM2jz5s3MmDGDRx55hIcffpjvvpM35SVLlrBr1y4A3nnnHcrLy8/axsqVK8P3/RHNmjWL11577ay/Hzt2jHnz5v35CbSgjk/eTMmyH9l+wXT8Vgednr8VfWYSeU98gLPAjLe6gdyZy+m6QC5UFPT42HfNC3gtdpryKrAfLqTxWDG9351G04kySpb/hM/q4NDkxRyfuZweb95PybIf2Hf18+jbJ1H+8Xp2jpyJOimG2DF9sO07Sd7TH+EsNOO3NuEoNNPt1Xs5OHEuOy58hOSrh9F1/h2ULPuBjR0mU/XtDlRGHZVfbKFqzS4iumZg/moHDXtO4m9wsP/6l+i++C7ixvbn1FMfsf/q5/DW23GerABRoNMLt1G2/Cfqt+TgrbXiLKikc2humpRYYkf2xBWq9NjxyYkoI/VsH/4I3lobBIKo4yOJG9MHQ2Yy24ZMp+LzzcSO7sPOIdM4/tDb+O0O9oyZzZ5xjyFqVJQs+Q77gVN4zPWUvP4NnRfcQddX7iH/xX+S/8KnBJxuqr7chttcjzo2groNh6j+egfl//iFtEljSL5xJHGjenNs2lL2Xf0cxu7t6fT8regyEjh67xvYD+bTmFOCz9JIjyVT5UUVBbrMm4Ijv4LjjyzDY64HCVInjqbT0zdTt/4grrJaGo8W03i8FMnrp+PTt1CwYCUBh5uadfvCvO/13nQ8NVZ2XDQLy9ajBL2yk66ZBzsvmkXeMx9DQKLxWAnbL5iOsXMaQbeXHcMf4dSLn6KKNLB9yDRyZy6n13vTMWSnhKp8KvDbHOG+0m4dgyEzmaZTlTgKKvBU1XN48isYOqeROnE0QY+P2l8OEnB5qd9ytBU/1DERHJ68SObH0RJ8NgcxI3r+IT8cJ8ooXf4jPmsThycvInfmcnq+8yC69HgcJ8vxWuw4TlawqdtdJF89DEOnVACaTpThb3QRcHjYc9lT1G87Ru93p4XH6CwwY161ldyZy+n+5v1hHSMoYV65hV1jZlOwYCX6zKQwb1rqWMBmJuCoR/J7kAI+LOYS3l7yFogKgo56/NZygh4noi4KhSGGoMsW1uHUiaMByJpxLZrEGDak3cyJx96n2+K7W/GjWcfSJl1M1Xc72X7BdNwVFhqPFuOzNlH89powBpx66TOQguwaM5v9173IoUkL8FQ34DhZgbO4CvuhAnq9O53oYd1JuWkUtoMFbEi/haMPLmk1/6bcMuq3H0NUK1thTOGrX+Kts7Nr1KNhDPi99fI3uWjKLWXfVc8hef1kP3YjrpJqQGLHhY+wqdudJF09jF7vPYynxsrOi2ZRvzWnlfzqM5PYcdEsTj7zj5D8FrP9gul4a+14qhtwFlZR+fkm4kb3YfuQaeTc+wZ+axO7xsymdv1BOj1zC6de+JSNmbeiSY6h+xv3o89MovjtNdgOFtCYU0zN2n30XCY/kFd9vR2QsGzNIf/lz+UKo1oVMUO7s/+a5yld9gNSIBiWw64L7iDg8VGwYCUgYN2b96f7al5jUaXEdiCfgN0JEnR6/laUBi0nHnsff6MTX33jGX0FHG58tqY2eV+/NQfJH2DvZU+GZarlfc3Y8VuZql6zi4aduUQO7EzkgE7Y9p1k/w0v46mx4au1IQUlTj7zMTsvfIQ9lz1J+uRLwmv3a6cp1K7dh6hSUvvLAbq9ck8rven+5v3Ubz+O/XAhNT/ulfXZ5qD91CuJ6NG+lX4173cHb1lA3boDKEOOi2Z5cJyq4NS8L1DFRnBizgqcxdUkXzecE098wI4LHyHh6mGk3HoxkQM60XikkGP3vErQ6aHdQ1eF99TaNbtwFVcR9PjIfXgpmzpOxm914LM0smvUo9T8uAdEkcp//vqHetmYW4pt30lq1+7DvHorAYebyIGdw/Nv1sumE2Uce/gd9k94sdW8mjHgwE1zOT7rXVTRETgKzLSfdtVZMSDg9uIqq8F+qIDDkxfRdKIMb3UDdRsPETWgE7sumsX+CS8ScHvx1ttx5FVgP1xA47HiP8SAPZc/hXVnLmXv/cSey56k/dQriR7eHdu+kzTmFOGtteG3OyhYuIqOT97cph2w79oXqNtwCGdRdXjtogZ0wnYgn+OPrsBTYyVmaDcAOr94O56qemz7T7Ex61ZcZTUotGqc+RXYDpyi/KP1FCxYSbdX7mm1z5r6ZhMztDvbh0zD/OU2JH8AZ2FVK5xuXq+2MMBrseMsNNN4tJj8uZ/Tde6U8D2CIGDZmsPRB5bgLDCH9VIKSByeshj7wXz8Nif2I0V0XXAHVV9uY9fYOYCE7WC+7LQrr0OdEHVO2JH58DUANB4rwVVWi2XzEUre/RGlySDPLTQvZ6GZmh/2YurRnq7z75QxfNjDmHpm4rM55Krx14+QdWzodPZf9wJ+u4PiJd8RM7InR25dSO7D76BJig7PvfO8KRQtXo3HXI8UCLJnzGyOPbiEiB7t2TPqUXaNmY2zpIbYkb3YPmQanhorkj/AhoxbqP5mB405xeE1/61d1GwjFL/xTWheOThOVSIoxFbzapaplvtDw7aj2A6cQlQpw/LQEmO6LbwL28ECit/8lqbcMio+3dgKN7YPmUbuo+/R+dlJNJ2qxFVWS+KVg/8l3NjS8Xb8Vgc9352OsUs6h+98BfvBfFxF5jblsOV++a/KhirKiCOvnIYdxyl67Wt6vvOgvF+OfhR/kwtPVQPmL7e1sokAOr80GSkQIODyUr1mN3UbDtHp6Ztb2UTHW2Bx5RebCTjcVH+3k7L3fwZRpMc7D7VttwCOU5U05hTjLKzCba5HoVWHMcu2/xS7xswm/+XPiOiSfoZsSP4ANT/swVVSTf3WY3iq6kGgTdk4N9v3YQhK2A/kh7Gz2b7x25oQ1UrZ7gth22/tm07P30pkv464K+uxHSqkMaeYow8u+VN7c87dr5P/8mfYDxVQ9t5azKu2tJaP+Xdi2XiY83Se/iqdd0qep/+nZLFY+Prrr3nhhRdYtGgRL730Eu3atfuX2w0Ezi0xcFv00EMPsXDhQkaOHMnHH3/8b2v3XCj4m4IOBw8e5Mcff+SJJ57glVdeYf78+ej1ZxYtuffee0lLS/uX+y8vLycYDJKbm4vb7f6X2/stxQzvTs0a2ZFauXIz8eMGYl61hfjxAylbsRalyYCrrBalyYA6IQqAgNNDZN8OlC7/EUGpwLxqG6o4Ez6bE1PvLLw1VgBs+/NRmfQ07JarjAfcHhLGD0RQiOjS4/DbnJhXbaHsvbUISgWq6AiCPj9BtxdXSQ2SL0DVNzuIHtKV6jW7AbAfLgJBIG5UbwSFgtr1B4kd0YPqb3agNOlBFBH1WhQ6NZWfbsS+/xTKCD2iVi2/iVeIqCINmL/YTNVX24ka1CU8ty7P38rJ5z+l+QRG7EW9aDxWirFbBra9pwi4vBg7pxE/fgCVq7YAYMhOIeDyok6IkvsKtZV2+zj8TW70mcmYv9hM9Tc70GYkoDQZ0HdMpmFnLvHjB1L+j/UkXD6YiO7tQJJQRRkwr95KwvgBBH1+oi/ohsKgpWbNLmz7TxH0eEm4bBDmVVuIHdVHXqNIA1JQQmHQok6IIrJfNs6iaiL7ZlP9zQ6qvtmBz9pE/KUDkSSIvqArfrsT676TOAsqZd5HGlBG6PDUWAk0usK8j+jWnpK31+A4VUnBwlWIKiWqmIgwDwJODxUfb0ChU+OuakBh1KE0alGFopviL+5H5We/huThFNrUOMr/sR5RpcCZX4moVaOKjqDqmx2k3jRK5qskoW+fhBQMok2Lo+lEOQmXDiDg9KDPSkJUK3EWVZ/Bj2aZ1SRF4yqpRqFV/yE/HKcqMPXu0EJmT6GOj8KyJQdRq6bpRHmrMSaMHwDIxrGxSzruijoAit9egyrOhMKoQ5+VRMOuE+H2ZB2Q/w44XMSN6SPzZrysa83XtdQxkBDUBoLuJgRBoEuHdqjVamKiY5D8Mg5IPiei2oCg0iF5Had1+NKBACReNZSqb+QIg8p//oqoUmLslhHmR7OOiSololoudFG6/EeiLuiGt8ZK9NCuYQxwm+sRRBF1QhTeGiuNOUVE9u1A8Vvf4ThVQe26/ajiTGTcfRmeqnrMX2wCwLLxUKv5F7/5DdFDuuK3OVthTPV3u1Ca9KgTovA1NBF0e393vQgEqfvlILb9p8LyKxq0rebVWn4rfiO/Mu+DreRXlgFvrZWgNxDS71SCIf1u2HY0vEaG7BQEUaT8g3VIvgDV3+0kbkxfzKu2oEuNo+y9n1CaDNRvP4bSoDlDDpUmPda9eahjIggGgjhOVaCKjoBgEFVMRFgelEYdkj+AoBBpyi37S335G10oTXosvx7GfrRE5uG4gZR/uA5T7w54zPUoDNowvjf35amxoomPapP3MSN7yS9oWsiUvn1i+L5m7PitTEUO6ARA9FAZe8yrtmDdcVx2zOo0AOGojoDDjeNUBRFdMyh5ew2BJhfFb3+HKs6EOiEKbXpcK71RmfRokmOo+GQDJe98T0T39vJcglIrPVSaDMSO6EnNml1Yd+Vi/mo7SqOulS5KEihDEXuiWknQ68NVVoepVxaSL0DNNztIvmkUfruTig/XUfPdLhAFFBGnddd+MB8pGESp11LbYm+NHd0nrJeNx0uRJOkP9TKiWzvMq7ZQuvxHtKlxCEoFsaN6heffeLQYQRTPOq9mDKjffITKTzYiqpR4aqxEdG9/VgxoPFaMsXP6GXaAOiYCKRCQdbTOjs/aRGTf7JAdoMS8ausfYoC3xkrJO98Tf+lAAg43kj+A5AtgXrUFn82JqJLtAHmPcrRpBzhOVVL63k9yBBMQP34AfruTys83UfHxBgRBRNSq0WUmEX1BV0SNWl5bXwBj53SkYBBUSmz7ThF/6UA5kkynbrXPCgqR5hOcokpJwOVFUIitcDqyXzaiStUmBqhiI6nfnIPSZAifnFAnRBHRvT1Br+9MbBs3kNJl3xN/SX/KVqwFSUJh0LTqy1lUjal3FhX//JWqb3acM3YkXTVMtm9G9grros/SCKKAKjqCuDF98DfKL32aTpRiP1pC9JCu1KzZRWS/bCSfX45IkyR8DY14zPUEXV5se0+iNBlIuGIwQbcX6+4TWHfmhvcNU79sXEXVxI8fiNtcT90vB4kbP5D6jYdQGHVh/TH1zMRRIAcjGDulgSTzruXeFj9+4Bl2UeLfL5DnNaoPfruTqm+2E/T6ERRieF5n2x8kCSwbD6OKM6FNi0PUqcM6pk6IRFAqse7NC+9hUYO6nLGHI0mgEClctBpRpcBdafm34EbcqN6U/2M98Rf3o2zFWhR6bSubvC375l+VDVOvTMo/WgfIL2DV8VHU/LyfiC7pNOYUIyhERI26lU0EEHdRT+w5xQQcbqq+3UFE93YojTqM3TNaYHF+GItrfzkgR2qv2UXCZQNR6NWYemW2abcA6NsnUvXtDgAiurdDCgZRJ0TJmNUl/Xdlw1tjxdglPYQVv9J4tBiFRv2HsvFnbV9573IRO7rPGdjpd3lRGmX73NQrE7/d0SYGSEH5RFXZcvklQePR4j+1N7eUxcS/DaFkyZqwfLS7/0p8Fju2g/n811NQ+t//7/8YnT++fZ7CVFVVxYoVK7Db7Wg0Gu655x5SU1PZt28fX331FX6/n4iICB588EGioqJobGzk9ddfx263k52dTVvpSW02G1qtFq1WPubS8v/FxcUsX74cj8dDYmIi9913H0ajkWeffZZJkybRoUMH7HY7jz32GEuWLGHTpk0cOHAAr9eLx+Nh9uzZvP/++xQUFCAIAtdddx1Dhgzh8OHDrFy5Er/fT2JiIvfff3+4z9+jrl278sMPP1BTU8Nbb72Fx+MBYMqUKXTu3Jk333yTIUOGMHCgDMpvvPEGQ4cOZcCA05vksWPHWLlyJUajkcrKSrp27cqdd96JKIpnHdfUqVMZNWoUhw8fZvz48QwbNizc3jfffMOkSZOIiYkBQK1Wc/HFF58x9pY8O3ToEJ999hnBYJCIiAiefvrpVteuX7+ePXv2MHPmTNTq1lUwt23bxogRI6ioqGDfvn0MHz4cgEOHDvHhhx8SERFBZmZm+Prjx4/zwQcfMHnyZDZt2sTkyZPR6c5eHdpvd4aPHbsr61FF6nFXWNAkR+OusOA2W9Amx4Q/vTVWVHEmRJWSLnOnUPbez9RtOkJnCbTJMeGjkwCqmAiCXj+ahCjshwsp+3AdHWZcx4gjy8LOR3eFRe7bbEFp1JF4+WAc+aejY302J0F/IDxGRBFRpcRVWoPSqMWeU4Q6IZL48QNwm+uJ7JuFOs6Et7qBrq/fR0T3diiMWnSZSWjiI/E1NBLRK1N26o3tjzLSQNOJUhKvGYa7qp6m46Xy2KOMBN1ePNUNZD7wN44+tJT4S/qhNOnRSlJ43NrkGLzV9WhCvPGYLWiSY4i/dACOk+VhPgoKBaZ+2XjMFoIeL/HjB6BJjibo9aNNjcVba8NdUYcE9P5oFqooA7mPvkfCFYNar1GFBVPP9qE1ipGPg7ZLwLx6G9oUmf+apBh8Fnv4Pk+lBX2HZLTJMRy581UG/zIPRAFjt3bsGfcY3V67F6VRh6FTOj5rUyveA7jK6sLyISGhjjXJMhHigSomAskfRKnXoGuXgKfOTmTfbAavn4c6JoKqkIEdP66/fEy/tAYU8rF6SZLktirrUceZcFdYKFi0moHfPos2NZ4Oj07g0K0L6f7KPYB8PCjo9soPAGfwQ+Y1okjD9mNE9M76Q34A8jp4TletlfwBJH8ATXI0SpMeQRSJH9sPd2U9kf2yw3MmGAzLurtSfmvdrAONx0pQRujDOqBNiMIbig6JHNCJwevmIqgUpx9oQjrQrGMAosYAWiNBlx3J78Hv8xITG4ug1iN5nYhqo3y8Wzr9QshdWR+elyraiONURfi3gNNNRLd2BNxePJWn187vcKFJjGqFAT6LHXVsZBgDNAlRCEqR/l8/ja/GRvGSNeH5R/TI5NSLn5H9+E0YslNAEMh8+BrSbh1L4atftZq/u7IehVGHt852VoxJ/NsQnMXVaBKizrpeiCKeWmuYb+oYE/qOKSgNWgZ8/Qz5877Ab3MAEu5Q5HNL+Q3LSiv5lbFXYdCiMGgINLrQJEeHj4R7a6yIaiVDNswnGAgQcHnCeuk8VYlCpzkDO1Nvugh3heUMOUz82xAqPt1I+u3jCIZSBDTLYfNx5WZ+6LNTkPyBsMz/mb507RLRJMfiqbaCJOG3O2Tnegt8D3r8BJy2VrzXJMXgb3IR9Pra5L0q2og/hAu/lalm7GhLprTJMXhDMiUohFa4r1MpUBo04Ta16fFE9MpC8gfDa5d49TAUWjVJf78AV3F1q7ULev3o0uJlPoT68tU3EtEri4Ydx8PtemqtKHSa8Jp5ahoQQulEmvl48qmP6P/ts4hqFVmPXk/hglUkXjU0HO3lqbSgjovEEwiEX0gEPT4Cjc7wHgCgTYkDUaTP6qfJn/cFrrJatMkxdHjsBgwdUvDUWjl824I/1Et1rKnVvIIeH5rE09gLIChFFAYt/Vc/Rf68L1rNqy0MSLl+BA27clHqtW2ul7/RhTJCR4fZNyCqldT8tBe32YKnugFEEW1qHKJWhal3FqJKQee5Uyh7by2WTUdA4k9hgDY5Bm16POq4KDw1tjDvB6+fhypGIPXWi7FsPBQe92/tAHdlPYJanqM2OUZ2DIR44rM2oRIjiOyThddiJ25MX6KHdSPu4n74G124Ky2Uf/gLnV+8HXWcCWOXdJzFVSg06tMpWHwB+SVnSDa8dTYUOvUZehn0eNvEAFdxFYl/vwClSU/Wo9fTlFsm61dCJKJWhahS0n/1UzTsyj1DL90VFkS1ksacYtneaIEdglJB1VfbMfVoj9KoPyfsaHbeaZKjMWSn0OmF2/BZGmnKLUXUqIjokYkmKYbCRatpd/+VBNwegn4/UiBI/PgBeC2NKCNk3ggqZVjWTP2y0STHoMtMpHDeytO89AfQJMegTYqRHXW9sxB1GhR6NVFDulC/JQeP2ULWYzcQO7IXykgDOfe+LstlSBb7f/00fqsDdXykvOYZcWfYRdrU2NC8Yojq35HIgZ0oe28tpj5ZYfumWb+AVvvDyac+ot+qJ1Fo1aH1KpXXQa8hc/rVBD1e+ch2SPbUCZFIvkCrfSR+/IAwFqBQ4K2x/Uu4UTjvcxxldYhqFZrEKBIuG4Spbwf8ja4zMPu39s2/QzZaYoz88sCPJikGT6UFbUosSoOmlU2UdO3wUCoWFVIggKeqITTOevQZCTTszA3LTTMWeyosFC/9nt4fzEBUq6j+dieiRtWm3dJ0vBRNcjSWzUdAIeK3O3FXynPxN7rQZSQw5NcF8h7V5D6LbESj0KkJ+gJE9MjEWVyNQqc+QzbOxfYFkAJBNEkxZM28jqDXj3nVFtxmGW96LHmAIRvmI6gUNOw8TkTXdq32WFWkHsnjRRUdQebDcqqL2JG9/vTerEmORhkVgbfWhrOoSt5bM5NInTiKhp2n98HzdJ7+Cp2PlDxPYXr33XeZMmUK8+fPZ9KkSbz33nsAdOnShZdeeokFCxYwdOjQ8DHgVatW0aVLFxYsWMCAAQOoq6s7o8327dsTFRXF1KlTefvtt9m3b1/4t7feeoubb76ZRYsWkZGRwerVq/9wjCdPnuSBBx7gmWeeYfXq1ej1ehYvXsyiRYvo0aMHdrudr776iqeeeor58+eTlZXF999//6fmv3//fjIyMoiMjOTJJ59k/vz5TJ8+nQ8++ACAMWPG8OuvchSW0+kkLy+Pvn37ntFOfn4+t956K4sXL6a6upo9e/b84bhUKhUvvPBCK4ckQGlp6V+q3m2321m2bBkzZsxg4cKFPPLII61+X7t2Lfv372fWrFlnOCQBdu7cydChQxk2bBjbt8tvD71eL8uWLWP27Nk8//zzWK3W8PXfffcdd9xxB926deOOO+5os80/R6cTPTc7t8NObkki6PFyePIrRPbrgKFDUuvff9OEJEkoIw3EjeyNI7+SLb3vld9eh4ykZtIkRstOq+Lq37TRul1BraDq6x3hvx155XjM9UT27UC7e6+QnQlJMVR89At7Lp4DgSDJ148AQcC66wTa9Hi6vnqPbDwFgwiiSPKNF1Ewf+UZYzf1zKRk2Y8EXF55FGerQ9bie0EhEtE7C3dpTSs+NlPR4i9Jn3wJUYO7hg0kAEWEnAtm97jHcORX0u7eK1D8gfP+2LSl2HbnYeychkKvlddAaDtJtyRJpN0+FsfJchqPFFG24ie6vXrvGXNu/Xdb8z3bOoOoVGDsko6voZHdF89BCgRJvnY4ok4tG/cuzxk8DMtNqJ2Umy7CZ2nEujePkqU/0OmZW1rI1u8lIBdAqUAdG4FlS87ptn+HH222KYDP5uDEoyuo/WkvziIz2XOuR9SqTs/9LMP4PR0AOHz7YpxFVRyYOBddejzG7u3Per/k9xCwVyMoNaCQc8oR9CNqTSijUkPzOnN9fo9XZ/DjD9jZTF6LDeuekxy9703ynvkHXRfdCYJA9mM3cPKpjwg45OhNQSEiqhTkzlzOyec/odur97TNl9900Px7yk0XQeC0M+rPzivo81P8+jfU/rSXvGf+Qc+lD8p5u9ogCal1Gy3kV/5baMFWoVXfzpJqDt48D/u+U+H8uGebly49QY5uqLW24ruokfN0eirl42Nn9NViTeX7fs8sbLuvxL9fgDO//Ox4dTZ8/6u60tZ9bTTRWsfbakP+VOg19F7xCAXzvqClbJcsWUPA5aVuwyG0GQln9vWbJo1dM3CVVst40+ra3/DjN/NKu30s5i82462zUbr0e9JuH3vmZM4yh+a2PNUNHLp5LpLfT/4zH9Fz6YMoDDI2F8z9Am99I7aDBaRPGd/i1rPwUKD1NbSeg6e6AduBAry11rDcK3SaM+bVTKJGJeeyDZ1eaOMSqlZvJeD0cGzaUoJeP+lTxgFQ+9M+gl4fPd6aSucXbsN+sJCgL8CRyYuJ7JeNvkOy3NyfxIDeKx7BcbI8HD2SdvtY+cjzsRLq1h0ganDX34zx96JMzlwPQSES0TMTV0Udx6e/Q8DlCecZTLhiMIWLVuPIr+Tk0x9h7Jx+Zmu/0cuW3f+RXurS4ylbsRbr3jxKl36PoWMqkiThszmo/WEv7koLec/8g7TbL0FQKlr1nHz9CJAk6jYcbNGXgDI6Qs79d6Ls9LDOBTta3OOusHBkyiuYv9yGJll23MSM7InjRCkBp6fl7BF1ahIuH0zTidLWaxn6v/1APrYDp2g6VkLShAvDeVDD14TkW1AqEFUKzJ9twrYnj57LpwNQ8cE6tvabiqeqnoTLB4MAUiAQ3ncKX/kSbUosCqOONh+VWwyp8XhpWC4VIed72/aNTGm3j6Vw0WoCLi+lS78nols7ADrMmkD5R+vP4O1v+d7Mm0CT6yx7HX8ZN7ovfQiFQR670qjDuiePsg/XYeya/seY/W+QjTPba93X6WlKiDo17e+9rNVL7XA/rS9u0bz8XJAwfgB7r3gK56kKFHpNm/v2H+0/Vau34iioZNfo2QS9flSm3wRitJiXoBDDdovUfMLv32D7gmzfBVweTj73SSv7LuGKwTgLzRy8eR7mLzYT2b9TG20DLbDTWVRF9hM3nZ7/n9ibY0b0aPVslDZpDHW/HEDy/7eWkDpP/6/pfKTkeQLA7XaTl5fHK6+8Ev7OH3rzVV9fz2uvvUZDQwN+v5+EBNlIz83NZeZMObl5v379MBgMZ7QriiKPP/44BQUF5OTk8NFHH1FYWMgVV1yBw+GgWzc5F8/IkSN59dVX/3CcvXr1wmg0ApCTk8P06dPDvxmNRvbv3095eTlPPfVUeA6dOp0FkEP0xhtvoFariY+PZ8qUKQQCAVasWEFxcTGiKGI2mwHo1q0bK1aswGazsXv3bgYPHoxCoTijvezsbBITEwEYNmwYJ06cQKVS/e64hg4d+odz/zN08uRJunbtGl6jZl4BbN26lZiYGGbNmoVSeabq5+fnYzKZiI+PJzY2lqVLl9LU1ERdXR0JCQkkJ8sPASNGjGD9etlwuu+++3A4HJSWlhIdHY1Gozmj3fXr14evf37W46TfMY7UiaMR9Rr8difa1Fg85nq0qbFok2NDbzxjib2oN91fvVfelkURdYyR+u3HiR8/EATwVDXgNtejCz00+iyNiGq5mELsiB74rI0oowwM/vllOam9PxB+g2nslIYy0sCJpz4k7ZbTkacqkx5RqURQiEiBIEIowX7VtzvRd0hGn5lM0/ESit74lrgxfThyzxtc8Ot8/HYn9gOh4woSRA7uQvTQbqjjo6j+dgcN244S0bsDvvpGtOnxKAxaLtgoR65oUmLov/IJFDoN2hQVnZ66GVGtRGHQYOqVif1IcXjcbnM9ET0z8YSOb2iSY0mbMg5RoSDukgFUf7sDbWosmhSZjwl/G0LWo9cj+eXjMo6TFRi7ZciJ2WMiMH++CU1CFO4KC56qevmNtEkfXiNDpzS89Y2t1kidEEXtz/tJuWEEnqoGRLUSVaxJjvJTiGhSYgm65eNn6ZPH4bM5aDpegquoivb3X4mn2ion6s8rI/m6CzF2zWDIhvlyVIIgoEuPw7onD21KDAICXksj7lDfzessKEUCLg/uSgu+OhvOkGO58XgpMRf2YMj6eejaJyGIAh2fulk2Rq8YTKDJTY83p6KKNspvvVNjSfrbBUg+P9qUGCpXbiHrkWuw7pEfol2lNUQP6YKxmzzG3/Ij/pJ+SD5/KDIl9nf50bxmHnM9pl6Z9Fj6IEGXF0GhQBBFmvJLSbxqKMoIPc7iGiK6t0ObEsuQDaH8raIYfvDSpsS00gFVlBEpEAzrgCd05FVQyxGivjo7jkIzUQM6Uv7Bz3IbLXRMGZWM5PeAICL5XIhqPUqlGovFQsBeFepfhaDWIyhOP/xl3HUpurR4hmyYj8/ahKHj6XxPCr2WptxSFHoNmpTTa6c06NCmxTFkw/wwBogaJa6ymjAGuMvqUMdHEntRb5JCEUCiRoXtUCE1P+4hckBHEMBVUUfQ4UGbGkvV1zuQ/AFEtYrY0X3o/uq9iHoNgSYXolJ5BsYYO6WhNOk5+dwnZD54VZvyO2TDfHnswSCa+Kgw3wSFiP1wAZEDOhHZvyPKSAOZ064CQUCbHg8t5NdnaQz33VJ+Y0f2YsiG+bjK68IP5B5zPaYW+t08VvOX20i4YnBYLzUpMQTc3rAcJl07HE1SNPsnvEC/zx5vJYfquEgEhUjHp2/GZ3OEX0p4zPWIGqV8lLJFX6JaiaBUhGX+z/SlTY3D0CEZUa2i/QN/CztC/TZH+D5dRjwKvTGM7819KY06RLUqzHt9+8RWMqU0aNuUKVWUsZVMeaqtYd0QFCKm3llIgSCNOUVh3muTY1HotXJBMKWCQT+/jDJCT7u7L5Oj8lqsHYJ8nDH5muFoU2NJm3wJabeMQdSqcVfUyW0KAuqEKIIeL/bDheF+ADRxUSj02vBeokmIliOFQrzXpsaSfP1IDt70Mmm3j6Vy5RYyH7kWUdOA3+4MY6Kn0kLQ5UWbGoeNPLkwVYQ+LCOS14+ntFbGkGMlOIuryZp2VSse+m0OEq8YTOHCVWfoZfO81LEm7IdlXsnH+hrQt0+UI3dD85K8/lDREG24r/QplyCqlGdgQPL1IxA1anIfex8xtLa/hwHalBhsB/OJHtw1jO1Bl5fKLzaT9PcL0GclISBHCzVsPy4f4/wdDGjGQF16PNr0+BDOqGg6XhLmvbdGjqCq+mY7iVedtsF+awdoU2IQBIGeSx9AFR1BY6gNkE85KI06sh6+BoJBHCfL0abGYl61lZQbLkKbEoupTwfK3vuJ/4+98w6Pqtr6/2d6yaT3hAQIndCLUqQjgteGih0bVhCQXtQronQbIiCCvZcrKIqignRCLymUENJ7ZjK9zzm/P85kIBQL9773vr/75vs8PpiZs8/ae+21116z9tprearqqf4ui04rn0IM09Bn6xIQpSI0/hrnOR3QrRX+oMPl/LUi16gvqQPUwRQiyWMGUvHlDlo/c3eojSJCjzJCT1TvtigNWuKv7RGyuxQ6DdH9M/FZnBetS0Mwd1+frUtQx0X+Jd3R4NDQt0lBDAghPdrA+6pvdtFq+u0gCMg9PvTNE7jmwIpQwSOZQo6+VTLqmHDir+0pHeaqlKgDAs7CqtA8aZNjsRw5Q0SXloS1T8NnsoWKDSaO7k/iTVIkXn3WCXQtk7HlFBHetSWGDs3puGICoj+ANbuI2IFdyDO+hTJ4UNswloDdTVirZNwlNUT1anNOHlJjETz+RuNSRYVRvzuPtIdH4Le5cJwqJeaaTufWV9C+0abFh9a9pGN20GrWHWhTY4ns0ZrEG65GrlVLV5sDAurEKLy1FlTRhpDe8NucqGPCUUbo6fredFTRBlRRrfDbXVekNyJ7t0MZGUaPz+ci+Pw4Tpejjo9EcLiRKeQIHt9F9o06PvKflg1fvT3UJuWeIUR0zaDT6omSTaRW4aksR5MSiyoqjIDTgzYlBk9VPRlPj8bQsTkyhRx1bARynYaeX8zFkV+ONjkG85EzIZvofF0cM7gLrpIakm8fiLZZPIpwPQSExnaLQUfG1NtoMf5GLEcLpOjTgIAyJhxt0K7WpcdLfBRFLIfySbq532VlAxnU/XqEmk37af3M3SHb91Ky8WdtX20zyS5UBHWnMkwbsu+0yZK+8VabJX2zMYu0R0bhVzpIG3cdLSePlvSN1Snl6yyT7GBluA7BL90CuNze3MiOrTKReHNfTs19r9HeqhvQCWVkWCgnZhOa8FfQFCnZBEDKZRgWFsayZctC/zU4Cd99911GjhzJK6+8wmOPPYbP5wu1k13mNOV8yGQyWrduzejRo3n66afZt2/f7z6vUChCpzHn0wIucnpdSF8URTp37txoDE8++eTv0mvIKTlz5kzi4uL4/vvviYyMZNmyZSxevDjknAUYMGAAO3fuZNu2bQwZMuQPx/5n+3UpZx5AWloaZ8+e/dN0fg9paWnU1tZiMpku+f3u3bspLy9nwoQJTJw4EZfL9YdzFRkZid/vp7y8nOLiYsrLyy96Zvjw4SxevJjFixdTvzsPr9FG1rBZ1O/MoXbzIZLHDKR280HSxo3Eb3OiS4vHb3NS9MYGDt3xEgdHz8d69CwtJtxE7MDORHTNwGe04a0xU7v5UChHTmTP1vitLqKvboe73EhU7/aUffgrWcNmYTl8BlEQSR4zkLRHR6GMNOA4XU7djwfRZyShTY9HplKQdEs/6vedJPHGqwGIHyldAZarFNT9eoT44d2p23ac6H4d8ducGNqn4a21ggz0rZKJ6NkGFHKMPx8i65qp+Mx2LAdPk3znYFLuHkzdr4fxGq3s7PgoO3tPZGfviXgqTGRdO4e67ccRfAEO3jafml8OITg9lLz7M4VvbCBlzEAAnAUVKPRqvDVmInq2wW9zIldJRTx8JmuQ1iASb+mHu7QGd1kdh2+bLxXL+OkgzZ+8gbIPfsGeV4IYEAjvkkHKHYOo23qUyB5tqPnpAAGHG6/RxomZ6/BZHdT+eICUe4di2pktzZHdRcygTvgsDrw1ZqxHCtBnJGE5cobEW/qRdEs/VNEGSt/ZjKOgkuJVG1EYdKQ//jfpCnUggM9sx7j1GJr4SFyltewbORdvnRVbXjHNx98IQIvxNyL4/PhMNskJGuRBZM/WBFxetEnRUr45mQzLodOAlGNH9AfY038qB296HmehVBTFU2HEZ3HgqTaRNXwW3jor5Z9tJ2WM5Fh1lRuRyeVS0RyXl9qfpIju2s2HELzS1f/z+dEgsyl3DsJTawnJ7O/x49w7DyJTK8l5cgUnZq7DW2ch8carsR47i6F9GqIgokuLI7pfR/IXfk7WsNlkDZuN9ehZtKlxId6cvwairmoX5E2b4Bpoj1yvIfXeoVLRDr0GhU6DvnXKuefOW2N+SyWCx4FcG45MLVWKFAIB6s/TFQp9FILbhuhzIVNLB1DKMC35L31K1rBZVG/YE8oRlXLPEASfH3teSYgfDWtM8Pmp33uikQ5QJ0Rh3nsipAPCM5uH+nfs4VeQyeR4ai2hPE4txt+Ez2ij5tu9+B0ukscMRJ+RjEKvlar2FlWH3m/ckY0yUt9Ix0hXHcM4cvciLFknLyu/WcHCCCjkxF3bnciebRADAfw2F8Ztx9FnJIWKEHlrLRfI703nye9BkkPy24aAy4v16Bmyhs1CrlRIOeUAR0EFcp20vhNuuDokU9pmccEfWDL2jZwLyKjbcoTkMQNxVxpJvmMQjtPlaOKjLpJDURAoWvkd3jpr8Ef7OVrI5fhMtpA8NLQjIIDIn6a1f8QcPDVm6n47St2WI3hrzNT9eriRftckxxBwuC9aK5r4SLy1lhDvPdX1jWSq4QrlhTKliY9EYdCFZErwSrZCyh2DKH1nM9ZjZyUnnEFH8piBobkLON0ILg8dX3sC47bj7Oz2JFnDZmE9epbm429E3zIpJF9RPdtiP11G8piBlL33MydmrsNvduAuN5I8ZiAdX3scV2kNrtJaqjfsaTTHfpsT084cEm7sA0DiDVfjt7tDOiA5qHvCu7RErlAQM6ATzoIKdGlxlL73U1AnWqj87DeUkXqSxgyU9hdRJBDkH4AqVqrWGnB6SHnoOvQZyQiBAMVvfR/iYeINfXDkl19yXdZtOcK+kXPx21zY8opJHjOQlDsGYcsrRvQHMG07HhpX7JCuoXE1e2gE+oxkRL+Ap9bSSAfEDulK67l3I7i92I4U/K4OsBw8HZKTgNONXKfCb3Oib52M3+Gi6I0NnH3tG2w5xViOFNBiwk3EDOwUsgMupwOir5by8HV87XEsR86ws9uT5E5cGZIHn9kuOU/MdukHdEC4rB2QcsdA3JUmsp98k5yJq1Aa9KSMGUhkz9ZS1Vq7i939p2IJFp1IHjOQmAGd8FTXI5PL8VTW02LSLdT+dJCYAZ1wl9XhNzsofONbTsxcdy5dTHBdKrQqKfXGBetS8PkvqQO8tRZaPn2rpNuCORa9NWZcJTUh3dbgEDLtzqV28yHSn7gBXYtE/FYHfquj8bo8ehZNcgzmA6cpWrnxL+sOQ/s0ZCoFiTf1pfwjyQY789KnId6nPTIKwePDZ7azb+hMPDVmDt42n5J1P+K3ODDtziOsdSrbOz6K4PVRuHwDngoj3loz6phwtOnxRPZuK8nirhz0LRJxl9Zi6NQCURDw1pgpeOlTfCYrxSu+lXIrD++OLbc4VBV936DpZA2bhd/qRKaSggvs+eXIFHK8NWbSxo0EuQxncTW1mw8ScLhJuLEPkT3bINeqKXl7E4fueImTs9ZJ47prMPHX9wqlljBuPdZofZ1v33iq6mn93L34jDYM7ZrhLqsjecxADt48L1jgzIFp+3EKl69HqddKV4jP0xv2E6UcuW8poi/AwdHzpKvAIhSv+f6K9IYokxGwuTDtysZ6OJ+kW/tTu/kgzSfcBKIoVXa+YF+pzzrxT8tGdTBfY+3mg6G0S0XLN+Cts5BwXU+sRwowtE9D8AcQPF6SbulHzeZDnFn0Bb+m3kv1xn2UvvczotdP3dZjWI4W4Lc5qd6w9zybqHVIZ+kzkojs0QZlpJ78lz6lfncu5oP5je0Wj489/adINvOPB0i4/ipJNvJKkMkl2Wj2wLUhey7gdCP4/BfJRtawWdhyixF9AdQx4aH9549k48/YvgGbiwM3Po8564SkO+8ajEKnIbxLS6mgXL0dRFE6dAnTQkDAcuQMPrMDb50VU9DukisU+B0u0saNRPD6UGjU+Mz2y+7N59ux7gojBETp1lhwng9c/6wUfVxjpiKY4/e/GoLwv/+/P4GjR48yefJkJk6cyIYNGy76Pjc3lwceeIAZM2YwY8aMRrda/6jtX4VMvGzsdxP+mzF27NiLiro8++yz/O1vf6Nv376IokhxcTEtWrRg5syZPPHEE2RkZLBq1SpqamqYN28e7777LpGRkdx2220cOXKERYsWsW7dOiIizl2TNZlMmM3m0BXkLVu2cODAAWbPns2MGTN4+OGH6dChA19++SVOp5MHH3yQt956i4yMDEaMGMEPP/zApk2bQjklCwoKGDdOqvL1ySef4PP5ePDBBwGw2+0IgsCsWbN4/vnnSUpKwuPxYDQaSUlJuSQfzs/F2ID333+f2NhYbrzxRn777TdWr17Nl19KV23NZjNz584lKiqKhQsXXvS+3NxcFi5cyGuvvUZcXByLFi1i2LBhdOzY8bL9mjBhAosWLWrEtwYcPnyYL7/8ktmzZxMVFYXP5+OXX37h+uuvZ+XKlfTs2ZM+ffqExhEfH8+sWbN44YUXSEhIwG63YzAY+PLLL9FqtbRt25a1a9fyzDPPhPJUguSUnjBhAgsWLAh9npOTwzfffMPs2bOZPHlyqO+vv/46breb2bNnU1VVRVJSUqivHTt2/N38nbuumkjnNZNRRRmwZReRPWEF7V64n9ihXYNJ2j34LE7yJq+m1cw7KHrre9o+fx9yrRp9yyRkMhl+h5vDdy9CEx9F+4UPokmOAUEg4PKSPf5NMqaMlnI0ev3IFDJEv4A1u5CA00PS6H6h03BXUXXo5C+qbwd8JitlH2+lav0euqyZhCrKIBW32XKE2IGdJWPVaEWTGIUmMQa/1YEtt5jcKWto99w9wcIuItZD+Rx/6BX8Fgftlz1C8l1DpNNmnx9XYRV5k1djO3aWADK6fzILQ4d0sobPRhmuo8dns9GlJyB4/ViOFFD36xECDjdJt/RFmxpHwOXBmV9OeJeWCC4vJ2euo+sHM9h91USirmpH2xcfQBUfKRkLVSbyJq8m6qp2pD40Ak1SDK6SainPmV+QCrukxkkOCIWM4rc2cXbpl2S+OYHEm/ogk8mozzrJkXsX02nFBBJG9QaFXEo4b7Zz9N4ltJp5B3lT1xDeqTntFj2MJimagNND/c5csiesILJbK9q99CDatHiUkXoQRNxldWQ/vpwu66agig5HYdAiBgRK391MybqfuOqH+aijw0EuzZ3PYseWUyzlDkO6di94fFL0qyhiPXJGOoVXKXEV1+A12Yjp35GAy0ve5NWk3DWY1LHD8dRIJ9uiP0D5Z9uI6t0Ob52V2EGdUUWfiyg27z+F6A+Q+/Qarvp+PurESORqKTrQciifg6NfkGR2WDd0afF4asz46u0hmf09fsQN6077hQ+F8qkFXF4O3TqfVrPvJOaaTkiXnmT4622UvLuZqN7tyJv6NpE9WtNhycMhB7wYEDhw8zwsB/MZcGBFMGpL+vzUcx+Qcucg1HGRKCP0uMvrkMnlVK3fjSYxmtihXUO8sR47K0XE/fKSNHi5FEFdWVnFc889Q1bWfmLjYvniiy9IiApDcBhBrkQRnoC7zBxaw2LwVLzPtmWEtZaiY05Me5vKr3cCcNXmhaGrjDU/HiC6TwdUUQa8dRa0qXEhfoiCiLfWjChI86SOjcRbZ0HfMgl7fjn6FknIlHIEl4eDY17Cduwsma8/KeWmEkTcVSZOP/cBLafciirKEIrOUMdFIooigseH32KXojvMjlBuOHdZHfo2Kb8/X8EDMFdxDWUf/UrKHYOQ69TomsXjNVkpXfcTVet30/uHF39HfkU0iTGN5NdntKIM1yHXSdHcttwiVFEGVDERyJUKXGW1uIqqMe7Kpc3cu5Ap5DjPVJA1Yg7tXrif1LHDkMnliIKAGBCo+/UICq2avKlrSB4zgIyZYyRZC47LW28jYVRvVNEGZHJZSA7teSUcf+Q1en8/H1VMBIpg3kVnYRV7B03/Q1oNMq9NjZN+JP56hOwJK+j6/nRiB3WRHK9BPX3o1vm0mnkHYR3SUEWESbRkMvxWJ6bt2Y15nxQt8V4QyZ20isqvd3LNgRVoUmKRyWWIgkjlVzswtE9rJFPq2Ah8VgeCx48yQodCqwaZDMHlBZUCpU6D3+HGXVqL6A9Qsu5HWj9zt5QLTQRnSTXO/ApOzFhL7+9fBET8djcFiz6n5ZRbCWvbDGWYloDbi7usTspZXGEk5ppOuMrryJ3wJj6znc5rJhPWJhVZ0PnsrbVQsOwrIjq3JH5Ub1RRBikvYbQBn8mGaWcOkb3aoIoKw3LgNNkPLKPtonEk3zUYuU4NIvgtdqxHCxADAqqYCMK7tJT4KyL9AN+eDUo5YRnJiIKALi0+JF9/tC71wYjXhvf5LHYpR1xMOF6zHdHrQ/AG0DWLg6D8nD+u9MeuDx0euMvq8FscWA7lE94145I6QKaUfhhrEqJRaFUIXj8Bp5uA04tco0IVEy456tQqUMgvsAMW/q4O0CRGo02JxXaiGALBvMAVRqL6tJf2weB+5LfYqfzHLlrPvfsiO6Dh9oBMLsdndWDLKcZZWEXy7QNQhutAEAl4ffjr7Zx85j0ylz8pFYJTK/FU1SN4/Sgj9Cj0GmQKBc6iSvKmvk36Y9c32medhVXBvSgcuUaKihT9AVxldRy6eR6e6npS7h5M+8XjLtIB8aN6S8774P6WN/1tkkdfQ/WmfWRMuU3K0atSEHB6MG49RvaEFQzKffvcVWNRJGB3cfjOhbSaeQfln26l1Zy7kKuVjXTileoO0eunyztTie7fEVWEHmQy3GV1HH/kNazHzhI3rBud105B9AewHDzNyTnvhuxET7UZdUIkurQEilZ+hypCT/KYgci1KlzFNQScHry1ZqKubo9cowaZiLfGwtllX+GtrqftSw+iTohCppBLDuIqE66SWtTxkVLhkvgo6vfkSrknNWppbDIZAZcXV0k1R+9biqe6/pJ2UVjrFDLfGI82NQ5VZBgg4iqpJfvx5Y3G5TNZKf94a2h/UEWHI5OBs7gGv9nOiVnv0PXdaY10TPsljyDXKKXbFEoFqphg/r6zlWibxRFweSn/eCtpD49Al55IzQ/7CO/c4p/WGzlPr6LPz4ulG0hymeSkqrX8oX3zz8hG/KjedFr5lLQnBgSsRwuwHS8kdmhXtM3ipeATGfjtbmy5xWQ//gae6np0zRPosmYSEV0yEDxenCW15E5aTdd1U1AnRIbSR2Q/+Qa244V0XjM5aEMocFfUYT1eSN7UNVz986JL2i0Dj62Wone1akS/gLfOIt2iUCpCt21chVUEvH7iR/RoJBuR3VrRe+N8vCYbqkg9yOR4aswcu3/pRbLRoG/+iu2LKBJwe3GV1KBJliIrRVFEcHsQvAEErxTd6iyqpOLz7aQ/dv1F9k27Fx8g+fYBknwERNyVRrIfff0P92bR6ydz+ZNo0+PRpsQ2sidBqhie+eZToeJg/61wzLv7P92FP0TYvM9+93tBEJg8eTLPPvsssbGxzJkzh8mTJzcqnJubm8vGjRuZPXv2X277V9HklPw/ijvvvJPo6OjQ3zfccANXXXUVa9euxWw24/f76d+/P7fffjsHDhzggw8+ICYmhjZt2lBQUMC8efNChW5sNhsdOnRg//79LF68uJFzrba2llWrVlFfX49KpSIiIoJHH32UpKSkRoVuEhISGD9+PAaDgfLycl577TW0Wi2dOnVi586dl3RKut1u1q1bR2FhIXK5nNtvv52rr76anJyckMMS4K677mpUjOZ8XMopWVlZySuvvIJGoyEzM5Mff/yxkQN3wYIF9O7dmxEjRlz0vtzcXL7++msiIiIoKSlpVOjmcv36PackwG+//cb333+PKIrIZDKGDBnCDTfccEmnZKtWrThy5AifffYZoigSERHBc889F3JK3nTTTRw9epRPP/2UZ599NkQzNzeXTz/9lAULFoToCoLAE088wZIlSyguLg4Vumnfvj2lpaXMnj2bd999l9zcXORyOampqUyYMAGVSnXJcQD8knjnZb+7HMTfTUR3ech+NyfUv5aW4gpoBf6NtP5/yPByJby/kjn+d9O6Evw7ZR5gcO6iv9xmW+acK6LVhCY04c/h37mvNOEc/t36twn/HK70yt//D3bRleBK9Ab879cd/63r8r91XNdWf/Gf7sL/KP4bnJKnT5/mq6++4plnngFg/fr1AIwePTr0zOWckn+m7V9Fk1OyCU34C/B4PEyfPp0lS5ag1+sv+v5yi7cJEpqckufQ5JRsjCan5Dk0OSWb0IQmNDkl/zP4b3US/LeiySnZGE1Oycb4374u/1vH9V/vlPz7Xf/pLvwh9g58JFTTAaR0asOHn6ujkJWVxdGjR3niCakI6Y4dO8jPzw8Ff4Hk13jllVeIjY0lOjqasWPHkpaW9qfa/lU0FbppQhP+JI4fP87q1au54YYbLumQbEITmtCEJjShCU1oQhOa0IQmNKEJTfhP4UIn5IW4VFzihbU6WrZsyapVq9BqtRw+fJhly5bxxhtv/Km2fxVNTskm/J/AsmXLqKmpafTZvffeS7du3f70O7p06cLq1at/95nMzEwyMzOvpIv/JxAm/+sV2azC5a+D/x70sr9+Du4Tr+zMXXUFtBRXeMgpXNGp6v/uE/Am/GtwpSfuVxL1eCXRlVdKqwlN+L8I7xXEgF1plNS/E1eipyIU3iuiZQtcmf3QhCb8/wr/FcaO/m+PvFMTuKJ2vqaavk1owiURGxuL0WgM/W00Ghul9gMaBWH16NGDd955B6vV+qfa/lU0OSWb8H8CM2bM+E93oQlNaEITmtCEJjShCU1oQhOa0IQm/P8K8f//BBCtWrWisrKSmpoaYmJi2LNnD5MmTWr0jNlsJjIyEplMxpkzZxAEgfDwcMLCwv6w7V9Fk1OyCX8Zl6rc/c/icsVetm7dyg8//IBMJlUWu+uuu+jdu/e/lPaVYt68edTX16NWq9FqtTz55JOXrfL9r8a2bdv46KOPiImJwefzMXz4cG644YbfbfNHBXX+HUh9ajTlb66/6POWLz5M1LAewQrcXvwWB2eeXkG7d2bis7sRAwKiP8De655Blx5P1zWTUUWFYc0uouKrHbSfNxa5Vg2IaOKjOL3oC2re+hYATUos3b5fgCpeqsDotzkpW7GBmm920m7FU6jjoxBFkcqPfkXTIonYYd1DlQ4FtxdlhD5UDVhh0CJXKfFbnVR8shXj1qO0X/YoCo0KMRDgzOx1JNw2gNjreqFJjcN1tipUqU+uVeEzO/Cb7dR9n0XhUqmie/yNfWi79DGU0QapOvdjr2HPLiTx9gG0fflxZAoFfrOd4jfWU752EwCt/n4fcSN6oooJR6FVE/D4EFwe/BYHeZNW0WzcSOKu7YG3zsL+QdMB0KbH0yVY0TLg9BDeqQVlH20h5ppMlJF6Ai6J77mTVmPLLgzNjbZ5Av13vxbknYvDdy4gfkRP4kf2QpMYjUKvwVVaS/78T8iYKlU9RiFHGabFW2eVKvcueJDkMQNRhGlBEJApFewf+QyqmHDavfQgMoWcsk+2Uv3tXrqsmYw2NRa5ToMyXIenwoTPYsd+qoyoXm3RpsbiOFuF4PZiPZSPp85Ci/E3IlPIsZ8qY/+oZxB9ARJu7EOHpY+gCvL1+GPLSblrEHHDukvVtkURUQS/xUHA5SFn0mr0LRJpPedO9BnJuCuMWA7mk7/4C7qsfAp1fCSKMC3KMC2WowVoEqIuy7fYIV1pv3hcqNqhaWc2ORPepPWcu4gf0RNtszjkGqnSbO7Tb+EzWmnz7D0oow1oEqLw1dup+MdOYvtloowKC1Zo1hPWrhmeChNynYqAy0vA6UGXloDjTDlytRJ1XCSeWgthGVKFScHt48DoF9A1i6PV9NtD7X0WO/kLP6fV1NtQRoWhSYzGVVIDwXVmPniauGHdCbg81G09RsLIXoj+AI7TZRg6NkemkCPXqRBcFgBk6jAU+mj27j9IeloaPr+PZlFqEAWU0c0gIBX3EnyeRnJozS4kZ8KbtJ03lrhh3S/JT7lGRa9v56EI06HPSEQmk+O3S3JoPVJA2riRtJo5BoVeg9/qIvfp1RfJIXI5fosj9H6lQXfR+gYuO1+qmHCUEXoQRVxldRS/9QPN7h3aaL5K3/mJqm/3cNUPL0lVJ4MVQ/ePfAbrsbO0W/Ag8df1Qpsai6ukFk1CFII/gK/eJlXHVchxnKnAfqqMyG6tEAWpWjiCNCe1vx6mxVM3S8+dLmffdXNoO28sybcPQGHQgSAgeP0cH/cqxm3HkSkVdP90NtF9OiBTKRHcXmp/OYTXaCXxhj4oI/TINaqQPOROWo3PbKffzlfxGi1oU2JBBPvJ0j+k1SDzHV5+FG1qnCQ3vxwmZ8KbdP1gBrEDOiFTKfHWWvDWWRrR8lTXo02OQaaU47M4Q7yPH9k7JLMN+j/36bewHDzdqJ3g8VH64S/E9OsoVd++zFoRnB60aQk4z5SDTIYmMQqvyY4uLY6A24tpRzZeo5Xk2wZIOtXlQaZS4i6tJeepldiyC9GkxNJl7dOEZ7ZArlYg+gUcZyvJnbgKURDo8flcVJFhiIJA3oy1mPedpOu70whrnYLgD+ApN1L28RZK1/4o6cTbBqAwaHEV16CKNiD6AtKcy2WI/gCln2ylcMV3dFjwACljBqLQqaW9KCBQt+04xx5fTkzfjrR/8X70zROQa9X4bS6Mvx0lZ8KbqOOj6PTmBCJ7tglVos2ZuIrq9btDc9agf6t/2EdMv47oW6Wg0EnVXV3ldThOluKtsxAzoDPIZaH+6ZJjpQB8hRxXYTV7g/tMuwUPknLXYKnCbVkdmsQo5GoVnqr60LjKPtlK0YrvAAjPbE7m8icIa5UCChmOU2UowrTI5NKeENYqhZQ7B+KrNXPy/oXE3zGE+DGDUYTrEb1+PGU1BOwuckbNpPu+twjYXaCQo0mNx1ttwpJdRM6ENxF9AZo/eQNt543Fb3VK1ZvL6sh+bDm27MJGvLjkXmTQUvVdFpFdM1BG6hG8ATQJkaG9yHIoH0d+OWkPjZAq0jo9mHbl4DVaiRvSDblWjcKgRaFR4be6OHzXwtB+0Xnt0yT+7WqQS1VuG3RbxvTbaT7+RuRKBaIoUrRig7R//Y5uU2jUBJxu/HYXrqJqKr/eSZu/33eRbuu9cT7hmc1BLpeqfJfUkDP+TewnSuj46uNE9e2ANilaer9VWpdXqjtEXyAkG6n3DUWh1eAsrub4uNewnygJ6SlkMky7cjgxa11oj/Db3VJV5uD+EzOwM4owLaIorYOKT3+j5M3vyHxzAur4KFRxESCKeKrrcZwqI3ZoNxRaNR6TFVW4Hp/RSvlHWyheIdmHbV+8n7QHrwtVMzbvO0FYm2YEXJ6QLg64PI32d2kPexpDZnN89TZ29XoK0Regzd/vJfXeoVJVdpkMV0ktxx95DVt2IR1ff4L4a3uE5kv0BxD8AUn3KeS4SmtxFVWTO3k1bV98gKRb+knVnPfmceS+JaG1bOjYHFWEDlEEV0nN78rvVT+8iDpWsvedxdXYT5aSO/ktWs0aQ+INV6OKDMNTZ0ETE4HP6sBbZ0WuUqJOiAJRBJlUQVtw+xrtRRVf7SD90esbydQ/IxsX2mrFa38kfdxI5BoVmuQYCEjOH3tOIYevl4pq9Ni0kPCuGQj+AILbi+D24jPZEHx+DJktJJk+U0FYx3Syhs9GkxhNl7VPI1cr8Zps1P1ymJhrOl12nht0fUS3VsgUcgS3j4Oj52E9UnBRf0/9/UMypt6KOi4SuV6Dz2QHQaDs4y3oWyRKtm+wsri7rI6A3UXFVztIe+i6i+frPNth38hng7bDAyQEbQdnSS3aoO3gKq5GrpLcOPYTJfjMdpJuvQalQYcYEHCV1eI4WUrl1ztpPfduZAo55Z9sperbPXRZM5mwNs1Q6DUIPj+uYkn2km8fQOJNfVFG6HGX1SEGBMLaphJwepApL9b1Dc/K1cqQrdMgi0343w+FQsHDDz/MggULEASBIUOGkJaWxs8//wzAiBEjyMrK4ueff0ahUKBWq3n66aeRyWSXbfvPoCmmuQn/a2E0Glm/fj0vvvgiL7/8MgsWLKB58+b/9HsDgSu7AnApTJo0iWXLljFo0KBLOmoF4X/uJKVfv34sW7aMF198kfXr11NXV/c/RutfhbhbrkHXtlmjz6KG9kCbkUzhs+/iKqzEW22iYMZqMhY/BsD+W19kz7DZ7L1OMkbaPnsPRWt+YGffKfgsdjovf5KD9ywm64bnELx+yr7Y3uj9kX064C6rxVNey8mn3kCuUZF412C06QmcnfchBwdO4ej1c2k24SbCO7Vgb5/JHL17EX6rg/3DZlGzaT+qyDCO3rcY0e3Da7SR/fArJI7uT7vFD1P48tccHj6DoqVf0OaVJ9BlJHPs1nm4S2rwWx2AyOFrZ7K3y2P46iycfOJ1ood0I6JnGwCUUQYcp0qx7Mmj5PVvaLv0UZDLaTn7LnIfe42dGWPxGq00e+xv6IO8q99+nDMvfITtaAF1W44geHx4qus5Of1t2i19hKrPt3H0roWN+NDm2XspXrOJg7e9iDLagM/mRNc8gVPPvIezoBJvdT0npq+lw9LGSYp7fvksAYebui1HqN+VS5e3n6Zo5UbOvPQp1qMF5L/0Kc78CjJXjKd4zSZ2930a+4lSyj/ZKs35sG5E9mqL5eBpcia8iausjoDDDXIZ7Rc/zJF7FrFnwFSSR/enw5JxFK/5gYO3vYgtp4iAy8PRh16h/PPtxA3txoHR83GV1BKwOskaNpuSdzeT/uj1nJi5jq0t7kcdG0HLSbcAoIoy4DhVRv2ePApfX0/ntyaib5nE7j6TyV/wOT6bC7laya4+T5M3fS0dlz6C/WQpzqIaHKfLOfbQq/jMdrq8NYniNT+wb+Rc6vfmYTtZgjom/PJ8C47LcaacvKlr8FSaQITUe4Zi3J5N1YY9BBweilZuxLQrl46vPIbPZOPoA8tAEDj64MsApI0dTtV3e9nddwruciPWnCJ8ZgdFqzbiLKjCW20mf8HnIApkDZvNngHT2dbhUXwmG/ZTZXhrLZj2nqDr25OxnyyleO2P+MwOjj70CnnT19JpxXiK1/zA7r5TQBCp/HIHWcNmUbD0yxCfyj78lWb3D2fvkBnsHTKDiG6tQvMl1xhAIV2NFANeAi4LHTu0x1Sez4rlr6MwxEn8CPjxm8vxm8sRHHUhOdzd92n8Zgdt59+PvmXSZfkpeHwcunU+XqMVx6lyrMcKsOUW0eXtp4nun0nK3UOwHClgS9p95ExceZEcmnbnIlcrG73/SHB9Z523vi83X6df+BhXaS3uCiNVG/Yiev2kPzTiovlKGt2fLuum4Kkxs3fwDEw7sxG8/tAa0LdM4uDoF3CV1KKM1JM75S22tXkIb60VT3U9zrNVVHy+jbih3djdZzJ+ix25WinNybKvaPn0reS/+AlbW96PJjmGzDfGo2+ZRN60t7EeOYMtp4iyj7fQ6c2nAEi8uS+Rvdpi3JlN7tS3kCnl6NLiiemXyaFb51Oy5gfEgMCxh15uxG9XcTWqaAOnnvuALc3v+1O0GmRerlJiOXyGgNUJIrSdfz/KMC0n57yL3+bEZ7JdRAtEjDuzyZm4qhHvHSdLMe3MRvQHOHD9s5yc8y4dX3msUbs9A6ayreMjNAutladxlxux5RThM9uDa0Wa8/wFnwXXyiyyhs5kV++J2E+UkDf1bVyFVWhTYonpl8nxR18nf+HnIJNR+u5mrMcLQ/0V/QECDjcl637EtDOXgNuL5cgZOiwdR+brT+CuMLIl/T7OLPqcDoseps2z91L24a8cuPF5qr/ZTfknW0l7aASp9w9H3zKJknU/UvbBL4CI9WgBO7o/iUytwG9xhHRis/uHoW+ZzNFHl1O/7xTuShMl7/6MPj2BZvcMxWuyceyJFdQfOI1xVw4AfrOD1HuGSo6c/AoCdje/tXoQb72NzNcebzRnDeu52djh2E6UYDl4GuP24xSv+xG/2Y7gDxAzqAu7+0zm7LKvETw+7LklnHn5a/wuL3U/H0YZFdZIzn9r9SCHbp0PiPjq7RQu33DRuMLapkr70t/vJeBwkzvlLY49/BqGjs2p+GoXuwdMo9nY4cSP6EH19/sxfr+XNiunEN6rHfaDp/DV1OMprSFgcZAzamZov8ob83dcJ0s4O30lx655KsQLTUosiaP7E/D4sBwt4OAtLyB6/dLc/sFeVLflKJ5qM7rUWE4+876kf+ssjfai0nc30+y+YdhPlJI3dQ223GLUcVHE9Mskb9rbBBweEMWQnjp/nw1rlYKzsErar4J7LIC+ZRKeoEwdunU+aY+M+kPddva1f+Cts5I1ZCaOs5V0fO2Ji3Rb2/n347c6Ofbgy1iPnMFba8GZX0GHpeNIvKkPco0KBAHTrlz8ZjveOgvqhKgr0h0tp9wako3ofh0JODy4q+tDvG/QU3sGTGVb5iPEXJNJ5nJJh+dNX4s6LoKSd39i75AZRPXtgC23mG2Zj+Krs+Kvt4fWZf7zH5E/70Nsxwvxm+0Ytxwldmg3ch59ncNjJGdP1T92Uf39PhLPk7/YgV2o/m4vW9Lvw3LgNLr0RHb3mdxIF19oF7V59l4cZyqo+WEfoj9A6j1DAfBZnTiLqzFuO07l17tQhOtC7So+387ZV79Brlayu89k3JUmFFo1xx9bTtX6PZS9/wuOgko6vPIYcUO6kjt5NQdHv4Ahs0VoLdf8sB9XcTWmnbl4qkwg47Ly22Xd03hqzBy+ezG1mw8iVypwFlTR8ZXHCGuZzJF7l3Ls0eUoDTrOvPw1MqUSXbN46vefxHq0AHeFCXe5EW91/UV7kTT+czL1z8pGI1tt+QbazruPI/cs4tCdC5DJ5Ry5fylbWz2AXKtG37YZMcO6o4w2cPalTyhc+CkymYy9XR/n9PQ1KHQaDo+cg7uoihNPrcBdWos9t5hOqyZS/NYPbEm7D5/JRsKoq353nkV/ALlGhf1kKb+1ehAxEKDre9MvaVs22Bz7//Yc5r0nKF33I/uvf5YWE24k+ppMLAdPY8suxFtrwW91hHh4qfnaM3gGxp05jWyHsJbJIdtXFbQd9gyYhr5FEmUf/creQdNRJ8UQO6wbloOnOfX3D3CercRvtod0QAOtpNH96bDkEUy78xC8Pup+O0rJuh+RKRR0fPVx9C2T2NH5cQ7dOh+/1YG7woi3zsKRexZfUtcfunU+ORNXSjb9BftKE/7/QI8ePVi+fDkrVqzg1lulNTlixAhGjBgBwMiRI3n11VdZtmwZCxYsoF27dr/b9p9Bk1OyCf8SVFVVsWDBAmbNmsXf//53ysvLATh48CBz585l5syZvPjii5jNZgBsNhsvvfQSM2fO5O23375kwlSLxYJWq0Wr1QKg1WpJSEgAoKioiGeeeYbp06ezbNky7HbJOJk3bx4FBQUAWK1WJkyYAEiRha+++iqLFy/mpZdewu12s2rVKqZNm8b06dPJysoC4NixYzzzzDPMmjWLV199Fbfb/afG36FDB6qqqgApkvSLL75g7ty5nD59mh07djBnzhxmzJjB22+/jSAICILAypUrmTZtGtOmTeP7778HYNOmTUyZMoXp06fz+uuv/yna4eHhJCUlhXh7KXoX4nLPrF27ltmzZzN16lS+/PLL0POffPJJqF8ffvhhiL8vv/wyc+bMYc6cOZw8efIP+1r37S5irmsc6Rozsje1X20nZmRvqt7ZhDIiDE9ZLcqIMJBfrKJir8mkeuM+qQ/HCqUT6eIaPJX1lH+2jbAWiY2ej+zTkfrfjuEqrKL2m12IgQC244VE9G6HPXjyHXC4pQixLGkM1kP5KCPCUCdEkXTbNdhPlaKOjcBZWEXVVzuIHd6D6g17UMVGogjXAaAM16PQqan+UnKKCm4v6oQoPOVG3CXSj6faDbuJHXUVsmDkA0B4lwwqPpBOpRwnS1BGhBEzrBvOMxWYfj6E6PNT881OBLcXTVIMAKbtx4kb0ZOqr3agDNfjLqlBGRGGu1TiW4NB0ojP12RSszGLdvPv58zCz1HoNFR/u5f4kb0pfecnlBFhuILt1QlRAGiSY9ClxVP6vtS/olXfoYqLQKHXED+yN5Vf7UCh1+KpNaOK0FO/T+Jf0YoNRF3VHoD4kb3xW51UfrWD6g17QBCRKZVE9W6Hs7AaV3ENoi9A1YY9RPfpQPXGfTjyK/BZHKHymGGtUxBcXtSxEaHoNnVCFGFtUpGrlVT9Y5cUPfTrEZJuuwaAiC4tKQvy1X6yFHV8FDWbDwFQ9uGvqKIN+G0uACyHzqCM0OOzOInsloG3zgpAxZc7CO+QTvXGffjqrBSv2oi+ZTLWY2cvy7fIHq1xFlYT2b011Rv2ULVhDz6znfhRvTFtP07izX2p2rAby6F8/BYHcpUSURCkU/DCaky/HUOuUSFXKZGrJadf8dofie7bEW+Nmeh+HSl55yeUEXo8lSZkcnlovgAiu7eibusxnEXVnH3la1RxEfgsTiK6ZuCtMYfGK83XqaD8u4gb1i00X5Vf7QAgum9HAnYXqigDkT1a4yioDM2X4HEgV0sGKgEfMqWGiHADkRERnDp5EplMDrKL12+DHEr83U78dRK935PDgNNDZPdWlKzdhEyppPKrnajiIkh/7Ho8VSYqv9gGgHHr0YvkMLpPB/wW52Xf37C+Lzdf8SN64rc6qdl0AJlCjkypQK5VE96peaP5qt6YRXjHFhSv2ogjv5yCZV8hVylRxYQ34qng9jbqo7fWjOANBOU8VZLzhCh8FidKgxZ1QhQRXVoik8soe+9nRF+A6u/2EjesO5Vf7SB2UJfQuASPD5lainTRN09AcHmI7NEG4y+H8dtcKML1CAEBR345quhwEARUMeFYgvpOFRuBXKtGrlL9JVqRPVrjt7lQRugx/nYMa06xxMPrelP2/s9EdG2Fp9KEIkwb4n0DrcutFUd+OTGDuuCtlaJxKz79DblKib5NaqhdgyxKa0UNQMnaTUSF1kqHUH/dF6yVgNNDzDWZ1P58EJlSieALIAQETNuPE9YqGcHlxXGmAplCHpIVb42Z8E4tUEWFUfH5b9hOFBPesbk0nvgoLAdOS3MaXGexAztT8clWbNmFVHy5ndih3XDklxM/omdIHtxldSHdFNmjNfaTZci1alTR4VRt2EOzu4dQ8dUOjNuPE94xHQQB+5kKPHUWEkf1wpZThP1ECRGZzTHvO41MKafym13Ej+od4kHVht0EHG6sh88gUykxdEwP6anzeRjesTmVX+2g8PVvzo0rNkKKcgRJ3+s0xA7sTOka6QZL1Xd7URp0F+kOy6F81PFRKMJ1OE6XXTSuhJG9JIUgioR3akH1xn1EdGmJ3+ok+up2iL4Aoj+A12TDcaoMb3kdqvgoKeL3622IXj8yhRxFTDiqhMZ5rCKu6Yzx+73ndMyo3rSbfz/ukhoQBKq/3YvlUH7wFkM4ccO6/e5eVLLuR1Qx4dT+coT4kb0k/RuuQ/T5G+1FlkP5RPftQPW3e6nfk4cqNhwhINDsgWtxFlYiOKW1bdx6tJF+07dKpvSDxnusOiEKfZsUrMfOhvj5Z3Rb9XdZoT756u0Ibu/F6+u63lR89luonUKvwWd3oowIQxmuQ5Mcg6uomsjurfBZHFRvzEIdE35FuiPplv4h2VDHR1G06ntEjy/E+/CO6QguD+6yOuQKBX6bi8jurajZmEWzB66laOV3xF/bk8gerRF9Aco/+pWAxUnpez+jDNcj12nw1pixZRdK8vf5bzjyyzG0TyPg8mI/UYIYECAgYD18Bm1SDNUb9hA3UrJDdekJ2PKKJd3s8yMEo/LO18WW8+zBhnWtSY6m/JOtuCuMxI8Kvis1Dr9FsnVqNu1HoVaiig5HnRCFOesEkb3a4Lc4ASlCWBQE7CdKqPhiG/GjemM5lE94pxYowrTUbMzCcigfweMl8ea+eGvMGNqnSbd0Pv8NW04RCo36svLbsBcZtx+ncOVGVHEROM5UEN6pORVf7cCWU0TdL4dRReipWr8HuVaN+cAp4ob1oPLL7cHI1HKUEWH4Xd5Ge5Hf6mgkU/+sbJxvqwGIAYGAy4uhXRqCz09ElwxEX4CaDbuJG9mLuJG9ceQWSWundSqB4DxZD+Ujk8uRKSS7I2F0f2qCUeGqyDAKX/0HAJ5qMwqD9nfn2VtjJqxNKsWrNkq6M6cQVbQhxIPzbcuGdemtMVP81vfEj+od+k0h+gJUfrUDn8WJXCXJfHTfDvitjkvOlyO/4gLboRcVF9kOQbvN7SFhZG9kCjm6tHOyV7rup9D6Enx+BLf3It2migrDXVWP5WA+4ZktUBp0KAzaRvpbGRFGdN8OlH/6G+asE1R+s/siXe/IL6fmuyyJXkx4o33lvx6C+L//v//P0OSUbMK/BG+//TYPP/wwS5YsYezYsaxbtw6A9u3bs2DBApYuXUq/fv347jvpys5XX31F+/btWbp0Kb169bpklF+LFi2IiopiwoQJrFq1ioMHD4a+e/PNN7n33nt5+eWXSU9P5+uvv/7DPp4+fZqnnnqK559/nq+//hq9Xs8rr7zCyy+/TKdOnbBarXzzzTc899xzLFmyhIyMjJCz8I9w6NAh0tPTAfB4PKSlpbFw4UIMBgN79uzhxRdfZNmyZcjlcnbu3ElRUREmk4lXXnmFV155hSFDhgDw7bffsnTpUl5++WUeffTRP0W7rq4Or9dLeno6ZWVll6R3Pn7vmbvvvpvFixfz8ssvk5eXR3FxMXa7nf379/Pqq6/y8ssvc9tttwHw3nvvccMNN7Bo0SKmTZvGmjVr/rCv3koT6qTYRp+pk2LwVNSF/vVUGlEnx+KpNCJTyOj1xVz6/ryQZmOHoYoJx2d1SkYmIJPLQX4uab67wiRdLzz//ckxiKKIp8KIJi0emUKBp6QadfK5fmjS4lHHRVG/Jy/0mafSSNyIngTsbpwFlWiTYnBXGKX3JEXjqTBiO1pAm7/fx9WHVpPx/P24y+rwVEiJf7XpCahiI9B3SCPi6vYgl5P8wAjSp9yGecdxbIfPSLSTY/CUGxvRDWuXFnoPSNFimpRYrIfzz/U5OQZ3eR3hnZpTvysHT6VRelfw3/OhignHb3USN7w7nioT9XvykMlleKpMaJKjcZcbcVca0SbHhP4FaL9kHILPH/qR7a6QIi20yTFEX5NJ2xcfIPm2ayh5exOC1482aLS7K0yoEyKD/YxGoVPjDo7RXWlE9PvRNU9oNEafxYngD4TmVhmmBYU0t9rkGNzV9agTItGlx6NJiqb7xzNRRRuCTgM9cp2a8K4ZqGLCQ3Td5/FVMhDPFVqS6JzbtN2VJgztmuG3OkOf+Z0eQAz1yV1hQqFR4bM6Lss3TVIMPqMVf1BOPRVG5Fp1iKeqaAOO/HJS7xlC3ZYjBJxuwjs2R5MUg6fCSMINV2M/WYrf4UaTGB2iq4rUI3h8qGMjgnQlHsuUcnqtf45e6/9O3PAeIAiEd0ijav2eRvPVcNW1QR4Erx9NcL7EgEBkr7Zc/fMiInu1CfEtrFUygi9Az6+eoeOrjyO4zxWbEAU/yBWhv2UKRSN+ikIAmVwJCiXKqFQUkcnIVPoQX84fl7vc+LtyqIqLQK5S0m7Rwxi3H5euDIuSs1qfkUzLKbfSa/3zxAzsfJEcKgw6BL//ku9vWN/usrrLzleD/Eb2bE3dliO4K434zHbC2qaF5suWU4TPZANE3KW1IdoiIurYiEayqEuPB5mM7h/MIOrq9ijCtCjCNCFaDdeSTz/3AcooA322LCHt8b8RcHpCfHPmV6DQaUJ8ixnaDW2zOJJu7ov9RAna5BgcBZX4nR5UkWFcc2AFtZsPodRrUQZ/jGmSoxE8/tD1PnelEU1CFJrkaGQKOT2/fo6oq9v/KVq65olokmPxVJtBFPFbHZID6ry5FTx+vHWWEO8baEV0a4VCryWyV9tLrpWA0xOSqYDTTVibVKld1wx6rX+euOE98DtcaBLPzbm0VvyoYyNDc65JiEKmlNNz/d+ldiN6ojToGHh8DcbtxxH9gUa88VTXk3r34NCca5NjQnpUkxSN4Augb56EQq/BXWnEW1NP4s19GXB4JW2eHytFKJ43Z+4KE7r0eMI7tUSmkIfkIe3h61CEaUm+7Rr0Gcl4Ks6T0QoT6rgIXOXG0N7nrjDR7O5B1P56JKTnG74La5OCp6oeV0ntRfpGmybRDtgb65uG9n6H65xuqTCF5im8YzqmYAQmgKfWTMDpIX5Ub2w5RbgrjMiCVwgv1LnIwG9zhfbf88fVcMBW8PLXyLVqBhxYQfpjozAfOIU2OQaFXoMmKRpnQcU5neIPoDDo8FbUIYoiqvgoVPHRJD40SvpeFOnw5QsownQk3DUsxHeJLybkWhUE970GmT9/LTfgwr3IXWFCppDjrQ3Kb7kRT7UZbVpcaC+SqVVE9ZMOcWRqJXHDu6MK16M0aAlrlYw+IxlFuI7uH88iolurRjKFIOCpMIVoNehspUFHzIBO9PltKZ1WTUTwBf60btMmx5B4Ux+cRdUX6baGddmwh8u1aqq+3om70og1uwhkMqL6dEAZGUbx6u9xna1CadBfke5QxRgACO/SEgIClv2SU9VTVY/PbMdnceC3uxl4fA0DDq/EuO04gs8vXRttlYw2PYHoPu3p+OrjUkqAoHx5KowI/gDKoO4M9csXCK0xb7UJTXIM2qQYfFYnyXcPxrjlSMiGU8WEI3h8pD04gj6/LSWieyvp6vUFurhhjA3zJVMryZ//CQgigtt70V7hLjeSes8Q3OWSfDV8r46PQvD7Q3rEXXFuPWiTY0i9Z4iUvuj8PbLciDY1ttH7G8boLKq+rPwCuErrGslU6t2DpEjV8nPrXvD6Sb71GhwnSwlrmxq80m1F3zIRuUaJu9JI2bubz+1Fj12P+dDpRjL1z8rG+XpDHReB3+qUbKmgfdP8ib/Ra/3zyHUaNEmxaJJj8NtcpD48koTR/ZGpFOjbSJGvnkpjyHmccHM/atbvCo7TR9y1PQDJES0/T2ddbp4RBNyltWjT4tE3T5IOj5NjGvVXGaG/yObQJsegDf6mELx+3OXG0H6uTY0l9f7h1O8991vjUvPVYDs06Bup35Lt0O2D6eiaJ1L6/s9E9+/IwONrkCkUCG5vIzvbZ7aT+LercZw5p0P9FoekM5KiKV75Hc0euFZK4RRtwGu0NdLfnlozMqWCqm8kx66npv6yur7BNj1/X2lCE/4qmpySTfin4Xa7OXXqFK+++moo8q4has9kMrFgwQKmTZvGd999R2lpKQAnTpxgwIABgBT+GxYWdtF75XI5c+fOZdq0aSQnJ/PBBx/w5Zdf4nQ6cTgcdOzYEYBBgwZx4sSJP+xnly5dMBikTTA7O5vrrrsu9J3BYCA/P5+ysjKee+45ZsyYwfbt26mtrf3dd77xxhvMmDGDkydPMnbs2FC/+/TpA0BOTg6FhYWhqMTs7Gyqq6tJSEigpqaGd999l6NHj6LTSYZQeno6b7zxBjt27EChUFyWLsCePXuYOnUqTz31FNdffz1qtfqy9M7H7z2zZ88eZs2axcyZMyktLaWsrAydTodareatt95i3759aDSaEA/feecdZsyYwZIlS3A6nbhcrj+cBy6IipXJZI3+Pf+ZM1NWsffaORy6ZzHpD40gqlebP37/hQjmZ5EpFXRcNx3X2UrJOROkIddr6bhuOs7TpQRcnkZNYwZ3xrL/1Ln3XICw9s04/fcP2NfzSQqefx9DRym9gLe6nn09n8RVVIXzRCkdVk1GoddQtPhzqj7/jfDurQlr35B74/crkSr0WlIfuR5L1gkpX9a5gZF0x0BEEUzbjkkfNfD2wshjmdT/lk+PpmDJl1z8ZUMzMfRv3LU98BltcIlIW1EUcRZUcvzhV6n8xy5S7h3aqL30RyPiFw/swkM82QUfXoLfXqOVHT2ewnKkgOI1P5Ax9Vb8Fic9vnyWHp/NxXm67LzTwQvay2jElwvJSX9eWjYv3e1L8+1S/T7/GZARO6Qroj9A1T92NWqnjAyjzXP3cHrexxdRuwRZvEYr5v2nyX7yTU49/xEdX34EkBF1VTuqg9GIjWk3fkfD58cefAVnYRWH71mELi0eQ2YL6TGlArlSTs7EVVR+vZOYAZ0uObaLOtZAV/DjN5XgN5cTsBulK93yy8n7Zfgp/Q+Cx8vxh14hskdr9K2SpRYKOXKVghPT13J6/sd0DF5NvVTk/aXeHzu4M+aG9X1h38+bL01yLASE0Hw1vK5hvk5MX3vZZSzJlPSlp7qerGGzEDw+itf8QOfVE5EpFResFYl2swevxXm2kiP3LqZ6w55gztxLQUbFR1swHzhF3ZajaJJjEUURXctkKS9gSQ07e0+UImGV8otpnSdjXqOF/Bc+IeB0c+r5D6X+aVV/SCvx5r44z5RdrHfOZ9YFfPUaLZyc+Q7GLUfwmax0Xj0xNMbzeX8hfGYbJ2e+Q+2PBzj1/Id0ePmRS67TC5t7jRbM+0+T8+QKqd3ScbirTOzs9iSRPVpL+W7P4406IeoSazT4rUJB6zl3cvblr0POA01CNKXv/MTOHhM4/fcP0Gckcf76VejUaFPiOP3cB6E2ZR/8wq6rJ+G3OvFZHSTfOegiPoXGEPxXlxYvXeXcdOAcv2UgVymJG9SZmuAtgvN5KFOr6PrOVE4/9wEgXqynLqDR0F6XlgAimIJ5QxuekakU5+ReevjiFwBytQrr4TONaJ3rl/Rvyt2D8Rlt7OgxgYovdhDZvTWiKNJqxhh8Rhui77z9R3aORu7Nc7Efycd9toLYG/oRfnVHcm+ey4k75uGtNpH44CjCr+6IXKtCHRsR3Pcusxdd+NGlNocLIHj9HL53aWgvavvM3ZR/vBVNUgw9PpuLPbdYWltiUI+qFDjPVFC8dhNd1j59jheX0xuiiLvcyPHHXidr6Cw8deZGNywuN4CG71PuHgwBIXRIcik07OHeGjMJN/UFIKxtMxAEan7Yj7usjuZP3CDlaZRxZbpDBLlOjb5lEu5LOCs0KXEgiuzo+gQ7e08kZkAnKcoeiW+qCD3OYG7MhgPHxnw6jwsKBa3m3NlojdGwt4ZpG63nhmH4bU52XT2JrKGzELx+1NGGxmM8j4AoisQO7oIYELAdL7yI5w3ylXzHQER/AE+tudH3ssusM5AchKI/gKfGctEYz+e7TCGndWiMgYved+7vxnIiVymkvLZBh/y57spIe+Q6siespPSDX1Do1FLeVbsrxMOEG64O7UWVX2wnsmfbi+ldoWxcegASX3wWB9aD+VRt2MOp5z8k5cHrkKkUgIzaH/eTdfVELPtOSlfoH/vb+Y2Ra9UEXF4cJ0tBBt46C2kPjeDqnxchU8ov2mMunOeGLsm1arq+M5WzL38NYsNz5+vOi9sDdH1nKo7z7NGG/dyWW0zdz4eJurpDY/5dUt+c+8xTXc/eYbNDtkOXtyYRN7QbjjMV7Oj6BDKFHFVs43oBmsRoKbdk0Xm/AWXn/idhVG/Ovvw1jjMVOM9WEtYyqVF7pUEHoijx8DzeXvCi83p7efu3CU34M2gqdNOEfxqCIBAWFsayZcsu+u7dd9/lhhtuoFevXuTm5vLVV1+FvrvsD4nzIJPJaN26Na1bt6ZLly6sWrXqdwu6KBTnjDafz9fouwZn2uXoi6JI586defrpp/+wXw2YNGkSrVq1avSZSqVCHrx2LIoigwYN4p577rmo7bJlyzh69Cg//fQTe/bsYfz48cyZM4e8vDwOHjzIP/7xD1599dXLOif79evHuHHjOH36NIsWLaJ79+6/S+/8cV7qmZqaGjZu3MiiRYswGAysXLkSn8+HQqFg4cKFZGdns2fPHn766Seef/55RFFkwYIFqNWX+7EswWg0hmTjyeROeKvPGUVJD47E0KMNbd6cjGXHMTQpcWiSY/FWmdAkx+LMKwLAW2elZtMBwlqloIrQI1PIpeIHgtAoRF2bEnOB4w68FUZkCjmx1/agZPl6ksdei1yrxltlkhyV70yj5pud6FuloE2NpcEk1KTEYuiYzokpa2j20HXSCWpKLJqUWDxV9WhSYtG3SqH2h/2oZFD33V7avzlRimjcfxK/144yXI/fZMdVXI2uVbIUyVhSg7fKRMyQbjhOlkqRjannRW0mx+I4VUr0NZ2QKRVkvjsN56nSUIQBQOpD1xHVtwNylZKqb3ahTZX45qmqD/0r15xzJviMNunqSVwEg/LWBh21MjLfGE/dlqNoU2PRBttpk2OJHdyV9MeuRxUVJhn6s+5ErlJKOd1kUpSDp9KENjWWqm920f2T2cjVSjzBq5balBhkcjnaFnGoE6Kw5xWHTvu1ybHIlEpcJTXEDu0W6qMqQo9Cq6bv1sWIonStkYA0t+5KExGdW+IurcNXL0UemHbm4jxbRXinFuwfORcxIJD5xni8RunqtafSRMo9Q4jomkGn1RORKRTEDOpC+iOjJDeRQt7IgNImx+A4VS4VNAlGrSh0akBG2rjraHbPEOR6DaLXhyoiLDT+8/nmqapHrlaiio1AGZRTTUos+haJ6JrF02fLEsSAQET31uy+WqpSp9BrpYiztHhih3bl8B0LsR47izJMi7ZZHH22LA4WcXEi16hwldYG6cbgLq1DHR9J7OAuJN3cF2W4HplKgauoGm+thchebULz5a40oUtPCMmDXK0MXY2VqRVS5EqdFcfZSqJ6taHsvc24K4wY2jXDU1VP/Z48Mqbehio2HJ/RhkyuRCaXoiABRL8H5OdMCplcAUKAUIXCgBdR8KGKMpA27jpS7xmKPDgubWrsJfkZO7grma89IbWXy1HFhFO/O0+6+ikDV3kdgsMjyeH6PVIeKLWK2KHdyHztCeR6DQG7C7lSefH7g+s7b8oa0h66rtF8CW4vMoWcPluWoGuRiCiIlH/22zn5Vcjx1JiJHdqVsg9+peu7U1HHR4JMhjYtHvafktYAMnxGW4i2ef8pnGerkGtUtJx8C8rIMGQQigb0BOXcU1VP8h2D8NaY8VTVU/nVDpo9cG2Ib5qUGAJu70V8y3/pU5rdNwxPVT0RnZoTcHjQpcfT88tnpPQE9Xb8wdxPnkoTco1SOngIjstdWodMJkOuURPVuy3KyDBaTrrlD2lpU+MIa5WMXK2ixVM3IdeoQgWLGtrp0uNR6A2huW2glXhLP+RaNfaTpYRnpjdaKz6zXYqYDkKh12LPLkKh15B4Sz9sxwtxnq0ismeb4FpZEpIpuUaJq7Qm1N+GteKpqsdbY5ba9WhNrw3Po46LwldvC/FGodOgjo3gwE1/D/EmdnBXkm7uizYtHrlGhWl3LvaTJXiq6tGlxaOKDQ/muoTq77LovGay5JAK6pnMFRNwl9dRs2k/sUO6Srqpc0tprSjkWA7mk3r3EERfAEP7NDqtmIAy2oCnwoguKDua+EipSNiYl9CmxISuVcvVKrTJMZR/uQNfvY30R0c14mH6Y9dTuvZHajbtp/OaydhPlEiRiCmxNHtoBM3uG4Y6NgLrsUK0qbHSvopU+Klm0/6Q7gbQJsVKvHnkdVzF1RgymyP6A410bvtFD0uOUrUSW26RtMelnFt7sYO7hvqedFNfRJ90Fbt6Yxbpj4zElltMZI/WqBOjiBvRg4Tre4EoXa8N2J2oU+Kw7T+JOiUWFHLqf9qPoXsbbPuk6COFQUfd19sxdG+DUGVFplIyKG+tFM0d3Pf2DpoeWsuOU6XEXHPuwEUVoUeuVAbX2xAUeg0EBNTxkbgb1kBSNI7T5ef2oqJq6ndmI0wZjTJCR/z1vfHWWBCRDilFX4CIrhmYtmcjTr+d8A7N6bRigsQ7uRxNSkxo72zQ2a6iaimCSxQpXfsTzR/725/SbYa2zVBG6Dn9wse0nHgLygg9aeOuo+Xk0chUiot0LjIZMcFCM9F92mPalUtkzzZShJkvQMaUW/HUmBF85+b593SHPbcYZ1G1VLArINDn18Uow3UYOqbT9b1pKKMMwVsdJnSpsQRcXkR/AF+dVYrObZ8uRRNXGLEeO4smKSZ0iyWsXTNpLaTEIlcqQrpTplQQ0aM1AC2n3Yb1aAGGoC6NG9kLhV7LiSlvSXIdtOF8RhuqmHD6/LoYRHAVVqFJaH+RLm4Yo6eqnsQb+6AM03LNgRXItepQpFyfLUvQpMTirbMQ3T+TrKEz6fPrElRRhtA82/PL0bdMxme0oYzQow32o9mD1yLXqMgev4J28x8gqlebkI2rTY1F8Jx7PzKo+/UINZv20/qZuxvJb2gtB/ciXVoc5v2naHbfUGQKBblT1tBy4s2h9SxXq5BrVNT9eoSu705Bodfgqa6n+M1vaT7hJgIOD+GZLYjo1gpvtbQXVW/MIu2RUQhhXvpsXYI6LhKfxXFFsuEL5gQNySGSra+M0J+zpeIknW07XkjA6kT0+1FE6Gi7cBz+WQ6sR88Q3rUVYcGDSk1yLN5aC8oIPZWfSnnNfUYbqiiDxBcRXMU1qOOjLjnPDbq3YV22eWEslZ9vx36y5CLbF6TIw/NtX11aPNq0+JC91mD7NuznCp2Gqg27Sbyl32Xnq8F28BptIX0Tsh3USur3nMBndSAEb/5cvXlhqBhUQ78MbZuhjAzj5HPv0+y+4QA0e2gEGVNulQr91ZhJHN2f4re+D+1hCr2mka5vOABrkEVNQnQjXX/+s3KNCp/Rht/mlOT0/wDE/8GaEf9X0RQp2YR/Gnq9noSEBPbulXL4iKJIUVERAE6nk5gYydjavv1cAZIOHTqErgwfOXIEh8Nx0XtNJhNnz54N/V1UVER8fDx6vR6DwRCKjtyxYwcdOkinTvHx8aE2DXkiL4UuXbrw008/hf622+20bduWU6dOhXJDejweKioqLveKP4XOnTuTlZWFxWIJ0amtrcVqtSIIAn369OGuu+6isLAQQRCoq6ujU6dO3HfffTidzj+V07Jt27YMHDiQTZs2XZben+mT0+lEq9Wi1+sxm80cPXoUkCJhnU4nPXr04MEHHwzN7YU8bPj8QsTGxrJ48WIWL15M3M3XYNp87hp+1fs/cWbSClz5ZZh+3E/SuOulTa1ZPAGHO5Q8WaHXEDu4C/aTpZh255F449UARHTNAFFElx6PTKUg6ZZ+OM5UNqJv/PkgyfcOR6ZUSsVn7E5ihvfA+PNB2r72JM78csrXfI/x54MkjRkovbdnGxDBcaoc469H0Gck4TVa0WckkzRmIMYtR0i8pR+eqnqi+kkRu1HXdMJdVkfiHYNQxUYQ3quddN2rRSK6NtK14Phb+lO/7RjRA7pIVWCBus0HSRwjRciEtU/Hb3NSv/UouoxkOr49BWdBBZqUWOrO45urqAq/2YF5/0lqv8+i2SOjCNicaNPiCdicoevW58O0PZu8aW+zJe0+Kj79Db/dhS23mOpv95A2biR+mxNdWjx+m5OiNzawo9NjbGl2L+b9p/CZbJh25yC4vJJBHaaldvNBkscMJP66XsEE3i6ir5YM+pQ7BlHx5XapmuTElSgMOpLHDCSyZxvEQADR78d84DT6jCS0582daXcehW98S9aw2VIEWXCHchRUItepEQMBKS+TzYlCp0afkYzl0GkSbuyDNjWW+JG9KP9Uch7Vbj6IJiEK67GzFC3fgLfOgipCT9awWZyYuQ6vyR66qhXZszX+IN9Mu/NQx0UExzEQ+8lSfEYrWcNmUb8zB8eZCiK6ZlC7+eBFfPPWmLEeKUCfkYTlyBkSb+lH0i398FTXk//Sp+S/9CkypRy5Song8pJyzxAEnx93WR2tZ91JwOHGU21CplIg+PzU7z1J1rDZmHbmULv5EOqEKOr3niA9SDc8s3lwvr7l2MOv4rc58dtcqCL0ALQYfyM+ow1vjTnUPjReq4voq9uh0GtIvXcotT8dRK7XoNBp0LdOAcCWWwxyOd4aMz6LE5lKKVXGVSmQa8IIOE3nith4HJIjEmjXvj2i2Ph6PHIlMrmK+r15eI22ED9rNx8ieczAS/Kz6I0NHLrjJQ6OfgHr0bO0mHATMQM7EdE1A5/RRs23e/E7XCSPGShdj9Rr8VuduIqqQ+837shGGam/6P2I4DxvfZ8/X6poA6XvbCb/pU/xmR24SmpIurlfSH79VictnriBgMNN6bs/sW/kXLx1Vmx5xTQff2OQ9zch+Pz4TLbQWlHFhofyipV9+Ct+m4tA0CEjyXkFcp1a4rfZDqIo/ZAJ0wYPX2TsGzkXkFG35QjJYwZiPVoQGlfSLf0JOD2SHB47iy49nvqsExSv+xFkMjx1FuTKc7SQy/GZbET2lNaUGAhgPXYWwedHFRMh5VwVxD+ktX/EHDw1Zup+O0rdliN4a8zU/Xq40dxqkmMIONyhuW2gpc9Iwn6yFEPH5kT3ywytlaxhs6jesEf6wQahteKprg+1i+rbAX1GMqLXT/3eE41kSp0QhXnviVB/G9aKt8ZMeNcM9K1SpIIuq7/HWVhJwO1FrpQTO6Qr+rapCB4v7pLaEG+K3thA1rBZeCpNeGrMqGPCSbljELa8Yum9tRbSH7sekK5kC24vpp05JNzYh46vPYFCp6Fk7Y+NdNPhuxdJuqjOQvLt12A9VoChfRreGjNZw2fhrbNS9tl2UsYMJG5IV2kOa8y4S2pJuWMg1T8dRBmhp+cnszAfPhO6QqkM04Z4KHh8aOIiKFnzQ4iH9rySkJ6q23KEfSPn4re5sOUVkzxmIC2fvhV1YhSO0+VU/WMXycF9MWZgJzQJUVgO56NNllJLJN5wNX67u9G4sobNovyzbQhuH9F9OmA9Io1L8Hjx1dtIuqVfKL+vp6oe+6kyEm+8WtItMhnmfSc5ePuLeKrqsR4p4Oyr66n64Ce8FXXItRri7xxKeP9OUu45i4PwXu1wFVYiDzqwbVl5xN7cH+fJEqKvbs+pZ95nS9p9HL1/KYLPjy23GF16AmIggM9sx7j12EV7Uf2+k0G9L+lfr8lG/LXdqd18iPRxIwk4JYf/ub0oCZ/NiXHrMco/2oLf7Aitt9ofDyBTK5Hr1FLuNr0WV2kNewdNJ2vYLKxHz4YcBy3G3xTS2fVZJ0K8T39sFKLP/4e6LfHmvigjwjhy9yIsWSdDus1nlqorN+wlzR64NtROppDjqarHb3PiPFOBtlk8+owkzAdOIbg8eI1WfCbbn9YdLafehj4jmZhrOlH+0a/s6T+Vo2OXYj9ZivXYWalIUHFNMNL/FLr0eLTp8Sgi9RjapWE9fpaEG/tQ++MBUu8eTO1PB6X9RyYjKXhdN/XuwfhsDoTg7ZYOrz1B/d4TWA7ls3/YLBz55Sj0agyZzUm+fWDImSJTKUi8pV/Inqrf02BzzEKTHBMqMHK+Lm4Yo7fGzJkFn1Hzw37yF3xG9uPL8dZZOLPgM7KGzaJk7SZ0aQlSWp2OzREDgUbzbNx2HGWktDfb80qQyeWEZzYnfdxICpevR3B5qd18kIDDTcKNfYjs2Qa5Vk3J25vIGjYLW24xoi+AOiY8tBedL78Na/n8vSh2SFeaPzYKd5UJd0kttZsPkTJmIMoIPb2+eY6Aw0P97lyyhs3GcuA0tZsPkTp2OOqYcAwd0qQCZfUX7EUBgfqsExSt3Ii37splo/rbPSG90SDnyECuUCDXqnBXGNGlxWE9XoC+VTKa1Fiq/7GLkjc24Cqu4uCwGTjzy1GE67DnFhMRpOcz2VCE66nZsPuc/bs7V5rn4bMJa5OC3+K45Dy7y+pC8+W3udAmRFOy5odG6/L8/kp5Ps/Zvh1fexzLkTPs7PZkI9vXZ7ZLzlqzXZKxgHDJ+Wqw287ZDtJ8hWwHq4vEv12FOi6C8A7NKfvwV7KGzcJy+AyiIJI8ZiBpj45CGWnAcbqcuh8PhnRb+cdb8NZZMW7PxmuygSjSYtItUk5VUcRdVhcaV2TPNij0Wur35JFwY59L6vrznxX9AXwmW2hf0abH04Qm/FXIxEvfBWhCEy6LO++8k+joc4nFb7jhBq666irWrl2L2WzG7/fTv39/br/9dg4cOMAHH3xATEwMbdq0oaCggHnz5mGz2Vi+fDk2m40OHTqwf/9+Fi9eTETEufDz2tpaVq1aRX19PSqVioiICB599FGSkpIoKipi7dq1eDweEhISGD9+PAaDgfLycl577TW0Wi2dOnVi586drFy5km3btlFQUMC4cVJlNbfbzbp16ygsLEQul3P77bdz9dVXk5OTwyeffBKKsrzrrrvo1avXJfkwb948xo4de1Gk5NixYxtV4t6zZw/r169HFEUUCgXjxo1DrVazevXqUIGZe+65h86dO/PCCy/gdEr5RQYMGMAtt9xySdoXjsdkMjFr1izeeOMNjhw5chG9tm3bMmHCBBYtWkRERMQl+9S2bVtWrlzJmTNnSEhIQKVS0atXL7p27crSpUvx+XyIosiNN97I4MGDsVqtvPPOO5SXlxMIBOjQoQOPPfbY78pO8eJPKV/+DxLvl6p6VX8oJYtuufARood0RxERJuXUsdgpWfwZ6TPvIoAMffMEit/bTP5Ln6NrnkDXNZNQRRmwZRdR/vVO2j9/H3K1Uoo8Cl7VFjw+9vcaT1jH5nT77kUEnx+ZQoEYCFCzfhdVH2+h23cv4q404g+e6roqjIS1lRJfu0pqMf56mPIPfyV2WDcp95JBi1yllAq3fLaN+j15ZK6eiEwux1tl4szsdSTdPYS4v/VBGamXov3kMpThepThenwWO36TDXdJDcZfDlPx4S/EjbqKDisnSlF4AQHb0TMc+duzpD15I63m3Y/g9eGrt+OrtWDedwL7yTLSx9+IXK2UTurDdYiCiM9kw29xcGLyKtKfvJGofh2lyKAaMwVLvqR+dy6d10wO8S2iWwamXTlE9+soFa5we/BZnORNXk2rmXdIlRWr69E1T+DqnxehjNDjt7s5fPdCWjx5YyifnxgI4C6rI//FT2g55VZUUQbkamUo8bW31oLzbCXhXVqi0AejngQRn8Uu5ftqnYLPZKXs461Urd9DlzWT0KbESnki1VLkXcDlpW7LUaL7dkAZoZeupBTXcGbRZ2RMvQ1D+3RkchmWw/kcumMBotdP/KjedFr5lHSCHBCwHi3AdryQ2KFdUUVLV6VUUQZEUUT0Bzj64CsotGo6LHlYct4JAl6jjQOjX6DzmxNQx0agjo+UTo7VKmQKOQGbi4DLfRHfwjs1p92ih9EkRRNweqjfmUv2hBX02/FKKJKyocJp7qTVaNPiaTnpZhquZyGDsk9+I7JbBqoog5SLLzUulDdPFES8tRZEQUT0S7nzXKW1FLzytRTN6g+gjAwj4PJy+O5FaOKjaL/wQSkHnSAlkc8e/yYZU0ajjotEGaHHXV6HTC6nav1uNInRxA7tGspRpE2NQ/D6qd64l5S7BksRhfFqBJcZAJlajyIsjt17s2jZsiUOh4NlSxYzfHB/7rh7rJR7UvATcNaTNXxBIznMnrCCdi/cT+zQrpeUw6K3vqft8/dJlTdbJiGTyfA7JDm0HTtL5utPknhzXxBE3FUmTj/3wUVyqI6LRBRFBI8Pv8WOz+LEXVKLLj2ew3cu/MP5kmvVqKLCABmukhqM24+TcsdAPDUWKZogEKBo9fdUfLKV3j+8iDo6HOQyRL+Az2LHllNMWOuUkFPCU21GEx8p/WDzB1BFG5DrpEgHW24RqigDIEMdH4G7zEjA4aJu61FaPHUzMoUc55kKskbMod0L95N85yApV54gIrh9HH/sNdLHjeLkM++RuXw8kT1aSYVc3F7qfj2Ct95GwqjeUj7W4FX6gMuLPa+E8s9/o/ljf0MRrpMitAQRR375H9I6X+a1qXGIXj91vx4he8IKur4/ndhBXSS5DsreoVvn0+HlR1HoNchUSjRJMcjkMvx2V4j3ccO6037hQ2iSoqWIZkEkd9IqAi4PrWbega55Asjl+M12Kr/ZFUzef7m1Yg6ulQDq2EgpN5ZCcvzrmsUFHYi5eOttpN4j5XcOONwo9BoCDjeO/AqOP/IauuYJ9N44n4DLE9RNMtwVRo6PexW5RkXX96aF8tTlTX8by4HTdPt4Foa2zfBZHdJVWhHOLPyMuOE9SL5joJQnr8KIXClF8SGKQdkJUPbZNqJ7t8NTZyXltv6ADDEQQCaT4a404ThbiTWvmOYPX4dcJck6SPm9dnQfj6F1itRft1fSN6JI8Vvfk//CJwBctXlhUK6h5scDRPfpgL5VMkqDLqRjBbcXmVKBLj0Bv9ON0qDFVVyLLhgxKvj90v5Xa6Fg2VdEdG4p6dgoA2Uf/IIyXE/s0K6h/M+iP0D5Z9uI6t2OvKlvo2ueQIel49A3TwS5DEd+BYowDTK5nPLPfkOTGE3qXYMQ/QFO3DGP+LuGEn/7YOR6LaLPj7fSSM3nW4gc2BVVrKSf5ToVcq0G0ePDkl1M9oQViEFn05Az7wFSZI+73Ej248uxHjtL3LBudF475bJ7kUwuD0XGBFxSbl2FXsq1qo6P5OQz79Ps3iGoE6KkHIYWB5YDp/HW24gd1AVVtAFkoNCocVeZ8FabOf7Ia3iq6+n24QwpH7Bcmv/CNzZQsOgLMt+cQNLN/QBJd52Y+z7pD4/4Xd2mjovEZ3aEchu6y+rQt0m5WLftfBVtSmxoTtylteRMeJNWc+5C9PoxdEyX1pBcLh2UBtfHleiOBt63X/QwSbdfEyzOV8vxR1/DkV9O98/mEnVVW0S/gGlXDidnvyPtEdEGZEoFAYcbwSPtPy2eulmKXJXJEJweZBqVdIhi0GHLK0aTGI0yXCc5tI8WhIrQeGstUqE8r0+qSj16Pu7qerq8N424IV2RKSRHmnFHNlFXtZOu/p4uJ6JrSwIuLwGbKzRfuuYJdF4zOaS3dvZ6CtHrp3/WctTxkdINC5kcv93F4dtfxHrsLJ3fmkT89VchD17B95ls+Ew29K2SpXzX/gDuciPmfSeR6zUk3tQHmUxGfdZJjty7mMhurei9cT5ekw1VpB5kUrT+sfuXXlZ+r/phPuq4SOkKbmEVgsuL5VA+cUO7oQjXo4rQ4SypRZsQhUwhx+90S3yKi0T0+pCpVQhuD4I3gOD1oU2OxVlUScXn20l/7PpGMvXPyMaFtpqzsApZ0G6Wq1USP+VybMcLOHL9MwD03r0cXXo8oiDiN9sRfX78djeeKhMRXVuhjDYgeHwULvqMwrc2kTFzDC0m3IRMIcdVVI1pTx6xgzpfdp4bdL0QjBREEDk9/2NK3vqB+FG96bJuSiiC0J5XghgIoEmMRpsSi+1E8blbPhVGovq0R6HTIAqS489vsVP5j120nnv3xfP1F2wHn9mBTCE9a80uJOD0kDS6H8pwfejatuD2SsETfTvgM1kp/3grVet303nNZMLaNkOhVSP4/LiKqsiZuIrUu4eQctdgvCYrfpuLYw8sk55tk4pMqQjl1m3Q9Qk3XC3pNpFQf0vXbqLtiw8Q1irld38P/v8O+5zb/tNd+EMYFv3jP92Fv4Qmp2QTmtCEfxv2JP91JW4VVH/80CWglwX+chufeGXB4yrZXw/jv9LCaMIf5KC8FAJX0ObfDfEK+ij7g7xf/xtoXQmupH//DK5kbINzF10RrW2Zc66oXROa8H8NV6K3Ff9GPXWluBL9FqHw/vFDl4At8NfthyvVv//OPaIJ53ClV/7+Wy9f/rfKr+oKZ8z3v/xS6H/rfF1b/cV/ugv/o2hySv7r0ZRTsglNaEITmtCEJjShCU1oQhOa0IQmNKEJTfg9XGlkSRMuiyanZBOa8AdYtmwZNTU1jT6799576dat2/847d9++41NmzY1+qxdu3Y88sgj/+O0m9CEJjShCU1oQhOa0IQmNKEJTWhCE/6n0HR9uwlNaMK/DRuT7v7Lba7OvLJiQ++eSfvLbVL8V0SKIuVfV6MJwpVd2ahQ/HVac7+584pobR316V9uo7rCKyUF6r9+zS7de2UTdlb918/j2nl9V0TrSlCmvLKUBeor3M0TAv++sV3Jte+fM5+5Ilrqf+MFPe8VXBG70rVyJde2/luviDlkiitqp7oC01fHX08JAqCU/ft46LnCFCRXIh862ZXp3wqZ5i+30V7hTxW9+NfnLEp5ZVfFzX71X25zpalVrmSWr3Qth8n/+jw7hCuLebmSK7q7tX+d7wAPp/112/JIfuIV0dJcIe+vJDWQ5QrjjbTiv2+//Hem0PH9G9PhXMmeHqG4MvvLfgWpKa6UF1eSFuS//vr2rFv/0134QxiWfPOf7sJfQlOkZBOa0IT/GHTp8fR8axKqqDAs2UUceWoloi9A2+m30XrizdJD1nqsL83Hl5MttbltDPoxdyCPjET0egmUlGB77RX8ZwtQNEsjavmbyPV6pgkgBgR2vPwVB9/d3IjujcufJKlzBoLfT+Wxs/hcHjIGdUWtUhLweAm4fficbvbNeZ/6vBIA2j14LR0eGUlEy0S+6PQEnno7veePJe26nqhjw5Er5Py27Ev2vt04snX08vEkd26J4A9QfqwAn8tL60FdUMpkaGMjsBZLUbiFPx7g0PINAGQ+cC1dHhlJZItE3u/yBO56O/1fGEvG9b3RxUdhLK7G7/Zy4qcDbHtjfYjWba+PJ7VzSwL+AD98/S2rPliLiEjit/E8eu8YlM06ScUU/F6Mx7Ywd+VnVNWZ8QcElr+yhNYduoAY4InxEykvLcIZbkEuwjR7+9B89fvhRVTRBgJOD/vvXIjlSAFhrVPosvwJIjq3pGDR51T/sI8uwWImfocbuUraaso/2YqueQJxw7oTcHnInbSalLsGET+iJ4NjI3AZrfhdXk58+hvZ583Ztasn0nJUb+QKOS6TjR/uXUJdThEx/TrS84PpuEokHtbtyiXmqnYheTo24U1EXyDUv8hurfBbnVir69ky9W1qc4ro8vB1ZN4zGH1CFIgiAa8fURAJT4llXZD3AM3H30jKXYPRpcUjU8qRKZVs7/IYGU/fStyw7igj9QRcXvwWB7mTVmPLLkSuUdHr23kownTo0uIIuL2YdmSTE+xX2riRtJo5BoVeg9/q4vBdC0m5axB9ruuFNiYcd5Afpz/5jbx3zvFj8FsTaX69xA+3ycbPdy/BmFNEi9H96DjhBgD8TjfZr39L31cfRRNtwO/ysPXuJRiPnEUdqafPq49haJ5AwOOjePEXtJ41BlWUAWt2ITkTVzLg8CqUeg0Bt/eicWlSYun05gQ0ybFok6MJODyYduf87rga+KGITEEmkwEyBK+Duc8+x47d+4mJjuK7rz9Fro8GmRxEAb+lEgIXOwh06fF0XzMJQ6tkZAoFztIajk1cjaFtKq2eugmQCpWcnLkOv91JlzWT0aUnIlMrpSqsooinWqr6G9mtVUgWG/rY+8eXCGuZjEwpx3m2iqzhsxB9knOj5/rnpUqbMhl+q4NDt7+E12ilx5sT0MRHIQoiJR9voXrzIfr9MB91tAHRL+CpsxBweLAXVBDWMkkqmuEPUPjmd7QcfyPKqDBkCjnKMK1UXMLiaCRTOZNWY8suAkAZoafT6knEXJOJTC6nPusEjjPlJN96DXKtGiFY2MRVWkvO+DdDc9Z17WTCM1sgU8iwnypj36hnaTvvPuKHdUedEIVcrUQMCFR9u5fcSasBuObACgJeH7qUOFDIqP3pIF6jlYTreqGKDkfw+lDoNLgr6jj+6PIQrS5rn25Ea/+oZ2g7byxxF9Cq/nYvuZNW/SmZavP8vcjVKsSAQM5TK6levxtdSgw9VjyJNj4KURQp/34/iUO6oI4yYM4upP5QPi3uH45crUKbGIXf7kJp0OG3ONh/zxKs2UUMOfAGfocLMSAg+gWK3t1M56XjkCnk2PPL2TXiGURfgLiRvciYdSeiIKJOjEL0BfCb7eRNWoU9u5CYIV3p9PYUFGEavEYbuzufK/zWfOadxI7sjToxWiqQUlrLqQlvYM8uJOH2AbRZ9jgyhUIq8rZ8PRXrpH0kLLMFbZY+irZFEkqDTioEZ3fhtzg4PWMNrV96OFT0pO77LE4v/Rptejw9vngGXbM4ZColB/72HJZD+dI+tuBBkscMRKFT4yqrI/ux5ThOl9Hr23nIgwW8qr/fR8UX2+myZjLKYIEnXbM4QMSWKxV1iOjckqLFn1G++jsAMl56mMQ7ByPXafCU1nCw70RkGhVXHViNMjIMEKn+chtnZrwt7XHTbiXj3iF4jDapSI9CJslydhEek5WkwV1Q6jX4bG4Cbi8KpZzwNqn8mPk4PrODdjNup834vwXXtIDjbCWHJ72FJbhGorplMPCH+Rx/7HWsx8+G9iNrdhH6Vkl4Kk2UvrOZzm9NQhGmxWeyceTeJdiyC1GnxNJy+WRU8dGo4iIRBZGA3YUsWBTGU15LeO/2IELA7kSuUVP+8mckpqWQfPsA5Fo17rI63GW15E5ajaFjOu1eelAqlBYQ8FSZyJ20mqTR/Ygb0RPR58dZVE325LdQRYXR9e3JhGc2R65UIHj9nHjmfeqzTtI5uMeeXvQFJau/R5ceH5ojW3YR0dd0RKnT4CyqbqTbztcdho7p9PrmeRRhWgIeL0fvW4I56yStZt1B2iMjURr0gEjF59vIm7IGTUosmW+OR9MiEXV8FKIgIDg9eKvqOfP0CsJ7tyf5oVGIAQHB40XfLh3B6+Pg6PnYsgsxZDan85rJ6NMTACj7ZAun5rxH7JCutD+vuJgtp4jjj74OFhsypYJ2rz5BzLU9URp0+OptZN+7CHt2oSTDrz9J4q0DpH5+9CtdhvfA5/KyZ+V3XPXwSJQaFUIgwE/PvkfFsbPcHLTBAv4A9up6IpvFI5PL0J44jqpNKxBFqUL0G2+iSEzCcO9dAIguF5ZXXsd/pgCAxM3fM1KlRhREnMXV7Bw4A4C4IV3p+NIDyBRyqn7YT2y/jhfZIN0+n0t0/45S24IK8p5ahT2vmJghXWn70oMoziuiWPHJVhR6DXEjeyETRHx1Fk5NXknaxFuIGdaDgMtD4YJP6Pj2VBynSwkLFvrzVJooX/cjlnVSAcmIzOZ0WToOhUGHISMJZDICDjd771qE5UgBidf1pP2sOxAFATEgULxiAy3G39jIblMH7SJk/CU7oO28sSSN7o8qKgxREPBbztkB57fTpcchCxYFOnTnQqxHCkgbdx2tz7Mfcp5eTaupt6GKCvtde7Ju6zGa3TdUKlDm9uK3SIXkSj7ZytkVkp4Kz2xOl+VPYGiVAgqpkJC9oJL4IV1R6LVSUSsZIIhkjZ6P5ag090MOr0QdY0CmUiKTybCdLuP4xFUY2qaSEbI5PI1sjrA2qcjUSlyF1ewdNJ3YIV0vq29aLZ+EKiEaZVwkXKBvXPmlaNs0QxUXhegP4K+zcHbqm6TcPIik2wagMGhDRckKFn6GKIi0vUDfnJi0GjEg0G7ZIyjCtLhKazn25JuoYwx0WzeF8Mx0ZAoFvno7B+9YQMDlbaRvSldvRBvUN7rmichUSjwVRuwnSsidvJo2f7+3kV1vC67V/2o0Xd/+l+N/d/bXJvyfwNixY//l75wwYQJWq/Wiz7du3cq0adOYPn0606ZN48CBA/9y2leKefPmMXnyZGbMmMGcOXMoKir6wzavv/4606dP5/vvv/+f7+D/ADo+ew9n12zit35T8ZkdpN8zBOQymo0ZyLYB0/mx9UOIbjfhs+YCII+LQz/6NiyLFlA35la8Bw/iy80hfOp0ABQpKfhPn6J21LV8fvdCFGolpzcfvIhu7oY9rB06g3dGzCEqLYH0vh1ZM2gax19fj8/uZuO1czn++gb6LHk41Kb2wGl+uWsR9tJaAFKHdiWiZRKbrv87Pz73Pk6T7ZJjzN6wm1VDZ/DWiNlEpyXQom9H3hw0jWNrNiEGBL4e+Qxfj3wm5JAEqDp4mu/vXoQtSCt9SFciWyaxZeJqSg/n47E6WH393EYOSYDjG3bzxrAZrLhuFu9//zlPXf8AI72Z/LT3GEVeA96C/XhPbMNbeJAvft5DRmoiXy2Zysevz6fOGcBxfDO+4mNMmT6Tdc8+wQxb+5BDEqDrG+Px1Jj5qdl9GHfl0v3tyQD4zHbynnmfwtWSHLZ59l6K12zi6EOvoGsWT9nHW8gaOpPkOwYRntmc3X0mc2L6Wjq/NRF9yyT2/+05dj77Pi6jlfU3zyPzgeFEt5Eq96X07UBM+zSqDpzGVlrLzmffZ8DCB0N9qt93kl3DZrNr2Gx0yTEUrvmB7X2n4DfbSbtnaKh/lRv24CqrpeCNb/lt1jsMWvggMe2akXnPYPYt+5qaY2epyy3h6LrNuOvtWIO8b0Dxqo3YT5aSO+Utjo17FU91PRlTb0PfMolTz7yHs6ASb3U9J6avpcPScYBUBffQrfOxnyghb+rbuAqrkKuUpN4zlOj+maTcPQTLkQK2pN1HzsSVIX78cNMLZM19H3edle9vnEf7B4cTGeRHUr8ORHdIoybIj71z36fvIokf9tJafr3tJTYNn0vOaxsYsHoCrloLnzV/kOpdeVyzeiIAmZNupj63mE3D57J38lt0enM8xWs2sbvv0/jNDnp+9RyiP4D9VOklxyX6A5x+/iNs2YWcmPUOPosdRC47rvP5EbBU4jeX4zeXIVPpGH3j9bz16ksgkyHTGBD9HvzGQgK2GhSGuEuuqfbP3oNxdy71B/Mp/8cuarYcpdPScbiKa9h7y3x2DplF/qvf0PGVR2nz7L1UbdyHt86C5dBpvLVmbLnF1P18mLih3UKyeH4fXUXV5E55i60tH0AVG0Hr2dKP1BYTbya8cwuMO7I5cMNzeOssdFg6DtEfIO/5j9k+YDq7r3+O5g+NoMe6p/HUmNl/5yJ8dhcAOwbN4MS8j9k5ZBa7hs0hd8oaOr32OMVrfmB33ynYT5Ri3J2LXK3k5DPv4yyowlttJm/6WjouPZeyo91LD6KOiyB38mq2ZtyPKAjE9MtkZ8+nOLPwM5DJyH/pU5z5FY3mzO9wk/v0an5r/yi69AQ6vfEkYS2TKftkq1T5O6eIg7fOJ7xDeiN+O/MrJH6kj0UZpiOmXyaO/HIq/rETZDKOPfQyPqurEa1AkNa29o+gS08g843x6FsmUX4erUO3zsfQIe1PyVT6Y9cTsLv5NekuTr/wsVRlHhD8AjnzPmHLwBnsuP7vtH58FBXfZfFrv6kotGpajB3Ob0Nnc+Tpt7CdLsN87Cwbmz/AwQdfoVOwvwBZt77ErmFz2D3qWToteogTL37KTy0fRJsUQ+unR0u6Zkc2+4fM4OzCz3CdrZIc39Pfpt3SR0Auo93icZyc/jYH//Ycygg9+rapofeXrfqOwgWfYD9WQOFLn+DML6f1kkdBLqfFrLs48dhr7G41Fl+dldTH/oa+bTMAMp67D9OWw9iPFVCy/BuQyfBW15M/fQ2tX3yI47e9wOFhMzg8bAbRQ7oR2bMNbZ69l7IPfmHv4Bl4quuJH9kLgLhh3Yjs1RbLwdMcvOUFRK+fDkvHIXh8HLz1RfYOncXeYbOJG9qNjq8+RvGaH8ibuQ5dejxnl69nS8aDKMN1FK/ZRNHqczZH9LDu6DKSyR27iNNTV6FOigEg6ppOOPKK2d38brLHzCfh1oGE92gTanf67R/5+dq5WE6VkvPyP9jUfxpKg5aEfh3Z1G8aux9+HZ/Vwc/XziVvwRfU7T2Bz+wgvH0zWj06ksL3f6V2ew5eow3jwTN0bdiv5TI6Pns3NduOA+f2o919n0abEhM6YMhc/iS23GK2tryfgMNN5htPBmVRoPSF9ymd/x6O7AICFrvkILE4KJq7BkO3NuTdMItDre4kZ/gUBJcHv8WBvmUSO3s+xaFb5+O3Oqj95TAZ02+j/eKHKXrzWyyH8/FUmihcvoEOS8dh3J7N7kEz2D1kFo6CKjIm3ULbZ+/Bb3Hgq7NS+tEWyj7ZSvv59+OzOBrtsdK47gnpDkOHNOQqFabdeZR/vp24od3Y1efpi3RHtw9mUL0xiy1p91K9YQ8R3VoBYMsrQa5UsrvPJIrX/UjyHYMIa5uK6A9Q9OIH4AtQ+Ny7IIj4TTbK3vgHbd58mpjrruLosKkUzf8QhUGH8YcsHCeKQ7qg7d/vRRWhZ8+AqRx/5FVS7hxMWPtmtF/8MKadOZx9bT2eqnrsJ0poETyIjr+pL9r0BGxHzrCr7QMgirR//cnQGFxF1dTvzgG5DF3LZFYPmsamOe8wauHD7Fz+Deuun8v2V79m6BzpZk7Oht28NXQG60bOoVnPtmR/s4s1w2eiatsa87wXqXvoUSyLlhI1awaBykqME5+m7sFHsH/wEZEzpwGg6XM1KJRs6TqefbfOJ+DwhGQtc/HDHLhnMTsGTCN97DAqv9vbyAaJH9YNZbiOnZ0e5/Ct85Fr1LR/5dGgzniYo/ctRnT78BptZD/8Comj+1O7+RD7h8zk8PAZGH85RJtXnkCXkcyBvhPJn76G9m9Owp5TiCrKwLGbnuPY6Hn4zQ5SHroOQ1DvdHzuHk6/8g989XZcFUZM+09RtyuXXmsmAVC3M4ftQ2exY/gcjj69hszXnmhkt9XvP4n1aAHuChPucuOftgPazr+fyB5tcFeYsBw9iy27qJEdIPoDnHr+IzzV9ThOV+AsqsZ6tICub08mun9HUoP2w69pY8mZuJJOK8ZTvOaH37Unyz78lbSHR0h2R/OxBJzSmtwzYCopo/uHeNL+7/cScLg5PuUtDj/0KhGdWxLbryM7+k9FDARwldSwufn9HJu8msxFD4VkThUVRsnHW6nbnk3px1uo3XKUTksfwVlcS9Yt89k1ZBZnzrM5itds4sh9S6n7+bB0sCOX/a6+KZ7/AcUvvI/jeAF+8zl9UzjnbSL6dcadX07JC+9zfOAksodPRZ0ci65lEqXrfqT8g1/wWx3sHzYL42/HaLf4YYrf/BZrUN8UL99Au6Xj6PDq45x66TN2D55J9aYDtJxwI22fvQfTnjysxwqpzzqJq7SOjksfucimb9CjFV9sJ+BwU/3dXkrf3QxyOa3m3oW+ZdJFtlQTmvBX0eSUbML/GRiNRtavX8+LL77Iyy+/zIIFC2jevPk//d5A4MqudF0KkyZNYtmyZYwYMYKPPvrod581m82cPn2al19+mRtuuOFPvf9f2dd/BeL6Z1L5/T4Ayr7cQdLIXkR3b43jbCXOkhpEXwDvkSPIdLpzjRQKAmcLEJ0uZFoNvpxs5PHxAGj6X4P7ZymiTBWmRQgIBHwXj/nsb8fOvU6tpL6wCoD8T7ehDNOiS4ii7vAZwpJjQs+ZcotxlNWF/k67ricFX+/CbbRy7KsdKNUq1AbtRbTOXEDLVFgJQH1+BXKlQorQuwDG3GJs59FqMaInp/+xCwC31Yk2XI8h/uJ2+dskWiaZgyhNOC1bZ6BAzqhhg9ny0/fgk5wj+L3IkOF0eRBFEWV0Mr/9+gsKuRzRWU9YuAG5+uKxRHZvxdlVGyUertqIOi4CTUIU3jorlqNnQz/2Yq7JpGZjFmFtUjHvP0ncsO7BKKQA7goTAJZD+ajjo6jZfAhvjZnTX+9CExGGKkxL/ZkKwoI/bDPHDsdaVE3ex1sAqNiViyYi7JJ8i70mk6qN5+QpcZT0Y9xbZ8XQthnW7GIAqo8UoIkII6lHa6oOF5A+uCsnv95F+b6TyGSg1KqRyS/eHhvGlTS6P5Vf7SD+ut7SvyN7U/rOTygjwnCV1qKMCJMiDICA00PMNZnU/nwQmVJJ7S+HiR/Vm2YPXIunykTlF9ukOd96NMQPV42ZM1/vQh0p8cOSf44f7e8fjq2ompMfSvyo3JWLOjJMktmD+XgtTgDqDp9BadBxYvUPAOSt/gFtXATahCgi26RStSsXAOuZStQxEdRnnQCgdssRIrplUPHZb6jjoy45Lm+NGVt2ITHXZFL19U4c+eWYD5y67LjO5weha0AyZDIZvbp3JTIiHGQKEAIIbsm5L/pcyGRy6fMLEHdNJuooA+Vf7aTsyx1EZjZHFaHHWVKL3+IAoP7QGTTJscRck4m7vA7LoXwEtw/BL1C/J4/oAZ0QXF7UCVFYDuU36mN0nw7UbMxCplLgtziI6tsBgNT7huEqqqbyi23ByDMZquhwiY/BSKSAw409v5zwDmmcXfU96Q9cy5nX16OODUeTEIWr5JyzW6HXoNBrqA7KbOGKb4nu0wG/xUn8yF6UvPMTygg9rtI6lBF61AlRKAw6ovt2QJcWT83GLERfAMHllXSd3UVY69TQuDy15kZzFtGpBdUb9xFwuLGdKCFmYGcqvtpBs/uGUfrezyjDJVoKvea8+YLoPu2p2ZgFgODzIwQERBH0zRMRXF60zeJwFlQ0ohXeqQU1G7OCtIqJ+X/svXd4VFXX//0502cyaTPpBZIQaugdpHcLdlBB7BUErIAodkRERL3BhqLYBTuCSlN6r6EGUiC9TM/0ct4/zmRIKBae+3c/5WVdF1eYmbPLWnvt715n77XXGtCByuUbSW/SVi1yneZv6ZSgkFH1/RYASt9fhUypQN+uGd4aa8Q7LuD0IFcpsB0rBUChUxNwegiFwzyo4vWcXrYJAOuekyhjdKjPwpG4rrnIlApOf7QG0R+k4qftpF3XNzKXARJGdce84QCIIvaw7hiHdsFVXEXNj1vx19kI2F0kjuoRqTdY7yZhZA+ql21ArlPjr7OhiInCMKQzrpMVmNfsQfQHqPluEyGPL7KxJ4oisb3bUb1sA7G92+E8dhpFTBTeMmk+KsJrjqCUIyjkiKKIoV8epYt/kQ4UaqzE920HQOKoHgTsLiqXb8S25wSCQo4yPhpVUlyEt4Z6YjrmUL1iBzlTrsVVXEVc91aSPL7egC4rOYL1AMaRPahZ9gf27UexbzuCIJOhTIrDOLIH1V+tB6A+vwhBIUMRF33OfE7ul0fZzzsl/fJJ+gVg2iuNkSYpjozr+lD+/VYAolumI1MpUERrKV22kep1+0js2zYynjl3j6Ry5U68dTbgDG6rUw0ISgUIAorYKMRgiPJP1yL6g5R/+Qfq5HhUSXH4ayy4DhURN7IndV+tw1djxVdRh0yrIvnOKzCv2ELckK4A6No2x3OqCn331lQu30iw3t0ET5TGGFzF1cR2bUnl1xuo+mEr2mZJKGKiqD96GjHMq3XPCTRpBoz98lCnGqj+dTcVyzYSlZOKIAjEdMzG3miNbeCresUO1KkGlIZo/OGD0ajctEbYdrIJdmjSEzg240MAKr76A+OgTgCkXt8PV3EV7lM1+GvtiIEgKTf0x1djRVAocJdUEdU+G/eJMuy7jqFploQqzUj1Z2sQfQESr+9HyBeg+ou1BG3OCP/yaB2+OjvuUzXIozS4iqvIvHMkruJq4vu2o+LL36n6YStBj5+ky8PzRRRRZyRS/e1GZBoVQacHWZSEE3KdBuOQLpS+swJBJqN6+QaJl30nkSnkxKQZAVBH63DUWAEoDNtgaZ1bYK8yo9QoCfmDuNesQ93vMknvNRoQRfyHDiM6pNsRvsNHkCdKB2Pq/pchut0R7FCEdS2ua25EbqI/iKCQIwuHommwQZJHdaf0g18I2JzY95xAkMlQpycQ0zUXd3E1KmMMruIqqpZvxDisK9U/bMUwoENknOU6NZrMRKqXSbw2YLNcr8W+9wT1+cU49p5ArtfiPl2DphF2KKK1xHXOoXrdfjxVFgrf/jlitzXMeZCwUq5Tn2W3daVy2QbEQBBnQfnftwNG9kAMSR56pYtXoYiJwnGo5KxyJcR2aUHJwh9xniinZvVelAkxNL/vCrxVZiq+lnitW38AZYwOy47jf2pPxvdpByLU/LKL2K651B8tRaZRoYyPpvKHrSSHD2YQRWLaZ1G1YgeKGB1Bjw8xGCJhUEfMW48gyGWok+Ko25CPppH9L9eoUMZGUb58I2XLNhKT11xam0/XNLI5TkRsjpoV27FuP0rld1tQ6LXEds39c7zJLyJ+ZE/qvl6Pv9aKN4I3l2P+ZQf6nm2o/WItAZMN0R8gpn8nqpZvBMBTVheRbYNONeBN9Q9b0YTxRtcyFcs2yc4zbcgn5cqeGPvlodBrObX4FyzbjqIyRqOM0SHIZOfFm9o1eyVv+hXbSbqiB3KdiqgWaVSG+3K2LXWJLtE/oUvXty/R/0iqqqriww8/xG63o1aruf/++0lPT2f37t189913BAIBoqOjmTx5MnFxcTgcDt58803sdju5ubmcL1SqzWZDo9Gg0UhGfOP/l5SUsHjxYrxeL8nJyTz44IPo9Xqee+45JkyYQIsWLbDb7Tz55JMsWrSIP/74g7179+Lz+fB6vUyfPp0lS5ZQWFiIIAjceOON9O7dmwMHDrBs2TICgQDJyclMnDgx0uafUatWrfjpJ+m6gcfjYcmSJZSWlhIMBhkzZgw9evTgpZdewmaz8cQTT3DXXXcRHx9/XpktWrQIvV5PSUkJ2dnZjBgx4oLPabVaioqKsFqt3HrrrfTu3RuAH3/8kY0bNyKTyejcuTPjx4+/4Bj9XVIZovHbnRGj3F1pQpNqQJMaj7vCRMrl3Wk782Y0GQZ8u6SX9lBdHa7lX2H8chl4ffh270KWmoZvp/S7LCGBUK10lbfd1X2wV5iITo7HGTZOzyaZQo6xZTqHwi+7AK5KM7qUeJL7tKX894MX7L8uJR5XhSny2VvvRhOtu+DzMoWcxJYZ5DdqS6ZScPXyp7CfqmHbS19gKSg/b9molHjqK0zI5HIyu+YiVym4+d2p/DjjA2pPnFvGIw/Qol1LTm6Q+p+SmsrBowWoWvYFuYJATRE3j+zLlNc+ZtjEF5nz6nyGd22JLLwRV1dTw+df/MZ+/TH6+BLo60tAaYhGDIVwl0qbpZ4KM4igSTXgbSRfmU5NwO5CDIZwHislqnUGoi+ITKtCl52Mp/zMpowYCCL6z8Srqq80k9gxm4S85lTvk67NxOakoNCq6DrlGrRJsRjbZ1FfaSYqJR6AuG4t6bd+Ll6TnaDbF9EnT4W5iVGpSTXgrbU1actrc5HeqzX20lpO/myn050jqDlYTH2lmfjctCYyVRqiCdhdCCoFCYM7s+vaZ8m8aySechPq1Hg85SY8YR1u+OursaJMiEGh1zLg4HuULvkN0x8HaX7/lYiJsci0arIfuZ6M24ZT8Pxn58jDWWkmoWM2hvbNqQ3LIyYsj05Tr0GXKMnDGdZZR/WZcWh110hpDMKb265KM6IookuJx3LkNJmX96B2ZwEpA9qDTJA2l6ssZEwYBsEQvlobMrXywnyF5aFOMxLdPpsTL31JxoRh5+WrcTkARVw6yJWE3HbEQHgzRABBoUQmjwNtDCGnGTEURJA33ZRUhnFDnRKPu9yEp6Khb+Ymuths3CAsWw4T260lziOnyZ0+Fl+NFUW0loRhXVAnxuKttkT61dBHMRAkYHfRa/UctNkpVCzbgKGPtKmjMkQjU8ojvAUcbkBEk2qgvkbyzNdmJhDbMRsC0lyJapGCp8qMXK2i+2fTODTtAzSpBto8dXO4D9YmOqvQa/HV2SSeyk0Rvhr+ioEgfms9yvhoev72Mo6DxShidJHNqfh+eSgNelKu6cPOK55G1yIVTaqBUCAUmZeazER0zZORa1R4yk0oDdGok+NQJ8XR5bNpBBzuM+MlE5DrNPT8ZTZln65FHqVBoddw6P6l9FrzCoJcIGfaWHaOnEm7Nx5oIsMzbaVE2lI1aWt6k7b+TKeU8dEkjOhKdLvmFDz/GUGXh+h2zak+egb/Yts3B5kMy+6TAKiTYlEbYxiw6gXkaiWaZANtp4+h2dj+HHvu84hMQaTX109Km4xHTxP0nsER58kK0q7pHWkj4fIeJN/QH4Ih9t8yGwBvpYmo1hl4G60HYiCAOuUM/oDkOWi8vAd+k52DNzyP9t1UdK0zm5QLef2o04w49krXrQuf+Ziuq18lqm0z5NE6jk16i7Q7RqJKNeCtNKFKS6D9F09JuvrRr7hLqiOyb6hPlRgrySM1HrlWGgcAT6UJhV4rzZs6O73XzJG8Wb/4A0W0FjEYQpuVTNDpIb53G7p//wzmzYdQGWMjG2AAqlTjWbwHUacape+rzHRZOw9tdgq+Ght+0xkMbnnXCLJvHohMqUCh1+C3uVDoNSijzsScdFea0WclkTS4Ewdnfhz+zoQgl6HLSMBrshPXMQeVQY/t0Cli2zcn9YoebLnhJbp0vg+5XhORR+sXb6fw1WW0feVufBYHoihGZOGtMBHy+iV9MEs2hCrFiBgIom2Zjm39Xsk7qUU6rmCIpLtHEzOoK0GHE/MPm4gd3DVSV4snb0KTkUDKNX0ofuN74nq0jqwRglxOTNfcCN64ayR5ZIwbRM2afeHNCxF9qwy81Ra0zRIRVAr0bTKpW7c/IpeGuSIGQ7R58Xbcp2vRpEsbcppUA54m2CbpuVynIhQI0O71+9HnNcd1sgJNwyZeugGZVkX/vYsIONx4ymrRZadIv6UY8JXXoclKkTYiP12Drl0WAhA7oCNpD4wmqn025Qt/iFxpbOCv+vsttHjyZvrvXQQyGafeXoFhUEe8FSZiu+biq7HirTAR0zUXVUIMALUrttPiudto+fI9yFRyTj6zlKRr+qJONZB0Q39K31mB6PEBAt7yM3pXc+w0Ax65gX6Tr0WQCXx8/fNN5l9MWgK6+GgKwx60odpaNMOGoLt8KbL4OMxPPNnked1VV+DdLm2WyxMSEIMBen49U7rOLEq4r0kx4AnrvtIQTdDlQZ0s2SYNNogYCFLTqJ8gYt97MlK24W+DHOx7TxLTNZecJ28ibcwAAg4Xvkoz3goTMp2azIeuxXn0FJpmSQTCh5AAfosdfbssrHsl/Dv8zCf0/nomMpWS9Kv7sGnUU1LYkEZ2W4OdrWq0FjXYbcrYKLx19ojd9nftgNwnb0b0+lDGR5P9yPWoEmIxDux4TjlCIYLeANHtsyh46UtazrwZXa4U3iXnkevJuG0YRQu+I+QLoE6K+1N7MqqFtHmfNWk0IY8PV1HVmTlWYSauay4ABa99Q58fn2PQrn8hyARcpTVokuOJapEKIqiM0fT6bhaukmpq1++PjKsYCpE8qjtxXVtQ9uWG89ocmeMGR2yOBvz11lgQlArUKYYL442pNow3BkL+ANqW6VjX70WVYkSbm46v0oQ8SkuX/R8SdLhw7DiKKkWyD3Qt0si4ayRKYzRtXruXmp934KkwnYM33koTIa+PpFHdqPl1Dymje6FJN+KttUVsKXVSHPIoNa7iKtRn2fUN4+wtN1Hyzs90+ugxZCol1T9uQxGjjfDVeO7/n6f/YAzW/7/QJU/JS/Q/kt5//33uuusu5s6dy4QJE/jggw8AaNOmDbNnz+bVV1+lb9++kY275cuX06ZNG1599VW6d+9OXV3dOXVmZWURFxfHpEmTePvtt9m9+8y13oULFzJ+/Hhee+01mjVrxjfffPOXfSwoKOChhx7i2Wef5ZtvvkGn0zF//nxee+012rdvj91u57vvvmPWrFnMnTuXnJycv33Nev/+/fToIZ0af/fdd7Rv3545c+bw7LPP8tlnn+HxeJg2bRopKSnMmzePtm3bXlBmAJWVlcyaNYvbbrvtT5+zWq288MILzJgxg88//xyAffv2sWvXLl5++WXmzZvHNddc86dj9LfpfPGWRVHanQCqftnN7/0fx/3tcpRtJE8lQa9H3bcfpvE3Uzf2emQpyehuHEv94veaVqpQkDusK64623k3qBtoxEt34LHVU3v0dJPvDR2zyL1lIHtf/upP+n8uA38Wi/+Kl+7EbaunOtxW7aESqnafYO1Dizj00WpGffDIX7ZVe6iE1y+bSvn+QvJ/2sa49x897+Pdbh5Mfa2NU7uON1SATKnGV7gD34ntKFJasfXIKdo0T2Pt27Po2jaHT3/ZRL3LA0C7nAxennQL9zlbsEVdS6G8/nzshnluynTjx5wnyildugZNZiJdv5xJoN4dMdYiDzcqL8hl9J55M1uf+yxy5VWmkCFTKtg4Ywleq5NBDVeARBH7wWJ+7/YQm4dMp+zz9aiT487u3AVFCmAvrWHP2z+T3CWXy2aNo+7IaUIX8iYOM5Y4ohvWXccJ2N3n5bpBHhG5iCKeChObOj9IbNdcdC1SEUVR8qhQyjn6+GIKXviMjosfPlceMhndnr6Znc82kodcksfW6Uvw2pxc9trd5/Ca3Lct2Tf0JeQ/T4ICUeTwwhWo4qK4fM1scscNIuQLIAZCJAzvit/iQAyd8Wa8IF8CIAh0+vBRCmYtJej0XJgvmupJwFpOwHwaQaEGubJRWwKh+jpCTjPy6KSz2ZKeEhqevnDfjJe1I3PcYIrmSzjuPFFOycKfiO6QjToplvrDpzgzPGLTesLVbh86nU2dHySmfRZCQ2IkmYCgOMNb5OpxuA65Tk23Dx+h4JVliGGPUJlCHvHIKF78C10XT6X6l91s6Pc4hya/jTJef+4YnUWN+RMUcvTtmhNwuNgxbAZBlwdNZmLEAdVVWEn90VLq1u0n865R5/Al16np/OEjFL52Zo0TZAJyvRbbgSJOL/4FfdvMSJv7x8/FU2Fi77g5ZN45EmVcFIiQccdwnAVl1B8t5fQ7P9NuwQPnbavTh49S1KgtZAIKvRbbgUJOLV7VpK0/0ylBJnBq0YoL6pRcp6brGw/gMzkIhOeKIJeDTMbGK57h4DOfEgoE2Dv1PYo+XE33jx+N1LH1qufYPHwmO8fNJaF/ewT5WaZxIx2s+2UX1q1HKHz5S3Km/3kCMfGs5ACuokqO3D2fmm83kRYem8Yk02lIu+cKbNuPEgzzkHb7CFwnyjhy93xcJ8rInHxt0z6FQuwd9gTbu9xPdJdcdC3PczAY6YbA+RZeURSlGGpDZ7Cx80RiOmZJHoVImCxTKXCVVFPwwuc0u2tUU4Fw3qUQRDESm23fsCfY0eV+5NFaNM2leX1y6VpW9n6E32+YjRgM0vnZ8eG6hHPmfELP1ph3FeC3Sh5JzuJq/FYn8V1zyXt2PPaCssj7YYsHruDIi182ivcldS5heFd8dXbqj5Ze0CYQEZv8JijkpE8bT92y3yOHRaJMhlynxvLzFspe+Yy4od0x/7y1iVgL53yNdddx6tbtxzikc5N+nCN3IOfhaxEDQapXSoer3gqTFKf28+mokuLCm49nrUvh6iS+bASdnnPA8mxskykVyFRKSpeukbDD7UVljI5U6DpZwaauk6j8drPk0RqZlxLu6Tu1oPKDVYS8/oitJo/SULbgGwKWepLGDz2nfcPgTtj2nGBT10kUPLOUtPFDziv7xhTdJRdEOHTHq2zvMYnMB0Yj06jQZqeizU6h7ped5y0Xk2Jg+wer+FefKax54TOuevXeJr93uWUw9bVWSiN2EQTLK6gdfzuWJ2cRfe+ZcD2qLp3RXXkF9nfej8jA/tobbBn+JLvGvYIm1UB0++ZNhvXMPGg0DmeNSfxleahT4in94JdGi9n5jauiOV+zo9uD1Hy7CXU4JmfzJ8ZS9v7PTe0oJOyIatOcsnd/iuBf89uHc3zucoIeL8VLfqPT62di3Db0q8HO3jflncha1GC3ybUqWj03oYnd9nfsAADksogd4CquIvepW84th0DLJ8dyvFE5mVyGoJRz5PHFFLzwOXkL7o+U+zN7UlDIQSZQvOA7Kr/ZhKF/+6bthcck85ZB+EwOfu86iSPPfIK+ZQaI0loR36s1jmNllHy0GmO/PGrW7IsMj6fSjGXHMY4+/znpYwcgDydXaqjfcJbN0YQavdc0+fo8eJM5fTy1y34/46EokyHTqhHkMkrnfIagVBByedBkpQJQvnQNW3tNwb63EJ/JTupNAxtqO6e94vnf0uzOkfRZ/TJyvZbQeW6RRVT3HMNL+qOIjSJpVHd2XTUL14ly5Do16lTjeVi+FG/xEv1zuuQpeYn+x5HH4+H48eO8/vrrke8CAckgNJvNvPHGG1gsFgKBAElJ0kJ99OhRHn9ciivYtWtXoqKizqlXJpMxc+ZMCgsLyc/PZ+nSpRQVFXHVVVfhdDpp107yhhk4cCALFiz4y3527NgRvV5axPPz83n44Ycjv+n1evbs2UNZWRmzZs2K8NCqVas/rfOtt97C6/USCoWYO3cuAAcPHmTPnj2sWCFdm/X5fNTV1aFSnck4+GcyA+jduzcymewvn+vRowcymYyMjAxsNluEt0GDBqFWqyO8na+eXr16nZentWvX0qlTJ95//306NvreZ3KgjJGSO4jBENpUI54qC54KM9q0M4uc6PEgaLQIMbGoOnchWFWJaLMhz8lBkZ5JoLqKuHlSPwLHjyNLTEIVE0P1oRJi0hOoP4+XZNfbhtF38rUoNCqOrdxBdKP2opsn0eGhq1kzbi7ecJKTBmp9+zC0yfGM+OYp6vacRNeonFqvxVvv4mzqfttwBoTbOrJyR+R6kb/eTVRSHK5qK3X5JfSffQeaeH0ksUre7cPQJcdz9bKnqN57En2akapdBfjkIjEpBg6v2knfe69AF6/H1aifg6Zej03nY9nXX5OKpG9V1VUkxmghFASChOpN2JUGHn12Dmq1ipDLSpsWORRX1NAhtxkqXTQ+v4doUcnEW+7gsptHoxcVCDIZ2swELDuPo0kzgADeKksTfoMurxQsPDyutp3HsWw/yr6bX6bX2lfQpCXQe52k24JcjhC+6iRTyEnqlMP+d3+m+Nfd5N0+jLa3DEafnkDl9mPo04zS5hki0RkJuKqt6OrPbAxW/rCNzm9PRpUYi6/WJvVPLqPfulcAsO4vRBl7ZgPI2DqDYQseIBQIcvLnHZRtPYKxTSb1lWaaD+58jtHvNzlQxOjInnotipgoun07i4DdJZ02V5rRpBvRpBrxVlkifxuXCzo9WLYcIWlUd+k3UUT0B0kbN5iYDtmoU+IJef0ReQgKOQmdczj0zs+c+mU3bW4fRqvxg4lKT6B6xzGi0owEfQEQRfTpkjwAOs0YQ9sHrqD+VA0IAlEZCdTuLECXakAQBFzVVgL1brY/8n6Et3Gln2Ac1JHmE0dHXkxaTL8JuU5D7tPjUBljzuErYHOhSTNy4uPV1KzaSWz3lk340qQbqfp+K2IohDYj8Rw9QQwh+t3IdfGk5Rp4619vIQZ9IFMg+pxh/VCEdVai5ncOJ/PWIWgzEzFtPYo23Ri+JmZBmym1Ed2uGR1ev49dt7yCv6gKVWIsvdfPBRHMmw+jyUzEb63HW2VG1zw50q8G3hrGS5DLCNhd1B8vI3FkN3qvm4tMpcRVVBXhTZDLIrIRFHIu++0llNE6su67PDJX3BVmbAeKSLumN6YN+YiP34DKGI3P5KB29V5kKiVZk68h5do+UhypejcyhULywkg3Sp4YVZbIX0QRb4Xk3dh7/VzkWjVyjSriBeytNBPTIZuKZRto/+ZEBIX8DF+xUfT6bTaKaB1Zk0ZH9Ndvc+IsKCflmj6YNuQjyGXSxgNQf6wUVWIs3ZY9hSpR8pALOD2kjh1I9Q9bSRzRjYplG8l++Dq81dYmbfX87WUU0Tqan6et5Gv6YD6rrbN1quWzt6LNkEJz+Ex2olqmU/bxGsRQCLlOQ334gEdQyOn54SOcXr6JVlOuiWCP3+pErlYyeO3LksoFgkS3TufUp+sR5tyJNiMBb5Ul4hHiq7NT+8dBMm4eGKkjKjcN31nrgLfSRMBajzYrRfIyTTXiPF5GfL/2kWcEhQLfWTrvqzChTjNS8/1m2n/2JIJCget4KXH92iMo5LT78DFcBaXYdxyLlEkZP4yQ20ubRVOwbDhA0g398Zab8FWZUaca8VVJ1xeDdhfWrYeJ65rbBH9laiXIBHqvm4s6zUj9kVONPOqMCHJZk7kZsLswbcgn66HR0m+VZhQxOrxVFuz7CkEu4Lc3Xee8Yb4AksYMRKZV0+qth7DvLoh8H7S7IBRC17oZrNiLt07yLPaa7MhUSppf15f4Dtm4yusINLpWqk01kNinDWXLpfAl2XcOp/n4wSjj9ZR+vZHaTYdIGtwJn8mGNtWATKOi+3tS7FyVIZqUoZ2RqZXE9WpD4shuJF0uJWhSJ8cjhsSILNRpRuRqFd4qC7qwTmlaZeLYdgjLL9tJf/QmlKlG/BW1eMtq8VebURpiCPn8EBLxVZoidTXI1n6giKRR3Ql5A1T9uBVNuhF1moQzxoEd8VZZSBs7gKThXan8cRs9lj2FNjMRy9YjmDYd4tT7q8h9/Ebie7fFdqCoicz9JgeqxFjyFtwvJRPxBxGUcgyX5eGpMqPQaRphm4QdvkoThEQc4bps+wpJHCFda/WWm9CGN4yrvttMi+ljcZVUS3pbYyF+eDdcBWV4T9egzkzEV20GAUw/byO6Zxvkei0yjYpW7z+GPEojJQSqshDfuy3WndImYPVP28lbOAnr9qNomyfjq7WhSopDnWYk4HDjC+tE8vX9cBVWoE6Jx7btCLZdxzAM7ow6I4HY3m0ZUPqFtMkjE2j12n2sGjEDAH1yPIfDN1GOrtzBlXPPbEr2n3o9MoUcR/UZXZclJhKskzy8fAcOIk9LQ4iNQZ6QQOyMx3H/thbjm/MleR89hqCRbGBfnZ2QL4A2LYHa4/sj3qY+kwO5ToM3vBZr0gySTRvG8mC7ZrR5/T58tXZcBeWEmiWiSTNKnmVpZ3Sj4W8D1Xy/mYyJV6NOM5Iwqifpd1+OoFQg+oMkjx2Eu6gCw9CuhLw+ar+VwlNk3Tmc7DtHYD96GkEmw1VSTYsHr0SbagQBPGdhU02TtagvMp0ab7WFUwt/pPmkqwk6vUTnZV3QDqg9XELOYzdEbsoE6t14y6Q5oYjWEgoE0GYkYhzUibwFD4AgIFMrse0vombVLmK7twQB3OV1BJ3eM/ZDIIRMpcQXXt8uZE9q0hMQgyEElRLL1iPkPHpDxO6IH9Qp0t/Uq/sgyAT6rX8FRFDoNXgqpNsg5q1HMfRtR86DV3H6k3XospNpfucIMm8dgibNiGnTIRRRGqy7C4jv1SYyrySb43523/IKvqKqJvirToqX5kKlCUEQzos3mjDeaFtnYt96CMuq7aQ/dhOqNCO+ijp8VWa0LdKp+/p30qeOwbbxIPGjJE9HW3huqVMN2A8UkXpjf2I6taD6LLwxDOyIbVcBFSulPAotnrgRuVqJIow32nQjyjgpgWXE1jgLbxQxOgyDOuI+XSMlt6uyULNyJ1mTrz4H+86x9y7RJfobdMlT8hL9j6NQKERUVBTz5s2L/GvYJFyyZAmjRo1i/vz53Hffffj9/kg54UKuXI1IEARyc3O57rrrePjhh9mxY8efPi+XyyMnPo3bAiKbdBdqXxRFOnTo0ISHBx98kD+jKVOmsHDhQvr168eHH34Yqeexxx6L1PPOO++QkZHRpNyfyQyIXBn/q+eUSmXk/028c87i7Xz13HjjjefladiwYSQmJvLUU0+d81vd1sOkXiVtZmaMHUDVb3uw7i8kulW6dG1JKUcz6nLEYADRbiNYU42ybTtkGRnEPvci/oLjeNesxnL/PVjuvwfvlk1oRoxEM2QoFfsL8Tpc5726HfAFsJbWsLD7JE6s3kP7G/oBkDmiK9qkODY99DaOoqpzyh1fuhZ3tYXVN87m9G97aHGjVC69Sy4Bnx9fveecMkGfH0tpDa93n8jx1bvpdEN/qa0hnfA5XLhqrCR1zgGZENmQBDi8dC2uags/jZ1N8W97aHVDP7SJsWR0ycXjcBObFt5kalSm602DyB3QgQOv/4pD8FCPlyAhfln7O4OHDgcEEOTIouI5unc77897Ht+xDVjLi+jWtz8ZSUa8Cj0hvxcCXrwE+eCLT/lyxBQ2D52BbX8RORNHA5AzcTQ+k6PJFY8Gsmw5QtJo6cpjxm3Dqf11N5p0IypDNEG3l+1Dp3N02gf46mwkjewGwMgPH8Ff72bPgu8j/H8z6im2z/4SX72bVjf0Q1DIUejUeK31uGqskWuJIMW7DHn9GC9rF9GnUx/+FkmCU/3LbmLypBiyyV1a4Civ48thM/hp/FyKfttD3rjBtBjVHVtxJT6HS7rmdBZZdx5H2zyFrQMew7LpELW/7SF1zABqf9tN5t2jCDhcaDMTpetWNVaUxmgUMTosW46Qcv1lGAa0R5edQu2vu6n9ZRcBpxt1UhwH730Dv9WJt8YakcfQjyR57H9dksexpWv5acRT7J79Jf56N7k39pO88KIkebhrrOjSjTQf3Zu1N77MzwOnYz5QTNsHrwSg3YNX4jHZ8dRYUcbokCmla9Etxg2SjPIKExvb30fF5+sp/3QdrsIKHIeKEGTCOXwBtFvwAO6yWryV0qZI2tiBTfhKHTMAXU4qcp0Gv7U+Ig+EBrNDQFBpCXnqqTh5kMkPTUIMhZBpokGmBATEUBDEM5uSpz5aw+ahT1K9ahc+s4P0Mf3JGDsA+5HTBBwuBKWcbkse4cCkRTjD89e0/gDFb/3InptmI1PIkWuUJF3RE9P6/ci0Knw1VmK7tWwyZtadx0ka3RuZRkni8K7UrNzJ9qHTKf90LaqkOFLHDIjot89kx1djpeOC+6j7I591nSexeeiT4blyFdW/7Cb77pH4TA4Ueg1yjQqfSbr6Gt0hi5AvgKe0hu1DZ2DedAjTxkMoYnXU/raHZhGdSoj0z1drw1NhwrrzOMVv/Ujlt5sJurzIFDJ02Sk4CyuQaVXEdWuFr9bWZMyCTg/u0lo2dp6IOay/aWMGUPvrHtJvGUTA4ZIyi4vgPF4mxbyM0mBaf4BT767EfaqaoFtqy1tlQQxK1+j0rTPwVlnO29amzg82mSt1v+4mLdxWXK82IIo4j5edV6cUURpOvPQFJ174DPfpGlKuvQxdTiqKmChC/gD1R6RNyS4L7qP+RDmF762ibusR0sJrSigQwF5Qzu/DZrJ/xkcEvQHSLu9OXJcWyDRK/NZ6AvVu5FHS+ijXqYlulYHoD9LsjuEISjlpV/em8sdtAGizkgGo+2036XeNQqZUoM1OIehwYV6/H11OKppmiRJOxeioa5RkTZOdgmn1bpLHDsQ4sju+OjsBhwvz7/vR5qTS5r1HpI2YVCOm1WfKeUtrKH3nR1wnyvCcrkEMiQQcLtQZiYTcUmZqAJlGRXz/jjhPVjTBX1VSHNU/bWf70OkcnrwIuV5L6pgB4SuGUigAMRhEEaML16PEOKADjvwSkkf3omL5JnTNk7HuOEZUqwwUei1V4diODWRavZuksYMAcB49TcjrY++gR7FtOURyONlYTJ92CCol9fulq6WaRjHHHMVVWPJLWD18puRpHfZUNXbNJeDyYuySS9VvewAo/mgNfwybSfW6/fjM9WRNGErKqG7UbDyE3+FmTfcprOkxlTU9plLx8w6OTv8Q0+8HcRwqYVOXidT+tofSj1dj3pxPsN5N+oRhCEo56bcMwltjjehv1vxJuPILUcTH4Nx/Am2bZoQ8PsyrthM/oieW1btIvHU4osdHwGzHunqXhHnZKRE88VaYqV29B5/ZjnV3Aak3DSTl2r64S2sIOFxE5zUn56Gr2XPbPE69/wtbh86gZtUu/A4X6TcPIm3sAPxhL0nrtjMb1Q1Ut/4Ax5/+mLUZt2LeegRPpRnzlsOULl3bCNtym2CH31pP5j2Sl276+CE4DpeE69qHLicFTbNEMu+7AgFpcxIgecIIBIWcms/XkDh2EAnX9MNTWoPfZCcqL5vTL39O8bMfIfoDFNw3n/r8IpwnK6Sr4+Umots2Q9MsEePgjhASKV26Bl1OCpatR0i7ZTAp1/ZFrlFR+6uk957yOsRgiOQxA5Hp1MT1bY/fUk/pwh/Z0vIONmaO48D1zyEGAnjC4UnSuuQS9Acw5EgeZFmX5WEukdaAzjcPImdgB76+cx6GrBRiMxORKeVoLx+Bd4uky4pWLaXMyhoN8bNfwPriHOqXfEzdnfdSd+e9eHfsRHfF5QAY+rZDplJi2V2AbV8hUTkpEXtVDASljWokG6T6191U/7aHtAnD6LDkMU699SM+s7RmOPYVostJwWeyo8tJJWXMAEzr9pF8bV8ch0oi42wc2R3XiXKSxw5kV5/JHLj2WRz7C6n7eRu+ShPRnVoQsDnxlNZG9LfkozXUF1Zy+JlPsB4oovUTN+IsqqLFxKsidpsujGcAseG1yF1ay/ah07HtKqD2tz2kTxiGyhCNvm3mn9oBDRjTgPUyuZyA003m3aMI+fzI1Sr81npK3vqB7UOn4zh8Cm+NFX0b6bZB1sTR+E0Oqn+U4hCnNbIfAnYX8b1aSzK9gD1Z+vFqQl4/SSO74be5EJQKgi4PfouD1Gv7Uh3GD2+VBdvBYgrf+pGjz31G0OVDUMio/f0g8b1ao06O48CkhUS3zaS+oJxTH61m2+hnqVm9F5/ZQcbNg0ga3hVHI5uj65JHwzZHOF58I/xNvqoXgXoP9n2Fkuf1BfAme/4knAeLUBpiqN9/El0D3qzcRuyATnhOVxM7sBOCSkFUpxbUHzhJypgBUhzJiP1iofaXXfjNdmxhvEm+ti+eMN5EbFpBQNcsiSMzP6ImbEuljRlAXM/W+MwO/A7XBe16XU4KsV1bkjZuMLW/7sbQvz2W7cdIHTNA0qNGttT/eQqJ//P//S8jQbzkY3uJ/ptpwoQJ5yR1efrpp7nyyivp06cPoihy6tQpsrKymDZtGg888AA5OTm8/fbb1NTU8Nxzz7FkyRJiY2O54YYb2LdvH3PmzOGDDz4gJiYmUqfZbMZqtZKTkwPAunXr2LVrFzNmzIjEZWzbti3Lli3D5XJxxx138O6775KTk8OIESNYuXIlq1atisSULCws5O67pauTn3/+OX6/nzvuuAOA+vp6QqEQ06dP59lnnyUlJQWv14vJZCItrWmsugZqHL/S5/MxefJkZs2axcaNG3G73dx1110IgkBxcTHZ2dnU1NQwd+5c5s+f/6cyW7RoEd26dYvEh/y7zzWMy/79+/nmm2+YNWsWarWa+vp69Hr9Bev5M1qRcgs9P5/GgUcX4622oGuWRNf3JqOK02M7VMK+SYsI+QJ0WnA/GTdcJt0ksJqxz34ReVY2AHKjEe31NyBodYguJ8GaGggEsEyUrnnoH3kM7RVXYjpZyc+PvkdVfjEAYz5+nF+mfUB9jZVphUuxlddFNhGDfj/a+Gh0sVEIcjn1p6WYUvrMRH4cNA13tZU2d40gb+JVaBNj8dTZKV9/gKDPT8bQzmhT4gn6AoQCQXwuL7UnyvnxsXepr7HydOEnWM/TllqtIuDx4Xd5CHr8iKLI6vvfxFVtpf2dI+j84FXoEmNxm+ycDrfVYnRvlFEarBV1uK1Ofn3xMwZOvpYfpy/GUWPl2ZOfYCuvw+v0sH3PTl7/1wKc1nruvGkwD9x/H8vXS9eexgzuQeXxfcx692vqrFJsrbdef42cNnn4fT5mzJjByYLj2IotvPv+e1Q+vFSKb9U8ib4rX5BOVN0+dt0yB+vuE6gSYxm8+1+EAkEIhgh5fHirLFKsuxgdPpMd0R+k4NlPSLqiJ8YhnQi6fRyZ+g5pNw8i8fIeaFINWIurIl4yoUCQX+9+HY/ZwbXfP0ti+yyQCYjBEKfW7ee3exbQ/9ahtH7qZtzlJgL1bore/pkWD41GGafHnl/CgUkLCfkCqBJjuWz1y6gSYpDJ5YRCIX645RUqdxzj+m9nkZDXnJA/QDDssSXIZWji9LhNdkLBEN9c/SwZpbU0mzia7CnXELA6ceSXkD/pX7R+/jaMQzpJGyUeL36biyNT36HFtLGUvPszrZ69Vbp6lpEgGZmbDpM/6V8giuS98SDGoZ1R6DR4qszk3/sGaTcPwnBFD6JSDNiKqgi4JXmIgSBr73wdr9nBlT88i7HDGXmUrt3P+rsX0H/ePWSP6Ye9qAoxEESQCWgSYlHHRRFw+/h9/KvU7TlJQrdchnz9JO5qC9ajpZTP/4Z2r92LMk4f4avj+w9jHNiRoMd3Dl9ln66l89InqD9RjjY9AUEuw7b/JHtufOmCfNkPFKFv14zea14Ko4FAyFvPY9NmsGvfQaxWO0ajkSVLltAiNxdCAYKOasSAj9V5T9Hj82kcDOOGtrmEG1EtUhHkctyltRyY8i7Nbh9K6pU9QS7DXW4Cj4+D971Bh/emom/bDNEfIOQPIvr8+Cz1OAvKiemUTdDtI+hwc/CeBSiN0bR/Zwq65kkIchmuoiq2D5+B6AsgKOX0+eM1KdaaIOCttnDg9nnI1Ep6rHgBv8ONu7xOylj7wa+0eepmlHGS56m7vI6A3S15TV7XF1dZHaF6N6feXUXWpKtQxukRVApkCjmqhFhEUSTk9UuZeG1ODk99lxbTxnDk0fdRJUTTfuEkdNkpiCER88Z8vDVWUm/sH/E8lCkVeMrr8FvqOXjPAjTNk+m54nmCbi+CTEbQ4+PQ5LcxDupIwpDOUgwomYAYCHH82U9IHNGNote/pd28exGUCrSZCQQ9PiybDuOzOEgc0Q1lnJ6Qz49Mo8RbYcZXa+PgPQvQNk+ix4oXmrR1ePIijIM6YTynraUkjej+t3Qq6apeyNRKRH+AI4+8R+U3m1D3aseAn57FXlCO6PMjKCUZIhOwHT5NyOcntl0zKUZiSEQRpUERpcZTaWHffW/hs9bT/aNH0TZLwlttoXz5JjzVVtq/cieCXIbzZAWbRzxFxs2DSB7UQQq/EAhKgfyDIfzWeo5OfRvHgSKMQ7uQ9/7DyDUqRAF81VYsWw5Rv+s4cQM6ostNQ5kUj1yjxFtu4thDb1F/oIj0B0fT4tnbCPn8+C31+Gtt2HYexXWsFOexUlq8eCfqzAQUURopg329h4DNyek3viXzoWtBLkPTLInKT1Zz7Pkv0DZPostXM9E2S0IQBHxmO45Dp9h388u0mXMXKTf2i8T4zL//TUL+gJQdPSsFb7WZym+3UPntZjq+NwVlvB65XosyRgciVK/cQXzvtlJMOFEkYKlnz4CHyXpqPMljBiKoVSCI+GtsVH62lrS7L0cRrYWQSPWy3zk5bTEVgprRe/+Fv96N6A/iqbOhNkRLXkiHTuG1OEgZ0IGA20fZyp3E5Kax74F/0fvzaex/9H081VYG/PIiMW0zpY0gfxBnSTX7pr6L9YC03vf+fBqBejd1P23DkV9Mh/emRvCt7NO1NLvvcso+Wk37d6ZIiYcs9ey/dS4xnXKIy0kk9cFrcR0pQZliQK7XErQ5CXn9iMEgIYcblAq0uenUfPobp5+SvM5TXnyA1JskL1tPhQnXyQqOPrGY6LzmtHrxdukQLSjiqTJzZOo7dHhvKoJKGYnJZtlxjOJFK+jy0WNEt8kEAYJuHwfufwvb/kL6rn45kpQoWO9mz7i5tF9wX2S9k6kUGAd0wHWqOoxtOQTdXgIONwfveQNftRnjsC50ev9hBKUcn8nB9mEz8NfZ6PjhoxgGdkCh14IoUrl8I4envEPLZ8aTNelqPKerUSUbEBRygm4v3tIaLOv3EtsnD7lOQ8gfwFteR3TnXGRRGvbc8CL2A0XE9WxN3psPSp5siJR/8TvHZywhYWhnWr98J+rkeIJuH47DJdSt3Yfg8lD9zSZavzmR+P7tkUdp8VscHJrwSsTDs+27U4nv3wGlMYaQy4vH48NZa2Pnkl/oNmE4MrmM2PQEvn/oXxRtzOfJwk8i9p5Kr0EdrcPrcKGtOoU8KQlZlA7RH8A6ew66y0ehGTSAYJXkJSoGg5jueQB5WirG999B0OkQQyKlX/7OkRkfAdD319mo4vWIQPUvuzD0boM2MxFPuYltVz1DyBdgwKbXiGqRRsgvbaQG693sGjkT49DOtHrxdmR6DTKlQkpE9eUfRHfIJqZ7S+nQJr+YE9MW02zqdcQP7kzI7eP4w4swDu+G8cpe6Ns2J+jx4S2rI+TxcXjO12TdNYLTn66n5SPXIdOq0WcngyAQdHnZMe4VLLtP0OKh0bR6+DpcZXUE6t2UvbuS5pMk+6nBblMlxEq4qlL+Izug9Yu3k3pjf2RalaTzlSby733jnHK6rBQEhYyQ28vuMbOxHygi740HSLmmD4REPFUWjs9aSs4j1zXp19n2ZMjjw1MuxeRU6DT4bU5CPj9iIEjpl38Q36M1+Y++j655Enmv3k1U82SQCVh2HsdZXEXCwI6oE2ORa1SE/AECDjcytYKN/R5HplHS/bPp6DISkKkVUtzNoioOTnmHZrcPIyVsc3jKTYiNbI6olulS6BG5DF+tjeqfd5B208Bz8CY2J5G0s/AmYHMihvEm6HAji9KgTk+QYkruOkbRIwtJeeJWUsYOQFDIJbw5Uc6xxxcT3SGLVi/ejjKMN94w3sT1bE36nSNRp8RT/vUGjj75EdrmSXR6bwqxHSXHCEQRn8nOvnveoPM7k5vgzd5xr5C34P7wmMnxVNRhP1jMkUffi9jBDXa9/UARw6u//tP3wf/tVP/o1f/dXfhL0r/+0393F/4RXdqUvET/7XTTTTcRHx8f+XzVVVfRs2dPFi9ejNVqJRAIcNlll3HjjTeya9culi5disFgoGXLlhQWFvLcc89FEt04HA7atm3Lzp07eeWVV5psStbW1vL2229jsVhQKpXExMRw7733kpKS0iTRTVJSEhMnTkSv11NeXs6CBQvQaDS0b9+eTZs2nXdT0uPx8MEHH1BcXIxMJuPGG2+kV69eHDp0KLJhCXDzzTfTvXv388qh8aYkwIoVKygrK+Puu+/m448/5vhxyU0/MTGRGTNmnLMpWVNTc16Znb3Z+Hefa7xZ/MMPP7BhwwYUCgVdunRh3LhxF6znz2hFyi3/TDmAXnkV/7gMwJKTmf+4TNp5QvD9HSpR/HMYTQr9tWfv+ahC/s/bmvndn8c+uxCtv/yLf1xGycUtKYUq5V8/dBY1813cgBWp/nnkktY+/18/9G+iMsU/lwWA6iJX86Tgf463QYfn/OMyq/PO9bL+O6TiPxeI3HcRF08udq4IF1FOPG8Q3/83bf0nyXme7Ox/h5QXYfpquUC82b8ghfCfk6FXvLgLUBejH1rh4vC3QlD/9UNnkeYiX1V04j8fsziF76LasgZUf/3QWRS8yHl5MaN8sXM5SvbPx9kZurjoYMqLwOwtmn8ud4C7Mv+5bbnvRPJfP3QeUl+k7JXCP5eH7SIjs2n+g4k7LgZvLlZ//Rc5xy6GLmZNj5FfnP1VH/znduLFykJ+EXxd2pT876dLm5KX6BJdokt0Abq0KXmGLm1KNqVLm5Jn6NKmZFO6tCnZlC5tSp6hS5uSTenSpmRTurQpeYYubUo2pUubkk3p0qbkf50ubUqeof/rm5KOh0f/d3fhLyn6jRX/3V34R3QppuQlukSX6BJdokt0iS7RJbpEl+gSXaJLdIku0SW6RJfoP0qXPCUv0SX6D9O8efOoqalp8t348ePp3Lnzf0+H/oO0Ovnmf1zmYk/20tTnZsL+K7J4/7kHB0CM8p97VlQGtBfVlkf452dJF3sCrr6I5eFiT7Otsn9+uh8bujjPJYvsn3tXGUIX6UZ7EeS4SO+viyt1cd5EF0sX41E44vDsi2rrj7wnL6rcxdDFeDxdjPfBJWpKF3uyfjHjpbpIT0n/RfbyYvTjP+l5958k+UV6PV+M7C/W+9bAP/d4CogXN14XO87/KbpYz+yLGeWL9YgPXIRuXKx9c7FYfzHjfLFz+T/nJ3lx+nGx+Ou7CMvoP4n1rovEG/1F2G3/SRy95Cn530//2zwlL87H+xJdokt00fTEE0/8d3fhv436/D6XQ1PewZFfcs5v2maJ9Fz5Isp4PUGXlz03vYx9XyFRuWl0evN+YjpkUzDnaypX7qTLe1NQxUVhyy+hbPkm2j13qxRMHwFvrRUxEKLmxfdx7jqKoFaSt3Ux8lg9iCKmb37H9us2Mp67F0W8HjEYImBxYPpyNZa3VwOQOLo3rV+9F2W8HndxFYfue4P6cMKcNm88SMLwrgTdXkLeAIJchvmr1XhLqkh79GY0LTM4etUTuA4WkvnCPcQO6YY8JkrK0mmrp+SRt4junUfrW0YiiiKOo6Xsf/hd1MlxdHt3CsowX/seWkS7Z28lbXQvlLFRuMrqCDo97H3mU0w7C9C3SKXPu5ORKRXoMhOQa5RYD5+mbncBqYM6ItepCTik7KwyhYzolun8lncfQbePfqteICo7FXk4aHd9YSX7p7yDJs1Im+ljEUMhxGCIgqeX4q0y0/G9qSjionDklxDfrx0KrRpXSTX1x8uI7dyCoNvbZFxzpo0ha+JoBLmM+uNl7Lz8KUR/kKTRvWn76j0o4/WIgSDu0lry73sTR34x3V+/l9ThXfDW2Vk9eAa6zESG/PwcGqMUF7b+VDX242VY8kvIuKInAAqFjKiW6dgPlUgJGXRq/OZ6CIUo+2w92qwk0sYMQK5V4S6r4+B9b+LIL6HlPSNpMX4wCAJFn/9O+a97GPrzc6gN0SAICAKsueIZkvq2o/n1lwGgDLflOFSCIlpLwOlBplRICS9EMZKUIGBzcnjKOzjC+tLujQdIHNkNuVaNt9KMPb+YQ5MW0n7RQ0S1SEOdapCSoQgCrpIqSR6HTtN1wX2khOWxbtB0dM0S6fnuZPQ5qVIyE19ASphhcqAy6HGWVCMAFat2UfD69+hbpNJjySPoc6Sg5ACF7//C4Wc/i8y5uM45DFj5AsdmLiHtpoHhhAnFHJq8iP5730ahUxP0+P4RX7lP3iwlQTFImccRRdxldZFx7vjG/SQN74Kvzs7GgdPQNkuky3tTiG6VTigYwl1WizI6CgQIONwAyGOTCNbXQbAh03AMT780jy5du9GvXz9Sk4wEHLWR3xuTplkiHcNJLuz5xfhMdhIGdybo9jbR38a8dVj8MEmX9wBRpOaXXRyatBDRH6TD+1Mx9GuPMjYK5DJEX4CdV87CkV9M+zfuJ3F4V3x1drYMfAJts0Q6vTeVqJyUyLMyjQpvtYWQx0dUizROzvmKU+/8HOlr/72LUBqikSkVIAjUF5RxePLbOPKLaT37DhKGdon01W+rp+P7D6Nv2yycgCOEIAh4Kk3/iK9Wz00gdcwAFHoNYihEyO1n34RXsW4/ijrNSPuFk1CnGtGkxhN0ejFvOYTPZCdt7EAEhZyQx4c8SoMYDLHrqmcuuq3z6ZSn2oI6KU5KtuAPgCAg06jwlNZy6KFFOPKLaTX7DlJvGohMq8ZTWsu23lOl9j9+nMQR3UAQ8FscWHcc4+jUd9BkJNJm3j3IojT46mwooqVkXI5Dpwi6vcR0zEauU6MyxiBTK/GbHewdPxdHfgnaFmnkvf8IAKpUA8p4Pb4aK9ZtRzAM6YJcoyLo9SNXK3GfqmZX/0ciY2sc0pmOix9GplLgMzvYNugJApZ6ADotfZyEIV0AkbJP1nL8qY+brDW+OhuWzYcxDu2CIkaHXKcGQcBTVoc6JR6ZRoXrZDk7Bz7eROe1zZKR69QIchlBt4+ShT+iTolvokcNupV2lgwNgzvR9vX7UafEI4ZE/HV2Qj4/AbuLutV7SBjVHXVyPHKdVObwxIUoE2Jo8+o9qFOkREaEQhS//h0lC74DQN+uOZ2/ehJlvJ6Q18/+8XOx7TiGoJDT+YsZxPVuC4KAefMhDtwyB8PgTrSZdy+qxFgCVie+KjMFMz7Ase8kSTf0o9nEa9C2SEUWvr5bPPsLTv/rB9RpRtosfAhVYhxiSKR65Q4SBnc6g2/h+QzQe/1colplIAZDHH74Xaq/3wJIGd0b8Hf7ba/R/V0pIZ8YCiHXqlEnxERwv/6EdA3YsmoHp1//BnWakc4/z0aZEAtiiPIPfsW6OZ/cOXejSo4nWO/Bb7ZT+elaTi/+JaIjXb5/ltjurRFDIWp+3MrRKW8D0HPj60TlphLyB9lz1ayILdJAzR+8ilbPTcBba0MZF0XQ5WXvTbOx7ysEaIIdJ1/+ipxHr0cZH40iLgpvpRl1igFBEBDF0N/Gep/JTuoN/SWdd3sRlIom81KmVtLzlxeJyk5FUEgJw7YNm4HoD6Jv14xuXz2JKiEGBAH36VoO3LPgjF0oE+i7+mU8VRaOzvyITu9NRZ0UhyJWh1ylJBQMUvbFH8R1ziGmQzaFc76i9B3p5bvl7DtJvu4y5OGkUIJchqe0FvepamK7t8JXZ4vME4DWL95G5h0jEEURMRAkYHcR8vgo+3w96pR4EsNya7BvWs++g4zbhyMGQ5GENTtGzsQ4uBPt356MIlZKCEUwRNV3m/GZpaRgoj+Au6Sao1PfJnv6TSRd1QtlQgyIUhK7E7M+JqZbq8h8bzyXu379FNqMBASlgoJnPiHj9uGR5CmqxNhzcL7XxvmN9OWZCE6m3ToUmUqJGAgQdHnxlNWxc+h09O2a02bePcjjolAnxuG3OLAfKKJu7T5aPTdBSn4kl0USv+Xf/+Zf2gE9V72Evk0zkAlScp9TNRHdAMh74/5IOU+lOZxgbyEtn7yZlGv7oE6JB0HAV2dn77hXmr4zyGT0zX8fuU6Nu6Qa5/FSYjrnItOokEdrkWtU+G1Otra7uxH+dqJTI/zdOmgaAUs9xsGd6PjuZORRmiZYD5B+7xWk3ToUVVI8oijiq7bgPF5KbM82KOOjCQWDEtaX/H2yodqKAAEAAElEQVSsvxDedG6ENzvCeKM8C2/EQJCT76ykeu0+Bqx8gUP3vUHNzzsAGHjyIykJXEjEfaqaE89+SquX7kCh1yAoFAQcLio+X0/Zv74HIKpdczp+9VQEi81/HCC6fTZBtxf36Wpiu7fGX2dj18DHzvA1tDMdFz+CTCEn6PKyb8JcbLsKzsGYxrr4f5r+F2a3/p9O/9MPRy/R/3CaMGHCv73OSZMmYbfbz/l+/fr1PPbYYzz++OM89thj7Nq169/e9sXSc889x9SpU3niiSd48sknKSkp+csyb7zxBo8//jg///zzXz77T+nw4cO88sor53zv9Xp56623eOyxx3jssceYNWsWHo+UFfrpp58GpEQ4mzdv/rf3CeDI44tp9+o95/0t762JeGusrM24FfPmw3R6X3q59FvrOfzUUorDL+9tnh5H8Xur+KPPo/htTjq9+QA7x81lQ//H8dXZ2P/gQg4+8h7N5j4EQHTfjriPlnAg90ZO3PIMhmsH0OzVyZQ9txh/rZWAyUbJpHnEDu2BNjsFAGWcHtfxUqxbj1Dyxne0btTnqq/+YP+4OaiT4zkw7mV29H8EwzX9CXl8nLz3Fep3HAEgdkg3NNmplD7zAd7iCnzVZk5Nf5vmrz1E0l1XsXHkTDYMmoYgl5F2bR/aPT2OovdW8XvfR/FbneQ9PwF9Tgrr+zzC1utfJGB3sf/h9+g+/14A6gsrWTN8Jrbjpex+bDHeOjs+u4ukvu34pe9jbL3rDXx2J2uGz+TY7K8wbTuK3yplEHWV1FD84a/UbjyE3+bCdugUHebeTd2mQ2wYMp2Nw55k/8Pvkff6fbR8ehyn3lvJlj6PoG+biUypxLzlCOVfbSBhSGc29364ybhGtcmk2b1XcHTaB6zPug2VMYbsKddG5OqttkgZax97H9EXoO2rkuFYsmwTm8a9GpFzz7cewFtjY9P4VylfvQeZQoGjsAqFTsOa4TNZM3wmJ2Z/ic/s4NTbK9h55TNYth3l9Ae/suOKWWRNGo2hXx623SfYde3ziL4A7V69B32bDFqMH8yaK57ht6FPkjqsC33en4ynxsavQ2ZQs/kwoXCsyuPvrGT18JmsHj6TE7O/wGd2UPL2CvbfOR9tRiKWncew7y/EU2HGU27CV23h6OOLIzwBVHy1AUd+CX6zgy19HiZgdZI+bgj5973JyZe/xF1ai6e8jvLP1zWRx6mvN7L1lrmReto/fQsn3/uFnfe/hWnncbx1Ngo/Wo2jqAIxGGL9sJn8MWwmBa9/H9EPn6Uex/Fyfkq/laDXT/roXmcmnEyg3dO3UPPHQVJv7M+p91ZF+tdt+SzEQJD646W4Civ/EV+mDfkUPP+ZxFeFiaoftjXhq+yrDey8+Qw2Nczn31rcReUP2zi9dB1VK3dSuyGfbde+wKbB0wm5LMj1CVIBuRKZJobbbrqOUcOHcO+99xB0Nvr9LGr59PgIb4ooLYa+eWzpPZWKr/4gYUhntvSeeg5vKkMMhXOX4SqqivAFUPn1BtyltZg2HKTq+y347a5IufKvNrDn5jPxMls9PY6S91ay/763sO48jrfWxuklq7Hnl4BMFsGzxqSI01P+2TpMGw5S/tk66tbto+2rd5MwtDO67JQmfW359HhOvbuSDW3vwbarAF+tDVdxJebNh/82X61euA1ddgolb6/Atq8QR34JNb/upsN7EvaKgSAFz36KI7+Yo9M/xG+rR5UUh6FvHr+3uIOTL38JgkDpB79SuXzjf6mtc3TqskeIaZ9F5fJN5D/wFkGnF+eJckqX/Ib9YHFELtrsFA7c+ipHH3lXepEFjMO6YBzYkSNT32Hv9c8h10qHFc2nXEvb1+/n5EtfsG3QNBR6HZ5yE1v6PII6KY6onFS2DZmOXKcBEdbl3EHA6aH9Ww8C4C6sYPfQJyh6+QscBwrx19mp/Hw9xiFdOHLv6+y/4Xl8VWaqv9+M0ngmyR5A+7cnc+rdlazLvBVXYSXtF0rrU8KwLhgHdGRrv0fYc+NLpI8bQlSrdCC81tz8MvIoDbrsFE489RHu4irqj55m3/XPE7A7Ma3dS8Vn687R+brfD+I4cgoxGKRowXdsHfQYGROGEt0+q4luNOhWExnKBFq/cjdiKMS2fo/iLCgjUO/GsvUItSt3cmrRCgpf+gL7/kJOvvQFzhMVtH71btq8cjdBrx9frQ13cRV7x7xE0ujeEX46fPAInrI6fs+8ldIPfqV9eOyTrulDTPdWbOv/KBvz7sHQL4/4QR1p/cpdeMrrOHTPAvwmGxWfr6PFrFsBqPl2M7WrdhB0etk9+HF8JjvNH7khoreFz37Crv6PsPOKp2l+/5VU/bStCU4B5Dx2A+pkA+syxnPsySW0m39fRIanG+Fv3tO3UPjeL6zt+yjO4irkGiXr+j9Bxa+7QRDYPXERvw+byenXvwEgtndbPGW1bG52C/njXibt7lG0fO1+jj34Jgevfw5fjYXjUxaSdudIdGHZNJt8DVFtMtnQ4jb2Xf88UW2bSbo8tEskU7O3ytzEFgFQpxkxDOxI0OPDX2djXcZ4LJsP0/H9hyX9Ogs78v41UcLD3lOpXbULy/aj2PcX4jPZ8FZb/xbWN+DowXvf4MTLX0kY0GheAoS8ftwlNRx+5F3WZd+B0hhD7gwptnWnDx7Bb3dh+iOfojd/QK7XNLELs+69PLLR24CjvlobglzGyQXfc2zWJ6Re25fi91Y1wVHj0C5Etckk6PRQPG8ZAKZ1+6n9ZSe6nFT23/wyZ5NxQAeqftrGuqzbIBSidOlatvR/jIwJw4hpn9XEvmmQpbfSzIE7XiNgd7Jj5EyQCbR55S4qv91EwObCVVTFjlEzie6Yg/NkJdsGPs7OwU/gKqyk9fz7JRx88wfqD5/CkV/MsUffpdXLd0fm+9lzuWzpGrYNegJvtYWcx29k37g5FDyzFH3bZuy/7dUm45UwtHNYX57CW2Wh9at3YxzaGW1OKt4qMwfveR3H4VOIgRDW7ccAIphYf/g0VT9speq7LQSsTmK6tMC+v5ADd75G/fFSQr4Ahycv+ks7oNULtyEGRQ7cNR/7vpMEbK4mutFQzh4p9wh+a71kP2w8hKCQY9l+nJJ3ViJTKSL420CtXr0XMRDEuuUwVV/9jnFIF44/9i7eKjPeShN7Rj2J3+xoUqZDGH/XZk7AVVhJh4WTQCbQ/s0HcBw+zbrs25tgfVSbTNJuHUrRK1/h2H8S5+ESTKv3YBzSBV+NlZPPfYKv0sypt75HaYhu0taFsP7P8Kb0641sC+NNuzDerGuEN+v7P0Hx0jVk3zGMDrPvoOaPg430vjOCQs7mTg+y9/oXCDo9tH7lLvaPf0XCBYuDg3fNJ/m6y9C1ygAg74NH8ZbVsTFzHKa1+0gY3o0dvSdT8Ph76HLSOHjzubdT8t54kNIPf2Vds1ux7Skg780HIzp3tn1yiS7RxdClTclL9L+CTCYT33//PS+++CKvvfYas2fPpnnz5v/leoPBf9+1xSlTpjBv3jxGjBgRyVp9IbJarRQUFPDaa69x1VVX/a36z+7rxfR91apVxMbGMn/+fObPn8+DDz6IXC55Ub300kuAlKX8/9WmpG3PSRQxOsm77CyK7dKCU29Lp90lb69AmRCDKikOX50d2/4iQmHPhoR+eVStkE4HbQeKEQQB96kaAjYXFT9sI3lUd8mTJHz1OHZET8zLpJc296FCBKWCQJ0VuV6Lc28Blh83EjusB47th0gMe+BFd8ymfOkaAJzHSlHEREX6bN1+FE16AiGfdPor+oOYf9yMtk1zvEVnAqfHjeiJ6Zs/iBvRk5olK1HEROErq0UerUNQKZBrVAhyGXKtCm+VhYTL8qgMn3qWLdtIysjulC7bRNDlxbr3JMoYHdp0Y4SvBkrql4fP5qS+pIaA3YUYlK5nmPeeRBWjQ5MUR9p1fSn/fmukjLF3W1Txesq/34rf5kSfk4IyRiediIdJoVMjimDol0f1ih2SR58hOmLsReWmEXL7UCXFNRnXqJbpyFQKqr7djBgMUbd2Hyk39AMgpmM2vlobvhor9cdKERRylPHRqJLiqNt+DF/4NBnA0DmH4+/8TPWGfI4v+hl1Qgz2wkq0aYbIMynXXYZcp6Z6xQ58NVZOvbuSpMu7E3R6EANBRH+QiuUbse05GW5LT2z3Vpj2nCTo9iEGQ9RuP0p8XhbH3vkZx4kKDs37BkGpQGXQN5Gz1JaKmhXbiWqZjnXnMRKGdqVy2QbEQBBnQTmKmCjcpbXn6EtMp5yI11/Fsg0kXt4DgMRRPQjYXcj1Gk4tWhGRhyYpDtP2Y/isZ+SReFke5T/voGZDPiFfADEQwrLnJIIgQ6aQoznPnIrvnMPJt38msX97nEWVKOP0qMPP5dw9ksqVO/HW2dC3aUbNiu0A1K7bR0znHCq+/B1VYhylH/76j/gybzhI4ohuBOwualbtQpDLmoyzefsx/I34ajyfy5ZtJOXy7qRe3ZuihSsI2JwAiAEvQvh6vyBXIQY8tGrTDq/DDKKIoFAiCDI4zzUoQ7+8CG8hf4BQeH5E5aY30t8TTXjTt82kKlzmfONVuXwj8b3aEHJ5InxZth/Db3VG2jWG541pw0FpvIIhrHtOIAaCyBRyZOdJ7CTXqFDE6qlcvpGKZRuIzstCERNF8nWXUbl8I0Ckr8YBHahZsZ2gy0vIH0AMhRAUCjQZCX+fr5E9qFy+EW16AqUf/IIiJgrzlsMootQS9tZYceQXY+iXR9U3m3CeKEeQy8+RYfK1fTi1aMV/qa2zdSq2ay7OgnLierXBtH4/PpMdb6UZ254TCHJZRC5Vyzdi3X4U67ajCDIZqqQ40m4diqu4Svpt2zGCbi+KWB2aNCO63FSs2yTPTF1WMlG5aQB4a63IozTEds0l5A/gLq8jOq85FV/+gTo5vsmalTCqB/X5xbhLqsKeSj6cR09j33UcQSbDebwMmaKpLipjoyh+/VsATr2/ivg+bQFIHy/11X2qBusOqa8pN/SPyCNgrUeh11K1fCMJo7pTFpadJzwfY3u1oebHrU3aMvTLI6plGrW/7Y7I0FdpwWdy4K00N9GjBt1qLEPj0C74TXZcJypwF1ZS/f1WPKW1JF7eg6rvtxCsd5M4qgdVyzci12nw1VpRJcURcHnwlNbiLCijctlG4nq2ofqHrSSMkuaPJjOB0sWrACj/ZC0qozR3tM2TCLm9eMvqEORyAg43ydf0wV1cTcjtQ6ZTU/PDFuL65uGttkT4TLr2Mmp+2ELSdZdR9dk6BKWCqHbNpfUl7KkTdHqQqRTUHy09Zz4nX9uXqh8kT6WKL35HplSgbydtBpoa4VTCZXlUhNfmyl/3SF7tp2twHCsj5PGTMrJbE/nH9m5HxZJfJTlvOYwoigSs9Tj2ncSx7yS1P2whfkBHXCfKJa9SIO3WYVR8shbRF8C+5wRynQZVUpw05otXEbDWE/L4mswxgNYv3MaJFz5HplJyeslvAJS8/VPEfkoc1aMJdihjdFh2SJtR5V+sJ3FkD6p+2IIyPprqH7f9LaxvwFHzhoNEtUgl5PbhPFkRmZcN5eJ7t6F6xQ4EpZyAzRnReW1mAt5KMxXLN1L2yTqUMTqU8XpUSXGoUw0kDu9K2efrgTM4GtUqnfqjpRh6taZu/QEQRaKykiMer9K87E7Niu0IchlRLTMkecXpsG0/BjLJ0+9s0jZLwnHkNLFdc6kvKCe+V2tEfxCfyY6n0hKWm2TfpFzXNyJL+4GiCK+xXXNxFVeHb2o4qFy+kYRhXan6YSuqhJiITWbbU0B0+yyqlm9E3zaT0nd+RhEThWXzYQS5DHdZLYFGayNIc7l08S+4CisJ1kvyd5+qIWF4N+rW7iVxVI8mOJ84qgeli1fhb6Qvydddhm13Ae7iaupW7kQRtkFD4eR9DZho6JdH8b9+JOnKXk0wO3FUDzynawk6PX/PDhjZg9Pv/UziiG6UfvgriCLyKHWTcpbtx4htUm4jSZd3J1DvIhQMUfbpWmy7CnCX1TXBX3WqAeOwLlR++Xu47+kE3T4y7ruS4pe/QBDC43zW+5EyNoqi1yWP7VPv/0J8n7YS1ofbEv3BJliva5mOfc8JjEO6ULVsA9atR4jr356g24euZRqVS1cjyGQ49hWhiNad09b5sP6v8Mb3F3hj2XWCkD+It9aKt84WaS9xVA+CTsm5xL7nBKqkOLzlJlQJMbiLq6lcJumjhMXdAdBkJlK2eKVUQTAICmnttO85gXCBuaKM0+M4ciqsyyci7wtnY8zZGHWJLtHfpUvXty/Rv52qqqr48MMPsdvtqNVq7r//ftLT09m9ezffffcdgUCA6OhoJk+eTFxcHA6HgzfffBO73U5ubi7nC3Nqs9nQaDRoNBqAJv8vKSlh8eLFeL1ekpOTefDBB9Hr9Tz33HNMmDCBFi1aYLfbefLJJ1m0aBF//PEHe/fuxefz4fV6mT59OkuWLKGwsBBBELjxxhvp3bs3Bw4cYNmyZQQCAZKTk5k4cWKkzT+jVq1a8dNPPwHg8XhYsmQJpaWlBINBxowZQ48ePXjppZew2Ww88cQT3HXXXcTHx59XZosWLUKv11NSUkJ2djYOh6PJ5759+/Lxxx/j8/lQqVRMnDiRtLS0C/bNYrGQmJgY+dz42QkTJvDpp5/yxRdfUFZWxhNPPMHAgQO54oor+Pzzzzly5Ah+v5+RI0cyfPhwLBYLb7zxBi6Xi1AoxD333EPbtm3/Uj6eSjOaVAO+GmvkO6UhGkIh3KV10jMVZhBBk2rAWXNm8ZXr1PjtzoiRJ8gE6ZpYmFSJMWSMHUDOxKsovvMFqe4UI74qM61/WYA6K5Wgw4Wvog738dOkPnErNfkn0bbLRtc2i+B+6UVGnWrAU14XqddbaULdqM/qpDjEwBmjx1dlQt+lZRM+lSkGfBV1kb++SpP0/9IaXIeLGLZnIUGPj9o/DmLLL2nCl7vShCJWh6fCBEDK5d3RpBno+vZDbBx3xntOZdDjtznJHN2L0z9sJf3y7iiizsTFdFWaicpKImlwJw7N/ChcJhq/3Una1X1Iv6EfZV9vwNC7Le7wuMR3y6XtzJtRJcSSP/FftH35TsRgiDYv3o77dC2adCMgjY2n2hIZy4Zx9Vaawy8nOoIeH9GdciInyerUeORaFSFvIKwLJhR6LZpUA9TVN+FLDIVwltWF5SFtPmXfNICiz6SXFblWRcKQTvjqbBG5eSqkPmgyE1ElxOKtseIpN0X0TqHXErDWk9i7Dap4PUGPj7QRXSVZhdtyVZoBMXJt/ExbnfHV2RGDIZzHSolqnYEyNgpvnR1ddjKe8lo8lSZJLuG/vhorSkN0xPBu3McGeagSY/GbHLiKqxrJIx5Po/nRMGYNfCr0GuR6Nc1vGYRl30kS+7al//ezcJ2q5vDzn+M4Xo7KEI0YCuEqq6PZLQOpWLGDlg9djTY1HkEmkHpFD7bc8BLdek4k6PJG6s6YMAyCIXy1NmRqJZ5y00XxJdeqiO2WS9nHa1AlxUbGub7mjBe88iy+PBUmonJS8dbacBVXRZ6TaaIR/VKMWDHoQ1DGQzBAwO8DQQCZAjEURJDLm8xLpSG6yUa9PEqDQq+J9NHbRH8l3hqu8HGWTjXmSxEXja/Wht/hivDlboRTEl9n2lWE280YN4jKH7ZJVxH1Wvw1liZlxFCIxFHdie3agvIv/4jIXNssMaLHEN5A06ql+mUChv7tkevUlCxagb5Nxt/mSxkreQqqU+Mj45x+yyA85WeNs92FOs1IdPts3Keqm8gwUO9GDIYi+vtfbiusU+oUA67TNUSHPcYElRxBqSB93GDpZT8pFm1mUhO5hAJB1KkGNGnGJvjtq7MR26MVhS98jqZZIgmjumPeWYAYCkXwzLa/COPAjmjSjAgyAW1GglRPhZmQ1y+NRY0pzLcBVaqBmu+3YBjSGW+1ObI+eCtNJI7uTSD8ktgwtiGfn4ThXan9dTcxHbKRh68cq9PPWmvqbOjCHvsNJCgVeMrrIutSw3oUdHqka6SltefofFROKgDa7BT0GiUxnVtEZNhAnkrTeWUY1TqDoNMTWX+8FSYp5IYvgDs8L+P75ZFweXf8Jgd7r3+e2F6tQRCQa1Ros5LRtUjDW2WmfOkaYrrmAhB0edFkSPZH0ujeIJOhTjWEN1w89Dv4HnKdiqoftqFOjsdTYeL0Oz/T5auZyHRq5GolOwecuSapjNfjOlFG5oOjOXT7q6TdMQJ9u2Y4wy/OAPr2WSCTYdt9IqKLDfNZGa/HeaI88mzQ5SG6XXOqj575TpDLzrE5hLDNkTK0MzKVgtwHriChTxtKn1+K63gZqlQD3rDs1JmJCHJZ5DOAt9JM3IAO6NtnY997EpAwXpUcR7dfZhPy+Ak6XKhTDRe0Rdw1NhJHdpO8w6qkNauhjcb2U8N8O6OHATRJcfgqzXiqLGhS4mkz9x58VRYsWw4Tf1m7v8T68+Fo+i2DKPtkLaqkWDSpBkKBEAG7i16rX0aXnULFso0YwpszQZc3zJeJlNG9QCbDb3WiSTWQNfkajr/wOQq9FkEpj+Cop9JMyB9AnWogZXQvFNFa1CmGJh5x6lQDVcs3cvqdFeQ+dxuIImJA2jz1VprO2ShRGqIJef00u2MEze4cgRgKRTaYZCoFMuWZgwVPpbnJXOn69VOok+PJvHskjvwSvBXS2q1OiSfjjuEEnR5OL/4FfZvMSB1p44ZI8+qsuZwyZgABuxOVMaYJP2evXw361yB3R35JxDu8Ybwaj3eDvmgzk3CdrIjM56DTQ9DpRqaWDsbqj5WSfGN/AnYXyVf0RJNuPAezo9tn4Squ+lt2wNlYL1MpcOSXoIjR/aX9oEkxgCjiKTeRPflqbLtPoBrRNYK/uS/eiftUDf5aa2TMvdVmdLnpxPZqiyopjtZvTIyEdDij934Shneh9tc9xHTIQq5RNWmroQ8NWO88Vkr2k7fgKa3B95ON9HuuQJUYh7fajMwkxziqO95KEwlX9IiEx2na1rlYfyG8qfmbeJN1x3AQJHtYoTtj56tT4xGDITp//ZR0SCuX4be70KQY8FSY8FaYiOmai33vSeIaYbE6Q7pdou+QDQhN1rDzzRVvjZWWT4+n1azxEL4S3tB+Y51r0I9LdIn+KV3ylLxE/3Z6//33ueuuu5g7dy4TJkzggw8+AKBNmzbMnj2bV199lb59+0Y27pYvX06bNm149dVX6d69O3V1defUmZWVRVxcHJMmTeLtt99m9+7dkd8WLlzI+PHjee2112jWrBnffPPNX/axoKCAhx56iGeffZZvvvkGnU7H/Pnzee2112jfvj12u53vvvuOWbNmMXfuXHJycv72Nev9+/fTo4d0Ev/dd9/Rvn175syZw7PPPstnn32Gx+Nh2rRppKSkMG/ePNq2bXtBmQFUVlYya9YsbrvttnM+p6Wl8fzzz/Pqq68yduxYvvjiiz/t25AhQ/jxxx956qmn+Oqrr6isrDznmXHjxtG2bVvmzZvHVVddxfr169HpdMyZM4c5c+awbt26yBXvTp06MW/ePObNm0dWVtbfkg9w7sbzBWJe/9M8XPYDxVR8u4U9d8wn7fHxZyoXQxy//BEO97pbijuj1+I9WUb1O9+R/OD1xA7rgftoCWIgdKbMuZ35C57O+kIQmv4FEEFQyND3ymNdzyms6TQRhU5NauNrteehql92Y9lzksPPf0b7aWOatiEIpI3sRtmKHdLns/qR0LM15l3Hz3hxhbtj3nmc3Xe9Tkxec2QqRYSJql9283v/x9l153yyp1wj1RGOcxR0es5htPEYiaKIq7gSv9VJ12VP0/XLmbgKyhrFXhE4n2zP1YdznxGUcsRgkNPfSifNqcO7YttXeN64Lp0/fIT6Ju1GWsJ1upaji1Yw6OsZDPhiOrbj5ZwjNJqymXZWW84T5ZQuXYNcq6LVcxMiGzONeYnwdF5VOiMPlTEG08b8s7t5FvPn1qGM0UnXaxf+jGlXAbseXEjRh6vp+dFjTcoIChkpI7pRvWZfhK/2L97GkRe/lPhpJOuE4V3xWxyITcaraZ//Ll/qVKMUV+vbzef5PfzUeepQxGipaOzVe1k7ZOpogk7Jw4ugn6DLhqBQI9PFNRmoc+fg2Z8bzw/hnD6J4Rhxf8YXCBgGtKeqUR//Es8EAUV4vCoj8ji3jLfSjHXHMQqe/4y0sQPPvFidl6/wlyER275C3GV1xHbNRaHX/W2+zu6wNjMJMSB5YjQZZ0Gg04ePUjBrqaQbjWSoiIvC9PuBf19bkcfOHh+BqNw0xEDwjE6dr53ztK80xCCGRKq+3czRh98l484RdF/+FMhkkVAN1T9uRfQHaTlrHMrYKBxHSxHD3jYiZ42xTEZczzbUrNjGGT2SftJkJiIGQwTtZ7xmEaSN0cw7R9Br9RwpBqd47hxrwsN5SWjyjCoxFvPv+8/7iKCQI4/SYNpwEG+1lY6LH5Z+/Jtr79nfqxJjcRWdsRdchZXk3/U6Vd9uJuOuUZEiupbpWLYeoXjBt2ibJxHVOiNSpv7IaRKv7EmP1XMkLxtRBFFEl52KKIps7vQAW3pMJmFoZ2RaSfcz7hhOwTNLKZz1MdYdR2mzoPFVTgF1ZqLkqXqs9BzRyXUa2r/5IH6TPeJlJj1zYdn/pc0R1stWU6/Ba3FwcObHlP+wjaIPV5P30bQmz8h0Gtp98Di+amuTwxJBpcQwpAuFz3x0pl8yAblex57Ln+LkC59K17dF8bx9RBSRaVVkP3wdhXOX/YX91OhH4SweQyJBt5eDd85HERuFpnlSk98viPVn4agqfEjbMC8bY8D2oTPY2HkiMe2bI4TtDMeR06iT4shbcB/yBj1AJLZna3x1NuwHiyN1N1Dpx2vQZaeia56MXK8Ny/NcYJTrtSSO6oF1y2Hqj55GrlGRHPY8Pp/uBxwuNvWaQsELnxP0+FAnxTYS4DnVA7DrqmfYMXwGjsMlJI/uQ1T4SqxpQz7VP26jcM7XBF1eUsLxqAGaP3ydhHdVliaVyXVqMu4Zhetkxd+fmxf48Zzxbvxoo8VWlRhL/ZHTkc9HH36XtHGD0KQZUei1EUxsIEWsnpA3QNDl+Vt2QOOGU8cOAFGkbl2D/fEX9kP4+9Sx/QkFglh3FUTw19hghzbazGwoIMiltchxoJDKr9ajTkto8oivzk7mnSPpvfrlM/h7vj6E23KdKOf0wh+J6dqKFs/dhvNwSWR8SuYvJ/3OUUR3zpU2dhuP2z/E+n+CN9Gt0jn12e/nsWsFjk37gF3DZ7B/3ByUcXpU8frzGlhiWKmdR06ReGVvuq2eG95UFZuq33l0URGtpeCZpWzqOoni+ctRRzYeL4Kv/wsUCv3P//e/jC55Sl6ifyt5PB6OHz/O66+/HvkuEJAWOLPZzBtvvIHFYiEQCJCUJBlAR48e5fHHpaDOXbt2JSoq6px6ZTIZM2fOpLCwkPz8fJYuXUpRURFXXXUVTqeTdu3aATBw4EAWLFjwl/3s2LEjer10PTM/P5+HH3448pter2fPnj2UlZUxa9asCA+tWrX60zrfeustvF4voVCIuXMlb7aDBw+yZ88eVqyQriX7fD7q6upQqc6c4v2ZzAB69+6NTCY772eXy8WiRYuoqpK8F/7qSndWVhYLFy7kwIED5Ofn8+STT/LSSy+RkZFxwTIHDhzg9OnTbN++PdJmZWUlLVq04J133iEQCNCzZ88LbkqWl5ezceNGDhw4wBCk0/sGwyzzzhGk3yrFd0ImQ5uZgHXncTRpBuklPWLASRR0eVHGRCHIZYjBkPSC3GiB1qQZ8VRZMG8/hqpZCvL4aPxVdahSE3ACwfAJpCrsrWH+eq0UjB6QRWlxl0reTt5KE5r0M0aNOtXYpC/eGmuT01FVihF/lTnyOf6qy9B3aUX2vx7BvnE/qrQEVKlG/NVm1FlpOLYfwmeSTsQrV+0ivltLlDFRZN01kmbjBklJauwuNGnGSJ3aVAM1a/bRcuq1qAx6fOZ6fCYH2pR4QoEgA76cgbO8joDLGymjSzWQ2KcNFcs3AZB153CajR+CNjMR09ajKGP1OArKMfaKRptqwNOIR/P2Y2jTE1AmxJC34H6UcVGI/iCCUo7hsjw8VWYUOk1ELg3j6jc5EGQCO0fNRAyGyHtrImIgSO91c1GnGak/cgpFjDZcxih5kYTraD6mH/qsZAZ+9SSCTEZURgKmnQXkjB+CTC5n96OLI/1rdm1vKpZtpM1Lt0f0QZuZgCYzkYDdhUytxHHkVBPPzoa2qg+dRq5WkTN+MGlDOkmyykiAnQXoUg2AgNdsb9JW5bINtH7pDjLvHkn6uCHIdGq81RZOLfyR5pOuJuj0Ep2XhbfKgqaRvvhNDhTR2sj1Gk2a1I8GeSj0msjpeYM8PGfpvc/kQJ0Yx5B1cyTvD1FErlaya9Iigm4fmqQ4PFUWHAeLUS18kMF/zEUMBBFkMlJGdMWWX4xMrZKSY1RZiOuUTff3Jku6a4hGrlXRdv69JI7sgTJewsUW029CrtOQ+/Q4VMaYf8SXNisZMSRSHr5idfY4N+ar8XzWZiSgiNJQ+eM2AKLbNaPD6/cRsFeDGEKmiUGmkbxuRZ8TWdh7kqAfQamFs7Kx+00OVImx9F4/F0Rwl9VFPNi8lWZiOmQ30l9jRH8VMToIX186e7zqj5zG0C+P4zM/In3C0PPy5Tc5UCfG0nf9K1Iig5CITK3kwMSFEV20Nwrcn3HnCDJuHYo6zYh50yEUURqsu48T36stmlQjtn0nI3oMoE6IQxkf3ZQvhxvLliMYh3RCnRx/Qb5SbxqINiuZbt/OkjAm3Yi30kzKDf1Qp8SzZ8yLdP1yZqR8wOZCk5GAT6Mk57EbmsqwyowqvjOV32z8t7TVWKe8lSZ0zZIivyn0WhQxWnaMmhlpq0EuNiBlzADkWjXt/jUJd0k1mkwJ41PGDkAZF8Xp96Vrw66TFey/6WWCCAw+/gGukmpJpsnx2A8WUfjaN3Rc/DAqQzSuoiqSRnVHrlY2GWN1ZiKCWkmnr57Gvv8k+g7Z+KrMJI8diCrFwNGpi2g9994m+iDXqtk37hXEYIjkq/sQDOO0t9yENrwZJI1tLLUlZw5dU8YMQK5R0e7tKVg2HESTnoA61Yiv1oY6KY6qsOwbt6WI0WE/WETdmr2kjRmAq6QaXXYyhEJNNscay7AB7WQKOc7jZSRd0TOy/mjSE1AmxDY5YPBWmtGkG6n+bjOdPp+BXK8h6PRi31+IyhiDKiGW+qOl6POaR2LXuU5WYNl6mOrvt6LNSaX5lGvwVlmIbt+ckNuHGAjir7PjrTIj+gJo0ozEdmtJwVMfkz3lamzbjtD8sTF0XzdP4tXqwDCwEzXfS/2S6zQ4j0qbLYJCTt6Sx6hYtpHsqddGMKbZvZejzUik97q5+K31RLVMj/Ak12moP3pmswaQ7AVDzBmbIxhCUMhJGd6VLWNmk3PPKNxVFqrX7Ud45Q4Uhmh8FSY0mYk0e+QGar7bRPq9V6CIiYr0K3PS1Tj2n8S0aicNL/QBm1M6wAMpaYdaSbu3p2DbcQxNekLk2n2DLaLLSiaqVQYDj4TXREEg762JbBv4eBP7qWGcGnRDplJgHNKZvAUPIAvbGcq4KNyna0gY1Ckyh8/GepUxBhJj6b1ubhMMkGulpFC7rn4molONMUCQywjYXdQfLyNxZDd6r3sFTZoRe34x5Z+tx36gmOwp16CM06PLSiJpZDcSh3ZBplE2SbBi23cST1kt9XYXld9vJePWIXirLE3CYChitLT71yQEuYzalTsxtM7k9Fd/ENujVWTOnD1X5FEaKUFYhUmyb8J2XcgXINRkrhgic8W68zgAqoRYan/bjcoYjTrNiPOL9SSP7o061YB582HSxg7AtP4AqWMHkDC8G9U/biXrkRsic1mf15zoDjnk3z2f3GcnSPyolU361yDDyKFn2N71VprRZafgCG8uNsi9Ybzj+7VHm5WMNjtFCl8iEyQvcLkMdVIctat24q22RublvutfpP+RxaCQIdeommC2Qq/Btr+QmPYXtm9kSgW9182N6JQm3Yhcqyb+sjz8Ntffsh+8VRbpRotOg+GyPLYNmU7zey+P4G/a6J4kjOyOwhCNYUgnKUlSSTVynQbXyXLqVu7AMKgz9u3HABGlMQa/yR7GX1Uj/O0tJfqpNIMgnLER0wxNsL7qi/Wk3DwITVoCCVf0xF1chaZZMvZdBdSt3EnPLW9Su2oniVeecSo4G+vbvX4/giD8l/BGppCTPLwrYiBIzj0jAZApFaQM7UwoGMRbaUYePsTx19kJ+QOokuMlj8U0I+o0Se7qNOnWmNS4DFVCLAGbk/pDJWgykyK/XWiuKKJ11P4qrU2Ow6ciutoYYxrr4iW6RP+ULnlKXqJ/K4VCIaKioiLec/PmzYtsEi5ZsoRRo0Yxf/587rvvPvx+f6SccD6XmbNIEARyc3O57rrrePjhh9mxY8efPi+XyyOnNY3bAlCr1U0+n92+KIp06NChCQ8PPtg02PLZNGXKFBYuXEi/fv348MMPI/U89thjkXreeeedczYA/0xmwDlXxht//vrrr8nLy2P+/PlMnz79HD7PRxqNhl69enHPPffQv39/9u3b96fPi6LInXfeGenbokWL6NSpE+3ateP555/HYDDwr3/9iw0bNpy3fHp6OrfccguvvPIKsd1yCThckWvQpR+tZvvQGWwfOgP7/iKaTxwNQNbE0fhNjiZXvBvItOWwdOUHiO2UA6KUuTsqN420a/tQ/Zt0PUNQKQhaHNRvP4ThpmEARPXKQ5AJyLQaVJlJKJMNxI/uj3P/CeJG9Ylkwqv7bTcpYwZIZdpkSle+G/Wl/sgpZColmmaJ0ibdNf2wrtkZ+d3y8xaKH34Tz4lSrL/uIOmuKwk6nKgyEgna69G1zYoYEQn92+M4UU7d1sP4THY2DnuSuk2HqfptD5lj+6PLSiauay5+hwtNchwypQKf+cxVZ6/Jwelvt7Bm+ExkCnkkFoyhay5+lxdjl1yqftsDQMlHa9h+08tUr9mH1+wg8+YBJA/rgv14KX6HS4rFGabYDlkISgV1a/dz/OmPpQREW4/gqTRj3nKY0qVrkWlV+Gqs54yrdXcBSaN7o0k3kjiqOyXv/Mz2odM5PHkRcr0WVVIc+jaZiMEgfmt9pNyp5ZupL6lmzfCZmA8U0/rBq0ge3JGW90ovfs7T0jVFRbSWxN5tqf11N+YtR0gO60Pegvux7TvJxs4TOTT5bRR6HWljBhDbLbdJW2pjDCc/XsPmO+bjszkxHyymzYNSbNfWE69C9AciMlaG26r5dTeWLUfwmRxsHzod264Can/bQ/qEYagM0ejbZhJwuNBmJjaRRYM8pOzwkDZ2IKUf/sb2odM5vXgVIW+AxOFdie3WMtJHz3n0vvr3AxS89ROHZ3+FPjsFd4WZoNtH8tDO+B1uPDVW4rq0IOD08vug6fwxbCaWA8U0u3kQ5T9sI3filVJcvhora3s+zJoeU1nTYyoVP+/Atvck5k2H2dj+Pio+X0/5p+twFVbgOFSEIBP+EV8nXvoCv9WJ+3QNKdf0bcLXX83n3CnX4iozSaEA0o10W/IIByYtgpCEayGPnYC1nICtkpDXSVR8EoIgQwz6EcUQiOceypjWH6D4rR/ZPnS6FMtRIc0PZ2FFI/1t2YQ3y5YjJA7tcs54HZ68CHWaAYIimjTjn/JVt/4ARW/9SMFLXxKVkyJdDXP7iO0mzeVgo+u9ZR+tZufoZ6hbvQef2UHqzYNIHN4Nx5FTBBwuqn/YSmoYjxr6Wrd2H6VLfmP3dc9LfCnlGAa0p/546Z/yFbDU4y6pxrLpELW/7SF1zAA8lSZSxw7EWVCOOjGuSZl2Cx7AfbqGgmc/PUeGDV4ljvySf0tbjXXKvq+QqFbpWHccI2FYFzRpRlzFVWEZtozIpQGn64+eJuT1sWPg41R8vh5dTgopYweQ8/gYyYvra2l9UiaEwzIIAgGHO+KVlT5uMHXr92PfV4hCq0aVEIOruIq0WwbhrbE26WPAZMddVMnuoU/gOlGOXKdCn5dF1uNjcRWU4Wt0la0xX0mje4Mg0GLGWGp/k17uyr+U+qpplkhcrzbIdWqqvjuz+Ve1fCOeShOugjJqf9lJxj2XE3S4SLyqF0G3j/rGWWnDZNlyBG+5SUre0yod54kyZEoFylh9xLulsQwbdEvfPgsxFMK8fj+qhBiiWqWhzUkhbfwQxGCIqm+kwy1tdgq14TUyYWR3KU5wrQ25To0mIxFdi1RSxw5AEa0lKjedujCvlm1HpPESBFq9eDu+agu+Giv2A0VomiWiaZaIPFZHVOtMyj9diy4nBV+dnfgB7Um69jIpmdPxMnYPfYLdQ5+g5set6Ns1p+aHLaSMG4LoD0Subrde8KDk7fTeSixbjkiyRwqlcOKlL9g+dLqkP9dK3mxp4wYT8geaeJA1UN3WI6RdJWFU6hXdkWtUHJj5Eco4PRnX9qFq9R7iurQAQUbA7MC0ejfZT9+K60Q59l3HpQ3kjAQ0zZJo9cZEFHF6il/8rEkbtb/uJvl6Kfayr86G6A+wo98j1P6yM6LjMo0qYovUHy3l9xZ3sC7zVtZl3krI68dXY8VXayNr4tUR+6n2t91NscPuxl1SzZ6xL2HdcUyalzcPQqZRhWMDnh/rzVsP4zfZm2CAcXAndK3SCXl9eE7XNsEApTEa687jJI/uhUyjJHF4V6pX7mT70Bkce+pjaW0eO4DWL96G31KP31rP8aeW8keXSWzoMZkD97+Facthan/bQ/LoXrhLa9G3Sse88zgtHrseRJGasF3TQKfe+gF3cRXeaiuukkoUOhXRnVoQ8vgIOlz4Tecm0LTuOUHy6F4S3uSm4SqtRVDKURljIldQG+ybqh+2kXrzICn2bLeWBJxu4nq0om79fnQ5KYgi6HJSJXkLIFMr8VscZD10DQdvm0vZ+6s4OnkhroIyzBsO0uKZW/GU1UqevGfJu/FcbtBdeTiGn6ZZInVr95IwrCu1v+1uIveGeVm1fCPeKgv1R05R/f0W4rq3QpeTQtZjNxD0+Ijr0y4yLxsw0bL1CPF92nFs5pIzmD12IOrkeHQ5qX9qB4jBINuHTo+Ua/bAVWizkgnYnQTszguUO9HIfhhA7a+7UcRGIY/WSnMgEGyCv8Wzv2Bblwc4fPd8HAeKMK/bR8XS1ch1Kmp/3ErymIEEHC5kOg0IQpPxtu6WxhlBIHfGWGp/24N9XyEyhZyMCcMQlPJzsF6ZEMPpt37AfbqGgNWJad0+5DoVYihETFjmKdf3OycOaGOsj+vdhsrvNv+X8EamUXFw5kes7fso7nITm695noqfd3B8+ofU/bIb0x8HSL15MABxfdshyGRSqKs6O7qcFFLH9Me0bi/J1/aNjHnFx6txFpSxe9g0NM2SEINBfDXWCF/nmytBp4fsx6RkYtlTr4tsPJ6DMRfQ5Ut0if6KBPH/Fz62l+j/FTXEIWxMTz/9NFdeeSV9+vRBFEVOnTpFVlYW06ZN44EHHiAnJ4e3336bmpoannvuOZYsWUJsbCw33HAD+/btY86cOXzwwQfExJyJ6WY2m7FareTk5ACwbt06du3axYwZMyJxGdu2bcuyZctwuVzccccdvPvuu+Tk5DBixAhWrlzJqlWrIjElCwsLuftuKUPY559/jt/v54477gCgvr6eUCjE9OnTefbZZ0lJScHr9WIymS4Yr7Fx/Eqfz8fkyZOZNWsWGzduxO12c9dddyEIAsXFxWRnZ1NTU8PcuXOZP3/+n8ps0aJFdOvWjd69JaPk7M/z5s2jf//+9O7dm2XLlrFhwwYWLVrE4cOHWbFiBTNmzGjSz2PHjpGRkYFerycQCDB79mxGjhxJ7969I2NZVFTE0qVLef755wFYu3Yte/fu5dFHH0WhUFBRUYHBYMDhcGAwGJDL5axcuZLa2tqIDC9EjqOnOTz1XewHigDo8vl0jjz6Pt5qC9rmSfRc+QLKOD1Bt4+9t8zBtvsEssQ4Bu9+Szq1DoYIenx4qyySN0h+CeXfbKbNs+NRxeul2EPVFhTRWup/3UrF7I/RtGlO7pcvIo/WgShiXr4e25qdpD97N6q0RIL1LgI1Fhzb8jEfq6bikzUkXN6DdosmI9dJcdvs+0+y90rJazbv3anE9W0Xya4asNZT++EK3CdKyZo/GZlOS9DqwHW4GG9JJTGDuiKPjUL0eAnYnJQ8+hZxw3sQc1V/1KkGan8/yL5JC9GkGOj63mRUcXpsh0rYN2kR7Z6fQPq1fZDrNLhLa/FZ69n/4pe0nXINux9bjN/u4sq9/8J5uhZVtBbLoVP4LA6SB3Qg6PZRtnIn0blpHHjgLXp+Po0Djy5GZYim6zuTiWqeiEylQAyK1BdVsn/quyT0zyNzzAA0aQbqiyo58fQneKstdHxvCso4Pfb8EsnTYkAHXKeqcRaUE9Mph6DbS8Dh5uA9b+CrNtPz19no2zRDkAnY9p5gz9jZiL4AiZf3oP2ihyKbnyG3j93XPof9QBGt351K+hU9EGQCnlo7J5f8Rqv7r0CdEAOiSH1xNUG3D9Pekxi7t8R5uobDt7+GtnkSHd+bgjo5Hk2aEcfRU4jBsDdBhYm43m2Ra6TYiAfvfwv7gSK6/PQcce2zcJXVsffpT3CermHYz8+jitcjyARCgRB+mxPL4VNok+Jwnq7hyO3z0DZPosN7U1HG6VHE6PCZ7KgSYhF9fgSVkpDHi9/m4sjUd2gxbSxHHn2PVs9PIL5/e1SGGMRQCMehEnaNfgbRFyDvzQfRNEskur0U48hTbiL//jcpP3iKHu88RFpYHt5aGyeXrCb9yp7EtW9OKBCUkneEr7F5amwEnB5CHh+IIrvufgNPtZXoVumS12QwRNDtY9u4uVjCsdV6fz6N/Y++T9uZN+Hce5K0mwdKgczzS8if9C86vv8wxnBW13/CV9+N86V4XBoVyrgoQMB9uob8+9/EfqCIdu9OJaURX6eW/EbKlT1RxukR5HKK3v6ZUx+tpsPr95J6ZU9cZXXEtElFFCFokzxK5bGpPPbEk/Tv35/uPXoQ8Ps5cXgfQ/pK8UHlMSkE62v5o+20JmPmyC/BZ3FgHCjND0l/swm6fQQdbg7eswBvtYXOnzyBcUhnBIWckMfH8VlLKf9USpbVd/PraDITJT0Nj5f9QBHt351C0hU9EWQCvlobJWG+YtpnITYar4bENHKNKuJBuW3wNAgG6fzZDLQZCcjUCilOY1EVh6e8jf1AEW3m3EXazYNwl9dxeNJC/NZ6Oi99Al1OKkGvlLRJQMBTZf5HfEW3ay55fMpkiKFQJDmVXKOi7NO1dF76BPUnytGmJ0geS/tPUn+sDOPADijj9LhOVaOMjfovt3U+nXKfqgEBtJmJUtzTQBBFbBSi18/u657HfqCItnPuImXsgLAnsIivxkbRvOUkXt6DhOGSPvjNjkiSnPjebZGpFYSCIubNh4jpmI0yTo+zsBJd2MM35PWjy0pCplHht9Sz79ZXiemUg4IQVcs30Gfvu9Su2kF8PynxgetEGQmXS0nSQh4fsnASs5AvQPGcLyl+dxU508aQNelqKaFFSTXbhkxDDF+T7PzpNIyDO4EoUv75eo7NWELGbcNIHzcEdZohEgsw5PZKV849PuQ6NeVL16BtlkRc33aoEqUYuoVzl2HZcpgO7z9MVG6aFI9MLsdvcVD20WrUyfEkX9ObkC/IgdvnRXQr9SwZ1vy8g6TRvaVEHSER8/r9mNbvB8AwsCO63DRUSXFh3JJ0UpUQQ9sFD0TWxqDTg3XbEUzr9lP+yVoy772c7CfGSDcBbM7/j73zDo+q2vr/55zpNcmkV0og9CoIgoKABb167RV7v2IXxK5XRKrtqiBiv3awYheQDtJ7CyG9ZyZTMr2c3x9nckhIsMT73vfe95fv8/hgZs4ua+2111qzz9prsePKWXh2HkFl1DHow4dJGJoPCDjW7mHnFTNJnjCY3nNvRpuSQNjZRLCygcY1uwlWNFD17k8kjurLgPcfjqf2iHHo/lepXbKGhBN7M2TpdLyHKoiFIggaNYJalAtTxPVbM+9HrpwrpwWIxth//2tUL1mDV1Bx5o5XEFQC2kQzIYeHaCAs5yBNSyTiD6GxGOQ1DkfwHqlBbTbg+HoDxdPfw3pibwZ/NZ1YKIwUkwhWNFD32RoyJk2Qox7rGgnXuVAnWWj4fjOHHn4TQaPixJXPYshLRYpKFD7xNlXvLJPnuOFFDHlpoBIJNbg48syHVHywkiHvP8i++xYSrG3klG2vIOq0qBOMcf/pGdxxXX/ylpcBiUhTgKKZH9Ht3gvRpSWiMhsIVDWgy7AhICBJ0u/W9e6dR8i+cpyyziqjjqg3gLewil03PY862cqABXdi7JKGoBLxHalhw+kPIYUi5N18FvlTL1YKZfjL6hTbHANOeH8aFR/8TPYVp7L/kbcZtPAujHlpqIw6BJWKqD9I2Ts/kX3xKXK+akki3NjEL6fcR/4jV5J+4WhUBh3RYAhBFAlU1BOsbsTcN0/O3RuNcWTmhxS/+h2D3rqflHED5YjOpoCc51CSo/x16UlknHcSsVCEHdfOk/X8y7eTcd5J8rrWOKj6cCXFL3xOyoTBDFh4t5xyQxCQQmHKXv+e9HNHyj6tL0i40YN7a6EcrXfBaNSJJrkgXzRGoKIB76FyEk4oUPZy8eyPsa/bx5CPHsaQl4YgCESafIgaDcE6uXCVNtmCqNNS/ckqDj/zkWyjNryAsYW8FD3zEdYB3Uj9y4lydJzHR9mCryl54XMGvf8grq2HyLz4FFCrUOm1RH3B1n7A+EFEvcE/5AeM3fsaKmM8gEKSiDb52XbZM0q7nn+/Gtsx7Tad+wSjV89DbTGiSTKBKBINhNhy3t8V/Vv1rlyAst/bU7GNHYS/tBZfYQWWgfmok8wIKhFRp0EQBGKRKMUzP+TIq9+R/8AldJ18rqJ/14+fhhSKyOu2QPb1j9X1aRedgibJgibVihSKEG5swldYQeLJ/VGbDMQiUflmvFa2179H17enb3yCijN+Rd9E/SH58FYA155S1pz9OKd8/ST+fWUcmLoIfZc0hn//DGqzHikmUf3hzzT8tI2C6deiMhsQ1CoiHh/eA+U0Lt9O1bs/kX3z2XSdeqmii53r92IZ2J2oP0SwxoG5bxdlrzTTlX7uSPr942/yHvQF2DZpFu6tck7c3jNvkOXEH2Lf3Qtw7zzC6bUf/+rvwf92eG4/6397Cr8Jy/zv/ren8IfQeSjZiT+Fyy67jKSkJOXvc845hxNPPJFFixbhdDqJRCKMHj2aiy++mM2bN/POO+9gs9no2bMnRUVFPPnkk0qhG4/HQ58+fdi0aROzZs1qdShZX1/P/PnzaWxsRKPRYLVaufnmm8nIyGhV6CYtLY3bb78ds9lMZWUlzz//PHq9nv79+7NmzZp2DyUDgQCvv/46xcXFiKLIxRdfzIgRI9izZ49yYAlw+eWXM2zYsHb50PJQEmDp0qVUVFRw44038vbbb3PwoHzdIzU1lQcffLDNoWRdXV27PPutQ8lDhw7xyiuvYLVa6devn0Lj8Q4lV61axdKlS5HiV0CHDh3KpEmTEARBOZSMRCI888wzeDwepdDNRx99xNat8ltpq9XK1KlT2bRpE0uXLkWlUqHX67njjjuUK/nHw4/pl/8OqWqN8K8nrTkusnS+P9ymMaj77YfagVUT+sNtqiOG336oHQSEPx7grpc6lltE1wHzILSTn/H3wCn+8WwiCbFfT1dwPDSKbas0/xZsschvP/QvgqedKtK/Bx1rBcZ2Igz/pxDqwAWNM/bO6NBYK/s91KF2HUG0A3pK1cG90omj6Oh1n46sl5aO7ZNwB2fZEfnoCF3wn39tSkXHbFhHeO/toP618ds3VY5FROrYenV0nf9dkDo4v46ssraDshHpgGx01L/pqK7vyDp3dC//OzPQdUQ+Oqp/Qx3wjP6dut7XQX1j7oDf9u/Uo52Hkv/76DyU7EQnOtGJ46DzUPIoOg8lW6PzUPIoOg8lW6PzULITx0PnoWRrdB5KtkbnoeT/DjoPJVuj81CyNToPJY+i81DyvxOdh5L/enQWuulEJzrRiU50ohOd6EQnOtGJTnSiE53oRCd+DW2qoHfiz6LzULITnfgDmDt3LnV1da0+mzRpEoMHD/7fmdD/B9B38M1eQ1D/2w/9i9AY/uMRlsYO0tXRqMf/dHQk6rGjUQtJHYyw/HfB/H90jaFjUS0djXg8de/Mf9tYnVGP/zvo6E7piO7oaMRjR9GRqOKOyuG/U+NoOjCa2NHAwA6ww9hB/Rv8j483/feh4xGFfxwdjcrs6Bw7gn9nZGtHx/p38uM/fax/p643dFDfdKRVrFNHdeI/GJ2Hkp3oxB/A1KlT/7en0IlOdKITnehEJzrRiU50ohOd6EQnOvFfj85DyU78S9FeNe4/i8mTJzNz5sxWhW8AVqxYwTfffIMgyFUDL7/8coYPH/4vHbuj2Lp1Kx9//DGSJBGJRDj77LM5/fTT/3A/jz76KE8//fSvPnM8nl966aWccsop3HnnnQBEo1FuueUWevbs2aYAzq+hZRGfmTNnctddd2Eymf4YIXEY8lIZuPBu1IkmPLtLqFq8ml5PXo2gEgnWu9ClJhD1B9lz1wI8u0sAKJhxHckThqDLsOHeeZht58lVwUeuex5jfiZIEKhqYMvZjxGqbaT7tEtJmTgMYhKRJj8qkx61SU+osYmEIT2QwnIVvVCjR6406A+y964FeHYX03vWDWRdOQ4kCFY7qP50LUfmLiZ53CAGvn4volYjh2xIEmG7hwOPvk3+lIsxFWSzaeIjchXpGdeRMmEImiQzoUYPokaDyqAlFo4gqtVEPD4q319B2UtfAjD8p5lY+nUFQSDqC7Bz0mycG/cDYBs3iIKnr5OrCYoCsWAY9+5i9kx+mZxrTif3hjPR2CyoTHoEAfwVDey+5UU8u4tJHjeIXk9fh6ASqXx/BTVfrmfgwrvRpiWhMuoIVtvRpiUihaOIeg2xUBRdWgK+IzXEAiFcWwvZ/8Dr6LukMXrd83J1So+fbZfNIPWME0idOAxdutyXv7yewqfep/t9F6JJNINKlHne4GbD2Cn0mnEdmZeMQWXSQyyGoFaxaeIjaGwWZY4V76+g9ssNDFx4N/rsZESDDrXFQLDKQdjVRNPBChKHFaDPTsYbn6N7ayHBBhddb5erKjYdrGDTWY8ghaOknTuSPnNuQpNkxl9cw65bXiTr8rHK2iBJSBJEXF5F5oxd0+nx0GUYu2cSqLLj2lJI4ayPGfjKHWhTExRZcu0oQpeWqFQ6jbi8igwBJI8bRO9ZN6LLSCLqC+JYs5s9k1+mx0OXk3rGCehzUhB1GmKhCHvveZWw3U3PR69EnWRGl5ZIuLGJqk/XkDyqH+pEE2G7G7XFiKlXDsEqB6JBI1c79gUx5KbhPVyJqFWjTUkgWO/C1D0jXvU4zOYL/o4hJ0WW03j7sKuJwmc+Iv++i1AnmtClJ+Evq5NpMhuIeP0KXQ0rdpI2cRhSJIr3UAWWgd3b0JU6cbjSvxSNIUWi7L3nVVxbDjFqzXMEaxvRZ9qIBcOUv/sTtlF90SSakaLyu36NzYKo1xILhZUqy7FgWO4rHEVl0CJJYMhNIRoI4VgtjyuFo+TeOJH8B+IVfd1+tl3+jLIOKnMqgtYoKx8pRk1tHQ8++CANDXa+/upz+XNBBClGxF2LypLG6A0vKHtMCssRtYr8GrS/ucdO/OZptDYLCAIItNILqWcOQ5+djL+sHl1aIrFIlHCjB11aIoJKxHu4iqaDFSQMzleqQBOT+Vm/bBtd7zhPfu5QJb+c+RAFT15N5sWnoDIbIBYjFoqw68bnsK/chaBWMeSDB0ka2QdBoyYWCFH/01ZCdjfp54xEbTUi6jSKPOy9awFhZxOj1jxHyO5Cn5UMEjQdKP/NsZplvs+8m9FnpxD1B2n4aRt7Jr/MoHemknxKfwSNmlC9i1CDq9VYzbIhqEXCLt+flqnQcfZKzBdEn5uG73AlCAK69ERCjqZWMhWyu8m86BTFLggaNYHyevbc8Qqe3cXospIZuOgeLP26ImpVSJEY3iPV7L1zPlIsxtCPHkaTYEKKxdg3dRHOXw4w6M37MfXIIhaJEqy0U/HecsoXfSfL1EWnoDLr8ZfWoUkyI4VluUcUkCJRyt9fQfFLX9FnxrVkxeVPikly1fKVu9h564vYTupL7+nXYOwiVwuPePzYf97Bnskvo01NpP/Lk0k4oSeiToMUibLnzvnUfr5OWbNm+a395hdso/pizM9CZdCBJOGvbMB7oJxQgwvbKQMgboMQBQyZySAAKhF/cS0bxk5R9krW5aciqFWEHR60qQkQk6j+dC2JJ/ZCUInUvL+cspe+AKDPgrtJPftEJCBQWkvVu8vIvv5MtOmJIIqEqh3oMm2UzvuEigVL6T3/LlL/OkquzOsPsOfKZ3D/cgBdVjK9XroDbWoiqEVEjQYpHMG1uxjv4SqyrxxP2O5Gl2lD1GsRNarj7uV2bZFZT81XG0kY1B11glGxl94W9tJbWEnu9Wegz0qW9ePaPYTsblLGDUbUa1GZ9ah0mjZ6asCie0j/ywgQBSJuH9sum4F7exHdp1xMl9vPRVSrkCSJkpe+kO1XCxuLKBJxeRVbpNJpifoCRJr8+EtqqV6yhp6PX9VGZw9f+hSWfl1AFJEiUfxldey5/WWa9pfR97lbSTypD/qMJLl/t7wvO6o7WurR7KvGo9Lr8JXWsuvG52naX6boKQS58vr+aa8zcOHdaBLNRJrkyt7N9sc2ZgAqk14u1hiNUfXBz5S9/BX9Xp6MNjURTYoVJIlgbSPegxUkjx+MSq8l6HCjsRgJ291U/nM5pXH/q2D6NeRed6ZcIToQwvnLfkw9c4j6g4oubukjAujzUhm48B7M/boQbvSwdtgdSOEoPR+fRPak8fFKyQL+snp23fQ8nt3F9H3hNlJPH6qslxSJEotEZd2nEvGX1+MvqWXv3QsomH4tGeePQhAEGjfsY/tVs5W9bO7bBY3VgCTJVct/TX5P/GY62mT5d5OvtJamA+XsvftV8qddQvo5I9AkmAg2uNDZrITdXkINbkSNGm1aIkgSCMi6MxBuZYuqFq8m7+azW8nUn5GNY3210kXfkXfjRESdBl2mDeJ+QtOeYrad/QgAQ799Bsug7sQiUWKBELFAiLDDQywcwdyvqyzTh6sw9c1j42kPoktPYuCiexC1akIODw0/bcN2cv/jrnOzrrcOzkdQicQCYbZc8CTu7UVt5nvw8Xfpft+FaFMSEI06wo4miMWoeG85xq7psu9g1ClV1qNNfqoWryb3+jPbrlcL3+GXiY/GfYdrSYv7Dr6yevRx38FfWouokY9xmvaXEXY2kXHhyajNBqRoDH9FPd4D5VQvWUOPh69o81vA1DMHlVFHLBzBXyrLXubFp5D+15NQW40EKhqQojFMBdlEfUEEdVtd3/ysqFUrvk6zLP5fR2dJln89OuN4O/FfCbvdzueff8706dOZN28eM2bMoEuXLn+632j0z1/rjEQivPbaa0ybNo25c+cyZ84c+vXr16G+futA8teg0+koLy8nFJKLsOzatQubzdbh/gAeeuihDh9IAvR89EpKF37DupPuJexqov+Lf2PblbM4+Pi7WPrksf2aueybsoi+c24CIGXCYAzdMqh460ecG/dj7iOvcfJpQ9BnJ7N+xF1sPf8JdGlJ9HzqGgBKX1nKpnEPsHHCNFQmPWGHh3Wj78XcK4eQ3cWK/GuJBeUDl3Uj72b/lEX0mXOjPFZeGqt638TWC58i3NhEyvhBJAwvoPesG9h42jQCVXZ8R2qo+Xyd/AMtEGLnDc/SuGG/Ml9jtwyK5nyCe+cRIo1NSFHZaZLiBxA7b3iWjAtGYyrIJnnCYNQmPY5Vu9hyzmPEgmH6L7xbZpYo0GvWDey4cibuHUVIMYld184l4vTS87FJpE4cxqGn3sNfVodz0wG2nP93pFCEPnNuBFGg96wb2H7lTNafch8ZF4ymz+ybKF34Lb7Dlbi2FdL4ywGClXbCziZ8RdWEGlz4y+qJuL1snDCN/Q+8DsAJnzxK1BugYfl2GtfuZeBr91DyylIOP/0B7h1FFD79Ab7CKvq9dDulC79l3Un30LS/nMr3Vyg8SRhWgGvLIfZMfhl/RQNRb6DNHDMvGE2f2TdSuvAbtlw0Hc+eEqL+IDuuf5bKj1aRMn4wmy94Cn9ZPVG3j40THqTszR/Iu/ls9j/wOiu6XoM22Uq3u84HQJNoxnuwgsb1+yh+4XMGvHonxm4ZrBt5N4UzPiLs8SNq1awdeY8ic00HyvGV1OE9VMnO658j7Gxi4Kt3UbrwG36Z+DCNG/bhOVCG1mbh4CNvyXyrbVRkqHndes+6Ae/hSvbdt5BgtQMkyL5yPPZVu6n5Yj1Rb5CSV5biWLuXvs/eQtjhYce1cyEWY8d18wDIvfo0ar7awLqT7iVQace9p4Sw00vJ/KX4imoI1TopnPERSDE2TniQ9adMYWWfmwk7PDQdrCBU78KxYT+DXrubpgPllC76jrDTy47rn2XflEX0f+l2ZS8Sk3BvO4x7RxE7r5+n0FXx7jJyrjmNDeOmsmHcVKyD89uly3ugHMea3UiRKJvPfpQDD71J32dvAcBfWgtIrD/lPlb2vYkcha578JXUYl+7B/eOIhqWbycWCBOqbeTI3CXEgmE2njqVPXe+gspioGl/Gfvuew1/cQ2iRk32leNJGt2PrCvG4dpexPLcq9hz5ytH1wGIBTxEvY2AQKSxnIaKIua/8jLEIkSclUSclcRCXmJBLyqTjZjfxbqT7iHi9JJ95fg28vtbe2zg6/cSrHOy4dSpONbsJhaKtNILWy74O/6yetQJRvbe+yore15PqN5NsLYR35Eaqj5aScr4wawbeTcRVxOiVs3GCdMomruYbvdcSOH091nR7Rp0mTb6/eN2jN0y2Hf/a7i3H8azp4SK95bT/+U7AEg/7yQShhVgX7Obvfe9iqAWMeSmYhvVj60XPkXZwm+QojF2Xj+vlfz6S2vRJJk5+Ng7LO9y1e8aq5kXokaNa9thom4fSFDw1DWoTXoOPPQmEY+PsMPTZiyQsK/ZzZ475/9LZCpQacezp4Swsym+V2RZLpzxYXyvTGPj+AdYO/zOVjKlz0rGNqofu25+gcJnPgJBoPzNH3DvKlbmK0WiRL0Byl7/DseavUQDIVzbD9Nnzo30e+E2AlV2luddxeGZH9Fn5g30fHQSFe8uY/O5T1D72Toq319B7vVnkH3NaRi7ZVD2+ndUvPMTIOHeUcTqIX9D0KqIuLyKTsy5ZgLGbpnsuPlFGn85SKDaQdmbP2LMSyPnyvGEHB523vYSjZsPYV+7B0CRXykSxVtYRbQpwM/51xFq9NDv+VtbrVmz/OZcfRqe/WW4thzCvmoXpa9/R8TZRCwSxTZ2IOtG3q3sy6a9ZRyet4SIP0TDj9tQJ5payfnP+dex9eLpaJItVH+8muKXviTz4pM58MhbrD/lPtIuGI2xIAfbhCEkjR3InuvnsvPCJxFUIt0fncSuK2ew57q5hGocaDOSsC/fDkDShCEkTxyOZ9cRdpzzCFGPnz6v3quszZEn32XLmHvx7S9H0KrYe90cIk4v1oHdKFv4DYef+RB/eT3Ojft/dS8fa4salu8gWOvEkJ3MgUfelvVv3F4226LyN38g56oJNO0vZ999C/HsLUWbkohtVD/23f8aUW8QJKldPWXKz8JXXCPbq7iNBTB2yyAYl6mtFz5F7k1ntbKxjnV7EbXqVrboyPOfEmpws3HcA3iPVNP3+dva6OyCp64h4vax87p5uLcfJlTvwldYRZ85N5L+15GIOg3EYjjW7iXibCLU4EKbltgh3dHt3gsV2Uga1ZeoN0igtlHhfbOeWn/KfazsdxO2k/vR70XZl9g3ZRHaFCtlb37PhnFTSTypD569pazsdzPhBjeRxiZl7Quf+CeFT76LZ1cxEWcT9uU7SB4/mD03v8C2S+TDnppP11L79S+kx/0vgOQxA6n9agPL867CtfkQhrx01o28u5UubmXfgZ6PTsJ7uIq6b35BikQVWxF2+/CV1mJfuYvqJWtRWQxKu6qPVnHkuc8QtWrWjbybQLUDlV7LrltepObz9VS8/RPeomr6PHsLKeMGsffuBWy54O+Y+3VV9nLdN5vwl9biWLOXYI0DBI4rvwNfv4dgnZNtV8yi/octiGoVvqIa+j57C6ZumWyfNIedN7+I2mzg8LwlCGo1hpxUGjcdwL2jiECVg0ClnVBtYxtbJNN/VKb+rGy08tVe/IKCJ69i+5Uz2XrZDARRZPs1c1iRfy2iXqvoDXWSmSNPv0/xMx8gCAIbBt3KoSkLURl0bJv4EIGSGvbf8RKB8nqa9pbSf/6dlL76DctzryLs8JB21om/us5SJIqo09B0oJyf869DikYZ9NaUdn3LZt93018ew7lhP+Wvf8emsx+l6+RzSTq5H64th/DsLiZU7yLi9io8bG+91p86FfuaPa18B1O3TMX31cR9h/Wn3I+xawYV/1zGhrFT0GbYSJ4wGNeWQxx8/B18R6qJOJsUHXDsbwHHun3EQmEaft5B2evfIahU9H3uVozdMlg94Fa2XvgUEbeXQJWdUIOL7VfOalfXb73wKfbc+Yrs0x9jVzrRiT+KzkPJTvyPo6amhhkzZjBt2jQef/xxKisrAdiyZQsPP/wwDzzwANOnT8fpdALg8Xh4+umneeCBB3jttdfafRvhcrnQ6/Xo9XLeQL1eT1paGgAlJSU88sgjTJkyhblz59LUJDsuTz75JEVFRQC43W4mT54MwMqVK3nuueeYNWsWTz/9NIFAgPnz53P//fczZcoUNm7cCMDOnTt55JFHmDZtGs899xyBQKBdegOBANFoFIvFAoBGoyErKwuA+vp6nnrqKaZMmcJTTz1FQ0MDAE6nk7lz5zJ16lSmTp3KwYMHATkKsrnPp556imnTpnH//fezefPm38X7wYMHs23bNgDWrVvH6NGjW81z/vz5PPTQQzzwwANKn6FQiBdeeIEpU6bw/PPPK4eaIEetut1uAObMmcO0adO47777qKio+F3zsZ3cj9qlvwDg3lksv00urSPl9KHUL9tO2sRhuLYeRm01ok1LJHXiMBp+2kbK6UMofflLBLUKbVoiWVdNwHekhkBpHa5fDiJFIhi7ZQAQbfIr45nys/CV1JIwtAe+klpUBh1SOErI7pEddMC1tRC11UT6BaOpXryaqC8of5ZgQtTrMPXMxldcizbZiq+4hurFq0k9cxjVS9Zg7pOHr6haGS914nCqF68GSY5y0qYlEqxtRJIk/MW1VH2ympTThlLzxXpSJg4ndeJwApV2qj9ZhXtrIVIogsqsQ5uWiHVoD/zFtQRK60ga1ZfKfy4nZeJwqj5ZRcYFoyl56UtSTxtKxO2j6v0VuLYWIqhVaJIspEwYjK+4Fn9pHVI4Ss0X60ka2Ye6pRuRJHBtKST1zOE4txxCNGgpf+N71BYDUjiC2mqS35QDukwbhtxUyt/+EYCS+V+hSbGiMuoUWlVGPcF6JxqrkcZfDsjPvfQFiSf2VngScfuoXrya2i/WQ0xCUKtJHN6r3TnWLv0Fb2EVYZdXSZpj6pFFzB9Cm2wlFggp8mHqmY2oVVPz6Vo5emjZdjIuOhkA68BuVLwjz7vpQDna1ETqftgKQMW7y9AkmYl4/HEZkGUu7PKRMLg7oQZZxqs+WY2lTx61S38h3OCmdP5SjN0yce88QurE4TLfrCb85fUK3xKG9sBXXEvCkB7UfrGemi/WE3Y2kXrWcByrdpF+3knUfLEO19ZCIi4vokaNFIvJb8GLa3H8vBNRp0HUqOXIXKB00XckndSXUJ2TpFF9KXvje9RWI8FqB4IoKusFkDAkn4YVO/GV1HLk2SVoUqyEXT6sg7oTqnMq9MrrJeuZqNdP8vjBsmy3oCv51EFEm/xoEs0kDO2Bt6i6Xbq8hZXYxg4kVO+S+fbBz4gaNcae2Yh6bat1lunSAlD8wmeknjGM6sWrUVuM+MvqUFtN2FftQmWQ94H3QDmiVoPtlP7U/7gFQa2m/qdtpJ41nJxrTydY46D645UA2FfsaCW/UiSAoNFBPGdT7+45aLVaklq8nBG1ZmLBJgSNASnkja/7KlLPGt5Gfn9rj1n6dqV0/lK8hZUUzV2MqFGjsVmO6gUgFgi12iuheiexUDQu59mynKclEnb5UJv1si4Y2A1BFKh460ekcJTarzaQMmEI1YtXkzx2oLJesWAYQStHuhi7pBHzB0kY2hP7T9uIePyoLEZi0Rjewko0SRaIxdDYLIoO1CRb41Fkmj80VsLQHkQ8ftRWI/afd+LeUyrLxpnDqXj7R6yD8glWO1CZ9MpeaR7reHulozJVtuhbEpW90keZb+CYvRL1BbGd3E+RqVg4Siwaw7FqF6b8TGL+EN7DVQgqUZGpUJ0TS/+uaBJNVH30M579pVj6dpHpSU3EtfmQvKbxfZY8ZgBV76/As7uYqk9WkTx+MN7CSlLPOEGRh0BFg6KbEob2oOlABaJeiybJQs0X68m5YhxVi1djX7ULS988iMVoOlxFsMFF+lnD8OwpoWl/GdZ+XXD+cghBLVL92VpSzxqu8KDmi3VEvQHc2w4jaNSY++YpeqolDy19u1C9eDXFL3x2lK5kK8GaRgBZ3xt0JI8ZQPlC+ZZKzVcbUJsNre0fyJHo0RjJEwbhPVCOv7wB68DuSOEodV+sI2XiMFImDidU40BlMeLeWog6yUK0yUegtA7n2j14D5aDIOA7WA5AypnDEbRqKl/7Bs+2QnkvJVuUtWmKR7IljOyDZ0cR2gwbVZ+swtQj+w/v5Za2qOz179DYLNT/tJ3UicNk/avYy6O2yLW1kKST+lD75QYa1+9Dk2whFo2Rc+3p+IqrifnkvX2snjLmZ1L+Tmsbq01LxNgzC/fOI3GdXdjGxiaN7EPE5Wuls2u/2qjMKdzYRCwQaru/zhxO1Yc/K+1URh3hJh9qqwm1xYAu04a/pJaEIfmEXV5ql25Ea7N0SHdknD9a4b02NZGS+V8jBcMK7y1984j5gwQqGhBVKiIePwlD8qlbupGca0+n5JWvSD39BBKG9kAKR6n85zKiLh/lb/2I2mJENOgI1Tnx7C6W5e+jn/EWVmLunUvUH6Jpf5kckR+N4d52GH2Gjdq4/wVgyEvDs69U1s3hCLF4VF5LXdxMY/N6JY8ZgC4zicr3VxCosiu2wpCdQsQly1fdt5tQadVokmT5dG7cT8KwnkRcPgAs/bogxWI07S+j6uOVpJ41HNfWQiz9u6Iy6albuhHX1kJiwRDp551EqM6JuXeu7O999DOePSWodNrftEX2VbsofmUpmhQr3sNVWPp3oWrxajx7Smj4aRsaq5Gaz9cj6rU4Nx8kZcJQqj9ZFY9MrURtNRHxh1rZoojb20qm/qxstPTVAKRojKg/hLlXLrFwpF294d1bIu+dHtlE4+vk3lqIIIoIKvloI+2C0dTFo8I1CSaKn/sUgGCtE5VZ/6vrHKpzYuqZTen8pbLu3FOMJsms8KClb9m8L0N1Tkpf/ZrUs4YT9QaQIlGkcJTqxasJu3yIGlnmk07qQ8TtPY7vUHWM7zCMqja+Q9xvCwRJmzgcQSViyD0qe+Wvf6/sr1g4QiwQaqPbNIkmAjWNuLYUYunXFbXZgMqsV/R3My+STupD5Qc/49y4n+rP1rXR9d7CSuq+2iiPZ7O0siud6MQfReehZCf+x/Haa69xww03MHv2bK6++mpef12OwOrduzczZsxgzpw5jBo1iq+++gqAxYsX07t3b+bMmcOwYcOUg7uW6Nq1K4mJiUyePJn58+ezZcsW5buXX36ZSZMmMW/ePPLy8liyZMlvzvHQoUPccccdPPHEEyxZsgSj0cizzz7LvHnz6N+/P263m88++4zHHnuM2bNn0717d77++ut2+zKbzQwbNozbb7+dF154gTVr1hCLyY7OG2+8wZgxY5g3bx4nn3wyb775JgBvvfUWffv2Ze7cucyePZvc3NxWfWo0GqZMmcLs2bN54oknePfdd39X6Pjo0aNZt24doVCI0tJSevbsqXz32Wef0b9/f2bOnMkTTzzBe++9RyAQ4Mcff0Sr1TJv3jwuvPBCjhw50m7ft99+O7Nnz2bWrFm43W58Pt9vzifi9ilXNhFFhHj2en2mDV9xNboM+bAgUO1An2lDn2kj/dyRHH7qffk6YyCELtOGPiuZQGUD3R+6jNHbXgGVikCVXRmn+0OXccqO+QhqkaLZH6PLsBGobEBl1DFi2SxMBdlo05OU5wPVdgy5aQQq7SAKjFw+G0PXNNy7i4m4fQSr7OgybASr7PI1jFCEpr2l6DKO9gGgy0wiUGmndukvRH1BdOk2Eob2pGHFDvxldfF+kpR/dZlJiAaNPC4gaNWEGuQrZvoMG4EqOxqbRZ5DZQO6jCQCVQ7UViOJI3qTft5JWAfnIxr1Ch1hZxOmglyCLfgRcXmJRSJI0RiHHnuHnGtPR5+ZRPr5owlUNMTfiDvR56agy0hiyHvTSBzRm96zbyQWjig/sgNVcqSFPtNG0sn9KJh+LZkXnUzZa98SC0XQx532QJUDbVqCwhOVQavQGKi2I0UiGLqktZpj2OUjFokq8qE26UF1VD4CtY1o0xIw5KXG5/gAmiRz/NDAiGjQYhnUHY3N0motmiE7iJGjf0djtKyCEKh2YO6VQ8R9VI4jviAgKXMKVDlQ6TSE3V6l/0C1XZ5f/F9dho2w3a3IerDKjqjXos+UZVuTZMZbWEn2leNoWL6dqC+ApW8XRb7SzhlB04FyIt4AuriMBqocaBKM8kF3sjU+rsxjQS0y7PPHGPb546ScNhRiMSx9cqn5fH2r9Wq+6grydelYKIKu+fAuGkOXlkj3KReTMKynQpepRxaxcJQTFj9C3+duRYrGfpWuqC+o8C7qC2DqmY0uMwnroO4M+/wJUk4bSsTrR5ee2IquQKUdS/8uONbuacPPZn6oTXrG7FqIfdUu7Ct3oc+0YcrPxNg9k273Xsiwz5/AOjhfadcMQVTLV9Ga1zQcIjk5Wf5OrUeKReVDyxbJ5gNVDqWP9uT3eHsMJALl9UofEhLaZGsrWTTkpYIgMOSdqSSO6I3KpEdl0iljNV9LPvTYO6gTzYxcPpvcW/8iX2uPy6GvsAqVQUeg0o4uMwnb+MHoc1LIOO8kmvaXoc+04S2qJuILokkwcfLml6j/YStqox51/MeYLjOJWDCiXO8LVNvRpSWiy0xCUImcsOQxEkf0/l1jGbqko8tMJljrBEki4vbKB2vxtW0eK9TgUta2eSzr4HxURj0Jwwr+pTIl05agyLIuLRFBLXLC54/L7c44AbXZoMiUFIm24k2wtpHsK06lYfl2RaaadbEuI4lYOIqxSwYqo45AtZ1QXSPp553EKdteoecTV8sRii3WLFDlwJCXiqV/NwSVqMhD7g1nojLpybzoZIzdMwlWtdApVQ60KVb8lbIdCLt9BKoc5Fwxlvpl2+WrjfH9HHb7MPXMIljTiL+svo2+0efKY0ebWuub5vYRr/+obonLf6DajqVvHo54BCZAsN5J1Bck9azhePaUEKiyI8SvELaUc12GjZg/RMTtR4pfp222l8EqB7qMZHSZNspe+ZL8x69m5LYFqK1GmuKHDaJRh7l/N6TQUZ2tzZT71OekACDFJBBFtC32u9pmIeoLYO7XDc+2Qtlemg3k3nAmGReMwtwnj3D8YOh4e/lYWxSociCoREL1cfmttBNsZS8fQNBqSBzVl2iTH0GrJuW0IWgsRtRmvaKnVBYDQ96b1kpPaWzyIU6wyqGM1ayz1WYDtlP6M/LnOfSffyexcLSVjVWZDcQikePaovS/jsRXUttGZzfvy2YbLuq11CxZQ6Dajnt3CQgCiSP7oE4wUbrga/xHalCbjR3SHRqbGQDLwG4QjeHaJB+qBmsaCTubCLu8RJoCjNm1kFO2vYJ95S5iYdlXMeVnos9LI2lkb/o+dyuCWqXIV7DKTiwSRW06WmRQlynvy+Y9Fqp1KL5U2O0j84pTsS/frvhfGpuFWDBM7nVnMPLnOViH5MtXr4/Rxc00Nq+XoFVT+NT7EPdJ27MV2VeOIxC/idL8vTY1kVgkouiRQNXRfa7PtJF95ThigVArPzlQaUefndyq/2YafSW1x5VfAH95QyuZyr5irBypWnl038dCETIvPBnvgXJMBdnxK91ujN3SEXVqAtV2Kt784agtuuVsnFsPtZKpPysbLfWGNsVKxO2Tfam4f9Pltr8w7PMnEA06RW9EPH6yb5hI2gWjETQqjD3lFw/NaYkA0s4bRd3na+N0hkk5fSggH0SLLXTW8daZWIxAeT363FSMXTLkl8eZtlbzVVuNbXxffaYNfW4q2pREYqEIgUq7Ys/12clkX3MajRv2/ep6NfsOzfpGnrfsOwx+ZwqGLumUv/0jSaP7MmbXQgSVilgg1MZPSf/LCLyHq5Sxmn8L6DKSKH3lK3KuPR3byf1QJ5kJ2T2tfOZgvRNBraLmM/lgN1jX2K6uBxTftKVd+T+PmPSf/99/GToPJTvxP4pAIMDBgwd57rnnmDp1Kq+99poSEelwOJgxYwb3338/X331FeXl8tvw/fv3c8oppwAwdOjQdq8Li6LIww8/zP33309mZibvvPMOn3zyCT6fD6/XS9++fQEYO3Ys+/fv/815Dhw4ELNZNpC7d+/mzDPPVL4zm80UFhZSUVHBY489xtSpU1m1ahX19fXH7e+2227j8ccfp0ePHixdupQFCxYAUFhYyMkny5FcY8aMUSIi9+zZwxlnnKHQZjQaW/UnSRIffvghU6ZMYfr06TgcDlwu12/S1aVLF+rr61m3bh1Dhgxp9d2uXbv48ssvmTp1Kk8++SShUIiGhgb27dvHmDFjlPbHuxb/7bffMnXqVB555BGl7R9FW5V59BNJktCmJhB2evHsKm7xiJzrBuDIzI9ZN3QyEbcPQ9cM5ZEjMz9m44RpRJoC5N4wEQT5qrX3cBW/nPYgwdpGEobky/nRmtFcsDAmsXHCNFy/HMTcK0f5AYQgP5BwQk+8R45GR7aG/Ix1SA+kaAzv4Ursq3aRevoJypvZts/Lbbrec4Gcq7LRE6dRaD2vY6BJNOHcdJBART09pl3a3jTa/TvnutM5Mm8JUV+Q8je+w9JXXt9YKMz2SbNxbT9M6cJvGPTWffIBXaxtjT9JkvAVVbPrhueo/nQtWZPGK58ffagtja07aW+OLT4U2rYJ2d2sHnoHru1FlC78hu73XUjE5WPoJ48y9MOH8R2qaGGIj2kv0Opw6tjh5D9bfyC0M4djepA/i/crtVy3Y9tJR+eVPG4QUiRKzadrW7VTJ5jo+diVHHryvTajtTMsIbsb56ZD7P7byxx84p/0nXcTIJB4Yi9ql25sZ+zWfTR/vvO6Z4n6gxz6+3sYclMx9+sqP6YSEdUie+6cT/WSNSSN7P2rdB2LsNPDgQfeoP67zRx84l36zLupXZ5mXjoGJHDE8xM296nPS1P4Eaiys2bw30gY2gNjfiaSJCGoVYgaFfunLOLQU+8xcNE97dPbZtLxGevMSKGm9h9pRVc7a/ore6z1UJLyZbC2kY0TphELhild+A0DFtyJoFYds1fksXOuOx3fkWq2T5pF7RdyJEv7EKj653Kcmw/SsHwHusxkJEnC0C1TzgtYVsea4XeSMmEwqMW2Y7WQsZDdReHf3yfqC3DwiXfl+ek1vzlW+nkn4Ttc0Wp/HY85zXwN2V0ceOAN7Mu3E3a4GbDgToXGf4VMHds8ZHfh3HSIPX97SW4350YCNQ5FplQmfSveaNMS29mj8W9VKno8dBlH5i1RDg90aUmUv/E9a4ZO5tDj72DsnkHL/asyaNFnpXDosXeUNhXv/MTaEXcRcfsIu71kXja2DZ8UGuL/GnJT5auc324+ym8BRI2alLEDqIvfRGjJQ0GrYdAb93HosXcAqa2eOmaM5vaG3LRW+7L5GUGjoudjV7J/yqLmh9t2IAiIei32n3e2qxOb90XKWSdy+PG32Tj0bwRrGzH37wZAt6mX4tywrxUPEQT8JbUk/2UkQ36YLUdESVKrR0SjHm1aEkWPv6Xcmgg1NrF2xF00/nIAKRwh94aj/t2x0z7696/rkFgowrZJcxRbVPDIFVS+twJdho2hHz5M095SmUYJRU/5DldRuujb1nrqeHpDkghU2tl1ywtsHD+NYIN8QNC+bmu7v7KuOBWiMeUlSXtotuGhOidpfz0JAFNBDsRi1H2ziUBFA11uO0fO0yjQMd0hgWjQYuyW0erFcTN0WSkgSawedBtrht+J7ZT+CIL801RQq9BYjfjiuTGbXzi25lMLLqhU5D90Was91uxLqU36Vvu5mYyIx8faEXexcfw0YqEI2iRzaxpbDCBJEsmnDkSKxlr5pMfaisxLxyBFogTrna2+F46zz0A+IJQiUYJ17fj1LfguqER6KDRG2/R39O/WciJqVHJe2xpH6+cEgdybzmT35Fcof+cnVAYtBU9eTaTJr/Aw7ZwRii2q/ngVCScUtB2vg7LRPgEyX8IuL+4thdR8sZ6DT7xL1nVnImhUgED9d5vYOOJOXL8ckK/Q3/KXlo0R9Vqi/hDeA+UgQKjBRe71ZzDix5kIarGNjTl2nZunJOq1DHrjPo7MWwJS83Ot9dyx7QEGvXEf3hb+aLM99+wtpeHHbSSO6NOaf+3qm6OfBWsb2TDhQcV3GPjqXaSMH4z3cBWrB92GoBLRJLeuu6BLT5JzS5bUHjOW/D9pZw3nyLwleA9X4TtSjalbRqv2arMBJEnmYQveHtNRi9ke3//tRCd+DzoL3XTifxSxWAyTycTcuXPbfPfmm29yzjnnMGzYMPbu3cvixYuV7477I6MFBEGgR48e9OjRg4EDBzJ//nzOOeec4z6vUh116MLhcKvvdDpdq7+PHV+SJAYMGMA999zzm/NqRl5eHnl5eYwZM4Y77rhDuS7eEaxduxa3282sWbNQq9VMnjy51bXqX8OwYcP45z//yZNPPonH41E+lySJ+++/X7la/kewd+9eDAYDs2fPRhRFtm7detw1W7ZsGcuWLQPgqakPI6hE2dmJxRSDHah2YOyWSVP8Go0+00awphFBJZI4qg+jNr+EOsmM2mxgyBI5b4s+N1UZQ1Sr0Ka2NshhuwdBFEg/ZwT2n3dgyElV3uxFXD4iViOmfPkqrj4zGdf2w8obaQBtWiL1P2zFkJuKLiuZYLX8xjphaA/K3/xB/ix+ra0ZwWoH+uxkEk/sjX3FDhJH9EKl1+LZXYypRxaePaXos1NIP2cEAA0/bUPUaUi/6GSs/bsScfnQJFpk2rVq9FnJhO0e1FYjuuwUgjWN6LNsSJEoKROGoE4w0bSvFG1qAppkC/rMZLkQxsFybCf3V+altpoQ1WpybzyT3OvPxFcqR0/4i2tQWwzos5PRZdjwHqpEn5mMPjsFtcVExgWjEUSR/GmXIWrUck43QY5yaKa15rO1DHn/QUStmmD8qqU+y4Ygiui7pqBNS6RpX6nCW31mMoJajb+sjuTxg5U5aqxGVHotJ62YhSTJ1xqJHpUP64BuBMobCDfKkQeONXvxHanB0r8rmyY+jBSN0e8ftxOyu5W1yLpyHNZB3em/4E4ElQrb2IHk3XSW/HNYJbZyoPSZNrwHK1FbjRCPWlEZtIBA7o1nknPlOESjDikURmM1KfTrM2U5aP5X1KrRJFtRW40IKhFdVjLGrukYclIZuXw2UjSGdUgP1o24Sx7DqJcjznJTSR4/iG2XPoN75xHUJj36nBRGLp8VL+LiQ9Rp8JfXx8e1EShvQJuaQPKpA8k47yTUFiOCRoW/pJZQvYuEYT2V9QpUOzDkpSl7Q9SqSRk/iH7P36r0rzbp8R6pJnFYT/SZyfgrGzB1yyBY00jj+n10v+8iNImmdukKO5vk6NY4VEY9TbtLUBl1pJ8/Cs+uYnxHakg4oWecrtmIRh2xcJSk0f1oWLatFT8NuWn0fPQK9twxH8/OItRWI1FvgMZ1+0ibOEzee5KEFI7Kcvj5eqRYDENOKsmnDqLf87ehTsxEioRBdfRgTa3RYnfIekDUGYk4K+UoSeHoO1p9llx8YOTy2eiyktvKb4s9lnP9GeRcNUEu6CEIsl7adFDuA4FwPFWEPjsZ56aD+I7UIOo0dLv7fNQJJgRQogGDcTkP1jSSeelYQnVOgjWNVC9eTc61p5N745lkXzkeXZaNaCCEPju5lRwWPv0BOVdNIFjTiLV/F6LeIIa8VE745BE5PUFjE5F47qdgtQNRpyZs9yh0BcobEAQBUaclcXgB6gQT3e46/zfH0menYMrPRNRq6HrHXxF1GqVQUnM7Q14qKqNZ2SvNY6WfPwpRr6XpQDmWfnn/EpmS94oaf3mdMt/mvRKsaSRU55TbDe3BsC+eQJuSSLjRo/BGZdChTbay+a+PK7xJPnUQGeedhD43FVGnwbFuL00HyuKymoom2RLPdQm1X21kwMK75QOpuJ7p99JkApUN1H27ieRxg2TdNEA+gBNUIq4thWRfMQ4pHMXcO5f+L01GnWQmWGXHEJcdXWqCXCTskqfRZ9kU+yNqNegzbVR+sppwo4e8m89qxcO8W86mfNF31H27iQEL76Zpfxkqow5dVvJR+U224t5ZjD47GSn+IkqXkUTdt5ta2UV9RrLMm5tewF9ai7lfF6RItJX9AwjVNqIy6KheslouWJGeJB9QArosG6EaB6JGTfrFY9h303MyHwB1YjyybmhPzH3yEM0Gutx3EUjg3n6YSGMTNR8sp/6LdQz/5WWkaIxQ/KBFUKsomHsLUiSK/Yctyl4GiZE/zUKXlYyvqEp5EXc8e6mxGhV7mX3lOFRGHURjaFMT5Fsc2cnoM5Li9jJui0pqaVyzm9i9F6C2Gkg9ezihOhdSnBdSOIp1UHccq3YjTbkYS58u9H9pssw7UUSXZTs637jO9pfUyhFckkT5ou/pcstfSB4/mH7P34Zo1BFt8iOq1W1skbkgB7XVyKG/v0e3O89HbTWSe+OZdLv7AgSNSo5Ea7GfEQRs8UIzSSN741i7l4QTesoRZuEo3e+9kGCdk1j46Dr/mu5o2lsqp80ZnI8UjTFy2SzUFgPmvnkMeut+1IlmdJk2WS9kJxP1x3NuN7jl6NzeeXI0cZUd984j6DJsNK6XI8tMvXLkvZCVjKhWKbpTUKuwDu0BQLf7L8K9owhzXJemTByGyqhn/72vxuVP5lPY7kFjszBy2SyQwF9cgy6tdxtd3ExjsKaR9HNHojbpOXnzS4h6rRIp12wrQg0ukkb3Y+P4Bxi5bDaaRLOyzk2FlRi7ZSo+nT4+j5zrTkfUadh9+0v0eupaEof1VPxkfXYyseDR/hGgYdl26r7dRI9HrvhVW2TITcG56SA5V41HUKnYe+9Cut15nrJHRa0GUaehYdl2Br15r1wAsbaR0pe/pMvkvxL1BrH064p1cD6hWtkW1S7dSO5NZxEzhRi5YjbalATCLm+HZCMczwnaSm80uOXUNM2+VIqssz27iom6fUiRCCqrgYJnbiQyzYt7x2Esg/Ix5WfKa5uZTKjehdpqpPoDOa952O5Bk2iW+SKBv7ROLojVzjo3697mfdnz71dT/dEqmg6UtfF9QY48bOn7GnJT0eemKv5as+/QbM9VBh01X6wj/fxRx12vZt8hZPco+kbxHbRqGtfvJ+z2Eovf/BnxwzNKMajmeZkLclAnmDjw2NvkXHUaADnXn0H3ey9EbTYQqnOSfsFoSl/9WrFhKqOula5vfgHWLIu6tKR2dT2AqNMQtnuIeHyynHaiEx1AZ6RkJ/5HYTQaSUtLY8OGDYB8EFZSUgKAz+dTCq+sWrVKadOnTx/WrFkDwPbt2/F6vW36dTgcra4Vl5SUkJqaitFoxGw2K9GRq1evpk8f+Y1Uamqq0qY5T2R7GDhwIN9//73yd1NTEwUFBRw8eJCamhoAgsEgVVVV7bYPBALs3bu3zdwACgoKWL9+PSAfNPbuLTtAAwYM4Mcf5RwlsViszVVon89HQkICarWaPXv2/GqU5rEYN24cF198MXl5ea0+HzRoEN99951yUFtcLL/57du3L2vXym+Ty8rKKC0tbdOnz+dj7969iKJIZWUlK1asIDExsd3xTzvtNGbNmsWsWbNwrNtH+rnygZx1UHeQJAx5qTQs207qaUPkvFon9CDi8RGqc3J41ie4tx1m/fA7KXr6AyJuH6sLbqDq/RUY8zPR56WSMKIXKpP8YxXA0OJtn7+8nog3gHt7UdyZPYCgUaFLT0RtNeErrSXhhJ5EPD5qv1hP1qTxqK1G+bMmPwkn9MC+ejfG7hkE7W7MfbuAKFLzxXoyzh9F/Q9bWtFa/8MWMi8ZQ6CygbTzRhGqd2HITcXYIwtNkoXMS06haM7HhBrcbL/kaeq/24w+J4XMi8dwZN4SuRqvs0nOkbS9CGP3DPR5qTg37Cf76gk0/LCFrEvH0vDjVmo+W8veO19Bk5yA2mLE2DUDKSq3t6/YqbQVNCoyzh8l57yxe/AWVeMtrKT+h63k3foXAhUN5N44Ua7knJcq8+LL9YTsblb1uxnnpoOEHR4c6/YQ84dkh9qkV2hNPXNYPIG3n6QRsjxnXTqWqk9WydUk73wFldlA5iVjSDihJ1I0ihSJ4Nx8qM0cHev2UfyPL9k44UE5gixuobxF1YgGLVI0Kudl8vhQGbQYu2fi2nqItHNHos9OJnXiMCo/+FlZC11aIu6dRyh58QtCDS40VqNSxCfkaFKuarWUOce6fWhTrHE6xtB0oJyw3c3GCdNoXLMH7+EqrIO6U//DFnJvnEjE48OQm6q0d8fXzbX9MOnnjyLj/FEEaxspfPoDCp/+AEEtImrUxPwhsq4cRywcIVDRQI9plxH1BgjWOhA0KmLhCI0bDrBxwoM41uyh/oetaNMSadywn7z4uJZ+XYh4fJT840t23vAcEY+PiMePxipHWne9/VzCdg+hOqfSXqHXLVdn3XzuEzg37qf+h61kXn4qKoMOy8BuRDw+3NuL5Aq4dU7CLh+CRo1za2EbujZOmEbtF+tl5xoUuoK1jbh3HsHYPYPEk/pg7J6JFIrQuGE/GydMi+djleTDmm82Kfw0985Bl5ZI4VPv4ztShdpqpHHdPjIuHI1tTH+M3TKo/34L9d9tJuL1k3nJGPl6pFEvFzj5xxdypLSzkljYpxw4CmodsWiURodDziEZDUNMdrKlsB9Ba1Lkt/yNH9g4YVq78ttyjzUs384vEx8m1ODGs6+ULrefG+f9X4mFI4QdHmWvaJItSl6xineXEfH4iYYjSg4sb1EVokEr89vZBJIk/5Ax6eMvcAR+mfgwINCwfDuZl4zBvaNI4VvG+aOJ+oKyHO48giEvlcaN+yl9/TsQBIINLkT10bEQRcIOj6IDpWgU984jxMIRNDarnHM1Jv3mWJvOeIhgnZOGn3fQsHw7oTonDcu2yTJ1yRh5L2baiHoDyl5pHsvYPYOmA+WY+3YhaVS/Py1TjS32inPDfmW+zXslVOfEMqg7xvwsuaDLgq/xFVcTDYQQ1SLJ4wZhLMgmFgwRKKtXeNMsU8FqB8E6J1qbhaxLx+LZVyr3W+8i75azAflKdiwQwrFmD2nnjqTv87ehMugoW/RdK9207YqZsi5qcJF58cm4dxZh7p1LqM7JxtOmEWpwU/HhKrIuGUPKuEHyGtY5CZTVk3XpGGq/34LaauSE96fh3HZYuUKpNukVHsaCYXQpVsoWfqPwsGlfmaKnmuU34vHj2VdK5iVj6HbPhWjTE/EeqqTm07VkXiLfnLCN6Y8uLRHXtkL0mfJV7PRzRhBpCrSyfwCWIfmAHO3k2VOCITcF964iBI2KtPNH0/DDFhp+2IIkSSSO6ov1hJ5E/SGIxtDnpbHz4qcI1jYSKK2l9LlPKZ7xPuUvfoYm2UL6pWOxnFAgV1uvbVTSixQ8/zd8hZU4Vmwn9ZyRyl6u/mS1spd1WckIarHdvXysvZT1vqx/Qw4PqacPke3mMfZStkUZhD0+7Ct2UvnP5UScXmW/1X+3GUGrRjRo5dxtRj3+8jo2jJ3CxgnTcO84ohwcdL39r4rObty4X+Fn3i1nIYUj+EtqFTm3r96NOsHYyhaln3cSaquJ7VfMxLXxgGKLwk65unKzLcm59nSlnaASCdY0EvH48B2uQp+TirF7Bs7NB4n5g4TsbsIOz+/WHd3uuwhj90xsJ/en8p/LWD/6PnZcPYemA+W4dx6RiwSV1sUj/Q9iyEtFn5eKKsGIuVcu7l1HSDt3JPXfbSb7ilOp/36LbH8EQX5RqlGRfcWphD1eYn75ULLP87fRuGE/rq2FbJowDW9hJSqjFnO/LmRePEY5TBE0KtLPH0VD3HdrXN/sc0xDl2lTCoy01MXNNIbqnBye8SF132yicMaH7L71RUINLg7P+JCNE6ZRtujbeBqgBix9uyBFo63W2b5yF+oE2TY37StDEEUs/bqQd+NEil/8nJg/RP0PW4h6A6SdO5KEE3oi6rWUvfYtGydMw7O3FCkcRWuz/G5blDxuEF1uOYtAjYNAWT31P2wl65IxqK1Ghn32GFFvkMZ1e9k44UFcmw9R/8NWsq8+Da3NgrlPrlygrPEYWxSN0bhxPyWvLCXU0HHZqP1yfRu9gQCiSoWo1xCosit6w5ifiS47mdpP11L2jy/wl9awZcJUfIWVciG8vaVY4+OFHR5UFiN1X6xTfHPHur3yOp/2IKaeWfF0K23XOVDRoKxXxONHn5ZE2cJvWu3LlvOV83we9X37Pn8rru2HWTP4b618h7CzST6sdTbJMhaN/YrvcG4L30FeL8V3cPtJ/8uJaFOsWPp0oeLdZfLNrm2HkWISmZeMIffms1AnmPEeqqThuy2Kbqt8bzmhBjf2VbsJOeQbWV3vOl/OqSpJBCoaFLoSTuiJyqincf0+0s4d+au6PuGEnvJLBYdHsSv6vKNBI53oxO+FIHXWNO/EvxCXXXYZSUlH8+ydc845nHjiiSxatAin00kkEmH06NFcfPHFbN68mXfeeQebzUbPnj0pKipSovlefPFFPB4Pffr0YdOmTcyaNQur9WgkXH19PfPnz6exsRGNRoPVauXmm28mIyODkpISFi1aRDAYJC0tjdtvvx2z2UxlZSXPP/88er2e/v37s2bNGl555RVWrlxJUVERN94oV10LBAK8/vrrFBcXI4oiF198MSNGjGDPnj28//77SpTl5ZdfzrBhw9rwwO/388ILL1BTU4NWq0Wv13PdddeRn59PXV0dCxYswOPxYLVauf3220lJScHpdPLaa69RW1uLKIrcfPPNFBQUcPXVV/PPf/4Tt9vN7NmziUajdO3alYMHD/LQQw+RlpamPHMs2vt87969LF26lAcffJBQKMTbb7+tXCFPTU1VPp8/fz4VFRV07dqVmpoarr/+evLz85k8eTIzZ87EYDAwd+5cHA4HWVlZuN1u7rrrrt+s7r3mxLsYuPAuNIlm3LtLqF6yhoInrpLz/9jdaJOtiDoNVZ+s5vAzHwHQd+b12MYPQhAEgjUOtv71SQBO3vWqfMgiQaCinq3nPk6wppGTdy8k4vYSC0UI2d1okiyoTXpi4QjGrukAhBwePHtKSBiSTywUZee1c3HvPMKAhXeTdtZwOQdWjYPqj1dz5LlPSZkwmILp16LPSkaKSYTqnVR9uJKmgxX0e+E2VCYDYacHz55S/MU1pEwYjDrJQtjhRlCrURm08htHtYqIx0fTgXIcy3dQ+e4yxhS+GU8eLRALR2j4aRt7bnyOQe8/SM1na+l+/0UIOg2CKBILhvHsLmHPPfPpO+dmLP27ok1JQDRoETVyvqXdt76Ie+cRUiYMZsCiewk73FS+t4Kaz9cxYOHd6NKT5DxoVXa0qQlykYP4tUmVUc4dp01N4MAjb1HzyWoMXdIY8eNM1FYjkaYA2654hq5/OxdTjyz5QCAaJVDRQOH09+l274VoEs2IWrWS+DpU78J3pBrLwG6o4rkviUmEXU0EqhyYemQRdripeG8FNZ+vZ+DCu9BnJct5IrVyMH/UH6Jh+Q6STuqD2mqUr6SU1nF45od0v+8izL3zEEQB17ZCtl46AykUIfWs4fR/5Q75DXI0hntHEZ5dxSSPH4QmSb4qpUk0I0kSUiTKjuueRaXX0mf2DbJcxWKE7B42X/B3Brw8GW2yVeZXJIqg1SCoRKIeP1F/gLDLx767F5D/wKXsu28hlv5d6DXzBnQZSUR9QRrX7GX35JcYtfpZJZKyucLp3rsWoM9Npdtd59F8PQsBKt7/mYTB3eUf3g0u9NkpSt48WQZdSDEJKSLnzvOX11P07BI5mjUSRZ1gIuoPse2KmehSE+n9zHVyDrqYnER+9+0v0/3eC9CmJKC2GglUNqDLlN/QS5JELBCU815V2kkc0Rt/WT01n68l+6oJbehKmTCE3s9cL+eMEwSISey9az5Rf5D8By7F0CUNRJGIs4nqz9bGE63LSeMjziY54sRiQIpJyp5RWw1yUap6F7pMm5JnVj7skcdFkuj3wt/kKvZGPYEaB7tvfkEpDjGh7A0EjR4EFQDV1VU89ugjbNy4ieTkZD7+6ENSDFH5YFJUo7KkEahw4tldwu7JLyn57HrPvIGMi09Gpdf+5h4b/s10tEkWEAWkSIywqwnPnlJMPbKUQ4lgrRNdaoL8gy0SRZNkRjTIkQ6evSVoEs2AgDbVSqDCTtTrp2HFDrrecR6CSsR3uIqNZzxEr79fQ+ZlYxH1mnh+szC7bnmevBvP4sAjb9HvxdtJGJovF3IJhGhYtp1Qo4e0s4bL+VjjOX2j/hBN+8qo/OhnutzyF1QWgxyhFZPwFlb+5lgtZV6fnYIUitCwbDu7J7/EoLenkDx2oCzXcdnbeuFT9Jl3MyqjDkGjRpdhQxAFIk3+Py1T7e8VZ3yvRNEmJ8i5sVTywb8hJ0WRqVCjh+wrx8k88QZQGXVEvQG8hVXsuul5DF3SGL70KaL+YFw3CQSq7Oy68TlEnYZBb92v5KnbN+U1XJsPMfi9aZgLcgi7vfJVWgkOP/MhKacNJfPSMXKevCo7olol0ylJcdmJUvHhSpKG9yLY4CbrotGAgBSNIggCgWoH3iPVuPeV0uWGMxE1ss4FOb/X6iG3Y+6RJc83EJL1jSRR+urXFP79fQBO/OEZNPFqqnXfbSZpZB+M+ZmozQZFx8YCIQS1CkNeGhFfALVZj7+0HkM8YjQWiSCIcr7FormLsQ7oJuvYRLNcnKd/VwSViPOXgyQM64km0YRr8yH2XjsHgH5vTiH5tKFyMbiSGqr/uYzsGyYqOZ9FnQYpGsN3sJztZz7IwC+eImF4LxAFIi4vuy+bTtPOIwz+egbWYQU07StFUKni0UpenJsOEQ2H5ehISUJtNqBJssj58o6zl9uzRYIoKhGkUX+oHXv5NjmTxqFNS5RzGLq8uDYfItToIXnsQDRJZhBApdMSqHEQqnWy66bnCdY2MvjdqXI+YFFe/+J/fEHRzI/p9/JkMs4bBciF8/Y//DZ5N5zRysZqUxJkfR0ME3E1yZFrTq+S2zBQ0YCxZ1ZbW7TmOfRZyYqsBcrr2TP5ZfIfuhwpFMHcN0/eQ6JIxOOjMb4/OqI7jtWjaouRQFk9u25+Hm9hJUM+fJjEEwuQIjEca/dw4ME3GLDwbnkctYqoN0AsGKF26Qa63nGeHLkqCMR8QQSdRn6JYjbg2VeKLj0JtcVAsKYR944ipQhNqN4lF8oLheWq1Bc8RaC2kYFv3U/KuEEIKvkgzb56N4kn9pKv/h6qxDqoG1F/iKjHr6yXoUua7EvF9daaYXcghSKM3vgi2tQE+YaFIBJp8rPt4umyb/nqXaSefSJi/Ap+2OEh7PDIqUgiUXkNKu04fzmAaNSR/teRCIJA48YDbJ80i4TB+Qxf+hQhhwdNghEEkWCdk53XzDmu/J74zVNoUxLkK7jFNcT8IVxbC0kZPxiVxYjGasBXVo8+LRFBJRLxBWQ+pSQghcIIWg2xQJBYKEosFEafmYyvpJqqj1aRd8vZrWTqz8jGsb6ar7gGQRTkQkZajcxPUcSzq4jtZz8CwPB1L2LIS0WKSUScTUjhCJGmAMEaB9ZB+aiTzMSCYYpnfkjxq9/S/YFL6Dr5rwgqEX9JLY71+0geO+C469ys62PxSEFiEoeeeo+yV78h9azhDHz9XiWCsGlfGVI0ii49CX1WMp79pUdv+VTZSRzZWy6yGZMP/iKuJqo/XUuPh69ou15/wHcIO70IKvlZ9+5ior4gGReMQm0xKte2Y4EQwZpGEk/q0+a3gKkgB5VeSywcwV9Sw54755N9xTiyLj+VkMNNxONn57Vz5Wd7ZiOoVUpu3WZdn3bOCFm3SSjzLV/0LQXTr8WU/8dv4f03wX3j6f/bU/hNWN/46X97Cn8InYeSnehEJ/5t+DH98j/cRvUbuZ2Oh7aZEP+z0NEw9f90ujoK6XjJtX4FQgdl4985VkfQkfn9Gfw7aft34tS9M/9wm5X9HvofmEknOvHHEe2AHuiovfx3QtMBKyZ2UCUGpT9uaTuqf/+v6tH/dHT6Uq3xf1V+O6I3AML/4ZdC/6+u1+m1H/9vT+F/FJ2Hkv96/Gfv1E50ohOd6EQnOtGJTnSiE53oRCc60YlOdKIT/+fQWeimE534E5g7dy51dXWtPps0aRKDBw/+35lQJzrRiU50ohOd6EQnOtGJTnSiE534l0OK/WdHqv43ovNQshOd+BOYOnXq//YU/qvQkesGHb+i+8cDwdUdvB7SkWt2HWkDHbue93/1mlInWuM//TrPvxsduYrdkSvfHR2rE534NWg7oLk7alf+nejQdcpO1daJTvwu/Dv92H8nQqg61K7TL+pEJ/470Hko2YlOdOLfBn1eKgMX3h0vdFPMnskvI4XlqoiD3plCyvghgETFu8s4+MjbiDoNw758EkGrRlCpiPoCaJIsxPxBIh4/1iH5ckXgDfsxFWQTanCxaewUZbxeM64jZ9I4OVm7y8svEx8lUNlA8rhBDHz1TlQmPWGHh22TZuOJV+8GQBQ4efdrqIw6/CW1NB2swDo4n5g/iCSKWHrn4i2s5JeT7201Vvak8QiiSNjlZdPERwhUNgAwcsVsTAU5SNEYe+95ldrP5aqA/V64ldTTh8rVuK+ew9APH8KQlwZIRANh/GVyFG6gogFzrxyi/iDe+FykqOx4xgJy0n1j9wyiviCCRo0UjRGscbD/rgVI0Ri95t6EyqSPF5qRkEIRYpEYhpzkeFEfJ9WLV1Pyjy/o++LfyDh/lJxkfcM+tl81m17TryXrynEIKhVIMcJOL9uvmIVnt1yxPXncIHrPulFJfO5Ys5s9k1/GVJBDn7k3Y+yajibBJBczKK9n/5TX6H7/xSSc0JNYIEy40UPF+yuo/XIDJ34zHa3NIhd9EOCXiY/i3nmEXjOuJfX0E+TK2CqBqNtPtMmPZ385SBLmXjlIEjQdKMM6oBtRf5C9dy2g14zrSBrRG3+FXGRCikSpeH8FJS99Ra8Z15J+1nA0tngRLRGcGw+wbdJs1GYDg964l8QT5aIKRGIKP/o+fxsZfz0J4sU7BJWK0oXfUPj3936VH6kTh5M/5WJMvXIIVjkIu5rYe9cCcm+aSNalY5EickGAaCBM8T++oOSlrwBIP3cEPR66LF5YKEbUG2DrZc/gL6lV5hj1hwhU1HP4mY/o+9ytcsJ5lYivtJaYN4gUieLccoiUCUOI+oMcfuYjut93oVwIKtFEsNohJ+4XBCRJLkgSC4SJBUMgCATK66n8cCUFT1z1q3RJ0RhSJMree17FsXInA9+4r9U6137zC7ZRfeWiJHY3aotR4Ydo0Mjj+oLoc9PwHa5E0KhQW+WiPYa8FITmAgKXzcC9Xa4Gnf/AJaiMOiJuP3vvWSDTlWgGlYjapCfU4GbD2Cn0mnEdKROGoLYYifoCRJrkCuTVS9bQ4+ErEFQiokFDzO8CQNCaUBmTePixJxgyZDAnn3wymWkpRLwO1NZ0iMpFz2LhoKLfTvzmaTRJZqK+oDLHZv3QhvfxOerihQa8h6toOlhBwuB8VGYDEY+PmC9IqMFF/bLt9Hz0Svm5Q5X8cuZDFDx5NZmXjEFt1iPFYsT8YbZfPQfnxv1kXHQy+Q9cij7ThqCRi6jYV+7CV1xN+jkj5UJSOk0rOQxU1MvrNaxnfK9Lv2usZpnvM+9m9NkpRP1BuWDX5JcZ9M5Ukk/pj6BRE6p3EWpwtR7rhJ7EQhFErfpfK1MF2Wya+AiZl44h85IxcrGxaAwJqP1yA4bcVLSpiRCLUfHecup/2MKJ3zyNNlnWBb6SGgLl9ey9awFd7zqvzdqZemajMuqIRWIEq+yUvfE9xq7pynN771pA2NXEwOYiAVo1/uJaNsTtU68Z18ULQ1gIO5vQ2CxyoY2Vu0g8sReCSqT6/eWUvvQlPWdcT9aV4+WCZALsm/wStZ+ulW3IontJO3cksVAYohKxSBT7zzvwFdeQesYJEJMwdElD1Gvb2J/kcYPo9fR1CCpR4aExP0suigOIWrXCw5QJQ5AiUfS5afhLazHkpiKoVUhSrBVdI1fMxtw7T9YZVQ14dhWz9+4FJJzQs81YmkQzsVAEdYIJUatGbTYQC4UJu31E3D78pXVyQSNJQtSokSQwdk//3TpAm5KAaNQRdjQp62zsmi7LQ7yoRqCigWiTn6rFq8m9/kwElajYooEL70afnYxo0KE261vZoqxLxyrVzmu+2sjuW/+B2mqk73O3YjulPyqjnmBtI5EmP2qLEZVRR7DajhSOsv/BN8i57oxWdtZ7pJqUcYPlold6LYIo4D1cxd67Fih2NvPSMfSZe3MbHZB21nC5MFAshhSNsW/qImoWr0Gfm8qodc8jIFedjoUi1P+whT2TX+bEb5+W10mUC+wFSuvYc8crmAqy6Xr7uajMclESQasm4vZhX7mTkN3dId0hhaPkT7uUnGtPR5NgAlG2JztvfB7P7mLFXhryUmlYsYMDD72p+ImB2kbMBTlok60cefZT1AlG0s4+EY3NQqCigVgwTDBeTEQ06AiU17Nh5N0A2MYNouDp69AkmeWiWiqRiNtP/febsQ7tATGJUIOLQKWdpFF9QQBDXhpSOEo0EKL2qw3sn7IIoF2/SBBFhn35JIa8NKVglK+0jt23vKjQ1Szzle+voObL9bJ9sFkA8JfWEvX42f/gG2RefIqiO0oXfkO/524j7GyS5acdGxb1B6n453Ly778IbUoC1Z+uxTqoe4f1hhSJ0vDzDvZMfpmhnzxK4rACEAXZryivayWH7fk3f0Y20s4dSZ85N6FJMuMvrmHXLS+SdflYUk8fijY9CVGrJtLkp/gfXyo+EYAhL5Vhnz+BISeFiDeAv6yOA4+8Tf79F7XyiVrqYkOXdASNmmCVnab9Zey9ewEnfvd0u/553xduk9dcJcpFvyJRVDqNorPCdjcAQbubpBG9W8mGNjWR/i9Pxty3CxqrAUkCf1n7stER3zfS5EeXnoS/rA5dWiJqs4GI19/CbwvL+iASpWrxavJuPruN31bw5NVkXDAaTaIJKRYj4vKz7fJnftM293/lDkz5WegybUrhyc3nPH5UT11yCv3+cTud6MQfRWdOyU78R+Pqq6/+l/c5efJk3G53m89XrFjB/fffz5QpU7j//vvZvHnzv3zsjmDz5s3MmTNH+fvzzz/nzjvvVP7esmULs2fPPm77lStX8sYbb/yPzvH3ouejkyhd+C3rTrqHiNNL9pXjAUg5bQjJYway/uR72Xrx02RfOR5TQTaxYJjtF/6dzeMfoGjGBxjzs9g3+SWqP1qJuV8XNp06Bc+uYvTZyey4/Jk24+kzbey951WW512Nr6SW/vMngyjQ/8Xb8OwtY3m3a4l4A/T/x99ates152akSJTGdXup/mglyeMHs3HkXRTN+hhDbirBmsY2Y+kyk+NjXYWvpIb+8+8AoPv9F6FLt7E8ZxIHHnpTro4cR9VHq9h6+cw4b65EnWBk3cn34dlfBkjs/ttLHH7mI0SNmrUj76Hyo1Ukjx/MhpF3s++u+UTcXjZNmMamMx9C1GkofeUr3NsKCVY7KH3xC3rNuZE+z93K4ac/4PD094n6AtR8upZAtQNtsoWG5Tuo/Xw9Fe/+RM7VE8i8fCwp4wax9+4FbLng75j7daXgqWsw5KWx57Z/4N5+GM/uUsJ2D/1fmSwTIQr0nnUD3sOV7LtvIcFqB0iQfeV4Ch6fRMOy7fjL6/HsKcGzrwwpFKHn41dRNOcTot4AdT9uYf0p95F5wWgGvn4PwTon60+din3NHmLxqp0pEwZj6pbJhlOncvCJf0JUwrO3lHUn3YO5Vw6xQIj1J99H4dPvo0kwsW7k3eyfsoiBr9+DqUcW/vJ6ufK5y6uMlXPNBEzdMmkqrMJbVEmwxsHO65/D1CuH7CvHEwuGqf9pO1F/CMfqPa34obVZ2Hn9PJkfe0oJu7zYxgz4TX54D5RTtuhbws4mdl4/j/1TFjHg1Tsx5KbiPVRByO7Ge6iSlX1vJvOC0ZgKsgFoOlBOxOMn6g2y6ezHcKzdy6DX7lbm6CuqpnrxGvZPWUT/BXcSrHOyPGcSUX8IUaNh44RpFM35BGO3DIU3/V66Xd6LI++m/tvNNG7cj3tHESG7i2Ctk1Bto1IxfuOpU6n7bjP9nr/1uHQ51uxGikTZfPajipxHg+E265xz9WnUfLWBdSfdQ6DSjmdPCWFnEyXzl+IrqiZU20jhjA9BirFxwjS2Xvw0O66eQ7C2Ee+hSnwlNbh3FDHwtXtIGt2PrCvG4dpexPLcq9hz5ytH6TrpHpr2l1P5/gpFhprpP/L8p4Qa3Gwc9wDeI9X0ff42tl85k/Wn3IeoM4NKPpSRoiEinlquveYqJp5xGjffcD3RpgZUJhtEI0SclUSclcS88suHfv+YrPC+ce1eBr52T5uxW/H+pHsI1bsJ1jbiO1JD1UcrSRk/mHUj72b3bf8g4mxi44Rp1C/bTsETV1E4/X1WdLsGXaaNfv+4HWO3DErmL8W1vQjP7hLqvt/CgIXyD/Kaz9cBEvY1uzn8zEdI4QiiXoNtVD+2XvgUZQu/QYrGFDnsM+dGZb1AwLn54O8eq1nmRY0a17bDRN0+kKDgqWtQm/QceOhNuVqow9NmrKg3QNjV9C+VqdqlG2ncsJ+E4b1IGFaAa8shtl72DME6F+F41fpDT/yTDafcx6azHyX3+jMY+Pq9BOuc/FxwA/Xfb0HUqKn/aRt9n7u1zdo51u3DvfMIdd9ulvezy0vXyedi6d9Vea7PnBsVe7f9qjk0/LgNdfzgolkevIWVFM76GE2yhQMPvoGvpJbMi0/mwCNvsf6U+0i7YDRZ15xGwrACPLuOsPfW54n5gnS563zFhtQv3Yi/pEauznzvAlb2vJ6I00vY7mHjuAeo+3YTiCJVH/zc2v7E16xZ7nOuPg3P/jJcWw5R//0WqpesIeoNkDC8l0J/875sOlDO3ntfZeslT7eiq9nWbbtiJvumvoYmyYK3qJqud5/fZqzm9YoGQvjL63DvKGLn9fNoOlBOqLaRhhU7SBxWwMZTp7L1kqeJBkKEHG68Bytx7yzCs7fkN3XApr88hnPDfspf/45NZz9K18nnknRyP1xbDuHZXUyo3kXE7aVo7mJ6PjpJmV/mBaPpM/tGShd+w5aLptOwfAe+4lpl7RKHFeDadph9D7xBsM6JbVRf2W94+jqCNQ5cWwtZ0f0a/OV1qPRafIcrcW0rpOKdZRTN+YS+z93ays5ah/TANqof60beTfWna5EiUXxHahQ5arle7emAkN2N70g1nj0lHJ75EX1m3qC0EQQB+5rd7LnjFXxF1cq+lKISO294Fvf2w0RcPty7iukz50ZqPl3LxtMfBCRc2w/Lh3YVDWjTEjukO7rdeyEAnr2l+Mvrsa/aRelr36K2mmTa4nT5jlRT981mrP270mf2TbJ+HH0v1gHdCLu8+Mvrybx0jLzHRt3D1ounE3F7KXnlK2xjB7Drmrnsv/dVdBlJCu29Zt1A8bNLCFY7kKIxNk2Yxt47X8HSvyubxj3AxgnT8JXWkTx2IOtG3k2wzokUibI87ypqv1ivvKhOmTC4jV/U7COU/OOLOF278RZWIajEVnQ1y1TGBaMVHdO4dg+ubYWIGrUiDy11TN+5N+PaXkTJS18e14btf+B1ej15NU2FVfjL60k/d8Sf0hure15HxOllwGv3YO6dy86bnsO9/TD+4up25bClH/BnZUOTaMZ7sILG9fsofuFzBrx6J8ZuGawf/wCRJj/BmkaqP13byicC6DXjeqRolKg/RO3SX2hYvoOCxye18on2tdDFVR+vIuoNUPvVBsrf/AFEkf6v3nVc/9xbWIVndwm+IzUEqh2o9FpFZ7m2FrJxwjQOP/Mhlt65bWRDikSp+2YT/tJaHGv2EqxxgEC7stEx3/deiEm4tx1WdGez/xRxNSFq1bLfF9dtx/ptBU9dQ8LQngSqHLh2HMGzu4Q9d77yu2zz7lte5PAzH+LeUUT5699TvXh1a/mYfRP2FTv5P4+Y9J//338ZOg8lO9EJwG638/nnnzN9+nTmzZvHjBkz6NKly5/uNxqN/uk+evXqRWFhofL3oUOHMBqNuFwu5e9evXr96XH+CGKxjl0PsZ3cj7qlGwGo+mQVqWcNByB70gR8xTX4S+tw/nKAqD9IxkWnABD1yVFIqWcNJ+JqAknC2COLSFNAPqhp8oMoIqjaqrOkkb2pXfoLAE37SjHkppIwtAexaIyKfy5DCkep+nAluvQktGmJAOgybSSfNoTqD38GwNgji6g/hDYtkcxLxhC2u5GktvQnjeyt0Na0rwx9bioA6eePouYL+c1r1Qc/I2rUmPvmAdC48QBhpxeA5FMH4tlbhr+0Ds+eUvkN8sRhpE4cRtXi1QCYWszFvbUQtdWENi2RnOvOJNIUwNgtk+qPV1H7xXr0eWmorSaMPTNp3LCf1InDqXh3GWl/GYGlXxeQJDSJJqqXrCFt4jBi4QhJJ/VFZdJTt3Qjrq2FxIIh0s4+kerFq0keN5jyN75HnWBCikmoTHq0aYkkDO2Br7iWhCE9qP1iPTVfrCfsbCL1rOFIEiSd1IeI24dzyyF8RVUIahWaBBNqi4FgnZOox48UjlLzxXosfbtSOn8p3sIqiuYuRtSo0dgsCg+iviCV/1yOyqAlUNOIymxAbdajiUc3pZ42lKr4urm2FqLPTqHi3WWIGhW+w1WIei2aJAs1X6wn+4pxMl8lCWPXDKRYDH1OCk0HKkg7axhRXxBj9wxErRpfcW0bfqROHE75G9+jy0jCX1qLSq/9TX54CyuxDsonVOdU5qhNTcS+ejeiXkvTgYpWc0ybOAyQnWNz71wl8rZk/lI0KVZUZgPG7hk0bjyg9Kc26al4b7m8dzw+tDYL2rREUicOpzouR66thWisRhp/kdtVfrCC1DOHU/PFOjRJFmq/3IDaakKfbUMQRbRpiYQcHgSN+rh02cYOJFTvaiXnxq7pSJFoq3UWNWpErRaAskXfknhSX0J1TpJG9ZHly2oiUO04Om6dE8/uYhKG5FPy8ld4Cyup/3ErmhQrebecTbDGQfXHKwGwr9jRiq6Sl74g8cTesmy0oL/89e9RW41o0xIJNzYRC4Twl9YhhaPEgl5ErXzIQjQM0TC9CnoRbJJpkyJBBKF91ylhSD6l85fG1+grNCnW3+R9qN5JLBSN7+9sYvH93bh2j7K/TT2yEESRird+RApHqf1qAykThlC9eDWG7BTKX/8OtdWEY91e1CZdGzlUW404Nx9Ea7MQi8bwFlaiSbJALIbGZpHlxmpCbTbIB9Eqkab95X9orIjHj9pqxP7zTtx7SmXZOHM4FW//iHVQPsFqByqTHn95fauxgnVOdKmJ/1KZShhWIOvkUbLuqV68Guf6ffLBrEEHoER1RL0BvIWVWPrkUTp/KdEmf6u10+emtFk7XaaNyveWU/rq11j6dZVpiUmt96HVRPKYAdQt3Yhz436qP1uH2mxoJYuSBOp4xJ6oVRMLhfGXN2Ad2B0pHKXui/VkXjGOiNtH5ds/UvfVRhAFVBaTYq/c2w8jxWKojXrqW9jW5PGDAdn+ePaVIUlSK/vTLB/Nci9q1Fj6dqF68WrKFn2LPjsFQa0iedxAhX7PnhIEUTwuXc22zrFqF1XvrUDUqAnWObH069pmrOb18uwtwdwrt5VOVVtNaG0WpGhU3qMNbsLOJhKG9KBs0bcIajXVi9f8pg4I1TkpffVrUs8aTtQbQIpEkcJRqhevJuzyIWpUaJIscRvlVeZX88V6kkb2oXbpL3gLqyh7/Ts5gglInTiMiNtH1UcrqfzncgRBRNRrMXTLIOmkPog6rby24SjmXrlIsRho1Li2FJJ61nA5ksygbWVnBZVI881ZUaMm6g8hqERFjpr3mKjRtKsDNMkJOFbtRm01KTcntGmJWPp1JRYKt9XZZw6nbOHXpJ5xAuVvfA+ShMqkazWWr7gW66DuVH7wMzVfrO+w7sg4fzQAyWMHKnsxbPeAKKBJspAyYTARj5+m/WU0HSjDvaeUpJF9qFu6kYShPZDCETkiTZIIN3oIVjuI+UO4Nh9CbTWRds4IYoEQzl8O4NywX7Eb1qE98BfXkjpxOIFqBw0/bSdl4nAcK3agMhuU/WMd0A1vURUA5oIckGTetfRPUycOb+MXpZ93kkzXuMFE3D5qvlhHLBRBUIkKXS1lvqV/I0lgX7ETTYoVfU4KokGr7DFtWgKCWo1z88FftWFIEqhEjsxbgqhREaiy/0v0Rsq4QVS8u4zU04ZS/sb3qIxHdfbx/Js/KxvWgd2oeOdHQH4Bq01NpO6HrVh65+LZXSLfYNBpW/lEACmnDsC9u4SoN0DNl+ux9OuC2mzA3C+vhS4+rOji+p+2yZHaSzeSdvZwVEYt1oHdjuufG7umU/PlegAs/bogxWJo0xJlndU791dlI1TnxNw7N64rfsazpwSVTvubsvF7fV/ZdvlJHj+4je6M+EOozbJ/bh3YjYjb264OkGLyjaryRfJLAs+ekt9lm1vKYvpfR1L6ylJFPrrcfi5huxvX9sN0ohN/FJ3XtzvxX4eamhreeOMN3G43Op2OW2+9lezsbLZs2cJnn31GJBLBYrFw5513kpiYiMfj4cUXX8TtdtOjRw8kqe3bA5fLhV6vR6+Xr+O0/P+SkhIWLVpEMBgkPT2dv/3tb5jNZp588kmuvvpq8vPzcbvdPPTQQ7zyyiusXLmSbdu2EQqFCAaDTJs2jTfffJOioiIEQeDiiy9m5MiR7Ny5k08++YRIJEJ6ejq33367MmZLWK1WjEYjNTU1ZGRk4HA4GDFiBAcPHuTEE0/k4MGDXH755bjdbl577TXsdjsA1157Lb179z4uH1evXs13331HJBKhZ8+e3HTTTYiiyKJFiygqKiIUCjFy5EguvfRSQI4wHTduHDt37mTixIl88MEHjB07lq1bt3LttdeSmppKamrqr65dxO1Trh0HqhzoM20A6LJtyoELQLDBhbFbhvyHKDD8p9mYeudS98V63NsO0/W+iwjVOtDF24cbXIqz1QyNzULE7SP/gUvIumQMUX+QqC+IPsMGkkSg0q7MIxYMo8+04atz0HP6dQRK6wjWuzAjH1KGah2kXziaYI0DdaIJU6/cdsfqrowlX0EF0CSZ8RZWKs9GfQEsfbvg2Vd+tAOVSCwQUngQ8fhRJ5jo8re/EPOHqPtOjtrVx+eiy7QRqnMSrLajy7SRetYwvIcq0GUmEai0I6hUWIf2IFhtJxYMkTpxGLrMJGKhCPrsZEL1LgKVDUjAoHemokk0sf+B10k758TWa1RpxzqgK4FKeZz8By5F3yWN6iVr0WfZ0Gfa0GXYCNvdSrtglR1jfib6TBu7bnqeET/NAlHA3LcLm858iL4v3IbabMBUkEvY2aSwIOzyAeAvb1DWRUJCm2xFn2lT1ktjsyBFYqiNOgxd0gg2uEkY0oMRy2ahtVmoiTvYqWeegBSNyVfgVSqCNY1IkiT3VeVAm2IlUGmnaN4Shn/5JPrsVPIfuIQd18yl33O3AvL1oFggJP8AaMMPmdeIIo3r9mIZ1P03+QHI6xCMKHRLkShSJIouMwm11YggiqSePpRAlYOEoT0UmonF5Cs5cd4gyfKgz7Th2VuK2mKUn5MkpPhzUjSGqNNwwqePIUWiyg8ajc0iy0JaIqFqB4GaRvQZSfSefROhmkYa1+0laXRf+eo2AvpMG2lnDUfUqgnVOdulS5NkJhJfw5ZyHg2ElHXW2CxEvH506YkKHZoEI2G7G21yAoFKO4Fqu3ydWS1ywuePE65zUfLKUoV+S/9uFD79IT0evgJTjywQBLrdeyE515zOkec/a01XlQNtWgJSOHp0veIIVNvRZ9pI/+tIvIerjq5HLIKg1rXa3wgC0XCoxTNRBLUWdWI2khQj5m1U1ihQXt9mjVqOfSzvVSY9KpOOqMePLjOJYG2jvM/rnIhaNSOXzyYWjRL1B5V96SusQmXQtZLDQLWd7CtOJVBpbyOH6X8dSeX7K8i97kxi8RQBzXLYfF25mR/GHllIkagi879nLEOXdHSZyQRrnSBJRNxe+XA9wai0iwUjRH0uef9VH51jpMlPLBT+l8qUPtNGKC5Tgko4quur7Rg0KtSmo+urz03FMrA7UuTo2qVfMBqVXkvGeSfhL6lts3aGnFSZD/Gxwg4PloHdaVy/T+k3WO9EZdApaxasa0TQqBXeByrtHHrsHU748klErYbuD1zKkTmLST9/lBLtFayyo01JIBiNKrYhFgwT9fgUGwCgz0oBUWTwksc5POtj/OX16DNt5D90Gab8LIL1TnZeO6cND4NVR+mKeP1ok62t6IoFw+jSba32jaAWUZn0nLDkMQ7P+rgVXe3ZuqxLx9C4cT9qo77d9Yp4/KgtBvKnXYaoVVP33WYC1XaCtY0giuizUxD1GqyDuiNqVPSaeQPlr3+PfeUukPhdOkCfaUOfm4o2JZFgnUvh/Yhls9DYBLKvOQ37ih3KvMMuH7FItJWvImhlGvWZNvlgIM6TsLMJjWghYXB3QnY3KROGkDS6LymnDSXi8ROoslPx9k/0evo6tClWzL1z8ZXUoNJpj6ZgCUdRW42KbIQaXKgM2jb7MhYMtasD/CU1pJ93Emqrke4PXErT/nJ5f6UlIOo1iBo1Jyx5jMaN+9vsy0ClHVGrxrO7BLXV2Ep3CGoVNZ+tw9q/K2qzsUO6o/nwTpeZhKlHFgXTryVs99C0vwxRp8HSvxu6DBtH5i2hy+3nEg0EiUUiSNEYqROHEbJ7UFtk3ggatSJr1qE90GXaMHRL58isT47yMhJFl2lDn2GTD+oGdUc06FAZtSSO7I1j9W6C1Xa6P3QZyWMHok4wsfu2F2W5jMviCZ8/TsTpRZuaIK95Xkobv0ifnRyny0biCT1JGF5A+evfYx3cXfFvmvcXQMTlBSQC5fUceuwdhi5+FJVeG1+vMnkdjDq63XMBsWBIvrIdl732bFjqxGGKLkClIlTn+lN648isj/CWNyBqNejSE0k7+0SsQ/KJePxtdPax/s2/QjZa6hj55UEEXYaNYJUdfVYyapOulU+UcdHJRP0hVDoNUjRKsKYxPk8Hxrw0GjfsV+SmWRcHK+2ULPiaQW/dj6jVUPvlBkSdpl3/vGlfGbrMJOyrdoFKJOL2EaiSaYl4/Bjy0hj58xzZRjUFjiMbSagMWmLhKJb+3fCV1KIyaNvIRkd8X5D9O12Gje5TLiYWilC9eDWBalnf9H/lDkYun42gUdG4YR+WPl1a2VhNghEpGEKTZKHbvXKqi+SxA3+3bdZlJqFOtBCqd+ErrpFta7cMsq8cR+OGo3awE534I+iMlOzEfx1ee+01brjhBmbPns3VV1/N66+/DkDv3r2ZMWMGc+bMYdSoUXz1lZx7ZPHixfTu3Zs5c+YwbNgwGhoa2vTZtWtXEhMTmTx5MvPnz2fLli3Kdy+//DKTJk1i3rx55OXlsWTJkt+c46FDh7jjjjt44oknWLJkCUajkWeffZZ58+bRv39/3G43n332GY899hizZ8+me/fufP3118ftr6CggIMHD1JVVUVmZiY9e/bk0KFDRKNRysrKyM/P56233uKcc85h5syZ3H///SxcuPC4/VVUVLB+/XqmT5/O3LlzEUWRNWvWAHDFFVcwa9Ys5s2bx759+ygtLVXaaTQapk+fzujR8htOi8XC7NmzSU1NZd26db/Jl2Nx9IC4nQTbzd/FJDZPeIDGtXswFmRj6p179PmWB8zHHjbHHzk882NWD51M3beb5Rxu7Q0Vn0vy6UMJNbiIePytOxJEMi4fx5HZH7do0XasopkfsyY+ljrRfFza2jsYb4nqJWsI1jZS8/kGYqEIeTeceWwHR4dWiVgGdSdQVtfuWMXPfkru9WeQOKKP4iABqCxyLphfznwI7+Equtx2Dqp2DsVbYu/dC3D9chBzrxxURr1Mh9B+cnRJksi57nS8hyrw7Cqm/I3v6Pv8bUcfOLaZAO1XM2if15IEolqFuXcu4UYPv5z2IFI0RuZFJyMatLJz7w+2kQuF9/F+sq44lbDdg3PzQUoXfEPBE1f9uly2nIhahTbZgn317qN9/wo/2u1TgLDLy4EH3qD+u834iqvp8eCliHrNUdqPM402ciQoXwCw87pniQZCHHjkLQy5qZj7dW31nNRij0X9QXZd/yzqBBP6LmkAFD37KfosG/1entzqgOV30UU7/PgNdjYjZHfh3HSIPX97iYNPvEufeTeBINDjocs49Ng7RL0BuYlKRNSo2D9lEYeeeo++z9/ali9SOwPEkXXFqRCN4S+p/ZWJtQNJIuKqIeKsJNpkR2VJQxWPFmv7qNR67GN5Lwht5tj8na+0lu2TZuHeIl/1ax9yG0NumhzdUO9sxXdRJ+fpDFbJ18fajNVif8ntfs0tbH+s9PNOwne4oq0OPpboFrR1aK+0165d09Fy37TXh/yvyqhj0Bv3UTTrY1rqmdJXlhL1h2hYvgN9XlrbsY7p0twnD39ZraxvWj17DD+OoSvnutOp/ngVoQYXZQu+Jue609sScxwamvsK1jayY9JMpEiEw0+8w4AFcq5kSZIomvkxIYcH1/Yicm+Y2KLpcXgo0PoZWtMQrG3Eta2IUL2Tg0+8K49l0LWhqxmiTiPnsv3lYNux4qhZsoaoL8jeuxcQC0XIjdu6+u+2EAuF6f/yZHpNvxb39iPEwlF2Xf8sCUN7YMzPlLv7PToAGPTGfXgPVShX2nKuO12+8ry3lIYft5E4os8xc/w1G912PQSViGVAN/yVDey751Wi/qCSZzDtnBEcmbcE7+EqDj3+DuZjXmq2Hq5ZQRz9/rf2pSE3lfI3vse5+SBlC77G1DMbSZIIu7zUf7OZQJWdg0+8S851ZyCoWxYLEci8dAxIEg3Lt7cYS0CdJL/g8h4oPzqtjuiOFm0ClXZ23fAc1Z+uRZcpH9zYxg7Ae6BMuRHTzFnRoCXtLyNoOlB2jD6X/9+97TCubYU07S0l45JTlDyoyjNx+RbUKkSNiuoPV+LadJABi+4BoPKtH1kzdDLBGgdpfxkBAkjRqGJ3jjz3Kfqs5Lhe/zW6wLOvTJFLVfzwvX3/RkbOdadzZN4Sov4QZQu+xtJXvpWVP/USKt5Z1oa3x/K9mTfRJv/xfck/qDf6LbgLlUmeu9pswLnpIOVv/4i5T+5v6+x/gWy07a/1WEfJlBANWrrednarl9rKOK0fbtG9hDrBRNrEYWw+5zF8hZWojDo53+ax0/oN+1OzZA3eoio2jp9GLBRBYz3G9regS1CJit8iNd+c+xf4vhD37/xBDv39vVb+Xdo5I/AdqWb7pFlUf7yKhBMK2ukbaKE7fcU19HjkiqP0/w7bbBvTn5rP1yvf5Vw9gYaftiFF/j8prRn7L/jvvwydkZKd+K9CIBDg4MGDPPfcc8pnkfgbOofDwQsvvEBjYyORSIS0NPnHxP79+5kyRU7CPnToUEwmU5t+RVHk4YcfpqioiN27d/POO+9w5MgRzjnnHLxeL337yjmDxo4dy/PPP/+b8xw4cCBms3wotXv3bu655x7lO7PZzNatW6moqOCxxx5TaCgoOI7hQL7CffDgQWKxGAUFBfTo0YMlS5ZQXFxMVlYWWq2W3bt3U1FRobTx+Xz4/f52+9uzZw/FxcU89JBcMTYUCmG1ym82169fz/Lly4lGozQ2NlJRUaFcZR81apTSx5gxYzj9dPlHlFarPe6V7mXLlrFsmexoPTX1YQSViBSNoc+yKbkZg5V2OaF9HLqUBOpLtrTqR2XQYuiSzuCPH8G+bDvmAd2U9pqUBOWaXzPCdo8ceRYfz7ntMLk3nEGg2gGCoLzN1GfZUOk0BGsayTz3RFLOHIbGZiF5/CAQBPwltXIUgyBw4oq5cnSmIF890qbK4x47liZJvn42cvlsws4mTD2P5sFRGfU07S9rzaRoDFGvRZ+dAsg/5mKBsJyfavthkuI/mALVDiwt6NZlJpNzw5mIKhUpZwyj9sv16LOT0WUlE6xpJO2vI+n+wKVIEfm6jPdQJea+eXJidpuF6o9WoktLJFBpJ1jjkN9IW43k3nhmPK9nDiGHB312MsFqB/rsZLRpidT/sJWsy8YQrGlE1KrRJFsV+nVZycQC8vWz3OvPJOzy0rSvFH9xDV1vP5dgrVNO1H+wnMyLT8HcJ4+Ry2fLUQmCgCE3Beemg+izbAgIhOweAvGxm9dVUItE/UECVXbCDS588UMlz74ybKf0Z+SyWRi6ZiCIAj0fmyQ7o+eMINoUoP9Lk9EkmeW33tnJZPz1JKRwBH2WjapPVtP9vgtxbpJ/RPvL6kga2RtzX3mOx/Ij9YyhSOFIPDIl+Vf5och6tQPrwG70X3AnMX8IQaVCEEWaDpeRfv4o1BYjvpI6LP26oM9KZuTyWbKMiKLyw0ufZQMBgjWNBKodJI3sjalnNkkjeoEgIMQdbUGrAgG8ByrwHqkmcVhPKt76gbDdg6hVkzx+MP2evw3RqCPi9qFJNOEvqyPl1EHoM5NxbT5EyO5h60XTSRrZh+Rxg1rRZeyajiEnVZFztenooXaznKuMOvllQPOeNBnQ56QwcvlsZVxRp8ZfXoc+Oxl9ZjKB8ga0qQkknzqIjHgEkKjT4NpxhLpvN5EwrCcI4K9sIOYNos9Opubz9UiRKKJWQzCuC/RZNkL1LjRJZkV+m2EuyEFtNXLo7+/R7c7zlc8FUQ2xKKLeiqi3xD+VUGm0LZ5RKUVuRI0eRJGhHz0kR3blpkJcfpvXKHiM/Io6Df1fnowUjuKvaFB+kAerHVhb7O9mmar+dC1p54xQ9qUuy0Y0EFLkMOOik9FlJLH1kukM/fDhVnKoTUlAUIn0fHwSYZdXeSkRrHYg6tTyVcoWY4laNYJapcj87xlLn52CKT8TUauh6x1/VQ5CIy6v0s6Ql4rKaI5HtBwdS202IGo1f1qmgrVOZc0FlYh1UHekaAzP7uKjuj4zGZVRLxcEU6s48YdnUFuMdLnl7HbXruqTVWReeDL67GRyrj+DnKsmIOq1BCob5D4FAW1aIrFgCPfOI63kS5eSiMqoV2yCLi1JjhSK816fnUzmpWPZfsUz5Fx3OlWfrKbbfRch6hqJuH2KTgxW2Yn5Q+izU3BxEFGnQWUxKjIihSIEy+plHbK3FF9JLd3vPr8VDyMuL+nnjODI3MWteKjLOkqXNtmKe6fMK/laXyPGruly5G6cLikUiRcN0Stj5d5wBqJG3cbWZV46BlGnZf9DbyLG1/bXdIA+y6bYumbdHvOHqPp4FRnnnYSxewYCcrRQ47p98jXO36EDDLmp6HNT43pGQ9O+UoX3oTo5gqrmi3Wkn3/Ut9FYjYhqdStfRRAEBiy4A02SBU+8D5Dz4anNBrrfeyHEYngPVaDPTqZ68RqyLjsVfVYy1sH5lL/+HcGaRmq/2kj/V+5AMukYuWI2SCBoVETqfEd1wOB8IvEDl5Z7RdRp29UB2ngKkcxLxlD1yWp6PHKF0kZlNaK2GkkcXoDarCf19KEyv7OTURl0JI3uR9jla7MvzfHcfSNXzEabkvCHdEfzgYaxZxZSNBbXI8kK72s+W0v+lIshFkMMhjF2SePkzS8pBY8ElYgxPxOtzULq6ScgxWIIGjXaaAxfcY2yTvrMZFzbD2Md2A1T79z/x955h1dVLX//c3pN75WEFmroVXrHdhUFlWLvqCDSsaCAVAsqINivHfTiFVFRQXrvIZQUkpDeT+/n7PePfXJICFhy73vbL9/n4dEke+1Za9asmVlrz5rBXWNGKhdvRcTceh0xN4uReLUHz6FJjcN8Jp+gLqno27egw5tTETxeTBn5RAxK52z128j9H2rrxuK1ONC1isNxqYLQnm0uy0NCBD6np8G4FKE6avedJen+UXjMdqwXCgkf0Ony+vL7N+qkqMC6F3XMblrNmYA6IYKQ7q2JubEPUrVSvNrs9aGMCW1kwzz+tCzyYC1dPpiJIkyPIrQVHou9SXojpFca8hAd3b+Yj8/twZpVjDIqBJ/VgUQm9d8kaujfKKNC/mHZcNdaAm3iJw4luEtLOq17UvSJlAqcpcWo4iNQhOrEW07+PUPL6bei79ACiUyKMiIYqUZFjy/nY80uRh0XjuFEDopQfeAjap0uDh+Sjv1SBXG3D0KdGIUsSAteX0P/XK+h5YzbSHn8Jownc8XoU68PeXgQar9frUn255UXBIzHson9S/9rygYSqPrlBBXfH6b1grsCvu/VZOOP+r7qRNEvlPl1p1ynDvh36jhR37jKDaK+2XKQpAfH4pFbSXpgNKnTbhX1jckm5ussEv1geZAGn0e8BXAt29zAjy2rIeYv/bgw/4MGtlUzsBPyEF0gJ2YzmvFn0Bwp2Yz/Kvh8PnQ6HStXrgz8qzskfP/99xkzZgyvvPIKDz/8MG63O9BOco2vPvUhkUho3bo1t956K9OnT+fQoUO/+bxMJgt8NapPC0Clanj970r6giDQuXPnBmN47LGGxVbqIy0tjaysLC5cuEDbtm3RaDS43W7Onj0byCcpCAJLliwJvHP9+vVoNNeO3hk8eHDg2dWrVzNhwgQqKirYsmULzz33HKtWraJ79+4NxlZ/XLt378ZmEx1pm81G586dr0prxIgRLFu2jGXLlombiZv6AhA/YTCVP4oHj8Wf70DbMhZ1chShfdoh06oo+9teFBFBgWtNl97+DgSB8zM3YM0uRq5VipsKvUZMyFzduHiR6eRFYm7qA0DKYzdgu1iG6UQuUrmMxCkjkChkxN81BGeFAVeFgYtLPmd/t8c488ArmE5dpHr7CYo/+hmpUs7eDg+S+ehqLGfycZXXYs8vb3AQajqZGxibrm0i5swCDg6fQ/k3+wO5c+InDsXn9mA5e6lRX6t3ZxDUsQWa5CiS7huFTKOkYtsxPDYnyEVVbcstQeYfd3CPNnjMNqQKORcWfIC7xoTxaBZxdwwm5pb+OAorcBRVcfy2l8RiGT8epcVjN1L00c9Yzl5C8PoISm9J/ITBVO04SUj3NlT8eASv1YGr2sy52e/iNlmp/OEI8ZOGUbMng6QHxuCx2Akf3Am30YqrwoDpRC7alrEYT+QQc0t/Ym/pjyJMT+F727DmllKwdgsyvYbkR24Qr1B7vbgNFqp3nEIVFYK9sJJDY+bjqjJhPltAi8dvEufr8ZvwuT24a8ziIej4QQCE9GiN1+5CHRsm8l8iwXgsCxBz7AgeL/uvm8HRm1/AlicWRXGWVOM2WnGW13BwxBxcVSaKP99F/HjxYNVeXI1EKhWL5thdAbms3HYMn8uDz+FqwI+48YOo3HaU+DsG46w0okmKwmO2/SY/Lr/zKBKlnDOPvcm52e/iqjISc1MfTKcuom+XhOAT0CRFEta/A9kvf8HB4XM5OHwuppMXA4fWKY/fhLvajKvCQOW2Y8iDdZR9c4Bzs9/Fa3WKhydaFSlP3YK72ozHYkemUaFtHe/nYRs8JrHy9LEJizEcOk/ltmPE3TkEqVpJcJeWeMw2gjqliOOqNBI5qjuCy9NgXM7yWrIXfxaQ87rrbvXl3HQiF1VUCDK9RqwA6/ZQe+AcB4fPoXbPGSq3HUMZHYrhwDlRvsw2gjq2wGO2kf/GN5y6/xUkEqmYTsGfxynl8ZtxV5up+PsBPFY7ceMHoW0Zh0yrxmOyEdanXUDHVO86HeB7nF+Gkh4aizxYx4m7lmI8eD6geyQKGVKVDp/Lis9hChSyEXxe9KHixkAiV4lRIIK4CfO5bODzcfj6ZzGdvFhPfm+uN0eXaYf0aIPHaOPiq3/j4PA5SOWyQD5ca24JUo24vqNv7BOQKXVipH+DJeHQmPmAhKrtJ4gbPwhHaTVxEwZjzSpGFRXaSA4Fn4/8Nd/iqjL5N+2XaSGV4q4xi32q1w6vDwT+MK3Do+bhrDBQ9etJqrafwFVhoOqX46JM+deKKi4cr9XRaK2o/B92/lGZ8rncgTkvfG8bplMXxUM4vYa48YMI6dFGLIpgc+CzO+nw2qNU7zzNnq6PcXD4nMDcaVNjA3MX2qMtlqwi4sYPouiDnzg3+108BiuO4mrixg+iw2uPYC+swF5YSfk3+xvOsdlGzZ4zAZsQc2MfPBZHA1l0ltUSlJ6KVCYjfGAnbLklaJIiKfzgR79ONFL6+a/IQ7TEjh9EcI82IAh4/fwDUESI1Vq9Nifx941G2zIOn9dLwdvfBXgYc2NfrNnFjXiobRlL1fYTHBozH4/ZjvlsAXHjBxE/YTDmswUIHi81O08HxhUxtEtgXIn3jULbMg7B48NZaWxg6yKGdqH1/LvwOVyYT+QGaNWtsfo6wHg0KyAnXpsDqUaBx2xD2zoOj9VO/hvfcPG1v2E+U4DxRC4pU28mfFAngru0/EM6oMNrj2A8kcOero+R+eSagDy4DRbx8MRgETfQXl+gf7G39Kf20PmA7xA/YRCO0hoyHnuLM0+uRa7XEj9+ECE9WotVay129l03A6O/6ETc+EGED+yEs7wWiVSKs7SWlKduofLHo4QP7ISjqAqPwUreG3/n3Ox3G0SgW3NLkKkVCF5fo3Xpc3uuqgNclUZSp4/DY7YR48+x6KowYL9UEbBFdQdCNfsyqdx2jORHb0STEoPHZMVjsjZclycvoooLx3Aki/w1W/607tC3S0KikBFzcz+KP/5FLAiy+LMA75MeHIvP6cZtsHBo2GycFQaO3vYSl979AY/RSs2+s+haJ7Crw0P4XG7yVn+Ds6QaV6UBZXgQ6uQoQnq1FWVx7xm0KTE4CivRd0pB8PlwVRjIXfwZ7hoTBW/+Ha/VTuSIbpgzCwJV0Q8NnsnB4XPwmGxIFGL0qCW7GIlMiqvCQNIDY0AqwVZQTuW2o3itDqJv6ktIjzZI1UoubfieYxMWc37Ou+K47hxC1PU9A6klqnecarC+6vs3zrJaWj83CXe1GX1aIo6iKuLGD+LoXxb6C5xZqdl1mrzVm5Fr1Y1smOVcIScmr0Bwezl660LxKrAABeu/a5LeECQSvGY7NXszMB3PJnbcdVRuO0qLqTeDIIiVna+wK7UHz/3DslHuz9dYue0oquhQTKcukr/6G1xVRqJH98B0Ihd9uyR8Hi8+p4vYW/pTse0YOUu/5JeESZRvOUThBz8huDxU7TiF8WQuHrON8m8OENo7LeAv1uksbctYQrq3QR6iJXvxZ9Tuy8RwNLuhf+50s/+6p0Wf+YcjRF/fW5SNs5eQSEXZSLxnZMCf89oc+NyeRrJxcPgczJlibnhleFDA/vyebPwR39drtnPkphcwHDwX8NtkGhVB6aliQblaMfe+q8IgRr96fRhP5OA2WHFVmajx+11SmQyP1U7SA2PwudzIVErcBss1bXN9P9ZRUg1eAWdpTWCej1z/rBh9XGGgxJ/jtxnN+DOQCL93j7AZzfg3YsqUKXz88ccNfvfss89yww030K9fPwRBoKCggJSUFGbPns2jjz5Ky5YtWbt2LRUVFSxcuJD333+fkJAQbrvtNk6cOMHSpUt59913A5GBIEZZGgwGWrZsCcD27ds5cuQIc+fOZdasWdx///20b9+ejRs3YrPZuPfee3n77bdp2bIlo0aNYuvWrXz//feBnJK5ubk88IBYjezTTz/F7XZz7733AmCxWPD5fMyZM4cXXniB2NhYnE4n1dXVxMfHX5UPgiDw4IMPEhQUxKpVq5DL5WzYsIGMjAwmTZpE3759Wb16Nampqdx8882AmAszJSWlUX9AvL69YsUKFi1aREhICBaLBbvdjtVqZc2aNSxfvhyTycSsWbOYNGkSQ4YMYerUqSxdujTAt/o/5+bmUl1dTe/evX9zPvf2fpLO66ehCNVjzsgnY+qbCP4val0/nk3E0C4gCBR/uoPzc9+n1ZwJxN8xWMzHIxUdKGV4kBiFY7YR3L0NEqkUn9sj3myQShC8Pi4u/Zy8t3+g++dzCevXHolMirvGwqEbn8dRWEnk8K7i1TOtCnethROTV4i5hxAo+evPAHT+cCbhg7tgLygXC5Skp4rXIMtqCR/UCcEnBGjlv/093T6f14DW4RufC+Qo67tzJbrWYtTAuWc2UPrVHgQkDDq1VkyMHqrHXWNGQIIyXA8SCe5aM65KI4IgFvtRRYXgtTuxZRcTlJ6Kz+7i/Ox36fLRLPb1fpLQ3mm0XXQPiqgQ0Vkoq+HstHWE9k4j4b5RqGLDsV8qF6/henxiYZeESPEAQiah4O3vubhiIx3fmkrMzX2RSCTUHjzPiUnL6PTmVKLH9gKZFAQBt8HCyUnLaTV7AmdnrCeoUwvSlt6PKjYMr81J7Z5MMqa+SUjXVqQtvhd1UhTyEC34BBxFVWQ8spr0d59GERaETK9G8PoofH8bl979kd5bX0IZFiTOpceH22jBfKZAzB0GqGLC8DndyLQqBEHAdCJH/AqvkGMvqMBVYyb8ug547S7OTltH/J1DSJgyAmeF+GVb8Hgp/nwnob3ScFWZiBjcGUWYPiCjhsMXEDxeMqevp/d3L6GMCUGqFCMUjceyOXrri6S9eDcRw7uKldgrDLhrLZydtu53+RE5vBvtXr4vkE/Na3dxbNxLtJp7B+EDOiFeepLgqTVz6f1thPZK4+yMDYR0b0375fcH8qYKXh9H/rIQ49FsBh550x+1Jf7+wnMf0fKZ21CEBSGRiJsqweWhbPM+EiYPBwQ8Fge5S78g9elxqKJDkek1OEqqUMWKX+gFQcDncIJUhuDxoAgLouTLnVT/cuK3xxUbJkZC+AQyn1pL6Vd7GHDkTVTxEUikEgSfQOmm3ejbJaEI1eOqMqJOiAzwQ/AJuCoN4tryeFFGhODy55e1ZBejTYlFIpfiszs5On4x5lMX6fj6Y2JuKp+Ao6yGrOc+IvXpcShC9YHoDEW4P/fRxVLUiZGo4yNEB92/QXOW1aJJjREjAqKU+Ozi7yVKLTJdJDNmzmLggAH07NULj9tNzvkzjBw9FhBAKsdrrebX1k+iaRFNr62LUITq8dpdHL/rZUxHxSJlA46+1Yj3dX1UhOmRalQIHi/mzHwUoXoU4cFI5TLsRZXY88up3ptJm/l3IpFJseWUcHDUPNJevJuEKcORSKUIPh+C10fVLyeQqZWcnbGeuPEDaTl7vChr/vly1ZqJHtsLRZgeiVQSkEPL2UucfvA1en33EorwYGT+vIu2vDIODJ75u7TqZF6dECluEn85QcbUN+ny4UwiBqeLB68+32WZnz0BXfskFME6kZZEgsdko2ZXxj9FppQRwbhNVnxOD/JgDTK1EiQSfHYXKGTINSo8VgeOwkoEj5dL7/5A6wV3ibnQBLBdKseWXcK5We/Q67tFjeZO1zYRuU6N1+HCUVQl5gQuqSZ8QCfsxVVkTn0Lt8FC5/XT0LVJQOI/fHZVGslduYngzqlEje0l6n6DBUWYaANq9pwhpGcbFKE6jEeyyLhnJW2XPiB+MNAoQQCP0YLpZK4YlR8eTFB6qshfAXEDvisD5FJ0LeMQfD40SVEB+aqzPwC9t70cuGJc8cMRwvq2R+uPeK17n9toEXPEhQfhMlgQXG58Li+axEjwy0/9cSU/fH3g44GjqAqP0YrxWDZBXVo2oqUI1SORixtjVXQYMrUCn8uD1+bAa3MhVSlQhAeJB3VKBcikaFNjkUgkeKwOjt/18m/qAFVMGOr4CMznCsArbnUcJdWE9m0n2kG/PfIYLZR+vZfW8+/CXWOi6JMdlG3eT/r6pwK3ByRSKW6TFfOZAmx5ZcTdPhB5kEZMfeFy46m1cH7BB3Rc/ZhYCE4px1lWi8/lQR6sRaZVIZHJsOWXcnbGBpIfvr6BnbXllfltURBSlRgVKXjESOpjf1mIs7yW+LuG0G7ZA410QNTYXuLhvd++nZ25gbhbB1D+/SFaPn2bmKNXIcNrc1K94xQZU99kcOaGy1eNBQGvxc7xO16m1ewJFH+2g1bz7kSqlDfQ9U3VHYLLQ/p7Mwi7rgMK/60TR1EVpx98DdOpi6I/9s7TCB4vxqNZnJ/3fsBPdJYbUEaHoEmKJn/NtyiCtcSNH4RUrcBeUIHX5sRVaSC0TzukKiVIBFwVRi6u3ISrvJa2i+9FGR2KRCYVD4jLarBfqkQZFSIWLokKpXZ/puj/qZTi2CQSvHYX9kvlnJy8Amd57VX9Il3reDq+8TjqhEgUITpAwH6pkoxHVjcYl7vGRPEnOyjbvE+0D2FBSCRgK6jAY7Bwbs57dHn/mQY6pt3yB5Gq5OJtiqvYMK/dRfEnO0i6fxSa5Bgqth4iqHPKP6w3zkxfS9+flqFJjgapRDykqjT+rn/zj8hG1NhedFrzhOjTeX2YTuZiPp1HxLAuqBOjxKAOCXgsDsyZBWQ88gbO8lo0LaJJX/8Uwekt8Tld2C5VkvnUOrq8+zTK6JBA+oiMx97AfDqPzuun+X0IGY6SKkyn8zg7Yz19flrayD8HGHRqnRi9q1YieHy4qoziLSC5LHDbxp5XhtflIWpU9wayEdK1Fb22vISrxowiRAsSKc4KA6fuXtFINur0zZ/xfREEvA4X9ksVqOIa+m0+lxefS4xuteWXUvLFLpIfvr6R35a26B7ibh8oyodXwFFaTcZDr/+ubRZcHjqufgx1chTq+IiAr206dREQK4Z3fOuJQHGw/1UYJg37d3fhdxH66Y5/dxf+FJoPJZvxH4077riDsLCwwM833ngjvXv35p133sFgMODxeLjuuuu4/fbbOXLkCB999BHh4eG0adOG3NxcFi5cGCh0Yzabad++PYcPH2bZsmUNDiUrKytZu3YttbW1KBQKgoODeeihh4iNjW1Q6CY6OprHH38cvV5PcXExr732Gmq1mk6dOrFnz56rHko6HA7effdd8vLykEql3H777fTp04czZ84EDiwB7rzzTnr27Mm1sHTpUmw2G4sWLQJg586drF27lvXr1xMWFobJZOK9996juLgYr9dL+/btefjhh9m5cyfvvfdeg2vrS5Ys4cKFC2zevBlBEJDJZDzwwAO0bduWNWvWkJOTQ3R0NAqFgp49e/6hQ8mPP/6YhQsX/uZ8/hxzx58TAED2m7mdrg1PEwLB5U1MwuH9zWR5V4fQhDbQNH78N6QWaQo/JE2UjX8lraagqbLxr+zj/yqGZC5tUrudHef9k3vSjP/raIqub4otakZDNOvf/y409crff4Nf1BQ01Wf+T9cd/6vr8n91XCPLv/z9h/6L0Xwo+c9H86FkM5rRjH8Zmg8lL6P5ULIhmg8lL+N/1Un9b0DzoWQz/lPQfCj570Gz/v3vQvOhZEM0H0o2xH/6uvxfHVfzoeS/H/9th5LNOSWb0YxmNKMZzWhGM5rRjGY0oxnNaEYzmtGMZvxL0Vx9uxnN+A/CypUrqaioaPC7SZMm0bVr139Ph/4DkBBmblK7/eaI33/oCmh9TfvyaJL9+S+dwd6m0bI0gdaEcYYm0Trwpf73H7oCTf16WyuV/ek2YT5vk2hVy/48rUjvv66aoEXStO+Ff35UIrRC0/jYFLia8C20qZEfTWnX1IjHpkRYNkdX/uNoijxB0/RUUx3mpurEf2XkUlNoNTWqwfkHCg9eCVkTL3UpmsD7MLmzSbSqParff+gKNJWH/+lRUk2N/mpK9KJW0jTbXIPiT7dRC//58ZWOJkpVU9ZKU9EU+WiqByb/F+rRpqzLYJmrSbRMXmWT2jUF/+n65t+CJu4Xm3FtNB9KNqMZ/0GYNWvWv7sLzWhGM5rRjGY0oxnNaEYzmtGMZjSjGf/f0Xwo+X8IV6tk/Y/iyuInddixYwdbt25FIhErgt1555306tXrn0q7KThy5Ai//vors2fPBmDz5s3s2LGDN998E4CjR4+yfft25syZc9X29YvY/PTTT6hUKgYPHvxP7eO1eFqH77//noqKikA17w0bNlBeXs5zzz0HwA8//EBpaSn333//VduvWbOGHj160Ldv3z/Un2effZbFixdTUVFBVlYWAwYM+POD8qPzhmmcmfoWgluMzEpbci+Rw7vhtTvJfGod5ow8AFKn30rLZ24HCdgOnqT4IXFsqrRUYl58EllIELLwECQaNVWvf4Txbz+RsHoB6k5tQSF+F23lEzBfquCboXMb9aP9vSPpNns8qhAttVlF7HnybarP5NNiXH/aTb0JAI/VwdnXv6HjM+NQhuqpzcjn0JNr8bm9pD12Ay3GXYcmLgxFkAapQs7WCUsoPXCejg+Mpt1dQ5BIJJz/7Fd8Xh+dHhxDSEoMf+38KN2fvpWkYV0RbE4OT1+PRCpl+NYXOfDImxRtPQyALimKfm8/0YBul+cnET+yG8rwIGyVBgS3l4z135O9cXeDcXV6cAzBKTFsf/QNeswaj1QmRV1xBmlCSxAE8Hlx/u0dvBfPorrtYeTp/ZCERuL89gPc2/8GcgXaactBrqD/43Kq92QQ2qMt8lAd5ox8XNUmIod2wWt3YrlQREjXVnjtTs48tQ5zRj4ALWePJ+Xxm5DIpFguFHF47AIEt5fOG6YRPqCTWKlSJkVweTh8w3OYM/Lo9epDxI/shrPKxI9D56JLimL4dwtRRwQjAJb8cmxFVVQfzyF+ZHcAFHIpujYJmM7kowwPQh6sxV5UCQJoW0RjOlNAUIdkZBol9qIqTj+8GnNGPm0fGE2rSUORSCTkfvorRduOMXLLQtSRwQgCWArKkSrkuC12bEVVaOMjUMiklHy5i5ib+qAI1aOMCRMrH0aHItdr8FjtYlV4o7WBLHd4/VGiRvdAplHhLK3BlJHHmalvoWubSPuVD6FNiUHur359+qHVxN85mPDh3VCG6REEAUe5ge1DLuujDrPHE39Tb/QpMUhkYuXaPRNexnBCrHwY0b89nV+agkQhx2N1oE2MRBmmx2tzsv/OpYHnAEK7tmTQ1pc4P/994u8YjDIqFHmwFkdRJarYcBRhYhVpt8Hyh8fVcsZtRI3piSomzF9xHexFlWQ8vBpzRh7prz9C9MhuuKpM7B48G01yFN3WP4U6OjRQUV2u14g0rQ68Nid4vJx77q8YDl8AoMs704gZ2wuJVILX7sZeWEHGk2vx2l10Xv0owZ1TyVr6JYXrtqBOjiJ9/TSCOqfitTsR3F7keg3W3JIG8lt/bJ3fmS5WmxcEKn44EtBZ+o4t6P7FfBQhOgSfj7Oz3qFsk1ipU6aPQqLUgs+Lx1DEsy+/So8+AxkwcCBxcbHg9SD4PHgtlVAvwreuf4pQfYCHbRdOIXJ4N+Qh2kYyJVUp6Pn3hch0GjRJkXgdLmp2Z+CqNhF320BkaiVeuxOJQo6jsJIzT6z5zXG1XTiFuNsHItNrwOfD5/Jw+oFXqd55GlV8BJ3emooqLgJ1XBheq5OafWdwVZuIHt0TRVgQPrcHqUKG/dI/RuuPyJQ2NRapSonP7SZz2tuUb94H0ECmjkxZSbf1T6EM1eFzexG8PlQxoSiCNAgC2IurcFebOTP7XcxnLwGQ8sj1JN8zAm2LaCRSKR6LncMTXsZ4Ihdd63jS/TKVs/RLKrYeIn39NOShOrxWB1KFHGV0qKhbJQTmq74+HHDkTbwuN5r4SJBJMB7PEaveq5UIAsg0ygY6wJyRR9qSe4m/YzBSjQpHYSX7+k4TZf/DmUSO6I5EJsFdY8FRVMm5ue+hToyi1czb0bVN4NS9q0idfiuKUD2W84XIQ/UEd2lJyRc7QRCIGz8ooBPr1mWn1x8hamR3XFUm9g2ehSY5ir5bF6HwV1C1FZTjNdu5+Na3pD56A8GdU8m+gh/mjHwynlxDn62LcJbVYisoJ8pv3888tY74OwcTPaYnysgQbP6K5doW0VxY8RV57/xA3E19aDfvDnSpsThKqqk5mi3Kmt/enH5qHRKZlP7fL+bEw6sp++4QHZbcQ/Tonqgig3FVm6g9lsMp/3qNv+06Wj1xMxKFHHVcOG6DFeOxrMB6jhjahc5vP4VMp8ZdY+bEpOUB+U155QlCR/QEqRSv0YLP7iTv6TcJG9uH0FG9UcSGIw/RIXh9uMpquPjEa1QfyieoQzIdVz6ITKfGWWVEEaRFHqzFlJHPaT9dXet4ev/tOZTRobgqDByftBxzRj5SlYJef38BqVIhVtSVSZEq5biqTRiP5ZDhb69tHU8nv0w6K40ILjemjDy/be7ayDbX1x29fliMLjUOiVyK7WIZB0fMEdfl+EHI9WoEnw+f3c2JKSswHDx3zXXpqjYRN24AUrUSn0OslG4vrOTM428FeKjx6zZ9xxa4ay3s6fkEgttLzE19aL/iQRRherHCeGFlwDYPPvImHqsdwetD8Hg5+dDrdFk/DV3LWCRKOVKZDJ/HS/EXOwnp0pLgzqkULPucknXfir7H0geJmTgMBHCW1VD59W6K3thMzyNiJWUQKN+4k4uzNgDQ4p4RdHxxChKpBFtxNR6jDXmwBmNGPieeWIPg9tLrr7OIHtIZwSdgLyjn3Mx3MBy+QMTQLrR7+T6UMWFIpBIkMhmO4ioyZ7xNy+nj0CRFiWN76HU8Riua1Fh6b12EPEiD1+nGeqEIZUQwXrsTZVQIihA9gs+Ho6iKI395AXeVyW8fpvt5aGavn4et5kwg8Z6RyPUafG5Rj0aO7C7ajTA9CALOcgN7BouBDh2W3EPM2F4ow/37CinUHjzPkUnLA2ul9dPj0CRGgkRC7YFznJyy/Ddt0W/p7F5bXiKoYwuQSsU5vlTRQDY6vv5IoJ2jtEbUHX5dHz2mB5rUWGT1dH3Z5v2XHXiphOt+ehm3wYpcp0YRqsNWUIE8WIMuNQ6Zxh9BKJOS9fKXFK77LtA0+aGxJN03Ek2LaCQSUdcfu+NlTCdyG6yrK3WbRCZFrlODVIrHaG3Aj/q6PumhsSTdN0qsSm1zUrP3DGemvkXUmF60fWEy6sRIBK8Pd7Wpgb5p+epUwurpG6/diT2rkNAh3ZCqlSCTIDg9OIsr8TlcnBkr7mHTFt1N0r2j/JW3XdQeOo++TcI1/XNtqzi6fPAM2qQokEmRSCVkLfkcTWIkUf55lshkKEJ0HLltEbV7M0W+PXI9ifeMRB0fgeD1Uf3rKTIeewNdm0Tar3wQbcs4ZGpFIz+gGc34M2jOKdmMfzqqq6vZvHkzixYtYtWqVSxZsoQWLVr8w+/1ev/xK4ZpaWlkZ2cHfs7KykKr1WI0GgM/p6Wl/aF3jRo16p9+IPlH0LZtWy5cuBD4OT8/H5vNhs8nXiu5cOEC7dq1+6fRW7x4MSBWKN+7d+8/9C6PwUrCRDE5cOTwrmhTY9nXdxrnZr5D+xVitXLkUlrOvJ1jExbza9v70PbqjG5IHwBiFk+n8pUPuDRpJrWfbMGRIfJBcLqoWv0xhs0/I5FKyR00mR/HL8FjcVy1HwJQk1mAubCSwws/pd/SewGwXKpkx7hFbBs+j8zXv6HPW49xYcMPfH/dM7iMVlLvGgLAhXVbyVj6JbWn8tj/4GqqTufRe/6dhKUl0u6uIXxz4wt8PWo+ySO6YSmp5vs7l2IurCRhYCdCUmPZOOAZjs56jx7L7iP92Tsp82/K65D+7J0N6HZdOJmglrFc/OxXLv10FJfRyvfjl9Dn+YlIFZcv7VYcyeIHP63eC+7ipykr+HrobKSJrXB8tALbiqdwfLYa1V1PIuvQE2lUAr7KErx551H2H+OfJDe2N+djW/4kB4bPJe72gVT8dIx9/Z5GplMT3r8De/tOp/iLXUQO68revtM5O/MdOqx4EABduySSH7qec7PfZUfK3Sgjgkl96hYASr/chb2wkupdpynbvA+3yRaY9/yNe9g9cUVgLL3feBRHhZG/tXuY4m3HkCrklPx8AlVEMD+NnM9PI+eTveRzXDVmCtZuYU/PJyn7Zj9FH23n4Mh5CF4fihAtxqPZHLnlRQSXhw4rHkTfLpFWk4by0w3P88OIecSP7MZ165/EUWnki8QpIi25nKKtR3BUmjBmFfPjyPkcHfcirefdwaV3f2Rfv+ngEzAdz8F0MpdT963ClluKq7y2oSwDJV/swpyRj7vGzL5+0wNroO3zk6j65USgvdtkp/PbT6JNjeWnfjM48/KXOMoMjWQ3a+13uKrNmC4Uc/q5v+KqsdBnvXhgIQ/W0mXZfRy65xV+HTwbfALOCiNbku6mcm8mPf3PASCV0OHZu6jYeZq42wdSsP579vZ8gvJv9lN76DymUxfxmGxYc0r+1Ljy12whZ/Fn2AsrsV0so+rn4wguT6Bt0Re7OHznssB72j07kbz132PJKcFWUIGr0six+17FWWHAbbCyd/g8Mp5eT6dXHw60UYYHU/LVXrx2FyVf76Fy+0k6rHgQt8HC2QUfkldvE9Lm2UkUrP9e3DCdyMVVaWR78mRKvthJ5LCujfWP//25yzdiu1jWQGd1fP1RHCXVbE+eTM7SL2i/9PKHH5/DjMdYGvj53imTGDNqOA/dfy9eYymC4ENw2ZBqwhrMZ13/6njY9qW70abGcmHBB1eVKZ/TzbFxL2E5d4mzMzZgzytDHR9BeP+OnH7odbJf/gIkEgrf34bpdN5vjquO1tlnNmA6kYP5TD5Fn2yn01tPACB4vGS98DHmjDzOzXkPt9GCMjqU8P4dcVYYKfniVwDOz/8A44mcf4jW78lUxXeH8FqdXHjuQ4xHs+nwymV5qC9TdfK0s98MDMeyqTl4DuPJi+R/8BNVuzJwG6xkv/o3Ovvbq2LDSHlwDK5qE5bzRZRtOYQ1r5xuG8S1cqVMtXl2IgXrt3LqvlfQJEZRc/g8ppO5OEpqsBdX4yo3NNCHdbBll5D59NvsSLmb4E4plG7agzWnBKlSjjW7OKAD2q94IGAbT0xewdmn30YVK8pM5IhuRAxOx3gsi6wXP0WmVVH86XbaPDcJ6/lCTt3/CrUHzpH0wJiATLlqLZhO5pK98GPUiZGE9GyL8WgWR/06sW7Oir/YxbE7L6cg6PzG4zgrDNTszcRwPAepQk72ik2kPHz9Vfmxr9/TuA0W0tc8gTW7BGVkMLrUuIB9SH/7KXSpcezp8ST7xy3CY7Kxe9R8vHYXZT8cAcB8vhBrXjnmrGKO3P8acp2aiOs6sKPf05yZ+Q6dVjxI2nMTqfz1FABRw7uiTY3DeDyHnNXf4Kww4jFYSPKvV1tBJUdveRHL2UsUvr8NV0Xt5fUsldBx9WOYMwvYkXo3XquDjm88Fhh/1cYdlLy+EalSTsaAx8mfs44WSx+hdN03FC39GMHppmbLfgzbj+GpMeHILgSg06uPcGHx5+wbMhu5Xou9uJo9ft4k+vsV3DkF26UKLq7+hrIthwKy4nO6OTpuEdlLPsd08iKCz0fJpj24Koy4DZaAHvIYLFxY8CG2gnIMB8+xr9905DoN4f07sq/vtGvqNp/TjT2/XJTD1HtQRATTed1TaFNjyV+7BeOJXMwZ+VT8eJTO9WzFleuyjtaeHk+Q8/LnIJGQvfgzbNklDXRAm2cnYs0poWLrYQSPJ9B/RageZ3ktboOVs8+8E7DNdTg8bhH7h8/lwOgFtH12Ivnrt3LykTfB6yPntc1c+vBn4m7pT9767xvo+rDh3VC3iOFQ+/vJGPcCnlozYUO7EXvPaKxnCzjQ4i7OjH+J6HGD0HdvI8rAS3dzcvrbfN/qPtSxYbiNFn7tPwO3wUryxKFED++KVClna/Ld7B+3CMEn0OHVR0Aqod2y+zGfvUTJFzsRPD4OjZ7HudnvkL5uGjV7zrCv33Rq9pwh5cm/iLKx5glsF0vZnjQZ49EsgtNbcmz8Ykq+2IkiLIgjNz7HsXEv4TFZcVeZ/Dyc5OfhIQSPN8BDc2YBppO5bE+eTNEn2+m8YXrAn76w5AucZbUBvtStE0t2CZbcYhxlNRy/71X0aYkN1ootu4TM6W9z6r5XCOqU8ru26GqyUafrPSYbp+5dhelEDq5KYyPZKPliF6ZAu6cD8p2/Zgvl3x3CZ3Vy4bmPGul6gNSHxmLNLkHfJoG89VvZ1e9pgjun4Cw3YDiRy/kln1O56wzumoapn/TtEkmcPEzU9ReKqdmXifF4Dl38ut5jsHB+wYfkX0W3Wc4VUr0vE6lSzvkFH2LLLWuk68X3D8dyrpCzM9ZjziwAr0DCxGFYs4qQaZS4TVaO3vxCI31T+eWvFL2+CalSzsnrplK58VdCh3bnRO9HOHv78+CD4je/wnzoXOBAEiBiUGfKvj3A9uQpGI5koU2O/k3/3JZbivV8IZlPv832lLsRPF6COiSjS43j/IIPsRdWgQQc5bWkPT8JEG1k8oNjsZwrJHP621RtP4kiLIiEicPo8OojVP5wBNOJnKv6Af/T8P0X/PsvQ/Oh5P9xlJWVsWTJEubMmcPzzz9PcXExIEYMzp8/n9mzZ7No0SIMBgMAZrOZxYsXM3v2bDZs2MDVircbjUbUajVqtRoAtVpNdHQ0IB6gLViwgJkzZ7Jy5UosFgsACxcuJDc3FwCTycTUqVMBMTLx1VdfZdmyZSxevBiHw8HatWt55plnmDlzJgcPHgTg1KlTLFiwgDlz5vDqq6/icFz9MCo4OBitVktZWRkANTU19OnTJ3DId+HCBdLS0jCZTKxatYp58+Yxb948zp8/3+hdGzdu5Ntvvw30/5NPPmHevHlMmzaNc+fEL8xOp5NXX32VmTNn8tprrzF//vzAON955x3mzp3LjBkz2LhxY6P3u1wulixZwi+//NLg96mpqZSWluJyubDZbKhUKlq0aMGlS2LUR1ZWFm3btr3m3AKcPn2a559/nmnTpnHs2DEACgsLmTdvHrNmzWLmzJmUloob7ClTpgDw2Wefce7cOWbNmsV3332HIAjs2bOHefPmMXPmTKxW61V5Xh8lG3cRNVaMmI0a04vSTWKUn/FYNvJgHcroUBLuHILHbMdw4Bw+mwvbkQxCJ90IgDI1EfuRDLw1RoybfkCZmgSAYHdiP56Jqk0LBI+YeabyeC7KEB2a6NBG/Qhvn8SFT8SqZNWn8wLPVR/Nxm20ib8/lo0yREfRd2L0Yv7G3SSM7Rl4R8KYHuRv2kPyLf059+kOlME6oru3puJELl6HC8Hro/TgeUJbxWEpqgIgaWg62V+JB7vVx3PQJUdRtvsMTr8DWoeYAR0b0I3300IAt8WJMliHPjkap8GKz3PZ8lRnFmApqkKqlGO+VIH5UiU+txfPsV3IO/sjY5VqEEDeuQ8+iwHPqf0IlcWgVCEJ9h+YuMT1I1HIkAdpqdkjfi31uT34vCI9Xet4fHYXyuhQjMdykAdrUUaHomuTgFQpp+zrvQheH1W/nCD2tgGBOfeYbJRu2k1Yn3b4bA4UYUEoo0OpPHgeZ60lMJaIri05v+47PBY7F9Z+hzoyGHVUiBiR5Efsrdch06oo33LIL1+7iR7bk4iBnfG5PLiqTJRs2o3xWA4SuQxFmJ6Qnm2pPp6D1y7OUcWBc4R1TOGc3xE9t06klXxLXwxnC1DoRD0m06mRyGSU//0AAF6rnYhhXSndtJuoMb0ofO9H5ME67IWVAVkGMBw8R3CXlnjM9gZrQBAgrF97SjftRh6sxZZbgjIqlIpt4nrM/+t25FolEllDM+2x2Anr2pLstd8h06owZBagigxGHR1K4rj+lGw9gr24GoCQTi3IWSuOK2ftVlSRwaj8/Wr5wGhKtx7GWWVE3y6Zii0HL/dvdC9MGXn4XB4urdvyp8bltdgD82zOvISz0uDnvTjPNQfP4zZcnufIAR0p23IoMK+C14ciWIsluwRFsFaMRNWqqJ/SKKh9ElK1ArfRRsnG3QR3bIEiWItEKhU38+7LH7DCB3QMjM3n9taT34R68pvdYGz69kmU1eeHX2cpIkIwHskSl0iFASDQRvA4oF6+sbbtOuI01/j/5kQikcJV8qbW718d739Pprw2J+EDOlL501EkcnlgXDW7TqNrFYfP7sKaUyJGd/zWuPy0IganB2j5nG4kSnkgisuckUf4gI6UfbUHa3YxEpkMn9eHrnWcSNvuwpxZQEj3Nv8Qrd+TqZhb+lP2zT5kWjXW7GKkCjn6DskADWQqIE/ApU9/JWZ0T4o37cFVZcZRUo0iWIv1UiXquPDAHEhkMkK6tCTv7a3ItCpKNu5B6V8rrioTxnoyFT6gI+VbDqFrk0Dt4fNEDe9OycbdCB4vtqxiMVq7sCqgD+sQ1rcdFVsOEtK9NdasYkL7tEPwCXisDpylNQEdIA/WEXPrdZRu2o3h4DlqD5xDIpWKtnHycKx5ZXjtLpyl1XjtTiKGdsVZXos1uxhbrmizg7u2uixTn+1A3z4Zr9ONpkVMQP8aj2U3WJe1B8/jNly24SHdWpG3dgsIAlU7TqKMDEaTGIm9qKrBGqvjB0DV9pOEDehI8ac7UEaFUBKw7zkoo0Ko2HZUnOfjOSiCtcTf1Adbfjl2v320ZJcQ1rUVrmrRHvrcHgS/fTMcy0GTHEX1rgxcfnsZM6YnxZt2EzGgIxff+DvyYC3lPx8nxm+nDUez8BithA/oSMG671DFRQRkKqR7awSvj+KPf0Fweyn+fCeqmLDAnFkOnUXfIw2PUeSJ9XgWshAdMq2asBv6I1HIsZ/Lx1NpQBakRaoW80nqWsdRe0D0/3QpMehbx/tleXegX+H9O3DpvW0Ibi+Oooay4rU5iRrTk9Jv9iEP0lLypWgfKn8+TrS/vavKhOlkLprEKMxnCwK8+iO6Laxveyq2HESikOExWgntK9ogTUIkhe/+gDxYR82+TOQ61TXXZR0tr8XegJaz0tCAVsSgzqjiwin+dAeOkppA/4PSU3FVGnFVGLCcLwzYZuVVfLUIv3x5LTYsWcWE90nDcCQLR2kNupSYhrp+dC8qNu7EZ3NgOZ6NPESHVK0kpG97Kr4Q/T1rxkUkciny0CDCurVGIpNS8s2BwHuCO4gBFEUbdxM7piexo3tQ+MWugNzKgzQglRLSvTX2S5UEp6ciVcip/OUEkSO6U7P7DIrwIKq2nxDn/ctdYsQ4oE9LxG2wIJFJEbwCguDDY7aha50APh+K8KBG8yXyMMzPw+qALYoYnB7wn93VZqRqZcB3KPzrL8i0qoDvULdOEAR0KbEIPh/qxEjM54sarJXQPmlUbDmI8Vg2SCR/yBZdVWeP7kXJ578G2sm0KtwWW4N2tQfPE9Kgnei7eS12Ym/pT9k3+5FpVVizSxroenVcOFEju1P46Q6U4UEBXS/TqAjp0oriTbsp33oEXWoMUqUCuV4TkA9dmwQMx7IJTm9JwZpvqd1/DlteGYrIYNHeVZmuqdvy3vw7YX3b4zHaiBrTk0vv/dhI1+vaJGA8lk1Yv/aU//0AtfvP4jJYiBrbC3mQRvRJy2oRPI31jfnQWYK6tw3oG02rBHwOJ1KtGsvxLJBKkEeENvB/ATTJ0YGI/z/in9cfV8TAzljzygi/rhMlm3YTNaYneHx4DDYEt69BG4lMSth1Haj8/jAyrZKKH44QNbYXutZxaFrEULppN9W7Mhr5Ac1oxp9B86Hk/3Fs2LCB+++/n+XLlzNlyhTeffddANq1a8eSJUtYsWIF/fv3Dxy+bdq0iXbt2rFixQp69uxJVVVVo3empKQQGhrK1KlTWbt2LUePHg387a233mLSpEmsWrWK5ORkvvrqq9/tY1ZWFk888QQvvPACX331FVqtlldeeYVVq1bRqVMnTCYTf/vb33juuedYvnw5LVu25Lvvvrvm++oiDUtKSoiLi6NNmzZkZWXh9Xq5dOkSrVq14oMPPuDGG29k6dKlPPPMM6xfv/53++nz+Vi6dCn33HNPYFzbtm1Dr9ezatUqbrvtNi5evHx18q677mLZsmWsWrWKs2fPUlBQEPibw+Fg+fLlDBgwgBEjRjSgI5PJSElJIScnh6ysLFq3bh0YU01NDYIgEBkZec25BTHqceHChcydO5d33nkHl8vFzz//zPXXX8/KlStZtmwZERENC8VMnDiR9u3bs3LlSm688Uaqqqrwer0sXbqUpUuXUlpaSk1NzW/yyFFSE9gMquLCcPgPTwAcpdWo48LRtopv8IXTU1yOPFrsiys7H/0w8XAtaMxAZHptQ974r78kvreEm34Qv2prYxtGJgFoY8OwllymbS2tafRcm/tH47E6EPxG3nbFM5rYcBzVJmKHppP//RGspTW4TDbi+qShCtUjUytJGtYFffxlPmqjQ7H46Wpiw5Aq5FTsOdOArjJcj8tobUBXGazFVlJN9vs/EdImnqDESG7YNJ+Dz3/cyEkBkMqk2Op9KfcZqpC17Ih2wTq0j7yA47PVSCPjkMan4N77AwCC1YwkxN9XiRTt7DcYkrkBr8WB8ah4ECPXqZHr/R8b4sJxlNcG5tNRKs6ts7TGfxiiRapREtSlZeAKoCouTLyqGBokfj2/VIHbYGlwQFDHA8Hnw+bfrCbf2h+ZWkHyX/pwZqW4tmQaJZHDuuCqMgZ4VSdfsbf2w1VjRqZRBmTMUVqD22DFY7AQ1acdyjA9Mo2ShFHiVXCrn5a9tAakElwmG2de+RvBbRK45cRb9Nu5ClelEcEjOqyC14cqOpSWM28npGcbHMXVARmu+y+AIjwo4HjX72PWcx8R2iuNtovuoc0LU8hZ8jmCx4vgvpzO3VFhaBAJK/ImCIlMSucXJ5N023Wce+VrEATUcWHoW8ahDNVx3d+eZcgvS0EiCfDQXloNgoAmLgx1bBhx1/ci76NfkCrleG3OBjxUhGgJ6tACd43pT48LIGxAR0L7tCOkeytyV2zEUVp91XlWhAfhNomyfva5vxLUPgl9WgLtX5jEhSVf4HO56b/1Rbp/MoczT79dr40NVWQIgseDo6QGVVw4jlLxv1e+32OyBcYW1qcdutbxJEwZjiouDGcD+RXHVteGK2QKwJ5fRsxf+jHw+BravDAFy7nCRmOqg0Qmw+MWE9hLtWEgkyNV6vHZLuvIK/tXx3tHcXVAP16V95HByPUaBp1eT/Wu0wgeb2Bd1o0r4a4hVG0/8Zvjqk8rfFhX1ImRxP6lH5ZzlxrOs8mGKj6CoE6pCG4Pcr0ay/lCgtJTcZbXEnvbQNQJEf8cWteQKXVCJLG3DSDutgHkrtiI1+YgqEPDGxgSmTQgT2L7apRRwXRYdDcJt11H1opNOEprSLlnOJU7TgLgLKvl0kc/I1UqaL/4XtwmG2XfHwaBRnMr06oC82U5X4g+LQlFiA5nlQltagxSlTygB+v+KwqABJlWTe8flhB3x2BslyoCOkCTEEnUmJ4BHeAorUaTFN3ANvo8XtRx4ajjI3AWV5H13Ee0eX4y8mAt4UO7kLPk88s8kMvwWhyNdCKAXKu6Qidee10KPh/2wirOPfcRyfeMRKZW0nr2eLLq0arPD4DEKSPwGKwIPgGpStlgDKJuu3yAZC+tIWHcAIq/uXwtU+nXB3WQ6y/bG1VsGFK5nKp69lIdF47HbMft74OjtKbRvNXJYvwdg6necTLAD1VsuJgew99HZ0k1Pqe7Yduo0IC+B3CXVqOIDSd4YDqyEB2xj9+Kvld7ZDo1qhaxAJjPFxE9pkeAh+qEiMA81OknVVx44MOROA8NZSX2lv60X/5AwPY6SmsQrjIun9MdKLYgq2ebf0+39flpKYMz36F6T0ZAHurrm4S7huAovraur08rbEBHFOF6Yv/SL6Dr62hJlHKyXvoUwSdeLQ2s5bhwZBql2H8u22Z1XDgCAj2/nE+/n16mxSPXB+ZWFRsupkuJCydx4hAMR7NRxV7hN8RF4CypBqmULr+sRN0iBsuZPCQKOc6yGrr8spLeZ97DVWHEU21EHReGq9ZCzOgeKMODEDw+MbUMor1Ux4WLa7mkmtixPRm6ZxWqmDDy39iMKlaUPVe1icjh3Qjv35642wci1apAKkGqELOjuSoMKCODUYSLPo/X6mTQ6fVEDk3HY3HgMVhRxYXhc3pIW3o/fbcvRyKXNeBh9kufwhU8rNOjA4+vIe62AXhtjga+g7PcgMTvO6jjwnEUV5O16iukaiWahCjazh5P1oqNjfS84PWRMHEotXsy/pgtuorOrmsXNqAjbRfdg1StpOyrPX/Yf6iv63Ou0PXtF93D+Zc+RaZT4/N4ArrHklOCMlyPo7iauJv6oEmIwGO2Iw++fChpOV9IWP8O4BNwVBiJHNEVmf+D52/p+rr+yfUafB5PgJ9X6nrL+UJC+3fAa7EjUcqJHNENmVbVQN/4nOIcXVXfRF/WN8rYcFxlNShjw0maMxGJTEbsPWPQ92xH9KSRDXRA8r2j6PfrckK6tUIepL0851fxz+vPc+yt/Sj/9lBgvoLTU7EXV2ErKEcil+IsE9s7y2op/OhnFCE6Bp5Yh8dkp+L7w4ExB6Wn4iiuJuamvg38gGY048+i+VDy/zAcDgcXLlzg1VdfZdasWWzYsCEQEVlTU8OSJUt45pln+PbbbyksFK+mnDt3joEDBwLQvXt3dDpdo/dKpVLmz5/PM888Q1xcHB999BEbN27EZrNhtVrp0KEDAIMHDw5EFP4W0tPT0evFKsAZGRmMHj068De9Xk92djZFRUU899xzzJo1i127dlFZWXnN96WlpXHhwgUuXLhA27Ztad26NdnZ2eTl5REfH49SqSQjI4P33nuPWbNmsXz5cmw2G3a7/ZrvBOjduzcALVu2DFTQPn/+PP379wcgOTm5wTX2/fv3M2fOHGbPnk1hYSFFRUWBv61cuZIhQ4Zc83p4WloaWVlZgajIukPJukjP35pbgH79+iGVSomLiyMmJoaSkhLatm3L5s2b+eabb6isrESp/O3KbmazmVOnTjFr1izmz5+P1+u96iG1zWZj7ty5zJ0r5na8HF3buCKeIAhwtcqc/jZl818jdNJNtPj6DaQ6DYLvyvh0CbYjpym47Ul+nrwSXXwY4R2TG7/vN2gARPfvQMrt1zWI3LviEZBAZM+2VB3JwumPMDFfquDU2u+4/vO5jP1kNjVnL+Grt6mpT7fbS1Ow5JU3GoPkNyqTxg5JpyazgPIjWfz6xFr6Lb4bRb0vwb8FX1UptiWPYX93MaobJiONTRYPJBtUk/QPUPBhW/EUB4bNQaqSo2+XeLn/V5yB1o+WFgQBW14pboOV7hufpfvn87FlFdWrUicBJIQP6tQgR9CVEddX8uD82u/w2F2U7jhN6/tGARA/sjvGE7mNKuAJQNSoHv5Itit5KWC7VMm5tVsY+sVchnw6B+OFYq4clFQmpWxnBnFD0qnNLOCbbk9wdNxLKCKCxHx4wKl7X8Frd5L14idokqLQd0xpMJbAmK4qagKJ947EmlXE6ftfJev5j+jw2qPis1fwotGZs0T8In7ogdcp/HofLe4YFBi4RC4jJD2Vg5NXcvSRN5AqZKjjwxu9r9Oiuzm76HORd9eQt9DeaTgrjA36/EfGBeIVIfPpPKp3nibp/jGN/h4YSr13JN87EuvFMuxF1Zx9/mPSX3sYV7WZYw+8zol7V9F6zoSGdOs3rnvvlcyq98iRG5/HeDIXZ3ktSfeNRhEW1KhPgj8v4LXGpUmKovC9H9nTfSpZz3+Erk3CVW8LXEncZ6tFcDvxuW1INSFX7d9vtW/Ee0HAUVLNnq6PEdK9NTKdup4IS1D6NzdlX+/9zXHVp1Xy8XYMRy5Qtf0kqriIhvMskdDlvRlkPfcRgk8AATKnv40mKQpdm3jxgMHl+efQugJ1f/PanOQu+5LSr/cGZOravL8Mn8vDsftfo/jrfbS4fzSKEB0xo3tyftFnAMhDdEQO64LP4eL4vauQaVXEXN/rd99vzS6h8KOfkWmUpC2cjMdiR/A2nKe6/56ctBxHSTXHJy4lcmhXlBHBAR3gLKuh6pcTl3XAb/HB//vEe0eS9fxH2C6WYj6Td7ndNdCQv9ewu/VxxbrMWfUVXruL/HVb6fTaI1elETmyO+5aE17HNSrJ+vOLX/5RQkSfdpR8e+iqdAO/8DfpsOgerPllgUOCa7YRhIZ6QAJStZL4icPIXvTp5fFeRe8JCA15cQ0/wVVchUQioeabPdT+cBDBKxA5YSgAZ6a/TfJ9o+m1aQFIpYF1EejbNRCg6xMwHDpP5rS3G9pe4cq+XfGCBrZZ0vCdNJSfg8PnsKfrYwR3SgGppEEbTVI0gseLs9Jw7XVZj5YttxTLuUKqtp9ssC4jhqQjeH2YT1/OLddQzhrbZkEQOHTjCxwYOY9jE5eROHEoMrWywePi4aEXw5EsGjkjda/0+Tg1Yhamw+fRtk3057AVODViFke6PYI8SIOqRTRIJNQcPE/qfaPou3E+EqmkoT9WT07KfjjKrwNnYjl7iYR7RoJEgkQqIaizeJBT/OkOBI+HVP9V7autKalKgeD1sbvLoxiOZKEI0qJpEQ1IxLzID7/OkZtfQBGiJWJ4t9/hoahH93SfSunXe5GplI3l64ofk+4agqvaTO2RC1xct5X2L0wOtKkT9bDrOhI/cRh5qzdfda7+iB9QB1tuKafvfxVXhYHom/v9brv6uj7Hr+uT7x/t/5uP6JHdcVUZMZ3Oa7Q2zy/8BIlCTufXHkam11xed/V4YM0uofC9bUhVCtIWTsacWRCIxP4jtuRqqM8P8f0/oooNp/vn87FkFogfY/6ovqnPlLrnBYHC5Z9hPnKe8k9/xrj7JDH3jiWoTweQgMdsY0+fpzgwbC4+lwdlWMM9+bV0gEQhI2pUD6p+OS7+rFKgTY2l+NMddZ0LtBFtZFccRVXs7vIoMq2K6Ot7IQhCwA/o8Noj4qFtfT/gfxyCT/iP//ffhuZCN/+H4fP50Ol0rFy5stHf3n//fW688UZ69uxJZmYmmzZtCvzttw5N6j/TunVrWrduTXp6OmvXruXGG2+85vMymSygxNxud4O/qVSqRu+uD0EQ6Ny5M9OnT//dfoF4oPfjjz/i8/kYMWIEGo0Gt9vN2bNnA/kkBUFgyZIlv3swVx8KhQIQD2V9jQ7LGqKiooItW7awdOlS9Ho9a9asaTDutLQ0Tpw4wYABA67K77S0NH7++WfcbjejR48mODiY4uJigoODSUtL+825havP4YABA2jdujXHjx9nyZIlPProo3Tq1KnBM927dw/8v8Vi4S9/+QspKSm/OVatVsuyZWK+r8MZzwZy3ThLawJRBADquAgxOX5OMYo7Lh/GyhNi8FSK0UWuvCKKHlgAgCIlgZAJY9F0a0/w5rcA8JksSGSiWnNUm/A6PYFIxXb3jKDtJHHjUHXyIrp6EYy6uHBs5QYkQEj7JHq98iC7Jq1gxJaF/qs2PrT+xPOjfn4ZgJpTF4kf1Y2sDT8G3mEtN1CVkc8F/3WfnnMmENwimnHblqCNCaPs0AX08RGUA2FdUtHGhTPg/RkoQnXEDe+C4PVS/OMxlCE62tw/itS7hiDXKnGbbGjjI2hx23UcX/sdicO6UnkiF3NhJSGt46g6eTkCF8Dn9TWI6pSGRiKYalAMvAFFv9FIY5PA40F1wxRUI8cj0QeDQok0LhVfYW6gnT2/HIlMSvcv5+OqMuEoqsJjFa92O0prxET7/vms+6LqrjYjkUo4PGY+gtdHxzceR/B46bt9Oar4CCxnLxE+oCMX5n9AwpThSGTSwDtSxg9AnxLD4C/mIZFK0SZGwuEskfcSCXkb99Dn9YfJXPU1ybf0pWTjbtotvicwR+r4cORBGqQqBUGdUjCfLQjImNo/f86yWkozLyFTKWk1aShxw7qI85cYSdXhLLQJkUjkMvK+3kv6rNs599YWAMwnRb60fOY2IgZ1Rur/ki7XqbFeLCW0Z5uADNf9F8SrVfIgDV4/39TxIp/iJgym/Jv9xE8cSnDnVPTtk/FY7EiUistrIjoUr9/Ja3nfSFL88lvHm8LN+xn41QKQSHCU1eIoqcaVHMXAb18ARKcpvGcbSr45gCYuIvBcaJdUeq5/EhA3eTKNkvavPERI19ZItSp8Lg/Oshrs+eWoEyL+8LgkMmm9eS7AeqGQxLtHIpHLGsxzHVzVZlRRoQzcsYygdkmU/3wcbVIUpd8epPOrD+EsN+Asq8VaUYs2JYbUJ24i7tbr0CRFYTp1EW1qbICfmqSoRu93V5tRRoXQd8dyEMBeVIXHbKfy+8NEDO2CKiasnvxGBORXHqwF/9W3uvcDKGPDsBeUA1D+7UE6r5/WgKZUpQeZHHloAoLHiVxx2X5IpDK8VjPyoGh8tno8DNaS9MBoEiYOC8iUOiEioB+vxXtlVAg9v3kBZWQo7lpzYF3KNCqUEcEcufn5q44r7o7BaFJi6PH1c1ellb34MxInDw/Q8hhtqBMjcakVtHzmNpGHVgc2f664qFE9KN20h+D01H+Y1pUylfzQWDSJUfTdvhy3wYKuTQIF676j26dzkWnVWM5dajDfgteHMjyYlAdGkzhxSCDaRZMQQcnf9tHnqwVoEiM5eOsi3LUWWtw3itTHbxSvZEokqOPDKd96mOgxPUFCI3ny2pz15msoMq0KZ3kt+W99S8rUm/BaHQR1bNEgwgTECB15sBZPrYXq3aeJGJyONbuEuAmDseWUIHi8lH97kA6vPoKz3IDxRE5Ab4lFaVR0enMqtvxy1ElRhPZtz4UFH9J+5UNU/Hg0sHEHMSJRplc30IkSmZRWsyegjAzGXlBRTydGNFiX8eMHok2JodfGBUikUjRJkcRPGMyxu5aCRLxi2Wr6LY34IZFJCe3dloihXZHrNaSvfwpFqJ5Obz4WyOtcV7SlDrpWcZjOFuCquvzho04fqKJD6b72CSzZxQG5DunaEnVcOL03LhCvft8+gOp9mcj1GjF1g0wqRudIRR1XB1VMGKroUI6NX4y71kJIqzicZbU4S6uRSCQBXqjiI5CplDjLaqm7f+GuqEWVEgdA9D1j0fdqR8vV07Bm5qFuFU/pms20+euzgIAySUxRZM0p4egdoo8w/MK7WPNFfdHioTFonP1M7gABAABJREFUEqPov30ZxpO5aBr4PuFEDEmno//A13QyF4lUPPiLGN5NtF1SSQN5dFebkelUJD96A3G3DwysSxB9q4a2ueG6rNM3qvgIBLc3sC5jbxuAKjaMY+MX0f3z+Q31TUQwRIXQd/vyq9Iq2biLTqsfRyKX4SyrJfqmvsh1agYeeROpWoE8WIvP5aHv9mWo4yMwny0Q9SwNbbPTnxbDVWWifMshUqbeKP6ttIaQbq2RqhScevwtUh4ai7OsFmk9e+kqqUYVH4EZiL1vDEHd2+Ax23Feqgj83muyIfh8aNOSqdqRgVyv5qA/l+rYvA9x+W/paOIiAjZVXc9XlOnUKNRKwvp3IHxgJ/D5sGYVoUmNw3gsh6DOqeATLke8+a8F1+ns0D7t6LPt5QAPg7u0bDBfXqsDn8uDOilKvFWiUzPgyJtI1UpRh/g/gDtLa4ifOJR2S+9HopAjVSka+A66VnHI9GoGbF+G4WQu6oQI4m7uh+D2oI4Pp2TjbtrMGEetv3icq9qMIjyI9Hem46o2k/7+M3/YFsn9xR77bl9+VRuGREJ43/YgkVxT19etj77bl+E2WNC3SSB/3Xd0/3SOX9cXEnNrf6JH9yBqeDdkagUyjYr+Py5GqpCLurjCQPaqrzGdyiN6ZDe0LWIC0ZhJ940iYbKYP9Pn9lCwdgu6tCSkctkf1vUeix2p3B8NnxAR0PH1dX3hOz/Q8ulxHLvtJVrNmYBELm+gb6QqeSN9U7fDlenVKOMi6PzzK1hO5qDrnIqrXHyvIjKYyo2/0vr1J6nZegB9tzYU789BER5Ev1+WIghgyytDFS3WE/gt/1werKXd0vuQqhSkb5iGx2QjJD0VqVJO5zVPiAUKJRKUkUEIbg8Rgzphu1iKrk0CCIJo98f09O/XRD+gdn8mplN5RI7s1kA+mtGMP4PmSMn/w9BqtURHR3PggJgjTRAE8vPzATG6LTxcjLDZtWtXoE379u3Zs0esNnrixImr5hGsqalpcE05Pz+fqKgotFoter0+EB25e/du2rdvD0BUVFSgTV2eyKshPT2dH3/8MfCzxWIJRAnW5Yl0Op2UlJRc8x2JiYnU1tZy/vz5wIFaSkoKP//8M23btr0qnTq+/Fm0a9cuwN+ioqJA3kebzYZarUar1WIwGDh58mSDdhMmTCAoKKjBlev6aNu2LdnZ2ZhMJkJCQpBIJAQHB3P06FHS0tJ+c25B5LHP56OsrIzy8nLi4+MpLy8nJiaG66+/np49eza4Tg6g0WjYt29f4Gev14vP58Pjz+HocrmumcuzDvETBlP5o3idv3LbUeLGi1FeIT3a4DHbcFUYKN24G3mQhpC+7ZBqlWh7dcbwuXgdXxbujzKSSIh49E4cZ7KxnzhHwa1PUHDrEziz8lC1EvNMxvZrj0yloOJYDgDnP/qFb0ct4NtRC7i07RitbxfzHEakp+Iy2bBXGNAmRHDde9M5+OQ6LBfLqNh3lsQbxQjYlAmDyHn/p0CRlfJdpwnr2ILiH48R3b0VLrP4DnWEWN1QFx9B6tie7J33Pn8bvQBbeS2XdpykjZ/uwcfWUHumgC09n6Lou8Mcm/shxT+KOYEq9p3FUW0S6ew9S/G246SMH4ituJrW4wfgNouOdUirOMwFFY347HN5CGoRjT4pCqlChrzXMDwZh3Dv2Yrjs9UIFhP2D5fjK8zG+uIDeHMyEKrL8Rz+RTyg1IhfW6VqBR6zndKv9nJw+FwkchlSuWg2rLmlSDVKXBUGQnq0DswfiPmJov1XOaLG9CR/3XccHD6HzCfXoIoPB6/gr+LnxW2wBNrlb9qLJb+cn0bOp+ZUHu0euxF9agxpj9+Is9pEZI/WmHJKUQRpiOrbnsofj1Kz7ywxN/Xxy9cgXFUmzi/4kDNPrkWu1xI/fhAhPVo3oKWKCCb7w5/Zfe8ruI1Wak7n0f4x8aNJ1wV34nO6MWTkYyuuJmZgRwCUUSEIHh+23BIO3/Q8hoPnqNx2jLg7hyDTqAhKT8VjtqFJimrAizp+yIM0DdaAs6w2UL07a+HH2C6W4qoyEj26BwBh3VvjrncN8+IHP7NjxHwOPfQGtafyaPP4jcSN7o5MpcBZbcJRYaB02zFkKgW7Rj/LnpsW4nO5iR6SDkDrx2/AVW3CWWHgl97T+bnXNH7uNY2S7w5hPJ5DzZ5MDg6fQ+2eM/78fBIqtx0l6YExf3hche9t4/SDr5H55Bpkeg2J94wSr7xfMc/1UbnjJDlv/B1rbimqqBAkchkRAzviqjLhMdtwVhgI7pyCVCEn760t7B8+l4rvj+A2WlGEaImfMAjT2QLc/mevRPWOUxS8vZUjN7+AVC5DqpARMSQd87lL9eS3TYOx1e47S9Twbg3mC8BVaST54esBSLp/ND6Hq8GYfE4LeD14DMX4nFZ0YVFiRI1chSD4kCrUCN6GkWS1+87iqjYHeF+57Rhx4wddk/eKCLHKfPWOUxSs+w5bXilehwupXErE0C5o2ybgc7pwXKq86rg8tRbs+eUNaJlO5gZoxd5yHV6bM9Cmw2uPYr9UQdYLH3Nw+ByRh3IpishgrLklSLVKEu8eQfXO0/8wrStlSq5Tk734M04/+Brl3+wn9pbriBrdE6/Dhc/twXK24aEkQPW+TJzVJvYOn4fxZB7l246RMH4giRMGoYoNw3qxjFp/XtCCD37ixCNv4Cw3YMrIo+XjNxExsBPa1Bhc1earylPNvrO4q00cHD4X45EsKrcdI3HKcJThQejbJ/nnKzLAC5lWhUynpnbfWWJvG4C+bSLK8GAMh86LG9qECFRx4YQP7ISzrBaP2Ub5N/sDttFy7hI+p4sDg2dS/OkOdC1jcVWZSHpgNDKNCnteObaLZQ36aDp1keib+gbkt/C9beSu2Ej17gxkeg1x4wcR0qNNo3VZsmkPtvxy9g+fi+nkRVIfvwlnWS1tn5uIq9qMLi0R6xW06vRvzpIvqPj+MFkLP+b0I29gPpOHLbeMg8Pncm72u37dJuavC+3eGplaQeHG3Y34W/HrSWxFVRx//C3xY4ZcvIJ68tE3MJ3J55d2D1K8aQ8nH3mD/A0/kDB+ENX7ztLyqb/gMduIGdmdcv96VSdE0OX9Z6g9cFasBMzl9Ww6kYtELiNhyggkChkJdw3BWWFoIIvGPaf8FZvBmpGL7WwB2Q8so+abPUhkMiInjsBdbUAilWI7I0azKSP91Y0lEjxmuxjVhXiYdWHxZ6L++uEo8f75VSeKspL/xt85NmEJR299Sfz7nYPx2p0EtU/GY7YRNbJ7QA/VwZZXRu3ezAbrEhDX5VV0myIiCMPhC7iqzRy+4VkEtwfDkQvEjR+Eo7SauAmDsWYVo4oKbaTra/Zn+uX+Mi1tamyAVmiPtrgqjYF2OUu+oHzrYbKXfMbpR97AVWUkZ8nnHBw+N2CbldGh6NslBeTQa7GLUd+I12cjhqRjOp1HzE19kIfo0CRFcemjnxE8XmJv6R/IoRjo409HiZk0AlmwFsupXGznCrHnlGA8mClW5AaC+3VAolRgOZmD4WQu+tbxaJKjApW9a/y6IXHCIMq2HaPsp+O0uGdEQG4FjxeJTErWsx/iqjZhzizAfDqPqBHd8Hm8eIxW3LVmIuvsxx2X7Yc1uxh7QYXIQ5VCzJmYU4L1YikyrUqcr95pSJUKzCdyyFnyORVbD5O95HMyHlmNq8rIxdf+Jq7xk7mookM5OHwOVTtO4rU5A75DaI/WOMpqseWVs3f4XMp/OErC+EGiz1FcjUQqRZ+WiNfuarBWJHIZl979kQMDZ/whW1QHw9EsBK+3gQ1LvGdkoF3dgXPjdtkBXS8L6PrXKftmP7G39CdqdA+8DndA119Y8gW/dpvKzl5Pinq7wkDe21vZO3wutUeyRF0/YRCtnr6Vqp2n8TndeCzioWThBz9xcPhcjt/xsqjbpt1KzPW90LZJwF1tvqpvUl/X1+w5Q/XuM8hDtFRuO0ZygB+RDcaliAymdt9ZEu8eQfT1vVGE6xvoG2VsmKh3rqJvyj/6EcHlJmPkM9izi5BqRNsR1K8jXouDoJ5p2PNKCRncBdv5S/51eZa8N/7OweFzUcWFByIVf8s/r9l3Fn27JM4v+JAa/3yFX9eRUw++ji2vDPOZfFxVJiznCrGcK8RRXE1I9zbUHjxP9E19CR/YCWVUCJU/HhUPS7cdJW7CYFKfHtfID2hGM/4MJML/hRjbZgBwxx13EBZ2OXrqxhtvpHfv3rzzzjsYDAY8Hg/XXXcdt99+O0eOHOGjjz4iPDycNm3akJuby8KFCzGbzaxevRqz2Uz79u05fPgwy5YtIzg4OPDeyspK1q5dS21tLQqFguDgYB566CFiY2PJz8/nnXfewel0Eh0dzeOPP45er6e4uJjXXnsNtVpNp06d2LNnD2vWrGHnzp3k5ubywANiNS+Hw8G7775LXl4eUqmU22+/nT59+nDmzBk+/fTTQLThnXfeSc+ePbkWli5dis1mY9GiRYBYUGft2rWsX7+esLAwTCYT7733HsXFxXi9Xtq3b8/DDz/coD8bN25ErVZz8803s3DhQqZMmUKrVq0wmUzMmzePNWvW4HA4WLNmDaWlpaSkpFBYWMj06dOJi4tjzZo15OTkEB0djUKhoGfPngwZMoSpU6eydOlSgoKCWLduHcHBwUyePLnRGGbMmEFKSgpPPfUUIBbe2bJlCx9++CEymYyKioqrzu2aNWvQ6XRcvHgRo9HI3XffTY8ePdi8eTN79uxBJpMRGhrKtGnT0Ov1TJkyhY8//hiPx8PLL7+M2Wxm8ODBXH/99eTk5BAeHo7b7WbLli1MnjwZrVbbqK91KP/2IBlT30TwG852S+8nYlgXvHYXZ6etw3RKPJhu+cxtpE4fBxKwHz5N0QMLCLnjerR9u6Bu3xJkUmRhoeJLfT58Ngf4fEj1WqR6XeCKa9bnOzk4/yMARv51JntnvYu93ED7+0fRY+4E5FoVgsdH4faT7HjgNQaveICUCQMx5Zb5nU8JXocbZagOw5kCDj6xNmD0UyYMosO0vyCRSnA5XOyasYGq03nc9PVzRHRqgbm4igPPfUxYWgLpj92INioEe5UJl8mGTCkWiDj89HpqT+XR+/VHCOmQzJ4pK3GUG9AlR9Hv7Scb0O26cDLxI7qiDAvCVmXA53Bzau13tLqlH3tnvYut3ECH+0eR/tiNaKJCcJlsSOUyHDVmtPYiJKGRSNRa8HpxfPIq3otnUY1/FHn7Hki0QTh/3oR7+9dI41PQTluOz1CN3SihaudpwvqkoQjVi9USa81EDE7Ha3dizSomuEtLvHYnHrOd0w++jqu8ht4/LkHfLhmJVILxeDbHJiwJzHn/va+iTopCIpXgKK4m45HVmE5dpO3b00i8vpf4+0oT2e9vI+2R61FFBIEAlksVmLJLODbnfQZ9OhvrpQoy71mFpkV0IDLHfPYSYf3as7f3U3jMdtotvY+42wciUytwFFdz+pE3MJ26SNdvFxLWKQVrURXHn/srlksVjNryIspQHYIAF975gVNLvkATE8qYX5bhrDEh8/oo+nQHceOuQxkZgjxYi6O4ClVcOBLEq4k+hxO30cbZaetoNXsCZ2esp+2LUwgb2AlleDCCz4f5TD5HbnqekK6tSFt8rxgRoVPhLKkh45HVxN85hLBhXVGG6RE8XhTBWpyVRlwGK/vuWkaXJfcS1D4RfYsYJFIJHquTfXcto+ZoNjJg2J5VSKRiUZeS74+QMmU4ylAdXruLAxOXU3s0G4C+n87m5IwNtJ9/B9bjOcTfObgBDyu+P0z4gI5iQZI/Ma7O655C1zoeZXSomN9IEHAUVwXmucPb04j1z7Oz0kjB+9uIvaE3qphw5Folgk9AplPjtTpwm2zitViHCwE4ef9rOMtr6f7XmUQO6yoeWAjgLK/l+D2rcJRU0/+nl1FGh+K1OfFa7ByfuIzOa55A1zpeLEDl8yFBgqOsxi+/qXjtLrxmO6cfFN/f9a+ziPC/3+dwceG5jyj+eDuhvdPo8sEzyIO1Yh7MmRso8xeuGn7pPSQKNUhk4PPy9PSnGDhkGL169cbjcXMxJ4dhQwbgtVQh00fhtVSys/1sNC2i6bx+msj7jHwypr5J2ot3EzGsy1V5n//2d7R9YbKYGywxEp/DRc2eTFy1ZhImipG0XqsDmVaF1+rAml3ym+MK6tCCuDsGI1Ur/HnL3Jx++DWSHxhL0ce/0PWjWViyi9EkRCKRSTGezMFyvkg8KNBpxGIkXh+Okurf5eFv0fojMqVJEYsXCG4PZ2esp/SrPbiQMvzUWpBJUIbqcdWY8TncCD4fUpUCj9mGKipUjOiTSMRCMQ4XeLw4q0xkzNhA8t3Dib9tABq/XvJYHBy5aymGo9koo0IYevRNMQ2H14fP4cJRVosiWIs8WIur2oQyMgSfy4NUKcfncOE2Wsmc9jatZo/n4qtf02HlQ0gUcjRJkXgdLqwXilFGhyDTiDEyUpUCeZAGj9HKiYnLMJ26SLul9xM3YRBSlRIkAq4KI7krNxE9tpfIV6kUd60Ze0E55+a8R4dVD6OMCUUZFoTbYkeqkOOuNmHOyCe4a0vkQVokdZGKgoBUKW+gfzu9/RTR1/cW7Vmlkfz3t5H6yPUowoKQSMBaUIHHYCV72Zd0/+ss8VriFfwwZeSTMfUtQnu2JeXxG7EXVhI5rCteu5PMaW8Tf+dg8Wd/brxfej6Jx2yn96ezOTXjHcK6t6LzsvtR+QuaOavNlP1wlKjBnfHZnZye9jbGUxdJX/0YQR2SOTp5Ba2n30L0qB4oI4Jw1ZgxHMvh1NS36P7BM7hNVqKHdcVZbhDnVialctuxgA8SObwrndY9JRbiqLVwcvJygru0RCPzEtS3I0H9OqKIDAVBwF1pIPv+pcQ9cRvqVgko4yKQBWkQ3B4sx7LIeXAZFdUeBuxeFbimW733DMHpqYG1fWrqWwguD8qoEAYdWo1MowQBXDUm9vZ9Gk1yFL2+XYiztAZlVAgSqRhd6vaPK2PqW3T94Bmyl3xO90/niHmb/debq346jrPSQMTgznjtrqvqNkVEEJ3WPYW2RTQSmRTbxTIOjpxL2ot3i7cWpFIEny9QoE6mVl5zXZpOXSTu9oFIZFJ8TjdShRxHcRXuWgunH3wNR7khYJtVsWKk5+6eTyK4PESP7UWnNVPFfH6Az+7iyC0v4jZY6PLBM2iSo3GW11CyaQ+lm/fTZf1TBHdKCVxHlEjE3J0qf65GBAFPrYUTg6bTatWjRIztLcpPWQ2VG3dS/cMROn71gngA5hOo2PgrubPfoQYFw4++iTpG9CUNGflIJKBNisJeUs2+G1/A5/Jw3XcvEpreUsxzfbGU83Pew3D4ApHDu9Ju+YOookMRvGJkpL2wigsL3idl2q1oEiKRh+o58pcXsGUVo0tLpNffX0SmU+FzurFcKEIZGYzP4UYVG4ZMqxKLXxksHBqzAGdpTcA+1PFwT88nEFwe0t+bQdh1HZDr1PicHk4//BpRI3sQMawLirAgfPV8B7fBiul0HpGDO6MI0wf88drDFxA8Xk5PX0/bOeOJvakPUrkciUyK1+5kV+dHftMW/ZbO7r/nVTHCVCpB8HhxFFZyZupbgXZtXpwiHm7Va3f4phdIX/dkA13vc3s4O2MDpV/twQP0/HQOGTM2oGsVR+tnxiHXqVGE6kWbp1GJHwUkkkBKEcHjxWt1YMkqJvOpdaRvmIYyOgRNUjRIxIjI43ctxejX9QOPvnlV3SZRypHKZSgjQ/y5Id3iAXQ9XX92xgbSNzyFMjoUdWw4bqMV45EsMqa+SeTwbnR45eFAfnWfy8PRm54nuEtLVFIvwf06EtyvE4pIUfe5Kg1Yjl4gdFh3JHIZAiC43LgrxAjEs7c/T3WJlS4fPEPk0HQkMimuGjPVu88Q1jvtmv65s7wWXdsE+v26AkdxFaZTeWRMfYu0F6cQOayrGNHscKGMDOH4xGW0ePQGzs7YQOLdw4nzR1ILXh/VO0+T8dgbJN4zkqT7RqGMFANGHCXVgb3cyPIvr7kX/F9A7W1D/t1d+F2Efb3z392FP4XmQ8lmNOP/I+oiCZVKJWVlZSxatIjVq1cjl//fzJzwc8wdf7pNcpjp9x+6CvabI37/oSugbWIODpPs91MaXIlgb9NoWZpAa8I4Q5NoHfhS//sPXQHJlYmM/iBqpH9+TYT5vL//0FVQLWtcBfn3EOn1/P5D/ySYJX++fwBNawVaoWl8bApcTbigIWuiTDW1XVMwJHPpn26zs+O8/w89+b+FpsgTNE1PNdVqN1Un/ivh/e1EoFdFU69aOf9ACqArIWviVkXRBN6Hyq+RF/N3UO1R/f5DV6CpPPxPlymhCfIE8NuJj66OIEnTbHMNit9/6Aqohab08F8LdxN535S10lQ0RT6a6oH9K3dbTVmXQTL37z90FZi8fzy92D+Kpoyr+VDy34//tkPJ/5snI81oxr8ITqeTF198Ea9XTHb84IMP/p89kGxGM5rRjGY0oxnNaEYzmtGMZjSjGc2oQ/PpSDP+Z7Fy5cpAFew6TJo0ia5du/7L+qDRaAJFXprRjGY0oxnNaEYzmtGMZjSjGc1oxn8n/hurW/+no/n6djOa0Yx/GX6KufPf3YX/L2jK1YamXm/6V+JfeUWsKdcHm3o9919JqyloSv/gv+MqYFPk/j/9qmJT0ZQr39B87bs+1JKmpR6wC/+6b/L/q/LbVDRFBzRV/zblsm1TbXPzPP970FS71xQ72zzH/z40dZ6bdcC/B//r17drbh387+7C7yJ8867ff+g/CM2Rks34P4e6wi3/TNQVp6lf8Adgx44dbN26FYlELIRx55130qtXr38q7abiWn3+6aefUKlUDB78z1e4muQo0tdPQx6q8xd1eAvBLW4q05bcQ/z4Qcg0SuxFVZx+eDVem5P0DdMC7bUtoinY8AORQ7ug75AsJsJ2ubEXVVHw9nck3DmE4M6pZC/9koJ13wXo6drEI1HKseeVs3/wrAC9qOHd8NqdWC4UEdK1FV67k6pfTxM1vCsARZ/u4NKGH0hbcg/Ro3uKScmdbhShenamP4qr3IC2dTydVj9KcOdUnJVGBJcbU0YeZ+qNre+O5ejaJiJ4fWROf5vyzfuQqhT0+vsLSJUKJDIp1XsyCO3RFnmoDqlKIVZAFkARrEOqUyGVyxrwxpyRT/Ij15M4cSjK6FCkSjnOslp8bi9SlbwBf7Wt40lf9wRBnVJw11qo2Zv5h3jfxc97VVw4ijA9rmozriojMpUCU0YeptN5tH1uEjvbP0ibFyYTe0t/JBIJtQfOcmLycpRRoXR6ayr6Di2Q61S4asycnLxCLHgwvBsSqTSQCL3w0x3kvfmt2J/nJxF9fS/UsWEIPoGqnadxltcSe6NYhVPw+ZCplIDAwRFzsWSKleL1HZLp+bcXxEIpThcnJy8n5qa+RA7vhjxEi9fuwmO0kvHUOkwZ+XR6/VHibuknJvgXBLwWB9X7Mjnt542udTxdGvDtDGemvkWH1x4l9uZ+IJOCz4dEJqNg/VayX/wEgIihXWi37AFUsWF4bU5q9mRwZupbtJxxG1FjeqKKEZPa2wsrOfP4W8TfNYT4CYORqhQgEfCYHeSt3dKIH5qkSCRSqViIY8ISdC1jaTV9HOrECGRqFSBwYvIKOr7+qJjQXiIWE/LZnRR9sgNNSnRA5rNf/oJWM25DHqrDa3UgVchRRoeCIIgJ4P28qtpxiugxPRE8XqxZRQSlt2w0rtbz7iRqVA/UiZFIVQp8Lg+Z099GIpWQ8vhNyPQa1HHhSJRySr7chb5tIvJQHYLbi+D1IvgEXFUmHMXVxNzYW0xS73TjrDIiuH2Uf3sAfVoi4QM7IdOqcZbX4rHYUceGg1SCo6gSV6WRzKfW0Wr+nY3kMG3RPcRPHIpEJgPBh9tg5cRdyzBn5P3h+ZKHaMEH9qJKzjz2Jkn3jya0X3vUsWF4LA4K1m6h7O/7SV8/DW3LOCQyKfbCSuz55WROW0erOROIubmfWCCpqAqfw4U8ogWC1y2uA4kMBC9vvLaKLzb+jfCICL779u+AgOD14LXVItNHIpHK6LxhGmemvkXbhVMayXbmU+t+c1yuahNxtw1EplbitTuRKORiEYIn1qBrm0DK4zchD9WJRQokEmwXSzkweCZtF04h7raByEO0YiEAn0D2S59Q+N42JAoZXT+ZS3i/9kgUMjwWB9W/nuTM1Lfo/f1i9O2SQSrB5/bgKKhoQKu+bHhMNqp3nmogU4rwIKRqJe4aMyAWhcEnBIqlSJRySt79novPfUDLxfcTM34QUrUKn8OFRC7DUVwJPgGZXoMiMgSvyYqrwoCuQwtKN+8j9qZ+/iJVLmoPnUffJqGRTTjz1DrMGfkNbFhQeiogVtQ98+RaBK+PHl/MQxGmx+d0c3zSCpyl1aSvn4YiVIcpIx9tq1icpTWcnLyigU2o2HqIuNsGsrP9gwR3aUna4nuRyKSUbz1EeP8OaFvFI9OIRaAcRVU4iipxFFcT1r8DXrsLR1ElmpaxaBLFYi5ehwtncTVFn2yn8J0fArQAXNVmPAYLVb+coGbvmUa0FKH6QPGiOj3lc7jx2Bx4jDYcRZWok6KQqpRIpBIEn4A6Lgyv1UnNvjO4qk1Ej+4pFttwe5AqZNgvifJVJ5fp70wjemwvEAQqfjhKyabdpC2cgjIiGKlOhUQAQRDIeulTCt/bBkD3vy8kpHtrkEoRXB7sBeWcfXItbRbdTUj3NgB47U4cRVWcvm8VXf46G01qLD6XG8OhC2Q8+gZei520l+8jccoIsXiEx0vRx79wYf4HRAztEuBF0ac7KP/7Af9ajg2sZZlWBRKJv2KwRNTh/rUc1CEZ28UyBK8PTVIUUrUCc2aBWN163ACkaiU+hwupShHQ++aMPFTxEaS/M53grq3EojEON0dvXYjpRC4APTa/QGjPtgg+sfiMOj4cZWQIUq0Kd41FLOxRT2cjCAhuL5oW0RweswBFeNBVdVvbhVOIvfU6FKGiPfUY7Ry/82XcBgv997yKs7xWXF9yKW6jrYm6fif6tokoQvXYCiqQh2jRtohBrtfgdbjwWOwBneWuMdFvz6tYs4rQtIhGplHhLK3BUV6Lqq5oGqCMCsFZUoPbaAnourRl9xM3cahY9Ky0hrKv95K3chOdP5xJ5IjuSGQS3AYrxqNZZD72JpoW0bRb+RASlQKkEqRSKRKl6DMJPoHosWKRTJ/TjbvWgtfmCOgAbas4unwwM1A4CamE7CWfo0mMFIvq6TVi8UWXh9MPvEr1ztOo4iPo9NZUVHERaJIjkUikeCx2jt+xBHViFK1m3o4uLTEwrpyXv6DljHEowoKQh+pwltYgkUop/+4QQZ1aEDmsm1iE0e7Gnl8GQPl3hwKFh1yVRpRRYjE+qVIu6viiKrw2B/JgLQhQ/Pmv6FrFE9yjNdrkaJBKkcikHLnhOWLHXUfk8G4owvRigRuXG0dRFbX7Mjk3+91/ql0R3F7aPD+JxHtGipXXBYGiT3ZwftY7xN42gFazJ6COCwdAopTjLKnGbbSS//o3JD88FplOjSIiWPR3BIHiT7Yj06gJ7toSwSdQu/8sEUO7gATkOg1emwPTmXz07ZLQpsQg+AQMhy+gSYoSC3L5ZUqqUtD7h0Xo2yaKxdqcbo7c8mJgXfbc/HxgXVb+cgJNfIR/X5PHmSfX0HvrYpxlNdgLKogbP0gsYuT1ifNgsVOyaTdJ941GIpNS/OmOq/oOV9M3db6DvkMyB0fMxWOx03/nSgSg6ufjuKpNxNzYV5x7laLRWgHo/M50oseKxQa9dhf2wkoyn1xL1OgetHj8JqRyGYIg2vfKn4/791AJgT3UgcEz/fuGe4ke2wtFWJBY6M5i59zc91CE6klbfO/vbQeb0YxGaOqHh2Y0oxm/g+rqajZv3syiRYtYtWoVS5YsoUWLFv/we73e/79FKUaNGvX/5UASoM2zEylYv5V9/Z7GbbCQMHEYAJHDuxLasy3Go9kcueVFBJeHDisexJZbysHhc8V/I+fhtbsITk+lZl8mzpIajMezufTuj3hNNip/OMr5BR+Sv+67RvROTF5B5U/HkYfqAvR0qXHs7Tud4i92ETmsK3v7Tifvzb+TfP8oDo5ZwIFhc4ga2Z2EiUPRpcZhPJ7Dpfd/AqkEj8VO3G0DAPAYLFxY8CG2gnIMB8+xr990PAZrYGwtn7kNVUw42xMncX7e+3R45WFAdHiPjlvEgWFzODB8LnG3D6Tip2Ps6/c0Vb+coOij7RwcPhdTRh6Cy9OIN6rYMFo8OIbsZV9iOpFL1faTCF4vMrWiEX89Bgtug5WKH4+S9+a3f4L3c8h5+XNMpy7iqjJhyytFplayr990fG4v8RMGYy+sJHxQZyKHdiFz2jqO3voi+o4pJEwchuDxUrH1MKbj2exs9yCCx0v6+0+jTY1lX//pSJQyPEYr+wfOIO7W69C1TQCgaleGeKg6/W0uvf8TwR1bEN6/A792fpQT967CXlBB0ac7cButgQNJgK4fzaJ8y0G2J02i/Jv9xI0fhDY1lgsLPsCWW4qrvJZzM9+hw4oHiRzeFU1SJIdueoGaQ+dxltXiNlpBEEj088ZtsODy8y3/zb/jMVhp+9LdKMODOHXfKkwncjCfKcBttBI+qLPYCamEdsvux5pTzNkZ63GW1oAACROHkb9mCzmLP8N0MpfsxZ9hyy6h89tPEta3HVXbT+CqNmLNLsFrcZAwYXADfjjLDVjOF5G35jtcFUa6bphG6df7OHzrixy+9aUAP1Ke/AvOCgO7uz9B7YFzSCRw6PrnSJl6E8GdUtjbdzpnZ75Dpzcfp2D9Vk7d9wqaxChqD5/HdDIXR0kNjuJqXOW1FP31FxLvHsGBobM4MHQWwV1bXXVc1bsyKPtmP16rk/w1W6jZm0mHVx6m7Ou9HBw5FxA4ee9K7JcqiB7bi7JvD7Cv39MYjmVT+OEvHBw+F3tBOVGju2M8ms3F1zeLVUhrrRwcNY8Wj96Ax2LHeCybHS3vxl5YgUytZE/PJyj/Zj9FH/1C5c/H6fDqI43ksO1Ld6NJjubMo2+I85VRgLvaTKc1U//wfNkLK7FdLKPq5+MILg+d337Kfzjm48DwOXgtduImDKL98gcpWP89px9eTdnm/RR9+DPW3FLav/Iw2tRYdnd+hGPjXsJjsnLmibfA58FnrUHwuPBU5yH4vDzw0KO8/epiEHx4DEV4DMUIXjeyoGh8diOe2sKAHF5NttuveOCa41JGhxLevyOnH3qd7Je/AImEwve3YTqdR/sVDwTmSxGmJ/+tb7FfqkARFkTHNx5HmxpL1fYTOIqrMJ/J59i4l4i7fSAACVNGENqjDdV7Mjg3732kCrHkUtuX7kbwCpy6/xVMJ3LwGG2NaIGA8UQOriojjqKqBjKV9eInmE7mUvjBNhRhetxGC3u6P46r2oREIeXkvStxXKogpH9HYu8eiaZlHOcefo28pZ8BUPLBj1hOXcTncHGk52McaD0FR1EVRWu/xV5YSXDHFMq+PcD25CkYjmShTY5uZBPO+vVFfZvisdhxVZlwltVQtf0kHVY8SJd3n8ZeVMUvSVMoePdH0tc/Vc/eTUcdHx74CFTfJuQs/5KYW/pjL6wMzNmJiUvZP3AGiVNGYD53CePRLEq/2suld3/AY7JiK6ggYnA6+/pOo/y7g4T0bIsl8xLZL32Kq8pE1U/HKf50B0n3jSLt5ftQxYRz/I6XsV0sRR6k4cDgmeSv/64RLXFdTsd4LIfag+cwncylZONufG4PrvLaAK2DQ2Zx/I7FSFUKbLklnJvzHm6jJSBfzgojJV/8CsD5+R9gPJFzWS4BZXgwOcs3YrtYhttoodPqxzg+cRlVO06BAAdGzOXouJeI98tX3O0DCO7SkoyHX8d0Mhef00XlD0dIW/EgqrhwDgycwc5W9yB4fBgOnqf1s5OQqlWcvPNlyjfvx22wkDL1JiKHdyVyRDfctWaO3PgctvwyEicPR90iugEv4m69jvbLH6Bg/VZOP/wGZZv3U3vwPEgkmE7lYcstw55fztFxL+E12TjzxBrshZXsv+5pLOcLyZzxNq4qEx6jlfD+HdnT4wlyXv4cJJKA3q/jh+DxIlUpsJwv5NdW9yJ4vXT5QNz0pzz5F/TtktjR6h6OjXuJ8AEdKVj/PYdveA7DgXPU7M3AfDpPPDQqEXV29qLP8Nqc1B44d03d1vYl8SDXUVKD8eRFzBn5nHlyTaBP9oJyQKB6TwZnnlz7D+j63gGZ0qcl4Ko0YjqZS97qzSChgc5q+9I9VG8/ielkLuaMfNw1ZvZd9zTBnVIo3bSH4xOWIHi8uE02Tt23KtAucnhX1MnR7Gn3IMfHvYS71kLEsC4kPXYDEYPTsWYVcWHBh8jUSozHsmkx9SZaPz+JvFVfcXD4XLwmG0gk7Ov3NHK9muixPTk09tmAftzbr6EOsOWWinP89NtsT5mC4PES1CEZbWosZ5/Z4PcJ8in6ZDud3noiMMdZL3yMs7wWa1YxtvwyTCdzSd8wHev5Qi698z1ugyUwro5vPk7B+u/Z13cald8foejDnzk4fA6xt/QjYkgX9g94muIvdyFVysl47A0OjpxL/J2DOTFxKRde+Cv69snkr92CLa8Ma26p3+bYUCdEYjyWI673u0egiAzGknmJnBWbcFUYcFWZSH7khst2paACn9MVsFnnZr/7T7UrqU+PE/0ssx2JTMq+Pk9R+rd9JNw1BF3bBMo27wME9g+cQdaLH4MgcPLOlzk/8x06vPYIOYs/I2fxZyhCdRT/9ReO376IhMnDkQdrOTRkFhdXbSL+zsEcGDYb85kCcldtYl+/6ejaJqCKDmN70mTyVm8m/LoO7Os3vYH99DndeK3ix6lfEifjtbvo+mHdurwZfbsktre6l6PjXiJiQMfAvsZjsNJ5zZNYs4tRRgYT0rMtxqNZmDPycFUa8Zis5K7cRJtnJwX0Teyt1zXyHWoPnvPrm4vYckux55c18B3shZVYMgvo8v4zmM7kU7svE7lOQ3j/jhwb9xKX1m9F8PoarJX6+rf0q7147S7Kvt5L1fYTtF/xANrUWJwl1WxPnhyw722enUTB+u85MXkFVVfsobSpsVizi8le+oU4rhUbafPcpIAu/Z+H77/g338Zmg8lm9EMoKysjCVLljBnzhyef/55iouLATh69Cjz589n9uzZLFq0CIPBAIDZbGbx4sXMnj2bDRs2cLUsCEajEbVajVqtBkCtVhMdHQ1Afn4+CxYsYObMmaxcuRKLxQLAwoULyc0Vv8SZTCamThU3zjt37uTVV19l2bJlLF68GIfDwdq1a3nmmWeYOXMmBw8eBODUqVMsWLCAOXPm8Oqrr+JwOH5z3N9++y3z5s1j3rx5lJWJX1w3btzIt99+G+jPJ598wrx585g2bRrnzp0DxAI+r776KjNnzuS1117j8OHDlJeX/y6fwwd0pHzLIQBKNu4OfJGOGtMTj8lGyabdGI/lIJHLUITpxcgtPyIGdsaWX05I99YoQvWYMwswnrxIUMcW4tdfqRTTyYuBjV99erUHz1P6t33I9ZoAvZJNuwHQtY7Ha3ehjA5FcHvxuT3Ig7QIXh+1+8+RMHkYJZt2Ez6gI9oW0XgMNrw2J1HDuwHgqjJhOpmLJjEK89kC/9h2ETVWjIiNuaU/Zd/sE3//2a9IFXL0HZIB8NqcAEgUMuRBWmr2ZDbiTcSQdOxFVY15ExmMRCYjekxPSr/eg0yrQh0XgeDzoYwObfAOV5WJoI4tsJwt/NO8jxrTC1NGHvb8cnSt4gPvV8eG4TGJh3iRw7oi06mp2HIQ47FsfE4XMX/ph6vCgL5dEqWbduO1OjCfyUcZEULFtmOEdG+N5XwRUrUSRVgQZd/sJ2aM2KfqXacJv64D5VsOYTiWjUQhR/CKFrZqxymkchn6DsmB6CVAjNBIiOT83PfEMX6xk4ihXSndtJuoMb0ofO9H5ME67IWVKIK1xN3an6JPdmDKyCe4YwsErxfbpQpqj2QRU49vwR1bYA7wbRdRo3s1eKcqNgx7QTkytRJldCgh3VtjyysnpFtryr/ZT9k34qY4amwvvBY7UWPE9jKtGmelAWVUKKZTF1HFhWO9UIRMo0Lw+SjbcrABP0K6tiRv7RYMx7KxFVagjAxGFR3ql7+L6NokYM7IJ6RbKwrWbsFVYSBn2ZcoIoOR6dQIHq+4sQaMx3JQBGupPXQBXZsEDIfPEzm8O6Ubd/kjIouRB+uIGNIFr8WOIlRPSPfWWHNLrzquml2niflLP8q+2YfxWDYeozUg53X8COvbnrLN+5Aq5EiVYtXT4k93BOQwuHMqgstDyabd2C6WiXIYHoQ+LdEfQSqhdNNuBLcXfVqSGC2rVQXWmkyrRp0U2UgOo6/vTemm3UQM7SrKQIgOwScg06n/8Hx5TDbMmZdwVhqQyGXI9GrUyVHY88txVxrxuT2UbzlIWN/2VGw5SM2u05R8uZOosb0wHssmqFMKpX59YzyWjTxYR8KkYficFiRKLT6HGZAgAXQ6HeHh4WL0kx+Cx4FEJkdwWa8ph3WyLQ/WXXNcyvAgfF4fNbtOo2sVh8/uwppTgkQmbdBOqhDnp2zzPsq/PUDk8G6UbtqNtk08hkMXGtEK798Be2EFId1aU/LxdhxltUhkUqJG9+LS+u+IGtWDwvd+BEFAplM16mNwl5YUf/ZrI5mKGtWD0k27xWglqwOZWoUiLAjDkQv4HB7C+rancvNeKr/ZR8ydw6jYuBPDrlNoW8bhtTux5xQjkUrFKMnoUCQKGVK5jNBB6ZRt3o8mORrz2UsA+NwefH4do2sdj89vE4zHcpAHawP6MGJQZ3RtEij5/P+xd95xVpTX/3/fub1u7wVYeu9dmljQ2Atq7L2ggr0kRGMFayyABU1IYsWCYkMFKdKks9Rdlu197+7tde7M74+5O+x1QROSn4n57uf14rXszsxTznPaPHOec74jVNeq2h9zQTpVr38JQM1fV2JIs5M2eTCNyzdjzElFo9dBvOp0R5uQPKI3SDJoBRxDehAobyRY2YQcjSHoddgHdKN+6Vpq31qJfWB3dA4rScN74S+rAyB4uB7BqFf6+mQDsUCIuvfXkHbiMPyltWScOpKGZevJv/JkDv5+iSqXlsLMTn0JBkNcLleq/OUY3APf/ip0DivRFjeCUY8xJ5WYN0gsECJpVG8aPliHv7QWjVaLFJOw9spBo9MhBSN491aSNKK3uuYAtv4FNMT9AM+uctBoCFY2YemVg7+klswZoxLonjZtKLFgmIwZo6l9cwUagx7fgRoMmUmEap2E4nPQ6LVIkSgpJwzEkG7HtXE/de+vwZSXTuZvxpIxYzSxQJhwYxuenWUIeh0IGhzDeyXQomHZBlLG9adx+Waca3ZT+94aMk4dRdMXW7EP6kbVG1+hc1gIVregc1jIu/REGj7eACg+R9TlJ1jRiOgNIsUkYr4g1l55Kk+Fm10qPSJNLqy986hcuJyYP4RnT7lqf/Mum07NX79VPkpuK0VnN9O2+QCRJheVr3xGxqmjqXv3O2QxRsu3O9E5rLRt2Idg1KPR67D1LTi6bjt1NLIkEW5opfr1L9A5rHj3VKBzWNGnORBMhmPqxH9e1ys8FapvI3l0X+qXriV5XH98B6pVPWLMSSPS7MJ3sJpgZROOoUWI3qBic0pqSR7bD9/+KsINbciRaIIezTp3Ig1L1xILhPFsK0WfZEUwGck4ZRSB8gbMhRnUvrmCWDCMMTOZzN+MBRm0dsUXtA/qrvptuiQrsVAE374qRQcEwhjSkzrpgNQTBtK0fBOpkwYTKG8gZeIgxcZMGaLqYikcRWPQqWvsLS4naXhPKl7+FH9pLc1fb0Of7iDq9uMY2pNIk0udl2KbFVtd+/YqMk4bjUavxZCRTLjOSbCyiXCtEykqkn3+JJXuwcomMk4aQfO3O8i7ZBrVi79EZzMTrG7GkJmE6A0iegPI0RjuLSWYCzNJnTSI+ne+IxYME25qI2VCf9Wu1L+/Bo0g/H+zK9nnTAQgaUgRgcMNBCubaPpsM7IkdZpX7iXT8JfWkj5jNJ5tpQhmA4GyenIvm06gopHUEwbh3nwQWZLRaBU9m33ORAIVDdgHFJJ6wkDq3lY+lGjNRkRfAEDxmUWJtBOHqjzVvs6OIT2oXLgcjV5L1OlBn6xcy0+Qy0NxuTwIQPPKHaScMJDat1ZhyEhG9AQUG+YOIOi16FPspIzvj+jxd9I3Cb7DqaNp+mIL9kHdO9l3Rd+sx5iTiq1vPmVPL02wYf7SWvQpdpAk9Kn2TvOy9S9AMOkR3QHq3l+j2hVr/wI8uw4nyFfa5ME0Ld+Ea9P+H71DKfZBlpWPCzqHFVN+OlJUVNesC134Z9G1KdmFLgCvvfYa11xzDfPnz+fyyy9n8eLFAPTr14/HH3+cp556igkTJqibdUuXLqVfv3489dRTjBo1ipaWlk5tdu/eneTkZGbNmsXChQvZunWreu3ll1/m0ksv5ZlnnqGwsJAPPvjgZ8dYUlLCrbfeykMPPcQHH3yAxWLh2Wef5ZlnnmHQoEF4PB4++ugj5s6dy/z58ykqKuKzzz77yTYtFgtPPvkkM2bM4C9/+ctR75EkiSeffJIrr7xSHeeKFSuw2Ww888wznH/++eh0OkRR/Nk5iJ6AurkUqmtVj2WYclLRmg2Eap3KtfpWoi6/eh0g+9zxNK/YhugJYMxOQfQGyDptNCnj+6O1mbH2zk3oS59qT+gv0uRSXgzj/bX3ZcpJVY8q+Q5UI+h02PrmIZgNpJ80DGOG4szJYoxQfSuBSmXz1ZCVnNCXFI4qL5c/mps+xYa/tFa9NxYIYR8Qj5gVNIxbOY+pe18j5gvh3lqS8HzKuH7IYgwNcifaaLRaKhZ9Rs4Fk+j3xDXEQhEiTo/6bMIY4rRo3+j4Z2hvzEnBPqAbzSu2InoChOqcZJ83kWBVk3qkypSflri2tU5MeWnq86FaJ6aCDOyDeiCFo8hREWN2KuE6J6F6pzpeY/aR8Ubj7eX/diqiN4DOZlJpGKpvxd4nD++eCvVv9sHdkUSRAc/dyNhv51F43WnokyyEap3qGNS+6lsxF2QSrHWqfUWcXuwDutGyphhjTuI4OtLtx20iCLSt36u2bcxOJer0qPQI1zkRTAaVniknDKTPo1eSc/4JlD31PrIYw7X9EGg0JI/rj7kwg7plGwgcbkighyxJBKtbyP/tVJq/3QEy6jgB7P3y8R+qg/h97eNFBsewIgzpSbRu2H+EXyMixsxkfAeqsfbNR59kJdziwdIjC8GoI1TvVF7MojFGLv0dA567ETkmHXNe7Xye99tptKzcofJ5+zpnnT2ellU7Ef0hjFkp6vgcg3swebtyxCvc2Eao1knj8s3EAiFMeWmM/uRhwvWtpE0aTNE9FzJowa2I3iChOoXeWedOJPWEgeScfwKRFncnPtQ72tcrlZ73zsTcPRNPcTmB8oZ/eL2Sx/YjaURPyp56n1C9k1CtE8GoJ3lcfyZtX0Dlos+INLqQRLGTfsv77TRi/pAqXwr/Osn8zRhlU1KrRWtJQZfWDSkSRI6JaPUGOkIw2UE+8tn7aHx4hLePzYc6m0WVI2NOCuHGNvIumapEQMafs/TKVT4qnDWOho83ECitQ2s2Eqp1orOZSZ00CGNOCv2fuZ5IswtTTiqRNi86u0XRzXlpGLNS0CfbOo1RiB+R/PEYNTotDR+t70T79ueyzhqH/1Cd+pwsxpDFGFlnj6d52fdE6p0Y0pMI1yk0NuSkEWlsI/PiabSu2k6kvpUhH/2RcXveoG3tbpLG9adl1Q6kcJTCq05h/HfzSRre84g+y0klFLcJ7frGlJOKPtWuHGGrbCLc7EaKHyEP1bcihaOY8tMByD5zLAgCsUAYOSbR99ErKXvqfQyp9gRZyTh1JOGGViV9gkGHMTNFnYM+1Y7oD2JIcyjrW9eKY3B3TPnpWHrlUPX6FwCKrATD6BwWTtjyEpWLPsNfUou5UNG3WpMBf2kt1p45JI/tB4KGwa/OJmXcgE59GeM2LVTXijHDQZ9Hr8TaJ4+q178gVO/EU1xBLBBi/OqnmbR9ATVLvkF0+THmpmEf1AM5KqKzmfAdqMY+pIeScuP8SZjy0tS1U21RXE4QBDSCsomgs5kxF2bQ7ebfMPBPNxJudivPJFlp+PB7si+YRJ8nriHmDxGsaCDmDSptAcnj+iO6fOgcCh/6DlSTPmMUobpWrD1zMOWlYcxJIeYLEXX5mbz7VcyFGYTrWzHnpau0AIi6A0hiLEGW9UkWkkb2JOYPx+WtVV37rN+MoeHj9ercss8eT8PH69FaTaq8pZwwEH2qjeyzx6t6pJ0eSBKhauVYvKVbNrIkYcpJxZBqx5iVzJgvH2P08keQRAlTZnLCmKRoDEN6Mm0b9iXoAMGow5DuOKpu0ydZMKTasRTl0OOO8zCkJ5E2ZQiheifGzGSMOSk4hvVEazGRNKrPv6Drj/DUocffQZ9spc+jV5I8pi9Vryo8Ze6RjdZqUjd1BYsR0RtU5D87lUBVU4fju1o0miOvraF6J+aCzLgd1jBm5XxM3TPxFpejtZoI1baofBBpcZM8th/GvDRK5i6h9x8uY/LOhQgmA6WPvaPOS9BpGfHuA2SfM0Fdhx/rgHZ6Zp87gcZPNyXoudQTh2HKTyf77PH49lcl+GBIElI4in1QD5xrikFWdI0xJwUpLKr3SRHxyDo3tJEyvj9T9r6OFFI2+1S7oNdRcPUp9HzgYiItblVnBsvrMaQ7VLvQ84GLMGalYEizU/bU+wC0fLcLjV6LPsmq6g0pEEZnNalzCTe0odEJjPz4DxjSk0g/ecS/1a7oU23KM3mphGoVnyXvt9OIOr1YemSr/ARg7ZmDa9MBjNmK7yD6gmSdN1E5Di7JGOP+ZtTlxz64BxqtgLV/Adbe+Qx65Xa0FhP2wUrKDSksok+xo9EKmHtkg1bA1q9A5amOcll09wVM3fsaznV7kGOSes2YlczYLx9j9PI/IokSxvh65V9+EqLLD5KMYNSrvnXJ3CXokm2Y8tLIu+Ik2jbuU9dRdPs7+Q6Kvuml+g4dZTvzN2No+HgD/eZfq2xmi8pzHfVNO08Z0hyd5iV6AhjSk5BE8cj7Qr0TfZKV1EmDGPfdUwz4001E27yqDQMIN7Wp71Dttrldlkz56RTdO5PmL7Yk6NIudOGfQdemZBf+zyMUCnHw4EGee+457rnnHl577TU1IrK1tZXHH3+cu+66i08//ZTqaiViav/+/UyapBwtGjFiBFartVO7giDw4IMPctddd5GTk8OSJUt4//33CQQC+P1+BgwYAMCUKVPUCMSfwpAhQ7DZFCNeXFzMqaeeql6z2WyUlpZSU1PD3Llzueeee1izZg3Nzc0/2ebEiRPVnyUlJUe9Z8yYMQAUFRWp1cwPHDjAhAkTACgsLMRsNv/s+I+GxAjTHyeWltXrGr2WjFNG0vz1NvVq05db2HzWHwiUNyBHonS74bTEx4+Wp/on6nrJsoy/tI5gTQv9nryGke88gHdvpZKuyahHl2SlbP77R2/rKH0dmVvni+o1SWbT9PvZeOJ9CEYdtn75CfdknzuRcGPbUdpQIr0yZ4ykbf1edl71DFqLUcnJ06F9tZ+fHN/RbuhAe0EgeUxflfYaQSD34qlULvqsQ/tH6+BI24LJwNA37qRk7hLlgiwnPHNkLInjLZpzDrIYI9LspmP+cJ3djCTG1OgCQI3Aq17yDZtPup9YMIxgaE+b3LkvtXsNaDQa7P0LqVi0HMkfOrK2P5nrXAM6LYY0O861xUfaPhotOvQbKKtn9zXPUf/h9xRcMwM0YC7IAEmi4aP1uLaUkHf+CejTHZ3okTtzknIk/ost7Y0CkDSiF1I0RqTFc9S++8z9Lb6SGqRgOKG9dp6vXvINWrOBPg9fjugLqk6oRisg6AT23LaQ+g/WkTKu3zHnBRrSpg1FFmM0fPh9Aj30aQ5iwQgB9YXqyGKGm12sHTGLcEMrxkzlhSNpeE+QwbunkpKH/oapIINwi5t9c14hFgyjjx8hkmWZygXL8R+qo/7D7zHmZRx1/u3YO3sR7s0HsfXNR2sx/cPr5d1djnP1bmW9QMn1JMk0fLSedaNvo9tNZ6BPs3dqQ59qRxZjhBvaEv6us1uIhaMQiwIaYr5mxNYqNDolh1RHXhfMycrvx9RdnXn7mPPSkCCXhszko6yXoGyoBSP4D1QnPB6qdbL7hj/h3l5GxOnB3CMHWZZp+34vsWAYU24afR+9kuDh+h9VptSQM3MyyDItK3ckjFGXYgdZTuirI0/lzJwMMYlgRWOHaxoEk17hqfbnOkxXo0GdW/OH6wA4eMsLbB5+I8mTBiNLEv5D9YjeAOvG3s7GE+9HiogYUhLteEcdKcsyaVOHKBvz3kCne/yHG8j8zRjGff2Eklcu/vf0k0cQafHg21+dMC+NXkePOecesSly4hzQ/OgnEG5249pykKjTo0R8AY7hvZRceo1tKi9aeuZgyk2nZO6SI6pMp0WfbCXmC1L/8XoKb/pN5746QIqI7L7mOcINrWpf1j75IMP2i59k3ejbyL/qVDR6narbZUkGGfbOeQVzQQbW3kouTCkiHqHVT5iKUG0LVW+uoOHjjYQbXVh6ZCPLMhq9juSx/Whbv5fdVz2DRhCUPHEdkHXuBNxbS9X29895hfyrT2H4W/eBIMTHoEFrMyFLMmuH3oRrSwmGzGT0P1p3pY1EeWuP1g83tB4Ztyyjs5uJhSP4DtQoz2kg45SRNC7flCDLgbJ6fPuraVm5U9UjHenRbiMPP/NB3ETKIGjQ2cz8cNrvKXv2AwS9rtOpnF4PXIS/g25Xr/9cvQ2tgKDXsv/u1wmUN9Drd5cAEHG6OXDvGzhX7iDa6mHwotsQTIbEtv8pXa8g58JJSOEou69R8kZ2v+1sAPIvn06otoVYfPwJ7BHXYYm+1I8m1v6AJPPD9PtU/S6YlTG384G5WxZolXyk+VedTMkflrBx+n1EW70MfP7GeFsCglFP8S0v495agi7JimNYkdpVx/Vq90lbvt2eMJi6v63EteUgLSt3YsxJ+5EPpqHXAxdRMncJMX+ow9w6Kq8OfcXnFShvYN2wmxEsJrTxTaeaJd/gL2/A+d0uRLdfybfasYEOTdb8+Wv8h+oI1jlV3jN3y1JyJFc1qXpDMHb8GKYh0ubF9UMJe25+iUB5Pb3un4lgNtIJx2tX5I4NQI855ypH9L2BBB/RMaIXsiQTdR7xbwIltWSeOU7JdahT1hUg5vYTC0YY/fWTygezJheHn/mAaJuXIa/PASDS1IYsxhj79ZPY+uYnbLwdGa/y/72zX2HtsFtwDOqm5NCVZTSCBq3NzOYfyWX6ySOUjbxQpMO8lIbyrzqZwOF6vHsrafl6O8lj+3da8wSS6nUQkxJ8B0XfKL6DuSCDqNOr6lblIU0nmsod5CWBfzv02c5r4SYXu2/4E5tOvE8J1CjMopO8/ei9pl2WXFsOUrXoM/KvOrnzZLrQhX8QXYVuuvB/HpIkYbVaefrppztde/PNNznjjDMYNWoUe/fuZenSpeo1zTFeZjtCo9HQq1cvevXqxZAhQ1i4cCFnnHHGMe/XarWqgYhGownXjMZEZ+DH/cuyzODBg5kzZ87PjutobRxrPvr4kQtBEJCkI4Y7NfVIlJbX6034vSO+/fZbvv32WwAeuedBNFpB+eKYm4pGKzBu5TxMuWl491Wq0XWmHOVau0FOnz6MiNPL4EW3YSrIoHXDPrRWE6bsVMINbWiLsrH2TIyUjDq96BwWtb92RwlA57AweOGtRN1+PDvLsA/uofalETTUvreG7LPHk3n6GALlDVi7ZyEYdIxf9RTGnBTlZdphwZCRRKTZTdTpVY6YxiM+Cq8/DXN+BuNWzifq8mHtnaeOS2sx4dtflTDWYEUjyJA2fTi+AzVx2mjJu+xEYr4g4SZXAm30yTYGvXwLWouRps9/wJidQsPHG0idOBBTrkITc2GGOqd2WrR7Ij9He32yjcEv3aJsCLa4CdW2xI/0WjDrtGgtRkYu/T26JCsavU75qqzRHFnbvDT1+Ea4sY0BL96MBg1Fd52PRqtFY9ATrq/FmJuGKSeNcEMbqVOHJozXlJtKz9nn4K9oJFjVjOg/korA0j0L74GaBBr69leBJJM0vCcDnr4+Hl0oY8pLI1zfiikvDVu/Aga9NAtzj2wal2/GnJeGe/shTLlpRD1+6j9c34lueoeFpOE9sQ/qRt4VJ8VzMyltZpwyAjkq4ttfrc5DMOjQpzlU3jPmpiGFImqb4fpWcn87jaQRvTF3y0QKR0ke3YfW7/eSNLI3hvQk2raWkDS0CK3FyISV8xT50+tImziQ9Sfeh2NgN9Cgttnnd5egNRvIv2I6CALmgvR48vZ0tCYDDcs2YsxOUdc46vQiGHSknziUgc/fiNZiJNzYRuXLn9Bt1lnE/GHsA7sTrG3B2iObcEMbbRv2UXTn+eiTreq8LN2zVD6XYxKO4b1YP/b2BD7XWozYB3aj5m/fKnxoNRFudHXiQ0N6Ehq9DlNeGslj+oIsYy7IoPD600CSEd1+THlp1C9dR+5FUzHlpiXwecNH39P9ljPR6LUUXHsqeb89EWuffCKt3gQeMGQm07xiG7kXTf7J9VLGNR9jbhq+fZX4D1aTf8XJaHRaDJnJ1L61Clu/AqItHlxblGPwgk6nykDeZSfGX3Bfou8jV6q0B7D1yUf0B9ElpyKLYRB0IIaRo0EEcxIxUXmp0RhtaAwWYu56dKmFCCYHgsnOyA/nJvChKe+IHP2YDw0ZSYxbNR9DehJRtx8pnt5CazZiSHOw5aw/xOX+yHNak4FgVVN8/qlKUZm8NIIVjZhyUjHlpFL62Nvknj9JfSZU68SQ5qB1bTF9Hr4CUzCkjlFrNpIycSBRd6DTGG198pBF6aiy0v7cvrtfo8dt56jPaXQC+iQrtW+tApTISFmGvgtuR3T7ET0B9GlJlJ49N349VYlI9ASQoyKh8gZFtlPtjP/2SWQZAuUNGDOVTfdQvRLB2z4OU04qaVOH0O2G09HZzaSM70/ymL7xgmTK8VXXjkM4V+6k4eMNSgTa7WejtRhJHtuXjFNHkn3+RHQ2C+aCDERfiKThvTAXZjJu1VNKSoGYRK8HL8FfWkv+1aeQf9l0DGkOPLvKMeWlxY/btmEuyMCzu5y0yUMAyDlvIkiSciSxzYdrawmDX7kdBEXfttufUJ2Tps9/IP+Kk2n5aisFV5yEuVvmEftgNWPKT2fcyvlKtFp87Ty7lL5iwbDyUUKWCdW2KHz/wwFyLpyMRidQdNf5BGtaEP0hAofqaPr8h/jx+3U4hvRQ1061Rdp4TIQkqScMAhWNWLpn49tXSf3HG+h+8xmkTR1C8iilkE3jsg0Ys5ORYzElws5uVuU28zdjqHtnNaJXSbkQLG9g50VPYB/Vm0Ev34oxK4Wkkb2RQhFcG/cjizEM6UlKuhcZjLlH5FPvsCDodHE9Mg1jZjIaDdS+s5rkUX3i8qbYWUv3LKqXfKvS0ZitRPKOePdBlR7tet8xuAd1769h0Au3oE+zM+ilWYpPIgj0/uPl1L+7Bt+BKlW3R91+/CXKKYvW1btBA5lnjGXg8zehtRjR6LS4d5QhBSOddECk1UukxaPqtoJrT6XH7HOVQlSeAKIvSLhGOdGgfOQTMednEKpuQaPRkHXOBASTQYl6HVh4nLr+CE/Z+hcqGx15aXh2HibnwkmEap1oLSaloNyf71YKesQjzIL+EOF6J5bCTFUO5YiYsClryknDveMQprw03ED+1afgGNmbmDdApMWDKS+dwKE6dl70BJP2vY77h4NIQ3qQM3MKJb/7C7F48ZDUiQMZt3IeoteP6LMRbfUSrGkheYysRvW3r3c7//Z78hoEo57Br805qi4ufext8i+bTtrUoQx8/ibQKEW63DsP0/TFDySN6q2uc7i+FXNhRoJtDje7VRsZbmhD9AQI1zuxFil+bqTZjTHdQXNFI55dhxn00i3kX30KSSN7kzy6L4Hy+gSe0NnNhBvayDpjLIefXkralMF4i8tJPWEg2WePR59mx1yYQdTdYS6ZyUphoYY2dHYLgYomBK3wL9mVhmVKRKyldy7RNiVtVbjWiX1oD/SpdrZd8CiTti2guWIr4Xonxtw0ss+ZgL+0FnOPHHz7Ksm/+hRsg3sQLG+gdW0x5p456gkmfbqD2r+v5PAT7zLsnQcw5qbi3XVYLfozfs3TBCqaCNa0sHn6ffR/+npyL56KZ5eSNqvdR5TictnuS/kO1uAY2vMoclkMGpDEGMlj+pA2bRj6JAsj3v89Gp0AsuKD5sycQqTJhdZspGHZerLOmaDysc5h7aBvTsSg6pvvSB7VN2EdFX3zDclj+pI2dQjG7BSlL62GcEMbkXaa1rciGHVEnV51HdKmDiX77PGYCjJw7zqMpUfOkfeFggxFlnJS4wWDVtH95jOJBcKqT2PMTFHfodp5PWfmFA7+7i/0evAS6t5fS487z1f9u/91dDi80oV/E7oiJbvwfx4Wi4XMzEw2btwIKJt7FRUVAAQCAXWzbc2aNeoz/fv3Z906JQJjx44d+P3+Tu22trZy+PBh9feKigoyMjKwWCzYbDY1OnLt2rX07698NcvIyFCfac8TeTQMGTKEr776Sv3d5/PRp08fDh48qOaGDIfD1NXVHasJADZs2KD+7N2790/e2xH9+vXj888/B6CmpobVq1djt3eOFAI46aSTmDdvHvPmzaN1/T6yzlSiLnJnTqb6jRVsmn4/e25biM5mIffCySSN7IUciylFRuKRcNnnTqRiwadsmn4/TV9sIdrqJe+yE8mdORnvvko0Wi2eDgVP2tGxv6wzxiL6lBeE8hc/wV9Sy6bp9+MvrUVrMRBpcinHJYJhKl78hJ1XPI3o8lG1+CtSJw6k8bMfqH17Fd49FUjBiJIcPO44AgSrm9Rj2TqridLH3mbT9PtoXLZBzZ2T+9tpSFER374q9Gl25eUM4lE/YfV4X+7MybSu24Prh4MUz1rQiTbB6iZ2X/cnIo0umlfuJPfCyaRNGkSopgWNIBBpcpE7czLNX21NoIWtb94/RPtgdRMbptzDpun3xb+eK5uZvn1VyGKMNQOup3nFNkoe/jvhOif77n6NmC9I5pnjSBrZG8FkoPFThX/N3bIgGmPdsJvZf+9iIi1uMk8diWdHGbZ+BUjhCNE2L9nnTKBphRKNmT5tKHJEZP/cv7Jh2n1odFrFwQOSRvZGazHhiVcSbEek2U3U5UOj07Jp+n2Em1z4S2vJuXAyzSu2UnDtDEI1Ley781W8+yqp/3g9uRdOZtDzNxJudiF6lc3f3JmTafwR3WLBMFWvfE7buj00r9imtpl70RTCzW5lo8EbINLkwrOjDEtRNu4dh8g6ZwLZ50xAn2Kj+autWHpk07xiK8bMZGqWfIN7SwmRFjfGzBRM+RkKPSIijgHdSBrag9In3mXD9Pspeewd5KiIFI4iBSN0v+VMIk4v4SYXaDRYi7KpeWc1la98gWfnYbrdciYAgxfeSiwQ4vCzHyobcRdOjtOwF6InSLCikU3T78e9pYTmFdvIu/wkDKl2bP0LEL0BpdJknJ+i7gAavQ7XtlJ1XuHGNkofe5vSx95GoxMQ9EoeuY587tmp5Mt0/XBQyfkWFdWv+4XXzlD5sOGTjchRUR2jYDIQrG5i08kPIIWjShXbCyeTOmkQ4cY2NIKAzmoid+YUmr/aSsapo/CV1BDzh4g4vey/dzFRj5/mL7eQe+mJtK4rpuDaGYi+IKlTBhF1+39yvarfWMHu655n720L0NrM5F95CpFmN3IsRswbQJ9ix1KUjaVPHkkjeuMYWkTb5gNknjmOtGlDKbx2BuUvfIwUjNC8Yis5Ku17o9Fp2fKbuYjueqRIUDmejQaN0QJSjJgYBY0GrTmZmKcBkJGjQWQphuiq7cSHBdfOQPQGjsqHbZv2U7FgOZEWD9FWL4JOiTKz9MlDCkcIVTWTNLL3ked2HgaNBm9xBZtnPAhoaFm5g5wLJ9O2ab/aV875ExEDISJNLiUFQM8c3DsOYcxORYqKOFfvpnnFNgpvOgNz9yxEjx/R408cY5w3jiYradOGYu6eRai2BfemA9j6FRCL64rkMX3R2sxxntKRcc5EahYsI1BaS8Xjb6lHBcNVTaRMG0YsECLa5EIwG7ENLqLlc0U3tW7YR/mLn7Bp+v0Yc1JVvvSX1SOYj9gE0Rug4sVPWDPoRhqXb6b6z1/jL6sn0uKm/sN1iN4AzlW7FN7VaOj76BWEG1041+3Bt6eCdcNvofHjDVS9/gUtK3dQ9ernpE0ZwpqBN3D4+Y+UPId1TjadeC+m/HRaVu5g84wHEb1BvPsqyblwMoXXnoZ3X6VCuxYPmngxIZDR6LS0rttD9vknkHnaaER3gJI//DXB/jR/uYXCm36jyF9ISTViKsjAVJihymXbxv1smn4f3p2HVf4SfUEEswHRG0AKhtHotESaXAgWI5mnjSZc76Tkob8ptkKnRdAJ6NMd+MvqECwG8q84Cefq3eqat+vUjOnDAHAMLVI+QBRm4NpSQsZJw2lasY3CG05DDISoePETyp5SPgY7V+4g/7rT0Oi0RNt8RJvdmPPTyTr/BPyH6kibPpyWFVtpW79PqcYM5M6cQqTVy4EH32TvbQsAJY9y0sjeyLKkpA74ZCOWomyVFtnnTKBt8wGiTg+lj72DYNBR9+H35Jw9QeHpDvKmtZjUzXGAqNND/QffJ9DD0iNboYfZQPLIPkSalaJOG6fczabp9yF6g5gyU6h69XO633IWUaeXSJOLlq+2kn2e4jtknjkOZBnfvio2Tb9PiXIvq8OQaj+qDpCjIr6DNapui7r8RFo8tMZ1h6DVIvqDFFw7AykSRWs0EHX5kGMxPLsOYynKxnegGtuAbqRMGHjcur6dp0RvEM+uw+RcOJlgTbNSyMwboGTuErx7Kvh+5CyqXvuC8hc+pnXDXnR2M54dZVj75OHafEDJqZjmUPMRt+usxmUbyL30RHQOC57d5fj3V8U3xTdjKcrGPrSIpLF90ZqNGLNSqF3yDeGGNpInKCeVPMXlBGua2TT9fqIuP1qzQclXeLgewWTAvf2QqgPa+bdt/T5s/Qo4+Lu/JOhiz84ydR2yz5lILBCm4sVlikztrSIcz7ENJKxz84qtar6/pJG9ET1BUsb2Q59mJ++y6TR/tRXBpEeWZPQpNkyFGaSfOhKtxUjDR99j7pYBGkVP752zCI1WoO6d1RRcdxpSPKou0uzGUpRDsKYFjV6rVA/XaWlbvw/RGyTS5CbqCdC2ab9qVwpv+o3KU+3tNH+z7V+yK4Jeh0avJeus8TR+orx/ePaUY8pJ5cADb+IYUqTOq92GZZ8zgdq3VpF+kiLfnt3l+Etq2DzlbureXoWlRzZNyzcp6xz/UA/gP1SH1mbGX1KL64eDiL4gG6fcg2DUqcXY2iOSXRsPkDSytyqX22Y+jndPhVKN2qQn8/TRqs/Q/NU25WMQkBWXS3ufPA49/i7NX/zAwbl/ZfvMx/DsPESozknOhZOJunzKJqHLp9iZmNRJ30ScXkofexvBoKP+w+/JPntCJ9nWWkzUvbWKQ4+/w7rht9D02Q+Uv/gxLSt34NtXhRD3k/1ldSAIRFu96jq082LzF1sQ3X50SRZyZ05R7Yrzu12qn9Kuf1vX7VF0D4nvUO0+TbihjfyrTkb0BrD1zSdwqE7VpV3owj8LjXy0Ch1d6ML/MC666CJSUlLU38844wzGjBnD66+/jsvlQhRFJk6cyAUXXMCWLVtYsmQJqamp9O7dm7KyMh5++GG8Xi8vvPACXq+X/v3788MPPzBv3jwcDofabnNzMwsXLqStrQ29Xo/D4eD6668nOzubiooKXn/9dcLhMJmZmdxyyy3YbDZqa2t5/vnnMZlMDBo0iHXr1rFgwQJWr15NWVkZ116rVFALhUIsXryY8vJyBEHgggsuYOzYsezZs4e33npLjbK8+OKLGTVq1FHpMGvWLKZOncqOHTuQZZnZs2eTnZ3N+++/j8lk4qyzzuLhhx/m8ssvp2fPnng8Hh544AEWLFhAKBRiwYIF1NfX0717d6qrq/nDH/5w1GPsHbFuzO0MefV29Mk2PMUVFM96WT120e/Jq8m5YBJak145Jnjji3h2HUYwGzix5E02TL2HQFk95m6ZDHn1duwDu6PRKcey3DsOceCBvzDi7fswZCYTC4SJ+YJs++18Bj1/Q/yIhxaNViDS7Kbs6Q+wD+5O+onDiAXD+EvrcAzpQSwYRhYlBIMOWYwhhaPsvOpZesw5h4xTRmJIsxNt9aJPsbNu3BwGPncDpY+/w4i37lO+xMaPObV8vZ3dN/5Jndu41U9j7ZWLHJPYf9dr1H+wDuuAboz+VMmXhyTTsno3KWP7qrSJhSK4t5RQ89dvj0mbnvdcQLebz0COimh0WsKNbUrRAqMeT3EFOpuJvXNeRZYkxq+chyHdAWiQIlHWjLgVsdX7k7TXmvVMK/kzjcs3Ki9xoqRWC/UWV6C1mbD2zWfzSffT55EryDprHBqNhrZNB9hx6TyShvVk9PJHiLR60cWPzZU++hbWnrmknTgUjSCAoEEWY9S8s5qU0X3Zc+drjPnkIbRmI/p4FEyovpWWNbtJnzIEjU7AmJWCFIogx6MqNk67l+DhetJOGs7Q1+ag0WuJOL1sOul+et51PmknDlWSz4fCRN0Bime/Qu97L0QGMk8arhyllWU0Gg2unWXE/CH2xOk28Ud0WztiFr3uuZC06cMwF2QQbnIRbfOxb/Yiet47k313vop9UDf6PnkNxuwUpRLqur0Uz3qJwYtux9orF0NmMlqTgVBtC3tmvUze5dPJPu8EpfCCBkRvkIpXP+9ED0OaQzmqFBXZfO4juLeWknX6aIa9cYd6BEkKRUAroE9W8mP5y+uJ+ZWjce10E31BDj35HkV3nIs+2YbOYSHi9CiRQ5EoGoMeKRRWcojWOkke249gVTMNH39P3mXTO81rwtpn1ci89qrUe29fpBz5njCAYX+/j0izC4DGL7eQOq6/Mj6jXnmBjkmEalqItPrIPH00WpNy5DPS4kIKizi/20Xub6cqBWoMOsINbUrerYIMJTedoMG9rZS9ty+k1+9/24kPB700i8zTRivRWbJM1OVj56Xz/6n10tktapTY3tmLKLzuNBzDe2LKSyPqDlD1ymc0fLyewa/Oxj6oO7IYI3C4HmQlabwcU5Lpo9EQC4TZNPUeph54Fp09Q4mU1Aggx3ju6fl89MlyXG4vb7zxBs2NDZzxm9OQxAgarR6NoKXp820Uz3qJvn+8ohNv/xwfRtq85MU3bGL+EFqLkZg/hL+0jt3XPY+lZw79n7tRjVYPHKpj0ykP0PePV5Azc7Ki42QZKRRh13V/otv1p1H2zAcMffNOJdpVJyB6g7SuKaZ41ktM2fsaWks8H6wsE/MF2X7RE/S8dya1b6+i5wMXK/kUj8FTgsmgRHKFo0TdAWRRpG39PpLG9FWidgUNda99TvULH9HzyevIvuykhLlJoQiRJhdyRERrM6HPTGHr2Fm4G7wM/fNdpE8botiFVi/OtXtIGdNXsQkltTiGFhELhhG9QXZf9yfCjW2q/bH2yUdr1OM7VMfe2xeRPKYvPe+5AJ3dTNTlZ/vFTxJ1+VR75y2uoOZv31J4w2nsvOypTjah530z2Xzqgwx/5wE1PUHTl1tIGdcfS88cJd1ALEao1kngUB3RVi9ZZ40nVNdCqLYVU34apvwMtEY9UY+fUHUzyHDoiXfoNfdSrL1y0QgC4cZWIi1eSv74N3rPvbRTXx3l0pCRHJfFKLFACNETJNyobNRG3X7Meen4Smsx56Wj0Qq4dx7Cd6CGrDPHorOakaJKnrRQnZOYN8ju654n3NjG0L/eQ/qJw9DotEihCLVvfUfatKFK/kFBSRkhSzI1f1vJwd8vAWDsV49hH9hdsRcRkWBVE/tuX4gh3cGgV2YjmPRUvfo5ZY+9g6lbJiM/+gOGrBSkcJTqJd9w6JG3AOj/jBIZpdFqkUWR6r98Q8ncJaRPH8bg1+8g2uqh5u+raPh4g+JnxGXZf7geU3YqgkGHFI0hhSJIUZFYQMkxue/O1xA9PibtXESosgmdw4K3uIJIm5ecCyah0QpI4SiCXqdEmrb52H3d85i7ZcbzRcbQaAWQZEoe+TtVr3yORq9l6sE3leOhMYnDL3xE5qmjMGalKCcc9ldizEyJy4eI6PUjx2QEkx5DqoOIy0uoxok+2dpJvvo+eiU5F0xSjjnHZEL1Toqv/xP9n7leicLU6zBmp6IRNIi+4HHp+o48FapVigKZ8jPQWo1IYZGYL5Cgs3wlNfGctakYUh1KHuXKJiVTis2s6AKrkuJCiohsPeshPLsOM+TV2WScNhpZlgk3tNLw3lrKn/uQIX+7l/Tpw0AQEN1+av/2LWWPvcOozx9VjyHLsqxsHsd9Jn2KlZSx/eM5nJsR9LoEHRBpbMXSJ4/x3z1NqLYF765yVRfnXDQFwaQHSUYKRdl9w/MUXnsaNX/7lmFL7sFXWoule7bitwbDbL3wMYwZyfR74molP7QkEQtG2HPLS/S44zyMmclobWZCdS1oNAKNn2zEMbwnadMU3ynq9ivpBGTw7D5M8pi+ii5zejGk2dE5rGjNRtBAqM6J6PKhT3NgzEimesnXmPMysA0sVDcokSHS6kEKi8iiiCE9CcGoR44ptIgFQuy6/Ol/q12RIyITN72AMTslblvAX1LDxil3k3/FSaRNHUra9GGEG1qV6PY0O1IwgvO7XWScOlKxK4Kg5POV5TiNeoEko0934NlxCFNeOjIgaAU0Oi3+sjqSRykbmFJUpG3DXqy984gFI6qe0qU5GLzoNkVvxmV36/mP4t5aikavZdrBNzrI5cdknjpS1fPFs14ieVQfut1yBqHqFrIvOCFewFAmVNOC6PZR/+H39HrwEqKtHmr/vuqovoMxQd+EkaIx5QNWrVOpfB63R8Pfuh9TXhot3+4k0uYl87TR6FNsaq7eWFAp3tSuf4f99R7S4vq3PfXHriufpuD600ifPlxJ8xEIs+va5wmW1zP41dlHeYdaimNwDzJOG63Id50T0e1j/31vYMxIUvIR/+j02v8anGdO+U8P4WeRtnzNz9/0X4SuTckudKEL/zQkSUIURQwGAw0NDTz66KO88MIL6HQ/nRHi66yLf6ER/rLQ/GwCp86Qfzph4X8Fjmdex4vYcdBDe5zj+yX7Oh4cz/jg+I8+/JLrfDx8/0uO75fE1L1PHtdzqwc+8G8eya8XJk3suJ4Lyr9c9qL/Vf49XhyPDjhe/Xs8J+yO1zZ3rfN/Bsdr947Hznat8X8Ox7vOXTrgP4OTG9/7Tw/h/yucv/kVbEp+/uvalOzKKdmFLnThn0Y4HOaPf/wjsVgMWZa57rrrfnZDsgtd6EIXutCFLnShC13oQhe60IUudKEdXbsIXejC/ziefvpptWp2Oy699FKGDRt23G2azWbmzZv3L46sC13oQhe60IUudKELXehCF7rQhS78X0XXpmQXuvA/jnvuuec/PQQVv+Qx5+Pp65c8/ioe57yO5xjbr6FI3C9Zde2/vcLbr+EY9vHi1zDGXwrHewz7eI59/68e+Q7J2p+/6Sj4NfDh8ej640398EvieGj/a7BhXfh14degA44Hv2Ram18Sxzu+41nn//aUNvC/y7+/FnRV3/73o2tTsgtd6MIvBlNhBkNenR0v5lLOnlkv0+fhy0mfPhxdkoVYMILo9rP39kV4i8sRjHpGffIwWqsZc0E6sVAE34EajJlJSuEJwJCRRLiulajbx57bF+EtrqDv41eSc+5EtFYT4fpWPDvLqP9oPf3nX4sxKwVZlok6PUpxjNmL6DHnXDJOGYk+1Y5gMhCqbmbfrQvw7a+i/3M3kjy+P8bsFERfiKqFy6l86RNSpw1l4MLb0NlMRFt9+A9Use/2hUQa2wCwDihk2Lu/Q59iUysYiy4f+25fSP61M0g/eQSRFg8bpiibxubCDEa88wDmwkykiEj5S8so/9MyAPo+fiUZ04crBRgO1uAY1hM5plhEKRQBwFKUTSwQRhNPvh1uaGX/7YuQYxJ9n74OrdUULzghI0dEJFHCnJ8WTw7von7pWipeXMaAF24m+5wJSqGQjfvYcdl8+j56Jbm/nYZGqwVZIurys+OSeXjjFbDTpg2l37xr1cTnreuK2TPrZax98un/9PVYumehT7IiyzLB6mb23/0aRXddQNLI3kihKNE2LzVvraLxk42M+fxRpQq5RgMa2Dzj93h2HVZocPJIpeiMVkPMEyTmC+LdXw2yjK1vPrIMvgNVOAYrRYv23r6Ivo9fRcrYfgRrlMIPshij5q1VVLz0KX0fv5Ks00ajT40XqBLAtekA2y+dj85mZugbd5A8pi8IGhAllR4Dnr+J7LPGK4VTJAmNVkvlq59T+se//yQ9MmaMpufdF2Dtm6/y7N7bF1Fw3QxyZ05BFpXCSLFQlPIXl1Hx0qcAZJ05ll4PXISlKAc5JhHzh9h20RMEKxrVMcaCEUI1zRx64l0GPHejkuhcKxCobETyh5HFGK6tJaTH+ejQE+9SdOd56FPs6JKthOtblcIGGg2yrCTcl0JRpHAENBpC1c3UvrOaPg9d9pPzkmNKMaS9c16hdfUuhrxxZ8I6N36+mdQJA9An24g4PejsFpUeglmv9BsIYyrIJHCoFo1ei85hJRaMYC5MR6MREH1Btl/0OJ4dSrXTnvdeiNZiRPQE2TtnkTKvZBtolQrd7YUO2nWM1mhQCnf4lArk9R+so/cffnpeMX8IwaAjWNPCwblLGLr4TsKNbZhyUpHCyno1fLKBMZ8/lsC/P8z4XZx/ryLj5BHo05MS+Ld9jJEWDxun3E3fx68iffpwtDazUvE4ECbS4qbuvTUU3XUBGq2AYNYjBd0I1jQEo42Gxibuv/9+WpqbWfa3hSBLaIw2tOYkha+1ek5qeBfn6t0EyutJn6YU+PIdrCFpWE9VVtrlOWfmZPo/fT0arYC/pJbNpz5An4cvJ+fCyfGCVRJSMMqOy5/CtWm/yvP9n7keU146sWCYlm+2s2fWywxdcg9pkwah0euINLuJtLjZe/siQjXNR3gjIiIYdP9enuqTxw8zfkfOzMnkXDgZrdmgtAM0frIRc0EGhoxkkCRq/r6S5hVblbVLU3RBoKKBUHUze29fRPfbz+4kN9beeUqhBFEiXOek6o2vsHTPUu/be/siom4fQ9qLBBh0BMsb2Tjl7rhOvypekMBO1OVDn6oUUXOu3q0WrKh/ayWVL31C78evJve3JyqFIDSwb9ZLNH74PQADX7+DzDPHIUWiEJORxBjO73YSKG8g45SRIMmYu2UimJT5753zCo0fr1fXrO9jV6HRCioNLT1zlQImgGDQqTRMnz4cWYxhKsgkWNmoFseQZSlhXuNWzcfWr1DRGXUteHeXs3f2IpJG9u7Ulz7ZhhQR0SVZEQw6dDYzUiRK1BNA9AQIVjZh7pYJsqwUlZDBUpT1D+sAQ3oSgsVItNWnrrOle5bCDxajWmAr5gtSt3QtBVefikYrqLZoyKuzMeWlIZiN6GymBFuUO3MKOptSwKnh000U3/giOoeFAc/dSOqkQWgtJsKNbYi+IDq7Ba3FSLjeiRyNsf/+N8i/6pQEO+s/rMilPsWGYDKgETT440WUfk4uM08bjSErBSQJOSax757XaVi6DlNBBhPWP48GlGrYEZHmFVvZM+tlxnzxmLJOggYpKhKqbGLPrQuw9smj+y1norWZlaIkBh2iJ4Bz9S4iTg9ZZ4xTivoZ9Qk2TJXnUb3jfoKsjlGOxuh530zyrzwZfZIVBMWe7Lr2ebzF5aq9NBdm0LJqJwceeFP1E0ONbdj65GNIc3D42Q/RJVnIPH0M+lQ7oZoWpHCUcJ2T5HH9EMxGQtXNbBw3G4DUaUPp89hV6FNsSvEerYDoCdL81RYcI5RiKJEWN6FaJykTBoAGzIWZyNEYsVCExk83sv/u1wGO6hdpBIFRnzyMuTBTLRgVqGyi+IYX1Hm183ztW6tU+6BPtQMQrGwk5g2y//43yLlgkqo7Kl/9nIHP3UTU5VP45yj2IRYMU/O3lfS863wM6UnUf/g9jqFFx603ZDFGy3c72TPrZUa8/3uSR/UBQaP4FdVNCXx4NP/mX+GNzDPH0f+p69Cn2AiWN7D7hhfIvXgKGSePwJCVgmDQIfqClL/4ieoTtfvMoz5+CHN+OqI/RLCqiQO/+ws97zo/wSfqqIvN3bLQ6HWE65z49lexd/Yixnz5GNY++Z3044A/3aSsuVYgWNmEJMbQGvWqzoo6PQCEnR5SxvZL4A1DRjKDXp6FbUA39A4zsgzBqqPzxvH4vqIviDErhWBVE8bMZHQ2M6I/2MFviyr6QIxRt3Qthdef3sm/6fPw5WSfOxF9shVZkhDdQbZf/MTP2uZBC27F2jMXY04qOocFOSax5Yw/HNFTF05i4Iu3HOMtsAtdODb+2wNGutCF/y+4/PLL/+1tzpo1C4/H0+nvq1at4q677uLuu+/mrrvuYsuWLf/2vo8Xxxrz+++/z6effnqUJ/419P79pVS++gXrx89BdPnp88gVWHpkc/B3fyZQVk+ksY39d79O/6eUKuNSOMrW8x5VnIc7XyNY3ohjSA/qln7PtpmPI4sxop4AO69+ln13v86Ap64jffow7P0KiflDbL/4caJtXhAEBj5/I7IksffOV/GX1CB6g0RafXS//Ryca4op+ePf8ewso+bNFXh3l9P3qWvJPGucUn1Qktg8/T5iviA5Mydj7ZdP33nXsP28R1hddCURpxvPzjJ63HUBABqtwJAl9xCsaKT4qmfwFZcTbmjlwN2v0fep62h4dzXbLn7yR7T5LbokC+tPuJP6j7+n4MqTsfbJI336MKw9cvh+3Bxq311D2onD2DhuNvtuX4jo8fPD9Pv44dQHEIx6Khd8imd7KeH6VipfWEbfp66l/3M3cuixtzn06FvEAiEaPvyeUH0rhjQ7LSt30vjxBmr++g35l08n5+IppE8byt7Zi9h67h+xDexOn0euwFyYyZ6bXsSz4xDe4kqiTi+DFsxSBi5o6DfvGvyHapWKgPVKNci8355Inz9cSsu3OwhWN+PdU4F3XxVyRKT3Hy6j7Kn3iflDNH29lQ2T7iTn3IkMWTyHcJOLDVPvwbluD1K8enk7DTZOvYeDD/0NYjLevZWsHz8HW998pFCEDSfcSeljb6FPsrJ+3Gz23/06QxbPwdorl2B1MxqdFtHtV/vKv2I61h45+Err8JfVEm5oZdfVz2Htm0/eb09ECkdp/mYHsWCE1rV7EuhhSLWz6+pnFHrsqSTq9pM6efDP0sN/oJqq178g6vKx6+pn2H/36wx+5TbMBRn4S2qIOD34S2pZPeB6cs6diLVPHgC+A9WI3iAxf5gfTp9L6/d7GfrabHWMgbJ66peuY//drzNo0W2Em1yszL+UWDCCoNezafp9lD31PpYe2SptBr50iyKL42bT/MUW2jbtx7OzjIjTTbjRRaSxDVmModFp2TT1Hpq+3MLA52885rxa1xUjizG2nP57DjzwJgOevYFYONppnfMvP4mGTzeyfvwcQrVOvHsqiLp8VCxcruqA0sffAVli0/T72HbBY+y8/CnCjW34S2oJVDTg2VnGkNfmkDJxILmXTMO9o4yVBZex57YFR+Y1fg6+/dW0rt+LYNAl6JjDz39IpMXDpmn34j9cz4Dnb/rJ9RJ9QXz7q9h6zh+RIyK9HriYYGUjILNh0p2sHnAd2edOZMjiOwg3udg49R5a1xUn8K+lRzYbpt5DyUN/jfNvhTrG2rdWJdy3ftxsim96EdHlY9P0+2j+dgf9n7qOHb99kg2T7kQw2tAY7Wi0emLeJlqqS1n48ouAjGBOBkAO+xBdtcixKDF/K8GqJohJpE4YyPpxs6l7dzXpJw5T+aFd57bzb+mjb7GqxxUYc1IZ+OItWHpkU7FwOe4dZXiLK2j6aiuDX52d8Iyg1+HefoiYJwAy9HnkCnRWEwceeBPRGyDa6lX76sgbUbfv38pTjcs30bZxP0mj+5I0qg/urSVsu+gJwk1uos1uZEmm5KG/sXHSnfxw+u8puPoUde2+63MNzV9tRdDraP5mOwOeu7GT3LSu34dn12GavtiiyLPbT/dZZ2If1D2Bnu32bsdlT9Hy9XZ08Y2L9nX2l9ZSOu899Gl2Dtz/BoGKRnIuOIEDv/szGybdSea5E8m94iSSRvXBu/swe298HikQptvt56h2o3n5JoIVDUjhKPvvWMTq3lcjuvxEnV42TbuXpi9+AEGg7u3vVBp2XLN2nsq//CS8+6twby2h+aut1H+wjpg/RNLovur82+XSd6CavXe8wrYLH0uYV9Fd52PMSmX7JU+y757X0KfY8ZfV0332OZ36al+vWChCsLoJz84ydl39DL4D1UQa22hZtZPkUX3YNPUetl34GLFQhEirB//BWjy7yvDurfhZHfDDb+bi2rif6sVf8sPpv6f7rDNJOWEg7q0leIvLiTS7ET1+yp5eSu/fX6qOL+fcifSffy2Vr37O1vMfpWXlTgLljeraJY/qg3v7Ifbd+wbhJhepEwYA0Pexqwg3tOLeVsqqoisIVjehNRkIHKrFvb2UmiXfUvbU+wx47sYEO+sY3kuVy/oPv49X3234h+Uy4vQQOFyPd08Fh558l/5PXqM+o9FocK4rZs+tCwiU1atyKcdkdl3zLJ4dhxDdATy7y+n/1LU0fPg9m06+H5Bx7zikbNrVtGDITCZ1wkC2nfcIVa9+jhyTVBvWUZ5Bg2vLQXWMPe44DwDv3kqC1c041+ym8rUv0Dmsytzi8wocrqfp8y04BnWn//zrFB0+8Q4cg3sQdfsJVjeTM3OyImMT5rDtgkcRPX4qFnxK6pTB7L7iafbf8QrG7BR17n3nXUP5sx8Qrm9Fjkn8MP0+9t62APug7vww7V42Tb+PQGUTaVOGsH7cbMJNLmQxxsrCy2hctgFvcYW65j/2i9p9hIoXl8XnVYy/tA6NVkiYVztPdbQPbd/vwb29FEGvU/mho44Z8PT1uHeUUfHSJ8e0D/vvXUzfhy/HV1pHsLqZrDPH/kt6Y23vqxBdfga/NgdbvwJ2Xfccnh2HCJbXH5UPO9rLf5U39Mk2/AdraNuwj/I/fczgV25T7OWJ9yL6goQb2qj/8PsEnwig7+NXI8dixIIRGpdvpmXlTvr84dIEn2hfB11c994aYv4QjZ9upPrNFSAIDHrldoxZqazMvzRRPwL+0jq8xRUEDjcQqm9FazKoOsu9rZRN0+/j0BPvYO9X0Ik3ZDFG0+c/EKxspHXdXqVKuoaj8sbx+b53gCTj2X5I1Z3t/o3o9iEYdIrfF9dtP/Zv+jxyBUkjehOqa8W98zDe4gr23LbgH7LNxTe8wKEn3sGzs4zqxV9Rv3RtIn/Mvw7nql10oQv/LLo2JbvQhf+PcDqdfPzxxzz66KM888wzPP7443Tr1u1fbjcWO76Ko/9ppJ4wkKblmwCoe38NGaeOpn7pWjJmjKb6ja/QOawEq5vROawYMpMBiAXCpJ4wkOavt6FzWAhVN5Myti++/dWEGtqQ48bbve0QOoeF7HMn0LB8ExqtgG9/NbokK+bCdCJtPvylddS/u5qGjzcQrG5GMOow5abRumY3GaeMpGHpWjzbStFoBXQOKzq7GUNOKsGKRiLNbuSoSOPyTeRffSrB8kb8+6uQozGalm3APrQIWVaOU6ROHYosStT+eQXpM0ZR/ern6BxWQvG5BQ7XE3X5E2iTNnUI3r1VBCubqHt3DbFghMwZo8iYMYq6pWsBsPbKJRaMYMhMxrOtVKVT/lWnIvpCWHrkUP/eGhqXbcBUmInOYcXSO4e2jfvJmDGamr9+S+ZvxmIf2A1kGX2ylfoP1pE5YxRSVCRl/AC0VhNNyzfh3laKFI6QefoY6peuJW3aMGWNkqzIkozWasKQmUzSiF4EyhtJGt6LxmUbaFi2gajLR8Zpo5FlSBnfH9ETwLW1hEBZHRqdFn2SQttwk4uYN4gcjdGwbAP2Ad2pXLgcf2kdZU8vRdDr0KfaVRrEAmFq/7YSrdlAqKENrc2MzmZCH49uyjhpBHXvfBfnh1JMeenU/PVbBL2WwKE6BJMBfYqdhmUbyLtkmkJXWcbSPRtZkjDlp+M7UEPmaaOIBcJYirIRDDoC5Y2d6NHOs8bsFIKVjWhNhp+lh7+0FsfQnkSaXOoYDRnJONcWI5gM+A7UJIwxc8YoQHGObf0KCNW2AFCxcDn6dAdamxlLUTZtmw6o7emsJmr+vlKRHW8AQ6odQ2YyGTMUWWu/T++w0LZZea727VVknDqahmXr0afYafxkIzqHFVNeKhpBwJCZTKTVi0avO+a8UqcMIdLsVmT77e8Q9Dos3bOQxVjCOgt6HYLBAEDV61+QPH4AkSYXKRP6qzogVN96pN8mF97icpKG96Ti5U/xl9bS/PU29OkOCm84nXBDK/XvrQbAuWpnwrwqXlpGyrj+iO5Ago5p/HQTOocFQ2Yy0TYfUijyk+tFTKLlmx24t5Wq/CtYTQTKGwlWNh2Ff2t/xL8K7aUE/nWpY0we00/h3w5r1Pb9HlW+rb1yicYjx+RoDCnsRzDZkUJe5GiQfkX5GAwGUpJT0AiJx5k1ejMaQUvDx+uRoiJSPMLa2isPKa5L3B10SdKIXgh6PTV//ho5GqPx042kTx9O/dK1mPPSqV78JTqHldb1e9FZjeozojeIzmHB+d0uPHsqFRqeOpqav3yNY2hPwvWtaK0mVb/rbGaVN4wZyf9Wnkoa1QeAlAmK7qlfuhbXhn3IURHBbARQozpi/hD+0lrs/QupXLicmC9IxcJP0ac7MGQmYypI7yQ3xpxUav++kspXPsM+sLsyF0lOlEOHlbTJg2lavgnXpv3Uf7Qenc2csM6yDLp4xJ5g0CFFogSrW3AMKVLtSs4l0xA9AWr/8jVNn24CQYPWfsQ+enYcQpYkdBYTzR1sa9qJwwDIOmeC8jFIllUa2gYUqnqqnacEvQ77gG7UL11L1etfYMpLR6PTkjZtiDp/754KNIJwzHllnTOBhmXraV2zm7q/r0LQ6wg3ubAP7N6pr/b18u6twNa3oJMfYEi1I8diioy2eIi6fCQN70XV61+g0emoX7ruZ3VApMlF5SufkXHaaGL+ELIYQ47GqF+6lqg7gKDXok+xx22UP0GWU8b1p3H5ZvyldVQt/lKJYAIyZoxC9ASoe3c1tX9biUYjIJgMmHtkkzK+P4LRoKxtNIatbwGyJIFeh3trKRmnjVYiycyGBDur0Qq0n+AU9DpiwQgarfAPy6U+LYnWNcXoHFb15IQhMxn7wO5IkWhn3XbqaKpe/YyMU0ZS/cZXIMtorcaEvgLljTiGFlH79nc0LNuAIdWOFJPwl9aiT7GDJKFPtatjbJfndr+rfYzZ50wEIG3KEFUWo04vCBr0KXbSpw9D9CoffXwHqvDsqSRlXH+alm8iaUQv5KioRKTJMtE2L+H6VqRgBPeWEnQOK5lnjEUKRXBtPoBr437VbjhG9CJY3kjGjNGE6ltp+WYH6TNG07pqJ1qbWZUfx+Ae+MvqALD1yQdZoV3d+2vIOG20Kq8/9ouyzh6vzGvaMERPgIZl65EiIhqtoM7rWPZBlsG5ahf6dAem/HQEs0GVMUNmEhqdDteWgz9pH5Bl0AocfuYDBL2WUJ3z36I30qcNpeav35Jx0giq3/gKrcWU4JMfzb/5V3nDMaQHNUu+BpQPsIaMZJpWbMPerwBvcYVyOsBoSPCJANKnDsZTXEHMH6Lhkw3YB3ZDZzNjG1jYQRcfUnVx8zfblUjt5ZvIPH00WosBx5AeNCxbn2BjbAMKAbB0z6Lhkw0A2Ad2Q5YkDJnJis7qV/CTvBFpcmHrVxDXFd/h3VOB1mj4Wd74R31fxXYFSTtxWCfdKQYj6GyKf+4Y0gPR4z+qDpAl5URV9evKRwLvnop/yDZ35MWss8ZRuWC5yh/dbjlTOYW24xD/85B+Bf9+Zeg6vt2FLsTR0NDAG2+8gcfjwWg0cuONN5KXl8fWrVv56KOPEEURu93ObbfdRnJyMl6vlxdeeAGPx0OvXr3UDamOcLvdmEwmTCblmE/H/1dUVPD6668TDofJysri5ptvxmaz8fDDD3P55ZfTs2dPPB4PDzzwAAsWLGD16tVs376dSCRCOBzmvvvu480336SsrAyNRsMFF1zAuHHj2LVrF++//z6iKJKVlcUtt9yi9nk0fPrpp+zduxeA2bNnk52dnXD9WOM8dOgQr7zyCkajkZtvvplly5Zx6623/iSNRU9APXYcqmtFn2QhVOvEmJNCqNZJqN6JKSdV/RlpcqFPd6CzmZmy+xWca4qRwhHs/RWnQTDo0GiO5GMJ1bdiLsik5q8rqVj0GZO2L0TQ6/AdrCZc30q4zglAuM6JRtCQMrYfh+a9B6COodttZ9O0bAOGzCS8xRVkXzCZ5HH9OWH7Akr+8FekYATHsJ6E4m0VPXAReVecrB6PATD3zEEwGci/4XSsvXKV49T1Tow5qerPYOuRTUl9qh0pFFE3nUJ1rWjNBozZqQo9apW+TDmpRBpbMcZp095Wxmmj8JfUqHPQaLU4RvQiXO9ECkfImDEKY04KUkTElJdGpNlNqLYFGRi65B70yVb237uYzDPGJK5RrRPH4O7xNUql570zMXXLpP6D7zHlKmMzZqcSdXrU58J1Tiw9czDlpLL7uucZ+808EDTYBnTjh1MfYMCfbkJnM2PtU0DU5VNpEHUHAAhWH6GBjIwhzZFAA32qHVmU0FmMmLtlEm7xkDS8F2O/nYch1U5D3MHOOHUkckxSIsS0WsINbciyrLRV14oh3UGo1knZMx8w+pOHMeVl0PPeC9l5xdMMfO5GZR0LM5SXvLhsJ9JDoTWCQNv6vdiHFv0sPdr5TAqL6rxlMYYsxjDmpKBzWNAIAhknjyBU10rSiF7qnJEk5UhOnDbICj+YclLx7q1EZ7co98kycvw+OSYhGPWM/HAushhTX2j0qXaFFzKTidS3Empow5SdQr/51xFpaKNt/V5SJg5Qjm6jwZSTSuZpoxEMOiJNrqPOS59iQ4yvIUAsEMI+oBuxUERdZ32qHdEfxJiVnKADok4PhrQkVQcYM5PR6ARGfvwHok1uKhYsV+dvH9SD0sfeodeDl2DtlQsaDT3uOI/8K07m8PMfJc6rrhWtzUykxX1MHZN11jgCFY0YM5OPuV4IAuFmV1zHODGkOrD0zkVnNTHq44c4NO89RLcfkAlVN3fiX5VXEvjXoN5nyExCjsYS7mvXb+NWzkeKirg27j/CM5KIIGhBOsJHYjRCWkYGUjSo/g2NALKkHPH+eAN9H71SPXJqzElRj59HmlwqPSy9cpHCEVUHBErr0JqNnfR03iVTCdUqz5i7ZWHMSSPc6AJZRvT4lc31DvpdCovEAu4E2huzUxF9QaRI9N/KU6acVCJxntJoNSpNQ/VOzHotOqtRbdNUkIF9SBGyKKlrl3XuRLQmA9lnjydY0ZiwdlJExJyfodAh3le01Yt9SBFtG/ap7YabXWjNRpWO4aY2NHqdSvtQrZOSuUsY+cnDCAY9RffO5PBTS8k6Z4Ia7RWuc2JITyIci6m2QQpHiXkDqg0AMOWmgyAw7IM/cGjeewSrmzHlpNLzgYuw9swl3Oxi15VPdaJhuz1sp6EhzZEwLykcxZiVmsCTGp2A1mpi5AdzOTTvvYR56VNs+EtrE9Yrd+Zk2jbtR2cxHXW9RG8Qnd1Mz/suQjDoaPpyC6F6J+HGNhAETHnpCCY9jqFFCHotfZ+8hurFX+FcvRtk/iEdYMpJxVSQgSE9mXCTW6X92G/noU/VkHfFSThX7VTHHXUHkMRYgq+iMShzNOWkKhsDcZpEXT70gp2kYUVEnB7Spw8nZeIA0k8agegNEqpzUvOXb+j72FUY0h3Y+hUQqGhAazQcScESjaFzWFTeiLS40ZoNKs/+nFwGKxrIOns8OoeFontn4ttfrchXZhKCSY+g1zHyg7m0bdrfSS5DtU4Egw5vcQU6hyXBhml0Who+Wo9jUHd0NgtSPL1Iuzy3pzroOEZZjKn2MlBap27eGXNSsPbKpc+jVxJ1evHtr0Iw6rEP6oExO5XDz3xAt1vOJBYKI4kickwiY8YoIk6vmqpHo9epvOYY0QtjTirmHlkcnvf+EVqKMYw5qZiyU5WNuqFFCGYjWouB5HH9aF1bTLjeSdEDF5E2ZQi6JCvFN72g8GWcF0d+/AdElx9DhpL+wlSY3skvMuWlxeeVSvLI3iSN7kP14q9wDCtS/Zt2+QIS7EPJ3CWMWPp7tCZDfL2qlHWwGOkx51ykcEQ5ss2x7UPGjFGqLkCrJdLk/pf0xuF57+KvbkEw6DFmJZN5+hgcw3sieoOddPaP/Zt/B2901DHKxwMRY3Yq4Tonptw0dFZjgk+Uff4J8VQseuRYjHBDW3ycrVgKM2nbuF/lm3ZdHK51UrHoM4b++S4Eg57GTzYiGPWddJZ9QDd8+6ow5qTgXLMbtAKiJ0CoTpmL6A1iLsxk3HdPKTbKFzoGb6SgNRuQojHsg3oQqGhEazZ04o3j8X1B8e+M2akU3X0BUkSkfulaQvWKvhm04FbGrZyPRq+lbeM+7P27JdhYfZIFORxBn2Knxx1Kqou0KUP+YdtszElBl2wn0uwmUN6g2NYe2eT9dhptG4/YwS504Z9BV6RkF7oQx2uvvcY111zD/Pnzufzyy1m8eDEA/fr14/HHH+epp55iwoQJ6rHmpUuX0q9fP5566ilGjRpFS0tLpza7d+9OcnIys2bNYuHChWzdulW99vLLL3PppZfyzDPPUFhYyAcffPCzYywpKeHWW2/loYce4oMPPsBisfDss8/yzDPPMGjQIDweDx999BFz585l/vz5FBUV8dlnn/1kmxaLhSeffJIZM2bwl7/8pdP1Y41z0aJFXH/99Tz++OMJG4PHhyPPt2/uqpu8skyozsnaYbdgKcpGZ7f8aAP4R5vBGtDaTGTOGMX3o2/F9cMBNHqd+oW4HebCTGRJpiGeYwc05MycjCzG1L9Z++QjSxKNH61n/ejbKLzpDPTpjoR2Dj/5Hofm/oXgoTryr5mhtKTVok+xUfHsB7i3lpI8vr+S467DnI4x/R/R4RiJrDs8r9EK2IcWEapqOmpD5c9+SMHVp5A8tr/qIAFo7UoumM2nPoD/UB3dbjoD7U9sXgPsnb0I9+aD2Prmo7WYlDEeY+1lWSb/qpPxl9Tg3V1O9RtfMuD5m449Zw3HmO/RaSXLIOi02PoVEG3zsvmk+5FjEjnnn4BgNijOfTDcidYq78Tbyb1kKlGnF9eWg1Qu+pw+D13Wgb9+iq81oNNiSLPjXFt8pO2foMdR29RA1O3nwL1v0PzlFgLl9fS6fyaCSX9k7scYRqcPIRr1AgC7rnqWWCjCgd/9GXNBBraB3RPuU5+XZGLBMLuvfhZdkhVTt0wAyp79EFNuKgNfnpWwwfIPzYuj0ONnyNmOiNON64cS9tz8Egcf+iv9n7kONBp6PXARJXOXEPOHlEe0AoJey/67X6fkkb8z4Pkbj06XH3XQfj33kqkQO7IZ9Y/OS4qKVLywjOYvt3Dwob8yeNFtSt6uo0BGTmyjA/92uOmofQUqG9lx6Txcmw5g7ZN/1PbVJwVtfEPa9+MrSg6vA9XKWvyor460Utbrp9xC5RlzQaYSSdHsQpZlss4eT+BQTWe99qPnOvZ3XLJytOeOqTvbrx2tDeWn1mJk6Bt3UjbvPTrqmcoFy4kFI7Ss3ImpMLNzXz9q0ta/kGBVo6JvEu79ET1+NK/8q06m/r01RFrcVC36jPyrTu48mWPMob2tcGMbOy99ElkUOfTQEgYvug2tVdHNZU++R6TVi3tHGQVx26Q8egwaaki8h8Q5hBvbcG8vI9LsUvleazZ2mlc7BKNeyWW7+WDnvuJo+GAdsUCYvbMXIUVECq45FYDmL7ciRaIMenkWfR+9Es+Ow0jRGLuvfpakEb2w9MxRmvsHdcDQN+7EX1IDkvL3/KtOVo48762k5evtJI/t/6Mx/lQRic7rodEK2Af3IFjbwr45rxALhtU8g5lnjOXwMx/gP1RHyR+WYOtb0Lm1H+uADt3/nFyaCzKofuMrXFsOUrXoM6y985S82W4/zZ9vIVTn5OBDfyX/qlPQ6DpGUis+D7JMy8odHfrSoEuxH9Eb7cP6se7gH9AdHZ4J1TrZfc1z1H/4PcYcZeMmdcpg/AeqiAXCHWePYDaQ+Zux+A5UJa5l/P+e7Ydwby/Ft7eS7AsnqXlQ1Xvi/K3RaRH0WurfWY37h4MMfn0OALV//pp1I2YRbmgl8zdjFTUZi6l25/BzH2LKTUNrM3PUV+UOQ/Luq1L5UhvffD+6f6Mg/6qTOfzMB8SCEaoWfYZ9gHJ6quc9F1Kz5NtOtP0x3dtpE/MFj2Hr+Kf1xsBFt6O1KmPX2cy4fjhI9V++xta/4Od19r+BNzq3l9jXkWnKCGYD3W86PeGjttpP4s0dmpfRJVnJnDGKLWfMJVBai9ZiPKrd/jn70/DBOvxldWw68T6kiIjeYT7mvDRaQfVb5PYTbv8G3xfi/l0wTMkf/57g32WeMZbA4Xp2XDqP+vfWkDSyz1HaBjrozkB5A71+d8mR+f8Dtjl18iAaPt6gXsu/fDot32xHFn+FIXpd+K9AV6RkF7oAhEIhDh48yHPPPaf+TYx/+WttbeVPf/oTbW1tiKJIZqbykrJ//37uvltJ7j5ixAisVmundgVB4MEHH6SsrIzi4mKWLFnC4cOHOeOMM/D7/QwYoOQimjJlCs8///zPjnPIkCHYbDYAiouLmTNnjnrNZrOxbds2ampqmDt3rjqHPn2OYZDimDhxovpzyZIlCdcCgcBRx+n3+xk9ejR9+/YFwOFwkJycfNT2v/32W779VnG0HrnnQQquPZW8356IYDEiegKY8tII17diykvDlJMW/+Kp/ASIOr3oHBZi/hDurSWkTR2qftmUImKC/2HKScW94xDp04YSrGoi6vRizE6l+Zvt5Jx/AsZcxRFOP3Uk+lQbla9+oT6rNRtJmTiQzSfeC4AxJ43kcf1o+34vSSN7E23x4N5yEMfQIkLVzZi7ZanPGnPTcG0+QMYZYyl/einWvnkgCPSZdx1ta3YjeoOkTBxAuKFNiShqaAPjkWidqNOLYDJgyktX5pGbihSKEm5QolDav7yG6luxD+6h0saYk0b+NaciaLWknzKKxk82YMpLw5ir9JF51jiK7p2JLCrHZfwltdgGFCqJ2VPt1L+7GmNmMqFaJ+GGVuWLtMOirpG1Tz6RVm/CGhkyk2lesY3ciyYTbmhDMOjQpzmUKD+tgDE3DSmkHD8ruPpUom4/vn2VBMsb6H7LmYQbXUqi/oPV5FwwCVv/QsatnK9EJWg0mAvScf1wEFNuKho0RJxeQvG+22ml0QnEgmFCdU6iLW4CFUq+L+++KlInDWLct/Mwd89GI2joPfdSxRk9YywxX4hBL81Cn2JTvnrnpZF91njkqIgpN5W699dSdOd5uH5QXqKDVU2kjOuHbYAyxh/TI+OUEchRMR6ZkvaT9Ghfs3B9K44hPRi06DakYASNVotGEPAdqiLrnAno7BYCFU3YB3bDlJvGuJXzFCYRBPXFy5SbChoIN7QRqm8lZVw/rL3zSBnbFzQaNHFHW2PQggb8B2rwH64neVRvav68QuE3g460E4cx8PmbVFnUJ1sJVjWRPnUoppw03FtKiDi9bDv/UVLG9Sdt2tCEeVm6Z2HOz2DcyvlEXT6lqEy7PFlM+PZXobUYlQ35dlm2mjHlpzNu5Xy1X8GoI1jdpOqAUHULhowk0qYOJTseASQY9bh3Hqbpix9IGtUbNBCsbUHyhzHlpdHw8QZkMYZg0CfMK+YLIuh0nXSMrU8+OoeFkj/+nR63nXNU/h23cr6iMyQJY0ZyXMekodEKeHaVkTSqD0kje6NLstJj9jmg0WAqyIAO/Bt1etW+E/k3oq5lpNmNPsWWcF97X+GGNhqXb2LQy7PIv/oU8i+bjtaSiiyJIOiAsFLURm/A2dKUqHxlCQQBJBi3cj7BmhbE+IZuuL4VRwdd0pF/BaNB1QHG3FRioYjK89nnn4AxO4VtFz7KiHceVPR1XjrWnjkIBj3dbz0LwahXi5a1P2cuzEBrsSXo9/biJoJB/y/zVLjRpdJToxVwDC1Cjkl4i8tVmppy0tBaTEpBMJ2WMSueQGe30O2G05WovA5rh0Y5zphz3gmY8tJU2gsmA6HaFqVNjQZDZjJSOIJn1+GEtTOmJ6O1mNBoBSWiJTNFiRSK096Ul0bOzCnsuOQJ8q86mbr319LjzvMRjG2InoCqE8N1TqRgBFNeOm4OIhj1aO0Wdd3kiEi4qlnRIXsrCVQ0UjT7nAQaim4/WWeM5fDTSxNoaMw9Mi9DmgPPLoVWyrG+Nizds5Ro2vi85IgYLxpiUvsquOYUBL1O7cvaW8n5ljNzMoLRwP4H3kSIr+1P6QBTrmK7U8b2V3W7FIxQ994ass8ej6UoGw1KtFDb+n3KMc6f0AHh+LF/c0EGpoKMuJ7R49tXqdI+0qREUDUsW0/WORPUtdM7LAg6nbp2plylANjgRbeiT7HjjbcBSj48nc1M0R3ngSThL6nBlJdG/dJ15F40FVNuGo5hPale/KUiy59uYtCCW5GtRsatmg+yUoRGbAockcthPRHjGy7/iFwa4ilEci6cTN37a+n1u0vUZ7QOCzqHheTRfdDZTGScPEL1u9p9nqg70EkubfHcfeNWzceQnkTU7Vc/aIbrWxGMOuUY9o/GqNFp1Q0NS2/llEi7Hm2nfcNH39Pz7gtAkhDCUSzdMjlhy0tqwSONVsDSMwdDqp2Mk0ciS5LyYTkmEShvSNCP7h2HcAzpgbVfAdFWL4JOORWRde5Ess5SIvHaNu3H3CMH754K7EN7YOvfjQEvzUIWY3iKK0ibPIR9zleUD94xSZ1LzBfC2jOHUFUTyaN6H+GHvDSksJgwL32ylbb1+yi45hREbxD/wWpSTxh0RL7i/o2pIEOVe0XHrKXnfTMx5aWRNKIXWWeMRTAZlKPNMQlDVnIn+yDG07LoHBaG/vlu9Ck29Mk9EX3B49IbSaP7okuyMuLdB5GiIv6SWgwZSUj+EBqtgBSOdvJvDBlJ/zJvRNt86jO5v52GY2gRgxbdpvhEBj3h+lqMuWnok63EAmFMuamEG9oomnMutgHd0GgFDGkOBLORke89iL+0FlNOKq4dh9An29SPqO26OHXqEIJVTeRcMBlTfgZauwVikqqzALQ2M0V3nk/3W87EvbNMiT6NSehS7ZjifrW5MEOhoyzj3lZK9tkTjskbaKDl2x00ffEDvX53ier7Ho03/lHf15Sv+IXauO7UWU2qf2fKUfRNpNGl+g4F152GqPNTcO2p9Jh9rqJvPAElX2eN4gfr7GYkUTkFcCzbnODHNrSSdfZ4Dj745wTbap40CF2SVc2J+b+Mrurb/350RUp2oQuAJElYrVaefvpp9V/7JuGbb77JjBkzePbZZ7nhhhuIRqPqc/9IhKBGo6FXr16ce+65zJkzh82bN//k/VqtVv0a1bEvAGOHjayj9S/LMoMHD06Yw8033/yz4/tn5tPez9q1a9Xfg8EgI0eOPOq9J510EvPmzWPevHm0rd9HxOll0/T7aFu3h+YV28i5cDLNK7ZScO0MRG8Ac0EGojegHN1OUxyv1vX7yD5vItZeeRjS7Lg2H0Cj1yoOiUHZqEka2QvRG6Bh2UaShvciaURvkif0Vxy4NDsanRZrn1xyL5lKxikjiTq9NH2mrEXatKGYu2cRqm1RjmeP7I3oDRA4VIcpPwNLUTaWPnkkjeiNfWgRNUu+wVKUTfKEAWj0WjLPmaAkpy9VchMdeuhvhOtaCJTV0bJiK6nThigv6AUZxOJz+zGca4uxD+yGuTCD3IunoDUbaFqxTdkAvHAyAIGyOrQWA5EmlzpGQa8U8Yi2enBvLSHnoilknTOBUHUToZoWtp//iFIs46utdLv5DGqWfINvXxVyTMI+pIjcmVNoWbWTpBG9afpqCzF/iIjTy/57FxP1+Gn+cgu5l55I67piZY18QVKnDCLq9hNpcuHZUYalKBv3jkNknTOB7HMmoE+xUf3GCvxl9VQuXI7WZqbwxt8oR6hjMaIuH85VuzBmJBGsbmbzjAeJtHjw7quk2y1nAtD9ljORoiLRVm8CDZJG9iIWjGDKTlHyzWk0uLeVAEqOHVmMsWHinWw96yEC5UpRlHCdk6jbT7ixlU0n3UekxUPtO2vIvVDZWA3WOtEIglI0Jxih+Sslorl5xTakiIgUiiTQo51ncy+aQrjZncCzx6LHkTa3ojHo2HPzS+y/dzGRFjdZZ47Fs+swtn4FyJKMuSCdlAkDKH3iXTZNv59N0+/Hs/Owumnd/ZYziTq9RJpcNK/Yhs5hpWHZRvbfu5iYP6xsnliMdL/9HKJOL6IviNZsxNIrN07D3ogepfL0tpmP4dp8QJHFi6cimAw4hhYhegPYB3VX5tXsJv2UEcgRMWFe4cY2Sh97m03T76Nx2Qb1uFvub6chRUV8+6rw7CjDmJGE1mZWKsBGRdo27k/QAYbMZFwb96s6wD6wG6I3QMWLy9h1zbNoNALhZreax6n7LWcp8vvJRkR/kJwLJ2MpykFrMSlVeysa1fada4vRJVkSdIxy1NHKjkuexL3pwDH5d1O8MAJagfSTh5M0sjdyLIboDeJcvRtLUbZahCjS7P4R/57VgX+3kqPyb+84/yYrtJo5RTkiFueN9vsyzxir8pQpPx00GlpW7mDzjAdBjiGFvAgmOxq9Ga05BSkaoa219ag6OBZ0sWn6fQg6LYJOcfv8ZXUIZkWXJMV1STv/SlER0Ch9ofSbc+FkQvVOcmZOwV9SizEjWX3mh1MeINzkouW7nbSs3EGkyUXLt9sT9LsxJ5WYP9RJVowZSUSa3f8yT0mRqErP6jdW4Nl1WNmEs5nJuXCyunaxQAgpGGbA8zfhXL2bdcNuZtP0+/DsPEy3W87E0iNb5a/kkX3wldSQc+Fkav78NfvvXYzo8hOqdZJz4WQGPH8jweomgtXNNC7bkLDGojdA67o9ZJ45DoCsM8Yi+kIJ6xxuaMM+pAeCVkvqpEEEyuowF6RT/eev4jrRTf0736FLspB94WQcI3uDLCfYEH2aUq01FgiTe/WpWIpykGIxKl/5TKVh1hnj8JfWdqKhpShb5SnRG8S7r5KcCyeTO3MK3n2VyGKM1tW71XmlTRuqziv/6lOwFOUgixLhZrfaV/Y5E0mbNpReD16CFIrg3VGm9mUqzOikA9xbS1Q+iQVCCGY9ojeApVcOoj9IxYvLOPz8R3j3VOLeUUb3WWeROnkQjqFFP6kDUsYqefgGPH8j7h2HWDfsZvbetkDlh6jLp2yeuHzKC3RMUseXfc4E2jYfIOvMsXGemkyovpXim19mz20L0dks5F44maSRvZSqtb4g6yfeiTtedCLnwsmkThpEuLENjSAQrm+j++3n0PzVVlInDSJU04Lo8lP+4ifsv3dxQgS6v6wOrUmPHJP+YbmMNLvpMec8RbfFcyxGmlwEq5pU3da+IdS6fi/NK7ZReNMZmLtnIXr8iB5/olzuPIwxJxXXlhIqFiwn0uKJb/gd0R0IAtFWb6cxEpOw9StAo9eSddZ4av/2rVIQ5LG3VdoXXHcaUjhK1OVj84n3Em5ysfX8R6ha/CWi20/r+n1Ye+WxZsD1SJEo5S8sI1znJNLswpBqx1SYQdLoPgovfr8HS/csQtXN2AZ1R5YkIk0uyh57m2irh8qXPiHmD5J+0nC8eyvVquibp9zNpun3IXoCaPRK9KivtBaNViDS5KLg2hkgaAhUNtK8Yisxf4jMM8eRNLI3gslA1WtfsG3mYxy4b7Eyr4unknH6KDW1hHPVrgT56ujfhBva6DX3UqJOL7a++YRqWsi5cDJbz344XuDMT+ua3ZS/8DE6i6mTffDtr2bHZU8hR2NsPfdh5SiwDJWvfnZcekPWaIh5g7R+X4xneynZ502kecVWus06C2RZqez8I/+mbdP+f5k3GuP5GptXbMWYmYxn12EqXlhGpMVN5qkj8ewow9avAEmMIYUjZJ8zgaYV2zj05Ht8m3cpjcs3U/3nr5EjIi2rduHeWYboDdC4bCPJY/qq/mK7zrIUZZM0oje6JAulj71N2/q9uLaWqrktc387DSkcZcPEOxSf+cstZJ4+RuGNfVVoBIU38q88WfXnYoEQUlTsxBubpt+Hd28lcjSGIdWu2p+f4412/+6nfN+YN8iWMx/CtWm/6rdpzUbsQ3ooBeXafCDLykcXqwliEu4dh4i6/ERaPLTG/S5Bq0X0Bym4dgZSJIrWaCDq8h3TNnf0Y0N1TojJhOtb1XXecvrvlejjJhd18Ry/XejCPwONfMzY7y504X8Xl19+OX/7298S/vb73/+e3/zmN4wfPx5ZlqmsrKR79+7ce++93HTTTRQVFbFw4UKampp4+OGHefPNN0lKSuL8889nx44dPPnkkyxevBiH48jx3tbWVlwuF0VFRQCsXLmSLVu2cP/993PPPfdwzTXX0L9/f95//30CgQBXXXUVr7zyCkVFRZxyyil8/vnnfPHFF2pOybKyMq69Vqly9tZbbxGNRrnqqqsA8Pl8SJLEfffdx0MPPUR2djbhcBin00lubu5R6TBr1ixOPvlkzjnnHNauXcuGDRu4//77ef/99zGZTJx11lnHHOddd93FjTfeSJ8+fXj77bfp1q2bGnV5LHw/5jYGvzobfbINb3EFxbNeou8fryDtxKHxJO1hou4A+2Yvoue9M6l45TP6PHSZkkg+P51YKILvYC3GzCTlK57JoOQH02iQIiJbznoYz67D9HvyanLOm6jkXKp34tpSQuPyTfSffx3G7BRkSSba4kYWlZyDxuwUJRLBZEBnNxPzh9hx0RMESmvp/8ItOIb3xJiVjOgLUf3q51T86WPSpg9j0GtzEAx6oi4v3p2Hcf1wANEdoO6v35B1/iR6P34VOqtJ6a/Vi+j2s3/2QgpvPpPkCQOUL9pNLsrmL6V1/V5GvHM/5sJMpIhIxYJPOfzsR+RfcRLZ54zHlJdOLBgmUFqLfUgPpGCEA/cuZuiSe1g/5jaSx/Slz6NXos9IUpyFhlb2zV5E8pi+5F19CsbsVIJVjcoxXFFSCrvkpUNMAq2Gyle+4PBT7zPw5VlknTUOjUZD26YD7Lh0HoNemkXmaaNBKygJ510+dl46n573zmTfna9iH9SNvk9egzE7hVggTNu6vRTPeomkYT3p+9hVmAoy0CVZQJIJ1bRQfOMLDFl8B/oUO1qbCTkmUf3mCqoWf8WYzx/BkGIHQYMsSkTdPrx7KpXcYYAxKwUpHEVrMSLLMp4dh5Sv8HodwcomIq1eUicOIBaMsG/2InIvnkre5ScRblK+bMtijNp3VpM8ui+RFg9pUwajT7GpPOr64SCyGGPvnFcZ89kjGLKS1I1v97ZStp77R4Vnpw/DXJBBuMlFtM2n8uxP0SN9+nD6PXG1mk8tFoyw7bxH6Hn/RaSeMAjl0JMGsc1L1ZsrSB7dl313vkbSiF70n3+NmoJAjklsOfth3FtLmbTlpXjUlvL3g3OXUHTX+ehT7Gg0ykuVHBFp+Hg9eZdNB2REX4iyJ9+lxx3nYcxMRmszE6prwZitfKGXZRkpFAZBiyyK6FPs1L23Gue3O356XtkpSiSEJLP39oXUf7COE7a8hDE3DY2gQZZk6peuxdavAH2yjUiLG1NeukoPWZKJNLuQJWWdDGlJRFrcWHpk4yutxdI9G41OQAqG2XrhY3h3HWbgn25WclNJMqGGVkrmLqHHHeehT7ap0RmG9CRlTuEootunRHe4/GpuuFBNC5beuT+9XvEPNsHKJmr+9i25M6cgmA2Y8zOItHqoXvwVDR+vZ/Tnj/4E/8oYs1IT+Dfq9ABKBFik2U3gcD2m/HT0qQ6irR5igTChmhYaPtlI0Z3nKVELGQakoAvBmoZgclBfX8/cuXPZtGkTaampvPvO38mwgEarR7CkATKhGhfe4goibV7SpgwmFozgL6nFMbSH+qKz+7rnCTe2kXvJVPrNuxaNViBwqI5NpzxA3z9eQd7l09EIArIkIcckWr7dgdZkSOB5U1668pL47Q6KZ73E0L/cTdqUIUoxD0k6wvP3zsTavwC9w4o2rsNFT4DWNcX/Fp4ypDmIevxIYRGdw4zWZFDsRDACei06sxHRHyJU3Ywsxqha/CW9fneJkgtNhkBVI4HSOvbf8zqjP3u0k9xY++Sjs5qIhSKEalqUnMB1TlJPGESwtoW9s14m6vIx+NXZWHvnodFplQ2PZjdlTy/FMbgHGaeNRp9sU/ISptiItnppXbeHpFG90SdbcW8pofjKp+nz5LXKBwOzAWQQ3T48O8uQYxL6VAf2IT0U+sooL+BrikEnYC3KQZYkzAUZCGYjshhj/12vUf/BOgDGrHhCPWLc9OUWUsb1xxKPeG1vL+r2KTniUu1EXD7kSBQpEsOcnw5C/Ihsh3kV3nC6+vEgVNOC6Pbj3laKfWhRp770yTY0OuXF2JiZgtakR4qIxAIhYoEIglGPPtWubNQZ9KAVsPTIRqPRIPpDbL/kiZ/UAcasFEy5aXj3V0Isnhe4zknyuH6KHYzbI9Hto/7D7+n14CVEWz3U/H0VDR9vYMirt6unBzSCQNTjx7unkkB5AzkXTEJnNyupLyJRxDYfB373Zwa+cLNSCM6gI9zQhhQR0TksaC1GNFotgYp69t35GoU3nJ5gZwPlDXFbZEcwKlGRshgjWNPCtrMf/km5zDhttLJ5H7dv++5+jZxzT6Dxi80U3XG+kqNXryUWCONctYviWS8xZe9rR44ayzIxX5DtFz1Bz3tnUvv2Kno+cDGCQZegEyNtXjJPG40+xYYmvvaxYATfvip2X/c8oz97BH2qQ5FnIFDewMYpdyNHRIa8cScpEwegd1hAoyFU08Lu657Hs+sw6dOHMfj1O5DFGO6tJRx44E3VTww3ujBkJmEuyKRiwafoHRZyLpyMYNITrGwiFggTaXaRPLYfgtEAGplIk5vDTy8l0thGn8euwpCZjEYrKBvEDa0Eq5oxZCQphUsykmnbsFfJPWk0KHPTaIgFIwSrGtl52VOEG9uO6hdZe+Uy8MVbMOWlo0+yAjLBqmaKb3whYV7RVg+1f1+l2gfFNkOgsgnR5WP/fW8w9M27EnRMv/nXIRh1ymkKnbaTfYgFI9T+fRUF15yCuTCLps83Yx/c/V/WG3vmLGTc1/MwF2aCoFE2qZrdP+vf/Cu8kXHaaAYtuFWxiTEJz84yvLvLSTtxKKb8DCVYQgOiL4R3byXFN75IuLENc7dMhrx6O44hRUjhCIGqZvbevoihi+/AkJmkpo8ovvlFvLvLGfzq7LgPoSVU14Jndzn77nyVsV8/qeZ+76gfJ+9apETvmgzIokSkxa2cotBp1dM2wfIGYhGRjFNGJPBG0rCejF7+CJFWL/okC2gEwk0udl3xVCfeaNc3/4zviywTC0WU95ecRL9NisSQIkp0a6Cinrp311B4w+md/Ju+j15JzgWTFP6IyYTqnRRf/6eftc1yRGTgCzdjKszAlJum+tqeXYcBpWL4wJdvVYuD/a+i+eQp/+kh/Cwyvlnznx7CP4WuTcku/J/ERRddREpKivr7GWecwZgxY3j99ddxuVyIosjEiRO54IIL2LJlC0uWLCE1NZXevXtTVlbGww8/rBa68Xq99O/fnx9++IF58+YlbEo2NzezcOFC2tra0Ov1OBwOrr/+erKzsxMKyGRmZnLLLbdgs9mora3l+eefx2QyMWjQINatW3fUTclQKMTixYspLy9HEAQuuOACxo4dy549e9QNS4CLL76YUaNGcTTMmjWLqVOnsmPHDmRZVgvddNyUPNY4S0tLefXVVzEajQwcOJD9+/fz6KOP/iTdv8m66J9eK/knE9EdG5qfzAl1dBxv6Pjx9CUeZ2/a4+jr13DK4HjW+Xjo/kv3dTz4JXm+C78+TN375D/9zOqBD/x/GEkX/n/ieHR97Dh1RxeOoEv//rpwvH7br8EvOh4cj96A/37d8b8ql/+r8zq58b3/9BD+v6JrU/Lfj65NyS50oQvHhVAopFb1XrZsGW1tbVx99dU/+UzXpuQRdG1KJqJrU/II/led1C78e9C1Kfl/A12bkv8ZdOnfXxe6NiUT0bUpmYj/drn8X53X//qmZNP0//5NycyVv65Nya5CN13oQheOC9u3b+fjjz9GkiTS09OZNWvWf3pIXehCF7rQhS50oQtd6EIXutCFLnThV4KuTckudOH/AJ5++mmamhIrs1566aUMGzbsuNucMGECEyZM+PkbO+B4vuBGjvMrouk4voNHj/Obu1FzHPM6zo+chuOYVwztcfX1S36JPZ6oheOb1S/b1y+JX8MX9//2KNVfA44n6vF4oiuPt69fEsfL88eDX5oPI8dhj443SuqXxPGsmU2I/vxNR4Ff+uVecyya2D/9TED+NViW/038r9qi49Eb8N+vO0zHIV8AYfmfp8cv6Usdb8Rul+bowv8aujYlu9CF/wO45557/tND6EIXutCFLnShC13oQhe60IUudOFXC/l/Nf/DfxBdm5Jd+J/A0app/6uYNWsWTz75ZELhGoBVq1bx+eefo9Eo1c4uvvhiRo8e/W/t+78Z/wqtu912NpUvfdLp770fv5q06cPROSxIoQii28++2xeSf+0M0k4eQaTFw/opysaquTCDoa/ORp9sxVNcQd3StfR7+HIEkwGQMWYkU/LkezQsOtLPsE/+iGNkHzRaLVIoQtWLH1H5/Ef0/dPNpJ08kmiLmy1T7qLv41eRPn04siQjhSNKlcjqZmrfWU3v312C1mZC0OsQPQFq31qFPsVGxikjkaMioYpGDs5ZQPd7LyL1pBHokm2IbV5igTDhhlaSJwxEI2gI17dSu/hLDr2+AoBed19A/mUnEvUEsBRkEPX4adt88B+aV5+nryfr/MlKlUFZJlzTQumDb1Bw69kYMpJBkqn7+7eUv74Cc2EGYz57BH2KnVgwTOuGfUSa3aRNGoQuyUIsqNB9z+2L8BZXAKBzWBi06HbSpirVc2P+ENsueBQpItL/6euxdM9CF6/cfHDuXym6U6l6jFZAZzURafGwccrdP6JrFGNWMjqbmUibFzkaQxZjVL+1ivKXPgWg7x8uJfP00ZgL0tEIAqIvxJaZj+PZUYa1Vy5DFt2KY3APWr7ZzoHf/Zkh8UqdnuJy9ty2gDGfP6ZU2axsIufCyWjNBoI1LRTf8ALe4nIG/elGMk4eoVRUdfuRxRiyKKGzm9FalIrtcjTG4Zc/peftZ2Mf1J1om4/W7/ewZ9bL9Hn4ctJPHoEpO1WplCjJ7L/nNerfWwtA2rSh9Jt3rVrtsHVdMXtmvUzRneeTMWMUxqwUtBYjwepm9tzyMrkXTyF9+nCl2mlOKlGXn4qFy6mI06NPnB6mDvTYFqeHJU4P++AeNH+znYO/+wtjPn9UqSguy8T8IcKNLjZMuYe+j19JxvThxIJhSp94l553no8u2UrMH0LQ6zBkJiMYdEoF3GAYKRRFCkdBkpDFGHVL11J4/emd5tXrgYvJOGUkpvx0BKNSQXfvnFdo/Hg9ADkXTmLgi7cQdfmoefs70iYMRJdsVdY+FsOQlYLOYiQWihILhFQ+jLZ6mbDuWeSoSLjFjaVbllKt1xNg+0WP/yQfGtKTECxGoq0+DOkOkGXQKBVBdTYzkWalkqbOYUGWlOiGn1ovpXo8BGuaVT7qOK/KhZ/R8MkGxnz+mFLBGQhUNuI/UM3e2Yvoed9M0uO0r3z1cwY+dxOiJ4AUi6HRatFZjURavbRt3E/SsJ6ddFDzN9vp++iVaLQC/pJaNp/6AHI0RtHdF9DtljMRdFpkWab0kb9T/cYKNHotw/5+P6nj+wMgy0EkX4tSsdtoA42Gl196ibfffofUZAfL/v7KEYWsM6JLygVZYvBrs4/w/PThCbpi7+2L8BaX/yTPj/niMWz9CkHQIEVFQpVN7Ll1gfpcOw1lSVYqfP7TPOWn5u1VKk8RU94U9Kl2BJMBKRIlFggfk6fMuemg1dD81TaKZ71M5oxR9Lz7Aqx98xW5MOgI1rSw+4YX8MXHjKBhcvGr6CxGQrVOJDGG1qjHU1yOZ3c5feZeyur+19H7ocvIPmeCUpV14z52XDYfOapE+/R9/CryLz8JKRJl67mPqDpAIwjx6qtHdGL/x5UqqVqzESQZZJmWtcXsvO555GgMa69chi6eg71fAbFAmJZvt7Nn1svI0RiFN55OrwcvQTDqlQrmcxZR//4RPdX3savQaAUaP99M6oQB6JNtSFEROSapekoKRRHjcrn39kVEWz2M//45Io0uZBlMOSnE/GFa1+9R+y24dgY9771QqVCNhkBloyo3A+P6N9LiYcOUezAXZjDk1dmYe2QjGHRodFqQJCpf/QKtzUTG9OHIwTCH5rxE5sxpZFw4Fa3VhCxJhGtb8O0s49AdLyOHoyAIDF35rKJHnV7cxeVUvLycfk9ejdZqQmsxoU+xoTXpE2xCR1rUvLWKxk82MuTV2ViKstFoBYLVzQQqGtk7+xUGvnQzGScOB2TqP1xP1lnjKHv6A1peWab0v2I+uiQrciyGzmFFjklobWYija0ES2spufVFBn34RyINrWy77ClMhRmM+fwx9Ck25V6TgdX9ryPa6lVtZywY5tAT73aysQgCotuvyqWisxN9lz4PXdZJLkd98kccQ4sUfpYkwg1t7LrmOXwHquj/9A2kTByAKStFqbzrC9K6rpiI00PO+ZPQmgzEgmE0eh2h6uYEeS686XT6PHwFSBK+AzWqnhr82mxSTxikVKnWCsgRkR9+Mxdrnzx63jsTU04qABq9lh2Xzafn3RdgyFT0rtagR47FqHh5OfpUG1lnjUfnsKhV720DuyFHRWRJJlzfSsOH31P+9FIG/+VuMk4ZqVSRdnoJN7RS9sQ75Fw0BUvPXGTAkGJXKik3tOLdU4mtXz6W7lnIkozrh4OYCzKIBcMJfpFtQCGjPnoIrdVELBxh52XzyTpzHLkXT1X8NUkCNASrmtgw8Q4ABvzpJjL+H3vvHV5VlTX+f26vaTf1pgChd5AiVTqCDnbB3rDNiAoqiB0VUEDEsaGAZRy76IgNRQHphBogQIAkpPfc5PZ+7/n9cW4OuSSgg/N933n9sZ6HJyTn7LP36uvss/ZakwaijNWDACG3T/RhviA9XroLfUezKJNl9RQs+ETkc0IMyngDvupGZHI5td/vQhVvEO1wjJ6Q24vCoEWuVRNodIh2/j9gN7o+ewuZt00EmUz0/aEwey6bd1Zb/0dko8szN5Fx0zjJ1uTesgRrTj4A2bOuouPsa5EpFbgLq9h30SwADD3b02XJPSgMWjQZSch1aoRQmKKn3iflqhHE9O9MyO3FX2cFhQLL1jziB3aR4kS/xU7S2P6EPD6cxyuI69+JkMcn+TS5RsWFP87H2DUTmVJB2Bdgz5XPYc8totPcaWTdNgGlUUc4ECT/sfdoN30SyngDjjZi0Gb9PfLgW3RbeDsJQ7rjqagHgTPGvtq0BHFefxBPWR15Dywn5PFLsW/9L/s5eItoO/qunIWxRzvCvgBCKIxMJsNbbWkTL4A+q2aRcslgZPJIl/nyeo48sBxHXjHdFt5O2tUjUJti2XvN83jK6ui7YiaGLhnI1Eo8xbXsHD1b8mHp148Ru5lXNCBXi+9GBQs+oduC2zkP5+HfhXOtD3wezsP/L8FisfD1118zf/58li5dysKFC2nfvv0ffm4odG7HEv6vQcpVI9B3zYj6W+L4C9Bnp1Hw5Pt4imvw1TZxbPZKui25i5rPNrHv+uhjh12fupGSFT+wddhDBGxO+rz6N/beuIicKU8T9gep+Dy6sG/KtaOI6dcJX5WFI3ctJezzY75lIvqumdR8tolD1y8EwBRZx/ahMxGCIWRKBTlj5lD34x56vXIvuTcvIuwN4Lc4ODj9ZdKuGoGrsJqdo2ezf9xsPCer6PryX9F1NFOx4nvse44TaHJS/sYa4i7swcErnuHgVc8StLpIv2MShhZ0KFmxFuexcvIeeptN/e77XXiZxl9A4sSBVH+yAfuBQpyHSzjx6EqyH7+Bonn/ZM9FD7H/0ifIiMzV5akbqfx0Mxs63ErNmh1o05NIHN2HY0/+A3dRDf5aK0dnr6LnkrukObotuB19dhrOY+VsyLqJxh1H6btyFl2fuYmG9bnYDxRx8I6lBOweer1+H6Ur1rJ92Cyc+eVUfrwRgKTx/SW6Bm1OcTP5QBEHp7+MKj6GoM3FjosexnzVCIkmDZvz8NVacR6roPjN7/HX2ei/ciYAAauTgM2Nq6AKgC5P3STNG7S66PPmA7gKKlEnxRI3qCu2vSfYe+VzCP4gPZaInesrP9tM0bJ/IVcr2Tp0Ft7qRuRaFa7CKqz7Cyn/YAMFS1bT4Z5L8Vtd1P20l5LXvyFoddH1+VvRZ6fhKa3DW2XBkVfMvqnzaXfnZJFochndF03HVVjJ0YdX4KtuBAEybhxHyZvfUbjgE+wHiihY8Anugir6vP2ASJ/hs1CaYgg6PBS/+V0UPSyb8/BG6FESoUe/CD2Cp9Gj12v34auzsj7zZqz7Cgn5AhIfDNlmtg2dxdHZq+j9+n2UrviBvVc9j75DGk27jmHPLcSeV0LA5sRf20TQ5kSuVpIzfi5FL62my1M3tYmXZXMeNWt2EHL5KHnzOxq3HaHny/ecosfiu7BsPEjJm9+RdcsEar7dyfZhD2HdV0BTzjEcB05S9cUWwoFglBx2e/5WGjYciODpwnm8gvVp19O07chvyuHuvzyNdWc+jdvycBwqJuwP4K2y4K9tIveGFwnaXeSMn0vd2t2o4gxn5ZenvB73yRoaftl/So5OwyvtqhH0fechfHVW9t/wIvXr9iJXKnAVVdPj5XskHcifvYqeL92NLbeIsnd/wl1Ujb+2iU3d70KmVJA8cUCbNqj7wtspmP8xG7NvRWM2kf3Q1QDos9PwVVnY0O5m9l39POZrLwIg45YJxA/swo6LHmbrkAeQa4zINDHIFCpCjjpCtmpuv+1WVr75d5BHHwRTxqQiBH2EPdYomT/+5PvSevNnr5L06Uwy3/X5WxFCAgenv4w9t5CgzY39UHH0uMV34a+3UfvtznOSqeLTZMpdUotl2xHsB07SsOGAaLPPIFPugmqOPPQ2G9rdSsDqJOPGcTiPlVO66keCTi/O/DL2RGxHS7vYY8ndCMEQjduP4K1uRKFVs33YLMKBEOnTRuMpr8c0qg9JY/txZOZb7L3qOYy9OpBx4zhJF02j+1L7wy4c+WVRNkCmVkTZxMxbx6PPNrN54AM07TqGt6aREws/RZ+dRmbkeQGrE01SHL6aJpq2HyFodZFx4zg0aQl0fPgaQi4v69Oux37oJD2W3hPFs9wbX2THRQ+TKdFwFrZ9hTTl5GM/UNRCL0/xvOvzt9G09Qj1P+/DkVdM/tx3CdicEu8SRvQi/YaxuEvrsGw6JG7GtrC/VZ9tjvLrXZ66kdIVP7D1wgchHObkK19T8OLntLtzMrG9O7Bt6CyK5rxFl+UPETO4O67DJ/E32PCW1BBsciBTyEm6YiQA5rv/gsKow1taS+6I+wlaXfR772EKF3xC4fyPQQYBiz3aJ5xGC/NVI+ix+E5KV/zAoXteo+brHZT/Yz3uohp6vnwPSaP6sn3kw+y9dgHpUy+iaddxCZf0uy8lZHch12sofuo9PMXVKAxaip/7gGCTE8uPu+m28hE8BRXSmF6vzcBXZ2XbhQ8SsLsJB0OtfGf+7FWtfGzj9iPI1coovWwrdmlLL9UJRqo/34Q9txDH4RLy/voaPZbcScbN40EGhMM07crHW23BV92IOiUe0/BeHLr77xS88BnIZJS/t66VPnd5+mYch0soeOGzKDtV/flmPOX1WDYfoubr7QTsbnosuZOar7cDAjsuepjdf3kKIRii3V2XULpiLf56G3KFnJOv/IvjT39Au3svJaZ3B7b0uZd9Vz9P0O6i4sP1hL1+tnS7k/1XP0+gyUniuH5k/e0vJI7uS/m7P1Hx/joUeg1H/vYalg0HOHzPq+weP5ec8Y8R8vioX7+f7cMewtA1A01KAuuzbqH41TWYRvRk27CHWsVF/T+YQ+13OWzIuonaNTswTx2FPjuNvHv+LtGz9vscFHqNNKbqs814Ky0IwTAbMm+SfFjPZfdS/+Me7LmFHHvifWy5haf4PHQm9Wv3UPGPX8gZP5e0K4cR278T24fO5OQrXxH2B7EfKKL8/XWoEox/yG40RuxGs60PNDlx5BXjOFzCvmvmn9XW/1HZCNjd2PYXsiHrZup+2kufFTMjjkhOx9nXYt1zgrof9qDrkIpp4kAAui77K8ULP6b+u50gl1H++hoKH3+XTs/dRsnizzn53D9p+HEP+8fPIWf8XMzXXkT9z/vZPmwWSoMO0/BebB86k6rPNpE0rr+kY83rDfsChFzihuX6zJsJefz0/4e4Gec4Uor9wEnWt7uFio820nPp3ZSu+IHtwx5qFYO21N++78zC0DkdT3m9+HH1DLGvI6+Eknd+wltlwX2yhvoNB+i55K5Wsa9oO2+i9O0f2NzjLmx7TuCvt+EurqZx25E28QJQm2Kp/nIbIY+fmq+20bAhlx5L7iRpfH+MPdphP1iMt7aJrs/cLMXXuTcvoeHn/eKHvxa26ddOt0u6WPfDburW7pFs6Xk4D/8unN+UPA9/WqipqWHhwoXMnTuXZ555hsrKSgD27t3LE088waOPPsr8+fOxWq0AOBwOFixYwKOPPsrKlStpqzG9zWZDq9VKXae1Wi0pKSkAlJSU8OSTTzJ79mxeeuklnE4nAM8++yxFRUUA2O12qSHMpk2bWLZsGYsWLWLBggV4vV6WL1/OI488wuzZs8nJyQHg4MGDPPnkk8ydO5dly5bh9XrPiPP+/fuZNWsWTz/9NO+99x6LFi0CwOl0smTJEmbPns2TTz5JaWnpWf9ut9uZP38+c+fOZeXKldx3333Y7fZW83377bc8/vjjzJ49my+++OI3eVK3ZgfJk6OzSpMmD6Jm9RaSJg+i4p0fUcYa8JbXo4w14D5ZTcDqiro/cWQvar/bJa7zYDHIZHhK6/BVN1H56SYMHVKj7jeN7Sdm6JTVY/lpL3K1CtuuYyRNHoQtJ5+g1RlZx2CqV4sZJNp0EzK5HHVKPP5GBzKVEnViLO7iGqpXbyFpwgBq1uxAnRSLEMnMse8rwNirA7VfbMbQNZP6NdtRxhowjbsAb2U9MoUcx/4CFEYdnrI6McvuD+CVfNlQZColco2aynd+RBmjx3WsHIVei7+2CYCQy4u7oBJNmgnTyF4ULfkCIRSm6ost6DKT8NU0kTx5EGXv/oQyVo+nvAFlrB51SjwKo46EYT3QZiRSuvw7hECIkle/RpUUCyolCcN6UL16C8pYPe6iKlSxepp2HQOg5PU1xF/YXVxnC7oGbG5U8Qbq1u0jtm+2uOmlVaNKiKFmzQ5SJw8CwLL5EHH9O1K8/Dus+wpwl9ehTopFkxJP/OCuOA4V46+3ifwd2Yu670Rdqd+QS8LIXlR+vBF1cjxBu5vq1Vuw7StAplSgSohBnRJPU84x4gd1IWBzAxDbqz2Ew8hUCqx7T5B6ySBUsXo8FQ3E9mqP42g5AFVfbCZ50mBqv8sh7oLOFC3+HGWsAU9xLQqDDnVKPHEDOuMuriXugs7UrtlBzZodBKxOki8ZTMjpkeih0Gvx1VtRJ8dTt24f7e+7jEC9TcyU0WmoWbODlNPoUbr8O2z7CvCU16FKihXnO40ecRd0onT5dwAULPgEVZwBmUJO8uRBVEX4YNtXGOGX+DId8vpIvngg1V9tQ5eVRO23OShjDQQ9fpRGLeqUeJFfdlebeDVuPkTqFcOoWbMd274CgjYXcpUSY892Il4WO7bcQgiFkauUyNUqACo/3kjyJHFdsX2yceWXS3KoMZvw19twHRdf3mP6dJDwKln+7W/Kob/OSunb35M8aTBVn/2KEAzRsP6AyK+IfVGnxJN2zUicx8vPyq+g3Y3jSBm+eqskRx0fnRqFV82aHcT0FNfYuPkQJW+Ka3QVVhHTu4OkA+qUOGRKJdY9xwk5PQQaHYRDYUIuL2GPj7A/iDolvk0bVPH+zwiBELXf7iTtyhEA6LukYz94MsLXAgkv0/CeeMrr8JTW4a9uQgiFkOtiCXsdCAEPQtCH0WAgIdYQZVdkaj3I5QgBT5TMV6/eQvLkwZS/+1MrGp5R5icNpmzF9yRfPJDyd38CQUBh0EjjmmVDGaPHcbjkPyJTJ//+NckXD6Rq9RaUMaKtPZNMxQ/tJtncqi+2kHLJIFwFVWIGWShE/S+52PYVRnhuRJ0Sj8ZsImlCf6o+/VWUy17tEcJhkWdpCQTtLhAEksb1R2HQUvddDrZ9BYR9flKvGAZA2tUjEUIhKj/eSNDmkmxA3IDOOI9VRNnEzBvGUrV6CyGnR7JT6pQ4XIVVpF4i2of4wV1RGnW4T9ac4tklop9VGLTUrt2NTCHH32BDppBj7NlO4pmntA4hEIrQUB3Ryw0Sz2P7ZOPML5N4rjEn4q+3Yj90El91I6aRvaj5ciuugkqse46TfMlgMm+biK+mkaDNRfXqLVg2Hmhlf1v6dVPE9xm7ZuA8UUnCkG4oNCpCXj/eatGXOfcXoE6OJ+T1Yfk+B0JhZColSlMsijgD/tpG1GYTCeMHoIzV469rkmihMZto2plP8uTB+KobkWtUUT4haXz/KFrUrNlBwtAe1H63C8vmQ1R+vpmUSwZh21dA3MDOuItr8JTWoTLFEA4EUepFuqnNJhImDCTk8uKvtmCaNJjqd9Yi16lp/HE3ylg9vtpGYi/sRu3HGyT8m212t+dvpeC5j5DJZaiT46J8p21fQSsfmzC0B0GbO0ovtRmt7UZbeuk4UoqhW1YrfY7t1xFveT3u4lpienXAU1aHdfcx1KYYwqEwjZsPYehkJuzx4yqsQqaQR+mzTCajft0+CIWj7FSzHa1evYWEId0Ju72taJ962VCse46TMLQHdd/lYOiagTO/nPgh3WnYeBC5WilurLawdZm3X4xl00FCbh/2fQWo4gzItRqSLx6Eu7iGoM2Ft6yekMdHauSDTUvQZ6dRuHi1qCs6NUGnaPc0ZhNCMEziuH7Y9hVGxUXajCSOPfauKF+fbSJxbP9W9jFhWA+EgGjLAaw5+Ri6ZhKwOKJ8mKGLGV37VFFPNucRN6BLFJ8rP9lI8iWDkalEWW1YnwtA+Ts/oU6Oo27dPgJNTjGr+z9hNyJ6r9BpqPxo4++y9X9UNnQZSVR/IX50r1u7G6VBgzolnozrxxD2+rHnFuLML8VbWkv6dPHjr65TOradR0m+cgQN3+8kacpQaj/diEylJOT0iFmDkc19mUqBMkaPZethAMKBIOFI3G7onEHY40edEh/lPwFi+2ZTuvw7ZCoFAYsdVbx4LXF0HymWCljsyNUqKZY6PQZtqb/ajCQq/rkeuUrM+jxT7Gsa0RN1vJHatXvxNdiI7dUeVayepAkXRMV6zbaz7rscQm6fmOEeDiNTKtFmJp0RL2OPLORaFUGbm6ovNhPTqwPKWAOpV41AoVVT8PzHCL4Aylg9iaP6UPddDtacfKr/tR2lUSfpc0vclLEGUq8chutEhaTPf3oQZP/9//6PwflNyfPwp4WVK1cyffp0Fi9ezC233MI777wDQPfu3Vm4cCFLlixh+PDhfPutmDa/evVqunfvzpIlSxg0aBANDQ2tntmhQwfi4+OZMWMGy5cvZ+/evdK1N954g5tuuomlS5fSrl07vvzyy99c44kTJ7j//vuZN28eX375JXq9npdffpmlS5fSu3dv7HY7//rXv3j66adZvHgxHTt25Pvvv2/zWX6/n1WrVvHEE08wf/78qE3EL774guzsbJYuXcoNN9zAG2+8cda/r169mt69e7N48WIuvPDCNmlx8OBBqqureeGFF1iyZAknT57k6NGjZ8XXV2VBc9pmnMZswlvZIP30VVvQmE3Sz5agMsUQsLuljcDmo27N4K1qRBFxmtKYOAO23ceIG9qdYYdWEXR5cRdUoElLbGMdFgCcx8oJ+wJozSZSLhksHqtNM+GrskRwSJB+NkPaDWPFo7JVFpxHSkmcPBhfjQV9lwy0mclo0sX5Ak12jD07YN1fKI1tf9dklDE6er18N8o4w+/CS9chjUCjA9P4AXSYMw2FUYs2Oy2KbtqsZIy9s8XgvAXdvFWNKOP0NG47gjaCt7e6Ufx/5Ke+fQoBqxOZUkHHR66h57J78TeJ2TAV760jfnA3us6/jS7zbqHkzW8J+4NoI0GPt6oRdUpchK4JEl1PPP0Bco2azo9fR9Y9l9K08yjeaos4b1WjJBsqUwxCOIynvIHMG8dQvz4XBNBnp9Lx/sspXCrqlkyliMIr85YJBK0uCAvINSoUOrU0t7faQsDqlI6JaZLjEYJBSaa8VY2UvbeOdrdNxDSyF93m3Uzxm98SsLvFo78RvFRx4nFfIRzGfO0oNGkJ9FhyF77aJrRmE5o0EwGLXVqXr8qCXKuW5k0Y2Yuu82/DfM1IcZM4GAKZjIwbx9K08yhBhxtlrK4VPYjQI+PGMeKLSYQe2fdfTlELejTf17xeBPHv2hbyrTLFEPYH0aTE46tpovwfP6NJS6D7C9ORKRRY1ufirbZQ8d46lPFGhm5YTNY9l2Ldd+KMeKkSjLgKKsm4cSwNG3IJub3EXtBZwgtArtcQdHnRpCZI69Mkx9Jt/m0YumZQumot3upG9NmpKAxaqiNHdQHkSiUdH76ajFvGS3j9HjlUxekJB0Kok+Jp2tFC3qotJF08kJDTi7ei4az8ih/SnbgBnSha8oUoR3Y36VNHSXgBBG0uQMBbXh9F+4wbxhByefFWWpDrNWTPuoqwzy8evUTcNFIatWizklEnxeOtbEBrNkXZoLQrxIZizXLuLqhCZTICoDTqMF3Um6G/LqHn3/+Kv96K1mzC3+RAadAhU8jRtktGJlcgkyshHJTWLIRDKPVxknyDDLkuHsKnMvebaeittEi63JKGZ5P508fJ1UoceSV4qy3ostPIuHFsZMMuAGHhnGRK0YZMNc8b07s9jduOtClTAqDUaxny4wJJpprn1ZpNIJdLL3/e6kYCVhdas4lu828TN3rrbZL98VZZSLt6hLgBGqMXn5GZGG1zKy1oM0QfYLqoN2Vv/yAeqUQ8wicEgpKPaWkT1UmxeCotqEwxIi8zkkm7YhiFL3+JxmxCodfQadaV+CIfopppoDWb8NU0EfYFME8bxahDKwjaPYScHmJ6tpfmarYHQZcHTeopvdEkx9I1opdlq9ZKPFMYtNR8veOUPtvdaNITiemdjWVzHlqzCUMnM/qOZuIGdKb9jMuJ7d+plf1tBpUpRqKTNs2EwqjFNLIX5mtG4m+wIVedyuIVgiGURj2uoyVUvf0t2nYpaDKTIBTCtvkg2c9Pp+K1rwi5vDT3m/BWNSL4g2IZBnMCWrMJZbwxwldxTYauWRItQPx4Fg6Govyl1mwi48YxCMEwnsoGFHoN2fdfjqe8XjxODWTPv4OS+R+iNMUQ9vpRmxPxVVnEjxtXXYSvupFO86eLuER0rtm2a9NN+GoaadohyrUmJT7Kdzbb7Ja2TWHUEQ4Go/TSU1rXKnZpSy+DDjcxvdrTae51KIw6DF0yxKzI2iYSx/Qj0Ggn5PYR27ejRHelUbRZGnMCvtomMm4YQ8OG3FP6fPN4Qm6fZE9a2imNOQGFTo0yPkbM5iqra0X71CuG0bTrOOGgWD7AV20hHAiiNZtIvWwoMrUKmepU1TFvtQV9dhr1P+wGuYwLNyxG2yEFR14xCoMWb6XoBzOnT0Jh0JJ25XCUcac+wiRPHEA4GMJdKGaehX1BVAlGZAo5+uw0UMgxds+SbIDWbCKmTwfCwSA9l93LkPWLaHfXJa3sXMjlJWj34C6rO2XLInwOB4MS/xDAU1pHTN9svJUWUi8bijYjMZrPNU0kDOvB6COrCNrdNG0/EqUPQiBI6uVDcRVW/UfsRjMuMqWc9n+bgiY1gaw7J53V1v8nZKNZzjNuHCvaSrMJQ/csZEolJyPxTdDqRB2x865j5SROGiSWYjDqpfg65PZi6NlOREgGA9a/xOgjqwg5Pdj3ngBO+dyW623mUzOezfzqOPtaxhxZiWXrYdFGmU1ozSYSx/Vn1P43MU8bRdgfQBPh1+kxaDNeyZMGIoTCeMrqQKHAV9N0xtg3YHejSUsgfmAn6tfniu8mtU1k33upFPs23yv5GLkM00W9MXbLxLL5EHKV4ox4Be1u1ElxhINBybZ5qy3E9u2It7IB51ExOcXfINqAZjvoq2uS9K8lzwBJ5gVBiLKl5+E8/DtwflPyPPwpwev1cvz4cZYtW8acOXNYuXKllBHZ2NjIwoULeeSRR/j2228pLxezoPLz87noIvFL6oABAzAYDK2eK5fLeeKJJ3jkkUcwm8188MEHfPHFF7jdblwuFz179gRg9OjR5Ofn/+Y6+/bti9EoOua8vDwmTZokXTMajRQUFFBRUcHTTz/NnDlz2Lx5M/X19W0+q6qqipSUFClzc+TIkdK1Y8eOMWrUKAB69+6N0+nE7Xaf9e8jRohfMfv3798mLQ4ePMihQ4d49NFHmTt3LpWVldTU1LS6r7Kykscee4zHHnsMAKFVdzrZaT859ZJ8erbqOXz4kamU6LtkUv/NDnb2uweZXIaxZ/uzrAOOzHobbbqJXm/MQKHTiE5ZdubJs2ZejRAMSwFezacb8VVZiOnfGW37VNzHyhCCIeR6LYbu7al4+1tCkS/yZR/8wo7JT+CptOCrtdL9uZt/H15yGfqOZnyV9Ryf9RZCKEzatNGASDaFXkuvd2dT+PT7hNzR2bXt7hTlzLLpUNTfm1+UBEFAplSIdAqGODrrbUJuL1m3XwxAypQhuE5UcGj6Mk4884FUPyYqu1j67ym6Zd4+kZDbS8FzH1H9+Wbih/Q4bZwQNSR92kUIwRB1a/eI42+ZQMmKtWJwe9qzkyYOINDkIOT1t7jWmmfSXM38bHFL2pQhFC79EldhFcee+SfdF9zWajwgZgDE6Kn9aQ+23EJCXh+6rGTx2WeQk+Z53UXVHJq+jOqvtpE1fTLIIGXSQPFocDB8Gu2i6WGedhHhYIjaFvQoPQM9oic/HYFTa1LGGUga3Y+Qy8uB25ciU8gxjekLiHx2n6wm96ZFVH++mbiBXc+IF8hIHNsPIRii5qtt4vhLBkfhdWp1pxYU9gc5OH0ZvppGUv9yoYSXt7KBkEfkZcUnGwn7/Jx47iOy7phE3IDO0vp+Uw6Bzo9fh+tEBWGPL+p64pg+WHcfpy1oyS/HoWIsmw6J/AK0aQlYc46d4lc0chLIVQqEYAhfjWgXOs2ZSsUH6yMUiJbDfu8+jOtEBYQFBEGIskFynbo1D5s3XSotHLrn7+SMm4uvtgldthlBEGjadoSg28uQn1+k2/zbEMIBTn+ITKEU/xSp2C7XJxD2ts6IbwvJlrbibLaxeZx52iixptkGMdMn85bxomyEWleL/3dkqhVBImCedhEIp2xca5n6FW+Vhf03LqLdHRcTP6BTm6cjWj4/7sJu+BvsBB2eKHrI5HLSrx9D6Vvft7Yvpy0xaeIAwv4g7qLqluSJ1DxtTd+W7tHf5MS65zgNGw6Qed1oEAQ6z5lK2QcbWq29WbflahUnF3/Bln5/RaHXIFMpW/OsjaWG/UEORfQy5S9DIjQcH6Gh79QwmYx+7z7Miac/IOTySr5DrlLgzC+n/B8/03fVrNZ4tTW3DJxHy3AVVlH91TaxNqvQ+l65QYdp0mDse47jyitGplXTft5tBBpsuPPLWuHirbaQdcfFxA/pgUwhlzKozoi/DE6XJ5UphnAwRCBysqLTnKmUrliLIIh3GrpmEGiw4Tp0spVvcZ+oIPGyYcQM6ko4ECLsbdFJXCQi5qmjKFp86rSJSKbWPGpbRk/dV/TyV61jlzag7se9NG4/wpGZbyH4A7S75xIA6n/cS8DqIHHcBahMMdj2nBBr7spakkSGOiU+Si8zbxlP4+ZDregWHQfIMI3qLW1qt1x67IDOhDx+6ZQHQPk/fkGfnYauvVgzWCT2qecrY/Tix8vSOggL7B4/F9uu4xi7ZYo2E6j84Bd2DHkQT2kdQa+fLs/dIo1P+cuFUhwG4qaLEAwz5OcXMHbLjGzInJIVQRCkrOzyD35h1wTx+Ldc3bxRKiKjTo7D8utBacxpLIqCope/QpeVTM9X7o3UKAxFjwsLuItr2Nr/byjjDGjbp0TRLmnCBRAK4ympbXu+f9NuNIN1zwmOPvQ2jiMlpF42DFWs4cy2/j8iG2L9SCEYwldvRRAE4gd3I2BztohvkPh/4qHlpN8xGWV8DDKNEsEfPP0WEGD/hDnkjHsUuUaFIbLBjEzWau6WdBAi9acBjsx8my397yO2d3tkcpl0X+WHG9gyYAZ13+8SbYognCEGBblOLX6M9Pii5Dd63mi+6bPTEEJhMfYVBPTtU6n6ans0LVqyIixgyy3CU9FA3IDOKI36s+LVko2CICCTy9GkJ0pll1pcPe3XU765JUgy/5uxwHn4b4MDBw4wc+ZMHnjgAdasWdPq+tatW5k9ezazZ8/mqaeeoqSkRLo2Y8YMHnnkEebMmSO94/8RON/o5jz8KSEcDmMwGHjppZdaXXvvvfeYMmUKgwYN4siRI6xevVq6JvsdBlUmk9G5c2c6d+5M3759Wb58OVOmTDnj/QqFQnIMgUAg6ppGo4n6/fT5BUGgT58+zJo16zfXdbYXqjNdO/tL2G/DlVdeycSJE896T0ZGhnSMvGjhJ/hrTgWdGXdMInZgF3ouf5CmzYfQZiShMSfiq2mSftKCRgGLA1WsXgwCQmGEcFjKNgHx2HXLIBMAmZjFpEqMFb8sh8Jo2qXgOHQy6jZf9alMFndhFX6Lg33XzCdhaA8Sx/YTMxDTE9GkR9YX+WmeNorEiQM5NPU5Oj13O5r0RMy9JhI/ojdylZL6dXuI6d8Zb1kdPd99hLDPT/1XW6V5m7NxVLF6Kj7dxIAPZmPdW3BWvNLvmIS+axYC4DpRgSYjEQTQZqWgMScSaLDR671HqP1qKw1rdxNAgTJWT9adk+hw32Wok2Lx19vQZiSKGQAZiVJmjdZsInFMX9KvGRkp2C5mXNZ+t4vOT90oBcK1X+9Am5FIzdc76LnsXvFoVQQXbbp4TFKVYMRX3Uj6jWPp/uJ0jD3aEXR6kKlV1H6XQ9Zdl4jZpTVNmMb0Q5uRxPANoqzIVUoSR/Ri+7i54vEjGeg7ptHt6Zvo9vRNYiZmZANHppATf2E3Esf2RxWnZ8AXTyFTykEQJJ5qzYmo4o30fn0G4WAIV0GVWDspIlOkm4jt35HSd37CV9NEzbc59F52D2F/kLgLOhHTuz0Zt04gaHcjUyrE47ZOD1pzIuXv/ETyxYPw1TQhVytRJcaijMipJj2RsNcvbUw10yNuQBd07VMI+wLoOqQS07OdtImQcd1omiIvH0Mj9JCplJhG9GLnuLnEtKBH16dvosfiO1FFav0IoTC6rCSsu4+jTTeBTMyoaOZzsx7J1UqSxvUj86ZxqOKNBO1utGnxuE5UEj+wK1pzIrH9O+GvteKraZL4FVS6JLz0HVLRZSYzdMNihFCY2As6s33Ig4C4Ka5OiSe2TweUcQbC/iCExeO72swkhm5YJGa52d1oMxKxHywmcVRfQh4fCr0GQ+d0Bn7xJKpYHQiRTZYYPXVrd5MwrMdZ5TBxXH96vRLZhFEqsOUWEfb4I3Iu6q02PRFjz3YcfWgFWXdMasUvmULO0A2L0aQn4jxaiut4OZm3TkSmVKCMM2Aa1VvKipOrlATdPpDJ0GYlw+7jZNw8DplCwZGH3ib7gSvRZiQSN6AzqVOGINeqybxpPAgCzoJK1ImxlL+7DkPndJIvHoivpgl/nTXKBqVMGiTZPX2XdAJN4uaIp6RWzIYQBCo/2kiHv10myaGvpon6dXvJvHk8MoUaIeQHuRLwIdMYQa4g4Dh1zEqm0iDXGECuRK6NA5mMob+8KPHIJ9mKCA0jP1vKfNadk8ieeZWURajNSESh05AwohcBm1sap9Br0V3UW5R5jZrsmVfRtOsYqnjDH5apcCCEaUQv6tfvl2xbs0z1f382yhgthAVkaiWBJid1a/cQP6xnhOeL0KYniscdk+MitsOEKt5Ix4euFpux+QLEX9gNuUqJTCFHplSg0GsYuPopMdNdpRQzbWQyiWfajEQ8pXXEX9gNlSmGCz59HLlGjUwhQwiGkalV+Kor0aQnYuyeRe/XZ6BMMOKrsqDLSMS6+7hkp44v+IR+K2biKa4hbkBn0qYMkfAkLNDr1b+JNFy/iJDHhzY9Ufy488Nuki8eiDO/DIVecyp73yJm1Yo0XCxlQLbWS63YHOP92WIDm7CAMlbHiX/8TN3a3cQN6iJmZZkTQRDwlNURdnkRwmF0mcmi/Wvh/6W5I7rnrW5E1y4FX00T1f/aTseHr0ablSzyFQGZQkHQ6SZhbH+8ZXXEXtgdFHLqv9pMyrRxqJLiiB8/QGycFW+kyxsPUvzeLwihMOqkuIgdbEIdCEo+QaaQ4zpejmlkb2lNqlg9cqVS4l3mzeOQa1Tk3fcGfZY/gL59CqpYA6lThqDJMCEEQujbpyL4AyRdMSKSjSfDW1KDJl30O3lXz+OCza+gSopBYdDS44O5KAxaRuz4OzKlSLOhG5eIG1wyGb1ev4+mbUda2exm2ybXawg5PciVyii9tO050Sp2aUsvlQYNvqpGtOkmBEHA0CldbI5TZaH471/TcfZU4gd3JWF4D2L7d8Tf6JA2zBQ6DerEWPZc/oxER4Veiy4jEYVRR7t7LoWwgON4OUIo3MKOlmEa2YvjT7xPxi3jo2ifduVwar4WS940096eW4i3ooGAvYyar7fTfsZlURvK+g6puIuq0WYkYgMy77iY2IFdCDnc+BvsaDOSpPhKnRRL7Tc7SRguJg7IFHKSJvRHodMwbOMiBAG8FQ14KurJGf8YPV66i4zrx0ilMZrjI3+1BcICcRd0oudLd0dOdQin7GNWMuqUeKq/3EKfCTNJHNOPXq/8VZxTLkeuVEoxEjKw7TlB3Q+7adpxBPvBYpImXkBs3+yoWMpX00TQ7sZTVke7OyfT4a/i+4ZCqyGmdwfJx5yr3dBlJokxVAtb7ympRZuRiDopjvp1e0mfNirK1quT4xi6cTHqpDgCNtc5yUazD/NVN5J2zUhiendg37XzGbp+Mb6aJpQxejTJ8Yzc8zrKOIPYHLC4BvMdkzDfNAEAb0k1IasLT2mt5CPc+WUY+2RLcuIpqUWmkDPg8ycINNjxVDQQdHmluWP7ZEt2qZmG4WAI5HIplnIeryC2X6dIhuOpWKrio41kz7oKf72N1MuGkDi2P0qjlj6R5ou9Xr8PIRhC1yENmVxGl6dvQhlnIGXKEHzVjVLs66tpot0dF5N58zj07VLwNzo4+doaif/6Dqm0u2MS7W6biDolDiEskHbFcIkPCIh4OTw0bT9K4rh+aFITJLy05kQSx/Qj7YphaLOSsR08iT7bLD3f0MmMXCmn95v3E3L7xHcds4mQ2yfZQU1KgqR/vhY0kCnkkszLNSrJr/zZ4c/QfTscDvPuu+/y1FNPkZiYyOOPP86gQYPIzMyU7klJSeHZZ5/FaDSSm5vLypUreeGFF6Tr8+bNa9UQ+FzhfKbkefhTgl6vJyUlhZ07dwLiC23z7r7b7cZkElPaN2/eLI3p0aMHW7eKm0W5ubm4XNG1DEHMsjx58tRmVklJCcnJyej1eoxGo5QduWXLFnr0ELPAkpOTpTHNdSLbgr59+/LTTz9JvzudTrp27crx48elDESfz0dVVVWb4zMyMqirq6OuTnzJ3LHj1NfolrgdOXKEmJgY9Hr9Gf/erVs3afzBgwfbpEW/fv349ddfpRqXjY2N2Gy2M+IHkHLlcBrWnTryXvn+OvIfeAP3iQrqf9xN5l2XEHK40WYli4FlnbXVMxq3HyX1MjFzI7ZfRxAEdO2SkakUpF05HFdhddT9lg256Dua0XVKJ+nSC5EpFWhS4qPWAdCwbi/mqWLWaOK4/gQdbvz1NpIuHoDgD+Kz2NF3NGOeOoqGDbmkXTmcQJODDvdfwZHbFhP2+LH8vJfUaaOp/exXip55H+fRUtwnKlGZYsm873KxvlF5fRRezcc+GrcfpfMj1+A8Vv6beFW9v478+18n5PTgOFBExl2XIFPI8NfbCDrcZD9+A+6CSipWnDrq37j9KJrUBEIuLzXf7KT+p72kTx1F/bp9tLtzMkGHG11WEkGHm5LXvmHH6DnY9hfiPF5B+/suw3RRb9SJsWIXy+omPGViZ2vTRb0jQbOHhCFiHcn0aaOxbBYzlOrX7UWTEk/O+Ll4KhsIOT2kTBqIwiBuDIR9fgJNDtKuHE7BC5+xY/xjnFjwKUIgSNgXIOzx0+G+y/BbHOy69Gk2D36AzYMfwLavkMZth7FsOEDKZUMpXPgp9Wt3c/zpf7J/2gLsBwrxVlkwTx1F3MAuCKEQnvI6do6ezY7xj9Gw6RCqOHFTyXG0DORyfNVNdHzwCmp/2ovpot64TtbQuP0oIY+Psrd/oGnrYerX7SNl8iA8lQ20n3E5QYebpIkDCDk9+OusYkfsjmnYcgtJvXI4aVcOR5VgpP6nveJRswg9Kj74RXyBbLDhKa5h64AZBKwu/BY7J1//Bl1WMgUvfEbO+McoaIMeAYuD3Zc+zdbBD7Cpx9007TxG/XqxBl77+y4DEO9rciKEwtSv20d6RL7jBnYmaPfgKanl0L2vidfX52KeOkrcQMhOI+hwiy8NgoC/ziryKxSOwstX20TBgk8oWPAJMqUcuUpJ2OMn/caxhANBdl/8OFsHiE0cqj7fRPEb3xDy+GnaeYyc8Y9hP3BSWlfQ6UGuUxN0uDn+9Ac4DpewqftdFL/+LYVLvsC2r5AO919O4pi+xPTNPqscekpqyRk/F0EQcBVVoTbFUL9uL1mSnCeDAO7jlVjW57bJr/J313Horlc48sCbKIw6Mm+7GH+9DSEUwplfxtb+YkOhig/XU/DiZ3jL63EcLaX9fZeROLYf7e+5FF9NI96yeuojtmXvFc+S99fXCFpd1K3dLdb8jBc318pW/ICrqAq5To2/ztraBgWCZN5+MTKVgtTLh1H7jWifm3LyJbvV7p5LCEY6jjqPlWPoZKZhQy4FCz8BBMIeO3JtDDKVDoUuASEUIBQ89aEsZKsm2FSO4HchBNyE3Y3U/bCb+nX7ME8d1YqGwYiNbinzAasLf4OdxoiutPvrFHQdUgnaXQTtLmncnkufkmTDXVJDw68H0GUl/9sydfKNb6NkSsxAFPBWNlD3wx7JtjXL1NaBMyh//2eK3/qehg0HMF8zksQxfdG3T6H83XXkjH+Mww8sB4WC5IkXEDews2Q7Nve8mw2ZN5F376u4i6po3H4Y6+7jCMEQm3veTf26fZx49iN8VRaOzl4p2rrLhhI3sAtyrZrab3MoXPgpeff8HeuuY+yftgDr3hN4yutImTQQe24Rxu5Z+Ous5EyYi7/BTsWnm0mPNNJotlPxA7sgA2p/2svuK55l8+AHqP1hN57SOhq3HcZTXEPBgk84dO+rhP1B0q4STz1k3DoeIRjCebRM4pk24mPCgSBNO/PJGT8XR0Qvzafp5YkIDbcNnEHZyrV4ympxl9ZJdf7Sp42m/N11FDz/EfXr90t6o9BrCfsDBKzOs/r0gNWFsWsG1l3HSL50sNiB3usnZ/xjFM1dgb/BikKrwXhBF+JG9EYQBIJWJ8a+naj7fCP7Bt7D/gv/hj3nKJ6CCgruf430aaOp+nwzOePncuTB5eg7phHy+CWfELA6sWw8GEWLtCuH07TrWGSToR/t7pzEyVfXEPb4qfz0V/Qd0zj8wJvk3f8Ggj9I5SebKFz8Bbu63cbuHndQ+uInBBrtFD/zPua7LiXk8aHJTMZbUov114MUPbaK/NsW07Qhl03d7sS2vwh3WR3bIn5NCIXZNX4utd/skHQ7bmCXKNvWtPUwli15KOP0UXoZ07tDq9ilLb3MuHm8NE6mUOCtshB0uAk63DiPV6DvmIbrRKV0giPQ6ECulJM4th/6rhmEfX68ZfXiulroc8jtw7r3OMVvfIOxayaVH64Xaf/Am2jSTRASxE3y02ifduVw6r7fJdE+5bKheMrrMXTNwLr7GNmPXEPY65dK08QN7IJCr6X8vXWk3zQOZawe+6FiXPlluAurqPthF/qOacRc0Im4Id1Q6DSEXF5cx8STUQmj+uAqqKJ+fS7Fr31DzvjHkGtUp8oFCIBchnXnMdFfRmydv94mlbXJGT8XX50VV0GlZB/FjDg/crUqEkutIWf8XFGvjpaiSoyJ+ObLCVgcCOGw6B+mjSb7oauxbDokxVKqxBiRTz/tRa5VIdeqkcnl5IyfS+Vnm0Ahx1NWhy3n2B+yG+6TNdSvzz1l668fg2XzIVGmXB4Sx/QV5aeFrW/Kyafkze/wN9jPWTaafZi32oL52lEcuHUJMT3bS7TOGTMbIRwm74E3KXtPfDcqXvgx1e+vI+/6+eyfMIe6b3aQfNkwqv/5M6k3jEMIBHEdLUVh0CKLZLDKtSqCDg/VX24jZ/xc5EoFcqW4/dHS58YN7IK3ooGdo2ezb9pCHIdLaH/fZci1KlIuHUzAFqHBgZNSLJV112SEQIiEId0oXPgZ9Wt3c+LZj8i791Uch0/iLqpmx4iH2Xv5PNzFNdgPFOGrshCwuQi5vVLsW7duH2Xv/8yJBZ8Scnup/mYH5iuGkz5tFPajpTiOlbN54Iyo2Lf8vXVYNh6k/L117L3qOREvlQLTqN44j5dH4dVSFuvX7iFoc6GM05M+bTSOo6X4LXYO3fUK9oMn2Tb4AfwNNrGZ1uY8Ui4bCkDqlCEEnV4prm+2TZnTJxH2+HHklUT5lfPw3w+FhYWkpaWRmpqKUqlk+PDh7NmzJ+qebt26SSc6u3TpgsXy/+54vkz4o6lS5+E8/BfAddddR0LCqfp+U6ZM4cILL2TVqlVYrVaCwSAjRozg2muvZc+ePXzwwQeYTCa6dOlCUVERzz77LA6Hg1dffRWHw0GPHj3YvXs3ixYtivoCUF9fz/Lly2lqakKlUhEbG8vdd99NWloaJSUlrFq1Cp/PR0pKCvfddx9Go5HKykpeeeUVtFotvXv3ZuvWrbz55pts2rSJoqIi7rxT7Irm9Xp55513KC4uRi6Xc+211zJkyBAOHz7Mxx9/LGVZXn/99QwaNKhNOuzdu5ePPvqImJgYOnfujM1m48EHH8TpdLJ8+XLq6urQaDTcc889tG/f/ox/t9lsvPrqq7hcLnr06MHOnTt54403UKlU3HLLLXz44YcArF27lg0bxILtWq2WBx54gLS0tDPyqejFTyn9+9ek3ypmV1b98xcAur54J4nj+qGINRD2+gnaXOTPXE67v11G3PCeaJLj8NVZKVi8msbtR+i34kFU8UYceSVUfrmV7vNuRq5WilkqMpApFYR9AXIG3kfI6WHATy9i7J2NTCEn7PVT9sYaSl/+kgE/vYiukxmFTkOg3obrZDXazCTkWg1CUNwEqlu7G+vOfLrOvw2FUStmRdndVH26ifTrx6CKNxJy+wg2ObDvOwHhMKaJA1Enx+OvacRTWosQDGEadwEhrx9fRQNhr59jL3xG++mTCHr8GDubpc3SgM2F/cDJ34VXzxUPkXTJYFDIEQIhvGW1lL/9Pd1f+RvOo6Vos5LxVVo4/vzHuAqrGL51KTKFmOXnqahHplCg0KrF7B+vn4DNxZGZb9Pp0akcfXgl6qQYer8xA0PXTGRyGSGXl33Xv4BcLqfbgtsx9miHIITxVTVyYt4/yX7oalTxRuRqpdhEwBSpHxWhK8gI+wOok+JQGDQEmlwIwSBCMETFp5tIGNyNww+v5MJv5klf3GVKOUIgyK6rnse2twB1chyj976OTCYepQnaXOJX9Vg9jrwS8ma8TvygrrS/bwre8gbSrh2JQivWlsy791XsB0/S++0HSbn0QuRKMYvZ3+gg0ChmTCr0GlAocJfUcGL+J/R9/T7USbHS2rcMmEHnOVNJnjxILBwuiC/OB25bSof7LuPowyuI6d2ebi9OR5OWQMjto2nrEfJmvE6ftx7E0DldLJivVeOtbODwjDdIv34MieP6IZPLUcYZEEJhSlf8QPzgbhx9eCWDI/RQtaDHnhb0uOg0eqCQo4rUzgra3WLjh3obcq1arP3j9FD44ud0fOgqVPFGwv4gMoUMVWKsuAkUCEaaroQI+wNozYm4S6qp+mwz7e65tBVew7e8LGVQyDUqCIc58uBbVH8pfvC4cN0L6Nqnitl8n2/CNLSHKCca8cVNnSzSI+wPEHL7ouTQV9NE8oT+BOwe9B3TkMlkBF1e9t9wdjnUpCagTU/EkV+KJiUBZYyOsC9I0OEiYHPjLatH1y6Z/de98Lv4pYzRgyBudjXLUdL4/vT7xxyCLi9lb39PzdfbGfzDfNRJYp1Gd3ENYY8f274CEsf1BwSCTi9FL35G98V3oTBoUMUa8Dc6UBq1CGEB+4EiNGkJyLUaVHF6fLVilqq7qJrui+5EppDjLqwi5+LHEfxBer0xg6TxF6A0agn7Ahy86+80bjqINiuZwd8+J2aIhUIgeAi7G5EbEpFrRZ/2yrKX+de/vqbJ2sS777xDTWkBf5lwEciVKOPEzKm67/eQN+N1uj13K4nj+qGMNRD2+gjY3Byd+RadHp12VpkffWQlCr1YvwtBIOT0sP+6F6LG9Vr+AEqjjqDD/YdlSp0ST9DqQq5VoYzRIYQFAo2OVjKVNOECgnbxQ0zI66dx6xHyZrxB8vgL6P7C7WJ9xcjJBU9pHYfufQ3HQbFh3QUfPwZyGQlDe+CtsoilOTQqHHklKIxaDN0y2TXhMbo+fyuplw9FJpPRlHOM3JsWSccMu784neRLB6M06Nh3zfNRNgC5LMom+hrspF02BJlSAYJYz7Zx2xFkSgWHZ61ACIcZsWFRJLNTRtjnZ8uAGQQbHXScM5UOD1wuNgIKCxx5+G2qP9ss0bA5w7ruxz0knFUvvVE8DzhcmK8aibOgEl2GmGllO1DIvmsXgCDQ6+9/I3F8f1SxYg1eb0VDK/srk4sf0sreW0fqXy4U/YwMZAoFQihM2bs/ibUArxiG4A9w7I7FpFw3luRrRqMwaBBCAv6qBux7j6NKjKXwoTcJ1DaReOVIOi26h0CjHXteKdZ9J8i8VcysCrm86DqktvIJSeP702fVQwQa7VR8tJGar3fQd8WDxPTugBAM4TpZDYLY1EFjNpE0th8IAhUf/0qgwY6hRxauLQep+efPxA7vRZdXZyCEwihjxUZjcq0af72Vhq+3UbrwY/r+8AJBl5e9Uxeia5/C4B/mi7GEx0/I7SVn7KMEGh2M3PtGlN043ceqk+IQBIGwL0DQ5gS5QqyVnBBD1eebsKzPbVMvh/36Erp2yWJTq2AQT3kDR2a8QZd5N6NNT0SmVqKO1CMMurw0bT2Cv8lBxo1jJToq9JGNvoIqDt31Cr7aJtJvGEOPpfcgk8lwnaiQ7BTA8G3L0GYlI5PLomjf4f7L6fzEDXirGqj8aCM1X2+nz4qZ6NqliNnuCgUhj4/S5d+hSU0g9YqhgAxfnZWcMXPou2ImyZcMFuvZ1TRS8/kWipd9Rd8PHxWPNyMjYHVg23OCY7NX0eOVvxJ0emjcfhTL5kP0jcSTrqJq4gd1jWRbB2nacRRDlwxCHh9Bh4dDd/0df20jiRMuoN/KWchUCvwWBzkTHqPTI9eQOK4fWnMiIY8Pb3VjlH3s+twtJEQ+7AKEvX72XjufuAs6k3XHxejapRDy+PFWNkh81kQa63irGpDJ5NR+sxN1cpw4T3oiAasrUkpGR9gfJGB1/kfsRrfnbyXtimEgF0+bBJqcHLh58Vlt/R+RjRE5r6JOjkOuViKEBRrW53LozmUAdHzkGrJnXY1MIcdTUsPeETMx3zqRuBG9MfbuAIAyziBmJ4fCnJj9Nh3mXo8izija/2AIb3k99T/vJ35IN+m9wd/kIHF0H0IeP64TlcT2yxZ1z+Hh0F2voEyMpc9bD2DonC6+N/gC7L1mPra9BfR79yGSJw0UYz9fkPyn/kG72ydKzz49Bk0c14+Qx8/RmW+Rfv0YMm6ZgK+uSeTJGWJfVaweuUakh6uomrwH38JbZWH4zy+gSU0gHAgSaHSw/8ZF9H3rAfQdzYR8foRQGBkyvDWNbeLlq22i/z/nkDiuf0QuwFfbxMHbXsJ+8CTdX5xO+vVjkCkV5N74Ip6yOvqsmImhSwYypUJsmFZvo+il1cT2ySZxXD9U8UYqPviFwhc+A8TO3F3n3yZmX/+JoWbUmP/tJfwmpG3ZdNbrOTk5HDhwgL/+Vczm3rJlCwUFBdK+xOnw7bffUlVVJd0/Y8YMacNy4sSJTJgw4Q+t9/ym5Hk4D38i8Hq9aLVaBEHg3XffJS0t7axHy88EgUAAuVyOQqHgxIkTrFq1qs2j8P8ubEyd9m+P8Z9jQreW0G/fdBoEznEujezfz+N3C4rfvqkNOBe8/JzbXLJWhez+30HoHAqGKs5xff+Tc50LCOdSPPUPwP8kn88Ft//J9f1ZYcyRF89p3KZej/+HV/Kfhf9JXfmflsP/djt1rnAuPDPKA799UxvgCv/7VarOVaYMsuBv33QanGsccB5Owbke+TsX/fq/4IvOBS/477cd5xJnA/iEf19CztUGnIt8/Fn5NbH28//tJfw/heqRY/+3l/CbcOTZJ1m/fr30+4QJE6I2Dnfu3MnBgwejNiULCwuZPn16q2cdPnyYd999l+eff56YGDHju7GxEZPJhM1mY8GCBdxxxx1Sb41zgfM1Jc/DefgTwfr169m8eTPBYJDs7OzfrPd4JmhoaOCVV14R67gpldx7773/4ZWeh/NwHs7DeTgP5+E8nIfzcB7Ow3k4D+fhPwmnb0KeDomJiVHHsS0WS9Sp02YoLS1lxYoVPP7449KGJCCVwouLi2Pw4MEUFhae35Q8D+fh/2/w0ksvSbUjm+Gmm25iypQp55QZeTqYzWaWLFnyh59zHs7DeTgP5+E8nIfzcB7Ow3k4D+fhPJyH/w7o1KkT1dXV1NXVYTKZ2LFjBw8++GDUPQ0NDSxdupT777+f9PRTR/K9Xi+CIKDT6fB6vRw6dIhrr732D63n/KbkeTgP/wdhzpw5/9tLOCc4l2MK534053+uj9e5HA/5n8Tr/8KRo//Jrmt/1g5v/xf4/H9hjX9GONdj2Ody7Pt/8sj3n1meztupUxAS/mdLWpwLnD+K/X8L/qy2489qN7znqF/nwudYhf+c5nKEVP/2mD8rv/7s8Gfovq1QKJg+fToLFy4kHA4zduxYsrKy+PnnnwG4+OKL+fLLL3E6nbzzzjvSmEWLFmGz2Vi6dCkAoVCIkSNH0r9//z+0nvM1Jc/D/0lo2WzlPwUzZszgxRdfbNXafuPGjfzwww9SI4nrr7+ewYMH/0fnPlf44YcfmDBhAhqN5t8eu3v3btLT08nMzPx/sLK2Yevg++m7YiaqeCP2vGIOz3iDrs/eIjZqiNMT8ohNbo48+BaOvGLkGhWDvnkWhUEnNSRwHqtAkxInNp4A1Mlx+KoaCdicHH7wLRx5JXRbeBvmq0agMGjxVTdiP1BE/sy36LViJskXDwSZjECTA+uuY+TPfIug3U3mnZPJnD4JZKA06Ai5vbgKqzCN7ittpQZsLkIuLyGPL2qNI/e+gSrOgCAIVH2xhWNzVgHQ640ZpF01QhrvrbJwcPoydB1S6TT7WgxdM9g1+SnsB0+ia5fMgE8fR9cuhXAwiEypoPCFzyl963u6LbyN5PEXEPL4cB2vILZ/J4SQ6BHDXjF40ndMI+T2IVMpEUJhfDWN5D/4FkIoTLeX7kJh0EYaTggI/iDhYBhdZmKkOLyV6tVbKHltDT1f/RtpVw4XmzPsPEruzYvpNv820m8ci0yhACFMwOoi94ZFOPKKAUgc24/ui+6UCp83bs3j8Iw3MHTNpMdLd6PvkCrRx1NeT/7slXR85FriBnYh7A0QaHJQ8fFGar/ZyYU/zEdtihGbTMiQ6NNt4W0kTxwoNp1RyAjZPWL38fxyEASM3TIRBHAeKyO2T7bEo24LbydhSHc8FfUgIBYW/3gjJa9/S7eFt5F6yWBUpojOy8Gac4z9Ny1GadTR792HiL+wG8hlEAxL9Oj5yl9Ju3wYKOQQDiNTKChd8QMFz310VnokTx4s8r1bpiSzRx58i6y7JpM+bTRCUKxJFvIGKH5tDSWvfwtA6mVD6Pz4deg7mhFCYbHh0HUv4CmpldYY8vjxVtRT+MJn9Fx2L6oEo9gUpbSWsMuHEAxh3XuCpIgcFb7wGR0fvhpVQgzKeAO+6kY0aaaInQsT8vgJewOEfX6QyfCW11P56Sa6zrv5rHgJoTBCMMSRWW/TuOkgfd99OIrPtT/swjS8J6p4I36LHWWMXqKHXKcS53X70Gal4C6sRKZSoIw1EPL40bVLQiaTE3R62H/dQuy5RWTdOZlOj05FodcQtHs4MustEa94IyjkKA1akMulbpMhjx+FRk3ILTb88ZTUUv3lVro8c3a8Qi4vcrUST0UDx5/+gH7vPIyvtgmt2UTYJ/Kr5psdXPjDgij53T35yYj83k7yxAGokuKi5BeFHE1KPDKFHFdhFc7jFcT174Qi0vgl7Pbhb7BRvz6XLk/dKN53opJdkx6n67O3YJ46KtIkJ0zYEyD3liVYc/JJu2YknR6dhtZsQqZSgEyGZdMhDtyy+Ixy6K2ob8UvTYqKsMcmNsjRGEEm443XX+eTTz7FFB/Lmo/ePmXglRqUcekEGh00bjv8m/b99+rKOclU1wx2T34S87RRmKeOQqFTi88Bar/ZiS4rGXVyPITDVHy0gfp1e0XeRRpRuEtq8JbXc+TBt+jw4BWt9MbQJUNsiBEM46uyUPbuT+g7pEr3HXnwLQI2J32bmwSolXiKa9k5ejYAQzcuxtAtS2r6EbDYyX/sXVTxRrotuB2ZQk7ND7tIHN4LfSez2OwHkKuV7Jr8FOZpF5E8/gLCwRC6rBTcpbXos5JBLiPsD+KrsuDML+PIzLe48McFGLu3E/W4qgHHoWKOzHyLuIFdpLmaaajvlB41VzMNk8ZfgBAMoc1KwVNaiy4rGZlSgSCEW+H1e+dqbrKljDMQsNgjts9PbN+OgIC7uBYhHAZBQKFSEPYH0aQnotBpQC7DV9FA/r3LiLuwO+bpk9GkJ4mNvOwuFDqN2GQqr5iSN7+j+4vTUWhUqFPjUeg0ki7n3fMqjrxiEsf2k9bX7Iv6rpiJNiMRuU6D0qiN8kXp00ajNIoNnGq+zSHv3tdQxerouexeTBf1RqHX4qttIuj0oIwRG6j5qi0IgRD5j71L5u0XR/lZ18lqksb2R5VgjHRZluEqrIrSFfO0UfR46e5WNiDlksGoUxMgHEYIhTk6ZxU1q7eizUpm+PZXkIHYYd0fpH7dXg7PeIML10ZkQi4jHAjiLa3j8P1vYuiaQYf7LkNh1Im2Qy029rNsOojfYid1ylCUsXrkGlXbtmNQl0icIEhrFAIhOs2dRuZtE8UGbHLRnxy88xWJ9t0X3YmuXTINGw9w7PH3pDjRW9uEsWsm6sRYTr78Fco4PSmXXojKFIO3ooGwL4CvykL80O7IdRq85fXsHDoTANPYfnRdcDuqBGOkYY6coN1D/U97iB3QGcIC/gYb3koLCcN7ggx07VIQAiFCXj+13+4kf7YYy7UVF8nkcgZ98yy6dilSwyh3aV2bMlX58UbJP6hM4vFHT2ktIYeH/MfexXztRZLtKF3xA72W/ZWA1SnKj0GLv8HOztGz6bbwdsmeeSoaaPhlP+3v/QuH7n6FTnOvi5Lfs8VSKZMGoc1IxF1WjzYlnnAwROPWwyAImEb2QqHXEvKKDX5+TxzwR2Qj5bKh9FhyF6oEI57iGg7d8yrp148meeIA1KkJyNVKgk4Pxa99I8VEALp2yQz6eh66zCSCLi+esjqOPfkPOj1yTVRM1NIW69qnIlMpJftY/a/t9H79PhQGLYFGB7k3LcaRV0yMIkDHZTNIvGIkcrUKIRTCV1FPwd+WYbp4MCk3TkCZGAthgYDFhjI+Bn9tI7a8ElyFVWTcOI6AxY7GbEKuVSNXKX7T3vw7sW/Q6UGTmoCnrA5NSrzYKM7laRG3BUR7EAxRtXoL7e6+tJWP7frsLaRdNQJVvAEhHCZo87D/+hei4wB/ELlaGTWu95v3Y+iUjsZsQhmrRwiF2TPlmVN2aupF9HrtPrFp258Yqob/99eUTN/x6//2Ev4t+HNLzHk4D38QLBYLX3/9NfPnz2fp0qUsXLiQ9u3b/+HnhkL/frOStmDt2rX4fL5zGrtnzx4qKir+I+v4vdDlqZsoXbGW7cNmEbS66Pr8reiz0zj+5Pu4i6rx1zaRP3sVPZaInb/CvgB7r54vvlw9vBJPcS2xfbOpWr2NfdMWIgRDBOxuDtzxMkdnr6LnkrtIGt+fmO7tCLm8HLh+IYEmBzK5nE5P3kDi6L4cnfkW+69+Vuy43eik/YNXkjCiF8mTB7Fz7Bwch0spWrpaXKPDg0whZ8dFD3PormUodBoO3Lokao2mkb1wHi1lQ7ub2Td1AeZrRhI3sAvIZSRPHEDdD7uwbM3DebyCgoWf0mPJnbiOlXNg+jKadh5rQZsbUcbp2T7yYfz1NgiFUSfHkTS+P4ZsM9uGzqLys80kjuvPzqEzOfrgcoJ2F7vHz2X3pMeRa1SUvvkt9v0F+KobKX11Dd2W3EmPZfdSuOATCud/TMjtpearbXirG1EnxtCw4QC1X++g4p+/kHnLeMzXjyZpbD+OzHyLvVc9h7FXB7o+fyu6dikc/utr2HMLceSVErA46P3mDHHhchndF03HVVjJ0YdX4KtuBAEybhxH12duomF9Lp7yehyHS3AcLUPwB+nyzM0ULfmCkMtL3c972XHRw5ivGkHfd2bhq7OyY8wcLFsPE4507Wymwc4xczg+70MICTiOlLJ92CyM3TIJe/3sGPkwBQs+RhVnYPvQmeTPXkXfd2Zh6JyOp7wemVJB0OaS5sq8dTyGbDPOgipcRZX4aho5eMcyDN0yybhxHGFfgPpfcgl5/DRuORxFD7UphoN3LBXpcbiUgM2FaVSf36SH61g5ZavWErA6OXjHUvJnr6LP2w+gy0rGdaICv8WO60Qlm3rejfmqERi6ZgDgPFZO0OEh5PKx+9Knadx2hH4rZ0prdBdVU716K/mzV9H7rQfw1VnZkHkTIY8fuUpFzvi5FC35An12mkSbXq/fJ+ri0JnUr91DU04+9gNF+C02fLVW/LVNCMEQMqWCnDFzqPtxD71eufeMeDVuzUMIhthz6VMce/w9er58DyFfoBWfM2+ZQM23O9k+bBbeSguOwyUErE5Kln8n2YCChZ+CECZn/Fz2XbuAA7cswVfbhOtEJe6SGuwHiui7chYJI3qRfsNYbLlFbMi6mcMPvHkKr2GzcOaX07j9CHK1MsrGnHzlK/wNdnLGPorrZDU9X/nrWfkVdHpw5pex98rnEPxBOj9+PZ7SWkBgx0UPs6nnXaRdNYK+7zyEr87KzjFzaNyaFyW/+uw0doyZw4l5/4zIbwnbh83CX2/HV9uE+2QNVZ9tImlcf7YPnUneX18jaHWSM34u9etz6TrvZgrmf8zG7FvRmE30eu0+9NlplCz/DltuEY68Eup+2kufFeILec3X2wEBy9Y8Cl/4DCEQJGhznVEOeyy5s01+yTVGZJoYZAoVIUcdIVs1t992Kyvf/DvIozNXlDGpCEEfJa9/87vs+2/pyrnKVO13OTTtzCducDfiBnXFtvcE+657AV+djUC9DSEscGLeh+y86GF2X/oUWXdcLPHu167Tqf9pL3KVkvpf9tNz2b2t9KZx+1HsB09St3aPSEebiw4zLiOmdwfpvh5L7pT8Xe7NS2j4eT/KyMZFx0euQZNqomnbYUpX/YjKFEPRki/o8vRNdF80ndwbX2THRQ+TdcsEHPml2PYWUP/TXqq+3ErI5SN+cFfJJxQs/AyEMK5j5Rx/7iP8dVZqv91J+XvrQC6n99sPokk1sf+GFzk6ZyWqhBhcRdV0mHll1FyZt0zAkV+Gbe8J6n/aS/WXWwm5vMQN7ibh36yXzmPlHHnobfZNXdAmXr9nrmZ+hbxid/qc8XMpfPEzYnq2Z8fIhyh99yf0nczk3fN39k1dQMjrp+SFT/CW1RH2BSicu4pwIEj3N2dimjSY/WMfIafXnewf8xCuI6WEvH6O3/8aQauL3m/M4OTSLyl84VNCdg/hQFDS5R5L7pTksHl95qtG0GPxnZSu+IG918ynYcMB3MW1ki7HD+qKbX8hRx99F1+dFdNwsYZWtwW346tpxLavgI0db8VTXodCq8ZdWIltfwEVH6ynaMkX9Fx2b5Sfjb2gM6bhvdg+dCbVX21DCIZwn6xpU1fasgF+ix33yWoch0sofPEzerw4XRojk8mwbM3j8P1v4i4SO4h3ff5WhJDAwekvY88tJGhzYz9UTI8ld1Lz1TZyJj4GCNhyC8VNu4oG1CnxmIb3Yt/Vz1O24geEULhN2wEyrHuOS2vMfuhqABxHSvGU12PZfIjSlWtRxhqiaO8+WU3dD3uI7d2BHovvEm34iIeI7ZNNwObCU16PedooUceGz2LftfMJ2l2UvPktptF9OHTrS+Q/9DaatAQJ926LplP88pf4qhsRQmF2j5/LkQfeJKZ3B3aPfZSc8XNxl9aROLov24fOxFdnRQiG2NDuZmrX7MCRVyLx/PS4qDlGKHltTQSvPFwFVcgU8jZlqqV/aNp2GNv+AuQqpSQPLW1Mz5fuxpZbRMnr3+DML6fy443SOprt2d4rn4OwQPoNY/CU19Pl6Zui5Pe3Yqk9Vz2Pp6weVZyeIw+9za9dpmPslokq3oBtXwEH71qGu7D6d8UBf1Q2VPFGXMcraNpxlOK/f02ftx8Q/eW4Rwk6Pfhqmqj+altUTATQbeEdCKEQIY+f2u920bDhAF2fuSkqJjrawhZXfb6ZkMsbbR/fmIHjSCkbs28l5PLS67W/Sc/3FFTiK68j7PFx9FoJymgAAQAASURBVOqnEQJBOr54DwDVq74nUNvE/kF349x3gpOz3+TgyPsJWl3E9s2mbMUPFL7wKZ7yeqw5+b9pb/792PchCAvY9xdiP1DEwTuWSj42aHMiVyvFuO+l1XR56qZWPrbr87cSN6AL3qpGbAdO4sgr4fADb7aKAwI2ZyvfnHfPqxS+8Cn2A0WUv/MT1au3RNupxXdh2XiQ83Ae/l04vyl5Hv40UFNTw8KFC5k7dy7PPPMMlZWVAOzdu5cnnniCRx99lPnz52O1WgFwOBwsWLCARx99lJUrV9JW0rDNZkOr1aLVil/EtVotKSkpAJSUlPDkk08ye/ZsXnrpJZxOJwDPPvssRUVFANjtdmbMEDdvNm3axLJly1i0aBELFizA6/WyfPlyHnnkEWbPnk1OTg4ABw8e5Mknn2Tu3LksW7YMr9fbJr5r166lsbGR5557jueee+6sYz/++GMeeughZs+ezT//+U+OHz/O3r17+fDDD5kzZw41NTVnxeejjz7i8ccfZ+bMmeTn5wMQDof58MMPefzxx9m5cyd5eXm/ySPTyF7UfSfiWfXFZpInDaZ69RaSJw+m/N2fUMYa8JTXo4w1oE6JByDk9mEa2Yv6n/ehjNXjLa8nYUg3nPnleGuaECLO27avEGWsnrSrhlPzXQ4yhRxnfjnKOAPKeD2xF3TGXVxDzeotWHceI+TxoYzTo01PJOO2iZS8/g2CP4hpZC+qPhG/LjnyywDwlNaRNHEgDev3kzx5MLZ9BdIakycPpuqzTeL9ecXIlHKU8UbiBnQm0OREm5FE9eebqVmzA127FJSxBgI2l/iC0AISx/TFcaQMY8922PYUEPL4MXbLJHnyIKpWbwHA0DmdkMePOiUee4s1ZN4+iaDTiz7bTPXnm6ldswNtZC59FzNNO/NJnjyYin+uJ+UvQ4jp1R4EAVW8geovt5IyeRDhQJCEYT1RGLTUfZeDbV8BYZ+flEsvpHr1FhLH9hd5FGdACAsoDFrUKfHEDeiMu7iWuAs6U7tmBzVrdhCwOkm+ZDCCAAnDehC0u7HuPYG7qAqZUoEqzoAyRoevzkrI4UEIhKhZs4OYnh0oXf4droIqil5ajVylRGWKkWgQcvuo/HADCp0ab00TCqMOpVGLKpLdlDxhAFWf/hqRhwK0GUlU/HM9cpUCd2EVcq0aVUIMNWt2kHHDWJGugoC+QxpCOIw2MwnnsQpSLhlEyO1D3zENuVqJu7i2FT2aZVaTloCntBaFVv2b9HAVVBLbrxP+Oqu0RnVyPJYteci1apzHKqLWmDJ5EACugiqM3bPwVjaItmf5d6iSYlEYdeg7ptGUc0x6ntKgpeKjDaLuONyoTTGSnFZH5Mi2rwBVrJ6mXeK4yk82kjxpMDVrtqNKiKH2m50oYw1oM0zI5HLUKfH4Gx3IVMoz4mUa3VfcTAeqPvkVuUqJvkMqQjAUxWe5SolcrQagbNVa4of1xF9nJWF4D8kGeKsbT81bZ8WRV0zcBZ0oeeNbXAWV1P+8D1VSLO3uuRRfTSPVn4v6Z9l4IAqvktfXkDC0B0GbO8rG1H6bgzJWjzolnkCTk7DXf1Z+EQrT8Esutn0FkvzKDVrcxbV4SuvakN/K0+RXpH04Sn5FGfDXWwn7QxH9ziAc0e+mbYcl/TZ0Tkcml1Px/s8IgRC13+4kafwFVK/egi4jifJ3fkQZa6Bx+xGUBk0rOVTG6rHuOX5WOVTGGlAada34Ffa5kGtjCHsdCAEPQtCH0WAgIdYQZb9kaj3I5QgBz++277+lK+cqU3GDugKQMFy0PdWrt2DdcRQhEESu00i2GiDk8uIqqCSmRztKl39HyOmhZPm3qJJiUafEo81KaqU3GrOJyo82UPr298T06iDSLSxE62GsgcRRfaj7LgdrTj7V/9qO0qgDIPXK4dSs2Y4ggH2fuDlh7JFFOBCMkim5SklMz/ZUrd5C6aof0WUkIVPKSRzbT/IJjsMlyORyEkf1of6X/WIm4nc5pFw6GIVeTWzfbGrWbKdx8yGqPtqIXKXEV2clpleHNueqXr2FslVr0WYkIVMqSBzbV8K/5Vxnw+v3zNXML8eREozdswDIuGk87uIaPKV1KDVqwh4/addcRKDBTsjqIu2m8YScHoI2J+5j5cgUctQZidR8+IuY/e/2EmiwEz+iN2GHBwRRDtVJcShjdCRPHkzIH8BVUHlKlxNiSBrfv5UuJwztQe13u3AVVFH2zo9iBhOQPHkQQbubqs82UfnhBmQyOXKtGl12GgnDeiDXqKlevQUhEMLYLUvM9FQpse0tIPmSwWImmU4d5WdlCjnNxynkKiUhjx+ZQh4VZ8QN6IxcpWrTBqgS42jcnIcy1iCdnFCnxBPTqwNhf6C1fk0aTNmK70m+eCDl7/4kZqIaNK30MrZfRyo/+ZWaNTtQm2IIh8K4CipRJcRAOIzKFNPKdjTHXc1rTLtyhBjfjO4r6WLA4gC5TKJ90CF+9HEeK8N+uJSEoT2o+y6HuAGdEQJBMYtWEAg0OfBVN4oZsHtOoIw1kDJlCGGvH+uuY1h35kt+I3ZAZzzFtSRPHoy3upGGX3JJmjyYxo0HUBh1UnwZ2ycbV1EVAMaumSCItKv6YjPJlwyO8Hxwq7go9YphIl5j+xO0u6lZs52wP4hMIT+jTDX7B0EAy8aDqJJi0WYmIdepJR1Tp8QhUyqx7jku+bD4C7tL62imoW1fgZj55vAi1yjxlNWdwRe1HUuBeMpG9JfHpVhKl20WbfaEAZSt/OF3xQF/VDZi+2ZT8YF4XNR5rBx1cjx16/YR0z0LR14JMoUcuUYdFRMBJI3pgz2vhJDLS803O4jp1R6lUYexV7sWtrhQssWn20eNOQEhEKLyw/Xiz083oUlNkGRD2yGNoNVJ0ObCuf8EMqUChSkGuUEb5ftiR/bB8v1Oye8ZOme0ya+z2Zt/N/YVfZeHxHH9W/nYoMeP0ijG57F9swnaXW3aACEsnqgqXyV+JHAcLmkVB2iS41v55mbcqldvIfXyoZS++Z1kO9rfdxkBix1bbiHn4Tz8u3B+U/I8/Glg5cqVTJ8+ncWLF3PLLbdI9Q+6d+/OwoULWbJkCcOHD+fbb8X0/9WrV9O9e3eWLFnCoEGDaGhoaPXMDh06EB8fz4wZM1i+fDl79+6Vrr3xxhvcdNNNLF26lHbt2vHll1/+5hpPnDjB/fffz7x58/jyyy/R6/W8/PLLLF26lN69e2O32/nXv/7F008/zeLFi+nYsSPff/99m8+69NJLMZlMzJs3j3nz5p1xrNPpZPfu3SxbtoylS5dyzTXX0K1bNwYNGsQtt9zCSy+9RFpa2lnxCYfDvPjii9x2223S3zdu3Iher+fFF19kyJAhbNu2rVXzndMhaHdLx469VY2o4vR4Ky1ozAl4Ky14qy1ozSbpJ4AqKRalUcfoQ2/jPFGJI79MuiZXK5HJTtWa8lY3ostKwXm0jLK3vmfE/uXoslIQggJyjUra1AHwN9iIG9wVy4Zc9J3MxA/pzpCfX0Ch1xLTJxsAmVyGTCFnyPpFpEwZQsgXlL7EN69RY07AW93I0A2LGX1kFf46G4EGG5o0E0GHm5he7ek09zoSx/VD1z4lCrdmUJliCHv9+GqbyL7/coqWfYVcqUAZqxfpUSl2R9OaTfhrG9FExvuqLWjMJpIvGYTrRIVER1+VBU1aAr5qC57SOpInD0JjTsDQKR1tRiJBuxtXQSUC0O+DOSQM70npW9+jSYuP5lGlBVVsM49MdHp0GroOKdjzinEX14j4p5kIWOzSOF+VBblWjdZs4sTTHxA/uBvxQ7qTeuUIChd+irfaQsDqxNA1i4DVKdEgYHMD4ClvkORDQECdGBtFA5UpBiEYRqnXoGufgq/BTtwFnRmyfhFJ4/vjszgASJ40ECEUxlNWBwoFvpqmU/JV1Yg6KRZvpYWipV+K681IptOjUyla8oXEH127ZPElL/LBIpoeIq2Ry2nafuSUPJyFHgAacwJhX1DCWwiGEIIhNOYEYvt1RJ0UR/LEAXirxOPUzTgTDotHciK0QRDlQWs2SXRUmWJAEBAi9wmhMHKNioFfPU3coC5RNAz7g2gjwbe3pgltWgLdF99F0O6W8PGUillJWrOJlEsGi8eozoCXKsFIyH0qazvk9hLTs71IjxbrC7o8aFLjo2xA2BdEnRgn2QBNSjwypZyBXz/DoK/nkTRhgIR/TO9sLJvzQBA36fUdzWQ/dDWDvp6HaVSfaLyqGlEYdYSDwTPamNTLh+IuqT0rv5DL8dVbJb0P2t1oUuOJ7deRQV/PI35Id4I2FyDgLa9vJb+SrETJr7gpozBoURg00lzNR8JBtG9DNywmadJAQh6fpJfugioUOk0r25lxwxi8la3lMPXyoVg2HTqrHEbJbwu9FMJBZHIFhFvIbDiEUh8n6QXIkOviIXzqBMDvse+/pSvnKlPN49WJceJLXIT23moLIbcXpeFUuRNtVjIxfTsiBMMS71KvGoFCqybtimH4qhtb6Y0uM1nEJzJXoNGBOjGOph1Hpef66q2E3Kd45qtrQqZSSni5Cio58fQHdHnmZmQKOe0fuJL6tXvwVZ2aK+jyok6MjZor7AuiST0lTwAypRyFQUufN2ZQt3YP/d5/hISRvQnaPcg1KlwFlVE0TJ82Cldh5WlzedqYK4Am1dTmXAO/fJr4Id3bxOv3zNXMr6DDg65dCkN/XUL8kG74asUXbsfRUgRBQN/RjLZdMsa+HUkY25+4IT2w7TmOI7cAf3UjyGTEj+5Lv7Uv0vfr5xi48w2U8QaathzCkVuAt6qRoNVJl2duxjxtFPpOZspWrJXkodkXNa8PRF8UDoaiYhWZWsRRazZFyVTA6iTsCxDXvyN+i52k8RfQcc5Uer95P0GHB2+VhYr31pF520RMI3vRZd4t+GqaovxsOBBCGSuWo9GYE/A32MSSC5zSS33ndMI+f5s2wFNSQ+oVw9BmJtHx0Wk488tF/UqJQ65VoTTqGPjl0yh0avGj12l6KVcrceSVtNJLmVJBzb+246uyoDTqpePqzbajudRByzUKwZBkF9wFVahMRmmMoXM6XeffhvmakTjzywhYncT0zkaTZuLkUjGuDHl9hINBhFCY5MmD8FscUqkemUopyVrsgM5i7DNpICWvf3uKlsEQGrMJbZoJb5UFfScz+o5m4od2I3P6JGL6d8JXbaHj49dx0X7xuHrZqrWiXDo8kt/p+tyt6DumiTxvl9QqLtJmJEbwMhE/sIuYHbb5EO7imjZlqqV/OPH0B2TeNhGFVk3HR6fhrWgQ+aDXkD3rKsI+v1h2JCJ76pQ4iYbNspc8aSBBmyuifyp8kY2qZvmF346ldO2SQSaj/wezSZ0yBF+DHU1KHB3nTJViqd8TB/wnZKOljRGCIYRAEE2aCV+VhYDVhdKgiYqJ0q4ZGSnFEjlaXdMU8S2N6NulRPmwZlvsq7RQ8tb3kn0kLBDy+aW5fVUWCU8AdZoJuVYlrhvwV1kINTlRGHWk3XEJqtQE+m19A4VBR8r14yVaK406sqZPIu2q4Rh7tJP4cTZ783v41TL2BTG+06TE03H2tVJ8560W7Y0y3sjQDYvJuudSrPtOtPKxqjg9alOMFD+pk+JIHN03ygYEnR7C/sAZ4yJlfAz+ehvu4hq81RZ02Wlk3DiWpp2n/OCfGQRB9l//7/8anN+UPA9/CvB6vRw/fpxly5YxZ84cVq5cKWVENjY2snDhQh555BG+/fZbysvLAcjPz+eiiy4CYMCAARgMhlbPlcvlPPHEEzzyyCOYzWY++OADvvjiC9xuNy6Xi549xWM7o0ePljIIzwZ9+/bFaBQdcV5eHpMmTZKuGY1GCgoKqKio4Omnn2bOnDls3ryZ+vr630WDM43V6XSo1Wrefvttdu3a1Wb9yd/C58ILLwSgY8eO0sbjwYMH2bJlC3PmzOH48eN4PB6qq6tbPfv3wSnj2ZyxKmWuCgLeKgtb+t+HvmMayhj9aVmtp2W4ykBh1JI0eRA7Bt+PdfcxFFoVqgRj1G0qUyxCWKDmq23iF8x4A/tveJFAk4O+q2YBEHS4Cdrd7JrwGK6CSlIuHSQFxafWKIOwQM74uWzt/zeUMTq07VNAJsNVUEnj9iMcmfkWQZtLrE/YErfT0I/tk03pirWEPH4RqzOV/G3xd5lCTky/jnjL6qLo2AzFL39F1h0XEz+kBwqdmnBADLAUMWItmF2THsdVWEX7v05BodW2Gt8Sjsx8C9uu4xi7ZaLQa0U8ZG07PkEQyLx9Iq4TFTgOFVP+7o/0fOWvrXCO/r0tfNumlSCAXKnA2D2LQJODXRMeQwiFMV8zErlOLQb3Hl8rGkq0jzwn/YYxBCwOrHuOU/rWD3Sdd3ML/pzNqctAqUCdGINlS96pZ5+FHm0+UybWKj326LvU/7gHd3E1nR+bhlyrOoX7GZZxJjlqxvng7S8T8vo59uT76LKSMfbqEHWfND4sEPL4OHTHyyjjDKL8AkUvf4U23USvN2ag0Gmkl7LfhRdt0OM3yNkMfosN6+4THP7b6xyf9096LL0LZDI6P34dJ57+gJBLzACXKeTIVQryZ6/ixPMf0fOVe9umy2kTNF9Pv2EMhE5tRv1evMKBICWvrqH+xz0cn/dP+rz1AHKtuk20BIToZ7SQX/F3WQsRl0XN7S6tJfemRdj3itl0bYM4Rvz4EsJXb42iu1wj1un0VTX+Jl5nk9+oGRVKcc2RSu9yfQJhr/1sI6Ln+I25/qhMRet4W88Qfyr0Gvq9+zBFiz6npZ0pffM7Qh4/DRsOoG2X0nqu0x5p7NEOT1mtaG+i7j1NDk/DK/P2iZx45gOCDjc1q7eSefvEs851ii6nnuurbcK2vwh/vY3Cl1aTcet49k1biLugEoVe00ou5RrxJdu66/gfmMsqyb1Cp2mF1++aKwI1X27FVVRFzri5CMEQhm5ijeuqT35FCIZIHNWbbvNvw773OO7jFTjyTqLvkok+kl0pk8lQGHQcvPRxTj7/IXKVHG95PTEXdJbuUcYbOfHMBzRuPYy3vJ4OD1wRvYjf7YvONCDih/tk46ls4Oistwl5fFKdwZQpQzi59EtchVWceOYDjN2yzjJds4E4dV2U+TO/rumykil/9yese45T9tb3GLpkIAgCAZuL+h/24K2ycHzeP8m8/WJkypYlF2SYp40CQaBhQ26LuWQoE8QPXK5j5aeWdbqdarHIM66xxRhvpYVD05dR/dU2NGZxU880ug+uY2XSx4dmysp1alL+MgTnsbJoex75v31/Ibb9BTiPlJI29SKpDqp0T8RGyJQK5CoF1Z9uwrb7OH0isV3l+z+zdcAMfDWNpPxlCMhACIUkv3Ny2Vdo0xNRGHW0+arcYkmOo2UcuuNl4gZ0jtTt5gwyJULm7RM5ufRLQh4/ZW99T0xPsSRUpzlTqfhgfSvaRtNdhkyjInvWVXhK606/ocVcZ4+lfLVN7Bz/GGFfgNIVP9Dlyesxds9CCAQ5OuttKZaC3xEH/Adko/Xzou38KREQkOvUdPjrpVEbj9I80Te3eLyAMs5AyuRB7JnyNO6CSuQalWi/opYktPAfslZrE4DG73aQO+w+cof+jYbVvyIEgqTefgkxQ8T3J3+Tk21DHqRp1zGEQJCs6ZOinvGfiH0hEt95fJx47qOo+C5lyhDcJ6vJvWkR1Z9vJm5g1zaeDbSIn9zFNXR+8obI83+fbzaN6k3N1zuka5m3jKfhl/0IwT9BB5jz8L8C57tvn4c/BYTDYQwGAy+99FKra++99x5Tpkxh0KBBHDlyhNWrV0vXZL/nBUwmo3PnznTu3Jm+ffuyfPlypkyZcsb7FQqFZLgDgUDUtdM3BE+fXxAE+vTpw6xZs35zXafD2ca+8MIL5OXlsWPHDn766SfmzZv3bz1bpYoUvpfLCYdFh9OvXz/uu+8+dDrx6FaPHj3aHLt+/XrWrxcDrefnPEHWnZPIuHEccr2GoN2NNiMRX3Uj2oxEtObEyBfPROnLb8DiQBmrJ+TyYtt7gsQx/aRsjLA/GBV/aM0mbLmFJI3th7esjtTLhxE3uBsBi10s0p+RBEDatFGo4g2UrRQzJnxVFup+2E3A4kCuURH0B1AlxiD4g1IA5jpeIX45jzQjaV5j89ohkgkaFki/bgz6jmlokuOp+WYH2nQTrsJq4gZ0QSaXR33VbsZRrlWjTTfR9embkKuVKAwaYvtmYz9UIj3fW91ITJ9sabzGnEjm9EnIFQqSLh5E7Tc70GYkokkX15Zy+VA6PjoNISgel3GdqMTYs51YmN0UQ/Vnm9CkxIvZlTWNaNMTUcbqJR4Zumbib3RE8UidEk/9un2kXzcKX00TcrUSVWIsylg9MoUcTXoiYa94/CzrjkkEbC6cR0vxFNfQ4b7L8NVaxUL9x8sxX3sRxh7tGLphMerkOJDJ0GUlYd19HG26CRky/BYH3hY0DlgcyJRyQh4f3ioLgQYb7hKx3pfjaBmmi3ozdP0idB3SkMlldHn6JjEYnTKEkNNL79dnoEow4q0Ssx3SLh+GEAiiTTdR9cUWOj58Ndbd4ku0p6yOhKHdMfYU13g6PZIvHoAQCEYyUxLPSo9mnvmqG4ntm03vtx4g7PEjUyiQyeU4C8tIvXI4yhg97pI6Ynq1R5ueyNANi4gon/TipU03gYxI9mcjCUO7Y+iSQcKQbiCTIYtsRMjUCpCB61gFrpPVxA/qQsX760R5UytJHNefXq/8VdJFVbwBT1kdSWP6oTUnYttzAr/Fwb5r5pMwtAeJY/tF4aXvkIouM5mhGxYTsDql7A4AhV6LM78MhV4jNp1p1mWDDm1mEkM3LJbmlWuUeMrrJBvgLW9AnRxH4ph+pF0xTCqebztwkrq1u4kb1AVk4KlsIOzyoc1IpObrHQjBEHK1KgqvkNODXKlsZWOMXTNRxuo58dxHZD9wZZvyO3TDYjTpiRAOo0mOl/ReppBjP1hE3KCuxA3sgjLOQPbMK0EmQ5uVDC3kN2BxRNmIZvlNHN2XoRsW46lokF7IfdWNxLbQ7+a1Vn+1jZQpQyS91KSbCHn9khymXTMSTVoC+6bOZ8CnT0TJoSohhvIPfmlTDnXtklvYzhbyG2+U9FKhNyGEgyBXAj5kGiPIFQQcp7LiZSoNco0B5Erk2ji6PHUjHe6//Dfte1u6cq4y5au1SrohU8iJ7dcRIRTGkVcs0V5rThQbOLh9yJQKLlz3AsoYPe3vuRTk8ijeIROP4pmvHok2I5HMOy4m8+bxyLVqvJUN4jNlMtQp8YR9fuwHT0rzAGiS4lHotcgUcoRQmIzrxyJXKSW8DF0yME8bzfEn/0Gft2dS+clG0m8ci6/WKs2lTozBflCcSzxq14S+Qyq+Wqs0l+APSo08NMlxBK0u2t02EW1mMooYPYTCGLqIxwnN00Yh16jJf/w95BF6n5orFvvB4jbmampjLi3OI6W4S2rJmn5xK7zONFdb/JJrIllegoAjv4yEoWIcIYTEBje2/UXoMpPRd0yjcUMuyjgDQZuLhLEXoDabxA21yNFJZ26hmEkUZ6Bu51ESxl5AaPcJlHEGOj58DZr0RJxHS8Wazy102XW8HNPI3hLvVLF65EqlxDttutgArM9b96NKiMFxtFSiiSreiNKoo+NDV0M4jOtEBdqMRKpXbyX9ujFo0xOJ7d+J8nd+xFfTRO23OfR+834Eg4ahGxeDADKVgmCd+5QN6N+JYGTDpaWuyDXqNm2AOlJCxDx1FFVfbKHzkzdIYxSxepSxeuIHd0Vp1JI8cYCklwqdhoQRvQjY3K300hip3Td042LUSXEEbC7pg6avuhG5Rikewz5tjTKlQtrQ0HdJRwiFJTvqjNCt5l/b6DT7WgiHkfsC6NunMHLP6yjjDOIzFHL0ncyoTTEkTxyIEA4jUylRh8K4i2uibJYtt5DYvtkYumcRaHQgV4qnIlKvGkHq5eIR66acfHTZZhyHS4jpl42xR3t6vj4DIRjCnldC4qi+HLW8LX7wDoUlXEJOL4ZOZrxldcQP6nJKHjISCfuCUXip4g00bT9K1vSLCTo8kkxJ+hWJb7RZyZinjSb3hhciNmYLneZOQ5uRSNyAzqROGYJcqxaPNofCqFPjkcnlaDskoU6Jx3m0lNi+2WIpoLhIIoVMRsqUIXQ4Vk7alcN/Vyxl3X0c98ka5GoluqxkFBE7G7C60GYk4jhaRkyv9ih0mjbjAHVy3B+WjUCTUxqTfuNYYvt1pPdbD4gxkVqFr7oSTXoiqngDIbcPbboJX00THWddhbFne7F8Q2Iscp2GgZ8/gaugEq3ZhDW3EFW8UYrdm22xaUxfPGV1YoZxTRO2/QW0/+tfTmW9pieiijXQ+/UZyEJBnAcKUcTqkSWKG/nq9ERQyHEfL4dwmEBNIzXv/EDa9L/QtG43xgu64PIXAAJDf1mEJj0Rd1GVtOl8ur05XTZ+b+yrzRTjQkUkflIatFJ8pzWL9sZfaxXtzXc5ZN11CUGli6w7J5E98yrR3tjdYr3OCjEOVsaIJ0p0mckSv5RGHXK1qu04tqaR1CuGcfyJ96N8q+6i3ijjDFJNzPNwHv4dOJ8peR7+FKDX60lJSWHnTjE4FQSBkpISQMwCNJnElPPNmzdLY3r06MHWrVsByM3NxeVytXpuY2MjJ0+elH4vKSkhOTkZvV6P0WiUsgm3bNkibcolJydLY5rrRLYFffv25aeffpJ+dzqddO3alePHj1NTIwZePp+PqqqqMz5Dq9VKdSPPNNbr9eJ2uxkwYAC33367RBedTofH45HodyZ8zgavv/46wcgmndfrbbP+5YQJE1i0aBGLFi2iaftR/BYHOePn0rT1MPXr9mGeOor6dXvJunMyQYcbXVYyQYcbf50VVWIMylg9jduPknb1CAydM1AnxmDddQyZSiEGJGpxoyZuYGcx42TNTuIu6EzsgC44j5fjPFpK09bDWDYdQt8xjbRpo+g4eypCMETN56I81P+4B9PIXgDYD55EGasnYHEQP6Q7CALadsnYD51EnRhL1VfbiBvYRVpj444jpN8gdmGLH9YduVpJxT9+ZufIhwnYnFj3nsB83WjM147EU1orjTsdLFvyCAdC7L3meep+2UfY7aPsvZ8pfm0N6VNHAeAuqkKhV+OvsxIbWYNcJTbxCDTasUXmSr1yON7yOrwVDey/5nmxWcZPe2n/tylUfPALzqNlCKEwMX07kj5tNA0bDxA3oAt1P+0h5PLitzjIf/QdAnYX9T/uIf2mcTRuzRN55PRgGt2bgM2Fv86KPbcIfcc0bLmFpF45nLQrh6NKMFL+7jpcRdWULv8OhVFHu3v/gq+mCSEUImB1Ytl4EE1yHJ7yenZNfgJ/gx3H0VLa33cZAB3uu4xwIEig0SFugkZoEDewMyGPH21aglhvTibDtu8EINbYEYIhdox4mL2Xz8NdLDZF8VVZCNhc+GobyZkwF3+DncpPN5M+VdxY9VRakMnlYtMcj5/6n8QyDfXr9hH2Bwl7/VH0aJbZ9OtG46u3Rcnsmehx6pl7kamVHP7b6+Q/+g7+Bhuplw3BfvCkmKkQFtBlJZEwvCcFL3xGzvjHyBn/GPYDJ6VN9Q73XUbA4sBfZ6V+3T6UsQZq1uwk/9F3CLl84uaJXkOHB68kYHEQdHpQ6DToO6dHaNiFoF3sPL1v2gKsu46Junj9GORaNbH9OoqlB3p3EPGqt5F08QAEfzAKL19tEwULPiFn/Fxq1+wQg2sg/caxhANBnEfLsOcWoUmOQ2HUiR1gA0GaduZH2QB1SjzWnfmSDYjp1Z6gw03Ja2s4OP1lZDI5vnqbVHuuw32XE7A4qPtmJ0GXB/PUUeg7mlHotQTtbjwltdLzLVvyUMbpo2xM6hXDUMYayL3hRWw5x84ovzmRxggo5CRNvIC4gV0QQiGCDo9kT5qbEPnrbafJ7+Ut5HcvZkl+uxDy+LEfKCRn/FzkSoVYUw5wFVUh14n6nTJliCRT2sykyAuWjF2TnwBkNGzIxTx1FN5qC+Zpo3GdqESTHN9KDpFB2ONrUw6ba2e1tGfN/GrWS4QQYa8DuTYGmUqHQpeAEAoQCp764BayVRNsKkfwuxACbgoWfELdD7t/0763pSvnKlNhv7ie9GmjKX93HfaDJzn50moURh3mqaMk3oXcXsIeHz1f+SuWTYfY2v9v5Iyfi/3ASdrfdxn67DRJvuIHdsV5ogLz1FFUvP8z+Y++Q9DqwltpwTx1FD1fuRdPeR2e8npq1+yI4nHQ4aZx62FSLhsKiFmZvnqbhFfalSPw1TTR+ZkbCQfE447uwir0HdNo2JDLrslPEHR4cBwtI33qKNKnjRKPNAfDWDYdkuxh4th+BB1uLFsPE3dBZ/GIH1Cw4BOath/BureAtCtHkDi2H52fuIGw148jt0iiffRcpZinjiJ92ujIXCEaNx2S8Gqeq3HrYTLvuBh9RzNCMNwKrzPNpW2X3IpfmbdNlGTSW9mAXKlA2y6ZhFG9Ueg1nHj2Q06+8i+ch0uo/fxXVPFG4i/qI5apCIUJNNgx9uqAKjEWY9+OyFVKbDuOknzFCDyFlaRPG42/wc7xpz/gyANvojGbEAIhSR6afVHL9aVdOZymXcdIvWxIRKZG4a1uJO9vb3D4geUojXrSp44ibmBnsWut08P2EQ9jizSdME8dhemi3vhqm8SPkNVNdHjwSup/2ovpot54KxoIWl0Uv/YN+Y++E5V55iqqQqFVIYTCrfQyHAi2aQP89TayZ10t2rZIjUV/nRVPWZ2kX80bQo3bj1C/bh/t/joFXYdUgnYXQbsrWi8PnERjNmHdc4KSN7/D32CPbPidslPI5QQaHa3WSCiMsXsWMpWC1MuHUfnherGJ0YJPJF3MuusSwr4AAauTXeMexVdnZe81z1P2zo8EbS4atx/F0DmDzT3vJuwPUPzqGnxVFvz1VtSmGLTtkokb3FWUxW2H0XdIxVtej7F3B4RwGH+dlaIFnxBotFP6+jeEXB6SJlyA40ip1BV91+jZ5IyfS9Dulo7KOwsqkSnk+OusZN05GeQy3KW11K/bS8jlJeWyocQN7IJcq6Zs5Vr2TVvAsbnviHhdP4bkSwcR8vqjZKpZv1rGN76aJjo/fRMBiwNjt0y8FQ2Yp45i7xXPRhqcuWjcfIjiV79GqddS9cVmPCW1HHngTRRGHaYRvThw60tScyORNjZqvtnxu2MpVWIMcYPEOCDk9BK0uwk0OmjKOYp56ihCLg/qpLgzxgFNOfl/WDZqv9kh+SJNSjz2gycpeXUN/gYbKZMGYs8twtg9i3AwRNjnJ+3K4dSt20fhi5+zPuMmar/bRfn7PyP4gzRsPIjtQBFBh5vaNTulU0nN7wWNWw+j75hG3IAupN84lvqf9qLLSoawQMYtE5CpFGREmgbtHD2bvImP0PTTbpQxepRxBowDuiKEwoQiG6lynQa5QUvCJUPw1zWReMUI3MfKSJ82muovtkixgyY9EZlS3qa9aUs2fk/sG3J42HPZPKw5+VLcptBpiOmbTdDhFjd7BQF/nVXcbA6FseUWErC68DfYaYzEXXKFgqDLQ9adkwn7Ayg0agJWZ1Qc4K+3tRnHeqssEBLwVTdKfN5z6VNi9nGdlapIne8/Mwjh//5//9dAJrR9zuk8nIf/arjuuutISEiQfp8yZQoXXnghq1atwmq1EgwGGTFiBNdeey179uzhgw8+wGQy0aVLF4qKinj22WdxOBy8+uqrOBwOevTowe7du1m0aBGxsbHSc+vr61m+fDlNTU2oVCpiY2O5++67SUtLo6SkhFWrVuHz+UhJSeG+++7DaDRSWVnJK6+8glarpXfv3mzdupU333yTTZs2UVRUxJ13il3KvF4v77zzDsXFxcjlcq699lqGDBnC4cOH+fjjj6Usy+uvv55BgwbRFvz444+sW7eOhIQE5s2b1+bYTp06sWTJEgKBAIIgcNlllzFmzBiOHTvGihUrUKlUPPzww3i93jbxefbZZ7nlllvo1KkTdrudxx9/nDfffJNwOMxnn33Gvn37pLkGDhyIXH7mbx3bLnyAPitmooo34sgrIW/G63R77lYSx/WLFGn3EbC5OTrzLTo9Oo2St7+n67ybxULymUmEvH6cxyvRpMSJX/G0arE+mExG2B9kz+XPYj94ku4v3oH56v+PvfOOj6pK//977tTMpDdS6b1LEWygYsG6NrDi2nYtqCCC2HFVlGJZKxbQdVfXAir2BiggvQQIECAJ6T0zycxk+r33/P64ySUjAVzc37ZvPq9XXklm7rnnPM/zOc/z3HNPOUV7I1rjxL3lAAUzXmfIkhmknj0CgIhLm8Hk3laILTcNxR/C0TsLAUhGCYPJSLjRjTUzWZ8lpZ3irG26XfPRaoqe+oDYgV0ZuewRTHHaYQc1H66m4D5tP9MRyx4m6cT+GEwSQhH4y+rYM/VlrFkp9H/qRqxdkgg3e/HuKqVg9hJGvH8/MV3TUcMy7rxiGlfkofiCZFxyErbsVJRACH9hFXFDe6AGwuy7bzHD3pnFuhPvIvHEfvR94veY0xK0ZKHWxd5pi0g8sR/ZN56DNSOZQHmdtvxGVrWDXbJTQVHBaKDsta85uOAjBr08lS4Xj8VgMNC0cR95185j8EtTST9vNBglEIJIcws7rp1Pr/sms3fG68QN7ka/p2/SNl73h2hau4f8qS+RMLwX/Z68AVtuGqYEO6iCYGUj+be+wNDF92BOisMYa0MoKhVvfUf54m858avHsSTFgWRAyCoRdwve3WU4WgfUrF2SUEMRjHYrQgg8eUXaW3iziUBZPWGXl+RTBqIEwuydtoisq04ne8pZhOq12ThC1jY0Txzdj3Cjh5TxQ6KW9jdv3o+QFfZMf50Tv3wcS5cEfeDbva2QrZf+SePshOHE5KYRqm8m0tSic/Zo+kidcEKr3TU+KYEw2y57nF73X9k6U0cgMCA3eSl/6zsSR/dj74w3SBjRmwHzb9IHkYSisuV3j+HeWshpW15qnbWlfb7/kXfoee/lmJPiMBi0hyoRlqn9dB3Z100ABHJLkOKnP6DHPZdhTU/EGBtDsLoRa4b2hl4IgRoMgWREyDLmpDiqP/wJ54q8o8uVkaTNhFAFe+5+lZplazl1y0taYi4ZtP6xdA2x/XMxJ8YSbnRjy07V9SFUQbihGaFqdrKkJBBudGPvkUFLYRX27hkYTBJqIMTWSU/i3XmQQX++XTt0QBUEa10ceOQdetxzGebEWH12hiU1QZMpFEF2t2izO5p9+v5cwcpG7H2yjm6v1hkegbJ6Kv+2gqzJ45FiLMTkpBF2eahY/C21n65j9FdPHIW/AmuX5Cj+RpweTHExSDFWhKzg3VOKOTEWc3I8kslIoLKBQGkdzp/30OfBqzAYJfxF1Ww85wH6/el6sqdMwCBJCFVFKCqNK/Iw2izsnfE6mZNOo+d9kzSu/QoeenYe5NQtL2n90mHV7BDxovpcSI4UJJsWG59/7lk++eRTmpqbWLJ4MbVlhVxw1mkgmTAlZBFx+2n6ee8x/fuv6ivHySlLSjwRjw81JGOKj8Fos2hxIhAGsxFTjBXZFyRY0YCQFcoXf0Pvh67W9kIT4C+vw19YTcGsNxn95ROH9RtH3xxMDhtKMEywshE1GCZY7ST51MEEqhrZM/VlIs0tDHl9Go4+2RhaB5/DDW6KFy6l6x/P1z6XDASrXYTrmyiYvYQBC/+gL/ut+2YLyWMHYO+Vqc9YQUDE3aLt25YcR7jZhwiHUcMKMTmp2sEqAoLVjXh2lbB3xuuM+f5pfUA/WNmI7Pbh3lZI3LCeel3132wh6Zh1tSDCEb0upNYlsr+Q69fWZU6MxWDSHoxRtf32DDaLfpq14gsRqm/WlllaTcguL5bMZIx2LeaHqhrZf+dLZN04kZTzTwSDgXB9M0KWMdptqMEwnvwyKt7+jr6PTdF8QXoCRrsNyWwkWOUk/9YX8Ow8SOqE4Qx58x4iLg+V766i9tP1DH39bn31gEGSiHh8eHeX4S+pJfOK0zDFxWhbX4QjyE0t7HvobQa9cLt2EJzFRKi2CTUsY4q3Y7RbMRiN+Etr2DvjDbr+8fyoOOsvqW2NRXFIVm1WpJAVApWNbPvdY4Tqmsi6+nT6z7v5MB+Qdt5obfC+Nb7tnfkGmZeeSt3Xm+h5z+XaHr1mI4o/hHPVTvKnvsT4PW8cWmosBEpLgO1XPkWv+yZT9fdV9HrgKiSLKapfhpu8pJ83GnNSLIZW2yuBMC17y9l1y/OM/vJxzMnx+h65/pJaNoyfiQjLDF0yg6RTBmKOt4PBQLCykV23PB+leyEruLceYN8Db+l5YqiuGUt6AjG56ZS+8jnmeDuZk8Yh2cwEyupR/CHCDc0kjumPZLWAQRCud3Nw4VLCdU30ffIGLOmJGIxS6yoVF4HyBixpCQhVxZKWSNP6PcQP64lktWiyGQwogTCB8jp2XLeAUF1Th3mRo3cWg168A1t2KuYEByAIlDd0yKmqd1fp8UGLzeAvq0dubqFg9hKGvXVvlI/pP/8WJKtJW01hMmJObt2/72ANcUN7YLRZdP4OXXwPhXPfZ+Bzt0bx92i5lBRjwRSrzVi2pmmDjy37KjAnOrDlpmO0mVHDMoo/+KvygN/CjbTzRjP4lTu1mKioeHYU491VQsqZw7DlpGkrygwgtwTx7ikj/9YXCdU1EdMtnaGv30380J6ooTD+8gb23L2IYYvvwZKeoG8fkX/7i3h3lTDk9WmtOYRR9491X2xk8EtTMdqtRJpa2HHdfOKH9cQqKcSfNIikc0brh6NFnG72XzeXjFsuIPm8sWCUEBEZ2eXBYDYhQhHc+WUokYg2O1IITLExep8+lr/5R3JfhEAJhgmU12PNjM7b1LCCGo5gy0zBX1pD9Qer6frH8w+Lsf2e+D2ZV5yGFGMBRRCscZL/hz/T677JOAbkYo53aPYyGJA9flyr88mf+hIiLDPohduxdU3DlpWi59qendpknNQJwxn08p364WD/q6gcc+a/uwnHRM6mVf/uJvxD6ByU7EQnOvEvww9drvyHy4ijbkR3ZBiPuidUx/hXvlj6X5XreHE8+jAchy7+1XUdD46XG//KNnbi/wZO3/P0P1zmp0EP/H9oyf89/Kf7qX8lbAbl2Bd1gKAwHvuiX6DT//534XiX/P035EXHg/9V/v4r5YozRo59UQfwKuZjX/QL/K/a6+y6D//dTfj/is5ByX8+OveU7EQnOtGJTnSiE53oRCc60YlOdKITnehEJ44Cof73nW79n47OQclOdOK/AAsXLtRPvW7Dtddey/Dhw/89DepEJzrRiU50ohOd6EQnOtGJTnSiE534DegclOxEJ/4LMGvWrH93E/7roHQufetEJzrRid+E41mKfTxLvo+3rv9lmI5jgenxxL3/BhzPMuxOdOL/Io7Hb8D/ru84HhzPMuxOdKITvw2dg5Kd6EQn/mWwdU1jaOsG5p78EnZPfZm+j00hdcIJmBLsKIEwstvHnrsX4c0vQbKaGfXZYxgdMcTkagfduNbsJn/qywx/ZyYppw3GYDYRbnATbnSz++5FePNLAeh66/nk/v4sbFkp2gEQP+4k3OAm8/JTMdosKIEQBrOJYEUD+Xe+opfT2jid2EHdiDR5+XnUnVFtNBglzAmxbL38cZp+3oM1K4XBL0/FmpmCLTMJxRfCtW43u6e+TM8Zl5M2cRT2HhlIVgtqJMKeaa9R9+k6AAb9+VbSzh5BuNFD3pQFjHj/AWK6pgMCJRghUK7Njg1WNhLbLwclEMK3v5L44b30EzvVYBgAe88MFL8mk1BUQrUuCu5ehFBU+i28BaPD1rqxvUCEZVRZJSYnBSEEodpmapauofTF5Qx84XYyLjlZ29B9w17yrptPvyd+T9Y1Z2AwGkGoRJp95F09D29+CaCdytp/3s36Rtqutfnsnvoyjr45DFj4B+zdu2BOcCCEIFDRQMHMN+h57xUkjOyDGowQafJS+d4q6j7bwIlfPaFtkN26ufmmiQ/j2XmQfnN/T9rZI7GkxoPRgOIJoLQE8BZUgBDE9stBCGjZV078kB4ogRB77l5Ev7k3kDSmP4HKBhAgZIXK91ZR+tLn9Jv7e7qcNxpzcuvhVhI0b9zH9mvnY4qNYdiSe7RTHCUDyKquj4HP30bGxSdpB/+oKgajkbLXv6LwT+8eVR9pE0fTa+YVOPrlEKp2EXG3sOfuReTeMpGsyeMRrSfZK8EIJS8up/SlzwHoctEYej9wpXbaraKi+IJsu/IpAqV1ehuVQJhgZQNFT33AwOdu1TacN0r4y+pQfSGErNC89QCpE05ACYQoeuoDes64DHNSHKZEB6Eal3bQjcGAECpKIIwajKCGwtrBBBUNVL3/E33nXHdUuYSith4U9Bqun3YydMmMKDvXfbWJ5JMHaoeSOD2Y4uy6PqQYs1avP4QtNx1/URUGsxFTvAMlECamayoGg4TcEmD7lXPx5BWTe/NEet03CaPdiuwJsGf6Ik2uxFgwSpgcNpAkZLdP9zFGqwXFH0Ru0U4gr1m2lj6PHl0uxRdEspgIVDay/5F3GLZ4BqG6JmyZ2sE1JS8up/az9Zz41ZNR/N088aFW/t5A2tkjMKcmRPEXo6QdRGGU8BVV07K/koThvTDGxiB7/aj+EOFGNw0r8ujz8DXadQeq2HTuA/R9bAqZk8ZhirUhVBU1ECFvygKaNxaQcfmp9LpvMrbMZO10WYMB50+78JfU0OXCsZji7UhWcxQPg5UNmr1G9Wnt60KvS0QU+jx6LdnXnonRbkUNHqqrPedjuqYh5ACKpw4AY1wGBksMtbW13H//bBrraln+7mtgkDDGdcFgtqKGWjAYLZyy4c96XBARbQ/Bsavm4+ir8WrP9EO+M+WMYfR78gYMRqljTvXNZvPEh8icPI7MSeMwxlg0bgJ1n20gJjcNS1oiqCqV766k4butmu1SNF/gL60lWKEdnND97t8d1m8cfbI1PcgqoWon5Uu+xd69i37dnrsXEXG3MLTtoBuLiUBJHRvGzwSg39wbWg+GiCPS3II5OY6Iy4vzp10kntgPg1Gi5r2VlL30GX3m3kjWNWci2SxggL1TX6Lu45+1GPLmPaRfNFY7zVoRqLKC88cd+EtqSTtnJKiCmG7pSDbLr9KhvVcWklV7IJcsJl2HqRNOQMgKttx0AmV1xOSmYTAZEUKNkmvsqvnE9u+q+YzqRry7StgzbREJI/t0aC81LGNKcCBZTJhiY1DDESIeP7LHT6Csnphu6SAEktmEEGDv2eVX+wBLagKS3UrE1aLb2d69i8aH1kM1gpWNKC0BqpeuIffGczEYJT0WDX19GrbsFKQYK6ZYW1Qsypo8HlOsdlBM7ecbyb/1RUzxdgY+dyvJpw3WT3mWWwKY4rSDbkI1TkREoeD+JeTccE5UnPUdrCH1jOGYk2KRbBYMkgFfUbWeCwFkTh7HgIV/OMwHpJ83GkuXJGg97GrvrDepXboWW24aJ697HgNop56HZRq+28ruqS9z4tdPanaSDKgRmWBZPbvvfAVH32y633ERxtgYzXdYTMgeP86fdhJ2eo7bd/SaPZmc35+tHQgjafFk583P480vifIdjat2sO+Bt/Q8MVjXRGzfHCwp8Rx89mNMCXbSzz8Rc3KcdsBUKEKo2kni2P5IMVaCFQ1sGDsNgOQzhtH3yRswJ8W2HjQkIXsCNHy7hfgRvUEVhBvdBKucJJ08EAwQ0zUdEVFQgmHqPt9Awcw3ATrMiwySxKjPHiOma7p+iJO/rJ78P76gy9XG+ar3Vunxwdx6AEigrA7FG6Dg/iVkXnGa7jvKXv+KQc/dRqS5ReOPw0a40cOG8TPpN/cG/brKv62k172XY0lNoObjn4kf1vO4/YaQFRp/3MHuqS8z4qOHSRzVFyTtwJ9gRX0UDzvKb34LN9IvGsuABbdgToolUFLLrj++QNZV40k7ewSWLklIFhNyS4CSFz/TcyKAmK5pjPp0DjE5qci+IIHyevY99Bd63Xt5VE7U3hfHdOuCwWwiVO2kpaCcPdMWceI3T3YYYwb++TbN5kaJQFk9qqxgtJp1nxVxegAIOT0kjekfxQ1LWiKDX55K7MBumONjEAIC5R1z43hyX7klgLVLknbQTXoiptgYZF+gXd4W0fyBrFC9dA1d/3D+YflN38emkHHpKZgTHQhVRXYH2H7VU4fsNbIPalhGspiiyg1+5U4cvbKwZiZjirdrBy9e+OghPzXpNAa9eEcHT4D/W+g8keWfj+PdH7gT/6GYMmXKP/2eU6dOxePxHPb5qlWruPfee5k5cyb33nsvW7Zs+afX/a/GRx99xOeff37sC38D6uvruffeezv87rHHHqO4uPifVldH8hzJnv8K9Hn4Wspe/5p1J01HbvbR9/HrsffIYP9Db+MvriFc10TBzDcZsEA7oVwNRdh62RNa8jDjDQIldRjMRvo9fj0mh42CB95G9gaIuLzsnfkmAxfcAoA1I4lut0ykpaCCPdNfo3HlDhw9M0k+eSC7/vAChU99AAYDFW99j2dXqV6urY2+omrqv9qEkJWoNgYqGrWHrbom+j56HaANch2Y8ze8+SUUzF5CxN0CArKvOZPSV76g/stNKL4Q+x/5C+6thQx89o96XdUfrGbbVU+31nsNpgQ7606dgbegHBDk3/4SRU99gGQ28fPY6VR9sJqUM4ezYew09t79KrLHx+YJs9l87gNIVjNlr3yOZ3shoRoXZS8sp9+Cmxnw3K0UPfl3ip54D8UfpPbjnwnWuLCkxNG4cgd1n66n8q8/kDNlAplXjSf1jGHsmbaIrZf+idhB3en7+PXEdE1n920v4skrwptfRsTpZfArUzUhJAP9592Er6iKvTNeJ1Tj0uXv++i1NK7II1DRgHd3Kd695YiwTJ9Hr6N4wUcoviD1329l/WkzyLz0FIYunk6ovpn1p8/CuXY3algbpEudMBxHj0w2nD6L/XP+BorAu6eMdSdNJ7ZfDmowzPpTZ1D45HuYExysGzuNgplvMnTxdBy9s1pPTTciu316XTnXT8DRI5OWwmp8xVWEal3svPE5HP1yyL7mTNRQhIYf8lAC2kB4e31YkuPYeeMzmj52lxFx+0geN+SY+vDtq6D8za+JNLew88ZnKJj5JkNeu4uY3DR8ByoJOz34DlTx08A/kHnpKTj6ZgPQsq8C2RtA8YXYfP4juH7ew7A3pult9BfXULN0LQUz32TworsI1TezMudalEAYyWxm44TZFC/4CHuPDF03g166Q+uLY6fR8PUWmjYW4NlRTNjpJlTXTLiuCSErGExGNp4+i/pvtjDo+VuPKJdrbT5CVthy/sPse+AtBj77R5RQ5DA750w5i9rPN7DupOkEq5x4d5cSaW6h9NUvdB9QOPd9ECobJ8xm2xVPsmOKdgKq70AV/tJaPDuKGfrGdJJOGUTW1WfgzitmZe517L7rlUNynTSdloIKXOv2IFlMUT7m4PMfE270sPGM+/AdrGHg87cd1V5yS4CWgnK2XvInRFim9wNXESirAwTrT5vBTwNvIePSUxi6+B5C9c1sOH0WrrX5Ufy198hg/emzODDnr638LWXdSdMJN3gI1TXhP1hL9Qc/kXrmcNaNnUb+bS8iN7ewccJsGlbk0XfOdRQ+8R6relyPNTOZQS/egb1HBqWvfoE7rxhvfin1325lyOvaA3ntp+sAgXNtPkVPfYCIyEg2M8knD2LbZY9T/vpXCEXVeThgwc26vcBA85b9el097rkMgIjHj3t7EStzr4uqq43z/oM11H+1BYPRCkYzBnMMSAbk5kpcjfUseuWlQ8FACFS/C9XnxGCyoQbcelzIvkbbQL7nvZdj7ZLMypxrdU61ry/vmqc75FTdFxtp2lBAwuh+JIzqi3vrAbZd+RShejeRBjdCFRyY8zc2nDaDzec/TO6N5+i2+7HvTTR8uxXJbKLhh+0MfO7Ww/qNa91ePDsPUv/1Fq0/u310n3oRcYO769cNWHCzHu/yrltA4/fbMbUOXLTxwVdYReG8DzGnxLHv/iX4S+vIvOJU9j30NutPm0H6paeQdf1ZJIzqi3fXQfbc+jyqP0S3uy/R1djwxUYCpbWooQgF9yzipz43Ijf7iDi9bDzjPuq/3gySRPXffzymDr0F5bi3HqDh263ULFuL4guSMLqfLn9bv2zZV8Gee15j26Qno+Rqs9f2q59m76w3MCfF4Suuofu0S45oLyUYJlBRj2dHMTtvfIaWfRWE65poXLWDxFF92Xj6LLZNehIlGCbs8uDbX4VnZzHePaXH9AGbL3iE5g0FVCz+hs3nP0z3qReRdOog3FsP4M0vIdzgRvb4KF64lD4PX6u3L/PSUxgw/2bKXv+KrZc/QePKHfhL6nTbJY7qi3t7EXvvW0Kovlk/LbzfkzcQqnXh3lbIqp7XE6iox2iz4C+qwr29kMp3VlC84CMGPndrVJyNP6E3yScPYt3YadR8/DNCVvAfrI3Khdrs1ZEPCDs9+A/W4N1dStHTHzDg6Zv0MgaDAefafHbf+Qr+4hoQ0Pfx6xGKYOdNz+LJK0J2+/HsKmHAgpup/fhnNp59PyBw5xVpg3aVjVjSE3+T7/DuKSNQ0YBz9S7K3vgaU7xDk+0XviN+cHcGzL9F8+Gn3EP8kB5E3D4CFQ1kTh6n9bGTp7PtiieQPT5KX/mc5PFD2HX9QgrueQ1rRpIue795N1Hy7DJCNS6EorJ5wmz23PUKcYO7s/mM+9g4YTb+snpSxg9l3dhphOqbEbLCyq7XUbd8vf6iOnXC8MPyorYcofTF5a1y5eMrrMZglKLkauNU+/jQ9PNu3NsLkcwmnQ/tfczAhX/AnVdM6Uuf0VJQQdV7q6L8xrqx0yi4bzH9HptCS2E1gYoGulw05jf5jTV9bkBu9jHkjenE9s9l5y3P4ckrIlBS0yEP28fL38oNc2Isvv2VNK3fS8mfP2XIa3dp8fLM+5BbAoRqm6j5+OeonAig39wbEYqCEghT98UmGlfuoO+j10blRHvb+eLqD1ej+ILUfb6Bire+A0li8Gt3dxxjAF9hNd78UvwHawnWuDDaLLrPcm8rZOOE2RQ99T5x/XMP44aQFeq/2kygrA7X2j2Eal1goENuHF/uew+oAs/2It13tuU3srsFyWLS8r5W3/bL/Kbv49eTMKIPwWoX7h0H8eaXsvuuV6LspfiCRNwth+VF+X98gaKn3sezo5iKxd9Ss3RNND/m34Jz1U460Yl/FJ2Dkp04LjidTj799FOeeOIJnnnmGebOnUu3bt1+830V5fhOWPxPw/+KHP9sJJ86iPovNgJQ/dFq0s4dTc3SNaRNHE3Fkm8xxTsIVDRgindgSU8EQPGHSD51EA3fb8NgMtL4Qx5p546i4i8/ED+sJ6EaF0aHjUBFI6Z4u17OYDSSdMpA6r/eos2g8AVRFRXn6l3Ye2WiBsL4iqoxGA1R5VLGDcGamUTVe6sIVjuj2oisIDf7ERFFLxOub8abX0LyqYOoXbYWX2EVzVv2k3beaJSWAF0uOZna5esw2m34CquQzCZiB3YFoGnjPiLNPq3e04fi3VNOoKwe7+4y7Q3yxFGkTRxF9dI1ADh6Z6EEwljSE/FsK9T1lHPDucgtQew9Mqn5cDV1y9dj65qOKd6BvU8mTRsKSJs4msq/riD9gjHEDeoGQmBOdFCzbC3pE0ehRmSSThqI0WGj/ouNuLcVoobCpJ9/IjVL15ByxnDNRgkOhCowOmxY0hNJGNEbf0kdCSf0pm75emqXryfS3ELaeaMRApJOGoDs8dO89QD+4moMJiPmBAemuBhC9c0o3gAiolC7fD1xA7tT9uoX+AqrKV64FMlswpwcp+tA8Yeo+ttKjDEWgrVNGGNjMMXaMLfObko7awTV7/8IgHtbIbbsVCr/ugLJbMRfVI1ks2BOiqN2+Xqyrz5D06sQ2LtnIFQVW04qLfsqST9vFIo/hL1nBpLFhL+k7jB9tHHWmpFEoKwOo81yTH34CquIH9aLcH2z3kZLWiLONflINgst+yqj2pg+cRSgJcex/XMJVjUCUPrqF5hT4zHGxmDvmUHTxn36/UwOG5XvrtT6jtePJTkOS3oiaRM1HrddZ46307RJK1f191WknTua2uXrMCfFUffZBkzxDmzZyRgkSeO5y4vBbDqiXMnjhxJucGt9++8/IplN2Lt3QchKlJ0lswnJYgGg/M2vSTxpIOH6ZpJOHqD7gGCN61C9rf0r4YRelL78Ob7CKhq+34Y5NZ6ufzyfUK2Lmg9/AsC5akeUXKUvLSdp7ABktz/Kx9R9vlHvv5GmFtRg+Kj2QlFp/CEP97ZCnb+Sw4a/pI5AWX0H/K36BX813atR/NU4EG5oRg0rrf07G7W1fzf9vFvv347eWRgkicq3v0dEFOo+30DqhBOoWbqGmOxUKhZ/gynegWvdHkwO62E8NMXbad6yH0tyHKqi4iuswpwUB6qKOTlO4028A1NsjDYQbZRoKajQ68q45BQAYrJTqfloNQD1X2+Oqkv2agO3LfvKEUoIyeLAYHGgBjygRBjQvy9ms5Wk5OTWaCAQcgghBAajCRH2HYoL540G0H1ne07FDuyqy9am+19yKmFUXwCSTtZ8T83SNTSv36sNzMZYAfRZHYoviK+wirgBXSl79QuUlgClr36OOTUeS3oittzUw/qNNTOZqndXUvbal8QN6q7pTRXR/TDeQcq4IdR/sZHmjQXUfLIOU2yM5qda+SAEmFpn7EkWE2o4QqCikfihPRERhfrl68m8+gxkj5+qv3xP/ecbQTJgjDsUHz15RQhVxWS30dAutqacOVzXoXdvOUKIY+owbmA3apauofzNr7Flp2IwGUk5Y6guv3d3KQZJOqJcbfZyrd5F9burkMwmQvXNxA3qfkR7efeUEtsv97A8wJIch1AUrY82eog0t5BwQm/K3/wag8lEzdK1x/QB4fpmyl77UovFviBCVhARhZqla4i4/UhmI+akuNYY5Yvqy0ljB1D3xSZ8hdWUL/5Gm8EEpE0chezxU/3BT1T9bSUGg4RksxDTI4OkkwYgWS2abSMKsf1yEaoKZhPurYWknTdam0kWY4mKswajRNvKWclsQgmEMRglnUdtfUwymzv0AeaUBFyr8zHFO/SVE5b0ROIGdUcNRw73beeOpvz1L0k7ZyQVS74FITA6rFF1+UvqiB/Wk6q//0jt8vW/2XekjB+q98WI0wuSAXNSHKkThkf5Ds/uMpLGDqD+i40kjOiNiMjajDQhiDR5CdW4UANh3FsOYIp3kH7hGNRgmOZN+2jeUKDHjfgRvQmU1JE2cTTBGheNP+SROnE0rlU7MMbG6P0nfkgPfMXVAMT2zQGh6a69H0qbOPqwvKjL707S5DpjOLLHT+3ydahhWVtJ0yrXkeKDEOBctRNzajy2nFSkGIvexyzpCRhMJpq37NdjWOKJ/aP8huY+BRglDj6zDMlsJFjt/Kf4jdQzhlH51xWknTWCiiXfYrTbonLyjvKb38qN+KE9qHzne0B7AWtJS6T+u23E9c/Fm1+KwSghWS1RORFA6ulD8OSXoviC1H62nrhB3TDFxhA7qGs7X1yk++KGH7ZrM7W/2Ej6+aMx2i3ED+3RYYwBsHfvQu1n6wGIG9QNoapY0hM1n9U/96jcCNc3E9s/t9VX/Ih3dylGq+WY3Pi1ua8WuwKknDn8MN8pB8KYYrX8PH5oD2SPr0MfIFRtRVXFm9pLAu/u0ih7heqbsaYlHpYXtedil4vHUvbKFzo/ut1xERGnB3deEZ3oxD+KzuXb/wdQW1vLkiVL8Hg8WK1Wbr31VrKzs9m6dSuffPIJsiwTFxfHXXfdRWJiIl6vlxdeeAGPx0Pv3r0RHcxRdrvd2Gw2bDZt+Ur7v0tLS3nzzTcJhUJ06dKF22+/ndjYWB577DGmTJlCr1698Hg8PPDAA7zyyiv89NNPbN++nXA4TCgUYvbs2bz11lsUFxdjMBi44oorGDt2LDt37uSjjz5ClmW6dOnCHXfcodfZHkVFRSxfvpyZM2eyZcsW/vznP/POO++gqiozZszg5ZdfPqJOfovePvroI5qammhoaCAuLo7MzEwaGxupr6+nsbGR888/n/PPPx/QBi1ffvllSktLyczM5M4778RqtUbV//PPP/Ppp58CcMIJJ3DdddrMvFWrVvHZZ5+RlJRERkYGZrOZm2+++bi48eWXX/Ljj9ogzplnnskFF1xAfX09Tz31FP3796ewsJBu3bpx+umns3TpUtxuN3fffTe9e/cmGAzy1ltvUVFRwfXXXw/AgAEDjlqf7PHry46D1S7MCXaCVU6smUkEq5wEa5zYMpP13+H6Zsyp8ZhiYxi/6zUq3vqexp920e+J6wlWOfWlk4o/1FrOhS0zGc/Og1S88wO975/MuLxXca7ehWQ1Y+2SCKBdW9dE9tXjqfzrSu3hMzMZZBmDxUTh4+9pS8mCYb2NcUN7ECyvR/YHcfTJJljRdKiNyXHIHj/WrBTiBveg8Mn3yZlyllZXdioZl59KuK6ZrZf9iYxLTiZuYDe8eysOKcYooQbD+qCT7A1gSnDQ7fYLUANh6r/Zorc7XOfC2lpvqMaJNTOZtPNG4TtQqevRYDQSP6I3oRonaihM2sRRWDOTUMMytuwUwg1uglWNCGDYO7MwJzoouG8x6ReeGG2jKifxQ7q32ihZWw7aLZ2aZT9jy0rGlpmMNSOZiNOjlwtVO7H3ysSWmcyuW55nzA/zQDIQO7Abm899gIF/vg1TbAyOvrlEmlt0FUTcfgBtNmorPwQCS0q8Zq8qJwDm5DiErGKyW4nplk6o0UPCCb0Zs2IeluQ4alsT7LRzRyIUVVsCbzQSqm1CCKHdq9qFJTWeYJWT4meWMfqzx7Blp9HrvknsuH4hg567FdCWB6nBsL5OI1ofmq6RJJrW7SFuWM9j6gPQ7BCSdbmFrCBkBWtmEqZ4OwZJIu3sEQSrXSSM6K3LjKpqS3JadYPQ+GDLTMa7pwxTnF27TghE63VCUZGsZkZ+/AhCVvQHGnNynMaF9ETCNS6CtU3YMpLoP/8WwrVNNK3bQ9IpA7Wl2xiwZSaTft5oJIuJcH1zh3KZk2KRW20IoPiDxA3shhIM63Y2J8ch+wJ6P2zzARGnB0tKgu4DrOmJGEwSIz99lEi9m9JXvtDlb+tfvR+8GkfvLDAY6HHPZeRcfzYHn/8kWq5qF8bYGMKN7iP6mC4Xj8VfWoc1PfGI9kKSCDU0a22ucWJJjsfeJwuTw8aoT+dQNO9DZLcPEAQrGg7jr86VKP5qgzJGhw2jw4riDWDNTNKXhIfrm5EsJsaunI+qKCiBkN4v/YXVGGOsh/nO7KtP1/1iex52uXgsVe+tIveGc1Fbtwho42HbcuU2fdh7ZyFkRee8v7BafwBvL0f2NWfodcV064I1I5mDzyyj2x0XgVBBMmIwGhHtuC7LYVJSUoiCwRC1DipY7YrilK+wqkNOhaoP6fOXnLJlJhNu5ZTBaNDbHKxxEmM2YnIcirW23DTihvZEyKpuuy6XnoLRZiHjdycRKK2Lsp0alonJSdN03lpXxOUlbmhPmtbv1e8bamjGGGPVbRaqb8JgNkXp8cAj7zDys8eQLGZ63jeZgwuW0uWSk/XZXqFqJ5bUBEKKoscGNRRB8fr1GABgy0oFSWL4skcpmvchgYoGbJnJ9HrgShy9sgg1NLPz9wuOqUNLSnyUXGoogrXLId8LYDBJGB02Ri57hKJ5H0bJ1ZG9siaPo2ljASa7rUN7yd4AprgYes2+Esliov6bLQRrnITqmkCSsGWnItnMxA/riWQ20u/pm6hY/C3On3aB4Ff5AFtmMrbcNCypiYTq3brux6yYhznZQPb1Z+FctUNvd8TtR5WVqFzFYNFktGUmawMDrTqJNLdgluJIGN6TsNND6oQTSDplIKlnjUD2BghWO6n8yw/0e/IGLKnxxPbPxV9ai9FqObQFS+tLzjZuhBvdGGMsOmfb+qUaCnfoAwKltXT53UmY4u30vG8yLQUVmg9IT0CymZHMJkYue4SmjQXaS69f5F2SxYQ3vxRTvD3KdxhMRmo/WUf84O6YYu2/2Xc4emfR94nfE3F6aSkoR7KaiRvcI8p3KMEQqiwjFJW0iaMIO72Y4jTdGMwmnWvxI3pjzUwmpkcXDs776JAuZQVrZjK2jGRtoG5YT6QYK0a7hcSx/XGtySdU46TnA1eSMn4opgQH+be9oPGylYsjP30UudmHJS1Bs3nX1MPyIlt2SqtcySSO7EPC6L5ULP6W+OE99fymrX8BUfHhwCPvMGLpwxhtllZ7lWt2sFvpMf1S1FBYW7Ldyj1LegIiokT537SJo3RfgNFIuN79m/zGwXkf4KtoRLJoeXL6+ScSf0IvZG8gKl52lN/8M7jR3sdoLw9krBnJhKqd2LJSMDmsUTlRxuWntm7FYkYoCqHaJv0ZwN41naYNBTpv2nxxqMpJ6aIvGfb2vUgWM3WfbUCymjuMMS17y7FmJuFcvQuMErLHT7Bak0X2Bojpms7YHxdoeU9L8AjcSMIYY0GNKMQN7oG/tA5jjOUwbhxP7gtafmfNSKbnzCtQwzI1S9cQrNH8zeBX7mTsyvkYzEaaNuwlbkC3qPzGnGBHhMKYk+LocY+21UXK+KFRdpZbAqjhyBHzIlNiHOEGN/6SWi229sgg+5ozaNpwKA7+L6Pz9O1/PjpnSv4fwBtvvMFNN93E/PnzmTJlCosXLwagf//+zJ07lwULFnDyySfry3yXLl1K//79WbBgAaNGjaKxsfGwe3bv3p3ExESmTp3Kq6++ytatW/XvXn75Za699lqeeeYZunbtyrJly47ZxgMHDnDnnXcyZ84cli1bht1u59lnn+WZZ55h8ODBeDwePvnkEx555BHmz59Pz549+fLLLzu8V48ePSgp0WZBFBQU0LVrV4qKiigqKqJ3795H1clv0RvAwYMHue+++5g2TVvWVl1dzUMPPcRTTz3FsmXLkFsDd3V1NWeddRbPPPMMMTExfPfdd1F1u1wu3nvvPebMmcOCBQsoLi5m8+bNuFwuPv74Y+bOncvDDz9MdXX1MXX71VdfMWvWLP3H5XLpbf3xxx+ZO3cuc+fOZeXKlbreamtrOf/881m4cCFVVVX8/PPPPP7440yZMoVPPvkEgE8++YTBgwfz9NNP06dPH77//nuCweAx29MxDjn3tkFwfTBcCILVTtYMv4OEEb1w9Mro8A7ty5kSHKSeOYxAZSOrh92O0W7VHoLaja9b0xNRZYWa1j12hBCknD4Uoah4d5VEt85qxt4jQ19Gg940caj5BgPDlszgwCPvaLMyWr9T/CGK531Izcc/k3vTxOhyR0DNsrWE6pqo/XQDalim603n/lLYQ20zSsQN60mwvD5Kj20oefZjcm88h8QxA/QECcAYp+0Fs+ncB/AVVdPttgsxdjDI3x57pi3CvWk/sf1yMNptmhyGjgOzEIKcG87Gd6AS764SKpZ8w8Dnbzt0wS+LGYAODxoSHVynqUAyGYntn0ukycums+5HKCqZl5+KFGPRkvtA6LCNX6JsBmRdfToRp5fmLfspW/QVfedc184+R0s6DGAyYkmJw7km/9C9j6KPDu9pgIjbx777ltDwzRb8JTX0vn8yks18SPYjNOMwHhn0LwDYecOzKMEw+x56m5jcNGIHdY+6Ti+vCpRAiF03PospwYGtWzoAxc9+jC0rmUEvT40aYPlVctGBPo6hzjaEnW6aNx9g9+0vsX/OXxnwzC1gMND7gSv1/gUa9yWzkYKZb3Lg8XcZ+PytHevlFxW0fZ919emgHBqM+rVyqRGZ0heW0/DNFvbP+StDFt2l7dvVAQQi+h7t+Kv9b2hHcUNU3f6yOvKunYdnq7bUr2NoZWJy07XZDQ3NUXqXrNo+naFqbfnYYXW1619auQ7Swl+U6TH90qi6uvzuJHz7ylH8oQ7b1vG9jozfyqnoPt7RPbTfRruVYUtmUDzvw6iGlb3yBUogTOPKHdi6ph9e1y9uGTugK4HyOs3fRF37C2F/IVfODWdT8+Fqwo1uyhd9Sc4NZx8uzBFkaLtXqK6JHdc+jZBliua8w5BFd2F0aL65+OkPCbu8uPOK9dijFT2CDg1EX0O0DKG6Jtzbiwk3NOu8N8ZYD5OrDZLVrO1lu2n/4XW1onbZWhR/iD3TFqGGZXJbY13DN1tRwxEGvzyVfk/8Hk/eQdSIwq4bnyVhRG/svTK12/1KHzBsyQx8BypB1T7PueFsbcnznjIav99O4ph2L1SPGIuOIERrO+KG9CBQ1cje6a+hBEL6PoPpF47h4DPL8BVVc+DRd4jtl3v43X7Rx9pXf8R+2YqY3DQqlnxL85b9lC/6EkefbIQQRNw+Gr7aQrDayf45fyXnhnMwmNofGGQgc/I4EILGlXnt6jJgStJecPn2VRxq1m/0HcEqJ7tueo6aj3/GmqkN3CSPHxLlO9o0K8VYSL9gjDbzWkQpAwDP9iLc2wtp2VNGxqTT9H1Q9Wta+W0wGZHMRmre/wn35v0MeXM6AFVvf8/aEVMJ1bpIv2AMGEAoih53Dj73MbasFIyxMXT4qNyuSd695Tovja2D7x3nNxpybjibg88sQwmEKV/0JXEDtVVmvWZNovKdFYfp9pd6b9ON0hI4ci75D/qNQYvuxujQ2m6KjaF5834q/vI9sQNyo3PyjvKbf1Jcib5fdF2HxBRIMRa633Z+1EttvZ7oi9vdXnsuSJ84ii0XPoK/sAqj3dph3D5W/KldthZfcTUbz5yNGpYxx8ccUS6DUdLzFtG2gu6fkPtCa34XCHHgT+9G5XfpF47Bf7CGvGvnUfPhahJG9u3g3kA73+kvqaX3Q1cfkv9X5LHJ4wZT++l6/bucKRNo/GE7Qj6+g5Y60YnOmZL/4wgGg+zfv5/nnntO/6xtYMzlcvHnP/+ZpqYmZFkmPV1LvgsKCpg5U9u0fMSIETgcjsPuK0kSDz74IMXFxeTn5/POO+9w8OBBLrzwQnw+HwMHanvsjB8/nueff/6Y7Rw6dCixsbEA5OfnM336dP272NhYtm3bRmVlJY888oguQ9++HTtao9FIRkYGlZWVFBcXc8EFF1BQUICqqgwYMOCoOvktegMYNWoUFsuhIDdixAjMZjNms5mEhATcbm15Y0pKCv37a0syxo0bx9dff83FF1+slysuLmbQoEHEx2tvG0877TQKCrQDBQYMGKDrauzYsdTU1BxVtxdccEHUvadO1fYC3LdvHyeeeKI+2/TEE0+koKCAUaNGkZ6eTteu2hKG3NxchgwZgsFgoGvXrjQ0aA/wdrudXr16UV1dTUVFBbGxsTQ2NpKTkxNV/4oVK1ixQku0Hp/1ILk3n0v2NWci2a3IHj+27BRCNS5s2SnYMlNa33hqvwEiTi+meDuZk07D0Tuboa9P08sFa1zEdE3XNpFvfVMaqm0iZdxgfAdriRvcnbHfz8WUEKtt5OwNAGCMsWJJiWfzxXMA9HIZF43B5LAxvmAxpjg7BqMBNRghfmgPJIuJwa/ciSnBAQYDltR4/TAG2e3HlpVC4V++p/7rzfSZcx0xOWmMXTmfSHMLjj7ZlC36khPeux+j3UZLQXm0kRQVyWbBlp0KaA9zajCi7U+VV0RS6wNTsMZF3JAeum6smSnk3HQuktFI6jmjqPtsPbbsFKxZmv7SLx5Lz/smI2RtuYzvQBWxA7tqG7Mnx1HzwU9Y0xMJVjkJ1bq0N9Lxdt1Gjr45hF3eKBtZ0hNp+G4bWVeOI1TbhGQxYU6J12b5GSWsWSmoQW35We6N5xJx+2jZW0agpJbud1xEqK5Z26h/fwWZV5xG7ICujF05X5uVYDAQk5tK8+b92LKSMWAg7PRqM2Bb3z5HnF4MJgklECJY7STS6MZfqu335d1bTvJpgxm7Yh4x3TMwSAb6PHKtloxeOAalJcjgl6ZiTorV3npnp5Bx8UmIiIwtK5nqj9bQc8ZlNG/WHqID5fUkje1P7ECtjb/UR9o5IxARuXVmSspR9dFms1CNi/ihPRi86C7UQBiD0YhBkmgpKqfLJSdjirPjL60nblA3bFkpjF05T+OIJOkPXrasZDBAqLaJYI2LpLH9cfTJJmlMPzAYMLQm2gaLEQzg21eJ72ANiaP6UPn2d0ScXiSLiZQzhzPo+dv0vmhOdBAoryf19GHYMlNwbzlA2Oll2+VPkDR2AClnDIuSy969SxTPTY5Dg9ptPDfardqhM2192RGDLSeVsSvn6/VKVhOBinrdBwQrGrGkJZBy+jAyWmcASVYz7h0Hqf96Mwmj+oABAlWNqL4QtuwUaj9dj5AVJIs5Si6lJYBkMh3mY2L75mCKt3PgT+/S465LOuTv2JXzsWalgKpiTUts9RUpGIwSnp3FJIzqS8LIPpgSHPSYdgkYDNhy06AdfyNOr153e/6mjB/K2JXzCVQ26g/koRoX8e36d1tbaz7+mfQLx+j90pqVjBIM6zzMuPxUrBlJbJv0BCPefzCKh5bUBAxGiT6PXkvE7dNfSoRqXEhWk7aUsl1dksWkDVy0PpTY+2QRaWrRy2Rcfipxg7uz7YonGLtivuZ3s1Nx9Mrk1C0vYUlLwGCxYBCqtiRbMgGafCaTBafr0AwR4LCHz65/OO8w39kRp6xZh/RpcsQQqmvW+4bBKBE/rKf2gim/RNe9LTMFo92mHQhmMnLid09hirPT7Y/na7Py2tkOg7acMfOyU7Flp5Bz4znkXDcByWYhWNWo3dNgwJKeiBoK49l5UK8HwJqaiNFuw2CUtBkt6UnaTKFWPdqyU8icPJ68q58i54azqf5oDT1mXI5kbUL2+HWfGKp2ogbC2LJTcbMfyWrGGGfXOSLCMqHyBs2H7CnDX1pHz2mXROlQdvvocuEYDi5cepgO2+SypMTj2anpSlvW14S9exdt5m6rXCIstx4aYtPryr3pHCSz6TB7ZU4eh2S1UPDAW0it/epoPsCWlazHujbfrgbCVH+4mozfnYS9ZwYGtNlCTev2ass4j+IDQq1bScTkpmHLTWv1M2Za9pbpug/XazOoapevo8slJ+u2M8fbkUwm3Xa2LO0AsCGL7sScFIe39R6g7Ydnio2h5z2XgariO1CJLTuFmqVrybrydGxZKcQP70XF4m8I1TZR9/lGBr9yJ8JhZeyq+SDAYDYi1/sP+YDhvZBbB1za90vJaunQB1hatxDJnDSO6o/W0Puhq/Uyxng7png7iaP7Yoq1kXb2CD1/MsZYSTplEBG3PyrvkiwmYlv37hu7aj6W1ITj9h1CUXU/2qb72k9+ptfMK0BVkUIR7N3SOXXLS/qBRwajhL1XJpbkONLOHolQVQxmExZFxV9Sq9vJlpmCO6+I+KE9cPTPJeLyIpm0VRFdLj2FLhdrM/GaNhYQ0yMT7+5S4ob1IHZANwa+NBUhK3jyS0kZN5S9ztcwtb6obZNFaQni6JVJsLyexFF9DvEhOwU1JEfJZU500LRuL7k3nYPsDeDbX0HyqYMP9a/W/MaWm6b3e83HrKHX7MnYslNIGNGbLheOQbJZtKXNioqlSyLhBjfmpFjdb8it27KY4u0Me3sm5qRYzIm9kFsCx+U3Ekb3w5TgYMQHD6JGZHwHqrCkJaD6ghiMEmooclh+Y0lL+M3caB9Xsq45g/hhPRm86C4tJ7KYCdVUYc1KwZzo0FZDZWl5es/plxI7sBsGo4QlJR4pxsrIDx/EV1iFLTOZ5rwizImx+kvUNl+cfPpQAuX1ZF4xDltOGsY4OyhqdIyJjaHnjMvpfsdFuHcUa7NPFRVTchy21rw6pmuapkchcG8rJON3Jx+RGxigcUUe9V9vpvdDV+u5b0fc+LW5ry1HywuNrb7T5LDp+Z0tU/M34bpmzd98sZHcW85DNvnIvflceky7VPM3Hr+2X2ellgeb4mJQZW0VQJu9TLExSBZzx3lsrYsuvzuJ/Q++HRVbY04bjCnBoe+J2YlO/CPonCn5Pw5VVXE4HCxcuFD/aRskfOutt5g4cSLPPvssf/zjH4lEIno5wxHekrSHwWCgd+/eXHrppUyfPp1NmzYd9Xqj0ai/ZWlfF3DY0uVf1i+EYMiQIVEy3H777Uesa8CAAezYsQOj0cjQoUPZt28f+/btY8CAAUfVSRuOV2+/lMNkOjTuL0mSvtfkL+XrSN7/3zhaHWbzobfOBoNB/99gMKCqWqDfsGEDBoOBrKwsxowZw80333zYgCTAWWedxbx585g3bx5N6/YSdnrZOGE2TWt30/DdNjInjaPhu63k3jwR2esnJjcN2evXlkWnaImXa91eZI8ff0kt7h0HtUGxSeNo+G4b1sxkFF+QmNxUvVywykniiN44V+dT8uJnNK3bgxIIIZkkUs4Yhr1vNmooTLC8gYSRvfVyRXPfp/6rzex74C22T36SYLWT6g9Xk3zKIHbd8jz+klq8u0sJN7ppKajQBxcHPn8bgcoGbTNowOSwUfjk39l1y/PULV9PxiWnkHbuKJRgGDUi07K3/DA9OdfkEzeoGzFd08i98RyMMRbqv9uG7A+BSXPV/uJqjHYL4fpm4kf2Qfb6kczaIR4Rlwf31gNkXjmeLpecTLCinmBlI9svf1w7LOPbrXS7/UIq3/mBlr3lCEUlbmhPsiaPp3HVDhJG9KH+2y0oviBhp5eC+xYT8fho+GYLWdeeiWttvmajlgDJ4wcTcfsI1zfjySvG3jMDd14RXS45mYxLTsacFEvFku/wFddQ9uoXGGNj6HrrBdoSakUh0tyCc9VOrGkJBCoa2DTxQcKNHrx7y7Tln0D3Oy5CjchEXF7d3gAJI3ujBMLYMpK0PQwNBtzbDgDaHjtCVlh/ygy2XjwHf4l2KEqo2knE7SNU52LjWbMJN3qoen81WZO0gdVAlRODJGmH5gTCNHyrzfxu+G4balhGDYaj9NHG2awrxxNqcEdx9kj6OHTPrRgsJnbf/hIF9y0m3Oimy0Vj8Ow8SGz/XIQqiMlNJenkgRQ+9QEbJ9zPxgn349lxUB+07n7HRUScXsL1zTR8tw1TvIPa5RsouG8xii+kDZ7YrXS/+xIiTi9ySwBjjBV776xWHfZB9mgnT2+b/CTNm/ZpffGq05FsFuKH9UT2+okb3F2Tq8FN6jkjEGE5Sq5QXROFT/6djRNmU7d8vb7cLeuaM3See/KKsaYlYIyN0U6Ajcg0bSiI8gGW9ESaNxToPiBuUDdkr5/SF5ez86ZnMRgkQg1ufR+n7ndcTMTppf6zDci+AJmTxmHvmYnRbtNO7S2t0+/vXJOPKcEe5WO0pY4O8q5+GvfGfUfk78bWgxEwSqSefQIJI/sgFAXZG8D50y7sPTP0Q4jCDe5f8PfidvzdSqbO3z4ogTCeHUVsnDAbyWTU9pQDfMXVSDFa/06/cIzOKVtOausDloFNEx8EDDSuzCNz0jiCNU4yJ4/Hd6AKa1riYTwUqkrpK58TbvS0PrQfqgtJIuLyanxoVw5FJbZ/LgazkS4Xn0Rd675awRonmVeMY8f1C4gb2E0vs/mcBwjVN7P18scpffULUBVkdzVqyIdki2sLJKiqQlPrTP0oqAoGiyPKd7Zxqm3fsV9yyt4zA1vXNJ1TaliLw1mTx1Ox5Ds8Ow9qg3CxMWROGqfbTvEHUQMhBj5/G86fdrF2+O1snDAbz46DdLvjIuw9MnR+JY7sS8uBSjInjaPy7e8puG8xcrOPYJWTzEnjGPj8rQQq6glUNFC3fH2UjWWvH9fa3aRfNBaALheOQW4J6j4gs9X3xA3tgWQ0knzaYPzF1cTkplLx9retPtFNzfs/YkqwkzFpHPEj+4AQKK16BzCnaKe1Kv4QWTeei71nJqqiUPbal7oOu1w4Fl9hVYc6bFyZx6aJDyJ7A3j3lpE5aRxZk8fj3VuGkBVcP+3S5Uo5Y5guV86N52DvmYmQVUIN7ih7pZwxjN4PXo0aDOPNK+7QXm0+wL31gJ4HKP4gUowZ2evH3jsT2Reg9MXlHHz+E7y7y3DnFdN96sUkjxtM/LCeR/UBSWP6t8bmW3HnFbF2+O3suesVnQ+R5hZt8KS5RXuAVlS9fRmXnEzTpn10uWhMK6fGEaxxkX/7y+y+61VMsXayJo0jYWRv7WVnS4B1p8zA3XroROakcSSfNphQXRMGSSJU00T3uy+h4dutJJ82mGBlI3Kzj5IXP6PgvsVRM9B9xdUYbWaEoh7WL9WI3KEPCDe46TH9Ms23te6xGK5vJlBer/u2tgEh17o9NHy3ja63XUhM9y7IHh+yxxcdw3YcxJqZTPOWA5S+8sVv8h1Vf1uhHQjy5N913efech5qKEKkuYVNZ96n+47yxd8gu3241u3F0Tub1QP/gBqOUPLCckLVTsINzViS47B1TSNhdF+Niz/vxt69C8GKBmIHd0eoKuH6Zoqf/DsRl4eylz5D8QVIPesEvHvK9FPRN42fycYJs5E9fgxmbfZoS2EVBqNEuL6Z3JsngmTAX1ZHw3dbUXxB0i8aS8LIPkg2C+VvfM22yU+yb/ZiTa6rTift/FH6diXOVTuj+lf7/CZU20TvR64l4vQS2y+HYGUjmZPGsfV3j7UecObDtXoXJS98islu05YQt/MbLQUV5F23ABFR2HrpY9pSYAFlr395XH5DGAwo3gCun/PxbC8k47JTaPhuK92mXgxCaCc7/yKuNG0s+M3caIsrDd9txZqeiGfnQUpfWE640U36uSPx5BUT2z8XVVZQQ2EyLjmZ+u+2UfT0h6zIvpa6LzZR8fb3iLBM46qduHcUI3v91C3fQOKJ/fR8sc1n2XtmkDCiD6YEO4VP/p2mdXto3loYHWNCEdafco+WM3+zhfTzT9S4sbccg6RxI+f3Z+v5nOIPokbkw7ixccJsvHu0veEtyXF6/DkWN9ryu6Plvoo3wJaL5tC8sUDP24wxVuKG9kD2+rXBXiG0ly4OGygq7rwiIs0+wo0eXK15l2Q0IvsC5N48ETUcwWi1EGlu0e1lTUsg3ODuMI8NVjtBEYRqXLqdt5z/sDb7uL6Z6tY9fjvRiX8IohP/U7juuusO++yhhx4S69evF0IIoaqqKCkpEUIIMWvWLFFcXCyEEOKVV14Rc+bMEUIIsWTJErFs2TIhhBDbt28XkyZNEm63O+qeTqdTLyuEECtWrBBPP/20EEKImTNnir179wohhPjwww/F22+/LYQQYtGiReK7774TQgjx5ZdfijvuuEMIIcSPP/4oFi9erN/r3Xff1csIIYTX6xVut1vcdtttoqamRgghRDAYFFVVVUfUw+7du8Vtt90m3n//fSGEEA8++KC44447hKqqR9XJhx9+KD777LPj0lv7sh39P2PGDFFXVyfq6urEpEmTxP79+3W9fP7550IIIebMmSOKioqEy+USt99+u3C73UJRFPH444+LzZs3C6fTKe644w7h9XqFLMvi0UcfjdLdL/HLNgghxB133CHcbrcoLi4W9957rwgGgyIQCIgZM2aIgwcPirq6OjFjxgz9+pdfflls2LBBCCGivnvvvffE4sWLdZ3+kiMdYe3oO0Xz9kLhO1gjaj/bIH7IuUaUL/lW+EpqRMjpEYGqBuHZWyY2nn2/aPhhu9hy+ePCveug8B6oFLI/KEIuj6j5bIP4PudaUb8iTygRWaiqKlRZFhGvX2w4+wFR/8N28dOQ20TRwqXCd7BGyP6giHj9ovaLjaL8L98LJRwRSjgiwk1eoYTCIuTyCNemfeKnIbeJ79Mn620MVDtFsNbVYRuVUERsvfxx0fDDdpF3/QIhhNDa6AsKJRgWro17xQ8514jaLzYKb0G5kAMhoSqqUIJhkX/HS+L79Mniu/QrRaDGKYL1TUIJR0Sw1iUCtdrfSkQWwfom4dlTKty7S4Vr837hK6kVnr1lovaz9cJXUiO8e8vElgsfEWGnR/zY6/ci7+qnhK+oSoTdLSLs8grv3jKx6ez7xf6H3hYtRVUi0hIQnr2lwldSI1oKq4R3f4WItARExO0TkRa/KHpmmfg+fbKo+mi1kIMhoYTConH1LvFDzjWi5tN1QgmGhRKRtbbWN+k2Wj3kVrH96qeEr7RWyMGQCLk8um03X/iIcO8oFiGnRyiyVtZ3sEZsPPt+4S+rExGPX6iqKpSILEpf/0qsGX2XCNY3CTUiC1VRhBLS6mpYtUP4y+uFv7xeKKGIVk5WhBKRRdPmfcK9o0h49pSKuq83i4p3VwpfSY3Oo/Il3wolLAt/ZYPwV9QLX0mNOPDU+6L+h+2i8v2fRKDaKeRASP9pXL1LNKzMEz8NuU34y+qFHAxpHFNV0bRl/yE+lNYKVVFEoMYZxdmj6SPv9wtFoKpRqLKsc3bj2feLhpV5QglFhBIKCzmkcaGtjT8NuU3k/f4ZEax16e1QIrLYeP7D4rv0K4W/rF6osqLpKxwRe2cv1jgVkYUqK6KluFp4C8pF4VPvt+qwTnj2lom8KfM1nlc2iHBzi/DsLRUhl0eEXV6d54Eal/BX1ItIS0CULfnm2HIpSmt/VHSe+8vqtLYomr0q/75K9wFNm/dF6UMJR0Sg6pCdIh6/8B2s0fuXEtb6u+wLiI3nPyR+yL5aVC9do/WZYFj4Smt1uXwHa0SgskHTWytXIi2B1v4bFsG6JhHx+IS3oFw0/LD92PZSNB37DtaI/X/6m/AWlGsckBURrG8ShU+9L9aOvvMY/K07jL/BWpeQfQHNruGIaM4rFL6SGhF2+4TsCwrv/gpR/91WUfDIO0IOhIQSjgjv3jKdh0o4ot0rHBFyICRqv9io8/DA4+8KORiKkqv8L9+LYF1Ta7lDPGzatE+sHnKr1i+9AZ1rLcXV4oeca8T36ZOF72CNiHj9Gk9b6/o+fbL4Pn2y2H71U6KlqKrVr/pEuKFYhBuKhRJqEaqqiqqqKnHTTTeJgQMHitNOOUlUVZQKVQ4LVZGFqmq88Vc06Lpvu69nb5kuWxunvk+fLJrzioSvpEb4SmpEyaufH8YpJRgWwfom4a9oEGF3i1BCYaGEI5q/8weFEEJEWgLCW1AuPPklYve0VzXbKYrWbw5Wi/rvtorVQ2/tsN9EWgJCCCHkQEi0FFYJT36JqP9uq2azA5Vi49n367Ek4vXrtgtUNYrd0xeJ8iXfar7HH9J9UKCqUVR98JNoKaoSocZmUf/NZrEyfZKoWPKtkH1BzSaKKsIuj2hclScaftgmmrcVHoqDiirCzS2i9rMNovarTZpse0pFxOMTSkT+VToMu1v0trbx11/RIGRfUPirGrXYs1+LdW0+s71cnr1lOnf85fXCk18iKv7y/RHt5S+vF56CMhFyeoTsC4hwk1cEqhpES2GV8Jdrvqd5Z7HwFpRrPqDVr4XdvmP6gEBVoxBCCM/eUuHJL9FtFHa3aJwKhkVLUbVo3nZAFDz4loi0BIS/vE4ceOp9sWb0XaJ5e6HWP/1BnU8Nq3aIsiXfirDbp/u6iD8oAlWNIu+GhSLsbhGhJq+QfQHha/W9gapGEW7yiojHL9y7isWGs2YfFmfL//K91u+bW4QcCOr+oOVgjVg95FbxffpksXvaqx36gEC1U4/Nsj8odt3xomj4YbvYfc8iLWYGw0JVFC0Pau1fYXeLVqa1XNjl0WPYjhufEd4DlYf5xN/iO2q/2ChCLo/uS/1ldWLj2ffrviPSEhDh5hbRsGJ7VJ7o2lAgWoqrhRKWRfHzn4jyJd+KiMev6aawSrh3HhQNK7ZrfiksCyWicXHP9EVaTlRcrfW/Vhv6S2uFc02+3jeC9c2iZvk64Sup0fuhEgyLcFOLcO8s1nXfUV60/vSZwr3roAg5PVoMlmU9v2kvl7+8Lio+aByWRUuxxr0NZ80+zMcEqp0i5HTrMaytjznX5uv5TcGDWm6nhGVR8+m6f4rfWNFjimgprNLykYgsgg3Nvyq/+S3cyPv9QhFpCei5TdOW/XrO3dbfVUXr8871e8VPQ24T36VfqfdRVVaE7AsIT0G52HD2A1reFgjpfWjHzc/qnAq7tH7o3Vcuqj5aLX7IueaIMSZY4xSyv60vyiJQ7dR9VsTr12Lzt1tEzecbDuPG5gsfEUKIVm7IQlVUEahxdciNNn/zj+S+akTTr2fP4Xmbr6RWy+9b/U3Bg291mN+Uv/2d1m9kWSihiPCV1up29lc2aHW15nRt/GizWdX7Pwrnut1RuXb7XCDk9BzzefC/HSXDzvqP//lvg0GIf8GUrE78y3DllVeSlJSk/3/hhRdy4okn8uabb9Lc3Iwsy5xyyilcccUVbNmyhXfeeYfk5GT69OlDcXExjz32mH7QjdfrZcCAAWzevJl58+bpS4kBGhoaePXVV2lqasJsNhMfH88f/vAHMjIyog66SU9P54477iA2Npaqqiqef/55bDYbgwcPZu3atfpBN8XFxfphLcFgkMWLF1NSUoIkSVxxxRWMGTOG3bt389577+kzE6+66ipGjRpFRwiHw9xwww3Mnj2bYcOG8frrr9Pc3Mzs2bMBqK+v71AnH330ETabjYsvvviI1xxJb+3LAof9f++99+r1P/300wwYMIADBw6QkZHBXXfdhdVqjToM6EgH3axYsYIvvviCpKQksrOziY2N5eqrr+5QD79sA2jLt59++mni4+OPeNDN/PnzefbZZwF45ZVXGDlyJGPHjo36LhwO85e//IX9+7Wlrmlpadx///1H5ecPXa486vcdQRx1I7p/Lgy/ZsOzfxKOVy7jcbTxv2GHl+PRx/Ha619Z1/HgeLnxr2xjJzpxJJy+5+njKvfToAf+yS3578bx+HrlXxgv/1fR6X//u3C8S/7+G/Ki48Hx+A34z/cd/6v98n9VrrPrPvx3N+H/K0qHd7AH9H8Yuu/44d/dhH8InYOSnejEfxmCwSA2mw1FUVi4cCFnnnkmJ5544r+7Wb8KnYOSh9A5KBmNzkHJQ/hfTVI78X8DnYOS/xx0Dkr+e9Dpf/+70DkoGY3OQclo/Kf3y/9VuToHJf/9+G8blOw86KYTnfgvw0cffUR+fj6RSIShQ4cyevTof3eTOtGJTnSiE53oRCc60YlOdKITnfifRueUvn8+OgclO/FfjYULF1JfXx/12bXXXsvw4cP/PQ36F+D6668/7LNPPvmEDRs2RH120kkncdlll/2rmvWrYDMo/3CZgDg+N/Wf/haxE53oRCf+F3G8Mx6PZ4bl//LsSvk45oB1xr3/LmTHthxXuaqW2H9ySzrxv4Lj8RvQ6Tv+LyA3wXtc5Srccf/klnSiE4ejc1CyE//VmDVr1r+7Cf8RuOyyy/7jBiA70YlOdKITnehEJzrRiU50ohOd6EQnjoTOQclO6JgyZQp/+9vf/qn3bH+oSnusWrWKr776CoPBgBCCq6666n9uGfLmzZvJysoiJyfnqNf98qCf40VHh9r8K/GP8qfnkzeRPOEETPEOlGAYxe3jwKzX6P3kTRgsZgwmI41fbmD/gk+I6ZrG6M/+hCU9ATUUwWAyEmlqoXzxN1gzkkibcAJKIMTuuxfhzS+l39zfk3npKRgdNsKNbox2KyZHDNVL19DlgjEYHTYiTV7c2wrZM20RPaZfSvZ1E5CsZkRYxrV+D7tvfwk1LDPwuVtJPXsEptgYIk0t5F07D29+yWHyxA7uxqhPH8MYYyHS1MKGM2YRafRgy03j1M0vgsEAQuD6eTfbJ80FYNCfbyXt7BGEGz3kTVnAiPcfIKZrOiBQghEC5dos4GBlI7H9clACIXz7K4kf3guhaDsiqcEwAPaeGSj+EAazCaGohGpdFNy9CKGo9Ft4C0aHDaPdBghEWEaVVWJyUhBCEKptpmbpGkpfXM7AF24n45KTMRgMNG3YS9518+n3xO/JuuYMDEYjCJVIs4+8qw/pIeWMYfSfdzPWjCQUfwjX2nx2T30ZR98cBiz8A/buXTAnOBBCEKhooGDmG/S89woSRvZBDUaINHmpfG8VdZ9t4MSvnsCSHKfpywCbJj6MZ+dB+s39PWlnj8SSGg9GA4ongNISwFtQAUIQ2y8HIaBlXznxQ3qgBELsuXsR/ebeQNKY/gQqG0CAkBUq31tF6Uuf02/u7+ly3mjMya3+SYLmjfvYfu18TLExDFtyD4kn9gPJALKq62Pg87eRcfFJYJRAVTEYjZS9/hWFf3r3qPpImziaXjOvwNEvh1C1i4i7hT13LyL3lolkTR6PkGUAlGCEkheXU/rS5wB0uWgMvR+4EnvPTISioviCbLvyKQKldXoblUCYYGUDRU99wMDnbsWcFIvBKOEvq0P1hRCyQvPWA6S29pWipz6g54zLMCfFYUp0EKpxYc1IbvXJKkogjBqMoIbCYDAQrGig6v2f6DvnuqPKJRQVISvsmf4arp92MnTJjCg71321ieSTB2JOjCXs9GCKs+v6kGLMWr3+ELbcdPxFVRjMRs1HBMLEdE3FYJCQWwJsv3Iunrxicm+eSK/7JmG0W5E9AfZMX6TJlRgLRgmTwwaShOz2YUqwowTCGK0WFH8QuSVAoLSOmmVr6fPo0eVSfEEki4lAZSP7H3mHYYtnEKprwpaZjBrS7FX72XpO/OrJKP5unvhQK39vIO3sEZhTE6L4i1HCmp6IwSjhK6qmZX8lCcN7YYyNQfb6Uf0hwo1uGlbk0efha7TrDlSx6dwH6PvYFDInjcMUa0OoKmogQt6UBTRvLCDj8lPpdd9kbJnJGMxGMBhw/rQLf0kNXS4ciynejmQ1R/EwWNmg2WtUn9a+Ln5VXW2cH/DMH7Blp6IEQjT+sP2onNfrascNKcaMGnADYLA4MNqT2LB5K11zc4nIEXISLaDKGOO6YDBbUYParA9b1zSGvj4Nc2IsnvwSdk99GRHRZuX3m3sDmZPGYYyxEKhsJP+PLxB2ehj88lQsaYmgqlS+u5KG77ZqtkvRfIG/tJZgRQN77l5E97t/d1i/cfTJxmi3osoqoWon5Uu+xd69i37dnrsXEXG3MPT1aTj6ZGOwmAiU1LFh/EwAxq6aj6NfLgbJQLDKScTpoeD+JZgTY+n35A0YjBK1X20i5eRB2HtlIlnNmouymNg08WEyJ59G2oQTUGWFmNx0/GV12HPTQDKghmVC1U5aCsrZM20RJ37zJLH9u2r9uLoR764S9kxbRMLIPnpdbf3S3isrqq7NEx8ic/I4UiecgJAVbLnpBMrqiMlNw2AyIoR6mFy/ti5zYixqWMaU4ECymDDFxqCGI0Q8fmSPn0BZPTHd0kEIJLMJIcDes8uv9gGW1AQku5WIq0W3s717F40PditCUQlWNqK0BKheuobcG8/FYJT0WDT09WnYslOQYqyYYm1RsShr8nhMsTYAaj/fSP6tL2KKtzPwuVuJ7Z+LEFA07wN63HkxlvQkjHYroRonIqJQvXQNvWZNwuiwoTR5qLjlMRIuP4u400chJcSBZEAym0Ay0vDcX3Eu/gQAS49sen72AphN9AlGKF/8DeZ4O6kTTtB9m+z2sefuRceMzSd+3coJyYAakQmW1bP7zldw9M2m+x0XYYyN0XyHxYTs8eP8aSdhp+e4fIeIKPSaPZmc35+NOcEBkhZPdt78PN78Er2NMV3TaFy1g30PvKX352BdE7F9c7CkxHPw2Y8xJdhJP/9EzMlxBCsbUUMRQtVOEsf2R4qxEqxoYMPYaQAknzGMvk/egDkpFqPdisEoIXsCNHy7hfgRvUEVhBvdBKucJJ08EAwQ0zUdEVFQgmHqPt9Awcw3ATrMiwySxKjPHiOmazrmRIfmN8rqyf/jC7pcbZyvem+VHh/Mydqss0BZHYo3QMH9S8i84jTdd5S9/hWDnruNSHMLcksAk8NGuNHDhvEzD/NnjT9sp9utF7DrD8/Ta/aVUfw9Wi6Vfu4obNkp+MsbsKUnosoKrrW7QQiSTx2E0W5DCYaQvYFflQf8Fm6kXzSWAQtuwZwUS6Ckll1/fIGsq8aTdvYILF2SkCwm5JYAJS9+pudEADFd0xj16RxiclKRfUEC5fXse+gv9Lr38qicqL0vjunWBYPZdJh/dPTVcpc901+j7tN1ms3/fJtmc6NEoKweVVYwWs26z4o4PQCEnB6SxvSP4oYlLZHBL08ldmA3zPExCAGB8o65cTy5r9wSwNolSXtGaM252vI7oQrUUARU7fPqpWvoPvViLKkJqD4/riUf43pjKekP30r8hacjOWJQnM1gNGJMise56APsY4YSM6Qv3u/XEXfBePoCSiBMoLSWTec8qMfW9vGuvc/p9+QNhz0j/a9BqP/Ze7D+N+J49wfuRCeOG06nk08//ZQnnniCZ555hrlz59KtW7fffF9F+ceXBv//xJYtW6isrPx3N+M/EkkTTiCmZybFD79FoKSGcF0ThTNfo9cTN7Hr8j+RN2EmeRNmknTGCSSM7E2fh6/Bve0AhXM/AFXl4POfsnbUneRMOYv4wd35eex09s58k4ELbiF1wnDi+ndF8QXZftVcIi4vnvxSGlfvIv380ex75B1+7HMD4UYPYVcL3e++BOfqfH4efReruk2h4p0fsHZJIvfmiXS5eCy2rml48or4se+NCKEy8M+3dSjT0Nem0bgij5U51xKsaGDwy3cCkPuHiQhVsCLjKvbe+wYJI/vqZao/WM22q7Qli30evgZTgp11p87AW1AOCPJvf4mipz5AMpv4eex0qj5YTcqZw9kwdhp7734V2eNj84TZbD73ASSrmbJXPsezvZBQjYuyF5bTb8HNDHjuVoqe/DtFT7yH4g9S+/HPBGtcWFLiaFy5g7pP11P51x/ImTKBzKvGk3rGMPZMW8TWS/9E7KDu9H38emK6prP7thfx5BXhzS8j4vQy+JWpmhCSgf7zbsJXVMXeGa8TqnGBgOxrzqTvo9fSuCKPQEUD3t2lePeWI8IyfR69juIFH6H4gtR/v5X1p80g89JTGLp4OqH6ZtafPgvn2t2oYW2QLnXCcBw9Mtlw+iz2z/kbKALvnjLWnTSd2H45qMEw60+dQeGT72FOcLBu7DQKZr7J0MXTcfTOIlDRgMFkRHb79Lpyrp+Ao0cmLYXV+IqrCNW62Hnjczj65ZB9zZmooQgNP+ShBMK41uyO0oclOY6dNz6j6WN3GRG3j+RxQ46pD9++Csrf/JpIcws7b3yGgplvMuS1u4jJTcN3oJKw04PvQBU/DfwDmZeegqNvNgAt+yqQvQEUX4jN5z+C6+c9DHtjmt5Gf3ENNUvXUjDzTQYvuotQfTMrc65FCYSRzGY2TphN8YKPsPfI0HUz6KU7KHv9a9aNnUbD11to2liAZ0cxYaebUF0z4bomhKxgMBnZePos6r/ZwqDnbz2iXK61+QhZYcv5D7PvgbcY+OwfUUKRw+ycM+Usaj/fwLqTphOscuLdXUqkuYXSV7/AX9zqC+a+D0Jl44TZbLviSXZMWUCorgnfgSr8pbV4dhQz9I3pJJ0yiKyrz8CdV8zK3OvYfdcrh+Q6aTotBRW41u1BspjY/9Db+v0PPv8x4UYPG8+4D9/BGgY+f9tR7SW3BGgpKGfrJX9ChGV6P3AVgbI6QLD+tBn8NPAWMi49haGL7yFU38yG02fhWpsfxV97jwzWnz6LA3P+2srfUtadNJ1wg4dQXRP+g7VUf/ATqWcOZ93YaeTf9iJycwsbJ8ymYUUefedcR+ET77Gqx/VYM5MZ9OId2HtkUPrqF7jzivHml1L/7VaGvK49kNd+ug4QONfmU/TUB4iIjGQzk3zyILZd9jjlr3+FUFSdhwMW3KzbCww0b9n/q+tq47xkNuHeXoTi8R+V8+3ras8NyRoLRm1ATChhlICbgQP646oq5KUX/owxNhWEQPW7UH1O3Y/2efha3eZys4/sa87U9Z4wqi/urQd02w1YcDNCVjgw529sOG0Gm89/mNwbz9Ft92Pfm2j4diuS2UTDD9sZ+Nyth/Ub17q9eHYepP7rLZpsbh/dp15E3ODu+nUDFtystyvvugU0fr8dU+vARc97L8faJZmmn3dT9uY3mJPjKF7wEX0euZb+824i75qnWX/aDHKnnIW3oAz31kIavt1K9bK1KL4QiaP74uiRyc9jp2sxUaj49lWw/0/vEq5vpu7zDVS89R1IEoNfuxtrl2S2X/00e2e9gTkpDl9xDd2nXRJVV86Us/AWlOPeeoCGb7dSs2wtii9Iwuh+uvxt/bJlXwV77nmNbZOe7FCuX1NXmw9QgmECFfV4dhSz88ZnaNlXQbiuicZVO0gc1ZeNp89i26QnUYJhwi4Pvv1VeHYW491TekwfsPmCR2jeUEDF4m/YfP7DdJ96EUmnDsK99QDe/BLCDW5kj4/ihUvp8/C1evsyLz2FAfNvpuz1r9h6+RM0rtyBv6RO51TiqL64txex974lhOqbST55IAD9nrwB5487WX/qDDaeOYusK06j7PWv8RdV4d5eSOU7KyheuJS+c67Du6eMVT2uR/UHyXn5Qazdsyg68w80PPMOSkMTkXoXziWfROUYafdMoeaxRewbcAl1n60n57oJxA/vFeXb2rh3tFjU9/HrEYpg503P4skrQnb78ewqYcCCm6n9+Gc2nn0/IHDnFWmDdpWNWNITj8t39LhHW8Hj3VNGoKIB5+pdlL3xNaZ4h9bO1jb6D9ZQ/9UW4gd3Z8D8W7T+fMo9xA/pQcTtI1DRQObkcVofO3k62654Atnjo/SVz0keP4Rd1y+k4J7XsGYk6bL3m3cTJc8uI1TjQigqmyfMZs9drxA3uDubz7iPjRNm4y+rJ2X8UNaNnUaovhkhK6zseh11y9fjzS/Vbf7LvKgtRyh9cXmrXPn4CqsxGKUoudo41T4+NP28G/f2QiSzieIFHx3mYwYu/APuvGJKX/qMloIKqt5b1aE/QxVkXX06gYoG+jwSzd9j5VJbLn2cQHkD5gQ7e+55jR/73ERsvxzMiQ7c2wrZectz+ItqflUe8Fu5YU6Mxbe/kqb1eyn586cMee0uLV6eeR9yS4BQbRM1H/8clRMB9Jt7I0JRUAJh6r7YROPKHfR99NqonGhvO19c/eFqFF+wQ/+4MudaPW9pg6+wGm9+Kf6DtQRrXBhtFt1nubcVsnHCbIqeep+4/rmHcUPICvVfbSZQVodr7R5CtS4w0CE3ji/3vQdUQc1Haw7L72R3C5LFpH3e6tuEqrLh9JnIdY0kXHYWCVedR8yw/oT2HaTihodQmjzU3P8criUfI2SFxhf+Rv38JcSMGIjq9bFm2O3ULV9P1Xs/RuU07eNde5+Td83xHXbXif/b6ByU7MRRUVtby9y5c5k9ezaPPvooVVVVAGzdupUHH3yQ++67jyeeeILm5mYAvF4vTz75JPfddx9vvPEGHR3u7na7sdls2GzaW2abzUZ6ejoApaWlPPTQQ8ycOZOFCxfS0qLtt/PYY49RXFwMgMfjYepUbUDkp59+4rnnnmPevHk8+eSTBINBXn31Ve69915mzpzJxo0bAdi5cycPPfQQs2fP5rnnniMYDHYob35+PgsXLtT/37VrF8888wwAP//8M/feey/33nsv7777rn7NlClT9L83btzIK6+8wv79+9m6dSt/+9vfmDVrFrW1tUeUAbSB2rlz5zJt2jSWLl2qf75mzRoeeOABZs2axRtvvIGqarPjduzYwezZs5k1axaPP/64fn1lZSWPPfYYd955J19//bX++YIFC5g9ezYzZsxgxYoVUW1///33mTVrFg899JBux1deeYW33nqLhx9+mDvvvFPXI8Dnn3/OAw88wMyZM/noo4861OOxkHLuaOo/+omUc0dTvfhrTPF2gpUNmOLtGFtnHxjMRiSTEQQknzqIlv1V2LJTaDlQRdKYfoiIQtjpIVjTBIB7WxGmeDsZl55M7RcbMRglWgoqMDpsGBBIRiMRVwu1S9egBiPULl+PZDVhy0rBtXoXstvXep9CTAkObRdjIYjpmo4xxsroLx7HnBSHNS0BS3riYTLZe2Zw4HGNFwef/4TEMf0ASDtnJLLHD0D1339EMpuIHdgVgKaN+4g0a/WmnD4U755yAmX1eHeXaW+QJ44ibeIoqpeuAcDROwslEMaSnohnWyGmeAeW9ERybjgXuSWIvUcmNR+upm75emxd0zHFO7D3yaRpQwFpE0dT+dcVpF8whrhB3UAIzIkOapatJX3iKNSITNJJAzE6bNR/sRH3tkLUUJj080+kZukaUs4YTsWSbzElOBCqwOiwYUlPJGFEb/wldSSc0Ju65eupXb6eSHMLaeeNRghIOmkAssdP89YD+IurMZiMmBMcmOJiCNU3o3gDiIhC7fL1xA3sTtmrX+ArrKZ44VIkswlzcpyuA8UfoupvKzHGWAjWNmGMjcEUa8PcOrsp7awRVL//o25HW3YqlX9dgWQ24i+qRrJZMCfFUbt8PdlXn6HpVQjs3TMQqootJ5WWfZWknzcKxR/C3jMDyWLCX1J3mD7SJo6mYsm3WDOSCJTVYbRZjqkPX2EV8cN6Ea5v1ttoSUvEuSYfyWahZV9lVBvTJ44CtOQ4tn8uwapGAEpf/QJzajzG2BjsPTNo2rjvEHcdNirfXQmA4vVjSY7Dkp5I2sTR1LTyyL2tEHO8naZNWrmqv68i7dzR1C5fhzkpjrrPNmCKd2DLTsYgSVjSEwm7vBjMpiPKlTx+KOEGdxTP7d27IGQlys6S2YRksQBQ/ubXJJ40kHB9M0knD9D4Fe8gWOM6VG99M978EhJO6EXpy5/jK6yi4fttmFPj6frH8wnVuqj58CcAnKt2RMlV+tJyksYOQHb7dXuZ4h3Ufb4RU7wdS3oikaYW1GD4qPZCUWn8IQ/3tkKdv5LDhr+kjkBZfQf8rfoFfzXdq1H81TgQbmhGDSut/TsbtbV/N/28W+/fjt5ZGCSJyre/R0QU6j7fQOqEE6hZuoaY7FQqFn+DKd6Ba90eTA7rYTw0xdtp3rIfS3IcqqLiK6zCnBQHqoo5OU7jTbwDU2yM9gDa6jv/kbpkbwBTvB3njzvx7C47Kufb19WeG2rIh2TRBrhQIhhMVuLjYkmIj2f/vn0YDBIYJIQcisotkk8dRP0XWoyq/mg1aedpqy7SJo5G9vipWbrmkO2StFlKbbM6FF8QX2EVcQO6UvbqFygtAUpf/RxzajyW9ERsuamH9RtrZjJV766k7LUviRvUXZNFFdH9MN5Byrgh1H+xkeaNBdR8sg5TbAwAXS45mdrl6xACPNu0wYnYAbmoETmKU5LZRNzAblQvXUPZm98Qk52KwSSRcsYwPSZ4d5dikCRSxg2h4Yft2kzELzaSfv5ojHYL8UN7ULt8Ha7Vu6h+dxWS2USovpm4Qd07rKtm6RrK3/waW3YqBpORlDOG6vK3r+tocv2autp8gHdPKbH9cqN8qinegSU5DqEoWh9t9BBpbiHhhN6Uv/k1BpOJmqVrj+kDwvXNlL32JWnnjUbxBRGygogo1CxdQ8TtRzJrfNBilC+qLyeNHUDdF5vwFVZTvvgbbQYTkDZxFLLHT/UHP1H1t5UYDBKSzUJMjwySThqgDyCJiELimP7Uf7ERIcC9tZC080YTP7QHqqxS9bcViIhC89LvMaUn4V2xScsJ3v9GW+0gKxCRaQ/HSUNxf6bFt5pP12FOdNC4Ii9Kb4GKBt1vHDEWnTua8te/JO2ckVQs+RaEwOiwHlYuflhPqv7+I7XL1x+378i45BQAUsYP1ftixOkFyYA5KY7UCcORvdpLn5Z95Xh2l5E0dgD1X2wkYURvRETWZqQJQaTJS6jGhRoI495yAFO8g/QLx6AGwzRv2kfzhgI9bsSP6E2gpI60iaMJ1rho/CGP1Imjca3agTE2Rs/h4of0wFdcDUBs3xwQYElPPMyP/DIv6vK7kzS5zhiO7PFTu3wdaljGYJR0uY4UH4QA56qdmFPjseWkIsVY9D5mSU/AYDLRvGW/HsMST+zfoT+zZiSheINIVhOB8vojxKKOcynQVtlofWW/nkvF9MjU+uJZIyh/46tflQf8Vm7ED+1B5TvfA9oLWEtaIvXfbSOufy7e/FIMRgnJaonKiQBSTx+CJ78UxRek9rP1xA3qhik2hthBXdv54iLdFx/NP8Lh+bm9exdqP1sPQNygbghVxZKeqPms/rlH5Ua4vpnY/rmtvuJHvLtLMVotx+TGr819tdgVIHXCcL0dbRyKuP2YYrX8PH5oD5RAEF9hNf7iGjxfrSFSVU/i5ecgVIHzjaUEtu3BEGMjdKAUWv1OYNteRCiMqUsqIhDqMLa2j4u/9B2BsuizHjrRiV+DzkHJThwVb7zxBjfddBPz589nypQpLF68GID+/fszd+5cFixYwMknn8znn2tT6pcuXUr//v1ZsGABo0aNorGx8bB7du/encTERKZOncqrr77K1q1b9e9efvllrr32Wp555hm6du3KsmXLjtnGAwcOcOeddzJnzhyWLVuG3W7n2Wef5ZlnnmHw4MF4PB4++eQTHnnkEebPn0/Pnj358ssvO7zX4MGDqaqqwuPRpuX/+OOPnH766bhcLt577z3mzJnDggULKC4uZvPmzUdsU79+/Rg1ahRTpkxh4cKFZGRkHFWGoqIi7r77bhYuXMjGjRspLi6msrKS9evX88QTT7Bw4UIkSWLt2rV4PB5ef/117r33XhYuXMiMGTP0+1RXV/PQQw/x1FNPsWzZMuTW5aB33HEH8+fPZ968eXzzzTd4vdqyt1AoRJ8+fVi4cCEDBgxg5cqV+r2am5t5/PHHuf/++3nvvfcAbXC3pqaGp556igULFnDw4EH27t17TBv9EpbMFELVTv13uMaFNTNF+52VygkrFjJ29xKa1uzCX1qnDeoJQcbvTsLRO4uEE3rpS74ks1G/b7DGRUxuOi17yyld9CWnbX+VmNx0hCyQWwLIHp9+bajaSdKY/jSuzNM/G/jn2xn6+jSErFC+5FvqvtiEOcFB3PBeOHplUvjEe5ji7MT0iLanthzHQLjGBWizAoytS+DM8Q6MDitjVsxj1KdzUEMR4gb+YmawUUINhvVBJ9kbwJTgoNvtF5A2YTiR1gFTW2Yy4ToX1sxkTYYaJ9bMZNLOG4XvQCXWzCSCVU5C1U6sGUmEapwEyupJmzgKa2YSjl5Z2LJTkD1+fIVVCGDYO7NIOnkgZYu+xJqRiOzx60vDg1VOzPF2glVaPb3um0xM93Q8+SX4S2qxZSZjzUgm4vTo5ULVTiSbBVtmMgceeYfE0f1IHNOfLpecQtHc9wnWOIk0t+Dom0uk+dAm/xG3NnAbqNB0EKx2IRBYUuKxZSYTrHLquhayisluJaZbOqFGDwkn9GbMinmkThhOyKlxO+3ckQhF1Za3GI2EapsI1ji1e1W7sKTGE6xyUvzMMq292Wn0um8SxQs+wtaq35iuadry+NYBkGh9aLpGkmhat0e/99H0AWDNTEINHXrYFLKCkBWsmUnED+uJJTWBtLNHEKzWllPr/FJVbUlOq24QGh9smcm6Hs3JcSAEovU6oahIVjMjP36EhFF9onSohmVsrQ9mwdombBlJ9J9/C7LHr8sTKKtHDUWwZSaTft5obRnVEeQyJ8Wi+EO6XIo/SNzAbpo+2rVP9gWwdknU5TAn2FFDMpaUBIJVToI1Tm05s0li5KePMurTOaSeNUKXP25wD5yr80Fog/T2npn0uOcyRn06h+RxQ6LlqnZhjI1BlWXdXjoHWn93uXis7mOOZC8kiVBDs3bPGieyx4+1SyLxw3oy6tM5JI7p3/pSQxCsaDiMvzpXovirDcoYHTaMDqteV9uScNCWz45dOZ/Uc0eiBEJ6v/QXVmOMsUbxMFjjJPvq0wlWHc7DLhePxfnTLkyxdn3JaRsP25Yrt+nD3jtLGxBp5fyvqSumWxesmSmE6ppBCGSP76icj+or7XyAUGWQDvlzg9EI7Q5fEKrS+tkhmJPjon1WtSuqXmOMRdd9m+9p+x7AlptG3NCeCFnVbdfl0lMw2ixk/O4kQjWuw/pNTE6apofWuiIuL5aUBJrWH4qFoYZmFP8hm4XqmzCYtR2TzEmx+AqrOPDIO/R59DoMRolud11Cw9dbCFUfqkv2BbGkxEfVpYZkrF0O8QnAYJIwOmwMeXkq9V9vYdjb95J06mBkTwDJasZXWKVfq/iDZE0eh6+o6hd1BTqoK4K1S3KHdY1c9giJY/p3KNevqavNB8jeAKa4GHrNvpLUCcOJuP0Ea5yE6ppAkrBlp2Lrmkb8sJ5IZiP9nr4J5+pdOH/a9at9gC0zGVtuGpbURNSwTLDKyYFH3sGUGIstO4Xs68+iacMh20XcflRZieKUwaLJaMtMjuJUpLkFNRQhYXhPwk4Pg164nTEr5jH4lTuRvQGEonLgkXfI+f3ZJJ86iNw/no/s8enl5Vot3qnyof4hNzRhMEXz3JgUj+r1gYCeX7zECe/OBqBp3Z4j+rYjxSJzQnQMkywmvPmlh5UzmIzUfrKOULXzuH2HOTlWL+PonUXfJ35P5uWn0lJQTqS5hbjBPbBmJHPwGS3XV4IhVFlGKCppE0cRdnoxxdk17plNOtfiR/TWcp9zR1L60ueHtrORFayZydgykglWO7H3ysTeM5PEsf3Iuelc4ob3IlTjpOcDV3Ladm25evmbX2u89Ab0uNP3T9dj76nlebauqYflRbbslFa5kkkc2Yf+82/BuXoX/pJaPb9p4zwQFR/a+GC0Weh532SClY2aHexWeky/FDUU1rYdaeWeJT1B12Eb99LOHYns9rX2PzOh1oGqNv7CsXOpmK5pYDAw/J2ZdLlwDKFGD9b0BHrOmqTnUr8mD/hncKO9j9FeHshYM5IJVTuJNPswOaxROVHG5ae2bsViRigKodqmVu67sHdNj4orbb44VOWkdNGXx/SPbfm5NTNJ06tRQvb4CVZrssjeADFd0xn74wJSzz4BuSV4BG5o9lIjCnGDe+AvreuQG8eT+4KW3yWM6suY75+Oyu/afNvYlfPJ/eP5+Iqq9frk2kYMkoQxJRFjUhz2UYPotvR5TCmJOE45gfYw2G2ISAQhBCM+fIgBC/9A7IDcDm3W3ne0l+1/GUIY/uN//tvQOSjZiSMiGAyyf/9+nnvuOX2mXttMOpfLxdy5c7n33nv5/PPPqaioAKCgoIDTTjsNgBEjRuBwOA67ryRJPPjgg9x7771kZmbyzjvv8NFHH+H3+/H5fAwcqC2FGT9+PAUFBcds59ChQ4mN1YJbfn4+5557rv5dbGwshYWFVFZW8sgjjzBr1ixWr15NQ0NDh/cyGAyMGzeONWvW4PP5OHDgACeccALFxcUMGjSI+Ph4jEYjp5122q9q26/F0KFDiYuLw2KxcOKJJ7Jv3z52795NSUmJPlMyPz+furo6Dhw4wIABA/TZpW2yg6Zzs9lMfHw8CQkJuN3azKWvv/5anw3Z2NhITU0NACaTiZEjRwLQs2fPKL2MHj0aSZLIycnR77Nz50527drFfffdx+zZs6mqqqK2tvaosu3evZv169dz//33658ZDNG/AT1ZQVXJO2sWm064lbgTeuPokwVAxTs/sO/Bt2lctQMhK/T703Wt5X5RoQGMsTbSJ47i59F30rx5H5LNjC0nNeqytImjEKqg9uOf9c8CpbU0rsyjad1eMn53MvEn9Eaymgk3NBMo15bIYJSwpiUcVucRIQTF8z5k01n3s3/OX7W9jaxH3863ZtlaQnVN1H66ATUs0/Wmc6MvaDdLyGCUiBvWk2B5fYcNKXn2Y3JvPIfEMQP0BAnAGGdHKCqbzn0AX1E13W67EGPr7OUjYc+0Rbg37Se2Xw5Gu02brWToWHghBDk3nI3vQCXeXSVULPmGgc+3W/r+y2IGONyYHXxmOKQCyWQktn8ukSYvm866H6GoZF5+KlKMRUvuA6EoXbW1q/19sq4+nYjTS/OW/ZQt+oq+c65rNwvraIY1gMmIJSUO55r8Q/c+ij46vKcBIm4f++5bQsM3W/CX1ND7/slINvMh2Y/QjMNmohv0LwDYecOzKMEw+x56m5jcNGIHdY+6Ti+vCpRAiF03PospwYGtm+Zbip/9GFtWMoNenooxxqon3r9KLjrQxzHU2Yaw003z5gPsvv0l9s/5KwOeuQUMBno/cCUHHnkHxafNdDcYJSSzkYKZb3Lg8XcZ+PytHevlFxW0fZ919emgHBqM+rVyqRGZ0heW0/DNFvbP+StDFt2FZLN0KJZARN+jHX+1/w3tKG6IqttfVkfetfPwbNVm03UMrYz28kUh1NAcpXfJqu3TGarWlo8dVlf7QT8hwHC0tLDjurr87iT8RZVH7mu/hhtHqS+63DEv+UW9R6gbMNqtDFsyg+J5H9Lez5S98gVKIEzjyh3YuqYfXtcvbhk7oCuB8jrN30Rd+4vG/kIfOTeczYFH30H2+qldupacG84+al2H5Dp031BdE+7txYQb3BQtXEr29RPYNnku/sIqjHbrYbyUrGZt/7FN+39DXc06740x1sPk+lV1taJ22VoUf4g90xahhmVyW2NdwzdbUcMRBr88lX5P/B5P3kHUiMKuG58lYURv7L0ytdv9Sh8wbMkMfAcqQdU+z7nhbPwHa/DuKaPx++0kjhnwizYe7STiwzllMErEDelBxTs/sOms+1ECIX2fwZwbzubgM8vwFVVT8+Fqbb/bX+JYBx+3VamqHLzoLjaf+5A2aNstPao9bXL/2v6VOXkcCKG/nG0rZ0rSXnD59lUcqv94fEe7MsEqJ7tueo6aj3/GmqkN3CSPH4JvX7n+QqutxVKMhfQLxtCyrzzalq1/e7YX4d5eSMueMjImnabvg6pf0yq7wWREMhupef8n3Jv3M+TN6QBUvf09a0dMJVTrIv2CMWAAoSh63Dn43MfYslIwxsbQ4aNyuyZ595brvNT27eZwirT7v40PSiBM+aIv9UGwXrMmUfnOisN0G613AwarmR7TL203G62jPODouVSorokNE+5HDUUoe/0r+jx0lbYXakRm7/TX9FwKfkUe8E/gxuH3i+bvIQoIpBgL3W87P2rgUa8n+uJ2txeYEhykTxzFlgsfOaJ/jLrPEWJH7bK1+Iqr2XjmbNSwjDk+5ohyGYySnreIti3G/gm5L2j5nb+klu3XPB2V37X5trxr51Hz4WocfbKj7yOExiRJQoqPpWzSPYTLq0mbcUN0da36L796JpvOvp/dd72COTGWxLEDjqibY/ucTnTiyOg86KYTR4SqqjgcjqjlzG146623uPDCCxk1ahR79uyJWnJs+BVOyWAw0Lt3b3r37s3QoUN59dVXufDCC494vdFo1ANFJBKJ+s5qtR527/YQQjBkyBCmT59+zHYBnH766cyfPx+LxcJJJ50UVfeRZGlDOBw+Lhk6uqcQgvHjx3PNNddEfdd+ZukvYTId6tKSJKEoCnv27CE/P58nn3wSq9XKY489ptdvNBr19rdd3waz+VCS117+Sy65hLPPbvfwdAwMHjwYgJNPPpm1f7mCzBsnEjeiD/1euZum1buwZqVgyUwmVOvSfwMoHj/u9XtIGNEHU7ydiMtLsNpJTNd0WgqrSTihN7I/hCofarMtMxl3XhHdp15M7KCujPzoYYwOG+VvfkPODWdjkLTEKHPyOOJP6EXV33/Uy2ZOHkfq2SPYdsUT9H7gKvo9+XvUsIwailDx1neUv/YVA/98G6lnDKN5834G/vl24od0J1TbRN618wCBJTOZcI2LHtMuAYOBsSvnE25qwZatDYh6d5WAgagZZZqwautsPe06yWpGDUYI1bpw5xWR1PrAFKxxETekh/5W3JqZQs5N5yIZjaSeM4q6z9Zjy07BmpVCqLaJ9IvH0vO+yQhZWy7jO1BF7MCu2sbsyXHUfPAT1vREbXZlrQtbVgqmeDu5N59L9jVn4uibQ9jlxZadQqjGhS07BUt6Ig3fbSPrynGEapuQLCbMKfGY4u0YjBLWrBTUYBiDUSL3xnOJuH207C0jUFJL9zsuIlTXrB3Wsb+CzCtOI3ZAV8aunI8lLQEMBmJyU2nevB9bVjIGDISdXoKtdQNEnF4MJgklECJY7STS6MZfqu335d1bTvJpgxm7Yh4x3TMwSAb6PHKtloxeOAalJcjgl6ZiTorV3npnp5Bx8UmIiIwtK5nqj9bQc8ZlNG/WHqID5fUkje1P7ECtjb/UR9o5IxARmZaCCmyZKUfVR5vNQjUu4of2YPCiu1ADYQxGIwZJoqWonC6XnIwpzo6/tJ64Qd2wZaUwduU8Wjuo/uBly0oGA62zP10kje2Po082SWP6gcGAoTXRNliMYADfvkp8B2tIHNWHyre/I+L0IllMpJw5nEHP34ZktyJ7/JgTHQTK60k9fRi2zBTcWw4QdnrZdvkTJI0dQMoZw6LksnfvQkxOGmNXzifS3KLP7gAw2m20FJRjtFv1h/CI04vJEYMtJ5WxK+fr9UpWE4GKemzZKdgyUwhWNGJJSyDl9GFk/O4kffN8946D1H+9mYRRfcAAgapGVF8IW3YKtZ+uR8gKksUcJZfSEkAymXT+ttkptm8Opng7B/70Lj3uuqRD/o5dOR9rVgqoKta0xFYfk4LBKOHZWUzCqL4kjOyDKcGh93lbbhq042/E6dXrbs/flPFDGbtyPoHKRt0fhGpcxLfr321trfn4Z9IvHKP3S2tWMkowrPMw4/JTsWYksW3SE4x4/8EoHlpSEzAYJfo8ei0Rt09/KRGqcSFZTdpSynZ1SRYTBpNR5/yvqcuWnYqjVyaSxUzXP56PZDHh3nkwivMxXdPa+el2faXdAI1BMmGQTJgStYcoIYdAMrX73ghq9N7REadXt51QVE3v7Wz3/9g77/ioqnXvf6e39N4hhN577yBgwWMDFRUL2EC6gAUPqCgqigcVESnqsWOXroi0QOglJAFCem+T6X1mv3/syUBoau59z7nn3vw+H0tm9tprr/U867eeveYpluyiwNw3yM5ZKXqi9d3xKvJgLS0eu0k84LlEdkjEcLX4OwajTowk6eExJN0/CqlaiaOsVrynRIIyJgyf04XpVH6gHwBVVBgyrTrwXIn3jECqkAfWiq5NIvETh3Hu+Y/p8sEsyr7YRcKkETirDIG+lJHBmE6JfQk+H87KerQtY3FWGQJ9CS5PoJCHKjoUj8FKyoM3oE6KRhasBa8v8FIaP3EoUpWSnGc3IPXr+sW+QjCdKrhKX/VX6UuNJasIW2EVyY+MuWJc1+rrehygTogI7HUN3O6zuyj/eg9xfxuAtlUcEkRvofr0bDGM8zoc4PSnktAkR6NOjvbzjCKgD/ETh+GqNiDTqKj8MZ3Y2wYGZKcI0SKVyxvrlERCl9VPoQgPxnyJTinCgpCqFJizinCW12E6fgGAim/2kXD3cCQyKfETh3Hi3ldxVtZTtSmDlMduImHSCNovewR1TAggafSjgzw6HN9lodtevQlpsI7wybcQPmEsXrUGn91J1PBuV3Db1fai5CljSZ11OxKFTJzvxEhkGhXhgzrhNtquaBfkz93Xf9frKKNC/xJ3NBxMaNskIHh9V6zFyu/3k/b0XeDzIXW60baIYfCRdwPRLxKZFG1aPMqIYKJv6IXg8yFRyFF6fdgKLv4Iro6PxHjiAiFdU9G1T8atNyOVi1ERsbcPIvZWMcS6PiMHTWo85jOFBHdLJahDCzq+Ox3B48WUWUjk0K5k132A3P9DbcNYvBYHurR4HMXVhPVuc1EfEiPxOT2NxqUI01Gfnk3yI2PwmO1Yz5UQMbjzxfXlt2/UydEBfRA5Zi9pCyeiTowktGdrYm/ph1StFEObvT6UsWFIpFLULaNQxoRhyS4ipGsqmpQYMc0QgERCzC39aHm2hLjbBv4pW8pw+By2/EqkSjma5Ghk/r3bbbCiTozEnF1McKcWyDSqq9oByujQ/7JuuOstgTYJk0YQ0q0VnVfPEG0ipQJnRRmqhEgUYTq8NifqhAiclfW0mn07QR1bIJFJUUaGINWo6PX1c1hzy1DHR2A4cQFFWFDg8LSBiyOGd8VeXE38XUOvyo8AsiANrebeSctp4zGezBNzlHp9yCOCUfvtak1KtLi3CQLGY7nE/W3gNXUDCdTuPEH11sO0fv7egO17Nd34K7YviPads7Ied62pkX3XwG0NfJM89cYA10fPvR2pVo0rvxSJQo7lFzE8XarTiiH2ahVY7QD4rHYkCgWeOgOgQ6ZW4qzQE9ojrZFNc7mcG7i+Gc34q2j2lGzGNaHVaomJieHgwYOAeDBVWFgIgM1mIyJCdKPfs2dPoE2HDh3Yt28fACdOnMBqtXI59Ho9+fn5gb8LCwuJjo5Gq9USFBQU8EDcu3cvHTqIhzHR0dGBNpfmN7wcXbt2Zfv27YG/LRYLbdu25dy5cwGPPqfTSXl5+TXvERERQXh4ON999x3Dhw8HoE2bNmRnZ2MymfD5fKSnpwc8OkNDQyktLcXn8zUK6dZoNNjt9sDf1xtDZmYmFosFl8vFkSNHaNeuHV26dCEjIyPgpWixWKipqaFt27bk5ORQXV0d+Px6sNls6HQ6VCoVZWVl5ObmXvf666Fbt278/vvvgZycer0+8Hx/FhUfbefczPew5ZZRt/0wCVNvwmu2oU6Kxmd3BqpJS9VKwoZ0xXqhHH16Non3jcR0Io+gtol4rU7M50oD4Q0Aob1aix4nPx5EplLgqjJw9oWPcRsshHRrhaO0FkVkMPETh9Lyqb/htTio3izmcYoc0Y3UOXdwcvIb+OwuBK+P0k9/o+j9TbjqzKRMvRGpVkX4wE547S5c1QayZ68mY9RC/4Ek2AqqaPt30XszpEsq+r1nxCIVO44Sd7uYO6fljL8BEup+P3XFvNTtzSS4Uws0KdEkPzwGmUZJ9Y5jeGxOkItUbcsrR6ZV4qo2ENKrDR6zDalCLOLh1pswHj1P/N3DiL1tII6SahyltRy/8yXxObYfpcWTt1D6ya9YsosRvD6Cu7YiYeIwanedJLRnG6q3H8FrdeCqM5OzYB1uk5WabUdIuG8k+n2ZJE8Zh8diJ2JYZ9xGK65qA6YTeWhbxWE8cYHY2wYSd9tAFOFBlKzfgTWvgqL3NyEL0pDy+M04K+sRvF7cBgt1u06hig7FXlLDoXHP4ao1Yc4uosW08eJcTRuPz+3BrTeLh6AThgbk7LW7UMeFizkMJRKMx84DYo4dwePlwKC5HL11MbYCsSiKs7wOt9GKs0pPxuiFuGpNlH25h4QJ4sGqvawOiVQqFs2xu6jZLh781+w4Jh5MO1yN5iN+wlBqdhwl4e5hOGuMaJKj8Zht152Pi/c8ikQp58yT75KzYB2uWiOx4/thOpUveir4BDTJUYQP7Ejuq1+RMeoZMkY9g+lkfuDQuuW08bjrzLiqDdTsOIY8REfljwfJWbAOr9UpHp5oVbSceRvuOjMeix2ZRoW2dYJ/DtvgMYmVp49NXIrh0Flqdhwj/p7hSNVKQrq1wmO2Edy5pTiuGiNRY3oiuDyNxuWsqid36RdkjFpI1Y8HROMaSJg0Ap/bgyW7GNOJPFTRociCNEgUMnxuD/UHc8gYtZD6fWeo2XEMZUwYhoM5on6ZbQR3aoHHbKPwnR859chbSCRSnDXGQB6nltNuxV1npvqng3isduInDEXbKh6ZVi1W7S2sCty/bm8m8lAtNTuOBu4f+7cByEN0nLh3GcaMs9fU3wx/YQRkUqJu6EForzYIXi8es5263afRtooLFCFy1Rgv099bL9Hfo8QH9LcNXrsL08kLZIxaiFQuQyIT17c1rxypRlzfMbf0C+iUOinK/4Il4dC45wAJtb+dIH7CUBwVdcRPHIb1fBmq6LAr9FDw+Shc9TOuWpP/pf1iX0iluPVmUR8uaYfXBwJ/uq/DY57FWW2g9veT6Pdl4jFacVXVN9L5hhxul/d1qW5IVTq8Nj0eQxkeQxk+p1U8iATatW+PIPhAuLKgXX16NjHj+4u6N3FYI9nJgjTETxgakJ3bYMFVbaDj209Qt/s0+7o/ScaohZhO5tNi2ni0qXEB/Qrr1RbL+VLiJwyl9KNfyFmwDo9BDL2NnzCUjm8/jr2kGntJDVU/HmgkY4/Zhn7fmcBzybQqnDXGwFqJu20Qzsp6Wv99Ej63GO5ou1COtlUctb+d4NC45/CY7Zizi0mYMJSEiUMxZxcheHzU7T4d4MPIEd3wmG3U7TtDaI/WYogfkLv0C+rTszAczSXutkFEjuhG6+fuxedwYT6RF9CPxn0VET9hKAkTh/n78qLffTowroa+9PvOkPTwGLSt4hE8vivGda2+1CnRV3CA8eh5kXsmDMVrcyDVKPCYbWhbx+Ox2il850fy3/4e85kijCfyaDn9ViKGdiakW6vrckB4PzEPX8e3H8d44gL7uj/ZSB/cBot4eGKwiEUlvL7A88XdNpD6Q2eJHd/Pr1NDcVToyXzyPc7MeB95kJaECUMJ7dVarETvdGPJKQmECwNEDOmMvbiamPH9cVbW03LmbdRsP4pMp0bw+tCkxHBo3HP4bA48NXqCR4t9abq3w2e1w1UKN9qP5+CzOckfP4P6A9l4rE50bRIbcdu19iK3wYqr1oTez7kpT9yCpmUsHpMVj8nauN3JfFTxERiOnKdw1aa/zB1B7ZORKGTE3jqAsk93igVBln4RmPvkqTfic7pxGywcGrkAZ7WBo3e+RPG6bXiMVvTp2ehaJ7Kn46P4XG4KVv4opvmpMaCMCEadEk1on7aiLu4/g7ZlLI6SGoI6t0Tw+XBVG8hb+gVuvYmid38Sc++N7iGm1dGqcVbVc2jY02SMWojHZEPiTwFkyS1DIpPiqjaQPGUcSCXYiqqo2XEUr9VBzPj+hPZqg1StpPjDrRybuJSzC9eJ47pnONE39cbrcAXsm0vX16X2jbOyntYv3Ie7zkxQuyQcpbXETxjK0b8t8Rc4s6Lfc5qClT8g16op37gHe2FVQH8jBnXi5OTloqfvmUL/3Bip/OnAn7alFJHBhPYW7QCvxYHHZMOtN1OfkS2uRasdZVToNe2A+oyc/7JuVPnzNdbsOIoqJgzTqXwKV/6Iq9ZIzNheor3fPhmfx4vP6SLutoFU7zjGhWVfszPxPqo2HaLko18QXB5qd53CeDIPj9lG1Y8HCevbLmAvNnCWtlWc6OQQqr2CHwN2i9PNgUFzRJt52xFibuor6kZ2MRKpqBtJD94Q2Nu8Ngc+t+cK3cgYtRBzlpgbXhkR3Gj/uZ5uXEteDWNpsH1lWhWJ940Ui7JpVY3sO7fBAoIg/uiiU4sHr20TqdtzGq/egKdaj+G7X5DIZWj7d0PdrR2Cyy0erDoaO0x4qusI/dtI//yMBIkEy9mSK2yayzlHfcmPkP9bIfj+5//znwaJcD0XsGb8n8Ldd99NeHh44O9bbrmFvn37snbtWgwGAx6Ph0GDBnHXXXdx5MgRPvnkEyIiImjTpg15eXksWbIEs9nMypUrMZvNdOjQgcOHD/Paa68REhISuG9NTQ3vv/8+9fX1gVDjRx99lLi4OAoLC1m7di1Op5OYmBimTZtGUFAQZWVlvP3226jVajp37sy+fftYtWoVu3fvJi8vjylTxMpfDoeDdevWUVBQgFQq5a677qJfv36cOXOGzz//POAheM8999C7d2+uhfT0dLZu3corr7wS+Gz//v388MMPAPTo0YP77xcPoDIyMvj888+JjIwkOTkZh8PB9OnTOXv2LGvWrEGhUDB37ly8Xu81x3D8+HGcTieVlZUMHjyYCRMmAHDgwAF++OEHBEFAJpMxZcoU2rZty4kTJ/jyyy8RBIGQkBBeeOEFNm7ciFqt5tZbbwVg3rx5LFy4kPDwcJYvX45erychIQGTycSECRPo1KkTDzzwAJ9++mlgHMeOHWP69OmsWrWKXr160b+/+EJ16XVbt24N5J5Uq9XMmDGDuLi4RtdcC7kLPqTyn2JC67RlUwkf0R15iA6fw4XHaKH4H9+T/NRtosdSSgyV/9xB9otfoWkRQ7/tryAPUouekQK49WZKP/sNVWw4cX8bgM/l4eSDb2I6lU/7ZQ8Tf8cgMRdadT2qyFDxpV4qQaYVw0/cdSZkWhXV244S1qct6oTIgEeos7yOjBueBZ+PTu9OJ2p0DzEUzevDeOw8R29dIurB58+IFQir6gnu0pLePyxGqlbiNlg5OGI+7hojMTf3pfP7M0QvN0Gg6MOt5C7+FAEJQ0+9LyZGDwvCrTcjIEEZEQQSCe56M64aI4IgelaqokPx2p3YcssI7pqKz+7i7IJ1dPtkPul9ZxDWtx1tX34QRXQoeAWclXqyZ60mrG87Eh8egyouAntxlRh+4/GJhV0So8QDCJmEog+2kv/GRjq9N53YW/sjkUiozzjLifteo/O704m5sQ/IpCAIuA0WTt73OmkLJpI9dw3BnVvQbtkjYuJ1m5P6fVlkTn+X0O5ptFv6EOrkaOShWvAJOEpryXx8JV3XzUERHowsSHxJK9mwg+J12+m75SWU4cEglSB4fLiNFsxnitD5DS5VbDg+p1uUoyBgOnFB/BVeIcdeVI1LbyZiUEe8dhfZs1aTcM9wEh8YjbNa/GVb8Hgp+3I3YX3a4ao1ETmsC4rwi95ahsPnEDxesmavoe/ml1DGhiJVih6KxmO5HL39Rdq9OJnIUd3RJEfjrDbgrreQPWv1H85H1KgetH/14UA+Na/dxbE7XiLtmbuJGNwZMehJgqfeTPGGHYT1aUf23A8J7dmaDq8/EjjYEbw+jvxtCcajuQw58q7fa0v8/NwLn9Bq3p0owoORSMSXKsHlofKHdBLvHwUIeCwO8pZ9ReqcO1DFhCEL0uAor0UVJ/5CLwgCPocTpDIEjwdFeDDlX++mbueJ648rLlz0hPAJZM18n4pv9zH4yLuoEiKRSCUIPoGKb/YS1D4ZRVgQrloj6sSowHwIPgFXjQHBJ8pJGRmKq9aINjUOS24Z2pZxSORSfHYnRycsxXwqn07/eFIsOuATcFTqOf/CJ6TOuUP0YPJ7ZyijQsUxOd14jBbRu8NgDeTncpTWom2TcH15+T087EXVlH66k4SJw5BqlGiSonHpTZSs207lD+n02fLydfRXQBUb0Uh/3XUm5MEapBoVgseLOasQRVgQiogQpHIZ9tIa7IVV1O3Pos1z9yCRSbFdKCdjzLO0e3EyiQ+MQiKVIvh8CF4ftTtPIFMryZ67hvgJQ2i1QNxLGsblqjcTc2MfFOFBSKSSgB5asos5PfVt+mx+CUVESCDPpa2gkoPDnv7Dvhp0Xp0YJb4k7jxxXZ03ncpn8JF3RQ7QqUSZu834rKKnvESpRaaLIv1gBqmpqVitVpa//hqjBvfh7slT/R6UAs6KerJmr6b1s/egCAvCnFlI5vR3EfzVS9sve4S4uwYjU4uyznx8JVKVgj6bXsJjtuMoqxVzCK/bRuvn7xVzoQlgK67ClltOzvy19Nn88hXrRtc2CblOjdfhwlFaK+YELq8jYnBn7GW1ZE1/D7fBQpc1s9C1SUTiP3x21RjJW/4NKY/dJH4uleAo1+Oqridn4Xo6LH80EPZbte0IEf07oPV7oUpkUnHvM1rEvG0RwbgMVgSXC5/LiyYpCsEnHig7ymsxnS4ge+4a+v2yLHCg7yitxWO0YjyWS3C3VoG+qrcdIfwP+7IguNyBvvDrz+Xj+rN9KcKCkMhlYo7JmHBkagU+lwevzYHX5kKqUqCICMaaV45MqQCZFG1qHBKJBI/VwfF7X70uB6hiw1EnRGLOKQKvPy9weR1h/duL+6B/P/IYLVR8t5/Wz92LW2+i9LNdVP5wgK5rZgaiByRSKW6TFfOZImwFlcTfNQR5sEZMfeFy46m3cPb5j+i08kmclfXY8irIe/NbOr75KKpY8RDBUV6Hz+Gi4rv9pC2YiEyrwmswU/LoEmKfmYKqbQskchmCz4csVAyfRhDw1BrJG/MYml4dSX7vOZDL8DncFH24FWVEMJEju/ntKCduo+1P7UXDsj68GGosCHgtdo7f/SppCyZS9sUu0p69R/R6uqRdU7lDcHnoun4u4YM6ogjRgkSCo7SW01PfxnQqn6hR3emydg6Cx4vx6HnOPruBLmtmoQgLwlllQBkTiiY5hsJVP6MI0RI/YShStQJ7UTVemxNXjYGwfu2RqpQgEXBVG8lf/g2uqnraLn0IZUwYEpkUiVSKs1KPvbgGZXSoWLgkOoz6A1lizlKVUhybRILX7sJeXMXJ+9/AWVV/VbtI1zqBTu9MQ50YhSJUBwjYi2vIfHxlo3G59SbKPtsV2B/EvRlsRdV4DBZyFq6n24Z5jTim/etTkarkYjSFXIYiIhhXjRFbfgXBXVMb8VnXdXPIfeVLOq54vJH+Xs+WkmqUyIM0OKsMooe12YblbAmKMB3q5JhGa/HP2AH/Fd2IvrEPnVc9FbDNTSfzMJ8uIHJkN9RJ0WI0lwQ8FgfmrCIyH38HZ1U9mhYxdF0zk5CurfA5XdiKa8iauZpu6+agjAkNpI/IfPIdzKcL6LJmlt+GkF3Bj7rWoldvzrwPqfhWdKwZemq16L2rViJ4fLhqjWIUhVwWiLaxF1TidXmIHtOzkW6Edk+jz6aXcOnNKEK1IJHirDZwavIbV+jGn5HX5bYvgoDX4cJeXI1EKqXyh3RUseFEjuwGSPC53P7icSLftHzqVtEOstrRb/ieug++Jvnz19F0FQ9v3RU1yEKCkCgV/nUkwWexIVEpkaiUCB4vPoeLwg82U/DWd4G9NXJkt4CtbTolOt1EjepO25cfRJeWwP9mXOg49o8v+jejdfaOf/cj/CU0H0o2oxlXwfr160lNTWXkyJH/7kf5X4V9cXf95TZ2oWlZJiR/mKTp3wvhugn2rg1ZE8b1n/CDWVPmo6ky/lf21RQ0VTf+p+t8M5pxPQzPWvaX2+zu9Oz/hyf5n4H/6Tz1vxX/Sv5NDLp+pMu1UGa5Sl7K/6Noasjff4Jd1BT8b7UfmsfVGE0ZV3KouUl9lRiD/3KbG6q+blJf/yloPpT870dz+HYzmnEZFi5cSHFxcaBgTzOa0YxmNKMZzWhGM5rRjGY0oxnNaEYz/nvRXOimGf9nsXz58kBexgbcd999vP766/+mJ2pGM5rRjGY0oxnNaEYzmtGMZjSjGf8T4ROaK43/d6M5fLsZzWjGvwzfxt/3l9tYpE0jfnkTmC3G6/nji64Ck78Yw1/qS7h2pfbroSnh2xUS1R9fdBUE+a5Mtv9HaMrzAYTIrl+R/mqo9yqb1JdW8tfH5RT+dYEFFXJFk9q19tn/+KKrwOr71/0+aZX89bUSfJXiJn8G/8rwPFcTAk9CJH9d5wEcwl+fw/+toW9NCfkG2Np50V9uI23iXKibmHH+rPKv80B7V9N0yt0E/WgqI5qbsF/Kmviq0hTuyFc0jX+T3X/dfmjqHDal3b8y3UlT0RT7QdZEprc2wS+nqfaNt4lzqGzC2Jqqv63cTeOOpqApOtWze0WT+jp08q/nNvRImiYvbRP4prSJ9l68p2nvK01BU/T+f3v49vkO4/7dj/CHaJuz/Y8v+h+EZk/J/8X4M4VHrofq6mrOnz/P4MGDr3nN5s2b+fLLL1m7di1arfa69/v++++54447An8vWrSIpUuXXvP6vLw89uzZwyOPPEJWVhZyuZx27dr99YEAP//8M7t27UImkyGVSrnlllsYNmxYk+71X0FhYSF6vZ6ePXv+pXZLlizhgQceIC0trdHnW7ZsYfTo0ahUf/7Q6Vr3+q/g8sI4fxba5Gj6f/AUirAgDJmFHJ7xPoJb3NT7r5tF/OgeCAgYzpWx+cYXkKkUjPtuETKVHIlMhrWslpDUeEJSY/my8xM468X8TK1uH0iXabegiQ1HoVNhLa9j/5Or0GcWBvru/fIDJI7sjkyjQPAK6BIj+b3Do7j1F3OuaFKi6bpmFvIwnb+Awnu0XXI/MeP6oIwIRiKXkvvq12Su2RZo02vFoySM7YlMo8JeUY+jqh51TBgSqYSCL3ajP3aBbi89gEIhVig8ffti0pY+TPyDY8Drw1Fai9dqp2ztFtosfxyJTCYWAVr5A+XrtgKg69SStDceQ9UyFnmQFmd5LeceW4E1s4DUpY8QPqqHmCBdIcdRWEnF5BUAdHnhXuLH9ARBQB0distgpf5UAYdnvE/Xv99H/KhuIBGTbPu8Xrx1Jg7f/tLF+WgRw5D0FUhkUjxmO0fufhXTiTx0rRPosvIJQrqkcmHZV1RtOUTXNbNQRochD9HiKK0BQWxvL631J8AWKP3nTs49/zGqhEg6vPckiphwBJ8Pj96MMi4Cn92J5UQuQT3aoIgNR6pVI3i8eAxmBIebU7PXYDh6sZp8m2fvJm327diKqjCezKf8m720X/IAUrUSEFBFh3F+2ddUf/CTOJ60BLr9/DLyIA3IpEikElzVBs7PXU3y9L+hjA5DEAQqPt1JwdrtqFOi6ffLMuRascCFx2hFphOrvcpDtXjt4mdZM1djzixAqlLQ+6clyHQaNMlReB0u9HszOTP9PVo/ew/RY3qhiAhGqlbiKKnhzFOrSLhnGAPG9kYVEYyjzoTX7uL8579zdr2YG6b7/LtoO3kUqjAxoXz22m0cXfK5OJ7WibR+ezq6Lq2wnLyAIibskkJSVi7Mfpd26xfgtdjB60Pwejk9biHqlGh6fv08mqQoJAo5R25+gbg7BhE1qsdVx6VKiKTze9NRxUeijg/Ha3WiTz/Dmenv0WrunUSP640qNtxf3AjspTVkPrYS6/lShv30YqAATfnmQ1iLqun+xhSkCjk+jxdLXgXWwiqKvthN7/enYyuuRhMfIRYEqdCTM3M1XTbMxWt1oEqMQh6kQfB4KPvnTs4//zEAQR1b0H75VKQ6Na5aI/JgLYoQLaYzhQS1T0bbMhbBJ2A4fA5NcjReu7ORzPpsW4ouNR6JXIotv5KM0QsR3F7a/P0+Eu8bKRa4kEiwF9dweurbuOpM9HxvOqroMASfQPFnv1G14xg91sxElxoXGC8+HzW7M9G2iBEV1mrnwsIPsWYX0WrpI8TcPhhZkBqfww0yKc7SGkAsYCSRy6jdfJDi5RsBaPvyZJIfGhtIeG84lIOuTRJeuxPLuVJCu6c1GpcqIZJua2cR3KklEpkEy7lSDt24iLZL7ifhriHIgjTg8+FzeTg15W3qdp8GYPCRd/G63GgSokAmoWb7UVx1JmJv6Y88RItUpcBZrsdttDTqq+va2Y36Onzj87Rd8gDxl/V1esoK6naf/tM6JdOqsJfUcGbae5gzC0AqQxYUE6jS7XOYeO7vS9ibfpiIyEg2//wjSGUgkYLXg8dcDd4rfxDSpkTT+4MZKMKCMGYWcOyp9+m8+D5iRnXHa3dx4f1N9Fz5JMceX0nF5sOoEyLo8e401PGRaFPEYgwei52D9yzDeCKP2LG9aL9wIoLPh8TjpeC9n2g5bTyKsCA8VgdShWh+W3KKcRssRA7vFpBXwj3DiBrdk+GxYVgq9PjcXvK2HubQiu8Z+uIDtLtzMEqdGkHwIVMo+GTQXEzFYtRHi2njSbhnOJrkaCRyKRK5nD1dH8NdYwKg3SsPET9hKDKNEntpbWBdDvxpSaDATeXmQ5R+vYcea2ahaxUHMik+lweZWonbaMXrcOFzuPBanWQvWIc5uxiA4cdXoYgIAqkUr83J710ep/1l++X5S/ZLqUrBiB9eQK5To02OxutwUb33DIf8dkDbJ2+m/fRbRH4WBKQKOZs7PY7bYEURoqXnikeJHtwJuU6N4PPhrDGhP5bLkacu2hHhAzvS/rUpaPzVYGt+OcaZ6e8Fvm/3ykNEjerRaN309nhx25wotGIxnJwvfueMn39v/HQ+iYM6IlMq8NhdmEtr2DVjNbVnRNsitHsrBm5dyonHVmI8nU+PNbNQhOkwZhbiqjMRPaIbUqUcr9N9xRyq/Ws0pFNLpEoZgseHNb+CzBnv47W7Anvs+WVfU7x6c8A+0bSIQaKQI3i8SJVy7CU1WM6WBDjgzMzVmP22z5Djq1BEBCPxy2hPl8dou+QBokb1QBkThlQpR/D6qPrpIFkz37/GuszCVWci/o5BSNVKvA4XMpUCe0kNmdPew5xZiDYtnm4fzUObHB3YW8u+3kNE/w4oo0KQKORI5WIl9kv5puePi8VKxT6B0g07uPDiZwB0Xjeb6HF9xEJAbg+FK3+k4M1v6fzhrEBBDXmIFqlOjddkE4uAFFWhaRGLRCpBERmCPEQHPh+l67eT/1Ljd6NWT95MhyX3YzxVgDxYjTGzkJPTV9Fhyf0k3Cpynb28DneduZHOt3j8JpIfHI0mIVIs/vX7KU49+S6C24uudQJ9v38BZUwYzmoDR+57A5NfDqmP30jr2bcjD1LjdbpxlNUhVcoD/QpuL7HjetF+0b1oEkXuNR4+x/F7l11Vdy/ljRGX8EbB1sMcfet7Br70AG3vHIziEt74YuBczH7eiB/QgeEb5iKVScViavkVZNzwTEA3/qod0GfTSwR3agFSKYLHi724OsDZ19KpTD/Xx4zrhTI2HLlWhavOBAIIHi/Crp8Q3G7UN94s7nsFBbiOHUZzx0QAJBoNkpBQJEolgtWK49dtKPv0Y6hDSfHnuyj8UOQdTUo0PdbMRHnZupT49dFrcyJ4fWS+8Cn6w+cA6P3hTOJv7A1SCT67G1tJNcdnfoDRL8+w7q0YuuUlTj/2D0yn8+m2YR661gn4PF6cZXWUfvYbJWu3XVVm/cf2Ru239zx+ey/bzzc95t9Fm7uHookORSqXYcyrYM+0VdSdKST+zkG0ekosbOqxOslb8R2t509AEabD5B9X1Ihu4PXhc7nRpSVwftnXFK7eHODf/tteRpcaj1Qlrntr3tX5pmT1JtR+vlFEhCBVyPHaHAgCZM9ZTdztgxqNy5xZcMUe24xm/BGac0o245qoqalh//79170mPT2dtLQ0Dh8+/If3a6hc3YDrHUgCpKWl8cgjjwCQlZXFuXPn/rCPq+GXX34hMzOTV199lbfeeosXX3yRf4eDsNfrpbCwkBMnTvy33XPr1q04nc7/tvv9q9Fl0T2c/3AbOwbNw2W0knrvcAASb+lL3PCubB80jx13vdJQ+Bav082Oia/y8w3P8/OY59HFR3B06RdYSmoa3ddcUkPmyh+pO5XPnin/wOfy0HfZQ4HvE0Z2Izg1jp8GzePEqxtx1luuuAdAm0WTKFqzhfQBc3AbLLR7aTK61HgOjX2OnGc34NJfmTS6aOM+DJlFuPRmdgx5mrDOLSj6dj87hi0g5c5B9FrxKOkPvcWxYXPJefQtwkf1QNMqHlelnjMPvYHHZOXEjc/RcuE95Dz2NulpD+CuNZH42M1o2yYB0OKFB9D/dhzrqXzOPvIGXrOdtNcfC9zr+IAZGNPPoIhsnJy6eu8Zfh2+EGNOCbWHzlG2+TAuo5VuS+4nuFUcv417AYlUgsfh5NfhCzn56D8ate+z8Xk8Vgc1v52kbn8W3T+cBYDbYCH7+Y8p8Bs7bRbdR9Garezv/RRVPx6g9JOdZNzwDILXh7ZlHAcGz+HYXUtJnDQSXdtEBI+Xopc+4fSwmZQu/wpdtzTOP7SMggUfoO2cSvGrn2E9lYf9bBHOggo8NUYyR8/Fcr4s8GzqhEiSJo3AVWvi4LhFuI0Wuqx8kqOTXiPjlhfwuTyUfr2n0XjULWOxnMoj65HlWE7mIXh9XHhmHanP3kv+kn9ydOgcTt70HAkPj0XXNpE2i+7j7DMb+C3lfqp+PIDbaMNjtHLu+Y+w5VXgqqon5+m1dHhjCgA+p5tjd7yEJaeY7LkfYi+oRKqQkzhpJHV7Mjn/4meYTuZRsmEHptMFdPlgBtrUOLbd+iKHnvsYR62JreOX0P6h0YS2EV+8stdsxetwsePOpTjrLaRNGBL4zlNvpmDRevTbDyOPCKZg0QbsBRW4qvTkzV9Nq9ceAyDrrsWcuuFpTo9bGJBX6Se/cnD4fJxV9aQ8fjPa1LhrjkvweDm/+FPMmQXkLFyP22gBARInjaRw1SYuLP0Ce0kNtvxKan89juDy0OGNKficbvbfuZTfRz3L76OeJWZEN7q/PoWsl7/k4APL8VgdlG87iiW/gqQ7B1J36CzZyzZiOpnH3vZTOfv0Wtr5n6Fg5Q9I5TIO9J/J8bteJsGvSwAdVjzOhaVfkDF8PvIgDY6yWtIHzEbXNhFVTDi/Jd9PwcofiBjUkfQBs6+Qmb2wiqw5H7Ar9UEUkSG0fuYeUc9NNmxFVdTtPk3Ft/uRBWvo8MYUBI+X7MWfsWfI06Tf9AItHh5D59enULBmK7/3nYXg85H79g+cW/Y1kYM6cnreWvaNWEjx29/S+s0nCB/VA137FLxWO4VviN4F9btOULv1ED6HixOjnubEqKcJH9GD4J5tAIgc2pWqnw/yW8r9GI+cR5MSS3r/WZR/tZuokd1J7z/rCpl5rA6yZq/m9/aPokmJofM7T6JLjSdr3lpMJ/Iwnymi9LNddH5veqN1YsstF+cj5QHkOg0RAztx7I6XKF6zBcHr49TDb17Rl9ff1+72U9GkxNDpnWloU+PInvchphMXMJ8ppPSz3+j83lN/WqdMJ/PIXfoFttzyQF8I4LXW4TGU4jGWIdWEcNstN/LBiqXg8+K16hE8LnxWPT6PG1lQ1BWcDdBx0b3krdnGbwPn4jJY6fziA+haxfHbgLmcWrCerssepnr3qcD1gsdH9pLPcFYbsJwvw1pYRf2pfHqvmQlA7b4z7Bm5kL2jnyVrzgd0evsJitZs5ejtL6JtGUfppzs5OOxplHERhPVrH5BXAwek95vJpgffxGm08tW450kZ3pVuU8cRlhrH9mnv8tuCdejPl+M02eg25WLC/aL3N2E5W0LWnA84NWUFzqp6Ym/qB4hVUUN7t8V49DxHb3ux0bo8dMfL7B+5kP2jniF6ZHe6rHiMgjVbOPHYO9QfPoerxkjRhl8w55TgNdvZP2IheSu+p9NbjwX6lofpyFn0Cb+mPEDlzwdp/9JktKnxHBz7HFlX2S99Tje773oF49kSjj69FktBJRKFLGAHmM6Voj9VwPctHyLrtW/w2By4DVYAui6djL1Cj/74Bcq3HyN39RYc1QZcBistJ40AQBGipf1rU7AXVZE1+wP29X4Kj8FK4qSRgfnQpsb5182ewLrJWPolcpWCjSMW8uOtS+j04GjC/Bx7/J2f2LtwAx67i2Mrf8BwoZzBDbaFVEK7FyZR87uoJ+0XTaJgzRb2DJiDXKcmcmBH9vSfTe5b3191DhvWTeG6bdTtyxJ/bDhxgY5vTL1ijwXRPin7eg9eqwPj0fO4qg3U/nYSS04JUSO7s7//bLKfXkvHN6ZeIqMgzi36WNzDfj5I25cmo02No+zzXQgeL+YzhRy74yWCOiQHnulcYF1uwG20oowJJWJgR/b2mkHuq18hkUjIXfol1tzyQF+2vAqsfj38reVkBI+X2Jv7cXzSa2QvWA8+gYOjn2nEN0kPjia4Syp72j7CibteJvH+UWhS40AqIaxPe1xVBg4OmoPHZCN56jh0bRM589hKjo6az9FR8zFnFuAxWjnUfwb6XScI7d2Oo8PnUbp+O1KNir0pkzg96VUSp4wL2FIA6oQIooZ1wWNzUPTPneweMBe3wUrHlx5AlxrHsYdXcOSBN3EbrI3kpYoLp8XUcVhySsic/QE1v51EER5Mkl+/Qrq0xFZcTf7KH6nYdIjOfs5SxYXT6qlbMZ7OZ1vyZLx2N8rIkEC/yX79rd17Bkt2MVlzPuDwuOcJ7trqqrp7OW9snSzyxndjnydpeFe6PDqO0NQ4dj75Lnvmr6P+fDkuk40uUxsX6vBa7aK8Uu7HcPhcQDf+qh3Q9qXJeEw2Tj30JqYTF8Sq4Zdw9tV0CkEIcH3u0i8xn8wn95WvUIQH4zZaSR8yD9XosWjuvBvDU49hePxhkEmRJiRinD8T6wfvIiBWq6+7ZTTWT9ajufV2DDOfYN/IhcTe0ANtatwl63IruwfMReZfl7v7z+HUzA9wG6zsH/UsJ2avoftbjwbmRhkZTOl36fjsLkq+20/VrlN0e/2RwLrvuOheqv0H620W3UfpP3dyZPxiqr5Pp+zzXSQ/PIbEyaOvKrMtt75Iht/e23yZvXdm9RZOv7eJqsPncdZbMBVUMsDPN/aiGg7d9hLpfh7p+v5TFK7Zwr4Bc5Dp1EQM7Mi+/rPJeeETkEobcUcD/9oKqylcv53aPWdwG22YzhRdh29Eu95w6Cy2oiqK124jY+R8VPGRjcYV2Jv/l0MQJP/j//lPQ/Oh5P8xHD16lOeee44FCxbw8ssvYzAYAMjOzmb+/PnMnz+fBQsWYLfb+eKLL8jJyWH+/Pls3rz5intVVlbicDi45557SE9PD3zucDh4//33mTdvHk8//TQZGRl8/vnnuFwu5s+fzzvvvAOInpwAb7/9NsePHw+0X7VqFRkZGWRlZfHaa69RXV3Nr7/+ypYtW5g/fz45OTlMnz4dj9913WazNfr7cvzwww9MmTIl4Mmp1WoZPnw4AJmZmSxYsIB58+bx/vvv4/aHL0yfPp2NGzeycOFC5s2bR1lZGT6fj+nTp2O1WgP3njFjBgaDAZPJxJtvvsmzzz7Ls88+y9mzZwHYuHEja9asYenSpbz33nt8/fXXHDhwgPnz53PgwIHAXD377LMsWLCAI0eOAOByufjHP/7B008/zdtvv43LdaVnx9atW9Hr9bz44ou8+OKLAOzfv5958+Yxb948Pvvss+upQiNc6zmqq6v5+9//zsKFC1m4cGHgYFgQBNavX8+cOXNYtmwZJpPpT/d1KWIGd6Jss3igXbRxLwk39gag9dRxVO3NxF5WR83xPORaNZqYMAA8NvEQViqX4fP4sFUZrrhvzdFc4gd3puDb/dQev4AyVIcyVBe4R/LYXhR8Kx64F3y7H7lGiUR6JR1GDO5E1aZDAJRv3Ev02N6Uf7MXV62J8q/2IFUqRK+fS1CbcZbwbqm4zXYieqRhyi0nql87BLcXS2EVtrJa7GV1ALhrTUSN7UPVRvGwzHI6H3mIjoiR3bFdKEf/6zEEt4fq7/fhc7hQxkXgFwCh/TtSvXE3smAt9gtlyEO0RN02mOqNu1HGR6BtnyJ6SyovOsRX7clE8PqIGdyJwm/2oUmIEOd9XC+KvtlH8u0DKf7+AHK1EnVMGK7ai3JVxUegSY6m+ONfASh8fxPKqBBU/utMJ/MDv+BHDO5E9aYM/7ztIfrGPkQM6YLgE7DlV2AvqsZw6Cxeu5O4O4fgqjZgy8wHIHRYd+y5pSjiI7EcP48sSEPkbYPRbzqAOjUBy4lcZKE65OHBeEy2wPO1f2kyUpUCr18/TKcKRG+2omqcFfWUfbkbXcvYRrJqmPuosX0wpJ8RX8qO5yLVqHFV1QPgtTqw5Zahiou4YlxBHZIp+egXosf1oWT9duQhOuwlNchDdCj9uua1OYkY3ImaX44ikcup+fU40Tf2Qb/nNNFjelHxzV6Mx3KRyKQoo8Oo3nEMe7WB/G/3owzVodCpMeaWo/XLPqRNAsbzZVQfPgcSCZbiapLH9hL1qc6E5VQe6pZxWE/nEzGuD5XrtyIP0eEsFZ+La+h5ydpt4otHtYHwgR2o+GbvNcflqjZgziwgYnAnKr/dhzW3DMORc0Tf2AevxU70uD54TDbMWcU4awxI5DIU4cEoY8IC8pEqZChCtEjkUgo+/pXqXaco+/kQSbcNoP7YBVQRIQDEje1F5Td7RZkeyw2MIf6uodgKKnEUVWM8dA6v3UnsXWJxMm3reAwHc8T/bxmHrrV4WCnTqPBYRJ1Rx0cieHxEjuyG0X/fBpmF9+9A9aYMJAoZHqOVsAEdANAkRuEx2qj4Zi/VWw8jU8pRhIsH/w0eMF6rA0tuGeG921C56RBBbROxnC8nsl87pColltwyogZ3AsB87Dyq+Agix/ahdvNBJDIZurZJoudRqA7TobPIgjQoYsKQKGRI5TIaoqg0KTGYs4sA8Lk9+LximJ+udSI+uwtlTFijcbmqDYR0bknVpkN4rQ7MOcVEDO1C+Td7iRzWheL125GHaPE5XUiV8sBciPPRPqD3DX1Zc8vEsft8KCKCr+gruHNLqjdl+PsqImJoFyq+2UvksK4BnfI53Uj8ff0Znar4Zi8yrRpnjeGivATvRc9HQUDwuOnTqyehIaJcJEodPodZ9JQUvEgkUrhKCoGoQZ0o3yxyfcnGfcSP7UXJxn3i+Huk4XO48Vgcgeud1QaMmYWEdW/Fhfd+xpJbRtWO4wFObNBzAJlWhUyrCsyh1+EkZlwfJDIpmuQoan4V7R/jsdwABwCUHcxBFaIjKD4CqVxOYr/25Hy3n5K9Zzj7zT7kaiVet5eg2IuyaljP1ZsyiLt9kLiOb+wDEFiXAc65yrqUKGRI5DJCu7aictMhavecxufyIHh9GI7l4jZYkOnUqGLCMBzLRR0fcXGcamXg2cs37iXmT+yXXpuTmMGdqPjlOFKFjIqdJ0n02wEN+xJAeNeWeO0u1DFhyIM0RPVvj0ylpHjjPqIHdiRn+XcoQrRU/nqChHFi++Q7BlK99TChvdpQvSkDd60psB81zEeFn1t0rRPw+tdN8W8nkSrkaGPCcFsdGHLL0fn5t+rIeWJ7tcFtcyBXK7HVGFGF6NDGhNFy6jiqNh8O7JuRgztR6bcffG5xDgFKP9911Tl0+teoMiyIsq92Y84pJqRjC5EnpdJGe2yDnGt+PY5EJkPwCfh8AjKtCnmw9hIOuIA8RBtYzzK1kpqAjPYQPVacg8T7R1Hy0S/Ig7XYS2qQadWXrMtCIgZ3osK/LiUyGT6vD6/FLnqD2V0oY0Jx1Rgb9dVgP0UO6YKjUg+CgL2oWnzunSeIGdcbd50pwDexN/fFdDIfn92F8ch5fG4PcROHEtKzNY6yWqy5ZdjzKqj7/RQ+p4eocX0a6VL48K6UfyR6mMk0KgSvF2VMGMGdW+IoqSa4exqG9CwErxdd+5RAu44vTSbnpS+QqZRU+eemdONeYsf2puybfdQfzaVubyaKEC224upGOi+RyYgY1JHqrUeQaVVUbTtKrF9/IwZ2pHj9DgS3F0dpLYoQLSr/3Mh1aip+PiTu+2E6fG4PqpgwSjfuJc7fvsF2qN6UgUyrwm20XVV3L+eNCj9v6Py8Ed+vPee/3U/p3jOcv4Q3tJfxhjIipLHd5teNv2wHjO1D+Ze/B9rJtCrcFttl7RrrVP2R88Tc2NvP9SJv6FrHi3yjVqIID8Z1cL/oDalSgVSGRKXCk3kKwWJBfcvf8JaXgU9cY4LZhOD2INHpELw+6g7kEHeTOHdRl6xL4ZJ1qT+QHZCRTKuGS5xXQtqnIFUpcBltlGzcR6h/Xapiwmg1ZSwVWw7jrDUG9L78812YMwso37iHyJHdseaWBey9y2VmrzZw4TJ7r4Fv3BY7ER2SOffZLpBIcNSZAu8yhqPn8RjF91HDsVwUobrA+8ql46rddQqpXIb0KulAIvq3RxkWRMWP6biNVnSt4q7LN3W/nyJ8QAcuvPIF0Tf2QXB7ifTv7Q3jutSWakYz/gqaDyX/j6F9+/a88sorvPHGGwwcOJCff/4ZEMObp0yZwvLly3nppZdQKpVMmjSJDh06sHz5cm655ZYr7pWens6gQYNo37495eXlGI0iIX/77bdotVreeust3nzzTTp37sx9992HUqlk+fLlzJw5s9F9Bg0axIEDBwDweDycOXOmUXhzTEwMN9xwAzfffDPLly+nQ4cOdOrUKXCQeeDAAfr164dcfmU2ArvdjsPhIC4u7orvXC4X77//PrNnz+att97C5/Pxyy+/BL4PDg7m9ddfZ8yYMWzatAmpVErv3r0DXqG5ubnExMQQFhbGRx99xC233MKyZcuYN28ea9asCdwnPz+fBQsWMGvWLO6++24GDhzI8uXLGThwIN9//z2dO3dm2bJlLF68mM8++wyHw8Evv/yCUqnkzTff5I477iA/P/+K57/pppuIiIhg8eLFLF68GL1ez+eff87ixYt54403yMvL+1MerMA1nyM0NJRFixbx+uuvM3v2bD766CMADh8+THl5OW+99RaPP/54k7xYlRFBuI3WwMZpr9CjiQsHQBsfjuCDYd89zy3bXkbwetH6v5NIJdz6yyvcc/p9yvdmUnsi76r318SFYy2vI+3e4ZT/fhpr+cX7N3zXAGu5HomsMR0qIsRDr4bnc5TrUYRqcZRdbOcx25GHNH7JUkYE4Tbb/f1EYC2uDvQrUylQRgQz7Lvn6bHjdWImDEUZH4GzvA4E6PLVIpSx4cTeM0L8zA+f040qIRLzcTFUueDvHxHcpx2pLz9My8WTKXr1c5wVetQpMTjL60h9+WEKX/5UNPjVyiufz2il5cShVO46hb1CLxrb5XUEp8WhCNWhigpl6LfPkTDhYgX6jq9Pwef24Ko2BOYDQTysvBRSreqKeVPHRxB3+0C8dgeOstrAtc5aY+DX6waoU+NQJkRiPX4eAFd5HSEDOpP898lIVApkoUEoYyNo+dpjyLRi2oLosb1w1ZsbeeJIpFK4JB+po1x/xQtxw9wr4yPQdWwR+H9nhfhfAFVyNEGdU7EVVDYalyouAolEgulkHqr4cBxldTgq6lDHRwT+C6CICkEepGHo6TXU7TlN3e7Tge8a2iVOGkHtbyfEEKVL8pLZKvREdE0lonOLgJ5r48JRR4dy55GVyHUqCn7OCKyNBsiCNHiMVpRxETjLa/3jicRZUYdEJqHjV3+n6443iL3/BuSX6bnP6UauU+Moq7v+uPztVAmRBHdOpW5PZuC78MGdCOvXntCeaeS9sRFHRR1ug0X8XiphxM5XufHMB1gKq/A6XIG+LXllqCKCaHHvcOpPXCCiVxuSbh9A0tQb0bUTPVucFXVI5FLCB3ZEnRRFwgOjRD2pNaLxHzpbzpYQNa43iohgBJ8PdWKkf2weFOHB4mFQqhiWGtRe9AhqGFvDuPr9soxhWWup25eJXKcOyEumUQZk5ii7ZFx+aJKjCO2airvejOD1oY4LRx6kInJwJxLvHETZxn2o/fKKnTSK+l0nUMZHYs0uonT1z8TcOVT0cPb4MOw5hatCT9fvX6T/mfXU7z2N+UQuiohgfE43yQ+Nof/vbxDSI00MKfc/o7OqPvBMl49L8PpQJ0ejbRGLTC2ORR0fQeTI7qiToon72wAsOcUXxySVINOq6bvtFRIfGIVMp0YedHE+fE4PysiQP+grLtCXKj6ciJHdUSdFXdHXH+lU25cfJP7OwQGdUl/GPUjlSOQqBM/Fw0OpUo1MF4lUFYTPpkfweZHIGh9KKiOCcZsu3YvqkIdqsZfrUceFE39TH0xnS5BpLudSUb+8LjehnVtSu/c0CASeK+7G3ozY9yY9Pn8GZ5UBwevDWVlPyce/ED6oI0NPr0Eik1G382L0xKUcIJFK0MWGMem31yjZl4lULsNyyb5gqdCj1Kko2Z8d+KxhDiVKOVEjulPx3b5GfNOgvw3yunRdDv7tNUZnfYj+0DlcenNgPuR+mSdNGk7NbydxVIicnjRpBDW7Tgb6FXw+en3xDAN+eZXw/h1QhGoDP8CBuF8qLt8vI4OR69SMP7mKqj1nqNpz+pJ9OgJbeR0yjZLYEd0w51Wgjg9H1yIGZ52Z2NHd6bhwIlKlDKlKgb1CjyAIqOPF9kGt4v0HDCr6bnuF+AlDA/tRw3w0zIW4bi5+Z63Qo40LJygpisjOLai+xM5IHNQRVaiOVjf35eib32Gt0BPRKYXYG/tQ9In4o50sSI37El6VX7JuxLm/+hy6TTZUceH43F5xjWpVOCr0V+yzDXJ2ltVRuHozkSO6EtQ20f9DnSCmjQlwgD6wLgWfjx5fPEu/X5YR5peRo6wOZUQwqtgwVDFh9PhsIR6z/RrrsiWC2xsYS8Tgzigigon72wAuvLGxUV8NHBB3+wBMJwuQ+PdjdXwEqoQIUmfdTvydgwMcIJHL0KbGIg8PQqpRigfDafGo4yLwWB04/Lqva5+Mq96M6pJ9L7R/B/D4MJ8U5WTJLkIilaJKjEKTGoc6KRpVQiTq5GgkMhmuGgMAMWN74ajU46isR/AJl9gtdVfor6NCT8qDowPyclbWU/LJryhCdQw/8T4ek43qrYcDslLFR1zRXh0fgbOyHntJDR1feZBRmR/gc7mx5lWIe2x54z1W8HgZsOdNenz2DOdf+PiqugtX8oY2NoyJu16jzM8bjezdCj0KnYryS3hDGaxBIpPS79fX6PHFM0g1qoBu/FU7oKFdA2dL1Uoqv913nXYtG3F9xODOtHv5QaJu6En9wZzAvHmLi/AU5BHx6UYivvwen9WK+/hRcb0lJqFIawsSCF2+UpwHuRxZSkukGiUxo7ujSYz0rzHrNdelz+Vm4JYX6f/ZfE7M+VCcG38bVVQIgseDvaIOdXw49go9oZ1bEH9THwo+2Sk+R5D6CvtXkxJNcOdUJDLpNWXWIJcov71XcwnfxA/qSL+X7keuU3H6vU0BbroULaaOw2N1XJdv5JfZvw18E/e3AXR8fQp1+84g06mvyzfqpChcdSZSHr+Z8AEd6LjicdSJUY3GddW9uRnN+BNoPpT8Pwa9Xs8rr7zCvHnz+PnnnykpKQHEw8p//vOfbN26FavVikx2pSfB5Thw4ACDBg1CKpXSt29fDh48CIjeh2PHXgwLCAoKuu59unfvTlZWFm63mxMnTtChQweUyusXsBg5ciS7d+8G4Pfffw94Pl6O64Vpl5eXExMTQ0KC6CY/bNgwcnJyAt/36yeGPLVq1YqaGjG0d+DAgYED1PT0dAYMGACIY16/fj3z58/n9ddfx2azYbeLB1O9e/e+5nhOnz7NTz/9xPz581myZAkul4va2lqys7MZOnQoAC1atKBFixbXnQ8Qc3B26tSJkJAQZDIZQ4YMaTSe6+Faz+H1elmzZg3z5s1jxYoVlJaWApCTkxOQfUREBJ07d/5T/TTC1RJJCxe/C06LZ//9b/LrpNcJSo5GlyBucoJP4Ocxz/NN75lE9UgjrF3SlfcBJBIJEZ1b0PreYRx/5Sv//YXAd3/8fH9yHJer2KX3ljS+RiKVoooMYf/9b5J571JazLkLmf/A4+T4RZwYsxBrViEhvdsGfmmUatUkTL0JY0aOmAsQiHtwLPbcUs5OeZOCxR/TesW0QDfBfdrhrjViPZ1/zedThOkQvF6Kv0tv/JVMRnjXVAzZRZx47mPS5t6BtlU80Tf0xF1nQvBdJen6ZWvs6tMmED2mFx6j7SpfXWwv1arRdU2jct2WwFgBnKU1lCz9FKlKgc9mx3IiF5/dReqMvyHVKEmbfTsF7/181Z6vC7+sJFIpoX3b464xXpwvQXyejuueJu/vH+G1ORo1jR7bC5+n4Vfki6Nu4JwA9wgCjvI69nV/ktCerdGmxV/CSxLiJw5F8Hip/G6/eJtL5kMildJr0T0cWfwZbv98SCQS6k4V8F2fWXisTuL6d7iKjAlce8mDAXBhzvucHjOfnElLiXtoHMG9r5en9zrjkojz1239XM6/8AleqyPwnS2vAvPpAup2nyb5kXGN7+ET+H30c+zo8RS6FjFXeChLVUp8Hi+5721mR++Z1B06R82WQ3T9+OnANTmzPsB6oQzj8QskPTyWsP4d/B34v5/9AUkPj6HXN4uQSMV8eACu6noEj5d+vywjqF1SIHdUo+fzDzlj1EL2dX+SkM4tL/E2lnCpzJz+F9uGccu0Knqtn8P51zYi+BrmSYIpuxjLhXLKvksnclgXACIHdSTu3pEULP0MiUR8mYkcJ3rsWrOLkKgVRN8p/ihwbtpKDvV4nOAerdG2TwYJeMw29vebScbIhfhcHpThQZc8Y+O979JxybQquq+fQ96b3zaa97JPf8Nw5By1v51EFR8ZaH/yvtdxlNdxfNIykh8eiyJMd4m++fvi2n11Wz+X/EZ9SSi/Rl9/pFOnH1lBxXf7AzrVeH+XIA+JxWutbbSGBK8Hr7kKn9OCVBPqb0djXIfrO788meyXv7z6lxLxX+2fmciZv/8Tj9XRMAkAVG47yu9DnubMjPdR+OUjD9URNawb1gvl7O32BBKZlIjhXRvfs2Gt+QSqTubz8+TlxHZPQxnc+KUyJDkKAbiw5dAVY4ke0wvDkXN4TPZGfHO1wTasy/2jnmFX92mEdm0ZyHkpNpMgD9EieLyUfydGGIR0TSVp0gjOv/xF4NaOCj0Hb3iWY5NeI2Hi0KtGH1zNJLOX17G55wwieqQR3Cr+4n7pf9T4G3pSd+Q8gscLAkjkUsK6tMReWsupv3+C4BNo58+thj+EE0AilxHUuSXOKgPH73mVVnPvQJMSc9l8NJ64S3VKplIw5sNZHFxykX8BDPmVOOpM5G85TOeHbwCg62M3cm7pF+Bf95LL51kiuYKnrzaHABKZlDbPTuTCm99e5KfLJ85/rTxUR8y4XhiPnMdRWotMqwocKFyNA5wVeg7d8AzHJy0jYeKwizKSSpAHaTCeyqNo7VaCOiRfsS67r5/DuRc+Ee0A/1e2vHLMOcXU/naSlEfGNuoLRM/b6DG9MGUWNBp+fXoW5V/vpuK7/QEO8NqcVHy3nx4bF9H9y+fwWO2izCWSwP1azr4dvL7Aj6MNiLl9ME5/dANA5Re78LncdHhvBrp2yVhzipHIpXRa/zT2/Aq8VgdSjZLWs2/j/OvfXNccbYAiVEfM2N4BeclDdUSN7Ia9tJbfuz2JTKsi5qY+V1fyS+QgD9WhignjxKMr2Td8AUgkYj7iy/ZYiUT0ljwweC4nH3qTFtPGX0N3uYI3ak7ms/WB5UR3T0Nx2WFUUJLIG/mbL/KGPqcEe0kNGSMXULJ+e6O0DH/VDmhAA2e7qg3E3Drgqu0adKox15dz6pEVGDLOEuQPsxcEAdQqZHHx6B+8B/2kO5Co1ahGiutPotMhCdJhfv0VrOtWo5v6BN7qSoKmz6bvl89gyirG5/FeKWeJpJG4XHVmjk35B4cfXkGHhRMaD/8q9lTaEzeJ+4Pv6nKRaZSoE6I4/8InjWyNwKVXsfcOL27MN8b8SnZNXYnH6qSNP7XFpe0iBnUk/s7BuPWWRuO6sjbN1Tmk/tBZTjy8gpDOLZA22DrX4BupXEZwl1QqvtmHraASr82BNrVxBJLY/H92gbz/Dgg+yf/4f/7T0Fzo5v8YNmzYwC233ELv3r3Jysrim2++AeC2226jZ8+eHD9+nOeff54XXnjhuvcpKiqioqIikBfS4/EQExPDuHHiy8KfOvTxQ6lU0rFjR06dOhU46PwjtG/fnvXr15OdnY3P5yMlJeWq12m1WtRqNVVVVcTGXkmc10OD56VUKsXrFQ8f2rZtS2VlJSaTiSNHjnDnnXcCIgG/8sorVz18vF4RGkEQmDdvXuBg9L+C/8omcK3n2LhxI6GhoSxfvhxBELjvvovVsy+X8bXmd+fOnXTr1o0PP/yQS48/XHVmFKE6JDIpgtdH66nj0CZHMfrXV3HWmrCV1eK1O3E6XfjcXlQRjfMjukw2Kg/kkHjJC137B0fT9j4xH4+lsIrOs27jl9tfxlVvIax9EgPfeQKfx0vdyXx0CZE0ZJHUJURcYTC468zIQ7QkTxlL4qQRyPwegA1eVwDyYA0ec+OKx646M4pgDR6rA3uFHl1KDHa/sSz4fJjOluK1O/HYXBgzclAlRqJKiMR0WAz5V0SFYjyQRVDXNCRyGR3Xz8N2vgTTobOBPmImDqP2x3RUCZHIw4MJHdQZweOhdnMGIX3aEdQ1jfBRPVHFR+Jzeejz3pMceWo1APEju6MI0lJ76Byjf30VmVaJ22RDmxCJvUKPS28m+bYBmM+XU59xltSnxhMzpheKMB0SmYw2CyciVcjp9Naj4ktOZX2j8XttTuQh2oBc1QkR+NxezJkFeG0uNA1FPgBVVCg1heIv3RK5jDbr5mM/X4qrpJrYh8YRfd8NaFonot+SgUQux1WpJ6hnOyQKGVUbthI2aQzalrFoUqLp++0LqBPFl5uBvy6jcO22SwxFMW/UpQed8Q+PJaRnG9qvmok9rxxHWS2KqFBclXpU8ZG4ao10XD+P6u/3Ubf1MG5BelEf7huJrl0yrjoT6sRI0Us1MRJ1fCTOyvrAfy/VI6/VQX16NjHjege+k2lURN/YB1e1gf6/vY5EJkPiD7GRyGVEdW/FmdWbKd52NPDc1gp94IDeY3MQ2b0V1UfOB76Pe2gcyvhIou8YQt2Wg6gSosTx+Mdlyy70P5cJ/bZDaFolXKLnI9GmxeOxOP5wXB6jDXVCJLkf/yKGSPZug0Qmpf9vr6NKiMSSXYT1XAlJk29AIpchkUkb6YrbZEN/+BxB9wwL6ErcmF5IpBKOTV+F1y6G5NrL9Tgr9EjkMlKeupXQvu1p82IY9sIq1MnR1Gw9TEiPNJRRodiLxHmyXSjn5N2v4gNGFvwTgP6/vY69tBZ7aS2HRi2kw/JHSbhnOKZTokdCw9ga5CWRSfGYbFjOlRI9tldgXK5aI+GDOpExcgH9d74eGJdELqPXhjmUfZdO6dd76bD4ftEzokKPNiUWZ2U95d+nk/roOMp/OkiXFY+RPWkpnnoLsmAtbd+dgUQqpXbLISLaJVP19W5C+rQTPXcr9XhNNowHsggf0QP9+1tQRATTf+drIIC9oBJVTHtAPHQI6ZIamOtG4wrV0W/HK8iDtbScPj7AZ46AnCPIXfoFSfePCrS3nC1BGR1Kr43Po4wOxa03Bw7fnBV6pCo57jrzVfvqu+NV5MFaWlzS16U6dXlfV9Ophu8a2lV+v58enz+DRC5rpE+ykFh8DguCy4ZUHUJC61jeXbUafB6QyvE5LchD/F7ZvsYVUl11ZhQhOlIfGUOLScMDXK9JiCCsWyq918xAHReOz+0hvGdrood1JaxHGkgkyFQKDKcKqNx6hPBebcTDucs4sfaXY0iVCpTRoYT174DbIM6h4PFiPV9G7PgBxIwVQzYv5QCAyHZJDF/6EOrwIMxltQQliPtP+7uGoIsNx35ZnsYG/Y27fSCVP6SjToi4Yl027GHq+Mgr1qXHZKN2TyZps29j8C5RvwSfgFSl4OS09wDQtoglbdZtHJ34Km5/cTl3nRm5Tk3KlLEkTRqBKjoUn9uDJjESg//e19wvQ3ViruIDOXSYcxva5Chu+PVV9Kfy0SZEknxrP0p+OECHeXcQO6wLSXcOQvAJmM6XodBpkEgkhHVrKRbEkkhxVBr83FFHbZ2R5EfG4jFaqc/IIaxf+8B45SFaOr8/A4/RivFkHsGXrBtdfAR95t9F7g8HKNh2lE4Pjqa9P9dfzal8JN1bUbD1CCPfeRKpQo5MpSDyAzHHsjIymOjR3ZEHaQJzaC+tvXhofZU5THl4DEn3j0STHI1MpaAuPQvL2RKclfVokqOv2GfddWaU0aEM+O01ZEFqDIfOIQvWUrXlMKkzbkURFXoJB0QE1qVMpw5wvdIvI3ViJG6jVdTFvw1AvycTiUyKzymmM/IY/R5SagWt5t2J45KxOPx8k7NxL51XPhlYlw16GHVDD0yZhWKYqX8/dlTo0abGY8kuouL7dNKevgtnZT2OCj3W7CLyXxF/BBh6dh2WnBIcFXXItWpCe7YmqF0SNb8cI6xPu8D4JDIp0Tf3pX7PaVR+3Y6ffIO4JxRUUvvLUcIGdiRp6k1UfbePhMk34KrUo2sZizYlmiG7XhfvI5cy/ICYh1WilIsckBhJPRDcMYXgDskcvv3lgM5HDu2MLb+SoDaJIAhUbTlMy8dvRpMUzcDfXsN4Mg/NJfZicPskur/7JDKtGpfejDxIg7PaIBYejA8XZZ1yUdauS/YiQ0YO2hYxWC+UAyIfJkwaQftlj/jnoDFvhLdLYvArft4orUXn5422dw1BFxeO4zLeMJfUIA/WBHRDlRD5p+ybBs6uySqk1bw7A5Eyl7ZDIiGifweQSK7B9UcacX3DflS56RBd3puGs7IeZ2U9is6j8NXrEfxRea70fahuGo9m0mSkMXG4M08h0elwH8kAnw+JXI5h3gwydqlp99zdOMr1uOrMqKLDGLLrNQRBwF5a2+ggtWGtWGuMaFvG0Hr6eJJuH4A2ORrD6QJ0qXFo4iNxVBrQJkchVSvpvWaGuO4jgokb1R2pSiwYhkRCp3en4yirpXrrYSJHdLumzC6194q2HW30LlPrf1/x2Byk3NADiVSKrcqAEgjqmELnFY9z9N7XGPjrqwy8Bt+o4yMCKWaARnxTfyAbZZgOy7lSwvt3CMzB5XwjD9HiqKrHWV6HW2/CWVlP1aZDRN/Yp9F70aX60Yxm/BU0e0r+H4PNZiMiQnyh3bPnYtGHyspKUlJSuO2222jVqhVlZWVoNJqAt9/lSE9PZ8KECaxatYpVq1axZs0a9Ho9NTU1dO3ale3bL5aht1jEDVwul18z7+OgQYP4/fffOXv2LN27d7/ie41Gg8PR2FNp6NChrFy5khEjRlx3zLfddhvr16/HZrMF5mDnzp0kJCRQXV1NZWUlAHv37qVjx47XvZdEIqFv37588sknJCUlERwsHpRdPubCwsKrtler1Y3mtFu3bmzbti1woFhQUABAx44dA0WGiouLKSoquub9GualTZs2ZGdnYzKZ8Pl8pKen/+F4/ug5bDYb4eHhSKVS9u7di8/vKdehQwcOHDiAz+ejvr6erKwsqqqqrnrv0aNHEx0dzfPPP3/FdzXp2STe0hcQww0yl37Fzhueo+DL3UQP7IhEJiW2f3ukChk1xy6gighGGSLmBpWpFSQM6Ywxrzxwv7Of7OTnMc/z20MriOrVBktxNeb8SqJ6pmEtrWXziGfYesPzlG4/RupdYlX5qJ5puEy2q3oB6tOzcdeZyBj1DPp9Z6jZcYyECaIHa2iv1vic7kYHXQ2oO5qLIlhD/cl8QtokUnvoHBKFDF1yNHKdColMilSjJLhna2q3HSb2nhHIdGqCe7bBa7WjSo5BHqyh/Zo52PLKUcVHUvfLxYMpV2U9jpJqYiYOx55bhj2/HGt2EbU/7EeqVHC05+Oce/xt7AUVGNPPBA4kY0d0pd1T46ncdRJ7ZT07b3iO6v3ZlO84TosJQyjfcYy40d1xW+y4zTZCe7am6MOt/N75cX5JEpOfu/Rm6tKz8NpduOrMolF9GerTs4kZL1ZiT5g4DMEnUPnDAcq+3IW2VRzqlGjC+rVHplVR+b2o56lvTceeW0b5ym+Jums4VR9vp3DhGux55dT9sI/wsX0QXB68Vjtekw1t51Ss58uw5JTwe6fH2dNnBlVbDuMxWDlww7Po0uJBENCkRCNRyIi7bSDWCxWBZ6z4aAfnZr6HLbdUDAvXqPCYbaiSovGYbaQ+ey+23DLK1mxuNC5XnZncl7/AXWukZusR4icMpWbHUZKnjMNjtqFJFtu7qg0oIoORh2ipT88m7o5BRAztjDY1jprtR4kc0Q1Ny1gsOcVkjFhAzoJ1uGqNxPjzQ474aA5ui53TK35oNLcuo5Xg1DiCkqORa1TIVApKfrmYk7fy4+3otx3CVWNAv+0wcVNuCozLa3UEDHCpRkXosG7YzhUHxpUxaiFu/8v79cYF0PHtJ7CX1uCs0AfkXLJ+B6envk3WjFXIgjQkPTgGV40RwevFbbAgeL0o/OtXqlYQlJaA4PbS8sEbiB3dnaiBHcj/+Fe8dheqaNGrrfKXYyRNGYdEKsVwMAfr2WKO3rSI8s9FXYoa0wtBEJBpVFT5vbgUUWI4MRIJrjoT5d/sJWPUQqQqOVKFGAUgCAJIJRgOniW0V5tGMjMcPkfM+P5I1Qqib+hJ9ZbDZIxaSPHarWiSY3CU1RLcsUVgXK5qA13ffgxLbjkFa7aKHJCeRdz4frgNVoLaJqA/dI64m/og1aiIvbEPp6avwp4v6mPJuz/gyK/EVW3AXliJTKsiuFuaWMTF5sBdbUCqVhI2pCv2C2Jxp/oD2RS88xMZoxaiio8IeINa88qRapS4qg2NxgVivkt7SQ17u09rxGemk/mk+OUce9tAvDYnrmqDmAtRp6Zu1ymKPtiCvagKr92JVC4N9IVUiltvvmZf+7o/Sb2/r/gJQzGdzAvoVNxtgwJ9XUunarYfFdfMjqPETxhK9NjeuGqMjfqSBUUjeN34HOLLqs9hovzCaWY8NQ2f04pUHYxUqUXweRAEn5iH8jLUHhDXwO7Rz1GzL4uKHcdInjiEnX1nc/TxdzGeKaJi0yEyn9nA6fnr2Dv6WUzZRTiqDYT4vfXTpt0S4ETtJflrg7uk4nN5CB/UCUdZLWF92lP7mxiyLXqdCWSMWtiIAxSRwSQN7oS5rJavb3kBY2EVRbtP0+HOwaQM70rfObejv1B+pfcNYDh8joghXanefjSwLjNGLQysy/gJQ8UKx5esS/kl6zJqaBeMJ/LIe+cnzi79Em2rOBzlenx2FzHjeqGKDeXkE+9iy7/IpzKtivpD53DVmTg0fjGCx0v9obPX3S+VkcEoQrRUp2eTfPtAYoZ2wmt3kbn0K3694TnKth2l5b3DiO7fAUdVPW6znXPv/sxvwxdSf/wC9SfzSZk4BLs/NNFtthN3Qw8qdoh7ZcWOY4T1b0/9gWzi7hxMaM82BHdqQc128fvCd37Eer6UjFELseaWIdOK6yamZxrq8CD02cVkrhUr9mZ9spPvxj7Pr0+8Q+H2Yyi0apJGdMVeZ8JltvFF/9ns7jOD3X1mULnpEFkLN1D9y3Hy3vmJ/aPEQ3SJf91cbQ6LP/qFA6OewVmhx1ltQBkRQsLEoZiyi3CbbVfdZ2t3naL08124qgxIVQqkcimRQzpjvVBxCQe0DqwVqVaF4dBZXHVmDo//e0BG8ROGUrv9KAn3DsdjthHWrz0IAtZzYmRMp7cfx15czfnFn5LhH4tULkWbGoc1T+wrtFcbXDWmRutSn55Ny2njqfwhnZBurQL7sTmzkOjRPajecYzkqeMCHFCz4xgJ9/kLuYzrhVSjovyfOzGfyEOdFIW2dQLn/v4xMbf0Q50cTa1fzuFDu2LLLafqh3RiJwwTuelcCZazxRwZNhdHSQ3qpGjMJ/MwHT0XeEZzTgk7Oz3B731m8nufmXjtLs4u/ZK9wxZQty+Lqh3HSJwwBHViJH0+X4A1vxLDkYupihxldYT2bI0+4yyx4/sROaQzHpuDc0u/4MCoZ6jedjSg/+qkKOyltewdtoATj69EqlKSdI/4rB6rQ6zSXG0gaeJQqraLuSG1LWMDtlRwl1Tx0NmfM7Bmx1FUMWFX5Y3EwZ2wlNXy/c0vYCyoomT3adreNZjk4V3pNfd2DLlX8oYmOjRgB2Q//SE+p5uabUf/tB1Q9XMGGaMWBrg+6cEbAu0afvi4tF2ntx+/jOuHXsL14r6kTopEIpPhdbpw15tRtGuPJCgI/I4eiu49cR8/hkQmxf7t1/j0dahHj0WamAQaDYLNhqAXDzjjbupD2Q9ilFvNrpNceOcn9o96FqlczKELEHdLXzz+tRbaRfQWv7BqE7tHP0fFtqO4DVaUoVqSJw7BmF2E22zn194z+bXPLH7tM4vyzYfIWbieut9PEzO+Px3ffgKZRkWxn0OuJTOAUX5776Tf3mt4l9n9+DsU7zhG67sGI9eocOiJmCDqAAEAAElEQVTNuEw27NUG1ImR9Ngwl9PTV2HLr6B21yny3/mJA5fxTWiv1rjNtkaHr8Uf/cKRia9Q8+txXHozifcMI/qGnljOlVyTb+rTswnv3wFHeR0pU2+kZvtRIoZ0xnQyj/gAzze2A5rRjL8CifB/wcf2/yjuvvtuwsMv5p245ZZbiI2N5ZNPPiEiIoI2bdqQl5fHkiVL2LBhA1lZWUilUhITE5k+fToSiYRXX30Vs9nMsGHDGuWVnD59Os899xyJiYmBzz755BNCQ0MZN24c69ato6CgAKlUyl133UW/fv347LPPOHbsGKmpqcycOZMHHniATz/9FBA9LR977DF69+7NtGliKGpWVhabNm3imWeeoby8nBUrViCRSHjkkUfo0KEDBoOB6dOn8+GHH6LT6a45D4Ig8PPPP7Nr1y7kcjkymYxbbrmFoUOHkpmZyaefforX6yUtLY1HH30UhULB9OnTWbZsGSEhIeTl5fHpp5+yZMkSQAyTfvbZZ5k2bVogbNxkMrF+/XrKysrwer106NCBxx57jI0bN6JWq7n1VjG0yGKx8Morr+DxeLj99tvp3bs3H3/8cSAnY3R0NM8880wg32VpaSktW7aksrKShx9+mLS0tEZj27ZtGzt27CA8PJzFixezf//+QJXzHj16cP/9918xH0uWLKGsrCwQot+2bVueeuqpqz5HRUUFb731FiqVik6dOrFt2zY+/fRTBEFgw4YNnDlzhvj4eEA8JO7fv//1VJJv4+9j0GfzOTZvLY4qA7qUaPp9MANlmA7DmSIOP/V+4OV6+M+LiejWCsHn4+wnv3LkpS8J75DMjT+8gLWiHnw+rGV1hHdMQRMdiqPWROmuUxyYv46By6fS4qY+CD4fiiA1glfgl9tfRn9aPGwd8enTOGpNxPRrh8xf5EYVHoSr1ojg9XH4xhdwVtWjaRFD1zUzUYQFYcosJHP6e7R78QGib+gp5n1yeRA8XtxWJ6bzZRyd/QFdF99HzJBOqCJCEHw+rEXVIJEgkUoo/GoPPpeHNo/fiFQQKF31E2Vrt9Lu3aeI/ttABJ+Aq1JP5Ze/43O5SVs8GZ/LjbvegrvGiPFwDo6zJVjPFtPq5YdRJUcj06lxltdx/ol/YDmVR6tlUwkb0R2f3UnFhu1EjOnNrskrGPTZfELaJCCRyfBYHGiToxA8Xqr2ZHL4qffpuuR+4kZ0RaZR4XW48NqdlH++i6hhXTkz98PAfAz45VUUIVo8FgdH712G8WguyuhQhh19V8yR4/Xhc7hwVtYjD9Fizi4mfEAH0vvOwGO20/3TBUSO6AaCQNnnuzj7zAba/P0+Wk6/FVt2IYIgoIyPRHB78ehNuOuMKKLCUDQkHwdc5bXYzpdwfOaHdHv/qUbPN2TfWzgq6zGdyqfs2320X3w/UqUceahOjAKTy/A53RzuPQ2vxU7r5Y8RP2kUHpMVn92Fx2ildO0W2q14UvQqSo7GWVbH+Zc+w3qhnC5rZqFrnYgtv4LDt7xAuxcnEzmym1i4w+HEbbSRPWs1aQsmUvjBZtouvh+pWokmKQqfw4V+XxaZ099l4N63kCrlSNVK5MEavFYHx+9+lYR7hhN5Ux+0cRGY8ivx2MUCFD6Pl98fXkHflycTO7ADqjAxHNRjc1L4UwZ1p/OJ08mJn3IzsmANUqX4a73HbPOPy0Lxa1+SskCsJK1uEUvFx9spfuUzfMkJ9PjqOTQpMUgkElx6Ez6nB8Hjueq4Sj/dSfdP5mPJLUOTGIVEJsV48gLH7lpKl9Uz0bVOQBkThjxYK4avl9WS+fhKfG4PHd6Zjq5lLI4qPaXfH8Berqfbaw+LofkeL5bzpSjDgvG63IH1pY4ORfD68Bgs5L32Fa0W3A2IxV5kWrGgQfnnuzj3zAYA+u99C6lKjs/rQ7//DCFdW6EIC8KaV05Y73bItCp8bg/1B7LQtUnEa3fhNds5PfVtFJHBdF49E22LGCQyKbb8SrFyvMvDoIyVKKNDxdyCEikei53jd72MVKWgz6aXcJvt2MtqETxeCtdtp8WDo8XwM4noFSF4fVgLKtEmRuKxOpEg4K41cnLsQtKWTSX69sHINCp8Tpd42Fcj5iEUXB6QSpAq5Jy+YzGmShNdP5pH1IhuSGTioWDd3kzC+rbDa3dhPV9GSLfURuNSt4il76YX8dqdSKRSvA4XZ2a8T+TwriTcPQypWgE+AZ/DzanH/kHKlHHkr/iOjssfRaKQo0mOwutwUb8vC1e9mZgb+6AIDwrkifPaXViyizk99W00LWLos+mlRn1lzVhF5PBuxF/W1+nH3iZlyo1/WqfE3JS1nJn+HqZT+Yw4twJ5WCKC52JhmTlzZnPk2AkMRjORkRFsWL+etNatwevBa6lG8LjY2nkR/T9fwMm5H+KoMqBNiaH3mhkownQYzxRxfPoqOr94PzEjuuG1Ozkxew2tHhlD1a/HSb53OMWf7qLPx/Mw55ahaxmHRC7Fa3eSMfFV6o/mkvbUeNrOvh1baS0+i53iD7bQYvp4FGFB+FweJDIJgseHKbMAr81J5LAueO0usmetJuGe4USP7Y08MhhLhR6vy03upkPE9WyNvdZE29sHIpFKEQQfUpkMj92Fw2Dhm1sXk1xSQ8q08aTO/BsegxVzZiGZ098VdQhov+wR4u4aHMjx2bAuO74zDW3LOJxVesq/S6fsu/30WDOTkM4txarQdifyIA2CAILLja2o2r8Go9k/+GmkagU9P1uINikKiVyKNa+CA2Oeo/2LDxBzjf3y3Kqf6fr3+5CpFWiTovA63FTvz2pkBwzd+BwRPdOwFVdzbPYaDKfEPXzoT4uRB6nRxEeIezgSnHoT+uN5HJ2+iv4fzeX43A9pfcdAEh8YJeakszmpT8++Yj4iR3bDa3dhyy0juGsqHomEkBax1OUUI/gEQlJi2Pf8R1z4/gB37niFiLaJgYMMl8nG5ntfo/Z0AcluD70/X4jH4qByUwbGzAJ6XGI/uOrNRA3riiJMh1QmvWIONS1i6O9fo2IYpQRHeR0npryNo7yOgb+8GihK5LXYOTbpdTq//RjalnHivubxIFXIsZfWYj1XSki3VmJUhtnO6an/QKaW0/2zZ9D4ZWTLqyBjzLP+Pax7ILeo4PFxbvEnxIzpfY11mYflbAnxdw0JeFRKFXLsZbW46y2cnvoPnFX16NomMuD3N3CU1WI6VUDFt/tou/h+MRekVIJUJkXwCZR+votzz30MwLBT76Pw2065i/9Jmb+w3qBTq1FGh4rh5l4fptMFHL3xeRInjyZ+4jCqNu6m/J+/0mbZFCJGdkfweJGqlHjtTrw2ByHdW+NzuRF8As7SWi78/WNKfsukz+cLOD13Lc6qekYefw9XnQl5sAZTZiEnp6+iw4sPkDhhCHKtEmtBFT6HC8HjxVVr4szcD0mePIr4OwejjgtH8Pqo3X2aU0+K+qWMDmXooZXifiGAU29iT/+5eCx2hh98G2VksGhvOV04yvVIlXJMmYXIgjScnr2GxAmDSZk0HHV8JEglGI+e5/i9y66qu1fjDZ/TTd7mQ8T6eaP1VXjDabDww/jFpN7Yhx4P33BFX9ezb67H2QP3rUCdEOnXJy+OkhrOTH/vOu3yOHrXUrquntGI6131ZtFb2+NF2P0zErkC1U3jQfDhPnECvB6UA4fgq6lCGh2DRKsDrxdfXS2C1QoKBTaLBK/TzbGHVgTsxJ5rZlyyLi1EDeuCTKvCa3PisdjxOkQv4SNT3sZRZaDvJ/OIHdlNXPcCOKrqOfzQWwE+6v/5AjwWO7U/H8ScWUD3zxYS1DYJt8mKo6QGBLjw6pdEje55hcwibuqDLi4C4yX2nuDxsvPhFfR/eTIxvdugiQoV59Lro2TnSXZNeZvRbzxC4sShWPMqxDQHUgk+pxtFWBDmS/jG5/KgCNchUysDXu/pIxYiVSvotnoG2hYxSJVyBK+ANb+CzJmrr8o3xye9Rqe3Hxfz9OrUOCrqsBdWkzVrNa2fubvRuEyn8rmh6uvrvg/+pyOnzU3/7kf4Q3TI3frvfoS/hOZDyWb8xyIjI4MjR44wY8aMf/ejNONP4tv4+/74ostgkTYtL4a8CcwW4726J+8fwST94xysV/QlXFlR/c9AdmWimD9EheTaKQSuhyDflR5Ff4SmPB9AiMz9l9vUe6+fe/Za0Er++ricwr8usKBCfmWVxD+D1r6re7b/Eay+f10mF+tVKh//EYKv4tn2Z3CVDKj/3+BqQuBJiOSv6zyAQ/jrcyj86SS5jSFp4nr+V2F41rImtdvaedFfbiNt4lyohaZp4tmrVEv9I7R3NU2n3E3Qj6YyorkJ+6Wsia8qTeGOfEXT+DfZ/dfth6bOYVPaNXUtN5U7moKm2A+yJjK9tQkZzJpq33ibOIfKJoytqfrbyt007mgKmqJTPbtX/PFFV8Ghk389PZbnL6QguxTaJvBNaRPtvfhrRB7+/0BT9L75UPLfj/+0Q8nmnJLN+I/Ehg0bOHHiBM8+++y/+1Ga0YxmNKMZzWhGM5rRjGY0oxnNaEYzmvEX0Xwo2Yz/SDzyyCNXfLZu3bpA+HEDbrrppj/MOdmMZjSjGc1oRjOa0YxmNKMZzWhGM5pxPfwnVrf+n47mQ8lm/K/B1KlT/92P0Iw/wM0v/7UK6ABfLa5uUl/qJoR7NSWEDUDVxPC8pkAm/et9aa5SDOFP9dWEkI3gJoRhAyhkTQgV9zYtlErPXw+X0dG0EOKmIKqJYTkO/npY5L8aiiasy6aGvv0rQ4+b0pddaJoJ9j89pPpfiaaEYQPcdGbpX27zS6cri7X9/0TTgvr+dWhq6HFTVvO/siqnsnl5/dugkPx1W8XXRHk1JUR36F3GJvW195vQJrVrCv636q+pvGlpiJqCpqbqaAqaarU1hRP/lSltmtGMv4rmQ8lmNKMZ/1+xd+9eXnnlFXw+H7e11PBIv9ZXXHOkuI7lu7Lx+HyEa5Ssv3cArl7jsce0YchgG68sfAHNqTr6uOMatevw0A10nDqOkNRYzMXVuC0O9s/5kNA2CXSbJhZm8lodHH/mI9xmO/0/eApFWBCGzEKcehNxw7visbvI2/ALaQ/dgEwuw6U3k3H7SwCMPP4eyoggkErx2pzs7PIEgttLwp2DSHvqVlSx4ch1KuxldRx/4h2MmYWkTh1Hyv0jkUgkFH22C7fRStc3piCRSTHnlrFv7PMI7osHXEHd0+ixdRnuWgOuWhPnZ63CkllAzF1DaLP8cbEwjdFC8cofKF8n5gdJmnc3MZNGI1HKkQVpcVXpOf/ocmyZ+bR4eQrho3sjDw/CY7QgONwcn/0himAtXf/xGMqIECRyKZbzZUiVcoz+hO6C20ufr54halBHBJ+ANa+CrKdWYckuInJENzq9Ox1FqBa3wUrhuz9hzS2j/bJHUMWF47U5MZ8p5PSj/wCLITC2ViumEz1xBO4aA2cnv4otM58uO1eg7dBCTF7u9WI/X0LmDfMACBneg6Qlj6JMjEaqVmI/X0zhrLexn8kHIGbqrcTNnIhUp8Znd3L83tcwHsslbeFE4u4cjDouAsHno3jNVi4s+woAeZiOrh/ORpMcjUSpECvOWp0cn/UBxsxCNImRjNq7HOOZQlQxYQgeH+qECGQKOR67E3tpDel3v0Z4m3i6/XMBUpnUXwClQiyA4pdlu1ceIn7CUGQaJfbSWjIfW4mrzkTn96ajjA4Dn4/Sz36jZsdRuq6ZhTImHJlWhbOiDmVMGILbi1StwGt34TZaOT1zNabMQtQJkXR7bxrq+EjU8eF4rE4suWWoYsSk/8ZT+QS1FQuOCVYH5xasw5JdRPt/PEnsbQORSCU4yvWUrt9G6dpt9N27Al3reHxuL8dueQFLZkFAXslTxpH8yFiQgCouAqlSjtfm5Pjdr2A6kRcYZ9SoHnjtTi68+hWt5t6BMioUqVaFW28JjFPbMjZwXdbM1STcM4zoMb1QRIbgqjXhtbso/uw3Ctdup+MrDxJ3Y2+UESEIgEQqQZ9xliP3vY7g9hI9rhdtFk1CkxgFMgmGw2IS/rZL7id6VA/koVq8/iJFZ2auxpxZiDYtnm4fzvIXaYlGqlZgziri8I3P0/rZe4ge0wt1UpRYYMflIWv2B1T9kI4qIbKRzKq2HCJqRDcUYUHYiqqRh2rRtohFHqTB63DhsdjxGK2cuoq8NClRSPwFcQ7f/SrGE3noWifQdeUThHRJ5cKyr6necoiua2YhD9PhtTqQKkSzrPTzXWhaxJBwiU6dfmwl5sxCUVhSCf1+WYazUs/Z5z6i75alKCKCAbCXVGPLLSfzyXdp/ezdATnkvvoVaXPvRBEVgqyRvHahafnn++q6Zpa/SEABqvgIwvu2x3KuFHN2EaHd0wIyN2cWoEqIpOva2QR3aolEJsFyrpTDNz5P2yUPEHWZ7C5t0/m96aj8Ou+1OtGnn8FVZyJqRHe8dieWc6WEdk/DbXdxwr+W1QkR9P5wJmGdWoJMgvlcGXtveqER34Z1b8XQLS/htdYguKwglSELikEilfHcohfYvXs3EWGh/PjZB0h1kUiVWhB8eMw1V93fNCnRDNzyEsrwILw2J4fuXobxRB6x43rRduFEBJ8PicdLwXs/0XLaeBThwcjDdDgr9EikUqo2H0IRprvqWhkeGYK9zoTH7iLni9/J3LCDQS8+QOq43mLhAwRkSgWb73uN0r1nAAgf2LFJPNXzvemoosMQfD5KPttF1Y6j9FgzSyxqoFUhCALyIA0eoxW3xY7P4cJndZK9YB2W7GJUCZF0WzurkZwP3biItkvuJ2ZcH5QRwUjkUnJf/ZrMNdsC89drxaMkjO2JTKPCXlF/zb1ZqhD35v23vyzuFR1TGPzdIuQ6NV6ni4P3v0ni+L4k3NwXdUwYloJKfA4XtVsOk7/iu2vq1Jnp7wXmpv+u19G1TcLn9ZE+by35Px5ElxDBkJVPoIkORfAJGHPLiejU4qo2R49pN/ttDidnFqzDY7HTY80ssXhSZiGuOhPRI7qJxeBcbnRpCeQu+5rC1ZsD89F6wQRSp90iFp7w+MTCEzPex2t30cXPG+eXfU3x6s1oUqLFtRgRjFQhx2tzIAiQNecDOrwxhaC2SQheH1mzP6DSX3n40vXsNliQ69Ro0xICvOOo0mPLLcdRoSdyaBe8didnZq7GY7TSbcM8ce/weHGW1VH62S6K126j/67XrtqXPERLpxWPE9Q+CWQyBLcbiUKO4PYieL1iYb9aE4JPIHJwJ0Cg4p+/krfoIwASH7uZuPtGgSAgUciRBalRhAXjqjVS8dEOStduoduPLyFVypHIZNRszkAepiNyVE+8didnZ4q2lCohkh5bXkEZFSry3frt5L/0aaN1nPbkzXRefB+G0wXIgzQYMws49tT7Ad2IGdGVbsunoEmMwnPkdxz/fBNJWBTqyfOQhISDIOBO3443Pxvt/LcRTAYEixHnjxtQ3nAXw2ZGIfiEwJ53Ld5osC1FPXJQsOI70ubfJRYvySkBQSCoXRKCAJazxYR0Sb2CN+SRITj8vHH+89/JXr8DgIhOKYxcPwdtTBgylQJbZT0OvZn9cz5ElxBB3/l3gk9A8Hg598InOCr1jbj+avx7La6XKmUB/c2a8T7mzIJGtsMf6VS7Vx4kelQPkErE4jweL669+9H06xGQmSIpDuOXP6Pp2w1Vh9bo3/kY7ciBaHp2xpVXhG3/EbSDehPtkWHKKeH0rA/wOd1oUqLpsWYmysvWpVQpx+t043O48VgdZC5cjym7GF1aPL03zEWbHI1EJkUilZDzyldokqJIGN8PRagOW2ktXquD3EUfYzh8LqD/nVfPJGJwJyRSKfUZOZyYtOwKLpZqlFhL69j75Hs49CYGr3wCdXQo+ATOf/47gtdH9wUTUIVqMZwvZf+MD9CfKUTbOoHOfk7IvcyWMPvHFXUZ35y/jG+6rZ1F7I19QBCo2naU09Pfo/1lnH3+1a8pWb2p0XpRt4hh4O7lCEDtr8cb8WiDnJvRjL+Kf+WPj834D8UDDzzwX2pfXV3N/v37r3vN5s2bue+++7DZbH94v++//77R34sWXd9TIi8vjw0bxKqsWVlZV4R4/1msWrWK6dOnM3/+fObPn/+H/f5ZfP3115w+fRoQK2Pn5eVdcc2SJUuYNWsW8+fPZ86cOezcufO/pe//TlxNT7xeLy+99BLr1q1jy5YtbM8pJ6/W3Ogak8PNsp1nWHlHb75/ZBjLb+2JNKkDyvAYyj9ezNn5n/Pa4lc4rqimVtK4kEfVkfOceudHPHYXm276OwcWrmfAsoewlNSw546X2TnqWXL+8SO9lk+hy6J7OP/hNnYMmoc8SE30wI5sHziP00s+p/vLk0l/6C32DpvP8Uf/Ebi/IkxH1qJ/sj1lMhU/Z5A8SUwFYC+qJvftHzCezOPYwyvwuT10eX0Kwe2TSLl/JPtvXMSekQuJvaEHXV57hOyXv2Brq4fQxEXQZvbtFwcgldL2rSdw601ceG4DuU+vofXrj4JUSsuF95Dz2Nukpz2Au9ZE4mM3o22bFGha//sJrKfyOJx6NxemvU2rZY8RNrInmtR4zIeyqfx4O54aI6dHz8VyoZxOrz3MqZmr2Tf6WQSfQM3eTHYPmIvbYCV50giiR3VHEazl185PknGHWFG441uPglRCx7cew2OysrvTo7hqjMT+bQAd3nwM/b4z5L/9A87Keiw5xbSc8bfA84WN7EnYyJ7ot2RQt/kgrZY9BlIpmlYJuOuMHO85Bfv5Ui5MezswF8lLH6f2ix34bA58LjfV634m5dUnRVnERRD75B3YTl/gZNpd2E7n0fl9schV4erNIAgcGDKX3GVfkTh5NDr/QV3qjNvQ7zvDuUUf43O4qPo5g5NPr6Pb62IKiC4vPoDhTCHKiBB2DpiLvVKPVCpl7/jFlP14kIJ/7sJVaxL12Wona84H/JZyP4bD50icNBKAqFHdCe3dFuPR8xy97UUEl4cOb0xB8Hg5v/hTDg6Zy+GbFpH88Bg6vD6VojVbsV0ow3g8l/pDZ3GW1eE2WLDlVeCqqufM02vp/Ibo+S14vOQs/hRTZgFnFm7AY7QS2jWVsm/2s3fIPEK7tiJz3lr2j1hIwYrvaPfWY0SO6oE6OZpj4//O8dtfxGO0kvTwWBImj8ZrsXNk7HM4K/W0e+Oid3n4oE5Ej+vNwRHzcVYbcZRU81vSfdTvz6Lrh7MD49SmxpHefxY5T6+l07vTKFqzlcM3v4DhYA4l67Zx+KZFtJw+nuDOLQPXdflgBtrUOA7f/AJnntmAs85E+k0v0OLhMaRMHoUuNQ5LbjmWvDKclXqOPbyC4HaJgfWm33sGS3YxWXM+4NC4RYR0TaXdS5PRpcZz9vmPseVV4qoykP30Wjr6x2TLqyBj1EIsZ0vImvsBrloT1nOlJE4aSd2eTCp/PIDX6qRw1Sb0+7Po+NZjgfm+VGYtHr+Zyp8Pkj5gNkHtEnHVGDGdzKNg5Q8gAVdVPTlXkZezqh7L+XJshVUYTubR48NZALgNFrKf/5gC/4tBm0WTKFqzhVMPv4UmKZqSz37j4MiFJEwcRsSgThiP5nLEr1MdL5FXyqM3Yc0tA6DTO9NxVhswZxZiOHIeqUxG9dbDdHjz0YC8sp9eS+d3p1G0ZguHb/479QdzKF63nUM3vUDL6eOJGPzn+mqz6D6K1mwlfcBsFJEhBHdsib2khsof0oka2T0g8w5vTAnMh9fqIGv2ana3n4omJYZO70xDmxrHuec/Cuj85W3OL/4Uc2YBOQvX4zZaUMaEETGwE+n9Z1H+1e5AX6cuWcuCx4fXKlbK3t7hcXQp0bRrxLcSOi66l+rdpy9+JoDXWofHUMqtowexdu0akEiQKDRIZAo89SV4LbXIgqK4Grq9Mw1ntYFtSQ9Quz+Lnh/OBKB27xn2jVjI/lHPkjXnAzq9/YQ4b/1nUbP1CKUf/0rGqIXE3TaAkO5pV10r+xZ9jL3OxA9/W0KnB0fT8f6RhKbGUX+hnMwNO6jPLcdWY6T37DsaPVNTeCpn8afsHTKPA/512fn1KRSs2YLlQjm2ompcNUaOP/wWbpMNr9nO/hELyV/xPZ0uWTcev5x/b/8ompQYOr/zJLrUeA6NfY6cZzfg0jfe+wGKNu7DkFmES2++7t68a9gCDj+6MtCu3yfzKNt0iJ9TJlP640FSJgwmqFUcx6avQn/sPG6Tjd9HP0f+iu+uqVMIBOam1bw7UcVG8FvSfWQs+oSBfl30eXwcefELfhi+kM3jlxDZPZXzX++5qs2RcdtL7B+xkAsrvqfLW4/RftEkCtZsYc+AOch1aiIHdmRP/9lkv/AJEqk0wAENCGqfRItHb6T441+p3ZOJs86E4WguHd+YegVviGtR5A7DobPYiqooWrudgyMXED2mJ+rYCHYm3c/ZZzcEuO3y9axrk4g+PRvj0fN4bA6qtx/BU2/BVlBJ5NAuAZ3s+MZU2iyaROk/d3J4/GIqv0+n9PNdJD88hvavPnTNvtovfZDa30+SPnge5qxCCldvIX3AHAzHcin5eCcZo57BXlxF5NDOpA+ey9G7lhI3aRTatkko4yJInHoTJ8Y+Q/7LnyEP0iCRych58h+4quuJvn0QmhaxnL7zRY6OnM/RUfOJuW0gwd3TONR/BuefXkPbNx4FIHRAB5ylNexNvpfTk14lccq4RraUOiGCmKFd8NgcFH6yk98GzsVlsNLCv/8gldB12cPYK+rx5hxDltYJaVwy+Lw4v1+HbekT2N6ci3LoLagffBrBYsL5zWocX76D6tYHcX6/jj1Dng7seUFtE6/JG/aiag7e9hL7Riwkd8X3dH7/qQDfBrVLwudwcWDwXHKXfo4iVHdV3sh47mMctSY2j19C+4dGE9pGLPTS+/l7OfPBFg48swGvy42puCagv+X7s8gYsYCMUQvJmvMBHVc83ojr5TrNVfn3alxfvG4b+n1ZeB0ujCcu0OGNKVfYDtfTqaTJo9ClxrN/4BykSgVuo5X0IfPQ9O9B9cJllE14krK7p+NzOLH+uo+6Ze9j+PhblB3boExNxl1eRf2HXxBy762U3fMUe4ctQCKVknDbAFEvF02iYM1Wdg+Yi8y/Lnf3n0PuW9/jMdvFuX/7e7q+KeqPNa8Cy7lSTs1Zw9bUB/F5vAR3TCGoVRy7BszhwB0v4zHZODl7DR1XPB7Qq3ZLH0IZFULWrNXsajUZR1ntVbl4x51L8brc9Fv2EILHx9EXv+Dn4QvZ6pefJiaU+qwiLCU1HF3yOf2WPQSAx2Dh7PMfBw4ZG/ggfcAcZDo1EQM7sr//bM75+abwMr4BUEaEkPv6Rqz5lbgNFtq/NBnt/2PvvcOjqrr+78/0ljrpHQglhB567812Y1cUu6JyCyjSRAULTQQrKioqChbsYKMpLUgJnYQSEkivk0xmMr2c948zmWRIQOX5vU/Nui4vzMzZe+1V9nft2WfttdvG8ef4Z8i+DGYD9PhoFqZTF6nNzMZttATI1WDn/+3kFST/7f/7n0atm5Kt9P87VVVV/eWmZGZmJqmpqRw8ePAv+/v+++8D/n755Ssfw0pNTfXXoPyPbEqCuPG2YsUKVqxY8Zd8/y7dfvvtdO/e/S+fmz59OitWrOCll15iw4YNuP8Tb167Wjpx4gQpKSkkJSWhVCoZnxbPzvMVAc/8erqEUR1iiQvRAKDXqZCldEWWf4TOMaFUHclDHaqjfUQiZmngjdU12QVE9+6Ay2oHoOpIHspQHebCKlx14ga34XAumjg90UO6UPKT6F9epxvBd6Q5qF0sbpvD/5avYQMKQKZWUrHlMADFG3cTO7EPALVZuUQO7ULJ13uoPXweRagORYiW8D4dqD2ci8fmRPB4sRRUIlXJKfhkG4LLQ+mm/SRMGuTvP+HBCXjqbVh9P/jNR3KRh+jQj+qJ9XwpNdsOI7jcVH63B6/diTJW72+r7ZRE1Tc7Aag/cg5ZqI6ISUMwbN5H8IB0ipdtQBaqQx4eTFD7eKwXyqnedYr6s8UgAanvhsYGuWIm9Obih7/hrrNgPHweiVSKKiGS0Iz2uGrrMe4/g8dko/yHfUikUrwOJ+GD0in94g9xg8fuInpiX//4Yh+6Fsvx89jOFeEsqUYWqiNsVAZemwM8XgS3B8OPewkf3w8AXc8OOC6WE3XPNVS89z1eqx1lQhSyEB3y6HAApDo1tT9ngkyK4HAiVcpRRocR1DEB64UKbAWVyFRKrBfKiZogjiVqQh9Kv9pF1IS+FLz/C9ET+1J75DyKEC3Jtw/HUliJTK3EeELMxgxNT0FAQKkPpnDjHuIm9PHLpNSHULl5PwClG3cRNbGBR1/cJitlX++m7nAuErkMRbiYtWb2ZSJ6LHYsuSWE9elI5eb9CALUZeUSNb4vxqxzSDVKitb+hjxEh62oGnmIFlV0GI5KI6aTF4kY0oXSb/bgqDJiLzWg798JweWh+Is/iBzSBQDT4VzUcRFETuhD2fod1J+8gOlwLrIgDbbCSiLH9ab4g19wG+vx2p3IQ3Qoo8MASLx3LBff+hHB6Sa0VyoX3vwRgIvvbEIRGYIyOoyoCX0p+3o3AHWHc1GEaKk9cAZnpZGC934iamJfPBY7gttD7f4z/ueUUWFUbjmMs9JIycY9KEK0yHVq6nNLiB7Xm5Kv94AgoGsTi+D1okmMxHym2D/fPFYH+iFdqNh8QMzwq7MSNb4PpV/vJmpCHwrX/oY8ROvXW4NMAPohXXAZLdguVlD08RaiJvalZtcJYv41kPIfMqk7nIu7zoJUIScoPRlnpTHAZlKlnPrTRQDYy2oJ69uJsq93EzagM/Vninz2qmpmr9BeqeS//SP1uSVUbT2CMjIEVXQYzmoTdcfy/XjTIJeuQwK1B88QNboXgm9+SFUKSr/eTd3h8z6fCkIZHYYqTk/k2F6UbPhd9NleqRS8sxld+zjOv7wBRWQI5uwCIkf2aGKv8z57nfXZ62eiJ/bx20twef4WL/2QLv45oEuNx1FRA4KAtm0sXpsTZXQYdYdz/b7lrDQS3LUNlZv347HYMZ8uQD+sG2Vf7yZqQt8mPl8V0MZ88gL6IV0o/2YPltwSJDIZXh9m69on+Hk1zOUG3Yd2bUPpTwdwW+zUnS4kenRPvy+0e3A8ZT8fxFHd5Aim4AGPGFf69OxKqE4HgESpw2sXf5AJbgcSiRRVE79qoLBe7ch/R/yxl//OT347e6wO/zMyrQqZVuXXW8nnvxM1sS8ShYgT1duPtjhXzn2zF1WIDoVOTe35UlLG9OLct3tBEKg6kY9crUQik2KpMgaM6WpwyuTLivVY7NT7cKp88wHwlVsQPF7kIVpMJy4g06lRRYdhPJyLKk6MSc5KIyFd21Cx+YDPzoXoh3Wj9OvdOKtNlH65C6lSgSxIEzDW6v1nCO/RFpdZfOH4d2KzPEiDNj6CE/PFjLrCL3cTPbIHhRv3AOCqs/p9ooFa8injobN+3cRMGkT5D5kA5H6xC6lCTnh6MrZKI4ZTom7cFju12YXE9Gl5zeGuswBQezgXdZyeiCFdRB0CXlejXNW/H0cilyG95HZ1XYcEpEo58iANpRt3U739GPpBnVGEaJFIpZia4AaIc7H6jxOED+xM7uIviJ7YB8HlIXpiX8p/2OfztZ1+bAMC5rNSH4IiTEfZ17uRaVRiFm+IDnVCBFKVwu+T8hAtEcO6UbLhd8wnL1K6cTeRo3piyS0hanzvFnnJgjSED+xMyYY/xLEOSqdso4hFJRt+J9qH7eH9O+M2WbEVVGI8cBaPzUH0zUMBkMikSNVKIif2w1VvxVFSjeGXg8iDddRsP0LE+D54fXaQKGTIw4Mx+OaSqQkGhQ1Ip+Sj3wAwZmYjeDzo0pL9euz24hSyX/ocmUpJ+dYjABQ1if3hvdrjdXko+S4TwVSLJz8HefeBCKZavMW+JAKHDcHtBI8Hb7kYL7wXzyJRqhFMNUDj3FLH6i+LG7VZuU38SFxbVm7ejyxIgzxIjSIiBICoMRmUfvGH30ZNceP8N3tRhoq4UZdbiq5h3SgIOGrMRPfugMfhwlZl9Puvosm8FDOjA7He63K3iL8tYb0iTEfpl39gPl1AcHoK8hAdMTcODlg7XNGnxvWm9OvdhGa0p/5METK1EkV4MJZfd6EbKa6fNf174S4qw3n6PI7sc+D2oB3UG+MnX4Mg4Dx3AYlUijw+BolMikyrxF5eC0Bkk3kpNJmXRRv+QO7DttrD51HHNa63Iwd3oeynA0QN7SquLwd3oWjjHjxWB0ZfDNIkRDTApd//NUlR4nrP5aFk/Y4Wsbj6SB5ShRy176RDTRO8acjMPrdejL+GExdQhurQ+NYSphbWEpfa63J4AxDcOcmvi9KNu4n2rauuhNmqOD1BnRLJW/G1r11gjGmwcyu10j+l1k3JVroqysrK4plnnmHOnDm89NJLGI1GAHJycvyZhHPmzMFms/H5559z+vRpZs+ezU8/NX9TU15ejt1u54477iAzM9P/ud1u55133mHWrFk8/fTT7N+/nw0bNuB0Opk9ezZvvvkm0Jih99prr3HkyBF/+9WrV7N//36ys7NZtmwZlZWVbNu2jZ9//pnZs2dz+vRppk2b5t/cs1qtAX//Xdq4cSNvv/02L7/8MtOmTePAgQOsX7+eWbNmsXjxYn9/33zzDfPnz2fWrFmsWbMGwRe9Gsb5d8lut6NSqZBKxem7d+9eZs2axaxZs1i/fr3/uaaZi/v372f16tV+fh999BHPPvss//73vwN4//jjj8yaNYvZs2ezYcMGQLTP4sWLmTt3Ls8//zwlJeIGWmVlJQsWLGD+/Pl8+eWXLY61oqKC2NjGI9cxwWoq6+0BzxTUWjDZXTz45Z/c+ekeNp8qRqILQbAY/c/UlVUjjQsm3hPUjIc2NhzB3bhQt5TVoI0N9//d9s4RVGbm4Kqz+Bcf8iA1cp1YnyY4NRaP3cngT2cxZOtiEm4VF8QKfTCC10u/z+cyZOti9APSAhYp6jg9thIDyZNHUPn7MWxlNbiMFiIGdEYRHoRMoyRySDp4BD/f+rxS8Tg4oIzVE3FNf9wma8APWEeZAW2nJBylBv9nXocLVXwE5iO5jXKntyFx9p20WzUNWagOZ6kBVVI0giDgNphIfe3fKGP0tF32CNqUaGy+/hT6YPCIm24A9lID6ji9X55GEjAdOY8qVo/1QjlhA9JQhAfhrK5DmxqH4PagjArFWWnEUWpAHqxBGSkumKUaFUE9O1DmO24O4Cw1oOmYiNfpQh4eQq9D7xP/+CRCh/cQxxUbARIJSCTUZ51G8HhRRIfjLKtGGRuBq7wGZ3EViS88TLfDn+AxW7HklaKO06OK1aOMCmXokdXE3TyEso27UPl8oGGMqrhwLKcL/WO0VxpJnTqRM69+iyJIg6vOilIfjMtkwetw033JffRa9RChXVNEnwnWIJFJ6b9tGb0+n4dUo/L7gyouHJlGid2nP3uZmPkY4C9JUQR3b4ez1ozg8XLuuXUk3jsWdVw4MZMGYy+uxl5iwF4m2sNeVuNvr9AH4zJZUcdHoOuQgPlMsf87W2kNKt+PjrjJozD8fhRVnB57SbWft6vGTFB6GyQyWcDnjjKDf1NBlxpHWP80+m9dglQhR6pW+vyjBgTR31Vx4X4ZFfpgvE43at8Pf3upOF51UhTKyDBq9+U0epLbg+BqxFV7WQ2hPdsS2rUNEpkUW4mBc69+i1StRJMQRcc5t3Dula8D5BfcHgbtWkHG+rmcfe4TFKFa7CU+XZUY/Pq6VG9uk5XYfw2k/PtM/xgBFOFBWHJLSJg8kuodR/FY7QSnp9CUgrq2AamUuixx3p1f/AWKMB0dX7qXsH6dKFzzy2XtJXi9eB1uQrq2oWrXSb8Om5JMq8JtsiJ4vNSfKSKoUxLqhEikGiXatjHIdeomPiXiizpOT6eX7iX3xQ3gFZAoZOD1Yi+qov5MEbqOiSBA7M1DkQVpmtlL1aK9QvE63X+LV8N4o8b3Bq8XiVysiKWKCcNRUeuXsUEvDTYQPF7USVFoU2KRqcW50uBPjTo0NLOdKj6C4K5tEVxu5EFq/3xrystWVoMmLtw/fwWPF01SJLqUGORaEefVseHEXdOXC+uucMpAKge5UjwuKpOBt9FnBa+nmf0a7Gwrqvbp1BBg55iJfRi+91V6bZiHo8LojwP28lrCB3ZmePYHuE1WajOzG/lcMlfqy2qI6t6WyC4pSGQy6ksNZC5az4AFdxKUGIkqVMuRN37wP/8fxSlNUhQh3dvi8uFUznPrCO6cRFCnBDovvJszi7/w+3rC5JFU/34swF6Ndo7x27mB3GYb8pDAH7hKfZB/QxIuH5tHbFlMki82h3Vrg9ftodeqhxmxbQntHhqPIlSLrVTc/NH37oAmNpx+a2eg69SYEXepTxl2nWyGB/6xWu2Ed04KGGtQYiT6rqIdrrTmSJo8EkNmNi6fPgDkOrXff0Xd1yC/5Me+vawGiUyKJikSR7WJkB5tUeiDsZfV+HH6Ulk0iZE4DSZSpl5L+MDOpK96BKU+mPomsjTFtob5LNepEdxuVLHiHLScL0HXIR57mYHgrm2RhzWutRxVdXisjkb/La1BkxxFcNc2yNTKFnlpU6JxGkx0eeMxBv6xHKlS7t/otJfWENKtLcOOrEaTHIXJ90IQwFVdh7ptLM7yGore3Uz/w+8Sc9twBLuLet9mjaPMgNfhRBkXAVIpfXasYHD2WjwmK3VN5lJDfFPF6XH4/FCdFIVEJsPp28iPHZeBrawWe3ktgrdxrWYrM6COE20a0jkJRYjWjx2CxYQkNCLAHtKUjkijEhCMBnA2rnG9xmokYWKWtSYpktCubbBcKL8ibjRQ24fGiy+NPF40KdE4qk2E9mpP/+3LiBzdE4ehMYvtUtywlNUQ2b0t+q4pVPlKrxxYuJ4+z95J6i1DkGtUHH/9B/+z2thwoib2ZdDeVfRaP49zC9f55zOArIn/Xoq/l2K9KjYcr8sjYr1Whb3MgCY5KgALruRTEplUjO2xeuyljbHdXVGFLEbUe9DE4dT/+oe/P0UbcZ7bj4r291TX4CouJ2HjakafeBe3yUr1rpO+tZTlivNSHacnybeuBwLiSvykQZRuPoA8VCvaDYid2Ad1vJ6Md/5NzpPvirZOicZlrEeqVNBvyxLSV03FWVt/WSy2ltXgMNYH4IiuCd5Ym/wesF6CNxC4lricXJfiTcO6kiY2UIRqA34HuM02FJdgdtryB3FWGsHd2K6pXPaA3xGt1Ep/n1o3JVvpqigtLY3FixfzyiuvMGjQIDZt2gTApk2bePDBB1mxYgUvvvgiSqWSyZMn07lzZ1asWMF1113XrK/MzEwGDx5MWloapaWl1NWJWQzffPMNWq2WlStX8uqrr9K1a1fuuusulEolK1asYPr06QH9DB48mH37xDe2brebU6dOkZGR4f8+OjqasWPHcu2117JixQo6d+5Mly5d/BuZ+/bto3///sjlly+1+tlnn/k3XRs2RUHcfJs3bx6zZ8/mrbfeokuXLqxcuRKlUunvf8KECSxdupSVK1fidDo5fPjwP9L5m2++ydNPP82MGTO4+eabkUql1NTUsGHDBhYuXMgrr7xCXl7e38o2NRqNvPjii8ybN8+/+Xj06FEOHTrEkiVLWLFiBf/6l3gU9/333+eBBx5g+fLlTJkyhQ8//BCAjz/+mHHjxrF06VLCwsJa5CO0cKnFpQnlHq/A6Yo63r6pL+/c0p/3/8zF5mosx+zEQ5XUSl9nDKqWSkK3VKzcxzdqUDptJo/g9GvfX9JEQkMda4lMhiJIw7HnPuPAHcvo8NSN6NrFIpGIgXzv2Gc4OHk5ibcNQ+bbqBHlkBDarQ1Jk0dy+uUvALAWVnH+7U0M/OoZ+n8+z/cj6RId+P5Mfek+Lry0vuXxNyGpVk38Q9dQt/80nnrxx1vFut8w7TtF/pNv46qoJWXhfY2jkknRdWtHxadbqD8qZm3GNslg9LNrYhtBEJA0sUzE4HRUseEUfvgrSCS4TVYuvr2JjI3P0ubx63GbrQhXqC6fOPsO7EWVCA5Hs+9M+7I52n8qh7vfj7PKSFCP9gT3T0eilKNJb4v9QmkzXQmCgCxUhyIqjAuPvcLJPvcj1arEGmiCABIJ5uP57MmYRtm3e9EPbynzOFDPuuRoir7LFDeEJYGPmM8Wc2jqWxx88HXkGiVJtw7FfLoIW1EV+0fNoWjtb3RZ+UgT/5Y0679h3CAuGHusfYq8ZV/5q/In3jeW/Fe/wWN1ULT214ANsYZ2Df+Ke7USMtY+SfGXuxDc7gD7gYB+cDrxk0dy/qUNAWORaVUEdU6m8N3N/gXrJYMUechlKMJ0HLlzKV6Xm/Zzb2tBliYySgLH2kA91j6F5VyxmBHb9Nkmz0mkUtKem0zOc5/6F8SJdw7HaTBTe+gs+e/+QueFdzX2LRGzJTOHzOLYfa/S5vHrm8vRgt4azBI1rjcVvoyPpjaLGNkDwe2h/Nu9zWSRaVV0feMxXAaTf97F3ToUr8PFiQdWYTlX7C9X0KK9kNBx/m3kPLcOj8Xeoq6akiW3lKJ129AkRdH7i/m46200f1wgtF8nnNUmzCcaaoE22iR75nvE+3BKplEG3gBxGXv1XPsk9eeKW7gt4vK8pBolbWfeiK2wshHefMAiXIIrDXwb5kD+q9804SEJfJZLbSehx9qnOPfcOhFvhMB2gbwI4NXvwyc5++q3CB5x86jrS/eQ89IXV7gVQ4I8JAavtabZ2C4do7/FZaC74bmKX7PYNeRpTj3xDorwJi/UvALWC+Xs6fkY8lAd6pTopsMInCsyKQOeuYN9i9b752+XKaPZ98IGyg+dw2m2MXhR4wvI/yhOZax9knPLvvLje8p9Y7Hkl2MvNpDz/Kd0f008nhjSvS0Jk0eS+9LnAeqSaVX0XPskeQF2bsrskr8vUeLlYvO+O5fR6UlfbFZIkSrlXPhkOzvHPoPHJmbNAxhPXGRLn+nUHs2j5If99Pzk6UDdNvEpj8V+iW4uoSa+IteqGPnBDA4uXI/gvTyO6genkzR5JLkrv20uZwvzuSlZL5TjMloIzehA2qK7ffMysP8AWRBxO7hbW8q+3oP1QjkeqwOptvmFIILgJXJsRuN89utd/PfcovUowoII7dkeiUwasOl6qWpkGiXq+EjOPreuBYwSeTWMq3jdNrJueRnBKwSUd3FUGdmdMQ2XsR5NUlRgB14BeaiOyAl9OdhvGsY9J5EoZGjaNKkpLvh04vWSNXo2f/ac2nwu+dUmCiDTqumy9mls+WV4LHZkGiUdZ07izCtft3z7kk+4pDuGU3ss7xLsaPL/SjXaaS/h+GUDeFu4EE8QkGlV9F77JDnPfYrHam/+DIH4EjE4nfibh+DyHZ+VymUEpSXhqjVzYMw8BI+XuJuHNDZuIcb2fvYODi5cj8sXv9LuGc3BRRsoy8zBZbEz4MUmJZcEgapfD7FvyFNijJ0+KXBwAf57ZayXyGS0n387+a9+07jmaDbvA/8M8KmGNk2e8fMSBJDL0Y4YiGWrmJEnUatQ9+6Gx9iYAS8N0iELD6X83wvZ0eNxZFoVCTcPaY7ZEkkzHw7t3obkOxvX9X65FDJix/WmYtvRgOfLf82i9vB5sl9YT+rc20X+chlB6Sm4zVYOjJmHx2on6b5xV8ZioVFOuVbFiA9mcOgyeHOltUSDXM1/erSMIX9FTVlFjs3AZTDjdboveeYKONpKrfQ3qfWim1a6KqqpqeH111+ntrYWt9tNdLS4EEhLS+PTTz9lyJAh9O/fn4iIiL/oSdwMfPrpp5FKpfTr148///yTCRMmcPLkSWbOnOl/LiioeZZcU+rZsycff/wxLpeLY8eO0blzZ5RK5RXbjBo1ik2bNtGvXz/++OMPpk6desXnp0yZwoABA5p93qtXL+RyOcnJyXi9Xnr27AlAcnIyVVVigfxTp06xadMmHA4H9fX1JCUl0adPn2Z9XY6mT59OamoqJpOJZ599lp49e3Lx4kW6dOlCSIiY/TV06FBOnz5Nv379rthX3759kUqlJCYm+jeBT548yYgRI1CpxAVtUFAQdruds2fPsmrVKn/bhszPs2fPMmuWeEHJsGHD/JubTSk2Npbs7GzmzZsHQKLZTlSTt3cgZk+GaZQE9RhOWNoAPr3eRnVlIfG6MFweL9+rzzMpJp6oUi8N+RRp946h411ivZ/qY/lE9mzn708Xp8daYSSicxK9Vz7E3rteoT6/HFV0GGO2LwEBrCXVuH3ZibayGrxuD5aCSiQ1Zmr2nyG4Swrlmw8g14lZJ85qE7VZ54gZl8GQHUsBsF6sJPXJG9l/wyJctfVo4vTYy2upO3GBoi92AtDzjUehf5q4yPd4CUqNx1lbD0Bwj1Q6r5mJPDwYqVxGcI92CG4PqrgIrGeLCBvSFYlcRvraWVjPFWE6cMYvo6u6DmepAWV8BF6Hi8hJQ0EChp/3I5HLcZYZqD+aizI+gvKPfiHqsRv9b02dBjPIJP5xqOMjcJTXYiszoEmIwJ2eTLdVj+CsMmE5V4ImOQpVfASln/9B6ed/0Gb6JGKu749UrcRZVSce8YyPwG22+Y/XBfXqgKZtHB3XzkUil4PXi9ftoeyDnwgd0g1XhXiMxna2EJlOTVCvDnirDchCtAT17kS7D+YjDwsm7NpBeGrNuCpqCB7SA1eNSTxK4vZg/HU/CS88jKO8FqlSjipexJry7/aS/PBECj/4lcT7xyFVKxm461WMWefQdU72j1EVHUr6nFtJn3MrIJB82zDM50tRhOjAK2Avr0WbFIW1qJrwXqnUbNzpz0Kq3nEMqUqB1O1hwI7lqOIjqM8pQJ0gjkEdF4FEJsVRXotELqP7R7Mo+3YvZV/touPCu0l6cDxJ94/HWlAhHl27UI48WIM6IQJ1nGgPdZweh++4katOzJIs+GQrtYfO0fnFe/xHkTTxegSvQLdVUzlx5xLctfU4ygyoEyIxyc/Te8tSpBolcXeMwJR1DnVCJI4yceNF5eMFgERC5OhehA/oLP4tlaCICEYdrwcJOMprcZTV+GV0GcxIlXIcVSJ+aJKiUEaHceH179G1jyd+8kjSloplMyQyGRLf0SGJXEZY3w64ai20n3UTdcfy0SREEH/DQASXB3W8npKNu+nw1I3U+grGuwxm5CFakh4cT8LkkQR1SsRpMKNOiBAzGxIi/PoK0JvBjDIihLojuTir6uiw8G40iVEM2LEcweMlpFd7MvuLL7dkWjX1pwv9Y+z+0SxKN+6m7YxJPr6jCOqcLGaIJERgOpZP3K1DsZcY/HyjRnQXN20kEqQqBXXH8qn45RBhfTr4ddiUPFYH8hCtHx+MB89iK6pEFqxBGREiZov4fUqPRCZF2yaaqPG9ifnXQOTBWiQy8ceHOikK48Gz5L78ORlfP0vZ13uIvrZfM3s5/faKRJ0UhdtkRapSYA7w30BekaN7IlUrxbpuCjkDti9H0yYGwekSMyWlUhT6YDxWh1/GBj92GczIQ3X027IEebCWlGnX4zZZUSdE+P2p0ecb/dFdZ0WdGIlTraDdrJuxFVfj9m3uOsrETKuGZxuw12kwowjV0e+jJyn+LhPTmWLs5UYAwnq0pc8asQatUh+MTKPAUy8gOMUyH7KQGASPi7iUjry1+l0xS1IqB8Q4IZHK/PxS7h9L0t2jfJ+LmW21B8+ijo9o0c7VWw8jVSrErO2qOtTxoo+6TVZshZUkPziBNo9e12yuSOUyYnu3x2G00HvmjVQdzycoPoKOtwwlc+Fn9J97G26Lg8hubfy87IWVV41TGR89Rem3eyn5ajddltzPkN+XEZyWTOW2I2iSoijftJ9uqx7BVWshdcYkjty2BJcvjjTYuf+WxciDtbRpYucGkgdrcJsD60I7DWZUESGoo0IZs23JZWOzu8aMYf9pQrukYNh/BrwC4b1S6bniQTHr3yugiddT48MMdZyeks0H6DB1opgRVGMWfSo+gtxPtlL5y8EAPHAZ69F1SGgcq1ZN7dliPx5c//OLKEI09HjyxsuuORLSk+m2aipZdy7Dml+OKiqUIb8vA4EA/20YX8OReYDk+8eRePcoFOFBlH61C8OeU0SM7IHTUBeAaQ3UgImOilocpTWED0xDkxglXjDhFQhqIouIbUXE3TgoEDvkUnTt41AnRGArqsJ46ByapCgsuSUENckSVUWGItOqkMikIJGQ8eV8kEpoN+tmXMb6Fnk5q+pwlNZQd+S8+IVEQkh30U8b/B+g/kwx4QM7+9srIkOxF1QQNqwb9sJKXAYTjhIDHruT4J7iJYmquAhx/VFe42/XMJf0I3pQ8fVu4u8fT2i/NDq/9W/qss6iSooi5ambqfh2D/H3jMVZXoM2JQZtchQjf1/ms7OU4VsXs3vic2jiIvzYoU2MIKxLCmMPvYE8OggB8Bz/U2QslaGd8zqotKiuvRvcLpDJkSZ3AK8XaVgkgtlI749mYS2qov0ssf7rlXAj2LcGO3TnMgb99IKYOVhqwFVdh/WiWP7InFOIfmhXBuxYLvZ3SYyN7NmOU+/+RMGvWYC4Zk67bywxA9KoPpaP1+1B78ONBv9tyIcz7j+NJiESZWQIA35f3sx/L8VfdVwEESN6EPuvgaiTopCqFNRkZlN/phBHeS2apCjqjp4PwIJLfarrW49jL6mm8pdDRIzs4fdJdXxjbJfHdMBTWYN2aF8cp8/jMRgJueN6QiZPQhalR+p2E/P6QmQhwSR8/iYSmRRXXgGCW0L5z4cI79uRkm/3oooKY+jvyxAEAZvvgpoG0qbEkDpjEvtvb8Q2p8GMIkRH1yX3I1XJ6f3+dBHb4hvl0cTpqdx2lE4zJonZzaUGHKUGZDo1EpmUis0HaP/sZPEl06VYfCQfbZweqUyKrcKIRC7jmp9fRBmiofuTN2I4lo+2CS9tnB5bhZGmv249VgfKqFAG/r4MQQB7C3hjboI3IGKIIkRL/O3D0LaJoe+3z4rZ1wkRGH3PXIrZYf06ETGiO6qYcLqtmYE8SEP6ykf8vtB0jfi/nYT/gTUb/7tTa6ZkK10VffTRR0yYMIGVK1fyyCOP4HK5AJg0aRKPPvooTqeTBQsW+I/6Xo4KCgooKyvzH33et29fwBFuyV9kkTUlpVJJeno6x48fZ9++fQwaNOgv26SlpVFVVUVOTg5er5fk5OS/bNMSNWRXSqVSZDKZf9wSiQSPx4PT6WTt2rU89dRTrFy5ktGjR+N0Oq/U5WUpJCSEtm3bkpube8W3ZU11dykvhaKxtkjTDJVL9e31etHpdP46mitWrOC1115rkUdL1K1bN8xmM9OmTePFF19ky5lShrePCXhmRPsYjhbX4Mjeg3HjKzx09+1QcApZhz688NsJ+nfvjdTkxFZp9Lc5s247m8YtYNO4BRRuOYxCK264RWWk4jRZkcplDFw7k0NPvEt9fjkAFb8f58xbm9g+9hkkcpm4GAIsRVVIFTIcBhNSjZKwjPbU55Yg06qoOXCG2Ov7I9OqiBmbQdmmA+wdPZ+se14lvE8HbAWVWPLLCctoj8tsxVFp9B8P1iREEJ7RHq/TTcq9Y5EoZMTfMICSH8XF7MF+0zjYdxpnHn0dV62Z8/M+xFlpxG22UvPHMTTt4khb8yTWvFJUcREYtmY12i86nNqth4i6ZQQeiw3TwdNYcwowfL8H/fi+OEqr0V8/CI/Jiq5rW2qzctG1i0WTHCUe9xTA65uzibcNo+K3w1RuOULSlFH0/uhJ8t78EWeNCWelEdPRPLTtYgnu0Q6JQkbcrUORh+qQaVTU7ssh/s6RxE4ahEytpOo3cYw5Nz5L7mOrsBzPo/zDn6j6bjfO4iqMu4+h6ZCIulMSUo2K0GHi0W3rmUJqN+3BVWagaOGHWE/mIXg8lCz5BLfRjLuyFmdJNVK1kohbRwMQfv0Q3CYrzkojLqMFbbtY1MlRRF3TD6lKQdWWLIo/3krRh79S9s0eqn49RMoj11D1WxbhGe0xZReyKfkeNiXfQ8lPB7GV1XDho63UnS5EopDhqDSSfMcwvG43pjNFKKNCqc3MIfr6AYT0SkUWpKHw/V/FwvBPrEYWpCHu1mGE9u4g3vBtrMdZaST9tUex5JZQuOZnAGozc3AazFjyyrDkllC15TDJU6/FXlxN0oMTcJutaJIicfv8CaDba1OxFVdhL6uh7mgewR0TqDlwRvSpW4cSM7Evx6etxpZfBkD1lixibx1G2muPYskpoP7kBQ4On0XVrweJvXUYAFK1Eo9Z1B9A0Ye/Uv7dXvFymLPFKEKDcBnMtHn8BlwGM85KI1VbsojztQ/t3QG3yUZ4/zQA0l+bijmngMI1P1O1JQtVdBj7R8/l9JwPcVbXET2+NwB91s3CbbSwo/tj7B09n4pfs0i4dai4MV5SjUQqJahTAh6bk4rfxGxyTZsYajJzcBlMZM98D6/TTdWvh4i/dZiov0v05myCFW6TFeuFSkA80pT78ufkvvw5ErkUqUKO1+YkfvJIvC439TmFPlkabdZgr/2j5+I22zAdzyfu1mHYiqsQvIKPbxRus5W8N39k7+h5mLILcFQaCU4Tf9i3e/x6nAaz355NqSYzh5jr+wOQdM8YitZu4dg9K3DVmPHYncTfOozQ3u39PnV2wTr29HqcXZ0f4shtL1O94yjGQ+dIefx6FJEhfnsl3jOG8u/2NrFXe5+9OgHQ5bWp1B09z+6ej3PqiXeQB2kvy2tv3yc4OfUNajJPUfXrIfJWfM2OhMnU7juN9UI5jlIDF1dvQqpS4Kw0ir7RxA4eix1bURV7ej5G7Z5TVG05TNytw6jaktXE56MC2qS/9ii2wkrOLfyM/aPnIpXLkMp9mJ1XilSjxFlpJDyjPS6zza/bhuOOeWt+Iem2oZRtETFpe7+ZbOs7g219Z1D60wE89dWNG5JBUQgeFx5zJaXnT/DEtMfwOixI1WKJC4lchSB4/TwKPt7G3tHz2Tt6PnXH8mn3+HU+O1/nt7O2TWOcC+7WFq/TTfjgLigigkm4ezRVv2UhVSuQqpVIpNIW58r4tU/iMFr4tPe/+WbCAi5sOUzHm4dgraily5TROM1WpEoZpoJKP6+rxalur02lPreEC2vEkhtVvx8n780fseSVoYwKRSKXEjG0K87qOlQxoRx79C2sPrxpoAY77+75ODU+O8c38T+vw+XPOm5KVftycBhMV4zNMo2S8Iz2mHNLcFTV4TTWI5HL+GPMM9gr6zDnlpJ821BUUaGEZ7THbbahSRCP9zZkm6W/9ii24ir/S5kGPNg/ei4VP+wjdtJgADrcORyvy02tDw+GrHyIkt0n2dh7+hXXHBkfPcXxaaux+PTSoMO9o+eJcvn8N6x3e9xma8BmSOHHW9k3eh7VO47hrDGTOGU0MRP6UL37lH9tcSnVZOYQPiANe6kBVVwEuS9/Tvm3ezHnFBLrq12dMHmEH9vOL/4iADuclUYqfjpI3K3DSLxnLOacAtxmK7IgDR6b02c3cS4b9pwi5vr+dHltKp56O+ee/5T9o+dR/sO+Fnk5q+qwlxrQpsYB4mYFHnGtmfzgBP9aweazsSY5irD+ncTaq9/twVFcTXDvDkg1SgxbswjJ6IBMoyRiYj/c9Vb0YzKoO3AGWYgWEOOZVK1E69sgrT+RT31OAYeGP0X1r4dIfe5urLklmLLO+nHGfKaI37o+5scFj83Jude+x1FVF4Ad23pPx15pJPPml3Efy4R6E86tGwFQ3zUTz+kj1M+4nvqZ/8L28XIEiwnHV6vxmmoQbBZU199LfW4pRx58/S9xQ50QQe+PnvT5Ubl/Ljur6kAioe7wOd9csyG4PS3ixuiPn8RVb+PYqsYTQmfWbceUX8bBhesp3HIYZZAGc0Gl33/lTbJrg7u1RaKQU739GBfe/PGK+NvgHxff/IH9o+fiKKsR18H6YOJvG+73qYof9gWuHS7xKZlGReEHv4rzxocbpqN5BKUl4XE4cdWa0U0cjmXnnwRNHOk/um36cjPFNzyI8b0N1P+0A2dOLu6KKmrWbAC5HG+9WJ8zcmhXf5mBqt+Pcf7NH9k7ej5SucxfgiR6Qm8/tll8vxsaqHpfNiFpiZx6dh3Ve7Ip33KYpNuGom0T41//q2PCkCjkuGrMfv83Hc8n+voB6Id2Ra5VUbR2SzMsjsxIRXB7cNTWY6s0MmjlQ5TuPsk3vafzkw9vUm8Rs2IjurfFZbIG/B7yj/H34z57iXjTYK/QFvCmKYa4auuxXqzAsOcUFX+B2Q0YUvnzQYo/205N5insRVX++dx0jdhKrfRPSSL8ZQ5wK/1fpylTpvDZZ58FfDZnzhweffRR2rVrxzvvvENlZSWLFi2ivLzcX0PwlVdeYcSIEURGRrJu3TpeeOGFZn1//vnnaDQabryx8YbMadOmsWjRIrZu3YrL5eK+++4DoL6+nqCgIO6//34++OAD/0Zg0/EdOXKEHTt2kJ+fz1tvvYVcLic7O5vNmzczb948Nm/ejM1m47bbGo8mbt68mZ9++ombb76ZcePGXVYPq1evpnfv3s0yJTdu3IhareaGG25oNp6G70aPHs3MmTNZvXo1Xq+XBQsW0L9/f2677baAfhctWsSUKVNITU0N4NH0c4fDwZw5c5gxYwbh4eEsWLCAZcuWERQUxOLFi5kwYQJ9+/bliSeeYO7cucTHx7Nq1So0Gg3Tpk1rJkfDeI8dO8Y333zDc889h0ql8uv72Wef5dprr2XgwIEIgkBBQQFt2rRh+fLlDBw4kGHDhrF161Y+++yzZn4CsGvXLpYsWYLH4+GGFA0PD+zA18cKALi1p3hk9ZODeWw6VYxEAjd2S+buPm0xdr8WV2wHXDYHS+cu5OypHIY7E3n045fZO/tDbBVGOj8wjm6PX4c2JgzBK+Cqt7HlzuWkTRlNm2v6IpFJsZYY8DicHHjkTfq/9wTKMB3GUwU4as3EDOuGx+akcm82McO7IfF6QSrhwC1LkKoV9F0/B21iJBK5DEteGXvHPYPX6abbqoeJu7YfXo8XebAGPAKZk16g7ng+g35YSGi3FKzFBrIXfIImMYpuy+5HIpNSn1fKnnELSLpjBBo8lH26DYDee15HEarDZTBxduZq6o/nk/DY9aQuvAev04Wrth5XVR11B0/jOFtAcN80dF3aoogJFzMGSqo5/8QbWE7k0WbJw4SP64s8PBhnmQHbuSIOTf+A/l/NR5MQIdaUBPFMhiBgPl3EvusW4nW6GbZnBUGp8XhdbmzF1XjrbRwY/wyRo3vSfe1TSGQyXLVmTk17G6lSTqcl96OKCcdjc2LOvkj19qMo7FYqP9sKQJslDxM5STzyevbeJdhyi+m+83VUCWJmtdfhpOTNb3HXmJBLBZwlVSQuehBFVBhSrRp7fil1Ww7gLKmiev1vxD11J1H3X4dUq8Jrc3B48jJMWbl0X/sUIT3aoYoOQ/B4KVz7G+dfFo8VKsKD6PbBTDQJkUjVSgS3B6fFztGZazAeF4+ljtm3CpfJgjIsCMHrRR0fgUQqwetw4TRa2HPDItpM6E3SQxNQx0WAVEJd1jmO3LkUwXeMJW3pA8TeMsRfR+3k1DeQqhT03fwibrMNe0k1gttD4Ye/knjvWFQx4WK9pVIDyqhQBJcHqVqJ1+7AVWflxIz36DDnVgo/20GfdU9jzi1BmxApXmxxoVw8riiVihk+bWJwWxxIAGeVkazx8+n60Syir+2Px+7EXlyN1+4kf8kXdHj5PjTJ0SCT4qyuI3/JFxR/vpNeX8zHY3Wgax+PgFiDT6ZT47E5OXLnEky+uopDst4GBNz1dvKWfknbJ29CFROOOj4C8+kC/w9Pe6kBXUdxczFnxrvE3zGCqIl9Ucfpqc8v9x9hE9wezGeKiRreLeCIa83BswhuLydmriH51iEkTB7RRPe5HL5zKZ1emELkqJ7IQ7R47U5cdRayZ7xH6pxbyXnqfdymeoYeexd7QSXyEC3mkxc5Oe0tBu1eiVQpRxERItY583rJnv4uZd/sIaxfJ/pufpH6c8UITjcShRyJXIpEKsVeIl6ko06MQqZT4XW48dRbL2svXZtYJHIpHpuDg7cuxpiVizIqlJFZb+F1e8DjxWt3Yi+vFS//CdHiNJgQXB7OLvyM6Gv6EnfLUGRqBfYSAyemvonpeD4SBHptmEfJ578Tf+cIzi74hL4/v4RS76uXWmag/PtMzr/8RYC9zi/9inZP3hhgL8FnL0epgbABnf8Wr25rZqAIC8J88iLOWjMJk0dhvVBG/ekiQnq0xWNz4jHbOPHQa2hSoum7+UU8NgcSqRSP3Un2E6uJGNGDiFE9kIfo/D6fM+NdUufcRvFn2+m5bjb1uSVofD5fd+w89WeKiRguYrblXAkhPdritjlxmW1kPfwG2pQYhm5aiNvHy2t3cnj6e/7Lyhqo1xtTiZ+YhuC0IJGrkIclILgdPPX0HA4dyqK2tpYIfRhrP3if9h07gSDgqa9kS6fZAPTdMIcTT32Ao6IWTUo0g39+AUVYEB6bk4N3LsOYlUu7f19PhydvxOrD0cL3fiZl2vWoosPEWp+l1UgkUip+/BNlVCgRo3q0OFeMF8r9mYNet4eas8UkDeuKOiJEvLBMJsNeY8bjcPHdDQvpNzbjqnHK1QSnLn74K8n3jkXtwynBKyDTqfE6XUgAq28jVJMcxb4hT6NJiabf5hcC7HzqiXeIGNGdqLEZYp05pxvB7cFlcWA6V0LWzPfovvAuood2QaUPQfB6MZ4qoPZEfrPYjNeLRCoh89Yl2CuMxIzpSd/3pyORy3AazOwcu4BOs24k4YYByIM02IqrcRrrOf/8p7R78qbL+tThW17262bAzhUi/nm87J2zlvxvM4nu25Frf3ie2nMleF1u1PpgZCoFqjBdszVH22v6gK8entfu5Mgjb9BrzXQUYUGYfHMlcnh3BKcbebhOLAfjFZCqFGSOnIs1v4wBvy0mOC0JqVKG1+XBerGCk9PfxV5qYNDWJSh9lyh56m0cnrycrq89IvqUTo29zIDtYiWnZrxH3x8X+mXJmfUBZd/s8c/lnKfWoE2No+2sm5DrNGhT48SxCOKx6vLvM5HrNMTfMQJbSTWnpq3GZayn1/o5BHVMxGWyYCuqAgHOL/mSDs9NbsYLoO+mRWKmmFSCo7IOpT4IebAWqUohloDxeLEXVyNRKdEP6gyCQPnnOzg/by1x94xFP7Y3mjaxCB4PErkcWbAGRVgQLoOJ0nVbqdmaRZf1Ytamp85CpW8u6Uf1xGNzcnbGaszH8wntl0avzS/hdboQvAKO4mrOP/8JF34/xYANczj21PvYK4yMO/IWjmoT8mANdacKODJttf+YavTonnR7cQq6hFDcpw5i/+QVVJMeRDnmZjwlF0AQj9g6Nq1DddPDSLRBCPV1uP74AfVdMzHlFKJJisRWYuDMi59Tf760RdzotuphEm8bRn1emXjZmW8doggLwlZYiSJMh0Qhx1ZQibPGjH5weou4UZdfjttXQkVwe9h+/yqCk6MZvnoa2uhQJHKZ6L9mK1vuXE78kC6k3TwYdUIElvwyzj27DkdFbTOsvxR/L4f1YjkFCfZSAyceXIXpeD5pSx/42z4VOaYXkaN6glSCRCqWE7Bv+oW6z74jZddGat7+BNNn3yOLCCfhq7eR6rQIXkHc/FcqcBWUYD96CnXv7jgcIA/V8ef1C7EVVaNJiSZjzRNN5mU9kcO7oQjTIZVJsfiwTZsczR9Dn8ZRUUtQxwSG/74cW0k1dScucHTaatJfmELCpIHItGpsRVU4jfXkvbCetjNuJOepNSgiQ+j69jS0bWMRvAI1u09y4pHXm2GxVK3CUmJgz+NvI1MpmPDD87jMNupLDQhuD1VHztPupsHItSoEt5fiHcfY+eBrJIfrGJr1llhP9JK1hOnkRVy1ZiKGd8frdKPw4Y1wCd5kfPo0kaN6IpHL8NqdnH7uU4LTk4m+BLM9Fjv154rJmf6uP+712jAPdUIE1duPcXLaWwFyRYzqgbZpuYX/hXSybctlhP47UbcLm/+rh/CPqHVTspX+km6//XbCwxuL6l533XXExMSwbt069Ho9HTp0IC8vj0WLFvHRRx+RnZ2NVColISGBadOmIZFIWLJkCWazmeHDhwfUlZw2bRrPPPMMCQmNxz/WrVtHaGgoEyZM4MMPP+TChQtIpVJuueUW+vfvz/r16zl8+DBt27Zl+vTpAZuAbrebRx55hD59+vD4448DBGxKlpaWsmrVKiQSCQ888ACdO3fGaDQybdo03n//fXS+mzdbotWrV5OTk4NWq/V/tnTpUr777ru/3JS84YYb+PLLL8nMzCQ6OpqIiAgiIyP/0aZkbW0tSqUSt9vN0KFDuekm8RjI3r17/TeS9+rVi7vvvhvAfzFQREQESUlJ2O32K25KAvzwww/s2rULuVxOr169mDx5MpWVlXzwwQcYjUbcbjeDBw/mlltuobKykjfeeAOv10v//v359ttvW9yUbEq2D5+64vct0ZcLK//6oRYo+Ao1Dy9HmpZqRf0N8l5FFn8oV3d7ulLaQs2ivyCDp3mNqb/Fi3+uj2CZ6+p4ya5CLqf6rx9qgSySFmqT/gXphH8+vqsl11XW5VFfhb0APP+JdYCcV3FAQ9G8GNvfIslVtrsauhqbXW39nKuRS7hKG/9n6vBqyHoVcxngmlMv/+M2W7ssuCpeV4OjAHkt3Jb6V5TqvDr8/c/0X5P0n9tMfpU/Va4Gt4vl/1zvADH/8JJEuPrjalfT7mrn8tVix9WQWvLP7XUVSz0A6iT/3M6jbjFeFa/dX4deVburwY6r9d9E99Vhx9XQ1fhU++iav36oBTpd+c+PE1/Nmh5ALfxze5Vdpb1irwJvri4SgewqsGNsxVdXye1/Bp1o899/U7L7xdZNyVZqpf9RtH//fg4dOsQTTzzxXz2U//XUuinZSK2bkpfwat2U9FPrpmQgtW5KBlLrpmQjtW5KBlLrpmQgtW5KNlLrpmQgtW5KBlLrpmQjtW5KBlLrpmRzat2U/H9PrRfdtNL/afroo484evQo8+fP/68eSiu1Uiu1Uiu1Uiu1Uiu1Uiu1Uiu1Uiu10v8Zas2UbKVWuoQ+/PBDzp49G/DZNddcw8iRI/+LRvS/h36MnfyP20iv8u2+9Cqauf/BxUr/UdJcxRtVuLqMlqvNoLsaXlfzRhX+c7P1rkYbV5utdzWkk15dFq3Je3Vv3K/WZv9ZvK4WA1z/iXf5/WdmE/13z178zyS75OpsfDXxYVz24qvitbPL1b30vKj45/O5jeu/f6Zk/VXY7OryYUF7FZmSV5u5FH0VmUtXS/+ZmZJXg9nuq8Teqxnj1cavq8nav1oa8c21V9Vuzy0//eM2JVfpvwn/zTMlr5auZlZe7fiuJrO1UnZ19orytGZK/lfSsZQb/quH8JfUs2DTf/UQ/hG1Zkq2UitdQg899NB/9RBaqZVaqZVaqZVaqZVaqZVaqZVaqZVaqZX+V1PrpuT/AWrp9ux/QpWVlZw7d44hQ4Zc9pmffvqJL774gg8++CDgIpiW6LvvvvNf0gLw7LPP8vLLl6/vlJeXx65du3jggQfIzs5GLpfTqVOnfyzHpRfVqFSqK/L9u/TVV1/RuXNnunfv/rduz26gpnJdjiorK1m+fDkrV6684hhKS0tZt24dpaWlyOVykpKSeOCBBygpKfFf8pOVlUVxcTGTJk36D/G6HF2Nn2mTo+jznngLXt3JCxz+9zsILjGzodvL9xB3jXiT4OmXPifvnSZvjKUShm1ZgtNYj1ynRhGmo+7kRY7+ezXpC+8mZrR4+2Le6s30fPMxjjzyBuU/HfQ31yRHMejnF1GGB+GxOjhw+1LqjuYRO743aXNvBa8XwePl3Nub6fDYtQHj67rwLqJ9/Z9/ZzMZbzzGoalvUubrv+drjxA7PgO5RoWtrJa6kxdwGMxEj+yOx+bk6Iz3kMikDPv5RU488gYVPx0AoPsHM4ie2BcEgcpfszg57W2/Ljotvpf4W4ch0yixFVdz5JE3MZ28SJuHJ9B26jWoo8Nw1dso/mIn+kHpKH36ODZtNYLLQ/fP5hAxojuCV8BWUMGZpz+g7uBZ9CN70PHl+5DIpDir6lBGheKxOag7dI7Icb1xGkwAnFvyJdU7jqFJjmLAzy+hCA9CIpdx8cPfOPvsOnTt4+n2xqOEdGvL+aVfUvHzAbqvmYEiPBh5mA5HWQ0SqZSKnw6gCNMR10SWk4+8gfnkBbq+PpWosRk4q01kDp+NJjmKHmtmiDeLalUIgoA8SIOzyojbZEWXGs+5pV9x8V3RL9TxEfT4YAYhXdogkUmoP1vMnxOfJW3R3URP6ItSH4xELuXckq/I97WRqhQM+HEhMp0GXbsYJBIp7nobB29fQt3RPOJvHky7f4tvQ70WO/mrviN19i0oI0ORalW4aupRRoaIN5lLwGNz4q6zkD39XcwnL6CKj6Dr29NQxUWgjgvHY3FQk3mKU9Pepu2MG0l6cAKKUC1IpbjrLBy+5WXMJ8UbwVNXPY5+bB/fd/V4bU7Oz3wLwSuQunwq6jYxyII0gATz0Vyyb3wOgOAuKXRZ8ZB4q7RUgjpWjzxYg8fq4NDtSzAdzQuw17mlX1H1837RXmFBuC12pAo5yugwpEo5Xqcbj80RIBdA+uuPEjW+NzKNCkdZDaaTFzg17W10HRPpvOJhdB3ikQdpETweitdt4+yCT1DFR9Dt7cdRRoWJN3/WmlHF6vH6fC7q+gHIdWrxJkiXG9vFcg4Of9o/b9vMvZ34e8chD9Lgdbmp3XOSoLRkPDYHtsIKQvt0wlVdx6Hhs/xtIkb1pPsHM5Eq5ThrzFRvO4J+SFc8Ngf1Z4sJ7ZmKx+YIsFn3D2YS3MSPDk5cQMdFU4i7eSjyUK1426VXIPfF9RSt3QJAl9en+vVhL6sRbys1mIge3xtFeDAep0v8rtTAiYdfx3zyIgDDjqxGoQ8CqRSP1cGublPpuOhuYib2RRkT7sei7NkfUv71Hr9c6pRoBu1cgQBUbzvCqSZ4MfT4u6hj9XgcTrJnvEfF95mNNvPNsaNTltN9zQy0qfFIFXKQgL3EgKfehrWggpDu7fx6cdXV+/3DdPIi4UPSkWtUWC9WtKhDgG4fzGyCZ4c4Ne1tOi6aQvQlcuXM/sAv11/5VHB6MlK1EsHl5tT0d/1y9XhtKjFje+GoNnHwnhX0fm86ijAd1oJKFKFatCkxKEK0IAhYCqvwWOzkPPsptQfFExFtp04k+d6xaOL1CB4vVX+c4OhjbyG4PMRM6E3HubcheL3IQuPwWqoR3A5Agiw0jgXPLaRXRm+GDBlCXHQEbnMVeJzNYp06OaqJDi8E2KvT4vuIHN3Lr8P4O4YTNa43IyJCsBlMeGxOTn/+B9lrtzDwxSm0v2kwymBxbsmUCnY8/jb5m/YH8Or12Vx0nRKpO3SOrJteCOB1Kf46DSYy3p6GKioMweulaP3vVGzJYtDPL6H03fJtuVCO1+ak4JOtJN4xwof1X1Hpw3p5mA6PDzsAijf8jiYlOiBunXjkDcwnL5L60ATa3D0SiUTChfW/U7blMP3eewK1D+tpwPoaM/JgDZaLFUiA0l8OcW6VeKlfp9m30OHxa5Eo5QhuL5b8Mo5Mf48637wK69nOF2Nfx3Qin56fzEbXPh6P3Ym9uApNcjR5r3yNJiXar/sGX3bYnNQXVRHZuz32ahObRzdmuvaafxvpD01AplbicbiwlBrY/ejbuG0OBqx62I+pF9/9yR/DFGE68ZZfg4nIkT3A48XrdDWLYbrUOHp+PAttUhQSpRyJTIqj0siRu5bjsTkDMLvQ13+D7s1XmJenpr/rxxvRD2cS1CUFV62ZvX3+7feNHuueJmpsBhKZjOL1Ozg9630A0l5/jMixGTir66jdm03E6F7IQ7QIHi/yIA32UoO4JpBJcZTX+DG76fg8VgchXdtQ/NkO9EO6IA/V+uNlw/i0qXH0eH8GEoUcTVIUUrUCc3YBBycuoP38O4idNAhVbDhIJCKGTV7mxxv9yB50ePl+lFGh4PHiKK8hZ/o7RF3Tj6gJfdC0i0OqUiA43WRd+yz1vnadnr+LqHEZCC439opalPoQ5MEaTCcvcmLa2y2uHy42WT/0860ftEmReOxODLtPccI3t5vG2V0/fsbStz/A6xW4cWhPHrxmMPJ2fZHFdQCvB+PBn5jz2keU19Th9nq5d9wAJg3peVW4IY8IwW4w4bY5ObfhD06v3UK/F6eQetNgFCGNuLHzsbe56MON0NQ4+r/9GMFd2+Cqradm7yk/ZkeO7hVgr7+zDujy5uNEX9MPiVwGXi/2kmpOPPyGv11L8fLktLcJ6phI5xUPEZSeLN4W7cP68u/3ASAP0dJl1VSC0hJBJkNwuZAo5EhVClzGelSxehQhOpCAo6IWd52F49PfxeTzf3mIlp7vTidiSDoSqZSa/aepP19K1MgeSJVyPA4XXrsTj8XByTlrMecUAjDqyNso9UFIFHIkEgnmc8Ucf+JdNAkR/vgguL3kPvcJ9vIaur8/k6DOyXgdLhxlNVT8dID8FV8z4Pfl6DomijF9ZmNsHrDqYRLG9MRebWLnvasY8u40lGFB1BdWogwRb6xHEHCZrIR2SkIRpMZeXMWJqW9iPnkxQC+CAOeXfUnnZQ+i8P3GOXyZtV/FzwfosWYGutQ4JDIZtqJKTj7xTjO8KXp3M+rkKHp8NAtd+3i8bg+OEgPF63dQ9MGvzXyxwc6t1Er/hP7zctdb6X8sVVVVsXfv3is+k5mZSWpqKgcPHrzic4D/pugG+quNwdTUVP/GXXZ2drOj1f+EpkyZwooVK1ixYsX/kw1JEG8n7969+z9u11Su/wg5nU6WLVvG2LFjeeutt3jttdcYN24cJpMp4Lk+ffpcdkPyv4rSn72TvDW/smPQUziNFlImi0fko0f3RNcujvr8cmqzzpF896iAdu0enog5t4TgDgnkr/mFPwY9hctoocsLUwhqF8vvA5/k5OwP6brsfqr+ON6Mb483H8dRaeTXxClU780m4/3pAFTtOcXOUfPYOeYZjs5cQ69VjwSMr+sLU9C1i2XHwKc4Pmct3ZfeT+XOEwF9F321m7qTBThqzOwY9BQynZrIwelim6c/pMfyB0h/9k6qLxmXUh/C+eUbseaX4zLWkzBZlDlydE/C+nSkLiuXQ5NewON00/WVBwlKSxT14hXYNXw25pxCku8dS9mm/ewcKOojafJIokb3RKqU80fS3Ry56UXwCnReNRWkEjote4Bjk5eSu/BTgjonc+KeVzjz9AdEjs2gaM3P7Bs9j32j51G94xgA3Xx6q9xyGEd5LQm3DAXAZawnZ8EnXPAt1js8excFa34hc8AMqn45RPEn29g/ei6xkwaiH96duqxzZE16AcHppvMrDwJQ8uUuDt+x1K+Pjs9O5uKan7GcL8VaUImzqo6j96/EVWcFqdTPq4EEtwePxc7Jme+yI+1hNMnRdHvzMbRt4/hz/DNkz/8IZ405oI3X4eLATS/hMpioP1tC3fF8TNkX6fX+DACsBVXsn/Qie0fOJX/Vd3R9598UrPmFg9c+h/HP09TsPYn5xAW8Thf2UgPOilpOP/2BXybB7eHcws8wn7zA6blrcdXVg4BoWwlIFTJq959hR9JduGrMdHnzMf/YqjbupOi1r5Eq5Rwd9G/yZr9Lu2WP0Oa5KdTuOEz98Twqv96Fx2pH1znZ367T83dx/tVv2Td6HhKpBKlSwdbEuzHszaanT67L2SvrxhfQtoml9sAZTEfPYzp5EVddfTO5AEq/3IX55EVcNWYyB87EbbSQMHkUHZ+/i+odx5DK5eQ89R7m04UkTB6FrmMCgttD7sLPODD0KS688hUhPdpx4p7lnHn6fSLGZgCwf+iTHLvtZRwl1UiUge9N67MvYj6Wx+7kydTuPkHE6F4cGPAE555eg7ZdPCfuaH68tus7T1Dw3s/sSLobV42Z6In9yBwwg9IvdxI5qieZA2Y0s5nHYid75rvsTHsITXI0Xd58HG3bWKp3HMVeUo351EUO3/QicT7/b9CHya+PJ5Hp1OgHpVOfW0rpt3uQSCQcv38lbpON9Fcas/HlYTrOPLuOHclTqNj0J51evAdd2zgcBjPW/DLMpwrIXfoV6UsDY0WPj2ZhOnWR2sxsv+4BOiyaglIfgq2oityXPid95SMBYzzim2Mdnr2Lmswc6rLO4TKaqdp2BLfJQtXWw+iHdQvQi38+D5xJUOckpAo5NZnZl9UhiHiW58Mzt9FCxxfvQds2FqfB5JPrIueXfknnJnJdyaes+WV4LA6O3bUMa0FlgFxFX+3iwJ3LAEh/drI/JgR3SsRRbaLueD6Hp76J6UwxbpOVYzPX0H3VwwCoYsNp89AEzKcLOT5zDZU7jqMIDyLJF4uqd59iz8i57B09H099FbKgKB9XAU9dGffcPokJY0fx8MMP4bHVIQuKbOaDDfpu0GFTe0WO7om2baxfh93eewJt21gOXvscexd8gt1g4scbFtHl3jGk3T2K0LaxZH+0lfyfDlCbW4q5qIqSPacCeT13FwCGHcdwW+0BvEL7dGyGv4Lbw+mFn7F76Cz2XfMcKfePI+PDmTgqjZxf9R3ms8VIFXL2jp5Hxa9Zl2DHZArW/Mzx+1eiSYyiaP0O/hw1l/jbhqMf3MUftwSnm/RXHiIoLZE2d49k58Tn2DFqHnFjM+i59H7Or/kV8/lSLAWVOKpN7H/gNdxWB4LHy+9jnmHnmGf8G5LBaYmkPjyBC59sp2rXKZwGM4as8/RY7vMlqYT0Z+/0x+YOz97FhTd/YEfy3VT8sI/iT3fgsTlx1Vn8ui/9cpffl/+cu5bgtrHsuGtFMzvGDOzMmXXbcducZM5cg8tso//S+3AaLQF6gcYYtqcJHuwZMJPTz61rMYZZ8sqoP1PExbW/Ydh9Eq/dSeVvWaS/8lAzzG6q+8yBT/rmpYKazBxKfLLsHTCTnKc/CMCbDs/eheV8KZU/H0Bwexp9Y0wvIob3oPbgOewVtcTdPARdxwQAyr/cybE7liDTqdG2jSV3wcfYLpQjUyvIW/oFbpOFwtWbsF2suMTnxfFl3fwyivAgXGYrmpRoziz4BGteOc4KY8D4rHll7B89l/ozRWQ/9R7OahOWs8UkTB6FYfcpJHIxXl589yekSnljvJRK6LTsQQre/gHTkVzsZQYuvvE9nV55iMLVm8h7+XPqswsofGczXoeLTk30Ub3rJJnDZ5M5ci6axCjsZTXsGfgkLmM9aS/e85frh0M3vUT96UJOPfU+1gsVSBQyEn06bbDZ+dWbeHn1x7wz806+f+lRfjuYTYUQhDQ8Dm91IV6LEUdiL9rFR/L1okdYO3sKKzdux+X2XBVu7H/mE+zVJn6+fhFp942h492jCGkby+mPtnJx8wHqzpVSX1RFWRPccBgtuIwWKn/L4uJbPwZg9tkFH2PNK/vb64COL95DxPDuXHjjB0xHz2MrrMJlsjVr1zReNqx5O/iw3mtxcPSu5VgLqgKwPu3le6n+4xiZQ2Zhzr7IxXdF/6/efhTjgbOYj+VTtfUwjopav391bWLv9JfvRRkZzIkZ77Kl3b0IXi8Rg9LZNWAmuSu/w2O2sXfkXHJXfUe3lQ/72ynCdBSu/4PqXScpXP87lTuO0fWVBwPiw4kn15C+aqpos/d+Zlfnh6j4YR9F67YROaoHnV99BFWMnh2Jd3Fm/kcBcuV/tZvffXjTa8EdnPngNzYPeZrQjgkYjuXz69gF1BdUEtI+gZrj+fwy9hnc5sa1RFO9/DlqDimPXY+j0sj2xLup2ZtNj8us/To+OxlDZjbGrFxKv91D1Y5jV8Cbuyj+dDuHrl9IxXeZlGz4naT7x5Fwz5gAX2xq5//NJAiS//b//U+j1k3J/6OUlZXFM888w5w5c3jppZcwGo0A5OTkMHv2bGbPns2cOXOw2Wx8/vnnnD59mtmzZ/PTT83rm5SXl2O327njjjvIzMz0f26323nnnXeYNWsWTz/9NPv372fDhg04nU5mz57Nm2++CYgbhQCvvfYaR44c8bdfvXo1+/fvJzs7m2XLllFZWcm2bdv4+eefmT17NqdPn2batGm4fXV8rFZrwN9/lzZu3Mjbb7/Nyy+/zLRp0zhw4ADr169n1qxZLF682N/fN998w/z585k1axZr1qyhoRxrwzj/KTXI1TCGd955h0WLFvHvf/+bX375pdnzFRUVzJkzh/Pnzwd8vnfvXjp27EifPn38n3Xt2pXk5OSA53bu3MnatWsBMBqNrFixwm/rSzd6m/IqLy9n8eLFzJ07l+eff56SkhJAzKxcsGAB8+fP58svv/zH8gNEDu5CqS9TsGjjHuImiDLEje+No7qOsp8PYskvR65VoYoOA0Adpyd6TC8KN/yBUh9Mma998cbdxI7vQ9FGMesmLKM9XrsLV729Gd+wXu3I92Ve5r/zE8rIEFTRYXisDv8zMq0amVYZOL7xvf39h/dK9fVvC+jbsP8MYT3a4jaLnwsuD4JbrORSe+Q82uQoqnafxFkduGkc1DmJ8s0ir9KNu4meKOoiakIf3CYrpV/vpu7weaRyGcrwYML6dMBSUIElvwzrhQoMmTlIVXJkvhtbizfuJnZiH2Im9Kbsy50AmA7nIgvWIJFKCcloj+1CBfaCSiLHZFC9/SiRE/piOpyLVK30ZeEFUmivVAyZ2dgKKqn+/RhynRpVdBjOahOmY/n+N/j6IV2o3CzOiZLPfydqYl8kCpmYMVZvp+zr3dQdzkUiFz9TRodRu/8MLqPFzytiSBcqNh8QsxABweNFEaKl/mwxUrkM6SU30zoqjYR0bUPF5gN4LHbMpwuJGNaN0q9346w2UfrlLqRKRTO5PFYHob1SufDBL0jkMkq+3uv3B2PWOdx14pjqDueiCNVRuXk/zkojBe/9RNT4vpR++QeC20P19mPIQ3TYiqqQh+hQRofhrDRiPnkB/ZAulH+zB0tuCcZDZ4ma2BdVnB7BK1Dy2XYEl4eSL3aiiglH6fNz0/4cgnt39POvP5KLPEQHCjkhA9Kp3XaYkD6dsJy6gEQuR+FrhyAgDxZl1KXGYz5dAMDFdzb75bqSvTx2B1HjelP27V40SZFUbNrfTC4A4/7ThPRo5/fz0o27iJrYF0GAqLEZWC+U47U7sZ4vxWNzEHvzUJyVRn+Gin5EDyy5Jahi9aJfBqlx11mwF1RSu/cUVb8eQh4UmHWvH96Diq93AYgZlm4PyugwTIdzkUilSGTNlzSKUB0XVn0r+kiFEVmQeGO7rn0CXpsTZXQYdYdzA2wW3LUNlZv3+/yoAP2wbpR9vRtth3iMB862qI/a/WcIbaIPr8uN1+MFQUCbEoPX5kSdGIk1rxR5iNbfTqZWUrXlsE+Hu4ka34fSr3ejjAjBsOsk8hAtXruYedfQRhWnJ6hTInkrvg7QPUDC3aPE7GtBoPzbvUgVcoLSk/02cxnr/TZXhOko+3o39rJadKnxyEN0hA/rhiW3xO/z8hAdEcO6Ubl5P6o4PQp9MK6a+ivqEBrwbH/j+Mb3pezr3SgiQqnZdRJ5iK6ZXFfyKf2QLpT/kIk8RIv55IUAuWr2n8HpkytycBd/TLCV1RDepyNFG/cgVSqoP1+KIkSLJiGCpiWyJDIZEYPTqfjlEDKtkopfs4j14W/TmCBpVnNYoGNaFxzmGrECmceFRCKFFm4EbzrHmtoraoKolwZ9K6PCqNxyGGelkfPf7EUZokOuU1ObW0rKmF7kfiO+IK4+cQG5WolE2tznI0f3oujTbWJm276cAF5uk7UZ/gL+TCKPxU59bglBnZPJf0e8ubMmMycAO+ouwY6KzQfQdUig9uAZokb3QvB4EdwepCqFP26JvIII7dOR2sPn8dicCB4v1X+eJnJgGiU/HRBtIgHB7UURrMFWUo1ULkPdgG0+Cu6QgFQpRx6soWjjbip2HCVqUGcUIVpU0WG0e3A8ZT8fxFFd16Lu4+8cge1iBWF9Ovp1r2sfj8fny9VH8pDIWsYTt9mGPj0Zt9WOPEiDKa8MZagOiUwagKnQJIYBgsuN4BHXAdW/H28xhjW0Ufoyki0XytEmR6MI0SKRNu+/QfeN89Lsl6VxXp4PwJuIYd1QxYVTsuF37KWGRty4azRep4uzz3yM4HDhsTmJvVl86WLcfxq3sR55kIbyr3cTOaEPxR/+Kma0253IQ3R46m04ygNvR24YX9qL95C75EtkGhXlP+4nakIfCtf+hjxEi62oOmB8De1cRgu2ixUUfbyFqIl98dRbETxeSj7bTt2hc9iKq/3xMiSjPdYL5YRmdKD8q11U/rAPTXI08hAdMq1KHO8Hv4AgiNmdTXDKsOuE3y7qWD0eq93nJ7uJ9mHxX60fIoZ0oXLrYSRyGVXbjhLjw46GOHu2tIDk+BgSo8JRyGVM6NeFek0UCF485efB7USl0SBVahEEAavdSahOg0wqvSrcyPtmL8pQHQqdmrrcUpLG9iLPhxuGExeQaZrjht1gIrhLCvW+zMCmmB01oS9Fa3/7++uA8X2xl9cSPrCz2C5Ig73kyvHSv+YVBB/W72uG9bIgDeEDO1Oy4Q/RTwalU7Zxt799Q+yMGNGdgvd+CfAvVXQY8iAN+oGd0SZFUb75AILL48chELO7Zb41be3h82ji9H79yNRKFKFaSr7eQ/HG3YR2SUERokXexB/EEz2NeOOxOijduIvoiX2QyOXoh3ej/AfxN3Lp538ExLDKA2dx1ooxLGZIOoW+k1fW8lqi+4snA4NSovF63OR/sxfT+TIUYUEowoPQtI0N0Ivg8hDSrQ0FPvy++M5mFJEh4vrmkrVfA96Ufr2b0o27CfHJdTm8Kd3wO+aTFyjduIuIUT2x5JaI68UmvtjUzq3USv+EWjcl/49SWloaixcv5pVXXmHQoEFs2iQWQ920aRMPPvggK1as4MUXX0SpVDJ58mQ6d+7MihUruO6665r1lZmZyeDBg0lLS6O0tJS6OnEh+M0336DValm5ciWvvvoqXbt25a677kKpVLJixQqmT58e0M/gwYPZt09M0Xe73Zw6dYqMjAz/99HR0YwdO5Zrr72WFStW0LlzZ7p06eLfyNy3bx/9+/dHLr98VYLPPvvMvxHXsCkK4ibcvHnzmD17Nm+99RZdunRh5cqVKJVKf/8TJkxg6dKlrFy5EqfTyeHDh69G9Zel0tJSFixYwJIlS/jmm28CNldLS0tZuXIljz/+OO3btw9oV1RURLt27f4Rr48//pj09HRWrFjB8uXLSUpKuiyv999/nwceeIDly5czZcoUPvzwQ38f48aNY+nSpYSFhf1jeZX6YFwmi39BYCszoI4LB0DbJpqQ9GQurNsOgLO2HrVvgdDlpXs4/dLnyINUeN3ugPbyUC32UgPq2HBiJ/bFfKYImUYZwFehD0bwerEVVQNgLzWAgL//uIl9GLXnVQZsmI2jwtisf1tpDerYcOKu6YvpTBHyS/pX6oP9Cy0AWZAaeZAKAHVsOBKFnKrdgZktCn0wbpMVfLzspTX+8ajj9Mg0SuwlBvG7shpcxnrcRguhPVJxVJuQapTETMhA8HhRxYT55VLH6VHH6bGXiD8+BuxdhSomnAtvfo86Vi/KDqjiwrFdKBOPRgEes5X4u0cx+I/ldH19KvJQHQp9MHgFIod34/yr3/hkFFA1WbgBSLUq3CarX28Ni9Ph2R+In7vdTWQx4DI22rapPly+Pk4/t47gzkkEdUqg08K7Obf4C+xlNQGLwUvbaJKi0KbEIFMrsfl4gfiDUhFySbvIEKQKOV2WPkD1rpNU7zwR4A8NlPTQBDwWe6NcpTUoQrV4XR6UkWHU7svBXibqvOHfprZVxUcQ3LUthl0nUcfpkQdpkOnUpM69nfTXH8VlrMfrcAXwVUSFIbgbF4WOMgPlH/9KcL80UhbdizwihIr12/HanSjjIgA4/dw6Oj1/F8OPvYNEJuPiez/7x4tAM3vJmtjLUV5L0SdbUcWGk7bkASQyGYbtRy8vVxM/b/DZc8+tIyg9GW27WDosnML5xV/gqK5D2zY2gK+mbSyquAhMR8SXLF6HC2VMGP3+WEHa64/hNlmQKAI3d1RxevSjejHgyLtoOyZiu1Dul8dRZmi2EFbog/E6XUT6sjA1ydH+46WquHAcFbV+eRpka7CX4PGiTopCmxKLTC3OP3mQBv3Qrqjiwun86sM4q4yX1Ydcp0YepObsc+sI69sJhT6Y1Dm3kuvz3wZegtdLxufzGLB1CWEDOqMI1WIvMWC7WE7svwaiTowidc6tmE8X+nmlLX8QZ6UR3IF4ETW+N1K5DOOB0/5xeKx2gtNTAvSCTCr6ZGw49hID5xd/ga5jAurESEJ7tadwTeNLMUeVEY8vY63TS/diL6zyY+pf6ZBL5kqDXDH/Gog6MZJ2c26j/nTR3/IpVXQ4sTcP8ftUS3JJZNKAmHJmyZcow3R0feke0hfehWFfDup4PRnv/JvjT64R5SuvpWDdNhShOkYdXY3bZKX8l4MB8zBmYh+G730VWUgsnvqqAJ5SlQ6vKhRBEBDcDgSvB4ks0G+b+lRTuRp0aG+CUYLbg+BqjP2WshqiurclsmsKErmMeh9md7lvLLrYcNT6IJQhjZv3urREJFIpxR9vBcBVYw7gFRhLmuOvJimKkO5twd0YI2Mm9kWmUtLl1YeQh+oa3agJdtSfKSKoUxLqhEikGiXatjHIdepL4pYFt7GeiAFpKMODkGmUxI7PQHCLR/lPPP8poWlJBHeKp9vCu7iw4Q+kSjlDv3+OAZ/PIbiTmLlnKzMgkUnRJkbiMJgI694OpT4IW1kNoV1TiLumr3/tIAtSN9O9tk0M5d9nBuhe9OVGu1jLalBHhXIpHVq4nqi+HVGG6ug56yaOLP0Ka1kNWl/sbGpzVxO+DXjQQFeKYarYcILTkynfJG442stqmuF2U59Ke+lebIVVSH3zUh2nxx4wLxvxRqKUk/viBvAKeO1O/zO6zkm4jfXU54gvsVwGUzPMlijk2EuqxTGVVFOfU0jbp29DnRhJ2zm3Ufj2j83GFzmmF/byGmr3nUYileAor/GvSRrG1fBv03ax/xpI+feZ/rmiitUjCAL2EgMJk0dSl3XOHy9VsXocpQb/uBylBvGzMvGz8CFdaf/SvURO7IOzus7/+aX6RCahavsxv58oQrV/a/0gD9Iw8sR7GHadxLDzRLO+DVYTsVER/r+jw4NRBOtxl5ym4e1IkNSD2SNhzNNvcMui95lz5zikyua++09wI7J7W/RdU5DKZFh8uNH5/rFoY8NRXYIbqvAgEbN9L4GbYnYDr7+7DlCEailYvYmwvp3o+NK9yMODKP18599aP5xtgvUdF95NbhOs16ZE4zSY6PLGYwz8YzlSpXhsuylfRVgQgtuD6VheM//SpETjMtYjVSoYtGUx3VY94ttYDJyX6jg9yZNHUPn7Mf9YBa+XmAl96PD0TegHpAX02xAf+q6fw7mF6xptJpWQvmoq+iFdMew6gUyj9L/wg5Zjs0QmxVXXaPNjS74itGMCk7LeILhNDHgFrKUGInq2Q50YictYT2jPdn69DNi+lK6rp4FXaPIbp6bFNa1Mq/Ljja3EgL205m/hTUOfmuQogru2RSKTBvhiUzu3Uiv9E2rdlPw/SjU1NSxevJhZs2axadMmioqKAHGz8tNPP+WXX37BYrEgk/31nYf79u1j8ODBSKVS+vXrx59//gnAyZMnGT9+vP+5oKCgK/bTs2dPsrOzcblcHD16lM6dO6NUKq/YZtSoUezcuROAP/74gxEjRlzx+abHt5tuivbq1Qu5XE5ycjJer5eePXsCkJycTFWV+CPk1KlTPPPMM8yaNYtTp05RXFx8RV7/lDIyMlAoFISEhBAaGurf3DWZTLzyyis88cQTtGnT5v8Jr1OnTjFu3DgApFKpv87mpbzsdjtnz55l1apVzJ49m/fff9+fVXv27FkGDx4MwLBhw/75IFrKLPctiEI6JXLxk+3gFQK+ix7bS8zUOHEBrnBTdpeX7uHMy5+3zPYyzRoyX8t+zeL3oU9zZPp7KMNb9tmuL91DzktfiO2aMWjhT6GxneVCBYJXuGKbpuO53APWwioqf8sienRP+n0xD/OZkmaDEQQBia9t1a+H2D/kKepzCkm8d+wligjs31FWw4l7V5A5ah6OCiNpL9wNEpAoZJT/uN+fPSQI+G122ZF6BawXytnT8zHkoTqkGtVfyBrYSfJ9Y7Hml2MvNnDm+U/p+trUhlYttpFpVfRc+yTnX/2mGR//mJs2EwQ8DidH7l9FWEYqutTYZmPSD04n9uah/kyUptR+/u1YzhXjtTkC2vnbSwCJhB5rn+Lcc+vEjU1BwLDrJI6KWrJnvIujopbYmwYjIATwbZ6ZBRHXDMBZVoNxxxEuLFhLwuP/ChAs+b6xnHn+U/aNnovX5abtE/+6sgKakDxUR+TwHngsdo7d9yoSmRT9iO6Xl+sSEgSBxPvG4iiroWbPKc49v4701x5txlemVRHcI5XiD3/F48s0dtfWU7vrJAdHzcFZUUvkhL4tjFBC2Wfb2Z/xGM7yGpQRIYHitOBHzuo6ku4fR/+tS5HIpU30KwmUp+H/m/hRj7VPkd/Ej+wlBk488jp1R/JwGkxo2sZdXh8SCQiQeN9Y6s8VYz5dSMG7P9PF578NvBxlNewfO58jk5eRcNswfwaLOimKwrW/YTx0loJ3fyaoQwKCIBA5NgOXwYzX2fxEQNuZNwZk9gXI1SKJg467dSiOilqMh85iK6ygTVOf8QFYpK8Wpdvnv39Hhy2RJimKIp9che/+hM4nV4s6pNGn3BY7ecu+CvCpy8slUsItQ/E63GQ9+BrZCz8j/oYB1B4+T/YL6+k091ZA9PmoUT2xFVezo8fjyLQqYq/pF9B3xa9Z7BryNB5TBVJt4OaT4HbgtVSL9vbdotpsWFfE9xYCRlMMkEnpt+AO/ly03v+D8PSn2/lq8FNUHs3D6/HSZ9bN/ufbz78TV605IHYG8mo+mIbvZVoVGWuf5NyyrxB8+Fqwbht/3vA8HrsTl8FM5xfubi4MYMktpWjdNjRJUfT+Yj7uelsLUCNgLazi3NubGfLVfAZ/PhfTmWI//7b3jqH+QjnWYgMnFn5Gu3vGYDh0jkOPvU3+2q30+1isFWu5UIHLaCE8oz1dFt6F6Vwxgu9a2dRHrxFjs7dl/UrkUmRBGio277/ku+a+3EJ0p+M9o6k7V4LdYOLoim8Y5DvieaUYJv4taaG7lttIpBLC+3WiavuRRl+4TP8NtR49FnuzZy6dlxEjuiN4vJhPXAj4XKpRoooOw5JXdsnwrowbqjg9he9tps43l1N9ZQP8j0gktJt5I3nLN16mn8vFS4ga19tnowZM8WHVbcMQ3B7qDp1rjJf+ONmo9Ab/RRCw5pVx6oGVVP+ahaJhTXeJbG2mXgMClH175VJVzVQiCNhKDezs+TihGaloU2OvaAcAqU7csBFsjadljBY7KdF6tr86g43PP8zSz3/DYm9em/Zv44ZUSsazd3Bw4Xq8Xt9Lmk+38+2gp6g6mofg8dLz6ZubtL/SUc8mev0b6wCA6Il9sZwr5sQDq7Dml9H2qZv+sl1TrD+/7CvOPv9pk3jpRSKXEdytLcXrtpF1y8sIXiEwVgH6Yd1wVNS2OF6pXEZwegous5XMMfNxWx1okqKaTcOQ7m1JmjySM741vkQiblbWHjjL6Rc2kHjbMGRqpb/fhvhw+L6VtJk+qbEjr8CRO5ZiyS0lNKM90hYSZv4qhrW9ZQi2CiM/9JnBoQXrUEeEMuC1R+j0wDjMJy+Ka3yZ1K+X/WPm47E5m73Q/Tu8fA8F/ttAl9hLplGijo/k3HPr/HHpH/P6H06C8N//v/9p1HrRzf9R+uijj7juuuvo06cP2dnZfP21eAxs0qRJZGRkcOTIERYsWMBzzz13xX4KCgooKyvz12d0u91ER0czYcIEoOUf1ZcjpVJJeno6x48f9290/hWlpaWxdu1acnJy8Hq9zY4s/11qyK6USqXIZDL/uCUSCR6PB6fTydq1a1m6dCmRkZFs3LgRp7P5guE/Qk0zPKVSKR6PmCGl1WqJiIjg7NmzARmNDZSUlEROTs7/kzFcysvr9aLT6VixonltJQi075gxY1p8Zvv27fTo0YP333+frk0+dxrMKELEY0+Cx0u7hyaiSYxixHaxdlHn+bfRcca/UOqDkaoUhHRORpcaR8y4DKJH90SqUiDTqBjy68tIFTJ/1oY6PoKwHu3o9d501HHheF1uwnu3J3JEd8J6iRcNSaRSNEmR1B48izo+QtwcKK8NGHfF1iNIlQo6PHEDCf8a4O9fE68nrEdb+qx5AnWs2L8+oz2C20v5b1k4DWaUESGookIZsX0J1mIDbou4URDWoy2aOD39Pn4KZZiOqDE98Xo8VP2ahTxEC77jYup4PRKZlAE7lqGOj8CcU4A6QXzTro7TI5HJcJTXUvz1HrQp0Ry8YxmdnrkdiVyKo8Lo6yMCR3mtmIGaEEGdTy6ZTo1UrSRsUDoxNwwkpEc7TMfy0LSN82dJKCJDcZTWgCDgdbiIu3EwId3EN6IpD04g8c6RKPRBSJVyIkf2wNTkR47H6kAeovXbtUGWPt8vRKZRIteqmsgS4SuOH6h7l8GMKiqUQb8vIzgtmcptR9AkRVG+aT9dVz2Co8LoP27YtI0iVMfALYuRB2tpO+160V4JERh9z8iDNf638yn3jyPJV6tUIpWi1AdhyMwhZkLfAH8ITk+m26qpHLtzKX1/epGkB8eTMHkUMq0KiVxG3dE88WhuQgTqOFHnDf8CuOtEn8z9ZCuVvxwktE8HHOW1WM4WIZFIUMfrKVn/OwmTR/l10XCoz1lZi7ptHACx900gpF8aErkcy5kCQgZ2QdetHaqEKEAgcfpNlD3wBol3jSZ8QGdSAQSB4E6Jfp9qyc8b7JX04HhSHr1OvOzGZEUdG4blXAlhvTu2KJfLIF5C4bHY/f07ymuJu204tXuz0aREU7FpP+mrpuJ1uqm6mCXqWi6j60ezsJ4twl5Y6R+HVKsS54AgULp+B/FTRgccHQKQhWjo/M503HUWzCcvEHXdAJy+I4OquAicVXUBz7sMZhRhQeLlBwLYCipRRoUB4mZgSLe2fnkaZHMZzMhDdfTbsgR5sJYUnx+pEyKwXazwZx/nvvw58TcPDdCHMiIEokIZsGMZ9uJq3BY78bcNp/yHfUSP603pxt20mzkJR4XRz0umU/t8aiTKqFC8LjfqhAgxe6GgEvWteko37qbDgjtwlNcSc31/IkZ0RxUTTrc1M5AHacj48hk0iZFIVArwCnRYMBmpVkX/bcuQadXUny706yTu1mFokqLE+mz7clAnRBBzw0CMB8+iSYqi7uh5Yq7r739eFRmGIjyY9NceRRGmQ3C5kSjk6Ad3xV5eg1yrblmHIVribh+Opk0Mvb99zq9DZWw4toIK4m4dRunG3bRfcOdlfSr5YTEmBN0/Hkt+GboOCZxd8Anpq6YiVSkD5ALEEg/6ENo8MJ7kySMI6ZwsZozFR1D6wz56rHwYR4WRym1H6ThjEgp9MBGD07HmlxHcIQEEgfKfDxEzoU+zeQIguO1IZAqk6lCk6iDfZw7kcvESAqlSi0QqA2+g3zbooykmNvTvKKshfvJI0ny1NSUyGRLfsV6JXEZM7/Y4jBYyZt5I1fF8guIjqDh0DgBdnB6XxU5EtzZ+XsHpyahiwhly6C0UESFi+Q+LnQE7lqOKj6A+IJY04q9ELmPQlsUogrW0feSagBgZ1qcDSKBw3Xa6v/Gon9elWG88eBZbUSWyYA3KiBDsJYZL4pbIq+xkAQVf7ASgy/zbkamVjNqxlNC0JMq2HUWXFEXJpgNkrHwYe4URe3kt5hMXkC67n/bTrifxxoEowoMo+mo3VXtOET2yB05DHZo4PVK1kj5rngDEUwuxvrVCwxhjrh+I22TFWVWHPERL13eewF1noe5YHsFN8EAbp8de1bhp1OneMXS4ayRhaUnkfbmLpITeFG85TN9Fd2OrNGKrMBJ8ic0bYhgC2Hx40EDqOH1ADEu+fxyJd49CkxSFrbASW4kBmUqBo7wWTVJUizFSGRVKl9em+ualB4lChn5wlxbmpehvsdf3R65TM+TQW0jVSuQhWtxGC9o2MUjk4lHhIYfeQuVbEzWtex17q7gRk/7OdGp3nUCdEIkqVk/FN3uIv2s05Rt30ebJm7AXV/nHpwgPQhkZwoicD/yblF3ffIzqHcd88VLviyv6ZjhadyQXZ1WdP146ygzItWrCB3dh/6g5JD98DTKVEkd5LXKlDFV8BPaiKnFc8RGoEyIJ7ZdG57f+jSnrHOqESKp/O0TiwxNRNYljAPG3DSNiSBe8DhfJD44ncfLIxvXeZdYPTe2gCNHisdipycwhekLfZraK1IWyuyQbWVxHZLEdGN7RSVW1AWXnEYAAMgUeZxU9kyORSCQkx+hJiAwjv7CYHt2vDjei+4i40fPJG6k+lo8uPoLKprhRH4gbjhoRo0J6tSe4awoJ94zxY7ajrOay65sGzJYq5AzYsdx/UiZidC/Kv9mDOiECqUKOJikSR7nxslif8vAENIlRJPuwPqhDAmcWfEKXVY/4sL4IZ1UdjtIa6nynK5BIiL6mD1HjMvz20g9Jp2rrkRb9SxAE7KU1KPVBDPl9GTKNuBZuum7QpsSQOmMSB29bgqu2npT7x5J09yjU8RFU78lGrtNQm3UOff+0AL8FsYyIJiESebDGb7Pkhyeijo9AERaE1+1B1yHB//ylsRl8MSyi0eYp1/fHUmJg4jaxXrZEKuHEim8p+OFPbtr/Gl63G3N2AY7SGkJ6tKPzioeQadV+/DYePNvi2i+0VyrBXVNQRoZSuy9HLGni9V4RbxqwHomELm9Nw15STeUvB4kY2cOP80CAf7RSK/0Tas2U/D9KVqsVvV58W7dr1y7/5+Xl5SQnJzNp0iTatWtHSUkJGo0Gm83WYj+ZmZnceuutrF69mtWrV7NmzRpqamqoqqqie/fu/Pbbb/5n6+vFehlyufyydR8HDx7MH3/8wZkzZ/zZik1Jo9FgtwfWCBw2bBhvvPEGI0eO/Ec6+CfkcrkACAkJwW63c+DAgf/feF1Kcrmc2bNns2vXrhYvHBoyZAhnz54NqMd57NgxCgsLmz3bQN26dWPrVvF4l9frxWq1tshLq9USHR3tz34VBIGLFy8C0KlTJ38N0b1797J9+/YWeY0ZM4aoqCgWLFjQ7LvqfTnE+34Ay3UqchZ/wc4xz3D40bcwHs9nW98ZGP7MwVZURdFXuziz5Eu2Z/ybHX2nc+TRN3FUGsl/72d2j5lP9Z5syrccJum2oezoN4Ojj76J6dRFyjYd4NTcjzj19IfsHT2fvaPnU3csn3aPi6UI2j1+HU6DGUelEV2bGP/YQru1wet0Yy2sYueYZ6jak02Zr//t/WaSNfUt6k4VULr5AMfnfUz5b1kBcjkMJnaOeQaJXIpELkLt4Uffpu5UAdt6P0HF5gOcnvsRVb+K7Woyc4ga3RMQF8lFa7ewf/Q8Tj3xDvIgLfG3DiO0d3sEjweXURyvragKXbtYwvp2JPaavnjtLjxO0VcTbxtGxW+HqdxyhIR7xgIQ0rsDgtuDRCYl99lPcNWYOHH/q1RvPUzkmF5Ub8kipHcHvDaHeDwUcFvsVP6Wxb7R8zAePIe9vIZdfZ/AXmrAVWch/40fmtm1NjOH6OsHoIgIJuHu0RSt3cLBa5/FWiBuQsXdOozQ3h18stT7eQX4xu/HyX/zRyx5ZaiiQsUfTUO7Yi+vxWW2+hezTcljsWMrqmJnz8cx7DlFxZbDxN8qZvGG9m6P1+HyZ+YVfLyVg7ctZv+NL4r+MO0GIod1I6RHO78/qBMiyPjoKY5PW401v4zazBycBjP7R89FEAQseaUo9cFUbcki6cEJuM1WNElRuM1Wv0zprz2KrbgKR1mNz7bDqfotC1uJAYlcRsKUMURf3x+ZVoWj0higC+PuE/7jkvUn8rDkFGDLL6X6h0zqj+aS99Q7OEqr8JhtnH3oVQBsRVWcee5T9o2eh/VCub+vNo9f75erJXs5DWZOTH1DvH14+1Hibh2G4PWiaRvbolwAxqxz/vqVDXI5ymupO3oebbtYYm8egqO8FplWRfl3InalvfYo1twSLr7+HbE+24T07oC7th51YiTq5Ciirh+AVKnw26qBKr7aheVcMVmjZyP1XYLjrDSK7c1WXIbAOq0ANZnZXHjzR/aPmYeuQ7y/RqclrxSpRomz0kior32DbA1+tKfnY9TuOUXVlsPE3TqM2v2n/XaOu3kwbqs9QB81+3JwGUzsHz0PiVyGVC5uwggeL1KNkqBOiTjKa/28ZFoVtQfO4jKYOHT9QgS3h9oDZ4i/dRjOqjrazrwRt9lKzHX98dqdYp3BxV+yp9fjVP58kOLPtlOTeQrj/tOce3EDOxImc+GN7/E63ThKDRS89xNel9tfJwyg7Ovd2C5WUPXLIZw1ZtHOLnEeus1WLLkl/s3gBr1Ubz/K2Wc/YUfiXdTuOy1mwmaeonjdtsvqsDYzB3dtPbaLFQE6FOW6qZlcLfmUXKcm9+XPseSVUXc4l9hJg9EP7SqWOrhErgaq3peN02Bi95j5uMw2jMfzSbptKIm3DPFjhzomDKlCjqvGjL2kmrCMDhj2nyb2+v5EDu2KKiqUit/E8izaJjEBmRKQ4LXX4a4rw11XhtdhQRceBRKJLzvBC4Kn2bgaMLHpXAGo2pKFKjqM/aPncnrOhzir64ge3xuA8R89icNoYUPGv/lu/AIu/naYDrcMQRMdRnRGKk6zFZlKgfF8qZ/P3r5PUPnzQXIXf0Hl5v3UHcvj4ps/sn/0XLKfWI0sSNMi/nZ7bSrVO0/we8/H2Tt6ni9GXi/WaPRhR3j/TpjPFF0yv3KIuV6M4Un3jKFo7RaO3bMCV40Zj915SdwSeakiQwDQJEQQf01fKv44zrk3N2HOK0MVFYJELiVqSBfsVSZcZhv2SqP4QlEi4fzqzewc8wwVO47hrKmnzZTRxE7oTeXuU7jMNrb1mc62vjPY1ncGpT8d4PTctRj+OOHXfeKU0VTvOArAxTd/wHKumP2j52LJLUGmFX05MiMVl8mKvQmenF23nZ/GLcCUX4apoBK5Vk30gDRsFbW4TFZsV4hh+3x40LAOCO3dvlkMK/x4K/tGz6Pyl0Oo4vRIENcBppwCXGZri7hd/ftxzj77iXiZxb4c7GU11GRmU7Rue5N52d4/L88v/sLvGyenvoGzuo78176j/nQRJx56DcHjJevmF3FW1yE43ZSs3+HnVf71buxlBqzniqn69SCJD03E63ITeU0/PGYruk6J2AoDSxsYdp0kZ9b7bE+6m5LP/8Bdb8OcXUD5j3+S7I+Xkc3iittkxXqhMmCuyEN1yII14tjcHhLuHOGPl+ajeWjbxWE6kkvs7cOJnjSIyh/2Yckp4OR9K6j69SCxtw4jfFh3BLcXTxN+kSN70O7fN3D4nhXU7BWxY9/oeX+5fgBQRAQjD9FSk5lD3E2DiRjWDV3bWCqarAUBOkYlUFhaTsGJA1gObeL+ybeiqT6Ht96A68wevPU1uO0W9h45Keqtrp6L5TUkRoVfFW6M+vhJnEYLG3v9m03jFlC45TCpPtyIykjFabIiUyuoa4IbIGKU1+ag8L2fAzD7SusbEDFb8HjYP3quvx2CgK2wkqQHJ4Ag4CirbaFdrh/rZQFYf57YSYOaYb2zqg57qQFtqvii1lFWg72giv2j51Gz5xSmUxcRPALl3+9r5l+OSqO/fe3Bs+S9+SOl3+7Fa3X452X0hN6oYkI59uhbWPLFtVPBx9v48/pFVG49grPGTOIdw4kZm4E5pxC32YpM23jyJ6RbGyQKOTV7som/cwTyEC1ynZrzy7/CeqGMmj0niJ0kJtvETx552RhWkZlD8nX9APC6PZTtPMmvYxdwYsW31JdW0+6WIaROHkH9uWLcdRbqTxdhLzVg2H2S/aPnUf7tXhwVtaQ8fj0grv1cBnOA7uuO5nHxvV+o9K0D4m8d9pd40+CL6a89ikyjovCDX/2+GOefJx2a2bmVWunvkkT4v5Bj+3+cbr/9dsLDG48cXXfddcTExLBu3Tr0ej0dOnQgLy+PRYsW8dFHH5GdnY1UKiUhIYFp06YhkUhYsmQJZrOZ4cOHB9SVnDZtGs888wwJCY1vf9atW0doaCgTJkzgww8/5MKFC0ilUm655Rb69+/P+vXrOXz4MG3btmX69OlMmTKFzz77DBAzLR955BH69OnD448/DogXwmzevJl58+ZRWlrKqlWrkEgkPPDAA3Tu3Bmj0ci0adN4//330eka6x1dSqtXryYnJ8d/VBlg6dKlfPfdd6jVam644QaAgPFs3LjR/92XX35JZmYm0dHRREREEBkZyW233cbq1avp3bs3AwYMYNGiRUyZMoXU1NQA3osWLaKkpMR/HL5jx46MHz/eL1dTPgCzZs1i7ty5ACxfvpyVK1disVh4+eWXuemmm+jbN/BoY0lJCZ988gkVFRXIZDJSUlK47777KCkp8fPYuXMneXl5PPjggxiNRt5//30qKiqQSqU8/PDDhIWFtcgrJSWFDz74AKPRiNvtZvDgwdxyyy1UVlbyxhtv4PV66d+/P99++61fb5ejH2MnM2DDHI499T72CiPa5Gj6rHkCRZiOulMFHJm22n8ssfvS+4ge2QNFmI7zb20ib7VYtLnfhjkcf+oDglJj6fjUTch0apRhQdSdusjRaatJf2EK0SN74LE5ODFjDSkPjKNy2xGS7hzBiac+wFFRiyYlmsE/v4AiLAiPzcnBO5dhzMqlzRM30HHmJDGrod5O3ppfaP/4dQHj6/rC3f7+j85cQ9sHxlG+7Sgpd47g2FPv02XR3UQN7YJSH4Lg9VJ3qgDj8Xyih3fztzEev0Cf16cSnJ7M0btfwVFRS89PnyZyVE9/8fizz31K8Wfij4K0pfcTd8tQZGoFthIDR6e+Rd3xfAb+uJDQHmIGo7OmnpLvM4kYkIYmKQp7iYF91y3E63Qz+KcXCOnRTqylmV/GmblrqTt4lojRPen40r0gk4pv/COC8dqc2EuqUSdEIggCyqgwsm5fgjm7AE1KNAN+flGs2+MVKPpsB2cWfIIyKpThWW+JdY08Xrx2J47yWpSRIciCNNhLq5FIpFT8+CfKqFBibxnir9N3cuobmI7n0/W96URf0w+JVIKzqo6LH20h9tp+qGPCxQLiXgGZTo2johaZRolMrUTwCkhVCjJHzkUZGcKAzS/gsTmQSKV47E5OPPEOkSO6Ez02A1VsOF6nG8HtwW2xU3+uhPy3N5G28C6kaiW6trFIJBLcFjuH7lyKMSuXbqseIeG2YeKxNrcHpBK8DheqmHAxg/V0AarocOTBGrwON26zBVedlZwZ75I65zaKP9tOz3Wzqc8tQZMQiUQmpe7YeQ7f8jLpq6YS1j8NTUKkeMy4xsyxycsI6dEOpdRLyIAuhA7qgiIyFAQBZ5WRM/cvR6pS0PalB1AlRiHTqcWNlcIKsic9h8mroP/PLyJrOCIvCKgTIpAHafDYnGTduZS6rNzL2kseosXrdCORSVBEiLU2vS43XpsjQK6cp9bQ8YUphA/t6vdz86mLHLr+eUJ7ptLp5fvQtItFrtMgeDyUrN/BmXkf0eH5u2gz7QbqcwoQvGI9UsHt+f/Ye+/wKKr2//+1s32TbHonhNBD6E06CCpg7wXFAogFAUWwF0QRBFFRELCg2LsodkXpvQdCCYH0vsn2vjO/P2YzJIKieT5fn/LL+7q4lszMaXc795y5z32UxaGIjq3QJ8eCWkD0BRB0GkIuL5afd3PkniXkvHk/MYNzUEcYEH0BrFsPE9ExnZDHj6+yjsgumXL+p5DIyXkfcnL5d7R94BraTLkUlVrAU1hF3ZY84od3I+Tx4zpWhrlHFiGPn5DDw4FJL2LMTKLfmjlN5OjQ1KXEj+hB6rXDEAw6OYLY62f/pJfIvH0seTNW0OGp8cT9jh72/SdIvKCPHCXhDyAYdPjKLfhqbByY9BKCQUuv9x6Uoxw1Aq6CCrZd8AidnhpP0th+4QhPCSkY4tDM10m9YjB5M17DX1WHMTOJXu8/hCE9ntpf9pE75RWksO0csG4hkZ0zEP1BDs9YQcVn8uFcw/YvA7WANiYyvGgUQBsbgaBtyMtlIWhz4imtJfG83njKajk0ZQkBq5NuK6ajjYnEkVuISqchflg33EVVZ6ShbM9mEd/Enq0iqksmib8bV97M10i9YshfkqmITq0Q9FqkQJC8++RxeVUC5+97FdQqdDGR+MPjQhTxlFvQRBkxtkpEazaBKOIursFvdXLkqQ9oP/0yDsx4ndY3jyL9qsEYUmLlRfl1uey76xVEf5C291xCq2uGIQaDRHVKQXRZkII+UOvQRCUyY+YDDB06jL79+hEMBMg/tJeRg+Qcpg05KNdlP4AxM6kJDRvzq/O8CcSP7EHI4ydv+jLSrh9B4th+GFLjsJ6sVLbki8EQ9UdLaXNhPzR6HZJKQhDUeCx2xECQry55kqTSGqWtiPbpOI+WsOuKp5q09Xv7K+i19FszR14ALKtFCoYofON7Oj16gxz9K4GrWOb1sXmfMOiHZxCDIQjbDm9lvZybzWzCb7EjBUIcffJdki7sp8xb3jILB+54Gfv+E/T+ajbR3TLlbdqPrsJVXEP/FVMxpsSiNuqRRBFNhIGg00PA4SHo8sqHIkkSOye+hLfKyrDvn8acnYFKq0YKhHAVVrF3+nKs++Wo/QHvP0DQ6aH26604ck/KtI+NwpAWx4aedxGwOE6jvTu/jKjuWfg8AdxV9cRmt8YQF4kYEtn73Kccfu17+s2+iY63nIcQ3h4ZcHr4+dp5uCrquPS7OejCB+aFnB52jXuOri9OVnjur3eQMLw7oj+INjbitDnMfaKCiI7pDP5tgWJ/PCU15E5bhrfcwqCfnm1S/+5G9dtzCxFO08u2hDw+gg4PBya9pNiNbiumo0+JQyWo2Nj3HkU2er77APHn9kClUVP+4Try7ltOq5vPI33cSPRpceEcvfJ8gCCAKKKOkOd3bWwUSBLa2Eh81VYKnvuUus2H6L5imtK/6J7tsGw6SNygLsoBXgGbi0PTl9PugWvIm/EaQbuTofuW4S2qDh90IuvKoA2L0EQZ5e3XgoDo9bPrstmYe7RFBfjKaunw9C3oEqOV/MiHp79K5rQrMLVPxZiVeupDVq2NE89+SNEH6znv5CoCNhcBix2VVoMuXs516MgtZP+UJXR+avxp/kPoDP6DsVUCIa+fuo2H2D9lCZI/iC4xmkE/PYsmysimnVt4dv5zhNwOLh/cg9svHkKhoQ3pHXKIjIyiastqHnzxTWptTmY/u5CqPWs5r1smu+7f0Sy7YTtRSchzut1Q63WgklAJarxhu/HNxU+CKHH5j8+gSzADKkR/gA29p9B+1jXEj+wRPpjsr/sB3ZZPI/G83qAWkEQRX9jWNJQ703y545Inie7Zjs7P3NLE1h+67zVlDuv39WzUEQY5P2m1DV1cJJooE/bcQkJeP8ZWCRjS4pvI14Hpy+nwwDXkzngNXYKZHkvuJiIrBUmUqN1wEF91PQnDu6ONiUBQC7iLqpEAU+sk1g+ZiWDQ0u+9BzC1SpD7FBJxnahg/7TlxA/NodU1wzCkx+E6UUH+Y6vk+W/VLExtUwn5/Pgq6qhavZUTL3zOgHULiWifJudLv18eV7VayxV7XkGlFtDHROCrcxLy+ZFCEq5yC1qzEUEQ5MPCIg1oIowIWjW+0loOTn0V+/4TROVk0nf1E/gq63EXVHD8+c/o89HDyjvOnrDvpzmD7+etrMeUlYxKrf5Te7Nn3Hy6vzadyI6tCNhdeEtqQILjz35Iwnm9m8iiff8Jzq/6+E/fB//bsSfjsrM/9G9G75Kvzv7QfxBaFiVb8F+Pbdu2sXPnTqZOnfrv7koLzoKvUsb97TLCGfI6/aVyzSgW/BvpBv5VGKXT87D8FQT+LGHbH8DAP9eWupn8CjWjreaiOdTQNnNczUGEcOZI8rPBLp5+mutfQXN59k+11VwbEPgHN4NI/6D8qv5Bfv2nw6tqHo+bMz9ccGhus9pal/Nws8oVav++PrcJ7+r4u2iOrW9u/idnM3h29uzmZ4bpDFGrZ0OFpnl2NOkPdgD9v0BzpL65dqM5NjvYTNvbnD42d/7y/4Pzw4jPLmpWuY1Xf/O3y5Q1U37Tg82zHc3BPzlfNkcrm9s/XTO8y2p18/iVGPr7I2vem0DzdOx/fVFyV6vL/91dOCv6lq7+d3fhb6Elp2QL/quxcuVK9u7dy8MPN8/pb0ELWtCCFrSgBS1oQQta0IIWtKAFLWjBP4+WRckW/FdjwoQJp1174403OHr0aJNrF1544f/TnJMtaEELWtCCFrSgBS1oQQta0IIWtKAFLfjraNm+3YIWtOAfw5bUq/52Gb/YvC02oWZszWnu9qbmblVqDprTR22zt2//c+NqTkvN3YrSnK05/+SW2X9yaxP8s2PTq/4+13xSy5l8LfjvxYhD85pVbm3OI3+7zD+ZiqG5+F+1vy1pFf49aO7s0Fz/4Z9Ec2zHb82wG/CfL7//q3r5vzqu//Xt2zvTr/h3d+Gs6Ff25b+7C38LLZGSLWhBC/4xpN9zBWVLTjeSWU9PIO7igWhjowjU2qh8+wfKlnxJ7x3LCDq9EBKRgiFsu44SP6o3IY+PI9OW4sw9Sdy5Peny2r3yoR8WB1u63a7UG9klk84LJ2FsmyofElNcQ949S9EmmOn4zK1oIg2oNBqCDjfl7/9K8SurlbId5t5G8pWD0cWZqf52O5FdMhE9PjzF1UT37Yi/1saO4TOV57ssnETqtcNQqVT4LXZqf91H3OAcQh4fzqOlRPdsR8jj4+C0ZThyCzG1S6XHW/cT0TYFlUbOmFX42nfkPyEfFtT3yyeI6dsRSZRPQzamxaOJiSDk8iJoZdNd9v6vGDOTSBjVC0mUUGkEDClxSKEQVd/uJLpXO1Rqgcr31ypjy142ncQL+yMBoscnH1Dh9CAGQ0R2bo3oDxCsd2D5aTeHHniTTnNvpdWt56NSq5FCIvtuXoglfHppp7m3kjCqFyGPj+PPfkTbGVeijYkEtYAmwoC/1s7W4TPpsWomCSN7gaAiaHejjYlgx5hH0cZF0emZW+WDemps6BKjCXl8VH62idRrhxHRqRWBOgeaSCO+WhtVX2wmY9JY3AXlGDISkUIi/hqbckJu9Q87OThlCVIghCE9nsHbX5ZPXqys59C0ZaRdP5yEUb3kZPmShCRB0OZS+GJqk0z7h6/D1DYVb7kF26588ud/TPel96BLjEYdYUATYcC2rwB9UgyaaBMhj5+gzcWhactw5MqHLMSf24PO8yeiT4kl5PZRtzGXg1OW0P7h60m8oA+GcMJ00R/k0L3LCVjsdHhsHJrYSPRJMQTqnZR/vpH4QTloYiIIWOxookxEdGqFr7wOwaiV+eb2YcxIwnW8DEGnQZcQja/GpsiU6A2w84qnMLZKoN3Mq5XyAZuT/Gc/ot2Mq9DERKBPjsVTXC2PKdJI0OVRxlX7636SxvRFCoZwHSslqnvb08aVOKbfafWXvruWzDsvwpiRRMDmRGOSD6cpeflLSpbIstjrp+eI6NwaBBVSIIi3qJoTc94h65EbMbZPQ6UCf62dg9NexVNczTk/zpPlS5JwFZRxaNoy7HsLziqHCAJBm0vhlybSiL/Ghuj1ozGbkETZuf8jfmnj5FNWkSQ8pbUULf+WVjeObMKvkjd/oPKrLfT/9hl0cVGgUoEKdox5FPv+E3SaeyuJo/tiSI/HU1yDPikGMRgiUO9AnxSDSi3gOl6u2ApJlBB98oEtUjBEzS97aHPPZfJzx8rYPvphOs4eLx8kEmkEUUT0Bzkw8QUs6w6g0qjp9cFDxA7IRqXVIHr91Py8G7/FTvLFA9CYTQh6rcKvQ9OWEbA6GbTxBfwWG4a0eJDAeaTkrG01yHz287djSE8g5PFR+/MeDk5ZQo9Vs4gf2hWVVoO/xoa/1takLV9VPYbUOFQagYDNfUaZksL2/9C9y7HtOtaknOgLUPLOz8QN6oI2JhL/H+iK6PZhyEjCfbwMVCr0yTH465wYM8IHVGzIxW+xk3rVUNQGnXzQiFaDt6SGg/csxZF7En1aPN1fv5eonDao1CqcR0vZMfZRpECIyJxMen/0CNroCCRRJG/W61R+uhF9WjxqcyoqQbbxoteO6LXz2LMvsGHLLuLj41nz1RcgqEECpBBBRw2E/Mrckj33FtnGB0NIQRFBr8GeW8iBsK2LaJ9Gj2X3ENW1DYF6J3WbDnJwyhJ0iTF0XTKF6D4d5AMagiEOTn2Vqi83KzxrsL9V324nblAXTO3S5IOyJAlPWS2uIyX4a23EDe2mHPSFoMKYGg8qQC3gOVnF1vBc2GnuraRdPwKVRo23tBZ9cgyCTouvsl7W82CI0vd/pfCVrwGIyskkZ/GdRLRLA7UK67YjuAoqSAgfJucpriHxgt74a2zsvfE5xYYbWiUghURUKhUht4/13SYrp8Z3WXwXKZcPQqVSUb81j703Pafc6zT3VjJuvQAEFe7CKnInL8aRe7IJLUrf/5Wqr7bSfcV0DOnxCEY9mkgDlV9vI7pHWzTRJkR/CH1SNK4TlYheP7bd+bjyy8i47QIMafGyHdl0EL/FTsK5PREMOtSRBtR6LUG7hz3XP6vMF91ev5fki85R5sc9183FvreAtjOvJvPuSxA0aiRJovCV1fL89Se2Ta3XEXJ7CTo9eAqrqPhsIx2euOk029ZvzRyicjJBEJCCITzF1Ry8ewnOw8XyIWwDszGkxMr122W9bK7taEz79JtGojbocRdVcWDiizgPFyt2CpWKuk0HOfzgG3QPH+4SdHrlg+7C80/csG6oIwxIkoQUEin/4DeKl3xNzpIp6BJj0CaY5dOeq+pxHS0lfmRP1AYdvjo72igTAYudsnfXUvSKfABEx6dvJuPW0SBJhLx+rNsPE9Gh1Wl+W+P53dA6ke4r7iUyJ5NAvYNNfe9BCoTo8MSNpN84Uj5RWqXCU1zDgUkv4sg9SZeX7iTx/N6KTyTXMR1T21T5ELaSGjyFVRyavox2D16rzGeo1bItENSoI5N49InZ9OrdhyFDhpCaFH+arWiAsXUi/b99Gm1sJCG3j93XPYt9b0GYD7eQGK6/sR/Q4FvqkmJAkkCFbDu9gSZzUfmnG2h9+4VNZOpfkY2kSwaQvWAS2thIPCcrOTB5MWnXDw/PlwlIwSBIYD9YyI4LHweg3cyraXXLeWgijah0GqRgCPfJSipXbyH1qqEYWsWjNugBiW3nPUTQ4ab7iulEdEhHpdMQcvkU3+9MfG6w9eaesg8tegPsumI29r0Fp/X36BPv0HbGlegSohFMegJ1ThBFSt9bi6lNMqnXDJNlOCTiLa0l5PRQ/ukGMm4b3cTe9P/26Sa+w/Yxj4V9h1tICvsO7uIaDGHfwVNUpbwLOA8XE7A6SblyCJpII1JIxFNag+tICRWfbaT9IzegUguUvf8rlV9tCdOiFWqTHjEQxFMky17q1UNJvnQgGrMJb2ktUkiUDxMMn1L+e1vf8Kyg0yi+ToMtbUEL/i5awg/+yzF+/Ph/qXx1dTWbNm3602e++eYbbrzxRtxu91nr++KLL5r8/dhjj/3p8wUFBaxcuRKQT9n+/bbrv4qlS5cyZcoUZs2axaxZs87a7l/Fxx9/zIED8kvX7NmzKSgoOO2Z2bNnc9ddd9E46HjBggXN4s2/ws8pU6Zgt9tPu/7rr79y//33M3PmTO6//3527tzZ7Db+VSRcPgRjx1ZNrsWM7I2hbSqS18+xu1/EX13X5Ln9V85m16hZnFzwMcasVLYPmMqxmSvouOB2EAQ6zJ/I0Zmvseeix1CbTZga1Z/9wh1Uf78T+97jHH3kLex7j9NpwUQ6zZ/AvhvnE/L6CdQ7ODBhEclXDMbUUT5FPn5ULyKzW+PYf4JAvYO4od3YNmAaR2a+hqltKvuuf/a0sZk6pHPovhX80no8oj9I0th+bBpwL2UfrSdhZE82DbiXvJmv02XBJADcBRUE6hw4j5byc9o4RF+A1EsGANBm6qVEds5gbbtb2XXlHOKH5FC04lv237YIY6tESt9by7aRD5B67XCicjLZPGA6UjCEITWeLUNncPSJd0i9chBHHn2LLUNnkHTFYEwdWxE3qhexw7tz8LaFnHz2AwSdFu/JSgqeehe1Tov7WAlbukwk5PZR+sb3AER1b4vzSCm/pFyP82gJ3V+bLvNyVE9MWSlsHjCdwzNfJ+eVuyla8R2bB96L83AJZe//Kj93Xi/ih3Vny5D7ODTtVdQmPbZ9J0BQ0Xn+BPaOm8fRJ98hMrs1B25ewJGZr5Ny9RBKXv+OoNWJ6AuQe9fL+KutJI7ug7fCwo5RD7Kh4wTWZ0/CeaQEy4ZcTr70JUGri/RxIwHounwagTonhS9/xeGZr9Nt+VSlv/lzPyLg8CDoNE344jxSgruwGtexMvbf9gIBq5Puy6dRtOJbto95hPqteTiOFKOLi+Loo2/hLqjAX1XP4Zmvk71goiwI4XG5jpeRN2MFvoo6kCB93Egs63OpXL2FkMtH4dI11G06RJdFkwnUOdh3y0IQRfbd+jwAGePPo/LrrWweeB/eMgv2g4UErC4KX12Du6ASf5WV/LkfgSSybdRDbBk6k3XZtysy5a+xUbf1MD1em47zSAlFr39PwOpi322LyJv5Ol1fuZuiFd+yeeB9IErY9xzHvq+A/bc9r4yr9J1faHXzeWw9dxZbz52FuWe7M47LdaSE4te/I2B1sv+25zn8wBt0nH0Th6a9iutYKZoIA3tvXsC6LpNIDMti7KheEBI5NHEhzn3HCdpcOHNPkPXwDRQvWc3Oc+5ha5eJIIp0Wz6NnJenIOg07L1xPjU/7EIbG0WHx288qxzWbT6EoNM04dfeG+YRtLvYNupBqr/bgTY64g/5deyp9/CU1OAtt1C5eiuSP0jr2y44jV8pVwym+xv34au2snXELOo25iKGT0lt6OOuK57CU1yDJtrEofuWs67Dbfhr7Piq6nGfqKT8o3UkjOzJ5gHTCdqcCDoN20Y9SMHCT8m690ryn36fX7NuRp8aR87Ld2PKSiHv/tew7z2O42Ahpe+tpeuSewBIvmwg0X07YtmYy6EZy1FpBIwZicQNymH3lXMoXvEtUkiU+dVIfj1FVWhjIzn6+CrWZt70l9pqkHlBq8G25zghuxsk6DjnZjQRBo48vJKgw02gznFaWyBh2ZjLwamvniZTdRtzkYIhdl74GEceXkmXRZOblNsydAbrukyilaIr9+Its+A4WEjA6gzriszz/LkfhnXlQbaNfIBN/abiPFxM3ozX8JysxJAWT9ygHA7c/hL5z34EKhUlK3/EfuCk0t+Gk3cP3buMdZ0nYWydRNZ9VwKQ89KdeMstrG19E8fnfUT2vAmNylgIWksJ2soQjGZQa7n8wvN5bemLSFKIkKsOKegnWF9MyFmLOjLh1Jw5qiemrFQ2DrgXb0UdgkHLxoH3EbA6aRW2dQGrE7/VRfUPuyh85SvFDkrBEK78ckJOL7+1uxV/vYOcF+9owrO94+axZegMWo0/D8fhYmy7jmFZf4CiN76X7W8wRNzw7mweMJ0TCz9D9AVwHirm+POfEfT4qf1pD5qYiCZy/lu7W9l95RxAIlDv5OTi1ah0aoI2F1uGziD1isFEhOfaDk/cKNP0vuXsv+0ForplETeoy6m5c1RPqr7ZQdWabU1suBgM4a+qZ23rm6j6eqti9xNG9STh3B4cmr6MXVc8RWROmyb3Esf2w1drw7rrGJI/KPP2d7RIvWIw2c9NpGjFt+y66mlq1+7DV2XFmB7PkUfflu1vrQ1PcQ0hu5ttox6iZOWPtLppFM7DJeTNWIHjUBG6hBjiBuWQd/9rhFw+kCTWZtzEwalLT80XQES7NNwnK3EdLaV+0yG6v3av7FNkpeALy9TuK+eQMWnsWW3biRc/x19rZ9u5D+A6UUGXF+88zbZ1nHMzQbub/bc+j33vcfw1Ntz55WQvmEjypQMQ9FoQReo2HSJodeKvtaFLimmW7WjQj4RRPYkd1IWQy4e3ql6hfYOd2jJ0ButyJhE3JIecxbINz5v5OroEM8Urf2DrubOIGZiN41AR63JuJ1BrJ1jvVHQs/8l3yZ/9Do4DJwlanVjW7iN+ZE8O3v4Se66RF3sqP99E1TfbSW4kf/HDulP19VbWtr4J285jGFsns3nA9Ca2uMn8DnR47EZcx8up/nY7UjCkyFfA7sZdVIVl3QEqPtuEOsqolCv/aD17rp/XpI6iFd9xYPJiKr/cQunbP+MqqCB70eQm85liCyQIuSzcfN3ljDl/JJNvv52Q29rEVjRGzst346u28kurm6jbdIgejfy2iKxUxe9p8AMafMv6HUew7yvAW16Ht8yCv6r+tLlIHv8pmfpXZUMbEynL/pY8Tr70paLnu66agxQK4TpWxq/tbkFt0Cl8A/DV2Ch+8wfq1udS/vF6atfuI2l0X3Zd8RS7rphD2fu/ErC5cB4qUui996YF2PedQB2h/1M+S8EQgl6L80gJv7W7FSkUosdbM8/Y3wafY8dFj2PdepiSN75nx4WP0WbKJcQOycG26xiO3JP4a2wE7S6Fho3tTfc37sVXbWXLiFlYNh5s4jtEZKWy84o5eIpr0IZ9hy1D78fUJoXSd39h6/CZ6FLiiB/VE9uuYxx9YhXuExUErU7FBjS0lXLFYLKfm0Td5jxEf4Da3/ZR/Mb3qNRqurxwB6asFDZ0u4PdV84haHfhLbfgr7Wxd9z8M9r63VfO4eDUpYRc3tPmlRa04O+iZVHy/+eoqak566Lk5s2badeuHTt27DhrfV9+2TQK7plnnvnT59u1a6fkhfxXFiVBXtBbuHAhCxcuPGu7fxXXXXcd3bt3P+tzERERSt9dLhdWq/VvtSNJEqL4f7+ZxGKx8OWXX/L000/z/PPPM3fuXDIzM//P2/mrqP1qE3Gj+zW5FjemH45dx/AUVlL33XY0URHU/7L7tOcSxvSj6tP1ANh356MxRxA3qieek5XUfLWFQK2NkN1Nwpi+ShlT+1RMmclUfrqBuvW5RPfugC4pBl+ZBV2CGc/JKio+2UDCeb2pWr2FxDH9wm31RTDoKJjzPiqNhpDXjy4pBvvufBAEVOrTTWdkx3SqvtoKgN9iR6WRn4lon4bokcvbdh9HYzbJX6KB6F7tKHp1DfFDu+E6UYEmJgJdUgytbhpF6Tu/IPmDcpkoI/XbjxLRIR3rjiNy1Ew4eshbXgeAoVUCYjBIyOPHV2NDDImYu7dFCoSoXr2ZhDF9SRjTD39lHeooE6b26YiBIAGbk7pf9qDSqlGpBUIuL+78MvQpcQCYu2dR9OoaAGw7jyHoteiSYkgc04+KTzfI13fnozWbqN9+BIDCV1YT078zAOk3jsJ9shJPUTWVn28i5PKiT4wmslMG7pNVeIqqSTyvN7W/7CVhTD/su/MRdFpiBmQTcLjxlVuo/XYHmigTdZsOoYk0NpWfITlEdWlN5ZebKf9kPYlj+5E4ti+aCAPWHUeU/ukSY6j+cTcApe/8gjY2kqDDE74v8yVgcxPdsy3+Wnlxv/yTDURlt6ZqzXYCtXaKXl2DKSsV+/4TJI7pR8mbP6AxR+ApqUFjlnkX3bs97pNVRPdqT9XqLVSu3kLA6iRxbD/q1h8g+bKBVK7ejG13PkGbC0GrQRJF+Sv4ySrqftuPoNciaDUIOvlUxqLXvyd2YBf81VZiB3Wh+M0f0JhN+CrqUAmCIk8NMlX7637chVWcWPQZ2gQzAZsbc4+2+Kutynhlfsk2K+TyED+yJxWfbmgyrvgRPQg5PWhjIonu3R5XQcUZx+XKL8Pco51SP+EolpA3gGDQ4SmpVWSxZvVm4kf3JWF0P0pXfEPC+X0pe+N7kEBt0iMYDdi3HMJfVU/I5cV5qAhBryO6VzvcxdVooowUvvo1WnMEAZvzrHIYOyCboM39h/xKuWoIzqMlf8ivxAv6ELS7qf5uJyq1gEqjRjDoiOqa2YRfVWu2EdWlDUWvrsGVX0bBwk8RtBq0cVFN+ih6/U366K+xIvpDYVuRrtiKgM2NJtKALikGc/csVIKK0rd+QgqEqPp6KwmjelHx6Qbih3dXxiX6Aqh0cqSLKTMJ0eMjuncHLD/vIejwoI4yIYZEXPllaGOjQBTRxkVhC9tTbbwZwaBD0Gr/VlvRvdsTdHjQmE1YftuP/WCRTMPR/Sh9+yfMPdrhq6hDHWFQaN/Q1h/piiu/jLjh3fHX2GRd/OA3BK0GU4d0pZynqBopEArrig6A4te/I0bRlWylv97f6UrI7SNuSA41P+1CpdEgBkKIIZG69QeIaJeK6PHjOl6OSi0osuKvthLVtQ3Va7YRcnlxHC4iYVQvALTx0dh2HpN5GtaDhjJKJJMkIQUDqAQNfXt2IzraDIBKF4HodciPBH2oVAKo5MjK5DF9KQ/LjjknE0QRfVIM5Z9sIHmsPNf5a+2YczJx5JWE7ZZsBxtoULl6MyGXF/ue46i0GiK7tFbsVGMaRnXJpOLTDZx86QuiumQqfPJV1gNQ8ekG1EY98cO6UbLiW1QqFZVfb1Vs8u91UZcYgzrKiOtYKc4jpQgGHdrYKCpXbyGpYZ6WJKK6tqFqzXY0ZhMhrx8xJPtCCef2QPQH8ZbW4i2tbWLD1TotkiihS4pRxtvQB3WEgeo127Dtzkf0+Um+bCAAKVcOQW3SU/7hbwRtLlQaNdrYKBJG9WxCi8rVW4gdkE3Vmu248sspfuN7tHFR1Py8l8QxfWX7G2VECgSV+TyiQzq23fnEDsym6qut1G/JQxsfhRgSaXXL+bhPViC6Zd22/LpPkSkAU7tUSlb9JNusV79Gm2CWdbhDGvb9J/6Wbav6epvSp0C9E9HrP12/Rvej/MPflHJqk56A043GHIEmyog+NQ5PYRXRvdoRsLmoWrMNXVxUs2xHyuWDFb7oEmMofPUbJF9AoX1Ul9aIHh/e0loEtZqgw0N0r3ZUr9lGq1vOp3Dp1ySe34fo3u2RAiHK3v2FkM1NyVs/oYkyIRj1+KutOHJPyvL30W+48suI7JxByOPHebgYKSRCSMS+5ziGlDiqVm8hIezrGVsn4cgrkm1zIKjIXmNb3DDGBn7FD+uGPjWWsvd/xVtuUWTPmJ5A0Oam4tMNVH+3A7VOgzY2Cl1SDNZthwlY5UVUkP2W6jXbqFt/gPKP15E4th+23flEdW3TRIcUWyCFIOSnY+ccfI46OQhCEpvYisZo8C1lmVqjyFRiI3vS2A845Vv2puKT9eHI1DI05giCHn+TuShodzWRqX9VNszdsygNy7/zSImi51E5bRB9gTPbDcCUlYw2JpLyTzfIvlpOpryjQRCw7ztBRId0HLmFTeht3XZYjkANx5D8EZ/91VYiOqRT9Ooa2XYePIk2NlKhQeP+Nuilv9pK0fJvSBzbj5DLK0e2B0JUfLqBgM2NoJVlPnZgNkG7q4m9OeU7lP/OdzjFr1O+Q9hv8/pIGtMPlVrAmHFK9kre+EHRLzEQRPT6T7Nt2pgIvJX12HblE5XTBk2kEXWkoYnsacwRxA7MpuyD37BuO0zFF5tPs/Wu/DKqv94mtxcX1WRe+V+HKKn+4//9t6Fl+/b/IHbt2sUXX3xBMBgkKiqKqVOnEhMTQ15eHm+99RYAKpWKp556ig8++IDS0lJmzZrF8OHDufjii5vUVVlZidfrZfz48Xz55ZeMGDECAK/Xy8qVKykoKEClUnH11VdTUFCA3+9n1qxZZGRkMG3aNMaPH8+7777Liy++yPDhw+nduzcgRzb26dOHqKgo1qxZw4QJE/j5558RBIGNGzcyYcIElixZwuLFi9FoNLjdbmbNmqX8/VfxySefUF1djdVqpaKigptvvpn8/Hz27t1LXFwcDz74IBqNhs8++4zdu3fj9/vp2LEjkydPRqVSKf0cMGDAn7YzaNAgNm/eTOfOndm+fTv9+/enpKREodWCBQtwuVwEg0Guv/56+vXrR3V1NfPmzSMnJ4djx44xa9YspT673c5zzz3HVVddRfv27XnttdewWCwA3HLLLXTu3BmHw8HixYux2+20b9+eM6WHtdlsGAwGDAYDQJP/z549mzZt2nD8+HE8Hg933XUX7du35/jx47z99tv4/X50Oh133303aWlprFu3jh07diCKIiUlJVxyySUEg0E2bNiAVqvl4YcfJjIy8k/p5K+oI7JXhybXdClx+Mpr8ZfVAuCrsCD6A+hS4kGS6P7xYyCBSqumKjxhNjwX0SkDX7lFuSYFg+hT4pW/nUdKiOqeRcWnG0i6ZAD69Hg8JdUE7G4MKXF4yy34yi2Ye7fHvuc40b3bAxDVPQtPcQ3OvCJUGgF/tRV9ahz+aiu+CkuTRSAAbVwUQbtbdn4BU5tkxPCWJUNqHN7wVkN/tRVvRR2G1DikYAhEEU9JLenjRlD19Xaypl6KITUObVwU+uQYzvn+GcRgCDEov4g6j5TI2xn9IQSjDlNWMt6yGoUe2ngzhtQ4ksb2QyUI6FNi5XvldZh7d0CfGkfx0q9o98R4tAlmVIJAxQdyRKO/qp7I7ln0Xf8CpqwUyt76EW2c7GDGjehOh0dvIOTxIwWCGFLj0KfG4i2zKOMX/UEMSTH4K+rwltehS4pGCoTQp8fhDfMWwFdrQxdvRpdgVninT43FmVt4qr8VFowZSSDJX8Mby4U2NpL+v8wn6PBQuHQNoj8oR3qcrETvC2BIi6fNPZfhq7QSdJyK7pYdxOCpv0MiNMrJ462oI7JTK4L2U2WCbh8gL7CpAG95HWq9loDdhTEjEW+ZBW+FReZx+FefEkfAYlfkwVduwdQuFUOqvMirjY3ElV9G+rhzqVy9hYRRPYnqkknI68dXbiHp4nNkPndIR58s08NbXoc2Wt56pos3h9uVaazSCPT98nH81TYKl34DokhUdgaVX26RF6wlWQYbtro25pc+KQZfRR1SSESfEkfbmVcj+oNUfLoBb4VFXlAPhOjz6aPydrSS2j8clz41FtEn01efEkfQ7kafFIM+NRYpECJjwmis24/gq6gjqncHdKlx+Motyq+g0+A8WIjaHIEurCv6jESi+3XCebgYc7c2FC35mg5P3IRKI6DSqin/YB2tbjnvT+VQHWnEX2tT5LUxvxIu6EPI6Q1vM439w3GpjTqi+7Sn9O2f0SVFo4k0EtExQ+GX42AhgToHIOEtqVF4JiGhizc30RVj60RQqei1ahZHH1+FOsKAOkJPyOFBnxqrbEs+9vgqzvllPgPWPidvN3P7FPvizi9HbdTjLbOgT40lbmRPDK0SSLlsIM7DxRhS43AVVBB0+zCmJzBk5ytUrt5K/PDuiLpgE37p4s1h+bco/FKpBfp89jjH53/8l9oyZiajT43HV2UFSSJod8kvktEmpZzoCxJy2xTaN7SliY5AbdAR3bfjGXUlaDuljyG3V9aL1Fg0ZhN9v3ySwqVrCLo86JNjzqAr0QrP9UkxqDQCfb58gkC1jcJl36CJNDLswApKVv6IuUdbNJEGhTa+qnrSbxhB6Tu/oEuKVmx2g/wbMhIxZaYoNsZTWEnyZQNJurAfCALOwyWKzVcgaFBp9EhBr3JJpVIj6COQBA2hgAckEUkMoVKrw32Jw1NmQRsXRcDuxltehz41TvltkPuA3S1vuQzT4Pf2xpCRSFTXLEJObxN701A+6PKcsi3h8t4KC1Fd21Cy8kelv74aK2qjnsSx/XAcLMRbbkEV3kLYWM7lwUHQ4UGSJHzlFjm9SLjvDXNtwfOf0e+r2Qzd+QoIKjwl1eiTY1Gb9PKHiBMVcrqF6nrFhmvjopBEEV1CNH0+f5zyj9cr4zW0TmgyF3vLLBjSZZ8gbmhXfOUWZaHbW2FpossNCNjciMHQqTrK65QUIzH9OuIts+CrsmLu3gYpKNLrvQcoWvEdMYO6EHJ6UOk0JJzXC22UCTEYJKJdKoJRjzrKSK/3HuTwA28odqjBD/CFPy42ttmaSCNxQ7sy4LcFOA+XIAZCf9m2GVLjSL50AO7CKvRJMU1sW4Nexg7JIXGs/AG28rONGNLisecWknL1MGIGZCPoNOTP/RDR40cTKY/l79qOhgXhqO5ZEBKx7ThCxi3n4ausRzBoCdhcBJ1ehh1Ygdqko/r7XSScL390jWiXireyjtgBnenywh1ySoCwfPnKLYjBEJoIvcI3fWosYiBEVNcsXMdK8VfJOmJIiSNgd5N6wwjK3/kFVCrMvdvL84UvQMatF5B69VBl/mhsA075baf4pdJpyJ/zPppII6LXf9pc4S2z0GbqZXjLLIQ8vtPswO/9xQZ9Sx93LiGXt4kONdgCKSj7kyq1mmAoiEqlQgp6T7vfUH+Db/l7mTKkxp02Xzb2LbXREfhq7Ypv6a2wUPr2z3Rdeo88F2nV1G/NIyo7U5Gpf1U2fm83GvRcnxSNYNCiT4ml13sPUrN2H9poOVJPMMqLnCmXD0SfEsuxpz8Iy36dQu/Izq0o++C30+itNulBEM7KZ0QRb0mNYuslUTzN99WYTaf5HIbUOAwZiegSYvBV2/CWWZT5XBunIv3m87D8uq+JvQGa8KvBd2jMrwbfoeeqmRx9/B1K3v6JdvdfzbADK5TFx4ZnG2xb8kXn4DperrQVtLkQg0H0KbEULf2aDo/fiC7BjCRKePKKmvDBV2PF2CaZyi/kdB++6vo/tPWiL4Au3ow6wtDElragBX8HLZGS/4Po3Lkzc+fOZcGCBQwaNIivv5Zz93z99ddMnDiRhQsXMmfOHHQ6HePGjSM7O5uFCxeetiAJcpTk4MGD6dy5M+Xl5dhssjP32WefYTKZWLRoEc8//zxdu3blxhtvRKfTsXDhQqZNm9aknsGDB7NlyxYAgsEgBw8eVBYoAZKSkjj//PO56KKLWLhwIdnZ2eTk5LBnzx4AtmzZwjnnnPOnC5Lvvvuusn375ZdfVq5XVVXx0EMPMWvWLF555RVycnJYtGgROp1OqX/MmDHMmzePRYsW4ff72b1799+iebdu3Th8+DCiKLJlyxYGDRqk3NNqtcycOZPnnnuOJ598knfeeUdZQCwvL2fYsGEsWLCAxMREAKxWK/Pnz+e6666jd+/evPXWW1x88cXMmzeP+++/nxUrVgDw6aef0rlzZxYsWEDfvn2pra09rV9t2rQhJiaGKVOm8Oqrr7Jr164m971eL8888wwTJ05k2bJlAKSlpfHUU0+xYMECrr32Wj744APl+ZKSEqZPn868efP48MMP0el0LFiwgA4dOrB+/fq/RqzfLZ6qVCr4faJnSQJJIvfSR9l9/oMcGDcXQ0YiETlnj/KUGi00Hb53OYaMRLJfvEPOs+I/tSiF6vSvSBISglGHMSuV8vfX/nG/f78A3KiqrHsvR5IkQk5vk0caLxpL4Xw9ACqNQOIFfaj9ZY9yTyWoUEca2T72MQoWfSZH00kSrvxySlb9jCEjkd4fPkLQ6VEcrZK3f0Zj0pOzZIqcE0xs2keZLioSxvbn+BNvY914EG+5hTYzrgZA9Ac5OHERki/Aifkf0umFO+X8cUD5u2vZ2HuKHC2m0YTH0mjQqtPHeIoNZ/had9r6+RmeOcOlkMNDxcfr2XHeQ+Q/+Q7Zz0+Sc319uUV5RpdglrcQ/T7yWEUTvqnO0A+JM8nmH3X91L2Gcct8PfPXyVO0URF/bg+kYIjKzzc1KaeJjqDD4+M4Nvu901o7Q7P4LXasO46Re9cSjj75Ll2enwSoiOnfiao1287QdtM6Gq7vv3URIY+PY0+9hzEjkcicNvJjagFBI3Bw6qtUfLaR2AGd/3Rcp+pXhftn48gDb2I/cBLr9iN0WzYVwaAN56tSKc8mXTMMSZKoC+cqRQLBZKDrew8jhkIcffwdAJLG9uPYE6vYMfYxRH+QrBlXclY5PAPhGu7Hj+iGdceZo/Mbj0ufGg8hUeFXQ3UN/Do88/Uzyqs8lFO64quqZ9uoBxF9AYpWfEu3ZVPlfLK/0xVJkmh16/m4T1Sw98b5VK3egmDQnbkBVJS/uxbrzqPUrt2HPjUeSZIwZqXKeQGLq9nYbyoJo3qCRji9rUYy5rfYyH/qfUJuL0effEfun0F71raSLxuI+3jp6XaxMbF+R9cG2bCs3Uugzh6WDd1ptP89AlYHRx54k5rvd3I0bAPOpKe/L+632LDuOMbBu16Ryy2YiLeyjo097yK6d3vUEYYmtNElxZxBR+W7apOeHm/O4MTznyn215iRSMmbP7Cx9xSOPbGKiA7pv5NDFRpzMiFXrUIn0etECgWQgj4kKYg64tQHtdNI2XiIDTcbfs9kYhvRUKXT0uPNGRx7fBUgnW6nVL/7DZdv+DBUF84b2vCMSqs+JfdNOtu0I4JOi33P8SZtneqX/Jt2wwgCFgcbek/h6BPvENmhFUjQbtY1eIprkETplIw22HAV+CrqsO07zpFH3yLt2uGN9OMMrzUSJJzfG9EfJOQ+Pf/eafQ70+TwO4j+IHtuXIBtbwFFK76l46M3UPber+hT4uj94SM4DxXJ/ZaQo6u1atzHyyl6/Tu6v37vKVr8kd2QJLxlFg5MfoltIx/EV2tFFc4t+WcDaLifdsMICInKR5IzwV1QwYEJL+CvtpJ0qbxAFNGxFYgi1d/uwFtaS+adF8t5GlU0z3ZIhD+gpuA9w2KFPi0BJIkNPe5kY7+pxA3tKkf/IdNNazbhDufG1MZFnYFOjaigVtPu4es49vgqRS8b5hpNhKGJPjcMI+hws+mcaWwb+SCiP4guNvLUTeD3flv8iO5IIRHHgZOn0VwuoyL12mFIwRC+GutpdTSqugm0cVFymXBU8h+NEVQIxmgkMaTc+FNb0aSeP/YDGnxLtVFHx9njm/iWSRefo8xFFR+vJ7pPx9PraaZsnLHDYT0P2FxUfbkF297jFK34loxbz0ellT/WlH+8Hm9pDfXbj+Kvd9Lu/iub+GHRvdsjBkL4qm1n0G/VaTbrj/xzwaBTbD1Sw3On+zq/p22PN2fgOlaq+OEN87njUBG1P+0h5pzs3/HhTHp96pqvqp6tox5SfIfuy6eRMLInruPlbOhxJyq1gDa8ENyAhg+tnsKq37Ul/ydpbD9OPP8ZruPluE9UEJGV0qS8JtIIkoTrSEmjLv3x3Czxx/5vC1rwV9ASKfk/iLq6Ol566SXq6+sJBoMkJSUB8mLlO++8w5AhQzjnnHOIj48/S03yYuDMmTMRBIH+/fuzdetWxowZQ25uLvfee6/y3Nki5Hr27Mlbb71FIBBg3759ZGdno9P90UuWjJEjR/L111/Tv39/fvvtN+64444/fX78+PFnjGjs1asXGo2G1q1bI4oiPXv2BKB169bU1MgO28GDB/n666/x+Xw4nU4yMjLo27fvaXX9EQRBoHPnzmzZsgW/36/QHOTJ6sMPP+Tw4cOoVCrq6uqUxd2EhAQ6djw1wYdCIZ5++mkmTpxIly5dAMjNzaW0tFR5xu124/F4OHz4MDNnyjlOevfuTURExBn79cgjj1BQUEBubi6rVq3ixIkTXHvttQAMGTIEgC5duuB2u3G5XHg8HpYuXUplZaXSpwbk5ORgNBoxGo2YTCaFRq1bt6a4uPiMtLFYLCxcuBCAu1K74q+qa3LfV2FBpVKhS5dz4+hT4xH0OvxVdQSq6gGBQK0dz4kKovt2pPytH5XnXEdLiB3SValLpdHgrzxVv/t4OTXf7qB+yyHs+08Sf34vdInRaM0m+YtoWjz6tHh8lfXo0+LxV9ZjbJOM2qijx/sPgyii0qiJ6JyhRD7qU+OVSIsGBCwOdInRDN29BF1cJHWb89CnyfrlrajD3C1LcTYjO7ei2yt3IwZDIAgkju6DPbdQzuOkAl9lPQGbC9exMgDq1uWCCvl5wLbjKPXbDrP3+mc555f5cq4qwL73OGJIZPdVTxM7IJvE0X2UNvVpcfgr64js2oa4cI4y+77jRHbLQhfO0aNPjaP13ZdS9flGOSIxOoLeHz0MgoAhIxF2HMW2Jx+VRsBXWY+vok6JQAlYHAg6jRLVaEiLw19jQxsbia/MgjHzlD7oE6IJuX34a+0K73wVdRizUlEbdfRf+xymDulUr9mGLjUWfWK0QneVTqNsC3EcOIn7RCWxA7Op/Gab0q5KLdDh8RvRxkah0msQBIHWky9EpVYTN7w7rSeNlZeJ1EITB8qQGofraJm8/ScctaI26gAVGRNH02rcuQgmPZI/gNYcoYzfkCrLT8OvoNOgjTejMZtQqQX0afGY2iRjbJXIgLXPIYVEzL3as/kc+cON2mSQI84yEokf2YM91z6Lff8JNBEGDK0SGLB2PmqTnqDdjaDX4impCbcbh7ekFl1iNPEjupNy2UA0USZUWjWewir8NTai+3ZQZMpbUYexdVITfiWM7EHOi3co9WsiDLhOVBDTtwOG1Hg8ZbVEZKXgq6ynfksebWdchTYmQhmX6PUrMuarqJO/5Id1WmM24S2pRaVSoU+OxfLbfnSJ0UR0yUSfloC5dwc6L52Gt6SamMFdCdpd+CvrZP2qtdH1vYfQpycQqLaS88JkEATiR/XiwKQXie7bAUkUieyYTuUXW06Tw/iRPcl58U4Ek56Q04Og0ZzOr7R4Iru0Ju++FWTcNroJv0SvH5VaYMDa5zC2SUYSJco+/C0sJ/Go1AK+aivxI3tQuuoXeqycgS4xGlQqRVcMaXGoUBGwOJS2rTuO4j5RiaDXkjX9cjTREaiQtxI30LDBVqReO1yOzK6sp+LTDbS65XwyJo4mfdxI9GlxhLx+DOnxTcaV/8wHtLppFL7KesxdMwm5fBhbJ9Lnk0fl9AT1ToLh3E++ijoEvYaAxaGMq4Ffgl5HTL+OaKIjyJp2+VnbMqQnyNFgOi1t7rkUQa9VDkpqKGdsnYjaFKnoSkNbyZcPQjDo5Kj2nNZNdCVgdcqHeYShNhlw5haiNulJvnyQYgOi+3QI68pzCIquaPCUVCv9bdAVX2U9/mqrXK53e/qufhJdQgyBeodCG7VRjy7ezM5Ln1Bo46usJ2BxoImOoPtb91Px+SacR4oV+delxIZzXULV19votmJ6kwUGtTlZXoT0y1ExgsFMWrtkXlm6DMQgUtCPYAhv51Zr0UQlMWjtfGz7CjCGZUdrNkFaHL7KeoytE5X6AxaHfC9sz1rfPrYJDVtPvpCS17+n+rsddFsxHefhYtQmPfq0eFrddgGtbhqFLt6Mff9JDOnxygcdfUos1d/tUPQLwJASL9Nm0kt4iqqIzMlUorR8FXWkjTuXzvMmgAoEnQbHoUJ8FRb0aad0L35ED6XvKZcORCWoGPjrfCQJ1JEGPOUWonu3x5SVgtqkx9y1DUgSYiCESqclYHGgjjBgSIvHdaQU666jxIZf8r3F1cT07YBKLcgRrenxiL4gXV68E11clGyDOqbLH/pCIfy1dlxHS4hr5EdozSYEjSasb+fKkVUhEV1itByJlR6PISUW17EyDKlx1G08hLuwivqNuYj3XYHGbCTxwn74q21IyLsQpEAIc4+21K3PRZp5NVHZmXR9ZYpMO0FAnxanzGENNttTWCVH4UkSJa//QObki/6SbYvs2AqN2cSxp94ja+rlaMwmMiaOJmv6Fai0aoJ2dxN9RqUiLnzQTOyAztRtOkR0nw5yJF0gRNv7rsRXbVV8oLPZDuehItyFVfKBXSGRAb/MRxNlJLJLa3q8dT+amEj0qXGyXUiPl3dgBEMEau1ydG7n1qjUAt5yC/b9J9CnxFG/JQ+AiE6tsO44ij4tHkGjVmynSqPGHI6+zbr/Kuz7CogM29KEMX1Rmwwcvm+5LNdpp/RZGxfFgF/mgwSek5XokzqfZosb24DkSwagiTAwZOcrCAadEik3YO1zsg9ZayN2cA7bRj7AgF+ek+eK3y00BiwOZb6RQiLpN41E0GvJvfsVOs25pYm+qQQ1gtaIEJUYvqBGLYkgicp9xJBiUwRDFH0+eRQEeUuvNTwXNfYDfj9fNvYDfFX1FC35iswplxJy+YjKaYO5Zzv8VfJcVLVmGxmTxiJG+Bnw63PoEqIJ2FzNko1AOCdog90w92hL12VTUanVqHRavPllaBOiMaTGU7fxoBztGAyRcdsFpN80EkNGInVb8nDkFZN5+1jcJysxZsh2MeueS3GGF9Ma/PMBvz4Hkvwxt2Fx7fd8juyc0UQvOzw1noqP1uM8UqzQsLHvG7S5mvi+xoxEDBmJir/mzCvCkB6vzOdqo57K1ZtJvnzQKdsb9h0a80uFCr/FofBL8R10Guq3HCZgdyGGd/6c8+OzymFQDf2K7NgKTXQERx5/m1Y3nQdAq9suoO19V4Yjz60kXzGYouXfyPNJRiJqk76J7BkzEuXI4LCc6pNim9j6xs8KetkuBx1u5d3nfx1//tmqBc1BS6Tk/yBWrlzJmDFjWLRoEZMnTyYQkLfsXX755dx55534/X4effRRysrK/rSeoqIiKioqeOaZZ5gyZQpbtmxh8+bNyv0/jE44A3Q6HV26dGH//v2nRRL+ETp37kxNTQ15eXmIokjr1q3/cnuN0RBdKQgCarVa6bdKpSIUCuH3+3nzzTeZMWMGixYtYtSoUfj9Z/iafhYMGjSIlStXMnDgwCbXN23ahN1uZ/78+SxcuJCYmBil/oat1A1Qq9VkZWWxb98+5ZokScydO1fJl7lixQqMRqMyhrNBpVLRvn17rrjiCu699162b9/+p89+/PHHSjTpgw8+qMgPyFGfDRAEoQltGy9eNkZ8fDzz589n/vz5JFw2hLofm0Zr1v+4k6h+HTFmpRI7tj9Bp5vY8/pgXb8fIfxCKpj0CEY9xvbyApq5TweCDjf1v+7D2DYVQ+skVBo1arOJ2kb1axPM1Py4i5Rrh5N135XUrTuAv8aGoVUCgVo7prYppF4zFMvaPSRfPojaH3fhOlxC7m3PU7/+AOsybpQdLrcP1+FizH06EHK4CVhOP1DIcbAQlaBiQ9+poFIhhHNKugoqEIw6/NVWovu0x1tay5bhs9g26iHs+06Qfv0IKr/cTJu7LyFgceCvtlLzw25Sr5Tz7SRfMkDOuxVePGx18/nU/LALQ3o8urgoDK3kxVxNTCSCWo1g1JEwug8qjRr7gQJUWjVJlw+m9sddFL+8mpDHz/HH38KdX4Y6yoinoBJz+AXElVdM6YpvqPt1L0GHhx0XPobzSAmZd18CQNtZVyN6A3Iff9xF6jXDAIju04Gg3UPsObJDn3btcCzr5eiasg9/xdQ2BUPrRGLO6YzapMdfY8N5tFS5XvPLHhLO60XBsx9y5IE3cOYVUfXlZrRRJvTpCSRc2I+Q00Pi6L7U/iRHMRsyk4jMbk3A6iKmb0el3ePzPmZTv6nk3rkYX2kt+c98wIFJL+KvtaE1m9g2St4+569zyqdkAtF92hN0uPFXW6nbnIcuwRyubxjOIyUELHa2jXqQ+o0HcR0vx9yjLTU/7iJj4hiCDjfGjESlvH1vAaa2Kdj2Hif58kGkXD4IX1U9+c98QP4zH6DSCAhaDaLHT9q4cxEDcs609g9eR8jlxVdVh0qrRgwEqd96hG2jHqJu40FqftyNLimG+q2HaR1uNyonk6DDTeHLX7F/wgsEHW6CDo+8QAFNZSpcXhmvXT6ddeclT2LddpiaH3eTev0I1EY9Ud2zCDrc8mmdgpy+IGBzo9JqsO7OV8aljY2k5gdZ32p+3HUqrYFKQFCr0afE4sgrwpiRgLeyDlPbVGIG5VA47wOOTltCwGLHkJlMyO4maHOjbyXTse0T4zF1yuDY9KXsHDSNbaMexL7vBCpBReygLrS5+1JCTi/ugsozyqGnsErhl2VDLppo02n8QgL30TIsv+w9jV/a2EhK3vyR/Gc+IGB14SmuJuWyQUT36YAUkrfwtrnzYkIuLyUrf2D7mEfw19px5BUputLm7kvlnK11DqWP2vgoovt2IGhzU/rOLwQdHkKBoJKj1lVQrtiKgNUJkiS/yEQYwhEXKraPeQRQUbt2L6nXDMO+r0AZV8rlg+UF/2or9v0nMLZOpH7bYYre+B5UKny1tkZ2qRwEgUCdQ6abw40UCmHffwIxEEQbZ5ZzrorSWdvaccHD+Kqt1P62j9q1e/FXW6n9ZY8sU9cMo+bHXehT4wi5vIquNLRlapuC80gJkV0yiR2Uo+jKtlEPUrV6i/zCBoqu+KrqlXIxA7MxtU1F8gep33pY4XmDrFu3Hlb626Ar/morUT3aYmqXJh/osuwb3CcrCHn9CBqB+HN7YOqYjujz4y2uUWjTsP0y5PIihUSKV3xL2rXDFfn319hoPflCADImjEb0+pUy6shEpFAA0XvqY5botVNecJCpU+5C9LlQG8xIIb+8vVsMErSWsmXUQ1R/v4u0sHw78opBkBfE064dRtUPp+a6us15RHaS5whNhEGhoegLoA9HjzfQ0JlXrNip2rV72T7mEYIOD468IlKvGUbWvVeiS47BdayMys83KfoVN6wr+qQYbHvyMaTKqSWSLz6HYHhXQM2Pu9AnxbBt1IOUfbgO0RsgdkA29r0FRHbOQPTJB8ulXD5IyQ3pq6zHfuAkJ1/+imOz3yPklvmw87LZ8mE6Tg8nXviCkrd/wlteS9LoPggmPc6jJagEgaDTQ+L5fZT5pubHXYRcXpIuGSCfOm7QUfzad2zoOpl9Ny+QDzMrKMd+8CTecgsBqxPLr/uVuUilVZNy+SDqtx8J233Z/vrrHCSe34uaH3fTeuIYQm55wT/ocKM26jC1TSHgcGP5dT9l764laHUp+lbz/U5UOg2CUSfnbjMZ8JRUs3X4TMW2NSwctLn7UsVm1287rNC+9eSxSIHgWW1b8mUD0Zgj2HvDPGzbjii2LWB14a+1K3NJq1vOV8o1LJwFHW7cx8sxtErE1DYF686jiB4ffoudQJ3jL9uOrBlXYWqbStyQrpS9+wtbBs9g33iZ9vb9J+RDgoqqw5H+RzG2TsTQOhF1tInIThnYD5wg6ZIB1Hy/k/QbRlDzwy55/lGpSLliMCqtmvQbRhBwuBA98qJk9ot3Ur/1MLbd+ewY9SCu/DLUJh2ROZmkXj3s1PZnrVrx9QD5sJKXv2LbqAfRp8Yp27cb2+LGNuD43A+p/nYH+XM/JPeOxfhrbRyf+yHbRj1I8evfYcxIwltWS1SXTKRQSD6EqnEKhzDqN+eRdMkA4s/tQeuJYzi5+EtEj/+0+UySRESvjaC1DCnoRwz6MIWDQFQaPZIkyvkmwzYlaC1TfMtTc1FTPyBNqb99o/nyIWw7j1Hz427Sx5+HLi6KyOwM+YCy+t/NRSGR+m2HKVy6Bn9t82Wj6qstTeyGff8JChevxl9rI2l0HzzF1Yrd0EQZMaTHU/H5Jkre+ok9N8yn+rudBOocZNx6PpIk4cgrkvlUYyP5knOURUkAy6/7FT6rNGrlA87v+ewtrVX0MujwYEiKpXjFt030sjGPIjtnNPF9u7x4B7a9x9nY8y4OTV2KOtJI6jXDCFid8mKt1SnLWEhUbO/pvsMljXwHmV+K72D3kHxRf3QJZqKyMyl95xe2jXoQ257jSKJE6jXDyLh9LJroSFzHyqj9fpdi28reW4u/1o5lfS7+OgdIEm2mXS7nVJUkvKW1TWRPbTJQv0WW0zPZ+iZyGgwRqHMo84oh/IG6BS34O1BJZ94L0IL/EjTkbGyMBx54gDvvvJO2bdvy6quvUl1dzezZs6msrCQlRQ7PXrBgASNGjCAhIYFVq1bx1FNPnVb3Bx98gNFo5IorrlCuTZkyhdmzZ/PTTz8RCAS49dZbAXA6nURGRnLbbbfx+uuvK4tVjfu3Z88e1q5dy4kTJ3jllVfQaDQcOnSINWvW8NBDD7FmzRo8Ho8SxQewZs0avvnmG6666iouuOCCP6TDH+V+/OSTTzAYDFx66aWn9afh3qhRo7j33ntZunQpoijy6KOPcs4553Dttdc2qXf27NmMHz+edu3aNWmj4Xrbtm1Zs2YNI0aMwGw2K2199913VFZWMmHCBA4ePMicOXNYsmQJAM899xyLFi1qws9Vq1bxwgsv0L59ey6//HIWL15MVlaWMobCwkLatGnDypUriY6O5qqrrmLv3r3MmzePN954A7P5VAh/XV0dVquVtm3bArB27Vp27tzJQw89xOzZs0lLS2Py5MkcOXKE119/nUWLFrFw4UKGDh3KgAED+OSTT1i/fj1Lly5l3bp1FBQUMHHiREUW5s2bh9lsPu3eH6Fo/geULf6c5JtlXla9IyeLznp2EvEXnoMmJoqAxU7lOz9S++Umun75NBIQsrup+nIT+mQ5p1nI4+fo9KU49p8gblQvurx2H2qDDkkFgSor9ZsPYt0hH8rS6rYL0CbIL7a+cgt505ehSzDT8elbUEcaUWnUBB1uXEdKsKzdR/k7PwPQcd5E4kf2QJ+WgOXXvUridF9lPZFdWsvbbUIiJ+Z9yMnl3zN01ytyDkBJIuT1462sQ63XEfL4cB0rw9yjLSGPj6DDw4FJL+GrqieiYzqD1i+UDwXx+Nlzwzxsu/JRadWce/TNcDSHyInFX5I0ug/amEg0ZhN+ix0pEOLYk++QdGF/4kf2QDDoUWkEtOYIQh4fNT/sIrpvB7QxEdh2HuPQLQsAyFk5k/jzestbzD0+RI8fyR/E2CYZ0etHkkDQqSl97VuOzH6fXh8+TNywbvLX0qDI/gmLlIXBIbuWABJBp5eCeR+Rdd+VaGMiEXQaJfG1v8ZGoN4hbwtTqRB9fgSNhpA/IOe38QVQqQU5aiE+CtHjp+Lj9WRMvjCcJ04V/kJdh3XbESK7ZGJIT8BTUoPfYqN+0yESx/RFGxOJI7eQ3CmvKNv0+/8wF2NmMr6qevKmLyPt+hHEj+yBNlbeKqWNiUSSJKRgiH23LkJt0JH93AR5cU0U8Vsc7LziKbotmSLnwUyMDueU0sqHAjk8hDxeAjY3edOX0e6Ba8mbsYKorpl0mjcBfUosIbeP+o2HyJ3yCoM2LFIiKRtOOD00bRmGjESypl0GqMIRnFD6/m9E92yLNiYSf60NQ3qCkjdPEiX8NTZ5a2MwiC4+Gk9JDQWLPpNPKA6G0ERHKDKlT4yh87O3yjnoRFnWcu9eQtv7rkCXEC1HNZbVok+Vv9BLkoTo9RG0u/GWWYg5pzOe4hoqv9xE+k2jThtXwqhedH72NqV/IY+f4/M+JmvqpfLilsuL2qRH9Pmxbckj71ZZFgcdexu1ySB/cZYkQk4PJ55+j04v3CVHa0nyNklfVT0H7niJ3h8/KueUEiVc+WUcnLoUx4GTZ5VDXUK0PCZfgKDNScDmxltcg7F1Inuue/as/BIMOrQxEYAKT3E1lvUHSLt2GL5qmxxNEApRuOwbyt//lX7fPo0uNgoEFVJQJGBz4jhYRET7NGVRwldlRZ8YLb+wBUNoYyMRjHKkg+NQIdqYSECFLtGMt9RCyOWh9td9tLnnMlRqAffxcrZd8DCdnrqZ1OuGy1viRQnRG+DA5BdpPXEsRx59i5zFdxPdu518kIvXT+0ve/HXO0ga2w9tbCQqQaXwy5lXTNlHv5E5+SLUUUY5QitM57O11VjmDekJSP4gtb/sJXfKK/R4eybxw7vLch2Wvd1XziH7+dtRm/SotBr0KXGoBBVBp+d0mUqJlV8gRYlD014l5PHR7oFr5ehrQSBodVLxxaZw8v4/0hVrWFdC6OKj5dxYannh39gqAdHrp27jIfz1DtLHnSvTJCyzIZcXV345Bya9iDEziX5r5hDy+FAJAiGvn0NTl1Lz425i+neSo8DMJqSQSN7M16j8bBMx/TvRb80cpKBPmQdDrjpmPvIkO/cdxGq1ER8fx8o33qRdu6ywHlQjBf2szXmEPu8/iK/WTtyAznKew/CpsI7cQtSRBg7euwJJFBm8dn74Y4oK0R9gQ+8pRLZPk/vr9cv2RpIoWv4N+U+9L9vHH58NyzVUf7+T2AHZmNqlyqlOQiKeomo5alijxtg6iaDbiybSgKeoBmNGIoJeixgMohLkfIsFCz/F3C1LtrExkZSu+hlNlIn4kT1QCUJYJ0KUfbiOmH6dyJvxGsbMJLIXTMSUmQyCSo4IOllJ/PDuytwZP7wboi+Ap6ga94kKYofkoEuMgXCqE3dBBd6KOvLuXY6vqp6cJVNIvnQAKpWK+m1H2HvjfGVO6DxvAqnXDUdt1OEpqib3jsXY958gYVRPur1+H4E6O6Xv/Urll1vovmIahrR4OapNEJQI0pBH/qisNsm5VnWJ0Rx59G1a3XguuqQYOYehzYVt5zH89Q7ih3dHGxsJKlDrdXgr6/BXWTkw6UV8VfX0fGcWCef1BkHeVnry5dUUzPuYnCVTSLlsECDbrsOPvE3rCRf8qW3TJUQTsLqU3Ibe0lpMHdJOt20bX8CQFq/wxFtSw8EpS2j38PVI/iCRXVrLOiQI8gfgsH40x3Y0pn3K1UPQRJnwFtdw4PYXceWX0evDR4jp3xEpKFK36SBHHnqTbiumy+1o1IRcXkRfkKo1W2lzz2Vy5KpKhej2odJr5Y8okUYceUXok2PRRBnlxe59BcohNP4aOZe16A/gq7ay54o5eKvq6f7W/SSc20P2QeocWDbkEtO/EyGPP+y3ZRHy+Ak5PAq/jJlJdFsxXbFbG/veg+QPMnjbYnSJ0fIOC5W8YL7n6qex7z9Bt+XTSLywPypBhb/GRvHKH0i+6ByiurZBCoZwn6gAST5gRAqJxI/sQcjjx5gqIAXljxWamHTuu3c6Q4cOo2+/fgQDAfIP7WXkIDkVltqcQshZw2/ZD2LMTKL/t3PQxkQ28S0Bhu56BYCg08PxeR/T9r4rmviWuoRoJH8AlU6L6PUh+kOI/gCG1HjchRWUf7Se1pMvbCJT/4psJI7tR9el98jRfiER+74CHAdOknTxOeG5UPYPKr/eijY2irwZr9Hh8XGYe7XFmJ4gpzUIhHAXV3No2jL06fH0WDENBIGQ20fI6WHPuPnkvHgHER3Sw+kU5DRE/mor1p3HTuNzg60Xw5GCiBLH5rxH8fJvSRzbj+5v3KdEEDrzipFCIfTJsRjS4nEcLoJQQ35fCzEDOqM26pFEeeEvaHNS8fkm2j9yQxN70//bOX/LdwhYXajU8rP23JOE3D5SrhiEJsqkbNtu2M0SMzCbQJ2dsvd+pfLLzXRbMZ2Ijq1QG3SIgSCewkoOTn2V9BvOJe36Efjr7AQdHvbfslB+Nky3hty6DbY+6eJzZNsmofS35PXv6Pj0LUS0S/uDN8H/DWxLu/Lf3YWzYkD5F//uLvwttCxK/pfjuuuuIzY2Vvn74osvJjk5mVWrVhEXF0eHDh0oKChg9uzZrFy5kkOHDiEIAunp6UyZMgWVSsWzzz6Lw+E47aCbKVOm8Mgjj5Cenq5cW7VqFdHR0YwZM4Y33niDkydPIggCV199Neeccw7vvfceu3fvJisrq8lBNyDnkpw8eTJ9+/bl7rvvBmiyKFleXs4LL7yASqViwoQJZGdnY7VamTJlCq+99toZtyc3YOnSpeTl5WEymZRr8+bN44svvjjrouSll17KRx99xObNm0lKSiI+Pp6EhIS/vSj5++sNbTUcWhMKhWjTpg1Hjx7l4YcfBs68KPnuu+8SDAZ57rnn6Nu3LwMHDuTNN9+krKyMUChEdnY2kydPVg66cTgcZGdns2PHDubPn99kUbKmpoZXX32V+vp6tFotZrOZ22+/nZSUFGbPnk3Hjh3Jy8trctDNsWPHWLp0KWazmZycHDZu3Ph/tii5JfWqP71/JvjF5gV0h5oRCK5qZkB+8B8MOm9OH7U072T3wD84rua01Nzz6qU/Srr0J2iubDQHzenfv4J/cmx61d/nmk9q2dTRgv9ejDg0r1nl1uY88rfLqP8LNpX9r9rff7KPLTiF5s4OzfUf/kk0x3b81gy7Af/58vu/qpf/q+M6v+rjf3cX/p+iOe+z/zQGVXz+7+7C30LLomQL/qOxbds2du7cydSpU//dXfmfwx8tpv6/RMui5L+OlkXJU2hZlPy/QcuiZAta8P8OLYuSTfG/an//0xcJ/lfRsijZFC2Lkk3RMq5/D1oWJf/9+G9blGw56KYF/7FYuXIle/fuVaIKW9CCFrSgBS1oQQta0IIWtKAFLWhBC1rwv4GWSMkW/FfhjTfe4OjRo02uXXjhhZx77rn/ph614O9gXuZNf7tML2+wWW3FqP/+YUXekLpZbRnVZz7k58/gE5vXVnMgNtPKG5oxLntI16y2mhPhE6EOnP2hM6A5fPbSPH7pmhGPYVc173uhTmpe7IehGX30NzM+xaT6+zIVlJoXSdCcPjaHXwChfzC6tTm60lx+NaeUppk0bE7E+VFd83RFe/ZHToO6mXY0I9C8OWzUoWf/dpnmRFcC1Kv/vn0zNXNi2Wk4+zO/R2Qzo6V7N8N/eF5nbVZbE4N//9TZ5noBJvHv29HmRqEYmmGzm+tzCM0wo16peVRsjpVyCs1ry92cgQFJwb8vvyO+u75ZbW248KNmlWsOAs2YL7cYm0fDToG/bzs8zZzOs5ph6980eJvV1jif6ewP/Q5/X5NlRDbDt7yg6p+Tp38HNqdc/e/uwlkxuPKzf3cX/hZaIiVb8F+FSZMm/bu70IJ/ARN/eJZvZr5G1cHC0+5duvgu2o7oic6kw+/28fHNC6jYf4LUqwbT9h45J2jQ5aPghc9pP+satDER2HMLOTBlCVIgRET7NHq9NYOI9ukErE4ql6+mfMmXpxoQBLr9sAC1OQJCIiGPj4L7lqCNj6bN0xNQaTQE3T4EjRpJkjh63zLsu44B0H7ubcSPkhPRqwQBKRiies1WzH06oEuMQSWJVL/3M1Vvfkvm0xOJGdkbsVH9meH6RbcXlVYNEhy5dxmO3cfovOI+YoZ0RRNpBJUKb3E1u4ZMJ+nqoXRYeAcqtZqgzUnx4i8pf+M7ACK6ZNJhwWSMbVMRDFq8xdUcnboEbUI07edNRJccS8jpJVBnp+LdXyh9/VS57h89ijY2EtEX4MCN87BvP0Ly1UPp+Hy4LauTope/pCxcptWsG4gd3Q9dciyCyYDo9SN6fAStTgruW0KnNx4g5PQgiSJSMMSWCx7D2DqRnu/MwpSVgugL4LfYEHRapEAIX40NfWI0IY+Pg9OW4ciVZaH3V7OJ7t0eSZSo35JH7q3PI/oCdH3jXhLH9AsnMw9SuHg1J5//jMicTLosnIRg0MqJ+gsriezeTl6uEUVErx91pHx6tySKBOsd+CvrODj2AQDazLyG1JvOQ6XThBOI13NowvM4c0/S6aW7SLp8MCpBha+8jtI3v6fg9R8BSL7kHNrPvJrIjuk4j5Uh6DTYcwsp/3QDnWePRzDoAAl9YgzH5n1M+bKvAdCnxdPn22fkJPKiSOmbP1Aw5z0A+m94gYj2qYiBELsvfhz7QfnUyOwHriFlTB8QRQJOD5oIA5oII9bck/gtDpLO7S4nsZ++HJVaYPi3c9g7eTGV32wHoMOD19L2rovk01WrbeQ9vopOj96A1mySk7xb7IRcPvIfeB1nXpFcZu5txI/qhT4lDvv+4+y9bDYd5t4mH3Ji1OMtqWbbgOmKWrV/8FqSx/QBtRpDahyBeie2fQV/SI/q5V8p9Oj5zVz5ECpJpOyNH7BuyqXdM7dhaJVAwOoiaHVS+802ChZ8CkDiJQPotOB2tLGReE5WcnDySzhzT56Rhg3XAVpPHE3mhNFIKtBEGAm5vXLC+KRoEASqf9hFbL+OmLtlUTDvI0qWrQGg80t3kXz5oPDp2CqCDjcly9ZgbJdGwvm98dfa2DF8JgCd5t5K6tVDEQw6vKW1eEtr8JZZiB/VE11sFL5aG6Vv/UThK/L4ky4ZQLuZVxPRMR2XIkcnOfrY23RbPh1zz3byoS2p8YBE6Tu/cPTRt9GnxdNtyd3oEmOQRIlAvQN9Shyix0fetFeJ6d+JrAeuRRNlAhV4iqr+lF8AKkHAU1JN7tRXCXn8dFt8J+ZuWRyb9zHFy77B2DqR7iumY8xMQqXV4Cu34DhcTOUXm+n6yt2oIwwE6hzsufE5RZ8z7riI1HEj0SXFIOg0eEtqcB4pIX5kT9QGHSFfALVei6eoiu1DZyj96zT3VlrdeK58wIbNxfYxj+Etqw3fu4XEUb0U25F2/XD6n9cbrVFHwOMn5PNjOVLKL/e/RsgXYPCjN9D5qsHooyNQ67SsGjyDnhNHkzmyJ1qjHr/To5y6HdM+nVU978JndZFzy/l0nzSG6DbJvN39Trz1TgY/NZ62F/bDmBiDvbCKkNfPye93svel1Urfu9x6Pn0fuAa92UT9sVJ+m7YcS6O5ztyzLQO/e4a8R94i/brhZ5zDGtP+1NylRh2ZxKNPzGbd+g3ExUaz+p1XESLiEXQmkESCjhoInf4hztg6kR4rpjdpq/Psm0ga0w9dXBQqjcCxZz+m/rXvATClxTFg8V0Y0+IwpcQRdHup2pyHz2IndUR3Qv4g/noH2igTao2agmXfUvzRepk/s66mw90XgVrAcbSMDRc+jhQ49RrcZ8VU0i8dwPCyWt6/40UqDhVy/6bF+MLzhxgUqT1RQVq3LMRgiNL9BQQ8fjoM747eZMDn8BBsOCW9fTov97qLIfddSbdrhqHWanBUWCjZcZQfHl6JGAwR1y6V/gtux9wtC1+NDdEfCB+GtkTpV2OZch4tJbpnO9p7PezZsIe+I/oCEiePFPL8/YsI+AK89styWrVtBSoQBIHKkkqeufNZfB4vo55/kNhubcid/wlHl39HREYiA5ffgy4mkvrcQnx1dlJGdEdj0hNweBXZM3dI5+uudxKwuugy8yo63i3bbPvRMn696Amlr4kDsxnw+jT5IItAkG2XzcYe1jcEFaNylyuH70hBEUGvwZZbyP7weFOuGkzb+67E2CoBVCrqtx5m7/gFSv09Vt1P4shegETJO79w9NFVAKRPvoiUG0fJBwtpNfIhb24fzoOFxAzOQZcYjUqtJmB1Eqi1NfE5InPa0O2jR9BGRyKJIkdnvUb1pxv+1OdIuGQAmTOvxdSxFb4KC4Jeh+j1E7S5OPnMe2RMuUy2f5JExbu/cOL1HzG2TqTfV0+hS4om5PLiKa3h+NyPqF27j05zbyHtmmHy4UaltRyYvJiQ20f3107ZRVNmEoWvfU/CuT0UXbEdOEnnx8fhLbegjYlEpRE4OO8Tji2X+ynotYz48nE0EQZMGYmEvH6qNxxkx9RXFZoOeGM6qefJNK0/WsZ3Yx9X2lQJKi76/mlUGjVqvQ5zVjKO4mqCTi+b73uNoMfHgBduV+xBYdgW/16fpUCIk601fBFRDhqBk78e4LaR3eVGtEa0Wb0Jqk3YnE5cLheL5s9lSMcULh/RT+lLSBRZ1dnOk4sXkG6OV/Sk4+ybSBzVC020iZBH5kFjv631HReScct5GNLikUIitb/tJ/euV+jw8PUkXtAbbVwUGrMJJEmhvSO3kKw7xpIxbiQgYT9cQv7zn9HjlbuJaJuCSi3gKanFXVhF+dfbyJl7K5pIAxeIIl8/8TZ7PpXtzZULJtNpZC9cFjsVh4tJb2Q3Vj/yJmMfvZEelw1Gb9LjKrMgBoJEd0jnk+534be6ZP2/9XyyJ43BnJXMx13vpPt9V5A+sieiKBLyBYhpl8qOBZ9yYIXM80FzxtP+soHooozynNJNnh8AUgdmc+6b9+GtqFPkoW7jwT+0Nw1z2OLzeqIz6vF7fQS8foqPFLFs1isEfAFufOQW+ozqR1ScGVOUCUEt8MglMzl58ITCu5iebRn27Rz2P/o2mdcOQxsTiS33JL5GPuLesI847Ns5bL/jZcq/2SHPSV1aM+zzx9CaZX/BVVzDjtsXo4kyMvDt+3EVVwNQ++0OKj7bSPcV09HGRSFoNYTcXiQJDt23nJQrBjUZV4N8tKAFfwctiZpa8Lcxfvz4f6l8dXU1mzZt+tNnvvnmG2688UbcbvdZ6/vii6anSz322GN/+nxBQQErV64E5IN2fh95+VexdOlSpkyZwqxZs5g1a9ZZ2/2r+Pjjjzlw4AAg530sKCg47ZlgMMjbb7/N1KlTmTZtGgsWLMBisfyftN8cLF26lG3btp31ue8ffpMxz9x6xnuWExWU7zvOgg63UXngJJcvlfOIeopq2H75HDaf+yAFL3xB91fvoXDFt2wceB8Bq5NW40YCELC70EQaKX77J04sXUP8ZUMxdmil1J8y6SKCdhdqk4F9g6dw8oHltJ03maxnb+fIjc/g2HkYTbSJgxOeZ9fIWbiPlQIQN6oXxqxUtg+ajqDTELA52TH0PhJG96XszR/YOfQ+Dl38EMm3jiXppgswZKWyP1x/1rzJtHn2do6G61dHR5A/cQG5583AnS/XX/XJOpz7C9iUOY7ab7bKJ0sKAm0evJ7Dk19kc7vxBGrtpE++CFNHeTwdX7iT2u934Nh3nOOPrsS+9zjtn7ud9vMmcuSuxRy4cjb+6nqOTltC2m2jlXI5b8zAV1rLhoxxlL7xPTkr7gNBIOuh6zk0+UU2th2P32KnVaO2KpatpuTZ93DtL6D209+QAiEClXUK/QDyrnmC3PPvVxb8Ojw2DkmS2H/bC1R+tQVdQgy+SitHn3iHqOzW7L15IXkzX6fLAvkjQ+rVQzD3aMv6Drex58o5RPdqR/Llg0BQEdOvM/4qK1sH30fQ7iZj0hgiOqbT/okbKXvhY3LPv5/6n3YSM6wH+wZP4cTMpYTsbnJHz5JPgVSp2DvgLgK1dgqmvdxE5up+3YtjXwEbWo/j8J0v0XHB7cSN6oUhI5G9lzzOvitmE7C5SL9tNBEd5QO/nEdK2DfhBfx1Dsq/2CzLoc1Jt8V3sWvcfLZd/DiiP0jpx+ubtBUzMBtvaS3rMsaxf9w8Wk0cg6ljOvGjehFyetg5+hF8lXV0WnDqw0v+q9/w28iH+O28R9BEGPHXOfll0Aw0EQYSBnfhl4Ez2DfzDXo8N4Gcx26g5rf9Sll9SixZd1xI7qw3+CFjPGIgSI9X7mbnuPnsuX0xgXon++54meMvfEGnRTIf40f1wpSVQtlbP2LddpjI7Ezl2oGbnuPwfcvRp8Q1GdfJpWvYfO6DOI+UUP3dTmrX7f9L9IgekI23tIZNrW8gd9yzpE0cQ4fn7+DgDXPZ2n0ygVobR+58idhze2Lu0wEAbUwk7qMlWLfkUfjSFwqt/oyGcYO7kDSmL5vOfQDHwSKOP/8ZGwfPIKprJmWfbmLT0PtJGNmDkyu+4+Syb5Ry8WE52H3Zk/gtdlzHywhanaRcPwLr5kPsu/7ZJs+aslLY2Ocedl85h6DdhbuomvgR3RG9fnLvehl/tZWUKwYrcuQ6UsL+bes8dQABAABJREFUCYvw1zmo+GITmwfeS9DqIvmyQRTM/5jyj9dhSE9gy5D72H31M6SPG0lEx3SkYIj8J99l+9AZnFzwMeYebTlw83McmfkaOa9OJfWGc7HvPc7eK5/i6KNv/Sm/bHsLCNrdlH++kZq1++iyYBIBq5O8R99uQosOj42j7OP1hFxeqr7eSvHKn1AJAl2XTMFxqJi1WbcQdHnp+vJdAOhSYmk1aSwn5n+IY+9xLGv34TxSTPzInhy6/UX2XvUU/so6qr7cjDbe3KR/htQ4Dt27nLWtx+MurKLrq1MASBjVk4isVDYNuJe8ma/Tffk0IrJS+eKaZ5AkCZ/NyQfnPYxKEOhw6QAAijfm8vWti3h3+Cx8djdDnryRmKwU3h16Pz/e/iJ+u4vPxjzK9vmfULHtML7wi2rlrmN8c8M8HCU1ALQ+twfRWSn8NnUZ1bvz8dtdfDH60SYLkg2wHCrCUVLD1qfeZ8i8W0/dEFR0enwctb/tJ+3qoWeew85AewAkCLksXHreIJYvegqVSo1KH4VKrSVYX0LIWYs6MuG0vgB0fGxck7Y6z7kZU1YqW0c/wqGHV+KvczR5XgyK7J3zPtbcQnY9/BZ+qwtDYgxJg7rwzeD7qdl2hKisFH44/xE2X/k0OU/eiEqrJqpzK9rdPob9D6zk26zb0Meb6TD1MqXepPN6kjS0K9W/7mfHB2u5dO4E5d7KG+ay9MJHWHbpY+xfvZnFo2byyugHiWudRNbALrw4YgZfTH4Rn93FWxc+yvrnPqFk+2HSercnNiuFr+5ZwgfXPYOn3olGr6PH9SMA8FpdHHn0bdxFVdRvO8zmMA3Sw/RuLFNlH60nYWRPNg24l7cWvM2lt17CPRdPZfJ5dyIIAiMuleu0VFn4dMVn7N24l0+Xf0berjymPXsPDquDvY+9w9Hl3yrj6v7Y9Rx97Xu+G3w/mkgDSYO68N2g+9k84SUCdhc/nf8IB5/9mJqthwlYXZg7taL97WPY8+BKVredgD7eTOep8gdZrdlEv1fuxHaklC8zb2HPpBfp2sjOdV0wST69enMe3oo6BIOW9QPvI2h1hhd/ZF/KlV/OoXuXs/+2F4jq2uYULc7rRcKw7mweMoNdVz9Dq7C90afEkj7pQvaOfogTT78n+1gvfk7+zBWYe7VHCgTZf9kTVH2xASTpNJ+j00t34SuvY0PrcZyc9yEd5008q8/hOlJC2evfEbQ6KX31a7wnK/BX1ZM/cwVZD9/AidnvsGvYfey78BHSwnNzh8fGYdt9jPxnPqRy9RZKV62ldu0+Ekb1JKZvR2y78tl5+VNI/iBdFkzCXVDBllEPyf/Of5iQx4+5e5aiK1IgSOZtFxDy+Nlxzdwz64ovwPqr52I7UsLuma/jOlmJoFWTdYMsK+kX9ydlRHd+GHw/P149F9Xvou86TxqDLb8cv81F7surCXr8fHfhE2x98E3OmXcrfqvrNHvwe31uNW4kIhLv2XOZInTllbF38N2vmygorQrbDhGxvpzK0iLeXPAkmWkpvPD8Qha9/y2BRlGY73+/iakPzGDNyg8UPek052YislJlHSqoxF9lbeK36VNiyZw0BufhEg7du5zatfvQxUaRPm4klvW5HHvqfTwlNXjLLVSu3qbQXp8SS5tJY9g0+hE2DH8AlSDQc8ndnFzxHXsnv0zFl1spevtnXAUVpF56DrZ9BfzQ+ma+fPgNLn36NqXPez7bwKpbngNg/+rNvDRqJi+PfhCNQceFT4wnISuFZ3vfwU/XzMVvc7F3/idUbTusLEgC1Ow8xs/Xz8NZUkPq0K6Ys1JYPeR+Nj/5Liq1wP7wYiRAxkh5Hvh23HP8fNcSQr7Td+pYtx/BdaSEQ/ctZ1327X9obxrPYbOvfRQAp9XJzAumI6jVDLpkKAC5G/fz3rNvU3GijIoT5YiiyMRn7jzVoKCiy2M3UL3uABlXDaFgxfesHTQDddhHXDtwBvvDPmKXx26gat2BJv0duOp+6vYcp2r9AQrf/43Kn/fS8znZNtduP8Kv5z3Cr+c9wokXvqDDY+MoWvEt1u1HcBdVUfT6D2wd+QCG1Lgm4+qyoCV4qAXNQ8uiZAv+cdTU1Jx1UXLz5s20a9eOHTt2nLW+L7/8ssnfzzzzzJ8+365dOyZMkI3uv7IoCfIC7cKFC1m4cOFZ2/2ruO666+jevfufPvPBBx/g8XhYvHgxL7/8Mv369eP555/nPz0bQ/neAvTmCCKSYk67F5Ucx8HPZbkoWLcffaSRiKQYrLuOEbTJToR1dz7a6Aiq1siRYOWfbCB5bF8ATK2TcB4tJWBxQEjE8tUmYkf3B0CXGk/sqD6ILi++Cnnx1rnnGNqkWHzltQTr7ET1z6b8rR9JGNMXKRAkaJcXxBPG9KPq0/WYe7fHdaQEtUGPNjaSqs82YGqXCoDo8uI9XkrMBf2o/Wxdk/r9jeqvfvsHYkf3RwoECTXUP7ofVZ/ICzbR52QjBoLEjeyJ+3g5dT/vRgoEqf5iI6LXjy68wGBsl4YxM5mqT9ZjXX8Ac5+O6JJi8JVZcOw9jmPvcWpWbyZ2WHfc+WXKwoQhI5HS1+WXpop3fkYbH0XcqHBbPzVtq6FMyOkhdnR/aj5bh6lbOzxHilBHR+ArrUEdHQHC6dNI3JAc/NVW1FFG7PtPohJUeIqrSTi/NzW/7CVpTF9su4+jMZvQJcUQf24PQh4fgkGHY18BKp2WkDeAuXd7vGW1uPLL8BRUYPltP6IvSMKYfiCBOkrevmIekIP7uLzI69iah9psImZkb3xl8qKCFAw1kYcGmDplUBX+6m7fnY/GHEHSFYOpeG8tztyT8rVII57iagxherjyy3EVVKCNjsCy4aBcdv9JUKnwFFXjq6in7MN1RLRJbtJWzIBsylb+IMvx5kNIoRARnVuTMKYvpeEXMNHrR2OOQB/Wj6DTo5SPbJeKq0j+ai0GQkhBeTtN/Z7jRLROpHpDLv5ae5M21QYdtb/ukyNbPD4kUcJTVE39tsOUf76J5DF9qd+dH47Gg4Qxfan9eTfx5/emeMlqVBo1SVcMpvLTDVi3Hca2NQ+VIKBrpL+hcB/jh+TgOlEB0l+jR/SALpSH6WHbfAhJkghanXiLqwnZXNSs3kz82P6oNGoI27Wo7lmUrfpZ5sOREjTmCHRJMWekYUMfM245n5OvfIXkDxI/JIeyD34jpnd7XMfKiDunE1IgRMVnm4hok9wkqithTF8q3luLoFXjOlKCoNPiKa7Gtv0o+tQ4glZn02c/3UDI6cEWlqPo3u3xVVtxn6yi+tsdaKJM1Pyyh8Qx/cJyVIY7LEd1YTkq/2Q9CaN6Yd1xlJi+HQna3XiKqrFuP0LI4yPlqqH4q61KFGjciB64wvpt352PPi0ef52Dyo/XY912mLqf9/wpvzRmI66CCso/2YA5JxOt2YRKELDvO9GEFnFDcqj5eQ8qtZrKNdtJurAf+tQ4pECI0nd/QQqEKP9wHfrkWKUtlVogcUx/Kj/fiNqkQxMpR9o4Dxdj23kMBAHn0RKZv40QO6CzYt+deUUYMxIBSBzTl/JPN8jysvs4usRoqn/cBYAkSvK8khKLxqjDVVUPQMmGg9QcOImjtJaQP0hCp1YcDs8x1eG5yJQUQ/vLBnL8q61KHyyHinCU1ip/t7mgD8fC5fx2NzpzBMYzzGFxnTM48t6vANQeONnkucxJY6j6Zgf+WjtRnTPOOIf5a+2n0V4eYAhCfvr27EZ0VBSSJCHoTIheeZFECvpQqQRQnb61NH5ITpO2kkbLdPTX2in/aD2CTos60qg87622Up9bSPKQHAo/34T9eDmCRkAKyfbGXWZBbdBhSIpBE2HAb3UiBUWiOqQj6DSUfrEZKSRStXYvGVcNVurtOP1yKn/aja/WhuVkJYYoE5GJp9Pw2Lp9yv/VWg2WkxVy3xv5DtmXDSTvq610OL8PBz/fxInf9iv3LQXlRIUjgN0WmZ7GVok48opP0SBM78YyFdE+jZDHjy4phuMHjyOoBZJbJSGoBfRGPXVVst9gqaqjY/eO/Pz5Wo7sPYIgCESYIxHUaur2n0BsxLvkITmUhiOSRH8QMUxDy57jaM0mDEkxZFw+iJLVsuxFdUhDrdNQ8sUWpJBI5a97aX2lTMOMKwbhq3NwskG+ft2PxmxCnxSDITWOxPN6UfrhbwCYczKRRBF9UgyljeTLtusYsed0omrNdqy780GlUmiRfuNI3Ccrw/bmKCGPj9SrhgCyLgsGHQlj++OrrsdfWYdjTz6CUaf4HJbvduKvrDvN59DGm7HtlH1sf7UV4Kw+hye/jKjubfHXWIkemEPZG9+jMcs+h2A04A/rd8jlVdqKG5KD82jZGXkctLsp/3QDtt3HUWnUaGMjm9jE+KHdcBdWEdO7vaIr+pQ4BJ2GkMtLoM6h6IomsmnugZDbR9KQHCp+2oNKq6bil32khdtuP2kMVRty8ZRZqN1TgMZkUOyBKTWOVqN6kv/hOgIOD4l9OhB0y9t4a/cUoIuOkKNlf2cPfq/PyWP7UqR2kxDQYjhUjUZUMfbcIazbnScXCPpQGc0c3b8Tt8eD6LaCWktWZgbqsO9WZbGycd8Regzsx9bvf1XqTgzbisQxfSl+8wc0ZhOeklrFb5NlQ03s4C5Uf7cTtUlP9fe7SBrbF8v6AyRc0Jug3U31d7tQqVWnaJ9gRqVWozboUKkF1CYdEe3SqFyzndr1uZR8vJ6UsbJvYu6cQdmnGwGoK65GJaiICtuNwh1HcNvkebix3SjdX0Bm7w7s/WJjE3q2v3YYhatP2XmAukNFuMK2Pv3c7hR8Jtv50nUHEDRq1PpTiT7aXNCHY59twnKoiKIfd6MSVBgTmn5UA3m+bGJzz2Bvfj+HiSGRyOhI4lLi0Rl11FfVAXBg4z76nNcfkzmCb95YjQoVEeYIYpJiAWg7cTQV3+7AV2vD3DmD8vAuGel3PqKpdSI1G3Lx1dqUfmoijZjS4vFU1FH8yUaKPtpAVPs0tGYTutjIM46r9rcDxA7MJn/uhySN7YsUCBE3rFuTcTWWjxa04O+gZft2C/5PsGvXLr744guCwSBRUVFMnTqVmJgY8vLyeOuttwBQqVQ89dRTfPDBB5SWljJr1iyGDx/OxRdf3KSuyspKvF4v48eP58svv2TEiBEAeL1eVq5cSUFBASqViquvvpqCggL8fj+zZs0iIyODadOmMX78eN59911efPFFhg8fTu/evQE5mq9Pnz5ERUWxZs0aJkyYwM8//4wgCGzcuJEJEyawZMkSFi9ejEajwe12M2vWLOXvv4pPPvmE6upqrFYrFRUV3HzzzeTn57N3717i4uJ48MEH0Wg0fPbZZ+zevRu/30/Hjh2ZPHkyKpVK6eeAAQPOWL/P52PdunUsWbIEIexUnHvuufz2228cPHiQ5ORknn32Wdq3b09hYSGpqancc8896PV6Tpw4wapVq/B6vZjNZu6++25iY2OZPXs27du359ChQ7jdbu68806ys7MRRZH333+fvLw8AoEAo0eP5vzzz0eSJFauXMnBgwdJSkr6W7LiqKwjKjkWV9hBbUBUSiz2cguCRk3XK4dgLa0hKjkWik+9HGZOGkPQ5VVekLzldejDLyD6lDg85aeiRf0VFiJ7yxFWmU9NoPiZd2gz93ZE76ktbkGHm5DdhT4zmaDFTtyo3pg6pGNsk0L+Y28hun3oU+PwlVnQp8ThK7eg0qjla+V1mMP161olYuqahedYKb7y2ib1BxvVHz2yN8YO6ejbpHDssbcR3T50qXK90QOy8dfaCNrdmDpl4Gs0FtEXQJ8Wj2NPPiAvyER2z6Lqsw0kXDIQfVo83pJqgvZTX4B9FXXEDOtGZNcs7OFyIbcPfSs5oibxkoEgCET8QVv2PflK3rXoId2IHdsftUFP/l0vkDr5EnQpcfjLLRg6pJP94ZNIkkT1uz/h+WYPQbubo4+tovdHj6COMKA26cmf+yHZ8ydgzz2pvHx4K+owpMahjY6g8vNNDN7zKqLHL2+/KqzEmJFI0OXFG+5fROcM/PUO9CmxHHt8Fb0/fpjWT9yCNs5M/j0vKWMIOTy0ff4uNLFRBOrsZL//uLyQWlJN+ZJTkdWROZm0efB6Yod3p+DJd/BVWDBkJOErO0WPQJ2dyC5tsO45rlzTxkXJDp8oy6FKEJokw/KW1zV50QfQp8Yp21ANGYmo1Gr8NdYm12W+WTCmxuIL60f2Q9eScd0wBI3A4ec+AUATaUATqZfrSolFpdVQs+Eg0W1TT/HRHyRgdTJi5yuEPH7cxVVI4qm8QJ7yOmJ6tydj3LlYft2r9NHULo3js99BHWlE9PoxZiQ26Z8YDKFPjcNZfWoBtNNT49FER5B65WB2XDmHlIvOOSs9GuQeQJ+RKG8xb5BDQSD1lgvQJcdStuIb7GHan4lW+tS4P7zurLYT0S6V2HM60/GxcahNBqK6tZFtRXE1kdmtlf5F925PoFEkTEOdDXqvjjAS2aUN1d9sJ6pL5hl4K/e93cPXYWiVAKJI8evfo0uIltuosCB6A+hTYpVyshyFFDnyltcpW6o1MZHKAiKAr9aGKSulSbvGrBT0qfEKfQAi2qWSed+VpN18PsXL1/wpvyI7pLPvzpcVO+qtkH99jWyzNi6KoN2Nr8xC4bJv6PnWDASdFtuuY4R8fmXc3vI6RF8AQ2oc7v3HKV62hvazbyZhTD8sa/egMZvwV8n1+6ut+CosJF0ykJDLe1pb7R64hrRrhhHy+Ai5fYAcQeltpJdSMIQUCOGqrGfviu8Y8sQ4xv08j6Lf9lMSXuRtDG2EHnetDWcjW+esqMPcOomMEd3Z9Piq08ooNE2JxVluQaNWk9SnPWqdhvNem8amB96k/ljZac81wFVRR0RKLPpQiOSx/dhx1dP06N+JkNt3xjnsL0FQo1LJEeCIpyKdJDGE6nd5IbVxUQTs7iZtaaNNeBrRMejwoDX/TjfjIvHbXJhS44jtmomzqBpNhGxvjr31E53vvpixa+ehMejYdcfL8tbMCgsqtYDGbEL0+onp3hZdnPxia0iJJap9KnlzPyQzHEVmr6zDnBILksSt7z6EJMHOD9ay60N5UUTQqEnq0Ip9q099wHZU1hHTOom2w7vz8+Or6HBBHxyN+VlVR/alA/nhoTeb0ED0BZQkh411rLFMGVLj8FXVY0iNw3K4kMriSpZ+twSv28ueDXvYvWGPUmeXPtmktE5BUKl4f/EHxCbGEp8SD+V1p9GwgfaaSAPaMA0BPBV1RLZJIuXc7ux99G35WmUdKrWA1mwi5PUT2+0UDaPapaCLiaTj3RfR8a6LKH7tO2X+bDv1MvkDUI0NlVZNwO5Wxtl4vA36JYVE0sedS93GXKLCNtCQHo+nsQ2ttWPKSsFXWU/JsjWcs3sZKq0a25Y86tcfCMuOW/E5Um44F/vufIwd0pv4HN7CKpIuG0Tihf1RCQKuw8V/6nMo9EuNQ/QF0SWY8ZVb8FVY5Dkj/OuvtqLPSCSyaxbuk5XyR2RJovWE0aSPG4E+KQZNdASG1DjURt0pO1VRhybSKNMmbOdSrxhI9Y+7aXXTSKSQSOLoPriLq4nu2baJfQo6PGijmubx08VHoYkwcPG+pRS89TNV6w/QYfIYAEypsfhq7Qz//FGESCNSKIQpJRZPtZV+T93E7mc+RBueF00psYjBU4uP7oo6TCmx0MifPJM+61PjsAl+YsRTubyTE+PYX3xqe69Ka+ScTq1450MLIy6+hkUvLGLGLVcq7w8L3l3DzFuuxG9zIYZCSt3aaBPeMouiJw3y1vBr33+CklU/0/6haxm291Us6w9Q9d0OWo2XIwMbaB/dpx2lb/+CLikGTaQRlVrNiWXfMHLPEkIeP3Vb8/Bb7I3GJbeZMW4EQZcPY0Yiwzc9j5AYTeWREswpsThqrJwJgkZNryuGEPAFsDXSR09VPSlDctgy640zlgMwJsfg/p391kYaQP4WTERKLK7GchsSMSXFUJ9frlyL7tsRjUlPr3cf4OhT7/2hvYFTc1h9VR3fvLaa8Y/fxsIfF7Nv3W4ObNynPNepb2cObj5A/9EDCYVCWCotxCXHYQh4Sb2wH5uveoY+/e+WPzyHaaj+Ax8xot0pHzGmWxvEYIjkkT1IGJiN9cBJjGlxeCrq0MVFEdenAyPXzsNbVU/Ri18QtLsxtkrAb7GTecdFxA7MpssLkzGkxFHRaFwN8vG/juZlzm7Bn6ElUrIF/yfo3Lkzc+fOZcGCBQwaNIivv5bzqH399ddMnDiRhQsXMmfOHHQ6HePGjSM7O5uFCxeetiAJcpTk4MGD6dy5M+Xl5dhs8pedzz77DJPJxKJFi3j++efp2rUrN954IzqdjoULFzJt2rQm9QwePJgtW7YA8nbngwcPKguUAElJSZx//vlcdNFFLFy4kOzsbHJyctizR3Y+t2zZwjnnnPOnC5Lvvvuusn375ZdPbQ2tqqrioYceYtasWbzyyivk5OSwaNEidDqdUv+Y/4+98w6vqtr29rvW7ju9VwIklNB7kd4FrFiwYUPFgvSm2LBiw46KAoqK/dhQEaX3HloCJJBCetnJLtm9rO+PtbNJCEVy7/Xcc7/8nsfnHLJnHXPMMcaac8wxxo5l8eLFLFmyBJfLxYEDB/4WrcvKyoiOjkavb2gcpaamUlgox6IrKSlh1KhRvP766+h0OtatW4fH42HlypXMmTOHV155heHDh/PVV18F6vt8PhYvXszdd9/N99/LwXE3btyIXq9n8eLFLF68mA0bNlBRUcHevXspKSlhyZIlPPjgg5fvbXo+j07/25YrX7iHwj0ncPqNzDpEDuxIwo2DcFfXNqxXV+Z8gaklCB/VC3eVCevR3AuWERQKgrqkUrPtKBU/7cBrc5Iy7fq6gTVqv65LCQmFXku75fMpeHplwCC4UPvm7Ucw/LwDn81Bi0evbzDvmAmDqPixsQexqNeSeP94TLuPBw4psme9j7ZFLO3eeAhFsBbJ1Ti4tqBWETmiB6ef/iRQz5pVQMxV/en15ysogrWN1kGh15J0Tl8A9tMl5Nz/Kq6yaiKv6t+ACLmzl3L0yrmcuOMF4u4ZR3hv+aA2+Z7RnHz6M3Je+hqv3UWnNx9sSJQALeU4VeH90tnZ51G2d3sIQRSJGt5Npo2f7q1mTgCvL+BtkXzPaAqe+YSM3lOw5RSRNO2GQJtei43Sj9ZQs24v7rJqjl37OCUf/Iw+vSUh/ToCULzqT4w7Mjk5YymuciNpz97lJ1xDegR1aEnhB780oEfTcpoI/jY1dF4xB3tuKT6r47yN1V+W4y9/y+ZRj+OudZA6eUygpboyXZ6/C2teOdI5mQWUoXoUeg2b+0xjY7eHEdUqRFVDWaZNiKDF7cM59fxqANQxYbiNtViOnI3HeP4907Cv3Hd+wl5YSem/ttNy8pWXJgUE+F7Ua+m4fC6ucqN8QAfg85H/8teUfb2JkB5tCEpvceHBSNJF/o7snREexP7bFuOusdD945lnizeYx7kyqW7fyx4ewR1SOPPBGiSHC+lCZYHTi7/BuO8kLoM58Oz83DGdp1q9Iv5xn/vW75z6Cr2GkG5pFC1fe5Y3BQGUCk7O/YhTz31O+8X3nbffuvVylFUTf1XfhmUuMEZlWBCxY3ux9+qnseaUIGpUKHSaBkUl//iVYUHEjO2DcUcmR+95DYVei8bvjVvXvrZFDJLX2+Aipa6vU4u/YWvPqVT8vg9VeGOPjbq5SpKEJkxP6zE9Kd2fwy93voZKr6H9hIENivb2P4G1nXMRBhDftx1l+7IDT7cv1BdA1dF8vuo3k4qMXHJ/2c3oFbPOW64hUSQ6PH83J1/4Uj4Yu8S6XhwCiuBopAskOWnUzN+UU42XXEAQBQYtn8nBpz+XZYu/TMKwrnisdjbf/gqbRz5Ol5fuQRmsw5pXjttoZcA3j9P/ywWYs4uoy43Q+fm7sOSUNv6Kk+CjGxfx/tVP8Nk9r9DvrtG06psOwLXP34vdVEv58cIGVZL7tKN4fzYOk7URLSNTEyk/lk/Rvnr2yEX22PlpIREcFkxYZBjP3LuI23rfgVavZeQE+aBl5cufcGT3UY7sPoJCqSAmMea8RDx3/wqC0IjO0X3bU7UvG7ef92rzynGZrAz+5jEGfbkAU05xgO6CQoEqVM/R579m220v02b2DSh0aiL6tpcvMy11oY7O9iudu6f9P0UM7EjS7cPJe/unS9JCGRZE9Ng+7O07FeO2owhaFbE3Dm5QrsWMG5A8PiyHcxvZHJoWMRSvWMvung9z6ulP0bdNalD3QjbH+ffJ2f+t0xunn/4Er9/DsHDVX2zrN50Dty5G8nhp/2xdYsVz25LOylmVgtgxvaj4U7a/RZ2atJkTyD83hMJFYC8x8FvPaUT0SCM4NeHsOAWBkLQEtk96nfW3v0Jwixj0iZEkjeqOo8pMdf24e+eZb6O1uYAuPt8KNuA/AY6dLqJDt15sWLWELmkt+GTNZmptDrYcPE5kaDDtWyX+rbnWjSnAGyO6YS+qYku3h1HoNcSN79Ng3JoEOdZk6b/qbFsJRZCWuLG92dRnOhu6PYKo16AMOvdiRL74dZbVUL37BFsGzWX1lDeITIm9qLi89vl7ydt7QpYP9aCJDKE6q6DB0+1GuBjPXeD3+j9XHc1n96jHcJQYOLPiD7p/Okcuc6EB+3VYUGgQvcf0JXv/CRbf/SwanZZBE4YCEBEbQURsBGqtGq/HGzi4liRZrmY9/9V59YpQb3CdL2AjCioRUa3EXlTFwVkfyZ7iUSEAWLJL+KP3dDaOfJzTK/6k87tyGBVBqSCkS2tKv9uGLa8Mr82J7pzL0ovOuRnNuAiaPSWb8d+C6upq3nrrLWpqavB4PAHvufT0dD777DMGDRpEv379iIq6dHbCnTt3MnfuXERRpG/fvuzatYuxY8dy9OhRZs6cGSgXHHyBjxU/unfvzieffILb7ebQoUN06NABtfrimYFHjBjBL7/8Qt++fdm0aRMPPvjgRcvfeeed5/Vo7NGjB0qlkpSUFHw+H927dwcgJSWFykr5SemxY8f45ZdfcDqd1NbW0qJFC3r37n3R/sB/iHM+5clZQyQqKor0dNm4HzJkCL///jvdu3ensLCQ559/HpAPISMiznrt9O0rf5ympqZSUSFfDR4+fJgzZ84E4kXabDZKS0s5fvw4AwcORBRFIiMj6dy58wXHW1xczNatWzl8+DBhQEh8JBb/x2HPu0bR/VY5c3rpkVz6TL4SUangX4+vZMqGV7FUGEkAgjum0PmNB9l/28v0//VZBIX8nEybGImzTH7K4yytRpcYhdN/O6pOiMJVVk1In3QixvQhYmRPlNFhCAqRtHdncHra2yhD9HjCgnCVGnCVGpBcblxl1Zj2nCBl2gR/uwY0SVE4CivRJEah8bcbOawrrgojnVbOoeqHrdSs3UPYsB5oEqOpOzZVhujxNmjfg7usGsve48Q9eiMArhIDmuRoosf35eCYBSRMGo3tZCHhgzojKBV0XDEHW3Yh5j0nAjS1nyqh6rc9GHdmUnskl8hRvVDHhKEMDZL5QKmgxdRrsRw6heH3syEQbKdKMO7MpOLHHehSE0iZPgHryUIi/H11WjkH28lCTHvP9hV3z1iCe7alzbszsRw4SdjgbvgcTlzlNagTo7D5E6R4DCZq/tiDPi0RZaiexIlDOfnEKpImjcDndBPWI43SH3eib50QSKqiTZDXTxBk70a3wf8c0etF1zqe6u3HUOq1hPVsQ3D7ZCr/PEB4n/Y4y2poNe069j/9MQDWQ6eIvmloYMzqxCjs2UWEDeqCx2xF3z4FZYgeW1Y+wT3aUrnzJO5KE84SA5rEKHxOF7ETBiEIApVrdqFJigrQw+d0UfGvbQ142m2wICjFwNN1yedrkG5UmxjZ8APLz0faFrG0mn0jjsIKokb3osO7j2Len402KRpnqcy3moQoHH6eroPLYEGhVdN26jUkXNkLW5EBr1X2IAvv1hpdQiT9PpmNOjyImFHdkbxe+VmsIOA2yt465iO5BLc5++ER1j2VyCs6sGv803j9gdoFhYLwAR0ZdHwFyhA9glJEkxCJNikaE/KHvqhUBPZcfXqoQvWU/ryLnp/No+DjtZekh6vEgLZFDCmzbqTih20kPTA+wL8yHSJxnqmQ99rw7lhPFMo0TJI9fWOv6U9Y3/QL0rBujI4SA+W/7cNtsCBqVPhcHjxWB7qU2ECZOjkiqs8+1arry1FiIGp0T3xOF+X/2kbCrcNwnTN/uWwUyfeOIXnSSPRtk6jamEF47/aBp3fahCj5uWO9ujIfKQJ8VF+euWssaJNjztIjOozKfPmpl6BU0Nm/Vx1nKki690oSJ41EoVVj8tOi/McdIEmIqobrlXLvGJInjUDXIobyX/cQNaQrRV9sxFlWg65FzHnXVhmqJ2pYF2xnKlHoNDjLqjEdzKHlQ1ehTYoKjF2hUeEsqyFqSBfsZyrQpyXQ4d2pCIKcpEwVHYazrIb4iUPRxEdyfMb7tH/l/kZ91cl348FTtPAfxDtKq0m6fTjpi+WYYoJC/qBqMagz5sJKEvu0x1Ji4PTa/cT3bsvJH3cAMOrNh2gzvg+iQoGt0kRw4lkbJDghksT+Hcj+ofFlUKe7R6GPi+Dab5+g/OApghOjqNwrJz4LSogk99e9dHlgHF0fvoo21w8AoPJwboP2gxIisZYbCe2eSvcP5aQaqqgQFDo1sVf1oeK3fQ3W/FJQhCcRF+zl3feWyl6SohKQ5YAgKuCcw8q6fZly35Uk3z4chV4je7skRWH0l1GG6PBYztmbZhv65GhEjYnOs2/AWlSFx++x2vqWIQDYy42IZTXYzlQS3DYRY8ZpEEW2jnsKyeujx9sPIXk8DFv/EsHtkpBcHvp+MguFVs01I7vj83gxl9dQ6/d4shrMHF+3nysmj+OW96aj0qo59vsewhLPetyExEfS+YZBqPVa7v39RUqP5BLip/fAGRPQhOjY+OKXjWggalQBz+369FaG6uny/qO4TVbMh04T0qU1zrIaegzqgSiKFOScwevxsn3tDsbfMY6bHpR1dq3ZSpe+XXhz/ttcd++1RCfEYCivpv6pkdNgQRsbzpj1L4EEtuKzNATQJUQSc0U6hd/vOEt3gwVBFNk47mkkr4/ebz+Iz+1l1F8voYkJxVpQgSYqBFd1LdW7TxB/dV/azJoge6c63UT0bS9fPClEJJ98oKNLiQnoE7fBgioyhE5vPMjB215GFRl8Vk4WG9C3PPvqRRMdSmV+OVFDOuM4U4HbYMZZbMDn8xLapz0V/9qGMkSPvk0i6phwjt72Aj3+eLmRzaGJj8BRIMc3rPxlFx2XzbykzZFw75WE9myLqNdQs+lQA7tLkxCFq8pExxVzqPhhG4bf9+KWFChD9bKnu0+SE66Z7cRPGIjX5sSSVXBWTiVEyl75/nnHjOyO+Wg+1uxiVKF60mbfQGjX1gzc+AoIAqJOw4C/FrNr7BMoQ3S4LQ3j3LsMFlRhQXisDip3HqfjrOvRt4hm1F8v4awyYyuuwmt34nS68Lm9aCNDCE6JJXlMT1pd2w9VsB5BIWApqECsF8pCnxCJvdxIyDm8rKonH+t4OdynxiiefQFUXlnNiCvHo+4g29Y+aw1ZFTZG9umIZCpDm9wJleQhr6SSQ9n5bD6YxfZHnuPHNWvpfe91tL9xItFa2atWmxQle74lRQXstbr/jRrSGWtuGUFtk0CSKP9tL7FjeyMoRPpveBl9qzgkn0TxV5sb0F6fGo/9TAUuv71X+uMuogd2Csyr8+sPoI4KQd8qFuPB0+iSoqhBfq6tCdLicTZO6AVw18p5tOzdnpqiSooOn24gO4KTYzi5an2jOu3vHkXbO4aji4ugfM9J9OfIbwloOaoHbW8YSOXhXILq/S4qROz1LrrctXYcNbIOM2w+gqhUEpyefHaPXUCHdRnUjYrCCtJ7d6CqpIq9f+xi1G1juOaB69GF6NDqtQy9aQQ15dWodRo69O1ITUU14d1a03uZHHtfHSnrlVF738JjtmErMuA5x0bs67cR40Z2J3ZoF6L6tAPAklOCLjGSmkOnSbiyJ7qESKz+A0eA8g2HEBffiyJEi7O8BmdJNa5qM86yGsrX7CF2XO/A/qpb57+r05rRjPpo9pRsxn8LVq5cydixY1myZAlTpkzB7ZYDAF9//fU89NBDuFwunnjiCYqLiy/aTkFBAaWlpbzwwgtMnTqVnTt3smPHWaPtQodx54NaraZjx44cPnyYnTt3MmDAgEvWSU9Pp7KykqysLHw+HykpKX+7v/qo864URRGFQhEYtyAIeL1eXC4XK1asYPbs2SxZsoSRI0ficp1f0Z6L+Ph4Kisrsdsbfkjk5eWRnJwc6Kc+6v6dnJwciIG5ZMmSBsl5VCpVYMw+/3NCSZK49957A3WWLl1Kt27dztvHhZCUlMRtt93Gyy+/TGKPNJwWW+Dp9sHP1rNy/BOsHP8EboeLVoM68/O0pSR2Tw2U0yZF0WPlbI5MXYott5TqHVnEXdMPgMSJQyj/Q/5QN2WcRp8ajzJMDwqRqOsGUfPnPgoXryaj9wNk9HuI4je+xWu2cXra2wT3bIe70ogmKRpRq8ZZWkXcxGFUrdtPxOAuWP2JbqrW7Sfu5qFYMk4RlJ6C1+nCXVNL7PUDCe3RBltOMWUfydl6jX/uI/qmYQCB9tX12o+eOIyaP/cROrhrIJGO4c/9JE+5GtupEjQJUXgsNqo3HUKXmkD6slnYTst/N/y5/+xaRYdi+HM/cROHkjLrRmq2HMZVaUKTHI02JZZ2bz2CMjyYvOe/aLAWxl1ZxN08FASBNs/fg6u8hpqNcl8dP/L3lRhF1bqzfZm2HOb0jHex5xThMdsQdRq8Zhua5Bi8tXa8VpkPRZ2GsKHdqD1RSPWOLLxWBxEDOhLaLRVBqcBeVEXV+gxiRvWgYt0Bwnq1wWOx4aowUrXhECHdUhF1akJ7tUVQKrAcycOScRptcjT6NomcfPpTYq/uh7ZFDFXr9uMsqyH0ik4AOIsqAoc/EeP64bXYMG46iK5dC3TtWuAqMxA9YTDKiGBsJ+TYYurY8MDaeq0OTHuOU5tVQPmPO4i7eSjt33wYj8mKo7Ay4J1ZHx6Tjagh8mF8aLdUkCR0KTEIKgXx1w/Aeqq0QfmqdftJe+oObDnFnHl/DdasAvYOnUPl2r3E3yx/6ItaNV6LLfB8NqjeDXTt6VJMWQVsGrUQQSnKh6LA/ofew3SsgD97TaNszR4yF6ykfO1+7MUGfC4PCf64bhF905G8PnQpMehaxpJy1ygyF34qx4H0I/flr7EcPMX2DveR/eQneMw2sh9fGRhfcOdWSD5fA3rUPSmu3pFF2uwbsOaU/C16GP7cT+snJ2HLKca872SAf4O7pqKMCiHm+oHUbD5MxOCu2E4VB2hYNxZrTvFFaVg3xoq1+4kcJPOJ6XAuylA91VuOEtwuieo9JwLjq1jX0FO9rq/EO0ciatQ4y2tw11iIvX5Ag/1RVzbh5iFUbz7C8fnLqc0qwFVhAklCnxpPzPg+eGrtxIzqSeU5dT0mK5F+PkqcOJRKvzyr3nUCZagebUoM4f3SUeg1lPkPz9LffAhbTjH5b/1A/M1DKP5kHSfnf4yjuAq3wUz8zUPQpSYg6tRI3obrVbX5CDtHPiZ7IUYEI6oUJE4cgjmrAHc93quP6h1Z6FMTCO/ZhqTbh1P5x3451qNPIvnOUQgqBYm3DcNZYZSfZhdXEdqzLWc+/A1bdhE1O7KwnSpGqVcT3KklrefejC27qEGYhDqYD+UG5Hurh6/CllsGQOW6A2hiw9k98jGOz1+Oq8pE7JW9sRQbSL6iI65aO7YKI8kDO1GTI/NLyrCuxHVtzadXzMRaXkP+xkN08MfJi+2RhtvqILZHGvnrDjYaR+aq9djKa/hl4ovkrTtAuxsHoYsJI7ZnGi6LjeDESARR4MgHv/HDlU/ww5VPkP/HAdreJLcf3bU1LosNe4WRrX2ms6XPNLb0mSbH8zt4KuC1XF+HXQyK4Bgkt52SnENMm/owPqcVUSsfWQhKDZLkk2NPnmftXAYzO0c+hmHbMcrXHSDRv1fCerXB53Q3ujDot+QBrAUVZDy7mj9GL0RQKvwZ6OWntoIo4qgwookOJTgtAZs/1m31/mwSr+6HLimK+LG9OPXh72wetZBfU+5m/0PvYjycS8mve9i5ci3mshqctXbUQXKMPpVOQ5vBXTCVVFJTWMHLfR4ma90+ut8ge+Ul9kjDbXMQHBvO8lEL+GT8E+T8eYDONw6i663DaD++D4bTJY3CwgDYCysJ6ZgSoHfdHst752es2cXsHvkY1pxiFHo1rgojQcE6lColVr8Xb4+B3dn66zYeHjuVbz/4joSUeCpLKugzvDcWowWrxUp1RXWjfss2Hub4u7/wp5+Gop+GUT3b4LE5ierRhpI/Gsodw75skq7uiy4pisQre5H94W+sH72QrTe/hCAKtJw4GIVOTeSAjtiLDazvOIU/kieR8eA7WE+XYtiRSc3ekwiiiLPCSHI9/tL6L9uKv9mCLbe0AS2Kv9qEPjUeXUoM4f3ao9BrKP1hB45iAyG92iLq1Bj+3E/0lX2w5RQR0rMtPocbbct4Ti1cQZvF95/X5nBVmkiecpVM+8lX4nO4LmlzlH6yjpPT38Nnd2LcmUnS/ePwWGSbw2Ox0frx27DlFFO87Kw3Y/WOLJLuGBFYY0tmARV/7OfYtPdRButJvHkIYb3aIHm9uI21AZmYMGEgpf4LjOodWVgyC/gz6Q6KvtxE4ecbkFwedo5+HF1KDD6nG0/t2efc6qgQVKF6Kndk0WLCAOKGdMJrd3H0ha9ZP3oheV9tJmZARwSFSGz/dESVgsoDp8h4+Vv+1Xs633R+mL9ue5nijYfZ98wXKPXyXojumYbbbGtw4FV/nufavylePZWiE4PoxO31sHbTdqK8BlzHN+E6vglBo2fY0GHs2rYVISgCj8vJoaxskmMjmXHrOP567wnWvvMYVTsz0VTaODn8aaq3HaPSLysq1x0g5b6xeCw2dC2iA3abo9hAeM821Ow+Qdw1/Yga3Bl1TBiFK9aR88JXuI1W7GcqSLhuQAPa12adIbynzFMA0YM7U5tTQvw1/YgZ3o2IXm048eLXbBv+GMaDp0i6WZYBPW4YDBJU5DT+jux9yzC0YUEs7vMw741/nON/7pfLA/GDOqHQqsj9rvHl08lV6/l1zBPYy2so3niINL/8rpPzZXtPcuTjtfzLL9/b1ftd8knY68Xx1sWEBdao1bRrQRSIHds7sMcupMOqSirpdEVn7FY7xooaOg/syu7fd7Jg/CxWPLkMY6WR43szeXTgFNxOF/mZuRgraljfdyZ/9ZnBX31mUPLrHmoOnuL4i9+w+Rwb8YDfRvyr1zSKf93Docc+4dC8FWwYtgBXtQVJkkiZOJhWtw/HWlCB22Jv4OkY0SMNRIHqbZlE9E/HUWIg5f5xVP6xn6jBnTEfym2gUzz17K//y5AQ/tf/958GQWr2sW3GZaIuZmN9zJ8/n4ceeojU1FTef/99KioqWLRoEWVlZcTHyx+tr776KsOGDSM6OppVq1bx7LPPNmr7yy+/RKfTMWHChMDfpk6dyqJFi/jzzz9xu93cc889ANTW1hIcHMy9997Lxx9/HDgIrD++gwcPsmHDBnJzc3n33XdRKpVkZmayZs0aHnvsMdasWYPdbmfixImB/tasWcOvv/7KjTfeyJgxYy5IhwvFfvz222/RarVce+21jcZT99vIkSOZOXMmS5cuxefz8cQTT9CvXz8mTpzYoN1FixZx5513kpaW1qCPVatWYbfbmTJlCqIosmXLFtauXcvixYuprKzk0Ucf5YUXXqBdu3Z8+OGHJCUlMW7cOGbNmsW0adNo164dHo+H0tJSWrRo0aAfs9nM448/ztKlS1m/fj0HDx5k9uzZKJVKSkpKiIyM5PDhw6xfv57HH38ck8nE7NmzefDBBy8YB7MOFScK+W3uR5T5EzVM/HQuv89fTm2FkQWnV+GyO1FqVEg+iaPfb2PdE58w6aXJJE0cgvV0qfy8UxTwOd2owoOxHM3n8NT3kFwe1DFhDNryGqqIYH+2UgcZvR8gaoJsmFR8/iehV3Qi9a1p4PXhszs5Pes9VNFhtHx2smwgCQLumlrw+Sj7ditFfqO37eL7iBzRHUQRQRSQPF5qth0j8c5ROEoNCJKEp8ZC4eLVRIzqRdiwHvjsTnJnvYfynPa9NbIRUPbt1oBR3WvbW3K8oAojJ2cupfZwLkkPX0PaM3fhc7lx19TirjRh2nsc24lCBLWKxHuvROWPV+cqMXBy5lJU0WG0fXWK7DVWUYO7woQyIoSqP/ZyauFKkh4YT6t5E2WPGZOVo7e/hOVwLi0evoa0RQ37Mu45jiu7gLAh3dClJaGKDUfUqpFcHrw2J15TLWde+ZIW824DQNsyjrJP15L5/LfoWsbS44v56FvG4XW4cFWZEDVqJI8Xl8GMOioUUaOi5NutnHrpawD6/fECIZ3kQ6+a7cc4cu8SJJeHgYc/QB0TJsdt9PowH8lj/7gnaPP0HcRddwVekxXJ6cJZVElQ1zQEtVIeo9WOIjRITg4kSXhMVspW/IanxoLHJxLaN53gzq1Qx0Wg0KpwFFdxYuq7WA7n0mnlXGKu6ofX4cJZVIXP4eLES1/TcvKVlP26h7bzb0YdFQqigOT2Urk+g+Lvt5H+zCREtRJlWJD88lypwOd0s7PXVII7ptBrzfP4XG4kn4SjqIpTT6/CsCGD/rveRpcSCwoRV5WJrJe+peCrzYw98j5usxWfS6abKiIYZZAW07ECXNUWYod2wWN3kjFzGcbDefR+60FCOqawf9KrOMtr6PDC3aTcORJBFHCWG8la9DnpC29DExuOoBTlhD0RIeDzsau3/Dyn3eL7iBohP513llVz8NpnaLf4PuInDkHUqEGQcFWYyHnte+Kv6oskSej8MSE1seF+r6Pci9Jjb+9HCOrYku6/nKWHs6iKih+2EX/bCNSx4bhNtXiqLTjOVFD5VwYln/1F9Lg+dFw6DYVeI3t/HjrFwaueAmhEw9yXvqLgyy30+uoxvDYnQW0SkZC9GwSlAme5EU2szFelv+wi6abBqCJDQJJw19SyZ/BsOrzzCLFX9cPrciPIj+Yp/3EnolpJ5MjuKIK0uMqN5L32LcFdUkm4ZSiCQsRRYsB2qgR3tYWo4d1QhQfjMpgoWrWevLd+pMfqxyj7dTdt5k9swEdV6zM4OvVdBu54E2WIHkWITvYe8Xgp/mIDJx5bSdun76DV1GupzSqQE7wkRCJ5vLirLZyYs4zkyWOJHNkdVWgQdc8UL7ZeiAKCKGIvrOTo9A9wlBgY8OdLqGPD5X1ea+fA7a/Q+c0p6FvFIygVOEqqMB/Jp3zNbjq/+wgKvQZ3TS0Zk14ltFsqIhKauHBirxuAKjoUUaXEUVSJNbuYmHFyoh+fw4XoT3Tgc3nIXfwVeR+upedXjxFxRQcEhYi7upY9Vz+Nw58FO33xvUSP6I7X7iRzxock3jqUsJHdUQVp8dhduG0OKo8VoIsKYcPcj7nh+6fQRgSj0msQlQo8dheWoioUGiUeu4u83/cS3iaR9VOXMn7VXDbPX46t3Ejne8fQ/eGr0ceEYTeYObPxMF6Xm7Rr+qMO0mIprsJptLL72dX0mHEd2+bJ9TpNHkPvBRNR6TVIHh9nNh7ir/vepIXbQ6/VCzg2+yPaLbwVY8Zpkm4dcl4dNuDPl1CG6JB8EspgDR5jIYJCjTI8iVkzZ7Bv335qjEaiIsNZ8dEy2rRrD5KEt7YCyeNiQ6eFgb6c5TXoWsbSbdn0Bn2lP3snsaN7oomPwOfyyPxjdWLKKSbn0z8Z8skczDnF6JOiERQihkOnMZ0sIn5IF3xuD26zHaVegyiA5PWx+/ZXcJQbGbL2eUI7tABBoObgKXbdshhfvdAiXRffQ/LNg7GarHz50JvYjVZu/2gWES1isZTXcOiHbYyYdROm4iqc/ssur8uDPiIEj91F9tq9RKYl8su0pdz86VzWzl/OFdOuo+edo/C5PRgLq/A4XGT/sY/Enm3Y8sq33L5yDspQPaJWPgCp/PMgRx58OxDypD5PWXNKCO3amnKHjayDx+natwter5fgsGBmTZhDeVE5a7J/RqGUL5oFQcBqsfLYHQupKq3ik1+Xoo0Nw2Nz4ql1sHXSq/RZ8gDq8CCMxwpw1liIH9IFj91F0W97CW2TyN6H32PgF/M4MOdjHOVGRqx9jrB0mYbVB0+x7daXAzRs9/BVpE+/FoVei7vGwoE7X8N0WI4d2Hv1AhAFovp3wF5iQPJ4ETUqzEfzUQZrOTJzGe0X3EzcNf0QlcpA8rPNXR4K0KL75/OIHt4NJImi1Zs48dhKku8aRdyYHuhaxfs98JUIKgU+mxNFqB6FRoUiNEhOCmNzYs8tbWBzhPVNp9Mnc1GG6pG8Pk7OXUbF99suaHPYTxbiqjTR5sXJqOPCAZC8Eu4qEx6TlaKPf6P9Gw9Tm1WAtkUMzmIDJ59bjfVUCf3+eBFlsBavw0XN7hNkzfkYV4WR9MX3knDTYL+eN3DkwXcwH84FnZpR2SvZPmwettOl590rI7M+xm22ookNl5MVebx4rE7M2cVkL/2FLk/fgUKrQp8cjdfhpnJ7JnsffT+wZsN+eYbIbqlIPh8nVv3FgefkkEkjPpvLrnnLCU1NoN+Ld6MK1aOPC0fySbhr7ay/7RWspdVc+/tzDWTxfr8sPld2ZEd5WJNgRJIkbrxxAg89cB+fv/U8gkrLnbOexmo2YnU4sdnsvPnaywxuF8vVg3qiatMfd8EhcDv47tE19P9wNkmhUZiP5nN06nu0f/ZOokd0D8SKdZusZM74kLT5N5M1+yOS7xpJwo2D0MRHIHl9GDYf4cjD7zJw6+tyyBitClV4ECAnO6yjfat5N5P68FU4Sg0YM3I59daPdH/vEUI7t0LyeKn1J83zOd0EpSagCNLg9fr4ddEqDnyzGYAFe5YiKgR0YcGISgXWagsWf4KYzD/2ERwdRtuh3dCqlBhzitlw+6sNaG8vN5I+eQydHrkaXUwYjiozLrMNhVqJx+1BExGMUqNG8vlQaFR8N2YhXSdfSeq1/VGH6BAEAXuVmTObDhMUF07Zvmw6XifHatcmReExWTHuz+Gof40upMPUI7uhC9LitDtx2hzkZeYRGhnKh/PeZdF3L6FUq1Br1ej8lyULr5lL7tHT3O7U03/1fA7N/ogOC2+hJuM0KbcMRRUe1MBG9NazEbu//SChHVPYNek1HOVG4kZ1p99H02Vvcglqc8vYP+19Inu1JfXuUegSo6jNKyX78U9xVRrpumw6mthwFEFaHKUG7PkVHJvxIW0em9hgXubDuYwp//qi34P/6dgaf/O/ewiXxJCy7/7dQ7gsNB9KNuOyccsttzR49nv11VcTFxfHqlWriIyMpG3btpw+fZpFixaxcuVKMjMzEUWRpKQkpk6diiAIvPTSS1gslkaJbqZOncrChQtJSjobd2bVqlWEhYUxduxYli9fTl5eHqIoctNNN9GvXz+++OILDhw4QOvWrRskugE5luSUKVPo3bs3jzzyCECDQ8mSkhLeeOMNBEFg8uTJdOjQAaPRyNSpU/noo48ICjr7nPBcLF26lKysrAaxHRcvXswPP/xwyUPJa6+9lq+//podO3YQGxtLVFQU0dHRf/tQ0u128/nnn5ORkYEgCCQmJnL//fcTHR1NRUUFixcvpkOHDmRnZxMfH8+0adPQaDTk5+fzySefYLPZ8Hq9jB8/nlGjRl3wUNLn8/H1118H4l2GhoYyb948dDpdINFNQoIcOHnIkCGXPJRc3HLSRX8/H3o4GsdL/DsIV/w9z9P6cHgbZy/9O9Apzh/j62Jw+prWV1Pga6KU1zZhXmbvxUMkXAiK80ZGujiCFO4m9dWUdXbQtPVSNyEctlloWmQVtXT5fQFomzBGVxMfWuiFy+cpj9S0G9+mjLEp6wXg/QdvpZuyV5q6Xk2ppWwiDT1N6O2kuml7RXXpIo2gaKIcbeFumg4bmfnSZdfZ0Glhk/qqUVy+fNM3UbHs0166zLkIlprGvz2bYD+8rjY2qa/7PJcOT3QummoF6C8QV/RiaGq8Lm0TZHZTbQ6xCWLUITWNik2RUrVi0/qyNWViQKzn8vl32O+3NqmvreP/uUMkdxP05U5d02jY3n35ssPeRHXeugmyfoXWcelC58HtTv2lC52Dy9/JMoKbYFs2H0r++9F8KNmMZvyHY/fu3ezbt49p06b9u4fSJFRUVPDKK6+wZMmSf/dQGqH5UPIsmg8lG6L5UPIsmg8lG6L5ULIhmg8lz6L5ULIhmg8lG6L5UPIsmg8lG6L5ULIhmg8lz6L5ULIhmg8lG2Nz3P/+Q8lh5f9Zh5LNiW6a0Yx6WLlyJRkZGTz++OP/7qE0oxnNaEYzmtGMZjSjGc1oRjOa0Yxm/J9Fs6dkM5pxCSxfvpyTJ082+Nv48eMZPnz4v2lE/7n4M+7yb3DVTbzb8/2DnktNCSjcVM+qpngh/ZNeXE1FU2goNMFjDEDVBBq6/8G8cP90gOqm0rEZzWjG/xyaIreb4l0JsLnTP3cR+0/K+qagqfK3WY7+e2ATmua9GCM4L13oHFh9//t9eZrKv4M/7H7ZdbY/lNGkvpqCplpgTfPb/+fwf1XejC7/5t89hP9RNHtK/vfjf790bUYz/s24//77/91DaEYzmtGMZjSjGc1oRjOa0YxmNKMZ/0b8k44v/7+g+VCyGRfE+bJsXw4qKirIzs5m0KBBFyzz66+/8tVXX/Hxxx83SBhzPvzwww/ccMMNgX8/+eSTvPDCCxcsf/r0abZs2cLkyZPJzMxEqVTSvn37y57HuQltNBrNRfv9u/jmm2/o0KEDXbt2vWBCm0WLFlFTU4NarUapVPLggw/SqlWr/3Lf5xvDfwWZmZnY7XZ69+590XK6lBi6LpuBMjwIiz+7n+SWPSG7rZpDzIgegEThZ+s5+cSqsxVFkV5/vowyLAi8Prx2J+aDOYT2bItCr0WTHI0gCLgNZnZ2eSBQLbhjS9q/9gC61AQUWhX2M5VkPfoe6uhQ2r5wL5q4cBBFHIUV7B06N1Av7elJJN4xQs7y6/biNtbic3koXb0BXVoi0aN74qoyBeq0e/Eeokb2wGt3UrPtGCkPXkXx5xuIHt0DVUQIzioTxZ/8ScG7PzegR5vHbyF15gRsBeWYD+Vy4slP6frhdEK7p+GqMqFNiGpEj+QHxpE4aSQg4K6xoImPDGS2VAbrcJZX+7MeqnFVGgNj1PpprwoPxmtzEtK5FUWfbyByUCeUYXq8dhcek5XM6R9g8WdHB9C2jGXgjjcRFCIei52Dt7xIzJhexIztjSYuAoVeg72wkpznVpM6+wZU4cGgEFEGaXFVmdk1dC7tX7yHhJuHoAjSgs+HoFSwd+wTqCJDaP/CPQgKkaLVGyn/eRddl81AmxSFqNOgDNHhLKnGbaql9mQR4b3boU2Kwppbhs/hwnwgB2eViVaPXIOgEKk9WcTecU8gub3EXtOfjm8+iDJYh+TxUrTqL04+8SkA7d96mKjRvRBEEUEhIurUOIqqKP1iPfETh6Fvl0TtkTxEvUb+Xa3C5/ZgPpqHo8RA0m3DUeg1ADgNZjw1tQ3oFjW8G+kv34cmPgKvzUn1tqMcm/oebR6/lZgxvdAmRyNqVPhcHjJnfojbYKbtk7ejjAiWM1jX1FLyr21EDeiEMjwIt8GMMkRPUPtknCXViDoVXrsLr82JrkUs1lPFiGol6ugwnJUmglLlLMk+h5t9E55FlxxN2tybAvXdplpyXvqatNk3ogwPQhMXgf1MBZrYcJTBOjxWe4AfqjYeJnZsbySPF2t2ESFdUxvNK2Zsn0D7kteH5PGSOfNDTPuzGbDtDZzlNWgTIvE53RR+9heRAzqiCg9G8so+DKrIEEStGp/LjdfmRPJ48TndcltuLwqdGkkCfWocgiDiqZX50Jxxmhb3jSVt/s1yRnmzncyZHzTiQ0QRj8ka4HNlsA5XpQmfwyXvHX8AtAutlyoyBGWoHiQJe1EVBR/+RvIdIxqsV+GKPyj7eSd9f3sBdWQIcrpx2Dv2CcyHc2n/4j3EXNkbbVIU9jOVcjZXj1few7HhCAoR66kSak8WEdY9Dckn4XO6wSfTs3L9QVo9ep1cLruYPVc+TrtFd8pZZYN14PPhc3k4ct8bGDYfQVAq6PHlY0T074CgUuJzuKj86wAug5m4q/vLGYk1qgA/ZE7/ALexlgHb3sBlMKFNjJKzcZ4ovGRfdTzf4fUH0CZF47U7qfrrIMemvke3VfOIGtwZQaXEVWnCVWVq0FcdbwhKEbfJ9l/mKdcF9orP5kTbIhbbqWIQBDRx4biqa9G1iMbrcFG99Sgug5mEGwej0Krx2p0IKiWOwkqOPboUy9E8NIlRdP14JiGdWiGqFUgeH9bcUjKnvY/k89Hz64WowoKQfD6y5n2Mcc8Juq2cQ1CbRHweL85iA0VfbKDw47WyTLxxMIpgLfaCClQRwUhume8RBSSPl8LVG8l79xdZZj19B7Hj+6CNj0DySVRtPsLhB98m8oqOpD9/F/qUWHkPOc34rAa/3lSgCI5l976DpLRsidvtJjlcBd7G8Zbr9IM+LRFBIWdjz5z2PpajebR/8R6i/fotc/oHuE21dF02g6C2SQhqJfa8cnb59Uz7F+8h8dZhcpb2oio0ceGIahXOsprAvIpWbyTfP6+QTi3p9PZDBKUlgkLAuPsE1tOlRA/vhtfuxH6mkpgxPXFVmsi44xUSbx1K9MgeaJOjkbw+BEHAa3OypcuUgC3R8e2Hib9+AIIgULMri4xJrwR+a//iPbS4ZwyIArb8co5OeRvL0Tyihne7uC4K1lL2y27CuqWiDNPjc3nRxIYFdJHpQA7WnGJa3DsGbWKULEe2H8NlMBM9vDuiVo0iWItCo8JjtnPw1pcC+qLLxzOJu6ofiAIesy0g21Ln3kTLR65BVCqQJIn8d38iemSPi8o2hUaN1+bAU2vHnl9O6ffbaPv0pEayrc+a5wjp1BJEEcnjxX6mgmOPvEft8TN0fONBwq/ogDY+Qm7fLO/LpsqO+rRPmjQChVaDraCcI/e9Se3xMwE5hSBQvf0YxxcsD9gqnlqHbId5vFStzyBqeFeC2iXL2cNdHkpWb+T40l/p+e7DaGPCkSSJkl/3Eje8q6xjfD4UOg2a6FAkj5dTH/xG+foMhvz2HNkPLsHw224EjYpeez9EGRYkt2tz4iyq5NTMd2m/Yj7eWjt4fUheL7vGPIE2JYae3zyBLjkaQaVk31VPYTqQE5hjws1DUOjU2IuqAvzV8a2HiBndM7BekseLz+OVZZ9/v9nzy8mc8QHtnr+7Ef+qY8Lp/N5Ugju2RBWqQ5LAfqbikvyrT40PtG/LL5czZy+4mbir+6EKC2LDr2t5bek7OA0mbj2SwkOz5iFo5ASfkqOWf338Np+v3YqgC8Hj9ZGbX8Dm12cQppSoSBtB+z23cSrzBG3KJaKHy9mX63RYnbyo4/OEiUPo8NoDDXRYna3W4dX7UUUEY88ro+DjtaTcNxZRo0KTEAl+O8FyLJ/9458EoPfvLxDSLVWmo8OFz+HGVW3GcjSP+OsHAuCuqUUdG8buUY/hsdjoumwGupZxqKNCKVq9kcgBHS843jpZH9o9DUEh4nO42T9hEeaM043Ge/Lpz0idfQPq6DBEvQZ3dS34fBR9sQF9qziZH/QaJK8PR1EV3lo7Jd9tpcW9VzZYr76/Pd/Adtgz9km/7XA3sX7bwXamEq3fdrAXlCOq5GOc2uNncBtrib9hkGzzen3Yiyqxniik9PtttFl4G4JCpHj1Rsp+3umX38ko9Bp8bg/2Apn3Em4aTNy1V6AM1eMoqkLy+ghql4TX5kRQio1kfV1ZUa0M2Dp1vNiMZlwu/rn3aM34/w6VlZVs3779omV27NhBWloae/fuvWR7P/74Y4N/X+pgMC0tjcmTJwPyodm5T7AvB3feeSevvfYar7322n/LgSTIWcz/zmHg9OnTee211xgzZsx/6ZD4vzKGSyE4OLhBRvYLoe2Tt1Ow7Dd2XDELt7GWpNtHABA9qgfRQ7qyY9Bs9t/0Asm3jyCo3dkM7MkPjMdjtqHQa9jTfxrZc5cR3Lk1+0fOByTKvt9C1dq9KEL16NslB+qlv/EglWv3Ysk4RfbCTzBnnKL9q/fT/uX7OHz7Sxy953VcZdUI5yRL8JitmA+eYnPLSUiShKBWsWfwLGInDMS4I5NDt559Ihc1sge61vHs6j+D3Je/IeG2YTgrTehaxeJ1uDj68Du4KozETRjYYE6axCiSbh+Oq8rMnrFPygbFdQM49fK3lHyzGW1SdCN6BKcnkzhpJPvHLuT0C6sJap9MwTs/Yc8rQxmkJWfRZ7hrain713Yq1+47h/Z3ULDsd/bf+DzKiGDcFhu6lrGcfOITbKdLcZXXcHzux3R49b4G9Xp9+yReq4OqDRnUbM+k60czyV+6hlMvfIn50GlyXvgSW04Jnd59hIJlv7PjipnUHi+kePVGeW1HdiesdztM+7M5NvU97EVVeK0OEAXSX55Mxu2L2Tl4NgkTBtLhlfsoWPYb+298HsuxfLx2J4fuXULx11uIHtGdfROew36mEq/Zxu6Rj3Fm5TpSHhjP8fnL2djqLtRRobSefj0AqogQRJUS04EcTsxfTlI9nir7ejMFb/wLUafGtD+bQ9c/g+T2EHfTEI5Nfh3z/hwKP/qVfYNnYT1RiKBWcOju1/AYrehaJ2A6eIrD97yOy2BBEMSGdPPPy3qqmKzZy3CWVoMESbePwLDlKGU/7cRrdZK/dA3V2zPpuGQK7moLh+5+DXw+Dt3zOgAt7hxF2S+72HHFLBzFBszH8nEbreS/vwbb6TJc5UZyXvwaJB+7Rz7GzsFz2dzhAdzVFmpPFuGqNFG96zjdPppB7YlCCj5ei9to5dC9S8ia+zGd330ksBfxSZgPnsJ86DSH7309wA9Fn60n+a5R7Bo+j13D5xHaPe2887KeKKR621Ekj5d945/kxOMr6bhkCgD2gnJAYufg2WzueD/JgXnNxJZfjmH7McyHTlO1IUP+sCivIfe17/E53eweNo9j05aiCNHhMpixnizGfPg0lsx8un40k4iBnUi8bTimjNNsaDGJY9OWNuLD6h2ZiGplAz7PuG0xHrOV3SMXUPH7XlRhQRdcr+xnv8BeWImjxEDZT7uQXB5S7h3TaL3iJwyk6/JZOCuM7Bo2j+ptR/G5PIE9oG8dz/4Jz2I/U4kyTE/mrA/Z3PZeXJVmnOU12HLLKPl6M9EjurOj/ww8plpEtZLdIxdw+rXvaD3zBnKeX83G1nehSYik0zuPoG8dT9acjzBnnMJyLJ+iLzbQ+b1HAYi77grCerfDsO0ombM/RFCK6FrEEDmgEwdueI4zy35D8vo4fO/rDfjXXlCOKiKYk0+tYkPLSX+rrzqeF1VKTAdP4TXbQIJ2z92FMkjLicdX4rHYcFdbGvUFEoZtRzk27f3/Fp5yFBuwHMvHbaz17xV5zXNe/Mq/Vxawe8R8tveZRu3xM2TN/gh7XhnaxCgiB3TiyANvkfPS1yAIFK5ch/lIXmC8kseL1+rgzPK1VG/LxOtwYco4RYdX76PTWw/hKDGwIWUSpxZ/TYfFk2n75B0Ufbaefdc8Q/kPOyhevZEW944h6a5R6FvHc2b5WopW/QVImA+dZmuPhxHUCjwma0Am1smsqi1H5Yu8mR9yZuWf6FNiSb59BK5qC4cfepc9E56laPUGRE3wWeEtgc9ppUP7NhjOZPHeu++iCInhfGj75B1U78jCtD+bsn9tp2pDBh1evS/Auzv6zwisXZ0uyZj0KlV/HkQZHtSAzzel3cOBG54DJNw1teS9/dMF59X26TvwWh1kzvqQw/e+QUiX1kQO6Mj2/jNluT+yO+W/7qV8zW66fDgtMBafx4urvIYNKZMo/2XXWVtiZHeih3cjc8YH7J/wLMGdWjX4LWZcH5xVJoz7s5FcHnltL6GLqjYcwlluRJcUxYknPpXlb5WpgS4qXLmO5EkjqT1eSNbsZVgyC1BHhxM5oBNZcz7Ca3WCJAXkVH09G5SWiC2vDOvJooCOBdC3jsfp56kDNzxHi/vHXVK25b75L1xVZnYPn481t5SObz7USLa1e+4uPGYbh+95HXPGKVyVJmw5JXR49T7iru2PqFGBz0f19kw8xlpcVSbUseFNkh2tZ90QoH3EgI54rU4c5TUB2tfJqZ2DZ7O50/1EDupEp7dlGZ4192PU0aGcWfkHu4bORUJCExfJpnaTyX/vF0RB8O9LH5mLVrNxyDy2jX+atAfHUfzLbjYMmI01rwyFVsXGwfPIW/UXre8ZRZcX76HCf5kCEDawC7bjBZyY/Cq1h08jKARKl/9K6suyvMm86RkOj57LkbELAnulaNVf7Bo2D2d5DTFjezeydfZf/+xZ/gJKvt5C7hs/IKqV7Og/A0dpNQqtmiNT3qbsx50UffoX1tOldFgy5bz8K3m8VPy2F3tBOdXbMnGWVYPAJfn3yJR3KPtxJ4Wfrsd2uoyOS6YQ1DqBjDteJeP+N3n5nTeZ6m7P7+vW8ce+Y5zZ+Ts+Yxk+UwXuEzu4cfJUfvzyM75deA/TBqXSq11LovuOR9lpGLYTu1k/4FH0QXoiB3RiR/8ZDXTY+eyi+jqsjjdU4cEy7+/MIu/tn2i3aBIZty/mwC0vIogiGXe9ysa0uxG1aoLaJRE1sjuqiGBOv/Alp/2yenu3hzgx72Pirh/ArsGz2Zx2N55aO86yamozC2j75B2UfLsV85E8vHYnEX3bX3S8kseLqFFRe6KQTWn3IHm9dPtkbuPxvvVjwObYe9VTGHcdp3D5WvaOf5JWU68hYlAnTPuzsRzNw1VpwmO2cvq172j75B0N1qvr8pk4K4zsHDYPw7ZjDWyHoNYJAdtX5bcddg6eg75VPEWfr2fX0Lmo4yOJGtkd0/5sTj69CltuKR5jbUAG1PUVP2EgHV65n+odWfhcbqo2HeLM8rUICgUd33gQfet4tnZ5kAM3PIfHbMVRYsBVZSLj9pfPK+sP3PAcx6YtlW36euuccfvi8+qZZjTjYmg+lGzGZWH//v0sXLiQ+fPn8/zzz2M0GgHIyspi3rx5zJs3j/nz52O32/nyyy85fvw48+bN49dff23UVllZGQ6Hg1tvvZUdO3YE/u5wOHj//feZM2cOc+fOZffu3axevRqXy8W8efN45513APmgEODNN9/k4MGDgfpLly5l9+7dZGZm8vLLL1NRUcFff/3Fb7/9xrx58zh+/DhTp07F489qZ7PZGvz77+Lbb7/lvffe44UXXmDq1Kns2bOHL774gjlz5vDiiy8G2vv+++95/PHHmTNnDsuWLaMujGvdOP8u2rVrR3V1dQMaPf7448yfP599++QDKJ/Px2effRag3dq1awHIzc3lmWeeYcGCBbz44ovU1NQ0GENGRgZvvPFGoK862gEcPnyYJ554ggULFvDGG2/gcMjK59ChQ8ycOZOnnnoKu93OsWPHLjmHyEGdKF+zB4CSb7cSO0425pLuGIEtrwx7QQXGPSfx2p0k3Ch72GoSIoka3ROv1YGzVPYAMR/IQRmsI3Jkd+x5ZThOl+J1uPCabUSPPeutqW+TiK5lHGXfbaV6yxHCerZFHRuOo9iAo6CCmu3HqFy7D2VwQy9dbVI0Zd9uIbRnG+x+o1YVEULFTzvRJETiMdYGykaP7U3Zd1sBSLh5CB6jDYVOjfnQaex55VT9thdliJ6q9QeJHtsnUC/9ubsQNSq8NmeAHtEju2Pce5Lw3u3wmG2N6BHUNgnzgRx8dhfRY3pRsy2TxEkjKVq+FlGnpmrtPpShQVSs2UXEFR0b0b5izW7aP3cXp176GoVOQ/nPu4gZ24fCFX+gDA3CXliJMjQIdWx4gPa6FjEUfvonAPnv/4IqOhSFXkPM2D6UfrcVhV6Ls9KIKlRPzZ4Tcrl3fyK8bzoAMWP74DHbKP1uK+U/7QSfhKBUEt6nPba8cuwFFUhuL2U/7SSifwfK1+zBmlOC22QNBAMKapOIz+5CHRUa8G5Tx4YT1DYJUa2k7F/bkbw+qtZnEO/nm+jh3bCdLsXndGPJLMBrdxJ/42AATLuPE9q7LZLXR/l3WzAfyEFQKBB1GrwWG5Lbg/1UCQDh/TtgOXQaTXwkJd9uIbRLa0q/3ULM2D6U/bQTZZCmAd3CerbBlldOWI82lP+0k7KfduI21hIzrg/VW44Qd90VlP20A9OBHDwmK6JKieTzybfgeeVUbzqMqFEhqpSIajlHcMHHa4m4oiOuCiMRAzpyZsUfKEP1OEurEUQxsF4AYT3SqNp4GFt+OblLvkcVHYrbZCO0WyquCqM8/wOn/OslX9R4rXaiRnSn9LutDfghalg3vLV2VOHBhPVsg/V06XnnZc0pJnJoV1yVJpmXv9yEqFKib5uEqFU3WGd5XnKG9ry3fiBmTG9Kv9uKMkSP/UwFytAgDFuOoNBpUMeGYz1RiKhWEdYjjTMf/46gVFL63TZU0aGkTBmPs6ya0m82A2DYeKgRH0b074DHZLsgn8ffOIjak4UXXK+YMb3wmG1U/L4PQSEiKBWIWjUhnVs2WK/yNbsJ6diKgvfXYM0p5vRr3yGqlKgiQwJ7BcDncDUYo6vSiM/l9fN5ksznseG4TTaUwVrUseGEdm2NIAoUffInkttL+S+7iB7Zg9LvthI1tGtgXj6nG0GtRB0bjr5lLD67k7CebTH8dRCPxY4iRI/P68OaU4wqIgR8PlSRIZgO5KAMDUIVFYqoVSOqVJfVV1jPNngsdpShegybDmM+ViDT8Mo+FH36J6Hd0nCWVqMI0gZoX9fXhfZKU3nqzMe/Ex7YKx0C43Wcs1e8NieRgzpR+ed+BKUSn9uLz+ujessRgtIS8NldWE+VICjEAK+4KoyEdG6FKjyIkq83YTleQEjHlvJ8YsIx7cuW19S/z6KGdKFk9UYsR/Mo+XYLUSO6Y80pJmZMrwA/OIqqUMeEU7HuAGE921B7oghRq0YVEULZTzuJ8+szw5YjRA7sSPmaPRj9HuJx43pjOZZP7fEzmA/l4iwzQv0nZZIXQakmRA1hISGcOHECQVDAeWLwRQ7qhCo8iNLvtlLy7RZCOrVCGRpE3ISBgbHW8UnUkC5UrNmNcfdxSn/YgTJYF5D19cuqY8JRhOiwZhc1mldsnZ6WJEI6t6J8zR6UoXq8Dhc+v2dU9PBu+FweHEVVDegEoFCrkHwS6thwSr7dQsy4PoExKIK0VKzZjelADj6ni7jrrgAg/oZBKPQaSr7ahMdkRVAqUEWEED2y+0V10Znla1FFhlD5VwYxY3vL8jdEh+T2NNBFpgM5RFzRgfKfd1GzMwtVVAg+r4/ku0djyyvFZ5P3tmHjoQZ6Vp+WQOGqhjpWHRuOvm0i5sO5AXr+HdlW/svuwJjcNbX4HK7G++vKPpR8tSlQT6HX4K61oQwNQhmiQ5MQiT2/nLAeabhNVsrX7EYdGdIk2VHntRYztg/qmHDy3/8VyekO0D6kYwo+uxNHURWiQoHHYiesRxoVa3aTfPdo8pf+QszoXnIbY3pR9tMOfDYnp178SvYWjQjBWWHEdDQfAI/VgUKtxHyiEIDSPw6AIGA7U0HNvhx8bi/OSiPOKtNZ3h/bh4qvNxI5tg9ln61DUCpwlRtRhgaB2PgzOXJQJwo/XisfBPt1ct0c62wd04GcwBzVseEYdx8nrHdbPCYbIHsISz4ftcfPUPLNZmLG9cF0IIeQzq3Oy7+uCiPB6S3wmG2y7DmWj0KjviT/GrYcofibLcSO6+1vvyUl323FciyfA5t20CI5mXCzhCYkiHGD+lEbkoz3zFF8VWcQg8JBpQFRRFCqWXs4j/EDeyI5LChiWtLSU4ZeUuB2uwN7tr4Oq+ONOh1xId4I7dqaIj//y2LLh9fuIrh9C3xuD6FdU+U6P+0kemwfYsb2wZJZ4O8vEa+/PwC8Pnx2F5JbvrSw5ZUF1ixyUCdynlsNkhR4pXGh8boqjAS1TaLg/TV4rQ7Mx/JQRQQH9HHdeGtPFAb2pavCSMGHvxIzrg9eqwPJ40Vyeyn9bitukw1RJfNDxBUd8JitDdbrrO1Qco7t0JuSRraD325zOIkd2wdBIaJrEY3HJPNe4fI/Arznc3vwOVyNeEMVHoSjrAbT/hxZ1gfrUARrG8n6iCs6UPzlpgvKemtOMRW/7Jb7iwwJ2L/2gopG++b/GiSE//X//aeh+VCyGZeF9PR0XnzxRV599VUGDBjAL7/IT3B++eUX7rvvPl577TWee+451Go1t99+Ox06dOC1117j6quvbtTWjh07GDhwIOnp6ZSUlGAyyUbC999/j16vZ8mSJbz++ut07tyZO+64A7VazWuvvcb06dMbtDNw4EB27twJgMfj4dixY/Ts2TPwe2xsLKNHj+aqq67itddeo0OHDnTq1ClwkLlz50769euHUnnhaAaff/554NC17lAUoLy8nMcee4x58+bx7rvv0qlTJ5YsWYJarQ60P3bsWBYvXsySJUtwuVwcOHCgKaTn0KFD9OkjG94//PADnTt3ZvHixTzzzDN88cUXOBwO1q9fT0VFBa+++iqvv/46gwcPxuPxsHLlSubMmcMrr7zC8OHD+eqrrxq03bVrV3JycgIHjjt37mTAgAGYzWZ++OEHnnrqKV555RVSU1P59ddfcblcLFu2jAULFgTW22KxXHIOHrMtYAw4SqrRJkQCyE8ai6sC5ZxVZvSt4wFo8/y9nH7uC1SRwfgcZ5+dOUsNtHjwakL7phN342CKPvwVyeNBEx8VKGM9UUhI11QcxVXEXtMfTVIUHosNj9kWKOOqMCKoGn6kaRIicRRXoYmPRBURgqPYgCYhEmeJAU185HnKGoi+shfOsmrsBWUISgWST8JRYgiM1edwo4mXvUmjr+yFq8aCu/oszerTQxkeLD8ZOocetScKCe/fAWVEMNqkaILaJ6GOCcNRLD8JibthEM5SA/E3DkYdf9ZzVRUZgsdsI3pUD5xl1dTszEIQBZxl1WgSIuRD2lID2oTIwP8CpL9yHz63J/CR7SiRPS20CZFEDOpEu+fvJuHGQZz56Hd8Lg9av2HoKKlGHRvmp08ECp0aR7FMC0epAcnjQdcyFqefPgBukw2fxxvgD2WQFhSyUtUmROIor0EdG4YuJQZNfAQ9vpiPKiLYf2igR9SpCemWiioyRO43SV7DszQ0BXgKQB0TDqKIs/jsGnmMtfJzoXp089ocBHdqjengKRwl1ajC9H5+iCCsVxscxQ3ppomPxG0wB3jdWWJA1KoDNFVFBGPNKSbp9uFUbcjAa3MQ0rElmniZv2Kv7kftiUI8VgeauIgAPVVhenxON+qoUP96yTQWlCK9f3yK3j8+TfSonuDzEdKhBWU/7mywXnVPXevm5XN50PjXS/L60MSGkzr3JsJ6tw3wQ1CbRHxuL72+e4KObzyI5PVddF51B+wAXpuDoLZJaBIiCO2WSu8fnyF6VE88VrscNqHevBzFBkI6t6R6+7FGfFhHD1GlpP3iyRi2HJGfDEvyB4k+NYHWs26g94/PEDmkSyM+VATr8Hk85+Xz6DG98NY6cBRVXXBedfwb1qsNVRsycJQacBtrCWrXIrBelmP5/r0s4SisDPQtIaGOCg30DXIICwSBHqvmEd4vHUWQFkWQJtBX3bPk7KdWoQwPpv+GV2jx4FXys3b/3rDllKDQaQJ8GDmiO9rkaOKvu4La42fQJkRiPV2Kx+ZEFRbEoH3vUrnuAEq9FmWwNtCXz+lBHRUa2Jea2HA0CREICpFe3z9FeL/0v9WXrmUcmoQonOVGkCQ8Zqt8AFVvr/icHn9IisgGfYV2T0Oh1xLWu91/K0/JcwsLrLkmNhxBKdLrx6flemN6oQzWMeTIMgxbjiB5vA1o4yyvIem2YYE11yZEBuSoJj4Cn9uLvmU8Cr0GR6kBV0UNcdddweCDS2n7zJ1Yc0oarJmjpBpdSgwhnVsjKMQAP7SYfCWKIC0JNw5Cn5qAs6Qej5ZUB/SNKjIEt59Hk28fRuX6jAayCiCoXRKSr+HlqqBQgM8DogJBEJB8bvlvDQqJgXk5ig0BXeQoNaBLiQmMFcBZaWwwL2dFDYL/CWF9PpfbBY/FjiRJF5zX6de/R9SqGbzvXdo9MwlHUSXKYC0KvYawHmnYcksDH8LyR74HVWQIks+HOjqMXv96ivD+Hc7aEinRDe2MYgPaJNkmiBzcGWeJIXDQfe5ersO5ushRUo2gEHFV+vm32ICz3Ii2RXRAFwlqFeEDOuKttSOolUSP6oEqRI8yWEtQWgL61AQUITp6fLGA0O5pDXgKnw9nSXWgrzqZrQzWETm4M/03vUrn96fhc3v/tmzTJkQSd21/bPnljWRb3b6s0+GiVk3Z99twlBowH80HQZDtjLAgCj74FXtuGcpgfZNkhypS9twN6doavD5Me+VDVWdZDW5jLW6TFU+tgyFHljH44FIMm4/gc3vkZ6NpCWhTYonon07vH59BHROONac4sE6yPqznGQyEdpafpNfsP+VnbQFBlO2IVveMBgHspdUN6qjjI3GWVhN93SBSX56Cq8KI22DCWWpAUAh0/Pppuq57lbhJowMyoI43fE436ujQAF3OtXXcxtoAb6pjwvF5PIE2HCVn94M2IZKk24fjc7guyL917fvcXkI6t8aWX/63+Vduf5jsqeofn1F0EaMPI/HmIVhPFBLfug2q4DAkpw1FfBqCLhTJbsGTexB32hXsyqti3F2P4Mneg+SWPX8B9EH6RrKzbs51vKhvk4jP6Wqgw+p4o77cUEeH4jHbZFvKb9+0fOgqev/4DAqdGk18BJqECDwWG8mTryRuwgBElQJ92yS08ZG4zbaAXNS3S8JVbpLlhceLs7Sa2qwCEEU5lNBFxlu3Lx2FlWhbxKBvGS9fHidENhivMlTfyObQJkSibRGDOjpcvlQpNgT0uTYpiqS7RlGzK6vBegHYC6sCbdTZDnXyBs7aDt1XzUXXMo7CT/8kYmBHhhxZhqBQ4HO4GvFe3FX9sPov2AE8JqssM+IjKFj6C8l3j5ZDOEUE4zJYGsl6Qamg7AfZaehisr7ONq2zY5vxn4NDhw4xY8YMpk2bxk8//dTod0mSWLlyJdOmTWPu3Lnk5ub+7bqXi+ZDyWZcFqqrq3nxxReZM2cOv/zyC4WF8m1keno6n332Gb///jtWqxXFuUbvebBz504GDhyIKIr07duXXbt2AXD06FGuvPLKQLng4OALNQFA9+7dyczMxO12k5GRQYcOHVD7vSYuhBEjRrB582YANm3axLBhwy5avv7z7fqHoj169ECpVJKSkoLP56N79+4ApKSkUFkpf5weO3aMhQsXMmfOHI4dO0ZRUdFF+zoX77zzDg899BA///wz48aNA+DIkSP8/PPPzJs3j0WLFuFyuaiqquLIkSOMGTMmQP/g4GBKSkooLCzk+eefZ968efzrX/8KeFzWQaFQ0L17dw4cOIDX6+XgwYP06dOHnJwcioqKeOqpp5g3bx5btmyhsrKSkpISYmNjSUhIQBAEIiMjG43776DOa/RCv9XFbqw9kgvnufWp3nyYyp92UP6vbcRPHCrXq5eR7vjMD9C2iCH9zYdQBOuQXHUfbJfKWif3FXN1PyTJh6vSGDDApEZ1BUSNilYzJ3D6lW8vNlkARJ2aVjMnkP/eL+edM4AgNJ6rJElYc0ooeO9nenz7pN+LszwwFWt2MbHX9Ce0extEnQbJXe/jVAAEgdbnHePZvur6r6O922ABX+PchZIkYTtdypHJb1D6r+0k3jGiQX35Hw06Pw89zjeMen88Dw1cBjNbez6KKeM0Bct+I3X2DXhMNnp++yQ9v1qILbsIfFL9Bs8d+EXbB6lBEYVeizo2glNPfdLgkBhA3zoBvD6clcYGdDt/u/VpIxA1vBuSx0vZv7Y3qKcMC6LtU7eTveiLwHgaoV7zLoMZ495sjj78Hief+ZyOr98PCIT3bU/5mrNe2I32mdDw74fvWYLX7iT72S/QtYghuFMruZhCRFSKHJv2PqXfbyOif/pF53Uu3EYLJ+avoHLtPk4+8xkdXr//vLydMHEISFDtf1JX16Y2JTZAD5/TxZF7lxDWsw36tISz41MpOD73Y7Kf+4KObz54/vmeM76636OGdcG49/xhPerPS5MQBV5fYL3qmqtbr+NzPz4vu0GdvJB/dJbXsHvkAnxONwXLfqPLB9MQlIpz9orcd/I9o7HllpJxx8uU/7QTUXshnSZQ8vkGjPtOUrXhEJqEKCRJQtc6QY6BeaaCbX2mET2yOyjFxn3V4zGXwUTOs6vx2hycfOYzeXxa1SX7irvuCmynihrur3PGeC5dXQYTJ+avwLAhA3e1mS4fTAvM8b+Dp86t7jKYMO7N5tjD78r1Xr0PR1k127o/TFjPNvJHaj3aqGPDz7NH/b8qFLR5/BZyX/8+8JGtiY2gcMUfbOs5leynV6FPjaf+/lXo1GgTo8l+alWgTtGqv9jebzoesw232UrCLUMb0SnQhr/v1JnXy085f9/XgN7B7ZOJHtoFyWU9DxEEFMHRSD4vSBdZpvOs0yXltFy4UX0AUa3CfPBUA5l47rwSbxuG22Bha8+pnHz6M4LbJoMEafNuxn6mEsknneVRwd+XAM7SakyHTnHiiU9InDi03v44z2eNBNGje+JzefDaGsfTbMRm55vjOfC5PBy849WALmr3xG0Uf7ERTXwkPb9aSG1mgTxuCdm7WqXAdqqEgo9/p+vHM8/S4kJyQ5JwFBs4MuUtdo9YgLNKPiD4u7It8bZh4PUFLknOhzod7qowEnut7E0a1C4ZfD4qftuLo6iKlg9djSo61E/7hv39LdkhyTaPvnV84JK2PjSJ0SBJbO32ENv6TCNycGcEQV5DQalAFarHll9O9nNfoArVNaZTPfNEodfQ862HcBkseOr0tZ/32s24jpB2SRR8samejVBXRADJh2XvcU7c9yrKED3alFgATs16nyNj5nH89heIv2csYb3bNSbkJWyds3ZdA/I1+C1wcFZhohHqtS8oRNo8fotfjngbtXf23w3nqIoMkePaljW0/QWlghb3X8nRqUvxlZ1C1Aaj7DwCn6kiQFxFYnvWf/EB3RLDCDqzH1XXUQ3bEITz6rAGcxTOvy/PPwG5jttkxbw/h7KfdnLymc9IumeM/1BMoGrtfnb2m45xzwkkj5eUKePOEliSCO3ZBsnlwV1jQdSpUYYFNbB9z9Uxjccr/39Rq6bbitnkvv69X3ae1ef+yTeqD9BtxWys9ezROn1uySyg6s+DhPfrUK+NBsQ4H4Fwltewa+RjAduh64fTiR7RHeupErZ2ewhBIaLyXxLUQRMXIceWzC8/py/5/8SO60Pu699jPVWCLbeUoHqX9oB8GSRJWP1ex/6JnttQvdFe2P5txv9O+Hw+VqxYwcKFC3nzzTfZsWNHozOKjIwMysrKeOedd5gyZQrLly//23UvF82JbppxWVi5ciVXX301vXv3JjMzk+++k9PNX3/99fTs2ZODBw/yxBNP8NRTT120nYKCAkpLSwPxGT0eD7GxsYwdOxY4/6HMhaBWq+nYsSOHDx8OHHReCunp6axYsYKsrCx8Ph8pKSl/u7/6qPOuFEURhUIRGLcgCHi9XlwuFytWrGDx4sVER0fz7bff4nKdxyi+CKZPn07Lli358ssvWbFiBXPnzkWSJObMmUNiYuLfaiM5OZkXX3zxomUGDBjAunXrCA4OJi0tDZ1OhyRJdOnShZkzZzYom5+fT9++fQP/drvdhISEnLfd9evXs379egCem7cQQSEieX1oEyPl4PfIt8H6lrGBOproUCrzywnv247oK3sTNbIHqpgwBFGkw9JpHJ/6LpqEKKwnC4kY1Jn8N76n27dPIiiVuOoZXbZTJVT+tgfjzizMh3OJHt0TVUyY/CzHD3VseCAQex2cpQbibhxMcHoK9rwyNInROMtqiBzWDZd/zPXLhnRtTVC7ZIZkfSwbTZJE8j1jqD2WL88nIQpRp8ZZVoOuVRy6lFh6f/8U2iT5o77/X4s5vmBFgB7uGgva5LOxv+roAVD65SZEjZrW8ycSMbATtSfOoE2KRhkeTMaERfT4cRFl320lrHdbBIVsCLoNFvnpSXQoQ7M+9gfSFuj0ziNUbTiENikKbUIUzrIatAlRRA3rRsqU8ajCgxAUCtIW3IKoUsox3QTZy8FZWo02KYqyH7bTY/VjiGolTr8HijYxEkEU0baKRh0bTm1WQeC2X5sQhaBUYj9TQdSI7oE5qkL1KLRqrtj4MpIkP2vEKxtAjtJqQru0xlFYhbtG9jyo3paJLbeMkM6t2Dt2IZLXR6d3HsFlMMvrUmxA1zIWt/+pvSY6DGeogf4bXkEArDlF4POhCXghRIFCPMs/CpF2r09B8njRJETSf8MriHoNHrON+BsHoQzTk/fOj7SePiFAN2dZDaJaiSoqFGWoHkEhokmMQt8qDl1yDP03vILk9RHaow07+smXGwq9VvY4axFD1IhuHJz4EubDuSiDtGiTo+m/4WV/EhcbokaFvbDSv16ROAqrUMeEETWsK/HXXYEyRI+gUmDPL8dVaSKsd9vAejlKq9H5P7TcBguiWkn0iG50evPBQPvKIC3W3FLCe7dFmyB7Lwe1jsdZVkPNzixSZ9/o54nG83Iba2XvVj8Uei21R/NR6DXEXT8Ay5E8bLllhPVq65+XTE+f20vEwE5UrT/YgA91LWLp8Mp9uE1WOr0xBUQRVWQINTuy5KefAtiLq/BZnTIf/rhTjgOlVhE1ojud3nwIUa/BW2tHVCoD/Brg88QogjumkDVrGS3uvbLBevkcLgSFSP8Nr6BrFYfkkyj+atNZ/lWIOCuMRI3oRtGq9XRbORt1TBgIAtoWMbD3pLwHEHAbLIG+jXtPYsstQ9SoaD3jejmxAgS8AZ1+PneW1ZAwcSiuCiPOshpKv9tK8t2jaXHflSTdPgJNYiRehwttUlSDeeW88CXJk0biLKshtHNLvFYnupQYen37BMpQPe6aWjz+2E/O0mpEjVK+ePDPy1FYhSAIiBo14X3aoQwLovX06y/ZlzYpmqC0BES1ilaPXiuHpfAnSqqrp0uJQaEPDuyVur7irh+AqFVTe6KQkE4p/y08Je8VJfbCisB46/aKs6wGV4VRrtezDb1/egZ1dDjuGkuANgqdBnVUKPuufTpAm6hh3Yi/7gq0LWIQNSqqd2RSe+KMn1djUEWF+GNdQvkvu+mybIZ8IKUQZVn77lQcxVVU/L6XqOHdSLx9OKFdWgNyGdP+HJJuG47k9gZ4NHJYt7M6wWBBExNG7Oie7L3pBUI7tQz8pkmIpMcncyj/fR8J13VF1IYiamV9LHmciMFRSBU5IPkQRAX4zuq7urKKMCU1O7NkneTzBeZlyjgVkN2yHA1HodcG9LgmNgLJ4w3wVOLtw0lfPBkEENVKLJn5OEsNaBLP7r2oevOKv/YKBFEIyH1FsBZ7iUG+fGgte6KGdm4FkoTP7UVQq3AbLCiCtGgTo7CeKMK4/yQR/o98x5kKwv26T/LKYTF8Tg8d33wIdWQI6pgwgtolyWEzvF5cVWasJwuJHNS5gS4SlUr/fvMnNfP65FcJdXsgPgJrdvFZXZRfTs22o/hmTUAZqiNmfB9cFSYkwFVeg+T2EtotleotR5Hm3kRIh5Z0fneqTDtRRJMYGdCddTLbnl8ue3BJEoUf/0HLKVf9LdkW3C4ZZaie7Ge/oPW061GG6mlx35W0njEBQaWQPdHq7WcEgUh/opmI/ulUb88krFdb+SDL7SV11g04K4z43GfX+WKyozazAFt+uZywy+uj//qXUYboCO6YQrdP5qAMD5ZfnpRWo0uKwmt3IXm8uKvMOEoNhKSnyN7EJQYUOg265Bg6vj4FySsR4t8zAKJGhbtG1u+CUkHfFbMo/G4bbadfF1h/yetDVCqIG90TyeMl9X7Z4UFUKZFGdidsaDeCe7al7XszMG09jCpMTo6jb5+CJiEKW1a+f/+ZqV67h6C0hICukLw+Of6mKNB/wytoEqMa2Tqq8ODAOtfmFKNvnYDbYEEZqkebKK9X8j2jETUqjj7yLu2fu/u8/FvXPgJUrc+g4ve9tHlCTl5yIf6tayN50gh/++/R/rm7AuOLiYjmpKuWqr8O0m3lLJzhUHEmF6/5JEJoDJLdgjIuFTEinrWbdzC2e2u8xSdQ9RgHCGhG3MuVf91CZll+A71Sp8PqaFBnF4kadWBM+raJgbUL8CHgqjLLoWnqbKloWWZbjuThNduQPHLIhHYv3UvqgomYD50mtFsa+rREHKUGVP66LR+9Fmt2Mc6yGpkeaqVs+/p5RRsfKeuDc8YbnN6iwb5s++ydlH69hdoTZxrZviB7Hta3fXUtYtC2iAnYa3X8UKfPFToNZT/tIO76ASTfO4bkSSMDtoOuRTTGeraDy2AJyJuA7aBWUrPzOG6zFZ/f8aDfupcCyaDqxhXcLhllWBAnnvqU5EnyIXLyvWNInXWDnOjPH+e+4MNfA7Jeodc0kPW6FjFIHu8FZX39sqJGlssei03m02b8R+DUqVPEx8cTFxcHyOcA+/btIzn5bG6G/fv3M2TIEARBoF27dlitVmpqaqisrLxk3ctFs6dkMy4LNpst4BW3ZcuWwN/LyspISUnh+uuvJzU1leLiYnQ6HXa7/bzt7Nixg5tvvpmlS5eydOlSli1bRnV1NZWVlXTt2pU//vgjULa2VlZcSqXygnEfBw4cyKZNmzhx4kTAW7E+dDpd4GlyHYYMGcLbb7/N8OHDL4sGlwO3W34uGRoaisPhYM+ePU1qR6lUcuuttwY8F7t168batWsDt3N5eXJ2u65du/LXX3/h9d+g1tbWkpiYiNlsJjtbjnfl8XgCHq710alTJ/Ly8tiwYQMDBgwA5DiWJ0+epKxMjsvidDopKSkhMTGRX3/9NfD3HTt20Llz50ZtAowaNYqXX36Zl19+meodWcRd0w+AxIlDqPxjPwDFX21CnxqPLiWG8H7tUeg1lP6wg1Mvfs2uHg+xu89UCpZ8h8di4/jUdwnt1Raf003NxkPoUhOIv3UY9vxKFKF6qtbtD/Stig6lat1+4icOodWsGzBsPoK70oQ2ORptSgyCSuF/wtmQT52l1cTfNISMic8T1DYZn9OFu8ZC7PUDGrQPULVuPxEDO7El7R4OXP8s5kOncVWZsRzJQ5scTfT4Pnhr7USP6knVuv1YjxeyrdMUtvWZRvlve/EYrewe/TgxY3oG6FG96wTKUH0jetTNqfiTdZxa9BkoRIqWryX5/nH47E60LWLwWmwk3TWK8vpeXUD1lqNkzfmIDS0mUfLlJjy1diyZBZT/vJMW943FY7GhaxGDx2Ij/52f2Np5ChuS78C49yTuagvVO47hs7tkgzpIS+W6/STcPISYK3v7A3jbieiX7l/boZR8u0XOJjltKYpgHQk3DyGsV1skrxfJ48G4Lxt9anxgHeKvH0D1jizy3vmZ3SMfkz3I/BrKeroUUadG8nrluEwWOW6nPjUB04FsYq/pjzYpipixvSn+cpOfpzaiT41H1KgI6dQShV5D9qLP2T1yAftHzqNm8xEEhUjczUMJ9Y/LY6wNPFVvNfsmbDnFsieXwczukQuo2XYM87F8Em4awsmnVpF856gGdHNVGDFnnEafGo8p4xRx1w8g/voBOMtryHnhS3Je+BJBKSKqlPjsLhJvH47PLcdMa7PgFjluank1gkqBz+2hZtcJdo98jOptx6hcdwB1bDg1u46T4l+vkE4t/ev1M4cnvyGHJrDYUYXKMVJbPXINboMFV4UxUB8grFcbPGY5O+u+a57BuPs4lesOkHDrMBQ6DSFdW+Ox2DBnnAZRlJ+zmWwIKiXGAzmN5rV75ALKf9opG9cQmJezvAbz4Vz0qfGEX9EBfWoCkstDza7j7B65ANvpUkCSD2t+2xvgw+D0ZDSx4Ryf9zH7rn6K/ROexXwol1ZTryVySGdCu6XiNlio+HkXHqudhJuHyM8j9Vo5Fmt+eWC9DFuPogzTU7lufwM+RwLbyWIM6zMarZcqIpjCFevIeeFL3EYr9jMVxF83IMC/HrONVg9djdfqoHDlH+wZu1De81kFtHzkGj/tr8Xn9uCutgT2iioqJBBXrOiz9XgsdrxuT+DywHq6BFGnlultrAVJkj9kgrR+jwuBPWMXAgJVGzJIuHkI5kOnA/OKv34gXptT5sPDuehSYqjZfZyC5WtBEHBWmRCVZ/tCFHFXWwjrJe8pyevFfDgXn9uDKjIUj8UOPumSfe0d8zjOCiNVmw5RtSEDV4WRqvUHZZ66eQiV6/ajSYjEa3UE9kpdX/pUOSxFcMeWRAzo9F/mqZp6e8W463hgvHV7xVVhJKRbKvq0RAxbjlDwwa/Y8uSYxKJSJGp4N/TtkvA5XTjOVAZok//OT+weuQBnaTXOCiPqyBASJw7FklUgt1tpImXKeEB+ku1zuKjedozYa/rT8c2HUOg0nPlYjvFcuW4/mthwDt62mOPzl+OqMpFw0yDMh08TnN4ioG/irx8QiKEYPbwbSBJFX22WZcfEIZT/sR9lqJ5eqxeQ/eJXged0PocZj7EYj7EYRCWCIOJzWmifno4k+UA6eyhZV7by9324qi0k3DykwbzKf9pJws1D/HJDpkXdvADiru6Hp9bRYF67Ry6g+KvN+BxuIvp3wJxx4Xk5y2owH8kj752fyV70BV6bvA77rlvEqde/x1NrJ/eNHyj89E8cJVXEXtkLUa+h9mQhgijiqbUTM7oXhi1HAmPwWh3EXtOfsF5tEbVqznz0O1s7T+HQXa9Se6IQ2+kSzMfycJTITxwNGw830kU1e0745b4sf13VFmJG96By3QFS7huL1yYf+J/VRfG4LTYMGw9T/PkGPEZrYL9Vrt2HoFbKHlvBOhR6LfbCCnYNncvukQswH8oNHBy0euTagMyu2X08QPuUKePkWMeXkG1x112BMjSIjNsWY9p9IiDb3EYrripzQJck3z06UE9QiDjLavBYbNhOlaBNjkGfGo9x30l8dicugxl3teVvy47Ws29En5pA5KDOFH++np0DZ3PoTpn25sO5cpKgggq/p/9JdCkxaFNiUITpCW7fAvORXGKv6U/l2n3oW8eR88KXHHngLbx2OYZenTyQvD48NfLBaI83p2DJKeb0st+p2plF4tWynZkwvjeiVs2RhZ+wfsBs7MUGtl/3LCW/7iH3sY/Inb+M3CdX4MgrpXrtXhIeuApRrcJjseG1OgIJPESdhrCh3ag9UShfjPn5Xx0bTvkvu9k9csF5bZ3662zYfARlmKyba7POIIgiIZ1aknLfWPLe/hGf3XVB/t09cgGWzAIktxd1ZEig/Yvxb9w1/Yga3o2U+64k9+2f/O0fIPHmIShD9dz4w8vk5+ax7bH32T5yPpMn3U6QsQBFq+4oEtvjq60GtxNzVRkH8isY3jEFMaYlUm0NvopcPCd3s270LJRKZQPeqNNhdbxRZxf53B6S7xmDoFIQd+0VlP+8M7Bn6/gcAUSFAlGrwlFiQNciGvOR0+jTEtAkRVH2r+3kv/MT9oJy9o5cgDWnGEWIjtrMAgRB8McGV8s2YXI0Vev2U3u8kIpf93Js2vtsaDEJn8ON/Yx8cXvueB1FVYH18ljsaGMjOLPstwb7sv545TifZ23fjm8+iCnjFNu6P9yAH9zGWvkg31grJ7Hx+qjakHEB2+GaeraDvF4B28FsJ+6qvqijQwnp0JKiz9aze+QCTAdPIfkkEm4eQosHxqEMC8aaXUzV2v0B3ij+YgOuKjOGLUdxVVtAkmg1/XosWQUgSTiKqhrIeoVeS83OrAvK+vplJY8Xd7UlYP9qU86fUO3/Enz/Af9dCtXV1URFnT1EjoqKavSSsrq6mujo6EZl/k7dy4UgXez9ZDP+v8Ytt9zSIKPy1VdfTVxcHKtWrSIyMpK2bdty+vRpFi1axMqVK8nMzEQURZKSkpg6dSqCIPDSSy9hsVgYOnRog7iSU6dOZeHChSQlnc1GvGrVKsLCwhg7dizLly8nLy8PURS56aab6NevH1988QUHDhygdevWTJ8+nTvvvDOQjdrj8TBlyhR69+7NI488AsjJWtasWcNjjz1GSUkJb7zxBoIgMHnyZDp06IDRaGTq1Kl89NFHBAWd9Zw7F0uXLiUrKwu9/mwylMWLF/PDDz+g1Wq59tprARqM59tvvw389vXXX7Njxw5iY2OJiooiOjqaiRMnsnTpUnr16kX//v1ZtGgRd955J2lpaQ36Pvfva9asoaioiPvuu49PP/00kFE8JiaGxx57DK/XyxdffMGhQ4dQKpWMHDmSsWPHkp+fzyeffILNZsPr9TJ+/HhGjRrVYAwAK1asYPPmzSxfvhyNRo5zduzYMVavXh04YL311lvp3bs3hw4d4tNPPyUkJIT09HTS09Pp1avXRXlqW9/pdF02HVV4MOaj+Ryd+l7gSXX3z+ed/fBavYkTj60k+a5RKPFR8tlfhA/oSPo7UwNBsN1VJtQxYYh6DZrEaOpekLjLjdTsOIZxbzaiRknyvVeiipY/bJ0lBo7PeB91dBhtn78btT9mn6hRyRmm/zrA8UeX0n/3O3LbaiUSyM9AqkyUfLWJ4PQUIkd2RxGkxVVuJO+1bwnpkkrkiG747C6yZnxAl+WzqNl+TPbwDA/GZTBRvGo9+W/9SLfVj3F89jLs5UZ0LWMZuG0JjjL5Q/vo1PcYtONNlCE6FCE6+YbS46Xoi40BerR6+Coktxefx4OjsJLg9BYoQmXvNYVWjcsf80sZFiTfBFcYOf3Kt9TsyKTLshmowoOxHM0ntHsq1duPETGgo5y4wuHEbbKRNeMD0uZPlLN1ltegaxlLvz8XowzV46l1cPC2l2j18DWBeH6S14ujqIqc51fTetYNqMKDEdXKQOBrV6UJW24pIV1bo9D7vZ58Em5TLY6SaoLaJOKuNlP0xUbKftxJ12XT0SZGyXEi/VnRvXYXVRsOEXFFB5ShevlJSkEFpxZ/RersGwlOT0EQBUwHczgw8UUkl4eYcX3o8uF02ZMBcJQY2N5zKsl3jSLp9uFoEqNQR4eBgBz/s7CSklV/0mLKVajjIwIfvM5iQ+Dm27j3JCFdWgV4A1HE53RjP1PRgG4hnVvSfvFkNPEReG1OarZlcnTquwzYuiTgSVmX4TRzuhxioPX066h7noUARas3EdY9VeafKhPapOhA3DzJJ+GqNMlPGz1y7Dx7YSWnl3wve7N6vCjDgvDaXRy8bTGamHDSX7pHjrXkk/fP0UfeI3XWBNTRYShD9XIM1QT5hl6SJHwOpxz3qthAeL907GcqKftxO0mTRjaaV/TIHqS/dK8cM1UQwCeROf19vHYnafMnomsZC6KIx1hL6Q/b/YHW5aDxHmMtolYtJ47wSbirzQhKJcpQnRysvtIkx231e3oKgoDHKvOh5XAund56WE5k4ZNwlFWT/dSqRnyojg6T5+R04zHV4jbZcJypRJcSw8FbXrrkeolaNarwIEDAfqYCw5YjJE4cgrPCJHsTeL3kf/ArJas30ue351FHhIAoIHl8uE21WI4VENQmMXAo4Sw3ookJkz/mPV5UEcFyyAWPF0tmPqrwYEBAHROKo8iA12qnauMhWj0qewDZTpWwe8zjtH/2LhJuGYqoVYFPwudwc2TKm6TcN44TT3xCp7cfIaxnmpzIxeGian0GrhoLseP6yPFY/bHWvHYXtVlnKP56Ey2nXIUiRCd7aPkkrDnFl+yrPs9rk6KRXB6q1mdwdOq7dPt0LlFDu8p87ee9Azc8R4fXH0Ch1yColGjiIxFEAU+t/b/MU+ffK0b/XvGijgqTY2Mp5IN/XXK0/wAxE1eNhaTb5UtKr9WBQq/Ba3VgzSnhyP1vomsZS581z+G1O/2yScBRYuDIfW8galR0+2SO7F3mdJM19yNM+7Lp/sUCgtsl4zZb5ae0Epx66SuiR/UkYeIQBKUCR4kBUamQ5ylJft7xUvTVZiL6tOfY7I/o+/MzKHQaVH4vLUdpNdsGz6H11GtInX4dokqJIIogCuDz4jEWIijUKMOT2L5tG61TU7Farbz26iuMHNibG6+5EkVoPN7aSvB52TP+Tbosm4E+LQFBocBRWEnm9PcxH84lffFkEm8dhr24isyp7+E21tJl2QyC2iYhKBWBeIunX/uO0C6tiRrRDVV4MEWr/kIZoidqRLfA2CSPl+KvNhPepz1Zsz9C1zKWDq/eh75lHIiC7BGUV0bU0K547U6s2cVEDe0iy9mCCmy5pUQM6iTHBJYkBFHAdroUR2k1WTM/xFleQ6f3phJ3bX8EQaBm9wky7ng5YGekL55Mwi1DUejU2AsqOPrg2/IripHd6fLxrAvqIkEUkfyhTLx2+bWLQi/HWlXHhHHiiU9JvmM46thwObadyYppXzauGgtRQ7uiiggGARQaNY6yalzlRo7c/ybO8hq6fzZPjgcsyuuf985PnF78DZ3em0r8dQMAWXYdX/gpKZPHXFS2qaPDcButgdiGjqIq9G0TG8u2bW+gTYwKrImjsJJjU98j7fFbkVwegjumyHtIFPFYbNT490dTZEd92sffNAhliB7HmUqOPPAm1pxieny1kPC+7ZA8Pqq3H+PEYytkWyUiGEGpwGt14HN6yH72c9q/cA9BbRIRFArZw1wAr92JJjoMc3YxksuNoFLK+0kU0MaG47W7UIboQADTsQK2jX+awb8uwnU8n9z5y9B3aEnH756RXxqIIl67E2dRJWde/oqU+bcCoG0ZR+mnf3D8+a/RtYylx9cLA/rIVW3GcqyAjFtfCsxRoZXpX8dfXT6cTsz4voj+J/juajmmuD4tQY6V6vHiKDZg3HMCUa9pxL9h3dPos+Y5XNUWVGF6EGRv/cN3vXpR/g3p3ArJ48WaWwqSnMBE8vqInzAQVZiedd/8xJJl7+H1+bjx+nE8fP99nCouJyE+jiDRh+vg7/yyO5OdRbW8+dZbSLU1uA6tBZeD8rQRiCodmVlZ2Iwmhg0YjMrmwZpdTGi31njtLrwWe4DPE28bRvrL9zXQYXW2Wuelj8refl4ftrwyBFFAGaJHVKtQ6NQgiliO5LJ//JMA9N/xJrqUGNlmMNYiub14a+0Uf7GBllOvRRUVgqOoioMTnsPht2Pr7F9NXDhlv+wmon86XrvrvOOtk/U+v6cgPons577gzIe/ETOuD12Xzwp4ENZmnUHyetHERaBNjMJyvODsK58SA+H901HoNLKdWVSFx1RL6b+202bhbQ3Wq+9vz12W7eA2WhEUclnz0Ty8NifxEwagDNEHnm37HC6cZTWEX9EBd7WZ4i82UvbjDll+t0tGoVXjc3uw55dxbNr7JN02nMRbh+GqNuOx2Dl892sXlfWxV/eTZZtEYLyFH/9Ou+fvJijt773k+0/FX3G3/LuHcEkIqx8IvFQE2Ulo1Kiz4Rd27drF4cOHeeihhwDYunUrp06dYvLkyYEyixcvZsKECaSnywfvzz33HJMmTaK8vPySdS97vM2Hks34/xW7d+9m3759TJs27d89lP9v8GfcrZddR4330oXOA98/mHmsKVnOvE0cn/Jv3X/99/T1T6IpNBQuGRv0/FA1gYbuf/BhwT+dNa+pdGxGM5rxP4emyO2RmS81qa/NnR5vUr2m4J+U9U1BU+Vvsxz998B2nmzyfwcxgvPShc6B1fe/P+pZU/l38IfdL7vO9ocymtRXU9BUC+zyrb1/Fv9X5c3o8m/+3UP4H8V/wqHkpdYgOzub7777jieeeAKAH3/8EYAJEyYEynz00Ud07NiRQYMGATBjxgwWLVpEZWXlJeteLpqfbzfj/0usXLmS1atXc+ONN/67h9KMZjSjGc1oRjOa0YxmNKMZzWhGM/6XQ0L4X//fpZCWlkZpaSkVFRV4PB527txJ7969G5Tp3bs3W7duRZIksrOz0ev1RERE/K26l4v//Vc+zWjG/wDO5168fPnywHPoOowfP/5/NOZkM5rRjGY0oxnNaEYzmtGMZjSjGc1oxj8BhULB5MmTefHFF/H5fAwfPpwWLVrw559/AjBmzBh69OjBwYMHmT59Omq1OhAi70J1/ytofr7djGY04x/DH014vu2+jEzs9REinT8p0sXgbaLz+D/5jEIrXv5zdrNP1aS+mkKN/4RndqEK12XXsXibRsOmwPUPP2JQ/4MPnJqyZoom8tQ/+WyrKU9tmzqvZpyF+z8gNIWqietcpbh8v4Fo7+XrPYBhmYsvu86mTgub1JezCTpdbOJWaYpsM4pN89cI8zUt1ExT8E/qWY1w+TR0SE17Ut0Umd3U/fVPhrVpqi5qio5oKv+G+y5fdkRrHJcudB5UOnWXXSclzNykvvJNoZddp6nr1RReNDVxvUL/l8ub/+vPt5sSjuyfxpjyr//dQ7gsNHtKNqMZzfi3QZcSQ7dlM1CFB2E+mo/LYJaT3Xh9+FxugtISOf7yN+R+8FugTrt5N9HmkasRFCKWk8WcePVbOj0zSQ5kjoCz0ojk9ZH35CeY9p5A1Kjot/99VOH+oOm1ds688yPl/9pG+nuPygHzfRIlX6xH2yqeqJE9EFQKJLcXXctY9o19AlVkCO1euAdFsBZRpcRjtlGyeiOGjYdIf+0BRI0KyePl5GPLib9pCNGje8rJdUSBmi1H0bdJDASNdxRWsHfo3AZ06PHjM4T1bo/k81Hx806OT3+fyOHd6PzRLBRBGlwGCzu6TGlQJ37yOFLm3Yqo1+A128i6/XmsR/No/fxkwkf2xGd3IagUOPLL2DvpdQBCOrWk02v3owjWoUuOlpMqIGAvrODotPfx2l10efshQru0JnvxN5z54Fd0KTF0XTYDXctYBJUSyeNFVCuxF1ZSe6KQsO5peO1Ojk3/AMvRfADSFkyk5cPyGjkrTOwaOoc2j99K4q3DELVq8PmoSxqyc+AsADq+9RAxV/ZCodPgLK3GfDQPl8FMwo2DUWjVeO1OBJVSDsj/6FIsR/MCPNR12QyCO7XEXVPLtt6PIrm9tHv6DpLuGC4nq3C4yX3jB5InjZDHdKoITUqsnIH5RAGnZ71HypN3EXfXlQgKBZLbg6fGgttg4ujoOShC9XR97VFCOrdCEx+Ju9qMcX82x6a+R7tFdxI9sgfKMD1euwuPyUrm9A8C4zvfvI5NfY/OSx8lKC0RTUJkIHnPvqufJvHWoXKCpIhgkCSc5Ua2Dp0fWPf0p28nfnwfdC2i/cl4HOyZ+BKmjNPEje1FuwUTkXw+JI+P0+/9QqeX7kEdEYzX5mTPLYsxZZwm8caBpD0qJ+jyWh3kvfEv0ubdhCo8GI/VgahSoo4NR1Qr8bk8eO3Ovz2vNo/fSsyYXqgiQ1CG6kGSsBdVcXTK21iO5tHprQeJGd0TV5WZnUPnkXjLEDq8en+gL+vpElQhQXgdLjxmK6FdWmM+dBp1bDheu5Pj0z8g+b4riR7dE1GjQtSoAYniz9aT/cSnAKQumEj02N7gk/DU2lEEaVEGaTEfzUPyScSOkzO4+pxu3DW1eG2OBnPr8vFMuYwkUbF2H8emvofk9tLloxlEDuqMKiwIFCKSy8Peq57CcjSPzvXmtWPoPHQpMfT/7XnUUfIHka2gnNoThZx++yc6vngPoV1ac2rx15T/toeu/gD85qN5HJu2lMEH30ep1+B1uBrxlCYxis7vTUWTEIU2IQKv1Un1jmO4DGZir+yNKiIEn9uDqFJgP9Nwr5xvXu0W3UnCzUNQBmuRfD58djcZd76Kcffxi/YVPbw7olaNIliLQqPCY7Zz8NaXmtzX3+EpbXI0okaFz+Uhc+aHlP+4Q+7rrQeJ9dN+/52v0sOvUySv/GmpigxBGayTebHEgNtg4dj85ViyzgAwbN+7+FwudInRoBAo/+MAh6e+R4dFk0i49gqUofpG9bSJUXR77xG0CVHoUqIRBDkx1t5b5L0Y1CaRrn5Zevqcda7bYwDFqzeiaxlLws1D5OQr9fZKvzceIHFUDxxVZtaOeIygFjGMXrMIbXQokgS1BeWIKiXuWju2oir0iVGoFCIl32wh7pp+F+wremQPvHZnA55XBMcgqPX+JDlFPPnSG/TqN5hBgweTkBAPXo8/EY9PzupdT4d3XTYDZXgQlrrkdW75Y7n9i3eTWG9eR6a8jeVoPspQPd3emEJo+2QkCU68/A1tHr0WVXgQpqP5aBMiierbHntxFV6nG6/NieTxkfXUZ9TslV+ztJ1/E2mPXC3LDY8Pa24ph6d9gC4pqoEMzHnqUxxl1XStS9agVmLPK2eXXwf33/gKQe2Skby+BjzV+40HSBjdA2eVme13LaH/h4+iDg8OJLvRRISgDNGCT8JWZMDn8RDaNolNHR/AZ3fR5+dnUATp0KfGBXjjwC0vydlp2yTS2c8bOYu/ocLPG8pwOWGdMkgrJ5gxWRvolfo6tsUD42hx7xi0iVF4bU6qtx+7pL7UJEbR9eOZhHRqhaAQqD1ZxN5xTyC5vQR3bEmvH56Sk2xJEkWfb+DE/OWyzfXmw0SO7oW7yoRx+zEiR/ZEESonIRHVSpxl1SiCdXiMtUgeL6Wfryf343VnbYeUWESNCkdxFZXrM8h5/ssL8gYAosCAP1/CUVZD2ZrddLoM/ZD36ne0nnsTANqUWDmBmtdH8ad/BvRDcMeWpL92P2KQFleVCWWIHmWoHovfBo0Z3RNtUhSWzAKUwbpG9k1wxxT6/PA0iiAtXqeLjEmvYtx9gpBOLen59eOoI0NkW6/UwKG7X8dyNJ+WD4wjedIIAIpWb6Tij/30/+15VJEhCIIAAuwa+yReq+P/sffe4VFWW+P2Pb0lk2TSK4QWSui9C4iAvWGh2NsRaVIVj11REDsodlQsYEFQEAWUFnoNhEA6SSZ1kplMppfn++OZTBISUDjnO+973h/rurjCzOy2yl577b3XWruZDVb1y96g3rCeKgZBICQwb+qzzxI5skcLvdFUdn8btRBtcjSjf27UG7bCCvEBN4UcV7V40CeRS9F3TMR6ohB5qAZlbASOs5Xg84uP8JTXEDW6NyBQ8vkWTgdombJ0Ovox/fCaLFgzMgkb1Re/wwVyGao28eD34yqrRuL1IQgCpq9/o+rjDaK+X/qA+NiXRILbVMeeKxfiMVmDuiN6TG+QSsRHprw+6r/fRM0Ha0Eqpe0Pb+GtMFH56kfEL56NqlsHql9fRciVg9H264YrpwipPgSf2UqCBwSvjz3jFgV11l/tO04v/paC934O6rnQrikM/OFpFHotSMB+toojD7xBSKdE2gVtKRfZ8z/CW2+/aH3TtwnPdgf0TUj7eOQaFYIgYC+tpu50CQVf/Un6gtuQKGT4THWcnPkePT6YRUiXZPwuD4LPj0QiwVlmov50Sav2eWvyG3vdQKLH9A7afYLPT/lPezg54z2Rzw9fTdLdY1EnRCL4/Jj+OEbmP94menx/2s+9FV1aEi5jDR5LfbN15f8y/G/PVfrfCJdzSv4NmDp16r9Uv7Kykl27dl2wzM8//8zkyZOx2+1/2d4PP/zQ7PNTTz11wfJ5eXl88skngPgi9bkhyn8Xli9fzrRp05g3bx7z5s1j48aNl9TO3wWj0cizzz7LvHnzmD17NitXrvzLOv8qrxpoeS7PCgsLOXz48EW39+yzz5KXl/cvjelcmD9/PoWFhQD4fD6mTp3Kjh07gr8vWLCA/Pz889a/GBodPHiQdevWAbB//35KSkouaczng05PTaJw5S/sHDwbmU6NYUhXdg6axal/rgKptJlRABDaOYl2D07g+PyP2Zh6D8rIUHq//Sj7Jr3KHyPm4qq2cPjRdzk6ayVpr4svgoUPS8eWVYTLWM3Jh15HIpMSN2k06pQY8p75nAPDZ3P46idJnnY9oelt2TNoJrkvfIXP7sK85xRIJaS9ch9Hp7yC4PTgNlnJvG8ZsTcNJe2V+yh47TsOjJlPwZI1dH79EbSpcey7Yi65z6zCU2UhYkhXjk16mcx7XsNdXoNE2fwuKGX6Deg6J7O9/V0cufk5dF1SAn3eT/bcDzh4zT+R67VoOzW+VK8fkk7MHWOwHs1hb5s7yJnxNu1eeYjw0X1Qt4vnyJDHsGScQBHZ/IY47enJ5L72PfXZxVRtPYLf48P4/U6qth6l65IH8JjryVr0WTO6d3xqEqXfbsdnc2I5eAZ3pZnqrUepP1VM1Ohe7Bo0i6y5H9J1yQMAqOIiSHn4Gk7N+5CtyVMQPF56fjoXbWocmQ+9Sd2RXKwnCqn4eS8yrSrYj/Gb7VgzC/HUWNk9eBZynQbDkG4cf/BNcl7+BiQSij/ZTN3xArosub/Z+Gy5Rip/2Y/g9ZI4STT8PXV2LIdz2ZI8larNh+j41J0cnvQKB299kbCRPcmd/hbHR89CIpWSsnAyof3SqNt5nJPXP4GzsAwkEmo27gWg7fP3Y/rjGHXHC8ias5I9V8zDa7bR6fm70KbGcXrRp9jzynBX1HJq7ofNxncuXl6zjcRJo8l86C1yX/6auqN5FH/0K2Vrd9D9/eloU+P4c9BsTr/0Dc5yc4s5U709E1eFGWt2CfnLf8ZVaaHPBzPE33acYOeoBewa8wTHZ6+k59uP4Ko0sylpKtW7TgbLOYoq2XPj8+wctYCc138gfcVjFK3cyMGbnkPbNo7afdnUHcmlLrMQj6X+ovAybc/kzHNf4iiuwmk0Ub5uD4LbG6xr/GY7h+4IeGVJJXRefB85L6xmS8pUfHYXlZsOUfHLPqo2HyR70WdUbDqAwhDKnkEzyZ77IWlL7qfsm+0UvPEjMp2aPcNmc/jWF0iYNBpdYI4ULd/A/lHz2TtmATKdulGmQjTETOjP/glPkfvy1yCRsHvwzBa4KQ168l5dgz2/PIgXQNm323EUV2HafpzyH3fjqbMH65U2xQvo/vajuCrNHLzzFSo3H0Qil2HLKydh4ohmc6zjU5MpWrkxSMO+a/8pbsBOF7cqU4LXx5lnvsCaWcCpBR/jsdSjjAnHMKQbrkoLxm/+ACD7yU+xHMm9IF4N8lu4YgOWI3lYMwup/PUg3VfO/Mu+suZ8gM/mAkFga/IUTkxf/i/19VcyVb4uA5/NReHyDdTsOim+Mh+Akm+2cyBA+85PTaJg5S9sHzwbe2EFpl0nsRzNp2z9Xip+PYTXbCP39R/ovqz5JU99ThnHZ7/P5pS78Jrr6fL8XWhT4zl07+scnLq0RT3B6+PUM1/gqqil/owRe2EF5qN59P5AxOdcXdrA56P3LkOTFE3Jl1vZO3o+8beNJGJoNywHz3DwxueazZX8b3fy5+QlwTEOeusRnFUWvkmaSunmQ0jlckp+OYCzqg7LmVJ+HfskB29+jg5P3M7Zj35tta/Qbm3YPailzPudVryWsuDne6ZOZvxVY3jwvnvwWcoQBD9+tw2/y9aMbh2fmkTRyl/YPXg2HnN9cK5EjelFeL9OWA7mcCCAV8Makf7i3VRtO8Yfw+eyfcwCkm4dTv7Kjfwx5HFUkaGEdW2DvaSKzEWr8Jht7LhS1Gc9Xn8QgJDOSaQ+OIHCz36nart4GFd7MIf0Jfe30IFdX384SPsjU5ZQ/dth5OE6ANrNuQVVrIGtSZPJfuKTZjJVuGYnOyeJtO/x1B3kfLCJX4fOob6ggspdJ6k5lk/OB79SvGEf7jobmS9/S+2eLLxmG36Xh4M3v4DbVEf96VLqjuVjPVlIz4BseM31ZC/6jMKgbDTSsP5UMabdJ5Eq5WQv+gx7XjnuCnOzNTakcxJJU8ZQf6qYrMdXYj1ZhDIq/C/XS8Hrw2dzcnLWe/zZ+QE0KTGkzr5ZxPGj2ci0KnYPnEHBOz+ROGlUUJ9WfPsnJ+58CZlOjaZdPLlPfYKzoAx3eQ3Hbn0OX52Nmi2HMG3az9GrnyTh3nHoOiXS8alJVP9xDGtWEeXrMjj7yW8UvffzBWUDoO2DE6jPMQLQdfF9nH5hNb81WR/Kf9lH5eaDZLWyPrSZcQP7xywgb/E3SOUy3CYrJx5+q9n60OX1h8l98Sv2XDEfeYgWZ6mJ3U1s0Lpj+dRlnUXXMbGFfQPQe9VcyjfsZUvyFCrW7SGsVztxrG8+gtfqwLQ9k9PPfoEiPISuSx4I8Gs0e8YvImP0AqLH9qHXB7NwVZrZfcU8TDtP4A+8UH4+vbF78CxC0pLwO91kDHucnBdXo02Na1VvNJVdgAFvP4Kr0sJ3iVMxbj6EVCHqjbzPt/L72Cf5feyTZL78Le4aK4UrNrB78CzwC5St2cHeMQvIW7qWyBE9yBg2m0O3vkhiE1qa1m4l767nkOrUqNvGkzXiEUxrt6JMiOZY2kSK5r2DOjkGy5+HyB43k7Ax/VG1jQdA2zGRk7NXsiVlKm6Tle7Lpwd1hy41nl1DZiNVKvBYbOwePgf9tSNRtk8m4u4bcOUVA+AzW6l48X1qPv4eVXoHlO2S8JRWUvnKh8gi9BTftZCMMQuDB5Jw8fsOgL6r5lJ7OIeqP49TvPoPKn8/RPqSB7AXVbH3xufZNWoBua//QNdlD16Svilas5NdAZ51f+oOKjOyqDmUS8X2THI//g2P2Ya9uJr+bz3C7nuW8fsVCzj+4Jui7nj/Z/7s8iDmA2dwV1mwF5Rj2nWyVfu8NflNmDgcXWo8Jau3IXh9WE8UcvDm5wntkgIEbPoHJlB/qpiTs96neutRFBGhJE4ajS27mLMfbsRjrufYva+1WFcuw2W4GLh8KPkfgKqqqr88lNy9ezft27dn//79f9lewwtHDfDiiy9esHz79u2DORT/lUNJEA+0li5dytKlS7n66qv/Vh2f79JczD/99FOuueYali5dyhtvvMGECRMuqZ2LgQZansuzwsJCjhz5z70ydyHo1KlTkIdFRUUkJCRw5swZAJxOJ5WVlbRt2/bf0le/fv248cYbAThw4MC//VAyclg3KjbsA0DweIOeLdXbjiGVy5Aqm4fMhnRMRKqUU/rDbgSfH/OxfKQqBfazlXgtdozr9hA3rh9yrXi7CBA1vj+Wfdk4Csqp2XIYiVyKZX82YQPSqA/c5vlsTgSvD/PebAAq12UgVSmQKOSEpCXjKKhAGanHXlBO+dodRF7Zh4p1GSgiw5CFimEocr0WmUZJ+dod+O0ujF9sRRaixmtz4iyqpHbXCao2HUAeom2GU8KUKzF+vgXB7aXuUA4yrZrIMb2xF5RT+VMGnmoL3jo70eP7B+vE3T0Od3kNVd/+CYD5j6PI9TqibhpK1drtKOMNaNOSRW/JpjQUBOShGiKHdUMZEYotpxTjmh3ou7VBodcikUqpO5of9HQBMAzrRtXvh0UPQr+A3y8g06qQh2rxO9woY8KxHMpFrteijAkHQKZWUr3tqOiVWGUmpGsKZWt3ED2+P8Uf/4pcryNicBcEjzdYx7z3FPqe7fBaHQD4PV78Pj8124+jax+P3+HGlmsUPUn0umC9yBHdUcUbKF29DaexhpgJYqJldWIkxjXiYX19dsCAdbgRvD78TjeGCQNBJkWqUaFun4ivzk7Vd39Sf/gMErkMeWQolp3HkYVoCB3UldLV2zAM60bFugzRU3bNdqLH9W+Bl6O4qtn4zsXLuGY70QFPvejxYv3Y6wdRtHwDyuhwKjcfAuDs51uRaZVIZM2X6ertmYT1akf+ip+pPZSDo7gSZZQeVUw4Pnvja6IyrQqZWkn+CtHAzl/xc7Bc7cEcvBbxcKH2UC6KMB2VG8QDWJ/TRfRVfSn7fhea5Cgq1u+9KLxqth8n+qq+eOvsVG48gEQmRSKXoYgIRRkTTu3ebDxmse+wPh2QKuQUf/o7gsdHxfq9xN80hLjrB1O6+g/qjuajTY2j7ph4yVJ3KAe5Xoc9v4yosb3xu704iyqx7DuNz+Ei9tbhIg71jiAddO0TsBdWiHM0TIff6aY+qwhdh0T8dhfKqDAsgXYbcAvpkkx5gB7n8stbZ6ds7Q4iBnbGb3e2ihdAWO/2FKzYgGn7cQqWb0AZpac+14gyIqTZHDMM6xakfdXWI+h7tcP49R8oo8NblSl3pRlrZgGGYd0o/24ntpxSJDIZfp8fXYd4JHI5focb68kiwvp0vDBeAfnVJEZR/NEm5HodNbtPItep/rKvpLvHYi8ow28XdYBp29F/qa+/kqnYGwZTvm43lkOi7EoVckK6ipumprSPHNaN8sCakvvmj8Rc1ZfStTuo+GU/gs+HXK/FdrYSdbyh2bwyDEoL1itZs4PYcf0oXbsD88EzmHZktqjnqjRTl1lIWO/25L/7E/U5pVT9djg4x9zVdVha4bOuYyLm/dlEjemNEPBCkqoUlK3dgeVQTrO5UrUvG3dtfXCMkb3acSqwYT713s+oo/Sk3DgIc1YRCp1anPc6NRKZjIqf9rTal9NYA9BC5gWvE4RG349OnbvhstYEfnMhkUiRKkPwuxrH04BXwxpuXLMjqH+jx/cT9eTaHVgO5QbwCkGTGkfkoM6c/Uo8PBc8PiIHdqbsZ7ENXfsEnBW1IEDt/tMo9FpUMeHiBVYggrDBDlCEaChds4PKLUeJHNIVhV4resQGQKZVIQiNtDfvPUXZD7uDZWJvHEL5OtFTyfjVH81kqnpvI+1jhnWj5GfRNj/11joSrupD0dqdmA7nIpFJUeq1tL1jJGU/ZgT79tldhPVuz9kPNyKRyyhbuwtFlF6cV9V1LXRAAw0L3vmJiEFd8FrsRI/vx9mPfxU9dYurg2usrmMilkM5RAzuQsVPe6jNyEIRGfqX66W70kxoelsqN+zFZ3NiPVVE1JjegOg9Zs8tw1FUSclnv4NEQtwtoj617D2Fx1yPLERDxZrtRI3rT+lHm0AiwVVUgVSjxrLnFKr4SHw2J/acUlRxBgzDuqHrmEDBOz9R+s2fxEzoh7u67ryyoYwJRxVvIHpsH0pWb0Mepmu2PpQ3WR9KLrA+KGPCSZgyBlelGUd+GVU/72u2Pmg7xIsXzoC2bSy6DgmAaHNItSocRQEPwYB90tS+kYVoUCdGkb1QdPQo/eZPIq/oCYAyUo/f7cG4dgfuSjP4BRQRIYT164T5UA5+hxvB56c24xSh6W0oWLEBW46R3KVrkSrkKAyhrcpG5Ya9yEI0yEPUwYvm6Cv74Kmtb1VvNJVdAEOvdpwO6I3TK35GFaUn+YZBFK9rlNeUG4cg0yob7QCbg6gxvQBInDwGe0E5jqJKzPuy8TlcQdmw7c/CZ65HFqKl5ntxTqvbJ+KrtyOPDAOvF7/bizIxFnx+rHtPEDZ+kDiPOyVS8dMeAMrXZRDaNTmoO4xrdxDWpwP12cXI1EoUEaHU/bKDsBvHEHJFfyxrN4vjrLHgzMwBrw/d0D7UfPI9CALOE7lIJBJkkeGcCxe775CHaNAkRuEy1lC6dgcl3/xJSIdEcV6erWxiS+Wgio/8t+gbZXgIRWt3cuqtdYR1TUah16I0hOCsNOMoNQHgrq4L6g6f3YXf40Xw+5HIZWiSolu1z1uV31G9MK7dQdKUMRR/+hvyUFHfyLSNa7NEJiViaFeqNu4X5WTTAaIn9MeWU4q+Z3tR3mm5rlyGy3AxcDl8+xLh4MGD/PDDD3i9XkJDQ5k+fTrh4eFkZWXx6aefAiCRSHjuuef46quvKCkpYd68eYwcOZJrr722WVvl5eU4nU6mTp3Kjz/+yBVXXAGIB0yffPIJeXl5SCQSbr31VvLy8nC73cybN4/k5GRmzJjB1KlT+eKLL3jjjTcYOXIkffr0AUTPxr59+xIaGsqGDRu47777+P3335FKpezcuZP77ruPd999l7feegu5XI7dbmfevHnBz38H3G43H330EXl5echkMu666y7S09P5888/OXz4MG63G5fLxciRI9m/fz9+v5/i4mKuu+46vF4vO3bsQKFQ8MQTTxASEtKs7draWiIjI4OfU1JE5f3nn3+Sl5fH/feLtzGvvPIK1113Hd26dQPg888/5+TJk+h0OmbNmoVer+fZZ5+lbdu2FBQUUFdXx7Rp01i3bh1nz55lyJAh3HGHmBuigZZNeTZ06FA2b96M2+0mOzubm266iT59+vDJJ59QXFyMz+dj4sSJ9O/fH7fbzYoVKygpKSExMRG3u/XcdZmZmXzxxRf4fD7at2/Pgw8+iEKhYNq0aYwcOZJDhw7h9Xp5/PHHSUxMbFa3c+fOHD58mHHjxnH69GnGjh3Ln3/+CUBubi6pqalIpVJ27NjBpk2b8Hq9dOzYkQceeACpVHpeGm3cuJHff/8dmUxGUlISs2bNCtJ62LBhHDx4kKysLL7//nvmzJkDwMcff0xdXR0qlYqHH364xVgvBApDKJ46e9AgkOvUyEPUwd+dZTXiYl5lbvadaGRr8Tvd6LukIJE15gVSRetJum0E7R+9lhNTRM8ZVbwBV5mJ0J7tGXryY9yVFpxFFajiGmVLnRyNMiqc2oys4HeuMhNyvRZFlB6n0YQ6zoDTaMJlNKHv04G6w7lYj+bR8ekpdHxmChKpFFtuKc7S6mAbfocHwduYp8ddaUaiaJ5rSWkIRRkbTt9NL+F3evBZ7YFQCFOwjOD1oopr3ERr2sUj1ahImnULsXddRdFzq3CVmVAnx+IyVpP6/H0UvfgF7Zf+A6m60cA69c9V9FuzCHmYjvD+nTg+7V2cxhpU8QacZeJfV2UjvRWGULx1dlylJgrf+5lOz00BAWynziLXa3FW1KKON+CuNOMsq0Edb8BZXInHXM+wA+/id7ip3Z9NaNc2OEtNqOIjcJaaxENgnx9XZWN9hSE0eBgB4ua6QR5U8RG4KmpJvPMKSj7fgjImDHW8Ab/Xj0Qp58zzq5GHaPA73cFDA3W8AWfAeIu9fiC+egfqeAN1x/Kp/e0gCY/dTOxd47BsP4YsVItErcRtFHnnsznxu7wIbi+qNrF4TXV0f28G8hANXZY+SPZTn+E01qAI0zbDy1lmEvsN/G0NL6exJjhGVXwE8vDQ4O224PUheBrlxVVhRhUT1kxeFIZQBL8fR3E17adfR+WWo0QMSEMd4F3shH50XnQHyugw/G4vjuLqQL8mEAiWa4DUB8Y18qO8luLPfqP93Il0fvk+fA4Xpi1HCOvT4aLxkmmUhPXtQMlnv6OMCUMeogn0bQnW0XVIwO9yB3VAfa6RuJuHYs8vw15QDogbAm9d42Gfq8yEKt6AKjaiGa3c1RY0bWODn9s9cTvxt49EIpeS96qY20gRIaZw6P3Nk4T17RiUCVF+RdwErw9vnR0CY2oNrwaeeaz2IF6OJng15VFDGwiQdOdIij/fGiwn1arwNtGBSVOvBJ8fd5UlEO54AZmqs6NKiCQ0PRVHUQXyEDX12cWE9kjFVVFL3C3DUSdGYjmSe168WpPfxDuvwFn6133p2os6SBaqofeXCzg1/6ML0vBv93UemVJEhGDLKSVx0ijK12UQNaYXoV3bUJtVHCwvkUmbrSlN+203/XrK1u1BFRNOm7uvpGrb0cZJJQWZVs2QTS9y9outVG09GqwXHEtZTYt6DXz2u7zo09uS/eLXdHryjhZzrCmfbdnF6NKSENw+pBol2tRY/C5PsC9nmSkoU5gaDxaUBjF02FYiypSjrAakEtx1dk4s+4ERn83hxiPvogjR4K6yIHh9rfblLK1qglMj7c8FiUyG19Nov4iXfH5okneuQTaEVuaKOt6ATKNsgpe4nof1aofLVEevtx5B37UNdaeL8VjFNmKv6hvYVDdexPjdHob9/BzyUC0HpiwJtiWRSdEkR+OqthDWMxWlIYS6E0Wo4w2E9+0g6sCoME48+jadX74vOEZXZS2SQDh7g0w1gM/uJLRrG8g2Npcpiy1Y31FWg0KvxW400XnadRSv34smLoLYYd04M/v9RtpE6ZEq5HRefB/FH22m+s/jpAX0b1N6y87RAU6jSCd3tSW4hgXX1sDf+uxiOiy6E1+9A4lSTtSVvVGEavEHbI3zrZcN81Lw+VEnR6NtE4fXag/S2e/2ABB73SCQSNCmxjWXCYUcl9GEMt6Ay2jCVRb4f5mJ2DuuoPyLLaiSowlJT8VeUI63zo62XTwRAzsTPa4f2vZx6Hu1O69sqOMNtJ1+A6cD67lMp8LXZH2w5RqJ/5vrgzohEolCFgyPbbo+1GcXEzW+HzX7zyD4/agTRVtQodeiig0n77XvGDS+H15r0/VBpL1Mq8Lv9dL19YcJ7ZaCLdeIOkGs7ygsJ6xfJ9JeuFv0ODt1Vkz3Y67HMKgLiogQfE43MePFPVrT9UFACKb6aE02NG1icFXXEda7AwO3vILSEIqzvLZ1vVH913rDY7VTXyBe1sk0SuJG98BdXRekteDzE9avEwN/W4zCEEr9qbONNK62tJQNuQx3mdiHIi4Sb0UNirhIHKfPIlUpcOWXIFErCRvVF/vx3Ba6I3JEevD/DXLfYHNL5DLU8Qa85dWEPzaJ0lmvINM1z0mpTE1EIgHHoSwi7rgmgIOPxHcWEVnvofiLrZR8sfXv7zuazNHQ7m3xe71Ej+6FYUgX6o4XoE6IDMpEg65PnjSK2t0nCevb8V/WN5rYCOxGE46yGjRxETjKaoge2g1rTikjv1+EPERD2eptjTSUSogcno5Mq6Jw+c+EdE5q1T5vTX4b1jqFIRRVbDiqmHB6fzk/KP91x/IpXvU7HRbezvAj72HafpzKjftJmjoGEPWN39W4LjSsK//X4XL49r8fLntKXiJ07tyZl156iSVLljBkyBDWr18PwPr167n//vtZunQpzz//PEqlkkmTJtGlSxeWLl3a4kASRC/JoUOH0rlzZ4xGIxaLuLn57rvv0Gq1LFu2jNdee4309HQmT56MUqlk6dKlzJgxo1k7Q4cOJSNDvPnyer2cOHEieEAJEBMTw9ixY4Peh126dKFbt27BsOSMjAwGDhx4wQPJL774Ihi+ffbsWTZvFm+rli1bxsyZM1m+fHnwIO7MmTM89thjPPPMMwAUFxczc+ZMFi9ezNdff41SqWTJkiV07NiR7du3t+jrmmuu4bnnnuPll1/m559/xmaztShzLrhcLlJTU3n11Vfp2rUra9euDf4ml8t57rnnGDt2LEuXLuX+++9n2bJl/Pnnn1it1mbtNOXZjTfeyO23386QIUNYunQpQ4YM4YcffiA9PZ3FixfzzDPP8OWXX+J0Ovntt99QKpW89tpr3Hzzza2GUTccXM6aNYtly5bh9/uDL10BhIaG8uqrr3LVVVexYcOGFvU7deoU9Iw8ffo0Xbp0QaFQ4HA4OHPmDGlpaZSUlJCRkcELL7zA0qVLgwfRF6LRTz/9xJIlS3jttdd48MEHm/WZlpZGv379gp6ycXFxfPDBB9x33328+uqrTJ06lY8++ugv+dMMzs0xLpHQMpdy8y9sBeV4zDYGf/skA79aKBpYTYpYjhdQ+v1uDty7jNQFtzd2JED1pv3s6fUwslANiqgwhEBFmVZNt4/nYj9TjM/hatZfs+5bSc6v65zEmadXkdHnUXKeXkVI1zYt8fyr/NBSCbIQLYcmLCL3+S/E8O1WQGjSkEQuQ6KQkzd/JUXPf06nD+YEfwvtl4an2oLteH6L/lPuGUvuq2vEfJBnSkmdfkOgjND8b7Aj8Y88TEfM+L5YDpzBWSLeoKoCRkfTt9IEQUCu1yHTqtjV/zF29HwEmUaFRC5r1qAyOgzTH8ea17+gPEhQxoQjeH2Uf78rWC/yih4IPj/W4435a859uy111o0IPj8+p1scX5gOXfd2VK35k8O9H0CqVaGMj2xWRxEdjrfWCoKARCZD170dpWv+xGk04bM7G+l2LqGa9H9evJqNUYJhRDrlDR42Elry4FyWBNpLum04gtdP+cb9zdqs2HSQ7cPmcmz6e0jPOQA/lz6RQ7uScMswPDWi/pOH6Yga2ROfzcnRe15DIpNiuKLHJeGlio8Enz/Ir3P7BkDashGpUt5Ij/NBIBdqy+8b/5u/+Fv2jlmAt95J8n3jxVFJJEhVCk48+g6Wg2eQh+nQB0LvguP7C7xa8Kw1vFppQ6qQifnWmtCjabGosX3w1FoR/EKLX1ulvURCz48f58w/V4l1BDg56300ydHoOiYg0yiDIYHnw+vcAWuSYxC8PjEv71/0JZHLkCpk2HONFH24kR4fzvr39HUONKV95KieLXTA34HE24YjeH0Yv9+FIkxH7Lh+ZL/wVfD3g5OX4DSaODDpFdrcexVhfdq3aKO1emIqOAmdnriNrH+uwmdztjqupmjZckopXvU76uRo+nz9JN56R4sp33obrcwVmZTyPzOJv6IHtSeLWNf7MQ7e/DyKyFBkIZrW+/I130qdn4bN+5NIZQge+4WKtNLeuQUEJDIpYd1TKfzsd3aMfQKfw40iXIdMo6TjrBvFPHZNmnCZrBx84E0O3bOMtAUTAbAH7IDwPh3o8uwU6s+UBneIgiAEdeChe5bRdsaNrQ3yvAj8XZlqM3E4gs/H2e93ozKEYj5ZhLeJpzSCgN/l5ti9rxPWpz269nEX1f75xiUIArYcI8Uf/4oqzkCfr5+k/mSRaB/8xXrZgK5Mq6Lnx4+T/9p3jYetJdVokqMZ+NviYP7VVgUTmttCgnipK3j9VG86QNeP5pL39Kf47OJckMplyMN1HLlrKe4KMz0DeqI12QgbkIa72kJdcD1vfX0o+zvrg1SCMios6PnXMFaAU7PeJ+neq+i3dhFIpUE9qWkTi9dibxZxcK59I1HIkSoVlKz6nb1XBuQ3MhQQ6eAsruLYfa9z+unPCemYCAjYz1aR/+56+q1ZRL+vn8Cafb6Io/PLhlQuI6RzMp5aK/uuXCgeLLdy8NNyLWpdb1T8kRn8HD+2DzVH8sHfWPfYPcuwF5RzeNJilFF6Mcd1847OO9Yg3wSB8PGD8TtchI0bRIcvnsVxqlCUuSbDSp11I36fH4/F1mozDXipurTD73ThOpnbvJhahaZfOt6a5g/hOE/kYpy7lEOTXiHl3quIGNT5kvYd0gDPHaXVZM5aidfhRhngeQO9DUO7kjxpFPnLvmtJjkvRN02LCqBNjgYE5DoNu6a8xs47XxHztjfYeH4By5E8HCXVhPVpH/TO/Dvy25BSSiKVIAvRYDmWz9kPNxHSJTloM0eN7oWzpFq06bUqYq7uf45d9DfxugyX4QJw2VPyEqGmpoY333yT2tpavF4vMTExgHhY+fnnnzNs2DAGDhzYzNPvfJCRkcHcuXORSqUMGDCAPXv2MH78eDIzM5k1a1aw3LmehOdCr169+PTTT/F4PBw9epQuXbqgVCovWGf06NGsX7+eAQMG8Mcff/Dwww9fsPzUqVMZNGhQ8PO3334bDKtOTEwkOjqasjIxL1GPHj2ajblbt25oNBo0Gg1arZZ+/cQwn5SUFM6ePcu5MGrUKHr27MnRo0c5ePAgW7ZsYenSpRccn0QiYciQIQAMHz6c1157Lfhb0/6SkpKIiIgAIDY2FpPJRGho6AXbbgrHjx/n0KFDwUNDt9tNdXU1WVlZwbD2Nm3a0KZNy0Mqo9FITEwMCQliyMjIkSPZvHkz11wj3u4NHDgQgHbt2rUazh8TE4PX68VsNmM0GklISKB9+/bk5ORw+vRpJkyYwIkTJygoKOCJJ54Ijk+v11+QRikpKbz99tv079+fAQMGXBB/p9PJ6dOnef3114PfNYz7XNiyZQs9e/bkgw8+oG+T7z0mK6roMIZsewUE0Sj22hpf8lPHG6hrSHweALfJikQqZeeEpxB8fgZ8Ob/ZJksdH4mzvJaavdmo28ahMITiKjOBRIIqIVK8VfT70XVMonbncSRyGd0+mUPF9zvRdkgQPYsCbaniI/HUWPFU16Eeli7e/iVEokqIxFVeiyohEm37BKp+2Y8EqFy/h67LH0OdGIUFMbxeqlHgb3LwoowJbxYaDeC12LCfEY1U65E8JDIpTqOJiGHpwTISuRx3eW3ws6vMhODxokqIQh4egjLOgDLWgOnnPYT270xIj/b0GdMHVXwkfo+XHsuncXzacpImj8GWZ0STHI3x2+3E3zwUdYIBV3mt6HXSpI8GHimjwxi89RVkIWrM+04jC9VS8ct+UqdfjyIqLFhHHS+2EzEwTQz9unEIiZNGizj7RG8EV1mN6JUaE07ZdzvofuXMYH2PySp6CkSHMWjrq83kQaZRoYzUc+D6p4N8dpXXEnPdIOQ6NcMPvINUrUCu1wbDOJ1lNcTfMpTQ9LbkvPg1vb+cj6u8lsgR6fidLhRRetI3LUEeFoLP7kSotaJMiAKZFGV0OK4yE+6KWhAE3GUmav44Lj5I44eUBycQe+MQvHX2RrwSI4PjavjbgJc8VBM8sGigN4CrvIb4W4ejax9P/MThSGSyZuH2qthwhMCGqc29Y0kOJMqXKuQYhnZl5+iF6Lu1AQnBNpuWQyIltHMStftPi94cTcqFdk2h++sPceDOVxjy83Mk3z+ONo9cKz6OUWdHHReO7Uwp4X07/W28JDIpg7a+iqZtLIJfoPTrP4L8ksikLeTLdqYUqUoMURd8fkI6JiKRyygPhHQBeOsdyPViTqake68ibEBnur4zDVdFLZrURs9IZVQYjqKDLeRXplbS9rHriRnfT/RsrHfiqbHiLKmGAQLK2AbPLhE3j8kqPtATCJtvipcqIZL6rLMYhnXj9JOfkjh1TDO8EiYOR9s2lv5rFiGRStEkR2HefzrwwJKMzNnN8yL77C7kei3J948jdfYtwY1f+wW3I9Oq6fDUJJSR+ha091rsqJOicKsVtJtzS3Cu2AO5VaOv6kvZ2p3oe6S2wCv+9pFo2sbS9/t/NpPfuFuGoYqL4NDEF+jz9ZN/2Ze7ohbB40Pfsx012zMR5t6KJin6X+rrXJlKeXACmqRoBm19FcHnR9+7A7sHipexMq26mfcOiN49SkMobe4fR/Ik8ZErv8eHYWg3do1eQGjXFEK7JLPvphfwNAlvrM8uRqHXEn/DYFTRYXRf8gCewHgb5krTem3uvUqcY4FDbsvRfCo2HiC8X8dmc+xcPjfIuWX/aRzFleKDEpF60Sso0Ne5c6XtrcMIbRvLqG+fQCKVokuKonr/GbSJUUjkMgq+30WPebdy6l3RFrEeFXNY69KSqDuUg2X/aWr3nuLIHS8zcMsrYh7QADSVKQCpKgRkcuThiQheF3JFE/tRKsPvbB663cDnBrwa58orqBMisWYVNcFL/M16sghnWQ3mI+I4S7/bScqdVzDi98Vo28bid3uRymUglTDit5fxe7w4y2uxVpjRto2l3WPXkXDTEBQRIZR8uwPTzhNEj+qBy2QJrkENULM3G01iFPJQTXCMiXeMQqqQM2jrq3jM9eg6NkZ3nE+mFJF6Otx3Fal3XoFMq0Tw+IgZ0oXfrxRfH9cmRZH72RYAku+9isQG/SuVojSEULM7S0y/cgHZSL5/HIkBmfXWO5DK5aJ3U2JkEK+m+BV/uIkOC29HrtcQfXV/3JWW4FHK+dZLj8mKPExHj0/nUPb9Luqzzwbbc+SVg9fPvqueQNsuntTZNwXTXgDEThyBTK2k8/IZ1G4/hiohElV8JPoBaSjjDGROeomuH8+h8oedmDbuxyPIkOu11B3Pp/KXA6gTDPg9XrSJschCtVhPFraQDW3bGGLG9SV6TO/gei5VyoO80wXWh7K/sT747C4Ejxd3lWjRNV0f7LlGjt7+Mj4kjClYBcCgra+IaWlCNAw/8A7K2HCkChlRo3piPV4QpL2rrAb8QmPI+JE84q4fxKCtr6BJiqYm4yTqxEjKf8ygx8oZKMJDcJXXYjlegEylIGnKaPEBFwiuD+oEAxIkuE3NnSOa6g2n0YSn2oLf42XQ1leRh4cgeH3n1RttJg4jpG0sI79p1BumJnqjqMnlWMqNgyhcu5M+L0wN0lqilIkyU12Ho6QKTXJMsLwqKoyqwuZrLVIpbd96HK+lHvvxXDTp7Qjp15mwMf3wVJrJvfOfeCtriZ8/BU+ZKag7Eu4YSfTYPuS8/E3wsrdB7h3FVagTmsh/tw4oEmJov+1TJCoF0hAtbb57A2mIFnmMAcHjJfHdfyILC6Htj2+LDxZWmnBX+6jceICw3h2o3Zt9UfuONvdeRco9YwHxQkmMPsgj9qq+wXGJttTDHLzzFdz55c104sXomzYTh6FLjkYil1G15xTawKMyAJq4CHI/3ozP4cbncOFzuKjNyCL+5qEM3vYKggDOkmq8Vgc1u7OIGt0LdWxEC/u8QX71vdvTZekD4qNMfgF1YiQeiw3bmVLibhiMaXsmEpkUv8tD5Ih07Pll4tgFQbQxxvdrtGPLatCkRDehYWQLPXcZLsPfgcuekpcIn3zyCePHj2fZsmU89NBDeDxi2MONN97II488gtvtZtGiRZSWll6wnaKiIsrKynjxxReZNm0aGRkZ7N69O/i7pJVbrvOBUqmka9euHDt2jIyMjODB04Wgc+fOVFVVkZWVhd/vD4ZI/1240G2ISqVq9lmhaNxsS6XSoEemVCo9b95Jg8HA6NGjmT9/PjKZjOLiYqRSabN+G2jfGjSlX0P/Eomk2VgkEslF570UBIE5c+YE82u+9957JCUlXVQb54O/Q5dOnTqxd+9eIiIikEgkdOzYkdOnT5Obm0vHjh0RBIGRI0cGx/fWW29x2223tdpWA42eeOIJxo0bR35+PgsWLLggTfx+PzqdLtj+0qVLufXWW1ste+WVVxIdHc2iRYta/Fa97Rj5b/9ExpiFovdfIGwrrG8HPFZ7cHPaFGoOniH+2oFoEiMx9O+E3+1BkxKNrkMCCTcOpvy3Q4R1byu+SlpjxZyRRdigLmjaxRN9wxCkSgXqNjFUbz5I2hv/wJ5TSsnKn6nefJC4iSMA0PftiNdqR/B4qT9dgrZdHG5THdp28cRNHIFp6xFibxyCq7yW8CFdAYgYno6zpLpZGz6rA7lOjTolGolCRtRVfZvluwOo+vUgsTcPAyD6ukEgCFT9tAdtu3ixnlw07qs3NxqBNb/ux2dzEj1xJOYdx/CabdiyCqn+cSdSpZxDfR/izCOv4ygow7Irk+PTlgPgKK4i+5+fU7nxAFKdGr/HR8JtI6jLKsJjtTcLOWzKo5LV23BXmMXXjuVSIoenY8stQ6pR4q40E9a3A16rXQwTKa1GcHvxWh2ip1qdHWtmAfETR1C1+SCps27C73AjVSqCdYJ4ZZzEY6pj75gFYm4fuZTIUT3RdkrE73LjPFtFWIA37kozuS99Q8Uv+8l56SuOP/w27moLBW+ID4E5y2qIv3UER+5aKm50ZTJkagWuCjPatBRK31hD5tg51GWcoG5vFjK9juhbryD23qvxuz14qy14KmvxVJlxGavRto+ndncW6gQDJZ9voXbnCao2HwrilXz/eLxWO5rk6BZ4mQ+eCbwODwm3jaTqV5GXTqMJv9PDnhFzOTX/I9zVFmLGiUf34X074Kt3Bo3Sok9/Z9eYJzj94jdivk2XF7/DTbtHr8VtsuKqFDftDeWOz1qJ3+Ml5e4rAZqVUydG0veT2Rybthxbfjm1u7Nwm6wcf/gtBJ+fqi1HiJ84AsHvR5Ma97fxKv54MzkvfoXHbMNxtpK4G4YEQpl8eMz1LcJE647k4fd4SbpnLBKFjPibh+AsqxEN5wDYc43oe4rejHXHC6jPKmLfyLlU/JSBVClHnRJN2MA0ZBoVFYGNlqZJaJktz4j1ZBF7xyzAY7Yh0yiRapTY8suQqpXUHc5pJlMAtbuzghvHBrz2jlnAyenLUSUYwCcEXqFsjpdx7U7shRVkjFlI3dF8Uh+9jqhRPWn70ASc5TU4zzaGzjZAA+13pD+EcfU2Sr/Yij3PiPVEPhKppFXad33jERxnKznzzBfN5ooiSo8tz4hUqyTprisx/Xm8BV7e2nochRXN5NdZZiL+tpHYzpSiig7/W31VbTqARClHqlGKoZZadTNaXEpf58qUXKcm58WvyHnxKyRyKVKFmC8zYdIo/B4v9VktLzNNu7Nwm+rYNWYhtrwyQMBZWo3SEEq/1QtEeT/QmFdbplUh06kx7c7Ca3VgL6rEfDiXis2HSJw4AnViZIt6RZ/+xq4xC6k7WYSr0kxo5+TAHLsuOMda43PMdeKFbtJdYyn+eDNH71qCp8aKz+kmfuKIVudK4Xe7sBZW8OvYJzEdK6DLP8Rom16L7sDv8mDOLMReaiJ2uJi+RhkdhuD1E9olOdhX1a8HUSdGojSEok6KAmgh84CYL9LnxWsuxe+yoYsQN5oStV709vG1TEdTszuL2OvEC8mE20YE5spCTkxfgTxES8LEEYT17RDEq/5UMY5SE7r24mMXUcPTsRdWcHrpd/ySNAVTRhb1BeU4y2o4/dp3uM31uCrN6ANrev67G9g15gmqth7FXWMleepoYsf3o3rHCbxWe7PH0/Td2yJRyKnZeTJIe5lWhavKwt4xC6hYl0HcjUPFsV9Apip3Z+Ey1fH72Cex5pcjAPZSEz6Hm+hh3ZCplRStESNRij/9jUO3vcTBm56n7mg+baddT+SI7uh7tsNjsrYaKl+zOyuw7i2kZucJTDtOIA/TUrX5ECnBdSWqGb8UUXpM245R+sVWvGYbrmrLX66XQDBVx9mVvzRbi8p/2Yu2XRzqNjF0evEeEATKf2g8uKpYuwNXmQl7TgmmXw+Q+EDAGeGha3HklNBm9q3Yc0opXflzM7ycpTUYhnUj4bYRlP+0F3dVHSceW96qbJxetIo/e09je//pHHv4bUy7TuBzuEm+wPpgO8/64Hd7RFuvlfVBERUIkw68+mxcu4O9YxZiOZyLvaCMnf2nU5uRhd/tpeCtdc3sG3eVBY+5nuQHRO/7xMmjsBzKYe+YhTjLTKjiDCRMHEHyfePwuz3BuayM0nP20984fNdSPOZ6LMcKSH30OgDaPnodfo83GLHQFBr0hrvKAhIJFev3sHfMAqp/P4Tf6z2v3ihau4v6wgp+H/skNccKSAvoje5PNeoNAHmohuhBXTD+eijYl1SrInHyaKp+PYg0kMtVERGCOiWa8IGdkWlVzWQDwFtThzOnmNMTZuPMKUYWqiVyygTK3vwGv92Bt7IWRUIU4eMHU7tezPVtyymlw4LbOHLXUuJuGByUxarNh0iYOIK6I3mEdE7G53LjqbUiCwuh6PY55I2+F+PsV7HvPU7RrbMpGP8wpuVfU7f+D5wnc/CWV1P+wvv4rTZ8VbXItCoir+gRzC1+MfuOok9/Y+fIeXhqrAiCQOLEEaRMHiXmkrTakShk9Pnk8YAtVdaMZ3Bx+qaBZ8ZNB3HV1NNm4nC6zLoRVWw4dTlGCr/dQdTANCQyKTKNkvA+Hajde4qzn/zGwZueD0YvRI7ojvV0cav2eYP8SuQy9o5ZiKvSjC2nlISJI6j69RCJd16B12onYmBnMVXT6RKcpSbC+nSkdm82MdcNwjA8HWV0WBN+HQzmkGxtXfm/CgKS//X//tvgsqfkJYLdbsdgED0smoYel5eXk5KSQkpKCmfOnKG0tJSoqCgcDker7ezevZuJEydy0003Bb+bNm0aVVVV9OjRg19//ZV77rkHgPr6ekJCQpDL5Xi93lbDrIcOHcrWrVvJz89n2rRpLX7XaDQtxjJixAjeeustbrnlloumQ9euXdm5cyfp6ekYjUaqq6tJSEigoKDgryv/BRw9epT09HTkcjlmsxmr1YrBYMDtdvPbb7/h9/upqakhN7fRlV8QBPbu3cvQoUPZtWsXnTt3vqS+z6WTWq1u9rlnz55s2rSJ++67D4lEQkFBAampqXTt2pVdu3aRnp7O2bNnKSoqatF2QkIClZWVlJeXExcXx44dO+jatetFjS8tLY1ffvmFkSNHAuIh5Zdffkl4eDg6nY7u3buzZMkSrrnmGsLCwqivr8fhcBAdHd0qjfx+P9XV1aSnp9O5c2d2796N09n8QLApTbRaLTExMezZs4fBgwcjCAJFRUV/64GdvqsXcOLxD3BV1HL6xa/ouXIGHRfejjWzkNq92YzY9xZ+txdFhI62j1yN4BfovOA2to9eiC2/DFVMOL3eegQkEsyHc8h7fyODvn5CzJ3j9dNn+TTkoRoqAkaT7fRZQtLbItdr6fr+LHw2B2VfbUMRFkLcbSNxlpkIHyJu6BxGE4P3vYVEJkOqVqDQ6+j1xTycxhp6r16IRC1HGaqm+yePU/b1n9RmZNHtvelIpFJc5TWcfPhN4u8czeB9b6NKiMLvFEMjBu15G8EtJqGWqhQMP/0J1b8f4tRjy8l9ZhWGkT24ong1gk/gzFOfIvj8nHniEwb88RoytRJBAj2/WUTt7hPYD2ZT+fU29AM6E9K7I722vYG7vIb8Jz7EdiyP8DF96LNnOT6HC+MHP2O4ql+Q7qdf+pq0Z6cg1ajQJEaCAAm3DsdRXEXmjPdQRocx5LeXUQYeTWn70AQOTXqV9DceQhUbgToxCr/XS8w1A3CUVGP68zjD9r2Fz+HCa3Wgio2g7nAupd9up8vSB+m67CFcFWYOT36FTosmkfbSPajjI/E5XHRZ9hBZM9+j9+qFZD2+kk7PTUXfqz1Kg54xpV9hPSHKQ68v5gPiZmpM8Zf4bE5sOUZUsRE4K8zkvPgVPVbOQBVnQCKVUBJ4QCHxNvFweOTRFQh+AfOxPPp886TorXMwmw7vzkIWosVlrCbr5qdo8+y9RN08krCRvfDW1lHwxAfiXPtiESVvrKH7iulIdWpU0WF4LDasxwrInPYOac/dRdpL9yDX6/A7/x5e2U99Js6jNrFYTxUxdN9b+BxuTvzjHRLuuIIr9r2JMiIEv9eHQq9l9JF38Zht7L/jFbotvgdvnYOQDglcXf4VgsfLnpteACDu2gF0nH0T9pJqfPUOjk5bQfriu5lQ8gU+h5v9d74CQMc5N6NJiiJ92YPiQxtSCW0euUb06qg0YxjSBUWkmBPN7/EiVUj/Nl5DdixDIhFv5kO7JBN5RU8cZys5OX0FAN3fn07M1QOQSCUMP/gOFev30unpyaQ9NxWfzUXR8g0k3XUl8lANKQ+MF72clApGlX6FPc9I1vQVdHt/BhGBy4Ah+99B8PkxfrEF22nR47jv+ufw1tnwu724TXUoIkIZuvctrJmFmA+cZtSZTxH8fuwF5aS9dI/ofRCQX1dFLVKVnE7PTRUTxreJoe6fojdN9ZYjdHp2KlKNkn7rnsFZagri1bMJXlccWU7hJ5tJffhq+n69UEy8X2lmyNZXqDtZRPwNg8X8oT4/fqcbTZsYOgR0YOa0d+jxwSwiR/bA53S3kKmSL7aQcNsI6nNK6fbGI6S//SiWo7nU7s1myM5lyHUa/B4v0eP6iukGLoDX6X+uAkGg3eO3IJFKCemSTN8fnqZ6y5G/7KvNtOtFz04JDP5zKc7yGgSP75L7+iuZElwe5JF6riz/Bvx+Ts54L7imjD62QvRwDg8RH5bo2Y5OC29HFROOx2xD37UNow68AxIJNnsZw7a+IoaOV9eR8/r3dF/6IBKFnJixvfE53Zh2niT76c/p8txURmx/DZlWic3ualbv7BdbSbptBNacUkLSkplQ/jU+h4v9E18CxMPBUQffwe/1wTl8luu16Hu3J+muKzk58z1irh5A3K3DWsjUkBXTSJrQH4lUwg0H3+HMp5vp/NDV3F60CkGA0x9uAuDkmz8yfssrpFw/CJnPT87LX5M4ZQxtH7uh1b4a9E3WzEYaykJjkCjUIJEhj0hh9qwZDL9iNO998BFnKyzknc7gigGi975MH4evXjxgb9C/HRbeTl1mYVD/Vm85QtSYXsTfOpz+AbxOTBf7O7HoM4ZvehFneS22PCOHHn6bHq89QOeFt2E5UUjN3mxSJo+iy6I78dqcjNiyGL/TjaPUFJQvVUw4USO6I1XK8Ht8RA3rxrEZ7xN37QCSJo5AnWjAll9G5kNv4qqopfvKmXRd9pB4CCGTMvzICvKWrsVVZWZMyWoEn59Tcz4I0uPaI++CTIIqPARlRCgRPVNJXzARdUw4brON8K5tuLnoMwSPj8pdJ4OpX3qvXkDh+7+Q9sxkpGol2tQ4JBIJXpuTw3cuDsrG8IPvtKoDJEo5UrkMmUZFr1Vz8bs8eC02ui57iJMz36f36gVkPf4BPT6YgTImnKgre+Ox2PBZ7NQWVlxwvdS0iUGTHI0ySs+Ys1/ic7qp3npEHFNEKIJfYNi+t8Hvp+RzUZ8m3XUliZNGoUqIRGEIRWHQE9KjHRKpFJleK0YSSKXEThyJp8ZK3J2jcJWaOP38alE2PphJ3I2DwS9gL6rgxIwV1Ow6eV7ZaLBVSr76AwQ4tegzur5yH50D60Ph8g0k33UlslANbc+zPkg1SkI6JVGz6wSDM94EQcC4elvj+vDDM0hVcvw+geptR9H3SGXY3jepC9igw/a9hUynxpZnbGHfuCpqOTHjPXp8MJNOT92J22Tl8GQx12nmI+/Q69PH0aV2J3JUT5xlNZxaID4o0uvjx9Gnt8FRaiLriU9xnK1k0C/Pc1XpaiRSCYLXT9/V86k/U0p4346tykZ9djHRY/sQc/UAHEWVVP9+hNjrBrbQGwNXTCPxalFvXHPoHXI/2Uynh6/mlrOrQIAzAb0BMGrd01QFHq/JeXE13VfOpONTk0S90as9yfdeRfn3uwjr25GhAVqWBmiZdNeVpEy5AmV8JPIIPfKIUNKPfI63SowwUacm0O7DJxEEP92Pr8ZjrMJntSNRqwAH6sQolFFhjDyyAp/TTXkgqqhBdwzNeAO/x4siLIShu17H+sOvuHPPEn7H1SjbipFmsqgI2v7wFtIQLfj9IJMhVSmJXfgAguCn7fp3SUSBVCHDGjgA/Lv7jk4Lb2PXqAXY8ss4NuM9en8wE5lagSCALb+c448tp+OcW1BGhND/m4U4S00ITjfHH3rzovXNNa3oG0W4DkWIBsHnx6NRMXDFY/hcbq4//SGOMhMlq7ZQtfkQvVbNpcvL9wbzr6qiw5GHaVu1z1uT3z1XPkH7OTcTNaYXykg9yugw0t95lOynPgvqm4qf9xF/yzCiRvdE8Pkx/Xmc0q+2ET2hP51fvheFXsuATS/ic7g5dPPzXIbLcCkgES4H/v8l3H777cFQX4Brr72W2NhYVq1ahcFgoGPHjuTl5fHss8/yySefcPLkSaRSKYmJiUybNg2JRMLLL7+M1Wpt8dDNtGnTePLJJ5s9ELJq1SrCwsIYP348H330EQUFBUilUm699VYGDhzIl19+yaFDh0hNTW320A2IuSQfeugh+vXrx6OPPgqIL25v2LCBhQsXYjQaef3115FIJNx333106dIFs9nMtGnT+OCDD9DpdOelQ8PDOU3Dt91uNx9++CH5+fktHrpp+hjNuZ+nTZvG4sWL0ev1LX5rSofDhw8HQ9Cvu+46RowYgSAIvPPOOxQWFpKcnIzFYmHixIl069aNqVOncs0113DkyBG0Wi2zZ88OPnQzdepU2rdv34weQLPfGmjp9Xqb8eyKK67gpZdewuv1ctNNN9GvXz8+++yz4CvY0dHRLFy4sNlDN23btqW8vJx7772X9u2b56i60EM3DXTJy8vjiy++4Nlnn23Bi9zcXJ588kmeeuopevToEaRpz549eeihhwAxLcCPP/6IIAjIZDLuv/9+OnXq1CqNtFotzz33HHa7mDNq+PDh3Hjjjc14k52dzcqVK1EoFDz++ONIpVI+/PBDzGYzXq+XoUOHntdbsgF+jb3jgr+3Bp6L8BZuCqGC968LnQO+S3Qel/xl4sh/H6ilF/+afZ1f8deFWoFLocZ/khaXehOol7X+ANWFwOq7NBpeCrj/w0EMyv9gyu5L4ZnsEmXqP5mI3PcfxOsyNILnv8AbQHGJfK6WXbzfQJTv4tc9gCtOLr7oOn90e/KS+nJdwpouvcSpcim6zSy9NH+NMP/Fr82XCv/JdVYluXgaOoWW+Yz/DlyKzr7U+XUpOvtS4VLXoktZIy5VfsP9F687olQto5n+DlS5NH9d6BxICav760KtQKFF/9eFzoFL5delyKLlEvml/1+ub8ZWfPv/w0j+98AvsXf+Tw/hL+Gaiq//p4dwUXD5UPIysHfvXg4cOMD06dP/p4dyGf6Pw+VDyX8dLh9KNsLlQ8l/D1w+lPzX4fKh5P8MXD6UbA6XDyWbw+VDyX8dLh9K/utw+VCyOVw+lGyEy4eS/51w+VDy3w+Xw7f/H4dPPvmEI0eOBB9EuQyX4TJchstwGS7DZbgMl+EyXIbLcBkuw2W4DM3B/7//PvS/Di4fSv4/Dvfdd1+L7z766KNgWHIDXH311YwaNeo/NazL8H8ULsX/y8D5HzK6EFyKB43sEu9H/ZfQ16V6w3n9F19PK7m0G9VL9Xa4FLgUr4VL9Se0/Qe9Hi8FLtULRsul8dnzH/TM1Egu3hvD/R+Uw0uFy68G/s/ApdL9v4FfWv9/zhvuUrweR518+ZL6+v0S+vpP8kst/Cd9rP/3g0u4eOpf6homvQQ7wHmJ0hEuuXjb0iZc2rb5/6r8VrvUl1Rv+DsXl0cfYN/0zEvq61Jo/5/kl8Z/afz6T3pLX4bL8J+Ay4eSl6EFPPDAA//TQ7gM/0dBkxJNj5UzkYfrAo86vIvgEQ9Seq6aQ/To3oBA8edbOL1IfFwi/oGriZ1yJRKJBE+NFWVcBH6HG3dlLYqoMGQhGlSJUeAX8NRasWUWcGqqGIoWfd0g2s69DW1aEi6jCa/FRvaM5Sijwuj4yv0oYyPw1TvxmOowfrmF0g83Bsfa4aV7ib15GAqDnqO3PIt510libx1Op9ceRiKT4TXXU/T2j8E60dcNInXuRHRN+sqasYL6zAI6vnQv8bePRKpR4SyuZO+gmcF+en4wE137eCQKObq2sSCT4nd6cBRXkjl9BT6Hm+5vPYK+eypnFn/L2fd+bkFHbfs4XGW1nP14Mz3en45Mp8ZTY+Xw5FexZhaiaZ9Al5WzAVDGG1BEhOCuNGPZk0X40G7Iw0KQKOW4iqvwOVyUfbEF40cbgzwbvO1VZCEa8AsYv98VTKie9tLdRI/pLSZJf/kb2j9+C4pwHXWZBZyYvpwBv7yIq7wGR1ElUYFyJ2e8R9pL9xAxsDOOkioQQPD6KF69jYJ31ou0n3sryXdfiSIiBIlchs/uYv8tL2A9UUjP92cSPbonUrWSks+3ULh8fZAWPpsLRbgOVUy4+LJhdjHKSD0+h4sTM97DGnhxstNL9xA5pjfq5GgErw97fhmnZryHIkpPpxfvQWEIQWnQs6PLA8hC1KSvnIkmJRapSoGztBq/y4Ncr0UepsXncOO3u1AlRZH/6hqK3vuZyFE96fzK/ajiIvDZXdTszOTEtHfRdUqiy9IH0baNRR6iwWms5viDb5Fwx0iixvRGqpSjijfgMdvIX7GB/AA9Os69lZS7r0QeogGZFHt+GRKlHIlMChIJ6lgx57GzsJysf7xN/OTRxN02ElmIBr/Hh9toouL7nRQuXUPam/8gcmxfvJZ6vBY78vAQ6jILKHx3A72/nC8+XoIEl8mCt7aekzPew5opPlx2PrxSZ95E4pQxSJVy5CEaXBW1FL73MykPjEcVE4Hf50OuUeGusVL28UZK3l0nys+KmURdOwiJXI7g9VL+5Rbyn/ucnuueR6JUIFUrUSdHU3ckD2VMOMrYCGQqOX6PD2dJNeXf7STu1uFIZFKMq7dR9M5PqFOi6fn5fDSpcfjdHsz7TuM0mogc0R15mA6pSoFEJsVVYab0y60Uvr3ub/FLEaZDEATxUaiH3gq8KD+cbm8/isdcT+GKn6n4aQ89Vs5EkxqLTK3Ea3ehCNDDfCiHsN7tUYSH4K614re7KVyxgdQZN6JtF4dELh68Fn2wkZynPyfmukF0WfIAiogQHAXlnH76c9o9fjOK8BCQSZHr1Lir69gzci5pL91D/MQRyEPUCAI4CivwO91icvoAfUpXb6P8pwwG/PIiykg9SMBeUI7f4Sb35a+JHN2LqCt7owgPwWO1o4oMw2Oux+/xItepQSrFa7EFZV6qVOC12vHbXbirLRi/3U77Bbe3oGG/n54Lvo6L34+rvJZj971OffZZuix9iIihXUX5lUjw1jsuKFNNaeh1uFEZQnHXWCn6+Neg7uj8wl2k3HMVgiDgd7o5/thyokZ2J2Z8f1RxEeKjZJVmMv/xDrUZWUhVCvr/9AwynQZtu1gkEineegeHbn+ZuiN5aDskkB7QvzmLv6Xyl330WDkTbft48aVniQRncRW7Bs1qpg9PzHgPr8UmykNKjKhfjSZKV2/j7AcbSXvpHmIm9EcREYrTaEIepkXw+MT1UCpB8PooXP0HOe9uoPuLdxE3oT8qQygCIJFKMO3NZu+UJcH109C/E8N+ehokEiwHznDw5ucQPD6GHXgHZUw4UpUCBIHMR9+l4sfdwfmc9uI9SGRSyn/ZR+SQbsjDdTiKKpGHaZEqFaJ+LKogrEe7IF6eGitDdi5Dgh2JXIlEJub99tVXsej5xezYvR9DRDjrv/8amS4Sj6kQBD9SXSRSpZZhf7zK8RnvURfQx+faCEN+eQFFRIio929/GcuRPOJvGUq7x65HFRuBTKfGVWnGZ3MhVcmpyyzkeMCW0HVIoOd7jxGa3hZPbT01u05wIvCbXK9l4OaXUSeJD/6dmvcB+h7tiBrTG4lUGqR70eo/yH1XlKdOc2+hzV2i7pUq5QheH7aCco4+/gFdnrwdQ/80EMBRWk3W7JW4ymvo9dlctB0S8Dvd+L0+lBHiA2K1e04R1qt9i/VoxOHlKAwhIJXis7vY3v1hOj07hdgJ/VHGRoDfj+Dzc3LeR5Sv3RmklbpNDEN3v4FEJsVrdXD49pdo849r0bVPQBVvQK7XIvj8HH/gjX+L7hB1WxwytRKf3dXqvGzQbaef+oyke68iZkJ/EAQqNx3gxLR36fTsVGIm9A+81ivgd3o4PPlVLPuyUSVEkv7uNFTxkajjI/DZXNTsPtnMThxxbAXqOAM+l5uTM9+n/McMAFIfnkDypNGAgK2oEnVMOIowLVKVAr/XhzrOgFQuRfALWE+XIHj9nH36E6z7swHovf0NNB0SQAB3RS1ei42cme9iyywAqZSem1/FXV7DwSlL0aRE0+fbJ9EkRSFRyNl/zdPE3TyE6DG9g/rRa7E14zGApk0MQ3e/HuRXg45Jvn8cHeZPRKZV4a1zcGLWe7R//BaU0WHI9VqcATtJ0yYG64kiVHERCH4Bv8uNKs6ATK3AbRJf7m4qv91evJv4Cf1QGvRBvVGzN5t9U15F8PiIHdeXrs9OQdc2FsHnx7wni8N3LqbTs1OJu2ko8jAdCH58djdH7lyM5VDORdsBTXV9ltLKayvfxefxkHuqnnu6hAAg7zYSeWpvBJed/YeO8OuWrTzw6HTkchnRaikSqYzPvv6W1bGF+O0uEn1qXl70DNFj+uJzuLCdLkbfqwM+hwvH2QrC+qXhqbZwYOScIO0jR/ek54ezkCrluGusZFwxH29tPQCDtr1CSKckcY7NapSplIevpt2sm5CHqPG7PDhKTUiVcjymOuShWnSdEjn24Fu0m3lDq/qm65uPEHfjECQyKbZcIydnvBe09Zrqm7Or/yAvaOvdQpu7r0R2jr45PvsD0p68HcOARn1zavb7OMtr6PnJHHQdEvB7A+uHIOCqqKX+dElQ3zTYcVKVgv6bXkSXGo9UJUfw+bHllXFy+gqsmQWkvXQPcTcPRWnQc/CW53GcraTHypkowkOoC+41ajg6ZQlpL91D7PWDkeu1SJVy9o9fRN2x/OC6chkuw8XCf8Nl8f9amDp16r9Uv7Kykl27dl2wzM8//8zkyZODD5BcCH744Ydmn5966qkLls/Ly+OTT8SX4U6ePNnCO/LvwvLly9m7d2+z7y6WNmvWrGH9+vWX1P/Jkye5++67mT9/PrNnz2bt2rWA+LjOxx9/fEltXirk5ubyzDPPMHPmTGbNmsX777+Py+X6j47hUmD//v2UlJQEP3/77bccP378395Px6cmUbTyF3YPno3HXE/ipNEARF3Zm6gRPdg97HEO3voiSZNGo+uUSEjnJGKnXMnxCQspfPFLtGlJZE16idy57yPX6zh21QIAKtf8iSXjJDK1Eqmu8ebWll1M8Ycb8ZrrOXnvUs7MXUmnJQ/S8ZX7yfrHWxy96VnclbVkz3iXxHvHoe2UBIBhTG90XVKwHsvHVVFL+6fvAqmU1IV3cPKhN9jZbipuUx1JD10TrGPLLqYk0Ffmva+RPfcD0pY8QOSY3mhT4zg+5VVOzX4fVZyhGU2OPfQWGWMWUp9dTF1WEY6zlRi/30nV1qN0XfIAHnM9WYs+o+C9n1ulozrBgOARb1rT33oE68mzbE29G6/NSfrb/wDAkWfk8JXzKFj8FfXH8vBU11H+1TYMo3tz7JbnyH3qE/x2F1kPLuPo1U+S0IQWvVbNBYmELSlTqfz1IIah4g131Jhe6FLj2TVoFllzPyT9nUcDY5qF12yj+/Lp2HJKUUbp0abGsXvQTE7N/ZAeH81C1yEBR3EVErkMr8VGxvDHib9pKLpOjQ9++Rwu6k+XsDnuTqr/PE6vD2aSPGUMfreHfTc9R9GHm4i+qg8d/zmZopW/cPCm59G2jUWmVbF7+BzqThQSmt6WI3ctJWvuh3Rd8kBw3JrUOGp3ncRrseF3ecie+yFpSx4g7ZX7yJr1HtbjhfjdXrTt4+nw1GRq/jiONauI8nUZ1GScxFNn4/SiT7HnleGuqMVVYUZwBrwupBI6v3IfttxSsh5fiausBgRInDSaTk9PpnrLEeqO5nHs3tfw1Dno/v50kT5DZiE3hOK1OshbvoGEm4YS0oQerioLx2e/z+a2d6FOiqJ07S6KPvwVpSGUvTc9zx99H0OiVNDtw9no+6VhOXCGY7c8j7OwHE9tPYbRvdD37Uj5N39y/I6XUEaHU7LyZ/YPnoHXbKP3VwtxllRz7J7XcJRWI0HCqbkf0mXJ/X+JF4Bpm4jX1pQpZD76Dp2enULZ97uo2LQfuVZF5mPv4q4yE33TMLSdkogY05uIkT3x1tZz6oGlOM9WEnv7KDRtYjl+y3McGTMXe3YxfpcHVUIkZxZ9irfWiquslsM3P4+3zk78HSM5Omkxe4c/TmxAfjo8NRmpWsXRO16m4scMpGoFkSO6c3rRp+Ihm8vDoZufx1NrJWnqGNRtYv6SX47iKqwnCrFmnUVwe0WaSCV0fvUBTNuOUbh8A/E3DaXLq/dTtPIXij/ajKOkGk+VhS0pUyn66FeiRvei6P2N1O4/g7fWxqHbXqLNQ1fjrrVSf7qELQl34nd5iLtOfEhOER6C7XQJtRlZFLz5I93eeZSilRvZPXgW9aeKKV29LSjPYf06YTl4htKv/8RdY8VbZ2Pv2IUk3DGSI5MWkzH8ceJuGkqPj2bjqjST//r31J8uQaqQs3eMqEO1qXEUvf8LtfvPIA/RcPrpVbirLNSfKqZm90mkSnkzmc985G285nr2jllA1ZYjdFnyQAsadnr+LpQRIZR9+yd1R3Kxnigk85G36bLkfhKnjAEJ4PdTu+8UzjLTBWXqbJCGv1B74AxKQwj7r38aV5W5me6IHNGdsvV7+D1lKmXrMoga1RNtajxnP/0N88EcXJW1FH+xhbRnp4BEgt/l4eDNL+A21VF/upS6Y/lYTxbS8wPx4shrrid70WcUBvRvx6cmUbP7JJaDOVRvPUrZ9ztRxUW00IddlzxAx6cmUb5hL+5qCxUb9lD82W9Eje1D4qTRaFPjsOWUkrP4G0DAVWrCXlCORNmoExNvGkLbu8agaxdHfU4p1jwjzvIa9t/3BqFpibSZ1Bi90m/ldLz1Tuy5Rrx2Z5CGcr0Wn93Flrg7yJrzAV2XPdRsPjfIR/LUKylfv4fdg2ejS0ui7kg+e8cspOq3Q0SO6NEMr7Tn76J661EkSi1+twOvuQSvuQTB5+HGq8fy/usvggQkCg2CT9SLEoUGiUyBt7aYE3M/JH1J65ffPd9+FFelmV+TpmDadZLeAT44iqrIfeNHLEfzOXLv6yjCdUjVCnYGbImkAL4ecz1us43KXw+S/856vGZbkBY9Pn4cv8vD1uTJHJr4Au1m3RzUvU3pnnDTkBa6t+DjX6nekUnxtzuo3HaUfh/MxFlhZmPbu9nSfzp+n59urz9Ex6cmUfD2OramTMV84Ayeagvu6jpKvvqDqNG9mtGxAeThOrKfWsXWlKlUrN9D2vN3oUuNx2WyYs8vw3qiiJzF39J1cfPIpr5rnsJnc1K99Qi1u07S44NZZD70Frkvf03d0TyKP/qVsrU7/i26o8urD1C0ciPFH/2Ko6Qad5UlMC83Nc7L/Wfw1tZz6LYX6fTsVJSRevJeXYM9vxyv2Uan5+9CmxqHz+nBnleGNbOQsx/9So+VIo8Fr4/Tz3yBNbOAUws+wWOxgSAE+dfp2SkoDXocxVXkvPB1UJZVcRG0fWA8u8Y9yY6R8wlLb4vlWD5/Dn6cyq1HkYdo2D58LoWfbcFdW8/Rf7zL8dkr6bBMtI8ixvTGV+8g/+nP8Lu9uCtqyZ37Pu1fFdtPePBqHDmN9nHHpyZRsup3Mq6Yj6uiljYPX40uNZ7sRZ9hzyvHXWFuwWORX4sC/DpKza6T9PxgJhFDu5J45ygsR/LYkjyVE9OXB22pnf2mU7Eug5JVW9g7diGCz4/g97N70EwErw95mI66I7lkL/oMRbiumfym3DWGkHZx1OcYqc8rxVVew8H7XickLZGUgN6o3nkCmUpB7eFc8j/cRGiPdnR6/i5COicj+PzUHc/HmllI3bF80ldMb6Y3/pYd0ETX+wQ/r7zzOtO8aXz72nts2n+CfHujV6w3Zx9V69/lheefZdGTTxCV+RPCmT1IdRGUbVnNF6tW8c3Hn/NMfWd6XDEET/to9g2aTvk3fxA5ujf7Bk3nzNyVaNslcPyOl1role4rplP0/i9sSZ6KPa+M7u9OA6DdnJtRxxrYkjSF7Cc+aSZTqY9dT93xfLYkT8XrcKOM1LN78GycpSbKN+yldk82XqsdT0DfFJyjb2w5RqyZhdjzyzk198Nmtt5f6ZvCj3+lensmJd/uoHLrUfp8MBNXhZlf29zNtn7TEXx+ur7+MB2fmkzJ51s4cN0zWPadxl1twWOup3rrUaJG9wra3Q12nN/lwVFYwdmPf8W0PROPxU79iSK6LLmfqDG9COmSQt2xApwVtXR6egodn5oc1B3iXsMX1B3a1DgO3fw8J6Yvx2dzNpOPI5MuPkfxfxv4kfyv//ffBpcPJf8Hoaqq6i8PJXfv3k379u3Zv3//X7b3448/Nvv84osvXrB8+/btg+Hb/8qh5P8G6NKlC0uWLGHx4sXs3LmT/Pz8//gYzGYzr7/+OpMnT+att97ijTfeoFevXjgcjv/oOARBwH+R4QAHDhxodih5++23B1/1/neCYVg3KjbsA8C4ZgcxE/oBkDh5NPaCchxFlZj3ncbncBF/yzB0HROpP3QGv8ONYWxfzLtOEHn1QOoP5yDXa4kY3QtnQTkRo/sgC9VQ/fNelNHhwf7sOaXoe7bDXWkGoO5QDsqYcJylJqyHc7EeyaVy3W4iRvbAnlMaPDCMGt8fmVpF3vNfIgS84gxjemHPNVLz2yEEj5fKH3bid7qDdew5pYT2bIerSV9yvY6Ym4ZSvnYH5r2nsOzJQiKVBrwEmkPksG6EdEri7Ke/Y1yzA323Nij0WiRSKXVH84PGQFM6quINSBRykIA8TIff56fkiy0IHh/Gr/9EFRvRrK+ocf2pzyzAUViOMioMn8ONz2Kj/IstIJUgN4Tiszmx55SiDOAVkpbE2Y9/RXB7KVyxAUVECMqYcKLH98O4dgcAlkO5KPRaaveJOqRq6xEihnWjdPU2lNHhlAXL5aBOjKLk8y1IFTLsuUakaiWKiFDK12UQO75fcKzqhEgKVmwAoHDFBpRRevQ9U6nacoS6o/l46+z4nG4iR3YPypTfK3oZOUuq0SRFYTmUQ8z4flgO5SLXa4Pjrv79MJFX9qL089+RyGU4i6tQxoThLDXR5uFryH3uS3x2J5GjexExrBvajgkUvvMTxm/+IHpcf4yrtxE9vj/FH/+KKj4SW06J+Mp9iIawPh2wF1QQ1rsDFesyKF+XgcdcT/SE/ggCRAzuQtnaHcj1Wux5RpTR4VRuPkSbR6/DU2VB8PmRa1SUnUMPbWos5Rv2Ed6nA/VnSjEMTEPXPp6qbceIGtYNd3Ud7ooaVIlR+OrsVKzdjjnjJBKZDLkhBKlaiSAIWPaewmuuR6ZVU7Vhb2AubkcZGcrZDzcSPb4/Zz/YiDIyFEdxFXK9DmVM+AXxAtClJQf5jCAg+PxokqNxFlXiKK5G2zYOj8VG3f5sDOP6EzmuPx6LDXe1BdPG/chCNDhLKjGM64/f7iRyfH9cpVVIZDJsOaVEj++P5XAuUrWiGb+cRZUIHh8V6zKIGt+fiGHdUEaFYt5zCuOa7eg6JiFVKYge3x/TtqOit6vRJHo++v1oU+P+kl/eOjvmg2ew5xmRyGUoIkJpN38iHlMdliO54PNTvi6DiEFdgrIoeP34faIe1nVIwO9wE9ozlYp1Gcj1WpBK8dTZCOvdgaIVGzAM7449vwx5uEhvfY9USlb9BkB9dnFgfolePYXvrCN8QGcAosf3x1tnp2ztDlxlNUilEhQRoUSN6YW9oAJHgD7l6zII7dqWosCcqt19EkWUPjAn+lO2dgchnZKoWLcbhV5L1ZYjeOpsVG0+QMSgLngt9qDMy/U6bGdKgrKh65CAp87ekobj+mM9WYQuLTlYr0Gm9D3b4Syuwl5QQWi3tjjOVmLen31emdJ1SMDncKPv2Q7r0TwEnx+XsQavxU7t/uzgXNGmxGDNOtu4xowT9ZQ6MZLiz7cgVSpAIsVTZ0ffS/Tg9NldhPVuz9kPNyKRyyhbuytIG3d1XTP9axjWDUV4CMa1Oyh45yc0KbFIpFJibxrSTB/K9VoiR3THWVqN5VAOxq/+IHpcP2ozskiYMpqytTsQAl5ZyuhwrFlFAe/ukqBOLF23h5Q7RlK8ZicIiJ70fgFtYiTW7BLiAzjHje+HKjoM04HTeG1OajOygjSUadVUbhTtR+NXfyBVyAnpmhKczw3yIVXIRdoArrIaIgaJ8hUxqAu2nNIgXqp4A+4qi3iAKlMguKyNi5jgp1+v7oTpQ0Eix2erCf4kUerwO8Wy5gB9VK2sg2G925MfkNH8gN5XxYRjPniGqOHpGNfuwHwoR/Qa9/tRxYRjXLOD2IAt4a6uQ9+tDdas4qBui57QX9TNvTtQ8JZoJ1v2nUYRqady8yHC+nRoRnfjuj3EjWvUvbrUWJQRIRSv2UnJmh3ou7ZBrtdSeyg32KfP4UKqUjSzcfweL1KVEnthBaqoMPwON8qY8GbrEYBMraRq86GgzEYHZFYZqce0PRO5XovfKT7O1lBHFW9AkxxN8Weijihcsb7FfI69fhBFyzf8W3RHxKAuVAbWC8Hra6LbEvEH5mXFut3I9TokAd0Wmt6W8iZrTPQ4cVya5CgK3vwBuV5H5cb9KCNDxblWacaaWYhhWDfKvtuJLaeU2gNnGu3EKaOp+HkfCFD2/a6gLANIZDJkaiUSmRRVdBjlvx4U+XysAIlEgqOokrjx/Sj9bhex4/uJXs6Bd14N4/pj/PAX9H074am1ItdrcZVUIddr0XVPJeLKvlSs3hqUB8Owbpz98FfxgqbSQsSQLhjX7iB6fD/Ofvwrcr0WR3F1Mx438uv3AL82oIjS0+ahq3GV12D8djsA1duONbOlGuTXMLw7freX0i+2AKBOMCAP0VC5+RDuGitIpc3kN+WOKyhesxNBENC1jUPw+1EnRmHNLiEuoDeiR3RHGRFK1Z/HRQ9Ai53ocf2p2LAXmU5F6Zfbgt6SUqX8ou0AS8AG1vdsx/HDR0iIiEZzsgLsbsYP7cv2ouYP12w6Xsikq0chtZsRbGaik9riq8hH26YrPp8fW3Ut2p6p9Bo7gry14sG6tkMivsC8qjuUg0QqFSNIzgFFmI7810XHnaIPNhExuAsAcTcOoXyd6BlZ+tWfzWRKplNTsX4vEpkUZXgIgseLMiacog83Ed6vEwBes43Qbm2oP0ffAGjbxlL+U0aQFg22Xmv65lxbTxkeQulaUd+EdWuDIkyL+Tz6xrh6G9bMAvweL36PD1tOKSGdk5vom5zgWg2iTleE6yhftxuvxYamXRxyvY7Ym4YiUyvJeX51cN8TOaI7lRv2NtlrSIK6o2ztDmw5pVSu3yvaRYbQZuvKZbgMFwuXDyX/zXDw4EGefPJJ5s+fzwsvvIDZbAYgKyuLefPmMW/ePObPn4/D4eCrr77i1KlTzJs3j59//rlFW+Xl5TidTu644w52794d/N7pdLJixQrmzJnD3Llz2bt3L6tXr8btdjNv3jzefvttoNFb8Y033uDw4cPB+g2ejSdPnuSVV16hsrKS33//nV9++YV58+Zx6tQppk2bhtcr5v6y2+3NPl8MOJ1Onn/+eRYsWMCcOXM4cOBA8LcffviBmTNn8sILL2A0Gi+KnucDtVpNu3btKC8vB6C2tpaXXnqJGTNm8OWXXwbL7dq1izlz5jBnzpxm30+dOpWvv/6aefPmsWjRomB/dXV1vPbaazzxxBM88cQTZGdnt+h78+bNjBw5kk6dxMVKIpEwaNAgwsPDqa+vZ8mSJcydO5dFixZRVFQEiB6iK1as4Nlnn+Wxxx5j40YxZPbLL79k8+bNwbbXrFnDhg2iob5+/XqeeOIJ5s6dy5o1awDR63b27Nl89NFHLFiwAJPJxPLly4M4NsjXli1beOKJJ5g3bx6vvfYaLpeL06dPc/DgQb744gvmzZtHeXl5M+/XzMxM5s+fz5w5c1ixYgUej+j5MG3aNNasWcOCBQvIysqiqqrqgrwB8NbZEQLGrNNYgzpePPhSJ0biKK0OlnNV16FNjaM+uxj9oK7II0JQJUah7ZSEMiFSLFNWgzYtBcHrRaZRkv/kx3hMFjFMrQmo4g34XY2y67Xa8dXZGvsy1qDtmEhIeip1h8XwlJAeqThLq7FliXxyldegS0vGZTQF6zV4cDXUaa0vV5lJPJhpgpvf60MV39xbUmEIxe/2Inh9WI7m4TTWoIo34CyrabVsAx07v3A3uUvWojCEBsPznKWmIH39Lk+QxiCGbuu6tqFq3W6U8QZcFTUoA7/7XR6UkXpUydGEpKdiPZyDwhAKSFDFhDNw04ukPTcViUSCOt6AOt4Q7Kth/A2bzKSpV+I128AvBEKexXLR4/oi+Pw4zlaCTIarvBZnmUlsy1gTPOCVapRIZDI6zptI+psP47E6QABnhZnY8f2QyKTIw7So4w34nR7xgKK8FtOO4yjCQxh5/H0kMhm1+7KDbTrLaoLjjr1uEM6iSlxVFvFgOd6Az+pAqlbiKq+hPqsIwetHnRKDt86Otl084QM70/mV+1HHhSPVqlHFR+AyWZHp1JT/mIHXakeu16CKM+Ax1QV55DKaxDDkeANn/rmK8P5pdHrhbjo+M5Xcl75G8PpAIiFx0ihq92QF23GcQw+pQsHQLYvp9MTtQVzqss6iTY5GnRCJJiWa0F4d8NldSDUKXKUmkEpRxkWgSY6mPrMA62HRqJUHDuSazkUEAXVSNKr4CHTtE0AqFfkS4M+F8AII7daG9gtup+ubj6BtF4+3zo6ropbIK3riqqhF1zEBfY92CD5R/pXxkdRuPYy6bSwDDr2PIiKU2j+Oooo3IA1Rk7ZiJnGTr8Tv9uAoLEcVH4HXakcWoqHPT88iD9HgdzR6obuMJjRtRH7VZxcTNb4fTmMNiggd8vAQVPERVPy8H5/dyeA/xRC88nUZyEM0f8mv8IGdib1xKLkvfY2zzISnzk7CxBHU7skK9u+x2MXwqQBNtamx6Dok0O3Nh0UdEPCojR7fD2dZDWG92wXCmgWcxVXE3TSEivV7QUCkd3xEcN7I9Vr8bi/qwPxyGmtQxoQFdE4EMo0yWFYWohG9PObeirvaEhyf12IL9gUQM6E/MpWSLq89iDo5WryoySoi9vrB+N1e9D1S0fdoh0QqE9MAeL3BMTXIhFQpZ9DWV4ka2wfLoZwWNFSEafFa7UHZkIVo0HVMFL0iA7LhqanDZ3eJsuH1nVem1MnRuCpqgvW8dXb0vduj75GK4PWjijOgMITic3loc89VDP3jVdo8NAFFmA5HqQlr1llix/fDa3WgSTSg75GKOrCWKKL0SBVyOi++D9P2TKr/PB7kQ1MQwyvtqOICdDDWoIoJw+/1oU2JCfIARG8Xn91FfdZZwgd1xmdzok6IJOrK3qiixQP1M/9cRcenpyAP0RB99QCqNh7AZWykr6OsBmVUGA5jDdnLvkOmVqJJjCJt/q2cWvod6vgIZFoVaXNvFsMvj4qXsZ4aa3DsEpmEyCt6MvC3xSROHYPP7iS0axtUcYbgeqYwhOK1OVEF0kDkvPQ1uk6JjDi8nPABaRSt/CWIv0ynpuzH3SjCdSAIyEKikYcnIguJgoBnhkShBgTwuYP0kMhk0OR13wYd1hQUhlAEvx9HcXUTvdTIB1W8AUepiTYPjMdrczauk8bGdVJhCMVTZw8eODXYGZo2MQh+P/G3jmDgllfo+vrDoueZxxukRXAtKjOhjhdpIQvo3oQbhpB0yzC89Q7U8QZclWbiJ/Qj/poBjN77JuE92lH63c5mNo5cp0YZGUr5jxliuxW1QVwa8G/Auc9XCxn028uED+qCIkyLs9SEo7CcuBsGo06Kpv38iVhPnQ3W7/zq/fg93uCFa1NaqeIjkIeH4q6y4LHY/i26w+/1NtFtceg6JDSZl7W4KmqJGd8fV1mNOC97thMPUpusMQ14+ewu1EnROMtMxN0yPLjWBGWxzo4qIZLQ9LaYtmeijjcQPa4vUrkseLgKBGXZVV5L/ns/M/rwu4zJfB+/20P1H2Kkj0QqAakEw6DOuKosSORS2k27lv5fzid3tpiGRhkfictoQhEdjuD14SqrQRUfiaushrZPT6XwhS8QAvLU1P4C0W6S6zQ4S01Bm6iBt01lvEuAX65z+KXtkIC2XTztZt9Mvx+fxjAivZkt1SC/cTcNwVNTF+RVfXYxEqkEweMlZkJ/pEp5M/lVRelxGk2cWfY9UrUSTWI0afNv5fTStajjDci0KjrMugGP1U7be8aSMmkUZ/75GYowLfVZZ3EWV5P20j1okmMQvAK2PONF2wHyMF1Q17tSDUSpdKhTotH3aEesIYJKS2MEoKxDf0p0bZDHd2TH0VPc+d4m1m34BakunNCISO4e3Ycbn3iUaSW/Eh0bQ3SxLagTXBWN899VZmpx6S/apx6ixvYGQN+9LTK1mHJCERFKfeDS5VyZchZXkfbSPYzMXInf7cGWVxa0VRvwleu1eFvRNw3zy1VeGxsVujgAAQAASURBVGxb8Ppa1zdGE+o4Ud802HrxNw4h4ZZheK2ivnFWmomb0I+4awZwxb43CevRDuM5+kamU6MI1xGanhpIUdNU35iC+sZbZyfuhiFipMfOTOQ6Nc4yE/oe7XCWVlMf2Pe4q8W1WfD5SXvhbvKWrEFpCA3i1nS9C+4fmqwrl+EyXCxcPpT8N0Pnzp156aWXWLJkCUOGDAmGJK9fv57777+fpUuX8vzzz6NUKpk0aRJdunRh6dKlXHvttS3a2r17N0OHDqVz584YjUYsFtFI+O6779BqtSxbtozXXnuN9PR0Jk+ejFKpZOnSpcyYMaNZO0OHDiUjQ7yt8Xq9nDhxgj59+gR/j4mJYezYsVxzzTUsXbqULl260K1bt+BBZkZGBgMHDkQuP38K0oYDrYZ/DaBQKJg7dy6vvvoqzzzzDJ9//jmCIJCfn8/u3btZsmQJc+bMIS8v76LoeT6wWq3k5OSQnJwMQGFhIbNnz+a1114jIyOD6upqampqWL16Nc888wxLliwhLy8v6Inqcrno2LFjkA5bt4q3o59++inXXnstixcvZs6cOaxcubJF38XFxbRr167Vca1Zs4bU1FRee+017rzzTt59993gb0ajkUWLFvHyyy/z3Xff4fV6m/EMYM+ePQwePJhjx45RVlbGyy+/zJIlS8jPzycrKyvYzogRI1iyZAlWq5WamhqWLVvGsmXLgo8UDRw4kMWLF7N06VKSkpLYtm0baWlp9OvXj6lTp7J06VLi4uKC/brdblasWMGsWbNYtmwZfr+f3377Lfh7aGgor776KtHR0c0Ozv8uNBh65/vNlmOk5N11dPv2aUL6dMRZUA7eRi9QAQFt17bYc0qwHT+fd2xLF/amvUpVCgyje5P7z0/x1TuQapRoUuMpa3Izfi7ItGoSH7gay95T+OqbesK24i7fmgf9uXhLRIPCVVHbskwrZQGixvbBXS2GV7Yo09AEzWkskUoJG9CZqvV7gjeeTYkhUSro+tFc8p4WaYEkMLYQDfsmPEX+m+uQqhQt+dbQlCAQNbYPnlorPqe72Y9SjZLUWTeJB0nn1G9sT/xb+u12fE4Xx2e+j6vCTIc5NwNQtekgzrIaBv/2MlGje+Ew1gTryMN06Lu2wVtnZ3vPfyCRSQnpnNIMQUEQUEaH4THb8FodTQcAEgm6dnHkvbqm+fcg3gKH6zh611L8Lg8dFtwGSEi8cxTO0mp8DYdjAo10PZcXgkDSPWOxnSnh+H2vc+bpVXR94xGQQMy4vlT/fhihQbaDQxb/U/LtdhwlVewavRCPxYa+e1sQBEq++gOPuZ746wfRc/ljCH4BV5mpkSF+P9YjudSfKESbloSuc3KAJS3H6HN6iLlmAOEDuyDTKEVvxwD+QoA+58OrZNXv1Ow+ycmZ7+GqqCX+9pFBfnnMVvQ9Ugkf2BnLgTMIPgEEAYkEQnp3wHooh/19H8GRbyRy/AAQBNrMuY0zs5azr/dDSFUKFOHi4Xj1poNYDpzh5CNv4/f60KUlNx9MYIinZr1P0r1X0Xv1AkDM2wQSMcRXgMN3LMZ84AzxtwwPbtAvxC/r8QKKP94k8gtQx0Vg3pvdyK9g3yK9ilf9jvngGVxlNbgqzIQEUiFUbTqIq6yGsN7tafPItdQdyRcrymVEX9WX6i2HG+ndVHEEaN9s3gX/KwmWLVn1O+YDZ6jPLsZndRDWp0ML2jSU23/9M/icbtymuuD4jF/9gauiFqlKQZtHrhH51czrvrERQRCwF1VwZPIrmPdmiwfZrUDlpoNB2RDcHlIemhCkhcdsJXJ0bxSG0EBfjfJ2rkw1paHHbEUZqafNI9dgPnAG/H6RIBLx0mn7wBnsHr0QV1UdUpVot5R+9UfgkCCCiEFdMB84g+DzNSCD3+Xm2L2vE9anPbr2cS3pfT4Iqq7WdaItx0jhu+tJf28GmuQo6k8WBYsm3TOWM0+vwmOpp2JdBkn3jG1GX2icdil3jMRtslJz4DR5728k/enJIAh0nncLgs8veks1FY9AfY/ZRuE76zg8aTHJ945DIpO1nM/B/4p14icOx1VhZkefadjOlJI6/QYA2s+bGNB3biQSKUhl+J11eM2lCIKAVBsOSJCq9eA/99GtVtbhc2h2HhXTrJy+e1vibxmGp6a+4cfmf1tpQxAEpHIZ8lAtFb8eYN+VC/HZnUE917TjYF+BP2e/2YGjpIqafdm4a610fPzmYM42V5WFjrNvwppdTO2RHOKuHtC8Y6kUqUZFxYa9Ldtv+L9EvGDdO/YJDk96hcTbRoj55gB1cjRnP/4V84HTFL33CyEdExvXWJM1IPet0UqCYUS6mBtP0rLff1V3NOq25vPSWWZC37s9bR65JqDbWgdr1llirhlAWK8OLdYacUgSen08m9P/XBUMC2036yZ89papkATBjzxMR+z4fvzRfwY7r5gvXvLdMqxZuYSbhmD8MYO6YwUYv9/NoXuWkbLgjub4SZq2K4gH3Ob65rZlqzLaUk80XTtFftW1yi+pTIpEISNr7oeceX413d54uFn9hvajr+qLq7LxoPjkrPeRqpWkzr4ZmUYVPJhqpKM40KQmeiP//Y10DeiNtHm3UvT5Nnw2J4Wf/kbxN9tp8+h1gGjvKWPCyXzwDcz7s5GqFaiiwy/aDuj0nOgYU7XpIN56O+qkaNJeuBvLgTOAgCTQljf3IK6N7+AuPE5JWTlDB/VnxV2jeH/tz1RVlOON6cj2QgvfPfMmH/S5A0EKJ+UNHtoNa2OzwTQfnEQ8YEu+dxyDfnsZmU79F3sPUaaUMeEcf/BNMq6YBxIJquiw5jZREzqfS4umY2s6jvPqmwCUfCvqm9p92XhqrXScczOCIIiHpNUWOjwu6hvz4Rxiz9E3ErkUZVQYZ/65qqU80KhvAGr3ZXP83mXo09uK+cmlUlQJkcHUDk2wCew16qg/VXx+3BD3Y+dV4v8HQfgv+PffBpcfuvk3Q01NDW+++Sa1tbV4vV5iYmIA8XDt888/Z9iwYQwcOJDIyMi/bCsjI4O5c+cilUoZMGAAe/bsYfz48WRmZjJr1qxguZCQkAu206tXLz799FM8Hg9Hjx6lS5cuKJXKC9YZPXo069evZ8CAAfzxxx88/PDDFyw/depUBg0a1OwziErw66+/5tSpU0gkEmpqarBYLJw6dYoBAwagUqkA6NevX6vtno+e58KpU6eYP38+EomEG264geTkZPLy8khPT0er1QKQlJREdXU1VquVbt26odfrARg+fHhwPHK5nL59+wLQrl27YF7FzMzMZuHNdrsdh8OBRqO5IF0aIDs7mzlzxKTL6enp1NfXB/OE9unTB4VCgUKhICwsDIvFQmpqKnV1ddTU1FBXV0dISAhRUVFs3LiR48ePM3/+fED0RC0vLycqKoqoqKigl2ZMTAyVlZV88skn9OnTJxiKXVxczDfffIPNZsPpdNKzZ88LjttoNBITE0NCgrjhHDlyJJs3b+aaa65hxIgRjB0rbqKUSuV5Q8a3bNnCli1iyMnz855EIpMi+PyoEwzBW0RnqQltm0beqqL0VBVWAFD59TYqv95G+yUPoYgOx1FQJpaJN+DILUUVF4FULqPvgRXII0KRKhV0fHcGWdPeAcSbU3VKdLBteagWuV4HiIdNydOux3okl+pAiJumbRxSpZwuy6eLD5gkRKKMN2D8YisRw9KRyGV0+2QO9tPFWPY395ht6CvmukF0fv0RtB0TqdqwF3ViFBbEcBypXNbs9jTl3qtImjoaeaiGqq1FaBIjgw9CaJKjm5UF8JjE8KLwgWlEj+sbeCwhBFWsmPxcnSjqFnWCAZlKgau8Nnj7pEqORqJS0P2bp7AezSUkPRV3uRhiJ1UpSLj7Kip/2IkyNoI+W5aKb5ELYMsVPZk9taIh6Hd5xA1+oC+PySomEK+yEHfdQCJH9UIeoqZ7IEF2t3ceRfD60LSNQyKV0PGfk5GH6Yi5dqC4uSmvxXBFT9SJUQzZ+orIG6kUTVIkJV9uo993T4EEnEYT2U9/DoiP4STeMRKpSgzZihyRjqvGiiJSj+D1UX+mlJDOSdQdEb0D1fEGIq/oQUhaEqHpbfE73YQNSEMeqqHNzBtRRIQg06kZuG2JKCcRIURd1Rf8Aq4qM1FjehM5uhcesw2JQoan1oq+dwe0bWPp+elc1PEGEm6/AsHvRxGpR67XiqFkCZH4nW5c5bXE3zaSinUZJEwahb57KiFdUvDWO9C0jSW0a4r4EItSQeLtI9G2icEcSCxvO1MaCOWXYPxuF9Gje1G7NxvB56dmzykkKgUR/TuBz4+joBxFWAiqAG9U8ZEgk1K9cR+GUb2wZRfjNdcjkUpJvH888ZPGINGq8FpsnF35CxFDumHLNQa9T9XxkaIMKeXnxctdZcFlrEGdYKD0y23E3ThUTNBvNFHw5o9o2yVg/OZPoq/qgwRwldciUciJGZZO3Z5TIr8VctF7t7wWw5g+RF07iA6vPoRUrST2xiFYDp5BplOJnhFlNeDxiY9DNMh2QiSOwkqix/fHMLI7yqgwpGolXrMNn8OJq6yG2KvFRxecpdUoo8IwHzyDQq9rFS+JTEryvePwWGzUZxXhKCin7aPX4aowIw/TYRiRjjxU9GDEL1C7LxuZWsngba8gCOAsqcZrc1Ly5TaS7x6LOjYCp9HE6ac/J+7mISgNoWhSopEgehA3JKFHItLH1WR+eS02pEo5ripLcG5LpFLUbaNQxoRTn1WEOjES8/7TqOMNSGRSildtofOLd5N071UkTRmDMjpMfBQpORrz/tOE9esIEihZtYXYCQOC9bPnf0TSlNGYtmfSbuaN6NKSxMsauTw4pgaZaPhbsWEv0eP64nd5SL5/HKkzb0KikOGtsyPXqYKyIQiCeHgpkQRlo93cieh7pCIPE9fppjIlD9WSvvwxfHaXyHuZIVgvYmg3Mh9+mx6fzEEA3OW1om7UqUWdOmmUGCYPaBpwe/pzEiYOx/j9bqJHdkffsz3t500UBUgqRWkIoWZ3FtHj+wf50AD63u0JTW+DMiqMmows1ImRCH4/rioLmuRo7MVVQX4BqKLCkGlV4iNMX/2B7UwJ7eZOxGOux1VeQ8KkUSTcNpKIQV2QyGRYs84SP3GEeIjdOZn0d6YhjwjBYaxBk2Ag8frB+D0+NAmRFK/ZSdrsm6jZf4aI3h0I69YGiUxK2uM3gUQihh/6/Aza+iruGiu6jol4quuo3LifdrNvpv7UWWRaFaqERv0t16lxVZgBiLt+MOb94nplOZpHwsThAIT16YCuQwK9Pp2LXC/aPhK5CsHrQnDZxENJmRxkAhKZArmhDUikyA1tEFz1IJUDrqA+bqBvm3uvInnK6Ea9nxxF7f7TopwrZPQMrB/2wgraz76Zfdc/y6CfnwvaEJqUxnXSY7Ki0GuDm+OGMk6jCZ/NSXjfjqTcc5XIG7kMiVKBq6wUVUKjXIdd0QtneS1t7x1LyuTRaJKjMWWcwpJVRLsHJ2ArKEebHM3hR5cHPd+GbnhOfPwsXBfUAX63F7/TjbvKgrOsBn331OA4G/D3BLztk+8fR+KkUSijw/B7vKgTI1HFReAoqkQ90YBxzQ46LrqDyCt60Oahq1GE65DIZLRfcDtShVzMhdegO8priL1hMP8fe+8dH1XV7f+/p5dMek9IIIQaeq/SUawPFlARRVFRCUVAugWRjqIoHURRbFiRIl16byEkQEJ675PpfX5/nGFIKCq59/s8995fPq8XrzAzZ5+999prr73OOqtcm/WF92yui+y4AamfDxKlnO4HFoMbzB7ZVrD5ADGj7kfhkW1p735FyMAOJL/2Ke02TkaskBH5dF9UjcLp9PM7OHQmlNHBmK4XUnU8hcZvDaPoxyNEPd3XSxdHtQllVDDpX+6hdOcZmr33HMqYUEE2utw0m/0sYrWC7nsXIlErMVzJI6RPa8y5pd5iL7jdBHZtTsHPR4UXHS43EQ935ejgWUQPuw9LcRWVJ6+ibBROdOK/8O3YlGYrJ6A/l4YyLlJIUVBciTwqGGmwH53OrEKskCHRqGk+9wWkfmrvevnER+IwWFBGB3t1ohtre0PnqLleTaYP96zXqyASCpY4jVaU0cEU/3oct8OFWC7DVmO9XHYn+uQszLllRI3oTwtPblGnyUr2it9xVBkI7t/uNrmhjAom+rEeuO1OVFFB5G85TLNJj1N5+hoBHZoQ+Ug3VFHBNEl8FJFMikgkeHgH928nFHPRCJEfeRt3Ez99+D3rAR02TxfS4xRW4NhdRb5/BUlff0iX7XMpqagk1CNDsApej+F+aoJlNmQ+AQT6KOnUMIyKgmwqCrKJFJsIbRBJZXYpkT7+PPjZdBRaK7qL19G0uanHKiKDvbS7AXuFHolKzoURizy5GMcIkWz7F2HXGtA0vZnPUaJRET/5SZrOeBpbpR6pRiV4I7vdgu5RQ96I5TKh+Nsd5A0ILxvC/9UDVaNwuu9fjEhyZ3kT4JE3DV8aTMzIm/JGn5pDo1cfxJRVjComlIs15E3P7YK8kQX4CPsSkIcFYq8yULrzNMH9290ib4IJ7tdO8LyOCaXqeCqyAB8M1/IJ7N4SVUwoYqnYe94qooKFCCKTlYBuLTzPGp2RBfqiCA3AUlxZ67wTK2TYK/Q49CbvuVKPetwr6j0l/5uxceNGhgwZwkcffcSYMWO8oa5Dhw7l9ddfx2azMXv2bAoKCv7yPjk5ORQVFTFv3jwSExM5fvx4LU800T28jZDL5SQkJJCUlMTx48fp2bPn37Zp0aIFZWVlpKam4nK5iI2N/cf91cTRo0fR6XQsWrSIpUuXEhAQgM1m+8dzuBs9b8WNnJKLFy/m/vvv934vk90M5RWLxTidzr98QyaRSLzjunE9CMbV+fPns3TpUpYuXcratWtvM0g2aNDgrrks/6rPmh6oNfvs1q0bJ0+evG3Nhg4d6h3HZ599xoABgjKvVN4s8KLRaFi6dCkJCQns2rWLNWvWAELo/ujRo/noo48YNmzYXen5T3D48GGvYdVkMtGmTZs7Xjdo0CAWLVrEokWLqDyWSvij3QCIGt6HMk/en4Lv/kTdOAJVbCgB3ZojUSso+kXgd1mIYDzWnUsjoE9byn49iqZjUxx6kyccwsmlR2dzvucE7OXV6M9eI33cp97+y3ef9YZz+HVqiq2sGmWDEJSxYTRfPhZpgIaMD26G8Buv5JLyyjL0SZmc7JKIrbwa45Vcyn47iqpxJAnrJmHKKEQRFUz57rO15lq++yyKsABKt53k2rT1GFNzKPn1KBHD+gjr0roRbpfLG3IFkPvFHtI++A57hR5LfjlRw/oQNbwPutQc7HqTVwmpicpjqRguZ3O4QyKlu8+S++VeKo9exmkw0+D5QYhkEqKe7Ye1VFurL3uFDnNWEecHTcWUXoBELcdWqsW3Y1NEUgnmzCIK1m6n6IvdnB80lZMDZ2DOKaHBcwKPxU8dhtvlxngtn7Ld54jyzMu/UxMcOjOB3Zpzff53lO08TdqczSS/thz95UxMGUUc7zWZs4+9hymrGN3FDKyFFdirjThNFuxVeiKG9iR9wfccHziDc88uQncxk7ixjxL2kBCaZKvQY9ebhFxQCJUo3U4XFYeTCX+0G5aCCnw9Xhuq2FBwu1FGBQs5fDo1waE3kf3pVpJe+YTKQ5e4/NpyrMWVOPRmcldtx1ooFNo4/+RcTvR8E5xOkkYupvLIZapPX6P4l6NUHblM1YlUweNm6wkcWoNQvGPMJ1hLtWR98gvXP/gWdeMIqi9cJ3xoTyKG9kQWqKFs11msxVWYc0tRhAWQNudrTJlF2MqrMWcVc6RjInatEVuFjozPtqKKCaXEk2dMERZAxbFUIh7thqphGGKphMpTV5H4qYge3gd1w3Cuvf8N+osZFH9/EIm/msjnBhLYpw1upxNHtRG/Ts0wXa8ZpmTFXqHj7MCpVB25TMWhS0QO60PZnnM0mvAvrCWCUdyhN2Er1QqViO8yL3lYAGW7zxI5rA9hD3XBnFOCWCJB6u+DMbMIVUwIbk+eSf/erancc4aKPWfB6UbdMpbgB7sKr3VdbnSnrpDywkLOdBnL6Q6vYa/QYS2uJHv5r8S+8QgOvUmomu5yASKUsaGIZBLCh/akfPdZqo6l4rI5OD1wOlVHLmPXGXGabZTtPos6PgqRVCLMy2jGN6EhZfsu3HFeeZ/vxphRRM6qbUg0KmJfexhrcRVupxPDlVyOtBcKchT+cJCsFcJ6VR5LJevTrZx/dhEiqQSxVEzYQ10w5ZchVslx6E0E9kzAkl/O1Xe+QpeURfWFDKKf6Ufxr8dpNPYx7BV6bKVaLz0BNC1iPPurhUd29qVwyyHM2SWkjF+JRKMiclgfggd1wO10YtcakAUID0rl+y9wasgsbOU69Kk5NBz7KPKwAG9fgd2aY7iaR+SwPohVcgJ6JuDQmZEo5eiSsqg4cJGKw8lI/dWU7T5LzMtDcOhNBHRt7uUNZYMQoerzhesCD5frqDxymbLd54geOdDbTiTxPKDqTTj0JgzX8lE3jhCqPQdoCOrduhZPZX/6G8a0fAq+2Y85rwyJWqChWKVAJJEQ5OHv4N6tKfXsFe25dGwVOo4PnIG1pApzXhlRnrkF9UwQUlqE+eN2OMlYvIVzw+dz9vG56C5m0ijxMYL7tMGvXWPvOtyA7kIGOWt2UrrzDPZKvVdOG9MLcLtclPx2orY81JuoOHKZ8Ee7IQvxI2p4X7QnrxD2UFchF21YAMaMIvK/3oetvJroZ/thul6IpkUMtlItJwdNx1quI/f7g8QMFwwp5oJyRGIxvs2EPGpFu89ydOhctjV4nsLtpynccQZdUiZVx1NJm7OZ04++S+nO00QM7YVYrSDiqd64HE4Mqbne/Xxj/7jsDsHADrjtwksdEIzrN/Jpps3djP5yNkc6JZK7die4HLjsgse5SK7C7bCB045TW4DbacdRmQMuB47KHFxWA2KlEPoX4KHPjbMt54s9HB04g6MDZ1B9MZPGHo+txp6XAEf6TuX8C0sJ6NwMc06pUPwlNRc8ldSjhvehZNfNs7jyWCqa5tHevVK26yy2smrMBUJu25MDp1N5PBWnwUzYA53QXcgQcrBZbdir9EQN7UHxnnNkf7GXUyMWU/zHGayVehq9OBjcbnSpuTiMFuTBwnxC+rTxvFAQUb7vIlmfbuXkwBkoo4K9HvnGjCLEKuG8vcEftlItErWCqlPXsFfoOPPoe7gdTqpOXSVqWB9sZdXEvfk4Dr2J8Ee64bLYyP50K4dav8b+Bs+hPX0Ne6WeymOXcZltXp61FFaA0y14ZXdqWmfZcYM3Iob2rCHbFiKuIdvMNWRbQM8EHHqTUCjF4aLy8GUcVQbM2SVUeeRB5LA+VJ5I9cqRuDcfx1pS5d1rrT5+DXN+mfDiCSGCJH3uN+yLfo7M5b/isjmwFlaSs2aHkIM1NRdLQTkBHZsiVgnOFrYqA2KloPv7t2uMSCrBlFuGxEdJ1NAelOw+h1+bRohkUgpWbiV9wgrM6QVoDyYhC/QVDCsNQrFkF3O2/RjOdRnLtdc/ofrYZS4nrqTyWCr2Ch0nBwqRC1UnrxA1rA9lu88R65mXKibEq3Mcav0a+xqMrLFeKd71Ktl6EqfRQtSwPqgbRyJRK3HoTAR2a+5dL7fLTfGvxynz6JcnB04nff532MqrCRvSmZD7O4LLXUtu5NWQG6Zb5Ebx7nMcH/o+J4bNp2jnaUr2XSDr8904LXbK/jiLf4cmiJVyYsY8hENvIniAkC7jXvUAa0mVV9aH5ZooqCxF9HBbbFYru45foE+sJ0pBKbxc7NeiAbtOXsQNWGUarhRXE9ehB86CayQXVWM2mjCm5fHjmi+oTM/l7MDaeqxfJ+G5wF5RO1clgPZsuvDsIRIR2L0FRb8c4+TAGRT/dpyIocLzVfSIfrisdo71msyl1z5FopAR9YwQ9eEwWnA7nNg88qbsb+QNQNnus8iD/TBnl3Bl2gZhve4ib0p2nyPni72ceXYxJTvPYKvU07CmvDHUljeiW+SNPiUXp9mKo9rgkTeFNeRNUw8v/sa54fMo33seW6WeyGf6ETq4I4ZredgqdFx65WN0SZkc7TLeG4VVeShZkPkdxlK2+xx5X+6h8thl0t7Z5NVP/Ds1xe1wYq/U1zpX6lGPe4XI/Y/iU+pxJzz//PN8/fXXtb6bNm0ar7/+Oo0bN2bVqlWUlpYyZ84ciouLvWGxS5YsoV+/foSEhLBp0ybef//92+797bffolKpePzxx73fJSYmMmfOHPbs2YPdbufFF18EwGAwoNFoeOmll1i/fr3XyFVzfOfPn2f//v1kZmby2WefIZVKSUlJYdu2bcyYMYNt27ZhNpsZPny4t79t27axfft2nnzyyVqGvluxcuVKOnXqdJun5Ndff83OnTspLi5m9OjRXL58mblz57JixQoMBgOrVq1iwYIFOJ1Opk+fzqBBg3jsscf+ET1rouY8auLgwYNkZGTw8stC1bFFixbx6KOPEhUVxezZs1m0aBEajYb58+czZMgQunTpUotmJ0+e5Ny5cyQmJrJ8+XLi4uK848vOzqZRo0a1+tNqtcyaNYtJkybRtGlTQDDctW3bll9++QU/Pz+eeuopUlJS2LRpE0uWLGHLli0olUrvfadMmcL06dMJCwsjLy+PtWvXotfrmTNnDoGBgSQlJfHDDz/w7rvvolQqqaysRCKRYLVaWbx4MR999BEg5MCUSqWo1Wqys7NZuXIlS5cu5eWXX2bZsmX4+PiwcOFCgoKCSExMZOPGjcTFxXnDvG+saceOHZk4cSLvvfceERERrFy5kri4OB566CESExNZuHAhfn5+ZGRkUFFRQdeut4Qv3YIjXSfQdu0EZAEadMnZJCeuwO15EGr/9VRC+rcTwlK/+ZOrMzbS4IVBxL3xMG6HA7fdiSWvDHWLGFxmK9ffXEXE6CG4jBYC+rYDiZjqYynIwwKo2nsOpxtsZdU0XTAaeXgAAE6zjaQn5iAL8afZ0jEoo0OwllZhL61GGuhL+a7TXJ8lVKRvuvBlgga0RxEVQvKIBVQdSSbmjUeJn/MCLpsde5UBe1k12lNXMFzNx1ampdmC0Shq9HXhiffRJ2XSbOHLRAzvg1ghB5EbW2k16Ut/IuLhrlyevI5ms57BmFVM2JBO+MRHIpJIMOeVkTxhNZbCCnruWYA8LACnyYrTYObciMW0/niMl475X++n4ZgHyftiD21Wj0eiVmCvMnBh5BL82jVGJnJR8uMhup1bQ/nOUwT0bo3LbMOUno9/9wSkQb6IpRJcDicusw1wkz5jA3k/HUcdH0GPA0u8ngpX3/6SvI1CCP99ZwVvVIfBzPWFP9B40uPIAjTok7NJTvyMgM7NaDj2ESx55QQPaIfTbCN14mqinulH9PODsJZWCaFbDif53x0ksEtzgR7vjMC/Q2PUHs9Kp9HKmWcWYCvR0uXH2agahuN2uXCZrThNVizFVcg8efekvkrkIf64bA4MaQXIPfk2C7cc5vqC7wFIWPgSQQPaIQ/2QySTYs4qJnXiauQhfjT7YBSKyGBcdgcnuk9E4quizbo3UTeJApcQsmrJL0fTMgapnw8uixV7tYnqM2kE9mjJuSc/wLd1Q5ovHI0iIhCnyUrVkRSSEz/Dv308zee9iDImFInHgyz5teVEPdOP4AHtEInFQr5Hp4ustTsI7NKc5MnraOGhhypaMO7pr+YhD9AIyedD/BHLpLjsDhxaA7biKnTn0wl/ui8SlVLIO1ZUQfEPh/Dr1BSX3YFfx6ZCvlC34IVXdeIK2nNpNJ78JBK1ArfDhb1Kh73aROrE1cRPG07q5LV3nVfCstfwbd0IRXggEqUMc0EF+V/uJXbMQyijhLftYpkUp9WG/tQVUl8UvFFbfv4WQfd3FkJKHQ6Kv9lP0Vd7abV5JiKxCEe1UXjAkMmQh/mjiAwW8mg5XeguXKfg6/00nvIkishg8j7/g4x536FsGEanX95FHh6Iy2onb9NepCoFwQPaIfPXIFLKEIlEgoHR7vjH6yX1V4PLjSW/nOTXlqNLyiRkYHvafTkVh9FCzprtFP96nLZrJ+DTNBq3S+DrG/QwpObi36mJEAbnclGdlElK4grEagU9D32I2+nCabZx/tkF6M6mE/pgF9pumOT1LDek5uJ2OpF51v1GYnlbWTWmzCJ828Yh9VHhdjox55djSi+geOsJWi59FXuljoLNByj+9RhddnyAPNgP3GDKLcGUVkDqW+vpunMeSMQogv2wllcj81VjrzYiEosQSSXIQ4TQNZfVjqPagESjxl6pQx7sT/X5dAq3HCZ+2rDbaNjjTyF/J2IxbocDc145KYkraPreSJRRwYjkUuRBvogkYqFIy1/wlPFKLn4dBRraqo3INCpslTpcVjunH/8Aa0kV7b+YQmj/togkYmyVek4+9C5x4x4lfEhnIe+YSwgVtVfo0F/JI2vF7zR/7znESjnquAhEIhEOo4Xzzy6k+mw68lB/7jv7mfACzOnCZbFhKa5CHReORK0UjOkemW7KLMa/YxPMBeVcTlyJXWug7doJaFrG4rY7MOeVkfbuV1QeuUyLhaMJfbALsgANlsIKpH4q3HankGpALKQcyPnuEEFdm2Mtqya0bxvkgRpuBPZXnL6G2+Hi4qS1WEq0qGPD6L31XeRBvuiTszj7+PsoI4No98VbqOMjhbQbThepE1dT9NMRALruXiDkhgRK/jhDUPeWwngKhPGIJBKhWmt+GX5tG+M0W0mZuAZdUibxbz1Fo3GDEElViETgdjpwGsqY+u4Czly4hFarIzgogPETJjB0YHdwuxD7BCOWqzGkFXFp4hqqk4SXuJ2/mU7y5HXCi5CGYfTcMRdZgAan2caZZxeiPZtOm2VjiB7eB4fBjNRHidvlxpRdglghQ5+cjUSj5PKba3G7XPTavwh5iB8gwmWzc7hjIo5KPZpWDen0w2yk/mpcVjsXR31I+CPdvLL3Bt1zvztEYNdmJE1eT8LbzwpnUXQIIqkEl92JKbeUKwu+o/2y15H6qhBJxOjTCrg2/XOsJVWCjhPoizIqiMKfjhLUMwGn2YoxTSi85zRbcejNXHrlE8RKGR02T0fVIASRVIwxo4iT98+i+fvPE/ZgF8HD2XNGpry1nsjHe5E6eR22kkpUDcPotmehkNfOYPHKjlbL3yDkgU44DWYcBgsZC78nbtIT/2XZ0WbtxHuSbS0WvETwgPYC3Sw2rr2zCd+EhoQP7YHMX4Pb7cKhNXJhxCLipw0n/+t9tN80FUN6AaroEEQSMdUXMzj71Dyvntjj4BLBoGNzkDp5HUU/HcGOiH4nPgbcwrmfWYwqKgiZvw+65GykAT74tYz1ylJLSRVSXxVVO06SM1fQ9zse/xRlbDhIxOByYSvRcvWlJRiShNRSbXcswGG0cGbYAlQNw+j4/UxUsWGIRCKPDBJygt8oSmSvNpIycQ3x04aRWoO3u+1ZgMy7XgvRJWXS6pPXifhXD+F8Ka7i2jubbupSqbkE9mjJsa7jcejNtFg4muAB7RArFbgdDqS+gje4o9p4G/9ay3S3yY3KGnKjwbDexI7ojzomFBChPXWF888upPn7LxDxRC+kvircLjdOk5XzIxYSP+nJe9YDUhJXYKvU0/H7WRxLOsuHa1bgtNt5vF9nXk7w5cfTaUgatefZkUJ03YbPN5JfXMprEybhq1ai8fEBm4k/j5/i4okktn/zAzFOFfPfmUPIgA44PXqsb9vGOM02rMWVaBIaCrlanS6yFn5H5po/iJ82jEaJjyKSiDFnl3B8wPRaPOXTJEqQj1PWe+VjrxMfIw/2Q6JS4LTasBZWCi/Iy6vxbROHSCTCrjch9VUhlkpukzdt1kwQcqGqFLgdTrI+24o8QHObvMn77hCBXZpxafJ6Wrxzu7wx55Zydf53tP34prwxpBVwbfoG4czbPB1NswbYdUaBBzUqrMVVVF/IwK9dnFDQUm/m0isfIwv2pfXqCagbhiGWS3E73Zgyi0iZsApdUiYtFo4m6pl+iKQSLoxYiDm31BvxpE/OJv/rfcSOeZCLI5fQYuFowh7phixQA26wVxvQX84hb/1Omn0w6q4pXf6v4JeIEf/pIfwtnij+9j89hHtCvVHyv4Cnn36awMBA7+dHHnmE8PBwNm3aRFBQEE2bNiUjI4M5c+awceNGUlJSEIvFREdHk5iYiEgkYsGCBej1evr27Vsrr2RiYiKzZs0iOvqmW/mmTZvw9/dnyJAhbNiwgaysLMRiMU899RTdunVj8+bNnDt3jri4OCZMmFDLwOZwOBgzZgydO3dm7NixQG1jXmFhIcuWLUMkEjF69GhatmyJVqslMTGRdevW4ePjc1c6/JVRUqfTsXjxYpxOJ40aNeLatWvMnDmTsLAwfvnlFw4dOkRoaChBQUE0aNDgNqPkmTNn7kjPmrhXo2SrVq04evSot1p5hw4dGDlyZK1xQ22jpE6n4/PPP6egoACn00nLli0ZM2bMbbRIS0tj8+bNVFdXIxaLadmyJaNGjcJut3uNqgqFgjFjxtCwYcO/NEre+Ozn58d7773n7WPnzp3eXJdKpZLx48cjFotrGSWzs7NZvXq1N6R6xIgRdOjQgT179rB161ZCQ0OJjY3FbDaTmJjI1atXWbt2LTKZjMmTJ/Pzzz971zQ5OZmvv/4ap9NJfHw8r776KjKZ7Daj5Ndff33b2tyKPeHP/OXvd4KP6N4LLAHY3f++3CauOyca+kvY6uioXpdWStGt+b3+GSxuyT23EdUxk4mzDjSsq6u/pA5jvLd69v812OtACwA1dVtn+78xaKIuvGirAx/Cv3fN3HVYs7rulXrcRF3kBvx7w4Tqus4m0b3zvdpdNxlQF/7tn7KgTn3tbTXrntv8O2W9RVS33hT/xsep/6uyoy58WNfzMkB075FCRve/N+tZXda5rvyrdP/7Tszen7W65zanxifXqS8bddMf6oK6rFddnwXk/1YN594xuOSH//QQ/p+i3ij53496o2Q97oqTJ09y5swZxo8f/58eSj3+j6DeKHkT9UbJ2qg3St5EvVGyNuqNkvW4G+qNkrVRb5SsjXqj5P8u1Bsla6PeKHkT9UbJ2qg3Sv5nUW+U/O9HfaGbetwRGzdu5MKFC8ycOfM/PZR61KMe9ahHPepRj3rUox71qEc96lGP/yhc/z+qNP7vQr1Rsh53xOjRo2/7bsOGDVy7dq3Wdw899JA3D2E96vF3MNThDe5FhfLvL/pvgqyOzgdV4ntvGOiq24FWIL53T5gONkWd+gpw3ntf8jp6cKTL7/04amyrm1dQheTe35wH14EWULc35/cNuz1R+z/Brp8D//6iOyDAde/eyHXxaAEoFN07L4a46+YtLauDJ0FdvUatdVBQFXWUN3Xhqbqu1/90jyy9uG5eMHWhhriOnnCaOnognanD0dfHXLd1rgv/1sXjEWBwHTwst7R9t059hTnv3RvusqJuPNXaeu9nRB1UBwBkf3/JbajrXq6r7KgL6uJJ71cHnQggx636+4tuQV33sqOOBgxVHfqrK/92tvz7PO8OjU+95zZdu5fWqS9Z5L2v8+6tdasg7V8HXSqtjuvV3PrvO5tl/8P1gHr830C9UbIe/xivvPLKf3oI9ahHPepRj3rUox71qEc96lGPetSjHvX4P4B6o+S/AXeq0n0vKC0tJS0tjd69e9/1mu3bt/Pdd9+xfv161Gr1X97vl19+4YknnvB+fvvtt5k3b95dr8/IyODQoUOMHj2alJQUpFIpzZs3v+d5uN1ub3EbkUhEUFAQo0ePJiYmBqBW4ZR/in/SxmKx8NVXX5GcnIxMJsPX15eRI0fi7+9fqzjMP8Hp06eJioqiQYMGd/z90KFD/P7777jdQoXP/v3731a8538iduzYwaBBg1AoBC+mhQsXMmHChL8scPTfAXVsKF3XjEceoEGbnMWZcatw252E9GxJr++EwkUut5vLPx5m79tfAvDa0Y+xGS24nC78ooIwVxpwOhwUJWWyZ+ZG+r89gib3d0Ltqeh6ZOmPnFm3s1a/jyx/g4g2jb3tHGYrcX3bCRVwrXYC4yM5vvRHztVo127UYDq+PISARuGsbvc6lioD/d5/nsYDO6AI1GAor8ZSbeK3aesoTcv3tnvyk7FEt4nD6XBSkJSB3WyjSd+2uMw2Ln65l3YvDEIik2Cu1PPj8Pl37QtA4a9m1IevEtelBQofBdqCCjaP/5SClGxvf/96bxQt+7dHHaDBWKXHbrHjyCjmxJtrcZisAPjEhNJ7dSLyAA1Vl7M5Pn41Hd4dQYNBHZAHarCUV2OrNpHy5hoMV/MRK2T02PouEh8VPo09FWoNZk49vZDqCxlEPdmL+HECn7uMZjKX/UL81KeQhwYg9VNjyS8DN6gahqG/nCNUbTRbSZmwmqhn+hIyqCP9wgMwFFXisjvJ2HmaU8t+8c5pyOrxxD/YBbFEjLlSz9bnFlN2OZvGYx8h6sleAIilEjRNo9Fdzkbqq6I6OZuLiStpOWckUY91R+qnxlxYgb1Cz8mZX6BNzcU3PpJea8YjlknxaRCCRClDm5JL2dk0Ivu1xWlzYKvSI/NVI5OIyV69ncLvDwEQP304jd54WKhg6Abj9UIuj1uJPjmb5vNHETqwg3eO9moDbddOxLdNHE6zFUteGW67k1MPzKL5/BcJ8Vyb//V+Yl8egspfBFIpbqMeJBIcF45i2/mNlx7yoaORD3wSXC7cJj3mte+jfOp1Br+hRCSVkL/9NKkf/ow6JpQB2+egCNTgMFk5/Owiqi5k0uyNh2n4hEA3kVSMX9No9B666ZKzuDx+JV13zMNaXIk5p5TIYX2QqOSY88tJHrMcY1o+nbfOQSyXIZKIKdl+isIfDtF27USkAT44DRYkagWyIF9EYjFulxOn2Yaj2siJN9dRlSzw6yOnPwGJGHVEIIhEVF/JY++Qt3HZnTSvMUafqCBkgRqMafmkJq4koHsLokYOROKjRKKS43I4EcukOHQmCr85QMWBi7RY+ioShQy3w0najA2EP3UfYY/1RBrkK1RgdrkQy6VU7D6LX5fm2MurOdN3CgDK2FDafzUNdVwELpsd7alrJL/+KU6DudZ61eRfeXgA5sJKcDgp3H6KtKU/0WreKMIHtkeiUSLz80EkAmNOKYcGTMdtF7x7VLGhdPh6Gj7NG1B9Jo0zT8yl2ZyRhA7sgNRf7aXb5Qmr0XvoFvvaQzQYNRhlVDBup4uKP5NIfuNTWq8ch098lFBtWSkHt5vksSso+fUYYoWMLlvf865ZxZFkAjo1Qx0fiUgiwWEw4bY7cRotOK12ZH7q2/hX1TAckUyK2+FELJdizivDcDUP//bx3mv1yVlCX3/MwycuEpFUjCmzmJODptNszvOEDOyAPCzAU/nTRcnWE6RMWIVYIaPz1jlIfFSoYkJwWmxUHk7mcuIK3HYnMS8Poel7zyGWC1WkL49b6Z1X/1/f8VYVLjl8meBOTTxnSjYV59JJmPw4Uo3gLWPMLsXlcODXNJrfW7+OXWtE5qem66pEwnolgFhM+cmrHB25hLbvPkfkwHYgEuF2uHA7nVgr9Rx5/AMAZH5quqweR6inXcXJq+ivFxLevy2IRChC/DBmlyAGSnecJtMj0+KnDaPR2EeEKqrX8jn14Ntefmg+fxRRnv3WsaCcH8Z9RlFKNlOOLsdqMON2uXA5XJRnFtG0XzvkagU2k5VNoxZRkJRJo7GPEPFkb69M9KkhE/XJ2SQnrrgjf12YuIZqD38NPPMpTqsNVZRQAbl411kujFuJ2+4k/IFOtFv2GlKNElwuUmZ+Qf53BwFo9OqDxIwcAEDxjtOE9m+HLMCH6uRskjzrGPVkL6QBQgFHt9uN01DO2x8s4vCx0wQFBvDb5jXeKt24XTj0ZeC0cStunGG+8ZGIpRKMuWUcf3MtxtxSui8bg6ZhGE6rnbQ3V+M0WWjrqSCrS85GHR+BtaiSiyOX1NrPhmv5+LePp53VjkgELqcLsVTCtZ2nOfKxsHaPLX+DRr1bowrUACIsWgPfv7CEkCZR9H1NKFbpMFpInv45doOZTmsmeGlgq9AR1r+dp6quA6fJitvhIvWdr6g6LUQhDTi/AnmQBpFMikgkQp+WT9L41WiaRXvPWKfRwpVpG3AazJ59GfaX+7Km7IifPpyGbwi8Zy2t5kTfKTgNFtqsm0hQ79bI/H1AIsZtc3D64XfuKuu77vgAWaAGt8OFrbwap9GC9mw6mhYN8GsTR/rCHyjdccp7JogkYqQ+SmzlOo73nUq7TVMIHdABcJP31T6uzd4EQNczK3EaLLidLuThATgNFpxmK7mf/krDKU8JMkgqwaEzYSupoujrfZRv3AaAulUjWnzzDlJ/DW6Xi8xpa6j4WTivO1/bjFghEypc55Zwqd9EAAISYum0eDRSHyWW8mrkfmpkvmqqkrM5NX4V7d59jqjBHVAE+WIp1YLdSebq7eR79IC2n7xG2AMdkaoUWIoqvesc2r8dYrkUp9WOy2LHYbSQNH0jutRcYZ9PG0bTNx4GiQhraTUH+k0jYcZwwga2x2m2cX3VNjouf4NLY5ZTsv0U6vhI2q6biEgmRR0TilgpQ5+SU0t2dD+wCE2zBgxwutgxbT2pW08A8MbRj5H7KJH7KBFLxOiKKrGbLBQmZbJr5kZcDidNB3ekx/SnUUWHgERE9elrnH92oVdm15QVNeX838ns+GnDkPqqABGmnBKv/tDlFp4q+OEQ7dZORBbgg8NgQapW4HI4sRRUENQrAbFChv3cSQwfeAqayuT4LfgUkX8A4sBg3EYDropSTBtW4LiSjLzfYHzGvgViCW6zAduu77Ef2HqbHBE3bIZ6xie4dVrc+mosmz5C3u9RHpnXHWu5jr39hf7UMaF0XzMOjee8NOWVcmbiWrTJ2YT2aEm7uc8jkklwVei4PHHVP9L3bugPXQZ3xCfMo/86nKTvPM2JGvrvw6vGE/9AJyQyKRe/3I3bDXH92yOx2LCWVyMP8sVltXPJo6/f0Ct6evao02Tl9NMLvLp6Y68csZK+7GeaTR2GT415XRq/Ck2z6FrXXZ22AYfB9I/npU/Ouo3W/9dQ7zv6349/Z67vetQRZWVlHD169C+vOXbsGPHx8Zw+ffpv73ej6vQN/JVBEiA+Pt4bzp2SknJbCPc/xe7du0lLS2Pp0qUsX76coUOHsmTJEmy22xXOf4IblaX/DmvWrEGj0bB8+XKWLVvG2LFj0ev1derzzJkz5Ofn3/G3CxcusHPnTmbPns2yZctYvHjx3xqI/1/AWYcw0507d2K1Wr2fZ86c+f/cIAnQ+u1nub72D/b0nIxNa6TRCCEVQGDHJtj1JrY2HMX3z8wnvHWjWu2+f2Y+mx6azY5Ja9gwYCpf3D8TmULOgHdHEhgXwdePvsvedzZhrjTcsd/U34572wXEhBHbI4H1fadw8P2vEUnEtYyRN1B4No2fRyykOq8MgEb92xHQKIL0nWe4vP0Ulmojv0xZzUPvPV+r3aXfjvHpwKmsfGAGgbFhxPVIYHm/KRz+4Bv6vf88v7+8jK8GzWD7G5/dta8b6Jr4L2wmK/mXMlj20EwsehNPzn/Z+3uLfu0JjYtgUb9JfDX2E8zVRpY9OB1jQQXNRt/vva7D7Ge4un4X23q/hU1rpOOckfjFRZC78wy5205h0xo5MXENreaNAsBltXPyiXnYKvQYruWjTcpEl5JNx3UTADDnlHJi6FyO9J9O5rJfaL1qHDlrd3K08zhKfjtO/qZ9nBw8A7fThdvl4lj3iVx5az1t1oxHHRfBsW4T2DbqQ6zVRr4fMpvYfm0J7xAPQHSPlgS3iKHoTBq6vDIOvv0l/Ra8CEDmqu0cHTiTowNncnX+99gq9WSs2s7BHpOxa40kzH0en7gIzr20jDPPf4hdayR92S90WSLQTJ9RxK7Bs6i+msfpt9ZjKddh1ZkI65nA9l5TKDt5Fd+4CHYNnsWZJ+bSfI6geCoiAmn42kPkfbGXioPJWPLKsOSXk7DkFUIGtscnLpKj3d8k9a31tFzyMk3ffo6ctTuxFlVStvMM+Zv2ceqBWYQMbC/Mv/tErkzbQLM5I7kwYiHGea/hNhuxfLkY08JxSBM6I24kvAiSNGuHrPdDuI06LF8swvLVRyifeh3TpzPZO2gWewfNIqJ/W4I6NqHrp69jLa3m59hRlB5LpccaYb3SVu9g7+BZ7B08i+QFP2Cr1JO9ahvHeryJQ2ukzcrxGNMLkIf44d+5GdVn0zg79H3cNgctl7yMy2rn7BMfcGLAdE4MnEHIgPYkLBtDztodpL61HnmIHxVHU9BdyODKjM8xZRRjK9GS+tZ6Oi16qRZPKwJ8OP/u1/zUcBSqiEBaThwKwLXVO9gzeBbJC3/AkldG1bEUrkxaS8KnY4kaOZAzD80GpwtTZhE4Xdgq9CSP/ojwx3vRfNFosj78ibMDp5K15AeaL3sdVVwkV99chf7idQyXs7g2eTVuu5O8Ndu59Mz8WmNq+vZzSJQKLjyzgJJfj2PXGmiU+Gjt9bqFf08/twRHtZFDA2cQ1r8dcWMeRNM4gqS31iOSSrAUVbIj9gW0F64TO+JmypOm7zwHQPn+izhMVprPfQGfuEiuzv6yFt0SlgiRCoqIQGJfeRDDlTxS3lxD+f6LyAJ9iR4xgOQxyyndeRqn0Urumh2U7T5LwkdjvHu45ppFPnUfhuuFVJ9Np/LYZVx2B7byatLmfoNDZ7qNfwt/OITTaKH6bBq2Ui3l+y9iuJJLyID2Xnq09Owrl9WOObuElElrOBA3ClmwH21WT0AdF0HBNwdwO5zoL2dz7om5aFrGeNuce2Iuhiu5pE5ehzmrGLFMSvSIAQT2akXsmIdwGizsi3iGtPc315rXwafme3m/4VO9KNp7gV29piBRymn22kNUXszk55gXOPbCR9h0RpIX/EDZiSvYtUYA2n3wPIpgP868uZbfmozGVFhBuzkj8W0cwf4h7yASi3BYrOzrO43Try73rl3beS+gCPbl3MS1/B7/Em6Xi9BeCezpMZn0NTtwO10cGDSLkwNneA2SmhYNiH31QVKnbWB/o1HIg/2ImyDwfMjA9gR0bkb12XTODH0fp93BY/NvptLZ+Ox8Vj40i9WPvU15ZhH5F68zp9koCpMzeWaFYGTJXrWdkwNncHLgDNLnf4etUk/Oqm0c6zEJu9ZwV/5qs/jmOQJgvF5E0qS17Gz4Anat0cuzIomY6qQMdjZ8geQp62m1aLR3XjEjB3BsyGyODphO7AsDKfzlGId6TMKhNRAzQjBWmnLKcFQX4dAW4DJVIdGEMPShwaxZJuihIpkKkUSGoyoPp6EciSaEO6HD7GcoOX6FinPXyf75GAUHkui68EVaTfgXVSk57Bw0ixMT19B83iiv/D3W402UUUFeI07N/Vz4/SEvL/8xYwMOi52ND85m44Ozady3LVGe86j0ah76kiqyj6ZwdfspUredZMi8F9HmlXH88bkcGjCd9I9/oe2Hr5Lw9ggy1+7kz56TkfooCe6VwIEek7g4cQ12rZHDg2ZyadJa2i571TsvWYAPuZv/pPxQMrmbD1C6/yKtl7xc64xNX/YLrT4aQ9O3R1Bwx32ZR8iA9t49XEt2vPYwV6auZ3/MSNx2By0WCutX9MMhzHllVBy6RPGvx7DrTHeV9e2+mIK1VMu5pxfgMJgBON53Kjlrd3B19pdkr97ukaMjyFm7g2M9JmG4kkf+NwcEug/qQEifthzrPZmzT82jwYgB+DSL9tIg6ck5ZC38FkNyFmd6jCf9rbU0W/IqUj8fkv71LtfnbEIsk3JtwgqiXnoAVVPBSaDxskRsRRWcjnuavEXf0niBQNeAAR0RSyWc7/gKqU+9i8szZoAuH73CpQXfs3vADGS+Koz55ezsNQVbtZH2HhmQ+e2f5O86i63ayMkn5tJyzkhEMiHkNv/7Q+iSs7FV6jnYYzISHyXBPRM42H0S6R/9gkNv5kj/6Vz7+FfafyisgzIikCavPcjFaRvYHjsKt8NJ142T8Gkcwf4ek0ma9jltF75E6cFL3nGaMoo4OXAGxqt5pExei61ch+FaAdGefdV4yhMow4PY12Aku9/dxIMLb+5nqVJOaWoOS5u9xIGF32Eqr2aDR2du90w/QW4cS8GQmkvKpDWcHjIb37aNaTb3BdRxEVyb/QWmjCJsJVW3yfm/ktlRz/bHlFNKxcFLXBi5uJb+cOaJDzg+YDrHPTzVatkYstfuIMWjP+Rs3M2x/tPQtGjAxdeWk/nZVqSNmyKOaShMym5D984kqie8RNUzQ3CVFWP+/Sd8xk0FsRjVc6+gXzqHqmeG4NZrkQ94HHFkbG0hIhKjHDkRt0GH9YdVWL5ZjnLEOOwn9nJ0xJJal7Z5+xlKj6dSee46ub8co+hAEh0XvYTMT02HRS9x7MWP2NtvOkmvfvzP9L0a+sMX903htxc/xFJtZPOQ2TTs25YIj7xp0KMlvtHBfDVoBtV5ZZRdzSegUQRf9JmC7nI2Po0jOdp/OknjVpEw70XveNt9OhZrqZZdDUZScTSFDuuE88GUU8bJoXM52n8615f9QvtV46g4lkLV2XQKfz5C2f6LtF7yym3XJXz06j+e1w3+qEc97hX1Rsn/EM6ePcusWbOYNm0aH3zwAVqtFoDU1FSmTp3K1KlTmTZtGmazmW+//ZYrV64wdepUtm/fftu9iouLsVgsPPPMMxw7dsz7vcViYdWqVUyZMoW33nqLkydP8s0332Cz2Zg6dSqffvopIHhyAnz88cecP3/e237lypWcPHmSlJQUFi1aRGlpKXv37mXHjh1MnTqVK1eukJiYiMMh5NAwmUy1Pt+KrVu38tJLL3m98dq1a0ezZs3uaHBdsmQJ06dPZ/Lkyezbt8/7/fPPP88PP/zArFmzSEtL835vs9mYP39+rWtv0CY9PZ1nnnkGsVhg9/DwcDp27AgIhs01a9YwefJk5s2b5zWQ7tu3j5kzZzJ16lQ+/PBDrFYr165d4+zZs3z99ddMnTqV4uLiWn399ttvPP/88wQFBQEgl8sZNGgQANnZ2cyePZu33nqLpUuXYjAIxrI5c+awefNmZs6cycSJE7ly5QoAs2bNIi8vz3vvOXPmkJmZ6V3TmTNnMm3aNM6cOQPAwYMHWbZsGYsWLWLevHlUVVXx3nvvMXXqVKZMmeK97/r165kxYwaTJ09my5YtgGCQrKys5P333+f9998HBA9UnU7Ia7d9+3amTJnClClT2LFjByB4706aNOmOtLsXhPZqRcH2UwDkbjlC1JDOAIR0bYa5qBKAogsZKP188AkLuK195p9J3v8XJWUQ3akpKT8fxVSh4/KPh5HKpcg1tyfmqtlOIpdSmSWsZc7BS4ilEiSK2zM2laXkoMsv936Ov78TV34+SlDTaC7+fBilrxqLzkxAg1B8Qm567qYfrNGXTEp5VhEAAXGROMxWXA7hAclccTOP4K193UBQ02gUPkrO/nKEsoxCVAEa1IEafEMF2rS6vxNnfzkCwPXjKSh91fiGBiBRyqBGPrTw3gnkbhdeYGT+eIQGD3Qk86ej+DeNJvPHI8j9fbDpzKhiQpGH+gPgNFkJ6NCYrPV/IJZKKPjxKPIQPxRhAVSdTcdRLTzgV59LR+bvQ+m2kwAUbjlE6INdCLqvDS6bg4Kv93mvk4cGULr7HAAFJ66g8PNBExmEWCr1voZs8/wgqrNLSN68H4D8oyko/HxQ38IPUY/3RKJWULxN4Kf8LYcJf6AzBT8eoepsOhWHk5H5qTHmlqGODKrVNrx3K2zVRgw5pdj1JtxO4YWHqaACiVKOMiwAqY8Su9aA2yH8JlHKkYX4UvTzEaxl1chD/JH6qQl/vCeFPx72zPE6Uj8fgvu08dKjeOtxQh/sAkDokC4Uea7F7RY8dc02cDpwnD2ItG0PkEhBIvHSQ/H4K7grS3EVCR4XzivnEKl8ECkFTzCxTIJYJgG3m6D2jbnmeUC8tmo7ihA/lLfQLXZoTyRquXd8ZfsvENi7FQXfHEAeGoBDZ6Lox8NUn0tHJJUgC/RFHhaA0+N1K5JJEEkl+LVtTMm2U8SMGkzWyt8JHdyRwh8PE9gzgdzPdwmeqnnlyPzU3jGI5VLEMikZX+7DZXeSt+0UsY/3qDW+6CGdcFltlPx6DN25dGRBGvQpOWhaxmLKKsZwNR+nxUbxj4cJHtSRkt+OIwv2R+Ir0EPqp0asklPy4yFChnShYMMfSP188OvQFKfRgjmzCIe29suLoN6tkIf4UnXiCoVbDqGMDiHs4W611utW/q04norMT40qKgixVEJw95bkbTlCo1GDEUskuJ1OFGEB5GzaT4RHzoFgGMn7ah+2ch1Vx1MJfaAzhT8eJnRI51p0k/qpkXvoJpKICeyVQNnO08La/XHGy1PhQ3tS/Nsxwh/rTvr73yCWSdEkCA9jNddM6qtG6qui8MfDSFQK7BV6pL4C/xZ4jAc1+bds73lEEjFul/BiQaKWI/VV4zLbkIcFUH0uHamfj3eMgd1bUrrtJCKZBEe1kYDuLSn68TDRIweS98UepL5qzHllSNRKbxunyUpQ71aU7TmLSCqlbO95Qh/sQoNRgxFJxRT/Kug3eet23nFeYpkEma+a0iMpwh5VyxErZGT/IKxZ8Z9JyP3UNHqmL3m/CV5EUo2K0O4t8IkNpWD7adx2J1mbDxA1pBM5Px4h5vGe5P5yHKlHDljLdd52Id1boI4Jo2D7KcHL1Gzzygd9WgFiqeS2/ebTNBqxXErxz8dwO12U77tIpMfbO3RIZ8Hb98fDVJ+7jlgiQR3oiya09j0A/CICueiR9WkHk1BolLddF/F4LyRqBSUemVi45fBd+Uvmp0ZRY6xB3VpQtP2mLL3Bs2H92pK3RejXlFOCSCxCERaApmk02nPpuMw23E4XUh+V4JnmaR/+oNBeezYNPHny3A4rIrGUzu3b4O/nK/Cm3AeXRX/zd5EY7lCFPLx3AvIAHzJ/Okrmj0cIbBWL3N+HwFYNKT4qrL/uehGqmFCv/FVEBiGSScGT36/mfvZpEoXTw8uFFzKQa1T4hAUglkoQy26eRxGt4zAUV5H80xEKkzKwGswo/HzQ5pVh95yBVeeuo4wMIqRXKy8NXXaHlzduyApFWAAStaKWy41EKUfmr6bgxyPkbzmMf6uGyPzUmHLLvGds1bnrKCKDhL2y9zwiiQS3y43L5UaiVtyyL6/Xkh0SpZzyAxcFT8kyLT7NGnhpcUPWB3Zrgctkuaus92kaTc6qbcSMGkzmJ78gCxauM6YVoLuY6TX6BvVu5eW9rM+2EtC1BQDRzw3AlFWMOacU7alrOM1WIp+sHQkW8kAXSrYI3oj68+mI5FIcWgP6C9dxlFZjziomsE9bTOkFyCOF/H+yYH/0ZwSnCXtZFW5AFhZI4ANdcZosABjOpyHx90EWJuRf9o2PouzEVQA0jcLxayoYR7O3HCZqSCeyfzwCbsE7VeanRhUbVksPqDx5Ff92jXHoBUOn2+7w6g953/yJ1Ecp6Egenqi5zqUHkhBJxFhKtfi3aujdV4Ed4nFZ7NhrGE9vIKh3K+xaI6bsEvK+2E2YZ19FDO1J8W/HAbj0wyEkMimhLQX5KFPJubJdON/PbNiFwqNPFyZl4OsZk90je0u3nUSiVmCvNhH6gLA/Qod0Ie/zXUj9fDDnldWS838ls63FlTiqjRT9eJiKAxf/Un/wv0V/CBvckYCOTTCmFVC26xxuqwNH5nXkXWvwicUs/JNIQSJFJJeBG6RNW+IqyMVx5gQ4HDhOH8RttyIKqJ0nUtb/MdxWC64i4VnLlXUVkUqDq7QQW1VtnSCsdyvkARpyfjxCzpbDBHj2ZdwLAynYeQZzQYVAx3Kdl45wd33vVv0h/y76b7vnB3F86Y9oPc8oUZ2bcuVn4ZlZ5u8DLjeKsACM1wtr6ev+HeLJXCV4EGeu2ubV1bVn02rIEUFXlwVoKPjxMPlbDuPXqqFwJuSW1rpOERn8j+dVkz/qUY97QX349n8ILVq0YP78+YhEIvbv38/vv//OCy+8wO+//87LL79MixYtsFgsyGQyRowYwbZt25gxY8Yd73Xs2DF69epFixYtKCwspLq6Gn9/f3766SfUarU3PNlgMNC9e3d27drF0qVLb7tPr169OH78OB07dsThcHD58mVeffVV0tPTAQgLC2Pw4MEolUpvSHKrVq04f/48Xbt25fjx43Tr1g2p9Ha2MplMWCwWIiIian0fHx9fy/h2A2PHjkWj0WCz2Zg5cybdunXD19cXq9VKTEwMTz/9tPdai8XC8uXL6dOnD3379q11n/z8fBo1auQ1SN6KoqIiJk6cyOuvv86yZcs4efIkffr0oVu3bl6D4vfff8+BAwd48MEH6dy5M506daJ79+633Ss3N5fGjRvfsZ8VK1YwevRoEhIS+OGHH/jpp5948cUXAcEwunDhQs6fP89PP/3EO++8Q8+ePTlx4gQxMTFUVVVRVVVF48aN+fbbb2ndujVjx47FaDQya9Ys2rRpA0BaWhoffvghGo2Gbdu20a5dO5544glcLpfXC/LZZ59Fo9HgcrmYO3cuOTk5PPTQQ+zYsYP33nvvtjD4zMxM/vzzT+bPFzyJZs2aRUJCAj4+Pnel3T+FPMgXu87oVeDMRRUoIwO9v/k0DGfA/oW0L9NiqTbiGx6IsVSLGzfDN8/A7XaT9M0Bkr77E7FUQqsneuOw2tAVVnj7sBrMKHzv7q0qlkoIaRpN6q83jfmG4krkGiWmv8mprYkIRF9UQfmVXBKGdEFXXEl8n9b4R4fgFxGEsbx2sRKxVEJY0wZc+k3oK7BxBA6Ljcc2TkEkggsbd3uVjbuh/Eou8Y914+C67cS0iycwOoSClGz8I4LQl2nxDw9CW2P+So2Kt/YsRZ+ay/m53wKgCNJgr65heCuqRO6nxlRYQVVqLjEPdsFUWElk39aoGoSgjAzCVlaNLMQPsUxKq4UvkbNhN2UHL4EblJFBWEu13j5jXhmC02jx3t9SWIkyMoiIx3tir9RhKbg5PrfDidsuvMQQiUX4hAcwYv8iLn2xh5KLGQAENI5AppLTZcK/UIf5E9K6EYaiSjQRgZAv3EuskhM6oB22cl2NfiuQ+au9yiKApaiSRqMGUlTDKC0P0mCrNhL7aDdyfjtOgyGdkfoIL07SvthDi7GP8OD+hUiVci6NWQ5uNy6bA7vWQOQTvQm7vzOVx1PwaRyJpagSdWwYBTX6tJZpkagU3nE1fXck6kYRRD8/EEVkoJceioggHDqT58ElD5e2AsUTryB/4Glsh7fjyrmGyD8YcVgUrupKxNFxyB8eiauyFJe2HFFAKIP3TkITF871L/ZiyCnB7XJh9Bi3zUWV4HajigwUwtAAiUpOxIC2tejW4PlBOLRGcLkRK2RIVHLvGC1FFUg1KmHNy3V037tQ8H779iBSXxVupwt1fCSW4kqUEQE0SnwUp8lK0Y9HsBQJfGAuqrw5BqkYxGIG7ZxLxtf70V0vJOaxbrV4Xh0djKZFLKWeh3tLfjmB3ZpTefgS1pIqAnsl4HY4sRZW4NexCbrz19FfzKDpuyNp+t5IRGIxpusFWAsqUEQGYS2owFpUQcjDXTFnFaGIDMJeedNzXhbkK4QGllcTOqQzuktZ+MRHIvFR1lqvW/kXsQhlRCB9Dy0l+/Pd+DZvgKWwAk3TKNxOF4rQALpunsa1JT96H059WjRAJBaT98UeWn38OvZKPTJ/NZaCCpSRQVgKKrx0u/FXl5RJ3qa9NJnxNPddWE3FoUuU7jxNg+cHCuMP1OCyu7CVVWPKKsZpsuCb0BB9ah6IRd41cxosiKUSLAUVyMMDUAT7IZbLCLu/E9oTV27jX2tBBdmrt9Ps/efBDYYreUj9VFhLqgQZUarFUiSM2+1w4tCZ6LZnIaq4CAq3HCJqWB+hryBfFOEBKMIC6LB5Og692dteFuKHVKOiz6W15G3cTcXBSzR87WHcof7IAn0Jub8jvgkNSXt/s3deXC0EsYjBu+ejiQvHYbBQcU7QWZRhAcj8VLR8cyjxLwwk6f1vMZdqCe/dinNT1gtr0DAMm9aIPNCXAX98gPZSFtdWbRcMQYUVNOgYj0gqRRHiT++fZpP22e/k/nikVrv+u+ahvZSF1E+NRHOzkJNYLuW+X9/Bml3Ctfc3Y7yWj6WoUghl9VPjtNjwbReHLEgwyCkjg2rtN11xJQqNCr+IQHC7efHrGbjdcObb/fiGB1JdWIlYKqH9472pyi8Trsut9MrEkAHtsJVX15LFd+Mvs+evtVQLIpCoFfTe+QE5X++n9MBFL88qI4NQx4bS/8iHyEP80aXmoowMQn81j+Yzn0EWqEGskgv7ISrI26/ylhdBAGKlL267qdZ3IokEt/Xmi223y4nolsJkN84wdXggpsIKTEWVqCMCMRVWYiysIObBLpSdTiO4fWOUDUKxlVThdrpo/sEoMpZsoeWil7GVaWvL38hArCWeceqM6Isree772fhGBHLuq70Ues6joDjhPOo1/l/4RYewb+436Isr8Q0PhDzhXjEj+lF+LIWgTk29tJdqlELIuwcum53e299H6qvmzMglXtnjdrkIH9KZgI7x5H13qNbev3HOxo7oR+WxFAI6Na2xL0eCG4xXcoWUKbX2pUeG5JVi1xrofWYFLrONqtNX8Wkc6Z2/RCVHGuCLrawau950V1nv0yQSc165V9ZLFHI6bJ7GlWkb0F3MBAT+cehMtXhPEeaP2+5EGR2MueDmS1druQ51nOfZwA1tvn8bVaNw7DoTZR59yVpQgTI2jG7nVoNYTP7qrfi0jkPTOo6s84KDgiW7mOB/9STooW6IRCJMV3ORRwQhjwjC5XDS8rv3cLvd4HIjjwiCkkKqr+YR9UAnys9cA5cbtYdna+pFhXsv0HvTFHxiQun+6ztceGW59yWvLMjXa5AEkPrUXucbtI/olUDpgSTP2juwaQ0MPr0cp8VGxalr+CXEYi6sRBkRSORDXdBdzUOqktfi+xtnU8S/ulP86/Fa+0oW6IshvcB7rc1kIaxFDGVXchFLxHQd8zDtnxvIxW8OoC+uxD86mNZP9GbvHCG1mCpQg9vhpMchYV+nvLma1ivHYSmo8O6TG/L9xt+/k9lilQJFeACyQA2mrJJa+oO5XEdPD0/l19AffOIjsRZXEti9Ba2WjcGUedP5w20yIA6u4TktFuP30Tok0bG4bRbUo97A8MEMRMEhOMtvKvBuhw1xYCjOrJtRfqKAYKTte4LZ6H1JAeDSlt1mvJQHabBXG1F55I25qBJVRCDmokoCEmKwaU30/Xk2Uo2K4m8O1OL7u+l7wrhq67+a8ABe2LeIi1/uofiG/hsXQXTX5vScOgyfMH+CGkdx2ZMuQ5eai2/LWJSRQSijg736+o2IJHOesMcshZV31NUbvTIEh9GCMsKzvoWVd5Q3MSP6U3UsBf8a8uyv5nWDP+pRj3tFvafkfwiVlZXMnz+fKVOm8Pvvv3sNcy1atOCrr75i586dGI1GJP+gSuzx48fp1asXYrGYrl27cuKE4AGQnJzMAw884L1Oo9H85X3at29PSkoKdrudCxcu0LJlS+Ry+V+2GTBgAAcPHgTgzz//pF+/fn873ppwu92I7lCVbufOnUydOpXZs2dTXl5OUZHgXSYWi28zCC5dupR+/frdZpD8JwgLC6NRo0YANG7cmLIyIVw2Ly+Pd999lylTpnDkyJE7Gk7/KUwmE0ajkYSEBAD69u3r9VwE6Nq1q7f/0lLhIL1hlAQ4ceKEd86XLl1i69atTJ06lTlz5mCz2SgvFw6etm3betc4Pj6eP//8ky1btpCbm4tKJXgNHT9+nOnTpzNt2jTy8vLuGop+A1evXqVr164olUqUSiVdu3b1jv1utPvHuFMxQo+i59BbOPXKJxwYOJPzX+4htGWMoEwC3z4xl00Pv81Po5bS4YVBNOjanMHzXiTv1FUs1aY73PLumT8Gz3sRc7WB0iu5tzT65xM4s2obSn8fotvH0/rh7hSnZONy3p5a4JEPXsJcbaDY05dYIkbuo+LgnK/5ZeRiuk0YSkBcxG3tauLMqm1IZFKeXvoavUc9QGFKtjd/KXDbXiq5XsD6UQvRpRfS8LEb++buVSBTVmxDHuBDcIfGNHy0G7rkbNweT06R243TauPcS8sI6BiPT7zwMFOTvsG9Eoh48r5aRh4BbkLv74S1tPp2Enrau11uSi5m8vsLSwlvH09Qc8GDQywVI5ZJ+XPGRqxaIwM9oSE1+w2/vyPaCxm4b0npcOsyyvx9CH+gMxfnf19jCCIQiYi+vxN5204JCqqnYWS/tjiMZg6OWMyJAdNpufAlJBqVYHxQK6g6lsLFFz9EohK8UzwDu32OnhueeeRdLoxYhDmvlJiXHkAW6FvjOlHtebndOM4dwvD2C0gaNkMc2RDFk2Nw6bSIJBJcWVewnz6AavRMz/Uu9g6exfaO4wnqEI9vk5vhcLVoUmN8kYM7UnkhE1zCdyGDO2Kv0uO03PB6FnEnfrnxYHdy4AwOtx+LX9tGggcSgvFd6ifkn8r7ci9+beNu79vz9+pn23CYLBwesYSmLw5G0zD8tkVThgagv5orGEoBp9lK4Q+HiJv8JMH922PJK/OO/wZ8WjQg7d1NnOz4Btff/RJNQsOai4HEV4XLahdyut3KJJ7ppry5hpiX7qfDN9NBLMZlc9xOixr8i8tN1YUMTo1YTECHeG8OQ5FUgkgsQpuUSdb6P2i7eLS3TZOZz2Cv0t82/jvS2/NX6u9DyID2WPLLOdzudSRqBWEPdamxriL82sdR/Ovx2+nuWbMTA6YjVki9YxRLJCAWU52UiTmvjCbTh99CD6HfsCGdqT6ThiW/HIlagcLjoVSTp9xut5dMJwdO50j7N/Br3QjEni/FIqQaFdVJGeSs34mmhmzH7cZSWMGR9m/g37EJ6vhIQUfw0DBn5TbS5m6m7fo3b5vX3sGz2DNwJmKFDD+P7BBJxICIc9M+J2nut/RYNx5FkC/alBxv6LZYKsY/IRa73sT++2fjMFuJf3HwzelLJAS2jUObmkPSrC9pMelxNI0jENVod2DwLBwmKz4xIV7+1V7KpuJMGmfeWEHu57to/6WQr9SUVYxda6TTltl0+m4mxrR8aheJv4N8dsO6J+ew6pHZfPXiYrq9MBi1R3Y89sFLZJ++ikVnqrV3Qu/vRPWFjL/lrVp09Pw9NXIplsIKTj23mEYv3U9AxyY3+VwkovLkVf687y3Ovfgh6obhuN1ujOmFZKz4na5bZtNx3Zu4bDc9A2ve2ztLmRKxwhensfKW0dxJ3tz6jcg7lpo0Asj84TDyAB8e3Duf5qPvx+A5b0MGdxRCXq/k1dort96zJi//PmElK7pPIKp9PCHNap9HVTmlXN9/gZ7jHq01yOBeCcQ+25+0GjnhvPevMQ9rhZ6zr3zCuRc/ovn0Yd7pWIoqqTp1jSvvf0OD4X2QKOW1xhXcK4GYEf3J/OhnAM++7HTLvgy6bS5utxupnw8StYKjXcYJskOl8OT7uzF/EUF9Wt8uO26R9YjEHlpIvMb13PV/0M6zL++Kv2DFG2O9+OjbXLh/OvqLGYQ83BX/7i2FeQZoMF7J5VSnN8h470sinhtM0IAOZLz7BU6PR6EiJoziz3dyofMYsud8gbpptLAuIhFZM9aS/MBbXH1uHvLIYNSthHPp9OR1NH1pMP22zAKRyCPnayOiX1u0KTmUn77Ghdc/o9XCF2/K91vZVSS6jV/92zai4bP9SJn3HSDkopWqFeztOpHd7RKRqOSIpcKzXusPXiD1g+/uTC7PcRx6fydKPB5rf6Xf3hhIwbl0dk5dz5ZRS+n4wiAUfmq6v/4Ieaeuku/xLEUkwmmycrz3ZC6++CENxz56S8c3bumu9fevZLZYJsFwJY+8L/d4Zba3rcvN8YEzOOjhKbFHfxB5eMqUXULhT0cJvq/1LXOq8X+XC92kV9C+9ATO7ExMn69A9dzoWuNFqULe/1840y+D5ebzgWLY61h/3Xg3wtX+eGORRbdfIhKLCWwbx9GRH3Lk2UVCvlZPaP9f6ns37ldD/y1OyuS3UUuJaBdPcA15o/D34ft/zcGiNRLiSXcCkPnpVkRSCe1WjaPRy0O8+vrdCr3X5JWgXglEPdkb+60prm5Z3yCvvPnJe8nfzou/4cv/I3D9L/j3vw31Rsn/EDZu3MiQIUP46KOPGDNmDHa7HYChQ4fy+uuvY7PZmD17NgUFBX95n5ycHIqKipg3bx6JiYkcP368Vgj3nQx+d4NcLichIYGkpCSOHz9Oz549/7ZNixYtKCsrIzU1FZfLRWxs7B2vU6vVKJVKSkpKan2flZV1W9GYlJQUkpOTmTdvHkuXLiUuLs5LH5lMdpvXY/Pmzblw4cIdhWCDBg3Iycm5a/5JmexmmK5YLPbmY1y5ciWjR4/mo48+YtiwYd7+/woxMTFkZmb+7XV3G4NYLPaOMygoCF9fX3JycrxGZxAE/ZQpU1i6dClLly5l9erVXvrdCIsHSEhI4P333ycoKIjPPvuMQ4cOUVpayrZt23jnnXf48MMP6dix49/O668OlltpFxcXd8fr9u3bR1lZmdfb8gZsFXqh+INEWM/4Vx5E3SCUAfsWYCooR+HxHsn8MwmxVILDKhhKDJ63d6YKHem7z3H/gtG0eLgbMT1aYiipwi/q5ltOhUaF7Q4hMB1eGMTYMyto8XA3co6m1GqjiQjCZrTccS7tXhiEJjyQYT/MxlhahW9kMDaDmd+mrkNfXMXW6RtQB/uhrZELsuvzg5l6eiWtH+5G5rEU/D19GYqrcDmc6HJLsVQZKDh1ldCEO++fdi8M4rk/5jPsx7e5ejCJ3R//xHeTV+ET7EdQgzCeXfYGk3YupLqkioAac/GPCKK6qJKc308S+5AQamH1eGM1Gz2YB/fOZ+CWWdh0JtRRwTgMZk5OWoe5RMvJtz5HHuxHSJ829N6/kK5bZiESi5EH+VJx7IoQzicCa3EVAL4JsbRZNoakkYuRaFTedVVGBeGyO9EnZ2HOLiFqRH+6719M9/2LEUkkQsjNDdpHBqHNLKbgxBW6T3mSZ3bNxzc6hIpr+WiignHaHOB249sgBGOJ1tsuamhPCrYcRubnQ6OXH6D3/oV0+/ltHDoTquhg7/h8W8ZwMXFlrdAca6UedUQgYrmUft/NwGG0eAsCxT0teP6aS7SYs0sw55bSePLjdP5xNmKFDHN+OYqIQKrPp+PGjTIyCFNeGcroGjwYEoBErRTC5UqqUEYJHkqlO4Xw+RvXWosqkPqpvfQUB4bgrq4EsxFnejLyh0cibdsdcXA4It8AJM3aIR/wOMjkiIPCcFcLb6pjn+iFb9Moeqwdh0gsxqeB4FmgigwCkQhL8U26xQ7tTvaPR5D6qRFJxAR0bU5w//b4xEfSccvbyEP8UDUM845RGRmMLEDjHSOAQ2ei4lAysiANMS8/gDI6hJC+bXHoTDiNFlwOJz7NGwhv3ourUEUGYfaMoeJsOlKlHJvWQP4fZwlsF4f1llBqmb8ag6dIA4AiMpiCL/eSMvYzDKk52Eq0IBGjiArGWlyFIioYdXwUZTsE+sqC/ZAG+tJy1QSsJZUoooNRNYqg7PcTKCKDsRXXNorYK/RC+FJWMeefXsCVqesxZRRhzinBWlT5l/zr16IBbRa+hKZpNGKFFGVUsOCtIBKhigqi7FAyiMXYPEZ7v4RYFOGB9Luynqhh99Fy8WhcNgfK6GDBWyE62Eu3G3+D+7TGlFmExEcJbjelO04T9Ux/VA1C6b5/MXatAb92jSneKhgWJGql1zADEPPS/bT7fBJihQyRQoYyOhi71oA5p1TweLuSC2IxsmBfL//KAn3pvn8xmlYNsWuNOIwWSnecRiyToAgP9PKDMlJYgxs0jHn5ATr/+h7q+Civh5S92ogxrQBlZDCVh5IRScS4rPZatHcaLVQdS6XxpCdQNQhFGR2CrUInFG3xvHy4dV4gFBHC7abVtKcYvHcB6qhg7B7ZVnUxE7fLjU9MKLlbT3rbmAorMRdVIlHKiR99P5ED2xP3XD9vO3NRJSV/JqEKC0CfVkD5ySv4t2qI2dNO5ufDgP0LiRjYHolKjtMoyA6HwYwyLABLcRXl+y8ilkqRBflir9AjEos4NWQ2Z4a+j9vlxu1w0H3/Ivw7NcVptXn3m19EEKoADbqSKvSlWro9P5gXv56BJsQfkUhEj9FDUAf78ccHm/GLCEJXcnNfRgztQeGWw9516L5/EZ09MvFO/KWKDMLiWUfD1Txkfj7YqwwU/3GGuNEPoGoQSp99C7EUV6H0nDFVJ68i1ShxetYv/9s/OTZ4JiceeRexTIIxW/ByUkbdvLfAlHIkmlAcuhJwuxAr/Yhq0pbPVq4GlwPEN6NtRGIJuG7myW724iAG/DADn5gQzKVa1FHBqCODMJVUoY4KQp9VwslJ6/hj8GyOT1iDzN8HsUpBQLcWhD7QiW5/zEMZEURQr9b4dYin9arxdN+/GGtJFYrwoJvnWUQQ+lItVp2J3BNX6DPlSUbvnI9fdAhOuwNNWABbJ6zC7XLjFx2CvlSLb8tY2n00hjMvfogpsxhFaAB99i+iz76FOI0WHDX0ihv0rjx5FXWjcBqPe5SuW2ahjArGUqpF6qOi6mwaLofTu0Y3ztizo4T7y0P96bF/Ua19WeLZl8pa+9LTvk0jEIlwaI24HU6qz6cj9lHSff9i/Ds1xWW1E9S7FcVbj98m62Neup/Ov76LulEEIpkYVUwIlsIKdElZIIKKQ8m4XW6v3HCarN5z5QYPWMuEl5KWggqhoIoHihA/zNnCs4HNw8OW7BKMKdn4dmgCgCxAg8ss6IAVO0+jahKF/uJ1KnbezKMvDw/EmivcRxbsh8RfQ/ynE7CVVCJRCfqxo6Ial82OwtO//noRh55ZxJ5BsxCJRNiNFu7fu4D+P87yyoC4Z/qQv/MMqsggqs9nYMotw6dplDDeCj3yYD/UjcLpvX8hDqMFZ411VjcMJ37iUE69+BF2j97h71mH6H/1oO+uD/Bv1RC304UqKoiAdnF0Xjue4O4tCO3dipaLRxPqCdG2e/rSXc7GVlZNw1eHeOT+IuxaA5qmN19EKjQqek0Yyuid89HmleEXFYypQkfa7nMEx0chVcjZ98HN4nnmypsyu8X8F/Hv2ESQYdHBWL2yIthzFgV7+eJWmR02pDMiiRhldIiwZlYbLqMFt8uFqkHoX+oPIonYy1PW4iqqjqciktw8i0RqDa7K29MauY0G7MkXEPsHII6Ixm02IQkJA4kE3xlzcRbl4rye4r1e1vdRpO26o56yFEnT1kiatUPxzDik7XogDgjFrb2pE8S/OJg+389EHROKxSNvVJFBmEsEmWnILqHkzyScZiu2SgNVx1OQ+Wvuqu/9pf4bEURVZjH5J6/QqF9bAAxFVbhdbp77Yz6qQF/cThfBnnV2GMxCwcnH55I0biXqhmG0WzmOrltmIxILexSEvXerrt5h/ZvgdAnrW6oV1tcjp2vLm9c455E3N/bzX+mxQC3+qEc97gX1Rsn/EEwmkzf34KFDh7zfFxcXExsby9ChQ2ncuDEFBQWoVCrM5tsNKyCEbg8bNoyVK1eycuVK1q5dS2VlJWVlZbRt25Zdu3Z5r72Rx1Aqld4172OvXr34888/uXr1Ku3bt7/td5VKhcVS22DTp08fli9fTv/+/W+7viYeffRRvvjiC2/uwUuXLnH16tXbqoqbTCZ8fHxQKBQUFBR4w8fvhuHDh+Pr68uGDRtu+y0iIoLGjRuzZcsWr4GtqKjIm4vxbrBYLAQGBuJwODhy5Ij3+79ai6FDh7J582ZvflC73c7OnTtRq9VoNBqvh+Hhw4dp2bLlX/YPgrfk1q1bMZlMXmNvu3bt+OOPP7xzycq6c4WzsrIy/P39GTRoEAMGDCArKwuTyYRSqUStVqPVarl48aL3eqVSedu6ArRs2ZIzZ85gtVqxWCycOXPmrmO/fv36Hb8fNGgQoaGhzJ49+/ZxHk8l+hEhXFPqoyBl/nccGDSL8uNXiB1+HwCth/cBt5uK9EJkKgVyHyE0RqZSkPC4YDhf2TmRTQ/OJn3POVp5chNFdojHYbNjM9w+L6fNQXVeKSs7J9ZqE9EhHpvehP0uRsmkr/ZhKKnix6fnk7H7HC2f7I3CT01sl2ZY9GaaD+xAzqmrWGsYQh02O1V5pSzpMpYru8/S/glhXtV5ZYhlEkwVOqRKOREd4qlML7xrv988OJufnp7PlQPn6fzEfXR7ZgAl6flU5Zfy4f3T+PihmaTsOUtnz/3bPNgVi96EvkxL9P0dqM64ee+SY6lYK/T8MXg2JUdTyN9zgcZP9Ubmpya0azNsOhPRg9pTefIKWWt2cHr4Ak4+/gHVFzOJT3yUkD6t8WvXGFuF3qvQdNo4iaTElZgyiwTl9FHBMzNqeF/hLfCvxynbfRZFWAAnB07nyrQN2MqrCXugE7JgXxr0boVNb8KqMxJzX2tSfzjE90Nmc2z+d9gMZlo+2VvwzFArsGoNmDzGaamviqAeLSnZdY6KYylYK3QcHTiTiiMplOw+R/Sw+1BGB9Plm2kYM4upOpN2G30tFXqyfznGrsGzBK8sz4OUy2pHJBZyPslD/VHHR5G9YhuXXvsUp8GCQ28ialgfIv7VE1NGEQ69iZLfThA1TDBm+ndqgkNvovLIZSKe7I3ER0nU8L6UH7hIcL+2lO+/QKTnWkRixBIJYqUMkX8g0s79cFw6CTI5kubtsZ/ci+HNf2HdsgrHpZO4jTqsu74TPDMsJtx2Qa5mfX8QQ1Yx56ZupDIpi+ZvCBVhm499BGuFzhu6LfVVEdq9JYW7znnX6/r87yjbeZpr73zF+eHz0F28jqWwgshhfTyhO04hn5bTidRP8AwVK2UE92mDPjkbe4WOtLnfYC2rpmz3ORqMGozb6iD66b449CZUMSHY9WYspUJIsC69EJfNQdNXhhDRrw0BLWLI++2mwUjmq0IR6Iva45Xr16kpDr0Jt8uF/kIGPk2j8e/aHIlKQcSwPlTsv0D40J5Yi6sI6Cl4ppuuF2DOLsaYlk/5H2eIfuUhJGol+qQMHHoTthrhTDdQdSyVKE9hj6jhfRHJJORv2vuX/BtyX2tM+eUcGTIbY2YxpQeSiBl+H8W7zmLTGhCJxUg1SmR+ago9edaOdJlAyY7TXJ25kcIfjwg8u1Xgn7Ld54h9eYiXbjfGaimowL9jU6pOXiXs0e4E3dcap8lC+rxvOTlwOrqLGYhlUq8B1WV3YEjNRRbsi9RPTd4Xezj98DvYqwxYCsqJGtYHl92Jy+7AoTehPXkNqa8Ke4Xey7/l+y6Q/81+bCVaxAopYqmYoPtaY7xehFglx1aqxd+zNrZSLbJgX7Snr2Gr0HP64bdx2x1oz1wjclgfynedJerZfjj0JgK6tQC3G+O1fO/4qo6lEvFEL4L6tMZlsZE+71vS527GnFtKxNBeqBtHIvXz8c5LHuyLrAYvOs1WDFnF7B08i6pLWZjyy2k47D40jSOQ+igRK2TkbLl5plvLqjEXVlCVlIm1Qkfuz8cwZJVQuPs8DYfdR+Huc0QMao/dYMauNxHYsQn69AKhXUEFFaevkfbp7+T9cgyHyYZI6sldPbC9l9f9OsSDWOT1INeeTSf80W4oo4MJG9KZ7NU7ODlwBpfHr0KqURM1rA/+nZrgdrowVxmwGszIfZSc+nov6558n6rcUgxlVcT3as2W8Z8R3T4eq96MoaymTEygbNdZKo+lYq/QcXLgDCqPXKZs97k78pddb8JaqkWiViDxUVJ+PIXoJ3sT2rctTpOVK/O/4/CgmVSdv06M52yOHn6fEDJ8TYi4kHtyKSujg3E7XLgsgrGywfA+lOw66/1N6heOU18KLuF3l0VH4fVLjE98A5fViFjpMUJIFbjdLnDfNEqmfbmPPwbPJu+Ps1ir9DR+qjeNh91HVWoeNp0Jp8Um5NQF4kf0o+rkVaqOpqC/nM2RDmMp232OvC/3UHnsMqkTV2NMy+fkwOkY0wuQqAVejuvbFrvJgrFUi1Qho1Hv1lz64RAbHxJ0DJW/D+ZqA0GNwpGrlVi0BiRSCV02TuLCuJUYPSGnpX9e5PqnWzk8aKZwrni84SIe7uqlt18bwUssc8U2Tjw6h9I957FV6mnwTF/CB3dEn5qLQ29CJJN4z9gb9y8/kET+Nwc8+1KGWCom+LZ92aSG7CjHbXN4q7NH/KsnlYeSOTlwOinjV6KICgKnG2VU8G2y/obcMGUVY8woouHYRyn94yyxLz8gGKY0KsQyKfaKm1ESlcdSCX+0m0eO9qHiUDIABd/9ibpxBKrYUAK6NUeiVlD0yzEv7wFUHkoioHcbjFfz8O3YFJfdgSo+EmVsGK2/nQVuN1kfbK4lt+1l1US+Ipx3iES4zFYu9X8T7YELhD4tFITx7dEKsUKG/qzgIagI9vNeb9ebKP7zEnsGz6LkaCoFu8/TaNh9mAoqaDTsPux6M263G018JKacm+HBlcdTsXn0DnGNdQ4b0glFuD8XX//Mu2YA5vxyj7w1c3DQLOx6E9rkLGKG38e+rm9y9rXPqL6cQ+G2U1yZvpGyP87enKPOhDlLMLxKfJQeuT+D4t+OEzFU0IfbPt0Xh9XOugHT+PrJuWQeukTrJ3sjUylo+0xfRGIRv7z2SS0X5MCG4VQdS8VWoSflzTW4bA7K/jhL5LA+lO0+S4xXVoTWkvO3ymx1XAR5n+8mfe5myvadR6JR0WDU/UjUSlw2+1/qD+GPdqP0j7NEP9uPkl1nsVWbEMmkSH2Ugod94ybYTwtONyI/f0Q+GsQR0SCXI2vXGbfDgUgqxZF0DnFkA3ymzsGZn4s4METQpW7Q8NA2DOMexTDuUcwbFgm61PcrcOmqcFuMuHU3jZIZX+5l3+BZFP5xFmulgYbD7qPh8D5oU3Kx683k/nyMkG7NEUnESFRy/Ds2RXsu7a763p30B1WQL7Ee/ddSbSS2d2sqPfp6xp6z2PRmvnlwNqYKHU67g/gHBCN1cJ/WOAxmrKVaYkYOoHTfBY72n8bRgTOovphJY4+3a+Oxj9bS1TtunMy5Fz7k8H1TKNl5BlulnuhhfWgwvA+61ByvvOm4cbJH3giRilXHUv9Wj62pB9SjHvcKkfv/Dz62/2E8/fTTBAYGej8/8sgjhIeHs2nTJoKCgmjatCkZGRnMmTOHjRs3kpKSglgsJjo6msTEREQiEQsWLECv19O3b18eeeQR770SExOZNWsW0dE335Bt2rQJf39/hgwZwoYNG8jKykIsFvPUU0/RrVs3Nm/ezLlz54iLi2PChAk8//zzfP21kFfE4XAwZswYOnfuzNixYwHBc/FGTsvCwkKWLVuGSCRi9OjRtGzZEq1WS2JiIuvWrfvLis1ut5uffvqJw4cPIxaLCQgI4OWXX/Ya3BITE1m4cCEqlYqlS5dSWVlJVFQUOp2OYcOG0apVq1pjrdnG19eX1atX4+fnx8iRI2v1azKZ+Oqrr0hJSUEul+Pr68vIkSPx8/Nj8eLF3pybv//+OxaLheHDh7Nnzx62bt1KaGgosbGxmM1mEhMTuXr1KmvXrkUmkzF58uTbcmT++eefbN++3RuW3r9/fx555BGys7NZv349VquVsLAwb87MOXPm8PzzzxMfH49Op2PmzJmsXLkSAK1Wy+uvv86TTz7JsGFCeI/NZuPLL7/0VkAPDQ1lxowZHDx4kIyMDF5+WQhtPXjwINu2bUMikaBUKhk3bhxhYWGsXLmS69evExYWhkwmo3PnzvTr148//viD3bt3ExgYyHvvveelq5+fH9u3b+fPP/8EhHD9hx9+mNLS0rvS7q/wS8QIen4zjfOT12Ep0aKODaPr2vHIA3zQXs7hbOJKXDYHjUffT8LUp5D4KHA5Xex9dxOXtxzGPyaUF/9YgL5I8AoLbhKFNq/Ma3hM33UGdag/8QPaowkPxGlz4HI4sZuslKcX8MeUtRhKtbyVsYnqgnJvO6fdjirQF5fdgTJAg1Qhx+1yIVXI+PqBWWizimn/0v10fv0RfEL9MVXoyDqQhNNmp8kDnVAG+aIv1VJ0OZvfpq3jqeWJbJ2+Hn2plveuf0V1QTlWj6HTabOjDvTFZbaRezyVhve1xu1yIRKL+XnEQowl2jv2tW/6BiI7NmHgx6/hE+SLRCZFW1DOd5NXk58seOi+/MU0DOU6GndtgW9oALrSKhxWO+aUXBTBfpx8cy3mEi2a2FB6rR6HIkBD5eVsjo9fTac5z9HggU4ogn0xl2ipTM7myptr6bAqkcw1O2j53kjEShk+cRGIRCIcRgunn12E9mw6bZa9SoPhfTBkFCFyOEEswmW1IwvQoE/NJbBHS451HY9Db6bFwtEED2iH02wjdeJqop7pR+gDnZEG+2IoqsRps5O+7RQRHZtwYNoGzJV6nvr1PUJbN0IkFuF2usjaf5Gdr3xMY5uT+w4swpRXyrlRy1A1DKPj2vHIAjTokrO5mLiSlu8/T/Sw+5Cq5RizSnBabDicLqzlOk6/tR6bzsS/zn2GMbcMma+Kqss5WKv0RPRpg8vuwK4zI1UrkIqEHEDnRwheNc3njaLB8wMRyyS43WDKKOTy+NXokjJpsfAlop/ph7mgnJTEFdi1Btp98ZZQTMFiw1pcSfEvx8j65Nda9CjYfICY0fejCpKBSIzbqEPk44czNx3LurnCJpJIUT73JtIOvUEsxl1VjvX3L5EPHoZeL8MnNpSMr/aT/MF3+MSGMmD7+8gDfHCYbRwZsZjKc8LLg8H7F2LMLeX4Sx8TGRNEm7UThfVKziY58TMCOjej4dhHsOSVE/FUbyRKIddd8mvLcdkdtPp0LOpGEVhLKin6+RhFPx+l7doJyAI1iKQSnEYL8mB/XA4HYrkMl8WGvdrIiUnraD31KVI8VdDlAT6oIoPB7aY6vYC9D7xN3DNCKg6nxU5k/7aIK3UEDWiHy8Mzzea+gCzQF5FSJoR9SUSIZVKhUMN3B6k6nkqr1eMRicXYiitJm76ByGf7EzSgPbJgP8QKGaaMIq5NXEmDNx4loGcr5KH+2Eq1XF+8hapjKXT65V0U4YG4rHbyNu3l+lzBq+Ru/CsL9sVcWInLZqfw95MEdmqCtUxHcI8WyIN8hXGKRFSdS8dlsXNx0loorkTVMIy2ayfg0yQaw7U8zjw+l+bvP0/IgPZI/dReuqVMXEP8tGGkTl5HgxcGEvlkbxQRgbidLioOXiL5jU9x2xy0Wv4GQX3bIg/xw+10cWXKOop+OoJPQkO6/D4Ha1EluNyUH7xEYLfmqOMjhTx+Dif2Kj0OnRlLQTnBfdvW4t82aycKXlJSibCmMimW/HIM1/LxaxeH02zDqTdz6ZWPkQX70nr1BNQNwxBJxJgyizk5eAbN33+B4AHthXxTYhFuh4tr720i7P7OZK/ZTrP3RiJWylE1CMFlsVF5JIXkxM8E78dP3iDskW6IFTLcdgepk9ZS9NMR3K3i6L/1XUxFVeByUXzoMqFdmwlnSmouTpudiH5tkaqV2A1mtMnZHHl2MSKg1+apnJuyHkWIP10+ex1No3BwuSk5cplTr31G2zkjiejfFolKgdNiw2m2kv3Nn4T3a8v5yetQhPjTecUb+HjalR65jKVES1jfNkiUckHWGC1gsYHLTdLLH2MtqaLbrvloWsQIYf3n0zk3fAFuT9hoi4UvEfnUfUiUMqoKK/hh/GeYtUZGrJtEYEwY+pIqLv5yhAGTnsJutiJVyHC73Fz4+TC/z95IH7OLHgcWY8orJWnUR17+uiETkxNX3JG/Lry5lubTniLto19ou/QVRDIpPjGhOC1Wyo+mcMFzNsePe5QmiY8h8VGAw0XK7C/J/1bQDwZd3YCtQofLaidz5TYavTrE229S4gpcNgdtlo2hwbN9BY9IBLvI5DfHc+bCJbRaHcFBAXy+fh1NmjUHtxunoRS3w8aWtu/S7+u3OPXWhlpnmF98JCKJGGNeGSfeXIdYJqHH8tdRhQdQevIqaW98iizAp5Z8y/96H7FjHuTiyCW19rMpvQDftnFY3EKub5fNgUgsQiKT8s3T8zGUapmesQmHxYZUKRdeWOlNfP/cIjqMHEiCx0vMXFAhVCZ+dTkd145HHqCh+nI2tkoDoX3bIFErcJqsOAxmXBYbIOLc6I8RK2V02TwNdYMQgc+dLoyZRSRNWEPsqIFEPtwVPPd3W2xcGrOctmsn3LYvzfnlGK/l49euMU6zFYfezKVXPsFWUkmzeS/S4PmBiMQirCVajvd7C5dHD+p5dBnKmFBEYtHfyvquO+YiCxDSBVkKynHozGQu/5U2K8cJufKcLlwWG5biKmR+akRyKWKpBFmQJ2dllUGouO12k//Nn1ydsZG4SY8T88IgHFV64QwxmJEF++Ey28hfv4OYcUNRxoQKxs9KPdbCCqSBvmh3nyL77Q34dm1B0w3TkfqpBT1h6mrKfzmMIjac1juFCA7cbkq/20/2rPXkuFUMObQYiVygdcnRFALbxnn10ZPjVtF+zkiiBrVHHuiLpUwLVjsZn/5O1BM9uTR5PS3fH0nIfa2QB/nhdrnQXc6mOimLkL5tkAX4IJaIBQ9uQB0bxoH73sJSoqX1vBdoNHKAQOsSLX/2n07C7GcI698Op9nKhTfXEjf6fqr2nCfq2X6kTl6HXWekz8VVWHJKkfqpvfv5huzocXAJPk2icDld7JzxOSm/HiMgJpTRfyzA5XQiVysRyyToiysxe8J2ZSo53zw9n9ZP9Kbr8D4oI4NBLKL6bBrnn13okdnthBdBFiv2ahOpE1cTP234P5LZwQPbI/NT43a5seSX38ZTFg9PFf58lHZrJyD36A8OowWX1UH5gYvEjXtM0P3sdtBXY/7tB8S+fsi69EQUEIRY44vbqMdVUozpy9U4riSjHPo06pfG4rbbcRt1uPVanNdTcBVmYz+ys9ZziXrOekRqDW69FsumZcgHP4kjth3KUH8spdWkLPmRsmOpdFszHk18BGKJBGNeGWffXEtVUhbN3niYllOewFxUQdGmfZTtPvuP9L0b+kPAkM6ognzRe/TftO2niOzQhL3TBf336V/eIzQhVsgBXWXAVK5DopAicwspFJxmK4a0AiQaJZfGr8ZaUoWqYRg9PXvUabZx5tmFHl19DNHD+2DMKBJSM3l0dR+PHmDOK+PShNXEjhpEhEfeWLzy5pN/PC9dUiaDS374y+fB/+34Luq5//QQ/hbPFn7z9xf9D0K9UbIe/2WcPHmSM2fOMH78+P/0UOrxPxy/RIy45zbXFf8+h25ZHaVhlfjeGwa6/nlqhZooEDv//qJb0MH297lp74QA5733Ja9jJpOrNcJY/ika2+59fAA6yb3zVHAdaAEg+mcJSmuh+7Bbc3L+M+z6OfDvL7oDAlx39pz/K7j/IjfpX6FKfO+8GFKH8QFI6sCL9joGkFhE995OUUf1qy48Vdf1qktf/05oxbcX1vsnqAs1xHVcL427bjLxsOreeaqPuW59We8h1c8NSOpIj8EpC+65zZa279aprzDn36feuRVnlfd+FgG0tt77GVEH1QEAWR32ZV33cl1lR12gFNVB56iDTgSQ41b9/UW3QHOXVFB/B0cd9heAqg6y45yybjKxs+Xe90pd4awDT3XtXlSnvmSR977Ou7cG//1Fd4B/HXSVy4q6yZvm1rrpRXVBXeRNvVHyP4//bUbJ+urb9fgvYePGjVy4cIGZM2f+p4dSj3rUox71qEc96lGPetSjHvWoRz3qUY//Jag3Stbjv4TRo0ff9t2GDRu84cU38NBDD/1tzsl61KMe9ahHPepRj3rUox71qEc96lGP/4lw/Rs9yP//gnqjZD3+2/HKK6/8p4dQj/+hiJWa7rmN3Xb3PKV/hd6N7j3UIyOrbiEbgao7F8b5K5gcdQvZkEvvPVQpx1U3Gv47Qze7Ou+dNyqQ16mv8DqE9NUl3Kiu+P2XoDq1i3Fb69TOWoeQZT+JrU59mV3Ke25TlzBsAHFdlqyOLF+XUFZJHTurCzU04rqF5jnd905Ei7tu6SLqgrqGENclSL+uEqCuclTjvvdRiqhbKKu4Dutc18QqdQnFHn5pbp36Otjq3qN4NHUTN3UKxf6fnh6hrqhLGDaAtQ4876pbV2jqIEnrul513St16U/9v4Cl6kKPzHN1S09T5Lj38O2HV/x9MdI74Whi8j23UdVxvepCwzqKtnrU49+CeqNkPepRj/8IYua+gv+ATrjMVrInfYrpciYxc18haGgfJD5KbIUVGJPSyXpzIy6rnXbvPEvU/R3B7UYZ6o9Na6QyKYtT41fhsjuR+aro890MAls3BJEI69FjVM1+/2aHYjHhP21G7OeLq7oacXAwLm01xp+3YvjhJ0JXL8ffrUQklVC+/SRSfx+CBnbEabaSNnElhuQsFFHBNP9sHPLQAMQqBWKlHKfBTPWW3egPnSN6/lhECjluh5OytT8T+vJQlK2b4NIbceqNVP2wF+3WgzT4aBKSkCDcLhelm/eibBRBwICOuMxWMiatwJSciX+/DjSa/wqysEBcZiuOKj2Zk1dgS7pCxKRnCH72fkQyKRKNGntpJVmvLcJ8OZPo918l6F/3IfZRYSuuoPzLHeSsPgBAy2nDiBjSCZFEjCoyCFuVgaqLGZwbt4rW7z1H+MD2OM020ldto9PyN7gwZjnF24VKwY1efZDYlwYLxStEYhwGM6efXkD1hQyinuxF43GPAeAyWshc9gvxU58SEuFLxEh9lNjKdZzo+xbtNr1FyIAOgJv8r/ZxbfaXKKKCabniDWRhgbhdLhyVeuQRQbjMVgo++5nIVx5F0SgciUaN2+HAXqnDbbFz4c21aM+mA9Dw5QdoNOYhlOEBOK12yg8lU/DjYVrOeV5ItO52Y6vQ4TRaSZ+2HkNqDgBdDy/Dp0kkLruTc4+8gyE5i6bzXyLy6b6IVQoseaWc7D6xNu++PITYMQ+hCA8QCnbYnZjzykgZvwp9chbN579IyMAOOM1WUiasxl5toK2n0IIuORt1fATWokoujlxC8/kvEjmsDxKVHHN+OcljlmPQmoRiDWH+uF1urm/+k/w95+m9OhFVeAAyPzUSTw7OzJ+OogzyRdMwDInVRtqkVZiu5hE/7yUiR92PSCTC7XLjdjpJfflDYhL/hTw0ALfbTdHX+yjcsBNlbCjtv5qGOi4Cl9WOObuYK9M/R3ch4y/XS37LejnNVgo/+5mIVx5FrJShbhGL2+UGpwtLbgmX+tWmY/wbD9P6vefQXspCqlFRnZzFuXGrcNudhPVvS5sPXkCiVqCMCCT11Y8p236zgiZiMT2T1yFRK7CVVSMSi3E7nJRuO4Ffp6bIQwOgxhzj571E0MCOSDzFPRzVRrLmbb6NHlnrd6GMDaXL1veRhwXgNFqw5Jdxff53lO+/eNvaRj3Tl9D7OyEL9sNWrsNptpK3+QCG64UkzBuFRCVHJBEj8/MBiYiqk1c589xi3HYn7b+fRWCvBNwuN6aMQlLHrcKQmkObL98iZKBA84Kv9pE2+0sANAkNabH0FcQ+Smzl1Uh91cj81OguZ+Oy2vFt3Qiprxp5sB8iqRh7pZ4Lzy1Gn5yFPCqYpp9OQBYWgCzEH1xubCVVXH/zM9wuN81WT0IZGwaA02BGfz6dqy8sBMAnoSFNloxB1TgSsVKOy2LHabbirDaSNnUNTeaNRiSXeWTnCdKW/HxHnjJll+DXtjFSfzVOs7AGKRNWo/fI1tYrElFEBqOMDMRptFJ57DKXE1fg06wBLZe+irpROFKNCkthOZdeXU7UM30JfqAziiBfLOU6XBYbWV8fIGPDLgD8WzWk0ydj8GsR4y2ecGTYfLQXhMJgIT1b0mbu84hkUqEgDSAP0KD18GHr954j6uGuKMMCMGQV47LYKNx5hrRlv6KMCqLjZ2+gigxGFRmEw2ih/FgK1go9Yf3b4jTbuDBxDSKJmD475nJpzCeUbj+FOj6Sdl+8hSomFJFEDGIR6fO/I3f1doBa8qBTQQVbx62g5HI2ACKxiBe3f4C+uAqr3kTjfu2Rq+XYTFa2vLCEoqRM1E2iaLX8DfzaxHF94feU7DhVQ/ZkcTlxBc3mPE/IwA611uHihDXokrO920vVMIw+B5cAbkr3XsBWoSO0fzuhoIrdgdNkBYeTK+98hfa0EBnTbv1Ewh/sAm43JX+c5VLiClrMGUnYkC7Ig3wRScWkLfiBinW7vP3I/NT0WjmW8F4JiMRiSk9d5eDIpbjsTuT+arovGyPINv8wnIYyqPFC6e0Fy+jUvQ+9e/cmMiwYh74MnLe/LFHGht5GA7fd6aX3jf1suJaPf/t4OnmK48nUCtwuNynf/knSxt0A9JgxnPYvD0GqlOOw2jEUVrBr7Aqqc0ro/MnrqKJDEEkkZK7eTsXxVDqsnYA8wIfq5GwvDcVyKU6rXdhHRguXp21An5oLQNPpw2n8xsOIJGKspdUc7vsWzWc+TeRjPZD6qTEXVmCv0HNl2gYMqbkoooJps2IsishgVLEh3rP53NML0F3I8MxxFKGeOV5f8D2NJz+BPDQAqZ8aS34ZuIX11l/OQZMQW+ssslXoaL0iUZCnLhf5mw9QtvssbddORB4WgEStwFJUgdvu5MqMjcS9OZRQz3lR9NVeMt7+AoCoVx4icuRA5OGBiFUKocBLfjlXX/sYQ3IWIoWMdr/NRSSXIVbKhGrNZmut9Qru3442ayYg8VHWkm0AzT95g+DBnRCJxTiqjTjNVq5OEPS2hpOfJHb844gkAm1MafkoIoKwm20kTViNLjmbxm88TMs5I9nTcgz2Sj2q2FA6rJ2AxlMAxJRXStL41aiig2g2fTi43LgdTlLf+QpLcSUd1k5Edtd1tuEwWkme/jm61FyUUUF0WjcR/1aNEElE6K/lc+Shd0h4byRRj3ZD5u+DKb8cp9FC+ttfevdX7GsP0WDUYE91dBcVfyYJBc48vNz9wGJ8mjWgv9PF3qnrSdt6wrsH+r7/Aq1H9AfcmCv0+EYFs7bd61iqhII3cl8VHb+ZTkCnZoikYvSXczjz2Lt3lBX3KrNl/j643W7MeWX/iKek/mrEHv2mZPsp1A3D8GsTR8GSzZSs3QoIzw8hwwYgVimw5pVy+b43UDSOosWvC5Fo1OAWdJ6CJd9StHYfAI1efoC4l+4XKnn7KHEYLVQnZ3Nh3Ercdicl3cL4QXcZl8tJYX4nXmwXiqsiDwBJky5I4zpQojODWIrFYmL9skW80z8OgG+OX+GXM+kYfa08Ep7AmM/m/q28uaE/dHtAKHRjrtDhMNu48u2fJHvkTXBCLA9smIQmMgixVIIut5Q9r31K+eVsgnom0GHTW5hzhUJKFUdTCOzaHFmAD7rkbC55+vVpEkWb5a/j3z4eu86EpbiSSx6+l/qpabPsNYLva4VUrcRSUoXTYEGskFLtKVDmtjuJeLI3cZOeQNUgRCjYd+LK/8fee4dHWW3935/pk5nUSa8QSui9967gsXdRVLChqIB0lQ7SBI8iKAIqdgEriKiA9CKdkARSSEL6pM1Mprf7/eOeTBIIqJzzPL9znpfvdXGFmdl1rbXXXve6116bM2OWXXNetevyJm7i7+B/7waJmwBgzJgx/1J9vV7PwYMHr1tm+/btPProo1itfx559O233zb4/Prrr1+3fE5ODh9++CEg3sp95THtv4o1a9YwYcIEpk2bxowZM8jMzLyhdv4Mer2e8ePH470iOfW0adPIzs7m/fffp7Cw8Jr1v/76a86dOwfATz/9hMPx9yKR0tLSWLp06d8f+HVw/Phxli9f7v/83XffNbhk6MSJEyxbtuya9Tdv3syPP/74l/tbsmQJFosFi8XCL7/8cmODvgIhQ7uhTo7lfP/nyZ+xlqQl4wkZ2o2AVk3wmm1kPjoft6EGiUxG0l19ACjdf56dg2dgyCig/NhFCrb/gdNoIfmRwQC0GHcLwS1i+XngNLb3nEjAoP7IWzTz9xn44L24LxfiTE0DLxhWvI23shLNiKHI4+KoePEVTg2bxqlh04i8qy9BnZtzvM9LZE1dR4tlzwDi7cuX5n3CicFTELxePFY76U+9ScidA4lb+Dxlb39F9j8mon/rcyLG3knxwvUINjtVX/9K1i0TCLlzIIrEaEoWf8i5QS+TdvtMYl+4G037ZM72m0Du9PdJXvIsSKU0feMZLOl55C/4GGdZNVnPr8SWVSerpt9PYTuXzdmW95P34pskLn6e4CHd0LRrhqvcQPZj8/BU1xAyrAfaZPGW+Ky12/l96ExqLhZSvOM4+r3ncBkstJ8/hsBmMezq8wpnpm+k05KxlO09V0e71gkkPjYUZ6UJ88UiKg+lYTiVTZcPRCeTNb+co3cv4OCQGVxa9S3t175I/rodHOozCXNGAUWfi07RiOFdCB/YkcP9J3Py/kXEjx6KNiUewe0hf8Emzg16mcIVX6Ht1JzMJ5eI9Fg2nurdJ7GczaHmjwxcVTW4y42kDn8Fc2YRALp+bYke2V00xCa9z/5+r+A2mun09vMcH72UU8+8javazJnn3iF71be0WvksAOHDuuAx2zh+66s4Sqtotfxpwod1QZMcw7nHlpEx+X1UMQ2jFsP6tSNyZHdqUnO5vGEnhj8uUvrNQSp2n6bN8qeIGNYZTXIMh3pPJGPqetosf4qWrz/qp4c6Tuc35CKGdSakewrGE5mcuHs+gtNNm+VP4XV7ObXgC7YPmsEvt88j5cnh9Fz6JBfW78SUXYJUJuP8299z4Nl3aPbgAKylVewY/ioXX1pN84VjCRvWhYBmsbgNZmrO52I+n8u5++aTPOsRUX4HTubMba8SN/ZWNCkJtHz9URAEzo5dSdn3hzGezKLl7Ef/lF9nB71MgY9fF+vxq2jV1xQs+Vy8PfZ0Fun3z8FrtjWgozpOR9TADritdvI27WJ331dwGiw0GT0EpBI6LhnLkceWY84tw2Oxo4ptyIeU5c8guD0YDqUhVcpxGc38MWAyEbd2p2jjTo4PqJtj7OMjCGgWS/brH2LPLRHX09R1jdJDmxJPy9cfxXgyi+xFX1D2/WEKN+2iYveZq3jb4f2X0CTH8Mc/ZpM2cyPOShOHb5tNk7G30GHlMxwfvRRzdgnyIA2ZyzdzauwqAlslkDh6KJHDOiMPCuBA++c4de8CpColrVc+Q/jwLoQP6siR/pM5df9C4nw0B2iz6jmyF33B0cHTROdcUQWH+kxCERqItmU8R4dOR6qUg0Tg8IApeCx22r3zvF935c3/mLx5m7Ccu4TbYKZw9Tc0W/osTWePQR6s5fTASei/2Y8sJBCpti6iteWq56n8+Q9qzuRQ+tkuvHanj4bv03zhOM7dN5/Tw6ZyethUwoZ0IaRby6tkylFWjW5gBy6+9hHWHJEHteujdnyZcz+lJjWXjBkbcRnNIED86KGkzHmUil2nMZ3J4ezYN3GZbH7a7/vHXM7M+ghnpYm9t82h2dgRBPno1X72I0gUckwXizj82Ao8Die91ok6SxGsoePSsRx9YiV7Bk3HoTeSs+5ndvV9pYFOPDlhDVUnM3GZrOwd/iqZq77zjddL2rzPMZ7P4+zMD3EZLaiiQono15bdfV7h7NQNdFo2jravP0Ll72f9tLTmlGC+UEDa5PfZ3XQMgtuDzHfRwZX6wON0ceuiJ/11u48bSUV2MQCVl0ooPpPNipZjKT2Xy11rRBvAZTBz8bWPyXtvm8i7errHbbCQsuBxNMkxV/GhvY8Ptej24WRM5/OoPJSOTKsmvG9b9vaezNmX38dlsHBw2CxSJ6+j/apn/XWUumCylm3GcqkUl8FM6wWPo0mO5citr5I260OcVVdf4NV9wRjUEcEcnfwBm1s+hbWokua+Pb3dy3dRnZbPjuGv4jGXI9NGNKg7duxTjBp5C8888zQecwWywIir2m+MBvGjh/rpXbuei7/aR8TQzhzqPZGDi75ErlLw+dAZbLlrHh2eGE5YyzgA4nu3IfWTXbhtTnZNXofTbGPwG0/S8YkRmC8WcWDoTI7eu4A28x6jzZxHyV23g719XmlAw6yV3+KusXFgyAyyV31LB99+pIoJI/m520idtoGdiWPwutx0+2gKmuRYTo5dxYkxK3AbLGSv+pZ2vjqC28PFuZ/iKKvGklmMNa8M05kcOvn25ohhndEmx3Kw9yQypq6n3eoXyF+3g4PdX/TrtqMjZiJ4vMhDNFftRbXtHx4whWO3zSZx7C20WfYU+et+wpJdjPFUNoWbdpOzfAvtVj1HxMCOHOr/CufuX0DM6GFoUhLQtE4k9rFh5C37CvtlPV6rnYwX3kFwuetsK4eLc/fN5+jQ6ZjTL+O1Ozj/4po6fkkltHv7eWrS8tmT/HgD3QZQ+tVe8ld9g0Qp51jvl8icuo6U5c8Q2q8dYYM6cua+eexPGs2lBZ8R1KkZqY8vI9Un9+o4HRGDOmAtKPe31/r10VQeSqP6RBZF3xxEv/sM7Zc/ReX+8xwcMoODw2ZybvI6Oqx6ltavjyZ33U/s6zMZuY/P+3pPImvlt3hqbBwcMoOst76l45u1dqQXj8XOmUnvs7PNs2iSouj89vMENothT5/JHL53IW6TlTOT1tF21XN+2Uh6ehTmjALSJr1Pxe4zKMKC/LLcbMp9qKJ17E54lL2zNzFsad16bjqkE0kD2pPz83GqsouxV5sx1ZsrQKfHR6CK0ZE2+X32d36ewHZNSFn0ZKO64u/obFtBOTXn86hJv/yXZUoqk3Hpre849/RbRI3qTv66HeT5XtpA3fND1pOLyJv6LkqfjaZuGov1XDanmj/AxYfmIFEqMOwUX2SG92tLzK3d2Dd0Bqbz+Vx8cyu/+3R90ugheBH4MON3Hr0QwosXo9n+4/fkh7UFQBIciTy5C8bTv1FYVIS7spA4/VnmzZsHQHZZNd8ez+Kz529jVk0r+rw6jtQPfriuvqlvP3x/93wOvP4xtkoT3901j3b19E3v1x7h8u9nKD2eibXciMtsZ8AbT/ppUX3sAoeHzeTwsJmoY3XkrfuJA30m4zKYSfD16zKYKf7+MLbCcnLe+YHzU9fTfrl4orHtoiewl1ZiOJnNL82ewFZQjlStYF+fybgNZhJ9bdjy9Vizikmb9D5nx64kqH3Ta86rzRV7yf9VCP8F//7bcNMp+V+G8vLyP3VKHjp0iObNm/PHH3/8aXvfffddg8+LFi26bvnmzZv780j+K05JEB20K1asYPTo0XzwwQc33M71EBUVRXh4OBcuXPB/V1RUhN1up0WLFowfP56EhIRr1n/ooYfo2LEjADt27PjbTsn/CbRq1YqsrCz/58zMTDQaDUaj0f+5VatW/7b+Zs2ahVarxWKx8Ouvv/5b2gy9pSeVW/cCYDmViTxYi+6uAVTvOIxELsN2IR95sBZZiBZbWTUAZftSETxeovu3I3fLATRxOvI27yd+VHcANLE63GYblsvlyJQKvGYz6r69AZBGRqDq15uaT79EognAXViEff9BZJGRWHftQT2wL4JNjJSRKGTIw4Ko2nUagJpTWciDtSijQnHqDZhTcwnq0gLbpRIsGZdRRIRg3LYfuS4YWaB4TEQapMVVVI5EIsFtqMFjqEFwuTFu24+2WxvsaWIEg9diB7eHmmMZAJhPZSIL0RI6tCuOAj3aDs0o//RXqn44SNjQbnhMdS8aAlolUfXN7wBYT2ciC9YSetcArKnZWE5lYjmWhixIiyU1m9jbRBq5fY6hiH7tMF8qBeDy5gPE3tqNy5sPAKDr0hyP3eUvCxDYMh7DySxCOjbj0pofqTqcgSW3FGVEMKqoUAwnMnEbLQAYT2ahCNGi3yYag3mrvye0Z2sA4h8dhjW3FFu+HsOxC3hsDmLuG4BTb8CaKkYvhQzqjC2rEEVsOOZTmUjkMkIGdqJq22E0bZpgPnEBWYgWeVgQbh89mjwxgpzVPxDetw2l247hrDBhOJsLEgm2fD3VRzMo/uYg0SO7U30yC3WseEw/YmR3CtfvwG0w47U7kQdribqnH6Vb9mM4moHxSDoSqRRlVKifFglPjCBv9Q+E9W2LIlRL8ed7KN68j6B2TZEHa4m+px8lW/b7aSEP1hI+sAP6bUdRxeqQKOTgu4kzcmQP3CYrJVv2YzyZhUQuQxEWBEC1L2rJbbFjzC4moltLLm//A3lQALayaiJ7tkKuVeOxu5DKxeOytuxi1ImRRN3Vj7LN+5AGqCj9bDfyYC2OwnKkAWqcvvXksdixZhWhjNGh698Oh96APCiA4s37CO3VBkdZ9V/iV6iPX8p6/FLGRxJ2a0+8DhfO8mq/XCui6o5fdVgwhrSFXyBTKSn99RQABZsPEDuyO2FdWmDJLSNmRFdKth/DdqmUoC4t/HVVsTrCh3eh5MvfkYdosVwoQKZWoQgLpGzrfjTNYxvMUTeiG2Wb9xFxaw+KNvx8XXqofPQwXxRfABRv3kfkqB5+ftXnrTIyFP0vJ3HqDRRtPoA8WINcq8ZRbsBZbsSWrwevF4lchlSpQB6soeZCIdGjuhM9sjsFG37GbbRgOpmFRCpFFR9B3GMize35eozHLuKxOYi+fwAAmhaxGI6IukLTNAZtC9H5ZjiSTkBCBKHdUxA8XlxGK67qGoq+3IsqOgxlVCguvQFLai66kT3Qf7UHW1Yh7qoaUc+GBeGqMCK4XAR3TcFRoBejWGp1TfM41E2i0W/eizw8GCT4o6zkwRpkgaIDU6KQIZXLEAThKpkK6d4KS1YRkSN7ULBxJ/JgLbaC8ga6tSY1F13/dpRuPYAlqwjD8YtEjuqBIEBYnzaUbNmPPFiDNafYT3u73sDlzQdQ+Ghfk1VEQIxPzgQIbB5L1trtKIICMKbmo4oIRh0VSsK9fSn56Ti2okpR7/VIodgXFX6lTnQZrSiCNajq6QGH3oAxNY+Ifu0o3HqQmqwiJDIpglt8AVp9KhtNUiTl+1NxVhipD13/dui3HUU3oAPW3FJCe7dpVB9I5XICdEFoo0IJitHRfGhnzn21F4CgaB3nvxFtwUt7z6IKDEAbFYqrwoTpTI7/xUdtX35ZvlWU4Sv5UH9+6lgdQa0SyFyxVSSjy43gEedVdTjdX1auUTV48glqk0jptmO+vvYTdWt3irfsx1lhovirfUiVCv8eCSAPDCCqdyu0iZFc3v4HXpeH7M9/J2FkNwBCWsZTejBNLOxxIZHJQeJLDSCV0aptB+w14voV3A4kEmnd743Q20+DRtaztkUcHpsTZVQo+XvOIFXI0USF4rLYqc4uJtDn+HCabUS0ScJptaMICqA6pwRVsBa5RoXcNzeZVo3LYCa8b1s/PerTsODz35Fr1aiiQn37Ud0LF5laScWeM2KkZLmRoLZNKNqyH8OJTCr3pyIP1mC5rPe/pBHXTR4hXZqT9+4PWLKK0P96CkVEMMqoUCJHijwA394crKH62IUGtNAN6IDX6cZZYWp0L6rx7UUeix1LVhEh3VMo23YMBAHDiUyiRnUXdV+o1r9fmP4Q94uo+wagaRmP6WQWuiFdcButGA6eJ6BJFBKZaGvV7q9eq2iDhfVrh7vGjiAI/jGGdG2B4PFS9OkuBJengW4DMB7NILh7S78dYvLtvQnP/oP8lVupOZUNQHC3llh8et5wMhtFsIb2y54iY8EXDWQ5on87lKGBFG05QOHm/YS0ayLqmHryK/PJf3j/dn4+e+vxufDzPcj8fM7289mhNxDSPpmS7cfwWOyYMi4TObADBZsP4LE6MJwSxxUQH0797BQSmZSwfm0p3/EHMo0S/c/H/bIcfXdfSr8/BEDa1/uQKeSEt0kCoNVdfRE8Hs5/tRdLaTVytRKJtOHjv4BAQGIk+m1HRfmtNBE5olujuuLv6Gy3yYrhRCbWnOK/JFPyoADspVWE9WqFTKvGeqkUTdNovz6DuucH87F0ao6mgVSKIiqswXOFTKsGtwfBJd5Q3fSJEWSv/hGv001Ev3YUfCGWK9y8n5iR3bkssxDuVhIuqJAjZWT3tuzZJ+p/SVAE3qoi9KpYSs8fI0ZmQ6oNQ67WgDqQS3oTHRMjCVDKkSGhc58ebP/l5wZrDK5tP1j1BjK3HkQVrEWhVVOdXYy29mW4IBCaHEv653uQSCUY8kpRBWvR1NuLahHev524LhH1b7Tv2chZYSIoJQFTqng6yHAyG3mwBk1yDLo+bZCplBRt2Y/g8hDUKgHB60UVFUphvTaMJzIJ7dUK/bajGE9mgURyzXnVysdN3MTfxU2n5H8ATpw4wauvvsr06dNZuHAhBoMBgPT0dKZNm8a0adOYPn06NpuNL774goyMDKZNm8b27duvaqu0tBS73c7DDz/MoUOH/N/b7XbWrl3LlClTmDp1KkePHuXzzz/H6XQybdo03nnnHaAukvOtt97i1KlT/vpr1qzh6NGj/sg/vV7Pb7/9xk8//cS0adPIyMhgwoQJuN3iBmC1Wht8vh7atGnjH/eCBQuYMWMGU6ZM4fjx4/4yW7duZdKkSSxcuJB//vOf/ki/0tJSFi9ezIwZM5gzZw5FRUVXtd+vX78GtDh06BD9+vUDYN68eeTk5OD1elmzZg1TpkxhypQpftrWznvHjh1UVVUxf/585s8XjwSfPXuW1157jRkzZrBq1SrsdtGgOnPmDJMmTWL27NkcO3as0Tk7nU4/P6ZPn8758+cB2Lt3L2+++SaLFy/m5Zdf5rPPPruqbnBwMBqNhtJS0alUVVVFr169/A7iixcv0qpVK0wmE2+++SazZs1i1qxZDRyz+fn5zJ8/n5dffpldu8SjDdXV1cydO5dp06YxZcoUMjLEh98JEyZgMpn44osvKC0tZdq0aXz66acA/Pjjj8yaNYupU6eyefPm63C5IRQxOpzFFXX0KKlEmRiFLT2P0nXf0/HYepRJ0QgeD2X76nK0KHWBYnTkgwMp2XMWa0kVGt8DaMVx0SFy55l3ufX3pVh/+gVZpBg5ETppAqZ314kOAqUSj16P9o7bsB85hkdfgSwyEqRSuu5aQZ/zG/HUWDEcTvP36yipRFnvwUEVq8NttBDYPpmaU1m4Siuxnc0iZtY4Wh36kNhXx1G6YhPymHC8NRZ/PVdpJYqYuryVyoRI5JEh1Bw5X0eL4koCUhLwmK24K000e+tFoh6/hfD7xePEtVC3aUrs1EdJWvESshAtrtIKVAnRWM5mE9irLbLQIFz6KkIGd0MTV9dn+3mPoQjRkHhvXzKWb8FeUokiRIOtuAp1TBixt/Wg5kIB8oC6fI01FwrQ9W0LXgG73kjk8M5+g1x9RQRb4tMj8VjsfsPcXlyFMipEpFu8DntRHd8dFUY0vihO/7ySY1DGhWM5JUZPWzPyCezSgsQ5jyML1iJRyFFG62i69FlxDIC2eSwRgzsi06rpufV1Qjo3E43uekkFbcVVqGJ0JI4eQuWe034+NhhPSSUBiZENvvO6PQ2i9LTNY9H5+or6Ry+kGjX24irUsTrsJZUEJEVi9zk6ABzlBjxWB4LHS6uFT5CzfDNKXZCv/zBkAUp/eXtJJS6D2S/TANqECHQdm+KoNiN4vOR/d4SA6FBi+rWl6+xHqDydQ7jPYRfUpQXqhEjUSVE4iiuRyKQkjL8dZXQYseNGNpBjVWIkge2TseWW4DZZyXx9Ey3nPEbHja+gTYkne/GXf4tf5nr8Spj6EBEPDEYWoCKgeQLtd64Ar+CPaIi5pSu2kmrspdW+o+WirNhKKlHHhqGODcNZXUPsbT3I3bQLj82BPDTQ32eLhWOx5etxlRuQqhQ4iitxlFSiitXhKK5C5VtjtXOUyGQ4isW515ZVxuoapYc1t1R0dgsCieNupe1b4wnp0hx5iBZVbFgD3gr1HnpE/lUR0rkZ2pbx1FwU96LMN7cikcto/vLdtJn7GJnLN6OO1YnyUq8tEDCdykYdF96A5s4KIwFNowEwXyggYmR3FLogBK8Xdbw4z+KtB5AoFXT+fCaq6FBKtuzHbbDgKK7E63A1WKPKGB1elxtth2TMp7JwlFRiOnQeddNouhx6F3l4MIbfzyBV1a1/64UCAjs2w1FcSWD7ZGQhgThLqlDFhot/4yLosmsFvc9vpHr/OWx5ZVfJlCJUy+V1O/w0tJdU+tdM7fgUOvFFgyounKD2yVTuS0UdqyNz9iZCe7QiZeETtJw7huzFX15Fe1tJFaGdkwlt35SqU+JLn4yVW5HKZHSY/xgd5j5K+oqtYvqP2DACm8WiCNXS/9vXGbJrCYLXW6ez6ulEAF23lgTEhNFj40SCWsXX0VIXhMtkQR2nI6R9UwS3B3mgqJPUMWFIFHLK99fp9vpzFDxeYu7pS9mPR/3zv1If1JRWYTOYCYoOY9jcx/j9jS/FdAhAUEwYNcWVSOUy2t3bH0NhOUHRDXOuSTUqf18g6mJFiAZ7UWUjfKjyj6PdsnE49EYEt+gIkGvVyAPrIme9Thd9f5pP189mcH7y+/55uUxWuKIvWz0Zd9fYUATXOXWCmkTiMFiQKeSM/HkBvd58Gkd1nf6rTr9Mou/BVyJXgVQOUtHpKNOGI3hceFx1x7UFrweJrKFTsj69a8dVn961tFbFhuEoq/vNXFJFYEwYQQkRRLZrQqnvKPSBeZ8R2yMFdYiWXq/cy5GlX2MuqeLyvnMEpsQx7NxaBu5dTubSLbhMFn+/V9Kwlt6Jo4dQvueMj65uXAYzg4+vZui593FWGJGpFQ30hL2kiiZPDKfCV6d2jni9eBxugto3pXJfqn9vrq9nFLogvE43ap/DoJYWMff0xVVlanQvqq871ImRBHVMxlVdg+DxcnH2JhKfGIGufztS5j6G22jBVk93uSqMqJNjsFwoIKR3G1RJkcg0KjQpCajiInCUVOI2mOtsK6mUPntXoAjVUrnvHKZT2f4xqmJ0CILgH1+jui0y1C+zIO7nmhbxhPRqQ9ef36Dzd/MJ7JiMKjYc0ynxxb7X4cJtsfmPz9fSyWWyoIoJw1ZUib244RqJHtWDgQdX0v2zGaTP/QRXPfm6Np8Ho/fxrFZvCB4vAYkRaJtEi3wuFucWM6q7mB5i7YukT35PnEtpNQWbfkMRomXA6fdwm2zod/xRpzvDArFk1T3/uKx2ItskApDYvx2nNuz06w5zaZWYOqIeLn5/BASBAafX0mfvm2Qv+eo6uuKv6+zQXq2Jvrsf2Yu//EsyVfrdIVQxYX6ZKv5631WnVa58fhDcbhQxugbf6+7sj6O4AoWvrrZZDLrerRnwy2JkWhXBHZoCtTaHDqPERaigJGZUd4YceJP4XiMoSROfQQWTHmlEEhJNMKWlZYxduJYHZy6nXF+GJCCIFtGhnMwrw2B1IOi0mGpMVAri8+C19I047oZ7mLmkisiOyUS0a0KZT98cmvcZMT1S6DvvMVShWk69/T3mkiq0Ph0Z2q0lffcso/uW1/DYnA30XH27VRWrw11TF9RQa6s4K01EDutCy2n302nNBNw1tjp7tt7Y6+vR+NFDqD6Qes151ZePm7iJv4ObTsn/ALRu3ZrFixezfPly+vbt63e4/fjjjzz11FOsWLGCBQsWoFQqGT16NG3atGHFihXcfvvtV7VV63Br3bo1xcXF/ui5rVu3otFoWLlyJW+++Sbt27fn0UcfRalUsmLFCl5++eUG7fTr14/Dhw8D4Ha7OX/+PF27dvX/HhUVxYgRI/jHP/7BihUraNOmDe3atfM7Mg8fPkyvXr2Qy/88benJkydJSkpCoVAwdepUli1bxty5c/nkk08QBIGcnByOHTvG8uXLmTp1KpcuXfLX/eCDDxg3bhzLli1jzJgxbNiw4ar2+/bty/Hjx/F4RGPlyJEj9O3bt0GZvLw8qqqqWLlyJStXrrzqpvDbbrsNnU7H3LlzmTt3LiaTiW+//ZbZs2ezbNkymjVrxvbt23E6naxbt44ZM2awYMECv4P5StQeg165ciUTJ05kzZo1OJ1O/1gmT57Mm2++yeHDh6moqLiqfkpKChcvXqS4uJjY2FhatmxJZmYmHo+Hy5cv07x5cz766CNuv/12lixZwpQpU1i3bp2//uXLl5k1axaLFi3im2++oaqqioMHD9KpUydWrFjBihUraNq0aYM+R48eTUxMDCtWrGDMmDGcPXuWkpIS3njjDZYvX86lS5dIT0+/BpevgKTxpPrSQDWht/Qktc9zmP9IR6pS0uS+fvWqSVCGahE8HvK/ER3NtW+SQ9s1wVFt5sfOL/Lr8FfRjLoFZDLU/XrjqTbgulgXXSoND0dzxyhMa9bjb8Tr5dTwaRzt8hzyYC3qJlENB1f/jbVKSeiADuTM+QiPL6JQ1aoJJYs2cLHfOEoWbSBh6cuNzlPwDViqUZOyYTq2zEI8toYRuIKPRtoOzSj75BcKl32J4HIT9+K9AFR8+jPmI6nkT3kHl76a+NfH+QYGriI9Ze99S4vP5xPQNhl7bjHeeoZ65uofsBaUU/DNIZqNu6VBvx0WPk7awi+vnC6WrGLyNv6CVKWg7bzHqEnL90cECfVe5ev6tSXmvgG4rjym5y/SCN/r1Zdq1Gg7Nqd0w09+uipjw7Ff1lOw6FMkMimqhEjMp7Pw2pw0e+kusVW5DEWIFntJFRcWfE6X9ZOu7gdQx4aROHoI2Qs/v/Z4GhPNemOs7ctRUoUlu4gWMx5sSIcrz0xIxC8jRnTFWWHCnFFQj2aS69JErlExYMNEzi3dCr4HitjBHahKzceUXcLJeZ8TEBuGTCVn1G+LiRs3CvP5ulw+puOZZL7yPpa0PCLv6IM8RAuCSOe2G6aSM+cjvFZR9hKeHEHmnE38Mep1HGUG2r41/rpjg2vzq2Tdj5gOplL8wY+4yqu58OgilLHhaNolIwtQkjLpbi4s33JNWkskEsK6tSR94Zf+edcifERXnBVGPDW2xqr6WCAgqzdHoTZ9R/31KNT9rU8Pjy9ap3DTbxzs9TKnHl6C4PaQMn/M1fSQNKSHRCqh1ezRFH61D8H3Qi7xkcG4zTYKv95L+pxPaDP3sQZ1QIwMUsWEUbDh52vQRPyTMel9EsbeQrctryORSvE6xT6C2jUFQSBj2nocZQZi7u5HgE9/CQgN1qhELiNp5mhy6+muwK4p2PJKKf/6d3Jf20jY8K7UF+TMyWtQJ0bRctXzSOQyqNUnte16vZwePo1jXZ4jqEsLNC1Fx119mfI63DR96a4GNKwdl398EpFHnTa+QubsTeLLDUEg4ckRWDILOTduFZlzNomyeSXtZVLavz6ac3M+9Ud5Jz08CK/LzbGn/sm5uZ/SYc6jfnpK5DJCOyZz5LEVHH/uHZShWrTNGjrcAQzn8vil+8tUn86h6Puj9PxoSt2PEnFP6rlhMufnfCo+EPqG1H7h41hyy/yOgPp1QIwqjbylGxW7Tl1fHwgQ3z0Fa6XJn1tSLCqWu2XRkxQcu4DDZG3A53pdXQON8yFqRBdclTV4nfUuRpJIGoiss7KGk0/9k9NPvunXf3/1FqCGkV8ywtom4ayx8vMtr+O2Okh5YoSfhmnvbkMZqmXUb4uRqoMR3KKukig0CF4PjR1Qu+reo0ZVmNDIj5IrfgOZSsFt6yZyYN5nuHwy1WHMMKqyirBVmji6YivDVohHcqO7tMB4Pp/dHV/gwNCZtJr9MJL6N21dQUOAkI5NSRw9hAsLvwDE6GOZRsXeHi+xp9PzYu5F+RVO1hAt0bd2J8tXp27oElrOepCLvnVz5VzqT7fh9wKRt3TDoTc2SqzasjKNis4bJ5O99Gu/Tk54cgQ5b27Fkl3MxTmfoE5o5Pi8V8CWVUThuz8Q3DUFTUoCttzSes5DoY6NXi8n7luAraCckK4t0LZOrBtDY7bUFbqtsTISmQR5qJZTo14ld/nXBHVsRtGGHXjMNqQBSgISI7n88a6GdWrX6DXWSNnPx9nffwonn3yT5i/fxVWVryB7cMdkkh4ZQsaiL2sb9tO0+4bJXHxza4MqpT+foPpkNmnzP6P5jIcAkIdoiRjaGXthBfs7jUemURF1W49ryHLdmJOHdcbjdGO4dP2LHxP7tcXrdLO/43iODp1Oi5kP1Z9Uo3Tw/3QdnV1zLpeCjT/77ImGbTQmU+FDOlGTmueXqfhHh3IVQRt7fhDqvpco5ITc0hN3hcFftdZuOzZ6Kc6qGrr70hv4BuT/b+nPJ/h9wFTcWX8gDRdP0Qk1lbgvHgG1lstWWDt7Ih8smEZRtZmSajPNokIYO7Ad4z/cxYeBecgEKTLhapr9qf0gk9L71Yc5XE/ftBszjOqsIn599m0cBgv95o3xt2k8l8u+bi9yeOgMCj/fI+Y4b0CT6x/glcikBHdIxlZUQeqkdbhtTuSh2oZjrs9nRFslbvRQct/+7k9l7/86vJL//H//bbh50c1/AKqqqvjnP/9JdXU1brebqCjxYaJ169Z88skn9O/fn169ehEe/uc3Ax8+fJipU6cilUrp2bMnR44cYeTIkaSmpjJp0iR/ucDAwGs3AnTu3JmPPvoIl8vFmTNnaNOmDUrl9W+6HTp0KD/++CM9e/bk999/57nnnrtu+U8//ZRvvvmG4OBgxo8fjyAIfPnll2RkZCCRSKiqqsJoNHLhwgV69Ojh779bN/Foj91u5+LFi6xatcrfZmORmaGhoSQmJpKamkpoaCgymYykpKQGZaKiotDr9Xz44Yd07drVf2T7WsjKyqKwsJDZs2f7+01JSaG4uJioqChiY8XjgwMHDvRHItbHhQsXGDVqFADx8fFERkZSUiIaDe3bt0ej0QCQkJBARUUFERENjb1WrVpx8eJFvF4vKSkptGjRgq1bt5Kbm0tcXBxKpZLU1NQG+TKtVis2m7jRde/eHaVSiVKppF27dmRnZ9O8eXPee+893G43PXv2vMopeSXOnj3LuXPnmD59OiDyo7S0lLZt2zYol52dTXZ2Nnv37uV+33eukkqUcRFEPjGKyNG3oG4RT/VPRwgZJB5bdleZUMaEo//4JyK6t/Q7IGOHdkYRqOHYy2J0hiZW5z/eHd69BR6b6Ng155UhWKzg9aLs2J6AAX1R9+2FRKlEEhSIomUL9I+MxWsyIYuKwFPP8esxWbEX6Akb3Am970iCKjYcZ6kYNSORy4gfdyvu6hoqd4gpEhQx4aiS4zHtFB35xp8OEr/kJdyrPkMaVHfztSImHHdZFchltFw/jYpv96NuHo8qLgKzr4wyLhx7ZiFhQ7viLKnEcjqLkH4dMJ/KRNNBzJHprjDiKqlAGRuO4HASdtdAkIBhxxGUsRFUfb2Lqq930eb3tbhKK7Hk1uUPclbWoAjWIlXKaTnhDhLu6YvLZCUgTkdop2R6rHsJdUwYXpcbXdcWRAzuQKgvEs/rcnNp7TYCW4kXRyAR3+ADBLVNosOq5zjzyBJ6bF8gHmX0eFHH6XCWG1GEBeIoqvQ7SwBUESGU553w07XlhmnYMgtxFuiJfnIkkY+OQBkbTuV3B5DI5TiLKwhoHo9TX03ZhzsIHS06Ve3FlRR/c4iYUT0wnctF8ArIApQNHFohnZuh69OGI7fNweNL7u4oqUQdH0FY//YENI0hIDmW8m1HUcdHYESMPJbKZf45igOVoOvXDnViJNWH09EkxxDYOgFHaTUBiZEYT2f7I9jEOYYi06gJ7dWayFu7ETWqO4rwEAISI/G6PBiPX/SXV8eGI5FJsZYZkMhlDNgwkbxvD3NpywG6zB2NRCYlqndrjBcLsZZVc3nbMfq+M57Uld+S9u42Er0O+mSIOX9br3mZ6n1nUcWFo4gIoerXE0Q9MAhnhZG2G6eg//aAX37lwRpiHxzExdc+JqS7eLwttHtLqg6kXZdfKT5+OQrEROvRT45EGRtO5INDqDlxEev5XKLH3Iq70ojX6UIVH4GmSTSapEiG7Fnqa0fKoF8Xs3/UbAJiw7GXGsSo1qgQuq8T8+Spo0PxujxEjOpBUNeWRNzaHVmQhpCerZCoFCijw/CY7ThLq9AN7ohTb6Ddh+IcldFhBHdt2YAetetZFRt+FT1cghR5sEZ0rHvFqDpLVjEhXVpg+OMicaOH0HqJ+BJAIpMh8SXkl8hlhHRpTu672yjfd46WU0VtF3tnH/EoZpmB0h+P0vGf46n+46IYQRMfjqdtEu3XT0Iil9Fq8VhseWWoEyP9NFdGhGDLF2luzS7mzENv4AUGX9yILa9M7OO+/mIkS2E5CAK2y2UEd2qGKi4cmUqJo7QahW+MmlaJGA+nUbVDjOJXxYajiA3HXWEk7JYehA7riio+EsHjoeW7L3NhwmpCB3QECUhVCmpOZyPpmCxGmpZW+f+CqDuNh9MI7doCebCG+EeHEda7DVKNCld1DYGtEig5l4s6Phx1bDiO0mr/XwC30Yo6Lpysj39Fv+MPQrq3xFFaTeyDgyj7/jBxo4cQ3CGZwDZJuM22BrQP69yczDXbKd5xnGZjR9D00SGEtEnC63KjSYig4NtDdHvrOZBIsJdWYyuuxFlVg8fqwJxTguDx0vKlOwnr0BSZRuXXiVW+SybUsTqKtx2jxfjbUOqCcFbV4DJaCUiIQKo20uqVe7AWVuK2iI6z0E7JBMTq6PnRKyhDtUQM74Lg8VD+8wnkwRoiRnSlJjUXqUohPozuXoYqLhxzer5fHwTF6JDKpYQ1iaLF8K60ub0XykANUpmE6st6uo+7FalcxrezPuSZ3csx6w3Uh8fqQB6sIfGpW4kfPdQfOamOD8fhk786PuhEWt/Ri4jBHVDHhNFr82tIZCK9XNVmf7u1ZS36avEiC10QrsoaFMEa4h4aiKZpND2+eR23yUpAfDi1o5IHBeCu9zLBWlKFtaQKuVaNRCbl8vY/6PLaQ1h9e7rbbOPoZDG1z4PnFiAPS0SqUCPVhIrHtAUBRZAOiUSCLDASiVR21VXMrsoa5MGaBvtRrbzJgzW0X/sSbqMF45kcgjok+38LjNPRe9r9XPz+MDk7T9DhieG0e2QI4a0Tyfh6H4G3diP315MMnPsYFr2BJgM7UOA77m7NK8OapyesWwsG7FkqXvLhu7ikFpom0TSfeDfHH3zDT9uQDk1BIiH27r4kjh6CKipUHHOtPLRNIqhNIsfuWYir2kzi2FuIf2woEokEqUqB8cwl9DuOE9K9pX9vrtUztbSQKuU4ysVgBXWcDlmQBqlKQVD7pg1kr3YvcpRWI5HL6PThK5R8c5CSr/fTau5jSGRS4h4cxKlHluAorabsx6N0WPsiAfF1tqoiIgR5iJauu1YAUP7jYdRJYtS3LbcE3bCuIJP6bSs/vwIDqD6cQcSQThiOX8RRWo2jpBKJROIfX33dVgunvpqAepH8qthwMYLLK9B9zwrUSdEITrf/pam2aTQyjYpOa14Erygbgw+vwlEm7uWVhzPEI9Rer39/r99f9dELBMRHoIwIpv+epSCArbDCf2lWfT4ffaiOz87KGjHiceci5EEamk+4Q1yX9U60BMTq0P92mlYT70ahCyKsXzusl0rQtowHQUD/0x8kPfcPAhIi6b17GS6DWfzNB2VgAD1fvht1iJha4B8fTELweFEGBeB1e3HWSwUE0GJUT5Dg1xUKXRBus/0auuL6Olsik5I49lZcRgvm9HxsuaU0feEOHGWGP5WpsN5tMF8o8MtU+3dfoPSbg/6Lb6Du+QEg/L7BSAPUJP9zIuaTF1DGRSAPC8KaeglVQiSuMlG27MVVlO74A2dlDTKVEpfTijI8yGdzVBMiKDBI6qKuS4suE53SB1lKB+RJ7cR+09Po3TyGABmopS6IiePk7wXEJIdyT/eW3NO9JQcnpKINDiRaEuBfY7W0cpRUXdN+kMplRHVqxpn3t5O78wTtnhhOm0eGoGudyMWv9xEYF47b6iCiQ1OsZQasZQYC66VYKv3+CJ3WvoQyMgRnuRF1nA6JTErf3aKdZTyTgyKk7rk/qHUCLSbfC14Bc2Yh6vhwirccIPGhQf4xByRFYveN3VVZg0IXRNtVz3L6kaUodIEN5lXf5q0vHzdxE38HNyMl/wPw4YcfMnLkSFauXMmzzz6LyyW+ob777rsZP348TqeT1157rdGjyfWRn59PSUkJixYtYsKECRw+fLjBsWXJNaLTGoNSqaRt27acPXuWw4cPXxVZ2Bhat25NeXk56enpeL3eqxx/V6I2p+Ts2bNJSkri4MGDmEwmli5dyooVKwgNDcXpdF7zjYvX60Wr1foj+1asWMFbb73VaNnayM/6R7frIzAwkBUrVtC2bVt27tzJ+++/f92xC4JAhw4dGvT7/PPPX7fOlfWvBYWibvOVSqX+CM/6aNWqFZmZmVy8eJGUlBQCAgJwuVykp6f780kKgsDixYv9Y1y3bh0BAeJGeaUsSCQS2rZty/z589HpdKxevZp9+/b96Tzuvvtuf/urV69m6NChV5Vp0aIFI0eObHDhj+HXPwi/fzDlm34mf9Z72DLyqPp+P9ouLQnskkJg73Z4aixoOrbAlCUm9o8Z0pHWL95ByZ4zxA7rDEDTBwdSvPMkAMaMQoKSY9AmRqKOCUMWE4Xt112Y3ttA6V0PUXbvaAyrVoPHi7eqWoxkksvRDB+K80wqkkDReShVK5GqlGh8+dqCurbEXWPF6XvgS3nreUynspEo5KiTosS3sncMxKWvRNurPQDavh1x5hVjPZeFLDQIWUigv5xp1x8kLHsZW1YRpR9sw/DrcSLuHwyIEUsekxXD76dQxkfgrDQS0CoR3V39ETxebFniTYDyqDCMv/2B7r4heCx2zMfTsWXkUf3DPnT3DUEeHoKmSwpeu4PggV0o/E68hbH2wpuKw+loEiMp3XWa8gNplP5ykqQHB/Bbz0kcf241xvP5FG87RtqMDzk/dQMHh80Ub9o+c4nmE+8h5rYeBLaMx1lZg0NvQB0fTtcPX+HshDVYL5VQfSidqDvEfJ5xDw6icp94aU7Rl3vQNItBnRRJaK/WyDQqSr8V86Ilr5yALauI4re3EnH/YMo+3knejHUIDhfWjHzCbu2Bx2zDVWXCY7KiaZ/sv+im7OcThPdvR+WhdJo8NRKpQk5gizgQBAKSIgloEkXS48NJe/VjLPUiBip+OUHMAwMp3bIfR2kVlvR8yr47SMwDA0V+tG+K4PX6eQ9QsOFnSr89SPmO4wheL/IgDVEje1CTno+7xkrZ94eJ9dUP6SbKTtWB89Scz+NAlxco/+UkBR/upGL3ac6NW4ksMIDYBwYS0q0lgseDy2DGrjfQe+XTmLKKufCBmJuo7FA6Sbf3xFpcSWjrRPR/ZBIzqAOCV6Boj3iRRsyjw6jadYqLL72LNaeY6t/PEP/0KDwWG6GDOuE2WEie9QjWrCKK1tWl/6g+lI7HYiesb1viHhyENbsI66XS6/KrmY9fRW9vJdInv5ZzlxAcLvJeXY9hz2lin7sLe24JQX3aiQ6tExepuVDAzvbP81uPifzWYyIem5PMt77DUW4k8cEBlPxyAsOZHBx6I4fuW8Suvq/gsTjIW/oVFT8fJ3fxFxzpMp708f/EmlOM4aB4VNHjcOKqNhN1dz+Cu7Twz7Hko1+4+PK7WLMKqdx5nPinR+GusaJKiMRdY70mPeIeHeqXX2eFEfOFAsp/OYEqKpSjw2aQMX0DzgojUbeKL8m6bZqKx2wna+U3GE/noG0WQ0BS3UOs1+kifEB7PDYnZTtPUPbLSeLGDKfDh1PIWfwlNWn5HBs0leLP62ge0qsVsgAVZb7cgYqIYHGAEgnuGhumc2JUrDouXMxNdjoHiUJGcKcWWPPKiH9kMA69wS+/zVe9gPncJfG4JxBYq9uKK5CqFJy/+3UuTV+H4HJTc/wCWS+KaV0qth320bAIeVgQIMFTY0WdEInX5sBrd/p1Z+iAjliyi6k+lC5eujJ7E9UHzmM6dwnB5aH8lxMkPjUSd42VgMTIBrq17VvjsRWW4yip8tO+fOcJHKXV2C7rUUWFkjnvU6yXShrQvvemKbjNNi6s/AaASx/9xp7hr1KTU4I5t5SWL9xOZP92eF0eHJUm7HoDJb+cJLxXKyQyKbIAJV6nG3NWEb8Pf7WBTlRFhhDWtQXuGhsB8eEgkfgvbOny1rNYL+tJm/s5e4e/ikQuRSIXzeqT49/FeD6f37q9hH7bUTJmbKT85xN++Wr6wh2UfneYuAcHUbDxF44Om0HaS2sa6AOvx4Ot2syueZ+ytvfLvN35eb5+bCk5v58l5/ezNO3fnh9fWkNc52Y4aqxYrnBK1vblrKzh6LAZVB84T/kvJ4l9YGCjfHDoDVxc/BV7urxI6fY/yH7ne/S7z1CTftkfsRdze09/2eAOTZEq5H4nT9WhdFzVZqx5ZVQeOC/KuF8XtsDrcPmjcwHs5UasxVVUnb1E0u09iRnQDplGReEv4okbRbAGqULsV6IKQnDZ8dpNuKsu467MxVNThkalRBAEvHYTguAF4Wp76cr9qHynyIe8d77HklnI0WEzsGQVIdMoceoNRHdpjjo0kIq0y5xZL+rf1E27+GrkaxgulWDM16PUqInr1RpzWTXOGiuGvFIiBoj7vzIyhMDmsZTvO0/2Oz9wcNgspHKZn4ZRI7uhig7hzPjVDfYjW1GleIS7xsrBYTNxmawYU3OJf2Ag6vhwun8+A8ulUqqPi47ygo9+5eiwmdSk5ePQGwj0RRY2feEOXJU1OPUGyhvwoCVuk42wXq39tHBWmLj42sdXyV7tXuTUG2j31nNYsorIX7fDz+foO3rhKK0m+eW7KN95At2A9tgLytH49F5wT3G/uDRvE6eGTyP14YVU7jyOIiKYsIEdsV0qRfB4cPv6UIQHIwsWX8ZXH80g+u4+WLKL/fwync4RXwiPGY5EIbtKtwFU70sVTwMg5o5011gp/+Ew7hob5rR8ynccw222ETGqJyBG6plSc/m924v83uNl7MVV7O37CvsHTadsx3GcVTXEPzCAhAcHYkq/jLvG6k8ZA/jlv3zXGXLe+YGDw2Yikcv8OqAhn0sbyKTbYsdaUMGuLhOo8OmbxAcHoGkaTWjXFrhqrKijQ5H41pe9qIKQri2pPnqBqDt6oxvQHo/VTtaiLzg6bAZl3x8m5m7x2abdQ4NwO1x8OmQ667tO4OcX3kV/LpefX1xD+fk8qnOK604P+FBTXIGjpApnZQ2nHn4DwStQsevUNXXF9XR2wcZfsOSUkL92G7LAAJKe+weO0uq/JFP2okqC2iRhOHaB8CEdwSug/+Vkg7HWPj8A2C7kIzicpA17GcPOY4TfPxjdXQOwnMnEU2PBpRf339KdJ4joLzoXDWdzUARrcFbWkPDgQJH2Hi2VKjeVEgduvPySVsTQwYPwZB7BsWsDjgNfEFidR0KnPghRzbFVl1NlMBKvEZ/lqnx6rUri5PixP7jj1lFX6Zvr2Q+3bpyMy2zj5FviPQ9pm3axdeRrGH36JuW+/sjUCqx6A84aK1a9AWVkiJ8mIV2a43W40PVr6+t3IPkbf/FfgqP/+QRB7ZoAENqtBbbCCvb3ewXDqWyMZy4R/8BAIga0x15WjUQqxaE3kPDgQMp8Y1fHhyORyyj+ej/WSyVXzetKm9fZyF50EzfxZ5AI/3+Isf0PwpgxY/z5+Goxffp0xo8fT7NmzVi7di16vZ558+ZRWlpKTIzoRFi+fDmDBw8mIiKCTZs2+fMa1scXX3xBQEAA99xzj/+7CRMmMG/ePH799VdcLhdPPvkkAGazmcDAQMaOHcv69ev9x6zrj+/UqVPs3r2bS5cusXr1auRyOWlpaWzbto2ZM2eybds2bDYbDz74oL+/bdu2sX37du677z5uuaXh0dD6WLNmDd26daN3797+73bs2EFpaSnjxo3j/PnzLFiwgHfffReTycT69etZuHAhXq+XGTNmMGzYMO68805ef/11/vGPf9CnTx8EQSA/P7/RCD+LxcKkSZNQKpXMnTvXH406b948xowZQ2RkJHK5HI1GQ15eHmvWrGHFihUNxjllyhRmzJhBVFQUJpOJGTNmMHfuXGJiYnA4HFRWVhIREcHEiRP93//zn//Ebrczc+bMBuPZvn07BQUFPP/88xQXF7No0SLefvttDh06RE5ODk89Jd5etnTpUu644w7atWvXoL4gCDz99NMEBQXx5ptvIpfL+eCDD0hNTeXRRx+ld+/evP322yQnJ3PnnXcC4rHwpk2bsnnzZo4fP87ixYtxOBxMnz6dxYsX4/F40Ol0yGQyfvrpJ8rLy3nyySeZMGECS5YsQSKRMGPGDNauXQuIkZJff/01c+bMQa1WU1VVhUwmIyQkhGshf+Z7lH8mHl1PWvQswYO74rU7yHvlHaznckha9Cy6uwciDVDhLKnAcvIie175iH4fTia4ZRxSmQyX2Y42MQKvW8w3efTFtWKepOhQBnw6jZCUeJBIcBw4SPXrC9DccwcA1u+2oXvzDdS9uuMu0yP35Zs0ffgp9oNHCF/5Bm6vDI/RQvmPR1BGhhA2pDNem5OLk9ZgPnuJ4J6t6fzjQszp+cg0alSxOlwGM9Wfbsdy7DyJ/5wCUinuskpKV35G4vKJSEMCxfxsgoB+7WbMB87QfMsynCWVuKpMgC+PZMsEvDYHlya/i+VcDiFDu5K89FkUkWG4jWbMpzKpOZqOxGknsHtrAtomo4jSIVErcRWXkzfpn9jOZZOw8DnCHxoOEnAWlVPw2vuk/Z5D78+ng1dAkxgBMinqqFBcRiuGs5c4OWEN7ec/RvSQTrhtDk5PWkezcbdQ8espEh4ZTOorH9Dlg4koo0LQJEaBRIzCOf7IEgwnsuiw6lniHxyIJadEPNopleB1uFCEBiJVysWjM7ognOVGXNU1aFMSQBAo+nwPF2Z+SMs5j9J0wp1Y0/MQBEGMAHV5cFeZKNmwnZgnRqJMiBQvSRAEnEUVWDMLOPHyB3Re+yLnZ2yg1ayHCenSHHVsOG6jherjmRRtPUCbuY+higpFIpdiySkRE617vRzpPgGA3kfeJiApSozYqDBy6Y0vCerQjJgHB4p8kwg49UZyVmwh+h+9SJ+xnpazHiHY11ftFmovKCft5bWYzl6i9ZJxxD08GFtRBWkT3sVlMNNh3UQUoYHUpOZR+Okukp4dxZnHltN6yThi7u+PTC3m80p97m2MmgBu+X4Orhob5uJK8bbKDb/Q8vFhaGLCUATVPawX7TpNaJskFIFqPGXVnLt/Pm6jhVarXyTyrr4glYIg4K42k7v0S1qtel6MiEmMxFFUyaWFn2LMKqHzZzPQNInGY3divVRCxvQN1JzLpfOn0wkf0qlRflnS86ARfkU/MRKpWoU6ORYQUyPov9xN3qvrKfOq6f35dM688gH2MgO3nFqNo8KEPCgA4/l8Tk1Yg9fpJmpYZzosGINEJsVrsnD57e/8zrTiT34DoN3H09AN6oSzwohEKkFwe6g+cJ64McOxl1SCF9zVNeQu+YLw4V0JG9IZebAWr92J22ihcP1PV9Ejc8FnWLKL6blzMfLAADx2J4ajF0if8gFOvYHWS8YRPrQTHpuT9InvEffwYCJH9UAdq8N8qcR/HF4aoEIqkyJVKUAmRREYgEQhw5pXxsGhM/A63Qw88Cba5nF4XW7shRX+m+A71qN58ed7uDhTjH7tvX8lUpUcr8dL1cHzBHdshiI0EHPGZQSvgLZFHLLAAJQRwUhkUvHG+ceWEdypGcHNooh//i4s6fkoo8OQBQXgLKvm4jNvIlUpaPHPF1HFRQAC1XtOI5HLqN51Eq8gQaqUEzt2JIqIECQICB7BR0Mzl//5LYkv3i2mVkiKovSTX8iY/yUBTaKukilbQTnBHZN9PHDgMlpJn/gezac/SOGnu+i8aRrmrCIC4iOQyKQYz2Rz8v5FhHRuTqtFT6JOjESmVeEoriL1ubeJe3gwEaN6EBCrw3ypFLfv6L3X7eHoEyvRNomm87JxBLWIQyKT4rE5OPjQEqpOZCEFhh14E6QguDwU7zhO9JBOKEK1GM/n+3Vi/J29kQcGYCuswGkwc37uZ7SafA95n+6m18dTMGUVofGN13AmB9OFQqIGdcDj06OGs7n0+OezBLZtwpnHluEoq0aTEk+f31dgL6qg5mwuqRNWI/iO4tfXB8biKn548V1KU0Xn8wMfT+Xc1/vo8MBAmg3qiNPmQK5SIHgFzm89wC+vfUSfIA39T7wr5ivzePHanThKq8VLllLzSJ2wmlbzHyd8aKcGfDg7cR0p0+/n3CvrxUixJlH0/Hw66vhwynedwVltJmJQB2QaFR6rA7fZhmB3IgBnxr2Fo6yarp9MJWJoZyRyGV67k4zZnxDUNomoEV1RxYThdboR3B5cFgeGrCKOTlqHOiKYPu+MJ6hpNIJXoPRAGgfHrxYvpOjWgj5vj0fweglKDMFjLgehzpkybe5SBgy9lR49euB2uchKO83QvmKaIVlwDB5zOXvbTCegSVQD/XslvWvXszWrSMxvJ5EQ0iSaCt+6Ck6KYu9rH5H53WEGzH2MDo8P9+tfp9nG9w8vwVJWzR1vPkto95Y4SqvIXvU9VScy6bruJRShgZhS8/w0VIRqkcqkWPL1SICApEj295+Ko6yaNoueIGnMMCRSCY4yA/sHT6P1a48Q/8BAZBolltwyvHYngtuDs8JE4ae76bJpKuasIjRNY5DIpXhtDk48sBjjCTFlzYATqwEx8jRnyVckT75XpEX6ZcL6tOFQz5dw19ga3YukKgU9ti3AXWPDVlSB4PZwecPPJD4xAlV0GDKNCntxJV67i/QZG2k+7X4ifLqr9IvdZM/cSOzjI0gYfwdetwdFRDAytRKJXIajqJKM8W9hPnuJTt8vQB6ixSsISFUKZAEqvA5XA35FDOtM+/deFiOZ6+k2GQIhfdsS2rcdyogQEAQcegNpTy7HnH6ZDp/OQDekMx6bA2dpNbJgDYLbg6OqhnMT12E8K6aEGpn3MQdvfR3zxUICmkTRdd1LaJvHIpHJsBWUc/bl94kY0I74Bwagjg/HcqmEjNc/wV5WTZd1L9fjcw0Rgzr6+WzN1yMAmqQofh8wFW2TKPr9OE9M2yOV4rU7Of3ye0QO7kj83X2QadTYCspxGszkzP+M5In3kP7KOuIfH07sff1RxYQheLxU7j1H6vPv+GW5994VaFvE4fV42T1zIxe+FYNS7vp4KtZKE0kDOqAOC8RRYyUgNBBrpQnB4+Xru+YCcN/qCQR3aoZEJqXmfB7H75rXqK74uzpbHqIR85EXVvwlmZIHa5Aq5AhA6beHCB/UQdz7BQGPoYbzQ14iYeYYwh8YIkYaSsBdbqB45VdoO7ck4pER2HMKyZ30NtZzOZS4A+j1xQzcVieBLcRTbBKZFKlchvF8Hqd9NofhntZ8cmEfHo+X++8axVNdY/h6x24AHp2xCIkygIy8YnThETjsNk7/8DEjk8T8oReShvHm4oWUpBXxZGQ37lr76p/qm1r7QXdbD7QxOgy5pbh99oPX7WHnU6sITopi+OoJaGLCRBvH4yV/9xl+efotBj42jJTXHsZWVInHbCN37XaSX7zD3+/ZCe8iON0oI0Po++sbPrtAhuD18scDi6k6kkFQuyb0/n4OglcQo6hLq/E63UhVCkypecgD1ZybtI7WMx4g6o5eSOVy/166r8Nz15yX6ewlRpR9fc1nwf8L+CT+sf/XQ/hTPF509b0U/8m46ZT8X8ZDDz1EWFhdMvLbb7+d6OhoNm3ahE6no2XLluTk5DBv3jw+/PBD0tLSkEqlxMfHM2HCBCQSCW+88QY1NTUMGjSoQV7JCRMm8OqrrxIfXxfCv2nTJkJCQhg5ciQbNmwgNzcXqVTK/fffT69evfjss884efIkycnJvPzyyw2ckm63m2effZbu3bvzwgsvADRwShYXF7Nq1SokEgnjxo2jTZs2GAwGJkyYwAcffIBWW3ds9Uo05pQ0mUwsW7YMj8dD06ZNuXjxIrNmzSIqKorNmzdz6NAhIiMjCQ4Opm3btgwfPhy9Xs/69esxGAy43W769evH/fff32ify5cvx2g0snjxYv93tU5JmUzGe++9h9f39nD06NF06dKlwTh//vlnfvnlF8LCwpg7dy7nz5/n888/90e2Pvzww3Tv3p0zZ87w8ccfExQUROvWrSkoKLjKKel0Olm/fj2XLl1CJpPx+OOP0759e/bu3fuXnJIAS5YswWq1snDhQkC8JGft2rWsW7eOsLAwTCYTGzdupKioCI/HQ5s2bXj22WfZvHkz1dXVlJWVUVFRwZ133snw4cPZu3cv27ZtQyaToVarefHFF4mKivI7JYODg3n77be5fPkynTt3ZsyYMezYsYPdu8VNW61W89JLL/kd6Y3hRMLd1/ztWsjxXFuOrof+Ta+fQ6fRvnL/PEVCYwgLsP95oStgdSj+vFAjUMqvjgT5M+Q7b4yGSsH754WugKKRPF9/BcEy158XugKVnuunlLgW1Pz9eXn+atK0fwP0shuTjUSv488LNQKH8PcPTQTdAL8AyrzqPy90BUKEG+tLegMsuxFaALhuQD5UN7hW/r70glb655fONQaP8PfnZReuvgH5fwo1jdy2/FdwI1y+UQ2gaSR676/gpPrv64Fu9htbK84boIjsBuW3Uvb3M0c9eG7BDfW1t92sv13ngvLG9G8z59/ns+QGaXgjubdutC/hBiRfLbkxmb8R/au4IY0Ilhug4o3S0PM3TqrVh/oGbLB01Y3Jb1vHjemOG8GNyJRO8fftbIASd8CfF7oCw9+9+pnrr+DghNQ/L3QFcm5Q3zR1/v09/cZWyo3Z9f/XnZIf/xc4JZ+86ZS8if8/4+jRoxw/fpyXXnrp39qu3W5HrVbjcDiYO3cuzz77LM2aNfu39nET//O46ZSsw02nZEPcdErW4aZTsiFuOiUb4qZTsg43nZINcdMp2RA3nZL/el83nZJ1uOmU/PfgplOyDjedkv+duOmU/Pfj5kU3N/Fvw4cffsjp06eZNevvG4F/hnXr1lFYWIjL5WLQoEE3HZI3cRM3cRM3cRM3cRM3cRM3cRM3cRM3cRP/xbgZKXkT/6PYsGEDFy9ebPDdbbfdxpAhQ/4fjegm/l/it+iH/nadG43GuJHIjxu9+etG3j7+b94ydqNv9/83cSNvzv83Iz/+N2l4o5Efrpt3193ETfyfwX+6nvpvwOC0JX+7zu/tXr2hvm7S/v8N/jfttv8G3IjegP98+f1vmNdNfVOH/+uRkh/9F0RKjr0ZKXkTN1GHp59++v/1EG7iJm7iJm7iJm7iJm7iJm7iJm7iJm7iJm7iPww3nZL/D9HYTdx/B3q9nszMTPr373/NMtu3b+fLL79k/fr1aDSa67b37bffcu+99/o/v/766yxatOia5XNycti3bx/jxo0jLS0NuVxOq1at/vY81qxZQ3p6un98jz/+OB06dPjb7Vyv/Ssv1flXceLECQoLC7n77rv/5favVX/v3r107NgRnU737xjyv4T333+f22+/nYSEhAYX3/xdqJMi6ei7BdOUmsv5Ce8iuMTcQ502TSViaBdAoPCTXVx87WOkKgXdf5iHRClHIpPhsdpRhAXhtTko2XqA2AcHoU2Jx1ZQTkBCBF6Xh5O3z8bsu620xYwHiR7ZDcEr4Dbb0LaIQxGiFW+OfugNTKdz0LaIo8Pb4wnukEzWkq/R/3RMHGNEsHjLY5UZvF4KP9tDQNMo4h4YiCxAia2wgnPPvk1Nah5NnhlFwmNDASj8fA/6nSfotG4imuQYJFIJXrcHuUaFo8yAx2pH2zyOrCVfk//edgCkKgU9f16INjkWiVyK9VIpR4bPJGXeY0QO64I8RIPHJt4YfP7l96hJzUPTPJaOH0xEopCjSYxEqlZQk5aP4XgmEUM6iTevOl1om8eRveQr8t/bTqvFTxIxrAuK8CBkASrxRvCfjzfgQ9u3nyfm7r5IJBKqj6Rz+rFltFr4BHGjhyCRyUDw4jJYOP3IUmp8dA4f0onWS59CFROGx+qg6kAq5ye8izYlgTYrnkHTNBpFiBZBELAVlJMx9QOaTbmfkG4t8dpduKprKPx8D2U/HKHnTwtR6oJAIgEJHBv5Oqazl2i1+AkiR3RDGREMMgkekw2P2UZNRgEIAoGtEhAEMF+4THCHZDw2B2kvv0erxU8S1qs1tsJyEEBweyj8fA95q3+k1eIniB7VA4XOJ8tSMBy9wKlHlyEPDKDTxsmE9mwlJid0e/30aPvWeGLu7AMyKXi9SGQy8tf9RNb8z65Lj8iRPWg+9X60rRJwFFfhdbuRSMU4D1VMGPaiStSxOrwOF5ff+Y7Lq7+nxeKxRN7ZB0WwFolKgaO4Eo/FjsdqRx6kQRWrQyKTUfLZbtJf/YiEsbfQatET4nqx2Dl5/0JMp3MA/Pz32Bxkv/EVzV65F0VYEPJQLY6SKlQxOiQSCYLgxWNz4rW78DqcIJFgLyin6Mu9pMx97LrzEjxeBLeHtEnvU7X3LB03vtKAz2U/HUPXty2K0ECclSbkQRo/PaQBCrFfqwN1YhTW7CIkChnyYC0em5OApAgkEilus41TDy3GdDqHxKdG0nz6A8g0KtwmG2mT3hPnFRoIMilyrRqkUtxGi38dyVRKPFY7brMNW14ZJVsP0HLO9eflsdiRKuXYCiu4OHsTnTa8gqOs2s+v3He+p/SHw/T8aVED+f1j5Gs++X2SyBFdUUSENJBfZFLxdniZFEt2MeaLhYR0bo4sMAB3jRWv1YGzwkj5rtO0fH20WC6ziGO3ziJl3hhiHxiIPFCN4PXitbk4PWY5hqMZxNzXn+bTH0Qdq0OikIFEQuXec1hzS4i+vbd4w6lKgaO4CpfRTNrL72EvLBf51b2lb60Lf6mvWplv8+YzqOMj8NgcVPx2ivMT3qXTpmmED2iPRCHHWW7EWWFs2Fe3luJtn0r5v1emUuL5Y+RrxD44kFifzhY8XgSg7IcjBCRGoowM9en23ZT/ckLkXbioC6x5pdgLykl7+T2avnzXVetG2zIemUaF1+3FUVzJ5Y070TSN9pdLe/k9XEYzHddNRNsyHolSji23jCODpgLQe88ytK0SkUgl2IsqcVWayJi5EUVoIK0WPYlEJqX0p2OE922HpnmseIs7IFXKOTbydWIfHEDksC543R4CEqOw5pehSYwEqQSv042juBJzxmXSJr5Hz58XEdg6SVzHxRXUnMslbeJ7hHRr6e+rloaa5nEN+qqlYcSwLghuD+rEKGz5ZQQkRiKRyxAE71Xz+qt9KUID8TrdyEO0SJVy5IEBeJ0uXCYrbpMVW76egCZRIAjibbwCBCRG4LE7qdqf6t+3rtQBpx5+g5rUXFRx4ciCY5FIxbyjXruJV+fMo1uvAfQfMIDY2BjwuBEEAa+lAsFdl5M3wGeryEO1vht06/bIVoufaNQOkAdraLvqOXQD2iPTqHGUVeM225AHaZBpVDhKKhFcHjJmbiThyVsa7LOWSyVEDOmMIiwQqVqJRCrBkl1M2svv+ffZ2AcH0mbFM1fpgKhRPVBGh4HXi+Dxkj5tPaVbDqBOjKTvobeQABKFDK/TTfkvJzg/4V167vDJhFSC1+XGnq/n/Itr0KbE0/SFO5AFBoi6QynHbbJSufcszkrTDekOweWh+YwHSXhiBIoQLUjF/eTsU29Rk5rr3y8DkiKp2HOGC7M+9NuJ9rJqAlMSUIYHc2nlN8hDNETd1hOFLgh7YQVehwtHcSWhvVsjDVBhLyjnSO+JAOiGdCJl0ZMowgKRaVRIZFLcJhvlO48T3LUFeAWcFUbsRZWE9W0LEghIikJwefDYnZT9eISMqeuvaRdJpFK6/zCPgKQoFKFi3m5rvp7UZ9/2z6tW5os+3+PfHxS6IABs+WV4amxkzNxI7P0D/Lojf91PtFs1HpfBLMqPVo2zwsSRQVNptfhJvz6zFVZQ8dspmjz3D8498xbNZzyERCb9S7ZU1K3dUceHY71cjjoqFK/bQ9WB8yAI6Pq3Q6ZR47E7cNfY/pId8K/IRtQdvWmz/GkUYYHYcks59+zbxD08iMgRXVFGhyFVynGbbeS+8wN5q39ssEa7fzeXgIQI3BY7tst6Lrz2Mc2n3Edoz1Z4bE7sheUNdHFAk2gkCvlV+lGbIu4zaZPep+w78dbytv8cT+SIrjgrTJwes8wvk7U6y1VpEvlYWEFgqwTxNnWZDDxOkMqQBUbx2px5dOnajf79+xMbFY67plz8/QoEJEXS86eFKMIC8VgdnPQ9n9Tqm0ifbGS98RXNX7kPeagWVXQYtst6VFGhyAMDcFts9ew2l6gP3B6Kt+wn6ZnbrrJvUuaNIeaefihCtQheL26jqDv/bG9uv+ZFtM3jUMXqkAdrEDxejt8+p05PPTCAdu+8cNUcb+Im/gw3z3r9F6O8vJyDBw9et8yhQ4do3rw5f/zxx5+299133zX4fD2HJEDz5s0ZN24cIN7KfeUx7b+DMWPGsGLFCp544gnWr19/w+38b8Dj8dC9e3fuvvvu/9F+9u7dS3V19f9oH38V48ePJyEh4V9up+Xrj5K/bgeH+kzCbbAQP1p05EUM70L4wI4c7j+Zk/cvIn70ULQp8XgdLk7fO5/jQ6eTs/gLNM3jSJ+wmgtTPyD2/gGcH/cm5gsFeK0Ojt/6Ko7SKlotr4vOzV2zjUNDZnB42EzUMWFIpBJ+TXiMyoNpdP5ANFxdBjPpr31Mrs9B2PL10eSv+4k//jGH6iMZXN6wk2O3zabphDvQ9W+H8UQWx++ej+B003b50wS2TiDhsaEcGfkah4fOIHJEV9ouGUfeup/Y1/0lqo9n4iw3krnoS8zZRSCV+vuqhdfhwpanJ23y++xOfhJFeDAd3nsJbXIsF177GGtOKc4yA+lT19PWNz9rTglHh83EcqGAtFfW4aww4TJa0fVty8Hek7g4exMSqZQ8X18RwzqjSY7hUO+JWHPLcOoNWC+VNuTDsM5EDOlE2sT3OHHPfALbNSVlweMEJEVxfvw7mE5nU5Oaj6uyhvZrJoiDl0povXQcluwi0l9Zh6OkCgSIHz2UlDmPUrHrNLaCcmrO51GTfhnB6ablnMfIWb4Zj8WO/tcTHB7wCrH39KPjhkk49AYOD55G5YHzeH2JvCOGdUabHMuRwdO4OPdT8AjUpOVzqM8kAlsl4LU7Odz/FbIWfY4iRMuh3hPJmLqejhsmoW0Rh62gHIlchtto8feV8PgwtMmxmLOKseQU4Sit4uzYVWhbJRA/eiheh4vy307jsTmp2n++AT2UuiDOjn1TpMf5fFxGC7qBHf6UHpYLBVxevwOXwczZp1YiVSpwGc2cfGARgseLRCHl8IBXONT2KaLu6Ufs4yMISI7l7L3zKVj3k2g0j11BzvxPkaqUnBg+nfNPrsBtsiD3PRTFPTIYa24p1YfTMZ25RMcPJl3F/4yp62m3+gVxLfaeSPmO41QfzcB0JgdnpRFHmQFnWTWC24NELuPo4Gnofz5Ou7eeu+a8qg6kIrg9HL/tdS7M+pC2K5/F43BdxeeEMcMp/fEIh/pMwl5USc35PFwGM3lrt2HNKcFZVk3W4i9B8HJ02AxO3r+IM2OW4yirxpJZhDWvFNOZHDp+MImwfu2Ie2QIxtM57E58jPMvrambV59JmDMKqDqUhlQp5+JrH/nbv/TWNzgrTBwdMh3LpRLavjX+uvxym22YMy5zwrfuW8x6GFt+GSBweMAr7G37NDH39KPjhsk49AaODJ5G1YHUBvKrSY7h8OBpZM79xCe/eRzqMwlnuQlHWTXWS6UUf7WXiKGdOdR7Iqnj38FtMHN02AzKd50mZe5jZC38nD3Jj6OK1dHunRfQJMeQt3YbxtM51KTmod95gg7rRL1W+t0hQKDyQCrZb3yF4HIjVSvQ9W3HyXsXcNknT2fHvknG1PW0Wf6Un18gwXD84l/uq1bmpQo5xlPZeExWECBlwePItWouzPoQd40VV1XNVX15LHZcRvO/VabKth2l+kgGIT1aEdI9BeOJTE4+9AYOvRFXuRHBK5A591OODHiFP257ncSxt/h593vKOMp3nkCqkFP+2ynarnruqnVTdSgd09lL6HccF9ez0ULTCXcQ1L6pv1yb5U/597vTjy2n4tdT/jXabMp9qKJ1VB88T/76n1HogshZvpmWsx+l9dJxnB69hMMDXiFxzHBqMvIxnsiifOcJircewGNxENojBW1yLAd7TyJr8VcgeLFcKODi/M9w6g2U/XiEgg9/AamU9u+/jCpax6lHlpA+7QMUYUFYckpoOvHuBn0ljBlOTcZljCcyKd95gpKtB/BY7IT0aOWff+26NF8oIG3y+5x8YFGj8/orfdXyy2N3YivQYzqTw9mx4n7uLKumYs8ZQruncHTwNE4+sAiP3Yn5wmXSX/kAW24pUoWc+NFDG9UBbZY/BYgvoDyWStyGQtzGIqQBwTz5xOOMvGUYzzzzNB5LFYLgxWutQqpt+PK31g441GcyLoO5wR4Z2j3lKjsAoNWiJ3GUVmE8mcWeZo9jK9AjUyuxZhdhPJVF4aZd5CzfTNtVzzXYZ4O7tEDXtx2Hek+k5JuDCG4P1kulfjmqv8Ya0wHOShPWSyXUnM8je8lXtFkyzl9HIpFQeSCV8y+uwZpT4l+Xgkfg7LiVmE5n4zZaMZ3Lpc3ypyj95iBHR8wEBIyns0WnXWEFyqjQG9IdyZPFQIeatHxsBeVU7jtH/gc7kAdrxbn55mW9VIL+p+MEt29Km2VPizq832SCOyTjMlqwFZQT++BAcY31ncTJ+xfiNlnIW/MjukEdOPf4CjImv48qJsw/91ZLx5G7ciuOkioEj5c/hs0g7aU1BLVvyh9DpnN02Ays+XrCB3XkUO+JOPQGBLeH3UmPUfb9YWpS865pF9XaCHnvfO+bVyqWrGIkMmmDedXKfP39ofrgeYynspAq5H55qK9j2q54BuPpHPJW/4A5o4Ciz/f4x1Grz07cPR+8AnGPDMZWUE7L2Y/6+/orttTxexZgu1yOIkRD2uT3+b3lOAJbJaAI1WI8mcXZp1dhzS75S3bAvyobitBALBcLqT6cTu4/v6PD+y+J++XQ6bjNNhyl1ZR8c5DYe/qhTYn3r9FWi8cieDx4bE7Kth2jYvcZUuY8Svlvp7HmlFCy5QDp9XRx8df78FjsjerH3QmP+veYWhR/tY9TDy/x6YO6ZxeP3YnxZBZHh80g+40vkSpkft7JAiPEygJ4LJU8/tDdjBwxlGefeQaP1VD3+xVo984LOPQGdiU8RtXBNDr5nk9q+XWw9yTSp66n/eoX/HoJr4DpVLZfd9baN26jGalSztFhM8hZsYWWrz96lX2TsuBxQrq2xF5chfHMJWpS8/y688/25tRn3yb7jS8xncmhYMNOSrbsb6inlj1N5Z6zjc7z/xK8kv/8f/9tuOmU/A/DiRMnePXVV5k+fToLFy7EYDAAkJ6ezrRp05g2bRrTp0/HZrPxxRdfkJGRwbRp09i+fftVbZWWlmK323n44Yc5dOiQ/3u73c7atWuZMmUKU6dO5ejRo3z++ec4nU6mTZvGO++8A4iOQoC33nqLU6dO+euvWbOGo0ePkpaWxtKlS9Hr9fz222/89NNPTJs2jYyMDCZMmIDbLW6CVqu1wefrISUlhaqqKgC8Xi+ffvops2bNYurUqfz2228AVFdXM3fuXKZNm8aUKVPIyMhoMF4QbwFfs2aN//O5c+eYM2cOEydO5OTJkwAUFBQwa9Yspk2bxtSpUykpEW9r3rdvH1OnTmXatGmsXr3aP+dNmzYxf/58Pv/8c/bu3cvGjRuv2/61xi8IAhs3bmTy5MksWbIEk8l0FR2OHj1KTk4O77zzDtOmTcPpdJKamsr06dOZMmUKa9euxeW6+qa80tJSFi9ezIwZM5gzZw5FRUX+8a9fv5758+fz4osvkp6eztq1a5k8eXIDOq1fv56ZM2fyyiuvsHnzZv/38+bNIycnp0FfdrudJUuWMG3aNI4cOUJmZuZ1OCtC178d+m1HASjevI/IUT0AiH90GNbcUmz5egzHLuCxOYi5bwAAHqsYvRA5qgduoxkEAdPJLCRKBe4aG0pdEGXfHcJtMOO1O5EHa1FGhYp1zTZ/3+r4SEzn8wHIW7sNZUQwqqhQnBUmTGcu+aMgdP3bUbbtGE69gfz3fyJqVHc8FjuC24PgEt86Gk9mI5HLUIQFEtI9BcPJLLw2J4LHS/XhDML6tqFs2zE8ZhuCy43g8SLTqLAXViKVy5A2ctteWO/WlG07hkQhOs/CereheMt+Ikd25/LGnciDNdgKKpAHa/zzqx2vy2DBmlcmRlZ5xExJFXvOIqnXV+TIHpRs2Q8gRpW6PUhk0gZ8iBzZA5lWjX7bUYwns/A6nETd1pOSLfsJH9KZgo07kYdoEbwCMq0aZVQoIV1bYM0tI6RLC8q+P0zp94dxGcxEjuqBIEBYnza4TVYMJzKx5hSLdAvRIg8KwKE34KmxIbg8lH5/mKC2Tclfuw1LVjE5K7YgVchR6IKIHNmd4i378VgdFH26G1mAEntpNbLAAOSBahS+6KbI4V0p/vJ3AIwns1DHR1D4yS6kChnW7GKkaiWKsCBKvz9M/CNDKN6yHwQBTdMYBK8XdUIE5guFIs+tDjTNYpAq5Vhzy66iR+TIHhRs3IkqJgxbfhkytfJP6WHJKiK4U3OcegOBrRIxXyhAplYhD9HisTnw2t3Y8vUILjf67w8R+8gQyrbsw5pVhCIsELxe5LogqnadQqoQI4uq953DUVqNTCPeah3YKpHct8QXTCVb9qOICEYZFdqA/8aTWSiCNVQfuwBA0Rd7iLy1B6XfH0IRFkTZD0eQB2tRx+uQSKUoo0JxVtUgUcivOS/doI44y43i2v7id6QKOZqm0QhuTwM+SxVypErx1vTL63cQ2qctTr2BsL5tRPkK1mIvqarrV2+gJjWXkC7NyXv3RyxZRZT/ehJFRDBJz96Go7SKkq/3AlC550yDeeWt/p6w3m1wG61+fsmDtZT9eNS/jlzVot64Hr/weKn47TTGk1l++ZVq1Vhzy3z8ulJ+i66QX5H23gbyawDAWW7A67u1V9siHq/NiTIqlOqD5/26TNsiDolUSuFHvyK4PJT9eISIYV0o2bKfgPgICjb8jDxYS9WhNORa1VVyKA/WYDh+EaUuCK/HiyWrCEVYEHi9KHRBGE9mIQ/WIg8MEB9AZVLMGQV/qy93jQ15sIbK389iOp8v0vDWHhR+/CvBnZrjKKlCplVjKyhv0JdDb0AVGfpvlamQ7imiTu0r6p6SLfsxHE4XHbMBKgB/VIfHYseSVURQmyTy127DY7aRt/ZH/7pRJ0ZctW5UsTqKPttN/vvbCWrXVJyLV6D66AV/OXmwlvCBHdBvO4rhaAYl3x5CHijeAht9d19Kvz+EIIDppOicCGyTiNflbiBTUoWcoLZNKN6yn/z1PxMQH4FELiV8SCdRdwE15/OQSKWED+xA+W+nxEjEbUeJuq0HMo2S4I7JlH5/iKp95yj+bA9ShRyH3kBQu6aN9lWyZT+X1+9AHR+BRC4jfEhH//zr93W9ef2Vvmr5VZOWR2CrxAY6VR6sRakLQvB4xDVaYcJlMBM+qCPlv55AIhcdxpGjepDwxIirdEDtunHqDXVRSYKA4HbRqnU7HDWijYnXg0QiBakcPA1vi661AwCKN+8nalR33x7ZHbfJepUdEJAcQ1ifNkhVSkq27EdweQhslYjg9YJCjvFEFpGjeoiRZAHKBvusRCb1X+0uVcjx2JxIZFK/HNWuMalC0agOUISHULUvFXmwFq9dnK8yKpSgdk3xOl1X67Zbe3B53XYib+lGwcadIAjItKoGfVlzywju1IyiL36n9PvDN6w7Yu7uB0D4oI7+teiqrAGpBEVYEBHDOuOuEV/6mC9cxnQ+n7DebdBvO0pI1xYILrcYkSYIuKprcJRU4bU5MR7PRB6sJer2XnjtTgzHLmA4kuHfN4K7tsCWW0bkyB7YS6qo+O00ESN7ULXnDLLAAL8NFdwhGUtOsbh3piSAINLuz+yi6Lv6iPMa0hm3yUrp94fwOt1IZFL/vK61PwgCVO45iyIiGHVCBNIApX+NKaNCkMjlGI5f9O9hoT1b+8dRS0PjySwx8q3GjlQlx3ZZf429qHFbCsBrd/r2y4t+WyogOVZci8O7cvmDn/6SHfCvykZwx2QKN/0KgPlCAcrIUPS/nCSodSI1qXlIZFKkKiWl3x8mamR3/xqNGNwBU2oeHoud0h8OE9SuCfLAAALbJdXTxdl+XXw9/Vh/jwlsmwSA4WgGLoPZrw9qn11q0vIIbJ3o50n9/UEikYJEBoIHPE5SfPpGEAQQvHW/X4GQLs3JX7tN5PnabfXstjp+GU9m+/kF4LHYCB/a+Srd6bY5kQeK9nlwx2TcJkujOkDwenGUVlGwXnxJUHM+7y/tzfXnHX1nb/LXbPPrjiYv3IGr0oTxdPZVc7yJm/gz3Dy+/R+G1q1bs3jxYiQSCbt37+bHH3/k8ccf58cff+Spp56idevW2O12FAoFo0ePZtu2bcycObPRtg4dOkS/fv1o3bo1xcXFGI1GQkJC2Lp1KxqNhpUrVwJgNpvp3bs3O3fuZMWKFVe1069fPw4fPkzXrl1xu92cP3+eZ555hqysLACioqIYMWIEarWaO++8E4B27dpx6tQpevbsyeHDh+nVqxdy+Z+L25kzZ+jRQ1R6e/bsQaPRsGTJElwuF7Nnz6ZTp04cO3aMTp06ce+99+L1enE4HH/SqhhVOm/ePMrKypg/fz4dOnTgt99+47bbbmPAgAG43W68Xi8FBQV8++23LFy4kODgYMxms7+NkpISZs+ejVQqZe/evX/a/v79+xsdf25uLsXFxaxcuRKDwcArr7xy1cU/tfwYM2YMzZs3x+l0snbtWmbPnk1cXBzvvvsuv/76K//4xz8a1Pvggw945plniI2NJSsriw0bNjB37lwALBYLc+bM4cSJEyxbtoyFCxeSkJDArFmzyMvLo2nTpjzyyCMEBgbi9XpZsGAB+fn5NGnS5Jq8CgsL89+2brfb/5QPbpMVwec0sxdXoY4VoxNU8TrsRRX+co4KI5rkGPGDVEKP35ahbZ2I/vvDmE6Jm52jpFI8uqpU4Cw31NX1fW/Wi87elrMeIu6hQUhkEvI+2OHvGwFUsToc+rq64vGvq8eoToxEGRGCQ2/AXlQp/lZSJR6ZMJjR9W4jHruwO4ka2VV0YPraCGrXBHWcjtj7+vPHvQvQNp+IPDBAfGDyQaELwm2y0uvXN9Akx1C8eT9xDwzwH+e1F1ViLxHHUvvXqTf468Xc1ZvS7w4TNao78kC1v93aMTr11ahixePBtXWc5UaUUSEN+KBOimg4/6JKgjs0xV4k0rT59AdRN4miZOtB1HE61LE6VDE6XJUmfz1HcSWa5rGoY3Wce/otev22FKQSAts24Y9bZ9H2n+ORBwagTUn0G3wALqMVAFtBhZ/2AgLK8GA/DWppJbi9yDUqAppE4agwEdKlBb12LUWpC6LUZzhG3toNwePFdlkPMhmO0moEQRDbKq5CGRGMvaiSnDe30uOHeajjI2k+/QHOPL6CdqueA8QjNV67E3z3wTWkh0hPpFKqD6UR1KnZn9IDQBUbhtfhRhkRjKO4Eolc6j9+IwtQ0f27ueQt/RJHcZUoc755q3zHhGuPl9bKuVSlQB0fQc3pbPFYmNeLvaAcAGeFEQTEcdWO10dDr9ONOioUZ0kV9tJq1DFhtF72NM7SaqoPpRHWr614ZAsJ6lgdUaN6IFXKceoNjc5LERaI28dDAI/VTlDbJnjsTj+fFbog3BYbquhQP48VIRpclSaU4SE+Oa8UjzPLpXT7bg4uvZG8NdvA68XrcBHUPpmsRV/S4tVH0LaIA4mE5Mn3kvD4CC699W3DeRVXIQsMwFlh9M/fXuJbU76/0Xf2xppXhioq9Jr8QirF4dMx9pJKlLpgNC3jkGvVdP9uLtlLv8ZttACCn/b15fdK2ovyKzplZFo1Mq0KT40NVWyY/0i4U29AqpTTe/cyvB4PHpvDvy6tWcXIAlQN5NBeUkn8I4P9OqO+HEbf2Zuiz/eQ+OSteH0vB/1y6JOnWnpoWsQhuD1+mf8rfQU0iUYVG46jzACCgNtkEV8AhGj89bwONx6rsQHtVTE63GYbXqfr3ypT6lgdTp9MSWSSejq7kgCFDLlW5W9TnRhJUMdmCO66dRN9Tz9kaiUxd/XBlld21boJSIgU6eDry1VVQ1DHZlQfTve36yg3IAtQ+Xnm0FcjUcj987JkFVH48W90+epVJDIpTV66m5w3viK4U7N687KjDA9u0JfX4UYVXSdPABK5FJlWTYd3J6DfcZxOH01BqlRQ9sMRpCoFlqyiBjSMe3Ag1UczkPteZNTS8Oq+XKiidY321W3rbLKXft3ovP5KX7X8ctfYkAcF0HzGQ0iVcvQ/H8deUomjrBqkUtTxEUjVCoI7NUMWoGLguXUUfPgLlXvP0eS5fyBEhiANUPl1QOb8z/zyVX+PRSpHIlcheJy4XU7wepBpw0EqRaYJw20s9het3SMbs1XUsTrxpcIVdkBI52Y4K01EDOtCWL+2RAzvirvGhr24ksKPf6PVoidRRgQT2DoRa14pMpXS377X5UEerPGvS2eFEVmA8qp16XU4G9UBtrxSou/qgzxYQ7PpD2LOKBDXV1QIUrUCqUJOt62zqT6acdW6tBdVIlXK/cfP6+sOiVxG6beHCG7fFHmg5oZ0R63zThUbhrZFHCkLn8BVWYM54zJSlYKg9smoYnRcenMrTV64A4/dgdctvsiNHNkdZ2UN8iCRNhKF3C9rwV1boIrVEZAczaWlm+to6fagitWhjtFhL64kuFMzpAEqZBolob1bU7U/FUdJJc1mPUT4oI7IQ7Skjn9b5LlPFrt9Nwe3wYIyMkTkeSN2kTo+3DcvHaHdWhLSI4WCDTsJ7tzMb984iuvWTf39IXP2JrpueR2ZWunj12WRDxoVyZPuwetwike2fbKnjApBcHlQxYb5ZS/y1m64jRYcegMBTWNwlNadqvqrtlRAUiRIJHTeNJWCD3/FUWEisFUCzaY9gEytpHTbUewllX9qB/w7ZKO+jhEDANyoYnQ4iitRx4Uj16qwF1cR0rUFADH39felYlEgeDw4Sqv99rEmKYrqIxl+uanVxY6iSvLe2/6n+jGobRPM6ZfrdIdM2oD/7hobAUlR9P59OYoQLfqfj9eN3etBIpOJcwUkMhluj1tMi+O2X/U74Lfb6vOr1m670vb1Ot2ookL90b+qGB3Npt6P1+mmZMt+7CWivmm/5kV6716GRCGj+kg6QW2aNNhjFSEaBIcTRVgQyZPvRRkRQvigjn95b1bFhiEPDcJZbsSaWyrurckxxI8eQvWRun3wJm7i7+BmpOR/GKqqqli8eDFTpkzhxx9/pKCgABCdlZ988gk7duzAYrEgk139puVKHD58mH79+iGVSunZsydHjhwBIDU1lVtvvdVfLjAw8LrtdO7cmbS0NFwuF6dPn6ZNmzYofW+5r4WhQ4f6HXe///47gwcPvm75Tz/9lBdffJHVq1dzzz33AHD27Fn279/PtGnTePXVV6mpqaGkpITmzZvz+++/s3nzZi5fvkxAQMCfUAL69OmDVColNjaW6OhoiouLSUlJ4bvvvuP777+nvLwcpVLJ+fPn6d27tz9fYn3a9O7dG6m08SXTWPvXGn9GRoafLzqdjvbt2//p+IuLi4mKiiIuLg6AQYMG+SNEa2G327l48SKrVq1i2rRpfPDBB/5IW4Bu3bohkUhISkoiJCSEpKQkpFIpiYmJ6PV6QJSZGTNmMH36dAoKCigsLLzmmJKSkkhNTeWzzz7DbDajVqsbLbdr1y5mzpzJwoULr/pNEGpvj2skzrz2N6/A8WHTqT54Hk1KPFrfG8raMo1GqPvbhawlX3N42AwEt5eYf/S8ZrnrofPGyZgzC8F7ZXkB6+VyLr37I903v0b3L2dRc6GQ+pfi2fL12AsrKfnmIE3G3eqv1wC+SRwdNpP9nV8guH0TMY/hVdMSGvwVk0VB5C3dKNt2VMwddEXTAlfQWNLgx4bt/cmWkDbxPYzHLhLYKgGZRi3WkzR+RkAQBBKeHIEls5Cac7kUbPyZtm+Nv2rODT83xo/GaSUIIJXLCGydiKu6hmPDZyJ4vMTe1x9pgFI07m2Oq3jcgHaIx51dlTUYjl8k/72fSJn72PXlsv5A5DKU4UFU7k+ta/s69LhWm85KI8Vf7cOWX8bFuZ/Q5r2JSNUKhAZFr64nVSlpt3EqZd8eFCN9rzFcse96P0rqfw94BTw2B+fGrkQeokXdJAqAnJXfoI7T0e7dCQ0cLH91XlfR40/IWQtnpRHDH5mcf361SI83nwaJhBazHiJz9iY8FvEFiEQmRaqQkTF1PZkLPqPtW89dMabGO6j9Pe6RweCpc0b91Xl5XW7y3v6e8p+Pc3HuJ3R47yWk6sb3RHH9NUb72s/116ykQd/W/DJOP7oU0wkxmq5xiHUCEqPE6IZyQwO6S1Vink5HcZVY9Mq+6q0vsd71dEDjfUXf1QdrduF19OnVtL/RtfJXZKrhGm+sDfGvTKOi08ZXyFn6NfX1TP6abXhsTip2n0GdFHV1X1c0GdgmCdvlMlHfNCh7pTJuOK+EJ0eQOWcT7horpVsOkPDkiOv2VUeXunYdZdUYT+XgLDeSvWIL8Y8P4+SDi7FmFSHTqK6SS6lKgeD2YDhWL93O3+7L4Jf72tzEjRHmun35ULr1AB6rg7SJ7+F1ukn07ZHlP5/A63TR/t0JtFr4BKbTl3BV1XCg8/OEdG2BpnksgiCIpwHq6YCO6yddMX6xU3lwNB5LRb2vpHgslQguBx6bseGxyuvJVKMFBCQyKUEdkrEVVZA+6X08Noc/z2DU7b249OZWLNnFZM7ZRGCrxAa1G4pKrYK4ou/rrMuAxEgKNu7EcPwil9/bjrZlPIIg4DJaKP/pOPbiSi7O/YSEJ29BIq//7CAh9sGBIAhU7D5dry8J8rAgMfffhYK6Yd2I7qhXx15Uyblxqyj55iCqWNGppxvUAcuFy/4TMbWUlQYoifpHL8wXLjekve//plPZGE9lYU7LJ+aBAf48qP4yPh1RKx8lX+7F+MdFOvjko+ijXznQdQKO0iqi/tELJCB4PP5959Kqb1DHhSMLDKBRu6jekGrSL3Nu7EpCurbwn1ho3L4RkfDkCC69uRWPzcnl97YT1FZ88d982gMUbtp1FW0b0l2CRKUgedI92PL1Vw/G39f1bSlHWTVHhs3E63CRv+4nWr72MIGtExFcbtInve+3peAv2AH/Btm4ur2Ger5OBASkAUqajr+twUttfz8NC9drXkAeoiVqZHeO3z77mvqxQTvXQOnWA1hyijk6dEYDnXX1WMXOpQEhCN46h+xVzV/Xbru6XO33Z59cicfmIHP+ZwQkRhLYrikg6hvrpRJOP7qUkq/3EdItpfEO6tlP1txSWrz2SF37f2Fv1g1sT+l3h/2/JYwZRsXnRYXLAAEAAElEQVRvpxDc/1fvtW8I73/Bv/823IyU/A/Dhx9+yO2330737t1JS0tjy5YtANx999107dqVU6dO8dprrzF79uzrtpOfn09JSYk/L6Tb7SYqKoqRI0cCILmGwmkMSqWStm3bcvbsWb+j88/QunVrNm7cSHp6Ol6vl6SkpOuWHzNmDD179uTnn39mzZo1LFu2DEEQGDt2LJ07d76q/Pz58zl16hSrV6/mzjvvZNCgQQ3m5HQ2TCTc2Hz79+9PixYtOHXqFIsXL2b8+PGikXsN2lzL6Xat9q81/tOnT/8t+v9VeL1etFpto9GuAAqFwj/W2v/XfvZ6vej1erZt28aSJUsIDAxkzZo1jR4Rr0VcXBzvvPMONpuNCxcu4PF46NWr11Xlhg8fzvDhwwFwVpqQyKQIHi/qOJ3/7a6jqFJMaO+DKiKE8rwTDdqxX9bjrrGiG9KZ0D5tCenZmjarX8TrdIsXFtTWjQ33t5s09hb/BTQIAuEDOwKgjtOBhAZvl0E8Ki4P1vjHGJAYgToxErfJilSloCY93/+GXB2rQyKT4iitxngul6IvxGPDLV99GKlaSd89S0EQk2C7LXaKvz1Et89nIJXLMPlyFdXCVVmDPFhD4lO3Ej96COq4cASXB3V8uBgZGR+OOlbnfxtcO25XZQ2qGB2C20PXr2Zh9/VVi8DWCQS1ScTr9lCx6zTq+HAMf1wUozKkEgSnuwEf7Jf1hHZv6RvHULQpCTiralDHh+PwjUMZFUr5LyeJe2ggjtJqpEo5ivBgP91UceF47eLxs8Sxt+IyWjCn52PLLaXpC3fgKDOIifovFhB7/wAC2yTRe/cyMSpBIiEgMQLDHxdRx+mQIMFZWeOnQe2cJXIpHpsDe3Elrgoj1rwyQHw40A1oT+9dSwloKl4y1HL2o6IxensvPGY77VdPQBEWiL1YjHaIubMPgkukQ/Hm/TR75V4Mf4gP0bbLesJ6tyawrTjGK+kReUtXBJfbF5kSfl16+GW9pIqApEicFSbC+rdHHRuOvaACweNBIpdTcy4Xe14Zge2agABt1r6M22jBdCYbqUqB05dcXRUXTtOZD1H2zQECOzRFN7QLwb1ai9FFiZEAKCNC/HLuuIKGUqWc8KGdaffWeKS+CGFFqBbbZT0Rgzuhjg3HeDwTZ2UNJ+9bSFjvNoQP6dRgXpqm0QQkRNJ79zJcBrN4qYwPMo0ac8ZlZBqVeOlMrZxrA1AnRNB79zJ/v1KVHFuB3ifnIj2UkSGED+5EjC8CSKpSYDxzCf2OPwjp3hIkYCuqwGtxoI4Pp/S7wwhuD1KlosG8PGYbUrncP/9aPgWmJCAP1pA5/zOSX7q7UfntvXsZqrhw8HpR+XSMOjYciUyK6WwOId1TCOnWEnmIluSJd4NEItK+nvy6Kmuuor1ELiV8UEd6716GrbDC/0DuKKkiuEOyX1Zqx1ryzUGibu/lX5eqOB0eu9MvhzH39UcVE8bJBxbS9ctXG8ihMiIEiUxKyzmP4jJa8PrSVDhKqpCq5OJRynp9SZVyJHKZX+b/Sl/q+Ai0zWORKhU0ffFOvyPUbbT46wUkRSLTBPp0WF1f8sAApErFvyxTjjKDX7dLZFKCOzVD8HipSc2tp7PDxQscrA4kchk9f3kDeZCGJs/eVrdufLxDIqYYib23P+r4cBLG3kLCY8OQqpXYiyrENiUSlFGheB1OTGcv+fsBUEWEItOo/XtJ/MNDkCrk/nlpW8YT++AgLr72MR3en0jRF3uIGz0ER5nB35cyPAjTWbEv8ahdNZqm0TjKDP6+BKfbf5GHKjIEt8FC0hMjUCdEIgvSgMeLtqWYhy32wYFIVUoyZn2I1Efvur6CMZ3NbaSv6kb6UmNOy8eaV0biuFuumte1+rqeDlDH6TCeziasVxu/bvfanJy4Zz5OvYEe2xeIcmWxU30onaiR3cV1Igj+vbL0u8MIXi8BCZEN9nZZaDxIxIhIwe1ArlAikUgRnBYkmjAEhxmJJuyq/bi+rSLqg6Wo48KvsgMUoYE0m3wveL1YMgtRx4dTsuUAcQ8NRh0XTnDn5hRs+BlHaTVlPx6l/ZoXEbQqeu9ZBoJ4CY1bb63TAZ2b4/Y5XOqvFalK2agOUPpSiMQ+MJDi/4+99w6vstj6vz+71/SekEASWui9SO+I6LGBihVEUZHeix5UihWxoIDIsfcOCCi9hl4TSjrpffe+9/3+cW82REAk5/d4zvO8+V4XV9h7z9wzs2bNmnWvmbXWN7tpuuCBQB1ZsBZ5sJbQrs2R69VEDekk0jshAplGRViv1riNtqvWpd4fu6/H9ldQRobclOy4ZNDQNotH8PoCctTip1vZD3tJnXkv+HxInW60jaPpffidQMIjiUyKNjUOZXgQUUM6I/h8SBRylF4ftryywDyp4yIwHs8muF0yupaJuGvMSOWiV0TMXb2IuUO8iVebfhZNchzmM/kEtU9Gn9aYVu9MRPB4MZ3OJ6JvOzKrVyEPEpN2XBqL1+JAlxoX0IsC/JAQgc/pqTMuRaiO2n2ZJI4bisdsx3q+kPDebS6vL79+o06MIm50P44/sNQvY3aTOmc06oQIQjo1JWZkd6Rqpeja7PWhjAlFIpWibhKJMjoUS2YBwe2S0SRFIw8Rjd5IJESP7E6Tc4XE3nnLX9KlDIfOY8stQ6qUo0mMQuaXs26DKLPNmRcJat0YmUZ1TT1AGRXyb/OGu9YSqBM/ZgDB7VNo8/4kJDIZEqUCZ2kxqvgIFKFicspLumrK1LvQt2qMRCZFGRGMVKOi89fzsWYVo44Lx3A8G0WoPmA8vSSLw/u3w36xgrh7+15TPl65x9SBVwybc2n+pSpFQPZcklmXIJHKkCo0SIOi/F/IkAk+EHyB3/GJtJKqg5Gqg+j8zQKQSuvM1yW97Y+6r1QpJ3Jge1q/OSHg2SXXqbHmlhLapRnqOFHeuMoNorxZn07i+FvxyK0kPj6M5Cl3ifLGZBPjdRaJerA8SIPP4wnIzmvtzXX02LIaYv7Rk/Pz/xWYZ5lWjaZPG+QhukAM0wY04GbQcFPyvww2my2QbXnXrl2B78vKykhKSuLOO+8kJSWF4uJiNBoNdrv9ms/Zt28fo0aNYuXKlaxcuZLVq1dTU1NDZWUl7dq1Y/PmzYGyl1yU5XL5deM+9urVix07dnDu3LlrGgk1Gs1V7rt9+/blrbfeuso1+XqQSqWMGDECQRA4ceIEHTp04Lfffgv0qaSkBIfDQWVlJSEhIQwePJiBAweSlyfGhgoJCaGoqAifz3dVYp/09HR8Ph9lZWWUl5cTHx9PeXk5MTExjBgxgi5dulBQUEDbtm05cOAAZrO5Dm1uhGs9/3r9T0tLY//+/fh8Pmpra8nIyLjmM9VqdWB+4+PjqaiooKxMVMh2795Nq1at6pTXarVER0cHbsQKgkB+fv5f6j+IvKdWq9FqtRgMBk6cOPGn5WtqavB6vej1eoKCgoiKirphG7X7Mom+XcwyHj+6H5WbRcNj8Zfb0abEok6KIrR7S2RaFWU/7EURERRwa6recYLwPm2xZRdjPpWLNbOAQ/1m4KoxETGkEwBStRKv2RZw26raeYr9g+ayf9BcHKXVAdfmJs/cjqvaXMd1OzCufZnE3C4aV1u/OQHj8Wx2d3iGM5PeQ67XEj+qLyGdmyJ4vbgNFlwVBjEjNKBOiCBmRFeqtp8k9+2fOTF+BRK5DIlcSvSwzrgqTbjNtsBNr0tQRARhOHQed7WJQ7c9h+D2UHv4PPGj+lK55ShJjw/HY7ahSYzEc8X4QDT0ln63l/RBc8VbAXJRrId0boqjqIrCf/3OxVUbqdx0mLhRfQGwZF5EIhUVrCvnoXLLEbxWB65qM2dnr8VtslK56TDxDw6kZs9pEh8fjsdiJ7xfG9xGK64KA6bjOWhTYjEezybmzluIvfMWFGF6Cj/cgjWnlIL31iPTa0iacJvoQu2nW/X2k6iiQrAXVnJw+HxcVSbMmQU0fub2wBz53B7cNWbRCOrve0jnpnjtLtSxYWK8OYkE41ExnqnXakfweNnfazpH7vgntjwxKYqzpBq30YqzvIb0wXNwVZko/nIX8aNEw6q9uBqJVComzbG7rqDHUXwuDz6Hqw494kb1pXLLEeLv64ez0ogmMSowL9ejx5U0VkaHYjlfhL5lIl6nC6QQ2q0FUo2C0J5paFLiCL2lNRff/RnrhSKODJqFLUtMkuSpMRPcuRnyUD3WjAKKVm/AsOcMlT/tJ33QHEwncgM0jBvVF3e1GVeFgcotRwLzH9K5GR6TmHn66OjFGA6eo3LLUeLu749UrSS4fQoes42gNk3EcVUaiRzaCcHlqTMuZ3ktWYu/IH3QHMp/2h9wd4sfMwCf24Ml8yKm4zmookKQ6TViBli3h9oDZ0kfNIfaPWeo3HIUZXQohgNnRf4y2whq3RiP2Ub+2z9xctwbSCRSnJXGQBynJs/cgbvaTMXPB/BY7cSN6os2JQ6ZVi1m7c0vDzy/evdp5CFaKrccCTxfdHXUcfyBZRjTz12Xf9P9iRGQSYkc0pGQzs0QvF48ZjvVO0+hTYnFcq4Qj9mOq9L4B/694wr+rUt7r92F6UQ26YPEQwqJTFyz1pwSpBolrgoD0SO7B3hK3SjS/4Il4eDw+YCEqm3HiRvVF0dpNXGj+2G9UIwqKvQqPhR8PvJX/iImwqoxB+SDNacEpFLcNWaRH66oh9cHAn+5rUND5+GsMFC14wRV247jqjBQtfWYyFP+taKKC8drdVy1VlRRIbgqjf82T/lc7sC+UvjhFkwnc8l97Vtkeg1xo/oG5s5rc+CzO2n15lNU7zzFng5P11k32uTYAH+Fdm6O5UIRcaP6UvSv3zg7ey0egxVHcTVxo/rS6s0J2AsrsBdWUv7T/rrry2yjZs+ZwH4n06pwVhoD44q9sxfOslqaPj8Gn1t0d7Rll6BNiaVq23EODp+Px2zHnHmR+FF9iR/dF3NmAYLHR/XOUwF5GDGgPR6zjeo9Zwjp2FQMDwBkLf6C2n0ZGI5kEXtnLyIGtKfp/AfwOVyYj+cE+KNuWwXEjepL/Oh+/ra81Ow8FRjXpbZq9pyh0dihaFPiEDy+q8Z1vbbUSVFXyQDjkQsBPvHaHEg1CjxmG9qmcXis9sBaQICa3WeIvbsX4X3boE2OpXLzESo3Hb5KBlzalwFk+igEtx1P7UU8hmJ8Tiu6MFFXkaiDEAQfErkCfHUPYK/UA+JH9/XLg7nX1APshRXs6zUdoz/pRNyovoT3aYOzvBaJVIqztJYmk++kcvMRwvu0EQ8PDVby3v6Zs7PX1rl5Zs0pQaZWIHh9V61Ln9tzTRngqjSSPPVuUbb5Yyy6KgzYL1YEZNslg1DNvgxRp3hqJJomMXhMVjwma911eSIXVVw4hsMXyF+5/qZlh75lIhKFjJg7elL86VYxIcjiLwJrMXH8rficbtwGCwcHzsZZYeDIPS9yce0mPEYrNfsy0TVNYFerJ/C53OS99RPOkmpclQaU4UGok6II6dpc5MW9Z9A2icFRWIm+TRMEnw9XhYGcxV/grjFR8M7PeK12Igd3xJxREMiKfrDfTNIHzcFjsiFRiLdHLVnFSGRSXBUGEh8fDlIJtoLygF4UfXsPQjo3Q6pWcnHNrxwdvZhzc9aK47q/P1EjugRCS1RvP1lnfV2p3zjLamn63IO4q83oWzTCUVRF3Ki+HPnHIn+CMys1u06R99aPyLVqSr7ZhT2/nIxJK5HpNYT3as2JR14LJDcSaWOk7Of9f1mXUkQEEdJF1AO8Fgcek5iIrDY9U1yLVjvKyJDr6gG16Wf/bd4o/3l/QCdSRYdiOplL/ls/4aoyEj2sM6bjOehbiofqPqeL2DtvoWLLUbKXfc3WhAcpX3+Qwn/9huDyULX9JMYTOXjMNsp/OkBotxYBffGSzNKmxBLSqRnyEO1V8vGPe8wfceW7S6NHhwT0Oa/NgSSgczcTE2c5jHgMxQgeFz6PE63f404iVyEIPjHeJOBzmPAYikkfNLeO3tbkmduv0Nvq6r6X9LbDt/8TQ/rZgN4m06gIapcsJpSrFWPvuyoMorHZ68N4PBu3wYqrykSNX++SymR4rHYSHx+Oz+VGplIGZOe19uYr9VhHSTV4BZylNYF5PjxioXj7uMJAiT/GbwMacDOQCDe6p9yA/zHcd999hIVdPp0dOXIkMTExfPzxx4SHh9OsWTNycnJYtGgR69atIyMjA6lUSkJCAhMnTkQikbB06VLMZjP9+vVj5MiRgWdNnDiR+fPnk5Bw+QTo448/JiQkhOHDh7N27Vry8vKQSqXce++9dO/enc8++4yjR4+SnJzM5MmTefjhh/n0008B8ablk08+SZcuXXjmmWcAMeP2pZiWJSUlLF++HIlEwrhx40hLS8NgMDBx4kTWrFmDTqe7Lh1WrlxJ586d6dFDFPjp6en89ttvLFy4kK+++iqQOCY4OJhZs2Zx6NAh1q9fj0wmQ61W8+yzzxIdHR1I2BMREUFiYiIOh4OJEyeycuVKdDodubm5GI1GHnnkETp37syPP/7Inj17kMlkhIaGMmXKFPR6PTt37mT9+vVIpVKaNGkSeMaVfdy5cyc5OTk8/vjj132+z+e7Zv81Gg3r1q3jzJkzxMXFAaIB99KzLyE9PZ0vv/wSpVLJkiVLOH/+PJ9++iler5fU1FSeeOKJOjceASoqKvjggw8wGAx4PB569erFvffeW6f/FRUVvPLKK4GYolf+tnLlSrKzs4mOjkahUNClSxf69+/PokWLAvEtJ06cyLJly8jNzeWzzz5DIpEgl8uZO3cuISEhf8rze7tNou3qKShC9ZhP53N64jsI/hO1Dp/OJmJAexAEij/fzrm560idM5r4+/qJ8XikErw2J8rwILx2F6Vf7yTxydvE2DUyaeDF3lVlJHfplxR8sYsBp1fhNlkRXB6c1SaCWzVGHqzFa3dx5IFlGI9koYwKod+RdwJxIH0OF46yWlRRIeKtiLMFCF5RTDpLqgntkYZMrRBdkSa8jelkLl1+XkRwm8bYi6s5u+Aj7BcraL96MvrmjRC8PgSPF5laiaOsBnmQBplaieATkKoU7B8wB5laQdv3J6FtHI1EJsWWW8aBIfNo8cLDRA7sgDxYi8/hwm20kjFlFamzR5E5fQ1uk5W+J97DUVCBPFiL6XQ+7lozEf3a4XN5UITp6rRVvvEgoZ2b+U+XlUhkMnwOF7b8co7ftxRneS2t351IzB09kEgk1Kaf4/iDL9PmnYlE39oVZFIQBNwGCycefIXU2aPJnL6aoDaNabFsnBh43eakdk8Gpye+Q0iHVFosfgx1YhTyEC34BBxFVZye8Bbt1k5DERaETK9G8PooXLeFi2s3023jiyjDgsSbnB4fbqMF85kCMX4goIoJw+d0I9OqEAQB0/Fs8RReIcdeUIGrxkx4r1Z47S4yp7xP/P39SXh4MM4K/60aj5fiL3cS2rUFrioTEf3aiklk/DAcOo/g8ZIxdTXdNryIMiYkkCzIeDSLI3e9QIsXHiFiUAc0iVE4Kwy4ay1kTnn/hvSIHNSRlkvHBuKp+VweXP7TbyT4bwNE4rU7KFz5CxdX/ECzZY8TNbIH8jA9EqkUEPC5PMg0KiyZBWibxiORy/G53LhrzBR/vp2U6feI7v+CgPF4DodHLASg95F3AQGPxUHOsq9InnY3quhQZHoNjpIqVLHijQpBEPA5nCCVIXg8KMKCKPl6J9Vbj//5uGLDxJsQPoGMye9R+t0eeh9+B1V8BBKpBMEnUPrtbvQtE1GE6nFVGVEnRAboIfgEXJUGBJ84T8qIEFz++LKWrGK0TWKRyKX47E6OjFqM+WQurVc8Lcam8gk4ymq48NzHJE+7G0WoPnA7QxkZIo7J6cZjtIi3OwzWQHwuR1EV2mbxfz5f/hse9oIKij7dSvzofkg1SjSNonDVmChcu5myH/fRdeNLf8K/AqqY8Dr86642IQ/SINWoEDxezBn5KEL1KMKDkcpl2IsqseeXU703g2bz7xflQ3YJ6UPn0eKFR0h4eJB4wODzIXh9VG09jkytJHP6auJG9SFl9iiAwLhctWaib+2KIkyPxB8iwmt3Ycm8yKnxb9J1w4sowoOR+eMu2vLKONBv5g3busTz6oRI8SVx63FOT3yH9h/NJKJfO1E++3x47S6O3v0iqbNHo0tLRBGsE9uSSPCYbNTsOv3/hKeUEcG4TVZ8Tg/yYFHmIpHgs7tAIUOuUeGxOnAUViJ4vFxcu4mmCx4Q9xMBbBfLsWWVcHbWB3Td8NJV60bXvBFynRqvw4WjqErcN0qqCe/dBntxFRkT38VtsNB29RR0zRLEwymZFFelkZzXviXpyRHi91IJjpIaXBW1nJ3zIWmvPRFw+y3fdJjwHmlo/bdQJTIpCOA2WsS4beFBuAxWBJcLn8uLplGkmFhFAEdJFaZTeWROX03335YFDPqOoio8RivGo1kEtU8JtFWx6TBhN2zLguByB9q6FGLkj+P6q20pQvVI5OKLsSo6DJlagc/lwWtz4LW5kKoUKMKDREOdUgEyqZikzeGixr9GEQRar3iaiEEdkGvVOMpqOP3ECkwncwnt1oKu619E8Fx2q582bSp9+g+ia9dueDxucrOzGTigH15LFTJdOF5LJTvS5qBpHE271ZNRhOoxnc7n9MR3A7pKy2Vjibu3z1V6QFDrJLr89E8xEZxSjrOsFp/LgzxYi0yrQiKTYcsvJXP6GpKeHFFnn7Xllfn3oiCkKvFWpODxYi+q4ug/FuEsryX+gf60fPnxq2RA1K1dReO9f3/LnLmGuLt6U/7rQVKm3SPG6FXI8NqcVG8/yemJ79AvY81lV2NBwGuxc+y+paTOHk3xF9tJnXc/UqW8jkysr+wQXB7afTidsF6tUARrQSLBUVTFqfFvYjqZS+SgDrT9YBqCx4vxyAXOzVsX0BOd5QaU0SFoEqPJX/kLimAtcaP6IlUrsBdU4LU5cVUaCO3eEqlKCRIBV4WR3Ne+xVVeS/PFj6GMDkUik4oG4rIa7BcrUUaFIPh8KKNCqd2fIcaeVCnFsUkkeO0u7BfLOfHQq9fVi3RN42n99jOoEyJRhOgAAfvFSk5PeKvOuNw1Joo/2x7YHxRhQUgkYCuowGOwcHbOh7RfN6OOjGn5ynikKjk+u0tMphTuj9+XW0pQu2RRnyyuDuhSWUu+pNXyCbhrTBR9tp2yH/f/qS4l1SiR68Ub5qoo0fhoOVeIIlSHOjG6zlr8K3rAv8MbUbd2pc3KZ8U90evDdCIH86k8Iga2R90oSvQsk4DH4sCcUcDpCW/jLK8NrNHgdin4nC5sFyvJmPw+7ddOQxkdEggfcfrptzGfyqPt6il+HUJ2lXzUNRVv9Z6dsYbS7/YA0Pfk+yCTogjV464x43W4wecLyCx8YoxQV62FsB4t8dpdaOKkCB4XErkKeWgC06ZOoU+fvnTp2hWP201WxnEG3iJeopAFx9aRN902vogiVI/X7uKY//0EoM8RMeGqx2Ine9nXpEy7C2VkCPJgLY7iKjG2/hV6m8/lxedyo46LwJZfSslXu0h6csRV+k2Llx4l7t4+SDVK8Ao4Sqs5/cSKG+7NgstD67eeRp0UhTo+IqBrm07mAmLG8NbvPosyPOgab4H/d7C60UP/6S7cEBOKPvtPd+Gm0GCUbMD/GNLT0zl8+DCTJk36T3elAf8l+D3mvpuuI7tmbJwbw1WPi+D1vTpen9gdf+c1dUk9afh34jrRQf8U9R3X39lWfaCoZzQYd4PzQwMa8H8G/+1y6n8D+mcsu+k6O1rPr1dbDbT/z+Dv1Nv+N6A+cgP++/n3f8O4GuTNZQwp//o/3YX/UTQYJf/foyGmZAP+R7Bu3TqOHz8eyMzcgAY0oAENaEADGtCABjSgAQ1oQAMa0IAGXEKDUbIB/yMYN27cVd+tXbuW8+fP1/luxIgRfznmZAMa0IAGNKABDWhAAxrQgAY0oAENaMB/AsL/+3y1/79Hg1GyAX8bxo8f/5/uQgP+w/DWw/2i8y1lNy50DZzaH33jQn9AhNZx40LXgNMtu+k6dk/9xK9a5r3pOipF/TLhldivHwv2eqivK5W8Hs5Unnq2puTmaVhfuLh53siTq+rVVlNv/fjXLvx9qkCY3HnjQn9AsVdTr7a0wt/noFefcdV66jfPDbiMPEX9eFdZD8+3m1/JImKvk0DwRnhdabjpOjNdofVqyyi9+dGp67m+zqhuvi19PZeyUA/XyAEZS+vV1s9tn7vpOvJ6RtCqD+3ruzf/nXl0XZKb76VbUj/rQEu16abr5NjrFyfPLq1fHyO8N6+rfKiunx7wuENdr3r1QX146pS6frI+0X3jMn+Eq54Gp/q4YvfdNKZebf0+4subruOrpwu85m/UpRrw/180GCUb8F+FK5Pr1AcVFRVcuHCB3r17X7fMhg0b+PLLL/nggw/QarV/+rwffviBu+++O/B54cKFLF68+Lrlc3Jy2LVrF+PGjSMjIwO5XE6LFi1uehwXLlzgo48+wu124/F46NmzJ6NHj2bnzp289957PPfcc7Rt2xaAQ4cO8frrrzN9+nR69OjB0aNH+frrrxEEAY/Hw4gRIxgyZEid5xsMBlatWkV1dTUej4fo6Oh6u9rv3LmTdu3aBbLG3ww0SVG0Xz0FRagO0+l8Tk18F8HtpdGDA0lb+hhSlQL3sXQsi+cG6qhuH4X69lFIQ0IRXC4EkxEUCvC4cW7fjLJbL5Ar6OpUUbkhnfzXvqHpkrFEDOqE1+7k3OSVWE6LGdtbrHiayBHdkamVOEuqMX6zhcpV36FOSyZhyTNIVEoxiY4AyuQEDD9uR9etNUilGDftQ9uhBfKoMASvQOUXv1Hx4QYSXxxPyMDO+OxO8qe9jTwyhMZLn0IRE47HYMZTZUSVFEP+q19T8sFGdK0a0/rLhSjC9PicbjIeWorp4DnChnah1Zrp/iDTVko/+Y2Lr30DQMKsBwgd2g1FTBhSrRpXUQW5z67AdkYMNC0L1tLs4wXoOjQDJNR8vYWS51ahTmtCwpKJSLVqvDUmpFo16rRkyl7/FGV8FEEDxH67CsvRdWpJcpWZff1m1ZmvHhtfQhGmx2tzcvi+pZiO56BrGk/bt54iuG0yWcu+pmLjQdqtnoIiTI88VIeztAaJVEr5hoPo2zQmamBHQKDwk62cX/AxAPJgLS2XP4WuZSLKyGC8dhceg4X8t34k8ckRSFVKMaC3TAxWX7s3g4hBHfHanTgrjIEM6IpgHW6TlfRBc4m/ry9pr45HIpNizSomfeh8BLcXbdN4Wrw1kaC2yZhOZKOKDgvwhjIyhGYvP44yJgyvxYG72kTJZ1sp/uBXAJrMuY/4R4ci12vELLJ7TqNvmYTPLQaFl2nV4BPq1Gmx5DEaPThAzJ5ttHJw+EIcxVX+3x4lyj+OM5PfJ/7+fvQY1Amvy429woA2LhwEgb0zPqDyaDbhrZMY8vlsNBEhSKQSLny5k30z1wIQdXcfEp+9U6RnRHAgwZLX4cJrtHJh1iqaLh6HRKlAIpdRteEAF1/7Bk1SFF1/fgFldAheqwN7USWOwir0LRohDxETQ3mMVs5Mfh/z6fzAfLV9fzLhvVshkUqpTT/LsTEvo2/eiLTXxqNtFo9Cr0Xwein8+PfAPMc8PpLIMUOQSMBTa0YRE47P7iRv2jvou7YkYc6DyHQa8PlwFJShjA5D/ep35HywmbTZo4gd3hmJTIomTpQ3EqkUa2EFxyavQhGkoftHM7BdrACgcuMhSr/bQ/t1M9A1jcPn8SK4vSAIOMtrsZwvIqRDaoD2l8aWOnsUTZ4ZiUQmxXK+iIO3LhTrAT13vII+LQkEMJ3O4+DQ+YE11+T1iWhaJKGIDMFndyJRKhG8XmRBWlwlVfhsTrxGC4rYcBDg1NTVuCoMdPhkFtrkWHwuN4aD53GUVBPRt+01aa9NjaPdmilIFHK0iVFI1QrMGQUYDl8g7u5eSP3zLVMpsBdWcvqZdwPj0rdKousPzyPTqfE6XRx/6FVibu9OzK1dUcaEgT+BTcastZR9u+fyum8czS07X0UAqn4/jqvaRNSwzijDgvC5PUgVMmwXKznz7Mp/q60b8ZSmSQxyvQZHSTWnnlhB/P396D64E16nG1uFAZ1/reya8QHlx7KJaJXE0A+noYsORaZSsGHMyzQe3JGkgR3w2pzsnbYGiUzKbesXsfPpdyjYeBiAtMeG0Gr8cIKTY/iizVM4ay10f/Fhku/ogSJIg62kGkeNmYPzPqI28yJdX3yYhIEdkGsU+LwC+oQIvvbXA9A2jafd+88S1KYJ7loLNXszxMQpfp66lgyIGtSRzhoFTocTl9PNpi838eOHP/HMC0/TdWBXImLCkcvl+Lw+rBYb8x6cT25m7l9qK35UX2QaJfaiKk49+Rbm0/k0HT+MlAcHgERC3uc7KN58lB6rnkUZqsdjsaNLikKmVSO4PdhLa/E6XEjlUoKaJbCl9ZN47S56//oiuuQ4pHIplrwydg+eh+D2EjOsMy3njEYVE4pcr6F3WQ0/PvMObpuTO999NsBnoUnR1OSVodSp8Xk8lJzMxW13ktqvPXKFHI/Lhdfhxm11sHP+R1SdvUjfFx6m+T96ogzSIFMq+KDdUzj8dFcGaei44ik0TWLRJEbisdip3X/2T2l/iX+RSJHpI5HIlADMmzOLXXsPEB4exvpffkYik4NEBj4PHlM5eF38EdrEKHqsehZFqB7D6XycNSZi+7fDY3eRs+43Uh8bglQhw1VjZu9dLwEQ3CqJ3t8vFJMoOV0ceOh1Em7vRvxt3VBHh2LJK8PncFGx8RA5y39AqlLQ7ed/ItNp0KXEIJFI8VjsN9yblVFiogx7USUIoG0cjelMAUGtkq7iDXmwlrbLJxDUshEIcP7lr0h99h9ikjR/wi65XoPHaMVtseNzuPBanZyZvRazP5Nxhw+mEHtrVxAEyjYd4aR/DuLv6UXKs3egiglDrlNjL67m8FPvYDydT8c3nyR2SEecVSa295+DNimKvhteQBmmx2Nzsv/+ZRiO5xLVM41eH03HerESgPJ9GUR2bY7ST/eDk95DcHtp/vRtpD4ySNw7JCCVyzjb6UG8RgsJr0wmeGBXvGYr3loz6taplL/xKYr4KIL6d0bwePHZHDRRaxEEgfxPt5O7drM4z0lRdFk1yd9eHkefFduLvCWNnl+KuqsgCOR9vZsj8/6FVKVg8A/PoUuKQhGkxW2xYy83IFcpqDmTT/qk9/C5vShCtHR8byLhPdJAIqF2fybHH3nthnKji1aJy+7E7XKz/cvf+XXdeh5bNJ6OAzqjVCvxur2o9Ro0eg0PNr0XgC5DunHLnEfRJESCTILh0AWOPbCM5oseImpQx3rrAZomMWISIEHAXlj5l3nKUVqN4PZSvuUojccPRxGkYbDHx6bZH3B2fToAT+99E6fVgeD1ERwfjq3GgiZcj0wux1hcxcYZq4loGk+fCWISWI/NwaG5H+E22+n9/kSUoXpqz+Szf9L7+NxelCFahm96CW18OILXx+6pqynYcAhdfDh93noKTVQI6shgZEoFUoUMmVIR2B8AUu66hU7P3IZEIUcdF47bICb5upa82bNvL0uXLcPjdDHm5+08fvdQFEkdkGhEo3dN5n7mvfY+ZTVmvFIFb61YQdNmzRBcdp56eiLFhfnY9EakgoSp1pbiPp0URedVk1GE6jCezsdVbSJ6QHskcplfP3UieH2cfu5Tag6JXostZo+i2dO3IVHKQABLdgnHJr2P0T+/oR1S6LvxRU49+RamU7miXh8ehFQhx2tzIAiQMW0VsXfdcm052oAG3AQaouI34P8UKisr2bt375+W2bdvH6mpqRw6dOiGz/vxxx/rfP4zgyRAampqwHU9IyPjKnf1v4qVK1fy5JNP8tprr/HGG29wyy23BH5LSkpi3759gc/79u2jcePGgJglfc2aNcyZM4fXXnuNV199ldatW1/1/G+++YZ27drx2muv8eabbzJmTP1O6kA0StbW1tarbvOFY8hfvZE9PafhNlhoNGYgSCWkTr2LExPeIvedn5EnN0PaSByfJDwS9W33YJwxntr7huI+eQRJUDB4PBgnP4rylv5YVr+JafrjHBk0i/CBHWg04TY0yXEc7DGJCzNX0/zVJwLtl32zC6/VgaOogkN9phFyR19UTROJnTeW8re+Ivu2KVSu/Baf20PVhz8RPKwneY8tImvoRIIHd6f6k41kDXmGs3fMJvrRW4l8aCjq5DjO9H6agjnvkbTsKZIWT+D8/c9zvOUDeKqN5E5+E5/dSfWmgwC0/GAGzuIq9iU9QMmHm2i5ajpIpaS++BjHhs1hf9OHcVcaibi1O0GdmgFQ+v5PFC37FOvJHIqWfoo9u5jGyyYExpX04njUKQmc6TeJ460fRtetDaqmiTR6eTJlr3xM1vBJGH9Lx34un8oPfkSV2ghlcjzn+0+geP5KVMnx5D266Kr5avv2MzgrDPzW6CGq92bQYc0UANwGC5kLPiLv/Q0ANFs4hoLVG9nbYyoVvx6m8KOtHBg0l9g7byGyf3v29Z7OkXsX02jMQHTNE8Q6i8dSveME2f/8BNOJHA71m8G5mWto+doT5L3+HYcHzebiyl+w55cj06nRJseyt8dUMmd+gCJYS/qguaQPmkv5xoNUbDwEUgktl40j66XP2Zb8KKrYcJKn3h3ob/aCdVRuOoQyPLgObzR7+XEyn36LE3ctwlVRy7nJ75Iwdhja5o0AsGTkYz6Rw+6kMdTuPkXEoI4c7DGJnBc+RapScrjPNI6NmF+njjounIypq9iW9DC2/HLavDcRELMU6pLjAuNot2oyuuQ4vu89A0tRFUGNo/mx32x+HjIfY1YJAF0WPIBUKmXTPYuxVxpJ/kdPQpqJmckdFys4ddfz5C35DFdpDT67E3teKa7yWrJmriL1pXGcuucFjg+ayfFBMwkb0JGgTs1otnAMxqMXyFr8JWU/7cdw8DxShZxzCz7CllOGq9xA5swPaPXq5dvuLRc/ijIyiIwp77Mt5VEcxVUkjBlIs+cfpGrbCWRyORnTV2E+WxiYZ33LRkSOGcLZ22ZRuPRT1M0TufDwS+TPeZ+Ud6cSef8grEfPcyTxbi48thSvyYrP7qRk0xEAst7bwI6BczGfL6LmeA5uk43C7/dSvv0k7V8R5W71wXPsGDyfHYPnk7v8B5otHEPRJ1s5dPs/MRw8j6vKiNtgpWrbCSIHdgjQ/tLY9C0bkfTErWTOXsu2Jo+ijAgmefKdADSZ/A/0LRLZ13s6h+9chL55QoB/k14cj3HHcQpf+BfWE9lcXLQOZ34pUrWS4pc/x2u04jGYUcRGcKbfJDKGTMN6oZhmC8cgU6s4dv8yyn7cj1StIKJv2+vS3pZTSvqguVjPFZIxfTWuKhNuo43wW1qxu/MkspZ+hUQiIWvxl1izSurMWcePZ1K2Pp2tiQ9R/tMB4kf1QZcch7PajC23FPOZArKWfU2rZXXDr7RfNx3TmQJq92Ui06kJv6UVrgojxV/tAODs/I8wHs/+t9v6U57aehzziVxOjn0Dj8keWCtf9Z6BuaiK4MbRfNN/Nt8NnU9ttrhWui94gFOrN/JVv1nYKo3csuhhQpJj+ar3DPbP+ZCeL4+ly4L7KNl5qs54yw9fYMv9yzAXikaORgPbE5wcy87xK9jx2Bs4DVZOrfiJHq+MI8H/20+9Z3Bs6Te4ai1Y/PUuwWOw4DZYqdh8hLx3fsFtsJAwZuCfyoATj72Oy+nCbLTw1LCn6T6oO8PvH0ZCcjwrZq/AaXdSXlzByGZ3MGHwBHIzc/9SW6FdmmM8ksXhO19AcHlo9ep49C0bkfLgALaNeJ7fB80jbnBHOi17jKw1mzg660M0CZE4Kgz80PhRDjzxNi6Tld+HzOfckq+oPnAWt8GKz+nGll/ByWmr+TVlLKrwYFrOGQ1A1Z4znF3yJcaTuewZvhCpVMrwxY9Rk1vKuhELWDdiAf8auRC33cnRj39jzcBZrB06j7DEaBr3bMWqfjM49NaPuM0Ovhw6n8Nv/cSAV8bReEB7QpNj+enBV9j8zLt4nXWvRLV7dAiW88VYzl7k3MKPkcrleEy269L+Sv6V6SLwuex4DEV4DEX849bBrFq+WMxE7LIheFx4TWUIgheZPpJroe3C+7mwZhNbes1ArlcTdUsrNt8yg1OLPqfDS4+w77E32N5vNoeeeCtQp/vHMyhef5Bfkh6h6KcDJI3qjT4llqMTV1Jz9AJuk40dg+eTs/wHAHxON4fvfgl3tQnL+WKMJ3MxZeTfcG/e02USZT/tp+jjbaQPmYfg9aEI0V7FGwCtFj9K5Y4T7O49gz0DZ5Nwb1/yVm/Ekl2CraACV6WRY2PfwG2y4TXb2TtgDtnLf6DtG08GxqUMD+bCK99gzS3DY7CQ6J8DW0El2W/+iPFELsfGLsfr9gRk+cWvd7P/gVcCz+j09tM4Koz8kvgIVXsz6Lp6SuC3yoPn+X3IfH4fMh9tXDhZazaxudcMXEYryQ/0B+DCavGQcEvfWaRPeAef3Yk8KgyA2u+3kffYIgSvj5IX1lC1VtSLVE3iuTBgAqVL1yFVKdnWdxa7RzxPytghBPllf+uFD5CzehNbb5mO22Cl8RgxJFVYp6Z4zDbWN36U7fcuIaxtk8CcZb77CzUn8/i26TikcimqEC0bes/AZbCS4u9v68n/QB0XQcbUVRwYNBd9WtJfkhtuhxOr0cLs4VPpNKgLA+8bTGxyHGvmrqSmvAaH3cHxHUfxuC/fVzy97xSWzItkTFvFweELCW6XTIsXH0GXHFd/PWDrcRyFlZjP5GPOLPzLPGU4ls3Fj7dx4dVvSRjdF3NGAZsTH2b3699w6yt1Pe6+vH8J/xqxgPXTVrHtpc8oPZlLzvYT5O48ybDFj2EsrGTrPYv5dfB8zrz5E91fHUfHBfdz7oPNrO89E5fBSqqf3t1fH48gCHzVZCx7pq2h9+tiWz6Pj8MvfMHhF7+g+nQ+jlozh1784ip5Yyms5PCdL2LJvEjhut9wVRiuKet395jC4mVLef/1FSwwp7F5/wkK3MH4TBW4MnfgOruTr37eTEpCDD99+yWfvb2UyqoqbOcPgNfDtJmzWbvwKaZb0gIGSYBWC8eQu/pXdtwyHblOTUSvVmzvOY0TU1bhNljZPXgex6eupsMb4juQOjaMphNuJfej36jcdRp7URW2oqrA+kMqodXCB6jw74+XZIfh4DlsBeUUfLCZAwNno44Lv64cbUADbgYNRskG/NfjyJEjzJ8/n9mzZ/PSSy9hMBgAyMzMZNasWcyaNYvZs2djt9v54osvOHv2LLNmzWLDhg1XPausrAyHw8H9999fx7DncDh47733mDFjBjNnziQ9PZ3PP/8cl8vFrFmzePvttwHxJifAm2++ybFjxwL1V65cSXp6OhkZGbz88stUVFTw+++/s3HjRmbNmsXZs2eZOHEiHr8bl81mq/P5jzCZTISFicqSVCqlUaNGgd9atmxJdnY2Ho8Hh8NBWVkZTZo0CYzD6/USFCSetikUCuLj4696fm1tbZ2bjZeMmgC//PIL8+bNY+bMmXzzjXgzr6KigmnTprFq1SqmT5/O4sWLcblcpKenk5OTw9tvv82sWbNwua6+LfBniOjdmvL1onGu5JvdxNzahdBOTbHmlFC5+SiC04MnLxtltytuvspkSAQBpDKk4RH4jLXg9YDHg2vvdpTtuwAgUciQyGWE9Eij/NtdIl2PZiEP1qGMDgVAcHlwFJQjuL0Ibg/G9bsJHtIdBAGZ/rLLqCu3GHlECN5aE+7CcgS3B8OPO1Ali7T1WR3Ys4oIHdyN6u92AmA9dgFFVBju0ipcF8U6NT/vJeaJO3AWlOEsEm/KqROjKFkj8mrpJ7+hiAgibGAHHHll2M8XIrg9VG44gCIsiEvJ9nwWO6HDulH93Q5kWhWeSgOyEB2K6DCkeg3BfdpjO5OL82I5PpsDw887CR7aHVVKAtaDZ0RabDmArnNL8HhQN0/C8MN2AGzHzyORSkF+9fYQ0jGVvPfWA5D/3nqUkcGookNxVZkwncgNnAaHXzGvxV/sIPrWLkgUMpRRIThLarAXVGA4eB6v3UncPb2R6TWE9kyj9PPtRA7vQtnXu/CYbJiOZiGRy1A3El/6nCXVOMtqkOs1lH27GwDj0WzkwdrAnMbe0ZOyH/cT0qkpUoWcwn/9Lp64/5JO3F2icd9dZcJ8IgdtcizmkzkB3lBGh+IorsZ8LBvz8WwqftpHWL922LKKUcWK6yW8X/sAP6liw/F5vCijQ6nZegypQo4yOhSv1VGnTliPlgF6WDIL0CRGARA1vAslV4xDGRVCxZYjKPQaQpvF43N70USH4nN7cZlsgHj7x1ZeS/mh80ikEswXK0ga1hkA85HzeIxWIoZ1pfST31DFRVCy9lfkwVocRZXIg7XI9OrA+pDKxdPx8N6tsZwvDqzDqGFiv6KGd+Hih5vFGzWFVQE6y/QawnqmoUmMonz9QQS3l6LPthN9axcQBKKGdMKWV4bP4caWXRKYZ12zBKzHzuNzuAgd0gXTvtOEDe+O9dgFlHGReGrMVH0j8qFpxzGUMeE4S6qw+9eKx2IHILJXaxTBWiy5pVz8Zg8hrRqjCNaiCNNfxbPhvVtT/Pl2zKfz8bk9+NxerFnF6Fsm4rO7UEaH1uEhXbMEpEo5Zd/vQ/D6qNp6grh7egGQNG4Y9qJKbNmlIv/aLvNvUPdWVH25ldBh3aj6ZjvBfdpT/uEG8ZaCw4k8TI+2VTK20yK/CW4PHpON8N6tUUYGUXvgLCXf7EbXrBFSleK6tL9yXG6DFVt+OR6zDZ/Xh9diR9c03j+uEFyVxjpzpk6I5NzcdeK6/GonEQM6UPLtbpQRwVTvOo08WIvPIcrwS22p4sLRt2hEzmvfirLH7cHn9aFrGodELsdnd2HOKCC0U7N/q60b8VRYzzRKvt2NPFiLLaekzloJ868V7R/WCoKAo9qMpagKiVSCTK3gwnfioWXlsRz0iZEU7z6DvbquG2dNRgEWP88BJA3rTPZ3e6k8kkXpngyUITosFyvRxYWTOKwzOf5n5n6/F5lGKcrPK+CqMhHUujGWzMLAGou+tcufygBdswRO7D+JVq8lNCKU0wdPc+sDw/n9+22MfHgkWaezUatVhEeHY6g2/uW2PCYbJd/uxng0G4lchiJMT0iX5lQfzcZrdyF4fVSmnyWqZxpFGw6R+uggLDkl+Dyi+17ZjpMog7Woo0OJv+sWin/cH2g7okcapRsOIlXIcButRPRMA8BrcxI7rDOF3+xBrlXhdrpQBevQXcHPTXq1xnCxgtPfXb6hK1XKqckTw7dkfrkThU6NNjqUsuPZ6OPCSRnambPf76Uqo4DcLUdBKkHjvzEvTr+AXK8mvHdravZl4DZYKP5q13VpH1hjEgkShRrBaQ48q0uH1oQEi3qVRKHG5zCDRAoeDxKJVLw1+QdE925N8Qbx8Nvn8iB4RRrqU2Lx2J2B/dJVJfKfXK9BGx/BqXn/AuDiV7uJHtCei9+INHEbbSiCtaiuoNsl+oZ0TKXgg1+RyGWUfLv3L+3Nl3gjok9bfC4PrirTVbyhSY4lvGcaRZ+LBxCC20t49xaUrT8IftdzwetDHqzFdCoPmU6NKjqU2qNZqOMu65jBaYliHaDIr+sBGI5cILJPG4q/3U3t0SyUIbrAGKvTz+E2WALPCOuQQvZ7oq6U9d5GVP4xXovuRX6653+zmwR/W+EdU7Hkl2O9WEni7T2w7Dku6nuA7VAGXoMZvD7sp7IQ3B5UzZOo9etFlh1HkChkqKJD8VgdmLOKUceKOnpkr9aUbBDHdvGbPcQN97fXrTn20hoAqo9lowwR1w1AXP925H+3B6lChlyrRvAJqKNDyft2N4389YObJaCOD6d8/UFs/oOW2H/0AP5cbmQcOINGryU4IoTMgxkMfGAIu7/fyZCHbuXrVz8jOjGG9Wt+CswfgNPmCPCGTKvCbbT923pAWM80PCYbxiNZ2HJK/jJP1R65QMytXZAHi55shV+I5U5/uwe5SlFHblxC7o6TNBvSmTPf76X0ZA4+jxdVsA5DYSUuo7gfVB3LRhsXTkzvVlz080fut3toNFzUnyLap5D/g/hemL/+IDK1ktCWjbBXGKg+k0/SsM5kfbWb2oyLmLJLkUglqK+QNxVHsvAYrYT3bk3++xtQxYVfU9YXyGyE26U0bpaKNjqc4bd0YsfB43irxVvFCAISQcBmd4oyLDiSHVt/R6ZUITgt6IL0SJVXu9pH9mpNqZ8PfW4Pgl9mV+/PDKwpmVZdZ95laiWqiGCKvtuHo8KAKiokUDbl8WGUbjyEs0rcX8J7t6ZqxynCeqaRteRLom/tIs5d37bXlqP/x+H7X/Dvfxsa3Lcb8F+Pli1bsmTJEiQSCdu2beOXX37hkUce4ZdffuHxxx+nZcuWOBwOFAoFY8aMYf369cydO/eaz9q3bx+9evWiZcuWlJSUYDQaCQkJ4bvvvkOr1fLGG28AYLFY6NGjB5s3b+a111676jm9evVi//79dOrUCY/Hw5kzZ3jiiSfIysoCIDo6miFDhqBWq7njjjsAaN26NceOHaNbt27s37+f7t27I5dfewnedtttTJ06lVatWtGhQwf69euHUim6EUkkEtq2bcvJkyex2Wx06dKFigrRXVGv19OlSxeeeeYZ2rRpQ+fOnenVqxfSP7wkDRs2jBUrVrBlyxbatm1L//79CQ8P5+TJk5SWlrJ06VIEQeDVV18lMzOTyMhISktLmTJlCk899RTLly8nPT2dvn37snnzZh5++GFSU1Nval4V4UG4TbaAou4oqUEVF44qNhx7SXWgnGC1II0QjVJCTRWOn78idM03CD4B5DIkEinm56cC4KuuRN6iFcHL19IrOpHidZvRtUzEWXz5ec7SalRx4bgqDKhiw3GV1waMGe6yarQdmlP64gc0+fhFYuePQyKVknPvLGLnjsVrsgaec6ksgLJRNNo2KTiyCnGVXH6Z9ZpteK6o4yqrJuKe/lR8sulyGZsTVSO/ker2niCVomuRhLOkCqRSOv72CtpmCVjPF2E+noXa/+4T3KsdYcO7464ycX7Uc6SmxKOIDUfu9eK1O1ElxdBqyxvYTuXgOHkWTasUHBcKCB7SHdPvBwkZ0QtFnEjXS+6lV/ZTHhl61XwJPh/2wqrAfCGIRgtnhSFQTqZV4blyXstqCOuZRv+MNXgtdizZxZfnosqENjkWbeNo3NUm0t56hqgR3VDFhlG55Qg+mxNL5kWSZ46mydS7kUilnHliOWG92wTcnwEcpTXiaW1KLM5KA7a8MuK7t8DndAX6YckuIcav0Af6qtfguWTAADxmW505dpbUENavLfo2yZiOiWtbFRdO+MCOpDz3EPIQHfa8sgA/XeItqUoRqKMID8JjspE6exTxo/ritTvx2sT4g+q4cBxX8Kbgdy8OahyFo9qMLj6c4d/Op+LQBQ4+/ykeu5Ocnw7Qec4oRh9+C2WIjoy1m9H5X44uQRkXgc7jw20w4yypxlVagyouQvwbH0mbLxagSY6l5F9bsBeUiTQQBJLGDSNhTH9U0SG4jdZA/y7R99JfwePFbbCgCAui+5YlmE7lkb9yPeq4cE6Of5Me214Bn0Dzfz7EoZHPo2/dGG1yLKXf7SFo/n3IwoJQxkeijI/CU3mZd9Sp8cRNGUXUw8MpeukjkEkx7z9dZ2xtFj2EIkRLULN4jjz9Do7SajRxYThKa1CFBxHeuRkDti3DUV5L/ps/1OFFuU6NIlSHIkSH9UIRjvJa1P65u3KMEpkUebAWr8NFUPtkFOGiMUIeosNZWk33TYvxOlx4zPY6/Jv85iRCh3dHEROORCbDVVKN/WwB8TPuRx6q9xs75IF1aX/9JzwmG64qE1HDO2M6lY8iTIfgFa5Le1eFIcBTsf/oQdmP+4m+tQtyv7E5vHcbFOFBxP6jJwdHPEe71Cmo48KRaVX4PB5aLZ9AUOskrNklKEK0OIqrseeXEfuPnsiDdaTOHoX57MVAW2mvPI6rwhh4wZHr1Mj1aiznighul4yjvJa4e3qjTojAeDyn3m3dkKd+fxl9WhKCx8uhkc8T0a8tgttLcFIUjhozurhwbv9mPqWHL7Dfv1b2L/qMEZ/PpsdzY1CF6jBklWD17y3a2DCkCjmlezMISY3jz6CNDQvUA7CV1tD84UEU7ziFNjYM2x9+C2la9yDw0nxdehl0lNQEDDbXkwGWc4W0nT+Kmopa4pLi6DqgK2FRYVSWVNIoRbyhFRYVxkd717F/ywHemLEct8t9w7ZkGmWgPUepeMDjMViI6tESZZger8NF/NBOYqgDr4+glDjkQRrUsaH0/2EhJ1/4AltpDbom0UQPaM+Z+aIBTRkehNtkpc+WJeiSYyn6drfodupHSLtkoga0R67X8NW41+k7cxRBMWFY/XtH2h09yfzlQKC8VC4jslkCZ368fHhsKa1BHxtGQs80CnacQhcbhuVKXcHrQxcdSq3/Vvmpj34n7eOZKEJ09Nz2CqeefAtHSfV1aX9pjSFVIPi8yPRRSORKBI8Tr8VfzudFolAj87t1e4wlYjlZXaOkMlyP22i9LHv0auQ6MYZsUGosXoeLXp/MQIKEnLWbKfx2D6Ftm+DzeOm4/AmCWzXG7F839pIapHIp4Z2bIVXK6fbhFM7O+ADL+SKRvyKDkSrkpC0bx8W1W6jeeeqv7c1+3oi9qyeuGvM1eSOkQwquahPt3nqaoNZJWM4X4THbEbw+Mp/7mN5bX0Yil5L2z4fYP/J52q14CnVcOOG3tKJy+4kA//9R17vSYHlpHhLHDKB8+0l0SVFo4sLq9F3p1z9s/sMCR2k1CAKaOHHvi+jclCFbl+KoMQfcVAHspTVo/PujJjYcW3E1Mo2S2AHtqHz9Y9QtLh/I/xEyvRZ36WU9w+3fa2QqOSFtmlB7LCfA94Gx+csAqMKD0DWOYcC2ZVjLDbgMVrSxYTgqDGjiwmkz6166vjZeNHLmlaGNDavTX3NuGdFdm4vuyR1TUUaFBA5y/kxutJw/GmOlgZikGDoO6ERIZCjVJVXEJcdz2xP/QCKR8PRrz9Y5PAkKC0LweLll12soI0M4M/V92q58Fkdxdf31gN9fBqkEfavGHBw2n9YrnvpLPNX924UoI4MJapmIJbskMM729/fHWm0KyA0Bgfs+mwuCwPHPtxMUG4alvJbuE25j66JPie/YlKCYMCgW+Sj1gf6U7T9LVKemgfmyldag9dPb6/YQ3FSUrZEdUpDKZIS3SsJwTlxn2tgwfB4P4W0aU3k8B5/XhzYmNODFconXPSYb8ff1o2r7iWvKeoPURZhPGaBjTEwwGaVlKBr/A4kmBJ/NwP23upn86of0GzaSZa++wa0jRqBKbIPzwl6qHKF8/sUWjuvP0tMZRQ935FV8KNerAzoBgM/lpveGF5AHaUl/6DX/dx5cBguN7u5F7LDOVO3LRJ8Si720hpA2jYkb0ZV99yymY4cnkenVeEw2NI0icVWbaDzhNsJ6ptFq+ZOoY8MpvZYcbUADbhINNyUb8F+PmpoalixZwowZM/jll18oLBRvALRs2ZJPPvmEX3/9FavVikx24+Dp+/fvDxjpunXrxoEDohJ8+vRphg0bFiin11994+ZKdOjQgYyMDNxuN8ePHyctLS1gNLweBg4cyM6dOwHYsWMH/fv3v27Ze++9l2XLltG+fXv27t3L0qV1A6/36tWLffv2BYysV+Kpp57i+eefp2nTpqxfv57333//mv1/9913GTRoEMXFxcyZMweTycTJkyc5deoUs2fPZs6cORQXF1NWJt5UiI6ODtzITElJobKy8qrn3hSuFW9ZEK7zvb+KTo+yW28MT92P4dHb8V7Mw1tUgOaBK9wNfQKm6eM50GECQZ2a1rnxeGUz1+uDIAiEPzSC0sVrOd9rHKWL19Lo5cnXLSvVqkldM4fCRR8GFIJr9R1AIpOiTIqhdsPlFy1rZgERt/Wgw5ZXxL4KwuVKPh/HB88iZ+E6lJEhaFsmBuo5covJHv8qNT/uInrsiMDAJDIZ6qRo7FlFZA6bgc/mJHhQNxAEima/TcTDt9F0/ZtI9RqES+47fyVQ/PWK3ChQvw9seWXs7vAMUm1dRUmsLiCRy9C3Tab4498wHDyH1+Gm8aQ7AfHF6uKq9ezv9AxZz39M6nMPXqcbArF39aLs0s2dawWW/ws5Ba4sIlUpCB/Ykezn/oXXf0sPJJR+upX0Tk/jKqtBGRFchwRSlZLWH868XMffjexlX7O700Qqfj2MIvQ68kUiEekhkxHRtgnWslp2P/seHpuTts/eDkBCv7ZUHsvmm65TcBqtpN7d66opUIQHETG4E/bsy8pyoJCfpw52nEBQx6Zom4lKeOHHv7On+2SO3r8sYKCsQ5dLt2IuzVerxnjMNtIHz8Nrc9LosaEIgkCjx4bgKK2hes9pzj//Ca3fnBCoZ80qoXTlD7T48p/oOzbHmV+KcCmQv0SCRCajYM4qihZ/TOqqmcjDgzHuPlmnHxfe+RlbYSWOslrib+tWp2/mCyVs6TKZHYPmkfvhb7R5Z2Jd8splKCNDOP/cx4G1KlxBPEEQsOWV4TZY6fzNAjp/OQ/rhaLAkbNEAhK5nIO3LuTCi5+jjo8I0EPXNoWKTzZjOXwWweFCnRwrzkVcBOWrf8aWmY9EKkXZKCqwLhOfuBWAM1NXkTh2GJ0+nw1IEDx1kxtcSXuxI+K/qKGdKV+fLnbM/5MtpwTz2YtUbTsRmENBEJAo5EiVCoo+/l2cM7sLiVI8FFMnRnHxw80YDp+n4P2N6JslIAgCkUM64a424XNd4abmb+vM1FVoEqPQN4tHplHic3n+rbZuxFOWC0WcHLf8Mk9dWityGZFtxLWybZK4VjpMFNdKq0cGceCFz/m82xScBithLS57HHR74SHM+eXXltl/xB/kozJES+KwThxb+lW9ZadwPbnpH5c1q4Rv3vuWpm1SeebFp0T3bH8VmVzGhVNZnDxwkpUL36Pn4B6MfnrUX2zrjwUEbBcrObdyPX2/nkufL+ZgPF8ckBcSuRSpXIajtJaTL35BzzWTAIjs1oKaw+dxG6x1Hrt78Dx+7ziR4NaNkSovH7o6q0wcn7iSw2PfoM+Mey91DACpQkazwZ04u/FgoPywxY/hMFqoPHuxTm+j2jSh1X392O8PU3D1YC//N6lfWyznirAXVnJg4BzSlo1FplNfn/Z+WonrXIXPYcJjKPbv86H+cUoRPG685nK81uqA6/ZVj/xD3yRXrFGJTIZCr+HEc5+y/4GXaTHtLnQpsUgUUqRKOXkfbWXnkPl47a4ADQ2n8tnSZTK1x3Mo/imdjh/NuLLTYtzWscsJ6ZSKNjW2Dn3/DAKiHHFVGLgWb0hkUoLbJlPw8e/sGzwPj92FPFRMgNf4sSFYc8twFFWT+fwntPPL+uB2ySSOGcC5l764Fimu2bfgtk1IHDOAjMVfXrvr11lmggC1p/PZ2HUKvw+eT/7nO1DHhF49yCv6ETekE1WHL+Dz30S7Lq7RcalKQbe10zj9/Kfizf0/WW9us4ND41ewY9A8LqzbQmirpDrtHZy2mk2D5yFVKpBfyZf+P+c/3IJEKqXHtpdJenw4lnOFf0lu/LLqR5q0TmbsoicoyMwPPE+hUpCU1oQLx87x67oNKFSKOvW9Nif7es/gxGOv0+SZ26/ZzM3oAZYLRZhP5VH44eaAHvBXeCrr9e+wZpeQ+fwnBLdKAiC8Vyva3deP2vzyQB8+u/tFPrptId88+hqdHxmMJkxPtydGUHjwHEWHz9fpb8wtaaQ+0I/Tb9YNyXUlvS0FFSj0am79fQlp44bitjrwXbE/SOQyOs0exaF/fobbrw9ei0+laiUJYwaQ5ef/G8kbJCBRqPBU5uM6twt8XtLzjbRsHM/On7+ic5sW/Otf66g9fxhFUgdapTRi6cQHGG9tyj5VJTky8zX4UFJHFjqrzRwZv4JDY5eTNkfcKxTBWuRaFVX7Mjn02HJkGiWKIPF2aupTI8h86Uvw1X1ZkshlBLVNpvTbPdjyyvDanGj8us5V42pAA24SDUbJBvzXY926dQwfPpw33niDJ598ErdbfEG68847eeqpp3C5XCxYsIDi4uI/fU5BQQGlpaUsXryYiRMnsn///jou3NdUcK8DpVJJq1atOHnyJPv3768T8/F6aNmyJZWVlWRmZuLz+UhKSvrT8rGxsQwdOpTnn3+egoICzObLrkRNmzalsLAQs9l8TffspKQkRo4cycKFCzl48OBVv4NoeO3duzeTJk0iNTWVzMxMQKTra6+9xmuvvcY777zDwIFiPBSF4rICI5VK8f7FrIBbt26lsrKSJUuW1PneXW1GEaxFIhPFkDo+HGdZLc7SGjTxEYFyEp0eX414Wi1v3wVfeamY3MbrxX3sEJKgYKSxCUiCQpBGRAXKekw2DPsykCjkqBIuP08VF4GrTHSpcZbWiEkX/FDERuApryHs7oGYNovGLePGvWjaN8dnsSML1tUtW2kg6f151Py4C8OmdNyl1SjjL8eXkgVpkYdcrhN8S1vcJVV4qi6729mziylZvZ4Tw+ZQ+eNe8Pqwni9EdcVz5KFB2LKLCRvQMfCdq7QaZXwE1T/uIWxETxRxEbjLa3GVVuOuMiL1K5w1G/ejSm2Eu6IGZ04ReY88T/bt00AqRapWEv7grXjNtjr9VsZG4KkyAJA0dii3bHuZrt8sQCKVokmMDMwXEnCW1Y0n6rU5kV9jXj0mG87SarQpl/lVFRmMPb8cR0k1zpJqTMeycZZWY71QRFDbZLFMbDjl3+0hYewwGk+5i5AuLRA8XtQJl/urjgvHVWkk+raulP0sHjRYLxQjVSkD/dA3jcdde9kVDMBrsQdchADkQVrk/jmWyGUkTrwD8/Fsqn69HH9WFqwh7b3JdNn2GubTeSgiggP8pIqPoMnc+yj/fk+gjrvaXIcehmPZyDTiAYajtIaEMQPose1lemx7GYlMfCm1ldZgLa1BqddgKzeQv/EQEf54VLE9WgYMKR6bE31SNLbyy3PQeN4Ygjo0RaKQ4yisRBUfgTIuHGdZTeAvgNdkw7g/g6BOzZEHa4m5owc9fl9Gl+8W4qq1ENSqsXjinRCBOk6cw0t/xfmqQapSIJFJKV9/kJAOKTjLaokf3Q9L5kU0CZGU/5JOSMfUwDwDVH21jczhM6nZKK4vRUw4rX9bjlSjxH7hIsr4CKwnspColAgeL47zhYGxJY8dQq+v56FNjMJ4poCoPm1Rx0XgKDOgjgvH4leSAcq3nUAqlaKMCaXn9pfpuf0VdM0ScNdaqPj1sDi2mLAA/14am7vajEQq4eDwBWJsNZ+Ay+8e67HYA28hpuM5IJPgLDfgKKnGVVqNrl1TdB2bo+/eColSgTI+AmVMONU/7EYeqsdVVoMmVTQC12zcj75pPPJgLRH92qKMDEaqVuIxWHHXmK5L+0s8pYoVb+R2+moeXqsDj9UR4Cl1TJgYDmNk90A9y9mL4BMI7phKj20vE9m/HfgE1AkRqGLDsBdUoPa7m8lDtDjLagnt1pyI/u3QNI6m8zcLiBzUAW1qHB6rA1t2CeUbD+Ex2Sn5di/2gvJ/q60b8ZTpZC4JYwaQPOVOwnu1DqwV6x/WSu7GQ0T610rze/ugjQrhni1LUAZpUejV6Px7S2S7ZMJbJTHww2k0ua0bPZc+FgiDANDy0cFoY8K49bsF2MpqA/VC0xIJa5WE4PUx5Ot52Mtq0V6xX2njwq8ydF6SAZeMHJdk4p/JAIDNX2/BaXeiUCroNfwWqsuriYqPorK0im0/bCcyLorDO49gtVhp0631dduSyETDRkjnZnidLtT+/VAdF44iVI+zrJb8L3exdehCdt71Eo7yWmRqJUO2LkWbEImtuAqPzUntiVwEn4CuUSRRPVtScoXrtqvajCJYh0QmxWOyYb5QjCJIQ9+ty+i7dRmOslrU8RHUpJ8jrHE0wQkRmP034VL7t6f8TD62KhOdHhnMpMPv0vK27uTvzSD4CtqGNI6m51wxTuWdX83DWl6L/kpdQSbFesXN61aj+1H6/V4xfEVhJfaLFYR2bVaH9uordINL/Ct4veDzIHhEWSI4rUiUOuKbtuOdd1eC1wlSOYLLikSuRiKVga+uPuSqNqOKDmXw1qUM/n0pHqsDj1822Utr8Hm8WAsqcNWYqU4/S0jrxpjOFoFPIKxjKgO2LiWmf1vwCWjiw/FY7HhtTtRx4RSvP4hULif52dvr7M3KcD01+zKJHt71L+/N8iANUpWCoDZNrskb5owCHCU1GI9lA1Dy7R4xWdH2l2k8dhj2ixV4rA7K/LJe2ziG1Cl3cvTR1wP7resauh4yKb23vUzvbS/jdbpJnXZ3oI46LhyHv++Jo/qgaxJDr6/nIZFK0fpDuajjIkAiwVFWG6ANQOHP6UikUlRRolutJi4cu39/tJXWoE2IIOnOHlz86UBA37sSslA9TTe+RfiDt+Iz2wLeJACKuEjS5oym8Id9lP56+Cq+B0gZfyvaRlEM2LoUe3EVSv8t+9LtJ5Eq5fRcOZHhvy/FXm5AFx+BtaACBAF942js5Ya6/S2sxOdyc3DofM48uxJVZAiOoss3Wa8nN3Z8vRWn3YVcpaDrsB7UVtQQER+J0+ZAqVLQsmsr7p/5EBKJhHf2rAbAXGNCHqwl8fFhtFjyGCGdmuKxOFAnRNy0HiCRSUkaOwxNYhRepwtbXhkhHVP/nKe0aiQyKQmj+6FLjUPTKIqmU+5EHqQlrFsL2i6fwPfj30QXGYLFLzcsFQY6PTKY+z6dgzYyhKC4cPTRoWx76XMAgmLDsVQYCE1LpPvr49k19k0suWUoQi7zYovHh6FLjOTW35dgK64m7/t9bBqygD2TVyFXKwhtGs8dvy3hH78tIax5AlUncynwx7iWyqTYr7jNC6CKCUMVHcqJcctFXv6DrFcnRBDqU1IrdQXoWF5RSXREGIJNfJa3tgSDV870fy5DHp2CyuegZWoKOWdPIdWFotQGIbgdBAkK2rhDKJTZRHkTFUrfbS/Td+uyOjrBpXXgKKulOv0c2ibRNJ14O7d8Ox+pSoG9qAp1TCiGYzkICGjiwtGnxNFl9SSGHH6L+JHdaf7cAygjg3GW1+IsqcFVYxL7vv4gUqXsmnL0/zr+067Z/xfdtxuMkg34r4fNZgvEP9y1a1fg+7KyMpKSkrjzzjtJSUmhuLgYjUaD3W6/5nP27dvHqFGjWLlyJStXrmT16tXU1NRQWVlJu3bt2Lx5c6CsxSIqU3K5/LpxH3v16sWOHTs4d+4cHTp0uOp3jUaDw+Go813fvn156623GDBgwJ+O+dixY4GTptLSUqRSKTqdrk6ZMWPG8MADD9T5zuFwkJGREficn59PVFTUVc8/c+YMTqdfQbbbKS8vJzIykvbt27Njx45Av2tqajAajVfVvxJqtfq6NAcYPHgwUVFRLFiw4KrfavZlEnO7GNMnfnRfyjcfwXg8B21KLJqkKJBKkCc3xX1YNB77KsuRNW+FNFE0WMliYpFodWKWW7sVZb8huE8fB8TTyrC+7ajdeYKYUf0ACO7cDI/Z5r8VAObj2agTo8X4kwo5Ibf3xbT1EO6KGnTd2wCgu6UdrvwS3GXVyMJCUDSKCZTVtG+OM7uQ8g9+AcDw2yEi7u0v1uvUHE9Vreimmhgt1hnSlapvt9ehgTE9k+jR/UEiIeWlsbjKa6ndcQJN0wS0rZKQKORE391bdBX2uz6rkuMw/HaYiHsHEDq0K+5qA16TDXdFLZ5KA878MjTNE1EmRhPctwPyUD2m3w8hiwgRG5VIUDWKofj51dR8vgnHhQJC7xaNz9qOLUS3c78h5uK/fmP/oLnsHzQX04lckv0n6E2euR1XtbmOi9Uf51UREUSjhwZSufkIUrUCwSegDNOjSYoitHsLZFoVpT/sw1VpxFlSjTY1jqotR4i9uzfWC0UEd26Gz+1B2zSe4n9tIXvRJ35XHxuxo/oCENJZDCavb5mINasEpz+Gk+l4Dj63h0aPDUGikBFzRw/Kft5fp5+27BKC2qcGeMNVaUTdKBJ1UjQt3noGeaienJc+q1On/OtdWC8UcWTQrMBLgKvCQHDnZshD9VgzCihaXTeerelEboDPmzx9G7Zc8fZx5ZajqKJDSR80l7Oz1+KqMhI9rAv2SiMuky2QgTuud2sMF8S5t5ZUE5aWiD4xCrlKAYJA4W/HRL5IiCTqjp7kvfQZ1rMFVG8+RPz4EXjNNtSNovDZnQH3L6laSWifdtizi6nZl4ng9pI+aC41e85gz68AuZTKLUdJenw4HrNNzF7rXzuuSiOOkmpMJ8VxRfRpg1yronLzEZxltYE1HHtPb5xltYF5BpD7edBy5DzBfdpTMHcV+XNX4Squwl1jJuLeAahS4pGF6PBUGHBXXFZuK3aeZsfg+ZRuOoIyTI9UISNpdB9MmQV4zPY61xZCO6aCVELV1hPkvf0z5owCvHYnHqMo2605pUg1SlwVhgAPXZILhiNZxNzeHXVCBNHDu1D8xU5x7tcfQp0QgSYpitg7b0EikVL8+XZclUZcJVWY9p4kb+rb+Kx2rCeyiXl8JILbQ+jwbnhqLXhNVjEsAxDcux3WC37auzx+2mfgNlnx2l3Xpf0luKpNlH63l/RBc5HIZUjlUrTJsYFxhXRuhqvSVGfO3AYLErmM9EFzcVYYsGYVEz+qL65KI8lT78JjthEzsjs+hwtXhYHsJV+xu+NEyjccIu/tn6jadgJL5kWkcinKyGCxLa2SxEcGUbXz1L/V1o14yn6xElV0KBcWfYYtt7TOWnH614qtwkBC79YYssS1YiuvpeZCMd8PW4DTYMFSUkPze8X4xLsmrqT6TAHfdptC/sZDHJj/ERe3HA3Q99zHW7GV17Lp3iVc3HKUpvf2RhcfwaBPZmHKKeOn3jPZMHQBF7ccJdX/zMhOqaKbqu/q14GafZnoW4gG6fjRfancfORPZQBA1/5dKC+uYMEjz2ExWvjpXz8z5J5B7N+yn9sevBWr2YpGp0Gr15J1Ovu6bRV+uIX0QXM5M+k95Hot8aP6EtK5KYJXdL90VRhQRfiNOAkRJIzoStmOk5x75xdOLf4SVWQwEpkUfUoscq0al9lORMemlF1BL2VEENWHzhM3sjtStYKYwR0p2XiI3YPncWT8Cso2HyFxdB9C2jZBoVXhMFgDrtut7uhJht912+vyYCis4J0uE7nw21Ha3CPSNnloJ7TRoWwYu5zPB87hq+ELyN1ylDT/7zEdU8EnYK+6HB/UXFJFRJ821OzLJOHBAWhT4wnrnlaH9vF/2EdcFQYQvAg+D8jEgz2JUoPgslGSfYrJkyYheN1I1UFIFGrReCn4QLj6kLZ8u0jDrUPmI5HLAoYQa2ElUoUMZ7UJmUZJWKemmLOKcVYacfnXzY7B83FUGDFnlZA0ug+qqBB/4hQ7moQIkErIe3c9h0cv4dBdL4p788Q7iOjblpD2KTfcmy/xhqvKxLkFH12XNyxnC3GUVKPzhziI7NMGW345OW//jDWnFGVUCBK5lIg+bXBVGVHFhHDiqXew5pbWabd6XyZRgzoA0Gh0Xwo+3MLeQXM58shrhHVpjr2gAmtuaWCMl/pe+O0erPnl7Bg8n9qTeTR9Rsyk3OyZ23BVm3D64+BdQliHFLwuN9G3tAKgyei+lGwW+bT2RC5BqXFE3dKK0m0nAvrelfAaLGTfNiWgF4X59SJNhxbIQoMwZRSQ40+YcwlV+zOJHynSVK5TkbnkS3YMnk/V/rMkje4j8u99fRG8Pn7tO4sd9y2jbPdpmtzbB5lagdftEQ/gKgwkj+pLkX9dKYK11B44S8zt3Ul4aCAeq50K/23iP5MbHfp3oqq4gmWPvojVaGHTug30vac/2776nUNbDpKfkcviB58HASb1EW8wxjSOpWZfJu5qExlTV+FzeajcdJj4UX1vWg8o/HAL1pxS8t/bgFyvpfGEEQFj/3V56mIFsbd3x1lWiy41jnOLv+Dsos9wlNXQdMY9nJy4Ek2oDqfZhrXCgEKjQqlTc+yTrXx2z4u4bA4En4DDaAFBIL5jKk6zDZlcRt+1U9k/eRVmv95Vvi+TpJGil4VCp+b4kq/ZNGQBpbvPkOKfr05zR+Ey2znxxg/8MnQBNWcvUnU6H3WYaGSO6pQqtneFvNHFR9Bh3XRqDmQS3DopsMb+KG+SvFqqNT4KcnKxVdSwee9RBvTugUQlvuPJgqM4f+o4a157AcFpwVhdQedb+pCU0gy7xYjP7QSPEydeLsjNxPpE76OKHSfIfvtndg+eJ8obueg9GHtbN9xmG84KAyFtmyBVyMleuZ4jT76Nx+rAbbaROLoP8Xf2wJJbitts5/cuk/m96xR+7zqFkg0HOTtnnRhPskdLHCXVJI2/lcrNR4jo0wbTidxry9EGNOAmIREa7tg24L8I9913XyDBC8DIkSOJiYnh448/Jjw8nGbNmpGTk8OiRYtYt24dGRkZSKVSEhISmDhxIhKJhKVLl2I2m+nXrx8jR44MPGvixInMnz+fhISEwHcff/wxISEhDB8+nLVr15KXl4dUKuXee++le/fufPbZZxw9epTk5GQmT57Mww8/zKeffgqIma6ffPLJQAxHEDNuX4ppWVJSwvLly5FIJIwbN460tDQMBgMTJ05kzZo1VxkZr8SKFSvIy8tDqVQik8m4//776dChAzt37iQnJ4fHH3+8TvmVK1fSuXNn2rdvz4oVKygrK0OpVKJWq3nssceuivf4yy+/sGPHDmQyGYIg0L9/f26/XTQ2/frrr2zbtg0QDY6TJk1CKpXyyiuvBGJu/vLLLzgcDkaPHk16ejpffvklSqWSJUuW/Kkb++aY++n8+RzOTF+Ds7wWTeNo2q+eLJ6ens7n5MR3EVwe4u7uRdt3nkEilSB43GAyYv/5a3C7kIZFoBr+DyQaHYLLgWA0gEoNHjfuo+nI09ohCQnF45ZR8vHvFCz/jmbLHid8YAe8dhfnp6zEfDIXgLRVUwjv316M9+b1Ydp6kItPLyN23lhCbuuN12RF8HpRxEYiVSlBJkGqVOIurcS89wQRDwzHVVYFPvDUmil+5TNCBnYmuH8nfA4n+dPfRhEZSuKicUjkMuRRoZzqNI7wf/TB5ZNR9slvxI8fQdKs+8R4T0YrGQ8uxXIyh9jHhpH6wmMgAY/RSum/NuOqMqGQ+gju0x51agKK6FCkaiWukipyJ63AdkpMoqFp3YSmq2ahTIhC8Hqp+vAnyt/4nMR3Z6Pv3gaf2YZ59zGCh/VEpteC4AOZDG+NUTxhLa9GnZaMLCwYwevjwrKvKVi1EU3jaHpsfBFFqB6v3cWRB5ZhPJKFMiqEfkfeEeMaeX34HC4cZbUoI4OR6zU4SqqQSKSU/XyA4I6pRA5oL7qTf76Dc3PX0eiRwWjiw4gY0AGpUo5MpxbdiawOCtdsJOGxYUjkUlRxESAIYpIMlwef3Ymz0kjGlFUkjhuG8WgWUcM6k+nnr/gH+pP28jjxBk12CelD55Nwf39UQWoajb8VWZAGqVI85bfllHBu0rsoIkNo/tqTqBMicVbU4q4wIg8LomrzIbLnr6P1hzMI7dUamU6Nz+nGcOCsPwOzBE2TGCyZBeKtsMbRXJizlqLv99Ppy7mE9UxDIpPirrFwcOTzOPwZelsuG0vkwA547U4ypqwi/v5+hA7sAIIgJhXx+DBfrECuVbFn6mqCkqIZuHYq6ghROfbYneT9lE7VqVxa390TbfNEnEWVKOMikOs1eK0OfA4XHqOFiyt+IPHZO5HIpKiSoin7ZAt5L34GSfF037wEuV6N1+GiNv0c7hozYT3SAglJ3EYrGVNWkTp7FJnT16CMDKb1u8+gS45F8AnU7D7DySdXENIhlZaLH0WTEotcp0HwisHvL81zyjO3Ibg9CB4PzsIKNC0a47M7yZ/9HjGPjSB4YCdkOjUSmYzz9z2P+UAGxV4NPT6fDT4BbWIkyKSoo0ORSKVIpBJshZUcm7KKsM7NSH50MJr4CCx5pVyY9xGuSgMdP5uNvnkjMeaSx4tcrwkYT4Pbp4jGSrOdU+NX4CyvpfvmJehbJiKRSjAcy+Lo6KUILg8ShYw+h95GFRcOAlT+dpQTj75Oo0cGE9IohND+HUXXZZ0GiQSkei34fMh0alylVficHjGEQ1wE5iPnODZhJYpQHV1+eB5VTCg+p5vCj7ci0yiJHNjhurR3m6z0PfEejoIKMcHE6XzctWbi7u2DRCbF53QjVcixF1fhrrUExhU5uCPt1kxBqpDhqjZzYPA8UmfcTfStXVFGhYAgIHi8ZMz8gLi7egXWkaZxNB0/n4MmIYLKrSdw15qJub0Hcp1aDKjv9eEoqa5Dw/q0dSOeUidGIdOpcZZUc2rC28Tf34+QK9eK14epoAKFVsWOaasJTopm0LsT0USHiC7INWbs1WZkSjFBz57pa6g+lUfvN58kLC2JrY++jr3cQNq4obR9ZiSaqBAcVSaKtp/E63KTek9v5FoV5vxyvA4XPo8XR5UJR7WJmG4txCQ3MimqUD2OKhOCz8evI/9JlMtNz20vo4wMBiT4XG52dXoWT435ujIgcmAHpNEh1FbWYrPaWf3iGu598m5qqwy0696WqIRoBJ8Pn89HxuEMfD6B12e8wVOOoBu2Fec3hjiKRTqaTubS8ZdFhLZpgq2oihMLP8F6sYIeqyahDNOLe5dOhVyrxl5WS8G3ewhqGs/Jp96m2+ezOTn9A5ThQXR6fxK6xlFIZFIsuWXsGTofn8tD6rO3kziqr7gf6NSYymv5aeK7lJ3OQ65WMv3MGtYOnUtNbhlzcj7GWFyFyyIejHrdbjRhQWhCdEhkMkwXxfjZwYlRfD5wNl0m/YNmt/dAGaRBIpFgqzZRsP0kuphQDrz6LUPm3oe6UQSahEg8Zju16ec47dczrkV708lcBmQsBZlSjBUpAcHrYfr06Rw+fhKDwUREZATrPvyQ1KZNwefFay5H8Lj4ue1z9PpsFkdnfICj3IAuKYruqyahDNVhOFOAs9ZMTN+2eO0uKvZmENOvLfh8SKQS9o1aiqPcQMzgDnRdMxmJXFw3O4csoMWMu0i4owdyvQZ7URUug4ULz39K6rS7yFu1kZb/fBCpWok2ORaJRILH6rjh3qwI1mLOvEhYzzT2dpuMx2y/Lm9oWjemx0/P4yirxZpTStbr39H29SdQx4Qh06oQfIK4H7rcSABbgThHmqQodveeibO8ls6fzCRqYAd/4i8Xmc99QuGn22i7/Elib+smJssJ0iB4Bfbc+QKGk3l0ef9Z4kZ0RSKV4Kw0krvuN1InjEAZqsNrd7F/zCvUHskiadxQ2s6/D1txNR6Lg/Pvb6TlxJEoQ3XUning0LPvBcJLtFv0ICkPDsBZZcLy3W9UrvyG8DHDCRs9BEVcJPKwYJBKxOSHLldALxIEAVVSHMbMi+DzoW0czcm5H1H0/V60SdF0XT0JRagO45kCjk5cic/lIXncUNJm3YtMp0Lw+ji64GNyv9pFaFoig396Hp/Xh1yrxm2x46gwIlPJqT1TgFyv5tD0NWgbRdJ75URU0aEIXl9AHl6Pd6+UG8YqAw6LnU8W/4uRT/wDY5WBtO6t0YfoMdeasVtsJDRtRMaBM6ye/S597u7PnaOHiDdQpRKMR7I4+sAyWrzw8J/uRX9FZstDtOATcBRV/WWespdU43O4cZTXEjWwPRKJBK9PwFhYwdrBcwlJjGLcpqWYS6sRgMim8RgKK1EFaVHq1TiNNr4d+zodHxpEy+FdRR2wpBqfw8XeCe/Q6/1nUYXqqTmTz/5J7+NzeYjs3JQBn81CplXhdbjYNu5NyvafJbprc2776XlqLxSjiQxGeYV3zaX9QRsTitNkI2lAOxzlBrSJUSATD3avJW927dnNspdfxut0cf8DA3lyzF18fygXJBLuu2M4xcd38dzKz6gy2UCu4p233yY5JQWXzcLcObPJvnAeY14tqz5YTdHUT3CW16JNiqbT6kkoQ/UYz+TjqrEQ1a+tOB6bU7xR7BA9DQ8//iaOcgNtFj9Ck4cGIlXIEASw5JRyfPL7GE7mAdDj89l4LHaqfknHdDqPdqsniwlzdGocpdXY8ys4M2UVTeeOvkqODi3/6rrvgv8X8G7iQ//pLtwQzxZ+duNC/0VoMEo2oAF/I9LT0zl8+DCTJk36T3flP4LNMfffdJ1ut5TeuNA1cGp/9E3XidA6blzoGnC6bxzP9I+we+qXZ0wt+2tu81dCpbj2bd8bocR+fcP59VDf6/fyejgbeOrZmpKbp2F94eLmeaP4OgmwboSm3vrxr134+3LehcmdN12n2Ht1XNi/Aq3w9zmw1GdctR7V/0BP/v+FPEX9eFdZD8335leyiNjreFvcCK8rDTddZ6YrtF5tGaU3Pzp1PdfXGdXNt6Wv51Ju4bp52g/IWHrjQtfAz22fu+k68nq+gtWH9vXdm+vHvfWDS3LzvXTfROilK9FSbbpxoT8gxx5Ur7bs14px/RcQ8RfDJF2JD9X10wMed1yd0fl/CvXhqVPq+sn6RPeNy/wRrvpNFwn1kPV9N42pV1u/j/jypuv4rhsc/s+hqYe8+b9ulHznf4FRctL/MqNkQ/btBjTgb8K6des4fvw48+bN+093pQENaEADGtCABjSgAQ1oQAMa0IAGNOA/igajZAMa8Ddh3LhxV323du1azp8/X+e7ESNG3DDmZAMa0IAGNKABDWhAAxrQgAY0oAENaMD/ZjS4bzegAQ3427At5r6bruOtp7uBWnLzbi9uoX4OTvVpyybUzxlQJbl5NwpHPduqDyTUb0upzzzX1x2tPu7b7r8xL5yrnm3p6ulo93eOrT6oD88DOOu5nuuD+vCvrJ5rpT7Q1kNGQf3l1N8Fdz33h/qgvtxU33mukd78vYFwX/1kgPA30tFZD3dbaT2XirIeYUGM9aA7wD9Ov3TTdXa0nl+vtuq7z/63oz5yVPE36hz1RX0DidRHdtSXf0PqKTv+LgTJ6uGHDRi8149zfz3Ud77qw4tmSf322OELQm+6zt7FNTcudA3UR94MKf+6Xm39b8FbSf/97ttTLja4bzegAQ1owDXRM/0tvHYnZye/j/m0GEg5fEB7mi9+DIlMiqvSiDIqJFAmpFsLGo0bhuDxUrn1OFkvfUFo95Z0/el5fG4vPocLw5ELaBvHIFUrAQFVVChZy76mfNXPgXY771qOtmk8SKQ4S6sp/dcWKn7YQ4t3nkUZFYogCJR+uhVVk1giBnUEn4DX6UIikWAvrKT0y52kLngAmV6NVCHHY7JR8vl2Ct4R24h/+g6S//kIB1uNJXH6KCJu74EyMhTB58NjsFKyZgPF7/wIUintt7yCq6wGS0EFkYM6ioGhJ79PeO/WNF/0MKeeeJPUOfchkYmZffPf+ZmIAe1p+/5kZDo17loz5qNZnJ+6Eq/JRmjfdiQveDCQBMLndOMx2/AYrVyYtZqmi8ch8SdzKd9wkJzXvkOTFEW71VPQpsYhkcmwF1ZwZtJ7mE/n02LJo0T5+3Vm8vt4jFbarZ5CUNsmeO1O7IWVCG4vB4ctoMf2l9E3b4Tg9ZExdRVlP+5HmxpHuzVTA7TXNInBXWtBcHuwFVQgD9GibRwjJmFxuPBY7HiMVk5Pfh/T6XwA2qyYQNSwziiCtSCA1+bk8H1LMR3PQdc0nrZvPUVw22Syln1NxcaDtFs9BXmoDsvZQhBA3yIBQRAzFId2bgYIFH6ylfMLPkabGkeHNVMC/dM2TxAzNwN4fcj0GlwVtSgiQnDXmvHZnJR8tpX8DzajToqi6y8vogwPwutwYTqRQ8ak93CW19JiyWPEjeqLTKPEXlTF6Sffwnw6j1YrniJqSCdcVSYO9JuJ2k97TXIsMrUSW24pqthwBLcXiVKG1+7CbbRx8gp6tFsxgehhnZBrVDhKa3CUG1BFhyKRSqg9fIHgNk0QfD6kHi/Zz32E8dA5Wqx4mug7e4lJAkpqKPpwE1UbD9Jx4xKUkSHg81H04WZyXxQTd0Xf3oPUmfeia57AycdeJ+31J1GE6fHanBy7bwmm42ISpRZLHgvwbfbSr0iZfjeKUD1SnRpVRDCCz0fOq9+iig2rw9/m03m0WPIY8ff1Q6pR4SisZF8PcR4iBrSnzXuTxID4gjgPZT/sxVVjJmpoZwS3B0d+OeenrqTJ7PsIH9wJeageiUQiJnqqNOCuMiLTqgNruWStmCFVnRRFlx/+iSomDK/DRfFn28h6QVTUemx/Bd0V/Fv+o5gh/Mo5O/7wK7RbPQVFqB6fy4M8RIdUKUeu1+BzuXGbbPXm3+xlX1Hu519FWBDyUB3O0hokUnGtKkJ1V/GUq9pEm3cnoowKFefws21UbjkS6KOABE2jSEDAeCQLc2YBkYM6ItidZE15F+vpPJIXjyP6vv5INSqchRUc6ynGOE5ePI6wQZ1QxoZjOZnNmTufryO/Gz89kuaLHsZ0Mhd5kAbT6Txc1SYiB4gB7i3niwjpkFpnzgHafjCV6Fu7giBQsekwZya+S/NFDxM5qCPyEC1eu0tM8nVFnVYrniJqWGdkGhXO0prrtuWxOzl1Be07fDCFWH9bZZuOcHLiu6Qteoi4O3oiD9ZiL6nGXW3mzOy1mDMvoo6PoP27z6COi0AdF4bH6qR6X0agXszwrijCg5DIpWQt/Zr89zdcpscTt5I4dgjaxtFIJFI8FvsN51kZFYo8WIujqBIE0DSOxnymAH2rpKtkR9flTxA/pCPOKhObB8xFlxjFoA2LUEcEgwTMeeV47S5qT+UR1i4ZAIVciq5ZAuYz+ciDNHisDqT+uJvFn29H0zj6mnKq9YoJAZ7f328WmqQoum18CaW/LWteGT67i8KPfiPh/v7XlL8SmRS5Th14RosljxJ/RVunnnwL8+l8Bh1+G4/FjuD1IXh9HHliBZ1XiQkU5FoVgiAg12twGyx4rA68NieCx0fmc59Qe0j0LBl47F2U4XqQSvHanGxt+xRpix4i/o4edeb53Oy1YvIxIGnCCBo9OgR1fASC10f1jpM4Kw1X8ZTL7uLI1NUY/DzVffUkEm7tgiAIlGw6yqFJ7yG4RSN/VM802r/4MBKFDFlIBF6jPwa2RMrzr66kY+eu9O7dm7iYKDymcvC6+CMu7cfyUB3m0/mcnvguzRc9RNQf1seZye9j9vfpWmM5/fTbNJ13P1FDO6NuFIlUpcDn8gRkmyo+oo7sKN94kMgB7dGmxiORifwruL1icjSnG3mwNrCW3UYL7VZPQdcsAYlSjtfqxGO0XnfdS1UKum5ajC45Dolcii23jPTBcxDcXlLnjKbRo0NQhOhAKsFRWMnJx98MrH2kEm75bSmOslrK1qfT+tXxSBVyfB4PtpxSMfv3Wz/RasljBLdNxnQiB2V0aEBvbLtuOl6rA1VCJHK9BsHjofiTrVxY8BEA+laNafnaeKQ6Na4qI/IgLfJgLZZzRYR0TEEVE4bbYKV616nAuK6k/aX50rdujLvWwp4uz4rjmnkvjZ8ZiUylAKkUZ3ktxx9+FfPpfBpPGEGjMaIHlOXsRbJf/55uPz4vri/AVlCO5VxhnXFdWPY1lRvTA7LddDqPM5NW0m3jYpxlNdgLKq65ljsvf4I4v9z4fcBctIlR9Fj1LLrkWGRqBZbcMjSxYfjcXrwOF4LHh8/rxVdt4shdLwR0OIlCjiYxCqlagTmjAMPh839Z1kukErx2F/bCSjImvRfY/6/UCf7IU/a8cg70m1lHz0AqQSKVIni8VH2znfChXUV9Vi6lZuMBil7/msYvPU748O7Iw4IQ3GJCOufFCvLmryF23G2oWiSBAGemrcJwJAtNUhTtV09BEarDdDrfv6+0B68Pn8uNLjWe88u+Ju8KWa9JiqLj6ikE+ed8R5dnr9ofLiz9mqL31wfqJD5xK4ljh6KOj8Brc1Kz98w19zC33cXRKasC8qbbmsnE++VN6aYjHH5WlDeRt6ThfbIHS195GZ/PS1l5DI/F+GNZKzUoBz1IpTIcj0SG1+VkxeJ/0thTzYRuKQB8duIinwcVEtcogcUrXiUuOCIgby7Js2vJbK/NSfsrdGZN42gurtlExIB2aFPikMik2AsrseeXkzHlfVLnjBbnrgENuEn8d1+PaMD/Ojz88MP/Vv2Kigr27t37p2U2bNjAgw8+iM1mu+HzfvjhhzqfFy5c+Kflc3JyWLduHSBm0v6ja/VfxaJFi8jJyQl8rqioYMaMGfV61r+LnTt38uGHH95UnYkTJ2IyXR0E/JtvvuGXX36pd18O9JjCuZkf0OJVf/ZwqYQWL4/jxJhlZP3zE/RpSZx65FXOzfyA1u9NImp4F/YPmM3+frMo8CsIyZPuwFlaw7akhyn7eT8hHVI5NuZlDo18Dp/LQ/HXu+q0GTaoI16LA1e5AWdJFa6KWqLu6oU6KZrcRZ9wpO80ToyYT6OJdxDUpgkHekxB8HiRymUc7D+Lyk2HSXtzAiceehnB4cZVbeb0uDeIuasXuuYJqOIjCO3bDkdRJSF926FJiUMilWI6ch7rmTzcVQbixg1HlRhF/BMjsGcVoYgMRpscy74eUzg78wNavTmB8H7tsBdW0uy5Bzk+Zhn7+0wn9q5e6Fo2ouXL4zj33MfsaPYY7ioj7lozSZPvAsBdY6J4zQbMJ7LJef4jpGoFrvJasmaupulLYzl1zwscGDiHA4PmEjmwAyGdm9Js4Rhq9mVgPJJF6fd7qNp2glavjidyUAd0yXHs7TGVzJkf0OrV8TRbOIaC1RtxltZS8esRij7exsFhC0iZcTfqmHC2NnqIc/PW0eqNJwGw5ZSSPmiO+G/IXCRyGQXvrWdfz6noWyTgqjRiOpFD3ls/ggRc5bUiDV4dH5iz4q924SiuRvD4+K3RQ1TvzQgYEt0GC5kLPgoojJf6t6/nNPQtGuF1ONnXewZZS74gpEMK+3pP58i9i2k0ZiC65gnYcko5MmgWRwbNInfZlyBAzgufYM8rRapWkLfsCzwmG3nLvsBZWMmxEfNJGDsMXfMEmi18kOyXv2Zb0kOU/7Qft8FCyox7iBzUgZAuzTEeucCRO19AcHlI8/N4yVe7OHb/ssDYmi18kILVv1K4djPmjAJqD57DdCKHzOmrsOWU4iqv5fTMD2hzaY0ARV/tEpXnGjM7e80guE1jir7dw64+Mwlu24TjE95m76B5nJv2Hi2WP0X4oI6oE6M4fvtznLhrEW6jlYSxw4i+uzfOokp2Jz7AqTFLSXh8ONrmjQCwnivk5Lg3qD1wlpRZo3BWGNjW6EFq92YEjMyRgzrU4dvW7zxDwepf2ddrGoogDUWfbsWWW0ajhwcR1KZJoFzaq48H6h5/6FUyp61CFRsWkAEtXx5H6fd78Bht2HLLODh8PkHtUrBml3Kg30yODZyJPbeE5m88hSYljqLVG7DniS//Bzs/hc/lQapWBtZy/NhhgXG1XvE0Houd7amPUv7jPlxVRgBSZtyDKiacbY0erMO/f5yzS/O1r+dUvA4X9sIKTCdyODn2dSznCv8f8K//+T2mUPnrYYo++p30QXOIvbMn4f3aXcVTgsfLhX9+yoE+0zk0YiGJY4eS9sp4Clb/SubstWiSosh960e2pzyKOikqMA/ZM1eR+sqThA3qiCYljrMPLyN7+nsoY8MDclKTEkfZR5sxpWeiS2tcR46q4iMI79cOj81B0Se/s6/nVOQ6DeG3tGZfjymUfLWTyIEd6sz5JSjDg8l55RtsuWV4DFaav/gI2uRYzi/4V4Dn/1in5KtdmE/n464x/2lbZ2Z+QJsraK8MD+bCK99gzS3DY7CQ9uIjaJPjODp2OUcefg2PwUr28h9o659vwePl7D8/FV/456zDY7SCIATq7Rs2n4x563D7s1dfgr5lIxo9NBBXtQnL+WKq92VgOJZ9w3ne2+VZyn/aT9HHW0kfMlfMOhyivabsyP9mD7vHvBpos9vbT+GoMJLx5o8YzxcjVcj5bch8Ds/4gN+GzOe3IfPJWvIFrhoz+e+t58TYN9A0iqLos22kD5xN3Oh+hPVqfV05dfQKOdX67WdwVhjIXf4DlvNFyBRy0gfNpXLTEc4t+ChgnL1S/lrOFlL0+faArAjt0hzjkSwO+9u6co0cuGcxuwfPY8+wBbRaOIbc1b9izS7BWlCBs8rIkXHLcVQacBus7B48j1PTVtNu+ROB+opQHRkLP2Fz0iOU/pJOqxcfRpccy9Gxyzn88Ou4DVaylv9AqzfEOqrYMJLG34rlbCEZU1dRte0E2pS4a/LUsVkf0unlsZd5PyKYjNe+w5JbhstoJfmB/mIfgrV0fHks+x57g9/7z8FrKg/UkekiePShMQwfMpAnxj2G11KFTB/JtXAlDd0GCy1efARdchznFnyELacMV7khsB9fbyyKsCASxgyketdpyn7aj9fqJH/lemr2ZgRk2x9lR+MJt2E+exHjkQvU7MvA5/bgqjKS9eJnuE3WOmv5Ev8ef+hVTCdykelUf7rufU63aKSYtortyY+iiAim6Vwx0aE5owB7YSXVu05RsOZX5MG6Omu/yRO3YskqAaDVsnGcf+lzjj70Kl6rk/Jfj2DNKSN+VF8yF3xE+abDKMKDrtIt8976Ealcxv4ekzl270vE+/d/gLTlE8he/AUH+s9GrtfiKK5mX89pyDRKfC4vZ+esw3KhmMiBHeroQlfOlzW7hIqNhxA8HhLGDARAmxyL22ChetdpDo18Do/RSqtXx6OKDaPx+OEcGDafff1mgVRKx09m4qwwcOSBl6nYcgSJXFZnXFftDz2n4jFYabtyEtasYpSRwdfVOQq+2cPeK+RG24X3c2HNJnI+3IIx4yJVB89TezKP3/rNRiKV4HE4+b3/HE4+8SZwWYeznCskY/oqXFUmPEbrX5b1pd/txWt3Ufb9Xqq2Ha+z/1+Pp6p+O4Y8VBeQHdrkWPbdMhWpUoHbaGF/n+lEjLyF3HlrOD1kOqeHzCC0f0din7wdTXIc7koDFV9vAyB/4Vosx7No/sFsDDuPs7f3DPYNnI3lQjEAzReOIX/1Rvb0nIZMpyb8llbs6TGVs899DFJpHWPkJbT0z3m5f85vtD/oWibS6KFBWM4Wkjl9NeaMApSRodeWNzPX0uGVy+G9lBFBZL7qlzcGK038xmyf4OPFl17kvnOhTDgfy6/bd5NTYxHr9B2FYDGgsht4Yfz9xJ7ayBvLFgcMkhUWB1+eLGSWuQUrpj3Hxg+/4o1+j+A2WAL8ez2Z/Ued3mt3EdQumYLVv3Lqybco+3E/RR/9jjWnlLQ3ngzMcwMacLNoMEo24L8KlZWVNzRK7tu3j9TUVA4dOnTD5/344491Pi9evPhPy6empgZiP/47Rsn/F/D5/r7MsX8nTEezkAfrUEaHEtypKfa8chwFFUQO7kTV1uNEDu+K6WgWqvhwij7dhuDPnumqEo2koV2bB262mU7mgUSCvaACZ2ktJV/uRNskpk57kcO6UrP1GPaCcrwWO/IgHTVbjxHctQUW/+mu1+pA8HgxpJ8DQBUfDlLp/8fee8dHVW39/+8502eSSTLplV5C6L2DFAHbtYGKFfTaUFARBMVrQRQE7KhYL/daQa8oNlQ6hNBLSEJJ722SyfR+fn+cyZAQQOV5nvt97vPL5/XyFTlzdltr7c/eZ+2190YVF4m3wYpMqUAVbcBRVE31hp1ETxpIzcZMYqYOofvzd1C89J8gikRNGIDlwCm8tWb8TXYUBj3mnccRVErkOg1RkwZR8+kWlLGRVG3YCUDToTPoOiVQ/NZ3CEo5ztJanCW1iF4/1RszSZ01BUdRDdUbdhJweanbuAdBrUSdGA2A/UQxEcPSqVm/g7CMjqFoLnd5HQqDHkWYdKOiTClHppCDCMbRGSgjw6jcsJPK9TsJz+iAwqAj/rqRVIbqlY/CoCN6bB9qNu0DoPrbTOKmDQYg4dqRVG/MBKDis+0ISgVhvdJayd44pg8yuUD5ul8BcFU1EjmkB1UbdhI5PB3byTIUBj3OsjqUBh3quEgAGrNOEtY9BY9JmugVv70JVYwBdVwknnoLlqOFoZVd4+gMajbtQx6mRRGmCUUeJN00HkdhNc6SWsz7TuF3ukm8YXSr+iXfdTmusloiBveg4oOfkCnk+F1eKeLO58dd04jf7sJxpgJ1ghHj6Ayqg/KpXL+D8N6dEEWR2KlD8FkcVG3YSdOhM8gUcpRR4ajiIjFn5eE1287KZHQGtZuyJPs9WkDslCFUbdhJ7NQhlH34c1Ae9a3k0ZB1koh+nfFZnUQO7IrtdCXRw3ogev1U/iuT+KmSTpojBWOmDqHqky3Ysouk/hamxVlaS+TwdCo++hkA854cRL8ffU9JZ/YzFTgKJEefvnsKJW9vCsr+O5QxBlRxkcROHdLKbpUGHY37ThIxsCu2vDLCgnl5TFbcVQ2h9xQGPfHXjaJqw07MWXk07s1DFuxfEQO74iiqQa5T422wUrVhJzGTBlK9MRNVjAHRL/Gg5dAZwjI6UrN+B/ruKfjtLvxODzJBwF1RjzxMK0XLBPXV7GyLHNyd08/+E9Hjo3L9Doxj+gAQf+1IqjdKkZGVn21rZb8tddZSX9acYsJ6pJ5HX/81+23Ov+KzrcROG4JMKdmP3+ZqY1NAKCrFb3dhP1NB5ODu1G7KotPca3EUVRM5uDui14+ntimkB9vhMygMOmKuHU3t+u1YsvKw7M1FJggo4yIxThlCw68HiZo0iIq3NkrlBdsD0OP5Ozjz/KfI1SrqNh8CIOD1EQjqR981mYDTgyouMqRzVTB9WHoq1cE2Vq7fcQGbr2uVxpyVhyFo8xcryxzkqWbZG9JTqQ7yVfn6ncRPGUzFhp2YD57GtDMbhUGHvbQWTaJkH+5aM5bsYqJHZ1D51S5sZyowHzgdSuept1DxxQ6Jw8PO3gKv75aM+dAZIvp2pmjNdzRm5uEoqv5Deq5cv4PYaUMwjulDwOPDU285L3fUZZ3E3XiWO6L7d+Zk8IO5NjMXTYwBTQsdASRcNwq5TkXtpiypjvtPSpGy/oC02KZWnresxqyTeM32UD4RA7qEOKBhT26IAy7EvwBFb35L5NCeAMROHSztKNiwk6ZD+cGywkL6bYmYURlUfb8PURRBBqIvgCJch+10ZahfyXVqWu4glGtU1ATt8Kyed9F48AymndkoDTrspXWhcRJAJheIGtWLuh/3I9ep8Nld57WphsP5KA26kGwj0lMp/05qY8n6nSQFx8DU60ZS8eMBnBUmqYDmG2plMmRKDd26dsFtlfqf6HUikwlwnq2aLWVYuX4nsVMGU7lhJ7FTB1P64c9S5GdZPQqDLiS/c9tS+9MBYqcNoWHHceL/MoLqjXtoOnQGX5M9xG2eWnMr7hBUCtTxUVRt2Ilcq8ZrsqII1xF/3Sgqg87l5r4cPbYPtZuyMGfl4Xe6Q7q4WL+PGp5O7aYsZEo5viY7kSPSAYge1zc0XnpNVhBkITtUJxqJnTyQ8k+3SlHpSgVlH/9K/dajVH+XReJ1IzEfOoMqKgzL0UJ0nRKwHCsEzs4tEQQSbxyLo6gaV0ktTcHxP/7GMQDouiZi3psn/X/HePRdkySZBHduBNxelJH6Fu3KbyX76LF9UCcaqfh0K67KhtCcSNctiYDb29bmYwzI5HLkGhUyuYBcp0abGkvR25sw7ThO0RppfLDlV4badT7eqNtyhKjRGVR8uhVVbOQF5xz1WSfxtOCNuNEZVHwvfS81HiskaeogSjbsIvW6kZT+KxOFRoUmLhJvfetABOPoDLxmO87iGnxW5x/mekGjxNfkkOZIGR1bjf8Xsqmqf+1BEeTX5nlGxMCu2E6WIdeoUUaFY/p2N5Fj+0n2r5QjUyowDOtF3Vfb0XRJQlAoCLjc2HOKCRvSA7lBh/m3Q8H+58dnkQJZolv0N9HrC80x6rceQ1DIEVTKNn20Wedln27FWdlw3vFBcc740HToDFEj0qn5di+Nmbkoo8PPK8PGc/mmZxoVQZ2Xrt9FUnB+V+Q0kRyTgFFUo0BgSrd4thfWg1KDkNQVFEpqDu0CUSRQfgqZWgc6Q6hOflHEKwtgHJ3Brp9/IyKgpHL9zpD9/hHONo7pg7O4hoiBXandlEXDjuNUfrmd2GlDaDp0hvDeHUN6/r+OwH/Af/9paHdKtuN/HAcPHuTJJ59k4cKFLF26FLPZDEBubi4LFixgwYIFLFy4EKfTyWeffUZeXh4LFizg++/brlZVV1fjcrm4+eab2bNnT+i5y+Xi7bffZv78+Tz++ONkZWXx6aef4vF4WLBgAW+88QZwNpLz1Vdf5fDhw6H0a9asISsri5ycHJYvX05tbS2//vorP/zwAwsWLCAvL485c+bg80kOMofD0erffwbbt29n1apVLFu2jLlz5/LJJ2fPfLj99tv58ssvefLJJzl9+jQ7d+5k8eLFLFiwgPfeey/kqHz//fdZtGgRjz32GOvXrw+lz8/PZ8mSJSxYsIDFixfjdEofdI2Nject70L5AHz33XcsXryYxYsXU11dfV5dLFu2jE8++YRDhw5RUVHxh2XgrjKhTjSiSTDiqpQm9OrEKJxFVWcjqADj2D4M++kFBn/zNwz9O6M0huOzOtGmxTL8t5fo+OBVoa1pAK7KhlYTAwBVohFRFPHUNIbKDrg9qFp8rKhTY1HFRNKYmQuA7WQZAbdXmiBPG4KgUoTq6q40oU6Iwl1pInJoD9zVDTiC28NUcZEgitiOF+J3uFGnxZE4ayr2k6WkLphB8dJ/IooiglqJK/ghEztlkLQNyuoAuRx3deNZOVWa0KTG4g7KSKp/AxFDe9Kw9UirNrorTYT164wjvwJ3pUl6VmVClRTD8C3LGZ/zHqYd2TiKa/BZHKgTonBVmHBVNqBJNOKqakCXFheqF4C7rknaOucPACLd/3YrUcPTSb59IsqocGxnzurc73AR3qt1dFXSTePwWRyhSV/+ss9RRurpvvROIof2oHTtj7iqTKHy1UFHgdIYDoEAYrB/uSobQCT0ezPkOnUof12HONz1FiIGdGX4by8ROawHruqz5+e46y3oOiW0Sq/v1QHTb0dQJxpxV5iw5ZbS8fEZqFNi6LjwJgqXfYomNZaw3p1wFFWHyuqy+Cb6fvgYmpQYCl5ejzoxCrlWFZKdq8qE12wLOT6aoTSGt5JH3LQhaBKiSLhhDJrUWEkfLeShaSGPZueMJiEKR2lN6DdXpQnjsB6M272KPp8s5tSj74Ta0wxvg4WwXh0l+wo+16TGIpPL8dSZW9VRclyLuMrqWslek2hEnRgVaqPSGE7A40MTF4k6wYijtBZVXISUh0r6YGiGq8qENrW1bQV8finPBMl2FWFa1AlRpNw1mcTpY/Caba24IOGWy/DbXbgrTdhyStB1S8Fd20D4gK6E9+2M3+pAlWhEHdSX9fAZyY6AyCE9GPrTC3R/7o6QDSijwrD/jv0iF1rpy2d1ogjX0uWJm4iZ2B9vk+O/ZL9CC/sFcFU3EjUinXE570vPfb6L2pQmNZbwvp3xNFqlPtAxHtHnJ2p4TwZ/8wyKCF0rPbirGtCkxbXiE9HnR50YjSoxmuirRoQ4KuDyhBw6sVMG4a5uwF3dgBgIhOor12tCix7qxCjcNY1n7TIol2abp7mNlQ0oI6TopGZ7OitD03lt/vfLagiV5W0pzxZlnbXFBjrcOYm6rUdDz5rTaZKiMfTuSN2O7DbpfFYnSsPZscV2sgzjyF4QEHHXNhE7qX/Icfa7eg5ybsJ1I/E2WP4Qd6iMYYiBAI7yegBSpg1GrlYy6OXZKCN0koy0KmIm9MdTb0H0B7CfLEPfIwVtcgyCVoWuUzwKveYP8RSBAM4yqaz4aUOQq1X0WnUPigj9WZ2cp13qIAdoEo3ntKsBr9kulSWKDP9iMWM2L6PTvdPwWuzSEQp/+weGnqmE90im1zO3cvLFLwh4vIz+/jmGfLKQY4+uDdVPDAQY+tkTjP5lGcbhPVFG6M46B4PldbxzIqagnt3VjZSt+xVlhJ4xR97BZ3EScHkuaFPOqga0iVGojGF4m+yhNjqrGtAGeSm8SwLKCD3jvn6KiZtfQKYOCypciRjwI6h0BFR6EOSADDHgRyZv7ZQ8d0xoabOaRGOwfzS0GhPO15baH/ef7TtBbkueeRn1W46cl9vCencEQUAmCFJfjI9EmxKDOi6S2MsHIeg0oXfddeYW8wBJ7wjCeeV2br8f9stLjMt5H9OubBT6s7LWd02i+9I7SbxhNLa80pAdpi+9k1PPfwoBEblejd/tCZVrz69EaQwjZeZ46rZIelWEafFZzjrT3VUmZAqBqJG90KTEkHT7RAA89U1ogwvWtpNlxEwdHLIjTbLEc4oWHKPQqXFdgGNkKgWnn/8UMSDxZPM7ijAtmuRouj4xg4zX7sNd14TXbEcml1P8zveMO7yGy46/S8DlQfT5Q/2reXxIuWVcqF3Ncm5pGym3T8JntkNAmkP+Ud5oab9J0wajjY8i9fpRRKSnoozQo46JYOxXT5I4fWwbu0z4ywiqv9nzp7heFRNBwOdrMbc0oU2LPWdu2dqm3LWNobGqeVxonhs05++pMqFKiqbPr6sZdPxjmnYeQ6aQ46msx3mqFH2fzniqG4i5YSzqpBgCLg+dX76fkb+9RMYr9yLXqduMES113qznc78hlMZwBJWCky10fr7xQdFifLCfLCNyZC/8NicylYKYSQNQhusuyjeaxChUxvAQH0rPTWgSJb4xex2kdOvEhC0vMfKzhSQkxFNndyOLiEF02ZB36E2gy0COm1zM+GI/J4vLqPSrAYgL03DHgDRe6VBBjc2M2gfpPkNIR/A7nB1EwnUjqdt88LzjWfJMaY7WUi7taMefQbtTsh3/4+jZsyfLli3j5ZdfZuTIkaHtv9999x133303K1eu5Pnnn0elUjFz5kzS09NZuXIlV111VZu89uzZw6hRo+jZsyeVlZU0NUlb8b766it0Oh2rV69m1apV9O7dm1tvvRWVSsXKlSuZO3duq3xGjRpFZqYU5eXz+Thx4gQDBw4M/R4XF8fkyZO58sorWblyJenp6WRkZIQcmZmZmQwbNgyF4tKOZS0uLubRRx9l1apVZGZmUl8vTU7cbjepqam8+OKLhIWFkZmZydKlS1m5ciWCILBr1y4AbrnlFpYvX86qVavIzc2lpKQEn8/Ha6+9xl133cXKlSt5+umnUalUFy3vfPk0Q6fT8dJLLzF16lT+/ve/t2nDe++9x+zZs7ntttvo2rUrH3zwwZ8TgihCqwPvzzl0XCZDEaZh37QlnH7+U/q9/4gUReEPsHPgQ2RNWkz19/uQ69WtIljaQCZrkzVisHxA0Gno9cHjOE6XSREAQN4j76JJMtLrrTnItWrpg/qcw/llKgXh/TpTsKKFMzdYljLaAP4Aln15VK79nvB+XQi4vNiPF7Zqq6BV0emR66TIyD9451j0lMGIAZHar3e1KleTFouuWzLlb393to0AgQBZExexs/+DRAzsgr5bUps8Q2WfW4cWTd5/1TMcnrkCZ1kdabMuR1C2jfgQmyNFkFayoy/rh9/uCj1LnD6GgNvL8dmvYD9dTseH/3L+8i90/vxFZCRTyAnrmYq30UrWpMUQENF1bO2EbCljmVKBKjaCxj0nQgWqE42UvbsJy4FTlL2ziZ6vzyHjw8fJf/pj/I6z7Sh46Uv2T1uCr8lO6uypwfRtK91Gpy1eKV/3K/uveQa/042n0UpYcLtxy3TNf1t3E1mbvB0ltewY/Tgn7nqZTk/c1KoguU6DPr0DZe98F3IMyXUaMj58HGdhVSv9XAxSeS0qImvxvLmCYosfL9L2VnkG05p2ZFPz7V4KXvoSv8NNwvWjQu+lzrse0RfAHVxYqP58KwGXB13XFJLuuwrLwVOIARGZWkWvDx6n4G8f47c5Q2pRRurZP20JRa99gyapeTHiD+jrHFR/tQu/w03OvHcIeHykzp7SOt2ftN82rwVEHEXV7Or/gBQlpFVfsI5ynZp+Hz5GwfIvIRDMVy4gqBQ4ims4/fwnaFNj25R5vhaKoogyNgJfk60FR0nPmzmqYMX6thWWyVrrnNYybI58uzDO/niuzV9KWX/k/hRlhJ74KYM5ufSzVlnLZDIGfvgouU+vu2CfaClK+5lKSj7cjKBW0vPZ27DklCD6Am1fPE9Tgi8Re/kg3LVN533jXFuUtWhc/rrf2PKX5/C5PHgaLPR/5lYAkiYPpOlIQcge7GcqKFv3K5rUWAZ+/qR0ZuB5DOBiPFW27lf2XfM3/C4PHpOVHs/9zuH+rbJqO/CKosjuq59l5+VPsu/WFaTNvCx4HjR0uHMy9qJqnOUmcp75J/1euRe3ycrBe17j0F2r6fHE9KAspA/m3ZOfZP/MFaTMGItMaP0506znM0s/BUARoSdmQn9c5fXs7Hc/cp0adXzkH7Df8xFXMIVcTlTfTuy+bRW7blmOXBcFglKyJ4UaMeAjYJc4S9BFBvM8J68/eNdKy/5xvrbEXTGkRd1lRF/WD9Hnp/rr3W3aJdep6f36A3hNlpBjQSaXgyDQdKwAZ1ktXZ+YcU4dW1Rc1pLfL97vsyY+wa7+D2Do3RGZShFK46owcXz2K1R9vTu0+BExtAee+iYsx4suKBy5WoXo81P19YV3VOXNexd7fgVNh/NJmTWFyOHpwYoFf3/kXVJmXc7gDU+BIBAI7sZpxTHnGWdFUSR6fF9EfwBrqI5n33FV1GPNLubEvHdx15iDC2Aicr2GuKmD2DHkYbb1ewBBp27jnBaU8ou2K2byQLyNVvyu5jNJ/+ic4+w7Bet+Y9tfnsPndOMxW4kdkU5U306Yc0s48uTf6fzY9eg6J7bKPvbyQdRsyvpTXN+yy5wdG8+p6Lk2Jb3cKv+WGYXyCYhkT57P4UF/Rd+/K/Jwae5f8Nga1KmxaLqlIGjViF4/cr0W0w97yZy0GL/DTaeH//I740qotFb/ig3q3NJC5+dFq/GhgrIPf0adYGTg509iyylBRLyoDDlnitWi8QDYSuoo/3YvWycupuDDX1D0k7Z1ywQBITYV0dpAUtEefl2zjG9efZ74MDWrd58GwOLysr2wnoW2nhgDKtyyAAeUDW3rcAHOBmlOH3v5IOp+OdSmikpjuLS7qEVQRTva8WfR7pRsx/84GhoaWLZsGfPnz+e7776jrKwMkJyV//jHP/jxxx+x2+3I5W2dHOciMzOTUaNGIQgCQ4cOZe/evQBkZ2czZcqU0HthYWEXzad///7k5OTg9Xo5cuQI6enpIQfehTBhwgS2b98OwLZt2xg/fvwF35X9ztdR79690el0qFQqUlJSQk5CQRAYPnw4ACdOnKCoqCgUKZmdnU1NTU1IDk888QQLFy6krKyM8vJyKisriYqKomvXroDkVGyW6YXKO18+zRg1alTo7+nTp1vV3+VycerUKV555RXeeustqqurQxGw5+K3335j3759fP7556Fn6sRo3NWNGAZ2Jf6aEQzdsgJ3TSPaTomhQU0G0mQIsBwpQAx+aCnCtaFtGK7SOkR/AH0XaSKlSTLiszlpCU+lCRkyVPFRobIFjQpPdQMyhZxeH86n9l+7sB0rDK2YO/Ir8ZisHLlhKTXf78Pv8UmrtUnRqJOkuoelpyHXaxi29WUGHXgbdWI0hkHdkeu16DM60rjtiHSBSSCA3+4iauIABh14mx7vPoIiMoyuS2ai6xiPNi2OiCHd6ffx4yijwoi7ahiqWCnaRJ0UjausDnXQkZI4YyzhA7pSs357qH2Js6ZgGNyd7q8+iHnXCWSCgDoxGk91Q+gvgM/iwO9w0/e9eVL0Za0ZTXI0miQp8kKTaMRRVheSAYA6JgK5To1MLh3a3uGvU9EkGlHFRhDw+gnrlhx6V67TSBfNBBEzcQDW44XI9RpS757C8C0rSJoxDm+jDU1yNJajhYT1SEETtAVNopGY8X0ZuWU5Q9Y/hUwQkAWd/pokI8hoM+HxO9woDDpkcgFXpQlvvQVHsdRH7AWVoagdqS0GnMVnz/zq+uIskMno/uLduGsaUCdHo04wUvvVTtSJ0dT+azcRw9Op+XoX9T/ul7a2BctqrpPf5qTjQ9cQMagbAbcnJDtNYjTKyLA29W3OI/XuKQz84kkGbViCz+LAeqwQuU4t6aOFPJrTe0xWFMHJtxTRGh/6TZMUjSv4/01ZeWg6JuBtsKBOjkamkDNw80sIWhWJN18mtTM1loyP5lPz9S4ElTJkHymzLmf4lhWEZ3RAJsjQpMa2kb27qiHURq/JiqBS4K5rwl1lQpcWh6dOWiQSPT5E39nbnjWJ0ThLa1vZlqCQB/M0oU6Kxn6qDHVSNOpEIw27c9B3ScJd3UjijLFETx7EyTmvowjX0nPNXAZuXoF5VzZ+i4NT97+G3KBHEa6j4xM3UfuvXZh+3B+qI8io/ekAAFEjeyFTCIzYsRKv2Ya+jf2WttIX/kBIX8O3rKDPe4/gszjQJBlpOpJPeK8O/2322/yeTC4w+JtnkGtVKII2ca5NyRRy+n40n6qvd1P15Y5QHu6qBkR/AHd1o8SZogjys9M8daIRd2ltiE9ip0uXDnV74yFkCjkRIzLOclRUGClzrw9x1PCtLzPs5xeRKeSMPfYuI3aswm934Qs68NxVDajjo87aZVAuzTafeNM4tB3jGfT105IMk6ND9nRWhtGh9F6TFVW0AW3HeIZvWfE7ZUl9xWOyojToSL5pLLqO8Qz7eokUARmUYXivNMLTUzk2Zw3eFtsbvU1SlKSzvI5u829okw6C404wcjNt1uWM3LKclJvHEfD6KHp7E16zHW+T/Q/rWR6uQ1ArCe/d8aLc0XH6aMI6xjPui8XIBAFdSgzuegva+ChkMhn567YSPaCLVK9rh1O1fkerspr2n8JZVosiXIsq2oDf5rxgWYnTx0g6Wi85a7SpMXjqmtAkSPZbvu43IgZ0vWi7EAS0HeOJGNQNf6t2GUNlNS8ueOotVH2/D1V0OGO3LKfTrMtxlNTis7uo+i6LyAFd0CYacVU30pB1El3HeJTGcIkP9Vo63j2FoV8uRh0bQcDrQ3uOno+20LNxbB8chVUojeEM++VFwvt0QtCqL2hTUrlmyaYi9KE2ahONOIP1d1Y1ULPtmLSw1GBD9DoRtBHIw+KCAvKgUKpADCBTqJEJcgic5cVmOz/LMcsZ/PWSUP9whfqHsdWYED22N47CKuR6jXR51A/7Sbr5MrQpsQzfsgLRH8AwoCvZD74JtOY2mULO0M0voow2oIw24AnOA7xmG86SGjSJ0dI4LshQRkuR5uqYSJRR4QzfuoLhW1YQcLhDjpLf6/eyYLS57VQ5inAtw7esaDVeVv9rN5qEKJSRYeg6xhM3ZRDjDrxJv7VzCeuSiEKvCck+bsogEGQce/CtkPx8Nqe0ZRtpDIsY2pNuz92Ou7IBdVwkdT/uxzCgC6qYCJwl0vjvyK/k6E0vsnfiIuRqJXKNiuFblrfiGJ/dheY8HBOWnopCr2HMgTfpu3YukUN7oEmWdqOE9+6I3+VBk2Sk/JOtqKLCpHZ1TsBZWkfiNSMYsXkZ4T1Skcml/gWQctsEZHI52cFI4PP1r8ihPYi+rD/6LokMXL8EVYwBbYe4351zNNtvl9mXM+bzRYz9cjFei4PGo0WoIvXUbDuGNi4S6+lKGrPyCMvoELJLdYIRQa1k4BdP/i7XR4/vx6D1S6S5Zb0FQaFoMbeMxtlmbhmJXHdWt+q4qNCcoXlcaJ4bNNuUqsV81m9xYNmbgyophq5vPkK3dx6j4ef9BKwO6r/ajru0BtHvp2nHMQBqNu3D0Kej1K7YCEZuXc7ILcvxtWhXs559ttaLUuFBnU/Ke5+h658ienQGCMIFx4dmlL3/EwGvD4VBS+wVQ/CZ7b/DN81jWEu+icZVbQYgzCli9kvpa7YcpabOxITrZqCadAeIImJjFbrIGNQVuQhxaUTFxFFTU0uj08O+8gaSDBrU9U6UBh39/VEUKuyhOcfwLcsvytkQnNNnF2E/XdGK95Nvm4CgVpL94Jut5ojtaMefRbtTsh3/4/joo4+YOnUqq1ev5t5778Xr9QJw7bXXcv/99+PxeHjqqad+d/tvSUkJVVVVvPDCC8yZM4fMzMxWW7h/zxHYEiqVil69enHs2DEyMzMZOXLk76bp2bMndXV15ObmEggESEtLu+C7YWFh2O1nt5TYbDYMhrNneyiVZ88sEQQBv98fei4EV/xFUWTcuHGsXLmSlStX8vrrrzNjxgxqa2vZtGkTTz/9NKtWrWLgwIF4vd6LRvmcr7wL5dOMlvI8V7aBQAC9Xs/KlSt56KGH6NGjB6+++up5y540aRLDhg3jlltuAcAwqBs+qwNPrZmCFz7D22Dh+KxV1P9yiJhJA6jffBDDoG54TBYMwQmSrnMiglKB12TFfPA08ddIjlvj6F7I5AIBvx+ZUk7CtSOx51e1Kt/0y0EMQ7ujSYtDHqbFZ3NgnDQQ0y8H6f7qAzjOVFCx9ntMvxwkIbh9xTihv1THuiZiLx+I6PHhMVnQdU4kYfpYTFuOEDUqg4PTniJzyMMcGvIg7ioT+Y+/iz6jA4JOTdxN46WyLh+M3+nixPXPcmjIg5y6/zXsJwrx25zY8so4esdKrCeK2T1oDu5KE566JgStKtSesnW/ouucQOKMsXR86C/47S7qf8gKta/26134muw4TpZR9c9fSb5nGj6rA3VKLAGnK7SyLmiUKMJ15D7+AbU/HsDbYCVp+liSZozFmluCz+qgZuNekoIyiBjUFZ/VgWnXCRJvGI1cr0Gu15D/8nqcJbXUbz9OwrVSv0meOZ6A14ct96xTJ+G6UVR/k0njnlw8JitZE5/AZ3ViOVZI4vSxOMvrEAMiPqsDbWosXquDwje+JXPiIjInLsKaW4oq+FHU8cGrpXMKa81t7KthTy7xVw+THGIyMB86A0hb3wWNGm1aLJHDeiDXqan611m+UBr0VHz0M/bT5dT/dIDke6YR8PqIuWIoPquDHq89gK/RRvnas8dINO7JDUXHJc0YhyW7mPpfD5Pz8BrkYVoSp48lYlA3RL8fr9mG5zz1bZbH4VteonHXCeo2HyLlrsnYTpaRevfUoDxi8FkdrdprPngGRbiWpiMFhHVPomHfKWRKOSkzxoTOVgvr0wlBqaD2u73ETx9Hj1cfwJ5bgi27iAPjHqP+pwN0efo2HGcqsBw8FeqHAOUf/0LWxCewHCvEdrqCDg9eHZT9NXhNVjy1Zuo2Hwxt8YoY1A2fxUnUsJ7SbcPdk2k6Kl3upYo2hLawRgT7e83GzFDa8OBt4Z5aM5YjBeg6JyCKUj9PnD4WZCColXgbrXR86C/k3LlCuvn3zY04zpRz9OqncJZUI9ep0PVMQ65RIQ/TYM8poWJt62M/bHmlpM66HAh+cFgc7B23gJqNmSRcKy28JM28rI39nquvrIlP0HTwNHWbD5E4fSx+hwtBq/wv22/jnlzirh6OMjqc5NsmUvbhZvZfuQRHSS3AeW2q16v3Yz9TQenaH1rlUbVhJ7oO8Zj3nUTfPQWZXI4quIU9bKCkh/pv9xA3YzwAjrxSAm4PR8c/Runyz7EdyefQkAcpfeUr/FYnp+5ZhS2vjB0Z97J7yMPsHvIwAaebk4s/ZO+4x6XztxTSeGUvqETQqvDUmkM6b7atxj25+BptOItrQjafOH0sdZsPtrD52FZpABoyc/CaLGRNfOKCZUUGeapZtqY9uXgbbTiKazDtOkHN5kMkTx+LJjmawZ8+gb2wmsYDrc+K7vPqfTjL66j6LovdExe1SgcQOagrAbdXir4FSj/+hcyJizh404tYjhbSZd51xF8xhLBuyb+rZ5C4w1Nv4dRTf/9d7ijesBtbcQ2/TH6ShmNF9HzgKjRxkfR48CrcJguxw7rTdLIcZbiW2OHp1P58sFVZKXdMpuzDzRy942W8DVKk1YXKqtqwC2dxDVkTF2E5WkiHB69GFRdJxwevxmuyEjmsB9aTZa3a1cy/UrvGUrl+J87iGk48/DaKMB1J08cSMahrqCy/zSk505Ai9mLH9cV8uID8N77FVlCFOjYCmUJOzOgMPPUWvEHdGvp0lOYADVbkOjUN+07iNlnYe/WziD4/DftOkjx9DJrkaIZ8ujCo57OLqa6KeiIGdsO0I5uiN76lcU8Ofqf7vDZlHNgVr9WJKyiXuj25JEzoB0CHGWOp/Fni28rNh4gZ1kM6J1CrQqbQEHA14TOXI/pcBLxu9FGxIBMQA35pJ4HY2inZLEPJzhfREOwfSdPHUrf5EGnnjAmeWjOuChMRA7vRmHWSuKuHYxzTG7/DxZkXPuPMC58hUwjSbdVOTxtu6/Xq/Zi2H2dX/weo+/EAngYridPHInr9iF4fPqsDc9ZJFOE6vCZrqC/X/3aEoje+JWviE9IRH8E54YX6vTI6HPP+U8RdPRxBoyR28kBqf9hP1sQnyH/hs5DNp94zjYDbi9ds49RTf2f7gDnsGPIwx+57A9PuE/idHlLvmkzspAEYR6ZT8vEvBJxnbzC351di6Cdd5mE5XoT9ZCkHr1hC5adb0XVOIObyQYiiiFyrpiYYhaiMCc7FZTI8JguVG3aSNVG6lK/ZHrxN9hbt6hpqV/6yL6j5YT9nln3G8fvewFPfRP6yz8mauIiTS9aFbD7t3mn43R68Zhu23FIiBnal/IvtZE5cRMOeHFzldXR68GpiLutHx3un4apuwFVad0HeyF/2OXU/7ufU0//g8IwXsBzNx1Vp+kNzjro9ubhNFnbf+jK1u3Op3HyYLndNovF4MQmT+uO1OfFaHUQM7NbqSBOvyULVV7svyr/NOi9+YyNZE5+g7scD+JrsKCJ0JM0Y12Jumdl67mB10LDrRIin4q8aFnIGNs8zLEcKCOuZKsmx0UrMDWNpysyWVKdRETGmL3UbtuM8U07ezc/jPFOOoFUTf9sUGrceQnR7Q5GU0WN6Yw9edFO/9VhorJYp5MiC7YoY1BWv1dEmUv7Usi+o/mE/OYs/Yv+MZbgqTZR/uaPN+HBuQIQyxoBp6zEq/rkFn9mOu77pvDKMOpdvMnOJn9AfgLQZY6jafBCALlGJ1MtdNMjchPfvyI+//kb0mT24PnuBQE0x/poSAt2GICT3QHQ5cNhtmOrriNQoSQjTkF1jwUOAhj25RF0zlAS/hqQZYyn7cDNZExddkLObbap5Tt/SLqMv60fa3VMpev0bAk5Pqzni/3X8vz4v8v/imZIy8Y/uGWxHO/4Abr/9dv75z3+2erZw4ULuv/9+OnfuzNtvv01tbS3PPvss1dXVJCRI2ytffvllxo8fT0xMDOvWreO5555rk/dnn32GVqvluuuuCz2bM2cOzz77LL/88gter5e77roLkJyAYWFhzJo1i/fffz+0zbpl/Q4fPsyWLVsoLCzkzTffRKFQkJOTw6ZNm1i0aBGbNm3C6XQyY8bZbSybNm3i+++/54YbbuDyyy+/oBx+/vln8vPzmTNnDjKZjI8//pjw8HBuvPFGtm/fTkFBAXffLd1Yt3z5cq6++moyMjJa1a+8vJyXX36ZpUuXEhERgc1mw+l0YrfbWbNmDStWrMBisbBgwQJuvfVWRo8ezSOPPMIjjzxC165dcTqdqFQqdu3add7y9Hr9efMZP348c+bMYfLkyVx77bXs3LmTzMxMFi1axPr169FoNFxzzTUsWbKEK6+8khEjRiCKIj6fr5Xz83xwFFcTcHrInfcO1uDh5NET+9N96Z0gF/CarNJh0E4PefPXkjJ7KuG9O6JOiib3sbXUbNpHyl2T6fHsbcgEAb/TQ+nHm0m4ZgSCSoEiQh/cOiUn4Payf/CD+G1OBme+jrZDvHQOUiCA6eeDlK/9nv7fLcVVZcIXvJDCWWlC3z0ZuUaN6PMRcHup/XE/5r15dF96J0KYBkGpkA4Y/3w7xa99Q/Idk1DKRJIfvpZjU54gbcFNRF8xDGVMBGIggK/JRuXb3+EPTrgc+RUkP3AN9rJ6oif0wx+Uh+VYIaMPvMmZZZ/TZeF0ZHKBys+3U/TaN8RM7E+/dQtAJsNrsuCta8JndVD3zW6UxnBS516H3+mRoukEAW99E75GG6WvfU3qQ9ciygW0aXGUrfuVM89/hrZDHH3XzkXXJRGZXI6zrI6cuVIder40i+Sbx+OsqOfEnDV4zTb6fzwffdck/C4P7uoGqv61h6LXNjJi+8vouyYh+gPkzn+fqq92IUNkwBdPYujfhT1DHkJpDKfP2nkoI8NwVUiH9WtSYpHr1QTcPvw2B94mB9nz3qXbwumceOw9ej53G8YxvUOX1gRcHvbf+AJNB8+gio1g3ME3EX1+RH+AgMuDq7oRpUGHs7QWRaR0OL6zpBZBo8I4OgNEkfJPt3Fy0Uek3DEJpUqg4/zpZA19iM5P3oJxQn/kBj0EAsj1WrwNFjTJMTgKq1DFRuCuMHH6+U+w51cy7JeXkOvU+F0ezPtOkff4e7irG+n50mwSbhyNXCOdyZN93+tYjhXS5925xF4xFJkgw1PXROlHPxN/5TD03ZIRAyKuijoUei3IZMj1GgIuN54mB8fnraX7whs5/tj7pD93GzFjMlAZDdK5ciW10jehIGAvqkabGC3p3ufj5ENv0bT/JBkfPU7slcMknZXXE3B5qP56J12fuYOAx4sYEHGX15P/t79Ts+UYw355CVV8JKqocLw26exEmUyG3+nh8C0vYjkoOXtHH3wLEPHZXBS89AWdHr0eZWQYinAtisgwKTLG6sR6vJCw9FQCHj/H7lwZtK3ZJM4Yi6BWgUzEU9tEwcoNeGoa6bN2nrSNUyZD9Hgp/eBn4q8ejjIyDL/Dja/RiuXQaQgEME4ehCo2koDHi0whx2uyoEmJxZZbAgERTYc4ziz6gPKv9qDrksiQ75eiCNPgd3g4ft9rNGw/DsDw7StD9ps3/z2qvpKORBh77B2QCygjw4KOHC8EAsgUcnx2J+q4KOQaJQGPD7/D9V+2X3d1I6oYA/IwLa7KemQygZpv96KKjWhjU4JayZBNz+OzOnFV1CP6/JR+8BMpd05GGRWGPEyL0qADEaq+3kXA5SX+L8MRPT5O3vUytmMFdH7pHuKmj0MW1IO3tonSlV8S1rczkZf1RyaT4a5u4MRfnsYhyhnw6SJyH1uLu6aRMYfXhCJ3rdnFeBqtRI/rg9/pwX66AkO/TvidHvxWJ8fveRV3TSP9/7GA6An9JV52eTj19DrCe3UgekI/FAY9AZcbb5OD3Hnv0GXhDHIfW0v3524nakzvkM1bTxRjOVZ43rK8VidH7nkNd00jg/7xOLEtysp9+h8YeqWRPH0scp0Ke1FN6Ew3d72F0n9uYfC6x7GeqUCXHINMLmA+WsD+G18g/bnbiZ08EE1CFIFg9K/f7sJ2uoLsue/Q7715qOMi0KbGgUyKbDp4y0sX1bPCoMOaW0rUiHT2DH0Yn9V5Qe7o/u48Uq4YgkyQ4aqzcOajzfS47wrU0eGIIthLa7GcruDgwo8Y9/kT2Etryb1zJdoOcSHOVRh0eEwWRK+f08/8g7grhp63rN7vziWuFU9tpsN9V0g2LIKjtAb76QryX1rPsJ9fOC//ylQKBIVcimasa8JRWE14307INdIZysfvewOv2Ubfj+ejS4vDXdNI+YZdVHyTycC1D6NJkM40EwMiCr0Gv92F1+KQLh9xeQAZh2a/iqBRMuSThehSYoK3Flex+/InSX/udpKnj0ER1LPf5UHm8+Opt5D72FqS75hE4g2jUSdEIfoDmLYfx2OytLEpr9OL1+og6943cNWYGfH3x0ic0C90Edqxv/2Dok+2AdD9gSvpePM4xECAsBQtAVfwshC5ioXPrWTMmLEMHjIEn9fLmZwjTBgpHRMkNyTgt9WxLf2J0HisjAzDkl1M9py36PHc7cRM6I/CoCPg8uBtspMz7126LJxO7mPvkXLHxDZtyX7gDUbuXI2gUqCMNiColRAIkDP3Haq+2kXk0B4M2fQ8ttPliB4fMqUCmUJAFRuBTC5tH/Y2WvFZJG6JHtcXZ0U9OXPewmu20WftPPTdkiXnnVIhndVda8Z84HSbfq+MDqf3O3PRdYhDJhdwFFZLt817fPT98DGiRvWSeEomw1Vez/F7XsVyrBA/MgZ9+gTln20j+Zbx1Pywn17LZyOolYg+P7bT5Sgjw6VzCpOkcU+mUkplFFRS8OLndF54EwDatDjkOjWi30/lp1s5tegjifd3rkZQKwj4RRp2n8DQt1NI9jGX9ZPOzJSB3+3F22DFZ3Hgszo5HuSYZn2pE4zIBBk7Bz+M6PHR+605xEzsL53xGmzXsXtew3KskM4LbqTjA1fhqjLRdKSQgtf+xbCNz6CKiQBRxF4kzY0tOSUk/mXE+Xkju5jsOW8SObg7HR68CldZ/Xn7co9355HcgjfyP9pMypVDCe+WBAERe0U9Sr0GZDIElRK/y4Pf6ab6061Ej+tL7mNr8VrsjDn6Dq6S2lDZf5brEcFd09hq/E8Kzi3PZ1MyuYCnTpoTGPp0InpCv9C5p6LPh2XLIcKHpaOIjkAmk1Hzz81UvLqBji/+lehrRiHXawl4feD346k0UfHW1yTeew2iUokqJoJ91y/FcaYCbYc4+gX7W3O7Ysb1JeDxoYzSI9dIHCSoley+7AnshVVoO8QxYO1cKWpckLF98MMXGR/KyZ37Dn3em4cqLhJNghFvk52mA6fPK0NvcAzb/9fXcdWYGb5uPglBvgm4PBx7+p8Uf7KVzrMvpyojnNXvryHg93Nd3xTu7hnBhhPlyPRR3PrE8+TXNWEwxuB2Onhn+fP8JdZH/8RI1Fc/yPurXuTTn0+QkprCC6+tJMEQHbSpt0IXivZ8aRaJN45pxdmWY4XItUouO/0xe8c/jqOgKjTGhPfuiOjz4yisAlG6xEj0B4ie0K/N8Un/17A67XeOMvlfgPmln/z+S/+L0O6UbMd/K2666Saios5eTnDVVVcRHx/PunXrMBqNdOvWjYKCAp599lk++ugjcnJyEASB5OTkkAPvxRdfxGq1Mm7cuFbnSs6ZM4cnn3yS5OSzW+7WrVtHREQEU6dO5YMPPqCoqAhBELjxxhsZNmxY6BKWTp06MXfu3FZOP5/Px7333svgwYN58MEHAVo5JSsrK3nllVeQyWTMnj2b9PR0zGYzc+bM4b333kOvP3vg+7nw+XysW7eOvLw8ZDIZnTt3Zvbs2ajV6j/slARpe/U333wjrfTK5dx99910796dNWvWkJ+fT1xcHEqlksGDBzN+/Hjy8/P5+OOP8Xg8qFQqnn76abKysi5Y3oXymTNnDuPHj+fIkSOIosi8efNISEho5ZSsra3l/fffx2w24/P5GDVqFDfeeONF7WNL/E1/1JRC8P/RQ5fOgUbWNiLh9+AVLy14/FLKcoi/f1zB+aCW/fn1L9cllnUpkJ331Lrfx6Xo+VJD/VVcgm38GzcWeC6xLD1//uIt+Pe27VJwKTYP4L7E/nwpuBT7lV9iX7kU6C6Bo+DSeerfBe8ljg+Xgku1pkvVc4Pw58+sNgYujQPEf6Mc3X9iV0szhEvsKqpLiBdpugS5A/wle+mfTrMt48lLKutSx9n/7bgUHlX+G+ccl4pLjVq6FO64VPuNuETu+HchXO79/ZfOA7P/4kdznQ+Xqq9LsUWr7NLG2KlPRf7pNLtfaPj9l86DS+GbyTVfXlJZ/ylod0r+96PdKdmOdvwJZGVlceDAAR5++OH/11X5j0S7U/Is2p2SrdHulDyLdqdka7Q7Jf/raHdK/tfR7pT870G7U/Is2p2SrdHulGyNdqfkWbQ7JVuj3Sn5/xar/gOcko//hzklL4252tGO/x/io48+4siRIyxevPj/dVXa0Y52tKMd7WhHO9rRjna0ox3taEc7/qPR7pRsRzv+IGbPnt3m2QcffMCpU60Pzb/iiiu47LLL/l3V+o9C7/Sa33/pHBzKu7RzSXzin18Fv9TVUe8llHWp0V+B/5sBEpcU0eK7xNil/+2RgZcaBRP4N0Z+XCouJTrlUvryvxv/uy3qf3/EI0BymO33XzoHpbbw/4Ga/O/A/36NXRouJerx3xkZqLjEDWSXEvV4Wc6Ll1TW9oz/m4vj/87o8UuxqUuNKP53jg+Xar//29FwCRGPcGmy/3fq61J5/lKiHsf9OuuSyto5+aNLSteOdvwZtDsl29GO/wLuueee/9dVaEc72tGOdrSjHe1oRzva0Y52tKMd/8MI/O9fK/+PQ7tTsh2XjPPdtP1nUFtby+nTpxk9evQF3/n+++/5/PPPef/999HpdBfN71//+hfXX3996N9LlizhhRdeuOD7BQUF7Nixg9mzZ5OTk4NCoaBHjx5/uh3PPvsst99+O126dAGkdq1YsYLVq1f/6bwuhHMvx/nvQENDAx9//DHz58//L+f/R9PrZs7E8dlnrZ5pJk1Cd8stAAiRkeDzEbDZsCxfjr+qigEfPEp4zxQQ4fij7+KuNTNg7TyUkXqasoup2LCT9GdvR2nQSbdBmiz47W7OLHxfuo0XGLrzFfRdEwl4/Ry66mls2UV0WzaLxJvGIWjVuMpqyRo+L1SnuKuH0+XxG9F3T8Z+ugJBpcCSXUTVhp10f/aO0C2BqtgI/E43p+auwZZdBEDXZbOInjgQVYIR67F8Sl/7hm7L70YVH4Xf5sJrslD5yW9UffAjAB0W3kTinZejCJNuDsy9ezXmHceIu3EM3Vbeh0wux9dko/T1b6gMptH36kD3lfei7Zwo3QLs8uJ3uvE12Slc+gmpD/0FVWwkBEQqP/mNovc3o02LZch3z6EyhuN3eWg6WoirvB7jyHQUETr8Tg++Jjsn5r6DNbsYgLT7riD1zkloO8QhEwR8NieHZrxIxweuQtclEXWiEaVBj+j3c+yeV+ny2A0oI/VY88pAFAnrkYIogu1kKYY+nZCHaRF9flTGcMRAgLqfDxLepxMyuUDVp1soefNbAHq9E7yxWiGHQABXRT0n/voaHeZeS9zVwwm4vTjyKzEfOkPxW98x5LvnUMdGgEyG3+nm2N2vYtp+nB7L7iR24gD8Tjcn5r6Dr8lO37XzUBrDEZQK/A4Xogi5j75D+sv3ENYzDWTgqjDhKKgkZ+47hPVKo8cLdyGTC9T8sA/jyF7ouiQhkws4y+po2JlNh/uupPyfWzCOzsDv8uAsqUXXNRFtUgwgglzAWVTD3nGPA9Bj2V0kTh+LXKPCWVGPTJCBTIYMGQgyAj4/ZZ9upfDN7wAIz+hA39fvJ6xLEshl2E6VI9drEFRK6eZHrw+5Ro3l8BkOXbmEbstmkTB9LHK9BtEfwF1povyjnyl/70d6vvYAMZMH4m2y4WtyBG8dLeLEnLcQvX46PHAV3Z+9HZ/FgaBR4iyvJ/ve17FmFxF9Wb+QLCo+3Ur1t5n0XTsPVVwUcp0ad5UJ0esnb9GHJN44hqSbxkk69/hwltXRuCcHVApiJw/EU29hz7gFaNNi6bd2HvrOCdLtvXI5AZ+fii+2E9GvM4Y+nSh46QvK3tkEQLdls4ieOICA0406KRpBpcBZXIOztJaIwd3x1DexPyhnAE1aLEN/eAFVtAGZXODQTS/QsD07pIeYoH3kv/gFnR+TbhJHLqDQa/DUW9g77vHQe4pwHX6HC5/NibO4hqqvdtHrlfuQ6zV4G6wcvnUF1uxiwjM6kL7yHrQd41GEafHUmvHZXCj0atRJ0dhOlUk3Gp+pQNclkfA+nSAg4rM5OXzTMixHCi5YP1VMBIJOjbfBBoEA5Z9sQdcxXrInvSZ0S/j+qU+hNIa30dfQH15AaZSiC50lNfitzpC+YqcMRpMcjbO0DnVcJIHgbbwKvQYEAV+TPcQVAZeXgNsj3TJbVkfF59vp/sxtqBOi8DvcNOzK5sSct9B3TyF95V/RBWXhqqzn+F9fx2u2MXLXK3gtdtSxkYCIbdcRymb/DQB1emcSl85BHq5HmRSDTKnEeewUioQYlEmxeEqqUCZE09XpxV1rpub7feSv/CpkT8pIPZbsYo7PeYuez95G3NQhqIzhyBQCp1/8kuJ3vg/ZSIdmnkuKRvQHqN92jGMPvPm76RQGHf3emUv0+D7I5AJ+u4v9N76A5UgB+q5J9Hn9fgx9OpH/0hfU/LBP4p7m/vbwGob+8ALu6gacJbWS/rSqVv1t0Ct/JXHyANz1Fn69bBG61FgmfP8s6uCt7raSGiynyjn4yHtEZnSg3/O3o1BI9UBGqCxPg5WUmRMIeLzU/XaEiP5d8Dvd5Mx9B2tw3Or7/jzipg0BUaT2p4Nkz3mL7s/eRtL0sSjCNIiBAH6nlyO3v4w566Q0Pvx1GqmzJqNJipZ0vjuH7Dlv0W3xzcRePhClMRyFQQeiiLO8nuP3vh4aWxBkjP7lRVzVDeQ8+XcGrJ1LePdkAv4Aos+P0qAHUcRRXieNb3YXJxZ+QOqtlxE7cQCKMK1087Igw13bxM5xj+O3uUi6YRRdHr0eXUoMyGQ07s3j6O0rUMVG0vutOYT16oBCr8bTYOXobS+TdPM4YiYOQCYIIMgQfX6KPt3GmbckvonI6MCA1+4lrEsSgkpBwOvDXlxD7rIvGPrhowgKOQGPD5/TTdn7P1H11S76vvcIYempBNxe3FUN1Hy/j4KVX7UZj5plIWgiEDRSnxT9HhYvXsygYaMZPWYMiYkJ4Pch+r34bXUgnt1R0Mxtyqgw/A73/zh3tOR6RDHUn5uOFhI5uDua5GgchdUEXB5seaVoOyUQntERWXDM2j/tKbo/eztJN49H0KggEABkOEtryRz1KIJayeBvn0Wu16JNjcHv8mA7WYY6LhKZINUjZvJAoob1xHaqnBNz3sKaXUSP5bNJnHmZdNtzVQPVX++maOUG+vz9cWIvHwSCDK/Jiru6gYIXP8cwoCtJt03Ea7JIN5DLBWSCDEt2EWJAlPoBEHB78Tba8Dtcob4iqJUM/Wkp+k6JyBTSreJ7Jy1C9Prp8sQMUu+chDJCD4IMZ1k9x+5+BWt2MQqDjoxX7iOspzQnyl/+BenL70YZFYboC+Cpb8Jvd2E+eIawnikY+nTizEtfUvtDVog3zjcunY83Brx6LwmTB4Ag4G2yI/oCBHx+tIlG6ZbysjrsxTWUfLadwe88JLVfLuAsrCJr8iK6P3u7NN5F6KR5qdvLweueD3FF9GX96Ln87otyvTJCjyiKOMvqOPX0Ovp98BjumkY0iUYCbi9Fb2y86Pyh1+p70XdPRaYQcJXX42uy03ikAEPvDgjB29brd2UTNag7ykg9ol/qF0pjOIowrcQ5lSa8Jiu5Cz/Amlsa6jfaDnGM3v4yIlD36xE8Jgsxl/UDf4CAx4u+SxKnX5K4Pn3ZncRdPhhljAGZICATwHaqnL3TliB6/ei7JtHvnYcI790Rb6ONht0nQnOp0QfeRB6mRaGX+PPA1c+cl2+KW/CN4Tx84yiuIWfZFwx9/xFsBZXItSr0nRI5/tfXsBwvpO/aeYT36Yjf6cZZVofo9bNvylOt+Oazvz7LJzWHePmh57l+4gjuvm4yql7jQZAjup00nTnIEy+/Q7XZjs/vZ/Ydt3HN4K6IPg9Nho6k73uZ0zkn+fjR57mlKQklQiuOaTmWNM8T29GOP4v/7TuO2vF/GHV1dezevfui7+zZs4cuXbqwf//+383vm2++afXvizkkAbp06RLakp2Tk9NmG/b/Zfj9foxGI/Pnz/+3lquZMAF5hw6t61JVReO8edjee49AXR0Bkwnr6tUYHn2U8Iceom7bUXaOns+uCQuxna6g55KZFK39gR0jHsXXZKPf6w9wYOZyDv/1dbyNNo7e9wb5r/yLHqvvBSB64gD8NicHpjyJu7qBHi/fQ/TEAeg6JXD8thXkPfou6gRjqzrZT5ZxbPZqPA1Wqv61mz0jHsHXZCfj9Qc5MvMlTv9tHWHpaRy942XyHn+f7i//FQDjxAFoOyVS8fFmmrLy0Kd3oNvyu8l94HWOXvcsntpGTs59i+RZU9B1T5HKyinGdqyA3R1mUvXJb/R862EQBDo+cTN5977Kni634623kHzvlaE0PV65n/qf9mM9kk/lP3/D7/LgqWnk9ONr6bT4Fgqe+QcHxjzK4SueJHnWFPTdk+m2ZCb5y7/kt7Tbqd6YiaBSED2uDyef+juOgmo8NWZyH3+fXi9L0b/qhCg63DMVj8mC7WQ5NZv24Siqod978zh+7+vkv/gF1qOFlH7wE5UbdtL7zQcpWfsDe0Y8QliPFAIuD5mjH+PMC5+ijNCzZ/g8sh98E6UxjMwxj3Fm+ZfEXzOCk099TOaYx4i7bhS67slETxyAcVxfil//BuvRApyldfgsTnq8fA91m7JwFlfjLK7mwMSF5C38kG5LZlL93V5MO7Ip/2QLTYfz6f3WHGIm9kffKZHdwx8JtavbkpmUrP0B876TOEpqKH3/J7ImLCDm8kGo441s6z6b3PnvoTSGU/frYTo/fgM9l8/myMyXyBzzGCm3T8KaV0rTwdNUf70b876TJN0yHnddE9oOcewZPo/6rUeJHNwdW04pp/62DldlA/W/HkYRqQcgZmJ/yfb++hoHb3he+jCTyajZlIVMJcfXZGfnmPkkXTeKsO7JAPT826347S6OP/ouh2e/SnivDlRs2M3+6csQAyLH571LwRsbqf1+H9ETBxAxuDv2k6W4yutwldTga7QRM3kg2k4JVH+xnaM3v4gqNpKytT+QNWIePrOd5JkTUCdFE3/dKPxuL01HCzh47XOIHh/pL98NgqyVLBKuG0X6insoWfsjjvwKmg6foXzdbxS8vJ5er9xHxODuWI4X4SypxVFUjc9iJ2/hB1R8sYNDN78U6mvdl8ykeO0PHL3vTfAHyH/1G0r//iuJ146kaO2PFLVwAjX326zhc3GW1CDXaWjck8PJx99D1zmRoze33QqZ8cYcvI1WTDuz8Tlc9Fp9fys97Bk+j7zH3yfjzQcpWfsje0Y8gi2vjIpPt7Z5r/DVr/HUW8i6bCH2wioy3pyDNbeUrZ3uwGd30fuNBwDo9rdbqf/tCNajhRybtRp5uBa5RsmB65fitzopX7eFrImLOLnk7yCTFjjOLP2Uxt059H3vkYvWb/+VT2Pem0fZBz+x/4oldJxzNVGjM2g6eJoTc97CWV4vOaXOo6++HzyKu9ZM4+4TNB0+g6BUhPSl65TAweuew1lahyJCR86j77K92yxseWU07MlBUCk49dTHOAqq8NQ0Ivr8yBRyssYvoPanA2S8eh/2/ApyH1uLu6oBREieOYHuQVlYjhZwbNYqvBanZE9ITlGVMZyD1z/H1i53oh/WG/2EoQDEPzGL+jc/o3jmE9Su/ge+JivyKAMlMxfhKa8h0GTj1NBb2Zr+VzInLiJmQn8iBnUN2dOuEY/iNdvo+fwd6DolsnfKk+Qs/ghPg7WVfTTznC2vjOxH3qVuy1GUUeG/mw4g/YU70XWKx3ayjF9Sb6MhM5f+70mLW16zjdyn/h6y325Lbg3Zl89sp8+ah7GfqUAVYyBicHeaDp5u3d+AkvW72D3z5VB5Q964H1dtE7tvfZnKXw4hKBTYCqrpNf96BiyfxZ67VrN33OO465pCZSn0WuKvHEbND/twVZqImdA/ZFPN5QCojAbyV6zHUViN12yjx/N3oO+USPHb39N0pABrdgl1Px+i71qpfWE9U0i5bQK2vDJyHnsPa04Joj9A8swJmHZkc/q5T3GW1eGqNFG9MQvR4wuNLQCd/joN25kKid+WzKRo7Y9s7jKbxgOn8dQ1UfzBz9RsPYrP6mTXZU+Q/8q/GPD+I+g6JZJ17XPIwzS4qhv5OfV2Al4fGS9JczlHSR32M5Ucf+RdDs96hfDeHUmeOQHR56f2h/1YDp9he897EH1++n70qNTHRj4S4t7MMY+Rct1IwoPcm/H0Lfjsbgo/3ExTTgneJjs1W4/Ra9EMXDWN1Gw9yqZOd/FTr/sofOVf0hjz7vdsT/8r1RszKVv3KzET+pN23xVtxiMABDmC1oDPXIHPXA7ArFmzmHr5RP569yz8TVWIYgDR70XQRrbhNnetmS0pt/6Pc0dLrneW1OCpa+LYrFWIQMyE/iHu8FnsZE18gtPPf4rf7iLnkXfY3vMetGlxZLzxILpOCWTf+xqWI/lYTxRT832W5OREcgIeuv55bHml5D72Hs6iaiL6dqZqwy5JL7MuR98jBWdZHaef+QfpL99NzMT+aNLi2NXzHg5f/zzeRhvRE/qR+sCVRI/rS9mHP1P+8WbkOjU5D7yBactRAGnsm/gEtpNlFKzcIPWVMC1x04awf9oS8l/8HGQy9oxo3VcCbi/O4lpyHn2XLZ3uQhltoOsi6QJHa04JzrI6TDuyKXnvJxQGXUjPPV+4k/ptR9kzej57JyykwwNX4641c+imF/HZnABkjltAydofOPnU30OLHy1549xx6UK8UfrlTk6++g1ylYLfRjyGs7pBGn/ue4PyjZkUrfsNW2EVKTeMxGd3ceTR99jU4U7M+0/R/fk70HVK4NRTH+Ozu/DZXFjzSs9yRdA2Lsb1zrI6rCeKseaWInp8dF18M86SGkAkc8xjbO91z0XnD33em4c63sieEfNwVzeiNIaTNfEJTjz+PvuuX8ruCU+we+Iikm8cQ80vh9gx4lEcxTWYdufQdLSQqu+yqPn5ED6znfxX/kVG8FugGQM+eoymEyU07MlFrtdgHNmLXcMfIe/pdSAIIc6W+lEiWVc+je1kGa4qE1t6/hVtWhxdHr0uxPMes53anw9S+OZ3obkUgKBRYT1RzJa02zh0w1L6vPvwefkm+Tx8U3QevrGX1LD98qdwVjVSu+1Y0D6kOa27qpHaHw9Svm4L+6Y81Wr+e2L+e3wpFPKAvQsbX32Sn/YcolYRC6JIwNaAryIHt7EzXdN78/Wbz/Phk/ewYtUrBGI64YvuyLvvvc+xYY/TvV5g/IxrOKRqbMMx59rHkZkv0Y52/Fm0OyXb8d+KgwcP8uSTT7Jw4UKWLl2K2WwGIDc3lwULFrBgwQIWLlyI0+nks88+Iy8vjwULFvD999+3yau6uhqXy8XNN9/Mnj17Qs9dLhdvv/028+fP5/HHHycrK4tPP/0Uj8fDggULeOONNwApkhPg1Vdf5fDhw6H0a9asISsri5ycHJYvX05tbS2//vorP/zwAwsWLCAvL485c+bg80k30Tkcjlb//jPYvn07q1atYtmyZcydO5dPPpFuwgoEAqxZs4b58+czf/78UPufffZZCgqklW6LxcKcOXNCeZlMJpYtW8a8efPYsGFDSBYvvfQSCxYsYP78+WRmZgKQn5/PkiVLWLBgAYsXL8bpdLJ9+3ZeeeUVli9fzgsvvEBtbW0rp+T58gfYuXMnixcvZsGCBbz33nsEAtKK5LZt25g3bx7PPPMMJ0+e/EPycG3dinrUqFbPvDk5iDYb6lGjcHz3HUJsLN7cXGQGA6oBAyj/dBsAotePz+IgenQG1Zv2AWA+VgQyGc6SWhqz8qj8ejfxUwfTeOgMmsRoAGKmDqb8/R/xmW0EXB4UBj1x142iesNOzFl5NO3NRSYIqOIiQ3Wyn6nAUVCFMkJPw84Tkj6OFYbKipk8iPrfDhM7dQhNh86gMOhRxUUSM3UIpl8PET15IKVvbURQKXBVmLAezsd6JJ/ajXuIGtcXx5kKVEFHaNS4ftSs3wGAz2RBUCkwTuiPI7+Shl8PIXp91P5rFwGXJ5RG1zUJbYd4ajbsQBWMmlEY9LjK6pDrNHhqGgHw2104zlSgTjBiHJ1B1YZdAFSu30l4rzQcBVXETh1M6Yc/ozDocJbVozDoQrKQyeUY+nWm5N0fkOvUVK3fhTLGgCouktipg6ncsJOEa0ZQsuZ7lAYdjftOSSvDYRqUwXrFThpI5eeSDgMOF6I/gN/pQd8pAZ/NiaFvZ0Svn9qNmcROHULM1MG4qxuIGpFO+Qc/SdEYFXUoDHqcpbWIgdZnTxpHZ6DQaajcsJPK9TvRJMcgqBTEXzeSyg07AWg6lI/CoCN6bB/qtx0nakQ6+cs+I3baEESvn7hpQ6jeuAe/zUnlZ9sQlAq0HeNRRhtwFNXgLKlF9PoRlArCe3WgasNOKtfvIO6KofjMDuRaFTXf7pX0oFUj+v1Ej+1D5WfbcFWZMB/Ol1bvgdipQ6jasJOGHcdpOnAaVWwkpu3HCc/oiO1kOYJGhSoqnKqNmcRPHSw1UhQx9O5I9aZ9GPp2wmdxYBzWA9Hnx9dkR98xHtHrD9m7z+LAcqwQ854cEAQUUWFYjxURe8VQzFl5+Mw2FDoNdZuygvawg9hpQ+jx/B24SmshEKDm2700HTqDTCFHGRVOzMT+rWRRvTGTqOHp1G7KQhSh6eAZYqcNQWHQIWhV+CwOan/cT8DlCeWhioukMeskXrM9pL/o0RnUbNqH3+bAdroC47AemA+cxlXV0KpdzW2r3rATdaKR8P5d8NkcyFQKLIfOgCBFe5yLiAFd8NtdnHn+U/wWBypjeNB+JT1I9nEmaL8SjxW/uZHIoT1b6Qug7IOfQ/3D22hDJpNR8Y9fEb1+Kj/fjjo+Suo7okjUiHQqN+xEYdBJNhEIoIo24G2yEzdN0qu33oK+WxLm/dKCWPHb37XoX+evn6fWTMm73xM7bQh+uwvR50f0+qnasJOajZkQEJEpFEQO6dFGX+G9OlLy9iZEEUxbj6GMMaBJiUHQqkJlBVyeNrKIGp6Or8lB7NQhlH34MwqDHk2yMcSbngYrMqWCiAFdqdmYSfXGTLxmm9S/RIgakU5VUBaOgkoUBj3KaAOKCD0+qxPz3jwCDg/2/Scw3n5VyOaFMB1+UxM+UxMyhQLXiXzpJ5cbwaBHrpf6lEwpl6KqxbP21MxzcVMknvLUW6j8YgeCSok82BebIZPLMY7qRe2PB5Dr1NT8dPB308nDtESNSEeTHE3R25sQvX4KX9+IKsaAOi4ST70Fy9HCkP0aR2dQG+xvdVuOEDU6g4pPt6KKjcRncVC1YWer/qaKi6Q+6ySexrPnbBr7d+bUO99TsyObU2u+Rx1jwFJQRfTQ7lT8eABnhQmAyCHdQ2UhyJDr1FR8uhW5XkPA6UEVF9lq3AIIS08NjauV63cSG2y/Jjma0qDdN+zJQaFXo4qLRN8tGfOhM0SNSKfm2700ZubhNduImzYY047jxFw+MMgBB5HJZcF2haGKi0STaCRu8gDKgmN7TIsxXfT6EP0BEq8ZzslnP0Wh16COiwyO6UYqgnYqVylBFNEkGnHXNREeXLAzHzyNcVgPqjfto/HQGZDJiJ02BE+tmbCeqVRt2Inf7sJ6ohhVdAS1mw8RMbBriHuVUeGUb9xLwpRBzWZIRO8OqKLCaDhwGsvJciJ6dQhGabblG2Mznznckv1NG4JMISdqeHqb8ejsnEOKlJf+V0b37j1wWxtAFBF9bmQyAdHvQSa0Pn0uYkAXSt7e9G/hjpZcDzIC/oAUBQsEnB6U0YbQ/EoVF4mn1kx4747UbsqS5J1XgnFsH6o27GzFI1Ej0hG9vpAs/A43xtEZ1P1yUBrzy+qIHNYT0etHrlPTdDgfRBHLsUIUBj3xwbmc3+HGcugMygg9gkZN7OWDpcWwJjuu0jr8TjfxN445r76a+4oiQi9FeeaWoO+aTMDhRhUT0aavRA3vSc2mfciUkmMpakQ6ANHj+uCzOKjcsFOKwhRkKKPC0HZKIGpEOhUt5rKGPhIXp945mcLX/oUyWurz9tMVF+SNc8elC/GGKeskxkHd8DQ5JDvp1QECIpa8Mkq/2Eni1ME0HspHbTSgNoZT+X1zv99B7BTJdhKuH43f7iLgdBNwukPtjxjYFUdRzUW53mdxYD54GkdBpVSvCD2CXvOH5w/KyDCqN0rffL4mO4JSQVivtJB9gMT5inAd9btyAMh/7RviLh9ExYad1PywH9HvR2HQYS+tRZN4NuhAnWgkrEcK+Ss3tOIbgPqtxxAUcgSVEoD44BzXXWtG1yEOAgEUeg3WvFJiJw4AwFNvwZDRAWtu2VkZBiNt5Vp1aF7YdOgMqtjI8/JNRQu+Icg3yqgwGg+cxtqSb+QCne+eQtUP+3HXN4Xso3m8q/42MzS3aJ6fAxw/dpzUlBSSYuJRKhVMHTMUq1+Bv0FaFBIdTag1WmRyOaJMjsPlIcIQhjzgQxMZz7atW/DKApSv387Ay8cSEVC24Zhz7cNZUtumr/1fQ+A/4L//NLQ7Jdvx34qePXuybNkyXn75ZUaOHMl330nbD7/77jvuvvtuVq5cyfPPP49KpWLmzJmkp6ezcuVKrrrqqjZ57dmzh1GjRtGzZ08qKytpapJI+KuvvkKn07F69WpWrVpF7969ufXWW1GpVKxcuZK5c+e2ymfUqFEhZ53P5+PEiRMMHDgw9HtcXByTJ0/myiuvZOXKlaSnp5ORkRFyZGZmZjJs2DAUiks77aC4uJhHH32UVatWkZmZSX19PcXFxTQ0NLB69WpWr179hy7Gyc/PZ+7cuaxcuZKsrCwKCgo4evQoUVFRrFy5ktWrV9O/f398Ph+vvfYad911FytXruTpp59GpZIOiD59+jQPPfQQzzzzzB/Kv7y8nMzMTJYuXcrKlSsRBIFdu3bR2NjI+vXrWbp0KU8//TQVFRV/SBaBujrksbHn/U0eG4uyWzc8wahY0WpFdDjo+/oDjPrtJfq8ci+a5Gi8FkdoEtG8BaIZzsoG1AlGUmdehmnrEUCahLgq6kPvuKtMaFNjWz0L+PyoE1tHSyqN4Yg+f3CLEZLTI1iWOjEKR1E16oSoUJ7qRCPqRCOxV4+g4PlPICBtQ/Nbzjpg3JUN6LolE9a7E9bDZwBQJRoxThjAsEPvEHfDGOx5peh6pOKuNJ2tn9uLOik6lMZ+soywvp1wV5gI69MJRWRYqA7NfwE0qbGE9e4UjFST5NZ18U30+/AxFGFaSt7/EU2iEVeFCVdVg/T/wb/u6kbK1v2KoFLS84W78Fkc1Py4H0TQJBrRJBpRRobhrjPjbbIT8PhQx0Wi7RCHu95CxICuDPttOTET++M2SVFG6gQjBESGb1lBzOSB2E+Vn5VhpQl1giTD0jXfETGkJ12X3okyKoyqz7bhrjJJH7RJMWg7JjDgm2eJmSR9+KoTooie0J9+Hz6GJiUGW14purQ4XBVnZeiua8LvcKNNicFjspB235VEjUin1yv3oTKGYw9G7XRZfBMyuUD8lUOp//VwSA9KYzg+uxNVtAFXhQl9t2RkCjmOkmpkCjnuaunQcWtuCcjl+J1u1MnRGPp2lrb9KBUh22lZL9HnJ2JwN+z5FbgrTbiqTGgSjSFbBji96isEjYrxB96k073TaDxwKjTRVkTo6Hj/lSTfPA5tWhzqRCOCVon1aAGRw9Px1JnxWexET+yPOjk6mEaPGAiE+pGrsgF9tyTc1Q0IGiUIslB7XFUmvGYb+u6tbdLXZCfgkyb0p59eR8qdkzGOzqDbM7fjKq9HrlXhrm5EmxaLOiEKVUwEMZPP8m6zTJv7szrBiLO0FnWikZSZ4zEfPNMmgrm5L3dbeheuklq8DVbkGlWoD7ZcWGjOHxm4yuux5ZYE2ys5MlrqQWkMJ+DxoQmmd1U2oIqLOK++mvUTf81w/C5P6DdXZQMBtxdNopFTT68jckgPeiy9k+7P3o671hzKUx0fQdSIdAZ/8zdiJg2EQABfkCNclQ2h/vV79dMkGtGkxqKKiSTg8Z2tR5UJ0eeT+uE5+gIRV1ldSF9yjYrOC2fgKq8PpdemxYJMxoB1C4gc1hNXZQPyMC0Bny9UJ1eVCWdJbai9cdOGIKgUIY5xV5oQNCo0iUZOB2XRfemddHvmdvKXfY6ryoQ6LhJlTDhynZrB3zxD5LCeeMtrUMZJOq9+4X3iF82m2+6/E79oNgGLPcSlqpQEFHFGUj94ljF7X2NCznuYdmTjKK5pNT64KhtQRuhCzjoAn9WJ0nDWudjMc8oIPeOPvB1ypv9eOl2HOLxmGzKFnK7zbyDjlXslB6JIm7FE0KlDsgFIuX0SPrMdAiKCWolcq2qlP6/Z1upDGkBlDEMMBHCUS+OWs0pyWnW8aSyeRhvKCD3jvn6K4VtWIAbEUFnhfaRFjOaymrdQtrRlpTFceuccubkqTK3Gh+RbxoWe2U6WETWyFz6bC5lKQcyk/sh16lDemkQjcq2KiEFdqN9yFFdVA16zHU2ikV5L7yDv+c8QAwFkSjleiz1UX4VegyragLuuCUdRdWg8Sp15GV6zDVeFiYDHh9dsQ5sWy+jtL+Opb5J4i9ackjrzMhp3ZYfq1Gy/mtRYwnt3IuD2Inp9qBOMrbjXVdWANpjm5OqvkGtUpN44mpRrR3Jy5VdoE6Nw1ZpRx0YQd1k/rir4iLE/PEfE0O5n9SzI6PXKvRhHZ2DakY2glJ/DI1K7CPgJOM0ojGkojB2CkfPg83pC74oBP4ImnIDXGXqmNIZLR5uU1YV09j/JHS25Piw9lbAeySGud9c0SmN/kOsHfPJEaGwW/QE0qbHoOiQg10h23lw/v92Fz+LE0cJxpIwxoAjTMvb4Wmyny7HmlaJJNBI7ZRD4RQJBp1RzfbWpwXFekDF0ywo0HeOwZhch12tCc7yU2VOQ6zUkXDsSRYQ+9GzEzlUIKkVosUEZFYZMIWfAF08Sf+1IxEDggn1l2C8vMj7nPUy7TkjHWwRtXt81iR5L7yTxhtHY8krxmu1E9O+Mx2Qh4/UHGP7bS/ReMwcCIs6yenRdEtGmxSFXqxjwyUIM/TuH2ic/hzfOHZcuxhua2AhEnw+VMRyvxY6z0iTZbZX0t8Mt47HklSKTC4z/ZRkjPluIoFWH+r1xTG9K3/0Bj8mCoFGF2q9OMOI1WS7K9ZHDehJ/7agQ1/ssDtTxkRj6dQ5x/cXmD6LXH5qPadNiQZDRZ+08oob1lI592LKcSTnv4be5aDp4ug1npcwcT12QczrcOYm6rUdDMu214m7ctU3gO8s3ijBNq37ZvICsTjTirDCFOMVV2YChf2d0HeJD0b3NvwW99aH+BSBTCHR44CqG/fISybdPDC4CtOUbZ9XZNC35JvnakeSt/ApNkG+0qTGkPzGDpGuGo46JQB6maWEfIt3/ditRw9NJvn1iiLcBzIKHWF1EqIykLr2QCzJE39m+FKaUYWk0MeHWOdy44GWeemoJAVMxgujntivG8bQhl+cte4mJjyPdZ7jgvKi5be1ox6Wg3SnZjv9WNDQ0sGzZMubPn893331HWZm0etSzZ0/+8Y9/8OOPP2K325HLf/++sczMTEaNGoUgCAwdOpS9e6UVp+zsbKZMmRJ6Lyws7KL59O/fn5ycHLxeL0eOHCE9PT3kpLsQJkyYwPbt2wEpInD8+PEXfFcmu/hpt71790an06FSqUhJSaG+vp64uDhqa2v56KOPOHr0KFqt9qJ5APTt25fw8HBUKhVDhw7l5MmTpKWlkZ2dzSeffEJeXh46nY7KykqioqLo2rUrADqdLiTvvn37XlBe58v/xIkTFBUVhSIls7Ozqamp4cyZM2RkZGAwGFAoFIwYMeKC9a6oqGDRokUsWrRIenCBmwFlBgOqESOwrl0bfCBDnpZGybpf2TNpMT6Hm45/nfa7ctIkRpE68zLyl37anPN5CjtPwnPrdZ53xIv8KIqgjI3AZ7ZhO154njQgqJUYJwwg/+mP8Qe37CCTUfXJb+wb9AC1X+9C1eaDVkPSPVfQlJUXSnPqkbfRpMbR49X7pQghn79VE0QR5DoNGR8+LpXlcIXyy3/pS/ZNW0LA5yf+yqHntEEM/VVE6ImZ0I+Ay8PRu1Yh16mJv2JIq/eMY/tQ/U1mSByiKCIo5IT1TMXbaGXfpEVS1MsNo0Nt9dmcHLl1Oeask22cTiIiICNm2lDsp8s5MXs1jsIqOj52AwAek4WDVy3BWVxN/jPr6LXqnpBTuuKfW9g3bQm+JjvqxOgL6lOmkBPepxNVG3bhKKrG73CFJpgABS99ic/qoHH/aaIn9G+THhnI1EpS756Kp87Muaj8bBsBrxdVTAQ9lt5J04HT0jlgofq0th25Vg3+AOZ9Z4+PEEPvSn9TbxmPx2Rl28A5lH+5k4gBXUEUcdc0kvf0P6jamEn9tmPE3zBasgekc/5K3vqW8N6d0HZOwlFQhRiciHMOZwkaJapoAwUr1gfr9wf6TIt/p9w1mcJVX2HPr+T039YR3qsDIMPTaGXXwDk0HcnHVVFP10UzWkepydrmpwouBpgPnIY2t6PKiBjSA099Ez6rMyirFj+fo3NBq0JQKEJb3polKsm3ReEt7LfVi+dtOCTdMl46f8rpbvObKIqk3DUZ2+lyjs1+hfwV61HFSFHDHpOFfdOexlFUzaln/kn6qnvOm/8fqh/Q78PHsJ8uh8B5OLWt6EJo1pff6aH0ne+D+gJ3TSNZE58g4PZSsvYH+rzzsHTW3HkyKVj9NZokIxlvzUGuVYc+nM8nC/vpco7PfoXTf1tHr1fvD8qiicpPtuIqr+fUM/+gzzsPhxz3AFG3XkH1C+9zZvRd1Cx7H0VsJAC+ugbOjLkL1/HTmD76BkGtZNeox4gY2AV9t6S2cjgPWoqxmeec5fVs6/cAcp2auCDPXSydTCEnvFcHRJ+f7EfW4ne4Sbvr8rYv0lrDMZMH4m204nd5Wvx6IRtomUnbd2RKOaLfj62ohqi+ndh92yqO3/saykg9us6JxEweiOj1EfA07/KQtclbFMXzj4fnQJsaS8Dnx13XhCiK2M9UUvbhZjQJUQz6fLG0fdsXaJW3OlE6o7Pq6+ZjekQihvaQokiPF51HOlI75To1ld9khh5F9O1I6szLsJ2pBKSzPOU6NeYDpzlw80sIWjWKcF0rMRlH9SJ15mUUvf5NizrJEDQq+n34GKefXgeIkq5ayFZsOYgCaTePw2OyUrc7h4KPNpPxt1sRRZGAx8f+u1/jh+73sOu6peg6xNNnzUNn2xEQOXzzcuxnKokY2CXk6GgJSfYCMpUeX0MpvoYSkAkgtF4Al8kVUlXdLW6nv4DO/h3c4SisxlVuasH1Un9u5vqStT9I3BaM0u334WMUrvqqTYaq2AhMwW2oLeXuqjSxq/8D6DonhvTa6ZHrcNeaLzxPC4jsn/gETftOEdYjBUErzfEr1v1K5rC5OEtq8bk8dHvu9tCzg9c/j+gP0P05aVeVTCZDUCs58eCbNB08jSJC38pJ2LKvZE1cxM7+D2Lo3QGZ6qy+XBUmjs1+haqvd0vzEERkcoHwPp0oX/crWZMW43d6kCmlObmgkKMw6PC7PJS+/xP93n+krT7Oq5vf4Y1Q5G3L36S/KmM4AZ+fwo9+wVFWx7aJiyn88JfQNueIId0JeHw4CqpalSme01fOLbeZ663Hiyj78KcQ1we8Popf30jdTwdCXC9ozn6DnTt/UIRLfcVd08iugXPw25xUfb2b/u88jEKnYffEReya8ASCWkFYz5RW9UieMQbR56fy690oI/TETxnM6aXSOfaxkwfiNVkIeLxnE8hkbe393AfNTRZkdH96Jvmrvjo73p3vOyEoaPOB0+Q++i6HZ75E6qwp0vj2J/im8KPN9P7brdI2a4+PxsOFZM54kRPPfEL08J6tZLj/qmc4PHMFzrI60mZdjjKq7XeeKIoI4bEQ8LW5ed5ss9OhYye2fvIW61c8ztLnn8cT0YFAIMC2A9k8Z+nFQlsPRET2KxvO2/CL2Uc72vFH0O6UbMd/Kz766COmTp3K6tWruffee/F6JfK/9tpruf/++/F4PDz11FO/G1lXUlJCVVUVL7zwAnPmzCEzM7PVFu7fcwS2hEqlolevXhw7dozMzExGjhz5u2l69uxJXV0dubm5BAIB0tLSLvhuWFgYdvvZaDibzYbBYAj9W6lUhv5fEAT8fj9hYWGsXLmSXr168fPPP/Puu+8CIJfLQ4NUs+wuBJlMRlJSEitWrCAtLY3PPvuMr776qu3HTAuo1eoL/na+/EVRZNy4caxcuZKVK1fy+uuvM2PGjD+cB0BycjLLly9n+fLlCLGx+OvPRihqr70W4wcfEP2Pf6Do2BHH118jWixS+eHhBEwmabsOUL1pH2Fdk1AadKFtmmIg0GpSHdG/M8YR6Ry6cxW+4LY3d5UJTXIMCdPHou2YQMTQnrjK6tEkx4TSCQo57urGVvX2mqySg6d5i1aLstxVDeg6JYTSqBOj8VQ3IJPLiRzZi+EH1tBr7aPI9RoiBnWX2qOQkzrnGqxH8qn/8ewZqZ5KE+okKYKt9pvdqBOMOE6VoU6KRqaQ0+vD+ThOl2HZlxdKEzmmT3ACrcJ2ohhPgyVUB3ViNN76JjI+mk/N17uo/3E/XpMVhUFH6t1TGL5lOYO/XoLXbCN6bF8pYiM5OhQdqUk0Ej2+LyN+ewl9jxSQydAkGan5Yb+0TUkmRRe5qxsxju5F9bd78ZqsCCoFnromXJUmvPVNOIprALDmlhKe0SGkC4VBh7u6kZpNWajiI8/KMCkaTXIMhkHdiLtyKLbsIjTJMciUCvTdk1EnRuMuq8Mf3JJkGNQdRbgObUoM7lqz1IYkI/aCKjQJUTjK6tAEIwMBaWVZp8Zd04i70kTUiHS0KbHETByAGBDRd0sOvSvXaaj8cjuGvp1RJ0WTMutyBq1fgiragKfeiqFvJ7SpsWjT4ogano6gUpDxxoOoYiMQ/QECdrd0BuTsV1BE6Ai4PFLUbdB2kmZexvAtKxh9aA0ylYLKL3dIEa5J0WgSo6UIwyRjSDaJ14xAUEjbk6s3ZaEyhuOqbiTg8aGM0KNNjiF+6mDkGhUBp4eA04MmOUaKMK1pxFvfJF2oUSh9ZPjMNil6M9iPIgZ0RaZUMC73fWIm9EdQnm2PJjEaZWQY9qBNNkNh0CMopEsCEmeMw3ZSirroNO86lFHhBNweNMFtzprEaAS1EkdxLfouia36WHN/dlc1EDGgK4JaybEH30LTov1ny9TS8ZHrSbptIpEj0tF2SsTQtzO91jws2X+dFE2fPGsKQ7a8zKD1T4Ego/eahxh94E1U8VHINWpErx930O6b6yGoFLiD6TVJxlBeLd8DMPTrQtLN41FGhUt9I/ibJsmIwqCjz5sPkjZrCtbsIjTJ0dJxAGoVmiQjrrJ65HoNMrlAxqv3oQjXIVMIKAz6UB6h/nWR+mlTY6VIp7hINKmxkqyb65EYjUyhkKJOg7Y7fMsKOj92g1Tf1NiQvpBJW3UV4Vo0ydGIHh+OwmoElQJNaiyKCD0Dv3gSv82JoFCE6qRJjKbpwGk8JiuHblhK7ff7CHh8KIK6VCdFE3B5cFc3kjhjHJZjhWiSo6n5LouIAV3QJEbjKqvHeqIYpTEc6/EiHMU1qLum4q2VInQjr5+IIjaKzpveJOaBm5CpVMgNekSPD7/ZiiIhBkfmMZzFNajjImnYk0vkwG4oDTrS7p7CyC3LGfL1EnwWB9oW+lOEa0MObYDosb1xFFaj0GtIvXMShj6d6LZw+kXTpc26nD5vPBAaD7SpMdRs2ic5MIL6awm/wx2STeTQHkRf1h99l0QGrl+CKsaAtkNcK/0pI8NCeXSYPpqwjvGM/WIxMkGQLnABOt06AUEu5+Bj7+OsaqBm2zH8TnfIkTBw/VP0evV+lFHhaJKM9AlelqHvnhzKu5lrmseHxJvGou0Yz+Cg3DTJ0biqGki8YRTqhChyHl0bGicASt//CZ/NycEbluI12/E12ZHJBYZvWU7UiHQUBh0Vn28PliVF1us6xhE3ZSCXHXiDAWvnEj20B9qUWMZsXc7oLS/hd7iR61RUBbc9GjI6kPHiLACc5RKnR/TpCDIZqtgIXBUmmg6fodmR4DFZURnD6fPKfRy6cxVyvSZUX3dNI73eeABVXCSd59+ATC5HplK24V5NohFndSOdZk2m4y2XoYoOx1Vjxl5YTWTvDriqzWjiozAfL8LvcNN0vAjb6XLkKiWKSH2IVzVJRlyVJhr25CJTKlrxSLMcZUotBLwI6jAUkcnIFCpAhkIpORxk6jAQ5PitUkSkoDGgiExm0PolIAhoUmP/x7gjZPsGPXKNiuFbV5A6awrO0lp8dhc132WhCNeijo/CVVYf4vqGXSdwFFajjAxj6OYXUcVF0mHO1SGbclc1hOpQ9dXOkNyb66sw6PDbpSi4sJ4pUl9Mi0PXJZHoCf1RJ0Uz7NflaFNicZbWhuqfMutyDIO6oUmJgYCIJjlG4vGAiCrGgHlPLoYBXUPPvPUWBJWShOtGMXzLCrxWBz6bC2+DFVd5PYgiqnhjSDYt+4pMLuCzOLCdKkcRrmX4luVEDOqGPyjPqn/tQZMQhTIyDGtOCe7KBgz9OjN8y3KMozKQCQLa1BhclSYsx4pABqYd2YgBEWV0eBveaNaxTBDQdownYlC3NrrTpsbR+805XPbbi7jrpSMvPCYrSoMebVI0rupGOtw2AblayaE5a3CU1qEI19F59uX0WjwDdVI0PpuTyKE9UBrD6ffxfMJ6dcDQtzMR/bsEbcskHb1xDtfL5AKps6aEbMpZVB3iemWEHsuxAmm3T5DrdR3jWs0fdF0S0abE0mnedcjkcvTdkhE9PryNNuQ6DfW/HMJRXBOaPziLa0CE7k/cxOgtyxn29RICXj/GURkcffAtwnulEZ6eyrE5a/AGvwWihnYnZnxfdB3iGLz+KWIn9kfXJRGf/eyifVjPFOKuGELH+6/AXdOINjlamqdE6IkY0IXqjXuxnSxrZa9Kgy7kjGs5b3EW15A08zIGffkUqtgIBJXivHyjTTTiCvJNhyDfuIN8ExHkG218FPq0WAavfZihHz6CXKOi2+KbUMVIF/i5axolvqmop/bHA8DZuUlkQEWdo4no8X1RpGQwZupf8MvkKOK7IYRFo0jtg1+mZPCwkYjWWtISY0mKiaSwshY/AmkJsYSLCnRJ0XirzBQp7G3mRc1taW7b/x8g/gf895+GdqdkO/5b4XA4MBqlQXzHjh2h59XV1aSlpXHttdfSuXNnKioq0Gq1OJ3O8+azZ88epk+fzpo1a1izZg1r166loaGBuro6+vbty88//xx612aTBhyFQnHBcx9HjRrFtm3bOHnyJP3792/zu1arxeVytXo2duxYXn/99d/dWp2RkcHOnTtDzsAdO3aQkZFx0TQWi4VAIMDw4cO5+eabKSqSogZiY2MpLJSi7LKyslqlyc7Oxmaz4fF4OHDgAD169KChoQGVSsXYsWO5+uqrKSwsJDk5mcbGRvLzJWee0+nE7/fzezhf/n369CErKyu0dd5ms1FXV0e3bt3Izc3FarXi8/na1PVC0EyYgDvzbASEc+NGzE8+CXI59nXrUA+WzkNR9uqFaLHgr64OTUJixvTGdroC055cEq4eBkBkv84gimjTYtF2iCPtjknkPPl37EHnC0D95oMkTB9L9YaduKsbsOeWUPPNbhKmjwUgrHdHxEAAT625TX19TXaMY3sDkjMCUUSTFkv9b4eJmTSQus0HiRjUDZ/VgafWTNHyL7AczidryByKV2/Ab3Xid7rRpMXR4/UHUUSGUbD0k1ZlWI4VED9jHABJ90zD73TTsO0o2s6J9Fz7KI6CStSJ0Zh+ORhKU7dpL3kPv4X9TLm0jUsEn9WBJjUWn9VBp8W34DhTQfnas2e1NuyRzs7MmriIhl0ncBZVI1PKqdt8iLS7p+KzOtCmxuCzOih+41uO3/cGnhozluwiOjx4NdFjeqPtFI/XZMVTa8ZZaUL0i5IzaVBXfBYnUcN6SBN+mYymQ9K2Gr/dGTp7Sp0UjSCXI2iUaDrEISjkWI4XIFPKibt2JIUvfk7ew2/hd3pwFFeTcs80KSKwqhG/1YHo94cmf6atR/BZHdT9egTRHyBp+liSZoxF9PrwO9zUbNxLUlDHEYO64rM6MO06QdTwnrgqpa0mZ174jKqvd2PNLSHh2lHoOiWQNPMyAl4f+k6JWE8UoeucQP2WI+yb+iQ+qxNrbgnGURnUfLuX0o82Yz1RjKfegjWnBE9dE5Ej0/HZnTTsOkHnBdMRfQEiBnbHZ5P4pW7zQdRxkZx54TNEv7T9LmZCfyxHCgjrmUrA7cHTaCXx2pHUbD4ESB+a1lPlJFw9THJqyWQ07DuJOiGSxGtHcurFL6j8di8Bt5eajXtQROhImD4W44T+4A/gt7swju9HzTdnF3b8DjexVw8HIGpYT0499Xe2pN7G0TteJuD1Yc0pQZsWh+j34zXbMG09hq5zApq0WGRKOQnXjqRx30nirh6Ou7qRjnOvpezDzZx+9p84i6uRh2lJunUCEYO7Ifr90tb51Njggfdn0bAnl/irh6GI0KNNjaV03a+IPj8J146kNtj+ZpS8sZGmA6fYnjKTopUbCLg8NO45QflHP+O3OvCapAWNio83c2DiQjJHPYZ53ylc1Y3sHvJw8DZcE7a8Uuo2HyQxZB/dgvYrndeVNGMcph3HQ/pqfi/1r9MQlAp2DZpD5qhHQSGQfMckZEo5SbeMx1lWR+a4BdgLqnAU15I0fSzGMb3x253IBAHR7yfppnGUfbiZY7NfwWd1YskuInJoDwA6PnhNqH9drH69Xr2PpiP57Or/ADkPr0EepiVx+lgiBkmyFn0+zAdOt7JdT70Fa24JHR68Gnd1I12fvhWvyUpYjxRc5fUkTh+LMjqciMFSWX6bE5/VScPubEw7s1FE6KjbfJDUIFeE9+4o8V5dEzGXD0T0+Gg6kk/8tSNJuHYkyqgw6n4+iLu6EWepdLu0cUxv3NWN+IJ9ueqrXSjCtcT9ZQS6zoloenWh8dMfJO6tacB9ppTCqx+m5qUP8FvtaHp3RW40oB2YTsDpQh4Tia5zAu7qBqLH9sGeX0nDnlw8JguZExdh2nWCms2HWvFAwO09G6WOFNkUMbArDVkn8ZgsNOzJwXqy7KLpSj/+hT3jFmA+nI/tVDmdgvyojjbgMVmliK5z0Lgnl7irh5O/7HPqftzPqaf/weEZL2A5mo+r0tRKf16zLTQelWzYja24ht8mP0njsSJ6PHAV8Zf1pdtfp+KsbsRRWkfl5kPEDOuBTC4gaKWFidKPNrOz97007snBUVRN9n2v4yisJODx4ak1txq3mvuhr9GGs7iGhl0nqAu231XVQOKMcdhPV6COjWiVRhVjoGFPLil3TCL+iiEojeGUfbiZMy98jtdsl/T+l5FEDOoaatepp9axdcBDbBsylyP3vUH9nhxqfjpA/hvfsnviYunWd48fV1UDcVMHIderybrueXaOmU/NTwdJnj4WZ4UJ0S/dFO2uNZP4l5E0HpSONtEkS4t55V/uwF5YRdKMcdT9LI2d2g7x4PWzq/8D5C38AE99E3FTBrXiXm+jlZRrR1D9yyGKPv4VW0EVDftP4Wmw0eW+K/A7PVhyS/A73aFgIV1aHGHdkxEDARp25ZB0y3gUBh1JM8ZSv+WIdJbx9mNtxiNPrVmKWlJoCLis+MwViF4XoteJPko6RkGujUL0e0GU5rYBlwWfuYKsiU9gOVpIhwev/h/jjpZc37Anl6I3vsVeUCU5WBQCxjG98dQ1IWhViH7pGBKfVTpjWdc5Eb/NibOsjl39H6AxaFOJ08dSt/kgnR65joDTg6BShmShjJZua2/ck0vC9aPQd01CFW2gfutRdvZ/AE91I9bsItyVJvIefw+v2UbNxkySbp2AwqDDcrwIe14pjvxKan/Yh65zAuEDuhAxrAdyrRq/3YX9ZFmrYz4chVVYs4vImvgEXrMduVaFoFVhL6xC0KiwHD7Tqq8oo8Mx7z9F/NXDEDRKYicPpOaH/WRNXMSZFz5HEaYjafpYUu+ZKt3ebbZhyyvDVWnCtDObrImLqP56N+6aRjo8eDW1Px0k7e4pkrMzTIugVOA1nb1Uq5k3mselyvU7cBbXnFd3zrJa9o57nG2TnqR2+3FUEdK8qym3FASBiIw0Os++nFNvfIvf6UEdG0F9Zi5uk5UjCz4k4PZS99NBBKWC7Htfw1FUjbOoGsuJIuz5lXhqzViOFKDrnNCG68s+3Iy9oIqStzchD9OSdt+VuKsbEf1+fFYnpu3H0XVOIHJEOrrOiUSNzGg1f9B1SeTMC59x+tl/4q41k3DtKJTR4STdKs3H/HYX+q6JeBqkMV7QKPE73dgLq9g9cRH2gipAxFVRj8oYzuBPn8BeWE3jgbM7UE4v+4LtA+ZQ8/1+Ct/YSN2Wo1hzS5EphFC/dJbXU/bxrxS/+yO1Px0M9dmA14fo9VOw+muSZoyl5uez8/GGPbmE9UgO6aju54MIOjWmHcdRx0Wy/+q/4alvwttgPS/fJP8O3zTlluBzuvl16Dx+HTKPPTcsw+/2cvJv/6B+23ESbxiNXK+R+GbrUaLH96Vuy5FQ3fv060NpeRkH31qP/fhvzJo5HZ29CtFjJ2Az4TeV4vO42bljOzJ9FCazhZLqelLiorGZqjAkdcRDgMQZ49i1ZRvxfk1bjgn2j2b70KSd/5iudrTjYpCJFwurakc7LoKbbrqJqKio0L+vuuoq4uPjWbduHUajkW7dulFQUMCzzz7LRx99RE5ODoIgkJyczJw5c5DJZLz44otYrVbGjRvX6lzJOXPm8OSTT5KcfDZ6ad26dURERDB16lQ++OADioqKEASBG2+8kWHDhvHJJ59w6NAhOnXqxNy5c7n99tv55z//CUhnSd57770MHjyYBx98EJBu3N60aROLFi2isrKSV155BZlMxuzZs0lPT8dsNjNnzhzee+899Hr9BeXg8/lYt24deXl5yGQyOnfuzOzZs1Gr1Wzfvp2CggLuvlu6mWz58uVcffXV6PV63nnnndClMTNnzmTAgAFUVFTw6quvotFo6N27N7t27WLNmjVs376dw4cP43a7qa6uZvTo0UyfPp2jR4/yySefIJPJUCgU3HPPPXTp0oX8/Hw+/vhjPB4PKpWKp59+OnROZHNdamtrWbFiBatXr75g/iBto//mG2kLlFwu5+6776Z79+5s27aNjRs3EhkZSceOHQkEAqG8LwTbBx9g/+QTtNdcA4Dzu+8wLFiAeuxY/DU1CDExCDodvvJyLCtWgN+P4qHF6Lok0XjgFEfvfxNlpJ4Ba+eijAzDkl1MxVe7SH/mNtRxkcgUAvaCKimKKRBg72DpoqDhe19HmxYHcgFPfROFL35OeJ/OJMwYi6BWgUzEU9tEwcoNxF85jOrvs+i6cIZ0iYwgQ/T6qf/tCJVf7aT7M7chkwtSREZ0OIJaRc367RS9+DkA3V66W3IGyaRz+Upf/4buK+9FkxyDu7YRb20TiqhwTJv3U/DkR6R/MJ/IURnSJQRuL3n3vUbj1iP/H3vnHR5VtfX/z5k+k0x6L7RAIPReRZoF67UXFPu1cQUFA6JyRUAQsCsiYu+CXhAUQek1AqElIUBISO+ZZHqf8/vjJAdiaOa9P9/rffN9Hh6ezJxz1t5rrzb7rL0WiY9dR8oL9xDwePHW2/DWmDHvzcWeW4KgVZN4/5Woo0IBEP0BRJcHr9lO6fs/0e31x7AdLUKXHI27rI7jc77EfrKcob/MR2nQ4nd5aPjtOJ46K+FDu6EKkbL5vGY7OVPeI2X6rRyd+j5J94wj/uZL0CVHIygEfDYXB+5cgHl/Hj3efIzoK/vjt7nw2ZycXPAtnZ66EXVYMM7iatRhQQhqFc6iajwmKxEjuqOOCMHvdKEJMyL6A9RsPICxR3vUYUGY950g697FAPT8aJpUb0+pkOpmldWS88ibdJl7HyEDuiAoFYhePyWf/Urx+z8z9Jf50pEfQcBvd3P44Teo23yYbgvuJ/GO0TjLasmetARvg43eyyajjQmTak5V1EmdNKcsZeAPswnuKh0FcpWbsB0tIjd9OX0+TUfd2Dm7+ud9hA9Nw5ASj6BU4iqpIWfyu/T+4ClMO7OJu2EE7qp6BJVSqlMaGQJKKSNRUEpdlvMXrySkV0cSJ46TdKCoGnV4MAqNSnqjrxAI+AKUfr2F8EFdyZr6Pob2MfRY9CBB7WNBIWDLK0cVpJWOBCoE1KFBMk88dRbqNh0k9m/DUQbrEH0BnCXVnJjxAcmPXisV2e/f+fRmttlO/Z5csia9jdh4zHPMyY8BqdyAq6yOrEfexHK4gKhxfem1/Cm8JgtlX2ymctUuei2bgjY2HKVBi6u8joDLQ+6MD0m8cwwJd4xGodMgen04iqvJm/MFcTddQszVgxEUgtRl96MNxF0zmJCeHRAbM88EAazHStFGhTSOU8Rbb+O3kVNJeW4CkWP74Hd68JqshPTrjLOoCndlPcHd20m1YP0BChZ8TeF769C3j2HQT3NRhwUjKBUcmPAypsYjg5fsfwcQ8dlc5C/4ho5P3YQ6TFoLQaVEHWHEU2PGUVCBLikKXUIk3ga7vCnjrqwndFAqSoMWb72Ng3cvwnK4gLDBXen35QxEfwClQYunugG/3YU63IhSr5EaZpXUUPjuGlJn3YUmOrTxGJlI5m0vUb8j+5zj08aGo0uIxJpbBH6xUV7rCBvaDaWh8ah1QMRrtkm1QjsnNFuvQT/NRR1uRBDAUVSNr8FG7owP6fPRNBR6DapgPe6qBnkDqqnLtiYqVDq26vbiM9tAoUT0+VCHGyn/dit1Gw/SdcEDaOPC8Tvc1O/IIWvS24T2TaHrvPvQJUejDNLiLjeR9cib6JKiSJl+G6rwYLTRYRAIYM84QvG9zxN+51Wo28cTNKwPgkaNtkOClGmsUiAoVYg+H76aelSRYbhqzGgijBR/+isn5nyFvn0MfRr9gzWrkMOT3qHbixOJubw/2rhwAh6fVOvX7sJ2ooysyUtJbrJzceGI/gC1W49w+LG3L3ifJiqEXu88TnBqkmQf7S723yHZR010KKP2vy3VEfMH5MxRVYgBa1YhWZPeJmxgKu0fvxZXSS1xt1wi19xr0reu700h8epBCAoBV42Fkx9tIPWRq9FGhYAoYjtVhd/poe7ASaKHpSEoBASvj+p1e4kc00fmgafeSvSVA1AF6andfIiQPh3xOz34rU6OPPQ67qp6+nyWTtTYvpLtcnk4Puszgru3I2niOGlDvbEGbc3Ggyh1Go5OfZ/e709BExOKLi4Cr9lOw74TZE16hxHbX0GhUaPQqRttp4CzuJojj7yF5XABXgQGfTmd4q+2kHznaHKe+5T+y55o1FElzrLaxszKIBRKBfaiagSk+nJV6/YTPrQb6hBD4wsacFc1YMsv58jk90idcStx1w2Rs7D8Tjfbej1CaN8UBq2dg8dkRRWsQwyI5M39kqCUBCLH9pHrU4s+P4VfbyNicFcOTX0fQ/tY+i58AEP7GBQaFaLXh72ompIVO+j0yFVoQoNQqJXYi2vI+ce7eGoa6Pvp0wR1isfv9uCuMFG5eg8Fr/2LbgvuJ2psX/xONzlT3sNyuIAxOfNRGMJRaCQfI/rcTJ02jZFjr2DQoMH4fD4KTuYxbuxoAl43Ks/L2wABAABJREFUglKF31bD1rTpzWyb3+nhwJ3zsTRuzv7/sB1n2noxIMr6bDlySs6MFf0BnEXVVHy/ndRZd+N3uhEUCvwuDzlPLCFydB8ix/ZBFx+J3+nGVWHi6JSlpEy/jcL3fiT1hbtR6DTok6KkpjPHy9DEhCIoBLmZWOK9l+OpNXN4omRvey+b0thoRcRdaaLy2+2ceu17en8+najL+gEC3gYr5n0nOPb0cgb9sgC/zUnA68NTa0YdbkQVrMeaVYgqPIjwIWmIgQDOkhoUamUzXVFFhtBr6RMY2scgKBU4CirZc/lMRI+PPh8+RfiI7nLmnKu0lsMPvYHlcAHGHu0ZuPqfuCvrceRXcPKV7xjwzUzUYdIxW1dZLT6Lk4I3V9FryT/OajfO5peMvTu2sBtp700h/upBKFTSySuPyYrHZCM4JY6Az4/o8+Msq8NjtqONDkUfF4GgEDDvP8GBOxfQ9cV7iBzbB1WIVHtaqdWQefMcUqbfxtGpyzD2bH9BW68KNUBAxFVaS+nnG0m4bRQKvQZ9UjQek4WSD9afN37o8dbjBKcmSnwsN+E1WSn5ZiupM2/HVWGCgEjt1iOED+mKOiwYbUyYtKmsU0s8FQTsBRXyKRVPrYXsqe9L2Y/tYxjw5Qx0iZHUbjyEp95K1Kje0smTcCkrWGyswVv1014ihndHFx+B3+VBEAT8Lg+OwioOTFyMGAgwYtPLjSVaBAIeL9v7T0Jt1NPn46fRxkegCtbjbbBx6O6FJNwxuoW9KfqdvelzDnuTfPuliD4/huRoLLnFlL7/M5asU/T9eBpBnRPwuzy4K01U/GsXp95Y3czefPXwC3xekYk2IZgbxgzl4ZuvpJAoEjp0IUgtUH00g2cWv0et1ckLs1+krrKMsd1iEf1e6oPb4/MLnDx6jE+enMttDXGoUdBtwQNyLHZ0ylKpGShS1/LUufcSlHJx5VT+qljQ/u7/7SFcEDOLvrjwRf9BaNuUbEMbzoGMjAz27dvHE0888b89lP8aVJ2nNue5kJkb1ypaulb0HvNfTHGts0DdClqK1pE6awmoC8HDhWu4/rvw+1o1FwtlK+7ztTLZv7Vj/LPgbaUctkbmofVy/2fR0vwF5iW2gtZ/uhz+2UgMtl34ot+h2Gb8/zCSfy9aY9sAzL+rLXgxCA2c/bTIhdAa+W0tWmPfWqsr6lbcZxda5y8N4h+3U2Ny5reK1tYeM1t1338jWnvkrzVe5c/UE2id3LdWfoPEC5+o+t9Ea+OiP/NIaGtsvaOV66Vvhb0Z9ev9raK1/fKP/vA9l1d92ypafxW0bUr++9G6dsJtaMN/OT766CMOHjzIzJltgV8b2tCGNrShDW1oQxva0IY2tKEN/9cRaHup/G9H26ZkG9pwFjzwwAMtPvvggw84fvx4s8+uvvrqC9acbEMb2tCGNrShDW1oQxva0IY2tKENbWhDc7Qd325DG9rwp+GX2Dv+NFoa/vhRlNYec1b9iUfF/8zjQ3/m8dI/8/hra47be/8CfeFaKxv/revchv9+/NnHKVuD1spva44rtua48p+N/3Qf1lrf3Npj+q3B6JwFf/ie/9Yj362Vp9asV+sKify5+CvIb2vQmrgNWhe7/Zmx1F9hvYbeaP7D9xjfW3/hi/7CeKn9Xf/bQ7ggniv68n97CH8IbZmSF8CZzVJag+rqak6cOMEll1xyzmt+/PFHvv76a5YvX47BYDjv8/71r39x0003yX8///zzzJs375zX5+fns23bNh544AFycnJQqVR07dr1D81h69atHDp0iCeffFL+zGKx8NRTT/Hee+/x4osvnncMfxTvvfce1157LUlJSRd1/YoVK9DpdFzf2DzlPxlnjvXbb78lLS2N3r17X9T158O2bdtYs2YNoigiiiJjxozh+uuvZ8mSJQwYMIChQ4dekK//Ez5u3bqV6OjoC3Yd17eLpveyKajCghqL/b+D6JU2D7u+dC8Jt16KUq/BWVrLkYffxO9w0/v9KfL9hvYxFL3/M1Fj+qDvGCsV+K5uQBcXgc/qIODyoI0OI2/Bt1Qs/UG+b9D21zB0TkD0+jlw7fPYsk7R9Y3HiLlhBIJCwF1uovTDnzm1fAMAKTNuI2b8AFAq0cVH4K23YTmUT/nK7XSdPRGFTgOIMq2ypWtkWoO3v0ZQ53gQFLgr6ij7eANFb/9AtzceI+ry/nhqzewd9TRdX7qPqHH9UAbrAAFPVT0AVT/+RvwtIxGUCsq+3Ezh29I8+n71DJEjeyKoVWRNWkLl9zsBUIcHM2zzQrRx4fgsDlwV9Si0qmb8NXROoPfSf2Ds2QFvvQ3TzpyL4n2fRt5r4yNQhwfjqbPiqTWj1KqxZJ3CcuQUqbPuYmvaQ3R54W7ibhiOIAjU7znKwbsXookOo+c7kwju3h51iB5RBGdxNVkPv4k16xSRY/rQdd59CEoFpV9upuqHPfReNgVDpzgEpQJnSQ2OwipyprzHwNX/xNg1GRQCzrI6fGY7xu7t2Pe32bR/+GqCuyWDUono9aJQq+QmI5qoUAI+P/bjJajDjfidbo5PXiLLQOyto6RGDl4fpR/8TMEcyd53feMxIi8fgM9sw2d2oAoLxpJ1isJ31tLvi+mow4MBAXedGV+9jZzJS7FmnQIgckwfur38oFwI3rQji+xJ79Bp6s1Ejx+IoWMcCq2GgNdLzpT3qF6bQffXHiFsWBq6uHB8NhdlX20mYnh31GHBiH4pGFdHGFHoNAQ8XvwONwABp4eAywNAcI/2+CwOlEFaEKUO25m3zyd6XD8S7x6LoFGhDtbjrqon99mPSZl6M6qwIPx2Fwq1SupKKooggN/pwWe2U7v5MDHjByL6/NhPlGLs3anFvDrPvIPoKwagS4pCoVUT8PjIefI9BIVAh8evQxmsRxcfgaBRUf7tNoJTk1CFBSF6/VLH14CIp9aCq6yO2GsHo9RrpE7ZtWZEb4CqNXsI7ppExMieKA063FX1+GxOdHERoBBwldbgqTGTM3kpKc/e0UIOu869l4QJYxCUShADeBvsHLzz5YteL21seGPhfnCW1pD92NskP3Bls/UqenctlT/sZvBP86QGWYCjqAr7sRJypiwlZcZtxF4/DFWIAXdlPdqYMBR6jdRMxutHZdTjNdsx7cwhtG8KKqMBv0NqIuUsrKJu62FS59yLoFRgP1HGb1fOJHX2RKLG9UMTEyYVxfcHqPphDzmT30WXHM3wXa8jAIJaScDjo2bDfjx1FuJvHolSp5GaUKhVuEpqyP7HEoJSE+nw+HWowoLQJUSCIOAoqGDPqKdJnT2R+JtHogo1SE0YAiJ5c76g5MMNCGolfb94hohhaQhqJT6bi7oth8ie9A6D180juFs7qYGT14erqLoZrTNlw2dxULf18P9IpjiPrvjP0BVjj/a4SmrQRIWCUqBmfSaeOgtRY/qg0GlQButQatX4LE4y75iPNauwmQ8z9u4IgD2vjOwn3kX0B6TGFeHBBNxeDty1CHdFHb2XTUEdFoQlqxBDShzuChOH7l4k23+/041pRzbtH7mGrWkPEdKnE73em4wySIfHZGX/XQtJumMUCbdIa+YsrcVZWsuJhSvo8dJ9qMOlBk4Bjxd9YrSkT36pOZjf7iJ3+of0fOdxglKTEP0Bcp58j6pVu2S5b7K/VT/9JtubgNeH6A/IDSgCLi8+hwuf2YGrtAZdcjQKrQZBISAGRHTx4fjtbky7svHUWYi5ciDqcCMBrw+FWomzWJKvJn3rvXwKMVcNAlGk+uf9si9KefoW2j9+LUqtGhQK3FX1HJy4CGtWIe0euZqkCWNkWXdX1hPw+tEnR0nNVUprUBuD8FrsWLMLW9gAfbsYer//pNx4QlApKVr2EwqNiqhx/Zo1nij5cjOn3pZ8etd/3kXM1YPQxYVLTYA8PpzF1VSs3k3CzSPRJUWi1GkBkYzLnsFnddD3k3S58YTo80u+s7oB055cQvumSI1uGv2FNiGS3sufxNijA4JSwHa8lL1XPSf75gGrXiBsYCpi4LRuaxMiUYbEIyiUoJBepFZWVvLMM89QW1PDj2vXgFKN31yG6POAQoXSGMOIPW9gyTpF9qR3ZNuhCjXItv5ifNgf08utBKcmoQ4LxlFUjSrUgKF9LKpgPX6XB5/NKdP1miwM2/Ea9hOl6NvHoNRrcVeYsGSdwlNnIfbaoVKzF60ad7kJr/m0z1Vo1Qz+eS5BHeMRVFLzmRPzvpJiNb0GdeN9TXrZ8NsxAEad/BiFVo0YEHEWVfHbpU+T+tJ9xFw7RIoVXG7UocFsT3sIr8lKcI/2dF38d1TBevRJUXgbbDTsP0HtxoOkzp4oNZ5rbGrnKJA63jetcc93JqGNj0TfLgpBUOCzOTlw+0vokqJJefoWgromyfM6Of8bOk29SWrAExaEu8KEoFBQ9eNvqMOCmsWNgkKQGqmY7QTc3mbym/bSvcTfMhKlXisVIxdFardnceih10GEvsunyPbO73RT++sBsie9Q/fXHyXu+mFyo0FBKelK3otfnFM2WutXRK+fLv+8i8S7xsq2Jv+1f5F0t9RRXVArUTU2YRLUSjIvm4Etp5C0pZOJunoIAN56K6LHR8DtJeB0o+8Qh6BT4zNZyX38LWp2HyN17j0k33cliGJjo8dcgrok4Xe6sR0vbaGXTTIVnJok6b3by74bXsRyMB+Agav+KetlzcaD6BMiG3/XnCL7iSUM/mke7koTzqJqosb1QwxITeK0sWGogvV46q1S/PNvsDeSj5Eaf4Zf0h2VXoujsOqs8wLotfzJM+zvPrIb7W+np2+h/ePXyQ2Syr/eQsTIXghKBVrBghARg2htwDH3Ufn3jiKpE7r701EkdCBQW4Hrw5cJFJ5AN/Ep/tvxV3hB8VfDf37qx18cNTU17Ny587zX7Nq1i5SUFPbu3XvB561atarZ3xfaDExJSZGPIufk5LQ4fnwxGDx4MFlZWbjdbvmzjIwMBg4ciFqt/rduSAI8+uijF70hebFo6nL9Z+N8dG+//fbzbkheLA4ePMi6det47rnneO2111i4cOFZN7f/f/C1CREREYSEhFzwui7PT6Bo2U/sGvYU3gYbiRPGAlK3trCBqZj357HvhhcRPT66L3oIR34FGeOekf5dPhO/00NI744ULfuJkg82YM0pQh2sZ/fIaWRc9gwBj4+yb7c1H9u4fvhtLjKvnIm70kTqor8TMa4fuuRoDl43i0M3zsZrtpN4/5UEpUrd3guXrGXPmBnYj5VQvW4fdVsP4zXb6PnmYxyY8DJ7r511VlqR4/rhtzlxVzXgKq/FXV1PzI0jMKQmUvnNVg7dMV++ztAxjl1Dp1CzIZOA20vGuBlkXP4MCXeM4uCEBeweOZW4G0cQlJpI1Li+qIJ07BmdjuVIIZ0m/02mGT4sDVeFidwZH+Gzu1Hq1C3462uw4W2wU71+P6feXvMHeD+Dk/O/xnK4AE+tBcepCpQ6DbuGPUnA6yfhtlE4S2qIuLQXUWP6kDNlKftvfJHgHh1InDAW0een+qe9OIuqMO3IwV1pAgHSFj0ICoFuLz8gzzX+xhGkLXyQomU/ceTht6hctZuSTzbiyK+k7+fT0cVG8GviXRyd9j6aCCPZ/1iCs6SGpLvHUbflMLsvmYotp5CipT+ya9iTOAqrUOg07B45ldrNhzD27MChexaR+/RyWQaMvTthPZDHwWufw1lUReKD4zGkSjpS+c1WjtzxEproMEqXSc/0Ndjp99UzUlfN+17BWVaLgEDu08ulOYE8L/vJMo5OXYa7wgQiJE4YS+GStVT/+Bt+u5vjsz7BvD+P7q8+TOz1Q1Fo1VLH+HEz8NucJN17OZVr9shzqduZjeVQPrWbDhJwefFU1ZP19zfwWexkjJtB9j/ewV1Vj6O4GtEXYGPS3Zh25sgby7WbD2E9VMDGdhM58uhb9Hz7cYqW/cTh+19FnxRN/d5jWA7l4yo34Sqrw1NVT+lnG0m65zL2jElnz5h0QvqmnHVedduyqFy9G7/dTeGStZh25tD91Yep/H4nGZc/A4gcum8xzuJqYq4a1Divp2jIzKPkk41kjHsGZ1EV0Vf2x7w/j4I3ViEGRHz1djKumEn7R6/BZ3Nizsxjc6d7cJZUo9Rp2DHwH1St3k3ppxup+fUA3V97pIUcps65B327GLIffQvLwZNYs4rw1lnpuWTSRa3XyXlfSZvjBZXU/noA0eOj13uTW6xX/G2X0vuDp3BXN3DgzgXUbNiPQqXEnl9B2qsPY+gYx/Zej5B50xxUoQbyX1mJs7gac+ZJPDVmNne8l4DLQ/Tl/dk1dAoFr3+Pp9ZCxpjp2Asq6DrvfvLmfsnmjvegjY+gx1uPY+gYR9mXmxF9fqzZhWTeNIfgtGR5XoIgULcji+x/LMGRX4EmJoyI4T048vc3yJv/DQgCJR9twHLkFGmLHpTXSx0eTOE7a3AWV6MON8q0ajcdxFVWK9OKv2UkAIkTLyNsQBfqdmSRO/MjFGppoyR1zj2IfpHDD7yK5eBJfGZHC1ogYj54Ek+tGVdp7f9YpiRdycFyqIDaTYcadaWBI39/A7/FQca4Z8j+xxJEfwBrTjE5T73Hpnb3oAzSETG8OznT3sdvd4MosjF5ItlPLKH7ooea+TCfzYmn1oK70kTtpkN0X/QQfT54CmdpLRuTJ1L0wXp6L5t8hr97El1ChLzRFDWur2z/T778LQl3jsZZUgMKge5vPor1aDGbO96D3+6i/0dPYegYz9YBT/DbTXPwWRxU/3qAvkv/wallP5G3aCWiP4Df7iZr+nL8Nid1245Q+smvFLz2L/p9OR1tbASbku7i2MyP6P7qw83kvsn+Jk28TLY35syT1GfkSi/iVmyXuhRX1VP1YwahA1PJGJ3OgdvnodCqceSXkzvjQ7xmmyxf7moz5d9sAeDYsx9jPnjytH0ENBEhnFy4AkdBZTNfZOgYh7fBRt22LPZeOwuf2U73RQ+hjQun/UPjyXv5WywH86nddAjR70epU7M55X4qV++m9NNNVP30G7bcYtkG7DvDFznyKyRfdiifTR0m4jXbibl6sLQOw59E0Cjxme2yL2qKBWq3ZWHNKqTwg/W4yutwFFRSs+kQMVcOZO+NL7L3xjmUfrkZr9mOLaeILs/fxam3VrOp3d2Y953AU2vGU2uh9KstRI3ty66hU5r5i6aO7jlPLmVrt4fQt4uh41NS4kGHJ/5GcLdkNqfc20y3pXvq8NvrEH1uEP3Ulhfy7pLGjtvWKkSfS+a3MiiCgNMs+7DUOfdg6BjH8ec+xpFfgaeq/qJ92B/Ty8GyTAV3TcRTY8ZyKJ9Tb64CgWZ0U+fcS92mQ1gO5WPNKsRrsrJr2JOogvREDO9B5k1zKF72E6I/wOH7X2k23oDbi7OwWtLljvehjgyh15J/cGDCywRcXgSlkj3jnpH1skkHBZWSnX0e48BNc/DbXUSO64u+Uzx+l4djz34EgoKAx4chJR6Azv+8i4JXvsN2rITij9bjKKzC12AnpF8KlkP5HL7/FWzHS6SN2ieWNFvjEy98jruqHvuJMhyFlVgO5dP7/SexHyuhePk6vA02eV493n6comXrpPhw3T5KP/mVjHEziLthGCF9U+S4EQFZnkW/v5n8Jt0zDkPHeLYNeIL6347hqjRx4qWvMXSMI2nCWOKuHwoI1O87QfUvmYhuH6IvQOqce9BEGDl8/yuSv8wuwmu2E3Fpr3PKRmv9SpOcey0OzAdOsin5bqo37KfL83dycMICdgychCpIx8F7FrH3mucRfX4CXh8R4/oReVl/jtzxEqfmf4U6LJiq73eQ/+LnaGLDqVm3l91pDxJwe+my4CEQBCIv7U3Vmj2yXurbxbJr6BTKv9l6Vr0MuL347dKG5caku/E7PfT95OlGvbye4G7JbEq5j/03zSHykh7y7xpfg51eS57AnleGJipEtvM+s016OXUon8MPvIo6zPhvszdFy9ZJOpaWjEKtwrQr55zzarK/+Y3219dgb2Z/3eV1bGp3N5m3zCVhwhjZPwiGYFxfv8Pvob3pQQiI+HP24du/He1Nkq/07vm1xbVtaMOF0LYp2Qrs37+fZ599lunTpzN37lwaGhoAOHr0KOnp6aSnpzN9+nScTidfffUVubm5pKen8+OPP7Z4VmVlJS6XizvuuINdu3bJn7tcLt59912mTZvG008/TUZGBl9++SUej4f09HTeeustQMrkBHj99dc5cOCAfP+SJUvIyMggJyeHl19+merqan799Vd++ukn0tPTyc3NZdKkSfh8UqdGh8PR7O8zYTAYSEtLIzMzU/5s9+7djBgxotkYANasWcPMmTN5+umnWbFiBQA//PAD69atA+CTTz7hxRdfBCArK0uex5mYPXs2+fn58rO//vpr0tPTee6552Re/x5FRUW8+OKLTJ48mY0bNwLSJuyLL77Im2++ybRp0/B4PDJPp0+fTnZ2NgALFiygqKgIgOnTp/Pdd98B8M0337Bp0ybq6+t54YUXSE9PZ9q0aeTm5gJw+PBhnnvuOWbMmMFrr72GyyUFgZMmTeK7775j1qxZ7Nmz56zjPXONmu5ZsWIFM2bMYNq0aZSVlbW4fuPGjcyfPx+Px9Ps89WrVzNx4kQiIiIA0Gg0XHbZZefl66FDh5gxYwbp6enMmTPnvLS2b9/OzJkzSU9P5/3335c3Wrds2cKUKVN44YUXUKlUnDx58pxzbULEJT2oWvsbAOUrthNz1UAAoscPxGdxUL5yO+bMkwgqJerwYClzqxGRI3vhKKwitH9n+RnOchMIAs6iatwV9ZR/vRVDh9hmNKPGD6J0+U/4GmwEXB5UIUHE3DiCii82Ycs6hSUzD1WwHmdxNdo4iYd+m1Mer6OgAkSwHD51EbQGUrfxAM6iKvw2JypjEHW/HiB6/CAaMnLxNdjk6ypWbgfAXWFCqVOjiQkjtH9nHKeqcBZVI3r9VK7eTfT4QUSPH0TpJ7/gyK/Ab3OiDNLJvIkc04fi5T8TcHvRRBoRAwE0MWHN+OuptWDs0R7b0ZI/zPvo8YOwZJ3CWVhFUEqC/HxdXDg+ix1EkaixfVEG6ahem4E5M4+A20Ps34bhqW4guFuy9PxvtmDNLkSp1aAONxI1rm+LuYYPTaNq7W/UbTtC2bfbiLlqIObMPIzdk6lcvRuAsq+2olCraPfQVVT99Bvhw9Io+3IzAOHDu1OxQuJrzfp98nqpGrMDo8cPwpyZJ8uAt85K2UfrsWTmSdmSAT9B3doBYG5cL6VBR83ajEa+bUMTaaR4+Tqixw+i+P11aCKNOEtqUIUENVvD0H6dqVq9m8rVu/E22Ii+ahB+m5PYG4ZTuXoXSoMOe14ZCrUKXUIE2vgInIVVeGvMUoaRSolCowHg1Bv/IvoKSWZURgPO4mpUIUHN6MbdOILyb6SMMW+dFYDCd9eijgpBGaQjuGsy5Y0yZ848iTrEQP1vxwnqkkjD3mNEjetPxYptjRmRZahCgogc3Qe/zYk6LJjQ/p2x51ecdV6mbUeI/dswKlfvwpyZh89sR6FWEdy9ncyP8KFpVK7ahUKtQqFRS2v55WZZDkN6dUT0+ChfuR1HQaUkhxFGgrsmSRuAgkDFyu2IXj/BXZMRA1ImbPmKbURfNQilQYcuOaqFHMZcPZiKlduJHNOXkg/XowoNQgyIsg5daL2ixw/CZ3FgzSnGXdOAoFKiDNahaxfdbL2q1mZg7N6BonfXYtp2hMIla1BHhWA/WY6xZwdZ382ZeahDDOgSIqlctYuAy0PAH0BQK1EadJIex4RR8sF6VCEGNDFheOttCCoFpR//guj1U7VmD1Hj+lGxcjuJd4+j5ONfJLkoqUFpkOZl7NGBgMfbbF6aCCMBfwDTtiMEpcQTcHqwnyxHUCqaya9CLa1P5apdzWgZuiTQ8NvxFrIXMbw7zpJqQvt1pvzzTbgq6xGUCqKvHETxsh+JvmIAJR+uB1FEGaRtoSshfTpR9tWWVsrU7mYyVfDGKqKvGED5yu2ojPpGXTHgLKmV+Rl34wj8DhdhQ7vKviTg9RHwB0i+93IcpyoIODxoYsKo3XxYvg8g8tJeBHVJpPzrLbjKTRh7tEcVYkCfHEXx8p8BKP1sE5pII5GX9qJq7W9o4yMQ1CoQBNmmNslDwq2X4mtwgCAQ0rsjok+k7LNfEb1+Sr/eijYmnOoN+/HZnDRknkQVYkAbE4ouLoLKtb8hiiLu6gaM3dtRu/kwPruLsi83E32VZOs00WFUrpZiy/KvtrTgYZP9lXioadTLTURfKY0xpFdHbLnFqEKC8NaaUWjVaOMj8Fud+B0uQgd2ofK7HdjzyhCUSgL+AEGd4xFUKgJOD9acIkL7d5HXHCA4LZnKs8QBhi4JBNzelr4oKgRBqSRm/EAqvt+B0qBFFx/ZwtfFXT8MQaVCGaSjau1vmDNPyr7oTL5HjOyF42Q56vBgqjdkEtq/M7ZjpSh0km+qXL2b2PHSmOq2HSFiRHc0YcFUrduPu9ZMSI/2qEMMCAoFlkMFBHVJxNKYSRtxSQ+qG/1FwOtDodXgLKxCGxVKwCnJVJMP0sSE4aluwNizA9VrM/DbXVhzi4ga1w+AxLvHUfrZRkSPD3NmnqzbnuoG8HsQNEEEXFZEn5e0Lp3QaDSEh4eD39ssLhHUekSPXfZhTWsbPX6QZBN/p8/ns4l/3NZLMuWqqCdsUFcqVm4nbGgatmMlMl1tfCSemgZsx0twFlUT0qcTPquzmV7a88pQhxshEEAdYWzGQ4Dwod2oWvublBXulmJkZ1E1+uQoqjdkEjN+oKyXmpgwoscPxG+XYnZL47NibxyBef8JnKeqiBrdB1+DHb/TTeTYvhIjRVAZ9URc0gNbbjHuqvoW/HQV1+C3u5rx01PdgDXrFKH9Uih8Zw32vDJqfslEHRWC12wnpE+KtKZn+If6xmzOsq8kXRbUStThRmo3HgSkuFEVpDun/CbdOYbyldvx25yE9GgPgQCamFDsJ8uJvWogiCKCSkFIzw7YT1YQ8AfOKhvauHCcRVUodZpzykZr/UrcDdJvSH1iFBUrpBf8tmNSjOp3egjp1RFnSS0hvTsRe91QzPuOEzV+IFHjByGoVZj3HMXQORG/zUnM9cMxbTyAQq/Fdjgfv92F/VgJAa+PkL6d0LeLwXq0qJlMAQR1TjyrXgJSAsS7axHUSrx1FtRh0ndJzfTyJCqjnvrfpISfmk0HCb+kB2VfbkYTHSbbea/ZgTosiOoNmYT07ojPbPu32httfATqCCNek+2C85Ls7+mYNvqqQbL9tRwuaJR1UXrZ5fQgev14d21A2aHlKUshPAZ/cR6i1QxqLWJDnbR+J7NbXNuGvxZsNhtz585l8uTJzJ07F5vN1uKa2tpaXnzxRZ566immTp0q7/WAdPrykUcekffFztyjOhfaNiVbgW7duvHSSy+xaNEihg8fzpo1Utr1mjVrePDBB1m8eDFz5sxBo9EwYcIE0tLSWLx4Mddee22LZ+3atYsRI0bQrVs3ysvLMZulug3fffcdBoOBV199lVdeeYWePXty1113odFoWLx4MZMnT272nBEjRrB7t/Sj3efzkZ2dTf/+/eXvY2JiuPzyy7nmmmtYvHgxaWlp9OjRQxaS3bt3M2TIEFSqs5/oHzFihLxpajKZqKiooGfPns2uOXz4MBUVFcyfP59FixZRUFDA0aNHSUtL49gxycEWFBTgcrnw+XwcO3aMtLS08/La7XbTpUsXecybNm0663XFxcXMnDmTefPm8f3332MymQA4efIkd955J6+//jobNkhHc1999VWmTJnCkiVL8Hg8pKWlkZubi8PhQKlUytmkx48fJy0tjZ07d9KnTx8WL17M4sWL6dChAxaLhX/961/MmjWLhQsX0qlTp2abzmq1mrlz58obtxcDo9HIwoULueKKK1i7dm2z79avX09mZibp6eloGoO8M+feqVOni6ZjsVhYtmwZ06ZNY/HixUydOvWctKqrq9m9ezdz585l8eLFKBQKduzYQX19PStWrGDu3LnMmjULpVKJ3W6/IG2fxSEfRXWVm9DFS5uAuvgIlHoNrjLJobkqTHgb7PL3AHE3DqNmQ2azZ0SO6IEqxECPNx5BFRqEq9wkHaE5A9r4CNyNzwVwV9ShS45p9pnXZCG4ewfMB05vrKa+OBFVaBDxN43g5KIVoFAgKE7XfjkXLTEgykex3RV10pGNuIgW17nOoK8M1jPwh9mkzLwDT+3p2i3u8jq0ceFo48ObXe+ptTTjnausDmWQjoDHJ/P1TP6qI4z4LA7paO4f5L02Phxj9/bUbNgvHQ8vryPuphHSj32jlJGrS4psvrZldegSI+X7lXoNAa8fY8+OOAqr8DbYCEpNxl1+xhqYHQR8/hbykThhNCBgyzu9Ue93uKSsusyTeOos9HjzMYZuWYRCo0LQSoHvmetl7NkeS1Yh2rjwZjKg0KtlOfCaLAhKFZ6aBpmOtIEVaDYmRBFdUjTa+HCCUhJAoZD4XVGHLj4CbVwE3jqLzA93eR0KneY0vxOjiLv5EuJvvoT8RSvwO1y4aywgCIQNTWPkgSWUfvorPpsTbWyYTFcdasBVVoexZ3tMO7Nlek3/x/5tGLWbD0IgQKDx5ZI0XlAF6zH2aEfnGbfR441H0HeIJeDxoY0Jw3ashKCuSahDg3DXWjB0jEWhVeGqqCOocwIBr58BK5+j+2uPIPoD55yXOjwYe14ZiRPGULvpIH6HC2P39mjjInCX1zWO7xA+uwttbLg8vpBeHbn0gHTEy11Vj6usjqq1v+F3uNAlRjLoh9m4K0xEjuxFp/Rb6bnkH/isTlzljfO+cQQRl/Qg/uZL8NSaW8ihOkTimzY+gpTpt6HvEIMl6xSOU5UXtV7hl/QgbEg3QvunkL9oBa6KOlxldSi0anm9ipb+iKeqARBxldQ0433inaPx212yfqkjjAQ8PmKuHkTlqt0og3UEdU5gVM5ySb9Ka2XaTWsbd+Nw6Whe47wceeUo9VpcZXVoIoxoY8PQxoTR74sZ+KxOaV4xoSh0alTBegZ8NwulXoMq2IAqWCfrpbuqnsQ7R0sZkI20DJ0TpI2c64dSuWp3M1qqYD0RI3uijQ8n7ZW/46lpQBcfgafeispowGdxoE2MRBsbjjosWJbZJvul0EhlJX6vK4JKSeW/drVSpg62kKnmupKDq6LRJjb+H/e3YfgdHlQGHUN+nkfixHGognSognUYUuIxdIpHadTT74vphPTtJN+njjAiaFTSi6kaMwGXR35uwO1FlxQFQNx1Q0ChwO9wI/oDdJ17L/mLVqCJMMq8d5XVEX3lANyVJhxFlQgqBdqYcAREWVac5VIcE2jMsEydeTv6pGgSbhyBu7oB0R+gcu1veO0uBJWS0fveomjpj9hPlDXazjGIjRs6Z9rOM3nYJJM+e3N7o40OIXXuvQSlJlK8fB2uijosWYX4HS6GbV182k412NEmRGLs2RHR60MVrMN2rARj7464q+qJu3kkusRIec1lX3SWOEAVrEeXGCnbKXeNGW+DHUGppHDpj8TfMpJu8x/A7/LgqbM083WGTvG4axpQhwed1xe5yuqIu3E4lat2SWUIvD6ZF7JNLTfJPlsdYcRrcaCNCydsQAo1Gw9K/rvChLZx3MZuSVizC+W5NdFWBunQRBqpXLVL1rff6/aZ9+iSozG0j0Np0ALIuj3453kMXPWCrNtNEJRSRrKg0iL6XPi8HiIjI2kGQQHi6RM7Z+pHEz9+70suZBMv3taflqmTL32NOiyI1Ln3Eja4K8XLJJnSd4xDGaSjcpX0+0Vh0Mobkk08PNNmBdw+uTzG73k45Jf5jM55H9uJcjnW8TvcoABtXISsl7r4CHTxEYj+AH2/fY5BvywAUUSfHCPJpSA0Hr2tBFFE02hbTsz6lC6zpbiwy6y7OfnS1y34GdK3k+xbmsbXJEcEAgTcXow9O1K3LQtEKf5qmlfTdQGPD13jBpKrsp7wYWmyf6jflSPzRqFR03HKDXLceKb8aqJCcJbVSTZLqUCXGE3c34Zx8tXv0MZLLzQCPj/q0CA6PHwVpj1HsZ8oayEbKBTU78o5r2y01q+oI4Kb6SVA7PVD8ducMi13VT3auHBi/zaM+q2H0cZFyi9wI8cPRBsfQcDjQ5Mg8dlT3UDkVYPRtY/F2DcFfbsYglKTCLi9JN93BUO3LCKkXwoqo77ZeM+mlwQCdHr6FkbnvE/djmxJRxu/08aGMeTneQxa+yIBXwBt43olTbwMX4MdAiIKrVqe14lZn6LQaug883aSH76a+j1H/632puvce3EV16DUay44r/PZ34iRPRm6ZREpM+/Af4a9CTTUIoSGNzctYZHgdqBK64eq/0jUw8bhXv0x/1cg/gX+/U+wevVqevXqxVtvvUWvXr1YvXp1i2uUSiUTJ07k9ddf56WXXmLDhg2UlpbK3zftOS1evLjZntS50LYp2QqYTCZeeuklpk2bxpo1aygpkd7sdOvWjc8++4x169Zht9tRKi/cNKMp41ChUDB48GA5sy4rK4srr7xSvi44OPi8z+nbty85OTl4vV4OHjxIWlpai82r32Ps2LFs3boVkLLeRo8efc5rBwwYwLFjx3A4HOzZs4chQ4agUDQXn8OHD3PkyBGmT5/OjBkzKCsro7Kykk6dOlFQUIDT6UStVpOamkpBQcFFbUqqVCoGDBgAQKdOnaipqTnrdQMHDkSj0RASEkKPHj3krL3OnTsTExMDwLFjx7j00ksBSExMJDo6moqKCrp160Zubi7Hjh2jX79+uFwu3G431dXVJCQkkJKSwpYtW1ixYgXFxcXo9Xry8vIoLS1l1qxZpKens23btmZjGz58+HnndTYMGTLkrPPcsWMHBw8eZNq0aagb3zT+T3DixAnS0tJkvpwpW7+nlZ2dzalTp+RMyaysLKqqqsjLy6NHjx6EhISgUqmkt/OtQPM+W78v9izK3wtqJdFXDKDml9PZuiWf/kreom/xNR6X7vri3eegcpYi0md8pDToCEprT8nSNXKGJMCpt1bjKqmh4vudtHvgysYRXQjCWciJiC3uPH1R6ae/0rDvBFmPvoXPbCe0f+eLmkOLHmVCy+/ka87CgovmvUJB2OCuMu8FhYKEO0ZTtPTHM55/NgKnny0oFXSeeTsnZn2K6PefnaTQ7CagMUD3+Qm4f5f50VhDzV1Sg7FXR0o+/ZXMW+YiBkQ6PnH6aLsIdHzyRhDB3vgGvjk9aRBNMuBurMN2+pqW8/K7vMRcM5iwIWlSACiKzfl9Nl5wmt9+h5v8l7+l4vudJD8wHgBdcjQEAlT+axc7Bj1B0n1XSjXOfof42y4FEUxbjzR7pqFrEn6nB/vJirPSrvwxA9Ouo2RPeQ93VQOdZ9wq32/PK6fk019R6jWkzp6Iz+aUf1QLSgUKlYLsJ96l4rsdhA/tds55gUDkmD6IPr9c77SJH+rIEPxOD46T5U13yfe7axrY3n8S7koT2hjJjoT2SwERrNlFnHjhc3TJ0bhrzRx98j38TjfqsCD5+UVL1mI/WU7F9zvRJkafdf5NyJmyFPNvxwnumoTSoLuo9XLkV2A9coq6rUfk9VIapBpdTevV/tFrUUcaWzxDoVYi+vy4K+tPfyggbVi5vY0yKeCuMLGj72OoQoNQ6NTNdDPhztEQEBF952jc1VhTzHw4n6Ll6whOS0YURbxmOzU/7cNVXsfxFz4j6b4rQCE000tNTNhZ1kshjc/paaEzrrI6jjz8BuYD+XjqLOg7xiOKIvU7c/A73egSIuk6916cBRWIgeb2RZJdkdpNB8+gJaAKN4IoNqP1R2TqtMw3tx3xt40EEep+pytBXaU6Ygdun4+rvI4DE16m3f1XSDIlgkKlRFArsZ8sp3j5z/RZ/qR8f+To3tLGvNXRYqz2gkpirhnM0F/mowzWy5siUh1hC7bckmbzErRqOj55I/kLV5we/rn6HTTed2LBt9TvO07djmz5hVBYvxQIBBC9PrYOmkz7R69FlxiJQq8hYcLY5vbszDGfKfdnoRvw+DjywGu4K03EXCPFJkGpSSDCgTsWnLZTahV9Ppwq2faACCLkPPke+uRogrokSC+kPL4z6J5teo0vy8pqsWYVynbK0DEOkLKaY8YPoH5XDofuewWlQYsySNfsXlWIvnFj6/y+CJUUS1StzZAu/R0vTq9Rc99p6BiH6A9QvW6fvB6IIqH9OxPw+nFXm1uQFhQCCr1WotX45Zm6fSY/lAYtfT6cSsEr38n2t0m39171PCfmfCHr9hkUUBrC8dtrzxhTy+mfGy3nfTE28Y/Zegnxt44k4PZy5AGpbmSHRj+dNHGcVP/U6f7diJpINbdZ0hTPzsOMcc+wve/jGNpFQaP/tB4tJqRPCnF/GyrrZdM8jk3/gH2XP8OhCQukWqMhegSNCmPP9s31svH6pPsuJ3/ht7hKajjxz0/p/vrp2noAqtBgAm4ffofrHDGYIMdBTXopfd9SF+X7AiKOU5Wyf9C1l+L20k9/xWu2U/DKd83ixhYxnwCeehsN+45Tu+kQSbePkuS2Xwr4AziLqyl6/2cihqXJm/fyjSolmkgjdduzzuD1OeLp1viV361rxydvBH9AqsV6Bi1NdCh+pwd3ualx7QWK31pF4v3jCR2ShqBUyKUxPJUmvPVWBm17FXeFCfO+44gByWbvHDKZjLEzpE3M8OBmtM+llzlT3mN738cJ6dleqqEriggKAWWwnt+uep78V7+TapiLIlGX98dbb8Xv8jR7Nkiy43e4yHvxCyq+3UbYkLTf0W29vWnyMT67q5mOnm9eZ+K0/ZX8e8bYGfjMdpRGQ3N787vfHNpbHyVQW4V75TJ8B3bg3fPr/4lakv9XsG/fPkaNGgXAqFGj2LdvX4trwsPD5aQovV5PYmKinBTWGrQ1umkFPvroI6699loGDhxITk4OK1euBOCGG26gf//+HDhwgOeee45Zs2ad9zlFRUVUVFTINRl9Ph8xMTGMHy/98BHOERicDRqNhu7du3P48OFmR6vPh27duvHhhx9y9OhRAoEA7dq1O+/z+/bty969e9m9ezf33nvvWa+74YYbuPzyy1t8Hh0dzZYtW0hNTaV9+/ZkZ2dTWVlJYmLieceoVCplPigUCvz+s/8w+z2vmv7WarXyZ+dqNN+5c2cKCgqIjY2ld+/eWK1WNm3aJCta9+7defHFFzlw4ABvv/02119/PUFBQfTq1atZ858zcSbdi0VTlurv55mcnExhYSEmk0neSDwTycnJFBQUtMhcbQ1+T0sURUaNGsWECROaXbd371569eol/+1yuQgKCjrrMzdu3CgfqZ+T/qwUQPgD6BIiEJQKhm56GV1CJNajRXJQpIuXvmv6MR81ri+WrMLGY6UGBKUCT40ZfAEIiJR+sZn+X0yXaqScsbEIUlacNjGSsEt6oOsQh75jPDVr96BNjERQKenx0TQCbg/V3+9odp+3zooqxEDFD3vo/1k6Rct/loqFN0KXEHFWWoIgyG/WtfGRKLQaPGduSjRe1zRXT40ZXXwE7goTFd/tpOfbjwOQdP8VdGqsuVPz64FmAaO+Qwy93n6cgM+P5VA+usRI/DYXCo10FNhdWY++XbTMv6a5NAV5F+K9OiyYXm8/jujzS2/gy2pl3utVSpQGLQNWPo8qNAhBrZLeKgvC6bVNjCTg9jF000K0CZEgQO3Gg1Sv20vn5+6UmnUcLyHiktMyqw4xoFCp5Gd0f+UhNJFGDB1i8TbYCO5y2lYoDTrKvtmGq7wOd3kdlqYMVwG5AQWBAAqVkqjL+1O78YDUXEavZeimhQR1SaRm7R40MeFok6NpP/Vm6ciXIOCpPO1QfQ02BIWCxAfHEzdhnJTFYbZTvOwnwof3wH6yXMoWqKxHFx+Ju7IehUaFOjJEllNtQiSGDrHok6IZummhlCXaJZGipT/S78tnpA3RzglSg5MBXfDWWmj4LZf4my5BlxTF0E0LURi0BLx+wkf0oHajJAtN9HTxkSTdPQ5NhJEBK55DUChQNNoSXUIECGDLLZEyCxMiZF1RaFREje1Dj9cfQWnQ4q6qp+idH2g/6Xr8djfGHh1wltUS1DEOd2U99buP0mnqzajDgs46L9EfIKRfZ3YNmSyvkS23GKVBi7FHe0o/3yjJYZAOd1VDCznURIUiqFXoEiMJG9wVKXMlmnZ/vwoCIj6zHV1iJBUrd5Bw+2h0CZHN5LzyXzvp8Ph1CGolyQ9eSeKEsQSlJuExWdElRuKuMKFLjEQTE0bNhkwSbr/0nOsVcHkaxyXJr+1oEfbjJSTdczmCSokmJoyyLzcT3C2Z2OuGoo400v6Ra0AQpA3mvcelxkJKJTlPvUfHJ26Q9ctbZ0WhVqEKNjB000KcpbX47C58FgfO4mqCUuJlvQ1OTUIVYuD47M8Z8M1z8ry0CRH4XR50iZF4zXbsJ8qI/dswTNuypA17txdXSQ3KEAOa6FB6vPEoqmAdLqsDX+OPYaVeiyYyhH3X/7NR70/Lr1KnwVlc3Tj/07SchVVyllHevK9IuHmkfI+rrA5NZAim7Vmkzr4HnVOaky4xEqVeS/iIHnjNjha6EpyaiOgL/I9lStKVl6VmCV4/ESN6UCPrSkQj3QjCB3elctVubMdK0ESHMmDFs2iiQ/GYrPjsLjxVUgOV0D6dqNuWRcrTt6BPiiJydG/aP3w1KqOe8GFphA3uikKrxtsgHV9tOHiSuk2HqFy1G0OneDpO/htKg5awIV2JvnIAMVdJzV+00WG4Kk2E9O6Ivl0MQzcvknyRQkHa4ofx1FlImDCGbgseQB0dCoBCczpU18VHcGzeVyTePgpBqSDhphGYDxUQfWlvvI2bD51n3oE+ORr7yQo8JitBv7OdTTzUJpyWSVWQvpm9aVo7y+FTRF7aG7/TLb2UEEVcZbWSndp7jPhbL0VQKeg07WZZlh0ny6n+aS/RVwygYuUOQnp3lNdc9kVKxbl9UaOd6vDYtShUSnq+8zhKg5bqn/aijQunctVuIkb0kH2doUMsqiAdlT/swZAST9jALs18kbOoutHvmuj01E0otGr6f/MsglKJoFHjrihDm3DapkaM7oO7sp52919B0t1jMbSLwWOyUvDW6tP+NVmyOx3/cb185NRbZ0UTHcrQzQtBlDZ2Ay4Pnhoz7gopK7xJt5vxIzSI3h9Po+L7ndiOFZ/22426DWA5mI+gVBBz9WB6vP4oqrB4EJSIXieiR9okV6k11JlOnz4AQAyAoEChC2mxtk028UxfcjE+7OL18rRMBae1kzK3EiOxHCog/taR0gmPRv/X5+Onpey1gFTiQQyIzexj0/optCq5PMnvZUpQKvBZHNhPlsuybT9ZjruqAdvRIqp+3EvHyX/DXVmPq8KEUq8h6f4rSLh7nNQUq7EpkSrEwJDNi6TMNIWCmOuGUvDyt8TfNopjz31C6j/vRhMdSsSIHgz4fpbMT1WwDvOhfEJ6dpD5GTm6Dz1efxQEUGjVmA8VUL1uL6EDu4AA7sp63BUm9O2iT/sHjQp3jVnWD3dlvewf2j04ng6PSqfuBKUCQa2S40ZViIGeb09CFR6Mu7wOfWIkDXuPow4xQEIEx+d9RZ9lU3CeqiT+phFUr88kYnh3grsmoTLo6PPh1GayEX1Ff0SvD1tuSQvZaJJzTVSo1GSncVPwQn6lqQyPoUsC3nqbvK5xN1+CsWcHTsz7in5fzJDv0caGIygVUrZxQgSeShPBPTvQ6dkJ+Mx2qtfsJurKQbiKJR3XJkSCQuDUgm8oXfYj/X6ch/VwAeoII0M3vgwiOE9Voo3pJtM+Uy+DuyXT8+1JBHx+UCjQJ0fRsPc4tuOlhPRJkeTtDL00bc0CAQI+P2GDU4kc0xdVsI5ejc1nerz9OH6bi+C0dvhsTgSNmqq1GSQ/dBV+u+vfYm+6v/4o6rAgRK8PQa0iYkRPXJUmVAbd2e3N7+xv0zVN/h1RpOK7ncRcNUj+ThEWhWhpaGZalO27IETEoOzYFSEoBNHjRtDqaMN/B8xms5xwFB4ejsViOe/11dXVnDp1is6dTyfWbNiwge3bt9OpUyfuueeeCybYtWVKtgIOh0Ou37dt2+lGF5WVlbRr144bbriBTp06UVZWhl6vx+l0nvU5u3bt4tZbb2XJkiUsWbKEZcuWYTKZqKmpoXfv3qxfv16+tuksv0qlOmvdR5COWG/ZsoVjx47Rt2/fFt/r9Xq57mETLr30Ut58803GjBlzwXmPGDGCn376iYaGBrp06dLi+z59+rBlyxaZhslkko+jp6WlsXbtWtLS0ujWrRu//vorHTp0+EMbr+fDvn378Hg8WK1WcnJySElJaXFN9+7d2bFD2ngqLy+ntraWhIQEVCoVkZGR7Nmzhy5dujQbK0jNikJDQ7nssssYO3Ysp06dIjU1lePHj1NZWQlIx8zLy8tb0Px3oEOHDjz88MMsXLjwrG8gbrjhBr744gu53qbX621W1+H3SE1NJTc3l+pqyYmfWSfi97R69epFRkaGvI42m42amhq6dOnCt99+i9VqxefzsX379maG6ExcdtllvPzyy7z88suYdh0l9jop6yLhtksp+XCD1HjgiXdRBRtIuPVSQgd0RvT78TbY5Do7cTeOoLKxY2jTMzQxYYT06QSiSOKEMViPlxJ3w/AW2WK1G/YTe+soqlZux1NpkoLTVbuIvXUUXV9/DJ/ZjqukRqYFNGZoSLRSpt6EPa9cpqVvF42gVp6TVuigVPTJMSiD9fhtDiIv70/thv0trou/VcrajbysHz6rA091A/r20dLGRrtoyr7YhKfWQuat86j5eZ98vTJYj6eqgd2j0skY9wzVP+8nofE7r8mKoFDgqW4g4bZLqVl/mq5p11GCuyZeFO+dJdWNz5+BQquh6fWq7Wgxos/Ptu5/p2ZDJidmf4G7vI6jT78v1fW5biihA7qg0Gkofn8dGeNmYM0pQvT60UQYCR3QRV7bus2HMXSKQ3cGP+t/O0bsdUOIHNOHsAFdOPHSN+wZM4PK1buJu0HKPk6cMAYEgeLlP+OpMeMqr5ML0bsrTPKxlOirBqHQaTg28yNq1u8n6rL+nJz/NbnTP5BlQBlqIGXW3fjMdulI0hky1wS/w423zkLGuBnU78imbtsR4m+9lJpfMukw+W+4q6SAsWkNLQfzMXSKw3zwJLE3DCfuhuG4q+rJm/cVRx56narVu4m7YQTRVw7E7/IQ8PqwZReiS4rG0CkOQ2oiof27EPD6qN+TS8a4GTjyKwBpM6D6p70kPzgen9Uh09UnR7Pvun+SMe4ZrEeL5ay9Do9fJ/+Aq9mQScKtlxJz9SBcVfX4LFJX54xxz2Ded4KaDZkkTrwMTYSR4LRkfFaH1GmyUZ68ZgeCWkVDZl6LeeXN+wpBpUChlurIJUwYI83raDGWQwVo4yNo2Htcqvfl9cmZU+0eHC/LYeUPexC9PlmWFToNzpJqMi6fScDtpWHfceJvvZSIkT1xV9UjKBSognQk3DaKmvX7ib5yILYTpfjtLjx1VnKnf4DXYqfm530k3DUW044siW82JxGjeuI128+5XurwYEo+3MCRh14n54klKIP1JN17BZ4aM6Lfj9/qQB1uxNApDtOuHDzVZjx1FqxHi2j/+HVEjulD+4evxl1pwlVcQ80Z+h46oAsgcuqNf5F52zwUeg0KlUI6ah0mdVL2VDeQ/PerUIUEcfDOBZgzjhHw+gCB38Y/CwjUbjpI/K2XUrt+Pwl3jsZndRA2RNo0sh8vxVlcjaFTHPUZuZR/u006kljdgEKlIHJMHwypiQTcHlzFNYQO6HJafg8VgCBgzSpsQas+I1eWvfibR+BzuPBUN0glAFLiMR88iTYugoDXR93WI9RsyKTdo9ei7xCLz2LHZ7E315VG2TibrvxRmarfc4yMcc/8Tlf20U7WlSh8VgdR4/pSvX4/yiAdtZsPU/TeOpxF1QScbhQqBdU/70ehUaHQa1AF61EadHgbbBS+9QPbej5C1drfKPn4F+z5FXhqzVR8vwOf1UHd5sOS7AoCXefeg7uqgbod2diyC9nR73FqNmRS8skvmHZlc2LWp0SM6MG2Hg+T9ehbWI+cwlVSw45+j4EC9O1j+G38s9KP1poGYq4ciKFjHGEDOuOzOggf0AV3dQNx1w3BWVZHwt+GYz1WQsLNlxA2uBshfTtR9N5P7Bk5VbY3QHMeNsp9k/09095YDxVQsyGT+FsvxWdzyl3iA043gkqJp7oBhUEr/WitqOPEC59LvkKlRKFSSLVU88tRGDQk3XMZdVuPyGve5Iuix/Vt4YuOPf+p7IvaPXwVfrcHZ0k1Rx56A09VAzWbDpFw66VEjuyJq7RW9nUdJ/8NZ2kt7goTNRsy8dvdxF43hNABnVHoNFStyWi0gfsJ7prE8ec+IXf6B3hqzcRcOQDLwXyCuyUTcHvw1luJu2E41RsyKf74F07M+xq/w0XFD7uJ/9twEm67FMvRIrxWB+4aM3HXDcF6RpZv3ebDnHrrBzLGzUCbECkfRbbnl6PQa/BUNzTTNwC/3YXoD1C87CfZngHUrt9P3E3S2sVcNxREkfyXvyVj3AxEn4eAzy133xZUWgJ+P/VniRFFrxMx4Jd9WNPa1mzY38KXXMiH/XG9lGTKZ3ViOVxA/K2X4iytkRqZWR2cmPUp1uxCdg6YRPH76zj15irqtmfJPrdJppp4iEKB12RtxkN1pJGGvceJvW4ICp2a0H6dwR9A3y6ahr3Hib6sH9W/HJD10lPdQN3WI8TfMYbSj3/hxKxPCbg81Py8D0OHONwVJk688Bm2nCLw+zl890JpY7mynvDh3anfdRRNdBjW7MLT/LxtFNrYcAyd4pvxs/Ct1Y1xUDHuxhrbkm++Hm+dFU91AzUb9sv1/kIHdMFncRI+pBvqSCOJd4+jZv1+FDo1Cp0GQaEgY9wM8hZ8I8uvvn00NPqNjMtmSI2Vvt5Gwq2XYugYh/VoMSgUhA3oggBUrd+Pq6yOiEt6YNp1lIDHi8/mpP63Y81kI+H2UbhrzGeVjfqMXAqXrMVTa8Frsl60X1GoVQhqJbHXD6PqB2mD0lVRR/wtl3LonkWIHj8KpRKFTo01uxB9chRBKfFU//gbMTeMoHbDforfWo2zsJL949Jx5JWjCg2i7MOfCRnQBXW4EfvxUkqX/Uj4pb3lGtn1u4+e1svGI99n00tXaS17Rj1N5m0vYc0ulLpR69TEXD1Ijhlq1mcS36iXsY16aUxN5ORL31Czbi8nZn8hdV7PLpAbRjrLaqUY+coBUpZ3QPy32Zvjz3/CpqS7qN+di7vChGlXNqWf/npOe1O/6yjRjXVrz7Q39Rm5cpwSPjxNOjmgU0sd0AeNwn/sYDO7Yn/+PgJVpbg+fRXfwZ14t/9IoPJ3J5L+ixH4C/zbuHEjzzzzjPyvKUGoCXPnzmXatGkt/p0tK/J8cLlcvPrqq9x3331yo90rrriCt99+m0WLFhEeHs5nn312wecI4rnSx9oASB2Szzyaeu211xIbG8unn35KREQEXbp0IT8/n9mzZ/PRRx+Rk5ODQqEgMTGRSZMmIQgC8+fPx2q1MmrUqGZ1JSdNmsSzzz7bLFvw008/JTQ0lPHjx/PBBx9w6tQpFAoFt9xyC0OGDOGLL74gMzOTjh07MnnyZCZOnMjnn38OSJmWDz/8MAMHDuTxx6Vsq5ycHNauXcszzzxDeXk5r732GoIg8MADD5CWlkZDQwOTJk3i/fffP2emWxP8fj8PP/wwY8eO5a677pI/P3MM69atk+s+6nQ6nnjiCeLi4sjKymL+/Pl8/PHH6HQ6pkyZwuWXX37WOpuzZ89m4sSJpKSkNHt2RkYGmZmZTJo0qdn1K1asoL6+nqqqKmpra7n++uu57LLLms0dwOPxsHz5cgoKClAqldxzzz1yduE333xDdnY28+bNw2Qy8eijj/Lyyy/TqVMntm7dytq1a1Eqleh0Ov7xj38QExNDdnY2X375JV6vdLT0jjvuYODAgUyaNIkFCxactRv1ihUr0Ol0XH/99SxZsoQBAwYwdOjQZvfk5+fz+eefM3v27GbXHzp0iK+++ornn3++xbO3bNnCjz9Kx2kFQWDMmDFce+21zWicydeDBw/y9ddfI4oiISEhzJo165y0srOzWbVqFaIoolQqefDBB0lNTWXLli2sXr2asLAwOnTowJAhQ+jevft5ZWjH4Mn0XjYZdVgwlqxCsia9g9gYHHRbcD/xt4xEqZPqsBx55C0shwtQ6DWMPfERu0en48ivQN8+ht7LJhPUJRExIOJtsKKJDMXXYEdp1CMIIKiUUkfrAY/jtzkZvOdN9O1iQanAW2umYP7XRF7Wn+hrhuB3eXCX1hJweTgx/xuSH7hSztJCqUAbE4bPbMd8qICK73aQ+sLdKDQqKUvwDFq7B0zCb3MydM+b6NvHSMeHAgFq1u8n+4FXGbh+AfqUOJR6LZ4aM46CCnRJUajDjXhMVgJON66SGip/2EOnaTcjKBWUf72VU2+sAqDvV88QOao3gkKB12zDcqiAA3csoN+XMwgf2niUWEDK3KtqwHzgJKpgHTlPLkMMBBi26WU0USGAQMDjZVv/f+AzWc/Le6VezZgTH1O1do+0oegLIPr8KLRqrFmFUj28rkn8dtkzpM65h9jrhyIIAvUZxzh418uE9k1h0No5eExW1KEGEBS4qxs4fM8iLIcLiBrXl17Ln8JrslD6xWYqV+2m97LJGHt2kILJxiZD5sw8wgZ3JahzAogizrI6dg19EgGRgWteRBWkA4WAu9qMJiIYlVFqTBFwuqVjjoKUdeK3u1BoNVSt2Mqp+V/T46Onib5mCGJAJOD14S6p4eQ/PyHxgfFSgfT+XaQsUFG6v2FPLg2ZJ+g09WaUBi2iL4C33oLX7ODolKWkTL+No1OXYezZnq4LHkAbF47f4aZ+Rw5Zk96m19LJBHVOQN8hFoVGjej1cXTqMqrX7aXHm48TdXk/KdvD5qL8262ED01DHSY1HfI1SIXRVUa9JPcmiW7Jh+vpMusu9oycRpcXJxIxsqdccyvg8rD/lnkk33cFxp7tpUZFfh/O0jry5n5Fp6duRB0mZYZ46ixookIRPV4EjZqAyy3VOCyrI2xIN5zFNVSu2kni3eNazGv49lflDIqmrtQ5k5dKR76Hd6fvFzPkWp1VP+8jonFeCq0an1WqieQqrcVjshFz9SCUOunIp6e2gYDbR92WwyRMGC01qNGocFfWS3W3kqOlTWiFgDkzj5zJ79L5+Qkt5LDn25OIuWqQlB0gingbbBy6a+FFr5cmJkySo8YssZwpS2n30FWE9EtpzFZ0UPzej1Su2sWgn+aiiQoFUTp2F3B6MGfmNTZLEGVZ81udaGPCUAbrEf0BVMF6vGYb9btzCenTEV1CJGJjVofo8+M12wkdIGWAOU6Wk3HFTLq+eA+RY/tK2Q0KAdEX4PgLnxJzxUCq1v1Gp6duRhsThqBW4ne4qdt8GE+9VdrYR9oMURq0UlOAvHKOPPQ6hpR40l57RM5WP5NW/G2XotBJJQsCLg+HH3qD9n+/ivxXvqPPR1OlbFeVAp/ViWlbFlmT3mZUzvsoDY3ZE6KI3+bkwO3zSZl+G2VfbSZl5h1SRkyrZUqg6ue9skxJumKXNnllXbHiNdsp/nADqbMmcODOBXRf/HcEtQp9chR+lwfTjhy89VYiR/VGHR4MAii1GlyV9bir6jny0BvSC4gm/5OahFKrxnaynJzJSwkb3JWU9FtQGfV4G+wcuGMB3gab7O+sWYWUfr6Rdg9fxaG7F9FtwQNEju2D3+nh6JSl9P7gKX678llC+6XQc+lklAYt3nob++9eRNIdo0i8fRRKnQZHaQ2246WcfGM1g79+RqoPplTgd7nRx0dJFUQUCux5pSCC6PMjaNUEdU5A9AfInfY+Fd9JL2cHb5gvl0Ko/nmfbG+a9FITHdaoi178Dhc+i1QqJXRAZ7xmO/rEKGx5ZegToxCUCsyHTmI7VkrsdUNQBekJeH2SbpfX4bc6OfLQ67ir6unzWTpRY/tKvtPl4fiszyj9fBM935lE1Li+jb5CwFVay+GH3sByuICU9Fto/9i1UjaQSom7ql5q0KNVIyiV+B0uMm+bj7uqnh7vPC41vRGQbYDo8aHQaxh97EM81Q347C6OTllKwh2jiRzbRyqXoRAQfVKDofBBXcme+j6Df3gBpV4rZfJrVYgBEXt+BVmTl6JPjKTPssly/VC/zcmBCS/T4/VHUIcb0SVEyPLqd3qwnygjpE9H/E6PzA99+xgGrZ2D3+lGUCjwuzzkPLGEmg2ZCGolw7a+gr5dDKJf0u2yTzcSNrgrg9bOkTpvK1QgKKioKGfW88+RkbGXyKgovv32W+JioxF9Hvy2WpTGGFylDVizCsma9Haj7eiDKiSIgMt90T7sj9j6M2XKVSY1mtIlRaMM0krHnG2OZnRtJ0oba9ZGoIkIQQwEsGYXYjlcQMxVg1CHB8t1ov1OD7ajxRx56HVUkSH0WvoEhvYxks0qqCRv/jekvnA36vBglAatnEFe/OEGTs7/Bn37GIasfwlVsA4xIFLx9RaOP/MRXRc8QPQ1g1GHBeOpM6M06Ngz7Em6vz2Jss830nHqzSj0WnSJkfgabJgzT5I16W16v/+kpM92dwt+ln6+kb6fpmPLK8PQIQ5BpSDgdLP/1nloo8PoNv9+KSszIDUWyX78bTo+dZPsH1zltQiCgqof9qCJDiVybB85blSHBqHUqfHW2xBFsZn8umstxF03BEGllI6tBwKYduYgqJTkzvyYbnPuIWpsn8bvIeD2sL3/JDqn3yp1Ik+Oxl3dgLfedkHZaK1fET0+RmS8iSY6FIVG0i/LkQI0kSHSdacqCR/WHb/diXnfCXLuXSTFwz/MIWRAFwiIOIurUaiVgCDVy3Z7pd9CKiX5sz+jcPl6en88jagxfRCU0qZ23fYswgZ3PadeNslUUOcEWXb23zwX8/48BLWSMcc/lI5t+wMUvLmKmCsHyHY+a9LbhA1Mpf3j1+IqqSVybB857tZEhaIM0uKttyP6fP8+e9NIW9CoiLy0F46iqrPOy11VT9/P0olsZn8/pezzTfR4ZxJR4/qhCpYa7p16Zy0Jt42UsqVVDgRjGIIxFNHpwPP9B3h3b0CZ0gPtbY8iRMUh2iy4PlxAoPgkugefQT1o9Hl/D/7VMbv9XRe+6H8Zs4u+bPW9U6ZMYfbs2YSHh1NfX8/s2bN58803W1zn8/lYuHAhffr0OeueDkhZlAsXLuTVV189L822Tcn/48jIyGDfvn088cQT/9tDacP/AfwSe8efRkvDOWqwnQceLlwH9mxQEbjwRb+D/5wFxM4PsZX3tQbC/7hU8sWjNfNq7fjUrVgv71/gYEFrZeO/dZ3b8N+PP9MethatlV9vK+am/gvoyn+6D2utb1b+ibwfnbPgD9+ztcfM/w8j+d9Ha+WpNev1xyOHPx9/BfltDVoTt0HrYrc/M5b6K6zX0BvNF77odzC+t/7CF/2F8d++Kfn5559jNBq54YYbWL16NTabjbvvbt67QRRFlixZQnBwMPfdd1+z7+rr6+Wkvh9//JGTJ0+es+RdE9pqSv4fxkcffcTBgweZOfO/M1BpQxva0IY2tKENbWhDG9rQhja0oQ1t+Hcg8J//PvR/hBtuuIHXX3+dzZs3ExUVxdSpUwGpNN+yZcuYOXMmx48fZ/v27bRr14709HQA7rzzTvr3788XX3xBYWEhgiAQHR3Nww8/fEGabZmSbWiGDz74gOPHjzf77Oqrr76ompNtaMOF0JYpeRptmZLN0ZYp+T9HW6ZkG/6voS1TsjnaMiWb4781c6ktU/I02jIlm+OvIL+tQVumZHO0ZUr+7+KfHf7zMyXnFLY+U/J/A22Zkm1ohoceeuh/ewht+C9Gaxx2a4OD//RNpLZA+n8Pgf/wjYy/wuZia/FXGGMb/jr4b5an/9YA/T99zf6zIwcJrdlgbM1GZmtp/Zlo7ebMf2tc9FeQ39bgz4zb/kwb9VdYr4xVoX/4nsvf+/8wkDb8V+O/NeZpQxva8B8IXbtoei+b0tjo5hTZk94hdfZEqbhyqAG/04PPbCdn8lKsWadQaNUM/GE2yiC93JDAdqwUbUyo1HgC0ESH4i434TXbyJ68FGtWIV1fupf4G0egDNLhrjBhOZRPzpSl9Fo2hegrBoAg4K230vDbMXKmLKXjkzcSfcUAAl4frqp6NBEhqIx6rNlFBNwejD07ICiV+Mw2NFGh+J1uSj/fRLsHxyMoFVR9t4OgbskEdUsGUST3qaVY9ucxdM+b6BKjpAYbSE0HMq+dRdKD44m6vD+eWgu7R0kp7/p20fT/eib6djEEPD5Ovb2aU2+sBqDrS/cSPa4ffqcb+/FSQvqmIDZ2mQ64PAAYOsXhd7gRGotvuytN5E5eiugP0HXxQyiDdI0NJ0REj4+AL4A+KRJRFHFXNlCxcjuFb62m+5uPEXfDcKlRyJ6jHLx7IV3n3kvChDEISiWIAbwNdg7e+TLWrFMARI7pQ7eXH5QLn5t2ZJE96R2CUpNIW/x3DB1iUYcGIYoizpIacp9+n07TbiF0QBcCLi/eeiulX26m6oc9DP5pLpoII1IXIfht/PNYDhdIPLh8gNSsRyngtzjx25xYc0tAFAnumoQogu1YMSG9OsprlDLtZjRRoVR8v5OQPp0QlAoqvtxE0ds/0OWl+4m/YzRKg5aA14+zsJLcKe9iPZhP93efIOa6YQgqBd5aCz6bE0vWKewny2n/6LUoVEpQKvA12HFX18syez5+RI8fRMrTtxDUNUmW2ZzJS0l+aDwJt41C9ElNn/wuL6feWk3h22sAiL1uCJ1n3o6hUzyiP4Df7iLz9vk4C6vo8+FTcsF2V2kNJ+d/Q/fXHpGaAigVOIqqCNjdiD4/DftPENUoRyfnf0OnqTehDjeiCgvCXWFCGxeBIAiIolRwP+DyEnB7pKYTJTWUfb2V1BfuPu+8RL/UDCnnyfcwbT1M7w+nNlvnqp9+I2J498ZGAhZURoPMD4VeLdF1uNElx+A4WSZ1fgwJwu/0oG8XhSAo8NmcHLj9JSwH80l+cDwp029FadDiszjJeXKpNK+wYFAqGpsgKfCZ7bKNUWo1UuMOm9SBvOK7HXT55/nn5be7UGhUOEtrOT7rU/p8MBV3VT26+AipKPxbq6n8YTeDf5rXTH73jn+uUX7vI/ry/qijQpvJb1MzLUGpwH6yHNvxUkL7pqAM1ksdjx1uPLVmajYepMvzE6TrTpTx25UzSZ09kfhbL21s1hAg4PRycOIiGjJyibv5ElKm3yY1FlArQRCo23oEx6kKYq8diirEgEKrbiaHrtIaab0GdmnUdfGiaDXJfNorf0eXGIXf6ab21wNkT3qHPp+mEzmyJ4JahafGjKfW3JzWgC4EPD4UGtW/V6ZSE9k7/jnib7uU+FsvRanXSM8Bqn7Ygz45Gk10GAQClH6xiZoN+6W1a2wS5SisxFVSQ87kpXSY/LcWehPUJVGyG74A7vI6ij9cj6FDrHxdzuSleM02ei+bQlCXRASNCuepKvaMehqAoZsXEtQ1GUEh4Cqrw1tnIfeZD1GHBdN13n0ISgWVP/1G5PAeGFLipaYigEKj4rfxzxN/20iix/Uj4POjT47BUVSFITkaFAIBjw93eR223GJypixl8M/zCO7WTtLj8lqsR06RM2UpoQO6yLSaeGhISWhGq4mHUeP6Ifr86JJjcBZVoU+ORlApEcVAi3ldLC11WDABjw9VaJDUPC5YT8DjxWtx4LM4cBZVS03jRFFqKiGCoVPsRdsATVQoCoMWr8kmr7OhQ6wkDwat3GDLb3NSvnI7yfdfiaBUyL6o97Ip6BIjUei1qIJ1zXxRwm2jUAVLDZwq12SQ9chbqEIMdH/tESJG9kRp0OGuqsdnc6IyGlAatLgr6hC9fnKf+ZCk+65o5mftBRVEjemLOjy4scuygL2xiVKTX4m/7VLSFv+9mQ0QvX6Ce7Sn/zfPSj42EOBo+nIqV+5AlxzN8F2vn97KUfjxm8sBUIYmIqg0VFZW8swzz1BbVcHqL95D0Aaj1J+xAaHUcEnmEsyZJ/DUWYga0xe/0y3bqSZZv9AYU2bcRtK9l6MODQKF5E8OP/g61qxTsr/Ut4umdvMhjs38SI4TXVX1BKcmoYkMoeDV71GFGoi5ejDqCCOu0loCbi/u8jrChnZDodfiKqlhz9ApAESM6UPqvPuaNbvxWZzUrN9HSP/OEBDx1JpxldURPrw7CEhNhbx+/C4PVWv2kPv0coCzxkWCQsHAH2ajbxcjN4xyFFWT9fCb8ryaZL7sy82yf1BHGAFwFlXhtzrJfeZD4m8ZKduOomU/0eO1R/E22CT5CdLhqbWwZ9TTdH3pPtmeOUtrqf31AO0fuYYjf3+dlBm3N5Pf88VSMVcORJcYiaO4Bl1MGAGfH9OObBBFIi7pgdKgw+9y47M6LyoO8NRZWuVXRK+fmOuGkrboIdThwThPVVK0/GfaPTgehVqJQqdBEx2Kz+ak+K3VFL39AwBdXrqfyHH9UBq0aGPDJV7aXbgq6ogY2RtBpaDs41848exHzX576NvHookMYVvvR/BUNZy2xamSn8l58j2qVu2S1vyNR6U1VypwFlUT8PlRatWyzfLWWQBw11kIH9KtmWxoosPo+c4kgru3Rx2il5rWFZ9dNloT+/psTmnexdVoY8JQBevx2Z1nxG1eCEh+s3zldtr9/eoW8U3q7InE3TgCdZhkN3xmJwfumH9B39xzyT8ISklAGx+BKsSA6A+w79p/nrYBt46kx1uPn/U34H8TAv/hL9f+ivgrbND/R2HixIn/o/urq6vZuXPnea/58ccfueuuu3A4HBd83r/+9a9mfz///PPnvT4/P5+PPpKMdE5OTouj2heDrVu38sYbbzT7zGKx8OCDD+L1ei84hgULFmC327Hb7WzYsOEP01+xYgVr1qw56+ePPPII6enpPPnkkyxfvpxAoHXvQrdu3YrJZJL/njRpEhaL5bz3nMnbi8Gzzz5Leno6jz32GA8++CDp6emkp6dTXV39h8e7ZMkSMjIy/vB95+Ll/y90ef4uipatY9ewJ/E12Emdcw+GjnEcf+5jHPkVeKrqyX16OWmLHgSQOt7dNFf6cTX1fZynqgjp3ZHylTvJvO0lqSutxcGh+1/l6NPL6b7oIaLG9cXYrR1+u4sDd7yEt94KCgUpz91J5KjeZE9Zyv6bZktdsE02Oky+gbptWewZ9TR7xsxAnxSNu8LErmFPoQ4LIqhLIntGTydv/tcYe3Zk/60vcXT6B6TOnsiBCS+za+Q0kv5+FdajRfx2yVPsHZuO40QZkeP64TxVSdb9r2A9lI+3zkLlyu10XfQQld9sJfOOBb/jzQRUoQZ2XTKVilU7Sb73coJSE4ka15egjvHsHPokZd9sI3JsX/YMncLRye/is9jZO24Ge6+ciUKrpmjJGiwH8nBXmCh6czVdFz1I2muPcHLeV5yc+yV+h4vK73fiqjChiTRSu+kQVat2U/rZryRNHEf8HaOIGtOHnClL2X/jiwT36EDqnHvQt4sh+9G3sBw8iTWrCG+dlZ5LJkkDVwh0e/kB7CfLODp1Ge4KE4iQOGEsqf+8i9qNB3GW1GDNLsR6tBjR46PLP+8mf9EK/HYX1b/sZ/fIqcTfOILeHzyJu7qB3aPTqduRTaCxM3sTD/aMTuf4C5+DX8SaU8SuYU8S3DWJgMvD7kumkjfvS9ShQewaOoXc6R/QdfZEbHnlOEtqiL1uCMee+5jdI6cSc+MIEu65jNCBqQTcXvJe+AxnYSWCUknnWVIh54oV2zg2/X0Cbi/WnEJZZqPG9sFdXsfh+1/BcvAkzuKqZjJ7Pn7Yj5VQvHwd3gYbh+9/hdynl9PrvSfQJ0djP1GKp86C/UQZW7v/nfgbRxCUmgiA7VgJPqsTv93N3qtnYdqZQ5/3pxBwe6n59SCO/AoqVu4g9+nl9Fz6BO7qBjYl3YXf6UGhVpMxbgb5i1Zg6Bgn8ebp5fR4+3FJF4dOoWbdPuozcrEcysdTZ8Zd1YCnql7q3KtSkjE6neqf99Hj9UfOOS/TjixEn599Vz/PsZkf0f3Vh/G7vS3WOWniZVSu2cOuYU/iKqvDml2It8FG4btrZRuQ99LXIAbIGDeDzFvmcWjiItxV9dhPlOEorMRyKJ/e7z9J+IgeJNw5BvPBfDYl3032E0tOz2vYk9hySzDtykGhUTWzMQWvf4+n1kLGmOnYCyro/vqj510vn82JLbeY/Te8iOjx0XnmHTiLqgCR3SOnsrX7Q8TdOILeHzyFu7qBPaPTMe3Iaia/ho5x7B6dzokXPmuUX0mmPDUW3FX1OAoqKf9mK1Fj+7Jr6BSyHn0LX4ONjHEzqNl4kNQX7iZv7pds7ngP2vgIerz1OIaOcRS+uxbzwXysWYVUr99Pr2XSD/LKVbsAkbodWZyc/w2i14dCpyZieA8yb5pD8bKfEP0BWQ7TFj0orxcINOw7ftG0mmReoVZhPnASv8UBIqTOuQdVkI5jMz/CZ3XgNVlb0PLbXXjNtn+rTFWtzaB+Ty6hg7oSOjAV8/4TZN4+H3e1GW+NGTEgcuKFz9kzcip7r36e5PuvkNduS+oD1Kzfj0KtoubXA3R/7ZEWemPadRTL4QKq1+2T9Nlsp8Ok6zD27CBfl7boQdnfHbx7EbW/HEDVuHHRadrNaGMjqN+ZTdHyn1FHGMlftIIus+6i28sPcHDCAnaPnEryxMuw5hZh3p9Hzfr9lH+3A7/dTdigVNkn5L30DYgB7MdKOP7iF3iqG6has4eSjzaAQkHP9yajjY3gwJ0LOJr+PupwI/b8CjpMuaEZraSJl2HNLca8/wQ16/dT8d0O/HYXoYO6yvNv0kvbsRJynnqPzFvnnXVeF0Orab38Lg/Okmosh/I5fP8r2I6V4Kmqp3bzIcIGppIxOp3MW+fhd3nwmCzYj5dhOZyPNafwgjZg7zWzaNiTS8kHP7P36ufpMOk6wi/pgXn/CaxZp/DUmPFZ7OQvXkmX5++Sxxd/4wjSFj5I0bKf2H/zXGo3HcJxqkrW5bCBqZgPnOTo9A9xVzcQMbw7AF3n3Ye70oQ5M4/Nne7BWVItdUw/WYb5QB6ln24kf9EKur/2SDM/G9KvMxHDe7Br6BQqvt+J6PPjKKg8q1850wZ0fOomAHq88Siu8jo2tbubkwu+IW3BA/I9giCwe+RUNqfciyAIoFQjqPWAiK/uFLUleSx9dwkopNI1otuGr6EMX0MZYsAPop+dAyahCtLLYzzTTl3sGK05RThLaqjbdoSi99ehCgmS7mu8x1FQQfVP+wjp2YG0hQ9JNnzEU4T06ojXbMdZUkP8bZdKOjb8STJvmYvPYqdwyRoiRvXiyD2LyX3qPbRx4fJYur78AKde/Q53hQnRH2DvuBnkPLEEY88O7B0znYxxM3AUVRM5qje7hk7BXd2A6POzqd3dVK3ejTWrUF7z38dFiRPGEnB7KXxrdeO8srDnlSMoFc3m1SRTZ/qH+p3ZmA/koVCrZHk408Z0X/x3zAfzKXz7B2y5JZR9uVkeR5M923/DixAQSbhzNM6SGrrMai6/F4ql9t04B2dxDepQAzlPvceWLg8Q3DUJdVgQ5sw8Dj/0Go6TFRcVB2hiwlrlV5pkQx0WjP14KfW7j3LqzdWkzr6bgxMWsOfKmagjjBR/sJ6K73cSc+MIDKmJRI7rh6FjHAdvehGfxYEYCLB//LMce/p99O1iOTb9fTzVDS1+e5Sv2I7lyCl8NifxN49sZrM2Jd0l+5gm2PPKsWYV4iioxFVhQqnTyDbLnJlHxrgZnJz/NcZuyS1kQ/T5qf5pL86iKkw7cnBXmkDgrLLRutj3KQiIWA6clG1nU3zjM9tQaFRS3Ndo234f36TOuYfQ/l1wlZswHyrAmlVI9hNLLso3Zz38Jifnf43lUD4lH6ynYuX25jZg4UPUbT5MG9rwR9G2Kfkno6am5oKbkrt27SIlJYW9e/de8HmrVq1q9ve8efPOe31KSgoPPCAFLK3dlBw8eDBZWVm43W75s4yMDAYOHIharb7gGGbOnElQUBB2u51ffvnlD9M/H6655hoWL17Ma6+9RnFxMUePHm3Vc7Zu3Up9ff0fuudM3l4M5s+fz+LFi7n99tsZPnw4ixcvZvHixcTExADg9//xmoj/6Yi4pAfVa6XN0/IV24i+chAVK7cTPX4QJR+uRxUShLOkBlVIEJqYMAD8DjcRl/Sg5pdMVCEGXCU1hA/pii23BFdlPWKj8zZnnkQVYiDuxuFUrs1AUCqw5ZagCg1CHWYgtF9n7KcqqVy5nYY9x/A73ahCDegSIjFtOyJnHuriIvA7XADU78lFnxSFoFQQc9UgvBY7Pqv0g1v0+6VNH61GmpxPWi/R68dncRA1fiCVK7cTNX4gpR9IPzwrvtmKKiQIR0EF3gZ7M95Eju6NNacYZ1E15d9sw+/0EDN+INHjB1K+cjsAQZ0T8Ds9aGLCsGTmyXxKuu9KfDYXho7xVHy7jarVu9G1i0EVEoShSzz1e3KJHj+I0s82EnPNEIw92oMoog4LouK7HcSMH0jA6yN8WHeUQTqq12Zgzswj4PYQc/VgKlZuJ3JMX2mNQoMQAyLKIB2amDBC+3fGcaqK0H6dqVq9m8rVu/E22Ii+ahCiCOHD0vBZHDTsP4EjvxxBpUQdGoTKqMdd3YDf6kT0+qlcvRtj9w4UvbsWe145+YtXolCrUEcYZR74HW7KPt+EUq/BVVmPMliPKliHujG7Kfqy/pR/vUViqCiCUkHBK9+hUCtxldcR0rsTotdP9erdxN85Bp/FgbvShKeqHkGpRBViwGu2SWu/9QgNO3NQaNQ4G3+Qlq/YhiElEcvhgnPK7Pn4Yc8rI6RPihwwmzPz0ESHUbc9C4VOg+1YKQqdBnW4kcrVu4kZPxCQguPgbsm4ymoBKHx3LeqoEJTBegyd4qjPOCY/TxWko/SLTZLuWB1oIoxoYsKIHi/pWtN16hAD9b9J95V9tZnoKwdRuXoX6nAjVT/sQRUShC4xAkGhQBMThsdkRVCrzjmviFG98dRIdYfKv9qCQq3C0CEW0edvts4KtQqFRtKZ4uXrCBvWHU91A+HD02R+uipMp+lWN2DNOkVovxQK31mDPa+Mml8yUUeF0O7hq3FXmqj4disAdZsPNZtX4durCR+ahs/saLZeVWsyUIUY0MSE4a23EXB5zrte+APU/noQc2aeLL+KIB2OU1U4i6rPIr9lv5NfifeBZvIryYCnpoGAx9+o34kEGvW7fme2LFNBnRMQFApKP/4F0eunas0eosb1o2LldvSJUZR88DOqkCBMu3JQBWlbyKEqxEDDvuNoIowE/AHseWWow40QCKCOMEpyExKEKlgv/QBttJ1/hJbP6kQVYqBuy2Es2UUSD68cROknvxDSJwV3hQllkE7WlSZa7uoGtNFh/1aZCh2YCkD4cMn2VKzcTsPuo9LGrF4LIGd1+O0u7HllGNPaUfTuWvw2J4XvrkEdFYImJgxdclQLvdHGR1D2xSaK3vsRY48O0lwCYnM9DAki8tJeVK/NoCEjl4p/7UIVrAcg9obhVK7ehSiCJVPanAhOSybg9TWTKYVahbF7e8pXbqdo+c/oE6MQVAoix/SRfYI1uxBBoSDy0l7U/HpAykRcm0HM1YNQGjSE9O5I5epdmLYdofyLzSjUKtzVDRh7dDgrrYqV2ylevg5dYhSCSknkmN7y/M+kdb55XQytpvWy5hQS3DW5RRygiTAi+v2SjtZa8DbYCO3XmeLl6xBUKipW7rigDfBUN1D03o9EXzUIv92F6PMjev1UrNyO1+xAoVaiDjc2+ih7M10OH5pG1drfsOeVU/zBz1IGExA9fiA+i4Pyb7ZS9vkmBEGBQqdB3zGO8GFpKLQaKlZulzIYuyYjBgKgVmHen0f0VYOkTDK9ppmfFZQKmtIZFWoVfqcHQamQ5ahJxxRqdTMbEHfDCADUkaGY952Q7Emjb9HEhGHs0YGAxyvPK+C2o9AEIWiCCDglverWKQm1SiV3ST0TglpHwGUFIOD1EWiMkc60Uxc7xshRvWVd9NZZQSGgDjcSNa4vPqv00sd2rBhLdhHhQ9OoXptBaP/OiF6flJEminjrrbgrTAScHsz7TqAKCSLm2iEEXB4afjtGw55c2W+E9O+M81QV0eMH4aowUfvrQaLGD8K0+RDKYL0cX4b06og9X8oeDU5NAlHiXfmKbURfNahxzQe1iIti/zZMmteYvvgsDipX7yLg8SEoFfK8zuUfRBHqNh9GHRWCLikKhV4j65gmJhRBpaJh33HZh4UN7iaPo4mH5sw8KfPN6kKhVeEsrj6HLzp7LAXSKRtJV47LsZS+Y7yki5f1p/j9ny4qDmitX2mSjZDeHSn99PRvQdEvndQITknAWVyDNj4CAiLVq3cTPX6QHFt3mXMv9mMliAERdXQolsw8EATsudJnZyLikh5EXNKDvDlf4rc5iRrXt5nNgtM+Jrh7OwAMHWKp/GE3AMYe7REDATQxYZLN6pZ8XtnwVDcQ3C250VZswZpdiFKruaBsXGzsC+C3O4kc27eF7fQ5PaiCpfg8pHdHfBZ7y/jmykGIAelEVcly6SWBNbvwonxz07wrVm4n9vqhFC1ZK9uA9o9fh7fOgvngyRb2pA1tuBDajm//G7B//37+9a9/4fP5MBqNPPHEE4SFhXH06FE+/vhjAARB4MUXX+Srr76itLSU9PR0Ro0axbXXXtvsWZWVlbhcLiZOnMiqVasYPXo0AC6Xi48++oj8/HwEQeCWW24hPz8fj8dDeno6ycnJTJ48mYkTJ/L555/z+uuvM2rUKPr37w9ImXQDBgzAaDSydu1aHnjgAX799VcUCgU7duzggQce4J133uHNN99EpVLhcDhIT0+X/z4TBoOBtLQ0MjMzGT58OAC7d+/mppukt15NY6ivr+eNN97A4XAQCAR46KGHSEtLY9KkSSxYsICvvvqKyspK0tPT6d27NxMnTmTNmjXs2bMHr9fL4MGDue222wApI3Tbtm1ERUVhNBrp1KnTedfE5/Ph9XoJDg4GoLCwkOXLl+N2u4mNjeWxxx4jODj4rJ9nZ2eTn5/PW2+9hUaj4aWXXgJg/fr1ZGZm4vP5mDp1KomJic1o5uTksHbtWp555hlWrFhBbW0t1dXV1NbWcvXVV3P11VdfUJZWrFhBfX09NTU1GI1G7rzzTt555x15A/iBBx6ga9euiKLIRx99RHZ2tryJ2YSCggI+/fRTXC4XISEhPP7444SHh7Nu3Tp+/fVXlEolSUlJPPnkkwCUlpYye/bsFuP88ccf2bJF2uAZO3Ys11xzDT/88ANqtZqrr76aTz75hKKiIl544QUsFgsbNmzg1ltvPf+6WBzy5p+r3IQ61ICrrA5tfDiusjpcFXXo4iPk/z3VDaijQlAF6xl15D3qtmVJx6nTpKBBoVFJb/8b4aowoU+OofSzTRQu/ZGRB95FoVbhLKxGqVXjbtzUAfDUmgkblErenNOFgNURRgSlQO3GQwCUf7eD9o9dy6gj76EOD6Jw6U/4Guzo4iLwWRzo4iMQfX58DXbibh1FzPXDsB4p4MTzn6CNj8BVVisdcQgLJuDyIHp9uCvq0MZH4DTZm9ENuDzyppOr3IRSr0EbFyHxo6wOQOJJlQltI2+anhV91UDsJ0plPgpKJSH9O+OuqCPg9hA9fiDa+HACHh+6xEg8NWZcZbWIQJ9P01GHBZE7/QNirh3cfI3K6gjp1aFxjSKk46DtY6j4bie6BGls2rgIvHUW+T53eR2GlHh08REceeh1hvz6MigEgru3Z++VM+n+xqOogvUEpSbjbbDJPPCapcxwZ8lpHoiIaCJDmvFAHWFE9AVQGbTo28fgrrUQ2q8zQza+jCbCSGXjpnf0+IEE3F78VgcolXiqzXIWhbu8Dk1UKG6/n+Ila+j8z4moo0IQFAoqvtoij0nVeOScxn5wrnITSq268XieVlqHmoZmMns+fgDSOrh9Mg3R50f0+dHGh6MKMSAoFERf3h9XuYnQ/p3lORMISEdyGseBKMmDLj4Ca04RKqNBuk4UERuvE/0BFFo1A76fhejzyz981BFGSRZiwvBUmHBV1qOLC6fbwofwVNZTvyuH8BHdpSNbCOjiI4i5ahAKjQpPdcNZ56UOD8ZnPp3d73e4MHZvj9/lkddZHWHEZ3eijQ1rZgO8dRY0kaGyDdDGhCGoFAxY9U+81WYKl6yV52/s2ZG8eV/T+dk7CeqcAIJAx6duIumeyyl4/V/N51VuQhmsx1NrPqeNib1+KI7CKrQxYedcLxQK3DUNjTamDk1ECIYuCaiCdAxc9QInX/4Wn9kOiLhKalrIbxPt5vIrbcoog3Qog7T4rU608eHykXBPdQMKjYqhmxYS8PvxO92yXjryylHqtS1sZ+Kdo3GVtZTD2OuHUvblZpLvu5JAY4mAJjlsOq7cxA9D5wREn1+W+YuhpW8fizY+EndVA4giPotd2lw/w74H3D78DnMLXfHZnAQ83n+rTOniI/A0ypSgFGTeuyrq0KuVqIK08jN1ydEYe3dC9AXktYu9cQRKnYa4vw3DWVjVbO0CHh/6pGiJD420vCYrxt6dqN99+iWou6YBpV4rr5m7uh5BrZLnZc8ro/STX+n3zbMISgXtn7iB/PnfENKn0xnzcqGJDGlGK+D2oY09LU8AgkqBMkhHr3cmUb1uH30+noZCo6bqhz0otGrseWXNeJhw26XUZ+SiMuia8bAlLS/a2Iiz0hrw3SxOvvztWed1MbSa1stndaIy6kmZcTsKjYrqn/fhqqjDXVUPCgW6xCgUOjUhfTqhUCvpuuABSj5YT93WIyByUTZAFx+BLjkaTVQY7mrpuO6JWZ8yZOPLqCMEEu+5jLrNh+Rxe80OAj5/s1hF0Ehz1MVHSBsDjTzxNthQK4yE9u0kHW8e14/wEd2Juqw/PqsTV3kdpZ/8Std596GJCiG4WzKOwkqUWs3pEixeP6oQg6yXnlozSr2mhV4G3J5mNqBpY8xZWEns34YRc/UgUEgbP7r4CLQxoSh0aoZsfBm/1QkIoFAgKJWIZ/ggfyBAZGQkzSAoAIGAW9IzZZBOPq7+ezt1MWPUxocT1DmB1Ln34q2zYsstRqFVY+zZEW1cBAWvfEf7x6/D73IT8PkQ/QGixw/EU2eVS/UIapUsayH9O6ONj0DfMZaCl1ec5qXPjzY+Al1chPQisk8nFHotSoOGsKHdMG3Pwl1RR6eZtxM5qjeq0CCyHn1TkstGWRyw6p/4GuxooqVj7Lp2US3iIl1iZOO8Iggb0IXQQamUfLCekL6d5PjGXX5ab870DydmfUr/lc+j1GnoNP02bLnFuMrqUBi0dHzyRgJuj3Rku1H2NDGhiF4pRmiSvegrB+Az23FXN6DvEIe78nQSxcXGUvp20SAI9P30aUo++gV3rYXgrkl0Sr8VpU5D5doMXI0x5PniAFWwoVV+5UzZaBqTJipEjq21cRG4q+pRhwZJ8W55HSH9u6CNj0CbFIm70oS+QyyiP4A2JgzH8VLcFXXyhnMTJJ/rx11hwna0SLo+VooFz2azjN3bYztajDY+nLptR6QyPRYHrnJpLj6rE327GIZuWST5KJvrHLIhrVfA68fYsyOOwiqUek0L2WhN7AtSfKeNi6DT07cQ8PioWLkdV4Vkb3ou+QdDNy1EUCup33MUY1r7Zj5WHWpAdHtQhxvp+JRU6iJyVO+L9s3a+HBUYUY8NWYcpyol39oxjsQJY6jf07pkoDa0oS1T8t+Abt268dJLL7Fo0SKGDx8uH4dds2YNDz74IIsXL2bOnDloNBomTJhAWloaixcvbrEhCVKW5IgRI+jWrRvl5eWYzdLbzO+++w6DwcCrr77KK6+8Qs+ePbnrrrvQaDQsXryYyZMnN3vOiBEj2L1besPj8/nIzs6WNygBYmJiuPzyy+XMwrS0NHr06MGBAwcAaZNxyJAhLTYkz3z+rl3S2yWTyURFRQU9e/Zsds3OnTvp06ePnAHYoUOHZt9PmDCBuLg4Fi9ezMSJEzl8+DAVFRXMnz+fRYsWUVBQwNGjRykoKGDXrl0sWrSIadOmkZ+ff861+Omnn0hPT+eRRx4hPj5epvnOO+9w11138corr9CuXTu+++67c34+dOhQUlJSmDx5MosXL0bT+EbfaDSycOHC/8fee4dHUXb//6+Z7bvpm94gAULvvQgIClhQLGBX7AoiSrWLhS42UERRHyu2x4YNpUrvnYSEhPReNtv7/P6YzZIQQM33+fmUT97X5SXZnZlzl3Ofc/bMKYwZM4a1a9eedwwNKC0t5cknn2TBggV89dVXeL3eP7wHZKfinDlzmD59OuHh4Tz11FMsXryYRx55JOjk3rNnD6WlpSxbtoz7778/GPHq9Xp57733mDlzJosXL+biiy9mzZo1AHz33XcsWbKEl156iXvvvfeC48zLy2PTpk3Mnz+f+fPns2HDBk6fPk3nzp3JysoKjtPpdOL1erHZbM3296/hjGNRChgtDf9HknCW1vB7ryno0+NRhurPfCdf0OxRihAtseP6sa3/Q5j2ZCFqVSgjQ5pcpooKQ/JLlP/zTORym/svR5KgLPBZWCCicEvPB6nddoL4CUPkGlfCmbEKSgWalBisWYXsvWQuPruLNtMmNJqTQOTw7nLET6M5nWf6Z63DeWqWNLpfUIiE9kzHWVh5zgedXvZPUu4cQ8TAzkEDCUARKteC2T328WCdRIVWe256ARyfvpL63ScJ6ZiMQq+VxyicY/CB8SdPvhRbdjGWI6cpevdnurzywPnnLHCe+Z57rSQJRKWCkE4peOos7L7kMSSfn4TrhiHq1MReMRCf1XEWr5z9HIHoywaQ88wH1O89ibOkirYzrmt0TfO5+T0+jtz3qhyJU2dBl5bQlGcvsB7nnLgAnnobWXPepernvdhPl9H+sUmIWtWZuZ+nvnuzuQnBLwA4PHkZPqebrCffR5cSQ0jXtk2uC97vl/A5XBy5cxnKcAPaNvKLjtxl/0SbGEXXFVObOFj+1Lw4x3pcqE59o+/cNfWY9mRz7MHlnHz2Qzq/dA8IAu0fv4Hspz/AZ5MjmQWFiKhSkDnrHbKf/5gur9x/7nU5i0DD94k3jQTfGWfUn52X3+Ml/7Vvqfp5Lyef/ZDuK6chatXnnJaE1PQZjfhX/ltoxOJCE9r2ggoO3rII8z45mu7ckO/RpcTKP7yqTE3WXdTIdTpdpXL6WDNajc6XfN+FzMJz04q7ejD2U8XN5drZk240txadlXPdd17ZSfCMN/9e/r9Cr6HnuzPIXfQ5jeVMwRtr8TncVG84hDa10Us/4az/BxDSORVHYQV+h+usa89aj7PmlTz5UrKf+QCvxU75l1tJnnzpBWmdWZczz3VV1FF/IBd3VT2nln5J0u2j2T9pPvacEhR6TTO+FDUqub7s7kZZMn+ZlinI9wqdptm8/hStAMq/2orP7uL49JX43V5S7hoLQNXP+/C7PXRbMZWOL9yB+WCeLHvvXEZ4n/bo2yXIj/uTMqDnuzOwZRdDIIIqefKl2PPKsBwvoPrXA0QM7HzWGC9UL6w5TwkKkdDuaThKqjnxyFv4HK5gncHYKweS99JX2E6Vkv3MB4R0TGn+tLPOZWPy5z2XgWt0KTEUvfsLW/tMJfuZDzB0SEKSJDz1Niq+2cHuSx7j5LMfIurCmo1f1EXI/zir1JGgDDjufZ7AB+eXU39mjCC/HDhy18uU/XMbmgTZcRM1oju2rEJ8dleTkTXocGtWYdO9DPzbfOAU9QdysB4vIH7iRcE6qMFrAjJCUCoQVQrK1mymfs9Jur/zCAAl7//K1j5TcZXXEnvFQBDk7JcGvZP38j/RJhpRhOg450/lRkOynCgM8qUi4Hw/t30jI3nypeS99BU+h5vClT8Q2qUNAO1mT6T4g/WBxzeec+OHCAgaFWmPXIOjoPLsCxrRurAt5aqoY+fox/C7PBSs+pEOT95ISKcUJI+XE4+8FbSl4E/YAS3VK2fzfOOvGsv5xnyGhKBQED9xBHmLP+dc5+VsPSTq1CjDDeQu/qLp8y9E+wLflX+1FVtuKbtGzcXv9qIK0513XoJCDNotUkP227/A9oWAfedwkf3cx03su9grB2LPK+PgLYso+3wL4X0zzvFsoJHstJ8up/2TN52Z/5/QzVHDu1H+zY7gd8m3jab6twNI3v/VFlJNIf0X/PffhtZIyX8BamtrefXVV6mrq8Pr9QYj1zp16sSHH37IsGHDGDhwYPM3kefAjh07mDVrFqIoMmDAAHbu3Mm4ceM4evRoMLINCEYAng+9evXi/fffx+PxcOjQITp37hx0rp0Po0aN4vvvv2fAgAFs2rSJ+++//7zX9u3bl9WrV2O329m5cycDBw5EFJsqnXbt2rFy5Uq8Xi8DBgz4Q6fV4cOHOXLkCHPmzAHk6NDy8nIcDgcDBgxAo5GNpH79+p33GVdccQVXXXUVXq+Xl19+me3bt9O7d29sNhtdush1f0aMGMErr7yC3W4/5+fnw8CBAwFIT0//U6n1ffr0QaVSoVKpCA8Pp76+/k/xQL9+/YJ75fP5ePfdd8nPz0cURcrKygDIzMxk6NChiKJIVFRU0CFcWlpKUVERL7zwAgB+vz+YlpOamsrrr79O//79GTBgwAXHmZWVxYABA9AGnFQDBgwgMzOTMWPGkJeXh8PhYPDgwQwYMACv10tZWdl5o1fXr1/P+vWyofX87CdIuXssSTePQtRr5DeiSUZcZbVok4xoE4y4yuuC/wfw1FhQhunx2ZzU78vGOLJn8M2m3+1tYn9oE6KoP3iK6It74iisJO6qwYT374inxiy/QU+KBuRi7KoIAwVv/xS8N2HScKKGdcXv8iAoRCSfn/jrhuEsqZFrPBVUIKhEwnqm4yytQRmml8coSfgsdqyBdMDKtbvouPge1HGRdHnzYep+P0Ls+EF4ai24yuvkiKLyOtCcidbx1FgQtWq5KQ6gTYzC7/TgKpejUBrevDrLagntnhZcG02CkeS7xiIqFESP6UfFdzvQJhnRJMo0Yq8aRPqcSUheOV3Gll1CSJdUuTB7IJ1cExuBs6QGV3kt2kQjyjB9cI8MGcm4ay1N9kgdG0HVuv0k3jAcV3kdolqJyhgmR/kpRDSJRvxOOf0s5c6xeOptWE8U4DhdTtsp43FVmOQi+CeLSLj+IkI6pzJow2I5KkEQ0KVEY9pzEm1iFAIC7hoLzgDthrUSlCI+hwtnaQ2e6nrs+XJ6teVEIaFd26BvG4c6KhRlmJ6e789CFRmCKqIdXqsjSMtVWoPf4SZ6dG+O3/My6U/cBAjBOo4AXpMVQRAwdJHHKPOsDW1CFK7SWqwni0i4ekgTnj3fejTsmauslrAeaXRbOQ2/w42gUCCIItZThcRNGIIyVI89v5LQrm3QJhoZtGGRPBhRDP7w0iZGgQCu8jqcZbVEDuqEoUMSkQM7giAgBBwRgloBAtiyirHllRHRrwPF76+T+U2txDiqF11feSB4FlURBhyFlUSP7Ik2wUj93mzcNRb2X/cCkYM6Y7y4Z5N56dvGoUuOYdCGxXhMVrmpTAAKvRZrZiEKvUZuOtNwlg06tMnRjdbTLqefFVUGZYCzqBp1TDjGkT2Jv3pwsHh+/aE8Kn/aQ3i/DiCAo6Qav82FNslI+Tc7kLw+RLWqybx8VgeiUtlMxoRkJKMM05P93MekTZtwTv4dtGExmkQj+P1oYiICMsaIoBAxH84lvF8G4X07oAw3kDZ9AggC2pQYaMS/nhpLkHZj/jWO6MGgDYtxFFcHf5C7ymoJa3S+G8Za9s9txF45MHguNYlR+Jzu4LmMv24YmvhI9k98gT5rnmjCh+rocASFSIdnbsFTbwu+lHCV1SJqlHIqZSNaolqJoFQQEuD5P0NLmxSNoV0ColpF24euCjpCvfW24H261BgU+pBmZ0UZokNUq/6fecoVaFqgTYxCUMhyWvL5sRw9HVx7bYJRbuBgdyEoFQxYtwBlqJ42910uR+U12jsEuVxDwrXD0CYZSb5zDMm3jkbUqnGWVMvPFATUsRH4XW7Mh/OCdAA00REo9NqgLkm68WJElTI4L0OHJBImjeDkk/+g+1vTKfl0I4k3X4yrwhSkpTaGYj4s05JT7erQt43DVWEK0pLc3mAjD01MOF6TjdQ7LkWbHIMiVA8+P4YOSUEdJ2rUZD7+HmJgvc/QCsN8+PQ5aNWdg5YW6/EC7PkVpNw1ptm8zkfrQjJAmyjr7siBnYOy3e9wU/r5FuKvHow+PR4BOVqobvsJubTFBWSAK5D2r0uJQZsSE5AzKqwnCtAmGUmYNAJ3pRzNWv7tduImDAnunSpMj6hUBvdOmyg3AOu+8iFUkaFYAs8AuR6eMkRH+qPXgt+PLbsYbZKRsi+3knjDSLSJRsJ6taNo9c+4yuuo+H4X3d54CMmgYdDGxSCBoFLgrbSfkQG92uENRAI3PiuiRh0ck75DIp46+Rp1fGSgxi1UfL+L7qumn5EB0eEAhPftAIKIqAlBcttAVCJoVAhqPQq/RE3tmcgtWXfoAQllRFJQTnkDL4POJ6fONUbJ5w/K0Ya1L/96G+1mXQ9+P6LLg75NLMP2Lg82PBIUIvp2CaijQom5tC+S34+gUqL2+bGfLg+OUZtgpP7gKcJ6pGHolIKn1oKoVOAqryPumqHEXSVH4tXtykSXloDlWD6hPdMI6dyGLsunInl9mI/mYxzegxM1b8kvvH3+4Fx8VieGdgk4CyuJ6NfhDD8kGfG7vE3mpYowULf9BCl3jcFrcWA7WUTUsG5nzlfAvtGmxJAwaQQHb1oQkDG/027uJLRJRsL7tCfuyoGIWrWc2uzzo46LQBBFtG2jUcdGYD1RQFiPNHSpsSjDDYHNEoi9ciBts4qInzDkT9lSpj0nseeVI6qV6FJiUATkrMcky+wGW0qh05zTDlDHhDNo42LU0eF/Sa80OLsa829j/eiuNgdta1GtRBMXieVEgSxTE424y+sI798RQ/skLjqxOtiIpfPyqewb8xiaBGOw5EeT86xWMmjjksB5iUIjwOAtLzWRWQCKEB3pM66j7ZTx1B/KlbNrfH6UUaFoA3a1LjUmaPvX788h/uoh5+UNBKhef5DKn/bQ/smbgrbvuXjjz9q+2mTZLlQEZKfSoA3ad9oEWd64K0yyvFm7i5R7LsOrtJFy91jSpl8jyxuzHa/VgatYjuxUhurwe+UsgPPp5iZ2bHktcVcP5uQT7wf3WaHXoruoG8pwQ7AmZita8VfQGin5L8B7773HuHHjWLZsGffddx8ej/xmccKECTzwwAO43W6efPJJSkpKLvicgoICysrKePHFF5k6dSo7duwIRiMCTdJU/whqtZouXbpw+PBhduzYEUyzvhA6depEVVUVJ06cwO/3k5qaesHn9+rViz179rBjxw6GDRvW7JouXbrw3HPPERUVxfLly9myZcsfjmHChAnByMrly5czatQo4K/NHUCpVNKrVy8yMzP/0n1/9EwAURT/VL3HxlGmf/YeIOh8BTmFOjw8nKVLl7Jo0aIm0ZbnW5Pk5OTgGi5btizYeOjxxx9n7Nix5OXlMXfu3OB4zjXO80WXKZVKYmJi2LRpE2azmZycHH766Sd27dpFVFTUOe+55JJLWLRoEYsWLaJu+wncNRZ2jZ5L3dZjVK3bT8LE4VSt20fK3ePwWuzoUmLwWuxy6rZRdizVbj9B/LVDMbRPQm0MxbQ7C0GlQG0MQ1TLjprwvu3liJNvdxLeuz3hfTpgPVmE9UQBtVuPUbP5CIb0eBImDSd91kQ5nfVzmSeNF/ek7UNXc/D2pdRuO07ceNkBrU00BqOyajYfIaxHO2ynSkEQEBUKFFoVHpMVUaXEGjCcoi7qTs3GQ2ROW4E9uxhncTUg4Kmzok2JwReY29mo+f0ooV3boEuNIfHGESh0airX7ZcdgBOHA2DPLUWhV+OuNBHWtwNeix1RJTfx8NSaqd+XTcINI4ibMARnUSXO4moOXPe83Czjl320efBKij/4DeuJQiSfn9Ae6SROGkH1xkOE9+lA5S978dmcuGssZM5Zjcdso+rnvSTeMorarUflPbI6iBrRDU+9DXelCfPBXPTp8dQfPEXchCHETxiCKjKEonfXYcsto+DNtShCdKTefwWu8joknw+PyUrNxsNoYsJxFFWxe9wTuKvNWE4U0GbKeADaThmP3+PFU2tpsgbhfdvjc7jRxkfKxqcgUL9frqfls8l17ayZRRy8dQmSx8e+a+bJqTISFKz6IUCrnrI1m1CGy1G3iZPHQKDDrz23vMm++N0e/E53kGdrfj8a5NnUB67Aa3c24dnzrUfVL/sAqFq3D0Gt5NiDy8mcsxp3dT1x4wdiPpwnRyr4JXQp0UQO6ULOgs/YNfoxdo1+DPOhvKDTuu2U8XhqLLgrTVSt248yzED5tzvJnLMan80lO0/0Gto+PAFPjQWv1YFCp0HfPjGwhh3wmuXO0/snvYhpd5Z8Fm8ciahVE9YzHa/FTmi3tvK8quqJHtMHye1tMi9XRR05L37KrtFzqfh2RzDdLfHmi/F7vFhPFGI+mIsmJhxFiA5BpcDv8VK3M7OJDFDHRmDamRmUAaFd2+C12Ml//VsO37UMQRBxVdUH6zi1nXIVnhoLld/txGtzkDBxOPr0BBR6rdy1N7+iyX4pw/VNZEzc1YNRhhk4eNNC6ndlnZd/dwUaI6AQib60N+F9OyD5fHgtDmo2H0GfHh9sQuSuqj+Lf69qxL/7SAjybwd8DjfmQ6fYNXouolIh15QDbLmliDr5fMdeOTDIU9rk6EB0isDucU8AAtUbDpIwcTjOshoSJo3All2CJiaiGR9Kfj/5b3yPu9oc+NF+hhaiiKfWIvNDo/vw+UHiT9PaM+ZxXJUmqjcdonrDQdyVJqrXH2gi3zUJUfhszc+KJiYcd1X9/zNP+d2y3ZU4aQRF767DfDiPvKVfogjRkTBxeHDvfHYnfoeLLq88QM3mI2zt9SC7Rs/FfCiPNlPGo0+LD/JXRN8MrNnFJEwcTvH7v5I5ZzVekw1nSQ0JE4fT5ZX7cRRV4iiqouLbHU322GuxU7v1GLHjBwFyVKarqj44r/gJQ3GV19H+mZvxe+R0R/upUvTp8VRvOMjucU/gtTiwnCgkceJwEicNx3KiAMnrp2bzkaA8NF7cE6/FTs3WY4T3bi+n+AE5L35K3fbjmPblED9hKMaLe9L+iZvwO91YDuYG+aMprQISJg4ncdKIAC0ftZuPBOfVQKt26zGS7xyDPj0ByetvNq/z0dKmxjSTAfX7soN84rM7EXUqvBY7+vYJeG0O8l//lrxXvsZyrID6g7m0nXoVUcO7EdYz/YIyIHKgXIevyyv3U3/wFFt7PcjxaW8E+cFjssrOE5NV/gHt8wfHFz9hCHW7s4J2QOKk4TjLajn64AqOTXsTZYiexInDCe/bXu5aa3WwfegM6gNNJxImDifqom64KuoQRBFXWR1tH55A1S/7iLqoG87iarwmG6df/47MOaubRJ7ZcktRaFVIPn+zc+n3eEmePAZBpSDuqsFUBOrduavqSb1PLruTctdY/E437koTjsLK4LrX/n4UAK+5XK4tqQtHoYvAb6/D7/NR16ixI4CoNiB5nPjspqCcaiw7GuTUH42x5KP1ckOQFz8Nrn3KPZfhd3nwmKzsHjUHV6WJfdc9T+Hqn/HW26jdfgJD+yS2dLkXv9vD6de+xVVag7vKhDoqFG1qDOH9M2Re3HYMfds4nEVVhHRri+T34640kfvip3hqzRQs/w6fzUH0Jb2xHC8IdkXfPWIWu0bPxWu2I6jkJj/WnBIEhYi70kTK3eNAFLAXVFC1bh8+m5PY8YMI79sBUaum8O2f2D/pRbLmrpbndeNIYi7vFywtUbPxcJPz1di+cZXX0f7pW/DUWAjpmIyzuJqEicPZd/W8QIMzG7VbjnD6tW9Q6rWUfrEFR35FkH+jhnbl0O1L5UjfY/mBtamn/Lsdf9qWUhlDCe8n2wE+qxOvWW5EVrfrhHwWbQ7U0eHntQPqdmWS/8bav6xXQjqlNOPfxvoRAUSFAlGrwnIsH11KNI7CShAFYicMoXrdPk4v/pzazYfZnHILp5d+CZLE3tFz0KbG4rPYg12xG2DNLKLyhz3kzF/Dtv7T8Ntd5Lz4KTtHzArKrKCOcXnYMfRR2Wb+eS+xl8sBHNYThQiizBvJd1watOd8did+j7cZb+waPRfL8QIkjw91VGhQ//wRb5xvv2S9Itu+PouDveOfxbQrM2i3KXQaQnukyQ3l6qwgSfJLF4MWfH7qD57CY7LhrjZTG7C7RIUCr81Byt3j8Ls9KDRqPCbreXVzYzvWWVoDPglXWW1wn/de/pQcfVxpojRQ47cVrfgrEKTz5ra14lxoqJfYGHPmzOGBBx4gPT2dN998k8rKSubNm0d5eTnx8fEALFmyhJEjRxIdHc0HH3zAc8891+zZn376KTqdjmuuuSb42dSpU5k3bx6//vorHo+HyZMnA2C1WgkJCeHOO+/knXfeCTqWGo/vwIEDbNiwgby8PJYvX45SqWxS93Dt2rU4HI5g3UaAtWvX8sMPP3DdddcxZsyYC67FgQMHWLNmDXa7nRUrVgSdZA1jqKqqIioqCoVCwY8//khVVRWTJ08O1pQUBIG5c+fy5ptvAnKk5Oeff84zzzyDVqultrYWhUJBTU0Nb775JgsWLMDn8zF37lwuueQSrrrqqibj+eKLL9BqtVx11VVIksSKFSto27Yt48ePZ/bs2dx111107tyZL774ArvdzuTJk8/7+aJFi7jyyiuDEYgNYw4LCyM3N5ePPvqIefPmNaF/dk3JhrEAzJw5k7lz5zar/whyU53c3FzuvvvuZvf94x//wGg0Mn78eDZt2sTKlSv54osv2L17N+vXr+fxxx+nvr6eGTNmcP/999OvXz8effRRpk2bRkZGRjCKMSkpierqamJjY/F6vTz44IO8+uqr/Pjjj+ccp9Vq5c0332T+/PlIksSTTz7JQw89RFpaGl988QWbNm3iwQcfJDU1lccff5z09HRmz559QX4B2DZgGt1XTUcVEYLlaD5Hpy6n43O3YxzVE2WYAb/ThafezonpK2k3ZxL5b/1AxrO3yoXkk6PxOd1YT5agiQ2X3+Jp1XJ9MEHA7/ay96p5mA/n0WnhnSRcO1SuhVZWg2lvNidmrKLnuzOIvlQuY+CplSOY6vfnyD9S6m24a8zyG3ljKD6LA0tmIZJfIiRQt8prtqGOicDncFHy8UZS7hqLoBCp2XCA8L4ZqOMi8NRY5K6A9TYyFt5N/KTh8r31Nrz1NjKnv0nqg+OJGNJFjtirNJG7+Etqtx+nz5rH0KXG4nd7yX/je/KWfU3y7ZcQP2Ew2qRofA4X9pwSQnuk4Xe4yZqzmp4fzGb7gGlEDOhIxgt3oIoJl42F8lpOTF9JxICOJN05Bk18FI7CCjn9xutH8vtlJ5fPDwqBgrd+Im/JF3RdMZW4qwYhCAJ1u7I4eMsiui2fSuxl/UEhgiThMVk5dMti2s2ZxIkZqwjt1oaOC++SC6/bXdRtPc7RqcsJ79WOji9ORpsSgzJcD34JZ3E1R+9/jR6rH0UVGYoiRIvk81P03joKV//CgB+fRx0ZCqKA5PXjqbdiOVYg1w4DNHGR+F0eFHoNkiRhPnhKfguvUuIoqMRdayFqaBd8Dndgj8agS42j8sfdhHZvK3eX3JvN0TuWkrHwbhJuGIGo0+D3eHGcLiNz2hukzb0ByeMjekwfaIgA90vU/H4Ed62F6It7BeprCbhrLXjqLEGevdB6RI/uTacFdwbrqfkcbvZf+zztHruBqGHdCCQn4a2zUPjeOiL6d+TEjLcJ79OezovvCtZKknx+9l49j/p9OVy0d3kgakv+/OTTH5A+8zpUkaEIgvyjSnJ7Kf9mO0m3jgYkvFYnuQs/I+3Ra9HERqAI0eEsrUYTL7+hlyQJv9MFogLJ60UVGUrp55upWX/wwvOKj5QjIfwSxx9+k7KvtjJs73I0iUYEUUDyS5R9+TshnVJQRYTgrq5HmxQdXA/JL+GuMiH5JSSvD7UxHHd1Pfq0eKw5JejbxiMoRfwOF/smvojlcB5dX31Qrk3ll3CW15L99AekPXotqoiQYHSGOjpcnpPLg7feKkd3mGzB+lzO4mr0HRIvvF8B/eYoqKT4o/UkThqBqFOjS47BXWumaPUvlH+znf4/vnAB/pXQxEU14V9PjRllqA5Rp0Hy+rAcz0cVEYIqKgxRqcBRXIUjv4Kabcfp8MSNCAoR+6lSdo15nI7P3U7SbaMRRBHJ70fy+alefxCFVs2JGatImHgR6XPkOr8N83LXWYi9rD+qyBAEUQjyofVEIUfueYX+PzyPKioMRaDuov10OTtHzPpDWg08r02KRnJ7qV5/kKNTl9PzH7MwjughO179/jM8P2cShs4pqMIMMi1BwGu2U7vl6L+Ep9TGMDxmG36XF2WYDoVWLesJhxtUCpQ6DV6bE2dRFZLXR+Hqn2n/5E1yLTQJ7IUV2HNKyZz9Dv1/eKHZuTFkJKM0aPE53TiLq+WawKU1RA3rhqOkmuNTV+AxWem+ajqGDkkIAeezu6qe3KVfknrf5fLnooCztBZ3ZR2Zc9+l89J7g2m/FT/vJWpQZ/SBKFRBIYIEnnqrXLctKhS3yYbkduN3+9AlR8uNVSRwllZjPnKaEzNWMfDXhUGHvrO4Gm+9jfr9OYT2TA/Sqvx5L5F/SMuK5PYEaRHgn7Pn9WdpqSJCEJTyD2NNbCQKrQq/24vP7sRndyNqVKiiQmVHnVoFChF9WjyCIOC1OTlw04ILygBNXCTaRCOWzALwyT91nKU1RAzqJOvBgD7y1lsp++c22j9xE55aM8Ufb6T8mx30WPVwMHtAEEU8ZhuWYwXYT5eTcP1FKEN1cukLtwdvnZWsJ9+n62sPyo3g1Epc5XX43V6UYXoUeg2CQoE9v4wTM94m9b7Lm+hZ++lyjCO6o4oMRdTIEYeS14ejuJr9V8/DVVFH4k0j6bTo7iYyQHJ7iRjQkZ7vz0QZJkf6nZj1NuVfbSP2igFkPHc7mga9ITnxW+VSFcqoNiDI2TdPP/00u3btxBgZwWefrSE2TIOoi8BnqUQRGouz2ITlaD7uOgvGEd3xOdzYsksI65kWdJIcueeVC46xx7sziBzaBVWYHgQBZ3E1R+55BfPhPKJH96L7O48ieX3U78sm6/H3gnaiq8KEOjYcXUos+W98jypMT8LE4YhaFY6CSnx2F+4qExEDO8lNBwUJd2U9eUu/xF1RR8aLk1HHRiAoRNlBXF6Lo7AKdUy43LgkJoK6Hcfl2pMatSwXBQGfw42jsIJDty7BVVF3TrvI0D6Rrq9PQZsUjSrcAEg4Cqs4ev9rTeblqTVT8vHGoH6QdTPYCyrxmqxkzn2Xnu/NbCJjOi2+B1GjlLMplApUUYH6fXllhPZIQ6GVdVeDLZUzfw1dXr6/Cf9eyJYSdWqUIXKEuSZGdj5as4pQRRjQpsQ2OYt/xg5oqV6R3F5iLutPtzceknViIBpWEOXUZ3V0uFwiQgC/y8veMXOxZ5eQsfBujKN6yi+oU2Px1Jjx2Zy4yuuIGt4taLd5zXb2Xvk0fpcnyFOauAi2DXoEd4Uc9Tdo81IM7eWo3syZb1P21VYAhh9eKUfvatVIXj/u6no5i0KpQBUZgrO0BsfpcnxuLzFj+jThjfBe7ei/9nnctRZU4XoQRFyVJg7fvqQZb/yZ/Trb9kWS8DndOAor0SQ0tdv8bh9+twdtghF7fhmln20h9b7Lm9k3HV+4g4TrL0LUqcEn4Syr4ei9r/6hbpbcXrq+9iDa1Bg5cMPh5sT0lZgP5wFyx/CuKx4KNgf7X8XjbW/+dw/hD7Ew/9N/9xD+Elqdkn8RN9xwQ5MudVdeeSVxcXF88MEHREVF0aFDB3Jzc5k3bx7vvfcex48fRxRFkpKSmDp1KoIgsGDBAiwWS7NGN1OnTuWJJ55o0kDlgw8+IDw8nHHjxrF69WpOnz6NKIpcf/31DBw4kI8//pj9+/eTlpbWpNENyPUF77vvPvr168eUKVOApo6z0tJSXn75ZQRBCDrmTCYTU6dO5e2338ZgMFxwLXw+H/fddx+jRo3illtuCX7eMIbNmzezdu1aFAoFWq2Whx56iNjY2CYOvtdee43CwkJ69erFbbfdxk8//cSGDXLnWK1Wy7Rp04iPjw82uomJiSEqKork5ORzOiU3bNhAWFgYPp+P1NRUpkyZglqtbtLQJjY2lilTpjRrdNP48127drFmzZpgo5tHH3303+KULCsrY9myZWg0Grp27crPP//MRx991KTRTUKCXFtp+PDhDBo0iPz8fN5//33sdjs+n4/LL7+ckSNH8txzz2G3yylCF110ERMmTLjgOM/V6Abg6NGjLFiwgPfffx+tVsv06dO59NJLz1kj9Wz8FnfDH15zNqQLFqI7P4QWVNRoKS0lf72GireFgeqKFszrv6HCS0vWviV7DC1bQ18LeaMl+Dt5vhWtaMV/Jv5OmdiKM/hflb8jjy9s0X2buz7+Lx7JvxYtTfn7b7CLWoL/Vf5tid0Gf6/t1hL8r+7XpRWf/7uH8P8rWp2S/3q0OiVb0QS7du1i7969TJs27d89lFb8D6LVKXkGrU7Jpmh1Sp7B/6qR2opWtOLPo9Up+e/B/6r8bXVKNsV/g13UEvyv8m+rU7Ip/tP3q9Up+e/Hf5tTsrXRTSuCeO+99zh48CCPP/6fbYC0ohWtaEUrWtGKVrSiFa1oRSta0YpW/J3w/4c7hf8b0eqUbEUQd911V7PPVq9ezcmTJ5t8dvnll3PxxRf/XcNqxf8QWvJG0CC0rIubTfrr4q2lb2JbEvXYUlotebuvF/5ck6WzYZcULbqvJWjJvFo6uv/0N+ctjeBQ/c30WgKD+NfPs83faqq04txoaZRJS9CSiHhoubzRtkBuu6SWxY1phL8+t5bS+jv3rCXRRC3tG9tS+ft3oaURjy2JsGwprZbwRrmiZfohxvfXd7ql0WmqFsoOTwtsy79bTv1daOn4/tPlTUvtr7/POm9FK/4etFr6rbgg7rnnnn/3EFrRila0ohWtaEUrWtGKVrSiFa1oRSta8T+G/1NOyX/84x/ExMQEG3bMnz8fo9HIAw88AMCHH35IVFQUaWlpwYYlfxabN2+mR48eREVFNfvu888/p3PnzvTo0eNfM5H/AVxovf7T8PXXX3PttdcG/37qqad48cUX/2XPnzdvHrfddhvt2rUDoLKyksWLF7Ns2bJ/GY2WYt++fRQXFzNhwgTMZjOLFi3C6/Vy55130rlz57/8PF1qDD1WTUcZYQh0316B5JGjQXp+MJOYUb0BiaIP13PyyQ8ASLjncuJuvQRBEPDUWlDHR+J3uFGE6VHHRCBJEl6TFU91PUjgLq8l8zb5zX6XpfeQMGm43K3T6sBrlhv9FH+yEU18JDGje+NzuDj28EosR/PJmD+ZuGuGojBocZXVYj6US+b0lXRdNZ2YMX0hMAbLsdOceHglGS/cjr5dIhKgjgyVO/KV1+KuNhPWvS2iRkX9/lPUH85tRqvLiqnEXTUYSZI7gGriIshb8iURQ7rItEQBT40FV3ktuQvWULPhEMl3jyP5rrEggNKgw2d34iyvRRmiQ1ApkdxeHMVVhHZpA6Igd8r1+qj8ZD26dolEXtoXT3U9h0bOkNd8w0sYOqaAKOAqq8F+vIDsKa/hszpAFBm4bhEek5WQjimoIkPw2V0cuGE+5oO5AHScP5nowLxOLfiM9BnXoo4OR9Rr8NRawe+n+OMN6NvGET26N4pAx2pBFFCG6PDU2/C7PEheH0WfbOT08u8BaD93EvHjB6JvG4egkLuz7p0o0zW0T6THyocI655G9W8HyHryfXqsmo4qMhRlhAFXWS2CKFLxw25UEQYSJg5HoVPjKK7m6H2v4a4x023FVNQxEaijw+Ru4rUW/F4fmvhIFFo19rwykODUgjXEXjWY+AlD5M6KO09w8NbFZMy7jcQbRqAwaJF8Pmw5pRx/eCWWo6cBMF7ck06L7g52O6zdepRjjXi93/fPETmwE9aTxRybuoLEm0bK3Zw1KhAkvBYnp99c22Q9km4YjjYhChCw5pSwY/RcJI+vyXo4CqvA70cZpsfvdOO1OHBX1qFvl4g6Jhx3tZni99ZRsPw7tKkxDPh1IQq93EHYW29DYdDiNdtRRYagDDPgd3twFldTt/04mXNWn3de6TOuI2ZcPzRxkSj0GhxFVRS9/yupd49DUIiYj+QRN34QHpOVspXfU7LiGwDSXriLiNF9UMdFotBrsZ8sImfaa9gzC2n38oMYxw8Fn4+8V7+l/NvtDFy3EFVECEgSttwSjj+8EvPB3HPyYWN+0MRHIQgCkiR3f/Y7PfhdbrkLbFEVJWs2k/HsrX+4X/7A+Tr24HJS7hpLxODOaOMj8VqdFLy5lvLvdjDgxxflDs6APb8cZ1EVxx9eSduHrw6OsWDVj3R9+QE8Jiu1247hrrWQfPMo/G4PVesPEt6rHYJKgeTxoWsTy55xT2LomEznpfciKERs2SXsHvs4GfNuI/ay/qjjIiHQEfvE7Hco/3JrkA87v3Qv2qRofA4X1b8dwF1jJuHaYYhaNX6n3OHYUVTFsSkrgvyb+sDlZMy7Hfx+rFnFQVqJN45E1KrB7wcEHIWV7Bj6KPHXDaPdnEloE6IQVAoQBGo2H+HQbYvpv/Z5Qru2gYAschRWNqGVMPEiur4+BckvyR0+z+IpfVo8okaN3+Ph+PS3qPhme5P7PCYbxZ9uxDikK8oIA5LHh+TzoY6LRKnX4HN68NmdeOttHHt4JZ5aC0O2vYzXbMNTb0efEoOoVWE5XsDuy54ifcZ1JFw3FG1yNIIg4q4xc+CmhViO5gOgDNPT6eUHMI7pg6hWIXm8nHj4TQwZyfIZSIhCYdDiKKzk8E0L6LrqEVQRIZiPnubY1BWk3nMZGfNuo/ijDUQN64rP4aL4ow3Bs1K3M5OIAR0RFCIVn2ygaMW3tHvxTuImyt3evRYHamMYO7rchUKrpuOKaYR0k3UNoojX4qB261Hy31hLp4V3odCoUMdFIHl8eEzWP6QF0O7FO4ka3QdVXARKvRbbySLynvuQlIcmBGl56+0UvPMz5d9up8eq6ehS4xA1Kpwl1VSvP0jOC5/Qcf7kZvLXcvQ0XV+9n5hL++CuNrNjxOygXaCOjZA7ywIKrQpneR1+pxtDu0RyFn5Owcof6Dj/DmJG90ZlDJW78koSlT/va2JLdH3tgWYyW/L4SLn3MtJnXIcyRIun1sLBW5eQeOMIokf3RhDFQNdbH4WfbCQvIHs7NOiipGgElQK/24u9sJIj094kJCOJ9o9ei6FdAo6SGg7fvhSv1U6Pho7raiU+mwtvvQ2fw4X1ZDHhvdrhc7iC+kLUqOj/84uEZCQjKBX4XR72TZiH+WAu7eZOIvmOS1GG6PB7vGQ99i4pd41tomMbdBiC3O1YGaLDXSV3CVaG6ZH8cuTW2bLNkCHLE33bOJQhOpyl1Ry597Vm59JjsiJqPPgd9QCI+khEtZ6du/eR2iYVj8dDcoQafG7ZyBMVKCNTaPPglVT8uFvWzY34v2GP/ipvNNiMmoQoIgd0xHqyGMuJAsJ7tcPlcLPz0bepC5zRCfteQxMZgqhSIggC9dkl7HhkFbbCSga9fB8hbWLxuTxkP7ISn91Fr3/MQt8+Eb/Tjd/rQx0ZgqvSRN3OzOB+NdhtAOlzJtJ2yngEhYj1ZDF7LnsSyeMjfdb1tJkyHlGpQJIkStdsIuqi7ohqJZLfj+T2oo4OR5Ik3BV1ZD38Bl3efhRtUrRsx9ZZ8dSYyZ77Dj0+exJRo8Ln9JC77CuK3vqxmc11vrNc9skGCpZ/R4f5dxIfWOMGubG18914ai10fm0KsROGgAD4wec4wxsZ824j/tqhqKPCcJbV4qmz/Cn7prEdoAzXgx8cxVXBvW3MUwVv/kD5dzvosWo6+rQEBLVSXje/n8JVP6EI0QbnmfPip/R451Esx/IJ7ZKKqNPgLKpi+6Dpsh37j1nN7PPjD68k9f7LiRnTF7/Hi7OiDnVUGMpQHdasYsJ7p6OJi8RjslGz5cg591mXGsOAH1+QO7V7fewZ/yzmg7n0eHs6kcO6ogrRgSDgKK3BW2tBGWHAmlkEkkRIx2QkCaxZhYR1T0MZqsdnd6IwaBG1ajy1FoDz2r66RvLGUVjJ0Wlv4nO4g7Ze1W8HOHzbErSB86FrEyf/BvD6ENVKHEVVWLOKmskbgO7vPELsZf0RxECX+aIqjk97E8nnp89nj6OKDMHv8nDglsW4ymro+d5MDO0T8Xt9uEpqKP54A0Xv/NyEF2u3HqPN/VewufM9hPVMp+OLk/lfR2vy9r8eLa0P/F+Jjh07BlOR/X4/ZrOZoqKi4PcnT56kY8eOLXr25s2bqaurO+d3N9xww7/VIen3/+uS8yRJavK8s//+s7jQev2n4Ztvvmny97/SIfmfjn79+jFhwgRA7rqdmJjIkiVLWuSQBOjw1M0UrPqR7YMfxWOyknTzKACiL+lN9PAebB82g33Xv0jyzaMwZCQR0imZuFsv4chlj5H/4sfoOyZz4ub5VHy2CWWonp1tbuLYtc/KDstKE46c4ib09B2SOP7oKta3vV02vMtNbL9oJsm3XUJYt7ZsG/QIJ2a9Q5cl9xA9uheGTin4bE4O3TgfT50FQRRp9+RNGEf0YPfoueyf8CwKvQbzoVzSZl7HsfteY8/ouewa/Rg+h4uq9QfYPnQGoZ1TKfvndjKf+AeGTsnnpKWKCmVT6q0cuPZ5vGY7Pocbr9mGcUQPit79heL316HQazj+4OvUbDhE5NCuxIzrx86LZ2M5VkDuS1+yffAjeGosVHy/i10jZ1P8yUaiR/dm+5BHENUqPPVWdlw0g5hrhlG//RgnbjrDuykzrkcTH4X12GmKV36PKiKUmp/3kDTlagAS770cW04JoV3b4qo0sSH5Fuq2HafH24/Ieza6F/q0eLYPmk7mrHfounwKBat+Ys8VT2PamUnR6p/Zc/lTtJ06ntBubdk+aDpV6/aDAOZDuWxoexuSz4e33saOi2aQcM1QDBlJAJx+Yy3uajPWk8VkPf0B7lorvd6WDVCPyYqn3o4tpzTAU7dQsOon+fk/7aX4H7+xa/Rc4icMJmpED+r3ZbNvwnNIbi+dl9yN5PWR/exH5Mz7EMuR04Hn2VBo1RSt/gXL8QKKP1jPrtFz5Xle3JPj01ey75rnCOnaloznb0efFk/eK99gzSxC8vrJnPUOnZfcLS+sKNBp0V3YTpVwYsYqXGW1IBHk9fhJwzG0T8RRVEX2sx/S/a1pRA7qRPWGg7hr6rHllOKzOkmaNOLMeqz8AVVECJlPf0DWvI/Qt4ml3SPXNlkPZ2kNSoOG7Cffx366HFdFHc7iKnRt4vF7vOwaOZs9l8wlLrDO7Z+6hZOPvcem1Fup+HYHnno73nobJ598H3tBJX6Xm/3XPo/XbCNzzuoLziv/jbWcevFTzIdyyXnxU+w5pWTMu5WDNy9kx4iZxF05CNPuk+S/sZboCcPQZSQTMaoP2vQEil/5Esnjw+/2cHreP0hfdB/G8YPRd2pD7U+7Me/OJPm20fR4+xFEtZKDtyyi6pd9qCJD6fD0LeflwwZ+qNuViflQLu6aelwVJtwVdUheH4JSwa6Rs6n8eS9dX7n/gvsV0jkVn8PNoduXILm9dH/rYdkJ5Pezc/RcfFYHCZOG02P1o7gqTWzKuIuqX/YhqpRU/XaALi/f32SMXZbeS/3BXPKXf4fSoCPuioFU/LgbZ2kN0aN6sX3QdHJe+BSf3UXdzszg2ue88Akb025HkxBF19enoE+Lx11jxp5XhuVYPqcWfkbnhXc14UNRpaT+wCl8Zjvq2AiihnRla9+HOLVgDQhCcL8a82+Hp2/FciyfnAWfNaF19L5XMR88heVYPhU/7Ao6kMq/2Q5I1Gw9yqkFnyF5vHjrbWQ8fztes53Dk1/CfPAU7qr6ZrQ6Lb4Hd1U9Fd/vbMZTlT/sxmdzcfLpf1C/L4cuy+5rcl/NxsOcfmMtKbddQvn3O9k++FFM+3Oo25WF5VAepV/8jt/jxV1hCsrejs/fTvX6gxS89RO2rCKOz1gVkDUlMt2VP6DQqjHtOsnJeR8halR0e/3BMzrsxTtBpcBncbI55WZy5n1Ep2X3U/jG9+y5eDZHJ79E0Ts/ozaG0+6pWyla9SPbBz+C12SjzZTxRI3ogauqHl2bWJkf5qxuclYSrh9G1pPvB+T2UBJuv5Sw/h0x788m896XEbUq/G4PIP+grdt8mNqNh6hdfxBvnQW/043k9dNtxVTyXvqKUwvW4CqpwX66/A9p6TOSiRzdG116AgUvfxU8l7nPfkDa4zcFae3scjc+m4OUO8fQacFdVG86guVEAeXf7qDovXXkr1xL9OhehPfLaCZ/AUo/28L+G8+kBDfYBe6qeux55bgrTWQ+8Q/Mh/IQRJH8lT8EdY4hLYFtgx7BfroCV6UJe155U1tidK+gzN4bkNlJN4/C0CmFNvdfgflIHhvb3o6zrJYe7z4qn8shjyCoFUFdlHjNUEIa6SLriULy3/0F2+lyHMXVVG04RLcl92AvqMKWV0b5D3uo3nKULsvuDeqjg7cuwXwoD4VBw/ZB0yn9bHPwbDfWF36XB5/NifVkMRuSb8HncNPrH7MBsBwvkHVl6q0Uf7yBzi/d10TH1m47iuXIafnlUWkN7oo6Dt60EK/Zxq7Rc6n8aQ+qcMM5ZVvGM7dQvf4g5kO5HL7zJTxmR7NzWbPxMPlvrEXUhIBCTk73O0z4bLV07tieurJClr++HEVIdHAvFYZoJLe9qW4O8H/jPfqrvLF98KOojKGEdmmDo6iKsm+2Ez2qF9sGPcLuOe8yYOHk4D3qCAOnPt1E+e/HOPXJJko2HmbAwsl0ffhq6o4X8NMlT7Bz+lt0fHEyHZ66mdOvf8uG1Nsw7c3GU10vv7z7dFPw+Q2yA8DQKYXUey8nc85qNra9HbUxjLSHJwCgT4vHVVrDhtRb2X/9CyTefDEHb17I3qvngc9P8Ts/YTmSh9dkpeC1b+jy1nQcp8v5PfVmDl87D0SBqh93k/rwNRS89g2/p9xM5Q+7SHvoKgwZSU113QXOcuw1Q0m8/RLC+2Vg3pfN0XtekeWGyxNcI2dJFaadJ/C7PJyc8zY+qwPJ6yfj+dsJ6ZyKo6gan9Mjn8U/ad802AGOoirseeVU/3bgzN6exVPx1wyl8+J7KFj1E1sHTAO/n7xXviZn4Wek3D0uaDNmznqH7m9Mw3I0H3VUKAdvXcKJR99CEx8p89IlvTGO6MHO0XPZG7DP6w/lkj7zOmq2HGXniFnsvHguuuQYXGW1bB/8KAqdGr/bR+bc97Bml5xznwH5ZZnPT/k3O3DXWegZsEFLP9+C5VAe61Nvo+KHXWjjIoI8GtIxGb/TzY5hM8h58RNU4Qa2D5pO3iv/xO/2Yj6US9H761BFhpzX9rUE5I29kbzpsuSeZrZvwxkr/XwLPpuT+n3ZuCtNVG84hDWz8JzyBkAdFUbZV9vwOdyU/3Mb1RsO0nnJ3fRY/SjO4mo2pNxK4epf6LFqOh2euoXiD9ezd/yzVHy9nZJPNpJy5xiSbr8kyIunFn1O4k0jcRRVBfnj4M0ta6rViv/b+D/nlMzOzgaguLiYlJQUdDodVqsVj8dDSUkJaWlpADidTpYtW8YjjzzC66+/TkOT8q+++orHH3+cmTNnsmrVKiRJYteuXeTm5vL6668ze/Zs3G53E7pvvPEGu3btAuCTTz7h0UcfZdasWXz44YdNrvP7/Tz88MOYzebg39OmTcNsNlNVVcXzzz/PrFmzeP7556murm72bIDbbrsNgOPHj/Pcc8/x2muvMXPmzGZrcejQIebOncvs2bN5/vnnAfjiiy/4/vvvg9fMnDmTyspKKisrefTRR1m9ejVz584lKyuryd81NTV8//33PP7448yaNYsvvvgCIHjfW2+9xYwZM3jxxRdxu91/uF75+fk8+eSTzJo1i6VLl2K1WgEoLy/nhRdeYPbs2cydO5fy8nIAvvvuO2bOnMns2bP55JNPADn6MDdXjuYym81MnToVkJ2hS5YsYf78+UyfPp0vv/wySHfJkiXMnTuXGTNmsH79+uB+ud1uZs+ezeuvv95kjSVJ4qOPPmLmzJnMnDmTHTt2BNd+3rx55+Sfvwq3282bb77JzJkzmTNnDseOHQvO49133w1et2jRIo4fP47f7+eNN94IjumHH34Irt38+fOZO3cuzzzzDCUlJfj9fh566CEkScJms3HDDTdw4sQJAJ555hnKy8uDdPLz8/n44485ePBgcM8OHz7Mk08+ydy5czly5EizfTwXooZ1pWLtbgBKv/id2Mv6AZB0yyhZARdUYtp9Ep/DRcJ1wzB0SMK6Pxu/w03UpX0xbTuG8fKB8ltthwtVbATWAzkojWEojaFUfLKhCb2QjCQqvttJeJ/2OIqrMaTHIXl8uGvMOMtkp3j9/lMow/TEXzOEyrW75LffmUUoww0oI/SE9W6P/XQ5tsxC6gNjC+/fUY5OaAR9WjynFn9JeJ/2WLOL0SYZ8dtd+B3uc9Iq//J3AMz7c9DER+IsqSZ6XH/sp8vx1ttwFlbhc7iIu/4ieY3uuJT85d8hub1EDetK6aebACh46wcih3YFIKxbWySvj4gBHbFmFaHQalBFhlL17XbUCUa8JmtwvNEThlL1zTZ07RIpfOFjBJUCV1k1xisHok6IIvKSvpR8shFVuIGCN9cCkP/m96iiw1DHRhAzrj9lgTnU789BFaanbncW7koTBW/9QMxl/fHZnPIP511ZALjKalEatFSu2y+vU1YxolaNKjKU8m93EDdO5gef1UF473acfnMtCr0Gy7F81NFhaGIjiOifgeXIadxV9UGeqlwry8CSTzcSc1l/BJUCVWQoPquTsi9/p35/DoJS/gzAcvQ0MeP6U/rZJmw5JYRkJCP5/SgMWsyHcom5rD8AMeP6ozBoqVy7i/r9OfhdbmIvH0DZl7+jbxtHyacbEUQRR1EVyjAD6tgIwvu0x366gvDe7an4dgfl3+7AY7IGn9lu1vXkv/kDSBLmw3moYyIwH85DkxCF7WQxCp0Gye+nfO2u4HqEZiQhqpQUvf8bCo0Ke34FCdcMAQiuh6BQ4CytIWZcf4pX/4wqIgRDp1RQCDhLanDklskO7G93ED2uP5GN1q30iy2EdE6h6P1f5X39YstfmpfP6gjyg0KvRUJC8slRian3Xo7XYsfv8YLPT/V324ga25+ocf2p+nILKTNvoHj51yAIuEurUYYZ0CTHoEmMpuIzeX39Hi8hXVKxF1aiDNXJfBhmwFNvPS8fBvlhbH/Kv92OKjKUiu92ogwzoE2KQhBF1LERuGstCCrlBffLllOCz+bAfDgPQalAEaJFmxqDI78CT1U9fo+XirW7CO3SloI31+KzOpqcFW1KdHCM6thwBKUS095ArWZRQKHXUPLJRhQGLX6HG3VsBBXf7kDUqBBUSkI6piCqVBS//yuSx0fF9zuJHt2bsi9/R2UMp3bLUTmy1ekO0JD3y2txoAzTU7PpMOZjBaijQvH7/PisDgztk4K0XFWm4D63mTIeQRDkFwg+fxNaMeP6U/TuLyjDDEQO7ozk8TbjDWWYHtPek/Iaju1P6ZpNwfsUeg0eq70JLU+NGWWoHsux/GY8FTdhCOXfbkeh12LLKUFUKQnpkhq8r/7gKfD5EVVKRLXsNCn5ZCMxY/tR+uXvhHVPw5ZZhDJMj6OoGk1CFO6qemwni4Oyw2OyYc+voOj9dcRe1o+QjCT8Pj/FH61HoVFhyylBExcpR/GF6IgY3BlDegIV325H8vgoefcXRJUSbWosAKZdmUHdEDmsK1WNzljqPZeR8/wnKLRqKr7bKe+/dOashHVPw1FUTViPdCSPj6pvtxN348V46+1UfLGF2Ikj8NZaQBBQRYfjrjThLKxEodcQPrgz1mP5SAFa6uhwlKE6Ysb1x7QvG1dF3R/SMo7tR/TY/lR8sYU2syZStPwbEARcpTWIOi1ekxWFXoPP6caRV44EhPfrgKFDIvnLv6P0s03EXNYfT7WZmHH98ZrtzeSvOjaCul1ZeEy2oC5qsAsM7RNwVZnw+/zUbDlKaNc2CEpFcG9jxsn7CqBLjpZfLijEJrZEzLh+KAxaKtbupn7/KfwuN3FXD8bQIQm/003ZZ5uRfH6q1u1HExt5Tl1U1kgXea0OjMO6oooIwXK8EOupUsK6tkEZpsfQPgHbqTKsJ4txFFejSTAG9ZFpVyY+hysYTtP4vNXvzwmeAYCwHukUvLkWQaWQz0OE/J1xRI+g3PDUWBDVqqY6dqyswySvj+r1h1CGGZrI7PjrhmE9WXRO2SZJEDm4M2Vf/o4yTI89t7TZuWw4X36XDVFtCPKroDYQqobwiAhOnsxCEEQQFAhqPZLPg+TzNNPNpV9saaJX/ypvABjaJeKskJ1g+rT44HrWHMhFHW5AG1hPpUaNOtxA3lfbyPtyK5FdU1GHG4js2obybccBMJ8qQ5cSg3F49+Dz/R4vokaNPb8CTXR4o/2S7TZ1bASGDkmIaiXl/9yG5PNTvf4g8dcNA0DfIRHz4bxm59pVWkP5Z5tIuOliyj/bhD2nBG+tBXVMBDXr9srj2Z+DKiqUut+PEN4vg+I3vw/KMwQBTXxUE113obNc+e0OEm66GK/ZTvmXv5MwcTieGguIAqqYcADsOaUICgVKvZbqjYeQPF55j8b2R6FV4yysxGe1B2TnX7MDvGY7luOFuKpMwb1NnzOxCU+Vf7uDyEGdqVy7i5CMJGzZJUQM7IRCo8bndMnOzoC+BFCG6jAfzsO0K5O6nZlB/Z1062hs57DPJUmidssRJJ8cNKONj8JndwLImSFWB36XB1WE4Zz7DBDepz2eehsln2zEkV/ZyPY9I4ciB3YOnMuTKEJ0KEO0qAKZEjGX9KF0jWynF63+BXVMOJXr9uOps+KzOc9r+xqHdUUdkDe2gLxRhemJvqR3E9u34XxU/XYAQSHK0bh+Pwq9GmWo/rzyJqRzCqJWjnYv/WILoV3bogwzoEuJpvCdnwAo/nA9amMoxuHdKf1kI5ajpyn9YgvGUb2w5ZQQM6ZvkBcTJw7Ha7KDIBDWIw376QocBZW0ohV/Ff+nnJJRUVEoFAqqq6s5efIkGRkZtG/fnuzsbHJzc2nTpg1KpZzRfvr0aSZPnszLL79MRUVFMMJy3LhxLFy4kGXLluF2u9m/fz+DBg2iXbt2PPzwwyxduhS1Wn1O+larlT179vDyyy/z0ksvcd111zX5XhRFLrroIrZulVOvjh49Sps2bQgLC+Pdd99l+PDhvPTSSwwbNoz33nvvD+d76tQpbrrpJl555ZUmn5vNZlatWsXMmTNZunQpM2bM+MNnlZaWMnz4cJYsWUJ0dHSTv0tLSykrK2PBggUsWbKEvLy8oHOrrKyMcePG8fLLL6PX69m1a9cfrteKFSu45ZZbeOmll0hNTeWrr74C4PXXX2fs2LEsXbqUF154gcjISA4ePMjevXtZsGABS5cu5eqrr/5T69JAu8FBCjBlyhQWL17MokWL+Pnnn7FYLNxyyy2o1WqWLl3Kww8/3OQ5u3fvJj8/n6VLl/L000/z0UcfBaM/z8c/50ODg3b27NksXHjmDdO6desAWLZsGdOnT+eNN964oPMvPz+f2tpali1bxrJly4INid5++23uuusuFi9ezG233cbq1asRRZGEhASKi4vJysoiPT2drKwsPB4PNTU1xMfHB5/btm1bbrjhBoYMGcLSpUtxOp18/fXXPP300yxevJjY2Fi2b9/+h2vvNduDRoKztDaQjgraJCOOkurgda5qM/q0eKxZRYQN6oIyMgRNUjT6jGTUiUbUCUZcFXVoEoyEDeoMkkTp2z81cf6qokKD9LTxUSj0miBtUa1EVJ0pE+0sq0WXEov1RCGFK39g6IE30aXEInmlYEoaQPrjN6AM0xPavS15S74I3h9zaR/8Xh/2U6Vo46NwFFYG5yaI4jlpOUtqgp8Jokjd9uNoE41BWsl3jUVh0BI/YQjKcAP6dglEDOzEwF8XoNBrCe2e1mwdw3qmYztVijo6HFdpDc6yGrQJUbjLatAkNC2VoIwMxZ5Tgj2riKix/fHZXcROHIkmMZq0F+4k/4WPUBq0gISzqCpICwm0CVFoEiKDc1BFheJ3e4M/ChrGpE2JQR0dQd2OE0G6olpF2vQJtHv8RtzV9cExOkvlNNuG5wkKkU7P3U7CdcM4teyrwA+RONIfuopTL8kyQVApmvJUeR2Rgzsz4vg78udeb3CMzrIaPCZrcK00CZH4PT5Ce6TjrrPIkYYhOmIv60/k4M50efUBdOnxTZ9fUoMqTI+zpAZNQiSu8jr8Xp88/sA8NPFReGrMwftcpTWIWjXahChixvaV08n2ZAXXQ/L6MB04BYJAxKDO6FJjKP12B/a88uB6GNongiQxfO9yEq4bRuk321FFhaDQa4LrIaqV+Jzu4L54TFZ8VgfKEB2h3drS6eX7EfUaXKU16NrENplXQ3qz+VBucF6CUqTvN8+gjg4n+tI+F5wXyA6YjBfuIOG6YVT/dgCv2Y4uLZ6kmy/GmlWEMkQHgLusFnW8EXV8FOqkaBDAsjcLyedHHReJq6yG8OE9sR7JpdM7Mwm/qDvFH/wGPj8FK76nwzO30uPdGQgqBaWfbr4wH5bXoY2PpNPie/Ca7dRtP46zrAZHQSV+lwdtQhSxl/VHVCsvuF8NqdENfOQsqUHUqIgY1JmLDrxBwcofcFeYmpyVuGuGotCqib96MK6yWvkevYa0R67B73IHzhaEdk+Ty0r4ZVnjqqgLrqmzrAZRo0SbEoPf5Q6OwZ5TikKnkZ3N+eXEXT0YbXI06XMmYc0sQpsQha5NHJoEI64KE0gSXrMNZYgeZYg2uF+qqBDirx5M7pIvcJbVyPt162h8dlfQsdaYVsNa+2xOvGYH9oCca8wbcVcNombzEfkHV7h8Vhp4Q9SqKf9q6xlaN18ccPZ7wC814yltUjTx1w0j4bph5C75Ap/dSVjv9iTdfDF1O2WZotBr8NqcaOIig7JHExNGxxfuwJCRRME7P+Esq0WfFofCoKUskP6t0Gvwmu3EXz2I8m92nJFZ8VEoQ3R0DPBy6Re/B3lF1yYWT40ZbWosMZf1D54pn91JSJdU0h+/kSEH3iT6sn64ay1NzpihQxKCUoH1RAGCUsRVXhs8e16zPbiOroq6YBSQq6xWTtXVqdAkR+Muq8WRX4Hkl+SUfaD6h134vT6U4SFEjuxFwRvfY8suwWuy0uGZW0mYNJy4CUM5NX/NH9NKMKJOiEKTHC3Lgz0nm5xL67F8fHYXg46tJvLiXhS/vw6vyYYhXdZNnRbdTeTAjoT1aocmIRKFTn1e+duAxnramlWMLjUWZYiW+PED0SYZcZbVBmWHNiFKlsGBe1wVJgSVookO1KXGNJPZ2iQjtqwiNIlGvGY7ok5N9CW9QQDJ45XXopG+dJyli1CIJE28iIg+7Ti17Cu0CfLapd1/OTkBXRTRpx112483oa3Qa0AUg/rm7LOtTYiSn+/3027W9Yw4/g41W4/KNktAx0aN6sVFB94gYdJw/G5PEx2rCtfj9/iCOjaoS8tqiB7TF5/VibO4+pyyLfvpD4jo35GMF+6gw7O3cWr+mibnsuF8AUh+L4hnbBhRrUVhMCKo9eD3Ifl9CAoloi4Cv122gcXA+TqXvdcS3ogZ2xfJ70dUyuPQxEXibLSe9tJa9PGRaKJCkPx+ksf0pfuMa4gd2Al9fCT20lpspTWkBByjxl7paJOj8dldwTEqDVrUxlDKv9khr2OT/ZLH7yqrRVCIKMP0iDo1oT3T5T0ElCE6oi7qxqBNS2j3+I34LI7g/a5S+SxLHh8h3dIwH8hB8vrwB9LZwwd1lstp6NRN1k0CVOEG6g+caqLrLniWS2sayQ0jrvJaHAWy3NAE+Kdy7S78Ph8oRIbuXUHhyrXYsktQR4XgLKlG1Kpknimv+9P2Dch6JWJgJ8L7tAvqFY/ZTuLE4U14yltvw+/1Ivn8aOKjEEO0RA3rSsJ1w3BXmxFUSkS9hrYPXY3lRAHKcD0e8xlndYPdpU004grYzO0C9nlY97bkNrLPZXtSoHr9oeA+N+hBpV5zzn1usEEL3voRyS/JL/wCtm+DHIoc1Al3rRm/24MmNgJ9m1hc1WbCe7dn4PpFRI/uhavGcuYceX1IHi9xVw3Cdqr0grZv4sSLCA/IG02AF9Puvzxo+zY+H66SGvJX/oDx4p4YMpLxmh2AdF554zXbUUeH4/d6g+fSWVYj67nkGADixg8CUWxyPpyltehSYwjtloagEHGW1BAzti+u8lrsBeUIShFNbCSu0jO/bf6X4f8v+O+/Df+nnJJwJoW7wSmZkZFBdnY22dnZZGRkBK9r3749RqMRURRp27YtlZWy1//YsWM88cQTzJw5k2PHjlFcXHw+Us2g0+lQq9W89dZb7N69G41G0+yaiy++mN9/l98+bNq0KehUysnJYdgw+W3c8OHD/9DJ1TCH2NjYZp9nZ2fTuXPn4HchISF/+Kzo6Ogm69P478OHD3PkyBHmzJnD3LlzKSkpCUYxxsbG0rZtWwDS09Opqqq6IB273Y7NZqNLly4AjBgxgszMTBwOB7W1tQwYMAAAtVqNRqPh6NGjjBw5MriWf2YuPXr0IDQ0FLVazYABA8jKkh0EP/30E7Nnz+bJJ5+kurqasrKyCz4nKyuLoUOHIooiERERdOnSJejgPB//nA8NTtKlS5fy+ONnuhZmZWUxfPhwAJKSkoiJibnguGJjY6msrOS9997j0KFD6HQ6nE4nJ0+e5OWXX2b27Nm8/fbbmEwmADp37kxmZiaZmZlMmDCBrKwscnNzg/Utz4ecnByKi4t5+umnmT17NrW1tcFn/hVcKIJUkiRsOaUUr/iWrp8/Q0ifDjhPl4PXT0MzPUmSSJp2DX6Hq1nqduOGe7FXDkCSJDz1tkYEaHa9IkRH9Lh+7Oj/EKY9WSi0KlSRZ3gqb+Hn2PPKcBZVk3zXuDPPv2KAXIexEd3g3IRz0wr+U6VAZQyl7vejwc9LPviNHQMfxlFQidfppsNzt8lvnCMMHLhpIZ46Cz3eeaTJWhk6JmPokEjBG2tBEJp812Q8QcLyNacefYP4O8ehCNEhaFTyOlXXYzuS1+Q5jSE/q/EkzppzAD3fnYEtuxi/wwVA8Qe/4am3kffSV3jrbYT3aX/WfWfWzO/xcvCulyn75zaSbxgBQPJtl5C/6ifZaXL2QgL4Jeyny9na60GU4QZEXXMZ20BLUCho//gN5C76HAJ1typ+2MWeq54Npj8b2iWec/5n026yxudZM4C0R67BnnvW+RVAlxIDfj/lX2/HtDebpOuGoYoOO7MeooDP7WFLn6mU/XMbUQM7gQTtZ088az0ajUsQ0LdPxFNnpW7HCfx2J22nXX3OZYsZ2xe/1xe8311nwbQnm2MPLsd+uoz2j00651o2nrs9t4wjgf0yjuoFQPJto+UULr9Ek0MgSQhKBbETR+DIK2vyLFWUHGXgrbNw8p6XqN92lOTJY0EQiL2sP9nPfMCey57C7/aSNuNaLsiHfgmfw8WRO5ehDDegbSPrvNxl/0SbGEXXFVPlyFTfuc23M/vVdMEUeg34Jcq/3s7W/tNo88CVqIyhTa4peGMtPoeb6g2HglF07WZPpPgDOQpfQsKQkYTk8eJ3N3SBFZqOX77wQiyFLiWGond/wbT3JIUrf8DQIQlJkoi7ejD2U8VNI7obySJ7bhnWzCKqNxwiJSDLkm8bTe2WIzQXWI0fAOqYcGo2HT4z1sAARY0qEBlU2+SuBt5wV5qIvWpwkFb1bwfOufYN8/fZXeQu+pyyf24LjjH2sv7yfd6z7zszZr/by+G7XsZVXkvcFQMC9C7BWVKNz9HopZ4AMWP6UhGI5pICtfm8FjuHG3h5RHekwHeCUkFI9zT8Tjf5r3+Dz+6izbQJDYMmb+Fn7Ogzheqf96GKMATJiDo1KXePw11lOseSNtrzc220IL+0ips4gvwlnzdeJABCe7eXt9XrI3vGm6TcORZtkhFlRAjZz3xA7dZjFL37M11eeeCPaUkSgkKmZc8rbUZLn5GMALiKqsie8SaJN41CUCqCuunQ7UtxVZgCukmgmaChuY5ofMmxR95Cm2hEEx+FIkQXPBfS2fzY+LHS2c8917zAllOCo6CCjOfvoM+aJ7AeLzgzt3Poy4YHCwJ46qzUbD1G9eYjsi6SJPRt4ij553Z8dhe6lBgiercnb9lXTekKQqPz1/xsN/AbwPHpK9na60HCurVFEIWgji39aANb+0yl8ofdcjTUWevX/vEbmujYhu+NI7tj2nPu3wmSJJE8+VJs2cUcuetlsp/5QOYPGp3LZuer0f0+Lz5LhZymHXBWCpqwQN1JqdFsm9M9sxZ/njdEnZr0R67BUVh5xkQ4l80RWDN7WR1Ve7I58Pwa0iYOk2uPAnmf/446wsBlv82n411jsGYWNuUtUUTUaYLy4OznS5KE/XQZHpONPl88RZ81T2DPLg7aD86SGo7c9yq7Rs2VazSH6puOTxRIe/xGTj39/hl7MfB17DXDAhFwZ9ZFodfSZem9uCrqAtc31nV/Rm4oiJ84grzFjeWG/L+w3u3ll20eLzv6P0TKA+PRp8cjqpVydOZftG8a2wGWI6ep2XwkKLO18ZGYdmU15anGjxEErCfkqMCyf26TazJLEu1mT6Rw1Y9I5ykR1vj8AOQ2ss9TGtnnbe6/HEmCsn9uO7N2QVY897k0juwBEs3stcbXxV8zlMqf9gY/F5QKQjql4KmzsPuSx5B8fhICUbQNc46+pDf4/DjyK8563hnb130eeVMakDdnr6Ey3EDsuH7U783GWVyNQq9Bk2A857wamYfN5mTLKyf2igEM/HWh/CJIamq3KXRqtInRZD/9AZLPj6BRkfbINeQu/uLMFP6zG7i34j8c/6ca3QBkZGRw8uRJioqKSE1NJTo6mh9++AGdThd0AAKoVKrgv0VRxO/343a7effdd1m4cCHR0dF88cUXfypltQEKhYIFCxZw9OhRduzYwS+//MKzzz7b5Jro6GjCw8M5duwYOTk5zaLzzvXMhpqOkiTh9XqD353L6flHz2oswBrPTavVNrn27L8nTJjApZde2uSzysrKZuv4V9arMc7nvJIkSY5kOQuN5+LxeJp93xiCIHD8+HGOHj3Kiy++iEajYd68eX9434VwLv5pCc43b1Fsapw2jDUkJISlS5dy6NAhfvnlF3bs2MHkyZMxGAwsXbq02XM6derEb7/9Rl1dHZMmTeL777/n+PHjQafwhcZ1yy23MGrUqOBn57tn/fr1wXT452c/IRvWPj/axChc5fJbdWdJDfo2ZxzomugwqgJKu3LNRirXbKT7dy8QPrQrvp7tqNt4kJBuabirTIQP7oKoVtHp/TmIKgWKED0dVjzMoalvogzTk3jjCEI6peCuMOEJpC/73d5GThj57Wf9wVMYL+6Js7CSuKsGE96/I54aM5LXhzbpTM0kdXQ4Fd/tIPbKgZxe+iWCQiT6kl4Ioii/PSyrRZcaG5yb5POfk5Y2yUg9kLHgLgSFSIfn78CRX4E2JSaYnqGODqPiu51EDumCq7SGyh/3yGlcGhVetweVMRRtYhSeOis9359JzZajCAoBZ1E1mkQj2gQjrvI61CO74y6vI2biCLRt4+m5fineOgv6DklUfLCOEze+wODCNVR+sYWwfh2JnjCMuJtHgyCCKNL+qZvZd9WzaBOjQABXeR2uslq0SbLhI6eWKXEFxq1LiUEdG8HpV7/B0D6RxJsvplOg1p2gEBFUSsq+2ka35VNAkp8XNbIn2qRohmxYJF8niuhSoin9ejv9//k0CKBPj6fj07fQ8elb5LQevyTLgEY8JShE+n3zLAqdGqVeExyjNsGIKiKEbsunIvl8qCJDqd1+nLLPt5Dx7K1oE41YM4vQpcbgKq+j5OONpNwxBkGlIOXusXJdsoxk3LUWtEnGQAOVSESlIhBNIK+1qFaiMoahDNMjKEQ0iUa56YzZLhv9GjW91zyOwqBl+OG38LvcRPTPoHbbccL7dkAdHU7dvmzCe6ZjzSwEwJZdgkKjllMVv95O2ylX4qm1Et6nPfFXDqTL4rtRRYYQ0a8j9fuy0SbJc3WV1yGoFCjD9BSt3U2baVfLhc3zK4kZ15/ku8eSeMsoDB1TcNeYg/PSxkagjgnHVV6HMlSPPb8SUSGec14NfN7AD+VfbyPpllEow/To0xPQXdQNlTEMyedHn5aAZU8mEhKhfTJQhOhQJ8XQ8b05iBoVHV5/GIVOgzaQmhd5qZyKKXl9gIBxdG+O3PMK4f06IPn9hGQkUf71jmZ8aBzVi66vPBCM1lFFGHAUVhI9sifaBCP1e7Nx11jYf90LRA7qjPHins3mJWrV6NsnIggCfo8XQaVk4G+LkDxeVMYwSj7ZSEinFOLGD0JlDKXN/VeAIKBNiYE9J4NnpfSLLSRcOwxtkpHwPu2Ju3IgolZN8i2j5Ugtnx8kie6BhhDKEG1wTbUJRty1FhyFVYgadZAPNYlR+JxutElG1PGROAoqSJg4nNIvfqf9kzfJ/JgUjaFdAqJGRfqMa+U03Kp6vDZncL/CuqdR+sUWur02RU5L12vRJRlRhOho+9BViColPpcnSMtVVitHP8dGUPbV73S/ZHoTnldFhmI+epoOz9wSjGIO3pdkBEEgalBnEASZ1kXd5JcHGjVp06+hbncWqggDuuQYBm1YjMdkxdAhiYKVP9D7k8dQ6LWoYyMI694WZbhBdlr5JRQGDdrkaAZtWBSMgNQmGTEfPo1xeA98DhcKvQZD+0R6vT8LZahWjkzVqeV02Kp6wvt1wFVeh7OsVt7HJCNlX28n9d7LEBQixpE9SLxuGPj9uKtMGDokU/n9TtpMm4BCr5UbHARQ/cteku+9LCjvdG3j0KXEIGpUDNu7HFGjouvrU9g5YhaushqUYfrgOmriIvGa7QzasBh1TBjugINXk2Ck78alqOOjEJQKOr7+EAfHPkbsdRehTYtH8vqo+PJ3QgZ2IWpoV5Rheip/3INxZE8cp8tpO2U8uYs/b0arwbmsSYhCkxRNWF/5XGqSouny/ixEjYqOrz+E5PIQPrgzuo7JVHy2mYrPNhMysAtxVw7CdqqEyh/3oE2Mwu/xok+Kk1Pyj+c3kb+CQgzydgM8NRbUMeEM3rgISQLT7iy0KTGUf7ODmEt7E9IpmdDOKfi9PqrXH0SbZMS05yTKML3cmMbtbWJLOAoriejX4YxOSDIGUwnr9+UgqBSEdU8j5vL+gVRkFa6ykib6MnJkT1zldbS5cwwpt45ClxJD7Y4TWE4W0/a+y7GfLieqbRxt7hxL23vGoY2NwGN1YBzZE3VMOIM2LgYJ3DXmoFOy4bw1jDOkU4qsi7w+EEW0KTGY9pzEerKYsJ7tmunYko83kPbINUHZptBrEJQK6g/m4nfI57Nh/NpEIyFdUjnx6CpS7hx7TpmdMGkEFd/KsrP8mx10efl+XBWmJuey4XyJatnGVkbIde8krwtEJX63DUEQEUQFCCCqo8AQBYJI6r2XI6iVzXTzoA2L0SQasZ4o+PO8sX4RurZxSG4vglIhpyFHyY33Gu7RJ0YRP7IHba4aiD4xivJtx1GFaKnef4rYgR3RJ0ZhOV3BrkffDj7/2l2voIoICfKe3+3F73TjrqrHedZ+aRNkHvPUWBBEgT3jnkDy+en6+hR5n0G23xKiQJIo+2obsZf1xziyJ11feQB1TDgKnZrqnZlU/7RHlg1KBaJagaAQibliAD6bE/tJudyEoFHR9b2Z1G4/jqF9UhMdK//7QnIjPBCtJqFNMDJg41I0CbLc6Lx8KvvGPEbctcOo23wE44iexF09BLUxNFAvXKDbGw8hatSIeg3hUaFIHt8f2jdn763tZBHJt1+KoFSgDDcQNbybnFIc4Km63VmISpk/XGU16AM2c/nX20ifcS2S1xfUl5qEKCRJInHSSOw5pSgjQlDoNHRbPhV7wGZugDo6nPLvdhB35UDyln5JwqThRA2Tyxs17LOzuDqoB702J9q4yEbnMpnuy6egMoYhKER6vT8TKdA8UAjYenK2UzSxV/Rn16VP0G7Wdbir6pG8PjzV9dgDv10sJwrlyNkNiwFQaDWEdmvL8UffIm3ahOCaRgXkTeqdY0gOyJu6HSewniymzX2X4zhdjr5tHKl3jiX1jktRx4Yj+SXirx4iy5sNi1GEaDHtPokiVJb7baddhSo6vIktYRzZk/irB6NNiaH+cB76tISg7NSlxFB/8BQ1Gw5S/s0O9OkJtH34ahR6LYJCBEGg6/KpOEuqqfxpD8aLexLWIw1daiyDNi6RM7EEgfZP3IQtp4RWtKIl+D8XKdmpUycOHDhASEgIoigSEhKCzWZrFil5LjQ4fsLCwnA6nezevTv4nVarxeFwXPB+p9OJ3W6nT58+TJ48mfz8/HNeN2rUKJYvX87gwYMRA6kfGRkZwZqF27Zto1OnTgDExMSQlyfXMNm7dy8+n++cz2yMjIwMMjMzg9F7DTUbY2JiOH36NAB5eXl/GN3XgJ49e7Jp0yacTlnI19bWUl9ff8F7zrdeer2ekJAQMjMzAfj999/p3Lkzer0eo9HInj2yMvd4PLhcriBtl8vVbC4N69K45ibIafFWqxW3283evXvp2LEjdrsdg8GARqOhpKSEnJyc4PVKpbKJs7cBnTt3ZufOncGmSZmZmbRv3/5PrdmfRZcuXYLp/KWlpVRXV5OYmEhsbCz5+fn4/X6qq6s5deoUIKfm+/1+Bg0axI033sjp06fR6/XExsayc6dcw0qSpCDvdejQgezsbARBQK1W07ZtW9avXx/kr/MhIyODL7/8MhgR6/F4gvt/Ni655BIWLVrEokWLqN1+grjxAwFInDScql/2AVCyZhP69Hh0qTFEDOyIQq+h7Gs5zU6OGIPyTzcgKBQcvHgG9pxiRL0GQ6dUHLmlWI/msb/vA5x84FXqtx8j5yG5/qctp4T2cyexf9J8DO0TMO3OQlApUBvDgmkN4X3b47XYKf92J2G92xPWpwPWk0VYTxRQt/UYNZuPoE+PJ2JIF8IHdkSh08ipiwHFGzm8O7acUmq2HiNu/EDMB3MJyUiSaSlERJ36nLTiJ8oRsPo2sTiLqtg9Yhaln2xEnx5PaO92QVo+mxNbVhFVP+8NGlfmw3kow/R4aiwk3Toafds4Ts1fQ8nHG0iYOFweQ6cUfC43njoLMROGUvvrXqq+3IIzv5zDl8ym+rvtxFwjR+TF3jQKyeMjZvxgChd/xp5Ok9mZehMHJr0o1xELpJq2nXIVnhoL7koTVev2kRCYQ3jfDnjNDiIHynzT5ZX7sZwooHDVj1St24cmNoJdo+eSs/Az3NX1xI7ti65NDChE/IExxk8YQs6Cz9gx+jEO3fMq5kN5pE0ZT+zYvig0Ktw1FnZf/jRb+k9jS/9p1O8/Re22Y9RsOERswDGUdOtoit5dx54rnsIe+CGaMHE44X07IPl8OIoq2TliFpbjhXI9x0DalfVEodx9FUicNIKqX/YRe3l/rFlF+GxO3DUWMuesxmO2UfXzXhImDpfnP2kEkt+PLiUGr8WOu9KE+WAu+vR46g+eIm7CEOInDEEVGULZP7expet9HH3gNUy7s3AWVXHo9iW4Kk1oYiPRJscQ0ikFv9tLWJc2hPdMo3LdfgDcJht+j5eUyZcSe3l/lAYtZd/tYM/V89jSfxobO9+LNbMIT62Z/Ne+Ifmey/CYrHhNFnxmB7rkaGKuHIDtVAlxE4ZQvW4fddtP4KmxcOqFT/FU11P105l5pT5wBV6LHV1KDH6XB11KDFW/7T/nvKp+2Yc+LT7IDzFj++EsqkJUKDj6wGtsG/gwSBIVa3dyesV3aJJjKFzwKTlTX8W05RA5D7yM83Q5ktvLqRlv4jhdRvHLX1L32z6y7liEafMh7KcrsGYVIogCkUO60HbKVfisTuy55efkQ0d+BfsnvYhpdxZV6/aTEOgaHdYzHa/FTmi3tvJ+VdUTPaYPktvbbF4FK39gQ9LNHLp9CdasIiS3h8xZb+N3e/BZ7KgiQ9Gnx1O7/TjuynrcNWYsJwpoM2U8+rT44FmJ6JuBNbuYhInD2Xf1PI4+8Dpek43Kn/aQ8/wn1G45iv10OUfvfw17Xil+txd3pUmei8WO5PFiPVks1+REYPe4JwCB6g0HSZg4HHdVPWmPXIvXYifuyoHyj+pKE3vGPI6r0kT1xkNU/rwXd6UJx+lyRKWIPi0eW24pok5NRN8M3FX1eC129l7+FFv7TJU7qu44Ts7Cz/C7PEFaVev2yennDjeiWtWM5xGgbvtx3NVmarceo2rdfpLvuJSqdftICXSJdZXXNaHlqjRhzy+netMhdCkxuCrqyHnxU47c8woV3+4gfsJQYsb2w+d04/d42TPm8eB9pZ9vJm/F9/gcbup2ZrFr9GOYD+VRtW6/XOfK6gh0rLZz8ukPsBzLZ2vfqRS+/TN5r32Lu8aM43RFE33kMdkQlQqSb7uEmMv7o9BrcVWayH/9O/aMmIn5wClqfz9K3IShRF3UHRSiHO3qOBPBEjm8B5LLi2n7cWLGD8KaWUTFdzvJnvcx2/pPw11txnK8QH75JIiICoXcAfxYPrqUaIre/4Xd457AU22m/LNNCEoF5n0nybz/VRx5ZUhuLwcumY2nykRonw4IokjtxoPEXncR4X06ENK1De4aC5FDusjn+f4rsOeVn5OW+UgugkpBzISh5C/8lKypr1O35TBZD7waPJfZM1bKDuLObRBEkZJVP8gOiz4dqN+fjaukhqhhXUmcNIKK73birqrn2EMrUITomshfj8mKu9LUzEao3niY069/x4EbFsiOGqWC9EevoXrzEZzF1RS9/xsFb/1E5c/7SAycdUtAZks+fxNbomrdfnw2F3HjBxLetz2iVk3F97INWLvzBJrYCA7dviTgnKsldmzfoL5s0EUJE4ZQsW4/Be//yoF7XqXip724ay2k3iG/eDefKMCSVcSuq57B73RT/NkWcl/5hqL31snNl17/jl2j58oOtMBL84bz1nC2ncXV7Bwxi/2TXsRyLF/u2qxVEXt5fzz1NvlcHcoNyraUey5D8vhw5Fewa/RcOZMktxR1VGjwfDXIbCSwnyyhZv3B88psV3kdjsJKEiYOJ+qibuc8l6Wfb+b0iu8QFEp89lq8phK85gq5xqQ2FFGlIyMjA0ny46svw1tXhLeuCL/TzOnXvgnq5ga9WvTuOnaNnsvxaW/8Jd7IXfol65NuoXbHCeyny3CV1gYa8KhwV5ow9mmH22znxPLv+fWq5yn57SCuOgvpNwwn6ZJe1J0oxG2243O6g6V02t08krpdmVRvOBTYr8fQJhrxWhyB/SprtF/tg7IOwLQvm9jxg9AmGYkZ14+SQH3vul2Zwf2KHNIZJCj/dju7xz2BqFFhOZwXTPUO69sBd3U9xrH9iRzeA1dZHZ46eQ3qth+n5+dPYc8pQaFWNeLtM7ruQnLDXV1P2RpZbtTvPcnxB16Ta8C6vewdPUd2upZUE96/Iz67C6/Fgbuyntrtxyn+cD3mw3kcfeA1WfdkFskvev7Avil6dx1H7nkluLfJd4yRHXU+H9bMQrb2mtKEp3QpMdTtziJ2/CA8JhuGgM0cc/kAOc08ISqoLy3H8qlcuwtXWQ1F763DmlmI3+Vm54hZlHyyEUN6PJFn2ee2nBKMF/ek7UNXc/D2pU32WZYxsr3nqbc12WdncTU7RsxmS7f7Me05ibO8liP3v47HbMNVVhuwffeTet/l2HJK0SZGBWzfjgF5LlC/X+5d4bM5kLw+do2eS8lnm0Eh4iispH5XVhN5Ez9hCJXr9lP4/q8cuudVKhvJG6GRvNnSd2oT27dB3hR/sgF3hQlRo0RUikRd1A3bqbIm8sZrsZP/+rfsGj2Xqp/24q23oQzXkzhpBJYTBXgtdqo3HpL5SxDIeOEOXBV11G49Ruz4QXR55QEUOg2F7/wc5MWooV0DNq28R67SGnaNmoM2ORpt6hlHcSta8WchSC3twPFfCr/fz5133slll13GjTfeCMjNYrKzs3nttdcAuVHJ2rVreeyxxwB49913adeuHSNHjuSzzz5j+/btxMbGYjQaiY6OZtKkSezatYs1a9agVquZP39+kzqJb7zxBn379qVjx44sWbIEj8eDJEmMHz+ekSNHNhuj1+vl7rvvZsGCBSQlyW/IKisrWblyJRaLhbCwMKZMmUJ0dDQmk4mlS5fi9/vp3r07P//8Mx999FGzOZyNgwcPsmbNGiRJIiwsjKeffhq3282SJUuor6+nXbt2nDx5MphKvHjxYpYtWxYcS+O/QU593rBBbjKi1WqZNm0aoig2ue7777/H6XT+4Xrl5+fzzjvv4HK5iI2NZcqUKYSEhFBWVsbbb7+NxWJBoVAwY8YM4uLi+Pbbb9myZQtKpZLevXtz8803U1JSwiuvvIJWq6Vbt25s3bqVN954g82bN3PgwAFcLhfl5eUMGzaMiRMn4vF4WLp0KbW1tSQmJmI2m5k4cSJdu3bl448/Zv/+/aSlpfHwww9z22238dFHHyFJEh9//DGHDh0C4LrrrmPIkCEX5J9zYd68edx2223BlOnG6+t2u3nnnXfIy8tDoVBw++23061bNyRJYvny5eTn55OSkkJ9fT0TJ07EYDCwcuXKYGTmzTffTO/evamsrOSdd97BZDLh9XoZOnQo119/PSA3tenUqRM333wz27ZtY/Xq1bz33nuIosjmzZvJzc3l7rvvbvJvkEsZfPLJJ0Fn/Zw5c85ZLqAxtg54mB6rHkYVEYL5aD5Hp65ACqRo9fpoNtEX9wRJoviTTWQ99h7Jt19C2oNXIHm9SB4fzqIq9J1SAunaJUSM6o3P4iBr8mKsh3MJG9KVjm/P4PDoWdSVW7ho33K51pgk4ff6ZOO31krJmk1o4iKJv3owfreXQ3e8hPlwHl0W3knctUPlGmplNdTvzSZzxiq6vztDTrtAwGOyUL8vh5Oz36HTsvvxWh3Ubj9BzZYjwbk5K0xE9G0vN+nw+QJdTOW38I1pGUf3QpsUzYHrX8C0U3bE9/hoTlNae7PJmvUOnV97EJ/dhaF9IhIgKkQEpUJ2GqXGyD86kSNefDannEkhikheL1VrNqLvlErk6N6IBi2eChOFSz8n8b4r0GekgCDgrjJR9cVmCuZ/QudPniB3xkqE9GTSZl5LSMcUVBEh+BxuDty0APM+2Wk/bN8KQMJrdZK78DPSHr0WTVwk2kQjlswC8AXSmkprMGQkoYoMxV1rQRVuQKFV4amzIkkSktdH8ZrNRPbvyLEZb9N5wWRCOqegbxOHIAr4bC723riA+n05qGPCGbFvOYIgp7h5621yNGh0GIoQHc7SagRBpOK7nahjwom/fphcuL2khqP3v4aoUdF/7fN4LQ78Xi9KgxZ3tVwjSZscjeSXEESB+n3ZHJv2Jh2euYW4qwYhCAJ1u7I4eMsiOj53OwmThstpvIKA5PVxevl3hPdI58SMVYR2a0PHhXehiY+UOyhvPc7RqcuDvN5p4V0k3XYJ9tNlHH/oDZJuG038tcMQVcpA+qiD/FU/NlmP8L7t0QbqyNlyy9g+ai7JN45EEaqj7T3j5JQnhWxoey12/A43fqcbv8eHqFOhNoYjiAJFq38m98U1aNvE0m3VdAztk7DnlbHnyqfp+NztGEf1lOtRaeSaUo6iKnx2J4dvW3reeXVf+TCG9olyMxCtGmdJNUX/+I2Uu8YgKERMu08SfWkfRI2K+q1HOHmnHDmQtuAeIi/ujSLMIBfUzysl5+HlOHJKaP/qVCIv6Qt+P7kv/ZPKH3cz4NeFqMIN4Jew5ZRwbNobWI6cPjcfBhqTOEur5ZqZyPzid7pAVCB5vagiQyn9fDM16w/+4X4l33Epks+Ps6Sa49NXknrPZYT1boc2yYin3k7hWz9Q/s12+v/4QiD9DOyFFdhzSsmc/Q79f3ihyRg7Lb4HUaOkbtsJ3HUWYsb2RWnQUb3xEGE90xAUCtSxEQgg/yCqNmNIi0dQiNhPlbJrzON0fO52Yi7rjzomHALn6MSst0m4ZlgTPtQmRSO5vVSvP4i7zkLC9RchKET8Lg+iSomzpBpPnZUj97yCq6KOxJtG0vml+xAEAVt2cZCWcZQcaepzuHCW1XJi+krazZnEiRmrSJh4EelzJgI0WcMhW19Gm2iUo9q8sgw/NnVF8L7Qbm3o+uY0lCE6vBZ7M57StY1DVKuQPF5OzFhF2VfyS7oB6xagaxMHkkTJ55uJGtQZVUSIHEVusaOOkXnR7/bgs7vw1Ns4Pv0t2s2ZiC27BHedhbZTx+MsqEQZpg/qox4rpxHWM10esyDgrjVz8ObFhPVMR0TCvD+bTi8/gKFTCqJaieTxkTnjLWIuG4C+fQL6dolyOqco4qk1y92w/RKWo/lBnhq2dzm1244ROaQLPodbjspudFbC+3VAFWHAvDebE5OX0H7h3cReNxxRq8JVUoOoU7N/1Cy6ffgYYf0y8JptCBqVHNlqc1Kz6QhF768jY55c9kMdK9ey89Tb/pAWQPuFdxN5cS+UgXNpzyuj+K21dHz5QbxmGwqDDr/HS/k/t3H6tW/o/vYjct1bv4S9oILseR9Rt+04nRbe1Uz+mg/n0e2th4m9fACCKOCuqqfwvXXEXTEAXWpsUO4AuCpMqCINKLRqpEDN1Yof9xDRtwNqYyiiTo2gUOB3urHnV3DghoW4KuroumIK8VcNRhAIymzJ7aXfd/MwdExBadDgKqvjyL2vkHjjSIyjesovpQI8WhTQRUdnvE3XgC7SJRplfevx4Sis5MjDK0m94xLirxiAqNPgqbfiLq3lyH2v0n3V9GANUVGlRJIk3JUmTHuzCeuZhs/hxmdxcOSeV1AZQ+kW4PWGM7nvuucx78uhx7sziBnbV7ZfXF6ynnqflMljmuhYTWwkylAdfpcXr8WGp96Os7AKXWoMB25YcF6ZHd6rHR1fnIw2JQaFQYOrtDa4PyB3yO664iEAFBoPfodJ/ndoHIJCxfadu0lLT8dms7F08SJGD+vPdePHogiLR/K5yV28lsqf9gQjwBvzf4NM/Su80WAzeuosJN08CvtpufxEWM903A43bouDbfe/jkKjYuSHszAkRwd5yZJXxs5H3kZUKRj82gPo4iKo3JXFyQeXo4owyHZbpJx1UvrVNqKGdMHncGHLLiGsZzo+h+y4O3LPq7grahnwy3xCOqXKdsKBHPZPmo/k9tJ1xVSiR/dGGaLF7/JwesVaEiddhEKvRZsQJUeHpsbJ57i0hhP3LCP+xouJmzQCQang+OQl1G46TMz4wXRdPUOWXQ43zuIqTs1fQ/WGQ3RaeBfGUT0vKDfq92Zz9I6lZCy8m/jrL0LUquSaxjo1ey+eTeflU8HnJ3JED0SNCiTwOVzUbDjE0anLg7JelxKLq8qEp87aRNb/GTtAGaoHScJZUh3c2+jRvej5j9l4bc6gvuy+ajqGjGQEQS6pI/n8FL77C0qDlrirB+F3+zh8x1KiL+2DcUQPQrqkImrUIEi4K+vJXfolsZf1b2afZ85+h6E7X5Md/DVyjUq1MRSfxYH5aD7RF/cM2G/gc3nwBGoAN+yzq6IOXZtYBvz4vNwgUYK9E+ZRH7B9R+X9A7/Lg6uijlMLPyf90WtQRYTgKKxEFWFAUClxFFTirrUQNbQL2kQjHpNNrkcaKpem8Jis57V9G+SN5PFhL6zk6MMrcZbWMOTXBWjiIvF7vHhqLRy4eRFdX7kffdt4WT55vbJOL64ORF03lTeuijp6fTgb46he8ksTCVwVdRy+YynhAzrSbvZElKE6PCYrB29ciMdkpdfHcwnJSMZjtsk1syU4tWAN0Zf0CfLiiekr6bH6UXaPfYLw3u3IeOGOPyh/9N+PGW1v/HcP4Q/xcv5n/+4h/CX8n3NK/jcgNzeXDz74INgVuxX/OpztWGvF34tf4/66EDcIzaNU/wxs0l+vTqE4by21C8PXgkIqLaXVkkIAeuGPI6jPBbuk+OOL/kX4O9fwPx0tWQsA1d/IUy2FQfzr59nm/z9XaaYVfxLS31jEStnCk9LS86wR/jo9l9SyBKi/k9bfuWdCC2Si52+Wv//pGHl84R9fdBY2d338jy86B1rCG1WKlumHGN9f10Ut4ScAVQtlh6cFCY1/px3734D/dHnT0nX/T7d/L634/I8v+i9Gq1PyX49WS/8/DN9++y2//vrrH9aSbEUrWtGKVrSiFa1oRSta0YpWtKIVrWhFK/5b0eqU/A/DhAkTmDBhwr97GP+zGDly5HnTqP//xtKlS5vV6bzlllvo1avXv2U8rWhFK1rRila0ohWtaEUrWtGKVrTiz+E/O071vxOtTslWtOJvwuzZs//dQ/i3o0WpVFLLUht0LUj7bmmah6IF2qklaTktxd+Zht1SqFuQ3tTStJeW7HNL07Za0RQtScVu6bn8O/eslaf+9+Ftocxu6T77/0b2cLZAR/yd/KttYQmSlqaYt+IMWpKK3ZKUb4BNXZ/4y/e4W5id25KE6pZaUu4W3tmSMyb+j6ZvtzRd2fsfPq+Wls/5z7fqW9GKv4ZWp+S/EP/4xz+IiYnhiiuuAGD+/PkYjUYeeOABAD788EOioqJIS0u7YBOac2Hz5s306NGDqKioZt99/vnndO7cmR49evxrJvI/gAut138avv76a6699trg30899RQvvvjiv+z5Xq832KxHEASSk5O5++67MRqN2Gw2tm3bxtixY4HmTZ7+1dCmxtAjUPjcfPQ0x6auQPLIPzZ6fjCL6FG9AYniD9dz8sl/oEk00n3FFNQxEeCX8NRZ0MRH4XO4yHr4DcIHdCR1+jXy9xJ4aswUvP4NJe/8BED0+MGkzpqEPiMZd1kNXpONk9NXoI4OJ/3Fu9AmR+Mx2fCarFT/sJOCpV8C0GbODSTcMQZliFzQ/8TdyzBtOUzs9RfRYen9CAoF3norha99Q+lqmVZI17ZkLL0Xbdt4lKF6BJWCvOc/pujN7wHo+OqDGC/ti6e6npwn3yf92dsR1UrsBRWojWEoDFp8dheqyBAEQaDkk43kL/+u2Rp2nD+Z6Ev7oDaG4TFZseeW4SioJHpMH9SRoXjqrfjdXnxWJ5IkUbvlKNGjeyEBmphwPCYb5sO5HJ++koG/LkTfNg5EEZ/NKTfxeHgllqOn0SQa6bZiKpoEI7rUaARBxGt1cOCG+ZgP5gLQ7/vniBzYCevJYnJe+IT0GdeiigxFGWHAVVaLIIpU/LAbVYRBLgAfqkfy+1GFG/B7fVT9vJewXu0QFCJln2ygIDDfDvPvxDi6N+q4CJR6LbaTRRyfuoK02RMxju6N5PVhzy0ld+lXWI7n0/+751DHRshzKK7CUVRNSMdklOF6fA433npbcF6iRkW/7+ahMOjQp8cF57X/hgXEjx9EzJg+qKJCEbVqnEVVZL/4Ke1mXIcqwoA6LhJHYSWa2Ai5MYfNgc/hxu/04Hd5wO9H8voo/fJ3Uu+9PFgIvnbr0SCvp9w9jnZzJsodLc0ODty4gOQ7LiHh+ovkJh02F+7qeoo/2cjp5d8H9z3xhuF0W3YfokqJ5WQRO0Y/Rli3tnR/fQraZCMKrQbbqRJElRJlmB6/042n3kbmIyvptuoR1LERuCtNlH6ykYLl36FNjWHArwtR6LX4nPIaKQxavGY7ynADokaFoBBxltSQOett6nacwHhxTzotujs4L+vJIjSxEXJH3k82En1pnyA/HJu6AkEp0vuTx1CG6REUCjx1FgpW/kD+8u8wXtyTji9ORhUZgkKvQVCIeM0ODt/7Mu1mTSS8T3sEtZKSTzeROWs1urR4hmxajKhVg1+i6IP1ZD3+XuBM3EHM6N6oo8PwmGy4q+pRRhiwHD3NsWlvcNGBN1HqNfic7kb75QZBwFlURcmazWQ8e+sF90sZqgME7AUVZM56m/SZ1xPetwN+pwdPnYXiTzZS8d1OeqyaHqCdjyYhisgBHbGeLMZyooDIgZ1QRYXiKK5GcnnIXfolneZPRh0XgaBQgM/Pniufxnwwlw7P3ELSLaNQ6DX4nR6Oz3ybtg9egSoiBBQiSoMWRDHYRdPncMvNbjw+dG1i2TPuSVRRoU32q3brUdw1ZqIv7oXP4ULy+QnrntZkv7q8dB/KCAPaRCOSX8J2spjdYx8nY95txF7WH3VsBCDhd3o4cMti6ndnEX/dMNrNmYQ2IQpBJXccrtl8hEO3LSZj3m1ENzrLZ9NShOjQJkSBKOC1OJqsPcBFh1eijY/i/2PvveOjqrbG7++ZPpNkkkwmIYUQUui9CkhHBfV6RREb9l6RKvYOCLErCmJHLGBBsQtKJ/QSQkhCCqSXSSbT+3n/OJNDQsDC43uf8mPdjzfMzNll9XX2XnuvoNdH3gNLcZfVtGnntzqoXL2JuBG9ZLrn3vsGnW67kG5PXUfFivV0+PcwlAYtYkjEXV6P6PXTvL+YmEFdAKhY+Rv1P+1maEuRIsB1rBbHkXKpOM68qcRPGEDQ7aVowWdkzpqCITNJKsAiinirG2neX4zf6sQ8ti9Bt5dD098i0Oyk/wdziMhKJuiRClboOyVQvHg1+rQEkqaORqnT4Gu0o4rS47PYaNp6mJih3RCUCmpWruf462vImn8ziVPHoIjQQSiEt9JC/fc7qHz3R3osfYCoPukodBqCLq9UITe3lLofdpEx83IiuqbgKq1F3ykeMRgib8ZSar/eCiDroKBUUPP9jjY0bNpdSNbsKRLdgiF8jXaCDg9Bt5eILilUfbaRgkfeQ5eWwIgN2YhAw6978VlsJIcLd4Q8PpQROsRgiF3/ekL2K32XzyCqV2cEpYCjoIIdFz4m87vb/BtJunwkGlMUBc9+QsdrxiIoFahjI/FVN6IO215XcRWFDyyh493/xnzRUETAc7yWwgfexG93MejnRQgqJUGvn+Pv/EjJolUn/GeYl3nT3yL56jGYJwxoU+jm+MrfKGlle/Wd4hn29ZPoO5oJOD24jtdRsmQtXeddiTY+GgB3eQO5d7xCwOGib0uhG42KoNNLoNlJ0O3FUVBBdP9MeWx7bmmruGgGkb3S8DfZ2TL4Pro+dT1JU0ejitQhhkKE3H72Xb8Ya07+aX3Yn/rmVrbD12Bj+5g5dJt/kySHYdkSVErZdrTIRuXK36j5Zlub2M12sJSuj09jQ4/byJg9hYSLhqI2ReGpaCDk9SNotCg0EQgaA4SCBKwVPLbgJQadM4qRo0aSlGAm5Hej1Mfgt5SBGGpD79Z2NLeVPWix9S06lnz1GIZNGEjQ58ddZ8WQZAJRZMvs5dTvOQpAj5vOZ/Dj16DSaWg+WsXGe9/EcqiMpCnnknHfvwEIOL0Uv/QlfV69G3VsJEGXl11XLcC2r5iIrGT6vHoXxj7pHF34GbXf76DvsgekgnAGLf5GBxqzEURRKpzyN2KOFn4N+fYpmV+Fz64kc9YUVDERaMMxB0EptrDuLsQ8YYBUkE+lRJcoFb9r2HCAiMzkv2Q3Sp79mB5vTif+kuEIKgX+BhsBhxtbbillS9Yy4ON5UkE5pQJ/kx1ffXMbeT05DjjZZrfIXsgXwF1RT8lLX9L5rn+1sdnHl/94Wpk6ePvL9Mi+HWWkHkQR97E6qXBQ9irMEwdjPn+g7PtCYb0y9s9EqdOgiNKj1GkINDvZ0vM2WaZSbz6frk9eh0KnoXFjLs6Saszj+rXTy0PT38KeWwbA6L1L0HSIlgvw7PzXE9j2FRPZsxODPnsYdWwkIa+fQ7PeJv3uf6GJj0ZlNOCpkIrB6NMSsB86hjYxFjEkEvL60CaaUOrU+Cx2gH/G3rw9g8genaTCO9WN1H63g5Ls1Qz7bRERXTu2sfstcb0mPgaN2YggCCh0anwWG0GHB1V0BH6LTRqjooGoXmlozEZ8FjvNewo5PGsZg754HIVGjTbJhCAIeKot7eSj23M3cRbOwt+Fs1uI/yB069aNgoICQKrybbPZKC8vl38vKCigW7duZ9T3hg0baGpqOuVvV1111X/rgmRLped/AkRRbNPfyZ//KvwRvf6nwddff93m8z+5IAnwySef4Ha7efXVV3nttdcYMmQIL7zwAqIo4nQ6+eWXX/6xsYLBP85m6PLYNI4t+4Gtw2cQsDpJuXY8AObzBhA3ui/bRs5kzxXPkXLteCK6piAGghQ/+RG7Rs2kdPHnRPXLIPeGRRTOWUaPN6djnjQE0R8k98bFbB90Fz6LjY53XIyha0cAnEeOU7X8ewJWB4dvzqZozlKyFt1B5sLbyLvmOXL63o6/oZkjd71M7LgBRA2UXlKdeWU4DhSzJe1aqj9eR/c37geFgs7zrib/jpfZmnk9/gYbKa3GynjiOizr9mLfX4yrqIKg3U3S9efJuNd8toGDV88HoPtr95J756tsHzMHY98MrDn55Ix/EENaApbfD7Bt1CwSLzuXiK4pbehnntAfQ3oidWt3UL16E746K56qRkxj+hDy+Mi953VUUQZCXj8Hb3+ZPZc9TcOGA2wfMwfH4eM05Ryhdm0OAauTfh/MQR0dwYGbXsB2sASlTkPx4tX0WCwVgRIDQQqfXIG3tglnYSWushps+4vp+/YMABKvHE1EVjLu8noKn/yIXq/fI/F22APU/7CLig9+JWfCPBInD8fYP5Otwx6g5JWvUEVHsG3ULMo//IXEy0Zw5NH32TZqFgmXnYuhawpxEwZgSE+k7KUvpKrlXj9FT35Et8W3UfHuj+y5+FHcZTUcuHoBPV+4na6PX0fzniKOPvcJtWu20bTjCAq1koJH38dVXI2vton8OctlvEJeP7svfxafxYajoBLbgRLseWX0e/sBLBtzKXx6Jbb9JZS/9wu2g2X0fv0eji37nq3DZ0BIxLb3KLb9xRy4+QW5/0CzA4VGRc6EeRRnr6bLY9NwHq3k8KxleKsbQYSUa8cTe24vkq8ZR/O+YtanXseh+5fQZ+n96FLj2Xv1AgJ2N6LPz5ZRs0lqzX+FQK/nb8VZWou7vB5tQiyZMy7HfqScXVOeZedlz1D38x4MGUkUPf4hrtIavLVNHJmznD7vzUETH41tXxE5o2bRIdxv1mPTKHjoPX7vdB21a7bhb3YRaHZS8Oj7cvXuPZc/Q9DpputT14NSQffnb2mDl7FvBtWrN7Nt1Cw63nwBEd06yvLQY/GtaBNN2A6W4Kls4PDsZaiMBkmuu3ek+/O3UPziF3iqGxGDIXImzOPQ/Uvo+9YDNG7JY++V82n4eQ/R/TIAGLBiLiGvn18Tr6H+1710vGECutR4zBP6E5GeROEzK7HuLkKbZArzayYBq5NBqx9HDARxFJTL/BIDQQSVkpyxc6n7cRe9Xr7zD/nlOlaHZcNB9l23CNEXoMsT11G8eBVBp4e6X3azbdQski47lx6LbpXHVsdFEdUzDXd5PdVfb8U8vj9bRkj2LWhzsefqhfR84XbUcUZcRVWsS7ya+p/3yPrlt7lo3nuU9anXUffTbnq/do9sOx355TRuzUOhUbWR86JnP5GqoW7PB4XQjl+ahBhMI3qxddgD1P64i8jundrwy3GknB2THkEdG8nRxasIWB1ok0z0eu0eDOmJBD1+XMXV2HPLOP7OT/Rd9oBk277eCohYNudydMFniP4AgWYnXZ+5AUN6IsUvfSnr8sljgUjTjiOE3L42tAfo8tT1aExG3OX1FD37CT1fvKNNu12Tn0JQKki9/jxqvt3O1uEz8VsdpN1zCXFj+uCtb8bYP5Pm3UXsvnI+7tIagjYXRx77kOSrxrDj4sfZPn4e8ecPpO/bM/DWWdl7zfPU/7wbhUqJq7iGni/eQUR6EluGzeDwnOX0fv0eGrfmYc8tI+QLcPyDX/E3OdAmmog9p7v8XM/Ft9HlsWspfW0N68M6VvHReoJuabPAkJ7IwdtfYffUZ1GbIqn+cgu13+8g6YqRbWxi0g3nYxzcDVdxFY7cUtylNfib7JS/9S1iIEjJsys5eNV8HHnHEBQC+2/MJmB1EtElhQO3vIi7oh5NXBTrO07jyMPv0fPFO2Sb0v35W9h37UK2jZrVhoYKnZrOd11M875i9t/0Io6CCny1VvIfeg+lXkvhUx/LPqnfe7OxHSqjaWseqgg9phG9+D3zJo4u+BQEgfJ3fqJ69aY2fiXg9JA34y1+7347+k4JZMy8TPZvUT06YTtQgqe2iS4PTmXvtc+zddRslAYtNZ9vkP1y0ZxldH/rAWLH9CXvlmwOXv4UgkJB+uPXkf7gVRQ9/C5b0q6l9pttJF8xiuhBXWT/uXXYA+TPWU6fpfdLn0fMQNAoCTQ72TZqFsmXnUtkK9/bc/7NiMEgQbePmrU7qF+/n863TeLAvW+wvu/dbBgyHW1CND1fvEOOcfZdtxjb/hKUEVq2DnuAqs82YB7fXx67hR4tcZHzaBV13+9ADARlvSl7cy3N+4qx55ZR99Nu+oT1LeT1s+fyZ/BZbDgLKrEdKMaeV/bnvjlsOypX/ibTO3pwV5p3F3Lo3jdwVzQQdHrayUbiZefSY9Ftch8hf5DkK8fgLq/HNLqPTMM9VzxLwOZk79ULUEbGE/LYCTRXy3jedP00Jl0wgdtvuZmgsxGFNgox6D9FnHitbEf9VseJODFs61t0rO/S6USkJ/HlyNk4KhqISkvg6zEP8s35j9BcVCX3p4mOIOjxEQoE2Zu9muELbwLAfayeHZOfYeu4eRS/9BX93n4Ab52VXzpeh2VLHv3flujttzo4/OgHlL71ncyvY8t+YOfFj2Pdnk/jllzsB0sJ+fx4qix/K+YASGrFr4InV7SKOWZCSKR61SYptli8SpbfQLMDXbKJbaNmcfD2l4k/f+BfthsANas2UPjg24S8fhx5ZewcPl2KC9+fjafKwoGbX8BdUo1Sp2krr6fwK61tduKVo4ns0Ymg28f+GxYj+gJ0uu3Cdjb7j2Sq24KbsecdY0OPW6VFbp+fvVcvoPsLd1CzaiOlL30pxVvDplP92QbixvfnyOxleGoa8VU3snvSI/gb7W1kKv6CQRQt/JymbfkoDBpMI3qyZdgMKj/bKPnmVna7BdRxUTiLqqSY4+c9Mr/6vTMTd0UD61Kv59g7P9Hntbs5tux7Ng++X7LzH64j5/yHEIMhxFCIrcMeQAwEUUVHYNt3lCOPfoA6JuKfszdLv2djj9uoXT2e3hEAAQAASURBVLON8g9/xTy+Hz1euANtB1M7u98S1xc99RH2g6UIaiUVK9fjq7MS9Pho3lNEzoR5HF3wKQq1kua9Ryl9dQ2+uiYCVidJU0ax5/JnODr/E2z7i3GVVnN8+Y/t5GPftWeWKf2/CUL/C/773wZnFyX/QejWrRuFhYUAVFRUkJqail6vx+Fw4Pf7qaysJD09HQCPx8OLL77IjBkzeO2112gpgv7FF1/w8MMPM3v2bJYtW4YoiuTk5FBcXMxrr73G3Llz8fl8bcZdsmQJOTk5AKxcuZKZM2cyZ84cPvroozbPhUIhpk+fjs1mkz/ff//92Gw26uvreeaZZ5gzZw7PPPMMDQ0N7foGuP766wEpo+7pp5/m1VdfZfbs2e1osX//fubNm8fcuXPlKuKrVq3i229P7AbNnj2buro66urqmDlzJu+88w7z5s3jyJEjbT5bLBa+/fZbHn74YebMmcOqVdKOd0u7pUuXMmvWLJ577jl8Pt+f0qusrIxHH32UOXPmkJ2djcPhAKCmpoZnn32WuXPnMm/ePGpqagD45ptvmD17NnPnzmXlypUAPPXUUxQXSzucNpuNe++9F5AWQxcvXsz8+fN54IEHWL16tTzu4sWLmTdvHrNmzWLdunUyv3w+H3PnzuW1115rQ2NRFFmxYgWzZ89m9uzZbNu2Tab9U089dUr5ORm8Xi8bNmzgxhtvRKGQ1H3cuHGo1WoOHTrEJ598Qk1NDXPnzmXFihXA6WWzpKSEJ598knnz5jF//nx50fepp56iqKiI1atX88MPP5xyHi1gGtmLurWSPFWt2kj8hUMASJk2AVdpDe5jdVh3HCHo9pI4ZRS+OiuO8O6baWw/nEWV0kLHniK0yXE0bc3DVVRJ4y978FU3UffVZkIeaTcSwF1USWTfDHz1VgDse4vQJMTgrWzAc7yOYLOT+jVbibtwKAqVUtrpBmLH9KN21UYAAhYbCo0K0/j+uI5W0fjrHkR/QB5LEx4LUSR6eE/8Fhv2gyX4m+wo9dpwZhE05+QTsDpAqUD0BXCVSMG6KtpAZPdORA/Mwnm0mqQrRjFk7bOo46LoPH1yG/rFTxpC9epNxE8aTMlLX6EyRqCK1EmZI6W1hNxexECQ2u92ED9pCP4mB42/H0AMhjCN7EXVqo3okuOoWrURY98MvLVNxF84hKqVv4Eg4DxaicoYIWfV2XNLiR6QSdkb3+IsqqT+lz2ozUY0CTFkzrmCsje/A1HEdqAEtdFA044jAFR+8hvxFw5BUCtRx0bRsG4fALZ9R+Vgy2+xE3T5MPbNQPQHqVuzjfhJQzBPGkzN6k2kz5nKsdfWgELAU2VBZYzAmV+OP7zDrNCpEUWR2JG9cBRUnJCpiS00GkL5uz+hMkbgLq+X8QIIurxED8jk+PIfEFRKqldvQW02Ys8/jvmCgVSt3kTzniIEpRDGS9psCjrdxI3v367/gNuHKlKHJiEGY990AjYn0QOyqF2zjZo12/BbHcRfOISON56Pt6aR6s83AGD5bT+a+BjqftiFGAjiqbIgKJVoYqOoWbONDpMGAxAzMAuFTs3Bu18HEep+3k3SZSOkhZw6K7b9JRg6JyAGgpgnDqLinR9RGSMI+fxozEbcZbWE3D5Ef5DaNdswTxpC7Em6GNkjlfL3fyF+0hDcpTWIwSDu8nqUBh0Bt5fkq0bjKq2V8bLuKsBvdRBzTndEfxClQUvz3qOyPKiMESRcPBTrrkJcpbU0bjkEgkDDun2k3jwRV2ktCZOG4K1upP7XfcRPGoLlt/2oTVHU/7QL684CGrcdRt+pAwCGzh1wl9chKBWUf/ALgkLa4Y+fNJiab7aTdtfFFDzxEYJSIfOrfv0+jP0zqPr0dzTxMTK/dCkmBIVCkvNGO4Ja9Yf8CjQ7qV69Cctv+xFUStTREaii9HjrrATtbkR/kJo124gd1oPatTsAiMhMxlMrvbAZ0hMJuX2oogxYdxWiMhrQpcQhiiIKjZrj7/0MQNmb38r6pU8xUx22QXU/7EShVcv6Vfb6GmKH9SDQ7Gojh03bDksZrmoVkd1S2/CrZs02NKYoQkEpVE2+YhQBmxMEQeaXKsqAsV8GCrWamjXbEEWRurU5mCcMoHr1JvSpZkpfkexO3Q870cRFoUmIIXpgljyWymiQZaNFFzPnXEHpa9+00eWWsVyltRj7phP0+qj9ZrtMe4CU68ZT+90OEEVqvtyCQq3CkJ4ot/M1NEs0VKtQaNRhWd5E2m2TKHxmpZQx43BTtXoT1m35Eu9iI4kZnIXoD0g6EQzRtC2fqN5pHHtzLZaNByldsha12YjzaBVRvdOoWr1JsuF7jqI2GtAmmahZm0PQ48PYKw1VtAF9WgL1v+6Vn1MZDcSN7iPLQ9WqjSRfMxZ3WS0xg7tSvXoTjRsPShlQwRDNe48S1SMNd3lDK5u4laRrxhG0uRBDIqULPkFQKlHFRiEoFFJW5K4CmnceQZ+eiK++GW2iiapVG4ke1AVXcTUaczSWDQelOXzyOwq1isienWSeuY/VIfqDbWio1GtRaNVUfb6R+EmDObb0e1RGA86jVQhKBQqt9Jw2yURkt44Uh08YhPwBWb4islIIuX10mDycY0vWtvErxt6dqV27g6DTI9ncCQPC/m0wSp2WwmdWIoggBkMEw3Yr6PKScPlI2S/b9xahiY/B19CMKsqAfW8Rykg9AauDmHN7U/elxLPqr7eijo1EFEXZf0o8ktrX/byH6IFZOI5UoNBpUMdGUd3K9gLEj+1Dc24ZAaeHqm+2STwP+9xAsxOFTk3IH0CbZJJjHGtOPkG3V754rIUemoQYmvcUtfFHcaP7oE2KpXLlb3iqLLLe6FPMlIdteePWPFQR2tP4MBXVqzf/Jd9c9voaYoZ2l+OJgM1F9epN1K7ZBiERQaUiZki3NrLRYtta/IUuMVayHaKIOewPQ24fzbsKURkj0KbEASJiwNMmA7Jr91547Y1h/x3V5rfWYBrZq5XebCLhwsGyfLTWRU18NHU/70YdqSemSzIhfxB9QgwhfxCfzSX31+Wq0Rx8U1pQbMw7jiY6An1CDNbdhQSanQBY9xShitRT+uZaiU5vrkVjNqJNiMHXYMO2v0TOBGzhsa/OyrGl3xE/cQhVn/2OGAjSsG7/34o5JH5NCfOLVvw6EXOYJ/SX+dUiv6IIhESCbh9RvdIIOr1/2W4ANG04iHXLIRQaNe7S2jCtN6KJM9K8q1Dyx5tyAdrg0trWn+wvATLnXIGzqJKg043tQInsL+PG9m1js2u/2X5KmVKolYiBEJUr1hG0uan85He0HWIlmRJFmnccIXpwV5lvhqxkgm4fqXdcTEl4I0RQKhBPSpAw9sug/J2fJNr5g63sVHIrvZTsdgvPFBo15e/9IsuD7JtTzRxf/iMAFR+tR6HTyPxqea8xjepDyBegcoX0rqdLNqGK1FP38x58jXZQKP5RexN0ealatZGECwcjqFSYxvShZo2UEd/a7rfE9fGTJJlVaFQ0/LpPiq+Lq4jsntpG1kwje1H22hpUxgjqf91L/IVDCLq8xE8aQs2arQgqFY4j5e3kw32sbf2Es3AW/gqcXZT8B8FkMqFUKmloaKCgoICuXbuSlZVFYWEhxcXFpKWloVJJJ+ZLS0u56aabeOmll6itrZUzLCdNmsTChQt58cUX8fl87Nmzh2HDhpGZmcn06dPJzs5Go9GccnyHw8HOnTt56aWXeOGFF5gyZUqb3xUKBaNGjWLz5s0A5ObmkpaWhtFo5N1332X06NG88MILjBw5kvfee+9P8T169CjXXHMNL7/8cpvvbTYby5YtY/bs2WRnZzNr1qw/7auqqorRo0ezePFizGZzm89VVVVUV1ezYMECFi9eTElJCYcPHwagurqaSZMm8dJLL2EwGMjJyflTer3xxhtMmzaNF154gU6dOvHFF18A8NprrzFx4kSys7N59tlniY2NZd++fezatYsFCxaQnZ3NpZde+pfo0jJ2ywIpwD333MOiRYt4/vnn+fHHH7Hb7UybNg2NRkN2dna7ius7duygrKyM7OxsHn/8cVasWCEvBJ5Ofk6GmpoazGYzBoOhzfcZGRmUl5dz7bXXkpiYSHZ2trwYeqq+A4EA7733HrNnz2bRokWMGzeOTz/9VO5Pq9UydepULrnkkj+kTcDmQgwHA56qRunYHqBNMeGpbJCf8zY0Y0hPbNNWn56INikO294i+buYEb2I7JNO/6+fJqp/JiGvH21y22c0SXGEvCfulwzaXQRaAlaFgqQbL6DTzCto2nQQ+76j4TYmTOMHcM6et0iYMgpn/nEM3VLxVlnkflrGsofHOvr4B0QP6U7C5HMxje0vLUxa7WiTTrpCICgdkTKGM8CCdjcR3TqiTTShT0tAoVWzc9IjlLzwBfEXDEJh0J6gc1IsnkoLmvhoKUuy2oImPgaFQYu3yoIhM5mgy0uHS4aTdufFpN0rHU1Sm6II2FykXD2WhvX78FQ1otCo8FudJF81hm7zb8J9rBaVQYen2iLzRW2KglCIkNdPVO90LBtzQYTEy89FEASad0ovOuqYSEK+ALpwMOepaSJ2eA/G5C0nYHPRtDVPmn+iiYDNhS7JRId/D8NTbUEbPn7krbKgTTShTTKh7RgH4f7FYAhtQgzeaov0EtwrDX16EkM3vEjh0yul4FQUSb1lIj1fvgttQjT+ZpdMqxZ82uBlNqJQq+i+8BYsG3Np2HAQRNAlmaRnKy2kXDuWppwjhHwBtGG8WuaSMecKogd3kfuveO9nVDGRDFu/iNQ7LsK6p1CWdW+VBYVOgy7JRERmEoaMJNJnXs7gr5/E2D8TMRBE9AfQJkrHmoIuD9okE56qRnlxvcPkEYiBIPZDZQA4S2pQmyIBiB6Yxbkbs4ns1pGmLXloEyW8vdUWujxxHd5qi5T90qJbVRb0aQltdFGbKB3Dse0vRpsUi+1QGSgU6FLM+JvsGHt3JiIrBb/FJrcTA0FCHj+6JBPxEwdBUCTk8srjeKot6FMT0HaIJXpAJsM3vICzsIKgx4cuNR5vlUWmR+ywbqTeMhFj/0xQCCjUkp8M2Fwo9RrUpihEfwBfk5MxB5fS//1ZhPxBVAYduiQT5gn9OfbW9wgaNYiizK+O158HwRC++mYUWrXMr5bjYLokEwkXDkGhUf0hv6IHZpF2778x9s/EU23Bb3UQ0TUVv9Uh4+tvdhEKBBGDIeInDkIMhaSNDkDbIRZPbRO6JBPRA7PQJpkY/PUTFD69EhBJu/NizvllITHDeshy2CK/AB1vPA8x0Eq/qhpRRuoJBQKnlHOFViUdZW/FL2+VBVWkAVWkjviJg6RjVxUNCCqFzC9dkom4CQMQlAqGr19M/tx3cBZWotRr8VRaCLq86DrG46m2kDhllCQjSSZJdsNjdfj3MCwbDkovXNEGdB3Nsq1o0Z+WsWJH9CR6YCYqo4H8ue/gqWyQaR8/cRAKlRLrjvwTptPlIapnmtQuLFOFT39CwOlB20GyIxFdUhBUShyHjyOoFCh1apmOAYcbbWIs6bOvwN/sRGU0oNBriJ80EJCOxLXQFxFSrhlD0OmV26tNUYR8AfQd43EcPk75B79gOrcn+tQE6eUuvPkC4K1vJujytvF3hs4dqPl6axvettjElGvG4jxaibe2qZVNbJSOiOrVqE1RRJ/TA01CDBpzNLFjTpyOUZuiEH1+1HFGmvcebeNbFSqVdPzzJBpqE02yP1ObotrQUNMhBrXRQMbMy+nwr3NQGrR4qhvD8tWIKjoCgO6LbsVXZ4WAhKMyQocqUifhlRRLwOEmYHPjKq2Red7ii8RgCF1qPIa0DijDPs7YNx13ZQOOw8dBqSBgd8t4iIEQEd1TSZszlcTrzgt/F6Tu6y2kP3495+x5C3VsFPVrt0v+XYSB67IZ8PE8Qr4Atr1H29C9pX2L7fVWndAhdyvbmzxlJEG3D6VWjRgM4qlpkulgHteXURuzGbUhm/p1+2namtfGrioNWggvAmmTYvGGbUBrfVObohA0KoqeWQkhkZDHhzragKfS0ka3U64Zi6eyvQ/rtvAWLBsPSgvPf8U3VzWiSYiW56TUa2SaeKotiIEA+rSENrFOoNlJKBCQbZv7eB2qKCmm1HaIkdsbZdv2JEHHiXiuBQSlkoDfB4ICMRREDAbgpPv+WstHy3xbcG7xzW35FyQqLR6PxY46Usek1Y9wbvZtqPSSTKWePxAEqNtZKLdzVjdiCOtYC6TdNgkxGGpnA06O3xQGbbv5qaMNhPxBNOYYmrYd/lsxR+LlI0AQsO4saMOv1jFH9OCunPPLQjnmAKQrGJQKOeZwFJb/bbuhio6QVjfDm/GeqkYIhuhw6XCSrhxNh8nn4sgvb4NLa1t/sr9s8SuEQifoE/aXceP7yzY7f+47+K2OU8uUUgmIMp4KjXQdzeCvn+TI3OWIwRCa+GhCAWnRUZtkwlfbiCErmZhzuqNNiKHHK3dL17ycRqaUBq1sp3RJJtk3S/NtlPVS8s0XMeyXBW18s+QHzQCkXDVamkcr/dIlmUi8bAT+RpuMh+NIOYJCQPQH5JjjH7U3CoGeL92JaWRvLBsPotRrcBZVyjRosfstoE2KRdBqQKGgeXcRnmppnvpOCQz7fTHmCf0JhUS5f0+1BURRvmolcfIIui+6DcvGg9j2Hm0jH61tx1k4C38Hzi5K/sPQcoS7ZVGya9euFBYWUlhYSNeuXeXnsrKyiIuLQ6FQ0LlzZ7kq86FDh3jkkUeYPXs2hw4doqKi4i+Prdfr0Wg0LF26lB07dqDVats9M27cODZtknbafv/9d8aNGwdAUVERI0eOBGD06NGnXeRqDVlZWSQkJLT7vrCwkB49esi/RUZG/mlfZrO5DX1afz5w4AAHDx7kwQcfZN68eVRWVspZjAkJCXTu3BmQFtrq6+v/cByXy4XT6aRnz54AjBkzhvz8fNxuN42NjQwdOhQAjUaDVqslNzeXsWPHyrT8K7j07duXqKgoNBoNQ4cO5cgRKTj84YcfmDt3Lo8++igNDQ1UV1f/YT9Hjhzh3HPPRaFQEBMTQ8+ePeUFztPJz8kgiqIUJJwCTvf9qfquqqqivLxcziT98ssvaWxslNvExsaesq8/gxMZnqeYS6vsT6VBR1S/TCrf+YGgwy3PX6FTY/l5N8XPrKDnO7NJue0imnPy5Wek5/5gAqEQx57/lNrPfidqQBaG8C4hgkD1x+vYMehu6r7cjKZdYKoj+aSxkm+6gJDXR9Ej73L0iQ+IHtLtZDRkOHzXK3R95gaG/jSfuh93oY6JpMvj01BFGxBUSoatX0T6jMsQlAr0KeZWLU+BTKuvBKUCVXQEdd9tp/a7HBIuGoJpVG8QQBUTgRgIUvPlFulZhQIxJNK4+RAHb38FXYoZTTiolfkiSP+X9fBVFD7+oby4lXz1WFzF1e3mILcLibhKa9jc/25U0RHo0hJkugIkXzNWWixqsLVBRUREUCpJnDoGV3FV6x9aBsCRdwx3aTW7Jz5M2p0XgiBQ8eGvbDlnOnuvXigvULYmTMu85PmJ0v0+B25+ieiBmURkJrb5PenKUYQCQWq/39Hm+wM3vUjQ7aXw6Y/Rp8YT2aszAAn/OgdXSTX7pj1P9ecbiR50wpa1noOgUqJQK8mfs5zCZz6m7/IZ0jRFsa2gykIjotBrSLhgYJuF9dY0ad57lK1j5uKutBDVLx1BIS2EqU1RUuDv8bfPpD5JjOInDpKDfJCyGUM+P73fuBdDRhL2vGOnzcYGSJ9xGd46a3thF8Bb3Ujd9zvZOfER9KnxCMoTg7fQo+rTDVh3Fkj0gFPPV6GAkMjGfnez819PolAr0SbGoorSo02Kpe7HXbJNE0UR8/kD8TfZEUPtbUzxi1+iSzbR6417Ueq18stKG/K24pcjv5zyD36R53cqGkqfJX5lzLhMWghqUaNW+tG89yjNe49y6L4lpN15ISGvn8Mzl7L32oXSXXwKIYy/INNWDGfTnZoH7eX8tPUAwo+mz7jshP62elYURdzH6wm6POyc+AjpD0wG9Ykw0X74OAkXDyW6fxZKvUa6w7KV7Cq0aoJuH96qE74haeroNrbihAqKuEprafhV2iRJf2CydB8lJ+YYbLXI3XqOrtJaWabS7pzU8gsKvYZOt07CV998SvoE7G4cR8o5dO8bhLx+Bq1+jEGfPozjSPs4S6FWEgoE8dY0tu9KAGWkDvOYvjiPVtG08wiCQkHc2L7tn235qFKgjNRTuzan7Y+CgCpCL90Xt6N93CWGbbCgVEh37B0oxlPZQPqj0+RnlAYdyigDzTlHZH/0R/oqnmxv5H9KbRRKJSBweM5ynEeryJp35Ul9iuhS4/Fb7IR8reySILSSJwFVTASW3w+cNG7LnLX0f3cmxS98gRgModBrMKQnykeL27QBjr/8Bb7aJkqe/ojkmycSPawHCNLGZMmTH7Bj0N24S6rpeLe0EUcoxN7z5rJz4qModBoiuqfSnim0s73iSbY3/a6L2mw+hB8CwJ5fzuYxc8l76D2SJg+n9OQ7oAWhlU08YZtajxU3ti9iMIT9YCntQWqjT5Wy4L311nY+7ODNLxI9MAtDZhLwF3yzhFqrH08Ve51yGhI9ZlzGsbe+axUjnGhv23uU5r1F5N23BIU+5hR9t3SkIORq0as/9k3t5t7mWclWCkolcX0646xpYtN9bxJweelz3yUodRr6Tf83tpKaU3Uq/9N0bk+SpoxE9J2iOOJJY58unMx6+CqchRWE3N42c/6zmCPl6nF/yK8DN72Iq7SGvdcubBNzmMb1I2B3yTGHITO57bT/gt04VXAsqFWUv/sTjZsPUf7uj0R0SWmLyx8E1Cf8SvtnPJUW2Wa3tvWnlKlW7d1ltXjrreTdt4TOD1wmnQRoMwfp34JSQBUTie1AMVWf/YYu2XzyI23bnCRSJ+slgpR4kDdzGXuvfZ6UK0fLvrnFDw77ZYF0Xycny6hI/AWD8Nad8EN5M5ai0GlIn3l5m5jjH7M3IZG9Vy/EWVRF9MAsFKr2JUNaz1FQKsl4YDJ+i032GZZ1+3AWV5EzXtrIaTmS37q9KIoQkq5cabE9EeH3pj+Tj/9rIP4v+N//Njhb6OYfhq5du1JQUEB5eTmdOnXCbDbz3Xffodfr5QVAALVaLf9boVAQCoXw+Xy8++67LFy4ELPZzKpVq9odPf4jUCqVLFiwgNzcXLZt28ZPP/3Ek08+2eYZs9lMdHQ0hw4doqioqF123qn6bLnTURRFAoETTvtUi55/1ldro9gaN51O1+bZkz9PnjyZ888/v813dXV17ej4d+jVGk4X9JxuUa81Ln5/+ztxWoMgCOTl5ZGbm8tzzz2HVqvlqaee+tN2fwSnkp9TQWJiIvX19bjdbvR6vfx9aWkpgwYN+lt9d+zYkfnz57d7/q677vrDF6B169bJx9WfmftI+GhFCF2yCW+NlPnprZSyt1pAa46mvmw3IC1c9HpvNs6CcjzH2y6+WtbtJXZELxy5pWjMRpp3FtDcKrMGwhl4nU70rYwyoDKeyBzVJMXhOV6Hr6YR07j+uI6U46uyoE2OA6Du6y2kzbkSV0E5MSN7I6iU9Hx3Nq7Ccmw7jpB080SSpp1HRI9OBF1e0h++hpDTg6ZDLBpzNJE9O+E4WNJmTrbdhey+9CkATGP6oo6N4vjb3zPw80dxFlaQM2GefHTbWVRJz1fuxtinM6qYSHQpcYR8foZvfAF9eiINv+4l5PKiTY7DsikX0RdAFKUg0FvTRFSfdLRJJlSR0hGuYesXoWgp+lBSjaBSoorQEQoE0SbEoEuKI25sP3q9fBcI0kJD8/4S6n7YSfTgLggKBdqEGPQd4+n3/mxUMZEMXPUYCo0ab3gxoIW3AZsL9/E6zGP7UbN6M95qC5rYKIwDsyh8+mN6Zt8hv7Rqk+PQpZgxDuqCKlKPLsVMn/fnoNCq6fH6vdIl3jVN8tFBV1ElAZsbfacOdPj3MFKuHS9dOt/kIKpnGg3r96FLiUOXFIe3pqkNXqIk3GhMkTRuPUz8pCHSAlpNE0q9FtO5vdg+fh4htw+FRoV5fD96v3ynnCWhitDhLKkmZnAXdElxGPtn4qu14q1ponZtDqm3XUhA5URQKtAmxxHy+CRZDxciSb52HMY+6WgTY8NFAdR4qytRx0SiNOjw1jRhHtsXb00Ths4dUEdHoIzUMWbX62iTTWROvxRvqwXdTjdfgNZsRFCpCHp9Et7JcajjjGjM0fIR0Z5L7sNZUIG7rI74SUPoeOtEkqeNJ6JbKj6LDV1KHN7qRnSJsYTcPnZf9jSDv34ShVaF/VAZUb06h4vWKKQFO50ar8WGISMRZZRBzvQ959fnEf0BrLsLQSGgTY7DWVQpXcyfYkYVoSP238MBaMrJR5+ehP1QGcZ+6RASEcMLpObzByKoFAxa9SiCSomrrAYxEESh0yCGxHDGj0BE146M2vW6lPUnCPRbPgNlhA51rLSJlDnvKpQGHVmPXSsfT/NZ7OyZ8iyxw3oQN66fjFcLvwSlAl2SdGTMfbyOkNODGAqh7xgv6WVBOUlXjJJ5oDYaUOo0DF/3PPrOHRB9AQSVEhQCapNUOKHF3kV270jW3KlSFqFSgS41HuvOAqy7CzCkJ+KtacJb3UjilJFE9e7MniueZXzxB8SN70+vl+9CYdASdLhRqFQSv06Sc1+jHV+DTeJ/fDTDfluExhyNv9mJoFCg75SAQqtBqdcggswvb00TCo0KhVaDaXRvIrqkkDFzipTdmhKH62gVTdvyyJgzlerVm0m+aozcRh1nRB0bhS23lC5PTENQK6WMkqQ4dMlm+r0/G4VWTa/X70Fs0eVwO6VeKtJi7JuOoXMHafFaq4aQSJdHr0Vh0HLOr8+jNOhw5B9HadDKMhWwuYnoosdbaw23NaM06Div/GMEtZLIHqlEdk/FurNAKsSjVGDdWYinooHmvcXEjesrHx/Wp5qx7iyg43XjEZRK8mYuI/3+S9GlxJF68wWkXDdeKoBV2YB5XD98VgcBpwd9ajyOoiq5cE6LD2sp4EQwSIdLhhOwufDVN8s8A4jskYrSoCVv5lK0CTFoO8QSsLkYtn4Rmngj3qpGQm4fQYebhu93YBrbX7oCJBBAHWeU7u584Q4IibJ/7HT7heg7xjNs/SJCgQD61v7vJBoC+C12VBE6dB3NDFv/PLrkcEZ7ShyOI+UY0hPRdzSH5ctEoNmFtkMMxt5paBNjGbjqMQSlgLemCV+T9ELtrWlEE9uf6i+kTfAW+fRb7KiiI+j3/iyqv9yC40i5bOcUGhV9ltx3ouCbQqDDxUPp9fKdaOON+KoaUUbosfy4k6gBWQhKJcbB3ci98llAWlDRp5oRvQFQKiAYQmXU46uzYh7XD291I8nXjqP7wluk55VK2fZqk0/oUOzYfnhrmsiacRlRPdMQlAo0cUYUei3nfP4IjqJKdEmSj4vq2Yms2VOw5R1DqVXL+oYIPotNXlDwVjdi7JMu24CWsTpcMgxVhI4x+e9IBfKUgpSBHrbFiVNGok2MZc/UZxn46SMnfHPYh6lNUTRtPUzCpMF/2TcLCgW6zmY0CTE4Dh+TZVGXFIcQzqyNG99flhmVMQKFSoUhMwl9pwQGrX4MVXQEglqF2hRFRFi/Wvqw7iwAUURQqRHUBlCqUMWkIAa8qDR6BARUMR1BIb2CqmI6ErBWghiU5CNsi0+OEz3VjaRcO47uC28O808hFQusbsRZ3YgmUo+r1krZ9zsZ/vzNpP9rKFGdOxDw+Bj/7gwEpYKJqx8h5A3gqrWiAbo8chXpd/8LV1kdKATZBuiSTXJM0BqCLi8qo4HUWyeScq1UiExQKWneV0zI7ftbMYfEr2j0Hc30f382qpgIBq16FIVGLW+sCBqlpDcNNjnmqHj/Z2LDi/JyzHH7RehSzH/ZbvgtNuk6IUEgomcnBq/PRjBoEVQK3Mdq0aWYcZfWoIo2yLi0ttkn+0uFToMhKxlBEAj5AwhqlexXWvylaWRv6Wi3y0tEZtJpZQqQZUqbHIdSq8G6s4Cgy0NE99RwwZw4hqxfjH1/MZF90nEdraT++x2YxvajOacAEFHHReG32PFb7Gjioxn+2/Po0xKxHSxB0KhkmWqtl5HdO9Ln9XukTVrhhDxYdxfKvtl5tIqmbYep+XqbdPLlvn/L/NIlmwj5g9hzS3Efr29jb4IuL2VvfEugyUHcuH7/iL1prSudbr9QivtiIgkFgkR0OXFPpdKgI6JbR4atXwQCqGOjaNyah3l8fznWCdhdcpzavO8osef0QKFTy78LCsWJd7bqRtQxETRtPYy5FS4KjUr2K2fhLPxdOJsp+Q9D9+7d2bt3L5GRkSgUCiIjI3E6ne0yJU8FLYtURqMRj8fDjh075N90Oh1ut/t0TQHpLkCXy8XAgQO56aabKCsrO+Vz48eP5/XXX2f48OHyPYNdu3aV7yzcsmUL3buH75yJj6ekRFpQ2bVr158WMmnpKz8/X87ea7mzMT4+ntJSaTe4pKTktNl9J0O/fv34/fff8XikLK3Gxkaam5v/sM3p6GUwGIiMjCQ/X1q42rRpEz169MBgMBAXF8fOnTsBiRder1ce2+v1tsOlhS6t79wE6Vi8w+HA5/Oxa9cuunXrhsvlIiIiAq1WS2VlJUVFJ44Xq1SqNou9LdCjRw+2b98uF03Kz88nKyvrL9GsNR3GjBnDhx9+KC8ubty4Ea/XS+/evdHr9X8qVwDJycnYbDb5ztRAICAXcVq6dClOp/O0bc877zyef/55nn/+eSl4vmSY1OeVY6j/SVp4rPz0NwwZieg6xRNzTnfpUvuvpIy+bi/fjauokmOvfEWHqWMAMA7qgt9iQ6nXoc9IovdK6VJpjdlIw8+724xv+WW3VJ0biBrYBX+9FW3HeCL7ZqCKiyJ+8rk0bdhPzKi+uI5Kxx1sB4rpcKU0VvJtFxJ0e2n8fT/6jCS6L5uJq7gKbVIcll92U/3+z+yeMBdXcRXHX/0S+/5ijsx6i4Ddhbu8jprPNrSjidosVXgVNCoyZl1OxUe/YttfgkKjJuBwI6iVJE4eIe+gH57xFjkT5nFk3jskTR1N9apNNG0/jOPwMemInMODISMRQaVEUCmJv2AQDb/uJXZET6lowX2X0vDbPrw1TeRMmEfT5kM48o8RP2kw9T/vJvWOi1CoVQRdXgJ2F2WvrSFnwjzsecfx1lnle2Y63/NvfA3NbOx5O7l3vYrtQAneKqk6c8DmkqoLx0WRct0E6n/ajUKnlrJUwsGRcVAXBLWK/DnLse0pQp9qxnawGEGtJGHyCEoWfMrhe16jccMB8u58BXdZLaIvwJFZSwlYHVKAFLZZuo5mIjKTaNqeT8gflPFyldUiqBQSXrdOImB3oU+Nl/Hac+Vz7L7sGWz7S+h877+JG90HY78M/BY7Ub3S0HfugKeygZDbR/SgLAI2N+6yWnZe8gTWnHzqf95D0tVjUeq1RPVNJ2B34W9ygCjiq7NKVUyDIZr3HaXD5BEkTh6BOjaS+p92U//jLgJON9qEGA7e/gp+qxNvnZWEiYOw7StGl2RCDAbxNdlJnDyCup/34Mgv5/eedxB0eSld+p30suEPUv3VFvSd4hGUCo6//4t0HEyAum+30/G2C3GV1ZJ7y0s4ckvxNzlo3lNI/oy36DB5BA0/76Zp62H8FjtHn/0Ef0Mz9T/sImnqaFkeAk43+tR4QCTk9lP3bQ6GjEQZr5gh3VDHRNLw23429b8bX00T9txSWR78VgeNW/OIGdINQ0YiyddPQFAqiR6QRf7D7+FrtFH2+jcEnG7izxuAPe8YSoMOf5NdXiRCFLHnHSNnwkN4qiwkXjoCgPT7L5UC5z1HKX39G2x7jrJ5yP3kP/IBhEIcXfgZG3vfSdXK36hcsR5XcRX2QyUICoGA3UVU784E7NICkfmCgYi+QDt+lb/7M0XPfEz9ur0oI/V0vPEClAYdIZ8fv9WB5bcDaOOjUUbqZX1t3HqY4uzVrEuZRuO2w7hKq/FWNVK2ZC0KrRqlTk3MkK54KhrYO20RQacbe94x0u65BIVBS8KFQ/E3O+SrGZKuGM3+GxYT1TNNlsMWObdsykUVbTilnIv+AI6CCgwZiTTl5FO2ZC2+Bhv+RjtiMMjGXndQ/MJqAk5PG34pdGqpYIM/gComUsqgCIk0rN9H0tTRNG4/LI+VPuMyvLVN0r2G+4oxZCSCAE1b8/A12GjcfIi673di3VVA7l2v4iqtQfQFyJ+1rM1YhoxEHPnHieqVRuyIXnhrmyh8ZiXrU66l9NWvCfkCeKssHFv6HSF/gIDDLbeLHtoNQ2YSoi9AyBfAkV9OzTfbKXj8Q9alXoev3obzaBUJkwaTcNEQxGBIGlujwtAlmbI317L/hmwCVge2A6VSgZxx/Ui740I8NY14jtdT//MekqeOpvz9X8h/8B0CVieeSgvRA7KIHSJVVg/YXYhen3zUM3pQFgG7C8vmQ3S45BwAOl4/gYb10vHu+p93kzR1NHHj+pF0xWh5Ed5+qAx9qpny939ix6RH8DfYqP70d5TR0otnh6ljEINBQm4vgkKB32KT/aPj8DH06dL9q6oIHUXPfULOhHn4GmxyBmfyteMI+QM4Dh+XeabrFI+gVhLyB2jafoScCQ/RfKAUd3k9yVNHYztQispowG91oE81Ewhff9K8u4jNA+6h7rudlL72NQ3r9+E4fBxF+DoAEWlT155bRvSgLpK+1VkBCDo9iMEQx5b9QPKVo6n/aTeO/HIO3PYKtgMlbB5yP74GG6I/SOXK39h9+TMEGh3UfPY7Ha4eR8yYfoQCQXwNzSCKRI/oKRWpE0XcxTXYdhee8N/XSMkAzqNV1P+8G21CDDkT5pH/4Dv4Gppl2xvZPZWQ14e/yU7S5BHU/ryHwoWf81PKNGrW7uDY+78g+gLU/3YA6/5iQl4/Cp2age/NIv/pj9GnxOEur8fy2wFKX/uGnAnzpE2J8Ka2s7gKhV6Dr87ahh5H539K3fc7OfLwe+y98jk8VRaqPt9I0tTRkg24cgzOwkq08TEn+bCnZR9mGt0bY7+MP/XNLXFX1aqNuMtqybt/CcpIPUlTRxM9qAtiMIgYCGDdVdhGNhInj6BpxxEislLY2OsO6n/eQ+FTH+OtsnB4ztskTBqMrlM80UO6ErC7UGhUCEo1YjBAyOuAYICAtZKQ10lEjAkx6Cdor0MMeCEUIGCtAPHEu0Xj1sOy3rTIh6Q3e8L8e6gV/wbjrm/GZ3PJFbiTRvai4rcDfDXmQT5Mu5GN9yzBcqBUqgL/1Md4mxy466zoUuJI/Pdwdl72LFtGzca2v4T0ey4JxzqX4LPYpRMAJ0HT1sP4LHZyJsyTCkYWV6ExRf3tmMPX0MyGnndw8K7Xwvxq5PCc5WF+dUNp0JIybbwUSxm0KPVaDFlSRqTPYpPugdWFF6YE4W/ZjRYI+fyEPD52T5hL0+ZD+JtddLrjIup/3k36zMsJeXwyLq1t/cn+8thb37E+5Vr237AYx5FyRJ+f/DlvE/L5Cbo8NG7MlW12RGYSsSN6nVam/E0OEiePQJ+RSMq14/DWWSWbnZmMp7yeyvd/JuTzs2vCgziLKlEZNNR9s53EqaMJ2l0oDToQBPn+cYCGsF623HPZYqecxdWt9DILT0UD28bMZdclT2LLLSPtnktQGrQkXDgEf7MTX52Vpu35JE8dDYJAt2dvIOjyEntON1m/xJBIzdfb2tibovmfSvI6aTDmCwZKVzX8A/amaethkq8Zi8poQBWh4+iiz3GVVtO4+SCJk89tY/eLF3wmx/W2AyVowhsanadPJmB30eHfw2VdC7o8CCpFm9/jzx9I4+ZcVEYp7ki6eiym0b0RRdrJh65TfDu9OQtn4c9AEP8oxeks/G0IhULcfPPNXHjhhVx99dWAVCymsLCQV199FZAKlaxdu5aHHnoIgHfffZfMzEzGjh3LZ599xtatW0lISCAuLg6z2cyVV15JTk4On376KRqNhvnz57e5J3HJkiUMGjSIbt26sXjxYvx+6bjeJZdcwtixY9vNMRAIcOutt7JgwQJSUqTFgrq6Ot566y3sdjtGo5F77rkHs9mM1WolOzubUChEnz59+PHHH1mxYkU7HE6Gffv28emnnyKKIkajkccffxyfz8fixYtpbm4mMzOTgoICHn74YQAWLVrEiy++KM+l9WeQjj6vX78ekBba7r//fhQKRZvnvv32Wzwez5/Sq6ysjOXLl+P1eklISOCee+4hMjKS6upq3n77bex2O0qlklmzZtGhQwfWrFnDxo0bUalUDBgwgGuvvZbKykpefvlldDodvXv3ZvPmzSxZsoQNGzawd+9evF4vNTU1jBw5kqlTp+L3+8nOzqaxsVFe4Js6dSq9evXi448/Zs+ePaSnpzN9+nSuv/56VqxYgSiKfPzxx+zfvx+AKVOmMGLEiD+Un1OB3+9nxYoV7Nu3D0EQSE5O5rbbbsNslo43vPrqqxw/fpz+/fszcODA0/ZdVlbG+++/j8vlIhgMctFFF3Heeefx1FNPcf3115OZmXnK8VvDlqH302fZA6hjIrHnlpF77+vykZn+Kx4kblw/EEUqV/7GkYfeo8sT0+h8779xHD4GIRFNkgkxEMTfaKdg9jI63jKRmFF90HaIJeQP4G+0469vxrojH3dBOf56K5nzb0XTIQaAkNvHwSlPoTYbyXr+DjQJMQSaHfgb7XiO19K4bh/VH/1Kj3dmE3NuL5QROkJeP/l3vkLTb/tIufsSMp+8QVqYaHLgr2+meWc+zvxynEfKyXruZrSpUiZYyBfg2CtfUf6GdMRi+IFloFRIu5heP0GnRzpOWFBBZHepgrcj/zim0X1Q6jT4m53Y9hfT8ItUPKHiIynbtPvCWzCfN0DKkmly4Cytxn28nvjzBqCOiSTg8iIGAvgtdhQ6DYJCOsITcEgZPWIgiGXDQQ7PfZtzflqALsUMSoGgw4OnysLhB94i88ErqVixjv4fzsVRVImhcyKCSkHI7WX31Oew7ZYW1UfufgNtoglXaTVHn/uE9JmXo02IQRmpx1PVgCAoqP1mO5r4aOLG90OXHEfQ5UWp14IA7uP10q5tTATNuwrJvTEbgK4LbyVufD+UxghURgPukmoO3/cGXRfcQlT/TGln2B+k4uN1HF/6PUN/mo8qUk/Q48OacwRfo53YYd2lYi8eL/5ml4xX2dLv6PrkddLOfnoigiAQcHrYe81C+rxxLwqNGk28tGgccHrIe2ApGTMvQ2OORmU04KlsQJtkQkA6yhPyeAn5goR8fnRJcbjKqqn6bCOd7rgIbWKsVA15cx65974OokivV+4mbkJ/6f7OmkZyb3+F5KvHknL9eQgKQTpZFBI5/t7PRGQkcWjW23hrm0i5Ziw9n78FhVaNs6iKrRPm0WvxbZgn9EMTvsBeDIVAEOTq2YFmJ4cfeIvYUb3JmDVFqob77o8UP/cpurQEei97gIisFFwl1ez81+N0e/oG4sb3Qx0ThTJSixiUFgVDLi+H7nmdqN5pdFt4i4yXs6ASTUI0gkKg6tMNaDvEknLj+fgamjlw/WIiuqTQ9bkbUUXqEZRK/FYHx5d9T+krX2Oe0J+uz92ENiFGyrxUKPDUNJI/exmdH7iM2GE9EJQKgh4fAauTww+9S7+3Z0iZsiGR8g9+4cgjHwAwavfrkn6HA3dffXMbG9P37RnEjekrVWD1eEGhlDJGYqOo+nwDlnX72uB1Kn6pjQbEkIinooHcO1+l7zszUcdGoYzUIQZDlL/3c7gi9XTUMZHYcsvwN9lJuXY8rtJqHPnlxI7oiSpKL91ddqyO8vd/otPtF0tyqFJIVVqnPINtdxHn5ryKLjVeup8rJNK07TDq2EjUMZHSS79KicYcLcmg10+g2YEYFFHo1GhMRnxWO54KC+qYiDZ4+ZrsxI3pQ9Dtw1lYScJFQ3GVVhOwOqlZs42ON5wnZaIkmyAk4iyqJOeCh+n29A10mDwcdXQkohgiYHWy79rnyXzwSg7PWkbS1FFkPDgVoA0NW2RKFdZlV0k1efctoefLd0pH8VQqSZ8UAgGHW27X4heGbciWFozCC5oAne+/VMr+UyoINDup+nIzpmE9ZLrn3vsGoi/AqF2vY9lySL4XkVAI1/F6Qi4vCq0aXUocnkoLRx79APfxOoZ+/4yUWSyKOEtrpOIde4owh7PGAg43Rxd+TsbMyzBkJqHUaUEU8VRbsO4qIujykDx1NO7KBg7duwS/1SHJQ2wUumQTm/rfLb8od194CynXTwDAV9+MJs5IyOen7oddRA/uItvEvBsX02XhrXS4YjTKCB1iIIj7eC1FD71L+sPXED24KyFfQLIdSumKA8umg1Su/J1uz9yAJs4IYf0K+fzkz36b6i+ke8WH/rwAdYx0P2Ttj7tkGtrzjhH0+TGP64cqvBAfsLvxNztRx0ahiYuSFoitTvJmvEX3+TejS4mjYd1+Wb7UMZG4jtWijo4g6PYRtLs5eNvL6NMSGLL2GYLhBZKgx8eh+9+k/uc9YbrcjHl8f3TJcRRnryb56rEotGoUaiX+hmb0naXFb8+xOgpmLCF1+uXEnTdQyqQurabgntdQm430fGeOpFMeP8fe/oGScDGe7gtvIW58P4JuH4cfeIvkq8cSN76ftNmlEBADQco/3UDskG7khm2vPi2BAcumE903g6DXh/t4PVXfbCf9zotQR0knUDw1Tfjrmzl4xyv0WfaAfLepQq1CDG9YWXcVYuyX3oYeLf33WfaAdLevQmDz4Pvo9vQNpFw/QbbrYjBEw7p9KHWaP/BhC/7QN7e2HWpTFL76Zlwl1UT1TZcWcgBCIv5mB56qRiKykvE32qj8+Ddqvt7aLnY7d+vL7Jj4CJlzp9LhkmEoo/R4KhoIurwYOutRaCMR1DoQlBAKMnPGdEaNHc+QIUMJ+P0U5e3jgosvJWCtRBmVQNBRz+895qFPS2hjR1v0ubV8BN1e8h5YSvLVY4gZ3186Hu0PEAqEsB+vQ2XQsnnGMty1VnrccgGDHroSlUE6Nlu+bj+/3foy5y2+hZQrR+MsrpY2BhQC2vho1DGRBN0+dl+zkObdRWjioxmz+3XpDstgSD75oImPRpcchz3/GNoE6SqRkDdAwO78yzFHc5hfo3a/LvOr6LlP28UcgkIh3UfbIZa48f0AAUGtRGuORkSkcVMuhoykv2Q3Uu++hJA/gPmCQfKdpy12o+y1b+i7fIZ0mkihwN8kZd234HJ41rJ2ccDJNrv7wlvoeOP50l2ElQ1UrdpE4qXDUeg06FPj8TXZKV/+42llqmj+p/RYfBuqSJ10oudYHQqdBsv6vaiNEcSM6Cn7Pl+dlebdhRj7ZqCKjZQLcQmCQCgQpGThp5Qu/ZGON5xH9/k3SRswPr+86RF0e3EWVmLsl0HQ7SVgd3PwtldQ6NQM+HjeSb75WZp3F9Hp9gvp+qR0DD7Q7CJv1jIyZl4m4XH4OLHDe7B16P0E7G7Z3ih0WsRAQL6LNdDs/MfsTf8P52LISCLo9eGtbqR2zXZKXvqSYRuyichKRgyGZLsfM7QbQ9Y+g6OwAk2cUZqPKEoFiEKitBmdEk/znkI8NU2YRvZCE2fE3+igeU8RpW+soeeLd0pZsuE42FPTyOEH3sJ2QErUMU/oT9dnbyTipCsF/q/BfZ2v+u+ewp/CG2Wf/3dP4W/B2UXJ/wehuLiYDz/8UK6KfRb+OdiwYQPFxcXceuut/91T+R8Jv3b4+0ZczamPpv8ZKIW/b9rE094Y9McQOgMr6j+bqN4GlGdw/0nwDPl1JnwW/oP3s5wpXuoznOOZadh/Ds5UL/+TPPufLlP/V+FMZeM/CWfK5zPxfWfqV/6T8nsmY+mEPz+lcyrwin+fHv7/sP39vwhj8xaeUbvfez3yt9tUnuL+vL8CSac4ofRncCZxCvxnfdiZxsz/02PSM6V94D+I15nw6/+qvTm/9n/XgtjfhbOLkv88nL1T8v8xWLNmDb/88suf3iV5Fs7CWTgLZ+EsnIWzcBbOwlk4C2fhLJyFs3AWzsL/X3B2UfL/MZg8eTKTJ0/+757G/1kYO3bsaY9R//8N2dnZ7e7pnDZtGv379/9vmc9ZOAtn4SychbNwFs7CWTgLZ+EsnIWz8H8FQv/DM1X/N8LZRcmzcBb+j8DcuXP/u6fwp3Amhyh8KM9oLL/4949EnOnxEP8pKrT/GejE/9yh2TM9vHImx0rOlIaqMzhuHzwDHsOZ4aX5DwYgOs7sqKLrDHXlP3kM6EyOlnnOEK8za3VmcCba/J+c3/9VOFN7oxb+PsfO5CjwfwUUZ2LezlCVz0R+FWd47PBMjmL/J2nvE85sLMUZ+PQzld//JJzJ0eMzOYYNMC5vwd9uc82gGWc01vXByL/dJlI8M998Zq3+78KZyNSZaormDKgfPMOo+UzsaPAM3h8AVP9B03H2qpmz8J+As4uSZ+EsnIX/GAzPeZWg20v+9Lew50qV2Pt8MCdcbVek8qN1FD76gfx8x1sn0fGWiSCAMkJP0OXBW9OEKlKHoFYh+gK4KxowjeyFUq/BXdHAwTtexZ5bJnWgEBj5ywI8NY3kPfIBA5ZNRxMTQXNuGbokE6ah3XBXNhD0+gm6vBAIkv/4R1h3FqBLjqPf8gcw9uqMoBRwFFSw/cLH6P7UdSRMGoLGFIWgUlC44HOKln4vDadVM2LNEygj9ERmhC80d7jZfvVCmvcV02HiILrPuxIxFEIIBCl94xs633MJmvgY1LGRCEolCKBQKbHuKpQuEnd7yWtFr8yHr6LDJcPRpcThLqth+xhpMTrhkmFkzrmCiK4p7Jz0KGpTFN2euwlBqaBq5W8ce/0bVDER9H57BvrUeNzl9biP1WEa1RsxEESfngjBkHx5uNKgxdtgY+uYE4vd+k7xDPv+WdSxkQRdXnZdtQDbvmIispLp8+pdGPukc3ThZ9R+v4O+yx5AY45GYdDib3RAKETFx+sxjeyFebzE74qP1lEQ5nfXl+/GdP4g/A3NWLccwjRhIEqjgZDHh6BUEPIH0ZiNBJ0e/BYbDd/lULj4C3Sd4hn4+aPoO5oR1Cp2Xfw4zXuky+O7zb+JpKmjZdnIveNVfBYbA9+4F218jFRQ5uP11P68hxHfP4MmjFfFqk2k334h++5dQua9l7Tjlzo2ClVMBN7qRqk4gSAgiiGC4eIyLfzSJsfR+4170SbFoUuKJej00rj1EIfufYOsh68mcfIItImxIAj4Gmzsu/Z5mc/dXrmbuPMHISikYh5Bt5cj05fgyC0lbdYU0mZdgaBSIgZDVCz7npJnVgDQ/YlpJFwwkJA/gLe2CWPvdNQxEQRdXnZetYDmfcUkTzmXjPv+DUDQ6aX0pS/JnHtFG35pzEYQRRBohxdAz1fuIn7iIJR6Ld7qRmy5pRy69w1Ef5DUWyeR9cjVUiXykEj5+z9T8OgHaJPj6PPGPWjiY6SCCk12tIkmgm6vVKV3YBYqUxQqYwQI4C2vY8ewE1eNRPVKo1f2bSgj9eg7mqX5IeAuryP3/jcJun2yHBYu/Jzyt9ai6xRP32UPoE/rINmMQBCFRoW7vB7HkXKi+2e20TFtchx9l88gqpXe77zwUUR/kC5PTCNl2nhUUXoQBNzH6zl428vYc0vp/cqdxJ8/EF9YZ1rrihgI4WtoJuD0YN1dRFT3ju105a/KlEKrZvA3T6GM0KNPNRP0+GjclIvPYiNh4mDUsVIREoVaift4PYfuW3LC1i6fQcKFQ0AUqftxF4fufYOuT12PecIANAkxKDQqxGCI2m+2kzf9zT8cK+mykSgjdQSdHkkGaps4cMtLZzzWqWTKU9skFUJSKHAUVBA7rDtKg5aAzc3eqxdgzy2l6/ybSLpqDAq9Fk95PduHPQCAaVw/uj53E+rYSBDB19CMs7CCuPH9UahV+JsciH4/gWYXe8+bi6BWMXB9NobMZBAEvDUWDt+4GEduKYJWTb81zyBo1Ch0aqkKu9sry3wLXqpowyl1JW5cP7o/f6tcGKJxcy6H7n2DjFlTiJ80GF1HM6pIPWIgRMVHv8q60jesK6Io4m+UdEVpNKDQqFFoVHhrGlFG6glYHYiBINUr1lG6/Cd0neIZ8s3TaBJiCDo9eCrqOTr/UxrW7z+tTewl28QQFR//Rt3Puxn2/bNSoRzAdawWx5Fyil9dQ8/5N2Hsk07Rws+pa7H18VJRDndFPYhgSEvAXdEQLnYgUv7ROgoe/RCAlDsuJnHaBBBFBLUKQalAGWWQihEJAr6aRjSJJgTAfay2DV79P3oQQ3oiIa8fd1kNrrJaqcjFaWj/Z3Yq88GpskxZNucS3T8Tv9uH63gdpsFd8DbY+G3sPNkGGTrFM/LLx9Anx4EAviYH265+HnWUnnM+mI37uHRapfb7nVR9sflv+Ut1TCSaDrG4j9ehTYhBFakn4HT/LRvwR3qp0KoZ8uNzRKQnIagUuEpqyDlvHqI/SGTPNAZ+9rBk9wUB9/E6Dt72CvbcUnq1sm3bwrZt6Em2Lej0UL9uHwqdmvgJAwi6vRQt+IzMWVNQxUSgDeMlBkOIgSDW3YXyc4emv3UiZhMUKCPNCEqpOGXQUc+jzyxk09admGJj+PbLT1FGxOG3lIEYQhERx+sbl+Fze3ljziuUHio5Zex5y1O3M2bKePSReuZdMovSQyXEjejBOR/MxhXmmfN4HR3G90dQKrAXVbJx4mOI/hMLWjH9Mxj9w7P46pvxWZpPxLEKgeHbXkGTEIOvzioVroqPJuj20ryrEPMFg/CFK14fXfAZDev3o09PZMTvi1DoNJKP/HAdRx5+Lxy33CjT5uiCz8iYdXkb2SBMQ09NY7tY6nQ+9rR2wx+k6uN1VC7/QbIb3z6DxhRF0OPDtr8YT0WDVKDtb+pX16euJ/Gyc1HHRCCGQgSaT9hsQJKpcDtPdSPeWivahOhT2vo9Vy/AnltG1/k3kdJSQKeigaDDza6Jj2Aa14/ui29HkxBNwObCtr+Y6k83kPnoNbL99zc0Y1m3l5JnP8Z0/iB6vjldKgAkingr6sm77SUcYf/f/Y37iOzZGWWEFn+jnQPXLf7T95WMeVdinjQYQiIBhxtlhA5VhA7HkXJUMZEY+2VQ9dkGYod1J6JrR8RgiLwZS6n9eisA/V6+kw7nD8DbYGPnDdkMWjpdKlqUW0bTniK6zrocVaRU5MZZVkvQ6aHwsQ+x7izAkJlE37cfQFCrMKTGo9Cpsecdw7qrEPO4fgTdXhwFFXKs01rfMh+cSud7/iX540AIZ0k1h8KxVO+wjSpa+DnHW8VSEV1SEDQq3KW1bB8zJyyzN2EOy2xr+TgLZ+HvwP/sW23/B8AHH3zA999/L3+eP38+S5culT9/9NFHfPfdd+Tl5fH888//rb43bNhAY2PjKX/7/PPPOXjw4JlN+v8o/BG9/qfBV1991ebzY4899o/2v2fPHh588EHmzp3LzJkz+fXXXwHYuXMnFRUVf7u/p556iuLi4jOaS15eHj6f7y89u33YAxyZs5xui6VCQHHnDSBuTF+2j5zJ3iueJfna8UR0lSrCx57bi/hJg9k27kHsh45R8sIXbB0+E5/FRs23O9g+9kEqVv6G+fwBNO8uYtfkpxF9AXouvk0eL/32C3EUVQLQ/bFrKV32AxuGz0ITF4WxZxqu8noOPfIhfquTLRMeJnfmMnq/dAcAYiBI0Okhd8ZbrO9+O/pOCfR57W4M6Ulsn/gIeQ+/h6/R3ga/kNfP9inP4W+0Yy+owHqghOa8MgYvkxZWGjYfYuP4eWw672HyZi6l18t3cWzZD+SMfxAxEKTk5S/5Lf0GAk4PYijE1mEPkD9nOT3C9Eq+eiy6ZDMVH/1K3Q878dQ0yWM7j5Rz4JYXadqeDwqB7s/fwr5rF7Jt1Cw6XHYuEV1T6Hz/ZJo2H2L78Bl4qxoxjenD9mEPULs2B0EQ+L3Tdey9/BlCHh/7r25/UX2f1+7BW2fll47XYdmSR/+3pQUAv9XB4Uc/oPSt7wDo8tg0ji37gZ0XP451ez7l7/zIzoseo/O9lxA3th/bRs5kzxXPkdKK37Wfb+DQNfNRRujQZyRx9LH38JRWE3R68FY34m9oZnuv29gzdhZ7J8wldlx/ogd1octj06j48Fe2j52Lt7aJ+EmDAakCYPTgrjTvLmR3WDZ6LL4VMRDk8JMfs3HUHLZe9DhpN1/AwHdm4K2z8mPH62naU0Sn6ybgKq+nMecIm8fNY8uEtvzaOuwB6n/YRVNOPrb9xfgszXhrrfhqm9rwSwwEKXxyBfbcUvLnvYu/2QEipFw7HsumQwgqJU05Ryh76zsUGhW9XrtbpnXNZxs49tKXCBoVO4bdT+GcZXRdfDsx5/Yi/tIR2PcXszHxSg7f/hIpt07C0FWq4N6wMZfNY+ayZdw8IsPf/RTm14Awv1zH6smZ/Axbxs3j6Etf0fvN+9rwq3FLLvaDpYR8fjxVlnZ4AVR9thF7bhn+Rjtbh88gYHWScu14Ys/tRfI14xCUCraeM539N2bLfBYDQYqf/Ihdo2ZSuvhzovplkHvDIgrnLMM4MIvipz/Cvr+Y+m+30fj7fjSJpjby1+2JaRx94UscR8qpX7+PkD9I1ZebqV+/n56Lb2snhy2yWPX5RoJOD827C/HVWWlYvx9H/nHM4/u307EWvc+b8RYbut+GvlMC6TMvl+Tc5sJ1rBbLhoNUf7EFZZReblf52Ub2tNKZFl3ZfdUC/A43AFvHzKVs2fen1JW/KlMhr589lz+DI/84h2e9jbu0Bl1yHKYRvfDWNVP12e8AHHnkfZr3HW3DM43JSPGiVbhKaghYnXR95gYM6YlUrvwNMRDEfqiMPZc/Q2SP1D8d6/g7P9Kwfh8IAus7XUfuXa/9l8ZqJ1PnzsTYuzPVqzeTP+8d4sb0xVFQwfrU6zh0/xJ6LL4V84T+6NMTOXDdYvJnLpUW+AEUAt2ev4XSF7/Acfg43romDt35Csb+mewY/yAbMm/Eb2nGui2Phh92AJDx7I2ozUaaNh7g0HULUJuMZC26XZIJr5+DU54mZ/yDOA4fJ+Txcui+JW3wKnj0fVzF1e11JWyLnUcrOTxrGd7qRtkGlC1Zy9H5n6JQqSh56Usa1u1royslT33E7tEzORbWlYq3vsVTWo2vppEDVzxN0Oakcd0eLD/uZP9Fj5B880QiuqbQ5bFpNO8p4uhzn1C7ZhsVH66jYf3+P7SJBU+uYMuo2eRc9Didbr6A/mGbuPua56n7eTeCSomzuIbkqaNPkt9rObbsezYPvp+aNduo+HA9Oec/jBgMYeicyNaRs9h9xXN0DOOlTYwl5baL2DfxIUqe/RhVpB7Lz7vxlFbjzD/OwcufImh30fBdDsdf+7odXogiB25+kdo12/DWNmEa3ef0tP8Ldqp5XzHrU6/j+Ls/yfZg/5x3iMhIYts1izgZBrxyJ6IIdZtyKVvxGxXfbKffolsAaNpxhG0THmLbhIcofumrv+0vtw6fASER296j2PYXc+DmF06J15nqpbSQW0vezKX8ln4j6jgjWQ9dDUDfd2YSsLmwbDhI6atrUEaesG1VJ9m2XmG89ly1gEDYtm0bMxf7oTIi0pPYMmwGh+csp/fr93Bs2fdsHT4TQiJVqzaRM+EhihevbvNc65hNGRFHyOcmYK0gYK1ADPqZfNH5LH3pORBAUOsRg35A+regVHP/mDtZ+vAS7njuhP9sw7Nxg8jsk8XudTvxeX1tnrPsOMKG8x5hwwWPkjCmL3nPfsp3GTejSzTRdcZlJzpRCPR/8Xb8jXYKH3mvTRybesfFaOKjse0roujJj4js0YmDNyzmyJzlmM8fSPmy78mZ8BA5Ex6iYf1+aU4r5hLy+vk18Rrqf91LxxsmoEuNxzyhfxva9Hr9njayUb1qEzkT5lGcvZq40X3bxVKn8rHH3/wWd2k13ppG9k95mkCzE8uve2j4YSd7L3qElJsnYujakS6PTePo85+zvtN11K7ZhqBRETem79/Wr67P3ED0wC54qhpp3l+CPbdMttmt29lkWz8LY+80qlZv4XArW78u9XoO3b+Enotvk229t7qRgze9QMDmZNfER2RbH7C7OHDdInz1zTTvPUqPl++U7b+vrom821+i/K1vQaGg+6v34Dh8jMaNB3EXVyEKAl0Xh219IEjD9ztp3lvEpu63IQaC9AzHZX/0vnJsyVp2jnuQnAnzUEboZHr4mhzY9hdT9NQKjP0z0XYwsb7jNI48/B49X7xDpkf55xvZcY20htDzsWspWfYDv4+YhVKnIePOi7DuK+anrrey84ZsAjYX+2cso1f4XcVVXE3OhIdwHiknb9YyfA02/M0uTCN6smXYDCo/24h5fP92+hbZvSOdbr+Q8g9+xbJR2tSw7i6i5+LbCFgdHHn0A8pOiqWOLfuBfdctpuGXvahiIgAp1jakJ7aLpc7CWfi7cHZR8k+gW7duFBQUABAKhbDZbJSXl8u/FxQU0K1btzPqe8OGDTQ1NZ3yt6uuuoq+ffueUb//BIRC/9zRUlEU2/R38ue/Cn9Er/9p8PXXX7f5/Nxzz/1jfQcCAd5++23mzZtHdnY2ixcvplevXgDs2rXrjBYl/ytQU1OD1Wr9y8/b9hShMkagSYgh+boJuEpr8Byro3lHAUG3lw5XjAIg5cbzKXv9G0RfANPIXlR+Ir1sH1v6PaZzewIQ1bszgiBQ/fVWmvccRVApUcdGokmIQZdkIuH8AZSvlNqZR/aiZq30AhqRmYyntglEaNpZgNpokDITDFr5jIi3zoqxd2dq1+4g6PRgzz9O3Og+VK3ehK/BRtVnG1Fo1CjDu5ctEHR5iemfQenyH1GolFSs3oLGbESbECNlY4ZBadCiNGipW5tD4uUjqftpN7HDe2Ia1YeQ10/linUANLeiV8ebzqdixTrM5w2QXu79UvVIhUFL2r2X0HvJ/Rj7ZZA0ZSSu0lrcx+oQ/UFq12zDPGkI5kmDqf58IwCCSoFCK2UjGDp3QAyF0CTEYNtTBAoFKNu7h+gBmZS+uRaAsjfXynj5GmzY9pfIWQWmkb2oW5uDr87KsaXfEX/hEIJOD4JCwFvbhPtYHdYdRwi6vSROkfjdnJOP3+pAGamndtVGzBOHUPnOj2iT46h481tUUQZUkTr8DTYEtVLKEhRFTCN7Ub78RylorrMSO0KSjfhJQwjYXFSv3kTznqKwbERJMhjeJQ46PTiKKonqkUrJm1LwpdCoJWQFxWn5BVD5yW/ETxxCzZqtqGOjqP1mOypjBO7yeplfvjor9txSTCN7UfPFZpxFlVh3FUj0cLgQgyEqV6yjeVch7ooGtB1i0STEyPQwDu5CoNnZRm863nEx3vJ6Kt/9EYCGH3YiBoNEdO8kfd54EDEo2VdtfAzO0moASlrxy7q7UO63aU8R6uiItvyaOISqz36XAvR1+9vhBWDNycfYL4OAXXoprVq1kfgLh9DxxvMJur24SmpwH6uj4de9Mp99dVYc4R1009h+OIsq0SaasO0pQhAE4i8dQe3qjdSvzUEMBBEUCnk8AEQRVZSeuJG90MRG4SyqpGrVJoy90lAbDQgKRRs5bJHF+l/3IigViKEQYiiE0qBBFWUg5PahSYhpo2O+OitRvTtTtzYnrPfHwpkRoE8xE2iWZKruh50oNSrUsVFoEmJoyjmC3+pspyupN55PyStfoY6LQpsQg7Ow8pS68ldlCiQbYxrZi/pfdiOoVIT8QULBEBFZSdJntw973jGiB3Zp0y6yRyo14bGqVm0kfuIQqldvIuW6CZS//wuqKAPu8nqUBt2fjgWgMUefkoZnOlZrmYoemIWzsJKYc7qTMm0C7op6vFUWACy/STLZ4bJzqVm9CWtOPtbt+bK8GAdm4S6tJX7SEMpeW0Pt19voePNEXMXVeMI2sX7NVsyThlL39RYAYob3wldnpXbVRpp+2w8hEU2iSZ5byOUBpM2ygN2DKIpt8IqfNITyd39qx6/ogVm4SmuJHpBF7Zpt1KzZht/qCNsANynTJB8Y8gbw1jWdUldix0i6Yjp/EJXv/Chlch6rRaHX0bw9H21SHEGnB1dYn0wje+EoqGijl/D3bGJkj06UvrkWy8aDlC6RbIfjaBWa2Mh28lsb9qtVqzaRcOFg4kb1QQyJuEqqw7Ze8u1JU0YCICgVKHQazBcOxVvXhD4zicp3fkRljMBbUY9CryPm3F7Ufb2lHV7eOiuqKD1VqzYSPbgbzqLK09L+z+yUt6aR6s83AKBLMhEMy3LT3qMICgHhFD7QNKgL9sIKjn++ieOrNhOZnoTaaJAysk6Cv+svJfq7iRvf/w9l6r+il7HDelC3NgdBrSTQ7CRmeA8A9KlmPNWNVK/eRMVH68I4nd62HTvJtmkSYogd0ZOq1ZsAaN5zFLXRQNOOAlmu4sN2NH7S4DbPqYwGNAkxKCP1CGodorfVZq8YYnD/PkQbo0BQEXSeSEwQNBGEPNKzRfsKMBgjiEmIbceHoRcMw2CMYMXCDxBD4imfix2QhUKtouyDX6XswW930HHycPn3jFsnEnB4cBZKetXijyP7dCbxshG4jlYRcvswnzeQhnX7ME8agm1PEQqdpl2MCFLM5S6vQ1AqKP/gFwSFIGWZnkQbiYZHZNkwT+gPINuNk2OpU/lY8wWS3RAEAc+xWpSGsN1Ibm83asJjV63aSFTPNJzFVX9fvyYOQQyF8NY0Ur78B1TGCOyHytq0a8o5QnQrW+8orCT2nG50DNt6T5XE54bfDqAyGki8bIQ8N/uBErmvFluv7xRP0+ZD1K7ZRkRmEoJaJdv/uq+3YJ40GH+DDePALEJuH6I/QO2qDdR+sQkhJKJJiJH9f0T3VGpWb5L8/6EyVDGRf/q+EgwvzoP0fuEqq5Xo8clvRPboRNDrx5CRRM2areHvf0ehVhHZU4rbGnOO4LM6ADCf24vq7ySbqjRoUWrVlH++iaDLS/1vB1AbDehT4qSDIq3ANLIXfqsTV1ktAbtLtgcRWcmt7MEJfYvokoJCo0IVqadq1SYa1u3HNKIHKqMBThNL1a3NwZqTT/VXW+XMzfhJkg+UZLatvfm/DOL/gv/+t8HZ49t/At26dePDD6UjJxUVFaSmpmK1WnE4HGi1WiorK0lPT6egoACPx8OLL75IeXk5GRkZ3H///QiCwBdffMGePXvw+Xx07dqVO+64gx07dlBcXMxrr72GRqNh/vz5aDQaedwlS5YwaNAghg0bxsqVK9m9ezdKpZK+fftyww03yM+FQiFmzJjBc889h9FoJBQK8cADDzB//ny8Xi9vvfUWNpsNo9HIPffcg9lsbtM3wPXXX8+KFSvIy8vjiy++ICYmhrKyMl5++eU2tNi/fz+ffvopoVCIqKgonnjiCVatWoVOp+Pf/5aOAs6ePZt586SjLgsXLqRXr14UFhZy0003sXz5cvnz3Llz2b59O9u3b8fv9zN06FCuvPJK6urqWLhwId26daOwsBCTycSDDz7I3r17/5BeZWVlLF++HK/XS4cOHbj77ruJjIykpqaG5cuXY7PZUCgUzJw5k8TERL755hs2bdqEQqGgf//+TJs2jaeeeorrr7+ezMxMbDYbDz/8MEuWLGHDhg3s3LkTv99PXV0dI0eOZOrUqQAsXrwYi8WC3+/noosu4rzzzmPlypX4fD7mzp1Lamoq06dPl2ksiiIff/wx+/fvB2DKlCmMGDGCvLw8Vq9eTVRUVDv5ORk8Hg/BYJCoKOllQq1Wk5ycTEFBAbt37+bw4cN8+eWXzJ49m6VLl54SJ5/Px5tvvklFRQUpKSltMh0PHDjAqlWrCAQCdOjQgXvuuQedTse9997LmDFj2LNnD4FAgFmzZqFWqyksLESr1ZKdnc0tt9xCjx49/lSvvNUWtEkmdMlxeCob5O99Dc3oO3cAwJCZRMw53cl67FqUBh1RfTpj21+Cp6oRXZKUQRXdL4Ogy4v7mHT8xlPdiCpSjy7JRNr9l5L/zCfho95K/DYnYjBEwsRBEAqhUJ144Qj5/Iz4/mlUUQb2XidlR6hNUfht0sKRPjUeQ1oHlDoN7kqL3C5gd6M2tg04NWYjCrWK3gtvpuzdn6nfeBBE6aXHW2cl8cLB9HjkarTx0XhrrVJGSWYSgiAQe043jP0yCHl8eFqN46m2oEsyoU/rQM/s20ChoMuj1xB0S4tmGTMuo3HzIQ7PWMrgb56iw+UjaVi39wS9qywYB2ahiY/GV2eV8IuJQBWhleYcH4OgEBj49RP46qSjWNqTggq1KQoxFMJdLvHLUyVl/GjDeLWAwqAlEKZby3O6JBO61HhUMVHYt+SdmFdDM4b0xDbjCGoV3ioLmiSTvAgRO6YvmoQYen38MMoIHdpEE1Xv/4S7rLbNWCGvH018NADapFiUeo1MR0+1RZYNR510lEqfaia6bzoEJLwSJg7CdbyOmAGZsnx0uHAw3R9tyy8AT00TusRYui+6DV9NE01b84g9tye6JJPML1+dFbUpioDNhTY5jqje6RQ99ykdrz8PbaIJURTxVFrofP+lNO8uRHPBIHRJJtx1jTJfxMCJoNBbbcGQlQICpM2cQvINF1C+dC2CUomv/gQPWviFUsCyOa8Nv3Qn8avzbZMIOj1t+KWONoSPy8fQtO0w0YOyTo2X/UQg3sJnMT4atTkapU7N4K+fpPDpj0/JZ316ItqkOGx7i2TcdKkJeCstpN5/KdZNuZhG90WbZII66cUz//EPGbzqUVTREcQM6crBe9/AU9WINsmEp7qxnSy20N5baaHsre/o+vT1IIIjvxyVUY+3tknGpwU3MRCUZUqXGo8hLZGA3dVOpjrffymeSgtBtzfMs+Y247boSkRmknRcTqth4McPkvfgO9j2l5xaV/6qTJmNqCL1jD64jPL3fsbYLwNVpHRULKpvOt7aJhKnjEKXEkfzvqNt8OIkPnsqLWhMUWg7xKBNiGHAx/MI2N1/OhZIx+kBerxwO3n3v9mOhn97rFYypU004TpeR1SPTpJMGSMwje0ry5Sn2oI+NaGNnQwFgpJfSTThqbJg7JdBzDndSbxiJKroCKw5R+RnlRE6Qv4AntIaAMRgCE1iLN6aRnSdEhA0KkSvD014bigUDF+fjTomgsqVv2HbexRtcpyMlzYpFk+lRaZBy19togm/xSbz2VtlwZCZJPsw46As1EYDSVNGsvvyp4kZ3qOdrujCuhKw2PFWWfBWh+1jtYUOV4+lZsU6tKnxRPZOx1VaI9FeFEm9ZSLJ146TNtyiI/7QJrbIrz41HmMrm9jadnS8ZgzlH60/QcPT2PrEy4YTdHtxt/Lt3gYbhvREvDVNlL+1lnP2vIWgVtK87TCItMEr6JJOCnhKa9rhVfjYhwz47BEElQJ1TATHl/1A8tVjTkn7P7NTCr2W9JmX0/GG80GpwFsbji3q7XiqG9ElRLfhg8YkxVyR6Yl0m3kZAYcbbZwRV3k9WlMUMYO6MOK3RXhrmih+5asz8pdiMIQ20UTGnCsI+QJUr950arz+C3p5zi8L0acnUrVqI6bh0iZe0CXZMU+lhQ6XDAOFAr/VEfYXbW0bYbwMmUl4wrZtwMcPEvL4qF69WX4u5AugTYjBW92IGAwSPbgLw35ZgKBWyc9Jctgoz08MBVFGxiOoNIgBL0GHBRAR1DpAhOCJWFVQKhG9AflzY42FuA5xWOvaJi90G9yD3K0H5O9bngNpkXns+oWggJA/IPPBXlxJyqXnSPqXGEvSRUPw21yoWoXk3moLXZ64jtpvtxMbpqM2KRZ7bpmctR20u0i+bjzxFw3BdqCEgic/ljbI/AF8TU7GHFyKMkJDyB9EZdDJPGhNQ11CDL7qRsRgiOjBXTnnl4WoTVE48o+30q/T+1i/xY630iLH3d5qC4nXjKX6o3XoZP2qluUw8+GrSL56LKpIPceX/0DHG8//W/qljjYgen2oY6NIn3k5GnM0cWP6nradLtGEO2zrQ2FbHze2L4O/fiJs6xvb2Pr+nz+KtkMsHW+diCO3DE+VBeURHeZJg/FWWUi6cjQKjUp+h0i6YiQKrYamTbloE014KusxdOmIt6YRTUIs2uQ4XMVVaMNz04Z5oEuNJ6p3Ou6y2j99XwHIePgqkq4ag6BSULzoc5keLbZeqVPjDJ/cAgi6PET1TKMh/0QiiaBUyO8qANoE6VqMLjMvo/ON51Hz6150ySYGvnkfe685kb3cEuskXjqMmq+3kXDhYNke6JJMeNrEOo1hPjYiKBXoUs14G2xE9UtHbYrCfuiY/OzJ/bfMy1vXhKBWyTJ/qveVs3AW/i6czZT8EzCZTCiVShoaGigoKKBr165kZWVRWFhIcXExaWlpqFSSYpaWlnLTTTfx0ksvUVtbK2dYTpo0iYULF/Liiy/i8/nYs2cPw4YNIzMzk+nTp5Odnd1mga01OBwOdu7cyUsvvcQLL7zAlClT2vyuUCgYNWoUmzdLDj43N5e0tDSMRiPvvvsuo0eP5oUXXmDkyJG89957f4rv0aNHueaaa9otSNpsNpYtW8bs2bPJzs5m1qxZf9pXVVUVo0ePZvHixZjN5jafq6qqqK6uZsGCBSxevJiSkhIOHz4MQHV1NZMmTeKll17CYDCQk5Pzp/R64403mDZtGi+88AKdOnXiiy++AOC1115j4sSJZGdn8+yzzxIbG8u+ffvYtWsXCxYsIDs7m0svvfQv0aVl7JycHPmo8z333MOiRYt4/vnn+fHHH7Hb7UybNg2NRkN2djbTp09v08+OHTsoKysjOzubxx9/nBUrVsjZn6eTn5MhMjKSwYMHc8899/DKK6+wefNmQqEQ3bp1Y/DgwVx//fVkZ2eTmJh4yvYAv/zyCxqNhhdeeIHLL7+ckhLpJdlms/HVV1/x+OOPs2jRIjIyMvjuuxPp+1FRUSxatIgLLriAtWvXkpCQQL9+/UhNTSU7O/svLUjKEL6vrv330h9BpUQdE8Geaxbib7LTb/mMVk1FIrp1JKJLirwg2bqD6KHdpGyEgy33mkgDKfQasmZMxnW8rs0uo89iZ8+tr7DvphfImndl6yYoDVr6vzuToy98cVo0Tv4i6PWx+5aXiBmQSWRmUpsHa37cze+j5nDo/jfl7ApBqSCyRyfc5fUAqGMj0SbHndStKN+xs33UbOp/3UtUT+nlI25MX9KnT2bY+kVE9e6MQqVEZdCdcr4n4ATxQz4/9vxy8u5+naInPyKiW0cUWvXpHv9DApzusX7vzpJfTv6o/YmOhPAfAWWEDvuBYiqXf49CrSJnwJ1EDcjC0CXlFPNpPZP2sxHD4ykNWga9O5PC51chIqLQqsiaMVk+Utcyrdofd7NxZFt+ARASCbq9HLz5RVTREejSEtr03/JXmoZAv3dnUfj4h9ICoCjK+CVdORoxEKR5VyEi4ol2rWjQhixKAUGtonDO25Qu/pxe78zCXSIdc28N6XdeBCI0bGh7DUjr/k3n9iR5ykj8J11DAJD18FU4CysIhRe+T4nXKWgrqJQISgXWnQUUPvMxfVv0ttW4SoOOqH6ZVL7zQ5sMAwRIuHI0YiBEw0+7Tm5Gp5vO5+iiVdJ9kIWVpN9/adu+T5al8BxV0REkTBpM865CPBUNKA1atElx7eghtrJJSoOWfu/OouSFL+RAvEWmWnjmDS8Ei6cZFyQ7pjIaCHp8HFv+I/1b2bF2JPyrMiWKeKosbO5/N9EDs6S7O0XIm7EUfWo8EV2SUeo1hHyBdnidEhQCqkg9zQeKObb8ByJ7pP7pWBUf/krj1jychZX4LDZpwfe/OlbrdmHZby1TTVvy2srUKf3HCd1q8SGl2V/gOlqFaVRv+bGoQV1xF1fJn73VFkRfgK4v3U3GMzcRtDkRQ+IJexIKsXvKM7jL64kemEVE91TawonJtOHXaYoYtDzjrWmicfMhqr/cQuotk07g0EKusK5UvfsDYusTJiLoUuMlXflxFz3fmUPxE+8TDGd0Vnz4K1vOmc7eqxciBoJh/vy5Tez/7kyOPv854kl5Fgq1Urq38sstp8Sn1bSIv2CQnIl98jiq6AjMk4awc+i9WDfnIujU0sZDqw408dE0/r4PhUHXDq+ON51P4RMfsvPCxwh5A3S+/1JOS3tOia4sUwq1kvw5yyl85mNpIZaT7cFJDQWJnYJayf6571LwyhrpbknAXljFxkH3sW38PI69+xN9Xr/3NAT6Y3954KYXCbq9FD79MfrUeCJ7dT41Xv8FvcyZMI/N/e/G2LszgkZ6f7EfPo4mIYaeL98pZUCdPN4pJqxoZduOL/9RpmHr51ra77/pJVylNey99nn0qWZ54fQEWcJ6rtIS8tgIWCsRRRGFIQYQUOiMEDq5YMnpZbkFYhNMmBJi2f7jtnbPNR8s45fB09kw4WHqNx9GqT/pPSzcVe9nb+Dws5+2G05tisJvdeA5Xn/aOXmrGzl4Yzbbxz+Et9ZKt6evkx5RKCAksrHf3ez815Mo1MoT10+c1FULTgduejFMw4VozMb22bmn8bEEQ20eaW03er07h6OPv0+o1amQ4oWfS/oVCJJw8Tn8Xf2SJqCQ9ctVWkPWo9ecvl0rPBUqJci2fuWJuD/8zO5/PcGu8x/CnldGwiXD5Wtr8mcspePNF5Ax70qJtsGQbP/LslfTvPMIPZfPAgHcxdWEvD66vXQ3Ha4YhbeuCUSxFfkElDoNfcIxmxgM/un7CkDJws/JmTCPgMNzwpZzCh1q3fwPfgNp4V1AIHfuOxx+ZiXpN51P056j5D398Yl3lRb6CJLtrV2bIxmqk7o+OdZxldbgtzqJHtiFbk9dJ2UBh04zr9P52tP8+Gd4nYWzcCo4myn5F6DlCHdBQQH/+te/aGxspLCwEIPBQNeuXeXnsrKyiIuTApTOnTtTV1dH9+7dOXToEN9++y1erxeHw0FqaiqDBw/+S2Pr9Xo0Gg1Lly5l4MCBDBo0qN0z48aNIzs7m4svvpjff/+dcePGAVBUVMScOdIltKNHj2blypV/Ol5WVhYJCQntvi8sLKRHjx7yb5GRf161zmw2t6FP688HDhzg4MGDPPjgg4CU/VdTU4PZbCYhIYHOnTsDkJGRQX19fbu+W4PL5cLpdNKzp7RTOWbMGF5++WXcbjeNjY0MHToUQF7IzM3NZezYsWi12r+MS9++feXMxKFDh3LkyBEyMzP54Ycf2LVLenluaGigurpafu5UcOTIEc4991wUCgUxMTH07NmT4uJi9Hr9aeXnVHDXXXdx/PhxDh48yNq1azl48CD33nuaIPgUcPjwYS666CIA0tLSSEuTAsSioiIqKip4/PHHAemoeGsennOOtHOckZHBzp07AXC73ej17Y+ntMC6deuIioqipKSEBKDjzRcQPbQ7PV+/F3dZLbrUePlZjTka97HdgJQ5Uff9TvwWOwqtmoAvgDouCl2yCYVWzbBfFxLy+vHbnOhSJLrpkkwISgWGzgkkTBzIuAn9UejUqCP1CGoVo9YtxNC5AyFfQAp+FAKjfl0gFQWpacJZ14Shcwcp2LTYUUdHMPzn+aiiDKTfewkBmwt9ShzW8HxVUXp5t7fzzefTadp4AOkYYWwUlm35dJg0GATa3P8IoEuJQ6HTMHzjC1R/tQV7bilRfdOxHyxBl2ImepB03E/CKw5vTRNBlxd9WgIjd72OQqdBFRNJ7yX3gSBw4JYXcRVXM+irJ6hetYkOk0fQ85W7MfbpjEKnofrzjdIF7OEjKuq4KBQ6DUPXL8K2v5jIXp3x1jRJu6OiiKCTFiU73XwBHa87gZc+1RwuBGSSipGchFfQ5UVlNEjZAOEsU01CDKWvfE3ssB7o007YF605mvqy3fLnDlNHo9Rp6L5kOk0bD8gLs/XfbSf94WlYNx5EnD0VhVqFdVseMQOz2oyl0KpBITBs/SK0yXE4Dh9rJRtxCEoF3pomBJWSc39+DnWUgc53XIigUBDdPxNDp3jOWf0YSr0WhVbNqF8XsHXSY3jrm2n4ZQ8KjZrO919K4uQRcoaLOiYC9/E6zGP7yXxq+QsQaHahS46j6INfqPthJ9GDu+CtacJbbUFl0BF7bi9yxj9Ip9svQqnVtKGnr65JKkAEJN88keih3Qn5AzRvP4w2NZ7EqaMJOtwo9Vp8NVJ2ZdrNF5Bx379RmyKlAkapZppOwa+onp3o89Kd7L7meYZ/9zSpt04k5drxKA1aBJWS5n3FhNw+dClxp8TLb7GjitLLi6G6ZJP0myjitzrRpZix7StGDIXQxsdQ/6PEZ0GlpNd7s3EWlOM5XkfyzRNJvu48DF1SsB8sIfbc3uwePweNORpBpZTxAug4bQLO4ir0qfFUfb6RpMvPlcfVp8a3k0W/xY4mPpph6xehjNRh3VGAMspA3fc76Xz/v1Gbo+U2Lbj5LXZU0RH0fX821V9uwXHkOIJSIcuUr6FZ5tmwdYtkmQJInjoKQ+cODFn1qKwrnioLtgOlJF46HMvGXLLmXIE6LqqNrrTQ/q/KVAteg9c8icYcg7/JTsDpwXW0irrvdxJ/wSCqV2/G2De9LV5GA0lXjUHfuQODvnycgM2FLiUOf7MTZ2ElHS4dTuPGXKmwlNf/h2P56pvxVjVi7J1OxYPv0PvVuxFUyv/yWC0y5a22YOiUIMsUCgViICjLlL5jPNbdhVI2aJjfivD4gkaFLjlO9iHRg7viyDtGVO/OqOOiCFidRA3Iwra7gIHrsgGw7z+KS62m5pP11K/ZyrmlK1G4fG3kz2+xo4rUE3T7GPj5IwRdXhkvb3XjKXVFoVGhjjPKdkqbHEfI45N56a20oE9LoObh9xiw8iE0rWyioFIy4KeFCCoFSdedL9tEbVIcxqHd0CSayL12Pj3fnU3dV5ux/LATv6hAZTRIGw0hEV1SLAGbm8TLziXo8v6hTWzxdWl3XNTG1ne8bjyCUknuzGV/aOt1ySZEfwBbbhlBlxdDG1tvpL6slrjRvfEcr8P87+FEDeiCiIi/wSbj5au3oomPof7rLafEK2XaBGKH9ZAKcjXZiezWkeqDpWdkp7SJJnq/eT+BZidiINimnS7JhLf+RIZg+s3n03naOASVCnthJfpkE67yBkLBIPqOZhylNQgur+wv9clxiGLoL/vLk22AKkKHs6SamMFd/pYN+Ct6KSgVBGwuHAUVxE8cJNs2e24plR+vx3aglM7TL0UdEymPlzR1lKTLqx6F09i2UCBIRLeOWHcWSHGbRoUvTENBI83B12DDWVJD9OCulL//ywlat+h5KIAYCG+EeZ3SoqRSBUoRQfn/sXfe4VVV2d//3F7Sc9MTSgIk9F6lE0BQGbGACjYEGwhIF9SxURQGkaKAvQ7YUVGQ3gm9JUBCEtL7Tbm9n/ePc7kkdDLzOr+ZJ18fnnjvPfvsvddae+119llFgTy0CUikyEObINhNIL38GBsapaPSG2Uw7PG7SH54KNoALQqVkpmrX8JusaHSqGjVvQ2VZZW4TE5f26JfUmj29DAxIqK8hoBmsTiqxHDa4A7xdF07GUWIP1K5jMCOCXjcbtQxOhS6QEIHtEfurwUEMXrDZMN0NhdA3GOKKr0vq51E3debgHbxSOQyLDklYuE1tRLBI6CMCBK92Lzr8xIN7VfQ0FlhwFpQjqbRtW0piVxG5z9FvRHz2BAqd59CFSuuryCv3jj1yALafDqD0h/3UvGHaMtfJYfVJnT92lOx/cRN15dUIafn9nd88usyWbEX6FHH6pAHaPC4XGjiwq+5Lm3FlWiu0PUen64X0MSFXdb1h0VnDWVYEBV/HkWpC0Ado8OSWcTJhxbSZMpI/Fo1Qhke5NP/IV2bY0q9SECHBNxmO6roUKp2n6b6QBrqRuHEPDEUWYDWp+vtpZU0f/0xir/djSoy+JaeVy7BqTcikUqIvKcH2Uu+p/HTw9HEhdNs9mjcdid+tV6ky7TqOt6uIHpKK0IDafrUnTQeMwBNjA6nQbQhizYcENMPxIVRtvUESVNHis8qlUacerGgkeBy03n9XGwFFbi8Os9WXElgu/g6uk03oD1R9/ZCEeJP0be7qdybim5gBxz6msvr8Yp51db1qogQXxSPvZbMivfXXdX+fxGe/8oA6f/baPCUvAUkJiaSnp5Ofn4+jRs3JjExkYyMjKvySSoUlz2LpFIpHo8Hh8PBJ598wvTp01m6dCnJycm3XBQEQCaTsXDhQnr06MGRI0dYsGDBVdeEhYURFBREamoqFy5coFOnTje956WcjoIg4HJdDn+4dFB3O+Or/Uak9tzU6rqeWld+HjlyJEuWLGHJkiWsXLmSQYPEg48r6ei+0rPqFnG9NzWCIFwzLLr2XJxO51W/14ZEIiEtLY0zZ84wf/58lixZQnx8/E3b3QjXkp8boXHjxtxzzz288sorHDp06JrX3M6cQKRNu3btfHxZtmwZzz9/OSn4Ja/g2nyprKzEz8/vuvccPHgwPXr04JFHxDelhtMXMZ3N5VD/mRR9swNtQhTqxuEE9UhCplFR6vXEKN90hNA+Yq5Mw6ls8UFLbyTu0UHI1ErOPL+SM8+vRO6vJWZUP4K6NEdwu3FWm0h/+Qt2dHqBnd2mcOLZFVTsT6N00xEylvzApthHqTxwFvPFEmxFlaQv+QFntUnMIdmuqViZ1es55jbbsOaXs6vjRPR7Uyn98xgxo/oBENSlOR670+fplfPZVlIeWsiB+9+i+lQ2zV4YQVjftgS3T8ChN2Ivq0ZbK9Sj5ugFPDYn2ct+ovyPI+gGdUDwCJRuPIxUrSSwfYK3nxa4jBYcZdUUfrOdzEXr2ddtMjkrNuAyWEidtAr9rlM0Gn/5zazH5UKbEEX2uz9waNg8PHYnFX8epeLPo0Q/1B8Ac0Yh9iI9h5PnYCusQKZV4iirJuzu7khkMp9RnffZFl/yfsPJbOInjgCg6cQRvnldiar9Z4kYIaaHaL3sWYxnc8lb+zuF6y7zO7iHWF2x5KfLnjel3+/BXqzHcqEA/eYjxE4YjlNvIHRwFzxWG8qoUKQKOW6zjZC+7TFnFtXpSxkRTOmvKaQkzyFt8vvI/DVEj+pHUJcWPtlwlFXTftkzVOw6w/aOk9iXPJeak9nEjOzFtjbPUXXsAtbCCmxFlRwdv8z3QBDQLh6Pw4U1v5xjo+dTfeg85X8eI/rhASK/OiTgMlrQNAr38Uuc/3NiPrxi0eCNGd2f8s1HkQf5IQvQ4KioQXC5iX1kAPay6johM1W7zyAPEteW6XQ2prO5ZL/xFS6jlWavPoq9rBqPy+ObF4iVGV1mG7u6TqbmZDYJXn4l1OKXOlZH50+nc2rS+5izi6nafxaH3khK8hwEQcCcVYQyNIDyP4/SaPywa84LoPpohliJuta8yjcdwVZcgTYhipDebZBp1cg0Sh+fk5Y9j+VCIbnv/UTkqP4UffYnGbM/xJZfjipah72wAo/VgX/bpggeT53+rPnlnH/1S8r+OILUT43H6SZmdD8MZ3NxGi3XlEX9jlMUfLMdR2k1UpUcqVxKaN+2mDOLkWpEma+9xgBfOHve2t+JGd2f/E/+JCV5Dnkf/eENI6sgoHWTOjIFUPT9Xiw5pXXWStmmozQefycOvdGbM02OU3/ZM/US7W9VphS6AOSBWvQ7TpG7eiOWi8W4bQ6kcimKsEDMWUVItUriHh+MftfpOvOq2n8WV5UJa04pVXtTxb5G9aNi81FiHhmAy2ghuEdLEATM6QU37EsZESz2pVES0iMJe2nVv9TXlTJlOJGFX2KsSJMtx1BFBKOKDkWbEI1Mq8ZZbaJ0wwGivPq4trwYT2ShTYiiOuU8of3aEjnyDsq3nUCikCPzUxM6sAMSiYTs177g+OBZHB88i8odJ5CH+BM5uj8x44eDIOAor/bSPBBZoFacV8o5NE0iODfzozrzut5aMXjHUnMik8iRdxA18g4UIf6Ubz4qFv7x6sSYhwfgqDDU0YmJy56natcpzj2zrI5OBIh95h6sFwpoMu1BLBcKKVx7OaKhav9ZYrwvyGJG98eYlkP55qM31Iltlz1Lxa7T7Oo4sY78hg3sQNNnhmMrqbzCI0xE5f6zRI7o4e2rH4JHoOTn/RSu24k2IQpN43CCeyQh06oo/mk/tkI9AV1aULp+J+lTViHYndSknCV2wnBcRgth9/TEbXMQO/6ua87LWW0i/dUvqNqbiuG0mPOsvnrKdD4Pc0YBp59+T3yppVaIeYk7N8dltPoqJgNc/GwrOwfPoyY1B3mQlsaj+9Jswp0ILreYb9FrZ+V9toW0mR9hL6vGcOLW90uH3sjhEX+nOuWcTwfINCoC2sfflg640bpU6AKoPpxOxIieYv7CIZ0p+/0wKclzOP/yZ6JsjO5P4ltP4Kwy1dFtxd/vxZpTSopXNprU0m2XDusFu4tIb/7SoC7NcRmshHh5Hzt2EOWbj4o58jQq/JpHX77OOz5HeQ2CxwUy0RaWKDUILge4nbirCxHcTlyVueBx4arMxWM3IVWLL3hadErCYrT4QrQ3f/kHs+56kUl9n2HpxHfIPpPJxD5P47A7uJiWTXVZFSpvqhfwOpUJEDOiJxKFjJi/9aDgl4MAbOv+Ilu7TeXYcytxVhpJn/MJjrIaLDml7O/wPHtbTsBRVk3V/jQuvP4VYYM7UfHnUQK7tMBjtdfZV8o2HyUl+SVsRXqi7r0DQPT4FwRqjmVSfoWNKdKwJdJaNJR6c58rQvyvaUslefVG2tPLMGcUULHpst6Ie+YeLBkFNPXqjYIr1pdEKiUleQ5Ve1OxXCxBopDd0voS3G5fu/I/jyGVyXCZrTQaPwyPw4lMpawjT2K7Cz5d7+/V9WVbjqPy5oSvretLNhwU14SfmsAuLXCbrQR1S6Rix0m0CVEEdEhAopAROfIO5H5qBIfLp/8jRvbGlJaLRCGnavcpNM1iMKbmEDl6ANFjB+O22HHqDb6xaZpEIg/QkL/291t+XtHUCp235pf7DgTlfmouzP8nWYu/w5JdTNTI3qIeGjMQj9OF6WzdQ0mAigNpOPQG9gyeS83pbCwF5TQa3Zewvm2RadU4qk2oI4NFW6JWlItDb6D4h32kJL8keoJ7UxCZs2rbOuJ6y1nxi6/wkrPSSNxjyUQM64p+T+pV/K0tH5ds7ch7euAyiXMs//Mo0T6ZbXHd9g1owM3Q4Cl5C2jZsiUbN24kMjISqVSKv78/ZrOZ/Px8nn322Ru2vXQQFBgYiM1m49ChQz5vM7VajdVqvVFzbDYbdrudzp07k5iYyOTJk6953aBBg1i5ciV9+/ZFKhUVUWJiIgcOHKBfv37s27fP53UXHh5OdnY2d9xxB0eOHLmlQ7/ExEQ++eQTysrKiIiIwGQy4e/vT3h4OMePi7nrsrOzKSu7MpT22ujQoQPffvstffv2Ra1WU1lZiUwmu2Gb69FLq9Xi7+/PuXPnaNWqFXv27KFVq1ZotVp0Oh2HDx+me/fuOJ1OPB4PHTp04IcffqBPnz6oVKo6c8nOzqZ58+akpKTU6ePMmTOYTCaUSiVHjhzh+eef9x3GXcoteuHCBd/1crkcl8vlO8S7hFatWrFt2zYGDBiAyWTi3LlzPPbYYxQWFnKrsNlsZGVl+Yrb5OTkEB4uvr3TaDR1aHS9ObVu3Zp9+/bRtm1b8vLyyM0VD6Au8bmkpISoqCjsdjt6vZ6YmJjrjketVnPs2DH69et307H3OrQcj9XB2amrAajYcozKvan0OvAeCAJF3+zwPaCGDe+G22Lnjt1LEACn3kCflPdw250ogv1ImC5WxFVHh+LXLJpuG17DVqgndfJqX3/dvplNnrdAzrn56+i8djJJL43GcCaHypTzNBozkFavPILLbKPP9kUINgfWQrHgiKZJhOjlFxbI0LyvcNscnJ78AWED2tP/6EpUUSF4HC6aTbuPJs8Mx5hRSOaqX2nz2qNI1Qr84qOQSCS4zDYOjRGr6kXf053EF+/DUlCBx2QlbfL7NJk0AkWwP85qM4FtmyB7Zjh5H/6BNj6K3oeWowwL4vSEZSKvV/xC2w8m0/jZu5FIJRi9B4fZ7/5Ih89nkVzwDRKZTPQMOp9P5/XzkMikFK/bhTm9AHtZNbGPJhMzZiC2wgoq96XR69ByJHJx7Q3M/xrBLWA6n0endfNQhAYwJPdLMhZ9S+6a3zk95QN6/v4mQwu+xm11cNSb00YZHkT/oyvFnFBuDx6bA02TCBJfexR1jA6Pw0nP7WKuTtO5PHp7+V3o5Xfc44OJHTNQzNEWGoAiNBD/9glIpFI8dgdhd/XAbbLS4Zc3cZRV0zP1Y4q/3ELF1uOYMwrotH4ebd9/AYlEQszD/Qlo25QTDy8kLLkTUQ/2oatXNtImf0Bw9yTiRvfDabSi69cWweUm5+PNtHz5YYYXfIXb6uDwI2/TafVkIod2ptePr1zFr8S/j0Xmr8FWVIEqKhQJEjG83k9Fq6XPcHbqajp98xIFX20jZnQ/TBcKabPsOdqumEjNyUzOv/I5d+xZiqvaRHCXFiTnf4PH5uDova8T9/hgZAgE3dGa4DvaINOo6F+4HntZNWlPLsZ0No+wu7qjig4lalR/BJcLt8FCaHInLNtP0/nT6ThrzHT/7mUkCjnaxuEM8/LriJdfLWY8gCYujHZLn/YWlJHQ5Lm7ffwynsslsGMzOnw2A4/dhctorjOvs9PXkvjGYwR2bIYyNJDkwn9iTM3h/CufgyAQ3KMlHpebLj+8iuB2U/j1dszpBbT4+1iiRvfHdDaX4DvaoIwOpdfpD3FWGpF6Q+f8Wjehf9G3IAHB46HXiTVkLPmBqLu7k75gHUmvP4pUo0ITqxMfIh/sizW/nDNTVqMMD+KOLQtReotKNX1mOMfHvE2bZc+iigxBHRuGx+Ui4u7u2Aoq0O86Te9Dy3FbHbiN1qvWfXLe17htDrGaLeKBhuB2E3pHa0I3voXLZOX4g28B0GHNZCLu6o5EKmHAiffJ+fRP4p+9i1YLnwTAWlhBh7VTOP/3LxiS++XVa+UWZSpnzUYSX3tULBQypBMem4PKvWk4qozcsXcpcj8NHqeL8Du7YCvS++ZlL61CqpKT+MZjSOQyNE0iSH/1CxAEdMmdUOoCUYYH0XblJM6/8vlN++p98D0kchkeu5PmLz2EtVCPq8pU776ulKlBeV9jzS0jenQ/JFIptoJy/JLi6LVnKS6DmfNzPsFwKpvw5E70z/pcLNolEeh94gOyl3xP+txPSZz/pCgLVjvNZo8m+51v6bR+HsrIEKr2nsGSXkD040MAqNx5EnWjCPxbNyFkQAfshRVkvvSRuF9+MhN5kB8eQUCqUiDTqEh66wmMZ3I4M2klSW88TtKCJ5EH+uGx2a9aK+lzPyVp0VO0XvYsbosdS1Yxhf/cQbvVU8QiBC43CTMeQHB5KPzm8lqJHFV3rbRY+hxShVw8IBUEHFIpkaP646w0EvXIQOyFejLe/JoL87+h++YFtFzwJG6bg+qU85yd8aH40uk6OjF2dD9cRiu6fu28OnETSS8/Qpd1L4mhwmXV3LH9bQxpuUTf2+sq+W3+0kMYz+ahaRRO2e+HcRmt6Pem0vvAMhAECr7Z6dP1trwyOm9ZjOB24zbbCenfQSw8ZXPQZMYoKjYdJso79zsufFFnXh2/nkPn9fNw2xxYsoup2HXqhrS/mZ4K7NycXruWYCupxHgqm96HluO0OrCVVNFv4xsoQwMYkfM5Zxd9R9baPzjy/Er6/fYGyiAtIMFSWMGplz4lZkQPEh5PRh0bhuViMaeeXYG9vPq29ssWr4xBHqjFVliBKvqyDvD4q29ZB9xoXSp0AWjio2jz3nNIZBOxZJeI6xJQ6gLRxkchbxcPCFjzyjk/5xMA2tXSbf1OvE/ep3/S5Nm7aOnVbbbCCtqvncLpZ5fT5r3n6Ht0JS6TldSpq0mYdp9vXkEdE2g0bijFP+5FFRlCn0PLcVvtpE1d47PZ3CY9Mv8IMfrU7cJtKmfWa29z5MRpqqsNJI98lMlTpjAyuSeC04qg1LJqz1rsVjsfzFzhu8+8z//O6tmrqCqr5PiOo3Qe2IVVe9aiVCn5+BWxv5gRPWg1z0sjk5WMFb/Q5u+P0PaNsRizirnw3gaaPp4s2l5fbqd020ncZhuJi57CqTf47FjB7SHvoz9ImP4A6jfDMWcU0P7LWXisDmyFFfTYtQRBEFCGB3PsoYUAnHh0MT23LGRIyTrwCOR/vgXT2TxMZ/No9fZTPhqmTf2A+Gn3+2gY2LEZjcYNpeTHfQR1aXGVLXWtPTbp3eeQKORiARNBQCKTEjW6rt7IevMrLsz/hh5bFtHi72NFvXEoHf2Ok7e9vo6M+DtJbz1B9IN9xX3dLWAr1nN+zie+di3eeIzAjgliu7yv6uh6a0E5fkmx3LFHrLJ9bs6nGE5lEz2yF/3Of4zgEcQiVet2Ubn9JOlzP6XjP19CHuQnVpDfcYLCL7b69L/Haif+pYcp35hC9Nhkcpd+T+KSZ33F72y5pVTtOU3M40Mwn88npG87HJVG0R72CGS+9c1Nn1e6/PoGLoMZj8OFQ29AERJA75TlGM/k0HTSCOQBWiRKOVKlnOTCfyK43Jyb8aFPXoec/ABkEpTB/ihD/Alqn0DLl0ZTk5aLx+EiYmB7eqx7CTwCLoOZtovGcfqZ5XT6Zg5np3+I02BG5qcmqFMz+qS8h+FMDlUp531rTL/rtO//XbVsAlVEMLp+7ZAqZXicbkL7tCHNa0v1rGVLNallS7Ve+owvpUrfEx+QteR7rLllPlvq0rpoQANuFxKhIfD/pvB4PIwbN47hw4fz8MMPA2IhmoyMDJYvXw5AWloav/32Gy+99BIAn3zyCc2aNWPAgAGsX7+e/fv3ExERgU6nIywsjNGjR5OSksK6detuWOgmKSmJxYsX43Q6EQSBESNGMGDAgKvG6HK5GD9+PAsXLiQ2VnQPLysrY/Xq1RiNxjqFbqqrq1myZAkej4d27dqxadMmX6Gb2nO4EidOnGDdunUIgkBgYCCvvvoqDoeDxYsXU1NTQ7NmzUhPT2fu3LkAvPPOOyxdutQ3ltqfAf744w+2bxeTpqvVaiZPnoxUKq1z3a+//orNZrspvWoXuomIiGDixIn4+/tTXFzMhx9+iNFoRCaTMX36dCIjI9mwYQO7d+9GLpfTqVMnxowZQ2FhIcuWLUOtVtO2bVv27t3rK3Rz/Phx7HY7JSUlvkI3TqeTJUuWUFlZSUxMDAaDgVGjRtGmTRu+/vprjh07Rnx8/C0Xurme/FwJq9XKe++9R0lJCUqlErVazZNPPkmzZs04f/48a9euRaFQMH36dNxu9zXnVLvQTdOmTSkpKWHcuHE0a9aM1NRUvvnmG9+B+sMPP0zXrl2ZNGkSixYtIjAwkKysLL766itef/11ioqKePfdd5FIJDctdLM98qHr/nY9uG+YoOz6cNajnaye7vjO6+QNuxHUwr+vwv3NUF+X+L+ShirJ7dPDLtRvZo56UETJX8cvRT37snDjFzvX7++vMwPqMzdbPedVX1msD+qjp/7K8f2vor66TfEX6pv64q/UifWR3/pSQy25/eiXv5L2Zkn99E199vT/Bh0g1NMGqw8Gpi287TaPdHmxXn09Zr956qYr4S/UL3KrvnaspB7yUV/7wfkXBk/WR6bqu1Zk9aCHu560qA/lbZL69aX6C49v6iOHQ0q//f8wkv87eLrpqP/0EG6Kj3K+/08P4bbQcCj5P4KsrCy++OIL3nzzzf/0UP7nsGvXLrKyshg/fvx/eij/9Wg4lLyMhkPJumg4lLyMhkPJumg4lGzA9dBwKFkXDYeS/zoaDiXrouFQ8jIaDiX/PWg4lLyMhkPJ/040HEr++9EQvv0/gA0bNrBly5arKj03oAENaEADGtCABjSgAQ1oQAMa0IAGNKAB/xfR4CnZgAb8H8aSJUuuytM5duxYOnbs+J8Z0L+I/VEP3nabjWrlzS+6BoZYXTe/6AqUyhQ3v+gaiHbfevGqS6jvm9j6IFVVv3m1s9/+vOrrVVGfN8z1fXNeHy8ph1A/75n6IFB++3QHMLrqx+e/0hMmRX3770J72epXQOyvnFd9vL9sf6FM/a+iPl4w9YWnnvJUXzmsj3eVtZ5eN/XxALPVcw/Tyey335e7fmulPvtspbR+/hqhntu3OeqLv9Izu6QedpGjnqr3d7nh5hddgXXH3qtXX5qYvrfd5s+QPvXqqz6eZlA/3VFfjVifCBJ1PXurj/wGyepnF1nroTv+Svu8TFY/faOrRxHYv9IzO/l/3FNyQtPbf579q/Fxzg//6SHcFho8JRvQgP/DmDVr1n96CA1oQAMa0IAGNKABDWhAAxrQgAY0oAH/dvzXH0p+/vnnhIeHc/fddwOwYMECdDodzz33HABffvkloaGhxMfH37CIy7Wwa9cu2rdvT2ho6FW/ffvtt7Rq1Yr27dv/eybyP4Ab0ev/Gn766Sfuv/9+3+dXXnmF+fPn/9vuX7soDFxdCOmvxqVCO/+/cKkwU8+ePW+5Tfz8pwhJ7oTH6uDC1FWYz1y8/KNUSrfTHyHTqkjILeOHmWtoc2c3Wg3pgiB4MFcY+H7mGu6aN5am3VviHxaIy+5i95pf2fX+L6gCNLT/cCKqWB0SmQxHaRXqxhF4rHbOTvkA05mLtFgwjuiH+iPVqLDll5HSc6qv+0b3dKfdjAcIbBFDTUYhMqWCytQccn7YS6fXxiKVy3E7nHgcLqRyGcUf/ELJ+l0AJC55msjRA5AqFQhuN8XfbCdv+c+0XPUCyvBg8AgUfb0NddModMmdcFvtnJuympA+bWjx+mPYSypRhAbiMlnJ++A3clf+AoB/mya0XPI0mqaRyL1VelOfXo7RS7fIUX1ps2IizmoTeR9s9LVrs3oy/e/qDkDJqSx+G/cuDpOVgLgwHt+xmKqsYvyiQ1EH+yGVSjm0/GdSlv4IgCxAQ5sPpqCK1aGK1iGRSpFplDgqaij87E9yV/5Cy/eeJ2xIZxwVNRzuP5PEBU+iS+6EIjQAR3kNHpsDeaAWebA/MrUSECj8chsZL38OQMKc0YQN6ypWFTRZkfmpkfupMWcWEdq3HZasImT+GtTRoSCV4Kw0cmLsOxjPXESqUtD5lzeQKOXi+CQS7MV6H48T3x5P7ONDQCrBbbGzJ+Hxy/L398cIHdIVRWgAUrUSW34Z6ZNXogwLImH+U6jjwnBWm3FVm6jYeJDMxT/62iYueJLI+3ujDA3EVliBx+Gi6JsdGFNzSJz/JBKZlKJvdpC78hcSFzxJ1AN9kfmrseaW4bE5yFq4DsEj0OrdZ1GGBdXhdcKc0UQO6wKCgLOiBkdRBQE92yC43KgaRWDLKkTqr0EeEoBEJsVjdeCqMnJxxiqMh7Lxb92EpCVPo0mIRqZVIZFIbsivFgvGoUvuhNxfg9NowWOx46ioofjb3cTPeBCZvxqpQo7LYKHomx3ItCofvxwVNZydspqmU+4l7M6uqGN1WLJL8Ngc1By7QPmmIz56OMprxIrLNgeFxy/QIrkTFr0RgJ1LviVr5ynGrptHo65JCAiUn8/n8/tex+NyEzasKwlzHkLwCCgjgxGcblzVJh+fQwd2oO2H05D5qXDojexv98xlPs98kJhHk5Eq5cgDtCABR1k1BZ9tIXflL4QO7FCHZ6qoEHTJnZD5qwEJjtIqAMo2HiLqwb7XpYfE48FZYSBz6ipiJ99H2L13oAgLQnC6cVYaqNp6HL+2TZAqFUjkMio2HkQSFIAuuRN4BNx2BxKJBJfFjiZGh0J36zpAERZIy8UTUEWJawSPh4vv/kTOsp98ayz2iSHI/cXK3KfHv0vVrtNEje5H6+UTxUrnbg/GU9kcvesVANp+OBVtsxhU0aHIA7UIbg/H7vk7yqhg2n4wRayqKpHgKK+h4JPNvjHWp69LOkAVGYJMq8KWX07axFU4q0303Psu9tIq1DE6JDIpzhpznbUSXksW7YUVBN/RBo/LjbpRBNbMQuRBfiijQ0X9Um0id8XPFH70R529qOOvbxLcoxXm9HzOTRJ1QIu3x6OMDMFtsuHUGyj6ehv5H23ytWmxYJxPBxx/4A2q96XdUA6b/30sYUO7+PSNx+7EY7XjrDFzbspqFGGBV+kOTeNwuv3yBsqIINxmG9aCcjIXrKdi+0mSFjxBzKh+yDRKrAUVnH5mOW6LnR4fXt7HtE0iKNlygpi7uyGRSTFeKKTgxwO0efURNrV+FkelkeCOCfT74y0c5TU49DWcn/kRiQueRKpUIA/UIvNT46ox+9av22on570NNH5mOBI/Ndb8ck4+/z4ukxVN43A6rZ2CKiwQdYyOgu/2ENo9CXmABpBgL68WK4y//jHGw+cBaL9rOZpmMQhON6n3zkOhC6LpW0+hbhyJs8qIs7waweXm6FCxgKJf6ya0X/8yilBR/9lLqyj6ZDOlP+69ao/VNI0kNLnzVXvsmaeXkTDnoTp6yW21YzieSWDn5rg9YNMbODJ1DbbSanTdExn486uIwitQefoiO+76O4nP302T+3sDIJFLCUyMw5Zfhstsw5ZXRnCv1sjUSpxVRiRyOS6jxcdbAP/WTei4fi6KEH88dicnx75DzaHzyEP86bV/GYrQAPAIFHz2p2+/vKTPHHoDEoUcqUwKUgn20mo0cWEow4NwGSxI5DJcBgtui43UKasxnskhccGTxD4xBMHtwVZQgdtk5cid8+roQIlMiqZxBKb0AmqOpBPYuTlOAewVBg6+uBZraTXh3RMZ8tMreJxuXDYHeb8d4vDsT1EGaen57jOEd09C4a/GVFDB7onv47TaGbD6BZ9cBjSOoGjPGUJbNyEwPpJ/tn2OjtPuI25QR0aopDjtThw2BzaLlQ9fXk3uuZw66/WpN55h4KhkHmst5iiXKNTIAqLAI3rUe+xm5r36d/bsP0xoSDAbvl5Tp73UT4dUqeX4sa2MHz+NEydTAbhz6ADeffdNZFIpu3cfpFPndkilUswmM09NmEZWVg7tPplO+F3d8Dhc2AoqKP1xHxff/dFHwyv3B6lKQcyjyTj1ogdo9sJ1hA7qSMQ9PZAH+WEvqcRlsFL26wGaTr3/mrqj9apJRN7XG4lErMZuL9Jz5ql3fbZf6MAOtF0zBZmfuo59lDDzQRqNH4bcTw1AyU/7SHtRpEWrJU8TPaovEqkUQ2oOJx5ZhKPGiqZRGP33LsWUVYQ8yA9NdCgIAqYLhZRtO0HsA31R6gIwZ5cgeDyovfuxs9rEuSmriRt/J2FDOiNVKZCqrm/vCV57T+6nRuanxpxZjK5vW8xee09Ty947PvYdjGdEGeh4aA1ukxVFRDAyfw22rCKypq1C3SSSRq8+gSouHI/Ngcdsw1VlJHv6KqyHs2g6cxTRjw5GcoUdUPTZn+St3EDSe8+jG9IFZ0UNR/rPuKYdq4wIRhHiDwJX782tm9ByyQTR7lIrsOaVc/aF91GE+NPslTEoQvxRRgTjrDLV2S+7bl6Af5smCB6BqrRc9k94D2tpNX5xYdy1ewnG7GKkCjmqEH+cRiuVqTnY9QaiB7RHYndir6hBGRqAx+6k8J87afLs3UhkUkp/P0zoHa2RB/thPJPDmUmrEJxuWq+aRMSInkiVCvI/+oMLf/+S0IEdrmmL/ivzSpgzmgY04Hbx12bt/v+ApKQk0tPTAbFKtsFgID8/3/d7eno6SUlJ9br3rl27qKqquuZvDz300H/0QNLj+feFLAmCUOd+V36+VdyIXv/X8PPPP9f5/O88kGzAzRGS3AlNQjTHe00mc+Yamr3zTJ3fmy1+Glxuavan8fO8jxm54Cn2fLiRFcNfYuVd8zi/4wTJU+/n1C8HcDtdvJs8i4xdJ+n56BAimsfS67GhmNMLODJoNjnv/UjwHa051Hca52d+SNLiCeiSO6GNj+L0o+9wbtoa8WG+FmrOF7B3wnvYK43k/nyAjX1m4Kgx02PZs+wau5js9btRhfhzYOL7bH9gPs1efwKJQk5ocid0Q7rgNllJm/APTGk5BPdohbpxBFmvfcmRvtM4ftc8Gk36GwFtm3Kw51TOz/yIVsueJbR/ezwuN4LbQ8qAmdhLKol+eAB+ibGA+FBbse0EhpNZnB73D1wGK0mLvcWXpBJavTMB/Y5T5L7/G5H39cYvMRZdckfCBndmw2OL+fGhBQRE6+j87N2+eVbnlrLu7ldw2x38OHoBhvxymg/rRmiLGADinhqGOb2A7AXrMKXlIA/QkPbCSuxlVUTc1xttYiwl63dx8mExOb0uuROa+CgO9pzKyUcW4TKYOZw8B0NqDjKNkoN9pnH8wbeIGTPIN6/c93/j8MDZpCTP8RnV+3u9iMtoxVljImXIS8g0SqqPZrAj/nHcZhttVjwPgMfu5MT9b5C9YB3Gk1lYLhaT/9EmkhZPILhvW6IfHkDa5FUcHf4yErkMrbdPgKrdp8l+80uMp7Io+mwzpjMXaf7OMzRbNIG0R+aT0v5pnBU1nH9uGSEDOxHYpYV3jh3xa9UY46mLeFxunAYLKX2nE3lfb1oufZqTYxb5Psc+PhhNfBT5H2+i8IutPnrod54i6e2nEDxX8zr3/d9IGzKNtKHTseWWENivA2f6TKTg7a8QBIG0YTNBAMO+0+S9+TnOskqynl+K7YK477V891nKNx3GeCITt8lK+Z9Hb8gvrZdfqc+twFVt4nDyHCq2naDl4gmcfPRtBJsTh97ImaeWEnlfb8r/PMbhgbPF67Yep9W7z6KJj+L4fW9gzSv3zTH9pU9IevspTo5ZxIXXvsS/VWNOP76YP+Z+QvNBnTj0ySY+vmseH981j6ydp5BIJYQ1j2HNoJksaT2ekCaR9Jk8UuTVnjMcHjiL7IXrsGaX4DbbfGsZqYSkt8dzfuaHHL37VeSB2jp8BtDvENeNraiC1GeXYy+rEtdIyzjfGFP6TifmsWTfuqz48xiC3cnh5DkcHvIS0Q/3vyE9Tg2eRdXWYzRb+jyahGg8dif2wgrMaRdx6Q0UfbSR1Afe4GTyTE4mzyTs3t4EdGzGwZ5TEVxupHIZhwbNRtskAqmf6rZ0QMu3x+O2O3GU12C9WMLxUfOJGNHT186YlovhZBY7Gz9K4dfbabvqBZBKSJgzGsHl5mDvaZgzCpAH+fnapD6znKyF6zCczCL/482UfL+HpMXjab18Ivrdp7EVVmDLK8NlMPv0TX37yn3/N7Lm/xPDySwy5/8T84Uin26z5pYCAvayKg72nX7VWjk6cCZHk2dhzS0lpH8HDvWczMUF34Dg4eiQOYBA6rgl7E14DIfeQNwzd6NNjPPJRuTo/mibx2LLLyfztS9IXPw0Ld4ez9nnl3PyvtdxlFVxfsoqYsfd6ZMrXXIn/Fs1xngqG3tpFc3//thN5bBy9xky3/gaw8ks9NtPiPJRWsX5mR+RtHhCHTm8RM8Wr4yh5lgGF+avo2TDAQq+2E7F9pOEJXckuGsiNUcvcGTkGwgOF60XT8CSVcyuwfPEf0Nfxm11ED28K2lvrWNjwjg0MWE0fXQgloJy377RcenTOCqNZMz7VDyQnP8EJ+5/k8OD54Dbg62ogsIvt/nW7/mZH9F62bNkzv8newfMoeSPoyRMukfUPa+M4eLaP6g5fRFrQQUx9/bi8Jh32N13Jo6KGk4+v4rT09aS8I+JAAQP6ozbZOXMXXNwlFSSsOgZ4hc+zfmx83GUVOKqMpI5cRmpw2f76Njm4+nYCyqwF1ZQ+PkWJEiIuK/3NfdY/7bxV+2x1vxymr869iq9dH7mRwS0bcrhgbPZOmQexVtP0Hq6+OK65Qt/Q/AIbOo1jex1u9BEhhCQGEvG6t/ZOmQeW4fMo2DjYZzVJg50n8L5mR+hTYj2HSS7bQ6cVUZOe3XGJblv9/E0bAUV7Gz0KPkfb6btWvFAObh3a2R+arLf/payTYfr7JcA+Wt/JyX5Jczn88la8j37e08nsG0TpCo5h0e8htvqwJJdzL5eL3J25ke0XjyBsOSOaOKjsBdXcvrJf+AymDly5zyv3Iqyl/Pez6hidNiKK7nw2pc+emwa8jKF207Qbtp9Ig9eGIGluJL18ePI+yWFqtRc8fsp9+Ky2Kk8lc0vQ+bhMFnptehJDFnF/Dr0ZX4d+jK/DXsFl9VOxrpd/PnwIoz55cT0bUtgfBQ/9pnBDyu+xWK0MGPYFH5Y8S3PLZpUR5c3a9ccv0A/roTgsuKqLsRVXYjHWs3Iu4aw5t2r7XqJQoNEpsBVlc/zz8/h/VWLxKUglbJi+QLuGfEo7ToM5NFHH+D1N5bQtdtQ1q3fwLy5Uxk+bBCqmFD0209w/P43cRnMXHz3x8s0vMb+oNAFkL/2d44kz+ZIsijH2vgoTo19m9Snl+GsMnHuxQ9oNveRa+sOqYSwIZ0p+z0F/e7TmNMLyFywrq7tt/w5TGfz2BX/OK5a9tGlCOkDfaezo9kTBLRPwC8xlrDkjoT2b0f20h85et8bqKNCaDr5Xh+NLLml7BsyD1VoAGdf+4rN8U+ijgpFqQtk/7BXENwe9g6cQ/rCb2vtxx+RtHg8xet3c3HZz8j81Dex915C7qfGUWlkf69puIwWr703F7lGSfXRC2yPfwKX2UbbS/PxonDFD5hPZXEk/mEuzl5D/KJnsGTkI5FKcOoNlHz0G47SKi48vxTrhQJfu8odJzCezMJeVMHZZ5fh8NlFcZSs38XphxcAEHotO3bIS0hVCtwW+zX35lbvPkvZpiMYTmSSPu8zDCcySVo8HkelkVNPLEHweDj95D8A6tjnLoOF75o+yY4HF6CNCKbNtMvOMqbcUjYPmUfN+XyO/f1LNvaZgdxPTcQdrdnYewbG1Bz8EqI5OHAOZ6asJunNJzg+5m32951B3GPJlPx6kP29puGsNhE7ZhBhyR1RRYVw7N7XKf5uFxF39/DtW9eyRes7r0t8/l+H57/g338b/icOJTMyMgAoKCigUaNGaDQaTCYTTqeTwsJC4uPjAbDZbCxdupQXX3yRFStWcCmd5g8//MDcuXOZMWMGa9euRRAEUlJSyMrKYsWKFcyaNQuHo24ui/fff5+UlBQAvvnmG6ZNm8bMmTP58ssv61zn8XiYMmUKBoPB93ny5MkYDAbKy8t58803mTlzJm+++SYVFRVX3RtELzcQve3eeOMNli9fzowZM66ixcmTJ5kzZw6zZs3yVeH+7rvv+PXXX33XzJgxg7KyMsrKypg2bRoff/wxc+bM4fz583U+6/V6fv31V+bOncvMmTP57rvvAHzt1qxZw/Tp05k/fz4Oh+Om9MrJyeHll19m5syZLFmyBJPJBEBJSQlvvfUWs2bNYs6cOZSUlADwyy+/MGPGDGbNmsU333wDwOuvv05WVhYABoOBSZNEY2XXrl0sXryYBQsWMHXqVL7//nK1qcWLFzNnzhymT5/Otm3bfPxyOBzMmjWLFStW1KGxIAh89dVXzJgxgxkzZnDgwAEf7V9//fVrys/t4rvvvuODDz7g9ddf54UXXuCPPy57bezZs4e5c+cya9YsPvzwQ9/h8GOPPcbXX3/NnDlzeOutt8jMzPS1P3r06E3pcAnXm9/KlSs5cuSI77oVK1Zw9OhRPB4PX331lU8Otm7d6rvPJ598wrRp01i0aJFPvm8VoXd2o+y7XQCYjl9AHqhFEREMgDI6lJDkzpSu2wFA/olM1AFalBqVr71Cq0IQwFJjQp9bSlV+GXknM6nIKabV0C4ICF5PJwgb2hVnlQnB5cFw7ALyQD8i7utNyfd7qE45R83Bs0ikUpTe/gEMmUUYs4pRBvlRujcNgMpT2UgkEsx55QhuD6bcMuLu7ILcT42r2oTgchM+oidSjQrTmYtU/H4Yub+Wij+PEtQ9CZP3rbbbbENwualOET1FDMcuoImPomLLMXB7sFwswZpVTOnPB7DllxM2rJuXeRDcqxUl3+9BHqjFklWEPNAPZUQwjSeOwKE3YDiRCW4PpRsOEDasG+HDuiFRyCg8dJ6SE1kIgkCLET3q8CKyYzMqMwopOiy+3MncfISEoV0uCQwyfzVhw7piSsvBY3dS/tsh5AF+6LceJ3xYN6pTzuGqFtdz2LCulHy/xzevS+MLG9gBS04pttwyag6l47baiXxQzOfkNll9Y/FrFoMlpxSA0o2HkPtrCOrcHMHtofCrbQhON4XrdqGKDPHxy22xEzasK6Ub9iOVyzCfz0Me6Ef8zFGY0wso+3EfzooaXDVmwi/REqjefQrdkC6UfbcL47EMnwzYvYct7hoz5Rv2oxveHalcBt71Hj6sGzK1kpIf9iI4XcjUShQhAdQcScdjc2HLLUNwuindcIDoRwb66GErqPDRI7Bzc5x6I5YLRVfxug492iVgyyoCwJJ6EYlUStCgztjzy/Brm0DF11uo/GUfwcmdcRssAGibx6BpEknN0QzMGYX4JzW6JX5V7Uv1jc+veQwugwWlLhDLxRJKvt+DbnBnSjccILRfO9/4ZFo16kZhvnuIXrGX52i9KPI8bHBnKradIGxYN4pOZCJXKVB61+clxHRsRum5fKrzy/E43eQfzaBRjyQfjy+Nt3L3KRAEn3zpkjthuVhC2S8HRD4bLHX4DOCf1IiaoxlYL5ZS/vth5AF+VGw9Tty4O31jFJxunHojtmLxxZq9uBKpWlFnLjejh1SrQtUoHMORdOz55bhNVuQBWiq3HSP0zm54LDYAJAoZipAA9NtOAKCKCQWpFF1yJ+zFlUhkslvWAcqIYFwWG7b8cswZBRR/t4fg7i19OgBA17+9j0dOvRGJUo4uuROuajMeh/PafXllveT7PUT+rSe57/+GMiIYj8OF+Xw+1oulFK3bhVSpoObw+X+pL7fJ6utLplXjKK9GHuiHQheIVK28pbUS0C4ei3etmFJzkEilhCZ3xJJZROWWYwhOF2U/7cVjc9R5CdV05ijyP/hV9AY6lY0yIhhboR7j8UyMJzIp27CfkP7tsVwo9LULG9YVqVpJ1pvf4LE7kQdqbyqHlbtPEza0i8i7AC22vDLkgX7Y8stRRgRhK9TX0R1hw7oR2qcNpvRCAIq+20PE8K5evnQVPbG+30PNsUwkcpnPY8XHu75tsVfUIJXLyPl8K4LTjaPahEQh41JasYTxd+Iy2TB6H9wvrSmZv0aU+bxS8EBQt0Tf+jUcu4BUo8SSVQxAxe7TRN0teuKH9WmDx+nCkluGMT0fJGDNLcNVY6Fow0Eih3VFplX5+g+5szslH2/EXWXEY3OgiAjBXlSBPU/cAyo3HSLkzu511rK6UTj6bcexXiwhf+UGFLoA9FuPX3OPrUk555uXJj6K3FW/IlXIsOaVXaWXDMcuIPPX+Ggo16ou6/yeSbhtDsx55eSs343bZif2zi51xtX4gd6U/3HI159Uq8JepBfX8sVSir/bQ5hXZ1ySe3WjMPK9XruFX25DqQtAGRFM9IP9sGQVYy+uxFFaXWe/rI3QPm0o/e0QQZ2bYy+tRvCA8fRFHHoD1vwK8AjUHMtEHqgl6r47fOvSeCr7mno6fvr9VO05g0yjxHgquy49NCqfzRvWtQVOo7j2sr/fS9wwkRZBLWKR+6vJ/mEfNVnFqIL8UIUGoKkll9F92mDMLaNw52lMBeIzT+zA9mT+sA+Abeu2oPZTExwRQsbxdEKjw3xtpVIpj738JF8t+vwqWlyJrh3bERQYcNX3EqUfHpvooX/o8HGCgoOIioqge7dOZGXlcPFiHk6nE4PBxPBhyeK8ggIoLi5lxIg70e887ePxlTS81v7g17zuC7JLe64pNQf91uPIA/1Qx4YhCALlmw5fpTsCOzfHWWVCExtOyXe7Kd1wAE3jiDp94xIo/FJc48W17CNVdCjOSiNWr14p2XCAcK9dKFUpKfp2NzXHLuBxuIi8p65dGNy5OVKFnLzPxPsW/ZpCaM9W2MuqfddEDuuCfvdp8SWplx6W7GLChnQSPUlvwd6z5og582vbex63hwKvvVd0hb0HEDywMxU/7ALAdDwDWZAf6sZR2LKLkftrqPrjEJW/7CNkUBefXQSgTWqE4WgG1oslon3utYvChnWlpo5d1O0qO1aX3AmZRonpXN419zBt82i0TSIp+X4PlbvPENS5BfJAPxxl1ahjdVgvllK58xQylYKy31J89nnxup0A6I9nItOqkKmvzt8a2acN+RsPA+BxuhDc4nOhPMhPjB6JCEYRqAUE3BY7gtONRC5DqhTvdWnvCB/WVYzoOZmFLb8CqVqBLrkTTr3hmvtrfed1JZ8b0IBbxX99+HZoaCgymYyKigrS09NJTEyksrKSjIwMtFotTZo0QS4Xp3nx4kXeffddQkJCePXVV0lPT6dly5YMGzaMBx8UE5auXLmSY8eO0bNnTzZv3sxjjz1Gs2bNrtu/yWTi8OHDvPfee+KBhdlc53epVErfvn3Zu3cvd999N2fOnKFJkyYEBgby9ttv069fPwYMGMCOHTv49NNPmT179nV6EpGZmcnSpUuJiIio873BYGDt2rW88cYbRERE+A79boSioiKef/55JkyYQFlZWZ3Pp06dori4mIULFyIIAosXL+bs2bOEhYVRXFzM1KlTee6553j33XdJSUmhX79+N6TXqlWreOqpp2jdujXffvstP/zwA08++SQrVqxg5MiRdO/eHYfDgSAInDhxgiNHjrBw4UJUKtUtzeUSXVQqFXPnzqVz5840a9aMiRMn4u/vj8PhYO7cufTo0YOxY8eyefNmlixZctV9Dh06RE5ODkuWLMFgMDB37lxatWoFXF9+6oOioiJee+01rFYrL774IkOHDqWkpIQDBw7w1ltvIZfL+fjjj9m7dy/9+/fHbrfTpk0bHn30UZYsWcL69et55ZVXKCgo4P3336dr1643pMPN5pecnMzGjRvp1q0bFouF9PR0Jk2axI4dO9BqtSxatAin08mrr75Khw4duHjxIkVFRSxdupTq6mqmT5/OwIEDb3n+ymgd9iK977O9uBJVtA5nWTXxb43DlluGo7yGS+/Da0oqCYwKodcTQ+l0f19sRgsfPzKf+B6tqCnSI5XL6HRfH9J3niQoMpTNi9fT48Pp9D69FoUukOwF//Q9YNiL9WgahWMrrPD173G5UUWHgv7y+lWG+uNxeRC8B8MSb5gUQMZnW2j6YB/avHgvrafey7lnloEgoGkahdtiR904ki7bFiPzVyN4PKiidL77qhuFowwLpurAWQDC7uyCq8aMVKtC8AjYS7yHIkV6kEpQRYWIfb76Bd23vo1/q0YILg/H7nmVVu89hyY+ipgxA6k+ePYyPYv0BHZujio6BEtOKQlDOpO99TiCRyDAez+AoEbhDFsxEblaSUx38QDIXFaNroVoSBd8spn2X80msGsiIKH6QBoIAvZiPR678yoPU1V0KLbC2nzVEzZUDEW2Xizxfe+oqEHTNNL3OWHuQ0Q/1B+JXErWO2JybHtZFTKtirYfTEYRGoA8yN83N4/diTo6FHNZFUglRI7sTeSofhR+vBnD8UzsxXq0zWNxllfTZdMC8SFYwlXjvSSHcS+MpPyX/fi1bozrkhErlRL9xFCUkSEUrt2I4XgmAAHt47HmiWHYgtuDvaQKVXQogsuN4LqceNxepEcZFoitUI+2WQxxT92JQhdAy388TdnGQ2KIn3cNXMnr2DljCXtwALJAP7ImLvXdUyKX0uTt55AqFbgqa4hfNpmAO9risdgo/eR3MHown88noH0CtkI9UpUcVawOw4nMG/Dr8jqQKuV03/4OHqeLqoPnUEeFYivS++TpUnhjwtyHiB7VD5fRir240sdzTeNwBI9Ah6/nUL7piG9+qugQjGdyfPOzm6x0emgQSUO7UXImm21vfUNAVCjGYvF6qVxGeFIcJbVSOoQN70bkA33B7eHkIwt88uWXFFdHlwgu11Xz9G/TBHWjcDFcLMjPJ7+aRhG+MQJIFXIkisvvamX+Gjr/8jr2Ij324sob0iNmVD9cRguO4koQBBylVfh3SEDwCITf10dMTyGV0mHLO2jio3CU11C1X3zhYTqfj0yrxi8pDqlWjVQpv6ZcXEsHtP96NkgkyNRKNE0j0TaLwV5SSeEXW8UHVi/9Qwd1pPmrY3EZrZjO5eGXFIfbYkeqVtB929tI1UrcZpuvr0vt5MEBPg9Ml9ECboHQAR2wXCjAY3egitGJ+tPbrr59hfRpQ9jwrjj1Ro7f/wZtm0WjighGFR2CQheIx2IjuEfLq2gSP/cRIkf1Qx7kx9nn3quzVhKXPCMe5PdoSc2h8+IaiNFhOH4BAN2dXUEiwXA4ndgnhgLgMlpwGy7vA/aiSkL6t8O/bfwVOqAc01nRQ8xRUnVLcqiKDsFWqMe/bROKvtxGUPckVNGhuI3Wy3rHy/fgXq3E7wSBxk/dSeyYAagigpEH+aGODkWmUfrWna24Erk3xUVNufiCMHZkLwxn89E2Ckdwe4ga2hlrUSVBreJwmWyoIoKJvqsbToOF2rVx7MV6VLE62q6egio6lLw1v+PfMg7z+XwfzV0mK5H398awZhPRI3qiidWhCA3AabTQbOI9HBq1kE5rJ4PkcjELZXggcaP7kTDxHjIeFz3YlFGhOIou65/atBcEgfAH+iPRqHBVGcn7UnxJ6bbY0TSLxl6kJ3xEL5BKRTm8xh5bfcUe6zJaQCbz7bFX6aViPQlzH6JL/w44jRZ2PbgAZag/brsTZbAfg7cswONwogj0Q1NLdmUaJX6xYWT+cfnFrstowWWyoYy+ts64NBd1XDgAESN6glSKKjoUdYyujl6+cr+Me+pOoh8ZgFQpF1ObRIXisthQhgfRef1c/Fs1Qqa5XCDQVlwp6jqvvHT89mVUkSHEjb8T05kcbEV6wu7sIq6Fk1kEdUusQ4/OAzrgNFjY9uBCVKFiGKl/43CGb5mP2+5EExYEQNXZPJrc25Nzq38nrGMC/nFh6M/koI0Kweo9zIq/txcXNxyssy60kcGYa62dyhI9ukgdbXq15cSuY77vhz1xN0e3Hqa67OqILIlcjTw4FsHjxm3Wg/vaxdEkMhmC/XJBosKCYmJjooiJjSK/oMj3/YcffcWM6c8x4p6hGIxGevcZwddfvo/jYh5BXRLpvmMxitAAgnu2BI+ArUh/zf1B5q8R+TW6H4ZT2aiiQurw1l6sJ+LeO3BUGBAc4rhq6w51VCguowX/Nk1ImPMQ9pJK74G1XpSVqFBA8PG2tn0k99egigqh587FGE5lU3M8E/+WjUS97q/G4eWJtaCcoI6XnxM0jcPptGYySCUEd21B1aF0zJlFxNx7OT1T5PCuxD7QB9weTjyy0DcXVXQoqsgQBOdlGl/b3huARC4l02vvOcqqkWlVtPvgBZS17D1bUaVvPujLEASBkGHd8e+ciNRPQ/k3W3EU6dEkxuE2WRCcLmJnPIS2VWPcFjsln/wOJnEsl+wAdx07oK7ugOvYsUM647E7fS9jrtyHTOfzCWgfT/H3e4gY0dNnd13ika1IT8Q9PTCm5mDLL/fZ57ZCPe3njKLpqL7I1Epyftzn69e/cTjDty8SU8R0aUH54XQUfmrkfqKDhvFsHv6tGqOODiWkVyukKoVoi7o9uC02VJEhPhqqvTZqaa15uQwWcW++gS1an3k1oAH1xX+9pyRcDuG+dCiZmJhIRkYGGRkZJCYm+q5r3rw5Op0OqVRK06ZNfVWNU1NTmTdvHjNmzCA1NZWCgoLrdXUVNBoNSqWSNWvWcOjQIVQq1VXXDBw4kD17xLcuO3fu9B3eXLhwgT59xEpu/fr184Wh3wjNmze/6kASICMjg1atWvl+8/f3v+m9wsLC6tCn9udTp05x+vRpZs+ezZw5cygsLPR5MUZERNC0aVMAEhISKC8vv2E/FosFs9lM69atAejfvz/nzp3DarVSWVlJ9+7im3ClUolKpeLMmTMMGDDAR8tbmUv79u0JCAhAqVTSvXt3zp8XvdD++OMPZs2axcsvv0xFRQXFxcU3vM/58+fp3bs3UqmU4OBgWrdu7fPOvJ781AedO3dGoVAQGBhIUFAQNTU1pKamcvHiRZ+n5JkzZygtFT0G5HK5r+J248aNad26NXK5nMaNG9eh//XocLP5tW7dmtLSUmpqati3bx89evRAJpNx6tQp9uzZw6xZs5g3bx5Go5Hi4mLOnTvnu09oaCht27a9PQJco/CeIAiEeHO6uE2Wa/wOW/7xHe/cMZmTv+yn1xNDfQ899741jpzD56nILkYQBBL7tceYmsv+9s9Sc+g8jZ67B5m/5ob9c4Xnq+SKi2p/ih7QHnNhBdnrd7N5yDxaLBqPzF+DRCpBFRmM5UIBxwbPRnB7COrREsHrGiLTqmnzyUwsGfm4rXakGiVNX7wPa+51ZKnWkOKeHII5o4AzT73Lhb9/QatlYt7c2MeSqdh6HI/rWs76EnJXbKD9E0N4+Pe3kMqkuL0HZ5ayaj7t+SL7Fq2n5EQmw1ZM9B26XiJF6MAOGFNzqdqTSuHnfxLULakWHQXfvG5E2NAB7XBWm6/6vnbT7EXfkpI8B5fJRqOnhgHgKK/BnFnEhbf+ictgIWHmA76+BYTLnsoegepD50kd9w8COzfDr2UjcSRSCRKVgmPDXyZnxU8oQgKuGq9EAhGj+iO43JT/uLfu+Dwect9eR+n6nQR0ao5fy0ZINUo08VEUfbOjzgO3SDBJ3UnVIkfhF1s50GMKhuNZOPQGoh/qf20Z9KLwnW841e1pHCV6Qu7qBYCzrArjkfOUfboRa3ou6uZxlH+/k8LF/0Rwuol+QQz7OffiatSNwol9cggShdz3oHMr/LLmlnJq7NtUp5zHLzGu7hxrIXvRt+zvPImSH/ehaSzuOfbSKvZ1noThRCZ5a3+n0dPDRQ/Ta/RjLKnk+6eX8vHweZjKqhn86tg6vw+bPw59VhHG0ssPnxWbjlB94CxZC9eRMOeh6xPPO1MfLb/YStX+NAo+34LH6qDFG49dnx61hln4xVZqjmSQ9twKnDVm0di+AT2OdnmO8h/3om4cDhLwWO0c7fIcphOZVO08SXD/Dsi0Kk4NnsWRTs8iD/RD00Sk3bkX16COCSVu/DCkcim4a63lW9ABEkDbIpaqA2e5uOxHNE0i8EuKqzVCCUVfbffxTB0tPoR5HE5Kfz7A4cEvUfLTPvxaNkKikNdpF9qvLaU/H/B9Y8svx1ltJGxYN6Ie7Cs+2HqEf7kvS1YxZ556l5If9xF3SQfoazg/+xMMJzOpOZ5Jm9WTkaqV1MbFRetI6fw8jpJKwu8WvX3spVXUHE6n8ONNGI5foNXqqSgigomdcBc1Kedwm6xINUqavHg/1qwirkTt2UhVCkIHdSLz1c987TTx0RR9s/1qQbjqPlevt+jR/UAA/a7T3ouuE3HhFbX8L7ayt8cUjj28CMHlJumNR+teULs3770kChlRQ7tQfSobEA/NEl8cSdmOE77JtZo7mrNvrbu2HnJ7yHzzG0p/PkBQ5+bI/LV1frZkFBIxoid9tiwQc4c6XEgkoAzx5+LaTT7P5townLpI0Y/7OfbkUhrNfsQ7hWsZAuKftHvnkb94HVVbjhD55HCCeoovh81ncwns0gLdsG5iNIQgUvlae6znyj32Klpf3X/hZ1v4vesU8n46QPNxoo0heATyN6SwbejLpC37GWWwHxKfboPoIZ1x1JhxG6/0DrpxNI3pbB7hd3en25ZFyP014vgE4Tr2iXd83r3kyP1vIbg9ojxIQCKRItOoODNxFdaLJaiiQgjtW8su897z6D1/58iQlzCm5RAxohfaxDgkMilNX7zPd+ByJT02dJ1Kzk8HSHxqCCBBcHv4uduLbBr6CqnLNqCNEQ/A0lb9hlQho+eyZ2j11FD03rDuS3SXKmQ0HtqZixsP1e3kGnIQ364Zgx4awteLvgAgJCKUXnf35o/PN15NGpcdV2WeN3S7Bnlg1A2ofnVfgiAguWIMd945gN82bqVpQle++OJb/rHkNSQSCdbMYvZ3mcThQbOxF+lp/tqjl8d/jXmYz+VxoMcUDg+ajaO0Cr/ERnV+l2lV6JI7UnO4rq3u0x0SCZYLhVTtT+Ps1NW4aswEeV8gi7Jy7T1JEAT0u89Q+stBUgbNwV5aRZQ3/+k1aeD9ay+tZkfnyVx49yc8diedVk8WZbP2RUDppqNUHjhH5sL1NKu9H/tsoet0gLhfHvTae42fulPs9wp7r1kdew+fbjt77zyMh8+T++YXRD45nIAerS/fXiJB6q+hcuMBCt5Zh+B0EeO1iwq/2EL1/jSKPv8Tt9VBszcev3zvW7Bj/ds0xlFec905nXtxDepG4bRa9ixyf81lu8vLI0WQH81eHcP5mR9d1c/pd77n165TsJXX0GiEePBrLavml25T2TFqIfZKI70+mCTyQSLx9XtxxS9I5DLafvACYcmdcFaKEVuXh395gDeM7Lt6K/kX59WABtQP/xOHkomJiaSnp5Ofn0/jxo19h5JX5pNUKC67RUulUjweDw6Hg08++YTp06ezdOlSkpOTrwo9vhFkMhkLFy6kR48eHDlyhAULFlx1TVhYGEFBQaSmpnLhwgU6dep003teCtsVBAGX6/Ibp2sdet7sXrWVUe25qdV1w+eu/Dxy5EiWLFnCkiVLWLlyJYMGDQKupqPb7aY+uJ6SvJaBAHXn4nRe+y3oJUgkEtLS0jhz5gzz589nyZIlxMfH37TdjXAt+bkeAgIC6njNmkwmX9EbwOe9e+lebrcbQRDo37+/j+bLly9n9GgxWbBMJvPRRCKR+NrfjP7XouP1cMmjd9euXb6Dc0EQGDdunG9M77//Ph06dLite2dmZrJ58+Y6RX4cRXpUMZffTqqiQwnu34Hm7z5P5NjBBPZsTZM5DxHUuy2jl00kKCq0zgHFqV8O0GZYdwwllST0bIWfLpDf3/qawOhQDGVVdBnVn/LfRcPXklWEs8pE0+n30237YoK6t8SWX4E6tlZYkPyy98Ql2CuNSOVSJFJRTXrcHt/Dd/xD/bAUVGAtqcaUU4otrwxti1gxVM1oRaryyooAqmgdjpJKJHIZbT6dQemPezGeykYdq0PTNBJN4wiCuiXS+Nm7kaoURNzTA2V4kEgf4bLnZPTo/r52Zb+mENipGapoHdqEaKJG3kHU/b1p9MxdJMweTdKip4i4pwf20ioQBDY8+g7r734VAEOeeIjtdriwVZswFVciVyupyS1DKpfhFxEseiAC0Q8PpPz3Q9iL9biqzQhOF9oWMaiidUhVShxX0qxYjzpW5GvcuKEEdW9J+PDumDMK6tBbGRbkzRV3GU69EYlU4gsjUoWLIY32Yj2Cy42z0ohfs2hUMTpkKmUdftmL9SiC/anaf5bQgR1RReuwl1Ti8T4cm9PyAOp4IwFINSqCerchfdJyAGQBWuSBlx/AldE6bHll1BxIQzewA5qmkUiVctq8/wKJ859AplUT1LUFHqcbiVyKpNa6VsXocJQbUMfqRGPWI6CKDqXwi22o48KRa9WovWtAFaODWl6yl2A5nU1gX3G9CQ4XivBgrBkFgATB7sRjsqKM1mE6noG2XYLYJrOI8t8PUfTlNjwWO9bc0pvw6zJfRLpVUf5bCtqEKGzFetQxOlQx4veX/l5C6U/7UIQEoI7VIThcuKpMqKJ1VO1NxW1zEDGiB923v4O9tApNfLSvrZ8uEGOJKJsn1u0kukMzjCWVBETr6Dv1frShAeQdOo+ptPqq8bqqTWiaRqEIDUAVrcOcXlBHl0jk8jrzdJTXYC+qFPlvtBLYqbmPHrb8ch8PADwOF4LT42unig7FXlxJ6Q/7UEWG3JQeFT/vRR4SAEhQRoV66RGKq9qEU29A00zM1eo2WLDllxE6oIOPZw69kfTZH+My2XB7Df9b0QHyAC1IpRhOZqHUBaIMC8J0Lh//Nk0ue10XV/rWZelP+1BFhWBOL0CmUaH0ejkJLg8eqx2hlr1hL6kUQ0R/EQ8l5d71kfPezxhPZVP22yHfA82/3Je3XelP+4i4pweqaB22/AosmYXItWpkaiXWnFL82zS+5loxnsompJ+Y51twuFCGB2NOz0emVmLLLaXtZ7OwpOdTc0gM6dU0jULdOILArkm0+WwmqhgdXbYuRhHkj9ybs04il9Fo0t8wnsik4o/D3naXdMBkeh1ZhSpGR2DXFtiLq24oh3HjhhLcqxXRo/uj334Ctbd4mL2kClmApo7eUcXosOaUIQ/U4qw0gkdAHR2K02Al6r7eBHVpgdvu8NFZHR2KItjfR5PIQR2pOXORquNZyFRK/BKi0TYOJ3HqfcgDRI/KyOSOdPtoKrqeLQnr3Yakd8YTNryrb0yBnZsTPrwb2uaxSJXyOutXHuzPmXFL2Tf0ZYp+3o8ltxSH3ohMq6Llq2MYeGQFuj5tkakUNHlK9EBVx+iwlVRRmXIeVZMo5KEBOIr1KGMu6x95gBZZkEh7Z2mV6MmeU0LV5kMEdmruWyul3+3BdDqbsp/3I7g9yFTKa+6xqiv22HafzUQRGkDU/b3psfsfV+mlS3MHyPv5AHF3dxPnpVagChPtN2e12RtCednuajyyJzXnC3z88K0Vfw2C031dnWHJLBLzDQ6dC1IJEpmU1isnYS+qvO5+eWkvcVaIHrFBnZp7PWVVOPQGnJVG3DYn9uJKAts19cmHNa9M3Iu8dpQyLIiKP48S2qcNkSN6EtA+gaBuiTR69m6kWjXdt76NOi7cN9acnw/Q+K5u2CuNKAK1OL17qaPGjNvpZvimNxny8ysU7zzN6SU/snfKGtS6AFTBfli8ejxuYAf0Z3KwVRho+cRg/rZlAdrIEKxlNfjVWjuRjaO4f9KDvDNhAaZqMdQ6vm0CUU2iWbV7LR/s+wiVRsXK3WvFBoJ4tAQgOL0Hw7Xcf6XqQOTBsciDY8HjAunlfTo2Lpqi4lIKC4ppFCfq57CwUOKbNuGktwDOd9//Sq9eXSkoLEYR6u87dBdfkEhwma2ifF9jf7DklIp2oyBQ9PV2ZFqlj7eq6FAC2iWQu/KXOuu/tu6wFetRhAaKMhETijmzGEWwv09WbcV6QOKTPVWMDqlKgb2kCnN6vm8P8dhdBHdNItJrF7pMNl9ItCYu3CdPHocLZ5UJU0YhUoUcS04pfs2i8Wseg6OqbtSatViPq9qIpmkkjV/4G0HdW4ryW1ZV54XT7dh7tuJKMVe3195Tx4Qi884HRL3gKNYj91dTtfkQfp1aoIzRYcsoQB7oh2B3Yk3Pv8oucpbXeD3ZJbiNFp8dcEl31EZtO/YSTf1axOI22+rabLX2ZtHuOszFf/xAiVcnXuKRx+FEN6gDZ1/4AN2gDjT/+1iffV67H4kEIrwpazwOF44qE/ZKI8ogP5RBfty56S1cZhsur/y5TVbcJitH73uTC/P/icxPjTWvHKfeiEyrxu5dd+qYUK+sVNbVUYFacW++0hatx7ysuaVX2UP/6xD+C/77b8P/xKFky5YtOX78OP7+/kilUvz9/TGbzVd5Sl4Llw6pAgMDsdlsHDp0+Q2eWq3Gar1xXgSbzYbFYqFz5848+eST5OTkXPO6QYMGsXLlSnr16oXUe8iRmJjoy+m3b98+XyhweHg42dniG+4jR47c0qFfYmIi586d83nvXQp5Dg8P5+JFMQQuOzv7lr37OnTowM6dO7HZxBxYlZWV1NTU3LDN9eil1Wrx9/fn3DnxYWDPnj20atUKrVaLTqfj8GHR2Hc6ndjtdl/fdrv9qrlcokvtnJsAZ86cwWQy4XA4OHLkCElJSVgsFvz8/FCpVBQWFnLhwgXf9XK5vM5h7yW0atWKgwcP+oomnTt3jubNb98dvXXr1j7vWI/Hw969e2nTps0N27Rr146UlBQfnU0m0029UK/EtehQGzea34ABA3z5LRs1Et/mduzYkS1btvhoVVRUhM1mo1WrVhw4cACPx0NVVRVpaWnXHVPz5s0ZNmwYb7/9tu+7yi1HiRg9AAD/zi1wGS0UrvyZI+0mcLDRw2Q8twxrVjE1+1M5+OUWbEYrSr/Lh+atBnemPKuIyKQ4AqND2fzOOqRyKR1G9OLc1mNUF+kJ7SvmeqtKOYe2aSR5q34lffZHmM/mUvrzPqJG9RP7b9sUwePxhbLUhqPGQmRfkW+hHZohAH6NwrEUVxJ7ZxcKthxDHRaItlkMttxSyrwP79rEOMLu6o5EJkEeKOaVTFr2PJYLhRSs3UjFn0eJGtUP87l8Tj2+BGNqDvs7Po/g8eCsNCIL0BB53x2oG4VT8aeYM9ReUoUlr4yoUf0I6dsWe0kVLqOFo3e9wv7Ok3CUVVP87S6yl/6ANb+cE6PmU77pCDFjxZcJUZ2bo/TXcOrzLQBoQgOQSCWUnsomtEUsIc2jEVxumg/rRvbW4wDYCisI7duOij+PEnxHa+QBWtE4M1nQDensG9slXJoXgOH0RWz55dQcTqfgkz/RJkShbhxOUI8kZBoVpd4wFU38Za8Ga345LrOoc+IeH0z5n0cxnMhCqlKgaRqJtaiC2EcGYC+rxlFWjUIX4KNv1MMDxPx+goDbaKHonzvRxIt9auKjkMiklP2839dXyMCOqJtG4ijU47E6COjcAmd5Naq4cPzbJyDXBRA+sjdVu04S3Lc95swizOfyOTNhGYZT2ezvPAnB48GcWYwls1D0ItUoUDcOR6KQETnyDorX7yJqVD8x91MXUc6DeyRhPJWFMiwQv8RYNAlRdXhdmx5uk0XMAQcEDuiE22ihZudxVE0ixYdYpZzQe/sguN3ew0pQhAV685gm4t+2KTXHM2+JX+H39BDDj8uqUcWFiVW79Qbx0HtUP/TbTxA58g6MqTm+9mF3dsWcUUDUqH4odAEEdhXnKNUokUilOPRGTo/7BxVbjhE2uBMVfx4lplNznDYHJu96S7qzK+XpBRSdyia6bVNaDOnEr9NX0/qenmRsFUP3LoV+Vfx5lNinhiFVyNHER+E2WqjccRJtQrRId7nMJw+XoIwIpvzPowR1S8QvKQ5XjQmXyULYkM4Ufr7VJ5cShQyFLhB1tBi2pBvcyUcPdZNwsdL0TegRemc3LBcKCOyehKZ5LKF398RlsqC7qwdSbxEnEB9mpSolft40CaGDOuIyWqjceQpNkwgEl/squbieDnCU1yDTqlDHhaNtFk306H7IAzT4NY/1tTOczPLxOW7CcNwWO5U7TqKMDMYvMQZNQhTRo/sh89dQUit8zFakR3AL4gFHlxY4ymvE8DezDW1CFHFPDMGhNxDSp+2/1JcmPopyryyG3dkVR3kNLqMFwe3GeCobZVgg/q0ao20RS8gdba65VlwmK1Lvg3DIQJGeVTtOok2MI6BTc0znclHF6HzjNJ/L40CbCZx97j2xYE2RnvSZa8QHxbgw1I0jSFo+EXmwP1lvfe3rx3wun9QJ72I8lc3Bbi/gqKjBfC6Psg37byiHlpxSXNVmqg+fp2zjIeImDMdltKBuFI6zvAZNXFgd3VHx51Eq958l1qu/Y0b3w5iWS9nmo6RO/gC5v5aYUf0I6tIcwS1Wv720h8XedweFGw5SfTILj9OFrkdL/uz0Ah6ni4yVv2IrruTP9hPZ0mUyx55biaPKRPqcT3CU1eC22PHYHGTN/yfOKiP2ogr0u0/71m9glxa4rXaxL4mE5tPuI/cL0Wu0dNNRzi9Yx85uUzBlFOC2OSjbdgK/5jHEjOxF6Z/HCGzXVKxOXGmkassRwh8c4FsTzvJqVLFhqFvEIQv2Q3dvH2r2nCKofwfM58VCXtUHzxLYLRFNQjSJS57BUVrl021X7rGRo/rX2WMPdJkk5gwu1HPqsXfq6KXALi3w2J0+GsYM7YwxU/QcLE85T3DbJmgbhdNi/J1IlXJyfxL3EnmAhvCercj6fKtP7i+tFVVUKILbjTYhiuhRfdFvP+7jLUDVwbNiG4mEwI7NsOWXc6j/TIq+2YE2QXzxoowMrrNf1s6tZy2owGm0YDiRJVYdl4AsUCNWP48Nw5RRSFCX5riMFko2HCT64QHI/NQiD81WgrolkvP+rzgqajjYayppE1eKlezLqjg380PcFvtlmbqzMwYvPSqOZNDEm5s6cdxQBKeLP0e8zrYHFlC47QQJD/YhccwAqi8UYq82Xw7dHtmLbG/o9vkvtvHr0JexlFZRsOMkzR8Uo8a6DelOcEQIy6cspfjiZS/m4zuO8nS3J5jY52km9nkau9XO5P7Pij9KLnutSuQqxCrpl50GPDbD5SI4djNStZhrskf3zhhqDJSUlHHk6EmaN4+nadNGmEwWgoICOH1aDP8fnNyP8+cvsHHjFmLGJvt4LLjdSICq3WfQJkRdc3+oOXI5Ai78ru6YzucTNaof8kAtHX96DVtBOQVrf7+u7jCeyELbIoaa4xeIGt2f6Af7YMst9e1NxhNZSBRSYh8fjEQhI7qWfWQt1Pv2N7fNjtti45jXLvTYHcQ81J+gLi2QKhWU/S4+hyl1ASCVUHMiC8HtJqBtE6xFFcT8rSfFv3jD7r0OCWV/HifuqWFIFHKqD57DdDaXQ/1nUvrLAaRKeT3svWMYTmQhUynQNI0Q+601H6lGhdRPTfWWI4Q9NIig/h0QXG7cBgvVO4+jjA3D43ShbBLptYs8WL0FAJURweI675aIX1IjnDVmcW++iV0U2KUFCGBKy0MeqPXtYVfuzYqwQHEPG92f+Gn3U7nrNC6jBY/NQcKch3CZbdhLKyn8ejuOCoPPPo99YggAus7Nkchk1HhzCKu89jmI+sfjcLF1xGtI5DIxlRQQ2q8tLpMVR1k1/q0bI7jdKEP9kShkCC43Hod4vhEzuh/lm49S/ucx37xU0aF47E5xbw4L/JfnVXvfupLPDWjArUIi1Ldax/8heDwexo0bx/Dhw3n44YcBsVhMRkYGy5eLHjBpaWn89ttvPm+tTz75hGbNmjFgwADWr1/P/v37iYiIQKfTERYWxujRo0lJSWHdunUolUoWLFiAUnk5bOj999+nS5cuJCUlsXjxYpxOJ4IgMGLECAYMGHDVGF0uF+PHj2fhwoXExooPImVlZaxevRqj0UhgYCATJ04kLCyM6upqlixZgsfjoV27dmzatImvvvrqqjlciRMnTrBu3ToEQSAwMJBXX30Vh8PB4sWLqampoVmzZqSnpzN37lwA3nnnHZYuXeobS+3PIIY+b98uGptqtZrJkycjlUrrXPfrr79is9luSq+cnBw++ugj7HY7ERERvlyPxcXFfPjhhxiNRmQyGdOnTycyMpINGzawe/du5HI5nTp1YsyYMRQWFrJs2TLUajVt27Zl7969vP/+++zatYvjx49jt9spKSmhT58+jBo1CqfTyZIlS6isrCQmJgaDwcCoUaNo06YNX3/9NceOHSM+Pp4pU6bw2GOP8dVXYnXbr7/+mpMnTwLwwAMPcMcdd9xQfq4Fi8XCRx99REFBAYIg0LFjR8aMGYNUKuW7775DrVbzt7/9DRCLD82ZM4eIiAgOHDjAzz//jCAIyGQyxo8fT2Jiom98wFXtL/12PTrUvuZ687uEBQsW0K1bN4YOFb0bPB4P69ev59gx8XAgMDCQWbNmodFo+PTTT0lNTSU6OhoQUxD07Hk558y1kDX7Q0q+FA/FEhZNIHhgRzxWO5kvfoDpVFada1t+Npvg/h0ozyvlh1lrGTDxXsISogmODSP/eCY/zFrD7P0rMOsNaIP9QQI5h8/zyaOL6PfcCPrd31dMCC0BR2k1miYRuK0Ozk39AOOpbBIXjSdqdD+kKiVIBBxlNZxa+iON7upO/u+HaTfzQVQ60TDwuNwUbTtJzo/76PjqGGRKOR6XG7fNiTLEj5qdJ0l/cTUArddOI+zu7khkMjx2J/mrf6Nq50k6/fYWtmI9Lr14MGEt0uOXGIvH6uDs1NUYT2XT58xaEAQUoQG4TFby1/zuO8gwnc8ncf6TqBuFI/NTYS+qJPXZ5Ri9IXq65I60XvUCIFbnzHnvZwC6/PI6AV1agCCQ/stBts74EIBHfp+PXKvEbXfiFxmCOtgfiVSCw2zjwm+HKDuTTWONitC+bVFGhqCMCkEilSJTK3HoDRR+sYXc936m6+ZFaJpFIdOocJTXYMkuRh0XhsfqwJpXjn7bcQq/3Eb7r2ajG9hB9Bj4ZgfpL30KQJ8za3EZzOKbYb0BRUiAWJWxogZ5oBbB5UGmVaGMCEaqlOOsMnHy0XcI7JCAOjqUsCGdkcikKKNDkSDBXlLJuakfYDqbS4f1LxPSq7UYlu4RsJdWUbU/FdORdOKeH4FUqUCiViIP0OA220h9eD6KsECav/2MWECkxoSz0ogtr5TyrScp/FIslpW06ClCB3VAHRuOo7waj8NJ8bpdGM9cpPXy50EqIf/DTeS89zNJi54ianQ/JHIZtiI9lguFYqXXdk1pufQZlGFBuE028tZsJOe9n+m29W3UEUG4Kg04CstxVhkJ6N4aidxraFqsSLVqZP5aZAFaXDUmzMczMB5Kw2JyI1XJiRt3J4qwIDHZuVx2S/xShgbiqDTgttixFVRQ9stB4qffj9RfLR4iGCwUr9tFQLt4AruK8mQ8k0P6rI9oOvU+wu/pgTxQi61Qj9ts4+KS7xDcHhLfegJkUpx6IwpdACabE0ORnsAYHYIg4B8exLrH3qH0bC5zs79E8IhhqLYqE8e+3o5Fb6BL77Zom4mH5sqIYHB7cFabfGtZl9yJNh++iEytRPCu96r9qdQcziCoexIBbZuijAxBplWJh6UVNRR+sZWc934mceE4Iv/WE5fZ5isSEDqoA4qQANHryGrHll9O6S8HSZjxwHXpIREEzGcukjX7Q+Km3k/YfX1Ezw23G6feQMGKn4idNBKJVIKrxoz+1wNIw8S+ZGoVgsuFx+7EmJZLULcklGGBt6wDlGGBtFr2HAqd6M3lNtuoPngW/XZRZtt9Mp3g3q2R+6nx2F2kPrMM/Y5TJLz0EE1e+JsoW24PpT/vp8Zb8Krwy220Wv48msbhYt5Ir57yb9WIlkueubymyqrEog3/Ql+h/dujbR6DMiJY9GwsrCBt0irUcWEkzB6NVKNEFaNDIpHgNlrrrBVVRJC4RgvKcVaaCO7Z0rdW3GYb8hB/1DFheBxOnFUmnOU1VB86h+V8PkVfioXbWiwaT/RjQ7BeLOb8CytRhAWRuOQZ1LFh2MuqcJbVIA8JoGLzETLmiXorcdF4dIM6oIoJ49SYhVTtTb2hHDaeOAKpUo7Uq28Ej4Cz0oirxszZqatRhgWS+NYTqKJ15H+yiaz561A2iaTH5gXI/dW4bQ6qUs5zdsZHOMqqabloHNEP9kWmVmAr1HP62RUYTmXj0Kq5K/1jdgycgzmrmMYP96f92+OQyKQYs4rZM/Rl7jz5PhkrfyVr9e8ADNq7BGWQH069gZz3fqbJC38DmVT0XPRT4zKYfevXY3Wg33mK8Du74EH07jv4tzdEr8MmEXReOxlFsD8eh4vq45mEdE9CGeKP4PZgK61CHqCh5o+D5L0lFoXssG8V6saRoo6oqEG/YR8hd3bzeRq7qo3YLpZQsf0kRV9uJfbpu2g6azQyPzUSL40Lv9hCzYGzV+2xtiI92iv22DuOrCRzwTqazR5VRy95rA4cFQaU4UG4PALq8CD2jF1MzZkcEp5IpuMbj4mH3oJA3i8HOTzpAxIeTya0S3NkSgWHnl9FrwWPEzqoAx6rA1tJFUEdE5AH+4NHEA9yK2own8/3rZVGTw8nftYoZFoVrhozJ8e87dvPB1z8Eqk3L6TbbOfo8HmYMwrpfXI1bpMVj9OFvaIGZUggcn81ttJq/BKiUAT746wxYS8WvbA8Dhcnn/gHhlPZtFs1kch7e3lzV1dSvG4XOe/9jC65Yx09HdA+AevFYuyl1SjDg3B6BNQRQewcs5iq1FxaPJ5M59fGIpFKcNscHJz+EQWbjhLWpTm9lj+HKjQAqUKGuVDPnqlr0J++iEytZOz5D9mQ/BKGrBJaPTWUdhPvQRMehK3CgMNgEddHsBapXEZprjddVKNIXkyeRFVZXW+2r85+y2OtxbDhb9M+RaoO5FIKA49Zz8yX3+DIidNUVxvQhQYzcfxjPDBCDBWW+umQKrWknstkwoTpHDsuplJIOfA7oaEhCILAocPHadeuFSHBwVgsFu4e8SgXL+ZRvnsbQV1aIHg8WC+WcH7mR9QczfDR8Mr9Qds8hpA+bQEB4+mLpM/8kKbTHiDyvt7Ig7RYskvw2BxiUaHwQGSqq3VHxN96Etzdq9fcbqy5ZZT9cRh7QQWFX25Dl9yRNqunINOqfPaR4VQ2bVZNIrhHS9SRIQhuN3kfbyZzwTrRTn33WaLu741EJsWQlsuJhxdiqbbSZ+tCZFqVr4CXOjIEJGDOLKJs5xkajemPIlCL4PbgqDKJSWvcHlzVJs5OXU3j5+8h5I7WKMODxNQHbg9FX227BXvPgDxQc01778SjiwnskEBAmJbQe8TnFWWMDgngKKkke9oqlDFhxC95HnmoeOAsOFxU7zyOMeUsdrOTwO4t8a9jB0hwVoh2Ud57P9F58yI0zaKRaVQ4y2swX8OOtRVW0HLps9fcm6UqBXHjhqLwRgPYi/Scnboa3aCONJ1yL/ayGjEvpgRyV28ke+F6AHodWuGNlPGgP5XNgedXYS2p4s4/5yPXqHDbnUhkUqRKORKJhKrUXOxVRqL6tUOG6M3vsdoxZRSibhyOIkD0uC3bdISQni3RNArHWqjn8D1/R3C4aPves0SN6ifupVY7LoOFjFe/IHH+k//WebX7ZDoRVxRP+l/DuKYP/KeHcFN8lvPjf3oIt4X/iUPJ/wZkZWXxxRdf+KpiN+Dfh127dpGVlcX48eP/00P5j+JfpYPdbmfmzJm88847aLXamzeoB/ZHPXjbbTZekUPsVjHEerUn7M1QKru68t2tINp96ykfLsH9Fzqqp6rqN6929tufl3CjZIk3wPWTIVwfsnqGJygkt9+bQ5Dd/KJ/EwLlt093AKOrfnyuL8/qgxT17dfX62WrX9qNv3JeasntpzGx/YUy9b8KWb00R/3gqac81VcO3fVoZ5XUb1/xF+ohv/Xcw3Syq3NO3rQvd/3WSn322Urp7esogFDP7dsc9UV9ZKO++2VJPewiRz1V7+9yw223WXfsvXr1pYm5uqL5zfBnSJ969SWpJ+3rozvqqxEd9Vgr6nr2Vh/5DZLVzy6y1kN3/JX2eZmsfvpGV4/UafXVAfVBcum3f1lf/wk88V9wKPnFf9mh5H999e3/BmzYsIEtW7YwZcqU//RQGtCAa+L06dOsXr2ae+655//bgWQDGtCABjSgAQ1oQAMa0IAGNKABDWjAJTQcSv4FGDlyJCNHjvxPD+N/FgMGDLhuGPX/byxZsuSqPJ1jx471Vcr+K/Gv0KF9+/asXr363zugBjSgAQ1oQAMa0IAGNKABDWhAAxrQgOug4VCyAQ34FzBr1qz/9BD+q1DO7Ydiz+pQWK++jqXcfqLlVgpjvfoqc//f9i69N7T05hddA+eLdTe/6ArUNzykPuE89WkDYBNuPzRH8ReGvWQK9ZMnHbcfzgP1Dy2rD55qVHTzi67AmQuR9errr5xXJbcf4qiq5/jqM6/6hhD/lTSsD2z1NGNdktunh0qoX6hifXVifXoLl9x+aDSASbh9+Q2W1C+tQq6gue02/vUME1XWo11L9e2HEAMUW/xuu01911d9ZKq+Yb3h7tsPS69vX4+5/W+7TX3CsAGsRXtvu83ONvPq1Vd9Uz/Uh8/1tYsC67Ge65uCpD7zyqmH3oD66Y766uz6tOugqa5XXyWm29c39ZWNBlwNT0P2w387Gg4lG9CABvxlGLjjbY5PXUPNmZyrftM2Dqfrmskog/2xllahiQgGqQR5xhGUfQbiKRUrPzpS9uK+mInf5NlINFrweDCvfQ/H9k0A+E2eg6JrL3qVmDjx2Du0XzsVRbA/hjMXSZ20CsHpRjewA+3WTEHmrYh7Yuw7GM+IVeobLZlC4KCuSGRS3DVmPFY7tgt5+PdshyzID4lCjiO/VKxct24L5Z/+CoBuUAc6fPQiUqUcR6WR8q0n0PVpg9tqx5ReQFDHZritdlKnrMbonX+z2aNoOvEeJDIppvQCDg1/hcTXHyU8uZMv0bfg9lDyy0HSpoierH2PrMTtcKCJCQOZhPLNxzgzaRV+LWJpvWQC2oRoZGoFlrxyUl9439dX6MtTCLj3TpBIsB44StnUvwMQMu1ptP16IosIQ6JRIzhdOHPzqXhlMRTX1OGRpnE4HdZORRHsh+FMDg69gbCBHcDtweNw4tcshsxF68ldvREAVYyO9h+9SECbpkhkEkzpBRwe/jKJrz9GWHIn5EFa3FYHrhozZ6asxnAmB6lKQfdfXkPmp0HbKAy3zYF+T+o1+8pY9C053r6kKgU9N72FX3w0ErkUc3YJBwa/RMvXHyViWDeUoQFI5FIyFn5LtreNOkZHh1UTUUfr0DQOQyKR4jJZOfzQQmpOZOHXPIb2y58jsF08WYvWU/r7IZ88ucw2X7Xfwm92oGkSQfSofsg0SqwFFZx5ZrlPppBK6LFlEfaSSs7P+4z2a6eiTYhGIpNizS9HplWBRCIW3LE6sNdYSJm2liovPQb/9CpyPzUBCVFIJBKcZiu7Hnkb/YlsFAEaeq2aiDZGh0ImpfDb3USN6Ik82A/TuXwQwD8pFkEA0/k8dP3b+8Z4+pnlGM/kIA/U0vrdZ/Fv2QhBgMy319Pq7fEoQvxxW+wUfbebJk/fxa5WE0iY8QBhyZ1wW+1kLlxPwvT7xWT1wX7YiyuRSKWUbjyEItjPd13BV9tpPH4YEpkU15+/Yv7nt4R9vAZ3eQVVc+YRsnQxqq6dxcT4DifOtDSqXv47gslM+Pfr6FXtAKkUTVwY9tIqjGdyODNplW+t1Jaj2uurz5GVuB3OWmvlKKmTVhE/9T5iH01GEeyHVK1EcLpJnfIBpbWqs1/imbPahNxPjSJYLNYBoAgNQKpW4nE4cVvsuGrMnPDqNalKwR0b/o7MT4O/l18uk5WDDy+i5kQWkXd2oeWc0QgeD7jcXFz1K/ETR9wyv9wWOx0+nHp5TTaJIO/DTcQ+lozSW+jGklOCLb+ctCmraTrlXh8fLixcT7PpD6AI8b+KX/JgP2Jqye+NZCP+hb/hlxiH4PYguNxiQSq3h7JNR3x6Lm3KaoxnLiJVKei2ab5vXVqyS0gZPOeaOqB2m66/vI7MT4PGqwMq95zx6oCOdXSqy+rgVC3d0XvTm3V0wN7Bc2n1+qPE/K0n8kAt1iI9Tr2Rk3M+xXA2D4CEZ4bT9MnBaKND8bg9lO08zbGJq2j72lgikjvitjrI/OA3Oi9/npPPLKd04yHUMTraXUN3HHloIQav7mjn1R2ZtXXHddbKjXTHHVsWYiup4ty8z+iwdip+CVFIlHKkMhkel5vC9bsI6pBAYLt48t7+J0VrxD0pfuEEIsckI5HJEAQBV7WJc2Pnk/TJbNwmK7g9CG43p4fNQdM4nM7fzkMTF4ZEIefw3X+n5tgFADp8MYPwQZ0Agfwvt5H+8hcAyAK1NH/3ebRJjVGEBeKxOnBVmyhY8RMxT9+NRKVAGRmC4HQjDwnAdCqT1JHivhN3T3faznyAwBYx7Bu3jNZT70UZ7E/VmRwOTf4Aj9ONIkDD0K0L0USFgCCQtfJXLvxDzJHV/r1niRjSCUeFgSOPLaHT2in4N4tGIpNhyS/j1OTVaGJ1JM0ZBR4BweUm/dUvsJVU3tQmcFcZyHnqTWxpWUiUChK+exupvxZVkyiQyXCVV/l+V0SHEbd0GvLwEOJdUPr7YcIGdkAe7Iex1h55IztA3Tic9mtfxL9NE5xVRs7N/JDE1x9HqQtE6qdCIoAgCFx482vyP/kTqUpBn6OrUAT5IQgCxd/tIX3WRwC0WT2ZiLt7IJFJEQQB68US0iauQvB4SFryNDKVAsHl5txLn+DQG+jy3StoGoWDRILH6UKqlJMy+CVixwz06Y3UKatx1Zhp/+GL+LdqhMfuxF5cSenGQ2Qt+YGeO97G36sP0l5cQ8nPBwBo8vRw4h4Vq8dfoosi2A+Pw4UiyA+JUo4iQIsgCEgkkLHwW9LX/OHdm0PpvPJ5NNE6NNGhuMw2KvanceyFDxCcl1++dVk7GeffviEvr5AHR43nxMlUcdlIpRxK2URRYQnLV3zE22+/glQqxWwy89SEaWRl5SBRqJEFRIFHPIzz2M3Me/Xv7Nl/mNCQYDZ8vcZXFAfBg8tYzrWgaRxO+7VTb8rzSzYOQPM5o0mY8jdxbTrdHH7wLaoPpdfRGxmLvqX89xSfvBrP5YMg4J8Ud8394Vb0BjIpzkojSl0gToMFPB5U4cFiX2s2+ObU7uc3COySCIJA4SebyXnzS5otmkDUmEEIglhgpuzHPWQsvpyzrtH4YTSdOhJVeJBYsTo9n0ND5/r4lbTgSVHnB2rx2Bw4a8ycn/kRiQueRKpUIA/0FtaqMVP0zQ5yV/7ik+nwu7oDoD+Rxd7Hl+IyWWly/x0kPX+POF2FnMDEGFwmG0gkmPPLODx1LaacUrqueh5NbBgSmYzs1RvRHzhLp7VTUAb7UePlV/jADkiVctx2Jx6bE7fZxtnZH2P07hHNZ48ivpatfnD4K9e0LfNX/waItm/bVZNQRetQR4fgNtup3J96XX2TP+F1n75puv4dpP5aFDERSJRyqn/YirZbWyQyKdU/bCNgcA8kSgWNJQrKN6Zwccn3tFgwDl0t2rpqzJyd8gFx44cRNqQzjooaDvef6dM3nb992afrj9z9qk/XJy148qq9yJxRQNdfXhcLQ8rEPavo21119Kjh9EUSXx1bx0ZsQANuFzd0F/n888/5/ffffZ8XLFjAmjVrfJ+//PJLNm7cSFpaGm+//fZtdbxr1y4qKyuv+du3337L6dOnb+t+/+u4Eb3+r+Gnn36q8/mVV175t937yJEjLF682Pf5559/ZvLkyb7PR48e5Z133rnl+3333Xf8+uuvV33/75TBSZMmMWPGDGbNmsX8+fOprq6+rfZfffUV06dP91Xf/lexaNEizGbzv+Vel3A9Ol6JkzM/psM7T13ztzavPELW2k1s6zOD4LZNyPthH9v7zULRvjOu7AsYpk3AMG0Ctm+/AKkM14V0qh4cgvn9Jfg9N813H/v2TRjfED1YW7wylty1f7C/14u4qs3EjhkEUgltlj+PMS2XHfGP4zbbaLPieV/7yu+3U7ryWyQKBef6P0vlD9sJGNCZzEdepnjx1yBA7vT3SB82hcDkriibitXH230wmdw1v7Ot0WM4K41EDu/Gvp4vUrh+N2GDOrKv54ucnfkRrRdPAMC/ZRyNnx7O2dkfs73pEyh1gbR57zn84qMp+GYHgsuNMTWHo/e/SUCrxnVoZblQTNq0NWxv/DjOahOxYwbR5t1nKdt0BMOJLM7N+5yaE5m+vhQt4gkYOYyih58nt89I1F07oO7dDQBrynEql32IIysHw7oNWLbuQapUEvbqi1fxKPGVMeSs/Z29vaYh81MTekdr9vZ8kXOvfgFSKRe9h32XcKkCbtqLq9nVcgKaxhG0WTERbXwU6S9/hiWrGEdpFedq0cVjd3Lk/rcwncsjdfqHWC6WoooJvWlfHrsTS04ZZ6atYWv8kyh1gbRfPRltfDQH75xH2txPcVQarxrfude+wl5ahSmjCEtOKdUns+jkPfRxVps4+/Lnvr4uydPJcUvRxIVT8PV2UgbNJnp0f0J6t6HmaAZHR76B4HDRavHlglONn74L84XCOvc4/cxySn4+QFXKOZBIMJzK9tHj8OxP6LponG9eO0YtwF5ppCa9AP2pbKrScrljtZijuMWTQ6jJKGTzkHkcuf9NWsx9iNyPN7G/1zT8k+Jw2+zs7zODC/O/QRsfTc3RCxzxjvESzZPmP4l+5ykO9JlOyqBZNH3+Huxl1WyPG0v1sQvEPToYa345of3aoY2PYn/PqZyb+RFtVk4U11fPqZT/cYSCz7eSkjyHqJG9COzYTLxu9sckvv4oJ8Ys4kDf6WgGJxPwzARcuaKxr+rZA6mflqpX30A/aQqeslLkTRrj/9hYH/2O3v8W5vP5nJ2+lv29puGsNpH05uP4xUdz/uXPsWSV4CitrrO+Lq+VItKmrWFH48cu6wDEBzq32c62qIc5N+djWi99pk67SzzzaxHr0yGWnFL0+1IxnMyiYvsJPDanT37bvTPex6+DD8zHWWnEmF5A9alsatJy6LpW5FfF3lR2D5rDnsFzSZu2lrbLniV37e+3zC9LVjEpyXPEf0Newm11oBvUAXtZNTsTn6J881GkCjnlW4/T+t1nffw6O/Mj2q6cSO7a39nX80XK/jhC/ufbOJj8ElEj70DXv/0tyUbMg33JXfsHO5s9Sc2RDBzlNeR/vJmq/WmEDerok41L8u+xO7HmlIo8iH8ChS6QdqunXFMH1G5z7P43MZ3L4+z0D7FeLEEdoyP0jjbs7zmVovW7fH2dmfkRbWu1M+eUcWraWjbHj0OpC6TT6hfwi4/i2Lh3OfLYP3BWm7nw7k90/Ic4P3VUCAkT7sR4Np8TL35I2Y5TKEP9afvGY/glRLG913ROzf6E9ovGUbHzVB3dkX6F7qg5mUXHm+iOa62V0P7tr6s7mj49HNMF0bv4kv49+exKcHvIXPYzeZ9vJXrkHVxc+0cdnRg8qDPqJpFkTHwP48lMzKkXceoNtFgpymHag69xashMTg+b4x3fGAq+2MqBAbOxl1YRMawrAGGDOxHWrz37+0zn6IPziRszCL/EWAAS5j9F9Y6T5Lz+OaaTWZwYMI3MmWtotvgZ8pZ+T96if+Io0uOxOzGknMWvVRPf+GrSC9g//j3KU87TYvxQ0j/cxB+9Z+CoMRP/yAAAOs1/HIAfmj7JsSeX0nzafUgUomdWwfrdHH5YfO5o+coY9PvTqDp6gcIf91G2/SRtF4+nYk8qKQNnk5I8h7Rpa2j97rO3ZBN4zDbiloh8FBxOLo55mbIV67CczsRVWon5SBqx85/3yUHxgk+5MGQih+56lSbP3kXJrwfZX2uPvJEdcEk2zJlFlP1+CMHlps3yiZwYs4iKHSdBgJTBczh2/5tEPyh6BIb2aYPpbC47Gz/KiVHziXqgD4FdWoBUQlCXRM7P+ZjKvWdwVBiwFVeStHg8zf8+lux//EBK8hyyFn9Hi1fH0uKVsZRuPIR+92kKv95Oyc/78TjdqKNC6uj51osn0OKVMeSu2ciuVk9TsuEA+V9sJWxQR1r942nUkaFsi3uU83M/9elR/5ZxxD06iIPDXubAoDk0ejyZ4p/2s7fXNDw2B5b8Mgwns9nVaSJpsz++xt7sIe31b6hJzeHUS5/irBFt1iZjBvquiRjckYi+bdm8eQcffvQV769a5PttyuQJnD8vHrSsWrWIx594ga7dhrJu/QbmzZ1aqx8rrupCXNWFeKzVjLxrCGvenQ+ARKFBIlPgqsrHbapA5h/GtdDilTE+HX49nqfW4rkqKoT4ifdgSi/kz6hHsFfU0PmzGcAN9EavF/FPisNjc3Cgz3Tv/hB1e3rjmRWUbDiA3F9D0Y/7Kd18FI/DRcG3u+vMJ+qJofi3S+Bg0hOcfvANoh8dTOSYQaibRHKw1VOcuf81XFVGQgZ2IqhLCwBCerchfFhX5P4a0l/9gj1dJqKKCiX+xfsBCEvueFnnXyzBXlr1/9j77/iqquz/H3+ec/tNctN7ISGhhNB77yh21AEVRGWsgAqCKPZGj9gVkUFkFHFEZxBUFOlIJ/QEkpCQ3ntub+f3x7m5JCSA8p7vzPvz/vF6PHiEe+85Z++91tqvvc7ea68tT0gueJDjd73J4bHPg8uNtaSKjFkrCL9zCD4dowke05OQsb05ce8idt69EH1UMJ1n3AJA/j/3s3Xci2wd9yLm0mocDWaqjmSR/899lO44SZ8l00iaNg5jZjF7R8/n4F1vkvz6/SS/OoULK39m16A5KHy0BA/uwq6Bz5C9/J84Gy3sHfU8Oe/8k5Rmttzu0ZtIf+5v/BYvj2Fd33viqr5l1mtf0nj6AmefX42j3ggSbfON2UrUUvkdRrI7yLv/RfLue568qS/grKzDcPMwCv76GudvnI7h5qGUvPoJubc+xZExzxE0uiexj9+CPiGC7JfWYPHK9jM6LXuEsm92ceLeRZfY6xSK1v7GgZHzsJXXEtrE9WN64t+3YyubahqPD46WuTRkdA+6vPO41y7dDhdRk0a08hGv4zr+LK44KdmpUycyMzMBcLvdNDQ0UFhY6P09MzOTTp06XVPBu3btora2ts3f7rnnHrp3735Nz/13wO3+953mKElSi+dd+vmP4kry+t+Gf/3rXy0+L1iw4N/27E6dOpGdne39nJWVhV6vp76+3vv5j9qk6wonl/27bfC1114jNTWV9u3bt5q0vZpNbNu2jaVLlzJ16tR/S11eeOEFfHz+fNj/vwO1x86jMujRhAW0+i1kSAolPx4isFcSjVklBPfvhORw4Th1DDEwqMW1ql79sO/8FQB3WSkIIoLnGmfGKSSj7CAEDU2hYvNBAEq+3U3oTf3w752E5HJT/OU2JIeL4vW70IQHovbUyXQ4HZ9enXE1GAHQtI/GbbHhajBhL6kESULUa8HlxngonYAbB8l18vch9x1Zt7byOhS+WgB8kqJwW+yowwKoTzuP0qBHHRaAT4doRLWSsu/3IbncVG07Qei43pRs2EPM/WMoXLMVpZ8eS2EVCr3GWz+AgIGdKN98yNOuPYTd1BefpEh07cIp2bCH6t2nCejdwVuWbsRAXDV1OHILwGbHduoshskTALAeSEM/fCCNX2/EdvQUiAKIIorIsFY6Ch6a4i1Xcji9kWNVO04iKhWI6pZbAO0Vdfh1jadi80FcJiuNZ/MJGt6N0g17CB3fj8LVv6A0+GAprGxhFy6zjeChKVRsTUNQypEEVysLIGhgZ8o3H0JQKXDUmwgamEzJhj3Yqxoo+WY3olqFwvfiFiBbRR0Np/Pw75VI7kc/YMwupnLrMdQhBjRhAdirGqg/ketd6W+yJ58O0dQdPkfImF7eaDFRo6J0wx7q07IRlApUgX6owwLQRAYRMq4Xxet2tHhGze5TlPxjF6E39qPi5yP4dY33ysNUVIXaX4/WIw+n2UZwz/Zk/u0XRJWCvO/2oQ0xyL9LoPKRbU3po0VQKCj/4SAKXx1KX603ei5kbG8ctY2UbNhDfdp5Tx190SVEEDgo2Vs/yeHCr1sC+Z/IK/4KtWdDhSAQMronpRv2AFCflo3KoKf20DkAir/eQehN/RBUcturth2X75MkJJcbl8WO5HBhPXAQ7cjhmDfLC56aYUMwffdPbHv24jidDqKIoNagCA1tqdtmtlfy7R5Cb+xLyYY9hI7vS8HqX+QouMIqr803IXBg51YcAODXNZ6yjXJkZMnXOxFVSny7yJP/zXWmDjJ477/w3j8JvaEvpRv2yH2zoOKy9hvQsz0XVm1BVCoo2vC716Zc5ovbaxV6DQq9hvLNh/6wvpq3LWhYNyx55fgmx5H/yWZcRgt5n2xCFWJAHRaANjakmb7Oe/SV6dHXTsJu6uvRly8uo/UP2UbAgIvydDucuF1uwm8fiLPB3IznslEafLx1DRyYTMXmgwgqBc56EwEDk9vkgOb3uMw2goamULn1KIJSidvhwu3hAJ+kaG9ZdWktx5TggcmUXcIBxRv2Uns0m+o9p1EZ9JgKKtFGXhxTRIWCkCHJlG45gkKnpnRLGpE39qHwW3l7Z2CvRNxWhxyF40Fz7rjg4Y6KS7ijoQ3uaKuvuIzWy3JH6LjeFHnk38S/LqMZY1YxQQM6UXckC2tpDT7x4S0iyILG96Nyw24CRvakbPXPKP19QJJQ+OhAbO36Bw1NoWDVL/IkcUU9gYOTAYieMhrzhTIs+RXUHcrEZbERefdQFL46DAOTKf96O0E39qPiHztxNZgxHpPboIkOIejGfpgy8lH4aCn+aKPcNo+eGrNLaMyRdz8E9WhP0Y+HAcj7dg/RN8kvyYYO0Rjz5NQjxpxScEuog+T+UXPwHI46eYwOGZqCOsCX4g17Kfp2D/4p7VAZ9Cibcb1Cr0GS/phPULvhN1ThQShDA2U7N1vxGdCNmnVbQBRwVtahMPigDA3EWVmLNT1HtlmTFVGtlCPamvUP2Wbb9gMAgod3QxMZSPG6HTgaTPJuhvwK9EmRmLKKCB3fr0WfCh3fj9JvdslyPH0BQSmiCvDF0DsJc24p/r07UPqP3ZjOFaL01aE0yDs8lH6yPJQGPbbyWoKGpqAK8KF0wx5Kvt1N4OAuuExWwu8c0oLnlQY9wcO7ybZntnl8jn4ISgXBI7pRtnG/x653eXnUp0M0dWnZuC12JJcbpY8OUSOP2Y3p+fh1ir3q2Fx/Oo+QISkUffc7jdnFVB/OItIzgQLQcdYEyramUVFZTfb5C/gH+BMREUZ0dCQ33zSGzz9fD8g+tsHPDwB/fz9KSy+fzqZvz274G+RrBbUPbqvsS0pOG4IgtuDfJjQfm66k8+Y8JapVFK7ZKu+WKKpC4aO9Im80jQ8qz/gQOrY3jlrjn+KN6t2nqD+RC4JA1c6TqP19KF6/C5/4lulRQm4egPHEedwWO41HMpEcTiIfGk/Ft7twm600HstG6e+DQqtG8mxhjXlwHJW/ygtiRWu2Yi+tpXzTASLuHCLXd3y/i5z/ty0oDT5YPZyv8NVh6J2EpaAc3LJvWb5xPyHj+xE6XubJugNnqT52HiSJ2NsHttJB6IBOmAoqyduwl7xv9xDQxAF6rZcHFD5aHHVGggd3oawNP7Zw3U6UHj3UpWV7x4gmX720ma8e5vHVL2e/9oo6Gk9fIGhoCmXf7cWUXUzdkcw2+aZuw1aUzfhGMltxVddjO5uHoFbhajDhKCwDh5P6H/fgO1SOQhRUCkSlgoCByZRt2EPI+L4UXSJbc24pTg9PNrfXwlVbPFxfR+DgLl4dORvMbdpUk98iqBQISiWG7u29PKqNCMTZYAJJauEj/l+H9P/Av//XcMXt2506dWLtWnmbRlFREbGxsdTV1WE0GtFoNBQXF5OQkEBmZiZWq5Xly5dTWFhI+/bteeqppxAEge+++460tDTsdjsdO3bkscce49ChQ+Tk5PDBBx+gVqtZuHAhavXFXHMff/wxffr0YeDAgaxbt46jR4+iUCjo3r07DzzwgPc6t9vN7NmzWbBgAQaDAbfbzaxZs1i4cCE2m40VK1bQ0NCAwWBgxowZhISEtHg2wNSpU/nyyy9JT0/nu+++IyAggLy8PN59990Wsjhx4gTr16/H7Xbj5+fHq6++yrfffotWq+X2228HYO7cuTz/vLzqvHjxYlJSUsjKyuKhhx5i1apV3s/z5s3jwIEDHDhwAIfDQf/+/Zk0aRIVFRUsXryYTp06kZWVRVBQEM899xzHjh27orzy8vJYtWoVNpuN8PBwpk+fjq+vL2VlZaxatYqGhgZEUeSZZ54hIiKCH374gT179iCKIj179mTKlCm8/vrrTJ06lcTERBoaGnjhhRf4+OOP2bVrF4cPH8bhcFBRUcHQoUOZOHEiAMuWLaO6uhqHw8HNN9/M2LFjWbduHXa7nXnz5hEbG8vTTz/tlbEkSXz11VecOHECgLvvvpvBgweTnp7Ohg0b8PPza2U/l8JgMKDX6ykrKyMiIoKamhoGDBhAZmYm/fv3JzMzk3vvvZfKysrL6t/X15e8vDwSEhLQarXeZ2/bto3Dhw/z7LPPsmrVKq+dzJw5kxEjRpCWlobT6WTOnDlER0fT0NDA+++/j9FoJDExkRMnTrBkyRIMBsNl+1SXLl3YsmWLV9fNbeKXX35pJZulS5ditVp58cUXufPOO+natSufffYZ1dXVADz44IN07tyZjIwM1qxZA4AgCLzxxhtYrVbee+89zGYzbrebRx55hOTkZGbOnMnixYsxGAz8+OOP7Ny5E4DRo0dzyy23XNYO1Wo127ZtY/v27TidTsLDw3nqqafQaDSXbW9bsJbWoIsMxFZR5/1OHeSHo8GE5HKjiwzEXFCBITkWAKmhDkVYBIb3VuOuqcay5hPE4BDE8Ej8P/47gn8grrwcxOBQXLXNookVIs4Gs9fhsJbUoI0MQhMRhCRJWItlGdo8kRzayCBokF+SlKEBSE7ZKVRFBOMsr0UVHow1Kx8EAXVcOIJWjWFUH8ynzqMK8sNtdxAyrheVv6Shiwvzbu3VRgZhLa9FGxmEvaIOa6lcD2tpDYJCRGnQ47La8euRgEKnwVpcjSrID014AJqwAHp99RzORov3fkRQ6rUM2LKAwi+3U7X9BNrIIIznijB0T6B0w14ibhuANjqY+uM5aCODkMxWRL0e0d8PyWZHER0B1maTI2EhOMsq8J92D6Zfd6Pp2hnbqXMt9KYK8sPRTJ5KHy1K34v9x1pag9JXh6OitsU9TTrQxoaibxeBQqvGWlyNJjIQa3E11tJqrzw0kUHYKupQhRhQ+uoYdepTCj7fin+PhDbLam5DTfUbtHUR+oQIir/dQ/TEYVg8egZwNlpQGVrmJVIF+SG53bhtTgxd4zm3YD0dX7wXracuTRD1Gm9bTOcK8ekUg2R3IerU6BPCcdscXpuyllaj9NWhjQwi/qk7yH5zHUpfnTwpc4lNqvz1+PdJwmWyeuWhjwjEXFKDPiIQa0UdmmA/RJWSvoseIuvzrZTtPoUkSegjAslas5XhX8xlwvGPUPnqsFXWIzld6NuFYatqwL9XEgO3LUYV5IetrLZZHWUZ+vdsj726gZT3p+Ob0g5TZhG4JayFlYTe2AdLQQWGXkkIShFNeID3ftnmnWjDArCX1mAtqyVwUDIj0ldhr6ijdl86AJqIIJwNZq/9avr0xpGZBZ78fIqQEFyXHBbmdtixHZRfGpAk+n73MkpfHVGTR1H85Xav3KzFHtsprm7Rry72FQGFXkv/LQsp+nKbt6/UI3NO2M39UfhoyXrtS1xmK35d2mHMKKDTWw+S/eY6ue84na30ZS2uxq9rO4r+vo2A/p3QRgZh8ZRrq6hDHWJAVCnpungaeat/pXL3KZDw/h5xU1+SX7wXTag/tvI6JJf7D+tLGxnk7WMRdw6m8tej+HVth7VQ3loYfucQFFo1EXcMwpJX3kpfmrAAbKU1WMtqCByUzMj0z7BX1CE5nX/INpyNFq88FD7yJKq9rAaFrxZbC56r9sjPhbPBzICti9ElRFDy7W6iJg6/DAdUe+9v4oDhp1ZS+PmvGHq093KAJjLQW5axosGrc7fThaPBxJCtC/FJiKDo2z3EXMIB1tIa4h8cQ8UOOerRWlbLhbXbSJ4/kRuOf0TFrtOU/nyY5PkTsZTUoI0IJPLmfjScK0Sha5kT+VLuyPRwh+YK3NFUZvO+0lL2F7mj3VMTyGzGHU38q4kIwlJQgW9yHDGTR1J3NBtNRBCOZtE66oggbCVVqCODiZ13D9p24VR+vwd1ZDC6DtF0+eZVkCTKv/yN6p8Ptqif2+ZAHeoPgDY6GEtxlfe5tqoG9AkR6NuF4ahuIOn9mQTfNAB1RCA1W4/iNtswnS0g7tlJKPx9QIDMh9+WF1+tdjSRwVBZ5H2eoFTgNFm9ZZtLZd4DsNca0YQYuP2EzG3GrGK0EbLuvfcrRBwNJjQRgViKq7GWVLfgAd8+iXR46T7UIf6cnvEBnRf99ao+gaNM9glUEcE4K2tBFAm4bRgBd47Cmp6Do6QSR2n1xd898O0aD6JI/VF54bz5GHk5PwCnE0GtvDhGICCIsu+r9NWhDvGn3fRb0LePwF5ZJ9c3MhBraQ39ty9FlxCBvaIee1U9uthQrCXVBA5NIeSmvkgOF9U7T6KLC6Xoi9/o8MYDdHztfhBFjt+/BP9eSWgiPH3QI4uG03no4kK9sgCwVdaj0GlkuYkCXd55DN8O0eR9/CNR947AmH0x73cTj9adzKHjC/eiCvRF1KlBFNBGeRaOGy0o/XR0eH4SwSO6ce61r9ocm5v8Qm1UEP5d48lY+A3xU+VId21EIH5JkWQsXA93yRPoxUWlREdF8NxzTzL/hQX4+cn5KR9//Fk2b/oSi8VKQ2MjQ4be1sz+tCgDopHcLlymanBdzKsoKBRItov5NCW36+LY4kFzH+dKOrd6dK6JDMJSWInkdNLprQfoMP8eag6fk/v1JbyhaMYbumbjw4BtS1AH+WFtMT5cnTcABFEEUSBm8khKNx5AEIQWk2kAgkqJtl04ykBf3FY7gkqBOiwAW0k1iCK9ti5F2y6c8u/30nDsPAA+iZEIGiWIAn2+e4WsN77CdL6E8DvkRfsmrm/6ayutlttbWo0mOpiuK55GExlEwac/0XDsPPr2kRh6J6GJDMScV07I+L5UbT2B5Hajjwy8xE58EZUKHEYL5pJqL4dYSmso3XmSnvPuZsypT1D66jg9ZxUd50+8oh+rjQwiZHAylTtOeL9r7qsbPL76H/EtnQ1mNFHB+HVNIHvBemKmjm3FN86yKiSbHWUzvmn/w/uo20XiKKvC3Wi+WE5ZFbqenWm/+UM6toui+PNf8ekcg7W4Ck1kENbiqpayjWw5Llxqr825XhMZiEKnbtOm7FX1DPxtCbqECIq/3onST4fkcnt9RP/ecsRscx/xOq7jz+KKkZJBQUEoFAqqqqrIzMykY8eOJCUlkZWVRU5ODu3atUOplF+8L1y4wEMPPcQ777xDeXm5N8Jy/PjxLF68mOXLl2O320lLS2PgwIEkJiby9NNPk5qa2mKCrTmMRiOHDx/mnXfe4e233+buu+9uWXlRZNiwYezdK69mnz59mnbt2mEwGFi9ejXDhw/n7bffZujQoXz++edXFcb58+e57777Wk1INjQ0sHLlSubOnUtqaipz5sy56rNKSkoYPnw4y5YtIyQkpMXnkpISSktLWbRoEcuWLSM3N5eMjAwASktLGT9+PO+88w56vZ6DBw9eVV4fffQRU6ZM4e233yYuLo7vvvsOgA8++IAbb7yR1NRU3nrrLQIDAzl+/DhHjhxh0aJFpKamcscdd/whuTSVffDgQXJy5FXhGTNmsHTpUpYsWcKWLVtobGxkypQpqNVqUlNTefrpp1s859ChQ+Tl5ZGamsorr7zCl19+6Y3+vJz9tIWOHTuSmZlJSUkJkZGRdOjQgaysLFwuFwUFBSQmJl5R/6WlpbzyyistJrh/+eUX0tLSmDdvXpv26Ofnx9KlS7nhhhvYvFmOINqwYQNdu3Zl6dKl9O/fn6qqqlb3XYq0tDRiY+XJtuY2kZOT06Zsnn/+ea88Bw8ezJo1a7j11ltZvHgxc+fOZeXKlQBs2rSJhx9+mNTUVN58803UajW///47PXr0IDU1ldTUVOLj41vUJTc3l507d7Jw4UIWLlzI9u3buXDhgldGl9ohwIABA1i8eDGpqanExMSwY8eOq7a5LbTKD9x8/tkzGd20AuuqKMO24xcaZj+M7afv8X1xIQgCzvST1M98AOOilxAjotp4aFvlSt7nt/geyVte8zq0qJskYTtfhNtmJ/yJu0n8+xtYMi7Ik5cC2KsaiJ12IwO3LkJQii2f16w9Tf83XyjDUWeiz7cv0Wf9C5iymr2oibI1F+hvAAEAAElEQVSjWH8yl4JVW/BNjvXef3zKMqwl1RybvIS4aTcQ0DsRSZI4M/tTdLGhpLz7GApfHW6701uWq7Iae3Yu4Z8uJfzjRbhKK+Scds3a63PbOCSXC1dFFYrQYBrWt4x4bpUfWxDaWIq75AvPPQq9hh6r55D79ndtPtArm2Z/LSXV7Oo5A//eiSh8tH+4rP1j5rOr5wwMXdvJUZ+X3nXpbQIICHR8YRIZr6zFZbK2rFOr2oIpu5jCtb+hjQ2l9/oXcRotbZqff/9O2KsaaDx1oY2neL5RKcHlxlZ28eW2qeyLcgGXzc7eh98juGcifu0jvb9HjuxObXo+G3s9ydG73kQd7IfCV4egVODbORZHbSMHx74gTwxHBl1SuoSgEPHrlkDh2t84NHY+LotNXg3XqEiYfac3PygSbfYLbx3dsk3v7Tkdpb8P2nZhFwXsuS5kXG8ksxl386j/Zs9U9+qJIjwcV1Exlq3bAKie/hRHJy7AVl5L3LQbCBzYubWgLyO3E1OWevrKYmKn3ShHKEgSRWt/w15r5ML7G7GV19Lxjakt6ujV2WUOQ4mcNBwkqNl16hI9Xfzrstk5+td3COiViG9iZIvfy7YcZeewZznz1CeoAuUX5z+qr6ayBJWC0Bv6ULk1rcUV+R9vxmWxyxOwcc2inVvpC8wXytjTcwZKfx9E3aWLS23bhiqgWZS9IKDQazw55Frytvf/nnIPjnmevT2nY+ga36xftuaA5rK0llSzt+d0/HsnXcIBbZfVpK7fx7zA9p4z8W+DA1T+PoTf2Jf0Beu9n8NG98BcVMWvPWai1GuI9ETTAnR96wEy3lpPm/BwR4cXJnHulbW4PdxxKRm0sqJL+kpr2TdxRz0NbXGH57/qID8kp4u6I1lcyodNi7oCcP6Zj2k4fA5dx1gUei3nn/mEUzfM4+zkBUQ8NB6/vm3sLrnCeCpJkmyv3dpT9sVWGg6fxW11EPPknYC8EFG8cjPmcwWYMvKJeuzWFvdeDU2XaEIMGC+Us6nnk+wdPR+fpMhWE8MXRdK2LVVuOcL+oXM48dDbxD89oc22tNnPpeZ9xY3pSAYFTyxCFR6MMjSgVVtEvZZu7z+Bo7pBztcJbY6Rl9ps8MjuSC53szHi4i3W4moKP/+Fsn/tx1Zeiy4h0nO/AG6Jw2OeZ1/P6Sj9dOjahXnbYc4p5fRf36H+SBa+ntQvYbcOIOvVteztPZOsV9fSacFDXsmBHDkuuSVcZmvrsba5eNwSx+5dgim7BP/eiYjK1gedSJIbU3YJuR9tou+3L9Hzs9m47U4kp+xzFH+3F5fZxqlZn2Irr6PzG/d77mtdriAI9P/bM5x59UucJqv3oq5vPUBjdmmrE3WGDOlPRUUVx46f9n43a9aj3Hb7VOLb92Xt2n/wduprcnlOG86aAs/W7XqUhksPR2zLf2jb77j4+co6R5JQGvQICpETj77Hzh7TUeg0CArFFfuc2Gx8ODR2/mXGh6vwhgdNeUVLv/+9zbLcZisV3++h2z9epevXL8s+UVPV3G6Oj51H/eFz+HSMwaez/D4jKBUo9VrcFhtZb35F91WzPe31CqZ1fZra63Jz/s11lP9rP/69k7zPbLo+/4ONxEy7gXG/LkBQKHA3iwgHCOyWIOfMNVlbPTq4Twfqz+SzvfsM9o6eT6dX7vVO+suPF1qJ3b97PDGTR5H11tcAXl+977cv0Xf9Cxib+erN0eZ7jSDQY/Ucsjy+5WX5BlrIOPe2p8ga8iBigB/CpeODJJF721Ps7/kEht6JzSaV25Dt1ey1eblyhdtolwRu6eIY3j0BQaVE1Km9PqLXxq/hALnruI4mXPWgm6Yt3JmZmdx6663U1NR4t8x27NjRe11SUhLBwfJJrfHx8VRUVNC5c2fOnDnDpk2bsNlsGI1GYmNj6du37+WKawGdTodarebTTz+ld+/e9OnTp9U1o0aNIjU1lVtuuYWdO3cyapScbyQ7O5tnn5WTug4fPpx169ZdtbykpCTCwlpvWczKyiI5Odn7m6/v1U+HCwkJaSGf5p9PnjzJqVOneO655wCwWq2UlZUREhJCWFiYd/Koffv2VFa2nVi5CWazGZPJRJcucvj1iBEjePfdd7FYLNTU1NC/v5wcuGmi7fTp04wcOdIb3fZH2tK9e3f8PFsf+vfvz7lz50hMTOTnn3/myJEjAFRVVVFaWuq9ri2cO3eOIUOGIIoiAQEBdOnShZycHHQ63WXtpy002aTb7fZOlH/33XdcuHCBqKgo1Gr1FfU/cOBAxGbbl/bu3UtQUBDz5s3zTrJfigEDBgCyTg4fPuxtT9Pp2z179rzilug33ngDURRp164d9957LyaTqYVNXE42l/aV06dPU1R0cUA0m81YLBY6d+7M3//+d4YOHcqAAQMIDg4mMTGRFStW4HQ66d+/f6tJyXPnztG/f39vtGj//v05e/Ysffv2vawdFhYW8s0332AymbBarfTo0eOybW5CcXExe/bs4eTJkwzEs3rcbAIGwF7diMrgI29lKalBHxeGtawOANHPH3dFOZqbJ6AZdytiaDjOzHTEELk/OjNOIej0SHZ7y4JdbpRBfnLCd5cbbVQQtrJabKXVCIKANlq2N01UMAqNGltZLU3rpQofHarIEDr9/B7mU9noUtrjqJCjMAVBoPDFTzDuOU7kvKnYy6pwVDeiCvBBE2pAksCSX4Ha8+JiLa3B0C3BO+mkjZTr4ahuRBAFir/ZJSeVH9sbl8WKNjoYR70JU1YxEXcMonr3aQSFiNsmr+AbzxWiNOhx1Bqp+PkIAYO6YCurxXy+hPKfDlO7P4OGkxcIHdfLW5ar3IRktVH2V3lBJXzV2yCKRP1DzhHsajSi7duDqpeWELr4RVzVtTgvFNLcQXFUN6IJ9WfwjiUggaWoqoUT2BRl0RyO6kaU/j70/3URSj897WbeJkfNRQdjK61BGx2MNjJYlr2nrs3L6r/xVTQhAdhrG/9QWSqDnriHbyRm8ii0UcFIDhe66GDqPNco/XQ4G+UXxnbTbiD2/tEgCIgaFfUncin/+QgBfTuAQItJQpC3kza9TEguN/WHM7EUVqD006EONshRex6b0kYGIyhE9PHhhN7Yh5AxPRG1ajlyQSES+/CNRE8ejTosAEGA4vU7CejbySsPS3kd+qggIkZ2Z8A7cl4jQRTRBPlSceAs0eP7IAgClvI6us37C2c/khdKGk7kAuDTKQZrQQWOqgbcDicDty+RD2pxuprVMQhBIdKYno+tpBpDj/Z0SX0UhV6DIIoYeiaiiwujz4aXUejUiBoVSj8dPp1jqTuciaO6EVGtxFYpp85o6l/OBjOWggpCRvagbMNebKXV8nbBslrCbxuIqnMnVCkp6CfcDqKIq6QERVgYUmJ7At6Uo7fqFlzMUe2ursZRrUTho8WYVUy3lU/Lh8t47MjqtaOgVnbU1FectUYqfj5M7F9vRBcTSu9vXsRRa8SnQxT5n/5Er6+eR6HXYjxbQMSdQ1roTNRp6P/LQkSVElGvwe1wETgkhaptx1rYry4yiNAR3enRTF/qQD+q958lfHxfEGjFe5VbjyGqVahD/bGWVP8hfTW1rfOivyJqVHRb8TSIItrYUDicKUcjCfLW1Mi7hnrvb9KXvZm+BIVI33+9ikKnRqHXXtY2mqJhSjfsJeq+UQzcsRQksBZXodCrKfthP/rEyEt4LtjLc0qD3mvzGk+/bJsDgltwgDrUn74bX0MdEoCjGQfYLsOpTeNI/MM3EjN5JLpmHFAL+HWJwy85loN3voWjVt7SFjq8K6bcUvw6RBP/wBj8u8UTMjgZZ4MZXVQQAT0S6LvyKbQRgbgdTvz7JBE8shsBvZKumTsuyv41FDo1Sr2mTe4Iu7EPoWN6IWpV8hZEhSjbQGkN/r2SEDUqTs74iPhHb8JWVutNaRHx0Hh8e3egw0ezqN9zEk1UCOrQAKq3HiF80ijMGXkeGTdQs+UQuvZRLeonalTYq+UTqK3F1ejbXfSLNSEGKvPKsZbI0U7G49nYS6qxV9Th2zORiGnjUUcFEzZppMd+Q1D6+6DvHIsy0JeYp+8i89EPvc+TnC5P2gm57I6PjMcnNoQbfluEOtCHkt+OAWDOK0dyS4g+F1/QoycOQxcbiqBUUL3/LLroYCS3vMCjiw1toYe6g2fRRYeg9NNd1SdQRQQjalX4DetFzFJ5cd1yKhuFvy/2onI07WNQRQbjLPfszFAqiFvxAiXf7iHxuYkM2rEESQJrszHycn5AxG0DUPpoGXrkQ3mM8PfxjrqWvHL08RE0ZhRQ9q99xE+/zVNfud/Ugxz15JaIvGck+vYRqEMDKP9hvxzhWlhBwCDZlg09Ezn9xAdy+4INBPbvjCRJ1O7PQBsdTMj4vp4o02Dqj5/3ykLWub88Lnjk1u7R8WijglEF+OJ2uvDtEO29VuZReft68dc7Kf5a3okzLm8tmohABm9f4o0A1EUFUfTVDnp/9VyLsbkJjnozuqhgLqzdRunPRwjs0wFBoWDktkX4doxGsjvpv+YZemkU3DR+NA6Hk4yzmdx26w3cNH40Wq0Gg8EPl8vFxEmPAvDthk389KPnfaD5BLFDLlvU+hOVFM6HH68AtxNEJeDZuioqWvXtJp76Izr37RxDtw9neFMJqAx6JKeL+mPZBA9NuSJvyONDvWd8WIqy1fhwdd6QXG78eyUiKBWcnPGRfF9U0MVJdA9sJdWYM/Kxl9YQMWUM6tAAjKdz0URdtAl1aAA1W48SMqoHpnOFWEuqqdyaRuDAZBpPXUByu/Hr2s7Ls0022/RX4+H6pr+CWok61J/afRm0f24i/n3ld6Oq346BJHHinkVUiUpuOfQuxoKL78VJD40jZe5diEoF1oo69FHBSC43lvJafGJCiBjRlVzP4VjmvHLMeRUE9kli2I4l8kFQRVXehWgAfbtwEmdN4OikRd66N/fVYyaPItTjq1/Ot2yCs96MNiqY7C+2UvHzYfz7dmiTb5QRIQgaNc7ylhGG7kYTztIqVJEXc5kqI0JweK5zNphxme0EDulCl0+epnb3KbTRIa1k25Q2oaktl3I9osDA7UvRRAVjzMhvZVPN7dLZYKZm92nin7wNfWKk10dUeg4BVQX5eX3E/+tw/z+5Qfp/N64YKQkXo9IKCwuJi4ujY8eOZGVltconqVJdNHpRFHG73djtdlavXs2cOXNYvnw5Y8aMwX7pxMEVoFAoWLRoEQMGDODIkSMsXLiw1TUhISH4+/tz5swZsrOz6dXryic+KRQKb/4+SZJwOi+G5v/ZbagKz4mGTWjetubbgtv6PGHCBG8E24cffsjo0fKWhEvleKW8h1fC5Vaj5WiCNlbOmrXF4XC0+r05BEEgPT2d06dPs2DBAlJTU0lISLjqfVdCW/ZzOTRtK26K3tXpdDgcDjIyMv5QPslLdREbG0tlZeUVDxJqmqy8Vp005ZR88sknvZOXl9bjj0CSJBYuXOi1nZUrV6LT6ZgwYQJPPPEEdrudl156ieLiYrp06cIbb7xBUFAQH374Ibt37271rMvhcnb48ccf89e//pXly5czceLEP6Tz6Oho7rvvPpYsWUJg7yScjZYWW1SaULU/g6hbB1B3Ige/jlHUHD4nbxsZOQ7H4X3Yft6I6ZO3cdfV4DhzEvWoGwE8fyXchXmtnlm7L4Ow2+RUDVGTRlD5y1EajucgKBVETx2LoFIQfd9IbBV1LbbkVH35M5LNQebNs7GeL0LUaXFW1KLv1UnOj1fbiCoqBP/xg6j7Qc6fUrMvgwsf/MDBsS/g0yEKpycxuymnFFGnxl5Rh3+fJJyNZm9ZdUezcVQ3cOKBVARRoPzHI0RNHE7lL2lE3zcSZ6OZwAGdQQJTZpGcg85HS82+DCLvHkrwyO7o24VR+ctR1CEGKn9NI2rScNo/cydVu055y7KlZ6KKj0UZFYEiJgJt92Rq3nqPknueoPb9v6GMjsRdU0fooheoX/MN7rp6XFWt+0PVjpPkfvAD+8fMR1AqEJTyEOLfJwlHo7mFc9cEl8mKpbCSvT2nU7v3DJW/phE5cTiVvx4l9uHxOBvN6GJDcTSa5a3bwX4oDXqqdpwkb8VPmC6U4bY6rlqWKtiP2sOZ2KsbOHjLK7gdTmqPZBI1cbj3PrfN4XXA89ds5fcx82lIz8dWUYefZ3W+/YzbsFc3tmmjze0p5oFxFK7+lRMPLMNR04jLaidy4nD8+3RAcrlw1BnJfOkL9vaawe/9nuL04+9Ts09uv726kewFX3vyFP1OxB2DW8jDJyYER4OFsx9uYuc9i9l+9wKqT14gecZthA9LIah7AtbqBqwVdZiLqwkfliL3hVB/JKcbv+RYefJJgLJNBzk4Zj5Vvx3D7XQRNXE4/n2SvHU0npVfKGr2nObgmOcp/f53bOW1REwYzO6Ux6hPOy9vtyqpJuPZz7wHYPj36YCzwULggM6ogv2Ivn+MfMiKVoWoVePT9KIqiIgKBaJWRc6yb3GVlVP92HRqnnkW24FDNLz/MfrbbyVo+VJ5q29eHu5SOY2CoNUi6OQogNpD59AnRJA+eyU1HjuKmjicyl/TiPPaUYjX5pv6Su2+DCI8fcVltpG94GuO3beY8o37iZgwhLCb++Ey23A7nBgzCji/cH0Lndkr6sj/9CcOjnkec04pIGEtrqLip8Ot7Pf8hz9w8J5F7L/rLepO5pL45G2EDOtKQPf2XpvSN8vf5dctHrfdSdCQLn9YX03coTToyXzpCw6OeZ6GE7m0m3Eb+oQI4mfcjqO6kYA+HTFmFRHZzP5lfXVCFexHzP2jKVz9K4dveQVzfgUgXdY29J5Iz6BhXbHklcs8N+Z51GEBSHYnttIaTDklzXiug1cPqmA/6g5nYq9u5PAtLyM5nNQdyWyTA5rfozToqd5xkvwVP2K+UIrLakf0cEDzsgI8nGqrqEMd7EfN4Uxs1Q3sv+VV3A4nNUcyiZ44DG10MP3WPYcpt4zaI1leHViKqgjs04HqQ+ewVzdStT+DhswiSn9NI3bSMLb1n83Rxz+k/kw+5ZsOkfH852Q8+zf2j5kvT9o24474P8AdTX1Flv3LHtnTJnfs6jWT3f2e4uTjH1C9L53KX9MIv20ASn8fdLGhFKz9DcnpImLCYCp+vRgxW/bFL5x/+kOseWXU7T5JxMM34zJZCBzRA2cz7hR1GvxH9MCcWUDNvgzCb5MXX9Vh/tQeOAvICyb69hHo4kIJGNAJhV5D6T/3Ya+sx1ZcjS4xipqtRwm9exiWrCKMJ3Nw2xzkvriagiXrseaVYTp9gYJ3vsPVaCHzkbdbyabm1AVibpUX0JU+Wk4t+Iat416k/mwh7e7y5KQb0xNRqaD+eK73vuINezHnlVP+8xHsNY1ETxxGzKThNGQU4Gw0o9Bf9On9usnRPTV706/qEwROHIejopbKFd9xYeor5N77Ig1bDxL4lzGo4yKQJHA1mr1bt2OWPo3tfCH5K3+masdJT/+Qx8iLNtu2H3B+4XoqfjpM9sL1Mt9U1uE0WtDGhVJ3JJOQsb2p/PUocY/dhNNsxV5RR83+dKLukwMwAgZ1RlQrKfpiKweHzsHZYKL+aBaR94wg4u5hWAsr5f5RWuvNHWc+X0LjmTwqPXKLnDSC0HF9qNmXjrPRTPnG/c14Q+7L1XvPEHXfSO8JyeeX/gPzhTKq954mYsJgAKInj/TyKIA6RE5lpI0ORnK6qdp1iv1j5lN3NJtyD3+H3dwPW3lti7G5Cb3efQxzUSXWEtkXiZ00jNzPf2XX2Bf5Me5Bjj7xIXUnc/n+nz/x/gerKCkpZfYzrxLfvi9JHQcy5f4Z7Nq1H5vNTocO7QEYO2a49wAchItRnoJSAwi4rfWUnD/FUzOn47aZELV+3t8lyd3CT2zCH9W5paiKfSPmcfLxD3DbHSQ8Kaf+ip40AqfRekXekMcHgfJNBzg45nmqfkvD7XT+Kd4IGdWD8Jv74TRa0IT6I6gUREwYjOl8aYsyq7ceJWLKWErX/EJ+6re4nS6KVmwmYspYFAY9fr074DJa8evdEdN5+TCdyi1H0IQF4HY4aT/3L4gqJaE39KXsBznfaOWvRy9y/iM34Ww0o40Nlcdeq53G4znoEyMJGdeL0m/lXI3HJy6gcssRoqbI78fBfZJQ+eo4//lWb13Pr92G2+6kdOcpbDVG4icOI37ScOrTC3A0WjBeKCdkWFfZHkP98U2MpHL3Gc5/8AO/j3kBUalA8ET7ho3vgybcnxNPfIg5t6VM6o5mY69u4JjHVy/z+OpyH0lq0367vPsElqJKbKWy/V6ObwIm3oCzogZnZS2KIAOin/yOKGjUKAMNCBo1qphwUCnxv2MUpoPyDg1RKy8U53+yGXNWEZVbDhPzyE24mmTb7F2jLZsCUIcFUL7poHwY2FMfo/DVtbIpyeVCadB7ywwa3pWG03n4JEWzO+UxKn9NI+v1r1r5iNdxHX8WV42U7Ny5Mz/++CPh4eGIooivry8mk4nCwkIef/zxK97bNGFhMBiwWq0cOnTIG3Gm1WqxWCxXuh2r1YrNZqN379507NixxSnLzTF69Gg+/PBDhg0b5o2A69ixI/v372f48OH8/vvv3qi70NBQcnNzGTx4MEeOHPlDE0wdO3Zk9erVVFRUEBYWhtFoxNfXl9DQUI4dk1dxc3NzqbgkL9bl0KNHD/7xj38wbNgwtFotNTU1KBStt0A0x+Xkpdfr8fX15ezZsyQnJ7Nnzx6Sk5PR6/UEBwdz+PBh+vfvj8PhwO1206NHD7777juGDh2KRqNp0Zbc3FySkpK8W3WbcPr0aYxGI2q1miNHjjB9+nRqamrw8fHx5hZtfviMUqnE6XS2ijpMTk5m27ZtjBw5EqPRyNmzZ5k6dSrFxcX8GcTExFBbW8u5c+d45BH5NLv4+Hh+++03pkyRT2y9nP7bQnx8PDfccANLly7lpZdeIiio9ZaIttCpUyf279/PhAkTOHny5P/oROvLyeZSdO/enV9++cWbxzQvL4/4+HjKysqIi4sjLi6OrKwsiouLUavVBAUFMXbsWGw2GxcuXGDEiBEtyvzkk0+YMGECkiRx5MgRnnzyySvW02q1EhgYiNPp9EaY/hn0XP4Ix2ev9H4euO45Tsz5DGt5HelvraffyqdInj+R+owCYicOJ+6eEbjLzuPz3OsIeh9wOjG9/QbKLt1Rdkwm8LvfwOXGtOJiygX/Nd8jCCL4GlAF+uLXoz1J8++h8XQexV/vQHK5yZi9gq4rnmb0hb/jqDVy+okPiHlgLL4qB74DuuI7qCuiTkOPnH/hqKylcc9xUo6uRREgR1523JiK22rDer4QQasBrDSeySPl/el0/WgmlrxyavZnMPTQ+7gsNqp3nfL+39loQRMu58XShAWQ8t50BFGg7lg2Z+evptMbUwkZ0xN1sAF1qD9dP5zBuZe/oNe658l953u6pD6KoFISOq4XLqudmr3pFH29k9gHxxE77Qbvi4C1pJr0WXIkJC43brOF6I1yGgPjz9uxnT6L319uJWDGA0h2B+ouHRHUKoJfmoWzsJTIdR9zbvSr9Fn3PGfmfIatvJbMBV/TY+XTdPDIs/bgOYYfeh+33Ykq0If4J25Gckskzr+HA6OeQxNiQBcbijrEwJiCr3BZ7aQ/9THBI3vQaeFDKA0+uK02kpc/xulZn9Jn3fNc+PQnOr82BVGrbtFGe21jm2V1mD+JfaOeR9Sq0CdE0O29JxAUIqbcMo5Pe4fOb0xlxNEP0UQE4rY7SXzmTto9dhPGrGLy12wlZtJwGrOL8e0Uy01l63FZbByeKC+AqUP9GXX0Q9xOlyxDqx1duzCS5t+D0qDH0CuRmAfGkj5rBWE39yfiL0Ppu/E1rMXVpD/1idcme62bT/HXcqqD7AXr6LZylrxdzunC0D0BTUQQ3T59Wj7Mw2qjf+ojHHpmJSO+nMe5lT/R69UpKDQqfBMiEAQBh8nKrilLAUh/71+M37aEuNsHonC5yV70DTH3jybhydsxniskdFwvwm/uhyW/gqrfjhF+20D6eep45qkVAJx7cQ39f1koR9zmlHJ86jJ6f/MCY4rW4bLYOXbfIrqveJqa3afp8NJkhh79EKfRSvqsT0h45i46vjpFTlbfsz2x026g/IcDqEP9GXLofVwWO1lvrqP3Ny/KER9bf8R5IQ+/J6ejiAjHduAgfjMeR/REyuNvIHzbFiy/bEUZF4cYGMAgs4CoVaHQqUlePI2G03mcnvkRnd6YSueFD6E06HFb7XRZ/hjpsz5t1VdCPHZUuzed4q930OWdx/HrGo/CV0vH16fidrg4O2dlC31leD4bs4to98QtJM2/B3VYAM46I35d2tFjzVwkt4SjpoHk5Y9xfPZK+q97jpwVP5Hy2v2IWhU+Hn05TVYOTZajPyNv7U/H2XdiLqrCbbRw5qlPiJ95K0nz7/nD+hJ1asJu7k/Osm9lG3j6Y/r99BaD978LEpgLygke2Z3Tj71Hvx/f8urrzKwVtH/mTjq8OgVlM32VefQV+ZdhV7WNU4+/T5e3HyVp/j0ICpGGk7lePVfvOuX9v8vDc6pgP3QJEaS89wSCYgbm3DJOTltOpzceaMUBGbNW0GvdfPI+/ZGOr92PqFUTMq4X7mYccGlZTovdy6nqYD/0CRH0eO9xBMV0TLllHJv2LslvTGX47lSUejUms42h2xcjudzYqho4MeczSn48RMxdQwkf1R23y03l7tOkv/YVXd+4n7EH38VlsXF89kqSpt0AQJ91z1Pw5XaiJw3H6OGOGz3ccaQZd4w4+iGSUz6kq4k7LtdXLscdfdY9T5En2qyJfw1d43E7XcQ/fgsJT9xC47ki+n7zAqogP5AkIh+9lRMjZhHylxF0+HCWHBUjSTjrjOQ8+yndfpDrqG0XTukXv1C38wTV5yvp/c0LdP34SQRBIOreEfh1jefYvYup3nuGIfvfBUmiaN1OTJlFxDwwloYDGXT8ZBaCSokgigTfOoiAUT3JffFvJLz2gPdgG8nhImb67ZjOFXjbNe7XBejCAlAH+uI0Wui77GG6PT+RujP55K7fBcCRZ//G2J/e5C/5a8HtJvudf3rzo405+QkoBNQBvqgCffHv0R5VoA9BAztjKazk5NOfEnFrf2I9E9Km3FJOP/YetvJauq2cdUWfwFXXSOGsVIImj0cVEYzf6H6gVqFtHwOigCoiGFdtI6KvDm3nBALvGo3lfAEDt/dAUClJTIkjaf49NHjGyCv5AfbyGu+YoIkIQhAF0p/5lN7fvIgmPBBEkYHbliC5JYq+3A7IC5S+XeMZVfgVklui9B+7qfZElFqLq+i87BFPJJSEy2ghfeZHiBoVHRc8hL59JOa8UjLmfIaz3kS3lbPw6RiDQqsmsF8n0p/+hIaTuYSM6cXoC3/HUlzFmZkf46gz0nPtsyQvmobLZsdWWkPZxgPkvvNPBu1axtiir2Q5zl3l1fHQ39+Rt7PbHKQ/v5p2j46n/dN3ICoVOE0WNGGBBA1Olg+ysju8Y3NjVjEXvviN2InDaMgupue7j9HrgyeoO5HDmVf+7n1++bYThI/pyV1/uZna2nomTrp4ovnmH/7Omi++QZIkHp8+j2//8Rlut0RdbR2PPCafdC1qfBC1BprSYrgay5n32hKOHD9FXV0Do2+5m9WrPiOpYyc5JYfx4jter3XPk+Hxi7IXfE33lU//YZ3XHztP0bqdxE27gRvL1iM5XByetOCKvHFxfOhN2M39PePDccJvG/CneENyurBV1DH093fkQ17cEvo4Odo4cfYEjvSdTu22Y3R4+wmGFHyD5HZz4bUvqNq0n+CbBzDw9Go5lVFZDRXfHqHqt2PyePn8Kjq8cB/OBhMJz9yJ5JYwZxdz4d1/EvPAWEDeQXSR8+0kL3+MvPf+Re9/vgoKEQQBbbtwOrwxldL1uzBlFmHKLCL+qTsYVbQOyS1RsHE/F76RAyyGfTWP3K93YSmt4diLXzDo06fwS4yQD70prOTQ7JVYymoZ/N7j3JDzObayGs69tZ6ao1n0XvkUneZPouF0HjUHzzHy0HuoAnyQ7E5Slv4VAdDFhfL70GexldeiDgugWzNfPWP+6jZ9y/jHbsKYVUTRmq1EecaHlHefoOsHM6g/cZ5zL3/RNt/MXkrgfTehjAjGd1R/BLUKTXwUktuN5HKRtH0VjtJKGnccJvLNmSiD/WmPSMna38h753s6Ln6YjgunofDItvPyxzk76xNSPp1FwOAuqEP9GXzyU3KWfkv2gnX0+ubFVlx//N5FhIzp1Wos0oQHkvLBDPTxEdjKayj7fh+l3+9txaPxM2+jZvdpAvt3Zsih97mO6/izEKSrJHhxu91MmzaNm266iXvvvReQo6WysrJ4/33Z6NLT09m8eTPz588HYPXq1SQmJjJy5Ei++eYb9u3bR1hYGMHBwYSEhDBp0iQOHjzI+vXrr3jQTadOnVi2bBkOhwNJkrjtttsYOXJkqzo6nU4efvhhFi1aRHS0HJ1RUVHBihUraGxsbHHQSV1dHampqbjdbrp168aWLVu8B900b8OlOH78OOvXr5dPcTMYeOWVV7Db7Sxbtoz6+noSExPJzMzkhRdeAGDp0qUsX77cW5fmnwF+/vlntm+XHQytVstTTz2FKIotrtu0aRNWq/Wq8mp+0E1YWBgzZszA19eX0tJSPvvsMxobG1EoFMyZM4fw8HA2btzI7t27USqV9OrVi8mTJ1NcXMy7776LVqula9eu7N2713vQzbFjx7DZbJSVlXkPunE4HKSmplJTU0NUVBQNDQ1MnDiRlJQUvvrqK9LS0khISPjDB91czn4uh8WLF2M2m3nrrbcA+XTyTz75hJUrVxIYGHhZ/V960FHzw4pOnDjB119/zcsvv8yXX37Z4qCbpoNhcnJy+PLLL3n99depr6/n/fffx2QykZyczIEDB/joo49aRBkCLe5vwqU2cTnZwMXDmEDOb7p69WqKi4txuVwkJyfz2GOP8fnnn5Oeno4oikRHRzNz5kz27dvH5s2bUSgUaLVannzyScLCwv7QQTeXs8OtW7fyww8/EBoaSlxcHBaLhZkzZ7Y69Oly2Bgx+Yq/t4XhA/7cpHUT0g5emh/o6gjVXnmh5HKosOqv6b7/FDpGXlvi6XOlwVe/6BIornFLg6vNZDf/3+DycdiXh+o/uFWjSnHV9cI2EXyNkfXCf7BtXTv8scW75jidHX71i9rAf7JdVuGqG09aQfMH8uu1hWtpl3SN/es/KcNrgf3qG37ahPMacl9ppGthjv8sJxrEa9uxYnSrrn7RJfARnFe/qA0UCX9uVxKA7xV2z1wJ6mtg+wi9+eoXtYFS8+VT+FwO19q/rsXqr02C18Yd11qW7Rp49O6a3Ve/qA1YSvb+6Xt2prx4TWVdqzyuhTuu1Ze6lv5sla4cUHM5XIv9VonX5hddC3dcK2dfy33RvsarX9QGyox/nm/+k372uPJ//MfK+m9gcrs7/9tVuCq+zv/Xf7sKfwpXnZT8fwE5OTmsXbuWN998879dlf9z2LVrFzk5OTz88MP/7ar8r4PD4UAURRQKBVlZWaxatYrU1NT/drX+V+P6pOR/B9cnJVvi+qRkS1yflPyf4/qk5H8H1yclW+L6pGRLXJ+UvIjrk5ItcX1SsiWuT0pexPVJyf85/q9PSt7XbsJ/uwpXxfr8jf/tKvwpXFsP/1+EjRs3snXr1lYnPV/Hdfx/jaqqKt59910kSUKpVF41ncF1XMd1XMd1XMd1XMd1XMd1XMd1XMd1XMd1yPg/ESl5Hf83kZqa2ipP55QpU+jZs+d/p0LX8T9GxZgRV7/oEhxKj7qmsq4lCulaoxauNQrpWqC8hjX3a40mupa7rlWGqmtq17Wt0v9vj/76vxrVBuC4hrb9J6NUr+P/LVxr5MeQiQ1/+p59GwxXv6gNXGvUTf01RAb5u68tevE/OYZdCwdc+7jy5+8zCdc2ruivMZL2WvD/AtdfC67NU7k2XAt3jEpfdE1lXWuE5bXo+Vrt10e6tp0W/yk0XmO7fK+hX/4nI1vN19gu3f9yvrkeKfnfx/VIyeu4jn8T5s2b99+uwnX8m6G/dzLmb75u8Z1mzFh87pW3dQv+AeByIhmNNCxbjKp7T0Z+Ih/E03i2kBOzP0UTHkCfT5/GJzESUaHAXFjBiadXoI0KpvPzkzyJod1kvbwWW1kN3VfOQhcXhqBWIjldcpLu8lqMmUX490zEZbFx5ukVNJ7OA6D9cxOJn3EbgkLEmFnE4ZteouPrUwm7qR/qsABAwm11cGzKUuoPnUMTFUzXj2aiiQxGGxmIy2SjZl86p2d+hORwEfvwjXR8bQqiWoXkcnPmyY8p+5d8ImHc4zcTM1k+RdOcX44mLBClvx5cbhR6DeoQf9xOF8bMQtSBfrgsNs4+/QnG0xcA6P3DGxh6JyG5Jer2Z3D6oVQSX72fyHtGIOo0WAsrODhwllfWnV6dQugNvWW5h/qDKCKIIpbCCk4/9Qkui51u7z+BoVsCWYv/QcGKH9HFhdL/p7dQB8sv5JaCCupP5JA+61M6vDqZ0DG9cFlsZC/6hsQ5d6MK8KHxbCFIEr6dYpAkMJ4rwNAtAYWvDmejGbfZhr2qnobTebR7/BYQoHbvaU7fJzv8vinxdEx9FG18hJx83C1hLawk47F3MZ6+gF/vDvT+8S3sNUacDSZEtQq3w0mj5wCUjq/fT+iYXij99bgsdpz1phY6Vhr0dF3xNEFDUxBEkdqDZzGdLybyrqGIWjVuqx1Ro8JSWMmZGR/RePoCmqhguq+ajV9KPKJageR0Y8otJf2pTwi9sQ/tZtyGqFQgSRLZb35F5W/H6L5yFj4dohHUSiwXyjkw4lkABu5Yim/nOBAErCVVNJ66QPqsFfj36UCnBQ8hKETKfjpE8OAUlAE+WPIrUPrrZRtyujDnlxMysgcKnRpLURWZL6+l+6rZ5KZuIH/lTww/vRKlXoO1uBq304XST49Cr8FWWo3kcHF2/mpiHrqBiAmDEQSB2gMZHL9/KerQALp+NBPfLu1QGXRIkqzv04+9T+PpCwSP6uGtX/G6HZT9sJ/uK2ehDgts9fzIvwwjpMk2FnxNz7XzcDaaQRQ9fbCOvSPmETKqB10WPIgm1B/J5UahUyO5Jap2neL44+8jOVz0+uZFgoZ0kZPn55Rw5slPMGbk0+OLZwkZ0wuQKPr7NjJf+gKADq9OIfSGPrgdTmzltfh1jUcV4Ivb7sRaUoXkdCPZnViKKvHr0g6Xxcb5Rd/Qfs5dqAJ8EX20aIINSG43Ocs2oIkIJGRML5R+elxmK06jRT7dW6dBFeCLraqeojVbyfvwB4JH9SA59VH5JHSXG1GpwFpSRfqclbSffRe62FD5xOZuCeSmbqDil6MM2rkMUasGt0Th2m1kvrAagGHHP0Ed4o/kdmMrq8XZYJLrp9fgqDGC203RV9vRx4cTOXE4Ch8tuN0ISgWHx7+EKsivlb76/7RAPhAFsOSX42q0tNJX/sqfSHnnCRx1RpxGC0ofLYgiznqTt0+5rQ7cNrtsw4WVFK/fRcfX7kcTEYjLbKNm72nOzPyIlA9mEHZzf/mEU7cba3EVpx6V7QkgcuIwUj6YgeSWcDaYvff5dIwhOfVR9PHhKH11WEuqqD+R6+Xs8k0HSXxuIo46Exc+2cyFDzcBEDKmJz1XzUZQKnCZbRybuoy6I1n4JEXRa80c76nwzowjWFe8DoBq1ARUg28EScJdkod992b0zyzDdfYYYlg0ksuJZLMy9GkfJLeboq92kL9qCyAfhjDwp7dQBfriMts4cs8iGo7n4JMU5eXS84u/ofynQ3RfOQtVgC8Npy9w5qmP6f/TAmxlNVjyK2T9efpzU3/r886jRI7rha2qgd9GzUcfG8roH19H4+FiY345DZlFHJ39GQEp7ejx5lSUSlE+XVvAW5a9ppGYyaNx2x1UbjvulWH60yu8eui+ahZhN/UDSaJiy1Evj0ZNHI7SV4vkduOyODg+dRl1B8/J49ejNxE7bRzaqGBZ57/L417Y+L4kPvsXfDrF4DJZEdVKLEVVnHrsfS8HIwoM3boIa1kN6S9+Qa+VT6MO8MFptKKLC0Wp1+KyObBV1uG2OnCZrJx57m/EThklc7uvDqWfDkEUsFXUs2fEs7iMVqLuHkLiM3ehjwkBQaD2wFlOTG3JbUofDfaaRk7cv4yoe0cQMqYXgiiCKCA5XVxYt5PsjzYD4J/Sjl7vPYZvYhSiWonb4cSUV86xpz9F5adjwN+fRanTYK2so3jtNkq/20v3z2bjmxyL2+ZAcrkRBAFrafVlfY7E5ycRP/0WBIWIraKe/SOeJemFe64o+6YxLHhkdwSFrPO0v7xFw/EcYh8eT+JzE1HoNTgbLKTPXkH7OXehDvH/H3FHc65Hktrsl9kLvqb7qmcoWPkTQcO74ZcSj6AQMGYWkbP0H3R8/QE0EYEgCIhKBQgCloIK9g95BlGjYujRj1D5+yBJEqXf7qHy58N0XPAQSl8tglIJIqiDDOxJfgRHTSMJz/6FuGZj7/k3v6Jo9a8ISgU9v55PwMBkEARs5bVIThcui436I1mE3NAHe7W8MHF+0TdUbT9BxF+GkrLsEQSVzB2nHn+f6l2nZd9p4YOy3QUE4mysBJddNmOtPy8vWMau3XsICgxk498/RvQJQlTrQXK3uLY5mvyqJt5I8/CGPimKrh7eyF78Dyp+OujlDRQiSh8t9qoGDox4lk4LH2qTN3q9+xgR43qBKOKoNyE53bidLnSRQQgKEXNhJaa8cvK/3kXfFU8iKEQEhYglt5SD4+bT8fWp8njnr0fpq8Ntc3D0zje9XBE8qgedlzzciuubc3aTDi2Fld56NXG9o85I/ic/XtF/6LL8MXw6xsi+/Jtf0eGlyZx7919E3dIfUa1EVCqo2HOaoD4dUAf4YqtuQGXQ49cxGktpDW6703tYkLO6gaN3vokmKphuH81o5avbqxsIGdVDPljI7sAnMYqsxf8gb8WPJC98kJAxvVAH+6HQyXZfvuUopzz+vU9SFD1WPIlf13gctUZqfj/DGc9vQ498iMJXh9JH7sNHbnutTb7Ja8Y3hjb4xuzhm/rTeeiigxn9+9soNCpOPfo+Dady6b5yFn7d4nFZbLgdLpS+Osw5JZflG11cqHxP9wQATNnFnHnqE3BL9P7mBVl3bjfp8/5G/aFzLZ5vLaxEcrg4dOOLdFr4EGE39UMV6Ie1pBqXUfYlVAG+dFrwUCub/7+G/9yU8P//4D+5KHUdl6Ct05X/DCoqKvj9998v+9ukSZPYsmWL97vVq1eza9euKz5z165d1NTUXLXs119/nZycnDbvX7169VXvvxRr1qzh8ccfx32V3B8mk4lff/3V+7mmpqbFAUJt4ejRo2zcuBGAw4cPU1RU9KfrB3KbZ82axbx585g3b95Vy/2j+PTTT711mjlzJg0NrSM4Zs6cydy5c5k3bx5z587lyJEj/5ay/12oqKhg7ty5V71OM3oMinbtWnznKi2l9pmnMa5aibuqEnd1NQ3vvI3f3OfQ33k3e258kd0jn0NQiERNGESXlydTtS+durRsir7/nYodJ+i29GGq9p5h9+jn2TP2BU7MXknKO4/R4eXJlG0+iL2qnvq0bOyV9TSm51O59Rgho3vy+8DZZDy7ii7L5FMbfTrHEvfozZx97m/siH8AdbCBlPeeQJ8QgcvqwJxTSuPpPAr+9gvdV8qTfZLTReZrX9J4+gJnn/8cR70JJInoyaMJHNKFdo/djMto5beI+8h64yu6LH9MlkVEIO0eGc/BG19k/4h5+HWNp+FkLvsGPYM5rxxRq2bfsLlU7TiJoWs8xx9IJePZVXTy1DX8L8Pw69GePR0e4vhdb2DolUj7F+9DnxDBqfuXcvaZT9FEtDwdvWr3afaNmEdjRgHG86U4ahsp+X4vldtP0GXZIzjqjGS89AUXVvzovSflgxk4ahuxFldR+Vua7MCKIkkv3otPQqRXhl0/nEH+yp/YN2g2vp1icFvt7B86h+wF61D5+7Bv4CxOP/EBzjojB8c8T+X2E8TPvI20SQvY2XEaAYNTCLqhDwDtX72f6m3HsBZW0ng6D1NGAZLDScdljwIQP+duan9PJ+/jzRjPFSGolZx48G0cdUY6vfkAPgmRnHvpC8w5ZdjL61roGKDTgodQhxhIn7WCHe0fQHK7CRqcwt4+T3J+0XoQBLIXfI05u4TkZQ979ewyWSn42xZq9qbjstqpP36e5GUPo0+IwFZSzfa4+0m7600i/zKMDi9PIX/lzxy/fxlVW4+hDJDz/7Sfezea8CCO3beYjHmfoQr0w5RTSvysCXRe8leOT17MvmFziZ06lrJNB9g36Bl8OsXQcDyXg2PmU7k1jZDRvag/ms2RCW8g2Z10+/hJqrafACB52aNIThc1+9Kxltag0Koxny+m/lg2RWu3kbPsW7q88zgho3qQPmsFR+98A9+UeKInj0Zyuqj46TCW/HJq9qZjK6sBAVkGouCt3/5hc4i4cwjJSx8hf+XPbT5fnxDBvoGzOPvsKrqvnI2jxkjeBz+QufAbbGW1siJEgZQlf+XI5CWceOJDBIVI1tJvyf98K7q4MGInjyZ0TE+Ufjp2d32ctLveRNSo6bL8UULG9iJ4RHf2D32Go395i+jJo/HpKE84Ve8+zYERz3Jw1HP4dIwBBLbHTKHh2HmUei0HR86jaN0OQsb08tYx5cMZ5K/8mX1DnkHlp6Poy22Yc8uImToGv67x7Bs4i9x3v8de1cD5BV/LL9VaNaenf4C9oo6IO4fg0zmGzkv+irW4irwPfwC3RObLa3A0WOi+YhY1e8+wb9BslP4+2Erkcbbnl8/htjnYFnEvlb+lEfPAGLSxoYSM6YmoU3Pk1ldIu+tNlP568j7ezOFbXqHuwFkK/7aFwze/TPzM2wgcmkL90SzOzPwIS1GVPCnVhr66/+0ZbBV11P5+hvpj2YgqZZv66pL6KPXHc8j78AeMZwup2ZeOqFaS+dIazDml2D0v+IJSwcGR86jYcoSUdx/HdL6YjDkrsZXWgAQd33yA4BHdufD+RhqOn8dSUImjweLtU4gCnZc+gr2ynvJNB7z3RU8eTcdXp1C17TgNJ3I4Oe1tJAlCRveU6zhvFYnzJlK94yS5H28m8s4hXt13e+8J8lf/ym9xU6lLy6bb+9MBcDSY5Je1vHIazxagiElEjIhF8A9GPeJ2zMtmYV40A0QF2imzcBfmIBiCML3xCLZ/rUZQqfl92FwO3vwKcdNuuFjeBzOwVdSxNeZ+qn9Pp+dn8rhwKZc28cG+QbNx1pno9vFTmLKLUYcY8O/bkfqjWRz19Ocm+eR/u5ffJy/z8la/D57AWlHP71OWUbI1DVGpxJhTRpe5d9FryTT2PbScAyOexVZZ7y1L6aMj/JYBlP90CGtJ9UUZPrvqoh6QJ3rOL/0Wc25ZCx7N++RH6o/n0Hg6n8pf0rzjnm/nGGLuH43xbCHpcz6jMT0fyeUmevJojOcKyV+1BafRivFsgZenmnNwwqM3YcyW80V3fnkyF1b+zOln/4Y2OhhbeR1bYqeS9fZ3OBst7B31POff+Se9Vs1GnxDJwQlvoPDVYi2r5ZfYqbgdTlIW/xUAc34lpuwSTs3+lGPT3sGva0tuaziWza7OjyA5XXT//BnZ7gfPRlArcNab2D9sDjF3DsbPo9+UV+7DabKRu/pX6tPzcdSbKN9xkh5L5fJcJhslPx8hZ+UWct/5Jx1enkz+pz+yK/lR6o5kYa+sx3yhjOrf09v0OTQRgbR7/GYy5v2NbbFTkRxOeq6Ze0XZN41h+oQIjOcK2R47hZr9GXT/bDaBQ1KIum8U9cdz2B57P2ee+tjLbf8T7mjO9Zb8cuyV9XK/hBY21e3jp6jefgLJLeEyWUmfvYJdnR9BFxdG14+e5PjkxZyZ/gG4JQ6OfZ7yHw/Kk5xA0NAUjBn57Iy7n+MTFxBx91CS332CE1OW4LLacTaaMZ8vxW13ok+MBEDnGXt3xt3PsbveJOIvwwAIu2MQhr4dOTBsDmdmfIA2Ophzz/2Nc8+uImRcbwpX/sTBMfM5OGa+d+yMmjiczDfWsS12KtW7T9P9s9mAvNDR5Ou4jFUofEM8/KVA1Bm4fewQPn37DfkrfSCCQoWztrDltZcgxcMb22Lup+b3dHp4eMNZZ+TcS1+Q1wZvGM8WUrxuh7dOl+ONgn/s4dy7/0KhVrJt0BwsZTUotCqOPP4BRRv3c2HtNoy5pcTcPRinycrxZz5jc7sHqTucScc3H0CfEEHmS2twmqw4jVYazxa05Owlf23F9c0521JYSeOZPBozCi7Wy8P11TtOkvfx5iv6D90+m4UmPIjtMVM498LndHrzQdmmXG723r2AHWNeYPuYF4j9y1BKtx5j6+A5WIqrqTudh6POxNEnP0EQBVxWO9tGPMepR98D2vbV1WH+BA3uwu8DZ5P5yloEUfTKPmRMT/QJkewdOBvzhXJsFXWYPPwYM3m0l+ftdSYqfjlK7oebcNaZiPb8JmrVNJ7Jk/3Cu9+i26dPtck30W3wzYXL8E3XN6biMlkx5pR67GMy+St/wlZaS/3xXByV9WyPm0rxN7vb5Jume5xGC/aqBmxlNVR5/P8u7z2BtaSabXFTyV78D7os/muz59dQ+fMRitZu49CNL3pkE4Epu5jsxd/gbDCRs+xbOrwyxcsd13EdfxbXJyX/H0ZlZeVlJyUB/P39+fnnn3E6//h2nl27dlFbW/vvqN4fhtvt5vDhw4SEhHD27NkrXmsymdi6dav3c1BQ0FUnw/r27cuECRMAOHLkyDVPSgI8/fTTpKamkpqa+ocm4f4InnjiCWJiYq563WuvveYtd82aNf+Wsv/TsO3cgWbw0BbfOTPSkYxGNEOGYtm8CTE0FOfZDAQfH1CpUGjVCAoRhU6NrayWkCEpqAN9Kfx2L0Xf7sHQpR0qg7yi2wSlXoMkyU6utbiKurRsXFY7bqeL2v1nCRrWFbfFjjosgPq08ygNetRhAfh0iEZUKyn7/nckl5uqbccJGdeH0g170MWGcOG9f6I0+FDx82HUwX6owwKwV9TReDqPoKEplH63F1N2MbVHsgi7qS+xD45DUIreyMiCz7YgqpT4dokDQFAoED3t04QGUPHLUQD5ryDIEXK+WmzltYSN7+upqw/qsACCRvXAZbHJjs+JHAS1Ct8u7SjbsIe6g2epP5CBIIqe6E4Z1btPIbncBA9NwWm0YCurpeTbPRhSZBkKokjDiVwkx8VtPP69Ein44jcEhYKCNb+hCvFHFeCDT2IUJRv2AFCfdh6VQU/toUx5ZdhXi8oTzRM6tjcl6+UT3mt/P+Otf+DAzrjtTuoOnMVttlN/IIOYv46XC5Uk/Ad1wdVgpuFoFuacEgSFAmWgHxH3jsSUVUzDYTliJHBgZxpO5KCJCKLk2z2E3tiXkg17CB3fl4LVv6A06LEUVnl1rPDVETgoGV1sKBWbDyI5XLgtdtwuNy6jBZ+kaK9t2CrrvPW1V9R5Iu58KPlmJ41n8/Hr0g6lwQef5FgaTuZ6ZJGN0uBD8PBuVGw+SN3Bs5T+c5/XPsMnDKZs4z5qdp+i5KsdiCqlHDmXEo/5QjmW/AokhwtRpURUy4dP2EprCBzY2dPeZNwWGyUb9sj24O8DooC1SG5jyNieXnn7pbRDcrtBpaT+aDahN/VDadAj6tQofLRUbD5IfVo2bpud8DsGYa+ow7dzLM4Gs9zGM3koNGpUgX6EjOnZon5lG/cTODBZlqFEq+eXemxDHeaPoFbScFJexCr8+zYUeg2CQiSgdxLmC2VY8iuo3HECQalAVKuoS8vGXlVP+E19CR/fl8K/bcFZb6I+LRtBFNFEhxB9/xhMnnvrD2Xisti8L6Q1HjsHOSLYfEF24M8v+QZloC/qsAAMXePliTW1kvq0bI/9nsO/dxLGs4VyJCtgr26UX7yAwr/J9hR+5xBZblY7FT8dRumnp3LbMWKn3Yj5Qjkui52AAZ2p3HacwMEpmHNKUAX5UbX9OKE39aXu4FlUwXK0oj4+HEthBYJCpOiL3xBEAVGrInR8P+wVdV6baqqfvaKO/E9/JPSmfrhMVjkaxOGidMMeyjfuB7eEoFQS0K9TK335dYkn/5PNSBJU7ziJKsSANiaktb6USuqOZAKQ9+FGAgcm46w3Ezq+H4Wrf0Fp8EEbHeTlF3tNI4JKiX+vJMo37qds434cdUZCb+yHtayWwEHJ8n2+OqzFld4+1W7GbTiqG1D66Wk8k3fxvpv6IUkQOCiZ0g17UBr0IIDL0y8DBiYjud0Ys4rA5aZs437Cx/cF5OjAxox8r9wUvlpZznFh2KsbsFfWY6+ox1WUi7L7IJlvFApQqUEUESPjcGWeAK0eV/YpAFzpRxAUSjRhAfILYXYxWs+Cj3+vRC58Ike55H2yGXWIAU1YAPaqhhZcGjQ0hYrNBwGo3H6cwKEpFK/bgTo0AGeDmdINe2T7VipQBcpjS9XBc9hrLx6CENSzPZkrfqR892kyP/4RTYiBhpxSgvt3pPjnI1iK5QPNAvp19JaFKKDQayhetwOFj7bZuJft1QOAb3IsZZsPAbTgUW10MAUeu6/Zl47SR+MdK+vSsgkclEz5Dweo3X8WR52RsJv6YsouwdCjPbhcVP52nPq08552yX1PGxlE2LheFK6TeSpkaAplmw8R9+A4TDml8o4GIO/Tn1H6aNGEBVCblo02Mohij50q1CqQJLSRQdgq6/HrKPtQdUezCBrQibLNh6hNywZBIPSmfl5uK92wB5fJSuOZPNTB/lT8mib3+XNFiFqZ64o2HiDixj5NQxH+XduhDvSl5kgWDeeK8Pf4HGGeMbgx86JPGTQ0hfLNh3CZbbgdTiRP9KEuJrRNnwNAoVVTteOEHClZWY9vl3ZXlH3TGKaNDpb7s8NF3vv/QhViIO6xm7GV1VD6j10AVO848W/hjuZcDwJul1vul+BtlzrMHwBLUSUuowW/rvFUbD6Iy2TFUlgBooglv4KQcX2o2naM0PH9CBzQGcnhRB0WQOj4fpR+I9e78fQFBJUCe2Ud6hADlgvluK12Gk/m4jJbCR7dEwCfDlHesbehmU3r2oXhttiwFVURMq43LpOVgIGdaUjLRtSqUTTzF5tg6BZP8VfbAcj/7Gd5nFIrCR3f1+vrSE4bgiCCd8utQN9e3fE3+IEAgkKF29p4mWsvwr9XIvnNeEMVYpC59Aq8kffhRgL6y35A6Ph+l+WN6oPnCOrTAXu9fGCTf5d24JZoOFtIwTd7iBzfl9q082iCDGiC/Cj5sanf7yb0xn6UbthDxF1DcZmsuC023BabV67+vZMwXyhvzfXNONvZYKauyW/z1Kv9cxNxVDdQf/y8l7Mv5z+oAnwp27gPAEdtI4IgYK+RgzVcZptMayoFKj89lXvTATi/6hdCBiVjrawjfFQPCr/fh0KrRuuRKdCmry4oFLg9vkLVjpNeHwQgvJnedTEhsr+gECn5dg/hN8njjb2qAUNKOxozCi/K8KZ+cr/WaSj/4QAgj0Xq0IA2+aa4Gd/g4RtVoC+1R7JobMY3sfeMQBXgQ+2JXJwmq9c+yj28LTmc3rb4JEVdlm+Ch3fDp0M0Jet3Yi2pwS+lnfx7qD91R7K8smq6tun5ZT/s97YtdLxsJ5IE9vJa2SeICZEjOz3ccR3X8Wdxffv2/zIcPXqUf/7znzidTvz8/HjqqacICAggIyPDOxElCAJvvPEGX3/9NUVFRcybN48RI0Zw6623tniWwWCgU6dO7Nq1i7Fjx7b4LS8vj1WrVmGz2QgPD2f69OmcOXOGnJwcPvjgA9RqNQsXLmTTpk2kpaVht9vp2LEjjz32GILn1Mq9e/eyZs0aLBYL06dPJykpqUUZDQ0NfPbZZ1RXy47ygw8+SOfOnVu1OT09nbi4OAYNGsS+fftISUkBoK6ujlWrVnnzSj7yyCNs2bKFsrIy5s2bR/fu3bnxxhtZunQpy5cv58UXX2T69OnExsYCcmTjAw88QEFBATk5OQwdOpSjR4+SkZHB999/z9y5c3n33XdZunQpAKWlpbz33nvez38UH3/8MWq1mpKSEiorK5kxYwa7du0iOzubpKQkZs6cCcCqVavIycnBbrczcOBAJk2a5K3n1KlTSUxM/EPlmc1mfHwunrr2448/snOn7NyPHj2aW265hYqKCq9cADZt2oTVamXSpEm8/vrrJCUlkZ6ejtls5oknniA5ORm3281XX33FyZMnEQSBMWPGcNNNN5Gbm8vatWuxWq0YDAZmzJhBYGAgubm5rFixArVa3aZe24K7shJlcnKbv4khISiTkrAflgdAd1kZjvPZjE37CJfVTuWuU9SfzsPRYEIbHoi1pBpLaTXayCAspTVoI4MI7JNE8ov3og7x5/SMD0leNA1jRgFJz9+DraIWpZ+OkLE90YT6Yy2vRRsZhL2iDqvnfltpDYJCRGnQ47La8evRHoVO3gbrMtvQxoRiLa0m4u5hIIre+1VBfjgbzGiigvHrGk/WgvXETh2DO9RfntC5oTd9u8SR9cZXuMxW/Lq0o/S7veSt+JHhxz6Wt0LaHVTvPOkRhoggyv3Mr2s76o5ke6MebaXVaCKDUPn7UPb9XgYfW4HbYvduk7MWV12Ut9OFJjIIY8XF6FtVkB+OBjOGlDgK/74da0kNmsggrKXyX5vHGWm6Frcb45l88lb8SM81c1Bo1UhONyBh9bwEq4L8cNudaMICkIJ8sVU14N8riQHblqAO8qOs6QUZENVKBm5fCgrRO9kD8jZh/36dADj/yhf0+W0ZiAI+XdqRduPzdH5vBgqDnpjHb+X4LS8TO+M2FHoNLrMNv5R46o/JjpfKX4+1WLYLa3G1V7dNfyWnC0edEVWgH/1/XUTjqQsoDXqUnsmLwKEpqIJ8ibhjEIdvfhl9YqT3PmeDGU1EIG6HC327CJyNZqyl1egTIgga1pWBO5fRcDIXR20jCp3GOzFmq6hFUMnDrSrQF1P2xRPlXWYrUZOGU3vwLEq91itPp8mKJjwQgOyF6+nzjxcZfuxjVMF+GDOLsBZXy1uIfbSYL5Sh9NXhP7IblvwK7JX1CCoFzgYz1pJqir74zRsd6ts5FnNeGQqN2ls/a3E12mj5pHVNZCAKnRq3w4Vf1wTMeeUodGp8OsZiK7l4iruz3oTb6ZS3V72ylt4bXvY+33S+GGtxNaJeQ/yTd8gvwM2i4G3ldajD/NFGBGEtuWhDLrPc5oC+HajYdpy4qWOQnC7Ki5ufHi/RcOw82qhgbM1s3V5Vjz6+5SndqiA/BIVIzd4zcjtL5KgObWQQhh7tMZ0vQbI7vfarDQtAExGEuaACQ/cEJIcLQa3w6g7AWlqNLjYMVYgfpvMl3u/cVgfarqHYSqrJX/EjA35bgtvhRFCIHBg+l/DbB6Hw0xP/5B0cm7iAqPtGIeo1SA4njloTw0+tROEjy12p16KJDMRtc9Ll/ekIgOSW5Bes0hqsJbIta2NDUYcEYKuo9/ZFa2k1mnD5pfxSfYGcBqFJXwqtmvbPTcJ4tsCrr4TZd+K22eVtgh6ZKXx12Kvq0UQGevpUtbx1G0GeYLqpH6Jaib2iDsnlxlZSjT4xEpW/nvMLv6bL8sfxTY5FafCh5OtdxD1+M7qECKInj6I+LZvgkT3ALWErr/b2t1OPvMuA35bgmxwrp0o4X4zSoPfe56hplCf6K+qxltTg3zsJVZAftoo6Or08mU6vTJG3cDfKL+a6dmFoIoIoWrcD/56JSBYTgn8wUn019u3/xPettUgOB7jd2L77DJ831yCZLvKmu64KTWQQokaFoWs8dcfOowryQ3K7sRRWtbCvS3lU1GtwNpi9/S1m6licdSZwS4gaFQqduoX+lL46tJFBUHVxQlId5IvkdmMuksuylNaAJBF/z3DstUZU/j6M+P4ltAY9klvyluXXLQFng9lbls1jO/K4V92C22jig5KaNnk0+r4R3u+M5wpJeuk+nEYrglpJyNiemM6XyPVG7mOIIvbKek+7arztavfUHZx982t5S65KgaPBhORy45MYgdJPjzYigIH/epWzb3zl5e3gwck46oxySgq7E0edEV1cKEN3LaNmfwY+7SO9fd7hkXXs5FHU7j2Nb3Kcl9usxdVoY0Px65ogb692ONFEBGErqUZQit6xIrC37M+eW/4dwza+RuxfhuI0Wjn44Nv0Wv4o1oo6om4bgMrfh/gHxuCoN2M6mnlRz6JA8LCuKPQa8j7+Ed/OMW36HJbCShx1RoYd+RC3xU7t4XP4dYm7ouybxjBNVDDt595N0JAULny8CSR5MgJBIOGZu4h5YBy57/7Ty23/E+5ozvUDti1BUIp0eG0qpvPFqAw+6BIiiH/yDhoz8lH66nAaLV5ZaGND0UaH4JnRRBMZSOPpPAw9E7FX1uNoNKONDJL1U1pD/+1L0SVEyONXcbW8ACAIcuS+KCA53ag9Y6PCV0fQsK7037mMxpO52Cvr0EQGYc4pxWW0MvTUSlSBPlTtOClvgQZcjWai7h9N6M39aDiZS+ZrXyEoxBZ91C85Tt4CbHd69dAEye1CUCiQnHbcljqUQXEozHJaEgSgWV7Xpmubo8mvupQ3mmyjCYpLeMNaUoM6zB/J4fKO023yRmUj2lB/JKcTdZAfjgYTlpJqdJGB8vgVGUi7+0bScLaA0KEpjNy6EGt5LYWfbPb2+6BhXTm/+Bti/3ojolbt5QpNRBCO6gZvvZq4vjlnIwr4dmnH4RtfoMt7T6A0+BA1cTi1+9Iva1PN/QfJ4cKUXez1H5yNZtSh/pBfCaLA6K0L8U2IwGm0UpOW7eHDalT+emw1DehjgrHXmdCE+DP0u5fI/2AjpRv2emXf3FdvWvhvQhNPUSHbkaW42ssp9sp61GH+Xp+5Od802XZT/wIQlCLtpt9KzANjKfpym2cRoDXfWC7hm6GX4ZukmbfgqDVSfSiX8DE9Ufhqm9mHROCAzghqJdFTx8g22wbfNC3EWjKLsFXW47bavZynNOiIuGMQ4Tf3B1GQF9/CA7321+HV+9HHRxA9dYyXS7NeWUuvb15EHWKg/XOTyF22QV6Q+v8DuP+P5vX9b+J6pOT/MnTu3JmFCxeybNkyBg8ezKZNcp6kTZs28fDDD5Oamsqbb76JWq1m8uTJJCcnk5qa2mpCsgkTJkzgxx9/bLUt+qOPPmLKlCm8/fbbxMXF8d133zFw4EASExO90YBqtZrx48ezePFili9fjt1uJy0tzfsMq9XKggULePjhh1mxYkWrstesWcOtt97K4sWLmTt3LitXrmyzjvv27WPIkCH079+ftLQ0b2TnmjVr6NKlC6mpqSxdupTY2FgmT55MREQEqamprba/Dx48mAMH5FWp2tpaamtrad/+Ijl26tSJvn37MnXqVFJTU4mIiECv15OXlwfAzp07GTly5BW0Ax988IF3+/aXX37p/d5kMvHqq6/y4IMPsnTpUm699VaWL19OQUGB9/n33XcfS5Ys4e233yYjI4P8/PwrlnUp3njjDebOncvrr7/OvffeC0Bubi47d+5k4cKFLFy4kO3bt3PhwoWrPsvtdrN48WIefPBBvvvuOwC2bdtGRUUFy5Yt4+2332bYsGE4nU4+//xz5s6dy9KlSxk1ahTr168H4JNPPmHatGksXLjwT7XjcjwuGvxRDxyMcZXHThQK1N17sL3/0/zWYwZKvYbI2wbIvwnNEpQ3HWgjSZRtOcrOYc9yZNpyEp6+AwBTdgl5H23C0C0BTZi/vM3Me4vU7DES5gulOOpM9P72ZXqvfxFzVpG3wo0ZBYTd0h//nkkodGqQpIv3C3Kdeq5+hsxX1sqTMJKEqFQgiAJ5H28m68119Fg121OWG6W/D2Hj+7C331PsHzkPBIHIuy9GkUpAwuwJ4MnJ2EJwkoSgUhIwIJkD/Wayr8fjCKKIKsS/DXlfInABVAE+IEHVrlOtZHjptQAKXy1h4/tw+NZXPdGZKq9T1vy6pjb7do7FUdvIobHzkVzuFu0y55dzfMoSzNnFcpRfG3WNeugGzFlFGE/lUrz6Zzq/K2/B1EQEUf79XlxmeZVYUMvRS5mvrMVltLRuu/exkvevoFTg26UdzkYzh8bOx2W2oo0N9YrXnFOK8WwhVdtPEOuJ3JSaXjaQo1uTXriH3Le/azbpWMepx97j4OjnsZXXoo0Lp5Whe2XbMrm+qJHzRNYdymwlz6ZnRE4chq28jj29Z2LKKvZOviXOmyhPQrvdaKKDcZmsOBstlz6EsFsHkPv2d5jOl5D16lp8O8W2IaSLhQsKkaQX7iHrlbVILldb1W7xOeahcS2e79elnbd+BSt/AqTW3V5q+YymLu3fI0GeiPz5SCt7DBySgjoikIK/bWldH1qbb9zjtyBJUNNk5x5o48Lw6RBF/sebW7RF1nPTh2YNveTB2uhgcLmx5JW3WXjMQ+MwZRVR+Lct1B06S5d3n5C/nzqGgpU/eaM9BABRRHJL7OnxBIdvfRVRpUAdEQgI5L7zHQdHzuP41GUIokjwmF4t6tFj9RxMWUXgboNUL/2qDX25LHYKVvzYQl9Fa7d5bm+LqC8+JGf592ijgkj5aGaLCfhLEXZTP0xZRZz66zuYc0tJmHOXVxZVvx1r8z5JkrwyPPXXd1rYlPc+SbqkjnIfVfrpOPfq39ndeyY5y7/z8lTEHYMxnitsEQUOEuh8UXYbiOm1abiyT+EuL0TZt+0D2USNip6rn+FcE99c7pyMS+yl+WUh43rjqG3EZbU3+7X1g1qdQSm0vkZQKZBcLowXygnsnsDv97/NqcfeQxXgg759JCHjesvRM/amSRKh1bObc9uVoIsNxe10YausR5IkTNklFK7+FW1EIH3WvyCPq05363q3bBX+/TvJ0WCnmvyUi4WLSoWcg7W0lrNvrqP3KnlLq3/3eGInj8KYLS8CKA1yjty6I1kcuXcxok6D0k/fQkxBQ7oQO3kUF97/V7M6ySkXeqyeQ9YrawHJM5F0sQ7SJWNh3L0jsFc3Uvl7Ojmf/0rKq1OQJAmfuDAKNuzh1z5Pkff37VQfzqTrhzMvNtUtUX88B0tRFf69E72R8pfKvqkte/s9xe4e01HoNHL+1SvIvmkMk5wuMmZ/istsJfahG+QWKkRElYKzz64i682v6PLu463Khf8Zd5hzy7AWVbfqlwUrf5Jzejc7Nkmh19Bj9RzKNx1soQcAffsI7y4S+TcB3BKHxzzPvp7TUejU8sS1RoVf13ZU/HS4WR3lZ9mKqzn92Hsc9oy9+oRIkCT0CZFIksTvPZ6g5vd0/PskofCTdWArreHUg6kcGD0fW3kdnd64v0UbfTrFkDBrQotF01YikgBBRFD74KwpwFVXLNe/jcOpWnWJy/S3P3TubPNx6Uq80WTTbbjK6iA/3E4XuZ9vxVxYyc4xL5C7eispntRC/v064rY7MXu2CCM1e3YbPNT0WxNnN566QOHqLd5xTxsRSN3Bc57F7GbV9+BS/0Hp0dNF/6FZu9wSO8a+yPbR81FolBg6t95lJigUBHZPoD4jn5MvfkH7OXeh9yxaXOqrS253a1ft0i+EFj+2FGabfoj8W92RLDKe+ZRjkxcTO+1GeXHzT/BN7ue/0vXVKbI9x4Uhudykv/H1JTYg4/Ctr1F/IgdbeR1x025AFejb8vme/weP7C7n2fQs1jW/Rh0WSMHqX9jTeyaZr/4dn/YR3muO3PoqxycvwVJYQey0G1EFyjs9Yh4aR9ara6k7kknBih+JeWhca4Fcx3X8QVyPlPxfhpqaGt577z1qa2txOp2EhYUB8mTl3//+d4YOHcqAAQMIDg7+Q88LCwsjKSmpxTZvs9mMyWSiS5cuAIwYMYJ33323zfvPnDnDpk2bsNlsGI1GYmNj6dtXDlsfOlSeaOjSpYv3mc1x+vTpFlulzWYzFosFne7itgmn08nx48d58MEH0el0dOjQgVOnTtG7d2/OnDnDk08+CYAoiuj1eoxGI5fD4MGDeeutt5g0aRIHDhxg4MCBV5XP6NGj2blzJw8++CAHDhxg0aIrn6z39NNPtxnR2KdPHwRBIC4uDn9/f+Li5JX52NhYKioqiI+PZ//+/Wzfvh2Xy0VtbS1FRUW0uyS/4pXw2muvYTAYKCsr46233iIlJYVz587Rv39/tFp5pa9///6cPXvWq6PLoX///gC0b9/eG4l66tQpbrjhBhSeVV1fX18KCgooLCzkrbfeAuTJzMDAwFY2NHz4cE6cONFmWdXV1aSmpgLwclJ73NUXo5t0d0xAe/OtCBoNYlAwpr+vQfLk1FREx2A/dQJ7tbwVxtFoofPzk1Aa9FTvP4s2KhjJ5cZaVos+NhRrU546oObgOXTRIahCDAzasUSemPg9HW1sKI46E7ayGvTtwr257bSRQdjKanFUNyKIAiXf7CR68mhCxvbGZbGhjQ7GfL6E2v3ptH92IqUb9hJ1zwjv/c56M9qoYLK/2ErFz0fo+NoUdDGhANirG/DtEE3RF78huSUUei3Gs4UED++KuaASh6d9SBIB/TtR+v3v4JYPyAgd15vKbcfQJ0Ri9GxJ1EQGy+UKAq5GC2G3Dybq/jEo/fU46o1oo0OoR57gEpWKi/n7gLhpN5Dw5O2oAnwp/nYPuuhgOTKorFY+gMNzrX+vRPy6tiPqL0NBFAkZ3RNzQaWc6FuA8p8OE/vgWG90naO6UY6UqqwHpxNHVT1mz4RNY0YBfikX7VzrqX/lb8fw79vxoi3EhSGolPTdnopPchyl63egiwvHcqGM2Bm3Yy+vQ2nQEz1tPNEP3oDS3wfRk3BfExnEwO1LvJEF2uhgeWU4Otir26a/SBK2Enn1e+COpSh0GhRaNTZPRI+ttAZDtwRKvt1N1/dnICgVBI/sQcQdg9DGhiJqVNTsS8d4rsArt/rj5+XVcUmi+KsdxE+/DZfZhqAQ5Txr945CVMkRoo46o/ewjchJwxE1as6+8DmiQkQTdVGeSh8ttvI6ACJuH4S1uIqB25egjQpG4aNFGx2Mf+8kOTJGFGU/VxCQ7A4C+ndCVCnl8t1uDD0TKfzbFmxltZRvOkjXj5/ErVZ666eNDsZtczJw+1K5DgJUbTtOxc+HSXrpPgSFiCmzkKChXb36Uhp8EJXyMyInjeD4fYtaPD9q8ijCbx+E+Mh4WYbDuxM0IBmHzYkmPEA+dKa0Bq2nzfbqRnkLUEQgh/6yAENKO6xltV49+naJo/uq2YhKBZ0XTsOcVy5PJnugDvHHki+nP4iZdgPxT94hR5c5XfJ1hzPRRgUhiAIdXr6P6t2nERRCC/u1VdYjqpXyVt/KelSBvkiehPlN8O0YA0qRkg178O+V5LVpUadG6aMl8PZB8nbZ9TvRJURSe+CcvEDilvDpGEPggM50XvYookZF+zl3gyhgyStDcrrkKGS3hCYsAJsnHyiAtbASBHkyFeRJCm1sKM4GM6JGhTEj39sXtZHBCEolloIKgkf3JGbaDcTcP0aONBEEtLGhXn0hyFt1E5+f5LWn8FsHIGrVRE0cgahSEP/k7biMFkSlEpu3TwVTfyQLe3UjaXe/ReDAZIJH9UBp0BP78I0kzLrTG6kbPKYXZd/tRRsdjKhSoosNwVZWh0KvRTesq9yPNWoSZt1J7aFz2MpqsJXVEjlpBMazBXT95Cn5gB0/PZrwICSnG92wrqjDAoiYMATJ5ab20Dnq07LlfuOn96bBaEzPR9TIW/F00cH4JEZh6J4gH5SgAOe54yg798RdXYZkbEDRoTuCzgdFYgpIblRj/4K7tADnqQOIASF0mD+J0u9/RxMeyODtSwAQRBFdbAh1HvtCoAXngrzlUGnQyykL+ncieFRPVP56en/7MoJSjrBqoT+F6H1Gu4lD8Y0PZ/g3LyCIIvqYEKoPZ5EwZTSiQsHROauIvX0g9ppGXBabdyKh97cvIWrVKH11CAqBbp7DMpS+2mbjXrB33FMa9ETeMxxdfDh9v3+5BY9G3j0ETUQgRycuoM/6F7z3F6zaQvtn7uTo3W+R+PwkeRFOIXp5CrdbtjvkMVZQiOjjwwi7sTejxvRE1KpQ+eoQVEqG7ViCNjqExrMFKH201B/PQXJLGLrFEzSgM+a8cixFlWijg9GEB4AgoA71x1pcTf2xbG9ONnt1I+ogP7q98zhH71uCLsjHW19beS1dPpiOgED7uXcjKBQIahW20mI0UcFeefiN7ImlrJaEaeOIv28UkiRhLZfzyQXMvI3qw1n4xIcTP3k08feOROWJTgU5GrXJ57AWVeFstFCzL4OQ0T3Rhge28jkCB3QCQSBiwmCiJ4+Sdxt4OLkt2QeP7E7U3UPBE2igjQ2lfPMhkl6eDAJYiqtwm2Sfpexf+5GcLkS1yju+/RnuaM71Cq3ae0Bb5W/H5HI9XK8JD8TtdNHhlSloIoMw9EgElxtBraT7mrmUfv87LpOF8NsGesdYfWIkuthQyn7YT/TUMdjKar38Ug8Xoyw9fpTSoJfbCCj89ITdNpDcJf/AkleONjKIekmi5KsdtJt+G7ayWsJu7Y8mMoh+vy6i4UQOuvhw+WAdQBXiL+f0lSSKvtpB76+e8/YBTUwIPdfM5cL7Gwm7RfaTm8agJgiiAtwuBJUO3A5EjS9RSd358MMPuTgxaWtxLUDstBuIvl/ON8if5A3J5faMXyLa+BDUYQGtdKcK8KXrhzNJdrpoPF+CT0IE9upGVAYfiJKwltWS8NBYFBoVaTM/xmWxo/TT0/6vN9Bu8kg0UcHYqxsI6N8JVZAfPdbMRRngGQNdLmxltYhqJapgg7demqhg3FY7gkIkdtqNOOpNGDPysVwoI37GbdjK61D6+xA0vCtKP728QOKWqD10roX/UPzVdnQxofLYoVDg0yEav67xhN86AKW/D8EjuhM0pCsum4Pcz7diyq9AkiD5uYn4xIWi1GtwNJhRaGRbb8wqJmbCIBqziqk9eA6/lDjMuaWyrx4Tgl2rov3cu+U+6tkKDXKuXL/kWNxOF5XbjqOLDqbucKYnvZEgRx1HBXl15ahuRGXQeycam/9mySsnavIoDN0SUIf6I6qVbfKNYWRPWTfTxtHOwzc2D9/4z7yNmsNZBMeHo40IZOim1+RdVIKA38IHEZSKS/jGTOXPRwge1aMV3wSP7E67x25G6Senfwjo3wlRo8JRZ0JUKVEH+3m3XZdvOkj3lU/La30KEVt5Lf59O8h8ezRLfn50MJGTRpD50hckvXgfJd/uIWHO3V6/9Tqu48/ieqTk/zJ8/vnnjB8/nuXLl/PYY4/hcDgAOeLxiSeewG6389JLL1FcXHyVJ13EnXfeyQ8//PDHVuGawW63s3r1aubMmcPy5csZM2YMdnvrU+SaIFyygiZJEgsXLvTmYFy5cmWLCUmAEydOYDabefbZZ5k5cybnzp27Yp7MKyEoKAg/Pz/y8/PZv38/Q4YMueo9AwYM4MSJE6SlpZGQkICfn981la1SyS8+giB4/9/02e12U1FRwebNm3nllVd4++236d27t1e3fxYRERH4+/tTVFR0WZ0qFIoW0bGXltVUR1EUr3q4UExMjFeHy5cv5+WXX5ZX6y+zYnopgoODWbJkCUuWLEEzajS2/fu8v1l+2Ej9Ky+CKGL6ci3qPnK+EmVyFySjEVX7RDkq0YPM5d9TtuUItppGYicNI2bScBoyCnA0mr3J0gH8u8UjqJRUbTvBhQ9+4Ng9ixCUChRaFeE396Nqx0lEnRp7RR3+fZJwNpq922bqjsov2ycekLcPl/94mMiJw6k5kEHsw+NxNppJmH0ntvJa7z0p7z6OpajSu7Ku8NGSveBrst5ch6WgkogJg9G3j0Rp8MHtcGLMkLdLBvROQvS0z1FrRNTKegm7qS+iVs3ZF9ZQ+UsaoWN7yblo+iTh8tS1Zvtx/Hq0p/SbnWQ+t0rO4/P7GSImDgfAt2s8ktvdYjuQOa8cl8lKxdY07BV1RE0cTtSk4TRk5ONoNHu3HNYfzyHv0585OGY+DSdyCRndk4DeSSQ8dQeO6kb8e7Sn9uA5ojxl+fdJwtlgIXBAJ3liUhCoT5Nz07hMFm/uqbBbB3hl7XY4EUQB/4GdEfVq/Ad1IXfBOo6OmYc5pwRrXhkKfz0xj9+CrawWyeXCdK6Qg32mc7DfTKxFldSlZVPxSxqO6gYOjplPzd4zVP6aRtTE4VT+mkacR1+62BBvufbKeqwl1dQdzuTCBz/IL0xmG6JSlBN355Qg6tQE9OmIvbIeZ6OZvA82cnDM89hKa7BV1KEO8iNq0ggaM/JxNpqp3nmSSI8s4h67CafZSs3eM4R5XsIUeg22ynoOjnme8o37iZgwhOBRPUh68T45T9bxHPnkzfYRaONCEVQK3M0inCSHi6qdpzg4Zj75n/6EZHcQNXE4WW9+hTm3lMZTueQu/yfZb3zFyb++gzmnhJp9Z6g7nIkgithKa4l/egKVvxwlaFhXrJ4DDcJuG4h/nw6IWvX/j73zjq+qWvr+9/STk957IHQIvSi9BQQRvWLvFQWlSQexYAFEEBXpCFx7byCgKL0FCDUklPTek9P7Ofv9YyeHHAKoufe59/F587sfP9ycvdeetdbMmpm99qwZCjbsICV5rhjx5HChDPEnsFdbBJd4VLB6z1mv/kXd2Z/aYxeJuL0vtrLGz1dFBLG31eOk3vka5twy7GU15L7/A7qz2TiNVgSXG93pbHxbReGTEE74iB5I5TIKP9+H22In7r7BlP+SSvmvJ4l9dATdNs8kc9EXGNLzOTpkFsWf7cG3rj+BN7dH5qOi7DvRdljq5Pxg78noz+TQ4vnbAWhZ98KT+fpnFH+628OzwF5t6+S3g1g5uV0sujNiDkxlaIAn2i7+mVuRB/hyacE/CezeGk2rKMLH9MFptBA+oicX5m/GXqPHnF+BpbCC8BE9sFfqxI2fWgMV21I41GcK+au3oj1xicw3P8dSVEXkP/qL/ZtyJwgCupOZVP52ipi6hPmBN7VHcLqR1EWtdnp3ArrTWRzs/hzpU1Yj8/Mh+t7BHn4JTifaE5fRtIqiavdpjo1+EXuVHkNGPi2eF1/a27z8MI5qA37t47AWVRF972BS/7GwrhiViarfT5H55udUbD9O9YE05IEaKn9N9ehA/84txTVVqSPslp4Idie601k4tCbsVXrPWkQQsBRUEP/0aPGDQGktToOZE2Ne4mDPSdgqtJjzyqjaewaf+HAUwX5U/pKKrayWqt9OYbpcxOWFn2Cv1CLTKDkx5iXOjn8Xt8NFyZd7yVm1VcwP++vJOn1jpfXMuwFoNe1Oz0vZ0VtexFZRS/FX+6k9fhnBYsS+9Z+4ayqRJXYAhQrTvAdwpu7F9t16XJlpCFVl4oZky/bg648hPZ+89Tso2LKLI8nzOFKnHxPr5ev528UcpA10bj1qD2cQcXtfshZ9QeWO41x6+WNO3fcm+jNZWEuqvfjn0Bo9ejv/m0MY88r5feSL1J7Npf1zY4kc1pW2z4zGUlaLuaCSkl9PEnZzezFKzkeJ22KnYPOvHOj8LLWH0zHnlpE24X3MOSW47c46u9fWy+7VHM7AWWvEklfupUetpTVE3zcE0+ViVOGBXm2UYQHUHM4g7rERRI7pgyLEn8JNv5KSPE+s5iqTET6yB4G92njGdWnBR+zpMZm9faZyesJKqg6nU77zBFkrf+Li65+jCgtAIpfh2yoKub8PMh8lKeNe58CgmZTvTCX23sFYiqvFqtZyGbYKLdH/6E9tqniMUx0bikQuo+ir/ZhySom5bwiVdZvUPi0iweHiYPfnuDDnQ+xVOiJG9UJ/Ohu/DvG4bXYctQbi7uxH2a6T5G75DWN2KTXHL2GvMdJ6whhcFjv6jHwMF4vYP/oldvWZRvbGXyj89hAuk42q389QsHkXqeNeF/PTKWSEDu6C4VLhNX0Oa3E1gt2J02AmJXkeTr0ZQ1rudec+b+VPHBkyG92pLIyXimjx/O2EDOqMMjQAR7WBip+O4jRZiL53MJpW0cg04hHP4Js7/GXd0VDX1xzOIHflT5iyS8UNFrmUkEGdsVfqxIJcY14ibeJKDOfzKFi/ndz3f8BRY0BwuSlYv13cqBQE1AnhYj7JW3phyixBHRPqmYuaI+nEPDgMgKB+HZBIpch81ehPZmIrrcFeoeXUXa+By8XZR5Zir9RRm3LB4/PEP3srLrMVe4WW8p+OIjhdnHtyOdUHzuETJ+aQDujVFrfF5pHhiDF9MFwU8wFqj1/iph9fJXPRF/h3aemRm/q1ACCRqxAENwgucDuRyNW4rQZKss4xZcpkBIcFqdq/8b1A4ZZdnuI6Xnbp+dtxVBu8fLWr9QZAzH1DKPl6P5a88mvyzlJYwdEhs9g74kUq9p1DGSj6XbqMApBKCUxKoNVTt3Bp5U+4LHZU4YFUHcnAVm3g9OxNuG0OKnemIlXISXv2PTHfc24Z+vO5mLJKsFdoPX6K7nQWkXf2J+rO/iiC/Sjc9Cum7FLy12xD5udDQgO/zXihgIPdxcI+JV/tI3fVT/jEh3v5D5rW0aLPvPATbBVaou4cQOo/FpLz7ve4zDYK1m0n60NxnQFI1QpcFhvG3DL2jHiRioPplP16EnV4EJVHLxA5ojsOgwWHwUxQzzaelDlJ707AUlDB5Vc/ISV5nrhG5dI6P6AN1qIqCrf8Rt66HVTsTPXw3ZBRgEQqbg7H1Pkm9ag5nIFf+1gPjyp/SUWqUVG9/xyqiCCO3/4K9iodjhrDNfVN7B/oG11GPvqLRWyLe5RtcY9yacUPaM/mkD5tHZW7TpG/bgcn7lh4Rd8M7YrhQn4jfZO38if2d55A+bZjFG7ZhSm7FHuVjtLvDnpsecKzY8S19NQo3FY71QfPE333QGS+amLuG0LVnjOEDu1K1e7TRN87GFtZLXFPjMRpMOPXPg5zVolHd/xfh/A3+N/fDRLhr+5UNePfhkcffdTrCDDAnDlzmDhxIq1atWLNmjVUVFSwcOFCysrKiIoSQ6nffvtthg4dSlhYGB999BGvvfZao2dfnVNwxYoVZGZmcv/99zN06FBmz57NU089RceOHfn6668xm8088cQTvPXWW4wdO5bOnTtjMpl44YUXWL16NW63mwULFnDzzTd78hLGxMTw7LPPcvHiRTZu3Mg777zDvn37yM7O5umnn+b9998nMTGRO+64AxDzWLZs2dKrn++99x69e/f2RF1arVYmT57M6tWrWbt2LW3btuW2227D7XZjtVpxuVzMnTuXNWvWXHOcv/zyC5cvXyYvL48VK1YAePVp8+bNJCYmMmzYME8fNm/ezLFjx5g4cSI9engfj2uI6+V+XL16Nb169aJv376N+lN/LSoqitWrV7N06VL0ej2zZ8/m4YcfZujQoV7PnTRpEkuWLCEgIMCLRsPfdTodM2fOZPny5dTU1LBmzRoWLVqEIAgsWLCAyZMnEx8fz4QJE3jvvfdQq9UsXLiQbt26eXhXT0+v1zN//nxWr17Nrl27SEtL44UXXkAmk2E0GlGr1UyfPp0pU6bQrl07nE4npaWlxMfHM2vWLMaPH0+HDh349NNPOX369B9WJDdu2oj5809RjxVlwvrzVvxnzkY1aAiu8jKkYeFINRpcRUXol72Fql9/hH4jUUWHULn3HKcnrUIdFULP9VPwax2NRCbDXFjJmWnrCBuURPy9g1HHhGDMKSXzpY+xldfSdf1U/DomiMfYHC4xH1WtAdPlYgK6tcJlseE0WDg3/j3s5TXc9Msi/DokIJFK0J3K5OR9i2j/2mNE3tkPRaAfguDGqTVx+qG3aD3nPoo++Z3uH83GmFmMT2wYEpkU3ZlsUu95EwSBpPcmitFHKgWCw0X69PWUfivmtxlw9F0xBZHdiSmnDHWMmCtSGRGE22JH5u+DRAIOnQmXyYZUpaDs6/3kLBaP0Pf+ZTF+SeLmY+2h86Q9uZy2rz1OVF0EHhIBe4WOzGXfEnXbTfi2i0Uik+E0WtDEh4NciuBwYSmsJG3qWqwl1fTftRhlRBAusw2X0cLJh5bS+5sXUYaIMmkprEB7IpP0GesZeESMsHYaLWQt+YpW08ehCPLDUlCBIsgXiUIu5jisMRAyoBOKkAAcNXpcZhvWoipMWSUkjL8VJKA9ks65+94k5rGRqFtGETywM6r4MBSBvghuAWtRFRcmvIvhbA49ti8isHc7cWNYa0ITH45Db0Z7/BJpk1bR/rVHCRveHXmABrfVjkNnIn3aOlrPuZeMGRtQhvnTedUkNIlRCG6BmgNp4svtPYOQyKS4bQ6kCjE/p6PWyLnx7+LTIoI+214Xj68r5YAEa0k1555eQfwztxKW3ANFkC8us42zT7+LJbeULuun4ds2FkldBJG9Ukf2sm9IeHYMfh3EI9TWoipPERf/bq3Eo/VIKN95nJC+HVEE+WEtrkYe4CMmZbc5sBRVEjq0GzK1AmtxNecmrCR8ZE9cJosYzSiVENy3I9aSagSny3NEUCKTYc4rJWPGBhKeHUPkHX2RSCTUplzk9MNvEdi9NX22vY69xoAiUAMSKbYKLWcfE3NlhiV3p8vG6Thq9BR/uoeyHw7TZf00VJHByDQqrCXVuK12LszdROyDwwgd3g2XxU7GtLV0WPo0Pi0ixfl1ulAEaMTjiE4XuMVIMZfVgVQmRaKQ49Sb2NP9edx2J4MPLse3dQxuh1PcUDVaODbqRbp/MofQYd3ECNXP9nBx3mYAhud+jENnwlGtR6KQ45MQjkQu8+ReMmeJ0WS+7WKxVepw6s1kL/mSxOl3idFk/j7Ig/zEPGMGC4ZzOWJOxEA/HDXiy6MqOkQ8aimTYq/WUfTR7+S+9wNhyd3puOwZlGGB4tF3mRRbSQ0XZm+g5bRx+MSGIa9L5G8tqKRqzxlu3rVEjOhzCxT+cxeXXtyCVKNi2KVNgJhPsmb/OZQRQagig1HHhGK4kA+u+jxW1QT17YCsLicpbgGHzoi1pAbfNjFe/Oqz/Q0Uwf5IJGDOr8CpNXJh7ia6bZ4JCDiNVrKXfEmHpeORquS4LXYkcpk4HkHAbXPg1BlBKkNwOlEE+1Py1T6qfz9N+yVPoYoKxmW2UXswnbRJH9Bl3VTCR/SEuqhdW3E1aRPep/Wc+8iYsR7/zi1IWjNFzENnMHvaBXZvTfs3n0AdH47MV4WtpAZDWi7+XRNxWewUf7qbVjPvAcRiCMfHvYGtvJbI2/vSZeVEpDIZTrONkw+/he5kFsrwQAbuX1Z3rE0CLgfG+Q+i6D0MWeebkIZFg9uFuygH6+fvoX5gCpKAYKThsWLwU1g0hox8BLeAT4sIMuZupvS7Q/i0iKDv9tdRBPnhsthJfXAJutRMlOGBDEn9QMwj5nLjttqxldUiD9BgSMsjbdIHBPVuR4vnx2ItrCLqnoHI1GKOuLQJ76M/m0P7ddOIHdMHiVSCtVJP1uZfaTdhDKqwABAEjHVFlapPZRHeryMSqQSJw0nFjuOEDusmFv1Jy8NeayB8VC/kvj5U7TlDQDdxDl0GC+fGv4utvJZuH88mbHh3JHIZbqudSy9/jF+nBOIeTRZfxt1uBJebyt9PI1MryZixga4bpnlywzp0JrQnLpM2aRXhyT3osPgJT0QjgCW/gnMTVoo5d5HQ57M5FHy+l/gHh5K+4CN6rp+CItgfqVyGzFeFTKNGcDhBEDDlVyABfBLCKd+RSnDfDigCNMh81UgkYo5aY3YJ56auo93ce4m6/WZPFJbLYmN/lwleuk3up0ZwC2S+8Rm+rWMIHd4NiVRal6/QRd4X+wm5qT1nZmxA0yKS7kufQtMiAqlSjuBwYsqv4NS0dQT3akvi4yPwbRmJvdrAuWfew16ppftHs/BtFY3LZhc3T5FgLau5ps9hK6+l/ZuP182zBFu5lsNDZ9NuwYM3nPt6G+bbLk6sNGyycvKBxRjO5pD03nNE/qMfuAWsZTVcfvkjEqff9S/rjoa6XnALnnWpP5frJVPa1MtI1QoSnhqNy2JDIpXistop2LiTqHH9xbzdfj4gESPPSr/eT9biL/HrlECvb19G7u+D4BYo/Wo/Vb+m0u6Nx5H5+SCRy3AazKgigsh5+xsK1v5Mp1WTCE3ugdxPjdvmIG38e9TsOyseG//iRQJ7tgYk2CpqEZxiUTtrcRXq2DAEQUAZHsTJ+xdjTM+n7cJHaPnsGASnC5fVjqWoklP3LcZepafDkicJG94dn7hgXMYKBKcYoCHVBDPrxdc4ceIEtdpaQoOD2LRxA23atQdB8Ny7N+lFenw2l4wZG7CV1+LTIoKbGuiNUw30xqDr6A2pUi4WjgnxF6u655Ti3zWxkd7ouG4a0WP6IJXLEAQBe40Be40Rv9ZRuJ0uBKcLS3E1dp0JVXggPlHiCQJd6mVOPbiE9q89RujwbsgDfBHcbmQqJSfvft1LZ19L1zfU2fJAjSh/RVWefoUld6fbP2fjNFkpWPfzDf2HpJXP49smBsHl5sLMDfi0jMTtp6HlI8OwlNYiuN1U7E8j9Kb2KIN8sVXp0dRHUQOC042lrAaXxU7pZ3sIHdKVok920+OjWY18dePFQkKHdMVtd6II9vWcWJCqFJRvP05Qr7YoQ/2R+ihFH8xqx5xXTur9SxDcbgbsfgtlWAAgwW13cKDnJBT+PnTbMgtVdAhyPx8cWiNnHllKzANDG+mb/Kv0Tbdr6JvT09ahPSumvEg+sgKn2Ur+uz+gT8ul+5aZ+LaJwWW11+XuFvOvXk/f+LSIoOv6qfi2i0OmUmDMKiF96loxPcmWGWKObZuD9Fkb0Z247PV8W1kNZd8fJve9H+iw5CnCb+0j+qgl1Th1oi+hCg+k3RuP49s65obvg3933NPijv92F/4Q3+Zv/W934S+heVPyv4j777+f4OBgz99jx44lMjKSjz76iJCQENq2bUt2djYLFy5k8+bNpKenI5VKiY2NZdKkSUgkEhYvXozBYGhU6ObqzbG8vDzmzp3Lc889x9ChQ70K3URERPD888/j5+dHSkoKX3zxhafQzffff8/hw4eJiIggNDSUsLAwz8ZWu3btyMjI8Cp003ADUK/Xs2nTJoqLi3G5XHTs2JFnn33W00ebzcbEiRNZvXo1Go3G8/vy5cvp378/nTp1YsOGDZSXlyOVSnnmmWdo164d77//PgUFBXTv3t2r0A2IxXEmTpzI3Xffzb333gt4b0pevHiR9evXo1AomDFjBlFRUVy+fJl33nmHtWvXIpVeP3h44cKF1NbWolSKkW0BAQG8/PLLf2pTsm/fvqxevZqsrCwiIiJQKBT07t37L21KqtVqpFIpLpeLsWPHMny4GEVzrUI3ADt27GDnzp1EREQQEhJCeHj4DTclXS4Xn376KWfOnEEul5OcnMzo0aPJy8tjy5YtmM1mXC4XY8aMYcSIEV6Fbrp168axY8f+cFOyIvnaubpuhGPpTTNsqiaoNkkTvywJ10os8z8EOTeObL0W7E0Mim9Kq6bOoaJJ42pc1fLPoKl9/E+hqfL0v31cAI4mjE3xNxhXM/47cDVxrQy4V//HN12Fw98E/PFN14CsifKru0Z+uj9CYIMiG38F/0kb1hQd0HS78tfbma5RLfnPQCP8dRvWVPwddH1T8J88vtcU3TEs/cYpnq6HvUkvNqldU/jcVPn1FVx/fNN/EYYmjsuvCeuyqSu5Kbre3MRx+fwv1zcjy7/6H+jJ/x40b0r++9G8KdmM/++xdetWzGazp3hMM/7n0Lwp+a+jeVPyCpo3Jb3xv31c0Lwp2Yx/L5o3Jb3RvCnpjeZNyb8XmjclvdG8KXkFzZuS3mjelPzv4q6/wabk93+zTcnmnJLN+P8ay5Yt48CBA4wZM+a/3ZVmNKMZzWhGM5rRjGY0oxnNaEYzmtGM/2/QXH27Gf9fY/bs2Y1+W7ZsmacidT0efvhhunfv/h/q1f9dNDXqsSloyjdEh6SJEYVNCFrwoWlfpZsS9djUSJ3/ZPSM6z/4jczaBD6r/4NfpX0lTYt2MglNM+n/yagbVRNoNbV/TY2ia8bfB03l8YFvAv9ym+Rvm/bx8uA9PzepnVn618cW2EQ11ZRmTdXYzj9ZJO/fQUvRhBMTlibMO4C6CSb97xAZ8p88xdAUr6gpp0cA3E3QHU2NeGxqhOW+pPl/uY3pBmmobgRf138uUrIpvqVR1rRxqZ1/XT6a6vs2xde2NkEfAvj83wyWbsb/x2jelGxGM67CtTYqm9GMZjSjGc1oRjOa0YxmNKMZzWjG/79ozn7470fzpuS/gGtVz/4rqKio4PLly57K01dfmzx5Mk8++SS33norAJs2baJ169YMHTr0us/ct28fXbt2JSQk5Ia0r1dJumFRmL+CLVu2kJKS8ofFYkwmE4cOHWLUqFEA1NTUsGXLFmbOnHndNqmpqRQVFXHnnXdy/PhxYmJiiIuL+0v9g8aFaqKiom5I989i3bp1jB07lri4uD9VPbseDcd1PaSnp7Nt2zbmzZt3wz5kZWXxySefoNVqkUgkdOjQgSeffJKjR496+Llr1y5UKhVDhlw7r+OfpXUtXF3g58/CJyGcXuumogjyRZeWh71aT8SwbmIFUIcTl9mG4HKT/vLH1By/BED7OffS+rmxIJNgq9Cxb+hsOsy7n5jbb0YR6Iu5qAqXycrFlz5CW9dGHqCh29qphAzshEQqpTblAsasEsKGdQOXG7fdgW/rGC689RU5a7cDoI4JodeGaQQmtUQik2C4VMTBMS8jOFxEjupFh7n3oYoMQu7ng7WkhlPPvIfLbKPHhqme8WlaRFC+6zTRt/VBIpNizCzm0C0LEBwuwkb3ptXc+xHcAsrIIASHC6fWSMbUNRjTxCp7Nx1YgW+baNwOFyfHvuz5vR4tnxtLh4WPYKvUeSo/n7h/MfrT2fi2iaHL+xMJ6JJI1pIvKd9+jK7rp6EMD0IeoMFaVAkC+LSIwHA+H79OCch8lFiKqkh79n0MabkkvTeB8JE9sVfpOTJkNj4J4dy0/Q2UoaIcm/LKsBZWkbPie9q98lAjWoogP5BJUQT5iRUiS6qxV+pQhgfisthIn7oWQ92Ybj7wToOxvuL5PWRYN9q9+QTquFBkahXGS0VkTFpFiyl34FNX3U8R4ItDb+Lsk+/Qdf00fNvGIAgCtjItTp0RVXQoyhB/JHIpmYu/4vK67Z457PbuBCJH9UTuo8JSWnNdOZQ4XVx6+YpMtZ57Hy2eGytWSBTAnFXC+cmrMaTl0n7RE4Ql9/CM0aEz0m2zWMHQ7XRhK66m6NPdmLNK6LJuKjJfNY4aA6cfXuoZd5t3nyd4ZC8kUilOnRG3xU7mtFWY6q53/ukNAm/uiNtqx3Ami/N3viL2a9Y9xD4yHHtd5Wl1ZBAyXzUus42TdbKhaRND5zrZyFzyFRXbU7z4JfdVY6/Sc3TILNoveoLoewc3ko1O7030yMbRIbOIvn8wHd9+BolMiimzmNLvDtHu5YfZ13E8rWbeTVhyD69q6FlvfE7LyXegDA9C6qNEplbidrmQKuQ49WZKPtuDTKMibHRvsSJslY6MqWtoMfVOQpN74LbYyHrzMzpvnEHusm+IfnDYNddKxO19aT3rHnzbxXL2ieV0XP4simA/XGYbp+5fhP50tqhXGvAsa/GXtJpxF8qwQKQaFY4ao1hdUxDEws0WO06dyUt+O703kfBRvZD5qLCV1qBPy8VerSdsWHdcFlGPBXRJxHipiPOTVnnaqRPC6br+BfySWuCoNXCo92TaLXyU6HsGIfPzAbcbt93JuadXUL3vHFKVgt4/LUTm64NPfBguq52aA2nYq/VEjxuIzE+Ny2QV+1Fey9mnVnhoddn4AhG39gFBoGLnCc5PWkW7hY+KvAnUIJFJUQT6kXr369QeSr8xrbsHIVMrxeq6CjnWwkqP/DeF1vXm8PykVQgOMYKn99bXCL65g2cOYx4YQmhyD7GitiBgK9dyYMicRjZm8J6lyP19cOjNHLtvMbrT2USO7kW7ufeJlY2dbrJXbaXV82NR1tmiM5NWIzhcxNw9gNaTxdxRyjg1e7/9mKX//A63W2DckF5MnD4HiSYIAMflI7iC4zGqQjCZLbzz1psMTAwh9Cq7J/JcXG9Xj7HhejMWVXPguVVYa/QMfH8i6vBAcAtc/mwvgstN9zn3ogrUoL1cxKEp66g5n4emTQxJ7z93TV1cT6shH+plOW3qWvRpeahjQumy6nnU0aH4JIQhkUhxGi3XtCui7hCfLw/yxXihEATwax+LIIDxYgGhQ7p6dMe5Z9/HZbZx84ZpXjYye8MvRA7riioiCJlGBYBMrcBcUMmpKWuRyKQM3v46Jye8T+nPx/FtHU3vzTPQxIeLFYllUmwVWo4/8jbqmFA61PPV5SbzpX9iLauh6/pp+LSIRKKQYyupxnihgPRpa2n7ysOedW+8VERg99bYLXaMhRWE9WqLtUrPzuFXfCLf+HD6r51MUMd45D4qdJeLOTplDcaCCnq88wyalpG4bA7Ov7AOl9lGt/XTUAT5oq+zK1f7HJlLviJ/7ZVIWp862fDvmija2Mxizk9Zg8ti99LZBWu3eeTIt20sEqUcl8mGU2fyGktDOytVKeiz8018E6ORyKWYc8pIGTEXweGi1ax7aPH87Z6KzSVf7CVkUBckMilOnQl1XBiOKh0nhog+c5tFTxJ17xCkPkqcBgvK0AAOd3wKqVpJh1WTUYQHI5FJkCoVuB3OuorzDeX8cWIa2JVzz76PIS2PQSc+wGmyILjcCE4X5555T/RbIoKQB2qQKhUAFH+2B8HtJrzOFtT7TW0XPUns4yMRXG6sRVW4jBZSR82/ri/VZtY9xDWwlxKZFIlUgj4tj3OTVtFh4SNEjO7j5T805Jc8QEOXq3zLUw+9heBwedlZwanHbdF52sn8wlnw2iL27dtPSKA/P366DqlvKFKlBgQ3TkMluOxcjat1R0MbU89zm8XO0ekbqE3LQxMTwsB1Uwjt3kqsRm918Ps9b1J9OgdloIa+K57Fr0UELpuD/Le+os3ce/9lu9dQxygjg5Br1I3sXtJ7EzztrKU1jeSjz9aFHl1vyMj3jEsV4o+t1ojgduN2utgxRvR72j8xko7jRxOQGAnAV50n0nX6OOJH9UJdx7vLi78id6131LpPQjj9t7/h8QmO3y/ah4Z632Wykrnie9rOvge/1tFIZDLMhRWcnbIWv3axXvddnPMhTqNZ5FFIAFKFHJfZiiBAxvS1dHx7PL7t4sT3mhfWUf7DYXG8K54hZmQPbFV6Dj72Dv3WTca/jpapsILyA+dpP2EM2ouFCE43UrmUgLaxHL1lPl1WPo+mTQxuqx2304Uy2A9bhZbaoxc8OuD81LUY0vIA0Xdt+dxtdXpTx5Ehs2gz/36i7uiHIsQfiUyKObfMsyYB4p+5lfgnb0EdE4rLbKPm0HnOT1qFb9s4Oi4bj6ZVNDK1AkuBtx/QjGb8FfwdTg78n0VlZSWHDh267vXAwEB27NiB0/nnj/Lt27eP2traf0f3/jTcbjfHjx8nLCyMCxcu3PBek8nErl27PH+HhIT84cZg7969PRt3J06coKioqMl9nTp1KsuWLWPZsmX/lg1JgIkTJzZpk7ThuP4VaLVaVqxYwcMPP8z777/Pu+++S/fu3bFYLF733XLLLdfdkPxvodNLD5Gzfgd7+89A7qsmdEAn9vSbzplp63BoTRwYMZ8zL6yn2zvPAKCOCqbVhDGcnbORHQmPIThd9Nk8A79WUezpN50jd72BU2/mzAvr6bziSqX3jm8+jjLMn7Rpa/mt1eMIbjch/TtxsO8LXHj5I5BKGzkrgtONy2TlzAvr+KXjs2gSImj7wjgAqg6e58KiL9CdzeHg6JeQyCV0fvtpTNmlHEqeL/438kVcFjtRt/bmwhuf80viE6ijQmhT94zaA2kcHzabnMVfYMkpEx2aWRto//Z4AEKTe+AyWjgx6kVsZTWe3+uhjgklbEgXXFY79iodu+IeofpQOt3rXvgcWiMZC/7pGVfblx4mf/0ODvWeTPmPRyj66HdSRs5DcLmRB2rQpV4m9c7XEOxOOr4tfpQo+XI/Jx9Y4qGZtPJ5bBVa9rR7mopfUpEp5FT9dorYh4dyccE/ybuK1uF+L9S9qApYiiq5/MpH+HVM4Mxjb3Nh1kYPnbDk7nVjXYCtrJb2db8jldD+raco/vR3XCYbbruTwg3baf/205x/9n1SkueRkjyP8u3HqNh+nLYvPYT2dBaVu89Q9sMRalIy8O+cyJkn3+HC/M3YawyNZLDwq/3o0/Kw1RhuKIfp09fRacUEAFRRwSRMuI3CLbuo3ncOa2EllqJKOr79NGHJ3dEkRnG47zTPGNu+9DBFH//Oidtfpfz7wxR/tof4J2+h8+rJGNLz2ZP4GC6TlaSVz3n6VfHVXgrf/RaJUs6pflPImrWO1ktFmQ6/dwiaNrE4tEb0qZfx7djCa0z563eQkjwPR40BS1EVv8c9Qs2hdLrVyYZTa7whv4o/2+PhS2DvdteVjVP1siGV0GHJ02S+8Rl7Eh9DHRNK7CPJWAorCRncBU1iFJcWbMGcW4atvJaLszbSev4DZL76CSlDZoJbwGW2gkvAXm0g7al3iBw3gMpfT3J82BxOJM+h6rdTdFgxEU1iFCl9p3Jx1gaSVk+lZvdpNG1jrrtWTBcLOfvUO9QevUCr2fdiq9CyO+5hag+l03XDC55xNuRZ0gfPk79+B8dvexnt0QvUHErDcC4Xt90hbqyX13rJb/18GNLycNQYONzvBeS+PoT0T+Jw32mU7zyBX4cELIWVXH71Y692bV96GFNWCRXbjyE4XbR7/TE0iVFkzNyA/nQWhvN5FH26m86rJgPgtjk4edfrGC8UkDFjA5bcMtQxoYT0T6Lgw51U7T4NEgm7Ex4hbeJKL1rKkACyl36NOacMp9bkoXVpwRYshVUgkWAtr6XdK4/8Ia1zz7xH5uIvQSKhcPOv6M/l/ku0rjWHTq2J2IeGAxB132B828R45rDLuiloEqPY13c6lxZ9ibVM22htA/RYL34kMhdWUnPsIj3rPhpVHTjPwWFzOZQ8n3PT19P13WfJXb+Dff1m4NCaiH9oGACW/AqO3vk6B4fNxZZ7liWfbmfNCw/ywxsT+fV0NplnTmA/uRX7qZ+RKDVUWmHTkheJ0V9mxdtv8c7Xv+O86nhpw/XWcIxXrzeX3cHNS55AcLpJfe1ztg6dy47bF9LhiRH4RARSm56PsbCS1IWfcfOSJwBR719a8E/y1m67Jq2GfDBnl3pkuVPdmhGcLi69+gm28lqMl0sw55WjO5N9A7vyEPnrt3O433T82sfhsto4PHAmmW9+hiYxGl1qJifqdEent8djzi5l34gXxf9uWYDLYieoayLZ63diq9Jhyi3DVqkjbcFH1J7OptvSp+j00oNU7Dt7ZU1nl2K8VETupl+oOpCGy2qn9JeTdFn6NFUHz7N/+FyP79BpxQTavvQwJV/tx2WyUr71KIWbfwWplNYvPuBZ9yVf7idseHcO953G8Tmb8E+MZt/DbzeSp+4LHqD2XC5Osw2H0ULZoTR6L3mSpKn/QH8+n8PD5pI2eQ0d33yCdi89RN767RzsNx2Zr/oPfY76+XQaLdir9NjKaqjafYZOb49vpLMb8vb0I2+jP5ODzFdVN5Z9nrE01FNumwNLXjnp09exJ/FxFKEBtJknFnjUJEZhK6lmd8IjnLznDWIeGsbph5ZwZNAMFIG+XJ6z0UM3JLkHAb3bo0u9TPr4FUjVCtw2h0d+sl/9mCODZmK8WIREKefM48txaI1ech7Uu10j2ahH6l1vkJI8j2OjFnjky5RVglQmI+fdHzg3/l1iHxpGQOeWHOr7gsdvCk3uIY6jtIa0J5bh1JtIHTX/D32pvPU7OJI8D+PFQrKWfcPBftNxaI10eP0xNInRHB31IunX8R861PmW6dPWsrvV41iLqzzjvBbP6uG2Grhj5GA2rl8LgEThg0SmwFlbiMtYhcwvrFGbhjy/2sY05PmxOZu4qU4fuJ1uZCoF2ktFfN3uGQSXi8EfvgBA0tR/UJuez44RL3J02jo6r/rX7V5DHZO94jsEhwu3zdHI7pV8KfpdYrvpXvIR3UDXl/5whLDh3TnU9wWOzt2EKtiPXfcu4udbFng2JAEqT1zm0LS1OK12jCXVRA/qTEBiFDvGvEL6/M04rsE7gG51Pu0vdf5zjzo911DvZ674nu5rJlF9OJ3a1EyKvztExe4zdH776Ub3dXrnGQ+PtMcuYs4vp2DjTlKGzybsll6oIkPYHfcwF+dvptM7V95R8r4+yIGHRH3T9aUHKD+SQfXJLPK/P0zV8cskPjgUU1EVe+9+k10jX+Tc4q+oPZpBq6l3krvyR3YnPIr2xGUcVTrsVXqKPt/rmbeMBvpdFRVMiwljyJj9Ib/HP4rgcNJ9y0x8E6PJfvsbDBcKcBmt5L73o6eNX4c44h5JxnihkIwZ6zGk54NLIPah4XRaMYHKnSfQn87i4otb0J3O8uJzM5rxV9C8KflvRmpqKi+++CJz5szhjTfeQKvVApCRkcHs2bOZPXs2c+bMwWKx8Pnnn3PhwgVmz57Nzz83NloBAQF06dKFffv2NbqWl5fHggULmDVrFsuWLcNoNJKSkkJ2djYrV65k9uzZ2O12vv32W+bPn8/MmTNZv369V7jxwYMHeemll5g5cyZZWVmNaOj1epYvX878+fOZP38+Fy9evOaY09PTSUhIYOTIkRw+fNjzu1arZdmyZZ5xX7p0ic8//5yysjJmz57NJ598QkVFhWdz8MUXX6SwsNDTfuHCheTk5LBv3z42bdrEpUuXSE1N5ZNPPmH27NmUlZUxd+5cz/2lpaVef/9ZrF69mo0bN/Laa68xefJkMjIyWLNmDdOnT2f16tWe+zZu3Mi8efOYMWMGX3/9tVc/s7Oz/zLd+nHV92Hz5s289NJLTJ48mZSUlEb3Z2VlMWfOHMrLy71+//XXXxkyZAjt2rUDQCKR0LdvX4KCgrzu+/rrr9m6VazEVVZWxhtvvMHs2bOZO3cuZWVl16WVk5PDq6++yty5c1m0aJFn0zsnJ4fZs2ezYMECfv311788foCwAUmU/nwMALfDiVCX+6X6SAaKAA2qiCDkGhUNo+RlaiWVe856oiMCklpQ+PVBXGYb2lNZKAI0+MSGUp/aRebnQ3C/jvjEh1O+7RiCw4XLYkdwibSq9pxFKpd5vsDXw1ahJbBzIqU/H8NlsqK/UEBkcg8AXGYbUaN6Ufj1QeQaFW6Lw9Nfz9gGdcZepUMql1Gw5TcEh4uSrSnEjOvveQZA2Oje1Ow/C4KA/mQm8gBflBFBhI3uTdHGHTi1RtxWu+f3enR4/TEuvf4ZUqWCgs3iRn/emm0owwJQRQRhr9KjP5Pj+fIcMjCJim2iXJV8vZ/wW/sQMqgLbrsTe5We0m8OoDuZiUQuQxHsjzIiiNqUizi0Jg/NwB6tyV+zDZfRQt6abSjCAlBGBOK2OK5Lq+q3kwBidOjIXlT9forw0X3QNRhr+Og+FG7cgeOqsQb0bIMlt5z4J0dRsOZnXGYr6tiwRnMRdUc/yn44QsjAJPG5GhWl3x4iYmQvHHoTloIKSr7cj1SpEKPPGqAm5SKB3VrhNFhuKIeya8ihMiyA0u8OYavUogwLRB7gS+S4AZR+cwDAM8bQwV0o+WwPhrRcSr7eT+jw7tgqtSBA8Se/IzhcFH+xD1VksGdc+pQLBPRqh1Mnzr/xVCbyAA2KiCDiZ91H2ae/IVUrKd20Q+RZg/m4ml/1siHy68aykffBjwTd1AGA8NF9cOrN15QNbcoFHFqjSKdnG6QKOUVbdiE4XDi0RqQKGQgCYcO7U/rNAZHHH+5EHuCLtbASmUaM5Avo2QZzTinW0mrslVrKvjlA6IielP94hJDBXa7Mt0aFOj6Msrq5rZ8na1EVfu3jr7tWTJnFmLNLAfBtF9dgPrZ65iN8dB8vnikCNNQeu4i9Qkv+up8JH9WHki/3IjhdVP1+BnmAL5bCSi862pQLBFwlR+46HRNzzyCcehNIJOjP5ni1Cx3cBVV0MMWf7cFaUk34KLEvoUO6UrjpF+QBvrhtDiRKuaeNy2wjZGASlbtSkcjluB0uDy1lWCBuix1lRJDXGgPw6xhPWUMdUEcrfHQfcLpwas0IDhfyAM0f0qrZfw7f1tG4LXZMWSVIZNJ/mdbVc1ivp0CMAM5b87OoJ8/moAwPouJXUbcUfLwbmUaJ5Bo5x4K6JZL5/k8gQN7mXR79WK9/62VLrlFRtk20RUVfHyDq1t4A1KZmetbguXNnSGjRgrjwYBQqNWNuG8Pu3b+LDxHcSIOjuXQ6BbPVjltfCTIliQlxSK/KT3YtXQyN15tUIUcd4g9Azfk8AJwmK7rMEkKSWnD5U/HjQfW5XJSBvvhEBOGo0qM/k319vd+AD/XyZSms9Og5W4UWfVoegT1ak7vqJ4yZxVTsOnVDu1K+7RgyPx/kfmpPFH3YiJ44ag2UfHMA3cmsOt3h56W3wwd1xpRXTnDPNpT8fAy/1tHYKnQITjcV+9MI6dUGTUI4lQfSsFd5V0sPG5CEMtgPXVoe5twyfBPCUQRokDfQ7/W+Q8jAJCp/O4VEJqV8WwoRY/og0yjxbR3jWfe+bWJw1a2b6lNZSGQSJNc49RM5MImoYd24uG4HDpOVoPbxKAM1BCW1oPrgeQBMWSX4xIcTOrgL5XUyJTicf+hzgKgPfNvGUvLFXqwlNfgntUAeoAGp1GveG/JWm3IBl8Xm8Xl828ReVwcE9+1IxbYUJAoZTp2JoH4dAdC0jUF/Nkd8gCAguNyin+RwUfr5bgJ6tr0y96P74NKbKf9mP1H3DsFRbQCpBEV4IPYKrScKMbhvB/RnslFFhVDy9QEi6tZU+OjeYjT8DWSj4RjLtx1D7u+DtayG4JvbeyL/raWiL1rvN0WMG+CxD4YGevaPfCnP3NfRAsT+jupNyTcHsFfpr+k/XMu3LPp0j2ecV6+VhhCcVnp370xgoJjbVqL0xW011F2zIZFI4RpVmRuu54Y2piHPq09lowz0RR0RhLVCS0DbGC6s3Y7TZKXmfD6qYD/UEUEEto2lrC5KXZ9VijIkgNqUC/+S3WuoY1rPuofclT+BVIK1pNqrXe1VfldD+Wg96+46XQ+axEjPuqw6lY1EKkEd5n0SDaAmPZ+kCWOwa00gCMQO60r2t4ewVuspruOd/CrfD0QfKafOJ8hp4D831Pu1J7NQBPqiDPKj+JuDFH19gMCkFigCNJgLKr3uU0WHEjIwieq9Zwnu15GsRZ8TfmsfBIeLiFv7UPaj+I5c8vlepAo5fp0SAKhMuYitVvSnIgcmoQryI++bg+R9fYDYW/vg0JmQNMg9mXBnf0rrfN56mXU7nEhVSsx55ai8/IAsLzsrUyup2nNGfIeq1OHXqQUl3xzAv2si+au3IZGL71b1bXzbxqI7mUlwv46U/3SU2iMZ2LVGwm/tg2+baHxaRFL6zQGq96cR2LPtdddXM5rxR2jelPw3o0OHDixatIi3336b/v37ezaBtm7dytNPP82yZct4/fXXUSqVPPTQQ3Ts2JFly5YxduzYaz7vzjvv5Oeff8bt9v7SvmrVKh5++GGWL19OQkIC3377LX379qV169aeaEClUsno0aNZsmQJ77zzDna7nZMnT3qeYbVaefPNN3n66adZu3ZtI9pbtmxh7NixLFmyxLOpeS0cPnyYAQMGcNNNN3Hy5ElPZOeWLVvo1KkTy5YtY+nSpcTHx/PQQw8RFRXFsmXLePTRR72e079/f44ePQpAbW0ttbW1tGrVynO9ffv29O7dm0cffZRly5YRFRWFRqMhLy8PgL17997waDvg2bCt3xSth8lk4pVXXuHxxx9n6dKljB07lnfeeYeCggLP8x988EHeeustli9fTkZGBvn5+Tek9Veh1Wp5/fXXmTdvHp999pnXtUuXLrFx40bmzJlDZGSk17XCwkKvefozWLlyJaNGjWLZsmW88cYbBAcHX5NWaGgomzdvZubMmSxdupRhw4bxxRdfALBmzRqefPJJFi1a1KTxKkP8cehNHkdd7qdG7qf2XHfbHQz8+TVu+nQOZ6evr/vNiV1rJPn4SkaeW4utSodUpcBaUg1A1K29UceE0HPNZM5PXweIx8McWiNSpYJ+vy4iacWzyAM0XrSspTWNHJaG/fOJD8O3RSQyjdJzPbBrIh0XPODpn7W0BnX0lbQJMeP6o88owGW7sgFqyipBGeLnuSfs1j5E3j2IhIm3c2G6uAZtpdWookNQRYdgLa7y3Fv/O0D4qF5Yy2qwlolOuaVu/NaSGhDw3FcPqUaFU2/29MNaIvY1alx/HDV6ZD5KrMV1zyitxqE1eo0FQBHiD263GOUERI0bgEytJOof/ch6++vr0kIqhbrCAaroYMy5Zaiigj201NEhqKKDPfQbjlUdFQISCUgkaI9fRHC6UUYGe81FcN8O2Cq1OHQmnHoz5T+l4DTb6P7RLFRRwZR+cxBn3caq02BBHtCYz/WOMVxfDnt8Oo+MOh657U4cWiNRdw2kw+KnsFfpxePppdX4JIR7j6VS60lDUD/3Pgnh+LaNEyMQ6u61lVTjtjm85l0RHoTgvPJCYyutIXzcQCQS8O/dHqe27hiT1Y4q+soh0YSnRtH/wDIkchn2Oke3Xjau5qvsGrKhjAj08OvPyIZvm1jcdXIePqoX1pIaZL7iHKoig7AWV3t4XM+7hjx26kz4to3DdKkIW0k1qqhgz7+t5t9P/1NriLx7ILbSGqzFVUg1KlpM/gfGjHxxMyRAc921Ug+JXNwktRZWNpqPhvKnCPHHbXeirt/0LKlBEajB7XChDAui9kiGR27r/61v11COZL6iHIWP6oVEIsFaVIVELvXMozo6RDwqpZST+fpn4BZwW+0oAjWe+QoZ3h11XBhR/+iH8ULBFVphAcj9fBh8bj3V+88hOF0emfVPaoE8UEPH5c8gD/T1ouXUm6EBn+tp+XdNxFpchTm/THwhKav9U7RU0cHYymuJfXAoVbtP/+u0rprDej1VP4e641c+jApOF4LjyikSW7kWicL7JT7m7oEIboHaY2I7a1mt1xqIvLU3Qw4tp89nc7CWaxusgepGMg5Q5fYlKljcJJSo/YgMDaFK8EXZ4zbkbfsiUflyc+tIckqrGDHrfU5nXGLGw7d7bUrWz83Vurh+PhuuN3NpDTatEU3UFfvsGxdGSOcW4hHCkit6xlxa43UfXFvvN5Qva3F1A1mu8awZRYi/qFdsTgI6t6Rqf9o17UpD3aFpEYGtSk9gjzb0/X0JYcndkfmqG+iOGhxak9e8xt7Zj7Jdpzx21nCxCE1COHI/FbG398UnNhSJQk7lgfNedOttszoymIBOLSjZdgx1dAiWOhscdWtvhh1czk2fzuHyqx/h1JuxFVeTt/Znum2ZSfDAzjj1FkDw9E+U5Su8MJfUoI4IvIquH26HE4kEKk9cQnC5UUcEYS6pwVxSQ9RtNwHiRoc6LsxL78t91X/oc9TrA0t+BbZKHW6r3cOba9njhryVaVSireXKuqxvc/W6vHnXEoakb6T6YBryOj0t9/MhZFBn+u59m9bzH8BlsHja2xrYBPH5IUh9FKjiwrCV1WDNL0dwC6gigr365zLb8E9qie5Ulpecq6NDrrIrDWVDoNdXL9J312ISJozxjLHsh8OoooIJGZhEu1fFlDXSBuvdVlqNT3y4xw50/2oBqshg4p4edUNfCqDFU6MYeGAZUqXcs+lYv1YsDWz51f5DQ9/y5l8X0WnFszhqG9vHPwOJTAbuK/pMcLvE3xqgEc8byNTVPDeXiPpAFeIHbgFTURW+cWH4t4xAcLvRRAVTm1FAfN0HkajBnUEq8XxYb6rdq2+njgvz6GzB5UYVEfSH7ep1vejviWlyVJHe43K73Az58AVu2/kGbR8e5mkfN7In5tJa3HU2wScyyEs/Xsv3q9dz9T7t9XykxPGjcJqsqKKCsRRXe+zD1esy4aGh1B5Ox6k3o44Lw16tJ2HCbQT360inFRNQhvhjyiz23O8yW/Hv5H3KRSKTYteZ8IkMxlxSjX/bWKRyKca8cs9HN5mPkqhhXampo9VQxyhD/Sn74YjYPy8dIPa13ncddOIDhpxbh71Kh0ytwFpcN6biatw2J8rQAE8b48VCgvp3wmW0IFHKCRvRQ/xIXHdNtOnVRN7eF3VsqBef/y/DjfC//r+/G5o3Jf/NqKmpYdGiRcycOZOtW7d6Iv86dOjAxx9/zI4dOzCZTMhkjb+AXQsRERG0adPG65i32WzGZDLRqVMnAIYMGXLdY9Pnz5/nxRdfZObMmZw/f97r6HN9LstOnTp5ntkQaWlpbNq0idmzZ7N06VLMZnOjI8FOp5PTp0/Tp08fNBoNbdu25dy5cx7at9xyCwBSqRSNRnPDsTbclDx69Ch9+/b9w/kZPnw4e/fuxe12c/To0Wvm52yIhse3G26K9uolvvQkJCQQGBhIQkICUqmU+Ph4TyXuI0eOMHfuXObMmUNhYeG/dIz8WujTpw9SqZS4uDh0uiu5Z4qLi9mwYQNz584lLOzaRzr+CiwWCzU1Ndx0k+hAK5VKVCrVNWmVlJRQWFjoiar87rvvqKmpaSSDgwcP/usdaVRwTkJDHWqrNpA6/j1OPPkO7efeC4j5e+QaFbtvmspv3Z5H5qNCKr+ylsp2plJ7Mov01z6lzdz7xKfKZfh3aoHTYObIiPm4zDZ84sNprK+v+qGufzKNit4fTufS8m+vbLQBtio9pyet9upffSSyRCEj8pZe6M5eI69KAzJVO0+gPZJB9uIvaDX3/gb3CNeaIBAEpD5KWr8wjqylX1/zlivtGw2lUUfCb+mFrUJ3zTsaJXG+6pa81dtwWexU7T5DwlOjbkxLuP5V4QZjlagU+Hdu4Yl0q/+94b9R4wZQ9sMRzyMCe7QGl5uUUS/iMtmIurM/Pi0irtGX63Xp2nJ45onltK7jkTzAF5lGRe3hdM48sRyZjwq5v88Nnn/lR5mPEnVMGKVf7m80xwKC929X9U0ilRDxwHCcOhNOndFrU6a+XeFHv3Hw5qmcuOsNEAQv3jS874bw4tefkI06T0LqoyTxhXFU7zl95Rmer/sNntOAh1K1guBBnSn9cj9uZ+OIkpwlX3Gk5/OUf3cInwSRj61m30fh+u0IbjfXWMjeNP4AjeRPcu0xtpl/P6bLRbgtNq/rnvuunqa6cSe+MO6K/DZ4pCAIhA7tKm7GnLtW/iUJJZ/sRnviElW7z6CKDr1CSxCwllRzsPtzBPZsI24AC1D00W/UHE7HdLkYe7Wedq89eqWP19EVEpUCTWKU58g+HhI3plXfR2WEuHFe9t2hf53Wddp5zeEV0o153OBPqY+SxIm3XjtKqa5d+c5U9g+cxdkpa1EG+13znnqEDuiEJCgSt6Fuc0MiQaL2RTDrsJ/eDi4nEh9/zueU0CE+kt+XT6NLYixbfjmCpWFN4WuqOqHBxatuEK5cl2tUDN04jROvflon+9d7znVJXfOqcJVORQISJLSdfx8XX/4It8nqff1aT5PL8OsQj6PWQMqI+eKGXaMX0yv6TaKQEXVLL8p+vfKh/PT0DfjEhKKOCkHup0aqkGPKFTe8rtl1qZSQm9pT/ttpL51StjOVvYNmceLJd2g59U4A5IG+RIzuzYmxL2POLEamUXl9yKl/qNccXjVeuY8KZaAvhpwGJ0vqbsn56gDyQF/6736LhKdHY7xQgJdASrztilfjOtTrA6fB3KALV+mZq+fA6/mC18WGbRquy5TkuRzs/hwBnVsiUYqlBazF1Zx79j1Shs/FqTMh89dcNRdXEZdKibp3CLlLv2rUVxD9JlVEEJde/giX0XKNMVw9AFE2jo99lZSR8zn10FvEPTQMqVr8EBw6rBuGtDxMWSVceuVjfGJCG89n3SNPjn2ZEyPnYUzPI/z2fijqPiR4kxMbF3z0G/tvnsqxu95AcLnp8Nojje/17uYVcnIZfnW+ZUqdbxn3xC1NLIBxLTv7B7d4ydT15Ff8XaZSMOjDaaQt/178WRBIX7UNZZAvt/62iDYPDcVtv3JKpB5/2e7VIfrewV46+8ryvHG7VlfpeslV9rj6XC6HJq9h9yPLaP/ECCJubo9MraTL1Ds4s/xbGjVsiKuX0HX60HAOQwd0IubugThqjEiuoTPr/w0d0In4h4aR847YB6lchn+XREq/OYg5twyX2erJl3s9Wt6dA6lKQbunbsFaqfO6FDOyJ1UnLosf/hpCKkXqo6J825WTdlfrAHmABplGxcE+U9jf7TlkPirxg23jnnnamDJLKNz0C6qoEHp+8SLG9Hzxo6AgkP7COnziw+n07gTkfj647c4bj6sZzbgBmgvd/JuxefNmxo4dS+/evUlPT+ebb74BxIjHnj17curUKRYsWMDLL7/8p585btw4VqxYQceOHf9SX+x2O5s2bWLJkiWEhYXx9ddfY7c3TpxcD8lVGloQBBYtWuQpDHMtnDlzBrPZzKxZswCw2WwolUp69uz5l/oKYn5Jf39/8vPzOXLkCM8+++wftrn55pv59ttv6dy5M4mJifj7X8P5+BNQKMRjNBKJxPP/6/92u91UVFSwbds2lixZgp+fH6tXr8bhcDSJ1h/1AbwVelBQEA6Hg7y8vGsWMIqLiyMnJ4c+ffr8KTo3MhbXohUXF9coGtJkMjWSlwEDBlzzmb///jvdunVjw4YNdG3wu73agCo8iMG730LMOViFs/7lB/CJDsFaVoutQotvy0iUIf4EdmkJEgkx/+hPwkNDUUUEiS8/MaFe7Sp+O027aXeiCPHHWlKNraQGRYgf/fe8hcxHjVStxN7A0KujQ9DXJXRu2D9FoC+9N0+n+PvDGC4WiQn3fxfz6GnP5KCOCaXkxyNoWkYiuNzY6iIXI5K7o0vLRXsqC5lKPFYouNz4tonxRK7Vw1ZajVNrxKdlFAmT7yDwpg50/GAy+tTLqGPDsJXWAKCKDsVWVoumZSS+7WIZnlGX40kCXVc+x6Ehs1HHhIAETz/q4TLbkAdoPP1Qx4Qg89cgVSnw79wSY0Y+6tjQurkIFY911D0j+t5B+LSMpNfXC0AqxSc+DO3xSx5aJV8foPP7z5G97Ntr0sLt9nikttIaNIlRGDIKPLRsZbXYSmtQx4Z6jTVkaDdiHxuBIiSAwD7t6LplJvJgPyJu74ujxoCtrBaJTErEbX1IGfkijmoD8gANbRY8iE98OL2+ehGn3oSloJyAbq2w5Fcg9/fx+jpfz2dlaACq8EAG/77k+nJYXoOmZSQtJt9B/OMjxQjdoirUUUHoTmXi2y4WdXQoutNZnrkEUIUFIdOoxa/cEglJH0zCWlxFxY5jRI3r77lXFROKTKXEVlbrMcyOCi3qxGgAop4cjX+f9mI0jNuNb6eWIJXQcfMckEDc1LuoePo9IsfeTOwjYm4m3ILnS/xfkQ2JVIq6ZRjKiKAbykY9TJeLkaqUaFpH45MQQeK0cUjVSvG4eYg/vh3iPTyul2NVdCj2Kj3t33oaR62Rih3HaDXrXlQxddfr/q1H+feHSHj+dtSxYQT0bEPUA0NRBPsR3D8Jweki+uHh5NW9lNTTAIh78hbiHknGp2WkePQrPhwayG9D+QNwVBuQKuWEDu9O0rsTkWlEp113Ohu3xY46NtQjt+oGdBx1ckR4IH13L8VSVIXgcOGTEIFUpUTmo0QAbv7tLQSHE1tZLZG390Xuq2bIhQ+R+2uQyCS4rQ7PWqinlfnm58Q9kuxNKzyQ3j++ijIsCEetAafJir1Sh62khoDOiRTN+ZDO7z+HRC7DVlbrWR/R9w8R1/N3L+PUmwnomohUKafz6snIA31BIkEZFuDZzLseLQCZjwplaAAn7njFaz3/K7Tk/j646p6vjgnBqTejaRWFVKWkxxfzkfmqGXx2HW6bHUmD46+qyCCEuheiFk+OpOX40WhaRiKRSum1ZQaKIF/6fjUfiVTSSH4rdp1CqlSgDA/EXqlDfZXs+XdKoMuKZ0k/+iVl1VoABJuZsuJShiUno+wxCmRykEhJL9GR3LMDEokElV8ACredcpmVli7fK2O8er3JpPTdvRRVTKjXetNEhyCVSbGUa5HIZYzZ/jrKAB+6Th9H9ZkcNA3sniY6BEu5loavvfVrO/7pUcQ+NNwTOXm1fNVHq4YN7UrndyeARIJUpUB3JofyHScI6t32D3WHtaQaR5Uet8NJ391voQjyQ3C6GuiOEC/dETlctJHGzBJU4UEM3b0EBIHqY5fQxIdT9MMR2k79B4FJCdy0ZQbKIF8ikrsTPqQrQT1a4xMfjqmgAktxFTKVAmtZLZr4cM/pARBTc/jEhiH39yFkaFcsBRViYY2yWjEH8csP0XnNFJw6E7oz2fh3SfT0TxMTgrXyypHxtk+MpN1TtyBVKQjr3ZZBm6ajDPTFHeJCqpRjzC3j/AvrPPcPOfEBiiDR50CgkV252ueIf/IWWs28G7m/eCQ46Kb2SFUKHFoTUoW80dzXr8u+e5aCAPZqvZedDWgwlqvXpUQmxak3Y7xURHBf8b3CklcubiILgpj65NY+nvaqmBCUUSGoW0bRe/cy9GeykIf4oYoOpc+eZSijQ5DIZXT4YDKnbpmHo9ZAp+XP4Ha6qKzbdL4i52+hjgnF4GVXrsiGvUJcX/YqPeXbjtFi0lgkMinBfTtivFiIrayW8q0pdFk7xesjlio6FP3pLNSxYeiOXyL2yVH492iDy2DGqTVd05cCPH6goy49QNiw7vTf/ZYnCtgnNhRtHY2r/Yd631Lmq6pLDXCMti892IhX14NU5Uekny8frF4rRklK5YC4+SeRysDt/UHlap43lKmreR7YIY5+KyeKcySV0PPVh8n5+iDaS0VIJBLM5VqcRgsp0zd4nv9Q4ceEDu1K5w+e/0t2T+7vg1Qhp+/upUg1KlxmG+roUNQxYXTbMhOpSkHSB88j2ByN2jXU9Q69Gd9WUfj5JdD7h1fEYmgh/rjM1iuyHBqApVyLtVpP4c6ThHVvjV1nwi8hnLuOrkAZJH5cUgX5EdghjooTlxvxrsWTtxBf5yNJ6nza2qt8AhD1fo+N03BUG1C3iKDqUDo+saEIbtHX94kPx1ZW67EPJx58C0dOmXhyo7wWW0m1eLw/LhxZcg8Et4Bv21jPfMs06rqPFyJa3jsQ3/hwJHIZlUcvENIlEU18GDKVEv9WUSCRcMuuRegvFpH33WGPPPTb8xaCIJ7gcVvt2Ct1WBvpgBBsZbUE39weJBKi7uxP7EPDrrxDxYaKkZGxoUhVcuzVBk8bgMKNO2k1/S5O3v06refeh0Qu6iRzVgkV249TeyQd/dlcwkb28JKPZjTjr6A5UvLfDLPZ7NnM2b9/v+f3srIyEhISuPPOO2nVqhXFxcX4+Pg0ijy8FmJjY4mNjfUcvdZoNPj5+XmiIw8cOODZsFSr1Z5n1m+aBQQEYLVaOXbsmNdzjxw5AsDFixfRaDSNIhm7du3KL7/84vm7/hhzQxw6dIgJEyawevVqVq9ezapVqzh37hw2m40uXbp4itq43W7MZvMfjrl///789NNPmM1mEhISGl2/ur1SqaRbt258+OGHDBs2rNH9/y6YzWbUajUajQatVsuZM2f+x2hdDV9fX+bNm8cXX3xBenp6o+ujR49m//79ZGZmen47cOCAJ5/p1dBoNISGhnL8+HFAlBObzXZNWjExMej1ei5fFg270+mksLAQX19fNBqNJ8/owYMHvfKJNsSIESMIDw9nwYIFja5V7D1D1sqfODBiPhK5zPPFLuq2m3AYzGJexy4tkSjk2OuKdrgdTpwGMwdGzMdpMKNNyyX+vkFoWkYS1LMNDoMZdWQQUoUcR40Be6UOS0k1tccvkbPyJ0q/O4TbbPMcpQzsJbZxNXhhqIfTZEVwCeSs30HcfYPJ3byLAyPmkzr+Pcp+SSX+vkEEdmmJTKPCoTViq3OoY8b1p+SHI6JD53CS8MRIJAoZMXf0pfQnMRrYp6V4DL/q11RinxqNVCFHe/QCpox8jg+ZSeXO40TdK0agStVKXAazmK/pQiG7Wz/JrvhH2BX/CG6bE1uFFnuljpbP34692uDpR0PUHs4g4nYx+jjmviHYq/RcWvBP0qesRubnQ/S9gwns1RbBJeYErH85KP3mIJa8clKS56E/k0OL529HkxhFy+dvx1FtILBXW0yZJdelFdCtNSBGxlT9foqwET2p/DWVwF5tcdaNqfLXVK+xOg1m8lf+yNGbp2ItrODyS/8Uq/m5XGS98ZmnfyGDu2DKLPG8bNQczsBWWkPNwfPUHDxP5e7TBHRtjSmrhMBebXDbHJ6ojYaoPpKBrVp/Qzn075KIRCEnf9VWzk14H5fRisNgJvrewUT9oz/m7FKcBjPlPx4hum4s9WOsOXieiNv70undich8VBRs3In+dDYSuYzYR0cgUciIfXCoyMcGvNMeOCdu3gDGs9mY0vM4Gnc/F59ahnb/WWxFleQt+hSXwcKl8csBKN9+3FMAyFoqvjABHn7Z/4RslHy9XyyI8AeyUQ99nZwH3dyRA92fw+1wkfvBT9hKqsmYtYGI0b2p/DWV+PG34jSYUceH4zSYaT3/AXSnspAqZNir9WhaRRN172Cqd58m8s7+GOry6AGEjeqN6XIxUfcO5tQ/XuXcI29hOJNN3orvKP32IKrwoEZrBaBoyy5SkueiP5uD8XIxLZ6/vW4+7vDMR+Wvqd4801vqZH6uGCmQXYIyxF8cw9OjcRrM+NSNoeFc1BxJx1GtJyV5rljF1uVif9KzZC//BqfJiq2kmguzNnjmMGvRF1RsP87F+Zs5dd+bWEuqKflqP9H3DkZ/JttDK+rOAbjMNuwVWhSh/sgDNFTvOUv+2p8x55bistqRyqUoI4IwZZcg9VESfHN7bOW1Xn2sPZyBs9aIJa+c2oPnqfz1JCEDkjg3/l3MuWUYzudhr9JhvFCI8ULBDWmFDuuGpp14bN9aUOm1nptCyyPzqZc9Uccx9w2h9LtD7E96lrSJ76M9dhFrYSVnHnsbW4WWiFG9AAjq1QaX0eqJZM/f8hv7B8xkZ+wj1B6/JKa6KKlBezYHW5UeW4UWTcsraVACurTEbXcSOkCM/I+7bzDlv9RtpsSG0mvzdM5OWk2n6CAKymsoqqzFYTGxY8cvhAl67Ke3467IRTBWM3TkLRy7kIvEPwyn3cqZC1mEub0jZK5eb4WbfiUleW7j9eZ0Yas1YqnQ0v+d8ZQcSOPbXlP5+ZYFFPx6ktb3iCdDQrsm4tCbsVxnbdurDaQkz/XwIfrewY1k2WEwk7PyJ44kz8OQni/qvA7xdWvl+nal5nAGkbffLG7uSKBsawopyfOo+u0UbqeLmHsHE9irTSPdETuuP8U/irawYu9ZMldu5cgDbyGRS5HIpbSfPo6stT+jO5/Pb72mUPrzMdLmbebc7A85MGI+ZTtP4BMtbiLE3TcYfUYBDoPZKxqp3neoOZiOplUUgT3bEvPQMCp/SSVkUGcqfknFdLmIlOS5mDKLkWmU2Cu0hPZsg0NvwVZ9ZVMy85+/sX3wbAp/Pk7mR79TczYXl9VO9ud7sdcacVntnvQBcY8MpyblAlW7z3jmVLQr1/c5CrfsYn/nCZRvO0bhll2YskuxV+ko/e5gIz1Tj+o9Z8ld+RMpyXNFm1X3obheB9grtF7rUhHqj/b4JSJu74tUrSB8ZE9qDolH42tTLnh0YHD/jiCAVK1AopARcecAClf/hDWvjNTk2VTtPCFuWJ24RMbE97DklCLYnZxMno29Ukv7d5/DlFlM1e4zRN5+c52cD66T83mcn7IGuZ+mkWy4jBZP2g+ZRkXo0K4YzuUSefvNYuqHjgloj10kdFhXaBCJG9CrLS6DmYofDxP1wFBkvmoM53IwXSzAkltG9e+nrulLAV55wC1FVVgKKziSPI/qg+cp//UkMR670Nh/sFfqsJZUoz+bQ+TtNxM6qDNyjYrKX1Ib8epacNuMlJeWMGXSc7htJqTqutQQchWC4AahcZR3Q55L5TKkdTLVkOehPVtjKqpi+7B57By5AIfBgk9EEBc37KTTc7dhrdZjrdCiCNB4jsC3fmgo1hLxaPJftXva1MsILpdHx1RsP472xCXSJr6PObcMwe7kwoz1jXwHbWpmA10/mLLvDrEvaQJnn36Xmv1pWAuryF29Falagb1CS2S/jjhNViwVWuQ+KqKHdEZ7qQjtxSK+6TaJrzo/h6moClNJNUdnf0jCLVfsg9vmwFnHu/wtuziUPI9DyfPQncmhVZ1P0KqBnqvX+ycfW87+QbMo33ECe42B2HsHefSN02BGopB57IOpLoK69nAGwX07eo55Z775OaXfHcKQkU/UnWLwRsxDw3A7nBgzrti+vG8OYcwrp3hnKrYaIxEDOlG49RhZm3dRez4fS2kNe+56g5CebSius09VHnmYhzom1LPxasoubaAD2nh4Zi2uRrCL71ApyfNw6s0Y0nKJuXcwlb+eJOHp0QhO8bh9Qz4rwgKoPZxB3GMjiBhzE4oQPyp/SUURFiD6T/cNIXH6XVTvO3ddffV/De6/wX9/N0iE5hjbJuP+++/3ysU3duxYIiMj+eijjwgJCaFt27ZkZ2ezcOFCNm/eTHp6OlKplNjYWCZNmoREImHx4sUYDAaGDBnilVeyoqKCpUuX8s477wDihuDcuXN57rnnGDp0KHl5eWzcuBGbzUZERATPP/88fn5+pKSk8MUXX6BUKlm0aBHff/89hw8fJiIigtDQUMLCwrjvvvtYuHAh7dq1IyMjA4vFwnPPPUebNm3Yt28f2dnZPP300+j1ejZt2kRxcTEul4uOHTt6RS/abDYmTpzI6tWrvTY0ly9fTv/+/enUqRMbNmygvLwcqVTKM888Q7t27Xj//fcpKCige/fujBo1ymucWq2WiRMncvfdd3PvveKR2IZ9unjxIuvXr0ehUDBjxgyioqK4fPky77zzDmvXrkV6jcTk9Vi4cCG1tbWeyM+AgABefvllVq9eTa9evejbt2+jeW94bfXq1WRlZREREYFCoaB3794MHTqUhQsX8uijj9K6dWsmTZrEkiVLCAjwTsQ8adIknE6nJ7qwX79+tGjRwjOuhnQAHn30UT755BPS09PZtm0b8+bNo6qqisWLF/Pcc8/Rtm1br+dfvnyZTz/9FJ1Oh1QqpWPHjjz++OMcPXrUQ+Prr79GrVZzxx13UFpayoYNGzAYDMhkMmbMmEFVVdU1aSkUCrZs2YLZbMblcjFmzBhGjBhBTk4Oa9eu9WwMHzt2zDNv18O2qAe56bM5nJ2xEVt5LZqECHqun4IyyA/d+TzsNUbCh3RBVve11Wm04LLaAQmpT7+LrbyWpDcfp8Ujw5FIJVjLtewfNocOCx4k9s5+yDRqLIWV2LVGLr/2Ga2n3cn5GRtQhgXQZdXz+CZGIbgFqg+cx1ZRS9iQrrjtThTBvsjUSgS3gFSlYP/weajCAhiwdaGYQF4qxW21c3rqWsp/PUnrybcTf+9glGEByH3VWMtqOf3sSnRnc5D6KBl1eRMHhs7BlF1K3IND6fzWk0hkUkxZJRy6ZQFxDwwlcmgXNK2jEZwuMSm0y41Da+TCtDUY6hLO9z36vnhkVSbFXqUjZ/EX5H++n16fzeX8jA3YymsZemo1EpUCRaAGl8VO6oNL0KVmogwPZEjqB+IxC5eYd9BWVos8QIMho4Dgfh05fNMUnAYLHZY8RdQ9A8W8iMXVpE14H/3ZHDqvm0rEmJuQSCXYK3UUbP6VFhPGiBFhApgLyjFnlpD51tfcvOONa9KSKuViIYkgPwSXG2tRFSAgVSkp/Xo/WYu/BKD/0ffQNBhr9uIvKf18L6HJ3Wn3xuMowgOR+/pgzi4hffJqDGdz6PD+8wR0a8Wp+xdjK6/Fp0UEXTe+gG+bGHC5sZbV4NSZUEWFoIoKrjue5MJpsmK4XMyZaetIWvgIYYOSUIYEILjd6M/noT2b20gOBasYZX7uqRXYymtp9+YTxD2ajFQhQxAQ+zVlDfqzOXRY8hQxDwzFUlxF+qRVOLRGun86F792cTj0JjGvoQAVO46TMOE2cVO71siZR5YS0K0VSolAQL9OBPZPQhEWCIKAvULLxSffxnhWLKrVasl4Ih8dib20GltJNef/8TImQc7gM2vE/jqc2Kp0BCS1RB4gysapBrIx6DqyIVXKxcIDIf7YK3WYc0rx75rYSDa6rJtKeAPZqN5/jqhxA5DIpJizSki5ZT6Dz64lb+VP+CREEDq8m1i0xWrHqTNRsGEHnd6diCEjH5lGjTo6BJfZiiAIYrGPL/bh3yWRgN5tQRAwpuVxcfYGWk67i9Dh3XBZ7FyYtoawkb1wmqzEPjai0Vop+nwfN+9agjIyCGWwPw6jBbm/DxKJpG4+FqNPFT/mDExdBQg4jVayl3xJ4vS7UEUGi1E9F/JRRQQj9/fBbXPiNJhw6MxkTFtL6zn3kTFjPe1ee5TgQZ09cmQ4n4f+bA6hQ7rgstgxXS4mYsxNmHNLcWpNnBv/rkdmu6yfhioqBIlUwsHek2n/2mNE3z8EqVpRl2vSwbln3yXh6VvJW/cz7V59BKlaiU9cGG6rnZqD6dhrDUTfPRCJXIbb5kCqkGEprsZZa/TQ6v7xbEKHdxfvsdq59PJH+Hdq0YA3NpRhQZx+aAktJo69Ia3YuurULpN4LM1lsmLKLGkyrevN4YnbX/FEQHZY8hSxj47AnFtK+uTVxDwwlJDh3VEG++F2ulAEaLBV6nBoTRx/4C3P/A7Y/hrKsECcRivHH1iCNjWTVpNvp+30cZiLqnAZLeSs20nrSbehCPJDn5bHmUmrcduddFnxDNG33YS5qAr/lgHsP3iYxUsW43a7uXNYPybNeZkvv/8RwW7j7s6hOKI6YfEJxWy28O7SxQxqHUrgO/n0+GweGTPWe/FcEeSHIS2PtEkfeI2xXhcbi2s4+PwqZCoFo398BYfBgrGkGsHpovJUFq3uGiAWc3G6Kdp9hn1Pv0uLYA0DU1ddW+/X0Wr/2mNefHDozKRNW0fbOfdS8Mluen00C2NmMZqWUUjkUlwWGyfuXXRdu2Itq0URoMFSUIE8yBepQsyLaK8xEHl7X0/OsnMTVqI/m4Ndo2bMpQ/ZM2wupuxSNAkR9F4/BU1CODKVwlO8w1pSzekX1qM9m0vP9ycQ0CmBY48sw1Zei1+7WIbsWYrLYkMilWIurOTMtHWEDUoi/t7BqGNCMOaUkvXSR9jKa+myflrdeGRYS6rQn8slY8Z6z1y4LHbMmcX4d03EbnFgKa8hqGMCqhB/BJebs0u/5tL6nfgmhDNg7RT8W0eh8NOgzy4hZcpaJAoZA96fiCoymJqjFzj3/CoUQb50Wz/Vw2d7reG6PseRYXOx5JSKNmz9VHzbxSFTKTBmlZA+dS3Wkmr67lqMsq5Ik8to4dRDb5H07gR828YikcuQKuQIdbZCe+IyAd0ScVnsuAwWzo1/F0WoP53XTkXTIkLU0zllpIych2B3krRqEmHJPZD7qXHbHOSu2kbMfYOQyKS4TVYUYYEowgJwGSxkv/YJ/l0SibxnMNI63sp8lKQOm0XnT+YR2Lsdhox8kMnQxIfj0JvRHr9E2qRVDeT8SaLvGeQlGw6tke5bZuKTEIGtvIaSbw5S9sMRuq6fiioyWLRPCjkCUPz5HhAg6h/9cNudpD3+NoazOXRcNZnIf/RDcAvYymoo/WIv+e/9cF1fauhV9lIZHIDMT40hLY+zk1bR4bVHiRjZ08t/cJmsGC8Xkz51LcqwAJIa+JY1B85z9tn3EOxOMapx12Lk/j7ix0FBwKktBEFA5h/BzHkvceJEKrW1tYSGBLNpwzratGsPgoDLWIHgtLMvaf4NdYe91uBlYwK6ifJrN1g4NGElfi0iuOXHV3A7XWJ0tlvg9BtfcHHDTsJ6tWH4V/OxlNeivVBI8Tvf0mn5M/+y3Ttx+yteOkYeoMGcI+rs+nZtX3uUkKvaHb/9VS/5iKvT9caLRQR0TcThcoFEIn4Yk4kfj3fduwhLuZYOT91C0vNj8QkPBAnk/XgUu8FCXHJ3NFf5fsbLxZybutYzn/23v44iyA+Xxc6JB0X70HnFs8TdNxhjdimC04VEKsVts+PbOhqJTIalsJKzU9eR8Hgy0bfdBDKpmH/Uaufcs++JNj0iSMyrW1qNJa+C9Glr6f3TQnzbxCC43FyYuYHSbw9SI5Vzx+lVIJOgCvLDVmPEZbOjDPJFKpNhKqzk2AvrGbBxGhfXbafTlH+wa/RL+JRWe/SFItgfdUwIJd8eIqR/J1wWW508tMJlseE0WDg3/j1s5bW0f/Nx4h5NFk8NlGs5PHQ27RY8SOTYm1GGBYBEguByoz+TjUNrImPGBrpumIoyIgh1VAgOnQndicukTfqAuMdHEv/kLSjDAj06O2PaWvRncxhZfiW1w/9F3J5w7Vog/5uwraBxEeX/zWjelGzG3x5bt27FbDbzwAMP/Le70ow/wLaoB/9jtBRNUG2O6yWZ+QNIm6BFfWj8FfzPwN6EAHdZExMeC3+QlexakDSRVlPC9l1N6B+ArQl8Vgv/ue+OGknTZMMkNC0jS1N51hQ0hc9N7V9T5aMZfx80RR82FcnfjmlSu4P3NO3FoFTeuDrzHyHa2bS0Mk1ZK02deYvkr7eUNlEHNEVvV8mapkeDXX9dbzd1Dv+TOlvRhJgbO38ub/6/A/ImxgQ1RXc0lV/D0hc3qd2+pPl/uU2F7K/rDYAI1783JdWN0BTfskzetHUZ5nT+8U1XoSn9A1A2QRZrpE3UN+6m+YlNQVP0TfOm5H8ff7dNyeacks34W2PZsmWUl5fzyiuv/Le70oxmNKMZzWhGM5rRjGY0oxnNaEYz/o9C+BtWt/7fjuZNyWb8rTF79uxGvy1btsxTMbseDz/8MN27d/8P9aoZzWhGM5rRjGY0oxnNaEYzmtGMZjSjGTdC8/HtZjSjGf8xHIm++y+3sbubdmDG1YSDNk09EuX8Dx4hbEofm3L8CsDxHxxXUyg19UD1f/JYelPQ1KNDTcV/cmwqyV/nmk1orsnXjL8vhqYvaVK73Ukv/uU2TU3V8Z/E/1X9+5/sYzOuoKnW4e9QCKIpumNvE/QG/O+X3/+r6/L/6rj+rx/fHptw23+7C3+Inwu2/7e78JfQHCnZjGY04z+G2MnjKF71Q6PfE994ipCx/VAE++Oo0lH2z18oXvUDPY+vxWm0gsuN4HShS71EaHJPXBYbF6euxpiWS8iw7nTa8AIyXzWOagNHujzjea5fpxZ0WDYen1bRyNQKLAWVZExejSIsgHZvPoHcT41ELsdpMFPy2R4KPvjR07btoieJvGsAypAAKrYfw69TC9wWG5aCCgJ7t8NepeP4kFme+zstG0/0fYORSCTYq/VU7TlDyIAkXBYbxktFBHZvjcti4/zUtRjS8tC0jqbblpn4toryVHvO27CDzFc+AaD3D68Q1LsdgttN5e+n8YkJRR7ki8tkRaoQVXfxZ3vwaRFBWHIPBLeARC5FHRWC4HJRvv0EgT1aI5FJKftst2dsHddOI3zMTQiA22ITE+EbLbidLvw6JOC2O3DWGqjedZL0OZtov+gJ4p4YiUQmQ3C5OfPYMqp3nwag/aInCEvugctiI2vxl7SacReKID+QSZH7qrFX6Tk6ZBbdPppF2PAeIJXg1JtRBPlyfPQCFCH+tH/zCSQyKfZKHcrwQFwWG2XfHiL6vsH4to/DUWNA7ueDrUpH+feHiR9/K+bsEtTx4QguN/ZKnaeSbsUvJzg/aRWCw4U6NpQBx1biNJixldWSPnUtMQ8MISy5B4pgPxAEBAGcOpOHL5qWkbSZfz+aVtFYS6rRpWaS+dZXdF09GWV4IDJfNXJfNboz2agigpDXFRdy6kykT10rVggHQod1o8NbT6OKCsZltlFzMI3zk1bRZv4DhN/SC3VcGFKVArfdSfoL63BU62n70kPIg/1QRQThqDVS8t1BQvsnIQ/yxVGtR+6vwbd9HLaSGqQ+CpFvZhs+8RGYsoqRKuUowwKxVeo8MuW2Ojgx7jV84sJoPeseT3uHzkjm4i9pPeNu5EG+qCKDsRRUiGPy88FpsnjGVbXnLBGjeyM4XZguF+HftVWjcYWP7tPo+UWf7KbFxNvwiY/AoTMi14gFFApX/kDhKlEWe+xaim+HBJBKEBxOrPkV5Lz+MYkvPoxPmxgkErBX6Tk/dQ2Wggpu/nWJKF+CgClbLDSgP539h3KIVIpTZ/LwS+7ng71Sh9tqRx6gQXCLzv31+KUIEatQIwhYiqrIX7eduIeHe/GrcNMvlP10hJu2v4kyxF+shCuB46MXoD+bQ/tFTxA+qjfq2FAsBZWoIoJwO104ag2oIoI8hbDqdYXgFnDbHOAWdV/l76doOfkf4n2Xizk2aj7tFj4qFovw8wG3G7fdybmnV1C97xwSuYwen88juG9HJAo5bqudyt9OYq/WEzm2r1g0QqXw8Ct96locWiP9D67AXq1DHRMKAhgvFv4hrXqZ77j8GdSxYbgsNqp+O8X5Savo9tFsQgd1RqKQY6/UYa/SedGyldeijg5BIpfi0JmvKVNCnf5Pf2EdutTLXu3cNgeFH/9GSP9OKIL8sF9nrbjNNtTxEZizikEiQRUZhL3GiE98GC6rnZoDadir9UTfPQiZWikWUFHIsRZWcn7yagxpuahiQum68QX8k1oikUkwXiri+K0LEBwu/JJa0PPLF1EE+iK43WTM3kjZNwdRxYQiC4hGIhV1vNuqx23V89LiFRw4kkpoaCjbfvoepDIQAMGF01AJLrvHtnRc9Lio450uBKcbqUqOPi2Pc3W6zrdNDN3WTsa/c0sctUZqDp3n/KRVKMOD6LxqEoG92iJVKRCcLs5PWUP5D4c9PKvXv+XbjxHSvxOa1jHIfMSiHJbiKkwXC7FX6QgZ1AWkElEmpRJ8okNBgljgIbeco3W2sP2iJ4h5YKhYUKaoClVkEFKlAltZrbjOnS6KPttD3gdbAfBPakHS+xPxbR0DMgnalIuYsksJG9YNl8WGpaCS8Ft6Yq/UcfrhpR4dro4LQ3C5xaJVZhv7uzyL4BBzrHV6/zmi7uyPRCKh9mgGpx9Z6rnWftETxD9xC0glmPPKSXv2fQxpuV5zUfTZHsp/OkrX9dNQx4Yi9VEh91NTtjWFwG6tkAdqcNtdqCICMeWU4bba0Z3MxJRZTPyTt6COCRX1yKHz2Kv1hA3rjlStROanRqZS4NRbOPXAYo+96LLxBSJvu9ljH0/dvwj96WxazbqHFs/fjlQuQxAE8j74UbRfN9BtMpUSl9mK02jBkldO6bcHafvKI410W59tr+Of1AKkUgSnC0tBBeefX4XxQgGdVkwgqF9H1FHB4vP14rpsqu5oOPexjwxHplZhzi/n3NPvYrxQ4NFTSCTUHDrPhbkf0rWumIvTKBbSqrc/IYO7IPNVIwgCgstNyed7KVi1laRVk1CGB6EICwBBwFZei+lSEaHDuyNTK7HV6FH4a3BU6yn+ZDf5H/wEQLs3HiP+iVFicRmrHe2xC/i2jWvktzW07+qEcLqufwG/pBY4ag0c6j0ZweGi7SsPE/vwcLGitESCpaCSc+PfxZCWS6f3JhI+sqfHJxKfMQ1Nq2gkMimWwkoseeWkT1tL67n3eewZMpmoC6QyZH4RLHhlIT169mLgwIFER4Q20hX18EkI56btb6AI9sNltnHy/sXoT2fX8eFxwuue39APqPctlRFBIAggQdSdVoeXLSr55gAJz4zxkql/RTYibu9Lx7fHowj2w5Jbxrln3yfmgSF19jIMwekEAfTn8zg+5mUAWs+6h7jHRyD380GilCM4XZhzyyj78QjRdw9CHReKTK0CBFJGzMNpMNN1/TSxKJRSjstk8/h+1+Jzva4P6C760G6rg9RxC9Gfzm7U30uvfEyrGXehDAtEqlHhqDGC203Rp7vRtIwk+t7BogzXFXp0GS2UfHOA+CdHeembm7a/4eU7HBv9Up3v8DgRdb6DuaASdZ3vYMkv97wLGC8U4NAaibprIHI/HwSXG0tRJaaLhZR+e5A2Lz6IRCal+LM9lP10pG4u4pBpVLgdTiz5ouxF3zOIyDv6IQ/QYC2qQnC58W0Xi8tsQyJvrOvr75Uq5R5fp16X/l+H+3/5pvDfEc3hB9fBo48++i+1r6io4NChQ9e9dt9997Fz507Pb5s2bWLfvn03fOa+ffuoqan5Q9oLFy4kOzv7mu03bdr0h+2vxpYtW5gwYQJu942/K5pMJn799VfP3zU1NX9YjTk1NZUff/wRgOPHj1NUVPSX+wfimKdNm8bs2bOZPXv2H9L9s1i3bp2nT5MmTUKv1ze6Z9KkSY1yWs6ePZuZM2f+JVoVFRV/uU1DXE9mv//+e2bMmMGsWbOYPXs2mZmZTabxryLszoH4tIvz+i1oeE/UraIRrHYuP/8u9ooar/vO3rWQ1OTZ5L79FT6J0RzrO4XLs9bT7u1nQCql7VtPc2nWBk7d9hKyAA2aBs/vuGICFTtPoD+dxaUXt6A/nUX7t5+m/VtPcebht3BZ7ThqDZx76h0ixw1A0y4WgNDkHvh1TMBwNgdHrYGQQV1I6TuVi7M2oGkVzZkHGict17SNJX36en5PeBS33UnErX041PcFir/cT9jw7hzq+wIZszbS6e3xAJizS3HUGDBeKuK3mIdw2xxE3y5WX2855Q78OsSzu/UTpN71OqEDk8hfv52zT76DT1w4RZ/uJmX4HKLvG4J/UgsO952G4HShjg7lyKAZXHrlY6Lv6s/FBVs4MmgGEeMGoGkXR0hyD4KHdOX8k8vIXfw5UqUCa24Z2a99gkypwHy5kCOdnsZltlH0oaif/Lu2wnixiN+jHsB4qZCuG6aJvEzujiYxisN9p3Fh1kaSPnie/PU7ONzvBYwXCin+bI9434gehA7uypGB00mfugaZRoXuTA5IJXR46ylOP7SES69+jF/HBM499jYXZ20k6p6BFG7cgVNrxG1zkPbcSuwVWsJH9cJaWs3x5LkcaPcU+zuOx3ixkOoDaeS+9wNOrYnYh4YD0HndVBw1RvJW/sSFWRvpsm6Kp7+Zi77EYbAgVcq9+GK8WIg5rwLT5WLOPrkCh9ZI13VTyV+/nWOjX6T2aAaGiwUoQ/y5tGAL5uxS7OW1XJi1kY5vPy0KQt24TFnFYsXM0hoQIPah4VTvT6PsxyO4TDbyVm+j5lA6nd55FkeNgTOPLwO3mzNPLAcg/tERlG09yuF+07EWV6M/n4dDayJvzTbM2WXYy7VkLvoSBDcpyfM4MmgW+zo+45Epe6WOmqMX6LZhGsaLheRv3IlDa+LMk++QMWsjnT94nvz12zncbzq4BfSnstCfyebsk8s94yr6+HfiHhvB0WGzOTpsNgHdW19zXKaLhRRs3IFDa+Tsk8u5MOdD2i18hPSpazBdLkLuq+b0Y2+zr9N4wutkMTi5B7jcpD+9DOOZLJw6E8a0HBLnP0jBqh85cfNkjnZ6GtxuuqybStLKSUiVck4//BaVv6SiCPan7csP/6Ec1hxOR6qUe/Hr9INLcOpNpCTPpWLHcRSBvtfl1+XXPsVSWIm1pJqyH48i2J0kPHlLI35FjRtA1w+nY6vQcnTobGoOpuGuqyRa38fUca9hKahEHqghffo69rV9EnulHlt5LeacMkq+3EfY8O4c7jsNp86IVCknJXku2cu+IfGFu8h84zP2JD6GKjqEpJXPo0mMImPmBvSnszCcz6Po0910XjUZgMh/9COwdzuqD6aRPmMdErkUn/hwQvoncfKu1ylYv12sKvzkci/5teSXowj249LLH7G7xSN/ila9zEsVcnSnsnDpzSBAu9cfQ+6r5uL8zTgNZhw1hka0QKD6YBrnp6xpJFM1B9MQnC5OjHmJi/M30+mdZ73aHRk0g32dxhPnWSsvYC2uxnA+D4fWWLdWRJ5nLvqibq3MJWX4HA71mYLxQgEZMzZgyS1DHRNKSP8kzj3zHpmLvwSJhMLNv6I/l+vpb33l3fQX1rKvw3h8EiJInH4XAEnvTcRaUs3uhEfIWvIlHZc81aBNNU5tEU5dMVKfAJApuHPMSDasfhdBcOEy1SA47ThrC3AZq5D5hV2xmcnd0SRGc7DvC1hLa5CqFRzsNx2H1khcna5zaI3YtSYqfkkl74OfPHpQcLowZZbgMlrZ2/oJ7LUGkt6d4MWz0w8t4cigGcQ9OgLDhQJ0qZep3n+O/A93ivrX6SJkSFcO951GzrJvcdscGNMLyFr+LU6Lnapdp5AH+XrJ+d7WT3DyrtcBAUetkdz3f0SilOHUmTgyaAbR4wbgW2dr277ysDin09dx9skV+HdJJKR/pyu2M7k75T8fp3xbipcOdztd2Mtr2Z3wCOVbj3r0flhyd8KGdSN92lpSx72GX1JLr2vht/bBVqVDm3oZwe4UeXvVXESPG0DHpU+Tv347qXe/QdXuM9jKtfjEhnJxwT9F/Vulw1JQiUtvJiV5HoWbfyXukWSMFwrJmLEeQ3o+yrAgQvonkTFzAy6TDQSB3fGPcH7K6iv2AvBtHYM5twzTpSJqD6XTdcMLok+RGIWtTqZO3vU68eNv/UPdlvPud9ir9KQMm4Mpp5RO705spNvavf4YTr2Zs08sR386C3ulDnNmCR3ffprIO/oiVSnA7abmUDpOrRF7lQ5lRFCTdEf9+ghL7k5w/064TDas5bWeua/XU0cGzWBf0nhCBiaR9L6owzNmbUQZFkDB5l84Omw2Qf06YkjPZ1/SMziq9DhrjZ41lvnqJ2Qu/BjDuVycWiPVu88QOrw75595j1P3ips9Zd8dovznY0Q2kL/QwV0p33qU3QmPoDtxGZ+ESA73neali73sO9D2pYcxZZVQsf0YgtPlkS+H3ow5v5zqfeco/fYQMn8fT7uSL/dz6oElXs/IX7+Dc8++T9kPRyj652+Yskvp+M6zXvbMowsEcJmqeez+Oxk9cjjPPvMMLrPWS1c0RNLK57FVaPk97hFqDqXTrYHf5psY7fF76v2Aet+y9vhF9GeysZbUYC2uxl5e28gWieO/IlP/qmwogvxE2T+SQe57P3jWeerdryO4XJguF7On9ePI1EoP3wBslToKNv1Czf40Sr7aT9XuM0SM6k3quNdIHfc6xZ/twaEzYUzP98z36UfeRn8mB5mv6oZ8FpwupCoFxouF7G39BILLRbcts67Z33qf4/htL6M9eoHCD3dyfMxLtJx0O8EDk9ClXsaQlou9UodTb/LMYUN90/XDF7BVaDkydDbVB897+Q6+idGcGPc6loJKFHW+w5FBM9G0jKLok985OmQWyqgQQpO7o0u9zKVXPsKcU4pTa/TogHpaUeMG0HHpeGoOZ+C2O6jae4aCD3cikcnotGICmsQoDnSZwMm7XsepN2EtqcZepeP0Q29dU9efvOt1zk9ZjctkbWRXmvH3htFo5I033mDq1Km88cYbGI3Ga943adIkZs6cyezZs5k3b95fbt8QzZuS/0OorKy87qYkQGBgIDt27MD5F6qC7du3j9ra2n9H9/403G43x48fJywsjAsXLtzwXpPJxK5duzx/h4SE/OEmW+/evbnzzjsBOHHiRJM3JQGmTp3KsmXLWLZs2b+0udcQEydOJC4u7g/vs1gsVFVVATRpDH+04dtUXL58mZMnT7J06VKWL1/Oyy+/TGho6P8IrT+Dqp8OETKqj9dvIaP7YEi9jCWvjJodx5D7+1L7+8lG94WN7kP5N/sB0J/MRB7gS0hydyy5ZVT+dARHlQ6X3kzY6N6eNpo20WhaRFL2zQFq9qcR2LMtyoggbMXVKMMCsOSWU/r1AcJG9KT8xyOEj+5TR6s3UrWS7Nc/QyKX47LaUUYEoT+ZCVIpEllj1enXLpbyn44CYK/WI5GL9/i2icFtEdvrTmYhD9CIX6KBwB6tyV+zjdBBXTDllCIP8kUZEUTcI8kUffw7gt0ptvH3ofbYJXzbxqI9flGMmqmLHrKWiB8q1HFhuJ1OXBY7tkodbpebgK6tEBwuKn48TNjo3oSN7oO9rAaZvwZNm1jcDicOnZGa308hUciQyKS4TFbMmcWookIACOiaSP6abQDoTlxGqlKgjAgifHQfSr85IP5+MhNFgIbaYxcByPvgR4Ju6gBA7MPJmHPLsORXUPbdIVwmK6rwQPzax2POLceSX0H4iJ5U/X6asNF90J/MRKpUENS3Iw6DGVtJNVXbjyP311BzKB25n4+3/AxMwr9TAmU/HKbk6/2E39qH8Ft7I/dVoz1+0dM/ZXgQFb+eBKDo499RBPvhNFjqrot8cejMBHZvhb1K/PhQ8vUB/DsmUL7tGI4qPflrtqFJjEZ/Nofw0X0o3PQL8gBfLIWVyANE3gX2bIM5t5zAHm0o//EIZT8ewaE1En5rH2r2nyPyH/0o+/EwupOZOHUmpAo5gtstfgXPLadm71mkKgVShRypUqyimb9xJ8H9OmGv0BLcvxMFm35BHqDBVlqDRCr1yFO9TFXtOYs5r5ycd75FERaAQ2cmoFsr7BVaz3hFfl0CwGWyEDq8O6XfHPAaV+jQbriMFhRBfgT2bIMpu/Sa4zJlFhPQrbXn+dRFsbisDqRqJZbCKo8sVv54mNBRvQkb1Yei9T8TNrI3xR/uBAFkGhVSHzX6I+nYy2txmawY0/ORqpQE9miNuaACub8PeWu2ogjwxaEz/qEcBvftiFNnvi6/ou4eiPFS4XX5FX5LL5x6MxU7TiCRSZHIZUjVSvw7t/DiV/m2FPw7tSR/zTZMmcVkL/sGqUKOIsTfq49uq92rj/ZKLW67q05XxHp0hUNnRu6nRhkRREDXRCRSCUVbdiE4XJRvPUpYcg9KvzlA6JCunnG5bQ4kSjHSRdMiArfFRmDPtlT/dgqnwYLMX4Pb5caUWYwi2B/cbhQh/ujq9KkiNACpWolUofhLtAJ7tsFpsCAP0FC99yz68/niHI7qQ9E/dxHQrTW20hpkvmrP3NfTut5aMWUWEzKkK/ZKnbgWP9+LVCFH0zbW086SX4HgcNWtFSUABRt3EORZKx09/bVetVZcZhshA5Oo3JWKRC7H7XDhdrmp2X8O39bRuC12TFklSGRSj6zYK7T4d25JxbYUXCYrhgv5hCX3AEARGojuxGWRp3XroL6NJ5JJEBCcDiRSOb27dyEwMAAAidIXt9Ug3uK0IZFIQSJGVkaO7k1JnewEJLUAtxtVRBAlXx8g8lbR1tmr9AQktcCQUVint0Q9WD8HZT8exmWyoj+VhUQhx69TgkdPNZxD/04tKP3mALnvfY9/pxYePtnKRL+z9JsDyHxUhA7uQuH67UgkEsq2HvXo5KvXojI8CJm/D6bLRRgvFiFVK1EE+1P24xEi6u20IODfuSXl244hD9Dgstpxu0R/KGxYN9x2J9aiKqxFVV46XKZUILgFlBFBnvHW90Hmq6ZiWwq6k5m4bXYi/9EPgKi7BiLTqCj5Yi9OnQmJXIYi2J+w5O5ec1H24xGC+3akfNsxTJklFHy4E0WIP5W/nSZ8dG9R//r7IDicHnvu2zYW3clMgvt1pPyno9QeyUAR6o/b5Sbu8ZGYc0txm8W1Xb3njEemADStoyn8SPSd89ZsRREWIK7htjHoz+b8Jd1WvjXF0ydHrRG31d54fY3qQ8kXez3tZBoVDqMZeYAvcn8fVNEhWPLKCezRGofORPm2FJQh/k3SHVF3DvDwRRkeRN6anxFsDs/c+3dKwG2xYS2qQiqT4TRYCOzRmoptKcQ9PpK81VsJH9mLwJ5tEBwuij/5HZfOTOGWXcj9NUh9VNgrtBjSckX5+3Ivpsxi/DrE47LYMV4oQHC5weVGfyoLdVQI5T8eIazO1/NJiMCQkS/qZofTI3sNdXH9GOv5FTq4C6roYIo/24O1pNojez6xYTh1Zkq/OUDFjuPIlHIUwf4oI4LQplzAob3yUh4yMImKbSnU7D9HyVf7CL+1D7qTmfh3bum1hjy6QHCBy067DknYDDUIggCC20tXNES9bynK1DaPTIU30CcN/YArvmVPSr/eXxeZWow8wBenxe5li5x6k5dM/auyEdA1kaI6+TdeLPSsc/+klrhtjmvrDUCTGIkiyI+Sbw6IvlpSC/FEg1SK/kwOvm1jMaTlec23NuWCGIFaF+R2PT7bK7T4to0lf802UXeez0UR7OeZg4b9rV+X9got+et+JvzWPrhMVjGy3eGi9JsDOHRmpApR5oP7dcSpN3npmyu+Q8lVvsMVfl3xHer8NquNiNF9kMik+MRfkb3CD3/xrC+3w4nbam+k2xRBvljLatGlZuKf1BK5nw8yP7WX7MkDfAnu15Hiz/eiTblA6feHG+l6U2YxFVtTRHoh/l52pRl/b/z444906dKFlStX0qVLF08A2bXw6quvsmzZMt56660mta9H8/Htv4DU1FS+//57nE4n/v7+TJkyhaCgIDIyMtiyZQsAEomE1157jc8//5yioiJmz57NkCFDGDvWu3R8QEAA7du3Z9++fYwYMcLrWl5eHhs3bsRmsxEZGclzzz3H+fPnyc7OZuXKlSiVShYtWsTWrVs5efIkdruddu3a8eyzzyKRiLkpDh48yJYtW7BYLDz33HO0adPGi4Zer2fDhg1UV1cD8Pjjj9OhQ4dGY05PTychIYF+/fpx+PBhkpKSANBqtWzcuNFTUGb8+PHs3LmTsrIyZs+eTdeuXRk1ahRLly7lnXfe4cUXX+S5554jPj4eECMbH3vsMQoKCsjOzmbgwIGkpqaSkZHBd999x8yZM3n33XdZunQpAKWlpbz33nuev/8sVq9ejVKppKSkhMrKSp5//nn27dtHZmYmbdq0YdKkSQBs3LiR7Oxs7HY7ffv25b777vP089FHH6V169Y3pNOvXz+OHDnCHXfcweHDhxkwYAAHDx4ExAjIVatWYbPZAHjqqado37496enpfPvttwQFBZGXl8f8+fM9zysvL/9/7L13eFRVt/j/mV4yaZPeC4QSOoSO9Kqo2PAVuyiiWCmiIooFAQE7IirYG3ZREQXpvZeEAAmk95lMZjK9nN8fZ3KSUCzc+733ve+P9Tw+kTlnt9X2PmuvwtKlS5kyZQoGg4GVK1ditVrRaDTce++9JCUlUVNTw2uvvUYgEKBbt27nnVd9fT2hoaGoVKJxIywsTHo2bdo0+vfvT25uLgAPP/ww8fHxF+Tz1atXU1NTg8ViobKykttuu41Tp05x8OBBjEYjs2fPRqn8c5XiqTRj6JHV6jd1vBF3RR2ectGo6640EfB4UcdHgSDQ9cunQACZSkF1cMNsei+kfQruCpP0m+DzoYlvNro25pcS2jWDyq+2EHtlPzRJUThLa/BaHWjjjbgqTLgrTIT1bIv1QAHhPUU5Ce2agbOklsa8YmRKOZ4aC5oEI54aC+5KUysjEIDKGIrP6hAPv4A+PY5AMGRJm2DEFQw19NRYcFWa0SYYEXx+CARwltaRNGko1T/uJuPBq9AmGFEZQ9HERdB37QsEfH4CPvFDtDG/VAxn9PiR69ToM+JwlddK+FBFhaFNMBI7rjcyuRxNfKT4rMJMWM8sNAlGSpb9QJunb0UVHYZMLqfyM9Gj0VNdj6FrBjmbX0afEU/5++tQGcUDpnFoV7Lm3ITf6UHw+tAmGNEkROIqN0nrD3h8aGMj8FSacVWYUceGI3j9aJKMuIK0BXDXNaCOCkMdHSbRTpMQSePRoub5VprQpcSCIN6Gt+QLVaSBPusX4rM5KVq2hoDHJ3p6nKlC4/aiTYwi/YGrcVdZ8NkcLXjDj+BtvgQSadUcfuGqNGNon4zP2tzG53ADooFNBrgqzCg0KrxWO7qUGFzlJlyVJpHGwb+aeCNek1XiB3eFCX2bBLQJopFXFWnAfqqcpEnDqPp+B9EjuhOanYbf5cFdYSJ2fF+RzllJaOJEfLgqzKjCxdAzdVRYcFwRxzKlnJzv5uKpaaBo2U8QCBDaMYWq73aIBmtB5MGmUNeW9NLERuCuNCP4A2jijWTOvJ6Ax0flV1twVZpEg7rXT6+v5ojhaKV1F1yXJiGSgFvErybeiM/qQBMbgSYhEsHrJ+WuMVh25+OuNBPaMwt1ghF3hUn6K1craTxWhCIsBHVQVjQpMYT3bk/j8RLCuqRT/OaPZD19CzKlHJlKQcVnm0i+feSf8qHCoMNT1yDxa0t6RY/uhb/RFQwzjbzguhQ6NeG92lL2we+oY8NRGnSEtEuR6GU7VoTXbAMEXKW1Es0EBNRRYa1kRZcaAzIZPT6cxYm5H6II0aII0eC3OdEkREphySfnfkjf9Qvpt2GRGG7mcEv6xXGqAoVOg6vchCYhEuPw7miTo4m/uj+Nx0vQJhixF1bic7jRJUUzaO8bVH2/k6ghXQmofa3opY4KC/K/SaKXTCGn19dzKVj45d8aS5cWhyYhCne1BQQBn9UufkiG66V2AbcPv6NBwn3TWMrwEBRaNeE57c4rK76GZnn0O1yiXCREogzTk/PdMxQtW4PP7kQTF3EeWQmXaK6JjUCmlNPru6fx1jRQtPwnlAYdg4+soHTVOsK6ZaI0aCXcuKvrSbppKGUfrUcdGy7p7Cb+16bEoE+Ll3SMs6iKuKv7E3t5b5DLaTxeKul8CeRKZEoNgs8l/SSTKZBrQhDkSvxeJwgBhIAfmUIRnIsRZ7kJlTEUr9WBq8KMJsEo/W3ie6/VIYZcBnFwtr7RpsQQ2jkDf6Orlb5pau+zO5t1S7C9q9JEaOd0Slc1R8C4ay0odBpixvXGdqwIV4UJWTCEsCWfi4sDn82JIAi4K0xiepHg3Jv22sIlX9P7h3lctvcNkMtwltagiYtEodeIFxGnK8V0CzX1kg5XGUMRAgHU0eH0+mYuFV9ultarTY1utRe7yk1ok8QzgfGyzrgrTJKh21VpaiXLTeBtcBDw+Zv7qDBLKUYierfDVW7CXW0hrGs6gi9Aj08eo3jFL0QMyMbf6ESmVhI9sgeqUD0Bn4+QNgnIdRoUoTp6fDKb44+9J+mhpnOAO3i52FJnKw06jJd1pt/Gl2g8XkrA6//buk2bYCTuqn44iqrRxEa00m1Nchk5qBMx48QL2Kqvt6JNjMJ6tIj46wcT0a8jcrWSU/M/J+D0oDSIa/mnuqPJIBzaNQP8ARr25JNy+0jcVfXItSq8DXZ8jS4GH1mBQq+mZu0+okeJl64hbRJwVZmJ7NeB7JfvFVMCBPnLXWEi4POjDNFIdNMkRBLw+gntnIH9ZBmealFGtPFGvFYHCTcNpeKj9SCTEdazrbhfuL2k3DGahOsvk/aPljqg+dzWTC+ZWsmp5z5FadARcHnO2Stc5SbSH7waV7kJv9N9jh44+7zYJG9Jk4bht7tayVCTLhB84nlSplDg8/uQyWQIPtc5z5v6bzpbns1T2gTjOftly7OlKjwEd51VOlu6Kk2UffA7nZc9IO5FKgX1O/MI7Zgm8dR/lTfO1htNcq6JDUeuVaGJj6THJ7Op3XAIVbjoqSfXiUbO+An90cRHcvL5z4K8b5bwbeiQTPlnG8/Bt0KvAbn8L+lMIICrtFbS9UIgcM7ZVxmmP+fMoU0wok2JQR0dgbumAVe5SdrPVUYZSbeNxPTHoVb6BmhFr6azQ0t6NZ0dun84kxNzP6L0g99oM+N6Bh9ZIRkfm95t0m1xV/TFXlAhjeVrsBPw+dDER1K87Eey5t6MOjoMISDgzCtuRQd3rQVdehxV34rpPtw19RfU9QG3F3VUGIoQbStd+p8M/+klWfbu3cu8efMAGDJkCPPmzeOWW275f9r+kqfkP4AOHTowf/58XnrpJQYMGMCPP4o5cX788UcmT57M4sWLee6551Cr1UyaNImOHTuyePHicwySTTBhwgR++umnc7zk3nzzTW6++WaWLFlCamoqX3/9Nf369aNNmzaSN6BarWbs2LEsWLCApUuX4vF42L9/v9SHy+XihRdeYPLkySxfvvycsd9//33Gjx/PggULmDFjBitWrDjvHJsMbH369GH//v2SZ+f7779PdnY2ixcvZtGiRaSkpDBp0iTi4+NZvHjxOaHEAwYMYOdO0Yusvr6e+vp6MjMzpeft27cnJyeHW2+9lcWLFxMfH49er6eoqAiAjRs3MnTo0D+hDrz++utS+PbHH38s/W6323n66ae5/fbbWbRoEePHj2fp0qWUlJRI/d90000sXLiQJUuWkJeXR3Fx8Z+OdTb069ePPXv2ALB//35ycppv88LDw3nqqadYtGgRjzzyiGTABigoKOCmm27ilVdekX6rqKhg6dKl3H///bRt25Z33nmHu+66i0WLFnHrrbfy3nvvASINRo8ezYIFC4iIiDjvvLp164bJZOLhhx/mvffeIy8vr9VzvV7PggULGDt2LB988AFwYT4H0Vj6+OOPM2vWLN544w06derE0qVLUavVHDhw4O8h6yxFLhrSZee+IwgcvWoO+0fN5sik+WhTYgjplPbX3bcwNB1/5G20KTF0fOVeMc+Kp4Vnsuzc5NICAnKdGl1GAhWfbrjwvM/ejFp0lfHIBARBwN/oavVKyw1MCObrAZAp5cSM7kXd+gPSM5lchsKgY/e4pyhc+rXoTScI2E9VUPrh72hTYuj5+ZP4Gp3SQav0g99R6jV0enOamBMs0HqOIl5kRI/rQ8HTH2DZegxXhYn06dcDEPD4ODZ5KYLby+mFn9P+5ali/jig4uMNbO05TfQWUyqDa2mxaNm5a2wmw3mSeJ+zl5/nnfP85Lc5qfxyM3tGPs6pZz6i45K7xVxf3+2Q3lFHh4khRGd7H8toRTfZeeYhcD7evNDUm581rVuk6/mTljfjRkbUsG4IPj9V32xr1U4ZHkLW3EmcnPfJOaOdZ1g8JiuWPSc5et+bnHjmY7KX3A3IiOjTnuo1u84zdus+mn4/fMdS/E43J5/9BF1KDIZO6eJrCjlypZxjD75F5ddbiex37sVVy3U19y8Lzq+B/MdWYj1yBsvufLosfxC5VhXMVyWT3o29YTCCIGAO5ipFALleS+dPniDg93Ni7kcAxI7rzcmnP2TPuKcIeHxkTL+Wv+TD8yCu6XnU0C5Y9pw4z7ut16VJiAJ/QKJXU3dN9Do+893z8qu4lGZZcVfXs2vEbAJuL8UrfqbL8gfFfLJnyYogCCTfMQrH6UoO3ryQ6u93INeqzz8AMio+3oBl7wnqNhxCkxCFIAjoMhLEvIAlNWzt/SDRI7qDUn7uWC14zGNq4NSzn+J3uDjxzEfi/LSqvxwr7ur+OArKztWLLZF1Fl6beMO04SBeszXIG+pzcH82eC028h9bSe3avZwI6oDzyenZzT2mBix7TnLsvjfEdi9NxlVlZmv3+wjv2RZFiLYVbtSxEeeRUfGpQq+h28rpnF7ytaR/dSkxlK78la09p3Hy6Q8JyUo6iw9lKMPi8NvrJDwFXI0Ifi+Cz40g+FCENF+onYPKlktsetj093wqtgUOZWoV3VZO5+TcDwHhXD0lO+tvsH3TxZA5mDe06R2ZStHM960m23oicrUK64GCVmM1z0v8m3jTULwmG1t6TuPE0x9hyEoGAdrMugFnSS1CQGjm0SYdLgN3pZmGQwXkz3mfxIlDWsjHeT5rBIge1ZOAx4ffcW7+vXPwd77N4SwIeHwcuPklGg4WUrziZ9rNuYnyT/5AE2+k5+dP0phbLM5bQPSuVilwFFRQ/O4vdH33kWZcXEhvCAKuchNHprzKruGzcddZkAVzS/7ZApqeJ940FPwB6ZLkfOAorOTIXS/jqbEQe5VoIApplwyBADU/78FVVkfa1PFinkYZF6c7BIIXqPG4zmOs0CRGgyCwpdtUtvZ+EONlnUXvP0S8qcL0OIK5MVXG0PPgqQUWFAraPHEjJ+d+KMll016jDNG2kuemZfhsDrb1fYhdw2cT8PhQRxpar/Gsc1vU0K4I/gC2I2fOwbnYRkbCxMEIPj/uWss5fbTouhWojKFim6pzo+FaN5ch14UjBPzSgz/VFa36ufA5oOlsqdCpaTfv1lZny9jxfaW9qPLLzYT3anduPxfJG+edcFDOvQ12qr/bQcPBAopX/EzKHaOQqcTLmoovN+Mqq6V+9wk89Y20mXFtq3NYeM+2BLx+3DUN55Fv2Tk660Lnc7lWLel6hKb3zj3rnI3bbiunYz9ZJp3Dm/ZzW24xdb8dIKJvx7PocD65bv7NXV3PzhGPS2eHrm8/RPTw7tgLKtjSbSoyhRxVVFir1k0Xrc6i6rPGEv8ndlxvTi/5GntBBY7TlYRkxLdqrzToQBCw55e2mNKF92aBC59/L8H/PWhoaCAyUnSMiIyMPG/6uiaYP38+s2fPZv369RfVvgkueUr+AzCbzbz66qvU19fj8/mIjY0FRCPORx99xKBBg+jbt+/fDo+NjY2lbdu2rcK8HQ4Hdrud7OxsQLQutzRYtYRjx47x448/4na7aWxsJCUlRTKGDRo0CIDs7Gypz5Zw9OjRVmHGDocDp9OJTtccGunz+Th48CC33347Op2OrKwsjhw5Qs+ePTl27BgPPCDmk5LL5ej1+j/NFzBgwACef/55Jk6cyM6dO+nXr99f4mf48OFs3LiR22+/nZ07d/Lii+fm8WsJDz300Hk9Gnv16oVMJiM1NZXw8HBSU1MBSElJoaamhvT0dHbs2MGGDRvw+/3U19dTVlZGWtpfG8CawGAwEBISwvbt20lKSkKtbv6A9Pv9rFy5kqKiIuRyOZWVldKztm3bSnwEogfrSy+9xIwZM0hJScHlcnHixAlefvll6Z0mw/CJEyekMPXBgwfz6aefnjMvrVbLokWLOH78OLm5ubzyyivcfPPNkoF34MCB0t8PP/wQuDCfA/To0QOlUklqaiqBQIDu3bsDkJqaSm3t+Q+/JpOJxYsXA3BfQmc81a3zororTchkMtRJYm4cTUIUco0aT7UZb3U9IMdbZ8V5upLwnHZUvL9Oes9+opTIQZ2lvmRKJZ6q5v4dBRXU/ryH+h25WA+fIWpUD9Qx4ajC9OKNaGIUmsQo3FX1aBKj8FTVo0uPQ6FT0+3TJyAQQKZUENIhRfJ81CRESZ4WTeA12VDHhHPZ/jdRGw2Yt+ehSRT1gKvSTFiXDOmwaeiQTJc37ifg84NcTsyYXliPFol5nGTgrqrH22DHfrJcpMemoyBDfB9o2HOC+l3HOfivF+m7fqGYqwqwHiwg4A+w/7rniezXkZgxvaQxNYlGPFVmDJ3TMQZzlFkPFWDokoE6mKNHk2Ak9f6rqP5mq+iRGB5Czy+eALkcbUoM7DlBw4FTyJRy3FX1uCvNkgeK12RDrlZKXo3aRCOe2gZUkQbc5SZ0ac08pIkOx+9w46mzSrRzV5rRZSSg0Knps2ER+qwkatbsQp0QiSYmXMK7TK2UwkJsR87gOF1FZP+OVP20SxpXppCTNfdmVJGhyDRK5HI5qVMuR6ZQYBzSldS7x4lmIoW81QFKm2DEfqJcDP8Jeq0odGpARsrkMSRPGoZcr0HweFGFhUjr1yaI/NP0V65WoooKQxmmR6aQo0mMQp8ehy45hn4bFiH4A4T1aMv2vg+JY+i1osdZSgxRw7txYOKLWA+fRhmiRZscTb8NC1HoNfisDuQaFc7S2uC4Rlyldahjwoka2pX4q/ujDNUjUylwFlXjqW0gPCdL4ilXpRldamwrekUP70anV+6V+leGaLGfriQiJwttQhTO8jpCMuJxV9VTvyOPzOnXoYoIkdYVcHkkHnNXmsWb/KBMK8P0uErrkMlkaOIiMW08jDomnJDsNDSJ0YT1zKLDsodwldYQMbAzPqsdT5VZlK+6Bjp/8jiapGi8NRY6vTwF5HKiRvTgyN2vEJ6ThRAIYGiXRNW3O87hw6jh3en0ylTkeg3+RidypfJceiVGYchOJe/RFaTcOaYVvQIuDzKFnH4bFqFLj0MICJR/vjHIJ1HIFHLcNRaihnej7MP1dFs1HXVMOMhkkqxoE43IkOE12aSxLXtO4DhdhVyjIuPhCSjDQ5AhhhI34bBJVyRMHCJ6ZlfVU/nVFpJvH0XK5DEkTRqOJtGI3+VBmxTVal2nXviM5FtG4K6qJ6xzGn67G11qDL1WzxHTE9Q34gvmfnJXmpFrlHhNNmldTfSSa9RE9G6HMjyEjIcm/OVY2qRo0RtMrSL9gauQa1RSoaSmdrrUGBR6gyQrTWPFTRiAXKsWvdo7pbaSFa+lUSzmEQSFXkvj0SIUeg1xEwZIOiC8V1ZQVhYhl2RFibO0Rppvk6y4q+rx1FjEdj3bkvP9M6ijI/DW2yTcKHQa1FFh7L3qaQk37qp6vCYbyvAQur4/g8pvttGYXyLxvzo+MpjrEqp/3EWXFQ+3MjAowuJEI6RH9IqRa8NIbBPHG8uWQ8CH4PMg1wbDuRUqlKGxDNiwkIZDheiCvKMK00OiEXdVPbrUGKl/r8kmPgvqs9R7xrXCYeqUyyl9dy01v+yhy4qHaTxegkKvQZMYRfKdo0m+ZQTqqDCsh8+gTYqSLnQ08ZHU/LJHki8AbXyUiJu7X8VZXI2hU5rkpeWuNJM4aRgdFtwFMpCrldhyi3BXmtAkNste1NBu0tzjr+qPTC6j/x8LEQRQGLQ4K0yE92yLPiMehV5DWOd0EAQCXj8ytQqvyYYiRIs2MQp7fhmWfSeIDH7ku0pqiMjJQqaQix6tSVEE3D6yX5mK2hgq6qB2SeJFn9+Pp86K/UQpxhbnCFWYHrlSGZS3YaJnlT+AOiZc9MRKikIbH4n9ZDnaBCPmrbk4iqqp33qUwKPXoAzTEXN5bzw1DQiIUQiC109Yt0zMm48izLye0I5pdH5jmog7uRxNolHaw5p0trOoWvTCEwRK3/2VtClX/C3dZmiXjDJMz8lnPyHjwQkow/SkTB5DxsPXIFMp8FkdreQZmQxjsNBMZL8OmLflEt4rS/Sk8/rJfPRa3DUW6Qz0V7qjMbcYR1G1WLDLH6Df+oUoQ3UYslPp9v4MlBEGNAlGUS8kRYkRGD4/3jqr6J3bIRWZQo6rwoT18Gk08Ubqd4gX6iHtk7HsOYEmMQq5UiHpTplSQVjQ+zZjxnVYDxViCOrS6LE5KPRajj/6tsjXic3yrDKG0m/9QhDAeaYKTWyHc3RxSx0Qd2U/lCFaBu19A7lWLXnK9duwSDxD1jUQObATu4Y/Rr/1i8S94ixDo9dkk/YbwR8g6ZbhyDUqjt7/Bu2fu72VvMnkCuQqHfLQmOAPChRCAISA9JyAX9Ipcm0ovVbPAbkY0msJ7kUtzwFn75ctzwHu6nqK3/yBtGlX4be7Ce2UTlj3Nniqxb2oes0uUu4eRyDEQ78/FqGODsfbYL8o3vAGc4I26Y2wbpl0Xv4gMoUCmVqF61Q5quhwtAlRmLceE70dfX5S7hxN0i3D0abEYN6Rhy2vhLR7xuE4U4UuRdSLGQ9cRWPQmNZ0Pu/3xyIQxMvcJuPa2XQ2dEhpJZdZz95K5RebacwvkXDY8uzra7C3OvvqUmLQpsRI57XGvGK0SVHSfq7Qaaj6fjtxEwY0697g2aElvWTI8JhsEr2ks4NaSf2O43itdgLByJ++616UikE1zcvQLhlleAj5cz8g+RYxGjP5ztFkPnpt0PPcQtw1Ayl++ydxP0mJQaHXtOI9XUqM6Bkc5FNNbGQrXd/yXblG1Ms+m0P69rkE//uwfv36VobCkSNHtorOff7557FYLOe0+9e//vW3x3j++ecxGo00NDTwwgsvkJiYKNmw/ilc8pT8B7Bq1SrGjh0rhdV6vWIo3IQJE5g6dSoej4c5c+ZQXl7+t/u85ppr+OGHH/6xG7DH42HlypVMnz6dpUuXMmLECDye89wAB+FsTwJBEJg/f76Ug3HFihWtDJIAhw4dwuFwMHPmTKZNm0Z+fv6f5sn8MzAajYSGhlJcXMyOHTskY9ifQd++fTl06BD79+8nIyOD0NBzb0n/DjSFLstkMun/m/4dCASoqalhzZo1zJ07lyVLltCzZ0+Jtv8EBgwYwMqVK89Z208//UR4eLiUb6FlHlGNRtPqXb1eT1RUFCdOiN47gUCAkJAQiU6LFy9uZaS+oIdIC5DL5XTq1ImJEycyefJkdu1q9qBq2b7p/y/E54AUni2Xy1EoFFIbmUyG398cPtISoqKiWLhwIQsXLiT66kGY1+1r9bx+3V5Ce7dDl5FA5Lg++BodRI7shWXzYeTBD1K5XoNcp0HXVjSghfXKwmdzUP/HIXSZCWhTY5EpFSjC9NS16F8VHUbtun3ETxxCxqPXYt50BE9tA9rkaLx1VvSZ8STccBmmDQeImzCAunX7sB8v5eidS6jffIRNKTeLBy6HG/vxEsJ6ZeG3OfCazr3xsR0rQiaXsSXnQZDJkAdzStoLK5Hr1HhqLIT3aourrI4dQ2axa8TjWA+dJulfQ6n6bjvp91+J12TDU2Oh9tf9JFwr8lHclf3EvFtB42HybaOo/XUf2qQo1MZQtMmiMVcZYUCuUCDXqYke0wuZUoH1SCEylYLYCQOpW7ePkte/x+/0UDD3fRynylGE6nAWVhEW/ACx55VQtuInzH8cxGdzsufyp2jMLyXt/isByJx1PQGXV5zjun0k3DAYgPBeWfisTiL7igf6xIlDMG0WvWvKP/8DfWY82tQYIvp2QKHX4KltoPFEmfR77foDRI/sQeGLn5P/2Hs05hVT/d12VKF6NEnRRF/eG3+jk5gxOdT9JnqEa9NiMXRMxWuxE5HTThq3YMGXbOv9IEenvoa7rI5TL3zGkbtfwVPXgCpMz64RYvicx9woVskEwnu1xWdz4KmxYN6ehzo6LNjfYBrzS/GarOwaMZv6rcewF1QQ1i2T2nX7SJk8Fp/NgS4lRmpvPViIPjOehoMFxE0YQPyEAbir6zn1wmeceuEzZEo5cpWSgNND4qRhBLxizrS2s2/Eb3fhrjYjUykIeH3U78xn14jHMW89Ru26/ahjI6jfeZzU4LihndLw2RwUvf4Dh+96GZ/Ngc/mFA0U0Jqngu2l9VrF6qx7r3wGy67j1K7bT8K/hqLQaQjtmoHP5hCrdcrF9AXeBgcylRLL/lPSulSRBmp/FeWtdt2+5rQGMjlyhQJNfCS2vGJ0KdG4qszoMxOIGNCJogWfceKhN/GarGjT4vBbHfgaHGiSRTxmPn0r+vYpnHx4GXsHPMSuEbOxHjqNTC4jckA26fdfhb/RhaOw6rx86Cyqluhl2nIUZbj+HHohgONEOab1B8+hlyrSQOnKdZx64TO8FjvOkhrirx5AeK8sBL8Ywps+dTx+u4vSVb+ye+yTeOqs2PKKJVlJv/8qMWer2SbNURUVSnhOFr4GB2Ufrcdnc+L3+qQctfbCCklXeC2NIAjih0yINuhxIWP32CcBGXUbDpJww2CshwqldcVPGCga/GssWA+fRpcaQ/2u4xS/txZkMtx1FWarvgABAABJREFUDS30UgXI5XjNNhFvNgeC34/18GkCXh8qY5iYczUg/OVYe0Y/gbvGQt3GQ9RtOIinxkLd+gMiT90wmNp1+9AkGPHbXZKsNI2lz4ynMb8UQ3YakQM6SbKya8Rsqr/fIX6wgSQr7up6qV1E/47oMxMQPD7qdx6XaN7E65adx6X5NsmKp8ZCaLdM9G0SxYIuy3/CcaYSv8uDXCknalg39O2SCLg9uEpqJdw0hV/67S4Ef4CSFT+TOHGIxP+e2gZSp1wOQMpdYwi4PFIbhSEGwe8l4Gq+zAq4rFQUHuPBafcRcNtRaMMQ/B4xvDvgw2cpY8eIx6lZu4/EIH/b8kpALhrEEycOpvrX5r3OvD0PQ3txj1CGaCUcBtxeNEHv8SYcNuaVSHqqbsNBdo99Ep/NiS2vmIQbBpPxyLWo4yKwnyyn6pttknwZB3dGExtBw4FTaBNED4i48X3xBaMCatftQxMbwa4Rsyn/fBMBl5fIfh2xHizE0CGFgFssLBc/YYCUG9JdVY/1yBnOvP4DJ+d9gt8h0mHv1fPEYjqNTk6//C2lH/yGq6KO2DG9kOs1NJ4oRSaX42t0EjOql7Tf1K7bh9/uIvbKfmLVca2aknd+YUvnKRy67SWxmFlhBdZjZ3BVmPBaGjH9cVjai2QqBfETBlC/Oz+o90X96zHbiBnVg9p1+0mdPBa/QzT4+2wOFDo1+sx4vDYHpj8OU/7xBnwWuyRvtWv3IlMrkevUYu42vRZnaQ07h8yUdFuT4SD9/qsknV2/67iE+9Qp4xC8vr/UbXFX90cZFsLBmxbQsCtf0m1eix1PnVXaS5JvHyW1azKc+WwOHAUVaJNj0GfGY9l7goDTjcdkxWu2/W3dkTH9OvSZCRgHdab84/XsGDidQ7eKuLcePi0WCSquCXr6n0CXGoM2NQZFuB5D+xSsR04Te2U/atfuJemmodT+uk/cf2Qy4q8ZiEylIOmmoXhtdgJO0SjZ8ZWp1O88TsP+U+wZMRv7qXIUejWGTmkkXD+4OfxZpZDOeoBYrOT1H9g1YjaaBKMUvt1SF7fUAQXzP6fm5z2cmv85R+99DU9dAwXzP2fXiNmUvPsLupRYXOV1hGanIfj9YhGqlikcglC/PY/YK/sRNawbqZPHcua17wg4PefsZ4IQIOBqwGcpR/B5CPjc6A2iN6dMqUEQAmK+yaBO8VnKpbNl817U+hyQKPXftsV++TgNe09Su24/SbeORG0MxdAxRSxQVn/WXuQPUL/rOEXL1uCpu3jeqP5hRyu9YT18mqLXvsdT10DsmF44S2okvaEM1aFNiqLym22Uvv8bB25aSM0ve/GabaTcMQpBELDlFYt0qm0g7sq+klESwPTHYYnOMqVCusA5m86usjpJLn02J9rYSEpW/NxKLlvSyNAhpdXZN/uVe2k4WMDW7veR++AyFAYdCTcMxmtpFI21lkaRx/wBSfeee3a4ssXZQaSXdHawOom7og/q6DBCO6ZR9tF6do2YTcOBAoSAQMINg0m5ZxzKcAP2k+XUrd0n6bbyTzbgqbNi2nwUj9kGgkD6QxPEnKqCgKusrhXvKfRa6neIfHo+Xd+KT31+vGabtK9ogxfUl+B/F0aOHCl9fy9cuPCcdIFz585l6dKl5/zXu3dvwsPDpTom9fX1rdK/tQSjUbxQCw8Pp3fv3hQUFEj//jvtW4JM+E8Pir9IuPXWW1uFAAM89thjTJ06lczMTN566y1qamqYN28eVVVVxMeLbs8vvfQSQ4cOJTo6mg8//JBnn332nL5ramqkXIsAL7/8MqdOneLGG29k6NChzJo1i7vuuouOHTuyevVqHA4Hd9xxBwsXLmT8+PF07twZu93OI488wrJlywgEAsyZM4e+ffsyceJE5s2bR2JiIlOmTCE/P593332XpUuXsmnTJgoLC5k8eTKvvfYaGRkZXHXVVYCYxzI9Pb3VPF999VVycnIkr0uXy8UDDzzAsmXLWL58OVlZWVxxxRUEAgFcLhd+v5/Zs2fz1ltvnXedv/76KydPnqSoqEjy/Gs5p1WrVpGRkcGwYcOkOaxatYrdu3czdepUevTocUF6XSj347Jly+jVqxf9+vU7Zz5Nz+Lj41m2bBmLFi3CarUya9YsyZuwZb/Tpk1jwYIF5whW0+8qlYp169Yxfvx4zGazNNYHH3xAVFQUV155JRs3bmT58uWsXr2a3Nxc1qxZI1Wraprf/PnzmT9/PmPGjGHQoEE89dRTXHHFFfTv3x9BECguLiY9PZ1FixbRv39/Bg8ezG+//cbHH398Ds9WVFQgk8lISEgA4IsvvsButzN58mSmTZvGqFGjmDBhAlu2bGHHjh08/vjjF+Tz1atXo9VqJZ5pKSNnP7sQFC/8jPLXviHuttEAVH8kJovOePFuoi7vizIiFK/JStVH66j7bhudv3seAfBbHVR/tw1NnJjTzO/0cOLhZdgOn8Y4ogfZ7zyKQqtGkIG32kL99mNY9ohFWZLvHI0qWvywdVeYyHt4OeroMNo9fzsKgw6ZUoHP5sCeX4ppwyEqPvodgHYLJhM1vBuaxGhMfxyUEqe7q+oxZKeK4Tb+AKcXfM6Zt9dy2b43xByAgoDf5cFVZUahUeN3urGfLCesWyZ+pxufzcmRu1/FXV1PSLskBmxeLBYFcXo4cNMCGvadQqZSMOzEyqA3R4DTr31H7JheqCIMKMP0eExWBK+fk898ROzlfYga3g25VoNMKUcVFoLf6ab2132E52ShigihYe9Jcm9/CYBOq2YSNbKnGGLudBNwehA8PnTpcQRcHgQB5GoFZe/8TP68T+nx+RMYB3cRb0t9AQ7ftVQyDA7a9yYg4Gt0UbjgCzIevRZVhAG5WiklvvbUNuCtt4lhYTIZAbcHuVKJ3+MV89u4vcgUctFrISqUgNND5ZebSZlyeTBPnCx4Q23GsisfQ3Ya2qRonKW1eEwN1G/LJWZsDqoIA7ajRRyd9oYUpt/n1/no0uJwV9eT9/ByEv81lKjh3VBFiqFSqggDgiAg+PwcumMpCq2ajovuEo1rgQAek4291zxLlzeniXkwY8KDOaVUYlEgmxO/04W3wUHew8tp89hE8qavILRzGu0X3IUmPhK/w0391lyOTnuDAVuWSp6UTRVOcx9ajjYlhoyHrgZkQQ9OKPt0I+HdM1FFGPDUNaBNipby5gkBAU9tgxja6POhjgrHWVpL4dKvxQrFPj/K8BCJpzQxEXR48Q4xB11A5LWj979J5qPXoI4OF70ay+vQJIg39IIgEHC58VkduMpNRPTtgLOklqrvtpF0y4hz1hU9ogcdXrxTmp/f6aFgwZdkPHiVaNyyu1DoNQTcHhp25JF3h8iLA05+gEKvFYOUBAF/o5PTz39C+5fvE721BDFM0l1dz5F7X6Xnl3PEnFIBAfupco49uAzbkTN/yYfq6HBxTW4vvoZGvA0OXCW16FJjOHDji39JL7lWjSoiBJDhLKnBtPkIiRMH465pEL0J/H6Klv9Exad/0Pvn51FHhoJchuAL4G1oxHasmJC2iZJRwl1tQRMTLn6w+fyoIg3IdaKngy23CFWEAZChjgnDVWbCb3dS98ch0h+4GplCjqOggl2jn6D9s7eRcOMQMSQ+IBBweTky5RVSJ48jf877dHrtfsJ7thELubg81K0/iKfeRuy43qgiDcjkMolejXkllH+xkbQpV6AI1YkeWkE8/9VYLXlemxSN4PFRt/4gR6e9QbcPZhI1pKvI10He23/tc3Rccg8KvQaZSokm3ohMLsPX6DyXp+IjxQ/IgEDuQ2/hd7pp89hE0ftaLsdnaaTy223B5P0XkhVLUFb8qKPCxdxYCtHwr0uOJuDyYN6ai6feRtIk8fzhD/Ks3+7CfqqCI3e/gi4tlt5rnsPvdCOTy/G7POQ+uIzadfuJ6NNe9AIL0yP4A+TNfIeqr7cR0ac9vdc8h+BzS/ug325m5pPPsPfQMSyWBqKijKx6byVt2mQE5aAGwedhQ6cn6fXpbNx1Voz9Ooh5DoNVYW1Hi1AYtBx7ZAVCIMDADQuDlykyAh4vW3pOw9A2UZyvyyPqG0Gg+O2fOPWsGFXRZ92LQb6GmrV7iezXEX2bBDHViT+As7hG9BpWKtClxuJzuFAatDiLa9GlxCDXqAj4fMjkYr7FwsVfEdYlQ9SxEQbKPvwdZaieqOHdkMnlQZnwU/75JiJ6tydv+jvo0mLp+NJk9GlxIJeJHkFnqoga0lXaO6OGdCHg9uIsrsFxupLIQZ1Qx0RAMNWJo7ASV6WZvEfexl1dT6c3pxF3VT9kMhn1u/I5ePNCaU/osOAuEm4cgkKnxllcw9F7X8N6+DTRI7rT5d1H8ZqtlH3yB1Xf7aDriofQJkaJXm1yueRB6neKDgAKvZhrVR0TTv6cD0i+eRjq2Agxh2GDnYa9J/HU24ga0hVVpAFkoNCocVWZ8VRbOHL3K7ir6+n+0SyiR/YEuRhWeub17ylc8CWd3pxG/NUDAFF3HX/yA1LvGv2nuk0dHY7XYpdyG7rK6tBnJZ6r27a+jDYxSqKJq7SWY9PepM0T/0Lw+DBkp4oyJJeLF8BB+bgY3dES9/HXD0IZqsdVUsuRe17BfqqcHp8/SUSfdgi+AOZtx8h/fCVdVjwsjqNU4Le7CLh9VK/ZSfoDV4ueqzIZAYcbmUYlXqIYdNjyitHERaIM1YnG7kOFUhEaT62Yyzrg8eKusXDgmudwVdfT9f0ZRA/rJp5BzDZMW44S0ac9fqcneG7LwO/04Lc5JXrp0mLpsuJhSW9tzXkAweNj4K7XUMeEixEWMtFgfuD657EePk2Xtx8i5vI+yOQyPLUNlKz6lbgr+hLaOR3B58dxuhIEscCI4A8QNbwbfqcHXYIcwSdeVigjknj0kYe57LLB5PTujc/r5VTuQYYP6CnyY1g8/sZaNnacjS4tlj4/P4cqwtDqbAlw2b43APA1OilY8CWZj17T6mypjg5H8HiRqVUEXG4CHj8BjxdtQhSOokoqvthM6pTLW/HUf4U3Ysb1pvOyB0RvP38A66FCbEfOEDu+b3AvFM8HVT/uRBUZSt70d8iaO4mwHpnokqLFtAZeP46SGnIfWo4mKYpuKx4CuRy/w42/0cmBSQvp9Mq9hGQlBdMpiGmIPDUWLHtPnkPnJl0fCHoKEhA4+dwnlLz9MzHjetP1vUclD8LGvBIEvx9NXCTaxChsx4vBL5pWXBUmIvp1QKHTIAREw5+voZHKb7bR9smbWumbPj8/94/ODl6LHZlCfNd69Ax+h5v4awagDNVLYdtN0SwR/TviNVsp/+QPqr7bTpcVDxPSLhmFVk3A68NZVMWxB98i6aZhJP5rKB6zFZ/NyeHbF4vvBvHWlFu3SdfHju8r6jYBab6l7/5Cu+dvJ6RN4gW+BP8zYEzKuP/tKfwlrCtde9FtP/74Y0JDQ5kwYQLff/89jY2N5+SEdLlcYqoXnU5KG3j99dfTvXv3v9X+bLhklLwA3HjjjVIsPMD48eOJi4vjww8/xGg0kpWVRWFhIfPmzWPVqlXk5uYil8tJSkpi2rRpyGQyXnzxRWw22zmFbs42jhUVFTF79mzuu+8+hg4d2qrQTWxsLPfffz8Gg4Fdu3bx+eefS4Vuvv32W7Zv305sbCxRUVFER0dLRsl27dqRl5fXqtBNSwOg1Wpl5cqVlJeX4/f76dixI1OmTJHm6Ha7mTp1KsuWLUOv10u/L1myhAEDBpCdnc0777xDdXU1crmce+65h3bt2vHaa69RUlJC9+7dWxW6AbE4ztSpU7nuuuu44YYbgNZGyfz8fFasWIFKpWL69OnEx8dz8uRJli5dyvLly5HLL+zYO2/ePOrr66Ww6bCwMObOnfu3jJL9+vVj2bJlFBQUEBsbi0qlIicn5x8bJVv+3nKsyspKli5dikajoVOnTqxdu5aPP/74gkbJpUuXYrfbeeGFF7j22mtJS0vj3XffxWKx4PP5GDhwINdff32rQjd9+/blm2++Occoefr0aVatWoXdbkehUBAfH8+UKVMICwtj2rRpDB06lIMHDyIIglToZu/evefl8/8Oo+SOhOv+9Pn5wBO4OIdu/0U4gsv+Io/UhcD3P+h0fjFzVHFx1d29/4PrupiRLrZmvXChpEt/AhfLGxcDFzO//wr8T65NI/vnVHMLl4I6LsH/XRiau+Ci2m3o9OQ/bqP4H5Tli4X/VP37PznHS9AMF7s7XOz54X8SLkZ3bLwIvQH//vz7nyqX/6nrGlX95f/2FP6fwn+6UdJms/HKK69QV1dHdHQ006dPx2AwYDabWbFiBU888QTV1dUsWbIEEFPVDRo0iGuvvfZP2/8ZXDJKXoJ/a/jxxx9xOBz/KL/BJfh7cCEj6/9LuGSU/K/DJaNkM1wySv73wCWj5CW4BP/v4JJRsjX8p+rff3cjwX8qXDJKtoZLRsnWcGld/ztwySj5vw//FaPk/wZcKnRzCf5tYfHixVRXV/P000//b0/lElyCS3AJLsEluASX4BJcgktwCS7BJbgE/z8G4d/cKPx/ES55Sl6C/1OwePFiampqWv128803S1WgL8G/N7yS+uf5JM4H7d2+v37pPBCrcv3jNg1ezV+/dB4IV7n/+qWzwHeRHqAK2T9X2eV+3V+/dB4IE/457i/Wa1Qn++djeQTFRY2lughvPddFjqW8CH8Mm+zi7gt1wsX5flzMHC+Wzu6/UZzrbNBf5Lr8F+GBcDG4AHBdBD5UF3movRhvOM9F0utiWl0sDi+Gp86oLk5W1BeB+ov1X070XdweNviXfx4hsuXyLy5qrAb5P9dv2ouUy2Oafz6W/iK/VDpexPlhpfafnx0AbvCE/OM2yov8BLsY3F+sR+HFyLP8f/CD/WIjOi5mf3DJLm4s+5+kn/oziPH/c/4dlvviRY11sR6WFwMXoxFfUzf89Uvngdv8/7watOcilX3SRej6r3TnLxL6V3CV65/vfYGL3MUu5mw5uvri9qL/KzA6Zez/9hT+En4r/fV/ewr/CC55Sl6C/1Mwa9as/+0pXIJLcAkuwSW4BJfgElyCS3AJLsEluASX4BJcgv8iXDJK/hvB+Sp+/xOoqanh5MmTUrXss5898MAD3HnnnYwbJ+ZBWLlyJW3atGHo0KEX7HPTpk107dpVKvl+IbhQ9euWhWz+Cbz//vvs2rXrLwvc2O12tm3bxpgxYwAwm828//77zJgx44Jt9u3bR1lZGRMmTGDPnj0kJiaSnJz8j+YH5xbXiY+P/9Nx/y68/fbbjB8/nuTk5AvmfXQ4HKxatYoTJ04A0L59e+66665WRYn+J+FC9D8bbln3Ir/NeIeaY0XnPOt2+ygGzroBTZge08kyfn3kbWqOFaEMD6Hrq/eiT48j4PZycuFq2s2eKFaVPlrE4WlvInj9JF43kKzZE9HGG0EQqPtkHaXzVqJKiCbjtYfRpMWjiokIVoB1460yU/To6ziOnQYg7u4r6frQRJQGLX6nh0M3LcC6X6xWaBzWjXYv3IHCoEWuUuKzOqj49A9MGw7RYfHdqAwaPKU1nH7wZZIeu5nw4b2CFWrdKEJDUMVG4rc7wR/AZ2rAkV9MwaPLENxejOP7k7FoKsoIA66iKk5NXYrjqDinHrvfxt/oRK7XoI4z4qk0Ufv5eho2HSB94VTkGjWCz0/xk+8Qde1gwof3QhEWQsDtwW9ppPzlL0h69EbaCeLtqD4tlvyXvqZy3X5y3n4QdYQBy9EzlH69lc7P3IJMIaf4043UbstlyM/PcWzKK9T+tBuAnj88S1jPtiCXI3h8OIuryXtwGcmTxxI9qieeugb2DJkJgC41ht4/PovaGIrf5aHh0GlyH3wLd3U93T6cQczwHoBA6UfrOTHnQwAUYXravXwf+vapqKLDEAICSoNOrNDt8eJvdKBJiMZdYQK5jLqfdiIPDyVqRA+UBh1em4OAw42nroHKLzeTMeN6ZAo5FZ/+QfEbP2Ac1o0OL92DOjYcv9WB7VAB+fe/jr/RSey1g8h8/k6x0qNMrPZ9/L7XqPt+OzKNim7fP4dMrUKuVaHQa/E73cFK3yLvARdcV/I940i8ZQQgw1tvQxNvJOB0U/Tad6RMuRy5Ro2+TQJytVhFdP/4udiOlUpykTF5NJl3jkaQy1CFaPHZ3TQcPYPbZCN2WFf8Tg8HH34bmULO4J+f48iU16gO0mzwgWWojAapCuWxB5fRft6tyBRy3LUNaGLC8TvdHH/oLRqPnhHbFHwgVuqVi9WSHQUV5D301gXp3HXFw+hSY5FrVLjK66hdf5BTz39G+/m3k3jDYLHKbVkdR6a8hu1oERl3jyX1luHIZDKKP/kDb4Odri9NRqZUEPD4sJ+pRPAFKP9+Byk3DEYIBNDGRSB4/XgtjRx/aDkR/TqQeMsItElRUsXO8o/Wc3LOBwAYstPosPhu5CFaPHUNKEP1KMP0eOsbxerRAigMOvRpsQj+AF6TlQM3L8J2tKgVzdSxkSAIeKrryXvoLQgEaL/4HvSZCSgMelzltZjWHyRqRA98TjdHHlpOZJ/2pN01BrlGJfKlpZGqn/cQNSD7HJ3V44snMQ7MRggIOAorOPbAWzTmFRM1rBvtz9I35Z/+gaOomjYzryekXRL7xj6J7fBpsubfSfSYHLRJUThOV4nVkhVytMnRyHUaXKU17Or3cCtdmzp5DOlN1e3lMgRvAGdpDUcffAu/00OX16YS1iWDkwu+pGT5TxKdQ7uk43e6cZbWInj9FCxcTde3H0QRosVrtrXCoTJMT4eXpxJ5WWcUei2u8jqshwqJ6NMeVWQoAb8fhUaFs6ia3ZdNl+amS40h59un0cRF4nd5KPtkg1Qtuv3824kZ0QO/082xh5aT+K8h9B3ZE7/bi6PGQkiCqPs3z3iX6gMFGDumMmblI4TER6JQq/i036N0nTKW1OHdkclAFxWGtViMvCj+ZS+HX/0egI53jCL77rGEZcTxWeepuOsb6fvcraSP74s6XI+93IS30cmeZz6hZu9J+jx3K8nDu6PQqRD8AoakKD4PtgPQt02k6/IHCO2cjre+EfO23Fa6o+W6PrtnHp9U7yeAwC0bDnPvg48C4K8rxl9TSCC+I42KMBxOF0uXLmXIgL5c2SMFwWEBIIDAxx1sPPPaSySFRZ2jpy4kl23vHkPmzcNAJuPMpxsp/3U//d5+AG1sBEq9BoSgPra78JgbxYreSjmhWUms6zQFr8XOyANvoo4M6hunm9+6TEXw+okb04sOsyeiiYtAadAxqMrMd/e/QfWxInpPHku3fw0FQaA2vwxkENcpnYDPR8Xh03idbtoM6YZCIcfv8+FzeAj4/Wx59hMq9p5kyLO30u6q/mhCdSjUKlZ0m4oriHd1qI4e701Flx6PLiVarO6+4/gFcd94oozw7m1o73Lx/jPvMvaOK0hplwoILJ/1JqcOnCCtYzp3vziV9OwMVBo1ZSdLWTb9VaISohk5/RZx3/f7Ofz0xzgr6+n39gOoIgxYjhbhNluJH9oVn9ND4arfaHPHKOQqBR6zjW3XPI+hTQJ9Vj2KPiUGmUKOTC4jb/4X6JKjSbyiD9rYCBrPiDJe8/MeCl/+tllu0mK5bPvLyBRyfDYne298EevBQkLaJkryfGrBl9T8vJuuKx5GHROOMkyPs6wWBPFs4CyrC1bMbb2HNclySIcU1NFh+J0efJZGil79joyZ16NLiwOFnIDbi6u0RtofmqDt/DuJu3YQKmMYh66bh2VbLsZh3cl+5xFRd5hs7Ohyj/R+4h1jaPPsbVKFZFdpDXn3vELj0TNoEqPo8OYDGLLTJL1z8JaXsB09Q5vZE4m/bhDaeCNCIEDJil8oWCB6a3VcfA8JN1yGTC7HeqyIgzctwN/gQJcSw6CtS7EXViBTKVEbQ/HZHFiPFuEoribtrjEo9NpgFXo5eQtWU7D8Z2mumXePJePOkegTo/E5XNRuy8UT3JtlMhnq6DAcRdX4ZTJKf9nLsVdEHROSEsOYNc+gjQlH8Pn5bcJzmA6eRh2up9/LUzCkxeJ3eyle+CVtZ09EFR2GQq/Ba26EQICyT/5Alx7bSh826V65Ngy5VvxmCLisBFxW9hwvIS29DV6fj/SUJLFiu70Owdcc5dOk55URIZLeaDfvFmJG9EAZrhfp3mBvNZYyTE+X5Q9hHJSNTC6nftdxDkxaSEhWEtmL70afmYAyVAeC0ErfKMP0dHn5XkI7JIMAJxZ+QZsHrkYTG4FCr8FdXY+jtJbqtfto/9RNqEJ1DPf5eXnmK2xes0XEYVgIj770COnt04iMjcTtdKNQKggxhFBdXsOCaQtwO92MXvIYxi7pHF70Fcff/oWQlBgGLZ+GOsJA/bEidjy4nIDXjzpcz9i1z6NPNCL4A2x5ZAXFP+2R8COTy7jx0DLUoWLkkUKtkvYHgNTRPekz6zpQKNAlR+NrsGPZe/KC+qZpD5s/sgdej5eGmnoiE6JAEPjgseWcPnCS5I5pPPrxXEIixKrmbruL1+54kcL9J2hz/3iSrh0ozk2pIDQriYZjRShDdTQcLcJjshI7rJt4tvL68DvcCP4AR+d+jHlP8Ntx1vVk3X8FMrUSwRfAfrqSAw+9TUOQvhHdM6VzpfXIabp/MBN920QCLg/Oslr0qbEUvPQVurTz8+J/MgQuhW//t8Ol7PH/QVBbW8u2bdsu+Dw8PJxffvkF3z9wL9+0aRP19fX/HdP72xAIBNizZw/R0dEcP378T9+12+389ttv0r+NRuNfGgZzcnKYMGECAHv37qWsrOyi5/rQQw+xePFiFi9e/N9ikASYOnXqXxpJly9fTmxsLG+88QZvvPEGsbGxvP322/8t4/+/hPWPr2T4/DvO/1AGNbnFNJTWsvm5T6X32j48AeuxYrYNm83hB96i25vTOLPiZzb3fxSfpZGUScMBcJTWIZPJ2HLZDA7e/SrRN49Gm5UMfj9lL3yA4PVT8sx7CAEBn9lK5Ztfk7pgKgCqeCPx91+L7chpNqbcgu3waTq/9aA4L7mM9gvv4tAtCxFcXjwmG0fvWkrcNQPp9NYDFLzwGXkjH6b+112kLbwPbUYCx4ZMCxq35Aj+AKfuepFAoxNvnYXC+xYjUyiIvlq8PFBEGHCeKMG2M5fy174mc8GUVmjJu/EZEODw0Ic5PPRhoiYMIm3+FCpeXk3u6OmUL/mc9MX3o8lIpOTp93AXVYoG19nLSbj/WnJHT2fjyCfZOHoOfqeHirX76PTUTRSuWMv6AdPxNtjp+epUdk56iQ2DZ5F8zQC6zr+D6k1HpDnEXX8Zod0yOTblFWyHCgm4PdSu3UP7l+6m6otNHPpX63ChrKcmUbDwS9an3krV9zvwWRrJnHEt0SN7ED24K9sHTWff9S+QPGk4Ie2SAGjzwl2Y/zjE6XkfiGPYneTf9wqKEC2C10/+lFc48+KnmNbu4eCImcRcPZDQ7m3Y2e9hjk19HZ+lkT0jZlO3/iAdXrqbQ5MWsOuy6cRdM5CQDsm0X3gXPpuDw7cswlNrwXrgFMn3i9XivQ123GW11G8+TP4DryN4/SRPuQIAwe3lyHXPsnP4bGx5JQRcHo49sAyvpZGkIO9daF2GDskk3jKCfWOfpPCFTwlpn8zhm14kf+Y7dFh8D2eWfM3pFz/HVV6H7egZ3FVm2r90t4TH6IHZJIzJYePwx7EeKyZ/yTdsGDAdRYiW6IHZbOg/ncMz36PborvIfuom6jYebkUHZUQI+U99yIbUW6les5POr93HgUkLOfH0R4R2TOXgbYvJm/muNGbUiB7IlAryHlyG7VAhtmNF5M9850/pXLfxMLa8Yqq+30HJqt8oXv4T0SO6E5HTjoZ9p9g74VkEj4/sl+7G0CGZ1FuGs23cU2wePpu4UT3osvAu8p7/DNP2PAR/gKpf93Pipa+IG9OLzcNnk7/gS5ynq/DbXeTPfJfs1+8n8ZYRFL70JTKFgob9p8h98C0SW/BSx5fvpeCFz9g59DGUBj2uchPb+z+K7VgRZR9uYNeoJ1CF6gi4PWxIvw2f3UXn1+8DIKRDCom3jOD0wi+xHSqkMbeIM0u/of1Ld9P26Vs4s+Rrjt6xhIJnPkQTb0SfEc+ufg9xbOa7dH/rQeLG5rBtxGwEf4C9/3qRLZfNIPXWEVT+uLOVzooZ0R1lqI7Nne9l/7XPIdeoyV56D8hldFh4FwdvWUggqG8O37WU+GsGEnB5OHzXUiw7j0v00mfEc/CaeThLavBZ7Zx+8XPcFSaO3LKI44++jSa+9YWicWA2sWNzsB4toui9X7HsOUnFN1up3XCI7JfuxmtpJG/OB5xZ/lMrOhev+Bl3ZT01v+yj7MMN7B73FJ1fm4ott4QNGbe3wiFA1gt34qoyY91/is2Zt1L5+UaihnfHU2Ph1LyP8FSaKX79e1TG0Fbz6/TqVHyNTja0uYOq77bjrbOKsjCiOyEZCWzr9wh5M9+l69sPEZKRwBeDZmArqyMsLZbVQx/j69FPUl9QAcCQxXdz4I0f+GLwLFxmG/2enkR4RjxfDJpB7tu/EPAH+HH0HH4cPUcySAJU7z3Jun8twFZaC0Dy8G6EZcTz7aAZrLthPp4GO9tnvMvAJXeT1OLZgRdX46lvpDHYrgl8lka8Fjs1v+7jzBs/ttYdLdZ1bMY7fCk/zX32NixIHMXarXs5/vuXePI2Ig+PQxGVRq3dzwcr3yFJaWPpi/NYtPQVhLj20libNLU8+Nh01qz6jO39Hz1nrAvJZebNw9hw+dP8PuIJEkb2oOeCOzj1zlpshZXYS2pw1VnZcdcr2Mvq8Fjt/D7qSfLnf4Fp53G8FjsAqogQjj31Eb+k3UbFD7tInTQMgLqtxzg+/3MaDp9m69inkMvljH3hDgxxkeTcOZoPxs/lvdFPIFPIaayu553hs3hv9BNEpsSS1j+bt4fM4PeZ7+C22Pls3BzWz3yXEYvuJn1YNyLS4/n+lkX8Mu1N/G5vK7x3u20UjSfKaTxeQv5THyJXigb+8+G+/IvNRA/vzrZ+j/DuE28x/e3HOLz5ANNHPMCssY9SXiCeE+9dNI3CwwU0WhrxebwUHD7J5BemcnT7EdaPeIL1o55k/6Pv0GvpPXR56l+cfGct6wbOQGnQEjMgm18HzODIvE/p/vxtbL9jKX8MeYw997wGQGNhJbYTZRx89B3WZNxBwOcnLDsVQ2Y8+6ctw7z/JF6rg40jn2xlkATovXoOPruL2g2HMG3Lpfs74kXE2fLcJMtbcx6k6vsdkj4U/AH06fHn3ZuzXrgT08ZDFDzzEdZDhewZMoP8me/Q8ZWpKMP07LrsUUre/gnB40Wmbu3rYhzRg5COqdgOn8ZdXU+bp28DuZyshZM5MfMdDlzxFIowPfp2wTOvXE6bebdS8cE6zJuP4C6vQ3D7aPeSaLQUfH7qft6D9UAB2zvcheDz0ymod4qW/wSCwI7LpnNqwRck3TaSkHZJRI/ojnFIF04v/YZ91zyLNj6S9AevluboKK5mx4jHacwv5fhTH7A1KDf6jHgaDhXid7rJfWIVHrOt1dpCOySTfsswbPllHJz+Dg25JWhjwokemM36/tMpePtnBH+AjSOfZO2oOZJBEqD/a/ciBAIUf78Td30jg5aL581OD11NfW4xv4x8kp0Pv03nN6dRvOJn9lzxNPU7j1Py3q/svnwu6dOuJKxzuqQPs4N7uKFDMnJtGD5LOT5LGTK1HpnGQHbHjtSbanjj9VcRhAABhxl5SOu9oYk3mvRG++duIyQjgfw5H+AorMJTbWk1FkCHF25HHR1K7sPL2ZB5O67yOpImDafTy/dSs3YvzpIa7AUVVHyzTdI3ANkv3E7txkNsGTSDrcMfI+n6wZxZ8TPu2gbq95yg+P3fqf5lLwlX98eWW8yvKbfywUsf8ujiR6Sx75s3lX2b9nH3sCns+m03G3/YxKkjpxjf9ioWP7KEB198AKvFxr65H3P87V+kdj3m/Iv8d39lzaCZeCx22tw0FIC+S+5GEAS+SL+TrY++w6AlzesE6L/wLgSvn9qDhWy671x9U7Etl53DZmPPL6Vw6Tf47a4L6vqWe9icoQ9iKq8lJjWOp0c8wrPjZlEZ1De3L5zKxo9+JW/bET6a/TbmijqmvCHioPCtn9gy8gm2jHyC/Plf4DHbKHzrJzYOmI4yREvUwGz+6P8ohx5+G6/FzpaRT3DwkRV0X3qPxL9t7hnLmQ/WU7v5GB6TDdO+ArotuisoizKyn7qJmuC3QNZTkzjz+vdsCJ7ryz7agN/pwdtgb7WulvxxCS7BP4FLRsl/c9i3bx9PPvkkjz32GM8//zwWiwWAvLw8Zs2axaxZs3jsscdwOp189tlnHD9+nFmzZvHTTz+d01dYWBhdunRh06ZN5zwrKipizpw5zJw5k8WLF9PY2MiuXbsoLCzk9ddfZ9asWXg8Hr7++mueeOIJZsyYwYoVK2iZknTr1q089dRTzJgxg4KCgnPGsFqtLFmyhCeeeIInnniC/Pz88645NzeX1NRURo0axfbt26XfLRYLixcvltZ94sQJPvvsM6qqqpg1axYff/wxNTU1knHwySefpLS02eNo3rx5nD59mk2bNrFy5UpOnDjBvn37+Pjjj5k1axZVVVXMnj1ber+ysrLVv/8uLFu2jHfffZdnn32WBx54gLy8PN566y0effRRli1bJr337rvv8vjjjzN9+nRWr17dap6FhYUX7L+qqorTp09z/fXXS79df/31FBYWUlVVRW5uLs888wyLFy/m0Ucf5Z133iEQEPOBHD58mDlz5jB79mxefvllXC4xd9K0adNYvXo1s2fPZsaMGZSXlwPgcrl46623eOKJJ3jsscfYu3cvAB6Ph1dffZWZM2fyyiuv4PF4/hZuqg4WogkLISQ24pxn0e1TOPrpHwBUHz0jvWdol4Rp6zEA7AUVqI2hmHeJvFO2egtx43LEDgIB7IWVOItrMO85geDzETG6L96aemRKJe6iSkI6ZeI8VUbj3nw0yXEow0QvRgB5iJbqH3chU8gJuD3I1ErUsRGE9WyL80w16qgwHGeqqPpqC1Eje1L9/Q50mfGSgcC65TDhQ3ti+noT4UN6YD94AkWoHm9lHa4TxciUCizrdhMxth9ynRpPtRkAQ5c2VH+0DgBnfgmK8OY5AYR0ycRVVIm7pBrB68P8wzZUUeEomm5rQ/XIdRpMX28kYkwfqlf+hCI8BE9Zbau+Yi7rjL2oGmdZHdEDO1ER9KazHD4DMhmOkhoErx9nhQl3rQVPXXP+HuOwbvidbmLG9qFs1a/I1Crs+WUow0JwnK7EZ2lsRUvjoE5UfrUVgIrVWwjtnA4CJN08HMeZKpzFNVh2n8DvdJNw3SAUBh3h/TpS/dkGosb0xronH2dhJaZf9iDXqan9cTvGMb0x/76f6PF9kakUqCJDMa0/CED9tmMow0JQx0YQ0jYRn9WBq1hcT/X3O0i+cwzOM9XoUmOo33qM2u+3owzREj2+n8h7Y3rja3BQvXozIe1T8Dc6UUaGog7yacAhyolxYCd8NicI4rpig7x3oXWFZCVh3X+KgNND9Ohe1G/NJebyPlj3n0KmVKBNjiZ6bA7mTUdwV5kJuDwow0LQBMdNv30kp974kYDHR/TATpR8tgkAwetH8IkyXX+gAH1qDLVbjuIJGnCaQKFVU7tuv8ifQTo7i2uIHtWT2vUHiR2bQ8P+Agl30WNz8NtdRA3vTtl7a1GGheAqrf1TOodkJXLmjR8o/2ITseNy8NRZiRmbI3oTf7WFhv0FyJQKVJEGwnPaUb//FH6nB8EfwF5cg1yjpPiD3xECAeoPnCJpwgCUoXpcFaJ8xI/phWnzERDAuv8UKqMBW24xCTcMwXGmCtMfh9EmReN3uom7/jIA9G0TJLnUp8cR0jZR4sXYcTmE92yLXK2kbuMRBK+fis83oYmLRB0bgT5Is6jh3alavRnLjuPo0mJRhoWASoEyVIdl13ExwaBMRtVXoteGZX8B2kQjJR9vIKxzOo4zVTQcOo3g9SNTKpCrVa10VtzYHErfW4uvwU7D/lPI5HI0SdGE92yLo4W+qfxqC9Eje1L1/Q4MHVNxFFZK+I8emyON38Q7sdcMpOqrLVh2HadhZx4yuVziY4CU20dx5o0fMA7oiDrCQNmnf1CxegthndJQhelFT6LgvFvSuXqNqC+qftgh4TDgD1D28fpzcKgw6Ijo3xGFRkXVV1sQvH60ydH4nR70WYlUfPg7yOVYDxaiDG3t3R+R044T8z5G8PioWL0F42WdAYgZm0NFcK0N+wtQx4RTs24fKoOOyKxEAl4/+tgIAl4/HqtD7KtNAic+30xjWR0+l4fkgdmc/Fq8uLWcqkCuVKA7z15kzi2msaxO+nfqmF4UfL0Nn8NN7YFC1OEhhCRFIQgCqWN6URjss/CbbSh0amRnRXd46qyEdkqjMa+0FR+eva4jh4+QkpxMYnQc4e1SGDdsEJv2HQMEAjYT8ug0Thzei93uIOBxgVxFRloqioC4/1abLOQqG+jWvzc71/5x3rEuJJem/QWSXNbuOk5M/46U/bQHBDGdv+APoArT01hQiTpMjzY2gsRrBlD+3Q5pnQqNmurf9kt8Hj9WHNfvcBM/phelq7ei1Gvwuj1owkLQR4UhVyhQatXIFHJUOjWnNzdfhsnVSsxnqsT+dh4X27Tw3Mwc3Yvj32yjNreY0+v2g1yGPro5qkRAQGnQYhzUCfP2XLyWRsq/2Hxe3Ie0TcTv9KCOjaDsVCn60BAO/CGuxe/14bCKhteEzCT6Xt6fb9/4Cr8/QFaP9oSEhaAzNOdtVgTnFzuoE+VBT6uAx4fgF3W2ITMen9MtyVhLvd20N8dc1hn7mSpR768W91JvgwNVmF7aH5pAk2BElxJDyQe/A1D01hrU0WFoYiPw1FlbyXNLWW7ijajLuoje2qcrz7s3R/TvSOWnf4j65svN+KwOrPtPIdepcRRW4iquoXzlr8HohtbyHD22NwqthsLnPkFwe1GG6TGO6I7zTBW1P+zAW9eA3+ogOsgrYT3bEnC6CclOo3r1JqwHCgj4/NIe5amxENIhheqvNuO3u2g8VoQqwoA6eFZ0nKnGWVyDQqPGcaaKmLG9iRnbG7lGTcWXm2nYf4qAx0fc+L6cDVFn4SaiZxZlnwTl6IvNyNUqlAat9H5oVhLm/QVE9etI+Y+7MO08jsoYKu3NtpPlyJWKc+gFEN2jDR6LnYLPNtFYVI02OgxtbAThWUlUbcsFwFpQidoYSv2ufDw1Forf/pnYceIeLfj81AfPweIerhfPP1lJCD4XBL24BK8LuTaMUDVEhIdzIv8EMpkc5Erwt85leDZvxIwR5SNmbA4lK38VPWtL66SxFAYdkf07okuJoXrNbgSvn7JP/iB2XA4hbRPQpcXhszoo/Wg9ET2zJH2jy4jH2L8jZZ9uDM7Rj7Fve6rW7CakbQKFb/xA3Lgc6jYfJbx7JqWfie/9/vV6VBoVxthI9AY9Xfp25tcvxLNzQAiQ0SGD9d9sACD/YD4hYQYUCjnmw6cJ+JrXGjcom5KgXJ7+aivJY3uJ9O+WSdG34jdn0ZrdKLRqIjqIxnJ9gpHk4d049eVmvDYnJb/uRyaXoW2hb3wOt4RHy96TCMKFdX3LPUxr0JHYNhm/1094TAR+rw9ncA+Ly0wkIt7Irm83k7ftCBFxRlQaNeExrXkq8ZoBKPQaKoPn+oDXJ/GhaUeepDcUei0Ev9tDs5KQq5UoQ3WUrt5C9YaDxAzoKL2bOXkMlT/vwR38FjibP5JuGoajqJqInHat1tXEH5fgEvxTuGSU/DeHDh06MH/+fF566SUGDBjAjz/+CMCPP/7I5MmTWbx4Mc899xxqtZpJkybRsWNHFi9ezPjx48/b34QJE/jpp58kI1UTvPnmm9x8880sWbKE1NRUvv76a/r160ebNm0kb0C1Ws3YsWNZsGABS5cuxePxsH//fqkPl8vFCy+8wOTJk1m+fPk5Y7///vuMHz+eBQsWSEbN88H27dsZOHAgffr0Yf/+/ZJn5/vvv092djaLFy9m0aJFpKSkMGnSJOLj41m8eDG33nprq34GDBjAzp07Aaivr6e+vp7MzEzpefv27cnJyeHWW29l8eLFxMfHo9frKSoqAmDjxo1/GtoOSAbbJqNoE9jtdp5++mluv/12Fi1axPjx41m6dCklJSVS/zfddBMLFy5kyZIl5OXlUVxc/KdjNUFZWRnp6emtwtrlcjnp6emS12dBQQG33XYbS5cupbq6mj179mC1Wvn222+ZO3cuixYtIjMzs5XxOjQ0lEWLFjF69GjWrFkDwLfffkvnzp1ZsGABzzzzDJ988gkul4vffvsNtVrNkiVLuPbaazl9+vTfmjtAY5UZQ3zkOb8b4iOxVZrOec+aV0L8FX0AiBrSBeQy6ZDnqjCjTRBve7XxRlwVYvuUScNwHDuDOvhMnWDEU1mHJj0BdWIU9gMngr+ZUMUb8VaZ8ZTV0m7+HQw6sgKf1YmjsAJNglHqt+mvu8KEJj4Sd4UJn8UuHaaN4wegMOjwVNShyUgEAZQRBnTZGURdM4SqFd8Tf981JDx8A36bg4bNolebOt6Ip6L5A9hTYUId9G4SBIGMF+8lpGsbYm8eJT6vNGE/VEDyU7fTbe+7pMy9A095bbBdFJ4KE96mdQX/AiRP6E/Z9ztRG0PxWu3SB5JMLkMmlwVxGElIehzOSnMr2qjCQ6j6Zitx119Guxcn47e7cBZV4a40oUlofduuMobiszoQ/AHaPnEj3VZOR5scTcFLq9EmReEsb16ru86KPiMefVosXpOVdq9NI2bCIKLG5uCpET20/Y1ONMmxaBKMxFw1AF2bJPodW4nP5qB+e67Ul1ytpM+GRUSN6kn9zmYPa3eFCW1KDK4KE435pUSPzcFdaSasT0c0iVESf8h1KtwVJmKuHoDzjGiAa+If5HL6b3oJVUQIps1HaThQ0Jr3LrCuxvxSIvp1RBlpQJsUTUj7JDRJ4piNeSVkzJxI/MQhxE0YSMmbP4htK03oEkT5MGTGY+zXniHrXkAZoiG8SzoACoMWpUEj0UymUlK75dg5dBACAXp+9jj9fnuRiP4dm+mcYMRxplLyomuioyZBDFuKGdeb9JnXgyCgSTD+KZ31mQlE9u1Ax4WTiejbnrDumWgTjCh0alzlojy6Ks14LXZ8lkai+nVEFWlAoVMTPSgb/AKCP0Du0x8R0S2TkPQ4sp+5mfwXvyB+XA5J1w0ibep48h4V9xRXWR2RfdujS43BXWkmemQPtElReOoa0KXHibgN0rkJB9ogzptopo03ItdpqPl5t/R7wO1Fm2DEHqSZNjUWT10DUSN7oEmKwl1ponzVb7R9+lYGHHiLtIevBZ8fVwu6A0QP7kK3N+4nNDuV8O6ZqIyh+B0uNHGRreeQYJTwI4KA9UABmnhjUMeIf1vqG81ZelOTYJTG16XGoomPJHpMLxThzQU3Aj5/K9qFtEkgamhXFCFa4q7og1yvwVVhFvuqNP+pPINAu6dvJrJfRxJvHAKC0EzjFjjUBeU5akRPMmbdQIeX70WbFI2n2oyruCYogyaiL++NTKloNRZAZO/29F37Au2fvRV9RrzEsy3xJfj8CF4/YakxuMw2VAYtV65+ksGL70apE2XDfKKUtNE9AVDqNahCtNgrmvuQq5WM+2YOoz6eRUTQK+x8oI+PlNqljs0hJMHI4DfuZ/uMd1s9A7BXmpEpWh+tm3DY9DHYSne0WJdF7iFGH442wUhjfinxKRlUW2wgU6AIj0Om0tC3fTKFJ3IZcdujHMzN57HZs/FXisaJlz5ew0R9BzwNdgJBg8PZY11ILmP6dUAdlMvE0T0J+PwI/gCHnv6YiA4phLVLpNvTkzi64EsclWZC0mOJHdaNyqAMqYOy1vfT2Vy2bj7Gfh2kcQHCu2bQcc6/6PPJY/wy611sVWbkCjm73/mFaTtf46G9b+K2OTgTvICUKxVEZyVJ/wbwe7xM/O4Zrv5gJr/PehdDfCSNLc4Mgj+AvsXH8OEPfseQnYoqPIT+GxaR/9SH4l5+HtxrE4y4q+vRJhiJTY3H4/IwZcH9LPzlZe5dNA1NkKdsFhsBf4CS/GIUSgVRCdGYqkwY44wkjsth9NbFDPp4Foef+QRvQ/M+qzRoUYaIfYS2icfv8jDwoxkMXTeflBsuk3DYtDcnT+hP+ZrdqML1OIMXNMZeWejiI+mz8mEM7ZujabIXTSbg9eGpsUg0R+AcWVboNS1kuZk34q/pL6Zl+JO9ueNr9xM3YSBx1w5ErhfXEXB5kGvF9EWxV/ZDYdAiU7UuYmTomoGrvA57nni+dVeZCWmfIqZhaaKbz4cmXtTRmngj9dtzCe/dgTbP34FxWDfsuUWt9iBNghF3ubivGzpn4CiqRptgRBNvRB0TzmUHlpFw3SAqV29GEx+JJiESpUEr4cdZVou6hTFJlxrDwI2LUOi1ROS0k3CjCtfjbKFzfDZnq0sUa34p0QM64mt0IlcriRvRHVWoXtqbQdQxl303l2GfzCI8qGM0RgMyhZz8d0RDrt/lRRAE9PGR1OeVkDKuNwDxgzuDXCYZeKS9IyUGdXQ45h3N5xxXpVnSGzKVFmRyQCZ6SsoVEPDhd9SL/69QotBH4ne0OOfJ5OfwhipcjDJokpOmMZr+6tNi8VoakatV9F03n+yXp+CtbwzOo4ywrhkodGoMbRLRJkVJ+ia8eyYek5Wur93HwPUL6LZsGj6bE8EfoDG/jJB2SWgTjCRc2RelQSfJ6Nh/jcFS10BUfDTxqfE0mBuY8fJ0lq19k+xe2WT3yua2mbdx7zNTUKlV1FXWERUf3YofNUYD3obmdToqzeiD+6rf6yOsrUij6O6ZyBUKjNmpAPR99hZsJTU4a5sv6wP+APq4iFb9J9wwGGWonp4fzSL30bcvqOtFvhf3sJjUOGwmK9pQHTO/mMdtC6eiDuqb8pOlpHXOoO+EwTz3+ytoDToqTpYQ0SICQqFTEzu8G+46a2t908KAHvB4GfTTs/T7ZBYHH30HAGelCZlCjj45GrfJSkTXTNRGA85KM+Gd00i4vDdnPlwvjmHQnsMf+vRYqr7bcc66mvjjPx0EQfi3/+//GlwySv6bg9lsZv78+cyYMYMff/xR8vzr0KEDH330Eb/88gt2ux2F4u9VM4yNjaVt27atwrwdDgd2u53s7GwAhgwZcsGw6WPHjvHkk08yY8YMjh071ir0uSmXZXZ2ttRnSzh69CgrV65k1qxZLFq0CIfDgdPpbPWOz+fj4MGD9O7dG71eT1ZWFkeOHJHGHj16NCAa4f4qf2JLo+TOnTvp16/fX+Jn+PDhbNy4kUAgwM6dO8+bn7MltAzfbmkU7dWrFzKZjNTUVMLDw0lNTUUul5OSkiJVD9+xYwezZ8/mscceo7S09G+HkQuCgOw8FWxbKqC2bdsSFxeHXC5n4MCB5Ofnc+rUKcrKypg7dy6zZs1i8+bN1NY2h5n17SveHGdmZkq/HzlyhB9++IFZs2Yxb948PB4PdXV15OXlMXjwYADS0tJIS0u74Hzr6upYvnw5jz/++Hnn2gznX9Pp139AFR7CoA0LSb15hOhx0OLWs+lDr6m5cWA2KZOGYf5xG83DyJApFei7tqFm1c8E3N7mZwIowkNQxkRw7J5X2NZtKgq9BnVMhNh3E67Pg3Pz1mMk3zmajr8sRW7QIQQr1MmUcgy9O+KpqKNxTy4RV/Qn6obhlD67CtMXG5DrtERfO/iC/TZNLvfqJymZ/xGWjYeIu2McoX1FGdW1T6F03ioO976HkmdXoctOPxeFTQsUBGQqBfGje1Hx465z0dxi/C7P30bZD7sg0Jo+MpWSiL4dsWzP5egdi5HJ5RiHdW89TjOqJShY8CW7xz2Fr8FO6l1jzl0nQX5WKjB0yaTyg9+w7jlOwOMnJLgmx8kywnq0JfqqAShCtPga7OzucS/KsBB0abFSP87iag7fvBDLrnxC2p0//cHxR94m+c7RpD12IzKVAsHja4EDGfp2SQScHvwONyAgpYwJBNh33fM4S2sJ79kGQ/D2/M82fUEQsJ+qoPjNH+ix+inJ47bp9lqTYKTk7TXUbz1G2cq1tJl7c4u2wWkpFajDQ9g5aREes42cdx5qRnHwnc7P34b9TDVC4Fw6uCvN7Br1BAcmLcTYPxvZOftEizaCAMg48di7WHafoODZj9EkGDF0Tm89qRb9g2g8UEaEcPC2xXiqLXR795HWL7QYy1FSS8GbP9L/yyfp+9njwY9tsd+020dR9ctevA12cp/5mG4vT6Fq7T5MO49T8OIXtJl9IwB+p5uKLzejz0ggrGdbbLnFzfogOMUmOud8NQfkcgKe5pQlgiCgz4wXc1wV17aYnfjMcaqc4jd/ILxnFm3n3UpjbrFEs5jxfTn19Ifs6Hk/RS9/g0yjOgsnMpQGLSde/IKGg4X0ePeRFuJ1Nq6bIXJgJ9TxkZS8t/ZP9c25IL7jrq5ne8/7sR4swFVSQ8bM61G08NxqOZ5MqUAVHoKr0oy9oIKs2RNbv/Mn8rxn/DMcmLQIZ2kt0cO6Sd6fLVfYLM8ZuMprOf7IcvwON7qgcfHM0q9JvnMMYd3bIteoW48niiHKiBB2j3uK069+jzbxApVTZTJprOjO6dir6tnw4Fv4HG66T7sSgM0z3qXT7aO49pfnkQXfbwLT0SJq9p5i8/3LOP7+b4xY9eifoLkZCSW/7qPmQAF7n/uUHrOu/3t0Oq+K/2vdEWioQhmRiDqrPwGn+DF8rKCEDh07seHDl+nSJpl3330Xd1Q7Nh84jjHMQHLg3HNR67HOL5f5y9Yw+MvHueyz2TScKJfo0ua2kdjOVOEoM3HomU/ICYb+Rfdpj3nvCSl0G5n4Mbpl9JPsvnkRyRPFvJVN4K6zcnDaMvbeuZTLZohRHuoQDVmje/LWoEd5o8+DqHQaOl0j5kgb88IduBoaqT1eIvXhNNv4ZeprrLn7FfrPvP4CiG3+37QhXWjML8NZWsvO4bPpuOBOMR3IX+BeoZCjC9Gx65ftPH75dFwOF1fffx2RsZHYLY2oNWrufekBZIDP6w22g4q1+/jtslnsuOsV2j94Vat+ZTKZNDeZQoHKoOPQ3I/ZcdNC2j96DSGZ8dJymvbr6t8PSu0tR4pYl/MQ9QcLKf9+Fz0+ECOCYkb1xGuyIpzlaCBN6i9AAGJG98LXYD/3WQtZLv/wNyy78/G7vKQ9OAEQ6a1LjSXnt4UoDDpJTzaBXKdGl5FA5acb/sY8ms9xIe2ScZwsI++upVR/s5WIQZ3PWo4MuVZNp5UzKZj7PoLfL9JUJsN2+DRbe06j8pttGId0ld4/37oBXNX1bO75AHuufwGP2UbX5Q+21p1/Ao2nKjiz8je08ZH0/2w2DbnF4kqCnVuOFGHae5K9973JiVW/MTioYxKGdBE9/09Xtu5QEMh9cw3qiBDG/T6ftpOGnnveBbqvfJTGk2UEnO6zmot6w+9oQBmegCI8HsHXHMUk1xgQAn4Erxu/swGFobXB7u9Ak+xIvJGdhs/mYNfIJ/A73CTfMRpBEDj2yNvoUmIwZKch16lb7MECMoWcsC4ZFH/4O9tHPoHP6UEZIV6kHXnkbZInDkGfFifSIXiuMQ7MZsyNo6ksqhBlVKmgbee2/PTRz0wb9wBHdh3BXGPitcdeIzQ8lIn33dBqvs1wYZ3RWFyDyqBl3O/z6XjXaLx2FwF/gOSR3XHWWfE2us6Dj9b/rvvjIK7yOg7dsYS2wb31gvomuCfJFXJSO2dgqTLx7sOv43a6GXffBAA+fOwtopJiiU2L47f31hDw+QmNjmg1btzontQfLIRWOkDWShe6TTb23f0qe+58mY6zRdzYz1TjtdiJ7NmWTs/cjPVkGU1FtttMvZy85z9v8S3QGm8ypRyFQUf1ml3nXdr/RYPYJfjfh0uFbv7NYdWqVYwfP56cnBxyc3P56quvANHjsWfPnhw4cIA5c+Ywd+7cv93nNddcw8svv0zHjh3/0Vw8Hg8rV65kwYIFREdHs3r16j8N2z3bcCYIAvPnz5cKw5wPDh06hMPhYOZMMVG22+1GrVbTs2fPfzRXEPNLhoaGUlxczI4dO5gyZcpftunbty9ff/01nTt3JiMjg9DQ0L9scz5QqcSPNZlMJv1/078DgQA1NTWsWbOGBQsWYDAYWLZsGV6v90LdtYKUlBTOnDlDIBCQvCUDgQDFxcUkJydjMpnO204QBLp06cIjjzxy3udKpagO5HI5/qCXhSAIzJgxg8TExL81t/NBdHQ0990n5vx55bNbMMQbsVdbAOh220g63yTmnao+cprQhOYP0Kb3IhudHHmkOV/muIrPmr0bEo24qkSPOlelGUO7JLq8fC/7blpIm6t64q0Sb4K9tfWEj8jBdaoUT0k16uRYvFVmwgd3x1ttJmxQN3xmK0qDDsHnp+bnPbSbfwfuqnpkaiXaxChclSa0iVFoEqNwV9WjSYzCfqKMvGnfE65yo8lIJPb2cagTo/FUmrDtyiV0QBcUBj3u4mo0aXEoQkNET8eDJzHkdKDu2y14Kk2oE5sPh+rEKDzV4pq81fWiN2dUKPW/7sbQIwuFSo6mTRL1v4iHAZUxHGVEKJlvPIJ1y2HUiVGoEqLwVtdLf+OGdxeLowTDxFRhIcgUYr5LwR+QDFoR3TKIuayTyAcqJfEjumMc2o3woPdAzfc70MRHIvj96DLi0CSIuJC3MM54TTaUYXqpf22iEXthJXHj+2I/XYW+hSFREx1GbVG16IFaacJ28JToQVFtkTxQlREGatfswN/owvTzLowje+K3OnCV1mAc2o2qYJh401xq1+wi5s1pzWMkRuEqrUWXFoejoIJDN75I5kNXEXFZV+RaNT3XL8Z2qAC5WkXU2D7UfLeNuIlDQSHHU2VuvS6DDvOO40QN645l7wncTbxXbjrvugAqP9tI5Wcbab/4HtQxEThPV5J05xg0iVEk3DgU676TOM9UYZh2Fa6yWjQJURJPOyvMVPyyF4/JhjIsBLlawbBNi7AX1eCzuyWa6RKM9Hl/OuqIEGJGdifg91O7dh+KEC0yhRxPnRXbsTNSKKyr0ow+I4HGoPeKJiEK49BuhPXKIqRDCvWbj6AM0RHw+NAkRv8pna1HTlPz8160iUYCXh/6pDgUoXpsuUWSh6I2wSgW16mqp+5oEaWfbwKg+2tToW8HZAo5KRMHU/7tdjz1jVT+uItuQeOHq8KEz2JDlx5H6gNXEd6nA+qYCMxbjqJNicFnacRVYSb++stwFu8DkOjsR8awE+/hCNJCm2jEXVWPoVMafqeneX6JRhQalUTPys82EtajLZYdeYR0TMVdYSJqRA/CurehYXc+vTe8hFylRCaXo02KpoETEl4q1+zGXS3iqkmuFHot7qDOa9JZrkoz2qQoDNmpoodJrRX7yXJ0qTGijqk0oTlL3zTNrwnclSa0SdEYOqWTeMsI9FlJ1K7ZhUylRN8mAa/ZhlypaN1OJsM4sBO6lBjqd+Shz4gnpEMy7qp6dCkx54zRUp7d1fWE52ThKq/DVWEibnzf8+LQL/hFORYEst96CMHrQ65WoY4z0rD3JLU/76Hv9lep/WUPsUEv+KaxQEbNWpGO3nobgt+PKioUV6WZpEnD6LDgTnEZCjlytRJ7pRl7pRm1QYej2sLpn/dIRklLYSXFv+2nw6RhKPUaPDYnIUEjp7fRiT4uAke1BdPRIvq9eAeaSINUtKDD7SPRx0Uy7us51OwvICQxiiYTdmT7ZHT3jCMsI44zP+6W+gQICXobnw+HTQbMJj4EJD4AiAioyXM04K4S21eVnGZIn0GgUKGISEBw28ktNTHmymsQGirRJmejCrgpqq7n0MkiNh3IY73XxdpwHYUaBx8KRTyUmIVMIaffhoVoE6Ow5RWfVy7LjpVQ9PlmADo/MRGFVs2o9S8S3iGFivUHCUmJoWzNbnKW3oOrup6Y/h2oCOpeQNRRITpJ39TvO0n86J4MXr9ApMWh02gTo6j4fged0mIJ+ANEpsfTUFqLM5ir78Sv++h+0zCGP3kTSq2a/J93E5bY+kyQOrgr7cb3xZiVyMk1uzG0ODPIFHIctRbp39k3DKHyte+JG98HV2ktzpIaInpnSbhXhunp8tYDeBvsWA8VEtolA3dVPSaNC7/fz5GtYjTD7l92Mnn+vQyaMJjohGg8bi+GCIMYmqvXEhUfRX1N815RtyufkKQo1NHhjFz/IgjgKK+TwjudlWYCPj/24hp8ZhumXccJ75RGxZrdqMJC6PriHcg1Snq/8xBeqwNdolEqTKFNMFK+ZjdZ915OxgNXkj51PKqIEGQKBVmzJyJXKem09B7xUuosWfY73OfszYLXh/VoEX6H+8J7c4UJ64EC3JUm3DUWwrqJBQ3lGhX2k2UcvPZZdJkJJN0+qpWRXpcej1ytpOOyBwk43GgSo1AnGKn4eAORQUMjgEyplPZad6UZXZtEqj77A01SFJ4qM6roMAJOT/M71WbazLuVqi83U/fLHjLm3CzuT2qlFP0gU8iJGdULr9lK7e8H8DW6pPBvXXKMlKtW8PjwekSZV2hVeC12Bvw2H2QyfFYHuqRm/lKG6vDZHK1wWvjer3R4fCKqMD0Jl/fGXWuBYGFBX6MTbWwErqp6zMeKGfDGVK74YwGaqDCxMN3KR8S0COF65AoFjmoLvkYnu4KebACTSj+Szru6lGjUsRGcefU79G0TJTlu4osmegtuGwGZDLk2FJlGj+D3gVyJTGMAIYBMrkBwNyLTt/C8FwIow/SkTB5D0qRhkldtk4ejNilKGkMaSxBwV5hRhGiQKeRUr9lN1lM3IVPI6briIZDJaDhYQOOJMkKzUyV9Y8stxlVhpuGAmOar4qutpNw4BJlCjr2ggoaDBYR3TidxwgC8VjuRfdqTcusIHrxtDs++Pw9ztQlBgNrKOtp1y+LhhQ+i1WtRqVVExkby2+rfuP7e64hOiMZcbaKl/5XbbEMV3iwD7SePISQlmnG/z8d86DRV2/Mo/n4nHhncXvQBEW0T6XDrCNQRIfjdXmJzslColQx+/T7kCjnOoPdtEzTpesvek+jT4zAE91bggntYfZWZ+ioT2hA9DdVmDvyyk5tfuIduI8Uz8MHf9nBi5zGKj56m9xUDiEqMpqG6Wd8kXj2A8tVb6Lr4HgZvWCgVFfLZm42ougTx3OGsaUCfHkvbaVeSfE1/VJEGSr/cQu3WY8QO64bH1IAuwYhcqyZnhZjnVG0MJX5Ed+QalYS3uCv74bM68NQ2tNrDzubFS3AJ/glc8pT8NweHwyFVvt68ebP0e1VVFampqUyYMIHMzEzKy8vR6XTneB6eD5KSkkhKSpJCr/V6PQaDQfKO3LJli2Sw1Gq1Up9NRrOwsDBcLhe7d+9u1e+OHWJuofz8fPR6/TmejF27duXXX3+V/t0UxtwStm3bxr333suyZctYtmwZb775JkeOHMHtdtOlSxepqE0gEMDhcPzlmgcMGMAPP/yAw+EgNTX1nOdnt1er1XTr1o333nuPYcOGXbDf/yo4HA60Wi16vR6LxcKhQ4f+dtv4+HgyMjL49tvmROfffvstGRkZxMeL3igFBQXU1NRIHp8dOnSgXbt2nDhxgqoqMUeT2+2moqLiT8fq1q0ba9eulW69zpwRK/RmZ2dL3rYlJSV/O/Q8vkcbPDYH9uBGfvij9Xw6bg6fjptD4br9dLxO9EyN65IhvacM00shQSm3DMdZYSJ6mHgDnjxxMNW/ih+w7hoL4d3bkP/cpzhKazBePQjL72LemOibxyBTKqj99HeibhiG8epBuMtq8NvseGvq8VTUIteqSfjXUHH8Cf3FDbfGgu1gIfrMeDwmK/rMBOJvGIxpw0HiJgzAsjuYF1UmI+HhGzB9v5Wo64di3XyQkJ7t8JkaUCdFo8tKRhUdiXHCZVh+30PooK44g4ms63/bS8z14ri6Dqn4rQ68NfXIdRrkIVoaDxWgzUwkYlQOjlNlGK8ehLfaTGh/0XjoLCzDXVyF81QZ9et2Ezd5PH6rA3VyjNRX8jUDKPt+p0SHuh15JAZzKkV0yxSrb6bGsH7gDJzlJrZe/SwVP+3mxOz3ODHzHc68JOY8rdtwkOS7xyFTKvDVN+K3OaSQqJZg3p5HStAzMnHiYDw1FuynKij/fCP6zHh0qTFE9G0v5sD5djue2gbc5SZ0bRIx/baPiAHZyJRKosb1IeByYxzZC+uefFIfu5HKj35HrlUj16gJyRJDbWLG98UXnIsmORqZTIY2NQaZSkHchAGUffg7+sx4QrtlIlMpiJkwEL/TRcGclRwYOQvTr3tRhuuJHNQZR0E5gt+Pz9KIp8aCKioMRZioy+p35RM/oT/2ggoSJw6mNsh7F1oXgCoYJtaw7ySRg7tQ/d12bEdOi5Xkn1hJ7do9pNx7Bc4SkQf9NgfuIE6rft1HzCCRzuY9+fgbXWwcOhuZUo5MKW7f+6e+ScOxYn7v9SDVa3ZzfPYq0SCp11C/+wRxV/ZFodcQ3qMt+ALoUmOoW3+QmJE9qFm3n/BebfHbHBS//j35M1fgLKygdu0ekqdcjlytxGex/SmdXeVmjIM6kThxMFU/7MJTa+XYA8tQGvQk3jCY8F5tEfxi5WxPjUUKm9MlRRHZsy0Bj4+020fhqqon6bqBlP+wk+hBnXAGc/pV/XaA5LvGIlMpsew8TmNeMQeue46KT/9A3yaB2Kv64yypQaHTUP3NtlY4RybDZ3NiPXJG4sXadfuJ7NMewesj+daRyFQKEm8airvGIq1RFR1G3bp9JN46kpjL++A4XSnSpdKM/UQpe0c8RtGr3xDw+oi/QfR4jujVFo/JSlinNBoOFmJol4xCq8ZrdSD4/AQ83lY6q3rdfpJuHUm3VTM48/oPeMxWPDUWrEF94w7qm4QbBlO34SDxEwZQu25fK/zXrdtH/A2DqflxBydmv4c9r5j67cfQp8XhLK7G0DkdIRBoRbuS936l8tvt1PyyV8wBF6ojbmwO1rxivC1472w6J1w3CEWIlsSJg6n74xCGdskgCOfFoae2AXeFiaqvtuA4WUb1N9twFFWh1KsRAgHCemXhtzmIv3Zgs6ddEBqPl5B6pxgRkXr3OAJuL16Tjdp1+9HERrBrxOMcf+w9PHUNxI7JwVnbgNvqwO8RK3AnDeqE5ZSYE1kbFUbuh+v5ZuxTBDw+zvyym3bXi3tM8vBueKwOnDUWortnipVN65tzpuZ/uB5HdT1rr59Pybr9tL1+EKHpccT0bENjWR1bH3obl8lG0Y+7aBPsM6ZnGzxWx3m91szb8zC0T2rmw6DuqF23n8QgD3Xp1oWSslIq6qrxEeDXXUeI8pvwFOxC8Hvx1Zxm6MjR7Ny+DUV0Bj6Pm8PHC0iOMfLwv8bx+5tzeNbaibodudw26mpud6STOHEwpSvXsWvE4xx78K0LyqUmqlkuky7vTdXGw+S/8SO205Voo0UjSuygTjir6/E63ET1aEvVuub0PQq9BtPufBLGi/omblRPKtbsZsvIJ9h396tU/bqPlImXEd4lHZVeg8tipza/lMQebVEGQ4DTB3bCVmXGUlrDGznTOPnbfjoHzwRtx/XGbXOwb9mP/D7rXZxmGyfX7JLODPE92kBAwNEiP6Otoo6oyzpj3p5H0s3D0LdJJLJvRwn3Z17/AfvJcnaNeBz7qXIUejWeGguxybF43V4pT2TngV05tOkAD102lal9J/Pag0s4c7QQIRDgp3e+x2GzS+HdABFd0pGrlFRvOET+Gz+yftSTyJQKKazfXlqLXKXAbbKi0KmJ7NkWW5Bn63bkEdYhhaNPfUTt1lyq1u0ndeJlaGLCiezZFp/NKRrK5DLOvLmGjZ3v5bfkW7DsOYHHbMO0PRe/04PHZLugLMdd2VfiQyEgUPXd9j/fmytM6NskiPrm2kHYT5YR1isLX30j2uRotGmxpM+4DgQx3UoT2I+XkHv3y9gOn2ZX72l46hqwHy+h9vtt6DIT0KbGIlMqUITpqQvqNtvBAggI+KyNxE0cSsLNI3BX1Uv7O4AuLQ5lqJ6yFT+J8wg+81rs6DPj0abG4LO78Dtc7L/hBWrX7iXg9pB44xDCe2UhV6uo+Vk8G6qiQiGY1qThUCEqYyi7Lp+LaesxqlvIZnivtgTcXnxnecupo8Oo2XiYok/+wGux4661Sntz3Iju+GxO3DUWorpn4nO4+Xn4E3zbbRq1e0/iqKpn233L8DY4cFSacdVYUIXpkQfPu20mDcXV4rzb6ZV7seUVU7zil1Z6I7xX21b4QSYn4LLis1ZBIEDA2YBcGwoBH+07dkQQAsiUKgi0doQwb8/Da7Kya8TjmLcek8aoXbef1Mlj8dkcYhX74Fie2gZcFSash08Td2Vfoi7rjFKvoXTlOg7c+KKob0L1pN83nrpNRyR903i8FFeFiZA2CQBEX9YZR0kN8Vf2RR0dhjJES/78z7EcKqRm3QHazriOw9OWERoRisNmx1xTT31tPXWVtRzcepD7xz7Azt92ceLwSUZeN4IBYwZgs9ikd8+G6u15pI4XL8NUIVoOzv+StaPmULnlGJkTxVQKPR+/AY/NyaGl3/JF92l8lH4Hm+9fhvV0FZXb8zj+wW8IAQFXC30TGkwfY96eR9r945GplMSOzWml68+3h1lrLTgb7Pi8XhpqLXQY2IVjmw7x3OWzeOXW5zlzqID+1w7higeuw2Fz4LI7aQhevihDdUT170jVuv3UbDxEwes/sGXkE6K+CaZGib+ij7S3hwd1U8GyNWwa+STVGw7hMTeSfusI4sf2ombLMbw2J7/nPMTvvR/m994PU/GTeK6s23hE0h3Jt46gbsNBaV0X5MX/YAgg/Nv/938NZMIlH9t/G7jxxhuJjGy+uRo/fjxxcXF8+OGHGI1GsrKyKCwsZN68eaxatYrc3FzkcjlJSUlMmzYNmUzGiy++iM1mY8iQIa3yStbU1LBo0SKWLl0KiAbB2bNnc9999zF06FCKiorEMCC3m9jYWO6//34MBgO7du3i888/R61WM3/+fL799lu2b99ObGwsUVFRREdHM3HiRObNm0e7du3Iy8vD6XRy33330bZtWzZt2kRhYSGTJ0/GarWycuVKysvL8fv9dOzYsZX3otvtZurUqSxbtqyVQXPJkiUMGDCA7Oxs3nnnHaqrq5HL5dxzzz20a9eO1157jZKSErp3786YMWNardNisTB16lSuu+46brhBdFlvOaf8/HxWrFiBSqVi+vTpxMfHc/LkSZYuXcry5ctb5W08G+bNm0d9fb3k+RkWFsbcuXNZtmwZvXr1ol+/fufgveWzZcuWUVBQQGxsLCqVipycHIYOHcq8efO49dZbadOmDdOmTWPBggWEhYW1GruxsZFVq1Zx6tQpALKyspg8eTIhISHk5uby9ddfExYWRklJCR07duTuu+9GLpdz7NgxPv30U8nA/K9//YucnJxW4xQWFvLxxx9L4doffPABJ06It/QxMTE8/vjjeDwe3nrrLSm/ZVVVFXfeeSdt2rT5Ux6vyy/lt5nvUB00Ekz4YCa/z34Pe7WF7neOZuBjE1HpNQR8Ac78cYg197xC3y4Z9PlqDu6qemzHSzn18jd0WXIPqggD1qNFHJ72JgGPjy4vTyHh6v7IVEpkMvCZrBzpPZnkp24nfuo1uEqqUccZkSkV+J0uPGW1NKzfi6esltpP1pE441/E3DkehV6L3+nm0KQFWPeJ+I0a0Z12z9+O3KBFrhIreFZ+vgm/3UX6wxOQIVC3+g/KF3xM6gtTCBvaE7laScDjQ6aQoQgVQ1MEvx9frQW/w03tN5upfn8tkWP70vaNh5HrNWLxj8OnyL3ySTSpcbRbKRZaUoTrxXlZHdR9uQHbzv+PvfeOj6L6/v+fM9t3k03vJPTQe5GiFFFBRcWGvWJHRUHAhl0QAlYQEdG3bzvoWwS7gkiXDiEECIH0vsmWbN+d+f0xyZBINZ/3792+eT0elN2dO/eec88958yde87JocPCRxE0glLF9sklxF9/AVGj+qGxWpD9fkJ2N8emvoXvcDG9tr+Hfd8xdk15B1+lHXNGIoOWPIQu2oJjfyHFX26g5zM3IWhECj9bx+E3vmHEt8/hPVDIoelLARj442wierQDUUAOhPAWVZL78Ntk3H8Z0cO6o0+Iwl9lJ3/uCmo35TDk59lozAbCvgD2Pw5x4LGl+Cvq6PvRdOJH9wFZpuST3zj4+Pu0ufUCIlJjiDm/L6JOi2gxojEZ0EZZkHwBpFCYsMeHLjqCcL2XkMNNzarNaOJjiD2/D/pYK4FaJ2GPH19JDVXfbKH91KtAI1L+2ToKXv+auDF96f7mA2ijLIScHio+XYu/WEmlUP73X+j+wXTiLhqAHJbwl9rIve816vcepc/KF5RxyDKiQYfGZEDyB3FmF5A9eaEaAn4qutrdfylyMIwUCuErriaiazphb4Did78j7faxCFoRc8dURJ0WRIFAjYMDs5dT9Nk6hnw6k5DHT2QnxXkXNCKCVoNjfyGBWheJI3sR9vrZ/cgS7HuPMfD1e4nsnsHum+chGnX0+3gmpjbxCFoRd345R+Z8QeazNyunmWxO9HFWRIOOiuW/c3T2ZxjbJjLwx9loI0xK2LPHj6+0htwpp57n3u9OUQrJSDKewkoOP/cxtRtz6DrnDlKuOQ+NUYev1Ma+e9/EufcoA755jqhebfGU2Mh56m+Y2iTQ65U7ELQapGAI97EKtBEmPEXVGBOikIIhjInRyGGJkL2eA1MWk/nCrehiItGnxqIxGUCSKPtkLYcefx+AIesXIBq0SGGZ2o37sfZur+qLko/W0OnxiRxd8BW9Fj+ExmwgWFfP7pvnYe3TARGZ5KvPRRcTiS7Bqpykqasnd8rbiAYdnV+6A1O7RCVhvCAg+YNIXj/+agf7pr1LuzvHYu3ZDlNGAiGnl7AvQOUP24kd0hVTegK+Uhtbxj+DFAgxYsN8LB1TkYIhfCU1hOu9/DH2SeIb9I2mib4p+2wd9YdK6PH6fWgsJkJ2F679BXiPVZIw/hy0VjO+0hoktw9/lZ3oId2U8GhBJlDlIC/rS5IvHUzOzPfIfOJ6rP06YkyJU+PPvMXVZD+8GF+ZjWE/z0afGE3Y4ydc72XnjXPpvWiyUgzEF8BfUUv5Pzbhyi44JQ+dOw/T9dX7MGYkKjJQXEP9oWJizu2hnMJtCEkU9VrksMTROZ9x7J0fMHdMZvC3L6KNMBL2BNh37xvYGqp/dp1zB/Hn91Wq4U55h9TrRxJ1fl+QZaRgCCks4SysQmc28NujS+gw/hz6PXQ5xugIBFHAU6VsYGr0WnRGPSFfgJDHR8gXBElm7T1v4K200+3Oi+j1wHhMCVH4apyUrN1LOBCk/RVD0ZkN1JfU4LfXs+PFz+j90OV4bU6SBndBa1IKthiiI/DVKCG1345/lqRAkKFrXmnYkBeQAkF+7/8goYYTgk3p+vSeZ/mofCcyMjc9eDv33Xs3ny//EslexjXn9iSY2BWvLhqPz8drr73K6OFDuLhXCtrUbgQL97D+wr9R2cHCkHemkmaNO0FPnWpd9lv1HNE92+EpqWHP03/HXVTFkHcewpgcg9ZkQJYktBYjnjIbRV9tIrJTKnvve5PBn8xg79SlaAw6Bn08A3ObeESthvr8cjaMfRIpEKLjg5eRfu0IdcPBWVnHyskLqcg+xnmPXsXguy/BVW6jfN8xul8+FEdpDYGGzZ9wMIgpJhK9yUDQ6ydY7yPkC4AA3937BoMevILMy4agjzQhCAIem5OCtXuJSIpmc9YKLpp5HcY2cZjS4gm5vNRtPXgCPxp5784rw9q7PTU+Hyvf/opL77ocrU5LVHw0L1z3FKX5pVx8x3guuvViouKiMFstFB8qYvFjb9JzeG/GXzUGc2ocrqPl7H3mI3wVdZzzzkPooy3Y9xfir3ORNKIXYW+Aqo05JI3sBZKEIApsunY2vko7kZlpjF77Ct7SGuz7Ctg5eRE9n7+ZtMuHoI0w4S2pIWCv5/AzH9Hx0SvZP/Vd/JV1mNomMvTn2eisZkL1PnbcMAfHjjz0CVGM3PGWkr8uLCH5Avgq6tBZzbgOFBEztBsbBz9MyOU9pQ0zpcYQN7ovol6LxqLovbDbh+23PSRdORx9XBSg5K0TDTrlt192cvDBhYp/OmcSsef3xZAaT/aNs6nbkE3smH50f/dRNEY9sgDBSjt1m/bj3HYIjcVI+yeuR9BqkWUJX3E11au24C+pwX2wmH6rXyRQ60IbYUSWZPJe/ITi936k97KpWPt0wNBgL4qW/ciRlz4FoPur95J81XAEjYgzp5Dd18/Gb/cw9Jc5aMx6JH8INCKaBjvsyi7AU1JDxm0XKIWLUAqyhL1+Qm4frsOl7JryDgOXPIwhKQpTUixBh5vaHXmqbRaNesK+gFKFuSFv5Ia7FR0TkZHARaufwxATATL8ctWL1Ow8QvyATpz/xRN4K+uw5xZTsuBLesy/G0NSjHLSObcQOazobH+ZDUtmG1UfOvcqud0vKPkAQdAAMmG3DTnoY2tOIR06dcbt9pCVNY8Lx5zPlWNHoLHEEq6vBinM1ktep/eSh1VbmT15IV2ev4X48/uitZqRfEql5Zwp79BxxrUcmPou+ngrPRY+gKV9MrIkU7t+P3vveZ302y4k/Y6L0MdbEY16BIFm+sbUoy1DVj6Dr6IOd345efO/pNf8uzFnJCIadPgr7VR8vw19bCSp15yLIAgEJYmK4gruOf8+ABZ8NR9ThBFBEIlLjMVucxCTEI1Wp6OqtIr5UxdQU17D+98uxJgYRcjjJ1TvY+0tWQyZfxeG6Ahq9xew+aHFSjHBAZ0Y/fF01W9dc+drVDTk7bzw74+xcfp7DJ19O23O79uQ8UdQ7YM5KRrb/gI6jh2ALAiY2sQTcrix78g7pb5ptGHGMX2QZZlwMIwUClNdXInBZOD9aYsYeOlQrpp5ExqdBgEBX72XhffMI++PA1zu0zJi7St4iqrYcfurmDMS6b/kIfTRETj2FxCorSdhZC+FHo+fUL2XsE959ts+6TV8lXZG/PAi1m7pSjqjYBh3QSW7p7yjFMAEhnwyg1C9l5pVW3FmH1PkIyYSY2osv/d9oCG64US6nHuPclHl56d9Hvxvx+g2F/67h3BG/Fbyy797CH8JrZuSrWjFn7Bq1So8Hg/XX3/9v3soLUJOTg6rV69ulsPxPwWvZdz8l9t08YfOfNFJkKg7Mf/LmeAIGs580UkQpfOf+aI/ISS17KC6RvjrKrs0fHY5kv4Mq/zXeR9q4QF8k/DX+wrIZ5dL98/QCSfJv3UG+FrYl5a/3pdLaFlmFZP81/uClo2xpfPsP6tcic1hbiFd4ZPljzoDWsILAF8L+KFr4ZtsTQvaBVo4Xy1p1VIetkSmjulatlb0LWD9X5cmBamhltmwEd//dR9k/SUtexB0iH9dvxlbuC73G/56X+YWPql0a4H/sMz4130HgGsDljNf9CdoW/gI1hLetzQ0riXrWfwXntIJtpCyltgHn9CyvtynOeBwOiSE/7r8js6Z3aK+fuvxZIvatQQt0Yhv6B1nvugkuDV8irzEp0Gghco+rQW6foUpfOaLToLLfX/d9kkttGIt8S1bNyX//fhv25RszSnZilY0QVZWFpWVlTzzzDP/7qG0ohWtaEUrWtGKVrSiFa1oRSta0Yr/EMj/heHR/+lo3ZRsRSuaYPr06Sd8l5WVpVbMbsRNN91E3759/0Wj+mvo0aMHPXr0+HcPoxWtaEUrWtGKVrSiFa1oRSta0YpWtOKUaA3fbkUrWvEvwy9J1/3lNi0JVQSQWxxs969BS0KHoGX8aFmQ3b8WLZkv4V8Y/trS+WoJWiq7LeVHK1rRiv88tEQPnPdO3xb1tfG+3S1q97+IVv3734WWpqawCsEzX/QntDSNy78SLZXfloR9r+vxRIv6agn+V9fl/ypdF1Z+8e8ewv+vGNXmgn/3EM6IdSW//ruH8JfQelLy34BbbrmFjz76qMXtq6qqOHz4MOeee+5Jf3vwwQe54447uPjiiwFYtmwZHTt2ZNSoUae857p16+jdu7da6ftUaFqE5c/tG4vH/BV88MEHbN269YxFZdxuNxs3bmTsWKWib21tLR988AHTpk07ZZsdO3ZQUlLChAkT2LZtG6mpqbRp0+YvjQ9OLGiTnJx82n7PFu+88w7jx4+nTZs2pyxoM3nyZIxGI4IgYLFYePDBB0lISPg/932yMfxfsG7dOhISEs54QtOYkUDvJVMaEmkfY//khchBJZ9Knw8fI/78foBMyd9/5dBTf0M06Bj4zXMIei2CRqMUO4mJRPL6Kf9yAykTR2LJTKPm511EDexM2OtH8ocQNCJln6xFYzYQP24gSLKSqN9qRhcTqRQzqagl9+HFuLKVhM7dXr+PpAnDEDQi7iNl6m+xo/vQ7dV70cdHEar3UvT2agrf+gaA9o9dQ+rNYxD1WrQRJvyVdWTf+Sq6mAg6Pn0jupgI9A1J1yV/8IQ+294/ni7P3cxv3e5GG2Gk/2dPYMpIRAqFELQajsz+gsLF39Ll5dtIGNNPScZ/qARr347IYWWrUfIFADB3SCbs8SPotM3ok8MSXbLuQmMxKsU5kJEDIaSQhKlNHLIs46+wU75iPQVvrqT7G/eTPGEYgiBQt+UAu2+eS5cXbyP1xtEIGg3IEkG7m903vKLSETe6D11fmYQhOYawx0/thmz2T16IJbMN3bLuxtwuCV2UBVmW8RZXk/vYu3SYdg1RAzoj+YIE61yUfLKWym+2MPi7F9HHRoIggAB/jHsa596jCg8uHKAUi9AIhJ1ewvVeXLnFIMtEdGmDLEP9wSKsvdoT9vop+WgNHaddjT4+ivKvNmLt0wFBI1L+yRoK3/qGzi/fQcr1o9CYDUjBMN6CCnKnvI1rdz7d336IxMuGImhFgjVOQvVenNnHcB8po+194xG1GtCIhOxu/FV15DSZ11PxI2HcIDo+dg2WLm3wl9USdNST8/Bi0u8aR+rEkcgN+YjCviDH3lxJwVurAEi67Bw6PXEd5g4pyGGJsNvHzutm4y2opM+yR4ke3IWwN4CvpJojsz+n+6v3oouJQNCIeAorkdx+5FAY+47DxDfI0ZHZn9Nh6lXoYiLRRlvwl9diSI5FEARkWSLsDSD5gkj+gJLQvbia0s/WkfnszaelSw5LyKEwOY+8Q+26vfReNrXZPFd+9wexw7qji44gYHOijTSr/BBNOqVfjx9jeiKeI6UIOg1aq4WwN4ApIx5BEAnVe9l13cs4d+eTPmkcHWdci8ZsIOT0kvPIYoWu6AjQiGgtRhBFQg432igzYW8AjUFP2OMjVO/FW1BJ+Zcb6PzM6ekKu32Iei3ekhoOzfqQPu9NxV9ZhzElFsmvzFfFN5sZ/N1LzeR327inGuT3dhIu7I8uPqqZ/KIRMSRGq3qn/lAJUX07ookwEXJ5kDx+AjUOqn/dTeenb1SuO1zKH2OfIPO5W0i5dkRDwQcJyRtk9y3zsG/NJfnqc+k4YyLGlFgEnQYEAdu6fXiOlZM0fghaq1kpKNBEDn0l1cp8DezcsNbls+qrUea7zb8bY1o8Ya+fml92sX/yQvp8OJ2483oi6LQEqh0EahzN+xrQGSkQQtRr/7kylZnGtnFPkTJxBCnXjkBj0iv3ASq/2YIpPQF9QjRIEiUfr6H6px3K3DVUofYUVOArribn4cW0e/iKE9aNpXOaojdCEv4yG0XLfsTcLkm9LufhxQQd9fReMgVL5zQEvRbvsUq2jHwMgCFr52Lpko4gCvhKbQRtTnIfX4YuOoIuL92OoBGp+O4P4ob1QBttIdiErj/GPU3KxPNIGNMPKRRmR9FhXn7pJSQpzNECDfdMul2xDY5qgru+Iy+mNwmdeuL3B3h1wQJ+WbOG356/lSidwLMrNrL+YDHtuqWx5NU3MHdMRdCIeIuryXnobVzZx+jy8u1/ia6IrhmKziirwbXvGDlTFhM1oLNKV9P5kgIhtFEW1YZKgSBBp4eQ04O3sApT20SQZUSdFlkGc4eks9YB+vgoRLOBYG29Os/mdkmKPDQUlmssMFW2Yj3pd4xF0IiqLeq9ZArGtDhEkwFthLGZLUqdOBJthBGAilVbyb73TbRWM91fvZfY83qiMRvxV9YRqveijTSjMRvwl9uQg2FyH19Gm9svamZn3UfLiR/dF11MhFIYRBRwHylrZldSJo6gW9bdJ+iAxIsHoU+KAUlCDkscmL6UihUbMKYnMGzTawiAoNMgBUJU/7SD/ZMXMvj7l5R5EgWl0FZhFfsfXIQlM412D1yGJsKk6A69UmjLtm4vAZuzRbpDDobpOHMibW67EF2UBUTFnuyd9Bqu7GOqvTRlJFCzdg8Hn3i/mZ/o3HeMzFk3sa7bXQz48ulm6ybk9HAo60uSxg4g8cJ+BGqcbL8li35LHkYfbcGRXUDQ7ib9hlEKrf4g7mMVyCGJwmfex7ntIB1eupOUWy9UfKdAiD3jn8SdfQzBoKPPyhcQ9DpEkx6NyUDYG1B91za3Xkj6nWPRxUaisRgRBPCW1JB9zxsqXY0yX/rJWtU+6GIjAfAWVhJ2ecl9fBkp15ynrrHCJd/R49X7CNrrFfmxGAnUONky8jG6vHy7qs+8JTXU/LKLtvdeyr67X6PjzOvOWn4Txw7EmBaH+2gFki+AY2ceCCKaiHgEnQkEkYrych5/fCY11VWsXvUNgiAiS0HCrioQNGgiExm+5XWc2ccI2JzEj1YKnTTasEZ9cTr5lYNhEi8bQrd5d6GLicB7rIJ997xB6vUjSbiwP/qkGES9llC9l2NvfqP6RACmjAQGfv2sUlTG7cNbVMXBp/5Gx2lXN/OJmuosU9skBJ0Wf5mN+twicqYsZvAPL2HJVOxMziPvUPn1JgC6v36fskY1It7CKqRQGI1Bp+qsoE2pvO23OYk5p2szn1mfEE3PhZOJ6N4WndWELIO3qOqkstES3zdU78WQFIO3qApDYjTaCBMht7eJ3xZU9EEoTNmK9WTcfckJ/k3mc7eQfOVwdNEWZEki5PCy6/rZZ7TNPRc9iKVjKoaUWLRWM3JYYvv4Z47P87Xn0ePNB077LNiKVpwMLc173Ip/I6qrq9m4ceMpf4+KiuL7778n9BcS7q5bt466urp/xvDOGpIksW3bNuLj48nNzT3ttW63m59//ln9HBsbe8aNwYEDBzJhwgQAtm/fTklJSYvH+vDDD5OVlUVWVtY/ZUMS4L777jurzcBnn32W+fPn06NHD7766qt/St9/dQxnQmxs7AkbqidD56dvonDJ92wa+gghu5u0G88HIP6CfsSN6M3mcx9l5zUvkXbj+Vgy05D8QXZf9Tzbz59B/sufYu6YyoHJb3HwsXdJueY89t85H/uWXGp+2cmeG+dgSIph742z+eO8R0m6cjjVP+1k2+gZbLvwcYxp8fhKbTh25uEvr6XgjZV0mXd8E92dV6ZUXDxawcHHliq/iQJdXpmELElsHfUY/opaUq4fhSUzTW1nW7sb5558fsu4mf33vUmXeZMI1LrYe1sWsiRR8PrXCBoRf3kthU36NKTGETeyF97i6gbe3Ig2ysymc6cSqHZAWEKfEEX8mL5Y2qewccgjlH7+O3Hn92XLkCkcePhtQk4328bMZNvYJxANOgoXrcK5K69ZX91evZcjL33KkRc/IezxUfHVRnzltejjIqlZs4fKrzdT8vdfaHPLGFKuH0n86D7kTFnMjiufJ6JHOzJfuBVTRiL773sT5+4juLILCdpc9Fw0WWGAKND1lTtxHynlwNQl+MtrQYa0G88n85mbqPl1N97ialz7C3AdKEIOhOj8zM3kz1tO2O2j6ucdbD5vKilXDqf3e4/gr7KzedR0bBv2IzVULGzkwZZR0zn07EcQlnHlFLJp6CNEdGmD5Auw+dyp5L30CbooC5uGTCF3xnt0ee4W6vPK8BZXk3TZORx86gM2nzeVxCuHk3rrBUQNzETyB8l79u94CyoQNBo6zVKKMZUv/52DM95F8gdx5RSoMht/fh/8ZTb23jEf5+4jShXyx5bSrVGWTsMP98FiipZ+T9Bez9475pP72FJ6vfMQpvQE3IdLCNicuA+Xsq773aRcOVyVs/qDxYRcXsJuP9sumUXtxhz6vDsFyR+k+pfdePLLKV+xgdzHltJz8UP4q+ysaXMTYW8AUadj65iZ5M9bjrl9ssKbx5bS460HlLU4ZArV32+nbmsuzj35BGwO/JV2ApV1yKEwglbD1lHTqfphOz1eu/eUdNVuyEYOhdl+ydMcfOJ9ui+4h7A/eMI8t7nlAipWbWHT0Efwldpw7S8gaK+n4O3VePLLCVTWkffyZyBLbB0zk53XvMSeW+bhr6zDfbgUT0EFzj359H73EWKG9yD1htE4duezJv1m9j+06DhdQx+hPreY2k05iHoth576QL3/0de+IlDjZOvoGbiPltP9tftOO1+hei/1uUXsmPA8ciBEpyeux1tYCchsPm8q67rfRfKVw+n93qP4q+xsGTWd2g3ZzeTX3D6ZzaOmc/jZvzfIryJTgWon/so6PEcrKPt8HfHn92XTkClk3/cmIXs9W8fMpPrX3WQ+ezN5L37C2va3YkiJpcebD2Bun0zB26tx7M7HlV1A1Y876LVkCgAVX28CZGwbsjky+3PkYAjRqCN2WA92XvUCRUu+Qw5Lqhx2mzdJnS8QsG8/dNZ9Ncq8qNPi2HWEsNMDMmS+cCtai5GDT7xPyOUhWOs6oa+w20fQUf9PlanK1Vup25JL1KAuRA3MxLHjMDuvm42/ykGw2oEsyRx+9iO2nDeVbZc8TfodF6lz91vmnVT/uANRp6X6l110f/XeE9ZN7aYDOPceper77cp6drhpN/kyInu2U6/rNm+Sau923zyPmp93oY1WCqF0mHY1hqRY6jbup3DpD+hiI8mft5zOs26i6yt3svvGOWw+byrpKl2P4iu1UbF6K3VbDhI9KFO1CYde+pSXZr/EHQetPFnXhe/XrOPA56/jX7MMBAFt95H0yOxE7LENJBdt5IUnpjGwZxfi+o4G4PIBnXj7zgu5d8YUajcdwLHjMBVfbaRmzW66zZukyu5foWvXDXM4MP1ddDGRuPPLaTdlQjO6ms5X2BfAW1yFc08+e++YT/3BYgKVddSs3UP0wEy2jprOzmtfIuwLEKh14j5UinNvPq6cgjPqgG2XzsK+JZfi935g2yVP027yZcSc2wPHjsO4so8RqHYQcrrJz1pB56dvUseXcuVwus2dROGS79hx9YvUrNmD51ilupajB2bi2HWEAzOW4a+yEzusOwBdXrodf0Utjp15rO1wK97iKjRGPZ4jpTh25VHy4a/kz1tO91fvbWZnrf06ETusB5uGTKH8q43IoTCeoxUntSsn0wEBmxPP0XJc+ws4Mudzus25U20jCAK2Ddnsf3ARnvxydV3KYZm9dy7AufsIIYcH575jdJs3iYqvNrL1wscBGcfuIwRqHPhKatAnRrdId7R/9CoAXDmFeIursf2+j8J3v0drtSi0NdDlOVpO1XfbsfZsR7e5d6k6XAqGSZ04Em9xNW0fuAxDUiy/dbqdA9OXoouNZNf1s+k1/y5Klm9g2/WvAND16Rs5tuR71g2disaoJ/2GUawfPYNfut+Dt6SaPfcvZN+jS+i84H5ixvTDOqgL9dnHODRlISDTae49AMj+IPuufp7dYx7DnVNI2Bdg/4OLCNnddJ51EwnjBnL4hY/xFlVh33ZQtQ9N6WqUqab2oW7jfhy78hB1WlUemq6x7ll349idT8Fb31CfW0zpJ2tV2WvUZzsmPA+STOoNo/AWV9N51tnLr6V9CtuvfAFvUTVhp4etYx4nd8YyNJY45HAYOeQnZDtGTUk+by9aCKIGyV1LyF6C5PcgmqLRWGKRvA42DX0ErcWkym9TG3Ym+W2UDV10BO5DJdRtPsCx17+m1zsPKfbyfKXys7+ijvKvNjbziQC6vHwHcjhM2BugcvUf1KzZQ+YzNzXziQ400VllX/xO2O2jctUWit//CUSRnu88jCEpljVtblJtzMmeCXzltWiMelVnOXbmsXXMTI7M/ozIrunNfOa0G89HDoWp+m4b3sJKajfk4K+oBYGTykbLfN9HQZJx7jqi6s5G/ybkqEfUaxW/r0G3/dm/yXzhVqL6d8ZXVotjz1Fc2QXsf2jRWdnm7Hve4Mjsz3Duyaf4vR8pX7G++TzPvQvb2r38r0OS5f/4P/9taN2U/A/Bjh07ePLJJ5kxYwYvvvgidrsdgAMHDjB9+nSmT5/OjBkz8Hq9fPrpp+Tm5jJ9+nS+/fbbE+5ltVrp1asX69atO+G3goICnnrqKR577DGysrKor69n69at5Ofn8+abbzJ9+nQCgQBffvklTzzxBNOmTWPJkiU0jfLfsGEDTz/9NNOmTePIkSMn9OF0Opk/fz5PPPEETzzxBAcPHjwpzTk5OWRkZHDhhReyadMm9Xu73U5WVpZK96FDh/j000+pqKhg+vTpfPTRR1RVVambg08++STFxcVq++eee46jR4+ybt06li1bxqFDh9ixYwcfffQR06dPp6KigpkzZ6rXl5eXN/t8tli0aBFLly7l+eef58EHH+TAgQO8/fbbPProoyxatEi9bunSpTz++ONMnTqV5cuXNxtnfn7+WfeXmZmpbhyfisc+n4+3336badOm8dhjj7F161YA9u7dy1NPPcXMmTN59dVX8fl8zcbw888/8/HHH6t9rVu3jvfffx+A9evX88QTTzB9+nTeffddJEk5offbb78xZcoUnn32WbRa7Ull4c+IPbcHVauVMZUt/52EiwcBkHbTGDzHKvAWVmH/4yBhr5/kq88DIOxRKlsnXDyIkKMeZBnnzjwEvY6QywtAffYxjGnxSAHljb8cDFO5cjOxI3oBYO3fiZDdjT7eSsXy36lcuRlTRiJaqwV9YjQA5nZJVH6zWeHvzjy0VgtxY/oRtDnx5JXhzS+n8uvN+IqriR83SKUpoks6FSvWN2sXqLJjTIvDe6wSY2qc4qCs3oqxSZ9dX7iVwy98QmMERtyo3rhyiojonoFjex5hb4CILm1IGDeQsob7WzqlEvYG0CdGq33pE6Npc/tYQvU+zO1TKP9Coa+xL3PnFOq25JIwbhAlf/+VxEvPIbJHW5BldNEWyr/cQOK4gUjBEDFDu6OxGKlavRXHzjwkf4DESwZTvmI9caP7UrzsR7RRFmRJRmMxok+MJqp/JzzHKonq14nKlZupWLmZoL2ehIsHIcsQM7QbIacH+47DePLLELQadFEWtJEm/FV2wi4vcjBMxcrNRHZvR+Hbq3HnlZGftQJRp0UXG6nyIOzxU/rRGjQmPb6KOjQRJrQRRnQNp5sSLuhP2We/KQyVZdCIHJ3/JaJOg6/MhrV3B+RgmKqVm0m5YTQhpwd/RS2ByjoEjQat1UzQUQ9A3bp92DfmIOp1eBsc+rLlv2PumIZz71ESxg1S+GG14C2uVufidPxw55Vi7dORQJUdAMfOPPQJ0djWZyMa9dQfLEE06tHFRFKxcjOJ4wYCinMc0TUdX2kNAAVvr0YXb0UTYcLcIZm6rQfV+2ktRko+XqOsHZcHfWwk+sRoEsYNorxBjhw789BZzdT9obQr/XQtCWMHUbFyE7qYSCq/2YLWasGYFosgiugTownUuhB02lPSFTuyt7KZDpR9+huiTou5XRJyKNxsnkWdFrHh1HnR0u+JHtqdQJWdmGHdVH76ymuP91tlx5V9jKh+HSlYuAp3XinVP+9EF28l455L8FfUUv7FOgBsa/c0o6vgrZXEDOlGyOFpNl+Vq7aitZrRJ0YTrKtH8gVOO1+EJWp+2Y1jZ54qv6LFiOdYJd4GfdNcfkv/JL8K76Vm8qvIQKDajhQIN6zvNKSG9V23cb8qU5ZOqQiiSMkHPyu6bdUW4sf0o3zFekxp8RS/9wNaq4XaTTloLYYT5FBrNWPffgh9bCRSWMKdV4ouJhIkCV1spCI3VgvaCJOyEa0Rqc8t/kt9hVxetFYztt/24txfqPBw7CBK/vYz1j4d8ZfXorEY1bXS2Je/yo4hIfqfKlNRAzMBiBmm6J7yFeuxbz6gbMyaDADqqY6w24c7r5TIbhkUvr2acL2XgrdXoYu3ok+Mxpgef8K6MaTEUvrxGgrf+ZbIHu0UWiS5+Tq0Wogb0Yuq1Vuxb82l/B+b0EaYAEiaMIyKlZuQZcVmiDotEd3SkYKhZjKl0KUDoHDpD0SrdHVXbcK+ffvIyMggNT4JrSByydiLWJdbDIKAoNUhRsYSLt6PVFWAXFuKX9AxYcQgBJNyWmtAh2SsJgP9hwxW7MGK9ZQt/12hy2oh6crhzeg/G7pqf99H2cdrEXVa/FV2Inu0Owldyny5cgqI6JJO+Yr1zdaoPjYSORxW1miNk6C9nqh+nSha+j2CVkv5ig1n1AGBKjuF73xLwsWDCLt9yKEwcjBM+Yr1BB0eRJ0GXUxkg41yN1vLMUO6Ubn6D9x5ZRS994NygglIGDeQkNND2efrKP1oDYIgIhr1mNonEzO0G6JBT/mK9cjBMBFd0pElCXRaHDvySLh4kHLK0KRvZmcFjaiWdhd1WsLeAIJGVPnduMZEne6kOkAXF0Xt79lorRY1ckKfGE1kj3ZIgeCJum3sIIqWfEvCRQMoXvYjyDIai+EEG2bt04HST3+jYuXmFuuO5AnDFf9mZG91LQZtLhAFdDGRxI/pS8ilvPSpP1iEc38hMUO6qX6iMTmGkNMNskziJYqNkrwBVb4ierUDGer+OEjQrtju+HN7ULH6D5UPYV8A95FyQg4PpV9uImncQDRmA8gycWMHEXK4KVv6Hc4tBwABbUwEuga/UPIovnL08J5ILi+yLFO2/HeSrxxOwVvfkHBBf0UePll73D400HUq+yDLYFu7F128FWObeESTXl1j+sQoBK0W+/ZDqg2LHty1QfYGqTx07MxTTr65fIgGLd6iqrOW30bdIfkCqh3URJgQdEYQBCSfC4CuHdLQ6/XExsQihxQ+yEEPot6CoDMhB9zKfYIhpIbInaY27Ezy2ygb1t7tKflQOXRSf7AYfUI0VT/tJLJrOq7sAgSNiGjQN/OJAOJH9cKZXUDY7aPim81E9miLNsJERI+MJrr4iKqzqn/ZpZzUXr2VxEsGoTHrsfZuT8XKTc1sTET3DEB5JqhoeCaI7NEWWZLQJ0YrOqtrujonf/aZk64YSqDKTkTX9AZd8Ruu/QVoDPozysbZ+r6K7fISd37fE3RnyBtAG6H459be7Qk53SfVAbKkRFQVL1VeErj2F5yVbW6ku3zFepIuH0LhotXqPLd94DKCNieO3Wd+HmxFK/6M1k3J/xB07dqVl19+mXnz5jFs2DBWrVKOqK9atYpJkyaRlZXFCy+8gF6v58Ybb6Rbt25kZWUxfvz4k95vwoQJfPvtt+oGUiMWLlzITTfdxPz588nIyODLL79kyJAhdOzYUT0NqNfrGTduHHPmzGHBggUEAgF27typ3sPn8/HSSy8xadIkFi9efELfH3zwAePHj2fOnDnqpubJsGnTJoYPH87gwYPZuXOnerLzgw8+oHv37mRlZTF37lzS09O58cYbSU5OJisri1tuuaXZfYYNG8aWLVsAqKuro66ujg4dOqi/d+nShYEDB3LLLbeQlZVFcnIyZrOZgoICQNlcO11oO6Bu2DZuijbC7XbzzDPPcNtttzF37lzGjx/PggULKCoqUu9/ww038MorrzB//nwOHDhAYWHhafs6Ffbs2cOgQYNUHp2Mx19++SVms5kFCxYwf/58evbsidPp5B//+AezZs1i7ty5dOjQ4YTN7CFDhvDHH3+onzdv3sywYcMoKSlh8+bNvPjii2RlZSGKIhs2bKCuro7ly5fz4osvMmvWLDQaDW63+4w0hJweNezYV1aLMUVJF2BIi1U3XAD8NQ7M7ZOVD6LAoDXzSJ44Ese2wzh3KcbOX27DkHI83YAhMRo5FD5+jzIbhuQYOjxxHX3+PgNdXCT+8lp8pTb1t6b3MKTE4K84flrYX25TwzZ9ZTb1nogChuQY9bqIHm3pMPM6ur1+H9ooi3pPY3IsvjIbkX064DlShq+4Wu0z6arh+CpqqT9QBChviiVfAH9lHe0fvJz8V79C1CqbZMaUWHylSv/GlFgClbXqmBv7Srh4IO7DJRhSYk6gz1tYRcK4gRhSYrB0TMWYFkfI6cGdV4oM9PlwOjHDulO4+FsMydHN56jUhs5qxleq9NNxxkRM7RJxZh/Dc6wCY0oshuRYgjan2s5fZkM06jGmxHJ41odED+pC9DldSZownCMvf4av3EbQXo8lM119iAAIOjwAeItrVPmQkdHHWZvxQBcbiRyS0JoNmNom4q9xEtWvE+f8+grxY/ritykOdcK4gUj+IGGXBzQaAlUOdd78ZTYltM+ko2jRKjo9cwvGNvHooiMo//Q3dUzahpBzGl7K+Mpq0Rh0xJ7Xk+Qrh5F89XkEqu3K+MptZ+RHo5xJ/uOn2OVQGDkUxpASg7VPB/TxUSRc2B9fmRJO3UgzkpICoHEcyIo8GFNiVT7qYiNBlpEbrpPDEqJBx4CvZhE1sHMzHkqBEMaGBy9fRR3G5Bi6zr2LkNND3aYcfA2yI/mDGFNiSbx4kBJGdQq6dDER6gsEgLDHR2T3tgo/mowv5PZiSIpW6dBFmZH8IfRxUfhKbfjKbUo4s1ZkwNfPMPDrZ4m/oL9Kf2TP9th+zwZZ2aQ3d0ih/aNXMfDrZ4kd0as5XWW1aCJMSKGQujYa56nx36TLh+ApqDztfCGK+Kvtyj3LlZBBQ1I01j4dGPj1s0Sf05WQww3I+BpOPjeV38a+m8uvsimjsRjRWAxqX40h4QCiXsuQNXOJHzuAsNevrktPXhkak6FhXR6nK+2GUfhKT5TDpMuHYFu3D22EWQ05bZTDxnDlRn6YO6UqerRB5s+mL1PbJAwpcfgr7SDLhJxuZXM9yqy2k/whAjWOE9ZKqN6LFAj+U2Wqsb0+Lkp5iGvgva/cRtjjQ9vAbwBjegKRvTsghyR17pKuHI7GqCf5iqGqzWi6bkxtEhQ+NPQVrHWhj4uibvMB9b7+ajthz/E581fVIei0Kl3uvFIOz/qQzs/cjKARafvQBKq/367YGJUuH4akmJPQZVXHZJd8pKSkMPDrWfRa/BCJBglbVHuMFz+EHFR4J3sVnegNhCgqLmHMZVcjVR5VxyoazNS7XBiSY5rR5Su3YcpIUPs6W7qazlfqxBG4j5T+ia7j8xVyedFGmug48zrix/Ql6PDgK7fhr6wDUcSYFo8xIwFrnw6IOg1d5tyJ7fd92NbtO2sdYEyJxZiegD4+WnlxWWrj8KwP0UZHYEyLI+3WC6jbcnzugg4PUijczFcR9AqNxpTYZjIVtNcj+YNE9e2ghLCO6UeH6dfSc9GDhFxefGU2St7/iTa3XUjsuT3o/Owt+CvqmtlZKRhGazUDyroM1DiUlAs0X5eSP3BSHeAtqCDpiqEY28TTYcZE6nOLlfWVGIVo1KGNMDHgy1loTPoT1qWv1Iao1+LKLjjBhglaDRX/2IS/zNZi3aGLjVDbWDqlkvnibaRcfS71uUUE7fVE9myPITmWo/O/VGTG50cKhZDDEgljB+AtqkIbqfBGF31cvqz9O4FGoM/708ie/p7KF0EjEnS61c+GxChEvZZhP7zIkK+fIbJ7Bh0mj2fQxzM4/Ojb6FPiEE16VT7lUJiw3Y0hJa5hcYj0+20B2mgLdev34dx1BF9ZLVqrWfFrrhiKtW9HRLNR5UWjf9N4T6CZfTg860Pa3HYhGqOeDjMm4iupUebBbKD9I1ci+QNK2pEG2dMnRqk8bJS9hLEDCDncDetP18x3PZP8NsquKSMBQ3IM/T6eQdL4c5ClMKLejMYcgyYiHhAIBQPExsUh6JU5EPURIGpBPv5sqbEYm8lGUxt2OvltKhtNdYzy8iCEITkWf5mNoN2N1mJo5hMlX31uQyoWHXI4jL+irkFn1WLOSGzmWzbqLH+pjYLF39Lng2nEnNuTkNOLaNCdoLMiu7c9TktFnZKmx+nBV6bQEnJ5MWUkMuS3ecRf2I9Qva+Zz2xMi2s2X1IwTGTP9ngKKk8qGy3xfUHx7wyJ0XR47BrVv/OVK/pGGx3BkDVzSb/nEuw7D5/g3+iizOhjI1XdqY+PIm5k77O2zYaUGLTRkQSqHXiOVSi2on0yaTeObqZLW9GKv4LWTcn/ENTW1vLyyy8zbdo0Vq1apZ7869q1K3//+9/5/vvvcbvdaDRnl2Q5MTGRTp06NQvz9ng8uN1uundXQk1Gjhx5yrDp/fv38+STTzJt2jT279/fLPS5MZdl9+7d1Xs2RXZ2NsuWLWP69OnMnTsXj8eD1+ttdk0oFGL37t0MGjQIs9lM586d2bdvn9r3RRddBIAoipjN5tPS2nRTcsuWLQwZMuSM/Dn//PP57bffkCSJLVu2nDQ/Z1M0Dd9uuik6YMAABEEgIyODqKgoMjIyEEWR9PR0tWL35s2bmTlzJjNmzKC4uPgvh5E///zz3HXXXWRnZ6vjPBWPs7Oz1bybABEREeTl5VFSUsKsWbOYPn06v//+O9XV1c36sFqtJCUlcfjwYVwuF2VlZXTp0oX9+/dz7Ngx9aRkdnY2lZWV5OXl0aNHD6xWK1qtlpiYGFqC4ydwT5LoufE3SWb7mBnUbdyPOTMNS8MbymbXnAZH53zBoZnL8BRUYspIPHU/p0o2/eevm3RZ+uEv1G3K4cCUxfgr6+j8/C3H7ykI6KIsWDqnUrho9fHbiSIp148if+7xU7ONfVh7tadwyfeEvQGlm1PR1+R7QSMS2acDvqKqk9JwbMFXpN9xEdHndFMdJABNpJIL5o+xT6h5EjVG48n7a0DOlMU4/jhERJc2aMxGZf6Ek/NNlmXa3H4h7sMluPYdo3jZD3R/7b4TaG7++WT0yie5TmGBqNUQ0TWdYJ2LPy54HDkskXL1uYgmPYmXnkO43sspa7kJyl/xFw8m75kPcWw/hK+0mnZTr25yzYm0ScEw++55XTmJU+fC1D5F7eNM/Dgp4QIEHW4OzlhG9Q/b8Rwrp9PjExGNuuO0n0I0T6BNUH8AYO/tCwj7Ahx86gNM6QlE9GjX7Dq5yRoLe/3su2MB2igLxrbKOslf8BXG1Fh6LJyMxmRQHe+zoouT8ON0+dyb/BawObBvO8z++9/i0LN/p9v8u0AQ6PTEdRye9SFht3JqQ9CIiDoNuY8t5fALH9P9tXtPzpc/ddD4e+oNoyB8fDPqbOmSgiEK3lhJ9Q/bOfTs3+m1+CFEo/6kZMnIze/RRH6Vz0ITERea9e0prGT3Ta/g3KGcpjs5lDam9ETldEO1vRnfRYOSp9NfpoSPndBXk/WltDudW3jyvpKuGIrnSMlp9PGJvG/RWjlZu5Oajqbr5mT3UP7VmA30WTaV/Fe+oKmeKVy0mrA3QM2aPRib2gzhT/82IKJbBt6iSiSv/0/X/okff6Krze0XcviZDwm5PFSs2ECb2y88CV1/mp8/9R9wuPFXO8i+fyFHslYgJrRFKs3F98NCBI0OwRipXrs+t4gIi4VIi4lwcc5J+jpxnk5QyWdBVyNEg07JZfvHoZP0paDiyw2EPX5ypixGCoRIv1PxX6p/2IEUCNJz4WS6vHgbzt1HFd17xwKi+nfC3DFFud1Z6oA+y6biPlwCkvJ9m9svVEKecwqp+XkX0ed0Oz2NJzKh+Tcakche7fGW1nDgkXcIe/3oGsLaE8efw9H5X+I+UsbhZz4kokv6iXf707ps2v2Z1qUpPYHiZT9i336IosXfYumchizLBB1uqr/bjq/MxqFn/06b2y9C0DZ9hhBImTgCZJmaNbub9CWgjVFecLkPFh8fVkt0R5M2vlIb++58lfKvNqqbfrEje+E+WKS+fGjkrGjS0/6RKylc/O1J9blz1xHCLi9H5y2n05QrEA26k/JGaMhVv/niWeS+8Anx5/Wk7KtN7Lx9AW1nXt+Yvu/EQau2UWL/Nc/jK64msl+nZv6nLtqCfdshfCXVdJo58U8d/3kgx//b5vYLOTr/S8LeAEWLv1U3wTpOv5aSD39tGEFTAWh6EwHBoKP9I1fiLaz68wVN+jq9b+yvrGN9/wdx7M6ncMl3dH7qegStAVkKEa6vRpZlRHN0Aw9CiEYr2ui0Bt375/5ObcPU/59BNk4Y/5/0/PHbyYgmPe3uu6TZxmOzPk/qF8looywkjhvI9vGz8OSVojEbTmq3z2R/Kr7cgDu/jK3nz0QKhNBZTaekS9CIqt8ih8Mnv20LfF9o8O+8fg4//3Ez/y5x/Dl4jpaz+6ZXKP/id6IGZJ7k3kAT3ek5VkGnp244Tv9Z2ObYET2p+Hqz+lubW8ZQ88su5NB/Q2nN/zvk/4I//21oLXTzH4L333+f8ePHM3DgQHJyclixYgWgnHjs378/u3bt4qmnnmLWrFlnfc8rr7ySV199lW7dup354iYIBAIsW7aMOXPmEB8fz/LlywkEAqe8XviT8pJlmZdfflktDHMy7NmzB4/Hw2OPKcnR/X4/er2e/v37/6WxgpLPMDIyksLCQjZv3sw999xzxjbnnHMOX375JT179qR9+/ZERkaesc3JoNMpjpAgCOr/Gz9LkkRVVRWrV69mzpw5REREsGjRIoLBv1bx79lnn8VoNLJo0SK++OILbrvtttPy+GTz0atXLx555JHT9tO4uZuWlsbgwYMbCl7IjBw5khtvvLHZtdu2baNXr17qZ5/Ph8ViOel9f/31V379VXG0Xpj+JIJGRA5LGFNj1be7/lKbktC+AYb4KKoLdjS7j6+oipDLQ+zovrgPFisnc5qebKyyN3O4DanHf/eV25C8fnRtkzCmxam/xY7sfXwM5bXNTkAaUuJwHyoh8ZLBGFPj1Hsiy2qbQLUDf1ktxtRYyj5eS5+PZyJoNcSO6kPazedjTE+g5pddCBpB7TP+wv5oLEaGrp3XcM9YBix/Co3JgDFVR+asmxD1WjQWA9be7XHuK1DfvPrKa4ns1V7t35ASR5s7xyJqNMRfNJDKbzY3oy/x8iF0mDEROaSEy7gPlxLRPQNTRiK62EjKP1+HITFaOV1ZUYsxNQ6t1Uz6pLENeT3bEKh1YUyLw19eizEtDn1iNNU/7ST1uhH4K+oQ9Vp0cVa0VjOCRsSQGofkU8LP0u8YS9Dhpv5AId5jFbR74DL8lXYl0fmhYlKuOY+IbhkMWTMXfUIUCAKm9Hjs2w5hTI1FQCBgc+Fr6BsgaHMhaEXCXj++MhvBGgeeAiW82nWgiMgebTG3S0IfG4nWaqbPB4+hi4lAF92RUL1X7ctfZkPyBogf04+cu16lw5M3AEKznEUhe71SZKq7MkbRbCDkdGNMicVfVkv9oWJSrhjW8JY+7rT8aCpn1t7t6bn4ISRvAEGjQRBF6o8UkTRhGNpIM56CKiJ7tMWYGseQNUqeLERRffAypsaCAP6KOnzltcQM6Yqlcxox53RRwjYbHG1BrwEB3AdLcB8tJ3pgZ0o++ImgzYWo1xJ3fl96vHZfA10edNEWvEVVxI/qgzElDsf2wwRsLnZe/SIxQ7oRN7pPM7rM7ZIwtUlgyJq5BO316ukOAI3ZSH1uERqzQSk60zB3WosJY5v4Jvz0KOFnxVUY0+IwpsThK65BnxBF3Kg+JF8xVC2s4NhzlKrvtxE1sDMI4C2tQXL7MabFUfH1ZuRQGFGva0ZXuN6LqNWq8ts4TxGZbdBazRx+/mPaPzThpPI7ZM1cZc1LEoaEaIX3KXEIGhHn3nyiBmYSNaAz2igL7adMAEHAmJ4ATeQ3aHOpfTeV37iRvRmyZi7ekhr1gdxfXou1yfpuHGv5VxtJHH+Oui4NqbGEfQF1XSZffS6G5Bh2Xvsi/T97spkc6uOjEDQinZ+5iaDDrb6U8JfXIhq0Sihlk75EvRZBqyGiQebPpi9jWjyWjimIeh3tHrxc3QgNOdxqO1NGAhpzxAlrRRthQtTr/s8y5a+0q2tD0IhY+3RADku4so+pvDemxKExG5WCYFoNg3+ajTbSTNt7LlFO5TWZOwQlXUPKVediTIujzR0X0ebmMYhGPb7SGuWegoA+MRrJH8C596jaD4AhPhqN2ajau7TrRyPqtCpdls5ppEwcyaGn/kavd6ZQ+ulaUm8crdKh0GVsRpfCMx2BGqfaV3RAw4F6O/6KMDHndKGitITzL52AYdQY0BshFFRDtX/Ks3FBRgaBLZ8e52n7/qSl90IblUDFxiMY0+IawvrqMKUn4Nh95C/TBUpRC9GgJ/eJ9xEb5vZ0OsCYGotj9xFizumm6nbJG6Dsi99JvmIo5g7JCCinheo2HVDCOE+jA/wNYf+m9ASM6QkNekZH/YFCjGlxpEwcSaDKjsZkoGLlJpImDFNp1FnNiFptM19FEAR6LX4QXUwkroZ7gHJ6TxthosOjV4Ek4T5cgjEtjvIVG0i9bhTG1DisfTtS/N4P+CvqqFy1lZ6LHkS2GBiydi7IIOg0hKo8x3VA346EGjZcmq4V0aA/qQ7QJ8fgLawk5doRlC1fT6enblDbaKxm5VTfoEy0EUYSLlTCjY1pcWhMBmKG9yDo8JywLiMa7OCQtXPRx0f9Jd3RuKFh7pyKHJZUPdrI+4p/bKTjY9eAJCH6g5jbJnLu9rfUgkeCRsTcMQVTRiKDvntRSQ8gCMihMJG9j0dBacxGbL/tJW5MPyK7phOodSKHJfSxVnXulFN2ig5x7M5H0AiY2yfR/eXbiMxMo/qbzQh6neIzldsQtBo00RFKDsAGBG1OtBEmqrYcIH50H+zbDyGHwsSP6Yc2ykL9gUL0CVHo4iJV++A+VEzsuT1VvdHo3xjTE0iZOJLdN8xu0DHr6ThzIsa0OKL6dyJp/DmIRr0S2hyW0CdFI4gixnbx6BOjqT9QiLV3eyX9UFSDzy0IJI4/B/1zHxGodpxUfuWGHIWNvpR92yGCgXrlFHFaPJpGPRsOgKhF9rsRzdFoZQGbzUbYWaH8LuoQ9GYEjR5tdJpqw0INLwpPZcMa5bdxTObOqQTr6tU2qTeOxtqnAz0XP6T4RHod/vJSDKlx6KIthD1+VQd2eORKIrq3RdCI6OOsiCYDA754EndeKcaUWOy7j6CLjjh+WrZBZ8WO6o23qIqUa0ZgbJOAJtIMYUnVWQCaCBMdpl5Nuwcuw7EnX3kmCEtoYyMxNvjVpowEhT5ZxrEzj+Qrhh3ndVockj903HcQoObX3VR9v41OT91wWtk4W9/X2EbxCzUNulNrMar+nTFF0TeBSruib1ZvJf2uiwlp3aRPGkv7KVcq+sbpUfJ1lignO7WRSkSJqU3CKW1zMz+2opakK4Zy6MkP1HnWmI2YzuuJNsqi5sRsRSv+ClpPSv6HwOPxqJWvf//9d/X7iooKMjIymDBhAh06dKC0tBSTyXTCycOTIS0tjbS0NDX02mw2ExERoZ6OXL9+vbphaTQa1Xs2bppZrVZ8Pl+zsF5QTv4BHDx4ELPZfMJJxt69e/Pjjz+qnxvDmJti48aN3HvvvSxatIhFixaxcOFC9u3bh9/vp1evXmpRG0mS8Hg8Z6R52LBhfPPNN3g8HjIyMk74/c/t9Xo9ffr04b333mP06NGnvO//FR6PB6PRiNlsxm63s2fPnhbdR6/Xc/vtt7N+/Xrq6+tPyeM/f19fX09mZiaHDh2iokJxKvx+P2VlZSf0MXjwYLZv386mTZsYNkxx0Hv16sXWrVtxOBzq/aqrq+ncuTNffPEFLpeLUCjE+vXr6dSp00nHfsEFF/DKK6/wyiuvKA8TlyknWVMnjqT6R2XjsfSztZg7JGPMSCD6nK5ozAYq/rERXVykGtZk+20Psef1wnOkFOuAzoRdHjU3H0D9gUJEvQ5jRgKCTkPShGG49it8ce3Ox9IlHW9hJckTR5I0YRje4mpCTe5R/dMOEi8ZDIB1QGdCLg+1a/egj7diyUzF1CGZpCuHKRuNPynjVjbodpB87QgSLhmkJJl2eSj928+E6n0EbE6qf9hOynVKn77iKgI2Jxu6382GQQ+xYdBD+Mtq2XrhE9T8vg8pGGbH1S9Q9ctOJI+fovd/5tibK0m9dgQAnvwyNGY9gSq7OkZRpxTxCNY6cew43KwvX0kNu65+QSmW8eMO2t4/npIPf6H+QBFyWCKydwdSJ46kZu0eovp3purH7YTdPgI2F7kz3iPodFP9w3ZSbzqf2g3ZpE8aR6jeS+zIngQdbgJVdpy78zF3SMax+whJE4aRPGEYupgIipf9hDu/nMK3V6OJMJFx76X4K+qQw2GC9npsa/diSIjCW1zNH+OeJFDjxHWgkLYPXAZAuwcuQwqGCNa6lE3QBh5EDehE2BvAmByj5JsTBBw7DwNKjh2t1Ux9bjG7b56HHAyz48rnlFAZGQqXfNvQl4Pyz35DG2VGlmVSb78IGir8evIrmsmvFAgi+QJsHTOTug37sa3PJuXaEVT/tIOM+y4l5PFhSk9QZelU/GiU9eqfdiDotey//y1yZ7xHoMZB0mXn4Nx7lIiu6ciSjCk9nphh3cmb/TlbxzzO1jGP49xzFGNavMqboM1FoMpO9U870VotVKzcQu6M9wi7/crmidlAu4cnELS5CNV70ZgMmDulNvCwMyGnUnl658SXsP9xkOqfdpJy/ShEox5rnw6EXB4ie7ZT6Kp2EH9Rf+RAqBld/so68l76lK1jZlK5crPiXAOpN45GCoaoP1CEc3c+hoSohpxVGqRgiLotuSo/q3/aiT4xGvuWXEW+XB4ie7Ql5PJQ8OZK9t65AEEQ8Vc71DxO7R64nKDNRdU3Wwi5vaRcOwJzhxQ0ZqNStbegstl8aaPMVP+0Q71/0hVD0Vot7L5hDo6tB08pv1vHzCTnoUWgEYm/sB9RAzojh8OEXF5s6/Zh7pCsFiEKVDv+JL+XN5HfHaSo8ttZqeC65whbx8xE1GqUnHKAO78M0aSs78Tx56gyZWwT3/CAJfDHuCcBgZo1u0m5dgS+chspE0fiPlyKISH6BDmUJYmCRasI1DgJ1roQtcf7QhQJ1roUeWjSjrAEMmfd17aLnsBfZafmtz3UrNlNoMpOza+7FJlqWCuGlFjC7hPXiiEhikC14/8sU1IgqNqV4mU/4dx7lKNZK9BEmEi5doQ6d2GPD8nrp/tr92Fbt48Nfe9n65iZOPccpe0Dl2Fun6zKV/SATOoPl5By7QhKPviZ3BnvEbK78ZXaSLl2BN1fuxdvcRXe4moqV25uNschl4faDftVe6cxG/BXO1S6kicMx19RR6dnbkQKKqGwniNlqh08Tleoga4Rqg6p25Kr6sN+5w2hqKSYsppKgsEg3//8K7G2PPy/fYBUU0S4phhNek/cESn49ZEYQx7wOFT9Fj62i+KVC9nwy1oCtS5Srh1B6sSRuA4UEnJ5WkRX3Og+dHryBiRfANfufFUWm9LVqAMcOw6rchL2+BBNOkIuD+ZOKYTcXgreXMnR1/6Ba38hjt35tJt8ObEjemLt0+G0OiDmHCUPX/fX7sWx+wgb+t5PzkOLVHkI2uuVjTV7vcLjsKSOL3nCMOr+OEjSZeeovPeV15J9/0L2P/Q22ggzqdeOIGpAJ6Vqbb2XTcOn4mgoOpFy7Qhiz+uJv7IOQRTxl9fR7uEJVP+4g9jzeuIrqSFkd3PszW/InfFesxPo7vwyNEYdclg6YV1KwdBJdUCg2kH7R65SdNv4c5B8AQJVdrxFVapua9wsrN2UQ/VPO8m4bzymdkmEnG5CTnfzdbnnKIaUWOzbD1OwaPVf1h0RXdMVH+zyoZR+9KtSEOSlT1Xep991MZI/SNBezx/nz8BfZWfH1S9Q9N4PhBxuajcdwNIpjd973EPl15s5+MQH+IqrKVzynVI1OiOB1JvPRwqGCDk9WDqm4mly2t22KYfkhrkL2usRtRpMGQkknN8bbYSJ3Oc+Yd8jSwjanFR/s0k5QTdxFJae7QGZsL2eYJUdXZwVTYP/6diaS8IVw3EfKVN8pp93UvGPjeQ8tAhdXBTaSDPmdsnN/Btzh2Rq1uw+wb/xV9TRadZNBG0uIrq0wVdSQ8q1I9hxxXMNBc7c1P6+j2NvfI3WbKRs+e94CypV+Y0d3oM9t2apxY38ZTYC1Q5Ek/6U8huodTX4H4ovpYuLJGqgMneV32xRwntDfqSgH9EYiaA3IUthpHCYutrjG7QaczSSz4Uc9BD22FUb1lQ2Gm3YyeS3ze0XqbLRmMO9+qcdGBKjce49SsEbKwnUOEgcOwDn7nwiuqYjhcJI/gDJE4ZR9dNOjsz5gl/TbqJy9R8Uf/AzciBEzdq9OPbkN+isLUQP7tKgszqpOsvcIZmo/p3RRpnJe+lT6jblYN+Rp+a2TL1xNJI/yObhjyo+8w/b1WeC+gNFCKJIoMpOm9suVHVx2ONDCoZIvGwIUQM6Ixr1FL37PVvHzMSVU4gcDKOPjVTtz5lko9G/O53vG3Z52X7Zs9i35qp+m8ZkILJ3e6WgXJ2Sez9QZVc2m8MSjt1HCNrdBGqc1Db4XaJGQ8jtJX3SOKRAEI1BT9Bef0rb3NSP9ZXZICzjL69V53n7JU+zof9k/FV2yhpy/LaiFX8FgnzK2LZW/P+F6667rlm46/jx40lKSuLDDz8kNjaWzp07k5+fz3PPPcf7779PTk4OoiiSlpbG5MmTEQSB2bNn43K5GDlyZLO8klVVVcydO5cFCxYAymbVzJkzuf/++xk1ahQFBQUsXboUv99PYmIiDzzwABEREWzdupXPPvsMvV7Pyy+/zD/+8Q82bdpEYmIicXFxxMfHM3HiRJ577jkyMzM5cOAAXq+X+++/n06dOrFu3Try8/OZNGkSTqeTZcuWUVpaSjgcplu3bs1OL/r9fu677z4WLVrUbENz/vz5DBs2jO7du/Puu+9SWVmJKIrcfffdZGZm8sYbb1BUVETfvn0ZO3ZsMzrtdjv33XcfV199Nddeey1AszEdPHiQJUuWoNPpmDp1KsnJyRw+fJgFCxawePFiRPHU+/PPPfccdXV16qlEq9XKrFmzWLRoEQMGDGDIkCEn8L3pb4sWLeLIkSMkJiai0+kYOHAgo0aN4rnnnuOWW26hY8eOTJ48mTlz5pxQwfrP37///vtYrVYuuuiik/LY5/Px3nvvcezYMURR5JprruGcc85h//79fPLJJ+qG8/XXX8/AgQObjQHglVdeoaSkhIULF6pj2Lx5M19//TWyLKPRaJg0aRKZmZn89ttvrFy5kujoaNq1a8c555yjpgY4FTYOfoheS6agi47AlV1A9uS31De4fT+aQdzoPiDLlH6yloOPv0/HmRNJvW6kko9HFAh7/OhjIwl7A5R/sY70ey5FH2dFlmXlhGjDw33IXk/x0h+I7NUe68DOyunG8lr0cVZ0MZFI4TCBijqqf96Jv6SG0r//So93HiZh7ABEkwE5FKbgrW84Nnc5cWP60nXBvejjrYTqvRS/8x3BBgcvanAXInu2Q58Ug8aow1dqI2fyQuLO70u7h6/AX6XkUBO0IiGXF395LQemLMa19yhhBPp9MpOIbhlsveBxtJEm+n/2OKaMRKRACMfufGp+3U3Y7SN5wlCMafGEvX48eaVE9m6P5A1wcMZ79PlwOpsGP0T04C5kvngbuoQoxVmoUPqKHtyFtDsuwpAci7eoUgnDDUnIkqRscoUl0AgUvvM9R+ctp8fCySRdPgRBEKjbepDdN71Cz7cmk3jxIIW/skzQXs+em+bSccZEDkxdQmTPtnSZc6eSeN3jp25DDtmT3yKqb0e6vHQ7xvQEtFFmkGR8JTVk3/sGvd97FF1MJJoII3JYovj9nyh670cGf/cC+phIEAXkkETQUY9rfyGWhg01Q1IMkj+IxmxAlmWcu48opyt0WryFVQRqXcQO707YG6D047Wk33kRpowkqr77g8he7dBFW3BsP0z2bVlkzplEynUjEU0GpGAI77Fych9aRPuZ1yEHw8Rf1B8adYMkY1u/j0Cti/jRfRtyKAkEal0E61wcmLL4jPyIH9OPrrPvUPOphb0Bdl71Ah0fv47Yc3uiBG0JhOpcFL3/E9GDunBg6rtE9e9Et7l3qkWZ5LDE9iuew7Ejj/O2v9Vwakv5/tCsD+kw7Wp0MZEIgoCnsBI5EKLi602k3TwGkAnV+8if8zntH70KQ0OSe19ZDYZk5Q29LMtIPj+IGuRQCF1MJGVfrMP26+7T05Uco5ySkWRyHn6b8i83cO72tzCkxiGIArIkU75iPRFd09FFRyg5BtPiVX7Ikkyg2o4sycihMPq4KAIN+WXr80oxt0tG0IpIXj87rn0J196j9Hj9fpKuGKrIVkUth2d9SPtHr0IXHaGe3NHHRyk0+YOEHPXKyR+7W83P5Supwdw59fTz1XD6x1tYRclHv5I6cSSiSY+pTQKBWifF7/1IxdebGPTdi6eRXxlDUmwz+Q3anGgjTareceUUoIuOQBdrRdRq8JZU4y2oxLYxh85PXo+gEfEcKWPrRU/Q5flbSbtlDIIoIksSclii5tfdaIx6DkxdQsq159FhhmIPG+kK1LlIvHgQupgIBFFQ5bD+QBH77nqNQd++gC7Wqua59ByrYMvIx87YV6PMG9PilYfEX3eTPfkt+vztMeJG9lY2XiXpuMzPmIilWzo6q0XpSxAIOT3U/p79T5EpfZyVoNON5A+htZrQGPUgCEjeAOg0aE0GQm4fvuJq5FCYovd+oNNTNyh58mTwFFXiySsjd/pSBn374gnrxpLZBq3FSNgXwFdSg+QL4CuzEXtuT7ylNeRMXkjQXk+vJVOwdE5DaNh8DlQ7yM9aQcY9lyjfiwK+sloCVXXkzlxGt6y71bDfyh+2Ezuk2ynpkkNhBK2G9Zs3Mv/tNwlLEldfMpr7Jz/I51/+A9nj5Ko2Erpe5+NLyMTpcpEcaYBwCKmuDMFk5blnZ7F25wHMUXG8/urrdGzfHq1Gi6+4mpyH38a59yhd59xJ6vWjzpquxpcHvpIaQg43jp15RPbpoNJV9cN2YhroErTKg7EhUbGhUiBE2OMj7AkgGnToYiOVjTq9DjQi5vbJCIJAyO1j1w2zT6sDDEkxGFPjcOUWQlh51PGV2Yge0lWxgw32KOSop/yrjXR68gaCtU5KPl5Lxdeb6b3kYTV6QBCVXIWu/YV4jlWQcs15aCNNSuqLQJBQXT0Hn/qAHm/crxSC02vxV9QhBUJorWY0ZgOCRoOnoJwDU98l455LmtlZz7EK4kb2QhcTiWhQTpXJoTDekhp2XvEc/so6Um8YRddXJp2gAxIuHqRs3suK3jzw2LukXHkuld//QYdHr1Zy9Oo0hD1+bGv3kj35LUbmvIumIQ8isky43suu62bTccZESj9dS8cnrkfUa5vpxJbqDjkQoveyqcQM747OagZBwFdSw767XsO59yjxY/rSa+mjyKEwjh2HOfjE+yf4icM3vcYfY59kwD+eUU5xCko4eLCunsOv/oOer9wJGgF9dASBWheSL4gsSThzCtHFRBI7qDOIIqF6H96SarSRJuq+28qxFz6i45y7SL75AjXSJljjoGD2pyRdN1o5jSjLCAatcsraF1QqFT/yNt3n3a34f/FRiCa9UlCv1Eb2vW80oytY66T047WqfVBsM3gKqwjZ68mduYw+709rpmO6zr0L0aBVoim0GnSxDfn7jpYT2bs9GqNe7av3e4+S9/JndH/13rOW36Tx56BtyBcedvvIz1pBzzdvRBORgKDRgiBQXlbOrFlPsXXrNuLi4/jiiy9IjLYguW0gatFEJuIrsePKLiBQ5yJuZC/C3gDuw6VY+7RXN9D23fXaKeVXDoRIuHgQPRc9qNjEsIRzTz6ufceIO78PxjYJim8vQKjehyunkOx738RfWYepbSK9lzyMtXcHJH8AT1E1OQ8vps97j6JPjFLTR2Tf/yaufcfotWRKgw+hwVdWg3PfMQ5MXcI5P8/B0kk51Zs77V3Kv9wAwIi9i5XTu0Y9ckgiUONQoii0GnQxEfjKbHiPVRAOhEi4qH8znzmqb0cGrX6BQK0LXZQZBBF/lZ29t847QTYa5+uv+L7IMmFfAG9RFYaU5n6bFAgjBYIYU+LwFJRT9vnvZNxzyQn+TZcXbyPlmvMQTXoIy/jKbWTf/foZbbMcCNHjjfsxZiRgTI0j7A1wYMpinHuVPMXxY/rSY+GDanGl/1UMTzv/3z2EM2JT6dp/9xD+Elo3JVvx/yxWrVqFx+Ph+uuv/3cP5f8Z/JJ03V9uo2lhZgz5tAns/v0It3B8LeHHf0OGl5bMl9BC2WgJD1s6Xy1BS2W3pfxoRSta8Z+HluiB897p26K+Nt63u0Xt/hfRqn//uxBoYdCfVfhrqZQAfPLZ5fX/d6Kl8js6Z/ZfbrOuxxMt6qsl+F9dl/+rdF1Y+cW/ewj/v6J1U/Kfj9bw7Vb8P4msrCzWr1/PJZdc8u8eSita0YpWtKIVrWhFK1rRila0ohWtaMX/c2gtdNOK/ycxffr0E77LyspSK2Y34qabbqJv377/olG1ohWtaEUrWtGKVrSiFa1oRSta0Yr/REj/4SdV/xvRGr7dila04l+GloRv/yvDsP+V4RD/yrD0/4bw7X9lSPW/MlS8JfhfDedpRStacfb4V+qpeIPvL7ep8RvPfNF/IVr1738XWhry99/gF7UE/0r5HZUzp0V9tSTs+391Xf6v0vW/Hr49NO3/vyK5/yxsKf3t3z2Ev4TWk5KtaEUr/mUwZiTQuyGBuTP7GPsnLyTzuVuIH9MPbZSZsDdAyOEm5+HFuLKPIRp0DPzmOTQWE6b0eMK+ALXr95M9eSF9P3yMuPN6Iui0BKodBGoc7H94Ma7sAgAy7r2E9NsuwJgapxRl+G0vgWoHKVefi8aoJ+z1I+iUhP7ZDy5S2yljfISIHm0J1rnYOPDBZmMUNCK6qAh2XP0CdRtzTjHGbPZPXogls41SEKBDslKtss7FromzcWUfA6Dr6/cTf6FSTCXkcCvJ40URbYQJQSMih8NoIs34y2vZMnAyAJkv307y1eehiTDiLaxC8gXIn/0ZsiST+dLt6BOikMMS/opach9ejByW6JJ1FxqLsSGxvYwcCCGFJExt4pBlGX+FnfIV6yl4cyXd37if5AnDlKTdWw6w++a5dHnxNlJvHI2g0YAsEbS72X3DKyodcaP70PWVSWoi7doNx+nvlnU35nZJaBuKqRS++wNtG5JuC1oNYbefYJ2L8k/WUPjWN3R++Q5Sbzwf0agHAQ5MfovKrzYC0P3th0i8bCiCViRY4yRU78WZfQwEAUuHFABMbRMR9Trc+WXkPLyY1OtHEj+mH4IoNiQQD1PyyVoK3lpFl5dvI+niQehiGwpMiWDfepBdN81FG2Giz7JHlSqOogAhSeVH99fuI/nyoUrhH0lC0GgoXPIdec9/fFp+JIwbRMfHrsHSpQ3+slqCjnpyHl5M+l3jSJ04EjmkFH0K+4Ice3MlBW+tAiDpsnPo9MR1mDukIIclwm4fO6+bjbegUh1j2BvAV1LNkdmf0/3Ve5ViBBoRT2ElktuPHApj33GY+DH9CHv9HJn9OR2mXoUuJhJttAV/ea1S6EYQkGWlIInkCyL5A0pRgeJqSj9bR+azN5+WLrmhinnOI+9Qu24vvZdNJWpAZyRfkGCdi8rv/iB2WHeleIfNiTbSrPJDNOmUfj1+jOmJeI6UIug0aK0Wwt4Apox4BEEkVO9l13Uv49ydT/qkcXSccS0as4GQ00vOI4sVuqIjQCOitRjV9dWoYzQGPWGPj1C9UoG8/MsNdH7m9HSF3T5EvRZvSQ2HZn1In/em4q+sw5iiFK459uZKKr7ZzODvXlISvDck59827imce4/S5eXbSbiwP7r4KNAIhJ1ewvVe0IhKIQqNiPtIGfWHSojq2xFNhImQy4Pk8ROocVD96246P32jct3hUv4Y+wSZz91CyrUj0EYYkSUJyRtk9y3zsG/NJfnqc+k4Y6JSaEunVN61rduH51g5SeOHoLWaEQ26ZnLoK6lW5mtg54a1Lp9VX40y323+3WpBrppfdrF/8kL6fDj9BD3drK8BnZECIUS99p8rU5lpbBv3FCkTR5By7Qg0Jr1yH6Dymy2Y0hPQJ0SDJFHy8Rqqf9qhzF2cogs8BRUNxV4W0+7hK05YN5bOaWjMBqSQhL/MRtGyHzG3S1Kvy3l4MUFHPb0bC8LotXiPVbJl5GMADFk7F0uXdKXQTamNoM1J7uPL0EVH0OWl2xE0IhXf/UHcsB6YO6YgGnSKitJr+WPc06RMPI+EMf2QQmFM6Yl4CisxpyeAKCAFQvjLbNTnFpEzZTGdn7lJ4YFRT6DWhTbSRMDmpG7TAaIHd0HQiNi/+JnKt78i7fm7ibvuAkSjAQQoeOQ17F//DkDy1BtIfngicjAEgkDYF8T22x58ZTYSLuiPFAxhbBOvFJEJS+Q88g6VX29S5aORrqbzJQVCSjEJvRZthAkpECTo9BByevAWVmFqmwiyjKjTIstg7pB01jpAHx+FaDYQrK1X59ncLknhRUNRDV9JDeF6L2Ur1pN+x1gEjUjJJ2up/GYLvZdMwZgWh2gyoI0w8se4pxvW8m2kThzZUOwMKlZtJfveN9FazXR/9V5iz+uJxmzEX1lHqN6LNlIpdOMvtyEHw+Q+vow2t1/UzM66j5YTP7ovupgIRKMeQRRwHylTfSGAlIkj6JZ19wk6IPHiQeiTYqChANWB6UupWLEBY3oCwza9hgBK1fNAiOqfdrB/8kIGf/8SEV0zFHkJhvAVVrH/wUVYMtNo98BlaCJMiu7Qawk5PdjW7SVgc7ZId8jBMB1nTqTNbReii7KAqNiTvZNew5V9TLWXpowEatbu4eAT76t+oq+yjojMNujjrBxd8BXaKDOJlwxGFxupFJjyB/E3FC8STQZ8xdVsGTIFgNjRfch86XZ0MRENhYZEQk4v1T9ux9q/E0gygRoHvlIbMcO6gwCmjETkYJiwL0Dlqi3kPrZU8T1O4hcJosjAb57DlJGoFnHyFFaRfc8bKl2NMl/6yVrVPugaCoB4CysJu7zkPr6MlGvOU3VH4ZLv6PHqfQTt9Yr8WIwEapxKwbGXb1f1mbekhppfdtH23kvZd/drdJx5XTP5Hfzdi81sUVP5TRw7EGNaHJ6iaoyJ0UihMLUb9oMsE9GlDbIM9QeLsPZqjyzJJ/gBnZ+6AUEjIpp0SF4HoiUO0WABQWThwkV8+snHxEZHsfLjd0AQ0UQmIegMIEsgy/R6dwr7Jy9EDoYB6PLy7c105+n8tkaYMhIY+PWzmNrEE3L78BZVcfCpv9Fx2tXNfKKmutjUNglBp22mHwf/8BKWzDYn6Kzur9+nzLlGVHztUBiNQafqrKDNCYDf5iTmnK7NZEOfEE3PhZOJ6N4WndWELIO36OSycTbzlXDhAPTxVtV3CNV7MSTFKIVuEqPRRpgIub1N/Lagog9CYcpWrCfj7ktO8G8yn7uF5CuHo4u2IEsSIYeXXdfPPqNt7rnoQSwdUzGkxKK1mpXCi+OfOa6nrj2PHm8+cBZPhK1oRXP8W3NK3nLLLf+n9lVVVWzcuPGUv02cOJEffvhB/W7ZsmWsW7futPdct24dtbW1Z+z7ueeeIz8//6Ttly1bdsb2f8YHH3zAvffeiySd/t2d2+3mp59+Uj/X1taqFZ9PhR07drBy5UoAtm3bRklJyV8eHyg0T5kyhenTpzN9+nS2bt3aovucLQ4fPsyTTz7J9OnTefTRR1m+fPlpr6+qqmLatGkt7q8pLwsKCti1a5f6W05ODocOHfrL95w8eTJOp7PFY/ozZFlm0qRJ1NfXA1BXV8fEiRM5ePCges2kSZNwuVwnbf9XefTzzz/z++/KA8nZro3TofPTN1G45Hs2DX2EkN1N5gu3Ym6fzKGnPsCTX06gso7cx5bSbd4kACR/kB1Xvag4D1PfxXusEkGnocsLt6K1GMl94gNCLi/BWhcHHltK93l3AWBIjqHtXeOozy0m55F3qFmzB0uHFGKHdWff3W+QN/tzEASK3/8Z574CtV3jGN1Hyqj67g/kULjZGL3FNYpjVllH5jM3q2PcedUL1OcWcWDqu3iPVSDqtKTdeD6Zz9yEIT6Kuq0H2XvrPDQmAz3evF/tq+LzdRx79StEvZatw6Yg6LUEHfWUvP8jYY+PvFkfsmPck4TdXgDixvTD1D6Z4vd+oPTDXwg53WwbMxPbb3vp8sqdFC78BueuPPzltRS+sZIu8ybR7dV7OfLSpxx58RPCHh8VX23EV16LPi6SmjV7qPx6MyV//4U2t4wh5fqRxI/uQ86Uxey48nkierQj84VbMWUksv++N3HuPoIru5CgzUXPRcomKaJA11fuxH2klANTl+AvrwUZlf6aX3fj3JPP3jvmE3R6yXzuZnbflsXum+eCIFC79QCbz5tK4pXDSb31AqIGZuLad5Sce19D8vhp+/AElV/ly3/n4Ix3kfxBXDkFqhzVbcxh65iZHJn9GcG6eo69/jW5jy2l1zsPYW6fzKZhjyDoNYQcbjafN5WUK4fT5tYxWNqnUJ9Xhju/FH9FLXvveBVLlzak3Xg+kj9I9S+7CXuVjfCm/NDHRrL3jvkKP/YXEnS4iR3R64z8cB8spmjp9wTt9ey9Y746RlN6Au7DJQRsTtyHS1nX/W5SrhyOJTMNgPqDxYRcXsJuP9sumUXtxhz6vDtFHaMnv5zyFRvIfWwpPRc/hL/Kzpo2NxH2BhB1OraOmUn+vOUKL4ZMIfexpfR46wFlLQ6ZQvX326nbmotzTz4BmwN/pZ1AZZ1a3XfrqOlU/bCdHq/de0q6ajdkI4fCbL/kaQ4+8T7dF9xD2B8kf95ywm4fVT/vYPN5U2lzywVUrNrCpqGP4Cu14dpfQNBeT8Hbq1UdkPfyZyBLbB0zk53XvMSeW+bhr6zDfbgUT0EFzj359H73EWKG9yD1htE4duezJv1m9j+06DhdQx+hPreY2k05iHptMx1z9LWvCNQ42Tp6Bu6j5XR/7b7Tzleo3kt9bhE7JjyPHAjR6Ynr8RZWAjKbz5vKuu53kXzlcHq/9yj+KjtbRk2ndkM2UkDZZI4f0xdz+2Q2j5rO4Wf/DmFZld9AtRN/ZR2eoxWUfb6O+PP7smnIFLLve5OQvZ6tY2ZS/etuMp+9mbwXP2Ft+1sxpMTS480HMLdPpuDt1Th25+PKLqDqxx30WqI8kFd8vQmQsW3I5sjsz5GDIUSjjthhPdh51QsULfkOOSypctht3iR1vkDAvv3QWffVKPOiTotj1xHCTg/IkNmgpw8+8T4hl4dgreuEvsJuH0FH/T9VpipXb6VuSy5Rg7oQNTATx47D7LxuNv4qB8FqB7Ikc/jZj9hy3lS2XfI06XdcpM7db5l3Uv3jDkSdlupfdtH91XtPWDe1mw7g3HuUqu+3K+vZ4abd5MuI7NlOva7bvEmqvdt98zxqft6FtmHjosO0qzEkxVK3cT+FS39AFxtJ/rzldJ51E11fuZPdN85h83lTSb/lAly5hTh25FH94w7KvtxA2O0nelAmlvYpbBzyCHkvfw6yhPtgMYee/5hAlZ3KVVsofv8nEEU6Pnk95vbJ7Lv7dXZc+yK62AjKv9pI5Xd/kHLNuRx86gM2nzeVmMvPI+6msUQM6Io3O5+CB7OQvH6SH7gaAGNmBjGXn4fvSAmOX7fjP1rGtoueIGR3I2i1bBn5GFXf/oGo01L4znfqfDWVj0a6ms5X2BfAW1yl2oj6g8UEKuuoWbuH6IGZbB01nZ3XvkTYFyBQ68R9qBTn3nxcOQVn1AHbLp2FfUsuxe/9wLZLnqbd5MuIObcHjh2HcWUfI1DtIOR0k5+1gs5P36SOL+XK4XSbO4nCJd+x4+oXqVmzB8+xSnUtRw/MxLHrCAdmLMNfZSd2WHcAurx0O/6KWhw781jb4Va8xVVojHo8R0px7Mqj5MNfyZ+3nO6v3tvMzlr7dSJ2WA82DZlC+VcbkUNhPEcrmvlCjTw8mQ4I2Jx4jpbj2l/AkTmf023OnWobQRCwbchm/4OL8OSXq+tSDsvsvXMBzt1HCDk8OPcdo9u8SVR8tZGtFz4OyDh2H1E27Upq0CdGt0h3tH/0KgBcOYV4i6ux/b6Pwne/R2u1KLQ10OU5Wk7Vd9ux9mxHt7l3KTp8+KNYe7Un6HDjLa4mZeIIZY0Ne4Sd17xIyOmmYNEqYkf2Yt+tWeQ++g6G5BiV9i6v3MmxBV/iL69FDktsGzOTnIcWEdmzHdtGz2DrmJl4CquIG9mbTUOm4K+yI4fCrMm4mcqVm9UX1fFj+p7gFzX6CAVvrmygKxt3XhmCRmxGV6NMNbUPdRv349iVh6jTqvLQVMd0z7obx+58Ct76hvrcYko/WauOo1Gf7ZjwPEgyqTeMwltcTedZzeW393uP4K+ys3nUdGwb9jezRZb2KWy/8gW8RdXooszkPPoOv3W+k4gubZB8ATafO5W8lz5BF2Vh05ApJ/UDGvsSDREIhkgEjY6Qo5ywq5o7br+dJa83OUEpy0ieWuRQADkUIFRXTMjuJu3G85vZx0b6T+e3NfpEAF1evgM5HCbsDVC5+g9q1uwh85mbmvlEB5ro4rIvfifs9jXTjz3feRhDUixr2tzUXGcB7rwyXNkFeI5W4CuvRWPUqzrLsTNP9Tkju6afIBtyKEzVd9vwFlZSuyEHf0UtCJxUNs5mvraMms6hZz9q8B0K2TT0UZBknLuOqLqz0b8JOeqVZ4oxM1Xd9mf/JvOFW4nq3xlfWS2OPUeVivIPLTor25x9zxscmf0Zzj35FL/3I+Ur1jfXU3PvwrZ2L//rkGX5P/7Pfxv+qwvdVFdXn3JTEiAqKorvv/+eUMPpk7PBunXrqKur+2cM76whSRLbtm0jPj6e3Nzc017rdrv5+eef1c+xsbFn3GQaOHAgEyZMAGD79u0t3pQEePjhh8nKyiIrK4shQ4acVZtwONyivhYtWsQ999xDVlYWCxYsYNiwYS26z9miKS8LCgrYvft4NcqWbkr+syEIAp06deLw4cMAHDp0iPbt26tjKysrw2q1EhkZ+U/p76KLLmLkyJHAP2dtxJ7bg6rVymZ22fLfSRg7iPIV60kYN4jiZT+itVrwFlejtVrQJ0YDEPb4iT23B9U/70TQaqj5ZTcJYwdS/LdfsPbpgL+8Fo3FiLe4Bq3VrLYTNBpihnen6vvtygkKtw8pLGH7fR/mjilI3gDuI2UIGqFZu7gRvTCkxFD6yVrlBEiTMRIKE7J7kIPhZm2Oj3EHglZ5mE24eBCaSDOyLFP60a9oLEbc+eUYkmLUdvatuUQNzCTkcGPt3wn3wWI0RgMakwHX/kIMKbGE7PUq/+LHDaRixXoAfCU1Kp+s/TvhPVZJVP/OlH/xO5UrN2PMSERrtWDunELdllwSxg2i5O+/knjpOUT2aAuyjC7aQvmXG0gcNxApGCJmaHc0FiNVq7fi2JmH5A+QeMlgylesJ250X2WOoizIkozGYkSfGE1U/054jlUS1a8TlSs3U7FyM0F7PQkXD0KWIWZoN8pXrEdrNROscyGHJUJ19Ui+AMFaF4a4KORgmKqVm0m5YTQhp4fSv/1M1aqtIApoIo/LQt26fdg35iDqdXgbHhLLlv9OwsWDAEgYNwhNhJGKrzfh2JmHPiGaqp92EtW/E/UHSxCNenQxkVSs3EzaDaMpW7EeZBlzu2RkScLYJp76gyUkXjyQsMePuUMyol6L51jlCfxolFlDcgzewko0Rv0Z+eHOK8XapyOBKjuAOkbb+mxEo/6EMSaOGwgoznFE13R8pTUAFLy9Gl28FU2ECXOHZOq2HlTvp7UYKfl4jSKXLg/62Ej0idEkjFPkuPE6ndVM3R9Ku9JP15IwdhAVKzehi4mk8pstaK0WjGmxCKKIPjGaQK0LQac9JV2xI3sTqHYoc/Lpb4g6LeZ2ScihMP4qO2GXFzkYRtRpEfV6AIqWfk/00O4EquzEDOum6gBfee3xfqvsuLKPEdWvIwULV+HOK6X6553o4q1k3HMJ/opayr9YB4Bt7Z5mdBW8tZKYId0IOTzNdEzlqq3q+g02yOLp5ouwRM0vu3HszEPQatBFWRAtRjzHKvEWViEHw1Ss3Exk93YUvr0ad14p+VkrEHVadLGRKu8lj5/Sj9agMenxVSgyEKi2IwUUG2nplIbkDaBPjKZu4351fVs6pSKIIiUf/IwcDFO5agvxY/pRvmI9prR4it/7Aa3VQu2mHLQWwwlyqLWasW8/hD42Eiks4c4rRRcTCZKELjZSkRurBW2ESXkA1YjU5xb/pb5CLi9aqxnbb3tx7i9UeDh2ECV/+xlrn45N9HR1s778VXYMCdH/VJmKGpgJQMywboScHspXrMe++YCyMWsyAKinOsJuH+68UiK7ZVD49mrC9V4K3l6FLt6KPjEaY3r8CevGkBJL6cdrKHznWyJ7tFNokeTm69BqIW5EL6pWb8W+NZfyf2xCG2ECIGnCMCpWbkKWwblT2ZyI6JaOFAw1kylRpyWye1vKVqyncOkPmNLiEbQicaP7KLoLcO0vQBBF4kb0ovqXXcpJxNVbSbxkEBqzHkvHVMpXrKf2930QVk7SOXYdIbJbW7zFNVh7d0AOhqlbvYG46y4g5HRT89EP2L/dhCAIiJEWtIkxGDu3wbv/KMgykUN7UffdJhIuGUzZ8t+xdEpFDkskTRhG7cYcjKlx6nxFdM9QZbEpXY3z5copIKJL+gl+gD42EjkcVtZojZOgvZ6ofp0oWvo9glZL+YoNZ9QBgSo7he98S8LFgwi7fcihMHIwTPmK9QQdHkSdBl1MJDFDuxFyuput5Zgh3ahc/QfuvDKK3vtBOcEEJIwbSMjpoezzdZR+tAZBEBGNekztk4kZ2g3RoKd8xXrkYJiILunIkgQ6LY4deSRcPEg5ZWjSN7OzgkakMYJT1GkJewMIGlGVo8Y1Jup0J9UBurgoan/PRmu1IPkCAOgTo4ns0Q4pEDxRt40dRNGSb0m4aADFy34EWUZjMTTry3OsEmufDpR++hsVKze3WHckTxiu+FUje6trMWhzgSigi4kkfkxfQi7lpU/9wSKc+wuJGdKNqtVbierfCTkYUk6kyTLBOhf+8lokbwDH9sNorRYSx5+D5Atg/+Mg9i25qt1o9IkSxg3CV15LzS+7iR83iNq1e9BEmFSfwtqrPe78MgAiMtuArPDuBL/iT35R0hVDFbpG9yXk9FCxchNSIKRE0jTQdSr7IMtgW7sXXbwVY5t4RJNe1TH6xCgErRb79kOqDYse3FUdRyMPHTvzlJNvLh+iQYu3qOoUtqjsT7ZooKo7JF+gYa0cQhNhQhthRNdwUjzhgv6UfaaEfhpTT/QDGvuS/G5EYySSzwXhIHLAjSXCQmxsHMchI4f8CBo9clipeP5n/jbVsafz2xp9IoD4Ub1wZhcQdvuo+GYzkT3aoo0wEdEjo4kuPqLq4pPpR2vv9lSs3NTMxkR0zwDA3C6Jim82AxDZoy2yJKFPjFZ0Vtf008pGoMpORNf0Bl3xG679BWgM+jPKxqnmK9zMd6hrsF1e4s7ve4LuDHkDaCMU/9zauz0hp/ukOkCWlIiq4qXKSwLX/oKzss1N5yzp8iEULlqt6o62D1xG0ObEsfsIrWjFX8V/XPj2jh07+Mc//kEoFCIyMpKHHnqI6OhoDhw4wAcffAAoGzPPP/88n376KSUlJUyfPp2RI0cyfvz4ZveyWq106dKFdevWccEFFzT7raCggKVLl+L3+0lKSuL+++9n//795Ofn8+abb6LX63n55ZdZtWoVO3fuJBAIkJmZyT333IMgKN7Dhg0b+OCDD/B6vdx///106tSpWR9Op5N3330Xm80GwG233UbXrl1PoDknJ4eMjAyGDh3Kpk2b6NGjBwB2u52lS5eqxVfuuusufvjhByoqKpg+fTq9e/dm7NixzJ07lwULFvDkk09y//33k56uKMvnnnuOW2+9laKiIvLz8zn33HPZsWMHBw4c4KuvvmLatGm89tprzJ07F4Dy8nJef/119fPZoL6+nrfffpuqqioMBgP33HMPbdu2Zfny5dTV1VFdXU1kZCQpKSlUVVVht9spLy/n1ltvJS8vj927dxMbG8vMmTPRapuLo9PpJCZGeespiiJt2rQBYPny5RiNRi6//HIApk2bxsyZMwFlA3ThwoUUFBSQkpLCgw8+iMFgYPLkyQwfPpycnBzC4TD33HMPn332GRUVFVx22WVcdNFFVFVVMXfuXObOncsXX3xBIBDg4MGDDB8+nF9++QVRFNmwYQN33nknaWlpJ51bl8vFG2+8gdPppFOnTqd8U7Fx40a+/vprAPr168fNNyun7m655RYuueQSdu3ahV6vZ/r06URHRzdr26VLFw4fPkz//v05fPgwl156KX/88QegbFJmZioPZKtWrWLLli0Eg0EGDx7MxIkTT8ujTz75hB07dqDRaOjduze33nqryuvExMQT1kZJSQkffvghPp+Pu+66i6SkJKxW62nlJeT0IIeV08C+slp0UWZ8pTYMKTH4Sm34ym0YU2LVfwNVdnTxVrQRJkbue4fi93+mZt0+urx4K75Smxo6Gfb4G9rVYkyJxbn3KMUf/kKnxycyYvfb2H7fh2jQYUhSeGlMicVXWUfaDSMp+fsa5eEzJRZCIQS9lrwXPlFCyXwBdYyRvdvjK6oi5PFh6ZyGr7juhDGO2LeE4vd/wrZuH23vvZTSj9fQ+blbyHzxNuSQROHbq2l7/3iMKbG4qxTHQp8QhRQKY0iOxV9mQ9Bq0ESYsPbtiLV/RyJ6tVdCWABDSiy+Uhvmjqm0uXMsurhIus6/m6pv/8BXdpyPgkaDtX8n/OU2JH+AhHEDMaTEIAVCGNPiCFQ78JXWIAN9PpyOLtpC7oz3SBw/uPkcldqw9mrXMEexSjho20TKv9yIMTUWY0oshuRYgjan2s5fZsPcMQVjSiz77nqNc355hYhu6cghiWOv/YOIrunH2zncaCzKJoG/zIY+Pgp/OKxuvkn+IGGXB0MDnwFlU1SWoWFt+cqUOQeI6JZB0ObCc6wCoOEhNNSEt6Iy92W16OOt+Ept5M//kkHfPIcxLYGOM65lz61Z9Hj1XkAJD5J8geN9NeOHwmtEkbpNOUT26XBGfihzGIPkP/6iTA6FkUNhDCkxaK1mBFEk4cL++Mpqieqv2BRdrPIQKPmDKs3IihwbU2Jx5RSijTQr18kycsN1clhCNOgY8NUs5FBYdfx1sZGKLCRGEyivxVdRhzE5hq5z7yJQUUfdphxihndXQrYQMKbEknjxIES9lkCV/aR06WIiCDk8Kl1hj4/I7m0J+wIEGzbWdbGRhNxedR026oCgzYk+LkrVAYbEaAStyICvnyFY5aBg0WqV/sie7cl76TM6PXkDlk6pIAi0f/Qq2tx6IUdf+0dzuspq0USYCNQ4Tqljki4fgqegEkNi9CnnC1HEX63In6/chj7WirlzKlqLkYFfP8uRV74g5HADMr7iapU2GRl9nPW4rDTwQA5JaM3KpozGYkRjMRB2eTGkxKgh4YEqO6Jey5A1c5HCYcJev7ouPXllaEyGE3Rn2g2jVL3YVA6TLh9C6SdrSb99LFLDS9pGOWwMV27kh7lTKnIorMr82fRlapuEISUOf6UdZJmQ0608SDbR75I/RNjjaMZ7Q3IsoXovUiD4T5UpY0osgQaZEjSCyntfuQ2TToO2QecAGNMTiOzdATkkqXOXdOVwNEY9yVcMxVtQ2WzupEAIU5sEhQ8NfQVrXUT27kDd5gPqff3VdjWMGcBfVYeg06p0ufNKKfnbL/T7/EkEjUjbhyaQP/tzrH06NKHLhz7O2qwvyR/CkHRcngAErYjGYqTXwslUfb+dPh9MQ9TrGl4umNRrDcmxhJwe0m4YhbMhPUrjybJAuQ1tXBRyKEygvEH/BoJI9R50yXF4DxWR+sTtaOOjEDQaku6ZgOb3bCq+3tRsvqRQuOGUbvP58pfZmtB1fL5CLi/aSBMdZ16HqNdS9cN2fOU2/JV1IIoY0+IRjTqsfTog6jR0mXMnxe/9iG3dPpA5Kx1gTInFmJ6APj4af5USrnt41oec8+sr6GIF0m69ANvaPSo/gw4PUijczFcR9MrcGVNilY2BBp4G7fXoxEii+nYgYHMSP6YfMcO7E39Bf0IuL74yGyV/+4UuL92OPt5KRNd0PAUVaAx69f5Sw0vOxnUZqHGgMelPWJeSP3BSHeAtqCDpiqForWY6zJhIfW6xsr4SoxCNOkSdlgFfzqJua+4J69JXakPUa3FlF6C1mpvpDkGroeIfm7D2bIc2wtwi3dG4eWdIicHSKZXMF28jaHNRn1uEaNAR2bM9huRYjs7/krYPXEbY50cKhZDDEgnjBhKwudBGKrwRdFp1DVn7d8KQEoupfRJHX1l+nJehMIaUWIzJsfjKbIrcmAxozHqih3Sldn02/nIbHZ64jriRvdFGWci+7w1FLhtkccDXzxCyu9EnRClznhF/gl9kTItroCuW6AGdiRqUSfF7P2Lt2wFthAlLZroq80Az+3B41of0X/E0GqO+Yb6KlHkwG2j/yJVI/oASst0ge/pE5cWtISVGlb2EsQMIOdz4q+yY2iXjrzh+YCDYoDO9xTWq/DbaImODDwmKf4Mg0PfDxyh+/2f8NU6i+nXinF9fQR8bSUXDAYL6g8VozMZmfkAjZCmEKGpAanL4R5bRaHU0gyDSNItnU7+tqX2E0/ttjT5R8tXnNqRi0SGHw/gr6tRnAHNGInVbclW5adTF/lIbBYu/baYfRYMOd16p2nejzqo/UIQhJQbb7/tAIxJyevCVKXIecnkxZSQy5Ld5io2q951CNpT5koJhInu2x1NQicakP0E2zna+jvsOiv2SwxKG5Fg6PHYNUiBE+Yr1+MoVfdNz0YMMWTMXQaehbssBIru1bWZjdVFmZH8AXUwk7R9VUl3Ejex91rbZkBKDNjqSQLUDz7EKxba2TybtxtHUbTluB1vRir+C/7iTkl27duXll19m3rx5DBs2jFWrlPwRq1atYtKkSWRlZfHCCy+g1+u58cYb6datG1lZWSdsSDZiwoQJfPvttyeERS9cuJCbbrqJ+fPnk5GRwZdffsmQIUPo2LGjehpQr9czbtw45syZw4IFCwgEAuzcuVO9h8/n46WXXmLSpEksXrz4hL4/+OADxo8fz5w5c5g2bRpLliw56Rg3bdrE8OHDGTx4MDt37lRPdn7wwQd0796drKws5s6dS3p6OjfeeCPJyclkZWWdEP4+bNgwtmzZAihhvXV1dXTo0EH9vUuXLgwcOJBbbrmFrKwskpOTMZvNFBQUAPDbb78xatSo08wOvPnmm2r4tsvlYvny5bRv35758+dzww03sHDhQvXao0ePMmPGDKZMUUK8Kisrefzxx5k+fTpvvfUWPXr0YMGCBej1+mah0o249NJLeeSRR8jKyuKXX34hEAicdmygnBS84IILmD9/PiaTqVmoe3x8PC+//DJdu3bl7bffZurUqbz88ssnhIVrtVquu+46hg0bRlZWFhMmTODCCy/k0ksvJSsri27dup1yblesWEHXrl2ZN28eAwcOpKam5oQx1tbW8sknn/Dss88yb9488vPz2bZtGwB+v5/OnTur/axZs+aE9l26dFFPRh45coTBgwerm6OHDh2iS5cu7N27l/LycmbPns28efM4evQoBw4cOCWP6uvr2bZtG6+++irz58/n6quvbtbnn9eGKIq8//77TJs2jblz5xIfH8+vv/56xvk5NY4nem7cyFU3dGUZX5mN9X0fIKp/Rywdk096h6bttFEW4s/vg7ekht/73I/GbFAegprsERsa8uiUN+QrlGWZuFG9kcMSrn3Hmo/OoMPcPlkNo0EdWvMxbuh7P1H9O2HumIIsy8SO7kPI4Wbfna9y+JkPSb3pfGSaH6tvfMmBcJwHVf8fe+8dXlWx/f+/Ti/pvYcWWqhSBEG6KNaLBVSUa1fsSBGxclVARMSGiIpce2/YQKW3UENLQoD03k/v58zvj51sEhJQ8rlfb/nl/Tw84ZyzZ8/MarP27DVr/biLk//4gKpvd+KtNctv9ZvoVPb+b+wc9hCWA3l46iwkXD+mFR2bULDsa1Juu5jwYb1lBwmQojj9AXZfMh/7yXI6zbgClf7shQuyHl6JeXcuwT2TURn10jwUrftsok3yrROxHy+V559868RTdGtq13zfXtH2HGi+ud9Gf0301MVHULf1SMv7nTZGmfaNXyXeOBZvnRXT3lyKVv5Ej2dubsafsyUgV4BahTYqRO7zj+jR5j0V4DXbOfboamp+2YujoIK0x6ai1GuQiXOGYbR66aGQfwDg0K3L8Ls8HHtiDYaUGIL7dG5xndw+IPA73Ry+bRnqsCD0nWIByFv2NfrESPq8cX+LDZY/NS/aoMcfkLMJnjozpj3HOXrv6+Q+8wG9X7oTFArS5l/P8afex2+XinIoVEqUGhU5c97h+LMfkb78nrbpcloHTb8n3jgW/Kc2o/7svAJeH4WvfkfNL3vJfeYD+q18UMqB2gYEouU9ZNo3fVY00wFFi74dRVVk3vQCln1SNF3bkNoYUmKl6IYaUwu6K3VSnk53eX2jPpzWVzMFlNqdzS1su6+4v12A42RpSz1to13zubVLV9pq16a5aK43bd1D+qsy6hiwehZ5L3xOc0NUtOIH/E4PtRsOok+Nbd3XabcM7p2Ks7iKgNN92rWn0eO0eSXfOpHjT7+Pz+qg8sttsn08U1+n6HLqvu6qBswH8vDUmDm59EuS/j6B/VMX4jhRJq17Cc0ilhQK1EFSFIxp95lOfrRtf90nS6la+TWe0moQASzbDhI1tj+qIL08LpVRD4EAlV9vb9b07Pyq/GobfoebrIdXEvD4SLn9EgBqftlHwOOl7xv30/O5W7Bk5hPw+jl82zJ5jYU/bwMGrJ6F/XgpBKTvk2+dKB15ziqi9tcDhA/rfdoYz3b0rTWNFColIf264CyrJXvmW/idbjnPYOwVw8h/6SvsJ8s5/vT7BPdMaX230/Syefd/pJeGlBhKVq/DtDeX4pU/EtQ9CSEEXrOdmp/24iqvI/eZD0i+9WIUalWLnhOmjgYhqN2Q2awvBeoI6QWX/VjJqWG1x3Y0a+Mqq+Pw7S9T8fV2WS4jx/TDfqwYv8PdfPYoDVpiLx+G7VhxS142/t9y4CTmAyewZRURP2WUnHNVvqZR5hRqFUqNiopPN2Pek0u/d2YCULbmV7YNuh93ZT2xlw8DBQi/X1538l/+Gn1iFKpgA20+KjcbkjW7WJZLKW83rUWk2efkWyeS/9JX+J0eilf+SEh6JwC6zZ1C6fu/t6JtS7orUOg0dJl5Nc6i6taDkftqS35b2o1dEx4j4PZStOonuj9xA8G9UvA2WNl90WMIf4CEay8EIGvmW3/oB7QHZ/OJzui3IVAatHSecZn8YqrVNW36RdJzQeykIey94inZPra1bv/R+lP51TbseeVkjJ9HwONDE2o47aJTHStUStlvEU2nBtuUjbPzq3m7puEdunUZfqeb4//4qIV/F3vFMBz5FWTe9AIVn28hbHCPNu4NNLOdjoJK0p648dT8/8TaHDm6L5Xf7pR/S54+gdrfDiB8/6slpDrw/xr/cZGS9fX1vPLKKzQ0NODz+YiNlRzCXr168cEHH3DhhRcybNgwoqKi/uBOEmJjY0lLS2txzNvhcGC320lPl/LAjBkzhuXLl7fZ/ujRo6xduxa3243NZiMlJYUhQ6Tw8QsvlAx2enq6fM/mOHLkSIuj0g6HA6fTicFwyoD5fD4yMzO55ZZbMBgMdO/encOHDzNo0CCOHj3KAw88AEiRgkajUc4l2BZGjBjBc889x9SpU9m1a9efOl49fvx4Nm3axC233MKuXbtYtGjRWa9/6KGH6Natm/z52LFj8pHnvn37YrPZcDiktz5DhgxBqz1l8M877zzUajWpqakEAgEGDhwIQGpqKjU1rR8Kr7vuOi688EIOHz7M9u3b2bFjBwsWLDjr+KKiouRo1NGjR/Pzzz/LEZVNfEtNTcXlcmEwGDAYDGg0mla8+yOcibc5OTnMmSMlsh80aBBBQUGt2ubl5dGnTx85qnDUqFHk5ORw/vnno1arGTx4MABdu3bl8OHDrdqnpaVRWFiIy+XC7/fLkYyVlZUcP36cK6+8kg0bNnD48GEeffRRQNpAr6ysJDo6uk0aXX755Wi1Wt566y0GDRokj+FMKC8vp0ePHthsNmw2G8XFxac2107D77//Lm9YPjv3cVLuuISkaeNRGnX4LA70SVG4K+rRJ0WhT4hqfOMZJb/59dZZUYcaSZgyiqC0JPqvelhu56qox5AaKyWRb3xT6q5sIGp0X+z5lYT07czwXxeiDguWEjlbpdyMKoMObVQoe656BkBuF3/lMNRBesbkvIs6xIhCpSDg8hLavwtKrZq+Kx5AHRYECgXa6FA5SXfTGP12Fw07somdNAR3ZUPj0VE7+qQoKr/dSZ837sdvc7V4q+2uNmHoEo+7og5dYhS6hCjsOSXSMd/KekwZOSTcJOXecVdIb2HNe6QHSl1jVGjCdaMIHdCNqu93ok+KQpco0S/2quF0fXQqwicdpbIfLyM4PVVKzB4ZQsVnm9HFhuMqq8NdWY8+MQp1qFHmUVCPZDz11hY80saGU7N+P4nXj8Zd2YBSq0YTFSpF+amU6BKjCLg8uCsbSJg6RjpK3jj/9FfuBQWn2oUF4Xe6Gb5hCdqYMNzldQScHvRJ0ZjJRanTSIV+mtHLZ7JJstYob/pEiXcKlRJtdCjaqFCGb5CivRUqFQqtBndFGbrEKIJ7pdD39fvRRARLb72Tooi/6gKE14c+MZLyL7bSddY1mBrp6yyuJmJ4L4LTUxm+YUkresRcPAjh9TVGpkT9IT0kHtYT2r8LfVc+SMDpkcaoVGI7WUzc5BGoQ4w4CqsJ6dMJfWIUwze8IE1cqZQfvPSJkTIdXRX1RAzvRVD3JCKG9QSFAkWjo63QqkAB9mOl2PMrCB/SndI16/HWWVFq1USNH0if5TNkXdSEB+EsriZ67AD0CVGY9x7HU2dl/7XPETG8N1HjBrSYl7FzHIbkGIZvWILXZJOKyjRCZdRjyylGZdRJRWea9CTIgD45muEblsj9KnVqnCXVsg1wldSijQkjauwA4hsjgJQ6DeaD+VT/vIewId1BAc6yWgJ2tyxfwudHqdW0mJff5kSpVreyMcE9klGHGjn+j4/o8uDkVvxSqJQM37AEXWIUBALoYsIbbUUUCpUSy6E8wob0IGxwd9RhQXR5eDIoFOhTYmBPrnTkDQXeOqvcdxMNFGolUWP6M3zDEpyltfIDubuintB+XWRZaRprxdfbib1imKyXusRI/C6PLIfx116ILj6C/VOeY9Cnj7eQQ210GAqVku5P34TXbJdfSrgr6lHq1NJRymZ9KbVqFGqVLPN/pi99UjRB3RJQajV0fuAqeSO0yfa5K+oxpMagMga3sO9NxU2UWs3/WabcVSZZNxQqJaEDukovmI4UyLTXJ0ShMurxO9wo1CrOX78IdYiRTndfJkXlNeMdCumIYcI1F6JPiiL5totJvnkCSr0WV1mtdE+FAm1sOAG3B8uhfLkfAF10OCqjvrFgWYCkG8ah1KjleQV1TyJh6hhyn/gn/d56mLJPNpI4bRzuKpPclzYqBMshqS/pqF0Dxs5xuKtMcl/C45MLeehiwvCZ7AR3S8RV2UD1T3vo/OBV8rXBvVNQGXVkPfIWuthwdHER+CwOhm9Ygj4mFE9lHQGXG21CNHZAqdWgDDbirZJySdd9vJ66j9fT7+CHuAvK0fbsTNeHJ2NIjuHC/StQKBWY951ok1+6xFPy35YN0CdGYs48ScSw3vidblyNa0H551uI/9sFGLvGo0CKFmpaY89mA9yNx/4NKTHoU2Ia7YwGW3YR+qQoEqaOwVMtRVBVfreDuMmn0gNpQo0o1WqZd/pEqQBYv5UPoIkIwdp4DwBNeDDqYANdH7kGAgHsx0vRJ0VR8eU2Eq8fiz4xitCB3Sh59xfclQ1Urc2g74oHEEE6hm9cAgIUGhW+ascpGzCwm5y2pbmuKHXaNm2AtjGFSMKU0ZR/sZW0J26U26hCjahDjYQP7YE6WE/MxEGy/6Qy6IgY2Qev2dFKL4Mbc/cN37gEbXTYOdmOprXZ2F061t9kR5toX/nNdrrNuQ4CAZRuL8ZOsVy493W54JFCpcTYLQFtZAgxEwcjAgEUGjVaf0A+BdHUrznzJKH9uxDUKwVvvRWlWoW7soG4q0cSd5UUpdmQkYOhSwLWo4WEDOhCcO9OpL9+P8Lnx3KkkKjR/cmuewt144vaprn4bS6CuiXgKq4mfEj3U/KQFEXA7WsxL014EA07skm5/WJ8Vif23BIiL+x7SpdjwuT1IWHqGDJvXNRoY7bSbd5U9ElRhA1KI+6KYSj1WunYuz+ANi4chVKJvnM02thwbNlFhPbvgiE1VvJFARQKYq8YRudjJcRPHiH3ZUiJxtRsLfLUWaXTRElRmPbk4sivRKlV07AzB0dhFUEqJY5CKS2ONbtYSvMDOE6Wt/IDmualMkYiAj5QqgG3PB6/z0sLiADNN3eb/LYmeUqcNo5ejblQT/fbmuQrauwA3JUNdJ15NcHpnSSfLyoUpUHH4M8fx36iDH1CJKbMk2jCg+XN0yZbHDm2P87iahKuG40+OQZViBH8AYK6n8pTqQo20HXWtXS+70rMB/OkSHJ/AHVkCPpGv9qQGiONXQjM+08Q/7cRZ5QNFFD7eybVP+8hrbE40Jlk42z8arKdCrUSfbLkF6oabac6SC/7d/oEyd54qkySvfkhg5Q7L8WntpNyxyV0efhqyd5YHPhsTtylkh+sDjEQ8EmnAM60NrfwYyvrifvbBeQ+vkbWRZVRj2FUX9RhQXJOzP9lBP7Dq5//N+I/LlLyvffeY9KkSSxbtoy7774br1cybJMnT2bGjBl4PB6eeOIJysrK/uBOp3D11Vfz/fffn3PST4/Hw+rVq5k1axbLli1jwoQJZ43WO31TRgjBwoUL5RyMq1atarEhCXDw4EEcDgdz5szh/vvv59ixY2fNk3k2REZGEhISQlFRETt37mTkyJF/2GbYsGEcPHiQ/fv306VLl3PORXg2mup0uhafm45nK5VKVCqVTC+FQnHGvJPx8fFcfPHFPP300xQVFWG1WlGpVC36bc6T03nQ/HPz/jWaU29VlUrlOee9PBtvz7Q517ztmdCcLmcal06nIz4+nk2bNtGlSxcAevTowYEDBzCbzSQmJgKSzjSN7/XXX2f8+PFtjk+hUKBSqVi0aBHDhg1j7969LFy48A9pkJubS2JiIomJiQwfPpyrr766zesuuugiXnjhBV544QUadmTjqbOSMWEeDduOUrN+PwlTRlOzfh8pd0zCZ3VgSInBZ3VIx6KjQlCHGqnfkY3P4sBRUIn5YL60KTZlNDXr96NLiMRvd2FIiZbbucrqCB+URt2WIxS89j0NO7LwO90oG/NxGXskEXB7cBXXEDY4TW53cuGnVP+0h2Pz3+PA1OdxlddR/vkWIkf24fCdy3EUVGI9Woin1owtpwRbTrE8xoYd2cRfM5LI0X0xdomnZt0+XGV1qAw6kqZfRNS4/oACd7VJPooM0LDlMOqwIKyZeQT3SiXg9qBQq4idPILa9fuIHDdAPo5bu34f8VNGS7liBndvHHcDNb/sxVtvwbzvOAnXjyFu8ghcJdW4Sms5cO2zUrGMdfvodO8VlL7/G7bsYoQ/QEj/riROHUPtxoOEDepO9bq9+O0uPHVWch59F6/FTs0ve0m8aTz1245IPLI5iRzTF6/ZjqfahCUzD2PXeMyZJ4mbPIL4ySPQRARTs24f7soGyQmcMprIUX1xl9ehVKlQ6jVYjxaiiQzBml3M7kmP46k1U/HpJtRhRuKnjCZ0cHcQAn8jb5oj4PFi6BIHQOLUMdSs20fk6H44CqtQhxjImDCPnEffxVNrJvaSwVgy8wjulYKn2kTGRfPw1Foo+3QLiVOkjVVnWR0KpVJK9O70ULNuHwA16/cT8PgIuDwt6NEks4nXj8FdY24hs2ejh3TPfSi0ao7e+7o8xrgrh2E5lE9wrxREQGBIiSZiRDonFn1GxoTHyJjwGJaD+eiTogHofN+VeOuseKpN1Kzfjzo0iMrvdpHz6Lv47W5p88Soo/NDk/HWWfHZnKgMOoxpkm0IG9wdn0WqPL1/6vOYdh+TdPGGsSj1WkIHdMVndRDSt7M0rxoz0RcPQnh8LeblrmrgxPOfkDFhHlXf7ZSPuyVOG0fA68OWXYwlMw9dTBiqYINUAdbro2FXTgsboI0Nx7QrR7YBIX064bM6KHztOw7dvgyFQom7xizncep831V466xUf78Ln91JwpTRGLsmoDLqpaq9hVXy/eu2HkEdZmxhY6SjjkFk3rgYc8axNvlVsno9GY2FEVApiZ54HmGDuyP8fnxWJ3WbD2PsGi8XIfLUmLFmF9HpvivlMQa8Prz1VmrW7yNhymiZ9n6nB8vBk2RMmIdSrZJyygH2vHKUBi2eahOxVwyTZUqfHN34gKVg96THAQW1GzJJmDIaV0UdCVPHYD9ehi4mvJUcikCAwhVr8dRaGh/aT/WFUom33irJQ7N2+AMg+NN97bl4Pu5qE7WbDlK7IRNPtYna3w+0sO+n7HRLXdHFhOGpMf+fZSrg8cr2oGT1eiyH8slf+iWqYAMJU0bLvPM7XAScbtKXz6Bu82G2DbyXjAnzsBzMp9N9V2LsEi/LV/jgHtiOl5IwZTSla34l59F38ZnsuMrqSJgymvTl9+AsqcZZUkPVdztb8NhndVC/7SixV0ovh1VGHe4aszyv+MkjcVc2kPb0NAJe6Sis42Q5xq7x1G7IZPekx/FZnVizi0mcMprEqaOxZhchfAHqNh8msbGvqHED8Fkd1G07Sth5aWgiQ4i4sI9kE0f1pSHjGAlTRhM1bgAJ142Wjtci5aI0pERTsmad1FedmfovfkcdGkTkteMwntcDIQQBmwNfY6oRXbdkUCqxZx4naupFqIIMBPx+yr+QCkgUr15H3BXD2+SXsWs8+tSYVjbAvO+4LCd+hwulQYPP6sCYloDP7qTwte/IX/4N1qNFmDPz6Hz/VUSO7kvogK5ntQERw6QXr+nL78GceZJtA+8l68EVsjx4TTZpY81kkx6g/QF5fPGTR9Cw+xhxVw5rlKnRuCrqOXLvGxx98E3UwUYSp4wmbHCa9LLT5mTHyFmYG4tOyOtdVQMKpRJ3RQOdH5os88RVWovPZKfgte/JefTdFpFn9rxyVHoNwh9opZcBr69NG+CpMdNl5jWSbWvMseipNuEsrpZtW9NmYf2OLGrW7yd1xhUYOsfhs9jxWewt9fJgPrqESEx7j1O44odzth3BvVJQaFTEXXUBZR/+LhUEef4TmfYpd15KwO3Fa7Kxe/yjuKtN7Lv2WYrf/QWf2U79jmyC0pLYkn4XAY+Xgle/w11eh6fGhDYyBH1qDGFDe0g6tv0oxs5xuEpqCO7bGREI4Kk2kff8J3jrLRS9/j1+u5Poi87DmlUkV0XfPWYOGRPm4bM4UGik6FHbiTIUKiWeahMpd0wCpQJHURU16/fht7uIvXI4YYO7o9RrKX77Z/ZPfZ5j896V5nXDWGIuGyKnlqjbeKiFLntqLfL64K5sIO2pm/DWWQnumYyrtJaEKaPZ97cFjQXO7NRvOUzBq9+iNuop/2ILzsIqWX4jR/bh4N+XysWNJNqYqfx+Z6u+mvyFU2uR5DtrokIIGyL5AXGXn48hJUbKN7tfylfvtzvllAJR4we28gOa5oXwE3BZUeqlZ0eFWgeC1puSgPB7UKg0Lfy2Jp9IFxt+Rr8t4PbgbbASP3kE1ev3c3Lx5/yedBNVP+ymZM2v0ng2HsJ8MA+f1UHVd7sIP79noy1Ok22xsWs8YYO6ow4zcuL5T2jYkYVp3wk572nitHEE3F52jnxE8pl/2UvsZedLspFdjEIpyUbyLRPlsfsdLgJeXyvZyJgwD2tWEcLrRxsZIq8/fyQbZ+JX01z8Tg9+q5O9Vz6DKSNH9ttUBh0h/btIBeUabCCE9NIlSA/+AObMk3hNdjy1Fuob/S6lSoXP7iTljkkEPF5UOi1ek+2Ma3NzP9ZVXgd+gbuiXrYBey97Uoo+rjZR3pjjtwMdOCeIfyNuvvnmVt/NnTtX5OXlCSGEWLFihXjmmWeEEEJUVFTI1yxZskTs3r1b5OXliaeffrrNe1dVVYlZs2bJn5ctWyZmzJghNm3aJIQQYs6cOSI7O1sIIcTnn38u1qxZI4QQYvHixeLIkSNCCCFsNpu48847hdvtFk6nU8yaNUt8/vnnQgghnnnmGbFq1SohhBA5OTlyX5s2bRLvvvuuEEKIV155RXz//ffyGAoKClqNc/ny5WLbtm3yZ6fTKe644w7hcrnE8uXLxY8//iiEEMLv9wu73S4sFou49957zzjPX375Rbz66qvikUcekb9rPqbVq1eLjRs3thjD6tWrxd133y0OHDjQJi2b8Mwzz4iTJ0+2avvll18KIYQ4evSomDt3rhBComnzuZ/+uTnvT/+tCfv37xeBQEAIIURJSYm4/fbbhd/vF1u2bBHLly8XQgiRl5cnpk6dKqqqqkRVVZWYMmWKyM3NFUIIsXLlSrF27VohhBD33XefMJvNrejR/LfmtNy1a5d4/fXX5WvWrl0r816IM/N29erV4quvvhJCCHHgwAExZcoUud8m1NfXi3vvvVeYzWbh9/vFs88+K/bs2dOKLrt27RJvvPFGK7oIIcSaNWvEAw88ILZs2SKEECI3N1c88MADYvHixUIIIQ4ePCjmz58vnE6nEEKIuro6YTKZzkgjp9MpTCaTEEIIq9Uqbr311la8aa4bXq9XPPDAA/J9vF6vsFgsbY61ObYNfUCYDpwQ9vwKUfn9LvFb8jRRvHqdsBdUCHedRTjLaoQlu0hkTHxM1Px2QOy99llhPpwvrMdLhc/hEu56i6j4fpf4NfkmUf17pvB7fSIQCIiAzye8VofYNXG+qP7tgNjcb4Y4ufRLYc+vED6HS3itDlH5Q4Yo/uevwu/xCr/HKzwNVuF3e4S73iLqdx8Tm/vNEL/GTpXH6CyvE67K+jbH6Hd7xb5rn21zjJ56izy3PVc8Jex55SLg84tAICDcdRaRMfExkT3nbZEz521R+c124aqsFwGfX/i9PuGuNQtnSbXwWh3CVdUgPCabNF6fXzjLakX2zDdFyep1wmt1CJ/TLWx55aJ63V6xte/dIvPGRcJ+skx4zDbhqbcKa3aR2D3xMZH7xBphO1kmvDansGQXCntBhbCdKBPW3BLhtTmF12wXXptDnHzpK/Fr7FRR9sUW4XO5hd/tEbVbDovfkqeJim93CL/LI/xen/B7vMJV3SDzaEu/e8SBGxcJe2Gl8Lncwn3a/M0H84S7ziJ8Lrew51eInMel8fg9PuFzeUTA7xd+n1/UbT0sNsROESWr1wmf3SXx1R8QnnqLqN2YKWp+2y+qf94jAr5GngcCIuDzi5qNmeK35Gmi7NNNInvO2zKvmuSo6bOjqEo4SqqFvaBCHF/0qaj+7YAo/XSzcJbXCZ/TLf+r3XJY1GzIFJv7zRCOomrhc7nl/hr25p6Sh8JKEfD7hbOiroXMno0embcsFc6yWmkOjTKbMfExUbMhU/jdXuF3e4TP7RWuynp5jJv7zRCZt7wkyUnjOPxen8i47EmxPvZ64SiqluTL7xd+j1dkz3tXuKobJN3w+YUtr1xYc4rFiUWfCkdxtXAUVwlLdpHInL5EkvPSGuEx2YQlu1C46y3CU2+V5dxZUS8cJdXCa3OKotW//PG8/H6ZL0fue138GjtVOIqqpLH4JRkv/WSjbAMa9hxrQQ+/xyucZTUyn7wWh7DnS2u/9Xip8Hsk3vvsTpFx2RPit6QbRfmXWyUdcXmEvbBSnpc9v0I4S2ta6JfX5mzUX49wVTUIr8UurDnFoua3A3/ML79EY3t+hcj9x4fCmlMsyYDPL1zVDeLEok/FtqEPCFd1gwg0zdct6UrNxoMy7f1ur/BaHPKYXJX1wmd3Snz1eIUp84SwF1QIj9kufHaXsOaWiOr1+0TOU+8Ln9Mt/B6vsGYXyXLo93ile3m8wud0i8ofMmQ5PP7sR8LncreYV/E/fxWuqobGdqfksGH3MbGl3z3CUVQlvFanLGu2vPI/1VeTbPi9PuGzu2QaVv9+oJWdbtIVR2mNRItGufGYbP8ymfK7PMJV3SAcJTXCY7YJv9sj/B6vZO8cLmndsjmFNadYWI4UiKMPvynxzu+X9Ca/XFSv3ye29L+nTb3x2qS11ed0C9uJMmE5UiCq1++TeHa8VGRMfExeS5rstSTfteLozJXCkl0kz8FRUiNM+4+LXRfNE6bMk8JeUCHsBRUi/821wnTghPCYbXL7JplylNQIn90lHGV1wl5QIay5pcJnl9Y6r8UhrMeKRdkXW1rwrql/v8sjvBa7KPtss7CdLBPuWpNoWJ8hDqRcJar/+ZPwOU7ZX2+9RZg3HxCmDXuFI69UWgdcLuF3uoWrsl5Ufr9L1jXLkQLhc7pFwO8XPqdb5tevsVNbzKugcV72/ArhKK4WlpwiaY2wO4WnwSqcZTXCdqJMOIol22M6lCesOcWSDWi0ax6z/Q9tgLOsVgghhCW7UFiOFMg88pilddXn8gjbyXJh2n9c5Dz+nvDanMJRXCWOL/pUbB36oDAdOCHpp8Mly1PNxoOiaPU64THbZbn0OlzCWVYrMm9dKjxmm3A3WIXP7hT2RtvrLKsVngar8Focwnw4T+y6aF6rdbb4n79Kem+yCZ/TJdsDW36F2NLvHvFr7FRx9OE327QBzvI6eW32OVzi8H2viZrfDoijj6wUjuJq4W9cZ71Wh6xfHrNNatPYzlNvkfXy4G0vCevx0lY2sb2249fYqaLyhwzhrrfIttRRVCUyJj4mfo2dKg7cuEh4bU7hMdlEze8HWviJ9btyhC2vXPg9PpG3/BtRvHqd8FocEm1OlAnzoXxR8/sB4bU6hN/jE36vJONZM1dKPlFeuaR/jTx0FFaKuq1HJL3PKhSuapOo+G6HsBdUyL6A3+URngabMB/Kk2nfll+0c+wcYT6cL9x1FmkN9vmEPb+i1bwcxVUt1gdJhn3Cllcu6/3pNsZZXifcdWZ5DWvS3bptR2R71tSXo6hKHLr7lVbye7a1yFVjEj6nW9gLq4TP7hKuynpRu/mQMB88KSxZhaLq5z2i5KMNEl0a/QDbyTKR/9q34sCNi4TtZJmwF1QIn61OeGryhM9hEgG/VwQCAbFs2TIxcsQIkZ6eLnbt3CG+/fSfIuDziID/lO/W5Lc12Ydz8ds295sh1sdeL+towOcXPrtTWHKKxa6J8yW/zemWdejgHctkmfLUW1vZR0t2kbymNbdZroo62Rb6PT7hLK+TbZbX6pDW5nV7RcXaXa1kY88VTwkhRKNs+ETAHxDOivo2ZePP8MtRXN3Cdwh4Jd2zZLX22+wFlZJ/32hvch5/r03/pnjNeklvfD7hd3uFvbDyT63Nv8ZOFWWfbhJ1O4624FkT3Q7cuEi46/74efC/HUMTRv/H//tvg0KIf1/N8Ouvv14uZAJwxRVXEBcXx/vvv09kZCTdu3cnLy+PBQsW8N5775GVlYVSqSQpKYn7778fhULBokWLsFqtrQrdNBUtWbZsGSAVtpk3bx733nsvY8eObVHoJjY2lvvuu4/g4GAyMjL49NNP5WIe33zzDTt27CA2NpaoqCiio6OZOnUqCxYsoEePHmRnZ7codLN582by8vK44447sFgsrF69mrKyMvx+P7179+buu++Wx+h2u5kxYwYrVqzAaDTK37/00kuMGDGC9PR03n77baqqqlAqldx111306NGDV199leLiYgYOHNii0A1IxXFmzJjBtddey5QpUwBajOnYsWOsWrUKjUbDrFmziI+P5/jx4yxbtoyVK1eiVJ45eHbBggVMnz69xfHtsxW6aV6M5vTP06dP58MPP2zztya88sorFBQUoNVqUalU3HDDDQwcOBCPx8OLL76I2WymW7du5ObmMn/+fAAWL15M7969OX78OPHx8Tz44INyoZvFixcTGhragh6A/JvL5ZJpabPZWLhwIT6fj6uvvprOnTvz8ssvo1Ao5EI3bfG2qdCN1Wqld+/e7NmzhxdeeKFVAZizFbppoktGRgb79+/n/vvvb8WLXbt2sXz5cl577TXi4+Pxer3ccsstTJkyRY5Y/Pnnn+WclHq9ngcffBClUtkmjRwOBy+++CJerxchBFdeeSVjx45twZvTdaO8vJw1a9bgcDjw+/1cdtllrQpKnY7f4q4/6+9tQZw1Ed2/Foq/MBxf1c6+2kOP/4YML+2hh7+dstEeGv6VstFemf8rx9iBDnTg/y3+SjsVrXOdc5ta99lzEP+3osP+/nehvUf+/hv8ovbgr5TfsVmL29XX5j7zz7nN/6pe/q/Oa2LV5//uIfw/xdDE0f/uIfwh9pZv/XcP4Zzwb92U7MB/BtauXYvD4eCGG274dw+lA//j6NiUPIWOTcmW6NiUPIX/VSe1Ax3owJ9Hx6bkvwcd9ve/Cx2bki3RsSnZEv/pevm/Oq+OTcl/P/7bNiX/43JKduCvxdKlS9m6dSuXXXbZv3soHehABzrQgQ50oAMd6EAHOtCBDnSgAx34/wn+46pvd+Cvxdy5c1t9t3TpUqqrq1t8d9NNN8nVsjvQgfaiPW8EgxTtq+LWnii6wF/44tGDql3t2hNR+N/wJtbTjndk7Y021SvOrbAVgFv8de/w2hvB0T6J+mvxvxr5/J8effu/ir9SntqL9vLZ2465advZV43b8McXnYZRr6e3q68tD2afc5v2Wt/20L69dWM1f3xJB/4A7dHnc1/NJbTHf2jv2vxX+mB/pfy2J+IR2hdh+WufJ9rV11+pl//p/OrAvw4dB43/9ejYlOxAK7S1UdmBDnSgAx3oQAc60IEOdKADHehABzrQgQ78q/AfuSnZvNhHe1BdXc3x48e58MIL2/ztgQce4LbbbuPSSy8FYPXq1XTr1o2xY8ee8Z6bN2+mf//+REZGnrXvtorBNLVvXlzlz2LNmjVkZGT8YREau93O9u3bueSSSwCor69nzZo1zJ49+4xt9u3bR2lpKZMnT2bPnj0kJiaSnJx8TuOD1nM+vcjQn8GKFSsYPHgww4cPP+f+N2/ezIcffkhkZCQ+n4/LL7+ciy666IwFdP5fIjMzk88//xy3240QgkGDBvH3v//9L+u/vThdvt966y2uuOKKdsnDucCQGkP/VQ+jDg/CXWVCFxuGQqmket0+wof2ILRfF4pe+GMiVOUAAQAASURBVJTylWsB6PL87cRePxalQYe7pJoDFzxI+LiBdH3uNlCpUBq02I8UkDNdegvb6dHriZo0FG1cBCqjDldJDbn3v4YmOoxuz9+GPjkar8mOz2Sj9scMCl78AoCYK4fT48W7UUcE4yyoJPvu5diOFBB33Sh6vHQPCpUKn8lG0WvfUvbOzwB0fXo60RcPRh0ZgkqvJeD24ne68ZntHHtoBUl3TCJq4mC8tWb2jpktz3/gB3Mxdokn4PbiqTOj1GoQXj/uGjO6mDD8TjdHH1qJ9UghAIO+X0DYoDREQNCwM5sjt75EwO2lz8oHib18GAqVEiEEzoJKsu57g5jLhhI9aQgiIPDUWsh6aCVKnZrzPnwUQ5d4Ai4PrrJaXGV1BPdORRsZgkKt5MSizyle+QMAPRfeSuL1Y1AadAifH3d5HZYjBRy9/w2EV4pTSH/1XuInj0ChUNCwK5vMm5egUCoZ8v0CDKmxqEMMeM12Mm98gcQbxhA94TwUSiUoFQifn5KPN1Lw+toWsnH+t89gSI6m6pe9uCrqiZlwHtrYMFRa6R3xiec+pmjljwDoEqPo/85MQvp0RqFSYMstJW/J5/RY8HcUKiWeGjPaRnqeeHgFtiMFdFt8B4nTJ4JSifD5qPp8Myfmvo0uMYqerz+ANiYc1EqUGg0Brw/LkQIKV/zAeR/NQxMWBCol3gYrnhozWQ+txHqkAICocQPo9cId6OIj8Dvc1G87wtH736DLw1eTdPMElFo16mAD7qoGDt3+MmlP3EjkiHSagikUGjVF767j2JPvy/RIvH40fZfdjVKjxppbws4Jj6EONjDok3mED5Bsr2nfcXSx4ahDjQS8ftQhBjy1FhRKBUq9Fr/NSdnHGyl8/Xv0qTGc/+NzaCJC8DvdNOzMxlNjInJUP9ThQagMOpRaNZVrMzh6z6tnnVeTDIw6tBJ9fCR+t4esh9+ifvMh+q+eRdjg7gRcXrwNVip/2k3UiD6ow4MQHh/qsCAUWjWaYAMBjxevxQGA3+kh4PIAEJKeiqusDl1CBAqFEp/Nyf7rF2HJzCPljktIe3QKKqMOn8XJ0Zkr6TbrWtThQViPFHD0wRWMOvAmaqMOv8uD3+nBZ7ZTu/EQsZOGIHx+7MdLCenf9az80oQFSXpVUkP551uIv3I4qmAD+oRIFFo1xe+uo/jtnzn/p+fQRATjd7gp+2Irne+6lE2976Lr7GuImTgYbXQoqBT4LU78NieWIwV46q0kTxtPwOOl5vdMwgZ2QwQEAbcHFApcJTXU/HaAns/dgkKlxH68jN2XzKfHgunEXjoUbWw4IAi4vBy4aQnm3cdQaFQM/OgxIi/ojUKjwmdzUbfpIJ46C9HjBuJ3uhH+AKH9umDLLeXo/W/gKq2R+DWkOwqVCoT4U31pIoIZ/PXTBPdOQQiBz+yQadhjwXSiJ5yHNi4ctVHfuq/B3Ql4fCi16n+JTFmPFHLk/jcY8vVTRAzrhafBit/hxm9z4Xe6CeqeRPlnW3AUVZFyy0XoE6MQ/gC1mw7hqTETPW4ASr0WVbAelU6Dz+Jk/w2LsB4pxNgtgQFrZmNMiUGhVaNQKXFXm8i8aQnWI4X0XHgLCddciDYyhL3XPoeruJr+qx5GExmCUqPG73AhBGQ/spL4q0eSeMNYFGoVrtJadHHhKLUa3JUNsk0s/ngTea+vJX3hLSRdeyHqEAMBrx+FUoHpwEl2T1lIwlXD6TFvCvr4CJQaNSgUWDLz2HvV0wivn/RXZpAwZRQKlYqA20vWzLeo+naHrM89n78VhUrZpl566iwAuEprCe6ZjEKrZtu27Sxd9TqBgJ+ChnHc0kWBduiVCKcVz/bPANhbUMXSn/fjV+t4+NHHmTjyfPB5+PbdV3j3uw04Qtwk+vVMc3RCgxJDagwDVj2MJjwIy5HCRhkdAP4AAY+XoG6JnFj8OUUrf6TnwluIuWgQuvgIEKBQKXDkV7LroscQXj/GtET6r3yAkL6d8TbYqN9+VJan9FdmSGuUSon9ZDlZD61scy0q/ngj+aetRcMb1yKf3YWjuJrsJ/5JnxduJzgtEa/Jjj2vgmOPvovP5qD/qocJ6ddF0jGvH3WwAXteObbcUsIGdsPvdMvrhVKnYegvzxPcIxmFWuLRvskLsGTmEZzeiUGfzUcTEUzA7eXorFV0ufcKNBEhks9UUY8uPhKFQoEQAfxODyqdFr/Dhc/mxFlYRcVX2+j+9M2tbFtQ92R6L70TY9cE1CEGEAJnaS1H73ud5FsuJmJkOvq4CDz1VkpWr6Py+52SLIcHYzlSgC4hkojze2HLLcWaXUT4oDQ00WGgVFD+ySZyH19Dv3dmEnvpUBCC6l/2yvYg4bpRqIINEAgQ8Pg4fMfL1G0+DECfV+4h5pLBqAw6XBX1WJvJw5n0EmD0gRVoIoNBqcTvcHP0wRX0XDAdpUGLJtSIUqch4PZy4KYXMe0+BsCYk2tQ6jSIgMBZVMXu0XPosfBW4q8bhTo0CBRQ+t56jj++BoDg9E70XHon6vAgdDHheBusWA7lU/t7Jj0WTEcdbACVEoVKiSO/kiP3vCrzeMj3C1AFGTB2jWuxhhmSo+k25zqCeibjLq/Ha7ZxYtFn8hqmi4vAWVwN/gDC58e07zjRE86TZajnwluJGNYLZ2kNCFrIb/rCW0i8dhTqEINkT5UKzAdOsnvK85LdmH8Dutgw2W6Y9x1n39X/kGz2xEHo4yMlnQgIcua+TcXnW/+UHzBk7T+IGNarbVvfaLOVBg0Bp1nWsScXvczWnXuJio7h2/ffABEAhRJVSBwKjR5EgFGblnDooZVYGnnehPSFtxB3ibS2eussNOw/ycH7VyC8fuImDabnvCmgUkn6a7Zj2ntclim/091CL5v72qMPrEAbF4ZCpUL4A+y54mksmXl0m3Mdne67AqVahRCCgte/l3zTmDDUoUZcjbwwdIrFerRIotOf4Fd77c2A92YTlJZIwOeXeCAE7qqGNu1Ncz9ZqVUhfAHs+RVkPfgmsZcNJfmWiaiDDQS8kl7a8yta3N9dVkfpRxsoeecXei68ldhLh6KJCMFVXoff5iTnsdVowoPp+fytdKAD54r/yZySNTU1bN++/Yy/h4WF8fPPP+Pz/fmg6c2bN9PQ0PCvGN6fRiAQYM+ePURHR5OTk3PWa+12O7/++qv8OTIy8qwbkgBDhgxh8uTJAOzdu5fS0tL/85j/XRgxYgRLly5lwYIFfPrpp5hMpr98DMXFxbz33ns8+OCDLF++nGXLlhEXF/eXjyMQOPcDJqfL94wZM/6fb0gCdH9yGkWrfmLHyFmE9u1E+Zfb2TFqNtHjB1C06mcKGzecACImnIehawI50xdzctabaOMjQamk6+I7yZq2kMoPf0Wl16IMOpV8v/TNtRQs/BjboTwKnv8Yx4ky0pbcRdriOzh640J29b8bb62ZYzNeIWLcQEIHdwdAHR6MPbcE885sil/5hh4v3gVKJV0eu4Gsu5ezret0PHUWku++HGMPiU4NWw6R948PsB7Mo25DprTJWNXA8Tmr6PHiXVR+tpnDNyxsNX8hBIdue5nK73eijQ7HXWki9+kPCOmdSubfl5I95x3SX7wTgITrLiR0QFe2dL+NA9c8S9h53YibPAKUCsIG9+DYvHep33YET60FV0U9PV+8g6IVP7Br3DwyJjxG7W8H6Dr7Gro/OY2CFWvZ2OUWKr/bieVQAVFj+rH70ifJmf8ennqrPMboCQMxdokn8+YXsR4uQKFUsOOCmfhMdpKmjZeviR43gKyHV7Lv6n8Q3KczSdPGE3B7KXztOywH89jY5Ra8dVYG/HM2xi7x7BgxE4VWhc9sZ+eoWSRcPZKgHklyv70X3obXbMdZUoPKqCdyRDo7xs7lxAtf4K4xYWncAGyC8Pnx211kzVzJ5l53YkiNpe8bD5A5bTHHn36f4N6pHPz7i+TMeYe0JXcRMeE8Qgd1p2H7UQ5e8QTOgkpirxlFyKDuCJ+f/AUfsG/0IzhySlBoVRy8ZSk+k50Ba2bjKq/j0G0v4cyvQKXXkjPnHXq/2PjCSamg1wu3Yz9ZRvasVbgr6kEg06puYyaWg3lsSL2ZIzNeo99bD0IgwIbOkkw5i6txFlcTOSL9FD2UCvq8cAf2giqcJTXoYiPoNvMaAm4veS9/S/4ba3EUVqGNDCH3iTU4CirxVJs49thqvHUWCAj8DheHbl9GfCOduz95E2WfbmZj5+lUfbcTXWIUkWP6y+2dRdUUrvhB2iz9E/PqvmA62shQnCU1nHjuE9KX3Y3f7SXvxS/w211U/7qPnaNmkTL9IirX7mLHBY/gd3lwllRjPZjPwduWYTtWiqfKxOG7XsFvcZAx4THyl32F8AVwVdRhyy2jfkcW5gMnGfD2w0SMTCfpxnGYM/P4PWU6Rx9cQd/X75NsygWP4DPZGfzlUwifH1tuCY68CjxVDZR+8DvJf7+IXePmsmvcXEIHdjsrv5wlNdRtOcy+vy1AeHzEXjKYjImPAYKDty6V+dX/3Zm4q038nnwzpv0nSLl5As6SGiJH9yWoSwK7xs4l95kPwS+wZhWx44KZqIMMxF0+jKqfduMqryN6/EB2DH8Y4fOjUKvIGDuX6l/20mvhrZx47mM2dvk7uoRI+rx2H8Yu8fhdXhx5FViPFFL87jr6r3oYgKTpFxE+uDt1246QM/89lBoV2thwIkf0Ycfwh6n6ZS/BvVJxltRw/JkP6P3iHTK/QIFpb+6f7svv9aGJDMGWW0r9tqMyDXs8+3eMXeLJe/lrhNdPwO1t1Zff7sJrtrVbpnaMmt1CprwmG+nL7iYoLRF3jRlnYRWeKhM5j72HyqDj+IKPUBl1dLpzEracErJmvkXthoMEdU0gckQ6WbPfxm93gxCyTDXZX0deBfZjJRSvXkf91iMEXB5q1u0j/cU7iZ4wkJDeqVgO5eOqaqDn0zfJ65tp9zEcRVUUv/MLGePnokuIwtglnk3dbmX/Nc8CAm+DjYJXv2thExOvHkHq3ycQ1CWewnfX4Syuxl1Zz7rUv2M7XkbKtHGUf72DbWPnUbXuAMee/xRXRT3GbgkyDRHgt7mw55ZybP57pC+7u4U+Z05b3KZemvefIGPCY5xc9BlKjZrtw2dy8M7lvLBiObcdC+UZBvPTD2sp9OgIWGplO2xxelj8wx5eu+NyfvjyM8aNHoX793ep2vIV6ZOm8cm9k5hv7U0AOKCVfI4eT06jcNVPbLvgEVRBkq3fNnwmOU+9D0olBY1+QPSEgQR1SWD7sIcx7z+Bu7KeDV1uRRMVStpjUhE9n8mG12Snet0+Cl5f22Kdsp8ox3qkEEd+JTlz3qHfWw+2uRYlXj2S4GZrUfrC2xB+P36nh8ofdlOz4SC9nr6JwnfWkbPgI8q/3cnJl78hfdlddH/yJopW/Yy7oh5LZh6eGjMbUm+m/LPNsm43Xy8Cbi9+uwtbbikbkm/C7/Qw8J/SaaX+7z6Cq7SWDSk3U/zuOvq9dh9Fq35mx/CHqfl5Lw0ZOVgO5uGpM+OuMuGpaiB/+dd4ai1kjHsUe34F6ctntGnb0l++h5pf9uIsrsZ+spyKr7cjPD76vz1TejkWCLDnqqfx1JiIv3okvZfcKfV9wUw0UaGEpHfGWVJD5bc7iB4/kJ1j53L8mQ/w1pzaaNJGhpK35Asc+ZX4THbZHmTPfhtL5kmsRwsp/WgDfd94QG5T/tkWLEcK8dZb2dFMHs6mlwDq8CCOPfk+G1KnU/XDLvq+ei8Hpr1AwOVFoVKxa8JjFL27jv6rHpJlSaFWsX3AvRy45ln8dhdREwZi6JqA3+4i94k1+G0uosYOkNfh3i/fw8nnP8GWVUzldzup/GYHPpOd0PO6YTmYx6HbXsKWW0LA4yPrwRUteLzvmufw1Fmw5ZZhOZSPNauQAW8/jO1YCUXv/ILXZOfgbcvInvNOizWMgKDii61kTJhH3otfSPLaKEP9351JUFoizpIaFOqW8pvy9wkYuyRQ1Gg3XJX1rE+dju14KSnTxlP+9Q4Oznidmg2HyH3+E9zVJgyd42UeOYuqcZXXYT1SwP4pz5F6x6Q/5QfETx0tj6ktW9/kByh1waA6dQB58uWX8PZbb0LzI7FCIDx28HsJuG0cmfMOfV9sGdgTM2EgQV3iMR3I4+Sr3+OqNuM12UmZNg6A2q1H2TVuHvZjJeQt+xq/3SXL1PbhMyn7bAvR4weyffjMFr42gCYqBPuJcn6Lv5Ga9fsZ8La03hm7xOMqr+P31Onsu+ZZUu+cRNGqn9g25EGqvttJ6fu/kzHxMYQ/gAgE/hS//i/2pvSD39l75TOYd+fiqTXjNdmo3XCwTXvT5CcXv/sL9duyJFufeZLeL96BNatI9k2b9LL5/au+2UHZxxtJue1ikv5+EcYu8dhPlHFi8Wf4LHbyXvyC7k/dJK8r/+sIIP7j//234b9mU3Lfvn08/vjjPProozz33HPyplN2djZz585l7ty5PProozidTj755BNycnKYO3cuP/74Y6t7hYaG0q9fPzZv3tzqt8LCQp544gnmzJnD0qVLsdlsZGRkkJeXx2uvvcbcuXPxeDx89dVXzJ8/n9mzZ7Nq1aoWuQW2bdvGk08+yezZszl58mSrPiwWCy+99BLz589n/vz5HDt2rM05Z2VlkZqaysSJE9mxY4f8vclkYunSpfK8c3Nz+eSTT6isrGTu3Ll8+OGHVFdXy5uSjz/+OCUlJXL7BQsWkJ+fz+bNm1m9ejW5ubns27ePDz/8kLlz51JZWcm8efPk6ysqKlp8PhdUV1fz9NNPM2/ePObNm0dubi4g5WJYvXo1jzzyCIsXL8ZisbTZ/vfff2f+/PnMnTuXl156Cbfbfdb+wsLCiI+Pp7ZWcpJLS0tZsGABDzzwAD///LN83Y8//sjs2bOZPXs2P/30kzzWRx55hLfeeotZs2bx/PPP4/FIkTqVlZUsXLiQefPm8fTTT1NWVtaq77Vr13L11VeTlCQtLiqVSo5cramp4dlnn2XOnDk8++yz8vhWrFjBe++9x5NPPskDDzxARkYGAMuXL+fAgQPyvVesWEFGRgaBQIAPP/yQ+fPnM2fOHH777TdAkpV//OMfvPrqq8yePRuXy8XixYuZO3cus2fPZufOnQBtym1b8r1gwQLy8vIA2L59u0yrjz76SB7T9OnT+fTTT5k7dy5PPPFEuzaCIy/sQ9UPuwkblIbteBkRw3oivH4qvtqOsXOc/OYVIPKSoVR/sRlLRg6WXdkolEoixg/EVVCJ8PqIGHcetT9mSNFtjfDbnERfMpSqL7agMurw1prRxobjLqvDVVyN32yn5rsdRF16PorGt54AIf27Uv6+tMlvP1aMOjSIyAkDcZwsp/7X/Qivj+pvthFwedDFS9GlDVsOE3XxEKq+3II6xIiruBp1aBCukhrUoUE48yvwmWyt5u+pNqEKMWA5JG34OYuriZ44iJrfM4mdNATz/pOoQ41oY8OJanyzq9RrsR7MQ6HV4Hd5CR2UhiO/grBB3an4fAv2YyWogw2oQ4NQGXVyfyqjDoTUb+XXOxD+AOVfbCV6/AD8Lg/eOgvln21BqdVIkQxAzKShVHy5FVNGDsau8SBAGxtO+RdbiLl0qHyNKkhP9Q8ZmPefIOD2EPe3CwCIGjeQii+3otCoCHh8aMKDqV6/X+L5sVKUei2aiBAqv9tJ3KQh8lijx/bjyEMrQUDA60P4A/gdbore+gmFQgmnRY57qk2E9O1M9Q8Z+O0unCXVoFTiLKomeuJgan8/QMykoZj3n0AdGkTs5JH4zA6qPtuE9cAJFBoVCrUSdXgwnmoTtsZNz7DhvbEezEMXH0n5F1vQRoVi3nucmElDqdt6BABnI4+1seGEDUrDUVBF2HlpVH23k8rvduI12WRaBfVMoeJLKeLAvP8E2pjwFvTQRIVSvX5/C3qED0pDqddw+N7XQUD1+n0kXD0Cv8NN7W8HcORVoA41YjmUT8ykoZS8+wsqo466zYfRxobhKK3BllOMNjqMyu92EjNpKJEX9iH/xS8aZWALhuRo3JUNUvu3f5aiwKoaUGo1f2peSTePp+rH3SAElV9vR6lRSzrs8+OuNuG3OhFeP0qNGmVjpKs1q4jgnimUf7mVmElDKF69DnWoEWdJrSzzCdeNxna8lND+XSlasZaGnTk4CirRRIfS6e7LcFfWU/75FgBqNx5CE2qkYbe0ztRsyCR0YFfKP92ENiacktXrUIcGETV2AH6bE014MGGD0rDnVZyVXz6Lg4ovt2LefwKFWoUmIoToCQNxFFQRMbw3ld/uoPK7nYSkd6boTSm6uCmaF4WS6PEDKf9yqxQ9+eEGVAYtrsrGl0BKBSqjjrKPN6IK0hNwetDGhqNPjEShVKKNDcdTb0WhUVO65leE10/V2l1ETziPii+3YkiJpuCVb1CHBlH98x60USGNm4/pOEuqCTsvjfIPN+CqbECfGEXAL720SrxuFD6LXYqsO5SPOjQIdbBB2gxVKbHllPzpvkJ6pWA7VoIhJQZHfuUpGl4i2Y5uc66j4LXvQanAVV7Xoi93tQldTPi/TKbKv9hK/FXDKXzzR1R6LaUfbUIdasR+shyFSolSJ12nUKmIGJlO9c97pShbu4uAP0DKLRNxFFQQcEh8qN14SJbFJpstRYsVYi+olKLAQ43EXT0ClV7H8Wc/Rrh9qEONRI3uR+2mw0Rc0JuTCz8h5tKhCK+fqNH9WtkAVYgB+/HSFjax/LtdJN84lrIvtwGgi49ABALoYsMp/WIr8ZdK9sHvcBPdOK76bUfwmh0yDcOGdKd6/T6JNp9sQqlRE5yeKuuzs6i6bb3sldJo24dQ3jjWw4cOk5KcTGJ0HMnXjGLSBeexKbccf0GmbId/OVzI+PQUUsddi7A3oFZIa6q7poSgkBC8aiN+BB5FgLCA1F9Uox8AIBptfZM+K9UqeVzNxxLcK0WiRWIkPrOdiAt6S+tArYWQPp2wZZc0ysOpdcrYOY7K73ee0fY20b3itLUoZmw/zEcK8dldlH+/k9A+nVAHG6hetw+vyQ5Aw/4T6BKiiLywD9U/SH5cwOuX9S0oLUnW7aY1qEmmQvt3pejNH1BoVHjrLKjDpd8MKdEUN57EKP3gd5R6LQ2NUX5ln2wk5pKhVH63A01ECFXf70IdGkTV2gxZXr0NNgIuT5u2LSgtAUOnOHwWB6Uf/E7YoO4o1CrU4cF46604CqqwHszHa7Zj2nOMiOG95XkFdUvEXVUPQkinPJwe1MEGyj7cgFKnQWmQfI7g3ilUNrYp/2KLbA+ixvSXbXHA7UWhVcu0aMg4RtiArviszkYa+v6UXqr0WmrW7wfAcqgAFAqcRdUYUqKpXr+f2ElDKP1gg2yzYiYNwW+XKs5bGvkRd/VIzPuOYz9eRtl761GolTTsOUb0pEb5SUugYVcOkRf2oeD174m9fFiLecVMGoqruKbR/6hpwWO/w03Yed0ofudnFGoVFV9uRxMditfsIHRAVzzVpka5PNliDfPbnURPGNgo/0Nb2A19UrQkFxoVjpPlLeQ35cZxlDVee7rdiGu0G6Z9x4kc1hN1eAjl3+wAhYKYS4ZS9UMGYeelkbfkc8l3LahCFWT4U35AtznXUfjmjyBEq3Wluc0OuO0otUGyjg27cBwhmtM3UQSotAS8kiyYGmmja6QpQNykwZR9uY3oC/uQ/9r3aEKNVP12oIVtBMlum/YeR4hTMiXpZWIzvTzZQqaUWg0l70nPAYVv/oAmOhRtbDjG7omSjLXBryZ7EzmqHwGPj7IPf/9T/Pq/2JvyjzdiPVIgzcvrx36ijOBeKW3amyY/WRMeRPlnm7DmFBGS3gl1aBAxk4bI8uWts6LQqoka3U++f/kXW4gaPxD7iTJiLh5MxZdbEQI8VQ2oQ4PQJ0cT8PrkdaUDHThX/NdsSvbq1YuFCxfy4osvMmLECNaulUKd165dyx133MHSpUt59tln0Wq1TJs2jd69e7N06VKuuOKKNu83efJkfvzxx1ZRZW+88QY33XQTL730EqmpqXz11VcMHz6cbt268dBDD7F06VK0Wi2TJk1i8eLFLFu2DI/Hw/79++V7uFwunn/+ee644w5WrlzZqu81a9ZwxRVXsHjxYnlzqC3s2LGDkSNHcv7557N//345snPNmjWkp6ezdOlSlixZQkpKCtOmTSM+Pp6lS5cyffr0FvcZMWIEu3btAqChoYGGhga6du0q/96zZ0+GDBnC9OnTWbp0KfHx8RiNRgoLCwHYtGnTWY+2A/KG1ty5c1m8+NQbkrCwMJ588kmWLFnCzJkzWbNGOgaxZ88eysvLWbZsGffcc4+8WXk6hg0bxuLFi1m6dCnJycls3LjxrOOoqqqiqqqK+Ph4AMrLy3niiSdYtGgRX331FT6fj/z8fDZt2sTChQtZuHAhGzZsoKBAWmAqKiqYNGkSL7/8MkajUd4kfPvtt7n99ttZsmQJ06dP5913323Vd0lJSQu6Nsfq1asZPXo0L730EhdeeCHvvfee/JvJZOLZZ5/lscce4+OPPwZg5MiR8kaiz+fj6NGjDBo0iI0bN2I0Glm8eDGLFy9mw4YNclGikydPcuONN7J8+XIOHjxIREQES5cuZdmyZXKRorbkti35bkJ9fT0ff/wxzzzzDC+++CJ5eXns2bMHALfbTffu3Vm6dCm9e/dmw4YNZ+XN6dBEhuCzOBD+APr4SJzF1egTpA0+V3m9vNnXBG1CFO7yOvmz8Pkx9kzFU15Ll+duo/C5D/HWmeWHziaEX9iXbs/dSuy1oyh68XN8Vof0MA6gVJJwy8WkPnItpq2HsR6QXiLoEiJxl53qy11RR1DPlBb9B9xedIlRWA6ckL9rahfctxMN24/grqiTvmv829b8c598nx6NUTUqo44TCz9FnxCJo6BCpoGroh59QiSasCAqv97OyANvcuHhVZLzW1iJPj4SV3kdERf2oftztxDUMxnbsRK537T51zP6wAoSrr2Qord/lukeNiiNvq/eizY2nMLXf5AfBn1WJ+pQQ+OcInCV1UnjtToJ+PzoEyJxldfL/NKnRsv3BHCV1aFPipJp0u3RqYzJeoe6LYcJuL0Irw9dfCTu8jpcFXXy/ZrmG3/thfidHqxHCwFQB+lRB5+KgPWabCi1LbOPtJCnlBj0SdHyW3ddQgSOgkrpyF8jP/WpsSgNGtyV9Qz6fSmGTnF4G+x4605FeqgjQ/A7XAT36YL5wElc5fXgDxD3twtImDqauMkjseWUSONvnIcuPhJvnUUei7u8DqVeK9MqpE8nus27nvRXZqAOC0L4/C3oodJrMe073oIecZNHIHx+mR72/ErpqFozKLVqvBa7zK+m8fisToTXR0hfaQ7u8joMnWJb8qu8HnVYEPXbj7Zorw4Lwu9w/eG8Yi4ZjFKtwrT7VES/3+EiJL2T1K5xM14TGYLP7kIXF3FKzkIMpM2bSsyEgXjNdlnWm/6GDuyKJiIYAgJXtZnoiwbKm+vGtESMXRPo+sg1DPn2aSJH9yXg8ckPLcnTLwJ/AE+NZBea5hWUlkjA62fwl0+Q/vI9CH/grPwKH9Kd+GtHoQ4LwlVRh9dkI6iHZA/i/nYBld/uxGuWjp07S2qJuWQwjuJqRCCAQq1EFyfRtIkGwhdA3fiyIKRfF3wWBwQESp0Gd1UD+oRIbMdKCLi96BMiif/bCACZX44T5dLxxrI6/A43+uQYXBV1xF87CpRK9AmReBqsqEOM+CwOdElR6OIiUIcYUAfriblkMAqFAldpLQq1stHGSPJiTEtE+Pyy7vyZvppkw+/0SEfHGmmoCTOiT45GoVBg3nMM4ZcejJvris/mJODx/stkKqh7EgqVCtOeXBRqJe7K+hYyJcm0m5L3f0MTFsTozDfxWRwEXB7UwXqM3RIwdk1AFWLgvI8eJXRg11P2t9HG6OIjCElPpWrtbvm+Yf274iyrxZZdDEibY36HG0NyNJ46C6n3XE7EBb1Jf/ke9EnRsjwAoJB0QTTS7pRNrEMXHYqzrA6lQYtSo0EfH0nfl+7EZ3XKMqqJDCHg89H13suJvfR8jj/1z1O/RQTjzK9sk4ZN61lbemlIjeWCTUtkvQQwKT3EGMMaZfICEpJTqTh2sEV0U1GdBavSyC0z55NZ2sC2HZIfExdqROW2MfObAzwVehSDUNHLF4omMgRvM1t0uq13VdRLx2JBoknTWmRxoIuLYMTWl6jbdhR14wmJpt+axtR8ndIlREjH4xtxuu1toruzme1NbFyLVDoNwu+XNveb2acmpEwbR8OOrBZ2NWJYL4LSEkmaPkHqu1G3m+ubJjIEAgG6zblOWiO3HZHWsIRIWd8AEq8fI9Gg0ba5KhvQx0fQa8md+CwOGnZknZKbxr9xVw3HUVjVpm2zHSshpH8XVAYtQd0S0SdF4aqow2eyETWmf+MaGUNo/64oVEoCPmmzOOaSwRAIoFBLZdV0ceEt5uU12VEH6U7xodkaowkzymk4IscPRJ8cTfzfLsCWU9xClps2JJvLwx/ppQgEGPTJYwz/dRHhF/RGoVQ0yrsblKCLjyT+ymGyzdInRCL8AQZ+/gRDf10MQmBIiQV/AFejXgTcXoTHJ/sNtmMlxF83Cp/FQdxl50s0O21eoQO74iiobMEHAE10KEqNml6Lb6duyxFqNx8GgTyWgNt7SpebrWHCHyBsSA+G/bqYsCHdZbsRc8lghD8gHe1WqXBXNrSQX210KK4WdiOCPi/difc0u+G1OEi4ajgIQcO2I2jCjIiAQAQCJFw3Gl18BL1fvFPm8R/5AU22/pT+NvOLmr2UFwEfKCUZUmiNiIAfAl5Oh0KlQohAs/u11Dt9QiReqxOvxY7wB3BVSJvlza9JmDIadYiRQR/MJeuRt1rYGH1CJK4WenlKpkDQ6Z7LJJka3lvmlzrYQNSoPlywaQn93nyAgNcv86vJ3sRfPQJvveVP8+tfYW9UQXo04UGE9O0iv1Ruy940rWEBrx9jp3gptVVFHYbUGCLHD2RU47OC/UQZfoe7hZ9oSI2R7+8qq+P4U+/T/emb0SdH0/XRqdT8vLfFc1IHOnAu+K/ZlKyvr2fhwoXMnj2btWvXypF/vXr14oMPPuDnn3/GbrejUv25+qOxsbGkpaW1OObtcDiw2+2kp0vH1caMGXPGY9NHjx7l8ccfZ/bs2Rw9erTF0eemXJbp6enyPZvjyJEjrF69mrlz57JkyRIcDgdOp7PFNT6fj8zMTIYOHYrRaKR79+4cPnxY7vviiy8GQKlUYjQazzrX5puSu3bt+lN5G8ePH8+mTZsIBALs2rWrzfyczdG0obV06VLmzz9Vjc3v97Nq1Spmz57Nyy+/LNMpJyeHkSNHolQqiYyMpG/fvm3et6SkhKeffprZs2ezbdu2FhGfzbFz507mzp3Lq6++yt13301wsPTAPmjQIDQaDaGhoYSFhWE2mzl27Bjnn38+er0evV7P+eefL/M5NjaWzp07A9C1a1dqampwuVzk5uby8ssvM3fuXN5+++1zjgo8ceKETMPRo0e32IQdOnQoSqWS5ORkzGZpQ2TgwIFkZWXh9XrJzMykd+/eaLVaDh06xNatW5k7dy6PP/44VquViooKANLS0oiNjQUgNTWVI0eO8NFHH5GTkyPLyNnkti3k5eXRp08fQkNDUalUjBo1SqaVWq1m8ODBLWjVFn7//XdOnjzJ66+/3vIHRev/t6xmdtpb0zaKFwoE2qRovLVm7Ifz2+zfkV9B9h3LqP56G4m3T2r5YyBA4QufUfnZJkLOSyOoMTqkzc6aQWXUk3TnZZgzcvDbmuuugtipoxECGhpzJDVNqVWhtsYukm+dSO7TH3Bi0Wf4nR76LL+nxQzl/wmBQqMmfFgvdg59gO0DZqBQKokaNwAU0s0ceRUcuf1lzHuPE9w7Ve745OLP2Trofiq+3k7STePke5oPnGTflIX4HW4SplzYckNX7lrR4k/TWJr/bXMpaTbfrIdXsm3gvYQNSpMeZoSQx9zyPgKlQUuXGZe1cGBR0EocWn1uvJ3KqGPA6llUrc1odt8z8VMBAcGBi+Zi3nMMZZAOfadTKReURj3a2Ajynl4j81mhUVOyeh31245SsvoXgrontaSHou2+hBCUvv8b9TuyyHp4Je6qBnr8Y3rj3KR2mqhQREDgKKhqQY/YiwcRcJ+WbuSMJzNa0lWhVBA2sBvHn3r/lKyeNsSmo1n1mw+3SauzzQugy8yr5YiEs7aT/ysNvuKrbVL+r4ffIuDxkXr7JafaAUE9k/FZHBSt/AmlTkPPBTdjzSpC+CQnWalSotCoyJ7zDsef/VjWHSEE0RMH4W2wIgKtZUChUqJUKzn64JtUfLWNiOG92hx7E7+sWcV4GqwSv5rNRRMVit/pwX6spPH2AoVOQ9eZV8u5TjmddLKtg+iJgxBeHwGPr8WPQgiyZr6FPjGSPm/cj9KgPSO/rdnFxF5+PmED01AZtNKRNyFo2J6F3+lGnxhFz+duwZlfId+jy8yrceRVNGdFM36d2S08U19nk42EKaNP9UVze/ivlymlQUvqHZMIeFo/3Da3MQqtmujxA3CW1rJlwL2ojDp0ceEgQKlWodCosJ8sp/idXxjwzsxm/TbeQqkg/Pye1P5+QNYxXWIUZR+3fmmqUKsI6deFii+34SioxO9wYezSMq2LUqvBcuBk2zax8bvSz7fiLK3BdOAk3joL3WdfI1+jUEibF7aT5Ryc/iKd7rvyrLbvz+ilPa+cXeMfa6GXTQjqmQwqBcJtR+F2tPjNLyCn2sZrU4fSLzmKb3/4kaIaMxanG5PdzSs3jeY5S188igB7NfWth6dQtCHrbfsC5sw8Mm98gdC+nVA0vaRqy084Ey2a2d7W155hLQJZiJuu1SdEkjJtHPnLvpIv2XvF05gP5uGuaiDltkvQRIScdv+WMtW0Rob27YxCqUAIIevbsF8Xo2rcdJXbBwR+p5vDty1DHRaEvlNsi98TbxwrbbCVtPbLmuyLISWG4PROqAxa2QZ56qz4rA5iJg2l53O3YG6MLgMkesy8WtpYkUl6yma1IM9ZXSgF5R9uwLQ3l9oNB9ElRDWT99MvVfwpvXRX1JMxcT4Hpr1A5AXpUk5cJJsVOqAb8X+TcgDLNgs49ui77J34GAenLUaXECm9iD3NJjX323JmvkXStLHoE6OkvHuelmuyOiyYgNvXmDv2NB9JSDmCD932MmGDuhHULb4V3ZrPv+n7Q7cuw1FQyYFpiyV+9eks8yHgdLdyLE+nY+nnWxrtRh7eOivdZ18jt1EoQKnToFBA7EWDKHj1W+l7lRJ1iJGqdXsxZ57E73JjSIn5Uza7ua1vMaYztlOgNIQTcNSf8fc27yf/qmh962Y8BqjdmImrrJaDt75E2rypbdqYtvQy4PaS9cgqDkx7gaSpo2W9dJXVcujuV9k1/jHcteYWp6wa70DMxYNxV0vPc3+KX/9HewOgUCvRRodx/Kn35Y3EM9kbhUpF2vzryX/pK/laBJR/uIFtjc8K2rgImhNKZdCiT4xucf/kWydy/On3Me3NpXjljyTfOpH/v0A0ytl/8r//NvxHFrppC++99x5XXHEFQ4YMISsriy+//BKQIh4HDRrEgQMHeOKJJ3jqqaf+9D2vvvpqXn75ZXr37n1OY/F4PKxevZrFixcTHR3NF198IR/zbQuKVoucYOHChS0i0k7HwYMHcTgczJkzB5Ci0rRaLYMGDTqnsYKUXzIkJISioiJ27tzJ3Xff/Ydthg0bxldffUXfvn3p0qULISEh59wvSMekw8LCWLp0KUIIbrrpJvm30+nSFlasWMHcuXPp3LkzmzdvJisrq83rRowY0WYRIbX6lIgrlUr8fv9ZFVWj0bS43uPxEAgECAoKYunSpWcda3JyMvn5+fKm5p9F8z6bxqbVaklPT+fQoUPs3LmTkSNHyr/fdtttcuRjE7KystDpTh3TTUxMZMmSJRw4cIBPPvmEAQMGcNVVV52T3DYfT1tQqVQyD5VK5Rn16KKLLgLgwQcf5NfnT6Uh8NZZUYcapTduFfUYUmPlKAZ9YiTuygb52BaAp7wOXWIUTdkOFWoVztwSEv5+McYeKURMGIQ6IgSlVkP3Nx7i2AOvt2hX/e12+n40H1XjseYm6BIicRdX46msJ3LcQOxNEYaNkX7SNVHYc0uIuLAvCrWKPu/NxpFb0uKNcOJtlxB2QW8iNGqqvtkuRSclROGprJf/Nt/0a5p/4tQx5D7xPkk3SzkYw87rRsW3OzF2ScCWXSTRI0Gih0IBfqsTb51EBeH3EzVxEAnXh6CNCafq+53ok6JwllQTfkFvfBZHi8iQim92MOjjeahDjaTccQlJ08ZJRxfNdhCC4F4pWA7lo40OJeHqEUSNTMd8MA99UhSmPbmoQwwo1dJbXkNqjHxvV3E14UO6S0V2/AFpDI3HN9wV9SROG0dovy5oY8IlJ1irwV1Rhi4xCn1CFO7KBiLHDsBd2YCxcxz6xCi0kSFcXPIRCo0KbUwojuJTx0E04cG4qk7NS6ZnWBD918ym4uvt+O1O4q4cLo/B2CUepUHH8A1LCOqeRM2Pu9DGRKBLlPisjYkAn5+gninUsguFWkWPpXcjfH608ZEM37AEpVGHQq3EWVSFPikaZ0El6jAj7soGeR5KrRpNVKgs27rEKAIuD+7KBjw1Ztzl9STeOJawQd0xdIptPL4m0SOkTyf52uix/WV6aMKCUAXrGbP3dXSJkXR76G+4a0+lvIgc1QdVkJ6Eay6k6sfd6JMkunpqLRg6xeGuqKf6ZynCWZcYhbOwGvWkoaTccQmd7rsKbXQonhoT+qQo3BX1cnuf2Y7KqD/jvIyd4zCkxKDQaSAg6P7ENJRGHcN+ewGVUY8tpxiVUYcmPPgUj4L06JOjGb7hhcbiNA70iZGYM08SMaw3fqe7kZ6RJN88AW1kCIk3jCHg9VH05g8E9UxBqVaBApxltfjtbvRJUVR+uxPhC6DUaogeP4DUOy+VIiyBbvOuR2XUk/bkNLRRoTjLagnqEo+7soGGndl0nXUtmvCgFvxSqJQM+uxxdIlR2LKLsB7KJ3n6RSjUKqlQRm4JKbdejDW7iOEblqCNCQOFgrCBXTGkxjDkyyelYkE6DeqQ7gT3SsG0J1c6FqVWEjWmH5Ej01EHG1CoFPRrLCKhDpbo7ak24amzsv/a54gY3pvYS4Y06ux4dImR+F0e9ElROE6W07Azi65zplDx5TYSrx8j88tVVoc+MQpDSgxB3ZNxldcifAEMqbEodVpUBi0CGPbbCwivT26nUKsITk9l+IYlf7ovTVQoKoOW4PRU4q4YhkKjkiK9EqLQJ0YzYM1slDoNfV6/D+H2yu3UwQaUWs2/RKYu+P0FjF3iEAIGNvbX97V7ZTuoT4jEZ3YQNqg79vxKQvp2ZvivC1GHBSMCAXxWJ56qBgJeP2EDulK35Qjd5lyHITmaqLH9if/bBehTYnAUV0vRizqpME1QtwSUaiX9VjyA3+FGlxiJLkEqAuGuasBdXoe33oK7soGqH3YTc+lQEqeNo9fi20EhRTlbswqldScxiuBeKfR9/X7UEcFSdEpSFA17ctGEBiESAxx7/lPOW/UQjgIpAtJTZ0UbEULR+79jysghuHcKCqWS4RuW4DXZMHSNl21Fcxo22b4mGrqrTADyvBBC1kuA8ICWbIeZiLE9cZXUUu1WkjB0Atrh14JGh2bYZCaou/LghRcTERUFAR/Dh19Avl6D98hGRkyMI7jEgwoF/T1hFKjtDK2zoosJY8TGF0CAs7QWX+OxWoDgXslSASWfn9rfM0+tRaFG9ImR2PMqsOWWEjG8d4t1tWmnosmXaFoH4v52AYbOcQzfsASFStXmWhTRuBalzbyakPROKFRKtFGhKA06hn3+OLYTZfKaHDNhIFEX9mHnJU/gya9EGxPG8I1LTs3F6qTm5z1EjRuALu5UpGYTj4XPL0XvpcRg2pOLLbeU0AHdcFc2yPpW+e1OjF0T6PzAVUSNH0if5TNQNtpOTXiQlPJl7AB5/ME9klGHGjn+j4/o8uDkVmuRQqWU8sEqFFgyT2LLLSU4PRV9QhQKlZLcp74k5Y5LOXTLSwz98VkCeR5Uei3Df1+CoXMcwuOVXi4qlWgiQyQ5b5yXJlyKRG7iQ8L1YzB0jmPw109Jtv60NebE85+QfPMEub23zoo2KhRiwhi+4QVcjfJwJr10VzbgrbOiCtJLBe1qLViPFhA5Sgp0sJ8sx11lwpZdRNWPe+jy0N8ao9TqURm0JN92MYk3T0Cp1xLwScVg9I16odRpUOrUOPOldEuOk+Xsv+Y5xmS/A2olKr22xbzUwXrMB/MI7dtZ9gmixg6gz/IZ0taOUok2Mpj6HdnETBoqbaY2jsWQGivPX6lV42nMzanQSv6Wt9aCPb+CxOtHk3rnJRg6x6NQKuj+1E2ow4KIvWIYfpurmd2QTqtIdsOISIwk9/lPGXi63YgKlSIMS2vp/95sfBYHCrUKv91FwOZEnxBFybvriLl4yFn9G5/FgbFrPEqdlgFrZqMOD261rjTZbACFUg0BP6jUKFQa1OHJqOwKUChQR6RIvyEQPreUrqcR+oRIYsb2p/9y6TnWfDAfdbABTai0fusTpFzzzf1eb50VbUwYvRbdSlD3JOq2Z8k2xlVRT2i/Ls30Mpl+r98nyYJCgSElGtOeXEz7jmNs9BkchVVSP0JQ/M46Ot19mcwvfWIkAa8f65ECnMU1JE4bR/rQe9rkl7ui/l9nbwBtbATeBhvVjfam+byaZLFpDVPqNNTvyMJ2rFjy51NiMGeelE84VX6znW5zrsPvcKNQKUGhoM/r9+Mqq5Xvr0+KImHqGHKf+Cdpj99I+Rdb6TLrWnkd6UAHzhX/NZGSDodDrgy8ZcsW+fvKykpSU1OZPHkyXbt2paysDIPB0CrysC0kJSWRlJQkH702Go0EBwfLkWBbt26VN1r0er18T69XegsfGhqKy+Vi9+7dLe7bdOz22LFjGI3GVpGM/fv3Z926dfLnpmPSzbF9+3buueceVqxYwYoVK3jjjTc4fPgwbrebfv36yUVtAoEADofjD+c8YsQIvv/+exwOB6mpqa1+P729VqtlwIABvPvuu4wbN67V9X8WDoeDiIgIlEolW7dulY/L9+7dm507dxIIBGhoaDjjZqPL5SIiIgKfz8e2bdvaPY7m6N27N3v37sXtduNyudi7d+9ZN6aNRiOxsbFytKkQok2eXXXVVXz77beUl5cDEm+acpr26NFDlovt27fTq1fryJzTMXLkSDZt2sSxY8fkTciBAwfy66+/ykf5y8vLcblcrdrW19ej1WoZPXo0V155Jfn5+WeV2+by3Rzdu3cnOzsbi8VCIBBgx44dciTx6Th69OgfzqnVOHdkE3flMKnSZI8kTI1VY+Mnj6B6/f6W1/66j9ipYwEI6tsFEQjQsOkgAEcmP8WBEQ/hrTVj3ZfLiQdek+bVJZ66X/cRN3UMUZcMwVNrwVNjRpccTXD/rqijQoiZPJKGzYeIGNUfx0kpV2jt+n3ETZGOSwX1SsVnddCw8SCGrgmkv/0IjrxydIlR1Dbm6gJwFVbhM9kx7zlGzY8ZJN15KT6rA31KDD6rQ84ZdPr8/XYXESPSCR3QVdpoLa2l9vdMYi46T8p3NThNbl+74SAhA7qiNGgJHSzlgKr6ZgcZF87CZ7Fj3nechOvHEH/tKFwlNfisDjnCAqQjJPYT5dTvyEYB7L74ceq3HaVuRxaGznE4S2qk/iwOCt/8kYwJ86j5ZS8JU0YDYDteCgopf2Pi1DHUrJPmX7N+H367i9grhxM2uDtKvZaqtRlookKo33YEXWw4ey5/EndNA94GK7GXDJZ43iuFgNuDt8Eq89yWU8KmPvdQ9eMeDj+4AldJLQ17jstzCBucht/llh7mToPf7kL4AxSv+onQAd2kYzypMdT+foDoiwZxctGn5Dz6LrbsImq+3YEmKoT4aeMJGdQdRACFRo31oHSEv8fye3GcKKN+Yya+OgsZE+bRsO0oXrOD1Lsvo2b9Pro8cg0BlwdDMx5bMvMwdo3HnHmSuMkjiJ88Ak1EMDXr9qGNDadm/T50seGUfbwB0+5jeGrNEj0O5qNLiMRTZ8VzOj3S78bvcFPw1o+4y+sJeP1UfHMqyr9+WxaOwio8NWZqftlLSqPs9V56l3SETqlAnxoj61bN+n007MhGFxeJ3+6i6vud1KzbT8KU0dSs30fKHZPwWR3SUTKv94zzclc1cPzZj9mQNI2CV78l4PHhLq+j6K0fCXh92LKLsWTmoYsJQxVskPKKen007DpGxoTHMO87Qc36/SROGY3P4UZh0OCzOjCkRMt/91z5DAeuX4TlYD5dHr6auMuGYuyehLfOStX3Uv7QxCmjpaN9Rj0+iwNnYRVb+t5D+ccbKftwA468cqxH81EoFfisDiyZeaBU4qk24TU7UGjUmPafaMGvktXrOXDjYrIeXIEq2EDyrRNxVzUg/H68Jht1mw6jS4ikaOWP7J70uPQwnF1E/OQRbO5zD6b9J3CV1eIuryd7zjvENuaMChucht/pwXIwj61976ZhRxaOAqlSqyO/nIDHh6faRNT4gZJM1ZiJvliKqAQFuyc9Diio3ZBJwpTR1O/KlvnVZebVuKukDU3bsRKCuiXQkJFD7YaDBBofDoXfz5Y+d5P30pf47C7c5XXkzHkbr8km8xl/AAR/uq8m2XAWVUsFvmot1G87SvVPezDtzeXIjFdxFFQiPD5yZq1q0ZcuJgxPjflfIlM7Rs6i9COJ55ZD+XhqrTiLq6WNuUaZ8lkc+O0uwgelUbflCAWvfU/DDimqVKlWUv3LPpRaNUqDFnWwAZVRj9dko/C178mY8BjVP+9FlxCJAkicOhprdhGeOguH7nwFy6F8tg19EE+tBVtOCXVbjhAxvBeu8jpS77yUmnX7iBzVF8vBPHSx4WRMmEfZp5sJuLxEDO8t20RPtYmMi+bhqbVQ8ulmkqaMQhcbjiW7CIVSSeSwniAEVesafdcu8YDAZ3MS0q8LCpWKE899QsaEeVR9t5OYi6UTDYnTxrWgobFrvGwXAs0idlNumSjbdp/DDY1H/PsN6EdxaQmu9FgOPfwmP335CSMpxpPxNYHqAry7vyO6PJNZt1yH7YvnsG3/krS0bqRU7iOtWzfqTWacFhMCwXGNjXi/tDbVbjxE/mvfs3PCY9Kmf2N/YYPTcJbWUrLmN4re+pnqX/aROGU0mqgQbMdLUSiV+Cx2YiYOom77Kf+jfkc2wT2l3N6nr1PaqFCchVXkPPruKdt72lqUMHkEVev3c3zx56xLuonKH3ZTtOZXhMdHzcZDmA7m4bM6UGhUdL5jErVbjmDPlyLE6jYeouitn9h71TNSPkyNiqix/bHmFKM0aPFUmwgb3B1XaS27xsxh/9TnsR4tpNN9V6LUa4i9bChesx1PtYn6XdnS2qtQ0OO5W/A73DgLq9g/9XlMu49Rs34/CTeMRanXEjqgKz6rg7i/XYA6NIjMGxdjzjjW5lpUsno9+69fKNm2ECOd7r2Cus2HJdtmttPQ2C7+ulEIf4DIC/tSvyObvKVfsiFpmpzX111eR+GKtSh1GnlefpdHiggDGnZk42uw4SysomHbUWm8U0ZjOZgn25H4ySPxO9wt/KP6ndl46yxkNMrD2fTSU21CZdTRsDuXuCuHoTLqCDsvDXwBDKnSRm/MRedR/esBej73d6kgULWJus2HSbhhHKVrfuX4U+9LRat+2Uv4kB4Yu8YTfdlQhC9AxPm9ZD9PEx0qzWtnNhEXpHPs8fdOzWvqGHRxERi7JjSuXZJPUPjad+yf+jz7rn4Wy8F8Ot9/FVGj+xE6oCveOiueahM16/fLeQwl/8tJxLCeqIw6km4aT826fSiNOlQGHSgU7Bw5i31XPYOjoBLLwTzppYfZjruqXrYbpZ9uIWnK6Ea7USzlYJfthjQffXI0So2a4g9/Z+uo2fJcYicNwVlWS6f7r8JndRA9cRB+m/Os/k3F19vZ0udujsx4Fcuh/DbXleY2W6kLItBYxMZXX4SvoQS/uQKEwNdQgs9Uis9URsBtl6pvA+GNvnDea9+zfcJ8tk+YT9Uv+0iaMoq6HVl0fehvkg5MHHTKNnaOk21Mxbc78dRZpVQpjTbGnlfRTC/TcJXWsnPMXPZe+QyWI5Jeqow6Yi89pZcNGcdIbPSJU+++VMppP6ynbG9EQFD57U7Z1zsTv/wO17/E3hS89j3WrGL8Tjc+s61xXuUt7E2TLGZMmCdthlabpBe+U8dgzS7CZ3Vg2pUj+/opd17aWFn9KLFXDid9+QxUBh3F7/wi29KEKaNxVzaQfOtEfFYHwT2TcZwsl9eVDnTgXKEQ/4Hxnddffz0RERHy5yuuuIK4uDjef/99IiMj6d69O3l5eSxYsID33nuPrKwslEolSUlJ3H///SgUChYtWoTVamXMmDEt8kpWV1ezZMkSli1bBkgbgvPmzePee+9l7NixFBYW8s477+B2u4mNjeW+++4jODiYjIwMPv30U7RaLQsXLuSbb75hx44dxMbGEhUVRXR0NFOnTmXBggX06NGD7OxsnE4n9957L2lpaWzevJm8vDzuuOMOLBYLq1evpqysDL/fT+/evVtEL7rdbmbMmMGKFStabGi+9NJLjBgxgvT0dN5++22qqqpQKpXcdddd9OjRg1dffZXi4mIGDhzIJZdc0mKeJpOJGTNmcO211zJlyhSAFmM6duwYq1atQqPRMGvWLOLj4zl+/DjLli1j5cqVKJVn3r9esGAB06dPp1u3bq1oXFFRwbJly9DpdPTp04dffvmFDz/8ECEE7733HkePHiUhIQGQjjWffrT8119/5fvvvycmJobU1FScTif3339/i2uaz6M5vvjiC/R6PVdddRUAs2fPZt68ecTGxvLjjz+yadMmQDqqfvnll7eSjbVr1+JyuZg6dSrV1dW88847mEwmfD4fI0eO5LrrrmtFi/3797eIQBw0aBDTp0+nurqalStXYrVaCQ0N5b777iM6OpoVK1YwePBged7Tp0/nww8/BKQj/HfffTdDhgzhvvvuA6SNzs8++0zeSA8NDWXu3LkUFBTwww8/8NhjjwFSpO1HH32EQqFArVZz55130q1bNz777LM25fZ0+V60aJHM0+3bt/Ptt9KxjvPOO4+bb7651VgzMjLYv39/K96cjl/jbuC8j+eRPett3FUNGDrF0n/VQ42RbyZ0sWEolEoq1+4i8bpRUl4XIfA12MgcPZNOT9xE7JQxKHRaUAi81WZqf9xF5IRBoFJi3pGFNjacht/2EwDCR/fHmJaIJjYClV6Du6yOYw+8hiY6jO4v3CUlgzfb8NVbcRVXU/fbAco/+I3oS8+n94oHURp1CH8A68GTZF7+JCn3Xkm3BX8n4PHibbDhrTFj2p2D41gJKfddhUKrRqnXog4xIAICX70Vr9lO7sMrSL73SsJH9EEbE4an2sTJJV9SvyOL8z56FGOnOPwuD55aM0qdFuHz46mzSG9LdRrKv9jKyUWfATBs3fOE9OksbcpuP8rh25YhPD4G//APQgd2a4xWFDiLqsi6/w06PzQZY1oi+qRozAdOcPShlSh1GgZ/8QT6xEj8To9U1bXaRHCPZCnXjMcnV+mzHS/FU9lA7BXDUOq1KJRKRCCA9ahUITN75lu4qxro88b9xF01HIVCQUPGMTJveoGgtET6vHYf+qRo1MEGvGYbB29aQuINY4kaPwCFUglKBcLnp/TTzUQM7cnRZrIxYNVDhPbtQs2GTNxVDUSP6Y8+KUp+c4sQBLx+do2diy46lKE/PIvf6UahVOJ3eSh+5xfirx4hRVDUWdFGhaDUaan+cjOFiz6l11szibnyAlAoEF4flZ9v4uSj7zDwx4WEDumBLbsIhUolbSxbHJj25FKyZj3935kpReMolXgbrHhqLWQ/vJJuj04le9YqQvp2oufi29HFS9FSDduyOHL/66S/fA8hfTuji5Pk0VlWR9b9b5B4w1hiLhuKJiIET40J4QtQ+ummFvRIunEs6S/cjlKnwX6inB0T5pF8w1i6P34DmrBTkUEEAngbc3lpo8Ow51egaMyjJYDit3/i5POfYugUywXblqFQSVERrtIaFCoVSr1GSk4fapQicz0+FAoFB25YhNqoa3NeonEzY/jmpdLDfePmU8VX27hw7+voEqOko08BQcWXWwnulYImPFiqQGl3omvUz4DHJ0XZmO0Ur15Pj6emsXPUHPq//TDa2DAp55dCyhN24MbFWA7l0+eVGcT/7QIp52RlA7lPvU/XR65GEx6M9UghR+5/nf5vzyRqTH/pgdnlxmdx4CqrI3xYL5zFNVR+u52kmyeclV/qEAMIcJXVcuSeV1EF6en14p3oE6Pw1lso/Wgjld/u5PyfnkUTHozf6eHAjYvpv/IhMi55nOG/LgJAFxdBwO1FZdQhhKB+2xGcxTXEXDIYdZCB2o0HCR3QBaVehybMiLuqgaofMnDkVdDrhTtQqJQ4TpaTcfF8ev7j78RNvgBNWDBCBPCZ7GROe4Fuj04l76WvGPDeLLTRYSjUSnxWJ/VbjuBpsBI1pp907Px4GbGXnY+joAKfyc7hO5cz9Mdn0USGogqSIu8dBZXsGjPnrH1lz1rFsN9fkCKclJJe1m05zMG/L6XnP/5O1PgBskw58ivIemAF3R6dSlDvFDShQVJfCgU+i4P6LUf+TzJlOVLIkfvfoOc/ppM8/SL8dqcsU5qIELRRIQS8PvBLeqKNDEH4A9RtPoynzkLUmP5ShK0CVDqpIJG7qoHDd76Cu6qBoB5JXLDpRdnOOEtqyHpoJZZD+fRafBtJN4xFoVZxYNoLOIur6b/qIXSx4aiC9Lgq6nAWVpP18ErSHrueqPED0IQHU/r+b6hDjK1sYsmnW4gY2gN3rYWEK85HoVFLRxMDAeq2Z6FQqzk8cxXd51xD8tRRiAAolArM+45z4MbFCI+Pfm89ROwVw+QcgGWfbCRn1tsAnL9+EZpw6dRA1S97iRzeu4VeEhA4S2rwNtiIGC5FMX+7aCUfFGfgLKvl+ot7c9fYvnyVU4cyrivXRErRQv/cns3aA3koFAqWvfUePTsng9fNJ2++zIc/bcRV5eHVd1ZS8/D7+KvMsq1v0llPg5XoMf2lwmgRQaj0WkRjztWqn/ZI44ySTu8olAoc+ZW4yuvImrkKEQhwwYYX0EaHAgoCHi9bB92Pr95Kv7ceknKVGnQIn5+C179HGx7cBt2ltehIs7XovFUPEda/K363B2dxDYcfWsmwb55CZdSDAoTPjyOvgoN/f5EBa+YQlJaI3+WR8sqiwFVZj/14GaEDuuB3evBbnRy+czmaqBD6rnyIoLREKXej28u+a5/Fsu8EKXddSo9nJH/LZ7aTPWsVXR65RpKnYAOu8lp08ZEokI6VBlxutNFheE12qZhWWR2u0lqM3RNb2bbkWyaSctvFaKPDpHVdIeWCzn36A3o8czNKgxZ9fASuKhNl7/9G5bc75GjuJh4lTRuPo6ACW04JoQO6oE+MBoWCgNeLz2THXlBBxPm9UKhVBFwecp96n5D0TiRcPwalXoqEDri8HL57Oal3XEr2rFV0/8d0Ikf1RRsZKvsZlkP5Z9VLpV7DeR/Nw5AcjUKtxJ5XwcnFn9PjmZvRRASjMupk2havXs/JRZ9h6BTLsHULUQfrJRvy6SZyH3uPnotvJ+6akajDJL3wO1yY9xxH+AOY9x8n/rpRKNQqVHotfoe75RozfgB+u5uAy43X7JB9gsK3fpRoqtdi7BKPQqHAZ3dx4MbF6GLC6bXoVinneCCA3+nhyH1v0PWRq9FGh6EONeIqq5X84m93oIuLkPpxesh+eCWJN4wlafpFuKulyObm8uuptRDfht1QqlUcnrmKfsvuInrcAITHh0KlxO90s6XfPfT8x9+JmTRE2igVgoDLw8FbXqLzfVee1b9pstm9Ft9O0vSLcBRItt5yKJ8L976OJiIEVZBOylnptRKwnzqyPfeZF9ibeRiT2UpURDj33XEz1155iRQ1qVQBkm5m3vsGlY1FsYZ+/CiHZ71D2szJxF08CG1UCJ56K6b9Jzl4/woGr5mF+UghCZcOQSgUGJKj8ZntmPadwNtglXwCp7tRL7tKm3pWZwuZMnaJR6Fu0svnMO87Qd837pd8DgQBt5ecx/9J6u0XS7qRXUzEBb3Zcf6D+KxOei2+/U/zq732ZuBH8wjukSzl1fT5UQcbcFc2YM7Ma2VvDJ1iZT9ZyssuFZ87fMfLdH5oMhEj09E05l0+fNdyHHkVLe7vKqkBAScXfUr0RYOIuXSo9PxWXofPbCNn3mp0MWH0eO4WgrolnvV58L8d58WP/HcP4Q+RWbnjjy/6D8J/5KZkB/4zsHbtWhwOBzfccMO/eygd+B/Br3HnLktBCt8fX9QG/H+QF7ItBP5Ca+jhz+W/PR2qMycTPCPaQwsARTv6ai/aM8b20AJApwj88UWnwS3+uoMF7eVXe+nxV0K0c27twV8pv+2Z1185vv9V/JXy1F60l8+edhxm0nLutg3aR8dRr7d9auKPsOXB7HNu017r2x7ae9spU5oOff4/46/U5/asl+3TrvbP639VfsdmLf7ji07Dr32eaFdff+W8/lf51R5MrPr83z2E/6cYED/i3z2EP8Shyp3/7iGcE/5rjm934K/F0qVL2bp1K5dddtm/eygd6EAHOtCBDnSgAx3oQAc60IEOdKADHfgfw39NoZsO/LWYO3duq++WLl1KdXV1i+9uuummVkVXOtCBDnSgAx3oQAc60IEOdKADHehABzrQgbOh4/h2BzrQgb8MR7pcec5tvg2Etquv2MC5H4kwtvNsTnua6dppettztDfa374j8O05Ou9t5zFni+Lc35FFcfbq8WeCVZx7X3/lG7wY3R8XamsLVW5Du9q1h2NaWhca+jPwtqM3TbsPzZ072ptWoT0apmvn8av22AC9on38con20eOvwqCBFe1qZynXnXObk9WR7eqrvdhiOHddGe9sH5+Twqzn3KbSHNSuvvoPr/7ji05D/v6IP76oDdR79X980Wk4oG+ftR/rdZxzm3q/tl19GdthfwPtPCb6V6ZWac8x52CVt119FYpzXy817fTbbKr2+UXxvnNfWZZpze3qa7YnrF3t2oP2HFm+OGthu/r6dMDT59zG2c4sAl28586vNfrWxUr/DG5wG//4otPQ3g0fozh3H+ziqs/a2dt/B/rHX/DvHsIf4nDlrn/3EM4JHZGS/z9F8yIl7UF1dTXHjx/nwgsvbPO3Bx54gNtuu41LL70UgNWrV9OtWzfGjh17xntu3ryZ/v37y1XWz4TTC+s0b99WwZs/wpo1a8jIyPjDgj52u53t27dzySWXAFKF6zVr1jB79uwzttm3bx+lpaVMnjyZPXv2kJiYSHJy8jmND6Q5V1VV8eabb6JoLGjx4osvcuTIkXPiY/PCOm+99RZXXHEFycnJ7Nq1iy+++ILw8HBuvvlmtmzZwu23335O42uLJ6cjZsZ11Lz1VYvvdF2TSV76MPo+3aha9iG170hFdZJefIjwK0fTW6HEUlnPnjXr2bNmfYu2V796Hwn9uhDw+Sk7lMdP899j4pM30X3cAITTw8G3fmLcy/fw+32vk//zXrldn1sm0v/OSYR1juOf/WcweObVpI4fiFIB+qhQrEXSQ1Pxz3s5/Mp3APS8dSK975xEaJc4Pu87A3eDjaHPTiflksHoI0NQqJUceOFLslb93GKMvW6dyHmPTkEXZsR0vJStD75F/dFCOl09gvT7pU1ar8NF1ivf0XfWNejCg6k/WkjGg28S8PrRhBi44I37MCZGoVSryHrrZyL7diJp/ECMSVHYy2rxOaRq1L9c+jRDnptO0viBqAwahF8QlBTFht534a0/9dBpSI1hwKqH0YQHYTlSSPmXW+m1YDpKvRYQ6GLCOb74c2rekuau0Gk4f+/KxuTvgqovNlP38x66Pn87+uRovCY7PpON2h93kfeixN8+b88k4sK+qIMNoFDgLK5m98iZAJy/9WWC0hIIeP3sv+IpbEcKWtAs7d7L6fvMTZgOF6AONuCsasAQGw5KBbXbs0j62wU4iqtRIaj7eTfFL39Ft8V3Ej9tPEKAp7Ke6q+3UvLatwz47lkUWg0KtVTQRRMRjNfpwV1tRtdYTVMdGoTPYmf7hMcwpMYw4qfn0EQE43e42XP9IsyZecRfO5IuD0hFs/x2N3kvf03a3Cmow4Mak92/QY8FNxM7aSjaRnk4sehzilb+eEruXrmHmEsGozLocFXU425W3Kn0443o4iOImXAeCpeLotmv4jyaT9I/7iLyb6NRBunxVNThPHSCojmv0e2jBQSdJ1XTrPnnT5Qv/CcAcVcOI23OdQT3SOLArcvoNvNqmc+H73+DXqeN8fiizyluNsbUey4j5ZaL0CdGIfwBLEcL0cW0HmPA6ebYQyuIv2Es8VPGoAzSgz+Au7wWy8E8ch9+k+5L7iRq4mB8Zhs+swN1eDCWIwUUvvEDvRbfhipILyVuR+C3uyj9cAOpd0xCoVLSsCuH8PN7olApqfx4A8WvS7LYe+XDxFx2PgJwFVVx7OE30YQHk/72TFRBBkQggDOvAiEEBy55DEO3RHosvRtD1wRUeg2u4mpyHngD25EC0hbeRvz1Y1EadLhLqtk9/CGZDsHpqaQvvRN1eBC6mHC8DTYsh/JlPsdMOA91mBG/04PPbOfQQyuxHCkEoPM9l9FlxuXo46WNFGtuKTsmzkd4/QSlJdL/1RmE9uuC9WAe2thw/E43OQ+tJHx4LxJvniDRxaDFZ3XiqTGjjQmTrwk7vyfJt1+C8Pmp+T2TE899gqFrPMN+eBZ1qAG/08OhO5dTv/UoUeMG0P+tB1EF6fHWW8m6ebGsa0l3X078TRPQxoSj0Kpxl9RgP1ZMyMA0Ai4PQqEAvx9UKqp+3E3e0q9k29F/1cOy3HvqLESPG4Df6caWW0rYwG74nW6OPrQSayM9us2bSud7L0ehUuKuNrNzzBzS5l/fiobN25wuh7WbDnHk3tcRXmkzZsD7s4kZfx4KhcD501ocK18DQH/1FPSXXo7CGITCYCBQU4NwOrC9/jLKyCiCZjyIMjSUcK8gYDJj+foXLB9Ja46mSwoxz81G1zuN+tf+iTohFuOooQRcbpy7DjBi2DCJnznFZD38FgG3t130CE5PZeg3T6MK0uN3e8i8+UVMGccwpiXS99UZhA3shtfioH9VA1/PeYvyrEKuefFueo4/D3udhdcumcftnzxBpyE9AUHlsRJWXfMMAZ+f1PuuJP5ayS/TJUahiQjGfryU7PtXYG3kfeS4AfR4/lZUwXqUGjU+iwPb179Q//aX0u+3X0PsY3dSOHUWcfPvQte3OwGLjYDNgenL9dS//SXdNq4h2eoGfwDh82Pel0vUhEH4G+1Ck5z1fOVeoiYOJuB0E3BLBTXEtu/x7t9N0L2zQW8gUF2Je8tvGKbcjEKnRxkVjbBYcP38DZ4tv/1/7P13fJTF1/+PP7e3ZJNsekICIdTQe+/V+sb6VpS3BbsiIE3AgijSsSFNsVfEBgiK9N5bCARCQnrfzWZ7398f12ZJSADJ/fne9+dz/3g9Hj4w187MmTlzzpm55jrnDJpJs2mnjAKfn4rvtqJoGkfYUKHN3MkfYjubg6J5Am1+nY8kRC1cIOH1UrToOwyr/gYgafwokp8cJVyUolHhtTmCdrtGpnrvWEBIqyYM9frYPP0Tzv0uvND1GD+ajg8NBr8fuVqJ1+3B6/ZQcjqHC1uOMvS1R1Bq1ch8Ptz6anw2B5dfXYPtnDDfTd8eT8TQrki0GnxOFx6jhezJy3HmldJl8QRC2zQBP5yZvApnuZEugbW5Oj2Xop/20HbOOGRaNX6/H5fehNfq5NL0NVjP5Qnr5bwniBzWFXmcDvPpS+S//ystF4xHHhuB1+LArTdR/M02CgI356ZMfYCkF+5CLJXgF4G32obHYqfk2+2oUhOIGtEVV2U1RwZNFeZw3uNEDeuC1y7cxtv02TvY1fYptJ2ak7bsWeRRYXgsdvJWbCT3o99p+cYjRI/sht/twZ5bhquymogBHRBJJcijwxDLpZiOZ2G9VFyPVqt5jxNzdx+kWjViuZSjo2djPp2Dbkgn2tailb9iI3kf/S6seU/eTuwTt+H3ePE53UhD1fgcLpwFZSiSYvH7/BQs+JaYfw9F1SYJWVQYXpuT1kYblceySBjRBade2B+lz/+Rkh2n0SRF02fVS4SmxiOSSLAWlHNk4mocl0vp8fGLqBKF/VjWyj+oOHCOnqsmIA8PwZh+maMvrQjKVK+1k4gb3gXwU3WhiM23vY46QUf/D55DGR0GPj/GrGJ07ZqiTYnFnF+Ox+Jg/+Q1eOxOei57Gm2HFLLmC3uJq+1NjfyqWyTQ45fXkceE0628ijcef4NLZ7MBeGXJZHoN64lRb+TimSw69uqAUqNEE6KhrKic+S/Ox2l30nPJtOvSaqyt91ocATl6jIQHBiJRybEXVnLimQ8xpeeS8uxtJI0dCvgxnS8ga8l6On30AvKADpx68WP8bi8iuRqJWlhT/X7wWSuZPXc+e/YfQRcRzm/frKI2xJpIxHI1d/39Lvsnr8FwNpercfW+vuPke0gc2hmfz4fX6SY8NZ4ji37iTK19fbvHR9Ah8P5gyi/HbXWwa/IaKgPtazs3p9fmdzjzzAeYzuQ0OF+1+TFEJaeyqIIPX1pC7tkcbht/F0MfGoHf76cgM49V0z5i7MzHGHjfEJQhKmbfNZXcszk0ubcfLV4S3iG8VgcX3vuVNlPvQxYeQnX6ZZx6MzFDOuK1uzg5cRUiiZiBf8zl6LMfUrzpCACjTnyELCJEuBzS7mRLh+dp/+YjJNzRE2VMOJbLpcLN9H8cIWfZLwAMOPoRXpcLVUIUSERU/Hm83riih3Wpx+tbuIUb4VZOyVtoFCoqKti3b981fw8LC2Pz5s14buIr365du6iqqvo/0b1/DJ/Px5EjR4iKiuL8+fPXLWu1Wtm6dWvwb51Od90DSYDu3bszZswYAI4ePUphYWGj+6rRaLhw4UKwL0ajsdFtATz33HPBA9IdO3Ywfvx43nzzTVJTU2/qQPJmEHb3QBQtkuo881SbKX5rDZWf/hp8Fjq4G/LEGLLvn8GX/34HR7WVHv8ZQVTLxDp103/bz4qh01g18lVkCjkj33iUyJQ4lg+awp6ZnzHgncco3H2mXj9Kj11k08PzMRdUkNi/PWEpcXw/YAoZqzbj9/rYNHI2m0bODh5IAlQcvcjfD83HUlABQOLQTmhT4th8+xscnP0lDoPlmuOuysjDUlDBkTnf0mf+4wBYCyrYdt/bbBk+k4z3fqPPR89z4ZMtbOo/BZfRSvOHBwPQ8vERVF8s4s8Rs9h+3zv0mDsObWo8v/ebgrPKjNtsZ/OI2Wy57Q0ShnYiNCWO3/tN4eS763BWWYL9rY1Wr40ld/Uf7O0zGXe1hQ4fPM+xsQs4dOfr+FweCn/cXad8eP/2WM/lsb/pw6Q/MJeYewfSctnzZDz8Doc6Po27sprM594jYkgXtN1aCjz+cTfmU9nsSn6E8k0HkagFz6TIYV3wWuwcHTULZ6mB1oueqkNLlaAjemAHPDYHl7/cxrb+Uwhv35T89fvYPnAa0QPaYzyby87hszg5fBr5y9YTMawLyqaxHGz7JOn3vomnykzEkC6EtGvGmfve4uSwqeTO+wZ1agIXXvyQs1M/QaZVs2/Yq+wb9iqlfxym9A9hk9bpwxdwlhv5s8mj6Pdl0GXNRADseRUcHTOXg0NmkLPsFzqseIm81X+wv89k3EYLref+B01KPIdHzeL8zM9wGep7HhX/sBtTunBr+f5+r6Bt35Tin/axf8AUmowbjrZ9M/b1nkT+qx+TNO95tEO6oWqdjNdi59Kjc/BWmUEiJmn+C6jbpXKm/ViyHnqdqLEjUTSLB8CSWcCpJ5dRdTCTpuNHX5lno4U2c/+DOiWeg6NmkdFAHxVxETR9ajSW8wVkTFpF5fZThHVKbbCPF6euJm3VRLTdW2NOv4yrshp7XhnuKgsisZiYMf0o/WEXZx6ahzw6nMLVmzjS52U8RiudPnuFS+98x6W3v8Vrc1D68z7OT/+UVnMe5eTY+RwYNIX4+/uTOftzDgx4hZh7+qFu1QTdsC5EDOrI2ScWc/reOYgkYlJff5SWC8Zzcfqn2PPKwOcn4+llnLrnTXxuL62XPUflliOYT14ia9ZnmE5eotWip9EN64IqJZ70RxdwYfJK5HF1P4a1W/YsWe98jyUjn9LfDlDyy/4685w5+wts2aW4yoycm/oJ7QNyrIiLoNlTo5GFaTj3+peUbjqCOjmGFpPuBcBttHBu9heUbTmKTBfKwd4TyZz6CWkfvkDCo8M4evts8Pqw5ZSQ9/FGQtomc+Y/i8ic+gntVkwgenR3DgyZzoFB04IH3p1WT8RyoZBtSeOo+PMY7d57FiRi2n/wHOaMfLanPIbP6qDVBy8CII/TkfjU7eTO/x7zqUtU7TiJJTMf3dAuHO0zgYtTVuF3uDgxbBoHh71K1NDOhHVrIdij18YG5V6iUaLrm8a+3pMo+mE3UUM7s6/3JM5N/YS0Wvxo+uztnJv2KduSxuF3e+j8+ZQGeVinzlVyKI8IJXHsUACihnchamBH9vd/heoZk1GNvgNJclPEkVGoxtyH8aVnML87B/eZU9h//hHbt18RMnEqIS9OwrryI3xVBrwGI2XT30U9qBfSZOGWUG+1Gf38FRi/WI8sJQlZ00QK7ngCw4efo334bg6NmsWBQdMQicXEjenbKH4AdPlyKqUbD7Et6VHKfjtIWOfmAHiMFkp/O4C9sILLH/7Ob7M+5e55wlp8Yv0evnxsISDcOB3TIoH3h01lbrsniWway5AJ9wCQv2IjR4bNIPvd73EUVFC1P4Pzk1fTelHgY61YROsFT3Lq0QX4HW5cejPpTy5Fe+cg5KlJSOOiUPfrgruoHJ/JQtm7q/HbHBjX/UXO7c8FywGcvncOx4ZN4/KiH1GlxHO49wQuTl1Nq0VPB8da+sMuzox9F3lsBGfGzuPIgMnIBwxD88pr2L5ajWniE7gO7UXavAWmyQKPzPNfx++wIR8wDFFsPLbPPiZjyATO3z2duOfGoG6Xwtn+z5M3YwXJ858DQNksHtuZS5xIfYAL/34DkVyG8c9DAET0SyMmoDfms3nkLFkftNs1MtV8yr0oY3Vsa/IoW9/4ktHzBX6FxEbQ7YmRfHnn66wdOZPqEj0HP97A2pEzkSrk3LHkGdY9tojfXvwQT5WZS88vo+i9n2i+SOhX+NCuqFLiyX19LY7LJbhLDVyevorm85+h2dzxVOw8xZ7+U9g7dDqWi0W0eW0sl1f/we4+k/FUW+j0wfMcHbuAE09/gLvKwqlnP+TSsl9ovfRZgKAdK/r8L6oPnUfTtiktF4zn3PMfcOqeObjKq8h8eTmJT4xC3UrYP6lS4nAW69nV7FHcehOOMgOHB0wm5p5+GPdncOqhd4PzFzmsC+qUOPb3nsilBT+S8PBg7AUVIBbRZsGT+H0+Dg6eirPUQMJDg9G0SkS/O50jg6ZwZMg0fB4vukEdOdR3ImKZBGdxJRdmfY6qeXyDtFQpcZy4dy7nJnyM1+qoI7N+n49DAVrxAVoR/doRMaoH6cMmk//2V3hNVk73e5HqXScJ6daa9GGTyXzoLVI/eBnjrpPkzfkCy6lLpA+dxLFpa0kY0YWLa7awdcQsto6YRcmO0wB0fO0hyg6cQ3/8Enm/7Kdkx2m6LXiC1CdGYrpYyI5hM9lz79t0ePMR2r8+lkurt7C17yu4jFaajR0CQOJdvYgd3JGtfV/hr/vnEfAnwO/xceyt79gweAab75pDVOcULv24G4/dJewnZ6yl1/zHcRmtZM7+gtxaHw1r25va8qvt0Ax7fjmXP/iNfZv3MuHdl4J1tv70N7PHvRb8e+fvu8g6k8WdLe5m8aQlTHj3JUxG83VpNdbWt50v2K+oYZ0J796K6mNZHB3zFl6Xh/aLxgfXy32jZrFn0HREYjGdl7/A5dWb2dXnFdxGK0kBfvpddjzGIjzGIryWCiQh0Yy5fQSrlr3D1RDJVIgkMjxVBUF+NoTa+/r4Ae3RpsTxW/8p7H/za0QSMaevcjIAKD16kRMf/IbH7uLXO95gz4y19K9pXyyi1etjqdx5+rrzVZsfcx+cjcflYfw7zxERq2P0E3cy686pTB85EbFEwr+nPUrzDqkc33YUt9PF+HcE22LNL2f/PW+za+irXHjvV7p9/ALZq7ewve8rSDRKovqlsb3PK5ye+imdFj5J2msPU7ar7vuQLFxD+mtfsbHpYxT9foj2b40jpHkcx1/8GMPxi7hNNnYOnxU8kKyBLauEjMmr2J78n3rj0qTEs6/3pAb5fQu3cD3cOpS8hSCOHTvGrFmzmD59Om+//Xbw0OvcuXNMmzaNadOmMX36dOx2O9999x3nz59n2rRpbNq0qV5bWq2WDh06sGvXrnq/5ebmMnv2bKZOncrixYuxWCwcOnSI7OxsPvzwQ6ZNm4bL5WL9+vXMnDmTKVOmsHr1ampnGti7dy+vvfYaU6ZM4dKlS/VomEwmlixZwsyZM5k5cyaZmZkNjjkjI4Pk5GRGjBjB/v37g8+NRiOLFy8OjvvChQt89913lJaWMm3aNL7++mvKy8uDh5KzZs2ioKAgWH/OnDnk5OSwa9cu1q5dy4ULFzh27Bhff/0106ZNo7S0lBkzZgTLl5SU1Pm7IfTt2zfYx8OHD9OzZ8/gb36/n6+//popU6YwZcoUDhw4EHy+du1aJk+ezPz58zGZTHX6mJ2dzfr168nMzOSTTz7h66+/JiMjgwULFgDgcDhYsWIFM2fOZPr06Rw9Kngbulwu3n//faZOncp7772Hy/XPwmirN+5BO6JXnWdefTX2M1n4a4U9hI7ojeGHrTgysik6eQm5RklVfjna2LohXJcCCz9A0elskrq15PTPewGI6ZyKx+HGZa0fGqHPyMNcWAlA8pCOXPxZOGCvzipGJJUIXnlXwZCRhzVQByBpVDey1+/DoTeRvW4PErkUWUj9ULGItklc+GaHQPfMZeRhGlQx4VQey8JdLYR7VZ7IQh6moSDw9fLyT3toMrq70IAfZBqhXalGid/vJ2edMEafy4M8VBXsb9KoblxeL4zl8vp9SFVyRA14/0b2b0fZxsMAmE5fFjwZ88pxllRR9P0uNM1i65Yf1YOyH4QxWNJzEMkkuCqqceSX4622UvHbfiJv64lYKhE+YQNRo7tT+tMeAMJ7tcXv9iCPCSdqdHcKP9mMx2jB53Ah1WqQ1+J3+7njyHj7OyQKOaVbTxDRpQXmi8VE9myN3+2lYl+G4GFwVf/K1+3CZ3NgPpGFNEyDRCkHP/hswvxHju6Jp9oCfjAev4RUq0YRoBt/dx+KfxV0JqxLKjkrNgKQs2Ij8igtiphwqo9dxFNtBcB4PAtZmCbIw+J1e4ge1Z3in/bgqjRR/MNuxHIZkpC64WFVhzIJ69Qcj9lOWNcWWC4WEdFLGJdLb8JRInyUsZ28iESrIfxfAzD+cQCRVIIjMw9JmAZJWAjK1k2xnrmE3+HCdjwTv9tLxH3Cxt2aVYw1WwhpDevcvE4fY/5BH0USCRH90ijffBRFvA57YUWDfTQdz0IWHY7P4aRi4yHw+hDJJEh1oUjDNThLDVQfOo/HaEGiVgplgOJ1u1HE66g6eJ7o0T0o/GobMXf0Cng3+fDaXWg7pGAvqETbsTl+t5fy3/YTNbo7UaN74Co1IAlVYzqehSREhV8E9suleExWrJn5eKqtRI3ujqfKAj4f6hYJqJrGUvbTbqp2n0HbtRVSrYaYe/pR9tNuqg+dp/rgOURicR051LSIp+rgeXT925Hz0QZi7+hZZ56jR3cnf+2fSLVq7AWVdeRJolIglksp+Go7EpUc/b4M4u8RDrFclSaqT+WgSYnDdDrnCi91IZgz8ghpm4ztcin6HadJeHgwldtOEjW6B6bjWSgSdBR+vR2/yxNsC0DTKpGi73cCUPDVNiQaJQn/HojP66Pw62343V5Kv9+BPDYiOEaRREzkbT0pW78HsUqBNFTwspTHhGM+IfBWHhOOSCZBJJUE4750tWyHz+3B5/UF+JWAL1C/OqBfNbQkSjmVO04J3jMV1YSkNb0mD6/074ocStQKyrccI+Y2wSYmPjIU2+VS7HnleDLS8TkcyIeNEDookSBSKPBkZiKSSPDpK/FkZiCOi8dbXIRIrcZz/hzWzTvRDOyN41g6mmH9hPEYjDgzLoLHi7xFM8wbBC871/lLiMRilEnRiCRiJGoFztKqRvFDEqJCmRhF5qufAVD0wy4iB3cKzqemVRPM6YIHXMHJSyhD1YRGh5N7JBNbtfDhq0nnFpRmFlBVUI7X7SXv+EWa9WxdR4+jR/fA53RR9ut+TMezgnZW27UF9stlyCO12C6XUvrTHiKHd8X0xx5ChvchZtYzVCz+DPx+vFUmEInxGk34qs3g9gTL1UbU6B6U/bQ7KMu1bXr1ofMoE6PwuTw48srxuz249u5AEt8ET4awfntOH0Xesx/Slm3xlRaBVbDTrr07kLXpgDcnS+Cv1YHf48VyRLi923riIlKtBllMBOEje6Jfv0sQAY0SPN7gniLpsRFc/uh3/C4Puv7tKPpO0JXidXuCMhU3pi+lvwlrwJkfdyORSYlumwyAWCJBqpQjkohxme2Yy4S5t+qrcVodVBdUUHD4ApW/7CFiVE/MJy4ij48EIGJUTyrW7yJiVE9KP/sDSZgGZ2EFkvAQQvu2p/BboS9+txePyUZk/3aUBuTJWGttrjp0nuKf9xE7ujtVx7NQBNqPGt0D/d/HiRzRlfzlvyGWS3EU6TGfuIT55CXKf9tPxKCO2LKKUAQ+vKhbJmA6nYO2awusmQVIlApkEaGU/3YARbwOj/HKB9ao0d0pCazjCQ8MxGO0gUiEtmMKLr0Za1YxtuwSSn89gL2ggujRPTDsPoM/oAfSUDXO0iq0XVtgOZ+P3wdiqRh7TmmDtEp/2oMtq4jyDYcQSSXIdKFou7bArTdjyyrGnl1C2a8HcBRUEDW6B4mPjaB4+a/4XR6B199tE+ZMpcDv8SKLicDvdCFRK7CdyyViVE8q1+3Ea7KhP3EJiUKGtIF9W2z/dijCQ8j9aS+56/YQ3q4pMq0aiUaBLLBmSjVKXEYL0f3SKNokzFn+ur0kBPZuqU+Nomx3OvYiPZUnspGqlahiwrGXG4Neex6rg6qMfGK6t8QT2KtUnshGHqZBJBFjOpUT9ECDuvamtvxG9E0jf+1fwnpZVIFGG4IuRtgvnz18FrPxygfIVp1ase3n7QBknsxEow1BcgNajbX1mlaC40P06O54TDaKf9pD9fFLiKUS5BGhyKO0iCQSJAH9kqjlaFITgjpQuG4PcYEx1g4+rokY6965A2Ha0HrzJ5Jr8DnMdfh5o3194pCOZAf2z4W7ziCWSpAoZPXq6DPyiO3WEndgvspPZKPQalDHhJP81GjKNh0Jrs3Xmq/a/Lh08iISqYRQXSjayDAkEglypRyxRIxcJSchtQkqrYbv5n+J3+dHrdUQHhNB1bEs3IE9adXxS8jCNBQH5NDv9uL3CPNVdeIS6uRoKvak46qsG9pfs88GQXbjR3UjP/B+4a62Iau1r6mN8N6trzmu4oC9+N8On9//f/1//6/h1qHkLQTRpk0b5s2bx6JFi+jbty8bNmwAYMOGDYwfP57Fixczd+5c5HI5Y8eOpW3btixevJg777yzwfbGjBnDpk2b8Pnq5qJYvnw5jzzyCEuWLCE5OZn169fTu3dvUlNTefnll1m8eDFyuZzRo0czf/58li5disvl4vjx48E2HA4H77zzDuPHj2flypX1aH/++efceeedzJ8/P3io2RD2799Pv3796NmzJ8ePHw96dn7++eekpaWxePFiFi5cSFJSEmPHjiUuLo7Fixczbty4Ou307duXgweFUJ+qqiqqqqpo3rx58PfWrVvTvXt3xo0bx+LFi4mLi0OtVpObmwvAzp07rxvaDtChQwfOnz+Pz+fjwIED9O3bN/jb4cOHyc3NZfHixbz++ut8/fXXVFVVceTIEYqLi1m6dCnPPvts0NOyNu6///4g768e1y+//EL79u2ZP38+b775Jt988w0Oh4OtW7cil8tZsmQJ9957Lzk5Odftew3cpXpkcZE3LCeLjcRdcuUA0F5lIS6tKYWnshssL5ZK6HhvfzxON6ZiPaGxEaSM7k7VxUKkquvnbFLHhGMp1gf/lsiljPx5NsO+nkZYq8Rr14uLwFarnttsRxZaP8eLOi4Ca61y1hID6ri6h6utnhyFx+oIbuTtJQZUgTIXP9+KtmUiY04u57YdCzBll1xpz+9HGR3GsJ9m0uKRIaiuplVsQHRVLiOZLhS3yRakJRKLQXwlgY6j2FDvoEoeH4mz1ECXbYvpfXYtHpMNZ1FgfsRi4h8bSfLk+6nacwbTCeEjgSJeh6OokvDebXFVVGPPL0cRrws+r4GzRI8iXnhZihvZFUdJFY7SKvw+4ZBKFR+BLb8cVbzAD6fehDopmiHb59Puu9moWzcR+lesB7GYLtsWo2wai/nsZcwns4LPYh8cTPXRC8IzwFFiQBmvI6J3G1wVRmyXS5HpQoXw34LKIC/wgzK+rhdd8lOj8daaL0exAVmYGkfRFd57zHak2rp8lOlC8ZiFfJHKOB32/PJg22K5FLHsSv4+d2kliiax2DNzKV/zK+0OfYo8KVYIUbPYUDSNQxIeikgpRySVoExJqENLJJXgsdTvo/2qPspq9dFZWkXBl38jC9Mw8OQK8Pkwn829Zh/9Hi+SUDXWc3kUrNyIKjkGZWIUfo+PqoCHsjRMg9/nq9MPv8tD9OjuKOIj0KQmoEyMRBGnw2OyoYzXoYjT4SyrQhHQAWexAUVcJIp4Hfkf/07qG+PofWIlsohQTEcv4CzWo06NBz9ItGqaPHsnSS8KofbWzAJCOqbgLNITfVcfFImROEv0KJNicNbihd/jDcohgCWzkLj7++Mx2Yi7vQfKxMg686yM1+Eo0gflqOZfZ2kVlXvTEUklDDm5ArfJhn7vWeS6kDrzIw1R4TFZg387CiuJ6NUadYsEnGVVRA3vgjw6DPvlkiAfAHQDO9Bryzt0//UNtJ2bCzJlsRM9spug6yKQaTVoWiSC3x+USWeJAZ/TjTxeh6vUQMHKjcTeN4AW85/Ca7KBH5xlBuQBHjhL9HT85S0GZ6xBvzud6hOXBFq1bIdUowy+0CvjdTjKqoKyUsMPn8uD22hhwNGPGHRmFa7KaiGM/gY8rC2HHpONss1Hgm0rEyOx17IhfmMV0vgm+PSV2Nf/gO7rdei+/wWf1Yr7xDGUo+/AezkHX0U53tzLyDp0wmu2IE0QwrOlcdFcDXGIGk+p4GXuLdfjLiyl99/zGXRmFR6TDf3uM43ih7ZDM3weD2nLnqX3tvkkPzUaZcKVNVEZr8NjvpKb0FRqQHvVeqGNjaA6YOfFUgmxrZpgr7bWKaNIjCSkTTLlgZfUGjurjNPhKNYH/3UW61HEReAprUTdLQ1PmR5n5pV0GrLYSHyWK/3xlFYii43E7/fT8cfX6LZ1IdrureroUm2bDiCPCcfvuXLY4dNX4LOakfUUDoPlfYcgjopB1nsAklZtCXl9AdaPFuLTVyCOjLrSTpMYpNHhmA5mBJ+5SvTI4nTI4nS4igWZ0N3dH2dxJbKaQ7jUeCJ6taH31neRqJWEdmgmzEmxITg/sohQLFlFV9q1OYhpk4SlrIojazbzwsEPmHB0OU6zjdy9ZxFLJbQY3hX9xaI6fZHH64h5eDjGnSeFPgf6VfOvq1iPPE6Hp9qCz2Kn4wfP02/bfDosewZlYuR112Z7sQFFnI6ksUMw7BDaV8TriL6rD9lzvwGfEErvrWVXnMUG1C0TCWmfElybpSEqdAPa027VJJTJMbgqjCjidQFZqLvWKQI6Gj2qG85SA7a8UkRSMYqYCLxWh7DuQmD9FdWxVQCh7ZtSte+sYNOL9ThL9EjDNHhtjmvSCsqJ0408UosyTofH6sDRAC11ajyhvdrSbtMCdHf2QawW9M+akSt8aEqMIrRnW0RSCUmzxxH5r35E3jMAsUqI3HCb7aQ+MpRR2+fTY9nTyMLUyHUhuKqtqGKFPZ4tsGezlxgo23mG0JYJ3H76Y4bvXMi5hT/hrrbW2rvpUQb2Kqo4Hfj9DPjlNe7Y8jZ+r7fe3k/TJApd+6bCB5RaOmJrYJ94tb2pLb/Kq3hXWVJJZFwUDSGtW1v+M/U/PPvmM8jksgbL/p+09TV1JCp5sI+OEgNuowWxRELOyk0MPbGcYWdW4nO4cOlNtcaor7P/EsnVSMObINHG4bXUjwIKlpNIwHfF0aEhfl4NVWx4nT29tcTQoKMBgCYuoo5Ns5YY0LVLJua2HhR8KXzMkoQorztftflhKNVjMVqQSMRsWvMbyw9+wsqjn2Mz24hqEk3G/jMYy6uCZXWxdXUnZXzddwhJiBJpiCDjyrgIRDIpFXvO1qkjD+x3+3w7ncF/zSOydxthj1hsAEDXrSWquAh6rp2IpnWttGNikKqV9NryDonjhl1XDm/hFm4Gtw4lbyEIg8HAvHnzmDJlChs2bAh6/rVp04avvvqKzZs3Y7VakUj+WeL7mJgYWrRoUSfM22azYbVaSUtLA2DQoEHXDJs+e/Yss2bNYsqUKZw9e7ZO6HNNLsu0tLRgm7WRnp7O2rVrmTZtGgsXLsRms2G31708wuPxcPLkSXr06IFaraZly5acOXMmSHvkyJEAiMVi1OrrJxSufSh58OBBevfufUP+DB06lJ07d+Lz+Th48GCD+TlrQywW06ZNGw4cOIDL5SImJib4W2ZmJv369UMsFhMeHk5aWhrZ2dmcP38++Fyn09G+ffsb9qs2zpw5w++//860adOYM2cOLpeLyspKzp07x8CBAwFo2rQpTZs2/cdt/qO7tWolmZapFcS0SeLgJ3/gsjR8Acjt7zxB3uFMHIEXs1FvjuPQuz8ITns3Iie6QsyQnkv50Sz2vvAxmZ9vZchnk/9RvStogFhD5WrxIKZvGs3u64ez6qrw70CR+MEdqcrI47cuL/HniFmEt2mCNLCh/utfc6k8mcPR176i9ePDUUTUPfhouN83LtLgEHx+Tg6fxuEuzyJWyYVckQA+H3kLvqfsh52EdmmBpk1NeL5AKOaefpT9ur/WuBvmh0Qlp9WkMZxf9FPdIgH+1ciNraCS/B/3sHPYTIrXbibt8xlXWOzzcXL4NKqPZKJp1QR1m6TgM+O+dNQtA8+CZP0k3NMv6CXZ4JRSV2Yj+qURd19/XNcJ179S8aq/RfX/v44+NFBerFERNqIX5/o9g/XoOcRKORKthqrfdtPi27do8fWcOgekN4va5KVhGqKGdsJeWMnuTs8jVshQJUVfs481/JKEKIka3YPqoxexnM1FrJQRe9+AuoVqwVGiJ+mJkYT3aotEJcfn8tSd5wbq+BFkJ+q2nlx64wsOdX0eW04J0XcJXlsiiYTQzql4jBYqNh0i6vZehA9oz4VJK1AmxdD6veeQhCiDXobXEMMgzk5aReLYISgTIpGEqIQ+XpOH/uC/0jAN2vbN8Fod7Oj0PBK1Am2nlBvaIa/dSfGPu0l55T4ih3TGnJHXgDyIkIYoOXzba1yc+y2dPpkEIvCa7ThLDPTa+i6pU+/Ha3dCg4np/eAPzPPoHhj3Z3Du8UWI1Yorh0i1aGa+8AF7Or9AWNdUQto0qc8zkaheH2vLit/vR6pVI1Er2NtjArs7PY9EpRA8L2/Aw9pyKFEriL29x3XXDr/fjygkBHmf/hgeewjD2HsRKZWoH38Kxag7cO4QXhS9BXnY1n1H+JMPoh7cG9eFHGhId2rJoFgbgiQijJPjFgX7E39f/0bxQySTIpbLKPzybw4Nn4nX7kIWWd/Tp24bV5O5Qvjut5+gIrsYU2nd1DfymHDMmfl4jLX2RrV16yodE8mkKNu3pPKDq3JUX2P9yn94KsdHzODM2Hkok6LRtGt6dZHrwnP6OMrb70G7dA2oVPjdbjxZmbgO7Mby7mxUjwRSyATaEauVpK6ZgeNiAX6786r+XOmnSCYlbGRPPJXGK3WlEqThGo4/PB93lVnQm2A/ry9TCq2aliO7srL/ZJb3nIBMpaDdPf0Y+c7j6LOKsF7leSSP1RHz8DDy530lPGiI334/IkSoWiSS9+Xf7B8+E4/NSbOnb7s+0wBlfARJY4eQ/fY3AMiiw/AYLVjOXPkwXHtEYoUM3dAuXHr9c7yB/ZOjqJKzz7zHpbnf4LO7UKfEByfM38AiJFLISJl0D9kL110hIOKGe4mmk+7B7wfDrtPXsel1aTVYRiS6Ji2RVII0LISMO1/FkVVI4rSHAKj4YTs+l5vUD18m/sV7QCymescJzEcy8TlcJLwkpNOwlxjY9/hS/ho+C0e5kc5vPnJFv+pOGQC6bi0wns1jc6cX2T5sJu1eewiR+KrO1RQWiwhNjefAo4vZNnYhIUnRqBOuHCZJ1QoGfzKRo29+g99X3wbVk80GVfH68ns1Pl/wOWcOpfPB9A8IDQvlwecf+Ge0GmnrpXU+1NcfgESjJHZ0d3b2eJntnV5ArFYg1dT9mFuHjsuGx1iI11SGWH29Q8YGZOlGRqlBW/fPy3Z85jay3vkOfDWVbtSHq+UGlBol3Uf25OX+z/JCzycJCQ8lukkMh7ccuKqdK/8f1S+NpPv61dmTimr1vf3b/8F6uQy/r/4c20sM7Bo5mwOPLCT5wQHByCrjmVz+6v4yVSezKfrtEJ2/uJKq7OQji3AU6zkxdgHJT4wkvGvqP3uvu4VbuAFuXXRzC0F89tln3HnnnXTv3p2MjAx++klIej5mzBi6du3KiRMnmD17Nq+//vo/bvOee+5h2bJltG3b9qb64nK5WLt2LfPnzycqKop169ZdN0RYdNUC4ff7mTdvHnL5tb3kTp06hc1mY+pUIcG20+lELpfTtWvXm+orCPklQ0NDycvL48CBAzzzzDM3rNOrVy/Wr19P+/btSUlJITT0+i8mIBx+LlmyhAceeOAf9+1q3twM/H4/U6ZMISEh4caFrwG9Xs/ixYsBmBTXFk+ZocFyqo4tUbVrTviYwdjPZCGLjwKphAdXTcLjdJP+24EG6z302VSSe7TGWFhB8ekctAmRxHdMIenjl9DEReB1e4jtkorP6yP3L8Hbtt1jw2n78BDUsRGUHLlASMBTxW2xo4oNx15mxJCeS693H0cRERI8MGz92HBUsRGMXD+byuOXUNfycJGFqnAHvODaPDacVo8I4bSVp3LQ1CqniddhKzMCEN42iZ5LnmL3o4sYsUHIkSd4B+qwB0LEUv49EHN2CaP/FnIvuaptRHZuTsnudOxlRsLbNKHH3HEoIkKwFFaiSYik5vuxJkFX77DKrTcj06qDtPw+X61NFCgTdMGXlxo4i/UoAmPwmmzg9aFIuuJdJI+PxJFfjqvUgG5IZ6yZBQFvtGhi7uhJwadbCOvZhrYfvYTp2EWUiVE4SwQ5UMRH4iytQtM0Fk1yNEN3CKkDRFIxg7fO4/Srn6FOjsFRKvBMHhGCLRBuU7X9JKIFEtwGc7B/APLocAxbj9F0+kMok4XDe/OpbKRmOxFDulB2vgRlvA5XRTVxd/Qg99M/6b89QFcsRpUURdWRCygTdCAiGKoZkpZMu2XPcuLhBfTc9BZJ40eROHYIErVC8PJLvNIHaagq6BVZm/fSUBVeqwNHiQFVckywbZ/LU8dTQhYXhfX0RbSDuuAqKCP8zv5ourXBYzDhtdhwnM+lZKFwgNDh9DfYL+TVoeX3eJGGKEkeP4omtfqoSozEeI0+Rg5sjzWnFE1LwcuucscpmowbLhyQBfqoTIqm9/YFiBEOAr1mGxFDOuPILyesZxuQiCn7aTfaHq0p+3kvHqOQY7JG3pQJOuz5FZx86F3aLn4a66ViQtKSBQ8arRDqJ5ZLUcRGoA+kZ1AkCN59YpmU2PsHcu6pZQCIZVLkcREoEiKp2nMG84lLhPVqg7OoEldpFaEdmlOw9yyVfxzGeCADdYtExEo5YT3bULHxIIpa8yWSSnCVXrFNtkvFHL/3bQafW4NIKoSXdf/5teA8O0oMKBMjg559Nf9GDWyPLbcMTbM48Psp++MIKS/ejeuqjw4eix2p9srtxYr4SIq++BuJSkHiuOHE3N4D2+UyVCnxWAIXWoiAskAYvOlkdvAlQ6pVc/Gtb/B7fYR1b0nX717FfDaPuHv7B2VSEa9DrJDjKjUQPrADjvxyVKnxtP7wJeFg0+ZEodUEeaCIj8RVasBjsmHYf47IIZ3JW7kJeXQYfXYswO8XvDs9gfQYjhID2g4pQXmu4UdEr9YgEhE3pi+JY4egiAkX5OA6PLxaDsv+OELM6O7Bth1FetRNr3yUE4VH4C3dh6xLd3ylJfirhYMiz8VMVA+MxTjhGcTaMBSDhLxXzr824xYL9kukUeEtE+yJ9qG7CL3vdiRREXiKy5DGReMEVL27gFiM9UIRfo+Xsj+OEN6jFSU/77tpfjhLDODzXwndP5lN3N296R2wP6ZT2cjCrnxc0sbpguHCNaguNRCWEMnQifeiidSSeziz3gGPLExD9ZErkRE1dlYkl6JMiMRRokeZEIkiIWB/W6cgUilJ2fCxIFNxUTT79UNK53yMOOTKwYI0Lgp3uQFPuQHQ4K40Yc8pIax7K4oDF9HVyE4NXOXGOgfR4shovPm5WH8WbtMVJzRB3r0Pfn0FkqgYPOfOII5LRJKQhM9QCRIJqWtmYPh1N8rUROQJgldX9GO3EdKjDSnvT8RyPBN5QhTSiFBs6TkomkTjDuw1HMV6yv84iltvRqyQ4XF5kEWG0vTp0aiaCPbMbbQQUitntVytpOJCIc36t8dYUIE9kH/34p/H6PbESCylVRz4eAP9J94TrKPplEpon3Zk3PUqnioLsY+PJqRrS1p8NAnjntPIE6KQJ0TiKqtCGhGKq6yK6oD3YunGw6ROuPu6a3NY5+bo+rTl4O1v4A/YE5FEQnjfNHof/Vj4YKVREtatlfCbVELSi3djPnmJys1HqDkEseeWoYyPxF5QjsdsQ9MyEWdpFbrBnXBddbjtLNGj7ZiCKjmG3jsWCR8vRCJazHoYZ6kBf4Kwv1AkRILPH5T3uAcHETWiG/ptJ1AmRmEvKEeREIkiPhJPtRWJWtkgLWViJDXHvGKFDLfejMdsQ6pWBj2Ka9NyFusxbBZsou1CAYqUeKQ6LR6DCZ/Dxfn73iDqwSGE9koj+qFhmI+cx1VqQNNJyJGriNJiK6kCv5/sb3YyfOMcIjqkoEmKpuLgedSBi7bsZVVomkQRO6gD55cK+fWsuWVYc8sJ79AsOGepT92Gukk0Q7e9i7OyGnuRHq/NidPpxuf2otSFBufm9j/mIteq6Dj5HvSnchB3vhJdpY7XYS8zUvsNxq03I60lH7Xl13Qqu87+Iyo+CkPZFY+1YfcNI6FpAu989TYXT18kIiaCreu2cv+z99UrW0OrsbbeYxQ8R6tPZKHtkkrv7QtQJkRiPpcX7KMyXodIIkHdPBZ7fjmuwEVDJb8eJKpfu1r7hcggndrwexyIJDIQXfGtEiu1iJWhgd+dIJYCzjr8vBqtHxtOy0eGoIqNoOzwhTp7ek28jsqMK/uqdo8Np00gv2XF6RxEteZLE69DopARtUrIQS6LDCV6eGfEClmdvY9IIq7PjzOgi4tEIhUT2yyB8oJyet/Zj6EPjSQiTodMLmPyyhk4bU7kKgVteqZRVS7YNm3bJDovfZqDYxcyaOu7DN4+H/x+bIV6PFZh7OGdUlDF6+j5+SvIwzXEDuuM3+Oj5M9jSDUqmj85kqZjB6OMDsPn9qBK0GEIrB3KeB1FGw/T8tnbhSgrgxlLZgFSrRp3lYXyzUcJ75N2ZW0OrOn//4D6H1Vu4b+KW56StxCEzWYL3ny9e/eViy5KS0tJTk5mzJgxNG/enKKiIlQqVT3Pw4aQmJhIYmJiMPRarVYTEhIS9I7cs2dP8MBSqVQG23S73YCQm9LhcHD48OE67dbkTMzMzEStVtfzZOzYsSN//vln8O+aMOna2LdvH88++ywff/wxH3/8McuXL+fMmTM4nU46dOgQvNTG5/Nhs9luOOa+ffvy+++/Y7PZSE5Orvf71fXlcjmdOnXi008/ZciQIddstzbatm3LmDFj6NevX73nBw8exOfzYTKZOH/+PC1atKBt27YcOHAAn89HVVUVGRkZ12i5YXTq1IktW7YEv4JdviyEdaWlpQU9YPPz88nLy7tmG5GRkSxYsIAFCxYQdtdATNuONFjOfiaLyrW/c+mOiZi2HiLi3qE0Wfgy9morxoIKLOXGenW6PDQYVbiGZd1fYM1ts7iw9Rid7hvAR/0n8/eLy6nMyCPnjyPsnf1F8EASIOPLbawfPRtbWRX5O07RKnBbacLQTrhNNuzlRiI7N0ckFtXxYLzw5TbsZVVsvX8e+X8dJ/V+oV5011S8TjfuwC2DmV9uY8PI2WwYObtOuciOKbgC7asTI+n/6SQOvbwSc04pZfvPkXSnkCc05YGBFAb6ayvS47bY+XPELHY9vACxXEps37ZIVApi+6VhLaxky+1vYskvp2jbKVICtKK6puIy2Rr8Am/Yf47Yu4TcntpOzcHvR5UcjUgmIW5MX6yXSuqUrz54jtiahOp90kAs5FUL6dgcaWQo0WP6UbXrFOEDOmK7JISzVf51jKRn7sCaVUzV3rNYz+VxZNAUKrYcIe4BwctWrJTjNdtwlRsxZRawpf3zbO0xka09JuK1u7jw3q+U7zxDaKsEDEcyEckkJN3fn9KtAm9CurQAkYiKDQeIe2Q4Eq2a0K4t8VochHZtReWmg5y5901ODp9G1fYThA/ogP1SEeHdWuAx2whpk4Qlq5js938LXnpTfSqH5i8INxo2f+EuXHozznIjysRIOn/2CukvfowtpwTD/nO49SYODXsVw96zVPx1nITAuMK6tcDndNc73AUwHstCGqrCdDKbkFaJGA8L45JHaoMhMOourfCarRg37EXduRXqrq2xX8jDfj4X8/4zWA5nEPmwkENPO6InYpUC/bd/1qNVfToHl97EgWGvot97lrIb9NFRpCe8awuqDmUSe1cvVEnRSLXqOn30OVwcGvYqF6evwVVZjVilQNulBeF92+H3+/AYLYR2SsWWdcWz3WtzEn2X4D2e8OAgDPuEMKKKrcdp+vydFH75N4jEiCUSxEoZ5rO5qJKiMJ3JRiSTEDOmH5V/HaPyr2P4/X7C+6ah7dYSv9+PPasYVfN4rFlFqFokINGq0f99gvC+aVgvFiKL0lL51zFiHxyEMjmGgtWbsJzLo+zX/cQ+MEiQo/bN8Pt8uGrZGHngZnbDgXNE9GnL+Vmf15nnir+Okzx+NB6zDVVSFB6zDWe5EXuRHnVyDD6Ph+THRxA5qAPq5GhKfq/7UcVyqVjQPUDbrSUes6Cr2e98h6faisfioPDzv4ga3oXKv46h7dYSl96ENuCRpm4ej1gmxa03U3UoU/DcA1Im3oNbb6ZswyHEUglNxg0X9PrhobjKjbjKjTgLKwnt1pLC1ZuwZRVSfSAD26VCJGo5rnIjEUM647U5cJUbEStlRA7sgPVSsaDXO05z+cPfOTTsVURSCWKpsI20ZpcgVgn1wwL65So34ijS43d58JhtHBr2Kh6TDXP65WvysKZObTmMHNAeeXQYFX8eA6Do+52om8ehSo5G2q4DYqUS145t+MrLkLZNA4UCcXQMqgfH4vjzD3xFhXguZCJJbII4Ng6RLgrNbYNwnM1EM7w/li1CXj/TDxspeuB5zOv+wHUpl9C7BR0TaTSIZNJgWHXkgPbBUN+b5Yerohq30ULSU6MBSHxkCNXHszg07FUODXuV8i3HCA3McVKXFjjNdswVV+QShPzJCe2a0WZ4V9a/soIOd/Um8+8r65skVIUsIlRIaVBLvlzlRswns1E3j8OlN6FuHk/cAwPRbz+JulcH8h6YTPbQJ8ge+gSe0kpy73kZ697jSMJDEYeFgEyK9o6BWPefQBzwZhKrFYhVClQtEuvRCsr6uTzEchnK5BhEMinyAUNxnw9cuCASoXrwPzgP7sGTlYk4vgnS7n0QSaXIevbFfWQ/mgkzcFwqpOyTDRi3HiHy/sEA2NKzsZ/PJWPYyxj/PEzk/YPR/WsA1lMX8ZqtuAPhjuVbjqHr306Y49M5wgu13oxEoyTrne84NOxVSn87ELy8qOO/B+F1e6g4n4+pWE9ClxZIlcLxUOdHhqKOCGXDhI8pOZWNLiWOsKRowpNjiB03itzXPsWRI6yfZV/8SfbEj7BnFVL15xHinrwDr8mGokk0niozzsJyNIE5ihrQHsvFIvT7zxEXWJvDa63NqqYxJP9nOBmzvsCac2V9vrzgB0wnLnGox4vkLv0Jr9mO1+5EmRxD6w9eQBoeEvSqrIHxUCZxDwzEfDKb0HbN8DqcuKvMxIzpS+Vfx+qUrfzrGLp+7djd7hnSn/sQ89lcnMV6Dg2djjRMg6ZVIqrmccTd0xdVUjQVfx0jckgnmr70L878ZyEVfxwO0gppkyzcPm51oGoe1yCtmr2BtltL/B4vboMZ88ls5FHaIK3Ye/qiTIqm8q9jVGw5irZ/B0HnzlxCGqrGYzAR2icNr8WOu7wK65lsvBYbF59cQNWfR4i6dyD2rAIiu7bA63DhCMhqk9u7U3Eok60jZlG05RhOg4VmDwyg2YMDqc7Ix222Y7lcRswAIeJIEaUlNDWeykOZJN4pzJlUoyBj3vfsGD6LvO93E9U3DZFETEzvNohlEiqOC4fQfZc+RfGedNZ3e5lNgX2iNBB6HtU1NbgPvRq192615bd8y7Hg2h6TGI3NbMVQfuUwb/vP2ynOK+a1/7zOgb8OMvy+YfQd1Rez0VyvbHA+Gmnr4+4T3k/i/tUXw+50Dg17lbMTViANUZPwwEDCurXA7/XiNpqxnMsnvGtLxIE0S1ED2mPJKg7qQJMHB1L2Z8C2iWv5UUnkgKhORIDPYQpehONzWoMHlNfj54Uvt7Fp5GzsZVUU7TgV3KvHdE3FZbbhrpWTPuPLbfw8ajY/j5pN7p/HkQXmq6bsd70nsbfHBPb2mEDZxsOcn/EZlTvPBOcr4cGBFKz9qx4/WnRphdfrxVxlJj8zl5ZdWrF73XZm3j6Z0zuPs/OHv8lJv8TL/Z/B7XSRm5GDsbwKVWIkPT6bzPGXVmDNKaV852myPtzAruGzEEnFiALzdfy55VSfzePvbhMo3nSY069+Tsmfx5CoFegPZ+LUm9lz91v4PF70hzNJfnAAiugwIrq2wGO2o0qMBLEIt8GMRK1AolFi2H+O+Pv6Ezm4I+qmMcG1ufY++BZu4WYh8t/yuf3/S/z73/8mIuKK6/udd95JbGwsX375JTqdjpYtW5Kdnc2cOXP47LPPyMjIQCwWk5iYyIsvvohIJOLdd9/FbDYzaNCgOnkly8vLWbhwIUuXLgWEA8EZM2bw/PPPM3jwYHJzc/nkk09wOp3ExMTwwgsvEBISwqFDh/j++++Ry+XMmzePX375hf379xMTE0NkZCRRUVE8+OCDzJkzh1atWnHu3DnsdjvPP/88LVq0YNeuXWRnZzN+/HhMJhNr166lqKgIr9dL27Zt63gvOp1OnnvuOT7++OM6B5pLliyhb9++pKWlsWbNGsrKyhCLxTz99NO0atWKDz74gPz8fDp37syoUaPqjNNoNPLcc89x3333BT0Za/cpMzOT1atXI5PJeOWVV4iLi+PixYssXbqUlStXIm7gQpIazJkzh3HjxpGamlrn+bhx4/j666/x+/188803nDp1CoD77ruPvn374vf7+eyzzzh79izx8cLmd+DAgfTu3btOm7X/PyMjg40bN/Lqq6/icrn44osvgrkoo6Ojg89XrFhBYWEhzZo1o7S0lCeeeKJe/65G6ZKvqfh4HbqxwguZ4bs/kUaF02LDe4I3ht+Hz+rg4sgXaLJ4EmGj++J2uKgu0uNxuNix+Ed6PDaSjdM/wVJu5LXsrzAWVeKqOQz88yia6DBSB3XEb3exa8oa2j8+grxtJ2nz70Hsmv4ptjIj7Z8YSefn70QdHYZdb8JZbUOikCJTyPE6XLhtDrwON36fn93PfIC9zEibJ0fS7oU7UUWH4ag0UbTjNF6XmybDOqOOi8Dr8gibaJsT48Ui9k1ejb3MSNsnR9L11QeRqhX4PT4Ktp9i5/j3GLB4PCkPDMCUUyrkphGL8DncyMM1VJ3N4+CEFfhcHlSx4fR6/zkhSbcIMpZvIqp7C5oM74IySou1SI/P4yX31wNE92iFo9JETK/WSAKX3CgiQnBVVuP3+jh02+s4y6pQNY2h0+qXkYWHYE7PpWj9Xtq8+ShiuRRpmEaIlpJK8DndHO3+PIqkGDqsfxNpqAp8fsrW7UT/1zFaLHgGeUw4nmoLboMZR34ZFX+fovgrIVSy1773kOlCcZUbOT9xBeaAd1Dvgx+gSo4BiRhXZTU5737Phe/30vvb6Zx6ZQ2OMiOjTnyEs9KENFSFo9yIMjockViE6WIRmqYxyEJV4PZw4cUPMR+7QOtVk4m6rSf4/ThLDZSv20XllqO0/vAlIdeeWITP5kSqC8Vjd3Fm4iqaPjkK4/EsYkZ1I/2VNUHe9P1jLrLwELx2F0cfno/xWBYdlz1DwoMDsWaXBOfL73QjCw/BlJ5L+ovLaf3WOKJHdEURF4EvIA9eqwPLxSIyXl5Jq7ceRTegPXKdVshdmVcOIsE7s+j7nShiI4j7Vx9wu8l56l3sZy7R5O1nifjXQMQqBa6SSmwnMsmfvpy0/Z8gjdCCz0fh22vRf/0nZU4Vfba+iyI2HHlEKG6LHbFMiktvwpyey+kXl9PmrXHEXKePTf4zjPj7+qOIi8Dv9WE+l4c8KqxeH30uDxmPLSTuoSHE3j8QiUaB3+vHWVxJ9dGLyCJD8TndaLu2RKYLBT94qq1UHTyP8fhFmvxnOABeqwOpVo3X7qLomx0kPTkSkUSM8fAFwrq3RBauofroRTIeWwRAu8+mEjm8q3AgmVtK5oSPkUeHkbZmMhKVQpgXjxdbdjHFa/9EpJCR+MQoZFHC5UjOYj0XJn6M+XQOLeePJ/bBQYgVchD5cZdXc2nxemLu6En18Szi7x8Q8JKU4bU568xz1NDOSLVqfA4X7morZyauouX0B0h/ZQ3J/xlG0qNDgwniLReL2D9iJk0eGowkVEWzp0YjDVUhlgteFLbsYs5NWEGruf9BFhGKSClDLJPic7kFz+bIUHx2F+enrKbJk6MJbd8MRUIk515ZTdnGw4T3bkO3H2chEotxV1s5cteb2C+XEjWsMx1WThC8ZKssnB03n9BOgo2Wx0YQfXdfZFFaRDIpzsIKbBcLCenYHHx+/D6fELIuFiOSSTl2z9ygfnQM2A5Tei7uKjORgzritTuxXixC26k5XrsTj9nOmafex1lWRet3HqPJuGHCR54yI/sHT6PV7Ifr8TBj4ipSpz/AuVfW1JND/a4znHn+o2D4feevpxE1pBMi/Dj+/APr8vdQ3nE38l59ESckIA6PQKRU4S3IC1yi5MX21WeEPDcBcUwMXrMNb6UB+5HTuC8XYP7pDySREST+uByxRo3f50ckleA1VOO323GcPoekU2f8Xh/SMA1H7noDR0Flo/gRNbwLHdcItxG79GYODp+Ju7IaeXQYvbe+G7z8wefz8dmj75J7OJMHP3yJdqN6IBKLsFRWExoTIeRq9fuxGy0c/mYbVr2J1i4fPqebyKGdcRvM6IZ2wmd3cW7iyqD9jRzWmVZvP4Y4RIlYJsVjsmH95S/0q34k/KHbhTLPPEDB02+Q9Pk8xGEhiOVy8PvRr/qR6l+3kfztQrw+MV6TjbJf96GIjUA3tLPwMSmgXwBtV00kvG87ZJHCIb/HaMHz5zr8djuq+x8VdHLHFvwWM/IhoxDJ5Igjo/CbTTi2/Ibn7Gm0C5bjKtHjMQiXR7hKKlG2SMLncJL7yofYzgi5ppsueJ6oh0fgyC7k8qQPsJ3JxuBW0vX7V/HYnIS0SMAPiCViRFJJUJ9rZKrPrkXCJR5eH1teXUtGIO3IM7uWCLbK5SaqZROqCytwBjzMKy4UkNA5FU1MOFKJGEdOMdIIIVfbqZ7CLbnN3n2a8MFdkGg1+BwuvNUWsicvx+/10nTxi6hTE6g6eoFTz32ELFxDl1ryVLR+L23ffBRFTDgiqRhrdolgI3w+DnV/AYCW88ejG9oZRCKcpQbyP/iVVoufESISyqtwl1cjjQil8s+jXJz1GWnLX0I3rAvSEKWwZzFa8bvcFH+/k5A2yeiGdUaiUeIqM3J58TpCOjQncmgnvAE56vjpZA6PmkVYl1TaLn0GeVQYXouDvFWbuPz+rwzKWINIIgnmjq6xoYjFKBIiEYlE+Lxe8AjeoGKVPEgrtENzou/shSwiJLBmWDCfzaPgk820qUUrf9Umct//lcQnRtLkwQGI1Ur8bg/OogrUbZri93gRKWX47S5cpXpKVm2gyfSHEcukwoG6CBxWF7ZiveAdF8jPvfvhhRgz8tAkR9Nn1QRCU+MQSyRYCyo4PGk1nhID3T54Dl33lthLDVx47zf0R7PouXoC8nANxrN5HHvx42C6j0Eb5xDRqTl+n4/ML//m+NzvienRitG/vYHxYhE+tweFLhSJQoYiXIPf58dtsbPt4YVYSwzcvXku8phwvDYnXoud42MX0v69Z+rsO/wuD/LoMPof/kBIh+L3Y6oy8+SA8dgsNr479g0isRhteKjguGAwIVfKkcpklBeVs+SVpVSWVPLFpo+uS6uxtt4X2J+3mf8E8fcPQKKUYS/Sc/LZj6g+nUPLaffT/Pk7cJToMZ7M4dL7v9J5+QtBuqcC/BydsxyxIhTw4/f78Vn1TJ39FkdPnsFoNBGpC+eF8eO4765RAIg1kYjlaowXSznwyhr0ZwSniqFfTeXgtE8b3Ne7TDYkciketwdFRAhShRy/z4dEIeOnkbMw5ZTS/smRdHr+TjSx4fh9flwWO3+MXUjlmcukuD10+XYGHouD8o2HMKVfrrM+1LY3NfxAKUNfXMlHLy0hJz2b+yc/xB1P/wt9iZ6cM5dYM2M5415/kk6DuhKdFMPrd08jJz2bBe9OJOnBAVgCe1KRRIzX4Rb2TGfzcBnMxAzqgNfu5OSk1RhPX6bLB8+iTUvm0KOLESvk9P5mGuomUYilEizZJewaNZv2bz1K4t29kYaosBdW4jJayHrja5pPvoecZT+TtvhpRDIpqqQovA4Xhr0Z9cYVNbQz6qsuzPzfhnaxvW5c6H8YGWWHb1zo/yLcOpS8hVv4H8SGDRuw2Ww89NBD/9Nd+W9BespdN13nV5+2UbRifDcftq5uXFo+GlNN0UjT621EUsgo77Xz4V0PGtHN13P7G+eAbxLdfDaRSP7Zre9Xw+y/eVr/nblOohU39kJvCGVO1Y0LNYDGzJgc740LNQB3I6jJGqVhjYOLf5Yz+Wo0RsMUjQz/aYwNUIoaN18Of+P48d+Frp1LblyoAZiKFTdd51K57saF/g9it+rmdWWovXHznBhmvnGhq1BarblxoQbQsXf5TdfJOX79SyquBYO74YsqrocTysZZ+8Fu240LXQWD9/oX8V0L6kbYX19jEkrTOHsjaaRt8zeCVojE3Shauf6bXy9ljdy3WSSN2xfFeW5+ZVkqr75xoQYwxRXWqHqNgbsR8zwyY16jaH3f6Y2brmNvZNarFPfNz9fnSseNCzWAh5zXv+ugITT2wEfdYI7q62Nk2Q+NpPb/BtrG9Pyf7sINcb684cjE/1txK3z7Fm7hfwiLFy9mz5493H777f/TXbmFW7iFW7iFW7iFW7iFW7iFW7iFW7iFW/hvxa2Lbm7hFv6HMG3atHrPFi9eTHl5XS+CRx55hM6dO/839eoWbuEWbuEWbuEWbuEWbuEWbuEWbuEWbuH/e9wK376FW7iF/zb8GXvzYepmcePCByWNMG2NdR23XCcf6LWgbuACmn8CUyPCgKI9jQvpkzUi2EPUyAARo/jmv5GF+RobQnzzsTny/8YQ4pRIY6PqXdA3Lrz0v3NsjeF9Y7+eNlYWG4PGhB3+d/bvfytc/40BP42dr8bYUYASqeym68R7GhfK2pgQ3cZyvs89xpuus+u3xoVvKxsRdlguuXm+A0Q2Mk1KY9DY8OjGoDG2rbFobFqQxsDaiJWlsbrcWMloDL3Gym+Mt3G2ozFojEyVShu3E3j49NybrrO13exG0WrMXsrQiL0vQEQj97+NQWPWvhFlP/5/0JP/e9Ampsf/dBduiMzyo//TXbgp3PKUvIVbuIX/MaiSo+m0eiKycA2m9FxcehNRQzqB14fP5UaTmkD6gnVcXLUZALFCxrA/3iIkJQ6RVIzlchl/j5hFpzceIfnevkjVCmyFenweD9qWiWxq9yxeu4uBv72BVKNEkxSN1+GifE86Tr2Z2CEdQSRCEaXFmluGCCjefJQLy34FoPW0+2n1wh0gEWO+UMTu21+n/ZuPkHBHT5Qx4Vgul+JzuMjdcoz0934DoPeyp0ka2QWJSoGtpArD2VycehMJgzvhdbmxV5pQRoTgd7o5MXk1pkzhluK20+6n5Qt3IArQ2nn76/jdXqL6tqXPF1PwuT1IQ1S4TFb+fnQJHruTwStfCvIyJDmG4j3p6NKaok2J5fv2z+GsstBz7jhSRnVDpgtFJBVz8d0fyVn5R7156PvHXOQRIXhtTg7/ez7VJ7OJHt2NFjMexO/z4/d4ubx8A23ffQJZoNzxf7+L6WQ26hYJtP/gObQdUrg0/wfK/jhMx9UTkYWHgESMVKPEVWni4KCptJ73OFHDuuC1O8l4eSUJDw0ialgXpBEh+P1+HGVGtg55Ndi3tCn3kvqfYcgjQoSLJ2xOdj0wj6qTOTR74U7iArcOi6USNC0TMZ3NRRqqwhxIKt5qzqPEjO6BPDD+rHd/5FKt8Xd8/1liRnVFplWDnzrjjx3djVYzHsTv8yHyeLm8/HeavXBXnXEhFuOptiINEy5r8VRbyXh5Jeb0yygSImm//EUU8ZEo4yPwWp0Y9p/l7IvLiR7dg9Sp96Np3QRnsQF3tYXCr7eTPH40Mjn4TBak8TF4DUYK/vUsALKUJBLXzkcSG4W3Qo/XUI3+/c8JuW0wobcNIsXnx1ZYiTI2nIuL1pO7Zgtp8x4jZlhn/B4vPo8PiUJKdSB5vN/tJXZ0N9q89jCqxCiQiKg+coETD8+n1Zxxwrw0MC6AtPefI3pUNyQqBc4SA6b0y5x9cTkpE+8h8dFhiOVSZGEa4SKOggrSn/kAl95E1+UvoogOx+/zUfDNDsr+OkbfP94W5FMkAhEcGP0amhbxNH/pbgB8VifZy36mxbQHkIZrUMRGYM8vRx4TjjREhddqD/bx7MsrMafnApD09G0kPTESZUIkXpsTw76zuPQmYkZ1RxYRis/tQSyTYM+v4OxLHwfnrOMnkwht1wyRRITlQiFHbpuN3+0l5q7etF30FLKIEPweb3Bc5vTLtHv/WaJHdMVVaeLAoGmokqPp+cfbyCO1IALr5VJ8dhcFX2wl8aHB19WV68mUWCGj++9zkGhUVxLN70kP2M7OiJVyJCFKJAoZHpOdEw+9G5yzDp9MIua2HuD3U77lKGdfXE6rOeOIv28A0jA1fo8Xv89P1txvKFj713Vpxd/bH7FSjs/hQqyQYS+o4OwLyxtN65/IlCxcg1gpx+/2cvblFZQFLiLp+P6zxIzogqvSxNFxi+my+mXk4Rp8Lg+yMA0iuTSo39b8crwWB+de/4qqIxfq2ACpSoGjxBDUj7ZzHiXh7t5ItWrsxXrcejNnp3+K+Vw+mtR4uqyZiEgmRdM8TrgYzOHm0D1vUX0ym4T7+tWSXwc5y34hddr9yMJDkAfkF68Pv8eL8djFejYxemQ3pJFaHHoTXruLi9/uJHPtX/SYO45md/VCEbCHIpGIHwO2HkDdIoEOKycQ2r4Z7ioLhn2CvfG7hRfY1vMeJ/6BgUhUcuyFlUG9bFdLLwu/2UH5X8fofZVeHhz9Gl6rgw4BW581/0fKA/IrDddgOV8AfghpnYjfD5bMfLQdUvDanUHbJpKIkZnzEEfFgd+PrzgXx5dLweNG2nUA8nueRBwVh99qxm/U4/hyKfLBdzHynd44K03sHjw9uGZ1W/UymtR4xBIJtoJyTr28EmVCJG0CNtvv9ZH12hc4Sg10XD0RVXIsIrkUZ7Geom93kL9mM713LETTqgl+r4+MSauCMtV72dMkDu+Mo9LErseW0X/li8jDQ/C5Pci1asG+harwe3zYSg24qm1kTlqJJbMQZUIkHZa/gLKW3dfvz2hwf3Nx/o/krtxUb0+k7ZgCgDWriPQJK/DaXUG+X5z/IwUrN6JMjqbTZ1OEy3k8XmGO/X6cZVVYLhQS1jk1KFM1tqPHlnfQpMQjkoqx5ZRyaPiMoK2Xx4Qjlkvxe32U/X6QjJdXAAi2LaCXjhID5sBeLf6efkhClHisDqQqBc6yKk49uSxof1XJ0XRcPZGQdk1xV1nY2/0l/G4vHddMJKJ/O2QhKuFynspqfDanIBsRIThLDEHdOD5K2Au0XfkyUXf2RiwVLgDL//A3Sr/fQZvlLyGPDgefn+JvtqFqFkvksK547U4yX/4YS8Ae9dizDHWLBPxuLyfufC34vMual4M3oMsjQgX6pde2AR69mXPTP8VyLh+A5KdvI+mJEbXWmMClH24v6hYJ9PjldeQx4TjLjRx7ZCGmAG86vP8s8WP6IpaIseWV4/f4EAfW5tOB+gn39aPF5HtRNYkCkYiqg+c5NW7hDXV52PKXUMWE4ff5ufTNTgq3nmDUxjdR6EJBJEIkgj9vfxNLXhm9lz1DSNMYvE43eQt+pMWMBwKXslzm7ISPGXBiBVK1Aq/DdVP7gO6/v4W2U3NBqH0+nKVVnH5yWbBeQzKV/uJymk+8h8RHhwo2O0SFs6wK4/Eswjqn4rS7UOhCcVZZhIvYPF423y7kixz61VQSBnVALJVQlVnAiXk/ULTjNNrUeCRhCYikCnw2Az57Na+9u4w9+4+giwjnt29WBS/Ewe/DY64Ab/1c5arkaLqsfpmQ1HhEAXtzesJKQlolkhqw816rg8zpn+Kx2Oj8xTQ0LRKE290LK1Alx5C96CcSHhrUoL3psexpEkZ0wVlpYu9/ltJn1UuEpsYLF1aKRFjyKpCGKPE5XbjNDsRSMdqWiRwcOZN2i59GlRwTtG2F3+4gf80WWs97jOjAunK2Zl0Z1gWxSoHP7sTndGM+n0/GxFW0fGMs0cO64Pd4kWjVKGMjKNtylDNPvx+U5RutK7XXsJp5voVbuBn8P51Tcty4cf+l+uXl5ezbt++avz344INs2bIl+Gzt2rXs2rXrum3u2rULg8FwQ9pz5swhOzu7wfpr1669Yf2r8fnnn/Pss8/iu4H3ldVq5a+//gr+bTAYgrdHXwvHjh3jt99+A+DIkSMUFhbedP8APB4PX3zxBRMmTODll19m0aJF6PX64O+Nmc9/UsdoNPL+++8zYcIEJk+ezPz58ykuLiYjI4MFCxbcFL0bze+GDRuYNGkSU6ZMYdq0aezevfum2v+fwi+//FLn79dee+2/hW6r18aSu/oP9vaZjESjRNc3jb29J3H+9S9BLOZyrc06gM/pxpJbzrFX1vBr6ngUulB6rXiJkOZxbGj3HLvum4fLZCX93R+pOHget9GKz+lm733vYMos4PiUT7BcLkWZEEl0vzS29nmFrFV/4Pf62DF8FjuHzwoeSIa2aUKLp0dzavpnbEp5AkWkli7vPUtI8ziOv/gxhuMXcZts7Bw+K3ggCZDz4x4MZ/NwGsxs6D8VmUZJbN80fu83haqMPLTN4/hj+CyOTVhJx7f/A4C2TRNSA7Q2BGi1nvCvYJvm7GKqTufwe9PH2PHke/SZ/zim7BI2jJzNhpGz2Tj6Nbx2J1nf72LrQ/OxFFQAkDi0E9qUOPaNmk3GzM9xGxq+zKDThy/gLDeypck4Kvdl0HXNywAY9pzl4JAZHBr2KhmTV9Phw+dxlhvZ1uRRDPsy6LRmIiDcqJo5+4vgy1XL1x4hb/Vm9veZhOV8AUXf7gAgalhn1Clx7O89kfNTP6HDqgnBv9Pnr8NRZmywfx67E9OFItYnPErp7nT6rBL6l7tiE4eGvcqhYa+SNe97XAYzeSs2sr/PZNxGC63n/gdNSjyHR83i/MzPcDUw/sIfduMo0uP3+OqNv3LPWfYOmcG+YTPJmLyKdu89V2dchv0ZiOVSLsz+HFt2Ca6yKs5P/YS2i8YD4Pd4ufjm15jTL3N+xlrc1RbwQ+LYoVgzC8j/ZDNuo4XTTyzh/PRPaTXnUU6OnU/+XU8j1oZQMfejuvJfbcK69yj2Q6cwfvkrBfcKt69KdGFkd76TQ/e+jcdkw2t3Ubb5KNHDOqNJiWNX78nYS6qQKGXs6vMKbqOVpLFDgmO0nMsnY/IqjoyeTWjH5rSa+x/UKXHXHBdA8Q+7Mafn4jaY2d9nEh6jlcSxQwHQ7ziJvaAC/e4zHPvXHPwuD20Xjcfv8XL+za/ZM2AKB25/naZPjKTrp5NwlhvZO3galXvPBm8tteVVcGjMXPYNmUHOsl/osOIl8lb/wf4+k8Hnp/rEJcyncjj9xFJs2aW4yoycm/oJaYueAiCkTROaPDoMy/kCzr2yGnNGHvKocHR92+Esr6b4h50AZM76nOqTl+rMmdfqIGPSSna1eQpVcgwpk+8FQBYegrOsCrfRwvkpa4LjquHH8YfmB/nTLqBTOct+wXKhEIlMyqFhr1Kx5dh1deVGMuVzujl+71ws5/M598oa7AF7puvbjnNT1uC1OsHvZ3vSo5yd8HGdOZPrtGQvXIctpxSP0Rqc58rtJ3EUVWI+m8vxe+cKN4LegNbebi9x6d3vQSQi653vsGUV/5do3UimLJn5eK1OtsU9xPkZn5K29Jk6OnzkIWEtb/PaWC6v3syuPq/gdbiwFZRTfSqHra2e4uCYt/CYbJyZvJqOy56uU9+UnovLYA7qR9rccWhS4jj+xDKOjluC22jl0rJf6BCga80uYd+wV3EbzFguFOKqqEZ/8DxdAjbxavltv+Kl4Dzj81Oybg+Hhs0ge9G6Bm3ikTte5/CsL3BUmth81xzaPD6clo8ORZsSx9YH3uXkop/w2JzYyqrq2Ai30YLbaKX8z2PkfvR7HR5GDetMWPdWVB+7yLExb9XRywtvfs2+AVM4dPvrJD8xks4Bvdw/eBr6WnrpNlo4N/uL4Nrc8rWxQb0Mad0Er8PJ/v5TyHrnW2RhIezrPYlz0z+l1ZxxnBi7gGP3v4M0rSuOzxdhe/s5EIuR9hgsyFtJHnjc4PXi2voTjm8/QDn2JdwH/+bww3X3ammvjaVyfwbG41kU/ryP8h2n6LBwPJV7z7J76Az2DJ/JqUmrSVv2LC1fe4TSjYdxVVZTtvEgBV9sJWpEV1q//RiKWB3bmzxC5szP6shUzo972PHIYgC6zH6IzE/+ZGP/qXgdLiwFFRhOX+bC2q3k/noAl9HKwYmraPvO40EbcuHNrzGlXyZjxme4q60oYsJuuL8BYU/ksdhxVZpwlhqo2H6KtEVP1eN7je0o/GobR+96k+rDF3BVVuM2WqjcfoqooZ2DMlXbdthzy8iYvIodKY8hi9TSYeXLqFPiKPp2B36PN6iXIW2T6uilKaiXV/Zq+Z/+SeX2U4hEIrYlj+PMcx8G7W+NbFgvFVP+xxH8Hk9QDot/3I35VA7bksdRtukQiphwToxdwP4BU5CoFVyctoZjw6YFDyR1w7oQObwrHoOZjKeW4CqrIvGJkSiTY8h+8yuODpjMidtnkfTi3YS0T+Fw7wlcnLqaVoueDtb3WhwcHzUTZ6kh+Bzg5DMfsm/YTPYNm4nX7qR828nr2oCcZb/QLiAnwhozFMv5AjJeWYM5Iw+/1xccp7ZDM+z55Vz+4DdKNh6mfS3eWLKKMaXnYs0pxVFiQKyUsbvPZDxGC0mB+ra8CmxZxWRMWsXpJ5YS2r7ZP9LlE3O/Y9OgGfx15xxaPT6cAWsmYK+o5o+hMynblxHU5XYv/4uqjDw2D5/FwYmraL/8haCN8hitdPvpdfweL5YLBTe1D2g19z/II0Io+XEXppOXMJ/NJf25D+vVqy1TbqMlOLbKHaeC8pH36Z9EDe3Mvt6TODhjLYqIELY+MI9NI2cHDyQBbMV6zn68CUtBBVvvn0fRjtMAuIxWfFY9PrsxWHbM7SNYtewdAEQyFSKJDE9VAV5LJZKQqHo6CcK6ot+fQdWxLIp+3kf59lO0XzQee145B8fMZe+QGWQt+4W0pU/T8rVHuPzhb2xPfpSy3w5Q+NV2vHYXisTIa9qb3HV72TN2EQAdX3uIsgPn0B+/RPW5AiqOXMBtsrKxy0v80fsVto6YxZl3f6Tq4DmavzyG0o2HArbtEAVf/E30iK4kjh2CJiVesL9TP6HjqpfRpMRzdMxbgB+30cqBQdMQicW0mPVQsKzTYEYWqsZeUIGn2hackxutK7XXsNrzfAu3cDP4f/pQ8r+KioqKax5KAoSFhbF582Y8N3H72a5du6iqqrpxwf+D8Pl8HDlyhKioKM6fP3/dslarla1btwb/1ul0TJky5bp1unfvzpgxYwA4evRoow8lv/vuO+x2Ox988AEffvghPXr0YMmSJTQmg4Df77/hAWxNucWLF5OWlsZHH33Ee++9x8MPP0x1deNup7ve/G7dupX09HTeffddli5dyltvvdWosf1X4fXevEv/r7/+Wufvd9555/9Ud66LyP7tKNt4GAC/24PfK8xp5Y7TiKUSxPL6YSjRfdpQuOkIYpkEl8lKdK/W5P20FwDDiUvItWqaPTSIwl8PBOt4bU6i+7WjdOtxxFIJfrcXv0egZb5YhFgqQRkTXodOaMtExHIphb/sFzwHtp8kbkQX8tcJtNzVNmRaNYqr6pUfvoCuYwpus3CDsq/WuORaDfh8qGLCsVwqRp0UjSJKS2jLRCRyKQUBWqXbT5J0X79gm4rosCDdihPZyMM0qGrRje/fDlNeOUU7z2AprAw+Tx7Vjez1+3BVmij8YTdiuQxpSP0bJ8O7NCdnhfCyk7NiE/IoLYqYcLw2Z7CMRK1ArJSTt2IjALkrNiKL0iKPCcdVacJ0Kif41VTXvx3lGw8J5T76jfCebYS5G92Dkp/2AFB9PAt5dDjlfx0X6H61Xfgq3EB4ujohkguBl7ELKzahiNLWm6+4e/ohUSuC8lS8bg/Ro7pT/NMeXJUmigPjl1w1fsOhTEJaNcGlN99w/BK1os64Inq3xVNtI3p0DwrW/olUq8FeUIFUqxH4Um7EnH4ZXf92lK7fizWrCOPRC0Tf1gNrVhHaTqm4yo0CAb8fv9eH1+4Ctwfzz3+i7Ni6Tl+9hmq85XqoZfs0Q/tg/n0bAMbjl1DGRWAvqsReWEns6G4UBXQjrF1T/D4fiphwCtftIe627kKbNmdwviRqBe5qG9GjhHm61rgAjIfOo+3UHE9AzovX7Sb6NiGcRdM6CY/JRslPe6g+noVIKkEWEQoQ9BTxWh1YsooIaZtMzoqNWLOKyVr8E2KZFJkuFOOxi3iqrYFxZSEL0wTn1mt1EDW0M8U/7SF6dHfy1/4peLIUVCLVqpHHhKNpmUj18Swi+rSl7PeDVB04hywyFJ/Xh6ZFPCKpFJ/dhTkjj7CuLevMWWj7ZpRvPITX6sB8Po+oYV0A0HZMwVVRjavciCWzIDgueUw4VYcycRutwXkJ65Ia1BXD/nP/WFduJFO156xi6zFhHG4vPq+PJo+NwHa5BJ/NhTwmHP2OU3XqhbRNojRAq3jd7uA8q1smYDx84aZoeS12NC0S8dkFWs4K43+Z1vVkKrR9M0p/E7xKir/biVgmJSQtOajDbqPgKRjVvx2lATkxZeQR2jqJop/24rU5MR6/hEyrRpkYWecaUsOhTMJq0S1ct4fYUd0p+mkvVcey0O9JR6ZVY80vRxlfN0VCWJdUynecxppbxqWl64O2o7b8Vgfkt2aevVY7UcM6A9e2ia5yIznr9yEP0yDTKKnOKiZpRBey1++j+lIxGSv+QCQWgbhuGKS70kRou6ZBT67aPIwe3eOm9PJyQC8v1dLLhuS3bONhJCEqpCFKwTMYiBrelaLvhYN//OD3evHaXYKHrMuJtHNfEIsRyRT4jcLHaUnbroKHpEu4jdZ3ORORKgRfeTGuwPzWIKpfO+QRIRSs20vhuj1o05oi06rrrG9StQK/X+ijo6iS6uNZFH+3k+hR3ak6cI7Ye/pdU6bKD1/AFfA+je2fRv4m4RbTqox8wls3IWf9PsJaJpLz017kYRpcJjuqpGjk0WE4y42Y0nOJ7N+OkvV7sWQVIZJI/tH+JnJgB0JaJlL4/U7sxQa07YRxicTiOnyv4X3xtzswp1/G5/bgc3uxZhUR0iYpqJfVx7Pq6FhE77aUbzyESCbBU20lvHdbSn7aQ+Kjwyj4fCvSwIGERK0M1qm6Sj98bg++mj1NVFgtWpeC9rdmLIp4HUXf7sBRbCAmsOZEjxbWZQDdgA743R5BNtxewd4M7Vx3rkf3QKSQYT2fT+UfR8DvB7GYsJ6tgx6PXqsDv8dL9SHhHchUa9xRo3tQ+MkfeIwWfA5XHX7UhiYljosLfwKubQNs+eUoAjZA0zIRY5015jxuoyU4zoi+aeSv/Qu/24ujUFibavaLmmaxlPx+EADtVWtzbKC+8dhFwnu1pnzjIaqPZ4FI9I90uSqgyx6rg+pLxYS3TeL8yj8wXSrmzJKfEcmkKHQhhLVMpHRfhsCvSyXIdVqqAvyr2H4SbefmFH+/E3l0+M3tA0b1wJyRh6Z10jXrXS1Txev2BPkW0jopKB+aFgl4A/JVeSIbkViEMkpbb+7s5dW4qq31njv0JvweZ51n3Tt3IEwr8Eok1+BzCHs/v8eJSCQGUf2UUVH92yEPD6HoJ8HehAX00pZfEbTzVccvoYiPrLOmF6/bTcLDg7HnlhE1tPM17U3Focygt3ts/3YowkPI/WkvVRl5qGIjhHWrlswmj+lLya8HgrbNeDyLou92Ej2qG1UHzpP46NAgD6uPX0IeHUb5X8eEyl6/EHESr0OiVqBJTQiWDe+SiktvApGY0t8PBOfkRutK7TXsWvp1C7dwI/yvO5Q8duwYs2bNYvr06bz99tsYjUYAzp07x7Rp05g2bRrTp0/Hbrfz3Xffcf78eaZNm8amTfW/WGq1Wjp06NCgd2Rubi6zZ89m6tSpLF68GIvFwqFDh8jOzubDDz9k2rRpuFwu1q9fz8yZM5kyZQqrV6+uc0i1d+9eXnvtNaZMmcKlS5fq0TCZTCxZsoSZM2cyc+ZMMjMzGxxzRkYGycnJjBgxgv379wefG41GFi9eHBz3hQsX+O677ygtLWXatGl8/fXXlJeXBw8lZ82aRUFBQbD+nDlzyMnJCXpvXrhwgWPHjvH1118zbdo0SktLmTFjRrB8SUlJnb9rw+l0smvXLh577DHEgfx7Q4YMQSaTcfbs2TplHQ4Hc+fOZcaMGUyZMoWjR4WcCOXl5UyePJlPP/2UGTNm1PGyNJlMzJ49mxMnTtTjjVQqZeTIkcFnzZo1o23btkFaS5cuZdKkSXz44YfB+Wlo3hqa39r49ddfGT9+PGq1GgC1Ws3gwYMBSE9PZ/r06UyZMoUVK1bgdgu5W1588UXWrVsXHGtRURE+n48XX3wRq/XKAjthwgSMRuM1ZWLdunWsXr2ad955h+XLl1NQUMDMmTOZNm0aU6dOpaSkBIBFixYxY8YMXnnlFbZtEw4yvv32W1wuF9OmTePDDz8Ernig+v1+vv76a6ZMmcKUKVM4cOBAkK9z5sxpkHf/FDJdKG6TLbhRl2qUSEOUwd8dJYZ6B2hyXQjuahvD/3yHu9NXUr43A4lKjq34iizYy43E9m9H0R9HrtSLCkUaouT20yso25OO3+tFEqII/i6WSxnw6+v0+W46oa0ThXZK9IgkYqRaNRKVnPCOzZGqFNiLBU9ZXbeWqOIi6Ll2ImGtEoNtKXQhwQPJ4Lg0Aq2qwIKuiosgoksq6iZRqBIig7RktWgpdCHBNpQxEbSd8QB9v5tOeKtErCUG1HFXcmyl/KsPl387WI/H6rgIrLV44zHbkWrr8lSmC8Xv82EvEA4zHcV68BN8+Y65rQf99i2l67cz8Lk8tcoZ6pQL8lKtwFNrXh3FBuQxYQJv4iNwFF3pj9/jxe++8tHHUV6NWFZ3QygcVEpIm3o/3Zc9jcdiB78fVfyV8YtVcqKGdsJVWV2HrixMXYfetcaPz4c/8PHp6vHH3tadQfuW0OXbV3GWGeu0LwlR4fN4guNylOhRxuuC/9a07zHZUCREEto+Bf3u9OBvivgIfE6BriJOh8dkC/7mKa1EEtlwHjVFh9aEP3YvMe+8gjQhFk9pRfA3kViMfv85QBiDvUgf0DUrjmKD0L/iuv3ze7z02b2ELt+8ysXXvwjy7YbjqiXnNW0DhLZrSnj3lsTdNwBpmAZHiR630VJHVlRJ0UKIosdXR6b8+FFE1n3pSH5qtPDSGeC93+tFERNO6tT7CO/eKtDHwNgC/1oyCwjvm4bXYkcklxI1vAuyUDXSECWWzAJCO6bgLKsi7r4BKBMjg2OrmS+/14cyKRp10zgkakVwviQqeXDOGhpXbZmqGVfsbT2QKOSkLXkKaZgmWK4hXflHMhWlRRqiYuCZ1eh3n8Hv8SINUaJJjUfdPB5JqIou38xA2zm13rhoQD+kISp0A9qjiI+g7ZKncVUYb0gLEEIwdSHE/asP2YvW/ddpXUem5LpQYm7vSdr7zyEN0+C1OQhNa1qH7yKJGLfJGuSnx2xHGqqi1YwH6fj+syTc3x9lgo4uK17i9OTVdearLl09sjA19lq2w1FioOljw6nYcapOPb/PR2jbJEp+PXBNm5hUT359hHVvRa+t8wnr3vK6NtFWYkDXMQVd+6ZC2GAte+51eoL7qTpjMdmEg5ureFgjvzX0blYv5VfppaSW/KqbxuCsNBHWpQW9t80nalhn4eUWUNaybc7SKjzph5GP+jeahd/hd1jxnj+BKDxSOKi0W+t8dPEZKxCFR9ahKw/YM2VsBI5iPfaA3NkDuh93W3eG7F1Cz2+mc/HNL/GYbFjP5RPeuw1eqwNlQiRRw7sgDVFizSq6ws9ryVT1FR11W+zIQlV0nHY/6gQdzcb0wVZsIH5Qe5RNourIsttkQ5kQibZ9M3xu7w33NzJdKGK5FFteOa6KanwOF4qATVM0YGNq2w6JRoksXENo+xREEjHOsqpgX67Wy15b5zMo4xP0e9OD8iDXhaKIDUcRE06Xb2bgMduvqZe192qh7ZKRhqmDtq3G/sp0oYjkUi7O/Ra/z4/P4Qq2p4zX4SjSE9G7DR6LHXe1Nfib3+Mj4T8j6LZ1IfHjhgfkVoerojp4AO/3+ZGEKFHEXZELZVI08qhwjAfOBZ85S/Qo4nUo4nU4a+lYzfPaiBnRBZ/Hi/VSscCza9iAJo8NpzJgAyyZBUT0TcNjcQTWmM5I1Ip646xdv/ZvztKqgM2y1VqbDXX5HpjjxLFDqNqbflO6rGkSha5jM/weH9bAx2pbiQECa2zVuXySAgdLcQPbg1gUPDRtMm44eH24KqoRK2Q3tQ+QhanxmG2EtmtK6ox/IwlRoWmZeBP7h2RazHiQdu8/iyopuo4s+7w+Bn06iTu2vE3LR4bUmcM2T4xAFRtBj7njkIep+ScQSSTgu2Jv/T6v8KwWavZPirgI7EX64P6p9nwCJI8dTNX+jHprurpZLKW/7kcWEfKP7I2r2ooqNgJbsR6PxU5I0xhU8Tq6LXoSWZjwjhA3pCOGAC3LuXwieretZds6o4gOa2Bd8eIsrSJ35SYhZdOuRcJagR9HkZ64+/rjtbuw5ZYhkopxllbVk8VrrSt15Vxfbw383wif3/9//X//r+F/3aFkmzZtmDdvHosWLaJv375s2LABEMJqx48fz+LFi5k7dy5yuZyxY8fStm1bFi9ezJ133tlge2PGjGHTpk31vPKWL1/OI488wpIlS0hOTmb9+vX07t2b1NRUXn75ZRYvXoxcLmf06NHMnz+fpUuX4nK5OH78eLANh8PBO++8w/jx41m5cmU92p9//jl33nkn8+fPDx6ONYT9+/fTr18/evbsyfHjx4OenZ9//jlpaWksXryYhQsXkpSUxNixY4mLi2Px4sX1Qp/79u3LwYPCwUZVVRVVVVU0b948+Hvr1q3p3r0748aNY/HixcTFxaFWq8nNzQVg586dwUO4q1FaWkpUVFTwwK4GzZs3r3MQCiCTyZg6dSoLFy7kzTff5KuvvgoeeBUXFzNw4EAWLVpEdHQ0IBy+LliwgH//+9907dq1Tlv5+fmkpKQ02CeAy5cv8/jjj7Ns2TLKysq4cEHIMdXQvDU0vzWw2+04HA7i4uLq0XC5XKxYsYJJkyaxdOlSfD5fHW/V0NBQFi5cyMiRI9m4cSNisZju3btz5IhwqJaVlUVMTAzh4eHXlYmcnBymT5/OxIkT+fvvv7n99ttZvHgxCxYsIDJS2Ly98MILLFy4kAULFrBlyxbMZjOPPPIIcrmcxYsX8/LLL9fp++HDh8nNzWXx4sW8/vrrfP3110FP0Wvx7h/j6jzXIhH1cyn765fBz98jZrGp6wTC2zUVvEVqQaELxZiRV8drCT/Yi/Vs6fISui6pQt62QNPGM7noj17k6PPLyVm7lV6fC4f01stluI1W+v04kz7fzcB0sTDYG+OZXP7q/jJVJ7Mp+u0Qgz6bfM2BiUSimnWcjOUbEUkl9Pv4BVKfHEn12VwhPOZyGS6jlf4/zqRfDS3fFVoV+zM4MXE12Wu3MrSGVqBRsUxC0siu5G463ACPG0gm3hBLG0CNzpVvOcr+/lM4O2FFvQPD2uUaHv3VNK/6VURwHFfaq1sk98c9eB0ujk5ejaPcSNvJ99SjGz2yG9Uns8H3Dxbhmxx/2ZZj7O4/lbMTViCLCGm4cK1x1dQL9k8kEOm09hUuvv6lcDgR7Hst4oGO3Ohwv/qHTVR/8xvGL3/BU2FA3uLKplYkkyCPDKVyz9lA66J6Y7y6fyKR4A13oP8rnHp8CU1fuOufj+sq+P1+Cr/8G8P+DMwZ+biqzLR6a1y9NiRqBV3XTubigh/xN5BAvfYzXb804u7rj8twxVPq1OPL8NqdXHzrW1RJUYS2a1qvj9asYgrW/okiTkfX72dhycgT2vVDxqRVqJKi0bRMEA4ZA+Fsfr8/OC6JWkGnta+Qs2R98AUjMJkNjrsOahUp+PJvDt/9Bl6HC5feTOu3Hm2oWAO4Du/9fhzFevZ2fp6wri2QBOyZSCpBLJNgu1RM3ieb6fjJpHrjagiOIj1nnnmf6hPZuPQmVCnxN6QFYMsuwXK+gMrtp0h6cvR/ndZ1ZMpVZeHyB7/hLKsKytSNdKVw/T48NienJ67CWVZFVP92GI9f4vycb2g944FguX9gJpGFaYgd1Z3Mt7+rV0/XszUlAc+Yq/slyO+AOqkzTj++FNvlUk6MnY8qKZqQds2uELrKJorEYrq99hBH3/wGfwPRIfU4cA0eXvnx2vIrUSvovHYyl66hlw1Qu0JWKiGkTRLuKjOHhs/E7/URf9+AOn3y+/1IwzRIklrgPrQN64xHQK5E2nMoigeew/nrZ9do/Rr6VdewBf8t3XKMnQOmcvSJpTR7eQwg5GbMXb6B9itfRpUUhSUjr8Hh3EimLv8kyNShyWso2Z1O3MAORHZpTtO7emFOF9bzmj6KRCI6r51M5utfCgetN9jfRA3uiN/rw2O2NTiuBnlQ86dUjDwqjIuvf3nl8LtWndp6eWjYDPZ2fh5t+2ZXPG3FIqQhKqpPZ5P3yWZC2iZdWy8De7WCL//GsP8clotFdWyb3+8nMjAW85krueWu5m3cPf0wBvK61vyWt2w95b8f4MzYeSQ+MYqw3m0BEZVbjqBu1YRuWxcikojxe/1BGZWolbRbOxXbxQJ89rpecUKzDcl83b/j7uiJ1+KoW+aqOrIwDTGjupMVsAHCGvMXyrgIun0/Uwjf9viuK0P/6LdaazNARL92JIwdyuUPfv3HuixVKxjw6UTOLFh/DWLCflQeruG2v+fRYuxgfC4Pfo+PqBFdcVeZ8ftq06rb/vVsNkD5lmMY9meQMXElfpeb5Gduu2E9v98flKmzE1fhLDMS0qpJnXr6M5fZ99IKtj+6mNaPDyemlxBNcuGrbfza9xXsZVXYK010f+ORhjtWDzeWjZp5EF2HD5H90kgaO4ScpXX5LZKKkYSoKNt46Bq0riEPgaK5P+3DdKkEw4lsXAYTnd98hIQRXak8ejFwoCjIYe7yDXRYOQFVUpQgh1c3KxIF7W/M6G5UH73I8YfmI1ErUMTrEClkNHvu9mDEAUFRvP58XevHW3co30Jj8L/uohuDwcD7779PVVUVHo+HmJgYQDis/Oqrr+jfvz+9evUKHtLcCDExMbRo0aJOmLfNZsNqtZKWlgbAoEGDeO+99xqsf/bsWTZs2IDT6cRisZCUlET37oI7dP/+wgUNaWlpwTZrIz09vU6otM1mw263o1Jd+brq8Xg4efIkjz32GCqVipYtW3LmzBm6du3K2bNneekl4SIMsViMWq3GYqkbAlMbffv25e233+bBBx/k4MGD9O7d+4b8GTp0KDt37uSxxx7j4MGDvPvuuw2W8/v9QrL0BnD1c7/fz/fff8/58+cRiUQYDIZguHVUVBStWrUKlvV6vbz99tuMHz8+OB83gxYtWgRloVmzZpSXl9OmTZvrztu1xnctFBcXExMTQ0JCAiDIy19//cUdd9wBQK9evQDhgLbmILJv376sX7+eIUOGsH//fvr06QNcWyZACLOvOSht1aoVv/zyC3q9nl69ehEfLyTy3rx5c9DztLKykpKSEkJDQ6/Z98zMTPr164dYLCY8PJy0tDSys7NRqVT1eCeR1D+wAti2bRudOnVizZo1dKv13K03o4gOo++OBcKhYWElHuuVTaEyXhcMKauBS29GFqahxZMjSXl4MKoEHT63F3VCJDXf6dRNorj0xbZ69RTR4Qz49XWU0WG4qixC7jXAY7GjjAnHUVqF6cxlOi14ArkuVAjnFYvJ/2E3TccOJm54F7x2B6oEHYbARloZr6No42GaP3c7Cl0IToMFp8GMIlKLKjqM2/+eh7WwMhgG7LbY8VgcbLtvHqJSA6OOfoA1vwKPxY5ILGbnba/j9/ro9sFz+Dwehm4T9KnqVA6qBB2Fvx2k04InCEmMxBbIv5g4pBP69FwclYJXSpvHhqOKjWD0+tlUHL+EJiGSGq2XhqqCX6ebPjGCpEeFnDAisRhVUhRVRy6gTIgEEThLhcPnpCdGkhgoh0hMSJskjEcuoEzQ1SlXA6/NiVSrDrw4+FAmCF4ONQnsE8YOoc38J4XmJBJEtULYlDFhwQOi1MdH0DzwJVwkFqFJjCTnm50M+mkWiEQ4So3U+LrGjelD8bo9tHnnMZLGjyJx7JCgF48y8Yqtv9b4EYsRBW52vHr8NajcehyxXEazCf8ibkxfxGoFXosdsVSKs8SAMjESZXxk4OtyZLC+p1rwlsn6Yivlm48Q1r1l8DdniQFVcnTg//VItergb9K4KLz6+qkivHojinYtUbRtgc9kQaxSIo0T2ogZ1hm/30+7uePwebxUn8pBlRhJ1ZELyLQa/AlCwnlVcnSQjktvRqpVB/g2FE3rJrj0JpSJkdcdl1tvRhqqwhvQWWWCDpFETNcfZqFIiMRyLg/z6RyajBsuXMghEb68i6QS+v41D1mompRnbr9K9nSIEAVD6UPTkumw7FlOPryAnpveqje3Eo0Sa04pYd1bBT1Pav4FKPhkCy1e/TdSrYro23vgKq/GD9gCec6iR3aj5Ke9aDumBMfm1puRhmno+PkUSn7ehyUzH5FETO/tC4PjqvG2VcZHBscFEP/AAFTNYum2bjYExmU8coGw7i1BBIVfbqP9B8/V05Ua3v9TmXLrzcijw+j+25vIo8JxV5nxWB24yqrwu71oOzXHsDsd/9T7UTWJvjIurZr4fw8S+vjz60H9sOeWoYzXoYzXkfXOdyTcN+CGtGrkV9shheJ1u2n/wQuIpJL/Mq3aMpX89G2omkTT9YdZuKssaFomkLfqD7p8MwOJWonlfH4d3fB7fch1WpqNH0WTsYODcqJK0JH/zQ56fDMdkVRC+d8naTFpjOABYzALOhCqQiyT0n/7/Cv1EiOpCshhaNskDt/zNu4qC02fGBm0HWKpFEuu4NkWHpjnmvHUyO+ph+fTY9PcoE0UyQN8qjRhzSkh4d8DaVJji2vZRJFUQnT3FriMVjpOvgf9qRzUCVfsmUQhxWupe2NuDe9r3qRr9LK2/NbYxNryK5JK6PPXPKShaprW0ktjA3p5tfyKJGIcxXrclSZsuWUAWM7lE9pOCE10lBiCti1yYHv8Lif+ihLwefGc3I9swG1IUtog7dRbyCkpV6IY9SD+skLE4dH4jQYgsNd4YgTJjwxFlRSN/sB5lAmR+L0+HKVVqJOicdSy24ZDmagSo5CGqhBJxBR/txNNy0RU44YTfXsPPBY7mpZXohyuJVOySDWtnhxB6sODkaoUuEw21Ak6Ln7+NwlDOmIvM3Jo6lpu3/AmtnzBa91TbUPZJAqxUkbqlPtuuL9JfmIkqVPuQxqqQtenLRE9WyNWyHAbrYhl0nrrUY1e9t6xEAB5TATuKgvlm48QOaQT2g4pwTp1bFste6NIiMTv9qJMjMRdbcV6sYjYf/XBsDsdkUSMz+m+QitSC9Fh9N6+AEdgLK6KahzFerTtm3F++lraf/Bc0AbE3tULqUbJgKMfIVbKkGrVwQ/FjhIDqqQoYu7owbkpnxB7V69gXyUaBa5SA+5KE5Wbj6Dt0gJniR6PwYIts4AzD82j15HleE1WXKUGRFIJ7T6bQtnPe1G3SEARkO2EJ0YR1rMNbT96iepjF1AkRuIsEXaJivhIXKVXcsOLJGJihncBsai+7bjKBhwN2IAa5H+yheaT7+HYfW+TOuNBwjqnomoSTe/tCzCdyq6z/wht04ROH70gXG51KhtFXETAZoXiT9AF12ZHrbVZpgslbdkznHx4ATJdyD/W5VGb5yLXqmj9zGgQi9A0iaLiyEXU8TpAhNNgwmOxc2jymmD/xhZ8ReTgjjR94a7gB9jUGf9GolbS4rWxyCO119wHiGVSem9fGPT+l2oUOIsNKBN0+P1+NKkJwqVG19k/OEurcFVUIw1V0eHjF/HanEg0ChSSiCuyHKnFXmbEoTdRsOU4UZ1TKT98Ibj/BchZv4/+H15ZZ6+GWKkloUUsH328UvCSFEsBYY8uEkug1q3WNfvEGnujSozEH7i4R5UkrK2CnX+Gow8vwJ1TWmf/2+qtxwCENcxoua69afZAfzRJ0YikEioOnkedEIm1oAJ7WRWaJlGcnvcDvd5/Bnm4hvzfDgb1WSQRU/TdTiwXC0mdej9uoxVnqYHEsUNoM/+JoIyL5VIiB7bHll9B9IgutH//OSQhwhyEdUxBmRCJLOL/x957x0ddZf//z+mTSe89JAQChN577wguFlhFsAsISq+CggoCRnAtCIiICKiLvdEERGqAUJOQkJBKes9MprffH+/JkEAAyWfX7+7+8tqHyyMz7/u+7ZzXvXPuuee4O/bAIrr+8xWnZ2dD60rdfWxdOa8rH01owv3gf85T8tNPP2XUqFGsX7+eqVOnOq/Jjh8/nunTp2MymVi2bBn5+fn3eNNNPPTQQ/z444/3bfk3mUxs27aNefPmsX79eoYOHXrbld+6aMg4t3r1auLi4oiLi2PLli31DJIAly5dQqfTsWDBAmbOnElqaupd42TeDT4+Pri7u5OTk8OpU6fo27fvPcv07NmTS5cucf78eaKiou5o4AoKCqK0tNRpQKtFVlYWYWFh9T47ceIEarWatWvXEhcXh5eXl3PclEplvWclEglRUVFcunSpwXrDw8PJyspq8DsQvDJrIRaLsdls9z1vIFzVViqVFBcX3/W5hiB1GEPEYrEzHmRMTAxFRUWo1WrOnTvnNFzeTSYUipvXkfv168eiRYuQy+WsXr2apKQkkpOTSUxMZNWqVcTFxREVFeXUj8bg1rG7k04NGzYMf39/li1bdtt3ZUcuk/n+j5waukQwXEgFSvLs2gKzRufcsNRC7utO2dlrGMvVHB63ApvZQtm5NJpNEDwy/Pu1RaKUk+OIv1hbRuahovj3y6Rv/pWazCKsepOzrsChnTBr9BhKqvDqHA0ikTMhSkVCGsZyDfFPrQexiIJfzxExsT8Kf0+8u7TAotHjEuqLSCzCWMeTq+R0CoZyNXuHL0PsMMgABPVvi1mjR19SReQTgymLTxWuIzvqCh3bE5dQX4JHdSV9816ODHuFk4+vo3B/AhET++PdORqxQoaxSoveEYuw+fj6V7dTdxxCX1zJ/kdXk3vgPNGPCocfXl1bYDOanfXlbP/NGeC9+lImzWcI3uLNZ4zFVK7BWFKFS2QgN7YfFBLdzNmMzWwh7CnhSlXkjHGYyzU3YyLWQeXJqwSMEw41QiYOpPyPKwCUHkhAEeBF/NDFpCz6BFNZNQEjBVO1T5cWWGpuXnHM+Ow3fhv+CsefeJuKy1m0enEsoWO6CRkGy9UYHPUKP+JiKd2fQMXJq5jL1cQPXULF8SRKD5wnZMIAp0zZjGasDfRfczUXua/7bf1XRQY6++TePspxfb2U+KGLqTyeRPmxRKSeKkoPJBD+3CgsGh0u4f5YNDrnuMS+Ox19XqmQUdQxHqX7E5zj4Yy9IxIjlkgQK2Ugk+I2ehC6UxdvG1uJnw/GpDSqdnxH9Tf7MKZl4f43YU6aPTsCY2ElxwYu4sTQpRTvSyDUoRvqqzmIxGKMJVWETRxA8X7Ba18VGUjlyauYyjXCHJsslO5LIHjCgLv2C4SYV1J3F2e/bmw7wIXH15D88kYkbi6EPT0cY3EldqsVc1UNppIq2r87jbKjVzjSaQYnhi5xyN44x9iPw2a2YK7QoAz1pcun87g8cyO6zELn3J4bt4LK+FRhbh8bhMRFgUeHSEcb/eq1UebnQfmRy+TvPIylSouxrBqxVIzMzwNtRgFilZywJ4dRfvRKvXK1V21zt/zq7Ff80MXOfskDvHBrHV6vXwCFXx9Hn11M/NAlqC9l0mzGOOQBXk5d8erZCk1q/ZsBtWP/Z2VK5uuO1ENF+ZHL5Gz6BV1WIVaDCbFUTOm+c4jkUsQucqRuLkhUynrtqzx5FUtlDfrsYiod+hE8YQCV8SnOuoIf6YtFZ7hnXaqoIGEMXeR4dY3BVFpdbwzvt66GZErqqiR91RdceHwNxT+cImh8XwLGdMeqM2IzW5zxreqi/GQyxnI1J4YupSohneID5wmd0J/wyUMwFFdi0ehQBHohlknreS9WJaRjt1o5MXQp5ceTneWUob50370IbWYRleeEw6ic7Qc5MXSJkOhGrRUyezvkt5Y7bpXfWk4UqxSEPjGE0v0JiFUKJC4KEIka5MTB2+diqtLydeeX+GXEsnp87tclGpvF1qB3eOXJq7i1Cqunl3XlN3jCADy7tqwnv+0cenm00wxOOeQ3yqGXkXX08lZUnLxK4LiewvVakRD/tVaHpB6OUAUiEWKJBIlShrG4CkloJJarAv9IW3fCcv44NS+No+alceg/WQtWC8YDe7CpK7EbtNjVNw1I2dt/49iwpRTtO4exQkP4xP6ETRyA+mouZo3OGWoBwLN9JCKZlIrjyQSM6yWEInBVkv2hkKih4J9HCRov7HNDJg2+o0wVn7yKsVzDvuHLKDt/nbyDF2n+aD8iH+qNvrQak1pH6LBOVMSnONeXdu9OQ59bQuqKnX9qf5O7/SC/t5tG8c9nyN1+EG1GIaayagq+PY5Zo8PYwDpbfuQyWe//iCY5F6veiKVa2IPU6qWppArPri3rcUfV2WuYyjWcfWA5drOFqnPXCJ4wgLL9CYQ8PgiLRodXz9Zgt6O9dvMAvOLUzbVVJJUgloqRB3ihzSgUOKBnK6d+mUqquL76K4p/PUv66i+4Mu19TGXVZL0rJFQsPXCeiKlj0KYXYKrQOGVD6qki4OH+lB0QdMN7UEe0qTcoO5CAV59YXJoH4zemJxI3F+xWG2UHEmj17ovo0vPJ2/ILZQcSCJwwEICaK5nUXM3h3MB5lO075/xcrJTfto75DWhPTXoB5ceTnNxxJw6oPlf/RpDcz4OKk1cJe3IYgWO6YygoJ33VF8QPXULJvgTn/kMZ5oc+r4zjAxdyYugSivclEDSmBwDqq7m3rM3C/kAZ6otIKqHgn8fQZRb+aV3utf55iv5I5Psus9g3fBkVl7No86LgBBH74gPYzRaMFTXIPFTO2y/RkwZhKBCuJh9rN5WC3UfI33kYXUYBmqRMRGLRXfcBdqvVuYaVHjhP6OShzjVMJJFgKChvoFx6nf3DAEr3C/uhrPd/RJuWT97uI+hulCJRCbIc2LsNFq0BfUkVUhcFwQPbUeWQ0box1sOGdXJ+3hBsBjUF16/w8swXsRm1iJWO+JJSBXa7Dew3jZK1+8TivecwVWgInXCTbywaHSKZhK6fzuXyzI1oM4uA+vtf9zbhFH1/kvihi51rGDTMN9lfn6Amu5j8fQkYK2qInNCf6KeGUZ2ci1mjx79nDOrrhfj3akO+Y/9Wy79yPw9CJgrra+CY7uRuO+DYay+ps650w5Bfjk+fWAz55ZwauJDKk8lUxqfg07ctR9tOo+LUVQx5ZRgLKig7cpnin27eALh1Xam7jw127rNb3jbP/6uw/xf8778N/3OekjqdDh8fIZZB3czHRUVFREREEBERQVpaGvn5+fj5+d1mJGsIoaGhhIaGcv78eVq0aIFKpcLNzY2UlBTatGnDsWPHnDEKlUql8521Bh8PDw8MBgNnzpxxGpcATp06Rbt27UhNTUWlUt12tblDhw7s37+fBx98EBDiWEZGRtZ75sSJE0ybNs3pdWkwGHjppZcwGo20b9+egwcP8sADD2Cz2TAYDLi4uNy1z3369OHHH39Ep9MRERFx2/e3lpfL5XTs2JFPPvmE6dPvfDKlVCoZOHAgO3bsYOrUqYjFYv744w+MRiPt2rWr96xOp8PT0xOpVEpSUhKlpaV3eKuAGTNmsGHDBn744QdnQp5atGvXji+//JJDhw4xbJjww/369et3NTLebd7qzu+tGD9+PNu2bWPOnDmoVCp0Oh2nTp1iwIABlJSUUFRURFBQEMeOHbunV6dIJKJHjx7s2LGDsLAwp7H3z8gEQHFxMYGBgYwZM4aSkhJycnIICAjA1dUVhUJBfn4+6enpzuelUikWi8VpIK1FmzZtOHToEIMGDaKmpoaUlBSmTJlyX0b9W9F192KS5n2MsbiSa6u+oOOWWbRc8nc0idlUxqcy4Mx72EwWZN6uRE4fg81mp93iCRwcuhSJQoZbZBDd3p1Kd4mYmsxiTj/3DzqunMzo0xsQy6WUnEjGqjciAfrsXkTapl/osGIyYqWMoGGdsBnMlJxIxlShYUT8u0iUcqwGE0MOr8FmMGEoqkAZ6IWhuApFgBdd3psGIhGVF65zZcl22r0+mSFH1yF1c0GfV0aHVU9y/MWNDN65gPgFn9B1xRP4dmyOwsedSbk7qEzOoeTMNf52SshyL5JKGHfsbWqu5SF1c6lXV1dHXRUXrpO57QAAoeN60vypYSj8PRnww6toCyuJf+UzACRKORFjunNx/bfCfD07gnYzxuLi78nfDq0h78hlNLklDE54H2WQNzaThRZzHyJy6mhq0vK5PEu41nhp1ib6/vo6o/N2YtWbOOvIdBo4tifN5z6EPq8Ma42epJkbab3maYbl7cKqN3HhcSHbsNzfk/4JHwhxa6w2bAYTLs0CaLHk74jlUiEIu487beJeQJdZSN8z72HVm0h68QNCHhtE3zPvIfV2x2axIvdQ8cD5DzBV13D88XV0WP44Cl933CID6bjiCSxaI8fqZGLt/uNKKs6kYNUZSV/1BR22zKLFkr+jTswmceaHtHp9Cv0TPkDh6H/zuQ8RUaf/bV6fjEu4H2KFjDFFX2AzmIh/dDUAQWN70HLuQ+jyyrDV6El+eSPNZo6r1y+Ji4KOOxYKBt/qGtqsn8rV2ZvovHsJeTsPETJxADXp+bR9dzrt3p9B9aXrpC7/DP/R3Wn91jPIPFT02LcKq95E2hu76fLVK8hlYNMbCFy7AImPF1Gnv6Esbiu6Y2dpdmA7IrkcsGM3W8gd/yJeT46n2YHPkAQHcMbRdhBO+Y2l1Qw68w/sFis2o5lB8e+iTswmYGRXivYlEDS2B25tI/BzeIpUJ6Rx7bUdtHr9SVqtfhqphys2g7Fev67O20LM61Pw6BSN3MeDoflfoEnKJnX5Z8RumIZ7u0gUgd5I3V1QNQvCkF9G8ssf4dWjFWETB2DW6PEb0B67xUr2J/totexxRuXvRiQWYbPY6LZ7ETazFYW/J+3XvyBciRSLaDb9AVoun4TUQ4Uhv8wRF0wEdjs2Nxdi108lefZmOu9ezNV5H9Ph41lCooNhnTFXa7FW66jMLqbP8fVIXV2wmS34j+yKoaAcq0aPItAbl2YBQsIKPw+G5u7CajBRdlgwDotkUlxbhiJRKYh970VsehMJ41cC0H7zywSM6YFILGLAxY3kfnqAZtPGMPDyR2AHXW4xPn1jub5mD0NzPr+rrtxNprI3/0LMismIlXL8hnfGZjBRcTwZU6WGZjMfFDxcRND7aByGogrsZiuKQG+MxZWIFVJiXp+CSCrBpVkA117dAXY7bd5+HrFSDnY7ri1CuPz8P+5ZV8/D65zeVC2XT8KQX4a5sqbRdf0ZmZK4KYlZOQWb2UrKvJuhS4Ze/ggkIuRebsi83fDs2JxWSyYikkqwaPUoA7zx698Ou92O/kYp7dY+w4Wp79N99yKuzNtKm9cn49mpOXIfD0bn70KdlM3pcStp8/oUBvwRh1QlR6sz0u/wWuwWK8YyNYnzPsas1goGGiWMcnDiOQcntpz/CC5hfrRf/wI0IL8enaIJf2YERd+eQBHofRsn9r+0SfCmyyxi7EFBp20WK1XX8phw8UMUvh6IxCJkbkoePf+BcAg2dgVykwmvnq2Q+3kQMKYHNpOZ9C4zASg7dBG/oZ0JerQf3X5YgSG/3KmXoRMHYNHo8b1FL0c49NJusdF19yJq0vLx6tqyQfmtSb2B//DOBI7pjj6nhIoTSfQ7854QasHBbSKJGGvGVZTPLUakUGGvLMWwW4hlLe3UB8XfXwSpFMX4Z8BkRLdhEcrnltDv9Y4o/D0Zdmkj19Z9TcqbX9Jly8u4RQfj07M1uhulXJq9meCxPQifMABliA81mYUkTv0HxuJK2m+ZTdv3XsRuFg6WUpd+SsXxJPyGdWFo3m7sVhsp8296jT104QNEEjEKL1cU3u74doyi46IJiGUSzI7bFYF92oBYjL64kpAhHUmZs5muuxeTu/MwoQ7eb//udDq8P4OqSxkN7m/sNjstl0zk5ODF6DILnXsit5gwxAoZ/kM7kzhrE3J/T/ocfAu5IwFb5NTRXJi0lg4fz8YtJkyIpeqmZOiNXRiLKik/esUpU7XcJvN1xyUqiLb/mI5IMgNdZhGXn1lPq9efxHdoZ+S+Hsj9PWn3wUxSl3/m1MuWr0/Bw6Efw/J3o0kS9mr9Tr+LSCoROGDJRPT55fU4oHY9VgT5IBKLyPvid6ccxqycjEu4P7FxzztlQ6yQIZZJiN00G5mvB+pLGVT8fgmAiJfHowj1o+22+Vh1BvI+/hWZpxtBEwdiKCzHq09bQIgF2fPMB1j1Jq7N3ghAxaELtHjzKXrGfwASMRJXJUGThpDxxTG6716EucZAwfenKP3jCl22vEyrJRNRJ2ZzaebG2zigl4MDTGVqxxozG3mAJ/6ONUbiqnT2U305E69erfEd3AHsYKxQI3VzwVKjp/36F4RQBko5rtEhmMqqGRj/D9SJ2QSO7ErxvgRazn8Eu9VK1Mt/o/mch7DqjaQu/+yeutx8Qn/MGj2BA9oJmeA/OUCnV/7O47k7nGvsoJ0LqLlRilfrcPTFlVSl3ODS0+8Q+84LtHDsxxNnfkCHj+fgO7ADVoPpT+8Dzo17jd6/x9Fx+3wQi7FbLFj1viTP/PCuMpW6fAdtN0zDvV0zFIHeePdujT6/nPKjifQ78x5mqxVEIsb+thqxRIJIKqHS4Wk4ePtcfNo2QySV0GHW38jZ5zDs+nsi9Y4AkRiwI1Z6MnfWDM5dvEJVlZohDzzCtq0f0yKmFdjtWGtKbu4tHeuDsbiSlFUC37hGB+PTqzX6G6VcnrWZlvMfRu7tRvevlgjxRw0mrkz9B+23zKbF0sdQhviQ9sDnAGS+8w0BY3s2yDcPXvwQJCIUXm7Ivd3x7hiF3MsVqUqJ3WJFV1BBQJ9Yik9cxa9bS2QeLqDVOXWsLrelLN1OxfEkvHu1dvJv4osfEvLYQNpvehmJqxKRWESfP+JQJ2YLHp8l1fQ7855zn6iK9kfm5Yr/yK6U7EsAm/We60ot31ydfXs4uiY04c9AZP8vvvj/97//HW/vm4kAxo4dS2BgIDt27MDHx4eWLVuSkZHBypUr+fTTT0lOTkYsFhMaGsrMmTMRiUS89dZbaDQaBg4cWC+uZElJCevWrWP9esGQkJ2dzeLFi3nxxRcZNGgQ2dnZbN26FaPRSEBAADNmzMDNzY34+Hi+/PJLp4fad999x8mTJwkICMDX1xc/Pz8mTpzIypUriYmJ4erVq+j1el588UVatGjB0aNHycjI4LnnnkOtVrNt2zby8/OxWq20adOGqVOnOttoNBqZPn06GzdurGfQfOedd+jTpw+xsbF8/PHHFBcXIxaLeeGFF4iJieG9994jNzeXTp06MXLkyHr9rKqqYvr06TzyyCNMmCDEXKrbptTUVLZs2YJMJmPevHkEBQWRlpbG+vXr2bRp021B1+vCbDazc+dOLl68iEgkIiQkhOeffx4/Pz9ASK6yc+dO1Go169atw2q1EhkZybVr11i6dClAvbbWLWOxWFi3bh3dunVj5MiR9eqtqKjgs88+IysrC5lMhr+/P08//TQVFRX8/PPPLFmyBIBt27YRHR3NoEGD+Oqrrxqct1vnt25cSbvdzk8//cSRI0eQSqVIJBLGjh3LgAEDSExMZOfOnVitVqKjo3nhhReQyWTMnDmTNWvW4OHhQUZGBjt37mTlypUAZGRksHTpUmbMmOGM1XknmdizZw9KpdJprPz+++85fvw4EokELy8vZs+ejUKhIC4ujoqKCkJCQlCr1UyYMIG2bduya9cup7frrFmznONqt9vZtWuX0xP1kUceoU+fPiQnJ99x7O6G/YGP3fX7hqARN3wt/F6QNILaGus6XnMXub8TVH8ie3xDUDeQnfpe8LdY7/1QA5A14qRN1MjTuSrx/Z+Redoa1y/zPaL5NQQ5jZuvxiDKt6pR5a6VNy64+F/Zt8aMfWNPTxsri42BvRH9+ivb978K01944aex89UYHgUolN6enfleCLY07vaDtRHy29iR7/1Q1X2XOfpDw0m/7gWl/f65rURy/+MO4Gu13PuhfxEk/+Hc1ljIadya3hhoG7GyNFaXGysZjamvsfIbYG38zan7RWNkqkjauJ3A45ffuO8yB9vefrPrz6Axe6mKRux9Abwbuf9tDBqz9g0v/ue/oSX/OWjp3/XeD/0/Rnrp+Xs/9B+E/2qjZBP+M/DTTz+h0+l47LH7Nzg14f9faDJK3kSTUbI+moySN9FklKyPJqNkE+6EJqNkfTQZJeujySj5f0eTUfImmoyS/xo0GSVvosko+d+JaL8u937o/zEyyi78v27CfeF/LqZkE/5axMXFcezYMcaMGfP/uilNaEITmtCEJjShCU1oQhOa0IQmNKEJTfgvwf9cTMkm/LVYuHDhbZ/FxcVRUlJS77MnnniCTp06/UWtasJ/KjzE938Sa7Y37pS+Q8jdY5E2hJyCxnlj+DaQbODfhcBGHI5WN5LqG+M/1zi/VggX3Tu+762oQn7vhxrAX+kZ2BgkVfje+6EG4PoXepn8lWis94z5P/zctbEeSI3xWmhsXR6Suyd5awgaa+M8dRoDi6hx/RI3YgzFjVyLaKR3lf6vc1BrFCM2VrsO/Hj//PbAh20aVdeJmYn3XcbUyHH/K8fwf9Uz2/oXcnZjvE0bu3NovLfp/bexsfL7n47G8mFjvB5HJK++90MN4GjbpfddxtzINawxaKz8NnZf34Qm3A+ajJJN+JejIUNlE5rQhCY0oQlNaEITmtCEJjShCU1own8r/huzW/+n43/GKFmbmKOxKCkpIS0tzZnF+tbvXnrpJZ555hlGjx4N/LnEHkePHqVDhw7ObOB3wsqVK5kyZQrR0dG3la9NMHM/2L59O/Hx8fdMPKPVajlx4oQzMUxFRQXbt29n/vz5dyyTkJBAXl4e48eP5+zZs4SEhBAWFnZf7QOhz5WVlcjlcpRKJS+++CIhISH3/Z57ITk5mS+++ILVq2+eelmtVqZPn87bb7/N5s2bmTVrFq6urg2W37x5M2PHjiUsLIzvvvuOhx9++L7qb+wc3g179+6lpKSEp59+GsCZzOjVV18FYN++fRQWFvLss882WH7jxo107dqVXr16/an6li9fzqpVq+6qI38WoS89RP6H39/2edSbz+I1tIsj068JS7WW63M+oNW2RZhqDNitNuxWG8dHLsMlwp+um2ch83KlOjGbiy9txG62EjiyK60XT8RuE561HT6I+8MPgESMdu9hZNGRyKMjATua737F48m/I/H0wKpWY8kvouKt96Cg0tmm6FXP4DO0i5A5dPZGahKzCHi0Py3jpiGSSLBU15D73vcUfLIXgNZb5uISHYI82Aephyt2q43L45Yh9/Ok+apnUYb5Ya7SYqmqoeyX0+TG7XHW1XzVswQ83A+ZjwdXHllJ9ckkvEd0I/bjeSASYVFrKfz8oLOMa9tIot+eiiIyEKmbCmNBGdembkCbmEXUqmfxHtoZm96ESCbFkF1E/OQ4Z13NnhtJ5NQxKAO9sBrNlP2RyOWZH9Jm5WSCH+yN1EOFvqAcc7mGq4s+QXM111nWpVkA/Y6+jR0o/e0ipnI1foM7gtWGzWTGNTqE62u+ImfTL84y/S9sRObjjkgsxqozkvTyh8SsfBKRRIyptBq5vydWvZGsuR+gS8xEHuJL25/WIPPzAruNom17yV31Oc3efI6gJ0dit9ow5pdirdFzYsRyZz0Rjn4pgr0RS6VY9SYyP/iBzH/8gGuLENq/Nx2P9lGkrfknqjBf/IZ2xqo3IvN2x1xVgyLAC6mHCmx2jGXV5G0/SPYHPwIQMK4X0QsexTUmFG1aPmK5FHViFkkzP8RutqIM9aXvmfexW62IxGL0eWUkTn0PU7madh/ORO7vBTYbebsOU3oggQ5bZiMP8EaiUmAsLEce4IXdbEWslGHVmzBV67gwezPVidm4hPjQ5YMXcQn2RRXhj0gkwlyj59Rja6i6mIlfnzb0/Gw+utwSxEDFiWS8esQg83IT2vjyRnr8ugpjUQX6nBKCJwxA4iJ3tlGTmEXsP6bjP7wLpjI1pwcuQBnhT49fVyH39QBAl12E4UYpybM2ETnrb86xu/7WVzSf9zByP0/EKgXmihpnP1WRgbfVZSpX0+XDmSj8vbDbbNzYdYTiAwl03jJbGH9PFWK54GVXcToFRYAnAHatgbRFW9FezaHF6mcI+vsgxC4KbFoD5goNVr0RfW4xnt1aYS6r5tzAm2uY75BOdNg6B7FciqlCw+lBC7FU1gDQ68g6XGPCsFttJM/ZTPH3J1GE+Nabs+Jfz+A3uCOq6BDEMimIwJBfjrVGjy6nGI8OzbHqjSTN2oSlWkvHT+fj2iIYm8WK3WwFux1jcSU11/Lw7BTtfFaTmC3wzKIJRM4Yi0gipuZaHmdGLxf4bFxP2rz9PDJvN+wWK/obpVyZ+p6zHGIRPQ+uwVhUQeor2+nx6ypkPu4A6HOKsWr0pCzZRvCj/Z3zlf7WV0TPewSZnweSevN1BO9+sfgP6QzYufH5Ia4t23GToMVi2u9/G4mHK1htWPVGMuZ+iC4xk9jvV+PRsw02owljnqCXp0cIninNFzxK6OShWNQ6XML9Mau1VJ1JJWnmh8SsnILf0M5IPVVY9QLnJ8/ahCYxyzkHimBflMHeWLVGKk4mOfimE1a90TmeZr2Jiw5dUYb40O3jWXi1jQSJCM21fI6NeZV2K54gYGgnrHoT1z/6mS7vvcj5ae9R+MtZlCE+dP5gBspgX1yCfbBoDZSdTObiSxuJXTGZkHE9kXm6ossrw1pj4Oqrn1N59hoAUg8VnTe9jN+g9kJWaa2B+EdXU30xg8BRXYlxrEcii5WsD38kcsY4ZN7uSL1cMRZWIBKLKf7lDDIvV+ccJc/aRMhjA/Ef0ZVBvh7oy9VY9CZSvvidpG0H6PPGFKJGdsPF3xOwI5HL+GXSWvKPJQHg3SeWjp8vQiwRI5KI0WUWEj98iSCLQKvVT9+3XkpUCux2u5A5uFqLuUaPzWDCpjVyddEn1DjWiA5bZxMwujvY7ZTsSyBx5ofErJxMwKjuyH3cEUnFpL/1TxK37HOKVtcNLxAysgsSFwX6wkqqErM5+/JH2M1W0iTV7PcuRubjRnlBV55//BFMfwj7fMXol8Bi4mzCeda8+wGm6jJmz1/EiGFDwGLmx23vs/WH39C6G+lr8mGwMQAAZYQ/HbbMvsmPDg6vywc2q42T87eS+cNpXEN86P/edFz8PbHb7FSnF+DTthkeUYFocksw1xg4MfdjPFuG0HnGAwBYtUaSFn2CpUZP5y2znXsVU7ka/8Edhf2JY71MX/NPsuusly0WTSBqxljEcil2iw1tZiGJL3+EVW+qt4blbvoFF0df3NtHChx4oxS72cqZkcvodWQtbnW4rej7U3X0WeAOc1UNUlflv43b3GIj6P7da0hclViNJjLXf0fY5CHI/T0Ry6WCzhjMXJzyNlXxqaiig+nx8+tI3Vyw2+3YrVaKvjmBd9+2yLxckXq6gt2OLruYhNHLsdboab54IqFPDUfq5oLNbOHKcxuoPHoFqbcbXb59Dbc24Vhq9GhT85x7jex//EDE1NGIXZVCFuUXP8Raoyf40X60fft5xDIJFp2Ry9PeI2B4l3rym/bWzflShvjS/kOBO2p5qvxkcoP7omtr/knmpl+dUzDkwocoAj0RSSTYrTZOjV1B9cUMQh7pS/RLDzrkyEDWhm+JXvgoMi83NCk3wG7HrVUYdjvUpObi0T7qNt6Q+npgcPBG2u7fubrtAAA+bSMYsm0uqgAvJAoZuqJKDBUaTsz9GNcQH3osfARsdiFj96s7MBRV1NOVhvi3tu5a3u6wdQ7ubSMRyyVO+U1++SM0iVm0Wv20k+cakiljfjl5u46Qu3UfrVY/hb/j2dq6etgEM5DVIHjve0QEkPDONyRuO0Dbp4fT/vlReEYGCvuHtDx+n7WZsiRBFj07Nafv3je5MPU9qq9k0XnLLOQOvbw0U/gNUXfsJZ4BWGvKwGoCiQypewCvLH+No3/8ga+PLz/+cwdIZIjlKrDbsGhKhWdvwd34pnY8jHoTp+d+TPOJ/Qkb0QWFjzuGcjVWvYn0Xb9zbdsBur05hdAhnZC4yLBb7biG+vJ7mxcwV2icddXygdTLFY2Db/xu4Zu0W/im49bZBDo4u3hfAldmfkjrWzg77a1/cmPTzwJ1KGR0+3ElElcXXML9sBpMVBxLbLBfTWjC/eI/+27TX4jS0lJOnDhxx+89PT3Zu3cvFsufD1d89OhRKisr7/3gvxA2m42zZ8/i5+dHSkrKXZ/VarUcPHjQ+bePj89dDZIA3bp1Y/z48QCcO3eOvLy8Rrd11qxZxMXFMXDgwP+TQfluaNOmDRUVFfWukycmJhIeHo63tzdLly69o0ESYPr06U6j6/ff325M+3+BmJgYrl275vw7OzsbnU6HzZE45dq1a7Ru3fpfVt+qVauAe+vIn4Hf+H64xNQ3YnsN6YKyeTBZyz9Fn1WIqbiCjIWbaL5WyDR/+pFVHBu2lOMjhR+6scsnkbllL7/3mYe5SkvEpMEAlB1P4o8hizk2bCmX5n2M98vPUfLyKxQ88hzujz2EOS2DgkeepeDxF3F/7CEq3/6QvNGPY6uooubng/gun+tsk/fQzrg0D+Zc75dJX7CFFuteALGYyMWPkTL1XU5GT8FcpiZ06gOoHP1JnfYu2Wu+oOZyJgXb9lLy9R+0WDeV6DXPk/z4KuI7vIC5rJrU6e/iPbgz7l1aOutybRNBzeVMjCWVRK2YAmIx0W88zYWRiznVYgrm0mp8R/d0lmn26hQqDl9AezmT1GffxqrRE71uqrPdF3q/TPXJJGS+7vXG2qdvLIGjuqFOzObKnM0c6zsPS1UNbd54ElVUMOef2UDClDgsVVqub/iOtuun1ivf+dN5VCflUHHyKhJXJT59Yjneaw4pr+4AsZisOpudWki93Li2/DMOR0ym+OfTtH1vBhcnrSHttR24tYng0pNvk7JgK83XCHW592qLMb+Ms5ETSZm8iqBnxxAweQQuUcGYiiq49uxarNVakkYvqtevAEe/LGodp8csp+D7E0Q8NRzXmFDMVTVcXfYZWZt+wbVlCKqoIE72mk3Kgq3IfdzJ+sf3qC9nYsgvI/HF9zGVVBH0UF9cY0IB0Kbe4PKz6zFVaCj87gQne8/BUqUldNIQANptnoW1xoDhRhkJ41/HbrLQ5u3nsFuspK3Yyen+8zg7Zjnhz4ygzbrnydmyF931fKovpFN5JhVjfjnmqhp0GYWYiiu5tOATOq4TDhVsFhtJK3djKKlCk5aPNruYqsuZdN8y29n/8jOp/D7sFeKHLkYR7EPOlr3ONrbf+DLa9Hzkfh54douhOiGtXhsBCr76gwuPrXG+r+37MzGWVPF7zLOU7k9ALJNS+tsFYjdMqzd2bT+YQc6WvZx94FWqTqdw45N9nB2znMiZ4/Du1/a2uuwWKykrdnKs/3xOjXmVZs+MoN2658ja8is11wsQSyRcf/d7Lj7/Lj49W5E4fysnBi8mZ8M3tFo/DZ+hnXGJCiZx8lrytu5F4ubCmV4vk7ZgC6rmIVx57PYrV+0+epmczb9yOHwyuoxC2n34EgDN5z+CItCHw2FPkLr0U2Idsn7rnDWb9gCalFyqE9IwV2ko/e0CFrWW0oPn8RnQ3jkWsW8/T8vlk8j7/BBnx62g6sw1TGXVmKu0lB2+hN+QTpzoNYerjmcB3FqHEfHCaK4u+oTDkU8h9/UgatZ4AGRebhiLKzFXabk6fyt2k8VZDiDihTFo0/PrzVfliSSqL6QjlknJeHtPvfm6umAr7T6YQc6WXzn7wGtUnk4h95P9nBnzKpEzx+E3qCMn+80j4dFVhE0a4pR9gKDnH8Ci1iJRKbnUdyZZizbTfM1U/CYMxKVFKHaLleuz3rtNLwFyt/xKTeoNkudu5njHF7FUaYl540lUUUFcW7bdKfMpC7Y65bF2DjSJWaQs3oa5ugZ5gBc+fdpystdsCr46it+QTpzsNZvLdXTFbrFh1Rq5OGcL+9tMwzXCny7vTce1eRCHe8/j8qJtdFjzDCVHrzjbZ7fYuLpyF+qkbK4s2Ya5WiuM6etTcGsexJHeczn18JtY1DquzN1Chw0v3NSTVU+higpEk3qDfeFTKD+VQpePZwFQdiyJ44MXc2LoUpLnbqbtu9MFvew1m9K958j77Dfihy4maHxvPDpFO+Wo/eaXUUUFcfaBVzmx7DP05Wp+eHAlbZ8aRpvJQ/CMCqLyegFJnx6gMr0AXWk13ebWPyy1avUkz93M4YjJVJ295uQpv6GdGuSAe+mlLqcEU2k1F55Zj1mtw6rRc2LwYjJvWSPkPh5cX7cHXWYR5qoaWr3xJK5RwZwZ+QopSz/FVOcHdC1y9hynKjEHU4WGA33nY6rWEvX4IGzY+dn1Bps3fsSsmrb88u0eUn74pF7Z0v2f8PqKFbw7viM/rJnLoG4dMO7/iMxDXxE7+nF2vTiGpZpWJEnVlIiNALRc/kQ9fqwdm7p8EL98B30csmiz2Dj3+hd8P2gxv4xbiW+nKNL++QcWvYmfx7zGqcXb6L3maWpulBI//g1ODF7M9Q3f0X79VFovn0TWll/5o/dcpK5KfPvE8kevOVx9dQeiBtZLt9ZhNHthNLmf/UbZH4kYy9VUJaQT+/bz9dawWrRcPomcLb9iLKykZG8CeTsOc2bkMprPfxhloA+HwibX47Za1HKHa8tQKk5e/bdwG0DnHQso+jmeQ+GTKf7xNFGz/saFSWvJ3rwXu8XG6aFLKN1/ng6OtUwVGYj6Uga/R0zmwiNvIJbL8B3aiUtPrEXqrsJYVMnZka8gdVXS4tVJAGiSc5xl8ncddvK7zWxB5uNO5ro9VJ1Jxa1NBFeefJvUBVuJfXca11d9wclBiyjee46omeMACJ0wgGuv7+Zg+BTK/0ik86fzUUUFc3rkKyQ3IL92i5VrK3aiTswiefGnmKu1KAI8/9S+SO7rTk16IXuDJlF84LyTN/Q5JZwe/wbHBy8mfcN3tPvoJae8urUKw2YwcarfPNJX7Ubm6dogb8S/8hmGMjW/jFtJ66eH4dlScPjotuxxkjb/yqkln2I1mVHnljrlt+BEMvGDFxE/dDHJczcTu2FaPV2Ruro0yL+38rZVayD3k31UHE/GajBRffE6bd5+Dr+hnertHW6VqaLvTpK3+wjhz4wg7MmhuEYFc6LXHPK/+sMpX7/P3YxJreXbkcv4bvRyLHojWfsTACg6l0byjkPYrDZqCso5/fpu+q15WhhssYjWr06i9PfLAA693MvR3sJviHDHb4i6Y2/TVSJx8xPKW81YqvJ5cFgfNr8jJM2x222IJDIslTew1pTdfPYW3Ilv6o7HmUXb6LtxBu5RQRwY9zrnXvkMY5ma/WNX0urpYbScPAT3qCB+7Dufi2/twVhZQ82N28NT1fLByd5znfvzE73mcM3BN9kNyaGPB+nr9qB1cHZrx2+BO8m8zWjm/MNvUJOSy9V5H6PPKkIskzbYryY04X7xP22UTEhI4JVXXmHRokW8+eabVFVVAXD16lUWLlzIwoULWbRoEXq9ni+++IKUlBQWLlzIL7/crrgeHh60b9+eo0eP3vZddnY2y5YtY8GCBcTFxVFTU0N8fDwZGRm8//77LFwm9QjsAAEAAElEQVS4EJPJxDfffMPSpUuZP38+W7ZsoW7i8+PHj7N8+XLmz5/P9evXb6tDrVbzzjvvsHTpUpYuXUpqamqDfU5OTiYiIoLhw4dz8uRJ5+dVVVXExcU5+33t2jW++OILioqKWLhwITt37qSkpMRplHzllVe4ceOGs/zKlSvJzMzk6NGjbNu2jWvXrpGQkMDOnTtZuHAhRUVFLF682Pl8YWFhvb/vhjZt2lBUVERJSQmvvfYaixcvZvHixU7Dm81m45NPPmHevHmsXbuWNWvWEB8fD0BmZiYrVqxg8eLFrF69+jYjsFgsplevXpw6dfOU+OTJk/Tt2xeAmTNnolarMRgMrFmzhoULFzJ//nzn8ytXriQjI4Pdu3djMplYuHAh77//PgDHjh1j6dKlLFy4kI8//thpFPz999+ZPXs2K1asuOM81dTU8Pbbb7NgwQKWLVtGTk4OAHv27OGjjz5i5cqVvPTSS+zdu/e2slFRURQWFmIymdDpdCgUCpo1a0ZuruCtkJaWRkxMDEVFRaxevZrFixfz2muvkZ+f73zHlStXeO2115g9ezbnz58H4MaNG87+LFiwgMLCQkDwQgZu0xGbzcbOnTtZunQpCxYs4LfffrvnXJf9eAKfkd3rfeYzqjulX/+Bz6juFG3bi9TDFWNeKVIPV2jA09evb1sKfzkDQN6eYwSN6gaAVWd0PuPdKRq72YIlvxCRQg7YsVuF+ZG3jsaSm4/u8HFslVVoDxxFGuCHJND/Zh0ju1O85w8ANBfSkXq44jOkE7rrBVT8dh672ULJd8exGUzIg256QvuO7E7JnqP4j+tD3kc/Ig/wwphfhiG3BGu1ltIfTuI7ugdiqcQZKsh3ZHfELnKy3tyJ3WhG6q7Ce0gnDFlF6K/dwG62UPrLaWTe7jfDC9ntePaKpWTPUSTuKvTX85F6qPAb34+SPUeRB/ugah0heEvKbzrEN3tqOBkf/IhvnzYU/XwGU5mavD3HCBzZjfyvj1GVkEb5sUSkHiq0uSUog2/2TRHsg1urMK7HfS00wWxxjmnZkcuIpRKnl1tdSJRySg8IMqa+nAkiEfqcEvyGd6Xs0AX8R3Wn+nw6Ek9XZAHeePSMpXi7IPeak0nYrVZ8x/am9JujAGivZDifrUX4U8PJ+uBHfAe0Q5Oci/pSJgVf/YFVbyJwVDdMZWrUlzKxm624tQqn8OtjAFSfTwexiIAHelCVkIYuq5iSX88idVdR6mgbgDY9H11GITJPVyocHkkFe/7Af3R3/Ed3Q+qqxKzWor6cSfX5dERSiTBfgCYxS5BPrQFtej5e3WIo+Tkeux2qE9LxH9mdqoQ0xC5ybmzbj9RD8MqSeahQBHhhLKmiOjEb707NSf/wZzTp+RQduIDCzwNFgNdt4+3Try0lPwv8WHr4It792pK/+whyfy8sah2FXx+r10Z5gBdV8SmYq2qc7/DsHE3ORz9jrdGT/dFPyPw8kAd4oQz3qzd2Mg8VlWdSMZVUkbP5F/xHd8eqNWB3eNLcWheA2uFFY9UaqHGMR9HPZ5C6u2AoqsCnZyskrkq0GYX49WsrlDmfjiLYF79R3Sn++g+q41NQBApeXfIAL9Tn0xGJBc+wWyHzdCVrw7cA5Hy8F+/eQmy6wPF9KPpBWCMLvvgdsUyKW2wEppKqenMmlktRBHpT+PUxDIWVuEaHIPVwxXtAe6dRsPp8OlIPFb4D2pO/+wiaxGxsZgs2sxVtej5urcOx6U3IA7yoPn8dqYcKeYAXri1DEculFH17ErvVRtmhSwQ/IqxN7h2iMJVWYyqpoib1hmMM3ZAHeKEI9sFveGfydx+pN192O5QfuYzMzwNlmB9iF3md+brumK9rjvn6lYDR3bBqDYjEIozFlehzSqg6cw2r3kjwI4JHvDzYF++hXbFpDRgLywGouZCGxNOVsIWTKNwseBPrkrNv08uGZLJgzx/4j+xO4dfH8B/V3Snz+hsC58sDvJxz4NOvLUXfHEebno9IIsHm4BvXFqHO8ay8cL2erni2i6TglzNYtAaqU3LxH9CeG3uOA+DdORqbwYy55mb82lr98uvblvxvTlCTnk/F2TSCRnbjxp7jWHVGqhx1KEN9nRwsdXPBp3drXEJ9yfzoF+xmK9ff+wG5Qy/rrkcSlQKJSuEcg/wvjuA/ujsimaAXZYcuOuVI7u9FyYHzmEqqSPvmBAoPV2SuSqrSC2g2rDNp35wAu53Sy5lIlXJEEjHa0qp64y338ag/3qMFHvMf1b1BDribXuLYp9qtNqQeKtRXspC4KlEEeFF1Ph1FnTXCrU24UAYo2HMM/5HdKPj6GKYyNQVf/YFYLkPi5lKvrWXxqXh3jMKsEeYkZ88xQkZ3I0+iJSwgGNGFfMwFlYzs0IyjV9Lqld138TpD2oYT7OWKJKQV4vxkAJITk/Dx8sLFwwsJIlpY3Lgsq2pYFh1jU5cP0r/8A7FMindsBPqSKsod3lYWrYHK5FwCu7XErDMAUHohA7mnK5rcUiwOg3bl+XSUwT749mvrHA/bLeulqIH1spYPpG4uFOw5RtmhS/j0aYPMQ4VILHauYbXw6deWYsf7i348RcBoYS8UNL4PRT+ccsjaUSe3AfW4Q+7jgczL9d/CbRI3F5ShfqQu+VR4z8UMQDD8KIO9KT10kYBR3SjZexapqwJ5gBf+o7pR5OArqasLdpsdQ04Jcj8PkIjJ//wQfsO6UPTdSQIe6AmA78AOzjLmcg0iuRR5gBdurcPRpt7AWFiBS3gAZYcu4jeqO+rz6Yhd5OgyhP1t+R+JBD3QAwCP9pHk7TosyOHHe5Eo5RR8f/KO8mssqUKdmI1vv7YUfnOcGgdP/Zl9kVguI+dTwYMx86NfnLxRmZBeR46uI/N0peTneCRuLkjdlMgctxf8h3Wh4MvfnXNUlzeuf3MCuafAG9XpBbjW7lHtdowVGgK6tsRqNKMvrXLKr6xOvwTP6Pq6YjNbGuRfQT5u8rZ7u0hkXq4UfPU7mpQc3GObIfVwJfChvvX2DrfKVMGeY/gN6YQ2PR//EV0pcDzr2iIEq6OukgsZKDxcUQV4EdqvLeqcEmryhTWpPDmHdk8Px6TRgd1O2ZUs57ORz4+i6JczGMvUAPjV0cu8PccIcuhN3bG3W4yIbsmK3a1Te7x8/LBjRyRVYjNobj4rEoPo9siLd+Ib/1HdneNRdiEDF39P8g5eQF9SRebXdebvegGhIzqT9Y3gEJL1zQmkLnJEDfw2qssHdefrTnwD4H4LZwf8Cc626oz49GtL6cEERFLhwLqhfv2vw263/cf/99+G/2mjZOvWrVm9ejVvv/02ffr04aeffgLgp59+4rnnniMuLo433ngDuVzOpEmTaNOmDXFxcYwdO7bB940fP95pjKmLDz/8kCeeeIJ33nmHiIgIvvnmG3r16kV0dLTTG1AulzNq1CjWrFnD+vXrMZlMTmMQgMFgYNWqVTz33HNs2rTptrq3b9/O2LFjWbNmjdOo2RBqDW49evTg/PnzTs/O7du3ExsbS1xcHOvWrSM8PJxJkyYRFBREXFyc0/BUiz59+nD69GkAKisrqayspHnz5s7vW7VqRbdu3ZgyZQpxcXEEBQWhUqnIzs4GBMPc3a6218X58+eJiIjA09OT5cuXs27dOubMmcP27dsBOHv2LKWlpbzzzjtMnz6dtDRhY2qxWPj000+ZP38+69atY/DgwXz55Ze3vb9v375OI6PZbObixYv07Nmz3jOXLl3C29ubuLg41q9ff1tSnieeeAK5XE5cXByzZs0iLy+PU6dO8eabbxIXF4dYLOb48eNUVlayZ88e3nzzTV599dV6hsC62LNnD1FRUbzzzjs8/vjjfPjhh87vCgoKWLZsGW+99RbffPPNbd65EomEyMhIrl+/TlpaGi1atHB6T1ZUVGC32/Hz8+Pjjz/m2WefZd26dUyZMoVPPrnpZVBaWsrKlStZsmQJW7duxWQy8dtvvzFmzBji4uJYu3Ytvr71g9HfqiNHjhxBpVKxZs0a1qxZw+HDh29LcHQrTIUVyIPqv1ce5IOxoMz5r7GwHHmwL8bCckQSEb2+Wkr/A6uJmDwEuY87ZrXWuenTF5bXM5wFje7G4OPvEPv6ZAznhB960tBgbJoaXMcOJ/iLzXi9+AzW0nJnGWtJKcoendGfPHuzTcE+GAtuPmMsLEfVKrzeZzajGUWIL5oL6XXK+SL1dsNUVo0hqwirRodFrRO+FIsJfmoEEXMfpfLYFTQXhXJuHZpjzCtDe1UwTJuKK3FtFYGxoAzEYjofiiNi9sOYSqucZbJe245791ZEvfkMkSueJOet3RgLK1BGBGAsKCfqzWfIfnMn5nI1YuXNZDCu0cH4DeqAxFVJj2+W49mpOYaCCmSeKgz5N/tmKKyg2VPDKD1yyflZ7LrnMJZUg0UYe6mrEqmbsl4Z6S2bF5mPO3abjc5fLKXnwTV49W6DSCwE9VYEe6PLKkIRJBgxTAXlyIN8kAf5YCooE54J80ckkSBWKTAVlGG322nz5QpkAd4EPjO6Xr98B3VA7CLHrU04Ho5+iV3kKOoYjQFkHi71+mq32vAb2pmwKcOQqBSOvpRjM5idbXP2xWIFB/8bCipQhvgS+dLfMBZVIZZKMKu1zvLmqpp6sqkM98e9Q3NMlRrsVhtpr+4g7KnhKIO9CRzfF0NeGYb8cgyF5bgEe2MorMAlWKhf7hhHm8mMZ7tISo4lgt3u/N6na0sGH15Dl6+XYdWbnPoRNmUYliot2OyIFTIkLnJn3xtqY20/sdkwOE7iAx/qi0QpJ+hvvTEWVjjLy3zcsZksKB2GUUNBBcpgH5Th/sj9vLCZLHetyyXcH48OUZgd41Hw/UkUQd749mtLmxWTyfvnH865C540hIojF1EE+2B0vFPu74XdYnUaRWqvwd/aF5vJjN/wLgB4tI9C4tAHmbeb84c3gFVnwD22Wb3ybu0iQSxGJBZjyC/n+uovcY0JRRnmh2fnFuRuuXloZCytxqozOsde6qpE5uWKe7tIRBIxhuJKZ/8NhcJYGQorEEnESD1UiF3kuHeMcl7BVgb7IHGRYzOanWXMVVqUwT60evMp0t/YDTY7IpnEOV+1MiVRymm+aKJTpurOl6KB+ZJ6uaG9XnizL2VqVFFBADR7/VlyV32O1NsDm+Hm9TSb0YxYKkZzTriR0fLjhbfpJUD486OQurvQZv1UpJ6u9fhGEeztlHlhPG7yuczHHYtahyLEF/d2UdjNFiffKIK9MdYZT71DV+quDy7hfrg2C0SilKMvqEAZ5E3wmO6oU28gdamfIKu2nDLEB892kZQdu4LUU4XBwfdBo7sJ17w/eonLc4W9l6pZAOaqGkRSCS3nP0L7DS9grqwBO852BY7uxsAT79B59xKMxVVO2TAUVeLduw0Dk7diUeuoPJnsbItg0L+55msLK/DrEIVvu2aIpBK0BeWcWrmLnssfxy3MD4Wniov/+MH5vNTdBZFETM/f1tL5iyWIXRTO9iiCve/JAbfq5dVXd+DeJhy3VqG0WTGZ1NVfOuU3dNJgyhxrRO18Yb3Jj7euKxaNHqlH/TVC7uPmNEg65zLIG7XIRFBgIDJPVwZ+u4zQ3mMotanqlc2TB6H1bcHzu05xsVjPicuCLLYI9CKvoACtSIEJG8kyNZVis7ON9jptdMrbLXxg0RnwbhNerz63MD982jUTDE+Wm8ZBbWEFqjprRfikwZSfTMZcp64/s17W8oFLuB/GMjUeDj4wFFbUM/7WHW/h/XZiXnsC715tCJ0yFJm3OzV34LZa7pC6KrFbLCiCvP8t3ObRPhKbxULshmn0OrSGkIkDnIYUZbAPuqxCFEE+hE4ahCFf0HtlsI9TXgIf6oO5QoNZrUMZ5IO5UiMY7oK8UYT4Cle5EWTaZ0gn+l7YSNAj/ahJyUUR7IMyyMepvxKVAn1WoXM9t9ToCXxYOPwJGtcTZagvMh/3evPl1iYCu92OPufmntai0SPzuH2PY1brUIb44tEuEpvZ+qf2RWAnatoY+h1cjU+v1vV4oxZRz48UDvmsNlyaBWAsU+PZuQU9D63Fb2gnjOU3vdjuxBs+7ZpR6jAIn1mxi27LHyf60X5IXRRcdvBGrfz6j+5OnxMb6LxrCWkrdtTTFUkd+b2Vf2t528nZQd7YzFZUzYKQqBTCnibCvx4X3CpThoIKXCL8b8qU41llsE+9umrbGv1gb67/eNr5vmbDu4AI53pZ+6xP2wiCRncnZ8choR9uynq/IQwF5beNO4BY6Y7drLv9c7kr2G2IJBKw3Rxvu80qfHbLPN+Jb2rXvlrYLDZsdeevoAKfjsL8iSUC79f97tYD2Fvr+rP7c3MDnK2/hbNvk3k/D6RuLgy4soXyP65QfvTKHfvVhCbcD/6njZIVFRWsXr2a+fPn89NPPzk9/1q3bs3nn3/O3r170Wq1SCS3n240hICAAFq0aFHvCqtOp0Or1RIbGwvAwIED73htOikpiVdeeYX58+eTlJRU7+pzbZy+2NhY5zvrIjExkW3btrFw4ULWrVuHTqdDr6+frdZisXDx4kW6d++OSqWiZcuWXLlyxVn3iBEjAMF7UKWqv7m7FXWNkqdPn/5T8QeHDBnC77//js1m4/Tp0/eMPVjrRZqamsqUKVOwWq1s2bKF+fPns2HDBuf4pKam0qtXL8RiMV5eXrRtK3jPFBQUcOPGDd58800WLlzIt99+S0VFxW31tGjRAoPBQEFBARcvXqRly5a4ubnVeyYiIoLExER27dpFSkrKPccnKSmJrKwsp2dhYmIixcXFpKen07ZtWzw8PJBKpfTu3bvB8qmpqQwYMACAdu3aUVNTg04nLIBdunRBJpPh4eGBp6cn1dXVt5Vv1aoVaWlpTq/IWqPktWvXaNWqFQaDgWvXrrFhwwanJ2etpzBA7969EYvFBAcHExgYSEFBATExMXz//ff88MMPlJaWIpffPbPx5cuXOXbsGAsXLuSVV15Bo9E4vSvrIj8/nyVLlrBkyRLhgzoewgAiR+Y5Ud0MdI5nrs/9iGMjXuHME+uIfGYEXt1a3t6QOu8r2pfA7/0XkPHRL8jbxAjvlUiQBgdhvp5F4aTp2E1mZDE347dKoyKQRUVQ9X6dq2H3yIYnVikJeX4M1fEpWOt43YhE4DWgA6XfN3DN3WYjZ+2XFH/1O+6dW6BqHY7YRY4yKpiiL47c2ilnmYvDFpKx/FPkfp6oWgs/koKeGok+PY/U594ha8VntNgww1nKvbsQV097JbPeqwDBM8bTFUNhBalv7Kbz1jkN9k/m6UrgyG6kvfkFAP7Du2AuV2Mz1cmeLhI1kBjylg9EYCys4MzwJVyYtAbv3m3rbNwaGGO73Tn2YpWSlp8sQp9VgN0qvDf5b6+QOHIBuuRsfMf2wbtX63r9MlfWUH0xg061/bLbb2/TLfWqL2eiScqm8OtjuMaE4tWrTZ2ydywGgNzPg9wtv2K3NXwiWesNL1Ep6LhtHhlr/wmOTO1hTw8n851vsOqM3Ni2r55BrLZqZxNEwv+1WTKRxNd2YtUanN9XXcnmQLdZ/D50KQW7j6AI9ALAb3gXzJUaZ/wl4SW3d8J+j37mbPwZq95E2eFLKCMCbnvu1vIdt81Dm5bn7OedxqPLtrmkrf0ndsdz/oM7ok7MRnu9gKuvfU74E0MAOz59YwmaNISMN3fVb5xDTupV30BfTGXVhD8zgp4H1yBxVdZp793HQqJS0O69FzGXq50b/eAJ/TEWV1J17hr63GIiX/7bHcdNJJUg9/Pk2qs7nOXrvt9ut6PLKsJcpaXrnmV0/XKpY9xu6UD9FuLZoxWmMjWaK1m3PeOUKb2J3E2/1Dey3mG+Om2bi6GwAru1foZzu90uyFBZNdrEzHpNEbvIUYQFYMwXDg9MxZWkTFzh1MtaHcrb8RtnRr2CIb8cY3ElMa/XP/ys+9LadjnbJwJEIjpum0faqzsEObHXL1d/PG++TqJS0OOTuVx751tnMPp2bz7J1Te/dIxiA80Qiej2yVySXvsci0O/alG0L4HK89dJWbmLVosnCEWkEtxjm2G3WLkyZwtWnZFmTw+v167ifQn80W8BSS9/hMy7zp7DJsz98U4vIvV0RdnsFr2q0y+RREyvZY9xeuUupxzFPjmU06/vpvhcGiaNnj51xlWTcgP9jVLihyzixrb9tF0/9RaZv7PcN6SXzZ4ejjazCENeOVdf+5wO704DwKNDFKGTBpPuWCP+dHLh2+i4oXXA8ZhIhHeHKE5MfgfLtVNIfEIQuTkOIX7/DFN2EknnTrFl00e0bx7GTxcyyClT0zzAk2AvV9768Qwb3TIItbogsYvusOTcmQ/qcphUpWDw1tmcXbGrYb53vMenbyzhkwaTvv7b2/t5j/Wylg88u7Sk9crJ1NTlg7vw9NmxK7gwaR36G6VEPDMCsez23zR2uw0/R9xgzZWsOuMu/Puv5jaRTIpYLiNvx2/ED1uKzWRBrKzvqeXRMUqIJVhaXa+8SCbBb0RXrBqdc+yq4lPxHtCewL/1RqKQ1ZkDEQU7D3Oyy0yKvj2BMti33j6iofbr0vIJGNeL3gffQuLmgs1kqfeMW6swomePr2fgutm3Wz4QCXvXTtvmkvrqDuHQ8h7zLHIYz67M/Zizk9YRNnEAIrGo3hj49o0l5JF+zpiBYqkEt9bhmCs1nBm2BLvV5vRmd/ax7hiKxXRd/hhnV+xyeoa3fnIoZ1fupvDkVcxaA73eqMPHdjul+85xqt88Lj39DpGOMCL1Gn1X/rU7x1AkkdBi6d/JfOcbp3zcYxuGxEWOMsSvnkzVG8E6dYklYpqN6EKm48aUVCmn86wHqc4quq1ch6mjSV31hVOXRX9iD+TbNxaxwh2r9vbfk8hdHAfTDb3n7n2sX9etSkW9MRJLxHRe/hgJr+1qcDxuw611NcA3tyVm+ZOcfVu/7HYMBeUc7/Qinl1aoIoOvjuPNqEJfxL/M4luGsKnn37K2LFj6datG8nJyXz9tXDtcPz48XTp0oULFy6wbNkyZ4KQP4OHHnqIDRs20KZNm/tqi8lkYtu2baxZswY/Pz/27NmDyXR7UNxaiG7ZqNntdlavXn1XQ9GlS5fQ6XQsWLAAAKPRiFwup0uXLvfVVhDiS7q7u5OTk8OpU6eYOnXqPcv07NmTb775hnbt2hEVFYW7u/tdn581a1a95D579uzB09OTuLg47HY7TzzxBNDAj+Y6CAsLq5fE5k7o06cPJ0+eJD8/33l1uy5CQkJYt24dFy5c4IsvvqBjx448+uijd3yf3W5n4MCBTJo0qd7nZ8+evUOJ28vfCVLpTbUUi8VYb/mxCIJR8rfffsNsNjNy5Eg8PDzIz8/Hw8ODVq1aYbPZcHV1JS4u7raycLt8gWAYb9GiBRcuXGD16tVMnz6ddu3a3bUPzzzzzG1epbciNDSUtWvXApDz1i5MxTcX+qCnR+HWpSUtP5xN9bHLKEL8UAT7YiqqQBHsi+5qNgCmMjVF+87hFh2MzMMVkUQsnB4H+2Iouj1ua9kficTMehCxlweWklJsWi2mVCEsgv74abxefBoAWcso3B8eS81PB7BVq4GbXnuKkJsenYpgX3TXbuDVrx0iqYTYbfPRpd1Afab+9XxjUQX+D/Yh45VtAEjcVULyFAfkwb4YckswFVXgPbgzlb9fQiyX0mrjy9h0RhTBvsiDfCjceQivfu2d5aRe7uiu5+M9uDOFqTcImDiQsh+EpBxSb3c8+7bDbrFQ9ks8Ht1b4dYhGu+hXVAE+2IzWei4cSaXZ27EUFBOwbcnCRrdHa8uLVAEedPr+9eEk/5Qob/usRG4twnnzENvCp4/gHePGPwGdUAR5E23PcsQSUQYiiqd34Nwol17BbAW5nINElclIokYc5kaTVImPv2FfhkLK1BFBTkT6chDfDEVV2IqLEcRFkDU2y8i9VAh9Xan/Nd45CF+aM4K4y3z96Tyt3N4dm5BZXwqhoJyCr89SdC4XoInnM2Oa+swbAYzxlvko7avYc+MIGzyUFQtQyn5OR6rwYSlSotn52iUwb6IXeT1yprLNYikEmdIAWWIDxIXBe02viR4zththEwchC69AGWwLyKJGGNRJSKphA6fzqfw2xMU/vMPYlZMJvy5kYQ/MxJdTjEWtQ59VhFSdxeUob4oHTKtDPYhYGB7umx4AUQiJAoZlZczKdx7Du+uLUEkzIGljlG86IfTtPtoFnJ/T7x6tMJ3cCdkniq67FmOSCoGu905z3XbCBA8YQAukYF03bMcxGKU4f5w9hrKEB8QCVePgh/u5yxvLtcglksxlgqHJi7h/ijD/bGodYgVMmqu5jRYl0gqocun8yj49gT5/zxGmxWTEUnE+PRqgyb1BoaiSop+iqfjhzMoO55E+w3TSHp8NZbKGiQeLrT5aBaWai3a9DxEUgmmogqnjppK6x/gmMs1SFwUXJy0FrvVRuyGaYhEInodXoe5qgbXljfjJkpUSmpSBFkUSSX0OPAWUncVMl8PTCVVKEN9CXywN1Vnr+ES7k/1xesEjr3pca/w80Tm7UbvI2sBEfIAL8yVNZTsPYfv4I54tI9yjrUy2AdjUaUgU2IRZ0Ytw2610fb9F7FbLPQ6vBZliC+aqzlO/lAG+yCSiFFFBuA/siuBf+uN1F2FSCL8+FCG+xM8cSAXH3/LMV/HiF488bb5Mjnnyw95gBdZ//ger15tUNUxjCn8PCjNLsarRwzeI7rjPbQLUj9PRBIxbX9dh9RdhcTdBVXrZsRsW4zU0432B97BbrZSsf8Mnp2jqYpPcdYl9VBhM1sJeqgvXj1bY3HooLGwwinzxqJK578AlmodyjA/TEoZzec/gj6vzGksNBZW1BtPl2AfDEWVmMo1gmfd/lVI3V1oMXOskGQnxAevjlF02/IyyiBvbGYLPl1aYLfYKNqfgLlah0uIL+qrOcTMexiJSiG0sc4a4BLsQ8lvF2kxZzzNXxpH2IT+zh+6LuF+FP58htbLHxcOYm7hnLKD5xHLZcj9PTGVVqMMEebfotahzy0h4rlRRE4XbuiIJBJEjmt2YqmEwK4tMFZp6TLnIUovZ+Ia4kvMo/059dpOeiyeiEVrxK99pLMuQ26J01uy7PAlxAoZYouVXofXoQjx/dN62fatZ+h3ZC3urSMo+e0CLuH+FP0UT/sNUzFXaomePZ4LE99yrgHmcg1SDxXBfxd4pNu3y53zXAupuwsWTf3DdFO5Bpm7i3NuXYJ90BdX4mmXk1JaQvHvl7HqjRRXaPEPCULkGYi9pgIMNQwdO56Xeg/B1dsPu7aaHm1juFZ4nWZ+HgQEBrH6wU6c+FHPT8oCvGxyZxtr9w8RL4zGJcy/QT6QqpRUXstz8sG4X99A5uFCx7kPUXYpE79ON28OuQb7oCuuIjQ2gvYbppHw+Fp0mUUo/D3pd2Qt2Kknv7X6XHe9jHhmBGGThyDzdqPgn39QfjwJ38EdMZVXO/miLur2xVhcScyKJ1AG+2DVG7GZrbjdxm03CH6oT33ukIpxbRH8b+E2Y2EF2OxCyBaEwz/vnsIhoqGwAt+BHVAEepHw6Cp6H1qLsahS8LJ0eC1qErNQtQhB5qHCUFiO1M2F4u+E6/UyH3ensa6WQ6qB4u9O0HzBoxiLKgl8qC+BD/bGd2AHLFo9LlHB1Dhuo0i93Ljw0OtoS6pRNQ/Gf3hnzOUaZB4qms99mOi5D2EqU2Op1uIS6kvVXeS3lqfEShnRt/DUrfPc7JnhhE8WYu8hEuES7kfl2WtUJqThGhXkHEP32Ajab5jKucfX0ueX1wXPwYJyzGXV6LKLAdBczcWnfzt6HV4nvK4Ob4ikEvw6NSdp0y/k7BNiLrZ+ahitnx5OYK/WlF3KxGax4uPgjVr5rfWHq4pPwSXUD7mfB72OrLtNfm/lX2WwL76DOhL0t94ow/0RK2RUnEymJjUXY1GlU6bqcoHCzxOJSiF4/IlEtPtgBob8Mkr2nqPZ9Ado/9FLmKu1qC9l4F6nLtdgH7xahFCWmI2+TE3bp4bR7pkReEQGYjGYkLoowG7n4f2rsJmtiKUSfDcL8Trlvu4EDOuEWCF3coAyxLeebtWOvUVdDLdcfxW7+hHoruCDjZsEL0mxFBDCdIjEErDV/612K9/U8n7tGIZMGkzrNc9iFokc1/ylN+evWwtMVVraz3uI8ksC79dGkXQN8bnNUGku1yD396T3kbXY7WBoQA41DezPZR4qQv4+AFVkIN0dnH0vma/tl1VroPLkVQJGdavXr7rz3IQm3A/+pz0ldTqdM/P1H3/84fy8qKiIiIgIxo8fT/PmzcnPz8fFxeU2z8OGEBoaSmhoqPPqtUqlws3NzekdeezYMafBUqlUOt9pNgsnbh4eHhgMBs6cOVPvvbXXi1NTU1GpVLd56nXo0IH9+/c7/669Jl0XJ06cYNq0aWzcuJGNGzfy4YcfcuXKFYxGI+3bt3cmtbHZbOh0unv2uU+fPvz444/odDoiIiJu+/7W8nK5nI4dO/LJJ58wePDgO773TtDpdHh7eyMWizl27Jjzmnzr1q05c+YMNpuNqqoqkpOFq04hISGo1ep617nrxsGsi379+nH8+HGSkpLo1q3bbd9XVFQgl8sZMGAA48aNIzMz87ZnpFKp8yp1+/btiY+Pd3ox1tTUUFpaSsuWLbl69SoajQaLxeKMfXkr2rRpw/HjQpyr5ORk3N3d7+mdWRcxMTGkp6ejVqvx9PREJBLh4eFBQkICrVq1QqVSERAQ4PR2tdvt9WQmPj4em81GUVERxcXFhISEUFxcTGBgIGPGjKFbt27OOJe1uHW+O3XqxMGDB51jUlBQgMFQ38PkVvj9rR8VBxKcfxd9tp/rsz5An55Hxb6zBD03BotGhyLMH6vW4PQIk6gU+A/sgCY1j7JTyQQ7NsxhEwdQ5IhXqHJk3QOwWazCSb1Kha1ag0gmxZQuXGGR+PkikkqRd2yL/zsrsak1aH+8qVsA5QcTCJw4EAD3Li2xaHRU/H4Jl+bBtN4yF11GAYpgX8oPJtQrZywox261YSqswL1LS8ylVSjC/HHr0Byprzv+4/tSefQSXv07oL+ejy41l5QX1lNzOZNz3WdgKq9Gl5JL6Q8ncGkRiio2ApFMSsDD/ZB6uqK/LlzJMhVVYrhRQsDEQejT89FnFqC9mkPZ9ycQy2UkdJnGtWnvos8qpPpkEpdnbgQEzx3ffm0pP3kVkUSCqVRN2R9XKD5wntAJA1CG+tJt92K0mUVUnruZTClt9Vcc7TyT4l/Okvn+D5QevoTmaq5g6AI8u7bArNE556sWYpWCqjOpBIzrhVilwLNzS7DYUEb4U3boAn7DulB6IAHPri2xqnWYSyqpPHiOiGVTqP7jMmnPx6G7mkP598fx//sQxK5K3LrEYK3R496tFTWpgr6X7EvAp19byo8l4tEhCrFSTuCY7khc5JQcOF+vTTXX8gieMIC87QdJfXUH2tQbFH1/Eu+erVEE+yBxd8FSo8ff0ba6sFRr8RkgGOpDJg4k7fVdHA6fzKUn38ZUqsZYWI76ciZ2qxVzVQ2mkipi352ONj2f3C1C5s3Kk1cxlWvQZhSiTc+n9MB5IqY9gCGvjPDnRmHR6FCF+WHR6En/4Cd+H/YK1VdzMZRU4dFK8JRtOeMBTOVqjCVVKPw9ne3z6ByNzWjGu29brq/+ktK9Z7n26udcmLgK9aXrGArKCZ4wAM+uLeu1EaDw62Pos4uJH7oY9aVMms0YhyoqiMgZD2Iu1+DVNYaaNGHshDlviUWtd/7QjH13GtUXr3O804skv7wRiZtLg3W1f3caNen5ZDmuB5afvErQuJ4Y8stxbxNBxZlU/AZ3ADsEju7O5Zkb0WcKHti57/+ANi2PhKEL0WcXIRKLMZVU4dFV0FFzuZpbUZWQRsC4XiAS4dWrNYXfnSB+6GKKfzhF0HjhgCpk0mBsZoszi3Dsu9MpP3qF451epHTvOUwVGoInDMBuFvph0ejQpuc747t5OuovPXSRrPd/RJOcg1VvxFItGGy0GYWIXeSYSqrw7NoCi0bnHPeqhHQCHVcIA0Z1I3vTr8QPXULSyx8hdVM546PVjuG1ZTs43nkGf7R5ngsTV1F2+CJV59JoNmMcxqJKWrz6BOZyDW6twjDkldWZrxaO+WoFQNt3p6G5mkPOlr3kf/k7quZBuET449WzFRKVgsLvTnJ99Vdc7PYCF3tOJ3/DHqxqHckPLCZjzgdoL10nffp6tElZmIoqyFy4CUt1TT29rL1OX3nyKqpmAZTuT6DyeBKlB84TPGEApQcSnDLvEu5fb1xi352OPreEtBU7iR+6WPjR5uAbbUaBczy9u7TArNFjdJSzag3obpRysPNLlB5PpvDAecIn9udQjzkkTPuA6qQcCn4+Q+KSTylyJEno+O5UdHmlFPwYz7FhSyk7nkyRo5wqMhCvLgK/KQK9EMukZH74M8cGLqLqwnU01/JoPmMsfv3bIff1wFSuwVhSVW89cm8fhc1kEbII+7oTOnmokEBKKUOsFOKDxQ9dTMqiTzCVVRMwsisAIz+di7FKy84uL/HtyGVk7z9PzKP90BVXEvvkUEwaHWKZBHWdK6Zyf0/hh+K4Xnh0jkbi5kLux/uEBBb3oZelRy6T8f6PaDMKkft7IpKK8e3fDlNZNYpATy5N/wBdZv2bERUnr2KprEGfXUyFY55D6sifzWiud7OgFuUJ6cjcBZNIs4kDKNh/nlCrK3klhZiae2GVwIErOQwZOQa7pgwkMpDK8StLYf60pzFVl6HLTSGme3+aB3gg8gnFYtCDoYYKkYnLsmq6mW/KYsA44eaP1FVJ+qovbuODlo8PxGa2UOngg37rnyf/WCJ7us7ipxHLyD1wHplKuBrp3yUak1qH2GHUvTxzI1rHuNSO4YmhSxBJJc710svBAXXXy9ztBzk1dAllhy9hqtAQNmUogaO6UXYsCbNG55TvW8c7+JF+SFyVSFyVXH97D/qcEsqOXiFofB8AQicNcnLb9dVf1uMOU0kVxb+c/bdwm6m0GnNVDeHPjwKEeHd2q1W4xltchWenaK7M+BD32AhnmdID5wmaMICgh/qivpAhGPDD/DCXqVG1CCF4Qn/Kj1wk5PFB5H8uxDBXX8ogyCFjYc+PxqozYiqpImPVF5gr1Nz4ZB/63BL8hnWm7EACHl1bYtULzyASET33IW44rvZWnr1G2BODufLiB5QeukDxn5Dfdu9OQ59bQuqKnZy6ZZ5v3RflbP+NE0OXcnrcStSJ2TSfMRaJSkHQ6O6Yq7UYHYdfXT+d65CjIqe8mkqrQSSi+rzwe8eq1WO3WBvkjaHb52Ku0XNpw/fOdqbuOIQ6s5CzK3aRe+A8cjcXNDklTvmVOkLXgMBXIpmUskOXyHr/x7vyb618ZL//A/FDF2MsrMBYUoXcx52QiQPRXM3BotFR/MOp+nsHjY7y40kEjutJ23enIXFRkLt1HwBZ7/+INi2f+KFL0KbnI1EJdQV0icak0RE+qAMZjqvbyTsO8c9Bi9ga+RSHZ2zEZrKgK67k2KJtGKtq+KLXHH7vPovfu8+i8OczJC3+lLLfLxM07uZviOL9wh6x7thju91LViQWU5idysszX8Rm1CJWCo43IqlCiN9nv92BpC7fhEwcSKljzSk9kIAiwIv4oYs5u/hT9KXVhI0QHIgGbZ+LqUrLt51eYu/wZeTtP0/Uo4JXrJ9jvhry1i47ctkxX4IciuvI4a18U4uKk1cxV9agyy6m/HjSPWVe5uuO1ENF5cmrBD3cF58B7VBFBdXrV+08/6/Dhv0//r//Nojsd3PZ+i/C3//+d7y9b8Z0GTt2LIGBgezYsQMfHx9atmxJRkYGK1eu5NNPPyU5ORmxWExoaCgzZ85EJBLx1ltvodFoGDhwYL24kiUlJaxbt47169cDgkFw8eLFvPjiiwwaNIjs7Gy2bt2K0WgkICCAGTNm4ObmRnx8PF9++SVyuZzVq1fz3XffcfLkSQICAvD19cXPz4+JEyeycuVKYmJiuHr1Knq9nhdffJEWLVpw9OhRMjIyeO6551Cr1Wzbto38/HysVitt2rSp571oNBqZPn06GzdurGfceuedd+jTpw+xsbF8/PHHFBcXIxaLeeGFF4iJieG9994jNzeXTp06MXLkyHr9rKqqYvr06TzyyCNMmCBcWarbptTUVLZs2YJMJmPevHkEBQWRlpbG+vXr2bRpE+IGAvHWYuXKlUyZMqWep2RhYSHr169HoVDQtm1b9u3bx86dO52JblJSUggODsZisTB27Fg6dOhAdnY227dvR6fTYbVaGTNmDMOGDWuwzoULFxIaGsqcOXOcn82cOZM1a9aQmZnJrl27EIlESKVSnn/+eaKjo+u1c9euXZw/f56oqChmzZrFqVOn+P7777Hb7UgkEp577jliYmL4/fff+eGHH/Dy8iIyMhKbzcZzzz1Xry01NTV89NFHlJSUoFAomDp1Ks2aNWPPnj0olUoefPBBAObPn8/ixYsJCAjgVsybN4/IyEhmzRJOAffs2cPPP//MZ599hkQioaSkhK1bt1JVVYXFYqFv3748+uijbNy4EVdXVzIzM6murubJJ5+ka9eufP/99xw/fhyJRIKXlxezZ8/Gzc2NKVOmsHPnTiwWSz0dGTNmDF999ZXTQO/h4cHChQvvalzNWfsF+e99S+CTQiiB4s8FQ3nUW8/jPbgzEg9XbAYTluoactd+ScSix7AgwrVZANnbD5Ky+itUEQF02fIyci83qpOyuThT2IhEvzSO8AkDsJktwpXV47/j/vADIBajP3kWRYc2SPx8sFWqqd72Bb6vzUOkcsFaXomtohKRhxvZ7/5EoWOz22LNc3gP7oRNb+LanI3UXM4k9MVxRK94EpvJjLmyBnNpNdVnU9Cl3qDo84PEvDcTRXgAihBfbHojaXM+QubnQYu1U5EHeGGprsFcocGQW0zFoYsUOfofveZ5vAd3QhHiR9ITq6k+nkjQ0yOJfv1pEAnGsMLt+zGVqRED2tRcmr/5DIpwfySuSowF5aRN/wc1lzNovuZ5vAZ3wqY3UvjpfnxGdCN+chzddi8mafEntFr6mNMb0FKtpfJcGpdnfkib16cQOmEAEpUcbVYxNoMJu8WKqUxN0ryPMRZX4tIsgK67F6MM9aXs0CVMlRr8BnbAZrIg83ZFopRjd8QvPD14EVitdNq1BJcwP0RSMbqMQtLXfEWMwzvOVK5B7uuOWCGn/OvfubF2N+49WtP2h7eEq+I2O8b8UnJWbMd3fH98H+wDNjumogpKvjrM1Xd/puvuxSQv/oSYpY/h0Tkal1B/RFIxNqOZrI0/kbH+OyJnjiN61t+EE2ubHZFUgrlMLcTwEYmwGUwoQnwQy6SIZVJM5dXk7ThE1j++p/PuJRT9Ek+LRROR+3qAWITdbKXs0EUSZ36A3SQY5XvsX41bmwhEYhGG/HISp72HWCGj+89vYNHoMeSXYbdYyf1kH2FPDUcR6C3EWyooR+7vid1sRayUYzMYMVbruDhnC60XTSB752F6fTYfdXo+bpFBiKRirHojJyeuoTIhnahnRxD7yt/R55djq9GT89HPRL70IDIvNzSJ2STO/ACvbjE0mzEWw40ygh7th0Qpd7ZRfTmT9ptn4T+mByKxCFNpNbmf7qfZtAeE/tpBl1uMLr2AlIVb6f7Lm4AdS42BjDVfETX3YRSB3oJnX0oOOK7aGwrK8erVul5dteNhrjMe2Z/sI+Kp4SgDvQWvApngLaDLKUYZ4IVFa0QEmEurOD9yCS3XPEfgxIEObweRICMlVWiv3cAttpkQ+9NqI2vNl2Rt3kvzRROInPkgIokYfXYxp4cscs5Zr6NxuLYIwW61kTL/Ywq/OY5Xj1Z0//kNatLysJssiGRSRFIxcn9PxDKZs2+W6hr0eWX4D+uCPr+MpJkbMVfV0HnXItxiwoS4VRYrUjcXjEWVVF/MwKNjc+EHvUbPlef/gbG4kp77V+PWOhyRWETVhXTOT3wLu8lCwOjutNs40xnn1KY3cW7866gvZyLCTufdS8j/4gghjw/i2rLP6P7rm8i83RGJQJdTgqWqhpTF2+j46XznfF1f80+az32o3nzVhkawm8y4t48Cu5283b+TuuRTwp4chlJsoWTnQTx6t6X5P14Gqw2b3kjG3A/RXskg+v3Z+D0yALvJjKlQ0Mtr7/5E591LsOiNuLYIQSSVoAjwwlKtRX0pk8SZH9Dq9SfxHdIRqYcrNoMRc7WOq7M3Eb1oInk7D9Fpx0Jq0vNxCfVDJBFTfek6Nal5+A5sj1VvQpuWj0fHKCx6E2aNnoQX3kPVLJD+P63AojciEouxGUycn7WZwEHtCRjcEateyMwd9ewISn67QPjjg8jdeYTun81HU6euqksZxE9YTezrUwgd3xuJSon+RinmqhpSXv+CFrP/xpV5W1H4edDxwxm4xYQiEouwaA2cfWwtVQnpNH9pHC3nPoQurwxbjZ7czb/SbOY4FI4kIIaCMkQiMcU/nkbu74nvkI5Y9Sauzt5EyGOD8B/dHWWwD1VZRVgcSXNsFiuV1/IIG9AOpa8HiEAskWCo0GA1mvl+3Aq6j+hC+POjhGusYhHVCWlceHyNU+Zbr3n2Ng64l15KVArsNjsSVyU2kxkRgowBuET4c6rfAozFlXT6fAF+QzohkkqwGUxce/Vz3GIj8B/eRYgzZ7Jgt1gxa42o0/JJmLOZDiueIKB/WxQ+HthtNqqScjj6t9exmSxck1bxW2AFYlcFj44fy/ODO/DV7l2gcGHyAiEL7rZdX/Hd998hMumJW7OaNp26gdXM8lde4eLlKxiLjHy65RNy525zrmHtt8yux48N8cGJRdvI/PYkAd1jeOCH16hMy8dmtqD0cUeikKHwcsVus2Ou0XPg8XW0njKUqDHdwBEPz2YwcWHqe3TeMguZlxvqxGznemk3WZA61svaeL8nBy9Gl1lIr/2rcW8djlguwWa2ossuJnHWJgwF5fQ5+BZyRxIla42e85PW0WHjTCEZiMGEsaiCwu9OkvWPH+h99G1nX67O30rhN8edvHF13hZU0cFEzX8YqasLqujgfwu3+Q3rTIePZyOWSTCVa7j2+m5aLHwUlwh/YR12hE3QpNzgzPClAMTGPU/oE0PQXs/n6ssfIffzIObNp5AHeCF2eMHpb5RyY9Mv5H9+iPbb5uHVNxapqxKb0ULS1HcpPyJkWe6XuEVYw0SC7phLq7GodZT/fhn/kV2xI0IkEXPmwZUYiytptXIykVPHCFmkDSb0eaWor2Th269dPfm1ag3UpOWTs/0gXXcsqMdTVZcyqEm9ccd90fHBS7BZrXTftQjXqCDnXiX+kVVUJaTTfsMLhE0cQE1GIXaLFbFYhM1oRublhj63BJmXKyKZFH1OCaYKDT59YxvkjerMIix6gTfsFiuHntmAe0QAAzfORBXgiUgqEeRXo+PA4+sI6deW1o/0RRnqizazkLTlOzAWV9bTFVOl5jb+tepNWDV6rjz/Li7NAuj+8xtY9UaH158IQ0E5V57bgPpyJq3XPEvIY4PuKFP6G6Vgh+tvfYXfsM74DemEVW9Em16AR4co9AYTJ5ZsZ+T2uXzZZx5DN87kj4WfoCuuot2zI+j44lhcA71AJMKk1vHL42spu5JFmNlK992LMNcYKPo5nurEbLpsedmpl5ccvyHab3iB4Ad6oMsrw6N1MHY7WKtrY7OKWLT6fc6eOU1VlRpfHy+2bf2YFjGtwG7HWlOC3WLiaNulTh27F9+0XvMsvkM6YtSbOT33Y6IfG0D4qK6ognxQ15k/m9lK9bU8Anq2QuJIcqNwxK63W22cHf2qs64OdfjGXKnB9w5yWMs3XW7h7JRXP8c9NoKAWzhbkPk8sj/8iZgVkxEr5biE+WEzmKg4ntxgv1SRQXf8Lfi/gGa+Hf5fN+GeyCm/8v+6CfeF/xmjZBP+M/DTTz+h0+l47LHH/qXvNRgMKJVKNBoNr7zyCm+++SZeXl7/0jqa8O/HqeBH7rtMuf3usS3vhA4hpfd+6BbkFNyeOfbPQPQXnkg1xr292t64SB2NqUvSyLFwl9x+Mn0vVFkbJxuNbeNfBW0DWRz/DFwbOKn/T4O5ETGHVDSuX+a/8DKI/S+MpdQYvmls+zwkdw4zcydorLdn+fx3QddIXRE3YgzFjaQNOX8iJlgDyJTd/zg2N98/j0Lj9LKx8Z/U4vufswc+uL+QSbU4MTPxvsvkSRsnv4G3JCX8M2gsQzWmXGP3KX8lt/2Va3NjZL6xsDayrsZwR2PlN8zSOO5oDBojU1myxjFOmPn+9w8jku8dFqwhHG279L7LFEsaN18B1vvnm8bmY26MXg4v/mcja/vvQJNR8l+P/+mYkk34axEXF0dxcTGvvfbav/zda9euRavVYrFYeOSRR5oMkk1oQhOa0IQmNKEJTWhCE5rQhCY04S9Dk0/fvx5NRskm/MuwcOHC2z6Li4ujpKSk3mdPPPHEPZOj3IqVK1f+H1rWhCY0oQlNaEITmtCEJjShCU1oQhOa0IT/JDRd325CE5rwl+G3wL/fd5nGXucxNeKCU2OvUjXmSsRfmWXsr7xe3lg05jrPX3kd7a8cQ1kjL9n8ldeVm9CEJvx78Z/OU/8NGJS85r7L/N72lUbV1TT2/2/wV+7b/hvQ2Ov2/+ny+9/Qrya+uYn/9evbET7t/1834Z7Irbj/8CX/L/E/6SlZm5ijsSgpKSEtLY1+/fo1+N1LL73EM888w+jRowHYtm0b0dHRDBo06I7vPHr0KB06dHBmA78TGkoAU1u+NsHM/WD79u3Ex8ffM/GMVqvlxIkTjBw5EhCyUW/fvp358+ffsUxCQgJ5eXmMHz+es2fPEhISQlhY2H21D4Q+V1ZWIpfLkUqlTJs2jcjIyPt+z93e39CY/l9w8OBBFAoFAwcO/D+//07lf/31V4YNG4ZCobhDyb8Oa9asYdasWbi6uv6f9EsZ4U8HR9BndWIWSTM/dGZ57LhjAX5DOgN28j4/xLVlnyFWyOj240pEcikiiQSrzoDM211I4vLNcYInDsQ1JhT9jVIh6LLZyvmxr1KTmAVAi8UTCRzVFbvNjqVGj2uLEGSerlh1Rs79/S3UFzNwbRFC+/em49E+ivQ1/6Tk1zNCG/08kKgUmCtqwGYjb9cRXCIDCJkwAImLHH1eGVemvocmMZtmL4wmbPIQAPJ2H6FkfwIdt8xGFRWESCzCZrEiVSkwFldh1RlwjQ4hfc0/ydn0CwBihYwe+97ENSpYSAiTWcTpYUuIWTkZ/6GdkXqqsOpNWKq1JM3ahCYxG1V0MB0+no1IJkUV7o9YKUOTnEPVuTT8BnfEbrVhM5lxjQ7h+pqvyNn0C61WP43f0M7IfN2ROILGl+w7V28eYt97kaDxfRCJRFSevsrFyeto9eZThEwajEgiAbsNc5WWi4+vReMYZ9/BHWm99jkUQd5YdUYqjieSNPNDXGPCaBP3AqrIQGSertgdQepTFnxM8/mP4tm1JTaDGXOlhrzdRyj+8TQ9fn0TuY87iEQggjOjlqO+nEmr1U/hP7wrcj8PkIiwqvVYa/RoUm6A3Y5bqzDsdqhJzcWjfRRWvZHkWZtotfppvHu2Rp8nBFG3W6zk7T5C9gc/0Wr1UwSO7o7Mx0MQUDFUxady4Yl1SN1c6LhtLl49WoFYBBabczxi351O0IO9QSIGmw2RRELOll9Jf33XXcfDf1R3ohc8imurMIwFFdgsFkQOXlYEeWPIL0cZ7IPNaCb3/e/J/eAHWqx+Bv8HeyPzcEWkkGEsKBcy0+sMSN1VKIJ9EEkkFO46zNVXthP2zAharXpK0BetgfOPvon6opB5vnb+rXoj19/6iubzHkbm7Y7UyxVjYQWKIB9EIhF2uw2r3oTNYMZmNIFIhOFGKflfHiVmxeS79stutWG3WEmes5mKo5fpsG1evXku/vUMPn1ikXm5YSpXI3VXOcdD7CIT6tUZUYYHoLuej0gmQerhilVvwiXCD5FIjKVGz4W/r0Z9MYPw50YRvWgCEpUCi1pP8pxNQr+83EAiRuqqBLEYS7XWqUcShRyrzoClRo8+u5jCb47T8rW798uqNSCWS9HnlXHt1R10/GQexuJK53xlvf8DRT+eosevq+rJ79lRyxzy+zT+w7sg8/OsJ79IxCgCvBBJxGivF1BzLQ/PTkLWZItGh01nxFRWTemhi7RcPkl4Li2fMyOXErNyCsETBiB1U2K32bDpzVyc8jZV8SkEPdKP6EUTUQb7IJJJQCSi/OgVdFmFBI7thdRDhVghw1hQgbm6huRZmzDklQrz1a2lQ9ftf6quWplv884LKEP9sOqNlP12gaSZH9Jxx0J8+7dDJJNiKq3GVFZdv66uLbGZLIjl0n+tTMWEcnbUMoInDiDYwdl2q5CPsvjH07iE+yP393Jw+2FKDyQIc+crcIEuuwjDjVKSZ20ictbfbtMb15ahSFQKbBYbxoJycrftRxUZ6HwuedYmzNU1dNgyG9eWoYjkUvRZxZweuACAXkfW4doq3JkYy1yuJmXJNmRebrRa9TQiiZiiX8/g26etkIhEIcQdE8ulnBm1nOCJ/fEf2hmbxYpLeAC6nGJU4f4gFmEzWTAWlFOTkkvy7E302LcKt9YRgh4XlKG5kkXy7E14dm3prKt2DFXRIfXqqh1Dv6GdsVusKMMD0OcU4xLuLyTLsNtu69efrUvm5YbNZEHq6YpYLkXq5iIkkVPrsKh16HNKcGkWAHY7YpkUux1cwv2wGkxUHEt0rlu3csCFx95Ck5iFIsQXiUcwIkcMS5tBzSuvraRrz/7069+f4OAgsFqw2+3YtGXYLUbnXsXFsVeRerk6ElTcXCNbrX6qwX2A1ENF7IZp+PRvh0SlxFhciaVGj9RdhUSlwFhYjt1sJWXJNsKeHlFvndVmFuI3uBMybzdHRnYR2usFJM/a5FxngycOoE3cC7dxQMDo7sgDvcFmExLbLNxK0dfHUYb70+fku4gAkUyCzWSh9EACSTM/pMdeh0yIRdjMFgw5JSS9tBHXmFAiZ4xD4uYicIdcKiSHOXoZU7m6UdxhN1uJXjyRsKeGI/N0BbGwnlx+7l00iVnO9dIlwp+yI5dIXfqpc59oKK7ELSYMua8Hmeu/ReqpImBMD2Q+7hjyyrAZzRgdSdXELgoMN0o53Ws2AD6DOxKz6mlk3m5IVApEEjEWtZ7S/efw6NJCSJpXVo0hvxzvPrEgApeIAOxmIdFN8U+nSVmw9Y77IpFYTLcfV+ISEYDMy1XgjZwSEqe+5+xXrczn7z7iXB9kPkLWZn1OMVaNnpQl2wh+tL+TO3K2/ErbDdOFbOg1eqSuSkxlak4PXECr1U87+UyfV0bZbxdoNu0BrrzwLtGL/45IIv5Te6mAkd1Qhvqiyy1FGeCFzWKl4ngS2O349GuLRKXEahASF/2ZfcD/RTYCxvWizdvPI/N2Q59VxJWp7xHy2ED8h3dBHuiNWC7FUqMn6/0fyf7gp3o62u37FbiE+WHRGoQs6Ms+I3r+I3j1aIVVb8KQV1qPi12aBSKSSW/jR9cYYZ1JnrOZ4u9PCnP+j+n4D++CqUzNxSnrnDJZy1nmcrUwj3lluLUKw6o3gkQCVhOIJUjcAlj22ko6d+lKv379CA7wxaIpFb6/BS4R/vT49U1k3m5YdUbOO36f1PKNv0M20t/6iuh5jyD1ckUR6I0+twRFgBdSNxcsWn2dfZtZ4AOLlYKvjxHxwpjb9jcxK6cQ9FBfZF6u2G02LNUCd95rbW638SVco0NQBPsg9VBht9o4N/a1mzw1oT9t359xWx//1/DfmN36Px1NbhUNoLS0lBMnTtzxe09PT/bu3YvlPoJaHz16lMrKyn9F8/40bDYbZ8+exc/Pj5SUlLs+q9VqOXjwoPNvHx+fuxokAbp168b48eMBOHfuHHl5eY1u66xZs4iLi2PEiBH/J4PyXwGr1cqIESMYOHDgv7WevXv3YjQa7/3gX4ClS5fi6ur6f35Py+VPkLNlLyd7z8FSpSV0kmDI8xvWGd8BHTjVby7nH11F6KQhuMaEYjOaufjw65wbsoiM1V+gig7h6swPSF3wMcGP9ifp2XeoSb2BTWfk3MhXMBZV0Ort5531ZW38mZODF3Nq6BKUQd6IxCIOhk2m/EQynT4WNq7mqhquLvuMLIeBsOXySeRs+ZWzD7xG5ekUcj/Zz5kxrxI5cxw+/dpSnZDOufGvYzdZiH37edxahxE2eQinRy3j1JDF+A/vQuyaZ8ne8it/dHuZynNpmEqrSVv1JTXX80EsdtZVC5vRjD67hOS5mzkc9TQyXw/ab3oZ16hgUpd9hi6jCFNxFVcXbCXW0T9dRiHxQ5egTb1B8rwtmMrUmKt1+PSJ5USvOVx7dQcisZhsR11+QzuhigriZK/Z6LKKMZVUocssqj8PQzvhN7gjybM3kfDQ67i1jSTmjSdxiQggafr7qC9eR5OYg7lcQ7uNM4XGi0W0XvuskC1z3haMhRVgh9BJQ4h57QnKDl1Ef6MUTVI2mqu52E0WWr42mYy392DVGig5mMCp/vMIfqgvHT6Zg7GkilODFlJ+PAmbI5uf39BOuEYFc3rQQq6t2AlWO5rkHE72noNbqzBsBhOn+s0jfdVuZJ6unOw1m5QFW+nwyRxcW4Sgv1GKSCrBUq111hX25FBco4KpSS9Am5GPsaiCy89swLVVGKGThmAzmin97SJWvYmKY0n1xkPu487lZ94RxiMpB3O1Fp8B7e85HtrUG+Ru3Yu5qobLz61HLJdhrq7h/IRV2K02RDIxp/rP42TscwQ81JfgJ4fjEhXM5Ydf58aWX4VN8zNxZLy+E7FCTsKwRSQ9HYdFrUXq+FEU8vggdFlFVJ66ivpSJh0+nnPb/Kcs2ErbD2YIuthrNqV7z1EZn4L6Ugam8mqMxVWYiiuxW6yIpBLiBy2kZN852r477Y79qjieiN1i5dyY5aQu/ZTY9VOxGs23zXPYlGEU/XSak73nYMgvR5OUjbmqhuyPfkaXUYipuJL01V+C3Ub80MWcf3QVl6a8jbG4Em1aPrrsItSXMujw8Ry8+7Yl5PHBVF/M4HD4ZJJe3nizX73nUJNyg4qTyYjlUq4t2+58f+a732IqUxM/eBHazEJi351+1/my1OipScklwaH3LZY+hj6nGLBzqv88jsY+T9BDfenwyVyMJVWcHrSQiuOJ9eRXFRXEqUELSVvxuUN+sznZew6mUjXG4kp0mUUUfHUUvyGdONlrNonT38dSVUP80MWUHrpIzIrJpL+5myNRT6II9qHt+zNQRQWR/dHPVF/MQJOYTcn+BNpvEXit6PuTgJ3y44lcf+sr7GYLYqUMnz5tOf/wG+Q65OnyM++QsmArbd5+zjlfIKLq3LU/XVetzItlUqovXMeq1oEdYt54EqmrktSln2LR6DBXaG6ry6o1YK6u+ZfKVPHP8VSeTsGzeys8u8VQnZDG+b+/hbGkGnNpNXabnbQVOzndfx5nxywn/JkRzrn7PeZZSvcnIJZJKf3tArEbpt2mNxUnr6K+nEnJ3nOCPldriZw5Dvd2kc7n2rz9nHO9uzj5bcoOXnDqaPP5j6AI9KHyRBI5W/ch83En4+09tHz1CVqvfZaLk9Zwqv88wqcMQ5OSQ3VCOqX7Eyj45jhWrRGv7jG4RgVzotcc0ld/BXYb2tQbXHt9F6aSKop/Os2NTw+AWEy7zbNQBPpw4fE1XF34MTJvd7QZhUTOHl+vrrApw9Ck5FKdkEbp/gQKvzmOVWvAs3srZ/9r9bIm9QbJczdzfsKqBvv1Z+qqnS+rwYT+RgnqSxlcfkZYz03FlZQduYRXtxjiBy3k/IRVWA0malJzuTrvY/RZRYhlUkInDWmQA9q8LRzeC1ljy7FU5WGpzkfs4sHTTz3JqBFDeeGF57FqK7Dbbdh0FYhd6zsM1O4DTvaei7mqpt4a6dUt5rZ9AECrVU9jLKqg+nw6R5o/if5GCRKlHN31fKovpJO34xAZb+8hdsO0euusR+cW+PRpy8lesyn89gR2ixVdZpFTjurqWEMcYCpXo8ssRJOUzfU1X9FmzbPOMiKRiPLjiSS9tBFdRqFTL+1WO5efXY/64nUs1TrUV7Jo8/ZzFH17gvjhSwA71RevC0a7vDLkAV6N4o6ouQ8DoEnOQX+jlPI/rpDz8V6kHq5C3xz90mUWUvLrOTzaRdJm3fMCh/edi0f7KMzVQmbm4IkDBB3rM4fzj76JRa0le+NP+Axsz5Un40iZuxlFkLez763WPkvW+m8wFlYIWYqHLib55Y24t4vk7OBFxA9djC6nBN+BHTjZazbGkirsFiuHIyZT/MMpNInZd9wX1e4Rst//wdGvRLTpBYgk4nr9qpX5uutD5Ykkqi+kI5ZJnfJQl2Ni416g+mIG2R/8SE3KDfJ3H3G2o5bPEsa/DjY7IY8PQn+jlJavPuGs68/spc499Ab63FJkniqS527m95bP4tYqDJmXK9Xn07n8/AZ01wv/1D7g/yobMi83tNfyqDx1lax/fE/7zS8L6+WQRVhq9BiLKin89gTBD/XFNSbUqaOtVj+D3WrFqjdR/PMZyg5fIua1Jyj97SK6jEIKvz7O1TpcXPDPP7BqDQ3y4+GwJ5xrTC0KvvqDC4+tcfDBzd8uVoOJ6vPpxA9dzPW3vkQskzjnTuLmJxS2g1VbzpN/H8+o4UOY+sILWHVVN7+/BW3fn4GxpIpDYf8fe+cdHlXVLfzf9JLJpPcCgdBCh9B7R0TFAip2USzYaQIqKCIo9oaoiN1XsSAdBKT30AKBQBLS+ySTmUwv5/vjJIeEBFTu/e59772s5+EJM3N2WWuvvfY6a69yN1V7TtO17v2kfr329H2GjBmf0emDxyW5hF/AcjRLkp31+o23pha5WsmBEbPJXrqKNi/c1US/afvKvQT1aIOzuIqa4zlY03Ml2flXZ3P61PfIeu0HLMezKfh8EyWrdjWWU68/hGn7iWbxvAbX4Erwf8YoeeTIEebOncusWbNYuHAhZrMZgIyMDGbOnMnMmTOZNWsWDoeD77//njNnzjBz5kzWrVvXpC+j0Ujnzp3ZsWNHk99yc3OZN28eM2bMYOnSpdTW1nLgwAGys7N5//33mTlzJm63m59//pk5c+Ywffp0li9f3ihh6u7du3nhhReYPn06WVlZTcawWCy8+eabzJkzhzlz5nD27NlmcT59+jSJiYmMGjWKvXv3St+bzWaWLl0q4Z2Zmcn3339PaWkpM2fO5JtvvqG8vFwySs6dO5eCggKp/YIFC8jJyWHHjh2sWLGCzMxMjhw5wjfffMPMmTMpLS1l9uzZ0vMlJSWNPl8J2rZtS1VVFSBW3P7444+ZM2cOs2bN4vDhwwAUFBQwZ84cZs6cyYwZMygpKWk0XxCrgP/0009XpGlzaw/w+++/M336dGbOnMl3330n4fz9998zf/58NmzYwE8//cSaNWuu2P/l5u92u3n33XeZMWMG77zzDm5301uzDRs2UFVVxcsvv8zLL78MwJ49e5g+fTrTp0/n22+/bZZ+OTk5zJ8/n9mzZ7No0SLJEL5gwQK+/PJL5s+fz7PPPktWVhZvvvkmTz31FP/617+k9m+88QazZ8/mueeeY+vWrdL306ZNw2KxNBqrurqa+fPnM3PmTPbv309RUdFlVvUihA7sSPnaAwAU/7STiOt6ARB31wjsF0px5JVjPngWn8NF9K2DAPDZRcNsxHW98NbUgiBgSTuPTK3Ca3WgDg2k7Le9eM21+J1ulMYA1JHBYttahzS2Ni4Cy6k8AHI/Xos63IgmMhh3pQXL8RzJCyJ0YEfK1h7EXW4m75P1RF6Xis/mRPD6EDzirWNNWhYypQJViIGg1LaY087jd7gRfH6q950hpH8HytYexFfrQPB4EXx+FHoNzkITcqUCubpptb2Qvu0pW3sQmUo0noX07UDxql1EjE0lf8UmlEY9joJKlEa9hF/9fD1mG/bcMtGzyicGJVVuP4GswVgRY3tRsmoXgOhV6vUhU8gbrUPE2F4oArSUrz1ATdp5/C43keN6U7JqF2HDulGwYhPKoAAEv4AiQIs6MpigHsnYL5QR1D2ZstX7KF29D4+5lojreiEIENKvA16LHfORc9izi0W6BQWgDNThKjfjszoQPD5KV+8jMKUleR+vxXa+mOylq5CrlKhCA4kYm0rxql347C6KvtmGQqfGWVqNwqBDadCiqvNuihjZg+If/gSgJu082rhwCr/eilylwJ5VjFyrRhUSSOnqfcTdOYziVbtAENC3jEbw+9HGh1N7tlBcc7sLfato5Gol9gtlTegRMbYXBSs2oYkOwZFXhkKr/kt62M4XYezaGne5GUO7BGrPFqDQalAGBeBzuPA7vTjyyhE8XspX7yXmzmGUrdqJ/XwRqhAD+P0oQwOp2noUuUr0LKreeRJXaTUKvRYAQ7sELrzzGwAlq3ahCjeijgxutP41aedRGfVUHxTPjqLvtxMxphelq/eiCgmk7Pf9KI0BaONCkcnlqCODcVdZkamUl8UrdEgX3BU14t7+/k/kKiX6llEIXl+jdZarlMjVYtX0/M82ENwvBXe5mZD+HUT+MgbgLKm6OG65GWv6BYK6tyb3wzXYzhdRsSUNVbiRxKnjcJVWUfLjDgBM2483wiv3g9WE9O2At8YurZfSGEDZmgPSPvJUi3LjSuuFz0/lH8eoSTsv8a88QIv9Qlndel3Kv0WX8K9Ie38j/jUD4K4w43eLsicgOQ6/w406MpjqPackWRaQHItMLqdw5RYEj4+yNfsJH9GdklW70MWFU/D5RpTGAKr2nkYZoGnCh0qjHvPhTNShgfh9fmzni1CFBILfjyo0kJq08yiNASgNOvEFVCGn9kzBPxrLa3WgNOox/XkCy6k8kYZjelH45RaMXVvjKqlCEaDFUVDRaCxXuRlNRPB/Kk8FpbYVZWp/UfaUrNqFeV+GaJjViZEH9V4dPpsT2/kiAjskkvfxWny1DnI/XiPtG21CeJN9o4kJpejbbeR9so7Aji1FXPwC1QfOSs8pjQGEDe5M+doDmA+coeTXvSgNOgCiJvSndPVeBAEsaaJxwtAhAb/H24in5ColgSktKF61i7zPNqKLC0emlBM2rKsouwDrqVxkcjlhgztT8cdR0RNx7QEix/VCoVdj7JJE6eq9VO08SfG325GrlLjKzQR2bNnsWCWrdpH/2Qa0ceHIlArChnWR8G841pXw+jtj1a+X9XQuhnYJjWSq0hiAOjQQwecT92ilBY+5lrAhXajYcgSZUjQYR1zXi/j7RjWRAfX7xl1uvuiVJAgIXg/t2nfEZRV1TPw+ZDI5yJXga1yht14PACj+aReR16XWnZGpeC32JnqALimakH4dkGvUlKzaheDxYWiXgOD3g0pJzZHzRFzXS/Qk06kbnbMyhZz6yFS5SonP4UamkEt8VL/H5CpVszJAFRZE1c50lMYA/E4RX3VkMIEdW+J3e5rKtjG9yF++jojRPSlYsQkEAUWAptFY9gtlGLu2ouj7Pyldve+qZUf0hAEAhA3pIu1Fj8kKchmqkEDCR3TDaxUvfWrP5mM5lUdI3w6Urz1AUI9kBI9X9EgTBDzVVlwlVfgdbmoOn0NpDCByfB/8Tjfmg2cx7z8jnRvGHsk4LpQRMbYXzpIqKv84RvjYXlRtP47CoJN0KGPnJGzZxeLZ2TYeBJF2f6UXRd3UT8RrWDe8Fjulq/fid3uRKeQSXpc7HwQBTNtPoAo3oo0PR65TS3tMHRmETKnEfDhTOsOCe7eX5lFPw5q086Lnm9WJXKPEkV9+mbOoeV0KwO90152XmZIupUuKEffiyB7kf7r+b+kB/1HeMHZJovAr0Smm9mwB6ohgyjenEdg+AWt6LjKFHLlGTenqfUSOTZX2aPjQzljSc/HZnJT+vo/Aji1QGnQYOiY2kMVZkiy+knxseMYYUhIBMB84g8dcK8mD+ncX6+lcDO0TpDVpeD7IZHKQKUDwgc9N2zp5IwgCCP6Lv18CQd1bk/fxWnHNP17bQG+7uF41aVnSegH4bA7ChndrIju9DjdKg6ifG7sk4bXYmpUBgt+Pq7SKgs/ESwLrqdy/dTY3xDvqxr7kfbRWkh0tHr8Bj8lCzbGmtotrcA3+Cv5Xhm83B+3bt2fRokXIZDK2bdvGmjVruPfee1mzZg1Tpkyhffv2OJ1OVCoVkydPZu3atTz//POX7W/ChAm89tprDB8+vNH3H374IQ8++CApKSn8+OOP/Pzzz9x///1s2rSpUYju2LFjue222wD44IMPSEtLIzVVFLZOp5NXX32VjIwMli1bxltvvdVojJUrVzJ+/Hjat29PZWUlixYt4p133mkyx7179zJgwABSU1P54Ycf8Hq9KJVKVq5cSUpKCjNnzsTv9+N0Opk8eTIFBQUsXboUoFFxmv79+7N//34SEhKorq6murqaVq1akZ+fD0C7du1ITU2lZ8+e9O3bFwC9Xk9ubi4tW7bkzz//vGJoe0M4fvw4vXqJQu/XX3+lU6dOPP7449hsNubOnUvnzp35448/GDduHIMGDcLr9eL3+yUj8+WgOZo2t/bHjh3j8OHDvPbaa2g0Gmpra6U+7Ha7ZCBsaPC8XP+Xm//WrVtRq9W8+eab5OXlNWuwHTduHOvXr2f+/PkYjUaqqqr47rvveP311wkICODVV1/l0KFD9O7dW2rj9Xr54osvmDVrFkajkX379vHDDz/w+OOiG71SqeTll19mw4YNLF26lCVLlmAwGHjyySe5/vrrCQwM5PHHH8dgMOB2u5kzZw59+vQhMDCwWZru2bOHrl27cssttyAIQrPG1UvBa7Ej1BnNnMVVaGNE7wRNXCjOokrpOVdlDfqkaPGDXEavP14noH0C5av3YTkqHnauEpMYuqpW4a4wX2xb931tuWhEbTPndmJvH4JMISP30w3S2AigiQnFVX6xrRj+1XSO2oQI1OFBuMrNOItM4m8lVWLIhLmW0L4dxLALp5vIsT1EA2ZdH4EdW6CNDSXm1oEcuuUVAlo/jdKgE1+Y6kAVGojXYqfPltfQJ0VT/NMuYicOksJ5nUUmnCXiXOr/usvNUrvom/pS+ts+Iq9LRWnQSv3Wz9FdXo0mRgwPrm/jrqhBHRnUaB20ieGN8S8yYezcEmeRSNPWsyahbRFJyc970MaGoo0JRRMdisdkkdq5ik3oW8egjQnl5EPv0OePJSCXYUhpwaExc0h591GUBh0BbRMkhQ/AU2MHwFFQKdFeQEAdZpRoUE8rwetHqdegaxGJq9JCUPdk+mxdgjo0kNI6xTFiTE8Enx9HfjkoFLhKqxEEQeyruAp1uBFnkYnsN3+m1+8L0MZF0HrWRI7fu5SObz8CiCE1fqcb6i6NGtNDpCdyOdV7TxPYtdVf0gNAExOC3+VFHW7EVWxCppRL4TcKnYbU3+aTu+QHXMVVIs/V4a2pCxOuDy+t53O5RoU2LhzrsSwxLMzvx1lQAYC7sgYExHnVz7eOhn63F21kMO6SKpyl1WijQ2j/+kO4S6up3nuakAEpYsgWMrQxoURe1wu5Wom73NwsXqoQA966NQTw2Z0EprTA53RL66wKDcRrc6CJCpbWWBWkx2OyoA4LquNzkxjOrJTT87eX8JTXkPvRWvD78bs8BHZK4vyrP5A8904CkmNBJiPp2VuIv3cUOe/82hiv4ioUBh3uyhoJf2dJ3Z6q+xt1Y1/suWVoIoMvu17I5bjqZIyzxIQ61Ii+TSzKAC2pv80na8mPeGtsgCDRviH/Xkp7kX9Fo4wiQIsiQIPP6kATEyKFhLvLzcjVSvpuex2/z4fP4ZL2pf18MQqdphEfOktMxN05VJIZDfkw6sa+FH23nYT7x+Cvi/CQ+LCOn+rpoU+ORfD6JJ7/O2PpWkShiQnDVWYGQcBrsYkXAEF6qZ3f5cVnr2lEe010KN5aB3635z+Vp7QxobjreEqmkDWQ2SZ0KgXKgIspUbQJEQR2aYXgvbhvom4egEKrJvqmfjhyy5rsG118hEiHurE8VVYCu7Siel+G1K+rwoxCp5HWzFVejUyllPCynS+i8Ms/6P6vucgUclo8OYHs1/6FsWurBng5UYcZG43ld3nRRF3kJwCZUo4iQEvnD6dRvuEwXVdOR65WUfb7fuQaFbbzFy8MfXYnsZMGU33gDMq6i4x6GjYdy4MmKrTZsXr+/CJZS35sFq+/M1b9enmtDpSBOlrPvh25Wkn5xsM4S0y4yqpBLkcbF45cq8LYtRUKnYbBJ5dT8MVmTDtO0uKR6xEigpDrNJIMOPfytxJ/NTxjkSuRKTUIPjdejxv8PhQBYSCXo9CH4K0plh6tPyOb01W0MaHipcIlekBQt1a4TRbCR3QnZEAK4SN74LU6cBabKPzyD9q9ej/qcCOG9gnYc0tRaNRS/36PD6VRL+1Ld2UNCp26yb70u9zNygBHbilRN/VDadTTatYkas8UiPsrMgi5VoVcpaTnzy9SfeBMk33pLDIhVyul8POGskOmVFD6616MnVqiNOivSnbUG+80MSEEJMfSduF9eExWas/kI9eoCOyUhCY6lJw3f6bF4zfgc7rwe8WL3IixqbhNVpSBIm1kKqXEa8YeyWhiQtElRZGz5KeLtPT60MSEoo0OxVlswti1FXKdBoVeTXDf9lTtSsdVYqLVnNsJG9IFZVAA6Y++J655HS/2/O0lvGYb6oggcc2b0Yu0cWF1eIUS3LMNQb3aUvD5JozdWkn6jav44r5peD6ce/Ereqx6AYVWXbde+eI66DUkPXMzfpdbDNmu4z11ZBCCx4cmJkTivYgxPfHW2HCVm9G1jMZVejES7+/qUrrECJDJ6PbVDAq+2IKr0oKhXTytZk5EoVVTuvYAzhLTX+oB/xm80VDGiA4AXjTRobiKTWhjw1AGaHAWVxHUIxmA6FsH1qViUSH4fLhKqyX9WJ8YSfX+MxLf1MtiV5GJ3GXr/lI+Bqa0oDYj/6LsUMgbrb/X6kCXGEnfP99AFRRA+cbDF+fu9yFTKERcAZlCgdfnFdPieJ1Nfgckva3hetXrbZfqvn63F01ksOT9q4kOpdWM2/C7vZSs2oWzRJQ3nT56gr7bXkemUlC9P4PADi0anbGqID2Cy40qJJCkZ29BHR5E2JAuf/ts1sSEoAwOxF1Rg/1CqXi2JkUTN3kY1fsvnoP/m+FaSZb/fPg/4ylZVVXFokWLmD59OmvWrJE8/9q3b8/XX3/Nhg0bsNlsKBRNbzCag8jISJKTkxuFedvtdmw2GykpKQAMGTLksmHTp06dYu7cuUyfPp1Tp041Cn2uz2WZkpIi9dkQ0tPTWbFiBTNnzuT111/HbrdLXn714PV6OXbsGL169UKv19OmTRtOnjwpjT169GgA5HI5er3+irjWGyUB9u/fLxkerwTDhw/nzz//xO/3s3///mbzczaE999/n0cffZTff/9dytV58uRJfv/9d2bOnMmCBQtwu91UVlbStm1bfvvtN1avXk1FRQXquhv3K0FzNG1u7dPT0xk6dKiUx9FgMDSiwz/p/3Lzz8jIYPDgwQC0aNGCFi1a/OX8s7Oz6dixI0ajEYVCwaBBg5rwVnFxMQUFBSxcuJCZM2fyyy+/SF6ngGT0TkxMJD4+npCQEFQqFVFRUZhM4qG3YcMGZs6cybx586isrKSkpOSyc2rdujV//vknP/30Ew6H46pyX14U6s0ksK7/zS9weMQsqvecQt82joC6G8r6Z5pNfd3gsDi/+Ef2jZiN4PUTfX3vyz53Jei24llqzxWC/9LnBez5FeR8uIbUn+aR+sMcrGcLaZhqxJFXjrPQRMkve2jx4BipXSOoQ+LAiOfZ1e1xjJ1aiHkMm6AlNPorJouCiNE9KVt7QMwddEnXApfQWNbox8b9/cWRcPrpZdQczMTQLh6FXiu2kzWffFwQBOLvH4XtXCHWkxcoWLGRlHcebYJz48/NrUfztBIEkCsVGNon4Km2cnDk8wg+PzG3DkSuU4vKvcPVZI0b0Q4x3NljsmI+nEnesvW0nX/3lfmy4USUCtRhgZh2pV/s+wr0uFyfblMNxf/aiSOvjMz5X9Nh2dPItSqERo82bSfXqOm4YgZlv+4RPX0vM11x7AY/yhp+D/gFfA4XJx94C2VQANoWkQBkv/UL2thQOn44rZGB5e/i1YQef0HOenCbajAfOsepxz4Q6fHmQyCTkTznds69+BU+m1NsopAjVyk4M+Mzzr3yLSnvPHLJnJofoP732DuHgu+iMerv4uX3eMl9bzUVGw+TOf9rOi97Erm2+XNI3H/N0b7+c8M9K2s0tj2vjGN3LcFyRPSmax7ENrqESNG7ocLciO5yjZin01VcJT566VgN9pfY7koyoPmxom7qhz2r8ArytCntr3av/B2earzHm+tD/KvQa+i64jmyl/xIQzmT99FafA43lduOo02MbDrWJV0aOiTiyC8T5U2jZy8Vxo3xir9/FOde+gqv1U7pqt3E3z/qimNdpMvFfl1l1dQczcZdUUPW0lXE3TuCtEmLsJ8vQqHXNOFLuUaF4PVhrvO2ubqxzBLf1+cmbo4wVxyrDkp/3o3P7uL008vwu70k1J2RFRuP4Hd76PThNNotvA/LsRw8VVZ2d3uMoB7J6FvHIAiCGA3QQAZ0+eyZS+YvDqo0RuGzVTb4So7PZkLwuPA5ahqHVV6Jp5p9QECmkBPYOQlHUSUZz3yCz+GS8gxGju9Dzps/Y8sq5txLX2Fol9CodWNWqRcQl4x9hX2pS4igYMUmzIczyV+2joA2cQiCgKfGRsX6wziLTWTO/5r4+0cjUzZ8x5ERM2kwCAKV2441GEuGMiRQzP13tuDitK5GdjRo4ywycfLBtyn5ZQ+aGNGoFzqkM7az+VJETD1l5To1kdf3ofZsfmPa1/3fcjSLmqPnqT2dR/TEQVIeVOmZOhlRzx8lP+yg5lAmnev4o2jlFnb3mIartIrI6/uADASfTzp3ct7+BW1sGAqDjmb1ogZTsmbkc/KBtwjqkSxFLDSv34gQf/8oct78GZ/DTf6ydQSmiO8ArWdOpPCrrU1o25juMmQaFUnP3Iwjr/zSBxqMdWVdylVWzf4Rz+N3echbvp428+7A0D4BweMl45lPJF0K/oYe8J/AG037ayznL7KAgFynpuWj4xpdakvjNH64QfcCyqAAIsemcnj8i5eVj436uQyU/rwbW3YxB4bPbiSzms5VHFyuC0LwXzTINun+inpb0+fqvz9x/1v4HC7OvfwtuoQIDB1bAqK8seeUcOyuJZT8uJOgnm2bH6CB/mS/UEryvDsv9v83zubQwZ0o/W2f9Fv8PSOo/OMogvd/awmpa/D/G/7PeEp+8cUXjB8/ntTUVE6fPs2qVasA0eOxR48eHD16lHnz5vHiiy/+7T5vvvlm3n77bTp06PCP5uJ2u1mxYgWLFy8mPDycn3766YpeZrJLhIMgCCxatOiKxrjjx49jt9uZMUNMPu5yuVCr1fTo0eMfzRXE/JKBgYHk5eWxb98+pk6d+pdt+vTpw88//0ynTp1ISkq6rLddPTz11FO0aNGC77//nhUrVjBjxgwEQWD69OnExsY2ejY+Pp7k5GSOHj3KokWLePTRR4mJicHvvygIPR7PFceTyWTNrr0gCE3oXQ//xOgmFotofv5XA3/3RiY+Pp5FixY1+5tKpZLmVv//+s8+n4/Tp0+Tnp7Oq6++ikajYcGCBVekY0pKCu+88w4Oh4OTJ09iNBolg3xD2Lp1qxQK/spM0StE8PnRxoZKt7uuIpOY0L4ONOFBVOQeadSPM78cr9VO6LBuBPdLIah3ezp88AR+t1csWFDfNiZM6jfxgdFSARoEgbDBXQDQxoaCjEa3yyCGiiuNemmOuoRwtAkReC125BoV1ow86YZcGxOKTCHHVVpNzckLFH0vhg23mXsHcq2a/tuXgCAmwfbanBT/upee381GrlRgqctVVA8ekxWlUU/ClDHETR6GNjYMweNDGxcmekbGhaGNCZVug+vn7TFZ0USHInh99PjXHJx1Y9WDoX08gR0S8Ht9VG49hjYuDPOhTNErQy5DcHsbrYMzv5zg1DZ18xhOQNt43FVWtHFhuOrmoY4MpmJzGrG3D8ZVWo1crUQVZpTopokNw+8Uw88SHhiDp8ZGbUYejgultHz8BlxlZjFRf2YBMbcNwtAhkb7bXhe9EmQydAnhmA9loo0NRYYMt8kq0aAeZ5lSjs/hwllswlNZgz23DBBfDkIHdaLv1iXoWopFhtq8eJeojI7vg6/WSacPpqEKMeAsFr0dom/sh+AR6VD80y5aPXcL5kPiS7Qjv5yQvu0xpIhzvJQeEaN7IHi8dZ4pYVekh8TrJVXoEiNwV1oIGdgJbUwYzoJKBJ8PmVKJ9eQFnLllGDq2AAE6fPwU3hobluNZyDUq3HXJ1TWxYbR8/nbKftmNoXNLQod3x9invehdlBABgDo8SOJz1yU0lKuVhA3vRsd3HkVe5yGsCg7AkV9O+NCuaGPCqDl8DrfJStqtCwnp24GwYV0b4aVvGYUuPoK+217HY64Vi8rUgUKvpfZMPgq9Riw6U8/nATq08eH03fa6NK5co8RRUF7H5yI91BFBhA3tSnSdB5Bco6LmeA7lGw4RlNoGZOAoqsRvc6GNC6P0t30IXh9ytaoRXr5aB3KlUsK/fp0MbeNRGvWce/lbkp6c0Cz/9t32OprYMPD70dTJGG1MGDKFHMuJbIJS2xLUsw3KoACSnp4AMplI+wb86zFZm9BeppQTNqQLfbe9jqOwUnohd5VUYeycJPFK/VxLftlD5Pg+0r7UxIbic7olPoy+dSCa6BDSJi6kxw9zG/GhOjwImUJOm5fuwlNjw1+XpsJVUoVcoxRDKRuMJVcrkSkVEs//nbG0ceEEtI5BrlbR8okbJUOot8YmtdMlRqDQG+pk2MWxlAYdcrXqP8xTrjKzJNtlCjnGrq0QfH6s6RcayOwwsYCD3YVMqaD35tdQBuppMXXcxX1Tt3bIxBQjMbcMRBsXRvwDo4m/ewRyrRpnUaXYp0yGOjIYv8uN5USONA6AJjwYhV4rnSVxdwxDrlJKeAW0iSNm0hAy531J50+epuj77cROHoarzCyNpQ4LxHJCHEsMtatG3zIKV5lZGktwe6VCHpqIILxmG4n3jUIbH4EiUA8+PwFtxDxsMZMGI9eoOTPnC+R19L44lhHLiQvNjFXdzFhaak/nYc8tI+HB0U3wutxYV5IB2thQao5lEdKngyTb/Q43R25+GXe5mV7rXhH5yuakem8GkWNTxX0iCNJZWfrbPgS/H118RKOzXREcBzLRI1LwulCq1MhkcgS3DZk+BMFVi0wf0uQ8bqiriPJgCdrYsCZ6gCrYQKtnbwG/H9u5QrRxYZSs2k3s7UPRxoZh7Naags834iqtpmzNATp99ARCgIa+218HQSxC4y23X5QB3VrjrTO4NNwrco26WRmgrkshEjNxMMU/7SJ53p1SG4VRj9KoJ7hXW5QGLRGjeoj0jgtDodMQMqAjnhp7k31pqMvd13f766jDg/6R7Kg3aOjbxCL4/JIcra2jW+mve2g94zbw+5G7POhbRDLw8AdSwSOZQo6+dQzq0EAiRvVE8PuRqZSofX7sF0qlddLGhFFzLAtjlyQC2ifgqbIiV4pREVE3DyDqRtETr/rAGXRJMVhP5RLYNQlDhxakfDANwevDkp5L2OAuZJg+QRkoFu2ox8VX6ySgdYykF0n8EBeG3+VthJcqOIDqvRkkPDgar9WBLbOA0IGdLu6vOv1GmxBBzKQhHLvztToZs4vWsyehjQsjqEcyUeP7INeqxdBmnx91VDAyuRxty3DUkcHUZuRh7JKELjESZVBdnneZjMjxfWh5toDoCf3/li5lPpSJPacUuVqJLiECRZ2c9ZhFmW3NyCewYwsUOk2zeoA6Iug/zBue6lqpTezkYRi7tqLTsieRKRTI1CpcJUVoYsNQBYvFKet11VbP3IwhpQUyhRx1mBG5TkPPH+diO1+ENiYU87EsVMEGyXhaL4tDh3bBkV9OzG2Dm5WPDc+YRuAT0+bUr79co5JkT73MqgeZXIFcpUMeGFH3hQKF4AfBL/2OX6SVXGtErg2k50/zQC5vtF71etuluq9crSR8eFc6vvOIFNmlDNBiyykhOLUN2hhR3rjLzKK8WXuAhIeuw6u0kTBlDElP3yzKG4tdzNdZKOrBykAdfq9Xkp3Nnc2N9NjSKqJu6kfm3JXSOiv0WnSDOqEMCpBymF6Da/BP4P+Mp6TdbpcqX+/cuVP6vrS0lMTERCZMmECrVq0oKipCp9M18TxsDuLi4oiLiyMtLQ0QQ5YNBoPkwbZr1y7JYKnVaqU+6w09RqMRp9PJwYMHG/W7b59483D27Fn0en0TT8YuXbqwadMm6XNubm6Tue3Zs4dHHnmEjz76iI8++ogPP/yQkydP4nK56Ny5s1TUxu/3Y7fb/xLn/v378/vvv2O320lMTGzy+6Xt1Wo1Xbt25fPPP2fYsGGX7bchKJVK7rjjDs6fP09hYSFdu3Zl48aNkkHuwoULAJSVlREVFcW4ceNITU0lLy+PoKAgLBYLVqsVj8fD0aNHG/XdHE2bW/uuXbvy559/SgVmGoZvXwma6/9y809JSZE8bPPz88nLy2u2T61Wi9MpGpjatGlDRkYGFosFv9/P3r17mxgAY2NjsVgsnDt3DhC9ZRvmAv0rsNvtBAQEoNFoKCoq4vz581d8vqKiAplMRmBgIAqFAqPR2OxzI0eOZMmSJSxZskR8mbhB9LSNnTSEik2i4bHoh+3oW0WjTYwguE97FHoNpb/uQRUWKIU1mf48TuigztizirCezMGWkcehIdNxV1kIGyUa2+VaNT6rXQrbqtxxkn0jnmffiOdxlpik0OaWj9+A22RtFLpdD1V7M4i6oQ8AHd95hJpjWezq9jinnvwYpUFP7MTBBPVMRvD58JhrcZebxYrQgDYujKhxvajcfoKc93/n+EPvIlMqkCnlRI7pibvCgsdqlzy96kEVFoj5UCYek4VD17+I4PFSfTiT2ImDqdicRuKUsXitdnQJ4Xgb4AfgNlko+XkPB0Y8L3oFKEWxHtQzGWdhJQUr/yD/k/VUbDxMzETRQ7c2Ix+ZXFSwGq5DxeYj+GxO3CYrZ2Z9jsdio2LjYWLvGk7V7nQSpozFW+sgdEgnPDU23OVmLMey0beKpuZYFlET+hM9oT+qEAMFKzZjyy4h7+O1KAw6Eh+5XgyhrqObafsJNBFBOAoqODh2Lu5KC9aMPFo8foO0Rn6PF0+VVTSC1s09qGcyPocbbXSImG9OJqMmTeR5n82B4PWxb8BzHLlxPvYLYlEUV7EJT40NV1kVB0bOxl1poeiHncROFA2rjiITMrlcLJrjcDegRxp+txe/092IHjETB1Ox+Qixtw/BVVGDLiFCWpfL0aMhjdWRwdRmFmJon4DP5QY5BPduh1ynIrhfB3StYgju35H8D3/Hdq6QIyNmYj8vFknyVlkx9myDMtiA7XQehcvXYd59iorV+zgwYjaW4zkSDWMmDsZjsuIuN1Ox+Yi0/kE92+C1iJWn0ya9ivngWSo2pxFzx1DkWjXGrq3wWu0Edmop4lVRQ/joHghubyO8XGXVnH/1ew6MmE3Z6n1SuFvs5GH4PV5qM/KxHMtGExGEwqATK8B6vFTvP8OBEbOp3n2Kis1pqCODMe8/I/KX1U5gxxZ4rXZy31/NiQffQiaT46qokfI4tXz8RjwmK+W/78drcxAzcTD6VjEo9Fqxam9umdS/aVc6yiA9FZuPSP2LoY4BHLtzMTUHzl6Wfw/UFUZAISd8VHeCerZB8PnwWh2YdpxE3yqa2rMFeK0O3BU1l/DvjQ34tzHtfQ43luNZHBghXlLIFOKetWUXI9epcZebiRzfR+IpbXx43QuWjINj5wIyKrcdI2biYJwlJmImDcF2rghNRHATPhT8fnI/WiMWwqqySvLBll0McjmeKqvIDw3a4fODwN8e69DoObjKzVT+eZzKbcdwl5up3HpU5Km6vaKJCcVnczbZK5qIINwVNf9hnvK7PdK5UrBiM5YTOeQsXYXCoCNm4mBp7Xx2J36Hi5R3HsW04yS7uz3WaN/ok6Il/gru2Zbac4XETBxM4cotnJn1OV6zDWeRiZiJg0l55xEcBeU4CiooW72v8f6y2qnafUo67xR6Da6KGgmv6AkDcJVWk/zSZPweMdzRnlWMvlU0lduOcXDsXLxWB9aMfGInDiZ20mCsGXkIXj+mHScleRg2rCteqx3T7lMEdU8W0wMA51/9nuq9pzEfOU/0hAGEDetK8tw78TvdWI9lS/zReKw8YiYOJnbSkLqxfFTtOCnhVT9W1e5TxD8wGn2rGASvvwlelxtLmxjRRAbUHDkn8YnP7kSuU+G12tEnx+C1OaS9gABVu04RfcsAQgd3Qp8UTcWmI1RsPNxEBtSfywAKQwSCx4G3Oh+vuQi/y0ZAiGgwkGkDEQQ/MqUK/I0vYBvqAbGTBtfJg+eb1QMcBeXsHfAcNXVFJ2ImDiZ0UCdcZdXI5HJcJdW0fGoCFZuOEDqok3h5aLZx4f3fOTPr80aeZ7bsYhRaFYLP32Rf+j3eZmWAu6KGpGduEWVbXY5Fd7kZR365JNvqDUJVe0+LOsWj49G1jMJrseG12Brvy+M5aGJCMR8+R+5Ha/+x7DC0T0CmUhB1Yz+KvtkqFgR59XtpLyY8dB1+lwePuZaDw2fhKjdz5NZXyP98I94aG1V7MwhIjmNnysP43R4uvLcaV7EJd4UZdWgg2sQIgnq1FXlxzyn0LaNwFlRg6NQSwe/HXW4m+9Xv8VRZyPvgd3w2B+Eju2M9nSdVRT84ZAYHRszGa7EjU4neo7Xni5Ap5LjLzSRMGQtyGfa8MkkviryhL0E92yDXqsn/dANpk17l7OzPRbzuGErEuFQptYRp+4lG+6uhfuMqrSb5xbvwmKwY2sXjLKwkZuJgjty0oK7AmY2qnSe58N5vKPVain/aiSO3jNNPfoTCoCN0QEeO37tUKm4k0qaG0t/3/W1dShUWSFCqqAf4ap14LWIhsuoDGeJetDlQhwddVg+oPnDmP8wbZb/vk3QiTWQwlhM55L63GndlDZFjemI5lo2hvXip7ne5iZ7Qn/LNaWQt/pGtcXdRtvYgBSu3ILi9VG4/Qc3xbLxWO2Wr9xPcu52kL9bLLH2raIJ6tEEZpG8iHy89Yy6Fhu8u8feNkvQ5n92JTNK524iFs5w1eM1FCF43fq8LfV3EnUypQRD8Yr5JwO+04DUXcWDE8430tpaP39BAb2us+9brbYdvmI/5wBlJb1PoNAR2SRILylWLuffd5WbR2OzzU3MsC4/ZhrvSQlWd3iVXKPDaHCRMGYvf7UGhUUuys7mzuaEe6yw2gU/AVVIlrfPhcS+I3sflZorrcvz+bwa/IPzb//ufBjLhf2FQ/O23305IyMVbz/HjxxMVFcVXX31FaGgobdq0ITs7mwULFvDFF19w+vRp5HI5cXFxTJs2DZlMxmuvvYbVamXIkCGMHz9e6qu8vJzXX39dyvOYm5vL7Nmzeeyxxxg6dCi5ubl89tlnuFwuIiMjpRx9Bw4c4IcffkCtVrNo0SJ+/fVX9u7dS2RkJGFhYYSHhzNp0iQWLFhA27ZtycjIwOFw8Nhjj5GcnMyOHTvIzs5mypQpWCwWVqxYQVFRET6fjw4dOjTyXnS5XDz66KN89NFHjQyab775Jv379yclJYVPP/2UsrIy5HI5Dz/8MG3btuW9994jPz+fbt26MWbMmEZ4ms1mHn30UW699VYmTpwI0GhOZ8+eZfny5ahUKp577jmio6M5d+4cb731FsuWLUMuv7z9e8GCBY3yba5du5bCwkKmTJnCl19+SWam6LUUERHB888/z2+//cbu3btRKBQEBwfz9NNPYzAY2LBhAxs3biQyMpLQ0FAiIiKuSNPm1l6lUrF69Wp27tyJUqmke/fuTJ48uckcf/rpJ7RaLTfeeONl+3e73c3O3+128/HHH1NYWEjLli0pLS3lgQcekPquh40bN7J582ZCQkKYP38+e/bs4bfffgOge/fu3H333U1omZuby8qVK7Hb7fh8PsaNG8fIkSMbzf/06dONcqbW/5aYmMjSpUupqqqSDJwTJ06kY8eOTJs2jcWLF2M0Grnnnnv45ptv2LFjB2vXrkWhUKDVann++ef/MhXAnt5P0nn506iCDVjTc0mf9gFC3Y1at29mETasKwgCRd9t5+zzX9B69iRibx8i5uORy/DZXahDA/E53JT8uIOEqdeLuWsUcunF3l1ZQ85rP5D3/U6GpX+Cx2JDcHtxmSwYU1qgNOrxOdwcuXMxNUfOo44IYsiRD6Q8kH6nG2dpNZqIINEr4kwegk8Uk65iE8F9O6DQqsRQpEfex3Iih9TfF2Ds1AJHkYkz877EkV9O1+VPYWgbj+DzI3h9KLRqnKVVKAN1KLRqBL+AXKNi37DZKLQqOi97En2LSGQKOfacUvaPmkO7l+8hfHg3lEY9fqcbT42N009/QutZE8l47lM8FhuDj3+MM68cpVGPJT0XT7WVsCFd8Lu9qEICGo1Vtv4gwT3b1N0uq5EpFPidbuy5ZRy7/TVcZdV0/HAaUTf2RSaTUX3gLMfuWkKnD6YReV0vUMhBEPCYazl+1+u0njWJjOeWE9ipBe0WPygmXre7qN59mvRpHxDUrTXtXr0fbUIEyiA9+AWchZWkP/IeXT5/FlVIIAqDFsHnp+CLzeR/vone619BHRIoenJ6/XhqarGeyhPzBwKaqBD8Lg8KvQZBELAcyxJv4VVKHHnluKushA5Iwedwk/H0MmLvGErcPSNxldd51Xh9FP2wg+Be7XBXWggb0lksIlMH5kOZCF4fp59ZTu91r6COCpKKBdWknefIzS/T7uV7CRvRDV1CBK5yM57qWjKeXvaX9Agf0Z32rz0g5VPzu724626/kVHnDRCOz+Gk4KM15L/7K20WTyFifF+UIQZkcjkg4Hd7Ueg01GbkoU+ORaZU4nd78FRZKfpuO62eu1UM/xcEao5lc3jcCwAMPPIhIOCtdZK9+F8kPXsLmshgFAYdzuJKNNGiR4UgCPidLpArELxeVCGBFP+4A9PWY1fGKzpE9ITwC5x+6mNKft7NwMMfoIkNQyaXIfgFSlbtwtA+AVWwAXdlDdq4cIkegl/AXWFG8IvrpA4Lwl2XX7b2fBH6ltHIlHL8DhdHJr6K9UQOHd99TMxN5RdwllZx7sWvSHr2FlTBBsk7Qx0eJOLk8uCtqRW9O8w2KT+Xs7ASfZvYK69XnYeHI6+cwm+2EjtpCHKdGl18BO4qCwWfb6L0t730Wr/wCvwroIkKbcS/HpMFZaAOuU6D4PVhPZ2LKtiAKtSIXKnAUViBI7cM057TtJl7hygfsoo5MHoO7V6+l7h7RogXDH4/gs9P5dZjKLRqMp5bTszEQbSaJZ7X9Xi5q61EXtcLVYgBWV2KCJ/DTW1GPicfeode615BFWpEUZd30X6hlP1DZvzlWPU8r40LF18Stx4jfdoHdP1yBmFDuojy2e/H53CTdssrtJ41iYAOCaiMAeJYMhlei52qnen/KTylDjPisdjwu7wojaLMRSbD73CDSoFSp8Frc+IsqEDw+sj/fCPJ8+4UzxMB7Pll2M8Xc2bmZ/Rat7DJvgloG48yQIvP6cZZWCmeG8UmQgd2wlFUyelpH+Ix19J5+dMEtIkTL6cUctwVNWQvXUXi1HHi93IZzuIq3OXVnJm9gg5LH5bCfss2Hia0bwf0dV6oMoUcBPDU1Ip520IDcZttCG43frcPXXy4WFhFAGdxJZaTF8h4bjl9tiyWDPrOwkq8NTZq0s4T2LWVNFb5xsOE/OVYtQhujzRWfYqRS/H6u2Opgg3IlOKLsSYyBIVWhd/txWd34rO7kWtUqEIDRUOdWgUKuVikzemmqm6PIgh0fPcxwkZ0Q6nX4iytIv3hd7GcyCG4dzt6rX0FwXsxrP7ZZ59h0NAR9OrVG6/XQ05WFsOHDcFXW4kiIBRfbQV/dpiNrkUkXZY/hSrYgCU9l/RpH0q6SvvFDxBz26AmekBgx0RSV88XC8GplbhKq/G7vSiNehR6DTKFAntuCRnPfUri1HGNzln7hdK6sygQuUb0ihS8PhyFlaTdtABXWTWxdw6l/ZIpTWRAxHW9RON93fmWMeNTYm4eSNmGg7R69lYxR69Kgc/uwrT9BOnTPmDI6U8vhhoLAr5aB0dvf43WsyZR9P12Ws+5A7la2UgmXq3sENxeuqx4jpABKaiMepDJcBZWcvKhd7CcyCF8RDc6f/YsgtdHzZFznJ3zhaQnusrMqCOD0CVEkvvRGlRGPTETByPXqnDkleOzu3BXmAnu0x65Rg0yAXd5DTlLV+Euq6btq/ejjgxGppCLBuLSKhz5FagjghD8ftQRwVTvOy3mntSoRdxkMnwON478Mo7f/cZl9aKA5Fg6vv842rhwVEEBgIAjv4L0R95rhJenykLRt9ul80EVEohMBva8crzmWs7MXkHXL6Y3kjHtX38IuUaJ3+EWiymF1uXvyykhsEuSqE8WmSRd6vyiH0h5+xE8VRYKv91O6W/7rqhLyXVqlAbRw1wTIRofa88WoAoOQJsQ2Wgv/h094D/CGxHX9aLTR0+IZ6LPj+V4NtaTFwgb3hVtfIQYvSYDb60T6+k80h95H1dZtbRHjV1a4Xe5sedXcPqpZXT9/FnUkUFS+oj0x97HevICnZc/XadDKJrIx4Bk0av3zPRPKfl5NwCDTywDhRxVsAFPlRWf0wN+vySz8Is5Qt3VtYT0bY/P4UYXI0fwupEpNSiD43j2macZNGgwqb164fV4OH/6GMP7i04UCmN0I3nTe/0rqIIN+Bxujta9nwAMOvIBAN5aB1mLf6TVszejDg9CadTjLKoUc+s30Nv8bh9+twdtTBj23BKK/7WTxKnjmug37RbeR8xtg5Dr1OATcJaYSH/43b88mwW3l47vPYY2MQJtbJika1tO5ABixfCOHz6BOvTKEZL/0yEmuGlk4L8blJj/Z+X3/F9plLwG/x6wZs0a7HY7d9xxx3/3VK7Bvwn8EXX7P26jaDY3zl+D+yocwa/WdfxqMqj8V7qpy66Shv+VcJnsoFeEq8Xrv3KsqwHVVXEUeP7vBD9cg2vwvx7+3eXU/wQYenrxP27zZ8e5VzXWNdr/98B/pd72PwGuRm7Avz///k/A65q8uQijyn78757C/1e4ZpT8z4f/Mzklr8F/LSxdupSysjJeeuml/+6pXINrcA2uwTW4BtfgGlyDa3ANrsE1uAbX4Br8h0D4NzcK/0+Ea0bJa/D/BWbOnNnku6VLl1JeXt7ou7vuuotu3br9F83qGlyDa3ANrsE1uAbX4Bpcg2twDa7BNbgG1+Aa/DvAtfDta3ANrsF/GayPuvMftxkwvPSvH2oGjm6P+MdtIgPsVzWWw6X664cubeO7ujshtdz3j9tolP+8DUCh+8o5Qpsd6yqPFDX/fI5W2dXRUC/888Atlezqgr2cguIft6lQXB1eiX7nXz/UDDiE/7r7ySCF+x+3KfVr//qhZkB3Fet8tWC8Crysvn8uN+DqwtiulhL/7gkBipRXx7v/fFeC4iq15Qjf1VUiXaH95/t5ivPq9opF/s8povNfHVed01zFWFdJ+1ZXUQV28MbJVzXWhnH/+sdtroYPATRXIdv+K8Ocr1be+GT/XLbVXiFn/ZWgq878j9uctwVd1VjOq8ALIMT/z/WiVbqr0/cmOq6WG/85XI1E/OYq5CHABHfAP27jucr1irwKWT/s9GtXNdaWjvP+cRv/1aF1VXr96LJ/Lg//J0F0cIe/fui/GUrNZ/67p/CP4Jqn5DW4Btfgvw10iRF0X/4U6uAAatJzOT7tIwSPj3Yv3knSw9chk4FQY8L25gv487MBkOkD0M9egjKpLQjgt1QjAwSvF/ef69GMvBHBYaeXRY7g9XFkzBzaLHqAsBHd8TtcZDz1MbXpYiX09u8+RsS43mLS8GITllWbqPzkZwBC7x1P2L3jQSZDrteiCDZi/m0bAb07gVyO+ZdtBI7sg0ytArmCqvX7KX7rXyS+MoWg4T3xO1xcePYDlOFBJL4yBZlSgd/hEqtgCnD2mWVY084R0LElnX6YiyrIgOD3c37mp5T/vIvI2wbRZukjyBQKvDW15L/3G8WfbwBAn9KSpCWPoG0Vg1yrxpVfTtbT76MKC6LlwgfRJkbhqbbiqTAjeH2cv2G6SO+UJFp/PR9FkAH8fvLnfEz1rzsAiHhwPGF3jhaTWldbUUeF0truofpoFiE9ksWqlpUW7MUmwvt1wO/1IXj9yDVKatJzOfaEuHbSun4zi4B28dQcPsfhW16Rfuv61XQihncHBAq+3krmvK8A6Hv4I7w2J/j8qKOC8dU68Tlc5L/3G/FTx6FtGY0q2AAIOPPLOdj3KYmPjCmJdH5jipikPSYMhVqJ3+Xl/Ae/k/XeaqLG9KT97ElSgQ5XfjmBnVric7g4N2clCQ+NJaB9AgqdBplGiSrIgLfWQf7Ha8n74Hc6ffo0Aa3FQjvKID1yvRafxY7f6Uau16CJCQVBwJlfIRYbEARKvtkqrVf3b2cROqAjKESetOeWcmC4WGiq3aL7iJ04GIVOjaOwkpNT36Mio5CbDr6Dt9aJ3y8WSto99QMGLpuGLioYlVEvFn4Acn7egzY0EEOLSJQuF+ee/Rj72QJavfogoaN6ookOFQtS+P1kzVlBzD0jkalVyJQKKtftJ3/pT+gSI+j29Uz0SdH4XR7suaXYc8sI6tIKZZBYGMpbY+PUU8uwpucCMOjwB/jcbnSx4aCQUbEpjfRpH2JoG0+HpQ+hbxOLyqBH8Pko+OoPaZ2jHx5PxOSRIIBMpRCLLdmd2E5fwNC9DcoQsQiT4PPjNVsRnB5cz3xGddp52s24lRZ3DcNjsaNPiABBEIuSFJRz9KlPqKmbW3C3Vgxe/wonp76H5WQOXZY/TWBncb39Hh9Kgw57djG1mYUEdWuNz+FqhFvr2ZNo+dj1yBRyXOU17BsyA1+tk7Yv3UX8fSPFipaCQOG32zkz83NxjQ9+gq/WgeD3o4oMwV/rQGEMQPD5UBj0uEsq0SRE4i6uxGdzInh97B89D21iBL1+fxl1ZDA+mxNnYQWOgkoM7eIb0f70U8uw1sktAF2LSPrveAMBqPzjGOnTPiRybCqtZ9xGQLuLBbZOP/MJpb+JVU6HHP4Ar80hVvuVy/A7PQS0jkGuEgstOYpMCB7xpSqgVQznFv9I/rJ16BIj6PLpMxg6JOB3eRB8fmQyGc4S02VpOPjoR6hCDSCX47O72Nn5EdouuJuo63qhjgqBur14eubnlK7a/bd4StcyCqVBh7PYxMmH3yX2jiH0HdGDgLgwbEWVeOwuBK+PtePEtDGhHRMZvuJZ9JHBKDQqNt+5hISR3Ykf3g2FWonP5cbn9OCxOzk450uq66qutrt/FB0eGosxKQprfjneWid7n/0UweGi79tTCe3ckhOvr+LMJxsISIhgzNr5aEIMeB0utt/5OqZjOaiD9PR9eyqGFpHIXW6ylvxE8uxJKIMDqD1TAAIY2sUhCFB7Nh9j5ySJhrF3DCFiRHdS9WrcThcep5v8s3ksm/kBd825j8G3DEWtVVNZXIlcLicoIpj7OlzM3X0l+ducvLGm59Jm6lhaTh4mFsc6U0DGW7/S+/1HMbSKQaaQi8W1tCpshZVkfbaJ1vePQqFU4K6ycuDmV5BrVAzY+AoBSTHIlHJsOaXsHjkHweMjamxP2s6ehCYqGKVBx4DSKtY/9gF2k4Wx7zyKvq5IS/r3f+L3+ekxZSzBLaNY1vVR+j5zM0nDuuF3e3BUWtCGGPC5PPw54zOqMwsZ8PI9JN/UD3WgDoVaxZddHsVZXQtAbN8ODFvxLM6SKvQJEficbqp2nxKL1jSgR8SI7uzeu4fXFi/G63Iz+fftPD73NQS/t07GCJiObWbuRz9QWmXFJ1fx3rvvktymDYLbwaOPTaOoIBeboQa5IOMJm/iyqk+MoPcnT6IONmBOv4DLZCVqWBeQydCEG7HlliEDijcc5tzbYhHDwJREBv7yglhEyeXmwN1vEndDbyJHdMPncJP18Vp6vPcYx6e+R9m6g9K+9rnd6FtEiUU4LHYO3/4almPZBCTH0vm9RzF2TuL84h8pX3+QLsufRhkcIBYbfPIj+qxfiKu0GnteWbO80VBuCF4fxx9+l67LnxaLpNUV7FIadLgrzHgtdgJax5K5+EcuLFsn8WSb2ZNo1UCm7hoyg3Zzbifmxn4ojXocxSY8JisnZ6/AkpGPXKOi/+qXUAToCKhbu4pd6ZKeUX+m1/OUvaSKvY+8j9fuYsAnT0rjGhIjyfxsE9FDO6MJNmAvq0YXGYxMLsOxdjva9i1RJ8YguNwUP/8egtdH7OvPoO2YTMXbX6OMjSBwaCp+pxtkEOeRIVMqKF53kMylv0jrnPrJk6iCDdTUrXPksC74HG6OPf0JMoWcQetfYf8jH1C4/hAAN6S9jzYyCJlCgeD3s+2GBVQdy6HdY9fT4haxGrRcKcfYJg7LqVzUoYEinQorQAB9i0gsp/LQRoc0kRu99Wo8Tjdup5uizHxWzvyY256/m363DEFr0OHz+vC6PWQeOM3nT7+Py+5k9NQb6XfrMPQJEciUcmRKJTu6PEKrZ24mYkT3q9YDdC2jxCJAgoCjoELiqaGHP8DXgKeOPvwu3RvwlLPEhODxUbY5jRYPjUUVqGOE18cnsz7kwNo9hMaE8/g7TxMcEYzgF9j2/RY2rVzHko3vkNC+BYWZ+Syb8T5xyfGMeeQ2ALw2J2nPr8RjddDvkydQBxuoTs/l4JMf4/f4GtFeVkf77B92ED2gIwqdGp/DhTo4AMEv4Cgzs//ZT6lKz6XtA+J5EZgUxZ8dHkZp0DbeY83Im0vPS2VIgihrEBAEmDN7Orv2HiI0NIS1a35HplCCTAF+L15LGfiaXoJe7n3qUvnrLKki7eF3sZ4rov/ql5CrVehiQwEZrsqaq9LrL4fXNbgG/wT+3S/Br8F/Etxzzz3/ofbl5eXs2bPnsr9NmjSJjRs3St+tWLGCHTt2XLHPHTt2UFVV9ZdjL1iwgOzs7Gbbr1ix4i/bXworV67kkUcewf8Xt/w2m43NmzdLn6uqqqRq5JeDI0eOsHr1agAOHTpEYWHhP54fQFpaGrNmzWLmzJk8++yz/PHHH4BY9XvSpEmUll70Hly3bh2TJk2SaLR9+3amT5/OjBkzmD59OocPH27Sf3FxMQsWLJD6X758+VXNE2D9+vW4XK6/frAZaP/CZC4s38COfs/hMdtImDwM5DLibx3I3nEvsqnVAyD40T8+R2qju+9JPHu2UnPvGGqm3CBWg/V6sc64H3X/EaBQUPvqsxweMYsjY+YQNqI7+qRoDvR9irMzPqXdGw9JfZX+tBOfzYmjsJyDg54l6IYhaJITCOjbGeOovmSNe4KcSbMonPUulSt+wzimP7kPzCdrzOMYxw2k+MWPyb7+SU6Pfo6god2JevgGNEmxpA98nNzZy2ix+BFaLJrK+bsXUnv4LApjAFkPvc7pUc9iPy/yRtt3HsNdXMWeFpO5sOQHkhdPAbmclrPv4MzUd9jb+h48lRbipl6Pvm08AK3efJyqTQexHc8i94XPqT12nlaLp5L02sOcvetV3KVVeKutZD3+DqeumyXhm7j0STwllZxocxvFS78lYeEjAGjbJhJ252gyb5hB8eKv0LVJIPvelzkx4zOCOrVk5/DZ7Bo5B1teGRGDO7O937M4S6tRaFX82V9cu8TJw6Rx2rx4FwCV247jtbuImzwcgPCR3Qkf3IW9A5/jyG2vEj95OAFt46R2J25ZQM5r32M9eYGDfZ/k3IzltF36MKatR7EezyZn0XfYs0tQR4c24qOub0/l7KJ/Yc0oAL+fvK+3UvjbXlreNxJD2zgqd5+ScMj/YQdhw7uxv+/TnJ3xGZ2/eA7Tnyc4MHi6WIHd4+PA0Bm4SquIuWMoAW3jODX1PY6OnMnRkTOpTb+At8bG4X5PYs8uQhMTxp7EyWQ+uwxNfARHhjzH8XFziX1gjLRePruL089+wrbEe3DkluEsNIn0GNGN4NS21Bw5z+EJLyO4vaQ04M+tExexcdQ8Nl33Et3n3cHZzzZhySpBrlBw6r3V7J76Pq0mDcJeWsWGkXPJfPIDWi98kJAR3dG1isGZV4arxERt+gXSJ75CzH2jOXnryxwbMYNjI2YQMqw7gT3a0OaFyQiCwIkH3qZ09T5cZWbCBnfh7LwvsWeX4i4zkzHjs0ZzA7CfL6nD61485lriJg+nzUt3UbntOAqlktPPfYL1TIG0zproEKKmXM+p62aR/+rXKAx6it5dxYVZn2Do3oa8V77CdiILV345jsx8vBU1pI98Duv5ImnM7E83Ys0s5MKKzZgOnqXglz2UbT9B19cfFB+Qy0h54U7Kd5wUefGFyeQtX4+rpJqaYzl4KmrYlngPRf/aSfjwbuzp+0wj3DTRIbR4ZBwZMz9na8I9CB4vHRaLfXusDmQKOXv6PE3Jr/uIu3NoI/7NmPgSBYu/w56eQ+6LK3BeKEGuVVPw+nf4amz4amx4ys2kj5ou7cs2L9xFTdp5sl79nrLV+6g+eBa5SkHmvJXYs0twl1VzZsZndHhjSmOe/+I5LKfyqN6bIdG+9mwBpt2nELw+Do17kbNzviDlramN2h26ZSH7RjyP7Xwxpr2nMR85j9tcS/kfx/Ba7GS/txq/29vYoPDCZPI+WceODg9jPnxOrAJ7oRTTntPN0hBAGRzA2Re+YlviPZSt2U+7V+4lICkGl8mKPacE66k8zi/+kZQ62v4lT209hvV4DiceeAuvxUGXT54iICmGXwZOx1ltxW11sGb0PMkgCZA6705OfbKeXwfPxFFRQ68F92BMiuaXgdM5+e5veGqdrB01l5Pvrqbv6xfnUXH4HOnvr8brcLNh3Evsn72CPovvx1Vt48iL33Dmkw3Ss/3eewRHRQ0/tLifsj0ZDFwmGkQ6PnUT1afz2DByLulPfEynD6eRt3w9e/s9i6FdPD6ni70Dp3P+1e9QBRkkGtbjdXjCywDUmmuZMfpp5AoFd8y8m+ikGN6d9iav3PkSXrcHt9ONUtXYv+Cy8vcy8kYTHULylDFsG/sCfwx7HplCTu8PHuPcpxs5+OgHVB7KxFlZQ/bKP7CcKaDbwnvZe/9b7Boyk6MPvwuA3+XBllvOiWeXsynpAdRhRto9P0mcx65TnH31B2qO57B37AvI5HKGL7ofwedn16vf8/WI2fxw0wK63jsSW3k1v0xeTE1BBYkDOxHcMpqVg6dTeSqPoKRoVo2ey/ZnPmHAgntIHNaVoKRo1t31On88/iE+l4dLwXzwLLazBZx+9hN2dHhY4ql6egQkxbCr79O8uvg1lr35LvOsHdi07zhZ2dm4z+3DfXYn7sxd/LhlH63ioli96ge+ff81KiorsWfuB5+XZ2fM4vMXHuWp2hTJIAnQ6YU7yVq+kS39n0MRoCViQApb+j3H+U/WI/j8bB85lx0j50oGSYA+X02naO1B1ibeS9Hq/SRMHEhAq2i29XuOE7NW0GXxA5Jsawges53azEI2R9+Jac9pun36dN33tWTM+1Laz/XycG+/Z/GYa+ny0RPYzhejDjde8Syqlxv7x8yj7QuTyV2+HltWMfa8ctwVNRx74C08NXaQyxvJDhBlatIj40if+TmbEu7B7/HSc+V09EkxpD3wNkfuWYrXbCPr7V/p8ubDEj/tv/VVas8WcGL6p9gulCJXKSQ9o3L3Kc4s+oGaEzlsGfcicoWc1MUPYM0uYdOouWwaNZfNY+bhdbgI6dySzM82sn7wDEI6tSD3lz1sGDqL0LvG4Sk1kXP9ExTNeJvoF6fiq7FS+spyTCt+Rd06Hk3LWLKGP0zJ3PcRnG52jJjDjhFziBrWlZAeyQCkvHAn2cs3sq1uncMHpIjrNeNzur7+ICkv3EnpJWumCQ3EklXCT7F3U7T5KP0+ES9ZM5etZ8uouWwZNZeTr/2Iu8pK3sdr2Z36JKWr91H41TYOjJojXiz5/VeUGwvGTEcul3PLzMlEJsWw/Im3efe+RRScyWXnd1sIjgxh2H1jAdjy6Rppn5yY8g6usmpaP3crAUkxV68HbD2Gs6AC66lcrBkFTXjqwC0L2TPiefaOmVf3LrCe2qxizEezyP9qG+feWEXcpMFYT+exKeEefnzzOx55fZrIHz4f3766khkjnuTFCbMYfe913D7rbgJDjbgdLj6b8zFTXn2U8oIytt+ykM0j5nD63dWkLp1ClxfuIPPTjWwYMB13jY2kO4c2of2xxT9hPluAPjaMHQ++g8/pxu8XMB3PoTojn/R3f6P34vsB8bzYevtiagsqmt1jl8qb5s5LAG9NMV5zEb6aIiaMG8Unb78qVj532xG8bnyWUgTBh8IQ3mT/w2Xep2gsf3ePfQGZQkbn16dIe+zsa//CfDwH24VSvDbnP9fr/wKv/60g1Dkg/Dv/+49AbW0tCxcu5KmnnmLhwoXU1tY2eaa4uJiZM2dK/+677z7Wr18PiPaKRx55RPrt6NGjfznmNaPkNfhbUFFRcVmjJEBQUBAbNmzA6/37rus7duygurr6P2N6fxv8fj+HDh0iPDycM2eu7NZss9nYsmWL9Dk0NJTp06dfsU1qaioTJkwA4PDhw1dllPR6vXz66afMnj2bpUuX8sYbb9CxY0fp98TERPbu3St9PnjwIPHxovHDZDLx22+/sXDhQt58800WLVpEixYtmoyxcuVKrr/+epYuXco777zDdddd94/nWQ8bNmy4aqNk+MCOlK4Vb/sLf9pF9HWpBPdIxnq2AOupPASPD8/uP5BHRIkNdHoU7bvg/uN3ABRJyfirKsDnBZ8X9/7toG4cvhY+NpXSVbsAsKSdR2kMQB0ZDCB6X+SVIXhEY1TNul0EjupL6F3jqPhkFYLbi89Ug233MZRhwfiqLXgKyhA8XmrW7cIwqDsAMqUCmUpBYJ8UTD//CYDt6DlUkSG4iyvxVFkI7N2Biq82EjKmN4LHi88ihoqrwoxYjmQC4CkzAxA6vBv2rGKq/khD8Hgp/3U3fqdbMsZpW8eibRFNxc87qNl1AkPPtqgiQ3AVV+LKLwOgauNBQsb0bkQLZVgQtWlnAfCWi3tPGRmCtk08tqPnEJxugkb2wrrvJEFj+2I+moXSoEVTR6+gzknYckrE/6e0QPD70UQGi2s3NvUizUd0o+DrrbgrLVTvyyDyOvG3uLuGY79QiiOvHPPBTHwOFzG3DrxkvXpRtmqntF4ypYKQIV0pW7UTV7EJe04JMrlcWkOAgNYxmPafIWJIZyyn8ggf1InCf+3E53ATPSYVn/0if0YM6Yy3jva2zEKURj2VfxzF2CMZt8mCLbMQR3YJZb/tw1lQQfjYXo3mFzKkC8VfipcV+jbx+BxO1JHBVPy6BwSBkGHd8Nmc2M8XSesVOrAjZXV8ro4MFj0HgIixqXgtdopX7aImLQuZUoEqxIC2AW71EDUwhfx1h1AG6nCUVRPRu53oTeP0IFeKYVeOrGI0CRFE3DSAyjX7COyeTN6SH0QPi9xSFAFaFAZxf8hUCrGdIM7PXW5GEaij+KddBKe2xXa+iIixqeSv2CS2L6hEadQ3ontw33YSXsU/7RLXWRCIGNUD+4VS/E4P9qziRussUyqQa9WEjO2Nu7waT1kVtUfPgUxG2I0DqFq7D1WYEVd+OYqgAJQhgdJ6STwyoCOqEAMFP+2m4KfdBKW0QGXUo4kMptWUMZSsP4SrsqYJ7QWPF79PvIwKSI7F73CjjgymJi2rEW4KrZrK7cdFr56KGgLqjMvGLknYc0T+LV93EMHvb8K/IWN6U/HzDkLG9Kb0i/V1HtJuFEEBoJDjrmh85oUO7EhtZmEdDXcSMaYXJat2ETG2FwUrNqE0BuAoqGgktzQxoRjaxZO9dFUj2tvOFxM2pDPuChH3ou93IFcpMaQkNuGnsIEdUQcbKF61C1dJFQGtY1AZ9aiMemzZJZIHREMa+uwu/B4vgt+PTKlAFx9xRRpWbE6T5hcxJpXiVbtQhxkx7UxHadSL3kfwt3gqpF8HilftQmnUY88uRh0RRPnmIwD43V7UgTp0l+4bQcBVZaW2sBKZXIZSqyLrZ1GPOf/9DpQBWnSRwVQezSIg5uJFR9XpPCJ6tsFrF8MFK49mow4KQKaQU3UiB7/3Im3CurXizDJRCc9Yth5tuBFtZDBBbeIo3XMaAHtWMerQQKoPnEVh0KE0aFGHGQEIH9mDoh/EM6MmLasxXj4/hiADodFhqHVqYlvHseuXHZzcfZzzx84RmRjN9h+3ILsk1PBy8vdy8kYdbkSmUKDQqpEp5Ch1GgJbx1C07hBlO9Pxu70IPj+mo1kEtIzE63BJ/OGutFykRd8OlK49iEylwFNjI7SfaKDz2V1Eje1J0ardKPQavE43GqMoA8tP5QLgsTmpyirGXevEUlgJQMthXTjzi7hemqAABL8ffWQw5uwSAhPCaX1jX879sgfT6TxyN6chk8vQhRu5FBrKAImn6uhRvGoXeQo7oQ45Ldq0Rh8Zyth+3dj2545GfciQYXe4RK9AYzh/bv0DhVqD4KolINCAXN00bD5iQEeK1tXLHjGyAMB6rgi5UtFEzisNOvSxYaTPWQlA/r92ETWsKwU/iZ7EId1b43d68NQ6moxl7NyCCx+vBSD347Wow41oIoNxV1qwHM+R1qshLSq3HSdkYEeKvtuOOiKoed5o5iwKq++j7qVX8PlRGfXUZhYiVyqQq5umpbhUpgamtKBo1S7MR85h2iXKA1t+OdoG+9BndxE+oCNlW9KQKxWU/XFM0jN8dhfRY3pS8NNFnlIH6RvRNGpQJ2rzygnvmUzBukOEdm+N5XwxEb3b4ff48JlrxcgVwJ1TiCouCpDhTD8PHi+aNi0w/7YdAMfxTOQG8YyRqxR1ES8i/uEDOlLczDpXH81CnxhBxa50XA32CYBcreL8SvH9IvPjdZLcaAiJE/qj0Gua8G7YoM743V4Kv9kGNC839EEBBEeHotZpiGoVw4Ffd5Kx+yRn9pxEHxhAaXYxOmOAhEND3oi+eQDFqy7K7KvVA0L6dcBrsVNz5Dz27OK/5KnSOp6qPnKOqOtSURrF9EEF34vycdeq7ag0aoIjQzCXV5N7KgcAp81JUVYhIyaP5rcPxDMx69g59MYAKgrKRWM5YEo7jy4mlKiBHSlcJ3qs5v60i7jrUi+dDi0n9MNjsXPh5z0EtYmlbN8ZdOFGCjYfpXz/WQyJkaiDAtBFBlN9Kg9bncxqSMdG9OCivKlfs0vp2BBSu3UmyBgIgEylxe+0gkwOXi8ymVz0mrwEmnufgsbyV6nX4HN4JH2pfh8V/bYPuVKBISn6H+v1/wSva/A/B1avXk3nzp15//336dy5s+Rw1RBiY2NZunQpS5cu5fXXX0etVtO798X3zno7w9KlS+nRo8dfjnnNKPl/GI4cOcLcuXOZNWsWCxcuxGw2A5CRkSFZtmfNmoXD4eD777/nzJkzzJw5k3Xr1jXpy2g00rlz52a9I3Nzc5k3bx4zZsxg6dKl1NbWcuDAAbKzs3n//feZOXMmbrebn3/+mTlz5jB9+nSWL1/eyMq/e/duXnjhBaZPn05WVlaTMSwWC2+++SZz5sxhzpw5nD17tlmcT58+TWJiIqNGjWpk2DObzSxdulTCOzMzk++//57S0lJmzpzJN998Q3l5uWSUnDt3LgUFBVL7BQsWkJOTI3lvZmZmcuTIEb755htmzpxJaWkps2fPlp4vKSlp9LkhOJ1OfD4fgYHigaRSqYiNjZV+79WrF0eOiMpHWVkZer0eo1FUxGtqatBqtWi1ooKs1WqJjIxsMkZ1dTVhYWHS58RE8aXV7/fzzTffMGfOHGbMmCF5aJ4+fZoFCxbw1ltv8cwzz/D+++8jCAIbNmygqqqKl19+mZdffrlZfC4HqtBAPBabeOMLOItNaGNC0UaH4Cg2Sc/Jo+MRqsQDXxEZg2Axo390NoHvfUfA3DdRtEjGvvwNcf6mCpDLCZizlNQtS4i9ZwSamFCcRRcVBleJSQy3BTTRobjLLhoJvCWVqKLCUCfFEdCrI61+fYukHxaj69IGhUGHz2Jr/Gx0OK3XvU+3k19i2XUCmUqJu8HcfVY7PosNTYsoPCYLQcN7EjX1RloufRy5XiPinVdG+I396ZO2jFbz78V2Jh99uwRcDfrxuzxoYsOwHj0PgCMzn4DOrXAXVxI6vj+a2HC8dWOBeIMXcesQoqfeQORdoy7inldCyA0D6XhgBbEvPIAjMw9VdBiOzHwMfVJQBAeiio1Am5yAOka8jXWUVNH++UmMTPsQQ9s4cj7biLpu7RzFVWhjQnGUmKSXiYD28cjkcgrqFG5PlVX6TRsXhqPhWlRa0CdFi3MGuvz4ApET+mPolCQ9U5uRT2D3ZFovvJ/W8++l4MPVCF6ftIYA1rOFxN06EJ/TjVytRBcbhqPEhEKnRhsTAkD0dakM2/0mUSO6c+FtMexK1yISv9NN+zen0unjJ9HEhuGqM9a6ik0gl6GJDpHGCerbAcHnp/a46JUseiuAOi4cbWIkMrWSgPYJaBIiMHRKwnr0PKpQ0agm+PyE9G2Pq7waVbD4Qq6NCUWhU+MsEtfaWVKFx2xDHx0CgsDwH55n7KaFtH94LJ4asY+83/ajiwomekAKPV68E9OxbMK6ix4bhu7JaOMj0CZGifLTLxA5cQjq6FCSX38Yd3k1mthwum9dSt9TK6jedRJHXilei53MF76i7Ut30XXFc6iCA8hbvh5tTCjOIhPOEnGd6/8CIAelXkufja8Sd88InHW8kPniVxhSEtG3iqHt/Ls5v+gHaZ1dpdWULPud7oeXEzFpGN4qCzU7TwDgLjahSYhEEARkaiXq2HDUUaG0XDIVRd1eAWj10BiUgVoih3XFY7HX8V4IjpIqgjq1IGZcLy58tRUAhUEr0R4EQvq0JyA5lrh7Roj4lFVL+NTj5nd78ZhrGXT4A4ac/AR3ZQ0KraoJ/8ZNHorHZL3Iv4JAhx/mE3bTAPQdk1BHh+IursR+Jo/4GbejiY9AaQxA1zqeTpuWEnnXKIk3EAQSHhxDyjuPookMwlNjRxMTUkd7Ux3tL+6xDq9PwV1eI7381tMeQBUS2MgI77M7CUxpUbfHBFJ/nEv/bUsQBAFNdAiOIhOZi37A0DYObXwEybMmcm7RD1L7hvyLXEbYoE4Y2sVj2pmOXKVoloaq0EAEv58e3z9P3y2vEdy3A6ogPc4iE47cUqJv6oc2PoLWsyZiPZP/t3gquFc72i28T+Kpeq/mOuKjiwhi7E9zaHvXRc+Og/O/JfWFO5l0+D3UQQHYS6qwNZCr9pIq9NEhJN8xlKI/G3sy6aNDGhkf659tCJpQA/gF6YXUXlKFIAjoo0Oozsgn4TrxQiN0SGeQy1BHBqNvEYmr0kJQ92T6bl1M+IhuuE0XDRb1eLlKq1n36WoiEiJZuvk9HFY7giBgKhbHGnvfOKpKTfQe0w+f7+I8ryh/LyNvZAoF5z5Zz/VH3mf8iY/wudy4TBbpbFYatCgDNLS8Ywju6lp8TjcDvp7OwC2LiJs4SOITj8XGgC2LGHV6OZW7T6EMuGioC+qSRLt5d9Dr21n8MfMzakurMDSgpzE+nIiOLSg9djEqJiAyGGuJOFfTGTG0PiA6hMhurQiMC8eYGEFtw3PSJxotG0JQaluUBp0Udthwr9TLN7PcTYhfLfFvZFgQZeXlqNv0Rd1+MIqwFtwxpj85xeUMGTOe45m5XDduHJqETniKz1BZXs4b32/mA8MZDqlEbyn1JfqN0qBFYbgox+RqJYN+e5G+388isJ3obR3UuSV+r49ubz/MkD9eE2VdkF48Z6NDiBnXC8vZApQ6dSMcBTnIlUpaP3cL8XX7BoFGZyQgGu8keQjx94zEa7Yh+AXkGnWzvKGNCZXkRr8tr9HikXF46vo48+JXBHZIwNAujnbz7+bcoh9wllShNOgajVsvU4ce/oDhDWRq/Vj147W4byTl249L36nDjSgMWkadWEbFrnQqdp5sZLQM6pJEh3l3MOTrmRx87lPsxY33aIub+lK0JQ13jbgO+uhQbPnl6OqecV8oRN+tncgLXdqiiotEFXPRC00RqMdTXCF99paaGPjrC4w99QkVu9KpPpbdZJ0VBi3KunXWRocgUymp2HWqET3UoWIamnZTr2PU5leJ6NtelGExF+eu0KmJHt4Fd2VNAx1Z5M/om/vhrrI2ol9DubHls7WEJ0SyYNNbOKx2EKCqwT7RGnTcvWgqPq+P7V+KEW6Guss/mVpJ+LCulPyyR5LZV6sHBPdqR3Cf9kRN6M/5Ot6o5ykQ6P3jXAZseY2WDXgq48WvaHHfKMIGdqTD/LtxFFZKeA69YyQ1JjOhUY35Ojw+kva9O2IxWSg4myd9X1VqavRsqzuHUr43Q+IHaF6uK3RqYod2wefyYCs2YT5bSGSfdgh+AWQQO7wr+tgwbMVVEi/VgyrY0GiPNSdv6qERHQFlUAzK4DhkmsCLHfp9yFRaFAFhKALC8NmrEPw+ZIrGRsnLvU/VQ7387f3tLE48uxxH/dhyGbET+tP59QcxHcrEXWX953r9X+B1Df5nwuHDhxkyZAgAQ4YMaTbqsiGkp6cTHR1NRMQ/r+dQD9eMkv+HoX379ixatIg33niD/v37s2bNGgDWrFnDlClTWLp0Ka+88gpqtZrJkyfToUMHli5dyvjx45vtb8KECaxbt65JWPSHH37IXXfdxZtvvkliYiI///wzffv2pXXr1jz11FMsXboUtVrN2LFjWbx4MW+99RZut5u0tDSpD6fTyauvvsqUKVNYtmxZk7FXrlzJ+PHjWbx4sWTUbA727t3LgAED6N27N2lpaZJn58qVK0lJSZGs/QkJCUyePJno6GiWLl3aJPy9f//+7N+/HxANfNXV1bRq1Ur6vV27dqSmpnLPPfewdOlSoqOj0ev15ObmAvDnn38ydOjQZudoMBhITU3l8ccf591332X37t2NaKrT6QgLCyM/P5+9e/fSr18/6beWLVsSHBzMtGnT+PjjjyXj5aVw/fXX8/LLL/Paa6+xbt06bDbRmLV9+3b0ej2LFy9m8eLFbNu2TaqYfuHCBe6//37efvttysrKyMzMZNy4cYSGhjJ//nzmz5/f7FiXg+bySAuC0OiHsAEpKDt0xXuuTqlTKFAktcX1xxqsT9+F78wJ/JVlaCdeDL3zHNpJ7dxHODH5NeIeGIMqJPDSYS7eDjc/CdFrxGgg55bplC5eScIHzRuQ8fvJHv8UJ1IfIqC7aLhsFleFgoDOrbDsOUnV73vw210kPDEBAG18BMUrNnKw52Nkz/8SfZu4Rm3lei2xD42j5sAZfHUeEtnPfYQmIYKkN6ehMOjw1yfzr0Pr9E1zKXjjB6q3HCbq/usI6J0CgDo+kvKV6znddwpFr6xAmxwvehNlFVK27FeSv3uZgG5tceWVSMoNQO6Xf7C15xO4SquJub43jeps1NOy7m/ynDvwVFvBLzR45PJhBPW/HRv/AmmjZmM5lk349b0J6it62WhiQnHmlZHx4FtkvfQlrV+8u9GwACeeXU7i5KGoQgORqZQN6CFINCndeIQ/B83AfDKHuLvEsBOZUoEiQEf5ugNkLfwewe+XDDjNQcTNA3GVXjRiu0pM+L1e2n/wJK1euR+fxYZMLiPl8xlkv7RSXK8GtIq+eQAVm9IuocelPCjmMNty0ytsHPMCf961lNZ3DpEMYzFDO1OVnoclq4S0Bd+hiwlBoVFy3R+LiH3wOmpPXQDqeDhQj2njIWqPZeF3utHGR4Lfz7GRMznY/RECuydL/BZ//ygyX/qag9e9gN/lJenJm5pdJ2m97noDZ7GJo5OXkPjAaIJ7tEYQBOLvH4WzpArT7nQyX/qaju88IrVTBgUQMqY3x/s8hmV3OnKNirBbBjeiRfDoXigCA8hf+BW1x87jd7hp88SNgMiHO8e8gKPIhN/tIemB0RfXGWj96DgyFv7QgPcu0vbQ+PnUHM/GVWYm8YHRqEIMjfCR5mjUo9Br2N3rSXZ2fQyFToMysHHBp6RnJuD3+vBYHVL70zfNJX3MDGqPZxE6ri/KOrmjjgmjZPkarIfOUvjRr3gqqjl716tE3X8dQaltASj86g/29HmKo3cslgyUDefekPbho3rgMVnwuxuHql55j4l7+eD4+ewfNYcTj76PKlAv0SBu4iBcZWbMhzPJXbaeTnVrdgkJwS9QcywbR2ElQT1aS8aHS2mIDFwlVRwYNYejk5cQN2kwsrpiFNqECPJXbMJ8OJO8ZesxtIn7WzxVe66QEw++fZGnZDKp3foJr1BxPIcDL3xNh/tHEtVHNDS0v3cEhxZ8x0+9nsZVYyO4XXwT2oR2aUnynUM4+tolSfkvczZc8tDlCM7pD9eiDg7guj8WEX/XCNHb0OtDplRgaJ+Ap9rKgZFiGGbMrYMajVu/V1JH9+bckbMsvu9lNDotYdHiRWJIZAh9r++PXC7H5/M3Mp7+tfxtKm8UAVpix/RkQ59nWNftCZHnG5xlMpkMlVHMD1t7oQyVQcfxF7/h4B1LaPPczQS0ipbItWfEHLZ1m0ZQpxbI1BfDyt0VFo4//hFp979F/xm3NZqXSq9h/PKn2fnyt7gbeAHKGsz12EdrkSsVDH//cTrdP5rK03mSbL8EHQkqTuVyYOTzOItN5K/YRLcvpzdDj0ua1/3mrynFfXYX7qwDKCJasu9cMe1bxLLj93/Rs1M7Vq78gurMw6gSu5HSKp7Xpt3JA7Zk9msquKCwNs8adcOaT+ZiOnyOw499SM6KLfReKc5LrpIjVyvJ/XIrO0fNxesQL9kAOi28V5RtNEX76F1v4HO5yXz5OxIfGE1Qj9b1yFwWz/BRPfBUW/A5G+ama8obgiBIciNt8hLiJw9DoRWNoon3j8KeU4qz0MTZl75uIDcaj1svU3f0epLtXR9DrtNIHor1oAoKIGpMKmdevXghgiDgLDbxR/dpBHdvjaF1TCOcXJUWjk37iN0PvkOXWRPrmgh1tFQQN7onRVsahAzWo1fXhfXPQ8jUKlqt/YDQe2/AmZGN0GAvNUePI49/xObuTxDcvTWB7eObPCJr0H+nhfdiu1AmGrMaPiOT4XN5OPzcZ+ya/AYtJw4CubwRbrGjelB1LKfRPq7vOmJ0T9zl5ksGvig3uo3qRXbaOd67bxFqvYbgS9LduJ0ustLOknngNKk39JfaU9e3+XAmXktTb1z4Z3pA7blCrCcvULBik6QH1PPU/vHz2TtqDocnLyGhAU+1uH8U59/8GVtWMRkvfY2xzss/dEAKw24fSVluaSO21ui1zPh8LjWV1ZQXlDUzX/FvZP8UWk0eyul3frvsM/UQO6oHFUfOSZd+lqxiTn+8DlWgjvYPjaE6I/8in1za+HLvNZeB+t/qQ7e9NSUodEZkyroLHZkcwevBZy3DZzNJodtNhv2Lcevl7+EH3qLd7IkX5+4XqDqUyZEH3yaoc0tJ3vxn6fX/m8GP8G//b+vWrTz//PPSv61bt/5t/GpqaggJEY3uISEhWCyWKz5fb19pCJs3b2bGjBl8/PHHzYZ/XwrXCt38H4aqqireffddqqur8Xq9kkdd+/bt+frrrxk4cCB9+vRp5FF3JYiMjCQ5OblRmLfdbsdms5GSIhpFhgwZwjvvvNNs+1OnTrFmzRpcLhe1tbUkJCSQmiq6hw8cKIbIpaSkSH02hPT09Eah0na7HYfDgU53UbH2er0cO3aM++67D51OR5s2bTh58iQ9evTg1KlTPPHEEwDI5XL0ev0VN1D//v1ZuHAhkyZNYv/+/fTt2/cv6TN8+HD+/PNP7rvvPvbv389rr12+4tqjjz5Kfn4+J0+eZO3atZw8eZJp06Y1Gn/fvn2cOHGCF198UfJQlcvlzJ07l+zsbNLT0/nqq6/Iyclh0qRJjfofNmwYXbt25fjx4xw5coStW7eydOlSTpw4QX5+PgcOHJDoWFJSglKpJDk5WeKFli1bUl5eTvv27f8S761bt9K1a1c+/fRTujX43m2yojKKIXGCz482NgxXaTXOkip0sWEEpiTS+e2puPdtR6gVwxH9pgqEqgp82WLovTttH7pJDyJXKJEFGpGHReAvFfPPeSotVG44TOiwrmjjwqlBDJHWxIRJhiVXiUksulAHyphwPOVVeEorsWwWjc6Ok+fAL+D3eFEYA5o8C+Cz2LHuO0XQsB6oYy/uF0WgHoUxAHeJCXeJCcHtwVNWhfXQGSKniS9m6ugQnHmiMlW5Zj8dPnkGe2YBwQM7IVMqSFkxHfu5AiwHL3r/OrOKqNpwEMv+U9hOZhMyoieqiGC8dWHBnrJq1DFhuHJL8ZSYCOjWFtuhDFRRoXjyxXyk5nV7afnhDDxlVYTfO46wO0WPSvOm/ShDjbguFANgbB9Pt/cfQ/D6qEnPJXxQZ2ntdLF+nKXV6BMicNbR1JiSiCYqhEGHP0AVFkjk2J446nLtOItM6Ftc9NzVhBupyBVxr/dYdeaV4bPYiJ96PW0WPYgmNozyX3ajiQuj/Le9tHvnMWRKBe7Si/loa7OK2X/rq4zN/By/040trwxdTBg+p0eaVz1YM/KJGdcLVWggrmITgs9H1Y6TaBMj8NU60cSI66eJDQO/cNEIqZATPq43zsIK2n/0FN4aG9bjWdAxiZO3zMddbmZA7neEXd+H8l93Y9oghgd5TFaURj1ytZLI63uRMf0zom7oQ99tS9DGhmHNyEMbJ46pjQlFppBjLzPjrHvpcJks5K8/TMpj45Ap5ET2bU9NZiH2smry1x6k//uPkv7Wr5z+cC2Jfid9z4ihfy1mTMRnd+KrdaCOCaVoxQbCRvfCVXqRZ2v2nSawR1uURj3xd40gpG8HFHoNnmorhnbxFJ+8gDYuDG1MKK7SaukvQO3ZApRGPZ7qWso3HCa4Xwqu0mpiJw2has9p9C0iKVtzgI5vT8Xv9lKRW0bY4E64CsrwVllwFVeCz0/k3aOJeewmdMlx2NJzCEhpibu4Etux86hjwyj7YgNBd40BIPaGPrS4S0zGX7z+EKGpbdHFhOEsNaNPCEeuVZO6XMzppw4NJHpENxQGHf22L0EQwFlYiddqp2LDYcKGdUUbFSLhU49bSJ92YrEns+h1UHP0vJQ30llkwtg1CXVoIEdue5XBaR9K/Ospqybq/rEEdEoSi1NVWyVvz8pfdhE5eSTlT24i5sHr8ZpqqN50kIDWMSiNeqJu7Evc5OHI9Ro81bUEprSgctuxOtqH1dFe/Bt1Q1/ChnZBExVCl+VPoTTo6PGvOehiw+i7bQkec20jDzWFXisWVgFcZdUkPjCa+LuHi0WG5HJ0cWFE39gP86FMdAkRFP+0i9bPTMB8MFPiX3VE0CU0dFC1N4Pw4d2apaHHZEURoCVhyhjiJg9DHRGE3+NFGxcmemfmlaOdGErxT7toM++Ov8VTpav3ETd5GIGdWxLYIRFvrUN6gXKUmQmICcV8roi8jWlEdGtN2cFMkicOoia7hBu3LEIdqAcZBDSQz4EtIun8xI38Mfl1XNW1tLtvJG3qPC1Nx3OQd7t40aiPCcVel14jrFsrQjq2oOWtA0AuIyA+nIpD59DHhCKTybCXmfHWOjjw7KeAWH17VPH3OItMyNVKPJUW7HV8U5uRT+igjvTdtgQAmUI0TIUN7kR5QTk9hqfy6NIn0QXocNqdhMWGozfqSWzXAp1Bj1KlRK3T8N7OZTw95LFm5a/X5ryivNG3isaWX4HbZAWg4Pf9RA3uxMitr9XdkQgoNCoOTfuY5Clj8Ht92PLKkVVZqTpwlsCOLShde1A6z70WO9bMIqLGRDFw22IAao7noIsLo/i3faQkRiL4/djKzMiVCsYvf5qzv+0ja9MRut47kk53DsMQFULRoUwC6+Sxp9aBp9bJuVW7aX1DH0LaxJH1+z4MDdZTrpBjrzBLnz21DpxVovw17TiJXKnE0D5e4jdnSRXauDCC09RUy90S/5abtETWn/VeN/6aUixyI8/NX4wyOByZKZ/2rVuRfeYkqSn9UHtcuD1ODIKKjp5gChQ2kkxWNBHBDN8mXjTYC034bKIHs7fWgTYyGGdpNdaTF5AveQB1aCCWM4XgFwju3pquS6egDg0Ev4AuNpTgrkmkLn8SbXQIfo+X0B7JhA3tTHCdl7xMLkcZqKN8w2FC+qWIFwOXnH0+uwulUY9MISe4d1vChnVDFRRAz5/mIVOKRrFLecNVWo2r7ixyV1ooW3uQpKdvov/2JQS2T6T8j6PoEiIoXXOATm9PxVVmxnJJkYugzi1BJiNmQn8SJg9DExks6nx1YwWmJBLYIYGDNy/EU31R767XM3w2J6Z9Z4gam4pMIWfwVpGnzMdz0MaGkb/mAIYWkQg+P466PRozvBtV6blYzhdLqRfsJVUEJEbiqNM1xOKF2zF9Iob8Ju/8goAB3Yhb+hzKiGDcRRWoYiNw1PlHKKPDcZZW47XYMe07Q+SwrmQvW48mIpihDdbZW7fOwV2T0MWE0nulGH0Qf30vur50Jx6LA5lMhj4+nMpD56g8ch5DUjSO0ou8mzihL7mrdtNz4T0NdORQBI8XS3oujvxy4iYPo/3iB5rIjcqCcroM78F9Sx9HG6DFZXcRWrdP+t06hOCoUN65eyGhseGMmXoj+1btoLbKgtKoJ+npm1AZA0j95QW8FjvauDBpn/xdPUCmkJP4wBg8NTasGXnYL5TS8vHxuMrMzfJU6dqDJE0bj0whJ27SEAq+3YYuPoLkpyegDNQT0rsdCfeM4IX7X2bminlU1+ndCqWCV9csJSg8CL1BT2h0OK0/fR61TsM7O5fh9/mpLq8iqEMCvd56iJ13vUFtTqnED4LPjz4mVOIHgOT7R9F5ziTcFjslO9NJvmMIvRbdJ+5bu4uzn20mIDYMe0kVcSO6SfwmyZzqWmmP1a/ZpfKmHhrSkfoq64Ifv9uOXGckNrkLH3z4EfhcIFciuG3IDBHg9158/pK90vB9SqaQN5G/hav3EdAyCoVeK+n15uM5qIIMVO46Retp49HFhv4zvf5KeF2D/1YYOXIkI0eOvOzvDaNkG8Idd9zR9OErgNfrJS0tjcmTJ0vfjR49mttuE99zf/zxR77++msef/zxK/ZzzVPy/zB88cUXjB07lrfeeoupU6fi8YieFxMmTODRRx/F7XYzb948ioqK/qKni3DzzTfz+++//+NbErfbzYoVK3juued46623GDFiBG530+pi9XBpDiVBEFi0aJGUu2D58uWNDJIAx48fx263M2PGDKZNm8bZs2evmCfzShAaGkpgYCB5eXns27evye1Ac9CnTx+OHz9OWloaSUlJUnj25SAxMZHx48fzwgsvcPDgwUa/paamsmvXLsLCwtDrG3vxyGQykpOTufnmm3nmmWeatG2Iw/Dhw5k1axYKhYKCggIEQeCBBx6Q6PjRRx/RtWtXQAwjrwe5XP6XhYLqYeTIkURERDBv3rwmv5n2nib6hj4AxE8aTNmmNGqOZWNoE0fq1zM4+fQnqDr3xJMmVo8Vaqrxm8pRdO4JgCIkDJlKjUytRrDbUfcfgSdd1CDleg2hQ7tg2naM6ImiN5axZxt8Vrt0y2w9lo0uIVJ8QVcpCBo/GOvWg1j+OEBAvy4AqJNikamUePJLUYQYUcVHIVMpCb5pKLb9YsifTKvGOKgrNTuPE3ab+FIb0KMtngoz6jjRWOIuqSRs4jCqtxzGOLAL9nOiEd1dUUPc1OsBiH1gDH6nm6o/j6NrFUP75c9izy5GExOGactFr1dlWBDVWw4TcdtQ4p6eiHnXcTwVZjRx4WjbxKMIDiDspoHU7DpB0JCuODLFkBZvhZmIKaLXWfh94/A73XjLq6n8egPZdy8g87pnqT18hsCB3ahes4vgHsm4KmrYOXQWu0bOwWO1I1eJHg41GXnI5HJc5WbiJw2mtC5/3O5eT1G2/hDnF31P2dqD1BzPoehbMS9T0Q9/om8VjS4xguA+7VDoNZT8uheFXiNWNAaqdpwgeFBnSr7ZyrlZn4oFFM7mEzVxCMGDOuGuqBErgTfwFFDX5RGr2H2KoC5JlKw7RPwdQ1DoNZRuSUPfMkp61ppZiMKgE8NPEiPxuzwoA3VYj2WjiQpGrlGiaxVN1M390SZEUFmXpylkcBfsWcXkv/Uz9vOFHB05U8zTqNfgLjcTO+U6ZAo5lsPnKFreOMVF1d4MWs24Ddv5YjEvz4rNHBjxPKee/BilQU/sxMEE9UxG8PnwmGvxWB2SYUmh0xAzpBNV6bkkju+NvdhEcPsEyg+dI3pIZwS/QNF2MQQ6+q6RVG09SuaTH2A7W4CrsJL4Jybgs9oJHdUTn90p5fGTa9UED+qCI6uIqrpiKZkvfk3V7lNYTl5A8Pio2JxG4pSxeK12dAliigB3uVlar6q9GcTcOpCwoV3Qt4ikYtMRXKXV1BzLRt8qmuhbRc/S+nV2Fpkw9GiLXKfGvOUwIWN6UbVuH7mzl+MqrBAN6QXluIoqCL2hPz6LHX2nJKznxDOoeP1hdoycS8nGI6hDA5Er5SRMGkRNRh4eq4M/Up/ij15P80evpyled5Azs7+gYstR8j7ZwOEbF4j5LFUKwoZ2wXomD7lOjbvcTFDPZAk3Z5EJwe0l+lZRpkff1J+aI2LaBMupXLQxoZyZsxJjl6RG/CsP0FL25SZyZn4CCJi3phH94PUIHi+hY3vjq3UQ0KWVWPxGpyFoSFdqzxZQvTcDv8fHgRGzqd59CntuGTKlnIrNR0iQaB8hzS9r0Q/s6j6NsvWHKPxmG1V7T2M+cIbzr37PgRHPU7p6H+qIIEAMMfd7vNRm5Etrlr9yCwdvmI/HbMNRUEHsxMFi7l6zDY/VTkC7eGw5pQ3Zl8rtJ8j/YgtHbn7lIg0Hd8aaWdAsDRV6DdUHM/GYLBy+YT6C10f1wbPEThyMu6KGpGduxmu1EzW+D36n+2/xlCO/Ak1kMOcWfIs9pwR3ZQ2RY1JR6jRE90/BbbHjsTqIG9KJ6rocnfayasznilgzeh5ucy224iqSbxMvOBNG90AXGczuJz7GWodv5ldbWTd6HutGzyN/cxpKvbgHw3u0xmOxSxcFpuM5nP10IxtHzaPqxAU6PCbK75THrsdpsuAsN6My6iVZGXf3cJzFJsKHdRHzfcrAnCbylFiJ3c+BEc9zZtbnEl7OIhMd+3XCVFLJjFFPcXp/OmcOnmbwrUPx+/zU1tSSm5HD4/0ewu1w8fSQxy4rf3Pf//2K8qY2I5/Qnsko6sKCIwd2pOZsIWc/WEP6a//CkBSNvbgKn8ONraACuUqBy2RBrlMT3COZ2vNFqMMCqTqUSfQNfZBrVUSO6k7J+kPsGTGHo1PepWzjEeImDsLYuSWqAA1Osw1buZlRSx+iKquYo5+LYaQnvt7Kd9fNo7asmgt/HqdDXc7WuIEdcdc6OPbRGk5/9QdZa/aTve4Qbet+j+zeWqyK2yB3n65uH1TtzaDlkzeCXEbk2FQqNokyvWJzGrETB5Po02PS+cnLzsFeXsWm/ccZ0quz2IlcgTwwgrPHD/Hp0pcRXLXUmMrp2X8Qia3a4Kitwe9xgdeFGx/nlRai/KLuWfbnCc69v4btI+fWVTQWX7miRnTDY3XgLDcT3L01yGS4q6y4Kmpwm2uRKxXsGDkXZ3kN1vPFJEwaxNbez3DkkQ+oOZVH8dqDZMz+gowZn3PwhvkcvHEBluM5JD1xI2FDu2Ds0hK3ySoZfi49i6Ju6EPWon9RvuEQmS9+RdqkRViOZ+MsrmrCG75ah3Q2K/QawoZ2oeZoFjnv/44tuwRNRBAypZzQQZ1wllbjsdrx2ZyNxhQ92714rHb2jHgej8VOTfoF4iYORhsXRup3s7HllFJ9OFNqow4Tq01X7jtN7C39CR/UiYCW0Vz4Ygu7Rs7hyEPvUrrpCAmTBhHSuSVKvQa32Sbt0RYT+pG3WtQby/ZmkDC+N1XHcwhqE0f5oUzkKgVBNw6ldqfIC8G3j8F++BRVK34j54Ynqf5+I65zeQTfLEZVBAzugd/uxFVuRq5VETGoE7VZ4sVt+Z8nOP/+GnZcss5pj35Izak8/uj5JIXrDnHomU9Z3+dZtt34MtWn8mj/2HgUOg1x16Xiqbk4d1Wgjoi+HSjalCatF0DspMEIfoHS3/ZSsTkNTWRws3KjXb+OVJWYWDD6OTIPnOb8wQz63jKEjkO6MWHGHZRkFYqGyxE9Kcm++H5nPpSJvkU0+wbPoGr3KWl//FM9oGDFZmzZJeR+vA6lQU+LR8bhKq2+LE+FD+2C5eQFom/og6u0moDWMZx99XvOLPgWZ2kVydNv5cS0jzAEG7BbbZjrUuxMfeMJ0ncdZ2q3e7k7+TY+ePJNctKzcDtcfPTMO9itNhRKBQNWPMOBJ5dRWyfny/dmED9ezHvXctJgijddjMrL+2UPgs/P2iGzKdyUhjYymA2j5nHstR9xVNTQ4sY+JIxLxXKhBLfFjuMKe6x+zS6VN0Cj8xJkDVwdZchUOvxOK8VZJ3nqyScRfB7k2kBkKi34vWLkg+BrMu6l71N5K7Y0kb9BnVsi12uwF5Sz/9aF7LtlobiP7hhM+KBO2C6U/mO9/vJ4XYN/d3jxxRd56623mvzr1asXQUFBUt2P6upqKU1cc3Ds2DGSkpIIDg6WvgsODkYulyOXyxkxYkSzBYsvBZnwf8HH9hpwzz338M033zT6btasWTz66KO0atWKjz/+mPLychYsWEBpaSnR0WKerDfeeIOhQ4cSHh7OV1991WzewPLycl5//XWpMvXbb7/N+fPnuf322xk6dCgzZ87kwQcfpEOHDvz000/Y7Xbuv/9+lixZwvjx4+nUqRM2m41nnnmGjz76CL/fz7x58+jTpw+TJk1iwYIFxMbGMnXq/2Pvv+Ojqrb/f/w5Z/pMMum9QAgkhF6VjoAIeNWLBQtiRWyoKFXFwqUKWFBBRESuXbEhKIgCIjVAqIEACWmk9ymZXs7vjzMZiKBI3u+v93Pfv7zu4z4wM2fXtfZr71ln7bUe5vTp06xevZrXXnuNHTt2kJ+fz8SJE3nzzTdJSUnhppv81/yKimjbtm2zfi5btow+ffoEvC4dDgdPPPEEK1asYOXKlXTo0IF//OMf+Hy+QFzHWbNm8c4771xynD/99BO5ubkUFRXx+uuvAzTr0wcffEBKSgrDhp2PcfXBBx+wf/9+Hn30UXr27HlJWTkcDvLz8wPJbY4fP86HH37Ia6+9xrp169BoNNx0003s2bOHuLg42rVrx5w5c7jnnnsICwvDaDQGrpJv27aNgwcP8uyzzzZr4+jRo3Tp0gWFQoHRaGTmzJksWbKErKwsDh8+zNSpU1EoFJSXlxMeHk5+fj4bN24M1LNmzRpSU1O55pprmDZtGrNmzbpk7Mrf48eYu+j76UyOT12Ns6oBbZtoeq16EmVoEObsIo5OXoHP5aHvF88SNaQrPq8XmdWMr6EW169SMgFvXg66GYsQgkP8XgwNyFRqRI8b98HdKLv2QRZkwOWWU7Z2C8XLviNt0UQihnfHa3dxaso7WI5JAbI7vzuF8Gu6oQgNQvT6sGzbT8ljCwm/5x+E3jwcQatBFH0oo8ORKZUglyGoVLgrajBvP4i+TycUESGICNR8vIXyZetIXvAwIdf0xGd3Ujj1bZSRIST/ayKCRiV5YDVYEEWRynU7KVv1A4arOtLpg+koDDpEr4+86auo/mYXCY/dSOrL9+JzuXE3NOKuMWE6cArnmWIElZKY+8egjAwBRFzldeQ/sxxlZAhtF05CFRuOp6ERj9GCo7CSxp2HqPvkJ/R9M0h571nkwXrw+jj37AoavpOSynT4eiHyMAO4PThLq9GmJ+O0uXHVmiUjh09EHRVC3b4cQrq1Q/R48Xm8yNVKTCeKUOi1HH1mFVTWo20TTbdVT6Fvn0DjmRIO3jwX0X+lusfHM4gc1h1EkdJPf+X0sx+Q8szNJN17LZ4Gi+RlZrWjijDgtbsofe9HEu4fhTopEmVIkP+Fh4i72sSppV8Td8NVNGTlkXjbYCmQukGLwn+lPX/FRnJf/5Y+HzxDWK8OOGtNeB0uPFUNBHVug8/uoujN9SQ/+g9kKgU+mxN1YqTUdqODc+/+QNGy70i491ri7hhK9bodVHz0C+0XTSRsWA9EjxdVTDiCWono9SLXqmnMKQafiKZNNHnPvk/J13vRtonm6s3zQRSp33uK7MnLA/PRcdEDxN02OBBj6/gjb1FltjNkzdMEJUdjq2qg8OvdFK/fx8CVT6CLDUMZfN7gUbb1CKEZySiDNHirGsi+bQ4ek5XURQ8RMaoPymgpPqXP4aLg5X8T/4BkPFUnR1P50RYK534CyfH0/GQmujYxeB0ubAUV2EtqMHRrF0hI4jZZOTnlXVJnjqPg9W/otHQSMqUCbVIkXoeL+l0nyZ68nJAeqXScfx/adrEo9FpEr5fST7Zz+tkPSLz3WuJG9UDTNhbR4wskiPLZnJIXskwylsqDdchkMpznqrDllpA55X16vzMZj81JcPs48CeJkAkyZIKAraSGI1PexXisEIB+n87E02indkMm5uxCeqydhr59PF6HC9HnA2Q4K+ux5pZh6N4Or92Jx2Ln+EPLcFY1kD7/PhLvGYFMkOGsMrLnmhn4Gh0MylyGOjYcQaMEERpzS9k3dAYpz9xMcpP+KgS8jQ6UEQZpTD4fgl6Du9qIMioUV2UdqugwKv+9mZx5X6JtE81VPy1AEaTF63BhzDyNq95CWL+OKAx6fA4nbpONnCkrSZ15OzlTV+GoMqJtE03PT2ehTYigZutRsicvJ2pETzouvF+KgyqTgU/kxFMrqfh6F+o20QzYthhHeR2IIrW/HiWsXwb61DgE/wsne3kdXqtDigsZFoTX5sTbaOfQ+MV0W/kE+nZxeJ0uRK8PGTIcfzCHgkZJz09moU2MRKYQsOZXkHnd86T/6x6ix/SV+EQUET1eTk5fTdzNA/+STmmSopDrNTjLpXUSf+dQwq/rjSbSgLW8Dp/bS8H6vcT0SWP3jPcJTo5m6IrJ6KJDkCnkOOstOOosCCoF6lA9MrmcxnNSeJKgpCi+v2Ym9iojHR+8js6P34AuJhTRJ+JutLP1rsU4yusZs3kemugQPDYnnkYH2+9ZyogvnkUdqsdjd/Hr3UuoPXSWyN7tGf7lc9irGrDnnCP/9W/o/OoklKFB2M9VowjVIygV2IurcdVbCB/YGa/dyckp7xJ/51Aih/fAHaTGaXfitDkoPFmIIdyAsaaBQWOlOE/V56pwOVwkpiWRvfsYq2Yu55Zz9j/l30vxjflYAYkzb6fDo9djr6ij4Wghp5at56q3HyO0Sxt8Hi9euwtFkAaP1cm5r3cTM7QrMp8UZ3T/bQtRRQTTY+WT6NtEIZMLWAsq2T3yeXwuD+2euJHEcUNQRRlQ6DVYqhrYNHk5crWSO755CWejHUtZHT6Pl4ojZ2k3oif6qBBsdWacJhtytQKZCHKlHLfdRUNeGUq9hl+nrqLXk/8k9cZ+qIK1yGQy7HVmzm0/hj4mlIqDuXT+Z38QBDQJEXhMVoxZeRfxb+TwHvy2ayeLXnkFr9PFnRNGMXnmi3zx1TcgkzHu2n5U5GTx4rtfUmu2gULN22+9RUq7drhsjTw7ayZnc89gLGzg3dWrKH76IxxVRnTJ0Vy16klUoXqMJ4px1VuIHtoVuUYl7UNW/0siUeTgxGU4qoxEX9uDvu89Jd0GqLPw28jZpE+7mehh3fHanRx5ehUpD15H3c+HSbzrGs6+/g2d/etGukYvw2N1kHXXIkxZeaiiQhia9bYUc9Drw+dw4ahsQGnQYc4uInvyckL7pNH28Ruwl9RcpBtuYyPd105DmxyNs6qe8q92UfHdXrqvegpNTBhynRrRJ4UAcFY1INeqkGtU/jiVSnYPm4W1oIKM+feRfAGn7rxmBh1n30XCuCHIdSqshVX4HC58Xh/OWhP5K3+k88sTEDRKdImReB1uanef4Ij/jJj6xI0kjRuCKlLSKVtVA3sfeZv644XItSpuPbWazSNmYcmvRJ8cxcCVkhzs1Ua0UaEgyHDvPYR+QHcEvRZPdQPFE56XrnOvX4YQpAPRB3I53noToteL6BVxOn3IBBmCUsGeW+YF5Nxn1ZMoQ/WYLpBzk7yMxwrp9uajhHRKZtc9S5GrlQz5eAZBKbHIFAI+p5tfb1tA3SEpXv6obYuwnqtm9wNvEJ8UQbdVT6EMDcKSc46w/hnsvuopPBZ7QHd/zxueIA0uhxOn1cG5k0UERwRjqjbSb+xgBLkcj9sjnUUq6qgtqWbt9BWYqhuY/sA/SXnqn3iM1oBupP/rHiKH92jxOUCTFIUiRAc+EUdp7SV1quyrXZR/t5eeF+iUvbwOn8ONo6qBqOHdJb32iVSXVDHj2idJ75PBnG8WUZZXgtu/lr9c+gk9h/fm2gmjKc0tYdX0txgxYTSDRg+QOKmsDp/Txd6H36L/u+fXZeYT7wRC/rS9fQhxw7qx8/EVAPRdeB/x13RDGx2KvcaEMlg6WyqDNOx85G0qfj1O+sTr6Dn7TgSFHFetiYb9p9ElRwd+11yKb5pkZj5WwLBTS1AYml6cy/A5G5k281kOHjmO0WgmIjKCD9asIbV9e/B58VqqED0ufu48+y/9nvo9/zoqGzj0yFv4XB56vvUYurYxiF4viOCqM7foXH+pcV1X9buQKP/HEGlI+0934bKoNee2uOzHH39McHAwY8eOZf369TQ2NjJhwoRLPrts2TK6d+/ezN7R0NAQuP79ww8/cPbsWZ5++uk/bbPVKPn/J7jjjjsCygFwww03EBMTw4cffkh4eDgdOnQgPz+fOXPm8MEHH3Dy5EkEQSAhIYHJkycjk8lYuHAhFouFoUOHNosr+XtjXVFREbNmzeKxxx7jmmuuoaioiNWrV+N0OomOjubxxx8nKCiIzMxMPv/8c1QqFQsWLODbb79lz549REdHExERQWRkZMAomZaWRk5ODna7nccee4z27ds3MwCazWbWrFlDWVkZXq+XjIwMHn744UAfnU4njz76KCtWrGjmWfjqq68yYMAAOnXqxHvvvUdVVRWCIDBp0iTS0tJ48803OXfuHD169GDUqFHNxmk0Gnn00Ue59dZbGTdOitFxYZ9Onz7NqlWrUCqVTJ06ldjYWHJzc3nttddYuXIlgnBpR2W73c6yZcuorKxEpVKh0Wi4//77SU1NbWaUvBBNRkmDwcA777xDQ0MDSqUSg8HApEmTAkbmJnz44YccPnwYlUryjLjxxhsZMmQIPp+PL774IhDP02AwMGPGDAoLC//QKLl582a2bNlCWFjYZeNK/hhz159+fykMHF55+YcugcPbrzzYbrTedvmHLgG78+Jsk5ct421Z9AyVcPEb0stBrbjyMgClLt3lH/p9Wy3cUlRceR8tspbNoU78a16+F0Ipu/IyAA7x4iyJl0ONvGXjSvY5Lv/QJWAX/75ILiHyP/aA/yNU+i7ObPtXoG2BnFsKQwvGZfFeOW8AiH8Uy/BP0NKZ+H/9Ok2ZomW6e+WrEuQtPC1HeT0tKrdGc+XreaKjZWvFLFz5jGj/4m2J3yNX3YK2Wjj37VxXPvdDNo+//EOXwKbrr/xHeEv0EEDdAm5r6VpuiZRbyjfeSwXHuwwa/+AsfTl01xqvuEyeNaRFbTlaMC6AMN+Vn4u+0rbsvDfO3lJtvHK0hBE/bgEfAox16S//0O/gbqG8olvA9cNO/nEorz/Dz50vvn12OfhaNqwWnetbjZL/efxPjJIWi4U33niD2tpaIiMjmTp1KkFBQdTX17Nq1Sqee+45QLKvPPbYYyxfvryZfeXtt9+mqKgImUxGVFQUDz/8cDM71KXQapRsRSv+RmzYsAGbzXbF8Rr+r6DVKHlBmVajZDO0GiXPo9Uo2RytRsnmaDVKnkerUbI5Wo2SzdFqlDyPVqNkc7QaJZuj1Sh5Hq1GyeZoNUpejP/rRsn/BFoT3bSiFX8Tli5dSlVVFS+99NJ/uiutaEUrWtGKVrSiFa1oRSta0YpWtOIK4Gv16ftfR6unZCta8R/E0qVLqa6ubvbZ3XffTY8ePf4zHfr/GD/HXLmHqFbWMi8Tt3jlb89b4oEEIG+BX4C3hX4LLfFAaKmHhLcF8yGjZVtKS9pq6bgULZJXC18xtwAt1cOWjAv+3rH9nZ53f5+fZMtk1tK10orzaKnu/p162FI522RX7rmku0QChL+Cv1N/3X8j18tb0EeHrGWtjZj951fTLoXd8+tb1Nb/Ve5o6d7XErRkv/T8zb7jLZFzS/VX8zfeLGgJWsKH8PfemGiJvFwt1KnrTi644jI7Oj/XorZagpFVX/5tbf0nEB7c4T/dhcui3pL3n+7CFaHVU7IVrfgPYsaMGf/pLrSiFa1oRSta0YpWtKIVrWhFK1rRilb87Wg1Sv6X4FLZs68E1dXV5ObmBjJP//67J554ggceeIAxY8YAzROZ/BF27NhBt27dCA8P/9O2m5KwpKamXlS+KSnMlWDt2rVkZmb+abIYAKvVyu7duxk1ahQA9fX1rF27lmnTpv1hmaysLEpLSxk7diwHDhwgPj6exMTEK+ofwOTJk1m0aBEGgwGAkydPNksU83fij5Lj/Bn+SN9WrFhB79696dev3/9K37TJUXRbNQVFqB5nlRF1dAgyQaD6pyxC+6Zh6JpC0SufU7ZyAwDt5j9IzB3XIGjVOEuqyer/JGHX9aHTe1OlzNZmKxUf/cy5pesA6Pze0+hS41HHhaMI0SMTBJwVdVJW7re/p+Oyx4gc2QtXrYkDQ6eTtuB+Ikb0xGt3cuqplYQN6kyHOfeQPekN2s26A3mQBkGpwGO2Uf7pduq2H6Xj0knI1UpEj5fcZ98n5rbBRFzbC0VoEO4GCzJBQFArUYTo8TY6cNeZKf9kK+dW/0T4sO50WfmUlHlbFPHZnBy7ZwnGzFMA0vfvPoVcr8Fdb+HY3YsxZUsZhiOGdafL8smoIkNw1VvwmKyUfbqd0o+30u29p9EmRWEvqeH4pGW0nzmO6BuuRhGix1lZj8ds5+zcT0h8aAyRI3qCIMNjsuKqMVG39Qg+l5vI0X0QfSKeRjv69vEoQ/T4HG5kSgXWs2UAyOSClEnU7iRv4RekTr0VZagec3YhJ55cwVU/zsdZWY+9uJpI/7zWbj9G4oThyHVqKQOpyYbo8VLy6XYK394Q0I3U6beS+swtyOQCPpeH/f+cg72oil6fzSK0u8QlufM+o/rH/QEdajxVAiIEpScg+jMJhvbuAIiUfLSVM7M/PK98goxB2e+hCNGDKGWGPPHwMkKvSifhwdGoIg0IKiWOilo8Jps/o2EhjvI6Eu4ahlynBsBZZ8bT0MjJp1ZiuUA2HV+ZiDo2DK/NSf2ubE5MXo4+LZGMpZMI7pSMoFEhuj2ceGolMkFG28dvRB6kRRMXjkyloPzL3whKS0QRqseSXURDVi7J941E9HiRqRRoE6WYqa5aE4oQPeVf/IajsJz4CSNQRUsZLGWCDEdpLQWLvyTp4esR1CrUceHI5AKuOlOzcVVvOkjHRQ+iDAvCY7bhabTjMVn/0rhEt5eOr0wk8d5rQZDhtTnJ+uccHKU1dFszlZDeHfA53CAD0evDWVnPqadWIvp8dFw6CWWEQarTKsWMEr0+8Il4Gm1o4iMQtGqMmaew5pYRM3YAcq0Kn1fyfqj47Fdyn19L+LDupM2/H0GtRCbI8DndmLMLKVq+kZ6fzEQZFgTIcNaZrlheurYxKEP0iKKIvaSG8i9/I/bGfs3kde79nzj33qaALnobHWiTo5Dr1HjMdup2ZRPSqwOqSAMIMso/20HJms10XzsdXbtYZArJC6T4vU3kvfQRAOkL7if2loGowg0cf+wt2kwagzI0COQCCr0GV62ZfUOnk77gfuLGDUERpEEUwV4kZbKt+mE/cbcNRiYXKPt0O5Xf7+WqH+ejDAtC9Phw1ZrwWh3Ubj2CoFESNbIXysgQkMvwmu14G+2BthAEPCYrihAdXrsroBvhgzqTNucejk96g/azx180h2lz7iH25oEoQ/WIPh8ek53Ddy5srhsuD4JKcZFOJU0cTerMcc3mMLRXe5SRUjZtn92Fq8FC6QXcoU2O4qpvX0IdE4bX4aLkk23IVQpirr8KdUwYCDKMB3I5eJOUlE1QK+n7/cvI9drzGWR3npAyprq96NrH0+XNRwnpkYrbbMNZWc+Jp1YSf+dQEu4YiqBV4yipYXe/p5vtZ5bsIvJe+ZJuK55AFRWCXK9BoddwdtEXFK/8gfQF9wc48aS/vsgRPZEJAggyRI+Xok9/JW/5RrrOv5fYMX1RhwcjAjJBRl3maTInLCHhxn60f/wfUvblNtEIaiWWk8UcGP08otuLwqBjUNZyFAYdiJD/6joKX/s2oPfp8+9HJheo/HE/EQM6owjVYy+uRhGiQ9smBkWQFp/DhafRDoDX7pIyRgPBnZIxHjyDoXsqMkGgIfMUR8YvuqTsDt+5UBrjtb1Qx4RiL69HdHuo/GE/eUu/bnYmGLx9CYpgLW6zjQO3L8B0JJ+4WwfS7ombUMeESZmeq414rU4EtQJzdhHH/fLSt4+n+8onCO7SFndDI/W7TwT0SWHQcfWWhWgSoxBFkVMz3sPQrd1F81786a+cXX5+L+ow/VY6PHETMkGGtbia34bPQhGkZcC3L3K0upD58+fjdbo5l6vggbRgABQ9hqPoNIAqqwsPAh6XkzcXzKGNp45HrmoHwCdHz/FpcAlxiQnMX7aEOEMEFn+23rQ5E4ga0bPZejvx1Eos2UWBfmnaRDNwzxvI5AIei53DdyzA5/IEOEsRpMVRXsuZFz+i3dRb/sfc0W3VFJShQXguwW1N61Litl858/xauq5+mugxfUEUqd58MCCHoE5t6PXFcxIXymTYz1Vz/KFluOrM0pkmKhR8Pko/2U7Nliy6rZqCNiUGuUaFtaACRDi78AsihncnftwQ5FoV9tJajj/8JpbsIpInjSFxwnAASj/djsdkJWPJQ1IG5rwyMq97PrC2M958nOCuKZiP5qOKDg1kmfaYrOQ89Q6JE0c3OyM26WivL59HmxiJTKngwD9eIvaWAZeVl7ZNNAP3vB6Q16E7FiK6PGQsfQhtQF51nHnxQ1Kn3irtI1YHglL6qd546hxuYyMR13RHppQjur1o28bgLK9H9Hgv0t/O8+8jbkwfVOGGAG/UZ55m/4TFxN/Yj/RZ49DEhkn1y2SYj+Rz8KaXApwtnY18uOssHJmw5C+dA5rWvSJYC8iwFVdxavp7tJt2W+Ac4G6wXFKn5Do1osdL7dYjRAzrhj4tEZlcwOvyUP7pdk6t+IFebz+GJioUURQp/+EAMcO6oU+NQ6FVI/p82EprsZfWcmTKu2jiwhny41yOP/wm5uMFdFs1heCubfHandhLahDdXvaPmk2/7a8QlJaI6PVx8ul3qfxuLwDJj1xPu6dvRhGkwed0Yy+rQ1ApAms0+aExpM+ZgDmnmOCOSRfxTadljxI71p/5+2z5H/L8uU9/Jf/t5nyT+qTEN7bianYOk/im33cvEpyeiLuhEVtJLTKFGtHjBGTIQ+KY/eLL9OzVm0GDBhEXHYHHUgPei2Nda/z7lC41HplcwF5Sw8kn38GSXXjRvuQ2NQZkZM4uQpcai7OinqMTlgS4Q65RYS+rxXq6hJNTVhLSuwPp8++/qN3/a2i9aPy/j//XY5i34n8JNTU17N69+w+/DwkJYdOmTXg8f/2q7I4dO2hoaPjf6N5fhs/n48CBA0RGRnLq1Kk/fdZqtfLzzz8H/g4PD/9TgyRAnz59GDt2LAAHDx6ktLT0f9znlkAURXwtDCL/34QOL4yneNWP7Bk4FUOXNpR/tZs9g6cRObw7xas2UbTyh8CzYSN6om0Xx8l7FpE79R1UseEgCKTOvZ/Do2axt/09uGtMRIy5muBeklv9yYeXUbDwcyxH8/FaHVR9vxdndQPRNw9El5ZA5Rc7OHqnFGQ6YkRPtCmx7Os3hdPTV5PxxiOED+2GvaSG9i/ezdEJryA63LjqLGQ/+BoxNw8k/ZUHKXz1a7JGzKBwyZekv/4o2pQ4St79AdOBM3gaGv3GUjtHb/kXruoGTj+1nIQHRqHvmEj6Kw9S/sWv1O/MxnqmlIa9OXRZNUUasCAj481Hacw5x46Ue/FYHXR667Hz3y2dRGNeOT6PF3eDhWMPvkbszQNJe2kC9btOsKf/09TvOkHGq5PQpsRy9O7FZE9ahruhkZyn3qHL6meIGNqNg9fPxl1vQa5Tc2LSG6iiQjAdOcuBYTPJHPEsmtgwZIKMrYkTaMjKRSbIyBzxLGcXfoGzvJ7d/Z4mZ/pqurz9uCTL/k/jMVrpuuJJrHllqCIN6FJi2dNvCqUfbSXpweswHclnW5t78NqceExW9g6eStzNA9GnJQAQPrATbR8eQ+OZUrbE3kXdrmx6vDcFn9NN/uvfUbB8A2b/ATmgQ/2fISg9Ea/DyZ5B08hb8BkhPdqxZ9BUsm6bT+L44YH6AdKXTAK5ZGg5PHYOPreHzu88SeToPhwYNp3s+5Zy7N7FqKJCKblgXNqUOEyHz3Ls/ldx1VmQyQROTV9NxpKJAdl0fOVBrGfLyJm6CmdFPYiQMH44aS/dja2gAq/VydG7X8FWXE2n1x6m8pvdZI58FhA5ev9S7OeqiR7Tl8oN+9jT/xkEjZKke69l77CZ5M77DE1cBHsGTeXw3a+gDA+m6J0fUIYFET9hBAWvfImjpBqvzcHJx97G5/bQcekkCl/9moMjZnJuxQbsRVWBcWX2n4LHaCXqut5Yz5TSeOocjrJaXFUNf3lcYYO7kDB+GA0HzrAt6W5ctSY6v/UYXqeb/CXr8FodmI4XYDqch7OinuI315O+ZCLtX7qbwte+AUTOPPcBcr0GV52Fo3cswFVnRnR7Of3cBzjOVWM5XkjUqD6YsnI5csdC3DUm3DWmQN/SX3mQo+MXYT6aj+gTOX7fUjxGKz0/exZHaS3H7n8Ve1ktMmRXJK/arUewl9RgOVGEJeccostD9KjeF8krfEAnMhZPpHjVj+RMX40mIQJnlZGtSfdwbs1PRA7vwb5rZnDm5Y8D/bblV+Cqt9B4ppSt8Xfhc7qJvVF64RM5ogdBGcmYjxXiqGogY9GDFK/axJ7+T9N4qoSyT7cHngvpk4YpK5eyz3dILyjMVjJHPkv8nUM5Mn4RewdPJfbmgXR7/xmc1UYO37EwYGTaN3Q65hOF6FJi2XvNDHJf/gi8IpaTRYG26vecRFApODN7rdRnv250uoAjO7x490VzmDb3XkJ6dcBRXo/paAGW7CJOPLmCjCUTm+mG29R4sU4N7Ez8XcMkrkiaEJjDvdfMIHfOx9LLq5+z2D14WjPu6LLsUdyNdn5JvZ+K7/agCg1ClxJH5k0vk7/8ezzm5snMfE43WbfMo/HUOU5OfQ97YRUypZyE8ZJRw2NspHL9XuylNRS+9T0501fT7d2n0KfEcWTCEk4+8y7q2LCLuMhtbKTbu09RvOpH9o9+noZ9OdTtORGQWRMnnpq+mq7vPin9PeBpZCp5gBMTbh5A23tHoG8XS2NeGZb8chyV9Rx48A2C0xNoM34Ypd/uYce1z2M5U4q9oh6fw4Wr1hTof+9vX0YmF9gaeyc5s1aTMvmfzfS+ST+S7rk2wDf69ERcNWYsRwsofPM7kMlwVRk5PmkZXrONzBHPcuKJFXhtTgS1ipNTVrK93b04ymovKbsTT644P8arn+Lg+MV4TFZ2j3iWqOE9CO3dPiCPHv79z15SQ8P+0/R8z/93cQ1n3/gO09ECjjzwOspQPYJGyS7/XCf6x+s2NuIyWqn+KYuCtzfgMVoDc9FtzVR8Tjfbku7m0Lh5tHv6lkvOe/zNAwjy61PEwE60ve9ajk1bzY/J92I8cpbk8cPwOd1kv/QRLzw9kzlj7uc5oS9bCurIr29Epg9B0e0aXPs2orYbmff8TBLq83ht0fyAQbK60cHnx0qYYUln2TMv8uOaL3ht6L24jY2kz70XfUocp2f/G1t+Ja4qIznTV9NpyUPNdLf3uheklwrbjtCw+yTd3ns6wFnmo/kce+BV3GY7nd9+/H/MHRmLH6J41aZm3Caty83n1+XLH53nZEAVbiB/8TpsBZXN5fD+M3jMNup2HKfwzfXIg7RkLJmI6PFy5uWP2Tt4Gvuvf5GkB64LcGrJ+1uwnCym9MNtZI6QXu6H9knDlJXHwbH/QnR56LTkIYI6JpI4YTiZo2ezb/gsokb2IuOVieTN+5RtKfehjg0n5elbArqSO3stNZsPoAwPJm/2WuyFlTirGjg9/T3SlzzU7IzYhA4vjKf0w1/Ye81MnFUNtHnk+r8or9l+eR2lfvdJur83hQ5+eVmOFnDsgdfwmO2Bs1TWzXPRtY2l9OOt7Bs6HVVsOKFXd2RPvynkzfsMBBluYyPHJr52kf4m3zuCoHaxNOaV05hfhrOynqwHXycoPYHk8cMo+3YPvw2bRdWWw5ya/zn2inp0qXGkzb2X4K4peG1OzMcLsGQX46iop/Obj152v2xa97biaup2HOfIhMWILg8dXpoQ4Prqn7MuqVOqSAPnPviJfUOnIyKijgnn17QHKVq+AcGfdEb0+Dg551O2D5nBrutfIvWRMZhOnaPhUB4lX++mYM0WPGYbVb8cIW3aLXR64S6qdxxvxs3OigaqN2VR+uE29o+aTbtpt6CJCWdr4gROP/cBnV57GAB1bBgpT9yE+XgBW5PuwWN3oYowBLi9zeM3EjG0K/ayWjx+vin8Hd9Y88qxZBdhK6j8U57/Pd+0uf9asqetZnPSvRgPnyXJzzc5L33CiVlrKV+/j+PPrEIe1JTMU8RrquDeO8YyeuRwJk16CK/dhDwokkuhwwt3U78nB1NWLpXf7KZ22xEylky8aF/KWDKRDi/cHeAOTXw4otsb4A5dSizHJy0j69a5eIyNWPMraDtlbGBfaUUrrhStRsn/YmRlZfH8888zc+ZM5s2bh9FoBCAnJ4cZM2YwY8YMZs6cid1u57PPPuPUqVPMmDGDH3744aK6DAYDXbt2ZceOHRd9V1RUxOzZs5k+fTpLly6lsbGRzMxM8vPzeeutt5gxYwYul4uvv/6a5557jmnTprFq1apmbxF27drFCy+8wLRp0zh79uxFbZjNZl599VWee+45nnvuOU6fPn3JMZ88eZLk5GRGjhzJnj17Ap8bjUaWLl0aGPeZM2f47LPPqKysZMaMGXz88cdUV1cHjJLPP/88JSUlgfJz5syhoKCAHTt2sGbNGs6cOUNWVhYff/wxM2bMoLKyklmzZgWer6ioaPb3lWDdunW88847zJkzhyeeeIJNmzYBksfqM888w/vvv8+sWbOoq6tjw4YNPPfcc0yfPp1169YF6liyZAmzZs1i6tSpbN26NfD50aNHmTVrFjNmzGDu3LmBz0tLSy9q78/qAfjoo4+YNWsWc+fOxWw2XzSOgoICXn75ZWbNmsWCBQtaZKAOH9SZqo37CenVnsbcMsKuTkd0e6n4eje6tjGBDRAgYlRfqtftwJx5CvO+HGSCQNjwHjgKK7GfKUF0e6j5YR/KsGAuDOsSOVoyZAhqJYWLv0QRrKful8NEje6LMfMUHmNj4LnKr3YCYD6UhzYlluLlGxCUcuznqlFFGLAVVlL51U4iru1F1fq9KCNCkAdrAVAYdAhaFVVf/YY+LZGa9XtQRYfiKKnBVVUveQus30PY0G7Y8soIG9QFe2EVCr2Wii93ULV+Lx6LDblejSo6FEOv9uARKfvoF2lOPt+BKiYMVXQoIb3aI6iVlH2yDdHtoer7fURe24vK9XuJGt2H8i9/A6D8y9+IGNqNyq920niiiLpfDqMw6HHXW1AEabAVVSGTy7GeLsFrcxJz22Dqd2YTObxnYP40CVFYThRLevTRVmQKAVV0qNSOf75Mh86iNOho2H8GgJptRwgb1JmyT7ejigqlwv9cWP9OIEL15oOSzE+VIGhUKMOCqVy/l5jRfQBIum8kglZN4Qrp7XHBG9+hijSgCNJS+8thbPkViD6xmQ7Jg7QogjSoIiTv5Pg7rsFWUIm9uBrj/jN47U7ibpU8xdVx4URc2xNHSQ2OijrMh/KQyeWoEyIo+3gbosuDMfMUjqIqFDoNNRszpflc9xuGrilUrPuNqNF9qVy/F4Vejb2kBoVBH5CNrbCKkJ7tqVq/l8r1e3EbG4ka0xdRlPpbuX4PCoMOS3YhglJBUKfkQLmwfhlUfrcXQalAUEnZmeVaNV6rA9HlIeHu4dgKKrAXV1O/8wReqwND9xQUIXrMh/KIGN4Dj8lGw66TaNtEI5PLkSnkaBKlA6qzvA5nZf1F4wrtl0Hphz+jDA+mav0+FAb9Xx5XylNj8VjslH34M6LbS9kn21HHhKEI0iJ6vDirjaijQ6n48jeq1u9FkxyNwqBHplQQ3C0Fe2EV6tgwPCZrs/WlbReLvl0cld/tQRlhQB6spfKrnRj35kjedVoVglaNoVd77IVVOIqrCRvQibKPtxE5ui/l635DFRHMudWbiBrdl3PvbUIVEXxF8grrn4HHbMOYlYstvxyZQo4yLJjIET0ukNceKtfvJaxfBlUb95N030is+RX4PN6AvvnsLuRBWso+3oagViFoVQCE9Eyl+J2NhA/uiq2gAkWo3r+++iLXqMib+ymi040iWEfDfmlfLHp7PaFXdQQganRfPGYbFV/txFlRjyDImvXPXlyN6PZSuX4vwZ3aUvzORhLvG0nhsm9RRgSjig4lfEBnKr7aic/mpOzjbci1KhyVxkBbYf0y8JhsRI3uS8manwK6oUuJlX40+jnyojkc1RfRJ3nGlqzehMKgx3KiCIVB31w3okIvmvvE+0birKyn4ssdEg/FheO1u1AEaWnMKQafD9HjC4ytiTvC+qRxZs7HiC4P5et2EjG0G+Vf7cRRUsvZhV8ikwvIlM1jk3ltTsIHdabm50PIFHJqfzlC9BipPletGX1aIpbs4gDXqaJCqN6SRUPmaRr2nUYmSJzYxEXSmtpJcEYyVRv34641U/zORvQpcQGZVQS4Mw9VVCjVWw5JnHi6NMCJZev3kXznUErW7QIR9G1jwCeiS4jAcrqUOP+YAWJG9MBaXI2tsJKGvTlEjemLPEhLUHoi5V9Ic1j+0TZkv+ObJv24kG+cFfWE9k2j/KudhPXLoPF0CQqDDntJLQqDDlV0KHF3DEX0+tAmRVG9MdO/7rddUnZ1248GxghQvzcHhUGHJj4cmULOhQ4nod1TOPvmekQRij7YgirSgDo6FGNWLpGDu1D+1U6Mh/JQBGnB50MdHUr5up3EXCAvQ+c2WHJKAtzWNBchPdtLRlbAtP8MygjDJee9fP0+YkdJ9bW9byRytYry9ZL3VPGH24gd3QevzcnhvfuJ0RqIC41Eo9dy/bXD2VFQKw1EkCNP7UbV4V0gk+Erz0em1oHOcF7vRBG3zEf4oM7s+mkrIT4l5et2EjVK2lujRvfh3JqfLpr7Jk7RJkVR8m/pxXvROxtQRhpAqSCsfwYVX+1EYdBhyy/3783/M+4I65dB9cZMEn/HbZq4CHz+dSlxmxJBK90iCMpIovKCPSZqTF8AtEmROCrqqfhqJ6UfbUVp0EnnNgh4FnqtDqx5ZYT0SQusKdPRgsC6jBrdR7qx8tVOTIfO+nk5iJA+aRgP5eGzuxC9PuxF1QhqBSVrpXNU1YZM4m4eAIC71ozlaD7alFjMxwqIHN2H0vc3ozDocfj3CFtBReCM2ITwQZ05t/on6QVNtYmwARlXIK9f/PLaiDLSgEwpJ6y/VL65vKSzlNfhJHp0X2RyAW1SJDW/HAaQzp+hQbjqLASlJ12kv8l3XkPJul2Iooi+bSyiz4cmIRLL6VJi/bzhtTmJHNgZZWgQdbtO4DbZiBrVF/OxAnwOFyXvbUJh0FG/+yTqmPDL7pdN695jslLx1U7qth+V5BKiRxGslbybLfZL6lTRig1Ejewtyfa63lSu34PP5uTsgs8l796wYJzVRkx+/fBYHchVCjQxYZSs20Xxp78S0qkNSoMOdXQIho5JVPx4AGetKSCzJj2q/H5vQI9ixw6g0r+2yz7bETiPAcj1Gqo2ZCKTC6hCgxDdHlR+vmnz0Ghy534KXpGgjCQaf8c3ALq2MVR+L9X9Zzxfvn5fYP9Kvm8kglpFud9bs/ijbcSOkfimbmc2Pqfk+dh0U+c8RNI6dsZpqZeisnrdyGQCXCIOZ/igzihD9VR8tZPydb8R3LktCoOemJsHNtuXFAY9EUO6Ur0xU7ph4/eoldaftIfV/3Yc08FcFAY91rPlBHduG+COVrTiStFqlPwvRseOHVmwYAFLlixhwIABbNgg/YDfsGEDEydOZOnSpcydOxeVSsX48ePJyMhg6dKl3HDDDZesb+zYsfzwww8XeegtX76cu+++m1dffZXk5GS+/vpr+vXrR2pqKk899RRLly5FpVIxevRoFi1axGuvvYbL5eLQoUOBOhwOB/Pnz2fixImsXLnyorbXrl3LDTfcwKJFiwJGzUthz549DBw4kKuuuopDhw4FPDvXrl1Lp06dWLp0KYsXLyYpKYnx48cTGxvL0qVLueeee5rVM2DAAPbt2wdAQ0MDDQ0NtGvXLvB9eno6ffr04Z577mHp0qXExsai0+koKioC4Ndff/3Tq+2XQ3l5ObNnz2bhwoV8/fXXgXGUl5czZMgQlixZQnl5ORUVFSxcuJAlS5ZQUFBATk4OAI8//jiLFy/mlVdeYfPmzVgsFsxmM6tWrWLatGksXbqUqVOnXra9S9UD4HQ6SUlJYfHixXTq1ImvvvqqWf89Hg8ffPAB06ZNY/HixQwbNozPP//8iuZAGR6Mx2xD9PrQxIZjP1eNJk4KBeAor0cd2zwsgCouAmd5XeBv0eNFn56Ms7wWBIGeW5eSPOUWXDVGLEfOB/dVx4WjTojEa3VIb8Er6vA53RfVr44Lx1Em1R85qjcekxWPxQZyOc7KBjSx4TjK63CW16GODcNZXoflaD4dXppAv8MrSX35XpyltTjL6mjMKSZidF88Fhui20Nwt3ao4yNwltej65BAUJcUPEYrjvI61HFhOMqkekOv7oijrA51XDia2HBADPTJWS71WxMXTtToPrjrLfgc0sHbWdUQ6JM8SIur2giAq9qIXKcO1AHgrKgjbtwQfE43jtIa7IWV6NrH4zFZ0aXEEjWmL+qECNo9dwdDjr6DTC6j+L1NgfqQyejz3YvE3HA1ipCggCx9Lg9q/wE88Z5r8Rit4BMR1MpA+/rUOGQyGW0n30in1x/B53DhqKhDExfeTOZBaQnIkNFuys1c9d1LKMKCQJRkdCGk62OSDunaROOsNRPSsz39ti4i9Op0HJXnkwg4a83oUmIB6DDvfhzF1QgqReAqorOiDmQywod0pffmBfT8bg6Gq9IRfT7pOrFfL5UhOr+Mwgjp3R5Hmb///nGoY8Nx15kD/XKW1yFoVGjiwsl98UPU0WHE3jqIDi/fw9kFn+O1OQju1AZ1bDjO8jpi/tmf2u1H8Fgd0nVTQBUTijYxkqs3zyd8cBdJLy8YlyoyBHdDI6H9MtAkRyPXqdGnJ6BOiMBZUYe9qIqU6bcz4PA7tH/5HsnQ/QfjElRKnDXG83L5C+PStY1BplKQ8swt9PnuZQSlPKCr6thw3MZGFH49DKyfijpKP9hC0qQxhFyVTtLD12Pcl9NsfXmMVuLuvIaq7/YS3DWlmS45K+rwWZ3I9erA2mziFGdZLerYMBzl0ssATWIU6rgw9KnxIAhXJK/QvumEXt2RmLEDObvgcxwVdbiNjejTkgLyqvxuL26TDZ/HK+liahzqmFD07ePo891LBKUn4qhqCPCb29iIQq9BGR4MPh+Okhpibx5A1YZMECUDXHC3FBxltZIBTpDhc3vQ+NeXo7weVXSIn7fCJCOif17kQVrJy2P6bbhqz3steUxWiU9KatCnxkl6olbR85NZ6NMTA+WV4cGIHh8KnSrQljxIi8/jCXCVo6KO2FsG4jFZ8fo5UvKyaj6HyhAdqvBgdO3iSHnmFlSRIUQM7dZs7j2Ndnwu90Vzr0+NC5Tr893L6NMTcVbVB8p5HS4UenWgj+rYcGk+gbC+6fTbPJ+O/7oHVVgQ9gv4z+twI6iaRy5S+l94DD3+LnW/ZVO743hAViDJ48I1J3q8zV6Y+TxegtITA+MH8NicgNhsjSmCtAGZXcjJUn2eAAc0zY+9oh5VZAj28npOv/Y1co0KbUIk6TNv49TSr9HESfwQ3FG65hjUNgZ7cTXueguauHC0baJBBobuqVy99RU6vf7IRXzTJPML+SZvwecoQ/Wkz7uP0KvSKV71I46Kev+6kf6N/Wd/nFUNCColV21ZSKfXH8HV0HhJ2Rl6pAbGCIAgQxMbxuCdr1L7Wzamw9KL6vhbByH6xIABzVHZEFgP0ryFYy+ro81Do/FYHZLcm/YO/zPK8GDcZhtNlk5HeX1gLkSfj7jbhgTmQvT6Ljnv0r/SXAR1iEf0+hi48V8M+O4llGFBgf6YZG7i4uNJuGUgV30yk4iaXGqsTkSrCc+RrSjSr8KXMZCjp3K5bcm/OV1UQrlX0tnoIA339kzm9TZlVDUaUXsgw2NoxsUa/5nk93MP0HHxRHxuT2Cvl7gOSj/YQmjfdNLm3UeHl++haMUGfK7/OXf4PB5Erw99M25rWpcXcpsVhV4d4GIu0P+mZ7w2Z2BsMTf2A0HAbWxsvuaSogjuloK7wRJYQzFj+hLWP4POyx5BmxTVrO+OinrcRiseYyNh/TJQhgUhaFWEDe4kydlfR+PZcpThQVwIRZAWj9nqPwPW4qyQzmBN/16IC8+tIHlaK/Tay8orwy8v5x/IK33efaS9PIFCv7zU0aE4Kxso+ffPhA3sxJDjq5DJ5dRtPdKMN0BEFWm4SH/VkQYc5XXkvvYNgkaFNiGK9Jm3cWbpV4E+qcKD8Xk8pD72D2LH9CX3xX+jDNFhPpqPOj5C2kurGogc0QOfy33Z/bJp3Yf0ak+byTdh6JHabL90X2Dc/b1OaZKjCevXkT7fvYwqKhRrXlngWZ/TjSqiucwMXdqAICATBOzl9dgr6gjp2hZtYhQJtwxEJpNR+OFWv15rLpCZSNpLdxPWL4OEe0agDAum8YK2mvjRWdmAo6SG9AX3MzR7FT6XG2t+hTTODgnIFHIac85JoY/M9ov4pml9OSvPO2v8Ec87yuvQ+L3tg9Ikvun/w7/o9zu+ATB0SyHhCt8+kgABAABJREFU1oH0/WQm3saaZnMiqPX41CGIoojocSL6vMjkzY2STfqrjvXv5eX1AZ3RJkc1/61QY8RrcyJ6faTPu4/8JetQ+ffY3+9hjoo6Eu66BuvZsma/01rRiitBq1Hyvxj19fUsWLCAadOmsWHDhoDnX8eOHfnoo4/YtGkTVqsVufyvZSyLjo6mffv2za5522w2rFYrnTp1AmDo0KF/eG36xIkTPP/880ybNo0TJ040u/rcFMuyU6dOgTovRHZ2NmvWrGHGjBksXrwYm82G3W5v9ozH4+HIkSP07dsXnU5Hhw4dOH78eKDt6667DgBBENDpdH861guNkvv27ftLMRKHDx/Or7/+is/nY9++fZeMz/lX0atXL5RKJQaDgZCQEEwm6QAYGRlJWloaAMeOHeP48ePMnDmTWbNmUVZWRmVlJQCbNm1ixowZzJ49m9raWioqKsjNzSUjI4Po6GgAgoKCLtvepeoBkMlkDBggvU0ePHjwRZ6r5eXllJSUMG/ePGbMmME333xDff0VZpGUXfzfzWN0NI/XIbtkUkb/Mz4fR66dQf4LH6CKDEHXMalZ5UGdkrEXVTUrJ16UJU9qQNCqaPv0zdKbvgv7c4kO6DsmkvvSh2T2eoyzL/2boE5tAKj8bDvOijq0bWPRZyRjOngG0etFUCsJH96Tsy+uxed0N2u3KYajq8YotXvpASNTKYj+x9WYjxf84TN/BrlOQ8JDowIHCo/JyplZ76OOCydsYGcp1o7HS8GiL9k3Yhaix0fMP64CwFljwmt3kv3Ycqx5ZaROvxV5kLaZ/CJH9sLdYMHraIplc76PMoUcBBmFb3xLxde7CB/cJVDOX8P552Rwcvpqzsz9lM6LJzY18IfjkinkBHVMwt1gIfPa5ySPoraxzZ5p6p+r1oTHYr9EJTLkQVoOjZnN2bkf0/7Fu/+wPV1KHHh9OGuMgf6LfyI3URRJvH8kHquD/Fe+JPelD+n0xqPNyikjDHjtLqxnK5rNhyCXgyCwf8wLOCvrMXRv9/va8ZisFC//npBeHdCnJWIvrEL0SD+clJEGzr27kb29HifvpQ9JmXbbH47r933+K+NCLiATpGvRuXM/IenB0dIKu7DcJYpH33B1wHuy4svfCLk6o9n3lpNFyPUaOr31OIJCfmn5i/xpG16Hm+h/XEXo1RnItSoQxSuSlzW3FMvxQkrWbA7Iq6mtgLxOl/jb9stLIUemUOCsaCB37qcYuqU0m0/pvy/or0JO1HW9qd0qecHIVAp0KbGBa5YX9qnZuAODlioq/fAXjAdzaTxdgtdiJ6TX+WuxF86NTCFHadDhdbgoXr0p0L8Ln7v0UpO+lAkC8XdeI3lS+R+U/VHWXLmAoJRzavpqbIWVtJ991/mx/MncyxTyQLncuZ80n8Om63zN+igGpkIZqidzzAvkL1uPoFFeooGLGsRRXsfOHo8T0isVfWrsn8eLksku+v73+4nsEmM7/8TvvpNxEecH5tX/UfKdQ3HVWag/eIb8dzfR5aW7AxOQ8dwdeCx2vHan3/gslZf0UE7D/lPsv/ZZvDaHFMv293Mf+E+pvrhxg/E5PRx78HWsuWWkPPnPZn3Spyfic7rRtYvDY7EF6k66/7pLyq7b6qfPjxHAJ2I8ks/Bu14htFcqQR0TEbQqUh69vpmx9/dzAWDo2pa4Wwfhrm9s+rL5v5dQqaa5UATrqPrpYKC/TXxwqXlvEpZMIUcmyNh9/YvkzP2UbosfbKZ4rgYLZd/u4eADr6Fo779hoNYiT+mGrzSX+NPb+OXDd/hmzpPEBKl5bXcuAGaHmx0Ftcxs7Ei4T4VT5uOg8o/PUBdyVuTIXrjrLHCJED/RN1yNNbeU4w++Tu5LHwZiu/1vcocQ4LZPLs9tlxiDJeccquhQOr3xiGSov5CPkV429ljzDGdf+RL8NyJKPvyF/Te9hK2wEmeVkaC0xEs0ImI7V0PR8g30Xjeb3p8/Jxn/LurI7z+Q/e5fLtarS8zFn1R4CXmZ/1BejbmlHHvwdc689BEd598XKKcI0RM5tDvWs+Xs7P4oMrlA+DXdmvfld00H5ODX6cQLeKPg3U10uoA3mmI8N54t58C9S2nz+I0AOEpqsBdXkTb3PoK7tJVupojixbzxu3ab1n3jqRJK/v2ztO7/aN4usR/ZiqrInfsJSoP24vovmDq5Tk2vZY/iqrMgXjCnzhoj9QfPIHo8mPPKArpzYWMHbniZw+MXYy+pIfmB6xCUF/8+FkUfihDpxsLxScvYe80MkMlQR4UgUylInjga1wVhCi41F5cc9J/wfBMEP9/sHfMip+Z+StfFDzZ7xny8kLJv9nDo/tcQdGHN2/U48VlrpfrlSn/9v+uc7KL/uIjzmj/bdGY203iq5A/Hpk2KRvR4Mfo9fP//AT7E/+f//9+G1kQ3/8X44IMPuOGGG+jTpw8nT54MeLONHTuWXr16cfjwYWbPns2LL774l+u8+eabef3118nIyLj8wxfA5XKxZs0aFi1aRGRkJOvWrcPlujjAbhN+f2AXRZEFCxagUqn+sMzRo0ex2WxMny4Fm3Y6nahUKnr16nVFfQUpvmRwcDDFxcXs3buXhx9++LJlrr76ar7++mu6dOlCSkoKwcHBf/hscHAwVqs1kOimsbEx8N8ACsX5pScIAl6v/yqMRtOsnrFjxzJy5Mhmn508eZLs7Gzmz5+PWq1mzpw5uN1u/gyXau9K6rnUD6zExEQWLFjwp+0CbN26le7du/Pee+/R94LP3XUWFAYdMrmAo6IebXJ04K2iJj4cZ2VD4DoZSJ6C6viI831SyLGeKSF0UNfz4wwNxna2jLBhPTGdkt5+OivrCR2QgeVYAQDquAgEtQrXBW8wQfK80iRE4LHY0CZHowjR03XtdJRhQUTfcDVV3+1BEx8heTxWNqCOj0CXGk/NjweQAzUb9pGx4knUCRGIB3zkv/QhUf+42p80QI+juJrUl+7BcuQstZsOoO+TjiY+AkdJDTG3DiKkZypln/1K7C2DcFY2IFMpABmahAhMgDo+QroapVKgCg8m5sZ+RAzpilynof3zd1Gydgvq+Ai8jXZU0aG4qo2ookMlrwR/HW2fvhlDz/Y4SqqxF1WhSZJi0tT+fBivzUnZJ9twlNQQ1CmZq7YtlrY0USRiiHQQVkeF+Oe0gcYzpShDg9CnxmE+VoCgUuCqMRF749VEDOuBIkhDV3+A7M5vP4630YEmIRLR60OmUtKwN4d2U29FmxiFs7KB8Gu6o0mIZMC2VyQvUVG65lXxzR5kgoBMJmv21hkkj4uADpXX4a41Y/Mbn6355Rg6twk8q4404DTo6PzGIyhD9ficfo8pETqteBJ1XAQyUaR6o/SywnIkH7w+ZHKBxImjiRs/HMHvmRl76yAUIToK3/qOlKduljxp4yL8OqtAGWEI9EsdH4GubQzaxCiCHhiFtaACfYcEzsz+N51efwRBraLx1DnkOjXBndtQ+vFWaW3oNTirjNJaMTYGjKjWvHJ0baJRRgTjrrNI4/L5iB3bH+fV6VRv2IcmWXoxYS+oIGJET1QRIVR9vQuA6g376PjGo8iEi8elSYjA53KjjgoNjOfPxuVzuHBWNuC1OpCrlWgSIqQg8XIZco36fLnQIDxWSQ+b1k/40G4YeqRy5M6FtJs+joJXt5P00Jjm66tdHF6rA5lcwHKiCGVUyPn1EBeBoFfjtTklj4P4iACnRN/UD0OPVMKHdcdjsnJu1Y+EDeiM9Wy5P9HO5cclkwskPTAKt8lKY04x9sJK2j5+I84qoxS4/kwJSfdfR+nHkjeG0qBDrlHRf/sr0jW5U+eQ6zWYj+Tj83jRxIUH9FcdF44qOoTe614AQSBqVG/pKr9aCTIQVAoElYIuK57Aa3OijpWSEzWFLNDEhyMTBDRtI1FFh9KYU4wmIQLjgTNS4h25QMmHW+k4/z4SH7iOxAkjUEWFgEyGJikKR3kd5mMFxPyzP/W/ZePzeNGnJ2I8cAZ3nQWZQkCTGEm/bYsRdGq8jXa/IaIeTUKE5KWk10hJRfwcGXldL3x2F0kTR5Ey5WZkSnkgYZKzVOJWRbDkcdm05gWVAkWQFkGlvEinEEXUseF0eedJPCYrosfbTGZyjQqvzdlsv3DXWQAZoggDtr0iJU7wiQT5xwYg1yjxuZvHzm7SG6/VQf2eHKL81yX7bXsFAPPRfAzdU4kY3p242wYhkwvNvC0FhRzrmbKADolen2TwQoZMLoDXiyY+XEochHQ9On78MDouelDay+RyZColzooy1PERBHVMosvbk1GEBWEvr0cbH07CTf3xub1o4yMoWbeL9Gdupv6AZOAyZCShijAgUyrQJUcTc1N/kEHntx5HdHuRa6RzVdXG/SRNHB3gm6b9tIlvJJm/QnBGsuT9lhCB6Wg+8eMGS17OlZJHXNhV6YFrsHK9BplcoGrjftq/MD4gO9HtJX78MAxdU1DHhuFzupFdsJ9r4sKx5VdQtyeHtJm3E5SeKHlcCwK91k5DGarn6i+fR1DK6f7244geL7aiKlKfuYX9N82h3w//CshdmxwVWFvuOgtKgy7ww7/pGUd5HV6rg9DeHUi+/zopEZii+bw36VfINT0kL03AXlKLJiYMmVzAeCQfBAFXvXSjJERUcswu/Xd95mmqhgUz/Obb0dx4GzKlBm/BEXShEVB+GiG2HWGR0VRVVdNg15NV1kC8QYP6pB2lQcfEu++l812jiNAEBbjY4V9vTdyhiQsn4pputHn4epShemRyOamz7kBQKqRYeDKIvLYnVd/tDXBxp9cfQVApcPqNKFfCHU1QGPTINSr6bV98SW5TX8BtylA9XpszsKaQC+fblQv027YYdXwEluxCyj7ZhvlYIW2f+ifK0CDp3KOQ0/2DqVR8s5uKL3eS/vIEKTFbjYmQPh2QyQWix/RFHROKtbACTUJEQJ9kcgFnZQNlxwsp++xXADq/9Rhc3TGwLoPax+NuOO+xl/DAKNTx4cTeMoiaH/ajSYhE7deDpn8F9Xm9bRpX0sRRJIwfhj41Dk+j4y/Lq/2s2/3ymhSQV+UF8ur8+sOBs1TEkC64jRY8VgeixysleruxP9H+0AIyuVyK91prJmxQl4t4QxMfQcJN/aWEOPHhlK7bSdozN1Pv50JXnQVVWDCm7CK6zL+P4PREXHVmad1n5dGw9yTtpo/DWVkv6dBl9ktNXASIIvZz1fisDkSfL5CQz3qmhLjbBjfTKUGhCJzd5Fo12sQoOr36MKJXJLjr+RdlgloZkJlMIWfoT/NRBGtRRQTjrDKijQ9H9PpwVBrRJUUi16hJHjeY6MFdUIUHEzuih5QATy7grGog7eW7/eFAnPjcXoI6nI81Lg/Skjr1Vjo8eweueguKpptHoog6LhxBpUCbFImgVjH44NuoY8OQyWSSN6bVEeCbJp6P+Wd/tG1j6Ldt8UU838Q3oRfwja2kFrWfb0xNfFNn4feozzyNTK5E0IQgaCQHFNHjRKFQgigiqHTIBDn4zr/kETQGeq97AU1SFA17c9AkRPjDqzSgTYrCdORsYD0BqCNDkes0hF7dkahRvYke0wdlWDDqqFAclfWBZ+NuH4I6NoxD4+ahjg5t9jutFa24ErR6Sv4Xw2azBTJf//bbb4HPKysrSU5OZuzYsbRr146ysjK0Wu1FnoeXQkJCAgkJCYGr1zqdjqCgoIB35M6dOwMGS41GE6izyZhlMBhwOBzs37+/Wb1790rxMU6fPo1Op7vIk7Fbt2789NNPgb+brklfiN27d/PII4+wYsUKVqxYwfLlyzl+/DhOp5OuXbsGktr4fD5sNttlxzxgwAC+//57bDYbycnJF33/+/IqlYru3bvz/vvvM2zYsD+sFySP0J07dwb6s2vXLjp37vynZX6P7t278+uvv+JwSBlp6+vrMZlM2Gw29Ho9arWasrIy8vKkq8ppaWmcOnWK6moplkdjY+Mf1g38YT0gGYkzM6VYQLt376Zjx47NysbHx2M2m8nNlX4UeTyeZjE6L8S1115LVFQUs2fPvui7+j05xNx4NeYj+QSlJWDcfxqZUk7s2AGB+FNNqPs5i+jbrwFA3yUF0eej4dejaNsnoOuUjEypIPqWQShC9NjPnr+O4SyvQ3R50SREEnn9VXgbbUSM7EXtlqxm9dduySJ23BCsp0o4du9SLCeK2Nt7Ms7yOlw1Jqz55ejaxRE7bgh1244QM3aAdKAYIHkRhw7ugqO0lphxQxG0KkIGdMJVY0LXXspwl/TEP1GEBpE/7xNAMnrp2sXisTmIu20InkaHFBDeYsNVbcRyJB+ZUiDh3muRKeXE3XUNrmojDXty+K3TJJzVRg6MnYPok7LoVm3IJHbsAGp+PkT8HUMlOd0xlPqd2cSOG4LCoCP2jqHYiyrZe9VTlH+6HV27WDTJUURc1wu5Vk3tlkMk3n8dxcs3cGDELDJHPIujog55kGQsT3nmZtx1FlzVRkxHzqJtE42tuIqQ3u3xmO2EXZ3O2QWfU7PpALlzPiH7kTexnCjAll9B5ohZlPz7Z3xON9GjeuM22ZApFXhtDtwNFmLHDiBv4RfsHfEsZ+Z+irPaSMrjN6JrFydlZ68zB64+XUqHXDUmkIHxUF5A7oJGjTY5itCr05Hr1JyZ8wm/dXmEHYnjOfnIMuznavBYbJR+8BN4fbhqzQR3bguAtl0cMoUcr9WJq85M5ohZNOw6gflEEXG3DeHMix9K19QtNrRJUQG5mf1yNR05S8zYAcSOHYCzqoG8+Z9hza/AdCiP2LEDCR/cBbexEZ/bQ2POOcxHC1DHhWM8cAaZUo7P7cHnkownPrcXV50U17X212PIFAoUek1gXJXf7aVy/T6O3jGfms0HUEUaCBsixSjE68Pn9qBrHw9A2OAu2M/V4LVJ4zo4YiYNu05Qs+UQceOG4K63EDO2/18alzIsiJqfsqj4aieCVk3CPdeiT0tEEaTDWdUQKKeOCsFZbSTujqHEjB2Ao6Qaj8WGs6IBQaNC1y4WbUoseH3N1pc8SEvWjS9x4NpnpWtHxkZixw3B0LsDoteHz+bEZ3cG1pImOQrjvlMEdWrDkXHzadh1grrfjhM3bgg1Px+i7VP/xFnV8JfGVbJmC9b8Corf2Yg8SEvyI//AWdmA6PXiNjZS9+vxZvKKHTuA+j05FL71PblzP5WytysEdO3iwCuFMXBVGwnp3R53g4XKb/eSOWIW5qMFJNx5DZXf7aXt4zfhrrPQsCeH4w+9gflYAbv7Pil59pps6P0yjL99KOXrfsNeVMXJJ1cgD9ISN24IEdf2DPRPGSoZZmq3HWH/6Odx1Zqx5BTT5vEbqdl8kOSJo6Qf2EFaRKdbypILhPTugNfuwmuxBXS+bmc2ihAdNVuySJo4GledmaP3LMFyoojdF3Ck8VAubqMVV62Zer9OCXI5HqudpImj8bncyNUqKRnJBbrhqjFdpFM1mw/SePqc5PU1aRmi14egUQZCSCDIAvEhL9wvLKfOoYkLZ++IZzEdK8TrcBETGFv7i65eKyOCpbhpe3KIvWUgEUO6okuJpWTNFjJHPEvmiGep3pyFQq+h+N1NnJr5Pq5aU8AwENylrcTB1cYAF0kyGkLj6ZIL/h6K9Ww5ADVbslBHh5I5YtYF9fWW9sGOSbiqjWReOwtnrZlzX+wg6fbBOCobpERNgkBwWgJeu4sK/x629epn8DldnF76NdUbM2k4cJrcOZ+wb+h0HFUNxN0qGQPaPH6D5BmVcy6g95rkqADfNOw7TeaIZ/FY7JiOFRA/bgiO0lpEn+jng0g8FhuRI3pQ9un2gHE7+sZ+hA/ugkKnDsjOY7Wj9nsauY1WnNVGokf1RhkRTMQQKQSF22wlckhXSj/fwc6BU/kp4W4aDpzBWVkvJUc6VoCjysiuoTM4fO9SQvukYS+uxlZQgSXnHAgCzmoj8bcPoeqn8/t5/Z4cgtITAvNe81MWrhoT9rJadG1jyRwxi/q9OXgb7c3m3ed04W6wED+2P5U/S/pU+VMWjsp64m64Gn27WJQGHeX+2HTpiSlU2oxUGuvQd0lm0y/biMjbg+unNYg2E56ik/g69EVISAOPC5u1kbraGkI1SmKDNGRXmXHho35PDgXGKlaNejSwbuLHDaFmyyGSJ45uNvdFb33Pb10eYVvi3dJLhHoL9XtO4LO7cNdZcFY0YD9XTdy4IYQP7oKzssG/N3e8Yu5o0o0LuS1v7ieom3Gb7wJu64DX4cJnl14WNOzJIWpEz0C70pqaxenZa6V2bx9K2rz7cDc0Bjih8xuPYM0ro3jVpmb7uyo6lPjbh1CyZguln26n4WAuiiAd8eOGSOva33dXtVHK6g1oEiII7dUe0eUh8f6RyJRyYm7qF4jzB1C2dgs1mw7gqjFRs/kAiQ+NwWuxoUmKwuvfIy515nDXmckc8Sxuk5WGzFOXldfWxAkXyOvk7+RVQ/xF8krHUVZHaN+O1G6TrmyLPh+IYjPeUEUE03im9CLeKLmAN2y/441KP1dK4WxEandmc+yZVfhcHmo2ZxE3bgj1+3Ikzna4iBrdB2dF/WX3y7y5n1Cz9TDyIC2J912HXKfB53JL++X2Y6ijQpAHaQM61bD/NNE39qNm80F0KTHkzf9MSqZll+JoAsSPH4bo9eFpkAxzPd94mOodx/m55xNUbM7CVd9I0u2DaffQKEw5xbgtdvKWb6ByyyF+6TuF8h/2c2rWB9T+epy4Wwch12uQ6zWcXbIOe3E1tTuOEztWuhWWMP4afE43ewZO5fgjbyFXK4m/UzpLNxmGG/bkUPn9PnLnfMyuvk/iLK+n5pfDaP0xu5v4ponnVREG7EVVl+T5C/mmyi+Tqs1ZOCrqib3xPN9U+vlG1zYmoIOGrm0BGT6HCY+pAo+pAp/Tij4syu/JL3l8Il4QZsQhnWNrNh3EVW8hbtwQ4m8fiiWnGI/FRtX6vcSNGwJI5wCPxUb9rhNYThSxq+fj1Gw5RMm/f6Z+zwlyX/xQ4o1h3Wk3fRzW3DIc52qa7SutaMWVQia25jT/r8Add9xBWNh5V+0bbriBmJgYPvzwQ8LDw+nQoQP5+fnMmTOHDz74gJMnTyIIAgkJCUyePBmZTMbChQuxWCwMHTq0WVzJ6upqFi9ezGuvvQZIBsFZs2bx2GOPcc0111BUVMTq1atxOp1ER0fz+OOPExQURGZmJp9//jkqlYoFCxbw7bffsmfPHqKjo4mIiCAyMpLbb7+dOXPmkJaWRk5ODna7nccee4z27duzY8cO8vPzmThxImazmTVr1lBWVobX6yUjI6OZ96LT6eTRRx9lxYoVzQyar776KgMGDKBTp0689957VFVVIQgCkyZNIi0tjTfffJNz587Ro0cPRo0a1WycRqORRx99lFtvvZVx48YBNOvT6dOnWbVqFUqlkqlTpxIbG0tubi6vvfYaK1euRBD+2KZvs9lYvXo1paWliKJIjx49GD9+PIIgsG7dOjQaDTfddBMA06ZNCyTNubB/IF2v3rZtGyAZgZ988kkiIiJYunQp9fX1AePguHHj6Ny5M0eOHOHzzz9HFEUMBgMvvvjiH7YXFhb2h/Xcc889/OMf/+DIkSPodDqeeeYZDAYDK1asoHfv3vTr14+ioiLWrl2LzWbD6/Vy/fXXc+211/6pHv8ccyc9P51FztT3JONAm2i6rXoKZWgQjioj6ugQZIJA5YZ9xN82WIoRJop4Gho5NORp2s6+m5hxQ5GpVSATcVebMO49SdSNkmeIx2SlYu1PuGrNeEUZ5R/9Qsabj6NJjkKXGocyNBhXnZmyD3+meNl39PlpEdrUWORaNa4aE7aCCjSJkfjsLnKmrMRyrIABB9/m7ILPSZ05DiFIg6BUSMHhP99Bw94cOq98Epkg4KqsJ3fW+8TdNYyI63qjigqVgn6bbaiiQqQ4MtUNuKtNKMKCqfnpIHXbjtDtwxkBL6imt+HlH2+l7KOtRIzoQeeVTyHXqXE3NHJswmJMfo/PyBE9SJt3H9o2MXgsdjymRso/30Hph7/QZ+NcVKFBWE6f4/hDb9Bh1h3E3DwQRYgOW0FlII6iq9ZE2MDOyAQBj1k6gBe+/g0d5t2Hx2zF5/LgqjMT3KkNCoMO0e3FWd2A1yrFmVHHSwk8PI12zi76knbP3IwyNAhLdhHZk98mtE8abR6/AUdJLRHDu0sxJMvqMPRqj0KnwW2ySvHkPF5KP99BWN90Tkx9D1e9mR6rnyZqZC9kcgGvzcnB2xdgyspj6KHl59/miiKu+kYcZbUoDTrs56pRhOoRlArsxdUIGhXhgzqDKFL66a+cfvYDEu+9FgGR8o9+oeu/pxMxsrcU16+sjpzJb5P44GjpKr3XBz6fdD1dBLfJinHfKYK7tkUVFSJ5SgkCPqcb+7lqcqasJHXm7eRMXUVwlzakL3oQdWwYXpuThl0nyZ78NiE9Ukmffz/69EQEtRLR7SHnmVVUfL2LsAGd6PHJLOn6PjKqNh8gvF+GNJ8ni/G63Bg6tcHn8uBzuaUr3KKI1+kBjxdBp0YmCDjKalD4vfZkCjmOsjqK3/qOhPtHoWsXi88jjUth0IEorZmGfaeo3LCPzm8+JgVQF0V8Lg+2wsq/NC5EkV5fPC8lMhJkuI1WjtyxAEP3dqQ+dweCUoncH//P02jHWVZHzpSVCGolafPvRxGqRx0ThtfqkNax2UbDnhzCh3RF7r9+W/7FDhR6LbG3DZau5Mpk+Owu6eq4XKBw6VfEjx+GTK1E5peLJbsI46Fc2k29VfKa8/hwN5hxm2xXJC9NUhSKEB34RByltWQ/8iZyvYaOSx6SPDTrzZR+sp3K7/ZKfBYWhEwhR67XoNBpcFQ2+L3t2qGJj5D67nbjMVo5Net9enw4A9Hrw2t3cfiuhZizJMP6oKzl4M9EevLplSRPGoMyNAhBpZCuvIUHB3gruFsKCr0W0evFXlqLLa+Myu/3kbF0Eu56M2WfbKfyuz30/XEeylDJs8JRVovHbCf3Xx/TedljgbZ8Trc0X6IoXTsEVJFSrCqf043H1NhsDvUZSeTN/ZT2z9950Rymz7uPuNsGS4l9vCKOijqyJy0LlFMa9JJuyGR4zDbqf8sO6FTnZY8RMaKHfw7rsRwrILhbCpr4SHxuD3KtCtEnXb3ef8PLOKsa0KXG0u+HeSiCNHhtLo4+8ibRo3oTPbJXINkTAD4fxkNnObvkK9JfvluKu5YYidfhon7XSbInL0d0eVBFhdDv54WoIg3I5HJEn4+scQuIvakf8bcPQa7TIPq8uKpNnPtgCylP/hOPyYrpaAFnF39J1+WTUUUYUEWFSAZRnxjIwBs+uDNe/14Tf+c1RAzvjkwQQJAherwUf/4b4Vel46wxETW0K6qwIJpuxtYdOIPo8XH0mVXoU+Po8q8JiB4fwe3jaTxTQtbNUkbioM5tuOrHeQgaFfhETj27hrKPJO/eq7YsRBmqB6Bq88EA3zjK6lAYtGgSJY9Yn9ONt9GO22Tl3JotpL04nr2Dp6OKDKbL8snoUmIRfSL1O7M5/vCyS8oue9Iy4u+8hqhRfVBGBGMvr0N0eaj4fh+hvTuQfcGZYMCPc1FFhuBptHPwzkUYs/Lo+vrDJNw+BE+jHYVeg+gTsRVVIaiVWLKLkAdpOPH0KkSfj4HbXvEbpmT4XG529pqMp95CUOc29P5yNooQHT6nm6P3vUrMDVdfNO/nPv+NsKvSODZ1Na56M73fm0L0Nd1AEGg4lMf+Oxfhc3kYdXo1ew4fYNErr+Dzevln93ZMTFHy1YlS5G27Mv7RJ8krr8EQFoHTbmPlK3P5Z5SHHnGhqG98nNWvLuTTn06QmJTI/GVLiTVE+PfO5aT/6x4ih/dAYdDhc7hwm6ycnPIuqTPHkTP1PVxV9WjbRHP1z4tQGHR4Gh0cvmshgiCQPv9+gjKSEUUfzvJ6cl/+iJRnbvkfc0fXVVMuwW31mI8WYOgurcsLuc1aWEHYVR2RKeT4HC7OvPghZR9vI2nSGFJnjPPHWBWxn6sh+5E3EdRK+m6ci8dix15WK8ni/c0k3TcSfYcEaa2X1WA/V0PO9Pdp98zNxN02GLlGijV8/JG3MB8roO/3cwju0gZHWR2nZ/8bTWIkGa88KHm4ny0n87rnSbjzGlTBGhIfGoMiWIvM763tsdikM43Jyqkp75D82I2EDuiEyv9iLX/xV9TvOUmvL55DmxyNTCbDVW/G5/Qgerx/KK8m3b7654UoA/JahEwQ6Dj/Pr+8RJzldZx5+ePAWcrn8iCTyxA9PszZhXhtTiKGdkUmlyNolIEYfz6XF1edqZn+OmvMF/FG/QW8kT79FhLHDUb0gUyQYcrK5fBdi0j/173SXqqUg0/EWV7P8Ulv/KVzQNO6Vxp0krz8+2W3959BGRaMPEiD6PVR8sEWSt7f3EynvFYHPqeH3H99LJ2T2scjk8slj3gZeO1O1JEhmHPLEF1uZEoFgkKOKsqAQqeR9Lesnsaz5RybuYYer03C02indkMm5uxCeqydhr59PF6HS0rE9e0eCpetp/+OJejbS7Ecc6atpsJ/q2TgvjdQRRikRINOF85yyWPUnF2EIkjDyadXcdWmeQhqJarwoIv4puu7TxE1qjeCVo3o8VL49veoQoMu4puSz38jrG8ax/1802v1FKL8fGM8lMeBOyS+GXl6NQqDFhkyRK8Xn6Me0WUFuQpFcBRTp89k8OAh9OnbF4/bTd7JIwwfIN0klBti8TbWsCNjJto20XRdNQVdahwyuRxHSQ0nn3oH87ECOi56UArNUlbLycnLcRsbAzeeLNlFlH68leSHx3B0whI6LnqQhHtGAGAvrsbncGE6lEfNlizS5t0nxfD+PwyD/vdhlP7fg9la8J/uwhWh1SjZilZcATZs2IDNZuPOO+/8T3flvxI/x1z5vGllnss/dAm4xSt3BBf/KC7aZSDn4lhBl4O3hY7qV95Sy13ivS2YD1kL45i0pK2WjkvRInm1TDdagpbqYUvGBX/v2P7O6xktm42WoSUya+laacV5tFR3/049bKmcbZfInHo56MSLYzL+Ffyd+uv+G7le3oI+OmQta23E7LDLP/Q77J5/hbG4/fi/yh0t3ftagpbsl56/+YJhS+TcUv3ViH/njnnlaAkfAmj/xnG1RF6uFurUdScvHz7r99jR+bkWtdUSjKz68m9r6z+BVqPk/z5ar2+3ohV/EUuXLmXnzp1cf/31/+mutKIVrWhFK1rRila0ohWtaEUrWtGKVvxXozXRTSta8RcxY8aMiz5bunRpIIZjE+6++2569OjxN/WqFa1oRSta0YpWtKIVrWhFK1rRilb8fw1f60Xj/3W0Xt9uRSta8behYtCfJwi6FI7lxVz+oUtA2YJrFC295KH8Gy+K+lpwvenvvHLU0mtlLelhS69utuRK3//rV4GhZeOCv3dsLZGZhpZdSXX/jXrfen37f46kkIuzjF4ORSbD/wc9+d9FS9elpQXXFYP/j17fbilacg74O6+JDv3lgRa1tXPkBy0q9/86WqKHf+e+93deL4eWrbGW6m9LQz/8XbC2eFxXLumWnon+znARLbluf83JRS1qqyXXvv+vX98O0qVc/qH/MBpthf/pLlwRWj0lW9GKVvxt0E+4C+snnzf7TDPyWoLulmJNCqGh4PXis1gwLlyMJzcPBBkDfl6Io7KBwxOWEH/HEDoveQiZXKAxr4x91z2P6Paibx9P1zcfxdA1BePRfDTRoXjtTk5PX03agvtRhgejiY9AJghSwP53NlL89veBfiROHE27meOQ69R4zHYO37mQxlPn6PT6I4T2z0ATG4an0UHxOxspevt7IoZ1p+MFwb4bTxSRM+l1PCYrmqQo+u5ahtfmQBGsQyYXcFbWU752C1Xf7KLj8idQRYWCT6T8k61o28YQMaKX1N+nVtCYXUjMbYNJe/URZHI5HmMjxW99R9lqKSNl1I39SJk+Dn16oj/LtAqfQwrOnvPUOyROHE3kyF64ak0cGDodAG1yFN1WTUGbHI2gVuIoq8XrdKM06FCE6PD6g7ufeGolluwiAJInjSHpgZFo20Qjkwl4Gu0cumMh5iP5APTdMIewqzvSeKaU3Hmfkjr1VpShelQxYdjPVYPXh+jx4qisJ3J4T2RyGV67G3tRJQBVP+wn7rbByOQCrhoTqqgQvHanP4NmCOq4cJQhehAEHBV1lK39meK3v0edEMGAzLdwN1hwGa1o4sJxNzRiPppP9uTl6Dsk0GnpQ+jTE6Xswm4PJR9t5czsDwEYcPBtvFYHoteHKiYUb6MDhUGHoFQgaFXYi6uRKeQIKgU+p5vyT7dT+Pb3aPxzqEuNR65RIaiVZN06l4bdJ0lfcD+RI3ritTs5+dRK3KZGuq2agr5DAjKVAnthFfv8skhfcD8xN/WX2lQpqNqQiaF7u2bBz0s/3U7R2xsA6PbeFAy92qNN8CdJcbrZ3v4BRLcXXft4uq18guCuKdjP1QSS2PgcLuR6jZQoqtGBz+lGJhco/3Q7xf6xdP9oJtqUWHwuN8b9Z8h+9C28jXbSFz5A4j3XIlPIpb58vJUzz68lYlh30uffj0wuUPbpdiq/3yuNMS0R0evDUVqDIlgnJarJPEXcuCHItSqclQ0oo0IoWLwOXXoiUSN74ao1s2foDLTJUXRfNQVNQgSKIC1ynRpHeT2VG/YR1jcNQ9cUChd9TsnKjQC0X/AA0TcPQuFPwIFcwFFSg724kpA+6bhrTRwcOi2wriNG9KDHhzOQKeTg9XFy2ioqvvgtIIcmmZ1d+AXtpkrJIJALKPQaXLVm9g2dTvqC+6Wx6DXg8yFTyDkwejbK8ODAfJR+up2q7/f55yNByg7u8aI06BG9Xqo3HySkRypeu5O8+Z/TbfXTFCz9CoVBR9un/iklUXF7ybptLqb9Zwjq1IZeXzyHMiwIn9PNiamrSHnshj/vn07tl0Mt3kY75V/tJOmBUc3kddWP86UkICLYiioDibsaMk8F5qJ41Y90fv1R3MbGQGIRBAGPyRrgCkWQFleNCZ/DJSXB8kk/xpr4sH5XNicmL6fLiifQp8ajjguXnvP6OHjDS1iypcNyh5fups3jN4JPxLrnMKUPvQRA/LJnUaUkIFMpUSbGIlMqsR/OQREVhs/upObVtSS+N4e2NSZcNVKCh32jZgf0SRmqx5xdxPHJy+k4ZwLRo/uiCg9GphDIXfglRSt/COiIwqCj+8qnCB/UCZkg0JB5iqzxr1y2HIC2TTSD97zuT5Jh56CfHy/cj84u+oKqH/fTbdUUVJEhCDo17vpG8Pko/WQburYxgbViL60l++E3sWQX0uuNh4kd2RNnrZlt18xClxzFNT/8S+qPTAYy+HXMiyj0Gvr/exrWc9XIgfrdJwm9Kk1KTnCqhOBOyWgSIhFFkYbMU+iSowM81SSHbqunSBnYRZHqzVlkT15O2pwJxN7UH2V4MDK5gK2wkuMPv3l+f3jkehLvG4kmPgLR66Pu12NkP/YWUaP7kjr9NvTpiXitDgSVotm4pM1exsCfF+KsbODk82vp6ecAuVaNIkjD3tEvoG8fR8a8+1AGa/F5fBx/+l3Cr0ojakRPtAmR2Mtq8FqdIMjwOdwoQ/WYsovIfeVLeqx4Am1i5Pm9zurg1Mw1JNw9rBlPx985lMgRPZtxb9Gnv5K3XOKbPqueJLhjErqkKORqKemWJbeUw0+9iym7CG1CBMN3v4pcreT4pDcxHy+g26opKMODEZQKvDYHoggnn3mX2JsHEDWiJ7v27GbhokV4nC7u3riDR6ee/8EvU+kw5h/jcEElGd164nQ6yT9zimH9e+MpOcHHG37h2237sAUb6R6XwpJv/o0yLAivzcnhOxYE9uYr5ra/wB1/xPXICHyeO/cTOswez7lVPxJ6dUf/OcdH1Y/7iRzWHWVoEObsQk5MXk7vb14i7OqOuBoseG3OZucPQa2k7/cvo4oKRRMfDiI0nikh03/e07WPp4t/fZmP5qPyn/dOPbWSxImjiBzZC0GtRFCrAJGyj7aSO/vfAAR1akPHpQ8h6DW4ak0ognUoDToclfXo0xKlJC1eH8asXLSJUc3WiqBWctXmeehT4pApBGwFley79lnS5kwgakRPFCE6ZHI5yhA9B2+dR8PukwAMPvg2XpcLbXwkyGXU/HQIV51ZykgfFozX5UauVeMor+P4pGWBNdZu5jjaPn6jdN49U8qBMbMR3d7A/qCKNIBMhv1cNccfWoYlu5Aeft7Af9YVPdI5TBUejFyrQhGkYeeYFzEeK0SXHMXVH00nOD0R08Fcsm75F53eeJTYm/qDXJD2O7mc4lU/kvevT6Q9dVh3Or4y8U+5XhkaBDIZtqLKwLqPGzeYzm89jtvYSPE7P1yxTuW/t5nwq9LQRIUiiiJlPxwgZlg3VKFBWIurUYZokauUUtKyuHC8Dmmf8pisHB7/CpbsIgYffBuP1Y7oP5sen7SMq36cF1hDh37H3yE9UnGbbbjqzIgeH4JaEdhXmn53dF/5BMFd2uJuaKR+9wlOTF6OTBDo8/0ctMnRKIK1uE1Wjtz1SoD/ms5SqqgQaeyVDRydspLUJ24iKDUOAF2baASVEtu56kDbjWfLiRzYmTOvfk35OxvRJEfR8+NZ6C+Qn+j2XsQBF3J9YN8LTwaZQGVFBc8++yy1tbX8sOF7QET0evA21oBMQB4czcB9ywLr9nL1N42tFa24UrTGlPx/EPfcc8//qHx1dTW7d+/+w+9uv/12Nm/eHPhszZo17Nix40/r3LFjB/X1lw/IPWfOHPLz8y9Zfs2aNZct/3usXbuWRx55BJ/vz98IWa1WtmzZEvi7vr6+WRbrSyErK4v169cDcODAAUpLS6+4fwCTJ0/GbDYH/j558iSvvPJKi+r6I6xbt44NGzb8r9aZn5/PBx988L9S/18tr712BIq2bZp95q2ooO7Jp7G8uxpvbS3eujpMS18jZPozALSdNIbGvHLpYUFGp0UPcmbep/ySch+a2HBSn74FALexkZzZ/6Zq80FU4cHs6zdFMkjOv48jt80DEVxVRiyni/GYrMTdeQ36tAQAwgZ2Jv6uYZiO5LMtaQInnlxBxpKJxNzUD0GtBJ+PfSNm4W20E3f7EPQdE+n4yoPU7zpBwRvf4aqsx3qqmOQnxwbG5a41Yjmaj7O8lpOTXsNV3UD0zQPRJEeT//JHHBz8DIevf56kyTcR1CWF/f2eJHf6KtKWTAJBIOXZOzn58BvsancPrjoziQ//A11aIgDW0yWUrt6Ex9jIuXc2Yi+sxFnVwOnp75G+5CEqv9jB0TsXNpvnDi+Mp/bXY1hyiqlcv5f6vTl4zDZOz/43tvxKXFVGcqavptOShwAI6phI4oThuOrMNJ4po37PSUyHz9L9vSkA0jy0j8deUsOZlz+my9uPU7zqR/b0fxp8IhXrdpI5Yhb5S78iYkg39g56hrIvf0NQKch+7C0yRz5L/J1DOTJ+EWde/oigjGSO37uE09NXozDoyF/4OeZjBXisDqrW78VVbSTm5oHo0xJIm3sftVuPULTyR6ynS6jedJC6HcdwGxtJnDCCrismU/7NHgS5nMyRz5E1bgGJ44cH5A1w+Ja55C/8HMvxQnJnr8VWWImn0U7Zh79Ih2JEDo2dQ+bgqYF2O7xwN/V7crCcKMJZa8JtspL20gQiR/RAlxLLnn5TODV9NRlLJtLhhbspXrWJIxOWUPvzYRT+LLdNzx66ZS4nnlyBz+FCkxDBngFPI1PJ8Zis7Bk8jTh/mwDHH30LVXgwZ178kOL3NoEokuLXe49RyoTsKK9DoVcHxuKsaiB/wRc4q4yoY8I4On5Rs7G0f+FuBI2ao3cupOq7vbiNjbSdfCORI3oQeW1P3A0WDt7wIraiShInjEDTJpqOrzzIkfGL2Dt4KrE3DyRj8UMUr9rEr6n3U7V+L6UfbqX6xwM0njpHSJ80TFm5ZI39F8rQIESHG4CyL37j0J3n39anvTCeolU/cnDcfBDBfq6Go5OWETm8O4WrNlF4gREofERP9B2T8VodFC5dB0D9tiPUbj6Arl08x++8OPB713eexFFWx9bYOzEdziNj8UPN5NAks85vP07xqk3s6f80jadKKPt0e+C5prGcmLwce6lk4ECQNZuPuJsHkrF4IsWrfmR76gMYD+birjFx7v3N1O85SeTwHuzu9zQ501fTdcUT1G47iiJYS5vHb8R6poytsXfiqjXRY61kuO72/jM4SmvZljSBc+//RNe3Lt8/S3YhrhoTHrOV/KVf0eGFu5vJq9v7z+CsNrI17i5qfspCUCoC8rpwLjotnYTpSD5Fb39P46kS6vecRFApODN7Lbb8ClxVDRy5axEes5XMEbOo3nQAZYge69kycqauwllRDyIkjB9O9sNvcnbh55iP5lPy/k9UfLWTjCUTJeEoBNo8dgMNe3PIe+VLdFd1RT/sKgDKn36Fon8+ybm7Z2HZsgdnXjHyMAMFIx+i8sW3iH91BqLDRcmHW9k74ln2jZrdTJ929X8Gt7GRjnPvRZcSx75Rz3PyuQ9w1V/sjZkx/z5UkcFkT1nJL+3uw15W+5fKAfRdNxuP1UHNtqPU7T5JDz8/Nu1HTfrbxAcH/vEixn2nKHl/Mweuf4G2k28kbFDnwFoRXZ7A/BR/uZO9dy0OtNXnrcdwVJvYNmwW1btP4HOdTwJXu/802699nswRs1DHhQd0JaRnKoJWxbakuzn7yheE9GzfjKeaoAo3cHbxOmwFlbiNjaTPvRd9Shz5S77Ccuoc3kYHhcvWB/YHdWwYyQ+NofFUCSeffpfabUdRhgWTMH441tMlnFu9CU+jncZT5y4aF0DKpDFY/ft6xxfGU7jqR/bfOo+abUexFlZJfYoKxXKymJ+S7iF30Zd0f+sxdClx/NbvaVz1FjxmO7tHPIs1r5zCVT/yW/9n8Bgb6fnuUxSu+pFDD7xO9aYDlP77Fwpe/5Zuq6c00/Ou7z4p/X0B9+4dPJWEmwcQ7OferEfexnKmlMI1W7CV1WLMLqRq+zG6L34QgC7/ugev1UFjfoVfzuMpXvUjxv2nsRVXUbz6J/YNn4kmLhx9Shw7+01h/qKFrHx1GbMtGWz+LZPT27/FnbcPd94+8HnZnXWMtm3bEukoJ9hURGxCEs5GE7UyA59u+o3PX5nObEtHHn3tZRpqatmWeDcNu0/S7b2nW8xtl+OOP+J6d4MFdUw42xLv5vRzH5A+9z7qth1F9Inkvvwx+wZP5cD1L9DmkX9QuWEfe/o/jcdoJeO1h9G3j8dZY8JeVIWrqkHiHr9++Zxusm6bjzIsiDMvf4z5eAGaxKhm+95p/3lPecF5L33JRCq++I3CN75Drtewb9AzHL5tHvEX7P8Zrz/C2fmfkXnNDBRBWhxltezp/7T/BbBV4tw1PxE+sPNFa8XndGMvqubkM++yLeV+lBEGuq58En1KHKdn/xt7SS3IwFHVQPpLdzfjCltehVQu+V7keg3hAzrRmFdO+Te7kMlkHHvgNTxme7MzWPKk6zk18322t70XVYSBlKfGAtL+4DHbqNtxnMI31yMP0gb6WPLlTs688R1ylYJt/adir6xH0CjZc9t8qrafX18AnV64C4Dq7cfw2Bykzb0XVXgwxx54FfORs1hOFOM2WQkf0lUq4N/3/ozr7SU1OMpqKft02/l1L8jouPgh6rYfo2jFxhbqlI8Tcz5l25AZ7Lz+Jdo/MobyDZlsHTAVQ3oCDUcL+PXa5zn3xW+IPh/GYwVsbHMfR+9/NTCnAFm3zCNzxLPsHzWbzm89Lu2JiROo330ycL51GxspX78Xe2kNBW99j6NCmsOmfSVx/PDAcy6jleqfsih4ewMeo5WE8cPxOd0UvbUe89F8tqfch7vOQpcVk5vNYdHy7zEdzsNeUU/eW+vpungihx95i53XPsfpRV/ibmgk7831OCobkGuU/DpgKsHpiQGuAejwoqRjdduO4rE5SPD361Jn0gsh6CNBBNFtp7Y0n3dWLAfRh8dYisdYhuh1I2hDkevD8dlNgXV72fovOBf9X4f4X/C//za0GiX/D6KmpuYPjZIAISEhbNq0CY/nr2c13rFjBw0NDf8b3fvL8Pl8HDhwgMjISE6dOvWnz1qtVn7++efA3+Hh4UybNu1PSkCfPn0YO3YsAAcPHmyxUfK/EV6vl9TUVB588MG/tV371u2oBw1s9pn7xElESyPqwQOxrd+APCoS98lTCEF6FGntiRrZi1L/ITq0V3sEpYKStb8gur1Ubsgk7uYBALhqzZiPFqBLicV0THpjZz6Uh8KgJ7R/J9x1ZmwF5eCF+h3HcJTUEDm6LwAJ943EUVlPxZc7AKjbfhSFQY8iWIs6Lhx7URXuGhM+t4eqjZkkPTAKW2EVYQM6Uf75r1Sv34PP4SZyzFWBccmDtJizcrEXVlL74wEUwXrqfjlMyFXpNPrfKHqtDkSPF1PmqWb9DR/RA9vZcup/PoTo9lD97S58Dhfq2HAAbHllBHdvh7PaSOiATpS+vxmFQY+jpAaFQY+toAKPsbHZPIcP6oy+QzyFb39P2Rc7iBrVh7JPtxM1ug/n1vyEwqDDXlKLwqBDFR2KvkMCxkN5GLq1o3jFBhr2nsJWWIky0oAqOpTU6bdS9M4PIIL5WAFKg46G/Wf847ITOaKHNLd3j8BWWIm9uBpnWR0+t4fYWwcT0qs9tsIq7MXVRF3bi9qtR4gc3TcwBzE3D8SUlYugVlKwZB2KYB21Ww/T5qmx2IuraDxZFBiXraACRChft5OE8ddgyTlHxOAu2AorsWQXYcw8jdfuJO7WQc3mJGp0Xyq/2knU6L6Uvr8ZQaPCbbSiig7BUVaHo7ga0e2lav1eokb3JXxQZ5SheuQaFWcXfoGgUqAw6Ii5eSAVX+0EwOTvf8SQrlRvzMSYeYqKb/egCNIG2qz4aifWvDKqN2QiUylp2HeKkF7taTxdiqBRoQwLpnL9XqJH9wEg5AK9j72hH9WbsgJ6H9I3DcvxQmRyOY7yusBYFAY9NT8dRBmix+d2NxtL5Oi+hA3qjCoyGOO+U5Sv+w1NQiTR/7iaqNF98dqcOKsaMB/NR1AqQJBh6HleXqLbS+X6vYT1y6B6YyYA5et+I2pMX2Ju6odMIcdjtlHx1U5U0ZInQNOaaMg8jdtoDcggYlBnqjbuRxmso/FMieSl4vFS8fVu9G1jAm/lASJH96VmYyYyuYCuQ6LkCRGqx5R5CpkgIJNffKRp0huAul+PIVPIUUWHBuTQJDNJf08DUPT2ekKv6hiQV9NYqtbvBZ+ITKEgtG/6JeejauN+AHxuDz6vj9ib+uMx2/HZXaiiQ1FFhwLgKK0FQFApKVm7BZlcwF5ag1yvQRUdijYpknN+z+jSj7YiaFSX7Z/bZENQylGGBRPWPwOP2dqsf8Gd2lL8juQBVvTOBpSRBmLG9kemkAfmQhUdgkyhwHjwTKCtsH4ZeEw2okb3pWTNTygMeux+rlFFhxJ76yAaz5QQ0rM9Vev3UrleMnJHjenbTOdjbupH8YqNgXLp8+7H53TTsDcH3B5sB08QNuHGZvLz1pvQ9e0i/dA/kSfJNEriQdF78XXDJn2SdHIn0aP6UP7VTly1Zsq/+A1BpUTuX4tNOhnWPwNtUhRVG/cjur2UfrL9suUA1HHhaJOiOPfvX/xzuhFVpAF1dGhgP2rS3/BBnanemImr2kjxuz8QNaZvgP9Ft5eKr3ZiOpSHTCHJTxUdSl3maVwX8HhYj3bkvfMDlrxyTi35BkGpQBUefNEcNLUlD9KiDNXjqpMMqvqUOHw2J6ro0ABPNeljUEYSlRfMW5R//MHdUihesRGZQsBZbQzsDwAyuUDYwE7UbDqAXKeievNBosb0xZpXhqF7Knh91P5y5KJxaeLCiRrZixL/vh4xqDOVG/djzSun6P3NgTEFpcZR8tmv0hrwv9Cq3pIFgM/lQWHQoY4ODZQHKF23k+CMZCo37seYlUvZJ9uIGtMX06E81HERzda8KiqU6i2HLuLesvX7iB3VOzCfkQM7owwLQhmk5eyKHwjp1AalQUfSHUNRhuppOCq9PGua+9pfjxPWP4O8BZ8TPaYPottL+JCulH+1k2K5jXC7QJsOqeiiwxk9sBe/ZmVL8xkUgeiy0S49g0OZu/FZajHVVBASEoLcY0emUOH1+XC63HgRSe3WiaMrv/Xr3obA3twSbrscd/wR12sSo6hcvwcAd4MFmUyGq96Mt9Ee8Jxq8pZtPFUSKB97U3+K3vkBuUZF2SfbL+CU8/oV1DEJQamg7LNfkcnl1O/MvuR5z3xMyjDbdHawFVQQObInPpcHR3E1pv1n8NqdxNw2GABd+ziM+6Qzl65tLPr2krHSXW/B65RenikN0ktEdWLkRWslrF9HqjbuR6aUDNlh/TIo/2onUaP7gMeHx2hDdPuajQUgtF/6RfsDooiuTQw+uwtNYiS2/PJmZzBBpaDym92IXh+1W48Q6z/DaJMicVTUU/HVTko/2orSoGvGG2G9O+Ay2QAI6dQGfCJuk42C1VuacUbMiB4UfbwNZ62Jhr05RI2SdKeJ69WxYdiLq5BrVKiiQwPntj/jeo/ZhjxI4+cNSafazRyHu86M6chZ8PpapFOeRgcmvwepx+pArlJgOi3plL2igcirJb2W69TIBIFz63b518DZi2TRhJCeqRfsiRsDa8hVayY4LRFzdjEAhs5twOdDHR1K+bqdxIzpE9BDQ+c2WHLO63bTXEQM60HFVzuRKeX4XJ7A3h6Yw14dqPjyN8rX70OXFI3Sz2cAsaN6owjSUv7dXkI6tUH0+Ui6YygNWXkog8/vQ5EjelLy0S+4muT3uz1XGn9z/UWQI6h0+JzSvtCxXSIqlYqwsLBAvaLHgUyQI1NqEV3Wi8b2R/VfeK5vRSuuFK1Gyf8SZGVl8fzzzzNz5kzmzZuH0WgEICcnhxkzZjBjxgxmzpyJ3W7ns88+49SpU8yYMYMffvjhoroMBgNdu3a9pHdkUVERs2fPZvr06SxdupTGxkYyMzPJz8/nrbfeYsaMGbhcLr7++muee+45pk2bxqpVq7gwNOmuXbt44YUXmDZtGmfPnr2oDbPZzKuvvspzzz3Hc889x+nTpy855pMnT5KcnMzIkSPZs2dP4HOj0cjSpUsD4z5z5gyfffYZlZWVzJgxg48//pjq6uqAUfL555+npKQkUH7OnDkUFBQEvDfPnDlDVlYWH3/8MTNmzKCyspJZs2YFnq+oqGj295Vg3bp1vPPOO8yZM4cnnniCTZukH5kOh4NFixYxY8YMpk2bxt69e4HmXpf5+fnMmTMnUFdxcTH/+te/eOqpp9i6dSsADQ0NvPzyy4F6moy3R48eZdasWcyYMYO5c+cG+rJq1Srmz5/P8uXLL/LovFT9ABs2bOC5555j+vTprFu3LvD5t99+y5QpU5g3b97/j73zDrOqSP7+5+YwOWdyDoIEQVBAEGVddHEVXDGLAUVFiaJrRhBHTIiIiqyra45gAgEJknOaGQYm53Bnbs739vvHmTnMMENw1p+uvvf7PIic293VVV1dXadOdzXl5eXnJI9gTQ2qhPhWf1PFx6Pp1gXPjl0ABKpribh3Ksee/g80HA0M65JKwOOVgxyOE+VoYsObtaMON+C3ngx6eCpMhPXIIKx7OtEX9qJu0yEse6Rj4bpkaRE2dk7B2CmFjg/9nUFfPkFk/864K0xYDxeCQkH00J5cvG8pRcu+wZVfiT4jAU+5CW1CFN5qM57yOukIUPzJ/GbqSCOpt4wlrFd7oob0wFNhIujxokuOk8voMxLQxkdj3pbVvL/dM/CUm07KzeNDlxqHdd9x+ZkuJZagx482LhJ3WS2eChO6lFj576bQxEbgtzoxdkohZkgPej43BV1yNCqjDn1KrBSAq6iT/r/hb3tOCTHDekFQ4K62EH9pf1RGHQhI/vswUCgw75ICF5rocIJev+xQiUCQqEHdGLJ2IRF9O+Auq5X7otSoybjtMjrPk3aGSbzE4CqokMfDU2HCkJGIPjWegMMt7QStMCECQWJHnkfBC58BkHDZANRRYaT8fTgnnv8Ed3kduqQYENLLoT49ng7TpCCHp9aKsWOy3I/+Hz9K4oQLCe/TAV1KDO4yEwGbk9QbR6ONj8LQPhF1lPRi4ik3YWifiN/qJKJvR9xltdRvy0KhUuGprMfQLgF32cnx8tSYCTg9sp56qutRaNQyr03LIgTCH0CXHIun3IS7wiSNQ3mdHIQO65JK0OMlenA3PDVmzPtPoIkNR2XU0fG+q8h74TOUWjUBt1duv1EP/A6XPH9O5cWeU0L8uEG4y+sI65yCPi0OXUoMAbsbn9nBiEPLMbRLwFNRhyEtvplO+i0Ogn6/zKO7vA5jpxS8NRZU4Xrp2LbJRof7/oYtq0gKIEY2D+poYiPwWZ2IQBBdciyu4moUWrXcXiP/TXXekVVEybLVJF97MZrYCIQ/SP2mQ3gqTC1eOjSxEQS9fpKuupCL9y0l7dbLEV4/+pTYZuPQWE7fGDAsr0ObGCWPl8qglcu6K0wIvx9D+8Rm8vBZnAT9AVke6jA92rhIPDVm1OF63FX1GDsm0fG+q7BlFaEONxAMBBF+P92euYURh5bjrbUiAkH0KbEEnB706QkApF43EuCs/ct97F3U0eHo0+JIu/lS6reftCt+iwMQuEtq5DYUCiV+qwtVuB53mQmlUUfHB68m6PFKR7YbyqnCDQT9fllmso5WmIi/bCABuxt3aS3+hrFsTCmhb7BDupQY1NEReGssOAsqcVeYMHRMJvGKwbgrTp7A8JVWoU5sPuaGQX3w15pRajQEbQ4UBh1xd16L+1gBKBRk3DSGC9cuIP2mMc30qbHvmigjribzzW9zoWmih8b2ifjMdpRaDReueZbeL96Ft95+1noAvRZNIejz4602y/QQtLC/SqNOlk1jOX1KrGz/g15/M/3yme2y7BqhjY1ABIM4G4LZrgoTAoEuTlpzYgd2ZfT6hQz49FECLmmNNLRPJOgPYmyXyJB1zxE/pj+eGrPcduM4Nq4PnCI3d5lJXh/ktaZhffBU1lPy7o9oosK4eP8y/FYX1d/tajbmKJV4aswt+Or5zC3kPP0fRFCg0KhajJmywQY00gbImHwJQa+foPyRQqCLj2LIl48jhJDrB5wepOOHzWWdNvkS/GZ7M9srBYT9LWyvq4HHRrn7rA4iu6fjqbNSt/c4+pQY3NVmukz7K0qNCnNDUEwVrsdvdWJIj8drstL+7r8Sc2FPer14F4a0eNxlJsxKLzFBrSzHpNhoqk3SOqiKTiZgrqRrp47k5J5gzF2Pcc3MhRjVoI7LIMGg4JYrR3PZPU+Q2b6UYDBIXJG9me611badzXacydY7jpehNOrocN/f8NucaBOimulueJ8OoFRKfhdIKU1UKiy7cqRgd2VdE5tyUvZh3dJQqJSMPPQGpk2HqduRc07+ni4lFl1SDMJ3cuOFt9aCoYOUn7xx3dM0zCl9muSTqcL0qMMluxfZrxMBh1ueX6fOlSFrFzDq6JuYthyRZRh5XkdcZbU4i6oa+Ko/OY+VoDbqGfL9fNJuGoO6gdaxx94lenB3NLERdJ4zkePPftjMF1OolFKaF4OWiH6d0DQEFANOjzw/kq4cKh3VbmI39AlRCL9f1l9XuQlDSgyuChNKnTS/Inqko1ApKVgpfVTx1dnkeS/rkFJJ/dajMv+65Fh8JusZbb02IQqfySbbep/VSerEEb+qTkX1aS/1bY/0jnl0wYdEdEvjsr1L6HjLpSi1anrOnciFH8whrHt6E70SDPz4EYauXUC7u6+AYFDa3XrKHJJ4icVvc6Iy6vBZnZJP0uibNZRpXHNoeAdutDeN9TvPmcTIo29h2nQIZ0GlLENPuemU9TSmmd2J6NkOT50Vn8WBz+rAXWWm491/IffFL1A3BCXDeqSjUCopXblWHr+m49DU1jWOn6TncYiADxE8+VHP7/MSF3fy3USpjyDod0OTvJXNeWu9/UbeQgihLQgFJf8g6NGjB88++yzPP/88w4YNk4/Krlq1iilTppCZmcnTTz+NVqtl8uTJ9OzZk8zMTMaPH99qexMmTOCbb75pcSz6tdde44YbbuCFF16gXbt2fPbZZwwdOpTOnTvzwAMPkJmZiVarZdy4cSxcuJDFixfj9XrZu3ev3Ibb7Wb+/PlMmTKFZcuWtaC9cuVKxo8fz8KFC+WgZmvYunUrw4cP54ILLmDv3r3yzs6VK1fSq1cvMjMzWbRoERkZGUyePJnk5GQyMzNbHH8fNmwY27dvB6QgXn19PZ06dZJ/7969O4MGDeKmm24iMzOT5ORkjEYjhYWFAPz000+MGjXqDKNzZpSXl/Poo4+yYMECPvvsM/x+PwcOHCAmJobMzEwWL158Trd1FxcXM2/ePObPn8/nn39OXV0dP//8M/369SMzM5PMzEw6dOiA1Wpl+fLlzJw5k8zMTGbMmCG3kZ+fz5w5c5g+ffo5tX/w4EEqKipYsGABzz//PPn5+WRlZZGfn8/WrVt5/vnnmTlzZqtH9k+L09ytpYyOQnfhhViXvSn9OyoSYbNhPdQkD4qylSTj57JDXQis+09Q9eU2ogZ0QdeQo6gRCrUKpUZF9qy3yH36fc5760FAymlDMEjlF1vZMvh+2k8d3yzw2LwbTQI/VfXUbzlC+b/WYt13nJ7LpqNQKRFNyqmMenqvmIUzt4Sgy3ParquMetLuuALLjmwCdleTXxpkoWgik0bZnirjhiJKtQp1dBj7b85EeHx0mTvpFDEJ+W/H8XJKVqxBqdPQ/ckbsR0tQvgle5H2j0twNjlC0th+Y/2Dty7GWVDJvskL0cZHoomRXiRK3/0RR0Elpp8O4rc4iBrQpXkDp/Q5vFc7XIUnjxrFDO+N7UhBw4unlDvNXVJDxec/0+72y0+WG9Idd0kN5t25JF4xmNiL+zTr357xj7N77MNY9+eR+NchaGIkR99TUcehWzJxFVQSdPvo+lQTW6KQZG3smCwffzspuJZ9b/FQHpOWvApEs3E8+ZGn4e8GvU++ejiVX26Tf+o8eyJFy7+T5dGifSFoNVV+Q5HsB98g/bbLOP8/c0GpbDgOqkAVrkcEBZv7TcW8OxdtYjSamLBW22gKdaShoX8KQEHa9ZdQvPxbRDAodbhVOZ2+vdYqqML1xI8bTP3Wo9izi1HqNSRdc3ETfpu3qVArKVnxA1sGTKNg8acodOoG+SqalZOqN6kvmv54Dnbn1DFXKFAZdSfHC0i/6VKKln+HCEpHa5Q6LQqVksN3vsTmflNRGXSSnRACW1YxiX+9gCFrF0q5LM+hf+m3jsWZX4HtaBG1a/cRPaRnCx6bdVmtxPTTQfnHzrMnUvruuobmWzOsLXU0blRf+eNECxE10fnYEX1OkcUYbIcKmgXMGyo1+2fk+JHYvt0ok45/4Ebq/vUVBIPY1++gcPl37J38HO1uu4zoQV1b7UfLfjXhSK0iold7/DYn2y6dR8Dpod2tl521XsLYAfhM1gbdPkNBTqPaQL8VM3DklraUAaeM9ZkaEQLzoUJ+GPQAG8bMo/w/G9AlRQMN9j7cgN/mZOelD0s5dBOjm7UthDh92y2JyXXUUWHEj+6Pu7RW0l2jjsQrBjcb89YQdUF3vLWWJuv62YnHDu9FxuRLCLi8smy3j38C84E8ji38CE2EkZihPRqaa9me0qAldfJo+bi4DAVSe63Z3sa/G37Sp8RSs/mI/JuxXSIiEOToUx+cMhcbdKpvRyo+3YKzoJKA04OhyQexU2lJ+UEVKCMTCVoqqbfaaZeSwPo3n+HTzLkUVdTgdDoxl+bx0+7DfL/0CR6xS3M7S21tpc1fbtt+qe1obusl21G8/NsWtFRGHX1euQefSdo9qTRoyZgyjqDXd1p5NK0fcLrZ3P9eogZ0RpcYdc7+3plsduO6N/DTf6KQ1z0kPRAQ1j2dsK6puEprTztXdox5mM397yWyT3tQKlDoNM19A9GkDrD/hudxl5vY12CrNNFhICS523NLsWUXU7TsW3q/dLdcz1lQic/sYMAn/2TAh4/gbGIrbFnFaBOj6fXS3dIpjFNl16jTrbiHjX3rOe86KS1FK/YHFKBWoY2LwLT5cBP+W5+vTee9Ni5SrgOgT47BvCNH9h9P7VcjfolODXh5Kl6TDX+DT5xx7cW4q8ysHXg/h5/6Dz6bi33Tl5O/Yi39/zVTbmPX+CfYMXYe+yY/R/rkS0DZMgxyxvt/T2MfTlf/6PRlbOl/D1EDuqAy6k+RYdPBad6+PiWG2s1H5CLGdomUfbGNgMsjl+0y73p89c3H70z2VwiBQmNsCEa2wmOju2mIltw1j6NlkbO0fzr9+DMiKMT//J8/GkIX3fxBUFdXx8svv0x9fT1+v5/ExERAClb++9//5qKLLmLIkCHNvnScCYmJiXTp0qXZMW+n04nD4aBXr14AjBw5kpdeeqnV+keOHGHVqlV4PB7sdjsZGRkMGiRtZ7/oIul4Qa9eveQ2m+Lw4cPNjko7nU5cLhcGw8ldCH6/n/3793PLLbdgMBjo2rUrhw4dYsCAARw5coT77rsPAKVSidFoxG5vflS1KYYNG8YzzzzDpEmT2L59O0OHDj2rfEaPHs1PP/3ELbfcwvbt21mwYMFZ65wOAwYMQKPRoNFoiIqKwmKx0K5dO9577z3ef/99Bg4cSM+ePc/azqBBg9BqtWi1Wnr37s2JEyfo3Lkzy5Ytw+/3c8EFF9ChQweOHj1Kz549ZR0JDw9v0ca5tp+Tk8OhQ4eYM2cOIAWcKysrcblcXHDBBeh0Ornu6WAymcjMzATgkQ6dCdSe/Ipm/PsEjFf+FYVWizI+Dts7/0I07BRVJSaijIlh5O4lKPUa1OEGFColqoYXeREIEtYlFV9987H3212oI08GUHQpcTiOlZJ4xQVoE6Ko35olOdxC4KmUUhJ4yk0EfQH0aXFUfrkNEQxiSE8gZmgP6n4+StTArvhqrZh3HyOyXyfcJTUY2idJl7MkRqNLjSVgc+GrlfouvH7cxdVSYEKvxV1Yhb5dIiqdFm9lHQq1it7vzKTq8y0Yu6SiS4s7pb8lxFzURy7nPFaCZdfJHcVpt11O5MCuqIw66jYcQJ8Wjy4lDk9lvfy3siEpP4DPZEMdacRrspIw5nziR/fHZ3ag0Kjx1tvQp8XJu1/0KbHEjTpPdo6DPj9Fr68mrHsGSrUKhVKJLjEKQ3o8/VfORB0dxsBPHkWp1eCtkXZ8KLTSDkJfrRVXaQ2GDEkXvTUWdPGR1BRWYT2YT58l90ryr6jD0DEFlUHLBesXYeyaRs23O4m/bKAUuGiQi1IvJWkftnuJtIsxKFBo1VR8vZ0B/55N7U8HpWNdhwtRRxoxtk+kavVOIvt2kOkCeKvqSb/tMiL6dkShUkpfmNPi0MRH4SmvQxVhwFNpJvJ8KWiaeOVQIs/vjDY+kqAvQJ+l9yH8ARRqFVGDulL9/R55twWALj4alVEv66kuMQbhD8i8pk6+hB4LG1InKBQo1Wpph0dqHPqG8YsfdZ6sn47cMpR6LYl/HcyOsY/Q6cGr8dXbiRrQhaTxQ+i5aAqamHCiB3XHsie3Ycej1I46TI+iSTBflxqHq7CahHGDcRVUcuC6BUQM6kqf1+5DlxRD1MCuBN1ezNuzpeT48VHSEVQh1W2EOjIMpVot82hIj0cdYSR18ii0CdHYs4qI6NuB6EFd0aXEolAqSb1uFI7Camp+3CfrpSay4SKoijoM7RIRDS+I+lRJH5Xak3qsijTQY8l9KFRKar7dSVz3DIo/+onIwd3RpcTJ+pd62+Wk3ngpAilA4GrYHWg7WoRCKe1g8VTUyWPmM9lQatV4GurrU6X+6jvEo02UeGksq0+JQ6FW4yquJm50f7lvmkgjKr2WCzc8hxDgLjOhMmqp/Ho7xs4pRPbtiPAH6PbYDejSYokd1qth/CVZCn8Ay77jxF7UG09lPc4T5dRvO0rll9swdkqhw31XnbV/KZNG4q02ozLoqPxqK0kThpF+22Wk3zhG2mmiUKDPSIBdxzCkx0vHtj/bTPrNY9Gnxcn6pNRrSZ04EqVGRYf7rpKCCWq1LLNGHdWnxhHeqx1ZDy0n47bLUTeMpS41jqDbe9K+VtaR9LcLOfbISlmGKqMeY4ckNNHhtLvrCggKgqY6fBU1skyjb7qS6EmX4y0oI+hwoYwIQ9ejI5GXX4Q6KY6g20OnEYKgx0f1d7sJ65yKJtJIuymXkz75koZLy5wY0uIwN+pthAG/7eTHHXe5SZrzYTraTbmchDHno0uKxm9xnLZeu9suo/NM6VIvhUpF17mTUGrU9F58JyiQ+W5EwOmRZSMCQQwZCegzEvBbnSh1mpb6pVLKbbSbeDHhHZK46ON5KJRKjOnxmHYdw5AShwIFnrqTL+YAlV9tp8+yB7hw0wsABN0evA1rpC2rmLhLTtqVxnFsXB9SrhuBoUMSgz7/J36rE31anLTDKC0OpU6N12ST14m4EX1w5lcQ1jVNuhzn210kjBuEQqVk6PpFkq0IBtElRDfjy9ghiYTLB5Iw5nxUDes6KqUsmw53jkOp09Bv2X3Ubc+m473jSRjTH1dhNQqlQt5F6amS1irzrlxEIEj0wK7U78hBZdACCrm9mGG90CVGs2P0XNrfM76Z7VWoVCi0GjwVZc1sb+So/rgr6+l421ja33AJxowEgr4AtuPlGFLicFeaieuQhD45hotWPSHZV4WCiGdvkfyKqno85XV466x4KuupWr2TxL8MQp8WR/ReLfVKryzHqjovCbGRqFN7gEKJpuNAjm3bybBB/VEoBB169aNWFUf+ng0Ul5Ry7cRJJA26jPBPBqFWqvC2j4ZtFdJlMA261xbb1prtaMSptr79XVegiQondfIofGY7YV3TiOjTgaTxQ1BHhRE38jzihvch6PMTf+kAyj/ZTMfpE8iYcjkZt1+OsWMyQkC/lTNR6jT0fvVe/Fan7H80W/d0WgION3Vbs4i7pN8Z/b302y4j6oIe9FoyDU9VPYaOSXI5bXwUriLp6L/zRDkHrltAEBhd8G8Ahq5fhKu0lqDXR7+VMzFtOkzU+V1OO1cyplxO2uRLpEuefAGizuuIUqum79L7UEcZQaFAGx8h79a055SgTYhi4CePSCds6mz4HW5SJ42UUrVcNpDyTzbT6cEJeKrMMi2FUsGucY8gAkF6v3ovwh+Q55ftcAFl76/HerCADg/8DUNGIn2WTKOnP4DtRDlhHZPxmmzSUfRUgbuyXtLlhjU2smcG+qQY/pK9XCpz7UX4LNK891TUkXDZAITPjz27ROZfqVWjiYtsYeubznt1w07HRrmpo8KIHdEHdYRRoh0U1O/M+cU6FTu8DwGfn+Qx51P86Ra6PfA3uX76VUNxlpm4ZJ30rqYJN2BIjaXsq+0oF96GIT0eT2U93mozGbddRtqNo6ULvNRKDBnxmHcdk+aGRkXfJfcS9AewHMhDEyVdgKOJNEKDT2JolyDrRaMP0xiMa/RbAHkemncdo35rFhm3X0bcqH6kXj8KXUI0lV9vky74S4nDXVlP6lVD6P/qPZLPGBeF/XiZPH4qo5YOt11GpzvHoYkOo+sDE0AINFFhXLR7CZq4SBLGDZJ9naY2oHEc4kb1QxURDwoVCIFKrZPeUcITQKHGVGdCoQtHoTUSsFQAAprcDN4ab03bb9SPpn5iCCH8EoR2Sv5B8M477zBu3DgWL17MXXfdhc8nfWWcMGECU6dOxev18uijj1JWVnbObV599dV8/fXXZ/4q1Aq8Xi8rVqxgxowZLF68mDFjxuD1ek9bXnHKlxMhBM8++6y8u2/58uXNApIgHT92Op3MmjWLadOmkZOTc8Y8mWdCbGwsERERFBUVsW3bNoYPH37WOkOGDOHAgQPs3buXjh07EhHRMm9TIyIiIpoFXu12O5GRTY7xqk/G/pVKJYFAgNTUVBYtWkS7du344IMP+Oyzz+TfG8ejcYwbcaocFQoFvXr14qmnniI2NpYlS5awadOmM/LVGERsDa21D5KONY7VkiVLGD16dKvlT4e4uDiee+45nnvuOQyXjsaz9eRuGecXX1H38KOgUmFb+W90g6XgpqZ3T/xlZVRPuJZNg+/n4N2vYtp6lH03Pk/Q5yfj1rEoNCqSrxpKxdfbmtFznCgnql9HACIHdiXg9GDZk4s2PpKwbmnEX3Y+Yd3S0GckUNuQn6rm+90EHC5SJo7A2CkFlVGPz2zHeaIcfXoCxk7JGLulETWgK5H9OlHy7o8YOyVTvy2L1OsvIXHCcJR6LbU/7Jb6HxdJ7dq9RA7uhrFbOsaeGfjMNuLGDqB2zR66v3QPzuNllC7/hto1e0iaOFLur9/mpH7DAQydUuj15kM488rRpcbJfQUoW7mG7PtfI+jyUL/tKOl3/IWAzYk+I4GAzSkfJ2yKuq1ZmHflUvHFVuq2HKFuezbqCANVX++g3ZRx+G1ODBnx+G1OCl/9mh1jHmbfdQuwHsin4/SrSbpiMMauaXhrLWzsdReHpr6K9WA+nvI6sma9hd/qJGZId5RGHWk3jJYu0mg47q2JCUffLoH4ywdKu8e++BlD+wQpSNIugZp1+4i/9HzyFnxIzpy3sWcV4ThehmgIFMdfMZiA3YXf4mDvVU+wbfD9VHyymfxXvqJ2/QE6z/g7juPlpE4aQfmnW4jo1Y7yz7dg7JRM3OjzCDbsWqv4Yisqow5VmJ7SlWvJmfUmCEHtun2k3/EXgi4P+owEfDUWjJ2SpePEGhX6jAT2TpxP9be7KX7re6wH86lZsxe/zYk9u4SKjzeSMnEEAFENY1i35QiJV0ofQJLGD8Fvl3KO1azZI70kj5lL9py3EV4fMRf2xLo/j/AeGQQ9Xnz1NpInDKN6jbQD3bo/DxEI4re58NZaSLpqKJVfb2P3355ky+D72djzTuzZJfjqrBS+8iXpd/wFf4M+eOtsKDUa9O0SUGhUJE0YRu2aPdRvzSJl8iUApE4aibfORs4j73D0/qUAJIwbRNTArggh3TZd+fV2jJ2S5XaSJwyjfmeOzGOHBybgLq5m+4hZHL1/KapwA+7iag5PfRVnfgWeajMFL39B8TtrWuhl0pVDsOzPI7xbGj6rE4Va1Yz/RhS/+hWuAulSJldhJSqjloh+nQm6PfhtTnwm6aNA+co17Bkzmx1j5hJ0eek8eyIAXR+/EdFw3LZmzZ7mY2Z1EdOQkyp10kjKP9mEq7BK5iVl4ghJHoEAwu/HvDu3hTzqtmZR0DB3dIlRBL1+PBV1OPIqUBq07LriMQ5NfQXboQLyX/yCknfWEHR76XDfVTJdv92Nt9pM3fYsqX8KBd2euYWA03PW/vnMdpQ6NT6zXXr5CwSpXb+fneMewVtrxZZVJN10DXR5bDJBjw/b4UJZFnv+9iSHp76K3+ygdt0+js//gOpvd2HafBh1lJGaNXvIkG1FAghwHivDtG4/xk7JWPafIGnCMJInDEMTE07ND5LNcpebICDwVNTJ82P3Ff9kS/97EMEg1d/tpOD11WjSk6j/z8mUM77Cclz7sin46z148kvQ9+lK8eQ5lD30HO5jBZj/8w35r3xF2UcbiRt1HvacEuq2ZuE1Wdk25mFMW45QtWYvqfI4dyHo8TXbce6tseAqN2E5mI/XZKXi859xFlSesV7xyrX81Odu1qbfiHnXMbx1NkxbjxJwefGabHhasb/1W7PkudLrpbux7D/Blv73tKpfPrNdtuHFn27BXljFhksfof5gAV3vlU6/dL33r9LR8TobuiZHGyPP70zQ7SP/pS/YPnIWQY8PtVH6ECkd21TgrTbL49BIp25rFv56O67CKuq2HKGmgf+aNXtpN2Ucwi/lU2us4y4zETVACgQmXjmU2Iv7oE2IomTFGnaMmSvZEZWS+LHnN+Pr2KP/4qfzp7Fx8P3sb1jXq9fsJfnKIYCU9sBZVM3Be16jftcx4keex86rn+HQg8vw1FpIvHwQKqOO2OG98duc+O0uAm4vmoZUG+mTRmDLKSH5yiHo0+LosfB2SlauxZlf0cL2emstJF4+sIXtTZtwIZVr91Kw8kc2XvoI9XuO462zkjz2fDImXYwlqwhrTimr029idfpNHHvxS8wH8zk6/Q0pn+TQHrjLTbS74y/U/LCHuIv7YD2QT+rEEbQLGDEZghTl5eOsruOHrfsYNagvqDT4y7PxHd9OYe5RNHHpKMLjseniqTfXkxRpIDk+hjffXoH1yCa2j5lD3uEs/nrnjZL9vfcqfCZbm21ba7bjdLbe2CUVV2El20fMouqrbSRPGM6evz1J/ktfEHB6KH7jWwpe+ZLIfp1xHC+jePm31G/NwmuysW34DMre30DZe+uxHszHW2vFVVyNz2zHkJEg65cmLgJnXoXk7905jriRfYnokUHlKf6e80Q5kf2kk0/WQwXYs4rYOXIWVV9vQ6lVo2+XQNSQ7qgMOqo+l94h5NMuCgVek5XyT6VL+ZQGLYZ2iZx49kPqd2SjNGhbzBVNXATmXcfwmazs+utjCJ+f+t3HiB3em4N3vCzlsT5SiLfWij27BHt2iexz1G44SNEb3+Eqqibo8qBsOOItAkGUBi3h3dPxVNY3m5fmPbkkXjkUfVocCeMGUbjsG3aMmUvOoyulsZs0km7P3IKv3o6rpJrtI2ex8dJHqN54CG2UEQBLVrH0Ma7aTMaki/HWS7kE113wIOXf7ebQw/+i5LMtkr38ejspE0dQs2YPqdeNxFNjaTYu1v15rdr6xnlf/NZ3BD1+EsYOkOe9PbuYLf2lC2XKP95IwWtfY8hI+MU6lfvq18T064T9eBl5y7+jdlsWqeMluxH0BajeeJCfLn2EnJe/wllaS7tJFxN9fmcUeg0+s52A3YUqTE/JyrXsvvIJXEXVOE5UyGtih3uvxFtlZtvI2Wwb8zDV3+8hond7QPqgQ4MMUyeNoOqHk/543dYswrunyfOr5oc9aOIiqNtymJSJI1DqNSRcMQifxUHhq1+x/aIZeOusmPfkknLdSFInXIiztAZnaS2bRs0he/6HOAqrSBo7oGH8inBX1rN+4H1U/rCXmk2HOP7qV2zqeQfV3+7i+LMfUr16B5YDeZS9L+3UbWEDbE4KX/0Kf10xflMBAVuVdITb5yLothIMBKivr0dliCZgrUTeFe9zodCGNePtdO031Q99uwRCCOGXQiF+aUQqhP9z3HTTTbz33nvNns2ZM4epU6fSqVMnXn/9daqrq3nyySeprKwkOVk6FvL8888zatQo4uPjeffdd3nqqadatF1dXc2iRYvkm6lffPFFjh8/znXXXceoUaOYPXs2t99+Oz179uSTTz7B6XRy66238txzzzF+/Hj69OmDw+HgwQcfZOnSpQSDQR599FGGDBnCpEmTePLJJ0lNTeWuu+4iJyeHt956i8WLF7Nx40by8vKYMmUKr7zyCh07duSqq6QXscLCQjp06NCsny+//DKDBg2Sd1263W7uu+8+li5dyrJly+jatSt//etfCQaDuN1uAoEAc+fO5fXXX2+Vzx9++IHc3FwKCwt58cUXAZr16Z133qFjx45ccsklch/eeecddu7cydSpUzn//PNPO17//ve/0el0XHfddQSDQV588UUGDx7MyJEj+eSTT9Dr9TKvM2fOZO7cuajVasLDw9FqtezatYuNGzfK+ULHjx/P+eefz7/+9S8KCwt58skn+eSTT9i9ezfPPvssHo+HOXPm8OyzzxIIBIiNjUWlUvHtt99SU1PD3//+d+bOnctTTz1FYmIidrud8PDwFn05evQoq1ev5uGHHz5t+yUlJXz88cc8/vjj6PV66urqUKlUmEwmXn/9dRYsWCDL/tJLL5XbPh1sb76N/d//wfg3yQlwfr2aqLmz0I8aQaCyCmVCPEqjEX9JKZYFi/Ady+Xg8SSGfvcMfoebPROfJe36UfR67nYUKiWOE+Vsu+wR0v8xClWEgQ53jEMdYUCh1aBQKXHmlVP44he0v+8qVFFGabeGUonP6qDkjW/xNdyoWv7hT/R8+R7ixvRHbdTjrqzj8J0v4zheRu9X7iXy/M7S7hm7m+Ll31Lw8pfEj+lP9wW3oUuKIeDy4jhaiGndPoJOD16TlY5zrkOTGIU6QnIMfTUWyt5di2VbFuevfgZ3hQl/wwUE7nITYd3SCLi8HJu+FNvBfDLuuZLOT95M0OvDV2/HV2PBvDMbe04p3hoz3RbcLh/TEwGBt9aC3+Ige/rrtLvnSqKH9UKbEIWn2kzeok+p23qU896cTliXVAgKnEVVuEtrCe/ZDnWkkaDbi8/i4Oj0N+g8ZyJZM97kvDeno02MknY6KqQdP/uuXyjnhrp4zxJ0ybE4Cyo4Pv9DOj10Ndr4KNSRRtxltSiUSiq/3ErUwK7EXdJPkr3FgadSyt1jPZRP9AXdpd2KJhuauAiCLi9Z05eRfvvlGNolYOyciiY6HK/JQtm76yh8+Uv6/edhjB2TUEUY8Vkc0suyxYHlQD6Hp71G8pVD6fjA39ClxaE26hGBAKX/+Ymch9+h40NXk3Hzpfjq7ShUSgION5q4CNSR0gU2KBW4y0346+1o4qRLK0pWfM/x+R9iaJ9I3+XTMXZOQaFSodSo2T95IXVbjtBj4e2k/mMUrrJajk57DZ/ZTt/l06X8WWoVCpUSb42FvMxPiezbkcTxQ6Rj7eLkhR3eGgsoFQh/kLIPfyJ6cHeyZryJp6qeQaueJLrhuLvjRDk7LnuEtH+MQh1hoN0d49DGRULDRS9+m5Ogy4sqTI/wB+TcmASDFC//lrz5H6Jvn8jALx5HmxRD0OOj5N0fOfH0fwDo+cKdpP5jFAqVCuH3U/KvH8l97F3ix/Sn71sP4auzUvb+Biq/3Erf5dPRRIejUCkpen01JQ35jXosvJ3kay+SdgqXmajbcgRnfgUR/TqReMUFKJQKvDUWCt9ZQ/JfL0CfGocmOly6WEcEcZXWotSopRxaQuCvt7Pr4ofo9OhkEv9+ESqDjqDHC0ol7tIaPBV1hPdqL+UJCwQpWPghBW98R9KVQ+mz7H4UahUEgxydsZyKj6SPNxfteQ0Q+O1u8hZ+RMeH/i71QauWEvTHNuRBzK8g4ryOqIz6BjkKfBa7lIuzSyq+Oiul72+g8sttnLf8gQZ5qHCV1Ur5IV0eHLllUp4ylwe/zYVlz3G81fXo0uLJuO0yaceHL8CeSc9g2Z5Dxp1/odsTUsDBb3GQNWP52ftn0CGCQsrvaLFT8fnPdHnk+mbjNfjbZ9BES3pXvPxbjs//oFVZ9Fh0B0qdmqDLK10OFB+FENKuRL+l4cb34hoM7RLYd90CIvq0p/vC29ElxxBweqjfcpTD05YgvH56v3IP+nYJ6FPjCDTM78bLKTrNvIZOM6+V1oPtByi5/Z9E/+MKAAz9u+M5UULMzVehDDei0KpRKFV4C0qpefFdkp+5H78f1OF6ilau4fj8jzC0T6RfwxjYDhdycNpr9HjqJhLHDkCXHEPQ60f4A9KNybllHH5gGdr4SPq+di9hHZMRQYFp8xEO3PXyWet5quoxtE/kwrUL0EQa8dvd7Gmwj9qEKEbuWSLlLQwE5Z2j2oQo9Klx2LKLICBk+x89tIc8Vw7f/QrWg/n0eGM6qVcMRqFU4KmxcOKdtXS9+wq0MeEolAqC/iA+iwNvvR1DaizOMhPC7qLo9dV0uO8qNNHhuIqriejdXrLxHh+mn48S0TODgMtLwObi0B0v4amqp9+/ZxM/uj8KtYqg28uxx/5NeK92JI0fgjY+EhQKRCCI9UAePrODrBlvkn7zGFKuuQhdcgwiEMS08RCH73mV+DHn02PBbdL61PDx0lVULfPlQ8Gg/8yl5IOfyLh+FEcf/RfnL39AsgGRRlAq8VsdBH0BtHERKBQKRFDgKqrGtPUoiZcNRJ8Si7OkhqDbS81PB8iYPBpfwxqQu+hj+r02jbAuqah0WhzHSyU76w9g2XeCuNH9ZD1M/cco4kZLa5NkewMUfbiJ2Au6c2DGm7irzAx6ezox53VCHW1EqVLhLKlh//Q3MDdcqDdm24v4nW6KXvoS6+ECzlv+ALrEaFRhetwVJlyF1RyZ/gZdHp5E/Oj+bNqymYXPPUfA4+UfN4zlrmv/wheHqvBXHmfS2GFU11nIdYfRq98APB4PhXnHGDHsQoTTQnGtjUcefYSKAwWcn9qZ5z5/B010OAGXl33XL8DasDb/Ytt2DrbjdLZ+6MZMwrqkIgJBsme+iaFDEpq4CNrdPg57binC60ehUaNQK1EoldgOF3J42hK6P3UzaTddSsDhIuB047M4Zf+j8I1v6f7EDWhiI6Q8dgLsuaUt1r1T/b2s+1+n3T3jiWnwfxr1tvy9dRx7+B2pv5sXS7YtEKTu5yNEntdJyovt8WHsnCLleQ4Kgm4vfqsTv8MtzxV1w23bxvaJEs38SraPnUf3p24ifnR/2ZfSxkexb/JztJ/6V/Jf/JxemXei0KgxZMQTcHup23IUX72NhMsGNuTk9qHUa/GUm/DUWDh0x8t4quoZ8sN8wnu0Q6FUYNl3nL2TnkV4/WTc+Rc6z57YcIGewFVcI8+vnm9MJ+WKwSjVKoQQeOtseOvsaGPC0UQaUGo1eMx2rIcKOTj3HQYtv5/wLqk4jpWw5+qn6P7UzcSN6Y8hIwFPtRlfvZ2s6cvoPGcSWTOWn5Otj+jToYU9ix/Tn37/mo3f4ab4jW9+sU4p4qLodPtlWHPLEF4fCo0apVoFSgWuchOaCKOcg5OAdNGQOkyHp6KeQ3e9gs9sp//KmRjaJeKpqqP80y1UfrmNC759uskckuy3usF+N16gJ4ICZ0EFCo0a2+FCVOF6jjy4HBEMMnz9c5KNREHQ62PzgGnok2Po/eq96NPiUYcb8FnsHLhhkbzuxY/pT7dnbkGbEIUICNyVdRx4cDmWg/n0f2UqUf06YT6QT9zQHgh/gKA/gEqnwXKkkKg+HSj9YivFz38i+6RhXdKwN4xf42mTHgtvb2brrAfzGXX05K3YqogkFFoDFeUVPPbYo+zYuZu4uDg+/ugjkhPjCPo8BF1mVBGJuEvN8rw9U/tNeQvrnHqaN8E/B/T6dr93F84Kt7v49+7CL0IoKPk/iOuuu67ZLVjjx48nKSmJd999l9jYWLp27SpfgvLOO+9w9OhRlEolaWlpTJs2DYVCwYIFC7DZbIwcObJZXslTg3WFhYXMnTuXe+65h1GjRlFYWMhbb72Fx+MhMTGRe++9l/DwcHbs2MGHH36IVqvl2Wef5YsvvmDr1q0kJiYSFxdHfHy8HJTs1q0bWVlZuFwu7rnnHrp06dIsAGi1WlmxYgVlZWUEAgF69uzJXXfdJffR4/EwdepUli5ditFolJ+/8MILDBs2jF69evHmm29SVVWFUqnkzjvvpFu3brzyyisUFxfTv39/Lr/88mZ8ms1mpk6dyjXXXMPEidKumaZ9ysnJYfny5Wg0GmbMmEFycjK5ubksXryYZcuWoWwl70gjnE4nb731FqWlpQgh6N+/P5MnT0apVJ42KFleXs7777+PQqFArVZzxx130LlzZ7Kzs3njjTeIioqiS5cu5Ofny0HJ+vp6qqqqqK2t5aqrruLSSy9l48aNrF69GpVKhV6v57777iMxMZH9+/fz4YcfIoQgMjKSxx577KxBydbaB/juu+9Yv349AHq9nvvvv5/k5GS++OILNm3aREJCArGxsaSnp581KFlx0SVn/L01HDyedPZCrUBzTsmHmqOV7GDnSKutNX85gueeAEyG/zfcFN9KBsNzQlt6GGiDLABUv6FutAXiN+QLflve2jJmelresnwu8P2Get+WMWvrXPmzIiPK9ovrFFpaz/H7v4S2zkubQvWL60SIts2V31J/fW20b21BW/wAZxvkDmAQv9ySjvzxtjbR2jz2nTbV+19HW/Twt1z32ro2txVtmWNt1V9jG23HbwVHm/n65SPdVp+oLbroVrTNT9G3ga+mQclfgo295/3iOmOrPm4TrT8KQkHJXx+hoGQIIZwGq1atwul08o9//OP37sqfBqGg5H+PUFDyJEJByeYIBSWbIxSU/GMhFJRsjlBQ8r9HKCj5x0IoKNkcoaDkSYSCks0RCkr+vggFJX99hHJKhhBCK8jMzGTz5s1cccUVv3dXQgghhBBCCCGEEEIIIYQQQgghhBD+dAjtlAwhhHNEZmYm1dXVzZ7dcMMN9O/f//fp0B8QPyZd94vrtPXLtLYNu6u8tO1LbFu+Zrf1635bdj3+EXZk/ZY7ddoi+7buymwL2qrzf4RxDiGEEM4Nod23vw/+CPZ36NWWX1xnx5dRZy/0B0Rbd9f8licEfkv8EfS3LQjx1Ry/JV9t2WGpie/0f9CT/x3o9Bm/dxfOCo+75Pfuwi9CKCgZQggh/GbYMvg+zmtIbG09XMCRaa/R7cmbiB9zPuooIwGXF7/FwdEHlmE7XIBSp2HQ10+iCjOcTBC++QiHp71G4rhBdJ51LWHd0xH+IIggJf9ex7FH3wWg093jSJk8BhBSknWVElWEEaVWg1Krli5i0ahRGXX4aszsHjkTLyoM7RIYsnYBKqOeoNsr3V4aFSYnINclRBFweTjywDJshwsxdk7hgtVPoQ43IIRABALkPfcJxW9+R9wl/ejzxnQ0UVLibfOuY+y5+im6Pn4DCZcNRPj8uAqr8NZaiLm4L0GXh6wHXsdXZ2XIlpcIONxo4yII+gLsHf8Y9sMF+FHSeda1pN04Gq/JKiX7VklJ+m2HC/GarMRf0k+6XMHrI6xzKicWfkTRsm/o/uytxI85H01cBCqDDoSg+vvdHJn2GsInBXF7vXIPyROGoVAoqN+exf4bF9H9mVtInXwJCpUKRBCf2cH+65/DdlhK9B93ST96PDdFTnxet+UwR6a9Rli3dHpm3omxQxKaqDCEELhKasie9SadZl5L1MCuBN0+fPU2Sv+zgaqvt3PBt8+gjY2QLkhQwM5x/8R6MJ/uz95CwtiBUkJxlYKA1UXA7sKWXQJCEN49HSHAnlNMZN+OBFweSt9bT+eZ16CNj6Li85+J7NcJhUpJxX/WU7Tka7o+exsp/xiFyqgj6AvgKqwke/rr2Pbn0ev1+0m88kIUaiW+Wit+uwvr4QIcJ8ppP3W8lGBdpcRvduCprpd19kzySBg3WNZZT3kdPoudow8sI+OOcaROGonwSwnEA24fBa9+ReGSVQAkXTmELvOuw9gpBREIEnC42XvdAlyFVfRb8RDRF3Qn4PLiLq3hxIKP6PXi3WhipOTxzqIqgg4Pwh/AvCeX+DHnE3B5OLHgIzrN+DuamAjU0WF4KurQJcdKl0qIIAGXl6DbJ10mo1DgLqmh7MONdHvixjPyJQJBhD/A0QffoG7jQc5bMaPZOFd9u5PYYb0aLi+yoo4wyvJQGjQSXacHfUYizhNlKDQq1JFhBFxeDO3iUSiU+O0u9l33LNb9eWRMGUfnORNRGXX4rS6OPrhM4is6HFRK1GF66eIMi0O2MSqdloDTjd/uwlVYRcVnW+j6+Jn5CjjcKLVqXKW1HHvsXfq9PQNPVT36lFiCHmm8Kr/exgXfzm+mv7vGPdqgv7eSMHYAmvioZvqLSokuMVq+uMt+rJSo/p1RhRukC4ucHry1FmrW7afrPydL5XLL2Hn5PLo9eRMpE0egDtcjgkGCLh/7b3oe845skq+5iM5zJqFPiUWhUYFCgWnjIZwFFSSNH4o60ohSp2mmh+7SGmm8BnVtmOvinGg16nzPF+5EnxZPwOWh9sd9HJn2Gv3enU3cxX1QaNR4ayx4ay3NaQ3sStDrR6lV/7o61S2NXeMeJWXSCFImjkBl0ErtAFVfb8eQkYA2IRqCQUrfX0/Nmj3S2MVJx8GdhZW4S2o4+sAyOjzwtxbzJqxrmmQ3/EE85SaKV/yAsUOSXO7oA8vwWeyc13jZlVaNq6CK7SNnATB0wyLCumegUCpwl5nwmaxkP7wCTXQ43effikKlpPLbncQN642xcwpKnQYApVbNznH/JGXSxSSMOZ+gP4AhIxFnURXGjARQKqRb38tN2LOLOTp9GRd8L12WgUKBu7wW26ECjk5fRtTArjKtRhkaO6c2o9Uow/gx5yP8AfQZibiKqjBkJKBQqxAi2IKvc6UlXfDhRx0VhlKrRh1ukC52szrxW524iqoxtE8EIVBq1AgBxk5J52wDtPFRKI06fHV2eZyNHZIkfTDqEIEg7tJaAnYX5Z9uJuO2y1GolPJadN7y6ejT4lAadKjD9c3WotRJI1GHSxdfVa7aweG7X0UTaaDXi3cTe3EfVEY9nqp6/HYX6ggjKqMOT4UJ4QuQ/fAK0m+9rMU6K3wBer08VXreYA+arisdH7xauhRKAcHcA7iW/BPdpHtQ978QRVgkwfoa8Ljw/rQK/c0P4f7odfTX3kWwthJlUjo0yG1TrzvO6Hedbg3zmqxtsh3CF6Dz3Emk3zJWuiVdKa0nB6e8hO1wgUzL0C6B2g0HyJn3juwnuqvqCe+WjjYukvzFn6OOMpJ4xQVoYiNwl9YS9PjwNFwUpTTocJfUsH3odABiL+lHt/m3ookJR2XUoVAp8Vtd1Pywm8gBXSAoXRDoLjMRM6wXKMDQLhHhCxBwe6latZ3sWW+d1i9SKJUM+vpJDO0S0URLl8k5i6o5fNcrMl+NOl/2nw3y+qCJjQDAVVRFwOYi++EVpFx7sWw7ipZ/S+8Xp+Iz2yX9CdPjrbWyfeQsuj97q2zPXKW11P64j/Z3/5VDd75E57nXNdPfM/lSiZcPQp8Wh7O4Bn1iNEF/gLotR0AIYi/qjcqoJ+CWLmU7Fz/gv9GNxCuH0vP5O9DEhOMqqOTQXa+Q+o+RJIwdgDYpBqVWjd/uouDVr2WfCMDQLoFBXz6BIT0ev8ONq7ianEf/ReeZ1zTziZraYkP7JBQadQv7GNZNWmeOPvgGVV9ulca8yVx0FVXLl8002iyfyQqAx2QlZkiPZrqhTYimz2vTpMv3Ig0IAa7i1nWjLb6v3+5ClxSDq7gaXWI06nADfoerid/mg6C0bpZ/upl2d17Rwr8RvkAL27nvHwuar80Na6wuUUPQJX0IUUUkolBpeOSfj7Nx02biYmP48t3XTr7oKVWoYzJQtPFY+h8FoaDkr4/fTWNuuumm/6p+dXU1P//882l/mzRpEt9//738bMWKFWzcuPGMbW7cuJG6urqz0n7yySfJy8trtf6KFSvOWv9UrFy5krvvvptg8Mzf7RwOB2vWrJH/XVdXJ1/kcjrs2bOHr776CoBdu3ZRWlr6i/v3ySef8MEHHzR7VlhYyEMPPXROffilWLhwIQ6H45zLL126lB07dvyqffi/QtO+vvHGG2cdj3PlbdWqVTz44IPMnDmT2bNns2mTdLtsU109m1z/Gzlu3ryZqqqqs5br+s8bKFr+HVsvfBC/2UG3p2/G2DGZY4+uxJlXgbeqnuxZb9Hz+SkABD0+9vz9Gcl5mPEmroIqFBoVaZNHY88poejtHyAoODjlRfZcO5/0yaMJ65aGLjmGtDuuYO/lD5P39Puowg3U/rAHV0EFnso6DlzzFH6zHeuuHEw/7j2lj5PJefgd1re7icqvt6GOMFCyci3HHv83ET3bsf/mTLJmvUWv5+8AwNghCeuBPNa3u5G91zyNUquh+rtdoFTQ6+WpqPQato2ahT23FF1KLGHd0jBtOsyukTPZdclsgv4AsSPPY8fQB8iZ9Sbdn7+Drk/fiv1wAUGvj92XP4Knso7uDfQaUbT8O3aMeRhHTgl5mZ+y9cKHUIXpiR3Wi5+HPsixx95FoVRSuOwbQLoRz9gxma1Dp+MsqMJbbcaZX4nf7CBt8mi5TPwl/Tg6fRl7rn6K8N4d6Pb0zRjaJXJk6qtY95/AdrgIn8lGn6XTpI4oFfR47nYcJ8rImrEcT4V0s3ba5NF0e/wGatftx1VSg+1IIbasYoTXT9fHbyTv+U8IONxUr93DtotnkHL1cM57+0E81Wa2jZqNacsRgg23/MWP6U9YxxS2j5rNsSfeg4DAdrSIrRc+SHj3dIJuL9sumsHx+f9BExXG1qHTyZ7zNt2fvAn78XJcJTUkXTmEnEdXsu3iGSRePZzUmy8lalA3gh4fx5/4N67CShQqFV0ek248rvhkEzlz3iTo8WE7WijrbPzofnjKTRy87QWs+0/gKq5qprNnkocjp4Tit77DZ7Zz8LYXyJ71Fn3fuB9DRgKO3FK8JiuO3DI29rqTlKuHE9YtDQB7Tgl+m4uAw8OuKx6j7uej9HtzOkGPj5of9+PMq6Di0y1kz3qLPsvux1NtZn36DQRcXpQaDTvGzCXv+U/k8c+e9Ra9l9wrzcWh06n5bjf1O7KxHsjDa7LgqTLjrapH+AMo1Cp2jJpN9fe76f3S3aflq27LYYQ/wO4r/knOvHfotfguAh5fi3FOv+lSKldtZ+uFD+IuM2E7UojPbKfw9dWyDTj+7IcgguwYM5e9187nwE3P46mqx5FbhrOwEuuBPM5780Fihvcm9fpLsOzPY33GjRy5f+lJvi58EHt2CXVbj6LUqpvZmPyXPsdba2XHJXNw5FfQ66WpZxwvv92FPbuYPROkmy27zPsHrqIqQLDt4hls7HUHyVcP57y3H8JTbWb7qNnUbTncTH+NHZPZNmo2uU/8u0F/JZ3y1ljxVNXjzK+k/KONxI/uz9ah0zk89VX8Zjs7xsylZt1+uj1xI8ef+Q8bOt6MLiWW3q/ei7FjMoWvr8ayPw/b4UKqf9hD3+XSC3nll1sBgWnLYU4s+Ajh86PUa4gd1pu9f3+a4uXfIgJBWQ97Pj9FHi9QYN597JxpNeq8UqPGsu8EAasTBHR7+mbUYXpy5r2D3+bEV2drQSvgcOOz2H9VnapavYP67dlEDe5O1KBuWPbksve6BXiqLfhqLIigIPeJ99h+8Qx2XfFPMm67TB67n7rdTs0Pe1Bq1NT8uI9eL97dYt7Ubc3CejCf6u92S/PZ4qDDtCuJ6NNBLtfz+Snyerf/xuepXbsPdUPgotPMa9AlxVL/8xGK3voeTWwEec9/QtfHbqDHc7ezf/JCtl08g4ybLsWWXYRlz3FqfthD+WdbCDg8RA/uRljHFH4e+iDHn/0IRBBHTgnHnnofb7WZqlXbKXlnDSiV9HnjAXRJsey7fiFZs99EExOBI6+CDtMnNKOVftOl2LKLsezJpeaHPVR8toWAw03U4O4y/43z0p5TwtGH3mDvxPmt8nUutBrHK+D24iqpxnogj4O3vYA9pwRvVT21Gw4QPagbO0bNZu/E+QTcXrx1VhzHyrAezMN2tPCsNmDXXx/DvD2bkre/Z9cV/6TDtCuJuag3lj252A4X4K2x4Lc6yMv8lK7/vEHuX8rVw+m5aApFy79lzzXPULv+AM6CKnkuRw/qhmXfCbLmrMBTbSZ2WC8Aus+/FU9lHZa9x9nQ6WZcJdWo9FqcJ8qw7DtO6bvryHv+E3q9eHeLdbZxDXYcL8d2uBBnfmXzdUWtpNOsa9k7aT4/dbsNVde+aMbfiDIxlWBlCZ6v/wUuB55v3kc3aSqBLMmvCdZUEKwowvvdh+y8bB4Egmf1u1pbw7SJ0W2yHR0f+jsAtqNFuEpqMG06RNGb36GODJPoNdBy5ldQ/e1uIvt0oOeiOyQbPvwhIvt2xGdx4CqpIWXSCGmODXuQvdc+g9/qoHDpKmJH9uXQzZlkP/QGuuQYmYfuz91OweLP8FTUIQJBdo2Zy9H7lxLRpwO7LpnDjjFzcRZVEzfyPLYOnY6n2ozwB1jf7kaqvtqG7XDhaf2itMmjCXp8FL76VQNfh3EcL0ehUjbjq1Gnmq4P9T8fwbLvOEqNWtaHpjamV+adWPbnUbjka+zZJZT9Z4Pcj0Z7tmfCUxAUpF4/CldJDV0fa66/Z/Oldl/9NK7iGjRRRo4+9AY/db2d8O7paKLDsOw9zsE7XsR5ouKc/ID/Vjc00eE4jpVSvy2Lgpe/pO8b90vr5eg5+O0uPJX1VHz+czOfCKD7s7chAgECLi9Vq3dSu/4A3R6/oZlPlNXEFpd/vImAw92qfVyffoO8xjSi6Vx0V9Sh0mtlm2XZe5wdY+ZyYsGHRPTIaKEbwh+g+ttduIqqqNtyFE9lHShoVTfa5vs+BEGBdd8J2XY2zmW/xY5Sq5b8vgbb1pp/05rtPHVtblxjlbpwUEkfqwK2avzmMq66dBhvLn2JU/e2qcLiEV4nIYTwS/GHDWPX1NScNigJEBUVxXfffYe/YefJuWDjxo3U19f/Gt07ZwSDQXbt2kV8fDzZ2dlnLOtwOFi7dq3879jYWGbOnHnGOoMGDWLChAkA7N69u01ByYsuuoht27Y1e7Z161aGDx9+Tn34pZg3bx5hYWG/apuBwO+TwPlMgeapU6eSnp7+X9NYu3Ythw8fZsGCBSxevJinnnqqxSIB/zdybURaWto56VbsRb2pXi0FPss/2UTC5YOp+HQzCeMGU7LiB9SRYbhKalBHhqFNjAYg4PQQe1FvatbuRaFWUfvjfhL/MgjH8XLiR/cn4PbiqazHvPMYAZeHlGsuAkChUqLUa4n/ywV4q+sxdk6h7O3vUSgUuIuqUEeGUb/5MOqosBZ9rFq9EwDrwQKUWg2l//qR+LEDqFm3n8Rxg7DsPYE60og2MZqEcYOo+HQzAKowA8IfJOj1EzWgC0qtBntOCc6cUiq/3IazsIqEcYOp23QIEZB0Qx1hxFMp2R3r3uPoU+Lw1phRGrSYd+TgN9sJur3NZHK6/gZ9foIN7dZuOIhCrUKplRyJhHGD5X4a0uMJ+gMoVEppHP4yWC6jCtNTvXoHlr3HCXq8JF5xARWfbibukv7SGEWFIYICVZgebWI0UQO64CyoIur8LlR9tY3Kr7bhM9tJ+MtghICYC3vitzox78nFmVeOQq1CExWGOsKAp9pMwOZC+AJUfrWNiF4dKHp9NY7j5eRlfopSo0YTG0HCuEGUf7qZgNND2XvrURm0uCvrUYUbUIfr0TTsbkq4dADlH/4kCUYIUCnJf+EzlBoV7nITked1QvgCVH+1jZTrL8FvdeKprMNbVY9CpUIdacRnsQNQv/EQ5p+PotRqcDW8kJZ/sglj5zSsB/NPq7NnkofjeBmR/TrjrTYDYNl7HG1CNKbNh1HqtdhzSlHqtWhiIqj8ahuJ4wYBknMc3iMDd1ktAIWvr0YTH4kq3ICxUzL1O3Lk9tRhekrfXy/NHZsTbWxEg56eHH/L3uNoIo3U75TqlX2wgYTLB1P51VY0MRFUfb0ddWQY+rRYFEol2sRovHU2FBr1afmKHXke3hrpS3r5Bz+h1KgxdkhC+APNxlmpUaPUagEofus7oi/shbfaTMywnrI83RV1J+lWm7EdLiDq/M4UvrYKx/EyatbuRRMfSbu7rsBTWUfFxxsBMG040IyvwiVfETO0J36Ls9l4Va3aIc9fX700v840XgSC1P64H8ve47L+KsP0OAuqcBVVt6K/ZaforyT7YDP9lXTAW2Mm6JXWp7AuaQRdXrSJ0dT/fETWqbAuqSiUSkpXrkX4AlSt2k78mPOp+HQzhrR4St7+HnVkGHVbj6IO07XQQ3WkEfPuY2hjIwgGgjiOl6GJiYBgEE1shKQ3kWHSbu8Gu2DPLvlFtPw2F+pII6afDmI9UiTJ8PLBlP5rLZH9OuOpqEMVppfnSiMtT7UZXUL0r6pTUYO6ARAzTLI9FZ9uxrwtSwrMGnQA8o6wgMON43gZET3bUfT6agJ2F4Wvr0ITH4k2MRp9RnyLeaNLiaXs/fUUvfENEb07SLwERfN5GBlG3Ii+VK/egXlHNhVfbEUdbgAgacIwKr/aihCSzVdq1IT3zCDo8zfTKaVGTUSv9pR/upmit77HkBaPQq0k7pJ+lDf0yXakEIVSSdyIvtT8uE/aibh6B4lXDEZl1BJ5Xkcqv9pK3aZDlL+/AaVGjafaTETvDq3Sqvh0M8VvfYc+LR6FWkXcJefJ/DeldSa+zoVW43jZjhYS3j2jhR+gjY1ABALSHK214jPbiTq/C8VvfYdCrabi0y1ntQHeajNFb3xDwl8GE3C4Ef4Awheg4tPN+CxOlBoVmpiIhjXK0WwuxwztSdXqnTiOl1P89vfSDiYgYdwg/FYn5R9tpOy99SgUkp9h6JhMzIU9Ueq0VHy6GeELEN49AxEMgkaNZc9xEv4yWNpJZtC2WGeT/nYhIH3krPx6WzM90iZGk/aPUfhtLszbswk6vQSOH0Y77HJ8O9aDAGGpQ2EIRz3kUkR1OcJ28ni3qns/vN9/gM9sx2dxnNXvam0Na6vtSJ4wHIC4kefJc9FnsoFSgSYmgvgx/fHbpI8+9pxirEeKiBnak+rVO4ga0AXh80s70oTAV2/DU1FH0OXFsjsXdWQYieOHEHR7Me/Mwbw9W143Igd0wVUg+Vvuijpqf9xP/LjB1G04gCrcIPtSkX074sgrByC8WzoI0CZGn9UvahyvuEv647c6qfxqK0GvH4VKKfN1uvVBCDBtOIgmPhJ9ejxKg1aeY9rEKBRqNebdx+Q1LPqCHnI/GmVo2Xtc2vlmc6PUqXEVV59mLWrdlwIIur0Nc+WY7EsZOqZIunHpAIrf/Pac/ID/Vjciz+tI6bvSu609pwRtQjTVa/YS0SMD2+FCyZfXaZv5RADxo/piPVxIwOGm8uttRPRujzrcQHjvdk1s8QnZFp/JPjZdY8J7tWsxFyN6t0cEg2gToyWb1SPjjLrhrTYT3iOjwVb8hO1IISqd9qy6ca6+r7R2uYgb3b/FXPa7vKjDJf888ryO+K2OVv2b9FvGtrCdp67NjWts0ONAqW3+rjSof1+i41OgyYU7Cq0REfAhAj7+7BBC/M//+aPhfyoouWfPHh555BHmzJnDM888g9lsBiArK4vZs2cze/Zs5syZg8vl4oMPPiA7O5vZs2fzzTfftGgrMjKSvn37tro7srCwkEcffZRZs2aRmZmJ3W5nx44d5OXl8eqrrzJ79my8Xi+fffYZ8+bNY+bMmSxfvrzZAG/ZsoV//vOfzJw5kxMnTrSgYbVaeeGFF5g3bx7z5s0jJyenVZ6PHj1Ku3btGDt2LFu3bpWfm81mMjMzZb6PHTvGBx98QGVlJbNnz+a9996jurpaDgg+8sgjlJSc3Kb75JNPkp+fL+/ePHbsGHv27OG9995j9uzZVFZWMnfuXLl8RUVFs383RWpqKmFhYRw/flx+tn37doYPH96sD8FgkPfee4958+Yxa9YsfvzxRwDefvtt9uzZA0h5GV9//XUANmzYwEcffdSC3rRp07BarVRXV/PQQw/xxhtvMGPGDObPn4/X6221j4cOHeLxxx9n+vTp7N0rfSHeuHEjL774Is899xzz58/Hbrfz/PPPM2vWLB599FGKiooAmDlzJg6HAyEEt99+u7zLcMmSJRw6dIiSkhLmzZvH7NmzmTVrFhUVFYC0O7Dx+ZtvvikHIG+66SY+/vhjHnnkEXJzc1vtb+MYNe5ivOmmm/jwww+ZPXs2jz76qKz7TfHRRx+xdOnSFoHOL7/8kilTpmA0GgEwGo2MGjXqtHIF2LRpE7NmzWL27NksWbLkjLRWrVolj+knn3wil/niiy+YPn06zzzzDAqFApfLdVpeG+G3OuVgnLu8Dk2UEXeZCV1KDO4yE+4KE/qUWPlvAE18JOpwAyMPvYFp02FqNx6Sf9OnxUnHFBrgqbVi7JiMp7KekmWruXDfMpKvGyk5wYCnzISnwoQuJRZPhYnk60dh2XpUrq+JjWjWx7DOKQghcBZUok+JxVlQgS5Zou2uqEOfEiv1t8wEQPLVw3CX1aJPiZWOwmrUKJRKLvh+PqmTRqCOMp78kt+AiD7tqf/5CABKow5VmJ6qL6UXPb/15M7Wxn43ot3tlzNscyZKrRpVw0uhOkwvHylr7GPjC2OjjBt59FaZUWhUuMvrTsqzXXzzMSozoYlsHKNYOs+ZhKFDItbDBbJMdMmx+ExWuZ6n3IRSr0WfEkvuY+8SPbg70UN6kDRhOCee/RB3hQmf2U5Ytwx8ZrvcV59F+rLqKqmV9UMg0MZFNpOxJjYC4Q+iNuowtE/EU2sl6vwuDFn3HPFj+uNpGOuEcYMIenwEbE5QqfBWW2TZe8pN0tE+g4bipavo8vhN6NPj0USHU/HBT3Kf1A1Hzmmw/e7yOlQ6DbEX9yH56mEkX3Mx3hpzM509kzwaxyHoOfmxTPgDCH8AXUoMkf06oY2PImHsANzldbKuaWIlR79R193l0tfuRv1rlKMmNgKEQDSUE4EgSp2GgZ8/RtSgrs1kGPT60Te8mLkr69Enx9Bj0R34rU7qtx7FXWGSjix5fOhTYkn8y2DpGNVp+NLEhBNwemS+Ak43Eb3aS/Jo0j+/w4UuKVrmQxNlJOjxo42Lkm2ALjEahVrJwC8fZ9CXTxB/6QCZ/4g+HTFtOgwCwrqkYuyUQseH/s6gL58gdkTf5nyV16EKNxD0+09rY5KuGoqzsOqM44VSiafG3DCnTPitTnRJ0UT268SgL58gekgP/BYHIHCX1LTQ30bazfVXCsqowvSownQyrcYj4SAdnx26fhHxlw8k4PLI89J5vByVQdfCdqZdPwp3WUs9TLpqKKaNh1CHG2X70KiHjceVG+Vh7JKK8AdknT8XWob2SehS4vBUmUEI/FaHFFxvYt+DHj/eWkuLueK3uwh6fb+qTjXW18ZFSS9xDbJ3V5gION2oG+QNoM9IIOK8Tgh/UB67pKuHo9JrSf7bhXgq6lrMG0N6giSHBlq+OhvauCjqt2XJ7XpqzAScJ8fMU12PQqOW+XIcLyP3sXfp+viNKFRK2t8/gZrvduMpP0nL73CjjYtsRivo8aNLOqlPAAq1ElWYnr6vTaP6u930WzmTmIv64Le6UOo0OI6XNZNh6qQROE6UnULL1QotH7qk2FZpDfzsMaKH9GiVr3Oh1ThefpsLdYSBznOvI35Mf3wWJ+4KE56qelAq0afFo2+XQGS/Tig1KrovvB3TpkOYNh46ZxugT4lFn5GANj6aoNePu8xE7mPvoo4OR58WR9rNl1K//eTY+SxOgv5AM19FoZV41KfENtMpn9lO0OMjqn8nKXXKmPPpNHsifZbeh9/mwl1uovSdNaTfMpbYi3rT9Ymb8FTWt1hn9Wlx8rxs/EjZqLP6lFiMnVPx1Z28nT5oqkJhDEPU1+D59A1019yBIi4JTf9huN56Vi6njE9GoTNgePA5Ivt3RvgDZ/W7WlvD2mo7NLHhcp2wLql0e+YWUq65CHt2MT6znYg+HdElx5L/wmeSzrg9BP1+RCBIwrhBeE021BGSb6vQqGVdixzQBV1KLAmXD6RwySpZlkF/AF1KLPrkWNzlJoydUzB2SiF6aHfSb7+ciP6d8VSY6DTvOi7et5SwbmkUv/WdpJc2l7zudHvqZoydkqUxb8UvOjlesUQP7EqPRXdg2nQIZ0Gl7N806jzQbH3Ifexd0m8Zi0qvpdOcSbhLa3GXmVAadXR88GqCHq+UdqRB97SJUbIMG3Uv4fKB+C2OhvmnaaYz5+pLGdolgEJB/3dnkTR+CJ5aK7rEKDrNnij7UufiB/wautHUxkgfD/zokmPxlJvwmR2ow3TNfKLkay5qSMWiQQQCeCrrG3S4DmO7xGa+ZaMt9pSZKFz2zVntY0Sv9s3nokqJ3+rEXS7x4re5MLRLZOhPzxM/9nz8dvdp57LKoCXoCxDRpyPOwqpWdaMtvi9I/p0uMZpOs66V/Tt3hWRv1NHhDF2/iIy7rsC8N7dV/yasYW402s7I/p2b24AmMhRBPyib59xXqPUQPDmmoEBpiCbo/G03d4Xw58H/VFCyR48ePPvsszz//PMMGzaMVauk3BGrVq1iypQpZGZm8vTTT6PVapk8eTI9e/YkMzOT8ePHt9rehAkT+Oabb1oEcV577TVuuOEGXnjhBdq1a8dnn33G0KFD6dy5Mw888ACZmZlotVrGjRvHwoULWbx4MV6vVw52AbjdbubPn8+UKVNYtmxZC9orV65k/PjxLFy4UA5qtobGHYcXXHABe/fulXd2rly5kl69epGZmcmiRYvIyMhg8uTJJCcnk5mZ2eL4+7Bhw9i+fTsA9fX11NfX06nTySSz3bt3Z9CgQdx0001kZmaSnJyM0WiksLAQgJ9++qnVQFYjhg8fLgdNc3NziYiIICUlpVmZDRs2YDQaWbhwIQsXLmT9+vVUV1fTs2dPeRdoXV0dZWXSApCTk0OPHj1OSxOkYOm4ceN48cUXMRqNpz1eXFNTw5NPPsnDDz/MW2+9JQcvc3Nzue+++3jiiSf45JNP6NixIy+88ALXX389r732miybY8eOUVJSQlJSktzX48eP061bN3788UeuuOIKMjMzee6554iLi6O0tJRt27bxzDPPkJmZiVKpZMuWLQB4PB4yMjJYsGDBWflrhMfjoWvXrmRmZtKzZ0/Wr1/f7Pf3338fq9XKvffei1J5ctq6XC7cbjfJycnnRAegpKSEL774gscff5zMzExuu+2209I6fPgwFRUVLFiwgOeff578/HyysrLIz89n69atPP/888ycOfOcApJnxslEz43Bf/kjgBC4y01s7n8vUQM6E9Y5+YxfgIQQqKPCiB83mB2Dp1G/5TBKvaZZQE8I6WVU+IPU/rC7tW4ASE6879Td1idpN+2HQqMi4bKBeGst0nOFAoUSlDo1u/7yTyq/2kpEz3bNWmr/4NUIAXUbDwLQafYk3GW1BF2elp1p7DhQ8u6PbBnyALv//gwiEKT7Uzc2dELBqbmvBScdhhY8yiJuLHPmJeHo9GVYdh4jvHs6KqNe5rM1CCFIv3UsjtxSbIcKKFnxPb1emnqywKnVFE06dAoHLctJolCqVYT3yMBXb2PnpQ8jAkFSrrkIpUFL4l+HELC7Tq8rCuk/8X+5gOOPv4tl9zHcZTV0mHFNkzIteQv6Ahy662VpJ069DUPHlOY6ewZ5tMq4AnwWBzlzVlDz/W6cBRV0eXgSSr3mJO+nyYPegjeF/AMAB29dTMDtJefRlRgyEgjv3aFZObl+UBBweTh022LUUWHo2ycCkLf4c/SpsfR+bRoqg052vM+JL1qRx5nyuTf5zWuyYN6Vy5F7lnDsiX/T84U7QKGgy7zryH3sXQIOt1RFpUSpUZE96y1yn36fXi/d3bpcTiHQ+Hvq9aMgcDIYda58BX1+Cl/5iprvd3PsiX/Td9n9KPXaVtmS5l9LGZxsvumcVTSj7SyqYv8Nz2HdI+2max1SHUNGorS7ocbcTO5KnZSn01MuHR9rQetUe3bGPFCt00r624U4T5Q2Yar1ek15a9Ncaa1eq2ay6bxprQ3pb5VRR78VM8h77mOa2pmipasJuLzUrj+Avl1iS1qnNBnesx2u4qoGu920zKnGuDlf6beOJffxd/HbnFR+uoX0W8eekdZJuZxs11NVj2VfHt4aCycyPyXt5jHsnfQszuNlqIy6Fnqp1Gmk/LI7j/0XtMyy3jfmJm5NMGek1YDKz7YQcHo4On0ZQa+fjNsvB6Dm+z0EvT76vDaN7s/cgnV/vmR7b1tM1IAuGDtL/ue52oB+K2bgyC2FoPQ8/daxOPMrsB0tonbtPqKH9Dylj2faZdJSpxQqJRF9O+IqqyXrwTcIuDxynsHE8UPIf+EzHCfKyX38XcK7t5KL7JR52eyn082VhjqaEePxfLoc4XLg/fk79Dc+KP3gtON4dhqivhbPZ2/SY/4toGzazi+Yl221HU3quMtMHLr9RSo+/xldihS4iR3ZF0dOsfzxoZFy4xpuzyluPpYN/2/ddwLLvuPYjxaRPPFiOQ+qXKaBB4VahVKjouLDjVh2HaPvW5JsylauZcuAaXgq60j86xBQgAgE5HUn/8XP0afGNXzwPRNfYMsqlvVSZdQ3FVFz+TUg/dax5L/wGQGXl+Jl38hBsM6zJ1L67roWsm0udwUKnYaOD16Nq6j61AJNaJ3Zl/JU1bN9zMMEPT6Kln9L10f/QXiPDITPT9aDb8i+FJyDH/Ar6EbL9prr4UkVECgNWjpMvaJZ0Eym07xwk+al94LEcYPYPf6x09rHZu2cZi5WfrYFR145O0bPJej1o4k0nJYvhUop+y2i8cTer+D7QoN/5/KQ+9T7zfy7xPFDcOZXsP+G56j4eBNRA7u1ykfj3Gi0nec1zI0zrc3NuqMLR/hOHtNWGmMa8k7+8XbohfC/gdN5ub8L6urqePnll6mvr8fv95OYKDmDPXr04N///jcXXXQRQ4YMIS4u7pzaS0xMpEuXLs2OeTudThwOB716STlgRo4cyUsvvdRq/SNHjrBq1So8Hg92u52MjAwGDZK2jl90kWSse/XqJbfZFIcPH252nNXpdOJyuTAYThovv9/P/v37ueWWWzAYDHTt2pVDhw4xYMAAjhw5wn333QeAUqnEaDRitzc3wE0xbNgwnnnmGSZNmsT27dsZOnToWeUzevRofvrpJ2655Ra2b9/OggULztj+Y489xs0338y2bdsYPnx4izIHDx6kuLhYDhw6nU4qKiro2bMn3333HaWlpaSnp+NwOKivryc3N7dFQOxUJCYm0qFDBwA6depETU3Ll0eACy+8EKVSSUpKCklJSZSXS8cxzjvvPMLDpa9xOTk58q7OPn36YLfbcTqd9OzZk6ysLBISEhg7dizr16+nrq6O8PBw9Ho93bp144svvsBkMjFkyBBSUlI4cuQIBQUFzJs3DwCv10tkpPRlUKlUnpP8m0KtVjNw4ECZz0OHDsm/ff7553Tp0oW77767Rb22bM8+cuQIQ4cOlfvbKJ/WaB08eJBDhw4xZ84cQArGV1ZW4nK5mDx5Mjqd9MVOo9E00+2mWLduHevWSY7W07MfIWPK5aRNHo3SqMNvdaJPi8NTUYc+LQ59SlzDF884+cuvz2RDHWkk4HBTtzWLhHGD5d/cZSbCuqTKtHTxkdQUVhE3og/u4moSrrqQyPO7IoTAV2tFlxaHLiWOqAu6o02O5eDEZ5r1tZGWQiU5UBF92hN0N+xOq6jD2DEFe5a0w1afEounsl7aMZkWhyY2AtvhAvTpCXgq61Fq1Qh/UHa2g94AAuTdj8mTRhI/diCmdfvQp8Vj4RjxfxmMoUMSA799FhCkTBolH1/UNZFJ4zNfrRWlVkPy1cOJ6NsRd2kt/oaADUB4j3QiemYQ9AeoXbcffVoc5l3HUEcaQalAeP3oU2NPyrO4muhBXeUxCuuWjrfO1myMtInR1KzZS+p1I2Q+NXGRstx0qXEE3V4UKiUZt12Oz+LAnlWEq6CSDvdeiafKLCXxP1ZCyrUXE96zHUPXL0KbEAUKBYaMeMy7jqFPjUWBAq/JJsu4cYwUaiUBlwd3uQlfrQVnoXS82pZVTETv9hg7JKGNjUAdaaTfylloYsLRRHfGb3fJtDzlJoIuL/FjzufoHS/S6ZHrAUWznEV+sx2FQkFYL6mPks46pLEvr8N+rISUvw1rprOnk0ejjD0VdUSe15E+y+4n6PKiUKlQKJXYTxSTNGEY6ggjzsJqInq3R58ax9D1z0mdUSrlFy99aiwokPUvZmgPwrqmETOkuxQMb3C0FVoVKMCRU4ojv4LoQV0pXbkGn8mGUqsmbnR/er80VZ6LmugwXMXVxI/qhz4lDsvuXLwmG3uveYaYoT2Ju6RfM76MHZIwpCcwdP0ifGa7vLsDQGXUY88uRmXUSZfONM6vMAP69Pgm8nRKx89KqmUb4C6pRZsQRdyofiT/7UI5eb7lQD7V3+0ialBXUICrrJagw4M+LY7KL7ch/AGUWk0zvgJ2F0q1uoWNCe+WjjrSSO5T79Px/gmt6u/Q9YvQpcZBMIguIbph3sehUCmxHswjalA3ogZ2RR0VRsfpE0ChQJ+RAE3012eyybSb6m/cyPMYun4RrtJa2UZ4KuqI7NtR1pXGvlZ8/jOJ44fI81KXGkvA7ZXnZfI1F6FLjmHvxGcY8OEjzfRQGx+FQqWk6+M34LM4CDZcaOWpqEOpU8u7yJvqr0KtIrxB58+Flj4tnrDOKSi1Gjrcd5UcCPVbHHI9Q7sEVMbwFnNFHW5AqdX81zrlqTLLc0OhUhLZrxMiEJRscoPs9Slx0gUOTg8KtYoL1ixAHWGk/V1XSLvymowdCildQ8rfL0KfFkf6bZeRfuMYlHqttBs+LQ4UCrSJ0QQ9XqwH82U60loUjcqoR6FSIgJB0v5xCUqNWuYrrGsaKZNGcuzRf9H3jemUfbCB1MmX4Kkyy7S0cRFYD0q0RDCIp7IeY4ckPFVmmZbw+uWLPHQJUfjNDtrdMhZ9egKqCOmCtbCukk1LmTQCpU5L9rx3UDbI+yStSKwHC1qhVd8KLT32o0U4C6vIuP2yFnydjtaZbIA+NRbL/hPEDOkp2/agy0v5x5tI/tuFGDslo0DaLVS/NUs6xnkGG+BpWCMNGQnoMxIa7IwGe1YR+rQ4UiaNxFttRmXQUfnVVpImDJPHThNpRKlWy2OnT5UuAOu77D40MRHYGtoAKR+eOtxAp4f+DsEgjtxS9GlxVHy6hdTrRqFPjSOyf2dK3v4eT2U9Vat20GfpfQS1TdpPi5MDTNKFYydPUzTOFeeJMjTXjZTHS9M5EeF2oIhJQHPhpXg+WYZ+yjw0512IIjoOvB5UvQfj+c8rYAxD1akX6kgjmrhIvDWWM/pdsu1IiGLohkVo46N+ke1oDGgYu6YiAkHZjjbKvvKLn+k861oIBlF6fBjbJ3LR7iXyhUcKlRJj5xS0sREkjB2ICAZRaNRoA0GcBZXNZGPZf4LI8zoS1iMDX50NpVqFp7KepKuHk3SVdMS6fkc2ho4p2I4UEtGvI+E929NryTSEP4D1cCFxI84jy/QG6gijtJusgZeA3U1Y5xTZL2o6XkGPvxlfmugw6rdmkXH7ZfhtLhzHSoi9qM/J+dXg3+gzEkiZNJL91y9osDGb6Tx3Evq0OKIGdCFp/BCUeq10tDkQRJsUjUKpRN8hHm1iNPasIiLP64ihXeLJ1EMKBYnjh9Ahp4TkCcPOyZcy7zqGM78SpVaNISMBVYOd9Zklm93oS6kMulb9gF9DN3z1drlO6uRLiOzXiT7L7pd8Iq0GT0UZutQ4NNFhBJwe2Vft9ODVhPdqj0KlRBsXidKgY+DHj+A4XoY+JRbz/hNoosPl4GmjLY4ddR6u4mpSrh3Rqn0EUIUb6DTjGjrceyWWA3nSXAwEUcdGoE+VeDG0k3x8hMCy9zjJfxt2Wt1AAbXr9lP93S66PHq97Pu2phvn6vvq0yW/UNVgO9Vhetm/06dI9sZbZZbszeodZNzxF/xqR0t/VAiEL3DSdgaDGJq8vzSusQAKpVraFdkESp2RoPdk7EOh0aHUhUFY7Fk+bv458Ec8Hv2/jv8prXnnnXcYN24cixcv5q677sLnk4IBEyZMYOrUqXi9Xh599FF5p9254Oqrr+brr7/+xcrj9XpZsWIFM2bMYPHixYwZM+a0R4cBFKd8VRBC8Oyzz5KZmUlmZibLly9vEbQ5cOAATqeTWbNmMW3aNHJycs6YJ/NMiI2NJSIigqKiotMGDU/FkCFDOHDgAHv37qVjx45ERESctmx8fDwJCQlkZWWxc+dOLrzwwhZlhBDcdtttMs9Lly6lX79+xMbGYrfbOXDgAD179qRHjx5s374dvV5/2kBWIzSak18/lUrlaXNDnir/RjQGzRr71xp69uxJTk4O2dnZ9O7dm4iICHbs2CHvcrzooouYM2cOWq2WZ599liNHjiCEYOTIkTKvr7zyCpMmTZL73HQ347lApVLJPJzKZ+fOncnPz281KG00GtHr9ed0yUwjhBCnlVdrtCZMmCDzuWTJEkaPlhKyN73sqbi4+LT5MS+99FKee+45nnvuOeq3ZuE12dgxZi71W45Qs2YvKRNHULNmDxlTxuG3OTFkJOC3OfFWm9HESYGluq1ZJP99OHEj+mLsmEzND1I6gLIPf0Kl16JLjiF6SHdURh0VX2zFXWYickBXKj/6iez7X0N4fZh3ZJF2x18ASL9rPM7cUtzF1S36W7c1i6QrhxA7oq90/C4YlG6FXLefhEvPp3rNXqIGdpH72MhD8tXDsezLk59b9+ch/AHCOqdi6JRM6qQRKNUqKr/cRtwl/Wh/3984dPMiar7dSfLEEQBkTVuC7UAeGzMmU716B54KE1Wfbkap1xJoaBdollvSkV+B9XABO8Y8LH35VEu6FzWwC+7SWkpW/kjxG99S8/1uUhro2LOKUSglJyp10khZnjVr9hBwuPGabGTPeRuf1UHN97tJvWE0dVsOS2NkdxE7sg8+i0Pm09gpGcv+EyRNGEbyhGFoYsIpWbEGR14FRa+vRhVuoN3df8VTWY8IBPCZ7Zg2HESXEIWrpIad4x7BW2vFllVE+3uvBKDDvVcS9Pnx1dmkIGhD36MGdiHg8qJPjpGCswoFlr1SmoSAQ8prZ88uYf+NzyN8AfZc/aR0VEZA0fJvGmhZqPjwJ9RRRoQQpN56GTTc8OvMO/nSAxD0+gi6vbLOmjYflnW23dS/4ne6m+ns6eTRVMYKrZoj9ywhe87beGstJF05BOvBfGmnQlBgyIgnZlgvji/4iB1jHmbHmIexHshHnxYvy8Znssn6p44Mo/Kr7WTPeZuAwyMFT4w6OjwwAZ/Jht/uQmXQYWwI4EcN7IrfKt08vXfSfMw7cyQ9/scolHotkf064bc5iejTQeKrxkL8ZQMQXn8zvjxV9Ryf/wE7xsyl6qttknMNpE6+hKDPjz2rGOv+PHQJUajCDSg0KoI+P/Xbs5vZAG1iNObt2bINiOjdHr/NSeGrX3Hw9sUoFEo8NRY5j1OHe6/CZ7JR/fV2/A4XKRNHYOyUgsqol27tLaxqNl7qKGMzG5P0twtRR4ax//qFWHbknFZ/dzRcjIBKSfzY84ka2BURCOC3uTBtPISxU7J8CZG3xnKK/l7VRH/3yHMvamBXAi4v1gMn2DFmLkq1Sv4I4sgrR2nQ4q02kzh+iKxT+vT4hhcsBTvHPQIoqF2/n5SJI3BXmEiZNBJHbhm6hOgWeiiCQQqXrsJba214aT9JC6USX51N0ocm9QgEQXDOtHZdNg9PtZnanw5Qu34/3moztev2NbPvupRYAo6Wc0WXEIW3xvJf61TQK/mLqZNGUrJiDdaD+eRnfooq3EDKxBHy2AWcboIuD71emopp4yG29L+HHWPmYj2QT/t7r8TYMVnWr+iB3bDnlpIycQSlK9eSPedt/GYH7jITKRNH0Oulu3GVVOMqqaHqq23Nxthvc1K35QiJV0ofKFVGHZ4ai8xX8oTheCrr6fL4ZII+6bij80Q5xk7J1K7fz85xj+C3ubBlFZM6cQSpk0ZgyypC+IOYNh6S7WHcJf3w25yYthwh6vwu0hE/4Pj8D6jfehTznuMkTxhO3CX96PLI9QTdXmz782T9aE6riJSJI0idNLKBVoC6jYdkvhpp1W05Qvptl2HslILwB1vwdTpa+nYJLWyAZU+urCcBpxulQYPf5sTYJQW/w0Xhq1+R/9IX2I4UYdmfR4dpVxE7og+R/Tqd0QbEDJH8t14v3Y1l/wm29L+Ho/cvlfXBZ7ZLwROzXbpUIhCU+5c8YRj1O3NIunJIg06NwF1Rx+F7XuPI/a+jDjeSOnEEUQO7IIJB/HYXW4fPwNJw6UTKxBHEXtwHT1U9CqUST0U9HR6YQM0Pe4i9uI9047fDTeKVQ4ka2BWlXkvVqh3y+pB4xQXN9Mhbbabik82oIwzYsovZdeVjUkqSbWvRDB1D0GxCM3I8wdI83O8uJliSh3//z3i+egf/oZ0Ejh0ChQK/3U3A4T6r39U4XvU7silcuvoX247wHhkoNCqSrrqQsvfWSReCzP9Aln3GHX8h6PHhM9vZOXoOnmoze655muK3v8dvcVC3NYuwLmls6nUnQa+Pgle+wlNuwltjRhsbgb5dAlGDu0m6+PMRjB2ScJfUEN6nAyIYxFttJm/+B/jqrBQt+ZqAw0X8pedjO1ok34q+c+QsdoyZi9/qRKGRjqXaj5ehUCnxVpvJmDIOlAqcRVWyX9R0vIrf/I69k+aTM/dtia9/jCLhikEE3F7Zv2k6v5r6N57Kero8dgM+k43w7um4S2tJmTiCPX97suGCMwd1mw5R8MqXqI16yj/ZhKuwStbf2OG9OXBzprTT90hhg2wsVH697Zx9KU1cBFGDJD8gYHfjt0oXkdXvyJLmosOFNj7qtH7Ar6EbVQ35GmvW7EGXGI31YD6Fr3yFt9ZC4uUDse7PI7yH9FE96PGSPGEY1Wv2cmLhx6xLu4Gq1TspWbkW4fVTu+EglgOS/1311XaiL+gu+4uNNsvYKZmoAV1RRxlb2Ed5jfH42Db8IemCue93y3Ox0Wf2VptJv2Ws7M8FnG6CPn8L3dgxZi62o0UIXwBtbIS8/pxNN87F9w3YXOy+8gnMO7Jlv01l0BFxXkfpQrl6OwghfXQJ00Mg2Ko/WvP97ha202e2N1ubG9dYpS7slACkQcob2eQkasBSgb++BH99CUG3lRBC+MUQvxNuvPHGFs9mz54t8vLyhBBCLF26VDzxxBNCCCEqKirkMosWLRI7d+4UeXl54vHHH2+17aqqKjFjxgz534sXLxZTp04VP/30kxBCiFmzZomsrCwhhBAff/yxWLlypRBCiIULF4rDhw8LIYSw2+3ijjvuEB6PR7hcLjFjxgzx8ccfCyGEeOKJJ8Ty5cuFEEJkZ2fLtH766Sfx9ttvCyGEePnll8XXX38t96GgoKBFP1966SWxZcsW+d8ul0tMmTJFuN1u8dJLL4lvvvlGCCFEIBAQDodDWK1Wcc8995yWz++//1688sor4qGHHpKfNe3TihUrxIYNG5r1YcWKFeKuu+4S+/bta1WWTfHDDz+IWbNmyeNyah9+/PFHsWjRIuHz+YQQQpSVlQmXyyWEEOK1114TU6dOFRUVFSI3N1dMnTpVlvupuPfee4XFYmnB39dffy2PQVO89tprYsGCBSIQCIiKigpx9913C4/H04z3Rl4//fRTIYQQR44cEbNnz5Z/e+CBB8TcuXOFEEJ8+eWXYurUqWLXrl1CCCEqKytFMBgUQgixcuVK8c0334iSkhJx//33C7PZLIQQwmazierqaiFE67rdtK/bt28XQkh6dOLEiRZ1tm/fLl577bVm5bdt2yYeeeQR4XQ6W7T5ww8/iGeffVY4HA4hhBAOh0P8+OOPLWg0yrW4uFg88MADwmq1yn0/Ha0DBw6IefPmyeNoMpmE2WwWeXl5YubMmcLj8Qin0ynuv/9+kZ+ff1q+G7Fl8H3CvO+4cORXiMqvt4sf0yeL4hU/CEdBhfCYrMJVViOsWUVix9iHRc2P+8Tua54WlkP5wpZbKvxOt/DUWUXF19vF2vQbxP5bXhCusloR9PtFMBgUwUBAFL2zRqxJvE4cnfWWqF27RzhyS4U9u0jYj5cJZ2Gl8JisIuDzi4DXJxzHy4S33ib8DrcIBgLCXWESRx58Q2wefL8w7zsufFansBzIE/tuel7YT5QLR0GlqN+TKxwFlcJVbhJ5L38p1iReJ9YkXidK3v1RBP0BYcspFjvGPizWJk4SaxMniX03LRJ+h0sEg0ER8PlF6X/Wi7WJk4Snxiy8dTZhPVwgrIcLhC27WDgLKoQtq0jsGjtXrE+cKPKf/0R4ai0i6JP4c1fXi6wHXxdrEq8TrnKTsOWWCuvRQlGz6aCwHCoQjvwKUfH1dlH8r7XCUVApbMdKhbu6XvisDuE124Xf5RFln20WjoIK4bM6RMDnE8FgUPidbmHNKhKb+t4t1iZOEmWfbBJ+t0cEPF5Ru+mQ+DF9sqj4cqsIuL2y7NzV9fIYbep7t9h3/QLhKKwUfrdHeOqs8tjuGv+YsBzIk+Tub5B7foXYMfZh4SyqEj6rU5ZN4fJvxebB9wt3db3EcyAgAh6JVs2GA8JZXC2cxdUi4PFJ9fwBEfD5Rf2uHGE5cEJYjxaKqu92iZL31wtHQYWwZhWJ7EdWCvuJMhHw+kXFl1uF/USZ8NSaRfX3u8T6xImiZMUPwm93iWAgKPxur7BlF4ldl84RNT/uFdXf7TqpW8GgCPoDombDflH22WaJH49XBDw+4aqoa6azZ5LH/lsyT+qs3y98NqdUb/1+EfD4RMDjFX6PT7gr60Tugg9F9Y/7xMa+U8X+W14Q7so6uS8Bn1/suOKfYk3idcJZVC2C/oAkL69PZM19W7ir60XA5xdBf0DY88qFLbtYHF/wYYMMq4Q1q0jsv2mRMO87LlylNcJrtgtrVqHw1FmFt84mz0VXRZ1wllQLn90lilZ8f3a+AgFZVofvXSLWJk4SzqIqqS8BabxKP9gg24D6XTnN5BHw+oSrrEY4S6ob9NQpHPnS+m/LLRUBrzQefodL7LjiUfFj2vWi/NPNIuD1iYDbKxyFlTJfjvwK4SqtkeTWoCs+u0u4ympEwOMV7ippbtiyi0XNj/vOPl4BScaO/Apx7Kn3hC27WDgKK0XQHxDu6npxfMGHYsvg+86iv1Ut9NddWXfSRnh9wrz/uHAUVAivxSH8DrewHSsR1Wv2iOzH3hV+l0cEvD5hyyqSbWfA65Pa8vqE3+URlat3yHqY+/T7wu/2NOOr+F9rhbuqvqHeST2s35kjNvW9W5qXNpesa/a88nOi1agbAZ9f+B1uWYbV6/ZJ4x8MNtf5H/cJZ2mNJIsGvfGa7b+aTgXcXuGurhfOkhrhtdil+er1CZ/FIXxOtxBCCJ/dJWzZxcJ6uEAcmf66NHaBgDRv8stF9Zo9YtN5d7c6b3x2aU30uzzCfrxMWA8XiOo1e6Qxyy0VO8Y+LK93PptTHjtXWa048uAyYc0qknlwltQI895csf3SucK8/4RwFFQIR0GFyH99lTDvOy68Frtcv1GnnCU1wu9wC2eZSTgKKoTtWKnwO9zCZ3MKn9UpbDnFouyTTeLH9MnCmlUkj6ezuFpYDxeIkn+tbUar4Jxo1Taj5Xd5WuXrXGk58iukMtlFwmOyCr/DJbz1NuEqq5HW7GLJ9pgP5glbdrFkAxrsmtfiOKsNcJXVCiGEsGYVymtt9Zo9kj54fcLv9gr7iXJh3psrsh95R/jsLuEsrhK5Cz6U/QB3ZZ3wO92yPtVsOCCKVvwgvBaHrJc+p1u4ymrF/lszhddiF556m/A7XMLRYHtdZbXCW2+TfIpDeWL7pXNbXWfXJk4SFV/83MwenFj8mexPnFj0sbROeH3Cl7VXWO++XPiOHRRBh00EPW7hrywR/vxsYX92mgjU1Qj3xtXCX1Yo/OVFDXNdsmGuslph2nL4tH7X6dawttqOtYmTROXqHcJTZ5VtqbOoSvaV9l2/QPjsLuE120XNun3N/MS67dnCnlcuAl6/yHvpC1G84gfhszpFwOsT9uNlwnIwX9Ss2yd8NqcIeP0i4JN08eiDy8T+6xcIR165NP8axtBZWClMmw9L8/5ooXBXm0XFV1uFo6BCuMpNkj67vcJbbxeWg3ln9Iu2jZolLIfyhcdklWTr98v+TVO+nMVVzdYHSYf9wp5XLs/7U22Mq9wkPCaLvIY1zjHTlsOyPWvqSx286+UW+numtchdYxZ+l0c4CquE3+EW7so6UbvxoLAcONFiLp6LH/Df6Mb+WzKFz37ST67ffUx+L2ic78GANOdN27LExr5TxZrE6+Q5GvQHhN/hEtbsYrF97DzhLKoWfpdHnkMHpiyWdcpbZ2vVPjauaY1rzNrEScJdYRJ+p7uhHb9wlZtkm+WzOaW1+YfdomLV9ha6sWv8Y0II0aAbfhEMBIWroq5V3TiX8TrV9w36JPlaj7b02yT/v0S2N9mPvNOqf9NoOz11Vtl2NvZP9s8b1li/s154a/LkPwGXVTx4/z1i2IVDRK+ePcXFwy8UH77zuvy731F31vfBPzrUmtT/+T9/NCiE+H32n1533XXExJw8ojB+/HiSkpJ49913iY2NpWvXruTl5fHkk0/yzjvvcPToUZRKJWlpaUybNg2FQsGCBQuw2WyMHDmyWV7J6upqFi1axOLFiwHpYpu5c+dyzz33MGrUKAoLC3nrrbfweDwkJiZy7733Eh4ezo4dO/jwww/lHXFffPEFW7duJTExkbi4OOLj45k0aRJPPvkk3bp1IysrC5fLxT333EOXLl3YuHEjeXl5TJkyBavVyooVKygrKyMQCNCzZ0/uuusuuY8ej4epU6eydOlS+YISgBdeeIFhw4bRq1cv3nzzTaqqqlAqldx5551069aNV155heLiYvr378/ll1/ejE+z2czUqVO55pprmDhxIkCzPuXk5LB8+XI0Gg0zZswgOTmZ3NxcFi9ezLJly866u89qtXL33Xdz2223cdlll7WQdTAY5KOPPpJzb0ZGRjJ79myMRiMbNmzg448/Zvny5fj9fm677Tbuu+8+hgwZ0oLOtGnTWLhwIW63uxl/q1atwu12yzsSG7F06VLCwsLIz8/HYrFw8803M3DgwGa8A9jtdl5//XWqq6vR6XTcddddtG8v5XJZsmQJwWCQ6dOnc+zYMR5//HHefvttIiIi+PLLL9myZQsqlYro6GimT59OeHg427Zt48svv0QIgUqlYsqUKXTr1o2bbrqJ9957r1UZLl26lIEDBzJ06FCefPJJbrrpJjp37tyszo4dO9i7dy/Tpk1rVn7Dhg1s2bKFefPmodWezIMihGDVqlVs2LABtVqNSqVi/PjxjBgxohmNRrlGRkayceNGVq9ejVKppEOHDmektW7dOjnHpV6v5/777yc5OZkvvviCTZs2kZCQQGxsLOnp6Vx11VVn1KEfk6474++tQZwxEd3poeWX37juRXX2Qq1A0YYcKqo25l3xt2GDe1v691ujLePcVr7aIvtAG/WwLWirzv8RxjmEEEI4N/yWNjGEk/gj2N+hV1vOXugU7Pgy6v+gJ78/2nrkr2WG5D8H/gj62xaE+GqO35KvUUcX/uI6mvhOZy/0B4Zam3b2Qr8z/N5zP1n8v4DfLSgZwv8GVq1ahdPp5B//+Mfv3ZUQ/j9AKCh5EqGgZHOEgpIn8UdwUkMIIYT/W4SCkr8P/gj2NxSUPIlQULI5/gj62xaE+GqOUFDy90UoKPnr438qp2QIvy0yMzPZvHkzV1xxxe/dlRBCCCGEEEIIIYQQQgghhBBCCCGEEP5/wu95djyE/z08//zzYtasWc3+7N+///fuVgh/cjTmwPwt6v1ZabW1XohWiFaI1p+DVlvrhWiFaIVo/TlotbVeiFaIVojW/169PyutEEJoDaGdkiE0w+zZs+Wblhv/9O/f//fuVgh/cqxbt+43q/dnpdXWeiFaIVohWn8OWm2tF6IVohWi9eeg1dZ6IVohWiFa/3v1/qy0QgihNYSCkiGEEEIIIYQQQgghhBBCCCGEEEIIIYQQwm+KUFAyhBBCCCGEEEIIIYQQQgghhBBCCCGEEEL4TREKSoYQQgi/Oy699NLfrN6flVZb64VohWiFaP05aLW1XohWiFaI1p+DVlvrhWiFaIVo/e/V+7PSCiGE1qAQQvx2d8qHEEIIIYQQQgghhBBCCCGEEEIIIYQQQgj/3yO0UzKEEEIIIYQQQgghhBBCCCGEEEIIIYQQQvhNEQpKhhBCCCGEEEIIIYQQQgghhBBCCCGEEEIIvylCQckQQgjhTw23200wGASgvLycPXv24Pf7/09ovf/+++f07I+I6urqc3r2a6DpmAEEg0E8Hs9Z6+3fv7/Fs7Vr1/6qffs94PP5zunZr4H/Zr643e7/kz79EVFTU8OhQ4cA8Hq9uFyu37lHvw7aypfX66W8vPz/smshhPCr47e0vX9WBINBvvnmm19cLycn55yehRDC/zX+rOt5CCH8L0H9e3cghBBC+P8H+fn5Z/y9U6dOvzrNJ554gqeffhqHw8EzzzxDp06d2LZtGw888MBZ6+bk5FBRUcEll1yC1WrF7XaTmJh42vKHDx9u8ezAgQPceOONZ6Tz+OOP07NnT3r27En37t0xGAxnZ6wBwWAQs9ncLIgXHx9/xvL79u2jurq6WZ3x48efkc7ixYtZtGjRWZ+diurqar7//ntqamoIBALy87lz5562zjPPPMNjjz2GXq8HJCdw/vz5zJ8//4y0Pv/8czQaDX369AHgq6++Iisri8suu+y0dcxmMx9++CH19fU88sgjlJaWkpuby+jRo89Ia8mSJdx///1nfQawc+fOM7Y1ZMiQM/7+z3/+s4WcW3vWFOXl5axatYra2tpmcn/iiSfOSKst8+XYsWO88cYbuN1uli1bRmFhIevWreOOO+44I63y8nLefvttLBYLixcvpqioiD179nDNNdectk5OTg4dOnRAr9ezefNmCgoKuOKKK0hISDgjLQC73U5lZSVer1d+1qtXrzP2ry0yXLduHevXr8dut7NkyRJMJhNvvfUWjz/++GnrtGYbjUYjCQkJqFSq09abOXMmCoWiRb1OnTpxzTXXEBERcdq6v9S+tYUvgD179vDee+/h9/tZunQphYWFfPzxx63agJtvvlnmpzHluUKhQAiBQqHg3XffbZVGW+ZYU1qt4XS02loPwOFwsGnTphb28Pbbb2+1fFv4eu65587YvzPZXmjbvGzrXPH5fOzcubPFenTttdeesd4v1V2A7du3079/fwwGA59//jkFBQX8/e9/P6Pf0RbbC79Mhu+8884Z2zqdbrS1XiOWLFki+x1paWlnLNsIj8fD6tWrqa2tZerUqVRUVFBeXs7AgQNPW0epVLJnz56z+hinYuXKlS3k3NqzRrRlrpwtWHq6Prdmd5vihRde+FXqNMUv8d3a6mv/NzrVVl/KarWybt26Fjbx3nvvbVH213iHOHbsWAtaI0eOPG35tq57bfFVnn766RbttvbsVPxS2bdF79s6V0II4VwRCkqGEEIIvxnee++9M/5+uheY/9aZ0+l0bNiwgXHjxvG3v/2NOXPmnLWvn376KXl5efKLj9/vZ8mSJTzzzDMtyq5du5Y1a9ZQXV3NrFmz5Ocul4vu3buflda0adPIyclhx44dvPfee2g0Gnr06MGtt956xnrff//9/2Pvu6OiOPvv7650ULCABUVELBQVRaKCRjFolMTYNVGxJDG2mFhilxgL0hR7I1hi1LzGQmLBSFADAiIhiEQQkCYCUlZApC7Lzu+PPTPvLkzfxO/3d757z3nPG5d9dmZnZ55yn/u5F5cvX4a5uTl1fSQSCev1CAwMhL6+PmxsbFivKYmioiK8ePECdXV1GpP++vp6XoqR4OBgeHp6wtXVFVIpP3G+XC6nCEkAMDIy4qWUXL9+PQIDAzFv3jykpKSgqKiI87c+evQoxowZg/DwcABA165dsW/fPs6JdGFhoca/lUol44Q5JCQEtra26NmzJ+3fmUjJqqoqVFRUQC6XIy8vjyJp6uvrOa/Hvn37MG7cOHh5efG+7iSEPi8//PADtmzZgqCgIACAra0tnj59ynmcEydOwMfHB6GhoQCAnj174uDBg6zkR1hYGIKDg5Gfn49r165h7NixOHz4MLZv3856rDt37iAiIgIVFRWwtbVFVlYW+vbty0qaiL2Gt2/fhr+/PzZv3gxAdU+9fv2atc3JkyeRm5uLnj17giAIvHjxAj179sSbN2+wePFiDBo0iLbd4MGDIZVKMXLkSABAXFwcAMDY2BhHjhzBxo0badsJ6d+0+V7ksfz9/fHdd98BUN0f5eXltO89e/Ys5+fR4a+//gIAvH79GllZWXBycgIApKWlwcnJifYZI4918eJFWFhY4N133wVBEIiNjWVVwohtBwD+/v7o06cP7/5XzPf66KOPAKhImqqqKowaNQqA6t7gQ96LeS7FPitBQUEUia6vr8+rjZh7F1BtWo0YMQIZGRl4/PgxJk2ahLCwMOzevbvVe7XpewFh15AkUjIzM1FYWAh3d3cAQEJCAnr16sV4DLHtSHh6eiIjIwOnTp1CWVkZevbsCUdHR3h7ezO2OXr0KOzs7PDs2TMAQMeOHRESEsJKSgJAv379cPLkSbi7u8PQ0LDVd1BHVlYWMjMzUV1drUGE1NXVaZBxLSHmWRGreCP71du3bwMA3n33XQDA/fv3Nb6ftm3UIWTuRs615XK5xrhSUFAAe3t7xmdFm3tK7FwqKCgI/fv3x4ABAzj7DrHfi8ShQ4dQWloKW1tbjWOxkZJixz0hcxW5XA65XI43b96gpqaGer2urg6VlZWcxxJ67cn7vri4GDk5ORg6dCgA1TPk4ODwj7XRQQch0JGSOuigw1sDl2qCCdpM5giCQFZWFmJjY7F06VIA0NghZUJiYiKCgoIoVUmHDh0YJ7AjR46Ei4sLLly4gLlz51KvGxsbw8zMjPNYnTt3hoGBAfT09KCnp4e0tDQUFRVxtouIiMD+/ftZ1VAt8erVK04SVx3FxcVITk5GbW0tNekHVEThkiVLONvr6+uzLnLoYGRkhNzcXGqCnJubCwMDA8527dq1w/r16ymFHxeZDQBv3ryBu7s7fvnlFwBAmzZtWCfG4eHhCA8Ph1wux4IFCwCo7jE9PT14eXnRtlm7di3i4+NRUFCAoUOHYuTIkejSpQvn90lJSUF0dDRevXqlQdYYGRnhk08+YW0rlUpZFaJMEPu8tFTn8iEm5HI57O3tBbVr06YNJBIJkpKS4O3tjbFjxyI6OprzWBEREfD398eWLVuwbds2FBUV4eeff2ZtI/Ya6uvrQ0/vv9Or5uZmzvvQ0tISS5cuRY8ePQCoSO9r165h+vTp2LNnDyMpmZmZqbEQs7Gxga+vL3bu3Im1a9cyHk9I/6bN9wJUv5mJiQnn+1pCiBqOVNUEBAQgJCQE7du3BwBUVlbi5MmTrMd5/PixBjE1fvx4bN68GZMnT/7H2zU1NVH9Bh+I+V6k+vfixYsaC+ChQ4fyGoPFPJdin5WKigps2bJFUBsx9y55jgCQnJyM8ePHw83NDZcuXaJ9rzZ9LyDsGo4ZMwYAEB0djW3btlHP2Lhx4+Dn58d4DLHtSDg7O8PR0RHZ2dlIS0vD77//jsLCQtbxurS0FKtXr6Y2P/iMy4CKaATQqs+lux8VCgUaGhrQ3Nys8buamJhgzZo1jMcQ86zMnDmT1/m3BEnut+x/586dC19fX1qlr5g26hAydyOv6/79+7FkyRLY2NgAAAoKCnD9+nXGdtrcU0LnUiQaGxs5q4lIiP1eJHJzcxESEsJr3CKhzbjHd64SFRWFmzdvorKyEhs3bqQ2QUxMTPD+++9zHkvotSfv+127diEwMJCqzpo5cyZCQkL+sTY66CAEOlJSBx10eGt48uQJnJ2dGctsmBRj2kzmFi5ciPDwcLi5uaFHjx4oLS2ldtDZoKenB4lEQk0+uPzyrKysaMtVa2pqOInJlStXom3bthg5ciTGjh2LTz/9lNdkrlOnToIX+y4uLnj8+DEjydESbm5ucHV1xS+//IJp06YJOhYAeHt749KlSxg0aJDGxI6tzGbBggXYt2+fxqJi9erVjO9vWU6pUChQWlqKhIQE1pJPQKUKfPPmDdU+KyuL9ZpOnToVU6dOxYULFzBnzhzG96njnXfewTvvvIOGhgYkJSXh7NmzePPmDT755BPW8uExY8ZgzJgxSEhIwPDhw3kdi9xld3V1xe3bt/HOO+9oKJC47kUxz0vHjh2RmZkJiUQChUKBiIgIXuWAbdu2RUlJCXXtExISqN+cCUZGRggPD0dMTAx27NgBpVLJy/PSwMCAWkA3NTXB2tqa0+NQ7DV0dHTE1atXIZfLkZqaitu3b3MqiYqKiihCEgC6d++OvLw8dO7cmbVdQ0MDnj17hj59+gAAsrOzqb6KrexbaP8m9nsBQI8ePRAbGwulUomXL1/i1q1b6Nu3L2sbsWq48vJyjXvI3NwcL1++ZG0jlUpx//59eHh4AFApCvn0v2LajRo1ClFRUXB1dRV0T4n5XtXV1SgtLaXuobKyMlRXV7O2AcQ9l2Kflb59+6KgoIAiF/hAzL0LqMjL0NBQ/P3335g8eTKampqoxX9LiOl71SHmGlZUVKChoYG6Zg0NDaioqOA8lth2O3bsQGNjI/r06QMHBwf4+/vD3NyctY2enh7kcjn1vUpKSjTGdSYI2ZB2dHSEo6MjxowZw0vZ2xJinhW5XI67d++isLBQw96DroRYHQ0NDcjIyED//v0BqOaoXPejmDaA8LkboBpX1J8tGxsb5Ofnc7YTc08JnUuRcHV1RXJyMoYMGcL5XhJiv1ePHj1QVVXF+SyqQ+y4R85V7t+/j+3bt7POVby9veHt7Y1bt25h4sSJvM+NhNhrL5PJNJ5fPT09xioGbdrooAMfSAimEVkHHXTQ4R/Gzz//jFmzZuHo0aO0f+eaAK5btw6fffaZxmSOLJFgwoMHDzBixAjO11ri2rVrKCkpQWpqKqZMmYJ79+7Bw8ODVkUQEBCAjRs3YsWKFZT/GQmJRILDhw+zHisiIgIZGRl49eoVunXrBkdHRzg4OHCq6Y4dO4bi4mIMGTJEYyHI5u2SmJiIQ4cOQalUQk9Pj9OrjcT27dtFKV0vXLiAmJgYdO7cWWPBzvVZCoWCIo26devGa+EjBrm5uTh9+jS1MK6ursaaNWsYS63VIdSjUKlUIiUlBXFxcXjx4gXmzJkDFxcXXueZnJyMFy9eaJTM05HxdPcgCT73ohhUV1fjzJkz+Pvvv0EQBAYOHIhFixZxKnhLS0sRGhqKzMxMmJqawsrKCitXrmT1hquqqkJsbCx69+4NBwcHyGQypKWlsZZfASobgeXLl+PmzZtIS0uDqakpmpubsWnTJsY2K1asaPUan2uoVCpx9+5dpKamgiAIDBo0iFFFS2Lfvn0wMzOjCK74+HhUV1dj5cqV+Pbbb+Hv70/bLjs7G8eOHaMWtcbGxli6dCm6d++O5ORkqvyuJej6t5EjR7IuiOi+13vvvcepGmlsbMTVq1c12k2fPp1VZbVu3TpKDUfaAnzzzTecSqGTJ0+ipKRE4zp26dKF1QutrKwMZ86cQWZmJgBVqenChQs5PQrFtPvtt9/wn//8B6amptRrfO4pMd8rJSUFJ06coEjJ8vJyLF68mLPPoXsuv/rqK1aCSOyzsnr1apSUlMDKygr6+vrUeMT2OwsZm9XR2NiIlJQU2NjYoGvXrqisrERBQQErySPW81JM33bv3j1cunSJ2gRKT0/HzJkzKfXaP93uzJkzyMvLg56eHvr16wdHR0f07duX9blMTU3FlStXUFhYiEGDBiEzMxPLly/n3LgS4zdYXFyM69evt/L/45o7iHlWQkJC0K1bN8TFxWH69OmIjY2FtbU1Fi1axHqs3NxcHDt2DHV1dQBUyrZly5axbrqKaQOIm7vt378fRkZGGDVqFCQSCWJiYtDQ0IBVq1axHkvMPUU3l1q9ejVsbW1ZjzV//nw0NjZCT0+P2kj7t77X9u3bkZ+fD3t7e405JZvPrpjxHBA/VxHqeQmIn8devXoVDx48gJubGyQSCRITEzFixAhWAYKYNjrowAc6UlIHHXT4/wZiJnMbNmxoZYxO9xodUlNT8fjxYxAEARcXFwwcOFC7L8CBhoYG3Lt3D9evX8erV69w8eJF1vczlZ6xlSR9+eWXWLduHW9PMxI//fQT6urqeHlCqWPVqlXYs2cPL1JRrJJWHUlJSUhPTwcAODk58drRbm5uRnFxMQiC4E2ACvEofPLkCeLi4pCdnY0BAwbAw8MDvXv35jwGidDQUMjlcqSlpWHs2LFISEiAvb09li1bxvszuKBtOIY2aGhoAEEQvAOeysvL8fLlSwwcOBCNjY1QKpWCwqHS09NRV1cHFxcXxt9aqVQiISGBkdRjQ0RERCuChO41dcjlcty+fRsZGRkgCAL9+/fH+++/D319/VYeq3Soq6sDQRAaZBcX3nb/JgSbNm2Cv78/1Vc3NDRg69atvMoXHz58SHmaOjo64p133vm3T5c3Vq5cCT8/P7Rr105w28TERKpv4/u9mpqaKCsQa2trXr6NZWVlsLKy0nguydf+aTApbLgUckLuXXWPNjqwqTn9/Pwoz0v1TbVJkyaxfiYJoX1bVVUV5dfYp08fWFhY/KvtyHMk5x1VVVW4cOFCq/eQyr6mpiZKnU0QBPr06cPrXt69ezfleRccHIzm5masX78ee/fuZWyzbt06jBs3rtW15xNmIvRZWb9+PYKCgqiND4VCAT8/P94bsepzUr4Q2kbM3E0ulyMyMpLqDx0cHDB+/HheZfdC76mmpiZIpVKNuRRBELy9YoVA7Pci74mWYNtMFjOeiwWT5yVXaBUgbh4LqNZVZKq9g4MDLz9aMW100IELuvJtHXTQ4X8EfJVf6rCzs0NwcDCvydyjR4/w6NEjVFRUaCQK1tfX8yrNO3fuHObNm6ex2CFfYwJd2t4HH3zAmoYNqIITMjIy0NDQgL59+2LWrFm8jKNJ8rG+vh4SiYSTuABUBtg9evQQREgCwjyh1NGzZ0/U1tZyloUBqgmjs7OzhnelOrhIyfPnzyMnJ4cK/SAVqOo+nySYiE+yzIvrWEI8Cnfu3AkbGxv0798fCoUC0dHRGt5CXBPOrKws7NmzB9988w1mzpyJSZMmcZIzv/32G0aNGkWRVDU1NYiLi2P0J9ImHOPcuXOYNm0aDAwMsHv3bjx//hwLFiygvF+ZcOHCBUyePFnjHG/cuIGPP/6YsU3LJMyKigrWJMy6ujqYmJhoEBNk2Zd6eVpLSKVS3L59WxQpGR0d3WrB8scff7AuYgwMDDBp0iRasoPtua6rq8OlS5c0SLgZM2bwWugOHDhQEBGZkZGBS5cuUQnLpFKHSw2Xk5OD8PDwVuoPtnt4xIgRCA0NRW1tLaKionDv3j289957vM5z2LBhvDYwSIhJmxbbrnv37rxCLejQq1cvGBkZUWR8fX09K9nV2NiIGzduoLy8nHdSMgDs3bsXgYGBGvcd+RoTFAqFBkng5OQELy8vzoWxpaUl8vPzqQVu//79OZVVQsfmDRs2iFaPC/W81CahliAIpKamoqysDDNmzIBMJkN2dnYrb8p/qt1vv/2Gp0+fIjc3F5aWlvD09GScd5Cp12TyuJBSW0Cc36BYn1JA+LNCKvRMTU1RUFAACwsLXiWpYhSgYlOqxczdDAwMMH78eAwZMgTdunXj3U7MPUXeG+o2JHwFAEI3k8V+L0dHR1RVVSEnJwcAYG9vzzk3FTqet7QTIsFH2SrU81LbeSygIniNjY0p72Y+G1Bi2uigAxd0pKQOOujw1sGk/OKCkMlc+/btYWdnh6SkJI2ddWNjY15BA3///Xer11JSUlhJSbq0vUOHDnEmA/fp0wcfffSRIHUDoDL3Pnz4MEW4tG3bFl9++aXGpLAlLCwssH37dri4uPAu+QbEhxS9fv0aq1at4lUuQxJEY8eOpUr0heDRo0cICgqiFjtjxozB+vXraUlJJuKTBNdkTohHobaKRvI4hoaGqKioQNu2bVFWVsba5s6dO5gwYQL1bzMzM9y5c4eRlNQmHOPx48eYN28eEhMT0aFDB6xZswbbt2/nJCVTUlI0fDnNzMzw6NEjVlJSaBLmwYMHsXHjRlpigouQGDBgAK5duwZ3d3cNgoaJyIyNjUVsbCzKyso0FmINDQ2cpewtCT8SXITf0aNHYWNjQ3muxsTE4OjRo/jmm29o36/Ngun48eNYsGBBK+USFw4ePAgfHx9BCp+PPvoIqampMDY2RnFxMWbPns2LQM3KysLp06dRWFgIhUIBpVIJIyMj1u8lJm1abDupVIr169fDyclJoz/k2pgQSsYDwpOSi4qK8OLFC9TV1Wksduvr6zU2D+kQFhYGhUJB9S8xMTEICwujwrKYEBERgTt37lBKtkOHDsHLy4vVRkDo2HzkyBHWc2CDUM9LsWnOgOoaSiQSpKWlYcaMGTAyMsLJkycZrRu0bSeXy/Hhhx/Czs6O1X8WUPnGHT16tNUmLwmu+1eM551Yn1Ixz4qXlxdqamowe/ZsBAUFoaGhAbNmzWI9DiAucVpsSrWYuVtSUhJ+/PFHKBQKHDlyBPn5+bh48SJn5YOQe0rbpHohm8nafq/4+HicO3eOmu+cOnUKPj4+tL6xYsdz9WAsoRDqeantPFaMd7NYv2cddOCCjpTUQQcd3jrEKL8AYZM5W1tb2NraYtSoUZwTbnVERkbi9u3bKCsr01jY19fXo1+/fqxtxSYDDxs2jJr8kLvSVVVVnERtaGgo5s+fD2dnZwBAWloaTpw4gV27djG2sbKygpWVFRQKBa+AEBJiFVl8JvYk7t27B29vb0qVIQZ1dXXUooVU1NKBy7+UCx06dEBtbS3c3Nywa9cumJqaokOHDrTv5fL24sKQIUNQW1uLSZMmUeQa1wKGIAiKaALAOxBGTDgGSaIlJydj5MiRvBLnyXNqamqiFlhyuZyT/BCahLlx40YA4oiJe/fuAVARoSTYiMx+/fqhffv2ePPmjYbi0cjIiNPbSSzhV1paqtFPzZw5E+vWrWN8vzYLJhMTEwwePFhwu3bt2mHo0KGC2wlVcgKqReaqVasQEhKCgIAAREdHo6SkhLWNmLRpse3c3Nzg5ubG+dktIZSMB4QnJRcXFyM5ORm1tbUai10jIyMsWbKEtW1OTo6Gt7OzszPrfUji7t278PPzo0j/yZMnY+vWrbSkpNixuaioCNbW1sjNzaX9O1s5cEZGBv744w/enpdi05wBlT9sYGAg1q9fD0BFvvHps8W2++ijj5Cfn4/ff/8dALtKdcOGDfj777/x5MkTXuXTLTF//nwEBQWhpKQEvr6+lOcdG8i507Vr16jX+CizxTwrpArb0dFRkO+yGAWo2JRqMXO3S5cuwd/fH9999x0A1byYjwJUyD2lbVK9kM1kbb9XeHi4RqBTdXU1du7cSUtKih3P6aoz1ME2P3rz5g3WrFnD2/NS23lsYmIi5d0MqOa1XBsrYtrooAMf6EhJHXTQ4a1DjPILEDaZCwkJwZo1a7B+/XoN0oJrUTFy5Ei4uLjgwoULGpMiY2NjTrJFSNqeOk6ePClK6dDY2EgRkoCq7IVtZ5pMv/3qq684z6klhCqyyOOdPHmS1TdKHdbW1lixYgVev36t8bl8wg8AYMqUKZQKiSAIPH36lDMhm67cjvQQYysjJBfcs2bN0vAoZMIff/yBW7duUWpKa2trTJw4kdPAHPivrcHw4cPh6uqKpqYmTjJ44MCB2LdvH8aNGweJRILIyEheoToLFizAd9991yocgw2urq5YtWoVDAwM8Pnnn6O6upqXj9SoUaOwY8cOeHp6AlCRgFzXQ2gSJhMRQYJtgS2UyLS0tISlpSX8/PwEtQPEE34GBgYaSa4ZGRm8/MLoFkxGRkas5bZOTk748ccfMWzYMI33cZEUs2bNwvHjx+Hs7KxxX7CpOB4+fIjz589TZALfQC4A6NKlC5RKJaRSKTw9PbF161bW94tJShbbTuwGhVAyHhCelEwSpqQ/rhBIpVKUlJRQ4WylpaW8iBaCIDTeJ5VKGROxxY7NN27cwJIlS/Djjz/S/p1NCU4SW0JRWlqK06dP49mzZ5BIJOjbty8WLFhA9at0aNOmDZRKJfV7VVdX81IWi20nRKXarl07eHh4wNramrO8ng52dnb47rvvBHneiVW4inlWxAYaiVGAik1KFkN4t2nTRpDPpXo7vveUtkn1AP/NZPXzE/O9lEqlRrm2mZmZxu+tDrHjuTbVGWI3Nd68eYNLly5RoWv9+/fHjBkzOCs09PT0IJFIqN+WTwq8mDY66MAHOlJSBx10eOsQo/wChE3myNREUiklBFZWVvj8889bvV5TU8O6+Fm9ejViY2OxdOlSWFhYQCaTUV59bBCrdLCyssLly5epMtn79++z+v9JpVK8efMGCoVCcJq1UEUWebyePXtCJpNx+moCqlCcqqoq+Pn5UddCCEaOHAknJyfk5OSAIAjMmzePsyQ+JycHubm5FLGVnJyM3r174/fff8fw4cMxefJkxrZKpRJVVVWUl05VVRXt94yOjkZERATmz58POzs7EASBvLw8apHMh5gUmsjo4+OD33//HZGRkRpJyVxwcXHBwYMHNcIxamtrWdvMnTsXkydPhomJCaRSKQwNDXn9fpMnT4aNjQ1Vjjl9+nRO4nTOnDm4e/cubGxs8Pvvv2Pw4MGsSZjkNZbL5cjNzUXPnj1BEAQKCgpgb2/PWXJUUFCAwsJCDQUn03X39fXFzp07W5VI8yHUxBJ+ixcvxpEjR6igGzMzM17qiQ0bNkAmk8HMzAwEQaC2thbt27eHubk5lixZQnvc7OxsAK2JXq7y/nv37qG4uBgKhUKDgGIjJc+dO4cNGzage/funN9FHYaGhlAoFLC1tcW5c+dgYWHBWUL42WefITQ0FEVFRViyZAmVlMwFunZcGz4vX77EhQsXWt1TXOosoWQ8oOqj/fz8IJPJcPDgQSopmQm//vorJk+eTJUttgRbie68efOwfft2dO7cGQRBQCaT8bKt8PT0xJYtWyj16J9//sk6FxAzNpMqTzEWJJaWlsjIyKBKFaurq3ktwg8ePIj333+fGiPj4uJw4MAB7N69m7HNxIkTERwcTNnUJCQksFpZtGz3+vVrQe2EqFTJe+Pu3bu0n8UniCM7O5saw/Ly8gCwj2GkJ6pMJsOSJUt4e6KKeVaCgoKozUghwSxiFKBi2gAqYvDXX39FYWEh5HI59Trbfd2jRw/ExsZSG9K3bt3iteEg5J6KiYnBu+++i/LyctpNXi5rIDGbyWK/l4uLC/z8/DSS2Zk2A8WO59pUZzg6OtIG+XFh//79cHBwwNq1awGo1gL79++Hr68vazsx3s10bfis33TQgQu69G0ddNDhfxRNTU28lF+AajF8+vRpyuOpuroaq1evZt25b2hogIGBAZUKWFxczJq6GxAQgI0bN2LFihWCdznFYvPmzdi1axc2bdqEwMBAVFdXY9euXQgKCmJtV1NTg59//hmZmZkgCAIODg6YOXMmK3EaGhqKvLw8uLq6avjkcU0ct2zZAh8fHw1F1o8//si5i7x9+3bk5OTA3t5eI+CBrhxlx44d+PbbbzkDhdigbpju6OjIWTbq5+eHtWvXUteioaEBe/fuxbp167Bhwwbs27ePtt2tW7dw+fJlmJubUxNWJjXnli1b8PXXX7cyAi8rK8OBAwc4r6HQREalUol169bxVqjSoa6uDgkJCYiLi0NhYSFOnDjB+n4h5J02EJuEuX//fkybNo3yhisoKMD169exYsUKxjaXLl1Ceno6CgsLMXjwYDx69Aj9+/enJv7/JJh8Z/+t9NfQ0FC88847FAn8+PFjpKSkYMSIEThz5gwreSIUa9euFXwvkgtCoSgvL4e5uTkUCgVu3ryJuro6vP/++5SCjw1Ck5Jzc3NhZ2en0S4pKYm1z/H19cWsWbPwww8/YMOGDZRFAJfNhVKpxN27d5GamqqxycClAHvz5g3vpGTy3P/44w/av3OpPJuamiglHN+kb4B/kus/MTYL7afU/dMOHDiAiooK7Nu3j/Pe3Lx5c6tnaMuWLZx9fVFREbVJ4+zszIuUb2pqQllZmUY7CwsLzsqOtWvXwt/fn1JWy+VybNq0ifZZ1fbeEJMqvG/fPtjZ2SEmJgZ79+6FXC7Hli1bNGwC6CDmWRHTR5EQmnpcVlaGjh07arTJz8/ntOvZtWsX3N3dcf36dSxevBh//PEH2rVrxzpXamxsxNWrVzWuxfTp03mp6fnei7///jvGjRuHS5cu0f6dj/qvsrKS2kzmk/StzfdKSEig5sx8ktm1QU1NDUpKSjRIZLak75Z+qC9fvuT0QwXoA4U2btyIgIAAznNMTU3F48ePAQCDBg3iZZlCtiEIAi4uLnBwcPhXUtZ1+L8FnVJSBx10eOtQKpVITk5uVSrDRYz16NGjVQkQ177Ktm3bsGPHDtTW1mLnzp2ws7NDfHw8o6JFzC6nNgopQLzSwczMjJdCQR3t27dH+/btQRCEIB8YOkUWG6FDQkg5SmVlJdLT0/HXX3/Bw8Oj1W/LpRpraZh+69YtZGVlse66y2QyjUVEmzZtIJPJYGBgwDrJioiIwP79+znLYwAVYUSXTGhlZcWrVEloIqNQhSoJuVyOpKQkxMbGIi8vD/X19Vi3bh1nEjwTecdFSoop0RWTbA2oFljqYRU2NjbIz89nbZOQkIDg4GBs2LABy5cvR1VVFY4fP87aBlCVyXbs2BH6+vpIS0vD8+fPMXr0aCplnA5CVVzapPwCqnvqiy++oP49aNAg/PTTT1iwYAGjr6dYX9k+ffqgsLBQkOrRzs4O+/btg5ubG++Sb0ClbJPL5aiqquLd94hJgQdUQTcrVqyg7qu4uDjcvHmTlZSUy+UYMGAACIKApaUlZs2ahW+//ZaTlJRKpfDy8mJVBbdEYGAgPDw8MHToUNYEdxLkeasTTEqlEg0NDYy/8ZMnT+Ds7NwqBba0tBQA8++l7rtGeuWRYFI9aqNAAsT1U0L900hbBCcnJ/zyyy9wd3eHRCJhVWSpg1RGSSQSDSKDDXv27MG6detgbW0NQDWO7ty5k9OXWYhKlbw3HBwcWEvQmSB0DAOEe6KSePToEcaOHSvoWREaaETit99+w6hRo6hwwZqaGsTFxTEGygGqJPsNGzZQbdLT03nZ3Lx58wZjx45FREQEHB0d4ejoyDluGBoa4pNPPuHl7aiO06dPw93dXSMsjwnjxo0DILz0uKXXK+nJXVFRgYqKCtb5ntjvBahscISUmYsZzwFV2GBERAQqKipga2tL2WKw/WZi/FABVX8TFxeHESNGAFDNXYYMGcLr+9nY2FB9DZ/7/+jRo1i+fDlFXjY0NMDf35+TONVBBy7oSEkddNDhrSMwMBD6+vqC0lgBYOvWrQgMDNRIl6bbIWwJQ0ND3L17FxMmTMDkyZN5lZZmZGTA1tYWRkZGiImJQV5eHj744ANakoecZIgNkRg1ahTs7OyoXel169axLuDPnDmDhQsXIiAggPb6sSUQkhPH+vp6SCQSXotVQGUkHhwcLFiR5ejoiKqqKuTk5AAA7O3tNTx91DF79mz88ssvrQzTSXBNwJkM09lISQ8PD2zZsgVDhw4FQRBITk6Gh4cHGhoaWH+DTp068b4GbIspPgstoYmMgGphShqmcylUAVW54dOnTzFw4EBMmDABzs7OWLlyJZycnDiPJZa8E1Kiq02yNaAqQz9+/DhGjRoFiUSCmJgYahHPBFJhLZVKUVdXB3Nzc17et3v37kVAQABKSkpw/PhxuLq64uDBg9i0aVOr95Klb0wkIxO5qK2xvJmZGX755ReNMjZTU1PKi5EOYnxlAZX1QHR0NO+wEED1/QwNDZGamqrxOhcpKSaVVUwKPACsWbMGISEhWLlyJTIyMhATE8PpX2lgYAClUomuXbvit99+Q4cOHXgtOlums5PXkE0dOGnSJMTHx+PChQuwt7eHu7s7hgwZwtnnHDhwAIsXL4ZUKsXGjRtRV1eHDz/8kNaKJD09Hc7OzowpsEy/V0vfNRJ8vpeQsVkdYvopof5pLX3kyBAZQKXmZPMovHz5Mh48eEBds2PHjmH48OGcKfBubm4ICQnBN998A5lMhqCgIPj4+LC2AVR9i6OjI6VSXb58OaNKlQSZwN27d284ODjAwcGBF5EhZgwT6olKIi4uDmfOnMGwYcMwZswYXuOL0EAjEnfu3NEg7szMzHDnzh1WUnLx4sXUfZibm4uffvqJdmxoCfK7t2/fHsnJyWjfvj0qKipY2xQXF+P69eutrF+45lK9evXC1atXUVxcjHfeeQfu7u7o3bs3a5tz585h2rRpMDAwwO7du/H8+XMsWLCAshdqCTFer2LnvtoIB4SM5+qIiIiAv78/tmzZgm3btqGoqAg///wzaxuhfqjk9yEIAjdv3sShQ4eo72VkZMS52XXnzh1cvnwZzs7OIAgCp0+fxvTp01nLsTt06IDvv/8eixcvRk1NDQICAnhZA+mgAxd0pKQOOujw1vHq1SteadskqqqqUFFRAblcjry8PGrCX19fz+kXRhAEsrKyKK9HABqTMyaEhYUhODgY+fn5uHbtGsaOHYtDhw7RllkuXboUQ4cOpTwN+RKt6moRc3NzSuEHsHtkkZM8Pn6VLVFQUIDDhw9Tio62bdviyy+/1CB66SDWSDs+Ph7nzp2jSlZOnToFHx8f2p1qcgf78uXLnAbzTBBqmD5jxgwMGTIEGRkZIAgCixcvpibfdGpakjyysrLCd999hyFDhmgouehIpKKiIlrihiAIVpKLnHg3NDQISmQEhKsWXrx4AVNTU1hbW6Nbt26QSqW872Ox5J2FhQVv9Zw2ydaAasEdGRmJiIgIACrFz/jx41nb9O7dG7W1tXjvvfewceNGGBkZcZbYASpVW5s2bZCYmAhvb29MnDiRcSOE7L+EkozapPwCqnv78uXLCA4OBkEQ6N+/P77++msolUqKdGwJMb6ygLiwELGpomJSWcWkwANA586d8fXXXyM4OBidOnXC1q1bOQm/BQsWQC6XY9GiRbh48SKePHnCS3EuJp2dVFMplUo8efIEUVFROHbsGKdyv7CwECYmJrh//z4GDx6MuXPnYuPGjbTjDbnonTFjBq09BRO0UT0KGZvVIaafEuq5JlbFCajItMDAQOoemjJlCjZs2MBJSnp5eUGhUCAoKAjl5eX44osvWNPI1WFrawsLCwuqYoVLXb99+3YoFApkZ2cjPT0d/v7+aGhowOnTp2nfr80YNmvWLEGeqCS++uor1NXVIS4uDseOHQOgUoV6eHgwWjOIDTQiCIIitgDwCje0t7fHokWLsGvXLujr68PX15fVVoHEtGnTUFdXBx8fH5w+fRp1dXVYsGABaxsy7O69997j3W8A/w2vqampQUJCAs6fP0/9Dkx4/Pgx5s2bh8TERHTo0AFr1qzB9u3bGUlJ0ut106ZNrfpNJpWw2LkvabcgRjggZDxXh4GBAfW9mpqaYG1tTQUdMkGoH6pYIQSJa9euISgoiJrHv3nzBlu3bmUlJT/++GOcO3eOsoKaPHmy6IAjHXRQh46U1EEHHd46XFxc8PjxYwwaNIjX+1NSUhAdHd1KQWdsbMxZvrFw4UKEh4fDzc0NPXr0QGlpKS/1V5s2bSCRSJCUlARvb2+MHTsW0dHRtO/dt28fEhIScOXKFRw+fBjDhw+Hh4cH+vTpw3oMsWoRsqxF3ZumpqYGr1694iRoQkNDMX/+fCq1Oy0tDSdOnMCuXbtY24k10g4PD4e/vz+ljqyursbOnTtZJzEzZswQ7MUDiDNMB0ARcOTkkw0kedSpUyd06tQJCoWCcxHC5EvJBTGkMwmua9USwcHBKCoqQmxsLHbu3Alzc3PU19ejqqqK099JLHknpERXm2RrQLVAGD9+PIYMGYJu3brxakMGaowfPx4uLi6or6/nRYC2adMGsbGxiI6OphbdTBshYkvfSIhJ+QVUabqffvop6urqIJVKNRTTTP6LYpO+LS0tkZ+fTymy+vfvz5ngW11djaioqFYKHy5SQkwqq9AU+LVr12r01zU1NVAqlRSxwbbhRj4XSqUSixYt4u1fKTadnbRkiI+PR15eHi+f1+bmZigUCvz555+YMGECpRZkw969e1tVLNC91hKkjzDXa+oQMjarQ0w/9dFHHyE1NRXGxsZ4+fIlZs+ezctzDRDuX2lpaYmmpiYNIoPtOVZXVxMEgVevXsHW1hbPnj3Ds2fPOC0c1H2RydRzLnVgRkYGnj59ioyMDNTW1sLV1ZXqD+igzRg2cOBA9OrVi/JEXbhwIS/yDlA9L8OGDYNcLkdERAQSExNx7do1TJw4kTbIR0wfBahsL0jiTyKRIDIykjGsraW6r7GxESYmJhRxykbQAqDIKRsbG952H1KplHPzjQ0lJSUoLi5GeXk5Z2UB2U8nJydj5MiRnJ6mJHx9fVv1E3SvASo15rfffovk5GRRvuOHDh1qFWJG95o6hIzn6ujQoQNqa2vh5uaGXbt2wdTUlCpRZwJdkB9fFaKYOXPHjh01xiBjY2PGTQl1iw57e3tcuXIF9vb2kEgkePjwIWcVgw46cEFHSuqggw5vHX379sWePXugVCqhp6fHWUIxZswYvPvuu4iLi8OoUaMEHYtUi5Do3LkzLx9GIyMjhIeHIyYmBjt27GDdAW/bti3GjRuHcePGoaKiAgkJCThz5gyqq6vh7u7OSJxq65H13XffYf369VSwSbt27eDo6Mi6e97Y2EgRkoDKi4ZLbQqoJjzq6sXp06fjzz//5GynVCo1yrXNzMw40wTFePEAmunbAHilb0dERODOnTsYNmwYCILAoUOH4OXlRbtwAVQJpfX19a1K0KuqqhjJELlcTk3o1RVZgCpBnikxvUOHDqiqqmq16EtPT+ec3GZlZeH06dMoLCyEQqGAUqmEkZERq0rK2toas2fPxuzZs5GTk4O4uDhs2rQJHTt2ZCWtxZJ3Qkp0tfVtFVPWSxAE7t+/j7KyMsyYMQMymQzZ2dmcRAapypw6dSqsrKxQVlbG2W+JJRfFpPwC9IppdX9EOqj7ygKAqakpL5Uf+YyRgQJczxigSsPt378/BgwYIEjhIyaVVWgKPNlvi0FOTg6OHj1KlQGbmJhg2bJlnH65YtLZ9+3bh+zsbAwaNAgTJkyAo6Mjr2vp5eWFFStWwNbWFg4ODigvL2ckT4uKivDixQvU1dVpLFrr6+tZ1aZyuRxyuRxv3ryh7kFApW6vrKxkPT8hY7M6xPZTJDn29OlT3kSLEP/KU6dOAVCV565ZswYDBw6ERCJBamoqK+HXUl1NPl98VddCfJFJbNu2Db1798aUKVMwZMgQznJqcu5FF16nXkGhDtJjkAQ5hstkMshkMs5nJSkpCffu3UNpaSneffdd7N69G+bm5mhsbMTq1atp+x0xfRQAzJ07F1FRUYiMjNQI1aGDNgQtIG6McHV1xe3bt/HOO+9ozDu47uNz584hMTERnTt3xogRIzB9+nROD0VXV1esWrUKBgYG+Pzzz1FdXc3qyy2mAkpb3/HCwkKNfzc3N7e631pCzHgOgBqTZ82ahfT0dNTV1bGOK8B/vYPHjBmDFy9eoEOHDrwqVoTOmckNjQ4dOmDz5s0YOnQotdHDVKbf0qKjV69eaG5upl7XkZI6aAsdKamDDjq8dZw9exa7du0S5CkplUoRFRXFm5TUxncRAFavXo3Y2FgsW7YMFhYWkMlkvCaVHTp0wNixY2FqaoobN27g7t27nGrOoKAguLu7w83NTcP/jwtk+fedO3fg6emJWbNmcfq7WVlZ4fLly1QZzP379xlJMXWINdJ2cXGBn5+fhncdl+JHjBcPiaysLGRkZEAikUCpVHImK969exd+fn6UUmzy5MnYunUr42Lk9OnTcHFxaTUB+/vvv5GRkYHFixe3anPw4EFq15/0RSVx8uRJRjXRmTNnaO8dQ0NDnDlzhpUcOXXqFFatWoWQkBAEBAQgOjoaL1++ZHx/S/Tu3Ru9e/eGj48PFWzCBG3IO77QpvwKEFfWGxYWBolEgrS0NMyYMQNGRkY4efIk/P39Wdt1794d8+fPR1FREQoKCtCtWzdMmTKFtY1YcpEgCI3yuHfffRe3b99mbQPQK6ZDQ0NZyWcTE5NWvrJ8yvSFPmOAavNEjBLm008/xdWrV6Gvr4+DBw9SqaxcGDx4MG8lItlfZmVloUePHhRhV19fj8LCQtb+9NixY/j888+p8KiMjAwcPXqU084kOzsbQGvChm2jxtPTE19//bUgUhcAvL29NYKjLC0tGY9TXFyM5ORk1NbWaixajYyMqPJMOkRFReHmzZuorKzExo0bKXLBxMSE1Y8PED82A8Dz58811LclJSW0i+mAgADMmTMHNjY2qKysxIYNG2BnZ4fS0lJ4eXnhgw8+YD2OEP9Kkkixs7PTGK+4VE7aWjgI8UUmcerUKWRmZiI9PR23bt2CVCpFnz59OP1XScJfHSkpKbTPOOkxKJfLkZubi549e4IgCBQUFMDe3p4z+TwhIQEffPBBq+tnaGiIZcuW0bYR00cB/1Ui8lEjkudTVlYGCwsLjdTzqqoqzvZixghSQXzt2jXqNT5J9VZWVti1axdvZSqgImgnT54MExMTSKVSGBoaspY5M1VAGRkZMc6ZxfqOh4eHIzw8HHK5nNq0JwgCenp6nIFIYsZzEmQFk5GREYyMjFBQUEBLnIaGhmLixIno0aMH6urqsGXLFkilUtTU1MDHx0fD2okOQufM5MZF586dNUhttpA2sZYqOujAFzpSUgcddHjr6Nq1K3r06CEo5AYABgwYgGvXrsHd3V2j3JBu11cb30VAtTs/cuRIZGdnIykpCfb29qylV3K5HH/99Rfi4uKQmZmJQYMGYc6cObxK1D/88ENRgQTNzc2orKzEgwcPeKV1A8CyZcvw888/U0mPDg4OvCYb5CJS3Ujb0NAQN27cYFWq+fj44OHDh5Rno5eXFydRKMaLB1CRSCUlJRQB+vvvvyM1NZVSyNCBIAiNRTtZxsaEjIwM2sX2qFGjEB4ezngMuv+m+7c6ysvLaZU8vXv35iTUAFUZLhlc4unpyRnCQQeJRMK5OBZL3hUXFyMsLAyvX7/G3r178fz5cyQlJdGSSI2NjWjTpg2lzCHJECsrK877CRBX1pudnY3AwEBqYWVmZsZLkZWcnIzvv/8enTt3pnxDv/jiC1bSSyi5+E+k/ApVTJPluOrXkU+JrtBnDFCpbpKTk3kniJKgS2Xdt28fo08mIC4FHlDd9+rf3dDQsNVrLWFsbKyRZt+/f39eJdxC0tnJROzGxkZaNTuXokWIf7Cbmxvc3NwoZQ5fkMTnrVu3OImflhA6NpM4evQoCgoK0L17d437ke56lJWVUarhe/fuYeDAgfjyyy9RX18PX19fTlJSiH+letq5GOzcuRNr1qzRSI8/cOAAtmzZQvt+Mb7IJExNTWFlZQWZTIaKigpkZmay9omRkZG4fft2Kz/a+vp6Rt9L8l7fv38/lixZQv0OBQUFuH79OuOxSHz55ZeoqqqiSHL1cL0BAwbQthHTRwHiAqhCQkI0Nn+kUin27dvHOV6K2YASWoVDJmLb29tTylR1sCkR5XI5/vjjD40SeDaylvStTEhI4O1JKNZ3fOrUqZg6dSouXLjAy9JHHWLGcwD4z3/+QwW8qd9bdH15RkYGvvjiCwCq/qZr165Yv349qqqqsHv3bk5SUuicWZsNjcOHD2PRokUa/c3Zs2d1pKUOWkNHSuqggw5vHRYWFti+fTtcXFx4T4YB1WANQGMixjQBvHjxIkaOHAk3NzfeCdPqEJJKd+DAAfz9999wcHDAyJEj8dVXX/HyWiMhNpBgxowZ8PPzQ//+/WFvb4/S0lJGPzjS88XMzAyzZs3iXYZGQqhCTX3yZ2xszGnIrg4xXjyAqqx57969FNk9evRoTuWop6cntmzZAjc3NwDAn3/+yWryzQamRYw6+d6SiGcj5pnM3rn+BqgIEoVCAVtbW5w7dw4WFha8yvTFQCx5d+LECfj4+CA0NBQA0LNnTxw8eJCWlNy9ezeWLl2Krl27oqSkBFu2bMGoUaOQnJyMZ8+eYe7cuazHElPW26ZNGyiVSuo3qq6u5rWRcvbsWWzbto16FktKShAQEEC7iBFLLmqT8gsIU0yLLdElIeYZi4iIQHh4OPT09HhZfLAhKyuL9e9CUuDVoR5wAajIBS6vsd69eyM0NBQeHh7U7+zo6EgpIJkW/VVVVfjpp59QWVmJzZs3o7CwEFlZWbTXUWwiNgkx/sG2trb47bffUFhYqNE3cS1UJ06cKNh7UUxiLAA8e/aMt7+vurfwkydPqJJcY2NjXn2AEP/KkJAQrFmzppVXKQkuFW11dbVGaa2ZmRlrorsYX2QSK1euRLdu3dCvXz+MGzcOy5cvZy3hHjlyJFxcXHDhwgWNPtrY2JhzDlJUVKRhJ2FjY4P8/HzOc3zw4AF+/PFHXuF6JMTOA8QEUDU3N2tcMz09PV7Xn2mMIMcQuuvZ2NiIGzduQCaTYcmSJXj58iWKi4sZw1PEJGKTOHz4MIyNjak08ri4OBw+fBhr1qxh/V7Dhw9HcnIyXrx4odEH0I1hJGk6ZMgQ2rJrrvLtOXPmCPZeFDKeq+PBgwc4dOgQr8R49fekpqZSFUlc9kMkhM6ZtakkKygoaNXf8HkuddCBCzpSUgcddHjrsLKygpWVlaDJMCBs19fLywtxcXH44Ycf4OTkBA8PD14eSCSEpNINGjQIX3zxBe/QAjqICSQYMWIENXkBVKUYTCTc1atXqcXozp07OdVNdGhZ+gYwL3AfP35MkZLnz5/nHQ4AiPPiAYBu3bpBJpNR5MqrV69YPfIAFRHu6OhI7e4vX74cvXr1Ynx/u3btaEuTs7OzGUudXr16RfmGqf83AFRUVDAeq3fv3oiKimpVXnT37l3OyfeXX34JpVKJTz/9FDdv3sSrV68okoENLT0vAfYkeEA8eSeXy1tdR6aFXU1NDbp27QoA+OOPP+Dh4YFPP/0UCoUCGzZs4CQl1ct6Dxw4wKusd+LEiQgODsbr16/x008/ISEhgZci2dzcXGNzoHPnzq08SEmIJRf59oWpqam0z566YpogCFbFtNgSXRJCnzFA+1RRIRCSAq+Ozp07IyIiglIDRUZGtkqgbonnz58DAC5fvqzxOkmcMi36jx49ijFjxlBq7K5du2Lfvn204xGZiC1WuSLGP/jw4cPo1q0bHj9+jOnTpyM2NpYzGAMQ5r1IQkxiLKDysi4sLOT1W3fs2BG3bt1Cx44dkZeXR40/crmcV8iFEP/KRYsWARDvVSqVSjVSs8vLy1n7XzqVlFKpRENDA6ea/MCBA4LsAExMTGBiYgIvLy+q7+jevbuGSpsJ1tbWOH78OEaNGgWJRIKYmBhe99TVq1cFh+uJ6aPI7yc0gKpdu3ZISkqiSmX//PNPXr6e8fHxADTHCEC1Wc+0OX/06FHY2dlR/UvHjh0REhLCSEqS/bkQZTaJly9fIjg4mPq3s7MzNZdjQ2hoKORyOdLS0jB27FgkJCQwEvjXr1/H0qVLRZGmgDi/ciHjuTp69OiB2tpaXu81NTXFX3/9hQ4dOiAzM5OyGWhububcgAaEz5m1qSQjCEJjTlhTU8OrT9RBBy7oSEkddNDhrYNuUsxnUBOy60uWlZFkX3R0NL7//nsMHjwYI0eO5CTJhKTSaVt+JTaQ4Ny5c5g2bRoMDAywe/duPH/+HAsWLNAo8SHBVkLMB0JK37QBGdpDlpfzSZEmd3vr6uqwevVqKhHw2bNnjCVi6iDTt8n/scHHxwf79u3D6NGjKWIwNzcX0dHRWLVqFW0bdd+slmQiG7m4cOFC7NmzB7GxsdT7cnJyoFAoOCf7lpaWlFeVkFKdPXv2YN26dRR5X1lZiYCAAFYSWyx517ZtW5SUlFeVfAcAAQAASURBVFDXPCEhAe3bt6d9r/rvkpaWhkmTJgFQKQz4PCt0Zb1cGDVqFOzs7Cg/tHXr1rEu2kkVYffu3eHv76/hv8pkHq8tucgFpg0BMzMzxvTtlhBboqseYEJuRKn/jUspJUTRwhZWwDW2CEmBV8fixYtx+vRpXL16FRKJBM7OzpwkrZjFPqAi3tzd3fHLL78AUG0EcN33QtSV6hDjH1xSUoI1a9YgKSkJY8aMwciRI+Hn58f5vYR4L5IQMjarY/To0diyZQssLCygr6/Pmja9bNkyXLx4EX///TdWrVpFKYOysrJ4j/cVFRUam3jp6em092/79u2hVCpx/PhxVjUqEz755BP4+vpSn/306VOqFJQNBw4cwOLFiyGVSrFx40bU1dXhww8/ZCUqSkpKeFtuAKprsGfPHujr68POzg4EQeDBgwc4f/481q1bx6rmIgNGIiIiAKisZvh4NwoJ1yN9uWtqakT1UWICqBYvXoxDhw7h5MmTAFT385dffsn5vcQEIpaWlmL16tWIi4sDAN4VPEIVlgA0SD4AvOdfWVlZ2LNnD7755hvMnDkTkyZNYlQHL126FID4flSI96KY8VwdU6dOxfr162FjY6Nxb9CpEMmxpKqqCgsXLqQUkn///TdvCxOlUomqqirqHq6qqmLsF+3s7KBUKhEVFYWvvvqK1+eT+PDDD+Hr60uNjwkJCZg2bZqgz9BBBzroSEkddNDhrYFM0AVU6YYrV66k/rZ582ZO9Z7QXV9ANQlzd3eHu7s7nj9/jiNHjiA6OhoXL16kfb+YVDptoFQqYWNjIyqQ4PHjx5g3bx4SExPRoUMHrFmzBtu3b6clJdUTDpuamjTSDgHushchpW8A8Pr1a9y4cQMEQVD/rQ6mUn2pVIqePXtqKD+4oE2qpdD0bXt7e+zevRu3b9/GH3/8AUC1I04mfNKB7yL21KlTGsnwFhYW2LVrF548eYIXL14AAIYMGcJLZSImbRpQEVAhISH45ptvIJPJEBQUBB8fH9Y2dOQdHzXSZ599htDQUBQVFWHJkiWwsrJinCDb2Njg7Nmz6NChA0pKSiiv1traWtZjcPUpXNfD2tpaQ52zbNkyHDt2jPa96ipCc3NzpKenA1ApY9QJOjEQqjYmwbQBISZ9OzExEd27d+e1CQJoqkCrqqoowpmP75pQRQuTcgYAp7pKSAq8OszNzRk3IloiKSkJPXv2pFTcly9fxsOHD9GpUycsWrSIU2FpaGiIN2/eUOR8VlYWp6pNiLoSAJVsTxAE5R9MBoYZGRlRCkw6kOXOpqamKCgogIWFBS/fWyHei9qOzceOHcPKlSt5BeyZm5vTEnvOzs68+t9z587hwYMH6N69O3UsNn9eqVQKAwMDiiQTAhcXFwQGBuLZs2cgCAILFizgFVBSWFgIExMT3L9/H4MHD8bcuXOxceNG1vFUiOUGoApyGz9+fKsxMDo6GmFhYaxBKAYGBvjwww85bX1aQki43sGDB7Fx40aqryLBp48CxAVQdenSBX5+fmhoaABBEJwVNtnZ2ejUqRNFVEVHR1N9B5cVj56eHuRyOfXdSkpKeFULCZlrk7YDzc3NiImJoeZtMpmM1zyAJEoNDQ1RUVGBtm3bMvYB6vYhdODqs4V4L2o7nh85cgSTJ0+GjY0N59y+W7dutB6wLi4uvKqEbt26hcuXL8Pc3Fyjv2GzfpBKpXjz5g0UCgXvCjJAtbnTu3dvPHnyBARB4JtvvhFVaaCDDi2hIyV10EGHtwZ1TzuSZCHBR70nZte3qqoKDx48QHx8PCorKzF8+HDWsjYxqXSAilzkuzOsDqlUiuTkZF4JsS1BKjCSk5MxcuRI1slp+/btqZJICwuLVuWRXDvPQkrfAOC9996jrqX6f7OB9L2srKzEmjVrYG9vr5FGzkQgqS/0ysvL8fLlSwwcOJBXqZ2Y1E1zc3PWBbpYkMESLcF3IawOMWnTgMr2QKFQICgoCOXl5fjiiy8Y72n1ibm5ubmGGTuXykSpVCIyMhK+vr68FmdLly5FREQEysvLsWXLFuq+KCwspFSTdMjKykKnTp3g4eHBmQauLf5No3cx6maA2bNUTPq2kE0QQFPZs379egQFBfE+b6FpomKVM4Dw3+3XX3/F5MmTNWwY1KG+sUDiP//5D6Uc/Ouvv3D//n18/fXXyMvLw/fff88YSkJi/vz5CAoKQklJCXx9fVFdXc3p1SZUXalNybyXlxdqamowe/ZsBAUFoaGhgVcfKcR7UezYTKJTp06836st/vzzT+zfv7+VFQYb9PX1sXbtWgwcOFBj3KO7n4D/+uuRhBhJ+pMBJVwbjc3NzVAoFPjzzz8xYcIE6OnpcZK1Qiw3AFX/TKfqHz16NK5evcp6rBUrVtCeDxdR6OPjg4SEBGRmZnKG65El82JUiICwficmJgbvvvtuqw1aEkzk6/fff08paNPT03HhwgUsWrQI+fn5OHHiBKsty6xZs+Dn5weZTIaDBw8iMzOTV38nZK4t1naAxJAhQ1BbW4tJkyZR5DDTxglJFL5+/RpZWVlwcnICoBq/nJycOElJId6L2o7nbdu2hbe3t1afwRcRERHYv38/LxsAdVhaWsLX1xeurq4a1RJ096K6qpgMGyPBR1Wsgw5c0JGSOuigw1uD2MAPEkJ2faOiohAXF4fi4mIMGzYMc+fORf/+/TmP0bLUtaGhgVdQjlQqxdmzZ3mVrLXEoEGDkJCQgGHDhglKJHd1dcWqVatgYGCAzz//HNXV1YyLIG0W7YCw0jdAXLof6XspNhkwKioKd+7cQU1NDQ4dOoRXr17h+++/x7fffsvYRmzq5v92CE2bVl8oEQSBV69ewdbWFs+ePcOzZ89oJ6kt/RABUP/mUplIpVJqMc3n+TIwMMCUKVNavd6vXz/WjYDvv/8eqampiI2NRWxsLIYMGQIPDw/06NGD85hiISRVnC+E9At8ICZ9W8gmSEsIPX+haaLa4OjRo7SvMy1KSeUlF+mjDolEQhFNDx8+hKenJ+zs7GBnZ4fIyEjO9nZ2dvjuu+9QXFwMgiDQrVs3TnWLGHUloHr+79+/j7KyMsyYMQMymQxVVVWspD4ZBOPo6MhJGqlDiPei2LGZhLW1NQ4cOABXV1dBZfpi0LlzZzQ3NwsiJYcMGSIobV5bfz0vLy+sWLECtra2cHBwQHl5OadqT4jlBgDGsmmlUsn4NxIBAQHUfzc1NeHBgwe8FedkSjNfZGRkwNbWFkZGRoiJiUFeXh4++OADzmqNlt6wJOi8gMn+lc8GrTqUSiXV18bHx+O9996jvh+XjcvAgQPRq1cvSkW7cOFCXipaIXNt9YC0jIwMvHz5Ep6enqiurkZDQwPnschrNXz4cLi6uqKpqYmxnyL75ICAAISEhFD3XmVlJVUOzwYxfuVix3M7OztcuHABQ4cO5V3aLxadOnUSrLAGVBsZ7du3B0EQnPeltqpiHXTggo6U1EEHHd4aamtrkZiYCKVSidraWqoUgyAI1NXVcbafOXMm713frKwsTJkyBQMGDBBcFk22P3bsGBoaGnDs2DHk5+cjKiqKWkTRQSy5eOPGDTQ2NlIlXHyTZufOnYvJkyfDxMQEUqkUhoaGrOVQ2kBI6Zu24OMjSYfbt2/D398fmzdvBqAqV2RLIQX+2fTt/00QmjbdckJKKkvYJqpi1SUkevXqhcDAQIwYMUJDGfRPkgRSqZQqgWpqakJcXBy+++47zJgxg1ENy6SAA8CrnxJa4vhvgilRW0j6NgkhmyDaQmiaqDZQJ4KampqQmJjISrSQajshXsIEQaChoQEGBgZ48uQJ3n//fepvfIIM5HI5IiMjqSAOBwcHjBs3jlXBJEZdCQBhYWGQSCRIS0vDjBkzYGRkhJMnT8Lf35+xTUREBMaMGQNjY2OcOHECeXl5mDNnDmWzwAR1MigjIwN5eXnw9vZmvRfFjM2A6hrq6+sLLtMXArLvMDAwwLp16zBgwAANQoJJ9QioSBmynB1QkVFs6fba+ut5e3trKLksLS05P4vOckPdhqclXF1dcfz4cSxcuJAikBsaGvDDDz9wBsS0VH198MEH8PX1xezZs2nfT9oPtASf+VRYWBiCg4ORn5+Pa9euYezYsTh06BC2b9/Oeo7q41ZTUxP++usvRruIcePGARC+YatUKtHc3Iw2bdrgyZMnGrYCXMQuoFJXZmRkUCXWTKpRdYhRWF66dAk5OTkUKalQKHDo0CHKsokJDx48gIuLC4yNjXHt2jXk5eVh+vTprEFD5eXlGn20ubk5Xr58yfm9SkpK0LFjR2pjvaysDI2NjawbPGLHczKR+tmzZxqvaysQUAe5mWxlZYXvvvsOQ4YM0RiTuawPhNyL2qqKddCBCzpSUgcddHhrcHR0RFJSEvXf6p4tDg4OnO0HDRoEOzs7Xru+EyZMAPDfiUFLcO1WnjlzBlu2bKFKDm1tbfH06VPWNmLJRaFlc0+ePIGzszOjv86/ofx4G6VvRUVFjOnhAFj9cQBV+Zv65LK5uZmTQBWbuklCqFqHDUwKzUePHrVawEVGRrKa/gtNmxarTgXEKasAVclP27Zt8eTJE43X/+n7t6mpCcnJyYiLi0N5eTkmTpzIegy2voGPykFoiSMfMJE0jY2NuH79OmQyGZYuXdoqkIDpeRKSvk2i5SaIgYEB6yaIuvpWiK8sIE7RIhYtFVUeHh6sC2kyWIsJdDYT3t7eVFCStbU15YGYl5fHSoCSOHz4MIyNjalxLS4uDocPH2YlGcWoKwGVh11gYCD125qZmUGhULC2uXfvHry9vZGSkoLXr19T3qtcpCQdGXT48GFWMkjM2AwIK8eMioqCk5MTunbtCoIgcOzYMTx8+BCWlpZYvnw5Yz9Avm5nZyd4vNy5cyd8fX2p8UQul2PXrl2Mlgra+uuJCULq3Lkzb8sNQBXyduHCBaxYsQKdOnWCRCJBeXk5Ro8ejTlz5rC2VfdpJAgCOTk5rMo7bewH2rRpQ/mTent7Y+zYsYiOjuZs19I6ZNKkSYw2FWybXQAzYe3h4YHvvvsObdu2hYGBATVXLikp4VTHhYWFoaSkhPLX/P3335GamspJ4ItRWCYmJiIoKIjq/zp06MBLFXrlyhWMGDECGRkZePz4MSZNmoTvv/8eu3fvZmzj6OjYyjeULOVmw969exEQEICSkhIcP34crq6uOHjwIDZt2sTYRux4LoR8FOs5TF7fTp06oVOnTlAoFJx9tTp27tyJNWvWUEFeNTU1OHDgAK2dCFuYHPDvKEB1+L8FHSmpgw46vDVo69ESGBgIDw8PDB06lJMIYgs+APhNGFqW7nBNRMROioWSOunp6XB2dtYgddXxb5CSb6P0zcrKijN4hA2Ojo64evUq5HI5UlNTcfv2bdYQJBJ2dnawsLCgVAekKoENmZmZOH78OC+1jlwuR0NDQ6tJ/evXr2FsbEypnZj8h65cuQJ9fX2q3PaXX35Beno6KympnjZdU1MDU1NTXgpXIZNUEmKUVcC/68FI4vDhw3jx4gUGDx6MGTNmsAa5kGipgBNKPAstcQTEk4tkIAGpxuAT/gX8N31bCBobG3H79m0qkbWyspI1kVV9QcrXV1YdQtJE1ZGUlESFEjg6Ogomh0pKSiCTyRj/LiZYa+zYsXBxccHr1681ypMtLCx4PQcvX75EcHAw9W9nZ2fO0s3ffvsNo0aNoqwKampqEBcXp6HSpEObNm2gVCqp+7e6upqz7yA3VB49egRPT0/Y2tryssEQSwYJHZsBYWWYt27dovqBuLg4PH/+HIcPH0ZeXh7OnDmDHTt20B6DbEOqYvmqHgHVOKHezxgZGbFaKjCN/yS4xmahQUiAcEWsnp4e5s+fj48//hglJSUgCAJdunTRUBgCQGpqaqsgL/U5nFQqhZWVFVavXs36nUjk5uZS6sD+/ftzbjQaGRkhPDwc9+/fx/bt26FUKgWROyQaGxtRWlpK+zexpM20adPg7OyMqqoqDBw4kHoWlUolFi1axNo2PT0de/fupdqMHj2adeOXRGJiIpydnSkVOVnlxKayJD1JyWPxKd0G/vvsJicnY/z48XBzc8OlS5dY23z22WdITEyk+nk239CWx2rTpg0SExPh7e2NiRMnclYXiRnPAWGkv1jPYW02kwFV307O9QDVvICpuuifWFPpoAMbdKSkDjro8P8NJk2ahPj4eFy4cAH29vZwd3fHkCFDaEvYtB0gO3bsiMzMTEgkEigUCkRERHCmuIpVjAkldcgAASGkjra7nEJL35jM3EnQqaT09PQ4S0jZMGfOHNy9exc2Njb4/fffMXjwYMrrrCXCw8PR3NxM+Rlt3boVJiYmUCgUGD16NKZOncp6rB9++IG3Wuf06dNwcXFpda1SU1ORkZGBxYsXA2AuB12/fj0CAwMxb948pKSkoKioiHEiffnyZYwYMQLW1tZoamqiUpKlUim++uorzgRnIZNUEmKUVYAwkkCMOg1QlSUbGhpSJewk+KiYxZaJCkkVJyGWXBQT/gXQX08TExP07t0bXl5etJ8jJJEV4L9gCg8Pb/W8iUkTBYALFy4gOzubMuG/desWsrKyWFVZ6qnTEokEFhYWmDt3LuP7u3fvjurq6lahXy9evIC5uTljuw4dOrQqQeezuAWgkUAOgFeo2p07dyhlJaB6Lu/cucNJSk6cOBHBwcF4/fo1fvrpJyQkJODjjz9mbWNnZ4ddu3ahrKwMc+bMQX19Pa9NEDFkkJixGRBWhimVSilV6V9//YXRo0ejbdu2GDhwIM6fP895LKGqR0B1LXJzc6mxODc3l/V51nZTR2gQEiBeEWtgYMC6IXT+/PlWY9PSpUs1Ao0AMKYyq+Py5ct48OABNd4ePXoUw4cPZ60UWL16NWJjY7F06VJYWFhAJpPx2nwgk6cBFUlYXV1N6ycJAO7u7qybk2ygs17p1q0b5/l169YNMpmMmle9evWK18bcpUuXNEg+U1NTXL58mZX4GzFiBEJDQ1FbW4uoqCjcu3ePcf6ljg4dOiA0NBR///03Jk+ejKamJl4bGn379oVUKoVEIuEdYtemTRvExsYiOjqamjNwhSGKGc8BYaS/tp7DYjaTAVU/J5PJqE2e8vJyxn5bRzrq8G9DR0rqoIMO/9/A0dERjo6OUCqVePLkCaKionDs2DHO8uiCggIUFhZqKBVGjx7N2mbx4sU4c+YMKioqsHTpUgwcOBCfffYZaxuxijGxpE5tbS2io6NRXl6uMbGiU0CRu5xyuRy5ubno2bMnCIJAQUEB7O3tOX1/hC6ASFVUcXExcnJyKLXSX3/9xViqLzS5vCXkcjnGjh0LLy8vAKpFglwub6XKAFS73eolgmZmZggKCoJSqcS2bds4SUmAv1onIyMDS5YsafX6qFGjqAkrG9q1a4f169dj586dsLOz01gItUR8fDy1+IqOjgZBEAgLC0NxcTGOHDnCSUoKmaSSEKOsAoSRBGLUaQBw8eJFUe0A4WWiZ86coYJ3hJQ4AuLJRSGBBOro3LkzqqurNcrfzM3NUVxcjBMnTtD6xIk9Ry4kJCS0et7EpokmJycjKCiIehbHjBmD9evXs5KSQhXup06dolUpv3r1ClevXsXXX38t6PP4IDs7GzExMdRzKZPJYG1tTfUFdGQtQRAU0QqAk/DLz89Hz549MWrUKNjZ2eHvv/8GoCqlb0nAtjzOrFmzUF1djc6dO1MBO3zGDDFkkJixGRBWhimVSlFZWQlTU1M8efIE06ZN0/gcPscSonoEgAULFmDfvn0a4R1sysAbN27AxMSkFclx69YtKJVKfPDBB6zHExOEJFYRywW6zwgJCUFgYKDGa3v37m31WkvExcUhMDCQ6p+mTJmCDRs2sJKSRkZG8Pb2hlQqRXFxMYqLi6m+kQ3qydNt2rSBubk5Y5UF383JfxJv3rzB6tWrqfs+JycHffv2pa4h02Ye3e/BRN6RycsfffQRUlNTYWxsjOLiYsyePZtzvgGo+oCUlBRMmjQJpqamqKysxLx581jbxMfH49y5c5T/+KlTp+Dj48MZbrR8+XJERkZi6tSpsLKyQllZGUaNGkX7Xm3Gc0AY6a+t57CYzWQA+OSTT+Dr60tdx6dPn2p4lqojJiYGACgfahJRUVEwMjLSSOPWQQcx0JGSOuigw1tHU1NTq4AEutfoIJfLkZSUhPj4eOTl5XGSi5cuXUJ6ejoKCwsxePBgPHr0CP3792dsFxQUhP79+6Nv375Yvnw5rwU+CbHkolhSx9/fH3369OEVPkPucu7fvx9LliyhdssLCgpw/fp1xnZifZBIldSuXbsQGBhITeRmzpyJkJAQ2jZ8FpZsEKpOUV80kqXTUqmU1yRQrFqnJdgWdC2N+xUKBUpLS5GQkMCo8iNLqAAgJSUFHh4ekEql6N69Oy9TfCGTVBJ0yiqmMAJ1CCEJxIYfaQshZaJdunRBYmIizp07B0Cl5CAXNT179mRtK5ZcFBNIAKgIKHVSfujQodi2bRu2b9/O6FMo9hy5QPcMiE0TBVRhRGRaLZ9gIkCz5NvJyYlVoVpQUEB7P7q4uHCWuIkFGd4lBIMGDcK+ffswbtw4SCQSREZGsvpyHj9+HGVlZejVqxd13/bp04fzd5BIJAgODtYgi9q2bctJKCuVShw6dAi+vr7Ua506dfpXxmbynPiWYc6aNQsbN26EUqmEq6srVQKfnp7O6O+mDqGqRwCwt7fHvn37qJR5Lg/Qe/fu0RJ0Xl5e2LRpEycpKSYISawilgvqn1FUVIQXL16grq5Owzezvr6eswQeUPnvNjU1Ude7qampleKyJbZt24YdO3agtraW2vyLj4/nVMRZWloiPz9fI4CKKT1e281JMeAzDtPBzs4OP/zwA95//31IJBLcunWLsZpm1apVaNeuHfr27Yv+/fvjvffe46XiBFR9wObNm7F3717qNTIRmg3h4eHw9/enlOnV1dXYuXMnKympVCpx9epVjd/UysoKU6ZMoX2/NuM5IIz019ZzWMxmMqAaswIDAynv0AULFjB6h964cYPW69fd3R3bt2/XkZI6aA0dKamDDjq8dWzdurXVZJrutZbYt28fsrOzMWjQIEyYMAGOjo6cE4OEhAQEBwdjw4YNWL58OaqqqnD8+HHG97/33nvIzMzEf/7zHxQUFKBbt27URKRv376wsLBgbCuWXBRL6jQ1NWHBggWc71NHUVGRRvmOjY0NYxgQoL15tUwm01hY6enpoby8XKvPZIIQdUpDQwMUCgV1bmTpdFNTEy/vOyFqnXbt2iE7O7sVAZednc1qHn/27FkQBIFXr17x8tIDVGE/BQUFsLCwQFpaGubPn0/9jUupAwibpJKgU1bxOV8xXk0vX77EhQsXWimfDx8+zHk8oRBKPE+YMIEql62srERmZiYyMzNx8+ZNVFdXsyq6xZKLYgIJAFXfpL6IkclkqK6uBgBGImTmzJmtznHZsmWcx+KCeh+pbZrolClTsH79ejg5OYEgCDx9+hSffPIJa5vz588jJyeHWlRFREQgMzOTUV3JVu7HtAlVU1PDeg4kicqE0tJSFBYWAlCVj5P+smyYO3cuoqKiEBkZCYIgMGjQINZyyoCAADQ2NiI7OxuZmZm4desWDh8+DAsLC/Tr14/VtqBPnz60fRwbyLCkuro6XgS0NmMzIKwM09XVFUePHkV9fb3Gb2NnZ8fL11Co6hH4bwqxjY0Nrly5gry8PEybNo11DKZ7VslkYS6ICUJaunQp8vPzBStihaC4uBjJycmora3V8M00MjKiJfVaQk9PD2vWrKH8F1NTU9G/f39qg5VpI9XQ0BB3797FhAkTMHnyZE7PVkDVV9y5c4cqaz548CC8vLwwceJEPl+Vwj+hNqVDp06d8OLFC0gkElhbW3OSsyQ+/fRTXLlyBfv37wegGmeYLBzISoysrCxkZmbi+vXrqK6uRp8+fdCvXz9MnjyZ8ThSqRQ9e/bUGIv4QKlUalhlmJmZcW66SqVSvHnzRmPexwZtxnNAGOmvreewmM1kQEWU29rawtXVFTExMQgPD4e3tzetjZJSqaRViZqYmHCWwOugAx/oSEkddNDhraGqqgoVFRWQy+XIy8ujJmL19fW8CBNPT098/fXXgpJsSbN5qVSKuro6mJubs/oSubq6UioZpVKJvLw8pKWl4ccff0RZWRlrOagYLy6AntRhK5dTbxcVFdUqfIZtgWttbY3jx49j1KhRkEgkiImJYSVamHwO+eLdd9/F5s2b4ebmBolEgsTExFblHy0hVkkrRJ0ybNgwhIaG4rPPPqPKuxsaGnDq1CnOEiASfHyFAMDHxwf79u3D6NGjNc4tOjoaq1atYm1Lp0Jiw8KFCxESEoLq6mp88MEHlKonOTkZtra2jO2KiopgbW1NeY+Si2mZTAaZTMa4MK6oqEBlZSV69uwJa2trvH79Gjdv3kR0dDROnDjBeq5ivRdnzZqFH374AZs3b8a9e/dY368NxJSJkpYI5AKmsLAQXbp04bznxZKLYgIJANU96evriy5duoAgCJSVleHzzz9HQ0MDo1Jt0KBBlO+lkHPkgvqCXNs00ZEjR8LJyQk5OTkgCALz5s3jJKsePXokqOS7S5cuSE5Opq65+ucwLfo3bNhA+VbKZDKYmZmBIAjU1taiU6dOOHLkCG27iooK7NmzB/r6+rCzswNBEHjw4AHOnz+PdevWtfKoVIdUKsWYMWPg7OzMW7lkaGgIJycn9O7dG3369EFmZiaio6ORkpLC2i4tLQ2///47rKysYGhoSJWNc3mA6uvrY+3atRg4cKCGzQYdcaTN2AwIS47WNtlaqOoRoE8hDgsLY00hrqqqanV/V1VVsR6H6bu9fPkSAPt3IxWBz58/Zz2GUKiTIG5ubnBzc9PwUBWCd955R6P/46OyJwgCWVlZlJUAAF6VBXfv3oWfnx+1GTp58mRs3bqVlpQUuznZsmKiJejIsbq6Ohw/fhx5eXmUVc/z589hZ2eHpUuXcm4CGBkZYe7cubxD3rp164Zu3bphzJgxKCkpwaNHjxAREYHHjx+zkpKAivBbs2YN7O3tNfoAttBDFxeXVunbgwcP5jxPS0tL+Pr6wtXVVeN7MW12iR3PAWGkv7rnO51IgIuwFbOZDKgI5eDgYOTn5+P69evw9PTE4cOHaRWRzc3NtPdDfX29qFAoHXRoCR0pqYMOOrw1pKSkIDo6Gq9evdLw8TIyMuJUswCqgTczM7OVhyJbCXfv3r1RW1uL9957Dxs3boSRkRGnmqO6upra9X327BmampowYMAAzgmyWHLx0KFDWLlypQY5SL7GBj09PZw7d06j9EcikbCqxkhPnYiICACqciO2FGdtMW3aNLi4uFCLmeXLl3MmYYpV0gpRp3z88cf46aefsHz5cg212NixY3mpVLdu3QorKyu4u7tj2LBhGn4+LWFvbw8/Pz9ERkbijz/+AAD06NEDu3fvZg3GICFEhdSnTx9K3aCOIUOGtCJR1HH9+nUsXbqUsfyUzuT85s2buHr1Krp06QKFQoGJEyfi7NmzePfddxEQEMB4rIiICHh7e6OyslKwV5NcLseAAQNAEAQsLS0xa9YsfPvtt1T40z8BsWWiO3fuRH19PWxtbdGnTx9MnTqV1/MPiCcXxQQSAKr74eDBgygqKgKgWlSSBP4HH3xAm4a7Y8cOfPvttxr3EfmaNlDfBNA2TZQ8H/XEbT7nKKTke8GCBQgMDMSDBw8osj4nJwfPnj1jXEiTpGNoaCiGDh1KXcNHjx5R4wUdTp48ifHjx7faHIqOjkZYWBhrcmxSUhJ+/PFHKBQKHDlyBPn5+bh48SLjOcbGxiIzMxP5+fnQ19eniMmdO3dyErtiyssB7n6pJcSOzergQ7KEhITA1taWsRSXi5QEVIo/UtGdl5cHgH2uIjSF+KOPPkJAQADmz59Pjam5ubk4d+4cJk2axNiOVB++fv0aWVlZcHJyAqAilp2cnFi/27Vr16j/bmpqQnZ2Nuzs7HiFYLDN3dQToaOiouDk5IS+ffuCIAgcO3YMDx8+hKWlJZYvX85ZvSFmI3XhwoUIDw+Hm5sbevTogdLSUuq6sIEgCI1NcqlUyqh6FLs5Sc6VL168CAsLC7z77rsgCAKxsbGMVR2nT59G9+7dsWrVKur8CILAlStXcOrUKXz55Zes3yszMxPHjx/nFfJGEnZZWVl49eoVOnfujD59+mDlypW8Km3E9Pk+Pj5ISEhAZmYmCILgnb5NloYTBMFZEaPNeE6iTZs2lPUDGzZt2oTu3bszEol8ni+pVApzc3PI5XJKVc9FyLdp0wYSiQRJSUmYOHEixo4di+joaNr3enp6IiQkBJ9//jm12V1WVoaTJ0/ShvfooINQ6EhJHXTQ4a1hzJgxGDNmDBISEnir0dRx6NAhlJaWwtbWVmMiyDbRJydR48ePh4uLC+rr6xkXGoBK/WZiYoJhw4Zh0KBBmD59Ouci5tmzZwgNDUVJSQlsbGywbNkyQZMXcgJBQqlUcqZlAypS6ODBg4LUSgYGBvjwww85yyC1hXq5opWVlYYPF2mM3hLaKmmFqFOkUinmzp2LmTNnoqSkBIBKAdVSWUlHzgCqMq3s7GzExcXh6tWr6N69O9zd3Rl30C0sLEQTZ2lpaYiKioKlpaUgFZIQkOoQIQmLUVFROHDgAMzMzCCTybBy5Ups376dkyAgE1xPnz6NwMBAXiQBCQMDAyiVSnTt2hW//fYbOnTowGrozqQyYUvfFlsm2rlzZzx//hwvX76EmZkZ2rZti3bt2vF6PsWSi0ICCVpCX1+fUT2rnoYrl8shl8vx5s0bjee6rq4OlZWVnMeh86Ulk77d3Nw0QkRICE0T1eYc6Uq+2YJxunXrhj179iA2NhYvXrwAoFr8ffHFF5y+gTk5ORpldYMHD2ZV+BUWFtKWkY4ePRpXr15lPdalS5fg7++P7777DoAqqInNOuPEiROwtrbGuHHj4ODgwFtdCagUSBkZGXj58iU8PT1RXV2NhoYGznZjxoyBXC6HTCbjPJ6YsVks1q5di/j4eBQUFGDo0KEYOXIkunTpwru9UC9rQHgK8ejRo9GuXTtcvHiRKtHt3r07Zs2axaoaI8tBAwICEBISorGJd/LkSdbvpR7sAqg28kjPPTYImbvdunWLIhbj4uLw/PlzHD58GHl5eThz5gx27NjBeqy//voLFy9eRHl5OZRKJWtfT4IMUSTv2c6dOzOWeavD09MTW7ZsgZubGwDgzz//ZCRo7O3tsXv3bty+fVvU5uTjx481VLPjx4/H5s2baZWImZmZWLFihcZrEokEM2bM4FXh8cMPP/AOefv222/Rq1cvfPjhh3Bzc6MNFmSDo6MjysvL8fLlSwwcOBCNjY28VKrDhw8XvI4gCVA+ClBtxnOh8PHxwcOHD2FgYAAPDw+88847gvq2O3fuICIiAhUVFbC1taVUxlzzOSMjI4SHhyMmJgY7duxgDUP76KOPYGRkhO+++w4NDQ1UYviUKVP+VWGDDv93oCMlddBBh7eOAQMG4IcffqAmOY6OjpgxYwZnSUlubi5CQkIEGaurq2RIYoxNOePp6Ylnz57h4cOHKCgowIsXL9C3b1/06tWLsWz85MmT8PHxgYODA5KSkqgJHRfCw8MRHh4OuVyOBQsWUAsQPT09KkGaDd27d+c9AWRLbAbwjxJcgLhyRSYlrbGxMS8lLSBcnWJgYKDhsdkS6uRMS9jb28Pe3h5Tp07F2bNnceTIEVpSkq4UhoREIuFUcYlVIQmBmHJFAwMDilzu1KkTunXrxkuxZG1tjRUrVqC6ulpDIcOHbF2wYAHkcjkWLVqEixcv4smTJ60WX+oQmqwMiC8TJcmmuro6PHv2DJmZmbh9+zaqq6vRo0cPVnWKWHJRSCCBEKifT1RUFG7evInKykps3LiR+puJiYlGSigTmpqaUFxcTC0gHz58iO7du+Pu3btIS0vDwoULW7URmiaqzTmKKfnW19eHp6cn63vo0K5dO1y5coWyz7h//z5rIAzT4lypVHIu3Nu0aSMoLOiHH35Afn4+srKycOnSJRQXF6N9+/bo27cv+vbty+pjeenSJeTk5FCkpEKhwKFDh7Bz507WYwpRc4oZm8WCLAFuaGhAUlISzp49izdv3uCTTz7hVQ4s1MsaEJdCPHjwYF5lq3QoLy/X8PA1NzenSrj5omPHjhQxzwYhczepVEptJv71118YPXo02rZti4EDB+L8+fOc7c+cOYNvvvmGVwAgiaysLBw7doyXMlAdH374IRwdHXlXgpibm4venJRKpbh//z5VshwXF8ea5qwt+Ia8nThxglJL/v7772hubkavXr2ofoPLxzIqKgp37txBTU0NDh06hIqKCnz//fe08yIxm4zqEPI7azOeCwUpFCgrK0NsbCx27NiBTp06Ydq0aay2OyQiIiLg7++PLVu2YNu2bSgqKsLPP//M2W716tWIjY3FsmXLYGFhAZlMho8++ojx/ePHj8f48eMFJ5HroAMf6EhJHXTQ4a3j2LFjsLGxoUprY2JicPToUQ2Cgg49evRAVVUVrzQ6scqZqVOnUv9NmnffuXMHT58+Rbt27WgJJoIgKOJqxIgR+OWXXzjPjzzW1KlTceHCBVZlDhOkUiml8FFXBNLt8JMKh9u3bwMARZ7dv3+fldgUm74tplxRWyWtGHUKF5gm93V1dUhMTER8fDxKS0vh5uYGf39/2vf6+Pi0ei0rKwvXrl3jpZAg/bZev37NK31UDNQDBehAR0q+evVK4/54/fq1xr+Z7o1Vq1ahqqoKfn5+rOWnLaFUKvHgwQP4+PjAyMhIVMBCy2vI5NWkTZmovr4+DA0NYWBgAH19fVRUVHB6LoklF4UEEgiB+sLP29sb3t7euHXrFmuAA5OquKSkBN9++y3atGkDQLWw2bVrF3x9fbF27VrazxKaJsr3HFuiubkZUqkU7du3h62tLbKzs1FZWclJSorF119/jUuXLmHPnj2QSCRwcHDA119/zfh+V1dXHD9+HAsXLqSUMw0NDfjhhx84yagePXogNjYWSqUSL1++xK1bt1jvX6lUCjs7O9jZ2WHChAmoqqpCQkICbt68iYsXL7IqOhMTExEUFESRiR06dOAVGEan5mTyfBYzNqtDoVAgMjJSYzN03LhxrPYMBgYGMDExgbGxMWQyGeRyOed3ItsJ8bIGVH6elpaWePToEVJSUtCvXz8MGjSI1/HEwNHRsZUvH1fJsnr/ThAE8vPzWStPSAiZu0mlUlRWVsLU1BRPnjzRUFLzuf6dOnVCjx49BG1enzlzhrcysCXs7OxgbW2NwsJCdOzYkfcxheKrr77CmTNncObMGQBAv379GFWP/fr1w+XLlzF9+nSN63D58mX06dOH81hCQt4sLCwwbNgwao7Q2NiIe/fu4eeff+bl9Xr79m34+/tTm69du3Zl3IBydnbG69ev8c4778Dd3Z02kIUNYn5nMeM5iaSkJKSnpwNQPW/qtiJ0sLKygpubG+RyOe7fv4/i4mJepKSBgYFG2ry1tTVVMcQGCwsLjBw5EtnZ2UhKSoK9vT2v+fK/pVDX4f82dKSkDjro8NZRWlqqQUDOnDmTV9LhmzdvKENs9YUEnapCXTmj/ne+6p7S0lJkZ2fj2bNnePbsGaqrqxl3fGtrazWUZi3/zeU/NWfOHFRUVLTyW+JSZJCG8HxATt4yMzM11Ctz586Fr68vZsyYQduOJEZIk293d3cAKiUIlzckILxcEVCpKgYMGKBRunnjxg1OskWMOoULTAubdevWwc3NDTNmzOAkqtTJpfT0dFy5cgVNTU1YvHgxL5ULqdSprKxEu3btIJPJYG1tjZCQEMY2v/32G0aNGqVxDePi4hjvfTEEX0sVjxCFnoWFBYKDg3mXbgKqxWpubi6lihACIddQbJnomTNnkJWVhZcvX8LW1hb9+vWDl5cXVqxYweo5CogjF5VKJYKDg+Hr68t5bv8EuMg+JlVxRUUFGhsbKdVeY2MjKisrIZVKGcOrxKaJCiEko6KicP78eRgZGWH69Om4fv06evXqhby8PHh6emLKlCm8P4svzMzMsGjRIt4BEvPmzcOFCxewYsUKdOrUCRKJBOXl5Rg9ejTnRtann36Kq1evQl9fHwcOHICLiwumT5/O+P7nz59T3nCZmZlQKBTo27cvJk6ciH79+rEeS09PDxKJhHou+ZRuA/RqTq5nW8jYrI6wsDAoFAqqD4yJiUFYWBhlXaGOJ0+eIC4uDtnZ2RgwYAC8vb3Ru3dvXt8JEOdlffnyZTx48ICaLxw7dgzDhw9n/c20wWeffYaHDx9SpAwfXz71Pr5Nmzbw8PBA//79OY8lZO42a9YsbNy4EUqlEq6urpQnX3p6uoYNDBPmzp0Lf39/ODo6avQvXJY1fJWBgGo8OX36NMzMzDB79mycPHkSFhYWKCsrw9y5c7UOCKSDlZUV7028Tz/9FMePH8dXX32Fnj17QiKRID8/H7a2tli2bBlne7qQNybVaF1dHdVnZGVlIS8vD126dIGrqyuve0NfX1/jnmhubmbsA9avX4+6ujo8fPgQoaGhkMvlcHd3h4eHB2vAozr4/s7ajOcAcOHCBWRnZ2PkyJEAVLYEWVlZtP12aWkp4uLikJSUhI4dO8LDwwPTpk3jtAMh0aFDB9TW1sLNzQ27du2CqakpawgaiTt37uDy5ctwdnYGQRA4ffo0pk+frvOI1OF/BDpSUgcddHjrMDAwQEZGBjVhycjI4DX4CjHEFqucCQ4OxrNnz2BiYoK+ffuiX79+mDhxIqtHpKOjo4bSrOW/uUjJ8+fPIz4+Ht27d6cmYxKJhJOUHDNmDBQKBYqKiiCRSHglfDY0NGhc+8zMTNYFJDm5jo6OxrZt26jPHzduHPz8/FiPBQgvVwRUZdzqEzczMzM8evSIk6QRo04Ri8OHDwsixlJSUnDlyhUYGBhg6tSprKWQLXHx4kX4+flh586dCAoKohbMbLhz5w4mTJhA/dvMzAx37txhJCVv3LgBExOTVpPRW7duQalU4oMPPmjVhu/C69SpU7SqSaFBHADQq1cvBAUFYcSIERoKX65nTMg1FFsmamVlhVGjRgkuJxVLLkqlUhgYGKCurk5QmS4fCFWgAMyq4smTJ2PdunUano1Tp05FQ0MDBgwYQNtGbJqoEERERODQoUNoaGjA6tWrceTIEbRr1w6NjY3YtGkTJymZm5vbiohPSkpiVcMICZAAVGTf/Pnz8fHHH6OkpAQEQaBLly68bDsMDQ3xySefUNYXRUVFOHnyJC0JB6iS7fv16wcXFxfMnj1b0D0wYsQIhIaGora2FlFRUbh37x7ee+89znZC1JxixmZ15OTkIDg4mPq3s7Mz42bozp07YWNjg/79+0OhUCA6OlojAILLb1ColzWgKscNDAyk5kJTpkzBhg0bOEnJpqamVuQ+k29zS6gr3PiAnHOo+zbzgZC5m6urK44ePYr6+nqN72BnZ6cRXMekzP7Pf/4DIyMjNDU18Va0CVEGAqrxZMuWLairq8P27duxZ88edO7cGa9fv8aOHTtYx8aysrJW5CqfILvi4mKEhYXh9evX2Lt3L54/f46kpCTa+8PExARr1qxBSUkJ5Vk+d+5c3r6o7dq101Bh1tTUIDIyktb/d+XKlejTpw/69euH6dOnw97enjeZBqjmy1evXoVcLkdqaipu375N2afQwcTEBJ6enhg9ejTi4+Nx+vRpNDU18fJJF/I7ix3PSSQnJyMoKIhqO2bMGKxfv56WlPzqq69gY2MDNzc3SpUdGRlJ/Z3ru5H92KxZs5Ceno66ujq4uLhwnuO1a9cQFBREzcnfvHmDrVu3CiYl6fogHXQQCh0pqYMOOrx1LF68GEeOHEFdXR0IgoCZmRkvpZajoyOqqqqQk5MDQOXpx1X+Om7cOERERFBqACcnJ3h5eTGSd56enliyZImgBbAYlZk6EhMTsX//fsGDenJyMr7//nt07twZBEGgrKwMX3zxBav6btmyZTh27BiVMGtiYsLr/CsqKtDQ0EAtEhoaGlBRUcHZTr1cEVD9hmzlioCKpFGf5Mjlcl5ly2LUKVxouTA/c+YMFi5ciMDAQFpSko5Q27RpE6qrqzFp0iRqwa0eZMSlMGzTpg3atm0LgiCgVCrh7OzM6a1FEISGopDNwBxQhc/QpZt7eXlh06ZNtKQkX2RmZtK+LjSIA1Atjtq2bYsnT55ovM61sBZyDcWWiXp7e7OeAxO0IRf19fWxdu1aDBw4UIOo4iJNGhsbcf36dchkMixduhQvX75EcXExtRjkstKgAxNJP3bsWAwePBjZ2dkgCAKffPIJpeKgszYAVPdvSkoKysrKMGPGDMhkMt4J9Hyhp6cHMzMzmJmZoUuXLlSfb2hoyCtx/cSJE1ixYgXlSRsbG4uIiAhWUlJIgIQ6uLxv1fH8+XP8+OOPqKyshJubGyZMmICwsDBkZ2ezLm7pnn+++Oijj5CamgpjY2MUFxdj9uzZjF686lBXcx48eBCDBg2iJT4AcWOzOqRSKUpKSihiprS0lJFs4KMmYwNBELh//76g+9fS0hJNTU0aZZh8FKB79uzBunXrqHu2srISAQEBnL9nVlYWTp8+jcLCQigUCiiVShgZGbH68qWlpeHIkSPUuCiTybBixQrODVShc7c2bdq0IlVbKouZlNk1NTXYunUr6/m0BJ0y8LPPPmN8P7kJDKjIK/J3Mjc3p2wqmLB3715s2LCB6gPT09Nx8uRJ7N27l7XdiRMn4OPjg9DQUABAz549cfDgQVbSukuXLoICmmQyGa5cuYLKykq888478PDwwMWLFxETE0OV+bcEVzgSF+bMmYO7d+/CxsYGv//+OwYPHsy6oZGZmYm4uDg8ffoU/fv3xzfffAMHBwdexxLyO4sdz9VRV1dH3cfknJsO6mX2fFXmLdEyaKyiooJTWdyxY0cNX0hjY2NGSxsSR48e1VgzNDQ0ICgoiNMbXQcduKAjJXXQQYe3DltbWwQHB2sQY3wQHx+Pc+fOURPgU6dOwcfHh9V/UEjJFgBOz5d/A507d0Zzc7NgUvLs2bPYtm0bNeksKSlBQEAAKylpZ2fX6tpnZ2dzHks9oRZQTaT5qB/IckUSMpkMd+/eZTXTHjVqFHbs2EEFSdy7d4/V5+bhw4cYNmwYPv/8c9TU1AhSpwglZ0gvTrbzbwlDQ0NYWVnh4cOHtIEyXAmJpqamaGhogIODAw4ePMhr4TNo0CDs27cP48aNg0QiQWRkJOfOOR0Ro6+v/4+Y5tNBaBCHUqlE27ZtGYksNoi5hmLLRMVALLk4ZMgQyq9VCI4ePQo7Ozs8e/YMgGpxEhISwqpQ0QY5OTkU+SaVSjlLy8LCwiCRSJCWloYZM2bAyMgIJ0+eZPRtVSf56UBH/MvlcuTl5YEgCCgUCuq/AfDaBFmzZg1CQkKwcuVKZGRkICYmhhcZIqRMVAxOnDiB8ePHo2/fvkhJScGGDRswcuRIfPXVV4IUTEJw48YNjBgxghcRqY7i4mINNScbtB2b582bh+3bt1ObeDKZjJF8pFO61dTUwNTUlJdCXsj9S/o06unpYc2aNRg4cCAkEglSU1N5lb+6ubkhJCQE33zzDWQyGYKCgnj1kadOncKqVasQEhKCgIAAREdHo6SkhLXN2bNnsXXrVoqQKy4uxoEDBzgJUDFzNy4wjUsDBgzA48ePeflxnjt3DvPmzUNaWhqvVGr1Y9fU1IAgCEilUg3fcq7xcvHixZTNTG5uLn766Sds2rSJ85hyubwVqf1P9x1HjhyBg4MDhg0bhpSUFERERKB79+7Ys2fPv+azm5SUhNGjR/MKd1yxYgVMTEzg4eGBJUuWUN+f7P/5WMgI+Z21gfqcmawQYOrnxIYfkRAaNHbjxg0AqrLvzZs3Y+jQoZBIJEhKSuK0qejQoQO+//57LF68GDU1NQgICOClitdBBy7oSEkddNDhrUG9/IkOXAbL4eHh8Pf3p3bYq6ursXPnTtqJbXNzM9q0aSOoZOt/CgYGBli3bh0GDBjAGVijDnNzc41d8M6dO/MKTgFUyse4uDjEx8fD2NgYAQEBrO/39PTE4MGDKRJj7ty5vCep1dXVSEhIQFxcHCoqKjh9MCdPnoyePXsiNTUVgGoXmY1Qu3r1KqWU27lzJwIDA3l5TwHCyRly0kunDNm3bx/t66QSkAtM5Wjr1q2DgYEBFixYgPv376Ouro7RA5TE3LlzERUVhcjISBAEgUGDBnFOHKuqqlr9plVVVbzOXQzEBHGQiepCIeQaalsmKgZiyUWx3mWlpaVYvXo1VcL+T5BVTOW+58+fR05ODi9vLRLZ2dkIDAykPNTMzMxYlb4//vgjANXCPTc3Fz179gRBECgoKIC9vT3t4qx9+/ZUOruFhYVGUjufvq1z5874+uuvERwcjE6dOmHr1q2c11FomagYNDU1UfdFt27dcP36dcydO/cfJzDUUV9fDz8/P5iZmcHd3R3Dhw/ndQ1Jn9fhw4fDw8OD8g/8N9C/f38cPHgQxcXFIAiC9bpfvnwZI0aMgLW1NZqamrB7927k5+ejTZs2+OqrrzjJVyH3Lzmm2NnZaXg68kn5BlRqdoVCgaCgIJSXl+OLL77g9AAl0aVLFyiVSkilUnh6enKS6s3NzRol2926ddPwwWaCkLkbXzCRw7dv38a1a9egp6cHPT091mRm0hbml19+wYgRI3gfu66uDhs3bqQISPUKCS7S2t7eHosWLcKuXbugr68PX19fXurftm3boqSkhPr8hIQEXsFBQlBTU0MRZC4uLli8eDH8/f3/1dLcpKQknDlzBg4ODvDw8MCgQYMYNwwtLS0hkUjw+PFjPH78uNXfuTZ4t27dCisrK7i7u2PYsGG8vCHFYuTIkXByckJOTg4IgsC8efMY+8SoqCg4OTmha9euIAgCx44dw8OHD2FpaYkVK1Zw+rcLDRoj/9a5c2eNjVY+Gz8ff/wxzp07h9DQUOTl5WHy5MlaPcc66EBCR0rqoIMObw1k6Y46CILAX3/9hYqKCk5SUqlUapBuZmZmUCqVtO/dvHkzAgMDBZVs/U9h6NChglQgpNque/fu8Pf3pybTCQkJrLuc5eXliIuLQ1xcHJVu6+/vz5vA09PTQ/v27SGXy1FcXIzi4mLGhVN9fT0SExMRGxuLly9f4p133kFpaSnv4Blra2tIpVIMHDgQjY2NqK+v1ygzUYe6MkGoqu+fJGeysrJEtwWYy9HUy9b4klBSqRTjx4/H+PHjeb3/o48+QkBAAObPn09NgHNzc3Hu3DlMmjSJ12cwgek3ERrEAahU1oGBgYI9JYVcQ75lokwk8t27d1t5Mp0/fx5z585l/Cyx5OKKFStoF8GHDx9mbaenpwe5XE61LSkp4SxZFlvy/ejRI97eWiTatGkDpVJJnV91dTXrYp9cjO7fvx9LliyhSp0LCgpw/fp11jZCsXbtWo1zqampgVKppNJjSasKOggJkADEKUCbmpo0VJ9GRkZ4/vw59W8hgVR8MXPmTMycORPPnz9HfHw8vvvuO3Ts2JHTJ3Xbtm2oqqpCfHw8QkNDUVdXB3d3938l3GXr1q0IDAzUUM9v2LCBVuUXHx9PnQO5mXry5EkUFxfjyJEjnKSkkPtX7LNPqp0AVR/76tUr2NraUspuLh86Q0NDKBQK2Nra4ty5c7CwsEBjYyNrGzs7Oxw7doyqGLh//z6v+0nI3E1bqG8ucMHFxQWfffYZGhsbsWDBAo2xionIBFSKQqEICAjQuAfI8K9jx44BoLd+Ucdnn32G0NBQFBUVYcmSJbCysmJU/akrN+nA5jeq3pa8J8j7gm+YjBAsX74cCoUCKSkpiI2NRVhYGAYOHEhbzaTtBu/BgweRnZ2NuLg4XL16Fd27d4e7uzt1PzNBqVSiqqpK457lKnPesWMHvv32W425PflaS9y6dYvqB+Li4vD8+XMcPnwYeXl5OH36NHbs2MF6LKFBY0I8XkmoV/nY29vjypUrsLe3h0QioaqVdNBBG+hISR100OGtQV35R3ou/frrr+jTpw+jj5Q6XFxc4OfnR3nbxMfHM5Yqk5NLHx8fqmQLUBFzfP2ihCZiP3jwAC4uLjA2NsaVK1eQl5eHadOmcU7ahS5K1EN0zM3NkZ6eDkBlTs40Gd26dSu14FuzZg26du2KFStW8CYk79y5g4iICFRUVMDW1hZZWVno27cv48L+888/h729PT7++GP0798fEokEiYmJvI4VFRWFO3fuoKamBocOHUJFRQW+//57Rs8a9TLMlgtygH0RLoac+bfQkrybP38+JBJJq4USm/IjJCQEa9asaUWckGAiTEaPHo127drh4sWLePHiBSQSCbp3745Zs2bxSggnoVQq0dDQoFGWzeTNJDSIAxDuKenr64udO3dS15IE2zXku0HARCInJCRAX18fo0aNAqAq5eQqBxZLLqornJuamvDgwQPOBSmgKhfz8/ODTCbDwYMHkZmZyektq03JN19vLRITJ05EcHAwqqqq8NNPPyEhIYEz6ApQ3UPq3os2NjbIz8/nbCcEGzduFN02JyenFZEQGRnJuHlAKkCZQNf/qitAgdYqUC4ytri4GNeuXYNMJtMY+/iQuObm5rCwsEDbtm3x+vVrzveT5+ft7Q1nZ2f8+uuvuHz5MicpKWRsrqqqQkVFhcY4Aag2zphIOHKRD6hCytzd3SGVStG9e3deZBp5/75+/Zr3/Su0D2iphCJVlmwKKXV8+eWXUCqV+PTTT3Hz5k28evUKa9euZW2zePFi3L59G7du3QJBEHBwcGAMT1OHkLkbXzAps+n8PKuqqmj9PH18fODj44OgoCDeydZiIcTyhQ61tbXw9fVFQ0MDCIKAsbExkpKSaK/Dhg0bWs0dSEgkEsZ7qqUClPwsrnaAiniPiopq9Vzy8SzX09OjqmHkcjn+/PNP1nkAF5jGZkBFqNnb22Pq1Kk4e/Ysjhw5wkpK3rp1C5cvX4a5ublGECXTXEoul0Mul+PNmzcaY3FdXR0qKytp20ilUmre+ddff2H06NFo27YtBg4cyOkfDogPGmPyx6br69XXHYAqdLC5uZl6XUdK6qAtdKSkDjro8FbR3NyMP/74Azdu3IC9vT3Wrl3LmeBYUlKCqqoq+Pj44OHDh8jIyABBEOjbty9VEtgS1dXVlJJg3LhxUCqVMDQ0RFNTE/Lz8znTj8+dO4cHDx4ISsS+cuUKRowYgYyMDDx+/BiTJk1CWFgYdu/eTft+JuKIBNOkR0ywTrt27fDq1Su8fv0a1dXV6Nq1q6D06IiICPj7+2PLli3Ytm0bioqK8PPPPzO+/5NPPkF8fDzCwsLg4eEBd3d33se6ffs2/P39KeVR165dWRe4bGWYAPtiWig5w6Zc4lPGxoaWv4cQxQcJ0r9TDHEyePBgUQvFAwcOYPHixZBKpdi4cSPq6urw4YcfUouwlqS72CAOQPi9T5btirmWXGBSgH7zzTdUEFJKSgrMzMxY1XCAeHKxZZL9Bx98AF9fX8yePZu13cCBA9GrVy8q3XrhwoWcylCxqmI6by02lSSg8pW1s7PD33//DUBVfs+nfN7a2hrHjx/HqFGjIJFIEBMT84+XR6uTAHQKGjZcuXIF+vr61Pjz66+/Ii0tjZGUFKPmFKsAJUF60Xp5efGuKoiMjER8fDyqq6sxfPhwLFmyhNfvVVhYiPj4eDx8+BBmZmbw8PDA/PnzWdsIHZtTUlIQHR2NV69eafQDxsbGjB5v+vr6KCgogIWFBdLS0jTOiUtNqFQqYWVlhXnz5gm6f4X2AWLUTurn+NNPP1E+o3w/S19fHx9++CGvpGN1+Pj4ICEhAZmZmSAIAl5eXhql6kzIzMxsRXKRFTVMymyhfrQAsH79eo0gnj59+ogOVGIC33J8JrQM1oqLi8PNmzdpN9HEKDm1aQcAQUFB6N+/PwYMGCCoGiklJQVxcXFIS0uDo6Mjxo4dq5GyLgZMY3NdXR0SExMRHx+P0tJSuLm5sd4XgGruu3///lZjLROioqJw8+ZNVFZWahC8JiYmjAS+VCpFZWUlTE1N8eTJEw2RhlwuZz0eQRBwd3dHcXGx4KAxde9ZuVyOhw8fMpbOaxvoqYMOXNCRkjrooMNbw2+//YZbt27B2dkZmzdvZtzpbokzZ85Qi4dhw4ZRO3I5OTk4c+YMLQFDKrbUJydkSQMfJcGff/4pOBGbnIglJydj/PjxcHNzw6VLlxjfr43iBlApl+hAN3lYv3496urqkJCQgJ9//hklJSWoq6vjnWhrYGCgkQpqbW2N4uJixveTC5fS0lLExcUhODgYlZWV+OWXX/DOO++wEtH6+voaasXm5mZepZtcoCvpEUrOsCmX/mnyg8STJ09QWFgIQOXDSIYN0YH0mOL7bP0TKCwshImJCe7fv4/Bgwdj7ty52LhxI6MyRJsgjuLiYoSFheH169fYu3cvnj9/jqSkJE5lVVZWFnr06EFZADQ0NODFixfo06ePuC+N1iSyOoGwdOlSBAcHo1+/fpgxYwZqampYS9/EkovqJDlBEMjJyeGV3pmYmAhnZ2fKx7K2thaJiYmsRIFYVbEQby11NDY2UiWwXAszEsuXL0dkZCQiIiIAAA4ODrwtDIRCqIIGUPXDgYGBmDdvHlJSUlBUVMSq0Hry5AmcnZ1pA7KAf0edQlo/CEF5eTkWLlwIW1tbQe2OHTsGDw8PbNmyhTP8iITQsXnMmDEYM2YMEhISeHufLVy4ECEhIaiursYHH3xAVRQkJydzfkepVIqzZ8/Cz89P0Jggtg8oLi7G9evXW5F3bOOiVCrFmzdvoFAoeD3DYjdQ1TF8+HBB3nOHDh1CaWkpbG1tNUguLpsfoX60gKrK5ccff/xHg3iY8PDhQ5w/f57aaGVT7atDSLBWUVERrK2tGTdR/w0Lh8bGRsybN09wuz/++APu7u744osv/jHvSqZ7dd26dXBzc8OMGTNY/avV0alTJ0GBfN7e3vD29satW7cwceJEXm1mzZqFjRs3QqlUwtXVlfLWTU9P56xmkkgkCA4ORmBgoOCgsZb3Qf/+/Tnn09ooYnXQgQ06UlIHHXR4azh9+jTatWuHjIwMDR8nclLGNLEtLy+nTVHu3bs3ysvLadu0b9+eMwyEDWISsTt06IDQ0FD8/fffmDx5Mpqamlg9DrUljtSDMZqampCYmMhqfG5iYoKxY8di7NixeP36NeLj43HmzBm8evWK8jViQocOHVBbWws3Nzfs2rULpqamvBaRnTt3xrRp0zBt2jQUFBQgNjYW/v7+OHToEGMbR0dHXL16FXK5HKmpqbh9+/Y/kgpMV9IjlJzRhgDlQsv7oaKiAnv27IG+vj7s7OxAEAQePHgAuVyOdevWsV5/sQsfMWhuboZCocCff/6JCRMmaJQ+0kGbII4TJ07Ax8cHoaGhAICePXvi4MGDnKRkWFiYRp9jYGDQ6jVtoV4yR/5/cnIykpOTOUvfxJKL6iS5VCqFpaUlL5XJpUuXNO5xU1NTXL58mZWU1FZVTN6vFRUVqKioYF0YX758GQ8ePKBIt2PHjmH48OGcv7OBgQHGjx+PIUOGcCrwxfg1qkOoggZQKdbXr1+PnTt3ws7OjpPsSU9Ph7Ozc6vSORL/Binp6uqK27dv45133tEY/9hI9blz50KpVKKiokKQ75qfn5/g8xMzNgMQRDD16dMH+/fvb/V6y0CqP/74g9Z+ZdCgQUhISMCwYcN4VySI7QNIZet7773Hqw+VyWTo1KkTLC0t4evrC1dXVw3PXToVJLmBShAEAgICeKVFA+LsM0jk5uYiJCREUEUHINyPFlCF5QkJ4tHGs/HcuXPYsGGD4OA0IcFaN27cwJIlSxg3UbVVU9PB1dUVycnJggPbVq1a9Y+fCxMOHz4s+H6ysrLCd999hyFDhmj0OVxqYb6EJKC6dkePHkV9fb3GvWNnZ6cxnjPNK/v06cNbYKAO9ftYqVQiNzeXM9xQrCJWBx24oCMlddBBh7cGLn80JrCpZJj+JjTwpCXEJGKvXr0aKSkpmDRpEkxNTVFZWSlq55gvWk6YPTw8aFNm6WBubo6JEydi4sSJjMSuOsjE8lmzZiE9PR11dXWsidh0sLGxwZw5czhLN+fOnYs7d+7AxsYGv//+OwYPHszLH4cLdPeEGHKGD+gIUKFBISdPnsT48eNbLXqjo6MRFhbGqrASs/BRKpVISEgQVGoPqNJfV6xYAVtbWzg4OKC8vJwxlAjQLohDLpe3mnjzmRiTi2D1NtqW27ckkbUpfRNLLopdXNI9C1zX459UFQPs5x4XF4fAwEBq0T1lyhRs2LCBk5RMSkrCjz/+CIVCgSNHjiA/Px8XL16kDZHQ5vwAYQqalqSMQqFAaWkpEhISWMkZMgn3bapQyGCXa9euUa9xkeq//fYbLl26JEg1CgAZGRm4dOkS5V9JPqdsxxIzNv9bUA+oUMeNGzfQ2NgIqVQKAwMDXiSc2D5AqLKVVFW1b98e7du3B0EQnNUj6n2dvr4+7w1VbewzevTogaqqKsEJ02L8PIUG8Yj1bARUFjNCxmUxwVpLliwB8O+Qj0yIiIhAeHg49PT0qBJgPhuh/8YGKtP9+fLlS8Gq4k6dOqFTp05QKBSciltt0KZNm1ZktvpmAcDslZmWloaoqChYWlrC0NCQU+hBQv0+btOmDaysrDg998UqYnXQgQs6UlIHHXR4axCrDOzduzeioqLg5eWl8frdu3cZCQymUBS+EJqIDQC//PILHBwcqEk0Oel/WygpKYFMJhPcju/vkpGRgZcvX8LT0xPV1dWoqKjgHZTDF0qlEuvWrcPevXtb/d7agm6HXAw5wwd0nys0KKSwsJAig9UxevRoXL16lfX4Qhc+gGpxe/v2bcGkJFmuRMLS0pJ1kq9NEEfbtm1RUlJC/ZYJCQm8nrHOnTsjIiKCWrxHRkZy3rti06YBVepzYWGhRsANW9mh2MVjXV0dLl26hKdPnwJQqYxnzJjBSZbZ2dnhhx9+wPvvvw+JRIJbt25xKgP/LVUxHSwtLdHU1KRhGUGGlbHh0qVL8Pf3p1JabW1tGTddtF2wC1HQnD17lkpI5lIPMiE5ORkvXrzQuKfoqgG0VYCKIddv3rwpWDUKAMePH8eCBQtgZ2fHW3UjZmz+t8C0+SmGhBN7PwpVtpLnrI0npVAcOnQIK1eu5HxNHW/evMGaNWtgb2+vQT5zpVSL8aMVGsSjzQaUnZ0d9u3bBzc3N43fi0n1rK3Nj5CxSBsFqFjfZjEbqBs3bsSYMWMwcuRI2nNiGpuFqoqB/z4n9fX1kEgkrYjCtwmm/oYkqIVCzH0sVhGrgw5c0JGSOuigw/96LFy4EHv27EFsbCy1oMrJyYFCoaAlbQD2yRMfjBkzBgqFgvJN7NatG6f3kqWlJWJjY3H69GkYGRnBwcEBDg4OcHNz4zyeXC6HTCbjLDlUh3o6s0QigYWFBebOncu7vRBcunQJOTk5FCmpUChw6NAh3spMvpBKpejZsydVYvZvQww5wwd0BKjQoBAmpYZSqeQM1hC68CExYMAAXLt2De7u7hqTb7bnKSIiAmPGjIGxsTGOHz+O/Px8zJkzB4MGDaJ9vzYl8J999hlCQ0NRVFSEJUuWwMrKqlWaMR0WL16M06dPU2TugAEDKDUJE8SmTV+6dAnp6ekoLCzE4MGD8ejRI/Tv35+VlBRLLh49ehQ2NjaUoiomJgZHjx5lJUwBlarsypUrVInqwIEDOdVEYlXFcrkckZGRyMjIAKDyeRw3bhzt/X/q1CkAKv/KNWvWYODAgZBIJEhNTUX//v1ZjwOo1CZ81Yva+jUKVdCoe38JRWhoKORyOdLS0jB27FgkJCQwluppqwBVKBSIjIyk7kUnJyd4eXmxjn9CfddImJiYCA7XEjo2M/2+JLQpgWcrBRWSEA5o9qMnTpxAXl4eaz9KQqiytaKignrO6ECnOFUnulummAPcRDfpiUyiubmZkzzXhjTt2rUrjI2NqXGSbT5BEAQmTpyInJwcKkSRK4hHG8/G+vp6GBoaIjU1VeN1pvvQ0tJSY7NWCISORdooQAGVUj09PR2Aqt/gY7sjZgN11apVuHfvHjZt2oTevXtjzJgxGDRoEGdpthi/3IKCAhw+fJgibNu2bYsvv/yS8n1sCW03hdjA9P3Ie0RI6Bqg8lJ1cXGBsbExrly5gry8PEybNo31HNUVsXp6ev+qNZAO/7egIyV10EGH//WwsLDArl278OTJE7x48QKAytuJK0FbG6SlpeHIkSOUilAmk2HFihWsiwrSr7Gqqgrx8fG4fv06oqKiOHeQhZQcquPfSBRmQmJiIoKCgqhz6tChA6/AoNzc3FYTnKSkJFalS2VlJaWQMDQ0pF7nuh5coFOEiiFnxEJoUIirqyuOHz+OhQsXUgRhQ0MDfvjhB86FvNCFD4l79+4BUCWgk+BajNy7dw/e3t5ISUlBdXU1li1bhmPHjnEuprmgXqoUEREBb29vVFZWwtfXlwqxYisTV4e5ublg7yqxadMJCQkIDg7Ghg0bsHz5clRVVeH48eOsbcSSi6WlpRrvmTlzJuNGDQmlUong4GD4+vry+j4kxKqKDx8+DGNjY0yYMAGAqjT78OHDWLNmTav3kn2FnZ2dBinAN7m2R48eiI2NhVKpxMuXL3Hr1i3GQANt/RrFkCZivb+ysrKwZ88efPPNN5g5cyYmTZrEWJqnrQI0LCwMCoWCSoqNiYlBWFgYli5dythGrO+ak5MTfvzxRwwbNkyjL2RbFAsdm8nf9/Xr18jKyqKCwtLS0uDk5KQVKcmkXBKaEA5o9qOvX7/m3Y8KVTsZGBgIJkbUie6WynaA+Z4LDw9HeHg45HI5FixYAEB1zfT09DgrIRwdHTUSse3t7TVKrJmgHkAllUo5S1nVNwv43gvaeDaKsWIQu1krdCzSRgF6/vx55OTkYOTIkQBUY3ZGRgbnRrmYDdQuXbrgk08+wezZs5GcnIxjx45BKpXC09MT3t7ejJuoYvxyQ0NDMX/+fGq9kZaWhhMnTmDXrl207yfvCblcjtzcXPTs2RMEQaCgoAD29vb/+EY+IC50DQCuXLmCESNGICMjA48fP8akSZMQFhaG3bt3M7Z5m+sOHf5vQUdK6qCDDv8jEKpCBABnZ+d/lYhUx9mzZ7F161ZKuVhcXIwDBw6wqlyOHz+OwsJCmJubw8HBAWvXrkWvXr04jyWk5BBQBf+YmppSypQnT57gzz//hKWlJRU00hJsygiA24+LDC8hJzx8DPgBVTDJihUrYGNjAwCIjY1FREQEKykpViEhtNxWLDnDB3QEqNCgkHnz5uHChQtYsWIFOnXqBIlEgvLycowePZrTl1OsB52YRQm5MH/06BE8PT1ha2urtaer+ucC/12wnz59GoGBgYJLqF69eoVTp04hMzMTEokE/fr1w6JFi9CxY0fGNmLTpg0MDCCVSiGVSlFXVwdzc3OUlZWxthFDLpLHysjIoFSEGRkZnOQp6XNXV1cnSN0mVlX88uVLBAcHU/92dnZm/G50/nxC8Omnn+Lq1avQ19fHwYMHMWjQIEYfSrF+jWfOnMHChQsREBBAq1xh2zwR6/1F/qaGhoaoqKhA27ZtGe8pbRWgOTk5vH8vEmJ917KzswG0VhexkTpCx2by9w0ICEBISAhl91BZWYmTJ0+ynp9SqWQt8+zXrx/t60ITwgHh/ajY37lt27aCnzOx6vapU6di6tSpuHDhAueY1RLx8fE4d+6c4ERsMQFUQjcLxHg2/vrrr5g8eTLjXIxrDiZms1boWKSNAvTRo0cICgqinpcxY8Zg/fr1nKSk2A3U58+f4969e3j06BGGDRuGUaNGISMjA9u3b9fov9Qhxi+3sbFRY93h5OSExsZGxveT98T+/fuxZMkSau5bUFCA69evs34nLjBZLYm554H/+nEnJydj/PjxcHNzw6VLl2jf+z+R6K7D/y3oSEkddNDhrUOMCvFto7m5WaOUulu3bpyqoDdv3kCpVMLU1BRmZmZo27YtZfjNBiElh4DKF+ebb76BiYkJ8vPzsW/fPkyZMgX5+fmMihZywpCZmYnCwkLKNzAhIYEXcTpixAiEhoaitrYWUVFRuHfvHsaOHcvZbs2aNQgJCcHKlSuRkZGBmJgYbN26lbWN2PtAaLmtWHIGEOc3KDQoRE9PD/Pnz8fHH3+MkpISEASBLl26aCxIAPoyZ7lcjrt376KwsFAjDIqLgGlsbMSNGzcgk8mwZMmSVt+LDnZ2dti1axfKysowZ84cyntJW6h/hrW1NVasWIHq6mqNa8uX1Dl69ChGjhxJqfPu37+Po0ePshLSQklkEr1790ZtbS3ee+89bNy4EUZGRpyLXTHkIqAqSz9y5Ajq6upAEATMzMx4naO+vj7Wrl2LgQMHatxPbAtjsapiW1tbZGVlUYrFZ8+eMZI5JFasWEF7D3GVDyYnJ+OTTz7BJ598Qr324MEDjBgxgrMdH79GAHj33XcBAB999BHrZ9JBrPfXkCFDUFtbi0mTJlEllkz9r7YKUKlUipKSEnTp0gWAijDn8l8T67smRtUpZmwGVJt56v6z5ubmePnyJWublStXYvjw4fD09KQtMf3ss89o24lJCBfaj4r9nflsrIgFUxDHnDlzUFNTg5KSEo3xiG2sDw8PF5SITUKMlUBaWhp+//13WFlZCdosAPh7NlpbWwOgJ2/4jJdiNmuFjkXapnbX1dVRqsO6ujpe5yhmA3XDhg0wNTXF2LFjMXfuXOo569OnDzIzMxnbidl0tbKywuXLl6l+//79+7x82IuKiihCElAFPebn57O2EeuVKdY+o0OHDggNDcXff/+NyZMno6mpiXEj5Pr161i6dOlbTXTX4f8WJMQ/IWfQQQcddBCADRs24OuvvxakQnzbOHr0KCQSicZERKlU8ppAFRYW4vHjx7h58yaUSiVn6eaxY8cwYMAA/PLLL1i7di1u3boFhUKBL774gvb933zzDTVZPnv2LKRSKebNmwelUon169ezTqS3b9+OLVu2UAsThUIBPz8/XhOK1NRUPH78GARBwMXFhXbxQYfi4mIEBwejU6dOWLduHSPZ4uvri507d7ZKquXrWbNx40YEBARg/fr1CAoKAqAyuWfaNQeAkJAQPHv2TBA5A6iIYTs7O8TExGDv3r2Qy+XYsmUL67HIoBBy8lhbW4u0tDStk743bNjQ6tkJCQlBt27dEBcXh+nTpyM2NhbW1tZYtGjRP/69lEol8vPz0blzZ5iamuLNmzeoqKhAz549/9HvVVVVBT8/P9rUca5FAt19wHVvAKqNBpJE7tOnDyuJTIeysjLU19dzXov8/HxactHW1pbXccgFIN+FyR9//EH7OpOCSqlUws/PT5CqmEyNbW5uRnFxMVV2KJPJ0L17d1Z/tDdv3lD/3dTUhAcPHqCmpgazZ89mPSbds0D3mjqY/Bq5UkjpsG/fPl6Jya9fv9YgMYSUZDY1NaGpqUnUIpQP/v77bxw9ehSdO3cGQRCQyWRYtmwZa5WCUN81EmK8VMWOzSdPnkRJSYlGmEmXLl1Y+/r6+nrExcXhjz/+AEEQ8PT0hLu7O+e137NnD54/fy4oIfzf6kffJtTHXnXcuXMHERERqKio0NikYJt3rF27VqOP4OureOzYMRQXFwuyEmCqTOEaV5g8G9euXcvariXOnj2L+fPnC2ojFHzHIrGIjY3FhQsX4OTkBIIg8PTpU8yZM4d63pggpoqhtLS0VfBZWVkZZ3idGL/cmpoa/PzzzxTZ6eDggBkzZnD61u/fvx9GRkYYNWoUJBIJYmJi0NDQwGojU1JSgnv37iE+Pl6QV6aYex5QbUKnpKTAxsYGXbt2RWVlJQoKCrS23tFBBzHQKSV10EGHtw6xSoe3icWLF+P27du4desWCIKAg4MD5bHFhL/++gtPnz7F06dPUVtbC2dnZ17hDOolhwcOHGAtOQQ0y1rT0tIoVRCfNMGKigo0NDRQE6qGhgZUVFRwtgNUyih1IpL0vKIDSUiQqKmpgVKppJRCdMQp6bUj1rNGTLntkCFDRKUIivEbFBsUwgW6vcWSkhKsWbMGSUlJ1M67n58f52eJ+V4SiQSFhYVITk7GjBkz0NjYqEG4iEXLBaGFhQWCg4NFhUK1a9cOMTExlN9VbGwsZ6mT0LRpEnTlTSUlJbC0tGRUTtva2iI4OJg3uZiUlISePXtS1ygiIgIPHz5Ep06dsGjRIs7FmdDyTTGqYm1SY1v+Nh988AF8fX0ZSclHjx7h0aNHrUI86uvrOftFIX6NXMjKymL9e1JSEs6ePYvKykq0a9cOMpkM1tbWCAkJYW2nVCqRnJyMsrIyjSADrkWnEAUoiQEDBuDgwYMoLi4GQRCwtrbmVPwJ9V0jIcZLVczYDKhUjYmJiVQQB1eYCQAYGxvDy8sLXl5eSE9Px4EDB/DDDz9g2LBhmDFjBqUmbQkxCeFSqRQWFhYoLCzkNR+6ceMG69+57o1/A0zkSUREBPz9/bFlyxZs27YNRUVF+Pnnn1k/S2giNgkhVgKvX79GeHg4SkpKYGNjgylTpggi+8X4B9PhwYMHnKRkVlYWTp8+jcLCQigUCiiVShgZGXFu1j5//lwjcKmkpISXd6aQ1G4AGDlyJJycnJCTkwOCIDBv3jxYWFhwHkdMFUNISEirjaa9e/dyChvE+OWamZlxblLTYfny5YiMjERERAQAFZnJFbIj1itTrH2GoaEh3NzcUFVVBZlMBuC/it6W+DcDw3TQAdCRkjrooMP/AOzs7HDs2DENpcP/Nj8SfX19fPjhh4Im9o8ePYKjoyO8vb3RoUMH3u0MDQ1blRyywdnZmfLGqqmpoRaClZWVnCTclClTsH79esrsPz09XauUSyZoQ0gUFBSgqKgIANC9e3dOtQ0JMeW2Yj3sxBCgYoNCuEC3ECTJL1NTUxQUFMDCwoLVp5SEmO8VFhYGiUSCtLQ0zJgxA0ZGRjh58iT8/f1Z24kpgRcbCrVs2TKcPHmSWsD169ePUwknlkQ+efKkhsH9ixcv0LNnT7x58waLFy/WUCGIJRf/85//UCTzX3/9hfv37+Prr79GXl4evv/+e2zZsoX1HMWURwst+VYnlYUmg6oTuwRBICcnh9XHtn379rCzs0NSUpLGWGJsbEwFbDBBiF+jtrh48SL8/Pywc+dOBAUF4cmTJ9QGABsCAwOhr68PGxsb3tYIQhK7W0JfX1+Qokqo7xoJMV6qYsZmEr169YKRkREGDhyIxsZG1NfXs4ZlkWTwvXv3UF5ejkmTJmHkyJHIyMiAv78/Dhw4QNtOzLgiNByHT9Dc/xYYGBhQz1lTUxOsra0pT3Em+Pj4ICEhAZmZmbwSsUkImc8cPnwYdnZ2mDBhApKTk3H69GmsWLGCd3sx/sFicerUKaxatQohISEICAhAdHQ0p/3A0aNHUVBQgO7du2tsznARSEJTu0m0b99eMBlfXV0NT09P6t9jxozBzZs3ad9bVFSEFy9eoK6uToMkq6+v57URKsYvVywMDAwwfvx4DBkyRNAGqhivTLFzeCEBOUw2ESR0pKQO2kJHSuqggw5vHWKVDv/b8fnnn6O8vByFhYXo0KED5HI5mpubOROCi4uLcf36dY3dbIDZo2XhwoWIj49HZWUldu7cSZFGVVVVnB5vnp6eGDx4MOW7OHfuXF672UJBEhJZWVno0aMHdQ3q6+tRWFhIWxZVV1eHoKAgyGQyDUKHLPvmUjAI9WwExHvXiSFAxQaFiIGXlxdV7hoUFPT/2DvzuKjq/Y0/MyyyCWgC7hIqAqKgiCK4AKlXKTWX7Ga5VJqaZWap5ZKpGCqKuSRGuJstWrQoXo1cAUERlysIKK7sICKyyTLz+2Ne5/xmOdv3e9Tu7Z73XzLMcYaZM2fOeb7P53lQV1fHFnsIQfN33bhxA2vWrGHHqu3s7CSt1pNmgALkpVAMrVq1Im5vpxWRnZycMHPmTFZMz8vLw2+//YZx48Zh3bp1BqIkrbioUqlYYTA1NRUhISFwc3ODm5sbjh07JvocV69ezf5bfzxaCFpXMU0zqH5ulVqthrOzs+BYtKurKzp27IgrV64QC0IkeY0AtxOWQWz/MDMzQ/PmzaHVaqHRaODt7Y1vv/1W9Dnev3+f2L35JB2gYtDmrtFmqdKQkJCAP//8E1VVVdi8eTPKy8vxzTff4LPPPuPdZs6cOejevTtGjRplkIMaEBDAOi71MZ4QUKlUaN68Obp3746RI0cK/m2k5ThPYjGRa7GAJErAGL73vGXLlqiuroa/vz/Cw8Nha2sraeE2ICBANEOSwbh4Sv+1Z/ZLYyoqKtjFYF9fX+LvCJLMRr7jq1arlVwM17p1a7Z8KSQkRDSf+/r169iwYYOk/1ufJ+UAlQLJFENBQQHS09NRXV1tIJJZWVmx5UNC0OTl0kKzgEqalUmzz+tDUpBDW56ooCAVRZRUUFB45lhYWGDQoEEYNGgQcUbbfzLGFz33798XvegBdDlkQ4cOxQsvvCDpBEmlUnHm9EgprAF0brgWLVqgvr4eBQUFKCgo4HVj8I2IabVaSQ3csbGxBiM1zZo1M7mN4fvvv4ebmxs+++wz9nXQaDTYv38/vv/+e9ERGppxWxpxBqATQGmLQsTguhB84YUXAOgy2sQEVn1o/i4zMzNoNBr25LiyslKSm4tmVJy0FCohIQHdu3dHmzZtoNVqER0djdTUVDg5OeHdd98VFIVpReT8/HwDd2/79u1x69YtkwwsgF5cZD5/lpaWuHr1qsGijn6RBB+k49EAvauYphl05syZnJlhQqjVajx69AiNjY1EZR7MOHNAQAD8/PxE8xr5gv4B/tE3BltbW9TV1cHT0xObNm2Cg4ODpDI0X19fXL58mSjr61k6QGfNmoUff/yRzfvz9PSUdBGrX9QE6F6fp3Xxe/ToUURERLARIm3atMHDhw8Ft3nvvfdMIlgYEZXr+4hrQqCqqgqnTp3Cjh07BMdEacpx5ECzWADoyvKMF1AZBx3f2D3jRpswYQIyMzNRU1MDX19fzvvSZktzFU9VVVXh9OnTuHfvHm8LtP73vUajMfhZLDdw2rRpAIBhw4bB19dXMLORWfDgEiClHK+aNWuGxsZGuLq6Yt++fXB0dBR1I7u7uyMvL4+zpEmIZ+kA1Z9iUKlUcHd3551i8Pf3h7+/v0FxGglvvPEGli9fbpKX+zSgWUCdN28eb1Ym12eLdp9noC3IUVB4GiiipIKCwjNDq9XiwIEDOHr0KLs6rFarMWLECNGcq2cNV2OrWIsrzUUPoLuYFsuaeVKQBs4LjYiFhYWJPh5zIcGgVqt53UT//ve/sW7dOgNhVq1W47XXXhPMGGOgGbelEWcAcgFUo9EgMjKSqCiEgWbMmUtMtrGxgZubm2h5SmZmJrKystiSErGRuREjRiAyMhIPHz7Ed999h5SUFEliK82oeIcOHZCYmAiNRoPCwkIcOXJE8OLkyJEjrJiWlJSEO3fuYMuWLbh16xZ27dqFFStW8G5LKyK3bdsW33zzjUEWWps2bdDQ0GDy99GKi2FhYax7uF27dujcuTMA4NatWwYNw3yQjkcD9K5imgsf2swwJycnLF26FH5+fgYN0EKjvqR5jXJaRpmirylTpuDMmTOoqamR9N3n7u6OdevWQaPRwNzcXFL515N0gALcrcH19fWoq6uDvb29gUhXUVEhaZGBNEtVDhYWFgafv6amJtHFk507d5rsc1y3MXAtEDk5OeH555/nLOjSx9LSEvPnzycqx5EDzWLB5s2bUVxcDFdXV4PvabGxXkC3fzHfK926deM91tNmS/MtrPbp0wcLFy7kFGhqamrwySefGAiFjJNNpVJJWtCTmtlI0/ysz3vvvQeNRoO33noLhw8fxv3790ULdQYPHozFixfD0dERFhYWklvFn4QDlEFM2CWZYvj1118xevRoJCYmIjEx0eT3Yp8Vkrxc/WxiLsQei3QBFSD/3qPZ5/VxdnbG559/TlyQo6DwNFBESQUFhWfG4cOHkZ2djYiICDYrrbi4GLGxsTh06NB/1BfhL7/8YiJAct2mD+lFD3My5+fnh6NHj6Jv374GJwZiJ3M0kAbOSx0Ri4uLw5gxY0xud3FxQXx8PCu6Hjt2jDcnz9zcnNM1ZGZmJslJQDNuSyPOAOQCKE1RCAPNmHNubi5u3rzJ3ic9PR2dO3fGH3/8gYCAAIwePZpzu9jYWIOG2j/++ANXrlxhHSHGaDQaODs744033sC///1vADrhRYozg2ZU3LgUytfXV7AUSq1Ws/vOhQsXMHjwYDRv3hw9e/YUHJuVIyLPnj0bR48exeHDh6HVauHh4YFJkybBzMzMRNCiFRdDQ0Ph6+uLhw8fGjhzHB0dJTnNjMejnZycRFujaV3FJBc+cjPDWrRogRYtWkCr1UrO3KPJa6RFXyglcZ7u2bMH4eHhRM+R1gFaX19vkIl69+5ddOnShRWL9Nm5cyd8fX1NRJh///vfyMrKwvTp0zkf69ChQ7CxsWFFUuZ5HTlyBBqNBi+++KLJNsajisaICRteXl74+eefUV9fjytXruDo0aO8x9CcnBxkZ2ejsrLSYIGnpqZGci6qMWIjujTlOBqNBikpKQgMDCR+PjSLBTdv3kRUVBTx5+TgwYM4e/Ysu59ER0cjICBA8Ni9efNmvP/++6K3iSE0fSJXKKTNbKSBEbwtLS0ln5dFR0fj/fffJz620TpAy8rKYGdnB61Wi+rqarRq1Yr3Nd63bx+cnZ1NFuQPHTqEiooKvPHGGybbME500tib06dPAwAGDRpkkJebkJAAKysrdnRcH+YxsrOzkZeXx37GUlJSJE0lkSygyv3eM0bqSDppQY5Go8H169cNoiwUFJ4UiiipoKDwzDh9+jSWLFliMA7q4uKC999/H+Hh4f8RoqScFleSix7AdJznt99+Y38ndZWetImYJnBeCikpKZyi5PTp07Fz5078/PPPUKlU8Pb25s3+aWhowK1btzgv3qScMNGM29KIMwCdAEpaFMJAM+ZcVVWFNWvWsCLIhAkTsH79eixfvhwLFy7kFSUzMzOxfv169gJm8ODBgi5VtVqNPXv2YNWqVaKjq8bQjIobl0Ll5+dj+/btvGORarUaDx48gK2tLa5evYqxY8eyvxNyIsoRkS0tLTFy5EiMHDnS5Hf6ohQgT1xs2bKlSS6bFJckQOf2o3UVk1z4yM0MYy7W6+rqTF5rPmjyGknhG0WV4ngEdK77Dh06EAkLtA7QL7/8EjNmzEDHjh0B6IrHfv/9d85tsrKyON+XgQMHIi4ujve5nThxgtP9M2TIEHz66aecoiQzqpiamoqKigoMHDgQgM4BLSW/cuLEiTh+/Dg6duyIP/74A7169WJjLoxpbGxEXV0dmpqaDMRtGxsbtiWYCy63aXV1Nc6cOQNPT0/B50cTj6BWq3H06FEqUZLGJdWhQwdUVFRIPs4wJCUlYc2aNex318svv4yFCxcKipJ5eXkGPzc1NQm6ebkWSJhRVqlleaTQZjaSIDYlInTsatWqFbHQzUDqAI2JiUGfPn3Y6ZGLFy+yC5VcXLhwgY170IdZqOMSJZm/pVOnTpLjigCd0Ll8+XKT2wMDA7F8+XJOUZL5PJ46dQrLli1jFzeHDh3K5kALYbyA6uPjw7u/037vyd3nSXNp9c/3FBSeNIooqaCg8MxoamriFB3s7e2fSAvxk0BOiyvJRQ8AfPDBB1S5OAw0Qdq0gfNi8LlAHBwcMHfuXEn/R4sWLXhHtqSU8dCM29KOYtIIoLRFITRjzmVlZQb3MTMzQ1lZGSwtLQUzy9q2bYuysjL2Iv/+/fusOMGHj48PUlJS0K9fPyLRhGQE/s6dO9i7dy8ePHgAf39/DB8+HLGxsbhx44bgRfSECRPwySefQKPRwM/Pjz1Rz8zM5HXsMtCKyFlZWThw4ADKysoMjmt8iwxyxEVaampqcODAAVy7dg2AbkFl/PjxggIsjauYcYnMmTNH0vOSmxmWk5OD6Oho1NXVITo6Grdv30ZCQgKv0xegy2skxdvbGw8fPkTfvn0RFBREXCbi6OiI5cuXw9fXV7KAROsAzc/PN/jMd+zYEbdv3yZ6voC4M5DrGMaMmHLBjCr+8MMPBgJDnz59JB3H1Wo1goOD0bVrV6hUKrRt25b3dfHy8oKXlxeCg4MlCZ4MXHmjzZs3h5eXF4YMGcK5jZxyHEA3kvrbb78hMDDQQIiXMjZL4pICgEePHmHevHno0qWLwfsn5lJ1cnJCQ0ODwYIoV8YuoJu6iIuLQ319PXvOpdVqYW5uzvsaMs9Bf5FX/3UU+vzLgTazkQSVSgWVSoUBAwbAz8+PqAiqXbt22LhxI/z8/AyOG2JOThoHaG5uLt555x325169euGHH37gvb9KpeJc6Fer1aLHjj179uDBgwcICAhAUFCQqACn0Wg4CydtbGxErz3Ky8tRV1fHfp7q6upQXl4uuA3w/wuoo0ePhkqlEiy8pP3eo93n5RTk0J7vKSiIoYiSCgoKzwwhIYWkmOBp4urqCldXVwwYMID4OanVagwZMkTwxFmf7du3i2akCUETpE0SOE+C8ckJk/3Dl8vDJexIFQivXLmCnj17GtxGO25LI84AdAIobVEIzZhzUFAQFi9ezDoLLly4gKCgINTV1QleQD169Agffvghmx+Vm5sLd3d3dj/luvg8dOgQHj9+zLoLpbq/SEbgv/76awwbNgzu7u64dOkSFi5ciAEDBmDOnDmCF2l+fn7YunUramtrDS7S3dzcDByxXPsUrYi8bds2TJkyBW5ubk+t2VMuW7duRceOHdnX4PTp09i6daugK4fGVUxbPpOQkICEhAST28X2+127dmHx4sVYu3YtAN0xkfls80Ga10iTvbhgwQJ2NO/rr79GfX09AgMDERQUJCmmw9nZGc7OzkQCEq0DtF27dti2bRsGDhwIlUqF06dP87qg7e3tcePGDZO8uRs3boi6nisqKkwWmyoqKkSfX2VlJYqLi1lRq6SkBJWVlaLbpaen45tvvmFLLkpKSvDOO++gV69eJvfdtWsXpk6diu3bt3NeePOJcFK/w06ePMl+H8gpxwF0rlNAl2nNIGXSgqa9m7bx29zcHPPmzUPPnj2hUqlw5coVeHh4sOcH+ucDY8aMwZgxY7B//35MnDhR8mNIHcXmOtbTQpLZSJu9GBkZifz8fCQlJWHTpk1o164dBgwYAB8fH9GSrPr6elhYWODKlSsGt4uJkjQOUHt7e/z000/scePMmTOCeaXNmjVDYWEh2rRpY3B7YWGhqPC6bNkyVFRUIDk5GTExMaipqUFgYCCvE7GpqYnTPV9bWyt6PH355ZexYMECdO/eHYBuQVPK5+DGjRvsAhmgE0BnzZrF+f1Am5VJu8/LKcihPd9TUBDjP0MFUFBQ+J/g9u3bnG5DrVZLlZvyNLlx44aB24n54uU60Y+KisK8efNMHA8MfBeGYqvBYtAEaQM6J1dhYSFCQkJQWVmJ8vJyUdeYGMZ/C232jxS+/fZbk4sK2nFbGnGGVgClLQohHXPWarUIDg5G7969kZWVBa1Wi+nTp7N5hUKuNbFRXC5ICwn0n6cxfK6FhoYG9iK+bdu2+P333/H6669LEv3MzMxMLviML0649ilaEdnGxoZT6HiSyC0XKC4uNtjHX3nlFXbBgg9aVzFN+Yy+GNzQ0IBz585Jdo8auxDF9hHSvEah9m2A/3WysbFBSEgIBg8ejOTkZOzcuRMNDQ2SYku4LoLFHD60DtB3330Xx44dQ3x8PABdkzZfEdukSZOwYcMGDB48mD3W37x5E6dOnRJ0yI8aNQqrV6/G5MmT2THMmzdvYt++fZyxB/pMmTIFn3/+OStKlpaW8mZX6rNnzx4sW7YMrVu3BqBznK9evZrzs8q4hbgu3p8E+gVccspxAPJcREZw5cvoFHI9enl5oaKiArm5uQCALl26wMHBQfQx+/bta7DYxFfQoc/EiRNRVVWFoqIig6gNKdsKwXWs5zqeWllZiS6kkGQ2CrVvi4nI7dq1w4QJEzBhwgQkJyfjq6++wujRo0X3T9omexoH6AcffIADBw5g3bp1UKlU8PT0xAcffMB7/wkTJuCLL77AuHHj2GNHbm4ufvnlF9GpJEDnHg8LC4O3tzd+/fVXHDx4kFeUDAkJQVRUFKZNm8ae65aUlGD79u2C5V/Mtr169WIzvV9//XVJkzvbtm3DtGnT2NiGrKwsbN26lfN64GmeLwOm+7ycghza8z0FBTEUUVJBQeGZITTK8Z8GiduJWcXkcjwIUVJSIuiUFBuJIm0iBnTutNzcXFaUbGxsxObNmzlLDEgICAgw+Jlx6NEKO0Lwibk047Y04gytAEpbFELa9K1SqRAZGYk1a9YQn+SSXPAVFhZi7969KC4uRseOHTFp0iSiKACSEXjjvFErKyvcuXOH/VnuyTzXPkUrInfv3h179+5Fv379DC5quZ4jrbhIWy7AYGlpiaysLHh4eADQXTCJuVNoXcU05TPGx5OgoCBJx6jnnnsO2dnZUKlUaGxsRHx8vGjWKWleI604m52djaSkJFy7dg0eHh74+OOPRXMGly5dyv7dxiUfixYtEvz+oGnsBnT7xrBhw9C7d2/RrOIuXbrgiy++wNGjR3Hy5EkAuu+lL774QlCsGjx4MOzt7fHDDz/g3r17UKlUaN++PSZMmCAq6Pv6+mLTpk3Iz88HAMEGXX0cHBxYQRLQ5VnzPUfms1pVVYVevXpJ+v9JkLogKeV+jx8/xqFDh1BWVoYZM2agsLAQBQUFvHnWcgTX5ORk7Nu3j/2e2LFjByZNmmTyeTWG5jzgzz//RHx8PMrLy+Hq6sqOttJ+/hi4XtOFCxeaHEdbtGgBBwcHzJgxg/f7hSSzUU6pTnl5OZKSknDu3DnY2tpiypQpvN//wP8vlAO6Qhn9fMbw8HAsWbJE8PFoWrvt7Ozw5ptvSs7z7dWrF+bPn4/ffvsNR44cAaA7dnz00UeikTF5eXlITk5Gamoq7OzsEBQUhMmTJ/Pef9SoUbCyssLnn3+Ouro6qFQqNGvWDC+//DLvgguDVqvFlStXUFJSgvHjx6OsrIzTHW6MtbW1wfHdw8ODd4SbNitTKlKPN1IWebVaLc6cOWPwelRUVIi+HgoKYiiipIKCggIHJG6n5cuXY+DAgQgMDDS46BHD3t5e1BUiBEmQNsO5c+ewdu1aVvBs2bKlJKGgsrISCQkJBsHnwP+vxOsXiOjDFS4O0F/YA6aj4gw047Y04gxAJ4DSFoWQNn0DQNeuXSWdOMshOjoagwYNgpeXF9LS0rBjxw7RUH59SEbgjfNGHR0dDX6We6HKtU/Risg3btwAYDrmy/UcacVF2nIBhunTp+Orr75CTU0NtFot7OzsRF01NK5igH7kU5+ioiKUlZWJ3m/69OnYtWsXysvLMXPmTPTs2RNvv/224DakeY1Xr16Ft7e3QUuqPlyjkbNnz4aNjQ2CgoIwY8YM9uKP2Uf4RI/Hjx+z/753757B76TkrpE2dgPkWcUODg6YMGGC5P+foVevXlSOYkaEKy0txcyZM0VFOOZ9at++PSIiItC/f38AunI2xj3OR1paGnbt2gVPT08EBQVJGpmVgv77IaccB9B9Lt3c3JCTkwNAJ8xHRUXxvh7MvkbjOIyLi0NERAQr5lZWVmLlypWioiTNAk98fDwiIiKwePFiLFu2DPn5+fjxxx+Jn7MxXM/Dx8cHffv2ZaNsLl++jEuXLqF///6IjY3FF198wfl/kWQ25ufno127drzxD3zHgGXLlqGurg79+/fH7Nmz2YWqxsZGVFVVcS5cFRUVsf82/j6QEnVA09qdnZ2Nbdu2EeX5duzYEe+9956k/9/4+TERNVIXQocNG4Zhw4ahrq4OWq1WMONRn9jYWKhUKmRkZGD8+PGwsrLC9u3bERERwXl/5v3t3LkzYmJiEBQUBJVKheTkZNHPHGlWplSM30M5BTmkr4eCglQUUVJBQUGBAxK30wcffIDk5GSsWrUKzZs3R1BQEPr37y96smRtbS1rFMm4iVgK5ubmbHA6ANGiCoa1a9fCw8MDPXr0IMrJmzRpEvvv+vp6pKamPpGLOi5o3Bg04gxAJ4DSFIUw9zVGbHQzIyMDf/zxB5ydndGsWTNJTgdSamtr2fzUUaNGiTp79SEdgZeTN0oLrYhMIpDKFRdJywUYXF1dERkZiZqaGgCQ5PilcRUDuovgX3/9FXl5eQZjmEKvE9NWzey3jo6OgiNl+kgt1WEgzWvMzMyEt7e3QUuqPlyChJOTE1QqFS5fvozLly+b/J7vtTAuI+D7HRc0jd0AXVbxs4QR4ZhxSjERTv99cnBwQGZmJgDdoqDYIsO7776LxsZGXLp0CYmJiYiNjUXPnj1Fcx7F0D+m05Tj6FNcXIwPP/wQSUlJAEBUhEKKRqMxcJfa2dkZNLvzQbPAY2lpaVCM065dOxQUFFA+c2Fu3rxpcBz18fHBd999hylTpghGC5FkNh46dAgzZszgjX/gOwYwizF//PGHQc6uUKSQ0GdeyvGAprV79+7dxHm+tMhpf5bi4tTnxo0bWLNmDRulYGdnJ/g9Yfz+Hjx4UPJjkWZl0iKnFIr09VBQkIoiSiooKChwQOJ2YspxJk6ciJycHCQnJ2Px4sVo3bo1goKCeC8sSFo9ueDKhLKxsUHnzp0xZMgQzouT/v37IyYmBtXV1UhISMCJEydEM3UAnTtFfwRIKsYiroeHh2xXG9/rRuPGoBFnADoBlKYoBKBr+l60aBHx8wN0F/C9evWSJDwbj1TX19cb/Cz0HGlH4MXgyguTAtc+RSoinz59GoMGDcKhQ4c4fy+UHUgrLpKWC6SlpaFTp07s3xsfH4/U1FS0atUKb775pmC2LK2reNOmTQgMDER6ejqmT5+OkydPipag0OZWLVmyBM7OzggMDES/fv1ga2srug1pXiPjCiTJa2MEPlKYqAaNRoPq6mrW9afVatljFh80jd0AfVbxs4JUhKPN1WMwNzdnHXT19fU4f/68qCip0WgEj6HdunVj/01TjmP8/Orr69nvvqKioqdWHOjr64tVq1YhKCgIgG6cW4rblWaBp2XLlqiuroa/vz/Cw8Nha2tLFA/CB9ex3s7ODr/88ovB32Vrayv6PpLsWzNmzABA7uqnGft+/Pgx+11s/L2svzDEB21rN2meLyl8+e1PY9GVwczMDBqNhn28yspKQWFX7vktSVamVIz3eTmlUKSvh4KCVBRRUkFBQYED2hMLd3d3uLu7w9/fH7t378aOHTt4RUmSUVcuXFxcUFlZaXAi7eDggIKCAnz99dcG+WMMo0aNwpUrV2BtbY2CggK8+uqrkkQcPz8/pKenE7sD9d0QGo0GN2/eFG1Yffz4MX7//XeUlZVxjufxvW4kbgw54gxAJ4DS7lM0Td/FxcXIy8sDoBtb9Pb2lvRYSUlJ2LVrF/r164fg4GDBoHu5I9U0I/Bi8I200uxTpCIyM2orNTdRH1JxkUG/XACAaLnA999/z7pMLly4gDNnzuCDDz7ArVu38M0332Dx4sW829K6ih89eoTQ0FDEx8fDy8sLXl5ekj4LaWlprKute/fuvE44fTZt2oQbN24gKSkJP//8M9q3b4/AwEA2R08fOXmNDOnp6bh3756Bm2r8+PGi20mFiUZg/q3v+hMb7aVp7AbosooZpObJMZSUlJgca7lu04dUhGOabZmmZ2OEjjeXLl1CUlISMjIy4OXlhdDQUEkLSe+//z4CAgIQEhLCeQwVixTgQr8cR58JEyZg1apVKCsrw6ZNm5CdnS1biOVj0qRJSElJQXZ2NrRaLYYMGSIYI8JAMyXAuLAnTJiAzMxM1NTUsOKwGNnZ2SZRM4MHDwbAfayfM2cODh48iMjISGi1Wnh4eOCDDz6ARqPhfL/lZjbevXsXeXl5BscN5vk9CfS/m42/l6WUtNC0dtPk+ZLy5ptvAiDPb2doaGgwyYfluk2fESNGIDIyEg8fPsR3332HlJQUQTFdzuIkaVYmwyeffILg4GAMGDCAc5yf9lqDa5GX6/UQOx9VUJCCIkoqKCgocFBRUYHvvvsODx48wKJFi5CXl4ecnBxBVyFzMZyamgonJycMGTJENGtJDrdv3zbIbOzTpw+WLVuG5cuXsyfMXPTs2dPgRGPWrFmIjo4WfKz4+HjExcXB3NycqDRBf6TXzMwMzs7OmDVrluA2pON5DCRuDDniDEA3jkZTFEI65lxeXo5169bBwsICbm5u0Gq1OHv2LL799lvMnz9f1GkyZ84c1NTUICkpid0nQkJCEBQUZJLBJHekmmYEXgy+FXuafYpURB46dCgAugxFUnGRgSkXkAoT8A/osvZCQkLg5uYGNzc3HDt2THBbWlcxIxi1aNEC6enpaNGiBcrLywW3+fbbb5Gbm4sBAwYA0B1/srOzMXHiRNHH69KlC7p06YIxY8Zgz549+OqrrzhFSTl5jYBu5L6+vh4ZGRkIDQ1FSkrKE89wlSoucbnoaBq7AcOs4k2bNknKKqbJkwOA9evXm4i/XLfp88orr5iIcELfKXKabU+ePInAwEC88847RGU369atQ1JSErZt2watVouQkBAEBgbKcqDy7ZM9e/bE888/j+vXr0Or1WLq1KmiTmQAKCgowG+//YaysjKD/ULsuBcQEEB8XmO8wOPs7CxJ3L158yaysrKgUqnQrVs3SQ7QzZs3o7i4GK6urgZOPSHRz97enlec5soJl5PZeODAAWRmZiIvLw+9evXCxYsX4eHh8URFSbnfzTSiNleer9jnH9Dth7GxsXj48CHWr1+PO3fuIC0tjfOY06JFCwDA0aNHTSZ3jMVhLpYsWWJybOG6TZ+BAwfCzc2NfZ/nz58vuFgrZ3GSJisTAObOnYsTJ07g008/RefOnREcHAwfHx/ZDkauYw7p66GgIBVFlFRQUFDgYOvWrQgODkZcXBwAXT7Xhg0bOEXJ/fv34+zZs7C1tUVgYCBWrlyJ55577qk/x8rKSpSVlbEjM2VlZewJ8ZMe36Idp6QZPaLNyCJxY8gRZwC6cTSaohDSMeft27dj2LBhJgLFqVOnEBsby+YACWFjY4N+/fqhvr4e8fHxOHfuHH777TeMGDECI0aMEN3eGL6R6qfRzM4HzT5FKiLzObEYhBxZpOIiA2leo1arRV1dHSwtLXH16lX84x//YH/HN9Yn11U8duxY1NTUYNKkSdi5cydqamowZcoUwW0uXryItWvXsqJCcHAwFixYICpK1tTU4Ny5c0hOTkZxcTH8/f15A/jl5DUCQE5ODtatW4ePP/4Yr7zyCkaOHPlUxgeloO+ik+sATU9PN8kqPnv2LFsQwwVpnlx+fj7u3buHmpoag8Kg2tpawQw/QJf3xywwSBHh+vTpA41Gg3v37hlkHEth7ty5RPdnsLa2xpAhQzBkyBBkZmZi48aN2L17N/r164fx48cTFeIx8O2TWVlZcHV1Re/evXH69GnExcUhLCxMNB5mw4YNGDp0KIYMGSI6ZsvsU0zWK4PUxUmaKYGDBw/i7NmzrDsvOjoaAQEBogL5zZs3ERUVRSTIFBQU4PfffzdxV0rJeiX5HaArWIqMjMTChQvx7rvvoqKiAtu2bZP8XJ8kxt/NchygBQUFJnm++nEffHz99deYNGkSYmJiAOgaqDdt2iT4PnPlLV+6dIlXlKyoqEB5ebnJKHttba3B4hQXzDFU3/VpfFzVZ+jQodBoNLC2thaNyjCGNiuzdevWeO211/Dqq68iPT0d0dHRUKvVCAkJQVhYGKd7Ugpc+3JRURGcnZ0xfPhwZGRk4MqVK2jRooWkqBQFBSEUUVJBQUGBg0ePHiEwMBC//PILAJ3Lj+/E3cLCAp9++inatm1L9VhcbYw2NjZwcnISLIWZNGkSli5ditatW0Or1aKkpATTpk1DXV3dE1t1p22MBIAHDx7g6NGj7Bixm5sbhg4dKjqWSpuRRTJuSyPO6EMzjkZbFEIy5pyXl8f5fw4ePBg///yz6GOlpaXhxIkTKC4uxqBBg/DFF1/AwcEBjx8/xocffkglSvI5fGhG4MXguxCn2adIRWQaJxYDTRkMQJ7XGBYWhvnz58PGxgbt2rVj24dv3brFulCMkesqZtyoHTt2JBInampq2IspsfxEhvnz58Pf3x/jx48XHTmWk9cI/L+w3axZM5SXl6N58+YoKSnhvC/f8ZNBzr4DGH7G5DpAf/nlFxMBkus2Y0jy5AoKCpCeno7q6mqDkXQrKys2e4+PFStW4LPPPjNwWTO38aFWq0XfA33kinAajQbp6ek4ceIESktLMXLkSAwYMABZWVmIiIjAxo0bJT8X/cfmIjY2FpGRkbh9+zZ+//13hISEYMuWLQZTFFyo1WoMGzZM0mMzIjft4uT+/fsxevRoVrioqqrCoUOHBMc+k5KSsGbNGvZz9vLLL2PhwoWiomSHDh1QUVHBezzjghFoX3jhBUk5iHIyGy0tLaFWq6FWq1FTUwMHBwfe4wbA3ZSsD63gBJjuU3IcoDt37jRZ8OC6zZj6+noThznfe3Ds2DEcPXrU5FyqtrbWIKfVmEuXLuHUqVO4f/++wT5sZWUlWhTJnL8yMDFEQqjValy4cEGyKPkksjLv3LmDEydO4OLFi+jXrx8GDhyIrKwsLF++HJGRkZKehxTWr1+P1atXo6ioCNu2bYOfnx82bdqETz/99Ik9hsL/JoooqaCgoMBBs2bN8OjRI/YEIScnh9chRTOuqc/27dtx8+ZNdOrUCVqtFvfu3UOnTp3w6NEjTJ8+HT4+Ppzb9e7dG5s2bUJ+fj4AoG3btuwJ/IsvvmhwX758G0ac44O2MTIzMxObN29GcHAwgoODodVqcevWLaxYsQLz58/HDz/8wLvSTJuRRSJ40Igz+tCU1tAWhZCMOfM1oWo0GkktqSkpKXjxxRdNWuGbNWsmOnbPB59zhGYEnjZvlGafIhWRjZ2fJPl6NGUwAHleY2hoKHx9ffHw4UN06tSJvd3R0ZH39ZDrKiYZz2N4+eWXsWDBAnTv3h1arRbXrl2TNLq9ZcsWyQ4pOXmNgO5zWV1djZEjR7JtpnzxHnzHTwa55Qh8rk8SB+jFixdx8eJFlJeXG7h+a2trRYUa0jw5f39/+Pv7IycnR3JeZX19Perr6/Ho0SOD40RNTQ0ePHgguv3zzz+PNWvWoH///gaLO1w5eXJFuDlz5qB79+4YNWqUgVgSEBDA5qQaQ1KOo4+ZmRlUKhXS0tIwYsQIhIaG4tSpU7z/D/Pa+fn54ejRo+jbt6/BaLqQyMXlEBNyjTFcunTJ4PNrZ2eHixcvCoqSTk5OaGhoMGjgdnFxEXwcQHdMnDdvHrp06WKw8KQfJWMMiUALyMts7Ny5M6qrq/HCCy/gk08+gZWVlWDsg3FTsj587dtSITk+8P0uJycH2dnZqKysNDjPrKmpkXTO0bx5cxQVFbH/f0pKCu852IABA+Dr64v9+/fj9ddfZ2+3trYW3G+Z89CUlBTJ0QNxcXGIi4tDfX09pkyZwr7+5ubmvDnx+ri7u2P79u0IDAw0ON5wLUDJzcpcuHAhbG1tERoaitdff539PHft2hXZ2dlU/yfAvcirVqthZmaG1NRUhIWFYcSIEZImcBQUxFBESQUFBQUOJk+ejLVr16KoqAhLly5FZWWlYE6jHJycnDBz5kx06NABgG5l9rfffsO4ceOwbt06XlESACvKNDQ04M6dOwC4s5OE8m3CwsJ4f0fbGLl3714sWLAAzz//PHubv78/+vbty7qZ+KDNyCIZt6URZ/ShERFoi0JIxpz9/Pywbds2TJ06lRXE6urqsHv3bkktqe+99x7v73r06CH5eUiBdgSeJm+UZp+iFZFzcnIQHR1NlK9HWwZDk9fYsmVLk7wqISFerquYZjxvwIAB6N69O3Jzc6HVavHGG29IKmgoLCyUPIYpJ68R+P9Cm4CAAPj5+aGhoYF34Uqu6CiGvmBB6wBt0aIF3NzckJaWZnDhbG1tLTpuz5UnJ6XMxdXVFf/6179MHMJc701CQgIOHz6MBw8eGAhMNjY2BvskH1VVVWjevDmuXr1qcLtQeQetCPfee++ZjK0yxxK+GAfachwrKyvExcXhzJkzWL58OTQajWCxkbHI9dtvv7G/ExO5jF1jTU1NkhyoGo3GoFCkvr5edEzf3Nwc8+bNQ8+ePaFSqXDlyhV4eHiwgjnf60izSEwq0MrJbGS+B4YNGwZfX1/U1tYanIMYQxOBQwuNA7SxsRF1dXVoamoyOM+0sbGRdM789ttvIyYmBvn5+ZgxYwacnZ15P182NjawsbFhR5KZnOva2lpcv34dXbt2FXysgIAAyeVkY8aMwZgxY7B//35JC2LG5OTkAAB+/PFHg9u59h25WZnz5s0zEeyZwjCheCCaghwzMzMkJibi9OnT7HFYSlaxgoIYiiipoKCgwIGbmxs+//xzFBQUQKvVom3btk88p5EhPz+fFSQBXVvyrVu3RF0BJIHpUk/U4+LiMGbMGJPb9XO/GGxsbNCxY0c4ODiY/K6urs5AkGRwdXWFg4ODoCBw7tw5eHt7s+5A5iJbrOWTdNyWVJzRh6a0hrYohGTM+Y033sD+/fsxe/ZstGrVCiqVCqWlpRg8eLCkE+ucnBzs3LkTeXl5aGxshEajgZWVlei4ohB8I9W0I/A0eaM0+xStiLxr1y6ifD2ATlwE6PIaSZHrKiYZz2NYv349QkJC0Lt3b0njlAykY5hS4Gs9ZkZ0S0pKDBxBXCN7V69ehbe3N+dxFBAWxpjHkuqio3WAurq6wtXVFQ8fPjT5e+Pj4wUXr+zt7U3y5KSwZcsWtG3bFpcvX8a4ceOQmJjI67AMCwtDWFgYjhw5QhUjQVPeQSvC0Yyy0pbjfPjhh0hMTMTMmTPh6OiIsrIyjBo1ivf+jMhVX19vcvzkE56MXWOA7pgt1TU2cOBArFixAiEhIQCAEydOiEbM9O3b1+D4bOze58PLywsVFRXIzc0FoCu+4jpH0YdxlpIItFLgy1O+c+eOwcJJUVER7zFAToSOGMbfzTQOUGYRzdLSEqNHjzb43dmzZ9GmTRvB5+Di4oKlS5eirq4OWq3WpFCPi9jYWIPPUrNmzUxu44KknIx53QMCAjhfe7HXnWYhijQrkyEqKoq4MAygK8h59913cezYMYwZMwbOzs4oKSnBwIEDBR9HQUEKiiipoKCgwEF9fT2OHTuGrKwsALqLuaFDhwqKIFqtFmfOnEFJSQnGjx+PsrIyVFRUiDaytm3bFt988w2CgoIAAMnJyWjTpg0aGhoEhdCnEZiekpLCKUoeP34cOTk56N69OwDdeHbXrl1RWFiI8ePHc7bbVlVVmay+VlVVCeZzAjqxVf9ixNbWFgcPHhQVJWkzG2kgEUDlFoWQjDmbm5tj8uTJ+Oc//4mioiJotVq0bt3aYHwI4G/d3LFjB+bOnYuoqCisXr0ap06dMsiZ4oJ2pJpmBJ42b5Rmn6IVkQGyfD2AXlykzWskQa6rmGQ8j2Ho0KE4efIkdu7ciYCAAAQHBwuOAzOQjmFKgS/Lb82aNbCwsEDHjh1FR8YzMzPh7e1tIBDqIyZKkrjo5DpAk5OTTcSFkydPCoqSlZWVSEhIMHGoij2XoqIizJs3D2lpaaxjh6/sgRF2W7ZsySnuir2GW7ZswZtvvmmQa7hnzx7O50grwskZZaUtx0lPT4efnx8r/rRq1UpSpvTSpUtNRAuu2wD5rrHRo0ejU6dOuHLlCgBg3Lhx8PX1FdyGtggtOTkZ+/btY0XMHTt2YNKkSYJju0/Ljch17Ni6dSvu3r2L9u3bG3wv8O2/tBE6ALkTTo4DlOu4ISWLtqGhAampqSaLO1zuRQYma5FBrVZLcuuRlJPJed0BshxV2qxMOYVhAF1BTkVFBV5//XX2nNLZ2Rkvv/yy6GMpKIihiJIKCgoKHGzZsgXW1tYYPnw4AF3o+pYtWwTHUWJjY6FSqZCRkYHx48fDysoK27dv521/ZZg9ezaOHj2Kw4cPQ6vVwsPDA5MmTYKZmZngiQ9pYLoU+C7AVSoVNmzYwK6WV1RUIDY2Fl988QWWLVtmIkq++OKLWLVqFSZNmsQ6Jm/evIlvv/3WJO9SynOQcsJJO25LA4kAKrcohGbM2dLSEh07duT9PZ+DA9CdqDLOrJCQEMHGTYB+pJpGRKPNGyXZp+SKyKT5egC9uEia10hbmiDHVUwynsfQs2dP9OzZEzU1NUhMTER4eDiee+45vPDCCxg4cCCvEE2TkycGn+B4//59yW3bEyZMAEDn1gPoXXRCGDtAExMTkZiYiJKSEgNhqq6uTrScbO3atfDw8ECPHj2IHKpMkZutrS3u3r0LR0dHlJaWct5XrrB79+5dg4ZYOzs73L59m/O+tCKcnFFW2nKc0tJSnDlzBmVlZXj++efh6ekJT09PuLq6ct5fThPxxIkTUVVVhaKiIgNXpZiLsaSkBF5eXqwQWV9fz46X8kFbhBYXF4eIiAjWHVlZWYmVK1dyipJyHcxicD3/69evY8OGDZL/D9oIHYDOCScF/fMHOVm0gO7YYWNjAzc3N4NjthAuLi6Ij49nF6COHTsm+r0MkJWTyXndAbIcVdqsTDmFYQykBTknT57EN998Azs7O3h6esLDwwMeHh6yvmMVFABFlFRQUFDgpLCw0OAL2dvbW9R1d+PGDaxZs4YNfbazsxPMdmKwtLTEyJEjMXLkSJPfCRVlkAamS4HvZLW0tNRgfMfBwQGFhYWws7PjbAgfMmQIWrRogR9++AH37t2DSqVC+/btMXbsWPTp00fwObi5uWH37t34xz/+AZVKhSNHjkgaUSIZt5XbaEkigMotCqEZcxaDT3xu1qwZGhsb4erqin379sHR0VH0QpV2pJpmBJ42b5Rkn5IrItPk69GUwQDkeY36eXJlZWWws7ODVqtFdXU1WrVq9VQcQzTjeYAuZ/PMmTM4ffo0XF1d2YulU6dO4fPPP+fc5mmMYfJ9Vnx9fXH58mXBzF8upGaa6UProhPC+O/q1q0bWrRogUePHhl8F1lZWQlm3gE6t7TYiCEXQ4YMQVVVFV599VWsXbsWdXV1rIBrjFxhV6vVGrj3q6qqRBe7unTpgpqaGvaYVF1djYyMDF6HNTPKGhwczBtbwQdNOQ4AdnGqvr4eCQkJ+O2337Br1y788MMPnPeX00T8559/Ij4+HuXl5XB1dWWLisSEm6ioKISHh7M/q9VqbNiwQXDBlqYIDdCJu/rj2nZ2drwuVblCNw3u7u7Iy8vjdDyLcffuXeTl5RkcO4RcsTROOCnoHzvkZNECQHl5ueh3qjHTp0/Hzp078fPPP0OlUsHb2xszZ84U3Y6knIzh7Nmz8PX1hbW1NX766SfcunUL48aN44wn0ockR5U2K5OmMEwfmoIcJne8vLwcKSkp2L59Ox48eIDvv/+e+PEVFPRRREkFBQUFDvRPuAHd6rbQGAWgc31oNBpW2KusrJS0Ip2VlYUDBw6grKzM4CJJ6EK6srKSzWeSGpguBb4LcE9PT6xevZp1G6SmpsLT0xN1dXUG7hN9/Pz8RN1yXBmWb731Fn766Sd8+eWXAHRClFBLJwPJuK1ccYZEAJVbFEIz5iwG3375/vvvQ6PR4K233sLhw4dx//59fPTRR4L/F+1INWkGKECfN0qyT9GKyIxbzN3dHe+++y5RBi1NGQxAntfI7NcxMTHo06cP+zpevHiRM89KDvrjq1xwZS8yrFu3Dvn5+Rg0aBAWLlzIujIDAwMFG0ppRFXa1mN3d3esW7cOGo0G5ubm7EihUP4qSaaZ8XOkcdEJYXwMcHJygpOTE+/4tBB+fn5IT09n9yepvPDCCwB0Yp5U4Tg+Ph7BwcGwtrbG119/jVu3bmHixImi4vBLL72EpUuXskJTSkoKxo4dK7gNaezDrl27MHXqVGzfvp3zGCvUAE1TjgMAP/30E7Kzs1FXVwdXV1dMmjRJMDuUpomYIT4+HhEREVi8eDGWLVuG/Px8kyIPLpqamgyOh+bm5qILtjQTAoBusWDVqlUGcTh8JW+M0D19+nQTl54UAVQMLmF68ODBWLx4MRwdHWFhYcEeN8Rc1yQZ4vqQOuGkoL9vM1m0AwcO5FygFsPd3R13794VnOwwxsHBAXPnzmV/rq+vx4ULF0RHxUnKyRh++ukn9O/fH1lZWbh8+TJGjhyJb775Bl988YXgdjQ5qqRZmb/++itGjx7NutyNETpuAHQFOadPn0ZWVhbu3r2L5s2bY/jw4YLHGwUFqSiipIKCggIHN27cwOnTp9lsuLKyMrRr1w4fffQR7wnkiBEjEBkZiYcPH+K7775DSkqKJDFt27ZtmDJlCtzc3CSNu/z555/47rvv4OLigpKSEsyYMUPUfSgVvouUt99+G6mpqWzG5uDBg9GvXz+oVCpZWXbGGZYajQaRkZFYunSp5P+DZtxWrjhDIoDKLQp52s29gM4ZvHfvXhQXF6NDhw6YPHmy5HIk2pFqmgxQmmxI0n2KVkR+4YUXkJ2dje+//x53795F27Zt0a1bN3Tr1g3u7u6C7dE0ZTAAXV4jAOTm5uKdd95hf+7Vqxevs4rWVaw/vkrK8OHD4e3tzfm71atX82aiNjY24tixY6z7tnv37hgyZIigQEzberxnzx6Eh4dLypRkIMk004fWRSeE8QLU0qVLsXLlSkyePNng75EitsbHxyMuLg7m5uasMCG2DUCXJ3fixAmEhYXh0qVLePjwIWbNmoXo6GhRUXLw4MHo3Lkzrl69Cq1Wi48//ljUrUYaJcLEmAgVzfBBU44D6BZq1Go1evfuDS8vL3Tt2lWSW71Hjx7YvXs3kVPd0tKS/b8bGhrQrl07FBQUiD6Wvb090tLS2POU8+fPi0YC0E4ITJo0CSkpKcjOzoZWq8WQIUNEF63WrVuHBQsWsPtuRUUFIiIiRF97mvbi6OhovP/++0THDYAuQ5zGCUdKVFQU5s2bhwULFnD+PWLHt6ysLJw8eRLOzs5EIq1Go8Hly5eRlJSEy5cvw8PDQ1SUBIDs7GyT7FshsZD5Hk5PT8ewYcPg7++PAwcOiD4OTY4qaVYmEwtDW3ZEU5Cze/duuLi4YOjQoejevbuksXkFBSkooqSCgoICB4sWLSLeZuDAgXBzc2NFrfnz50sa0bGxseFdyeciPj4eUVFRsLe3R3FxMTZt2iRZlBQrJOBzjqhUKgQEBBA7K8QwvuhTq9WwtLQ0GJkTQ864LYk4A9AJoHKLQmjGnMUwdnBER0dj0KBBbHPvjh07BB2L+tCOVNNkgNLkjZLuU7Qisr4zWKPR4NatW8jIyMDevXtRUlIiuF/RiotceY1SWpDt7e3x008/YeDAgVCpVDhz5gyvSEDrKpYqanPBJ0gy8GWixsbGorGxkRWST58+jdjYWMHRPtq8xjZt2qBDhw5EwgJJppk+NC46UgfoypUrAcBgpFcqNNsAdHlyzDHg4sWLCAkJgaurK6/DX5+ioiK4uLigffv2yMjIwJUrV9CiRQtepz9AHiXC/K6qqgq9evWS9DfJKccBdIVLtbW1yMrKwpUrV/D111/DwcGBfT/5iI6OJnaqt2zZEtXV1fD390d4eDhsbW1Nsma5mD59OjZv3ozt27cD0OXuMmOgfBhPCDg7O0ueECA9V/H398f69evx8ccfo6ysDGvXrsWkSZNEt6PJbGzVqhXVIjJNhjiNE04K+ucPb775JgAIOtiFID3XzszMRGJiIi5evIjOnTsjOzsbW7ZsMSnz42Lz5s0oLi6Gq6urwbFRSJRs2bIlYmJi8O9//xujR49GQ0ODpONNXV0devbsCV9fXxQUFKCgoACNjY2CC2SkWZnMftSpUyfRcXJ95BTkbN++Hffu3cO1a9fw/fffo7CwEG3bthXNiVZQEEMRJRUUFBT0ePz4MczMzNiTLiZI2snJSTRfqKqqCg4ODhgwYAB7m9hJCKBz8+zduxf9+vUzuC/fxY+5uTkr+ri4uEjKrWQgLSSQ456RAtfJu4WFBT766CP07NnT4EST7+JbTmYjiTgD0AugcopCaMacSRuxa2tr2VbZUaNGCY4ZGkM7Uk0yAs9AmzdKsk/JEZErKytZkeH69etoaGhAjx49RPOeaMVFrrzGw4cPi5ZJffDBBzhw4ADrRvH09MQHH3zAeV+5rmLavEwh+C4Kc3NzibOAafMaHR0dsXz5cvj6+hqIT0Jj6TSZZgCdi47WAQrovsvu379vIPiLfc7S0tJY12b37t1FozsAujw5Nzc3hIeHo6SkBBMnTkRtba0kYXj9+vVYvXo1ioqKsG3bNvj5+WHTpk349NNPebfRj33QarXw8fERzV0EdK/Frl274OnpiaCgIPj4+PCOtsopxwF0OYNZWVnIzMxEbm4uWrVqZSJgc0HjVGd+P2HCBGRmZqKmpkbU/QXosg1XrVpFlCtLOiEg51xlyJAhaGxsxNq1a1FaWop33nlHNK4HoMtsbNeuHTZu3Ag/Pz+D44bY+SVNhjiNEw4gc4Ay5zHMObNUMZ3ByckJt2/fZqdwPDw8eEuaZs6ciVatWmHYsGGYNGkSrK2tMXv2bEmCJKBz30ZFRREtJH344Ye4dOkSRo4cCVtbWzx48EBSfu6yZcuwYsUKVFdXY+XKlXBzc0NycrLg9zptVuaePXvw4MEDBAQEICgoCB06dBC8v5yCnJqaGpSVlaG0tBSlpaWoqamRXZykoAAooqSCgoKCAV988QVmzpyJNm3aoKioCIsXL8bAgQORnp6O3NxcwSbOhQsXmjiJWrRoAQcHB8yYMYP3ou7GjRsADMeVAP6T8vv37xu0HBr/LJQjQ1pIIMc9IwUucaF3795E2WRyMhtJxBlAfmkNDTQXj6SN2A0NDQZNrMbNrEKCBM1INUA2As9AmzdKuk/RiMhz5syBjY0N+vXrBx8fH4wbN06wqEofWnGRQf9xDh06JLqdnZ0d63CRCqmrmIE2L1MIvosgtVqNoqIiVkgsLi4WXXyhzWt0dnaGs7MzGhsbJS8MkWaayXHR0TpAv//+e5w6dQrOzs4Gr52QSPTtt98iNzeXXZCLj49HVlaWQZMsFzR5cjNnzsTt27fh4uKCZs2a4dGjR5Ic52q1GmZmZkhNTUVYWBhGjBjBltLxYWVlZfA3lJWV4ejRo6Lj2e+++y4aGxtx6dIlJCYmIjY2Fj179uQUGOSU4wC6197T0xMjRoxA586dJWfZ0jjVAd15SlZWFlQqFbp16ybp8Wjc/vv378fo0aNZJ2tVVRUOHTrEe7ynOVfR/0xptVrcv38frq6uuH79Oq5fvy64wMBAmtlYX18PCwsLdqyXQUyUnDZtGgBpGeJynHAAnQP0jz/+wI8//miwD0kpGYuPj8eff/7Jni9s3rwZQ4YMwYgRI0zu269fP5w/fx7JyclQq9Xo06cPkSDWoUMHVFRUSFoQZiYrGhoa0L17dwC6fdDCwoKdnhCjWbNmOH78OIYPH47Ro0eLHm9oszKXLVuGiooKJCcnIyYmBjU1NQgMDOT9jpVTkPPZZ5+xjdvDhw/Hc889R7S9ggIfiiipoKCgoEdVVRXatGkDADh58iSCgoLw1ltvobGxEQsXLhQUJX18fNC3b1/WOXD58mVcunQJ/fv3R2xsLG8wNqkjwFhUJMmToSkk0Gg0mD9/PtavXy95G6lwjVgFBwcT/R9yMhtJxRm5pTU00Fw8kjZit2jRwuBiztHR0eBnoX2UdKSaZgQeoMsbZSDdp2gICQnB9evXkZqairt37+LevXtwd3fH888/L8mVDJCLi7RUVlbi119/RV5ensF+K/Q+k7qKGWjzMml44403sHz5cri4uLDj5rNmzRLchjavkWs8XSxKgBFAjTMU+cQPOS46Wgfo2bNnsXnzZqKiposXL2Lt2rXs+xocHIwFCxbwipJMNnNTU5PkPLn8/Hy0a9cOt2/fBqA7xpFgZmaGxMREnD59mnWCi71fgO6zkpKSgqSkJJSXl8Pf31/S45mbm7PnAvX19Th//jynKCmnHAcAPv30UzQ2NrIjom3btpX03nE51WfPni24zcGDB3H27FlWQIuOjkZAQIDoAgON2//SpUsG51t2dna4ePGi6CLU5s2bTUZJuW4DTHNvGWFMah4uTWYjbXs8oBNA9aN3ioqKOMVMOU44gM4B+vvvv2P9+vWSolv0OX78OFatWsV+940ePRpLlizhFCXffPNNTJ06FRkZGUhMTMTevXtRW1uL5ORk9O7dm3cRcPXq1VCpVKirq8O8efPQpUsXg88I12ds06ZN+OSTTwziSxikiK1arRY5OTlITExkP/dSjje0WZmOjo4ICwuDt7c3fv31Vxw8eJD3cymnIIc5Nkt1qCsoSEURJRUUFBT00P+SzcjIwMiRIwHoLjDELqRv3rxp4CTy8fHBd999hylTpnCuTp8+fRqDBg3ibanlu1CVI7DoFxJIbYxVq9Xo1KkTysrK2OIfqdBkWM6ePZvzZIfvJFDuuC2JOEMjgNIWhTDQjDmTNmJLFca5CkZIR6ppR+Bp8kYZSPcpGvQLmwoKCpCTk4M///wT165dg729PZYvX/7EHksumzZtQmBgINLT0zF9+nScPHlS9GKS1FXMQJuXKQSfo6xHjx7YtGkTCgoKoNVq0a5dO9FcP9K8RmZMFDAVOxYtWiQ4GrlmzRpYWFhILrmQ46KjdYB26NAB1dXVcHBwIHq8mpoa9ljGuJ/5oMmfO3ToEGbMmGGQNaiP2DHs3XffxbFjxzBmzBg4OzujpKQEAwcO5LxvbW0tzp07h8TERBQWFqJv374oLi4WLRZhuHTpEpKSkpCRkQEvLy+Ehoby5iHKKccBdBl7W7ZsYfePsrIyzJ49G15eXoLb0TjVk5KSsGbNGnaR6+WXX8bChQtFRUkat79Go0FDQwP7+a2vr5fk8svLyzP4uampyWQKRf95aDQafPvtt5IyJI0hyWxkCmEAYN++fQaLy+Hh4ViyZIngY23duhV3795F+/btDc5FuURJOU44BlIHKONcJkWr1Rr8PWq1WjCzkRlr9vb2Zt3ISUlJ2L59O5tZagzNZ4sREvkyk8WYOnUq4uLi4O/vjw4dOqC4uJh1XHIhJyszLy8PycnJSE1NhZ2dHYKCgjB58mTe+8spyLl79y62bNmCqqoqaLVa2NvbY/bs2URudwUFLhRRUkFBQUGPjh07Ys+ePWjZsiWKiorYRs/q6mrRbe3s7PDLL78gKCgIAJCcnAxbW1vewoHHjx8DkNdSSwrtGPaDBw/YFWb9kyQxFwdphiWgW9VmaGhowNmzZ0WFPdrMRlJxhkYApS0KYaC5eKRtxBaDq2CEdKRazgg8ad4oA8k+JVdELi4uxo0bN9gRwMrKSpMLV7kY56YxaLVaSY7dR48eITQ0FPHx8azwJSbq0Ix8A3R5maSZqKdPnwagE3gsLCzYz2ZCQgKsrKwMcn6NIc1rZI7bAHDv3j2D34kVINy/f19S2zaDHBcdrQN0zJgxWLBgATp27CjqJmJ4+eWXsWDBAnTv3h1arRbXrl0TnCp4+PAhHj16ZFLwlpaWhpYtW3IKsEzmLelkAUP79u0xefJk5Ofn4+7du2jbti1efvllzvtOmzYNXbp0wT//+U94eHhApVLh3Llzkh/r5MmTCAwMxDvvvCMqitOU4+ize/duLFmyBG3btgWgWxDZuHGjaG4gzUi1k5MTGhoaDBq4pRzbaNz+AwcOxIoVKxASEgJA17ouVEgSFxeHuLg41NfXY8qUKQB0n0dzc3N23+FCrVbj1q1bon8DFySZjUVFRey/jbN4KysrRR/r+vXr2LBhg6TnJccJB9A5QCdOnIglS5aga9euBscNsccKCQnB4sWLWQfy+fPnJeXsArrF1z59+qBPnz6C33stW7ZERUWFyeJTZmYmb1HT/Pnz0bFjRwwYMAD9+vUjXghlvldrampQW1sLFxcX3tdCblZmdHQ0goKCsHjxYknFU7QFOYAuW3ry5MlsGV1GRgZiYmIQHh5O9P8oKBijiJIKCgoKesycORPx8fEoLS3F4sWL2ZOCvLw81jXJx5w5c3Dw4EFERkZCq9XCw8MDH3zwATQaDadLYujQodBoNLC2tpaUXSQHZvSNzzEgtmJK26RLmmEJwGQk9MUXX8TSpUvx6quvUj0HIWjEGVIBlLYohHbMGaBvxBbDWHShGamWMwJPmg3JQLJP0YrIkZGRuH79OmxsbODu7o5u3bphxIgRnCUjDLTiotyMV+aisUWLFkhPT0eLFi1QXl4uuA3NyDfAnZcpBmkm6qFDhzidqIGBgVi+fDmnKEmb16j/fhm/d2LuR19fX1y+fJld7BJDjouOprEb0B2vRo8ejY4dO0peSBowYAC6d++O3NxcaLVavPHGG3B0dOS9/759+zgXSdq3b4+vv/6ac5/6+uuvUVdXh6CgIAQFBQl+rrhIT0/HN998w472l5SU4J133jERRgHgtddeQ3JyMmJjYxEUFITAwECix9LPhZMKSTmOPk1NTawgCQBt27aVNCZKM1Jtbm6OefPmoWfPnlCpVLhy5Qo8PDzYTGu+/Urf7Q/ocofFRsVHjx6NTp06sdmL48aNEyzVGTNmDMaMGYP9+/cLCuJcuLq6Ys2aNejfv7+BEMSX80iT2Sh0bJDimnZ3d0deXp6k/V6OEw6ga+2OiYmBt7e3ZBc4w0svvQQvLy+26Obdd98lFsoA4YiaXbt2cRZUNWvWDLt27eJ0bn/99de4cuUKkpOTsX//fnTt2hUDBgxAnz59JGWv5ubmYuvWrez3nq2tLWbNmsX5nsjNymQmT0ghLcgBdOf0jCAJ6ErN9BfqFBRoUURJBQUFBT0sLS053RPdunUTbWO0t7fnPSnny+9Sq9W4cOHCUxcl5Y6+tWrVCvfu3YNKpUK7du0kO79oMiz1hVOtVovc3FzU1dVJ3p4EGnGGFtKiENoxZ4C+EVsM4xNlmpFqORmgtNEFJPsUrYgcEhKCGTNmiIq/+iPwT6tASoyxY8eipqYGkyZNws6dO1FTU8O6i/igGfkGdC3QXbt2hYeHB7y8vCRdVJNmojKLO8bY2NjwCjS0eY3MZ0mj0aC6upoVJbRarejYsru7O9atWweNRiMpPkOOi46msRvQCfhhYWGSH4dBq9WiefPmaGpqYvMN+UaIHz16xLmo0rp1a16n8tq1a1FQUICkpCSsX78e5ubmrEApZbR9z549WLZsGftdXFRUhNWrV3OKki+99BJeeuklFBcXIykpCZGRkXjw4AF++eUX9O3b10AE1EdOAzRJOY4+bm5uiI6OZgXsM2fOSBKjaEaq+/bta/AdIjYizkDj9i8pKYGXl5dBLicjjAkxceJEVFVVoaioyGDxROi5VlVVoXnz5rh69arB7XyiJE1m4+PHj9nyOOMiOSnu9sGDB2Px4sVwdHQUzV+V44QD6Fq7zczMRL9D+HB1dYWjoyO7GEQTFSREaWkpZylQ586dUVpayrmNWq2Gr68vfH190djYiIsXLyIpKQk7d+5Ejx49RN3+0dHRmDZtGjw9PQHoFoS2bt3K+X7RZmUykQBMRi+D0L6hD2lBDqAreDt48KDB8YamoEtBwRhFlFRQUFB4QtA6idzd3bF9+3YEBgYarNKLXVjoN24z2NjYoHPnziZh/MyJMunoW01NDbZt24Zbt26hU6dO0Gq1uHPnDtzc3DBz5kzRiwuaDEt94VStVsPJyYk3jwuQN25LI87QQloUImfMmbYRmwbSkWo5GaC02ZCk+xRALiIzF4JicI3AP2sYx2HHjh0lHxNoXMWA7sLp+vXryMrKwt69e5Gfn49OnToJCiCkmahNTU2oq6szuXirra3lbcamzWv08vJCWloa+299UYK5AOVjz549CA8PJ3YTkbjo5DR2A7rvnf3796NPnz4Gr7nQ99G+fftw9uxZtG/fnv27VCoVrxAkJMIILUC1bdsWr7zyCl555RXcvn0bycnJWLFiBRwdHdmcTz4cHBwMFgddXFxEczNdXFwwduxYjB07Fnfv3kViYiIiIiKwefNmzvvTNEDrI7UcR5/p06fj6NGjOHLkCLRaLTw9PQ3c53zQjFTLLQwjGYGNiooyGAlVq9XYsGEDIiIiBLf7888/ER8fj/Lycri6urK5ikLHKtJoE5rMRv0yOeMiOSFXMUN0dDTef/99omMHqRNOTmt39+7dkZCQAD8/P4PFE7G4kyNHjuDgwYNwcHBg8ySlCGoAOI/5XAgdb6QIwubm5mjfvj3at2+PW7dumeSWcmFtbW3wfeDh4SE4JUCTlcnEqdBk9DKQFOQAwKxZs/Djjz+yxZeenp5PJBpIQUERJRUUFBSeELROopycHADAjz/+aHC72AV/Q0MDCgoK2Abr1NRUtG/fHsePH0dGRgamTp1qso3+iSaDjY0NOnbsyHmBtnPnTrRv3x5z585lR/m0Wi1++ukn7NixA++9957gc6S5OCMVTuVkNpKKM3IEUNKiEDljzqSN2FLhEm9oRqppM0Bp8kYBuhw62rZpMcRyB58FBQUFiI2NxcOHD7F+/XrcuXMHaWlpghcjtK5itVrNFoWpVCo4ODiIikGkmaghISGIiorCtGnTWCdVSUkJtm/fzptPRpvXKPUC7OTJkyYiTps2bdChQwfi1lISF52cxm4AbLs1MzrPIPQZOn/+PL788kvJTs4ePXrgu+++wz//+U+D1+LHH380GA3kQ6PRoLKyEhUVFairqxP8XDLfee3bt0dERATbZJuSksK6tKXQsWNHTJw4UdJoMEkDNANJOQ6DRqPBJ598gvXr1xNPW9C0bz+LwjCGpqYmA1Hc3Nycd4FBn/j4eERERGDx4sVYtmwZ8vPzTc6tjLl//z527NiB7OxsqFQqdOvWDW+++Saee+45zvvTZDbKKZMDdNMqUhe+9B+TxAknp7WbeR3i4uLY26S0VMfHx+PLL78k+m7Nzs7Gtm3bUFdXh+joaNy+fRsJCQmYNm0a5/07d+6MhIQEk2zR48ePCy62lJWVITk5GUlJSWx0xPz58wXd/sxURufOnRETE4OgoCCoVCokJydLdhZLzcpkzpmOHj1qEpNkXKbEBWlBjkajwYYNG4jiehQUpKKIkgoKCgoCSF2JBeidRLTB/UVFRfjss89Yx8ywYcMQHh6OpUuX4qOPPuLc5vjx48jJyWFbADMzM9G1a1cUFhZi/Pjx7EgGQ3Z2tsmFikqlwvjx4wXHV+RkWJIG8NOO2wLk4owcAZS0KETOmDNpIzYDacEIIN89QwJt3ihNqQNt27QYpILU0+Drr7/GpEmTEBMTA0A35rdp0yZBUZLWVTxlyhR07NgRL730El544QVJF5+kmaijRo2ClZUVPv/8c9TV1bEu45dffhnDhg3j3EZu67EYR44cMflsODo6Yvny5fD19TUQ8KQISlJddHIauwG67yMXFxc0NTVJFiUnT56Mbdu2Yc6cOaxb+s6dO+jcubOgM/DatWtISkrC+fPn0aFDBwQGBmLq1KmCn2N9ccXBwYEt+bG3t5e0oEEDSQM0A0k5DoNarUanTp2oxl1pRqppF4X0W7SFbtPH3t4eaWlprBB3/vx5SccOS0tLgyKedu3aoaCgQHCbrVu3YsCAAaxof+bMGWzdupVXfJGb2SgEn5O+Xbt22Lhxo4kTkW/EnIHECSentZu2pbpVq1bEJTK7d+/G4sWLsXbtWgC6fZn5budi6tSpWLduHRITE9n3LDc3F42NjbyO/SVLlqC8vBwBAQF45513JC9gGEckHTx4UNJ2fEjJr+Q6z7106ZKoKElakEMT16OgIBVFlFRQUFDggHQlFqB3ElVUVOC7777DgwcPsGjRIuTl5SEnJ0e0gbC8vByPHz9mTw4eP36MBw8eQK1W857sq1QqbNiwgR0XqqioQGxsLL744gssW7bMRJSkdXXJybCkCeAHyMdtAXJxRo4ASjreL2fMmbQRm4G0YAR4tu4Z2rxRmn2Ktm36v4H6+np06dLF4DaxUhOakW9AJ+5mZWXh6NGj+PPPP9GtWzd4enqiR48evNvQZKIOGzYMw4YNEyzU0Xcvym09FoPr2Ons7AxnZ2c0NjZKcn0xkLjo5DR2A7rFtQMHDrAtux4eHhg/fjynIMREiFhaWmL+/Pno0aOHpOZdKysrzJ07F8XFxWyDeYcOHQSzimfNmoVWrVohMDAQ48ePlzTyCpCP5sqBtgEaoCvHAYAHDx5g3rx56NKli0F8htD7nJmZCVtbW3Tq1AmXLl3CtWvX0Lp1awwbNkzwc0C7KLRkyRKTPEKu2/SZPn06Nm/ezI6uPvfcc6KTGYDOhV9dXQ1/f3+Eh4fD1tZWVHCprKxkW74B3ULb4cOHee8vN7NRCL5zrvr6elhYWLDFPwxCoiSpE05Oa3d9fT2OHTvGFtZ4enpi6NChvKIaEy3h7OyMzz//HL179yZaqDEW4YW+vxwdHREeHo6rV6+yx5vevXsLurInTpwIT09P4kVEWpMBDceOHcPRo0dN8mFra2tFM/ABuoIc0rgeBQWpKKKkgoKCAgekK7EAvZNo69atCA4OZsde2rRpgw0bNoiKkqNHj8b8+fPRvXt3aLVaXLt2DWPGjEFdXR3vBX9paanBxZyDgwMKCwthZ2fHmVHWrVs3dmVd/+Ts4MGD6Nq1K+9zo82wBOgC+AG6cVsacQagE0BpxvtpxpxpGrEZSAtGAHL3jJwReJpsSIBun6LNiBXjPyEUvnnz5igqKmI/0ykpKaL7Fc3IN/D/7pv8/HxcvHgR8fHx+PXXX/Htt9/ybiMnE1XI2c7lXqRtPRaD62L2lVdeMblNSqwCiYtOrgP0yy+/hKenJ+u2P3PmDL788kvO4wkj7Lq5uRGPlgI6h6XU0rQVK1bI+uxs3bqV83Yh0TI+Pt6k9IfrNgaaBmg55TgA9z4lRGxsLO7evYuGhga0adMGdXV18PX1RU5ODqKjowUnIEgXhSoqKlBeXm5S7FJbWyva2Nu6dWusWrVKcJGBC+a4PmHCBGRmZqKmpkawtRvQnTucPn0aAwYMAKAbRZbiyqRpLxaDTwSjEddJnXByHKBbtmyBtbU1hg8fDgBISkrCli1beCMjmGiJVq1aoVWrVkQLNc899xw7at/Y2Ij4+Hj2uQvBZDZKQeqoNR98Dsnx48eLbit1QmvAgAHw9fXF/v378frrr7O3W1tbC55HySnIoYnrUVCQgiJKKigoKPAgdSW2vr4ef/zxB4qKilBeXo7Q0FAi4eLRo0cIDAzEL7/8AkDXYihFGAsNDUWvXr1w48YNaLVavPbaa+yJ56RJkzi38fT0xOrVqw1yKD09PVFXVwdbW1uT+7/11lsGY3YqlQq3b9+Gq6srZs2aJfocSTMsAboAfoBu3JZGnAHoBFDa8X5S5IzYkBaMAOTuGTkj8LSvF80+RZsRSzMC/6x5++23ERMTg/z8fMyYMQPOzs6ibaI0I98AsG7dOty5cwetW7eGh4cH3nvvPZOFAGOeViYq1/9L23pM8liM8ASYZgsuWrRItBGbxEUn1wFaVVVlcOE8btw4nD9/nvO+wcHBuHXrFoqLi9kiiKeFXDFf/0K6oaEB586dEz3Wnzp1ykSAPHnypGg7eZcuXQyOv9XV1cjIyOAU1eWW43h5eaGiogI3btxgH1vIRZqRkYENGzagvr4eM2fORGxsLNRqNYYOHSp6bDJeFHJ2dhZcFLp06RJOnTqF+/fvG/x9VlZWeO211wQfiyZyg+HmzZvIyspi8yHFvsNmzZqF7du3Y/fu3VCpVHB3d5d0fkPTXkwKIyABpjmB4eHhWLJkCe+2pE44OQ7QwsJCREZGsj97e3sLLvy98sorqKysRGlpKVq3bs15/snH9OnTsWvXLpSXl2PmzJno2bMn3n77baLn+7TRdxE2NDTgwoULosIp6YSWjY0NbGxsEBYWBjs7O1a4r62txfXr13mNA3IKcoKDg9HY2Ij8/HyoVCq0bdtW9POloCAFZS9SUFBQ4IBkJfarr76CmZkZPD09cfHiReTl5RGNfTZr1gyPHj1ihaCcnBzJYpJWq4W9vT2amppQVFSEoqIiwRXet99+G6mpqeyIzeDBg9GvXz+oVCpOwYcpRygqKmJzsl5//XWDFlMhSDMsAe4AfikuAZpxWxpxBqATQGnH+2mgHbEhLRgByN0zckbgaS9UafYpWhGZZgT+WePi4oKlS5cauJAOHz6MF198kXcbWlfxyy+/DDc3N977chU70GaiisHnQqJpPdZoNIJ/v/74nL4rjBkfZBCKyJDjoqN1gHbv3h1JSUkGhTB8zpiDBw/izJkzeP7553Hjxg28/PLLomPKfxXMQhxDUFAQb2M3M75aUlJiIBjX1tZKctDROH1pynEAXdv0wYMH4e3tDa1Wi507d2LcuHG8kxbMYoylpSWcnJzYfVilUomKC6SLQsHBwQgODkZKSorJ6y8GbYzLwYMHcfbsWXasOTo6GgEBAZxC4dq1a+Hh4QF3d3d89NFHVOIKaXuxGMbie1FREftv4+/HyspKzv9DjhMOoHOA6jedA7qiLKER4uPHj2P//v1wcXFBSUkJZsyYIdltbW9vL+k87a9k5MiRJj8zk1d80ExoATr3s/5xqlmzZia36SOnICc9PR3ffPMNXFxcoNVqUVJSgnfeeQe9evUSfZ4KCkIooqSCgoICByQrsXl5eVi/fj0AnXtx0aJFRI81efJkrF27FkVFRVi6dCkqKysljaTu27cPZ8+eRfv27dkTT5VKJShKqlQqBAQEEF8gtG7dWrIQafx4JBmWAF0AP0A3bksjzgB0AijpeL+cMWfaERvSghGAfqSaZgSe9kKVZp+iFZFpRuD/KvRHxA4dOiS439O6isVckVzFDrSZqGJwCYA0rccA8P777yMgIAAhISGcDkH97wt9YcBYGBXKLJPjoiN1gDLCp1arxeHDh7F582YAutfMysoKEyZMMNkmOTkZa9euZRfWvvjiCyJR8vjx4ybi2bfffmswivi0KCoqQllZGefvunXrhhYtWuDRo0cG4oKVlZVBvi8fNE5fmnIcAPjtt9+wdu1aVix99OgRlixZwitKPnz4EIcOHYJWq2X/zTxnPpGLYf/+/Rg9ejTraquqqsKhQ4dEP5t+fn6syKvRaNjbhUZZaWNckpKSsGbNGva4+/LLL2PhwoWcQuELL7yA7OxsfP/997h79y7atm2Lbt26oVu3bnB3dxfNLSXNbAR07rTg4GAMGDCA8zvc+LtM6PjA9zs5TjiAzAHKCJ9NTU04ffo0O2FUVlYm6Jw+fPgwoqKiYG9vj+LiYmzatElUlGQybPkQW3S9ePGiiXh27Ngx3jI0gD7z3ZjHjx+juLhY9H4kWZkMjNisv42UyQKagpw9e/Zg2bJl7PVAUVERVq9erYiSCrJRREkFBQUFDkhWYvVX12myyDp06IDPP/8cBQUF0Gq1aNu2raSCmfPnz+PLL7+UNJ4nN7eKFpIMy7S0NHTq1Il1CsTHxyM1NRWtWrXCm2++CWdnZ8HHoh23BcjEGYBOACUtCpEz5kzbiE1TMEI7Uk0zAk96oSpnn6LNiKUZgf9vgNZVLIbxsU5OJiqJe5GBpvUY0I2lJyUlYdu2bdBqtQgJCUFgYCCn4M18jjQaDaqrq9lYC61WywrlQtC66EgcoDTCp4WFBevEbt68uYHgJIWUlBRYWFhg4MCBAHSOn4aGBsFtaLNNjb/7HB0decVPJycnODk5YenSpbC0tIRarUZBQQEKCgrQsWNH0b+LxOkrpxwH0Dmx9fMWra2tBZu4X3jhBTbPT//fAESFlkuXLhlkZdrZ2eHixYuiouTatWthY2MDNzc3yZ8x2hgXJycnNDQ0GDRw8+WW+vn5sd/LGo0Gt27dQkZGBvbu3YuSkhLRRTLSzEZAF8Vw4sQJfPrpp+jcuTOCg4Ph4+PDKzA+fvyYzeM0zubUP/fQR44TjkGqA5RW+DQ3N2fPz1xcXCTlScp1y//000+wsLBgcyV/+eUXZGZmCoqStJnv+i5VjUaDyspK0TxJ2qxMFxcXxMfHs3/HsWPHBM9t5BTkODg4GBgUXFxceKOYFBRI+O8/S1ZQUFB4CpSUlODIkSMoLS01WHHkarS8ffu2wcUEc3EhVfBjWij1R2QWLlwomjPm4uKCpqYmSSf5cnOraCHJsPz+++/ZDKQLFy7gzJkz+OCDD3Dr1i188803WLx4seBjPavMRoBOACW9mJYz5kzbiE0zdkg7Uk0zAk96oSpnn6Jtm6YZgf9vgNZVLIbxfionE5XEvchA23psbW2NIUOGYMiQIcjMzMTGjRuxe/du9OvXD+PHjze4cPPy8kJaWhr77wsXLrC/8/T0FH0sGhcdrQM0MzOT83YuB35xcTH7PaXVag1+BsSbvj/++GOsWbMGKpUKly5dgp2dHW9+GgNttinNd9+yZcuwYsUKVFdXY+XKlXBzc0NycrKoGK/v9NVqtfDx8eHNUKQpxwH+v724ZcuWWLRoEfr06QOVSoW0tDR07tyZdzvSYhx9NBoNGhoa2HOO+vp6UREZAMrLy0W/v43Rj9wAdN9Fs2fPFt3O3Nwc8+bNQ8+ePaFSqXDlyhV4eHiwLjtjN11lZSVycnKQnZ2N69evo6GhAT169GDHkIWgaS9u3bo1XnvtNbz66qtIT09HdHQ01Go1QkJC2GxAfVq0aMHuu46Ojgb7sZiTk8YJB5A5QJkFPz7XMR/37983cD4a/8zlejRebK2pqYFKpZJcgrRgwQKsWbMGb7zxBi5duoT8/HwsWLBAcBvazHd9sdbMzAwODg6ipgXarMzp06dj586d+Pnnn6FSqeDt7S0YP0JTkMMspLVv3x4REREG8R5CxxsFBakooqSCgoICB5GRkQgJCYGfn5/oCYjYajofcpopAZ1AM3/+fPTo0cPAicU3wqLRaDB//nx21FwKckaIAbIMS5VKxbpuUlNTERISAjc3N7i5ueHYsWOiz/VZZjbSCKC0F9M0Y86kjdgMNGOHtCPVNCPwpNmQcvYpWkcWzQj8s8LYLcbALKZIgdRVTANtJiqJe1Gue1yj0SA9PR0nTpxAaWkpRo4ciQEDBiArKwsRERHYuHEje1+povTJkycNLrzluOhoHaC//fYb+++GhgbcuHEDbm5unMc34wt6qY3f+seimTNnIjIyEt26dcP48eNRVVUl+L1Cm22alZUFV1dXWFlZ4fTp07h16xbCwsJEC3SaNWuG48ePY/jw4Rg9erSoiAHoPiP6F/tlZWU4evSo4OtDUo4D/H97sXGDOU0LulQGDhyIFStWICQkBABw4sQJDB48WHQ7d3d33L17V5LLlIE2xqVv374Gr5lQnM2cOXNgY2ODfv36wcfHB+PGjZPUeiw3s/HOnTs4ceIELl68iH79+mHgwIHIysrC8uXLDcpiAOmTCPrZvHKccACdAzQiIoKd7GhoaEBJSQnatm2LqKgozvsbC6MkLsjc3Fxs3bqVXSCztbXFrFmzRP8Pe3t7LFiwgF1gMH7/uKDNfG9qasJzzz0HCwsLZGRkICUlBYMHDxYs9KHNynRwcDBYXKuvr8eFCxdY4dAYmoIc/YU0BwcHdvHK3t5e0rmlgoIYiiipoKCgwIGFhYVow6Zc5DRTArqLD5ILELVajU6dOqGsrExwvEsfOSPEAFmGpVarRV1dHSwtLXH16lX84x//YH8nRTAhGbeVK87QCKC0F9M0Y86kjdgMNAUjtNlfNCPwpBeqcvYpWhGZZgT+WfGsndJS4BKFaDNRSdyLct3jc+bMQffu3TFq1CiDC/2AgABet6EYR44cMRAlaV10AL0D1Hgcs6ysDPv27eO8r5DgIwTzvcKg1WqRnp6O9PR0qFQqQUc3bbZpbGwsIiMjcfv2bfz2228IDQ3Fli1bsHz5ct5ttFotcnJykJiYyDqPpLbAV1ZWIiUlBUlJSSgvL4e/v7/g/Uld6nIcj7SMHj0anTp1wpUrVwDomtmZeAAhsrKycPLkSTg7O8PCwkKyeAdIFyMZSKJLQkJCcP36daSmpuLu3bu4d+8e3N3d8fzzzwt+N8vJbFy4cCFsbW0RGhqK119/nV0w6Nq1K7Kzs4n/Pwb9bF4aJ5w+NA5Q48XumzdvIiEhgff+tBEzgE40nTZtGusyz8rKwtatW3n3J+PzvcbGRhQXFyMlJUV0AYor851pQxdi/fr1WL16NYqKirBt2zb4+flh06ZN+PTTT03uKzcrE9Atkl2+fBlJSUm4fPkyPDw8eEVJBpKCnL/DtIfCfzaKKKmgoKDAQVhYGA4cOAAfHx8DF+KTaIBlkNNMyWxPyoMHDzBv3jx06dLFwIHEN2ZHO0JM40IKCwvD/PnzYWNjg3bt2rEjIbdu3ZJ00UkybitXnKHJG6S9mKYZcyZtxGagKRihzf4iGYGnzYaUs0/Risg0I/B/Zx4/fozff/8dZWVlmDlzJgoLC1FQUMB+XrkctbQXrCTuRQbavMb33nuP3ecZmM+BlItILviyhElcdE86P/i5554zaQyXy1dffQWNRoOcnByT11AMrmxTsfcK0I1QMuPNYWFhCA0NxalTpwS3mTp1KuLi4uDv748OHTqguLgY3bt3571/bW0tzp07h8TERBQWFqJv374oLi7Gtm3bRJ8fjUv9WVNSUgIvLy+DnNKSkhLRvGfS8j85kESXjBkzhv13QUEBcnJy8Oeff+LatWuwt7fnFazlZDbOmzfPJOOSeQ3FpguE0N9/aJxwgHwHqD5ubm7Izc2l/GuEsba2Noi98PDwEBzh3rNnD7RaLe7fvy95QZ7Bzc3NJPNdSka0Wq2GmZkZUlNTERYWhhEjRvC6rOVcV2RmZiIxMREXL15E586dkZ2djS1bthic3/NBW5CjoPA0UERJBQUFBQ7u3r2L06dP4+rVqwZCxNPIKCwvL0dNTQ2sra3x9ddf49atW5g4cSJ8fHw478934sggdOJI664gHSGmcSGFhobC19cXDx8+NGg4dXR0lLRKSztuSwNN3iBtUQjNmDNNIzZtwQjpSDUDyQg8bTaknH2KVkT+bxAXSJDrKt66dSvc3Nxw/fp1ADqRKyoqiv0McUGbiUrjXqRtPd65c6eJo4TrNhL4RglJhG65DlB9145Wq8Xt27clNU6TolarsXfvXmJXFle2qRSsrKwQFxeH06dPY8WKFdBoNKLlGsxxSf+xhQTnadOmoUuXLvjnP/8JDw8PqFQqnDt3TtLzo3Gp08BkUfLx0ksv8f4uKioK4eHh7M9qtRobNmxARESE4P/p5OSErKwsFBYWIiQkBJWVlaKLZPrZlUK3GUMTXVJcXIwbN27g+vXruH79OiorK3nLcfShyWyMiooyOUasX79e1nED4D52kDjhAHkOUP39iikNetKxJcxxuXPnzoiJiUFQUBBUKhWSk5NFXdsqlQqRkZHErzOTpchQWFgIGxsbdOzYUbDgxczMDImJiTh9+jS76M93HkCblTlz5ky0atUKw4YNw6RJk2BtbY3Zs2dLEiQB8oIcBYWniSJKKigoKHBw7tw5bNmy5Zm05p44cQJhYWG4dOkSHj58iFmzZiE6OppXlJRz4tiqVSvcu3cPKpUK7dq1k3TiDdCNENNkWLZs2dIkw0iKEATQj9vSQCOA0haF0Iw504jntAUjtNlfJCPwcrIhafcpWhH5WYkLzwq5ruLi4mJ8+OGHSEpKAgBJLlraTFQS9yJtXiNTilFZWWlwIV5TU0PcPm0Mn1OSRuimdYDq76tmZmYICgoidjNKxcfHBykpKWzOsBS4RDWm2dnV1ZV3uw8//BCJiYmYNWsWHB0dUVZWJpqBSXrsfe2115CcnIzY2FgEBQUhMDBQ0t8EkJXjyIHJoiwoKEBubi4bAXPhwgXR0qWmpiaDcyJzc3NJrckHDhxAbm4uK0o2NjZi8+bNrIDOBVMAKHabMSTRJZGRkbh+/TpsbGzg7u6Obt26YcSIEZwlWfrQZDbm5+fj3r17qKmpMRC6amtrJZUF0UDqhJPjANVvcTczM0Pv3r3Rr18/2qfOif5iKwAcPHiQaPuuXbvixo0bJhMQQhw/fhw5OTmsQzozMxNdu3ZFYWEhxo8fj0GDBnFu9+677+LYsWMYM2YMnJ2dUVJSgoEDBwo+FmlWZr9+/XD+/HkkJydDrVazZVdSIS3IUVB4miiipIKCggIHnTp1QnV1teBK6JOCueC8ePEiQkJC4OrqyntxCvz/iaNYQL8+NTU12LZtG27duoVOnTpBq9Xizp07cHNzw8yZM59KUzJNhqUcaMdtaZAjgJIWhdA0fdM2YpMUjNCOVDOQjMDLzRulgVZEphmB/ztjbm6O+vp69mKpqKhIdLGHNhOVxL1Im9fY2NiIuro6NDU1GVyI29jYiGaNaTQawWMSn6BBI3TTOkAZ105jYyPu3bsnqeiisrISv/zyC/Lz8yUvnAC649/jx4/ZBREpI+a5ubm4efMm67RNT09H586d8ccffyAgIACjR4/m3M7R0RH9+vVDYWEhAN0+JhapQHrsfemll/DSSy+huLgYSUlJiIyMxIMHD/DLL7+gb9++aNu2Le+2NOU4gO61T0hIQGlpqYHgxOcEZ6YlwsPDsWbNGtaN9corr/CWkjDY29sjLS2NFTLPnz8vujgJ6BZ5165dyzrGWrZsafDZ0UduASBJdElISAhmzJgh+n2qXyID0GU2FhQUID09HdXV1QalIVZWVpgxY4bo3yUG1/kgrROOxgGqP4VTVVUFW1tbSQJZfX09jh8/biL8c+2/cieVMjIykJCQACcnJzRr1kzSWLpKpcKGDRvYpvOKigrExsbiiy++wLJly3hFyfbt2+ONN95gW8mdnZ3x8ssvCz4/0qzMN998E1OnTkVGRgYSExOxd+9e1NbWIjk5Gb179xYtbSItyAF0i4SpqakoKSkxWIQbP3684GMpKIihiJIKCgoKHDx8+BBz585Fly5dDC6g+bIX5eDm5obw8HCUlJRg4sSJqK2tFTyZ4xunZOC6oNu5cyfat2+PuXPnshfFWq0WP/30E3bs2IH33ntP8DnSjBAD5BmWcqAdt6XhWQqgNE3ftI3YJAUjtCPVDCQj8HLzRuVAIiLTjsD/nZkwYQJWrVqFsrIybNq0CdnZ2aKj86SZqHLci6Stx8xnMDg4mGhhCADef/99BAQEICQkhNON9fbbb3NuR+Kio3WAxsTEYMSIEejQoQNqamqwePFiqNVqVFVVYdKkSRgwYADvtox4d/HiRckLJwCdC7eqqgpr1qxhP5cTJkzA+vXrsXz5cixcuJBXlExISMCff/6JqqoqbN68GeXl5fjmm2/w2Wef8T4WzbEX0IlBY8eOxdixY3H37l0kJiYiIiICmzdvFtyOtBwHANauXQsPDw/06NGD6DuorKzMxPVYWloquM306dOxefNmbN++HYAuikHs3IH5v1UqFfvdLPRZllsAaBxd4uzszBtdIrUoUL9EBqDLbPT394e/vz9ycnLg7u4u6XH1+eSTTxAcHIwBAwZwCp9c3+2kTjgaB+jBgwfRv39/tGvXDg0NDfjiiy9w+/ZtmJmZYc6cOQavGxdbtmxB27ZtcfnyZYwbNw6JiYlo166d4DaAbjHi3r17Bi5TMWGMJtu0tLSUFSQBnZBXWFgIOzs7mJmZ8W6XlpaGvXv3orGxEV999RVu376NH374QfDclzQrEwD7vnp7e6OxsRGXLl1CUlIStm/fzn5OhSAtyFm7di3rTBeLUlBQIEERJRUUFBQ4mDBhwjN7rJkzZ+L27dtwcXFBs2bN8OjRI8GLduZE/YcffoCjoyMGDRoErVaLxMREXvdBdnY2Zs+ebXCbSqXC+PHjJY2k0owQA2QZlmLjmWKtkbTjtjQ8SwGUpumbthGbpGBEzkg1QDYCT5sNKXefIoV2BP7vTM+ePfH888/j+vXr0Gq1mDp1qqhgRZqJKse9SFpMtGvXLkydOhXbt2/nXBwSuuhct24dkpKSsG3bNmi1WoSEhCAwMFB0XyFx0dE6QLOystjc4BMnTqBNmzZYsGABKioq8MUXXwiKkrTiHaD7jBYVFRl8rwjlwxmLaWZmZigrK4OlpaXgRfLRo0cRERHBChNt2rTBw4cPBZ8bzbHXmI4dO2LixIm874WcchxAVyQl5GDjY9CgQVi0aBH8/f3Z7Es+1xdD69atsWrVKuI8z/79+yMmJgbV1dVISEjAiRMn8MILL3DeV24B4NPI/eabXCHJbPz1118xevRoJCYmIjEx0eT3YuVYc+fOxYkTJ/Dpp5+ic+fOCA4Oho+Pj+ACNakTjsYBmpyczH5nnzp1ClqtFtu3b0dBQQG++uorUVGyqKgI8+bNQ1paGiu6iuXMxsTEoL6+HhkZGQgNDUVKSoqkkWxmEenhw4eSR+Y9PT2xevVqdl9MTU2Fp6cn6urqYGtry7vdgQMHEBERgc8//xyALuampKSE875ysjL1MTc3R58+fdCnTx/RCRLagpzy8nLRBWcFBRoUUVJBQUGBA5ITAbkwq/mFhYVEo6iXL1/GF198wf48bNgwLFq0iNMpIjQOLgWaEWKALMNy4cKFUKlU0Gq1KCsrg52dHbRaLaqrq9GqVSu2CZwP2nFbGkgEULlFITRN37SN2CQFI3JHqklH4GmyIeXuUzSQjMD/L3Du3Dl4e3uzDtzq6mqcO3dOcHSWVFiQ414kzWtkhBuxsVourK2tMWTIEAwZMgSZmZnYuHEjdu/ejX79+mH8+PFo3bo177akLjpSB6i+0HflyhVWuNB3CfFBK979+eefiI+PR3l5OVxdXVkXmdD7HxQUhMWLFxtkIQYFBaGurk4wC9DCwsLgb2xqahIdL6U59pIipxwH0DnO09PTJTvcGcaOHQtfX19kZWUB0I3LPv/884Lb0MSCaLVaBAYGoqCgANbW1igoKMCrr74qKlb5+fkhMTGReEx0//79GD16NCsYVVVV4dChQ7IiNPj2E5LMRsb9R5sv3Lp1a7z22mt49dVXkZ6ejujoaKjVaoSEhLCOTS5InHA0DlDGBQvoXK5BQUFQq9Vo3769pIxdxm1oa2uLu3fvwtHRUdSxm5OTg3Xr1uHjjz/GK6+8gpEjR0pqBk9LS8OePXvw4MED2Nvbo6ysDO3atROMLXj77beRmprKfk4GDx7MZuAKHafMzMxMPhd8+5HcrEwuhM735BTkuLu74+7du+jYsaPs56igoI8iSiooKCjosXTpUqxcudJESJKSdUULzYUZoDsBPnPmDIKCggAASUlJvONb3bp1w8GDBzFu3DiDv+vgwYOcJ5rGkDphaDIsGYEoJiYGffr0YS+yLl68yJlxxAdpZiMNJAKo3KIQmqZv2kZskoIRuSPVz2IEnmafkisik4zA/y9A6kQEyMUPOe5F0rxG5ndVVVXo1asX0QibRqNBeno6Tpw4gdLSUowcORIDBgxAVlYWIiIisHHjRoP7y3HRkb7utra2uHDhAlq2bIns7GzMmjULgE68E9vvacW7+Ph4REREYPHixVi2bBny8/Px448/Cm4zfvx49OrVC9nZ2dBqtZg+fTp77BFyxnt5eeHnn39GfX09rly5gqNHjwo2wAPcx97Dhw+L/l0kyCnHAXSvYVxcHMzNzWFubk50rlJfXw9ra2u2EbukpEQwc5AmFkS/9VhMiNSHdkz00qVLBq5UOzs7XLx48ank+pJkNjIieqdOnUTFXz7u3LmDEydO4OLFi+jXrx8GDhyIrKwsLF++HJGRkQb3pXXCAWQOUAsLC1ZMzMjIwOTJk9nfSckAHTJkCKqqqvDqq69i7dq1qKurE80OZgS3Zs2aoby8HM2bN+d1Ierzww8/YNWqVVi5ciXWrl2Lq1evsgVsfKhUKgQEBBC7djt06IDExERoNBoUFhbiyJEjvGP7T8PdK4ScgpysrCycPHkSzs7OsLCwkJTLqaAgBUWUVFBQUNBj0qRJAOQLSSTQXJgBuguwXbt2YdeuXQB0wiPfRdlbb72Fbdu2Yc6cOejUqRNUKhVu374NV1dX9uJTCFInjJwMy9zcXHaMEAB69eqFH374QfQ5/hU8CwGUpumbthGbpGCEdqRa/7Ge1Qg8yT4l97NPMgL/vwBNczSp+CHHvUjbepyWloZdu3bB09MTQUFB8PHxEcwYA3TH7O7du2PUqFEGGW0BAQHIzMw0ub8cFx3p687kz1VUVGDq1KmsQ/Lf//63qMhOs3AC6MQFRmBoaGhAu3btUFBQILpd586d0apVK3YEU0qZ2sSJE3H8+HF07NgRf/zxB3r16iWYscmHlON8fHw8wsLCRG8D5JXjAPTHK5pGbNpYEJrWY9oxUY1Gg4aGBlbIrK+vl91uzee+pmkvZpx6AQEBCAoKQocOHSQ9h4ULF8LW1hahoaF4/fXX2b+va9euyM7ONrivHCccQOYAnTp1KqKiolBZWYkXX3yRFWXT09Ph6uoq+ljMGL+XlxfnRAYXvXv3RnV1NUaOHMlOQ4SGhopuZ2ZmhubNm0Or1UKj0cDb2xvffvut4DY5OTnYuXMn8vLy0NjYCI1GAysrK1HR/6233sLPP/8MCwsLbNy4Eb6+vpKKEGmyMhnq6upEy20AeQU5NLmcCgpSUERJBQUFBT22b9/OuRr8NKG9MHN2dsaCBQskPQaTrVZUVMS2sr7++uuC44L6kDph5GRY2tvb46effsLAgQOhUqlw5swZSQ2ff1dIxpzlNmKTFozQjFQzkIzAy82GfJb7FMkI/P8CNM3RpOKHHPcibevxu+++yxYLJCYmIjY2Fj179hQUJd577z02UoGBiVngGu+X46Ijfd3btm3LKQL5+vrC19dX8uOS0LJlS1RXV8Pf3x/h4eGwtbUVbfumGcEEdMIKMzoP6OJPVq5c+VRKqU6dOmUiQJ48eZJTlGQgLcfJz89Hu3bteBvVxT5jJI3YDLSxIDStx7RjogMHDsSKFSsQEhICQJePOnjwYNHtsrOzTRrMme34FkNo2ouXLVuGiooKJCcnIyYmBjU1NQgMDBQVrObNm2cSf8M4W42fnxwnHEDmAO3atSu+/PJLk9uf5sTA6NGjYWFhgYCAAPj5+RmI0ELY2tqirq4Onp6e2LRpExwcHEQXknbs2IG5c+ciKioKq1evxqlTp1BUVCT6WM2aNcNrr73GLnDl5+dj+/btgt8PtFmZ2dnZ2LZtG+rq6hAdHY3bt28jISEB06ZN492GtCCHiQKRmiOroECKIkoqKCgo6CE3e5EGmgszQJcxlpCQYHIiLeRSa926tWQhUh9SJ4yc1/GDDz7AgQMH2AsWT09PfPDBB7z3lztu+58OyZiz3EZs0oIROZCMwMvNhiTdp+RAMgL/v4C+ExHQFd+IjVLSih807kWArvUY0DnIGcGuvr4e58+fF7zo3Llzp8miF9dtDHJcdLQO0GcJIzRPmDABmZmZqKmpERVASUcwr169im+++YZ9X8eOHYstW7ZAq9Vi7NixT/LPYUtMSkpKDN7T2tpaokUQsXIcQOfYnDFjhkkeHYPY9zRJIzaDfiwIoBN5jBcfjWFG7EmzXmnHREePHo1OnTrhypUrAIBx48aJ7lObN29GcXExXF1dDb5bpYiZpO3FgG6aICwsDN7e3vj111/ZaB0hoqKiTI4T69ev5zx2yHHCAXQO0GfJkiVL2L/bwsICFhYWWLhwoaihYP78+bC0tMSUKVNw5swZ1NTUSHIhtm7dGhqNhs3wXLJkCe9979y5g7179+LBgwfw9/fH8OHDERsbixs3buCll14SfBzarMzdu3dj8eLFWLt2LQDdpAwTfSIFKQU5mzZtwieffGJwLsagUqn+ZxddFZ4ciiipoKCgoIfxxYQxQtlktNBcmAG6zCUPDw/06NHjiWfxGUM6Qiwnw9LOzg5vvvmm5Of2LEft/woBlGTMWW4j9rPONgKkjcDLzRsl3afkQDIC/3dHo9EgMjKS2I1Gm4lK4l6U23rMOEsyMjLg5eWF0NBQXgE/JycH2dnZqKysxKFDh9jba2pqJJVBkLroAHoH6LOAS6RnHHF1dXWCzmfSEcw9e/bgnXfegbu7Oy5evIjFixfj1VdfFXQt0h7nu3XrhhYtWuDRo0cYOXIke7uVlZVBxMWTYMaMGQDoj9lcjdhiI7A0sSBMviXpBArtmGhJSQm8vLwMFgvEsjJv3ryJqKgoIjchbWZjXl4ekpOTkZqaCjs7OwQFBRnkMBqTn5+Pe/fuoaamBqmpqezttbW1gmPppE44fWgcoM+CiooKlJeXo76+Hrdu3WKFsdraWkn5lfrnGlJjVpo1a4bGxka4urpi3759cHR0FHysr7/+GsOGDYO7uzsuXbqEhQsXYsCAAZgzZ47owhptViYAk/gK2msCvuf4ySefAMBTKQdUUAAUUVJBQUHBAHt7e4OLiaeJnAszQBci/sYbbzyV52YMaVOynAzLyspK/Prrr8jLyzO4APwrBDNjnqUAykAy5iy3EZukYETuSDUNtHmjz3KfIh2B/zujVqthaWlp0AItBdpMVEC6e1Fu6/HJkycRGBiId955R3R0sLGxEXV1dWhqajIYkWViNUiQ4qJjoHWASkVfYOWCzxnE5bZhEHPdkI5gqlQqdO/eHQDQt29f7N27V1CQBOiP805OTnBycsLSpUthaWkJtVqNgoICFBQU/Me11Y4aNQpXrlwhasRmIPk8AnSZkk5OTsjKymIzLysrKyUdR6OiohAeHs7+rFarsWHDBkRERPBu06FDB1RUVEiOHpGT2RgdHc02yEuZiCkoKEB6ejqqq6tx4cIF9nYrKytWmBZDihPOGBoHKAn6AisX/fr1M7nt0qVLOHXqFO7fv2/wGbWyshJ0gTOLDMbuPimlUO+//z40Gg3eeustHD58GPfv38dHH33Ee/+GhgZW8Gzbti1+//13vP7665JEQtqszOeeew7Z2dlQqVRobGxEfHw82/auoPDfgiJKKigoKOhhbW0NLy+vZ/JYb7/9Nlq2bMleUJGOQ/j5+SE9PV1Sbo9cAYm0KVlOhuWmTZsQGBiI9PR0TJ8+HSdPnoS9vb3odn9XSMac5TZikxSMyB2ppoE2G/JZ7lPPcgT+vwELCwt89NFH6Nmzp8FFO1eGotxMVBL3otzWY30nkRheXl7w8vJCcHAw8RgrKXIdoNXV1Th16pRJLAjX+8UIrAUFBcjNzWUbhi9cuABPT0/ex5BzbFiwYAEsLCwkj2BWV1cbCCBardbgZy7xQy7Lli3DihUrUF1djZUrV8LNzQ3JycmCecok5ThPgn379uGNN94wECKZ2540NJmSNEU8gK7MiSnmA3SCXGNjo+A2jx49wrx589ClSxeDbfkmY+RkNjLxKlLx9/eHv78/cnJyeNubSRBz69E6QDUaDdLT01FSUmLg/uZbmGAE1ocPHyInJ4ddOMjIyED37t05P5fBwcEIDg5GSkoKURs2zSJDYWEh9u7di+LiYnTo0AGTJ0/GK6+8IrpdQ0ODgYvTysoKd+7cYX8WynqlzcqcPn06du3ahfLycsycORM9e/bE22+/LfEvlV6Qo6DwNFFESQUFBQU9nvYFoz7Dhw9HZmYmunXrhqCgINatI5X4+HjExcXB3Nwc5ubmgqu+cgUk2qZkmgzLR48eITQ0FPHx8ezF/H+CS/KvRsqYs9xGbJKCEdqRajkj8LTZkM9yn1L2VUNICg/kZqKSuBdp8xqXLl2KlStXmuzHQsffXbt2YerUqdi+fTvnvv8kY0HkOkAjIiLQtWtXdOzYUfT7iLlIDw8Px5o1a9gShFdeeUW0eKaxsRFnzpzBvXv3oFKp0L59ewwYMID3fbt+/TpiYmJQVFSEjh07YtasWZJGML28vAwcZsY/Pw1REtCNYB4/fhzDhw/H6NGjRUvpaMpx5MB1jL506ZKgKMklkkgRTmhGsWmKeADdwlVaWhorkJ8/f1504UqK2KQPTWZjVFQU5s2bh48++ojzuMEn0P76668YPXo0m1dqDNdiAS1yHKBr1qyBhYWFpOMG8P/Z56tXr0ZUVBR7PvngwQPR8fIePXpg9+7dkiY69Ll69Sq7SN6hQwdWCOUiOjoagwYNgpeXF9LS0rBjxw7ewiN9WrRoYSCCOjo6GvwsdH5Am5Vpb28vWiDJBU1BjoLC00IRJRUUFBT0kHLS8aR48803odVqkZGRgdOnT2PHjh3w8fHBsGHDRB1BANnqr9xMPpIRYrkwToUWLVogPT0dLVq0QHl5+VN5rL8jchqxaQpGSEeq5YzA02ZDPst9imQE/n8BqdldgPxMVBL3IgNpXiPj1CLZjwcNGgQA1HmOJC46uQ7QhoYGTJkyhWibsrIyE3daaWkp7/3z8vKwZs0adOvWjXUOZWRk4Oeff8aCBQvQoUMHk222b9+OSZMmwdPTE2lpaWy5gxhSFmMAnQBIsq8KodVqkZOTg8TERDY6QN91qo/ccpzNmzfD09MTnp6ekkY2jx07hqNHj6KkpMTgfKe2thbdunUT3FZfNBG6zRiSxVYGmiIeQOca27x5MytsPffcc3jvvfcEt/Hy8kJFRQVyc3MBAF26dIGDg4PgNqSZjcz3FpPNJxXmPRVrUxdCqhNOjgP0/v37kkpZjCktLTU4P3FwcEBhYaHgNtHR0ZInOgCgvLwc69atg4WFBdzc3KDVanH27FnU19dj/vz5nGP0tbW1GDJkCADdcVvqwpHURckrV66wLmXarMwdO3YIPoaYYE1TkPPDDz/A09MT7u7uirtS4YmiiJIKCgoKfyHMie3zzz+PpKQk/PDDD2jdujV7MiRGVVUVioqKDBxmQuPntJl8JCPEchk7dixqamowadIk7Ny5EzU1NcQXyQp00BSM0I5U00CbDfks9ymSEfj/BWbPns15YcsVT0GbiUrjXuSCJK9x8+bNeP/990VvA/5fUKiqqkKvXr0kjeTpQ+Kik9PYDQADBw5EQkIC/Pz8DJ6nUMTHoEGDsGjRIvj7+7POTEaI5WLHjh2YPn26SYbhlStXsGPHDs7Ps1arZe/fv39//PLLL4J/BylHjhx5YqLk1KlTERcXB39/f3To0AHFxcW8riy55TghISHIysrCjh07UFJSgk6dOsHLy4vXYTlgwAD4+vpi//79BkVI1tbWvO+x3IKRiIgIdlKjoaEBJSUlaNu2raCblquI54UXXhB9rNatW2PVqlUG5ypiJCcnY9++fey5044dOzBp0iTJI8JSMhsZ4e3o0aMmblShsXnG8dmpUyc8//zzkp4PA6kTTk5rt6+vLy5fvgwfHx+i5+jl5YVVq1YhKCgIgO69EHIwAmQTHYBuQWPYsGEmn+9Tp04hNjaW08VsPIZtvO/LEYkB4Ntvv2WPZ7RZmXKfA0BekOPk5ITExETs3LkTVlZW7ILIk84rVvjfQxElFRQUFP4i6urqkJaWhuTkZFRWVqJv375Ys2aNyUkCH3/++Sfi4+NRXl4OV1dXNnNISKCRKyBJGSEG5GVY+vn5AdAJBP/Lo7B/RdM3TcEI7Ug1DbTZkM9ynyK9YPq7s3r1avbfDQ0NOHv2LO/xgTYTlca9KBdmDJChqanJoOSIi7S0NOzatQuenp4ICgqCj4+PYEmLHBcdTWM3oBNY9u3bh7i4OPY2sYzjsWPHwtfXF1lZWQB07kQhAaW8vJyzVKVnz57YuXMn5zbG2ZDGP8sdw+Yq3aGFiYhgcHFx4XUtyS3H8fb2hpeXF27cuIGMjAz88ccfyMvLExz7dnZ25hSmqqqqOL+baUUThvXr1xv8fPPmTSQkJPDeX6vVIjAwEAUFBcRFPDRO9bi4OERERLDuyMrKSqxcuZIot5BBbLKAZmwe0B3bHjx4gICAAAQFBXG6iY2hccLRtna7u7tj3bp10Gg0onFC+rz99ttITU1ln9eQIUPQt29fwW1IJzry8vI4v4MHDx6Mn3/+mXMbOWPYUtA/3tBmZRqLrDU1NVCpVJKEeICuICc0NBShoaGoqKhAcnIyfv/9dyQkJPwlJZAKfy8UUVJBQUFBD7GLyiexMskwffp0tG7dGkFBQWjdujVUKhVyc3PZESKxi6z4+HhERERg8eLFWLZsGfLz8/Hjjz8KbvOsBCQ5GZYFBQWIjY3Fw4cPsX79ety5cwdpaWm8Td9/V2hO8mjFYDkFI7Qj1TTQZkM+y32KZgT+74yxePbiiy9i6dKlePXVV03uKzcTlcS9SEtcXBzi4uJQX1/Pum21Wi3Mzc1FHe7vvvsue6GfmJiI2NhY9OzZk7MdHJDvomMgcYAePnwYmzZtIi6CcnNzw3PPPYeGhgYAupFuvgU2xjFn7Bitr6/nHXN+2tmQNCPGfNA4umnKcQBgxYoVePz4Mbp27QpPT08DcY2LTZs24ZNPPuFsQOcTn2lFEz7c3NzY8xwuVCoVIiMjsWbNGsmN4Aw0TnWNRmPwmtnZ2RmUtTwJmLF540UrKWPzgG7/YISgmJgY1NTUIDAwUPQ7jNQJpw9Ja/eePXsQHh4uOVNSn379+hF9fkknOvjeS41Gw/s7mjFsErheI9qszNzcXGzdupV1B9va2mLWrFmi1ys0BTnbtm1DXl4eHBwc4OnpiY8++ojYwaugwIUiSiooKCjood+cy8WTdFkFBARApVKxrghjxE7SLC0tWbGjoaEB7dq14/x/9HlWApKcDMuvv/4akyZNQkxMDADd2NKmTZv+50RJGmjFYDkFI7Qj1TTQZkM+y32KZgT+74z+Qo9Wq0Vubq5gPpycTFQa9yJp6/GYMWMwZswY7N+/X5LIZ4y5uTl8fX0B6ES48+fP84qScl10NLRv315SsYU+aWlprJPL3t4eZWVlaNeuHe947qBBg7B+/Xq89dZb7IJHSUkJdu7cyTv2/bSzIZ+kU5LW0U1ajgPoBOdbt27h3r17sLGxga2tLaytrXkXQphMQ5oGdD8/P9a5qy/mCLWfA7qpCgaNRoNbt26Jvh5du3bFjRs30KVLF6LnSONU9/X1NRkh7tWrl+THlJLZSDM2b4yjoyPCwsLg7e2NX3/9FQcPHhT8DqNxwvEhtrDWpk0bdOjQgViQzMnJwc6dO5GXl4fGxkZoNBpYWVkJOixJJzr8/Pywbds2TJ06lX2f6urqsHv3bqL3mQv9MWy5kGZl6m83bdo0eHp6AtAthG7dulU045OmIOfRo0fQaDSwtbWFnZ0dmjdvLuj2V1CQiiJKKigoKOjxLMeFZ8+eLWv7li1borq6Gv7+/ggPD4etrS1nYLc+pAKS3BFimgzL+vp6kwsRktX9/2VoxWA5BSO0F+A00GZDPst9imYE/u+M/kKPWq2Gk5MTe9H1pJDjXqRtPe7SpQtqamrY97e6uhoZGRmCo4fMKGRGRga8vLwQGhoq6bWgddHRoFarsWDBAnTv3t2gvEaoNOGHH37AqlWrsHLlSqxduxZXr15FUlIS7/3HjRuHf/3rX1i2bBn7PdKsWTOMHDkSI0aMkPX8+bIhNRqN4GdeiltNKjSObpJyHH2mTp0KQCeynDhxAlu3bkVFRQX2798vuF1WVhZcXV1hZWWF06dP49atW3jxxRcF42PWrl0LGxsbuLm5EeWi6rdmm5mZoXfv3qKLrhkZGUhISICTkxOaNWsm2lLNQONUnzRpElJSUpCdnQ2tVitphBggy2y0sbGBjY0NwsLCYGdnx47Y1tbW4vr16+jatavgY+Xl5SE5ORmpqamws7NDUFAQJk+eLLgNjROOFkdHRyxfvhy+vr4G+8ZLL70kuN2OHTswd+5cREVFYfXq1Th16hSKioo473vq1CnB/2vw4MGct7/xxhvYv38/Zs+ejVatWkGlUqG0tBSDBw+mWljSh3Yxg5lK0Yc2+sXa2poVJAHAw8NDcIRbTkEO83zy8vJw+fJlLF++HBqNBtu2bRN9ngoKQiiipIKCggIPd+/eRV5eHjuOBvCf9PwVMCcHEyZMQGZmJmpqalgHDh+kApLcnBiaDMvmzZujqKiIFUNTUlIkO6UUdJCKwbQFIwD9SDUNtNmQz2KfkjMC/3fmWSz00LgX5bYeHzhwwEC4sLW1xcGDBwXFjJMnTyIwMBDvvPMOcdkNqYuO1AHK4O/vT1xaYGZmhubNm0Or1UKj0cDb2xvffvut4DbDhw/H8OHDWcGK6yKaxvXIJxK8//77CAgIQEhICNq3b2/y+ycp1tA4uknKcfT517/+hWvXruHmzZtwcnJCSEiIgUDBR2xsLCIjI3H79m389ttvCA0NxebNm7F8+XLebcrLyyU1nhvzyiuvEN1fq9Vi+vTpnMKNGPpOdUD3uZSyABwQEEA8mk6T2RgbG2twvGnWrJnJbVxER0cjKCgIixcvFl18ZqBxwukjtbUb0OWUOjs7o7GxEY2NjUSP07p1a3bRICQkBEuWLOG8H9fIv1arxYULF1BeXs57fm5ubo7Jkyfjn//8J4qKiqDVatG6dWsTRzjNKDafM/STTz5BcHAwBgwYwOmE5XI/kgrqzBRA586dERMTg6CgIKhUKiQnJwsWXsqJobpw4QKuXbuGa9euobq6Gt7e3uzzVVCQgyJKKigoKHBw4MABZGZmIi8vD7169cLFixfh4eHxHyVK6sOcgMyaNQvR0dG893uWAhJAl2H59ttvIyYmBvn5+ZgxYwacnZ2fiiPo7wypGExbMALQj1TTQJsN+Sz2KTkj8H9nSIon5BRkAWTuRbl5jVzil5izbe7cuaL/L99jkbroaBygGo0GZ86cwdKlS4men62tLerq6uDp6YlNmzbBwcFB8kifkKOHphGbTyRYt24dkpKSsG3bNmi1WoSEhCAwMPCpOJlpHN0k5Tj61NfX46WXXoKbmxvRGKWZmRlUKhXS0tIQFhaG0NBQUSeau7s77t69SxwdsHLlSsybNw+2trYAdJ/zjRs38h4TmYIUMaGOCxKn+tKlS7Fy5UqTiRCpJS0AeWYj83/r31+KI5b5bpGCHCccQN7ardFoUFhYSPWd2qxZMzQ2NsLV1RX79u2Do6Mjb6O7/vPWarU4c+YMfv31V3Tt2hVjx44VfSxLS0vBffdJjmLPnTsXJ06cwKefforOnTsjODgYPj4+guPtpNEvxnFTBw8elPTc5BTkXLx4EV5eXggLC5MsjisoSEERJRUUFBQ4SElJQWRkJBYuXIh3330XFRUVT3w84ezZs+jfvz9KSkqemYvqWQpIAF2GpYuLC5YuXcqGdltbW+Pw4cO8Td8KppCKwXIKRmhHqmmgzYZ8FvuUnBH4vzMkxRNyCrIAMvei3LxGNzc37N69G//4xz+gUqlw5MgRXgeKXPGDxEUnxwGqVqthaWlpIOxKYf78+bC0tMSUKVNw5swZ1NTUiOYMSoFmNJJvG2trawwZMgRDhgxBZmYmNm7ciN27d6Nfv34YP348WrduLffpsnA5ug8fPiy4DW0276hRo5CVlYXTp08jJCQElZWVqKurEz2nsLKyQlxcHM6cOcOOYIo53LKysnDy5Ek4OzvDwsJC8kh1ZWUlK0gCuvOChw8fCm5DmynJIGX/XblyJQD6iRCazEYXFxfEx8dj2LBhAHQFOELvVVRUFObNm4ePPvqI89jB9drLLWQkdYCq1Wo8evQIjY2NBpEPUnjvvfeg0Wjw1ltv4fDhw7h//z4++ugj3vs3NTXh5MmTOHToELp06YKPPvoIbdu2JXpMPmiON3xu3tatW+O1117Dq6++ivT0dERHR7NOUGaE3xjS6Be5hgKagpxp06ahtLQUeXl5aNmyJVtOJrXxW0GBD0WUVFBQUOCAuUhVq9WoqamBg4MDSkpKnuhj/PLLL+jfvz/Wr19P5Qig4VkKSIC8EhT9saFDhw4poiQBNGIwbcEI7Ug1DXKzIZ/mPiVnBP7vDElOlpyCLIDOvUib1/jWW2/hp59+wpdffgmtVgsfHx+89tprnPeVK36QuOjkOkAtLCzw0UcfoWfPngbjjULuKv3PFU3JDB9criLabEiNRoP09HScOHECpaWlGDlyJAYMGICsrCxERERg48aNT+x5cyF2vKHN5j1w4AByc3NRWFiIkJAQNDY2YvPmzew+x8eHH37IOm8dHR1RVlaGUaNGCW6zaNEi0efDhVqtNmhjLy0tFS1Eoc2UpGHz5s14//33RW8zhiazcfr06di5cyd+/vlnqFQqeHt78xZdAWC/x5mCIinIccIxkDpAmQUePz8/g+OBWKYkI+pZWlqKjvn/61//wpEjR+Dt7Y1FixZRjfcLwbVP0oxhM9y5cwcnTpzAxYsX0a9fPwwcOBBZWVlYvnw5IiMj2fvRZmXqk56ejnv37hnETYktDNEU5CQkJODPP/9EVVUVNm/ejPv37+Obb77BZ599JvocFRSEUERJBQUFBQ46d+6M6upqvPDCC/jkk09gZWVFvWLPh52dHZYvX27iaGFYuHAh53b6TZb6MKKIEM9SQAKebQmKwv/zLBuxaUeqafhPzhuVMwL/d4ameIKmIAsgcy/qQ9N6bGVlZdCiW1ZWhqNHjwoKO7TiB8nnWa4DtHfv3qwYLIZQEZrU8VchuERm2mzIOXPmoHv37hg1apSBcBkQEIDMzExZz/NJQButcu7cOaxdu5Y9X2jZsqVBsQwfjo6OBoJRq1atRMUPJycnZGVlsQIo48oU47XXXsPSpUtZYf3atWsGn28uaAXQhoYGk7xWrtv0ycvLM/i5qamJzesTgiaz0cHBwSDGob6+HhcuXED//v057898dxw9ehRvvPGGwe/27dtncps+NE44gM4B2qJFC7Ro0QJarVbS/mfs/DSGSxjbuXMn7O3tkZWVZXDO/DQFa5oxbEB3/m5ra4vQ0FC8/vrr7P7XtWtXZGdnG9yXNiuTISYmBvX19cjIyEBoaChSUlIkXa+QFuQAuv0wIiKC/Xy2adNG1PWsoCAFRZRUUFBQ4IDJzhk2bBh8fX1RW1sryWVCwqeffoqbN29iy5YtBo4WMYRO+MRKDJ6lgAQ8+wxLBR3PUgymHamm4T85b1TOCPzfGdKcLICuIAsgcy8y0LYeAzqxMCUlBUlJSSgvLxctiKEVP2g+z7QO0ODgYDQ2NqKgoAAA0LZtW96RTH3n54IFC9hxT6nQuB5psyHfe+89k0IGRiyXkt34tKGNVjE3N4dKpWJFEjGRUE6UAK0r09fXF2vWrMH169eh1WoxZcoU0f1XTPThY8mSJSaLvFy3AUBcXBzi4uJQX1/PToxotVqYm5tjyJAhvI8hN7NRo9Hg8uXLSEpKwuXLl+Hh4cErSjJwOcUvXbokKErSOOEAOgco43Ksra2FSqUSLchhnJ9arRarV6/Gp59+Knh/ANiyZYvofeTA5bykGcMGgHnz5sHFxcXgNiaqydhdKTcrMycnB+vWrcPHH3+MV155BSNHjhR8j2kLcgCdk17/+6CpqYn6s6qgoI8iSiooKChwsGLFCnYcgcn70b/tSWBubg53d3eEh4fD3t5e8smc1CbLuLg4jBkzxuC2ZykgAWQXWkKum//l8VcaSMVgOQUjckeqSSDNhnzW+xTtCPzfGdKcLICuIAugcy+Sth7X1tbi3LlzSExMRGFhIfr27Yvi4mLBzGFa8YOBdnGHxgGakZGBr776ir1ALysrw+zZs0UvVmkuTGlcj7TZkDt37jQRprhuk4Oc4w1ttEr//v0RExOD6upqJCQk4MSJE3jhhRd478/sNzRRArSuTEC30MBMakghIiKCzZdtaGhASUkJ2rZti6ioKM77V1RUoLy8HPX19bh16xbrsq2treUtThkzZgzGjBmD/fv3Y+LEiZKfG21mY2ZmJhITE3Hx4kV07twZ2dnZ2LJli0kLtD7Hjh3D0aNHTWIwamtreaMKGGiccACdA/Tu3bvYsmULey7RvHlzvPfee+jQoQPn/fUFQAsLC0mj2HLHtWlHsaWOYesTFRVlcmwRimqSk5XJTB40a9YM5eXlaN68uWDcFG1BDqCLEvn5559RX1+PK1eu4OjRo0SfawUFPhRRUkFBQUGP+vp61NfX49GjRwZCTU1NDR48ePBUHrOiogLh4eGoqqqCVquFvb09Zs+eTdxwaUxKSoqJKPksBSSA7EKLNm9NwRRS142cgpG/YqRaajaksk/9daSlpaFTp07shWR8fDxSU1PRqlUrvPnmm4LlDjSZqAyk7kXS1uNp06ahS5cu+Oc//wkPDw+oVCqcO3dO8DFoxQ8GGhcdrQN0z549WLJkCXtBXFBQgI0bNz6V3GMa1yNpNmROTg6ys7NRWVlpEH1SU1MDjUbzRP8eOccbmnIcQFd0c+XKFVhbW6OgoACvvvqqYIPwzJkz0adPHwwYMADdu3cnEpNJXZlyWL9+vcHPN2/eREJCAu/9L126hFOnTuH+/fsG74OVlZWoW3rixImoqqpCUVGRgXjMJ8TTZDbOnDkTrVq1wrBhwzBp0iRYW1tj9uzZgoIkAAwYMAC+vr7Yv3+/wYKLtbU172IhrRNOjgM0JiYGkydPhre3NwDd4sbXX3+N8PBwwf/zWUIzik0yhg0A+fn5uHfvHmpqapCamsreXltba5D3qI/crMzevXujuroaI0eOZM/lQkNDee8vZ1pp4sSJOH78ODp27Ig//vgDvXr1ElwEUVCQiiJKKigoKOiRkJCAw4cP48GDBwaZjjY2NgbFFU8SrpO5mJgY2SdzXHlcz1pAetYZlgo6SF03cgpG/pNHqhX+Or7//nusWrUKAHDhwgWcOXMGH3zwAW7duoVvvvkGixcv5t2WNBOVxr1I+1ivvfYakpOTERsbi6CgIAQGBoo+BkOXLl0Mmq2rq6uRkZHB2Q6uD42LjtQBytDU1GTg0Gnbti2vmKl/0V1dXW3wMwD069dP8LFoXI+k2ZCNjY2oq6tDU1OTgavPxsYG8+bNE3x+fzVSy7h69uwpKETqs2HDBqSkpOCnn37Cli1bEBAQgKCgIHTt2lV0W1JX5pPEzc2NM3uPITg4GMHBwUhJSUFAQADR//3nn38iPj4e5eXlcHV1RU5ODtzd3UXPWUgyG/v164fz588jOTkZarUaffr0kSQI29jYwMbGhh0VZoTP2tpaXL9+nfN9o3XCyWntfvz4MXsOCwDdu3fndagCMIitMHa3yn0ufNCMYpOMYQO6RZz09HRUV1fjwoUL7O1WVlaYMWMG5/OSm5U5evRoWFhYICAgAH5+fqIZqvqQFuSo1Wr2mK2g8CRRREkFBQUFPcLCwhAWFoYjR45gxIgRz+QxSU/mpMJ1wvusBaRnnWGpoINWDKYpGCEdqf67ImcE/u+ISqViXUCpqakICQmBm5sb3NzccOzYMcFtSTMUadyLtI/10ksv4aWXXkJxcTGSkpIQGRmJBw8e4JdffkHfvn0FR+4OHDhgIEDa2tri4MGDoqIkjYuO1AHK4ObmhujoaAwaNAgAcObMGV6BQP+i28vLy+BnQFyUpGnEJs2GZF6Uoj4+AABcj0lEQVSH4ODgJ97W+1dCmw3ZvHlzDB06FEOHDkV5eTlSUlKwa9cuVFZWIjAwkNdVqNVqERgYiIKCAsmuTED3Hs+fP9/E+SiGvqtVo9Hg1q1bknKR/fz8kJiYiJKSEgMnrJDQEh8fj4iICCxevBjLli1Dfn4+fvzxR9HHIslsfPPNNzF16lRkZGQgMTERe/fuRW1tLZKTk9G7d2/R2J7Y2FgDwapZs2YmtzHQLgDLae12dnbGwYMHDY4bQp83feHU0dHRxGUs9DfEx8eb5Kdz3cYF6Sg26Ri2v78//P39WWFbCnKzMvUzUy0sLGBhYYGFCxeKuttJCnKioqIwb9483oKip1EypPC/hSJKKigoKHAwdOhQxMfH49q1awB0QuGQIUN4A//lQHoyJxUup+SzFpCedYalgg5aMZi2YASQPlJNw39D3qicEfi/I1qtFnV1dbC0tMTVq1cNnOZi7xlphqIc9yJtXqOLiwvGjh2LsWPH4u7du0hMTERERAQ2b97Muw3XMVlqqY4xYp8xUgcow/Tp03H06FEcOXIEWq0Wnp6evFMCUgucTp48aSJ4AHSN2KTZkLt27cLUqVOxfft2zmOI/kTEfxNysiEZWrZsidDQUNja2uLQoUM4fvw4ryipUqkQGRmJNWvWSHZlAjpnVadOnVBWVoZWrVpJ3k7f1WpmZobevXuLitwAsHbtWtjY2MDNzU2yW8zS0pLN5WtoaEC7du3YoichSDMbVSoVvL294e3tjcbGRly6dAlJSUnYvn07tm/fLvhYjNjMoFarJR07SJ1wAF1r96xZs/Djjz+y4rOnp6fg8UGqcHrlyhWT/e3UqVMmAuTJkydFRUmSUWyaMWwA+PXXXzF69GgkJiYiMTHR5PdcCye05/s0Oar6kBTkMM+bKShSUHjSKKKkgoKCAgexsbFobGxkL8ZOnz6N2NhYNpvrSUJ6MicVoRGmpykg6fOsMywVdNCKwbQFI0+b/4ZsSDkj8H9HwsLCMH/+fNjY2KBdu3bo3LkzAODWrVuikRGkGYpy3Iu0rcf6dOzYERMnThTNi3Rzc8Pu3bvxj3/8AyqVCkeOHHkqY4oAuQP0X//6F4YPHw4LCwv4+PjgpZdeemLP5ciRI5yiJInrkTYbklnsEyo7+iuhXXCRkw1ZX1+PCxcuICkpCdnZ2fDx8cHEiRPh4+MjuF3Xrl1x48YNXjcVHw8ePMC8efPQpUsXgwxFIUFYaqGfMeXl5YLREFy0bNkS1dXV8Pf3R3h4OGxtbU0Ky/SR017MYG5ujj59+qBPnz6SFtZcXFwQHx+PYcOGAdAV4Ajl8gJkTjh9SBygqamp6NevH+zs7DBhwoQnPhHw7bffsqIkI/SVlJQYLELU1tZKWjwlGcWmGcMGgHbt2gF4OuPnxsjJUQXICnKWL1+OgQMHIjAwkLdMTEFBDoooqaCgoKBHU1MTzMzMkJubazDK4e3tjfnz5z+Vx7Szs5M0VmdMZWUlEhISUFpaarBizgiaY8eOfWLPkZa/ogRFgV4MllMwoqCDZgT+70hoaCh8fX3x8OFDdOrUib3d0dFRdNGFtomYxr1I+1g0vPXWW/jpp5/w5ZdfQqvVwsfHR9LFIw2kDtATJ05g+PDhAHTjhE+y2IbLIQqQuR5psyEZcaCqqgq9evWS7J57VtAuuNBmQ27cuBH//ve/4enpiQEDBmDOnDmsOCFGRkYGEhIS4OTkhGbNmknOvKMRGFeuXIl58+bB1tYWgO7927hxo6jg6O7ujrt37xIVBTLndhMmTEBmZiZqamrg6+vLe3857cVcSHn9p0+fjp07d+Lnn39mHZdii+QkTjh9SBygP//8M+tgXbly5RMvxNI/dnTr1g0tWrTAo0ePMHLkSPZ2Kysrg+8YPkhGsWnGsAGgT58+AHQLwc8//7zk7WiQk6MKkBXkfPDBB0hOTsaqVavQvHlzBAUFoX///oLivYICCYooqaCgoKDHokWLsGbNGqjVahQVFbErgsXFxf9xDr+1a9fCw8MDPXr0+I97bgxKCcpfA60YTDLy+d8wUv1XIGcE/u9Gy5YtTS5apOyHT6IgS6p7kbb1mAYrKyuDBt2ysjIcPXqU18Un5zMmxwHKJyLSYvw30Lge5WZDpqWlYdeuXfD09ERQUBB8fHxgZmZG/P/8p0CbDenj44N33nlHNCfQeOReq9Vi+vTpVK+9VPegPpWVlawgCegWzB4+fCi6XVZWFk6ePAlnZ2dYWFhIFk5v3ryJrKwsqFQqdOvWTTCq568o7XNwcMDcuXPZnxm3a//+/Xm3IXHCAXQOUP1jxZM+bgCGxw4nJyc4OTlh6dKlsLS0hFqtRkFBAQoKCgRFaJpRbJoxbH327NmDBw8esIsFHTp0EPtTqbMye/Togd27d7NxU15eXhg/fjxbqMYHSUGOq6srXF1dMXHiROTk5CA5ORmLFy9G69atERQUpBTfKMhGESUVFBQU9GBOqiZNmoTly5ezox6lpaWYNWvWX/nUTHj8+DHeeOMNSff9qwQkpQTlr4FWDCYZ+fxvGKn+K/hPHYH/b+KvLsiSEmlBewFZWVmJlJQUJCUloby8HP7+/rz3lfMZI3WAVldX49y5c9BoNKitrSVu0hbCWKygcT3KzYZ899132Ry/xMRExMbGomfPnk8lkuVZQ5INyTVGz4XxyD1TnkPjhNM//2hsbERjYyOsrKx4y3gAnbNfP4eytLRU0oj6okWLiJ/fwYMHcfbsWXYfj46ORkBAgKTjDU1mIwDU1dWJltsYo9FocPnyZSQlJeHy5cvw8PAQFCVJnHAAnQNUP8+woaHhmbRoL1u2DCtWrEB1dTVWrlwJNzc3JCcn857j0Ixiyx3DXrZsGSoqKpCcnIyYmBjU1NQgMDBQcJ+izcqMjo5Gx44d8eGHHwLQxU1t3bqVsx1cH9qCHHd3d7i7u8Pf3x+7d+/Gjh07FFFSQTaKKKmgoKCgh75zY+jQodBoNGjWrBkaGhpw+/Ztg5bsJ0VVVRVVDo+fnx/S09PZ7Doh/moB6VllWCrooBWDaUs/FP4fZQRePv8NBVkkF5C1tbU4d+4cEhMTUVhYiL59+6K4uBjbtm17as+P1AHq5eWF/2vv/qOirPP+8T+vQQEBMUTUUysQIqCx5CoqIm7AZnfHNIqVNtcUNWmldtsWJfYWuf2U92amWYqCcvuLrdPZPdq6nJR+HA8iIKuWpJsakPhjUVpAyTAGAuT6/sF3ZhkZ5prrfQ0z/Hg+zumcGOdi3uigzHNeP7744gsAnUG6mk3aHR0dFqv1uy6xMTyW2qpHW8yGHDJkiLEtt7W1FZ9//nm/DiVFZ0Naw1zVm+hMyXt//jh9+jQuXbpk8ZqFCxciIyPDWKH39ddfm4zF6ImPjw/Ky8vx7bffIiYmBo2NjWhpabF4zYkTJ7Bx40ZjZeFTTz2FtLQ0xb9vRGY2VlRUYOfOnWhpaUF2djauXr2Ko0ePYsWKFT1ec/HiRZSUlODLL7/E+PHjUVFRge3bt5vM5zRHTSUcIFYB6uXlZfzzVbtF2xo9/f3g4uKCgoICPP7444iLi8Orr77a4+cQacW2RRv2fffdh7lz5yI0NBR5eXk4ePCg2eeU1lmZtbW1JgFkQkKCxXFTWhbkXLp0CSdOnMCpU6fg4+ODRx99VKh1nOheDCWJiLro6OgwBjkGhh9ou1Z02NKaNWvg7++P6Oho/OxnP7N6YH1+fj4OHTqEIUOGYMiQIcY2JUvVBzS4qA2DbbH0Y7AT3Xo80Pzwww8Wf93SGzGiM1FFqxfVEHkBuWLFCgQGBuLZZ59FSEgIJEnC6dOnbXYma1n6O0DLJu3f/e53iIiIQExMDH7yk590u+b55583+Vik6lHrbEjDpuMLFy5g0qRJiI2NNVYW9UdaZkNaw9yfi+hMyXtNnz4deXl5Fu8zefJkbNy4Ed988w1kWUZiYqLFRU0GBw4cQFVVlTGUbG9vR2ZmJtavX9/jNT4+PmhrazPZwH3vQhRzRGY25ubmIj09HW+99RaAzrZYQ9utOStXrsSoUaPw2GOPYfHixRg2bBheeuklxUASEK+EA6yvANWyRRvo3OYcHR2NqKgos/8mmKv2k2UZlZWVKCkpMb6pYGkTuZZWbJE2bAC4fv06SktLcerUKXh4eGDWrFlYsmSJ2ftqnZXp7OxsXBAGdI4wsPR3gciCnA8++AD/+Mc/4O7ujsjISKxfvx7e3t6KZyOyFkNJIqIuvLy8rGq9sSXDi4uCggLs27cPM2fORHR0tMWNsYDjqx9p4LHn0o+BSu3W44HK0C4oyzJu3rwJDw8PyLKMpqYmjBo1yrit3BzRmahqqhdFR1qIvIBcuHAhSktLsXv3bsyaNQuRkZGKX0tfZW6T9ubNm3HixAns3LkTsiwjJiYGkZGRPc4001L1KDobsrCwEJGRkXjhhRf63LIbEaKzIa1lrlJSpDUagMkoAFmWUVVVZdV1np6exopfa50+fRpvvfWWMdgeOXKk4hvKQ4YMQUpKCsLCwiBJEv75z38iJCQEe/fuBdBzaKV2ZqOBoSXdwNIbLjNmzMDnn3+O0tJS6HQ6hIeHK75xraUSDhDf2m1J1y3aXb3yyis4duwY/vu//xvjx49HdHQ0Hn74YYtf49KlS3Ho0CFMmzYN48aNQ21tLR566KEe76+lFVukDRvobKmeNWsW0tPTFZfBiM7KNEhKSsKOHTug1+shyzI8PDwsvskksiBn6NCh+O///m/F1yU9hc9EShhKEhF10RuDupVIkoSwsDCEhYXh/PnzyMzMxGeffQY/Pz8sWrSoW7vJjRs38MADDxiHkt+rN2b4qMUlKP2TLRaMDHZsge9kCB1zcnIQHh5uHDPx5Zdf4quvvrJ4rdqZqCLVi6Jv6oi8gJw3bx7mzZuH2tpanDhxAps2bcJ3332Hv//975g+fbriC72+xNy/kcOGDcOjjz6KRx99FBcvXsTWrVuRm5uLGTNmYMGCBcaFcQZaqh5FZ0N2XRIyEIjOhjRQ23IPmK+etEbXUQA6nQ6jR4+22G6rxZAhQyBJkvGsSq3bQGfl5vTp040fW7uYR+3MRgDw9vZGRUUFJElCe3s78vPzjaGZOcuWLcPSpUtx4cIFlJSU4L333kNzczNKS0sxZcoUs3MpRSrhuhLd2m1JTz9bjx07FgsXLsSvfvUrlJWVITs7GzqdDjExMZg7d67Z6knDv6sGY8aMsVjtqLUV29o27K7+9Kc/qX4ctbMyDfz9/bFp0ybo9XoAUFxwY6BmQU5CQoJVn7On8JlICUNJIqIu/ud//sfuj3nnzh0UFxejqKgII0aMwPLlyxEeHo6rV69iy5Yt3SqKDh8+jN/85jfdhpIb9IUAhFWcjqE1DHb0gpGBgC3wpqqqqkxmwf3sZz/DX//6V4vXqJ2JqrX9TYTIC8gxY8YgPj4e8fHx+Ne//oWSkhJs2LABmZmZNjtXb78hZO5zd3R0oKysDMeOHUN9fT3mz5+PqKgolJeXY8OGDdi6davZzyVa9ahmNmRGRgbWr1/f7fdlsIw76SkMUttyDwAbNmwwVj+3tbWhrq4O999/P7Zs2WLxDNaOBrCFmTNnIicnB01NTTh69CiOHTuGX/ziFxavEakkBdTPbAQ6q9r279+PhoYGrFy5EmFhYWZ/r7uSJAmhoaEIDQ01BvInTpzAnj17sGfPHrNfj9pKuK5EK0CVvoaeXLt2DceOHcOXX36JGTNmYPbs2SgvL8drr72GTZs2dbu/6IgUkVZsNW3YALBlyxakpKRg1apVZv++UQp31czKPH78uMXP9cgjj1j8ddEFOZY4orCDBgaGkkREXYgsnNFq7dq1mD17NlJTU01mtIwfPx5z5szpdn/DtsC+ED5S36I1DO4PC0b6OrbAm/L09MSHH36I2bNnQ5IkFBcXWzW8H7B+JqrW9jdRal5A3svX1xe//vWv8etf/9qmZ+rtN4TMveh8+eWX8dBDD+HJJ580qbCLiIjAxYsXe/xcIlWPamdDGmYJDtY3ynoKg9S23APA22+/bfLx5cuXcfToUcUz3Lp1C3v37jVWCAYHB2PZsmU9zqTr6OhAampqt8dTIssyIiMjUVNTg2HDhqGmpga/+tWvFCu3XnrpJbO/T9u3b7d4ncjMRk9PT8XKN0uGDBmC8PBwhIeHK77JoKYSriuRClBRaWlpcHd3R2xsLBYtWmQMdSdMmICKigqz14iOSBFpxVbThg3AuOTuj3/8o+J976V2Vqa5MQiyLOPMmTNoaGhQDCXVLsixhmg1NRFDSSIiB3v33XchSRL0ej2am5tNZkQ99dRTPV7XdU6TgZubG3x9fTFixIjeOCoNcKILRug/2AJv6ve//z0OHDhgrBCZOHEifv/73/fKY4m2v4lQ+wKyvxBp6/3tb39rXLJgYFi8YKmtElC/EVt0NmRmZiZ+97vfKd420PRUuaS25d6cgIAAq+ZDZmVlISoqCikpKQCA4uJiZGVlISMjw+z9dTod/Pz8cPPmzW7zFy2RJAmbNm3Cxo0bVbWQvvnmm8b/b2trwz/+8Q+Li7pEZjYa5lP2ROn7xBylxUailXAiFaBKetqinZKS0m2pUF1dHUaPHt3jObWMSFHbiq22Ddsw+/jTTz/Fc889Z/Jr77//frfbulI7K7Prc0aWZRQXFyMvLw8TJkxAfHy84lnVLsgh6k0MJYmIHOzy5cvIysoytiq6u7sjOTlZcTZkQUEBKisrjT+0XLx4ERMmTMC3336LBQsWGJcJEFlLdMEI/Qdb4E15eHgYq0fsQUv1ohpqX0D2FyJtvfv27etWHWbutnuJbMQWnQ15/fp1k4/v3r3b41zm/kQkRDZcp7bl/vDhwybXX7lyxaoKtcbGRsTExBg/jo6OxpEjRyxe89133yElJQWBgYEmm6bNbWbvasKECbh06ZKqxSz3Vm4/8cQTyMjIwK9+9Suz9xeZ2eiIWd+ilXAiFaAiW7SBznbnez/v22+/bfGxREekqGnF1tqGbW5u8tmzZy2GkmpnZQKdf48VFhbi8OHDCAwMxKpVq6yeUax2QY41egqfiZQwlCQicrDs7GysWLECEydOBND5bmVWVpbiDz2SJOGdd97BfffdB6Dz3fvdu3fjjTfewLp16xhKkmpqF4xQd2yBN6Vm/pfWeYj2rF4UeQGZn5/fbRO4udscSU1bb2VlJSoqKtDY2GgSWOn1enR0dCg+lpqqR9HZkIcOHcKhQ4fQ2tpqHKMgyzKGDBmCRx99VPGMfZ1IiAyItdx33WLt5OSEKVOmYMaMGYpn9PT0RFFREaKiogB0LqZSGuFg7WKNe124cAFHjx6Fj48PXFxcrAqRuobThu3glhbkiMxsvHdupV6vhyRJitvT79XS0mJ2uY05aivhtGztVrtF+8aNG6iuroZerzfp+mlubkZbW5vFxxIdkaKmFVu0Dfuzzz7Dp59+2i0Qbm5u7vENAgO1szI/+eQTfPzxxwgNDcWaNWtUB4IiC3JEw2ciJQwliYgcbNiwYcZAEgBCQkKs+kG1vr7eGEgCwIgRI/Dtt9/Cw8PDqmUBRPdSu2CEumMLvCk187+0zv2zZ/WiyLKF48ePdwsgCwsL+1Qoqaatt729HS0tLbh7965JYOXm5mZs1bVETdWj6GzIp59+Gk8//TQ++OADm8/v7AtEZkMCYi33okFhcnIy9uzZg9zcXEiShKCgICQnJ1u8xtoN2F3JsoykpCTV4UzXpYGG7eBKFbuA2MzGqqoqoc6YiooK7Ny5Ey0tLcjOzsbVq1dx9OhRrFixosdr1FbCadnarXaLdk1NDcrKytDU1GSynd3V1dU4N70n5kakKFXeAupasUXbsKOiojB58mR88MEHWLRokfH2YcOGKc6sVzsrc9++ffD09ER5eblJZalSEK9lQY7a8JnIWgwliYgcbPz48cjJycGsWbMgSRJKS0sxadIk47v3Pf2wOnHiRLz55pvGd+pPnTqFiRMnoqWlBe7u7nY7Pw081i4Yoe7YAm9Ky/wvtUSqF0WpeQFZUlKCkpIS1NXVmbx4bG5utnrpj72oaes1/H5HR0erCoK0bMQWnQ0ZGBgIvV5vDIyamppw4cIFTJ8+3epz90WisyFFWu7Xr1+PlJQU488XP/zwA7Zu3Yr09HSLZ3R1dVVsu75X1+dGe3s72tvb4erqavG5YXjuKI0NuJfo30ciMxtFO2Nyc3ORnp6Ot956C0BnlZshDO2J2ko4rVu71WzRnjZtGqZNm4bKykoEBQWpfqx7Wfo5RUsrtto2bDc3N7i5uRmDWEOBQXNzM7755htMmDChx8dS+2+l0iKmnmhZkKM2fCayFkNJIiIHu3btGgDg4MGDJrdXVlYC6PkH5ueffx6nTp1CeXk5gM53N2fMmAFJkrhgg8hB2AJvSnT+lwiR6kVRal5ABgcHw8vLC3fu3MH8+fONt7u6usLPz8/mZ9NCTVvv/v37sXTpUuzZs8dspUxPQZSWjdiisyEPHDhgEkC6u7vj4MGD/T6UVDsbUkvLfWNjo8kbnh4eHvj+++8Vz7hmzRr4+/sjJiYGkydPtqqq6t7nxunTp3Hp0iXF60RmSn7wwQeIi4szCVsPHz6MZ5991uJ1IjMbRTtjAHRb+tNTBb6WSjhArAJU7RbtvLw8xMXFGd+wuZct30wSacXW0oYNALt37zYJx11cXLrddi+1/1aKzm/UuiBHTfhMZC2GkkREDib6glmSJERERAi9o01EvYMt8KZE53+JUNv+poWaF5A+Pj7w8fFBRkYGnJ2dodPpUFNTg5qaGvj6+vbK+USpaes1zC1+8sknhR5LTdWj1tmQ5rZQD4Rt6WpnQ2ppudfpdCYbsevr660KGLdu3YqvvvoKBQUF2Lt3L2bOnIno6GirF3IAwPTp05GXl6d4P5GZkmfPnjVp7ffw8MCXX36pGEqqmdloCM576oxR4u3tjYqKCkiShPb2duTn5+OBBx4we18tlXCAWAWo2i3ahrPbYwGQSCu2ljZs4D9VmAY6nU7x7xt7/lspuiBHbfhMZC2GkkREDqbX63HgwAGr35XW0vpGZI7WBSPUHVvgO5mb/9Vb7NkqLvICct26dXj99dfR1NSE9evXIyAgAKWlpX2qklZNW68hUPjhhx/ws5/9THFZzb3UVD1qnQ0ZEBCA3Nxc/Nd//RckScLHH3/skI3ItqZ2NqRoyz0ALFy4EBkZGcYQ7euvv8YLL7ygeJ0kSQgLC0NYWBjOnz+PzMxMfPbZZ/Dz88OiRYvMtu92XX5iWD5jjTVr1lj51fxHR0cH2trajM/f1tZWxWUrgLqZjV3nVgLdO2Oseaz9+/ejoaEBK1euRFhYWI9LjLRWwolUgKrdoh0eHg6gcxHcgw8+qHgmQPvPKWpasbW0YQOdb07m5+fjscceA9BZeTl69GiL14jOylRLy4IcteEzkbUYShIROVhWVpaqd6W1tL4RmcPnEvWWmpoa7N69G99//z3efvttXLt2DV988UWvbCO3Z6u46AtIFxcXFBQU4PHHH0dcXBxeffXVXjmfWlraer/44gvs378fEydOxKxZs/Dwww9bXLampepRdDbk8uXL8eGHH+Ldd9+FLMt4+OGHFZd39AdqZ0OKttwDwOTJk7Fx40Z88803kGUZiYmJVlUi37lzB8XFxSgqKsKIESOwfPlyhIeH4+rVq9iyZQt27NjR7Zquy08My2es+V4RWbgxe/ZsvP7664iJiQEAHDt2TLGaEFA3s1HrmyOenp6q3rwQrYQD1FWAatmiDXT+7PHdd98hIiICs2bNwrhx4yzeV4SWVmyRNmygM0Tet28f/va3v0GSJISGhmLlypWqz27NG5r5+fndlqWZu81AdEEOoD58JrIWQ0kiIgcTeVe6o6MDqampePvtt3v7eEREwnbt2oXFixcjJycHQGdlzLZt23ollLRn+5s5Si8gZVlGZWUlSkpKjC9Q+0oLsZa23hdffBHt7e04e/YsSkpKsHv3boSFhfX4IlxL1aPobEhXV1eTNsybN2/i008/FW49dzTREFlry72np6cxkLfW2rVrMXv2bKSmpsLb29t4+/jx4zFnzhyz11jaEm3Jhg0bIEkSZFlGW1sb6urqcP/992PLli09XhMXFwc/Pz/885//BAD88pe/xOTJk3u8v9aZjWVlZaiurjYJ7RYsWGD2vnv37rX4ucxVw2qphAPUVYBq2aINdIa1t2/fRmlpKXJycqDX6xEZGWnTfx+0tGKLtGEDwIgRI/DKK68YP25tbcWZM2cwc+ZM9V+AguPHj3cLIAsLC3sMJUUW5GgNn4mUMJQkInIwNe9KG+h0Ovj5+ZnMdyIix2ELvHmtra3dlk70tKBBK3u1v4launQpDh06hGnTpmHcuHGora3FQw895OhjAdDW1gt0VqkagpzW1lZ8/vnnipVBIlWPWmZDNjY24uTJkzhx4gQaGhowbdo0q67ri0RDZK0t9yLefffdHisYn3rqKbO337p1C3v37jXOUQwODsayZctMQk1z7n2j9vLlyzh69KjFa+rq6jBp0iST56+hJdUcLTMbc3Jy0NraigsXLiA2NhYnT560uJRHZMSAlko4QF0FqC22aN93332YO3cuQkNDkZeXh4MHD9o0lNTSii3Shm3Q0dGBc+fO4cSJEzh37hxCQkJsGkoalgTV1dWZ/Dk3Nzdj+PDhPV4n8ve71vCZSAlDSSIiB+v6rjTQWflhTZXAd999h5SUFAQGBsLFxcV4u6X2KyLqHWyBN2/48OH497//bQwlTp48aVw8YA99aZ6nIfgzGDNmjE23zGqhpa337NmzOHHiBC5cuIBJkyYhNjbWOI7EEpGqR7WzIZubm3H69GmUlJTg22+/xfTp01FbW4udO3cqnq8v0xoiq22510KkpTorKwtRUVHGgLW4uBhZWVnIyMhQ9XkCAgIU51Fu2bIF//u//2v8WKfT4Z133sGGDRvM3l/LzMbKykps3rwZq1evRkJCAubPn28xJIyOjjb5WK/XQ5Ikixu7RSrhALEKUK1btK9fv47S0lKcOnUKHh4emDVrFpYsWaLu4FYSacUWacO+ePEiSkpK8OWXX2L8+PGoqKjA9u3bTX5O70r0Dc3g4GB4eXnhzp07mD9/vvF2V1dX+Pn5WTyjWrYIn4ksYShJRORgat6V7iohIaE3j0VEpNnzzz+PnJwc3LhxA7/5zW8wevToPrXYRS0tFbGNjY3Iy8vD9evXTe7b2wuArKGlrbewsBCRkZF44YUXVFXeiVQ9qp0NuWLFCgQGBuLZZ59FSEgIJEnC6dOnrT5jX6UlRAbUt9zbe2RMY2OjccYj0BnOWVP13LWVvaOjA1euXFGce3n37l3jPFqgs+q3vb1d8RqRmY2GLhgXFxc0NDRg+PDhqKurU7yuqqoKWVlZaGlpgSzLcHd3R3JystlAXiSkNjzGvZQqQLVu0c7OzsasWbOQnp6OkSNHCn0Oa4m0Yqttw165ciVGjRqFxx57DIsXL8awYcPw0ksv9RhIAuJvaPr4+MDHxwcZGRlwdnaGTqdDTU0Nampq4OvrK/Q5e6I1fCZSwlCSiMjBPvjgA8TFxcHd3R1AZ1vV4cOH8eyzz1q8btSoUaiuroYkSXjggQe6bcQjInK0MWPGICMjw/hietiwYThy5EifqV5US0tF7LZt2xAZGYmysjIkJSWhsLDQqkUh9qClrbfri3a1j6l2I7ba2ZALFy5EaWkpdu/ejVmzZiEyMlLorH2N1tmQgLqWe3uPjPH09ERRURGioqIAdLaqWmpJNejayu7k5IQpU6ZgxowZio/1xRdfGDdCf/755xYfS8vMxilTpqCpqQnz589HWloaJElCbGys4nXZ2dlYsWIFJk6cCKBzzE9WVpZiK7YaIhWgIlu0u/rTn/4kdlgBoq3YatqwZ8yYgc8//xylpaXQ6XQIDw8XqhRWY926dXj99dfR1NSE9evXIyAgAKWlpYpv/qlZkKM1fCZSwlCSiMjBzp49azLs38PDA19++WWPoaRer8fOnTtx5coV+Pn5QZZlXLt2DQEBAVi5cqXVlZZERPbi6upq/H9bt1T3l3med+7cQWxsLPLz843tt32hSrIrNW29GRkZWL9+fbfff0NFUm5ursXHEt2IrWY25Lx58zBv3jzU1tbixIkT2LRpE7777jv8/e9/x/Tp063eSNzXaJ0NKdJyLzoy5v3330d8fDycnZ3xxhtv4Nq1a0hMTDQGq+YkJydjz549yM3NhSRJCAoKQnJysuLXJdJBkpSUhMzMTOzZswcA4O3tjd/+9rc93l/LzMa4uDgMHToUERERmDp1Ktra2qz6sxs2bJgxkASAkJAQiy3cokQrQNVs0QY6W+ZTUlKwatUqs3932DJsNVDbiq22DRsAli1bhqVLl+LChQsoKSnBe++9h+bmZpSWlmLKlCkm/w7akouLCwoKCvD4448jLi7Oqk31ahbkaA2fiZQwlCQicrCOjg6TH0xbW1stbrPbt28ffvKTn+CVV14xLoyQZRkffvgh9u7da/GHaSKigaa/zPM0tIh6eXmhrKwMXl5eaGhocPCpTKlp612/fj0A8d9/NVWPWmdDjhkzBvHx8YiPj8e//vUvlJSUYMOGDcjMzBQ6e18hOhtSpOVedGTMuXPn8Nxzz+H06dMYOXIkUlJS8Nprr1kMJV1dXYXmY69fvx4pKSkmnSdbt25Fenp6j9eMHTsWf/rTn0yquS0RndkIdG4iNwSZQ4cOxdChQ5GWltbjXMPLly8D6NxUnpOTg1mzZkGSJJSWlprMpzVHTSUcoK0CVO0W7WXLlgEA/vjHP1r9GFqpacUWacM2MASeoaGhxr9LT5w4gT179hiDb1uSZRmVlZUoKSkx/j1tqS1ddEEOoD58JrIWQ0kiIgebPXs2Xn/9deP8pGPHjlnc3lhRUYGXXnrJ5DZJkrBgwYJ+PauNiGggi4+Ph16vx+LFi7Fv3z7o9XokJiY6+ljdqN2knZmZid/97neKt5ljbdWjLWdD+vr64te//rVJh0J/pXY2pIFIy71SCNYTQ0BSVlaGqKgoeHh4KF6zZs0a+Pv7IyYmBpMnT7a6BbaxsdEYSAKdnSfff/+9xWv0ej0OHDiAr7/+GkDn17lgwYIeu05EZjbevn0bDQ0NaG1txZUrV4zzVJubm/Hjjz/2eN17771n8vHBgwetfkw1lXCA9q3darZoG5adffrpp3juuedMfu3999/vdputWNuKbas27CFDhiA8PBzh4eG9VrW/dOlSHDp0CNOmTcO4ceNQW1uLhx56qMf7a1mQozZ8JrIWQ0kiIgeLi4uDn58f/vnPfwIAfvnLXxpfEJpjbjkAEVFf0l9aqu1p6tSpADpDMUPbtjXLO+xJpK33+vXrJh/fvXvXWOFljkjV40CdDWkLakJkLS33Xa9pb29He3s7XF1dFdv0p06dildeeQXOzs5YsWIFGhsbFaszt27diq+++goFBQXYu3cvZs6ciejoaMVWYp1OZzL3sr6+XjFMysrKgq+vr/F5XlRUhKysLKxevdridWqcPXsWx48fx61bt0wqi11dXS2OLBAZ7yBaCaelAlR0i/ZXX33V7bazZ8/aPJRU24rdG23YhiVHtmYYBWIwZswYi4tntC7IURM+E1lLkvnqloioX9m+fTvGjh2LX/7ylyY/bB88eBDffvutVdUpRETkeMnJycjOznb0MYzeffddREZGWjWn8NChQzh06BBaW1uNL+5lWcaQIUPw6KOP9liJuGjRom5Vj7/97W+tCkUMsyFPnDiBf//730hISOjXsyG1ujdEjoyMtLqFW6vTp0/j0qVLVlWc/vDDD3Bzc4NOp8OPP/6I5uZm3HfffVY9zvnz55GZmYkff/wRfn5+WLRoEYKCgsze9+zZs9i1a5cxpPn666/xwgsvWHyjNzU1FZs2bVK8zRZOnjyJiIgIoWvLyspQXV1tMt5nwYIF3e5XX1+Puro6fPDBBybjEQyVcL3x3EhPT8esWbMQERFh1Rbtzz77DJ9++ilqa2sxduxY4+3Nzc0IDg62addP11bsadOmGVuxd+zYYfXn6NqG/c9//rNX2rBFNTY2Ii8vD9evXzd5w08p0E5LSzMuyElPT0dAQABcXFws/t6bC59nzJiBESNG2OzrocGJlZJERP3M8uXLsXPnTrz88svw8/ODJEm4evUq/P39rRoET0REZI6att6nn34aTz/9ND744ANVrdBaqh5FZ0Oqna/XX4jMhgS0tdwbTJ8+HXl5eT3++vnz5xEaGopTp06Z/XVLW7Hv3LmD4uJiFBUVYcSIEVi+fDnCw8Nx9epVbNmypcdAafLkydi4cSO++eYbyLKMxMRExQ33zs7OKC8vR0hICIDOzdbWVLWJPKd++tOfIjc31+pWcYOcnBy0trbiwoULiI2NxcmTJxEYGGj2vlor4USo3aIdFRWFyZMndwtOhw0bZlV7vxq2aMUWbcNuaWnpteU2Btu2bUNkZCTKysqQlJSEwsJCxee8gdoFOdnZ2Zg1axbS09OtCp+JrMVQkoion3Fzc0NKSgr+/e9/G9vmFi1aZPJuMxERkbW0tPUGBgZCr9cbg5WmpiZcuHAB06dPN3t/W23EVjMbUu18vf5CZDYkoL7lHoBJuCjLMqqqqize/+LFiwgNDcWZM2fM/rqlUHLt2rWYPXs2UlNT4e3tbbx9/PjxmDNnjsXH9fT0NI5KsEZSUhJ27NgBvV4PAHB3d+82t9sckedUdna2UKt4ZWUlNm/ejNWrVyMhIQHz589XnPG4bt06YyXc+vXrERAQgNLSUptWIYpu0XZzc4Obmxvmzp0LDw8P43Kh5uZmfPPNN5gwYYLNzmjrVmxrAuuKigrs3LkTLS0tyM7OxtWrV3H06FGsWLFC9Mvo0Z07dxAbG4v8/HxjK7c1bf9qF+QA6sNnImsxlCQi6gNaW1tx8+ZNVS1oY8eOZRBJRNTH9Yf5mlo2aR84cMAkgHR3d8fBgwd7DCUN7LERW8um2b5MNETu2nJvWLLUteXekq7hok6nw+jRoy1WVj3zzDMAOpfxqPXuu+/2WM321FNPqf58lvj7+2PTpk3GUFKpalHLc6q2ttYkgExISEBqaqriGQ1BmIuLCxoaGjB8+HDU1dUpXqe2Eg5QVwGqdYv27t27TX4PXVxcut1mC/beiJ2bm4v09HS89dZbADqfY4bqWFsbMqQzzvHy8kJZWRm8vLzQ0NCgeJ2aBTmi4TORtRhKEhE52BdffIH33nsP7e3t2LFjB65evYq//vWvSEtLc/TRiIhII5Ggz1FE2nrNjadXqri5V29txNayabYvEw2RRVvuAbFwUZTIpmOtlMJIAy3PKdFW8SlTpqCpqQnz589HWloaJElCbGysxWtEKuEAdRWgWrdoG0ItA51Op/rvDrVEWrFF2rANy5YMdDqdquutFR8fD71ej8WLF2Pfvn3Q6/XGNxwsUbMgR2v4TKSEoSQRkYMdOHAAGzZswP/7f/8PQOc7qvX19Y49FBERDToibb0BAQHIzc3Ff/3Xf0GSJHz88ccICAjolfOpnePniPl69iQ6G1Jtyz0A3Lp1C3v37kVFRQUkSUJwcDCWLVtm0l7tSB0dHUhNTcXbb7/dq4+j5TnVtVVclmV4eHhYFfbGxcVh6NChiIiIwNSpU9HW1qY4Q1RNJRygrQJUdIv2mDFjkJ+fj8ceewxA5wKc0aNHW7zGlpQCYdE2bG9vb+P3SXt7O/Lz8/HAAw/Y8uhGhlEFvr6+xrbtI0eOKF6nZkGO1vCZSAlDSSIiB3NycrL6HXqgc4ulJbYeEk5ERAOblrbe5cuX48MPP8S7774LWZbx8MMPY+HChb1yTtHZkPaYr+cIIiEyINZyn5WVhaioKKSkpAAAiouLkZWVhYyMDIuPZS5AsyZUU0un08HPzw83b97sVqXWG+cTeU6pbRU3WLt2rTEoHDp0KIYOHYq0tDSLbc5qKuEAsQrQrlu0u7alG7ZoK0lKSsK+ffvwt7/9zdhibajq7AtE27CTkpKwf/9+NDQ0YOXKlQgLC8Pzzz/f28c1Onz4MJ544gmL9xFZkCMaPhMpYShJRORg48aNQ0lJCTo6OvDtt9/i448/RlBQUI/3N7TuyLKMmzdvwsPDA7Iso6mpCaNGjepxKyUREZE5Wtp6XV1dTTbo3rx5E59++imefPJJi9epqXq0xWxIkfl6fZWWENlw33sptc02NjYiJibG+HF0dLRVFVldAzVLt3X1/vvvIz4+Hs7OznjjjTdw7do1JCYm4uc//7nFx/ruu++QkpKCwMBAuLi4GG+3NA5H5HwG1j6njh8/bvHzPPLII2Zvv337NhoaGtDa2oorV64Y/9yam5vx448/WvycairhALEKUK1btEeMGGGyrKm1tRVnzpzBzJkzFa8VpbYVW6QN29PTs8+/4aFmQY7W8JlICUNJIiIHW758Of72t79h6NCh2LZtGx5++GHEx8f3eH9D6JiTk4Pw8HBMmTIFAPDll1+afReTiIjIGiJtvUBnAHLy5EmcOHECDQ0NmDZtmuJjqal61DobUnS+Xl+lJUQGxFruPT09UVRUhKioKACdQbGlQFhLoHbu3Dk899xzOH36NEaOHImUlBS89tpriqFkQkKCxV+31fkAdc8pc5vKZVnGmTNn0NDQ0GMoefbsWRw/fhy3bt0ymR/q6uqqWI0sUgkHqKsAtcUW7Y6ODpw7dw4nTpzAuXPnEBIS0iuhpEgrtto27L1791o8g6VKVXtTsyBHa/hMpIShJBGRg7m4uGDhwoV4+umnVb17W1VVhRdeeMH48c9+9jP89a9/7Y0jEhHRIKCmrbe5uRmnT59GSUkJvv32W0yfPh21tbXYuXOnxccQqXrUOhtS7Xy9/kI0RBZpuU9OTsaePXuQm5sLSZIQFBSE5OTkHu+vJVAzhHtlZWWIioqyOvjo2q6sRMv5AHXPqa5hlCzLKC4uRl5eHiZMmGDxTejo6GhER0fj5MmTiIiIsPprA9RVwt1LbVWxyBbtixcvoqSkBF9++SXGjx+PiooKbN++3aTC1ZZEWrHVtmH31ixdc5YsWWJ2IZQsy1Yt8FGzIMcW4TORJQwliYgcTHSQtqenJz788EPMnj0bkiShuLjY6jY2IiKie6lp612xYgUCAwPx7LPPIiQkBJIk4fTp04qPoaXqUXQ2pNr5ev2FyGxIQKzl3tXV1WIb9L20BGpTp07FK6+8AmdnZ6xYsQKNjY1WzaDsGtS0t7ejvb0drq6uyM3Nten5APXPqbt376KwsBCHDx9GYGAgVq1ahfvvv9+qx/rpT3+K3NxcY4g2adIkLFiwwOJMSjWVcF2JVBWr3aK9cuVKjBo1Co899hgWL16MYcOG4aWXXuq1QNJAbSu22jbs6Ohok4/1ej0kSTKGeLbUNUgXIbIgRyR8JrIGQ0kiIgcTHaT9+9//HgcOHMDmzZsBABMnTsTvf//7Xj0rERENXGraehcuXIjS0lLs3r0bs2bNQmRkpFWPobXqUWQ2pNr5ev2FyGxIA7Ut92vWrIG/vz9iYmIwefJks1Va5kRERKCsrAzV1dVoa2sz3r5gwYIer1m0aBHi4uLg5uYGnU4HFxcXq/6c7w1qTp8+jUuXLlm8ZurUqcbK3Y6ODqvOB6h7Tn3yySf4+OOPERoaijVr1sDHx0fxa+kqOzsbvr6++MMf/gAAKCoqQlZWlsl8v3upqYTrSqSqWO0W7RkzZuDzzz9HaWkpdDodwsPDrX4+iVLTiq21DbuqqgpZWVloaWmBLMtwd3dHcnKyXSspRSgtyFEbPhNZi6EkEVEfIDJI28PDA8uWLeutIxER0SCjpq133rx5mDdvHmpra3HixAls2rQJ3333Hf7+979j+vTpilVgIlWPorMhRefr9XVqZ0OKttwDwNatW/HVV1+hoKAAe/fuxcyZMxEdHa3455yTk4PW1lZcuHABsbGxOHnyJAIDA83e9/z58wgNDcWpU6fM/vqMGTMUz9nV9OnTkZeXZ/E+b731Ftzc3BAQEKBqI7ia59S+ffvg6emJ8vJyk6oyQ8hjeHO5J/cuGElISEBqaqrFa0Qq4QCxqmK1W7SXLVuGpUuX4sKFCygpKcF7772H5uZmlJaWYsqUKapGGVlLTSu21vAwOzsbK1aswMSJEwEA5eXlyMrKUvxz7uvUhs9E1mIoSUTkYGoHaRsM1MoPIiJyDJG23jFjxiA+Ph7x8fH417/+hZKSEmzYsAGZmZmKj6e26lF0NqSW+Xp9mdrZkKIt9wAgSRLCwsIQFhaG8+fPIzMzE5999hn8/PywaNEiBAUFmb2usrISmzdvxurVq5GQkID58+f3GM5cvHgRoaGhOHPmjNlfVwolu4aZsiybXTBzr4aGBqSnpyve715qnlPbt29X/fm7cnZ2Rnl5OUJCQgB0hlzOzs6qP49SJRwg9rOlyBZtQ3gZGhqK9vZ2nD17FidOnMCePXuwZ88e678oK6lpxdbahj1s2DBjIAkAISEhvdLCbW9qw2ciazGUJCJyMLWDtA0GauUHERE5jsgmbQNfX1/8+te/tmojtEjVo+hsSNH5en2d2hBZtOUe6AzhiouLUVRUhBEjRmD58uUIDw/H1atXsWXLFuzYscPsdYbwzMXFBQ0NDRg+fDjq6urM3veZZ54BALz44otWn6urrmGmTqfD6NGjFYPuoKAg/Otf/7JqdEBXap5Tatu175WUlIQdO3ZAr9dDlmV4eHgI/x4pEf3ZUssW7SFDhiA8PBzh4eFWLWlRQ0srtto27MuXLwMAxo8fj5ycHMyaNQuSJKG0tFTVEqbepGVBjkj4TGQNhpJERA7U0dGB/fv3qxqkbTBQKz+IiMi+tLT1ihKpehTtEBCdr9cfqAmRtbTcr127FrNnz0Zqaiq8vb2Nt48fPx5z5szp8bopU6agqakJ8+fPR1paGiRJQmxsrNgXq0AkqCsvL0dhYSFGjx6NoUOHWt1Sbc/nlL+/PzZt2gS9Xg8AFhfcaKX2Z0tbb9EWqQC1REsrtto27Pfee8/k44MHDwo/dm/RuiBHS/hM1BOGkkREDqTT6XDnzh20t7cb33W31kCt/CAiIvvS0tYrSqTqUbSKS3S+Xl+lNUQWabl/9913e1xG8tRTT/V4nWFhTEREBKZOnYq2trZeC9Vu3bqFvXv3GkfiBAcHY9myZSYh6r3WrFkj9Fj2eE4dP37c4q8/8sgj3W7TUgkHqPvZ0lFbtNXQ0oqttg17IBcG2Dp8JuqKoSQRkYMZtpBOnTrVZLj3vHnzLF43kCs/iIjIfrS09ebn52Pu3LmKt91LpOrRlh0C1szX66tsGSJb23KvZTtyRUUF6uvrTdrzzQVqBm1tbd2Wzpi77V5ZWVmIiopCSkoKAKC4uBhZWVnIyMjo8RofHx+Ul5fj22+/RUxMDBobG9HS0mLNl9WN0nNK7feKuZmYsizjzJkzaGhoMPt7qLUSTs3Plrbaot3S0tIry226UtOKbYs2bLUb5/uy/hA+U//GUJKIyMG8vLzg5eUFWZbR3Nxs9XXm3qUnIiJSS0tb7/Hjx7uFKoWFhYqhpEjVIzsEOmkJke0tMzMTtbW18Pf3h06nM95uKZRcu3atyZbqnm67V2NjI2JiYowfR0dHK1YvHjhwAFVVVcZQsr29HZmZmVi/fr3F60So/V7pWjksyzKKi4uRl5eHCRMmID4+3ubnA9RVgGrdol1RUYGdO3eipaUF2dnZuHr1Ko4ePYoVK1bY9ouCulZsrW3YajbO9we2Cp+JesJQkojIQTIzM/G73/0O7u7uii/ezKmpqcHu3bvx/fff4+2338a1a9fwxRdf4Je//GUvnJaIiAY6NW29JSUlKCkpQV1dnUlY1NzcjOHDhys+lkjVIzsEOmkJke3t8uXL2LJli1Uhxu3bt9HQ0IDW1lZcuXIFsiwD6HxO/fjjj4rXe3p6oqioCFFRUQA6n6NKz8XTp0/jrbfeQlpaGgBg5MiRqt4gtoaW75W7d++isLAQhw8fRmBgIFatWmX3P19LFaBatmjn5uYiPT0db731FoDO2Zlff/21zc8PqGvF1vpGv5qN8/2B1vCZSAlDSSIiB7l8+TLq6+tx7Ngx/PznP+/26x4eHhav37VrFxYvXoycnBwAgJ+fH7Zt28ZQkoiINFNq6w0ODoaXlxfu3LmD+fPnG293dXWFn5+f4ucXqXpUO8dP63y9vk5kNiQg1nL//vvvIz4+Hs7OznjjjTdw7do1JCYmmv35patx48bh9u3b8PLyUvx6zp49i+PHj+PWrVsmbciurq5YuHCh4vXJycnYs2cPcnNzIUkSgoKCkJycbPGaIUOGQJIk4/NEqXVb5Dkl+r3yySef4OOPP0ZoaCjWrFmjeYt3bxPZoj1q1CiTj7tW09qC1lZskTZsNRvn+wst4TOREoaSREQOMmfOHLzxxhuora3FH//4R2NFAND5j//27dstXt/a2tqtHcTWP8wRERGZ4+PjY5yJ7OzsDJ1Oh5qaGtTU1MDX11fxeltVPVqq4tI6X68/sXY2JCDWcn/u3Dk899xzOH36NEaOHImUlBS89tprPYaSb775JiRJQktLC1JSUhAYGGiy0M9QmdhVdHQ0oqOjcfLkSURERCh+HfdydXU1+3ktmTlzJnJyctDU1ISjR4/i2LFj+MUvftHj/UWeU6LfK/v27YOnpyfKy8tNKiyt3RDuSNZs0fb29jYuJWpvb0d+fj4eeOABm55DSyu2aBu2PTfOO4JI+ExkCUNJIiIHmTt3LubOnYv/+7//Q1JSkurrhw8fjn//+9/Gd+xPnjxpVSUCERGRraxbtw6vv/46mpqasH79egQEBKC0tBQvv/yyxesG2kbs/kBrGzHQWTkWFRWl2M3x5JNPCp8zIiJCqEJtzZo18Pf3R0xMDCZPnqzYMi7LMiIjI1FTU4Nhw4ahpqYGv/rVrxAWFiZ8dkvUfq8ovTltS46oKk5KSsL+/fvR0NCAlStXIiwsDM8//7xNH0NLK7ZoG3ZcXByGDh1qsnFeaUlTf2VN+EykhKEkEZGDiQSSAPD8888jJycHN27cwG9+8xuMHj1a8UUgERFRT0Q3abu4uKCgoACPP/444uLi8Oqrrwo9fn/eiN0faGm5nzp1Kl555RU4OztjxYoVaGxstBi0XLlyBcHBwXjwwQfh5OSk6pyiFWpbt27FV199hYKCAuzduxczZ85EdHR0jzMYJUnCpk2bsHHjxl4LIu+l5nvFnu3atqgqVrtF29PT064/t6oNukXbsLsuZRo6dCiGDh2KtLQ0xUVNRIMVQ0kion5qzJgxyMjIQEtLC2RZxrBhw3DkyBG+oCMiIiEibb2yLKOyshIlJSVYuXIlgP9U1dnKQJ8NKUptiKyl5X7RokWIi4uDm5sbdDodXFxcLAZqt27dwv79+3Hjxg34+fkhKCgIISEhCAoKUqyyFK1QkyQJYWFhCAsLw/nz55GZmYnPPvsMfn5+WLRoEYKCgrpdM2HCBFy6dMku25Ht8b3iCGq3aO/du9fi5+u6ddxWRIJutW3YWhc19Rdqw2ciJQwliYj6ua4/GLDKhIiI1NLS1rt06VIcOnQI06ZNw7hx41BbW4uHHnrIpucbTLMh1RAJkQF1bcTnz59HaGgoTp06ZfZzzZgxw+ztS5YsAQC0t7ejqqoKFRUVKCgowK5du+Dm5oZ33nmnx/OJVqjduXMHxcXFKCoqwogRI7B8+XKEh4fj6tWr2LJlC3bs2NHtmgsXLuDo0aPw8fGBi4tLr85rtMf3iiOo3aIdEBBgr6MZiQTdatuwtS5q6uvUhs9E1mIoSUTUx5SXl6OkpIT/yBMRkV1oaeudNGmSyRbbMWPGWKx0YtWjdlpCZANr24gvXryI0NBQnDlzxuyv9xRKGrS2tqK5uRl6vR7Nzc3w8vJSrMoUXRSydu1azJ49G6mpqfD29jbePn78eMyZM6fb/WVZRlJSkt3apNV+rxiIjlWwJzVbtKOjo00+1uv1kCQJw4YN642jARALutW2YWtd1NTXqQ2fiazFUJKIqA+4evUqSkpK8I9//AOjR4/G9OnTHX0kIiIaJLS09TY2NiIvLw/Xr183CRV7WjDBqkfttITIgLo24meeeQYA8OKLL6o6465du3D9+nW4urpiwoQJCA4Oxrx58xRbt4H/zPnrWqHm5uameN27777b43Kbp556qtttkiQhNzfXbrP+1H6vGIhWxNqL6BbtqqoqZGVlGccQubu7Izk5uVcqKdUE3VrbsH/6058iNzfXGNhNmjQJCxYssOo53NepCZ+JrMVQkojIQWpqalBaWooTJ07Aw8MDkZGRkGVZ8YdTVpkQEVFvENmkvW3bNkRGRqKsrAxJSUkoLCyEp6enHU89+GgJkQH7tBHfvHkTbW1tGDt2LEaOHAlvb2+4u7tbfX1FRQXq6+tNwtJHHnnE4jVK27bNsedMSbXfK7aoiLUH0S3a2dnZWLFiBSZOnAigs1MoKyurV1rn1bRia23Dzs7Ohq+vL/7whz8AAIqKipCVlYXVq1fb5otxENHwmUgJQ0kiIgf5wx/+gJCQEKSlpWHs2LEAgCNHjihexyoTIiLqLWo3ad+5cwexsbHIz883tqcqvblGtiESIgPibcRqpKenQ5ZlVFdXo7KyEh999BGqq6vh4eGBoKAgYwWmOZmZmaitrYW/v79JJZZSKCnCnjMl1X6vaK2ItRfRLdrDhg0zBpIAEBIS0mst3GpasbW2YdfW1poEkAkJCUhNTRU/fB8hGj4TKWEoSUTkIKtWrcKJEyfw2muv4eGHH8asWbOMLSJERET2JrIdeMiQzpcTXl5eKCsrg5eXFxoaGnr9rNRJbYgMiLURm6ssU1r8IUkSfH194e7uDjc3N7i5uaGsrAyXLl2yGEpevnwZW7ZsEap8VGvNmjW9/hgGar9XtFbE9jbRLdqXL18G0DnrMycnB7NmzYIkSSgtLTUJy21BSyu2aBu2s7MzysvLERISAqCzAtQw07I/Ew2fiZQwlCQicpDp06dj+vTpaGlpweeff44jR47g+++/x//93/9h+vTpePjhhx19RCIiGkRE2nrj4+Oh1+uxePFi7Nu3D3q9HomJiXY68eAmEiIDYi33XSvNLN1mkJ+fj8rKSlRUVMDJyQnBwcEICgpCTEyMYqA2btw43L59G15eXopfS1fvv/8+4uPj4ezsjDfeeAPXrl1DYmIifv7zn/d4jT2CTwPR7xXRitjeJjr78b333jP5+ODBg7Y4jllaWrFF27CTkpKwY8cO6PV6yLIMDw8P1TNZ+xLR8JnIWgwliYgczNXVFbNnz8bs2bPxww8/4B//+Af+/ve/M5QkIiK7EmnrnTp1KgDA19fXWGlnzSgS0k50NqSaNmLRSrP6+npEREQgMTHR6nDxzTffhCRJaGlpQUpKCgIDA43VhQCQlpZm8fpz587hueeew+nTpzFy5EikpKTgtddesxhKbtiwAZIkQZZltLW1oa6uDvfffz+2bNli1ZnV0PK9IlIR29tEt2jbc7yDllZs0TZsf39/bNq0CXq9HgD6/YKb3lg8RNQVQ0kioj7Ew8MDc+bMwZw5cxx9FCIiGmREtwPf6/Dhw3jiiSdsfTy6h+hsSDVtxKKVZiLVsk8++aTqa7oyVImWlZUhKirKqk3fb7/9tsnHly9fxtGjRzWdQw1rvldEK2LtRcsW7bKyMlRXV6Otrc14m2H7ui2JtGKrbcM+fvy4xTP0xkxUexANn4msxVCSiIiIiIi4SbufEQ2R1bQRa136ocaVK1cQHByMBx98EE5OTqqvnzp1Kl555RU4OztjxYoVaGxstDjz0pyAgABUVVWpfuzeZI9t6VqIbtHOyclBa2srLly4gNjYWJw8ebLXtqCLtGKrbcM297yRZRlnzpxBQ0NDvw0lDbSEz0SWMJQkIiIiIiJu0u5nRENkkTbiiIiIXq9qu3XrFvbv348bN27Az88PQUFBCAkJQVBQkFVVj4sWLUJcXBzc3Nyg0+ng4uKi2OZ8+PBh4/93dHTgypUrfS6It8e2dC1Et2hXVlZi8+bNWL16NRISEjB//vxe2XoOiLViq23D7vpnIssyiouLkZeXhwkTJiA+Pl7D6fsG0fCZSAlDSSIiIiIiUtXWu2TJErNLQmRZNqnao95jyxBZqY3YHlVtS5YsAQC0t7ejqqoKFRUVKCgowK5du+Dm5oZ33nnH7HXnz59HaGgoTp06ZfbXZ8yY0eNjNjc3G//fyckJU6ZMsXh/EVq/V2w1VsHWtG7RNrRCu7i4oKGhAcOHD0ddXV2vnFVNK7aWNuy7d++isLAQhw8fRmBgIFatWoX7779f/OB9iGj4TKSEoSQREREREalq6+06X5AcQ02IrJU9q9paW1vR3NwMvV6P5uZmeHl5WdzYffHiRYSGhuLMmTNmf91SyJiQkKD5vEq0fq/01bEKWrdoT5kyBU1NTZg/fz7S0tIgSRJiY2NteUQjNa3Yom3Yn3zyCT7++GOEhoZizZo18PHxsenX4Chaw2ciJQwliYiIiIiIm7T7GTUhslb2qGrbtWsXrl+/DldXV0yYMAHBwcGYN2+eYuv2M888AwAW5/31ZP369UhJSYG7uzsA4IcffsDWrVuRnp6u/gvoJX11rILWM8TFxWHo0KGIiIjA1KlT0dbWpnoGqLXUtGKLtmHv27cPnp6eKC8vx8aNG00+hyRJ/bbNWWv4TKSEoSQREREREZnFTdp9l9oQWUsbsT2q2m7evIm2tjaMHTsWI0eOhLe3tzEs7C2NjY0mj+Hh4YHvv/++Vx9TLXtWxIoSmTe6du1aY3g3dOhQDB06FGlpaSaBnlairdgibdjbt28XPmdf1hcCcBrYGEoSERERERENAJZCZC1txIaAqWtVm9LiD7XS09MhyzKqq6tRWVmJjz76CNXV1fDw8EBQUJCxItKWdDodbt68iVGjRgEA6uvrzQa3jmTPilgRaueN3r59Gw0NDWhtbcWVK1cgyzKAzvmeP/74o03PJtKKLdqGPVDatS3p7WVXNDgxlCQiIiIiIiKLKioqUF9fj7t37xpvs7T0Q4QkSfD19YW7uzvc3Nzg5uaGsrIyXLp0STGUNNf+q9QSvHDhQmRkZBhn43399dd44YUXtH8hNtTXxyqonTd69uxZHD9+HLdu3TIJyl1dXbFw4UKbnk2kFXugtmFrZY9lVzQ4MZQkIiIiIhrEuEmblGRmZqK2thb+/v7Q6XTG220ZSubn56OyshIVFRVwcnJCcHAwgoKCEBMTY3HRjUHXdmBLt3U1efJkbNy4Ed988w1kWUZiYmKfWCKjpC+NVVA7bzQ6OhrR0dE4efIkIiIiev18aluxB2obtlb2XHZFgwtDSSIiIiKiQYybtPsXR4TIly9fxpYtW3q1tbm+vh4RERFITEyEl5eX1ddpbQf29PQ0ViOSeqLzRn/6058iNzcXX3/9NQBg0qRJWLBggU3HAoi0Ymttw87Pz8fcuXMVb+tv7LHsigYnhpJERERERET9hCNC5HHjxuH27duqwkK1ROck2rMdmLoT3aKdnZ0NX19f/OEPfwAAFBUVISsrC6tXr7bZ2RzRin38+PFuAWRhYWG/DyXtseyKBidJNryVRERERERERPT/e/PNNyFJElpaWnD16lUEBgYat0EDQFpamgNPZ8pe7cD2olQR+5e//MUBp+rO3MZsa7Zop6amYtOmTYq3aVFfX2/x1225nKakpAQlJSWoqKhASEiI8fbm5mY4OTkhIyPDZo/lCF3D5ra2NuPH1gTQRJawUpKIiIiIiIi6efLJJx19BKtFRESo2g7c0dGB1NRUvP322/Y6oip9fayC1rZ5Z2dnlJeXGwO88vJyY4uwrWgJHdW2YQcHB8PLywt37tzB/Pnzjbe7urrCz89P+Bx9Rdf5rIYw0prwmUgJQ0kiIiIiIiLq5sqVKwgODsaDDz4IJycnRx/HIrXbgXU6Hfz8/HDz5k2MGjXKjicdGLS2zSclJWHHjh3Q6/WQZRkeHh548cUXe/PIqqhtw/bx8YGPjw8yMjLg7OwMnU6Hmpoa1NTUWLWoqa/SGj4TKWH7NhEREREREXXz5z//GZWVlbhx4wb8/PwQFBSEkJAQBAUFwcPDw9HHM7F69WrjduDNmzejpaUFmzdvxtq1a3u85rXXXkNVVRUCAwPh4uJivL0vtaX3dVrb5vV6PQDYdMGNFlrbsNPS0vD666+jqakJ6enpCAgIgIuLC15++eXePnqvKCwsxPHjx1FVVYXx48cbb3d1dUV0dDRmzJjhwNPRQMBKSSIiIiIiIupmyZIlAID29nZUVVWhoqICBQUF2LVrF9zc3PDOO+84+IT/IbIdOCEhwR5HG9DUbtE+fvy4xc/3yCOP2PyMalqxbdGG7eLigoKCAjz++OOIi4vDq6++qu0LcKDo6GhER0cPuJmt1HcwlCQiIiIiIqIetba2orm5GXq9Hs3NzfDy8upzLaki24EnTZpkp9MNXGq3aFdVVXW7TZZlnDlzBg0NDb0SSqppxdbahi3LMiorK1FSUoKVK1cCAO7evWubL8SB1IbPRNZi+zYRERERERF1s2vXLly/fh2urq6YMGGC8b++1rp9L8N2YKXApOuG6/b2drS3t8PV1RW5ubn2OOaAoGWLtizLKC4uRl5eHn7yk58gPj7epkthtLRii7ZhX7x4ER999BGCg4Px1FNPoba2FkeOHMHy5ctt9nU5wubNm+Hr62sMjYuKinDt2rUew2cia7FSkoiIiIiIiLq5efMm2traMHbsWIwcORLe3t5wd3d39LF6VFFRgfr6epPKNEuVd/duuD59+jQuXbrUa+cbiES2aN+9exeFhYU4fPgwAgMDsWrVKtx///02P5vWVmyRNuxJkyaZVOCOGTOm3weSAFBbW2sSQCYkJCA1NdWBJ6KBgqEkERERERERdZOeng5ZllFdXY3Kykp89NFHqK6uhoeHB4KCgvDMM884+ohGmZmZqK2thb+/P3Q6nfF2Ne3A06dPR15eXm8cb8BSu0X7k08+wccff4zQ0FCsWbMGPj4+vXY2La3Yom3YjY2NyMvLw/Xr19Ha2mq8fd26ddq+GAcTCZ+JrMFQkoiIiIiIiMySJAm+vr5wd3eHm5sb3NzcUFZWhkuXLvWpUPLy5cvYsmWLsR3bGqdOnTL+vyzLZucdkmX+/v7YtGmT1Vu09+3bB09PT5SXl2Pjxo3G22VZhiRJ2Lx5s83PuG7dOmMr9vr16xEQEIDS0lKLrdhLly7FoUOHMG3aNIwbNw61tbV46KGHFB9r27ZtiIyMRFlZGZKSklBYWAhPT09bfjkOoTZ8JrIWQ0kiIiIiIiLqJj8/H5WVlaioqICTkxOCg4MRFBSEmJiYPrfoZty4cbh9+za8vLysvubMmTPG/9fpdBg9enS/3pRsT6JbtLdv394bx1GkthVbtA37zp07iI2NRX5+vvFz9PcqSUB9+ExkLYaSRERERERE1E19fT0iIiKQmJioKuyzpzfffBOSJKGlpQUpKSkIDAzEkCH/eZmblpbW47Ws9BInukW7N9u1eyLSii3ahm147nl5eaGsrAxeXl5oaGjQ+BU4jmj4TGQthpJERERERETUTWJioqOPoOjJJ58UvvbWrVvYu3cvKioqIEkSgoODsWzZMnh7e9vwhANT16rBrlu0J0yYgPj4eAeerDuRVmzRNuz4+Hjo9XosXrwY+/btg16v7xffRz0RDZ+JrCXJsiw7+hBEREREREREah05cgTBwcF48MEH4eTkpOra9evXIyoqCj//+c8BAMXFxSguLkZGRkZvHHXAuXeL9tNPP90rW7QdIS0tDRs3bsTq1auNcy7XrVuH1157TfXnOnLkCJ544glbH9HuuobPP/nJTxAfH2/VFnMiS1gpSURERERERP3SrVu3sH//fty4cQN+fn4ICgpCSEgIgoKC4OHhYfHaxsZGxMTEGD+Ojo7GkSNHevvIA4LWLdr5+fmYO3eu4m22INKKbcs27MOHD/frUPLe8HnVqlUDJnwmx2MoSURERERERP3SkiVLAADt7e2oqqpCRUUFCgoKsGvXLri5ueGdd97p8VpPT08UFRUhKioKAFBSUoLhw4fb5dz9ndYt2sePH+8WQBYWFvZKKCnSij3Q2rBFaQ2fiZQwlCQiIiIiIqJ+rbW1Fc3NzdDr9WhuboaXl5fihvDk5GTs2bMHubm5kCQJQUFBSE5OttOJ+zfRLdolJSUoKSlBXV2dSZjZ3Nzca4GwyEbsqVOnAgB8fX2N9x2MVbRaw2ciJQwliYiIiIiIqF/atWsXrl+/DldXV0yYMAHBwcGYN2+eYus2ALi6ulrczk09E62YCw4OhpeXF+7cuYP58+cbb3d1de21+YS2asW21Ia9ZMkSSJLU7XZZlk1axvsb0fCZyFoMJYmIiIiIiKhfunnzJtra2jB27FiMHDkS3t7ecHd3t+raNWvWwN/fHzExMZg8ebLZUIlsy8fHBz4+PsjIyICzszN0Oh1qampQU1OjWNkqyh6t2H/+859t+vn6CrZrU2/j9m0iIiIiIiLqt2RZRnV1NSorK1FRUYHq6mp4eHggKCgIzzzzjMXrvvrqKxQUFKCqqgozZ85EdHQ0l3jYQVpaGl5//XU0NTUhPT0dAQEBcHFxwcsvv2yXxxfZiJ2cnIzs7OxeOhHR4MRKSSIiIiIiIuq3JEmCr68v3N3d4ebmBjc3N5SVleHSpUsWQ0lJkhAWFoawsDCcP38emZmZ+Oyzz+Dn54dFixYhKCjIjl9F/6Rli7aLiwsKCgrw+OOPIy4uDq+++mpvHbObnlqxB2obNlFfxVCSiIiIiIiI+qX8/HxjhaSTkxOCg4MRFBSEmJgYxXbgO3fuoLi4GEVFRRgxYgSWL1+O8PBwXL16FVu2bMGOHTvs9FX0X6JbtGVZRmVlJUpKSrBy5UoAwN27d3vtnNYaqG3YWmkJn4ksYShJRERERERE/VJ9fT0iIiKQmJgILy8vVdeuXbsWs2fPRmpqKry9vY23jx8/HnPmzLH1UQcUrVu0ly5dikOHDmHatGkYN24camtr8dBDD/XmkUkD0fCZSAlnShIREREREdGgI8syl9sIqq+vR11dHT744AMsWrTIeLthi7aTk5MDT9dJqRX7L3/5iwNO1b8YwueKigqEhIQYb29uboaTkxMyMjIceDoaCBhKEhEREREREZFqLS0t3bZoT548GUOGWG7KbGxsRF5eHq5fv24yq3HdunW9fWRSoT+Ez9S/6Rx9ACIiIiIiIiLqf9atW4e2tjY0NDRg/fr1OHbsGLKyshSv27ZtGx544AHU1dUhISEBPj4+GD9+vB1OTGr4+PjgoYceQkZGBkJCQjBp0iTcd999aGhoAOvbyBYYShIRERERERGREBcXF5w6dQqPP/44UlNTcf36dcVr7ty5g9jYWDg5OWHSpEl48cUX8c0339jhtCRCNHwmUsJQkoiIiIiIiAad999/H3q9Hu3t7Xj99dfx/PPPo6ioyNHH6le6btGeMmUKAOu2aBvau728vFBWVoYrV66goaGhV89K2oiEz0RKGEoSERERERHRoHPu3Dm4ubmhrKwMI0eOxNatW/HRRx85+lj9iugW7fj4eOj1eixevBgfffQRdu7cicTERDucmESIhs9ESixPnyUiIiIiIiIagAyhSllZGaKiouDh4eHgE/U/kyZNwqRJk4wfjxkzBsuXL1e8burUqQAAX19f43KbI0eO9M4hSTPR8JlICUNJIiIiIiIiGnSmTp2KV155Bc7OzlixYgUaGxsxdOhQRx+rX7HlFu3Dhw/jiSeesOXxyEZEw2ciJQwliYiIiIiIaNBZtGgR4uLi4ObmBp1OBxcXF7z66quOPla/sm3bNkRGRqKsrAxJSUkoLCyEp6eno49FNmbL8JmoK86UJCIiIiIiokHj/PnzAIBTp07hwoUL+Pzzz3Hq1CmcPXsWFRUVDj5d/8It2oPDtm3b8MADD6Curg4JCQnw8fHB+PHjHX0sGgBYKUlERERERESDxsWLFxEaGoozZ86Y/fUZM2bY+UT9171btL28vCxu0V6yZAkkSep2uyzLJhV41LcYwuf8/HxjKzerJMkWGEoSERERERHRoPHMM88AAF588UUHn6T/67pFe9++fdDr9Ra3aP/5z3+24+nIVtSGz0TWkmRZlh19CCIiIiIiIiLq/44cOcKFNQPMmTNnMHHiRNy8edMYPickJCA8PNzRR6N+jqEkEREREREREdlEcnIysrOzHX0M6mUMn8kWuOiGiIiIiIiIBp22tjarbiOi7g4fPuzoI9AAwFCSiIiIiIiIBp21a9dadRsREfUOLrohIiIiIiKiQeP27dtoaGhAa2srrly5AsNEs+bmZvz4448OPl3/wC3aRGQLnClJREREREREg0ZhYSGOHz+OqqoqjB8/3ni7q6sroqOjMWPGDAeejqjvUAqf//KXvzjgVDSQMJQkIiIiIiKiQefkyZOIiIhw9DGIiAYthpJEREREREQ0KJWVlaG6utpkwc2CBQsceCIiosGDMyWJiIiIiIho0MnJyUFraysuXLiA2NhYnDx5EoGBgY4+FhHRoMHt20RERERERDToVFZW4re//S3c3d2RkJCAP/3pT7h165ajj0VENGgwlCQiIiIiIqJBx9nZGQDg4uKChoYGODk5oa6uzsGnIiIaPNi+TURERERERIPOlClT0NTUhPnz5yMtLQ2SJCE2NtbRxyIiGjS46IaIiIiIiIgGtba2NrS1tcHNzc3RRyEiGjRYKUlERERERESDUkVFBerr63H37l3jbY888ogDT0RENHgwlCQiIiIiIqJBJzMzE7W1tfD394dO9591CwwliYjsg6EkERERERERDTqXL1/Gli1bIEmSo49CRDQocfs2ERERERERDTrjxo3D7du3HX0MIqJBi4tuiIiIiIiIaNB48803IUkSWlpacPXqVQQGBmLIkP80EaalpTnwdEREgwfbt4mIiIiIiGjQePLJJx19BCIiAkNJIiIiIiIiGkSuXLmC4OBgPPjgg3BycnL0cYiIBi2GkkRERERERDRo3Lp1C/v378eNGzfg5+eHoKAghISEICgoCB4eHo4+HhHRoMGZkkRERERERDTotLe3o6qqChUVFaisrMQ333wDNzc3vPPOO44+GhHRoMBKSSIiIiIiIhp0Wltb0dzcDL1ej+bmZnh5ecHX19fRxyIiGjRYKUlERERERESDxq5du3D9+nW4urpiwoQJxv/Yuk1EZF86Rx+AiIiIiIiIyF5u3ryJtrY23HfffRg5ciS8vb3h7u7u6GMREQ06rJQkIiIiIiKiQUWWZVRXV6OyshIVFRWorq6Gh4cHgoKC8Mwzzzj6eEREgwJnShIREREREdGgIkkSfH194e7uDjc3N7i5uaGsrAyXLl1iKElEZCeslCQiIiIiIqJBIz8/31gh6eTkhODgYAQFBSE4OBi+vr7Q6TjljIjIHlgpSURERERERINGfX09IiIikJiYCC8vL0cfh4ho0GKlJBEREREREREREdkV69KJiIiIiIiIiIjIrhhKEhERERERERERkV0xlCQiIiIiIiIiIiK7YihJREREREREREREdsVQkoiIiIiIiIiIiOzq/wO+M4o7OKjEa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descr="download.png"/>
          <p:cNvPicPr>
            <a:picLocks noChangeAspect="1"/>
          </p:cNvPicPr>
          <p:nvPr/>
        </p:nvPicPr>
        <p:blipFill>
          <a:blip r:embed="rId2"/>
          <a:stretch>
            <a:fillRect/>
          </a:stretch>
        </p:blipFill>
        <p:spPr>
          <a:xfrm>
            <a:off x="3291840" y="2772088"/>
            <a:ext cx="4847880" cy="4085912"/>
          </a:xfrm>
          <a:prstGeom prst="rect">
            <a:avLst/>
          </a:prstGeom>
        </p:spPr>
      </p:pic>
    </p:spTree>
    <p:extLst>
      <p:ext uri="{BB962C8B-B14F-4D97-AF65-F5344CB8AC3E}">
        <p14:creationId xmlns:p14="http://schemas.microsoft.com/office/powerpoint/2010/main" xmlns="" val="1492536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1770" y="428168"/>
            <a:ext cx="8911687" cy="747490"/>
          </a:xfrm>
        </p:spPr>
        <p:txBody>
          <a:bodyPr/>
          <a:lstStyle/>
          <a:p>
            <a:r>
              <a:rPr lang="en-US" dirty="0" smtClean="0"/>
              <a:t>Model Building</a:t>
            </a:r>
            <a:endParaRPr lang="en-US" dirty="0"/>
          </a:p>
        </p:txBody>
      </p:sp>
      <p:sp>
        <p:nvSpPr>
          <p:cNvPr id="3" name="Content Placeholder 2"/>
          <p:cNvSpPr>
            <a:spLocks noGrp="1"/>
          </p:cNvSpPr>
          <p:nvPr>
            <p:ph idx="1"/>
          </p:nvPr>
        </p:nvSpPr>
        <p:spPr>
          <a:xfrm>
            <a:off x="1491932" y="1637212"/>
            <a:ext cx="8915400" cy="3777622"/>
          </a:xfrm>
        </p:spPr>
        <p:txBody>
          <a:bodyPr/>
          <a:lstStyle/>
          <a:p>
            <a:r>
              <a:rPr lang="en-US" dirty="0" smtClean="0"/>
              <a:t>Train-Test split</a:t>
            </a:r>
          </a:p>
          <a:p>
            <a:pPr lvl="1"/>
            <a:r>
              <a:rPr lang="en-US" dirty="0" smtClean="0"/>
              <a:t>Splitting the dataset in 70,30 ratio for </a:t>
            </a:r>
            <a:r>
              <a:rPr lang="en-US" dirty="0" err="1" smtClean="0"/>
              <a:t>train,test</a:t>
            </a:r>
            <a:r>
              <a:rPr lang="en-US" dirty="0" smtClean="0"/>
              <a:t> </a:t>
            </a:r>
          </a:p>
          <a:p>
            <a:pPr marL="342900" lvl="1" indent="-342900"/>
            <a:r>
              <a:rPr lang="en-US" dirty="0" smtClean="0"/>
              <a:t>Using </a:t>
            </a:r>
            <a:r>
              <a:rPr lang="en-US" dirty="0" err="1" smtClean="0"/>
              <a:t>StandardScaler</a:t>
            </a:r>
            <a:r>
              <a:rPr lang="en-US" dirty="0" smtClean="0"/>
              <a:t> for scaling the numerical variables.</a:t>
            </a:r>
          </a:p>
          <a:p>
            <a:pPr marL="342900" lvl="1" indent="-342900"/>
            <a:r>
              <a:rPr lang="en-US" dirty="0" smtClean="0"/>
              <a:t>Using logistic regression() for building the model </a:t>
            </a:r>
          </a:p>
          <a:p>
            <a:pPr marL="342900" lvl="1" indent="-342900"/>
            <a:r>
              <a:rPr lang="en-US" dirty="0" smtClean="0"/>
              <a:t>Using </a:t>
            </a:r>
            <a:r>
              <a:rPr lang="en-US" dirty="0" err="1" smtClean="0"/>
              <a:t>RFE</a:t>
            </a:r>
            <a:r>
              <a:rPr lang="en-US" dirty="0" smtClean="0"/>
              <a:t> algorithm for feature selection using 20 variables as output</a:t>
            </a:r>
          </a:p>
          <a:p>
            <a:pPr marL="342900" lvl="1" indent="-342900"/>
            <a:r>
              <a:rPr lang="en-US" dirty="0" smtClean="0"/>
              <a:t>Using </a:t>
            </a:r>
            <a:r>
              <a:rPr lang="en-US" dirty="0" err="1" smtClean="0"/>
              <a:t>GLM</a:t>
            </a:r>
            <a:r>
              <a:rPr lang="en-US" dirty="0" smtClean="0"/>
              <a:t> to fit the model</a:t>
            </a:r>
          </a:p>
          <a:p>
            <a:pPr marL="342900" lvl="1" indent="-342900"/>
            <a:r>
              <a:rPr lang="en-US" dirty="0" smtClean="0"/>
              <a:t>Eliminating the insignificant variables whose p value is greater than 0.05 and </a:t>
            </a:r>
            <a:r>
              <a:rPr lang="en-US" dirty="0" err="1" smtClean="0"/>
              <a:t>VIF</a:t>
            </a:r>
            <a:r>
              <a:rPr lang="en-US" dirty="0" smtClean="0"/>
              <a:t> value greater than 5</a:t>
            </a:r>
          </a:p>
        </p:txBody>
      </p:sp>
      <p:sp>
        <p:nvSpPr>
          <p:cNvPr id="34818" name="AutoShape 2" descr="data:image/png;base64,iVBORw0KGgoAAAANSUhEUgAABSUAAARWCAYAAADNMNc9AAAAOXRFWHRTb2Z0d2FyZQBNYXRwbG90bGliIHZlcnNpb24zLjUuMSwgaHR0cHM6Ly9tYXRwbG90bGliLm9yZy/YYfK9AAAACXBIWXMAAAsTAAALEwEAmpwYAAEAAElEQVR4nOydd3hU1da433Omz6ROegKhJLTQQ++92K6Kil6sKDZQEGkiei2AgAgqRUH0qtcKdgUUpffeQg8hgfQyk2QyvZ3fH2eYJICFfN93v/Kb93l4gDlnn93WXnudfdZeW5AkSSJEiBAhQoQIESJEiBAhQoQIESJEiBAh/k2I/90FCBEiRIgQIUKECBEiRIgQIUKECBEixP9fhBYlQ4QIESJEiBAhQoQIESJEiBAhQoQI8W8ltCgZIkSIECFChAgRIkSIECFChAgRIkSIfyuhRckQIUKECBEiRIgQIUKECBEiRIgQIUL8WwktSoYIESJEiBAhQoQIESJEiBAhQoQIEeLfSmhRMkSIECFChAgRIkSIECFChAgRIkSIEP9WlP/dBQgRIkSIECFChAgRIkSIECFChAgRIsR/Le+88w6HDx8mMjKSRYsWXXVdkiQ+/PBDjhw5gkajYfz48TRv3hyAo0eP8uGHH+L3+xkyZAi33Xbbf7g8IU/JECFChAgRIkSIECFChAgRIkSIECH+jzNw4ECef/75371+5MgRSkpKWLJkCY899hjvv/8+AH6/nw8++IDnn3+eN998k127dlFQUPAfLk9oUTJEiBAhQoQIESJEiBAhQoQIESJEiP/jZGRkEBYW9rvXDx48SP/+/REEgZYtW2Kz2aisrOT8+fMkJiaSkJCAUqmkd+/eHDhw4D9cntCiZIgQIUKECBEiRIgQIUKECBEiRIgQ/59jNpuJjY0N/j8mJgaz2YzZbCYmJuaq3/+jhGJKhggR4t+Gp+LCdaf5qNM/GpRXU4/nutPYBUWD8oqUrj8vrcLXoLw0yutPV+zSNSivhny1MgjeBuUVqXVdd5oih6FBeVnF6+/nCH/D+ktAuu40tgbKYQzuBqVzStefn0FsWD+bJPV1p9FI19+GDaUh/dVQJIQGpWtIGRUNrJevgWVsCFrh+sdYqaBpUF43zU647jS/vlDSoLzihOvXbQDb1Nevt7s4GzYu/Q1I01CvBqtw/SlTlfYG5VXpuX75aKjMqxowxtq1KW1QXsdOJ153mobqtoboqYbm1RCZaojeACjn+uei3m0LG5TXvpPJDUoXI1z/nL5P1TB7r53r+u3YhtIQmUrS2xqUV6H9+u3ECLFhbWHzX/+yiruBmrQh+qZ9i4bpmxPZ8dedZljp6gbl9b+FhrzP/rvZdvQCGzduDP5/6NChDB069C+nl65hewuC8Lu//0cJLUqGCPGfyN13301qaio+nw+FQsGAAQO48cYbEcW/NumUlZXx1FNPMXbsWG644QYAPvjgA9LS0hg4cODvptu6dSsdOnTAaDRedW358uWcOnUKvV4PgEajYc6cOddfuStYvXo1bdq0oUOHDrz88svcf//9pKWlXdczXnhtMdt37ccYHcX3n66od000xCCq9Yz67TXOfLqFtg8PR1CInP1iK8eW/wRAxkPDaDduJJFNEzj92WaS+7TF63CxbfJ7cCSbiE5pdF8/B1d5FX6Hm8LPNpO39AcA2ix8lKS7+iGIIpYTeRz5+zywOInqnEanhY8AIKhViAoRBIHqrFwOPfUOksdH94+nEJGRiiCALiWWsm92cnrCEgCUEXpaLX4SQ+vGqGIjkPwSyjAd7opqij7cQOk3O2i97Cm08VFIfj9ln/6Gpmki0YMz8Tlc5Exehj3rApEDO9Pq45kgSXgra3CXmDlxw/Rg+8Q+dBNJz45B1Gvw1djJuf9lHCcukPLKoxhv7Ydo0OEuMVHx0TqK35EnpRZT76TxfYPxWOzoG8fhsdgw7zvLsQnLaPPyfST9rRfKCD2OIhMeUw2npr9PzalLALR763HiRnRBqdPgLDbjKq1CEx8JokjZLweJ7taSiPbNyJv/BYXv/ghA8zkPE397XxRhWlxFJmqO5pA94z06rH4RQa1CGWFAYdDgrbZRteZXRI0K4z0j8JqrATB9sp7ou4aia5uG/fg5VHHR+B0uCqa+TcyDN9FqcHfcFRZ2DZgGgC41jo4rJ6GKMmDJyuP4hGW0fvk+4kd2Q20MR1CKnHttNSdW/hxsxxaPjaTZg0MJS41DEEU8Vic77plH5RHZ4Ijr1YaOr96PUinitTkRBAFVdBjKKAOuYjOaRGNgkvbjc7jxVts4MfFdarLygnlom8TTe+tCJKDit8OcmLCM5s/eQdzIrmgSolFG6sEPjoJysh57G0d2Mf2+/weiWomgVFC0dh+XVm+n64qn0afEogzTotDL/VC66Sgpt/bCfqkMBRKm9fu4tPhrms95mIS7B6IwaJF8fhzZhZybtoL0OQ8jqFUISgUVa/dwaeEatKlxdFg5CVVUGD67i/B2TdnaZhwecw2t5j5E7JDO+BwuCj7ZROojIxGUChRqBd5KK4JSgWntHvLfkA3QNp/OIrJfewSVkqptx9A2ScDvcKM0huOtrMHrk5B8fnaMmBXssy4rJqKKMlCdlceRp5YjeXwkjOhCx8WPowzTgt/P6ZkfUvTFVgBSH7+RRmMGoY6PQtSqEAQBt8lC9aHzZE1YhuTxoU9Ppt3bTxDRvhmu8mr8bg81WXm4TRZiB3XE53BhPVtAZKc0fA5XvT7TpsbRfd0c1HGRSF4fB275B5YjOaTNGE2jB4ehDNPh93g589wHNH54BKro8KA8CKJI6dp9qKIMJN3VH4VBLr+gVLB/5CxUxnBazXkIQSFS8NlmSn/YQ4eVk1DHR6HQa3CVVqLQawEJZbgOn8uLKkIPokDR51u59MEvdHxvEoJKia5xHKJWRc3Ji+y/YRbNJt1Oyn1DENVKlGE6PNU2/C4PktdHyeqtxI7oiqBWIigUlK/dS+7Cr+i2+XXCWjUGUTYoD458nppjF2j91pPEDsvEXWHhyP0LgvJhycoNtGGnq9rw5MR3qcnKRdSo6PbzHAzNkhCUIvYLJewdOgPJ4yP+lp5kvPk4yjAdktdHwce/cXbWR4gaFZ1+mBOUTZ/NiSo6DL/DTdk324kfPRB9y0ZIHi+SX8JdYqbsm+2UviHr84wpo2h27yA8Fgf6xrF4LHYq9p1l/9OyzgYobRfB995z+P1+Kqra8WBUOSiUaG56ChRKEEX2rPua+Ss+xuv3M2nqDIYPGYzX7eSVF2exPewkAtDDHUtft7yoqU+No+uKp1FFhdWbI+IHdaD97AdQ6DVoE6M599giTOv21pngRLoee18ex3mlnH9mKbasXAC6n/tEbkO/RFV+Ge8PfS6YbNjL95M2qBO66DCcFjseu5OiYxf4ZeY/8Xt9JN7Rh+aTR6FrFAuCQOWe0xy5//VgG7Sa+yDJd/VHoVPjKKjg+GNv1+oqUaD3r6/hLKnk9PMf0nPdbNQxEQDY8kpw5leQs/hbWv1jDBHtm5E9bzVl6/bRYeUklFEGfDYnokp+rSj4bDO6JvHXzCtt3Eia3jcIQRDI/XQzxRsO0X3F04S3TAFBQFQqZF1cY0dUKrBdKkMtSFT+vIfit9bQ+NVxxN8/Esnnx+90I+rUOC8UYdl+lMiBmSBJ2M9cJG/KUvAE5vrR/YN6Yu/QGXhMNQD03LwAQ8tGSD4/J59ZQel3uxA1Krr/8BKiWoWgEDHtyCJ2UCf0qfFIfj9eix11bARHH32bZk/eRET7ZpybtxpDoxhiArrSvO04MYM6AeA2WdAmGuUx/Nlmak7k0TKgA8SiHJSNG4PPh2vvXqwrV6K74w7Cn3pK7hNJwnX4MNVTp8o2SVgYEdOm0Sc5HRQKJI8HQaX8S7pNn5ZExw+nomsch6AQQRTInvsFukaxJN3RD2WkHsnrQ/JLZL/6KfkfbEDUqOj6w8soDDp0jWPxOd2Yt5/AbbKQcHMPlBF6RI0KV5EZT7W1nh5tPv0umo6/BUEhYj1bQM6C1bR8+QE0idHBfkYQcFwqY3efyWiSY+i+bjbq2Egkv5+CD37h/KufAWAc1JF2KybJc6XPT9X+sxy+/RUAkh65gaSxsjz4XG6U4XoEUcTvciP5/EhuL3mvfkL1nlN03LAAZaQByefD7fBQefg80Znp4PfjqrBweNIKnKVVwXGtjgqjKiuX/K930O6l+9BHqRDCI/Dly3aRa+cO7J98jGbIUAz3jJH7KDIKfF4kqxXL6/NQdejEwHduQ5Ikak7nc/SZFWgSon533mv76gNoE6MBKF+9mQsz3pPr+djNJIwZCpIEKiWiQsRndwV1R7PZD5Pw4Ai6+/xYCk14bA4+v1n+qD/wlftpNqgTSq0KyS8RnhzDux2fwFlpBUATqafzkvFE92wj643dpzj6wOu0fPl+Yod0RhmpD9o3dfX81bKRxYkJy4gb2Y20qXdiaNVI1gtqJY6CCrIeexvbuQK6/vBycHyVrt1H0eptdFg5CW1KDKJOgzJMy76RLxDWriltXnsIUaOiZushLj78SlAXpiyYSMSwHohaDYgipYs+QZUcR/jALkheH367E1GvpakXCj7dzMVVPwdtjivtRMnjo9G9g4N5VW06zOn7X5P7U6Oi3XezEdUqtGnJiColksfL+WeXU/HdTgAy97+Lz+rA75NAFPA73cH58kTg+X+kb3r98I9Aeygo35FFdJcWqKMMuEw1qML1hLVKwVNlRaHTBO3z09Pfxxqwz5URetq/OxFj3wwEUaRy72kOj5kftIU6ffgshvQUpBoL1i9WY/v0CwAiZ05H07sngkaDoFSB5Md7KZ+qufPxns+pM18J9NyyEG2SEY/JclW96tqJl+UjxH8/17sIeSUxMTFUVFQE/28ymYiOjsbr9WIyma76/T9KaPt2iBD/iajVahYuXMjixYt54YUXOHLkCF9//fV1PSMyMpL169fj9f51j4etW7dSWVn5u9fvv/9+Fi5cyMKFC/9TFiRBXoDt0KHDf+gZt904jBWLry6PoNIhKFR4K/PZOfOf9PzHGH65/3W+HjSdtFt7EtVC/upceuAc6++Zh728mogm8azpO4WdMz6g77yHQBRo8eIY/C4PuW9+x+5+z5J4ex8MLVOIHdIJ44D2XFj0DQdvfwVtYjRNn74VgJoz+Wwb8QJbhz6PLbcETVwkm/tNxV1lo8mYQSTd2A2fzYkuIRpHcSVlW44T2aMV+paNAEifMxbzliOcf+ljao7m4LM5OfXkW7jLKom/vQ/a1HhyXvoXxwZM5MTNz5E0/jYM7ZpxtM8EcqevoPm8x0AUafbao3jKqzjS/XE8FRZyJi4Jtk9Yr/bE3D0U+7FzHEu/k4uT36Lx3CeJGNQFfdvmeMqrOH/fy/gqa4gc0g19s1qvityV67Geyef45BVs7jgeb5WVNq8+gL5ZEofGLubg/QvxVtk4v/hb2i56LJiu8Mtt8ouPuYYdfZ4lvF0TCr/ayc5+U4gd3JHclevJfXdt8P7oIZ0xtE7FZ3OQdc8cPJVWBIVI7A3dOX7HKxwZNh3J58NZZOLcpOVE/a0/CmME5R/8QPaNk8i+cRLVv+6l6OX3qP51D0pjJGcHPk7h88tJmfsklV9v4tA98+rJTcsXxpC3ch07ek3GU2WldaBee0Y8z8mZ/8Rtrql3vzYxmvRHRuCusGA5U0jB2v1Yc0vpuWIiAKoIPZ3nj2XXQ4vYPWAa7vJqLq5cx86ez1C2/gCVe89gOXoBt8mCq7QKd2kVp6auIuP1cfXy6fjPKVhO5FG56yTeKhspYwaTt/wnzs/5HEd+OfYLJVT8dhjJ7aXN64/gd3nYeccctgyZyZYhM4kf1JFOix4lZ+XP7Bw9FwD7pXL2P/o2cf3aUXUijy1Dn+fI0GlcWvw10UM6o2uexKW3vsZ2Jh/J6yN76grSZj8st/2QqRwZMpXoQZ0Jz2xBixfu5eLK9Ry8YzbK6LBgO8UO6YS+WSK7ek7i9PT3afnyfRwZM4/dfSfjrbZxbvybHBs6hahBnQjLbEHU4EwUBi1HBz+LM6+E8K6tONL7KXKmvYsqOpyTd77E9qEzgwuSABkvjOHCyvVs6f0sniobqWMGyTpAIVJ9LIf1TR7g5JRVtJn/MACaxGiajBtJ9vzVWI7k4Km0UrH5GO6yajxVVlLGDAbAW2XlzKyPsF8spXLvaXb1mozCoMXYO4OdPZ+h8MttxA7uxM6ez1zVZ22XTEDy+Sn5bhfuyho6vPeMrBtOXsRyNIdNqfdR8Okm2rzxGBdXrmdXz0mUrz9AwUe/sXfIDBJv64VxQAeqD57jxIRlOAoq8NmcIAq0nv+w3Ib9niXp9j60WfAIF1euw11eTdX+s1TuOY3P7qT68HnsOSW4Sys5+9IneMrlhXp7TjF7h8zAeiafk8+uwF1hwXa2IFhv0+Yjchmb3o/k8+OptrK737PE3dKTs9NXcWDwdA4MmY5xcCdavfEYmgQj+wZO5cKC1fLLboCSL7dy9B75peyyfOzq9QxKgw5j77bs6jmJoi+3Eju4kywfU1fR5nX5Y47f5cGRV8rJySvY3OxBVDERpD93jzymosMRVUqqD2VzZvr7pIwZjKFlCn6XJyibeXM/RZ+WzNkJS8ieuoK4O/pRtGod3iorWXe9Staol/BW1hA9qDPGzPRgmbPf+5nqs/kcfPY91nV+Cne1jWZ/HwiAIkLHN+7T3F/djEfPJbLuh+/IqagBnxfX+ndwffcG5Z/PY+6/fmDJuFv5/h9PMDCzLa6vXsO86XOef/ElplrbMsHamt3qckpFR0B+/07Oyp/Z1PvZ4ByBKNBh3lj23Pc61txSfDYn6qTarU4AzV9/DLw+qnedIGfauzSfL+vaqMGZCEoFBzs/yuf3zMVjdQbTpA3qSHSzRFYMmMLOJd9hr6jm/eEzUWnUdLxHrqfjYjm27CJOPrOCY2MXE96uaVA2Yod0IqprS6oPZnPgtleQ3N56ct/00RuwZhcB0H7JeFxlVWxs+QilvxxEVCkp/+0wKfcO5NSsj4K6vsULY7i4ch3Hxi5C1yiO/E83sWfwDJJHD8DYp+1VeYW1bkTT+wax9YYX2TT4OZKGZdJp3ljOr/yZn1qOA7+fM299T86HGxAEgaoTeWwe+jynRkym+K01RA7ugrZZEu4SM8VLvgJR4HDaaAoXfEr8Qzdx6qapnBw6CUGhwPi3fgDoWyRzavIKNqXeh9tkod3yp+U+mHIHmgQjmxrdy5mZ/yQjMN/5XR4OjJrN7sEz2D3kOZLv7Ic6JoIdfZ+lbMMhAKqPXsBbYw+2haFFMrpmiezpOYkLr31J44dHcmDETPYNmkZEpzQKP93E3n7PknB7H9oseoyjY+Zxdsb7qDt3puqVVzCNHYtttfxhR4iKQnI6KRs0iJp33kHdtm2wj8Kfegr3/v3s6juFmpN55L277i/rNntOsaw3Jq+Q9YPXR3hGKvpmiVRsOoKzsIKaE3kcGvUqSXf2C7bFwVGzsZ6+xMln38ORW4om2YixdwYHR73KxZXrkXx+jo5dVC8vQ+vGpD56I6env8/mpg+gjomg3dKnODJmHieeXAJ+ib1DZ1C6di8KvezNGt2rDc6CCrY0vpdjY+bT6JGRGFqmgCiQ8dYTiFoVewdOxXquAE2SEUPLFKL7tMU4ohtHBk8h79V/4au2c7jX01x6Yw1+l4ejg6aQPWkZLZY9TfKjN+Kz2BD1Gg73epqjU98nsl1Ttgx+ji1Dn6fktyO0enaUPAcExvXG3s/iqbaR+dYT7BnzOpYF88DrxfLabCofH4f9k48B8BUXUzl5ItZVK/FXlOM3mbAsfoPwKdPR334H20c8z7aB0xEUIsm39frdea9i10mQJLb2m8rOm18i/u7B6Fo2Qp1oJOmRGzk+cjp5sz9BGaYj/82vg7ojanAm2ubyuPhx3Ju4LLbggmTTQR2JaprIh/2nsHPBGhyVVqrzy+vpo+4TbkWbFMPJZ1awd8gMwto0puWrD6BvlsjZWR9izynGXVp5lZ4/NOpVrKcvcerZ93DkliCqlKSMGYztTD6XVq3Ha3VgPX2JgwEdcNm+OThqNnsGz2DPkOeIHdyJjMWPcXHlOg7eMZuKTUex55aCKJD2zO0cf/xtcpf+gC6jOZr0xsEyV36ziUtPvY6nzEzF+9+hSWuEpmky5wY9TvFr/0TUqMkeNp69N75I6tjhsixxtZ3YaMzgYF5HH3+bC0t/wNCuGbqATS+5PJy882VM6/bitzmxHjtP4cofSVv4RL02PHnnS+wdMgNbdlFwvrxs7/2Zvtk7ag47Bj/HjiHP0ejOvpT9epitvZ7FWViB5UQeniobp1/5nAP3v4Gnykb2FfZ56zkPoo4N5+Skd9nU/EGchRW1tpDFJsvLR79i/fxLdEOHoGzaRJ4v1v+C9aNP5EXdW0dhmjgZQaMmcvqUenVLffRGlGFaHBdLr6pXPTuxjnyE+N9P165d2b59O5Ikce7cOfR6PdHR0aSlpVFcXExZWRler5fdu3fTtWvX/3B+oUXJECH+i4iMjOSxxx7jl19+QZIk3G4377zzDlOmTGH69OmcOHHimukiIiJo3749W7duvepaXl4es2bNYurUqSxcuBCr1crevXvJyclhyZIlTJs2Dbf7r233WLNmDcuWLWPOnDlMmDCBffv28emnnzJlyhTmzp0bXBT9+uuvmTlzJlOmTGHlypVBt+3ly5ezd+/eP8riT+naqT2REeFX/S6oDfidgQUkP/h9frxOD36Pj5wf9tJkeBcATCcvYi2oQKlTk/OjXJaywzmoIww0e2YUluO5eKptuCuqkTw+Sr7fTdzIbsSN7IaoUVO0ehvVh7Lxu70k3NwDAJ9D/roOENOjFb7Alpb8NTtIuqk7aY/fSMlvR5AkicJvd+Eqr6J6/1liR3ZFEaYjslcGxZ9tJnZkN6r3n8WRU0TFuv0oww2YfjtMZPdWWANfEf02J5LXR82+0wBYD59DEWkganAmzrxi8PmRvD5MP+wkekT3YPvE3j8ST4kJ81ebAajZehhFhIGoW/thzzqP7fA5bPtOogg3YMs6T+KN3eq1b0zftpT8tA+AgjXbSRjRlcKvtlN18Bym7VkoI/TYLpWhTar1vK3ce4bIjs3x1jiIykzHdq4QY49WSB4fxV/vxNA0IfjVFCBmRDcq1u5BUCiwn76EMtKAItKAu6QSv91JeOd0nJfKEPwSksdH1U/b0aQ1qldOn6kax/FsNE2TcBw/D4D9yFkU4QZcuUV4qupv54np25bSQL2K1mwnfkRXir7ajrvCQtGX2xDVKhRh9bc2CQoF0R2bc27lepQ6DZe+3oEmNgJtfBSNb+9N4foDOArlL4JR3VoGn1/4+RbiRnSl+PtdqKLDKP1hr+xlml+BMkKPOj4KAE2SkbBWjchZ+FWgXNuIu6EbPquDuJHd8Frs1Jy8hKu8CkGpQBUdjiY+Cp9d3vIpqhSISgXRHZpRtHYfqjA9ljMFqCJkr5bynSfRxkXWb4cR3ShbsxVdk0RKPtuIIIo4C8pRRuhRhGnlegeeiwTGvm0p+2kvrV59gPOvfYlCJ29rixvZjeKvtssPlWQPR5/DjeTxUfHdDowjuiGoFAgqpfyckd0o+XgDzpwiRJ0Gv8uDKj4K6+FsEAVUsfXLCRDbpy3Fa2tlMXGkbNjED+xA/podADguliKIQrBNBYWC+JFdKf5mB5q4KAo+2YQyQk/5b4eJv0FO766wYDl6AV2juKC3r9/jxR8Y24b0ZPwON+r4KKoPna/XZ5GZ6XiqrRR+thlHXimq2AjU8VHEDOgQbA+PqQZRraJy35mAPGwm7ga5PVTR4fisToq/2k7p97vBLyEolUR1a4U9txTHxbKgPoru2YbSn/ZhSE8id+kPxI3oSv6/NhI7qCOXPvgFZZiO8g2HEDVqRF3tdkNj37Z4qmw48krJ/3ADcTfIY9zQqjHFX20nMjMd65l8FFoNquhwyr7fjXFgx3p9bxzQgdLvd2HPLuTiW9+BIKBrngRA1d7TeKuswbzKftp7jTZMqdOG2SgjDME2jO7ZhrKf9iKoFHirbUT1aiP396CO2HOK8bs81Jy8iM/hIvGOwAKIXV6AixnZHW+1FSSoOZyNqFYR0aMN7vIq/E43NYezZX2iVddbSAWI79uWwrX7Abi4ZjvJAXlw9W9KnCoMfbEDJSIjWiWy9XxgK5tXnjN/PlPE0IH9SIoOQ9GkHeKFw7I8WEvQGcLQxEehRUG8X0t1YHtfbJ+2FAXkN3/NDpJGdiW6czq23FISh2VSvHYfztxiwjrVLp6qk4xED86k9ItNAFgPy22nio/COLIbvkA7FB3JQRNhwBBo0xbDunDiG9kz58D7vwSvFR3LITygq6sPniO6RytKf9pH1aFsEITgmIgb2RWvxU7RV9upPnQ+oG/CUMdHoUkyEjcsk4LP5DklsnMaue/8hM/qIO+dn1DHRqCOj8Tv8GA5eiGo640BnWtokULl/jPEDekse6d5fYga1VV5RXZtSeWh88F5tmLPaWJ7taZw7T6MndOpOVdEbPdWpNzUg9LtWWiu0G1Rw7tj+norAJpmSfgdLlTx0dhPXEBQCKgbxYNCRNSp8ZTKMa7CWjai9Ic9AJR8v5vwjFQAEm7rTcn3u+S2/nwLokpJWODaZf0rqBQow/XYL5TguFjGxffW461xoDaG46myBdsirFVjSgK6oSYrF0QBbeM4Iru2xO9wYT15Ecnjo/rAWfxOD86LZSTfOwTXli1oesi2h1RVBYAyKQmpRrZ/nL/8gqBSIRqNCHo96o4dcaxbJ7d97wyK18h5/lXddnksG/u1x55bQnSfdhR/tR19i2Sq9p1FGWHAkV9ebyz77C6MfdtS/ushBKUCyePD7/Njyy5CFR0Gfj8qY3i9vAwtUhDVSkq+2Ynk82M5egFBo8RxsYzYYV2o2HiYuJHdiO7RGsnjRR0fRXTPNhT88xcAKnedRPL5MLROJSIzHUGtwnYmH/uZAkq/240jr5TYkd1IeXAYBUu/Q3J7MY7oRuln8q6Q8q+2odBpUMVHYT+Tj6jVED28Kz6bE3exPJ9XHj6PMkyLJlDPy4ujV47rqmO5IAjYL5WBz4ffVIGmd996cuk9dRLJakXTpy+On35EjIvDe/oUgsEAKhUKrRpBIaLQqXGVVP7uvBfRqjG23BJ554NaibfGjnGErNsFhQJRq8Z4Q3fcZZW4S81B3RF7ex/Kv9oGQGlWbj29kTa8C6cDeuP0NztRatUIV+zeMrZIQZNspOynvdjPyx8m4m/sTvFX24kb2Y38D375E9k4iKCUP1zE3dANW3YhER3TwOen4rcjVB/KDto36jr2jaBSICgVRHRoTulP+7BlF3Hp/Z9RG8MJa9UIW04R5b8cQnJ5cZy6QMSwHsEy2/efxH2xGMnpRvJ40bRMpfJbWX9ZtxyUx25cND6bE2t2oeytzNV2YsINXWWbtk5etpO5wXYHeW6Kva0PFWt3I6iUVG44iKBSos9owpXUnS8v23twffqmYof8fpi76heMvdrgKqui5tQlTNuzUEXosV0qRxPQ+YowHdG92qBrHEfpT/uQPD4KPt0c1Pu61HisZwtk73C/H8fGzWj69gHAfew46rYZ+KstSDVWPCdPgyiiSKjdri3GxRI7rDPKCAOussqr6lXXTrzSDvg/jd/3P//Pn/DWW2/xwgsvUFRUxBNPPMHmzZv59ddf+fXXXwHo3Lkz8fHxTJw4kZUrVzJunPzRSaFQ8PDDDzN37lwmT55Mr169aNy48R9l9ZcILUqGCPFfSEJCApIkUV1dzYYNGwBYtGgRkyZNYvny5b+7gHjbbbexdu1a/P76kZ6WLVvGvffeyxtvvEFqaipff/01PXv2JC0tjYkTJ7Jw4ULU6qvj5HzyySdMmzaNadOmsWRJrcddaWkpzz33HNOmTWPp0qW0bduWRYsWoVarOXxYfiEbOXIk8+bNY9GiRbjdbg4dOvSf1Ty/i6BQgF9eFDUkReO22DEEtrPYSswYkuq7iYsKEXtJraeo02QhfmRXqg+fD072AK4iE5rEaDRJ0SjDtLjLqgB526w6NiJ4X3TnNAbvfANVhJ7j0z+Qt78Wm4hq14ScFevQNYpFUAjkfiwbwJ7KGjSJMeiaJOAxWWj99gTib+tDzMiuuAJ5uIpN+F1uNIm1HjOaRnGo4iKx7KldoHYXmdC1bIS7yIQkSbT54iXi7xtG5ICOtemaJaNplkzCxNGkr5mLvkM6npIKNI0SsB07T1iPDBRR4XjKzEQO7II2pTbPJuNGogzX0W7RoygjDTiLzKgi9TgLa13xncVmmjw4lPLNR4O/qYzheGtk7yBNohHHpbKgUeQskrcx10WdFIPt1EUK3v2R7ofeRZsaD14/VduOgSjS6t1JRPbKoHL7cWqOZOMpNqEw6Il98CZa/LyERq9PRBEhxwJSGPT4LLULkO4SE6rE+p5HKmM4Hos9uKB8uV6OOvXy1jhQRdQuSjpLKsn510ZEtZJOcx7AU2OncP0BkCR0SdGEpyWiijQw4JtZ9No0H8kv1T6/xIw2MZo2Cx7Ba7Fj3nUSZ7EZbZIx+DdA6wWPyHLmrS3X5WvRfdsS1aM1kZlp5Ly+BmexCU+VFV1SNIgCgza+xg0nVlCx/ywucw2Sz48uKRr7pTJEjbxN0mWyoG8cx6BN82j7+Sz0rRqhTorBVWRCnRSDu7QSyetDkxSDu9iMJjmWzhsX0vPEB1RuP47jYglei53YoZ1xlZip3H1KHn+AJik6KBeaRCNeiz1YdndJJcmP/41uWf+ketsxrEeyUScacRXJWz1EtRKvqTroISb5fLT6YBr9Nswl9T75C7vaGI7HYgu2qaPYFHy+NsmIPjWOQTveIPPTGdScuoQ2yYirpJK8d9eSdGc/Ws97BL/bg2nLMZzFZiSJegvpKmM4fpcH/PLCldKglbeDB57vLK0M3n+5z1TGcASFyKUV68Av4Xe6IfBcTVI0xsGd6Hd4OUmj++N3e9AGjG9nSSXRvdow4OQqvBY7ktcbbDtnsQnJ60XXJB5XUa08eqrt+L0+JJ8f65kCDC1TUEXqCUtLRhGmw1loCpbLU2VFadDWjkWLncRbe1Hy3a56MhXetglpM+4mbeY9uCuqcQba1FVkQpNkpNum1+l78n3M27JQ6NTYsguC5ZF8fnTNrohVpxDl+gT6SFGnDTVJ0bjqtaEp2IZei50ev85jwMlVmHZkBcuuSTHiLKzdDuSqqK715BZFOm9cSMLogVQfOEvNkWxZ1orNaFPj8bu8IAp03rgQbZMEak7kYj5Su8UsbdwIlGFaMhc+Io/9YjO6wLzhiFQQHx3LgG9mMWTDHJLS21B22QtRENDcPoXC+PZUF+fz8NLVHKn0sjPrXG3b2KrQJUVjFlwUKeykeg2/I7/RaJOicVfWkHRjN3I/3ojf7kIZXXvCZbNXH8Z1qTTo/Qry/KBOikGdaETy+sj48h88tHY2kiQRniDXITwxGksd+akpMROZEkO7UX25sPV4PdmQfH5SxgzCvCOr3phS6NR15NKMp8qGNslIm9kPcvbVz+QFdJUCye/HkS/3U+LtfVBo1STe2ovs19fUioZeE8zLeiafsFaN0abEIurU6JsloDRor8rLW2Ulpmdr1NFhKHRqEkdkInn9SD4/2qRobJfKCGueiKuiGlteKYbGcQzeNI8Wn7yItmVjVIlG3EUVIElEjeiBIlxP3EM34ikx47pUSsbPb9Dx8If4auxYth+t1x4AMf3bB/+tig7Dll0bI9BndxJ+eZFBFOi9aT6DT74nL6CfkT9sOIvMiDo1okZVb5ioInTBurpKKnFeKqPbb/Pp+NlzeGscmLfJ/SN5ffgDH3z1aUkI4eHo77yT6LfeQtmqlZy10YgYGYlx1SqMK1fit1oR4+JQJCfjr6oi4rnn6LVlAaJaGSzHX9Vtl9si8fbelP64Nzj3K8N0GPu1Q5MUTZs3HsVdXhVMr4qNQBmmY8DxFZi2ZSF5ffXy8ru8wW3+l/NyFZsRFKK8vVunxpCRKm8ZR9Yb9twSIjql4S6vxh74AFp3vtE2jkNQKORyJBrlD1+iSNef55A0uj/KSD2axGj0aUlE9GxDh/XziLmllxwuIzimzGiSYoi5uSeS10veK/9CaQyXdXoAZ7GZNs+NZvihpTS+ow+nX//qqnEtiAKCWBsvTYyLQ3fXaCLnvY6iSdN6ciDGxqJMT8e9X1708peU4Ny8kaGHljHs+Lt4LHaqs/L+YN6LRlCIDNrxBt0/nU7JxxtQJ8bgLjFTtOJHuhxcQfzogXjMFqq3HQvU04S2cYI890oSoz59DkNCFB0fHAZAWGI0NcW1esNaYpbDEtWhKrcEJHkOiOichjouClWELBuX++WyfnfWKe9l2eh/fCWmbccxbT0evKZJigZRxFVeFWhr2b7RJsmhDHpums/Ak+9Rue8snoB9A/IYE9RK1LGROOvoO3+N7Sq7ry6KMD2e4tq5xVMs24m6xnFEtGtK1eHz17QTNUlG2aatk5fXYkddNy9RRNssmfh7BgftHZ/diT4j0P+SRMaX/6DnpgXBD7iXnx9sqz/RN303zWPYyZX4rE6qDmYH0ptQReplOyaAs9hM0weHUBGwz/VN4vFUWRHVKnpsmEvG4sfwVFprZSrRWL8dy8tRxNUeXiLGGOGKnXmek6eD/46Y+BS5b30n7/YIfAOsW6+641Yun6meHRbify7PPPMM7733Hl988QUrVqxg8ODBDB8+nOHDhwNynMhx48axdOlSFi1aVC9EW2ZmJm+//TZLly5l1KhR/ynlCS1KhgjxX8xlz8IzZ87Qv39/AFJSUoiLi6O4uPiaaeLj40lPT2fnzp3B3+x2OzabjYyMDAAGDBjA6dOnr5n+Supu3544cWLw986dO6NUKklNTcXv99OpUycAUlNTKS+Xt3ecOHGC559/nilTpnDixAkKCgqulcV/MsLV/67rEfMn8Z0jmydy6YNf/uLzr35k5ZEcdt76Co4iMy0m3oqoURHeshGCSknxzwdJvqUHPkftYoecXkJQioS3b0bhxxuo3ncGye0lrM6XVClwH4Co19Li/ek4zhXgd1z7IISTtz5P1oipFL37A/rWTQjvIfe9oJS90/JnvkPR3I9o+s70YLU8hWWUvvst6Z+9gi6jGc7cIqTAgtjFj39j98jncRSacJVW0eaV+66ZryrSQMKIrpyb/fm1m+zyv+t5KdXvFEEARZiWmJHdONB9ApZ9pxG0KuLu6Ad+P3mzP6X8+52Ed05H31r+wuY8m8eZ/o+RfeMkPGWVJL3wyNV5B7O7Qgj+YozluslUkXoSB3XE53Sze+ybKPQaUgJffyVJkr0oOzRj531vcOyxt1FFGdAHPMnwg8/h4tjYxSgjDeiaxAXTXf47dlgmHlMNfrf3ijLI99hziqk5notp63EaPzyyfhn9EluGPs+Gzk8R1b4polpZ27AQbG57fgWXVm9ny5CZFH2wnowPZwRvqRd3+nLF/X6ODJ3Gvs6Py23fQo7j1uyZ28lZsIb61HlA4GHBANeSRMX3OzmY+RhhnVugb9W4fqBrof64tR27QPaEt9l37wKajh2OsWfrP+5XQcC89wxb+k3l6ENvoG8if+BRRhqIH9mFyl0nOfH0chAEku7oG0xbLwD3lc8XhKt0R937JUkiZmAHkOS+ufo+gaJPNrEjcwJla/chKMTa9H4Je24JOzo9iTLSgKi7xgEbV+otofbHE8+sIHn0ABQ6jewR6a9frrpNgyD/iRvehdKAR4YkSRR8/BvmXSc5OeldvNU2IgNbm+vK5IEh09nd6QkiMtMQlNc44OjPDhWq14ZXyMTlfwfafe+QGezo9CQR7ZoiXJbfa3X6FbJZtTMLfYtGQb1QD7/EkaHTqN5/BkPLRkS0kr2rcz7eyKaRL+IoNOMsq6LDS/cGnh1IJ4pojOHsvO8Ndvx9PmKTdgiXD5KRJFzfLcJ1eg+n8ktZ9sjNtE+K5seTBVw0W4NZuyUfnxgucIujMVoUvyu/giAQ3aUFp2Z/UduPgb+ih3bBU1GNL/CB51ppL8x4j+PDp7HmwYWEJ0WT0DY10HRXZ9jziZvJ33eGggNn6zVvdJ8MUsYMIvft768ISn/lMyQiu7fCXVGN5XjuNe/JW/4TPoebik1HafLwiGtUGmzZReR//Bu6xnF0+WImXqvjGqIkYb9UzrllP9F39Uz6fD4Dy5mCYPku6w9VhJ7873Zjz6/g4urtbB4yk7IP15P+wcxgG5y5/TmsB07jyi0m+ubeRAzORGmM4PxDr3G8y8OIOi3GUQPqVaXZM7cHQhpc/sB1DTugznjePeQ5dg2eIXt4RRrq3nQNG6T2WcpIA6qYCI7f/zpnpq1CUCpIvKPvlQnkeVynw7V1KzUrVhD18svyBY+Hqn/8g5rly0EUEfV6BI0GFAqULVti/+EHDt45B8kvBcPO/BXddrmIgkpB3HDZW/EyzkITxx97i+rDObhNFnTNkurpemeRie2dxhOZmSYv/F2jb+vmZc8txlNlI3PNC2R+8bzsnXiF3tA3T6Tku911yir/rtBraP/Bs9gvFMsLIYKAIIKoUXLwhhco/X4XYW1Sg22ojAzj+I0zcWQX0nj63fVKpU6No9ncR6jadhzb8QvXHEO5H/3Gr12eJv+bXTR/ePi1540A3uxzWJcvx7V5M47vviHy1bn1bhUjIlH37I111Ur5B4UCdYeObOo+kd86jkep15B0Sw+uos68Z88vZ0u/qRwYu4iYm3qCJKGINGAc0Y1DPcZTvSMLUaMm9o7+Vz0m62+z+PymFyg/eZGWN3UnpXsrrinnV/z/yIcbEESRnpsW0PiRkVjP5NdtgDrFlOr9fVk2dnR6ksjMdPRpdeTmd4wySZLk7ftDnmN7p/FEdGgqLzr/Ba51wEZtMa/OT9Co6fTBZM68+DE+q+P3bY4/szH9fnzVVi7N/zxo71z+HeR2Pz58GsefeBtluJ6onm2uUeY/1jc7h8xk++AZiBolYa1rdw1dWePL9nl2wD4XlArCMprgrbGzd+hMfHYXjR4aXvvsv2I/B1B37oQYE4P1628B0PTuib+qCuvpS79f9j+qV4gQ10HooJsQIf4LKS0tRRRFIiMjr1tJ33777SxevJg2bdr8+c0NRKmUVYAoiigUiuBLgSAI+Hw+3G43H3zwAfPmzSM2NpY1a9b85e3hl9m4cWPw9K/ZUx/73ftEbQSiVt7KLXldICoBF7ZiM+oIPbbSKgAMiUZsdbwiQd7erU+s9Z7URBpImz4aUSmiio2kzYJHiBnYgbjAtu/y3w7jtTpRx0fhLqtC1ygOT4Wl3jPdphoUOg1eu5OI1o2I69cWUa1k2IG30SYZERQiN+d9FPwiWrF+H64is3ygy+HzuIpNuMsqiQlsAdEkxaDQqHGXmBGUClq+P42Kb7ejS0tBnVz71VKdHIPjXAGRfdvjKZXrqQzXYz+VR1jnFpgPZeEpNslbnpJiUUSFo0o0oko0UrVuN+qkWMyrN2JevZE2W97BU2LCdqFMrlPAM0cVocfv8ZJ8ex+MPVrjsdiD3pThGamEt2nMvttn46msfSH3mGpQhuvw2py4is3oUuNxBfpBmyx7sInqWu8RV5GJ6EGdcV4qw2OyoE40UvThL0R0a0X5NztkT77YKKp3nyR6UGdUOgnXxeKgkSe53UT9bQC6dmn4rI6g1ySAOjEmsDUvsl75VBF6Uh8ZQaMxg4JePLqUGKoC9yjDdUFvz7SHhtFy/E0ow3QIgoAuKZrC9QdIHtEFBAFnSRWOYjNucw0+hwt7TjGSz0/Tp28hokPz4PNVUQYcl8qIGdgp6Ml3+e+EW3oQM7ADmoRo2q+chDJMR8aixxAUsvGvSY7BeuoitrP5NHpgmPySqhBx1pFvj8VO+fYTtJhwM4JCxFFkRp8aH1zoVEeHYS+QvQMqNx1BuSyM8C6taLV8IpXbjqNOiEZQKnCVmFEnGXGVyFsafRY71btPEp7ZUj64J0xLz82vBw/X6fHbfCp3nwrKhavYhDJCH+xzdZIRd6k58JwTRA3qjCJcT4tlk/BV25DcHpQxkbgD+aliInCXmHFX2Cn5+QBRndMw7z2DKsIgL+75/DQfdwO6RnH03ziPqqMX0CbLeVfuPYMiTEv8jd1IvqMvinAdZev2y9vtJImo7q3kMSkKwfJdlgmFQUOTJ24k6c6+OAsq8Npk7zhnsVk+BCdwf1jrRrRfOh5VTASCQqTjh1PkQ6oi9IH2q8RVbA62R+Gnm2j2zO24AmNKmyzrhK7fvYRCp0ap1wTv1SbFICiVspwM7hQsnypCj6hU0viREaQEZNZVWilvtbLY0KbEBGVJPoTIGayXOiaC6sPZuMuriezaAldJJe7yalxFZrTJRoq/3km7peNBkj23NAM74C6pJGXsCJLvGxI4xMePoUXty4+gEHHkXXE6p8+POslIz80LQAJHnTZ0XdGG2qQYXCWVsq6I0CMEvCytZwvkAxQAV6EJXcCzA0ATG0l53sF6WTovlaGscdBk+j1oU+PRt0ihfO1ewto3q9UBcVGYfz1I4qAOWM4W4Arob1WknrwvttH7o2fRJRlxBHRouFskPzsXnyMSn8NFec5Z4hPqe4UOuelWnh50M9GR4fjyT9O9TRpni07SxBgGhig+qT5KZ7eR9l55rnGbaurJry4pRtYbRWY08ZF0XSnHLtQmRCF5fBhHdicsswXRw7uhiNAT3q0VglpF+/XzMWQ0ocXbT1Nz6CyKwIK23WRBQKD/1Lvo8sBwio9fICK51nsnvk0qxccusHH2Z/VkXmUMp+3ixzn89/mojGEBfTMfbXIMNacu1pFLWWb1TeOJH9GFxFt7yYeEKAQkCXSNY6nafxZtshEEKFyznfZvP8n5hXKcbJ/dFexnKXD4iCO/DEW4DnVMBM5C01V5uUoqKc66yMXAoVVtZ94tH2wT0G2GJvEoDBoKf9hL4zv7BnVb9eZDpM59HGV0OM2WTsZXbcN2LBt9u+aYv98ux48URZzZcgzdqp/3ENalNZ7VcliNpHsGEDssk+rD54nq1oqemxbgqbJiaJESbDuFXnvVy7cjrxQkibA28iKENtmI3+kJev0F2z0wh1YDxv7tEUQB29kCtKlx+KwOIru1ouSbnQhKBWLA7nIVmRDtpfgqKlC1bo0YE4Pxn//Ec+oUyubN0d18M1XTphHz/vug0eAvKMBfXo739Gk8pkREtYomj44kbnjmH+q2yzrk8rhsPe9hRI2K9u89I3u/p8TgyCtFm2REm2Qke87nJN/RL5jeY6pBHRdJt+//gTo2CndlTb28RI0Sd+DgoLp5CaLA/pHPI/n8dPrsuaCt5Co2o09LQtc4jpIfdpNy/5CgftU1jqPZs3dQ8s1OUh4YiqukEkGtRPL6g7te/G4fEnKsPFeRCdN62SvRfuYS2maJKGMi8JosaBrH0XTWfbgLK4i9tTexf+uF5PMjiCItlk2k/KkVsudfoJ4F3+2m16fTOLPwm3rjWvL5kQIfFyS7HTEqEr+pAvf+fQiTFOju/jvawUMQNBpEYwy2f32IZJH1kSKlEe7jR4PtU7z+ANFdWlxDb8hlcBaZ0QXGuHnvGdSJ0XgtNqL6dcB5qQyvyYKrqEL2dr1vGClP/A1dixRMa/eiSY6lZv8ZUOmIbp6EIAjcuOwpcrccJbxOTNuwRGOwLy5jyS/H7/ZQ+PlmOc5vq0a4KyxoU2KC895l/X7578uyoYzQ47M5qdx1iviRXevZN/j9aOKiArIRE9QBl/Fa7Ji2ZdH0qVuC7aFNNiK5vbgrqjH2rY2nKoYb8J7Jq1fuqFGDUDdJwnjvDXgKylAl1drSqqRYEqbcS8E3OyldfyBYXlUdnXXZdnUV17Y7yAfH2E9fJPGhkSTcKx8U4qmsQdsovtbe0WuxBzyoL9vq9uwiJJ+fyC7pVO09Teqjsk3z1/VNGUjQasZodKlxQTvzskf0Zft8bx373FlkwlVkRmHQyAcH/bSPFi/8PdjOzmIz2uQYXEWyLSbGxSEmJBD74Sq5Dy5eRNGoEcq05kQ+NxV/ZRW+ixcBULdvh7ZPb3r80gtNQhSqyHa0W/4U+R9uCD6/rl10uZ9dV7yj/Z9E8v/5PSGui5CnZIgQ/0VYLBZWrVrFyJEjEQSBjIwMduyQY6QVFRVRUVFBcnLy76ZPSUkhJSUluF1ar9cTFhYW9I7cvn17cMFSq9XicFzD8+I/iMcjbxmIiIjA6XSyb9++637G0KFDmT9/PvPnz//D+/xOC96qQrxVhfhdtuACpSAKiAoRpUaFqFKQdmtPLv12uF5ar8NN2t96AhCfmUbFyYvs7DKBHZkT8Dvd5Cz8ijMz/4m7wsKhu+ZQ/vMB/C43yXcPILJLC0S1irJ1chwyfWpc8IWj8sh5Its2wZ5fgTJMx4mXPuG3bpPY1HcKksfH5v7TKFq/H6/ZwqWl3+Mur8JZZEKXlkzFhoNE9spAVCmIvbE7XqudmGGZVGw4SKs3n8SRXUjJez9R+esB4u4cCEBYZkt8FjtVWw6jbZ6MtlVjBJWS2Nv7oYwOCxpAVb/uw2dzYrxjEDU7juKrtuE4lUvlD9sw3jEIZUwk+s4t8TtdRPTvTFHAG+Fy7CTTrlPomyRQ+stBTDtOULrhECl39UebEkPXz2Zgu1BC5WXPmzpUHcxGGa6j+kgOYS1TMO87g6BSkHhb7+ABAJcx/XqQ8E7phHdpSUSvDHw1dsI7puEqNKGI0FNz9Dy6tGSih3bBmVtM1C39sR86UysPNieW3/aSfeMkXDkF6DrIXl/6zq3w1djxll9t9Jh3ncJtsrB7yHPBeiXfJXsTRHZJx+/yyF/LgZyPfmPf40txllVRmZVHqydvJr5vW8KaJuAyWXCWVVG04RCxPVrJp6Tq1EhuL7bsIg6NnkvVvjOUbzhE8j0DELVqIjo2w1tjR9c4Fm+NHXdZFefnfsmOzuMpW7efgk82Yt51Amd+OfkfbOD4uDc5+fRyFGE6Gj04HHd5NZLPh6fKiuTzyScuA6JWRVy/dlSfuEjyzT2oOppDeMtkPDV2BKWCxnf2peRXue3DOqfjszk5+/QS7NmFmH7ZT8Ldg5D8frSN4vA7XMGta6JWTVS/DjjOF2LelsWZWR+xs9vTlG84hKfKyr5hz1H6w26SAu2HICIqFIhaFerEKGJH9ce84aD8nP7ycwqXfosju4Bjw6bis7tQaFR4yqqI6NUWn82Jp6wKhV5D3IAO1JyRPa4rdp8kKRDPVWHQcnruF2wfOpPKw+dpPFqONZg0uh9IkDN/DccfX4K7tIryTUdJvqs/nkormpQYvDV24oZlUv5L/QUue24p5p0n2TvkucCCgDy2bTnFiDo17rIqIruk4yyoYPeAaWxv9xhV+8/iLKkk6/G38VhsuIrNuMuqsBzNCbZH43E3IHl8RPdojSomnJT7hpD/wQb23/QC9ovyR4Cku/oT2aUFks+H5PVSdeAc+uaJaFPjguOmct8ZPCYLh+9+DfOOE5RvOETTJ2+m+NtdpD4yMihTPqcLv6P2g5DXYseeK+eTPHoA5b8cRB0fRfmGgyTd1R9dE1mP+VxuPJU1JNzRj8qdJyj8cAOHbpqFI7cE047jJNwmx5ZKGjMYJAnHhau9902bj5G75Af2DpmBWK8Ni+q0YYug3Ktiwqnaf5b4W3rK8jssE/NOOURF4Reb0TdPlL3P2zZBoddQ8u1OVDHhKAIyX7nlKFH92lP6xWbOT38P26mLlH+3E3V8NAqDlvDMFvisTsIzW1JzXi7v5W305btOkTFlFJYzBTQZ3Z+iXwLz56ESSl3VVCo9SDolP+85zIBmRtAaQC1v+YwtOs6UKc9i37YaR84xWvYcRHNjGEJcKoXlZlSlNvoHTt2+TMXuUyQH5Lfx6H4UbzhI1dEcXGXV7LpjDht7P4vP7uLSgs8x/7KfS699xqEuj5H9xGIcOcVU78wi94UPsJ26yNFBk6ncfIT4e+TwBqmBhdx1U97jnzfO4tyvh2gX8LgbMP0ulBoV3z7+Vj2vF21KDIJSQeHqbdgvFJM8uj/5H2xg75DnOPH0OyjD9CTf1Z/ILulBfXN21sds7TyBzW0e5eDouZRvOkr1gXM0G38L+maJNB1/C25TDVFdWmALHIRzGfOuUyQEPL8aPzCU/A82cPSBhXjMNfic7qvycpdVoQmEStGlxJB8YzfKdpwg5eYeVB7NIaJ1YxwlVTgrqkm9sy/FAd1m6NQCRIHit9bgzCnkzKiZOM8XIOo0hHVpjbfSgqhSBsN8hPftgPO8rGNs2YWkz7ibow+8jkKjInvO5+wdMoPS73eTGJD/5DGD8Hu8WE9dQhUTjrKO/vXZnGhiI9GlxpF8zwAUOjWeOh60ANazBSQGdIMiXIegkuMB1hzJQds4DndFNYJKQWS3Vog6NdrUOMp/PYSmd29cu3fjPngQf1UV5ocfxpOTg+HBB7G89hrKZs1AocB75gx+sxlfWRmKQOwux6UyKnef/lPddnlcAlTuOkVY68acnfURlQF9k3RXfyr3nqZxQN8k3dEHr90ZHMvKCD0Vm4+R9+467Lkl+J2eenkhinjMNVflVXXwHPG39ESbEkNUt5ZyuIvUODme5PAu2LKL0CbHBNOUbzhI2ov3YssupPrgueDvNUdykLw+DGnJ6JonkjS6P6JSQel3uyn/+QBRfdsBUHP8AspwPV6Thch+7VHHR3Nx9iccv3Emexrfw57Uv5O/+Cu8NXayn1pCdGY6frc3GGInaUQmNYF4inXHdVTH5iDJtqEYF49m0GBcu3ehbNUaBBHH6i+ofvF5EEVsn3yMuov8IVrZJgPJakXVPC0Ypzm2XztqsgvrzXuNRvenJGA/uausGJonokuNI6pzGgqDjorvd+EqrCC8S0tEnZrKDQcwjuhGxU+7yZmxEtupi1R8t4P4uwchGrQkdk7DWmyiKq+EX6etImfDIdoE9EZi5zTcNXakK0JDaSL0VO45jdtUQ/6HG3BcKqP8F3kuKd9wMCgbusZx9fS8MkJP5a5TJI7qg7F/O/TNEgP6ZgYnn14OCpHYYZ2D8+Bl+6bu+Irp356arLygHkke3R+3uQbr2UL0gbZAFNBlNMeycX+9cld9uwX3xWLMn/2M89xFokfJulPXqRWKqHCcp3LJW7n+d3VW8uj+lP5ykOojOfXyMrRthnnDQUo++oWT97zKiTv+gemHXcTe1peo/h1Qp8QieXzYT11E1GkQA2EDRL0Gn9ONKlIO16E0aP9U36iv1DcOF7YLxewcMhPTjpOUbjiEJj4KTVwk3T6bHrDPa0OLuMurcRaZsBy7IH8I79cOpV4TtIUsgbopI/UgiuiGDsb63vtUjH2UirGP4tp/EDEinOi5r2L99Av8VVX4TfICZs3K9ykbNZqd3Z6mcu9pbOcLOTFhWdDmAII2B1DPDggR4noRpJCPbYgQ/2ncfffdpKam4vP5UCgU9OvXj5tvvhlRFHG73axatYoLFy6gUCh44IEHaNeuXb30ZWVlLFiwgEWLFgHywTYzZszgySefZODAgeTl5bFq1SpcLhfx8fGMHz+esLAw9u7dyxdffIFarWbu3Ln14kouX76cU6dOodfrg7/NmzePb7/9Fq1Wy9/+9jdA3uL9ySefAPIhOJevffnll+zatYv4+HhiYmKIjY1l9OjRLF++nC5dutCzZ09efvll7r///nrxJq6Fp+JCvf9Pe2k+B44cp6rKQowxivGP3M8dt8jbw0RDDKJaT2V2CWc+30Lbh4YhiCJ+n591o+fSZFgmSb0zSOjWEn1cJD6XB8kvYS2sYNuz7xF2SJ60M9fMIqxVY3xOF0VfbCX3re8AyFj8OImj+iAoRCwnL3LkntewVDsZuGkeokaF3+mWDX21CgSoPnGRwxOW43d70TWOpe+3L+J3e9EkRGH+9RCnn3yb5AeGoUmOwTioE4JaicKgRdRpUEUa8JgsFH78K9W7T9H5p9m4ik14zfLXdHeRCV2LRvgdLnImL8N2PIe4uwfTbP7jIIC32kbJB+vwVtagVEiYV28kdeHTRAzqgqjX4ik1kTt+IY7j52k0+3Fi7h4KArgLy8mftYLszdl0/WwGPoebsPQkUCrQxkfhqbZRffQCxyYso80r95NyV38UejW23FL8TjeS14e7wsKJZ9+j9Sv3YezXDrUxQo43drEMBBBEkeIf95ByZz9UxnCQJLyVVg71f4ams+4l7va+KHQaXMUmLAfOUrhqHS0XPSkHfQ/XoTBo8VrsVH/1G5q0Rhh6d5C3BJ3IoXjRpzT78CUUYXoEjRJBVOC6UEj+lDeJe/Q2tD06oImLxFVWRfaCrzDvOknHlRNRRYVRk5XHsQnLaP3K/cQPy0STGI3f7UXy+vDYXFjOFXLwmRU0v38Ije/og6FRLIIo4LU62TFmAeZD8sE6w7cvlGNKebyUrt9P7KCOqOOjUIbpcBZVoEk0IiAgSXL8QU+1jZOTVpA2/S5OPfse7lIzuibxdP7sObQpMVRsPErWhKW0f3cihvRk+VnhernOhRVkPf42No+fzCVPYmiagLPUTMG3u8n/ehfdVj6NLjkGVZQBUaVEkvy4K62yx1a4Djxezk5YQs3Bs6TNG0fCXQPkbcSigOT1UfLFZiI6t0BQiGhS4yn51wZyX/0UITWJ9isnBdstolNz9o14Ho+5htbzHiZmcEd8DjeFn26m8cPDUWg1CAoBr1n2yrIez+HMg/JHhzafzSKqf0cQRfxuD0gS7sIKEAT8Tjd+pRJBKbJ71BxcpZXoU+PJXPk06qgwqk/kcSQwxtKeuoX0CX9DYdCA18+ZWR9R+PkWAPrseRMBUEaHIapVCKKAx1xD1aHzZE1YRqcPp5A99wsyP5shxzTTyvqw/NfDuMuriBnQQTb8zxUS0bE5PocLb42D4+PeCvZXt3WzUUWHgwQHbnsJy8FsOnzwLHEjuoAk4Xd5OfPChzR+aDia+Cg5BmRRBYIgUvrDHtRxkSTe2ReFPhDjzC/hqbbiLDJjSE/GY7ZQ8OlmSr7bTYeVE9GlxiNqVLhKq/DZnCgj9Cgj9PidbtSxkfidbkS9BndFNUfvW0Dm1y/ivFiGMkJPTVYeWROWkrH4ccLbNUWTEI1Cq8JdKR8WI3m9mDYeIapHa1SxESAIFH38G3mLv6H71jcCJ9yKSF4f3iorNSfy5O2RChFVVFhggckDfj81WXm4K2uIGdAen8MdaMNm+BxufDUOjo97E1VMOO3enYi+STyCQsR+oYS9w55DcnuJu6Eb7VdMDHp+OItM7MycQNqM0STfPQBftQ1EQY7DaAzH73BRumYbKY/ehDohCkQR/BLO/DLK1mzlwJs/0efTafgcbsLTkhCUYkC32ak8doH9T70T9Cq2/q0ln53bjs/vY1TvDjySpuSr7CqU6d24545bAYFVSxbz/a+bEQRYOHcObTK74XA4eGD8M1Qcy0EA5r+/jINTVtK40Ic+NZ6uK59GFWWoN0fED+lE+1fvlz1yLDYKl3yDMhB3r/RfchD5Vv+cTtSAjjgvlnJ+8nJsx3LQpCbQ4ef5KMJ0+CU4tnorv74on/A7+qOp2CosNO7eiqjUeGpKzDgCi2MqnZrP7p7L7c+MIuGWHohKpbwo7XCxtf0TSIE2aD1vLEl39kOhVclbdh9fguXYBfxAl89mUPD5FlL+PpDTsz6i57pX5ViBEtgvlWLLLiJ7/hp6rp+NFIiF6ne6cZZUogrIq9tkQfL4OPvSJ8Tf2O2aeWX+8DKR7ZtgLzBxfNbH2C6V033l06ijDCjDdPKcZ3VSc64QQ5N4lOE6RK+H3KffxHboLE3ffgbjLX3kmK9uD/j8uEvN2A6fIax7W/D6UESFcea25yjNtdD34DI0CVEggc/ppvTHPZyeKnsJ9dy6EEN6MpLPz+kp71H89Q50GU3o8ePLuIrNSH6Jiq3HiRvWGX1qvFxntxeFRoXPI//td7qR/BKCUoGnwoLPLseEi+7ZGsnnl+MipsTKi6pfbKUmK5eWsx9EUChQemsQFAoEvR7n9u1Yly8natEi1J07B7ZkS/jKyzHdLW9Ljl66FEGnw+lW4SqrRm0MQxmux5KVh6ey5k91m75lCr22LJRP2j6WS9aEpbR65QF5oS9wcJTf6ebYuLdo8ugN5K1YS8uX7kPUqtE1isXndGPecRJPZQ3xN3RDFR0WjLfoc7ipOXUpmFf3X+YS1joVQRSoPpxN3rvyswSFGOhnAb/bS/GabZx/7Uuiurei20+v4nfLtpyzoILsf3yMadNRYkd0od2KiYg6DZLPT8mabZyevJKUscNJHt0fhV6D5PbiKqxA3yYVhV6LIkKH43ztIvqpe2aja9mYFm9PkPvF4cZdUYMmLgLJL6GNi2T3mAVUZ+WhT42nW51xnf/1Dtr94170sTokvx+/2Yyo1+Pctg3bqhWET5mGpt8AfKUliLFxiHo9voICLAvno+nVG6nXMDRJRsq3HOfIhGVoE42/O+81fWi4fMCTJFH+9TYuTFtBwgPDiR7aFW2zRPD6QKlAVCnw2V1B3ZG+dCKxf+uN3y9hLa3k5Opt7F/2I7d9NBW7yUJK91byITcKEV1UGHaTBcnn54tbXyIiJZZbl4xHHR+F5PNj3p7F8cfeotUrDxAzuCPKCAN+pwtPtZ1Tk94lbfroq2TDH5CNrAlLiR3SmdavjZXHXWAHluNiGVmPv43f46XtkvHomybiKjVT/M0uir/ZSYeVE9Emx8je16IofxAsryasZSMEUUBye/BV1lC+6jsklxtDj3YYendAGRMlh25xeZD8fnzmaiRJQpOahONMLh6vgK5JPKdm/JPib3aiaxJ/lZ0oub0kjepD+6XjEURZLr3mGopW/IAyOpzooV0QFAq0zZNk28vj5fy0FVR8vQ1NagIdN76Bu8iEX4KKLUeJ7tkm+PysCUuD+vda+kaT0ZReP76Es7gS/H7Kt2Zh7NESVVQYropqdCmxaBKiEAQRBPlDgM/phoB9furZ91DHRtB22XgMzRKR/BLm7Sc49thbSG4v6rhIem9bKB9KBUh2B2WjRqMbNgTdzTeiiIuT40oCeH34iovx2+2Yxj1B9MJ5VM9/g+N7FSTc3ps2C8bhMddcVa+6duKpSe9iOXaBYaWr//B98H87ntKrHTf+p6FKaPXfXYTrIrQoGSJEiH8bVy5K/hU+6vSPBuXV1OP585uuwC5cI8baXyBSuv68tIo/PxntWmiU15+u2KX785uuQUNc6Q2C989vugaR2mvH1fwjihyGP7/pGljF6+/niL9wkt21EP4sAOo1sDVQDmO4vtAKl3FK15+fQWxYP5ukqw/i+jM0/0YzpSH91VCkvxoI9QoaUkZFA+vla2AZG4JWuP4xVipcI3bnX+Cm2Ql/ftMV/PpCSYPyihOuX7cBbFNfv97u4mzYuGzIRrSGbrWyCtefMlVpb1BelZ7rl4+GyryqAWOsXZvSP7/pGhw7nfjnN11BQ3VbQ/RUQ/NqiEw1RG8AlHP9c1HvtoV/ftM12Hfy93dF/RExwvXP6ftUDbP32rmu345tKA2RqSS97c9vugaF9uu3EyPEhrWFzX/9UfHcDdSkDdE37Vs0TN+cyI7/85uuILQo+d/P/7ZFyVBMyRAhQoQIESJEiBAhQoQIESJEiBAh/gh/KKbkfzahmJIhQoQIESJEiBAhQoQIESJEiBAhQoT4txLavh0iRIh/G6sa3XfdaR46+mqD8trfbvp1p2k7xNywvDZe/9YGl9CwLWIN2VrWv1fDthzt3Z103Wm0DdoICOWi6s9vuoLwBm6pDmvAdi9/A2dKfwP6K1d1/dvKABp7GrZ1syE09BtxZrurD1L5Mw6caNjWt4bIYkO3HaZE11x3mouVkX9+038SDe2v/+lfrouUDdvw05BejvU1TN+ESw0bl06uP6yCloaVsUa4/nY00rAtjrs02utO08TdsHEZ57/+Mnbq3bAtjgcbMF82VGP/O7e5NSQki0dqmH3jboDMb9E1TEtN63j9dtGufQ2bixpKQ3SHvQFtCA2bL70NnCEaIlObNA0L1dGmAVFttA08WdkgXb/+zRxc3qC8srbE/PlNV2CTGqY5GtLLw0u/bFBe/1vwFJ/+7y7Cn6JKavPfXYTrIrR9O0SIECFChAgRIkSIECFChAgRIkSIP0Bq4MJ1iN8ntCgZIsT/AKqqqvjoo4/IyclBqVQSHx/Pgw8+SHLyv/er7NatW+nQoQNGo/Evp7nyxPA/YtRvr7Ft8nuYTuRddS3joWG0GzeSyKYJ/Kv9E7gqrfWuC0oNishkfDVlzHp5Ntt37ccYHcUPqz9GYYgJnO5rwe+ovurZzeY8TPSQzvgdbrInLcOWlRu8FjW4M20+nCafxvjjJ7h++gIA9fDb0Qy7DdRqxPAoEAXwS9g/ehvP9l/kMukN6B6dSp+X00GhQPJ4EFTKwMl0y5A88lfTVnMfJG5IZ3wOF9azBUR2SsPrcKMyhuOprEHy+ZF8fnaMmAVA2zkP0uTeQQgqWUXbcks4Mn4Z1Vlyu0V1as6Ada9y4PElVB3PpesK+RTHqqxcDj31DpLHR/qEm2n7/D34vT6wVePa8CPONfIproanZqDq2R9BpcJXeAl8PnxlJSibpYPPh9/hQNTp6GcVyf90M3mrfgZAlxpH55WTUEUZcJZWoYmPRBBFqo9dIKxlCgCSzcnZ6e9jPXWRFnPHEjOkM36HC0GlxJFXwvH7FtB9+2IM6Un4PT4O3fwi1kB/tJt+JykjuiD5Jbw2B0q9FqVBS2VWHi6zhcSBHfC7vLgqa1BH6FEoRHLfXUvBl9sA6LRqEok3dANJouTngxR+tZ02L9+PKkKPJEm4TRZ8NhcXZryH7dRFANLmjMU4JBN1opGaY+fJf/s70uc9gjohGp/VicdsofiTjRSsWi/L6XuTierbLnh6qPNSGfv7TMI4qBMZ7z2DwqDFY6phd/tHgzIWltGEVgsfRdc8CYVWheNSOaeeWhasd+u3niR2WCbuimoqd56k69BMvA4XZYdziM9Mk08irbBgLTaR1LMNCq0KyS8RlhzDp3XGStzILrR4YQy6lFhQCFTtP4ctu5DYQR3ryZ7P4eLExHepCchT/8PLURnDQBTx2V1sa/84ksdHWEYqXb6ciTpwYrPjUjnHxr1JTVYeTR6/kUZjBgFgPX2J8298Q/ul4zE0TwSFiDO/HHteKTlvf0+HpeMxpKfgqbLi/uZz7F9+jhgXR8RzsxCjjQh6HQgikqUaITIKfF4kqxXrRx9ieOBB+jplL1p9k3jOvf41nmob7V9/BEEhYs0uZOfwWUgeHwkju9Byxmgkvx9tQjSSx4unysqZqatoOfchRLUKZYQehUGL3+1BVCnxWuwUfbYZhV5D7Miu8inZFdWcmvgOTSbeRuyIrmhTYrBfKMHvdGM5lI2gVhI7LBOfw4Xf5UVQiNi+XY+g0xI+pFfwBNCKdz8nfuojaDLScWadQxkbjeR0UTxzESlLXyTZ4pLHvtfHvhGz0KXG0WHlJPRpSQgKBY78Mk48/Q4+h5t2bz9BRPtmZM9bzcV31wbvNbRIRlArceSWsnvANAB6bp5PWMtGSD4/J59ZQcl3uwHq9ZnjYima+Gj0zRNR6DRIgdPfHfnlKCP0RGQ04dy81Vyqk5euSTyCSonk9SGqlTjyy7Geyb+mTKXNGE3TJ29CUIi4yqrZPWAq6TPvJvmu/ijDtHIbOTwcuf91qvaeASD18Rtp/OBQtMkxSD4/FVuOkfXkUlrMvIe44ZmojOGIWjXO/HKynlpO8j0D6DkkE6Vejdfhxud0U3mmgF3PvofP5aHrC38n7c4+qCMNKNQqvun1LG3GjaDR4E6IaiU+lxuf04PX7mT3zI+oPHUJgDYPDSNj3EgimiXweTt5fPV49X6a39IDVYQeR5EJt6mGrBkfYAmkAWg0uj8dAnJZk13IjhGzgnMAQHinNDJ/noe7vAqPycKZicuDOqDb9sXo05ORPD4O3/xC8PfwjFTaLhyHwqDFVVGNKlw+5doV0L+IImW/HCS6W0si2jcjd94X5L/7EwDpc8cSM0SWU0GlxJlXQtZ98383r4iMVNq//gjKYF4GlBE6nKVVaOOjEEQB84FzRLZriuT3o/D5uPDih9TsP0PzeeNIGDMYJHCVmCn/Zjv5C9fIFRdFOm5YgDLSgOTz0cLp4dR3u2h3Zz9i0pP55G8vURIow81vP0nzgZ1Q6dW47S6+euB1So5dIDw9ie5vPk50+6ZkzV9DwboD9FrxFOqoMCqz8sj7egedXroXUaXE5/IgebwISgVF7/xI8ZdbAYLzkSbRiOXYeY7c+nJQ/8bd2B2FVo2zyAQ7f8D57efo/v4wqu59QfLLrrUqFXg99eZLye2WTxf2+ejt0lC6dh85C78OzpcdVk5CGWWQT603WYgd1DFwgrcHQ1oyZ+etJvfdtUEZuXIOOzZhGW1evo+kv/VCGZA9j6mG09PfxxqQvbZvPU7ciC4oI/TyCeN2F4fufg3LkRz06cn1dEfZun3BMgkKEaVBi7vCwu4B0+j48RTiBncGJPL/tZGzs2R7Ifmxm0m4dwiSJCGo5FPd/XYXthO5RPRphzo2Esnro3DFjxiHd8NdYub4ffMBaP6P+0m6dzAKvQa/04N5+3HC2zbF7/HisztR6LXglyj6dCOFgTm28dhhwVOdzduyOHzfgmvaUicmvkvyPQPoMrQzboebb6avZNT8R7GUmPn4kTeCbXr3WxNI79eesJgIcnafJCLRiCgKaPf8jDKtFWJcPCgUOL9fjVRjQXfvI3K8OL8PX2kJyubpSC4X/tJihqe1x1VhYdvA2p04utQ4uqyYKJ/UHejn+EEdEZSKQD1lPX/yxX9h3i8fjtFy2p2kj79Z1hVnCznz+hravnQfynAdIOAqr0Ly+cl94UOq98v6seXCR0m4oz+CUoGrxMzp8UuIv70PiXcPRNRpcOWXsa/nxFp9k5FKu4XjUEUZ0MRF4a60Un3swu/aRdnTV2E9dRFNcgxd1s1BHRsJooDP5sRVWMGpie/Q6JGRQVtl/4Cpwfp3+/EV1MZwfE431UcvcPLpd3CVVjZIpsI6t0DyeHHmlZD97Dtk7lyCQq8h/WIZP0xdSesRXWk1TLYTbSYLP0xZwbBZY0hq3wy9MRyFUklVYTk/TFlJSeBdI7pjc4ase4U9jy+l8nguPQO6oyorD6fZQtLADij0Grw1TnxON6JSJLxFChvaPobP4abv+lcxNEtCVIpYc0s4PeeLa/ZXzgsfUh3o41YLHyXhjn6Igf46OX4JloPZV+kbYe+PuH78Au1dY1F17QN+CQkJQaUGjwc0GgSVGsnrxb1lHZqhf0Ny2OlsEZB8fo6OmEHzOQ9jDLzjnA2846TNG0fimMFIErhLzJR9s53Tr38LQMf3JmFIS0JQKTE0TQCFiN/pwZFfRlbA5mgf0Bv17ID3niGsTWP8Lg+uYnNQ3105Li/bASFCXA//03fmhAjxfx5Jkli4cCEZGRksXbqUN998k7///e9UV1+9uPZfid/vZ+vWrVRWVv6X5bFzxgf0nffQNa+VHjjH+nvmUZN/7a0Mot6I5HEAcNuNw1ixeA6iKKIIi8VrKcFbmY+oCQNF/W3A0UM6o2uexOFeT3N+6grSFjxW56EiLZc9TeWWY1TvPoW612DElCYoMzqh6tKbmpnjcHyyHO/5k1Q/NBL7+4vQj50UTK67/ym8xw6wq+8Uak7mkffuOnb1moynykrKmMEAxA7phKFZEjt7PkPhl9uIHdyJnT2f4djUVaijw9hzxxy2D50ZXJAE0CXHcOH9X6jYnkXV4fP4XW7aL3gkUGaBti/8ndKtxwFo+8LfyVn5Mxt7P4unykaTMYNAFEh7dCQVe06xNv1hpOoq3Lu3Bp/v2vwzNXNm4CspxPLsOFybfkad2YPq8fdi++gdBLWa6qcfYPeNL9Jk7PDggmPrF8aQu3Id2/o8S0S7JhR+tZPt/aYQ2aE5WVNWsXPQDHIXf0OrRY8RM6Qz+maJ7O05kcqdJ1DFRAAQM6QzPquDAyOex1ViptXr44LlOvPOOjYMmcmvw55HqdfiqrSyvs8UlGFa4ntnsL73FMr3nSG8WSIbhj7PvlGv0vrl+xFU8nYltTGCcwvWYLtQgrfaSse3n+TAmPkcfvRtPJVWjj6+hPOLv6XFG4/Xk42ijzZQvfc0hjZNSJ/3CGeefJvjo17GXVbJ2YnLSB47An3LRgCUrN5KzdEctqeOoXztHkS9BkSRFvMf4ezU9zh80wsoIvTB+wFaL36c8p/3U3PkPOee/xDLkfP16l3y5VaO3vMaCoMWfbNEvuo7hZ0zPiCmXRO+G/Y834+YheVSGSn92vFV3ykcnLcGV6X1qrFi3n4C66lLnJy8gn0jXyAyMx1j74yrZO/U1FVk1MlfGWXgzAsfsyn1fkp/3BOU3Y7vT8ZjsWPamsWFt79HEaYl4/VxaBKjaTJuJHtGPM+uAdNAFGm/bDx5K9dx9LEllHy3m0sfbcSWU0Ly6P4ow3Rc+uhXLiz/Cc3gISiaNAGfD+uK5ZgffgDLgnlILif2H77DX1GO32TCsvgNDH8fQ+Xj49g5ZCY7hz2Pz+Gm9JeDtJs3ltOzP+eXZg+hTTSS/sztAFRsP8GOQTM4+9pqbBdK8Nmc8oLknAc5MupV9g+dAT4/zqIKkJAXlh5eRMLtfSjfcIj9g6ZzYMh0Kn47TOvFT6BvlsiR21/GcakMr8XGgSHTOTt9ldxfY+ahSYjm2JjX2NdvMuE3DcS2eR95t47n4u1PYd26j6g7RlA2ZwXWjbtRREeQO+IRSv6xhISXngLg4KjZ7B3yHPsCY7/FC2Mw7zpJ9cFsir/ZQcWmo2S8Pg5vlZUzsz4ir87iRYsXxnBx5TqO3Pc65b8eRhklnzDafMootAlGNja6jzMz/0nGIlnfXdln4e2a4qqwUHUwm4ptx7n0/i94qmxYs4uwnSuqt1DS4oUxFK7ehs/mpPrgOdxlVVRsOor1dP41ZUqTGE2Tx2/k1LT32dj4fiSPl04fTsHQLIm8d9ZSfSSHmqyLlP9yiA4rJ9Urn/V0PiefWUHFpqOoo8NJGTMY07Yszr3yGZajF8j/569YjufRYcVEDM2S+OXOOfKLdZWVH4bMRFCINLu1JwBF27PY+MAivus3DbfFTreX7yWiWSLf9p3Csbe+w2N18sOw5zn61vf0WfBwsL6lB86xoc5c1GhwRyKaJXLw4cXsf+ANPFU2st/8lg5v1H54QBRoP28sp2Z/zvrmD6FLNNIiIJfydZGWi5/AY7Zw/vl/cm7qSlq+Lqc3DumMz+rk0IiZuErMwd8B2i1+nLNzvmDXwOkow/Q4Ck3s6PMs4QH9u7PfFGIHdyR35fp6fWYc0hldsyT29Xyayp0nUAf07x/l1XHxY5yZ+yXbBs1AGa7HUVjBlr5TiGzXhIKvd7Cl/1Qi2zfl0BNL2D50JtnPvEP6oieJHtIZbZME9rV5mKxRL+GtrCF6UGfCMlsAkPzojfgsNkS9hsO9nmbDzA/IuL0P3z/+Nvn76p9gar5QTNHR8yxqMZaS47ncuvxpANyVNo688C/OrlgHQIcX7uHsez+zvs8U3BYb3d96nO33vk7ul9vQGMPYM345W+6YQ/rLDyCoFMH5qPDDDVTtPU1YmybBPEvWyLLtKChjX7/JqPsOQWzUBMf3X2KZ/LA8R27fiPfUsavny3cWgtuF5dlH2DPkOWIHdyKyS3q9Mbqr12QUBm1QF5998WMEUaw3ni9Tbw6rstLm1QfQN0vi0NjFHLx/Id4qG+cXf0vbRbV2TNGX23AUmpC8fjY2ug/zzpN0fE8eV1fqjrplsp7Op+CzzQDEDu1MbP8O7Or7LAfvnEOjMYMxtExBkxhN0rgbODZiBhdnf4IyTEfBm19zfuqK4OLR4X6TKP54AylP3IK7pH4IHK/FRs3hbLY3HoPlaA6xwzLZ1/Npcl75BFGj5kC/yRy+8XlS6syxccO7kD1vNZW7T+O1Oq5pS52auiqoA94Y+CzfPf8+966YTNn5q7dkn9t+jKKTeVQWlNO4UxpHvtvJm8OmoR3xN/xVZizPPELNrEnox47Hc+oYlkkPY5k8DtfGn1F36UH1E/diW/4GiuRG7Pv7/Kuen/HCGC6sXM+W3s+iNGiJ6ZPB5l6TOTppBZ4qG9uHzuToMyvpuEgea+GtG9H80Rs4Pv0D1jd7CHVMOJ2XjGffmAVs6T8VV0U1h8cv4+gzK2m1+InguI0Z1oXzL37I0dtfwmOuQZNkRNcsiaz75nN28ruoE+s7E7QP6I6ak5co+n43Rd/u+kO7qFVApqJ6tcFZUEHWQwupOX4BUaMi7+3vaPX6uKCtUpcWL4zh/PzVbEy9n5Lvd+OtstJ8yqgGy9SRgZM5OngKjgvFtPvmFfD6qN51krUzP+CmOWPZvXIdK0fO5L0bnyd70xH6TxpF1ve7+HX2pxQdu0D25iOc33qMm+aMlQsoCnR44R5KAjZzhxfuIfu9n/mljm35c+8p7H74LdwWG78Ne54zc7/EtOc0niobfpcHe14ZxyavZH3zsWiMEWQum3DN/mod6K+YQH9lv/gRh29/GY+5Bvu5wmvrm95DEFOa4Fy7mpoZ46iZ+SjunZvwnj5GzfOPI6g1SF4vNVMfQt17CCgUWOdM5sjQaRwdMSNoxx7s9TTZU1eQvuCxoE7ec4VOvqybjj32NruHPIf1TD6WUxdxXCqj6JsdlAdsDk+VlVOzPrrKDri4Yi1b2zxKyfe7yf/4N2IHdyL18Rvrjcu6tmWIENdDaFEyRIj/Zk6ePIlSqWT48OHB35o2bUrr1q355JNPmDJlClOmTGH37t3B+19++WUWLVrEM888w5IlS5AkiSNHjrB48eJ6z50/Xzagjh07xqxZs5gxYwaLFy/G6XQCMGHCBL7++mtefPFFdu7cSU5ODkuWLGHatGm43W4uXLjASy+9xIwZM5g7d25wwfLChQtMmzaNWbNmsWHDhr9c17LDOagjDOjio666Zjp5EWtBxTXTidoIJLcNAjEEu3ZqT2REOC1btULyecAvx6fxu2yIakO9tMYR3ShbsxUA6+FslBF6VIH8o4dlgiBQvGodSBLuvZtRdemNesjfcP34BXg9qDp0w71F/oLvLysCQUSIMoJOj6J1B9xb5WvG3hkUr9kOQNGa7cTf0BWAuJFdKfpK/t2QnozP4UYdH0XV4fMIoiB/jb6CmB6tUUeHkb9mB5ZTl1BHh6OK0KOJjyLtkREUrduPu0JetI7t05aitfsAuLRmB0kjuxLdOR1ncSU+hxvJ48O9czPq7n2Dz/eeOo5kqm1rVaeuSDbZ2857aC+CUokQbcRnc2LNLkQbMHZj+ral5Kd9RGWmYz1XiLFHKySPj4IvthDbty0AlkPZaJNiiB3ZlZKvtqNJMmJokyp7S6qVxI7sSsGq9XirrPidbpQRBtSB/vBaHcEyhaclYc2TY3v53V78PnmrhL3QhEKnRhsfJXslVlmRvPK1iDaNKflJbouqY7myd9/FMir3nqbom50kjOxK5aFsNElyLJ7YEd0w/XYI49BMCpZ9j6hW4io0UXPkPDVHzlP+/S6i+3fAnl2IJtAGsSO7UfqV7JkZ2aMNkseLcUgnHLkllP+wG09FNT6LXfa6C6BPT0bXJIGSr7Zj3nacyMwW9epdtfc03ioryjAdJQFZKT+cgypMFxwrMe2aUp0jx2M8/81OFFo1glh/CvfZXRj7tqX0p30o9BokvxRsN0N6Mv6A7FUfOo8yQh/MX6FVU77h0FWyq2sci6vYTNFX2yn41yZUEXpU0WGoYyMQFAq5DAoRhV6DIS2Z0p/2Ydp2nMLV20i4oStVh7IxNE/CerYAj6kGfH5cWzaj6d0Xv9mMNzsbAM+Rw/jy8tD06oPjpx8R4+Lwnj6FEBaGGPDaju3XDnteKZr4KESVkksf/obk8VH0416Sb+8drD9AwsgulG87DpIsj8oIA4owHRGZ6TgulaLQanAVmSj5ajsxQzMp/X43xv7tg+2o0GvQNo4N9sWVclq19zTalFj8bi/Oi2VIHh8167eh790p+AxRp0VyunGeOIcqNRnnSbmuzmNnUETIXqlXYuzbFlVUGEVfbadozXbC2zaRvZ9EEcvRC/W87i73c+XeMxR/u0v23AUSb+tNyffyXFH4+VZElZKwjFSAen2miYsCAYq+2s6Ft74jPCMVVYQeS1YeglK8Kq/y3w4jKBSyTPklFHoNynD9H8pUxeajsqdkeTVhGU0o+mo72pQYLr3/C8oIPeZdJ1EaNME0gkJBdJ8MytYfQKHXUPbzQeJv6Ipp23Fih2dS9NV2qg9lIygE1HGRlG04KBfQL6GONKBPikapU2Mvkeepou0nMB3PxVpQgc/tJap1I3K+3gnAuc+3ojJo0cVHUX74PPqk2hd68xVzUeqILpz/eieVB7Op2J6FKkKP/VI52jppojunI6qUXPyoVi5TbusdvN5o3Eh8VkfwxfSyXKrjo4gd2Y2CVeuuqRMN6UlU7pFjVxmaJhCWnkxUZjq2Ovq3+OudGJom1Ouzy3pKk2QkrE2q7C2pVv5xXmlJmC7n1SSBsBbJRHdOx3quCGN3Oa/Cb3eTOELWDwq9BiQpOMf67U55jo00IGrVIIE6yUj00C74bE7cxSYAio/koFSrcNXR95cJSzBy8hu5j3K3HkMdpsMQH4XLZMF87AL+QB0T+ralYO1+ACqPXUAQBGyXypF8fmwXy0gZ0QWlvnZ+iB3ZlYrfDhEzLJNLy75HUCqC9fa7PTguliJ5fPXnS4c9WC5BoQgGIq07X/rOnULQ6RGijQgqBYKy9r7LYxTA76mdwyo2H0NQKhDVV8dRrjuHFazZTsKIrhR+tZ2qg+cwbc9CGaHHdqkMTR3Zq9x7hrCWjWQdC+S98xOq2AjU8VG4Kyz1dEfdMuUu/YGo7q0BSLl3MPbcEhwXy6jadxafw0XSHX2DdRe1aow3dMddVom7pBLr4WwUOjXuwgpcl8pwnC+UPbJK63/U1qbEUrJGni/x+ZH8Eur4KMwbDyOqlKjjo/DZnPXm2IiOzcl/X96NUv7b4WvaUtWHztfTAdXFZgzGcE78cuCqNm0ztAs/z/schVqJpbQKlUaFz+PDm5eDokkzuY5aHZLVAjZbMN2V/YwoguJqvR3bpy3Fa2v7+bI9Ytp9Kmi3KfUaLp/gENYiBVGtpPDbXUg+P1XH5IU/+6UyvNV2ir7fQ+KIroE0cqK4W3oiqJQUf7ZZ1h3hemJGdKX0q21U7z1N9Z5TCKIYlGmQdYd5z2li+rblwtIfSbyp+x/aRdqAXRTVsw2F//xFttXeW4/k8yH5JZQRBuwXivFW1d/FZOzbluKvdgCy/RDerilIDZMpQSD4AdtxoQhd8yRKv5AXzguPnEcToUetr40tqQrooPNbjtFqWBeOfbODwmM5+L0+NBF6wuKjaPHICArWHcBVYQEgvo7u8Lu9SIFxaT58HnWEHm18FMm396YwsMMAIKZnG4rX7kNUKfC55CCV1+ov6vSXqFIE+0sRrpd1ItfQN3s2yx6SdfWNUgGShCK9Nf7KCvB5wefFvWczqOvH5I2p845TE3jHibutb1An1wR0siKgk+ul7duWsJaNuPThbxSt2U5E2yaoIvQIf2Bz+OyugJ3YDUGpILpnm3rjsq4d8H8av/9//p//ZYQWJUOE+G/m0qVLNGvW7Krf9+3bR15eHgsXLuTFF1/kk08+CS4K5ubm8tBDD7F48WJKS0s5e/YsHTp0IDs7O7jguHv3bnr37o3FYuHbb7/lxRdfZMGCBTRv3py1a2u/fqlUKmbPnk3//v1JS0tj4sSJLFy4EFEU+ec//8mUKVNYsGABgwYN4osv5K3N77zzDmPHjmXu3LnXXV9bsRlDYvRfTyAqEDQG/E7LVZdiYmKDC5IAkt8LYv0g3+qkGFxFpuD/XcXm4KJUo4m3Y9l7Omj4+c0ViNFxKJIaoWzdnrBXlqPqPgBlq3aEL/wIw7TX8OVfQIyORRGfhFRTjf7x6fTasgBRrUTUyC8ZziJz8IVVm2TEWWgK/ttVWhm8Jvn8dPvgGfptmEvqfbI3gNoYjsdiI7Z3W9rNfoCYvm3x2l04is1EtmtC0o3dyP14IwDKMC0eiy1oVDmLTeiSotElReMyWTB2acGgTfNQ9xuCoknzq9pP0OmJXPovVF164ljzr+DvflM5ojEOXeM4Ito1perweXmrucWO5POjTTTiuFQWrIejyBx8oUgaMxjT5iNokow4CytoMfshcl79FLfJgkKrDv5e2x+mei9Y7Z+7i1sOL0VQipx4/atgPVUG2RDN/uevSBKM2DyPflsXcuqFj0GS6pUPkBfsxNpg+5fL2HjMIMybjwRkw0jszb3Inf0pkiRvo/Vaal9KXMVmdC1SCGvXDMtheVFJk2TEVWgismcbPOXVOC+VYWjVuJ6MSV4vmsTaIOS2M/mEd2iOs7CC+Ft6okmJuaregLzFsk7b2IvNdJl+F3fvf5uoFsmc/GBDvWvCFS9IKmM4ktdH720Lyfx0BvacIpRhsgGrTTLirCN7zmJZRlXGcCS/n8zPn6Pnr68R1bNN8B6f3RXoLxOJt/QAUcRTZUNQKMh7dy0DDi9n0PEV+J1u3CZLrRwWmdEkGWk0ZiC280U46rSNv7wcMTa2XrnFhESU6S1AIaJMT8e9f1+de+MASL69N0Xf7SYsPRmfyx3My3a+CLUxLPishBu6knJHX5o/cROnJr8b6EcTmpQY2r07kaheGdjOFWA9k4+ryIQmMTr4d/OZd9P78Dsk3NEXV7E52Be61Hg0idF0+PQ5InvIL/Ga+Cgkb63B7i2pQJkQQ+wzD9J8y7+IuHkQFUs+AUARpsNfR648JRUgCnRZ/Tw9f32NlPuHoDKG47XY0SRG4yw0BXXI5X66sp+9dWTdXVYVDPWgig7Hml3rLeSzOwnPaIKrpLK2z7JW4nd7QJJwBPLSBPJq9PcBlG86elVerkITee+uJWZQB8JapuC12AHpmjLld8vb5vsdWMqA4ytwV1Sj0KpwFpqC+tBZbCbl7wOCv7lKKsn/+DdUkQb6H3kHr8VO6fr9V+nRlDEDqdh0FMkrv9DZSyo5sWI9Yalx3LpxHm6LnaLtJ7gSlUGD1+7GVkcWbcVm9InRtLxnIIVbjl+V5jL6xOh66RzFZlIfGELZ5tp2CmtRXy6tObVyqU40EntDD3wWe3DhHGp132WdcuXvADVnCogf2SU4TrUpMWgC+vfyPc46+vcyl5+ZPnssOa9+isdkQQzo3z/KK2FEF9SBvHTJMWiTorFfKq3TxyaMPVsxaMcbtPl0Jucnv1M7x4oiHTcuRNskAeuJXKxHsmk2eyx5sz9BaQzH76w9caKmxEx4wtV2QHhiNJYiE6JSQdtRfakuKL/qPoVOg7u6dt5DFBECuj77n7+iDNeT8cytjNgyn+wXPgRJQpNkJP6WXuS8+qm8sO50B+utSTTWW0zzm8oRY2Qdpbt3HJGrvkI9YCjecyd/Z76sIHz22ww8+R6mbVlUB+bLumNUadAGdbHcjubgh4TLXDmHOYvMqCL1QfvhcromDw6loo7sqYzh4Pfj93qD6ZC4Sm8o9Jp6ZXIWmeUQAIA2JQZH3Xm5woK+WSKukkoK3/2RrofeJX70QDymGqq2HQPAW2MP6AFoMuMeqrYclctSh7ryFtauCe6yqmC7X5Y9beO44Bx7lW6rsFzTlgKCOgDg5n/cT+m5AvTRYXWzp83QTCyllZScvoSoENFHh3EuUH73nm2IsfFEffgtkUs+xL5qqWxL9OxH5PJ/oeraE8fqOv1cUR5sr8tctteC/RxWv5/9bg99175C90+nc2zyymAfCgpRDiWiUxPRJhVBUWuraOIiSJtwM90/nc7ZwByma5qIx1xD67cn0GXj6yjCtOiaJtYby5LXV8+msJ4pIPnOvngsdhJv7IYuJeYP7SJTwC66bKNpkoz4PT4EhQJ3edU1bZa6/ZU+8246fvAs2kaxnH99TYNkqq593mTGPbgKK3CX1+4au6w3Bk27i0l7ltD+tt5sXSyHSwhPNGItraLDqL7kbD1OTYmZxIwmpNzQlZx/1bGZq6/oL0PtIqe92IyhaTzxgzpSvG5fvT7ut2Euw0+sxJpdRN0zguv21+lAf+mbJuAx19Dm7fF027gAZZgWXbNE+f5r6ZtoWd9oRz9CxLLVqPsMxZt9Cv2kl1E0Sce+8vXgvYgihpkL6bRhAYn3Db3qHcddbEabGh/UyZ0DOrnmRC7Vh8/X6zu/24vk9VF9NKeeHfBH/YwokLH4MYx922LaloWoUlylo67UPSFC/BVCi5IhQvwP5cyZM/Tp0wdRFImKiiIjI4OcnBwA0tPTiYmJQRRFmjZtSllZGQqFgk6dOnHo0CF8Ph+HDx+mW7duZGdnU1BQwIsvvsi0adPYtm0b5eW12z579+59zfyLiorIz89n9uzZTJs2jW+++Qaz2Yzdbsdms5GRkQFA//79r79ykvTn9wRQGGLw2659KvZfOsD6GvdIkkT0sC74LHa8ZsuVF+WFUEM41pcm4C+6hLJrX2qmPYTtzX8gxicF71E0bYFr448cvHMOkl+i6dO31svj97h8rerYBQ5PWM6+exfQdOxwjD1bB8trvVDMwUfepGT9QdRRsqHd/ImbODn7izpHQV9dOUmSQBBwm2vY0HUiW4bMxHP0AKrMnlff67BT/fQDeHPOoRl2U/2LajWZH0zm1Isf47U66rf15X/Xq6OEsU8GyWMGcX72Z4BAZLdWuCuqqTmeW+f2a3ZI8J9Z87/i12HP47U6SR8rew8LghC8JXFgB7w2B9vHLGDn4Bm0nTcWZZjuL8mCNimaxmMGkTvnU7mKcZH4qq1Yj1+45v2CWoVxcGdy/vEhvqBXj5xR/O19Kf1u5+/mJdX5JH36mXfRNo6j9ZtPoAjTIbm9V9X79zj98W+s7j4Je0klTW7s9sc3C/JC4q6+Uzj60BvomyRc9WW8rlzKsiK/COwdNpPDY+aTMrp/8It+zalLaOKjaPvmYyjCdIHySigMWuJHdmFbt6fZ0vFJRL0GpaH+13t1YIG0ct+ZazVObZG1OiJffhXrO0sRDWGoe/bGumpl3QIjqBQkDO9C8U/76r1QXet5pT8fxLz7NGdf+5K0GXfXXvD5Of/qZ5R+txt98yRUkYarHnNh3mp2Z46n9Jud6FLjAXCVVrIrczyWI+fJX7mWtu9OlNviWkhQ8dbHXBj0AJa1W4i675bLtbzq1pJZbwbbPHXscKK6trj6cYG+ukqXXEvW/1Df+FFGGoJ9tnPgNBCE+i8OkoSucRyS10fxN3XkOpDX5fTVB87hLKhAodcEX1yulCllhB6FXsOObk+zreOTKHQa2fOjDrrGcfi9Plzl1XKaSAOxgzviKKiQ0+g1JNzYrd6zk0b3w3+5fIKAJEmoI/Wkjsik7EA2v967EJVeQ/NRferl1WHi30ACR3nVVW0T06EpLf4+gIOv/cFJoVcoF1WkgcQRXTk954vfvUduDPmv9NkPcWHOp1xbX/MHv8OJZ1aQOnYE3b6aBaKI3+39Xf17RaGJ6NYSd0V1rX77k7yOTf5/7P11eFVH1/8Bf/Y+rnEXIEBwd3ct9Za6AHVKgZaWurfQctepQIXqTd0LhQKluFtwohBPTo7luOz3j304SYAKee/3fp7f8+Z7Xb1K9pnZM7NmzZq1Z5Ysoc208Qz88mGEaFvCWW25i6v5fdg8jk57kez5Vze8Mhxm/9j7cew4ij43k9RpEwjU2nEdKDwnfc65R0bKjXv2Zk5tP4rP4f57/hcaRp86sjvuslqKlv/B6rEPk7tgBgqjDnVSDAFbfXQvajKmv5g7z2fvYb/1Svx/rEGRkv4n+6WE6+Vn2NDzLmJ6t8XYMfMcfRTOlsVnPPgne5gqxkDKhL6ceObfTcZ/LvyVDtKoE3/+U2Rdxk/sx67+M7FvzEPUqki6fFiTcu3fuFuOF7lq5zleJ3cue85lSBKy5WqjQqJGTZf355H/WGSP/RN97ZyIyICOo3vhsjhky9tGZVVaNaPuvoTfXpYvNzV6LfW1dop3yiEDFK1ykOw2bNMuwz7nFvS3zwGdnsC2jdhn3kgw/zia8WfoRWcvs7MfNCrjszjZdcur7Jz2Eh3mXwnIMcIDNheDvniYAf9+EE9FXZM69gNFlH2zmZ3TXqJNZA8TRAF9ThplH61i99gHkEJhNOlnZ19uTKoDc94h89pRaNMT5Isxf/Cs8tCgF8l6W8OgBIWCnIeuwlNYQdjlPbuBM8afv+ALtk96lKDdRfb0Ceds65/wlCRJUZ7yFlee6yX8vugrXht0D3nfb6HfTaf1RBh462RKth/lZGSOB94yiQPPfv7nOvM51mVi/w7U7TxGwOZqUmXD2If4rddMdFmJTbxUGs9XzmmdQxTR5aRR9tFqdo6djxQKkzp1REObZw8KAO+X7+O4+yr8m2V54/3kTQJ5u9Fe2RBeJLDjD+ofvp1D1z1H2rSJqM44iG+CcJi9Y+/HvuMohtxMWTZFx44cq7ixdfPp+f0rmRuW2HP1Qlwnyonp3fasyxW5+j//xmtBC06jJdFNC1rwP4ysrCy2b99+XnVUqga3H1EUCUfMtAcPHsyqVaswGo20bdsWnU6HJEl069aNOXPmnPNdGo3mnM8BMjMzz7KGdLlcCP/oNFBGWVkZGzZsYP/+/bQFDGnxuKps/7i+oNSgMMkHBIgKFGo9oXp5w6utrQWxQYwJojLq4n0a/nILmvQEnJG/NWnx+CvrSJwyEEPXHMwDOxM3rg8Kox6pvZnA9vUgCCh7DMD0fHeChcdQpWYgmGIIHT2AoNUj+f1ILgdSXQ2hgqMELMkgCJi7twZAmy5b/gAozXq6vXU3AbsLx74CTN3aRH/TJJjxVlrx1zqoXLmTnNsmoc9ORpeVhGXLEbTpCdj2nqDN9HHo0uIRtWr6LZFjbKnjTaSM6Ymokd0xpVAYbVoC3kqbfPudFBu1ypGcDiCMYIpBcsq3zuqR41GkZmB++T2C+cdQ9x8S/V1MSEZ/zQzyv9pE1QrZHcpvccpuHQoRb0UduuxkvJFx6NLjkcIS3V6+nQPXPE/QWo+vwkJM/w6YuueQfPFgWXGSJDzFVWgzZLdgeT4SovQ4DZ/FiUKrptPMKWRM6IO7rJZgZCxtrpYPwT2VNoKVFtwnqzG0T8e+tyDaPwApHG6kiEJMzxziB3Vi6+THEU4nUVIoiBnUmf4730TUqFEYtJj75Eb4TkHWzItw7svHsmJHQ98qLGiyEkm6oD+7x80n/YZxuI6dIm5o10Y8q2wSW8udX07NL9uxbTmMY38hieN6R8edMW0C6dePQYwkENFmJMJe+cM5tkMmI169g3AwhOVgMRmN2tCnxTdYCkUQsDhRJ8UwaN1C+dxco4xaJ3kr6jA34r3T1mkBixOFQYugEPHXOrDtOk7S+N4MXLsQbXoCjrwiyj5dh2N/EW3uuRhVrBF9TiqekzVRd8HK77aQMKRLlA8zrx+NqFGx/67FmLu0QpeegK9cpoeYlET4dOgAhYLYt95BNBgx3HIbYnwCro+XITkcTcomjxmCPa8If42d+uNlKBrxvKFdOv4zkmJ5KiwEbC50rVNQxZuitBbUStRJMdh3HSd2YCcc+wvxVVrRpDflwapvN5F914VoMxKx7zhG0F+PJi0B68aDeIqr0LdNw1dta3LQpkxNJFjdYC2AQkH8jCsxjh5I2OVGNDccgqpSE/Edk+fYX+vAW1FHp0W3oE6MoW7LYbQZCUjhML5KK7qspLPWR8DiRBnhdSkUJv3qkYgqJQPXLiRgq8fYPqOhG3ot9UdOkTC8K56TNaRdNIjM60ej0KoR1Up0GQlRNx9Nahw7rnz23Dy1diEKoxbb9mMoTHqqftlBm1kXoUqMOYun4gZ0AEEg9ZLBZFw7SrYqDclWft6KOtIuH4ImNY5dVz5Ln+UP4au0kjC8K67CSgztM0CSqPplB8kT+0bfrdBpSJ7UD3+1jYFrFyIoRES1krRhXXGerCGlfwfc5RZKVu4iuW97Cr/dDMDQ1+6g1WTZzcxTbcfQ6EPe1CqZ7ndfxOprXzgrsVrHm8aiT4lj0tePUL07H0NkDzF1ysbcKYstlz1DoFGdM/nS2LaBL00929L5nTko40yIKgWmnjnEjexOTP+OdHrjbuy7jkWtp0GWiaflhyu/nF1XyTHcxhx7D1dxlWzBnZ3cQPfIftPYHdhXYcHcvyPmiPxVNpK/f9ZWfX45265eAMCEo+/iKq7CW16HPjslKuvlPUb+t2PbEbStU7BvO9Jkj1UnxWJZvYu0WyajzU4h5doxSKEwgijSfvE9bL5vqWzVVG0DoMMF/ZnwghyHrPJAIX2mT0ChVPDdQx9wy9oXqa+20fjKI+T2oY4xRGlNqEHWt7l6OK7SWjxVNuqLq/CerEbfPh1BoSB2cGcG7VyMqFWjijPSavalHJzxMr4KC+pG1phiQhLhujNCySgUaC+9BlX/IefYL5MIW2sJOjTUbT5MwqielLz9cxNZ7C2tJXj6YCeyVs5MBnF6j824ajj61ikM+OZRAg432gyZZ02dszF1ymL7pTLvZU0bT0bEw0IQRUSlMsoPCJwlN0JuXxO5oU2Px1djRx1nxFtmQd8qOVpWk2impriKhOFd8Z2sJmhx4CurRQqHMfXrQM03G1Ga9OjapUcvado8Ox1BqUAQRTq9OYsjM99AYdbR5aP7UWjVVP+wlfhRPaP8pklPoPWDV1H1zUZqI3tsY9kGoE40R8fhragj49pRdFwgxwo8LQNa9c2l09jeGBNjSO2YhVqvZeord/HHOz8Rl5nE7JUL0Zr0KDVq4jKTMCbFUF9jR9WzL8GDsoVeuLKMcFUFuqk3ouopu4sH84+hHtBonhOT8DWy2js9Z5qkWIavXSivrzPmWZcWj7fSiq/ahqF1Cup4E36LE0EU2TjpUaRQmP6fPtBkLz+9xuq2HUXbOhVVvAlPSTW6tumYerSlw6LbUSfF4rfY0WQ0yDNBqWiid7jyy9lx2TOMPbyUih+3kTyu11/qRSFrPRnTJmDu057Ob92DoBCxbj6EuVc7eZ+M7KOnPYLOnK/TPOUqqCBlygBchZXnzVOatHgyZl1CwsT+ACgTzJj7dUBQqbjk1TsxpcbjjMgNAFEhMviOKXQY14dwWA4P8MWtchgrU2o8Sq2alHfkGM6aeBOpY3qgMuoYt+Z5kMDVSLcEWa9KGtSR8og7+uk5VplleRN0uKkvqEDXaB9pPF+66HzJeoLjtGWiBNos2evjnPLG2kh3APyb12J8YAGB/TsQFErElHQEk1kuWyl7QgRqHVhW7iBuVE806QmkTZtI6nVj0LfPoObnbU0OrdVJsdSt3kXiqJ7UHy0le9p4Mm8YjdKko2ZtSVQP+Kc6hzY9Hm+5BdvO4ySO7hmVUTI94s+q/38SLdm3/+NosZRsQQv+h9G1a1cCgQBr1qyJPsvPz8dgMLB161bC4TAOh4MjR47Qrl27v3xXly5dKCoqYu3atVELyNzcXI4dO0ZlpXzj6PP5KC8vP2d9rVaLxyNbhKWnp+NwODh+/DgAwWCQU6dOYTAY0Ov1HD0qW0Bt3LjxnO86jYyMDK655hoWLlxIcu+2+J1uPI2Uir9D0Hoq+p/kcxGqr0Xyyy5Dx48dQ1CoogeTosZA2O9qUr9u9S6Sp44EwNi7PUGnm0C1jZLn/83OnrcSqLZR+PiH2LccQhBEAru34lv9HYEta3E+fBuh6koEnR7JaUc1bDwgES4vQbJbCVuqEdOyZLpW1EFIVvbSpw6n5lc51lHR6z/gOl7GtjEP4jpRhkKvxl9tI2FwZ4IuL75qGwq9hqQR3Sn5ZB0bxj5E7YY8fHVOsqYOI+fOKXgqrQScbtb2ncXqfrNZ3W825T9vZ/+Dy6hef4D0KQMAyJ46jMpVu7DtK8DUPh19dhKCSoFmzCT5INXZoFAHD+2PJroJlRQg6AxITjuK3M4IJjOh4nyKlqxoQkvL5sOkXjgA+94CTLkZ1G0/iqBSkH7lMFIm9WP/zDfxFMpxD2tX7UJUKdnS604OXL8Qd345lrV7OfHYh6ReKR8silo1Iacbf4QfjG1Som05CyqwHj7J6nEPy/G3Ih8pIV8AQRTxVttQJ8VgbJuOu6Q62r+kMT0BiO2RI1t/ZSeha5VM9o1jOfTwh7gi/QMoeeFznHvz2dFvJiUvf0XI6SHk8aHNTib31btQxhopeubTJjSoXbWLzNum4D5RjiY9gaDTjXXdPnQ5aWizkxGUChRmPbWn490BqkQztat2kTp1OK3nXoZl/YHouMuWrWLnmAfYf90Cgk53lDZJvdvirbHz7ZgH+X7CI/idbsRIQp+k3m0JON3yB0Yj6FqnULtuP0Wv/8ChOe/IMbAi9weuggpEncx7MX3aEYy0r9BrsG4/RsqFA2Q+HNebqh+3s23Mgxx95EOURj3pU4fT4ZkbCVjrCdjqqT98kpje7RB1skVlwrCuuE6UkXLhABJH9aDVjAkUvPY9YY8f+94C9DmpKGP0oBDRjBqNb4t8YGSaN5/Arp1YZ90Joojrk49Q95GtQZWdOiO5XITr6qKu2wD2vQWEA0Gybx4n895FA6n4YSsgu0wBVK/aQ6vp4xFUSnRtUgm5fYS9fpx7C9C3TYvGaky9cjiWtXtJuWQwzkiWToDECX1xHS8j9crhqBJMmPvmEnK6EXVq9DlpeEqqqD9cgqhWoY2sMdPkEXiPNljchp0uXH/soOTSu/EVlqLtIltCant0JOxyE3bLH64KvQZVjIFDc5ZQvWIngTon6VcOJ33qcJyHS6LzdCbqNh8m5cIB0Xf4auxsG/Mgld9vITUSyzDj2pGEA0HqD5/EW2Yhpnc7Sj9fz5YxD+Itl12o068cTs6cS1GnxFJ/vAzvybMTjdWu20/pZ+vwV9kQNSpEpSjPef65ecpbZkHyBwk63Wwb8yBBhxtnXhHpVw6XDyWnjsB1vAxNUkyTOrG922HddpSUCweQMKwr6qQYan7dRcKoHuhap1B/5CRbR83nyAPv4a+1kzyhL64yC6mDOxOo9+CptpE2tAu2iPt6xsjuJHZvw9cD5uCpslK2bh9tr5BjmmWN740+OZYNd7+Fo/Bsa5yjH63BXWVl5RXPcXLVbtpdMRRdRgIDPnsAV1El1p3Hm5S37ZP5stVNDXxZFuHL7f1msq3fTA7f8SqBOicn5r9H5fLfqT9cws4R91K7cicpV8pWNKJW3WTO1YlyfDUEgaDTg+NAEfa9BRgbyd/USwZTHYkJG52ziPzd2usO8q5fgDu/jLq1e8l/7MN/3JY9rxjbvgKMuelYdhxDUCnInDqMytVyW4ZubRBUSiw/biHlurEozHqMvdsTqvdi6p1L8ZMfszXrarZmX8Opl78i6HRz4u7XSevVFp/TjSvS7rFfdvDR5Ef4aPIjBL1+Wg/tyk+z3iStZ06Tco1RvfkwmVPkg4u4Hm1BAkNWEu6KOjIm9KFs1W40iWb0bdPxllRTuPBznHvy2drvbope+pqg08PBGfLhhXNvAbqsZDkmpEqBeuhoAjs3I6Y1HO6jUBDYtfWs/VLZqz+S14NkrUPUqkgY3g1Xfnl03RS9/gPbxjwo72FKeQ87vVZCjQ6vTsOy+TABaz3u4iosGw9StWo3GVcOR5uRQN/P5uMqrMQasQI7tWw128Y8yLYxD+I8fBJVguw63fquCwlYnH8rN9KnDsfyRx4AZct/R5+Tii47idgBHVDoNVR8uxlvmQVTn1xEnZq61buIn9APz4kyeZ69frStUjly0wvs7j8Tf1kthY+8j33zQY7MfAMA6/oDiGo12/rOxHX0ZFT/MfdpjzLWiOtQCaVLfv7TPiaN6x3VpWpW7UaTHMu2MQ82kQGrXvyCz+56jfJDJfx75usUbjnEl3PfourYKZ7reyfr3viO6vwybOW11NfaUWnUKFQKRHMshORLbCEmDkVGFv7N63HMvQXH3LP1Isnlwm85O4xQ9e/7yH/9BzaMfUg+lI1cVqVe0J+A042v2kZMt9YIKiX+Ovnovm7XcdKmDECXkUB8v1zC/gC67CQM7dJJv2QQlat3E9OtNaJKSaDOSfUPWxCUCqwb8jj+wFICFjuO3Seia9nYtTVSONxkzk+vZ8uWw3RddAsnP1rzt3pR2bJVHJm1GEGpwLm/EH2bVEJON9qspCa62pnzlRWxjEyfOhx/tQ3XifJm8ZQEGDpksbPnbWzNuprjd7yCp6AC++aD7PzoN3xOT5OYkl6nmxPr9rHz49WotGq89nqQJDJ6tcPn9PD64Nms6D+HFf3nUPrzDvY8+CHlv+3l6Bs/8tu4hxGViugBeHzvdgTcPhJ6taOykTxVJ5iw7DhG2pQBiFoVcT3bIoXC/2i+9G3TMPdpj6AQqY/oGGfJm0GjCezegpjaIG/UIycRKj9JqOAoiqzWCGo1ktuNevAYAnly30S9hrgRPahbu4fkqSOpWPYr+Q8sxXW4hJrvNpEakcmmRjL5tGw6uWw1x59ZTsDixFtaG9U5HIdLojx7rnlOv2YkSrOsE9au3UvC8G7Urt9PekRvbawHtKAF5wtBarGxbUEL/sdRV1fHhx9+SFFRESqViqSkJG6++WbWrFnDvn37ALj88ssZPHgwhw4d4qeffuLBBx8E4P3336dt27aMHDky+vf69et57733olaQBw8e5LPPPiMQCABw9dVX07dvX2bOnMmCBQswm2XlZdu2bSxfvhy1Ws1zzz1HeXk5y5Ytw+12EwqFmDx5MmPHjqWwsJC3334btVpNjx492L59Oy+99NLfj/PoKf64dym1EReqCR/PY+P97+GustFl+ni63zkFfVIMnloHp37fz8b73+PmfU9H6yuMSYT9buY99Bg79x7AZnNwweRJPPrYY5iMBsJeJ2GPDVFrovjp76j8eDUAOQtuIXZUT8IeH/lz3qJ+f0H0nXFjetF20e0oY034f/4U3w+foR57Meph4xE0WjCYEHQ6BKUawiHcH71B4I+VABgffw20OjwuFb5qO+p4I0qTnCwib+biqJtuxwXTSBzdk5DHh+tEOebubQgHQyAIhLx+WTFSimy57Fl8VVYG/Hs+CYM6IaqVSBK4i6vYM/NN7PsLCSEw8LMHCNV7KPtpO7YDxfRbMgtVrAH7wRJ2z3yTsD9I94XTaHWtzBPY63C99BSK1m0BUHbpiarPQASdHkJBwrXVhIoLIr8LKFLTCRYX4K5XoGuVzKH5H1D+zSZ0rZLpteQeVLFGfFU2Ob6SKBKw1WNonULQ5UMA/DU2dk14iNwFM0gY3YOQx0/p+7+SOKEPB65/gYFbX5PdYxUi/lo7hc8v58Dnm7ho/5sEHC7C/hBeiwNNnBGlQYvtYAk+q5PU4d0IB4L4HR6Ueg0KQY6jtPPaF/BVWenz8TySRvdEUCoIe/2c+ux3kkb1QJMci6AUcRVUoIozIUhhdvS9C4B2C2YQN6onCAK+yjpOvf4d7V+8TbbmrLYSqLajjDNR++sO8h/+AIB+m15FFW/CX23j2Ow3ce4vJH5MLzovnYtCq0YSIFBlw7r5ILYdxxE1SjKnTUAVSWrkK7dwZPZbOPfLh1hd3plN7ODO0Rg/AY8fT60dj8WBPsGMJEnokmKo2HqExG5tUOoiyUpijXhqHUjhMD9d+AR9LhlMxrUj5YD1ooB91wlcBeUkjOgu897xMsw9cgh5fASdHg7c8iqiVkWvT+ejy0yM0mjb+IeR/EGyb51E2/uviLrneE5Wc+D213HsLyTn/itofecUvBUW7HsLKXj1W7ovnom5a2ukYEj+yJHAcaiE5LG9IpayIHndWK6+Ev0NN2GYejXBwgLEhEQEo5FwVRXo9Yh6PaHSUhyLFhIsKSb202+wHyhi/z3v4KuyknnNSLounIagEHHll7Np/CNkXj2SxJHdMLZNJxwMokmOhVCYoK2e4le/o9XdF8kxK016FAYt4UAAUaUk6HBTsXw9pm5tMPdtD5JEfV4xR+9fSuvZl5E0ZQBKsx5vWS1hl5fCRV+RetlQeb4iAfmDtnrsn3yPtktbtD06gSThO1JA7Wsfk/HOU4hGPYJaiSAq8BeXUvPyhyTecwOBkLy+Ti5bRf6zn6NrlUz3Jfegb5uGoFDgOVXDoXvexltuYeDq5+WkEG4foXoPu699ga6v3IahfYb8IawQ8dfYKVj0Ndm3TcLQLh0pFObwfe9S8fVGwsCwra8AcnB/V2EluvR4+cDYqEMKhXGXVCMFQ+iykhA1qrPa0rdOlddWMIioUuIprcV1rPQsnvJVWenw7E1k3jAGQRTwVdnYPPJ+ch+5JvJMRAqHkUJhatbsRaFVc/jepWTeOIa0y4eiSY1DCoWxrD/AgTvfYMiGfyGqVYhaFUqTjqDLy56rFpB+9QhiR/dEZdQS8vgJuLzUHSpBE29i833vMumbx9DEG1HpZffxkMdPfWktolqJJtaAoFDgPClfaJiykvh25AN4qmx0mj6ebndNQZcUg7fWQem6/YT8AdpdPhSFXo27qIqQV44f6au1s//ed/FVWcm6eiTdInxZX1DOxvGPkHX1SLRSiPKPf2uQHTEG/BZHVHYA9N/6GrrsFFCIBCIysfjffzB0w78QNSqZHpsOYu7epon8FUSRih+3knHFMDmenyQRtNazY9hcch65lvjRPQl5/JS9v5LECX3Ju37hOds6sXwDI/9YFG2rZtNBYru3QR1rxFttQ5Mkt+UqqkSXniDLhGCAE7MW49xxlNx35pIwqb/M+5V11Hy5nlORWG8A5sFdaP/aTKRQmHpvgIPfbKTv9InoIjEIy/ec4POrn2dewUf4PT6UGhVSWOLQ1xtZ/cgyOsSYmbLjVcLBEFIoTMgbwFNpRWXWYTtYQvE3m+j52LWIaiXhYIiQN4AmzoD19/0cnSPHeTu9H52W9XsueiIqf+NHdkcZa0QKhQns3Izrxccwv/QuQmycbLmtUMp86/eC30/YapH3y7AkXw4FA3i9agSVkl2XPo2vyhpdz6pYI468YgJWJwkjuhP2B1HFyYknpLCEqFGxadR8XIUVZ+1hhx/7GHPnbDKuHI5Cr8ZVVEXY60cKhvDXOjh871Jyn7qe+GFdoxnWw14/u654FvuuE6iTYhi26w05/mIoTNjrx1tplb0K1EpEpULey2rsBKz1GHJlS+XSz37n6IMfkHnjWFLH90LbOhUpFJIPV1VKQm4vCrMBhUaFwqQHAVwHiyl+9lNynptO2QerKP/4NwZsewNVUoysy4SlRpZ8gnzRcLgEwhLaVskcn/8epd9sIfPGsXR87mYElYKwP4B161H2RKyFG+tSh2a/Q/rVIzCM6UnA4+Pr+5egNmgZfusFCKLIN/OX4qy28Wz+J9jKaolJS8BRbUVj0OJ1uNHvWoMyJxcxu7W8v320BDEhEfWoCRAMNplnyecjXFdLOKO9HJokFObIgi8oWrICfXYyvZfMQh1rxH6wGH9dPUkjuqHQawi5fQTrPYS8fkBg14xX8FVZGbryWcydskAQsO05QcE7K+j8+HWo441IwTDeKitKkw7Lz9spfFqOTdx5yVwSJ8khLZy7T3Bw2iLaPHg1KVNHIGrUIEgEqu0cW/S1nNRm9wkyrhgmz5lWlueOvGLKvt5IpyeuP0svIhxma9+ZxPTvQJ+fnpHjDouivKYr6jh4y8tk33khsYM7o06KwVdto+CFr6jbfIiBq5+Xx+v1Y9t+jMPz3sVXaaXnJ/eTOKrHefGUAASs8uFt/e4TqJJjiR3Rg9qT1fw4bwlDZ15EQk4aMRmJlO7J58d5S5i95TVsZbVoTHo0Ri1eu5vl0xZRkVdEJz8M/fR+gvVeTv20HVteEQPfmYU61oD1YAl+q5OU4d1kPfWXHZjapbP/jtfp/9kD7L/3XdTxJnq/PQtDqyRZthdWcnTBF+ecr9qft1PwtHyR3WXJHJIi8+XYfYK8af8iaHedJW+Ce7bgfuVxjM8vRYyJQ6q3y4YWogh+H6hUciKmYIDAzk2ouvVFMJoJBBRULPuVU699S9sFtxAX+cY5HvnG6fDOXBIbyeTqL9dz5KXv6fPZfA7eu5Tch6/GVVRJ8sQ+GBrpHHkRnWPwOXSO7m/fjSEnjZDPj6+ijsrvt1L48rdnrUvH/kLGV/1FSJT/A/Cf2v8/3YW/hTqrx/90F84LLYeSLWhBC/5reDfz+vOu0/hQ8nywo+sD512ny5hzx67827bWJP99oTPgOw8X+MYI/VkAqb/A8EFlf1/oHNi2Je2862hpnktDjXh2JtK/g+kMV/1/CqNw/vXCzdwpw82YryKVulltZQXOHTPq/xdoruNK764Vf1/oDOw8mN6stprDi8JfBVn7C2TEOf++0Bkoscb8faH/EJo7X//b3WnKlc2LQtScWU4MNU/emKTmrUsvir8vdAa0NK+PTuH86RhPoFltbdZo/77QGWjlb966TAqffx97Dq5qVlu7mrFfNldi/zdjbxmE8+9lQGqefuNvBs//rmuelLq/x/nrRZu3N28vai6aIzvczaAhNG+/DDZzh2gOT639i1BTf4VO/r8vcya0zXTNNUjnL397jz7bO+GfIO/3s2OK/h1cUvMkR3Nm+f/8oWTJnv/pLvwt1K16/0934bzwv13fbEELWtCCFrSgBS1oQQta0IIWtKAFLWhBC1rwfwwth5ItaEELWtCCFrSgBS1oQQta0IIWtKAFLWhBC/6raHHfbkELWvBfw28pV513HX0zXG0B+h988bzruGbNaFZbmpsvP/+2Xv2qeW11MJ93nUXfn38dgN7e898emuO+ApBhrP/7QmfghKt57q8906vPu86RssRmtaVuhkvUyxrX3xc6Bz7qdv40BNizK/W862iE5rk3bWmGC9YE6fxdowFqfefvJio1w90eoKwZbsQZweY5bzbHxVzVTAfuUDPurpsTYgKaN64qxfmHfQDQNkP11YWbR8PmhrQwKM7f9dgdaq573n/vU2CH9vxlwHXp507O93fIKzz/0CrNdYEXm8H2wWa6OTdnvgLNtENpjkzUNcM9F8Ahnf961jVzvpojp5q7PzQ3fIaqGfMco/L9faFzwB44/3XZXFmvbYZef1jVPPft5MD5U79PM3REaJ6e2BwdsbloLv8qmtHHkVXN+8b5fwUt7tv/efw3w5K0oAUt+As4nU6eflqOn2iz2RBFMZqAZsGCBSgbffT+8ssvjB07NprI5s/w5JNPcsMNN/Drr7+Sm5vLuHHjor/t2LGDtWvXMnXqVP744w+mT59+znfU1dWxbNky7rvvPoqLi6mrq6N37//vBF3CqB50ePZmBIVI2WfrKH7jBxJG9aDjguloUuMIuX04DxZz4NZXweHA2KsdbRfdjjotHqVRj7/aytHpi3DlFUXf2emj+cSM6IF9Yx5HblgQfS5qzYhaMw8/+hjr1/9BfKyZ7z99J/q7oNKhMCSAIKC56Bp8Py5v0ldlnyHopk6LBLQP4fl4MaFjB9lq9/Kq30AoFOTKY35uvel6fNu+jNb7cO0eVuySs2SGwmGKKq1sfv9ZYnuOocJaz6rxAb754D0UwAeZsiKjGTUW3ZXXAiB5PNQvfplQUQGqPv0xzXsYwWBE8rjwr/2KwB8/nkVXMas9+rmL8H70IsH9crZizWW3MXtOf8ypcZQdKOSDqc+cVe/yV+8id2QPVHoNAbePj296gbJIAobEwZ3o9+5sVCY94VAIV3E1Co0KW14Ru+9+CykgK5f67CQGfjwPU4dM7DuPs+uyp5ACIbJvn0ybOZehjCSj2HvNAuy7TwDQZs6l5Nx3hRwkf8t+Tk1/HICM1+ejaZOJoFahykpBUKnw7DmMMikeRYyRoL0eVXIcrarshHwByn/ezrFF36DPTqLvO7NQxRqxn9E/gNieOQz/5Wnsy/6NYewIUIi4VqxF1bY16ratAYnap/5F7G03ou3bE0kKEygpxfLYC1DWNOumLjuJHktmo4o14MgrpvyrDXR88gZErRqQ0CTFcnzBF5S/Lc+Tvm0avX96Rk4qIklIoRCFC7+gdOkKOr56J4njeuOvtWPddIilY3vg8/h49b5XKDhYwKW3XcaMR2dwbY9rcFgb+nH7U3cwdupYrux0BQDqISMwzn0Q1BpAIlxZgfOFpwgVyPRWDRyC/voZIIVBEEGhQFAo6bbrJAdnLo7SqsNzN5M4phchj4/ST9aSPWMigkLEuvUIsf07IChEqj5by6nF3wPQd8vraDMSkSSJoK2eQK2DQzcupMPiWRi7tEbUquTkEw43HW0uXDU29AnygbLWrMfrcLNs8iNcs/whMvt2ACSqj57ik0ufIhwMEXfJCFLuvAwARbwZQiFCdhee4ycx9GhP2OPDsWEP5pF9QBCwLF9Nzfs/AZA5bTy5T1yPqFVT90cersJyEkfJAdnrj5US07OtHJz9nrdx5hUhalT0X/kMhjZpCEoRd2ElW8c+iBQI0X3pbOKGdkFl1IEg4D5ZjWX9fpLG9MLr8bPpvqUMWXQL7kora256iQFP30Dm6J4odCqUOg2aGAPfDL0PR5Ecsy718iHkzL0MXWYiCALWrUc4+f6vdHjyBgSFiK/GjiYphpDHx8F73saZVwxAn++fILZPe6SwxKkPVnHiKTmwfsKoHnR++XY0KbEICgWFL31DwYtf0v7x60ge34dwIIinuIpArY24Yd1BFFAlxiCqFATtbnzltWgyEgnU2tk54j4Acp+7maRJ/VDFmfBV1eE6UY6voo6kCX3kZ7V2ypatpuSNH6J8mTVjAq1um4wmJZawL4Dljzxqf99Pl5dvRwoEo8lKvKU1TcZ1mu80qfE49uez6+KnouPq8OzNqOKNqOPNrO90C4E6J+0fv47+E/oS9gdR6jVy1miXl63z3qPDzeOI79YaUSnis7nQJcag0KmQQhKGjAR+7HI7/rqGQ3x9VhID37kbVawRW14xO2Y1yI6kQZ0Y+O49sgwMBNl68VM48ooZtfN1gi4PUiiMFAxT/MEqur04Q06GcKKMTeMfQQqESJzYl5z5UyEsoU6JRQqECNjqORLhOYD4UT3IffZmFEZtNAFT7fLfKF/8HQBpd1xMq8dvYlfXm8iYO5WECwahjDMRsNip+nAl5Yu/Q2HW03XR3Rg6ZskJm46exNQth7DHx+F73qI+r4j4UT3ounQuCoMGv8XJ5m63RWmQ8/gNJI7vgzLehEKrxnuqhiN3v4E6MYb2C2egTokjVO8lYHFQ/ukayt5dIdPnwoHkvngbyjgjnqJKDt/2CvV5RWjSE+i4+G7USbEQlghYnWhS4+ns9bNy3lKqDhbT77bJjHrkWt7oeQceaz1TXruT1G45hIJBnFVWYjOTEEQR5ZY/0HTrgqpDexxLPqD+31+iGz8G0w1XAxD2eAlVVKLu3BHJ5wNBgFCYISE1VT9vJ3/R12fJ7cbJ2qp/3UVcv1zM3dpQtGA5p96W5UeHV+8k+ZIhcsKm8jpK31+JJ7+czkvnoDBoCVicbOl2a5SGhi6taf/irWhbywmkfOW1HLntFVSJMbRb0IiGdQ4qPlnDyXcjSfM6t6LH5w+jijMS9gXYf91C7NuP/uV8JV04kNbzpqLvkEnA4kBp0uOvtVO+bBVV32xsQvvyT9egaZ1K4pheKIw6gk43YbcPf60dSZKIH9IVkCj9eA3HHvkQgPaPX0dSRG54q6yo480oTTqcB0sI+/yYurZGadKjTjAjKEUCdU72XPdCdD2n3zaF1OvGoE6KRVAr8Z2q4dg9b5A4aQAJk/qha5eBoBCRAiGqvvyd/PuXyjJn/pWkTOyLFA4TrPegNGhRGrR4q2xychZRwLrzuJxULRxGCIY48diH2Hcco+Ord5JyyWAEUSDkDcgJgaqseE5WE9M3F3+tnR0j5kVpeL77A0D3d2eTPKkfSBLVK3fJSQ0DIVIuHECnF29BFWdECobwnKrhwG2v4cwrptWtk8i8fjQApZ+to/rXXfRYMhtNciwKvYZgvQd1gpmAzQVSOKo/lEX4UJOeQN9fnkGdGIMUDlP6/q/kP/1ZVHZ0evl21IkxBOs9VC/5jso3v42OMeX2i8l6bBo1n63GNKQbYY+P4rmv4z5YiHlkL9q8OhuF2UDA5sK6+RBHZr9N2BeIyv/UK4ej0KnxlNZy6LbXonTo9OodJI7rTcDuImh3o4w14Dyd5DEiO3t8dB9Jo3sBEqc+XsOxRz6K9gtRpPeqhShiDBAKE/L4OD77Terzisi6+2LaPHo9rqOnUKfEAgJdKuv4/d6lmFsl03fuZcS1T+fbC5+g5kARXW4aR/dbJhLTOgXHyWoCLi+/37sUtVHHpPfn4ookNCtfsZOTX2+i/ztyYiJbXhE7I3pi4uBODPrwPlwnq9GrgvhPFKHp2lFOCFZ4EmVGKggC9d+twPnvb0levOC89MQ/kzcFCz6PypvG/OuNyBt3fvmfygCAzBkTafPAVBQGLYIg4KuyUrZsFSVv/NBEt9wxYh65z91MQkS3O3LP28QN7UL7J28g79ZXyJl/VZP9p/yzdZS88QOZMyaSNX0CUjCEZc0eRK2KhDG9UcYZCVid8vr96g90OWkkjOvTRH/4P41mxh1twZ+jxX27BS34XwKTycSiRYtYtGgR48aN44ILLoj+rTzDCmfFihX4fP/8NnTIkCFs2bKlybMtW7YwZMgQ2rZt+6cHkgDx8fHcd5+8wRQXF7N3797zGNU5IAp0XDidvdcuYMuwe0m9dAiGjpl0XDiduo0HKXzlO3yVVuqPnKT1rIsBcB89yckXPse1v5Bd/e5EYdLT9oWGjTl+8gDUaQlIvqaWJYJKi6DWE7SVctHYwbzz8tkHcgpjIkFHJUHrKdSDxyBmtGrye/Dgbpzzb8H50K24l7yI/tb7CUkSi07ZWfqvF/m8rZmfv/uaw9+906TezWN68+X8a/hy/jXcM2UwfXOziO01Dv/un7jpmiu57qIL+XRwn+iBJECosgL7A/dgu2s67uUfY7xnHogixtn3E653YrnmYqR6K8qeQxESzwiqL4hoLryJ0NGG+VF06oOYlM7OT36jZMdRUjpknXNKagsrKN1XwNO5N1OWV8jUxfcAoDLr6f3GnTiOlvJj9o3Y9hWh0KpYM/heAjYXra4dFX1Hl0evAcCydh9Bt5eMa0ejSY2j9d0X4zhQyNqs63HsL6TrW7PkCkqRnHlXsHvqs/yeOw3DgK4YRvcHoOyeFyi8cBbF187HsXIzvuMlKOLMWD74DveeI4StDvIn3knA7mb92IdJGdWDuN7t6PzoNRQsWcnawffiP6N/iAKdH72G6vUHMF06mepZD1N++QxMV19K4HgB5ZdPp/yq21EkJyEaDZSOu5Kq2+YhqtUkPDr3LJrlPnotxUt+YeOguQTs9XR77U52XbuQbVMeI+wPUvrFH03K61qn4txXwPrs69h7+dOIahW1K3YAUPn5evZd/TwKgxZ9m1RuG34rix98g7uem0liWiK9hvWkurTpzX277u0wxBgahieKGO65H/++3QT27SZUXo7kD2CYeW+0TGDfHux3T8c+6xbCVgui3oDttusI2lxkXCt/MCWO6Ym+TSqbB87myAPvkfvk9fJaHXEfaVcM5egjy9gy7F6SLh2CPjeTuDG98BZXsqnVtRy47EkEQaB2xXakYAjH7uPUrtzB0bteRxBEgnY3vz78ARqTnmWTH2HZ5Ec49utOjv+6E0EUSGiXwdLR9/NS51uIa5XC4Mj695+q4sTUhylf+DHBSguBKiuWr9ZiHtWHw8PvoPKtb0i68QKOXTiPoxNmEzOmH5rW8vpIGt+H/AWfY91yGFGvJn5wFzYPnE355+tJHN1THue8d+n0omwlHfYF8BRXc2juO6xtczOqBDPtHpQtvMu/+APnvkLWZN9A1c/bUMcZMbRJY9PAOWyZ/z6j352D7YRs0ZU5ugfmNql8M/Q+Dr79C4JCJBxsah3iKanBdaKcQ3PeYf+0lzF1bU3X1+5kz7ULOfb4x5g6ZbP3xkUcnvcunV+8RX7vTWMxd2vD77nT2X3FM2RcPwZ9m9SoXEUQsO48QdgfJPWyIRhyM7D8kcfOEfeya9Q8pGCIuBE92D54NkqzASkQZGPOjfhrbWgyEjk6+61o/+LH9ELXJhV/tZ0TT35CwFqPp6iS+OHdCHn95N35Ov5qGymXyu0AxA3pQvLEvjjyijk05x02D7mXgL2e3Ceux11Uwf5bXoGwxI4LHmsyrtN8d2rZaqzbjmDs1Cq6bjsunM6hOW/jOFBM2B9E31aeW8sfefw86kH2Pv8FCAInf97O9gfeZ9hbM1FolPwy5iH2LvyS+K6tWXPVAvY+/yU+az31p85OLNDt0as5vnQlq4bch9/uos01IwFZBvZ74w7sR0tZmXUDe255la4vNljUb7vsWTaNeYjNkx6l64JpHHnm3/za5ma0qfG0m3MpANYNeewY9QAFzy/HU1hJyOXl6Lx36XD6PaJAh4XT2Xf9QiRvAL/FSd70l0i4eBi69pmo0xOIGd4dX2kNMcO6o2uTRtjr58RdrxCoqouWa/30DCy/72P70LnkP/sZqhgj2wbew9F5S+nw4i2RdmZwdN5Sdl3wGEqzHn1k3gCsf+yn4KmPce4roOyDX3EeKCT3xVtpv3AGh+98jX2XPilfCN6zmIxpE9DnZgKgjDXiOnYK+5bDnHz1W3JflA/ppGCIgic+ZuewuRS9+AWmHjnk3fgCqx56n3HP3owpLZ7WQ7tiL62N9uHw91t4b/T9fDjxYTL75HLo2028P/YBtAP74/zia+r/3XDxF6qopOauuVTfcCverTvQDhpA1ZU3YF3wEpLPT/WNt7JlzIMkju5JTJ92QCO5PeReTF1bUfbVJjYNu4/E0T0oWrKCord/bsL/2qwk9l74GPsufZKA3UXGtAnkvnQ7x+YtZc8Fj6Iw66N0AMh57Hrq1u6hfn8Bh6YvIuj00O6FW2m3YAZH73yNA5fJNDx2z2LSp02I0r/re3PxltayPus6Tr33K12WzPnb+XIdPcWpd1cQtNUj+YMcvvNV/NVWki8dgjY7OUr7PZMfJmvmRZi6tmbzwNnk3fE6QVs928bMx32ymvhh3dgydC67rniGjGtHR9ey5Y88to6Yx9ZR89FlJuGrqGPzoLmoYg0Y2mewdfR8RLUSBNg8bB5Bl5eur98JgDo1noxbJlGyYDnOfflY1+2lduV22r1wG6Vv/UDRs59i33yIwsc+pG7tXpIvG46pd3sACt/8mY2j5rNpzEMoDVr8dfWsH3If5q6tKP1qI38Mm4e5W2v23v46m8Y8xJG5b9Px5TtIiMzX7gsfp+C55QiCQNBWT/Fr36HPSWPf1c+fte7Pd38AUMebyX/hS9yFlQRs9dG9UxVrxFdlJWBzcfi+d5H8QTq/eAvGjplkXj+arRMfYcvo+SSN603nBdMpXvIL/ho71h3HUBq05L/8DZU/bz+n/hA7qBPe0lp+z7qO/dcuJHPGRHmeIrJDCofZNnIevso6EqaORtte5klVWiLmYT0J1NrQtErh4NA7KZn/FtkL7gBRpNXCOwn7guzrcSP+GjvKGAMplwwGIGFMT2L65mLfdZzdlzyFFAg2yCyg4vM/2H31AtRJsZQs+YXNg+Y2oUfi2F4kDu/O5qH3suuKZ8lsxFsAGbdOJuhwo9Br2DloFifmLaHdC7eiSU8gZkhXvGU1lLz6Nc59BXiKKjjwwSqGPX8zdcdKWXXba1RsPxZ9V+Wu4+x5/XuCHj/fTnmcP+a/z7DnbwagdvtR1o19mHVjH+boy9/R9dFryF+yktURPbF1Iz3xdNmK6+5C06ML1bMepuaBp9EO7E3t4y9QcfVt6IYNxHDJpPPTE/+BvGnMv3sufYqg3UXmtAl0fOn2P5UBsUO6kHbNKBx78/GV1XLkviX4IjJAn5sR1S1Pv1/XJpWtA2dzdN67dHrlduJHdMdzqoZ2j1131v6TcukQ0q4aQdLEvuwcdR87R9xL/cEidG3SKHrxC5z7Cwha69k9fj7pN4yjbt0+Dlz93Fk0aEEL/ilaDiVb0IL/xcjLy+OBBx7gvvvu46233iIQCLBixQrq6up46qmneOop2ZLk3Xff5cEHH+Tee+/lyy+/POs93bt3p6ysDKvVCoDP5yMvL49+/fpx6NAhFi5cCMDhw4e5//77uf/++3nggQfweDxUV1dz3333EQwG+eKLL9iyZQuLFy/GarVGy69YsYKVK1fi8Xj+cjzq5FhierfDXVSFp6QaKRCi8vstZE2bgLuoirjBnSlf/juV328h5A3It9FA2OMnflwfqr9cj6hVIwWCKGMMqJJjEfVaMmddQjgQJGBv6r4qas2EPXYA+vbsRozJ2OR3QalBCgUgLLsa+beuQ9V3SNNO+7wN5TVaQOKwK0CmRklWRjoqUWBC71zW5xX+6bhX7jnOdReORXLbkTwOgsEg9X+sRT1waJNywSOHkOrlMQSPHkJMTEKZ2wnJ4SB48AC4XAT3bAC/F1X3QU3qqoZPIXhgC1K9PfpM2W0gwYM7yB3dk41v/4RCqcCYFHtW/8ypcez7diMAJ9bvR2PUYkyKJfOywfgtToo/WQuAKTcDwhKa5FhOfrmRtIl9o+9IGdOTok/WytZ+Ww6TFJk7hUFD1Y/b5EMZnx9RrUSdHEvG1SMJOj3Yth4h7Pbj2nGQ+BumNOlXyGLHMKArCOA9mI+mXTaOnzcgmg3gCxBwuIjr0w5BqQBJInFIF8p/3g7AqTP6lzNjAhW/7ECSJEK1dQTLKhA0slWjFIrceAaD6Ab0xrH8O8LOevx5R0AUUaSd7QKYMLQLVT/JbTn2F4Eg4CmpxldhpWz5egytU5qUT5zYl8qvNsjzYtAiBUOE/TLf2bYdIWirR2nURcsc23sMg9nAXc/fxbLnl9E40oooikx/eAbLnv8g+iy3Zy6EQiAI+Nb+im/tr4gJCYimGIS4eLmQt2F9Kjt0JuxxA1D+5R/R+Uqa2I+KSB+QZNqEPH7M3drgOVWLuXsOUiBEzfebSZjQl8QJ/aj6Uv6Acu45gTLehHXDAfzVNpRGHbaNecSN6IHrRCnhQBApFEZjNmBIjgWg4wUDOPzjVtJ6tqX6yEnsp2oIB0KU7jpO1oCOALh2HyVkdxEzvj+1n/2KKi0BbdsMwh4fyuQ4CAYJB4IozLLFhXPbQWImDpR5u0cOp977VR5OIEQ4MteGdhmEPX7UybHYd59AaTagjvQpbmBHqn7ajqBSELS7iBvUKUKbvpRHaBM3oBOCWkX1ql1yHyusaONNnFy5E4DsCX3I/3oTACn9O+Cznu1ab991nLgBHaj6aTu23ScQVMooHyWO603Nmr0kT+yLfXc+SrMedXIsKRf0x7GvkLDHj33ncaRAkNSpw4np3Q6/xYmgEDn20AeE3F68pbUkTexH3R8HojyuNOnxV1ox926Hr9yCoFKiTjRTu3KnzDsVlkY824/Krzagb5dG2Ue/oTQb0GQkojTq8BRVUfvLDpQmPbVr9pA4UeafjJvGUfTGD8QP7kTVT9vx1zpw7C9CEGT6/9m4kib2pea3PSSO60Xx4h8QlIom+0Wr2y/gxFOfEnJ7SRzdEyA6rqwJfTj16270afHU7ilAoVOjjjUgKESyJvTB73ARqPdQ9PUmlDo1gni26ps8tAtlP8uXBCVfbiB9kiw7si4djK/OSdGn6wCoWbcflVmPJsIrpxHbux2iSsnJZb8hBUKU/7iN9Evlj/uQ2xddW5Y/DoAEjkY8Z+7dDk9RFeoEM+6iSiq/2kDC2N5YfthE3IT+tHpyOief/QQkidhRvXHuPoa3uALrym0ozAZsa3eTcNEQTAM7U/GZ3M/Esb2pWP470NBWwpheuIsqqf5hC4FaO0GHm6TIvAFY/zhAwvi+VH31B47dJxAUIurkWLxlFpx78nHuzaf6+83EjeiO+0QZmlRZrpi651D+0Wp5HRw9GR2Xv9pG/WlL0JE9cEXqVOwtQGs2MO65aaxf8Dk0km2Fv+8HIK1nW5yVdSi1asKBEO5Vv6HMSEdqdLDvzzuE5JTXlTIjLWq5Ejh0BEGvR0yIR1ApIvuDXOe03I7t3Q7X8TLiB3RACoSo+HoThtYpTSzrEyf2o+LTtdTnFck0NOoI2OoJ1NipidAw5HCT2GifkSSJmIGdqfryD5QmPZ78ctTJsfjKLDj3yjSs+X4zccOb0lCblURpxPK0/OPfUCeY/na+3CfKMPfIIehw4y23RNajActve4jp3yFK+5DLixQMYd12VJ7nTQejcxQ3oCNBhwtPSTX27ccIeXykXjGsyfoC0KbGE3LLupB16xF0mYnE9s1FCoUJ2F0ErE7Kl69HkxIXlaOCQkHCpH5Uf70BUafBsf0oSrMeUa8hYUI/qj5fh6jXEKizIyhFlLEmAIL1DfuUoW067uIqYnu3o/54OQmR+Sr/dgspEbor9Bp5/5/YNzpf+nbpBN0+PCerCdQ5QRQRFGev++bsD8ZOWVRG9v7yLzeQHJEVpu5t8NfYZb4/egpBqUAVZySmby623ScIe/xIoTDWLUeIi8hHQ7s0an7bA4JA5bdbSBrZ/Zz6Q9zATpR+IPfTuvkQUiiEoWM25t7tCFicuE+U4ymooOq7LfhP1RA7fgAAWU9Op/S5jxC1Gup+lPcj157jKM0GYkb3xn+qGkGQ56r6h63ospLwVcrfCUkT+xF0uKn8akNEHihQxZmidLBtO0LA5kKp10R1ocb0yLhuNO6iSjwl1dgivJV2uazzqtPiiR/bm5DLG91znHtkOrd74VaKnvkUwhLxo3tR/d0mBKUC69FSNGYDfocbe2FFE/pYDpWQ0rs9gQiPVu8tQGM2oIltqvMDJA3pQllETzz55UbSG63f01B37UCwtJxgWQWqrAwC+cXoBvWDUBjf7v2YLp18XnriP5M3fZvIG0VE3vhr7H8qAzJuGo+vsg77jmPy3vH5+qgMSJrYL6pbnn7/af3SsfsEujaplCz+EVGlwHOy+qz9p+r7LWTdcQHFb/yAFNFVYwd3oeqrP0CSCPsCKGMMaLKSCAeCWDfkRdtqQQuagxb37Ra04H8pAoEAb731Fo899hjp6eksXryY1atXc8EFF/DLL7/wxBNPRN27r7nmGoxGI+FwmKeffpqSkhJatWqw+BNFkf79+7N161YmT57Mrl276NKlCzqdrkmbP/74IzNmzKBjx454vV5Uqob4PkqlkquuuoqCggJmzJBvS5csWRItHwwGEYS/jleiTYtHkxqPr7zhw9dXbiF2YEd85Rb5w7rahq/cgrl3O9SJDbEQ9R2yiR3ZA1WCmeN3v0Ha9Elo0hJIumwYUjBM6evf0ua5phafgkKFoNIi6uMACaHa2rRDojJ6IAkQttSgbNfprH6r+g5Fe/WtCDGxuF58iOpAiBS1AkmSMDy0iIxt29i3fdM5x+zxB9hypIQn77kVySvHxhMQ+OhEER26d6fS4eZis/5sWk24gMCu7YiJiYTKS1F17YFgMhN22lGltSZcVdowzph4lN0G4XnzERTZuQ3Di0lATEpn1dzlaIw6Ar4A5tQ46mtsTdoyp8RjL7cgKhX0uHQottJazKlxGHPSUMUZaT9zCrl3X4QUDuMpt6BLi8NbIf8fwNQxE0EhUrTsN5JevpVAnRNtWjy+SiveU7V0eO5m2j98DZY/DuAqKEebFo++bbr8sRBBoLQKfe+mtNf360Kw1oZo1BNyuPAeLcI0diDBKgvaHrkkDu7E4H4PUvjer7hKqgk4XNGPKE+FBW2kf9rUONIm92Pz5c+SNqU/IZvsYqPMSCPsrMcwZRyGcSPwHTmOMjmRUFVTSypf3tGm/BBvIuBwR9sSRLFJQDFveR0KY9O1pUmLx1smWwQlXzoEb5kFTVo8/uqGuRBUymgZgIA/gKfeS9GRoibvmnLzFLb/th1rI35OSE0gbKlF2ToH7zefo8jIRDCaCFWWIyYkEbLWAaAeNAz9tNsRdHpcrz4Q7a82LT7Szzi8ZfL61KTGE3S4G9ZtlRVNqkxTX0Udpt7tUac1rOeYgZ0Ie/1IAXlN1R8qIWFiP5RxJrSZSYhKBeb0BJyVdZhS4ohvnYKr1o61uIrkztk4K+Q+ikoFiR0yqYq4AUbpnpqALhjC8fseVKkJBKvqUKUm4Dl2EkGlQNsuC5fDRcyoPrgP5KOKNxFsNE8KvQalURsdp6/KijYyB94KC9q0eMLBMEGHmwGrn0ffJpXyLzcQHzmU1KbF4y2zEDewI74aGzqtKvpRMeCp67EeK0UdJ39Y61PjcJVbyBrXG3eFFXWMAUOExo356HT/Mq4dhevYKYwdMqNtOfKKoocW3gp5jgSlAl3rFFRxRkJeP4JKiaFtGvWHSlBo1QTqnNQfLkEKhkEhRufrNIxdW1H+8W9oUuNx7i9AnRxD3/UvodCpse86TsjhPoNnLdQfPUXixL74KiyYurVGYdbhjcy5r8JC2BuItqNvm0bCyO4oDFr6fP0ox5/6FCLrQ5edhCY9gaDdJVtYNRqXNi0eQ9s0jj/5CUqjjrDXH+U7QRDwVdZFx6VJaTomXWocMbF6TnwkH8g58mVr1cv3LUYda+DIOyvx2+Q4ra7yOmLapzepr443ErA3lh116CLjMbVNRR1rJPeuC+h4x2SK3v012meQGPDFQyBJOI6cJOTzR9/hyi8n/eKB0TaSJvUj5fKhEAqz95rno7TTpMWjTY3HW26J/v/0/ufbd4yEi4fiLa7AfVheC6qUOLxFFfgj9PeXWwj7/OhyswhaHHR67S6MXVqhijdR/dO2aPu+CguGDplN9l4pGIzyV+M595VZyJp1MTXfb8HQOZuQoyHGra+8jrgR3TB2bYNjz4kmdRq3daZs07VJRZOWEK0T9Afw13upOXKSc8GcnoA+zkTR+gMAhKprUXfpRNhmP2d5dedO+A4cjP4dqqkh8c1XGJ2YxMkPVmPfk99EbmtS4/GcrMbYKRuQZWBM73ZN9qQzxxWoc6DPzcKyaucZNEyI/l3w+If0Xv0ihk7ZSMEw+y58hC6fPEiwMQ0r6ogdfpqG+XJ/3T40Ea+J5AsHgij+4/kCCET2dF+FzA+N+6TNSkKdGIt1y+HoM1GtZODaF1Ca9Vi3Hok+99fa0Z9xIKaKNyEoBGrX7AOg/OuNtLpzCr0+m4/SqKX4rZ8J2lx4y+sI+wKyTD1wnNK3fyTnyZtImNiPujV7sf2xH39FHZq0BGKHdiNhUn8UJj2Ew/ir7QQsDXPb4aGpZFw1AlEpcvyFL4kf1An3ySrM0fmykH7pYDI3/QtNYgz7r19A6zmXRfdPTVo8gTonxs6tcezJx1dhiR6mNR5Xc/cHInUa753atHgUOnXU9dlbUYfSqCNoqyd+YKeozE6e2BspEsLCebQUU7fWIAqkXjgAbUbCn+gPDfuyNisJQaHAX2NDmxpP0OVtkMflFgRRQJ0WT8y4fgQqLXiOFMsuyJV1DfNcYUHbPku+3Ph1G923v4sUBl+1lbo/DkTbFHWqaLu+CgsKo67J2lbGGJDC4SgNm9AjIwFPI33GV+uQrfqBts9Mo+iZT2n3/HTCXn+0TNjnJ1TvxXW4BIDEyQNIunAQ5e+vpHpfAfUVdRhS43A3ki2nYUiNa3JpUV9RhzbeRHyf9oxeuwBvlZWjr373p3oiEC2rU/gJlsoHn/6CYhQpSSgz0xC0GnRDByDGx52XnvhP5U0T/a/OiSE3k9rIxSecLQP0bdNQ6NQYOrdCVCow9WwbkQGBc8qK03OZOKEPQbuLoNMNCgW+SutZ+49jTz6alDhiB3Sk3UNXEfYGQCFQ9dUGHHtOkDixH9qsZPr+9gL5j34oX6ybmvLt/2k0M8Z0C/4cLZaSLWjB/1KEw2GSk5NJT5c/oEaMGMGRI0fOWXbLli3Mnz+fBx54gFOnTlFaWnpWmaFDh7J582YANm/ezJAhQ84q07FjRz7++GNWrFiBy+VCoVD8ZR9Pl9+3bx+BQOBvy0uSJMd6agaCThfH736D/RMfJPOeS0EU0LZJxdSvA65DRbiPnuvjRgBBJGQvJ+yqQzQmnKPMWb0860lg1yac827C9dJjaK9sOPisf3IW9Q/fTrB4HwpTImJc+ll1NxwsomebNPTahgPeD+dezq3xJobo1HzrcLPP429SR9W9F5rxF+D6YAkgILnqcX/1b2Kefwn16Mtka8hGG6Lm0lvx/fThWTFOBFMsksdFxcHihtGdI8HD6SmZ8sw0SnYcxetwIUmSfNNv1nPomeXsvP111LEGRJ06athy+l2dH7oKf50Twg3vliQJZYxsXZB36yts6HEHCr0GTVLsP+YD84UjsP/U4MZk+2o1gcpatN1zSZh2KdXr89g7dymxvdpibH827U93tOszN3L4meVN+geydYAyLZVAfhEV196B5PGizGpwjdH07YEiKR7n59+dQbC/7fo5IFcSVAoSx8txd/iLZBsarYbkzGRWfLqiyfP4lHiGXDCUnz48I6aoIBAszAeFEsOc+ah69UOyn26joR3/1o3Y580kXGdBd0MDLzfwhdDkndHfzjVfZzxPunQo/hp7tLnK5evwV9uIHdSJgMWBY9exqAuzJEl0umgQR37cela745+9mbqCCuqrml4iKOPMmEf3pXzBRw3lJQlffin+0hoyn7mNdp88iedIsfzRca55ipKi0dga0yBSZ9uYB9nQ8y7MXVshqJve36ZeOoTK77aAICBJEonjeuOpdRBweRvmVBBQqFX0uOci9vzr63N0pGEIcUM6k3HtKKpX7DyH9Gnav5DbR+U3m+j95aP0Xv4wIZcHKRhC1KjQZiXiONDIYvsM/sqecxmSBNb1B0AAVYIZSYIDVz9H/hMfY+zSGk1GYxkpd/DInHfInDYec892cgy40Bm9bNSOoFSgjDHgq6jj+NOf0ePdOXKRsMSG3ndj234Uyx8HSBjRLfrhLUkS6qQYAjYXzgNFjV4rIWpUmLq2ouCFL5s8bwxTmxSkkETRt/L+pjLqkEJhvuk1i6rNR2h9yUCM2UnnmIDTnT4Xb0d+UsgyMO+Zz9l+9ULa33spCp0aSZLYMuVJNo17mB3XvkDisK5nW2I16mbNyp3Ythwm//nPaTu/UcK3xmvojH4IaiWG7jmULvq80UPO5usIPQzdcij7aDU7x85HCoVJuXzYn4852sUzOU4geepwpGCYqm82njkMRI2K+NG9yH9sGaGoRdvZ9Gs8RQq9FlOPtpS9t4JQvQelVk1MZiL7Plvzp/3qfs0o6mtslO5scNH8M3mp7t0TRUoSrm9/avLc+sSzrO95FzG922LsmNm0m6f/3eSdZ9Oi8RgMnVpRu3pXk4MPuVZDvfSbxuM+UcrhGS9R8MSH5L5851n9FdQyDQseb6Bh/eESki8YQN/VC+V18SdjPdd8nV2moZxCr6XL+/NwHz9F2NMQ8sddUsXe6xYSsNajy2q6Ns5sutXtk5EkqPhGvng1d2kFksTh+9/FV2Uj9ZLB6FolN7Qd2fsTJvbDtvkgh29+EVGvIek0P0oSnsJyjsz4Fydf+oqyD1aiMOnQtmqwNDu24Es2jXmQYL2XVtMnNN2LomOo5o+h88i7eRE5869qQgtBIV/enHz7pwY+PXNg/1/sD03p1fi9Zy1O3CdrKFz8I32/fIS+yx/CebQ02s7BOe8QP6gzSqMOhVEX9Z44G/J7FXoN3d6/F3dhBSGXV6bLGU1KAKJI2j1XUv6v5We9qclbVUpix/cnb9DtHH9kGaJCQerlpz14zilsmsr7c8jOv8qfe3q/DNTaqT9Q2ETmiTo12qzkqNU1gHP3cQ5NX4SpVzviIhd2f/r+c/TFml/Gr33vYd2Yhyh4fzV9X7/rXJ0CwHagOFrWs3knuoF9AAgWncSzcRv6EYNJXrwA//ECGsuKf6Qnnre80WDslB2RN015orEMEJQigkpJ+SdrcOzNp+u7cxuVOvf7RZ2a1nMuxVNS3bQ/59oHRQFVrIE9kx6m4OlPMHXPAcDUqx1SKIx9x1HybniBrDsubLJ+W9CC5qDFUrIFLfhfir9LYnMa1dXV/PTTTyxYsACj0cibb75JIHB21s4OHTpgs9koLi7m+PHjzJkz56wyl1xyCb1792bPnj088sgjPPbYY02sJf+svNPp5Ndff6V///5kZGQ0KbNmzRrWrFnDfffdh6/SiqhWoklv+PDVpCfgPVWDrlUK/ho76uRY2ZrG6cFf2xA02l9uQZOegHPHUcJuH9rsFDSZiehzMzF2zyH1+nGgENFmJNE+EhNRCgeR/LKFghT0cdY9TDgoW0tGICYkEbZa+DOEjh5ATEknOcZMVW0lUqRsVW0diQmZiDEphK1Ns4T+uucEE/vkgteFoJWtqJJjjIQT1YjWOobrNRz2BeipUwOgaJ2Dcc792B97AMnpIFxbg5iUjO+1RfhWr8A0czqKDr0I1zS0o8hqj+6m+wEQTHEo+4xEstUieV0o2nZh7qZXUWpU6GMNDL/rIr6463X63zCOPtfIsXTK9hcyaPpERKWCz29/n/t3LOayl+/EbDbgLqlGHW+iZsNBpFAYfWYS3kor+qwkvJU2AMydstCmxDF+52uo400kTeyL51QN8cO7yQH4jTqkYIjqX3bQ4bmb8VVaceeXobpqRHQMqswUAtUNN/lxN04h7qoJ+IrKCLs8UdfcqufexTiyL2VzXiDxjcdxHCrBsuUIcb3boTIbIocmYXRpCdH+xfZoQ98lcixLdaIZhVJEN3IwvrwjhF0uBJWKtOXvIOh0CCoVipQkVO3bkPDYfYTqbASLTjbhnYDFicqsj7YlhcNNDjy16fGNPthl+CosaDMSUcWb5CQQmbKbVMa0CaRfPwZRpUQKhtBmJMJ+SG2VilanZd6r8wiHwySmJfLqitf4+MWPSW+Vzrsb3gNAo9Pw6d7PcDlcqFNi8W/4ncCBPYjJqeguvxrRaCZsqW3SF8lhl8eZmoFgjkFLfNRly1dRhzZyMOWrsKA06xvWbUocloh7pSYtHn9lHaIqsp4VIomT+xNyefFX1pE2bQJp149Fm50ix6h7dwXpMyZRV1yJKTUeV62dDhP78eGUxwBk68m0eIbMvhR9vImT2482UZi1HVuh69yaoK2edsufxn0gH13XHAJVMs8IosiJqx4hWG0l7YHrCVRYCFicqJNiGLjuBXStUnAeKCKo9kbHae7WJjpubVoCvkorAYsTZWRugw439cdKiRsoW0p6K+rIuG4UaVcMw11QjqAQEdVKYvvnkjK+N7rkGFIHdkQQBZwl1SR0b40xO4mLf3seQ2ocgkJkwlcP8/Okx/HU2GU+ijfR5eXb2XPNQuIGd4rykbeiDn2bNOojFiNRy+MK2WIw/zn5Y3PE0feoP3JKlgM6DSkXDiRuYCeUcUZi+rTHFjnUSZk6goRxfahbsxtNhixzjV1ay4e6ZbXEDeuKp6QKw+lYjlGeTcDUpRXqxBgEtZL6QyWYurVBG5HhmrQERJ26gX/KLVR+s5mUSf1wHihCCksodOpIopN62XrIpMdf68DQNi06LkEhEje4E0N3voGoVaOKM9Jm9iVUr9iJ0qxn4LoXAVDGGUm5cCCe4ipSLxmMGGtE1Kg4tLjhQComNwOtLZZJK5/Gsq8QQSkS3yOH+pM1GNLjG8I1ROC3OFHFNJYd8QgKkbG/PY8myYyrpBpNgglnnZO6bUdJGt0DX6UVX8Rax1/roGb9ATKvHhF9h6FdOv4zXPZ9FXUEbU7Z0jXehCbCc4JaiTY9QbbGSk9Aky4/N3RshcKgo/ualwFQpyWgjDfhyitGHaG/Oj0BUavBV1yJv8IStbyrP1yCsUvDXGrSEnAdKyVuaNfoM0GpxF/Z9OBf1KmJG9KVXaPlZCBKkx6l2RApryBr5kU49+ZH4+Ge5pPGh9matAT8lXWkT5tA+g2yDHAdO4U3kmwitlUyKp2GKa/chRQOY0qL56ZfnuWTi5/AVWNn8OxLUSgVTS4lFMmJhGprEVTq6DPD5RdjuPJSlGlpeDZuRjQ2xNhVJCURqrUQdCip23yYxFE9KX7756jc9lXUoctOblj/6fEROdeg75wel6BU0OWD+wj7/NT8uIXMGZPOoGHDvpUydSQ1329Gk55AzfebyX3pDoJ219k03JePZcUOTh8UuPPLsW05TNV3m9HlpNHqnkv+0Xz5KizoczNQRcKyaNISUGjU+Cvrov2u+mYj+nbpUbmeOW08sf070vWNmbiOlxIbCZMBoE6MwVPSYJmVNnU48UO7EPYForydevlQvGUWvKW1SJKE52QV5h45aNPjUWhU+CqtpAzvjvdkNVIwhDolDsuK7aTeMA5zr3bkvn43jl3HZRp9t5Eunz4M4TD6DtlAQ9t+ixNEgbQp/an5fT/67JRG85WAN/Jv27Yj6Fqn4q+x0fmtewg6XKjiTBAMRQ/WNWkJ8oVZI/x/sz8QuYDQpsuyYuDahWjTE3AeLpF/R5bZgkLEV2nFfqCIsn/L4RTaP3w1glKBoBBx5ZdTsnQFuY9cQ8V3W0ga1+tP9Ic6dFlJtLn3ciq/2UTGjWOjskOp1zbI4/QEOSljIIgmK5nOq18F5MuE1q/O5tCYewjW2FCnJeA9cYqES4bjyisgWOfAmBJHwOGi/TM3kX3XhTj2FciXXRkJ2CM0PD2eKA1t9QgR13gpFI6uIwBvmQV9o4MqTaKZmuIqYvvnkjC+L/FjeqFKjEEQRTosnsWpxT+g0Gvo8uH9KPQaBJUSZZwZbdYObFsOkT2yO8a0eNxVtug7cy7oz4hIXOKa/YUIPXOivxnT4nEUV2GMhM+oWrsPYeE0VEbdOfXExmEDPBu3Yr7ucsRYM2Gbg2BpBb4Dh1GmJaMfNZTAqbLz0hP/qbzRZiTiUObTNSJvqn/cSuaMidEyZ8oAX3kd4YDspSZqVBAOy14pGvU5ZYU2I4Gg040uOxlljIFuy+ahijOSPGUAVd9tbrL/aNITCNQ5qf5FlvXOvflIwRD6DpkYO7eibt0+Ws29HPfRU9h3HsXUoy3Ovfm0oAXNRYulZAta8L8UgUCA6upqKisrAdiwYQOdO3cGQKvV4vXKypPb7Uar1aLX67HZbOzbt++c7xMEgUGDBvHmm2/Sq1cv1Gr1WWUqKyvJzs7mkksuIScnh7Kysia/a7XaJnEja2pqyM7OpkuXLtTV1Z1VHmDs2LEsXLiQpKQk/NU2HHsL0Oekos1OQlApSL1kMKc++g19TirWLYdJv2YUqZcMRqFVU/OrrKBqspOpW7Ob5Kkj5YPIjlkErU7KFv/AtnY3sCXzKnYPuhvvqWqs6/Zy4u7XAZD8LgRVxJ1AVHHmra8U9CEoVNGDSfWg0QR2N00IJKY0WOApWrdHUCrpJPg55Q9RjpJAWGLV3hOMnjCZcH3TA02nx8fu/DJGdcsh7KhC0MfgU+hw+YJoRozGsXUjOzx+ciKWWGJSMubHnsG56DnCZbK1a/D4URTpmSja5YJSibLvaIS4ZAJ7GiwIXc/cgutp+b/g3o14P34R1zO34PvlE8InT/DK0Dmsf+07vE4PX9wl02bHJ7/x9uSHeXvywwS8PnKGdOWrWYvJ6NkWW5mFN8fPZ/OVzyGIAtlT5eyLUiiMFArhq7aRPXUYlRG3kt/6z6F8xU4OPfs51T9tw76vgLJP1+Etq0XUqkm7eiQAKZcMIuhw46+2UfHlBpQmHTEDOyLq1Rj6d8X62S/RMfmLK3DvPkLhxLvwF5xC27Wd7DozoBthjxdtzw6EgyFcJ6tJGtaV+vxyarccJn1KJJbS1GFURPq3pv8cfus3m9/6zab8p22EHfUEjhcStjsRVEqc3/5MxTV34Fq5Ft/hY5guv4Ckfz2J48PPCVvthGobPjpPo27zYVIulNsy98gBSULXiKdd+U1jHtWu2kXqlcNJuXQI9j35hJwyHcqWrWLnmAfYf90Cgk43qVcOB0Cr11JwMJ9pg25mxpDp1FbUMmfybNZ/9zs39L2eGUOmM2PIdHweH9f3uo47R9+B5HQSOH4EzZiJaC+4hFBJEVK9Eyniui2mNVwYBAvzEfQGJIed9KkjomutZtUu0iJ9QBARFQpErQrnwWJ0WYk4DhQgqBQkXTIEy+pdWFbvImXqCOKGd5c/2qz18vwuW4X72Cmqvv6Dk698Q8btUyAYQmPU4XO6SeqQhaWgHGfkg75ifyGpXVvTblwvfr73HTpPGUD+b3sAUKUnkrP0ISr+9W+8R4o5Nmku3hOnEHUagtVW9L1yCXu8BKutqNITiZ04COuPcuwky7r9FL3+A479haBUICpltcdVUI6oU+OvthHTpz3ByHyoEkzYdhwj5cIBiFoVSeN6Y9l0MEKb3Rg7ZmHbcYxDc5fgr7WTPKEv+c99zu+3vYblQDGrrl5I6br9bH/iU9IGd+bzHjP5467FWA6WIIXCrLryeTyRj2Nt5MCj7Is/cBdWNOGj2jV7SRrbi+pVu4np0y7av5pVu0m/Tk4kkDSxDwqdhtKP11D1/Ra85Rb8dU52X/UchEL4Kuqo/HYzCaN6kH33JRy88QVqftlBypUjcO7NRxmjR1ArCVjrSb5sKEqzAU9x5Vk8W/XTNo4+8B71h0tQ6LUE7S70OakkTu5HqN5D4tjeURezmpU7iR/ahbrNh8maMRFRpcTQLh0E0LVKlsc1vjcKgxZlrCE6rvyFX+LYk8+mfrMofOlrgk4PB2a8Io+roo5dlz/N5sFzIBRi7/UvUPzGD5x49t8E3D52PfEprS6SXaUTe7fFZ62ncsNBVox7hPJ1B0jokYMjv5zE3m3xO9zyJcIZqNl8mIwpcqKtVlOHk//BataMe5gNVz6PIAq0mjoMUacmfnBn/NZ6gvUeFAbZ1VOh12DKzUQKhMi+eRyCSkH6RQOp+EG2AtZF3GFrVu0ic/pEBJUSXZvU6NidkT3Rb3Ggz0kj9crhWNbuxTy4KwcvmM/eAXewd8Ad+CssFN7/NobO2WjbpBE3aQAhp5vYMX2o/W4jvvLaaBKgkMuLKnI4Yu7TnpDTTd26fehz0uS9V6lAadY3cQ2MH9UTXetUfGW1hD1+zH3a46+xo81MRJudTIfX7kIZa6TgmU/Pkm0pV8oXTIaO2dFxlS9bRf2hEiqXr6PklW+iZVR6DVUHi3ln8GyWDJ2Ls6KOjy54FFeNne5Xj6TNiG58Pe1fxLVOJSYrCVGlQD92NN6NW5u06920FUGhoPbue3GvWIV+0jgANAP7IXk8hC11cqbY4d1wRVz6T8tt+94CjLkZ1G0/GpXZ1at2n3NcHV65k6DdhfdUDdZ1+9DlpKHNTkZQKlCcQUN/ZR2eU1WkTB1B7NCu+Cqt+GvsaCI0zH1VpmHRGTS0bj0sy35BoP0zN+Gvsv7tfJ3uo9KsR5uRQOLk/gTr3SSMk9djh1fuxH2ijNIlP1PbSK77a+zUHy5h64h5uEuqEZQKtNlJxAzogEKnoTJiEZkwqget776YvTcuom7Toeh+p01PIOTy4thbgKhSYO7RDndxFenXjMRXbZND8JTWYuqTi3X9PpKnjiR2WDfq9+XjOlzC4WkvYt98kJRrR5MwoR+BOieCWkX9PvlA47SLL4DnVC1BlzcyX+nUbT+GoFKQOXUYVZH5MnZrg6hSUvzyN7iPl1J/qARPSRUg4a+2Rfk/YGmaGRnOf384zUNJY3oCkD51OKfeX8W2MQ9ycNZbKI1yjFxjxyykUEiOCVhti4Yi0mYkkDK5H5YNB0m5cADqRHNE7kPuo9dQ+um6c+oPNat20fax63CdKMO+63gT2aFONGPIzUCXk0rKpYNRZyVT89lq9ve8mbxBt5E36DaCFgeew0UEa2wYeucScrqw/74HZYIZU/9OKEw6Ui4ZjK/MQtFL37BjzHxqVu5EGaMn9crhmPu0l+OHRsbTGCG3L8ob6VOHR3WJsuW/o89JRZedROyADij0Giq+3Uz+c5+zvfcd7Og3k5KXvyLodHPs7jdQ6DU484rY2nEa23vdga+slhPz3iFxcn/ihnVHkiT8TncT1+3CX3bw9cRH+HriIxSt2o1KL8vk5F5t8TvdTawq43q1RRAEqjcdIiOiJ2Y30hM1STENg5LkA0BRrwelEsPkMdgWv0/13McJO5w4l393XnriP5U3qVcOp+Mrd0Tlzd/JgJqVOwm5vMT0y8WQm4lo1BO010dlwLne7zpyiv03LsJ5sJgtfWbiK7fgr7HjKihvsv+kXDKYqu+2ED+0CwC6nDTCvgCJk/rjLasl6eLBBJ1ugvUezL1zceef/f33fxmSFP5f/9//axCkv7KzbkELWvA/gi+//BKtVkubNm345JNPCIVCtG3blltvvRWVSsXKlStZtWoVcXFxPPHEE7z55pvk5+eTnJyMSqWib9++jBw5kieffJIbbriBtm3bAlBUVMT8+fN5+OGH6dmzJwCHDh3ip59+4sEHH+SDDz7g0KFDiKJIRkYGM2fOxGq18sILL/DSSy9RX1/Pc889RzAYZNq0aWRkZBAIBNi5cyfHjh1j1qxZf+nC/VuK7LaWOKYnuc/chKAQKV++nqJXvyNxTE86PD8NTUocIY8f56FiatfsRenxEnJ7yZx1KcrEGJRGHf5qG8du+Rf1+wui79ZkJdHlmyfxHCvlyA0L6H9QtqxRGJMQlBrunXc/O3bswGazkxAfy10zbuDyCycgqHQojAmAgPfrj/B9/xnqsRcC4F/zE5oLr0Y9fAIEg0h+H55/v0Po2EG2CnpeqXQTDoe57NKLuHXyYJZ//CEAVw7tBsAP24+w5UgJL9ws33SKia0Q2g/G4vTy2zdf89nSpcy74ToG6TV4V/yIcfb9qIeMIFwtHwxIoRD22bej6jcA8yPPgCgiuZ14P30JMUk+LA1s+bUJjbXXziF4aAfB/fLhqubyO6jP7guCgKOyjg+myhnIr192Pz/MfxdntY0n8j8m4PGh1KiQwhL7vtnIT498QG+vxJiN/0KTHINSp8HvcOGvdSJqlNgPlqA0aNk7dwneKhv67GT6LZmFqV069cdOsevSp5D8QXLuv5LsWyai0GsJeXzsuXYBjl1yXLGc+y6nzZzLQAD39jxO3vQocdfIVii6Xh3xnThJ/E0XIRr1CBolgkIhJ16psyMa9bgr5JhPxR+v4fDTy9FnJ9N3ySxUsQbsB0vYM/PNs9yher12OzH1pejHjgBRxLN5B5runVAkxhO2Oqi67T5Slr2GqnUWUiBAqKKasNvN76OeoM9n8zl471J8VVZ0rZLpseQeVLFGnHnFlH29kY5PXI+oVqKMMcheVUoFYV+ALX1mEqr30GHRraRfNwZXfhlHZr2Jc7/satvlndnEDu6MKt5E2B+k3uvFVmPj1XmvkH9A/lD75ti3zL1wLiePlzQZz1dHvubKTlcA8MVjk9FPu02O4RcKE6oow79tE+HqKnwrfyRmySdyJb8PKSwhqNUISiW1u0rJm/lGNJh5xwXTSRjdg5DHT9mn68iaPh5BIWLbfoyYvu1RxRpw7DzO4ZvlNdZuwQySrxxByOnh0M0vUL+/EHP/jvT88Rk5vpYkgSgSdLiw1TpYMW8pfW4aR9nefNqP683KB96jvtrGA4UfIYUlJEnCa61n76drcVkcDL10ENrcLPyl1ajSElAY9PiKyvDml6HvlkPY40MKhRDUaggECfsCFN62gMqTbjJuHEvH56YhqBSE/QH8tQ6kQJCQx4/reBnmHm0IefyEnB4O3PIKygQz3d6ehb5VMoJCxF1YydZxD0VpM3jTS6jjTfiqbRya/Q7pV48gcXRPfB4/G+9disqgpesdkxEEAY/FQUr/DnJyFYWINsGMp8aOFAzx05QnGHrfZfLhp1KJoBAJeXwcvOdtcp+4HkEh4rc4UCeYETUqyr/cQP7zshvv8P1voY43I4XDHH/iY0o//C0qVzu9dJts1SiKFL3xAwULPmfEoaUICgW+SLwqQSkiatWya3KCGUEpJ/TxVdahbZWMwqAlUGWjaNGXGLvlkHzJIJQGHf4aG5XfbUZp0JF0QX9UsUb8FjtlH62h+NXv6PHZgxyd/y45D11DTK+2aNMSCNhd2HYex11cRes7JgMQDoQI1XuQwlKTcXVaMI2E0T3khDuVdey66Mmz9gtVrJHNg+YQqHMyZNtrSBoVPms9+rR4RJUCV6mFHQ8to+OMCcTkZmDITMRxohx1rAFFJMmNJs6Ir9aBFAqz7oLH8VbZMGQnMeCdWahjDdgOlrDj7reisiP3zgvoeM9FKPVa/FYnu274F35bPX2X3Stbv1RZKftqI94qG10XTotaQG0a/wiZV48kZWQ39G3TZKux5FikUJigrZ7Ds9+OyoCEyBhFoxZRpSTocFP7+VrKX/+G5BvGA5Bx92XkTbqfzHlXEz9pAMpYEwGLg6qPf6X89W/InH8NCZeNJOR04ympJlDnIG5IF0IeP0dmv4VzfyEJY3rRZekcFFo1kgD+KhvWzQdx7jhG1l0XIaiViFo1SpOOkMvLgaueRZUYQ+6i29BmJOKrthKotqOMM1H76w7yH/6AxEn96fTmLES9Ro6Tty+fvRc8Skz/jvT66RnZ2jcsoU6LRwqGcFjrWTlvKZWRRCxzj77PJxc9Tu3xMuYVfIS9rBZ/vRe1UYvWpMfrdKP8Yy36ieMQYsxyAi6HE++uPeiGDiZYWSXv9YkJSG6P/DEWDkMggDeoRlQp2XHp02fJbV+VDU2yvFYqftxKxhXDUMWbQJIIWuvZMWwuHV+fSdIFAwh5/fhKawl7/dSs2E7WXRdFaRg4TcOdx3AdPUXbZ6ahyUpEadDiK7dw5I5XUSXG0P7Fc9FwJ8cf/oDMWyfR5v6pKPQagnYX+69d8Lfz5a+x0/756ahTYmW5Lgj4K62UfbQa+5bD9PrpGbwVFoIWOW6dp9yCITcDVbyZQJ2DkNuHt7QWUaMibnBnkCTKPlvH0QflBGqjiz4mYHfhtzjkhFgJJkJOD84jJ5HCEsZ26SiMOtSJZgSFSMBaz97rX8TcIweVEEadEkvSRUNQJZoRVEp8pTUcn/0mWbMuRd+lFdqsZARRQAqEqPpiHfkPvItDUjEm722CDhdhfwi/xY4qziTTMjJfiCKuokp0aQlyDLtgkMN3L8a+4xhdP7iP5Mh8hb0BFHrZittdUIGxczaqeBNSKEzhguUUv7PivPcHb5WNnh/PI3F0T3l/9/o59tjHlH6yluRJ/ej65kw58Q5ygsadlzyFY38hfX94EnPXVnjKLBx55EM8J6vpseQe9NnJiBoVQacHUauWwxucoT9s7nM3xs7Z9P3pacL+AFJYwltay4nHP8Kydh8JY3rSMSL3Q/Veqpd+T8UbX5N0/QQAaj5dRbetS3FsPoBpYFfCXh/F976O+0ABMaP70Oa12YhGPQFbPXXrD2Dfkw/BEGUfr6HDgumkXjEMUSvHljx4+2s49xfS47MHCQeCxPRuF1kzELC7sG49Qt7MxdH9sucn95M4qgdIEqWf/c7RBz8g88axqIQwFR//RszgznR4bSZSKEzY4+fYnDep31+IoVM2vVYtxFNUGYkFKuCosrL+vqUY0hMY+vSNGJJj8drqqT1YTMnaffS8cwqGlFiksIS/3sMv171Acq929LhhDLr0BOqLKtj/8Ed4q+30X9Ig63dF9MSc6ePJuWks4WAIXdiN67c/MF0+RdanFCKS14do0ONeswHrS2+T9vX756Un/pW8CVjr2T7sXjq9fleUf71RebOD7LsuPEsG2Hccp2L5Ojq9ehfxY3qijIRD8dfYKftoNSWvfkffXxega5uKQqfBX2PHXViBNjORsMcf3X8G73yD/OeW0/aBK5vsPxXL11Py5o/0+fEptOkJ+KttFDz1CUkXDJCtXONMBOochH1BKj//HWP3NsQO7iLH0qyxN/GI+78IX8G2vy/0PwxN24F/X+h/EVoOJVvQghb813D6UPJ8oBdCf1/oHDh9KHk+cM2a0ay2NDdffv5tvfpV89rqYP77Qmdg0ffnXwegt/f8tweD1Lz5yjCef9a+E66Yvy90DvRMrz7vOkfKEpvVlprzv618WeP6+0LnwEfdmpf5cM+u1L8vdAY0QvNuYbf8w7AUjTFBcv59oXOg1qc97zpS8wKGUqY8/2g4GWfEivqnEM4RefLvoGoGHwKEmuFQE2omDZszrirFn4cX+Stom6H66poZ2F7bTNobFGeHYfk7uEPNi8okNoP2zcUO7fnLgOvSy/++0DmQV3j+cc60NG8PE5vB9kGpeWulOfMVaKZzXHNkok5onmxzSOe/nnXNnK/myKnm7g/NtVlSNWOeY1S+vy90DtgD578umyvrtc3Q6w+rzr9/AMmB86d+n2boiNA8PbE5OmJz0Vz+VTSjjyOrmveN8/8KWg4l//NoiSnZgha0oAUtaEELWtCCFrSgBS1oQQta0IIW/BVasm//x9ESU7IFLWhBC1rQgha0oAUtaEELWtCCFrSgBS1owX8VLZaSLWhBC/5rcAt/Hm/yz9BvTE2z2mqOK7bhjfeb19bsW867jq3k/F1LAcz+s4O1/x2ygs1zc26Oy0Zz3HKai/+my2Fz0Rx3mVRR16y2TuY1b0tvTh8DUvPuNNOb4dVnDTbPbas5UDbTlUof/u/xYnMo31zXzeagOW7YzUVyqHluooFm8HxQaKZbejOjJHlD579fNhfNcdNvzv4AoGoGOQqKmhefrDlcn6D3Nqutarf+vOs019Ym+F9cz4pmrOfmu4n+90I4dFKdf1iQGm/z9uaA0Lz5UjcjWUVz3LCbi+bK+uZsl/pmLpbmUL6kPO6/1laywd2stqpchvOu01x5E+K/txe14P9/0XIo2YI/hdPp5OmnnwbAZrMhiiJmsxybbsGCBSgbxdD65ZdfGDt2LJq/iRd2ZuIVgEWLFlFdXY3X68XhcJCcLMcAuuWWW/jkk0949tln/6Pj8vl8LFmyhJISOWGEXq/nkUceQatt3iHRuVBcXExdXR29e/f+j70TYOfOnfz+++888MADAHz33XesW7eON954A4Bdu3axdu1a5s+ff876pxPoXHTRRf+ovQULFnDPPfcAsGnTJiZMmPAfGEUD9NlJ9H1nFqpYI/a8Inbf/RZSIETyqO50e+ZGFHoN2tQ43G88TWCHnE1X0BvQ378AZZtckCBcU4n7vX8ROn4QZfd+6G6ahRibgOTzIdXbcS95kdCJwwAo+wxBN3UahCWkcAjPx4sJHZMz65pfX44QGw9ISBKE7HImuUeff5kNm3cQHxfL95++E+27oNKhMCSAIKC58Bp8Py1vMjZln8HorpgmB+UPhfB88iaCVofuhrtBqUBn8yEolSBJVD/6Mt79R1C1ySLluXvRdG6H5bWPsC37GgDT5RNJenQmgiAQdtgRdDpcH36A51v5d82YsRiuvhYAyePB+erLBAvlJECxr7zO9I5dkMJhKrYe5bdbXiHkaxqrrPPN4+j7wJVozHqsx0v5/Z53sBwsjv4e0zOHYb88Q94jy8iaOgJVrAFvlQ1tciyCKFC38zgxXVsjhcOIoRCFjy3DseMoOc9OJ+2m8RAK4y2tIeTysv+iR+nx/dMIahVKswGFQQ7s7/hqFaJeg2nsQAhLBC02at78nJQHpqHt0g5v3nGUSXGEPT4qHnmD1MdvJ0OpRVQqKP95O8cXfY0uO4k+79wjJ7rJK2bv3W8iBUKkTOhDx/lTkcJhOaD62tWYLrsAFCL1363E8fGXpH36FsGaWmpmP0ry4gVo+/ZEksIESkqxPPYClDU9DNZlJ9Fn+UPos5MJ+4MUvvE9ha9+j6FdOt1euwNztzYcX/AFhswEEsb0Iuz1IwkChMIIChHnwWLMPdvKyZ4+W0fJGz8A0OXtWbx9QX8kCWpPVbFs3psU7c+PthufnsiCDW/Kcx0OU1lYzoLLHsHn9iKa9LR+bS7q9CRUaYly8hdRJOz1EbK7KLnvNYz9O5NwzXgQBCzLV1Pz/k/ospPovmQ2ukjQ/YCtHoVRR9BWj6/GjiYpJpqExZkn80WHRbeQevkwRKUCX6WVg3e9jmPXCTJuGkf7p29EEAXcxVXsmvQooXoPXd6eRdLk/kiA82Q1W+YuxbKvEENmIhevfxFHYQX6tHg0MQYEhcj+V75j/7++keVEu3Q6vXYXpm5tcOwrQNsqGXWcCX+tnbJlqyh54wc6vnonieN646+1s2PEPNo/N42EMb0QVAqkQAhdq2R2THwEVbyJDs/ejKJRQPeyz9bhLq6i7bwrMORmsGviwzj3F0bfoYozErA6kQIhKr/aQMoVwzG0SyMcCLF7ymPURxJ2dH3gCjIm9EEKSwRdHpR6LUqDFmteMdtnvUU4EKLDnRfQceYUVEYdSBKiSsnvnW8laHORfeskWt0+GU1yLCG3j5DbS8gXwJlXLCcPCITQt0un37ePoU6OxV9tY/91L6BKNJP77M0ojVoEpZKg092Ep3LmTyXjpnEojTrCgSAHZryMZf0BAPp887ic5AII2OrZ2PNOwr4A7R+/jqTxfQgHgviqrKjjTShNehwHizF2zELfOgUpLGHbcQxdVhIhj49D97yNM68IUaOi38pnMbRJQ1CKSKEwgiiSv+BzFAYtre66EFGpQJIkTjz9KafeX0W3JbNJHNcbQalA8gUoePVbTr75EwBt508laWJfNClxKPQaPKdqOHjXYpwRugMoYw30WDobXZtUVLFGAnVOHPsLObHgC4ZsegnCEoJSBAmOP/Nv8t/+JVq3+6u3kzyhN0qdBm9FHfa8YvbNfJNOT15P+kUDUZr1eMot+C1O9s//AMfhkzJdb5lI62lj0acnEnR7cR4vQ5scC6LAyc9+58Tin4jtmcPwX57m4G2vUPPzdto/N420q0Yg6jR4T1WzbeBsgCj/hjw+wr4ggkKk8rO1KONMJEbmwVNcxbHZb9J6/lUkTRmIKrIGypetouqbjXRcfDfqJDnRQ/mna9C1TiVpyoB/vFZCHh9H7nmbuKFdaP/kDeTd+go5869qslbKP1uHZd0+Oi66FYVGhRQMcfzB90i5YhgJ4/qgSoxBEAUq//07Jxd/H+0TYYmA1YkmNZ4uXj9HvttMlyuGEd8uneUXPUHVAXkuRz1zE92uHYVCpWTba9+x9SVZBihjDOS+chfa1imoEmOQAkGCdhfuY6cw9WyHFAwScnlR6LVIkkTFJ2sof28FICdK6v7uHASlgpDbx94bXsS+87gsx567iaQxvUAUEERRTsTz5SrCXh/xV08AQaDu81WE3V7Sn7wNQaMm7HLjP1lF0GKn8sWPSXt4GsqkODrEx4Ik4auyciSyFgDiR/Ug99mbUSfFIIXC+Crrmvze6s4p5D55A+s73YLCqKX7kjkY2qcjSRK+ShtBez3qxBiUMXpCHj9Bu6uJLAY5s/2QzS8jKESCTg+7r3oex94C9O3S6RrZj04s+ILqX7bTfclslLGGaOIohVaNt9xy3rK+9/dPENMnF0GpAEnCX2NnU4876Lp0Noa26ZF50yPqtYQcbsL+AGGPD337TGp+3kbcsG6oEmNAClP23q8UPSMnYjN1aUWXRbcgalTReRHVShx5xfgtDjlxSihM2B/A0Dad/S98ydF35LkWNSrG//wUpjapCEoRZ1EV+59bTq8nrkNUKgn5A4T9QUSlAvu731D31VoAMp+/i7hLRiBq1PJYymoonvkChn5dovtl3fLV1Lz1G9rsJHp+/AD6NqmE/QFs24+Rd8frcjK7524m7crhKHRqPKW15N32Gn6Lg16LZ6JJkvmj5JO1VK7eHdVVgvVeNIlmNIlmwoEQwXovvhobUihMwaPLsO84hr5tGr1/egalSS/TG4naNXvJu+GFs9Zz7nM3kzCmF0qTnpDbiyRJqBPMhFxeBIXirP3B2LkVPT9/CFWckbAvwL7rXsC+/SgAvc7YHzZH9oc2864g/foxBCJJkASFiCAKeCvrUBp1CColkj9IyOcnpmc7QKL04zUce+RDRI2K3j88iaiWkxeG3F5UcSZCHh8nX/uOzNsmozDq0KQnErA6URp1SJJEjyobm+cupc0lg8gc14uwP4izpJrN9y4l57IhdLplIuY2KThPVhOs97J57lKCHh/DX76NmG6tObLwS/Lf/iX63aGONeKpsqKLyOzaTYfIuHgQ7pPVKIDaFds5+fLXtH12GilXjUTUaQi7vATqnH8pb3p9+gDxQ7rIyXGCIdzFlWwb/eCfy5uvfkXy+om7agIIYP1iFSG3l/Qnbm8ib0IWG2WPvEnWG/MR1CpyUxIRBAFvhYUj97z9t3qAsUsren7+MKoYA1I4zOH736Xyq40IKgVDtr2ONiMBJKheuYMD01+O7qvdl85Bm5WEv8aGqNWgNOlw5VeQMKwrrgI51q+gEFFo1WfJjv/T+H8wu/X/drS4b7fgT2EymVi0aBGLFi1i3LhxXHDBBdG/lWcE9V+xYgU+X/OCK99///0sWrSIO+64g06dOkXb6NChw3/8QBLkvsbExPDSSy/x0ksvceedd/5lxujmoLi4mL179/5H3wnQoUMHTpw4Ef37+PHj6PV67HZ79O8OHTr8x9p76KGHMBgMuFwuVq9e/R9772l0fvQaCpasZO3ge/HbXLS6dhSIAt0XTGPr9S9SX1QFPg9CfFK0ju6GuwlsXov95onYb5mC+91F6G+dB4KI7ubZhE4W4vnsbSSbBddrTxMua8hWHDy4G+f8W3A+dCvuJS+iv/X+Jv0J2ssJ2sqiB5IAl0wexzsvn82HCmMiQUclQesp1INGI2a0avqug3twPnQrzodvw71U7qPu5tm4XnyQ0LGDiGYjFbOf5uRld+IvlD9yw3YHNc+/jXXZNw0vEkXib72KkxfeSkG/Swjb7UiBAL5NG6NFQhUVWOfeQ92t03F9+jGme+cBoBk7HlVuBz7qfCu/TH2OpJ455Fx07sDHlkMl/x/2/jo8qiv6/8Vfc8ZnkolMbGIQgoTgENwKweou0FL3FijFClWglBbqTt2FulMKFHeHhECMuE+ScT+/P85kkgClhfu7n++9n5v38/CQOWfr2mutvc/ea6+FtayOHYs/Z9TyW9vULyPzsWnUbjxE8tWjKVr1O3+PmkNE706Uf7uFv8fMJaJPZ/bd+yqbJyzkxENv0u2F+4jKHoC2iwlPtZmcW5/DZ3FwcPICRLeXw1cv5sDE+Yh+P67KBk7MeoOIS8dgXb+LoosfpOjSGdj+3k3ktZOoXrIK6187kEcZKBh/l7Qh+fg9nLxpEZuzH2FT9iPEjetH5MCuZD42TWrfiIfxNtlJnTYOgPotR9k0fgGbJyzk4MPvEDXjDmpnLKLy6jvQTxlHxAO34y2WxkAzcghCmJ7yiddSc/dcBJUK42OzT6NX98emoYzQsWXUw1T+sJXUWyai756Et8lG7qMfUfzWr+i7JaJNS2DHsFkcm/MOosvD7vHz2T3xEeIuHUrhM1+yc/TDxF85En33JIzZ/Yke25c37lnJ81OfRBAErlk4vV291z9+Kz6PlzWrfuKBXtOJiI3k8oelAFKxN1+EK7+Myuc+xZlThKBR4T5ZhbemkdJH3qDTC7MwTp3E8Uvnkjd5FhHZg1F3NtHtsWnU/30Ia24J1T9tR65Ts/+GZzj+xCeE90zlwM0ryZ37LpkrJIvgmOz+xEwcRP7jH7PvysV4zBYcJypAkNF96S3kznqLjV1uQaHX0PXxaaF+HbntBdZeuwxBLjDo0amhPllLavhtymP4XR7+vGYZtrI6Ol00mIhuwQjzTTZOPPohdX/slqKnujwcve8V3LWNxF05El33JKq/2sjBG54BwJg9AF1aAtuGzSJ/6Rf4HW4adxwDQUbGs7dz4KZnCbi80ibT7S+QcOVIAi4Ph25/gaYdx9qVUbzia6yHCvE22tgz6RGS77oI0eNlz+RFuKvN9FjRaiWd9+Zv/Jm9kLUTF6HQaXA32vh95Bw8zXbSpl4AgOV4OY2Hivm2860UPPs1focLX5OdsIxkkm8ajxgIsH3sPAI+HwgCB295Hm+TjaRp4wEw9OmMs7SWk6/8QO0vO+mx4g56PHs7B298Fr/Lg7fRyuHbXwjxFIA1pwTLwULWp95E+Wfr6f36g9I4Th5E1IieHLjpOfZc8SRyrQptWrykDzYdYcfYuewcNx9Nciyuqka2DX8Iffck1HFRrE+5ieJXfiB6ZCbbhj/Esbnv0nOFZJ0ecHtxnqwhZ/bbbMmagd/lxRLcgNGlJeCubGB96k3su2oJpmtGA1Dw7NfsvfwpNqTeROU3m0l74LJQ+0++8QsFT3+B5WAh+U9/gSO/MlRXC9JmXE7DlqNYDhRSv+4ANb/swttko8vDVxFwedg84H5yZq/CXdd0miyXf7VJ2vAwW9k4XNIdmUumo09LYN9tL7Jn+vN4m+wcf+kH+j8vjXd4RjKdbhqHNa+cAw+/gyWnlMg+aZR9u5UNY+aRdOUIwnskk/nYVBr+PtiOpw7f9BzHZr+NOiE61IbqrzZycNpy1PFRHJr2DLtGzybuypE4CirYM/Zh9o6bi7Owku4v3Is2zUTA5SH3vpfxBGVAkxpH4ZOfsGv0w+y76FFSH7iM8N6d/7Os7Bg2i7y579LzpXuIHtsXZ1kdXR+/kYM3PYsYlJUjQb7q8eztFD//LXuz51G84mt6vCi1ac8Fcyh88mM8ddJ6RPT5KXzyE/aMnk3xiq8J79eFIzc/x7pH3qfnlSP55e5XKN91PEQDmSAjfdJAvpu6nOayOrpOGUx0UAekzLoKW04xxcs+x1lUibOoipqv/iZ6/AD2DJ9B0eJPEdQq9o6ZzcGLFpF422R03ZMB6PXyvZS9/yfrU6fTvC+f3q/cF9Jj+jQTW0fMRlAp8Tbb2TZ6DlHXZmO8+RIKrphD/kUzMIwfTPxDUymduZL6938kYHdTNut5rBv2YLz1UqqWfUD1svexHi7G12Sj5JUf6dHCn4KMHs/eTsnrP2HZn4+7ytzuvTrRGKI3QLfHbqT5QD716w9S88N2GnfmEt67M0Uvf4+jsApPTSPH2ujiFgxa/Sh+u4v69Qcxb82h3zvSZrevyUbeox9x8q1fg+VPo2TVb2wbPhvbsTIQRZzldeel69WmaNy1jewYNRtvow2ZUo6+exJH736F/RPmsX/CPGxHivE129kzfAYFC99D0KopWvwJqvgoXOV1bE2dypFpz5B4x5TQePV44kYKnv+O7dmP4LM4kMlkbBk+G7leQ/SITLYMe4hjj38MgkBxsF8tCLi92Epq2TXnHb7pegfq6HCGv3Y/G29cQdFXm1BHhbH9/jdYf/XTJD52OzKlgvBxgzBkD6bh679wHMrHkVNE2aNvkvr8QxinTuLEZXM4PmUmhuwsdGkJdHvsRuQaNQdueIaaH7bjbbLR+YFLicnuT0RWd5r3nmDvFYsRPT56rrgD0ecn96nP2DhmLlsuepzOt02i77N3ULTqdw7Pew91jAFBreTvUXPZNGEh7vpm9t//OgcfWkXGi/cCoO2cgPVgIe7Keo7c9SKiP4Cuc/wZ5bllzVH80nd46i0gilR/vxVBozrj/NDnvdm4yuv5O+Umyt5bQ+9VEu+0zA+HbnqOfafMDwBlq35jZ/YCbHllFK78hm3DH8LbYKXm553svGAe5V/8TWRWD7aPms2+a54madp49N2TCLi9HLpqMXvHz6No2efo0hM59sCrnJi7iu4r7+Lk899w6JolFC//Ar/NifVwEb4mG0de/5mhy2+lcvMRfh7/CL9MXISlqIo+D15K3Z4THHn1R3xOD79f9AQ7FrzP0OW34mmyc/ixj9sdQvUKfnesGzWHyN6dKP12K+vHzCN2dG+ajp7k7wmL2D9hHqUvfhtax+ZMf5aK935HHqb9V33jd7jJmf0261On4zxZg6u84ez65poJRE+/hMIrH6bg4hmEjx9C/KxplM1aSf0HPxKwuyh/aCWWDXuIvfcaTt64iJqVH2M9WIijuIqyd//4T+uAni/fiys49xYs/4qey28HoPvTt6JOiGLb0JkcuGUFcRcORt9D6kvajCswbznKtuGzUYTrcFeZ2TZ8Nj6rA2+zjZ3Zj1DwzFe4K81sHfZQO93RgQ6cKzo2JTtwTjhy5Ajz589nzpw5vPnmm3i9Xn7//XfMZjOLFy9m8eLFALz77rs88sgjPPzww6xevfq865s+Xfogz8nJ4cknn+TFF19k1qxZfP7552zZsoWFCxcyZ84cqqurAbBYLDz//PMsXLiQhQsXkpeXd1qZjY2NREe3fgwkJiaiVCqpra3loYce4vXXX2fu3Lm88MILoY3WoqIinnzySRYsWMCyZctobGwEJMvPzz77jIULFzJr1iyOHTuGz+fj66+/Zvv27cybN4/t27e3q9/j8fDmm28yZ84c5s+fz9GjkqXexo0bef7551m2bBkzZ87ks88+O63tBoMBnU4X6q/ZbGbo0KEcPy4t7I8fP06PHj3OSoeSkhIWL17MzJkzWbduXYgmTz75JPPmzWPOnDkcOyZ9mD/wwANYLBa++OILqqurmTdvHp9+Kp1m//zzzyxcuJC5c+ee9xjHjOxF5a+7AChbvQXTlCyiBnTFXlxDwsSBVP26C391BYouwY1WrQ55Rl8866STP/w+EEUQReTpGQTqqpF37oZnw694dmxAOXAYoqNNJGN367UsmVoD/+HqSVb/PkQYwts9kynUiH4vBKSrg56dG1AOGtE+46l1KZUEaioI2JqR9+iD5ctfCBs/HLw+AlapjX5zM+6jJ6BNVF5Nnx54SyvxlVeD14fvRB6iy0WgtiaUxpebg2iTIi97c3MQYqVNXNXgwYhuNwqNirpDxchVCvxuz2l9jM5IIe+zDQDUHy5GZdBLp8dA2h1TqPptF556C+EZKVT9uouoAV2xnagkekgPRK+fiu+3kzA5CwC5Tg2iiHHyYGpXbwTAdrgIhUGHMlhmwOEifEBXXKW1yAIiotdP86+b0Y/o30ozrQbR5cZ1JB9VJxOuo5K1oPPgcQSDHrleukYlKOUIQUuNmJG9qAryU/nqzSRMkdrkd7QemET1T5esbCqqwOfDuW03+gmjsf0onXLrLhiB5csfCFhteI4cA0FAbjo9gmvMBX2x5pTiLKml8qtN+J0e4qdk4am3YDlYhOj1E9YjhepvJAtfy7585GFaVHGRRAzujujx4a4yI3r91Py4nZgpg4mdMhh3dSPaMC1FB/LRhGmxN7VeMes/aTBet4fmuibsTTb8Xh91pTWYuiYHU4gIei0Rk4bQ9NduEEXqPvwVuUGPp6IOeXQ4jtyTiC4P+ANYdx4lYsowokf1Qt8tkeLXfqL5QCHIZFgOFhEzcSB16w4QNyWL5n0FKAw6VHGRxF86DEEpp/LzDVj25aMI1yFoVBgGdgW5QO2P2yWrwu+3EXfx0FC/5OFa6vcXogzT4mlqHyncOCCd5hMV1O6WdFnpH3tImTxI4ul6C9aDhWjTEnCW1eEorqb+t90owvU0/LWf2CmDadp5DF+wzJgpWSG61/y4HUGtRKZUENYjBUdxDSqjAUdxNVXfbCZmwkCqf9xOWM9UHIVVrePbUoYIAbcPZYQeTUosglpJ+Yd/4muyEXB5UBj0qIJ87bM5Q/nD/BcJrwABAABJREFU003YTkoyenL1ZpIulHgxacogTn4jHSgY+nbB7/SgiotE3y0JR0kNjqJqHMXVKPRarMdKiZuSReXqzcQF80eNyKT8/TWIXj+u8npUcZG4KxpQxRhwFtdQtVrqUwtPARjH9qUqSA9vgxWZSoEqLpK0mVfgszhoWH+A5l3H8TvcJFw1CgDzpsOIfskSQJMQhd8h6TO5Vo3PJl0305iMiL4AxvH9aN6X344WUcN6UvvLTnwWO94GC5pE6fqtrlsilkNFAO3yOIurQ5ZjMrmAp74ZdUI0gk5Nj6dvIfPV+9F1S8LQPx13XVO7ugCJTl9vJnpUL04s+Zy4CyW6Gcf2wdfswFNvofKrTQgqJfKw9lcwzTvziOjXBZ9VGr/y1ZuJn5xFxTdbaNybT8PmIygNOhyldWhM0tohvFsSjfsKMA7rSeXPO7GX1OBpsmFs0Yk/7iDzsRuo+m033npLO55q2nmM5h25yAQh1IemncfQJMUQ8PhwldQiev3U/rgNVYwhNA6WffmE9e6MZe8JnKfIQMSQHiGLXb/dhejz4yypOSdZsezLR5uWQMnrPyMo5ThLa0OyUv3NZoxBvlIaI5CHSzRUGHQIWhU132wi4HBT9ek6BLUSQavGU9sUalP0Bf2w51egToim+kAhcpUSTxt5AUjon07DiQoqgjqgYM0e0idJOkDXPZmmLUeJmTyYqo/WokmJJax3Wkh+zOv2I1NKfO23u3DkV6AKbvoqI8Ow5Ja08lyYdCsmdkoWld9sJmJgV2x5Zcg1KpRR4TiOFOC32hFdbvAH8JRVE3C4sf61i4DNiTO3CMPEoQhaNaLThSunkPCJw6j66m/s+RV4zdYQfxoGdsVZXEPEwG5Ufb2Jmh+3o0mNC73vseRm8pd8Lq1jgOhRvWjel49cp6bq2y3EThyE1+IgangmZe+vQWHQ4yyrC+liALUpGm1KLGUf/SXpmzd/QRljkKyp28xHLeXX/CLNkXV/7QdA9PrPS9d7G6w48itxFlYhU8qx51eEdE4Losb2pfKjPyXab89FJpcjUytRJ0RT+cEa6fm2HES/H11GqpRJFFEE+cvQu3No7ESvLyQL9RsOISjkCKrTr27HDcug7NfdCEo5AbcHkGEvrUP0B7CV1JI8eRAKvQZ/kw3R5yfyopHIlAoEtYq6j35FHq7DdaIUeXQ4zmPFofnStiuH2IuGED2qF6qYcBp3HKNy9SY0STGhec5ncVD1zWaa9+UjU8hRRklrx+ag5Zjf7sKWX0FUVjeqft1F51smUvnzTpDJcJTW4iiupvLHHSRMzkIRXEu1yGnz3hM4iqsJWJ2IPj91v+8+qzyXv7cGVVwE7ooGXCW1BFyeM84PmpQYyt6V1j8Vn6xDZQxHFRdJpzPMD/HB+aEtokf1ovYXKRJxydu/EjWyl9SWsX0RAwFcVWaaduXhd7pJuFo6hGqZT2IuHIy32YYoiliCNFMnx+KpbcJrtiJoVVR/9TeO/ArcZhuqCD1NeeUhPqjbX4jOFI05p4TYQd3wBcut31+IKnjroulgEaKv1a1Qy3dH1ICuWE9UhnR23dYcNLHtXR3FTB5MzepNNO88hiouEjEQ+Fd901bGVHGRKCOka9b/pG+cRwrwW22t+qa0Rd/sRAzqm/CJwxCCVpkBhwvDhKFU/7gNmUKBPa/sP60DVMaIkIW4p7Yp1L6Ycf1wV5txltTSsHY/oi9Ap/svaW3z15skPjEZ0XeVDolqft2FIjiPtvQLaKc7OtCBc0XH9e0O/Gd4vV7efPNNHn/8cRITE3n99ddZu3YtF198Mb/99htPPvlk6Hr31KlTCQsLIxAIsGTJEkpKSujUqdO/1HB2lJSU8NJLLxEWFsaDDz5IdnY2y5cv5/fff2fNmjXceuutfPjhh1xyySVkZGRQX1/PsmXLeOmll9qVM378eJ5++ml27txJnz59GDt2LCaTCYDKykruvfdeMjIyePPNN/nzzz+56KKL+OCDD5g/fz4Gg4Ht27fz5Zdfcv/99wMQCARYvnw5+/fv59tvv+Xxxx/n+uuvp7CwkDvuON2v4Z9/Sgu0F154gYqKCp5++mleeeUVQLKwXLFiBQqFgoceeogpU6YQExPTLn/37t05fvw4gUAAk8lEt27dOHToEIMGDaK0tJT09HTeeuutf6RDaWkpy5Ytw+VysWDBAgYOHMi2bdvo168fV111FYFA4DSr12nTplFWVsbKlSsBOHToEFVVVTzzzDOIosiKFSvIzc0lMzPzP4+nKjocr8UeWlw4qxrQmKLQmKLwNFoxXTSYbVc/TeYtg5CFSXwljzMhWpvR3TMfeUZfZHoDiCL2lQsRomMQnfbW9z37g9uFe8337TYIlVmj0NxwF7KISOwrFoaei6KIIkLiA7/Tgug+i78hQRHakAQImOtRpPc8LZkyaxSa6+9EZojE/dtqhDhTax9GD0bVJQVFion65W8hOs9saSyPN+KtbvWrKU9MIlBT/Y9N01x4MZ7d0oJICAvDtX4tU3e9gs/lwWt3YTlZe1oefUIUtsqG0G97lRl9QhSaQADTRYPZfvVSBg7pgd/pRvQH0JiicJTWEN5T+ohwVTWQeOUIxl33POoYAzk3LSfloatxVzaAKNLnq8dRxUeRePuFlDz7JQgCPd6ahdpkpGLVr1gP5BObaUTbrwexc24m8srx+K12Sm5cGOyHDr+ldXPZV12PwhTLmPdmoU9L4OSHa3GU1J6Bn1oPHxIuzKLnohtQm6Jx7Wm1YtYMHoDnWD5i0MmRPC4Gf017P6buI+0PN5TR4fhdHpwV9VL/K80IWlU7yycApUGLq6KVru4qMwN/eBJNcgyOwios+6WNVndlA4aBXVGboih542eueXQ61y66GX1kOFu/kTaLVVo1F957BX9/sgZT12QGXzKCKXdfhq3JRmnuSQDqPvqdLu8/in5QD8SAiOt4CZ7KOrzV9SgTjHgr6gkb3BN5ZDgBl5uIcYNwHi/BZ3Gg62IiamgGpmvHoDBoMfTvgsYUjeVIcahfriozGlM0us7xeMxWer5yH+G9OiEP06BNS0AdG4G30UrMlCzq1+xFnWhEEaEP9avbEzfR5anpqCPDyA8udAHCUmMZ/fr9yNUq4oZIBxCOmiYigyf8LVCEafE0WHBXmoP0bCDg9p5Gd7UpGldwbFr4U2HQoYox4K5sQJ0QjbuyIUR3y/4CaUP1DGVY9hcQMyULTUocg/96FmdRNY78Vktqd1UDalM01Ev82eeRa+l83RhkCoGjK76R+lJlRpcg+ajSJkTjqGxArlURM64f1rwyNKZobHllGPqlY95yFHVitHS9Sy6gTojGVWkO8bLGFE1NRQO64PVIn9WB1+JAkxAtXcE8Q5/Upiiix/en2+M34rM6sR0rRWOKRmMy4rO7GPDVIlRGQ8j65lRel8kF6tdJMhNw+9AkGZHJBbRpCSAXCMtIoWH9QVxBmRN9fnwWB0PXLkeblkDl6k0kXDosNIbRo3sz7O8VWA4V4alrQmOKxlPbRObL9xEzoT/OklrkYVqa9xfQ5aErMW85SuTQDBQGHQmXD2fr8Fno0k1oTNG4ayWrPFVsRKhed5UZVYwBV2XwKqFcxrB1y/FZnQQ8PhQG7Wl9bNmQBHBVNqCM0OFsI7uuKjOdbs6mdsMhACx5ZfRcdD0+mxNBpcA4IhO/24vGJI2zz+Emok9ndt3yArEv3nVGvgz4/KiDfQdQx0W2+3h2V5oxDOwW+p0wbRx+uwsCoqRbaZEBD+qEVp+LmpRYVDGRuMrrQ+X9F1mJmTwIX7Mdn9UBcumq7pn4ynqwkG5P3ES3J29CJgg4Cipwt6GVr8mOXN/elY82LQG1yYhlv3TTw1ZtJiyhvd+2sIQorEHZBrDXNmHsJukAe85JYi4aisoUjTxMgyY5Fk91I+4aM6ogDd1VDahM0cjUSsJ6p2Hdn48yOhx3bRPdH5tGj8dvBIV0fRUkWXJVNIT6KFPIpWfHijGMywrqSQ/6oX0Q2xwUKpPiiB3SC295LUXTFknP4o0EvH7Ce6fRvL8gpBdaylabonBVNCCTyzEM7Iq7qoH4q0birjZjC266KSPD8Fkc1Py0k9hJWfT7eB7KqDBOvvEzYT2ScVU0hGSsRRd7apvo+dwdkpuF2ibCe3XCVWkGkdD7Fsh1anwWR2iORBBAkIVoca663md34apsIHJYT+mQxu1F3WZMI4b1lDYCDxa28nRVA4oIPXKdOsTD6pRYZHI53mBbjz3+MVlfLaLH4ukIGhUnnpZc4yj0mtCGcksbFWFaqG8OPVNFh+GxOJi85mnCOsdTt+c4xv6Su6gTH66l8zWj6PXQ5WTOupyyB1eAKKLuZMJnbsYwLouwEX2Q6zSoOyXgrahDn5UZmi8N4wbhz63AZ3HgqW8mdkoWlsPF6NNNyPUa1KYo5FpVaM53VTWgCNNKtK2TDia0KTFE9E3D02hF9AfQd0lA0KpQGnSM+OEJchZ/hjrWQPJ1Y0i//xIO37RcolGQV92VDcRdORJXxdnkuY0sBueH2MuG4SioPOP84He40SRLB9lxlw4DQZB412TEb3dJV36D84O2zfyQfPtkTFMvQFApJHcvzfZ2c1VYZiq+ZjuiR5Idd30zurSEEO9l/fUc+owUan/chjW4FrLlltJ57nV0euiqkG4RvX7CeqdRf6AwNJc6g7zS9YYxnPxZWu/qEqIItNGfLWm9Va06pe13h9YUhaO0FkPPFKl9DRZ0KbGMW78cf41Zsug1RYf4VBUr6ed/0zctMhY1LAN3bSPKSH1Ixs6ob/KKCf9XfdMbb3ktxTcuBEEg4tIxGK4cT/l7a7DsL/hP6wDnyWriLx9O3EWDQRCwHZPWHjK5gKCQruCrk4wgF9B3MQX7HIGntglltAFvkw1VjPQt5qltQq5TM2zdcjRJMVhzStvJZdu19/9aBP7n/Of/fwUdlpId+M8IBALExcWRmCh9DI0dOzZkUXcqtm/fzoIFC5g/fz5lZWWUl5f/X64/PT2dqKgolEolCQkJ9O3bF4DU1FRqa6WNliNHjvD+++8zb948nnvuORwOB05n+9P4zp078/rrr3PZZZdhs9lYuHBhqH1Go5GMjAwAxowZQ15eHpWVlZSVlbF06VLmzZvHd999h9ncOskNGTIEgC5duoTacTbk5eUxZswYAJKSkoiNjaWqSrLQ6d27NzqdDpVKRXJyMvX19afl79GjB8ePH+f48eN0796drl27kp+fT3FxMYmJiahUqrPSISsrC5VKhcFgoFevXhQUFJCens7ff//N6tWrKS0tRas9uzPvQ4cOcfjwYebPn8+CBQuoqKgIWW/+Z5zJD7ooIpPJiBrUjdylX7Z6w24JFCDIkXfuhnvdz1hn34R3y594929Hc+1tUoEyWei9a/UH4POhuWxquyq8e7dinXsL9hceR3Pt7aHntqdm4GuqwNdchVxrQKY4Rx+jZwhm4N27Feu8W7G/9ATK4ePa9cGx6yDWPzYhOl1E3Xn9P5fbNriCUoGiWzf8FRVnTKrsPwDthRdje3eV9EChRNm7L18Nn83ng2Ygkwskj+t79jra9KfX0pvJXfqFNA5t07T83abPjpO1/D16Lrm3raDTghtCSQ5d+hgHJs2XPiovHY5hWE8IBDi59DPqftxK+ICu6DJSQuXUvfAJ+aNupfmnjURPv/Sf6RIIsHnCQv4a8ACRA9IJC17zO7UPLaj+Yy9/j55L4Zu/ourZHQDt6KEE7A785qa2xAj9pc7qhzw2GutXP5xCrzO0RxQ53fL21IQiOfe9St68d1HFGNC36XdL+tgLB/P10o+YP+Jeak5WcsmD1wJw+ezr+ev9X/EGF/h7ft3OnKF301RjJq6TtNA3jB2AM7cY69bDlM55BU2PTghadah9AacL87cb6Pr5Yrp++hTOYydDm7GCQo4iUk/x6z8TcHro9+5D7drd2k0RBBm6LiYqPv6L3RMeAX8A03VjQCajaWceybdNYvDa5ZLPuUAg1K8TT3zMd4NnYSmupu9DVwDgrG3i+yEPsX/ZV9QfKGD0G/e34a9TiXxGwiP+K91PKes/BSyR0hgGdEX0B2jencfh6SvQdIpHdcpmSls+O/LsN6yduAifzUXX2yadniRYdeLEgTTtOY7o8yOKIvb8SurW7CUmuz/93nmIgMcH/kCo4eK/BUs5a59kVH66ni0DH6Dqu62oTUapPBkoo8I5ev9r7LnsCRThWlRGQ7ucqfdcjChC9XdbAfDUNiL6/Axdu5ywHsn4He7WTY6WdgabsjN7AVv634ehd2eQS8tNV0UDh+9+mZ3jF+CuaUSbZgr1Lfeht9g2bBa6zvHUrdmL3+bEOLYvaTOvkHzdWRz4nR46P3D5mWnyD3J56PaX2DlhIcef/BRVjAFB2f48/ozq75Tfygg9psmDyAlukNjyKyl+fy2ahCiGfbEAR1ldyGofIPmaUZh3nzglosOZ9ezZ0MLbqQ9dhegL4KluPK0YsU06uU5N7/fnYD9RTsB7ahCgf5YVQaui80NX4iypbd+mMxBHn5HMiSc+ZufA+yh44iPCMs9w4NymCLlOQ3i/dCre+x1/G+vI08fv9LpakpS99iOKSD0Rw3oSc9EwbEeL2yRqU4RaReZ7cyl84kOpLhkowrUcf+ITNg98gKIXvpUOEU4nQahNvtpGnEcKSft0KWkfP4WnorZdHe68Yhq/XUfTTxsx3ixZFMkUctIXXs+Jxz9u7aPYdt5s3zeZIGC64QIKn2tzyySYpEXn7Jq8EL/dRcIVI5FrW9cjLXQTRZGYiQPxNlggcLp/s3/VGafQ7tQH/6brW9obf+UImvfmn1oQsVeOwl3deOY6g3kFnYbM9+biLKoKWc+l3jqRvCc+YXv2ArxmK71fukdKLJOdtb0AMmQgiqyZuIifBs1AnxyLTJB0j+mCvtgr6in6ahNrJi4iack9CGFaEGRo0pLwVNZRNvdVaUPp6mwCTjfm7zaQ/vkS0j9ZjDO3OKTrch56m5TbJjHg8wUgCJK+RsaZZLxlHOQ6NVnvzSbvudUhvSBTyIPW505yl3xO1juzaD5cTMV329hz2wt0WdCyNgzSW5ARM2kQ3vpm/uvcp0s3gT+A42TNae9A2giMvXgIg9culzZ5W/SYDBRR4eTc/xr7TpkfKj7+i+1DZ7L3qiWI/gDdF7e6mRFFEX2PZNSmKGy5pe0ra+HJQIC92fNo3HoEbffk0FpIbYqm7O1fWnVLr86kLbyBgsc/xBuUqxZ69pl5GaIvQPH324Jd/2fan5E8wfQtaRxl9ZR+vZm/sxdS8f4f9Ppw/j+se9s8OoO+aUHClSOpW7PvrG0QRRFfjRnn0QI6f7KUzh8tDuqb1jzuvJM0fbuOpp+D+iYQwLE3lyO3vUDEwK7t15FnWQdoUmIpe38NWwY+wIknPkbfLQlRFPE22vC7PAxdu5weS28h4HSH1oVnpBvgrmvGXlDJzgkLsedXkD736nY3EP6T7ulAB05Bh6VkB/4z/i2ITQtqa2v55ZdfWL58OWFhYbzxxht4vd5/z/gvUCpbr2nIZLLQb5lMRiC4IBNFkWXLlqFSqc5alkajYejQoQwdOhSZTMaBAwdCf7dFy+/k5GSWLVt21nYJghBqx9lwNmXdto+CIOD3n34S06NHD9asWUMgEGDChAlotVq8Xi+5ubkhf5Jno8OZ+piZmcnixYvZv38/r732Gpdddhljx449az+uuOIKJk6ceNY0AOvWraNfv36888479G7z3NNgRWmQrldIp5ZGXNVNOCvNqOMiyFo1AwB5QiSi34dy0Eh8BbmI5jr8hZLlmmf3ZjSXTkWIS0R0OZDpwkLvFZkD8BUcQ57W/Yzt8ucdRohPRBZuQLRaEBuDp8tigIDHgUypRvT9QxTOgE+ylgxCiI4h0HT6BnLbumRhEQhxiQTMdYjmOvB48dc24NyfQ9Sd1/1z3up6lAnSKbZ+9GAC5kb8ladvSsq7dMEwZx7OdX8RuVJyUi1aLIgOBy6zZPUp+gJEdJJOujNvmUBG0Odi3aEiwhJbLW30pmjsNU1E9uvCoFVSoCNVdDhyrYqEiwbjqjSjS43HFfzg0JiMob8tO4+h7RxP885jqBONWHZLY6WMicC8di/hA7ph2XkMd2UDqphImrfnEDVuAApdAG9N6wm/TC7HePc1hE8YRsDuRG5ojTSoSIjBF0zrszho2H6MyIFdz8BPp38Q1W86QveZlyFEGlD3640qszvqvpmEX3MJCAK+8irk8bEou6VhfHwOfnMTvuJS2p7heRusyDUqtEmSFbMmMZqAy3vaB5jX4kCTZKTFjkNtMuKubkSmUuB3uDGO60fU8J50nn2V1La/9pNw1Sj2z3he6qdCgbGbNPZp/bsx6KJhKFQKwqMNxCRfidftoa6shu6DJQvl6GuzcRVXoB/QHW2PVPzNNnT9uqFMiMFbY0aZEEP9Z2uoflHaWDHNvwlvVQMRF47AcriI2t/2oOuSQMDrRwyIeBqt6NJMIUsejSkad3UjzpJa9OmmkKUnorTgbbEMOXj9MyTfNom0udcgkwu4axpJuGoUR+98CRRKBKWCiGSJdgGPD7fHhr3KjEKjwnqyFkN6Arr4SBw17ekpXRuWoQ7yqtpkRFCrpI2aNnBXNaBJigFOhPjTY7biqbcQNaq3ZMWUaESdKI1Hy/9nKiNiSAaiz49hcA+6Lb0Vd5WZyCEZWA8UthvTdnkbrMgEGSkXDybn+e/ofucU9CkxTPrrGcyHitAlGkm5bChVP2wnfc7VofyV32xG2ymO/TcsJ/vkxxJtqhvRJEaH0riqzJJD+iAU4TqUBp1kQfUPfXK3ySOTC2hTYun92gO465oQtGq8Qf2A2H5+Ml03huhR0lW8YRueAxGc5fU4y+vZlb2AnivvIvGGC7AcKgzR2V3dSPxlw9GkxDJsw3McmPostuPlIctO58kayYpCFKn4bAOd77s01E6ZQk7f9x6m+uedaFNjSb5tEvoeyTjL6qn+aQeNW4/StOcEAz5/BHWikd6vPYCzvJ4DNz6Hp64ZmVyOwqAj7aErELRqsr57DJ/FgcIgRUW2Hi6Wggsp2vuQ9jRYUYRrEZQKRq1fHrIo0yYZaQTCM1MJ75nC1quW4m1sdTtQ9N4aus++ku3XLKP/i3cT1iUBe5k0D4SlxROWFs/EPa+gig7HOGEA1iMn0STF0Ix0PbklcEiIb2qbgkEsJKgTo/FUm4m/bizGiYM4dM1iui65VQqu1kYG5GoVnmozMoWc3h/Moea7Lei6JiKT/XdZ8VqdaFPjUETo6fPhXJRRYcRdMpSaH7adxle69ETqftuNHKj7eQc935ghWdi08GSkHr/DTeJtk0mcPgFNajz242W4SlsPbcMSpDmmLWxVZsITWzcM9XGR2Gul9vptTk489CbatAR03ZJQxUdS+8M2osb2w1NtDtLLSOcF11P7/RYaft8NSLpaEa6jbs1eiQdySqQAKrTKkrOsDk2iMaTflBMzsG07SN1bUiC5pJUPoWxjiSqE6/HlnaTp5010fv9Jal//GnX3FBq2HqMuWK/aZCT6gn4kTr0AVWwkNT9tR5PUSseYiQOR6zUM27Ai1PaBqx9DodfQ7dGpaFJiGPj1o/gsDpylNYh+P5okY0jGNKZojBf0pdPdF6GM1COTy+m64DoEpYLMF+4CGafpJb/DjcKgC82RBAKhzQ9Xlfncdb1OgybJSHivTlR+uVGySm2pUy4Qc9EQGjcdDvGg6bbJRAzJQNc1EZ/FgSYlltTZV1P7/RZM0yeGxjHxurEce/RjqRidGuPIXoxY/yzO8np89tY1mWTdebI9P5utoWu7XosDa2EV+iBPpV0/Bkd5Pc7qJmwna/CU1RA/43o03YKWcvmlKBNjQQRVShzKBCMNn/1BzYtfSO2fNx1bmYX4S4biLK5m//XPEJHVjd6vP4g6PoqIQd2w5ZaEdK3GJFmUu6sbkSnkZL0/m4rvt1H+9WZ6PXETMrmAq9KMJa8UQ2YqTQcKEQMi+nQTrupGzDvz0HZOkOha1YBMJiO8dxq2I8Wok2PPIs9t1hzxUQhKBYduWUnnGVeccX5wFFTSuD2Hmh+2kzbvWmRygczXHpACm/zD/NDiN7bFNUXEAMkaT5MYjbfRRr8P59C8vwBldKvrI3VMBHUn97Zrr6u0DoXVSfS4/tjzyiSXHQqBrPUrpU3RSD0N6w9Q//tuUKjRmaJx1jTR5drRJE8YwMmfd3HJWunbrOFgEUL/LqGyW9K2veDf9rvDWWlGlxqHq7oJAFVUGI5ySX83rj+A7Nk7UUaHkfHGTCmoVkE5MoX83/WNQYegUhB38WBy57xLRNBS8Z/0jWJSBrZth6h/S7pZkbRyNkpTW32jw3X8JM0/baTT+09R+/IXeKvqUUbqadyWi3Fcv/+0DlAnROEskTamlUYDikg9vV97AMfJGjQpAruypQCp2eWfYw/eBvHUNUtXw2ubUUaGST5KAXVsRMgi13a8HGVkmKQnDhWF+tWBDpwrOiwlO/Cf4fV6qa2tDVnEbd68OXRdV6PR4HJJiwWHw4FGo0Gn09HU1MTBgwf/x9rYt29f1qxZE/p98uTJ09Lk5eVhC/rf8/l8lJeXExv0wVdfX8+JE9KH7NatW8nIyCAxMRGLxRJ67vP5KCsrO2s7NBrNaRaaLcjMzGTLFsmnWGVlJfX19SHr0/+C5ORkGhsbycvLo3PnzoBk/fnXX3/Rvbu0AXc2OuzZswePx4PVaiUnJ4f09HTq6uqIiIhgwoQJjB8/nuLi4rZVotVq2/WnX79+/P3336ExN5vNoWA7p2LChAnExsby6KOPnvaufnsuiZcMBSDlutFU/bmXpoOFuGub2Xb106wb8TCi24nrmw/w7tuG2NxIoKEWeW/Jz5Sy10ACVgsyhRLf0X0IMXEELI0IyZ1RDR8PAT/+8ta+C/GtdJZ37oZMoUC0WkCtAU3LKZ8MmVKL6Dvd92ILRJ8bmVwZ2phUDRuPd9+OdmlOqwsQYuORqdQEGuoIv3wi9r93ohvWH0/hKafJbeA6ehxlpyQUSfGEXTwOmUqFe/u29nXFxRHx1FKaly/D8fGHNN5zJ4333Il75w4U3Xsg16iIG5iOoJRTH/TxlfvxOr6f/CjfT36Uk2v20e0ayVdQTN80PFYHztom1g+ZxfrBM1k/eCZVv+6icX8BglJB08FCwron0rD7ODKlnOTrRlO9dh8A+j5pyJQK6n7eTvwN45HrNYQP7Ibf7sKQ1QN3RT1ygw7rwQK06YlETRiEq7iKiEvG4D7Wynd+qx3b37spunQGnsIyNL2lhZ22fw8CThcBlzQ+gkZJzOje2Aoqqd+egynIT8nXjaH6T6lNba+kBnx+yX+UTkfT2x/jr6qhevoD1Ny3AOe23TQ+/ybhV19M7PNPYfnoKwKNzfjrWy2jW9Cw+QjhvTqhTY0l8YaxyLUqaoP1tcB2vJyEayWr6Ohx/fDbXXhqm7AfK0VtisbbbKfis/V46i0cuPZp6v7YgyiK9BjWiy4DuiECtcWSFfWK6x7nkVH3M3/4vXicHjZ+9hebv1zHwElDKDwQ9BNUWUfA6qDk4Zdxl1QhUyuJmDQUv9WOKikWv9UetL4DZWIMkVOG0/jzZszbcnFVmIke1QtDvy7IBBlyjYraX3cTO2EAtX/uI2JQV3xWB57aJqp/2oFMIUeXbsIwqJsUxfzoSazBaK+a1FgqPt+ATCGn+IVvQ/2KHJFJzMB0EEWsRdI8oo4ORybIaDhYRES3JCK6mhB9flIvHEzZ2v3t6OkoqESbEouui4mYi4bgtzkwThxI/Z/tP3Tq/9wbonvEoG74rA5Er0/aHOuSIF3T6mLCdO0Y6tcfIOGKEdT9QxmuinqUUeHYc0vYe+Ei5BoV4X27BHlPhT9IE5A2olpgL6vHG/RlqtBrOPz0V6yduIiKP/aSNnUsscN64q5uDNEUwFVWh65LApGDuyP6AoT3SaP2z30kXjcmtKlS9+e+UN80yTF46prRJMfgrbeg65KA6drRNKzfT/wVI0J0sRwsxBTMo4jQ42u2s2PsXEre+hVlhA5dtyQih2cgqJXUBn1hGcf1o/ODl3Pw5hU0rD9I8as/sTN7AYJagaCUNs5aLKmaduSF6OypbaLm5x3U/7Wf4ld/wttsI3biQJzBDanGncdCbUm9+0J8DkkmtJ3jyXzpXuz5FQRcHuz5lZR/uJbSd37HeqiQuj/2YLp2DMm3TsJT14yjsJIdY+dy4MbnQnRJvH4M5m25hPVIofTdPzBvOUr9psMkXifVF3fxEGSCgLONq4oWNO3NR/T72Zq9kIYtOdT8uY+ka0ejSTIy+PP52IuqadzT3hpMFWOgfnsunW/OJmpgV9TR4TTszkOmlOOsaGDr5Yv5a/As6n7ZyfEF71H+3u+hsQvr3RkxEGh3vdaWW4KgUqJJjUWmlBN3xUi8jTZSH7yCozc/R8Dpof7PvRgGd0cblAFfGxno8dJ9OPIrKFv1G/V/7iVicPf/LCv2Y2Ucunkl1qMn2T7oAdyVDXjqmrEXVqLrYiLh2jE0rD9A/BUjcFc3EhmMyBs5ujeu8nrir5UOMQ2DuhFweQg43VR++Ce2nBKqv9xAyUvfhdIkDEjHY3Vgb9N3gOpDRUSlJWBIkdZjXacMpijo91Bu0CFTKih77Uf8Nid1P23HnluCXKfCU9tE+MBuKKPCsOeUULGqffATv91FlzlXA5A264rQB3Pdn/tIvHYMlgOFhGWk4HdLASIiLh2DfW8uAMrEWHQDeiBo1SiT45FHG9BmdsGybjeGCUNxF5WT/NxMnEcKQxswhqAslLz6IztHPYzXbKF57wlM148l/ooRuMpq8TRY2JJ5F1sHz2Dr4Bm4KxvYNfERzFuO4qpqwLwlh8YtR6lbfwBD33Rq1+wh5Y4p+KwOtCmx+KwOTr76E5t638O65Jto2n0cr9mKeVsOAacHb4O1HW+1wLwtl/hLpTnS0E/SYzKlnPp1B85Z16tiDIT37oyzrA7jhAFoUmJD/BU1pi+OgkrqftxG/HXSuNsOFWHLLeHks1/hLKkl7bGbcORXYNlzvJ0edFc3Eh3kL8uRYpzldWzPfgSZQo5MIX22RgzqitfqkNwZtIE6Opy63cdJuWQIco0SY/8u0jXplFgcVWaSJg+ifO0+NDEG1F2SqH37O0pnv4Tf5sBxuIDYWy8BuYCvrhG/1dFuvoyYMpzqH7bRuC2XxOCBbuJ1Y/GYreQt+oCcGW8gD9NiunYMEYO6Ifr9eJtseGqb6PfS3djyKylaJflubFmrVK/ZS8zIXiCCcWQmco2K+EmDqF67j4g+nRGUCrxma0ietV1M2Asq/9Pcl3zXhci1GrxNdtwVDf84PzTuyJXyyGQY+qfjKqtj1z/MD3VtfCW2wFVeH3KJkHRTNrrO8RQs+5KSN39B1yUBTWoskUMzkOvUVH+/FaUxPHRQZP77IFGj++AoqJB0h9eHZe8J9mbPw1PfjM/qDMlVzMB0yb9qZiq977+EDbe+yLH31vDrpEf5ddKjlP65D4VO0y6t8wwy0PLd0XSwkPDuiZiDOjvlmlGhdWz4gK4gEyh98Tsc+eXsnzAPZ3E1MkH4V31j3pZLl7nXYM+vJCa7f7u5+4z65pIx2PfmBPksFl3/7gia9vrGum4X4ROG4imvRgjXY1m/C9MNFxA9pjeiyH9aB3jqmkm9+yJJ5mUyAk43O8bOpeqbzeiD45Ry94XIBIHSd/8ItnkviddL8uuqMoeibSffPIG64Hq3+UAB2k5xOEpq2umODnTgXCETO2xsO/AfsHr1ajQaDWlpaXz66af4/X7S09O56667UCqV/PHHH/z5559ERUXx5JNP8sYbb1BQUEBcXBxKpZKsrCwuuOACnnrqKaZPn056evppdeTk5PDLL7/wyCOPhJ5Nnz6dTz/99LR3bctp+85isfD+++9TUVGB3++nZ8+e3H333e3q2bRpE7/88guiKCKKIgMHDuTGG2+krq6O5cuX07NnT06cOEFCQgIzZsxArVZz8uRJPvzwQxwOB36/n4suuogJEya0a4fFYmHhwoW88cYb2Gw2li1bhs/n48orr2TEiNYgKB6Ph3fffZeioiLkcjk333wzvXv3ZuPGje38UD777LNceuml9OrV6zRaLV++HIfDwdKlSwEpSM6bb77JqlWriIqK+kc6rF69msbGRmpqaqivr+eyyy5jwoQJbNy4kV9++QW5XI5Go+HBBx8kLi6OBx54gOXLl2MwGHjllVcoLS2lf//+TJ8+nd9//53169cD0ibsjBkzSEhIOCsf/ZQwjWGfz+fgw+/gqmlClxpH1qoZKCP1NB8tYf8DbxDw+IjL7k+fJdMlHydiM+6fv0AWLjmg9hfkopvzDEJ4BPg8+KvKcX72Jv4TR1H0G4ru9oeQRUQh2q3484/hyzuE6HHjWfcL6ktvQDVmMvh8iB43zi/eliJhx5nQP7wUISkZkBFw2wg4mwCY9+Sz7DlwmKYmC8boSO6/YzpXXzoZmVKLPMwIyHB99wnunz5HlS1dN/as/wX1JTegGj0J/C11rUKm1aOdfj8ylRq/TyDQZEEURaw/raP54++Rx0SRsvo1hDAdYkBEdDgpufRutIN6EbPwPpTJJhxffIr9ow/QXHIZAK5ffyZ8zjzUo8fib/E16ffTeL905SnqjbcR0rsh+gNUbsvlr7teJuDxMfmTuWyZ9x6OmiZ63T6JrAXXodSpEX0BSjcc5K87XiLB52fI5/M59PC79Fx0PY0HCkm5fgyqyDBctU2oYyOQCQL24mq0iUbp6o/Py4kZr2PZnUf312YQe/kIyequ2kzNlxtoWLuPHq8+iEwuIA/XItdr8FkcWL9bi6ZXOtoBGSCKuHIKqX3pM1LffRIhTIdMrUAmyHEXl1P/+lcY774Gr0yJNjWWkk/WcWzJF+hS4xi4agaqyDCaj57kQJCf0h+8lJRrxxDw+vC7PLDlb8Kvuljyq/PzGizvf0Hkw/eiHTqQquvvxvTt+yg7pyB6vfiragk4HPw97kkGfb6Aow+/I1077RTHoC8fQZcaR8Djo/iNnyl84Xs6P3Ap6TMvl6xRAiIyhRxvvQXR70cMBAh4fMgEAeuRYukEXS5Q9eVGTr4sXRHv88HDRE0YiCiK1JZU8+Gc1yk5WsSsDxfx0YK3sNQ18eLe99BFhCEGAlQWVLDiuscZevloxoepCR/ZF2VcFMp4I6Lfj0wuEHB58DfbKJn7GslP3I48yoAqwUjJgtdp/nUbtoRO9H1nluTEPCDiMVsQVEoCHh+eBgsqoxQdtHL1Zgqe+QqAfqtmEnvh4JCD+sO3vYCv2U7Gyjsx3TAOZNC89wT7r1gc6lfMhIEERBHryRq2PbQK85GTXLzmaRRaFX6PF118FKrIMGSCDK/NRckvu2g4XESMTkXynReiCNciUymlD1N/AE+9hYqP11Ly8g9krVmONj0BuVYtbVoVVaFJjkEmlyNolCgNerwWe9DPoAZ5mAZBqcBncVD55UZsx8vp9fK9yPVafE1WrEdP4iyuwZjdH2VUOB6zBdHto+qrv0mcPgFtahwEA7IUPfMlh7/aymWH3sBrsRPw+HE1WFBHhaHQa2g6WsLOB98MXvGDC1YvInpgOq7SWnJmvR0K/DIu7z38TjcqowGvRdpIDbi9eC0OKr/aSNkHa1HFRjBq1yvItSoQwWO2cPyRD+i66AbkYVpkQZ959rwyGtYfpOKTdfR5/2EiR2ai0GsIuH0cvvslGoK+EYeue5bw3p1BBOvRk+yaKM2x44s/wdssBamRKRWojJLfRXthJZFZPZDr1AS8Phq356DvloTf6cFvdXL4zpdQGsPp/dZMdJ3ikMkFkMkIuLyIgQCCUoHf5ZF8wwkCRx98g5oftzNswwrCM1PxuzwEXB5clQ0UPP0F5m05DN/8Aur4KGlTQgaOomqOPvA6lkNFiMgY8PkCTiz5jIxlt6HtFIcqKgyP2YrlUDE1v+6i53O3o9BLtAl4vATcXnx2F7YTFRya+TY9F99EzOheqKINiIEAlqMn2XHpU/RcPJ2ka0ej0KmwF9fgd3kQ/QHc9RYOPvwOWatmoo6PQBMvHTDYS2vRxEYiE2SUfrmRE6/8ROebs+l87WhK3/6Ful930X35HSRcNwZBrQKZiKe2meKVq4ke05fIEZkog9cjfU02yt/9HdMN41BEhuF3uPE1WrHsO4HoDxBz8RCUkeF4GyQZaN6ey4BfluKqasDbIFk2uSsbCO+XhjIyHE/Dv8tKwOkhd9ZbWA8VMWLPaxQs+5L0+dcitJGVqi830rg9l15vzZA+0KvNnFjwHqap44ge3x91YgwBlweZXJB4OSZCsr4LiKiC/katjTZyvt3CwDumoA1uOFTtz+fb659h/DO30eeGC6RgR3YXJ37ZRe2RIrolGom9aAiiP4BMqUAmyIIBJsoJ69sFkKHtHB+qS9MpjvxH3qPs2+3EXzqM3q/ei0wux+9ws+/GZ7Hskyz/MpbfRsz4/pIPV0FA9PmxfLuW8LEDUXUyIfoDlM99CUVMFCkvzJbcEIgi+AO4iitw7MnBeONFOPOKkccaUYRrcVc3cuTOl7AG5dqY3Z/uS29BGRsBfhF3tTlE5wAw4PNH0PdMYdeER1CEa+n77kPouiZJdVSb8TXbUcVGoDDoCbjceJsd5Mx6m/T515LbZj4auvYZlAYdPpuL/VOX07w3H1VsBKP3via5ifAHJNmqbkRp0CFTKVDo1CgiwxD9AVxBK7H/quuN2f3p895sBLUSn8VJ6du/cvLlH0i6eQKm68dSu3ojVZ/8RdfldxA1rj8BpwdFVBiCWoWgUSLXSjpE9Adwl9dT+ORHVKw7zNDfliBv43ZEppAjqJVYj5zE02glZmxfAh4fyig9co2KQEBErlby+4SFKNRKRrz5IPrUWGRyAWtxDYeXf03/x6chVykI+Pz4XV5UUXqcm/dTNu9VADq9Po+ISUORyeWIPh+eshpKZr9M0hN3oIgKR5kQQ+mC1yj4br8093//BOr4KAJuL2Uf/0XBks+D/HQ7CdeMQq6RfEseuecVBLWSwb8swWt14qyQ/LwWv7eGTrdMQBUVHrSOFlHHRkr6yeXFVdOIIlxL/a+7KFwiBb3ssfIuEm/MRvT7/9Pcp0k04m2ySz4jTdGI/gB+p/u0+SHlrgtJm3etZCHebOfgtGdDvDtk3bOEtZkf9gTnh5EH38JvcxLw+vDUN6OMCkcRpiXg9qJNjcURPHTUpMYF5yqRis83kPfIB6QvuI7E68fia7ZLcuxwS366nR7K3/mNpFsnIzdo0aWZcBRVoYjQowjX4qhpYtPdrzL6zQeRqxUow3XYKxuo3X2c5hMV9Lr/EnTxkYgBEa/Nybqpz2GvMnPp70tQx0VKOtTmZMeNKxjw4t0oI/W4aptCOttyogJ9pziU4Vrw+jj+wKtY9p6g6/I7iL92LDK1CplcBgEx6F8x4oz6RtspjqF/PA2iiHn7MY488HrIr+aZ9I312z8JGzsopG8q5r2EIiaS5OcfPk3f2LceRD+0t+QHMj4GGbKQPlHFGOi+9JZ/XAdEDOlB3w/noDDoEP0Bcue+Q/W3W9GkxDJ80/OhIJVV324hZ8abAAxc/SgyjRJ1bCSeBgtytRJFuA5PvQWFQYvoC0jyW9uIvmsSfqc7tKaZVPPVWb8H/98O97G//0834V+h7jnu/3QTzgkdm5Id6EAQtbW1PPfcc7zwwgv/p5vyvxY/JUw75zxjs8/RV2ULTvWJ8h+gf+3986rKPuvOc85Tf+D0qJH/BQbTP1wpPwt+On6q78L/hgTfuTtyjuT8XDUY9We2LD4bCu2Gf090BvRNrPv3RKfgWEXMvyc6A5T/IcL7qfhSe34OtB8InB/t69xn9yF7JsjPo18AFYpz5/vks1gtnw3+MzoZPDvOt191wrn3K+o8HaWfTxv/3bHI/zshnscYA3jPI5/vP/kiPR3h4qm+Hf8bhPMa5/Nr4/nQUX6eXHXgP7oCaotBnjMHgvs3uET5vyc6BSad/d8TnQG1Dt055zlfuTxfvj8fnI++UcrOr2eO8xivRvm55wHoqTxLMMN/QJ3r3OdKAJfs/C4m6sVznyP+J3njfPlXeR45SxXnrjcADP5zryv6PNex56NvEvW2f090BtTY9f+e6BT8T+qbjk3J//P4f9umZMf17Q50oAMd6EAHOtCBDnSgAx3oQAc60IEOdKAD/6PoCHTTgQ4EERcX12El2YEOdKADHehABzrQgQ50oAMd6EAHTsd/CGzbgXNDx6ZkBzrQgf8xRIjnfiVi97q486pr9CejzjnP+VzDBtC/8t455/Hfctt51aUd1+2c8+QXnt91NKPv3K9snM/1FQCV+tyvOPrt53dNSR12ftcpzwfns2zJ8Z4eiOO/IHXg+S2SzLs155znfK/nnVSc+1XATNn5Xd9u9J77da/zufINYJGfe77o83AxASA7j+uUatn51eUW/599ocYinJ++UYv/cx8UvvO8lBQhP3e+t/nPzy3I+fDU+V4VbxTOva4o7bm7LQGocJz7FUe39/x4SiM796u2XvH8aHi+tD8fnA//ys/TMZj3PFwkmPznNz/U+s/9uv354jxYHjg/2kcrz09Wms9jvvyfxPlqbJtw7jQ0nufcfD5tdLrPT2efj/uM89Ns4O24WNuB/wF0cFkHOtCBDnSgAx3oQAc60IEOdKADHehABzrQgf9RdFhKduB/Ba6//npSU1MJBAIkJSXxwAMPoD4PZ+r/htWrV+Pz+Zg2rTVgy8mTJ3nllVd4/PHH+fDDD5kzZ87/3+ttizfeeIPc3Fx0Oh2CIHDHHXfQvXv3cy5n48aNHDx4kIceeij0zGKxMHv2bN5++20WL17M008//Y/5ly9fzsyZMwHYunUrkydP/tc6U2dcQelrP7Z71nXZbSRcOxZBq8JVXk/u3S9hO1KMOtFIxusPooyNQiaXSdGAvT6sR05K0ey8klVCj2W3EJs9AL/TzRd3PcVnNfsIIHJzwQjuuvlGEAMgirh3ruaj9fv540gZMoUKn89P0ckStn28gsheo6hqtLF2iJfvPnwfuQw+zpQsNBWDRqC95jYQRUS/H+enb+A/cRQAmU6P9q65KCKTAfDb6hB9bh575kU2b9tNdFQkP3729j/SQzloCPq7Z4Ag4Fr7G65vvmj/fthIdDfdgUyjQTDGELBY8Oduxrf7j3bphJQeqK94ALFZip7py9+Pb8evAGjuepbZlzgQAwHC46Jw25x4nR5Wz32LipyToTIue/IWMsb1RxcZhr3Ris/lJVBYxd6Zb+N3SEEGdKmxXPDrYlRRYfgcbrbesJymA0XEjOjJ8I/mYC+tRQ6Yt+YQOaQ7ysgwVPFROEtrwR9A9Plp2nuCmOB4lX+6ntQ7pkiRBO0WFKY4/OYmyi6XIocr01JIen858vgYRKcLmUKBr7aB6llL8ZZXMXjFLAw9UkAU2T/7Hdx1TWS9LUXfbjpSzL4H30T0+okZ0ZNhn84LRrkE3+FDNM6ZixAXS8SiRciN0aDVIhMEAs3NCJGR4PMRsNloXv4sUUuXMrJJirwr+vzsmPwo2tRY+q2ahTJSj+XISQ4/8DoZT91E3JTBqKLDkSkETjzzNWVv/RKiccpdF5Jy2yQ0iUb8DjfmrUc52o6Xb8V07Rg2aVXUlNfw2H1LOJl/kre+ewWlWoVcLufv3zaRkBzPgGH9sFnt6MJ0yAUBv89PeEMZQrRRqkwuR57cCbG5CVm4gYClGdFcj/291/HlHgFAP3MB6jHjGSeTYy+o5NjMt7AeKQYgelw/uj99a/so1Z9voOS1nwBIvu9Sujx5M9szb6fTw9cQnT0Qv9NN8bLPyXznYUpf+hbjxcMQVApkCjl+uwtlVDg9XB4O/7CVfteMIbZrIu9d9gRVwTqvfOV+TH3SCPj8WGoaiUqOlaJzbjtM1KUj8ZTVAtD4xw6qXl5NypI7iRg/CAQBmSBD9Pmp//IvRLeXmKkT8YsybMdKyZn1Ft2euJGY7AEoDDoCLg/eZjs5M6WIlT2evhWZXKDi8w2cfO0nNKmxDPl1KcqocPxON43bc8mZ+SY+i4Mey24N8W/OzLdIvGEsMdkDGBMVhiiKOGqa+G7CQgCGL5lO16tGogrXIfr9yFVK1t//OkU/7wzxhCY1lgGfLkDfI5nmPSfYe9Xidvxwmqwo5AgqOd5GGzK5nLpfd1K88hsAhu14BU1yLDKFHDEQwFtvYVu/e8h4+T5iJg7EW9/MvgvmkP70bURnD2wXAbTulx0YBnVDFRuJKIpUfbqOyvd+l3jy6tHIwzQ4S2oJuDw4y+sx9O+CKiocd30z5R+u5WSQL+IuHUb63GvQd0/CfqICQaXAcqSYow+8TvenphM7eRCa5Fh8FjuuigZy2vBc5sv3Ejt5EHKtGneVOZQvbdaVJN2UjTJSj6BRIXr9HJ35JjU/bANg0It3YZo4AHe9hW03v8Cwtx9EGRlGwONFFaHHHYxGXfbjdrrfdzGKcB2i18f2KxbTfOQk2XtexWdzSvLtD7D3rpcZ9PZM9OkmBLkcR1ktB2e+ReOREgAi+3dhzG9L2HPPqzQfLmZ0UCf6HW62B3ViC1rS5i36kMTrx6KI1COTCyj0Gjz1FraPnUe/j+cQO34AIFL2yTqOP/oxunQTvd+dGSpH2y2ZgMuDoFbhbWjGcbQITXoSYiCATAhGaBXBcqyM8D5pKKPD8dQ1E3B5pGirARHR5/9HeU6571K6PTWdLT3voPOca4iZOBBlTAQIMho3HUHXNRF1fKQ0V5XVsnvs3HZz0IAfniQiqwdiIEDtT9s5NlOK3trCe576Zhq35mDMHkCmy4O1romwmAhJBgw6XBYHb120iKtfvp+kPmn4fX6sNY1EBnWA9+s/cRzIw/TEXdI80GihctEbJK+chaZXOjUvfIoyMZbwCwYh+vwEHC4EnYbOPij/bAMl70pzZlu97a5pQh0XAYJA7Zq9RA3ujqFPGhUrPqNmlUSX1GV3E3PDBCnSfXUD5h824a6op9OyuwEZviYrcp2Giue/pGzVH+gyO5G+4m60XUwIGhWu0lryZ7yGMiaCLktvA7lAzZcbiLl0BJ5qM4dvejZEw67LbiP+qlEoow0cvPopmrbmEH/NaLo/fw8yuRxfk42SV3+g4t3fAUhbcD2xU7JQxUch16lxldWRc/9r2ILy1EJ7v9NNwO1DJheo+nw9glpF4k3ZeBosALjK64kc3hN5cA129O6XTyvD22zH1+xAEalvtwYzjutH37dnINdr8Jqt7L/xOaxHTqJNT6TXO7MBUJmiUUaF4alt4shNzxIzOQvTTROCkbiViF4/+y9aFKrTkJlKnxV3oNBrcNc3owzXozBocdU0oYmTIiWb95wgondnxEAAween4PGPaN6dR8brDxJ32QhEUQzxvrfBgquiHrlOAwGRys/WhWioTY2l76pZaDvFoTIaKP98A9EjMvE73diOlxPRPx2/083RmW9hPXISgPT519L5/kuQyQVsx8vZdeFjIZ2d9cMTRGZ1RwwEqP5pBz6rg9jsAQhaNX6nh4Dbg+VYGYdnvU3GE9NIvnY0cq1Kkk9/gLqNhzlwz6uIXj/xUwaR8dhUtEkxIJfRtPsE+6cuD9X1T3ojs43e0LTRG742ekMI10kRmmsbceSV4G+2ETZmIDKlHNHrR9spjj1THqXz7KuIyZbqqPhkHSce/aid3He67xK6PzUdy6EiFOHakM5Wx0UyfMuLOMvq0HcxASLln6zjeDB/j5fvwzhxEN76Zhq3HsUYXD9Y9hzHOCkLb4MFdZJRmp/8AXzNdvo6PWyd/Q6IAYY/eztytZKAz8/ORR8R0z+dzDunYEiLx1pai9fmYuvsd4jslkif+y8BwOdwseuRj/BanYx+6wFUkWE4axrRxkUiEwSKv99GZGYq4Z3iULjdnJj9Jo68Mro8fTtxV45CrtfgrjZT+f4fVH2yliF73kIRoQdEalZvpGDeO+1o0/m+S8h46iaag7T5R33z3OdUt9E3sVOzQ/qm4fvN2PYdp9PTd6KMiyLg9OBrtFI853XsuwoJ69WZ7ivvQtM5AUWYFldlPbl3tf+GUsVGIteqETQq/DYnVZ+vRxEVTsykQQS8Pnw2F6oYAyqjQYqkXW0mb+Yb7crQZ3ZGoVfjMVs5eNOK0JxtHNfvtPUTQLcnbuR/Pf4Hb1v8fwUdlpId+F8BlUrFypUreeGFF1AoFPz111//t9QzatQotm/f3u7Ztm3bGDlyJNHR0f+3b0i2YPr06axcuZJp06bxzjvv/HuGIAJtfGAMGTKEI0eO4Ha3RrXcuXMnWVlZKJXKs25IAixcuBC9Xo/dbmft2rX/qf64K0ei654c+h2dPQBDVg+a957g4BVPInp9dF9xFwCiz0/hk5+wffQcbHnlyFQKDt7yPN4mG0nTxgMQk90ffZqJrcMe4uicd/haKOI+ezqPWnvy25q15P78Lu4dX+PeuRqAW7MH8vWca/jqwQuZkd2LwX16EDVwMp59v3DL1Gu58fJL+WLS4NCGJIDv6H6sC+/CuuhuHO+sRHdX68eYdvqD+A7twddUjq+pHNEvXU+/4qKJvP3i2emHIKC/7yEsT86n6b5bUI/JRp7SqV0S78H9NM+UrpRbn34cnA4UGUOQGU2nFRcoz8f1yRJcnywJbUi2YNXUp1mz4msqjhaz4oLZfLfoXa5cdkfofcYF/YlJS2DFBbP59P6XcTbbeenCBTjKG0i/fVIoXdar9+GqbebHlJup25rD0FWzQu/qd+WxYcIidmYvQG2KpmTV72wb/hAERKpWb2Zn9gIKV6xGl5bAtmGzODb/Pbo/dRMHpi1n++iHEQxh1C15rX2fmi3Yt+zBnVeEr7qewv6XUD13ObFPziBm4X3UbjjE+tFz2ZD9CLb8Cno9NpXCVX+wbsTDeJvsdJoWjDwnyEAmY/3oefza9XaEqEjknTqB34/1zTepn34LluXPIrpcOH74EX9dHf6GBiwrX8DwsPRhtfuqpWzPfoQdkx8FoPtj0zi56je2DJ+Nt8lGxpKb0aWZ2DF5ETkLP8Bjbh/ZU5+RQvJN2diOlZH78CqsOSXgF9vxckRWd5r3nuD+q2fh9XiZv3w2HreXB697mJsn3snNk+5k2AVDiDRG8PrTb3PblHtAFHnwuoeZOu5WBGMMtueX0jzrThyfvAc+H82Pz8F83RRESxOO1Z8SNmNeqE3+8hJ8Rfk4iqrJm/suPVbcEaJXj2dv5+BNzyK6vHgarBy5/QXirxyJvnsS6kQjkWP64iqvI3JMH7RdTOwZPoP8uavIeH0m5g0HEP0BDl+9mP3Z8yhe9jm69ETyHniVXxe+T98rR/HNPS9TsiuvHY2O/LiNN8fPY9WUhaQO6s6h77fy5oT5hI/sgyOniNzJs8mdPJuql1cTMX4QmjQTR8c8IG2yNNvJGTcD49XjiL/7cnIvnsuOsXNBEEhfdAO6tASOP/ohjuJq3DWNHJv7Lj1X3EnGs7eHeDAh2L9uj91IxZcb2dB5OjU/bkfQqOg88wpisvu38u/cd+nz9ozQ793PrsZR0xTqS8r4fkSkJZDzwVqKft1FY34l1rI6KrYcbdfnbo9Li/eG9QfxOVzt+OGMsjJqNr5mBzn3vsKe7PlEj++PYVA3jNkDcBZX466s58idL+BtsIAgQ9c9ieqvNnJ06jIAorIHSOM1chaCSoG32cbeMbMxTs6i8oM17B0zm4MXLSLxtsmYbp6ILi2B0vf+oPzjv/BZ7BQ88yWCSkHA5eHIfa/iqW0K0Q3AnlfGodtfwGO2UvX9VrYNfwhfk53uS25Gl5aAq8qMt9GGz+oKjkGrHqr8ahPWIyfxmq2hfC30sOWV4re7WZdwA8cWvEfmC3eH8pWs3sLWaSsA6PPYDZx45w/+HDkHv8tLw/4C1k1cxKarnyb9tok055XzQ6db2HvXy/R5rrXuHVc/zeYJC9ky+VEyH5tG/bYcmvblU/7dVmo3HGxNK8jIfGwqtRsPAzDg1ftw1zbzS1AnZrXRiS1p6/8+hOma0ZSs+o1tw2djO1ZG+ecbpHGeMICYMX3ZNuph9l7zNMnTxqPvnoSjsIqjE+dwdOIcyp77AkTwWxwU3P8SAbsLw4g+5N/zPPYDBdR8spbDY2ZSuuxTlBF6dgybxcGpy/FZ7OzOXkDt77tRRujPKs/RY/vgKqsjakwfdGkJ7LpgLgVPfoy3rpmoEZkcmvYMR259Hk+1GZmqvT1D6ozL0WeksCn9Zg5ctRh9z9TQu+qvNnLwhmeQ6zXo0hLYOWwmPy96H61Bx1sXLeKtixaR+8cejq3ZA8DhH7fxavY83rxwISmDunPoh628PnE+kVdcQNJzMyi562nyJz9A6QPP4mu2Urn4Herf+wF1ejLqzomcGHcPVc98gKBWkT/xfnZe9Dipt00K8WdIb498mPDenaj4ZitbR88hZnw/ilf9TvFbrXNnxPhBqFPjOdjnZo5f9xj+JiuGCwaSNGcqR8fN4EDGVHwNFgIeL01rpIOGri/eh/mP3dgOFlL06AfYDhSQ/tzddFl+JznTlnFgzGxMt1+Ip9rcjobR2QPQ90zFeqgId00j6U/cDIJA2iM3kHP3S2zpMh1Pg4Xkuy8OraFK3/iZwqe/wHqwkMKnv8CeX0mPFa0uaKq/2sjBactRx0dxaNoz7Bo9m7grR6I0hlO66jf2ZM+n6JkvUSdEYdl7gv1XPEXA6zutjH03LEcVGxni39AaTJDR+5V7seaUsj7tFnx2F71fvQ8AZ2Ele7PnUfTMF1gPFeKtt3BiwXuh9Z15wwHsOSXsm7gAd2V96DlAvxfvJm/ZV2watwBFuA5nRT1/j5pDRO9OlH+7hb/HzCWiT2f23fsqmycsJG/2m/R48V6iswegjDawOXUaxc98gUwmw1tvofDpzxHUKvaMns3+ixaRdNvkEA27PTaNitWbsRwuxu90EzmkB1uHPUTFV5uIGd+frcMeInfuu2QGaRKWkUzqXReSO/891ne+BZXRQNrMKwDoPOMywjJSWJ9+K3uvWkLUkB7o00zsuWIxIOJtsrF57HxkgkCPRdejT0tg/12vYN51HFeVmZIP1qJLjSMluG6p33wUW24pObPfZteUxzD0TWudH86iN1rmyYoVnwf1hp2iB1/Ab3cSPqIPJY+9g+jykDvlYXImzEJliiFsSCY7hs2iYOkX+B1umnYcI2JoD4xj+7Jj1Gz2X7OUxGAdLZD0Rl98Dhfln/zVTmd3X3IL1iMn0XcxsX3UbPZd8zRJbfJXf7WRwzcsQ67XoE0zsWvYDE7MXYVx4iDKV/3K3ux5HL11JcXPfY1MpWDXsBnsWPA+w5ffyqBHp3Lwxe/5edKjHHj+O7IenUrtnhMcfvVHfE4Pv170RCittayOv65+mt8mLOLISz8ybMXtDHz0Bo69u4Zfxswjqncnir7byi8XzKf7LRNwVJv5bcIijs94jfSltxOVPYCwPml46po4MvVpvGYr0RMHEXf1aOy5JWzrNJUj1y4h7qoxhA9sda2kSTQSM7YPPoeLsk/W/Ud9MxB1ajwHet9C3rWP42u0EXHBANKefwDHsRJKl3yEt9ZM4X0v4MovA6DLEzfRsG4/1oOFHL1tJX6L87RvqD1j5yAGAvgdLo7e/jxxV47EUVDBnrEPszd7PvoeyTiKqmjel4+7qoHSV35oV0b9b7ux7M9nY8adiD4/vYIyjiA74/oJoGHTETrQgXNFx6ZkB/7XISMjg+rqavbu3cuiRYuYP38+S5cupampCZCsAZcuXcqCBQt45513uP/++7FYpBPjzZs3s3DhQubNm8c777zTbhMPIDExEb1eT35+fujZjh07GDlyJLW1taFNyUAgwKeffsrChQuZO3duaJP0vffeY+/evQCsXLmSN9+UrAk2bNjAV199hcvlYvny5cybN485c+actgF6Knr27El1dfVZ2z59+nS+/vprFi1axIkTJ0J5dTodPXv2ZN++faFn27dvZ+TIkaF8AI2NjTz55JOhNh07dgyABx54AIvFwhdffEF1dTXz5s3j008/PWt7a3/cRsyUrNDvmCmD8Vsc1HyzCcu+fGRyOYqocFRxkXhqm0In51HDMrAcLESdEE3l6s3EXSiVETsli8pvNgNw+NBhUpKTSYyJR4HARZMnsvFQwemNCG4c/rH/BDddexWi143otODz+bBv34By0Ij26d2t/nlkao1kkQKg1SHP6Itn4++taYMnZ1n9+xBhCD8rLRTde+KvrCBQXQU+H+7NG1AOO8UPpssZSifabYiAL2838vT+Zy37TMicNIj9328BoPRAAdpwHeGxkae9K9yeE3on16ralRHVvwv5b0qLqPw3f0MdY0ATF3laXdGjelH7i/SR5rc7icmW2hs7ZTBVwfGSLE8D+J0eRK8f63dr0PTt0a4cv7kZf20D8igDrhxJ5tyH8xAiwtEO6UfJFxulorx+vBYHMSN7UfnrLqmPq7dgCvJaeNdE/A43jtJaRK8f1/oNaEaNJNBgxndCKtezbz++kydRjxyB86efkcfG4s3NRQgLgzP4JDKO6kXNL1Jdlas3EzdZ4kVPvYXKrzYhqJTIw7Sh9PpuSTTvyydqeE9qftpB4/ZcPE02Yi8cHKKNz+Kg6pvN5Ow/hlwpJyLagDEuGqdD4kGFQoFCKafF/VvmgAzKT1ZSWVqFzxvkoaESD2kuuRJ/dSWB0uIQf6kGDAmxL4DclIR7s7Q5YtmXj8KgRxUXiWFgV5zFNaiMBhzF1VR/sxnjhIHU/LidmCmD6b7kZoqXfgaiSPT4AdSs3gSAKsgL7vI6AALBdhunDMbbbANRpOJAAXKVArfNeRpNC/4+BEBS/3Qs1WaUGiUBrx/rtiMoY6PapY2cNISGbzei798N5/FS5BoViqhwmtbuQgjTImhUyOQCcp0KfXoiVd9sJnbKYMre+wOFQY+zrA5VXATOigacJRJfVP+4ndgpg4ke1YuiFasR/QEqV29CFWNAk2hsx7/N+/JRxUZS+6ekP/M+24BCq0Yml3il06RB5H+7FYD6w8UoNCrJou0UxGQPoOyTvyRLsu257fjhn2Sl5vutxE4ZjEwpR1DIQRSJmZJF894TOIqrqf9tN8rocOp+303slME07TyGt8km1Td5MDWrNxE+oCv2vDLkGjXKqDBqv92Mtot02OG3u3DkVxA9cVCoDa7yehQGPfFXjqRp7wkcxTXU/rYbRbiOunX7iZ0itdueX4GjsAplhB7z5qNB+dhE7OTB2E6Uo9BraNyWg1yjxFlWF+I5gKadxzD064LP6mzNF6RHeO/OVP8oWUZWfvE3glJBWKa0+VW/Mw9Po9S/uFG9qPh1tzRGOSVE9JA2H1KuHIHbbKX4M4nf6zYcQmnQoT6D/ooZ2QtVVBhlq7dQvnozhsxOobRd7phM1W+7cdc3A5JOLAjqxIKgTmwpsyWtp95CWEZKSF8Uv/YTkUMyJF6/cTyO4mqcJbU07TqO3+nGdHX7eSD+5il465pwFpTT+MdOVCYjjX/tIfrCYYQPy6TmXckaOzJ7EJVf/g20l+eEq0dhO152VnkuXPI5oihiHN+f6m82E3C4qfx0PfIwDT67C1dJLY1bj1L3xx4UYe198SXeNIHKT9YhenxY9uUj12najamvyYYiTEt1kJfKDxSgCdcRFpx/el88lMM/S2ud/I2SDkgO6gCFWonf68ddWoW3sh5vpaRb/A3N+BuacR7OR/T6UHdPpfF7aWxtf+9FppSjiI3Cb3dhy69AkxANtOrtyIFdsZ+oIHpoD0Svn6pvt6LvHB+yQoNWHRNwuLDvP4HcEIYiKhxPVT2e0hpErw/74QICTjeeCqld2vRENJ3iqV29kaZNhwgf1E1az1TU4y6tRRljIOD04KlpbM9zUwYj16gpXPIZotuLwqAjOrs/joJKzGv3IXp91H6/hYDLgzrYF7/NScyULKq/2Yxcp8ZT13SaPGmSYgh4fLiCOq72x+3ouia1qTcLn8VB9TebQ2swZXAN1lKGt8mOQqduP99dmEXEwK4E/AHKP12H6PVT+eVG1PFRobwt/bIdKcZ5spqGNXtQGPTSBnWPFMrf/Q1fky1o0djabn26iYYd0jpT3ymesG6JRA3oiu1EJdFDpPGq+H47CZOl+V2u0yCKIjFTBlPzjTQX6bomEQgEcFXUUfPVRgSlAlVcZEi3tdAwelQvjKN6cWKJtIGHX1rD6bsmEnB6UMVF0ryvAIVBhyouEn23JASVgurvtiH6A9SvO4jpamnNnHxTNuVBOWjeV4AyOpzaP6X1vugXUUbq0ZiiQ3NSxTdbqN90BENmJ8RAAFtBJZ76ZhKC61u/w010kF/lOjXeZkdo7ftf9EZsUG+4Cipo+mMnKlMMTX/txjCyDzKFXJqf5QKqpBia10ntrP1xO4JaiUypIG7KYBzF1bhKamkO1hF/zehQ+d2X3Ez+ks+Rq1XUBefBytWbSJqejbOkBqUxDK/ZGmxjHn6nm4SrpfzNQb0gD9OGxsyyLx9B07puat55DENWN3zNkk/0uv2FqCL0CEo5ynApjSpch6OmEXNOCbGDuuELrjla0tpK6/A0OwCo31+AzhRN/KhMSn/djXFAOpb8SuKG9CDg9eNusknzKeAsqESdEkvs5SOxHS7Cuu8Elh25KAw6bIeLSLhxAjVfBfXNkSJkCgFFZOuaP2PJzRwP0qb2z33/Td9MHkLDt3+H9I0iQo8iOhxPjRl97y7Uf7YW809bicweiN8i9QlRJGJ4JjXfbEJh0OEorAzJUss3lGFgV5xFVdiPlaKKiaD2x22oYiSrSMPArrhKa9F1MVGzeiO1P25Dkxrbrgx9RgpV32zGb3dhPXpSugEVF0nEwK44imtOWz8BmDcdpgMdOFd0bEp24H8V/H4/Bw8eJDU1lYyMDJYtW8aKFSsYMWIEP//8MwDffPMNvXv35rnnnmPIkCHU10tXXsvLy9m+fTtLly5l5cqVCILAli1bTqtj5MiRbNsmfRydOHGC8PBwTKb2lmsbNmxAp9OxfPlyli9fzvr166mtraVnz56hTT2z2UxFRQUAeXl5ZGRkcPDgQaKiokJWn/379z9rf/ft20dqaupZ2+52u0lJSeGZZ54hIyPjH/tiNpupqqqid+/e7dJs3bqVfv36sXLlSlauXEnnzp3bvZ82bRoJCQmsXLkytJH5T3BXmlEnGEO/1aZoBK0Sd4UU2MNd1YCvyYbaFB1Ko4wOx+9wE96rM837C3BVmtEE32tM0biCeZsED7G6iNC7+Lh4GlSxqIddhzy5V7t2eJMHsCO/muHjJxNorARAhowPc4vZIOr5oa59YBhl1ijCV36Eft4zON5ZCYA8zoRobUZ3z3wUkUnIw2LgHJzPC8YYAvW1od+B+jrkxpjT0qmGj0bRoyfhTz2L/eXnEG2NyMKjTksnJKajuflJ1FfPQmZMbPNG5K5PF9LvkuEkZrZaYjZVm4kILswj4qNpqmwNrqIO0/Lw2pWEdzVR+P6fUjuiwxEDARzlkrw4qxpAFNGYpLZED+rG+PXLGfjNo9LmSXBxL/oDRGR1Z+ja5URkdQuNlzohGp/FERovX3U9cuPp/QJQGKPQjRpE3NOSRWWg2UrA7mDgK/dwwV/P0P+Fu9AmGfFa7KF6XVUNaINtUxkNKMI0jFu/nOFfzAcRhNjYdnXIExJQduuGTJCj6NYN9y5pY8NfV4coF8j6ehHD1z5D8vRslNHheC2O1roqzSgjdDgrWmnoszpRGlo3Je15ZUSOyMRvcyJTKYiZMAC5Th3qv9oUJV2fC5ZRV1WPpclKbEIMgiDw8dp3+f3wD+zevI8mczP3LLiDJW88TmyCEaVKcpQeaAjykFqNIqMXvkLpEEI1bDTaS69CPeFC7K8818ozxhgC5tY2u6saUJui0SRE46psCP3vrmxAnRCFu7KByCE9cFebsedKV1lVcdJzQacm5cErsB8rad2MFQQGrltJwnUXYNlzHOsB6ZDAWm0mPP7MYw1gSIxBFxVOYdAazWe2oE6OI3PtS3T79HE03VNQJkTjqaxHZYqWNgmqGlAmROPML8d57CR9d73LmMOr8FmcgIirogG1KQpXRQOuqgY0pmh8Vmfr4h5wVzag7RSH75Sx1aUlUL/+QCh/C0SfH9HbGjTJUduEoJQ+avQJUdiCMtXr1onoE6LQRIehMrRu6OgzkpEJAuUfSpbmXrO1HT/8k6y4q82k3HsJo3Lew7zpCJb9BahN0YgBURqjYT0JuKSNj5aP7xaoTNHSeAb/d1c1SM+qzKhMkm5Wp8QS1jsNmVweakPK7ZNRm6Iwju2LoFTgDvbNVdVAwOVFndA6nsrocESfPxSdskU+jOP64a5uwmd1hPrTMhYt+Vo2JFvytbxTRYcTd9EQMl++F0WEHr/DRXhme8tymVzA29yqA7w2J/pOcUxYv5z02yaijg6n+/0Xk/3n0yRfOxpnVbB8UWTYVwsZ/ecy0u6+EK/FjiY+CldlA85g+5xVZiJ6d8J00WCKP14HgCJMc0adqDVFoUmICqUVVAr8Dnc7nlLHBa8uJxlxVtS38mC9BV1aQrt+6Xp2wnHsJJ42OloZH0X8bReijA6n+8eL6L32eSLHD8DT0Gqh7a5qIGbSIPw2F47CqrPKs61FnuOjcLVpT8DpRfS0Bqjz1DYhU7YPl6CKDkcVH8mgP5Yx4Ien8Fsd7eZwAJlS0a5cS7UZQ0IUnYZkYKtvxnyypl36iKAOKAh+3AoqJYooA2lfPkPXn18i8qpx7dLLw3R4q1rL91Y1oEwwok2JxdC7M037C9rpbXVCNM7S2lA7XZXm02SlRccgCGT++RLqTvF4KutxHi8NpdF0TggdwgA48srQ9+2Cu7KBmEuHo06MCfE7QNrS26hdvRFldPtDy7C+abgq6kN61V1tRt8jJSRnAAG3F3WiEcv+1kPxqFG96br0FuKvHkXxiq9DOrwF6rhISRaDcFc2oAjTknz7ZIb8vRJj9gDkYZrQ2LirGvCesgZTROgRA4F2/KsJzhOIYkhHuCrNBNzekMyCtMbTZ3aiNuhqwV3VgDxMS1ivTnRecANdnrgJBKFdu6155cRPHhRac2gTjWhMUThKa0Jlu6oaiB7Wg3FbnqfPZws5PvstSae16ExTNAREmrblhupVm6LRBHWbZX9+SE+5qszYcktBkCHopaBvGlM0rprGNvWZg/rKLLlfMOgQtCrC+6WFxlIZHY46PpKhfzxN1g9PANKBqbu6kaK3fkWbGsvojc8FeUHEWdEQ5Ek7rkozyVPHUrvuYDt9KPr8jNi0koGfLeD44x+1rn3/i97I6IQjrxhPG7lQxkdhvH4CAY+Xfnvep9/+D5Ep5DRvaDVOcFc1IKgVqGIj28msp74Zbed4AGImD8JdbcZdbW7HG55GG/quiRQ9/y2KcJ10GBlqY/NpbZQpFaExA2ndZLopm6y/n6fHy/ehNhnb8a+9ykzeR+vIemwq1+55hazHp7Jv+ddSfxOiCJySVtdmXkqfegHV24/hbZZ0gC4hCltpXSiNtaiamAFdAQgb0BVNciya1HisBwowDMtEERWGp6aRqPH9UcVG4q42M2DdSoYdfR9PbTPeBumgKnbyIFzVZlzVjaFr+f9F36gSjJKOFwR6rX0xpG88VQ14GyykvTSD2OmTMV49FkEruScrePwjIgZnkL70VtKfvJmiZZ+frgMSovE120N83/Y7TJ0guVbw2124KxpC79qWoQ5+Z2lSYgnvnYbjpCSH6oTodvqpZV75/wwCgf/n//t/GTo2JTvwvwIej4d58+bxyCOPEBMTw/jx4zGbzSxbtow5c+bw888/U1Ymmbvn5eWFrAH79++PXi9FZzx69CjFxcUha8MjR45QU1NzWl0jRoxg165dBAKBdpaFbXHo0CE2b97MvHnzWLRoEVarlaqqKnr27EleXh7l5eUkJycTERFBY2MjJ06coEePHqSmpnLkyBE+++wzjh07hk535uiAn376KfPmzWPdunXce++9Z227IAgMGzbsjOUMGjSIvLw8HA4HO3bsYOjQoQinWPOkp6fz999/s3r1akpLS9FqtWcs679CbBflU8bpG3lie2sunRp1XCTHH/8Yf9C6Smyb4NTcwXe+oj0Eagpw7/8FRWofhKjWjboNP39Nv5RotO4mBL00iX40+2ruSTIwKkLDt7U2Dlhbr7V7927FOu9W7C89gebaYNRsQY68czfc637G11SBKIoIusj/TogzRJk8U698+Xl4tm3CuvRRtNNvb+lkuzSBmhKc7yzA9clivPs3oL7igdA79xfP8soliyg7XETvKUNIG9K6MR2i4yltqSmo4P1blmPNryT58uHBNP/QDxGaDp9kTdZMNmQvpPLzDZLvsSAO3foCjuJq9k9bjjYllrBendvVebaxBGj+6le8lTXY/tiEr85MzPy7QSZDlZZC8Ufr2DhxEX6Hm/Q7p5zetGDZjtI6yn/ayd/ZCyl6fy26665pR0OZVkvk0sVYXnsdWZge9YjhWN9eFXpvWf4cOyYuZN+0Z0m9bRKRWf8tAnrbrtnzKyh7fw3qhGgGfrkIW06JtKkVSnQGWRClMgKBALdMuovLs64lc0AGv69eww1jbuGtZ99FpVIx/f6p7epUDR6Bv7wMfNJmgmfnFuwfrcKzdwfam25vU8EZBlUUW/nhFL6QqRSE9+tC4XOrW58Fk3Sadx3l7/wa+jgBIBBg/4R5NG49gq5bMrqMlDMT5xQMnDoOW10TpXuOA+Auq6H+mw3kTppN7Ye/0/X9hW3a1qaNIghaNeqUeI4Mv4fN/e6V9IfJeFraf+S7U0iSescUEEWqv9t6+kvZGfoRGk4p7bFP1vH1yIepPVBIwB8ga87VoaRdF07F22iFNpE+2/ND+7JC7wIiNT9uY3v/ezEMTEefkSKlD2aJu3IknrpmJG17SvtCY3uGNosigk5D5ntzKXziQ8Tgorb847/YOnQmzfsLCXh9GIOWz20afTpdToGgUlDz045QmW3706qHTs8niiLlH/+Fp9FG8Ss/4q5ppPvi6e3z/QNKvtmKtaCKdRMW4Xd5UMdGcGTpV2yZ+izdZl8pWYKLIlsvfYrNkxax68bnSJ02DkGjas/7wXrS772I3KVfthmvMytFUYTeS29uTXumiMJnaXrbfsmUCpSxETiOl7UmkMkQ1CosWw4jaNXo+qRxdNJcRH+AhFOspaIv6EPz7uOhfG1xZnk+t7YCIMiQh+nYd+GjFCz5VLq+/S9j09LPPpcN58jPO057N+gGSQeUBHUAcgG5MYKTty+m+JYniXvwBlRpbQ7fztBumVpF//dnk9eydmibpOXvdu38B1kJBMidPBvbnmMoE2OQR4RJr5UKtL3TcRdXhrIUzH4DTUocXV+8D3mYloCn9dAiKuhDz11W264mQatCm2ai6vP1/0ApyRow6c6LaN55LLQOAqRr/re/QM13W0m+fcoZ+nQ6bMdK2TF0BrvHzyfg8aFJiTslhdh+fjzTWkUUzyyvnCKXgkDkkAxqf2kd49pfd9K0LYfjs97AU28JWUi2ZDs0exVpt01i2OpFkp9nj691LNqU7ThZy9+j53L01hWkLbiedg0SBBQROsybWy22BLWKXu/PpeDxD/HbnAhaFYoIfTv+P5V2bfsiiiKO4mq8TXYGrX6UQV8uxH6iPBRyWSbIkIdp2XXhY5xY8jmKMC2iKKKI0BM/JYvGPSfYfcOz7Q4jW7qlTYlF9AWo/n13qE6ZTLKW3DZqDgdvfZ7O91/6n9a+IPGmIjYSVzu9ATK1mua1u/A32/E2NHN40O3IBIHwsf1PKYwzqzdR4tfOD10p0e2UNJ3uvRhPgzXoh/wf1hdngbvKzJFbVrB3/Dw8NU0h6/12dVw0mD1Pfc43g2exZ/HnjHwhePX/jLpLqi9+RE+6Th3LkZd+aH0Xmleln+V/HUCuVnDRX8tIvP1CbEeLARF3eR3lr/9In6+fIKx3Gs7CquDCTOTAhHnsGnAP8nAtmk5xCFoV6Q9dScGptPlP+ib4fyBAzqSHse4O6ptwHfo+Xaj9ZA0VK75A9PoxPXgVAIm3TsJxopzc21+g4ImPyHjpvtOqETQqIkf3CfG9VLOUIOaSoYiiiKe61XK75V1rGTIEjYp+7z/Micc/RvQH161noncHOvB/AR2BbjrwvwItPiXb4oMPPuCSSy4hKyuLnJwcvvnmm7OWIYoiY8eObRfE5kyIiYkhNjaW3Nxcdu3adUbfi6Ioctttt53R0tFms3Hw4EF69uyJzWZjx44daDQatFotWq2W5557jv379/PFF1/Qr18/rrnmmtPKmD59eruNxpycnH9su1KpPG2jsQUqlYr+/fuze/dutm/fzi233HJamszMTBYvXsz+/ft57bXXuOyyyxg7duzZSNQODQ0NobG5O7EPmqQYstZLvy0HCxDUStRJwVM7kxHkQsjfkkwhJ/P5uwj4/KHrIZrEaNzBCdRVZUYTzBsZUJHraMZdLa0Qa+oaiDXowePEX1OEEBEfsopcsz+fKYO6468pRN5nAgBxEWEgqlFZGrggUkuO3cOA8PbBkvx5hxHiEpGFGQiY6xDNdfgLJb94ott+TpuSgfo6hJjWjwEhJpZAQ/0/pvPlHEaekITfWY1oa2qfyNN6xTxQfASEG0EbhqLHYBR9R/PQ2ABlh4pwWx2k9EuneHceCd2Tuf7F+wj4/JQdKiIysdWCNTIhmuYqM+U/7aDfM7eSfqcUxEgmCOiSY2jYfRytyQgyGa7qRnxtPpKqf9xB7zdnooqNwFPXjEwlx13diLfegr2oisisbpR/+CfuqgYUBl1oLBUJMfgbWhdGEVMvxXDthVKfbA6E8DCaPvgW01tLkKlV+OoaaDxQCEDlr7voNuMylAYpiIToD6AxGXFVS3SyFVWTfJV0eFCz/iAyhZKALXiCL5cTveotBH0Y4XffhWA0YvvgI8SgSwd5bCy+okJAhafeQu3ve9CnJ6I06Ei9YzLJ08Yh16nxWRxok4y0jIwiXNvO6gug7N0/6DL7KvZdvYT0BdchUyiQyQWGrX8OdaIRW26JxM/7IdYUg1wup76mlSdsFjv7tx8ko28P9u84RFVZNVaLjcwB0kazYIwlYK5HPSYbz+5tKHu2Wj0Lxlh8+cfRTLkUmSEC0dJMoKGuNTAOkvy5qxuRqRRoEo2SFVuiEXWi9DysZypyvYahG1Ygk0npFVHh6DJSMQzoRuwlw1AlRBPeLx2ZQk7SXRfjNVuxHizAb3USPa4/FP9JeEI01tpTeDiIMbOuQlDIsba53qiIMuAJWiM1b9hH6rJ78JktqBJjcJfVojLFoDIZ8daYCR+aiaeuCZ/ZguhT47M60HdNpPebM2jYdBhNkhFNsJ+KcC3yNpaL6kQjzpO1KKYMRiYXSLh6FMbs/jQHLTzdVWYSp40jY7m0sSuTy5EFrVQBIrqYUIapuerPZdQdKiIs0UjNHslaVW+Kxmt3YezTOZQ+PDMVdXwUo/a8htJoIHZKFs6yulBdLbrtVFlRJxrxVDfiszho3JZL9Lj+uKsakMlkaJJiCOvVCb/dhaBWtfvYAPBUNqBONOIqq0OdaERtMuKpNhM1ti+e2iYy359D7fdbaPh9N9EX9EeTZCSsVyeSb8pG1y2J+g0HiczqjjdokacxGRG0qlDbALwNVmQKOfGXDyfzxXsQdGoQpQ1eQa0CuQy5WoVxXL/QWLTkU4Rr8dslfZZ614Vok2MZ+NUivI029N0SKXn7NwZ8tgC5ToPtWGm7von+AEqjIaQD5BolMrnAhLXL0MRHIgZE1MZwPGYb5p15xI3vh6u6EXeQFxMvHYoqOhx1jIG6DYfQJBoR/QFc1Y3oUmIRNCqyVs1AEaZBadCTfPUoCIjokmMwn6ITI/ulkbVqBiBZEsq1KmIvHkzdb3ukOayuGVVUGK6KBnSdWucBdYyBujZWg5HjB+Ctb0Z0ulG16GgZuE5W4ymvw1PZgOgPoIg24DxWQlivVutRdaKRsMxUjs1eRfJtk88qzy3pldHh6DNSQxuZglZJQGj9+FTFRba7cgjga7bjOFEOgPVAITK5gN/tJem2ySTelI2gVCD6/GiSYmhGKteQEI29vpnMyYN5+9LH2pV3wayrkCvb6wD8AVwnShCdbvxON/bdR4m552p0fbqiiI3CW16L0tR600BpiiF+zo2Uf7eVmt/3hPhLadAhkwu4q8xoU+NCvNeyrhDayLO3qgFVYpsyY6OwHTiBvq9kTRUxbiC+2kbcJ6tDaZwFlTT8tpPm7TnYDhcRNWEgqthIFAYdhsE9iJ40mJgrRiFTyJEJAj3fmEHp6z8hqBT0fGMGAYcbdaIRlSmayk/XEzWqNzKFnF4fzMFxvIzm3e398LqrGtAkxVDz/Vb6fv4IMoWinSy6a5tCAd5CY2wMZ/BfksW89WAhxokDQ2OjNhkl+rSV5yYbMkFonVuDtHJVmUEmC+kpTWI0crWyXV4EGa6Kerx1zSTeNpmIIRl0W3IrzXuPo040UvfDVhJvHB/SQwC2gkp23rAcgMl572I/WSNZrKfG42oZL5Mx9HfzzmNoOifgrWui55sz8TXb8dQ3gz+AI6gj1IlGOj9yPTXfbaH+d+kWhNKgQ1ApuCD3XQBkCgFNQjSq2AhcVWYMfdJa+cMk9dnbYEUmyNg15VFEf4Ber96HJ2gh5222I9epGbY+GLxIBsqoMIxjeuMsrSVu4gD6vXwPijAtPrsLbZKRxt3HUcdGIFPI2XXtMjSJrfrQ02BFEeTXxp156DrFYS+oAvhXvRExTgpsFnC6UbXIhUyGp6QKQafBcewk4cN6IzfoceaXEzZQcp2TfNv/j73zDo+q2vr/Z3pN7wkJJSH0DtKkVwtXLKACFopYaEoVbKh0EFFAQFRs2BUVRUCQ3lsgBAIhBdL7tEyfOb8/zjAQCSK593ffe9833+fhycOZXddea+199lllIEF3NAW3B9PpLNRx1/hfGR6E7fJxNA2i0CRE+vWGRC6j8++LODp4DkHtG6MMCxD3tNAAlOGBxI8ZRO5H21CFB1Gac7wa/wout//8f7WP0J6taPrWM0gUMjEJ0HXWj7qYUMLbNGTvhNXiuoQGEN2tOf/YPp+ylCykbRtVK2stNhDcLJ4uy8bxx6ilmLOKUASJNLUWVqBPiMDm0zOqED1Z3+4nbdVm6nvtdDr2Hob9Z1HFhlH85R9I1UoazX2coG4tsGUWoPLpY4/JCl4v2iYJaC8WoUmIoLufNlK6/b6QtFkf3lLfOAvLr+l4QBEZQtXJi+jbJ+MsLKfqVAaB3VthOXkRbStxntHDe1Py4wFUcWGUbDpAk+XP4Cw2VHuHihszCHel2c/3qthQnEUVRA3vha5pghiLurAcVVyY/7fQXm38bTiKK2g89zEKv95DyZajJL30qG/scj8NxHbDqst+Hepwm6izlKzD/1pYrVZCQ8WvkXv27PE/b9KkiT9W4+nTp6mqEl11W7VqxeHDhzEaxQOGxWKhtLSUmtC9e3c++eQToqKiCAsLu+H3tm3bsn37dtxu8St5QUEBdrv4opWcnMyvv/5K8+bNadasGZs3b/a7VVdUVKBUKunZsydDhgwhKyvrhrZrwu2Mvaa5/PrrrxgMBho3vtECrLS0lKCgIPr370/fvn3Jzs6u9rtGo8FmuzE+3FWEhYWxaNEiFi1aROTQ7mQt+ILj/WZwvN8Myn47hixIS9SwXgR2aIzg8eA2WHD6XhKbvP0sVRn5lO1MIWpIZwBih/ekdKt4sCnddoLYYT1FGrRpxZW8XArKihG0CradyqBXq4YgkyMNi8drEd0MLKg4cSmfPq0aIVHrAQkOmYYqhxtll75Yjh3giMlBokY8LEijrlljyBo0RiJXIFhMCMZKvOUlSGNE6y+JUoPgdv4tmgO4L6Yji6uHNCoa5HJUPfviOnKgWhlpTJy/nKJTVyRyOfLENngyT1dvTBt4rU50Q/ELps2CO+0A9i8Xs+Lu2VzYc5rEbi0puphHQrskKvPLWD5wJivunk3a9uO0f0CM9dPqrjuwma2YSw1ED2xP8e4z/NF/Dn/0n0Pl6Wwa+zIZNn7uHhzlJuwlBlQRQf7+A9sl4nW4COneAqlWRdzIvpRuPY5Uq0KmUaFN8tFTIkUqkyFVK5AoZOjv6o314Cl/O8YvN5P7wHMUjH8ZV3Yu6haN0fXvhru0Aq/BjLugBH2i+BU9okdLzBfzKTt4jth7RT5JGN6DIl88J1t+GfpG0WgTIgjplIxEo8axU4wHFDRrJs5jxyl/9jmQyrB88gmqTmLcJkXz5ghWG4JV5G+ZVkVY79ZY0nOpOHAOZ7mJg/1epHzfWYqv48WgDkl4Ha5qFi0AivBAKg+co97j/Ym8+w4UoXpyP9zG4X6zSJu0GpleQ8ywnrRo30zMQF1pwuP2oA8UrblVaiWdenSgokw8+J1PSSehUT2K80uQK0Qecp85ibxlG+w/fYssth7ylm39/OUpzEMilyOYRD3hPHIAVTdxzIEdGuM2W3GWGDCfykTbKBpnuQltoxiih/WkfOcpQrq34PhdL3Gw0ySOdpqAo7CcjOnrCB/ckdNDX+X80yuwnM0h//1fyF39I8d7T+Vk/xlU7DxFcI9WWC/lE9cuCYfZhqWGS8l2j/QmsVcrvhy9lNAG0QTHRyBVyAh7sBeG38UDta5tYzEj8OYDhD3Um6rTGWiaJuB1OHBXmtG1bYw8UMzSDIAABV/voepiHqW/HSN+3F24zVY08RE4S41o6oWjTohAopARPbQbpduOU3ngHImzHqbBxPswn8mi5FfxUqN023FUkcEc7jeL8zM/wFlmJHJQBwAi2ydiLarAlF3MD4NeImfrCRo/dCeayGAi2yfiNFuRqRQYLl2zqtrfaRIlvx4lY/6XlGw+jDElk/yrMQ+3HSfGx0/Xy4oyOpioB+6kbNtxpGoFoT1FupZtO05Qp2R0zRJwlJlxGSyEDWhP2bbqL4Hl248TNbwX5pRL6Jom4HE4cVVaiBjanYD2SVgz8slf94u/bMywnpT8epTzMz/Acu6y6KLm9aJtFE3E3Z1wW2xE9G9P6Z/6cRurcBmrONxvFpX7zpL/xS5Mp7NIfeYd3JUWHEUVVO5P8/PcVRiOX0Tuixcm16nJmPcFJx9dSPGPB4ke2p3IuzvhsTrwutyiy+WfUHrgHHH33gFA4hP9ufTRdnYMmEPOV7vxOlzUHy5muw3r1hxnpQW3xYbM57KZ+/VerJdLqDh6EUeFmfjhPag3vCemc1dwma383nEyv3eawm/Nnib3u30cf2YlFacySfLpxKTn7sFZbsJRYmDHHc/ze6cp/N5pCsWbj2A8eQmZQrQDiB3e058IIP/LXWgbRaNJiCC4cxNkWhWFP1zbB8KG9qDi10PoOzZB3TCGkLs64y43EdSzDeWb9uGqMCHVqHBXmMQM975L9sAOjUGAqgv5lO84dUt5PtRpIo6CctKnv0+ELxZvYIfGeMw25Dq1X0ZEd/Dqeq1063GiHhAtNCOGdAFBwHohj/wN2zjWbyanRy7EbbYS7ePneu2SsJttRDaJpyyrANN1SV/aP9ybpJ6t+OyqDqgXgUwhQ1kvCplGDTIpErUKbdsmlH/0E5fumULFxt+wX7xMyANiEhBN2ybIggOwn8smZ92WamOtOHCOqCGdMZ7KRJ8cR8WRdL/sX40P6+fF7UcJf7Q/skAduvbJeCw2VLERyAO0KOMjCR3aE4la4ddNIOr4iu3HiRzem/gXHsKw5wzOUgOqehEUfb6DE50n4MwvI+ulDzEeOMv5CSupOn+FtHHLMZ/O4nCnCTjLjFSdv0Lpj/vRNIqh+fsvYPVdglwvz5qG0ZRtO070sJ6ED+qIs9SE50/yZDl3GalS4V+/yKHdyF37C8f6zeRYv5m4q2wILg/Rw3qKPOPxVjuDXYXH6rjhDGY6lYlULqPeY/2RKGTEPtobR4mhWl2Z+lpcasuZLCznLnN62BuU/XaMqGG9COnTFq/bU00PKMN95xmJBLfZhjE1B0NKJvrkWMqPXkCikFFveA+KtovrpW/VEKlCTs7y76m6mMfxfjNQhAUgeAWcJQYCOzRGHqynKu0yeeuuJRaxnM+l+JejnJ20mh3xo/DaXVivlOAsNVKVWYhUo8RZYiCoQ1K18RmOZxA1pDPquDAiB3ck3xfbunTrCXSNYjjc70WyV/yI4BEIu7Ml9vxyQru1wJZfwd5eMyk/cI6Kw+nEDetBRJ82IJHgKDFgu1JKveE9Kd4qzkvbIMrPrwGtGiAL0FLsi9V9K70Rel8PKn896NcbwXd1xl1uJLBHWww7jhHQuTlSlVz8eOf1ovS585rOZGM5dxlTSiYlW4+jbRSNOiGCoM5NkGlUFH+/n6rzuexrMZ6DnSaxv9MkvDYH2W9/j7PUiOlEBhfnfi7ubb8cAkGgdMdJgjs3RaZVUfTD/up8ZbERNUw0cgjs0BiPzcGVd3/keL8ZFG7cSdWlAl+Ga4hon4jTZMVaVEl012YAGDMLqUi7zM8DX+LKthPItepqZaVyGb0+eJ4Dk9dizhI/HhQfOEfCvXdQnpJFYOM4So5eRKqQ0fCBbhT8IZ6to0f2x3j4PGW/HiZyeG8U4YFYTmdizSjAXWGm+KtdRPmSDgV2bY5EqcCScgnL+Vx2tXiaPZ0msafTJLw2J5lv/0D5rtN/Q98cI2LEAGSBWnTtk/FabKjiIpBq1bjKjWiaxBN6350IHg8230cgR1EF9ivFRA3rRXCPljiKKqvxapO3n8V08hIShRx1QqQYK3Rod1yVFhImDuX08DfR1I/CeDKDqOG9iRzaHXtuabU2NPWjUARouLLuV4KuOyeafOfEP5+fQMzK/b8dguD5j//33waJcCv/lzrU4b8Ajz322A1JVo4dO8Ynn3xCaGgojRs3JjMzk7lz52I0GnnnnXeoqqqiWbNmHDp0iFWrVqFQKDh48CCbNm1CEARkMhljx44lOTn5hv5MJhNPP/00o0ePZuBAMTtxSUkJixcv5q233sLr9fLVV1/5k8gEBgYyY8YMtFotf/zxB19//TXr1q3D7XYzevRoJk6cSOfOnUlJSeHzzz9HIpEgl8sZN24ciYmJ1fpevXo1HTp0uMEl+2Zjr4k218Pj8TB+/Hj69u3LyJEjb6Dp7t272bx5MzKZDLVazcSJE4mMjGTChAksXLiQwMBA3nnnHa5cuULbtm3/Mq5k1sIvubLiB2IfHwBAwae/03jhWKIe6olUrcCeX875p9/GfDqLdr/OJ6hjMuZzl0EmQxsfgctkxXD0AqkTViH43KKaLhxNeN+2eGwOvhj/Gp8VngCFlBFPP8YzY5/gq+9/xGss5sGm4sXZr4Vy9h8/w/KFbyDYzLiLLiFp0J5ys53fN33HF+vfZ8YTo+garMa5czOqex9B2WMgeNwITge2L9bhuSgmcJDVT0QzbjqyhAYIHjceSykIXma8tohjp85gMJgICw3mubGP8eCQQdV56InRKDp2Rjd+khhT6fct2L7+HNVd/wDA8dvPqB96FFXfQUiUSqSh4XgtJjzn9uM+8ivyNuJBzn16D/J2fZC36Q1eL4LbiWv3N3gLMpEEhaO6bwJF5V6kMhmOKhv60ECcNgffzlhHXqp46T1mw0wsZSYa3tGUgIhgTCWVuB0unGevoAoL4MSUtdiLDWgTIun96+sog3V4bE4OjFhMxfEMGo0ZSIs5D2PNL0ew2Lj83mYaTPwHyvAg5IFa7PllSKRSijYdQBUVQljfNnhsTvI//4P4MQPFhCQOK7LQIGShwXgtVsqWrse69yj1t32MRKn0ubZIcF3Op3jmIgSPh4DXZqBvFEPFsYscf3YViiAdndZNQhGsw3j2MicmrMbrdNNwzEAaP3ev7/JUwLFtK6Zly9E/+wz6Rx/BlZmJLDwciV6Pp7gYiVaLVKvFnZeHZf2H6MeOxuZQoK0fyeUN28iY9xWa+pG0WTcZRbAec2oOpyesounrjxE5oD2q6BC8TjeC2yMmWriYx7nJa2j1/hSUkcGoo0NxGaswHrtI6oSV1/HyGKIfuhPUSorzS3jluTdwudy8uuJF4urHUlpczu+bdtKuWxtCQoNBIqGy3EBUbAQSiYTQfVvwlpehuud+HNt/xVtajP6FOUi0OrxmI96SYtznUvEU5uPY+jP66a+i7NwdVCoEt4eclT+R7XNlC+vXluQ3n0CqV4vZrU1WCr/cTc6KTcQ93h+ZRCB+0lBODnqRBjOGiy+XNicXnl9N2IAOyHRqgu9sJV4iSCV4rA4UoQGY7C5Of7+PLmMGo/XF4so7mcGnj8zn5cxPMeSX4bTYUerVqAO02M1WJBevoE6IQhaoxetykz3pbapOXCBh3ngCe7cHmQSJVIrg8lD+9Q4xZufIQXi9AhX7znJu6jqavP44YX3bIA/U4bU7cRmrODdlDcrwQJLffAJ1TBhXPvyNS/O+RFM/kq773kIik+GpsmPPK8V4PIPzMz+g6cIxfv49N2UNsY/0JqxvG2QhgQhuD8pADdYyE06DhbLUHBrc3Qm5SokgEZBKZdjKTXhdbn4a8hqReaVo6kfSat0UdElxWC7kcvz+16vxw59lRaZWIZFJcFWYkYcGYD6dRerjolVG8sKxxDzaG4lCjrPEQP4n27m8YhMdty5EkxiNTKPCVWrEllWIql64mHhHKkFwezDsO0vMY/2xF5aDF9yVZrIXfkFwvw7EDO+JRC7DXlCONSMfZ6WF8D5tUATrcZYbyftkB9krNtFu44sU/XKYpJnDUYYFim27PJTtOEXqhJX+NVBFifJhLyjn3JQ1JM4czrmp60h+/TFCerREGRqI4PViPpvDsSGv0nz50wS0bIC2YbSY+dvl4fzUdRR+tw+jVM49p1aBTIIqWI+jwoLXIca0lSjkuC02BK+ANbcUQ9oVksYMQKZV46o0c/TxZbgqLXTcMBVtQiSO4kryvt1H/qaDtF83CX1iDBKZDGtuKSlT1lJ5Wvwg12XjTNwWG/mbj2A8k0OP63TioRGLqTye4S+XMvV9Ws5+GNOpTGIf6YkiWI9EKUcql6EIDcBZahStQJPjQBDI27iL9Bc/ot7j/dGqIG7qw5zu+izxs0cScldn5MEBuCtMuMpNSOQy5KEBIAF3qRH7lWJs5VWEdG+O1+bEdqWU8h0nyf90xy3lGaD+pPs4Pmg2DWcMF9cpNhyv3YlEKUcilyE43QheL1KVAk+VnbLfT3B+4mokChl37H4LTUIEgkcg47WPKfDF3WyxdgrB3ZqjCA3A63TjtTmoLDOxacY6Oj8xkNxTl2javz0/zVqPucTAa5c+xZhfhqPKjuqqDjBZcX67HcHlInzsUPAKlL7/A8bNe0n6+W2keq2YZE4mw1NhRBAEVAkx2NKzcbklaOpHcm7WRxR+v7+a3nYUG1BFBiGRSin8+RBxD/UQ4wMKAh6DmbN9JtFgyXMED+4CXgFnUTnl3+3CeiaT+NfHokqIpnDltxQs+5KIUYNwe2VIlHJiRg9GEe7bawrKufT8eyjCA2n4xmiQSSn58g9Mxy7QaP4Y8j/aRsGnYiLExgvHEtq3LarYcFJHLKByXyrxzw4hce7jeJ0uXJUWXKVGDEfOY0nPI7RXa7RJMSgjQ5Cpldjzyzg3YSXm01nVaR8mXvK5DRZy129BlxRH8J0tAQHzmWxclWYi7+7sP4OlPb0C8+ksWm98EcHlIbB9ko8uojVg5aHz/jNYeL+2tFozSUzEUmnh1KglBLZphBwvRd/uoevJtZRuOULInS3x2JxcmLKauKfuQd+yAZpGMUh9mdxdZUayFnxJxpd76b1nKVKVAsHjpXT/WYJbN0QZrPd/AJVIpVRlF6GJDUOu14DbTfrEVRiPpos07NcOdVw4ZdtP+JJhSdA0iBLjpnoF1PUjuTjrA/K+P4imfiStffygigqh6OfDhHRpKlrjXswnsE0jPDYHbrONM+NW4CiupPPW+eibxiORSjCczODE8AUITjcShYxuu5eiSYhE8Hi58Nqn6JvGE963LTKdGo/NgcfqwJiagzIsEEeJgbgHuwMSvB4PEokEe2EFVVlFnHl+HXHD7iRhRG/UMWEglWA8nsGJRxf694e2n80gvE+bG/SGXi0QO/VhUrs9Q9ysUQTf1QV5SADuchPuCqOYzCg2HMHjxV1cgTUtG4/Vjr5HWyS+j1+KQB1uUxVIJOKloCBQsPEPLrz4EQBtNr7I+anrsBdX0uPkatGqM0CDOTXHf6ZpNP0hov7RFW2jaDHJ3cY//GOMG9HHb5ktON14bA6cpUbs+WWidaYgoAjRI5HLUIQGih86So38MeZtZCoFd7zxGIENozHnFHFwxodEdkqm5XP3ovVZxLssNrY/upgmj/Wj/t2i50NVQTleu5N9T6/kzjUTUQXrsZZUookIRiKVULjvLNHdW6DQq/EUV5L60FzcxioSF44j6tG+SCRiwrfMWetxlpto9d1r4gc0r0DxN7u4NHM9VYKcDhtncXbq+ziKK+l9cjWOchPyAM0t9U1q78k0WPIsIXdd1TcVlH+7i6ozl6i/8GkUESG4jRaqTl7EfCQNu8VNVXouSfNGo4oPR65TYy8o57xPfoPuaEq7zW9iOXcZmVaNKiYUl8FC/kdbiXmkD/JgvRjr2OVGEaIHiQTBI8ZALd9+HEdeGVXpubTb/CbOCrMvhrJAxpsbyf1gKwDhvn1FIpNS8OVusleI7vHdD79zQ/zQ/22wn95y60L/w1C3uft/egi3hbpLyTr8n4PL5UIqlSKTybh48SLr16+/wfW7Dv9/sDtq2G3XcSK7daEa0OPTO29d6E9wfPpDrfrSvfPBbdcxPTG6Vn1p+vy9eIbXY+6qqlsXqgFd7LcfMyagll/nGoYZbrvO2YobrZT/DrokF9y60J+QcqF2ByzZLQOy3YhX5SW3LlQDfmlfu8DWKUdvf24KSe362q1S3rrQn3C3p3b8W+lS3brQvwg5CsWtC/0JDVyuWxeqAbXhKbmkdkc9h/Cf7VBjlNYuCpFKuH3+9d5GIrProalFXwBBsr9veX8VFs/t8yGApBY8VVvs1tz+GIdJTLXqK9+qu+064Qr7rQvVAIf79nnRJdSOp2rLi7WBuxZOdUpqdw4wS26fhgGC+9aFakBtz5a1gauW66WohVyG1pJ/jbXYL2ubSkNRi5o58trt5/JaqLb63trRsEq4ff4NkztuXaimvmqhb2oLVy10wIDir/8/jOQ/B3WXkv961MWUrMP/OZSVlfH222+LAajlcp5++un/6SHVoQ51qEMd6lCHOtShDnWoQx3qUIc6/J9C3aVkHf7PISYmhiVLlvxPD6MOdahDHepQhzrUoQ51qEMd6lCHOvy3oJYeEHW4OeouJetQhzr826CW3b5Lj9lbOzVVteKvs63XBMNlda368tTCFTvwkw216sv1+eLbrhPnrZ2bkrQWLjZCLd2UYifdGLv1Vjj7enmt+lp85fbdle+qVU+1o0dPRe1cxcsyDLWq56nFGGW19PaM9N5+X4VuTa360taCf2tDC4BAz+0TpLay4q5FPWct1+s/23kbIoXbd3GuLezCv8/dE8BRC71dW/6V18JN1FlL7giphQ6wumvnll6bEdpq6RZZG/5Q1TIMRm3cvmurb2oTLqI27p4A6lq86Hv+47UUaGrpzl4b13m3t3b0qI3ukNfSgbs2rvOqWkabU3n/faEpaqVvPLXTN7Xhe1kt16s2OqAOdbhd1F1K/n/A0aNHWbZsGW+//TZxcXE1ltmyZQu///47DRs2ZPLkyf/mEf7/hcvlYtGiRZhMJu6//366devm/2316tUcOnSI9evXo9GIL5obNmzgt99+44MPPiAwMPBmzdaI3bt307p1a3+W7b+L7du3o1Kp6NWr123V+zOWLl1KSUkJdrsdk8lEZGQkAOPGjePdd9/1J4K5XVyfNOev8MMPP/DAAw/Uauw1YeHChUyePBmd7vbjMN0u6r85lpC+7fHYHGS+sAqrL+lKuyNr8VhsKCKDkek1WDKLSJmyBmNqDg3GDqLh6IEIHi/FO06R88nvdFg7WUxskppD3nf7aPHaKCQyKez6CdfpkwQtfw/zotdx7t+Dqk9/NMNGACDYbFhWLUcaGobumUlIAwIJdgl4DCZM3/6G8TMxYLOiYTxR86eiap5E+TufYNjwnfi8QT2il88BQB6kRhoVg2A2Ydv0NfZvv6g2V0WX7mhHjRW/rHk8VL2/qkaavLxgOXsPHCU0JJgfP1/rfy5RaJDpwsRA1B0H4T6+rVo9ab1kVEOeQzCVAeC+dAr3kV+RhEShHjaDic+qEQQBr8fLoWXfkvJh9fqtnxhAtxnDUAVqKb+Yx7bn11J6Ngd5gIaOqyegiQtDIpdx5eu9xN57B8pgPYbUbJzlZiL7tEYikaAMD8SaU4wEKPn1KFnLf0AVG0ab9VMIaNEAiUyC5UIeR+56GcElHtCbzH+CiH7t8NgcHNy0jCWb9+NFyrCHH+Gpxx4V5x4YhuvYFiQBYbjjmlJUaeatN1+jPDeLh2lUbR7ahAg6rp3kH9+Jie8huDyEd2tG54+n4XW5kes19DVVsf7JRVgqzIxY/hyBEcHowwIRBEEMol9pxm13UppdxBfT38NpdRD9YHcavfAAmnrhYoKZQ+c59diSanOJHdYTmUaJLa+MM+PfwZyaQ8JTd1FvlJilMW/jH5RuPU7rdWLCG5lWhaO4EntuKWeeXUXS7OHEDutJX40SQ34ZGye+i9PmYOSqa3tEaHwkZTlFqLRqPG4PxuJKQutFIJFK4JedqJo0RJkQg9fhpOilt8HtIXqhyL9lKz5BEROBrmcnBLsDaUggXoOJGKeY7OTIoJcA0CRE0HrdFOTBumrB2fM2/oEqOoSIfu3w2hykT16NJTWbpqsmEvmPbgiCgCOvDGVUMHlrfyGoW3OUEcHgFXBVmlFFh9LK7qQs7TKRbRPxutyYLpewa9r7OE1WWjwxgDtminxYcTGPP6aspexsDmHdmtHp4+lYr4ixNssOpBHaqckNci9mbZbgKDUgeLxcevljjEcvoE2MocPmN5DrNQiCgODxkLXoGzT1I4m8tzOKkAAcZUbyN2wna+XPflrHjx1E/fF3o4oKxutwUb4nVUzwUMOaV+WVc+iZlbitDrquneRvQ18/kovrt9JoVB9UIXrcVgd7Hl1Exaks5AEaWr03EXVcOBKZlPyv9xA9pAvyYJ0vYcAqkueOIqJfO+RBWjw2J25jFWcnr8GcmgNAwtN3E/9Ef9SxYQgeL2W7TuMsNRLepw0emwPLhTyC2ibisTlInbwGU2oOusQY2m6YhjY+wp+I6ML8L9HWCydycCeUoQFI5FIuLviaK2uuZauVB2pptWYyoXc2RyKVUnn4PFWXCmrs6+oYtYkxtPlTXxfnf4mmXvhN56VNjKH1+1OQKORo4yOQqhVYL5eA11sjH16cIvJhk5UTifgTH5ZvPU74vZ2RyGS4jRauvLOJgg/EWFC6Fg1ovOQp1A2ikes1OArKOD/+bSyp2ahiw2j7y3wxYYngJf+DrZx/Q9TridMfIm5UX5zlJjGraVSwmMjC6uDEwwswncq8Qb9lLPiKxKkPIg/W4amyI/Vl4s7b+Ach3ZsT0bcdIJD76Q4uvPQJALHj7iZmVD+QiImNVNGhyAK14PEi02twlhmR69W4KiwIHg+Fn+0ga/02NAkRtP10BtqG0XidLgxHLnDmmZV4LDbafDKtxr7qPXUXsaP6ARK/rHptDnJWbCJ+/N1oGsUg92X2tueWcLjLlGq6N2HsIBpcJytle1I545MVXVIsrd55hqC2ibhMVjoUV7J92vuUnBV5WCKVMOKXN7EUV2LKK6PViD7IFHIOv7OJQ299D4AsSEej5RNR149CHh6M4HLhMVZVOzs0WPw04Q/0QiKX4iyuJHPC2xiP5tywXlKZmODpZrpNsDm4MGUVVanZJK+cJPKURMy1JpHLqPgjBWVYABKlAolcRtkvh7iy9BuazH+SmId6IFUrseeVYc8rJW3yGvTNE2i+/GmU4UG4fYngclb+RONXRxI5sANelxt7TjHOMgMhPVoj1arExBPgS25jQKpUIAgChZ/toOCDLTSZ/ySRd3VCERKAvbgCa0YBqc+uJLhTMk3mPYkyIgjB48VRVEHa5DVoGkSROP0hdMlxHBn8MqbTWWgSImj/9Ry0DaJAIsF4IoOj97x6A+9WXcgjsG0igke80PDanUg1SrSNYnCbrbjKzRRs/IPLK3/y80OT+aOJG9UXJBJs2UUc7juTkO4taPneJBRBWjERzCufkP/ZTv4MdUIEbT6Yiq5xnEh0ARylBvI/24kqOsQ/b0dxJR67E+Ph84T2FnWQVCHHllPE6VFLaPXxdCIGtAepFBA4NvglzKez0LeoT9OlTyFRKUAqQSqVIlHK/TpXFRlMt31vYT6bg75p/A17eo9jK8Ws5R4vgtvDmadW+Pd0eZAWmVKB4PGQvWozilC9X0+dm/weltRsGs8fTdT93f0JZDxWB6cfXUDsY/0JH9AeZ5mRo72m37AXe6wOAls2YFezp3BVmG8qy9Fj7yFy5AAxAValGWVUKB6bg4J3vyd63L3IdGrUjePAK4BXwH6lmDO9RXkOaFGfZkvHIf0Tbf7qHHB1Xs1WTSDKp3+9difyQK2YpTklk6COydXmBdDkzceJf3Kgv/zZiasp3X4SgC5/LEKfXA/B4yXt+bUUbToo1nlqMIkj+iAIAlVXSlBHBqMM1OF1uRE8XtRRwci1KgSPF1uxAcHt4dKaX7n81R4ABh17B4/DiTZW3HMrTl5CHSkmuindn0a9+7pSdaUEOQLlW45wZfl313SAIODIK0UZFcKV5d9R79l/+DKDCxR/s5tLM96vNQ1ru4fpm9en6dJxaBrFIFMrsF0p5dzE1SjCA0me9yRyvRqJXI7bbKVg4x/krdzkp3/S/NFEPXAnitBAUh6ci2F/GlEP9SB52dNiXwYLl9/dRP56sa+IIV1oOH0Yuib1cBSU4zZW+dceoOmKZ2/g3zrU4Xbwn/956b8Q+/fvp2nTphw4cOCmZbZv387s2bNvuJD0eP77Urj/GdnZ2bjdbpYuXVrtQvIqoqOjOXbsGABer5e0tLTbvlS8it27d1NZWXlbdTweDwMHDvynLyQBZsyYwdKlS3nmmWdo1qwZS5cuZenSpTRp0uSfbvvvYNOmTbcu9Cd4vTf/UjZ79ux/y4VkcN/2aBrGkNJ9Atkz19Jo4fhqv+e/+x1VpzM52vARTk9fT6vFYwnr3pzoQR3Y03cWu3vNIHPNLzR/eQRZ67awq9tUXMYq2q54hiMjFrOr53RUvfujfWYKrpPH/O16igoxzpyM4bkxWL/8FP3k6egnPE/V2pV4KyvwVBgomrYAXe/OKOrHAuA1mihdsIbKDd9XG6MrJ4/cB54j96GJAAhmI8apz6Lq2Q9ZfP3qZVNOYpw4BuOkcVhWLEY/eUaNdBl69wDWLp93w3OZPhy3qQh3ZS7yJp2QhMbcUMabn4F94zzsG+fhPvIrAJKgCLwll1nVeDQ/PLoAmVJO5tbjN9SVSKA07TKm3FL2vrGRvvOfBKDR6IGYLuaxq99s9j/wJs1eHEbWh9vY0W0qcp2a8O7N2dF1KpfW/org8bKr/xwO93uRrOViwiDB7cFdZSft+TXsavoUmoRIGr1wPyBm7dM1jGF/l+c5O+19Fu1IZdXQ9nw/qgubv/uKtLWvYP9uCbhdCHYr3oBw7r/3bhSHvuWdJQtYek/rG+bR4uVHyVz3Gzu6TcVlqKL+iD7+38yZBRhOZ7G5/hN8NH4ZD80fh9ft4ed5n/HTvM/IO5uN1VDFz/M/w2asYulds6gsKKPHE2LWdNvlUqoyCkh7fi2nRy8noGUD4kb09c8luGMyxuMZHBsqZk9uvmQc+qb1qDeqL4cHv8ShvrOIGNCepgvHcHndrzhLjRiOXiB3w+8UbzlG82Xj/G2se/gN3C43988fS1lWIe/cPZt37p7Nu/fOwWV3cvCTbSzrN40Vd82iQYdkTm7ax/IB0wl+9B7cxWXk3PccRbOWETnnGTxGMyXz1lL50fcoG9VDUT+W7EFjKXr1XWTBgeQ+/iKH+73ov5AEaPzyCC6v+5UD3acS2LI+Bd/u50CPadR7rD+BLRuwv8vzXJy+juQlTxHarx2K0ED2Jozg9ANzcZuq8NqclO04QeZrn3KsxwtkL/magDaNSH18MXtmfUhk20S+6f8i3w6cgyGrkHYThvgYEcrTLmPOLeXQGxvpseBJ/5gqjqSzt/9s9vafjSYm7KZy7ygzcvK5VaQ8v45my8V4wZoGUZhSMtmVMIqTD76BVKnAbaxC0ygGj91J6rPv4iwxEHV/dzELMhDSvTmRgztiSs0h7fm1HOg+FZfBctM19zpddFg0GnNmIdsHzGH7gDn8Pugl3DYH0X1aYy8x8m3CExQfOEfXteK+Hz9mEJYL+RzqO4tjD7xB49kPc/mD3zjQ9QVcBgtN3ngcXcMY0l/6GGtmEc5iA+emr6f5knEAqKJDqD9uMJbzuaQ9v5aynSnoGsUQ2q05+7s8T/5Xewjv21aUsevqVWUWYknPJfWFtfze4HEEt4fA5gloG8ZwaNAc0mZ/hLPCfIN8NZ33BMrwANKmrGFnoycQvN4a+7p+jNbMQqrSc0l7YS07fX0FNE/4y3lZMws53O9Fsd7UdTjLTKgigmrkw4zp60ha/BQh/dqhCAtkf/0RnLmOD4O7t+D8+Lc5kPgYrjITcePvQZtcT9Rvr4yiYudJLKczSRuzFLfZRtLipwAI6tIMe14p+xMeJXXEAmLHDvbzBsDldVs43O9FXBVmbHll7Kg3ior9abR5f8oN+u3c9PW0XPkcl9f9yunRb6GpF0Hu5zs51HcWscN7Ed67DQfunMrxh+ZRb0RfdMlx6JvWI2ZUP07dNZuseZ+ja1KPKys3Yc8uRKZTk/X6p3iMFvI3bKX054Ok3D2H2NGD0CXH0fjlEcjUKk4+spCiTQdxGSw0mDCE8P7tCO/Zusa+Ykf14/jgOWTO24iuST1OP7qA9Onv0+ztZyj97SjmU5e48t5mynacRBVd/bwWep2spD6/ln0+WannkxWXwULBjwex5ZWS9e5P7HjxQ/8eA9BuzGAqLonJxxIHtuf7RxdizC0laXAnQhuL+3Ds5AexpmVzZcHn2LMKsGcVkj1zLQ19Z4egvu0J6d+Ry699xPkHX8VdbsKWkXfDelWl55K59Nu/1G0Z09eStHi8n6cONByJu9xE1cU8XGVGNAmRZMxaz6l+0znVbzohfdoRO/5etA2j2ddhIiceeAO3qYrS30/SaPqDNF00BsHr5VDv6TiKKoh9pDe65DjK96RyvPdUTvadjuDxENKrDce6T0EilWLLKuJA4uN4bQ6UseEc7/mCf41jHh+AtmE0jhIjF+d+hrvSQsmWozSYOISmi8aQs+onjCczcBRWkP3OjzRbMpaq9FxSxiyn8lB6NT2vCNByZvy7VB5JR98sAV1yXDXezf9qD2F923KoyxTOTX4Pt6mKowNexFEknruvvLeZwz2mVtedd7Yg7rG+HBk4mz8SRlG2K4WYh3uhS4ql6kIuO+NHkTZ1HU0XjLlBx4jjGomjqIKst39AcHuoPJJO8S9HqPdYPwJaNsBlrOLc9PW4Ks1kv/0D6vpRHOoyhcr9af5M42H92xHWqzWnRiwk7bl3QQB1gmg0kPTqSLKXfcfhfi/iMVlBIvHr3LgRfWnyxuOYUnNQ1wu/YU+/iuMPvOnfN6/ul85SI1KZlMy3N5H+yqfUf/puP0+lT3+fJkvGEdavHbqm8QgeL+bTWZhTszGfzqLFe5Mp+mo3KY8s+BMtxLaPPzgPRYjer5f/SpYjRw7g7D0zuTL/MzTJ8aSPmiees9+awJUFn3Fl/mfghaIPt3DuoVfxWmzX+nt1JFnLvq9Om7+QlevnpQwNZHfCSLIWfAkSCc4yExdmfYC2UcwN8wII69mKop8PsTPhMYp+PIgqRkxc2GjaA6ijQtlRbxTpsz+i+VuijGuiQ0geO4htd73Mb31fJLhFAypOZ/PLndMoO3mJkiPpVJzOpnh/GtZiA05jFTsfnEer10YiUVyzzLRcKuTkC+/zU8MnCW5Znyvf7ef3njOI6NESw9kc/ug/h1P9Z3Bl+XfXdED9R0l94DXcJitemwNXhYmqc5fF58PeIPKBngS0b1wrGv4ze1iz5U9T8tsxTKcucWHOBkynLtFkyViaLBpDyshFeOxOXJVmzox5i6j7u/vrhfZrh65ZAubTWTiKK0l89XGQSmn44iOkjX+bfY0ew1luot51fVWl55K3fgtug4XU0cv8a38VNfHv/2p4vf/5//7LUHcp+S+G3W7nwoULPPPMMxw8eLDGMu+//z7FxcUsXryYX375hW+++YZ169Yxb948Vq1ahclkYtmyZcyePZvZs2eTnp7ub/u9995j9uzZzJw503+x92f89NNPTJs2jRkzZrBx40YAcnJyeOmll5g+fTpLly7FYrEAMHfuXD7++GNefvllpk2bxqVLl/B6vUyePBmTScx26PV6mTRpkv//V2GxWFiyZAnTp0/npZde4vLlyxiNRlauXElOTg4zZsygqKjohvF1797dT5tz587RpEkTZLJrG8aSJUuYNWsWU6dOZceOHf4xrF69mmnTpjFt2jR++eUXDh8+TGZmJu+++y4zZszA6XSSlZXFa6+9xqxZs5g/f77/wnLu3Ll88cUXvPbaa2zZsoVvvvmGn3/+2f/b559/zuzZs5kyZQrnz58HwOFwsHz5cqZPn87bb7/NnDlzyMzMvBULVMPWrVuZNWsW06ZNIz8//7bW8Sp2797NsmXLmD9/PpMnT+bzzz8HYOPGjTidTmbMmMG7774LwN69e5k9ezYzZszg/fff919APvbYY3z99dfMmTOHH374geXLl/vbT0tLY9GiRQBMmDDBv841tXXw4EE++UT8GrtlyxYmThQv5IqKinjllVf+Nl1CBt1B6Xe7AbCcvIgsSIciMsT/e3Cf9v7fDScvoQjU0mj83Vxa+TNep5hp0VlmIrx7Cwp/OQKA8XQ2SCRYr5QguDx4SosRDBV4Ddcurd3n0xB8vO9OT0MaHYOnIB+JRos7/RyWX3eh790Z27Ez6Pp1B8BTYcRx9iK4a87wqG7VBMFiwZOfh7eoAMfeP1B0+VPmb/u1Q59ErbmpI0THtq0ICgyo9kwiVyF4XOAV+3dfPI4ssc1NWqgOWWIb3OcPA6DQqhE8XjyuGz98hDWJJ3XjHwCUpGajCtShjQwWk0HpRYtmuU6NVCYj/yexPa/Lg+AW+ct8MR+pXIYqMrhau84SA4EtG1C8+QieKjvm81cI79cOgIjBHSn4di8AZ06fISG+HvViolHIpAxKjmZ3ZgnSuCZ4jWVIoxtyeOdW+iVFEmopRKLSEBoeccM8wru3oMDHD1e+2UfM4I7+39QRQVz5Zh8Al09dQhMgWv3kpeXQcmBHjny7m+LMfAyFFWgCtARGBKNQK7nqMWQ8fpGQzk0o3nwEw4kMkEiIvKujfy5uk5WCb/diPHEJiVyGIkRPUMdkDCcy8NqcCB4vlQfPE9qtGcWbj6BLiiF75U9E3tWR8j2phPdp42/jyqlLyGQydCEBBERco2lS95aUXy7mxHci3eLbJmEsqkChUuBxefAYzUjkogWWMzsPRZxoAWM/exHB7UaVVB/TT6Jliv10OhKJBFlY9TUDCL2zBcWbjxDUPgnLxXxCOjdBcHlwlpuwF4ryZDqRgTxQR+T93Sn+do//mTI6FHt+KZaULP8X9NDebajKyEcVHUrJqUwkEgka38tj8alM9DGhfj485+PD0jPX+LCmda5J7t1GKwU/HiJ6UEfkWhVXBS1icCeKfLwm12kQ3F5CerTEePwituxiyn49ijxAS9mOk0T6eCb+iQFkr/zJv17OMhMF3+z9yzVXhQagvm68kT1aUpVTQnCzeNJ9FocX3vsFdXigWE4QkOvVvnGpkchkFPvkq+CbvUQMEmUkYnBHrny4FXmgFltuGfJALUpfPxKZjJDuzSnZcgyZVoW7yo7XZ9GkS4rFa3OijAzGeELUo1dlNMy3xmE9WlGVXURo95YUfLtXnOdXe5AqFcj019zmZXoNIV2boYmPoHjzEVHH2pw37ev6MYbepK+/mtfVei5DFY4yI5YLeTXyofmkjw+Hdqf4mz3+Z6roUFyVZqou5FLx+wkEl5uSH/bhtTtR+i7VBEEgqEtzir/ZgzxAi+1SAfJAHcrIYIK6NKfgo60ijx1IQ/B40DdNuIEXg9olcvm9zQDkvLcZRXggysjgavrtKu0rj1xA1ziOyqPpokWex4tUKcdtrMJ2uQTDkQt4bA5iHrwTXeM4TD7dET6gI4b9Z4kZ2Y/8D35DqlFS/ttRpBo1FduOE35vFzxVdqw+GQu9swXK8AAqD52n4Ju9qOPCibrnDuJG9sWaXfTXfQ3sQOW+NCLuvgPTiQykGiW6pgkUfbuX/A3b0Deuh0QqrbZON5OVKJ+sOMtMBCTXw5R6GYCiU5moAnXoIoPRR4fSsF9bzn6122epn0/+0QsAXNp6jMSBHQDQNI7HuP8MIYPuoOTTrajiI7FfKfafHcLu7QoKOaVf7BDPFIFapOobs/X+Hd0m8pSWiKF3UvLNbgLaJWFNz0UZGog9v4zib/cQ0kvcgyUKGVK5jKAuzSj8di8eiw2jTzcqI4NRhAXiLDdTlVGANbOQok0HseWWEjG4ExV7zoBPfmQBWpxFlQS0S8JyNtu/hxRt3IlMrUSilPvXOHRABwq/3YsuKYa8T35HHqjDnHaZ6Ad6YM0uJqh9Ywq/3kPRjwfRJEQiD9ThMlZhzSysRouw3q0xpV2mePNhKg+eR3B7iBzcsRrv6pJi8fjk+qrOb/D8A7jKzQguN9aMAgSXh+IfDxI+uBMA9cbdhavSQtUF8VK49LfjRN3TGX2zBAq+2UvzFc9Qf/w9SBQyYkf2rXGNtImxWM5foepiPlKlnMhBHXGWm8ErYDl3haLv9yEP1BE+oD1F3+xBFROKvlk8XpsDiVJO7Kh+WLOLqNyTSvGmgwheL2H92oodCCALEHVbQMsGmM+JfFnwzV7qPdYX2+USZBolXofrhj1dWcN+dJWndMlxmM/nEtK5CWV/nEaqlNe4X5ZsPoxMp6Jg404UQToEwYtEKceaVYjbYKmx7aZvPE7Ggq+QaUSe/itZtpy8iNfmJGRAJ0wHzhJyV2csJy8i1SixZxUSMugOPFVWggd0vPH8LQg30ObvngOu7rHapFgErxd7fillW4+DVCp6L/0JmoRIzOeu+Gl/dW+NHtqNoh/Fd8T8L3YjVcjRNxd1r0QuE+VBJkUdEUT+9hMAZH6xi7hBHcj5bh9SuRzB5UYZpEWXEInTYPGfVQHCOzcl/5cjhLZLwnyxgPA7xHmV7k9DFRFUbYxhgzpR8s1u4Nq+Ys8vI7BDMsVfiWcVS2oWErkUeXBArWj4z+xh2qQYtPWjKPp2LxV7Uglq3xhlZDCO/HKU4YHYsosp/GYv4f3b+2RUpHH44E7I1Coy3/gcweFCHqgltF9brJcKqNheva+rH6GsGfkEtGmEo8RQbe2vyoTh8Pkb+LcOdbgd1F1K/otx9OhR2rZtS2xsLHq9nqysrBvKjB8/ntDQUF577TXuvfdeALKyspg5cyZTpkxhw4YN3HvvvSxcuJBp06axbt06QHTVbdmyJQsXLuS1117j888/x263V2v71KlTHDt2jAULFrB06VLuu+8+AFatWsXIkSNZtmwZCQkJfPfdd/46drudefPmMXbsWNasWYNUKqVHjx7s2ye+wKemplK/fv0b3JC/+eYbGjZsyLJly3j00UdZtWoVQUFB1awGo6NvjI0WExOD2WzGYrGwf/9+unfvXu335557jsWLF7No0SJ+++03zGYzOTk5VFRU8NZbb/HWW2/Rp08funTpQmJiIpMnT2bp0qVIpVI++ugjpk2bxuLFi+nTpw9ffvmlv12r1crrr7/OkCFDbhiT1+tl4cKFPPHEE37abNu2Db1ez7Jly3jwwQdrXMtbISAggMWLFzNw4EA2bxZfXP7OOv4ZOTk5vPDCCyxbtoyDBw9SVlbGyJEjUSqVLF26lMmTJ5OXl8fBgwd58803/fS4uoYOh4P4+HgWLFjA/fffT0ZGhr/PgwcP3mDRerO2mjdv7r8kP3/+PAEBAVRUVJCenk6zZs3+Nl2U0aE4C8r8/3cWlFd7UQwZfAdxUx8WXVAAW2EF+sQYQrs05c4tb9Jt06uE9WyJy1TldylCKhFdWAF1dAiy2Di8ZaU3HYN60D14srPwlpbguZyNomUbPCYL8tgodD07IY+58dKrJsiiwkCjxblHvOzxlpUiCwu/cc5dexC89lMC5i6iasVtxIWUyv0XkgCCuRKJLvjGYjGNUI98GdXQSX5LSqkuGMFcAUDyP7pizi9HHx1yQ119dAiWwmvxGS1FFeijQ8j+aDsBjWMZfHo1fXctxlFmRHCLl5pyvRq5/tpLn1Qpp8emV2j/xYvomohfVhWhAbhNVtGtJj4Cbf0oZFqxjjomFHu+2KdB6iQ6NBipTjwQRgWoKa1yIE9qj+fSCaS6YDKv5GGyuxn37THOZl5mf7GrOn1DA6rxg72wHE3MtbmqI0NoNmsYXb+YSXTjehiKKgjy8VxQVCget4d6zRtwOeUSKr2GmduXEpkYy76Pt94wl7gRfajYl4rad5mmjglFplH652MvrMBlqMJtsBDSpRmKED1SjZKIwe3xuj0IHi+W9Dx0yXGoY0KJHtIZmV5TrQ1jUQVWg4XA66yS2gzpRsrP1z52BceGoQsJ4MKe0wA4c/JRtxGttNWtklHERiKPvsaL0gAd7sJrcid4PMS++zJdti8g7rF+N65ZdCi2KyX+eUqVcqTXWRw4CstRx0fiyL/GOxKpBMOBc9XWRtMwGlVMGKaTGSJ/FVag8/Fh0+E9ubLrDAC66BAsBdfx4XXlQjo0pufORXT5dg5um6NGuQdQRQSSOOFe7vh8JudeWCM+iwnx0zXq/m7Y88vQxEeCx4vd15+jsByv3eU/gGsTYwjr3RqZTk2H714msG0j7AUVN11zW2EFjkpLNZ5LuK8LedtPIHi9WPNEulsLK0AQ0MSEcOXDbeiS4+h1Zg1ddy/FUXpNvuwFFSiCtNjzy/2yYi8U+7/611FUSe4nv6MI0tHz1HuiFYfd6b/oVMeEYi+u9I/ZXliBKiYURWgALt8ax9zflaKfj6AI0mK7bh3dZhuKwGuXktr6kbgMFqRKBZ23zaf58vEoArV/2Zfa19dVfoq+vyvFvr7+al7X82H0fV0wncq8NR8mROK4jneQSrBlF1Z75nW4UMWGYfbxYearHxPYqSmJbz5Jo9ceJ3vBRhyF5ShjQlHGhPrrquIjkMhkOEoN19Z2zCC67V2KRC7DWWnxrxmCSIvr9ZsiNACv040qMhhLei76JvGo48KRapSo64XhdVzTZY4yE9qG0VjScwnq0gx5iB5VXDja5HooI4JxFJTjsdiIuP9OHIXlRD7YE1VsGKr4CPQtG2LNLsJtsmJJzyNicAfsBRXoEmNQx4WhjgvDll9WY1/Bvr7UceHomsShihOtljwWG4GtG2HPLyNySBeU0SF43R5UMdf0ku46Wel0naxcX0YVE4rbbPX//+oe03vuKPYt+BLBKyBXKzEXVPjLVJUY0EeJ8mQ9l0PoXV1QRoci1apR1YtAGRPmPzuoGkTjrjDR6O2JtNy+DJlOg6rBtfPn1fWSKuXI9Jpb6jZnYYWfp1QxoTgKykAqwXgwDWdhOarYMNrtWEqXsx9SufcMEoXcv96Jsx9GXS+c6Pu6Uvb7STxVdj8vOQrKQSpB9ad9WN+iPoYDqb6+yq/xYVQIrkozgtPtX2OJTIY9vxxLei4RgztiLywn+sEeqCKDfOMV9Z2joBxVdAj2wnL/PK9CERqA1+7E7uMHt8GCRC5FFV2dd9UxoTiLr62ls9xIxF0dUYTqcZuurefVvgA08RHItCq67llKx02vET96EKq4MFQxIYT2aEnFvrPkrPoJt7GKRlMfQKpVVRuX22RFGRGEVKXAeqUEZVggyvBAJEoZ8iAdgiDQ7qs5qKJCCO7cFHt+OclvPsGlNzbiLDchUytRx4b55wYguNyoY0WevvjKJzR+dRQ9U95DqlaSMU98T3BVWtAlxZK57Dvkeg1SueyGPV2ko0CHr+fQZfsCEp6+26/fHIUVeF1u/54uUSpu0FOa+Aiqzl3GnltG4/mjUcdHIri9WDMLqsnL9bQI798Oe1EFlQfP+y/3/kqWAzo39+sNTeN6qGLFM4DHYiPs/jtRRocikcnRNIyh5dal4BX85+8Lr3xC8qsjq9Hm75wDNPERfnqrYkLBK1DpOwc4CstvuMxVhAbgdbhIeHIgXXctpv74u1DHieNUhARgycj3l/VY7QQ0r4+tqJL0Nb/yj2PvMvT0e3idLgp9ZwdbYQXq8EDavfEYmrhQXCYrunoR9Pv+Jc688in+r8sSkGlV9N7yJgkP9xBdwH17tqPchC4+gr47F9Lii5fQNqmHMibshn3FeDBNfF5U4dcBzhIjrnLjP0XD2uxhlvRcAlo3xJ5fTuSQLqjiwsSQCiYr6uhQ7AXX9ID4V5QBfeuG2PPLqPJdyDuKKtA1ia+xr6vntqtr63Vcex9xFJbfwLd1qENtUXcp+S/GgQMH/Jds3bp1+0sX7uvRsWNHlEolIF4Cfvjhh8yYMYPFixdjtVqx2WycOXOGn376iRkzZjB37lycTidlZWXV2klNTaV3796oVOImr9frsVqtVFVV0bx5cwB69erltwYEuPNO0aqrefPm/rJ9+vRh717xq9euXbvo06cPf0Z6ejo9e/YEoGXLllgsFqxW6w3lasIdd9zBwYMHuXTpEk2bNq3225YtW5gxYwYvvfQSZWVlFBYWEhkZSUlJCR999BEpKSn+eJTXo6CggNzcXN58801mzJjB999/T0XFtQNuTa7k148HoFGjRpSUlPjnd7VOQkIC9evXv2n9m6Fz587+dktLxQuyv7OOf0bLli3RarUolUrq1atXY/mzZ8+SnZ3tt25MTU2luLgYAKlUSpcuXQCQyWS0bduWEydO4PF4OHnyJJ06dfpbbQUHB2O327HZbJSXl9O9e3fOnTtHenr6Dev4l5DUEFDbd2hIu28O5qPpXHnjE6KevIvQLr52ZVIUQTr23/0K597YSNvl1V2+r4/R3eLNx3Hs/ePaQeRPULRuh2rgPTh2/Q6AJ/cy1m+/IHjccHS9O+O4kA3uvxlKQS5HFhmJY//ua1OpoZjz0D4MzzyO+c2X0DxWs9tSbeEtuYLtoznYN87DlbIL1ZBnxR98dJYqZDQa0B5rufEmNKl5PSL7tMZ49jJb20xg/4PzUIYG+C0nJVxrynAmh/JjFzn27CqufLiVth9Pq9asTKui7YcvkLnsu2uXSTWg2tAkUmQNWuHOPAUSCV4BzpeYWDm0HckRgWxKy6NUet1lfo1TEPzjKz2Qxskp68j6cDtj3p9W7XepXMrd04az6Y1PcFhsFF/KZ90TCym+lE+7IV2rtR/SvTlxI/qQ/c6P/vo1D0DAeqWUnFU/0+Gbl+jw5Wws6Xl+5jj7/Fpih/dCUz9KtEjzCjebhEhDhYzm/TuQuuWI/6c7HumLudRAzjHRsqhq11EkSgX1N60ieNQ/sJ/P/Es+tqdlUDhzCSdHLCJh9EBCujStPgRJdTr6plUd15WXKOQowgKp2HvG/0ymVRPQJpH8D7bguc5NTBAE2k/6B4LHS8Ym3z5Zg14QBAHjmRx2dJzE3n4vcmXjLtRRwTX2D2A8k03+9wc4NvotEmc9XK2QRCEjfGAHXGVGX4C4P1UWBP8EpXLxBdhRWMHFNzbSZv3zN9LiL9ZLqpARN6gDBb4YWdWK+MqF92mD+exl9rR+luMPvIEyLKCadWJNuNq/IAjIg3SE922DLa+MPW2eRaZVoYoKvmGNqq+f4B+2RCEjcmAHSnfcOMbrpiKWlcvQN6+P22zlcP/ZeKwO1PERf9mX8Ke+IgZ2oOymfQnV/orrAxEDO2A8kVHDPGpsxteXyIdVPiscAKlWTey4uzEePu/nw9gnBmLNyOPc2LfIfO1jkpc/e63tq7pTq6b5B9OxZRXiqRL1Te4nv7Ov82SOPfAmCAIJYwbdlAb+ufieV2UUkPvJ72jiI+jw5Ww8ducN5a+Wy1v1E62+foWA9knYsov85awX84kY0pWAtklINUrRtfSD6WS+ugGPVRzj2efXEj96EO03zgSp1O9hUBPdqzIKuLzqJ9p98zKB7ZOwZRf7LYuqLuajjAqm6dvPINNrEFzuqxWvTU8uQxGkw15YwYU3NtLWJys323+vIqZjMtYyEyW++Kg1j0/8W7jqB+TBegK6NCf0nq5Unc32WxlejQWsaRRL8afbODtwOoLHS8Sw3kD19RI8Xpq8Purv6Tb/BCUglaIIC8Swx6fbvF5O9Z/BkXZPE9Auyb8vAmQu/BrDsQuU7UwhrG/bGtXE9Yif8gAIULn7TLWy6oRIIu7rhvFAmp8PM1/dgODzgEl7fi3xowcS1DZJtOzzW4PVrEerz6mGgQh/QQRffV2jWPI2bCegTSM8lpo/pkvkMsp3n8FlqEIRFkBY3za+jy0Sgtomkjj9IVqtmYREKUeikKOJu+4jbrX9R/KnsYuBPUM6N+XscysxnclCGaInenhPnGUmzGeyrw21pvn5Ep7Ue3IAF1/9hEP9ZuGqMNPibTHMR/1n7sFZbsZjdVTr/3oCCYLA0Xtf4/CA2ZwcsYh6I/ogVYvvblc+/h1tw5hre7og1LhfyvQaVJHBpD21HOPRdGRqpRh7uaY1kkho9Pz9ZC7+pkZaVxudT5YL3ttEs6/momvXGHtOof9Dly0jj7B7uxHQuRmVO4/jNlaRPnIeypgwtC0a+mlz4dVPq9Pmds8BUinyIC2V150Dapqb22xlX+fJHOr7Io5SE6rI6laK1efmRRGkpd6gDmzu/Dy/9X0RiURCgweuGbV4nW72j1uB4exlJDIppUcvcPC51bRZ8KRfPg+NWoqtoJyDIxcT1acNqvBA/9isuWVc/novf/SbTcGHW2i+YVY1Fri6rxj2nBGfewW/DpAFaFDXj/znaHg9ef7mHnb++bWo4yNo9vbTYszs6/V8TecpBKQaJZqGMRRuvDGe61XItGri/tSXr9EbC9cyAdF/PQTvf/6//zLUJbr5F8JsNnP27Flyc3ORSCR+19lRo0YhqekS5jpcvUQEUWnNnz/ff0l5/fNp06YRGxt703YEQbhlX7eCRCIhPDycoKAgzp49S0ZGRo3JeG445NwGunfvzqxZs+jVqxdS6bW78bS0NFJTU5k3bx4qlYq5c+ficrnQ6/UsXbqUlJQUtm7dysGDB3nuueduaLdevXrMnz+/xj6vp/GfoVCImR2lUulfxly8Xch9rpRSqdQfL/TvrOPNxvfntq6HIAj06tWLESNG1Fj/ejp369bNbwmamJh4wyXvX7XVuHFjdu3aRWxsLM2aNWPXrl1cvHiRxx9/vMaxX7p0iUuXLrF7926G+p45C8tRxl47iCpjwwjq3ZZGyycAYEm5hEyvpnLrEYLbJaLxfbkv2nIUAMOpTAS3F0WwHolMKl50eQQE36EzuE0j1CHiJbxELkfZqQsWjwfnof3IGjRC//wMjK/MRBoQhKqX6D7k2L4FJ6J1pESnxV10cyvLarSNiUCw2xF8buLS8Ai85Te/ZHannUEWHYdX4vh7m4bXLVpL+iAJCEGoMlQv47z2ciANDEcSGIZ61Kt4C7OQBITSoHcbSs7mEBgXjqVYrNv68f60fFT82FB8Jgu9L54PgD46FEuxgYQXHiTDl/jDkJIFUgm9t8/DY3VgzSvHUyUe3t0WG+rIYOxFlbhOZ9Js0VjRGqvcjDxIR5sNUyn8fj+W9Fx/LCp7YQVqnzVOsFfJhQoDglU8lBab7fQb/jjI5KjvfQ5vyRXi68XSrX4YGoUcZWAIsXInhVIbEV7RUstZbkYRqPPzgzomDIlMRp8dYoybypQsNLGh5P94iCaLRxPTNIERy5/D6/aiC9GTcSiN1G1iKIXg6FCMhRWk/HKIPuOHcPTbPbjKzShCA2ix/GlOProIRajIe112LkIdG4b53GX/fNQxoUhkUhxFleSfySb/i10AJM15BIlchkQmxXqpgIx5X9Di7aeJHtoNpBI8DqfYRioERYcilcswFYv0atK7Lflns7GUiV/j+095EJni2u8AspAATD/tpOJ98QWm0c6P0XZtR/SiacjDQ3AVlCCPuSZ38tBg3CXlOMu8lGw5RmC7JCoPpyMP1CKRSbEXVqBJiPSvmdfpxnvdJacqJgzTqQy/VVVov7aiS9/5K8SOHkTsY/1RJ0RRdSEXuy9JDYA+JpToTk1I6NeOzM1HeGirqLNLT2ehjw2rVs5abEB13aG44MdDtF89EVVEEI5SYzW5F2kfhr2okorD6WgaRKEIDcDh47XoYT2RqhQEtEuiZPNhkEr81jOqmDCkGuU1/iwop+j7A0Td1QnzmWwEr4C+ab2brrkmRlwvW5EoX+3mP4FUKafrexORSKVo64XD0YtoY0KRSCTYigzETn+QbJ98mVJES/xG0x4grGcr0RXbZEUdF+aXlavWkVf/hvVsSVVWEQEtG9Bl+3zkQXoErxe32eaXscBWDf1zulrPVW5GEail2cLRSFUK2r4/BbfJiiYuDMNV3gjQ+Nu5Sg9HQQWKUD1d/1iEVKNGplaKa3CLvuSBWpr6+mrt6+uv5gXgKjejDAvEcPISlgt5xI3s+5d8aD6Vgcq3lqF9RT40n8wgduxdSOQymn84DevFXExHrsXUixrem9IfD6CKDaP0xwM0eXciEomEJu9OxHT8Aur4CBJeeJCSH/YR89gAf/9R93YWk3gAeAUCmosfLNWxoSABR1FlNf3mKjcjVcpx+mhlOHqBysPnOfnIQrofXI5Mq742l/BASnPEj4lFX/6BRK2gwYyHCe7egqr0XFSxYciD9Zx54DVa//A6pT/sJ3LonZT8sI/yLUdxCTLRHT67iJMPLyCoY2OSXxmJVCW6kmp9L85/7qvwi10UfrGLJkufQhkRjCoqmE47l6BtHEfp5sOU7ziJ6XQWEffcgS4pzk+Lq7xR6JMV05ls8ArofLLSbacYGsaYkokiSO+vo48OJbh+JI0GtKdBnzbIVQpUQVp011lU6SKDqSoR+/FYbGS9sIoGTjfmQ2eJnz2KwB6tCbijKYnvTsZ6Nht1YixVp65a9Qgo48W5XqW7q0wMTRPULom8z//4S92mjAnFfOoSqtgw7Lml6Fs2RHC5qUq/gr5Nor+ex2TFeDCNkL7t/Ost8n8YGfO+oPW653GWm/y8qYoNA69wjZeG9yJsQAfKd5zw96WKDUMdH0GDl0ZStuUojoJymn84zb/Gob3boo4Lw3D0AicfXkC3A2/jsTqQKmRE/aMrRT8dRB0Xhio2TNQTvVpXWy8/T6qVfus0ebDelxinUkze5JuLvbCC4M5Nab5yAoLbgzxYR9LLI5ApFcjrhdNk8Vi8Ho+/LxCtJvM2bKfy4DnqjR5IkzefQFM/CtPpLPTNEhC8Ho4/8CYtVjzD8ftfx1lioPmKZwls1QBHUaWYIKXUiNfuRJsQiavCjFQhR3C68Xo8mM9ki4mfokKwXi4huFMT5IFaIu/rKiYIEkT6Sq4LCyVRyLEXiUYKMcN7cfGlj/EgQSKTEtQuUeSL9kmoIoPpn/s5ErkMweMhbmQfDEcvVNvTnT73VWeZieLNR6g/4V4kMimmU5ew55ViMVkp2nSQBhOGVOMpXdN4pAo5zVdOwFlhRq7XoowOJf+jrTSc9TCOokoxOcp1a6QI0SPXq+n6xxKkSjkSuYwuvy/EciG32mXu9bJc+uVOSr/cScPFz6CICMKeXUjUk4PRtWyIPaeI8s0HsWXkomkQg7vciNfpQuVrK3Z4L3/CnKu0ubT4m1ueA9ymKpq/Nxm3sQpnmRE8XqrO5/p/vyqD189NplMjkUgQvF6kKgXyAC1ddi7CZbCgb3wtfq9Mq8ZyPpfoHi2x5Jbi8MXVFASBxFF9afrsPcg0StE6MjYMdWQwqvBAlG4P5acyqbpSSkDjWCpPZWJKz0MRqMNZaaF071kie7XCnCHGs1WG6P0eDZU7TyFZJBP5zCe7ifPHIJFJafTGk5iOX/Q/95is4PWibZIAHKs1DWuzh1kvFVD661EqD6ZhOp1N2IB2KCOCUARqRQvp2Gt6QBUbhrOoAk2DaKRKOc1WT8JrdaCKDUMZE0rBZzsJubMlErmMFh9Nw3ohF+PRa33BVYvOiGrj/rNuqUMdaos6S8l/IQ4fPkyvXr147733WL16NWvWrCEyMtLv7vp30bp1a7Zu3er/f05ODgBt2rTht99+818GZmdn31C3TZs27Nq1C4dDvCywWCxotVr0er3fOnLv3r3VXG2vxndMT09Hq9Wi1Yqx1vr27cvKlSvp2rVrtQutq2jWrJnfPTgtLY2AgAB/3VshPDycRx55hIEDB1Z7brVa0el0qFQq8vPzycgQD5gmkwmv10uXLl145JFH/HNXq9XYbD6rh9hYTCYTFy9eBMDtdpObm/u3xlMTmjZtyqFDhwDRnfnKlSu3qPH38HfW8e9CLpfj9sU6bNWqFYcPH8ZoFDd/i8Xit878M1q0aEF2djY7d+6s0YL0r9pq3rw5mzdvplmzZjRs2JC0tDQUCsVN1z4pKYnBgwf741YCVG4/RsRDvQHQt0/GY7JSsPIH0v4xh7ShL1G59SgRD/clqFcbBLcXl9lKwc+HCb+zBQC6RtFIFXLK9p8l5l7RGjWoTSMQxGyFf3Sfire0BOP0STj278Gy+m2ch/YjjYgk8JU3MS+djzc/D/fFdGSx9ZBGRSMJDUd/V2/sqRfQ9++OZcvuv7UGquaNQRCQRkWDXI6qZ19cR6pbSEtjrjtgJTYW4/79za9YgtuBRKbwX0zKkzviyTxdvZD2WmgFb3EOQpUJ++dv4M5MQd6sC8n3daX4VCYOsxWr70B95tMdfHHXS3xx10tkbjtBswdFi+nIVg395Wz55UT0aCnOMzwQwekhY/Uv7Oo/B4lcikQu6oWofm1xm204SgwEtksEqZgtFsBTZUfweLm8bguxw3tS6ku0U7rtBLHDREvrVm1acflKLvmFRbg8XrZdLCIqKADn/u+wf7sYd/YZuvUfzKkCA0JEAl67jUPns4j0XnuZByg7eI5YHz8kDO9B9kfb2NV/DgcfXUzh1uMkDO9BcLtE5EoFFbklLBk4g4Lzl8lNzUIfKtKw9V13YDNbMZUaaNGvAyWZ4oFV7ctAnv/1HqxZhcQO70nuh9s43O9Fzk56D7leS+ywngR1SELweHAZLDhLDCjDA/31o+7uRMXes0QN6YwyPFBs46PtmFIyufLRNn8bCe2S8Ho8WCvNmH0uo23/0Y3Tm0Vd3enhPiT3bM2G0UsIaxBFSL0IZAoZgff2wbJXpG/QsMFYj6VS+fEPXL5/Ioavt+DIuEzgfaKbtuaOVnirbHhKK5FpVYT1bo0lXdSXFQfOETWkM6ZTmeiT4zAcSUeikKEMC/S7HwV2aIzbbKXkx4NEDesFQNyYwThLjThLDBRs2IYl7TJFX/7B5be/95eJ9L0ANh/Zl61jlpP64Va+G/wS3w1+iextJ0j28WFE64Y4fXx4fZyn4HaJeB0uwrqJHx2ul3tdUiyxQ7tStP0EQa0aIFHIcVWYKd12nOhhPVEEasl9/zcs5y5TvOkAwR2T0TaKJvzuTngsNsL7t6dkmxijquS344Te2YKKA+eIHzsYqUJO5OCOf7HmXhyVFuw++VIGaDn18qdsHzCHitPZNH1WDNXS5Ll7cZSbsJcYsOeXE+aTL2VEkM+NT0zyUrHvrF9GSredIGHsYNxmK5r4cNxmK05f/eD2SZTvSSX73Z+oPJAmZqD1yWVVZiFSjRJniYGgDkm4zFZ/PKiKA+cIaBrP+Zc+pnzfWYqvk8egDkl4Ha5qFhLOUiP2gnIMRy+Q/e5PFH2/X7wIuUlfV8d4tS9903jSX/r4b83rKlwmK7bs4r/kw4D2Ih+W/nSQqOEij8X4+LBiVwqaRjE0XfeCzz0yjPLt1xJ9OYsqsOUWEzW8F8F3tsSeW4rl3GVO9J5K+dZjNHx5FNaMfEzHLlQbW/GvRzncT0wQZS+sQKYTP3g2eG4IrnIzzhJDNf0W1CEJt8lGSGcxtEL84/0p3XocdVwYMrUSRbAeTUIEwZ2bINOqKPxB3D8U4YEUbthG1uufIpHJKPjgN+LG3YXXZkdVLwK32Uryiucwncogf921LOkVB84R50vyFTu8FxKFjNxPdpD/5S60jaJv2hf4Yuf2bMWFmR9wYeZ6rBfzKN60n+jhPWnwwgMYDqcjeL3V1ul6WUkYOxiJQk7U4I5c/nAbB/u9yMF+L1Ly23ECWoiXt9HtEnGarex+7TM+6DyZj7q/wJaJq7lyIA2Pw0VgvPjSmzS4E1m/i5a1skAtEoUcw/ZjxE5+ENPhc1iOpWM9d5nUPs9T/uN+JDIZ6sRY9O2TkUilWNPEs9X1rqO2vDJcZustecpjtlL60wEih/fGnHIJTVIs7koz7koLkQ/1xHDgLABStZLgHq2p3JVCzLCeaBtGE+TTjcEdkjGfzUYZHoguOQ5No2ii7++GJj6C0m3HCevThnoTh5L2xGLKtxwlangvzCmX0DWvjzIqhJwFXxDYMZmA9klYM/L9a1y+/Tgxw3qiCA/096UMCyR9zkc4K0wYjl8k5uFeRA/thi235Aa5uoryvakEtKiPJiGCkM5NkchllGw7UY13rZkFgMCRXtNJn/kB5rM5VO47S/qLH+KxO8la+i3lO04RNbQbZdt8e/tvxwgf0B6AyoPnEDxeTo9eRsWeM6gig7BmFIDXi9ts9ce4Pff8Gg73m8WpkYuoPHAOa2aBP/GO1+WmdPsJlGGBIJGgb16f4G7N/OEAvA4nB9o9x+lRi7FeKqB85ykuzPoQbaNo1AkRBHVugkQqpeKPFED8aBDs2z8sF/P8yWOMJzK48Mon7IgfRdGmAzhKDKgigqvt6R6LDZlOPHdc3TfNZ7KJGtJZvLxOjsNw9AKNpj2A1+6stl868so4N2EltuwipCoF9cbfjcdsJbRvWzymm6zRnlTSX/qYfZ0mUbLtOC6DhcMDZpP78e83lWV5mLhfmk9cIKhHG8p+3EfVmSxsF/M40+d5DLtOEfvMUIo/20ZA1xZIVQrMxy/4aRPyJ9rc6hzgMVvJees7rBfzONZvJsqwAASvIMYU9/3uKjfdMDfDiQyihojnNX3TepjO5nC434sU/XhQ/FALxI3ojdflxnLuCtb8csLbi1bBAM5KC+bLxWwdMIeKM9nkbT9Jg4d6IFXIkUgkuEw28HoJSIyh6nIJMq0KuU5N6cFzxD/YnYDkOJShAZQfFeeV8NCdFPpiVOrbJYFEQunPB4kc3hsAdf0oHLmlnOw9FeOBs0T5EnkFdm2ORKnAknKpVjT8Z/YwRXigeL4Z3ouGLzxAxe4zOEuNqOuF4yozoW0UTcywHpTvPOmX0arzV0gbtxzz6SwOd5qAs8xI1fkrlP64H02jGJq/7+srNswv01dRtu24X2avrm1NfFuHOtQGEuGfMXerQzXMnTuXoUOH0rZtW/+zLVu2kJ+fz1NPPVWt7IQJE1i4cCGBgYF88803qNVq/vGPfwDiBdyHH35Ifn4+Ho+HZs2aMX78eJxOJx9//DEXLoibR0REBC+++OIN4/jxxx/Zs2cPcrmcdu3aMWLECHJycli/fj0Oh4PIyEiee+459Ho9c+fOJTk5mXPnzmGz2Xj22WdJSkoCxEu9sWPHsmDBAuLi4m7ox2Kx8N5771FSUoJKpWL8+PHUr1+ftLQ0Nm/eXOPYVq9eTYcOHfyuxH+mh0ajYenSpVRUVPgvGYcNG4ZOp2PNmjV+K8YRI0bQrl07Dh8+zJdffolSqWT+/PkUFBSwYcMGrFYrHo+Hu+++m/79+zN37lwee+wxEhPFF+LraX79byaTidmzZ7N69WrsdjurV6+msLCQBg0akJuby/PPP09MzI2Zj2ua8/VrnJmZyWeffeZ3177VOpaUlLB48WLeeustdu/eTWZmJmPHjgVg0aJFDBkyhBYtWvD5559z4sQJGjZsyOTJkzl48CCbNm1CEARkMhljx44lOTmZxx57jM8++6xaHx9++CG7d+/mgw8+8FuRXj/mm7VVVFTE5MmTWbFiBbGxscybN4/Y2FjGjLm1S3LWrLWUfLYdgAYLniK4dzu8NgeZL6yi6kwmqoQokj+cBYjWkwC2okpSnl+H6dxl2r79DFGDO2C7UsrZVz7FlltK+3WTUAbrMZ7NIe+7/TR/daQYd2fPz9i++pyg5atx52RR9e5b6KfMQNm9F94SMQGT4PFg/fwj9OMnIY2MxGO24imtxHo0BVd2Hqavf0UWHkL8NyuR6rUIXgHBauPykPEIVVYkahUN/vgc63vL0D7xFEilOH7fgu3rz1HdJcqz47efUT/0KKq+g8DjRnA4sX60Bu2sqTfQZ8Zrizh26gwGg4mw0GCeG/sYDw4ZhEShQaYPAyS4Dv+K+9hvyFuJLw3u1L3I2/RG3roXeD0Ibheuvd/iLRQtrxR9RyJrcSeVmQVsn7qOEp+L030fT2fHrA+oKjbQZvRAus0cjkKrwuv2kv1HCr8+9TZNQgLp88ci8cu0x0vOF7uJv78bimAdxrOXcVaYiezVCqlaicfuFC8g7U7wCpwe+zaa+pHcsfl1PDYHEqkUj93J2UnvUeq7+Gm6cDThfdvisTk4/MNSlvy8H68gcF+reCat/opPpz8JHhfDWsej6DEMa2RjKswWVsyfS0uZmYjNerpsnEnK1PexFxvQJkTSad0k//hOTFiN1+mm4ZiBNHyiP6qIIOQ6FZVFlXw68R3kKgWTv3sdu8WGx+1GpVUjCGAoLMftcFFw/jK60EC+nL6Gp6YMI2pIZ6RyORKZFI/Nwe5Wz/jdZZouHE3MQz2QqRXY88s58/S7mE5n0emnuQS0rI89v5z0lz7GdqWE1usmo0mIRKpS4Cg2ULLlKBnzvvS3IVErMBSU88WkleSnZqFQK5mb+iErBs2kNKuQBZc+x5BfhqPKhkqvQR2gxW6yIj10HF2Xtkh0GjylleQ++aLozv3du0j1WjEbn0yGp9IILjeCBAS7EzcKJAoZx+9/E0dxJZr6kbReNxlFsB57sQFVZBASqZT8L3ehigoh+r6ueJ1u0p5YjPl0Fo0XjiW0XzvUceGkPPQGxkPnCLqjKe02v4nl3GUxZlVMKILbg6XSgipQ/IBhr7QQmBBJ9rbj7HphHS1HD+SOWSIfCm4vl/9IYdu4t+n+WD+azXkEa74YT+/Se7+QNHHIDXKvDNUjuL3YiyuRB2go++UIl94Qk701WfoUcSP7UnUpn3OT3sN8OosmC8cQcc8dKIL1OMuN5H+yg8wVP9Ju4yzOz/qApNmPENQuEXVMGC5jFYZjF0mdsKrGNa/KL+fQs6uoPJ2NTKPk/vT1bOs7C3NmEbqECPr/8jrKYB1um5O9IxZTfuIS0RGBdN21WHwp9njJ27iLmAe6oQjWi5mMJ6yiyeuPEd63LfJALV67E5exirQpa0mcOYxzU9+n3uP9iHnwTlTRIQgeL+W7z+AsNxHWqzUem4Oqi/kEtmmEx+bAbbaRMm4FjuJKdMlxdN+1BHt+GabT2ZyesIqmrz9G5ID2qKJD8DrdCG4Pnio7lov5pE1egzI8kBarnkPXMBrBK1Cx9yyOksqb9nXmur66XtfX35mXy1RFz5T3sF8uQR6ovSkfCk43aU8uxnI6i6SFY30Wa+GcGSbyYdyzQ0h87XG8TheuSguuUiPGo+expudSlZ5L4pujUcWHI9epcRSUc/6ZFVhOZxF4R1Pa/vwmXqcLwSvgyCsj/dVPKduZQs+U93BbbAguN44yI4EtGiAP1OKxOTn56EKMx8WPqT2OrxR1tMXGpYVf0+iF+1EE60VLsHITgsvDhdc+I2H8XYT3aQOCQN7GXaS/+BH1Hu9Pw2fvEWPQutzYc0vRNY1H7rMGl6qVuIxVYpzKc5dRx0fgyC/nwhsbqbpUQMcfXkUVFYzX4SL3kx1k+OSg7WczauyrwbP3ILg8eN1iX/qm8XhsTsp3pRAxqCOK8CAxyYZEAhIBZ4mRjKXfEX3PHaTN+oDk2Y8Q6JMVt09WTvtkRRkRRLftC8S4gDIZXq+X70csIt9n8TP04+mc/XoPLYb3xFxYQatHeiORSXFW2bm4+QglqVk0iwsh9K7OCF4vEoVcDOlRZSfLd3YASFo7lZBBnUEQMJ+8SMbYxVRUuG5YL2VIIHK9+i94ysW5J5dgOZ1J4sJxIk/VC8dZXInX6aZix0mCOjcTL3IlEoo+3c6V5d/RYMFTxDzcS7QyLyjHeqmA8zPWE9CiPs3eGo8yPAiPxc7ltb+QvWITvdLeF2OV+mLxSeTiusp9PCK4PbgtdpShATiKKxDcAu5KM9kLvyC4XweihnZFrtPgKDVQtOkAl+Z9SXi/tiS/+QTKiCDwCNiLKjg3ZQ2q2DCaLhiNKioEp8GM+UwO52d9SPsvX0TbSDzTel1uXGUm8r/YRUjXZqjjwvHYHGKCi9YN8dqcpM/8gDafzODAHZNo/eFUdE3q4bE7KfxyN0GdmnB+6jpcFSbu2LkEbYMoBATyN+7iwuyPaPjCAzSa9iASqRQkYrI8w6HznHx4Pu02vsi5qeuu7T8fvIDuOms5Z6mR/I1/iGs0rKdvny2j5JejyLUqQvu2wWtzkvvhViIGdeD0qCW0/mwm4X3bgs97wl1pxnz2MvIADVJfwhhBEJDKZUhVCr/OFZxuEqc/RGivVuibxlfb010GC203TBOt3oorKPh2H0WbDvr3dJlWhUQmw2NzkPPe5mr7ZeoTSzCfziJ54ViiHuiOPECD4BXwWB2cHrGA+HF3E9ytOcqIIBwlBrIXf03ZgfP+vdiUmkNQ20QOD5qDq8J8U1lu+Nw9CC43gsuDI68EbZMEvDYHht0phAzsJIZbiAwWz8mCQMmXO8mZsx6TR8kdv77hT6ZzPW3+6hxw/bzC+rVFHRdO6fYTBDRPwGNz4iiqRN88AUVoAILHS9bCL8le+xttNkwjvE9rUdYrzBy5+1W/LHTdvQRdUiyCx8u5aesp/G4f5TIZ9x54CwCPw4U5uwhtTBjKIC0ytRKnqQpNRLB4aSkI2IoNeBwuMlb+TPwD3Tn/1g+0WzoWqUKOLj4Ct92B+WI+6ohgkEowX8xHVz8SeYAGicvNhQnvYj5+4ZoO8O0rpkNpaJvVp9V3ryEPEEPvFH+zi0sz12MT5LdNw9ruYebzeeLl9uiBKMLFi2hHQTnnpoh7dfKbTyDTa5DIZbjNVqrSc6nceYqCT8WwVY0XjiW0b1tUseGkjlhA5b5U4p8dQuLc6n0ZjpzHkp6Hs9RA8oIxYogYwGNzcuqB1zGfFt81WqydQnC35ihCA8SL0eu8Xv43wn7s+//pIdwS6k4P/k8P4bZQdyn5fxx/vqy7HpmZmXzyySe88cYb/wMj+5+H1+vF7XajVCopKirizTff5J133vG7ZNfh9nE49oHbrlPqvbnb/V+ha7uC265juKy+daEaENLwrxMV1YTATzbUqi/X57eRJMeH9curatVXfefthzLQ1jKOyZ1z/15ioeux/fXyWxeqAXvUtz/Gu2y3LvOvwk5N7UJwjFEbalXvcuXNYzndDEr+ZszVPyFdefvyHFdDxvi/g9rwoudWAeBugkqp7NaF/oQQb+3mVRvUNijJf7o7jVry76OhXbj9Nf5nUJu51XaM8lpwiLOW3HFedftnqG7uvxev/M8wepS3LvQnaCQ1x9+8FWpDe5WkdpLpEG6f9kItdZvsr4Lf3QT/zmhmtdVRtdX1tUFt5AvAXYvZBcqcterLVAtZ+XfOq1xWO92m8t4+/0ZQOxrahNvXbbXdw1y10AGyWq6Xtxay0rf41nFQ/5tRdyn5r0fd7UodasSPP/7I9u3ba4wl+X8FDoeD119/HY/HgyAIjBs3ru5Csg51qEMd6lCHOtShDnWoQx3qUIc61OFfgLoblv/jmDt3bo3Phw4dytChQ/+tY/lPg0ajqRYHsQ51qEMd6lCHOtShDnWoQx3qUIc6/B/Ff2F26/901F1K1qEOdfi3QSW/fTcFj7N2LjaqJoG3LvQnBDpvDMb9d6Dp0/i269TGDRtAMWrWbdfJXfFSrfqKlty+e4i2lgFBhArjrQv9CQ5J7XhjpPv23e3LqJ1rv6IWrm+nPIZa9VVp+nuJxv6M2rnn1Y72BbLb7yvMXTsHPXUtDo21oQWARXb79Aip5Zm2NmNU1tJty/Mf7sBd2/WSSW+fHmZP7Y7MtaV9bVBbd0q19Pb3Zre3dryRX4u+lLU4OwDUJsqEWla7vgTP7euAWniWin3VQv/WVlbqXr2vobbyVdtQB7VZM5mkljqxFn39O0MC1Nbd3lSLvTnq3xcVBGUt9CGAw3P7PCWpJQ1r425fhzrcLuq4rA51qEMd6lCHOtShDnWoQx3qUIc61KEOdajDvxV1lpL/n1FT1uN/FtdnSL4eVquVjz76yJ/VuUmTJowZMwattmbrmZdffpl58+b9ZV9r167l3nvvpV69erc1xj9nFP9X4So9Kyoq2LBhA9OmTfun29y9ezefffYZoaGhuN1u7rnnHvr37/8vGO2N8Hq9fPzxx6SlpQGgVCp54YUXiIyMvGmdm2Us/7v4+uuvadasGa1bt/7bdTIzM9mzZ8/fyqhdW8S9/hRBfTrgtTm4PO0dbGeziHv9KULv64FUp8FZVE7Zx79yec0fADSd/iD1R/bBZbKijY/AZbJSfiSdExPfQ3B5CO/WjC6fzUAiF4NhCzlnsa15FQD1o5ORNe+EYDFiXTwRaXxjtC8sxf7JEgSHHfUDT4FEiuSnX1D16oO3vBTjS7MBUPXrj+6REWKbNhvmFctxZ2Wi7HQHgbPmINHrEZxWvFfScW7dAB4xSL40vgmqoRMQjGI2QXfGSbyF2Sj7PookKALBbgGrCcHrxfHlArFOvWRUQ55DMPnqXDqF+8ivSEKiUN39FACS4EiQKvBaK/DaTby8YDl7DxwlNCSYHz9fewOdpbowXtz9Nk6bk6+nryE/LeeGMsMWj6fFgA6o9Rpcdhcfjl5MzomLBCTFcMfbTxPSqgGpi74h79djdF07EWWwnsrUHBwVJqJ7t8brcOOoNKMM1CKXSclZ8wsFX+1BFRtGm/VTCGjRAIlMguVCHkfuehnB5UGbFEvbDVPRJcXhMlgg5Tdch34BQHnvOORJbRGcDiQaHV5jKZKAECQSKYKpAseWDSgHjWLQUDkSuYzcX46Stux7dPER1caX890+2r42ElVoAB6nG0eZCalcSmDjWFLaPIHHYKHJd/PRtU8GQaB4wxby531M/BvjCB3aE5lOjbOgnKrTGVRMXo/X4SJqSGeSpj+EPjkOW3456igxU3HWyh/JWvEjuqRYWr3zDIGtGnJx4dfo6oUR1q8dHpuDi7M3ED9uMLqm8cg0KgQEBJeHgo1/cHnlTwC0WDOJX+6+A4D0lHReHT0Xq8WKTC5j6pLnSWqVRHR8NCq1Co/bg8lg4qXHXyHrXBbqpDgSl09E16oRlpRLqOtHIQ8JwFVupPjj3yhYtYl2R9bisdgQvF4Etwfz8QsE9e0AXgGPwwW+54Xf7qXe6EHI9GqkCjluk5WCjX9QvjOFpkvHIdOpseeWkvbsuzSa/Qhh/dqhCNHjqjQjuDwUfbsXTaMYwge0x1lmpHJ/GmH92tHc7mTT9HUUpuXQ/am7GfTSSBa1exprpYUHVzxHcu82KLQqXFYHnz6xmHxfZseIrs3oun4y8gAtgseDJacEmUqBITWHI5NEHZD87D00fLgX2vhwMZOtXM6e1uPxmGx0/Gku2sQY5AFiFvLcDdu58NLHAIT1aUOTeU+KWUBLjSgjgsTsqe/8SML4u5GqFEg1SqQqBYLLQ8kvR4gfdxfWzALU9cKR6zV43B5KUzL5/cnluCw2JHIZPZaOI6xVA9ShAUgVMtQhAXze6hnavXA/8X3bopBJ8brceKwOBLeHC698ikynpum8J5CqFEikEjHL6NWssD656fTDKygjg3GWGDg9cjHm1GwAQvu0odnyp1GGB+G22Ljy3mYur/wJffP6161ZCY7CCkJ7tgapBEV4EFKFDLfZhsdsxet0g1eg4PMd5K/fQvL8J33ZbpXY8stwlZlQhgeKWWblctxmazX+1TevT9uvZqMI0eN1uEgZuRjjkXTC+rej1foXkGqUCB4vFXtTOf3oQn+dpkvHoWkUg0ytwHallHMTV2M5f4Vmy58muGszVDGhSKRSXMaqavNqtnQsMp0aR24pjsIKgnu2wmt34sgtRRUfgSxAi0yjwm2yItUoqUrN5vxjYr8JrzxOyICOyEMCkaqVOPJKuDT5XaypIs/JArU0WjYBbdN4FOFBuKxOXIYq8r7bR9LEf6AI0WPNLubk+HcwpeagSYig3brJKIN1GFNzuLDoG9qunoA2NgypRok9r1TMuP3KJ0Td15Vwn17I+2wnCWMHI5FJqTx0nuA7miCRSSneuJPcVT+K+997Uwi/+w4EwH6lmMJPdxA37i5U0aFIlAq8ThfuSjNl209yYeZ69M3r0+arOf51OD1yEcYj6YT2aUPL919AplPhLDdzoNX4G/aDlj/OI7BzM1yVZrxWB25jFZeeX0lVajZIpbTeuhhnUQXHRy1DkxBB209noG0YjdfhwppTxPlZH2E6lUmT+U8Q4Zvj2clrMKfmoE2M4YUPphAUFYo6QINUJmPvh1v4ZcFGWt/dmXvnjCQkLhxjYQWmUgNypRyQoMnO48rUd/Ba7TWeHQCSvp2Prl0TEARKP/6VgvmifCfOGk7k4A4IXgG3xYZcpxZ55rpsuCVbjxPcKZnAVg3JX7yRonUiPye8MZbw4X2RalTYc0s4e+dzft5osGwCunaNUYQH4y43kv/hNir+OEXjJeP9spb+3Ls0ePERwu/tgiIkAGeZkcIN28hb/yttfnwDqVKORCaj9JfDyIN1hPVrj8fmIH3yaiyp2WLW7FUTUUYEg1fAVWlGFR2K2+bAcDKT4PaJCF4BwetFEagT97FfjxLarTnyYF013dF81QQih3RBqlSQu34LGa9+CkCrj6cT3q8dIJD/6Q4u+vTiVbmU6tQ4y4zIA7QoArXYiw0EtqyPVKXAZbRiyykSM4vbHKRNXoM5NZsm858k9uFePrqVcm7qOpq8+QTyIJ2YGRxwm6yYUjJJfXYljaY+QMTADsiD9ci0KhxFFeR+tA1bTjGt1kxGqhb7uvL+FnLe/bEavybPf5Kwfu1EGbDYUYboseWKshbas5VYSAJVF/IAsGYVoo4NqzYveaCWqkuFhPVoSVVmATK9Bk1MKEgluCrMnBy5GHOqeHaq99RdxI7qhzIyBAQBZ3El5ya/R9T93Qkf2AF1fIS4VzhdHL/nFSw+/dzk1ZHEjeyDXKvC63RjKyhHKpdhSs3hjG+NdEmxtFkzkYCWDXBVWqjYf5azE1ahSYik9fvPo4oJRe7LqHx53a9kvP45AA2fv59G0x4CCZj2nyFj1JsAaFo0IPG9qajio5DIZXiq7DjzSslb9DlJ62bgyCtFVS8CQQISiRSJXMaVdb9y6fXPb7qf/JXOVkYF03LNZKQaJUgkuE3WG+rVtD9I5DLafvEiwV2agURCxf6z/v2h0azhhA/uiEsAe5kJa0E5UV2aiecnr4DH7kQCnHlrE7lbj4s8MXoAbWcOQxmkxXAxj72T1lJxNucGXdd5/hMkj+iDTCkn5e1NpCwTk5dokmJJWjEBfatGmFMuoYwMxmtzkjFllagHgYbzxhDSrz3K6FAspy9xduir/nbjxw4iYcwgkIBMp8Fjtd9U3+Qu/gJr+hUavDkGRUQwEpUCqUyGPbeE090nANDuyFqkOjUynQbB6yVt6EuYU3LRt6hPq3VT0CaI75B5G3dyYfYGwvq0oenCMaiiQ/BYHZjP5nDmqRUIRgshPVuR+PJI1PERyHVqHEUVpI5djiU1m8j7utLs3Qki/3q8HB88x8+/N5vXn88nLX3n3//18NbZkP+rUWcp+b8Ia9asITIykpUrV7Jy5UoiIyNZu/bGSwqvT5BudSEJ8Mwzz9z2heS/A6Ghof+SC8mr6NatG0uXLmXu3Ll8+eWXGAyGf1nb1+PgwYNUVlaydOlS3nrrLaZPn37TS+N/FR5++OHbupAESExM/P96IRnYpwPqBjGc6/kMV15cTfz8Zwns0wFti0a4Sg1cGjUXT6WZoH6d0DWM9tfLfP83zBfyOPXC+2xrOwGXoYr6I/qIP0olIJGws8cMfkkag0QfjDQqHgDXkZ3Y1s0Vy0mkqIY8gSf9FEgkqB96Buu6uVQtmoBm6AN4y8uqjdVTWEjlC5OpeGoMVZ9/SsDU6SCVEvD8NASXi9IH/gFVJlBrkTW9o1pdb14G9k/fwP7pG7gP/4qy/0gc369AsFSCrQrHbx/6LyT9dfIzsG+ch33jPNxHfgVAqCy+9syQD3jxOsVspEPvHsDa5TXLskShQSJTsKj3C3w3Zz0Pzh9bY7n03SnkncnixeTHOb/rFCNXTgLAWVnFqZc/5cJacRytX36EC+//xpbu05Dr1UR2a86WbtMoPZJOQMNotvWfw7EH3qDJ3MeQKGQIbg/uKjtpz69hV9On0CRE0uiF+wFwm6qQ6zXkfryd7NWbkbXogiQ8Vvzt9D7sXy0V6Z97Edeub/EWZmNd/px4ITlwFPbPF7Gt/xy29Z9DTJ/WhLVPqjY+p6mKO1Y8zd6RS/i57QSc5SYOT1jNmQVfYz6chsdgIfyxwWhbNiKl+UguPPwqkSMGEP5ofzRN6uO12Lg48nXcBjMSmYyYod0AsKTnkjJmOc4KM3K9hn13TqVg034SnhiALlm8YD330sdkr/kFXeNYNA2jOdRlCunT19Pqo6mU7zrN4Z7TENwezjy+lMM9phJ1f3d0yXGE9WtLeP/2zH7sJaYPn0lEbATDnnkIgJ739kChUvDsoAkIgoDZaOGp/k9jKDfidokX4e5KCzmvfEjF1iMowgLw2p1kPPc2ruIKwu7rgaaxqMvPDXuV1AHTyFv6FZqGMRzqMgWX0YJUKedov1lkLf2WpJdHkjJqEYLdhbPcTOqYt4i6vzst3pvIpXlfcLT3dEq3HKXJsvFoG0aTveRrzKczcVVaODbwRWIf60/FHymkPLIAmU6NtmE0h7tM5uc5HzJk/mgCY0JJ7NEKQ941eSvLKiQvJZM3kp8kPzWL4avERGuKQC13rHwGY3oeP9R/goqUbORqBVu7T8NprKLho70BuLjmV4wXcjk+9X0OjXsHR3ElUXd3xutwkbPyJ6RyOQe7vUBVRgFxo/qhS44DqYSmi8ZwasRCLrz2KfpmCZx5fAnp09fTdOk4spd9x9EBLyLXa3AWVXK4x1QiBnXAXlhO5oIvkUilnHzoTbYMn48uJoxWz9wDQMN770CmlLOp/2x2jFuB2+akqrCC2B4tCWwYzbd3TuPs5DW4DVUc7vciaS+so8Xy8TRbNIaTIxZhPJWJ4BVIeWIZLoOFuBF9AQhs1QDblRJy3tlEyebDNFnik2mphCaLxiB4vRzuPR1HUQUxj/RGlxxHs+VPkzVvI8d7T8OWXURIz9Yc6TYFeaAOweVmX6PHcZWbkOnUpI5YwMm75xA3ehAxjw9A0zCas0+t4OSDb+A2WNA1qUfF/rN47E5clWbO+PhClxwHQKsPXsCeV8au+FHkfrCVluumgFRC8xXPIgCHur+ANSOf0DtbEOK7MGi2/GlKfjuG6dQlLszZgOnUJZosGUvkP7qIL0deL84SA46iClxlxmrzujx/Iyl9pmHLKSK4Z2tOdp1E2eZDBHRsQkq/GeDx4nU4Kfv5ADK1EqnuWhgG497TXH7jE6pOX6L449+oSs2i0cJrl3QN3hiLYfcpLs/9GEvKJfb2mknq9PU0eLI/5gt5VBw8z6UVP9LStwZNXx5B9rot7O46FZehinZrJ5G9bgsHuk6h+MeD5H2yg7QX1tJq7WS0DaM50GUK52d+QPLcUZwasZCDvaYR89CdpL+0gYM9phJxf3e0yfUI6deOkF6tSRuzlDMPzEUildLw5ZGkP/sO555+G6/Txen7XsFjdZD7wRYAWvrWYXf8SHI/2EqLdc/7eGQs6dPf5/g9ryAP1KL1rdtVRAzrhSYpDleZEfvlYpzFFWTOWEOjRSJdYp66B1tGvr9845dHIAgCp0cvp+jHgxhPXCL5lZGE92uLrmEM+7s8z7np62m+ZBwA1sxCflvyNXmpWcxu+gQ2UxWNu7cEoDgjD4lUwpWUS3w64R0UaiUbJ61k+V3/j73/Do+q6vr/8df0mkkykzIJSSAJvffeO1YUy21Bxd5RqooFBaTaRcHesIAdRUWK9N4JLZ30Mslkej+/P85kkhDQG+7n95Tvh/d1cQ2Z2XWttdfeZ52115qNv6SK+LuuPO/ZAcB0+3i0nTI52vlWsv/1HHG3jkXVKgmAguVr2TViNrtHPYVcp8ZXY2fHoGkYOrekdM12dgyZTtzIbhSuXEfBu79E5hY9sieq9GTO3LmA/OlvozQbI7+lvXQvdX8dRvAFOT7qCbLGifxqv/wx8hes4sCI6VT/tpfWS+9Hk5FEyOPj5EOv46usJf66QWhaJnJ00ovsHzmT/aNmkjBxIFHdM9nT/zHOzFhJ2yXiS0ghECT3hc/YN+RJ8pd8Q1S3DI7dsZgTM97H0LmlOK8xT6NpEYf1QDY7hkwnZfIoyn/exY4BT0Z0R9yo7qjMsRy4di5lq/8i4cp+It1G98A0rCu7Bj/JwRvmkXzryMha7vDqA+TM/5Ldw2ci12vwlFSzY9CTRHfPwFVUxaaMOwm5vUR1SefAjfM5OeN9Oiy5h7hR3dGmmzl0+xJOPLkClTmW9ovu4fBdSxGCQVwFFRy+fTG+qjrqDmTT6pGrsWw5RsE7a7FsPkLRR39QuW4f5T/vouPrD1G7+ySbMu7EV11H6pSxqFPjI3yIG9U9ssfajxagNseya8AT4ouXYV3YNfhJjj/0JhKZlKyH3mTvqNloUhPImf8lu4bPQq7X4imxsGPAkwTsLvx1DnaPeRq5Rol1fzYb0+8k4PTQ+U1RznTtU0m+fRR5i77BfjgXR1YB+a98R7sl91K75Sg5L36OI6uQ8m+2EPT4aReWewC/zUXdwRzWp07GV2tHnRDDtjCPUsL63W914LM6qfx9P3lv/UzA6qTFrSNx5ZaR8/JX2A7nsrHVZPx1zgaDq1xKxowbOHDTfDa3nYJhQCeiR/cGIHXOnciidBQ+vRJXVj4SmZTSt7+jxazb8BRWcHz4Y+TcvwT7ziw2N243rCvOt5/8nc7u+PpDWHefxFNSjbuggpDHR9JNQ/9+fwASrh2AoXdbdg2ZxtZO9zbZHwqXr2XviFmsGzMHR2ElSUM789Og6eye8QF+m4t1Y+aw6bal9FsyBYmswaxRk1WIo6iKvXNXMWDhXZwLiVRC2tierL95IY6iKlpe0YfoNuEzqNVB/rMfYfltLwqjgYMDHiNnxgoyF4t6MHZUDzQZSZR/8ju23SfQdWgZaTd2UEcSxvdm54hZ2I8Xkrfs27/XNxIJ6S/fR+nbP+A4cAZ/qYWzS75qom+kaiWurAL2pt/MyRtfiOxTbZ+/DYVBy84h0zh676sk3zwcXfsU2i+6m5ptx8l77Qe85bU4Tp6l1WPXijJWY6do5a/YD+Wwb+xTyHRq2i25F3msnrYv343zdDH7xjxFyOOj07uP//28GumYerqdmvNJEz16GZfx7+KyUfJ/AOXl5SxYsIDZs2fz/PPPU1IiHvD279/PM888w6xZs5g3b17EMGa325k/fz6zZs3ivffeQxCax+IoLy8nLy+PG264IfLdDTfcQG5uLuXl5WRlZfHiiy/yxhtvRIx5kydPBkQj5QcffMC0adNYtGgRCxcuZPfu3YCYCCc3NzdS/quvvmLmzJnMmTPnkgx3S5YsYfbs2UybNo0NGzZEvr9Q25WVlcyZM4enn36ar7/+OlK+srIyMo+//vqLZcuWsWDBAh5//HG++OKLSLlNmzYxdepU5s6dy4oVK/jwww//dnzR0dGYzWaqq6t5//33eeqpp5g2bRqrV6+OlDl48CBPPPEEzz33HB999FEkGY7H4+Gdd97h6aefZtasWezbt69Z+1arldjYWKRScemZTCb0en2EBvXYvXs3y5cvj/x99OhRnn/+eaZOncqBAwci816yZAmLFi3ikUce4ffff+eXX35h1qxZzJkzB4fDAYielvX8XLVqFU8++SQzZszgs8/Et+S7du1i+vTpzJw5kxdeeAGArKysyLwcDgdLlixhxowZzJkzh8LCQkD0hn3nnXeYO3cujz76KOvWrftb2jah89i+1Hy3GQDXoTPIDDpirh2C61gOzoNncO7JQhalw3ksh6QrejepGzeoE6W/7AHg7OptJI0Xf49qnUzQ5cV1thLBHyRwaCvyLuLBO5iXheCyA6AYehWBozsRHHVI45IJVZchWCqQ6KMRvF5CFkuT/gInshDCtPSfyEIaH4+8fQeCFeUASGQyAqf3ITXEITisF5yz1JyOUFvZ4DmZewhZZrd/m2b1kCg0CMEAhERDVO/uXYg2RJ2/rFJHyCPO++yhHNRRWqLiY5qVazukC/u/3waAx+5CoVISFR+D12Kj5kgeIb8Y8yZxcCeKf9kLQMgXIBQUX3C4SizINErUCTHIdWr8VgdCQDQkGDq3omLtHoJOD/aTZ8MeGaBJS8Bxuhi/xQ7BEMETu5G37Sm2XXQawe2MjE/WtieBozvE30pzkai1SFSicUGqkCFVyBAEocn4ao/kIZFIcJ6tIuQPcvan3bQY14u0iQOp+Umca+yE/jiP5hDy+HDuP0UoECT+jgnUrtuJRC7DfaoQuUGHLFqHp7wWAGd2Kc7cMhQxOpx5ZbgLKyn9egtBt4/E8b3xVduwHc5D8AfRt0ulfM1Wsd7pYuQGLdV/HsTQszWu/HIcWYUI/iAVP+4kbnwf4sf3QaKQcWz3MU4dOoUgwLCrhgIgCKDWqOnQqz0el4eA34/damPLz1sYOHYAAAFLHc4jOahbJeEpqsJTUEbtb7uRGXRYNx4gdlxTo3nsuL5UffuXWLfOhVyvRpkQQ1TXdAI2J0qTAVd+OeVrtmIa3ZOKH3eiyTBj3XUSgJotRzGN6CbOUYCQN4AiWoc6NR7BH6Bm61ECVgdyvSZCh+KwHF49/27+WPgVQqPYUgZzLIfDcpj91xFUejX6+BjSrhuIt8ZO3hei13R0uxYIIQF1QgwFq7fSYkKDjkgIy0DaxIGUrdlK/IQ+ACTdMBRXfjmeMosou14f5klDiO7ZGld+Be7CSuJH96R6wyHixvfBdiAbqVyGKsWEoWdrfNU23GHdUrX+IHK9JsIv666TVB3MBQTSrxZ1DgLItSokMim2vHKCHh9CKETqiK7kfLtdlNGdJ5AbtCgTYkTPQ5USV3457sJKjIM6Uvz5RhLG96Z09VYSwnOMHdiR4g9/R/AH8RRXIzfoUCbEYOjZGr/Fjiu7FHduGRU/7MRTVEXc+D5oWydRt+sEAEqTAalKgaFna7ylFiQKOco4A1W/7AapVPSYdHpwZZcQN7YX5Wu2UrPlKHX7zqBMiMFbakGTmoA7v4Ky1VuJC8tF3HiRzurUOIreF/eCks82oDRFYRrVg4DDRcjlwVNQQeVv+wj5g8T0bw+AtnUS2paJ4b6OEd2zDXKDDnmUBmWSEX+NHVd+OSGPj4q1u5vMyxael8JkQKpWiDosrwypSkHsmJ54iioJ+QIY+nag+pfdosdZGHVbjhA7pg9V3/6F/cAZJFIpsmgdioRYZHoNUf07UvXlBnGdrN5MwObCeiAHRbSe0h92AmA/VYTCoEWVEEPc4E6UrxX3puLVWzF0SKN87R6CLi+lq7cQP6EPMq0KmU5DWXg9IAgIwRBBtw9Dl3TcRdUYumaIcvbjDkzjehM3rg/e8hrkUVrsB7ORx0YRtLuwH8rBeaKQoM1F7NCuuLJLUIUfZNWp8RSH+VD62Z8RPrjyy6n8aSf+6joCNhfxYb7VI3X6zZS8+xMStZKKVX8iN+jwFlchN+jQdUkndlRPKr5sOLsZB3fCV2lFFqWhdPVWYvu1x1tRS/z43pSG51h3ICci5wCdxvZi//fbaDOoM5W5pSjU4n6jjtJSmVNCwOsnFAhy6KcddBoryr1ErUQQhPOeHeQJscRMGIDzaA6Cx4frwCkEf5DYSeILy6DDHRmvLjMZd0El0T1b4zhTQmy/dgj+IGXfbkfbKhHB3xDfLWZcXyzfbsax5wT23VlIpFIUCbFI9Rqi+nXEffos3oIyvHmlBCx2qn7cgTqjYa1ZtxzFOKI7tn1ncOeXY1m3F3mUjpoNBzGN603IJcY2lihkyGOjsGw4BIDtQHZkXfsqrRFPJePwbjjDPK47kINcr0GZEEN0z9b4rU6CdjeCP4hELkOqFNdCve6IH9+b0lWbsB/OxVNUjVStQJkQQ/Lto0S9WFhJ3Z7TBN1eEm8YElmX9bpe28qMrnULonu2xltegzohRvTctDoI+YME7C7qwuNOvG4QZWu2Yt19ktpdJ5HI5Vi2HEWVGIsrvwJNCxM1245T/uNOZHoNCVf2o2bLUVLuGE3eK99SdyAbdbIJbVoCvkoryKR0XHY/ilg9yoQYYvq2jfAofnyfyN5i6JFJyBdAmRCDMiEGIRTCU1iJ/UgeQki4wLwS0bUWDVEVv+xBrtcQ3bM1oWCI4s83iDcZvvoLVWIsyoQYtG1aYDuQjWlkd8pXb8G68ySalgnIDTocJ88SN7YXxe+vw7pfvLFWz0cATQsTpavFsSpjopDIpKgSYihdvZXEsH73VdswdGqJ/URRmH9bIntY/Pg+lK3ZinFIF1w5pcjUSpQJMbT413ACdjfWXScJuXzYd58gccoVAMiiNAQsdeh6tsWx/zSegnLUqQnIojQQNuDVy3l9u1K1EtOoHvgttvPuJ/U0PFdnKxNi8NXYkUXrcBdUUPHzLqQqBRVrd//t/qBMiEHTMoGQ24u3uFo8U9vdkf2h8fo1dmmFLbcMgMpdp1AatGgSYsSXV40ejWPbp5ITPi9YjuajjNahCfOhHnE9MrGeKaFir8irs7/tI21cLwD81TYch3NRp5txHBWfgR0Hs5EbtCgSYjCO60PNn/uJHd2Lkrd/RCKXoQi3n3rnGPLf+gnBF8A4uBMlX27+W32jbBGHp6AMfc+2VK3ZTOVXG1FE6yL6BkCqUWH5eUd4HGeQRYtyJYvSimeTwkpkOjWu/HJSp4zDlV9B7MCOlH61mfIfdxL0+EkIy5HjeAEx/dtTvmYrzlNFYj/ROgw9WhPyByh6dy0Bq4OAzRVZSxeaV2MdUy+/9effy7iMi8Vlo+T/AN577z3uvvtuFi9ezOTJk/nggw8AaN++PQsWLGDJkiUMHDiQn3/+GYA1a9bQvn17lixZQu/evamurm7WZnFxMa1atYoYuwCkUimtWrWiuFi8spCTk8Mtt9zCa6+91qTu3r17qaqqYtmyZTz44IOcOXPmvOP2er20adOGpUuX0qFDBzZu3HjRc3/44YdZvHgxixYt4rfffsNut/9t2x9//DFjx45l4cKFxMTEXLDdgoICnnzySZYtW8bOnTuprq6mpqaG7777jgULFvDss89SWlr6j+OrqKigoqICs9nMLbfcwqJFi1i2bBknTpygsLAQn8/H+++/zzPPPMO8efOw2RoSo3z//fd07tyZhQsX8sILL/DFF1/g8TRNqDFgwAAOHDjAzJkz+eyzz8jPzz93COdFVVUVc+fO5amnnuL999/H5/MBUFRUxNSpU1m4cCFfffUVSqWSJUuW0KZNG7Zs2dKkDYfDwd69e3n11VdZtmwZkyZNAuDbb79lzpw5LF26lFmzZjXre/Xq1aSnp7Ns2TJuueUW3n777chvpaWlzJkzh5dffplvv/2WQCDwb81HYTbhK2uQY395NaqURJxHctD364gsJgp/ZQ3Rw3uhTTZFymXcOw55lJruy+5FEa3DU2ZBkyRu2kqTAblezYiNCxnw5SwQQBJtatqxVIa8ywD8O34X/9bqCdWK41Bddx+e9b8jib5wghz1hCvx7d2DLC6OYEkxrjVfY/pqNYq+E0AiIVR4oml3yZmo73gB1aSpSJIyEOy14V8E5B36oegxClnnIU3rJGWgvu1ZVBMfQ2JMajYGqUqP4HX8LX3rIZHJIsZLgLryGqIbvX2tR3SikV4TB/PCvhUkZCZTfqaoWTmZRoWvzokQNkTK9WoUOhUA2R+tRxBg3KaFDPhrKaee/RQEAYUxioDNhRAMoU6NR9syEZlWrKM2G/GUNhiABVsNkqjYZmOTtWiNvNMA5H3HIolr0aiskbF/vsy1x96lfMtxHIUVTcaHVIpE2hDU21VWgzYlDvOIrtSu2yXSRyFH1dKMLCYKqVopHizjY3GfKKB85Y903fM+yrREhGAQy5ajkbYUxiiEoCA+MAGe0hqkGmXEIBApZ9DgKRHnqGmZQMjjo/2y++n8zmPiFa8wLbylFlTmWFRJsbgKKhgwVgzVIIRCxCXFAbDt12143B7mfzqPmLgYJFIpS1cvpUv/zsQnxzfpV6bXgAC+MH19pRZCXh/KJCOCINDhqxfo/PtS9L3a4isV5f/Mc58ij9HTd+NiUu+/AuuuExEe1Y/PW2ohYHUSF34RkHB1f2RhD5rKtbsJujyoUxPo8+cizr67loDVGaGzp6RhvQd8frxONxUnzzYZtyHRSF34Slu36wZjLa7GYI5Fn2lGGaOn3cNXMmbDywjBEK5Sce27y2rQmMM6wKjHX+dEqpRjHtGVsu+2oU4SeaJqYUKTGs+wrPexbDmKp7wWbboZldmIN0wnVVIs7vwyVOH2HCfOkjHjJrp9NgtNeiK5C74S6VlZiyJWT+LEgQghgZaPix4IQlBAF9ZH+b/uJeDycsvBt7l57+scW7kOISSgSYjB2UjuQz4//X59iZ5fzKbki414Si2RdeMpsaAyG/GU1kTmoU4yRmQKwFtmQZVkRG02EnB6ImvKW2oBqQSVORbHqSJMYZ7pu6Qjj9GjMhuxH8kl5PLQ+69XSHvkGpynzhKwOlCnxqPvnA4yWZO+AnYXCpMBV05JM7mop1nQ5UWdEh+RD6RSdO1S8BRbCDo8DD66klaPXI2npBpFjPhCznGqiKiu6XhKLCRc3R9VCxPeMgv2YwVIJBL0nVsR0789he/+gjuvvMm8jOPEBy1953Tk0WJ7ll9EWWz3zlQM/TsQtDnJf+ET/JY6pCpFE5lTmo34SqtJuGUk1k0H8ZVaUJqNqFomErDYyHztUUzXDiLuuiER3SUEgk0eujxlNejbpeC3NeifoMsDCJG/de1SMQ7sSI8vnsJ5pihCV5XZSMDmQp1kFGWxojZCS29ZDcokE8okI0XLfyL9ucn0O/AucoMWR6MwHPJoLSkPX4NxRHcInwGDLi+qlLhmfPA21rmBQBOdFTu2N0jAvu+UGMqgvAZvmQVlksiPls/dQeH8zyPZWerl9PSzn9L2+dvo9uE0dG1bkL3gq2Zy6ilrkOHoRCPWUgvdrx7I4Z93Rval6MRYrI3GZy2z0Ov6IbywbwXqzBSqPv7lvGcHhdmERC6L6HJJWJer05Mj5Vo/fTNDD7+DRC4lZ/E3qM1G3GcrI2PylNY0099KsymiQ+v5rgjLht9iI+Wp29B2zaTV0oeRalR4y2oIWJ2YxolrLe7qAcj0GgRBiNDdW1avi00gldJ741IGZX1I0OaibkdWpK/6dd0YmnQzqiQTtoPZEZq2fvpmenw2C6Upipwlq1EYowi6PKgSYyPzUicZm/EjYHOJeiPZ1EQ3+6rr0LRKBMR1GTe+t7jfhUKoW5hQmY3YjuQjUSoYenQlUZ1b4c4vi+h6T5n40qJxXyCgNsfS8ZUHMHRNx1tVR/z43nhLLcT0bYe6hXhO07RMxDxxIJ3eeAh9+1QMXTOwHclDkxJPwpX9UMbqqdt/hozpN0T2TlVSbKQvZXw0nuIqVElGlCYDkkaJ+iRSCSl3jqHnDy/gKa5uNi9ANK5rVXR551GUxqiIPvGU1hDy+lEnGXGeKiKmfwfUaQn4quswje4R0VeqJCOqJCOekmoSrxlI0OlpwkdVkhF3iajfkUlwl4i/eUprImUUxij8Nhf1FrbGur9+rubrBlL+ww48ZRbUSUa0mcn4a+wNslNUgSLMf8uP21G1NBN3wwiM1wzGsnozCrMJf2UtqtR4Ov7xCrFXDkQWoyfxuoFU/LADb5kFXbsUghfYT+pl41ydHbC7cOeXI5FIiOnfgVaPXI3jVBHuvPK/3R9USUZcuWWR/WHwweVU/XEgsj8AZDx9M9ftf4PoNsmcfP+PBnm1uxn743NctWkhe2d/HNG3GnNsk33WWVaD1tz0fKk1x+IsrYn87aqwNisj12sI1LkaaFtWgyrJhDLJhOmqARTM+xxBEAh5fKiSRDnSZiYR2689/de/jEyrJqpLq7/VN/IobWTf8ZVW4yuzoIiPQQgEG7wlZVKSHryGzr8vJeG2MfhKRd5X/LADTatEhhxcTpsXJlP2zRbUqfF4Sy0o46PFGwalFvEFX1zDs029nMZf1Q/78Xw8pRZCXj+K2ChC/iASqRS5XoMQCEZk83zzOldGL+My/hNcNkr+N8Pj8XD69GleffVVZs6cyXvvvRfxCqypqWHBggVMnz6dn3/+maIi8U3ZyZMnGTJENFz07NkTnU7XrF1BEJCcJxNtY6/K1q1bnzd24alTp+jfvz9SqZSYmBg6dep03rHL5XJ69RLfImVkZFBVVXVxkwfWrVsX8Yasrq6mrKzsb9s+ffo0gwYNAmDo0KEXbLdz585otVqUSiUpKSlUV1eTk5NDhw4d0Ov1yOXyv43JuHPnTmbOnMkbb7zB/fffj16vZ+fOncyePZtZs2ZRVFREcXExpaWlJCQkROg4ePDgSBtHjx7lp59+YubMmcydOxefz9fMgGwymXj99de59dZbkUgkvPTSSxw7duwf6TZgwACkUilJSUkkJiZGDKydOnVCo9FgMBjQarX07i0ehtPS0prxR6PRoFQqWbFiBXv27EGlEg917dq1Y/ny5WzYsCFytb8xTp06FaF9586dcTgcuFziJt2zZ08UCgUGg4Ho6Gjq6ppnUD5+/Dg7d+7kqaeeavTteTLAScBfUknFu9/TetWLaDqm48kvJUJnKh8AAQAASURBVBQQH/7yP/mTv8Y9i7vEgqfCSue5twENMu46W0XxT7vZPOpp8j5cj2LYNXCOV7HUEIt37SdQn5U3vGbq402Gysu5UFJARfceaCZcieP9leJgFQpUAwdjue1f+DZ9BVIZsg4NMhaqKMT93mw8n72I/+AmFH3HR37zfrkI/86fCeQdRdFtGNIWYvbuUOVZ3B89g2fVfPyHN6O6+qGmg5DKkCi1hLxO/j38vU6IlJJI2PjOT7zU7yEqc0qJiotuXk7SvE59EfPwrgScbrbeuphdI2fTYeEU0TAWriPTquj+4ZPkLvu2wWh4viSA5w4t4MP19pMEi04TPLkP9Y1TG0+E9WOeYW3PxzD2yMTQuuk1RCTNm9OlxlG97wxBq2jUDbk81PywlbZfzaXNFy8QcoqGBKleTczYvhwb8ACOvSeQqpQkTRrcpO3mYxfOM4GGghK5DJlOQ+Uvu8mZ9yVCIBi5TtO4fOGbP3LNnVez/Ne3kEqlEUN/u+7tCAVDvP7Um+z4fSdOm5P5Dy1Ao9HQunPr5t2eO0ZBAAGyrn2GY+NmcOq2+ahSE9B2FGP/pNw1BldeGUduW0TZN1uI7tchsj4ao2bbcVKmjKX3+kUij8MGCkOP1gjBEHV7T3F08hJSH7wadcvm+41CrSQmJZ59q5q/1Krv7qp5UyjcewqPzYkgCEhlMhQGLUfnfc2uB95EGaMTY3LWC6DQtIGkMT2p3neGgM3dRI5rd59kW/eHiO7ZWvQkEoRz5th0vqokI2dXrOX07A+xHcimw2sPAqJXadk3W7DuOUXBmz+SPv0GJv6xAIlMGtFX8d0zCIVCfNXrMVYPmEbn+69AKpc126d9FjuH73mNw3ctwzxxwHmGIYTZ9zfZSuvncYHEmiefWEGLKePptX6xGHM3EBRVmMmAIMDRfy0g54XP0HdqhbZ9Kp0+nEHOcx9DsOl+oDRFI4RCWPecvuBQHCfOEn9lX/qsX4hcr4noYHmUFkEQ2N7tQc688DmalDjRWyc8PnVqPB1ee0B8EPKJMq9rm4IQClG35zQVP+4i7cGrUDR6sDr5xArMU8bT7Q9xXkKY9voerUGAote/x77nFOqWiQSsF3iRI5EQd8NwhECI6u8bvBclMhm6LhlUfPYH9r2nCHp8ZD52TaROc36cqy+bMsOy+QjOvDIO37UMbWZys3JCM1msb1b8Pm5CX/Je+IQ9vR7CV1ErGo0BX0UtefNXIQRDFCz6ig6vPoBMr8FxopCEK/s1rNMLyE+9p7JUoyRl6iTceWXnHYPCaCBgdeA8mtdo7OJHyl1jOP38Z+yZ8CzeCiudXnvg/H2FxyCRSJDJpXQa3Ysj6/b87fyztx/npX4P4ckpIvbqIZxXyAWBkMtL7Y9baL3qRVp/Ppeg09Ow1wA5C79h16jZBByeSEy0xmOqp0YTXEDP18tG3ZbDWH/fQ8jlJenR6wGwbjtG8pTx9PhjMTK9WtSPzXSx2A6hEPtHzWRX9weQR+ua6cvGQ5Np1UR1y6Tkg3VNPMeKPl7Pydkf4CqoaDKvxnO5oO4QzjO2RlVPPrGClClj6bXmWSRSqRhvViJBEasHQWBrtwdxnC5Gm5GEpvHYz9Omtk0L8t/8EcvmI0gVclo+fBWZs29CKpeJ7QJSlYKYvu2o3ZFF3rJvSZkyFoXJgDIhGk9JNT6Lneg+bZHp1GhaxF24s3Pm5a2oxZVbhuWvo2S/8BkKYxSp906g95o5UD8vwFtVhzOnlOx5XxKwucicMUlcO9SzTMCVXULh2z8R3bMNredOFm87BEIN/SLBfNNQhGCQgM3Z6PsGtHrgCvGlYVVdw2/1n+edTmSDA7mM+LG9qFi7u+G38+oN8SN6WHccB89g23GUio9/Je7W0aJ3ti/AmTsWcGLcdDzZRbSYdjPx43pTGW73vGNpNI0L6Wx5tA4hFKLi+x2ceeFzojq1bKKzz7s/CALa9KTI/rCjz2PEjeoe2R8A8hZ+ww+9p+IqryXtygbvbr/dzbYH3uK3Cc/T6bGrIy+dzvc83EwH/g3dLkgDRJor4qMJ1DXVh/V8ksplyGN0HLhlIf5aO93ef+Lf1DcXHrNj/2nypi/n1G3zSbxrArJoHYIgYBzRjboD2Wzr+Qhnnv+U5NtGNm/jvJCgTkug9XO3cXrG+wAE7S6cp4pIn3UjnT54klAgEOHPBed1ztz/n4IQ+t//7/8YLie6+W9GKBRCp9OxdOnSZr999NFHXHXVVfTu3ZusrCzWrFkT+e28CrYRUlNTyc/PJxQKRbwlQ6EQhYWFpKSkYLFYIkaoc/HvKhOZrOGBSiqVEgxenHt2VlYWx44dY/78+ahUKubOnYvf7//Htv9p7gAKRYP3w6WMbeDAgdxzT0O8vcrKStauXcvChQvR6/UsX74cv9//t7QSBIHp06eTnJx8wTL1Y+3Rowc9evQgOjqaffv20aVLlybzrPeErMeFaHDuvOVyeeT/59JAJpPx8ssvc+zYMXbu3Mnvv//OCy+8wP333092djYHDx5k1qxZLFmypNm8LoT6/i7UJ4iGTBBpfOjLcEyT8mqUSXFo7rgC0y1jULdOwbpuF8qkOGq+2UDNNxvosPkd/OUWnPmicdVbLXqlKgw6zn79F/0+mY46yYSn3AqAI6+clOtFA3bFxsMglyO4XU0Ho1ChuXMmABKdASEQEK9UO+uQd+6LvttgkMmQSGUYnp6DbeECkXYZGRimz8T69CwEm41gdRXy9EwC2acR6uqQ6KIJVRQgbZFJ8GT4UOdr8JIN5YuGZ0mM+IZYcNYhiYpFqKsi6KhFmtiKUEl20zoFx2HkLaDWgUc83MpadUYIeEG4sHxL1QakavE6txDwgrSBR9FmI7YK0Vtz4OQx9LtFPMAUHckjJtlEwX6Bw7/sotf1Q7BV1NJYkoMuL+qEGMZueBkEcJVUE3B5AUj/l2i0dpdbodyC+2wlujbJ2A7lIo/W0e3jaZR9tx3HqSK84WvQnrIa1MkmvOE31RKDUYy1GYa8yyAkMfGo73yWUGm+6GUqlYFG36Ss3+aiaudJTD0zUUbrkMik4sNoMBQxmAFok4xok02ceOMn6leNv8yC+2QBvrJq4m8diyI+BufxPKKH9cRbVEmgxobSbKLyk1+J7dOWsu/Ea7d+ix2JTBK51qJONhLy+CNzq4ff5kLdwkQdoqeBEAxS89dR1GnxBF1iLK6UKWNp9aT4QFv950EQBJ6+bQ4An+74hLKzYpiAkRNHsO+vA1QWV6LRacjan0VGh3TO5hTRuV/nJv0G7eJDqzLsZaxMNiFVq/CV1+AP8z9gqcOTV4a+Vzv4cANJNw3DW2nFW15L5drdpN47QfTESDahSjbhLa9FlWzCebqYE4/8iAQBTUYSKXePQ90ijui+7anZdJiWT07CeaoIv9VBj++eJ+TyIQSCqFvEUcdpYlsmotSomPTawwihENFJJmbuWU51QRlFB3IYcPd4pHIZXz/wITP3vs31rz6EIVqHs7ASlSmKym3HRY/ElDg85Va0qXG4w3PyWewoonWkXdefsz/uQp1sjPDEW2JB0zKBgM1F7Y4TtHzkaioKKkRPljCdvGU1aNKTcJwQQ1SozEbKv92OOi0eIRAiunebZvzyFFZgO5DN9gVfM3LFYzjOivoqc+JASv46ihAIkn5VX9TGKJRRGkp3nEDXyPtbnSSO0V5pRWmMQtsyEb/FjtygRd1CpHvjeXjKaiKePQCqJLGMRClHrlWjDretSjZBSMBbXosrp5SjN4txZzusfIKo7pl4y2rQd2oFgoC3pJrYIZ1xF1bQ8Z3HKf9mC9Xr9mIc0T0iv+abhiKP1mE7mHNeuagfnyunlNqdWVT8sBNNRhItH78W5+liVA8Y8VfbEAJB5FFa0aM1nJTMlVNK1a97qd2Zhe1IPqYxPVAlmYjp315MkDSiG0qTgbp9pzF0y2gyrxP/EhM6tF3xBPrumQDEXz8EBAHXyULMt49GopDTbd1CJGolUqWCNm8/Tt7jrwOiMc4wsDPHxkyLrBVfRS3xN41ACIVIX/IgjsM5KM1GWt03noSxPZHIpEiVDXpVnWTEcboEhaFB/8g0KkAixjgLhiI8tO4+iVSpQNc2Beve03jLLMgNWrzltUiVclSJsVg2Hwnz1oivvAapQk7CDUM5ed+rkT7l9V5EIYHku8ZhP5xD8btriR3dC21mEq6cUqw7T4ieNBlJtHx8Is7TxcQObtAVErkcX5hv6pZmtG1TkWpURA/ugkQqoc0bjxGwufCV16BMNiE3Gei5912kKgWyKC3tXroDuUFL8k3DOD3nU6J7t8GZXUJM7zaU/bCziZzq26fQ5a2HCQWCnDiWR4dRPSk+no+jui6yL8mVcmIarY2YJBO2ylqEkIB17XYSHrwucnZwAnF3XIGudwdavvoEzoOn8JwsoGyxmFiyy5EvcJ8upDH8FjsSqYTEq/pRvfkImrSEiNzW86f+2jOAr8wS0aEivWT4K2oRBAFfmQX7riwMAzpT+sYakh69Hq/Tj+t0EacffQsATUYSyVPGI0ES0TGqJBNStRJfeYOHVsDmwn22EuPwblSEryKrkkz4ymtInjKO5MmjUacl4jxdhOdsZRO5q5eboNtH4lX9yF36LTKtmMSn8bzq9UYd4jVndVoCHd96BHdBRZMYjcq4aNyFYrIQV04ph29+mRAw/PSHuMP6Ut8hDU+JBSEQJOT24bPYMHTLwF1YiTrJRN2hHJJvHUH7hXcjUchBIsGy+QjuwgoUJgM1245RvekI2nSz6DUYvtEQdLhRxkez75oXCLl9dHr7EWRaNUG7myN3v0LClf1IuKovhW//jDO7hI6vP0R0rza0fflu9o2eTcjnJ6Zvezq+9QjeshqE8EO54AugMEbhLqzAfjQfV04pOfNWYT2Sz4jTokEXQBUfjafEgqeshlAgSNDuRpeZhDrZiEyliMhK2ZebMfRojXXnCXQd0tC0TCC6b3s6vPUo/hobsYM6c/SOxXT+YBq69ql0eOtRQoEgdYdzSZ40CEPnVqLnZZg3mrT4SNt+ix2FQRsxUDXZw8pqiB/bE/uxfHxVdajDut+VU4Li5mERHqpSE/FXinX0/Tvi3HcKX5kFb34Z6lZmar7fgmFYd7zZ4i0695kilC3i8ZRX4auqQ5Uk7vMJV/Rtup8IQhM9f67OVsZHo4iJonTVJqJ7tUGeX467sAJDtwwcJ4si9c7dH7zltUR1bknILZ4V/NU2vOU1kf0hZcpYkm8fhV8iofZ4AUlDGnSYLtmIu8KKu9KK0qDlqg0vE/D4sBzOa7LP6pKMuMJroh6ushp0yQ0eftrEGFwVTc9wAbsbebQY9988ZTyGvu1o8+ajCIEg0QM60WvfO0hVCuSxelIev57Ke17HU2qh8td9+C12pCoFAV+AgNNzQX0TsLvQZCThLapCmRyHMsmEv8qKRC7DFx6Pp6AcZXIc9r2nqP19D4l3jsdbXkts/w5Yw9fPK37eTae3H8G6+ySaloli0r6EGFTJJgJ2N77qhpt9gToHrZ+/neP3vIpxZPeI/Nr2n6F2+3Hq9p+h1y/zkKqUDWeP88xLYYpqIqOXcRn/CS57Sv43Q6vVkpCQwK5d4vVBQRAoKCgAxOzZRqOoIBtfve3QoQPbtolxtg4dOoTT2dxLymw2k56ezvfffx/57vvvvyc9PR2z2dysfGO0b9+ePXv2EAqFsFqtkczQ/9VwuVzodDpUKhUlJSVkZ2f/Y5127dqxY4cYR2P79u0X1V/r1q05efIkDoeDYDDInj17LmqsarUarVaL1Wrl8OHDALRo0YLKykoqK8WD4c6dOyN1unXrxm+//RYx4p3vanZeXh41NeJhNBQKcfbsWeLixDe+0dHRFBcXEwqF2Lt3b5N6u3fvJhQKUV5eTkVFxT8aPs8Hj8eDy+WiZ8+e3HXXXRG5Ky8vp02bNtx8881ERUVhOSemYmP5y8rKIioq6j9OzlP3516Mk0ZQ/dk6ip55F/fJAmp/2oJx0gjkpmi0PdoS8ngxDO1B8Q/iWlGFDUDVO0/QbtokbKeKSbtpCOV/iAdod0k1+gwz2rR4Yvu0RaLUEDi0tUm/oaoSnC/di/Olewkc2Yl3zXIkah3+nX/gnHcfwcpK7G+9ie/wwYhBUpqQQPTcedQtXEAwHAohcOoU0phoFF26gk6HvH1fkMkRLI28TLQNb4el5nQIBZEYTEhMSaDSIm/bm2DhCaRpHQlZSpvXSWwFSCMGSQBZuz6E/uHqdshjI2AtIWAtIeR1RgyUaT1a47G7sFdZAdj5+Z+8dsXTvHbF05w9nEPv60Vv7P63jMTr9ETKNUb5piOcfOtn1o95RoxbFY5JFPT6kUileCqtKOOj0WYm4y4U10i9x0rhynUk3zSUqnB2RNuhXLQZZvHAJ5Mi69ifwJlDkb4Cx3Yg1FXj+eA5gmcOoOgzBiRSpLGJCH4vQv0LDbWCxKGdsOWUUbnjBClXiXETY7tlggC61HikChlp1w9EYzZS8vuBSB/W9XuJu2UMVZ/+RukrXyEEglSs/BFdjzboe7RF378TQbsTbdfWOBoldwAIWF3oMpLQpMWT/K9hyDRKKv840KSM43Qx5htFg606LYGQ1488SoM9PHdvWQ0lX2zEV23j0I3zqfptX+RNd4eeHdDqNfz8iRjGo7Kkku6DunH6yGnSWqfSpU9nSgvKGDh+IMf3HW/Srye3BHVqPOr0JGIn9CNodxEzqhd1W49EEn1INSqkWiWasNeW3+oAQbySLtOpIRjCZ7GhzUjCfONQLBsPkThxINY9p8ROJBJaPXk9Fd9vx3zjUDwl1SRcO5Cg3UXA4UYRpeXoHUs4cttCAnZXhA5KrYrS4wW8OvBxXhv8BHVlFpb2e4TlY5/C7/GSMagzax57mxbdM7GWWFg+djZbbnwZpBJa3TQEmUaJEAwiBEN4Kq20umkopY14Wr3nNImDu1D6+wGSbxpG1e/7UZiiKP9pB9oMM9o2ycRf2RuJXEb599sjcqhOi6dqw0HiRveg+o/9GHq1IeQPoG2djP1QLvqOabiLqyn5YiP+WgeHblpA1W/7SLlnPJqMJJSxehR6DVkfrwfAWWohaaB46yB79TbcVXW4q20UbzpM6xtEr9uEq/oSsLvwVVqJ6tJKjBuaGocmLZ6anSdJmTyKyj8ONFk3VX8caJCplLhIffuhXJRxBnRtW6DJMJN43UDUqfFU/7G/wVNFIkFpMhBye7EfykEerUWilOOvdZBw/WA0GUk4Tp6leKUYpL76j/2YbxyKcUQ3MmbciPN0Mepk0biozTCTdOMQLBsPkjhxINVhPVy764Q4PomEtvPuxFdRS82mw0gVctQtE9BkmDFPGoTCaIh45SjiDFT9sR/zTcNIf/J6av46SsDuwpVTijolXpxXuxRi+rUnqlvGeeelMEUTcje8zJPIZdRuPgwSCb7yGrJuWYC/ug77/tNkP/omANHDe6BqZcZXUk3I7UPfsy1Bmwt/ZS2lb3+P41A22Q++Qu3ve9FkJHP2s40cn/Uh3uo6EsOxx6LapxKwu/BWWrHsyMIcjimactNQ7KeKMF/dD02rxIgsRnVJJ+QPkHBF2NtHIkUqkyFVK7AfL0CTGoftaC4ShYz4iYOwrN+PZf1+EASiB3YkqmcbcZ7BEOq0BNq/MxV5jJ78eV+gTktAm5GEu7CiCR/aNOKDNiMJdVo8ErlMjHEb5pvr1Fn2tLmdU3cupG7rEfwWG56zlQRq7ahS4vEUlHOgx30c7PsQZx58jbrtxzj+yHJqdpwg6PQQO7AjyTcNxZlTiiuvnKo/DpAcltPoXq3xFFezc9hMManT+v30vHYQh9fubLIvFR3JJa6VGblKgVQuo9f1Q8j6U1zbhtF98OQUR84OAK5jObhPFnBqzGPU/bEb0y1jxLJj+oox2FaJYVq0jZLluYuqCDg92A7lom/bAuueU0gUMswTBzbT39b1+zDdIPal7ZyOEArhr6wlUGXFV1pN0O5ElZ5E7BUDcOeUED9xEHV7G/Rj2pOTqPxhO4a+bdFkJGGa0JeAw4VxdE/q9pxCZhDPUVK1EqlaibaN6O1v6NUmsq5LP/5DTJzy1SYKX/uOxBuHRWga8vrxVVrFubRLwV1siSSYC/nE/bFedzTWG97yWnwVtewZNoPSVZsi+i+6XztkGhUV4ZdvjddXwO7GdjQf26FcFNFigiyJQoYy3oAyPgZnTinR4XFX/LgTVUIMu0fNJmfh1wiBIFFdWmE/mo8200zswI648sswTxyINt1M8ad/YhrRDYlcRunqLYTcPmIHdsR5pgS5TkXQ4yf1vgmYrx+EwqCL+JedeOJdsh5bji9sgKvZcgxftY09w2bgrbQikUpRp8VjGtMjMi91ywQ0rZNxF1Y0mRdAyh2jqfrjALZDuchUCjStEnCXVpN8y3C8ldZIuBZFnIHqP/aTPHk08Vf0pXTVJpwnCsmZ+xmatEQ8JdWEPH6kaiXe4mr2DpvOzlFP4SmxkHzDUA7csRR7ViFIpXgrrSTfNJSKsH4HqNlxAn27FmH+DWuk+/eTdP1gyn/YGaG1r9JK2eqtyKM0RPdvj1SrJKp/Ryo+/Q0Af6kFTYeWOA5mk3j/NQghAW9xFSGXF3+1eLPJeSgbpdlE2bfbIrJXs+lweD9JbrafXEhn+6rqkKkV6NqlivvDzcOQG3REdcv42/3BV2nFdiQPdVo86rR4ZNFadO1SI/uD5a+j7B01m3Vj5uCzuZAqwsbKCb3x2V24K63oWpiQ69T8ce2LrBszh+LfD5Ae3mdNXdPx2cRyjVF9OA9Duhl92CifNqEPResPNinjzi1F31V82eU4kovzRCGHh0/j7KKvcBzK4UCfhzn76rcE7W5O37sMgMrf9mMcLO79tiN5yA1aarYcu6C+8ZVUo05PwnHoDPE3jsB07WC8ZZaIvpFqVFi3Hib+huFINSpir+hHoM6Br9KKp8RCVIc0Uc5HdIWQQNGnf6LNMFO78wTJt4zAPHEgMrUyIkdygxZDn3b4Kq3U7TuN/WgezhOF7B02nZodxzHfOBRZlAZ5bBTeMktE7s83L7/F3uR8chmX8Z9AIvw/6XP734ebb76Z2NiGGBVXXXUVffv25f3338dqtRIIBBg0aBA33HAD+/bt49NPP8VoNNKmTRtyc3OZO3cudrudN954A7vdTocOHdi7dy+LFi3CYGga+87hcPDRRx9FjH1t2rThnnvuQafTkZWVxdq1a5tcoZ08eTKff/55JNHNyZMnSUpKIhAIcNVVV9G1a1fmzp3L5MmTyczMjJQH0Uh24MABHnnkkfPOe/Xq1axbtw61uiHT5VtvvcXSpUupqakhOTkZm83GjTfeSKdOnS7YdmVlJW+88QahUIh+/frx3Xff8fnnn1NZWcnixYt55ZVX+Ouvv8jNzY14Oi5atIirr76aTp06sWHDBtauXUtsbCwtWrRAr9dzyy23NBnrufXrsXz5cnJyckhISEChUNC7d2+GDx/O/v37+eKLL4iKiqJ169bU1dXx+OOP4/P5+OSTTzh9WnxrFR8ff86VZTh8+DBfffVV5EpmZmYm9957L0qlkt27d7Nq1SpMJhOpqal4PB4eeeQRli9fjk6nIy8vj7q6Ou644w569erVbNyPPPIICxcuxGAwNPlt+fLl9OrVi3bt2rFkyZKIx+fVV1/N8OHDWbZsWeQafefOnbnrrrs4ceJERF4cDgfvvPMOlZWVqFQq7r//flq2bMnq1atRq9Vcc414pW369OnMnj37vCEC6nH2mXexfCE+KKTMewDD8B6E3F4KZ7yF+2gOKfMewHTzaJCAr6SKojkryNqcS/9Vswi6vOhbJ4mxohJi8Nc5sR7J58Ajywn5AqTfPZY2D1+FKj4aEAju34h3zTsoBo5H0X8Mkug4JHoDgt2K77cvkWV2IpC1F8HnRX3dfSCV4vrpF/xZx9E/+jjun37E88vPRE2fiWrIsEhiG4JBah9+AGXffhienoNEo0XwuQgVnCBUngehEIEjW5D3GIG823AIhRACPvx/rQaVFuXoW5HoYxE8DvC4CFkrCRVkETi2FXm34ci7DoNQECHgx791DaGy8PUQuQLNPYsIuKqaXEOZ+cIi9h06itVqw2SM4eF7JjPp6nGR36U6E7WVHvxuL9/MXEnxMbG9ez6exZrZ72OvsvLwmhdIyExGpdPgd3v5+P5XyNtzkiGGWK7a+zqhgGgECnr8uMtrURg0WI8X4q21Yx7ahZA/gM/mRq5VIZeAEAhy8NbFaFom0HftiwTdXiRSKUGPj+OPvUPVHwdQxkczcMvS8FUwEPwe3G89gbzzAOTdhiExGJFoo8SrRs460UsyFAKPE9+OtSgGXIm9RoIuLZ6czzZydN5X6NLiGbDiMZQxOqzHCyn4bjvdn7sViUxK7fFChECQyl0niZd4qfpCjEvU9cBHyGMNEApx9sWPqP78d9Lm349x4lCkGhW+smqcB06z/4kP6PnxdMp/2UObWTeiNBlAJsatDLp95C//mdxXvqfVI1eT+fi1osdUSBC9a6ptBF0eCt74kbQHr0SilBNyeVGYDCCBsq/+ouD1HwDo9dNc9L3aIAgCm37czCvTRe+ol79YQMAXwJxmJrllEjK5THyxkX2WJ6+fzqjrRzJRF4P57iuRRWmQKhVI5KLXlr/aRsVnv2P5cTsdvxc95oJ2J9U/bENpNmIY3gOQEPL5EfxBQl4f5d9tJ/XucUj1aqQKOQGbi7Kv/iLo9NBq6kQAyr7+i9z5X9J24T2YRnVHERuFr8aG4A1Q9vVmorpmEDOwIwpjlJhcxu2lttrGDzNXUhpO3vDcyY9Yee1zVJ4p4YWcz/C7vchVCjHz9HfbWDvnI7p4YdzWpagTopFpVPhtTrzVdmQqObXHC1Ho1ex78j08FVbaPnQl7R+7Br/VgfNYAcceeQtd62Q6vfkwmlaJ4pWxUIjizzZw6qmPSLljNLr2qZiGd0Uik4qeKqYoQm4fZ99bR8pdY0UDvEqOTK0kFAhiO5iDvmNLhGAITctEZGoFoVCI3B93sW3aewCMWzWLkC9AVFoCqlg9crUSuVaFu9qGz+ZCppSj0qoIujwEHB5CnnCc4I/WkzF9ElKVAolUQsjrx29zUfr1XxR9tB5lfDSD97yBTKMUrwDW2NjV/wmCDjemUd1p/8r9KOOiCTo8nF3xCwWv/0Dn954gdmAHAjYX1ev2ItOpMY7sjkQmQ2EyIJHLCLo8KGL0eMosEIJArZ28l7/EOLoXyZNHAeAurBTjrsbqCXl8SOQyAuErX5aNhyn5bAOp900gfeaNyLQqAnVODt+6CPuRPOKv6EOndx5HqlYgBEPUbD1G9W9iMjipSiFe1YyLBkSv4hNT38WVXUKHNx7G0CMTlTkWiVRKwOZqNq+gzYVl3R5keg0xI7ojeP34KmpRJsYi1auRqVViIo4dWSgTYqj98wASSYjkB69FolIgVSuR6TUEnR5O3fISznBiA22nVmQsexiJQo5MpyEkkRBweij+ZittZ94gxpgUoO5YHjvGPoumZQJD/nwZf52TusN5nF68mu5vP4y2ZSJSuQx3USVBt4/sF7/AfN0gTCO7EXT7KPliE6l3j0Uik2Ldc5ro3m1QxOiw7TvDibvEmwsdPpyBaXRPBEHAXVBO+ecbSHn4GtQt4ggFAgj+EBKZBMuWoxy7fTEp900gfeZNET4cuXUh9iN5mEb1oNN7TyBTKxEk4KuwUrvjOK79p6j4TDSop798L4mTxxJ0uAi5fATqHOQ8uRznEZEuXX5ZSMDpZt+NC9G0TKDHF7PQtkwk6PHhyivjxKwPsR/Np/3CKcSN7E7Q7SVr6gpsR8S9Z3OsipcOi3uP1+mJ7Eudx/Xm9rceRyaXIwghgv4g1QXlaGP0yMuqybnteUIO93nPDgCd9n0c0eXF8z7E8vnvVHk1DDu2goDNScgXwGexoYiNQq5T46mwokqIRiKVUv7zLpJvGCJ67gkCQaudY8MfJ+XpycTdOByJUgESCFRZKVn2Nc5juaQvfQRZbBQKk4GAxUbpqk0EnR7Spl4HQPnXf1GwYBWtF96D6Yq+KGKi8FtslH66npr1++n0xdMglRCsc1L50y6U8dEYR3Yn6PZxeupy7EfyiO7bnh5r54ne2yFBjAscCOKrseOrtqGKjw7HRRRfUAiBEJW/7SO2f3s0qfG4Syzsvep5BF+Azq8/gPnGoUgkEoJuLwGbi91DptPp3ccwjegGgkDpqk2cfuojAPpvfQWpSk4oGKJm+3EMXTNQxOjxVdeh75CGVKnAX+fEXVCONsNMyBfkyJ1LsR3Jo/3Cu0m6aShSlRIkAkGnl6Dbi+APoojVi55WNhcBu4v918yl909zRY+zKA2S8H5z8OaX0bZKoNNbj0TCdfhr7PgsdRR/tJ7iz8SESx0W3o1xZDdCvgBBp0eMN15SjRAIip7BEon44qC0BiEYQmmKQvAHCAWF8LzSw/OyITdoEAIhZFoVyoQYpOGXNoduX4KhWwZSBMyTBqOIjUIRb0DwBfDXOjg59R06rXwCqVKOIs4Q8bj1VdeR9/JXFH65hdH5YqxtMTEfBN1e/LUO7McKkOnVHH9iJUIoxKCNi8Lx/8Q9eWvPRwjU2JFqlAw/9SG+SisBp4cTU9+NrKmM6ZNIf+J6MSbsruOcueVF4iePQ9XSTOz4fiiT45DIpQSdHnwl1XjyS9H3bEegpk6Mddw2FW95LcFwu6Ku6E77Vx5AGWcg4HBTtOLXSOzKC+lsdQsTHd96BKlaCYhewHV7T/3j/iDTquj21TNE98wEJNRsP86RWxaK+ubDaWhbJ+MPCThLqvHWOkjo2w6pUk7IF8Dv9EBIQBAE/rrzFdwVVtrdM5buT92EXKtCCIQo2niYzfeI+RRGfzaDHTM/wF1hpf/CKbS9dbi49zs8FKzdg+VoHmatguR7r2g4S8mkuHNLyX78bRxhPZix8F5iRnRHIpHgLa/h+LXP4RTk9PzqKQIuL/rWyQiAVCZFIpf9rb4JubwEbU7kpmgxYZtEClLx1kvp8h+ImzgEZZIRmV5DwOrk9B0LKD90lpi+7ej0xkOoW8QhIFDy5WZOP/URcaO60+7lKagSYwm6fdizCqjecAjB5UVpiqLl4xMJun3IozQIIYGjdyymdssxOq2YSvyVfUUP50byW/TllgvOy3asgGOPvI3gC6CMj6b/+peRR2mQR/1nziv/2+HZsep/egj/CPWg2/6nh3BRuGyUvAxA9KJTq9XY7fZIEpe/SyzzfwX18woGgyxdupSRI0fSt2/ff674b7QpCAIffvghZrOZq6666r9oxP/fxqG0c2Po/TMKfc1jqP47GPUv+z8XOgfuY7Z/LnQe6Ce0ufhK4aspFwvF7bMvus7TvedcUl99vBfvTB8burSse4MeV150nV/evrS+MmX/bkzOBlT71f9c6DxQXChI6d9gsbJ5bNZ/By8FL+0Q6Awq/rnQOZBcwrwA/tJcfF9dvJfUFTGNkjz9u7jU6yMFioufV6r/4scHILsE2su4tPhCwf/lF2rUkkvTATLpxdPDEjx/CJx/gvISaa+SXHy9gPDP4W7OB7X04unoCF28zAOs11z8GG8Luf650HlQ5dX8c6FzECu/NIXjDl58RKzQJT6B+bj488Ol6A3gEqX3vw+XqqGCFwrC+zeQXyI1fJc4ykvhWYzc98+FzgNb4OLPYP+dKJNdmr4JXIJKbBP0/HOh88ApXLwOMMgujV/2Szi3XaoOCFyC/I6t+PqS+vq/gstGyf96XI4peRmA6F3odDoJBAJMmjTp/xMGSRA9No8dO4bf76dr16706dPnnyv9AzZs2MCWLVsIBAKkp6czZsyY/4KRXsZlXMZlXMZlXMZlXMZlXMZlXMZlXMZl/L+Dy0bJywBg7ty5l1Tv+++/j8THrMeAAQO4/vrr/wtG9Z/jjjvu+C9v86qrrrrsGXkZl3EZl3EZl3EZl3EZl3EZl3EZl/H/EkL/233I/+/h8vXty7iMy/hvw7rEf110nf4Dy/650Hnw+qGUi66Tein3PIBs+cVffWsRurTr20WXcM1u4f4Fl9TXn52eueg6l3JdGeCE6uKvorTxXtr11zzlxb+P6xlwX1JfztDF93UpV4EBVJe4mycF/JdW8RIw5LeLv07y5xVfXVJfauG/79DY/+aLDwmw6xv9JfV1KVfnhUu4qnipff13ok56ae/WNZfwQKG+xKubl3p1/lLgv8RropdylVV7iVfni6QXfw1ed4kPgDrh4seYqLm0q+Ll7ksLNfPfhUtdy5fCZ5dwaeebS5He45dwdgC41lhx0XVOlZn+udB5cKnXZhWXoDuskkujx6WslUvFpexHl6pFL0W3XepauZTzb5zq0q6K13gvPqTQpdACLo0eYyq+uaS+/q/As+3z/+kh/CPUQyb/Tw/honDZU/IyLgqNE9L8V6FxgpbGcLlcfPTRR5HEMe3atePuu+++YObnZ599lvnz5/9tXytWrOCqq64iJeXiDFbnJnX5r8CFEuzUY8mSJdTV1bFgwfkNSo2T/ZyLxgmKzv2+trYWpVKMHTNp0iT69+//H87k0qFJi6fHyqkoYnTUHSvgyCNvI/iDtHvuFlrddwUSCQhWC46FzxAsEINL6x6djaL/UCQKBcGSsxAM4vrobQInjyE1xRO16B2kMbE8HxTY/cl61i9sbtCY9PrDtOiSTjAQpORILn63j9bDuoLbR9bHf9LpztFI5TI8tXZ+uUGkf8e7xtD53vFEt0rksy4P4q1tmgX71rceo9tVA7CWVPPZA69SklXQrN8bFt9PxzG9UOs1BD1+frprKWX7m2eh73rnGHrcM56YVoms7PYgnloHw16cTPqoHqhi9dir6wj6g2x5/xf2rdkSqXfj4vtJ7ZoBSKjOL+PrGe/ic3lBpkCmj0ciVxFy1RBy1/Hsy6+ydcdejLEx/PjFCqQ6E1KlFoQQAXsVBJvHuTmXXz6LjfgR3ZAq5QS9fkIeHyGnh5OzPsRxohBVsomu7z9BVKdWSGQSHKeL2TthDoJfPPy2W3AXSTcORaZR0rvEwm+PvE1Ndgk3rHkWmVKOVC4jZ91eXBY7A2feiMqgxXKmmD+eWEHV8QLkURq6vfMomhZxSGRSir/ZQtLV/ZvJU/KkQWQ8eg2qxFjkOjX2Ugt/PLIct8XG6NcfRBsfjRASyPpyMzEZZjrdOgKZQs7e139g7yvfAZD80LXEhzOUK5PjkMfqcZ8pJvuxN3CGk7b0PfM5UpUCQgKesxUcHvYEAAlX9ydzxg3o2rbgyF3LSH/iOhQxemzH8jkeHmNjekg1ShwlFjY+9DbW7BKu+i5MD5mMvHV78VjsTWSx55PXkTqyOyGXlx1PvodEJmXC2rlsfegtzv4qJhNpd9cYOtw7HkN6IvazlQQcHnY8+R4Bt5c+r96HoUs6OQu/pvDdX1CnxdP31/koYvUEXV4O3rwA26HcyBjjRvUg6PaS8/LXZEy7XkwcEaPDW1aDRCql4pc9KGJ0kXJf3TeXzysOEELg1p82cc+1I1G2H4bgd+PP3Yvd5WbOB2spt1i55977GDVyBFq5BH/BQcbfO5uQ3o0UCVJBwhPO9mjS4um14nF0mUlIZTJcRZUcfvxd1Mkm2s++CSEUQgiGyH72EzzlNXRdOTVM7wK0mWLW88O3L6H/psXo2qYgBENkPbGCih92NAi7VEK/9QvxWx3IdWoUMXpC/gBCMAQhAV+1mCDAOLgzIBDY9Tve71aCXIF26mKQK5DEmJAgQXDZkZgS8XyyhMDhHZEyAx5QIVUrkGnVBN1e7PUB4yPycCfJ4fXhLq7m6P1vEHR56fbe1IY12TKBs+/9RovJoyL8Kl29hZb3XcFfHe4lY/qkCB+yX/6azGmTUMTqm/FLHqNr1pf9WAFyg5aOrz6Avn0qggA5i74m/dFrUCbEhhO9CMj1Gjyl1dQdziO6e6aY2OTxd7Efy0eqUtDnt/no0pOQyKW48srZPXo2bedOJm5UD+TRWoJuH4E6Z5M6vX+ai0ynQZMaR9Djo2brMXwWG3EjxMQpjtPFRHfPxOf2sf+JlViPFSBVKRj564vo081I5FIc+RVsGPMMXZ+/jaRR3UAiQQiECAWDBCx2dl/3UoSOLW4eSrfXHwDAfqqI7WPnRHRH5qPivq8yRSEEgvjrnJx8/F1i+rcn+fZRyHRqZBoxCVJ9UqjSVZuQqhQk3z6KgEWMVZz38pcYR3bHNKonQbeXvPmr6PT+NKr/2EfchL5IZDICVgeFb/5AyfvrAGg1+2bixvdBmSjSO+TxEXR5CdQ5yZv3BamPXosyPgZCAqVfbKDg/d9Rp8XT5+eXUBqjCHp82A7nkvXYO3grapvoXHdxNcfufwN7WH8hlTBw/ct4yms5+czHdFs5FW26GalSjkQuJhorWb0NQ6c0DF3SKVj0FcXvrgUgc/4UEq4bjEyvxltqwX44l/zFX9P9+xfFZBhCiJIPfid/XsP5se3dY2g3ZSxIQKFT43d6qT1egMdiI3l4N4I+P55qG6pYPXj9HHxyJfZTxUhVCoatewldmM/O/HI2j36Gzi/cRuIoMVFM9jtr6fXGQxy9/3Uqf9kDQOp9E0idMhZ1somgy0vN9uMR/Wsa0Y0uKx5HplMTrLVRMOUl3Fm5SFQKMr9ZhDRKizI5HolCTtniT1EmxxM1ohchtxdfUQW6nu3JqLazc9jMJvtl31/nRdblgZtfbqRH7yT+nHUpj9GhSozFfbYSZUIMcr2GoNMdWR/HH38X+7ECANIeuILUO0ejTjYhBENUbz7CsYfeosvyR9FmJqHNTEKmVoIgcOzhtyn/YSfazCS6vvdEw/haJeKvdSD4A5G9KO3eCbSdO5mqjYcwDekCCJR/9if5z36ERKWgy48vIVUqUCabkGlUIJXgLa7m9AOvRvbBelnqv3kp6iQjfovtvHtdvV4q/nwjafeMR6qUI4QEBF8AIRSi9IuNFL0vZpFuu+AuTKN6INOqUCXGsrXDvfhr7PTb+gojWicRCgRZfd1LVB0v4Fyc7zwFoBk1iPh5s5HI5QTtDqxvfojjpz8i9XRXjMQ482GkOi1CMEj13GXwyfFm7WvS4unfiM/7wnzWtU6myxsPRvbWil/3RPaigNODNJxMxHHyLDKdGtPwboBA8WcbOD3nE5FOrz+EaUwv/NV11G4/HtEdtoPZGHq2QZVkRG7QIQSCeEstFH/4G9YP/gSgw6wbMY/vhUQmRZNkxFfroPZwLgcefecf10raA1eQcueYiHxZNh/BW2Vtpn8vVdfXy7JUpaDPTy+co+uPh3V9N4RgiJDPjy4zmTMLv6Hg3V8idO/2/lQSJ/QBQaDit/0cDctXPd2ju2fit7nwlNdy5PF3cZwpYcBPz4cT18go+2UPxd9sYeCvL6EM827PzQupO5RLwvhetJ19k5hAJxAk9+2fyXj46iZnyw5zbyfpmgHIDVrcpRb8FjunZn0gJqUKQ90ygYF/LUVAzFitSohBIpVSsmoTKnMscaN6IPF4KJz+Bu7jeaTMr0/2KQGJhJDTTeWKHwh5vJhuGQsSCZav1lP14VraLrgL8w1DkKqVeIqr8RRX4SmxEBdOOuitrqPk4/UUvvUTABmzbyJufG+QycR1WevAdjiX7IXfMHDzEpy5paI86TVIJDQ5B6TeN4GU28WEdyWrNlH5+75G56p8bEfzafvcbU3OHJdxGReL/90RzC/j/2m8++67JCQk8NZbb/HWW2+RkJDAihUrmpULhd+g/5NBEuDBBx+8aIPk/wScTif5+fm4XC4qKyv/S9t+/PHHWbp0KUuXLv23DZLB4P9/3qC2f/ZW8lf+ypYBTxKwOki9dSRIJbSYNISdVzzLHxl3gRBCN7XBY8+76Tfs82cTLC/BNu1enG8vRvew+CAg69SNUFUFtTeO5vO7ltLvzrHEt27RrN+jP+7gzVEzWT7uKWLTEkgf0JE3hk9n94urGPjiZP6Y8irfjnqKDQ+8FalTse8M6/61EHtRVfN5jOxBm8FdOP3XYXZ/uYHrFpzf0Hzqr8MUH83jmbZ3kL/5CBPefvS85cr2n+H7WxdiC/fVakQ3YlqZyfrqL7L+PIC7zsm7/3qJq+fcjkzR4JHw87zPeXXCU7w6YTa1pdUMujOchTsUJOS0EHJbI2UnXjGGFa+Ka0ai0CCRKQjUFhF0VCPTx513XI35JdepMQ3syJb+T5D9yvcE7W62j5hN3qvf0/GV+wAxC3fQ6SHriXf5q/29aNISSH9SDO0QN6o70b3bUrf/DPsnvkjI52fkgrsIev18/6+X+XL8HL4cP4eWw7piSImjKqsQW1EVW19axcgFdwHQ8u5xOE6XsH3kbPZc/xJtn76Zgg9+aypPgKuwipzXfqDucB4Hp7xK0B9g2Mt3EQqG2DHvS74cOZtvr51L1ztHk3lFH378l0j7zAl9iG2TDEDpuz9xZMwMChd+ibeoEtuO4+RMW07GovsBiBnZE4lcxv4e93F80vMEHQ2elc5TRRy5+xVqd50k9Z7xFK5cx44BTxCwOmkRHmNjevxyw3yCPj+DF4r0+PWml/l+7By+GzeH1OFd8TtcEVlsMaQz0elmVg+ezq7ZH9J/0RR6zrmZ0r+ONuFd1b4zHHvzRwJuH+uueJ5dsz+k38K78FmdnJ7zCQVh4wJApzcfwVtpZWPKbdRuz4o8yMaN6o423cyO/lM5OeN9Or31sDiX/lOpWreP4k/+ZPeo2ZgnDsDQPZMd/aeSNf09vpbm8bAzg2ft7fl952EKXAoET0Miqm/W7yQ9PopvX3uWcYP7MGLECHwOK4q0rgA85GzLNEcHnnC2B6Djs7dSvSML64Fsir/bTuWmw3RZfA/V246zZeRsto5+msNPrKTjqw/Q5tnbIvRWJxsjD8UZ0yehSjSyMeU2Tj39ER1fub8JvdLuuwJndgm6Ni0i9esO5ETm6DpbiXFoF3YOfpIDN8xHMWAMUnMqBPy43noG79pPCZ3NJlRVihAMgqeRp224zK6Rs7GfOEvI4+P4o8vxWx1N5CGmd1vq9mezb+KLCL4AHZfciyu3jN2jZov/xjxF0O3DNLJbhF/WA9mk3D4ad1EVxqFdIvw6MeN9Or/1MIUrf2V7/yeoXLePok82sGvUU5gnDsQ0rGuzvgDazb8Ly+Yj7Bw8jd0jZ5J8wxAKV67DlVOCu7ACX1UdR6YsQwDiRnaPyEaHJaIODHn9uAsqyHpyBZvS70RhMtDl3cfRpps5PedjXLll+Cpqm9U5cP1LOE6e5cS093Dnl6NONmEc2Ikd/adS+vVfkb4OzvyQnoumROo5CirZP+09fsy8B5Uxin7vPEpUhpmN459DIpUQ8Hj5c/hsDt73egM/pBK6LLuXumMFVG46gtpspPUTYgZld2Eluya+xKn5X+Etq8FbUcupGe/T8c2HSb59FPuumAPBEK68MgiG8FnsHLv7FRKvG4TCFEXRyl/ZP2om+0eJe5QmPYk9/R/jzIyVdFj+OJaNhzCO7EHW/a+xLWMyPouNlPuvRNtWPKcULf+ZvPmrsB/OpXz1FgR/EF9FLWdmrCT96VvIfeEz9g15koNXPEOLKePQtW1Bm2dvI2fRN2xMu52KH3fitzrCD4pNda7gC0RoDtDqvgk4sksBaPvsrRSs/JUtfR9HCIXIfe0Hziz8BvO1/clfuY78RsaB2FE90LVPI+j0cOxfC/DXOpDIpKQ+fC2e4iq2p93CsVtfJvme8ZF5JQ7sQMq4Xvw66mlqj5/lyLLvWTt4BnKdmsSBHfl50HRqswoxZJhZN/oZDjz2Ll3n3RHhs7OggkNPvscvGXejNBro/c6j6DPMbBgwjcOzPqTbwilUNNKBuvappNw+CsfJIk5MW4k9qxCCgrjepBI6vfEQ9qxCNqXfQcjpIWWZaPgXvH7ybp1D7k1PkXvrHALVVnR9O6FMT+b08AcoeWY5qvRk8u+cy7no9ObDeCutbEi5nZrtWZGXCXGjuqNLT2J7/yearMsdA56EkEDdwRzsh/M4MuUVXLnl+CqsnJjxfmRNqsyxtLx3PI6TRWQ9sYLqjYdRxkbR4taRHL3/DSrX7SXk9FK44lcq/9gf0W3n6g6JXEbhO2sje1HLh6/GOKwr3qo6jAM7RnRb4q2j0LRNQfD6OT7pRQpfXoX3bCUhr5/c2e8T8gfIXNxcf8r1atyFFefd6yL7yKwPaDv3dg7dupB9186FYIhj97zC/iueJWXKWHRtW2Aa1R1NupmD17+Ep7iakFf07DeN6k7Q4ebrq1/AUV4bOReci3PPUwASqYS456fh+HUjhQOvIWStI3bGgyBv8NWRmYz4TudS2PcKrG9/TNwL08/bfpcwn9en3I5lexbdw3z2Wx2cmPNJZK3U70X7r3sRbSszxZ9vYNewGSjNRkzDu0bo3eLWkejaiufW8q//4ui/FiDTqZvoDn3ndPLmr8KRVUDRirVYNhzEX+ekxZRxRIXrZr/zC5tHPoX9dDGl6/ZR+ddR/FYnnV+c/LdrRWWOJe3eCU3kS5uRdF79e6m6vl6WQ14/+6+fh+PkWbKmvYc7vwJVshHjwI5s7/8Ep5/7FIlU2sQYWQ+l0UD24tU488rxWx2khOXLb3VQ+uNO3MVV5L35E8dmvE/nJfcQ8vrZff18to18im2jniJ+ZDd6fTwNb6WV31ImU709i57vPQ6AZetxto+YzfZRT3H0yZV0ee2BJs8qHV66A216EgemvMr+yUsJWJ3kNDr71qPbR9OxHS+gdkcWhs6tKFuzjZ1DppEyeRRRnVuxo/9Uzj61nNQFD2EY0QtVaiLHetxBwGLDk12Et6AM0+TxxN15JaevnsGpcVOJHtUH07/GoEk3s6PXoxy8/iUCNifuwkpMw7sS9Pg49tCb+CqtJF43KCJLhcvXsmvEbJyniqhctw/LX0fwWx2Yrx2Au7CCnJe/xlNURe32rCbnAH37FFJuH8We8c+we+Qs4sb0pMPCeyLnopA/SPJNw5qdOf6/DkEI/q//938Nl42Sl/Efo7y8nAULFjB79myef/55SkpKANi/fz/PPPMMs2bNYt68eVitVgDsdjvz589n1qxZvPfee5wvgkB5eTl5eXnccMMNke9uuOEGcnNzKS8vJysrixdffJE33niD6dPFg8LkyaKbcigU4oMPPmDatGksWrSIhQsXsnv3bkD0FMzNzY2U/+qrr5g5cyZz5syJjO9i8PPPP/P0008zY8YMVq9eHfl+yZIlzJ49m2nTprFhw4bI95s3b2bq1Km88MILnDp16oLt7tmzh169ejFw4EB27Gjw3snLy4uM948/Gt7o+nw+Xn/9dWbMmMFrr72Gz/fvZ3NzOBwsWbKEGTNmMGfOHAoLxbd8q1evZuXKlcyfP5+3336b1atX8/bbbzN//nweeeQR9uzZwxdffMH06dNZsGABgcDFX6U1De5E+VrxzWzx6q0kTuhNTM/W2E8VYT9eKD6A/bUeabw5Uidw4iiCpTryt0TdkF1T0bEb3nU/AJC/6wShYIjE9s2N0Nl/HYn8X6aQU50vXhGPzkgi4PESCojK3GNpyMZtySrEUVzN+TDykYmc+PMADouN6vxyNFFaouJjmpVrO6QLB7/fBoDP5kSmUqBNaF6uKqsQe6O+Msb24uR32xEQ8Do9qKO0GFMTcFkdhAINl1q8jQxhirCXBABCCCHQNKNo7+5diDZEASBR6giFjURCwItEIgVJ8+tXjfkV8RoDildtQqZTo0qIoe5ANqok8YqTr9JKVOdWVK7dTdDpwX6yMPIGNX58HwI2F2VrtlJ3IBupXI7aGIU2IQa/SxyrVC5DKpcT3TKRY6s2AVB5LB+VQSfSTRCQ68UrLDKdGqlMRtlP4lqvlycA6/4zxA3pTMmardQeyEYVrUNlEK/a1XtW+J0enFV1OMtqKNsremfn/b6PjLG9mtDAOL4PIa+fqh+34ziYjdygQ5EQg3F8H4Iu8RpO4+8BnNkluHJFGTN0z6RyrTjG0tVbiJ/Qpxk9Kg/mivSIjUKTEEPgHHpYc8sjspg6oivZ324HoPpgLrrUOMq2Hm8iuwA1WYXE92pDIDzG6oO5KKN1SGRSbIdzI8Y6gOgemRS+IxopC975GUWcAWVCDPHj+1C2ZisAdQeyURi01O4R9VjJl5uIn9AHiUKGIjaK6g2HADhy5AipKSkkxyUiR8r4wb3ZfOAkweqzkf4kSHC53EijzViLs4mO0iMN+UGmwGhqfl0ublAnlLF6ilZvo3j1VgwdW6IwaJHrG3SBXKtCEMA4uBOVa3ejSjIiUchFDwQgceJAyn8UdWvpl5uRKuToO6YBoEoyEjemByWrNqE0GiL8Klm1McKv2H4dCNhcuAsrse45heD1Iu89Quzc50HepR/+A1uRRBsJZO0V+9U0ut7pE/lgHNSJgN0NApSu3kpCWGbjx/cWPe7WbKXuQA4SuQxFrB5lI31hHNIFd0EF+g5pEX7J6kMTSCTEjezeiF85YX6dDvNrMwkTeof5pSfo8DTrS5NuJnZAB0rCa0/wB4np157KtbvDqkVCKBhCbhBvL4TcPpRhHSA36CJjje3fgcq1u5EoZATqnMT070DZmq3Ej+9D0Ye/IzfocBdVNakTdHkxDu5E1fr9SORyQv4gobC+0bVuEemr5qA4L3W4XvyA9pT8shepQobP5iSuXzsK12wj9bqBnP1+J3K1EnVCDL7qhvWRMKYnUrmMU/O/AkGg9OfdJF83EIDa/dkE6pwkju9F8acbUCWZsB3IRmHUY88qRN8hDVd+OY5TxQQ9PsrXbMU0uicVP+5Ed84LsbjxfagIe7bXz1PwB/BX26hZfwDBH6Dy+22EPD5UZqNIB4c7Ui+qSzqOk2eRG3R4iqqQadX4KmrFck4PruwSVGYjxsGdKA/zvXT1FqI6pyMIQjOdK/I5CmVCDKokI/FjelIc5rVpcCcq1u4hqm0LnGdKMPZrh0ylwJVbhq5VYhN9ETeuD1W/7EYik+I8eRZ5tA5ZtA5VspHSj34X5W9HFkIwiLa9uMba3DGaE2+vJeQLkDi4I3lfi3RpvK8oDTqEUAh1QgyOnFK0qfGo4sQbNab+HSj9ZQ9ShQx/nRNT//acXS3urcYemQQ9fgKN9kNdmxbUHcgmdkAHKn7aRe3OE/isDuIn9CG6Z2uEYIiSzzcg+IPUrPkTRYIReXysOCaXh6ClDs/JApBKUKaZsX4v0sl16DQSqRTkzR+nmurRtY30aG9KL7Aug04PcSO7U7pmK/Hje3P2w99FT6yiauQGbURuJDIZsYM6UrluHzKtisrf9kd0h3niQMp/3In5mgFkv/hlE91WD+OQLuLtgk//jMhJ2r0TyH5pFTKtGvfZyohuC7k9xE8aEqGFcVwfgg43gToHrlNFSGVS5LH6yH6nDOtPuUGHt7I20n7jva5eLyEICMEQQbcPb6lFNHiN70PQ6cEZluf48X0oX7OVti/dwakZ74s8iI8W9cf76/BYHQQ8voZzwTk49zwFkNg9k5DVBkIIAgHc2/ZCMCj+C0PRsgWOH0X5dfy8HolSgeo87Uf3yCS/EZ+VcQZUYR1jO5wXWSv1exFA0OMlYXwfJDIpukwznrKaCL2Dbi/mML3rdp8kYHUg02siusN2IBu5XkPCdYMo+2IjAasDX1Udcr0G99lK1GZRbuvlP25QJxx55QCcXb2NpHG9/natiPIlJXZQR6rW7UWmVRJwes6rfy9d12vPo+sPIJHLEBrp+upNR5DIZUiVza+kR3VIjZxHSxud93zVNqLapmA7Jj7LWMNrTJUQQzB8lpIoZEjlMvRtWpD3jmjwzHvnlwjv6ssByLQq5FpV02eVcb0pWbMV6/4zWLYeQ27Q4jxbGTn7gniO0LdLIXfpGuTROpxnSojp1158rrHY8ZbVAOA6dAaZQUfMtUOo+W4z6rZpeM6cRapWIVEp8eSUELQ5ETw+CIaw7z6O6ZYxlK/ZStDhFuXBoMPQszXeSivu/Aqqf92LPEpL9YaDxI0X1139i3Lj4E7iS7TwmcM0XHz5e6EzR3TvttQdyCbk9iEEQ9TuPEHswA4RWVabYwnYnCAITc4cl3EZF4vLRsnL+I/x3nvvcffdd7N48WImT57MBx98AED79u1ZsGABS5YsYeDAgfz8888ArFmzhvbt27NkyRJ69+5NdXVzQ09xcTGtWrVCKm0QUalUSqtWrSguLgYgJyeHW265hddee61J3b1791JVVcWyZct48MEHOXPmzHnH7fV6adOmDUuXLqVDhw5s3LjxouZ95MgRysrKePnll1myZAl5eXmcOHECgIcffpjFixezaNEifvvtN+x2O7W1taxevZp58+bx3HPPRYy358OOHTsYNGgQgwYNamKUfOedd5gyZUqzK93r169HqVSybNkyrr/+evLy8i7Y9ptvvsnMmTOZOXMmdrud1atXk56ezrJly7jlllt4++23I2Xz8vKYNWsWU6eKb70qKip46qmnmDlzJm+99RadOnXilVdeQalUcvDgwYuin8IYhd/mijyAeEprUCcZUZuNeEotkXLSpBRCluYyItFoiX7rM/RzFuF8e7FY1hRHyCJ6lsakxCGVSXFU1V1wDFK5jIQ2KeRtF6/kRGeYCbh9jPtkOhPXzaPNpMH/OA+tOZb4jCT2f9twjdpaXkN0+KGyMaITjfSYOJjn9q0gNjOZmjPF6MMHyL+D3hyLo8zCkU/+JKF1MsbUeB76+jl+evGzZkb9m5c+wAv7VpCQmcz2T/64QItNIZHJINRgVBZCQfG7RjiXX3KdOmIQBPCUifxrcesILJsOR+oEwnXUqfFoW5rFK5+AKikWmUaJp0TktaO8Bo/Vgd4ci0Qq4dbfFnDfoXc4u/0YMoUMR1mDTDjKa9CbYyn48A/0bVsw8ui7DPlrKd6qOoR6g3JYnuqhTjLiKbGQeusICjcfxVFW04T2USlxGFsnYznTsC6dFVZ05/BH1SIObfs0an4VD2TeMgvKJBNKsxEhEKTj18/T9Y8lCIKAMqmpQU0ilxF0eJrJ/Pno4SwT6aEL0+P6PxYw+cg7lGw7RlX4CiCANiEGR3i9aMyxSBVyyrZnNeMxiLJab3AHcJXVoD1nfgpjFIRCeMJeJZ7SGhBE+qmSYiPjUxijCPkCEWOQp7yW2AEdGJb1PgGbi9od4hjqpH7itdGReSa36Ux5wWloFKPoX+MGkldayZ4zxTz92sc889RsQhVnEHxu4uLjeU+XzWv6k+xWVKM0RuG3OVEnxuIpteAus6BOMuIOy595Qm9GbFtG3y9mceaFTyPy127eneQuWY3SKBriFbF6nNkNvA66PER1bAlAu3l3kv3SKuQ6NUIg0IRfhi6tGHJwOZq0eGxHG/Ss4KhDGpcUZrQURc+hqG96GADfz58i+LxItFGNhEHKgL+WoIjRYdlyjLqDOU3kQZ1kbCIPnrIa/FZnE5k2XzeQqj/2R/gVP64X7rOVCKEQErkUVWJMM36pIvyqIXZAB4ZnvSfSKBBo1ld09wx8Fhud3niIfhsW0Xn5owTsboRgiDPPfYq+Qyr6di1o88JkPMXVeCtqI+PzhPlSrwP6rV/IsKz3sWw7FplXvTzVl63/BFDEGZDrNQw9uhLLlqMIgWBE36iSYpv05S6rQZMUi9Kox1/nYtTv87n62LtUbctCplHiKrUQlWlGEa1DFRfN0G+focWNQyJ0bD3tOoJuX0R3OHNKURqbxvtUJxmJ6tIyots8xdXE9muHtnUy3opaYgd1jFyhVJlj8ZZakOk1pNw9jt6bl9Hu9YdQp8bjLbEg1apIfXQizhOFKEwG8YEujJDXjyrZhO1gQ1iPmMGdyZx3F9q2KRS//yveMguqJGPkE0CdGo++czqu/PKIzGc+fTNdP5yGOiWO3CWrm+kYT5kFv9WBOslIh3l3cvqlVRASkChkEV2vMhuR6dUYB3ciadJgSlZvjRhM66FMMuI8UUjRu2vpd+Bd1GkJEAiBAN6wblKlxiORyfBXWgGIyjQT368d4397CblWRWznViLfdWrkOnGPqD0hvrjQmmOJ6ZGJJiUOdbIpogOG/zGfCcdXULX9uHgdvbQGtTmWpCv6YD9VhFyjjIzReaqImIEdCTrcSJRy4kaLV4HVSUZUZiOCIETo4i+zEPL5UZjD+lsqpc26N+h44HN8Z8uRSCX4ShvOJL5yC/K4mCY0qdej7iKxXGM9Wr8X1ZdrvC6FYBBVQgyZMyYR07tteH3UhNeH+Oktr6Xo0z9RROsYeugdAjYXFev2Nqyd2ChC/iDeKiuu/PImuq0eyTcPi8gJiEZbiVyG40QhErlUHG/9/KptaNKTIrSImzgYQ78O2PadxnEoG29ZDQGrM2KQSZ83hfzXfyDo9ETU/Ll7Xf38VWYjAZsr8lv9+lGnxhPVOZ26gzmokmJRp8ThLa/BcaIQIRgKG9Ib2oGGc8G/A705Fs+REyjS00j582uibpmI9+jJhhe5gCwhjkC5eJ7UXzeeYI01st4a81k4D5/PLSfVqiL09pbXUvTJemIHdWTo0ZVIFHKcp4sjZb3VdWjTzU3qSxRyvI3m6i2zEDOwE5nz7iJx0hAKlnyDv8aGvmMrag82nA86z70dRbSW1OsHcnLJGjxlFhTR2r9dK43la8ihdwnY3IQ8vgvq30vT9TXNdP2woyuwbDnWRNeL7dc0eeFYT3e/zQWN9ubGNFclGQnYXU3aUCcZQSph8MaFjMlaSc2e0wjBYCPeWSJrFCBxQh+Gbn+F3qtm46mwNjkHKKK1TWTPU1ZDyztHR/YHgPaL78FXaYVACKlKgetsZaRtiVImviQNw19ejSolEV9ZNcqkOLRdM1G1TMSdlYtj51FUrZKQxUQhUSuJHtELeVzD3p7x9M2oU+LQZSZRs/VY5PnJW2Yh5PGjarQm2r44GXm0jqTrB5GzZLVIt4RoNGnxmCcOxNA9E3m0PjInv9VJwOogpn97FLF6pBol8eN7EQoEEYKhyJlDHiW+mGx85riMy7hYXDZKXsZ/BI/Hw+nTp3n11VeZOXMm7733XsTjsKamhgULFjB9+nR+/vlnioqKADh58iRDhogPBD179kSnax4cXBAEJJLmAXkbG2Bat25NQkJCszKnTp2if//+SKVSYmJi6NSp03nHLpfL6dVL9ILKyMigqqr5tdy/w5EjRzh69CizZs1i9uzZlJSUUF4uvo1ct25dxKOxurqasrIysrOz6dSpEwaDAblczoABA87brtVqpby8nPbt25OcnIxMJuPs2bO4XC6cTicdO3YEYOjQoZE6J06ciPzdsmVLWrZsed62oen17aioKE6dOhWp27lzZxwOBy6XuJn37t07En8SoEePHsjlctLS0giFQnTv3h2AtLS0i6bfedgrHggbfW8c1BFF5+4ETh9rXtTtou6xO3AsmoPmlrvrWxU/1Br+9e4TWArK8TovHET6qnlTcNc5KD8pPvxI5VIUeg27nv+c325bTI8nJhJ9zuHwXAyYeztVuaUIoabGwfPmEJNI2PzOT8zv9xC1OaVo4qKbHIIvDHFeLYd1ofREIfn7TrPq8be47qW7UJ1zWPtm5kpe6vcQlTmldL/6/DJ2ofabjr/Z0Jt/cU4ZQ9d0km8dSfa8VU2alWlVdPtwGnnLvo0c7MQfz2lUEDsWQgJfTpjDh/0eJ7FbJspz5lg/wPgR3bAdL2RT14fYc/1LKE1RTQ+v50zC0KUVqbeOYNfLX4d/Fn9XaFVMWDmVk2u2EWrkARQZUyMo4mNwnTpLwNoopmhYX+XNfo+jY2dy8tb5qJJM6DqlNx93s2nUd3AeetBAj+/HzeHLPo8T3z2T2HaNvH8bMabPi7djL6hoRONz8A86NTKMC45T0qxcpH5IwJVfzrbuDyGP1qFuKepmoVH9uDE9EYJ+OCexzs6jZ2jfMpn+nVvz4gM3Mv/lhXi0iQDMvf9GnnR04F5na3aoqiiQOZrPJeIRLFD+2342D5nBvimv0OrxiQDEjemJr9qG42TROfRuPsf6svaj+eell7eqjm09H8FvdaBJjT+3hfBHiGDeCYJncwg56sRr3c06C7F/0jzcRVVE98xEH/bobsqPc/sXIr9LFDLix/aiav0B8W+VgvQnrqOw/pqbcA6NmvELXPnlbO3+MPJoHVLNuclHBCQyKVFd0in69E/2jH6KoNuLIkbcr1PuGoMrrxxPsYUzz38aMXo0Hr/QSJ/vHjWbbd0fwtC5FUjrxyVpWrZxfUHAU2phW/eHiO7ZGplO3WgtSi7QlwQQ2DDmGX7t+RjRnVoiCfclkcmI7ZqO9UQhh575hDbTrkOXYSZhTA+Cdg/CuYlUzlkWSmMUcaN7kRPWbUG3l9JvtpA+bRKmEd1FI/45e4Dz5Fl29nuc/SNn4quwRq4up8+8ieKVv4h9NmKRTKumxb1XULf7ZJPwD+7cMk7c/Qq+8hrir+xXT57Ip0yrptOHM8h57uOItzZA7sJv2DvhWQJ1TlLvHs+FdEx033b4quuwHa2PCdhUbhwnzuLMKaXsu+3EDevSnDgSCTK9mrjxfdjb9xFse04hUSsiRgKpVk3HD2bgziuLjE8qk6KM1rH5tqV4a+wMWflopK365rPeXotELmPg8ofJvHssdccLRMNxeHibRz/DHz0ebcLnLvPuIGveV81Y6MwuoejD31GZjfT86hkcWYUIgWAjuTkHQiMih0JkXzGVkwOmoEg0IVEpm5c/F3+rR5uXq//+8F2vEnR7OfPiKjSpcUR1arquBEFAHq0jbmQ33MXVbOn2EDKtisQr+jRp29A9g/Ifdjbqt0G+JQoZphHdRKMhINUoSb1nPL4q6wWnEznfhELY9p7EfiwPbZsUtO3rdZuom2LD8Q8dJ882b+N8ulfSfC1L5DK6fDiNM899KhqRZTLMNw4ld/HqRo2d005DJxecQxNIJMgT4/CdzqV4zL+wLv8YVc8uSHTaJmUA1L27oZ84gUBR6XkORhdo/5xyjYvJo3XEDeuGM6eUrd0eRCKVNjNi/jvz8BRXceLuV6j4bhspD1yJrkNLit79uYnX45m3fsJVVEXRdzvIuHtsk/oXWiuifHXHU1zN1m4PhuN4xvwb+lf8/6Xq+q3dHya6Z+Y5uj5cpJnOOQ9B/oFmgiBASGD7qKfZ2P0Roru2Em8Fna8cUPHbPrYOns6Rx95BGfv3SekU0ToSx/WOnH3jxvTEb7ET8jW9QdZkDVxQlgSsv+/Bse8k6jZpIJHgOpZL61Uv0vrzubhPFjShT97Cb6jbdxqfxUZ0rzbnTqbJn/lv/oinqIqy77aTdrcY3inkD7K156NY95zCU1RF5oxJyCLnaAHX2SoK3v6ZnqufpedXz+A8VQyCqDfqzxyReZ33we7/owiF/vf/+z+Gy4luLuM/QigUQqfTsXTp0ma/ffTRR1x11VX07t2brKws1qxZE/ntfAbHxkhNTSU/P59QKBTxlgyFQhQWFpKSkoLFYkGlOn8Gx383obxMJouMQyqVXlLcxIkTJzJmzJgm32VlZXHs2DHmz5+PSqVi7ty5+P3/fnbbnTt34nA4ePRR8ZDucrnYuXMnV1999T/S7VLwd/Q6l8bycLwdqVTahH4SiYTU1PM8eAMbNmygW7duvPfeezQOfeyz2FEYtEhkUtGTLtmIp7xWfKOZbCKqYxpdXn0A77aNCLYLezvKWmYg79gNw+sfEzhzAmm8magb72DvjzvofetI7BXWZnX6Th7DsMcmolAryVq3h+hk8Q2/s6wWIRDEdrYSb62D8j2nMHZMoy6/vFkbHe8cTftbRxDTJhm/L8AdK6ehUCtpP7w7wUAQW/ha3YDJY+h3ixjrpuhIHjHJJgr2C5xZu5v2kwbjOM/4ALreMRpdYiyTvplD+aEc9Ekm2l83iHUrfqT98O6cPZxLTVEVCZnJFB3JbVJXCAkc/mUXw++/qkkinMaQqg0kt07kreXvil6SUjkQvtoilUGo6XrwWeyo4qMZvGkRCGIQ7EAjg6+2ZSKZUydy6CYxphiA32JHHq2j68fTKftuO45TZ5HIpPTfuBhVsgnHiULULUTa681GMTlFmB5d7xhN51tGoI2PxlZSjb6R16HebMRRYSXlievJfUv0wK47LHqt6dqlUHcgG3WyEWRSBm9cJPK2oILMJ69nzzVzRY/MJCPOCitSuYwJ703lzI87KT+QTd9p10f60SXG4AzzsR7yaB21+8Qry+a7xmPo2542bzyG/cBpMfA/4LfYCPlEj6cmfAkEkenVTWT+vPQ4lIcuyYhUJsXZSD58Nhdlu07Sa8YkDGkJaBNjKd9zGn2yiQrA1DUdXZKRER8+iTJGR4uR3Uge2oW4HmLCK8vhPKTdMxp4lmTEXWFFBRh6ZBLVuRVJNwwBqRR1ajzsPS3SUSJ6T3jLaiL88lvsSJVyvGFPZHWy6METsLlwn60kbng3ytdsIyak4ISrDm95kMSr+1NpLyapfQ8U6b1AJkfZbgjdjJ0Z+a8oBL8Ls9lMclwMBTUeuqZoiNWIOidKUPDwLXcy6F9Xo0mNx7LzZCQIv6e8Fm1qPJ7yBl7V7D6FpkUc8igNMf3aEz+uF+ZJg5DrtWhS4wk4POjaNFyvlWnVOE6exXzdIOLH9SJuVHekaiVSjYrO7zzK8YffjswRwHGqmNgBHSL1Jfpo0OjRznoTgODZbORd2iCRydFOXQRqHcpR1yNUlhA4trthfeg11Ow8iWlEd6z7ToflYRHqZBP2RutDnSTKSn3/7V++G6lKQZd3HwepFEP3TDRpCfRa8ywyjRKpSoE8SoOufSrWvacj/PI14pdEJqX3D88j0yiRadXN+rJnFeIttWA7mANA2ZptJN8ygv6bFqNvn0bVnwdRp8ZT8fNuOi9/FFVibGR86iQT3vJacY4GLan3jKPFrSNRJZsQ/EHULUwReaovW/9ZTxtlfDS9f3wBZVwM/lp7RN94y2owdEmPlNUkGfGUW8U9JVpH5t1jSb9lOJpkIyF/EG2yCXdZDb4aO6kTB2A/U0rN7lNEdWpJdNd0otqnINdr6LHycRR6DbqMJHyNEplFdUxD37YF+Uu/JRD+XpVkouSTP7FsOkzGjBvxVVpRJZtQJYtzUCWbcBVUhA2VAmVfbCD5zjGoWpiI6tmG+Kv6o0wyEvIFkCrltLh3AqbRPXGdLqJub0Nol+Qp4zD0akOHdx6nbv9pYod2JeT24SuvQZVkwl9dR6ePplPx3Taq1+3FjxT5Oftq0OGm1aPXEHR5m+hcdZIJiUyKtlUiCeN6ET+qB1K1QnyxI5OK8lZWgyYtAW95LaXf76DlfRMofP+3JtcpfaUWYkd0x3O2krhrBmDo0w5/jY2A3Y06NZ60JydR+f02kiaPwVcevrJYVkvRuv14a+woo3VIFTKu3LQQR2FlJFxFwOEm4PCwYdICZOU1jN33Bq6zVQQcbhQGHRl3j6XlrcPRJJsI+YNoko3EdEunz8rHUJtjCfkDmHq2RggGqfptP0Xv/0bGk9dzYNJLZM6+CYlcHtZrFiQSSYQuiiQTUpUCf0WDt6Bp8hUYbxmHzGggaLWjTI6j3g9LaTYRqLYCkDplLC1uF/d7pFI0qXFYz9GjnvPo0biR3ej02gPIwh51Mp0aZ1450b3bRrwj6z9NQzvjzCsX9ZcgUPHrXlo+cCWalHj6b1yE3+rA0C2dYw+91Ui3FUXmEjeqB/ajeUR1SY/wX5Maj1SlYPC+t5AqZBgHdUIZH42vqg5lnAFftJZuG8RzvuNwLlKlAl+dk5gRPUSDmkyKr7yGuKv6Yxzbh34je6JKjEER3ZnOyx+l6OM/Iuu18T7iLbMgN2gb9EZKHLGDO1Py6Z9UrdsbkYPoJBP9Ni1BptcgVSno/vXTVPy0S2wnHKqk/lzw78BRVoOybQbWFWLiJYlcTqi2juj7bkM7QHRW8GadRtW9E1GTrqTikWdIfHNeZJxpU8aSEuaz5AJ8boygyxtZl8ahXfBbRX0mBIK4CyrE/TYMVVw0VQX7m9QX/AFULUwkTxlH8u2j0bZpQdXaXahamKj8eSe9Ny4j5PFR+d22JvXEc7YOqVJOm0euJuW6gfhtrr9dKxK5HFdeGVGdW9Fv/cvIo/UIoZAYZoTm+vfSdL2xma7v8+PzKONi8DXS9WL7xkiCp3r4w88PyMTnw/r9bGD4vFd3OBdFtL5JG/X9tZwyhtTbR6KKj0GiEHlXu/c06mTTeXlXtf4gUqWCjMeuJXniAGRaFX6bKyLDUR3TiOqQyp7r5kXOvjF922Ea3hVVYixdVk5FbtCiSYmPvPgRfIGIZz6AwhyH88gZlElxeIsrUSbHoYiPpW7DHvR9O+LYcYSK5WLSxaRZt+Mvt6BuYSJqyliSbx+Ftk0LLJsOEd27XSRcgCrJhFSjbDKfeh6V/bSLnp/NpHrzESRSCb2+fTZy5pDIZegyk5qcOUqP5lH65WYAWj/zLyRyGdrMpMiZQx6tQ6KQozBGRc4cl3EZF4vLnpKX8R9Bq9WSkJDArl27ANHAVVBQAIjGNKNRfPu3ZUuDYaRDhw5s2yZunIcOHcLpdHIuzGYz6enpfP/995Hvvv/+e9LT0zGb/95zrX379uzZs4dQKITVaiUr6/xXGf9TdOvWjc2bN+PxiJtnTU0NdXV1uFwudDodKpWKkpISsrPFa1ht2rThxIkT2O12AoFAJM7ludixYwdz5sxh+fLlLF++nMWLF7Njxw50Oh1arTYSi7KehgAdO3Zk+3YxrtzZs2cjcSH/HTTmR1ZWFlFRURfMcP53qOf7uRg9ejTx8fHMmTOn2W+WHScwXy16fqTcNJSK3/dTdygXfZsW9PpsJkenrkDRtRf+fTua1JPGJ0b+HzidhWCzYntiCv4929D+/9h77/Coqu3//3Wmz6T3Rmihh95BelBR0WsDFcWCBYWLFKUoqKgozYagNMWrXixYEUFRQJAWIJQQEko66WWS6X3m/P44kyERbLmfr7f88n4eH8yZs8/ee62119pnnbXXuncq3tJiLp7IxWG2Y7nC13+Py019STUrBkzj7M4MevurKptLapAp5Tj0JuQaFTG9UzDklV9xXjnv7+LLaxeyqf0DfDRjNaVZBWR9d4T9m3ZgrKzD7O/38Ic/8sb1T/HG9U9x8VQeff19dZ80GrfVga368vEBnP5gF9aqer644yXydx6n623DMJfX0v+2ETjMNilHWPsE9BcvFUKKanOJLt3S+lKdf+WxA/gcJsrzTjNj+mP4nFZkGn9+SYVaiqq4QpLkmj2Z5L+5lQNpUpJ8wZ9HK3ZcP9RxYZx6dLWUq6YRvFbpuPLF9dtJnDiSknd3kp42n+wZbyEP1pIwYQRh/Tri83px1FsQPV5UoTpOf7CLT29ejKGoiuK9p+nqP0of26MdTrMNW7UBe5me6OHdAVDFhCF6fIR0lZzjrSaOoPjdnRxIW0DGvSuJ6N8Je3E11oIK4vqk4PI/Y8zKh6jLLefUxu+oyiwgrG08If4XhPbjBlD446W0BPIQHYqIELTtpeI3ltP5WHOKOTV6NvV7ThJ7p/SSEjokFZlKifn45RszU2YBsTdKBaZ+jR6xfVMkehgu0QNArlGSNKw7Fz7Zx5fXLsRWVc/FPafoeLtEm/3T36LuTDFfDJxJ8fajHHn6H6TP38S31yzk22sWcnHncRQ66VhUdF+pMqXdL3+mk/lcXLed9LT5mE4V0GbajQC0nXYTbr0ZV7WBmp0ZJEyQoqrD+nXEY7ITMagLyqgQku5Jo+b7DGQaJTKNKuDw69mrJxdLSyivreLcS5vZ/tXnDGulxl14HJ+5Ftf5/WxY+TwbXnsZn6ECX2gCxRW1tG0Vj8/twmqWnGhOvLzz0Yd8dO3jVH53DGedmeSJw2k1cQSmnIu4zbZAagCAsB5tEZQK6vZnYz5TxP4+06j66hAXN+6gdvdJLq7fTvzNV0l8mDQan9uDJecieS99zP4+0zgwYAZZU1dJ8/5BkoHWD15HzffSy6Ldrys0rWMIH9QFQa3B9dU72N9ehG31U3hOH8ZXWoC3ohjnzk8RbWacW97Gk5WOEBwayC9Zn36O+JuHYM0rJ3HiCL88LODMjLdRBOtInDCCsH7Sy6LbYJGOgwGKUB3nF/4jwK/4m4eyL/URjMfzcJTpcZbryXlyA7Hj+vv51cHPr84oo0Jodc8YSt7dydEbnsFWXA2Il/VlOVuCo1yPLkU6uhk5vDv2oioK39yKNb8CVUwYMoWMyOHdcdUYkWlVuKoNkmyYbbiqDSijQjAcPY9Lb+boDYsQ3R4Mx86TMGEENTszSH5wHB6zTXIUN2qjCNWh35NJ8dpvsRVW4HW4kPn1jTW/PNBXZN8OuM12HNUGVFEh1B49j1NvYs+Nz+Fze9Afu0CbCcMp33mc+LG9cVvsuM02wvt2wJJbxvmXPmF3r2lS1fKth6k9lIMqIpiKrdKeRpMURb9Ns8l79UsiR/aQ1rd/fqLPh/lkPkEdkwgb2Bm5Vk38hBHod58k7uahGI9dWv/R1w/Eeq6EuAkjOfW3Z8l59A0sZ4ooXbsNr8VO+NBUbPnlqBOjqN15ySFRvzeTszPWYL1QKjmrtGo8ZhsaP73aPXUXttwyStdfKgRRfzCHZH8UTOLEkZiyiqj98cRlOreBz+cX/oO9faazb8AMMqe+if5gNjU7jxN34yBcBivBnZKoO3KO2OsHIFMrqd55vIlO0/+QQWjvDoT064jtXAmWnGIM+7MwpufQbtE92HLLMB07H+AvQOn3GcQPk0591Bw9j9viYPuYpyS74nc0xA1PDfC2zd2jqU0/h8diRxUVQt3R8zj1ZvaNfw6vn8+tJw7nx4GzODZ1NcYzxZRvO8LZ+e9S851ET2V0KPUHc2h171hirx+IMjKYmu8zMJ3MR1DISZo8FkEpJ3LC1bhr6vHU1COPDEUWGoT+wx3k3TIXr8GMI7+M8FslXa/r0xmv2YZHL+mpkvd+ID1tAelpC36hR29spEePkxjQo9K6tBdVcezG56hPPyf9fuco5Fo1oT3b+tdHdIB+jjI94X07UJ9+jrgbBxE1vDtem4PcJR+RnrYA46kCZEoFzoo6kiaNCui2BsTfchWVXx2i/mAOsTcOxnK2hKqth7mw+J8cGDADV60J0etDplURPqgLMp2GwsXvk33Hi5y59Tnqvj+KIjyYsOE9AjkhPQYL7moDxS9/REbfqRwYMIP69LNY88o4M30NiRNHBnRnYzuCIEMmlyPTKBGUclo/Nh7TiVxK1m8PjLfi030Yjp3n0IAZZN6zHNHl4UDPR6n66iDx/ucoNKrAvuCPoCqzAEGpJGjscFAoCLohDUGnxfSPTym/41HK73gUx6kzhE+dTO2i5cjDQvFZrDj9z7/43g8cSlvAIT+f2zXis0tvDtzXGA30dpTVEj6gC7W7pbzLbqMVRbA2YEvkOjWVXx5o0tZrsRM3YSTl7+3kwrwN2PLKqfrqIHETRtJt7Sw8RiuOkprA+gII8p/yqT2Ugy45hspdJ6nZn03lzuO/uVYcZbWE9e2Ifl8WhW9upf5gNl6784r69/9K19fuyaRo7XZshZX4HO5AX2H9OuAx2wJRvY1RdzCHmLTeACT693sNPKn+LiMQZRzuf4bo9aII1VH83o8cuuFZbIWVWPMraD9tPADtp40P8E7X9tJeOrRHW3wuD/aSag6kLUC//wxVO4+TNGEEmqQo+m+ej7WgkvpG+r5hH1G9/SilH+6i7kAWMpUCw5FzCEo5qqjQQHSsrk8nvGYrhm/2E3Xn1TgLy9F0bi1VHe/bBU2HZCxHzwKgTIwmfNwQav7xrWRr9p4OVPx2VRtBFNG1jyf6einva/TYvgF7ovXLQ93BHFLm3Io1V9pzlH2yj/Srn+LMjLdRRYWibROLIjyoyZ5D6c/lq0mKIvb6gdT9nEVQhyT2pT5Czc7jXFj8z8v2HC1owZ+FIP7RsLIWtAC44447iIi4lJ9i/PjxDBw4kI0bN2IwGPB4PFx11VXcfvvtHDt2jPfff5/IyEg6duxIfn4+ixcvxmw2s2rVKsxmM127duXo0aMsW7aM0NDQJn1ZLBY2bdrUxKn34IMPEhQURHZ2Ntu2bWPBggWB+ydPnsyHH34YKHRz9uxZEhIS8Hg8jB8/np49e7J48WImT55MSkpK4H6A9PR0jh8/zvTp06847y1btrBjxw40mkt5TtatW8eOHTsCuSg1Gg0zZswgKiqKlStXUldXR2JiIiaTiQkTJpCamspPP/3E119/TXh4OG3btsXn8/Hgg5eqX1ZXV/PMM8+wbt26JlGR8+fP56GHHkIul7N27VpUKhW9evXiyJEjvPrqq7hcLt5+++1ALs7KykoeeOABUlJSmsyj8fwb0/ntt9+muroatVrNI488Qps2bdiyZQsajYabbropQIPGfzem3y9/+zXsiLuT/pvnkzVnA86qerRtYqXolPBgTFlFZE5fg8/lYcAnTxE9ogei14toMSLW1eLcJW1SFam9UfYbjKDVgdeDr7Ya65tL8ZzNQtG1B6Evr0F0u/F4RYzler574UNy92Zyz3tz2Tp/I+ZqA8/lfYCxrDZwtNvrcqOLCAG7i/KDOSQN7y7lZZPJ2HHXUmxVBlKnXEPPx8ajiwnDXmui5KdM9s+V8qfmKrzc/MID9L11OHajlQ8ffZ3SLClyb8p78/h8/kbMNQYe++w5YlISUQdp8didfPvQ65T5C4X87R9Psmv+O1irDPR64Br6PTqeoJgwbHoTRXsy8brctEvrjToiGHONEY/TzZ6139Dnb0P5zP/8aZ89hyZYiyAIlJ8t5otFm3Ba7Cw9vgxFeBIIMkAEUWT249M4dvI0BoOJqMhw3t24gQ6dOoMo4rVUI3pc/Jj69G/yy1VvJnpkT5ThQcjkMmzF1QiApnUMh4c9gbZNLAO2vYDX7kSQyfA6XGTPeIsa/0ttl6VTiL99GHKNClN5Hd/9XeL/1a9NJbxtHJbKOs5vPYzTZGPovIkodWp8Hh+Fe06x/eHX6R4ewrCfluOuMyN6fZRs/onEW4deJk89XnuE+BsGInp9KEK0+LwiX97+InK1ktu+fBaXxY65TI/P48VaWU/rkVIRALfVQe62I1SfLqC1z43P4SZidG/c9WYiRvfBa3eSN/strJn5qFvH0fO7ZdKxF1Gk6uM9FD61EatPwaAflqKKC0cVEYLbYkemVODWmzBnFZE1fTWi/4hPAz1kGjWWcj17pq3B5/Yw8vWphLaNw1pZR/7Xh3GZbE1k0WWyIVcp8NpdHJqzAf3pQoa+/ggRXVuz575XsFcZ6DLlGlKnjUcXF47oE3Fb7Oy6aznWijpu2vECKn9yd6/FzolJy+j32UKU4cF47S5O3PUypgxJDw/LWAOIeCwO8pd+QrvZt6KODUcerMVRXosgyKjaehhVTBhRY3rhtbv4+JHn+KDiOCIid941hodvSePz/acRQmK4rXcC1XVGnnv/e2rq6nn0sccYNWoUOgWUHf+JaYtfw1xoYNk7q9k+9w0GlqjQtY6l7/oZBKckIMjl2EpqODVzHdHDU0meMAJNYiSWggryFr2Ps6qeHutnogwPxpxVROmHu2j9yHWcumcFg/euJKhDIqLXx9knNlDxufRxps/mBeTMWY8uJYF2T9yKIkiLMjwYmVrpf7nx4SitRaZWEjG0G4giniM/4PxsLarr70E5KA3RZkEIj0YAfEY9Yl0V7qN78Jw6iHbmcgRtEDaDgEytRK5V43O6MWUVkTV9TSN5eICE24cj1yhxlOk5PfVNTJkFyLVKRl94j8OjnsSWXyGts+0vNuFXz7WPc+Tapxn0w9IAv/KWfkr72begig1H0YhflX5+XamvkNTW9P/6OZyV9djyK8h/5XO6vfIw6rgI5Do1ok9EHqTGWV6H6XQhob3a4bW78JrtnH7odZRRIXRf+zi6NrEIchm2gkrSr15A5+fvJWpMLxShQfgcTtxGGzkz15IybyJF676l03P3INOo0LaKxudwUbc/G1e9maiRPfDaXVgvlBHaqx1uuxu32Ub6I2+ijgxh4Nt/J6hNDIJchqWgit3XLqTn4nuIH90TuVaN1+HCa3dSuvknYkb24PScjTir6ml11yh6rHhQitY+X8qBaxbS6s5RJE24ipBOrbCV1qJNiEQRrMVWUEHOzLV0euFelBEhCBolMqUC5AIypUIqJvPxXnQdEokY1h0QsZwu5MKT62kz+zYix/TGa3dxfuZbRF3dj+Be7Ym+pj8+lxt3vQV3jRHDkbPYzpUQMbInug6JKGMjkGuU+FwefDYnbqOV0g3b6fL6Y1L0oz9f5YUX/ok1r5xBPyxFrpPmazhynrNPbsBZWd9E5zrK9GRNXYUpswAvAv02z6f0o59IumsUZxf+g17rHye4UysQQCaXI3p9lH78E3HXDZByJooinnoLGSNm027hJGJuGYZcq8ZZocd07AKVn+yh1xeL8bnciD4RZ2kt+c/9g9M/5TB681w8NhehKfGAgKCQnFN1Z4pw1ltIGCF9bBIUcrwOF9bzpSiCtZx4fC2qyBD6r52Brk2MlDe6oJK91yyk+/P3EDe6Fx67k5Oz1tN+yjXU/3CcpLtGkzNnPT02zEQVG44mPhK30Yrx2IWA/o1O6033tY9LNDOYKZryAtqeHVDGRRGaNgCUSjTtEhF9IqLTCXI53jojXqsDT5UeTdd2yCNCEb0+8pZ+SvG67WjbxDJw+wuN1uVSjH49OjxDimL0WOyX1mV0GIpQHY6yWr/DQjri6XO4cButZM9cR8q8CeTM2UCre9NIuG0Y6vgIRK8P/d7TnH5MmkvqqseIGtkDVbQ0npwnNlLx+X4ERPp88jShvVM4OODvKCNDmujGBloMO7Yaa0EFkVelSrbso90ULHiH5Hl3EnvHKLxGK6qESOkjkCDgLKvlwqNvYMnMp+vmp8mfsxZDpYm4W4bSdflDuOvMV7R1Dfah7J97SJ5yjRStnRCJOac4EOV2bu4G9LtP0XnpFCLH9MJnd6GICObo6Hm468wMPvwG2jaxCDIZNr2Jw8u3kP3pvt/dT+2e/w6TJncnatEsBLkcr9lM/asbkOmkY6vmz78l6tk5BI1PQ0BAFH14SivZM3Q+AP02z+dMo33R4EZ8zvDzWRUTxsiM1VKaAK8Pn8OFs7IeRagOn8uDIBcQPT5MWYUoI0KIGik5ecs27+Hcgk20uncsSZNGo06MknJXujx47U5cNUbctUZUMWGoEqNQhgbhc7pxlNTgc7jIWrqFdlOuAZ+ILjka5DI0seG4jTYMmQUcn/7W766VpHvHXiZfLr3pMv3bXF3fIMtF67bT+bm7A7re69f17nozUSN74nN5UEYEIdeoEH0iMrWSg6PnYyuooO8HTxI9pjeCQo7P4eLsMx9Q+uFuVDFhDP3hZVTRoQhyOaLPx5EJL+M2Wun15mPo2sbhrKqj7ItDlH1xgKu2Px/g3dG7lmHIyCXl7zfSYfYt0okgi53CdTtoP318k71l1+cnkzRhBHKdCmthFT6HCzxeXLUmcuasv7Rn3rwATVIUptNFqGLDEGQC5R/vRR0XQdzfBoPbQ8FDL2M/nUebNU8SPk76aI0g4LPaqd6wldBRfVC1TQCvj+I5q7AcPE3M4mkk3DES5DIc5XpseeW468xEje6FMjwYl95I2fu7KHrjK3ptXgCiKEXkymWoY8PxGK0YTxVQ9e0RUubcKuUQjotArlMhKORN9gEDtj5HSPe2OMr0nF/4HvaL1ZfpjqsOvs6Ra58mZe4Eosb0Qtf2twOI/tth37vp3z2E34V21JTfv+k/CC1OyRb8T8LhcKDRaDCbzTz99NO8+OKLhIeH/7uH9f977Ii780+3GTy04vdvugLeOHl51e3fQ7KnecfjcxV//uh/ku/y6tZ/BCWyP9/X0oyXfv+mK+DH1Kf/dBvlL3P//EHkqC+vrvh76Oj88xXfAQpUfz5zSV+P/fdvugKsvj/fV5Hyz9MCQN1Ma57g+ePpJf5VDP/u7j/d5sfrP25WXxrxr8upM/iOyyP+fw+HP/3tPFW/BqEZa0z81eRn//d9/ZUwypqXhUjbjHxLGponT/JmtmsO3M08AOVthnzohD9viwBKZFdOvfNbCGpmfqygK0T8/x7itLbfv+kKqLRfnh/9PwnNXcvN4bNNbN7+pjnSe6YZeweAv0VW/ek25yqifv+mK0DeTNorm6E7DELz6NGctdJcNMceNVeLNke3NXetNGf/G63+9bz3v4U6p+b3b/oFmkMLaB49rq76tFl9/bfA/tM7/+4h/C60ox/6dw/hT6Elp2QL/iexbNkyrFYrHo+H2267rcUh2YIWtKAFLWhBC1rQgha0oAUtaEELWvAfhBanZAv+J7F48eJmtfvyyy8D+TEbMGTIEG699dZfadGCFrSgBS1oQQta0IIWtKAFLWhBC1rQgj+LluPbLWhBC/4yfN+M49vNPbLhEv78QaDmHrFxN+NIRHOrjDmbUYE9xNe8YzlXZ7/8p9vsTX2qWX1ZhT9/3OuGzOea1df2Xs//6TZ/5dEmRzNkF0DWTGuu+kuPl/55+W3u19O/8uhxc46j/acfjf5vQHOPozVH1/+VfQGEyP98WgWzt3lHN5t7vL85aI4O+CuPUzaXz39l5dD/Vd3RHNo31365msGxv7o6bHP43Fx901y5/6ugaWa6CLv453cQzd0RNYf2zd3vqf9C903L8e3LYd+94d89hN+FNu2Rf/cQ/hRaIiVb0IIW/NugbR1Dr/UzUYYHSYVT9CaiR/cCr0+qPJeSyPmln1K49lJl0Y7zJ9L+sRsQ5DKc1UZ+HvkknZ+6g4SbhqAI1WEv1+PWmzk5fxOmRhUndW1iGfPTckCk8seTuPRmYkf3lBLQz1yHIJcxcvsLHJ+6iopvjwLQed4EUh4bD3IBZ7WRvaPm0mXBHSTeOAhlWBC20lq8VgeZz3yI/qhUee/aY6vwOl3oEqMR5DIqvs/AqTcTN7onCALq6FCsRVUIQPmOY5x/7Sup3YnVKCOCpYIwdiff9XiM7s/dTeINA9HEhmMprMTncHFxRwY5r3+FNjGSQW8+hi4xEm18JB6bg+oDOTjrTMSP6onP6cFZb0YVqkMul1G49ltKP9mHJjGKPhtnEpraFkEuYD5fyqHrFiG6vSTedhXt/y4VK/JanSBXgdeFLDgamTqYysoqFixYQG1NFV9/8HZTZsoUyENiuerwG5iyCjkzfQ2iW9pEdn7pfqLTpMIw2Y+vJfHOkUSn9UGQyUAmIHq8FG7+idw12wAIS21DnzceITglEUEuQ59+jsP3rEARrGXgOzM5Y61kyQsv8NY9f+fW8dfw0J3SmGW6CGTaMIxGE08vXMTF4iIemz6dq8eORSmX4zFV8MFHW/hHcDYCEO/VMsHelrDWcYz49nlUEcF4bE4O3bkUw8mCwNTCe7dn5PYXOPf0JhLvGIkuJVFKvC6KOCvqKNm0E22b2CZzdBst9Fw/k6COSQgqBfbCKg6PfDJAjzi/vMpUCqq+SSe0V/sAPXweLxc3/0Temm8ACE1tQ+83phLkp0dd+jks+eXEpvVBExeOTKXAVW/BXlJLzjMfkPC3wcSP648qJhTRB4JMQJAJnHvpEwrXbifxtqvoMPsWdK2iQRCoP3yWU5OXI7q9JD98He3n3IYyTAci2C5Wk/XIKsxZhUSN7kXnJfcjyGWUbd5D5dZD9Fw/E1WsVPTEWaFHdHs5u+BdEm4fTuLEkciDpbxHld+kc2bqKnq8MZXYq/viqjWxf+RctK1jGLr9RZSRIVJxLwEOjVuEx+qg56pHCe3Rjryln1K9/Qg9189EER6E1+pAplSgig0HUQQBvHYXHqOVM4+vxZxVBEDyw9eR/MA1UiEEQYbHYufEHS+haRVDypO3E9S5Fc7yOtxGC3kvf0L7ObeiDA8GuQxFkAZXrYnDI5+k80v3kzBhBPIgDfh8CAo5R8ctRBkZEqBH6eY9VG097KdHOHKdGkeAHpvo9urDBHdqhSCX4XV5KN/8E+ef3hSgtyJYg9tow1VrRK5WIqiVeAwWEKVK2/IQLXKtGkEQqD+cw8l7lqOKCaf7mukEd2uDMlSLKIL9d/g1cPsSqUgJYC+uwmu2B/gVc3VflNFhIBfwmux4LfYALZDJ8BitKMJ0eO0ufA43PqcbfD5Ej5fyz36m9cPXo46PwGtzUrc/izPT15D65jRirx+IoJCDz4ejrJbTD6/CUVpDz3fnENavIz6XB5lK0aRdUKdWdF35MLq2cYGiPMZTBYT37YAyOkwqbmB34ao3U7p5D+YzxXRdch/yYC3KyGAQwWtzcmLyCgzHLhDWtwMDv35O6sfuIuOm5zBnFaJLSaDPR0+h8VdCFRHJW/IxFzfsoOvKh0mYMBxBJsN0poiMu5bhMV7KHapJimLYgdfA60OmUeK1ObEVVaEI0iD6RDStopAp5OS9/AlVfvlVRoSgCA/CWVGHIJNR9e0RQrq3IXpMH0Ck9INdnF/4DwDavzadiLH9cdcaMR7MImJMX+ShQSCAPEiDoFTgrjHgqTMj+vlw+JqFaFrH0PuDeejaxeNzuqVCM25/RfXzpYT1TgnoKXNWIQA9N84k9roBIIpUf5dB1vQ1dFp8D/E3DZHWplyGrbCS04+sCqyv1lOvJ/m+sWgSoxC9Pmp/yiTrsdX0eOvv6FISUCdEogoPBkHAVtS0LTKBYT+8jKOyjuyn/0Gf9Y+jCg/CmFWEJiGSyIGdsVfU4bU78TnceK0Ozsx7h+S7RxM3rj+qmDDJcxDQbR9T5NdtKbNvvaJu6/bGo8TfPBRBLsOaV/6rtqhk8x4KV0u6NyS1DT1WPSrpXpUC0e3BVlTF2YX/oOOiuwjvJRUNPP/iR1xc+y3a1jH03DCL4K7J+JxuRK8PQRBwVOib0L5BT+lSEuj13hPo/AUoBJnAhZc+5uLa7YSktqHvJ0+higwBmQxHhZ5T972COasIRaiObq9NJXJ4d+Q6Dc6qejwWO5r4SJAJOEprcNUYyX58LSlP3ynN+1/UHY11PaJ4xXWJTKD8o58oWvMNPTfOIsS/z7CcL+XodQsR3V7aP3k7babdiFytBJkMZ1U9pyavwHqhlAFbFyNTKRHk0too+3QfvdbPJKh9PIJKgUwux+fxUvbJXsJ6tSe0Rzvyl35CyVpp79DljceIu3kogkzAUV5H6bvfUbrxOwb+/BpBHRLwub0cH/8MFr/c99owk6CUBABUESGoYsOk/Y/NybE7XsZ0Mp+gDon08Nui3Ea2SBkdilynxl1nAZ+P0n/uQds2lsQJI5BrVdhLawMyrwjVkfraVIK7tEIUIW/ZJ3Rd9iCqKKnAp7WoEkdJLQWvfUmnZyc16itd6usKdqnX+09eUW90eeMxoq/uCzIZglyGXKvCUVpL2T93kzBxJEGdkqj94QRh/TviNlrwGG3+Ai6F2AoraTV5LIpgLQgCLr0Jd725ia6IGt2LLssevEzXX0lnn354Fa3uG0vC7cOlQnFWJ+5aI2Wb91C0eisAwaltSF31GEEpiSAXsJ4vRR6kQaaQI4qSnvXanbhKazk/cw3WrEJSlj5E/KQxiCK4Kuuo/uJnSt78ioHH1qIICwJEqrbsJW+u5DjquWEmukZ8VkYE46isw9zovUNs9N5xYemnFK39lq4v3Ud0Wh9UUSHItZLcV32XwWn//jaoQyK91v6dkO5tcddbqDtwJrD3HXZsNfJgrd8e+Dh243NNaNh5yf2oYsKkwnmV9ZyauRbRJ9JzxYPI1Eo0cRH43B48VodUVTs5BkGpoPifuzmz4D1Aeofq8+E8gjq3wnjsAqYzRUSP7oXX7ryivmlo03P9TEJ6tpNkL7eMMzPexpxVRP+vniW8fydEn4/KrYcpeOVz6d4ebfHanThKahDdXo5c+7S0L7ptOPJgDfbianwOF3kvf4zoE+m85H5a0II/i7/6o08L/n+MyZMn/58/c/r06ZhMpsuu22w21qxZw4wZM5gxYwZr1qzBZvv15OWLFi363b7WrVtHaWnpnx7jli1b+Oabb/50u9/C3r17effdd//w9f+XOHr0aLPoAtBp0SSK1m9n/5DZyIM0RA7txv7Bszj7zPsgkzVxRgKo4yNoN/V6sua+w/fJk/G5PfR77wl07RI4/sBrZExeicdgJe+1L+n9StMEvwPfnY3hTBG1B3NQBGmIvqobu4bM4dST79Br+RRSF91F9d7MwP2a+AjaT72ezHkb2dH6XkSPlwGb5hDcPp49Q2Zz6NYX8ZhsnJq1nr6vPtykL0teBSdmb2Brm/uQB2mIuaobPwyZQ+667YheH3vGPs1PY58OOCQBlOFBZC36gG1t7qNsazrdn59McPt4jk9/i7rjF3CbbPw09mlyXpfaiB4fmc9vpj6riOML3sNtsKKJDSd2aDd2DH2CmiPnCGkXz86xT3Pk1hfosngyglKO6PHisTo4PWstP3Z5GF3rWDrMvgUAW3EN6Te/wIHR88l77UvkwdEISi2CTInHUE5tSS5vr3kTQZCDvGlEjjwoEp/dyMEhs/AYrCRNGgNAdFpvdO3iOTh4Jmef3EiPdTOkv4fOQlDJ8RitHBo+h1a3DCWkUxIAqc/chcfq5OTsDRyd8johnZNoM2k0Pqeb7GVbeG7+06x7Yw3bvtrCjh/2kF90EWQKZLpwPPpi1r75Kl27dGLr5x8zcthQHnrgPrzmSkRtFJs/38bjlq7MsaTiAzKVdfR98zEc1Ua+Sb6X2gPZDFg/89LEZAKpi+5C/1MmCbcPp+5gDpZzJXhtTkr+8SPuegsJE0cSktomMMeuKx6k46K7KV6/g5P3rKD2hxMowoOa0OP4rS9wZsZb+BwuNElRTejx04gnSbxlKMF+enR7ZhIeq4PM2evJmPIaoT3aEnVVN/aNnkfOix9hL62lfOthTs9eT591fyeoXTx7+s2g7sgFnJV1fN/2Pnwer/QSCNiLq7HmlpM5az3HH3iNkO5tSZo0hqAuybSZegP20hr0+7Iw+TfQXVc8CDKBLsumcHLSUg4Nn0P8LVfRdflDFK/fgS2vDOOJXErf30X+ii10e20qYf07YTiRy9l57+CsNhA5tBsApZ/s49idSwPk7fXmNJzVBvaPmkvt/jP4/NVZ3QYLOQv/EdABHRdNonj9djIfeBVtqxjqjp7DdCofR3kd9jI9rioDOU9upNsKad0Hd2lFq3vScOlNWM+XUncwG9OJPHpumIX1XAkXN+7AbbCQ+cArnH1yI6mrp1G8fgcHh8zCcraEss17AvwK698JY8YFzkxfg93/IeKX9Ei45Sq6Ln+Q4vXbseaVYzyRR+n7u8lf8Rk9N8xEExfJT50epHDNNmT+aOcGeptOF7Cn7b0IChmKYC0Hh8xCv+skpe/vIj1tPqasImRKBdkz15Jxy/MEp0r8Ej1eqrcfxV5cRd3+bJyVdSD8Or96vjMbZ7WB+gNnMJ7IRaZUBPilaxfPoVFzufDcB+AVMWcXBWhRdzAbmUrB+YXvYcuvwFVVj8doQaZSkJ42n/yVn9Fx0d1Y88qkqqMVdSBCpxfuJWpkTwpXfY3pZB72izW4TXa6rngQr9NN/ooteK0O3EZLk3ZJk8bQ6dm7qd11EtOpfDIfeAVRhOgxvaUxLv4QQSaj+ocMDgx/goRbriL11YfJmLQMQSbgMdo4NHYBhuO59Fj1mETrTonYCiqo3ZOJrbBSohFgK6wERA4Nn8OejvcjyORYzl4kOq03kSN7UPDqF2Tc8rxkD2b8rYnO6/LCvXhtTjxWOz+0ugf9gWyCO7cic9oajt7yPEdveYHCtxvkV9IHBwfPpGbHMUr/8SPpafOJv3kIUaN6cWjYbI7fvkRah/51X/PpT5y9+0VkQRq07RIoeuZdHIUVuCrryHv8TXxWqUBCzoRnybr6Cc5cNy/QF6JI5gOvYjx2AZ/Tja2wkvJP9hI9pncTPdUAVWQoecu3YCuoxG2w0PmFewlql0D+is8wn72I1+Kg8I2vA+tLHR9Bm4fGYTlbQvasddTuPoUqIoSkSWM4/cgq8l7+BEdJDfayWko370Z0eQJtAdo9fB2W3DKJjosmUbh+B3uHzEEVFUJotzbYSmooePtbPGY7+/32qM/GWejaJfBTvxnUHzmPo7KOnW0l29yg22zFNVhzyzk9ax0nGuk2AGtuOeasImwFlb9pixJuuSrAg87P3o3H6qDo3e8xnynCbbRSs/sUnZ+9m/zXvqJgzTcBPRnQU+u+ZW/XhzEcu4CrxoitsBL9gWyix/TmwOBZTfSULb8C67kSsmevY/cv5tLtjUfxmO3o92VxfvGHKMODA+06L7kfZ2UdxuO57Gl/L/aSauQaFfv7/52qrw9R+v4uan48QbfXphI9ute/rDsa63p7cRWuGqO0Lmm0Lp/7AHeNEQDR48VrdZA9ay17uzyEtnUs7WZLaZB07eLxGCzo953m2Phn8BitdF3xID6nm2O3vsihMfM5lLaA6DG9SX3tEYrWb+fU1NXg9ZH3+ldc/MePJNw8lML1O5rsEaPS+qBJjuH4jc9y4pbn8RittHrgWhLvHYvXYufYtU/jrKyjcyM5zHxkFYfSFnAobQGiAK46c2At994w8zdt0dEbnqX+8FkuvvM9R65/hrbTbyRyWCrGjFyO3fx8E5nvsuQ+an86xcFhT3B4zDzaPHYjzmoDezo9SPX3GciVCmp/PEHS3aM4t/AfFK39hd74pV0a24eoET2vqDcqP9lL4WtfINeqMGVc4MTNi/G5PSTcPpwzU17BcPgstT8e59SdL6OKCadk/XbSh8zEY7CiigwN6FxHZR0yhbyprvDLxi91/ZV0tttkp8e6GWiSYzhx58t4zHZElzsgUw3j7fTs3ZKszF7H6SmvEdytDRWf7efw1QuQa5TYS2qo+Gw/uU+uo8PyR4hI64OmTRyHu04h69bn8NSbiRjdh4T7rsWaU8zBNneRNeEFYm8dQUjfjgCcfmQV6WkLSE9bgNfupGbXCQ42eu84MHgW5595H0EmC9Be2qslsH/wLGyFVTirDVj9+rGVX6e4DRZcBivV32dQsPqbJntfmUaF+UwRu1vfw/HbXryMhkVrtmI8kYu9oo7cN7+mx/IH6fbMJC68+gXnln6KvVyPtagKR2U9MpWS9DuWUp9xgZBOl4p4dnxGKhxYu/sUgkYVmEvZJ/uuqG8a5NdjseOqNeGsrKN29ym6rXiItjNuIrhLMrtT7ifj1hcI6do6IOvOijrJbr2/iyPXPh3Yx1585ztK3/8Rj8lKetp8an/KDOiOFrTgz6LFKdmC/0msXbuW2NhYVq9ezerVq4mNjWXdunWX3efzV3RcsmTJ7z7z0UcfpVWrP1/R+X8ZXq+XY8eONdspGTUslaptRwAQ3R5Er8SP2j2ZyBRyZKrLj6LJNSpq95ySIiVrjIR0a0PZZz9jyLiA/ucsFKE6rBer0fojXwA0CZGEdk7i3MrPAfC5vYgeqa/6E3kEtY6h+ucsXLWmy/qq2ZPpj8o0EJrahpIt+/HanBhO5KEM1aFNiuKXWTCiB3Wh7NuGeV3qy3yhDJlCjiY2/PJ5qVVU/nACgItb9pNwbT8ubtkPgNtoQxmqQ92onaPaQH1WEXHDUin+4gCm3HIEhQyfn4a2Mj1yrQpNbDjyIA1ugwXR48NZbSCse1sqtx3Ba3VgPnuR2LQ+ABgyLgQigeqP5yLIFAiqIHwOE3hddGnfCpVKRXh4OMIvqt4KSi2iS2pbvmUfMdcNACBm3AAqPvsZAOPxXFQx4VTvPE5Y3w5YzpUi06hQRoRQ+vVh4q/tJ9FMhLDubSj/9giKEC2mc6UkjOuP1+Yk88RJWiUlEeFWoJLLuP7qMew5cKRhFCAI5BeVMHjQQASFCo3goqyympqqCgS5grDwCNyCDy8ibsFHqKgiond78vzOg9y3t6OODg3QOuXBaynffhRXrZHgLq2lqN7MAgxHzxHcuRWKUJ3Ej/K6wBwVoUFEjehB9bZ0DOlnqfjyoBR50Ige1twyqr9JR1ApqT98tgk9VBEhlH99mPhr+/vpIRLWvS0V3x5BEaLD53Ahenx4bU6K3t2JTK1CrlUh16lRBGkp+0ySm7DUNog+Hwk3DsJWWEnk4C4SbzNyiRzUhcptR6g/ngeCQMx1AwjqmITP4cJjsFKxZR81O4+jDA1CGRFCdFpvbIVV2IurEd1eKr8+RMTgrlRvS0cUwZiRS8x1A6ToT60Kj8lGxSd7KftwN4IgSPOKDac+/Rxuw6Vos7A+KRS8vQ1rbjm5Kz9DplSgjAzBVWvCeKogEG0b6dcVQR2TqD96jpi0vpRv+RnR48V2oUyKki6pRRGqQxUbTlDHJIzHcwnt2Z6it7ZRfygHa2ElyuhQ3EYrob1ScFUbAjxThuqoP3IOgKLVXxM+sEuAXx6TjYrPfqbq60PgExEUCsIHdL4iPaq2HQFRxJBxgdjr+qMI1aEMD6by60N4bU7yXvpYiniJCA7Qu+KTvYheH3K1xENVbHiTNRQ1qgcIAtXb0jEez8XndBH3tyG4qg0Ed0nGY7JR/slPmM8UIVerfpVfId3aUvz2NkQR9HsyUUaHomkVjUyrouKzn/HZnJR9uFuKrKk0BGgRMbgrHqONmHEDKHn3exShQXjsLhTBGlSx4YT2bIfHZCWsTweqvj5E5deHcBssxFw7AEdlPRFDukrtgrU4ympQhAahCNYierw4qw2oY8KbtrtuAKIIEUO6UvHZz9Ia80fDKoK1WHKK/RGaPkS3F8Ox8/gcbuzF1SjDg9EfyCZuXH+Mx3MDkboR/TpRsOprfC43XosDRWgQqthwwvp2CNApYnA3nJV1hPbpQMy4AcjUKso/3SfR3OUhfvzAgNzGXtdf6i8sCP3BHIlWb29rIr+mX8hv9bZ0AMo+2kPMdQMQlHJUMeE4y/XYi6sxHDmH1+4k/rbhAJiP5OCtNyMP1lLz+V4irh1I5abtyNRKzEfOgkIOssuPXEYOS8VZbUARosXn9oAIzqp6gjok4bO7UMWGB/SUyq/ngrsmU+m3xeVbfibm2v6Uf/YzIT3bUfzWNgSFZAMb1heAIJcTcVU3qnccQ65TU/1dBrHX9fevm/54TDYUwVqK3/oWQSFHGRGMKjYcTUIksVf3oWTzTwBED0sN9B2Ukoijqh5EKPv8AIogDerYcOqP56JJiKTMb0tCA7ptMNbCSiIHdwUkGxY5qLNft+UGdBuArm0clVsPBdb8r9miyq8PETdOmgeiSGj3tqjCgzFk5GI+V0poahsUwVrMmQXY8isQfZfsf4Oe8tqc+NweRH9ktbZVTCPa5zWhY0ObqOE9sBZWEuGfiyoqFJ/LTflnP0u6yieijAhG2y6eiCFdkamldSu6vQR3Tkb0+ZDr1AHdIddp0CRHIw/S/Mu6o7GuBwGf1xewfT7/uiz7cDcytRKZVo2r2kBI97ZUb0v37zOKifbvM3QdE/E63VR89jPG47l+2QhBFRuO1+aUZEspR1DICevZXqKnxYblQhmRgzpjOHYBR0UdQW3jAusLIHpcfyr+uRtLViGm47nIg7XYL1YTfU0/SjfuwGOw4HO4msh9Y2jiIwMfEYre3obKvw+40lqu2nYEV7WB4nXbib2uP16rA9HjRXRLUePG43kBmW/gV5lf3kW3l9Aeki72WuwUvb0NZXQoqtgwfHb3r+qNxnYp6e40bIWVV9QbhvSzhPXvhOj1UfnZz5iO5yLI5ci0ajxmOwCWrEI8BgsKnYYa//PLt+wjKq0PFZ/9TMy4AdIcVArsJTWX6cvLdP0VdLYtv1xaYzuOIXq8OMr1CHJ5YI3FjBvQsMQCsiLZEhvhg7rgNdpwlNfhrrcAYD6RiyJUR8zNw6jeshefzSFdCwtCrlERNrgrVZ/s8c+vQPrIFx5yGZ917eLJW/6ZJLtuT2DPXLsnE6HRe0fcOEkHAmhbRSN6vAhyGeVbfibOr+dctSZCU9tgzikJ0LBB38i1aqq2Hg7om8to2LcjFZ/uo/zrw+iSY1GG6hCUchQhWuKv7UfdsQs4KusJ69YG0evFWlRF7eGz6FrHXpL5tN6UfLBLenfxegNzCeqQ+Kv6JmpED4I6JlH+8U84yusISW2DIlRHq/uupvSDXYguD8bjech1aqJG9Ai8o1VuPXTFfb2jtPaK9vR/HqLvP/+//zK0HN9uwb8VlZWVvPvuu5hMJtRqNVOnTiUpKYmMjAy+/PJLPB4PISEhzJgxg/DwcMxmM6tWrcJkMtGhQ4fLnEENzywoKGD27NmBa7fffjszZsygsrISvV7P559/Tnh4OEVFRbz++utMnjyZDz/8EJ/Px6ZNm8jJySE2NhZRFBk9ejSDBw9m8eLFTJ48mZSUFCZPnsz111/PiRMnUKlUzJ07909X+P7mm284fPgwbrebgQMHMnHiRABWrFiBXq/H7XZz/fXXM3bsWAB++uknvv76a8LDw0lISECp/O3cUW+99RYqlYry8nJqamqYNm0ae/fuJTc3lw4dOjB9+nRAimC9+uqryc7OJigoiFmzZhEaGkpRUREbN27E6XQSFxfHY489RnBwMIsXL6ZTp06cP3+eXr16kZGRQU5ODl988QVPPPEE8fHxf2j+ysgQ3CZbwBGpCNKg8L9AAjgq6iRHjt9xAOBzeXAbLIw6thqv3UX90XOEdmuNo0zfpF2b+8ZStedS1GOvZQ/gqDZCQ1/BGhTBakCKiBSUCmp+PkOo/3hHQ18ug4W0o2/idbioO3KOkG6tcZRLfcVf1x9NYiR93/47B+9afmliAsh1akbteJHCD3ejCNYg9/cFIFMpGP7VM9iKqzjz/GbM58tQRYYg+nwM2TwPRCj9Jh1lmA57eR0yhYzIfh2RqRQMfHcmR598F9MFKcJEFRmMy2hFmxBJeI82WIurUQZJfeVu+oHO08Zz7Z6lKDQqTj6yCkSxCd21yTHo2sThMV8eRZw8aTSi24YglyM6PYHrHreL6OhoRI+j0ZxlTQygo7wucBxSnRDRhD/Sxt2DOj4SZ7keQSFDkxCJo6KOiL4dADj36ucM//o5rj66CkEmcPShN+jjj0a1R6po1S4Z07kSInsnEhcbzenTp8HnwWetQxGdQteeffhx1x769e1Dfn4hFVXVVNXoiWvv4/67b2fR2aUoRRkdPaF0D01C9Pmwldb65UcPoog2IQJBJpBw/QAO3LaEuDXT8NqcqOMjqPzqEDHX9EV0eXFW1RPasx324srAHJ01BuRadUC2ndX1CErFFemBKCJ6vFegh55wPz0uvPoFQ79+jrSjb4JMwFZSgyYu/NIjvF4Sxg8iftwAzBdKsZfp/Xy24iivI/G2YVR8c4TEm4cABH4TvT5aTxpF/f4sgru2xnquBHViFB6zHWetieSHrsPncuM2WAjqlIyz/NK4PUYrPo/0IeHCM+/T97NFqKJDCe6SjDWvTHJs+efpNlhRygQ0CZFYq42BZyj9cm8vqQ3IjYiI2n+krQFynRqPX2Yt50oI7pyMMiwIZ60JXbs4HGU1OCrqAnKkSYjEcq6EDgvvAp+Is9pA8pRrseaVgyh9pFAnRODzy7UyMgSfy4MmNhxXRR2O8jpUsWGIbi/qhIgmc3FU6FHHhaNtE9uEHm6jDZ/Hi+j1cf6Z9+nXiB6i2xOICgPwOd2ookIu0dtkQ50oHbv0Od3SPPxrKHxwV0SvD6/FEZAnR5keTVJUQJ7kWhU+t5eQ7u2wFVUh16quyC8QcZTUBPgl16hoP28ilrMXA/NTRoYgenwodKoAT+TBWly1xoDsOir0lP7jR7q/9XcG716OoJRTfziHkK5tEL0+nOV6dCkJKMN05L30Ed1enUpw12QUoUGUf7SX1lOvl3gQH4nHYpeOFzdqp0mI5PRDrzPox2UEd01G9Piw5kmO54Z2XocLhV/XiR4fPo8XZWQIzmoD0SN7EHt1XzxWB16/blMnRGJvYif0gWc10Cn+lqHUH85BHR+BOiECRbAm4Li2l9YQ1jslII/t/34Tpx5ZRZuHrwt8yGmQ325LH8BrdVDlTwMiayS/QMBROzJ7I16LXZJLP5y1RnTtmtpQmVKBq7wWVXwkrvJaXOV6VPGRiE43giCj68fPIYoi1R/+gOPb43hMNi4sep8+nzyNKjoUQSEj76WP6bJsCs6qejQJkbiqDQEaiB4vHpMtYB8d5XUow3SSnCVE4ijT43N6UEWFBtaXKbOAkvd/pMOCiYw4+Tb6faep2nGUVpOlKCFNQiSqmDBcehO2wsqAPdckRNJmxt84+8JHKII1CEp5QBfFXtsPfD5kikvxEg39RQ3tittgwRHQbZLDIuG2q66g2yRaJ08aHdBtDWtFv+904Nm/aovK6wjz697cVz5n0NbFJE4Yjsfi4MS9K+j+2lQcFXWoG334bOg7wGeZQNTw7sh1aore+pbgLq1wNKF9XRPai14f8bcMoeqbIyT452IvqiSsfyc6v3gfoseL+exFZEoFYb3bS0dO0/oQcVU3osf2xWO24yiX+BV3y1VEDkuV+qo1ogjR/cu6o7GuH7RrGYJCRsfnJmPNK0MZGhSYl9tgRRGkbkILTXIMujbxgX2GIliLJimKlPl3EDmyJ64aAzKNCk1CJPZaE0N/XIquXTylH+1FEaJF9PpQx0div1hNcNfWtJo0CkNGLur4SNx15sA41QmROMpqA3+768wEd2uLJbuoyXVnhR51QiSW6ksfoWOu7guiiPFEXmANIErPdDbag8p/uZb9elqTHIMqOgxntaGRrZBkvoFfqaseIyS1NZbzpeATA3Yv/parkGtUxP9tCEeuf+Y3+wrYpaSmc/2l3lDFhElH/v33OCv0yIO1TWRWERYkpX34xbqPHNOb+JuG4Kyqx3L2YmA/0qAv3XpTYFy/pbOPjX+GqJE9A2vMbbCgDJNkxVmuJ9S/xgpe+Zz+Wxcz7NhqZDo1hqPn0bWJA0BQycFzaW/pqqhD09pve2Uy+vywHE2bOKq+2I8yIgRnZR19dq1E2y4eV7URt/7SfqOBzz6PF5tf5/7We0eDzWjQKa4aI6rYMBzll9Z+w29+b32Tva+gkNHmsfG0uncspR/uuszmNNhThUJBeN8O2CvqKH7/R1IXT0YVHYrH4iD9jpeJ6JOC3f9ct8ESsHtBXVohyGSUvPcDqa8/Kn2c9v+mSYj8VX0jqBTYz5firDFKJ3X8+6awPh1Qx4Uz6LsleB0uvDYnXq0zIB8dn70HXdt4kianBcauS0kkecq1KKNC6PrKw1R/e6SJ7mhBC/4MWiIlW/BvxYYNG5gyZQrLly9n8uTJvPPOOwB06dKFl156iRUrVjB06NDA8efPPvuMLl26sGLFCvr3709tbe1lzywtLaVt27bIZJfEWyaT0bZt20BEX15eHnfddRevv/56k7ZHjx6lpqaGV155hUcffZQLFy5ccdxOp5OOHTuycuVKunbtyu7du//UvDMzM6moqODll19mxYoVFBQUkJMjRVtMmzaN5cuXs2zZMr777jvMZjP19fVs2bKFF198kWeeeYaysrLf6UGC1Wrl2Wef5b777mP58uWMHz+eV199lYsXL1JUVBSYS7t27Vi+fDndunXjs8+kL4hr1qzh7rvv5pVXXqF169Z8/vnngefabDaef/55br31Vvr378/kyZNZuXLlH3ZIAlyWU1sQuDyXctMLilAdcp2avQNmsKfXY8i0ailXWSMow4KIu7Y/2Us+BiDu6j4468z4XJeKBggE9hD0ePFerIVVTaIdGvpS6NTsHvg4P/aahlyrRtaor8rvMqg/nkf28/+k2/wJgeuH71mJvVzPobuX0/6Bq1GGBQWmYThdhP7YBY49toaCd39g0HtPBAZkr6hj7zULOXT3clpPlPKYNbTZ2f9x6k/mU/Z1OsPem9OIZFI+ravencXJZz9E9ImBecWP6onHaufnScs5MGY+qUsfQBGspaFOjlynpu+7s7nwyueBTUcDIq/qRvKk0Xitdb9glIAgVyH6vJcI+Cu49MHgF4xuIH6jgj2Be/3/tr5zJC69mR/6zSDruQ9JffbuwD3Jd4zEerG6iWhIuQhlCJpgPLUFTLklDZPJzPHTOfy47yBdOrZHLpfj8XrJOHmG+ebuLDT3xCV4Oa2s/5XxS7KR/eLH4BMbTUPAUVJDyfs/okmOIaR7Wzw2Z1MaCnCZMP8aPZDy2DWmR+Be/z+t/PTY1e/vZD/3ISEdk5o83mOxU70nk+P3v0qw37EeeJwgEDWoC1W7TgZo2PBblJ/Phau+QhRFrLnS0bygzq3otHgyluziS7y5bL1e+t9W919NwSufY80r58Kz7xPSrc2V5/kLmfm1mk3ibyRVt+aWU/L+j8i1KjovvgePxY7oFZs8X5pLOSXvfo9Mrbw0F4+30X2NOheuMD6x8Y9XGOgvh9iI563uv5p8Pz3OP/sBihDt5c19BOjd6YX76LlhNqLLgyiKTeYRf8tQnDXGy9o3Hp8gl9HhqTu48Mz7iF5vkzn9co4N4yt45XO8dhcX137r59cvaXF5l40fEjt+ELaCCk7evYyKT/cR1q/TlRoQe90ArBdKOT3lNWwFFbSbc2tgbr8mAKIo0ur+qwPtLslU03ZNxyitUUWIlvIvDlD26V7yX/38MsfRL/tpeJaglBNzTT+MJ/Mvm2ujHgDoMHcCRet34HW4LrvN53ST+cgqjty0mIjBXQhJbX35k3witsJK9vd+DJlOE4jmbDSwKw/4Cjqi9PUtZF37JOfuXkLc/dcR1l/iQ6v7r+bCs+9jOHYBd52Fbq8/GphTYzkXRfGK4n1lXJJLRVgQ0WN6YS+tZV+vx5Dr1MRdP6DJs1VRodT9nNWkfdjAzlLk2emGI89S5zKtig6zbsZ2sfqy6Yf1bEvypNFYcsubkkGAqEFdqN51IkCPht8if6HbGvcVwG/Zooa1fNco3Hoz+v1nuPju93R+7p5G+lm8/HkN8IkYT+ZjL60lrG9KIFL+12jfIH+1u04E7tEkx+AoqSFzymucf/YDgjsmASKCXEZIj3bYy2rJmbUOr92J0p8eRBRFit/ahjWvnIovDqBOiuEy/Iu6w1ZQiaNUf/m6DMzrUhu5Tk2vd+dQ0Gif4SjTY84qInvmWpxV9WjbJVx6hk/kUNoC9vaeRmjPtsj8H/ManqeKDEH0eDEcu9B4IpcNVK5TE9y1NRfXbrtsf3NpkJcQd8PAS/P/jft+Db3fnY3lguRs/MUDAvwqff9H0sc+hdfuQlBe2ksWvbUNr91F7e5TtJ5y7W931MQu/fpYhSvqVrHpfH5F/5Z/uJu6/WfQ7z2NOiGqiT36Mzq72+uP/s4ak5B41yjcehP7+06XbEmfDr++ZhvD5+Pk2LkYj54jqFMraY35RE6OncuRPlORh2jRtIlt0iT2hoFSruTGNPjlVu2XF4QmPzZM4leH1zB2w7EL5Mxex4lJS0l+4FqUoUG/oGFjfS79E3/DILKf+5DaA9kUbtpJ6pJ7Gz+4yb0dnroTd735kswJXD6XX+ibqFE9Eb2+JoEIgXtkIA/WcuS6RVx4YXPgeD3AsfHPcnLSMuwl1dJcIqQI1NL3f+TAoMcxnsjHpTeRcMfIywnSghb8QbRESrbg3waHw8H58+d57bXXAtc8Hilypa6ujjfeeIP6+no8Hg+xsZJhOXv2LE8+KRWL6Nu3L0FBQZc9VxTFKxrkxsq5Q4cOgWc2xrlz5xg8eDAymYzw8HBSU1OvOHaFQkG/ftJR0/bt20uRWn8CmZmZnD59mnnzpBxQDoeDyspKunXrxo4dOzh27BgAtbW1VFRUYDAYSE1NJTRUiiAaMmQIFRUVv9tPv379EASB1q1bExYWRuvWUsRAcnIy1dXVtG3bFkEQGDp0KADDhw/nlVdewWazYbVa6dZNygM3cuTIJg7chvv/CHbt2kWvXr3YsGED/Rpdd+vNqGPCGLpnGYhgL62VEjr7oUmIxNSQFN+PsB5tQRBIuHkoyZNGo44Nl77E+7/8h3RrTUjXZI7c8mLgyEfUgE7EjeyBJj6CoZ8+jSAXsFfW466XolvCe7VDmxDJoPfmoAoPIjatN6LHJ20aBYHEvw2l9aRRl/pKjAqMR5sQSfWPJ+k482ZUkSG46syYzpWijgnnqk+fQhMThqveIhWNQXIeaWLDcVTWYzpdSK9lD0jt9GYUQVraT7mGNpNGoYkJw+f2oE2MpM5fQEeTEEnZtiOkPHq9FCFZZ8FltKFrFY1MbSR19q3Yymrx+I8/tbtzBAD2SgOeSj22i9UEdUzEeDIfZVgQfd+bQ/kXB7CcK8FReckxF9KtNX02zsKtN6MIS0D0OEGmAJzIQ+MAGXr9Lz4GSNVULvEuMRKn/5nOijoSJ42my9IpgHTkT1ApcVaUoU6MQpMQhbOynpBRvbH727S6aQg+t/+ozDdH6Pv6VPRHpQ8E7fqnsut8BskThiOo1VSbHMTGJSCodOB1I9OEEB7RiqXLliKKPvp0TOKLr7fRKiEOl8eHRiUnWFTS7oGrefueEbgEH4JMhq5VNHVHz6NJiAJBwFFZT3ivdgxYPwNFsAZlaBDIBGQqBZqkKIxHz1OffhZtcgw+tyfAYwB1dDhynQZBLpOiPGIjAg6xX9IDQUCmUEjRG356OCrriRnZM8CXpJuGIMhkjNi9DKnAgAZ7o6/RmvhI1DFhBKckIFMrCe6URP3R8yhDpWNNppxi5GplgCcuvRlVZAg9XnuEY3ctQxcZhCCXMXj3ctTxkZhO5lH2z90Ed22NTKVAGR6M9XwJkcO6B/pUhAYhUygQ5DISJo7k5F0vI8hltJt5C8qIEHzOi4F1qQwPQqZWBfpPmjAcXds4Bm5ZiCCToU2Opv7oeTSJkQgIuPSXol9AKjqgCNWR/OC1JE0aLRXVqaqnaM03tJ1+I16rg5DUNjgrpciAqFE9SX19KgLS8azit7cR3LkVgkIBAjgr63FW1KFtLb2wu/VmZCpFwPmnSYxEkMnQtI1GFRuOJac4MBdNQhSCQoH9YjVRY3oHxqgM1QXokThxJGX/3I22VQztZt6MIJf7HQoSZBoV4X3aM3j3cown8qg/cIbKrw4xpugDZCqJT9rWMbiq6om9YSB1+7KIGdc/IE+apCh8To/Er8QoEKB210mqdxylw8K7pEIefn61euAaWt2TJkXOCAKa5JgAvxCko7op8ycG5ufWm6WIsVbRDN69HJlOjddi98toHZokSUZDe6fgqjLgrKynals6yQ9dh0dhJfnBa2k38xYEpRyPyUZUWh8qP9+PJikKmVKBNjkaZ6XUTqZSoAjWBgpbqBOj8DlcOCvrSZg4EsvZi3R/e4ZUYCdEhzouMtBOrlFdOuqpkCFTKCSdFaLDVWMEUcScXYzMn5/PWVGHNumS7m7QOzKVAnViFNFpfXDpTbSfJeXXrfnxBB6LA1VsOK5qA9pWMbj96T1ir+tPm4fG+fuWkzRxJNbcckynpeJYzsp6vFYHFV8eJPn+qzEePY8iVHeJf3796DHZcFboCWqf2Eh3hFFTlBH4O/r2Ucg0KjqsnoXh50xUidGoEqNwVdUjqJU4CqV9gEdvpP77IwSlJKCKCSP5gWuJGNwVe2ktzhojYX1SqPzqEKE92gXWYQMN3HozilAdCXeMQNs2jv5fLMJjsqFJipIibJKikKkVuPRmKcqpsp6oEd2xFlQS1DEJRJGq7UeJ9cvo4N3L0CRGoQjWBByJmoRIBLkMXdtYYq/ty+i03sg0SpTBWgSlguG7lqJrGycVPfIfSx/+48vIgzVEDuqCragKe2kNmqQov27TIdckYsq5iFytDOjKS7ptKhl3LUMbGdTEFsX9bQjatnFShO+v2KLIUb1wVtbT+oFraHXXaERRxFVtwFZYSbu/34Th6Hm0yTGS3fJHYTasHVVMGEP2LEMUpWONHrOduoM5RI/pjSYuohHtI5vQPvrqPlLuWLUyQENtqxjqDmWjSYqi8qtD9Fz/ONrkWNrPvhV8PqwXStEkRVHx2X4S7xiFJjEqoDuclfVUfnmAttNulI5CN0N3NNb1co2KwXuWE9ylNTU/nkCTHEPVN+l0f+vvqBvNSxkehNfm9O8fguj53hNUfHEAy7mLl2xMYpSkUxMjKfvnHto+diM+uzPwDACPyYZ+Xxbt/n6jlD7HH8klUyvJnLaGtg9f51+/l04MOSv0aJKiMSny6LdzKTKtioQ7R2HKuIAmKVrKfwio/XwGJB5PHiMdf/f60CZHY/DbogZb0RgNtqiBntrkaDTJMXhMNimtQhNbIcm8ObsYZ3kdob3a03XlQ9LewG/3GvdVvuVnuq96jHx/mqFf9qVJjMRVY0QZEYyzTI+2kcNNHR2GM1TP4N3SqR1bbhn4fGiSojFyHnVClETHxjQ2WBBkMlo9OI6ESWMCEd2apCicFXVYz5eQdOcov129pC+VUaGBcf1SZ1d9fYjESaMJ7dGO4K6t8VjsgTWmDA+WijJV1hPlX2MAcTcNQXR7pOJGfltizi4GCHyoa4AqIRLzyTxJdoGEB8YR2rejFCl8sTpw3Wuygc+HrnNrQHqfEuQyosf2Rq5VN12jjd47gru0IqRrMj6Pl5pdJ9EmRWHw6xtBJkgnKhrtb916M8pQXcDR2Pg3e1EVGn/76h1HSX7gGqJG9SLxrlGoY8Kp3HoITVIUCv+eL/GmQagiQwnpmIjhVAHWgkpSHrsB0eVFmygVw1GGBwf2+KHdWqOOj2BsyT8lGfF4pdQXSBGfTXW9tC9q88j1KEK0RAzpSvjAzsjUStwGKzKlArfRitV/Cst0Ml8qkhQk7WOdVfWE9e+Io0yPMeMCUaN7BebW8PzcJR/Rc/3MJikV/qfh++87Hv2fjpZIyRb82+Dz+QgKCmLlypWB/xocX5s2bWLcuHG8+uqrPPLII7jdjaLcfi28xo/k5GQKCwsD+SIb+iouLg7khFSr1Vdse6Xj4FeCXC4PjEMmk+G90hfW38HNN98cmPfq1asZM2YM2dnZZGVlsWTJElauXEm7du2azP3PouGItyAITY57C4LQhD6N8Xv0hV+n35UwduxYYmJiWLhw4WW/1e7JpODNrRxKW4CgkCP4j22F9euA22yTCko0gr1MLx3hNts4kLYAt8mGMauQpAkj0CRF0X/zfKwFldQfOx9ok/Pyp+zsO4Py7ce48OZWqnafwpRzMdBXxqNrMJ4p5od+M6j49ghZCzZR+X0G9tJaqfKd2cbPY5/CY7ZhyCokeaLkUAnvK41RExcuHa+rM/tz+mmo+imTvPU7sBZX47U5A33FpfXGbbbjqDYQ3idFqm7ob6c/cg6n3szPNz2Pz+NFf+QcrScORx0TRkTfDnjMdumlWibgqpMcrgNfexhrcTWnFm/mh6uflvLhyKW+vE43gkyGo9qAKiaM4JREbP48Lx6rdBS0cP0OWk0cQdX30kuwJimKvpvmcPzeV/h5+BN4DGX4nFZkmhDkwTGIPh8+j5v6urrLeCm67Qgq6SNB4sSR1PifWbMzA3VsOOlp8zk77x1ctUZir+2H6WQ+wV2S8TlduOvNtLp5CJU/HAek443m8yUkjh9E9LBUvHYXlTul51Xcv5G8rByObfwKp6WO7du+YdTg3uD1ICi1+OxG6oqzcVqNiC4b1WY3/XqlEhIeiYDIwfRjuPBR8N4PzBl/D2vGPUZ9ZiEdpo0HoOO0G3DpTTirDfw4cBY/DJjJjq5TA/mvTKcLSZgwglb3Xo05pxifw4UyVIemVbRfdjviMduo23+G2BsHS3wfPwiPxXFFeoguNxFDujahh6veTOIv6GE4XUDem1vJWfxPvDZXIEI4/oaBuOrNlH11iNOz1ku5766X8v6YcopRhGgp/fRnP5+PB/gsKOSUfroPa0EliRNHUvLuTtLT5nNu4XvIg7UkTR5L/K1X4TFacRss6Pdkomsfj6Z1DIJSTvzNQ6k/co7YGwfjrKyn7eM3U/LuTi4s/hB7USXyYC0JE0YQ1q8jok+U5uU/Blf22X5sRVUcSFuA8VQB7afdCED7aTfic3uaHMlrQN3BHNx6E+lpCzAeu0DNzuO0mpyGKjKE4K7JeMw2tMnReMw2it7cSnraAo7f8RKmUwW0m3kzsdcPRNcxEbfejKvaQM3OjECOpbB+HfGY7EQM6hKQ3/It+7AXVZE9462mc/F6ET0eDMcuXJEecTcOwllZjy4lgdwlH3Fh8T9xVhuIv1n6kJM0aRSix0vFFwdJT5tP3cFsEvz6S/SJeG1OXNUGEieOxJpfgS23nMqvDuK1Ooi9cTBh/Toi06i4uGEH6WnzMWcXI7q9qCJDAuNrzK/a3Sc5Mu5pXLUmzDnFtJl2I87Kejo8czduvZngzq1wlNaSMGFEgBZeuwuv2UZ62nzq95+RcvWG6ajZmUHyg+PwmG3SRx+/s0YepAGvD+PJPNwGK65aE3X7z1Cz8ziIIvaL1SQ/OA5EEWdFPR6zDVe1AdPJfNQxYbhqjMTdPJT4m4eijAim5vsMnJX11P54AuuFUi4s/hBXjQG5TiXJkCBIVZflMgSlnPABnZFrVWhbx+C1Omjz0Diqdx6n/cybAy9l1TuPk+ifozxY02QMuvbxJN09hovrtuOqNXF8whJqvjuGz+ki8Y6REs1VSiq3S8ex9w+exQ/J9/BD8j04yvR4LDYubtpJu+k34q634Kw2ICjkxPirzAPUH8wh9sbBKKNCSLonjZrvM5BplIj+PIGa1jGED+qCXKem8ssDAbmv/Xwvzgo99txS6r8/SvyUG/CabKhbxUg5xOwuAGRaNWEje2E5V4J+TybOagPnn3kfmUKOMlSLraASa345Mq1EwwY91bAm6w7m4Km3YC+qCvAuccIIanYep/WD4xA9PtSx4YE2jjIpvUR9uiTzUcO7o4oJ8+uRBRRv/A6v00Ps1X0J69chIJfnF77Pnj5/56cBj3Ny6pvUHsym6rtjXFj5Od8l3UOdP/ero7yOc0s/Ra5VkX7LC/w8/Amqvssgyc9DU85FFCFayj7dd5kNu6TbKi6zRaqoUOxFVb9pi+JvHkr1zuNcfO8HrPkVGI6ex1Vnps3U6/HaXZhyinGbbU2O9Qb4tSeTi5t+IOOWFyR7rJQTNaIH5vMljWjf4TLat512I5VfHSRx4ogADR0VetTxkSROGEHylGvxudzYS6o5eNUcjCfyMJ3KJ2HCCCKHd8dZVY8gk6ozN8w55tr+WC6UNlt3NNZtdQdzKHxzK9b8ClQxYVJameHdcdUYm8iU1+HCZ5ecJl7/PuPi+u1NbMz5Rf8I6NTWj1yH1+mScl57vYE8lTKNUqJbVhFxNw5CERaENjmGi+//iOjxBnjUhPY7M4ifMIIurz+KNacYS1YhR0c+Qc13R4n3y41Mo8LbiPYX3/uBCy9+jOHoeUwn82nnt0Vtp92IS2++Io/rDuYQd+MgAFJfn4rxZB4/957GmRlvowjWkThhRBOZt5wtwVGuR/9zFulpC6j84gDOqnraTLsRXbt42k67EbfeTFi/jlhzy5v01aA3GuxSQ/qBso/3BHjUoDcuLP6Q9LT5HEubR91eKRd6/IQRhPbrCF4fHoMlMO8GeG1OXHoTx9LmUb//DPWHc0iYMIKanRm0njoer82JNjnmMn1pPJl3RZ1tv1iNOjacC4s/xFZQ0WSNaRIiJZr411iNf0/nrKzHcr6E2BsHS04wQcBw5JyUczcqNBAFHNK3I16zjZqtB4m/eyzyUB2WzHysZ0uw55VjTM8mzl9kJnRINwSVEsupvMBcI0f0wJpbTs2ukxT69wiCQh5IFxHWrwOO0lpK3vuRonU7qP4uI2AzzDkXEWSSczixkb5pkIfgzkkBHtV8n4FMp0a/7zQJE0Yg06mJvWEgboOVoje/5vCwObjqTBgyLpBwx0gSbx6CrbQGW2ktlvwKsp/9gMrvM2g/9TqsBZUYc4oRZFJO36iBnbFdlPbx+wc8TtW3Rzkz4y3KP9uP+XxpYO1Z8ysu0zdFb25lX/epVG07Qolft7lqjVR8sR+P2UbNjgwSbr0KgLgbB4MI+p+zSLhtGHK/Xqndc4qoUT2p3X2ShAkjpDySflsSMagzpsz8gFy24L8Dp06dYubMmcyYMYOvv/76st+/+eYb5s6dy9y5c3niiSe44447sFikd9Dp06fzxBNPMHfuXBYsWPAvj0UQ/6gXpgUt+BfRkLexMRYtWsQNN9zAkCFDpGMnxcW0bduWefPm8eijj9K+fXvefvttqqurWbx4MZs2bSIsLIzbbruNkydPsnTpUt55551ABGEDXnnlFdq2bcvtt98OwOeff05RURFPPvkk2dnZbNu2rckCahjb4cOH2bdvH/PmzcNkMjF79mymTp16xZySDXNJT0/n+PHjgRyNv8SWLVvQaDTcdNNNgWuZmZl8+umnPPvss2g0Gurq6pDL5Vy4cIHdu3ezYMECysrKmDdvHk8//TSJiYksXLiQ5cuXo9VqeeGFF2jTpg0PPvhgk7727t1Lfn4+Dz74IG+99Rb9+vVj8ODBVFdXs3z5cl599VWAJr9NnDiRmTNnctVVV/HFF19gNBqZMmUKc+fOZcqUKXTt2pUtW7Zgs9m4//77m9ABJAdyu3btGD169O/KwPdxd9Jv83zOzNkgHdtpE0uv9Y+jDA/GnFWEq95M9Mie+FwelBHS13nRJyJTKzkwej7Wggq6LrmP1pPTEGQCzioDP4+aS5eFd5E0YQRynQprYRU+hwuv14ez1sSpORtwVBnQtY5lyOa5aJOiqNqdiavOTOzIHnjsTk7OWo8hs5B+q6YS2q01R+5ZibOqntQl99HmnjEIMgFHlYF9o+dJfd08BLlOg72kBpfBQtYLH9N55t84++qX9Fn5IDKlgqDkGDwOJzUHcgJ9yTUqvA4XHqsDn8MFosjRB99AplYx+J9zpahHhRxLfgV7r11I9+fvIemmwSiCtdhLa3EZLJxYvJlus24m/5+7Gf7eE5hyy9AlRSPIZdSdysd4vpT4ET3wuT24THYUOjVyQcqfdWzScnRtYhmy7Xm8dieCTIbX4SJzxttU7zxOj9ceIf6Ggdj9+RWDOyfgNZYhD4lFpg6mvLycZ555hvT0dKIiw/nk44+I0QE+L8gUyENicZQaMGcVkTV9NaK/knKXpVOIGtMLr91Fzsy1JN45iqgxvaQj6jIB0eOl6ON9RA7szKk5G9C1iaP38ino2sQiyAT0R8+Tfs9KfC4P1xxbxaHTx1nxxqv4RJFbxl/LI3fdxKdbv0NQBTHpnns5eSqT+QueRi74eOqppxk2fDgywGuqYPWG9/ji3a945Z23eH/+CtKKgwhtHc+I7c+jCg/Ca3dxaNJy6jNyARi8eR6n5myg51MTMZ7MJ/HOkehSElAEafF5vDhKazk3/x1irx9I4p2jsJfVkj19DW6DhR7rZxLUMUlyuMtluGqM5K/8jNAe7YgdPwhlRLB0osr/UcNVY5TyCnp8lHy8l4iBncics5GgNrH0WD4FXZs4BJlA3dHzWAuriBnZA22y5AwVEBC9XswXyjCdKSZycBdErw9dm1gcZbUYMwuRB2s5PWs9nebfTsKNgxD8kX0+u5N9PaYiujz037qYoM7JKEO1iD5wlNaQNXUVpswCotN602PjbNx1Jsr+uYfKrw7SY/1M1HERyHVqHOV6fA4XZ+e/S9Jdo4m/fRiKEB34RLwuN556C6aci0QN7y6t3xojxZt20m7q9SgjQqRIBI8Pj9GC+UIZEf064vN4wevD53BJkQKhOhShOlx6E6roMCmySqXA53DhNlrJnrmOlHkTyJmzgZ4bHkcVG442OVYqlGJzcuKul1HHhNPl5Qeko70+H167izPTVtNu9q0ow4ORqRRSkYLIEKl6bkEFIT3bIdf5j9n6RNxGC47yOoI6JOKuM1H6zz2BaKam9HCTM/9dur/5GEEdEhHkcinCT5Bytcn9R87kOhWuGiMes12KuMkqImxAR0re+Z6iNd+QumY6cTcNRhAE6tPPcfLuZYT1TmHAthdw1ZlRhulAkF5cMu9d8av8GrD9RYnWAtiKq/EYLJyd/y69Nj0BiKjjIvE53ch1akRRxK2XnGqq6DBEUcTndOMxWvC5vPhcbjQJUdiKKij/ZB+tH7kedXwEXpuT+v3ZZE1fTY91jxMzti/IZYg+H84yPVlTV5EybyJBXZOlaN4gNQgCHpONun1ZZE1fTVjvFDovuR9NcgzyIDXO8jrMWYWE9GyHJjEan9uDXCvZB0e5ntxlW+jwxG0oQrQowoMQRPB5vFx8bycXXvwYVUwYo0+vvXR0zufj6PWLMJ0qIOa6AfR6dw6OslrKNu+h8I2vAOj22lTib70KQS7DlF3M8TuX4jZYm9iwLi/eR6tJo5CplXgdLpyVdYhuL4JSga5dvFSUyi+/zsp6VNGhyIO1OMprEQQZVVsPE9onhajRvUAUKdu8h3MLNtHq3rEk3z0KVUI0isgQRJdHeuH0p/WQh2ilo3oyAdEhOSYr//EdOS9+irZNLL3/OR9dmzjJSeRyI7q9gUiY0F7t/I5nO6cfeh1nVT29PphL9JjeCAo5PoeL8898QHC31sSNH4QqOhQEAdHrw3QqH7fBSs6cDbS6N42E24ahjo9A9PrQ7z3N6cckvZ+66jG0raX0FnKNEkeZntNT38SUWYAbgQGb53Hxo59IvmsU2Qvfp+/6GSjDgzFlFeGqt0jpQ2wOBJmAtbgaAdC2jqFqRwYRV9BtimCNX7dNIP7GQYGoZW8j3dZj3ePEXNsPmVaN6PFSuHorqvDgy2xR6cd7iRjQmTNzNqBtE0u3FQ8S1CYOQaVAdHuwFVeT9fha+mya449yEyQHfa2JjIkv03Pt3wlqn4DXKfFeQMBRWeenfXu8dices53TD70hFSDqlMSQn1bgKKvFlFlI1vQ1iC4P4QM70/u9OZKdEGQ4KurIfOBVTJkFhKS2pv/XzyH6ROQqBc7KeimKKzlGyg0qEzAezyX78bfpsGjS/4nuaKzrRZ8YWJem04WE9pLWJYKAz+2W8i9HhzXZZ2TPeIuancdJXTOd6LQ+/n4FHKW1nH7odXxuD6lvTkPXNh5HVR0VXxyk/IsD9Fr/OKHd2wZS7AgCmM+Voo4ORRkZAqKIu97CkeFz6PrmNGJvGITX4cJRWovP4aLg5Y/puOR+tK1jQS7DVWuk4OWPKf5oH/02z8djcVB3MJvafacZvP0FlOHBeO0uMu5aijEjF1VMGCMzVks5SBvZInVMGJrEKMxniwMpRJzlesIHd71M5kNS29D/62dxVtZjy68g75XP6ffJU6iiQkEE28UqbLnl5C7bwqAdLzbpy1lZLxWQ+4VdctebCerU6jK9kTRpDOrESFTRYSAg6ciSGsre/4HkR25AHReBz+2RAhBk0vFlj9FK/eGzoJARMaQriiANIH00d9ebyZm5lpR5E8mZs56Q7m3ovHTKZbr+Sjo7a+oqEu8cRdLksQgyITCekk07CWqfQM6c9WjbxNJlxUNSHkmZgDW3THJOygTJHmtUyFQKRFHk/KNvULvtMJ3XzSb6uoHSh67KOqq37KX2u2P0+Pw5KV2KT6Rqy0/kzduIXVTQx8/n+oPZ6Pedpqf/vcOUVYS73kzUr7x3VG0/Sni/jqiiQpBpVQhyST/aiqrIuGMpos/HVbuXSToSAZ/Lzc99p6MM0dLrvSdRJ0SiCNbiNlg4dc9yTJlSNH10Wm86vXgfqpgwRK+Io7KOU7PWI1crSX3xXoLaJ+BzufE5pbXk83gJTkmUjnDLBJy1Rk5MeAmf003P9Y8T1CEJy/kSzNnFRI3sidfu/FV9o20TK7Xp1Aq5Woklr5zsx9dizilm6N6V6NrH43N6OP/cB+j3nqb3e08Q1CExYN8qvzxI4Rtf0WXpFBImjkBQyHGU67HllpHz5EZCe7Sl04v3EZRy6QTA/yLsP7z97x7C70J7zbTf/N3n8zFz5kwWLVpEVFQUTz31FDNnzvzVor4ZGRls376d5557DpCckkuXLr3MB9NctDglW/CX4Y477iAiIiLw9/jx4xk4cCAbN27EYDDg8Xi46qqruP322zl27Bjvv/8+kZGRdOzYkfz8fBYvXhwodGM2m+natStHjx5l2bJlly0Ii8XCpk2byM2VHAsdO3bkwQcfJCgo6Dedkj6fj3feeYezZ8+SkJCAx+Nh/Pjx9OzZ819ySu7YsQON5lLeqHXr1rFjx45ALkqNRsOMGTOIiopi5cqV1NXVkZiYiMlkYsKECaSmpjYpdNO2bVt8Pt//iVNy8uTJ3HDDDZw8eRKdTsfs2bMvK3QTGxvLtGnTAoVuGjslz507x/r161EqlcyZM+c380p+H3fnbwvJFdDcAHmX8OcDweW/kcvut+D+40m5AmhumLrzD0Sy/hIhvuYdp7g6++U/3WZv6lPN6ssqyH//pl/ghsznmtXX9l7P/+k2QeJfdyTF0QzZBZA105qrmr3K/jyas1aam2dGaOZ6bg7EZszrrxzf/yq8zaA7NE/X/5V9AYTI//wpCbP3twvg/RqaI7/NRXN0QHPXivIv5PNfefTsf1V3NIf2zbVfrmZw7K8+XtgcPjdX3zRX7v8qaITm7cHs4p/fQTR3R9Qc2jd3v6f+C903zZHDq6s+/X8wkv8c2Heu+XcP4Xehvfbvv/n7hQsX+OyzzwInGb/6Svoge8stt1zx/lWrVpGamhoowNvilGxBC/4fw+FwoNFoMJvNPP3007z44ot/urL2fxOuFMH6/wotTslLaHFKNkWLU/ISWpySTdHilGzBr6HFKdkULU7JpmhxSv53ocUp2RQtTslLaHFKNkWLU/Lfi/8Fp2R6ejqnTp3i0UcfBeDnn38mNzf3soAnkIriPvroo6xevZrg4GBAcko2/P/VV18dcFY2Fy2FblrQgl9g2bJlWK1WPB4Pt9122/+0Q7IFLWhBC1rQgha0oAUtaEELWtCCFvxvYNeuXezatSvw99ixY5s4Dq8Ul/hrdSWOHz9O586dA05IgBdffJHIyEiMRiNLliwhMTExUCC3OWhxSragBb/A4sWLm9Xuyy+/5PDhw02uDRkyhFtvvfX/YFT/7/BXRUkCBAmeP93GLTbvK6KyGV8Rm/sl1iH++Si/5kam6JrxcbS5URXNiXoclb20WX39lPr0n26zt+ezzeor9C+MnmkOmvsF/L8heqY5kUv/DfhvoP3/Iv4bohCbC5NX9afbNFcO/0r5Vf2Hr5XmRsO16IB/Hc1Zz83dSzVXd/ynw9NMCf5Pl9/mvgs0L9r0r8P/8n6vBf9e/NIJ+UtERUWh1+sDf+v1+iZp9hrj4MGDDBs2rMm1yMhIAMLCwhgwYAB5eXktTskWtOA/Abfeeut/vAOyBS1oQQta0IIWtKAFLWhBC1rQghY0A76/Lu3R/yukpKRQUVFBdXU1kZGRHDp0iMcff/yy+2w2Gzk5OcyYMSNwzeFwIIoiWq0Wh8PB6dOnA8WFm4sWp2QLfhP/L/IN/lpiVJvNxqZNmzh//jwAnTt3ZsqUKeh0uis+Z9GiRSxZsuQ3+1q3bh3jx4//1UpSv4Vdu3bx7bffAlIhmsmTJ5OamvqbbTIyMigtLeXmm2++4u+/LDjzW/j222/5+OOP2bhx46/S4NdoeaWK3w3Xd+/eHbi/d+/e3H333b87lv8XaL9kCpFpffDZXZyfuQZVdBjtl0xB0yoat8GKx2Ch9tvD5K/4HIB+O14itE8KIOBze8h//kNK3/0egC5vPEb01X1xGy14jDZ/Vb1CbIWVxFzTD3wiivAg8Il4LHZKP9xN6wfHIchl1B8+S/jAzghyGVWbd1G65mupv0NvokmKQRRFRK8PmUKOvaACZAKq2HDkOjUeo41zj76O4+A5Or90P0l3j0GQyXAbrRwdtxBHmVTFevCe5QR1aoXo9ZE9ax1VXx0EIPWNqcRc3RdXrYmTk1fQc/1MFOFBiC4PirAgBJUCZbAWn8uN22TDY7Ry5vG1mLOK0KUk0HPDTKnKa3IMMo0Sc3YxhmMXiB7dS6rc6HITlJJI3tJPKF77LZ1ful+qehkVglyrBlGk+rtjnJm+BtEtRYl2W/UY8TcPlSp1Hs7h5D3LEWQy+m9djLZ1LIoQLW6jlZN3LcOcVQhA1OhedF5yP4JchkyrxGc3SkyWq5AHR7Pwmefo07cfw4YNIyE2Co9Fj1wXgaBU43OY8VmlL3Xa1jEM3P4iyohgvDYnx+94GdPJfAA6v3QfMWl98Nqd5L78CSlzbkMZHoT5bAmIIsGdWyGKYDl3kdAe7fDanZR+uJuUJ25DFR1GxRcHCO3VHkEuo2LzbopXb6XjSw+QcOco5Do1PrcXe1ElZ2e+jflkPt3enkHsjUMQFDLctSY8FjumrEKseeW0eXQ8MoUc5DI8BivO6nqpemEjenRZ9mCgOmXd/izOTF9DzLgBpDx5O0GdW+Esr8NttJD9+FqSHxpH4sSRiB4pktjrcFP45tcUrf4GgLgbB9HhqTvQtU9A9PrwWh0cv+Nl7EVV9Hp3NuEDO+O1u3CU1pD38id0e20qyohgBLkMW3EVPqsT0ePFkHGBaD8N817+hPZzbkUZEYIiPAhnRR3q+EgEQUAUpYrUPocbn9MlVUgtqaHs4710eu6e35yX6PUherxkz1pH3d5Mer47h7B+HfE53LjrzVRtP0Lk0G4ow4Nx6U0oQnQBesi0SqlfmxNNciy2vDIEpRxFqFQVXds6GkGQ4bHYOXHHS5hO5pP84DhS5k2Q1qPJTvastdK8woNBLpOqiMpkeIxWFGE6vHYXcrUKr82Bx2LHXlRFxef76fjsb8/La3UgUymwl9Zy/pn36fXOHJxV9WgSpGrVhW9+TeXWQwzcvgRVZIhUIlaAo+MWYsosoPNL9xNzdV+U0WEgF/Ca7HgtdpDLUMeGI8hlWPPKsZwvJax3CvJgLR6zDZ/NiavWSM2uk3RcNEm670IZR659ik6LJ5MwYQSKYA2iz4fP7ubk5BUY0s8Sf9swUuZNRJMQiaCUgyCg33saW2EFceMHS9Vc1comcugorZH41b8jglwOoviH+mqQ+a6vPIwmKRqv3Untjyc4M30Nvd6fK1VbVypw1Rhx1Rqb9tWvY6CC+v+pTHVK4ui4hbSbcyvRY/oAUnVkRVgQVdvSCU6OQhUbgejz4akzo4qPRB4q6VyZUoGzrAZ1UgzOkmqperXHy+FrFqJpHUPP9TPRpSQi16iQqZVk3PYC9QeyA/rVa3eS/fha3EYLPdfPJKhjEoJKgb2wisMjn7xkEzonI8gEHGV63HoTZxe8izI8OKBLK7cfIWpoKrqUBGRqKUpTplJwZNwiEiYOJyatDz6PF21yLLbiKnTJMSAT8Lk8OMv1WM5eJHvmWgZ+t4TgLq2ldVxei/l0Idkz1xLWr2OgrwYa6lISm/R1dNxCEiaOIDqtD6LHiyY5FntxFdrkGASFHFH0XTavP9qXMjwYn9/WyVQKFI1tncmGvbgabZtYEEVkSgWiCLr2cX9YB6iiw5Dp1LjrLODzUfrP3ejaxpEwYYRUQdrrw1Fai9dip/yzn0l+4FoEuYzSzXuo2nqYnutnokmKQqZVowjWcGTcIv9avo/EiSNRBEvFCyu/SSdr6psoQnV0e20qkcO7I9dpcFbV47HYUYTokOvUOCv0iG4vZxe8S6v7r2liZ60FFUSP7o0yQqo2LMgErA1Vcf12JWHiCLqufPgyHRB73QBUcRHg8yF6feTM3UjlZ/vRJMcw9ODrCICglONzeajZmcGZ6WsYuMMvEzJpP+UorubM398iqFMSbafdiDxYK+kOlQKPyYZ+byYuvalZukN0e0mZP5FW912NMiwIZJI9yXzwdcxZhQF7qW0dQ+2eU5x7ahM9189EGR6Mo6qe4E6tUEWFUvDqFyjCdMRePxBlZIhUXdvp9le87oJMq8ZRUsPhwTMBiBzdi05L7kcZEYxcp0aQy/CY7NR8f4zQvh3AJ+KqNeIo0xMxtBsIoG0di+j24nW4qPrmMGef3PiH9kXK8CAAqTL7I6sC82qQ+bLNewL2QRkZAoC9uAqv2c7ZBe+ScPvwgO4oXr+d1NcexW2wSPITpMFVa+LwyCfp/NL9kvxqVdhLa6n98QRtpt7A6YdfJ2X+HU3kd+D2F5vYosbyG3ttfzRJUdgu1qCJDcfn8VK3/wyIIpHDUpHrNHgdUtXmP7IP+FdkI/bGwXRd8RDKiGDshZUUb/yO1g+OQ6aUI9OoUMWE4bHYufjm1xSv3gpAx5ceICqtD3KdGnVchERLqwNHhZ7I4T0RFDLK3vuBC09vAgjobW2bOFRRoezrORVXleE39+fd3nhU4rlchr24Gp/Hi1ytDOgst94EgFNvImJQlyayoYoJp/ua6QR3a4MyVIsogv3ilWXjj/Ar5up+UoVv/97BY7FL875YjTo2HEWwFo/V3mjf5pb0gcdL+Wc/0/rh6y/b33RaPJn4W65CGR4k2UGjnRN3vvy7trn7W38nKCVRqiweqkP0+jg2/tlLemrCcFLf/O2qzy34z4BcLmfKlCm89NJL+Hw+Ro8eTXJyMj/88AMA11xzDQBHjx6lV69eTQr2Go1GXnnlFQC8Xi/Dhg2jd+/e/9J4/uqcvS1owa9i7dq1xMbGsnr1alavXk1sbCzr1q277D6f/+vE7zkkAR599NFmOSSPHz/Ojz/+yAsvvMAbb7zBI488wurVq6mrq/vNdv379/9Vh+SfxcGDB0lJSeHo0aP/J89rwA033MDKlStZuXLlH3ZI+v6PvwhFpPVB2z6BjCEzyH1yHR2WP0LK0ofIvmsJ6T0fxl1r5NyjrxMxug+h/ToSldZH2kDlV3B8/CLsRZXE3T488LzKT/Zy6s6XUcWEU7J+O+lDZuIxWHHrzaSPnkfeyx/jtTnR/5TJ2Xnv0GnxPZyctJRDI58g4fZhnFv4HoeGzyHmlmHoOrUiIq0PjqIqDra5i6KXP0KmkFOy6gtyn1iLPEiDfucxDqVMxlVZR8ryh0EQUCdEkT1rHbtb34OtqJLub0sJhts/cRvquEh2t7qbc09toturjwTGXf7JPo7fKR137rhoEsXrt3NwyGy8Dhf2kmrMpwo49cCrWM6V4qoykPPkRrqteAgAW34F6WkLsJ4rIXvOely1JtxGG5FDu3Fg8CzOP/M+gkxG0VrJsR6d1htdu3gODp6JrbAKV7UBW0ElHoOVpEljAvdEj+5F9sy1ZNzyPMGpbUmaNAaf003Rm19jOpXPnnb34dab6f6Wv9q8TKDLsikSPYfPQaYOBrn0UisPisRnq+feO25m3DVjefjhh/Baav3X6wLOyAakvjkNZ7WBXa3uoe5ANr02zAyMK6hdAgcGzyLnyY10Xz3NT6tZBHduhc/h4tCwOeQu2YwyLIiDg2dydt47dF48GUtuOfaSGuJuHBTgc+wtV5F471jC+nfC53ST+9wH2IsqEeRyOjxzDwAVW/Zxbt4GfE435uwiDg6ZhcdgJXpML5zlejIfeAXTyTzsF6s4++RGuq54sAk9rHll5MxZj7OiDkRImjQG67kSLm7cgdtgIfOBVzj75EZ6rJuBNjkG64VSXHoT1gtl7O32MAm3XEVQpyQALOdK8JjteK1Ojl7/TIA2Pqebmh9PYsuvoOKz/Zx9ciPd187AWW1gd6u78dpdyJRK0tPmk79iS4D/Z5/cSOrqaRSv38HBwTOp2XGM+vSzmE7l49IbcVYZcFXVI3q8CAo56aPmUv3dMVJfn/qr86rbn4Xo8XLs+kUBOfc63eSv2ILX6qD6hwwODZ9Dq8ljqfzmMAeHzMJRpsd8pgi3wULR29uw5Vfgqqon96WPQfSRnjaf47cv4dTkFTir6rFeKMNWVInpVD49N8wi4qpUEu8ajfFkPruT7+HMjLcuzWvILCxnS6g7mI1MpeD8wvcCzy94/QtctSbSR8/DWlBBt9cf/U1+eSx2LGcvknHz84guDx2euhN7cRUgcmj4HPZ2e4j4W66i5zuzcVYbODxqLnX7s/C5PE3W3qFRc7nw3AfgFQMy5aox4ayqx1ZQSfkne4ke05uDg2eS9eibeAwW0tPmU7PrJJ2eu4fcFzezp929qBMiSX1zGrp28RS9vQ3jyXzMWUVUf59Bj/XSmqn86iAgot+fRd7LnyC6Pcg0SiKHpnL81he4uH47otcXkMOuKx4M8AsEDMfO/+G+GmReplRgPJGH12QDETq9cC+KIA3nntqEx2zDXWe+rC+v1YHbaPk/lamqbenUHz5L2MAuRI3oyaFhszlx9zKUkSEUv70N0SdS/ML7ZI58nJKVnxDUK4XytVtxFFbgKCgn5/Zn8Rqt+OxOzCcukHX1E5y5bp5fT99N3cEczGeKcNYacRutdHr2nib6tWGOHRfdTfH6HZy8ZwW1P5yQPow1sgn1B85QvPE7lJEh5K/YQsdn7m6iS5Mnj8V8thhjRi4132dQ/vl+vFYn4QM6BfRh7kufgOjDeq6E88//E1e1gapvDlOyaSfIZHRf9zjquEhO3LWUnLkbUEaEYM2voO3Mm5v01WryWMxnL2LMuEDN9xlUfL4fr9VB2IDOgXk1rEvLuRKyZ6/j+IQlV5zXH+mrgV8Nts50Kp/MB17Bcq4EV1U9tXtOEd6/E+mj5nJ8whK8DheuOhPW82WYMvMxZxf9rg44esMzGA6fpeSd7zh6/SLaTr+RiGGpGDMuYM4qxFVjxGOykr/yMzouujswvoRbrqLr8gcpXr+djNtepHb3KWyFVYG1HN6/E8YTeeTMexdntYHIodJxtc5L7sdZWYfxeC572t+LvaQauUaFLa8M44lcSt/fRf6KLXR7bWoTOxvapwORQ1M5OHgmFV8cQPR4sRVUXtGuXEkHuPQmbAUVmM8Ukbf0E7ounRJoIwgC+v1ZnPn7W9jyKwLrUvSKZE55FdPJPDxGG6bThXRd8SCVXxwg/eoFgIjxZJ7ktCutRRUb3izd0W62dHrInF2MvaQG/b7TFG/YgSI0SJqbf162ggqqtx8jtHtbui5/SNLhV80mtEc73EYr9pIaEiaOIKR7Ww4OncXx21/EY7JS9NY3RI7swel7V3J29jrU8RGBuXdeNoXCVz/HWVGH6PVxNG0+2TPeIqR7W46Onkd62nxsxdVEjezJwcEzcVYbED1edre+h6qvD2HOKvpD+yJpXllYc8sR5LIm82qQqcb2of7AGYwncpEpFQF5aKw7uq18GOPJfIpWb8VytoSyzXsC4wjr3wljxgUybn4efCKJd43CXlJDx2eaym/Pd2bhrDZwaNRc9PvPNLFFQe0SOHbLC9gv1qAM05E9ex0/dZxCcOdWKMODMB7PJfOh17DlVfyhfcC/KhvK8GCs50upP5RD4aqvA/vzw9c+hTIyhIvvfE/FFweIveUqdJ2SiErrg65dPCdvfR6PyYbo85Ex7mnOPbkBbes4zs3bgKva0GRv2XHR3ZRv+RnT6UI8FjsJtw3/3f25Nbccc1YRtoJKHBV1yDWqgM4yHs8lPW0+eS9/TEiX5MtkQ/R4qd5+FHtxFXX7s3FW1oHAFWXjj/Dr8Ki5nH/uQ//eoZiDQ2aDT8R0Ii+gOxv2Nx6jBZlKIe37/Lrtl/ubTi/cS1jfjjjK6zCeKsCcVcSZGW/9Iduc9cgq8l7+GNOpfEre+Z6Kz35uqqeWP4R+TyYt+O9A3759WbVqFatXrw6c9rzmmmsCDkmAUaNGMWvWrCbt4uLiAr6E11577f/kpGiLU7IFfxqVlZW89NJLzJ8/n2effZaysjJAihJ8+umnmTdvHi+++CIGgwEAs9nMkiVLmDdvHhs2bLhiYtXKykoKCgqahP7efvvt5OfnU1lZSXZ2Ns8//zyrVq3iiSeeAKQoTpAcZu+88w5z5sxh2bJlLF26lPT0dEDKD5mfnx+4/+OPP2bu3LksXLgwML4rYevWrUyePDkQUdi+fXtGjRrF999LkXnTp0/HZJK+kuXn5wfyUO7du5d3330XAIPBwMqVK5k7dy5z584NRIA2oKqqinnz5pGXl3dFejgcDu68804OHjwYuP5btPzyyy+ZOXMmL774IuXl5b86t19CFEU+/PBDnnjiCZ544gkOHToEcBnNs7Ozee6553jttdeYOXMmmzdvZv/+/Tz11FM88cQTVFZW/uE+o64dQPWWvdKcTuSiig3HWVaL42I1XqOVmq8PEnXdQCkaTRSJHtcfr9ONKbMA0/FcBLkcZUQIqthwAAzpZ/EYLCh0Gmq2Sbwv37KPqDG9AYgZNwBz9kWJXv7IR6/dRWiPdthLagnt2R7R7aXm64NEXjugyfh0HRJBLqP+59OYT+SiCNFhzsyXoo8An9VBaO/2RAzuQrW/b0vORTTJMQDE3TyUyq8lHpZ/9BMypYLgbq0BqE8/h9tgBSByWCpV245INMkuJrhzMuWf/UzMuP5cfPd7FKE67CW1KEJ1gXk3tHMbrNiKqqTIKq/kQK7dk4mgkCNTKQM0qPjsZwC0raLxebwIchnlW/YRc92AwD3yIA3V29IxHs/F53QR97chEs9G96bis58DERfyIA2q2HDC+nbAVliFvbga0e3F57QiUwVdYrYgo1OXVJxWE4ggepwIggzR67lMF4T1SaH47W0AFL29DWV0KKrYcGLG9afcP3bj8TyUoTrqj5xHHqxFEaxBGSWt05ixfSn/+CfpYaIIchkFr3yOTCnHUa4P8Ln660Mk3DUaj8mGs7IOV1U9glyOIlSH22iReLP3NIYD2chUSuz+F9LyLfvQpSTx/7F33vFVVFvf/86cfk5y0nsChITeO4I0EUTFLth7L9gQFKxXUZpdsSDXcr3qVSwoYkWlSO8lBAgJ6f0kp/dz5v1jToaEBIHc8jzPffP7fBCZM3v23muvtfaaPavY9xSRNGUYZX/9EbXZhKesDrXZ1IIeMYNyqVmxkeoVGwlYnSSdOwxXQQXmATmKwWzbUYA2KRbLun2Iei3Og+WIei2auGiqV2wkecpQQDaOo3pmKZ63TbRRRRkwdk2lcfNB5Xlqk57yv/8KQMjhRhsfHaHhsfW37SiI0FBuV/HJbySdM4zqFRvQxEVT880m1GYT+ox4BFFEmxyLv8GBoFGfcF7x4/rjr7O14HNjlxSkYAhfrZWQw4MUCCFq1IhaOVde6bvfE3tGb/y1VuJG9VLo6a1qONZvrRXHvqPEDMqh+I1vcRVUUPfzDjSJZjrdfh6+6gaqPpNl1fLb7hbzKn59BXEjexG0uVusV823mxU5CjQ6CXv9f7pehMLU/7IL244CBLUKTYwJ0aRvwffVKzYS3bsLJW+uxFVQQeHi5YgaNZr4aIX2YbePio9+RWXQ4q2WecBfZyXsl72UTbkZhD1+tMmxNP6xX+EpU246gihS/v7PSIEQNd9uInHiIKqWr8OQkUjZsh9Qm000bMhDbdK14kO12Yh12yG08dGEQ2FcBRVo4qIhHEYTHy3zjdmEOsogv4CqRJz5ZafVV9DhQW02Yvl9D/b9JTINzxlG+Qc/Yx6Qg6+qAZVJr8hKU1++Wiu6pNh/KU/FDO0OQPK5Q3EfrcZTUkvjuv2EXF6iB3Ql7PHh3lcEQOy4gXgKyombPIzq91ahijLgK69DFWMCUZT1SDPEn9kHTawJlV7Lkef/IXv4mY2kXDK6hXypzSYSxvajduVmrJvzqfpqA+ooA3BsT5AksO+QDyeiemURDgRb8JSoURPduzOVy9dR8u4PGDISEdQiCRMGKPrQsb8YQRRJGNuPul92yp6IKzeTfN4wVEYt5v7ZVK/YQMPavVT+/TfZC7TWSnSfLm32VbV8HaXvfo8+IxFBrSJhQn9lXs37+rN5nUpfTevlyCsmqkcWVcvXtZBRbXw0Uigky2i9nYDVScygXErf/R5BraZq+fqT6gB/rZWSt78j6dxhhFxepGAIKRCiavk6AjY3oka2I+LO6EXQ7mohy3Eje1GzcguugkpKl/0gezABSVOGErS7qfzHGio++hVBEBH1WgzZqcSd0QtRp6Vq+TqkQIioHllI4TBo1Ni2F5B07jDZk8ygbbHPCiqRprSIokZNyONHUIkKHzXJmKjRtKkDNAkxNKzdh9psIuz1A6BNjiW6TxfC/kBr3XbOMErf+Y6kyUMo++uPIEmoTLpWe5h5QFcqPvmd6hUb2607Ui8eDUDCuP4E7W6Z9hYHiAKauGgSJw4k6JA/+jgPlmLfX0LcyF7UrtxMzOBcpEBQ9kiTJAKNDnxVDYQ9fmzbDqM2m0ieOoKw1491y0Gsm/KVfcM8OBfP0RqSpgzDW9VA/S+7SJwyjIbfdqOKMig2lLlfNq5C2V6O6p4Jkky707GLgnY31Ss2EPYHEVSiMq8T7Q+SBJbf9qBJNKPPTEQ0aBUZ0ybHIKjVWLcdUvaw2OE9lXE00dC2o0D2fHN4EXVqPKW1J9iLKo/bi47ZUmGvv5UtZchOk2Xx7MGULl11SnbAP8sb5v7ZlH/4s6Jjm+zzqJx0PKV16NLiISxRu2IjSVOGkThlKNXL19HtmRtwHSxDCktokmKw7ygAQcCVL187Xm/Hn9mHgmc+JuT0kDhxYAud1XyPabLPjV1SqP5Gfh+K7tMZKRxGmxwr66yeWX/KG/5aK1E9syK64ncc+4tR6bQn5Y0TrVeohe3QCEDI5SHhrIGtdGfQ40cdJdvn5v7ZBO2uNnWAFA7jq26g7F35I4Fjf/Ep7c1N865avo6UC0dSsmSlojs6330BAYsd267W77X/dQiH//f/+T+GjkPJDpw2li5dys0338zChQu57rrrWLZsGQA9e/bkueeeY9GiRYwaNYpvv5VDD5cvX07Pnj1ZtGgRQ4cOpb6+vtUzy8vL6dKlC6J4jCVFUaRLly6Ul5cDcOTIEa666ipefvnlFm23bt1KXV0dL7zwAnfeeSeHDx9uc9w+n49u3bqxePFievXqxa+//nrCOZaVldG1a9cW13JycpSxnAref/99evfuzeLFi1m4cCFZWVnKb5WVlbz44ovcfffd5Obmtmq7YcMGRo8eTc+ePamsrMRmk1/MTkTLoqIiNmzYwKJFi5g5c6ZyENsWVq1apRyU7t69my1btlBcXMzixYt54okn+Oijj2hslDe942leUlLCTTfdxAsvvMC6deuoqqpi/vz5TJw4UTmwPRVo0xLwVR7zkgs55HAtAESRtBsm0+nBy2lctxf7ziPo0uIR1Srix/Rl+O+L5VAFh1s2ViJQx8ghCFLkUM5b2YA+LZ6cOVeQNn0sMYNzKFz0ObrUeIJ2N/q0eHSp8fhqGpWv6/4qC7q0+BbjM/XqLIfvRcKb/bVWsh+7lpH738O++wiG7DRM3TMJ2t10nT2NMTuXEH9mX8JuHwCauChcBRXH5ur2Et27c0uCqET5i29k7EGHB3W0gdxHppM0cSABmwtvlTyfpr8BNPHRBO1uUi8aSfXXG1Gb9EpIGYC3qkF5YdSlxeGtsCht/DVWBI1KoROAvlNii3F4KyzoMxIi7ePJmT2dcXnvYlm7F/fR6mM0bLaWUjgIonxgG3JZUJkSEPVRhNV6kEKRe0JyGE8zaOJlY9ZTVq+sHxLo0+LleVdYlPvC/iC65FgMnZPx1duJGZTLiNULSJw4EJ/FAcgvj2FfgJDDDSoV/lqbss6+Sosc2mfQULrkW3KfvA59ZiKa2CiqPvm9JU9FDrKbxqTSaYgf05fUS0aRetkY/HXWyLpYFHoELHaFjr5KC6Jeq9BYlxZH2Hes4JMUDCEFQ+jS4jAP6Io2MYakSYPxVsrh1M1pE/YF2qRNwOo8dp8kIUXuk0JhRJ2GIV8+QczQbq1oqI+8mHmrG9GnxtFz4a0E7W4aN+ThrbLIIUu+APq0eJLPHYYYCeVra15NIffH87kuteX4gi4PupRYZR6aGCNhXxBtQgzeCgveKosczqwWGfL1kwz9+ikSzx6szD+6bzaWtftAAlNuOsauaWQ/eClDv36K+LH9Ws6rsgFVlIFwMKjwf9M6Nf2dcuFI+UD/T9YLUcRXZ43IlIWg3Y0uJRbzgK4M/fopYkf0JGhzARLesjqlbwkJbYJZ6buJBlIwjNooH8qoTHpUJp3SV1NIOMjhsyN/XUjiOUMIeXyKXLoLKlEZdHgrLC3mlXHVeFlmj+PDlAtHYlmzF3WUUdEPTXyojRzoN9HDmJuOFAwpPH8qfRk6p6BLS8BXYwVJImh3yYfrMUalXdgXxF9vayUrQadH1q//Qp5qaq9NilUO8gF89Ta0iTE0hz47FW16AoJKxF9Zj7/SQtYjV6PLTEI06jD1z6Hvj4tJvmaSojuj+2XjrainceMBBJUKX3Ujhk5JyhoD+OqshNzH1sxX24igUSvzchVUcPiJD+n25LUIKpHOMy6m7vttii6V5+VFm2CWaR6ZV9gXRJcS16IvQS2iMunp98Y91H6/jQHvzyTuzL4E7R5EnabV/pM+fSyuIxXH9eVpo68AupT4Nvsa8sUTxI7o2ea8TqWvpvVq2utyHrmCxIkDCdjceKss+GoaQRTRZySi75SEeUBXRI2KHvNvxrJ2L5Y1e09ZB+jT4tFnJaFNjCXsD+KtsHD4iQ9Rx0ahz0gg4/qzadx0QBl3wOYmHAy1sCUErTxHfVq8fDAQoUnA6iTsCxAzsCt+i53EiYPoOmsafZfcS9DhwVtpofy9n8i8YRLxZ/ah21PX4atubLHPhgMh1GajIpf+epvy0bO5XIZ9/jZ1gKe4mpSLzkCfmUjX2dNx5pfJ8pUcg6jXoI4yMOSLJ1AZtK3k0lthQdSqcewrbrWHCWoV1V9twFdpabfu0MRHKW1Muel0f/YG0i47E2d+KQGrk+i+2ehS4yl6QU7TE/L6CAeDSKEwSVOG4rc4UEfLtBE0aoXXzINz0aXFk3TOEIpf//YYLYMhdGnx6FPj8VZaMOakYeyaRuzIHmTefA7RA3PwVVnoOucKxuyUw9VL3/1e5kuHR9l3uv/leoxdU+U1P4ldFDukm+wdFrGLAlYnpu5ZLeyi5vvD4Sc+JPOGSaj0WrrOno63vF5eB6OO7AcuIezzy2lHIrynTY5RaNjEe0nnDCFoc0XkT4MvclDVxL9AC1uqaS9qbksZOiWBIDDww4dJmToCX70dXXIMXWdNU2ypU7ED/hW80TQmbaK5lX2uiZE/cvsqLehS49GlxaPLTMBX3YCo1yCFwugi8u6rsrT4aA9Ne24IX1UDzgMl8v0psi34Z/a5Li1OpmvEPvdWynMJOjwYOiUz8vdFJE4aRNDpPQFvyOsVDoSI7puNu7imTd441fU6ZjvI9kLTvLs+fLli33mrZH2jjo1i5K8Lybr9PKw7DreybzQxRrTx0Yru1CbGkDCu/ynvzbq0ONSx0fjrbLiPVuOtsmDITiXj6gktdGkHOnA66DiU7MBpwev1cujQIV566SVmzZrF0qVLFY/DhoYGnnvuOWbOnMm3335LWVkZAPn5+YwZI7vKDx48GJPJ1Oq5kiS1WYa+uSdVbm4uycnJre45ePAgI0eORBRFYmNjT5j3Ua1WM2TIEED2fKyrqzutubfl4fln2L9/v+L+LIqikhfSbrezaNEiZsyYQZcuXdpsu3HjRkaPHo0oigwfPlyp6n0iWubn5zN8+HB0Oh1Go5GhQ4eecFzNw7cHDhzIwYMHlb5iY2Pp3bu3cqh5PM1zcnKIi4tDo9GQmppK//79AejUqRO1tbUnpMPGjRt59NFHlWttLPUxhMOULPiUmn/8TvSgXEw9swABf52V/be/zNazZhP2B9CnJ7b0YjkB/xTO/4yG9fuxrNlL1s1TlPskSWp7IJLU4rI2LZ5Qo1Ppy1/TQMNP2/GU1JB0/khc+SWyNwRQOP8z1g+WXwzVsVFNA2tzXH+Gqi/WE3L72H//24T9QTrdfE6Ldkp7Qf6TNHkINSs3y/M57tGSckFoPRzp+PG0sSU0e17e/W+xfuBdxAzORWXUn5iGTU/Tmwm5LEgBL5LXoRxWyn0ed/MJHtOKVsKx66JaRVTPLAKNDrac/ShSKEzaZWciGrQknz+CkNNzYloL8n8Szx1OwZMfYtt2CG9FHV0euqzZPa0HFQ6E2Hv7K7InTqMDQ3Zay3U5AT2OjeO43wUI2FwcnP1X6n7YhvtoFbmPTkfUa1CIf5q0aSLunhtfJOT1c/Cx9zFkJRHVp0uL+5T2YYmQx8fem15EHWNC31mW+cIXv0SfHk+fN+5BZdAphvcpzYs26PFnct/sN7/FhnXrYfbf9TqHnvobvV64FQSB3DlXcPiJDwm5vHITlYioUZH/8Lscfubv9H75jrbpclwHTb+nXzUeQmHlIPFU5xUOBCl+dQV1P2zj0FN/o99bMxD1bVdKluWvNQ2OPb65zDbTTYC7pIZd1yzAvl32pmsbchtDVrL84lVnbUF3USfn6fRVyuFjrfpqJuByuz8zC9vuK+WiM3AfKW9DqI+bNPxzstJWuzZV+J/JzbExikY9pv45VC9b1YK3az74AcfWg9R/sZbGH7dw8Jp5pNx4ruyBKQgYs1OVkMo2Htus7+OVcct5Zd44icNPfkjQ4aZ6+Xoyb5zUel5C8+ZN7Y8911fTiG1nIf46G0cWLyfj+onsmP4c7oIKVEZdK74UdRo5v+yWZpEbp92XVeH7ptzErR5wsr4iqI7sdXn3v0XYHyQrstfV/bCdsD9A3zfuocezN2DfVSTr3pteJGZwLsacNPlxp6gDBvz1IVyHyyHiQZV54yQ55DmvhPqfdxI7otdxY/yzPbo1Ywkqkeh+2Xgq6jnwwNuEPD4lz2Dy1BEUvfAFriOVHH7yQ6J6ZLV+2nFy2bz7k8mlISuJsr/+iHXbIUrf+g5TtwwkSSJgc1G3ahveSguHnvobmTdORlA3/xgokDZ9LEgS9b/uataXgDpO/sDlOlh2bFjt0R3N2ngrLOy9+SWqvvwDXZp8cBM/rh+ug6XKx4cmyjbt4c6DpS3XMvL/9p1HsO0swJlXQuq0MUoeVOWeiI4Q1CpEjYqqT9dg23qIfu8+AEDF+z+zfvA9+KobSD5/BAgghULKvlP00pfo0xNQRRk4mV3kOFCq8KXKqG9OouakVpB54ySKXviCkMdP6VvfKYdgObOmUf7h6la0bUl3AUGnIfuBS/CU1B5/Q7O+2uLflrK8aeKjhH0BSt5ZRbfHriSqZxZSIMiBB95WbCk4BTvgX8AbrX5qruebrb+EhKBSkTptHEULP6MteTl+HxINWtQxJgoXft7y+X/W95/8Vv3FelyFlWw+6xHC/iAas+GE8xJUomK3SKFQ2489hfVq3q5peHtufJGQx8fhv/y9hX2XPHUE7qIqdl2zgKrP1hIzpHsbzwaa6U730WpyH7vq2PxPYW+OH9uX6q83Kr9lXjeR+l92IgX/73nodeB/BzoK3XTgtBAOhzGZTCxevLjVb++99x5Tp05l6NCh5OXlsXz5cuW3tg4cmyMrK4ujR48SDocVb8lwOExJSQmZmZlYLBZ0Ol2bbU/1sFClUinjEEWRUNMG0QYyMzMpKiqib9++yrWjR4+Sk5OjtG/qNxAInFL/TTAajSQkJHDo0KEW3pNNKCkpoaqqSsmZGQwGSU5OZsqUKcCJaXkyGrcHx9Ncozlm+AmCoPxbEIQT5p1souGoUaNY/4Ecnu+rtKBLT1DuUUUbFU8BkD0pNUmxGLtlMPCzx7Cs3oWo06BPS8AW8VxTRxtafB0OWp0IooigEpFCYfTp8crvvqoGXIfKyLx+Epbfd6M2G/FVNyJq1ehS4rD8vkfp11fdiKlvNj2W3EfQ7kaTYCbk9Mg5YQBtajwH736VQK2VTjOnkXLlBBx7ilCbjUrfmjg5/GzkrwvlL6PdMo7N1ajHmV/akkihMOr4aLJuOYeMqydEEva70afHY9t1hLgRvQh5fPiqZS+qpnkFLA50qfFIwRCD/zEHb3k9wciBDUBUz0yie2URDoaoX70LfUYC1q2HZFqLApI/2IJO3tJaYod2O0bDjATF8PVVNSjtGzccIOvmycdo2GwtBVEN4RCi3oyoN4NGjxT0oRIkhIhVJYgqCMvyJ6i0qGMzGPL5YyCKGLISsW49hD49HgTwVTfK3qGRr88BiwNRKxfNIBgkUG/DXSyHVzsOlBLdpzPGLilo46NRm40MeP9hNHFRaGJzCDo9jPx1IdqkGHyVFsIeP4kTB5F360t0nXsVICh5HBWeEgRMvTsx8teFiEYdQbtLXoPKBpyHyki7aFRkXRIUemgSzAo/6NITCHv9LXjR3D+bvm/NIOzxI6hUCKKI80gpKRePQh1txF1cS3SfzujTExj56wJ5MKKovHgdT5u4kT0xdcsgbkQPEASEyEGEoFWBAK6D5biKqogd2o3y939SaJhw1kD6vHxnZF5uNLEmPKW1JI4fIMvatsP4LQ52XPYscSN7kTBhQIt5GbukYMhMUvi8ybujOZ+rjDq56Exk7dQmA/rMxGb0dMvhZ2W16DMS0Kcl4C2rR5sUQ8L4AaRedIaSPN+2u4ja77cSM7QbCOCpqCfs8qHPSKD6641IwRCiVtNiXiGnB1GtVvi3aZ2iumeiNhs5/Je/kz3j4lbrJahERv66UObtcBhdUqxM+zTZq86+p5CYod2JGdINdYyJ7PsvBkGQ0zZE+FdAIGBxKH030UBQiySM68/IXxfiKa9XXsh9VQ2Y+2UrvNI01qov/yB56oiIfjgLXXo8Ia8ffUYCvqoGUi87E11qHDumPcvgT+e24ENtYgyCSqTbk9cQsLkIRzy+fVUNiDq1HErZrC9Rq0ZQq4iK8Pyp9KXPSMSUk4ao1dDl3guVg9CgzaW0M3RKQmWMaiUr6igDolbzT/OUL1K0oEmfiVo1/lor+oxEpb0uMQZrRJ8JahV9v1+IoFaRcu1krOv2oE1PRJuegL+mEW16AiXPfUTuKzMof+Ez/NUWei2+FV1SDOFAiL5L7lVyrcUM7UbtD9uVNZb7ikVl1Cu6NOPKCYgadYs9IW36OA499gH93r6fik9+I/3qCfhqrGTeNJnMayeiTYjGvqcefUZCJNSuEWOXFHw1VqUvyR9UCnnokmIIWl10umES+swkVNFGCIWV/Sdt+lhEnZb8Oe8hRuh9rC8z9j1H2+irsY2+9DjzSnAX15B18+RW8zpRX3+mA47f67wR/Vz52VpSLzoDY9dUBGRvocYNB+TUFn+iA3yRsH9DVhL6rKSIntHgPFCCPiOBtOnj8NdaURl0VK/YQMrFo5S105iNiGp1C1tCEAT6vXUvmrhoHJFngJwPTx1loOuDl0I4jOtwOfqMBKqWryf9ivHo0xMwD8yhbNkP+Kobqfl2s8w7Jh0jf1sIEggaFcFa9zEdMDCHYMQTuLmsiDptmzpAmyoX+kibNpbKz9eR+9hVShuVWbatYod1Rx2lJ2nSYJneGQmoDDriRvchYHO3ksuoyD448reFaBNjTkt3NB1oGLulI4XCih5ton31V3+Q8/DlEA4j+gIYOydz5rbXlYJHgkrEmJOGNj6apElDkMJhBI0abSiM++ixNEH6tARsu45g7p+NqWcWgQYHolr2XE65ZDQpF8oh1o2b8zFkp+HYX0z0gGyienWm9+v3IAVD2PcVkzC2Pwcsb6OOlot2NM0l5PRiyklr0y4K+4It5qWJNSl2UdDhwXWojPgz+x6Tr6QYZX9Imz6OXVc9DwJUfr6OnEemo89IIGZwLilTRyDqtXJocyiMNiUWQRTRd0lEmxyL80AJ5v7ZctHBiAchgkDy1BF0OVhG6sWjlL6a21ICAn6LQ7GlrFsP4S6qRtSqMWQloYro2YBV1tlNtpTKoGvTDtAmxfzTvBFodCptmuTJX29vZZ87DpTIOjU9AX91IzHDemDKzWDMgWVKIZZer9/D9smPoktLUFJ+tJBnrZqRvy0CZBteJ8AZa19obZ9HGej60GV0ufsCbLsL5eiaiH2uT09QvOJ91Y0gSdh2FJB60agT8gYC1K/eRe33W8l97Cq5SNUJeOPP1qtJdwpqEX2mbBc2vSeoTXrFvtOnyfrGX2OV9c3KzWTdei5BtYusW84h+/5LZH1jdxN0evCVy56d6mg5osSQmXTCvbmFHVvdQMpFZ3Bo7vvKOquMegxj+qKOMSk5Mf+rIXUcvv6r0eEp2YHTgtFoJDk5WfHckySJ4uJiQK6eHR8vu3avXbtWadOrVy/Wr18PwK5du3C5XK2em5qaSnZ2Nl999ZVy7auvviI7O5vU1NQ/HVPPnj3ZsmUL4XAYq9VKXl7ePzVHgIsuuoiPP/4Yh0PeWIuLi9m6dSuTJsmeDMnJyRQVyTmpmvJXHo9+/fopFazC4TBut2x0qtVqZs2axdq1a/njjz9atduwYQPTpk1jyZIlLFmyhHfeeYeGhgbq6upOSMtevXqxdetW/H4/Ho+HHTt2nPJce/XqxaZNmwiHw9jtdvLz89sMKf9XwvLzdpKnjwcgenA3AnVWdJlJRPXvijohmqSLR1P64ud4iqo5+PBS6n7YiibBTOq0sZiHdEM06Ai5va2SWYfcPpIuGAlA+vRx2LbLofx1P20n84bJcpiGICKqVHK16v3FGLISse+Vc0QmXTyahp+3Ufb617gLKiie93f8NQ2IOg2BWitxEwYS9vjlgw69lsSpZxByenEdrsC+u5DkSN+m7pk48krYPPERalZsVHLnpF89gXAgiPPAcYeSQMOGAwQsdjZPfFQubPDTDtKnjSXo9iEYNAQdbgxZiQQd7hbz9lvsVH3xB5snPip7BahltR4zJBdveT1l7/9C6durqPthG2nTxgJyzktBlI2o9OnjqPtxu0KnkMtL8gUjiRnSDVGvpebbzWgSomlYv4+0aWMR9RqSzhtKwObCX2vFvqsQY9dU9J2SEDQqRJ2JsN9F2GuHUICQy0LY5yIqPgWQENQ6JCl8LJQ75CdorWDzxEex7y6i890XANDl7gsIWBz4a60KLZrmFbR7iBvRQzY+BQHbDnmdQy45r50zv4xd1y5CCoTYfsnTcqiMBCXvfMeWKXPx19uo+vR31DFGJEki/cbJEKnw6y5smRs17A8Q9vrZPPERGtfvx7JOpkPdT9vpdOf5BN1eDFlJyro00cO26wgpF48i9eJRaOKiWtBY0KrZf9fr5M9ehr/eRsoFI7DvKZI9FcIShqxE4kb1puD5f7B54qMKbZoOWI6njdpsonrFJvJnLyPk8pF57UREo44u911MwOIg6PSgMujk/KhAzJBuBO1y5ekd0+dh3XKQup92kHbleES9FvOArgQdbqL7dpHnVWcjcfJgJH+wxbx8NY0UzPtE4XNtUkwrPrfvKkSXFIMqyiDnIw0EadyUr9Cz7qcdaJNjsW7KJ+uWKXK/fToTdLgpfm0Fe25+EUEQ8dXZlDxOXe6+kIDFQe03mwi6PKRNG4uxaxoqo16u2ltc02K91DFG6n7arjw/5aIzUJtN7LpqPrbNB9tcr7K//sTmSGEEVCKJkwYRM6QbUihE0OHBsmYvxq6pShEif50Nx4GSZvx7IeFAkECDg7qftiuyFzOkGyGPH/vuI2ye+AiiWiXnlANchZWIBi3+WivJU0coPKXPTIx4pwhsmTIXEKj/dRdp08birbKQNn0crsMV6JJiW/GhFA5TvORbuRBWg0PRD67CShBFAg0OmR+atSMUBolT7mvr5Dn4aq3U/76b+l934a+1Ur96p8xTEVnRpcUTcrWWFV1SDP462z/NU2F/QNH7zWWtSTfFjuiJyqhT9oSuL96Dbe0eCu54EU9BOY0/biX15vPlkOXMJEJOD+ZRffEcqZCrL8eYOPDA29Su2kbpuz9g31NE3U87CDrcOPPLqPpsTYs1DjrcNKzfr+wJKqMOX52txZ7gq24k98mrCQfkcEf3kUqMXVOp/3UXW6bMJejw4DhQSvq0saRPH4vjQAlSMIxlzV5FHyZMGEDQ4cayfj8xg3LlED+gYN4nNG7Iw7q9gNSLR5MwYQC5c68i7PXj2FWo8EfLvkpImzaW9OnjIn2FaFizV5lXU18N6/eTedNkjF3TkILhVvM6UV9Ne0RzHWDbfljhk5DbixjZ64y5aQRdHopfW0HRy1/h2F+CbVchXe65kPixfTEP6PqnOiBuhJyHr/fLd2DbdYT1A+8ib8YSVFEG0qaNJWB1yocnVqf8Ah0KK+NLvXgUjVsOknLBiAhPjcVb1cC+u95g/4w3UUcZSZ82lpghuXLVWqeHDaMfwhYpOpE2bSzxY/riq2lEEEV8VY10ue9i6n7cTvyYvvLHQ6uLo699Q/7sZS08z1yFlagiIanHy2U4EGxTB/jrbGQ/cKms2yI5Fv21VjyltYpuazoQatiQR91PO+h051QMXVII2l0E7a6Wcrm7CF1aPNZthylesvK0dUdUzywEjYqUC8+g4qPVckGQeZ8otM+69VzCvgABq5MtZ83GV2tl+2XPULrsB4I2Fw0bDmDKzWBt79sI+wMcfXUFvkoL/jor2vho9J2SiBnWXebFP/Zj7JKCt6yOqL5dkMJh/LVWCud9QqDBTsnr3xByeUg8exCOvBKlKvqWcQ+zeeIjBO1uJVTeWVAhp3GotZJ1yxQQBdwlNW3aRaVLv2fH9HkcfGSZPK8rx5N03lBCXj8BqxPLb3tayJe/3q7sD77qRnKfuIaAxUFUj0y85fWkTRvL9ouejhQ4c9Gwdi9HX/0atVFP5edr8RTXKPwbP7oPu69frBQ3kmljo/qbja36arIXju1Fsi2lSYgmZqhsB4ScXoJ2uRBZ4+YDsiy6PGgTY05oBzRuzv+neaMmkq+x+f6IQCv73FNaC6JA8sWjqP9pO0cXfkbDmj2sybqGo4uXgySxbeJs9J2SCTncSlXsJjjzy6j9bisFz33KH8NmEHb7KJj3CZvGPdzaPvcF2Dj6QbnA3A/bSD5vuPyMiM3sr7WSecMkZY8Jub2EA8FWvLF54iM48kqQAiG08dGK7XAy3jjResn7Si4hj5+Qw8O2C57CujlfsdtUBh3R/bPlgnKRyC5/rVU+bA6Fse06QsDqwl9vpyFid4kqFUGXh6xbphD2B1DptASszhPuzc3tWG+lBUISvqoGZZ23nfe47H1ca6UykuO3Ax04HQjS6cakduD/K1xxxRXExcUp/546dSrDhw/n3XffxWq1EgwGGT16NJdffjnbtm3jww8/JD4+nm7duikFYBwOB6+++ioOh0M5PFuwYIFSRKYJTqeT9957j4KCAgC6devGLbfcgslkIi8vj5UrV7YIAb7uuuv46KOPlEI3+fn5pKWlEQwGmTp1Kv379+fpp5/muuuuIycnR7kf5IPEHTt2cM8995xw7j///DPff/89oVBIKVrTdECan5/P22+/TUxMDLm5uRQVFfH000+zZs0aCgsLueWWW7BarSxdupSamhpEUeS2224jNjaWhQsX8uKLL+JyuZg3bx6XXnopw4YNU/q95557mDt3LhkZx77effjhh8TExDBx4sQT0vKrr75i7dq1JCUlER8fT2ZmJhdeeGGLOX3++efo9foW1yVJ4u9//zu7d+8G4LLLLmPUqFGtaH78v5vTtq31aQsFs5dS/Tf5oDZn/q2RQz4fhx94E02imdwFt6Ns+2/VAAEAAElEQVRNjiVocxJocOAtraHul91U/u0XRmx4BWN2KggCIY+P/Te/SMOaPfT/+FGkQAjz4NxITj05f0/jpnxQi5i6piGFw3JuRUEg6PRQ8fffyLp5MoJKxLrlEDFDu6GJNeHYdogDNy5Sxpc8bRwhhwf7toNE9e8qh36JghJ6JIXC7L30Sep3FTPo0znEndELQSUSaHCydeoTSljoyDWLMeXKXgP5M5dS9cV6JATG7nlTToweG0WgwUHIG4BwGEEtGwu65DhUeg1hf5CQ20fA5iLv/rfJmT2NAw8tJWB3MXb3m3hLalGbjdj3FRNodJAwrr8cVhInF2SQwhKiTkPNqi3EDumGNsGMaNAiqFSEvX7cxTXsuuJ5fDWN9HnjHlIuHIkgCDRuPsiuaxZgyk2nz2t3o89IRB1lIGBzsvuahdj3yAfziRMH0v3ZG+Qvqklawh4rAIJahyoqkYcens2ZY8YybNgwgoEABXm7mHz+RXJIjyBCOMTG8Y8Q9gUYvuoZNLFRhDx+dl41H9t2WR+M2f46AEGnhyPzP6Prg5egiY3CU1qLJtaEoFHjKanF3+AgfnRvQh6/ss6GTinUrtpCdL8ucnXJbYfZd8Nius+/hbQrxiEadIQDQTxHq8ifsYTsR65ACoRInDxYLnYBEJawrNuLv8FB4oSBkRxKAv4GB4FGBwfuf4uc2dM58NA7RPftTI/5N8uJ6N0+Gtfnse+e10mcOIiez9+k5FMLefzsuPQZch69gvgz+xIJTiLY6KD0vZ+IHdaDAw8tJWZwLr0W3qzkSpJCYbZd9DS27QWM2fa6/CVdkK8feuJDus68DE1cNIIgv1RJ/iDVX28g49qJgETQ6aVw/j/IfvBSdMmxqKIMeCvr0aXKX+glSSLs9YGoQgoG0cRFU/nZGiyrd/35vFLjZE+IsETefW9S9cV6ztz2Orr0BARRQApLVC1fR1TPLDSxUXKOwYxEhR5SWMJfZ0UKS0jBENqEGPz1NozZqTgLKjB2SUVQi4Q9PrZPm4djTxF9XrlLLjoQlvBWN3D4iQ/JfvBSNLFRineGNjFGnpMvQNDmlL07rC4lP5e3vB5jt/Q/X6+Ih4enpJbyj1aTPn0cokGLITMJf4OdsmU/Uv31BoatehZtXLTsiRwME7A5cewvwZSbDkjoUuRcfSqjTg6xtNhRRxsQDTqkYAhHXjGa2Cg08WZEtQpPeR2e4hosf+TRbe6VCCoR95FKNk+eQ4+/XE/GdRPlDwyRfLr1q3eh0ms58NA7pE0bQ9fZ02Rei8zL3+gg+dxhaOKiEERB4UPngVL23voyw757Bk28Wclz6T5azaZxD5+0ryae12ckIvmD1K/exb57XmfABw+TMK6/fPAaDh/j+dnTMfXKQmM2yX0JAkG7m4a1+/4lPKVNMBOwu0AQ5JxkkkTIF4BgGNGkQ6XV4CmsIOz1o01LQAqEEDRqWS8KAv7aRtRx0XKe4fREqj/4gQPPfoahczL93rkfY04agkqFqFGz6+r5NKzfT8/5N5N+5Xg8FfXk3fMGAauTfu/cj6lbBkLk8NlfZ6Nw8XI63X6efF0U8FY24K9tJP+Rv9Jr8W1K2G/ND9uIH9kLY8QLVVCJIEHA5pTztsVH47e6kPx+wv4QhsxEOZWIBN7Keux7j3LgoXcY8fN85UDfW15P0ObCtqOA6AFdlb5qf9hG3En7ciL5A0pfRPjn+Hmdal+a2KgT7HVeQm4/ok6DJj5aPqjTakAlYsxORRAEgi4vO696/k91gC4lDn16Ao78EgjJrzreSguxI3vKYahhKTJGJ1Vf/kHu3KsINNgp//tvVH+9kf7v3Ic+PUH2ohZFAnYXjv0luI9Wk3b5GNTRBjn1hT9AsNHJwcfep8+rdyGFJVRaNb7qRsL+IGqzEZVRh6BS4S6u4sBDS+l0+3kt9ln30WoSxvVDExeNqJO9IqVgCE95PTsuehpfTSPpV42n54JbWumApHOHyYf3kqw3Dzy8lLRLzqTm+y10ffAyOUevRkXI7cPy2x723fM64/KWHgs1liRCTg87r3ienNnTqfjkN3LmXCl7qjXTie3VHZI/SP+/PkTc6N5ozEYQBLzl9ey99WXse4pInDiQfu8+iBQMYdt+mINz3qPfO/ejiY3CV2NFmxyDISuZ4iXfojEblY+jnpJaQm4f/jorsSN6Iuq0IEj4a20ULV6Ov6aR7vNuRJsci6AS5QPi6gY8pXVok2LkwiVJsTRuzJNzluq08twEgZDHj6e0ht3XLjolu0jOeyjhKa1j3x2vtphXoMFOxd9/U/YHeW8Gd0ktQauT/Ef+yoD3ZrbYm3suvBVRp5ajKdQqNPGR/H1FVUT3z0all/eufXe8Sv9lD1Lw3Kf0fumOFvw7fNUzJ9yLRIMWdZTsYa5Lkg8fnQfL0MSa0Gclt5DFU7ED/hneSDp3GH2X3CvviRFvWEGUQ5+1iTFyiggBwr4g2yY/gvtwBd3n30LCWQMIefzoOyUTsNgJubz4qhuJH9tXsduCdjfbpj5B2BdQeEqXEssfIx/AX9N4QvscYOyet2TvXb0WKRjGX2+ToyjUKjRxUXgrLXiOVhPyB0maPLgFb8QMzGHYymfwNzjQxBhBEPHVWtlz/aJWvHEq6wWgS4lTbAckiZDXj6e0Fl1aS7st7A/JKa7SEnAXV1H5j7V0uv28VvZNj2dvIO3yMYgGLYQkvFUW9t32ykn3ZskfpM+rd6HvlIQ+PYGQx8+B+99q8T7Q5417leJg/63wfPfS//QQTgrD1If+p4dwWug4lOzAfwW8Xi96vR6Hw8HcuXN59tlniY2N/Zc8OxQK8eabbyJJEjNmzPi3hEn//4L1qZef/KbjEJDa59Ad+tMEdm1DL5w4pP/P4JVUJ7/pOEjtGF97Ifxpfqx/LcbnzW9Xu9/7zD3tNu2dl6od7drDT+1Fe3njP7nOHejA/2VEq04v7QqAI6Q5+U3/QrRHD3TogH8eHfr3/xbaG/L33xp8+d/Kv+2x2+A/a7u1B/+t6zWp5rP/6SH8W+H59oX/6SGcFIYLH/6fHsJpoSOnZAf+K7BgwQJcLhfBYJDLLrvsX3YgCXIuyhkzZvzLnteBDnSgAx3oQAc60IEOdKADHehABzrw/zs6DiU78F+Bp59+ul3tvvrqKyU/ZhPOOOMMLr300n/BqDrQgQ50oAMd6EAHOtCBDnSgAx3oQAc60BY6DiU78P81Lr300o4DyP8gYvS+026T7zOf/KY20M9obVe79kCrO/1Kc+kzurerL6nBdvKbjsOyd9oXqNTZf/rt2hOGDTAh7/nTbrOq7+Pt6utznee029zo1Z38pn8RVhvaF84T0440AgDDvO1LW9AeFGlP3+xICLYvTCkm/J+bV6N4+rRv7/jaE67Y3lDF/+3VEGNU/na106hOn/ahkLZ9fbU7zO4/l2aiPaGA7e2roB06YHjI3a6+bO1YM3U7pcXfDmnRtrOv4H9QMtszwvbOSy2cPh/6/pMpfmifzg79B9dLK7Sv8rFHOn25/E/Kikton30TaEfKrSzh9G1EAHs79I22nTzl5fTp0d696H97CPz/CDqqb//L0XEo2YF/KZoXk/lX4Z577mH+/PmtCuP89ttvrFq1CkGQE/xeeeWVLQrG/E/i6aefprGxEY1GQzAYpF+/flx55ZWYTHKi98cff5x58+b90/2sWbOG/v37K1XPm7Bs2TIOHTpEMBiktraW9HQ5UfJll13GyJEjT/rcTZs28fnnnxMbG8tTTz3FK6+8Qnl5OePHj8flctGrVy/69+9/2uNNuuty6t76osU1XU4mmYvvx9AnB/few2iS4gh7fJQ//CoJN5xP97OG46u38+MEuYiOKSuJM96+F21sFI37itky403CgRCaaANjP32UuL6dQRBwrt5MxQw5v2HagvuJPms4IbuLUKMdfZ9c6l76G5ZlX2EaO4TUJ+9Ak55EyOYgZHXi+HEDda9+DIC2aybpCx9o0QYg6qzhZL4+B0SBsN2J/fNVNLxxjPc12VmkPPcQut65WF79EOv7x+YtRpvQTr6ZDYfKeP7l1wg5bVzcK4Wbh2W3otn2sgZ+9cZz2/0zUatVxB/aRGDTdy3uETv1RD/tAcI2ubBO6OB2An98AyoNhntf5N5ZJiRJIv+LP/htznut+uh/wyRGzZqGzmzEcricnx54m7r9xaijDQxdcg+GjAQEtYrSz9aRe+d5aOOiCLp9bLxyPtZdRcpzYgd2ZdyqZzg4933SrxiHOtZEyOVDjFS3dOSXErC6SBzfXy5WdN9bOPYVy40FEVVUIoJKNupCzjoee2Y+6zZsJT4ulpUrv0HUGJCCfoKOWgi1Powwdkpi6Nsz0MZGYd13lB33vokUOGbwDX1nBhkXjmR0RR0v37GQ4v1FnHvLBUy48mxikuJQa9TUl9fy1szXGDftLMZNO4ube18NQOplo+n64KVygQdBoHFTPruuW0T3p68laeIg1DFGQh4/QZurxbw63XYuWTdNkhOCu300/JHHvnveIHnKUHIevhxTj0x8lQ0EbM4W7fRmI/d9+xyxGYlIYYmvHlvGji/WKXMZe9v5TH3sWnau+IPuY/ujjzIQ9Ab47KZFlEeKAwFMfvp6ciYMwBgXjdfuxu/2UrWnkO/nvEc4GKL7pCGMeuQKDBmJoBKwbj3Mzqvmn3RearORfm/dR/yZvRFEkcbN+ey8eoFC72HfPk3ciJ44D5Wz7543SL9yHEkTBzHaoCPo9RHyBcn/9Hf2/fUnALqeP5zRf7kOY3IsgiDQcLic3+5/m/r9xSSd0YvRHzyEq1Tm75oNeSQO6050pNiIq6yWbfe/Q/KZfeh8qVxJU1CLmLtlsGnyHPq+chem3DTCwZA8PknCV9OI81A5MQNzWvFizuxpdLl7KoJKxHmonC3nPo4UCJFywQh6LboVTVyUXISirI69t7+KY18xGrORYS/eRkzPTJAk9i74nF73XKDoKUNaHEnDe+Cts+G3uQl5/ajVIlHdMvit921oE8wMfH8mxqwkBK0aQSUnxt95zUJCHj/9Xr0Tc79sDs//jNK3vsPQKYn+79yPJj4aUaMm5PYiSZD34Nv0WnQLUd0zkUJh8h54m+qvNypr1velO4jqmYmgUiEFAnJxI5UKT1kt9ev2k33Hedh2FxLdq1OrvtSxJhz7iok7szdqgw53cc0JaRjVuxPDvnoSlUlPyOdn17WLSLlghMJTgkqFJsbEtsuepfGPvJPyVMKEAQx8/yFUBrmK9c6r5it9qcxGur5wD+Yz+yIaDfgr6ii480Xc+4qIGT+InNfvR5NgJmCxE2ywU/TQG/h25ysy0u3L+UQP743ncCnF97+MZ7+s07p98TymQd1BknBs2k/99S8T9gXIfWQ6KVOGIIUlBJWIsWsqgijiLKhg0+S5SIEQptx0Zc3suwvRJscS8vg48uwn5D5+NaZu6SCIhH0B/HVWKj/+jZLXvwGg79L7iTuzr1KczVNay+bRDwLQ74OHSTx7EIJahXXrQXZe+LRM7z6d6bn4NgSdBkQBURQRtGqlKrEmyoAkSdh3F6JLiWu1Xl1nT6PL3RcoPL/13MeQAiGSLxjZiuf33f4qjn1HZeKJAqN+fh5vdSP5c99nwDv3Y+qaCioRb1kd7uIaCl9dQe/nbiRmYA4Bu5uhNY2sfmgpdfuLGXjrFHpfOR6QsBwsx+dw0/uKcag0ara+8jVbXvwSgLS7LiLhUrkKrTYtEXVcFJ7DZbjzS4gakEvY46P48WWk3nw+hp5ZIEHRQ29g21qMoVMSQ796Up6310/533+l4C8fkzBhAP3fnoHKpCfQ4GDnNQtb6LeeL91J3Ji+qIx6vBX17L/tZZyReY/etxRdcixhX4Dt5z+uXB+w9H5MOWnyOOOi5YIY1Q1yQZHkGBBFan/cTtyw7pj7ZVM4/x+UvbVS5rfnbiJx0mA0cVEgCIg6Ld6KelyHyogZ2h1/vY2t447lCOvx3I1kXjMBRJGgzUX9r7uJG9mTkMd3WnJp3XyQ7k9eQ8Y1E+TiPYKAp7SOPbe+jGNfcQu9gQQFC/5B9r0XoYk14auxYuqegS7BTMn7PxPTr0ureXVfcAvpV09AksBX1UDNl+uxbT9M36UPojLp8FscbOh3uzKvzg9PI/WasxG0atRRBsL+AEG7m6DNxeFZ75A772aliFn9d5s5vOgL9J2SGPzZYxgyExE0arad/wS2HQUKndKmjUVl0OIpr2ff7a/iOlzOsG+eVoo61Xy3hYrP1jLgnfvRxJoIOr2ojTrCwRDW7QXEDe+OKTeDoNVB2ZsrKX19BaJOw8BvnkETH40uNV4uPuL24atu4OB9S3DuO4ouPYGeb9xLVO8uqEw6Ag0O9ly7CE2ime7zbkQdpUdQqwk63KekAwS1ioGfPErsyF4gioT9Afy1sv6I7tcFY046AhLqGJNcZGpzPvETB6E2mwgHgmiTY6l870fMQ7ohaDURGm6idPHnGDolMezbv6CNjybk9WPbXUTejDfx1TQy4MOZJJ01CJAo+9tqDj32YQs5MfXMQptolm0Fq5MD972Jc99Rsu66gG5PX4cUChMOBNkx9YmTyop9XzF+i53ECQMgFCbsD2DKSefAgs858tYqAAzp8Qxdeh+xfbqASsBxqIK15z0hFygc1YsRH8wkHAhGCjO6WH/tYuyHK5jw9RMK75R/txVXSS1DFt2MoBKxF1Syeoq816fddRGJf6JvQh4fmngzwUaHXPgtGGL/ubPlsbVT3/R46S5iI/rGV1FP3m0vKbQ6Y9+7EX3jZ2czfRPduxN9Ft+KyqQnHAoRlZsh6/BT2Ivy73sLT0kNvV66g/gJA1CZ9EjBEBUf/sLhxz6Q94VHppM4ZShSWCLo9KA26VGZ9Dj2FXP0jW/pNf8m1FEGuUCp3U3I7W1p13egA6eB/+0fwTvQgTZhsVj4+uuvefbZZ3nhhRd47rnn6Ny58z/93FDoX+dZc9999/HCCy/wwgsvoNFoWLRokfJbWweS4fDpf3VZs2YNjY2Nra7feuutLF68mDlz5pCamsrixYtZvHixciB5sr5+++03brnlFp566imsViuHDx/mhRdeYOrUqVxxxRXtOpAEiL1wLLrcrBbXglYHlU8vxfbzJtTxMRwafwcVc5eQ8dxdNH7xK+uuXtTi/v6PX8mhpT/w/eiZ+G0usq8aD0DuzZMx56bxw9hZfDf8fsznnIG2p3zIZ/tyNaU3PYkUDlH9zDtY/iofLCKKpD19F6U3PcmhkdcRstgof2ARUWOHYBjYA4CQzdGyTaRd6uO3U3TJAxzsfzkhSyOmiaPQ9e+p3BK22al7/i0a3/+yFR0S59yFvySPZ55+ktfP7sqXN43jx0NVFFqcLe5zeAMsWHuIx594goT1HxD8/HlUfUYiJKa3emao7DDeZU/gXfaEfCAJqLr0Ilxbxhu5N/HVVQvocfEoUgfltGorCFCXV4K9rI51z3zMWc/dCEDXmyZjP1zO7xPn8Melz9JrznR8dTa+zbqe+j/yGPbO/c1oItDn8auo/30PaZePoeSdVWy/5BmMXVIo++hXNo6bhS41nrgRPflj5AMcePhdei+6VWmuMiUQ9nsIWssJWsuRQgEuPm8Sb780j6HDhyGotEihACGXBVVUYqs5APR5/CoK3/mB1aMeImB10fnqCcpvKWcPJHlMX2p+28Ovn/zEzfPuIC4lnnNuOp/PFn9M4Z4C9qzZybaftnDXS/djNJtaPNtTUoeroJK8B95mz00vEd23Cz2euR5TdhoHH/sAd2E1/hpri3lF9cwk89qzcOaXkffQUhx5JUihMBlXn4XzYBkl7/5AwOpi900vtqLHdW89QNDnZ26363j32nmMvuEc5beYtHi6jelHY3kdR/7YT/neIuZ2v57C33dz8evH8t/mTBhAfHYqb42byfrXvsJVb+PdyY+i1mkZeOV4AI5u2I/zQCl5D77NlimPY+6ffdJ5AfScdwPaxGjy7n+LX7vegLeinoyrzwIgbfpYTLnpeMrqOPTUR/R/+z5M2WnsvvEFgj4/Ppub5efMpfPEQcR0SQGg4VA5+f9Yg9/uxlXTyKZnPmbM8zcq/dVtOcQvk+byy6S5GNPiqdt4AMuOI5R+tYHq3/YweMFNHH5rlXLPvuc/o3HTAbredzHlf1vN1guewrrlEP56GwGr/AKfeNbAVrwY1TOTTredy4HZy/i1yw1oE8xk33cxQKQabCMBq4sDM99F8geVdoOevY7q3/fww5hZ/DRxDl0uH6PoKV1CNLF9OuMqr2fzfW8RsLv4edJcDj/3KQ2bDhCwunAVVuE8WEbxX3/Esm4fYa+f2h+303vRrQSsTg489gFH3zr2MaLb41dT8s4qrFsO4i6poeTdH9l01mySJg9GnxLP6sxrOTjnPXq/eOxlv9e8G6j/fTd/nDkTR14x9Wv2Yd1eQOWX62nccojMq8bhqajn0HP/aLOvDWc8SFSvLESNhoYNB6j4x9o2aQgw6MOHqV65mdVZ11KzYhPp08YoPOUpqwcBvDWN9HjympPzlCjQ9/W75WqjZXWE3F76vnaX0q7zM7fgq7bg3FnA9m5Xc/TRt8mefzuIItmL7kAKhwg0OAjUWym460U8BeVK2/jLJmDIzcRXXkv5M3+l0/Pyc+MvHY+pfy57+lzN4WmPYRrQjbSLR8kys2QlGyY8wsZJczB1TcO2u4hfsm9AnxpPzgNy5EXTmtX8sA1NfDSbRt7PwYffJWfOlWjiotg0Zia+SguiVsWRv3xEyiWjMXXPAKDqs7XYdxfye6drqflus1xtFUg4exAJ4/rTsH4/jX8cIGZQN6VN7pPXcPSFL9g88VFCdjcIAhvOeBApLBGot7O603Ucfe0bYof3YMPoh9rg+fPIn72M37pcfwKed5I/cymSP0ivRbco9Oty27k4CyoB6P741RS/s4rdt79G9dcbKf1gNa7CatKnjaVyxUY85XUUvfYNvz3yV8Y/fyOm1Dj63zSZz6Y+wSdnz0EQRbpNHcHXV87HXlZHzrnDiOsm73VVb33D/kkzKZv/Mb7yWuwb9lP36a/EThjMntH3cHT223R7dzbWNbvYO/Y+9p39kLLOfV65k6DTw685N1L99QYC9XaZp169E0deKb9m30DQ1ZKnus27ST4g2VHA2q7XcWj2u/SI0Ct1+lhEnQZfdSO+2kblOsCe219l48RH2TjxUYIeH7Wrd7J+9ENE9+1MxfI/+GPMTBLPGsDRd75vIWMJEwdhzE7Fuvkg9b/vRgpLSr/GrmnsvrJ1JIE+LZ68B97m107X4W90knTuUP4Y+cBpyWXMwK4yv9rduEtqsKzZR9UXG1BFG5R2zfXGhrNmk375WIrfWcX60Q9h7teFoM2Fp6yOhDP7tjkvQ6dk1ve8hV2X/oVgo5P4swbS8+U7OfjwUraf/wRqsxFjhI+b0PDbLpx7Csm7eTHuQ2X4axopePgdcp+9ib2X/YWdE2exc+Is4iYMJGZIN7o9fg3lH/7CpvGz8NU0kjRlKCBXAo4Z2h3b9sNsv/gvCv+GfQG2XfosG896hI0THyXxrIH0eel2it9ZRd7D76JNNFPy3k9sGDeL4ne/Rx1loPSDnyld8i3Jl4zG2D2TsC/AnsufAUni8JxlhH0BAlYnpa9+TfdFtwEgBUPUr9qKbWcB63reihQM0fu1u+ix4GZ2X7OAkNdPoNHB3ptfPCUdkHzRGZiHdmfTuJn4qiyIGhWH5r5HyiWjOfrCF2yd+Ai7zp5F/arNuA6WYuiaRuHj7+E5WoWo02LdkEfClGHsvewv7Jr4MLsmPkzchEFED+5Gt8ev5siCz1jd6TqqV2wkaHXSdealJJ49iMSx/dlw5kNsv3wemVefpYyz27ybsPy+myNP/Q377kK2jpvJwYeX0mPRrejSE0i5ZBRhX4Bd05/FV91wclk540FUJj3xo3qzfuQD5D/xIYhiC54CCAfDhFw+dj7wDj/0ugNTpyR6PHCJ8rujsBLrniJWdr6BDTe9zOAFNxH2BVhz+XP8cvZcfjl7LqkT+jN44c3snfcpX+XcjCE1jl73X6zom33H6ZvaiL7ZHdE36rhoDkx7kn2TZioHku3VN7nzbsJXbcG+o4D1Xa/j8OylCg+lTB+HStE3VuU6QN+X7uDQvE/ZcNYjRHXLpGFj/invRT0W3UL3eTfirW5EEEU2jX6QPdctIr3Z+pYsWcnWCbPZPPFR1CY9/gYHG854kKDNxaC/PcyBWcs4/MzHOPYX88cZrfVNBzpwOug4lOzAvx3V1dU899xzPPLIIzz55JNUVFQAsH37dubOncvs2bN59tlnsVqtADgcDubNm8fs2bNZunQpbRWIt9ls6PV69Ho9AHq9nuTkZACKi4t57LHHePjhh1m8eDFOp3zQ8/TTT1NYWAiA3W7nnnvuAeSDvZdeeokFCxYwb948vF4vb775JjNnzuThhx9m8+bNAOzZs4fHHnuMRx55hJdeegmv13tK81er1Vx77bXU19dTXFwMyB6lAHl5efzlL3/h1VdfZebMmYTDYT766CPmzJnDww8/zC+//KI855tvvmHmzJnMmjWLjz/+mM2bN1NYWMhrr73GrFmz8Pv/PIzt+L4AFi1axCOPPMJDDz3E6tWrAfjiiy84ePAg7777Lh999BHz5s3DZrMxa9Ys8vPzWbJkiUKTI0eO8PjjjzNr1izmzJmDx/PnIQ/WleswTx7R4lrIYsOztwBdlzQ8e48A4N51CFW0Cd/RSnyNLQ/qUs7sQ/l3WwEo/nwdGefKxqcxLZ6g04OrtA6VVkPI7iJ6guw5696WR8jqgFAY774CCMjhLYYB3fGXVBIoq0ayO7F9tw7zpDNArVIi50IWW4s2zdv5D5dAIIjz5z8QY800D7cLNdjw7T8MwZahNILJiGFoP/b8/hNZMUYyzTo0IR/ndE9lTWFti3t/OFTFNZPHIDosSA4L8Xo1oQObUXcf/Kd0boKq+2CCe9YDULe/GFGtQhcb1eq+hB5Z7Pv4NwBq9x1FZzZhTI5FkiT5Sz2gNukRVSoK3pSNw4I3V6FLNKNLjgUg55ZzqFy1FX+9naieWdSs3CLTwesnecpQBJWIISuRul92AmDbcQS12Yg2ORZVlAFBo0fyOY4NSgozdGA/YszRjBw5mpDbKl8O+hAEEdoI5Ukc3YfK7+R+Sz9fT1rkxQSg+/0XU/XzDvz1NqqPVmE0mzAnxKBSqRg6eQQbvl6L1qDj8PZ8kjulsGrpNy2ebdt+mLgRPahZuQXrjgIQBJLOGUrl8nUkTRlK6V9/RG024imrV+Zl6paBdUcBcWf0ouabTTRuzCdgdZJ87lBcBZWYB3TFX2ttRQ9dlIGsAbn8tkQeQ/G2w+iMeqKTZFpf8MT1fD//EySg68je7PxKXmOv3Y1apyEqsibdJw1h75fyb1uX/YjebCQqOZbKPYWY02Tv6oDbR/yZfahZuQWVUUfA5j7pvFRRBuLO6IUhK4malVuQAiHK//4byRFZzHn4Morf/A4ksO8pQpsUQ+1P2zF1y6ByYz7aKAOGBDOVWw6SHVkj65FKjAkxuGtketTtPcaHxyP5zD5oY6MoWb6e4s/XEdunM1qzEX2zeztdPIqqrzcSf2YfKj7+Dce+YsKBIOFACFdBBVE9swh7/GiTY1vQ3tQtA1GrpvrLDUihMPWrd5N2mex9Gd0/G3+dDX+tFefBMgS1Ck1cFIbsVJJG9qTokzUAhAMhkkb0UPRUdE46nupGkCQa9x5FExlr2iWjqYp4MQIkROZl31eM62g1xk7JaMxGBFHEvruohddv/Jl9qP99L3Fn9KLguU9JPneo7Nl27jCqV8jPrPhkDaJGTVTvTsqalX/8u9x+VG9URh2Vy9dR+fk6Us4bRtDqBknAsb+4VV81K7egS4tHEx9NoEGWU1Nueps0VEUZ0GckcvBR2Su74h9rSJgwUOEpgmGCVjdSIHxKPBUzOBd1lJ7iN1aCBFVfbkCXEqe0ix7ZG1Gnpf6LNUiBIPb1+1DFmIg9azCiXgfBMGGXh8YfthB31hD50C6CtAevpObtr0GScO8tRGU2oU6OI3rcIMJeH6Jei3vvEQStmpBX3mNDTnmfix2ci6BW4TxYjhQIUf3tZtIukQ8u/fV27LuLMGanYt8je17adxSgiY/Cc7QabaIZd1EV7uIaEicNoWbFRhKnyPtV0pRhVC+XvaLjRvREing4pV87EX+9DVd+KdbNBwgHgqRcPkaeiASqaFlXR/ftguNAiTxWr59wMBRZrzSQ+BOe/yPC87tIvexMAMxt8ny0rKfS4kmaNJjyyN6REOETy9q9VHy2lpRzh2LdUYA2Loro7pnY98ljqtlViM5swpBgRlSrUOu1CCoRU2osttJaqrYeAqDwx210nTykhezHnTOcsM+PZcV69DkZhL0+NMlxeA6XoTIbsa7eIZMjEFTWOXZodw49/RGSP0jl5+uIH9OXmMG5hENhyj9ajRQIUfnpmhY8FXtGL1Q6DdXL1yEFQjSu24fabEKbHEv2w9MoeW0FUihE2BtQrh8PU3YqBQuXEzs4F9fhCuJH9EAKhKj64g9MXVJayFjilKHUrNxM7Bm9CNnchDx+NHHRNK7bB6KIoGr9uhY3sqeyzwpIEPnYfFpyOX4AAPqMBII2N5XL11H7/VZUWrWi25rrDSkQUvbB2MG5hAMh/BY7SFC9cnOb86pevo6Q24d9RwHqGBOauCh8lRZqv9lIoN5G0O4maUrLKCdTzyxqPl9L4jnDqFj2A2qzCV95HWqzCXWUbPcLGhWCWoUkScSf2Yeyd3/AXViFv9ZK3KjeiiwF7W6qlq/DtqOgBf+G3L4Wz4np35WalVvIumESR5d8S/Ik2c7SRBlwHionYJFtyNoVG0iM7Fumnll4jlYTM7Q7AZuTxrV70HdKUnjCX2vF1DNLpoHLi2N/MZqkWHwVFrSJZjxHa6j6fB2JZw8+JR1g6JxM2ONDlxSLp7SWoMNDzNDuLdoCJF0wCkGtovbzNSScMwz7NlmmXPuPIuq1qJrRUIzYu/Fn9qFquWwvVH6+jui+XUCCjGvOwn20Gk9JLdYthwh5fKRddqYiJ1Uf/yav82drCdrd8jqbTfRYeCve0jqCDjdBq4uw139SWZF5LIgUknm5/rc9iGoVolbT4n5frZWYvl2o/G4LQZcXW34pKRMHKr/rk2Io/VyeS8POI4p90LTmokaFJsaIqBYp/EDWAWUrt9DpkjNa9NNc3xia6RvnzsMgCmgSY1rNpT36JuYMeQ+rWb4WKRBsoW+6PDyNkte+hlCoFQ1NuWk0bsqX9yJRwJCRcOp7UWwUsaP7oM9MlNe3sIqG3/cQ8viUfaVprwMw5aTjKZbfUVyFlSCIOA+UkjRlKBWf/A5hqYW++a9HOPy//8//MXSEb3fg346lS5dy2223kZaWRkFBAcuWLeOpp56iZ8+ePPfccwiCwK+//sq3337L9ddfz/Lly+nZsyeXX345O3fuVA7LmqNLly7ExsZyzz330K9fP4YPH87QobKR8MYbb3DzzTfTu3dvPvvsM7744gtuvPHGPx1jkydgVFQUf//73zEajbz44osAOJ1O7HY7X331FU888QR6vZ4VK1bw3Xffcfnll58SDURRpHPnzlRWVtKlS5cWvx05coQXX3yR5ORkVq9ejdFoZP78+QQCAZ544gkGDBhARUUF27Zt4/nnn0en0+F0OomKiuLHH3/kuuuuIyentfdbW2jeF8Ddd99NVFQUfr+fOXPmMGLECC6//HL279+vPPecc85h4cKFLF68GJC9KAGCwSCvvPIKDzzwALm5ubjdbrTaP8+nEqiyYBzYdi5FlclIyO5S/u2vtqBJTYDqY4pVGx+F3+ZSDBZ3VQPG1DgA6rcdJmPKEC7c/QbqKAPWT79Hk9wyrP14qFMSCFTVy/8QReKuPg9NcjyW91bg2XPo5O1Eka7fvIo2JxP/kRJ8e0/cpgmarFRCDTYaugwn3Z2Advx0/H98SUq0nv3VLfNFljS66dEtlnX7Cnj1k01cNbAzF6c3IGa0Xm9VRi76W+chORvxr/4HUn0FQnQ8kqOBq394jpguKbjrrHgs9lZto1LjcFZZlH87qxuISo3j6Hs/M+JvM5myZ4kcRhUI4C6T6eWtsoAkYUiLQxAF0s4bxh+XzSP5jbsJuX1IoTC+6kbKPviZnJmXMW7v24QDQepX71L68VY1oE+LRwqGkMIhVFFJCGotUtBHyGkBJASNnoTEBAh6ATmFgxQOIahaHkpq46MJ2I/xhrfKgiFN5g19ahzRuWnkPfcpXSKetQ3VFkSVyKql33DN4zcydPJwdv++g/ScTBqqLajULZ+viY8maHdHPB0n0LB+H0mTBuOtsKBPi8dbYVHm0/S382AZuY9dRdDpRdCqSTx7IK4jlegjB4L6tHjCvkAresSrw0ihMIMvOZNxd1xAxb4i7LVWYlLjyRqQg72mgar8UgDMybEMuvhMLnjieixHKqg7XE50ShzOWivRqfHYK4+tq726AXNGIv0uPZOfn5ZTDRgiYZmj1i5GmxjD/gfeot+Se/90XlIwRMDqRBMXzYifnsO+9yjFS1aiT4sn6ZwhIAhYtx4i64ZJ8npFwqadB8voM/dK3LU2zJ2S6TRhAHV7jyrjM6XGEfIfo4ezqgFTRL4ThuQyafXzeBschNw+9ClxuCsteKoaMKTG4a5qwJAWh7fWisqgJXVCf0oWfaasGcgH65pYE5oYE67D5XhrGtGnxeOvtbaYo6ASUZuNhLx+ogdko4mPVtZLZdAqa+atakAdZSBmYFd8FgfDX7mD2N6dsB0qJxDpN33yYKRwGFF97FDBU9VAVJdkEicMID+STkETH03A7kaXGocuNY7qb7eQdvEZeKsa0KXF44scXjfnRUNmIn6Lnc53nE/cGb3o/dLtaOOjcRZUKPeG3F6ie3dGEgT8Fjv9Xr0Lc/8uCFo1+vQEPBUWjN0yENQq3CXlmLq19Fhqzvc9n70BT2kd+owEhR5t0VBl1BEOBun90h1E9+mE60glmhgj3goL5v7ZeErrCLq9mLpl4C1rPClPJU8ZihQKKzzlq2kk7AugT4tHJxkJWuzEThyMeXQfzGf2p+SJv+KvtBA3dSQhp5tgoxND90wSp00g5PJQ/ddV4HcTM2m4nOpjez6J100BwF9VjzY1AbXZhOWrNfTdvIyw10/Y5cVdXKPQpducK8i84WwAChZ+BoDrSCWpF7VMj6KOMhBstq8FHW4Cdjf61HiCNhfRA7rKurLSgnlwLgC6tDi8FRZiR/bCX2cj6HCjS4tHn5mIOtrI0Re+oNPdFxByeTFEPI0PP/Ehg/4xl25/uR5Rr6Vg3qcKz2vjoxm1djHG3HQ8pXXokmPxVTX8Cc93VXhelxYX4flghOctqKMM6NPi6TzjYg498zHqKAOCRqXwPIC3UubbzKvHU7ViE2mXjMJfd2x/c1Y1IKpEdr3zPTdufpWQ10/DkUrq80qVe1w1VhKO86DTZSRi7NGZhu83E3fOcPzVDWhT4yMHhH6yF92JNj0B194iSp74Kxqt/BEublgPuj1yBVI4jDYxBn0k3NZbYVHG28RTYjBAwGInYeJg4kb3IW5MXw4//gG+Kgspl44GQcC29SCZN8ve674qC7q0eJy1x/bWpEmDCQdDuI9UEj11BJ7SWqJ6dVL6ihmcqxzuy3SOh3BY6VdtNtJj0a3k3f06vipLq5f8JrnMmT2N9GljUcea8EeedzpyqU8/JssqgxZvhYXsGRfirbAQ8viJGdhV0RvRfTrhOFRO0OFBCoVJmjIUv8WOOtoo06Gmkajuma3m5a2oB1Fg2C8L0XdJxrb5IJ7iauUeKRiUw5+bwdS7M50fuRJRq6b+x60yDdLi5b/TE+n7yWMYslOpfP9HPMU1LfR82BdAmxTTgn+VdW7Gv556O6N+mY8xO5XyT9agjjYghcKYctLwVTcQN7Inw79+krpfd+Npto/6KhswD+4WeX4C0QNyiBvTj9oVG7BvL8A8uJvCE/5aa4QGFvRZSUT3zSbQYFd0gLfSosi+feeRk+oAd2EVIaeXAR8/isqoperz9Whio1q0NY/shb/ehspkwFdpQZeZhC49AVd+CaooAyG7G10LGv6Ep6RaoWHunCtIv3I8mrgojiz6nMGfzsFTUX9s/vV2jNmpGDsnE7DY6fXq3SSdNxxdahx1P20n7PYR9vkJuryoo/TKupyKrICss5oOnuU1k/dZmumP5vaeMSsRU+cUAo5jB2j65Dh6PTKNTtPHsPsvnxyzD+ptTPrpOaKyU6jbdBBDcqwyPseRSrIubOk00aRvLMfpm0BtI1IoRPdlswm5fdR+9DO1H/+i6M3T0TfqYDQBi534iYOJHd2HuDH9KHj8fXxVFpIvPRMEAfvWQ3DzlBY0pNaB42A5yVOGoImNQgqFlb35VPaigNWJyqgndkRPBLWKni/dweHHP8Bfb1P2FYCuc64g7YrxCGqRI5G9ThVlQGXQMvgfc4gZ0g0pFFbSxDTpmw504HTR4SnZgX8rvF4vhw4d4qWXXmLWrFksXbpU8YhsaGjgueeeY+bMmXz77beUlZUBkJ+fz5gx8leawYMHK3kYm0MURebOncvMmTNJS0vjww8/5PPPP8ftduNyuejdW/5KOm7cOPLz81u1Px79+/cnKko2Xvft28c55xwLlYyKiqKgoIDy8nKeeOIJZs2axdq1a6mrq/unaNOE3Nxc5ZBwz549rFu3jlmzZjF37lwcDgdVVVXs27eP8ePHo9PplDH9s30BfP/998yaNYvHHnuM+vp6qqqqTvlZlZWVxMXFkZsrG0JGoxGVqrX3Wiu04fkK0GYe5ePuFdpIWN10S2yfzvganXw78F5+PnsusZechaA5yXiaPy8cpu6lv2H94hcMA7qj6/4n6QCa2oXDFF0wg/r5b6FKiEObe/IUAoJKha53LqGyfEJH9yIF/GgGTWrz3pAkUWH3ckaXBJZcMoR3txZR7wm0qn8Qri7G/caDeJc9TnDbL+inRcKqBUCCT859jL+OuA9tlJGYrORW/bRJfEkieUJ/bPtL+HHAPfxx2TxEjRqVQXv8bfR79nrynv0UwlILmqpjTCSO64/rSCVrB9yFoBJJGN//uPYSglqFoNYR9toJWiuQJAnRGAsIiHrzqbDGCaYg39Tv2etxFFS1ytivN+kZMnk4Bzbt46XbFhAVG83Z10+hoaq+dQeR58eN7k3G1RM4+uqKNkZ1rE9JknAVVFL215/Qp8Yx5NM5cvh2MNym93fz9iqVCn20kf0/b+fV8+fg9/iIy0xEpVVz1r0X8/NLy5uNS+D3N79h3oi7sBypwJQYozy/rfzuZ9w5ldItBymLeE4IgkDI7WPDmTPZfeMLdLn7gpPOS1CriOrdmaDDzeaz5xBy+8i8cTIAXR+4BHfhcXokkvfXVVDJ7je/I7FvZ0Y/cx2WA6VIzVNmtCnfEo37ilk17H5+OXsuxR//jj4ltuWtUssxpk0aTP22wwSbecQBCGoV2sQYDj3xofIi0nwtJEnCfbSagNXFkM8fY8inc3AdLj+Ob44fo5xXMK5fF458uJqfJz9GyOtDE2tCZdDS+/6LcJXWtmKnxOE9sG47RMDqavFYQRSIG96DutU7j/HgCXhRUKuI7pdN1fL1uI9WE3L7EI2tCzJJUhhBrcLcL5vSD39h6+XzICxhzE5F1GnofMuUYwdGJ5CrxEmD8dfbCLm8rcZzPA0FjRpRq6H8w19k/vD45TyZOg3G7FQqIp51zdftz3gq+fzhrdZSamqnUmHq1xV/RR1FDy0h7PaSfu+lCCqRmFH98BypwNSvKyGnh8o3vkQKBOXf9VpSZ0zDe7SyDXpJCFo10cN6kzfqdvYNvQlUopzjLIKC+Z9x+JmPCQeCdL75nJYDOwWIeg1xY/pS/cV6woHjC1PIRE+5ZBQ1TZ60koQuNQ5PaY3i7dO8v8wbJ3H4yQ/ZNPERAg0O+rx8R+RRAmFfgI3jZmHdeghtSkyLfbE5zw/+/HEGfzoX9+FyWZcrY2ktlzHDe+Cvt2FXPiq0vkcbH40UDFH15R9t0kBj0pE9eTAfjnqQ94bOQK3TKOkcjo3vuDZJsbgPlRCyOhV90cQHKpMBy6pN7J/8sMIHTcNXx5rYcu7jFL2yQj6Ia2u/oBkv9svGW1FH/gNvEXL76DzjYgRRJPXKCbgLW/PM8QNNOX/4MS8joa17WguaoBKVft0F5YS8fjrPuLhtQkSeeWT+Z6wbfA/+WqsS1XBsSCeXS01CdIuHpk0fQzgYwldno0m3NemNjZE26lgTokFL6vnDcR4sO+m8AAhLbJs4G9uWQ+jS41HHtLRhpWbtKj/4GeuGPA4/sATJHyT9piktHx0Os/PsWWwedAfRg3IxHvchpeUw2uZfSZIgLLFx4qOsGXg35v5dEDWyn46gVqE2G3EX13DomY/pcuf5bTxeUv6v/oetNP6xD0P3THTp8cpvUrMxqPRa+v31IQ4/8SFSkwfTnxZgaVsHGLPTkCSJg7PepWbFJhInDlQ8pJuQfMmZ1H39h/J4Q046dd9uhGaHg4TD7Dp7FlvaoOGR+Z+x5dzHCdpcdGqu246jX5OcVHz4M9YtBwl5A3SecTGiQYshK5mKD36mbUH7E1lpoksrPdo2/6uMOoYve5CDL3yp2BLWvcXUbchj5/3vUPTXnxn1/kPKmAlL/DJpLt8NnoGxcxKCeNwxyCnom6bxu/YUceSeVzh4zTxSbjyX6BG926lvRKL7ZeOrqONQRN90mnExiAKpV07A04a+aSLh/gfeptNN55Az8zJZ1/uDLTv4MwgCxtx0Ag12rJvzCbu9dJlxUau2RfM/Y9PERwg6vQo/CCoVKoOOfXe/IUcRndGT+DF9m42vvcXdOvD/Mzo8JTvwb0U4HMZkMileds3x3nvvMXXqVIYOHUpeXh7Llx970W7r8Ol4CIJAbm4uubm59O/fnzfffJOpU6ee8H6VSqUoykAg0OK3psO+E/UvSRL9+vXjgQceOOm42kI4HKa0tJSMjNbGU/O+JUnipptuYuDAgS3u2b179ynR5GRo3ldeXh779u1j3rx56HQ6nn766VZ0+TOc6qZjsViU9b8/rReB2gblt4TrziP+KnmTCzk9qJrl8dOmJhCoaQDilGs+iwNtjAlBJcpfSNPi8dTIOTUThuYS8sjhdc7iGsJOD1Lwz93Xg9X1aNKO5SdUpybiL68hUGMhauwQfIdLTqmdKiYa/9FSjGOG4T/SdhulbU09wZo6kkIOahxeQkW70QyaRI3DS5KpJR8mR+lJUHnRRMcTZ9AyOCMOqzaaJOdxeUT9x1IJCLFJCDGJ6G97jnBFIYJZ/mLpt7uRwmHie2TAKuh//dn0vUrOuVizt4iotATlGVGp8ThrrHR68DKchVVMWH0sn1XckFzq1u5Dn5YAgoC3upHYAdkMe0fOZaiNj0Zl0JJ0/jBEUcRvdRJ0eZGCIZyHK4gd0k15lj4tHl8krJVwECkov2xLPhdiVCJqrYkUMxw4WIDKPAQEFerYTECC4yoX+y0ONOZjvKFPS0BQqZiw+nmiumcg+YOMeP9BVHotN00ciFqr4u6XH0Br0LHtx83EpsRRXlBGzxF9SM5K4aGlc9AadLy09k0eGnc3AYsDTXw0A959AL/FwYD3HiJod6PPSJC/DGckKPNR5gWUvvsDXR+8hO2XPUvOI9MR1SrlN29VA4ZOxw6Jo3pm0u/1u8kWwef24nfJ67r3+y0Mmz4BtVZNfGYSj6x7FZ3JgEqjwhQXTUqPTIq3H+LAys0MmD6eC1++i3AgROXeIszpx9Y1pVdnKvcU8cuzHyvX3A0O1GYjWbecQ8bVE4jqkYnf4vjzeUkSvsoGVCadXCRg5Ra6PX4VAbsbU9dUTLoMBn/6KCqTnnF73iLs8yNGKu4e/GwtA++ayg83vkjfmyZj7pTM5T8+B0DdniLMWUnH6JEWj7vGiiHywpJz4yS6XjMBQa3Cb3NhTE9ACoXx1DRiykzEW20FoNPFIyldsYmAxYE2KYYzflsACGiTYwk0Oqn9fhsJEwZg7petrEXT3AIWB4IosGXKY0ihMH1euwspGGTkrwvQpyfgOFCC2mxU2ggqEUdeCZ6qBhp2yelBir/YQPaV45n883NEdUkh7A/KB++iwOSfn0MKhEg6o6cSKtfppslkXnsWhqwkPKW1eCosSg4pQ1aSMsYmBCzymvlqGvFVNhB3Rk8MmUkkThwEYYmoZi+YKqMeZ34Z3jobvsoGYgZ0pc/iW2WvCacHc/9sDFmJqHRajF1TQRAY9ct8qr/dRNDlVWjY5+U70MSakAIhBI2K+NF98FY3oDbqW9HQV9UAYQnzoBx6Lb4VbXw0hCVi+mcjatX0W3Iv6hgjCALaxGikQBBfvf2EPBXVPQNVlIGB789EHWui29wrFU9snejHX2XBfbAMXXoiDd9tIu3eS9FlJaOKNhJzpvwRRJMQQ9aj19D483aM/bqi65KGNisZvV5L13fnoI6Jos+6txCNerq8/ACBukaCTg/BhohHTyiEMbvlgZnrcAWCSiRl6giOLP4CU246gePSjQSdHtTN9jV1tBFNjInMm6cQaHQqh8G69ASFjr6qBgxZSSSfP5yyZT8SM7wnvV+/B0GlIqpXJ0Ztex11jAl1tAFNjPzstOnjOPzYB4QQUBl1xI/uw8hfF+AtrycY0SOuI5XEDu2meLYdz/Nbp8yN8PzdSMEQI39diC49AeeBEtRmQ6RNglzcp0sKyecMIWniIES9Rj4QU4mK/s289izU0QYMXVIY9esCbLsL0TQ7iIpKiye2Syr2sjq8Ec+6kjV76TV9rHKPKSUWV01L3tdmJIIEfX95EdfuI5j6ZROokXWSFAphX7sHQOGDgMUBCNT+sF2WnUYHUigk00QQjnn9pscrMheSQvgqLbgOlqHPSKR25WZ6LLwVY04aiCKGrCT6vf8w6tgoiBzONJdRQSWSdPZAJezaF9Hzipyky3RvHpKqNhvInjUdwmHchyuIP3swR1/6koxrz0aXltDCyxRoodskCdyltcRFvJO8VQ1t6rYmuVRCOHcVknrhSEW3+ettxI/uw6azHuGM1QsU3earbMC2U06tU7V8PZlXjMOYk4YmPprkSYPlgk8aFd3nXknp+z+3GKevyoI+IxEb8kewppBy88Bj0R6CWo2/Gf0SLxiJeXA3er5xH/YdhzAP60nY48df3SDTolq2IUN2N9aNecQOzkVtNiq8J0aKPTXn32Pe3TL/Nl+voN2NZe0+su+VCz15Ky3Y9xxFnxqPbVchUjCEsXMKvkq5X116vDIGX1UDuvQEvKV1qB0eYkb0wrYln/hxA47dU9NA7tPXUfXZWuq+30q3Z69HYzbirbKgT09QZP9EOmDrpDmkXzcRX3Uj0X07E/b48ZbXoU0w46tukNPyRNoKKpGE80ZQuex7ogd3o8eS+xC1GtJvORe12UTUgBxUJj2xEwbg3FtEyO7GtjGP6MHdW9BQnx6Pq7CKlKkjcBVVY+x8zE7RJZqpK65RvDztO4/gq7Lgq7ViHpBDlwcuRRVtYNDyJwj7A4gGHQP+/ihBpwddWkKbsiIadIz6bQFI4Gmms5r4135c4RS/xYEmxsTw9x6k7KsN2A+WK/YeQOPuIgzp8VSs2ET/BTe1sA9AzqFq2XqY6CvHKnOOzk3Hb22pv5v0Tb9fXsQZ0Tf+iE7SJJrx1zQStNho/HELUYO6UbHxCKerb6Rm+kaXkUDdyk10W3ibom/0WUn0ef9hNLFRaCQJUa1WeMt1pJLtVzxP7NBuDF/xFO4S2Zv/ZHtR5k2Tie7dGcIS7iNV6LOSKH3jWzrPuAhtYgyeku0t2jbtESlTR1C4+AukQAC/xU6gwSGvl8ODuV8XGtbvb2H/dqADp4MOT8kO/FthNBpJTk5m06ZNgHyQ1ZRX0e12K1Wj165dq7Tp1asX69fLL2u7du3C5XJxPBoaGigqOlb1t7i4mKSkJIxGI1FRUYp35Lp16+jVqxcASUlJSpumnIhtoX///vz444/Kv51OJ927d+fQoUNUV8shJz6fj8rKNr6Wt4FgMMgnn3xCQkLCSYvxDBw4kJ9//plgJA9hZWUlXq+XAQMG8Pvvv+Pz+ZQxgZxL82R5HE8Et9uNyWRCp9NRUVFBQUHByRs1Q0ZGBo2NjRw5IhurHo+nzUJBCQkJLFiwgAULFhB7wVjsv2xVfrN89D0F591PwXn34yssx9A/4nU5qAchh5tgXeuNrXbDATKnDgegy/SxVP4o55Cy5ZcTnZ2KKSsJfWocmvQkbCvXtmrfHJ69h9F2yUDfNwcxzkzM1LE41+8kavRAfIVlf94uJxNdjy6gURN1/gRU5mj8RSdu04RQfSPB6nr69sil1OqmSpOAr66Mnw5XMz6npRfj+JwkfvxjG0JMEj5DLAfrnXQdOZ7g4V0t7hNMx/LahKuOIjlteN99jFDJAdQD5Ze89BE9UGnV1EZeSPb+bTWfnPsYn5z7GIU/7aBXJIdYcr9sfA437lorngoLQYeH38+ey8YrFxAOhMi8QA4J6Xb3+fgtdny1Vn4Z/gA/D7ufn4fdT83KLdh2HkGlUeOtsBA3rAf1v+6ODC4sh50AMUNyCTrc+Gut+OtsSOEgqOSXNEFrQPK7CVrLqTy0g00b/0AK+iEcJOSsQwqHQGrNa/UbD5A+VQ6/6TR9DEff+4nfz57Lyk43sO3O17HuKaLyuy388N63VBdV8cpdi7DVNbLn9x2MuWwC0XFmVv/9R0ryjjJj1G34PT4eGnc3IOfcEtQqSpb9yMYxM2lYv5+6n3aQPm0sdT/toNMtUwg63BiyEpV5AWgTzTRsOEDm9WeTct4wNPHR1P0oG3x1P+1QwvJihuTiLa9n47hZvDR5NtaKekZeI4eHDr1sLD6Xh8JNB3hm6J38ZdDtzO1+HY0V9fz04uf0mSSnrhh09Vl4bS6WTnqEZefN5fDP2+l/mex1Pn72dNQ6DV/e8XILT4W4zik0bDhAwGIn74G3CfuD1P2w7U/n5a+zRV7ciki5YAQJY/qiNuqo/vIP1vS5g713voZ1yyG8ZfXsun4xvloryefIY8wa3x+/w42oVpE9ZSjr5r7HF1Me44spj3H0px0YImF3Sf2z8Uf4UBe5VvjBL2yftUwueFLVSOdpY+gyfSzWvFICDg/eWivqaANJI3speqH+tz0cfe0bHHklhDw+gjZZd7oKqxANWvy11ha8CGDdXkDKBSPQZySQPGUoxW+tYvPER9k/403UUXK+pKieWUghOeTYmV+Gu9JCdKSSaMqZfXAW17D/hS9ZnnU9tZvycR6txlPVwLaHl+G3u0kYlEtthA9K3/+ZjRMfpfb7bejS4hGA9OljsR8oIeBwtwjdbkLDhgPEjeyJt9KCLi2BgnmfUP3lHzgOlJIaKciScfV4woEgzgOl+OtseCotWNbtY+PER3EdqcRX3UjC6D5Uf7OJkvd+xL6/GF9lAxsnzSHkOuaNV//bHg49/gGrM6+lYeMBvFUNNGzIo+zD1W3S0F9nI2B1IqhVbJ74KL5aK66CCuJH92HPra/gPlqNY38x/no7zvwynPllf85TvW8n0ODAeahcrlRvdeKracRfayVQZ8VXWY9rXyGJl4/HPKY/QbuTQL2NHX1vwF/TgHN/EYE6K/7qBkIuD56CMrwHS9g36AaO3vMC7r1H8FfVc/TeF/AcOEr+2TOw/bodU/9cBL0W46DuCGq14hVozE4FwLarUD4MCwQRNCpSLxxJ1TcbW6yT64icOxbAPKQb/job0f2zcRZUIGpUpE0bg+XXnaRcPIr6n5r0wnaybj8PV0ElDev34zxQwpZxD5N//1tIoTA7L3uG2lVbkIJhCp76GwC+6kZiI3n07PuO4imvk4sTRBvknHHIucUEtQr7nqI2eP4wyReMRJ+RQNKUoRS/9R2bJz5C3owlqCLVVZvz/KHHPmDNoHtYO2wGe+54DcuGPOp+2kHKBSNInDCAzrecQ8HiL9g4QS4kUvvDdqL7yPZPyqAc/A439fllpA7KRa2Xve+jMxNR67XKh4mcKcM4GslBDKCKNiJq1Lj2F7F/0kw8BeWIBh2B2kZ0WclIvoDiNWYe0x9PgbwfO/NL6XST7HXb6dZzCfsCNKzdh6hWkXnd2QgaFelXjcdXa1X411dpwbG3iNRpY4kf0w9HXgnOvBLWZFxF3h2v4NhThL+mEV91A0GrU6EjQMLYfsrapVwwAtuuQqK6Z9Cw5aDMJxePovanHS34pOS1FbjyS7HvPIK/wY7aqMXcN5uAzUXI4SbQRtoV65ZDHH3tGzZPfBRdahxSxEvqRLqtSS6zbpU9DzOumYBtRwGbJz5Kybs/YMhKxltRT3TvTi10m6fSolRJThjTVw5Fz03n9963E/YHKHz1a3yVcjqAqq82tBhj/U/bSbvmLNRmI+Yh3Qg5PRgyE1Gbjeg7JSleiU28D2BZtYVD970he4s6vYgGrRy+nJlE2ONVcruKei1xY+RIjMYNB0iO2Cba5Fhqvt3cgn/Tpo2NhJnK85JCIeXjkqjXkDC2H459xaRcMILaH7aTcdV4an7cjrFrGlJYwpCVKH9IUYkkXzya+p+2o0kw4y6sxNA1Dce+o8SN6YexWwbesroWsmXonII62kDZO6sUHaDPTCRQb8fYNfWkOkCXnqA8z76nCH2nJPwWO8bcNEw9s6j7fqvSNm6s7B1e9upXERpWcHjmW3iPVuPaf5S6lRvx1zZS9f5PCg1jx/THc6SChg0HyIp4wqVPH4u/1oqroJKKT3/H2DUVQ6ckYkf0QGXUUfXVBkVOjDlp1P+0ndRLz8R1uJz6n3fg2F3ImqyrybvjFSR/gD3XLkDQqAg1o0tzWalfvYui175h48RHI5Ez8vFEzJBcAg637KF/HEIuL4TCFL7zfQt7b+NVC6n6cTudpo8hdlAOKp0Gv9VFOBRC02zNo3PTkAIhcm6QdUDWBSMoW3Hs3bC5vtl3nL6JPqMPIaeXQG0jokFHzLgBuA+WtlPfWPFG9E3KtHHEjemHM6Jv1mVcyYHj9E2gmb7RJsopjWy7i0AQcBVVndJeZN97FMeBEuw7C6j/bRfGrqkkTR1OwOFCZdBRE/FuN0T2OgBPWZ1yWGzolCKnpTFoqf9lJ/Fj+uI8XNFqX/mvhhT+3//n/xgEqcPHtgP/QlxxxRXExR3zbJs6dSrDhw/n3XffxWq1EgwGGT16NJdffjnbtm3jww8/JD4+nm7dulFYWMjTTz+Nw+Hg1VdfxeFw0KtXL7Zu3cqCBQswm83Kc+vq6njzzTdpbGxEo9FgNpu57bbbSE1Npbi4mHfffRefz0dycrKSN7GiooKXX34ZvV5P3759Wb9+PUuWLGHNmjUUFhZyyy1yRUmv18uyZcs4evQooihy+eWXM2LECPbv38/HH3+seBNeeeWVSh7L4/H0008rYwsEAvTr14+rrrpKCUW/7rrr+Oijj8jLy2PlypU8+uijgOxR+Y9//IMdO2SD1Ww2M2vWLIxGIytWrGDt2rWo1WoGDRrE1VdfzebNm/n000/RarU899xzrXI61tbWsnDhQl588cVWfQUCARYvXkxDQwPp6enY7XamTZtGnz59ePrpp5Wcks2fAbBkyRKGDBnCyJEjOXLkCO+//z5+vx+tVqvk3DwRqhd/RO2Sz4m/RjaKGz7+EXVSLLnfvowqyoigUyOIKnxFFZTNfJmk2y5GN6I/+qQYvLU29i1aTu2GA5zx9gy0sSas+0vYfO+bhP1B9CmxjPloFjHdM+Q8Yas3UTFjAXFXnUvs9MmoUxNRx5lBFORE2v4AYZeX6nnvkDL3VtRJ8YRsDkKNdvxlNbh+30bjpz+gSoyj64pXEKOMIIUJu7wUTrmTmIvOIuWxW+WQCbsT26crCTVYAbB/tgpVYhxZn7+OGGVECktIbg8lF9yO5HKj7dmVjLfnsG7LNua//Dohl42Leqdz6/CuLN8rv0hN6y9XKf9w+1EqY7K584GHidZr0R/4g8CGlagHy16OwZ2/ox56NprBZ8lhQUE//l8+IVxxBCE5C/3VjyJp9EiSxIHl6/l97vsAXPTBw6x+ZBmuGisDbprMqNnT0Rh1hINhjv62m1W3vUyPODMTfluAr0FO8F78yRq6z7gQbayJkMfPxqsX0rhdPswe+fFsdj+0lH5zrsC+q5D0K8eiiY2SvcRUAlIwjH1fMSG3l4Rx/Ql5fOTd/7bitTHh4AtyTkkBpJB8+DjryefZtmsvVqudefOeZdLkczDptYSctUhBP6v6Pq70662xYuyUzLB3ZqCJNWHbX8KOe5a0CGfpP/9GsqaNwWZz8vIdCzm6r5DLHryS82+7kGAghEqtor6ijrdnvsbRfYW8d+ATDm49wNLZS5j7wLWkXDACUa1GUImEPD7W9LuTHn+5jsSzBqI2Gwl7/QRsLvLuf5uc2dM48NBS+i+9H22ynFMoYHNh3XaYffe8QdLEQfR8/kZ0KbEAhDx+tl/6LPY9Raw2CKT17sxtf5uD3mwk6Avw4W0vUrj5AAA3vz+bLx55l7u/+gvOehsJnVPQmQwEPT4+v+0lyrYcBOCKD2bhqrfRaXhPYjsl46huwNMgH8qpDVr+fsU8+l16JiOmj5M9X0UB2/YCdlw1/6Tz0iaa6fPG3ZiyU5HCEg3r9rPn9leUF+Oe828i87qzcR+tYv+9b5J+5TgSzxqIJjkWd52NgMvDpmc+YcDt57Jm9jKSB+Uy4YXb0EZeGpCg+Jed/HTrywy/7mz6zb0Cd4WFoNPLobdW0fOeqUTlpCKqVLjK6tj2wDs07jlK5+lj6TdnOqunPI6uyoKhczKD/j5bznVmdyEFQ6ijDPiqG7HtKsQ8oKt8WOnwsPfWV/DVNDLix+eI6pmFIApYdxawY/rzSP4gyecOo++Se5RKqGGPn20X/wX7niKkfl2Z8NXjeKobcRRVsf+FLxm2+FZFT/kaHXS9egKOomrKvt2MOTedA3e8ypCPH2H/Q0vx1TRi6p7B6N8XEfL4EEQRT1kd++57C2+lhVE/P68UZwg5Pey4eiF9X74dXXIsKpMeb5UFT3Et++9/m2HfPIUpNx0pFObAzHep+mI9YWD4t0+jNukRRAFfrQ1NfBTGLikIKpXS16D3HoqEuZtb9aWJFOERtWoSxvbDXVKD63BFmzRMPHsQ/Zfej6hR4bc42HT2HHJmXtqCp7SJMey8egGd7zz/pDyVOHEg/d6agdpsxG+xs+vqhZgHdMUgBnHuPEz2C3ejy0pG1GvxlddRdN9ruPYWEnPWYLIX3I42I4mAxYZz+yEcmw8g+LzU/13++Jg17w4Sr5mM92gVJQ+8gjtScK3Hyhcw9MmGcBj7H3vZcqM8lgn73pZ5yR8kHPFMFUQB15FKNk6eS+aV41FFG+hy6xTU0QYErQZBJeIurKT07VX0fvlOOS+pKIAgELDYse86guXX3VT8Tc6hPfKPl9DER+OvtXLg/rdwRPRk/49mkzBhAIIoYNtRwI4LngJg6KpnEQ0yX0qSJBeH0GkINDoxZKegNumRQhL2fUXokuPa4Pl5RPXsJD93ZwE7pj+H5A+SdO4w+i65twXPb7/4aex7igghMOTjRyj/5HcyrhpP/mMfMOCd+zD37YIUDOEqqgIJ7HklJI7pizbRjKBSEQ6HWXHVAiq3HGTEQ5cy6PbzcFRZqN1zlKDPT+/p4xBUIn6XlyMrt1C7t4guYT9hX4DYCYMINjqIGT+IsMenhOeHPT4q3/iS1NsvRNSoUSfFkn/ZE9QcqsOYk8rw755FHaUn5Paz945XsazZq/CUyqgj0Ohk17WLMA/oioiEfcdher50J/pOyaj0Grxl9RyY8YayDiM3vaq8sPvrbRQ9/ykln6xlyMdymGPDhjzq1+5lwDv3RSqYW9ElxyCIIlXfbiLj8jFy/jlJItDoZMuYh8h57GoSpwxFEyfvm6JGhbesHm+lhajendDERyOFwhTN/5Sjb//A4E8fJe6MXggqkUCDE8u6fcQO70HI4zstuQzU2zhz8ytok2JRGTQgiASdHnZcPg/7niJMfTozfMWT+KobcRVWceSFL+jzwm0t5mXISqb0/Z9InTqi1bx6vng7SecOR5IkfNUNVH+2FseeIvosfQCVXoskgL/GSuOG/Ti3yZ6RUX27oEmJQ6XXEPYHCbt9BG0uSl/5kqx7LwaViL5TMlV/+5mDf/lE1vP/mIuhUzKCIOBvsOPYX8KuK5+n5/ybSb38TFR6ObfkvjteJRwI0ue1uzF2ScVb00DVlxuo/PIPBrxzH9q4KAS1iqDLS9gXpOjVr+mz6FY0cVEgyYdhmwbdSdY9F5J6xXikUEjOiSlJhNw+fNWNWH7ejq+8HtfBMgatfBZ/g0POrxiWOPLsx3iOVtP92RvkIn9qFUGHG9fBspPqAJVRx4BP5xIzOAcEESkQwFdrperTNRS/8jVDvnsWf1kNh+5+FYCc+bcSN2EgarOJsNePoFHRuHYPph6dEFQiuk7JVP/tJ44+83folM7In59HZdQR8vqxbjnEgYffxVfdyMCPZsnpKySJ8o9/5+Cj75F5/dkY0uNImDAQUatGZdKDIBByecm//01FVsaXf4IgCiCKpyQrjn3F+BsdJI7rT9gfRBNnkvkkLCHqNPx21hx0iWbGfvsUwcheGfb62XHf21T/tIPsmyeTfcPZ6JJiUJt0eKoa2Xzn64T9QYa9eidRXVLw1DRQ+tUmPFUWBs+/CUElYi+s4tdzHqfLleOIw4/kCxAT0Texx+kbKRiSbX+vH0EtIqhVHLj8SSyVrtPWN2rC2HcU0OOlO9Ep+qaOg830zfBNr2LIlj8MBCI0LP5kLWeuewFRp0EKhXEdrSbhzD4IKvGU9qIDM95ECobo9dIdGHLS5D0iGKby4185FCmGdea+dwjaXYT9QfwWO5q4aNQmPfZ9xdSv3qmk+wn7g3JO4mZ2/eSaf5zoVfC/Ap6vnj/5Tf/DMFw69396CKeFjkPJDnSgA/8x7O3Sdr66P0O+z3zym9pAP6O1Xe3aA63u+JxgJ0f6jLYL/pwMUoPt5Dcdh2XvtO+LWWf/6bcztvPr3IS809/gV/V9vF19fa47fe/iG72tc/X9u7Da0L5UDTFS+4Ifhnlbe53+u1CkPf2sMQnB9pkpMeH/3LwaxVPIp3sc2ju+9qxye7+Z/28Pp4lR+dvVTqM6fdrX+g0nv6mtvk410eS/AKE2M/CeHEI7xtjevgraoQOGh9wnv6kN2EJ/XnyvLajbKS3+dkiLtp19Bf+DktmeEbZ3Xmrh9PnQ1859rz38q6d9Ojv0H1wvrdC+MXqk05fL/6SseIX20TDQjtRXWUL7ItDs7dA32nbylJfTtznauxe1R1Y6DiX/5/F/7VCyI6dkBzrQgQ50oAMd6EAHOtCBDnSgAx3oQAc68GcI/98Lj/7fjo5DyQ504J/A4sWLqa2tbXHtmmuuaVWopgMd6EAHOtCBDnSgAx3oQAc60IEOdKADx9ARvt2BDnTgP4YfU6487Tbt/RYVaEeoh/gfDG1oL3ztCEWJbmeY6KS9fzntNmv6P9muvlzC6YeinL9/Xrv6ak/Yt6mNwjr/LrQ3TEls527e3lC79iDQDllp79fT9oSkthdSO+b1nxzffyvaq3tV/8Fw5fb0BRCtCpx2G0dIc/Kb2kB7+Pf/sffe4VVVWeP/5/aadtMbIRBK6CX0JgKCdewFrFiwIgqIoggjIh3FghTLoIMFLChipTfpLRBKEpKQ3m7v7fz+ODeXhOKMmfnOO+/7y3oeHuDcs8/ae+3Vzjprr9VcaI4OaK6sNOe44n+SFs2FFt1xAZorX805QvyfLmfRnH1u7hz/2/O+1P/BY+nNpUVzeLG5/p7qPxi+aQ4fjqr+8v/BTP57wPVV894//pOgub15Ja7+p6AlU7IFWqAF/sdA0yqe7iueRRGtw5pbjLfeKhbTDgQJen3o2qZwZu6XFL3/Q3hMu2l30uaJ65HIpHhqLOwYNoUOL91F8k0DkEdqcVXU46u3cXTaR1jzzofHaTMSGL51PiBQ/dsRPPU2EoZ3I+DycuTZ5UhkUoZufI1DE5ZS+YPYITyiUysGfj0DuU5NwONl/70LSb6xHyk39kMRpcNZVkfA4eb4jE8x7j/TBNfVIVxVvx3BG8IlkUhQxkXiLK4GoOLHA5xZ8i2aFAM5KycS3bk1yCTYzpSz/boZdJk5jpTr+6JOiMZeVEXQ7eX8jwfJe1Mc0+/tJ9CmGNAkGfA73dTsysNjtJJ0VTfkWhU+m9ipUi6Xom+XyqZOj+IzO2j3wh20efIGJDIptjNl7Ln2FQRfgJTbBlE1MJnFH75P0B+g5LP1PDL2ZqQRiUg1Ym1Pu8XCtGlTOX/+PCqlktkvTqRdmwyQKjAF1GTvW8DZk6f5+LnXuMeSggIpHeY8SNyInmIR7Invi01PRvREIpWKjYf8AYrWbCX/3Q0ARHXOoOdbj6Fvm4JEJqV+72l+v3cBcr2Gvh88S0yPtlRvPoo8NpOArQbB6wBAqo7ildcXsG37DgwxMaz/5D2kOgNSpdikyG+rhcClNei0reIZ+sNfUcbo8Ts97Ll7LuYj54gbmE2/v03Geb4GKWDcdZLovu3RtUtFFmoK5Kmo5/yHP6NtndhkjT6LnW4rnkXXLhWJUo6rqJrfh00BoMOcB0kM8atUKaf6+71Edm8TpkfQH+D8mq0UvPs9AJGdM+jx1gR0IXoY957GXlhBwoieqBOjkSrleE12XKV15M34hOS/9CdpTA7K+EiEIEikEiRSCafnfEHR+xtJuW0QWc/dgjYtDiQSTL+f4uh98xF8AdIfvZY2z9+GIkoLAjjP15D72FJsuUXEDu9Oh9cfRCKTUr5mC1Xf7aHbimdRJsQg06rwVNYj+AKcevFDkm8fQsqdw5DpxcZXVd/v5cSEpXR9awIJo3rhrbOyc9hUNK3iGbhxNgpDBBKJBCSwZ8wr+B1uui19nMiumRTM/ZKajfvotuJZ5NE6Ag43UoVc7FwuCCARGwX5LQ5OTHwfW24xAOmPXkv6Q9egyUhAEmrecPiuOajT4mk75XZ0HdLEbs4WOwVvfEGb529FEa0HmRS5To23zsrvw6bQYc6DJN8xVCzkHwwikcvYP+ZlFIaIMD3K1myh+rvfQ/SIRqZV4Q7T4yM6LX4Uffs0sUmS10/Fmq2cmf5RmN5yvRqfxYm3zoJMpUCiUuA320EAeaQWWYQGmUaFRCLB9HseR+6djzI+mi7vPoW+UwaKSA2CAK5/sF99N74uNqIAXCXVBGyu8H7Fj+qFIi4KZBICVhcBuytMC6RS/BYH8igtAZeXoNsnNmsJBhH8ASrW7aDVo9ehSooh4PRg3JnLiafepfPbT5JwXV8kchkEg7jL6zj+6FLcZbV0+/B5onq3E5t6KOVNxunap5G98FG0rROR6zW4K+qwHD1HdK8sFHFRSOQygi4vXpONsjVbsJ0oIft1sXGEwhBqSOH0cPi+BZgPnCWqVxZ9188U8bi8HLxpJrbcIrRtk+n52Uuokw0ACAgUvP4551f+SPbCR0m+YwgSqRTriWIO3jMPv8UR1hvq1FgG71oCgSBStYKA04OzuFpsGBAUUKfFIpXLKHjjC6pD/KuIiUAercNTaUQilVL9wz4iumQQd3VPQKDsk02ceflvALRZ8hQxI3Pw1Vmw7M4l5upeyCJ1IAGZTo1EIcdXa8ZvtCGE9uH3a15G3SqePt/9VWyM5HAj+AMIvgBeoxX7mTKierQN6ylbrthRvNuqZ0m4tg8IAjU/HST3qXdpP+tekm4aIMqmTIqzqIrjjy0Ny1erCdeR/sBI1CmxCIEgdVuPkfvEO3R972m0bZNRJRtQRutBIsFZ3HQsUgmDf30Dd5WRk9P/Rs8VE1FG67DkFqNONmDo2wFXpZGAy0PQ7SPgcHPihQ9IHzecxDE5KOOjxMhBWLd9TnFIt7V97tbL6rZObz1O0s0Dw40gGq8/dnh3ui6fiEynxme0cXjcfGy5xUR0ziB74SNIVQqxKVlQEJstmexicw+NioovtnP+o1/oEtJXnloLQa9PbNgR8mkCLk8T2jfoKW3bZLp/PBltejzIpEikEs7O+Zzz728konMGvb54CaUhAqRS3JX1HH1gEbbcYuSRWjotmYBhSBdkWjWeahN+uwt1kgGkEtxltXhrLZyc+D5tp98trvtf1B2NdT2CcFm5RCqh4rOtFL/7Pd1WTSKic2skMgn2M2Xsv/Zl2s+6j+TbhiCP0op8GRTIf+3vlH74C1KVgpzvZiHTadCkxxFwezHuEPVB1kviGlRJMSCR4K2zcmTsPGy5RahSYun07lMo46PFOQgC3moTeROXYQ/t76DclagSogl6fBy8/pXw9Q6vjiP+ml4IPj/uahORXTJRROsIOD0cuOsNrEcK0WWl0DW0t/mNbJEiLlJsWmK0QzBI2d+3oGmdQModQ5FplLjK6sI8L4/U0nnJBPQd0xAEKJj3BdnzHkYZK/pVjuIq3KV1nFvyDe1fHdsI114RV8guKaL1YsOeinq8tRaU8VGXyHK/HYvRZSUjCOCtNuGzODg18X3ir+9LxpM3IlHKKfvoF85O/xh1q3i6f/ICmswkgl4f5n1ncFfUEzu0K8r4KKRKOUJQwF1Wh7ZNEntHvogqIZqO8x6+RNdfTmcff3QpaQ+MJPn2IUhVCvwOD746C+VrtlD8zncA6Dtn0HnpE+japoBMguNMGTKdGqlchiCIejbg8uAtq+PMs+/iyC2i7dxHSBp7tbjGKiM1X++g9O1v6XvgfeRROtHPX7uNgqkrRf228lm0oQ7yypgIFDF63FXGJjIqNHrvODv3S4rf/4HsOQ8QN6InytgIZBqR76t/Osjxp95F8AXQZaXQ/f2niejSGp/JjnHXCU6Efht84B1kek3IHgQ5cOPMy/q+JVfw9aRKOYLPj6O4mhOvrKbL6w8Q0SFN9PXK6jj7ymo8VUaRPwwRSBVyZDoVMq0ad3kdlqOFl+gbEN+7uq14lohumSLv5Zdz4pll2HKLyfn2VaJz2iMEg1R99zvnFn0l3tu1NQGXB3dpLYIvwL7R00W/6LYhyPRqXCU1BN1eCt74HCEo0OH1By/xs//PQcvx7X87/LfXMG+B/x/Cfffd929/5lNPPYXVar3k+pYtW5g8eTJTpkxh8uTJHDhw4N+Ou7kwa9Ysnn32WaZOncrUqVPZu3fvv+W5J0+eZN68ef+WZ/2re9X+lbEUr9jIzgHPIdOpMQzsxM7+kzg1YzVIpU2CkQCqpBgyJ1xH7tQP+Dn9PoI+P70/now2M5lDDy3h4H0L8ZsdFCz5hh6LHmkytu+Hz2E5UUzd7jxkOjVxgzqxecDzHJvyAd3nj6fTK/dQs+1Y0zGrp1C5YR8bW91HxfrfSbtjMPo2SWwZ8Bx7bp2N3+rk6KQV9Fz86CW4zCFc8hCuTQOep2D5RoRAkK0jp7N15HTOLPkWgKA/SMDh4fCkFfyUPQFdq3h6LX0cfZskDj31HsZDZ/FZnWwdOZ28N8Uxgj/Isb+uwZRbzKEXP8ZndqBOiCZhYCd+HDiZ3ePfwmd18Ouo6ZyZ8zn1v+fhMzvQd0yj9aPXkvvCB/zS+gGUsZG0nXgzAPbiama/Npv7TkfyesooftqyiyqTE4lcgd94noCpFJvdRnbnrnz76QreePk55r29CgCfMpIVK1ZyrN8U2tdJuerOmzikNBE3ogfazCR293+WU1NW0XX5M+L/B05CopThtzjYM+R50m4ZSET7VAA6z7gHv8PDkedWsn/8m0R0SCVj7HCCHh+n5n/Fidc+w5DTHsHXqBi5VIZUE8lNIwexfJGY4SnVxiCRKfCbSgnY65Dp4y7Lh73efgJ3jYXv0++nbtdJ+qx4Nvxb/b7TbB05nb0jpqFKNmDcnYf12DlqfjzA+VU/4rM4aP3UjUR0aR1eY/aCh2n3yjhKVvzIkXsXUPfrYeTROoAwPQ7d+honnnmPoNuLOjW2CT22Dp1Cyi0D0Yfo0WnGWPwON8eeW8HB8UuI7Nqa2EGd2D78BfJmf4arrI6K737n+HMr6Ln8aXSZSWzp/QzGfWfxVBn5ufUDBP0BZCoxi8pVUoMjv4Jjk1Zw6KElRHRpTerYq9F1TCdjwvW4ymqp356LNfSSk73gYZBK6DhvPEfGzmXPkOdJumUQ2fMfoWTFjzgLyrEczqds9SYKF6yl05IJROW0x3w4n1MvfICnxoxhYCcAyr7YzoG754bp2/3tJ/HUmNl51VTqdp4Id0v3me3kvfy3sA5o98pYSlZs5NhDi9GkxWPcfxrr0ULcFUZc5fV4q83kTVlFpwWi3Os7ppF27wi89VYcZ8ow7j6J9XAB3VZOwnG6VNw7s51jDy3i1JRVdH7nSUpW/MjuAZOwnyqlfM2W8H5F5bTHcvAsJ556F1foQ8TF9Ei+ZRDZ8x+mZMVGHAUVWA4XULZ6M4UL1tFt5bOoEw1sbf8wRe9uQBrKdm6gt/X4Oba0vh+JXIpcr2H3gEnUbzpC2epN7B0xTex4rZBz8tn3OXjLX9F3FvdL8Aeo2bgfV0k1xp0n8VQZQXLl/er2wXN4asyYdp3AcjgfqUIe3i9tZhJ7rprK2ZmfQEDAdrI4TAvj7pNIlXLOvPwxzsJKvNUm/BYxKLN3xDQKF66j3SvjcBSUk/f8CjyVRhCg/Wv3EzusG0VL12M9UoDrfC0+q4vsBQ8T8PgoXLCWgMONz2JvMi517NW0f3UcdZuOYD1ayLGHFiEIEHd1D3GOsz5FIpVS8+tBdg2ZTPItg+i8+FEOjp2HRCrBb3GyZ+SLmA/l03XpEyKt26fgPFdJ3ZZjOIuqRBoBzqIqQGDPkOfZ0u5BJFIZ9lPniRvRA8Owrpxb/DUHb/kr6qQY2jzzlyZ6o+Nr9xNwevA7XPyadi/1u06i75DGsSffZf8tf2X/La9RtKyBf0V9sLv/s9T+eICyv/3G3hHTSLp5ALFXdWfP4Oc4dPvrohyG5L72y62cGjcbqU6NJjOZ4hkf4i6qxFtlpGDi2wQdbgDy7niV3FGTOXHtC2FclkP5FLz+GZYDZ/HWWtjR/XEqvthG3NU9muipBlAaIimYvxbnuSp8ZjsdXrsfXWYyhQvWYTt1noDdTdFb68PypUqKIeORMdhPlXJy0nLqNh9FGRNB6tirOf7YUgre+AJ3aS2u8jrK1mxG8PrDYwEyH70We365SMdXxlK04ke2DXgeZWwEkZ0ycJbWcm7ZD/htLnYOn0bBkm/ouWoS2sxktvZ+BtO+M7irjPzS+n6ERrrNWVKLI7+C45OWc7iRbgNw5Fdgyy3Gea6q6fqlEjotfRxb3nm2ZN6P3+Gmy9si37R7dRznFn0trqe8HmRSipaux1tjxnLgLLW/HALAb7Zz+uW/4SypxrT3FLsb+TS7+k+i/IvtxF3dg139JzXRU87CShynSzn53HI2X7SWTm89jt/mon57LmdmfYoiWh8e1+H1B/FUGbEcymdLm/txldYgUyvZmfM01ev3ULZ6E7W/HabTkgnEDe/+L+uOxrreVVKNt9YiyiWN5HLmJ/hqxUZ8gj9AwOHm5KT32dbxETStEsRu15lJ1G0+gru8DtuJYg7d+hrJtw8BIOjxcejW17CfOk/e8ytxFVUhVchJHXs19TtOIJHLMO09TfH7PyBVyukc2iPBHyB/5qcUzPoU+/Fz+M12ipd+S4cQrZLuHIpUpcBTZcJTYwpfB6jbnsvuYVPZPXwa+vZpAGFZ7rHy2T+0RfuvfxXT76c4/8HP7LtuBq2fuhHD4M5YDuZz4Oa/NuH5jq8/QN3Wo+wePJnfr36BjCduxFNjZkv7h6n5+SAyhZy63w6TOu4qTr/8N4rfv0hvhHQxgoCrrJazr65Gn92Ko/cvaMLLcSN6ELC7ODvjEwSvH0+1idNTVtFhwSMk3zmUo+PmYf79FLFXdUfXPpWsV8YhVas4evcbVH+7B6laQezQrpx5+WPsp86H9yjo9eMqrcV+6jwd542/RNdfTmf7rC66Ln8GdXo8h+9+A7/NheD1hXmqQc+1f3WcyCvPLef4+CXoO2VQuW4nv496EZlagau0lsp1O8mfspys+Y8RM6In6oxEfs8eT+6tM/GbbMQM70nyA6Nx5JWwO+Mecu94jYRbhxLRqx0Axx9byt4RL7J3xIsEXB5qNx2+REbPzFiNRCoN01701ZLZ2X8SzqJqPDVmHCH9mBbSKT6zHa/ZQc3PBzn3zvf4zY6wvpGqldhOFLO51b0cum32FX3fy/l6RR/+jPVkCV6Lg5otR+k0YywnZ/6d3Bc/puK73zk6aQWdlzwW5kXzvtP4LA48VSY2t3mA8s+3XlbfNPCv3+7CW2fFU2WkbvNROi14hNbP3IS+Yzqb2z7IwVtfIyK7Vfj5nkqjaLdWb2Lf6OlhP/b8Bz9Rtvo3/FYHe0dMo27rsbDuaIEW+LPQEpRsgf/fQn19Pd9++y2zZ89m0aJFzJkzh4yMjH/5uYHAv++Y58SJE1m4cCELFy6kf//+/7bn/rdA7ODOVG/YB4Dg8yMExC9PdVuOIZXLkCovPYomUyup23JUzJSstRDRKYPydTswHzxL/Y5c5JFaHOdrwpkvAOpkAxEdUjm98KsQrgCCX8RlOlyAtlU8tTty8dZdCFzL9Ro0KbHkvvQRAKVfbCdheA9K1+4k4PRgPlyAIlKLJjVWzNZqhCuyEa5gI1y2s+VI5TJUCdFN1uSpMRPVpTUVP+zD73BjOXWehKFdOb92JwA+ixNFpLbJOHeNGVNuMYmDO1Py9S6s+RVI5FKCIRrWh+anTogm5ZZBVH67BwB9u1SkSjmVX+9GCASp3XSUlNsGAXD86DFi/QrigipsR85x3XXXYvUIBF0W8HsQfG6kMjlDBvRDIpPTJiON8qoa6owmVLootmzZgk8SpGztNnpdM5SooIL4MX2oXLcDAMuhfJTx0dT8coioXlnYT5chVStRxERQtv53kkb3FvdHgKguGVT8sA95hAbr6TKSx+SIX+X3nyG2XwccJdVwybF0CTk9uxEVGQESkMgUBN028Zl+DxKJFC5zTDymRxsKQsGD/GUbUcVFXrJHAIbBnVFE6yj/+2ZKlv9AROfWyPUahKCAae/p8BrlkTpih3alZsNezHtPUfnNbuR6sXNvAz0c+eXUfL8XiVKB6fdTTeihjImgYv3vJI3OCdFDIKpLayp/2Ic8QkvQ7UXwBwk4PRR/+AtSlRKZRolMq0Ku01C+TuSbqM4ZCMEgyTf2w1lUhaF/R5HnD+Zj6NeRqg37MB0qAImE+Gv7oGuXStDtxW92ULl2O7W/HEIRqUMRE0HciB44i6pxldQg+AJUrd9DTP9sajbsRRDAcjCf+Gv7iNmfGiV+q5PKL7ZR/ulmJBKJuK6EaEx7T+MzX8g2i+rZlnPLNuDIryB/4TqkCjkKQwTeOiuWo+cQfIEw7as37EPXLhXT/tPEj+hFxdodCP4AzrPlYpZ0aR3ySC3KhGh07VKxHMonslsbit/bgGlPHo6iKhRxkfgsDiK7t8VbYw7vmSJSi2mfuIfF76wnum/H8H75rU4q1+2gev0eCApI5HKi+3S4LD2qN+wDQcB88CwJ1+Ygj9SiiNZTtX4PAaeHgjmfi9mHMfowvSu/2IYQCCJTiXuoTIimYu124q/tA0DsVV1BIqFmw14sh/IJerwk/mUA3hoz+o7p+K1OKr7Yiu1EMTKV8or7FdGpNSXLNiAIUL/lGIq4SNRpcUg1SirX7SDo9FD+6WZkGiXuKnOYFjH9s/FbnMSP6UPphz8jj9Thd3mR69UoE6KJ7JaJ3+ogqmcW1ev3ULV+Dz6znfjRfXBXmYgZkC2O02twl9cij9SJcuMP4Kkxo4qPbjru2j4IAsQMyKZy3Q7kkdpwNqxcr8GeVxLK0Awi+AKYD5wh6PbhKqlBEa2nftdJEsfkYDmUH87UjendnnNL1xP0+gjY3cgjdSgToonqlRWmU0z/TniqjET2zCJ+TB+kKiUVX24Xae71k3RD3zDfJlybI+KL0lG/O0+k1bINTfjXehH/1mwQPyyWf7aF+Gv7IFHIUMZH46mox1VSg3nfaQIuD0m3iUEa2748AiYbMr2G2q+2ETO6L1UfbUSqUmDbdwrkMpBeetTYMLgz9jNlAAR9/rBN0GWlEnR5USZEh/WUMqTn9NnpVIVsccXaHcSPzqFi3Q4iumVS8t4GJHIpnhpzWL4AJDIZMYM6UfPjAWRaFTU/HSTh2pyQ3OTgtzqR6zWUvPcDErkMRYweZUI06mQDCaN6UrpmKwBxgzuHcevapuCuNoEA5V/tQq5To0qIxnQoH3WygfKQLYkM67b+OIqqMPTPBsB88CyGfh1Cui0/rNsAtK0TqfpuTxM93cADgl+g/JPfEHwBKj7fhioxJpyJLYvQED8mB8vBfBQRWore/g65XkPZmi3os9MBwvutSYvHFjqh0ZT2KY1oX9CEjg26LXZIVxxFVcSE1qKMjSTo9VGxboeoq4ICihg9mswkYgZkI1WJciv4Aug7pCMEg8i0qrDukGnVqNPjkOnU/7LuaKzrQUIwEBTlEgiG5LL8081IVQqkGhXeGjMRXVpTs2EvAYcb26kSDEO7UrluB9p2KZj3nUEeqcNVWtuEDwNOD4bBnan99SASuZza3w4Tf20fAnYnQiBI+aebsBw4i6usLrxH3hoz9twi4sbkUPnFNhz55fiMtvBzM6fcQcnb6xECAYJuXxN89duPh/1OVXw0zqLKsCwrQ37A5WS5esM+vDVmSpZvJOHanCYZyRXrdmA5VBDm+Yb9Kg/xu+ALENlV1MUBu4viZRtQxEWiTIgi6PJdUW/U/XYoPD5uVG/qNh0mfkyfJrwcP6YPpat+JCqnHT6THXmkDndpLcqEKJzF1Zh2ngBBoH77MeLG9CFmcGeUcRGYfz9Fxdrt6NqlIVUpmuh6V2ktquQYakN+m7Oo+lJdfxmd7SysEP29Hw8g+AO4K+qRyGQoYiKoWr+H+DGiXAoCYV4RbYmT6H4dCVicuCuM+Ex2UR8ezkceqSX+5sHUrN1G0OkWr0XpkKmVRPXPpvoL8WOiPfec+JEvOuIS/ajNTKJg/rpLZLRuyzEkjd47EseIOhBAkxaH4A8gkUmpWLuDxJCe89ZZieycgS2vNKQ7L9htmUZF9Xe/h/XNlXzfy/l6yhg9xgNnsZ0uI7JTBnK9BtvpUgIe8aSPXKtCEET+qNt6nJgB2ThLqgkGRJuoTou/or6JHdoVXbtUKj7firvCSETnDOSRWtIeGEXZJ5sQvH4shwqQaVXEDu0afker+m5PeG2N/Xp3Wd1l7WkLtMCfhZbj2y3wvwKqqqr48MMPsVqtqFQqJkyYQGpqKgcPHuSbb77B7/cTERHBM888Q3R0NDabjaVLl2K1WsnKyuJypVMtFgtqtRq1Wnxpafzv4uJiVq1ahcfjITExkSeeeAK9Xs+sWbO47777aNu2LVarlZdeeon33nuPbdu2cfjwYbxeLx6Ph2nTpvHRRx9RWFiIRCLh9ttvp3///hw7doy1a9fi9/tJTEzkySefDOP8Z2DVqlUUFhbi9Xrp378/d955JwAFBQX87W9/w+PxIJfLefXVV1GpVKxZs4a8vDx8Ph+jR49m1KhRALhcLhYuXEhFRQXZ2dk88sgjSKVSdu3axbffipl4PXv25N577wW44vUGsFqtzJ8/n9tuu41evXr9U2tRGCLwWZ1hh1CuUyPXX6CFu9IoBnJCgQOAoNePz2znqgPvEHB5Me0/TWSnVmIGQ6NxGQ+MpGbLhazH7vMewlNjCeOS6dXI9SoA1EkxSBRyanecICJ0vAMgsmtrgn4/3Zc8RmSnDGwF5SiitLgrRFxJ1+agTjHQa9nT7LlnfhNc7hoLNKyrES4AqVLOkG9n4Cip5sRf12A7U47SEIHP6kAIBNGmx6HLSESqVuKqMCKVSzH0bodUKafvh8+yf8qHWM+KGSZKgx6vxYEm2UB01wwcJTUodBdwuSqN6FsniJkSoeCqq9KIRCZFHqkl4PYS2T1TPB4GmKVeooNKANLHDscRJ0WhVEHAH36mx+3icG4enTNiyc07S2V1DXUmK0kI3HfHjcx4+yPSrSZWJI4n2x+JKjmmyf6IjrsfVZIBT0U9ErkUdbIBd6WRmF5ZAJxe/BVD1s9k1P6lSKQS9j/yVjgbVZ0UQ3S3TGp3nsDQM+0CQwUDBF1m5IZWyJzS8LFeghfmLgQDSGRNg5JKQwRCMIizrC7EP/UgCGiSYwAw9G7H8M1z8ddbCLi8qJLE9bgrjKiTDfiMNiK6tcG0J+8CjWrNyDSqML95akxIFKK5vZgeCAKCP3AZetQTHaLH2cVfM3D9TEbsfxukEpyltagToy88IhAg+YZ+JI3pg+1sGa7y+pB8OXBXGEm5bTCV3+8j5eYBAOHfhECQVmOvwrQzF312KxynS1GlxOK3ufDUWUl/5FqCXh8+sx1d+3Q8FRfm7bc4CPrFDwlnZ6ym17pXUMZFou+YjqOgXAxshdbpMztQSCWokw04aizhZyhCtHeVhmhfYURAQBU60tYAMq0Kf0hX2E+Xou+QjiJKh6fOijYzEXd5Le5KY5iP1MkG7KdLyXr5HggKeGrMpI8fjaOgAgTxw4EqOYagxx+eR9DrR50QjbfSiLvCiDIhCsEXQJUc02Qt7sp6VInRaDISmtDDZ3ES9AcQAkHOzFhN70b0EHz+cFYYiBlBytiIC/S2OlGliMcugx6fuI4Qf0X3z0YIBAnY3WF+cpfXo06NDfOTTKMk6AsQ0SUTZ3E1Mo3ysvsFAu7S2vB+ydRK2rxwJ/ZT58PrUxgiEPxB5FpleE9keg3eOkuYd92V9ZT97Te6vPc0/TfPR6KQYfo9j4jsDISAWNJA2zYZRZSWgjmf0WnxBPTZ6cgjdVR8to1WE64T9yDJgN/uIuj1NRmnTjZw/JE36ffbPPTZ6Qj+II4CMfDcMC7g9iIP6TrBHyToD6AwROCpMRM3rCsJo3rhd7gJ2JwhOhlwNbET9eFnNdAp6ZaBmH7PQ5UUgyo5BrleHQ5cu8pqierRNsyPbZ6+iaOPLSXj0WvDR7ob+LfT3IcIONxUh8qASBvxLxAO1A47uYqA3SXyZQg8dRa0mUlN+F+qkOOtqEOZZMBbUYe3oh5lkgHB40MikZL9+UwEQaDm019x/3AIv9UJgkD6+NHiUX1BQB6lQ5Ucg6fahDrZgLfGHKaB4A+IYxrmV2EUbV25+Lu7vJ6gx48yNjIsX9Zj5yhd/RtZL97J0CPLqN9+nOof95N2n5glpE42oIyPwltvxVlUFbbn6mQDGc/8hVOvfYZcr0aikIV1UcLo3hAMIpVfyJdowBc7MBuf2Y47rNvEgEXybYMuo9tEWqePHR7WbQ2yUr/9+GV5QIJwQcYrjGE5PDNjNb2+mI4yLhK/w42nxowQCOKuNCIIoIjSh5+nMESEShqI/mZjn0adbMDdhPbGJrQXAkGSbhlA9ff7SA6txVVcRVROezrMfgDBH8B26jxShZyoHm3EI6cjehIzqBNxI3vht7lwV4jrSbxlEIbBnUVcdRbkEdp/WXc01vX9Ns1DIpfSbuZ9OArKUUTqwuvymR3IdSoUhojwutTp8WgzksRjx+X1yPUa8di5Xk32okfx1prD4xVxkcj1GoYeX0HpR79Qv+04GROuR5VkQBDEPWr9zF+wHDyL8preIZtiCst4w1qshwvwVNaTeOsgkEiw7D9N2vjRooxV1qNKNmCvufARWmGIAJmE+p0nwzyAID7T08gHlV0syyE9rU6PRxkXhafG3MhWiDzfsF+dlz5BROdW4geDoBC2e0m3DEKmVpL0lwHsu27GFXEROvLbsHe23GLxOHtjXg7paGV8NEG/P7zWgM0lyngIvLVWNBkJ+K1iyZC4MTlYjhehiNEhBIQmul6dbECmVmI+eBZVkgFfvTU8rz/S2QdumEHssG5hf89ntqOIEnnFU1FPZMi/ObfoK3K+m8XgA+8g1aow7z+DNiMRAIlSBv4Lx2S9lUbUrUK2Vyql56/zUWckUv31ThQxEXiqjPTctBBNZhLeGgu++gv+BkD8qF4E/QGcIZ37R+8dDTajQad4ay0oE6JwVxhRhZIeGn5rSExo4AcAiVxKxhM3kHb/SMo+3fQHvu+lvl7a7UPw293sf2Ah3Rc/hiukL6K6ZZJ66yBSbxlE7pPvkP3GQ2jS4vDWW4nqmYUiRk+nJY+hTrqyvpEo5bjOlIllJtzesN8U1TMLVWI0/X56nYDbS8DpIaDxhPmv3av3om2dROp9I8L8oW2bItqZ2AiyFz1KzQ/7muiO/9PQ0pLl3w4tmZIt8L8CVq5cyfjx45k/fz733XcfH3zwAQAdO3Zkzpw5LFiwgIEDB/L992JdjnXr1tGxY0cWLFhATk4OdXV1lzyzdevWREdH89RTT7Fs2TIOHjwY/u3dd99l3LhxLFq0iFatWvHVV1/9wzmePXuWp59+mpkzZ/LVV1+h1WpZvHgxixYtokuXLlitVr755htmzJjB/PnzadOmDT/88MMfPvPtt98OH9+22Wzcc889zJs3j0WLFpGXl0dJSQl+v5+33nqLBx98kIULFzJjxgyUSiVbtmxBq9Uyd+5c5s6dy+bNm8OdwgsKCrj//vtZvHgx1dXV7N+/H6PRyJo1a5g5cyYLFiygsLDwD683gNlsZt68edx1113/dEAS4JJa8hIJl9ZSbnpBHqlFplWxrc8zbOn+BFKNSqxV1ggUUToSR+dw8vXPAUgc1ROP0UbAe6FpgKTRo7vMvh9HUTVCsCkuqUL8Ylr8t9/YMeolAi4vEuWF7zhVPx3EdKiAk3/9O9nT7miCK3gRrgbbZT5eTP2Bsxx44l3Offgr/T6e3IQWMq2Kvh88x+lFX4cnaD5ezC85EzEdKaR8/V4Gf/x8I5KJ9bQGfTiJI69+ihAULrGTcX07YDpwJpyd5iqqwmd20Hfty/T9/CUcZ8suqeptGNSJ9LHDCbps4r5cQEhqWjp2cz23PfQMa775gY7t2iCTyQgGg2zdtY+/Wjvxgr0DAgL7FUYu2egGgjR6bvijQejvVncPw1tv49fez5A781M6vzoufE/X2fdT/v3eS3lFIkWi1InHzM3lIiLppd/dLvEjrtDTQBAu0H7riJeoWLNFrCl20QB9ditc56sJujwXPfMiRGHElyIUaEqP8L2hv9JC9NjU+2lOzvyUiHapTR7vt7uo2XKMQw8uRh8KrIcfJ5EQ268j1ZuOhGnY8FtsaJ+Lln6LIAg48sWjeboOabSfdR/2kyUX9uYSeb3wz7QHR3Fu0Vc4Cio4++pqIjplXH6dFxH/Sj2bhD8oqu7Ir6B09W/INEo6zLoXv92FEBCaPF9cSwWlH/6MVKW4sBZ/oNF9jfn6MvMTGv94mYlelo/Ei2kPjqIwRI8zr36CPEJz6fAgYXq3f+0Buq18DsHrRxCEJutIumUgnlrLJeMbz08ik5L10l2cnbEaoSFT/5/Yr4DLy/n3fwjt18W0uBRl44ck3NAP57lKjoybR+WX24nq3f5yA0i4tg+Os2UcH78E57lKMp+/Nby2KzGAIAikPTgqPO4CTzUd13SO4kcIeYSGiq93Uf7lNgoXfxV+ebwSnoZnSRQy4q/pjeVI4SVrbYQBgKypd1C84kcCbu8ltwU9Po49tpR9N80ipn9HIjq3uvRJQQFnURU7ezyBVKsOZ3M2mtjlJ3wZHVH25lpyR0/h9LjXSXzwWqJyxH0oW/0bu/pNxHKkECEQpP1f7wuvqTGfCw0fb/4puMCX8igdcVd3x1VWx/buTyDTqki8rk+TZytjIzHuyG0yPqpvBzHz7HhRw6IAkGqUZE26Gef5mkuWH9WtNeljh2PPr2hKBgnE9utIzabDYXo0/Ga4SLc1xtVkRf8EH5559ROMO09QvmYryrjIxjfQRBH8Ez7NlWjfwH91mw6H71Gnx+MureXY+CWcefUT9O1SAQGJTEpE10xc5XXkTVpOwOVBESoPIggCJe9twFFQQeXXu1Clxl9mYRcm3Bzd4TxXhbus/lK5bEyWRj5N9w+f59yiCz60u7ye44+9heVwId56K5rM5CY+gLuinp09niCqVxbatslN9ij5zqEI/gCWA2cREJrglchktHnpLvJn/I2A3YVEKiXp7uE4Cy8E/ZtO8gK0nnAdCFC37fgf3ncl6PHhc9jPloUD0o0eEN6vstW/sXdkyJdUXPBbi9/bQMDlpW7zUVqFAqdXhCZ26eKpNiK8pMkPl39W6J5Tk5aT9tA19FwzDZCE7OSFB2g7pCEEBVxFVX9KZ3d68/E/9vdCkHLPVfjqrezs9ZRoS3pm/aHMhiEY5MjIqVj2n0bXPk0MJgYFjoycyr6eE5BFaFBnJDQZknB9X7FWcpgGl5HRiy80oWV4EVecXsPczQfOkvfccg6PnUv6Q6PFD9NX9H3Fvxp8vbpdJyn66Bc6vTqukT8oYDleRPk3uznw0GIyJ4rlRCRyGRFdM/FUGfFUGgk4PWhCH7Yu1jexV3VDCATx25yXzkEKMr2Gfde+wtnX1oSP1wMcuOFVjoydh6u0hvSHRqOIERMZwnYmJMvJdw27lCAt0AL/JLRkSrbAfz243W7OnDnDkiVLwtf8fjHDxWg08tZbb2EymfD7/SQkiAbo1KlTTJkiNpXo1asXOp3ukudKpVKmT59OYWEhubm5rF69mnPnznHDDTfgcDjo1EmsgTZs2DDefPPNfzjPbt26odeLX81zc3OZNGlS+De9Xs+hQ4coKytjxowZ4TW0b3/5F7kGmDhxIm3btg3//9dff2Xz5s0EAgFMJhNlZWVIJBJiYmLIyhK/tGm14pGaY8eOcf78+XAtSqfTSWVlJXK5nKysLBITxS+RgwYN4vTp08hkMjp37kxkpOh0DxkyhFOnTiGRSC57vW/fvgQCAWbPns3DDz8cptfFsGnTJrp3787KlSvp3ei6r96GKj6KgVvmgQCusjr8oRpZIGYWWBuK4ocgqmtrkEhIvnkg6WOHo0qIFr/Eh778R3RqRUR2OvtumR0+8mHo056EYV1RJ8Uw8MvpSGQSXFUmfCYxSBfdPRNNsoG+Hz+PMlpHwogeCP6gePQrKBDdM4tuCx8RswmDAuqU2PB8NMkGan47Qrtnb0ZpiCC2T3sS/wCX3+5CnRCNu8qE5XgR3ec9hNIQgbfehiJKx7CfX0cRoaHdUzfgszrRpBjCDXTUyQbKN+yj7ePXiRmSRjteixNtWhxSlYXOz92Ks7wOv9PTZH7xAzpSGTrOC+CttyGRStgz5mWEQJBubz+BJ/Q1OTqoxB4ppeeqSfjqbQwb8xdqqipBFg0+kEWlIpFJeeK+W3hi3E0IgsDoux4lOd5AQID01GQihBq0KbH4Ks0UyR14Ko2kjB1Ox7njAfHFQaJU4KksR5USizo5Fk+ViYireuCqEjMe0m4aQNAXOirz/T56vTmB+v1nw/sVN7ATUqUciUqFTKklYA8540EfUpWelKxuvPPOO1wITIo0kUhl4SPfmQ+NovW44aHrUrRpcRj3n0GdHAsSCe4qsXFA43slcrEOkDpVvEeZEE3Q48V67FyYBwFUcdHItGokMilCIIgqISYcELuYHkgkSOVyMaMhRA93lYn4Yd1wh+iRetMAJFIpQzfPCzUYUONq9DVanWRAFR+Fvm0yUpUCfftUTPvPoIgUjzVZ80qQhWpqNfCA0hBB1yWPceCeeWgNOiQyKf03z0eVZMB6pIDyv29Gn90KqVKOIlqP40wphsFdwjjlkTqkcjkSmZTkO4dx5J43kMikZD57C4qYCIKe82GaKKJ1SFXKMP7UO4agbZ1I37UvI5FK0aTHYdp/BnWKAQkSvPW2JnIfcHqQR2pJf3g0qWOHi011qk0Uv/s9rZ+6kYDDTUTnDDxVYmZA7FXd6PzmBDFR1uenZNkG9B3SkMjlIEGsLVZpRNNKfGH31duQKuXh4J86xYBEKkXdOg5lQjT2vJLwWtTJsUjkclzna4i9ukd4jopIbZgeKXcOo/zvm9GkxZP57M1IZLJQQEEEqVpJdM829N88H8vhAky7TlD17R6uLv4EqVLcJ02reLzVJhKu74txey7xY3LC/KROjSXo8Yv7lRILEqjbdISaH/eT9fI9YiOP0H6lPXQNafeOEBuDSCSo0+PD+4VEPKrbdtqd4fX56m1iBkdaHP03z0eqVRGwu0I8akSdKvJoZI+2eKvNeKpMVG/YS/oj1+KXO0h/eDSZz96CRCHDb3USO6InVV/tRJ0ai1QhR5Meh6dKHCdVypHrNUiVCiQyKaqUWIJuL54qE8l3DsN+6jxdlj0jNtiJ0KJKNITHydRKAiFdJ5FLkcrl+OptyCO0eGstIAjYTpYgDdXn81QaxVIbDTIT0jtSpRxVSixxI3rirbfSZtItANT+dhi/3R0+HqpJi8cXKu+RcG0OGY+MCeGWkXrnMBz5FViPnxNxVZkIONxUfrOb9AdHYdl/Bnmk9sL+pYjr8FudeCrr0bVJaaQ7oqgtvvCBNO72q5CqlWS9MwnzjmMoU+JQpsTirTYhUSlwh46b+ustmH7eh65tMsr4KHp9OT1sVz01FqJ6ZmHef0ZsxBKSwwYa+OptyCO1JN81FE3rRHK+fgW/1Yk6NVbMsEmNRaqS4623iVlOVSZih3bBca4KXbtUsfnDxv0khHi0/+Z5qFNikevV4UCiOtmARCZF2zqBhNG9GD6iB1K1AoVeg0QhZ8imuWhbJ4pNj0LH0of89gYyvRpDv444i6txldWiTo0N6TYtMnUK1rzzyFSKsK68oNsmcPCeeWgMuvB6PZXGcGYZgL5jOl3eeUr82CiRXJDxFANSlYLYq7rR6qHRxPTPxnq0EHteCVKVEolMzHCSSCX4GjU+8tXbkOlUZDx+Hcm3D8bdyKdxVxovor2hCe3jRvUUa8eqFGEaatLiMe45iTo1lqpv99BtxUQ06Qm0ee5WCAZxnC1DnRpL5bqdpNx1FeqU2LDu8FSZqPpmF62fvBGJQtYs3dEA8pAd6b9lPvqOraj97TDq9Hiqv99Ll/eeRpUYE15XQ5MYX70NeZSOvr+8gTxCS8ZTN4Z5ylVcLWYXJhvIf/0zUm4bEh7fQI+Aw41pdx4JY3JC+roeuVZNzKDO7L36BVo9eh2yRjZFIpeh65CGaU8etT/uJ/Wh0UT1aQ9SKZr0eLp+PAV5tB4EAYlcFh7X6qFryHz6JpQGPYI/gCY9DnPIFjXYisbQYIsa6KlJj0OdHo/f6hTLKjSxFSLP206W4KkwEtm9DdkLHxF9g5Dda4yrYu0Ouix9gsJQ6Z+LcREMhgNUnkoj2sykcKkAdXIssVd1J6p3OzovewbLwbNoM5NRhWRcFqEJH7cHUMZH4iquIX5MHwzDuqKMi0KqVuI3Owi43E10fUzfDmG9LFXKUcRGhud1sc6uXr+HlLHDieyaiT67FX67K+zvKaL1YlOmKhOxV3UP0zbxpgEIPj8SmTRsS2wnSwDCH+rC8042YDtSIPIukPzQGCJ7tRMzhc/XhK8HrE4IBtF2aAWIvQIkMilxI3sg06gYsGUegkATGRV1QhoR2ekE/QFqNx1BkxqLOaRvJFKJeKIipL8b+FURqQ0HGhv/5iquDtOioWnQ5XzfqKt64K4y0fqhUWTcMxxBEPBUi/Urs566EeP+M2jT43FXmYgIlYsw7j2NJjUORVykWP82KOCpEk/kVG/YR8K1OagbyWWDX5Tx2HXIIzTEDMgmum8HpCoFPrMDqUKOz+LAETqFZT1SiEQmFRuqyaR4qk1E5bTDXV6P5eBZYod3Rx2iTcPz81//jG4rng2XHmiBFviz0JIp2QL/9RAMBtHpdOHaigsXLgwHCT/66CPGjBnD4sWLeeyxx/D5GmWoXSkNpxFIJBKysrK45ZZbmDRpEvv27fvD+2UyWdhANsYFoFKpmvz/YvyCINC1a9cma3jiiSf+4RwboKamhg0bNjBjxgwWLVpEr1698Pl8lz2a3oDvoYceCuN777336N69+xWf/0fPuRLIZDIyMzM5evToFe8ZOXIk8fHxvPzyy5f8VrflGOfe/o49I15EIpchCR3biuqdhc/mFBtKNAJXeb14hNvmZNeIF/FZnVhyi0i9Yyjq1Fhy1kzDca4K04ELnbBPvfElv/Z6hoqNBzj79ndUbz6KNe98GNehx9/FcqKE33o/Q+UP+8h98SOqfj6Ip9aC12xHIpeyY+RLeGrM2PLLSb9TDKhE9xLnqE6MFo/XGW3kvfElv/wBrsQRPcSjsTVmonu2FbtIGsUATMDhxlVayy89n6Z250mqfjlEqzuHoIqPIqZXFn6bS3yplkrwGsWAa98lj+IoqeHorDX8Omq6WA9HJuKK7ZWF3+khtmcW1T8fbExGTAfzSbqxH+rUWBLH5FD22TYA2iWmYY6R8/M9s9gy5DkeevABIpQgVUcii0xCCPoJeD34POK+fP3Dr/Tu3hm9TovDYiQyNhEvQZLvHMbOzVtJDKip/eUgqoRo9o6YxqkXPsBbZyFhdG+sRwrRd0wn6PHiM9lIu3kAVb+KNZPcVSZsZ0pJuaEfcYM7E3B5qfpFXMNvfSdx8rU1lK7bieBxELDXIXidEPQjkasJum1UFBznmWeeRvC5kKrFL7oSuQpBCIIgOkxFH/8WbjhkOlZE1pM3iDR48nq89dZQrbuo8L15U1YSdHlxVxpJvmMond6cgKu0BldpLdXr95B8x9AQ77bDb3Ni3HmChBvFOrCJN/TDbxdpdjE9BK+PmAHZTejhNdlIuYge5uPnKHj7O/Jm/Z2A0xvOEE66vi9ek43yb/dwfNIKsfbddWLdH2teCfIIDWVf7iDtzqFU/yw+T50ai0Quo+zL7TjOVZFy5zBKP/yFvSOmcfrlj5HpNaTeN5KkWwfhtzjwme3UbzmGtk0S6lbxSBQykm4eiGnfaRJu7I+nykTriTdT+uEvnJ31Ka7iKmR6Dcl3DCWqdzuEoCCuK3QMrnzdTpzF1ewa8SKWo+do8+SNALR58kaCPj8+Y9OgJIBxdx6+eit7R7wYbjCRdt8IlIYI9Nnp+G1ONOlx+G1Oit/+jr0jXuTQXXOwHj1H5rM3k3BdX7TtUvDV2/DWmKn95WC4xlJU73b4rS5i+ol1JFPuHEbF2u24iqs5+cx7TdcSCCD4/ZgPnL0sPRJv7IenyoS2bTL5r3/G2Vl/x1NjJunmgQCkjr0KwR+g8uvd7B0xDePukySH9JcQFAg4PXhrzKTcOQxHYSXO/Aqqvt1NwOEm4cb+RPVuh1St5PzKH9k7Yhq2kyUIvgBKQ0R4fo33q27zEfaNmY63zootr4SMJ2/EU2Uia8Y4fPU29B3ScJfVNeHfgMtLwOZk74hpmHaeEGv1Rmmp/eUg6Q+PwW9zih99BAFvjVnsSh4IYjlSgM/swFtnxbjzhNgERBBwna8h/eExIAh4Kk34bU68NWasRwpRxUfhrbWQePNAkm4eiCJGT+3PB/FUmaj77TCOs2WcnfUp3lozMq1S5CGJROy6LJMiUciI7tMBmUaJplU8AYebjEfGUPPLIdo8e3P4pazml0OkhNYo06ubzEHbJonUcVdzfvlGvHVWDt3xOrU/HSDo8ZJy1zCR5koFVRvFEwI7+0/i1/R7+TX9Xtzl9fjtTs5/9AuZT92Iz2THU2NGIpcRH+oyD4gBlhv7o4iNIPXeEdT+fBCpWoEQqhOobhVPdL+OyLQqqr7ZFeb7uq+24amsx5Vfhunn/SSNv56A1YkqLR4CAYIuscaYVKMialh37KdLqd9yjNJQIx2pXIYiWof9dCmOwgqkGpGGDXqqQSaNu/Pwm+y4iqvDe5dyx1BqfzlEq4fHIPiDqBKiw2Pc5eKRQ9Nekedjh3RBGR8V0iMvUrLqJwIePwmjehHVOyvMl2deXs2Wnk+ztc9Ejkx4m7rdJ6n+6QBnF37FT6n3YgzVfnVXGDk990tkGiV7b3mNHUMmU/3TQVJDe2jNO488QkP5l9tDuu3gZXRbJSl3DqM29FvtLwdJuK5vmM/dZXX8PmwKvw9+HuRSUu8fiUQhI+Weq/DUmCl++zschZWcmfEJNT8dJGPCdfitDjIn/gW/zUn8qF4XuomHwFlUjXHXSfaGfJqGo+iOwspGtM+6hPatn7yRqm93k3Ln0DAN3ZX1qJIMpNwxlPTxowl6fbhKa9g96HkshwuwHi0k+Y6hGIZ0wVNtQiKVItepw2uOH52D/WxZs3VHY91m3J1HUYgeyvgosazMkC54ay1NeCrg9oZPDTT4NDt7PIEpxFPJdwzFtPdUWI8k3zYIv9MtHt2OjUAeqcW0O4+kWwdhGNoFbWYStT8fFOsGRohlJAR/gNTQHjXQsOObj2M7XhQuRWM7fg77yRK2pd7DyQlvYTt2Dm+1CU+VEb/ZHh7nLK4m4HCzLecZ0VaEbFHrJ2/EW29rcnS7sS1KvLEfAJ3fnIDlSAE7ejzJiWeWIddrSbljaBOet58qxV1RT/2OXPaOeJGqr3fhqTaR8eSNaDOTaP3kjfjqbUT1bocjv2lWZ4PeAIjsLiYoSBQy6jYdJm5kL2p/ORiW5eK313PymfdwnC3DuO04ihg9fpsTdXo8vloLmrQ41K3ixdMTw7pT98tBTLvzCHr97A/pep/VQcDlbaLr48f0wVNlaqIvLUcKLquzXedrUCVEc3bWpzjPVTbx99TJBpEmJhtJNw+kNuTTeapM2M+UknBjfzEIJpFg3ndarLkbGxnOAo7o1Y6AzUntd7tJGjcSWaQW+7FCHKdKcRVUYNl7ksRQk5nIAZ2QKBXYjxaEaWkY2hVHfgW1m45QFPIRGstoVO8s3GV1lH78G8XLf6Tmp4Nhm2HLO49EKgaHUxrpmwZ+0HcQPzo2yJ5Uq6J++3FUCdHsv/FVvHUWfEbbZX3fBl+v+OPfsBdWYtx/Bo/RRpsJ1xJwebHmncdnc4pd70MQ1bU1EoWcuk1HOffmN1gOF4Q+FEuJHdIFV3HNJfqm+O3v2N5lAtUb9lH68a84CsX9qfx6J36bk9ofD5J8q1hfPvHG/iBA/Y5ckm8bjCykV+q2HCX2qm7UbT5C8h1DxTqSIf6L6dcB67HCsO74Pw/B4H//n/9lIBH+KOLQAi3wPwD33Xcfn376aZNrr7zyCtdffz0DBgwQj6eUlNC6dWteeOEFHn/8cdq0acOyZcuoqalh1qxZfPTRR0RFRXHbbbdx5MgR5s6dywcffBDO9gMxy9JsNtOmTRsANm/ezIEDB3jxxReZOnUq48ePJzs7m7Vr1+J0OnnwwQdZvnw5bdq04ZprrmHjxo38+OOP4ZqShYWFPPyw2AFvzZo1+Hw+HnzwQQDsdjvBYJBp06Yxc+ZMkpKS8Hg81NfXk5KSwuWgcf1KEOtcvvfee8yfPx+r1crUqVMZN24cgwcPZtKkSUyaNImsrCxcLhdKpZKtW7dy+PBhnn/+eeRyORUVFRgMBgoLC3njjTd48803iYuLY+7cuYwYMYIOHTrw8ssvM2/ePPR6PXPmzGHMmDFkZWVd9nqfPn247777WL16NUuWLCErK4ubb775D/f258S76b1mGieeX4mn2oQmI4HuKyaiiNZjyy3Ga7IRN6wbQa8fRYz4dV4ICkhVCnYNn4bjXCXZrz9Aq/tGIJFK8FSb2XHVVDq+fA+pdwxFplXiKKom6PYSDATx1Fk5+vxK3NVmtK0S6L9mKprUWKo3H8NrtJEwrCsBl4cjk1ZgPlZEr6UTiOzUin33LsRTbSJhZE96r5yIVC7DW29j+6jptJ98K6k3D0CmVeMqrcVrtnPitc9p/+xfmuAacBlcUrVSrNXicItH/wSB/Q+/hTYjkaHfz8Tv8iCRSgm6vRyauJyEq7qSelN/5HoNrrI6vGY7h2etodOkmyn8+2aGfDwZa3452tQ4JDIpxqOFWM6UkTS0K36Xl7KN+4nMSuHEhKXkrJlGbojuA3+eQ0THdCRSCabD+Ry48w2CXj9dlzzG2Wgv8xYuIBAMcvudt/HoHddQVO8lOb01er2OM3l5TJz0HFKJwKLFi0nRS4jQqkCmoN6rxO8LUpB3mr9Nms2d5iQUSOk4dzyxV3cn4PKS9+z7pNx9FbFXd0cSqpEk+AMUf74dQ98OHH1+JdqMRHrMH482IwGJVEL9/jPsvXchQa+faw4sDWVXyZFplAScRgS3+OIv1cYwZfpfOXDgACazidiYaD5ctZKs9h1AEAjYaxD8XjZ2eYX+a15osl9DN/4VZbSOgMvLnrHzMR3MJ3P8NXSafpcYDLe7KFm2gdZP3yQeFdKpCbi9uMvqCLq9uCvqMQzugqu8jpNPvYvPbKfrimfRtUsVA+4yKd5aC4UL1xHZNZOEG/qhiNGDQPjYnLfWItYV9Acp/XwbMX3bc+z5VegyEug6fzzajEQkUgnG/WdwFFUTP6wrmnSxo7gECUIggO1sOdYTJRj6dxRrlGYk4C6vw3KsCJlew/FJK2g/7XaSb+yHJJTZF3R52N51AoLXT853s9B1SEcRqUEIgrusltwJS7EeO0fciB50XfUcPqOV8r9voerb3XRd8SyqxBhkWhXuinqCbi+npn1I6j3DSbp9MPIILQQFAl4ffpMda955Yod0EeW31kLJR7+QOeE6FDERYiaCP4jfYsd2tpyY3u0I+gMQCIo0rjKhiNQij9TirbeijIsSM6uUcoJuLz6Lg5PPLqftC3eQ9/xKuq2ciDIhGk16gtgoxenh8D1voIqPpuMbD4lHe4NBAi4vJ558h8znbkURrRczGuQysWFJrQXnuUoiumUi04aO2QYFfBY77gojuqwUfEYrZX/fEs5makoPH3nTPqTL20+gy0pBIpOJGX4SsVabLHTkTKZV4q214Le5xIyb3GKi+rSj9IOfKX73ezq/+xSJN/VHIpFg2nuaI+PmEdWjLX02vIbXaEMRpQWJ2Izk2P0LrrhffTbOFmktAWdJDX6znVPTPqT7R5MBAVWigaDHh0yrQhAEfPWibCnjohAEgaDHh99iJ+gNEPT6UCfH4iyupOKL7bR67DpUSTEEnB5MO0+S+9Q7dF0+kfiRvUAmRQgG8ZTXkzthKW1fuBNddrqYzatTgUSC3+rEuD2X3KfeIapHWzq8/iDq9HhkOhWeCiO23CIiumWiTokj6PMj04j2wV1RT/68tWRNvg15hAZ5tA6JAEF/gPMf/8LZ2Z+jjI9i+PH3LxydCwbZf90rWI+eI/7aPnT/8Hnc5XWUr9lC0VvfAtBpyQSSbh2ERCbFerKEQ3fPxWd2NLFhHWc/QNrYq5CqFATcXjxVRgRfAIlCjjYzSWxKFeJfT5UJZVwkMr0Gd0UdEomU6u9+J7JnW2KHdwdBoHzNFk6/+BFp948kfdxVKJPjkBsiELx+MdgjFV+gZREa8cifVILgFgOTVX/7ibzZX6LJSKDvz3OQ6zUEQo2rkEjw2104zpYT2T0zFHh2cfyRN/FUm+j+yVTiru6BRC4j6PZyZsYn6Du1IvGGfuKRZYkEIRDEerQQn9lB3vMrSbt/BMm3DUaVFIMQCFK/7TjHn3gHweun89In0LSKJ6JLa2RqhXhkd8LbWI+dw4eEPmte4PxnW0m/5ypOvryaXiueQRGtx5pbjNdkJ33scAJONxKpBEdJDRJA0yqe6h8PEnMZ3SbXq0O67Q6SbuwXzloONNJtXZdPJH50b6QaFYI/QNE733Fu/lpA7LTb5f2JyLQqfCY7R+4VZSi6bwd6rpmGp9KIwqCHoIA8UovPaAtlhPvEYJnRigQJMq0KqVqsx1r762G8tWZih3Uj4PKEaN+GgMuD3+bi+CNv4ak2oWufyoCtC3CX12E9VkTuU+8ieP1E9+1Aj4+fF+2ERIq70sixhxZjPXaOiM6tyFk/EyEoIFPK8VSZxCyu9HixNqhUguVQPicnLiPrlbH/Ft3RWNcLQSEsl9bjRUR2F+USiYSgz0fA6UEVF0Ug5NME3F5OPvMesVd1J/nOoSKNBIGg28uxR94i49FrKV7+A+1n3otUrUSTFkfQ7cUY0iMDdyxGHqERaRHykQ7+ZRaR3dugbZ1IxlM3Yc8rQZkYgzxCg6fKxIlHlmA7JmYv9/99afhIq7fOwrk3Pqfks+2MLFqNz+LAV28VZbZVPBK5jIDLy8F75mI5mI8yPophB98RawI2skWq+CjUKbHYTpWES4h4KuqJ7p99Cc9HdM4gZ/2reKpMOAsrKVj0Fb2/eAllbCQI4DxfjTO/gvx5a+n34+wmuDxVJrGBnFIuNrOL1ot1TcvqAEFseLR2OwVvfAHAwN/fQtsqAWRSCAbxVJs5/uAi4sfkkDHx5pBcuLHsO8vpaR/Q+5tXUSbGEPT4KF39G3KNitiruyOP1CEEg8h1ag7+ZRZtX7iTvOdXENElgw5zx1+i6y+ns3MnLCXl7qtIvW8kEqkEJCAEBUo/+gVdm2Tynl+BJiOBjgseEetISiU48svF4KRUItpjtRKpUo4gCJx5/C3qNvxOh+XPEXdtX/FDV5WRmrXbqPvpAF2/mimWSwkKVK/dSsELq3AJcnqumYbf7sa0+yT124/TLfTeYc0txmeyEXuF947qjfuJ7t0OZWwEUo0SiUzUj87iag7eNRchGGTQ5nmhsg4Sgl4fO3o9hSJCQ/ePp6BKNiDXa/CZ7Ry9d/5lfd/zn2+/rK8nVcoRfH4x8eDZ5fT/8iXkERoxOOrzc2LSCiwHz4o+R0I0Mp1alEu1AldpHfbTpZfVN5qMBLqtmIiufRoylQJ7QQUnJ76PLa+EgdsWom2TRNDj58zMT6jfdpweH09Gl5UStm9V3+ym6K1v6Th3PMl3DkUil+GuqMeZX07elFVEdm1N+9kPoGt7+Xfb/yvg+nzm//QU/iFo7vnr//QU/hS0BCVb4L8O7rrrLmJiLhyxueGGG+jbty+rVq3CbDbj9/sZNGgQt99+OwcOHGD16tUYDAbatWtHYWEhs2bNCje6sdlsZGdns3//fubNm9ckKFlbW8uyZcswmUwoFAoiIyN59NFHSUpKatLoJiEhgSeffBK9Xk95eTlvvvkmarWaLl26sHPnzssGJd1uNx988AFFRUVIpVJuv/12+vXrx4kTJ8IBS4C7776bnJycy9Lh4qAkwHvvvUdBQQEJCQkoFApycnK46qqrKCgo4OOPP8br9aJUKsN1Jb/44gsOHRKzoyIjI5k6dSpFRUV89dVXREZGcv78+X+p0U1DANnv9zN//nxycnIYPfrKNXF+Trz7zzEDl5Q7/KfBJ/nzieDSP6hl90cQ+OeLcv3L4PknMoAvhohLulT/czDq+J83aNu6vdosXI7LdMX+R3D9idebhWtjl1f+9Bid8J87kuJuBu8CSJtpzZXNlrI/D75myEpz68xIminPzQGhGev6T87v/yo0V/fKmkH7/yQugAiZ7x/fdBHYAopm4WoO/zYXmqMDmisrimaM+0/SornQojsuQHPly9uMw4L/6eOFzdnn5s7xvz2vSi1png/mEv68B9FcWjSHF5vr76n+g+Gb5vDhqOov/x/M5L8HWoKS/35oCUq2QAu0wH8MWoKS/zq0BCUvQEtQsim0BCWbQktQ8v8+tAQlm0JLULIptAQl/+9DS1CyKbQEJZtCS1DyX4eWoOSl0BKU/PdDS6ObFmiBFmiBFmiBFmiBFmiBFmiBFmiBFmiBFmiBP4L/hTUb/9uhJSjZAi3wPwwLFy6kpqamybVx48bRo0eP/5kJ/T8Eu/TPZ8MlCN5m4cpIqWvWuOaASu//02Pmn09qFq5xfvc/vuki2CvXNwvXxu5//itbZDOzFtaqXH9+UDMyHqF5GZZbO09vFq7mwCZ182gYI/x5+QIY6P7PfXE/p/zzbke8v5n0aGaGcHOgXvbnaR8TaN78mpNX0Vz3+b+9G6K2mdkzRv58RqFSaB4Vpc3MvHMH/jxPKZq502rZn6ejo5lZmc2RlcTAn88aBfA3g4OV/Of0hq+ZEtacfQ42kw+bkyHc3GzT5mTRRkqaxxtu4c/TvrlZmc3PhvvzYxTN1Il+4c/TvjnyBc3LerQ1I+MRmseLzT090hxc2mbaleZkLzZXLlsys1vgPwEtQckWaIH/YZg6der/9BRaoAVaoAVaoAVaoAVaoAVaoAVaoAVaoAX+o9ASlGyB/9VwuU7d/yo89dRTzJ07t0lTHIAtW7awceNGJBIJgiBw991306dPn38r7uZCIBDgyy+/ZO/evahUKgAGDBjArbfe+m/F895779G7d2/69+//b3meNj2e/sufRhGtx11tQp0QjUQqoeizbRgPFdD9tftQKKT4jDaO3zKTtnMfJnns1QgCeKuM1Hy9k6o1m+nwztMo46MRBIHKTzdR8cGPqAf2IX7+DCQKOQGLFXx+gjY7lfc8DoDu2quJfFCscRl0ujC+sRRf/jnUA/tgmPIkyKTYv/0J69++aDLnhnESrQZZrIGg2YLru/U41nzW5D71qJHoxt4DgOByYV38Jv7CQiImPoP25r+wwB/EVFGHx+5iyU0vNxl71/wJZA3oRHSigYA/wJYV3/Pr29/Q6y+D6PT4jeKcHW48pTXoerYj6PJQ/NzbOE+InSYTH7mRuHtGgSCAQk47uRyf08OZb3bT8fYhGNqlsO7GmdQcLwKg6wOj6P/CHagitRjPlvHbs8upPVFM1pM3kH7rQAAkchkR7VIxnyhGEaHFVW1CkxANUgkla7aS/+4Gonu0YdjG1zjx2JvU/rCPdnMeIvGWQch0ajyVRso++pmylT/S8a0niBvVC2+dBdOuk8SO6EmW203+4TP0HJGDNdTxd+3Cv3N062EA7p/1MENvG45ar+GVG6dSfOIcabcOot3TIj38Djdn3vyWjlNuQxmtx5xbxKGnlyH4AsQNzKbf3ybjPC9mJEs1kQRdZpDKkOkTkEhlTH9lBtu2bcMQHcX6vy9vsh9SXSyD975FwOXhxMT3seUWX8LLmlbx9N04G0WMnoDTw6G73sB6pBBtVgpdlj5OZNdM8ud+Sc3GfXRb8SzyaB223GKx06pPzBroMOcBUu4YytUaJabyOv729FK8Lg8PvPtsGE9cegJVBeUo1EokQE1RFXajhQ6Du6GQywj4/PicXoKBAD//9VPOHzwLwK1LnySlayZaQwQyuRxzeS3rJ6+g8kQxMQM70WH2/WKXeaONk8++f8U59t8yD337NIRAkJOTllP17R60bZPptvLCHLWtE/GZ7AR9/vD49rPuJWFMH4YbIpDKpexdsI4jK35sQsMr8WGHJ64n49ZB4l7IpSE+LEERocGUW8y+Z5YR9AXC92mSY1BEaJAq5By49TXMe07R6tFrSbv3agDK1myh9ueDzd6v9rPuJX5ET+RRWgIuL36Lg93PrcSUW0xE22QGLX8GqUKOLi0OmVqB+eR5ag+eJfmqbgS8frwmG4oILXKZlOL3f6D8i+0AXHX4PbHDr1RKwOlha9cJdAzRTWmIQCKXcvaNLzn//g8inUN0lyjkaNPjkaoV2E6WYD5wlrjh3Qm4PNjPlBHVoy0Bl4fcie9jzS1G1zaZHh9PRpseDzIpEqmEM3M+R5sWd0VcAPJILV3fn4hhcCckUimmvadwFFRcFleDnGjbJtP9Ilxn53yOJi3uEho2HnPxupwlNRAMIpFKKVuzBVVSDPEjehJ0eTj77HvYc4vo8M7TxN80EEEQ8JTVoUyMpmz5D0QP7BS2Dz6jDVWSAa/Li7vGjDpOtPOKKB0+i4OtI6ejbRVPzvJn0LdNRiqT4Sit4fDE5Wj0anqvnoIrpEeqNu6n/Kud9FzxLIpoHZbcYo6FZCXltkFkz34ARYQGwR/kxKTlVH/3O6qUWLq++yTK+GgIBqneuJ+kvwxA0yqBoNdP0TvrKXprPdqsFLoufZyIrpkUzf0cVVocsSN6EXB5OD3xPZRxUbSb9zDKxBgCdje+eisVf99E+SpRpuJv7E/7BY8hj9HjKqoi77E3secWoUqJpeO7or2UacRO0QG7i9rPf0MeE0HMqByCXj9Bhxt5XBSK2EgEfwBvlZHC597FmSvaGFmklgE/LkSdFg+CwKmpK6n6cgcAhuHdaf/6g0hkUry1FpTxYhfmUxPfJ6pvB/o8PBrBH6Ri81GOvv45uvR4Br7/NOq4SLSpsXjNDnxWJ8Vf78bQPRNtSiwKmZTS9zdQ+cW2i+xKPbaj5zj17DJyfpuPLiuZoC/AoRtmYM8tCvNu+sOjaTV+NEhAptMQcLrxVJtRJURdlqdOTxR5quO7T5NwEU/V/3yQuBv6IZHJ8JvtlLz9bZjurafdRcoD16CI1oME3KW1nHx48SW0l8ikSJUKgj4/1twinEVVxF/TW+zuHa2DoIDf7qLs0820engMEpkU0++niO7bAYlMStWazZx/Zz0AWXMeInZEL6RaFarEGE4+uoTMaXejTIxBqlYgBIK4Cis4+8rfMO/JQ98pg+5fTEcRoyfo8XFs3Dws+04D0HfHksvSsM2U20m9d0S4S7UqUez2G3B6OHzXHKxHCkM27EHiRvQk4PKQ/8YXtH3+NuTROiQyKXKdGm+dlT3DpoZtnUyjxFVWx/HHlmLLLWb4gbfxO1wIgSCCP8jhR9+i54qJqBOikUdpkSrF7Ny6nSfQpMQiBINIAwHOzfgY6/7TtJ37CElNfMQdlL79LX0PvI88SgcIVK/dRsHUlU1sT+YTN5A96148tRYU0ToCTg/773oDy5FCdFkpdAvZhMK5X1AdsgmKaD1+hxupQnyVLl+zBU1GAsmN1pX72FK89VZ6vvsUqvhoEARKPt1M1a+H6L18IrrMRKRqJY5zlSBA9a+HSBrTB1ViNHK9Bk9FPccefQtbbjGtJlxH2tjhANhOnadw0dd0fedJ5NG6Jrxc/8sBonI6oO+aSfG8zyl7fwMAbV9/CMOIXiCViB2c/QGqvtxK7Og+SJVykMmo/WEvRQvX0W7OQ8SGZCFv4jLsuUW0m/MQyXcNQ6pR4S6tYW//Cza/7ZTbSb33anxWJ9r0eHxWB+Z9Z6hYt4MOs+5DIpPiqbWgCumC/JDO1rRNofv3s5HrNQiCgBAIUDLvC+o27gv79Yr4KISggLvaxPGJ7yMEBbosfASZSoHgD3DixY9EGq94Fl3bZCQyGc7SGo4/swx9+1TaPP0XAAION7kvfEhk19Z0XfAwEpkUe345u655GcEXIHFMb9pPuxMhGESdGI3gC+Az2zk58X3SHx5N/KheBFxegh7fJbqt8qtdpNw5FF37VPaNeQVrqOt7yl1DyV7wCBKZFKRS8t/4gpJ3vw/JygOiDYzUEnR78VkcFC1YR+aU20Udq9egaRWP3+5C8AXwW51UrNlCRNfWaEOdreWRWvxWJ+a9p4gd2RNFtB6fyQZSKVK5DHmkFqRS3KU17B82JbxfWa+OI2Xc1ci0KoJuH8fuW4B57ykMw7uTvWQCyrgo/HYX55dtoOSd75rISq/vXyO6X0ccZ0o5+dS7YR3R2K9vjOv/LDQzw7UFrgz/7SdzWqAF/iugvr6eb7/9ltmzZ7No0SLmzJlDRkbGv/zcQDOP710MX3zxBSaTiUWLFrFw4UJee+01/P4/f6T4Pw1dX7mbsyt/4pchU4jukkHJV7v4ZdgLtLptEL2XPMruBxdzaNjznHp0MTEjeqLJSGRP9sMcv3UWPpOdmOE90GZncG7WJxwc+hxHr5tOykOj0XZMxzDtGSrvnsD5wTcRNFlwHzyKc8uuMG5/eRXVjzxP5V2PYVn1d2JfeQ6kUgzTnqHmmelU3PYwujHDUWS2ajJnf3kV1Y9NgaCAce5SAnX1qEdcjewifghUVmJ85lnqH3oY++pPiJw6GWX/fsjT0gjW1vHhY4txWZ2XBCQBvpvzKQgwb+Rk9n65hUH3jiIxKxVjaS1nbn+ZvFGTsGw7TNSI3pwY/AQl05bRaq4YbFUkGUgYfwN510+h7I1PkEVoObB0PVunfUiHWwfx02NLqdh3pilCCdSeLMFaWsvO19Yw7I0HAShY9gNbR05n68jp5M35Eo/RRsGyjWwaPJnoLhmc/2oXm4dOJe2WgUR0SKPzK/dQv/UoALEjehLRtTXeWjPH7pmD32QnblQvNJlJVH2xjaN3v4FMp0abmcTe/hP54KX36Xl1Dj99uIHp1z3P9OueDwckewzvRZuuWRzadACfx8v41ycA4Dxfw65bZrP16hc58+a39H7vSQpX/MSmgc/jMzvICDnwAPX7TofXEnSZxYsCBBz1+M1l3DRyEKtWrYCLGglJFBokMgW7+k8ib8oqOi145LK83PntJ/HUmNmUdi/GXSfpHgrS+c12Tr/8N4pDwZ12r4ylZMVGdg94Dp/ZTupYMVAWN6IH0TntsRzM5+27/orf5+eOOY9Qc66Shde9yMLrXmTRDS/hdXv5/IUVLLh2GvOvnYZEKqH9wC68ftUk1k9ZgcvsYPl10/lu6kpumv9oeH6563fzy+y/U37sHGe3HCF/2zGuf/0h1JFasueN5+j9C9kzbCrHH33rinNsM/lW1IkGNqXdy+mXPqLT4sfEfSisZO+IF8U/o15CIpdRvOyH8PgOr92PLjOZfaOns33GalxG+2VpeCU+PPP+Rn4dNZ1fR03n+Btf4jXaOP3+D/w4aDJei4PMe64K35c790tMx4rY88hSrMfP0WHGOPQd00i792r2jnmZ36+eRvyoXnRbOalZ+9WwltMv/w1nYRXeajN5U1aRM/chAGyFlfw8ajqW06Xsn7IKd50Vj9VJwsBO/DBoMrV7TxORmcTPo6az/9bXxBc2hXicVR6t49Qrq/mt1X1Uff87HV+7H21mMr+Pns7Jlz7Ca7Q1IVcD3R2nSzn5/Aq8dVZ8FieGgZ3Y1X8S5V9sJ+7qHuzqP4kTjXjXUViJ/XQpuc8t57fW9yP4A0R2avWHuAA6vv4AyrgITj77PpvbPIAQDF4WV2M5cRZWivN7bjmbQ7giOrW6LA0bj7l4Xar4KCrW7WL3kMmk3TeSyC6t2dV/EvlTVpA1/1FiRvREERvJroyxHL91Fn6rg6DLi3HTobB9KFnwJRHd23DygfkcnfIBikhtWCdUbNxPxY8HRFl+5R7qdudhOpRP6de7qN5yjO7zxwNg2neaXSNeZNeIFylY8g0dXxlL0YqNbB/wHH6znfSQrCjjo7GdLOHn9PvIn/slnd8UdZbgD3Bm5qfsGTKZfdfNIGPCdSgMEewe/DyV3+4i/YFR6Nqn4jfbKXj5I0rf34C2XSqazGT29X+Gs1NW0H7Bo7Sb9zB5Tyzl6C2z8NaYOD3xXVIfGo22fVqIl/Q4zpRi2ZPH+be+of2CR8P4C2d+woFhkxGCQQJONyfGLyL2L0NwFZZzbPgkcq+ZgqZ9Gu6iCuyHzuKtNFLxzje0mftYmBfar5xK0ONja/o4Dt8xm/SHx4g/SCV0mDeeo2Pnkj/zE/TZrTh+/wJOT1lF52XPED8mh59GvMSPw6dx6v2NAPR4+W7OrPoJU26xaFePFfHjVS+Qdd8IXLUWfh41nSO3ziJr1v3Eju6NrmM6AYebY3fPwWeyg1RKm+n3ELC7ODB6Op4qIx0a6emYQZ1IGJPDnuEvYDtRwrlFX7F70PNEdsm4LE810NgwoicKQyQ7Wo3lWCOeihrUmZOPvcnONvfhrbeS9tj1YbrbTxbjLq3FuO0YZSs3Io/UXUr7Ic/hOF2KRCnj6AML8Zsd+Opt7B3+AgVvfE7A6aF+6zFOvfAB7Wfdy5Gxc9kzbDLJtw/m9Msfs2fI8yTcMght+zQMI3qiyUzm6K2zcJfVEvT4aDPjXo6PnUPlF1sIurx4Kuo4dudssmbdDxIJXT54DndZHdvSx1H6wc90XjEJEG32lWgIcH7FRvaOmIbXaMNVVsfmtHGYdp2k20pxfNyIHmgzk9jd/1nypqyiyztPhnWn/VQpZWu2hO9rsHUHbv4rgtffxK7uvfV1do14id2jXw7J14/YCyqQymTkv/kthx95i9gB2RyZ8Da7RrzE2UnLaLf4CWJG9ESdkcjv2ePJvXUmfpONmOE9SX5gNI68EnZn3EPuHa+RcOtQInq1C+NTp8QSN6wrAbcXT52Fn9PupX7XSXqGbILPbCfv5b9RFLYJ4yhZ8SNHH1qMJi2esr9vZu/VL5B85zBiBnXGcvAsB0Pryl7wMII/QN6sv7Nt6BR2XjeD1g9dQ7d5D3NuxY8UffgL1pMllHyymR0jX6Lg3Q2cmvM5lmPn2DnmFSRyKZ0WPIIqKYaMR8awd/R09gybikQqpeu7IfpexMuG4T0oW/lDOBgJiP5zm2QODHoWqVKOz2Ln4NDniL9xAPnTVnF4xFQOjHgBw9U9SJ9wfdgvOz1lJR0WPELsiJ5oM5M4fu98Tj23HFWS4RL7ULLix7Cu39H9SXwWO12WPsHhsfM48+onRGS34sj9C8mbsoqskG+ibp2I/VihqLdvfw2pUkHdT/sR/AHOzfqEwr9+gv34OfxmO4VL19NlwSN0fHUcBYu+ZteIFzm7YB0dZ4yj4ytjqd99EtPBfCq+3knt5qN0WfAIzpJafr/5NXYOn0b+km/ouvhRusx9iFOzP+PnzAdRJxnImnQLAHU7TrBz+DTOvPElznNVBBxuTk1ZRfaCh6n4YjuHx85DlRjDkbFzORPSbUfvX8CpKatIvn0wx8YvxvT76QsEkUroOHc8+bPXUPvrYQgEiB3SJSwDYRtYVIWn2sTpKavImPgX9o+Yxv5RLwLgNdoJWF14623kjl9M4i2DKFr0FftHTOPAiBeo3bgP+6nzaDOTKF2+Ecv+M/hMdiQSCT6rk9yHFuOtMiK5qGyO3+rEeriAren3UvvzQbqseDakux9GCAbZe9UUPFVGku++Cl371PC4pDuHos1KwV1aS/7MT5roiAa/vgVaoLnQEpRsgf9zUFVVxZw5c5g2bRqvvvoq5eXlABw8eJDp06fzwgsvMHv2bMxmMwA2m43XX3+dF154gZUrV3K5hvQWiwW1Wo1arQZArVaTkJAAQHFxMS+//DJTpkxh4cKF2O3iC/esWbMoLBS/HlutVp566ikAtm3bxpIlS5g3bx6vv/46brebZcuWMXnyZKZMmcLevXsBOHbsGC+//DLTpk1jyZIluN2XryXo8XjYvHkz48ePR6lUAqDRaLjzzjvD9/zwww9MnjyZyZMns3Hjxn94/auvvmLSpEnMnj2bt956i++///4SvOfOnWPmzJlMmzaNOXPmYDKZ/tHWXAIJgztT/sN+DD3bYs2vIK5fBwRfAHtxNc7yOlzl9QD46qzEje5D9drtBJ1ubIfzxa/maiV+ozX8pS7gcOPMLyd6UBf8ZRX4yyvB78fxyzY0wwfj+HnrBbodzyNoE/fKm3sKWWI8yi4dLh131aCm9D6ehzwjFX9ZBa5te5AlxOPevAX14Kb3+U6cRAjxgu9kHrL4eNSDB+H65RcAynLPoYnQEhkffQldErNSqSupor60BrlSQXleCV2uyaH48FkCFgcAqlaJ4ULLjsNnkUfqUCTEAGJWo1StJHp0P3zVRhzVJqqPFCJTKvDaL63dGNshnZOhF4ba40WoInVoE5rOK/WWAci1Kip+2EdMzyxsZyuI7SvuV9n63+n8yt1UbNyPr07Mcowbk4P12Dmsh/Ix7zmFLFKL7VgR8df1xbz3FH6zHbleQ9U6Mbum4MhZFCoFar3mkvn1vqYfmkgtn8/9BCEooI3UEZ0Qg/FgPr4QPUyHClBG6aj4YR8A59fuJHlMziXPagJCAAJizdKcHl2I0ukuuUWi1BF0iwEay6EC5JFalBfRBiCqZ1tKlokvAcXLNqCIi0SZEI23zor16LlwpqFhcGeqN4hzrFi7g4RrxTnGj8kRv4Sv20HJkQKkMhn6GH0T/mg/qCt1JdVU5ZeFryW0TaE0xP/Fv59CHalFnxCNQqtCaFQHKH/rMTqM6s2xr3dSfqyQoD+AOlJLzrgR1Py4H3dI1rx11ivOMenmgVSt3wNA+WfbkCrk6Ds1DdrHDumKRCalbPVv4fHxo3OoWLcDb52V02t3IFPKUejVl9Dwn+HDVjcPRKZVUfbDfnHNa3eQeu2FfU4d05vidTtpdfNAyj7ZjDxSS1ROe8yH8gm6vAiBIKY9p4joktGs/WpYS/yYHM5/+DPySC2u0jqUUVrUjeaaOLgzXosDe0kNPpsTISDKqrO8HplaKWb+6NT4zHYEv/ibTK2k5pdDF+jeiG4VX2xHqlQgu4x8GAZ3xmd24Cyuxm9zEgzh0mWlEHR5USZEYzlUgCJSiyo0x9jQumKHdMVRVIVhUJc/xCXTa4gZkI0mPZ7qDfsQfAExa+QKuBrLieEKuC6m4cWy1bAuT50F+5kyYkL2wVtvxV0p2hvb4XzkkToSbh5E9drt4WuqJAPu8lrsx86F7UPMsO448stRJhkwHW5Kj5Qb+1P27e8AxA3qjDJGz/m1Ozm/didRnTJQRGpRxFxamzd2cGeqQvxRtnYHiSFe1LdNpvQz0d5UfLkdqUoh8leNOZxpHXC4kaoUuEprcZXUUPHFdgIuLwljcvDWWbEdLUTw+dF2SKd6nbg266F8lAnRuMvrsR0uwHakgJr1u4kZ1g1nfnk4WBDRrQ0Vq38FwHH6PPJIXRi/PbeIyF5ZuM5V4jh1HmVcFPXf7UJhiIJAEH3PLDyltagzU6hdt5X673ahSk9AFiXaGJleg65nO4qXfguAZd8ZZDoNyoRo8blF1bhLaogb2Yu6TUeIG9MH66F8VCkGyj7dTNArfjD1hDLiEwd3JuDzE/B4cddZ0WfEE/QFMOedJ7qDGOyThWQlbmRvajbsFbOcTp1HEaVDHq1F2zaFslU/4jfbCbq94fUCpD8wiqJ3vkPw+jEM7kz5Z1uJ6pWF/Wz5ZXnKeijEU7cMakr3JAM+kw3nmVKMvx5C8Pmp+WYnQbc3THfDsO4ErE6q123HV28FqQR5TEQT2gNE98/GdrQQVZKBirXbib26BwDxY/pgO3le9EMFASEQJODyEtk1E1dpHZHd2iD4AtSs303cmBzixvShet12sl57kLNTVoJMgrfKiLukBqlMhmVvHnK9Fl+dFb/VQUSPNqjT4ykLZXZWfPIbylhxfnFjcq5Iw8bQ1NZ9H9ad8WP6UBmy5w36xhT6AFr0zndE9+0YWuMFW2c5VIBELkMRo78srriQfMkjNLirjMT264Bcp8ZRVEViyL7LtCoQBGJH96Fm7bZGPqIOmVpJVP9sqr8Q7Yo99xwSuRR5dEQYR/Zr93P6tTVIlQpKPhJl5tyyDSjjIlGFbILlIptQs2EvunapmPefJm5Ez1BmZwCpSkHluh1YDuWH1iXisTSSeXt+OTE57agM+SrmY+dICq0l4PSQNLo3pWt3IteqCLh8ol6Mi0QiE/06iUyKTKtC1zaF6g37LuHlmq92oMlIRGiUmNDgP0f0zMJxuhSZWoUiRk/t+t0YhnUDQKKQIZXLiO6fHfbLGstC1bodmPeewvJ7HhKp9LL71dheWo8VgUSCq6SGuFG9qN10hIQxOSH7IPJWw7wA5DoVgj+A4PWHZSVudB+qPt+KM78cn9GOPFKLVCFDHiHaJnmkFk+1idjBnVFE6ylft4OytTuI7Jwh2pXzNfgb+YjaVglIFXLOf/wbgi9Axfd7SbllYJj2AIljelO//TiCAJbQ+p3nKlGnxhH0+nCV1BA/UlxP/Jg+WA7lI1Uq8Nua+tZRvbKQKuS4Ko24iqux5Z0nsmvrsAw02MCyD35CHqnDXVobpktkryz8ZjveGhOO/HKq1u0gdmQvqtfvIW7MhRN6CTcNQCqXUbVuB7r2aVSv3yPah9JafHUW/HYntT8dQK7XNpmbOjWOyhDda3/cj0ynInZET3z1Vpz5FbgKK6n+dg/u0tom+DKn3MH5ZRsQBAHbsXNNdESDX98CLdBcaAlKtsD/OVi5ciXjx49n/vz53HfffXzwwQcAdOzYkTlz5rBgwQIGDhwYDrStW7eOjh07smDBAnJycqiru7RBSuvWrYmOjuapp55i2bJlHDx4MPzbu+++y7hx41i0aBGtWrXiq6+++odzPHv2LE8//TQzZ87kq6++QqvVsnjxYhYtWkSXLl2wWq188803zJgxg/nz59OmTRt++OGHyz6rqqqKuLg4NJpLX1ZBDB5u3bqVOXPmMGfOHDZv3kxRUdEVrxcWFrJv3z4WLFjAlClTOHfu3CXP9Pv9fPTRR0yePJn58+czfPhwPv/883+47sagNOjxWRwIgSCaJAOO8zVoksSgmkylQGmIYNjXL9Pzl/kk3DEUZbIBT0U9SKX02rQQTUYi9hNF2I4UhJ+pSo9H3yUTv8WBv+pC8yCJRg0+H/7S8svORX/ztbh270ceH9dkXKCmFllC7CX3N9zXMC5QW4s0Pv6Ka9XccD2effuRxsUTqKlFQODxT6cTmRjD4AdGX3J/dKIBQ1oCrx1YTkLbFI79uJeoxKZfpnU92mM7cOGrrLeyHkWSAV+VkaoV6+m2bxWxdwzHb7JSuuMEAPZKI/oQjZusPykGe0V9+P8X3yfTKEm8ujueOqu4X8kxOM/XoEkW7wk4PUR1bU3R6k3hMapkA7ajhUT3z0Yeo8dbbSJ2RA9UqRfoKVHIcZdfkDeX3cXVd41i3s9v8tjCp9FFikHCDjkdObk7F3ON+NJorKon5iJ6tHl4NH6HOxz8cVfWh+cHYOjdjuGb5zLgsxdAdpkGDVI5yJXikfdGIJHJIHjBuXdXGlEnN8WtMERAMIirVFyLu8IIApfcJ9Oq8FsvBKjcFReepU42INMow8FBS5URh9lBVKOMhF43DuDw92JQcOzCx3n9wHIi46L4/csLwfaA188j38xi3MdT+e6iI2qRSQZs1Wa63zqYgm3HsVYZScxORx6lI+ebV+n/6xukPTjqinNUxERgz78gQwGnm4hOTTOEU+4aesl4RZQ2vC4Ar92FKqKpkwz/HB8mXd0tzIcAzkoj2kb3aJIMuOutJA3vRvUP+3BXGvGb7cT0z0YRo0eqURI/phdAs/arYS3qZAPu8vowPzgrLsxDadDjtThodWM/StbvQaFTI9eJZTXOfvwrggDXbp7LoG0LOf3KahAEFIYIhGCQ3p+9yIBf3xDnG6UNf5gB8NtcKCKb6nmFIQK/1UnSX/pT9e0e5Do18lDAV51sEMtihNblrjSiSjagMETgC60r+ZYBVH2/7x/i0mYk4DPbkSoV9PtlDp2WPIYiUvuHuNQhXA00TLplANUhXJejYWPZarwu65FCXOdrwr9JlXKkigvNUjyV9ahbJYj2oQGkEix78prQSp2ZhCo5Ftvh/PAcNckxxPbviKfOgqOoCqUhAp/VgToxGleFMaxH3JVGlIYIonu3Y/CW+eR89iLRfduH6djAH43luYHnU8cOx1tnuYS/9F1ag1SC/XRZeLxMo7wkC0keqcXTZG+cBKyOC+uvMKJtl4q+SybW0NpUyYYmYzyV9aga4VclGfBbHOEx3sp6lKHflUmxyGP0BB0uvBV14d+8FfUokwyoMhIhKJB0+1D6bppHxyUT8FabUCUbUCcZcIf2QZUcg6uoElUj+TQM7cqoH/7KiK9fwdC9jSgrNiedHr+Bii3H8FocKEK64fzG/WhTYrn5yLv03baY/Fc+RpUcgyOvhPPvb2Dg4fdRpyeEgvpCE1vSeL3atsnE9OtI/1/fQKZVE9G1Neokwz/mqfSEJjSUSCU4z1U24bOgx4cqJbYJ3TVtk2k7+0ESbxuC49R5/GZ7E9orDBEEnG70nTOxHC4I803bl+4i+c6hRPVqS+GCteIeWZ2okw2okgx4qk1hWnoqjKiSYlElG1ClxeGpMuLIK0EICvitTgDseSUoU+KQKGSoWyUQ0a0N6pQ4Ak4PqrQ4ABJu7A9SqficZMMVaQiQPn40A3YsQiKXiRmqNNWdquSYMM8rDBEEvf5w0N9dYUSVEAVcauvclUZ8ZkdoLwT6ffkSg3+dQ+sJ1+Kzij5ixbd7UCXFEDu4M9kzx1H+5Q4M/TowbNciOv/9Jc4+twxlcmzYR+y5aSHqjERsJ4qQKOR4qoz03LSQ/ic+xFtjwVdvEdc/ujfuKiPuKlNonvWXrKsxSBvZBMfpUnQd0tCkxiHVKNFmJiLXqRutqx6f2d7kGZr0OKK6ZeI12cJ6I/naPsQOyKb7mxNQROmI6pZJ9st30/fvL3DyueW4K41IZDKK3/+BoYffY9jx5QTcXrz1oh28mJc9lUaUyU391gb/WRX62xOSaU+lEWVKLL02LWTwyQ8wbs9FopBdwgea9Pgm14L+QBPeAGj1yBjkERo6LX5UPCovFct1NOy5s6gyrNsa8If9eiD+5kF4Ki7ooYZ5B/0B9F0yMR8uwF1ppPijX+j46jiGH36P7Jn3Uvje9/isTtRJIv81yNPFvlqrsVdhzy8n4PGGae8oqEBpuPCxKfHaHFJvG0zrx28g77n3w/uoTjagSohC8IuB6Yt1W8M9jUGXlULQ4yPzyRspXPQV3nobMo0qTI/GNrBB1hr+VicZkEVosB4pxF1RL+5dUkz4bxA/bHhrLcj0atzlddjziokfk0PA5iLo84fl3VtjDp/GaIDGspo8djju8np0HdIIONxhGRBlSRLGFze6N0gkWPZfeO+4WEf8/wqCwf/+P//LoCUo2QL/p8DtdnPmzBmWLFnC1KlTWblyZTgj0mg0MmfOHCZPnsz3339PaWkpAKdOnWLIkCEA9OrVC91lsqWkUinTp09n8uTJJCcns3r1atauXYvT6cThcNCpUycAhg0bxqlTp/7hPLt164ZeLxrC3NxcRo++EJjS6/Xk5+dTVlbGjBkzmDp1Ktu3b6e2tvafosHWrVuZOnUqTzzxBHV1dZw+fZq+ffuGMz379u3LqVOn/vB6nz59UCqVaDQaevfufQmOiooKSktLmT17NlOnTuXrr7/GaDRedj6bNm2ioKCAd955p+kPjY/JNvwzFA+SSKWoYiPZde8icu95nYznbkemC2VWBYMcHjkVy/7T6Nqnoe2YDoBUq6bTB1MofPVjgp6mHbtVXTvhKynjcqDK6Y7+5jGY3/7gkqO7jed08dxlcbEXxsElwawGUPbsgfb667AtXxFep/HJp1l8w0uU5xXT/fr+tAllEDSmx7n9p5jZ7wmqC8rJ6NmuyfMjBnZBmRpH7Sc/XzJXWZSO6Gv6kjtgArZdx5EolbS/5UIW5+UygS+37sb3JV3TC9ORcwgNRi50f8M9abcPxrj/LAQbP1uCu7SWkne/o+faV9B3aY2zsDKcFXY5MFbVs+jRubx07fOYa0yMm/EQ0QkxRCcY2P/TnosnGP5n3KBOpN82CO9Fx4Ib5mc+XswvORPZOuIlzn34K/LIizufS5BHJhJ0Xo6H/5g2V7jl8vf9w3sufpAQ/l2mkNFlZG+O/ihmUn82dTkz+j2Bx+Gmw6DO4REOo5UvH3+LLx59k6sn33HJPAc8eh0l+05z/oCYwSKRSons3oYj987n0N1zyXjihksc2D9ah9Coro5EISN2eHcCjn/cIb45fJgyqhfGxnwYvqfxMyAupz11B87iN4uBG+f5Worf/Z7ea1+m9+cvhYNA/9Sc/gloGNfwtwQJSCSkXtOb0g37xHWFHp18VTf8Dhfbxs5nz9XTyJ77kJiRKBFfzn8f9RKHxs4j5c6hSKSXumiXTFEi/om/pjfVG/Y2wXXZdQlCmM0kChkJ1/SmdtPhK6yrERq5DH2nDPw2J3tHvkTA6UGdHv+HuISLcMVf05u6K+JqSsPG67Icyr/MOi77mBAuOYrYSEzbj4evSbVqIrq3peLDHwk0yhYXBEi7ZSDl3+65gBea8GIDXnt+OVt7P82uq6dR8uHPdH/nqcstpMl/DYM6kTp2OK6i6ibzl2lVdF36OAGbq0lGk3jPP6E3Gv1bqlJguLonBTM+brS2y8lSozFqJdFDujYdE/o95rr+CEEBb1Wj0w/ChYdIZDJkEVpqfz7A/pEvEnS6Q7wgXCTDF81BIkGuV/PbDTM5MvszBq14BgkSVNF6Tq/6KZxB2YArOjsdT72V9T2f5sDVU2k/92EkchkyvYb4MX34vc9TWPafRqZWokq+9ONhw4KlchnyaB2H7pmLz2Sj+6pJ4an9IU81dlFCPGU/dT58TaZVk/rIdVj2nmpCd09FPXnjF1P99c7QC7vQhPYyrRplQkwT2guCQOHcLzHuPEH9tuOkjx/T1M5eTjcigExK0h3DKJr/5SW/V322Bb/VgSxCS9bsB7EcOIMQCGDPKyHh+n7k/DpP1D2hrMzLGrLQxMtW/8aufhM5eOtrIAikjx990W0Xjf+H9L28rdtzwyx2jZrO/rHzaTV2ODK1ePonbng3rLnF2AsqyHv1U9LHDcdZUsP2wVPIe2gBGdPuvkCiYJAjjXxEuV4DQYEjI6eyr+cEZBEa1BkJSDVKsibdQv78tZd1/S6Z/0WzduSXU7r6N9Tp8fT6fLpY++8yohu24VoVOR88x+n5a8O+UvHfNrHrppk4Qkd4O826F0+dlSNPvceBhxaTNU088STTqUkY05udfZ5he/cnkGlVF3ziy9L6Yh9F0uTeEMlD9BI4PHIqe3o8TmSvtpfNxr+sj9MIR+nq39g7ZroYYKs20+Gv9zZBcSnS0D9D85Io5MRek4Ov1tLkFolcRuaLd1P46sf4Q7KSfEM/Tr36CVt7PUXeq5/Q6fUHrji3BprEDupE+tjh4ezUK02p+qeDGPecEuuhTrur0eMulo9/wi+USpCq5JSs+DGchfmHur1hvCCAXIY6NQ5ryPZdDhJuGUT1t7vDc6n8bKv4oa11IvrsVmF5vzyIY1pPukWsGVxrvvyyQlOSapRkTLoVZ2HFlefdAi3wL0JLo5sW+D8FwWAQnU7HwoULL/nto48+4oYbbiAnJ4eTJ0+ybt268G+SK3kkjUAikZCVlUVWVhbdunVj2bJl3HDDDVe8XyaThY2Uz+dr8ltDM5or4RcEga5duzJp0qR/OK+kpCTq6upwuVxoNBqGDx/O8OHDmTx5MsFg8Iov2n/2+sWQlpbGnDlz/uF9I0eOBOCZZ57hqzf2hq97620oosQC6K5KI7pWCbiqxZcgIRjEerqMgMuD3+nFsvcUqtRYVCkXXjyU8THU/3oAw/AeuAoq6PThZGq+2Un9j/uJ6N0eeZJ4vB6ZFFWXjtjWrr9kbop2mcTOmEzNMy8RtFjx19ReGAfIEuIJ1NZfMg6lAnVOdyrvmUDQYkUWH0/wMhm28jZtiPrrLASzBcObS/CdPo0sIR5fbi6QRERsFCd/O0Sr7lmca/T10VxlJDolFiEocPSH37ljziMc+EY8TqPJziBjwdOYNx0Ui1g3TCk5Fl+1kbRXHkTbKZP2n/8Vx7F8BF+A5Jx2nP12N/pkA45qMwBZ1/dleKgeTM2xc+gb0bbhvgYuTf3LAErX7qDr6w+I+1VhRNsqAXeV+Cx9ZiL6zESuObAUpSGC2JE9seUWi0dEPttK5Wdb6bf7LTxVRlSJ0fTZvACpQo7gD6BOjcOCGCCLjI3CVFUvNqTweBl40xCy+3dGoVIw6f0X8Dg9KDUqOvbthCmUNRmZ/f+x997xUdXZ//9zeksmvRd6IPQuRUDAgq5ddFVsiG1FRSliWdeKICrYUBDL6tqxIIqK0muooSZAeq8zmd7v3N8fd3IhBlt2v1s+v7weDx7AzH2Xc97nnPd73veULIa8eDs7r3+O8d88iUKllLwH0hLk+YVOu4Ro2HBQ+odCKSeqVplTCPtciEHpMk2pN6PUS2FXYsgveVFGoE+Lxx/5sZ41/XwyIsVTUCoxZCVi23MCfXo8KJCfa4Xg8aM2G0/NMT0ehUrJqA2L0Kcn4CyoQJ+RAEcgJjUelVqJI6ITuecMpvpoOc5mO2ffeD6jr5PGrT1RRZ8Jg/n2eelHqTk1HmejDVejjbguyYy962IGXCqFJ4XDYcSwyKe3L5GfrT5QjOF4DYLHj+Dx07KzgNRLRslz7HL7FAyZSYzasIigzUVUr1P5hVRGPa7CKvn/iZMH4zhchnlAV7JmXEDG9RNlb0P9aR6y2iiDnEZgwM3n0ve6ib8qh62vibIvH0X5qm0MfeYmeX7GNImH5/8k5TKyHiol/fwhnHzzhzbrVXO4DKVOQ8YNk0icPATgd6/XmWjx1VnRZyTI/RvT4/FGdMtvdWJMjSMcEjjn44dwVzcTivwo6fbn8QDSs3UWvJWNRPVKx55fgtqkJ3vGBWRePxFdUgzhYAhDRgK2yHzU0YZ2IWJBi1S4RQwJDP3kYXzVzYQil8K+OivmAd1kulrnGrQ40ZiN5C6cjlKnYfCbswg5PL86luStYUUTH8XojYtQGvSo9Fr8TfbfHEttNtInMtbAyFhn4uHpuhW0ONEmmLEdKMZ1opqMaZPk78KBEOHQqR9burQEnPlF8v4QP2kwYjCE53gladMvIO2Gc9Fnp+A5WYWv4pQnvD4tHn+TnbSLRrD5/EfpNv08uk6biDErieadhRjS4xGFML56G8asRCnPWGQdmzYcRKFUoo7Wy7LYNaIrZ29YhO1gCXEje5N142Tyr1vEkH/Mk+evUKsY9M5saj/bSvc5V6HPkLzW9OnxhH3BdnIYcnjaeJiro42oI17kCrWKrJmX4swvpvm7PfIz/jpLmza6tAQC9Va5TcatFxBqccpttJHvE68+B2OfbPxldZKHZHqi/F3MhEEEGlpAFAl7fPKFWuM3u0m7XlqflCvGknLpaMyDuuM4WIKhWxquggppXJAuzgHrwVLEyMWM2qhj8F+vQ6lVo08wgyjSa/p5pE4YQNMu6SWvt7wBX2UjgtdP/MRBeCsbSb50DOYRvQlaHIScXvQZifjrrDK9/tO83xrX7iVocaLUaQgFQoTcPgzZyb8qU478IpmH8ZMlmXIeKCJmxoUo1Cr6vTMHz4kqRCHM8A3SmdNxsBilToMuI4GGL7fTde41kQveU7zPeeEOxJCAZd0+ed1b5+Gvs+I+UUXmTedh2XRQ8pKtb0GpVaNLicOy6ZA0v/R4AvVWtEmx6NISGLFRGl+pURN7dn+0SbEEmmw4DxRj6pnB0ZsXM+TbZ/CU1uEprsW2s4CGr3bQdd7VKFRKcl+9B8e+k7/Iw+SLzyLzhskSc8Ki7CF/uu30R/QZJP1VatUEIvZBnx4v7ZFdE9Emx57a6yJ6qFAppT4apecDzQ7qvtlN95kXo1ApSRiVi/N4Nf76FurW5DHotb9Q88UOied5hRi6pkjnxIgNSJs+BfPQXoScXnyVjfLngsMD4TDG3tmYTtZjysng3IKVtArooFf+wtYJ8373Hm7fcwJvVSPqaAPaBLPk/SbTlSDTpVCrGP72A9R8uYPqT7fS7283SMVSmu3EDeuFQqUk9aIRGLOTqf58O/r0BGpX78TYNUXa57qn4qlsImiRUsnUf7WT+LH9UKiU0kXUabKsS5NkQ6k7FRESqLWgS0/AV9WELj1BtgdxEwbKshlyeGjZUUDCpMHoMxKJmt6V9BsmY+yVQdM3eW3Oakq1qg1vWtdZbTZS/fFmhr43F9u+Ivny1VdnxXiaLWgdv3VemrgoqRhUZhJxEwaSs+QvoAB1XDT2HcewfLcHUKFPiydmcHcO3iU5OegSzMSP7IMoilh3FqDPkIof+epbMGQl4a9vIbpvNgOW3MHe6xahiY9GpdPK62fqmU6gpe3LbG+dhZDNibFrCpr4aPQRPYju3xV1tJFRG57D/jPbpj9NV1rhPlkj6ftj08h5bBralFgUaiVZt14g732tf7fqWuvfceMGIHj8uE5UkXzJKHTpke8jfytUSpL/NJK95z2EsUeatDZ7TlD8t/dI+tNIfBWNaGKksPOYEb3l1AOt8NdZSbnqbMz9u3Jg6tOMXP8c7hPVJF80En1EV3TpCSCK+OtbMHRNwZCdjFKnZcC7c1HHRjHip+cIB0Pt6O5EJzqKTk/JTvyfgtFoJDk5mV27pNxQoihSXl4OgMfjIT5ecjPfsmWL3CY3N5dt27YBkJ+fj9vt5uewWq1twpjLy8tJSkrCaDQSFRUle0du3bqV3NxcAJKSkuQ2rXkiz4SBAwfyww+nPN5cLhc5OTmcOHGC+vp6QMobWVt7hjdUSBeckyZN4u233yYQkDwEw+GwXOgmNzeXvXv34vf78fl87N27l9zc3F/8vE+fPuzfv59AIIDP5+PAgfaeLenp6TgcDk6elCr7hkIh2fP0j6BpRwEZF4+k5WAp5l4ZNO8+gUKjwpSVhNqkkypUGrRED+1J8/d7SJ02GZXZSPTQXgguL+ahOXiKa8hZ+hc8RTXUrJBC3J0Hi1FnZaBOT0U/ZiQowL12fZuxVanJJL3wBJbHFhGqlEJSA8dOyO1QqzFdcA7eLTvbtYu98yYpH2VIALUa/eRJ+He0fU6ZnEzsM09je+RRmm+6GcuM2/Bv247hogtRGAx0GdITv9tH12E51J9syzuPzUVS11TiM5Pof95wTHHRHPtpP7HpCfRY+RBls5Zi/WIzCVPPAcA0NAfB6SbY2ELzRz8SbGzh+GXzsf2wm9jzR9JSVEPKkB4EnB48jTYAitfu4dMpj/LplEcpXbefPledDUDSwG5tnlNHG0gcnUvduv007ywg/eKzsB0sITonHeue4yg0Krw1FrZd9iQ/jphF0zd5nJj/FtVvfUfq1ePRJJoxD+tF2Bcg/pxBnHjwLfZOfpBD0xYScnpIvVq6pOk5JIeAzy+HaPvcPvb/uJsHxv2Fl+9+ntIjJcw6+06C/gAVx8qwNbZgyEhg5DsPsP+e13GX1svzA8i+Zhz1kR99uqQYmbexQ3oAilMXklFJiEKQsM8uPxP2OQjZagjZagj73fIFZcywnoScHgIR3lS9+6Nc4MVxsJQud0uVwLvefQlBi1N+7nRYdxSQcok0x/RrxlP19jryJj/E0XtfRx1lJP3q8XQZ0pOwIOBuceGIvMEedulYDnwj/Qg7vvWQXPxGCIQwRi4o+l44Er/Ti6vRRlr/rqg0anYs/5blFz3Cnvd/RKPX4rW7EEWRzCE98Tu9HF69g9hRfWRdix3aE9v+k/IcVSY9Rc98RN7kh6hfvZPUy6ULzozrzyEcDOEqOOU5lHrFWOq/2oF1RwFBi4O8yQ9h3XaUpnX7SY+sc8qQHgiBIEGXdHF25L31v0sONdEGkkblUvPDfhp3FJB58UiJ19eMp/idH+VCOA1bDhPXrws1P+xvs17aRDNV7/7IwZueJ2Rz4ThU9rvX60y0NK3bT/aMKYScHgxZiQQdXnyntfdZnJR/uYMfznsEhVolVd9ECvdUKJX4Gm1ok2Iw9UjHU9GIyqijZfcJAhYHuy95HDEk0LL7uMy3mGE9CfuDbbz8WhGwOKj7fDt5kx+S8smqpbHcJXUoDVoCjTZihvUk6PTgj8zRuqOA6D5ZFD76dyzbjtJw2hqdaaxAkx1frQXbnhOUvfI19V9sR/D4f3Gs0/XEuqOAqD5ZHH/077/Kw9PbAAQdHrxlDTjyS4jKycC2W7I32gSzHCoXPbQXIaeHpq93knLNBADSbp1CoMlOoNFG3bvrcBdUUP/xRiqXfiE/Eze0JyGnF3OfTFzFtfjqrJS9+xObzn2Euu/3EbC6yL5mHNnXjMNRUEHI6W3zwi5mSA8USgWWbcdIjeiK2qTn+DMfsX3yQ7TsOUHPOVdxaOYyNHGmNrT1W3on7qIaKlZ8h2XrEaL7dcGQnUT6tRNQGU7lFW2F50QVKVdL8zYP60WgyY4+MxF9djK9X74bdWwUJU9/0KZN87p9chtTn+w24/de+hccB4pRaNTos5MlL6XLzibY4iJ95hUUXvskui4puPJPknT1RBIuOxt/dSOCw0OwsYVgkw1/TRMZN58PSMUPBJeXQKONkmc+Imh1cHj6CzT/uJ/Ec4fQvG6fNG+LA3M/6TIrunsqSq0av9VJ9Q/7OfTsJ6wZfh+iEKZ++1FKPtiIPj6acMTTR5MUg7FHOo1r8ogZ0hPz0F64T1TiLqigZdtR7HkF8l6i1GsRTqO38ft9xJ8teZM7DpWiNhuxbjnyizJlHibJVOPqnTIPMyIy1bLxIIbuafR98wE8JbXo0hMoffYj9k2ex77J83AeKEYVYyTl6glk3nYh4UAwkhvuFO89RTVYNuSTdMkoANKvmYB9n3SWalq3j8ybz8ddVAMKJUqVCqVeg/NoOYasRByHSyQP58vH0rxuH/Wfbsa+9wR5I2ZScNdLiIEQwSY7SoMWldlAwpThhFxe4sYPRAwJeE7W0LIrwiuFAvPgHviqmtgzYQ5N3+/5ZR6u3UPe5PnkTZ6Pr86KKpKOouvdl8q2s2ndPtJOsyEhh5e4s3pHaBxP7Wdb8ZY3tNnrYob1RBSkKseCyyt7/6mMOpLOGYjjcDmpl5yFr8ZCdG4W1t0nSJw4QKpUHdET04BuKDRqmtbsJHXauajMRlyHSnAXVuEtrsWed4yUSAEq8+i+KLQaXAeLcRZW8VOP6fyQdQM/ZN1A2B/C12gj0GSn+92XELA4ZXt5Olp2FEhh70DmTedR9fY6Dt60mKDVieALkHb1eGKG9ZLpCjTaGLT0DlxFtZSukHJ5Nu88RtrFZ6FLjiXzmvGUvfMjlR9spGnbUep/2EfWNeOIGdAVpVFH0ObCVVBJ7NCeKA2S52jCuP64i2pIueSsdvYx6fKxWH7c12bOlh/3kXLNBJwHizH1yUbwBwi2uEieOp6WHccia64hfvwALJsPkXr1eGreXceJB1fiLqig4avtsmxE9e+KGA63sdWteQWtOwroMecqnMerMA/qDqKIITuJ5vX5JJ07hMZ1bffl1nklXXE2jvwiQk4PVa+u5sC583AXVOA6VIomQTp/xUba+etaiB8jRae5imtxHC2n4bu9BKxOMq4eT+Y14yM224NCo2LYOw9waOYy3KX12PNLCAdDZN9yHgqNivRLR1H3tfR70dg1RZL1dQfIunUKCo0aY7dUea5lr32NKIQ5OP0Fmn7cT9K5Q2hat4+YiL34+fnBkV+C4A1Qvvxbto+5H8JhrNsLqHpnXZs9MPO2Cwk5PeizkuR+zIO6QVgkYHFg7J5G6tXjsWzIJ+XyMTSv20fc+AG4i2rx11lpXreP1KvHS+e3MX0JNtkx9kyXHAjK6kk8f1i7c4OvzkLa1PEcummxHAFh3XgQbaIZU046hu6ppFwxBn1WEs3r9uEurGJ7v9s5dtdLOA+V4q+1cHzuija27f93aPUw/2/+8z8GhdjReKVOdOK/AH/+85+JizuVr+jiiy9m5MiRrFy5EpvNRigUYuzYsUydOpW9e/fy3nvvER8fT69evSgpKeGJJ57A6XTy8ssv43Q6yc3NZc+ePSxatAiz2Sz329TUxOuvv05LSwsajQaz2cztt99Oamoq5eXlrFy5Er/fT3JyMnfffTdRUVHU1NSwdOlS9Ho9/fv3Z9u2bSxbtozNmzdTUlLCjBkzACnk/K233qKsrAylUsnUqVM566yzOHr0KB9++KHsZXnttdcyfPiZC3eEQiE+/fRT8vLyMBgMaLVahg4dyqWXXoparebbb79l06ZNAEyaNIk//elPAL/4+WeffcaOHTtISkrCbDbTt29fzj33XJYtW8awYcMYNWoU5eXlvPvuu3g8HgRB4KKLLpK9In8Jn6dNY+wH89g/ZyW+Bhum7CTOWn4v2lgTvkYbuqRYFEoF5Z9sIRwI0evOC1GKItXLvqZm5Xf0WX4/iReORBQlz4OGz7Zg236UwWuelt5YRt7Kli38iOR4F/Fz70aVGI9vbz5Nsx8n6irJs9X1xbfEPzYb4+RxCHUNAIiCQP0NM9GPHUn83LtBqcS15gccb390xnZhhxN1suTh4nrvfdz/+ADDpZcC4F2zBvOD89BPGI9QL/WPIGC5405iHn0E/aSJhAQRe4OV3Z9tZv2y1dz+7nw+nf8mziYb9656AnNKHDEpcQjBEJvf/o4flqzi3lVP0KVfV/xldQBoUuIQXD7CPj/ls1/Bc1gqrJQ+51riLjkbQoKUT0mtIeT1c/zzbQyaMQVDvHTIqz9QxFfXPMvA6eczav41UnGUUJiyjQf5/ralZAbDTNy4CHdlI3tuWYIxO5kRK+5FE1kvfWS9Kj7ezMmXv6brTZPpdvU4Kpd/Q9O3u8lZOIO06yeiUCjwVjdxcv5btGw7Sr/ls4gd01fOOxX2+qlvtmGpbSYhPRFEkZikWBbd+BQVBWUA3PL0HQyaMISkrGQeu/RByo6U8Oyz95F9zThcJXVSrh+VkrAviCbWhP1oBftnLiMcCNHt1vPpdvO5iCEBwRfA3MOIGPKjUOtQx2YghvzMnvsge/fuo6WlhYT4WO6ecSNXXSKFqClNCfgbfAheP8dmLcdxSHrZMOTD+RTMfhN/QwuGLsmMXPsUmtgoBG+AA9ctxL6vCG1SDOP2vSolcBfChH0BfPUtaMxGHEfKOTLzNcRI2GKfhdNJmzoOhV5DS62F9+59haojpWj0WhYdeYdFF8yjuaye+1Y9gT7KgEKhoKawgoDXT86Y/ugMOoJePwGXj2AkhcFnd76Es9HG30rex1bTjC7aiC5Kj8/u4aPpz1N7pIzrb72Q7nOuwl9vpeq99TSt28/AFfehiY1qN8fRmxdj6pmOKIQpmLOSus+lFzpDP3kY8+AebB9xL5r46Hbtez95I0nnDUWbGid7JQU9fqxFNWyYvQJ3g+0X5TApJHLBhoW4KxvZPn0ppuwkRkfshu1oBXn3vC6Hfna9Zjx9Z12GQqlAPG29Rnz9BNH9u+CrsXD80b/jrWzs8Hr1fvJGEicNRm02EvYFCNrd7HzgTQbMm8qeuSsJODxctv9V3JVNaKINtBytwN/iJHX8AMLBEEGHF7VRh0oBYkhg//XPodRrGPrBfIyZiSjUStwldew8/xH6PHkjyecNRRfhmxgSpGIJJ2s4dt8bBB1uxh98HV9FI+rIHIMtThImDETw+nGfrME8qLvkde70cvC2l/A3tGDKyWDspsX4appxHCrj0MzXfnMsbaKZfq/djalbKmJYxLr1KP7Gll8c6/BpY40+baxf4uGxWcvp8eDVFMx+sx1dvgYbuuQYFEolNR9vQpcSR+ploxEDIY7d8hyuQ6X0XDiDuElD0Gckcvjqp7DvKsA8sk+b/UGbJnmV+qxO8u9fQfdbz8e6v5jUC4ZxcPab+Bpssp0z9UhFqVLhqWriwKzlJA3tSfbN56LPSMRdVkfBw3/H32RjyGmyfmjma4QDIQYsuYP0qWejUCgQwyLeikZ2jp9L7MjejPzmSVwnqwkHQlJYsNmANjGGcCBE+bI1lL74JV1nXkK3+y6TLrPDIgq1ikCzHcHj58SsZWgSY8h5/g7Js62xhWCjHXVcNM0/7KH4kXdIvHAkucvuRWnUIQphnAeLyf/TX4kZ2Ych30j8UBn16NLiCdpcNLz7Hcl/noQqLpqwx4cYDKGOiwYU0uVKvZWWn/bhr2mi8R8/YuzXlT4fPY46xkjYH+TQzS9gi1xuJEweTM7TN4NKKXnlJkQT9gYonLOCzFunYOjfFWNGAnvmrKTq2z2YspMY+4akz0qNGpVBS9Dpperb3cQN6EZMTgZKBZQ89SENX2wjZ+EMUq4ci8qgw1dnwbH3JIWzl3PWlhcxZCdDxAOt9NmPqfpoC0M/foiQx09Uz3REQKlSolCrflGmwoEQx25+DuehUnotnEH8ZEmmDk6VZCrrL5fQ44mbCAeCBFtcBJvs2HYX4jleRdyEgcSO7Sd5sirAV91MwW0v4jxUypC1C4gZnoOroAKFSiVdQjg82PacALUSU/c0xHBYCjdWKAi5vNR8sJGsW89HoVJi232CmOG9pP1t70mO3bwYQJrjpMEI3gCauChKHn+Prg/+GV1aPEqdFpQKxJBA84/7OXrri2TefiHd5l0jeX7b3Ry6fiHOyJ42atfL7XhY/dFmxh18QwpPDoYINNuJ7tcVtdkYsZ3P4tgnhZmeve81QCTk8lG88FO6P3AFmtgoFFo1SrUKTXw0gSY7ntJ6ogd2Q6XX4KuxcPjOVwjaXAx6d47k9dfQQs2qbdR8tZOhK+5FlxKPxmxAoZGiFuxHytBEGaWCJ6EgJ+99Dcee4/Re/gCJF46MeHhZafxsM83f72XA549Lz4ZFGj7bRPGDK3GKaoZ/OJ8jkT184oFlKHUaNDESXXuvW4gtsidM3Peq5Ekb2RP89S2ozUbUZqOU2zEocPLx90m+aCSpU89GpZdyZh6582WUOg0jvnmKoNOLt6YZMSRQ9tYPdLn5XKJ7ZUj2oaYZT2UTjoJK0i4agTbRjNqkx1/fwuE7XsZxqJQe86bS5S8X46+zYM8vpfSlLxnw2kw0sVFtZLl5zU5Spo5HHR8NokioRaq03e3R64mbOFhKCxKRCev6A8SclYs60QwKBbXv/UT5ki/IWTiDhEmDELwBCme9jvNQKTkLZ5B6zXhJphQigUY7Jc9/TvKfRiJ4A5h6pqFQq9AlxxKyu7EfLKXu823kPB7xCrU40CaYUeo0NK7aTPmzUh76ns/fQdr1k/EU13DivtdwHSptY7e1KXGRQkct5N/2Ekqdhr7P3Iyxexqe8nqOzH6ToN3NkBX3YeqRhkKlwlvVxOH73iD75nNJ/dNIUCnx1lgI+4JU/P0n+i+ajkKlxF1cy/bzHyXz2nNIPGcAUT3SCYdC6JNjEYWwVHl91ht0+cvFxI3piyZB+l0YsrnwVDSiTYhG8Aao/XQLXe64CG2CGRGkCuxXPk36deeQu+hWFColQZubiuVr5ZyvUblZbfbAkN1Nwaw3cJ+s5uwDr1M4byU9H7kWZZQepUZNyOGh7uPNlL/0FcO+fRpfZSMFd78CQM7CGSSePxRtUiz+eishhwe12SjPV6nTILh9NP90gIJ7ljE672W0STEotWrEsEjz+nyOzlhCwuTB9HnxTrSJZkIuL1XL1xK0St65te//JI+VfuO5eMvqKLjnNdl2nH6uDzTZZY/L/6vwvvfQf3oKvwnDzYv+01P4Q+i8lOxEJzrRDj6fD71ej9/v5/HHH+eOO+6ge/fu/3S/n6dN+8NtksXAbz90BnRJ//eFFOiiQr/90M/wXOXP8xr+PkwL/Xa+vp8jT9G+auzvQWbwjydKNot/nBcAb+mDv/3Qz3CN/8zFnX4Lfzr6zB9us6nfIx0aqyNY2zGyiBNVv/3QGTDG90t5h/71OKn941ljkkIdO6bEhf99dFlUf5z3cb+Y7+nX0ZEQl46mPP9vD6fRKzrGQytnKHb1G9CKHeNiR/Mkafn3ya9e9cfHcgt/nIcAjao/zpEU4Y/vDwChDkjwv5PvwQ5qmKYDGh3+peTHvwGhA+3EDo4V7EA7s6JjsuEU/7gcan5Hvtczwafo2DrrOvATvaM2MST+cd53RL+gY3N0dfB80xFZ1HZwx+zIWKoOypSiA+06qpcdGWtSw2cdGut/BZ2Xkv96dOaU7EQnOtEOK1asoLq6mmAwyIQJE/4lF5Kd6EQnOtGJTnSiE53oRCc60YlO/M/if7C69X87Oi8lO9GJ/yE8//zzNDY2tvls2rRpDB48+F86zqxZs/6l/XWiE53oRCc60YlOdKITnehEJzrRiU6cjs7w7U50ohP/NvyYcu0fbtPRUCofHQv1+Heho2GRHXk3Z1Z2LLzJHf73vbfqSFhJR0JKOjrWxGPPdmiszf0e/sNtOhpi01F0lI+d6EQn/t+hI2GzHQ0F/Hfi32nrO4KOhEZDx0OxO/HP4d95lvpfwL8zRPffif+rdOkUHZNEv/jfbW/Oa/j0Pz2F/6fwvvvgf3oKvwnD9MX/6Sn8IXR6Snbivw433ngj//jHP/6lfc6cOZOFCxe2KV4DsHHjRtauXSsloxdFrr32WkaMGPEvHbujeOKJJ7jxxhvp0aOH/FlJSQlbtmzh1ltv/af7Ly4u5h//+Ac2mw2FQkGfPn2YPn06X3/9NXq9nksjRVt+D7788kuuvPLK33zOkJ3EwBWzUMeacLYW0AhKl46D3ptD0qQhgEjV++s58eh7pxoqlQz7cRHqGBMIYQSvH8eBIsxDe0FYRN8tFZVeixgMceDiv+I6IhVHie6bTb/nb0Nl0uNvtqOJNsrFIAIWB4kTB0mJywNBTD3SObnwU8rfkCp4m3qkMfjdORizkkClRKFUcGLBxxgzE0meMgJtfDQKtZKTz55qo9RpGPn146hMBkzdU1AolIRcXvb++Vkc+SWYeqYz4OW7MA/oRtHCT2lcu1vmh+D2oYwkca/+cCOGLsmkXz0elUGLt7qZw3e8jPNIOV1uv5DMGybJzzX+sI9BK2ahS45FHWNEpdUQFgSqP9pM7ODumAd0o3LRR9QuXwNAt6dvJe684ajjokChQKnT4q9pQmnQEWpxghBGFAQOT5kPQOb08+n9zM0oVCoEt4/9U5/GkS8V1Om94BYSJw9B8PopfvYTus++Ek1sFKiUqE16As0Odk2YS+8Ft5B29XipsmY4jEKtYs+UR9HER9P7mVtQqJRUf7iRhq93MXDFLPQZCSgNOtTRBvy1VoJ2F64T1cQOz0GfkYC7tJ6wL4BjfxH+Zjtd774EhUqJ60Q1ey58FDEokHzJKHIX34YmLgpvWT2H73iZ9GsnkDh5CJq4KCkRfoONnRPmyWKWcslZ9Hz4zxi7p+GrtWDfV3RKRlUaVFFJKNQ6xJAPhVJNfUMjDz30EM2NDaz+YHlbYVeqUUUnM3bXSziOlHH0NFkftfE5TDmZiEKYY/cvp+Erqap2wsRBMj/q1+4mYUw/1LEmghYH6mgjpt6Z+GutKA0aBG8AwePHkJWMu7gGpVaNNjEGf5MdU/dUFGoVYV+QvVc8iSEzkR5zp8rtg3YXRc9+Qo/ZV6GONaFLicNb2SjJUJSBkNuL4JUSrzdvPETylOGIIQH3yWqiB3ZHlxqH4PFj3XaEozNfI2nKCLl/UQgjhgSO3b8c+76TjNm2BH9DC/q0eML+IFXv/0T8mL5oYqMQBekwromPRqnXEg4EETx+xJBA2B+U+goKqAxaRBGMp+nUgT8vwJFfQtaMKfR48GqpaIPDy7H732gnhyiVhOxu1JECBuooA4EmO2FfALXZiBgpkPVzuno+fC1J5w9DEx+N2mwEUcRb3UzF8rVkTpuEOi4KXXIswRYXVW//QP3XOxm59hm08dGgUIAC9kx5FMehUnovuIWkC4ajz0jAW9mELjlWKvbT4kSXHCsn3XedqCZmcA/EsEjYH4SwxM+m9Qfoeo9U+MR9sobdFzxMzhM3kjZ1HKooA4TDhAMhDs9YgmXzYRRqFUM+eoi4UbkoNGrCvgBNP+0nYHGQcvEo1GYjSp1Glodj971B0OZizLYlBCyRJPUiuI5X/eZYrbKb+8Lt6DMSEbx+mn86wNGZrzHovXkkjOuPQqOWKmI329uM1SobCrWSoN3zT8tU4Bd0Jezxo89KxlNcAwoFupRYAlYXhqxEBF8A69YjBCwO0q4ah0qvRfD6UWjU+KqaOHrPMpxHytClJzBw5f1E9+uKUqtCDIVxl9Zx7N7XEcNhhn7yCJoYE2I4TMG8ldh2H2fQO3Mw9UwnHBLw11io/mADVSu/l2ziVeNQRenxVjSiiYtCDEpy31qEourDjZS9uobcBTfLe4EYFhGFMM2bD3PozpeJH92XPk/fhLFLMkq9lpDTi2XTQY7OfA1tUiz9X5tJzLBeKHUaxJDA0XtfP6O9aVi7m/gxfTH2SEdl0EmyXtOM+3gVgWY78eMGgFIhz8+QlgAKpAISZQ3smjBX3hPSrz1HKiRT3YwuJRalVoO/vkWmq/rDjZS/Ku1H0f260O/luzD1SAeVAlvecdwldSROHITg9eOtbCLp/KEEmuzkT3tOtuH6zEREIYxCoUDw+Nky4A7ZvvZ9+S+kXj4GhUJBy64C8m94Tv6u94JbyLzxXMKBIEXPfkL2jCkoVEpadhUSO7K3ZHs/3EDlq6sBGPDRw8SNG4BCo8a6+RDGrqmEg1Khrqg+2VJ17RYnlh/3c+zBt+m94BYypk1CoVQStLtp3nCQuFF9ELx+WbcFr59j972BM3JOGbDyflL+dBYoFYQcHtm2dZ87lS53X4JSrUIURcpfXS3tX79i21Q6LYLHR8jlxVveQN3n2+j1txva2bYR3zxFdL8uoFQihgS8lY0cvfs1XIWV9F1yJ7Gjc9Gnxkn9OyS97KjtOJ33GTdMQqXX4alo4PCMpbgKK2U7hUKBdftRCue/xcAVs9DERhFy+VAZdfL+Ez9+ACqTHlGU9KD2o01UvraGfq/NRJsUiybRHNnbW3CfqCZh0mBUei1+qwNNtJGgxUHNPzZQ8erXAOQ8fRNZt1wAoojgC2DbXYipV+avrpc+O4mBK+4nql8Xgi1Otg+/BzEo0Otv08iYNkkqqKNQ4K1s4vBtS3EeKaPvS3eRdN5Qeb3EkEA4JEi2T6XEW9WEt7yBY7PeIOfpm9vJb6suR/XtgsZsQBTBW9nIkTtexnmkrI0ut56lRq59Gm2k0ImnogHX8SqpmNj8q0m5+Cw0MSb8zXZ08WaCDjeBZgdKjVqqpC2KoECynb5gm72odtVWsm+/qI1M/TOy8UtnNWm/TEQMhUAEx9Fy9lz0GAA95k4l8+ZzUUcZUGjVUmX5snrqV+8k7apx6DMTUOl1gEjeuQ8RcnoYuGIWpl4ZKLRqBLefkN39i+vcauvNg3ugiBRQ3HfFEzjyS9rN98Tf3qf77CvRJsZI1dKtLgiHqf5gA8auKSROHoIYKVamT5UKszZvPoSph1Qhu+HDDVS9tpoez0wn9fpJKPU6UMDxe16h6Yvt6NITyH1zNtFDexEOBlEoFIR9AZo3HQKFAlP3NOn3VZdkVAYdYjiMt7r5jLJR8+FG6r/eGeFFJiqjjnAwhLdCkr20qeNIuXS0VFyuuhlRCGPKyUDw+FGo29v61meVWrV81mkd7/88OsO3/+X4775m70Qn/h/CYrHw1Vdf8fTTT/PCCy+wYMECunTp8k/3K3SweMHvQY8ePf4lF5I2m40lS5Ywbdo0Xn75ZZYuXcrgwYPxer0d6q+0tPR3Pdfrr9dTsWItO0Y/QNDmIuN66XIt8dwhJI4fyI6zZ7Nv6jNkXj8JU06G3C7z9osIOTyojDp2j7qXk3NXENW/G/smzqX02Y8IWh00f7cbf72VnMW3y+36L7mTE898zI5zHkQdZcRbY2Hb6AdQmfTEj+nLtlH3U/jYe6BUUha5WGyFu6QO1/EqjjywnJ+63oQYEjD3zcbYLY1dFzzCsYffIRCpSteKsD/I3iufJmhx4DpRg/1QKY5j5Qx+UwqHD9pcFDz6d3msVn4cmv4ihswkqj7YwK5J80m/ZgLxY/th31fE3sufRAyE6Lv4NqL6ZJJ5wyR2TXmUnZPmk3TeUPouvJXyFWsJNNlRqJQUL/2K44+9T9rlYyhb8V0bumInDUXfPQ3H7gJaNh2EsMjuntMonb8CTVw0x6Y+zqHz5soXkgDp152Dp6yelp0FOA6WMvDN+6U1mzwYY7dUdoyaReHclfR79W4qVnzHjtH34yqsoubDjfJzMcNzsO87ydGZr+GtbkZw+0CpoM+iW8m/fiE7x80m7Yqx5D43g4oVa9l31dM4j5YjeP0cnP4iNZ9sIXHSYPZe8RTeyiYEh4e8yQ9R+c46sm+/iMIH32Jj15vQJpjpdt/lAGhio3CfqKZlZwFlL33FgOX3yvMtWvAJvvr2hZBcx6vwlDfiPlnDoelL2sgoYYGw20LY70KhUBFqqaK5uoTXl712RllXmeIJe+3sGH0/IZtb7qf7nKvQpcSzIXMaxx9+h74v3iE1OI0fO8bNIevGc6lfs4sdox/AV2PBcbScoM1N+evf4CmpJ9Bgo2jBJyCGyZv8EDvHzWVz7u0ErU5cJ6oJNNmx7ipk0JuzcB2vomLl9wRtbg5Of5GCuSvp/+rdsi4SFnEcKMZxsIRD01/AU1JHoKGF6vfXk3nTueyaOI9dE+dhHtwDd3ENBbNX4K+zgggZ10/CfbwK67YjiCGBvRf9tQ1d3ooGQGTnuNls7nsbmTJd9+Mpb8Cy/SiOgyU0b8gn7AsSaGih9PnPCfuD5J0zj6P3LkMVbSBgceA+UYPjUAnOY+UMfPN+4sb2I/26idjzS9iQdQNH713WTg6tO46h1Ko58ei7Ml351y0k5HCTN3k+jd/tQRNjOiNdli1HOPnkB3irmvDVWqhfvQsxECJ7+vkcvPl5CIc5eMsLAKReMZaBbz2Av9HGrnPmYd12RK4I3qor+654Em9lE+oYI8ceWM7mXtMJNDnwN7TgKa2n9pPNJE4azI5RswjZXSi1avImz6fk+VV0u/9Kip7+kI3dbkKXFk+/V+7G2C2Vgjlv4sgvxnm0nOoPNtD/tXsASLlsNDHDc7BsO8Kx2ctRqJUYspKIH9OP/Vc+ReWKtYhCmEPTX6Bw7kpyF8+Q10sTF8WJx95jQ5cbftdYrbKr1KixHyhGcHhAhJynbkJt0nP84XcIOT0Erc52Y4GIZdsRjt77+r9Epnw1FpxHywnaXBFdkda8aMHHEV2ZT96kB9k+4l5chZUUzH4Tb1k9+vQE4sf04/DtL1H07CegUFD1zjoch8vk+bZWI69863us244h+ALY84vJXTyDfi/dha/WwobsGyhe+Am5C2+l11+nUf3+evZe8jgNX+6g5sONZE0/n4ybzsXYLZXKt76n+r2fABHHwRK2DvkLCq2KkN0t28TMmyZj7JbGwdtfpmX3CXx1Virf+RFjdjKZ108iYHVy6K5Xadl7Esv2owCyvRFDAu6iWgSXj009biHQ4qTf0jvb2Zud42aTeeO5OAsrse87iWXLYSre+p6QzUU4JBA/YSA7Rs2S9dJ1rJLiFz4n5A3Q/OMB1LGmNnK+qcct7L/yKUAk2OKi7OXV7ehq3d97/W0agtvHsQeWc2j6EqIHdCN+TF+2j7pfsvuTB9Pw7R4avslrY8PDIYFAQwsbsm+gYc2uU2eJyYNJnDiIY7PeYN8VTxLVr2ub7+InDKRh7W6chZXkPHGDRP+EOaRNPZvjj77LznGzSb5iLMacTOInD0FlMrD3nLl4y+qJGdGb3aPupeTJf6DSavCcrGJn3xkIHj/Vb30PgC4tgWP3L2dD9g0EWpwkXzicHaNmtdHt03UAwNQjHU9ZvbRfbT8m77HGbqn4IzK1/8qnyLrtwt+0baVLvyDQ7CBv4oO4S+vou/SudrYt56mbCDk8HLrlBRz5xVI17KJachfPIOXSUSh1GgiHsW4/RsjmItBsR5sc2yHb0e2BK2Xex43pi+D242toQQyEpPEidmrnuNls7ncb8Wf3o9/Lkg0vmLsSbaKZynd+YNfEecSOzsV5rILN/W4n2Owg1OKS9bLo8X9Q9MT7OA+XEbK5sGw4SMKkwRy9/SUOXP002vho6r/YTsO3u0k5Tf4Sxg+kYc0uNmTfgH3vSQzZKb+5Xr3+Og13cS2Na3cjhgRZvoIOD56KMTa0pQABAABJREFUBiybD1P3+XZU0Qa5Xe0nWyhd8iVKrZodo2bhq7Oi0ms5fMfL1H+1k+q//4S7pI7cF+84o/yKIYHGtXvwVjRg3XYMf70VFEj9n+EsNfCt+/E32jhw3SKa1u1DqVbhKamn74t3YOqWRv60xRy6/WXUUQaKX/gchVqNITOJlj3HcRwswVdrxVdjIdDQ0m4vkug/JVP/rGz80llt31VPIQoC7pM1bOxxMyq9ts3vAn+Tncq3f8C65Qi1n26hecNBki8Yzr4rnmTfFU9R8+FGgnY3rmMV9PrrNCpWfEf+DYtxHCxFZdL96jqLIQGlToPreBWbetyCKAgMenfuGefbeubY86fHsO0qpOqt79lz0V/pOvMSovt3lfdzfXo8O8fN5vDtS0k6b6hsb5KuGEvaTedhHtEb5+EyCu9aStjrJ/veK+S5VLz0BZ6TVbSszyfY4uTgxX8lZHPTsv0YeZPnU/zsxwjeAN7KRvZFfjOcSTZSrxhL7nO3Yd1RQDgQpHnTQSrf+h6FSkXfJXdi7JbK1gF3sv/Kpwg53PhqLQSa7eRfv+iMtn7/lU9x9N5l0pn+Z/tKJzrxR9F5KdmJ/wnU19ezYMEC5s+fz9/+9jdqamoA2LdvH4888ggPPvggTz/9NDabDQCn08kzzzzDgw8+yJtvvsmZshTY7Xb0ej16vR4AvV5PcnIyAOXl5Tz66KPMnTuX559/HpdLOvw88cQTlJRIXmIOh4OZM2cCsHnzZpYsWcKiRYt45pln8Pl8vP7668yZM4e5c+eSl5cHwKFDh3j00UeZP38+S5Yswef7Y5WUjx07xqJFiwiHw8ycORO32y1/d++992Kz2XA4HLzwwgs8/PDDPPzwwxw/frxdP+vWrWPChAnk5OQAoFAoGDVqFLGxsQBUV1fzxBNPcM899/Ddd9/J7RYvXsz8+fOZPXs269evB+DDDz9k8ODBfPjhh7zyyiu/Ov/4s/vR8M1uAGo/20ryhcMByJg2CU9ZPd6KRmy7TyB4/aRddTYAurR4Es4biuD24a+zSLzfX4Q6yoA2OZbEKSNw7DuJ4A9GPJ9M0ptewNQzjZZdhdK/u6YQ1TMdADEYkr20mjceQqlWodS2rySaEJlvwrgBuMvqiR/bn9pVWwk0O6j9ZAtKrUbyHDoNgsdPzJAeVKz8DoVaRe2q7WgTzeiSYwk0O3AcLJU9B1r5YeqVQcue4yRNHiJ7BSl1GmpXbcW+vxiFWoUmLoqY4TnY9hcR9gYQhTAtOwuJG5Mr9ZGTgauwivizetO88RCIIqauKfJYAPFTRmD5ZhfmUX0RHG7CXj/quCjs246AUoEmMaYdD6J6Z1G29CsA6lZtRZNoRpscS9KUEdSt2gqAfX8RGrORlt2SrJW/uprYkX0ASJoygpDDQ92qrTSs3glhEYVaTeyI3njKGvBWNCIGBepX7yRulESLu6iWoN0tx1eZeqYT9gbQJphl7zZtciymXhkotWrqv9gueQ+tzyc1Ijfmgd2ofu9HQLps1CbF0rhuPwDV769HZdShULXdAt1FtcQM7k6g2dFORhHDiCE/CpUWMeQHoE/3TLRaLXHx8e34ptAYEAPuSD9bSLpQ8sBOuXwM9aslT6Xajzah1KiJ6ptNzNCebfih1KhlmaxY+T1xo/sSaLQRN6YvlW//gNpsxF9nRaFUyvIOEDOkB80bD+Epb6D0xc/RJJoJ2j2YB3Un0GiLrFdxZL1OSDLr9pIwaTB1q7aSNGUEVW//gNpsIuGcQQguL5rYKGKG9sRdUkfMkJ40rN5J/eqdBG0uki4cgbuohvgJAwk02dvQZeyVgVKvPQNdWgDKXvqSpPOHU7dqK+poI97KRtRmE5Yth1EZdGiTY3Efr0Kp1RAzpAeVK79DoVZTt2obmkQz2XdchL/eSt2nmwGwbDzYTg7jRuUSsnva0OWtapLtROpVZ+M6UXVGuqxbDpN0/jBCDg+N3+1FoVKiUKtQ6rVE9++Cp6wB66ZDKHUaGr7JI7pvVype/wZ3UQ0lz69CqVGjiY9uoythX6DNHANNNsIBISLnGZKcJ8cStHtQR+nRJsdiHtgNhVJB9bs/IgYFGtbsInHyEOpWbSVhwkCZrrA/iEIreboYuyQT9vqJGdoLy08HCDm9qKKNhIUw7qIaNHHREA6jiY/Gvr8ItdmEJsGMUq9FqdH8obFihvYk5PSiNhuxbDqE42iFxMMLRlD99x8xD+qBv86KyqSXed86lqes4V8qU5UrvyNW1pVceb6+n+mK4PETf3Y/mn7ch0KtJhwUCAthrFsOY+qRRtgbwF1ci0KllGUl0Ggjun9XNLEmaj/ZhLOwgui+XSR6kmKx7z0prWlEzxLGD6D2w404j5RR+9kWEiYNxl1UQ9L5w2R58FU3y7YpZmhPXMerUeq1aOKiqV+9k8zrJlK7aiuWLYeJ7psN4TCu4lr8zXZSLhyO82g5rsJKzP26YNt9EoVaSd2X20m6cITMg/rVOxDcPhwHilH8ir2J7tuFulVbKXvpy1N0JZglL0ck+68y6EgYP4CqFVKESf2aXagje+DP9wRtUiyqaAPuk9Xt6Eqe0mpXRaL7d6Xhm92ozUYEX4BwZG9OnDiIcCCEr7q5DZ8AVFoNYlhEmxzbxr4mTRmByqSn8Zs87PuLCPsDpFw2GoDUK89GFAT5hZkohBG8AcwDuuGtasY8sDtiUKBx9Q4SpwwnccoIav++Dm9JreRR5A+iTY7Fuv4ACo0KhUqJ4PbhKapBlyrtAXGj+tD4jXTeUwBixJvmdN1u1bdWWTT2SKMqsleVv75G3mONvdJxHCqV+fl7bFvDmjx5fwy2uAj7Au3164IR1H68SW6nMuoIujyozSbU0QZ0afF4yxuIGdKDoN1Nwzd5aOOjO2Q7Ui8fK6+LNimW8te/RfQHI2eaaKL7ZhP2+vFVN6NUqQg5vcQM6UHjN3lk3nwe5cvWkHTeMGKG9kQMCtT8Yz2C3UPVuz+ijjaiNOgINNpwHimT5O+TTbiLaojqk4XgDeAqrJTOekIYx4Fi9KnxNKzeSeIUSV4M2ck4Cyok2xwMybL3a+uVMH4AurQ4aj7ciK/WIsueISORkF066zR+tweVVo0mLhptciy2vEJihvciZPcAkoewGA7jKqyk9tPNJF04Avv+IqL7dz2j/AYabUT1ySLk8Ei252g5Kp2kT4mTB7c7S7XuRZYthylb9g2aRDPu4lqi+3ehdtVWnEfLaf7pABqzkfqvdqLUa7HtPUHi5KHUfbYl4plag9psIuQNtNmLQg53G5n6Z2Xjl85q0f26EvYHz2w3AGO3FDSxUdSu2krtZ1uJ7tdFimhQKnEcLMXUKwPnkXJAOms3fpOHLa8QweunNaL7l9Y50GjD1CuDite/kWzn0TI0cVEyD06fb6teBhptVCz/lqQLRyC4fYghgZa8461mDsIigjdAdL8uCG6/bG+aVu8g5dqJkuz8fR3Na3aBQoEq+tRcPCeqAIgZlYvzYAna1Ph2dk9tNlL17o/Y9xfJ+nUm2YgblYsm1oSvvgX7viKi+3VFHWVAFaVvY7/VZhNxo3Op+WgTtrxC6r7c0c7Wu4tqaFyTJ40XH91mX+lEJ/4oOi8lO/E/gTfffJNbb72V5557jhtvvJG33noLgD59+rBgwQIWL17MmDFjWLNGCglatWoVffr0YfHixQwfPpzm5uZ2fXbt2pXY2FhmzpzJ66+/zr59++TvXnvtNaZNm8YLL7xAdnY2n3/++W/O8eTJk9xzzz08/vjjfP755xiNRl588UVeeOEF+vfvj8Ph4Msvv+Sxxx7jueeeo3v37nz77be/2e+ZoFQqGT58OHv27AGgqKiI5ORkYmNjeffdd7n44otZuHAhc+bMYcWKFe3aV1VV/WpF7draWh599FGeffZZPv/8c0IhyePn7rvv5rnnnmPRokV8//33OJ1Opk2bRkJCAtOmTeO+++771XmHHB75MtBXa0WfJh3k9RkJeGtOrZG/2YGxWyoAPZ+eTslTH6CJjyLsC5x6ps5Ct4evI+WaCZiH9qJ6+bfy57pIv87j1SRPkcIvxXAYfUYCAGqTHnWUXu7LV2eVN9tWaOKjCUbmm3bFaOrX7EYTI3lbyvQ4vWjMP2uXaEapUZO78FYsW45I4Y0i8pxaIYWbSv27jlcR1TsLfUYiSoMWY7cU1CY9vshYvjorQZubkM1F/KhcNHFRKA1akqcMRQwJiEIYX52VcDCELi2e1EvOkn5cpLYdU5sajyiKBC0O4iYPRWk20X3RHSgNOkRBoPfb8xi4bjEpN5wn84BwGF9VEwCBZjuIoE+LR5cWJ89PEx9NOBBCHzm0+2qtaJOlC05dWhwqg/Y0WiyIoRCGLsn4a0/xMmj3EI7Q0rpGqKQcQvq0eHwNLWiTYzBkJ6FLjWPIBw+iiYuKXBoYURq0RA/qLs05Mq7vtLUSQwJiMHRKfhpsKDRt845q4qMJOTyn5OI0GW2FQqlAFE+FbYSCARISEvjZQ3DaM6f3o4mLwl1UI38neHxE9+2CLjVe5ocmPpqQ24cuJU5ur4kxSj+KE8z4aiz46iQeK9RKhn/1GMO/+huJ5w6FcJjo3Czqv9qJr9Yqr1drqOvp66WLrJcohNElx9J97lRihveK9G+RLoODAsNWPUrfJXciCmFZZv21FpR6bRu6BI+/DV2mXhno0uIwD+rO8K8eJ/HcoYTcXnQpsW3o8tVYiO7fBev2o/jqLNJ6R/5OvvgsXMerUGrU9F54K5Yth2WdMvVMx9g9jW4PXMnwrx4nfvyAdnKoijIQDoVkeTi9/8TzhyG4fPiqm3+Rrlb5jRnWk+YN+fjqLARtLkw5WfhrLSRffJbkmWd1AqKsK75aKyIi2gRzG1k0ZCeBQsGQ9+YRe1YfVCY9KpNOHqs1LPnkY++hjo1i1IbnyLrzT1JYe0Q3PEW1qAw6fDUWdGlxxE8ajD4zkdTLRuMqrESfFo+7pI6Qx48mxsTZe1+lad1+1MZTdk+XFkfYH5LD+3x1FnTJsejS4lColAz7/DFiz+rzu8YydElBl5aAv8EGokjI4ZZ+SEbWtnWsQLNd5n3rWObBPVAZ9cQMz/mXypREW4y85rrkWBRqJcO++pvU7vxhqKMMjD+8AsuWw4ghoQ1v/A0tZFx3jrzm+rR42T7oUuMIBwWMXVJRGXX46iwEGltIuWw04w4so9fjN0oeiqetma/WiiE7iej+3VColLI8ZN16ASqTnrSrzsbYPQ1/7WkyWmtFm2jGW2OR9yNfrZXM6ybQtD5f3lNavzP1Ssdf34K3sqmdvdFnSWMLrl+yN95TtiVir3x1FqL7ZmONeGAC+JtsCB4/SReOwHm0HF+tBUUk7cjPbS4KaY8URbEdXa17U8kLn6PUaxm391VyHr8BX3UT6ig9KqOOmCE98JTWyXtzqw1v3c+1iTEM++IxYkflnjpLZCe2PWfUWOR9P35cfyqXr4WwiFKnIeTwSHtZajz+hhZ0kdBKf60VXWoCurR4/BF6lFoNQYtD5nmgoQVdVhLDtywhfuJg6aVeRD66P3g14w4sQ5+ZhOD2t9PtVn1rlSnCYfy1VllOWm22OspA/Lj+jNq0mP6v30s4KPxu26ZPiyfl0lF4yhva2bZWvYw7ux85T9+MUq+l/vNt+OosOI6Ug0JB7Khc1DEmKt74Fm9pPeooY4dshyY+CoDogd1ACGPfI13S+OtbCNpcBO1uQi4f4w+vYNyBZVg2HyYceWls6pGGPjuZuFF96LvkTiklQGQ9/LUWwiEBdcR2yvMKCrKOBRqs6NLi0afGE3R4SLvuHCwb8vHXWtClxkn7oD9I1i3nM2rTYsxDekih17+xXgqtmqKnPoSwSNgXaLdX+GosZFw/EV+NtFe0fq9NiiUcCsly4qs9pQ/6tHgyrp9I2Bf4Rflt7b+VRk95Q5u9qBXByMWnt6q5jUxlXDdB8lT92bkt7cqzcR+vwpSTEQnpdmDsloJSp8ZXZ6H6nXWn9qI7LsK2/2QbmfpnZeOXzmq65BiUek3kvDcfpUEn2w2lQbrkTL18NGlXnU3I6Y3I/qmzVlSfTJxHy2V+t/JUZdSBUvm79NJX1YQ+Kwljl1TpN8TPzr5qs7HdmUOfFo8+KwltYiwtOwsApJQZKqXMQ9fJqlP2ps4qhX4bNPI6hv1BQk4P2tPOn/rsZFTRBuLPkezN6efKqNxsRCGM42CJTMeZZCNkd0s2IzWOimVryLz5POLP7oc6LoqAxdlmHfxNNhRqFfVfSi/R/Y0tv2jrW8+mp+8rnejEH0XnpWQn/uvh8/k4ceIES5YsYd68ebz55puyR6TVamXBggXMmTOHNWvWUFUlvU0qLCxk3LhxAAwdOhSTydSuX6VSySOPPMKcOXNIS0vjvffe47PPPsPj8eB2u+nbty8AEyZMoLCw8DfnOXDgQKKipE32yJEjXHDBBfJ3UVFRFBUVUV1dzWOPPca8efPYsmULTU1NHebLmDFj2LlzJwA7duxg9OjR8thvv/028+bN47nnnsPj8fzhsOyhQ4ei0Wgwm83ExMRgt0veKt999x3z5s3j0Ucfpbm5mbq6OkDytOwIfq3OliiKJJ43lECzHdfhUjhDkuuad9dh23YU6+ZDpF4z4bS20t9H719O9vQLGLHqUVAq5XBKFAra577+2QeR4RQaFcnnD6Np/YFfmGf7DwR/gPzpS4gZ2gNjj9RfePAU3EW1VL33E4asJIZ9/DAhl/cMj4t4KpsofW0Nwz97lOEfP4zzeLU87aq//4SxWxrGLimoogyIIaEdTQqFAoVKSdSA7virm/EWVRH2Bci49wrch0opmvkyhdc/Q+otUzCP6nsmlkdIEWnzpeL0z+XpnvblGTr6OX2Kn314BpkKWBxsHXoP9vwSKlaspfvsKwnZPQz97K8M/fgRPCerISye3mHb/n/O1DPO4WePtFuI30HLGXCqn/btRVFsS6/8zzN0fNpjAYsD256THPnLa5x4/B/0feE2QEHsyN40RLx1zkjDz9br0C0vInj9nHzyAwxZSUT16yo9plKiVCs5eu/r1H2+jbhRff4QXUGbk+MPvk3T93s58fj75L5w2xltRdo140EEayQ/YWuf+uxkej12PSef+ICwP8Dh6S8SM7Qnxh5pp+anUVE4dyUnn/qAvpHQ1DPblVPjtn6fcM4AbHtOnOHZtnTp0hJACFP/xfY23aljTPR67HoK5678ZV3hlK74G1rImzyfsD9IxYq1DHjjXhRq1c90RRo785bz8JTWkT9tEQ2rJU+WM0NB7T82YNt7guYNB9GlJSCKIoZuaVJewMpGto24l8TJg0GtbD/WaTIWsNgpevJDBI+PE4+/L81Pr/nNsVIuG42nuPpXbFx73gcsdo4/+DaWDfkErQ4GvHGvTOO/QqZ+3jxgsWPbc5Kjf3lVard4Br56K9sG/4WYoT2lfLen8UabHIsYEuQ1FyM51gAUKhU9H/4zpS98Lv/Q1SXHUfX2D2wbOpOTf3sPY/dUTtdflUGLPj2Rk4+9J7epfu8ntp91HyGHh6DDTdqfT9/DxLY0RP42ZCVJoZzf7T3FbwUoNWoSJwygMRKJcDoPFVoNg96ezcnH3gPEX7Y3p30kiiKGrOQ2etn6jEKjOiX30sPtO0C6yHMcKG4z1ql5SX+nX3cOQYuTrUNncuJv7xPVKxNE6DHvaryVTVIOTU7jRWQd/HVW7AeLOf7ou6RfM+E0/TjDzxoREs8bSjgQwlNS1/arn/NCbvKzPU5+Xvo7HAhxdMaLiP4gpYs+pveSu+SoiZKFn7Jt6EwCjbbTIilO6XbbsdtPt/U7X42Fw3e8RN6k+fibpQuC32vb0q87B4RTLxTPBE9JHYdvXUKg0UbypdL50ZSTCeEwjWv34KtupstdF0t5GhV0zHaIRF60puI7w2WFLj0RRJGtg+5i24h7iR/XH4VCWkOFWoXGbMQTyY3Z+sKxLZ9O44JKRY+H/9xGx4isr9qkb6PPrWSEnB62n3UfeZPmEw6E0MZFtaXxZ+uVcM5ARCGM83BZO563nnXSrhmPGBLwN9nafK/4BT0D6YJQDAn4G+3taDyd7wqVkp4yjUK7/k79v62cKDUqKa9tvbXtcwoFWbddwJGZy6h67ydUBi05T9wonUEjPEy++Cx5L6r7dAsxw3Laj9dB2TgjARE9D9rdNHy1E3t+MRUr1pJ1y3nyi+TaT7fgq26iZfcJAi0uesy5UualKIrEDO1JOBjhZzv+KNrZrF/SS6Vey6C3Z1P6wucgnuns2749wKC3Z+M+WU3YK72UiJ84iJDTI/PQ2CO9Pc2/crYMNLSQf8lfQYTyRR/T+8W75NyqIOXDDlod7dufUTakfyRfOILSFz7HXVyLp7QOU8QRpBXqKAOIIu7jVafN51fOsZzZlv6fhRj+7//zP4bOQjed+K9HOBzGZDLx/PPPt/vunXfe4eKLL2b48OEcO3aMVatWyd/9nosyhUJBz5496dmzJwMHDuT111/n4osv/sXnVapTh8JgsG1FY51O1+b/Px9fFEUGDBjA/fff/5vz+j3Iycmhvr4eh8PB3r17ueqqq+RxFixYgFb7Sz9iITMzk9LS0l8s6qNWnzINSqUSQRA4duwYR44c4ZlnnkGn07F27VqysrIAaGlpn5+vFevXr5dDvZ+a9wgKlRJRCKNPj5fDwnw1FoxdkuU2ukQzTeUNxI7MIfGC4SRMHoImKQaFUknusnux7ztJzMg+5L56D/Z9J3CfqCJzxhTEoIAuLYFA5ODlLq5l35+lqsnnlUmFc8ZsWIS3upmQ+1TovD4tXvIQOA1BixON2UjuwukodRoGvzmLkMODISMBWyufog2EnNKFb/b08+UCNAqlEm18FNYdBSRPGSH9iPpZDkPB40dtNsr8sO05gbeqEVW0QfZYaX1D3poM3V/fgv1wGTUfbQKg1yPXolBLYWT2/GJ81U24HB7qvtpJ5g2T8Ne3tAlLV0UbyZpzjZQIu6iKuMnDqH7pc1KnnYcmwUyg3krQ4iBQZyHnjQfo0uwApRJ9VhIA2sQYmRZ/nVWeX9DiRKlV44+EWurT41Eolei7JqJNjsVVUHEaLQko1Gq8lY0kTBosz01jNqLSaxm9cRGiKIU1Iki65quzYh7QDV9VM8EWyfPAuu0YntJ6ovt3Zc+URxCFMP1euZuARTqY+euspF8/EfOg7vR/414UKhWK03ihS4lFDJzynGylQ202QsRrpVVGs6afjzpWymUkimH5RxOAWqPFYv3Zjy0xLHlLRpB9+4UYMpMYteE56e11r1N5kVRGPa7CSlRGHbr0U/xUm/ToMxMZtWGR7FWr1GnwVjWhz0iQvAKqmtEmxZBwzkBSLxuNOtqIQqPCW95AoMlOzPBe8nr56qwYspPbrFfipEH0W3qn3L/apMddWkfs8F7o0yTvZVO3VPz1LbTsLKD77KvQxJpQqJTo0hMwdk1pQ5fapG9L15FyVEYdKZePwXm4DE9pPTHDekXoeg6lUUc4KBA3th/N6w9E6ErAX9+CISuZ3OdmELS76bfkDlAq0cRH07KjQArhUoC3ppmw248+I4H6r3ZKaQ+0GhImDabf0rtQGnUILi9KtVqW19b+9ekJRPXNpuCBFWRNv0DWRV16AmFfAEXEq8HQNQUxLFLz8aZT8qtS4m+0kTBpENXvrWfQO7PRJsWAQiHpyp4Tkg6gIGhxymPb9pzAU1qPUqeh26zLUceYUERsQavMmgd0w1/fQto1Ewg02vDXt1C3aiuZN59H1owLyLh+Err0eARfAH1GQhu6ip75iMwbJuOvb8HcXwoRM2QnMeyzR1GbjQRbXLLd89dZUerUBC1OmS5fVTOKSPGr2BE5qGNMdLvv8t8cS5+RiKlHGkqthq73XIpSp5ELJbW2M2QnoTJGSc+fNlbK5WNQ6rW4jlcR3S/7XyJTkq6o8VY1yvNt1RV/fYsUDldaT8zQngxf/TjaxFiCLU6ZNyqDDm2Cmb2X/k3mTcI5g0i9bDT6rCSUOg3WHcdwHa+MyGoSmoToSK5LaFiTx4AVs0CULs5RKOj36kx8Nc00freHhImDJNs0oBsgPWPfV0TGdRMRgwJRfbLo/+pM1HFR+Gst0p6z5wS6pBipSNjVz7TZP5VaDfq0eGo+20qwxdnO3mTfcRFVK7+n8bs9DFgxq429yZx+Ppk3TEabYMZxqAx9RoIccqxLjaPxuz2y7QbQpyZIvLntJbwVDUT16xJ5AXbK5vZZeKt0UapV4zxWLkUvpJ/SvYRzBslzT710NAqlQrb7qig93lqL9PKhm+SJau7fFUSRcFBAodUQtDhRmfTo0xNwH6/Gtu8EcWflSntFZSOxw3udOmdkJOCtaCR2ZG808dEMencOYliU9F2tiuyRanQpcVg2HZLoTo8nUG8lqn9Xcl+/T/IuCoTkPRKkyIfsuy+l4YttVK/4lsRzh6GNi0KbFMOojc9BpBBJbMST6XTdBuQ1FkMCKJXo0uPlPafVZnvLGyRPKFGkauUPdLnjT7/LtkXlZKI2Gzn55Ad0u/dy1GYjWTMuoNusK1BoVJKH6Gn6jEJBfKTQTNyoPli3HyNmWC/Jky4o0P2BK/E32ggHT63zr9kO17EKPOUNUsEuIcyo9YtQRxuI6pvNoHfnoI6NkrxQ66wYMhIQvAHEkECw2SF55/bJlryJay04DpWiS42XPc5MvTMlXUhPQKlWybZToVZhHtoTgG5zrsJxsISoCL8TpwxHZdRT+MDyyPpKfApanGjioxm1fpG0XmX16JL7nHG9Wnmbcsko1CY9Z+99FaVeK3vKjdrwHLr0BALNduLG9iNv0oOMWv8cmtgoeZ1dRTUYu6XJ5wx9ZB6Zt5yHUqfhyN2v0vupm9vJb9h/qn8U0Lw+n8bv9tDz0eukwmcnqog/u/8pXY7sRYasRGx7TpB5wyQUKhXHHlhBt3svk/VZqdWg1GloXp/PoHceQGXU4W9ooeK1r+ky81IEt5/ofl0xD+5BoEHaixq+ySPrtgsJmwKM2vgc2sQYgnZ3h2QjGMkJ+ktnNV9RDZrEGPRpCVi3HZW8HUOClJf3hknos5Kw7izAWVBJl9svxFNWjyErCX99C93uuRRX5DItaHG20cuAxSFfrv2WXvZ68kbqPtmC63jlGc++Ibu7zdnXkJWENjmWspe+wtQzXX5OKuTEKR7efhH6DGnP0iaZCdRaCXsD8hlQqdOgjjbK9oawSPe/3iAVCntzLfHnDSN2mCQnozY+J50v9hW1PWefJhsgFa3s/sCVUqG/RhspV4ylYvm38h6mMura2PrWF2CtsqhLjmtj609/VqmT7HLI6ZFp6EQn/ig6PSU78V8Po9FIcnIyu3btAqRLt/LycgA8Hg/xkXxuW7Zskdvk5uaybds2APLz89vkXmyF1WptU6ClvLycpKQkjEYjUVFRsnfk1q1byc2VDrxJSUlym9Y8kWfCwIED+eGHH+T/u1wucnJyOHHiBPX19QD4/X5qa2v/GDNOg0KhYOTIkbz33ntkZmYSHR19xrFbeXU6pkyZwpYtWygqKpI/27p1q+yBeiZ4PB5MJhM6nY6amho++ugjmRcHDx4k/AuVyM4991wWLVrEokWLsO4oIOWSswBIv2Y8TT9IIfM1H2/C2D0VQ3YSsWf1RmXUUfflDooXfMKuIXeRN2ImFS+uIuT0UDjzVVyHS/EU17J3wmyav99Lxs3n4y1rjFQf9cg5vbSJ5lZmEbA4qFm1lZ2TH5Iu8tSS+YsZ1pOg03MqUfNpsO4oILpPFoWP/h3LtqM0rNtP+tXj5XZhfxDBJV1KVr77I3uvWcCeK57CcbCUbjMvJWH8AGIGdSdgceJvbM/b0/mRddO5VL29joM3PU/Q6kTwBUi/ejwxw3oiCgJBm4tAo02mSZ+RQMpFI7BsPUrKJWfhrWoiKicD654T9JhzJYiinH+rFTWvfonneCWu/CICVidKo46oft0IubwIbh/BRhtKgw5VjIni2cvImzwfx8FSutx9CQBpV48naHESaLTRtG4faTIvehFyeIk7q09kbSdQ+9kWqZrkvctQRRlIu3o8McN6IQoCYiiEbe9JjN1T0WcnodCoSL18DNYdBZS98jV5kTVq3aHcJXUoDVpEQZDyMjk9qAxajN3TsO8/SfIlo9BnJJA0Zbh8Ydu0bh+65Fgch0opf3k1gWY7yRcMk9cu5PKd8qb42Zq08rhVRqve/ZGQrYaQrQYxFEChll5AKNQ6woJAi9Xarh8x6EWhlTy01SY9Rc98RN7k+TSs3innUkq/fiLhYAhXQSWO/JI2/AgHQ7TsOk7e5IewbjtK07r9aJNjadlVSPaMKYScHqL7dSHk9FD+ytccunUJIacnklLACEDXuy85bb32yzmxYob1JOSQqrPuveRxbHmFNK3bT9q156Ay6Ige2I2Q0yNVWVcqCTTaCNo9KDRqbPuLSLl8DKmXj8Hf0NKGLm1STBu6/A0tOA6VYuyeSuzoXIzd0xADIVp2FZI3eX7Ea0mULmvW7iErQldUn0x0ybEUzlvJ3osfY98VT+I4WErXmZcSP74/5kHdCVqcNH69i5DbS9rV4zF2T0Nl1BNyePCWN5A3eT4t245i2XoEdYyRpnX75P4NWUkggudEDZb1+Ri7p2LPL5bp0sRFUfX2Ooqe+YigzY23spHUy8bI8htyeOh618UIbh9V7/zA7imPEGh24CyokHWl692XEg6GCFqdsq5oEqLlvGLV768n5PQiBENyblN3SS1Kg1bit80Foih5W5n0EQ9gBbunPAIoaN6QT9rV43EcLJHpSr18LILHT6DRhuNQKYbsJFryCql463tQKPA321GqT42FUknQ6pT01+lBFAQch0oJB0No4s3SC5ew+Jtj7Tn/YfyNNpo3HaR5Qz6BRhvN6w9IMnX1eEkX0+IR3D4MWUltxjJ2T5XSV/TtQtyYfv+0TLWcpiu2XYXyfFt1JdBoI3pQd4w90qWCLm98i6esDsEXQKlWkjBxEMacDML+AL7KJpk35a+sJm/yfPx1VvyNNrTx0aRfMwFnQYXUb5Od7Dsukmz5rRcQ9gWwbjtK8iWj6Lv0LlQGHZUrv29jmw5ct5DCB98i0GwnberZOA6VENUni0Cjjbxz5xNodlD98RbSrx5P4sRB0ho22vBVNpF+zXgaftiH2mxk2IfzsR0olkMoT7c3YX8QXaKZyhVrz2hvmjfks3vKI4ScXpwFFaRdPZ5u91+JNiUW98ka6r/YLtv5+PH90SXHYj9QhD5NCj1MufgsQi5fG7ryJs+n5uPNhH1B4kbl4siX6Ar7AwRbnKRePkbem/z1LTgOl1H2ytecfOIDBI+0Dnsve0IqpuPyUrrkS6r+/iO+2maSLxiG0qjDdaIKhVJJyOUl6bxhWLYclucguH0kXzJKqjqu19KwJo/iBR9z5I6XcBwq5cidL+M4XApCGKVeg/NoOYasRByHS6TIiMvH0rxuH5WvrMZ9spp9k+cheHwodRoCjTbMkQs7d0El1Su+Rd8lGUP3NDwVDdh2H4/sYfPRpsbJL75O1+2YYb3wVTeza8JceY/NvOFc2W602uyWvEKZ99l3XIgYDP2mbUu5bDRqs4n86xZizzsu27agTaqu3LqXZN58ntyu9YVnyOnBU1yLPjMJY/dUbHtPEPb6CVgcBK3O3207us2+CmP3NOLP7k/NP9azc+xsDt64GNfxKhyHSgk02/FWNEY8/U9gyE5Cn52EKsZIVO8sHIdLSb5kFE3f7yXjunNo+mGftP8oFKReMRaFRkXGdecQdLplT7TcpXfRsqsQ+/4i9kyej7uoBpVRS1S/LqRNHS9fpig0KlIuH0PzOuns2bKzQF4vXVq8HE3z8/VqtR3FCz6mce0eihZ8zJE7XybQbKd4wcfkTZ5P5crvMGQl46tpJrpvF0RBwFvVKK+zZfNh1DHS3uwqqEShVBLdrwvZM6ZQ9vJXhL2BM8pv5ZvfkTd5Ps5jFYhBAW18tLwXBW0uLBsPtdHl0/eihImD6HLHhfjqrfgqm2iKnGHVZiPDv3wMwe2nZccx8iY/hH3vSZrW7SfjxnPRxkcTlZslFShr+dleJIRpySukfNk3BJo7LhsNX+/81bOat7JRthvqaAP6jATqvthO1bs/cuC6RTR+t5eg1UnWLechimIbW5xyyVnypSSAZeMheZ0VapXs0fdrehlyetEnx1G5Ym0bvTz97Cvl+Tx19u279E6cBRVUrljb5rmARapsrtRrpBciCgVV70pnh2Czg/pPNqGOMZJyzQSih/YCUURwnfot02fZfXiKa7FuzCf9lgswdEsjdnQf6Zzy9Ee4TlSj1KrbnLNPlw19dhI1H2wg0OzAsuWIVKRTFOl63+VSTlVRxFfd3OZMrzLqadlZQPIlo85o609/VgwJBK3ONufYTnTij0Ih/lr8ZCc68R/An//8Z+Li4uT/X3zxxYwcOZKVK1dis9kIhUKMHTuWqVOnsnfvXt577z3i4+Pp1asXJSUlPPHEEzidTl5++WWcTie5ubns2bOHRYsWYTab5X6bmpp4/fXXaWlpkUOVb7/9dlJTUykvL2flypX4/X6Sk5O5++67iYqKoqamhqVLl6LX6+nfvz/btm1j2bJlbN68mZKSEmbMkCq3+Xw+3nrrLcrKylAqlUydOpWzzjqLo0eP8uGHH8peltdeey3Dhw/nTHjiiSeoqalBpZLCFXJycrjgggv45ptveOihhwAoKSnh4Ycf5u677+acc84BpAI8b7/9NjU1NQiCQG5uLnfccUe7/k+ePMkHH3yA3W5HqVSSm5vLzTffzNdff41er+fSSy8FYM6cOcyfP5+4uDief/55rFYr6enpOBwOrr76avr168cHH3xA165dGTBgADExMb+4tttG3sfAFfehiY3CcaScIzNfkw/tg/8xT/rhJYpUf7iJ4w+9Q+ZN56ImTO37PxE7pi99XpkpJ6cPNtvRJsUghkUMXVJQ6jXSYajZTumzH1P+0RbO3voCSp0GUQhj2X4U88BuaGKjcB4pJ9DiJHHCQMkDIs6ESq9FjOSa2jFxvhTOkJPB2E2L8dU04zhUxqGZr9HnyRtJPm+olFcsEJIrsrpO1lD62hr6PD4NpV4KV1IoFITcPvZdtxD7viK0STFM2PeqnAcy7Avgq29BYzaiNhsJWByIQYETj/+D5ItGkDZ1HCq9RgrjuvMVHIdKGf71E5j7d8FbY6Hw0b/jrWxk0Ir7MGYnR4q3qBC8firf+4mMqeOkkCdRJNTi4uCEWWQ/Mo34C0agjotGDIRQaFQEGlrk/EjSha2Ko1f9DVudk4ybziV3kVTFD1HEnl/C3ov+CsDZ+14DREIuHyULP6HbA1eiiY1CqVXLia8DTXY8pXVED+yGyhjxegqLBO0ufLVWTD3TCVodVH+wkfqvdjJwxX3o0xOkPJFayWNX8AZo3nCQuNG5qM1GRCGMt6KR4oUf0332VUT1yUahVGA/UMT+axYgBkIkXTiC/svuQWXUybl2nIfLSJg0CE2cFCqlNhsJNNkJ2twcuHYhMUN7kvvcrdJFiCgSsDjZOuwexECIiQXPSd6SCqUcalNXW8tjjz1KXt4eEuJj+eSTj0kyAmEBlGpU0cn4qm04j5RzZOarsqyP2vw8pp7piEKYwjlvUve59AJl5Lpn0cSaAAUN3++R8ofGRkm5+DIS5bx5Ylgk0GSXQhtDUu48b1UTJS9+LlUoDgmoY0wI3gAHrluILimWPs/eIuVDC0v6c+Tu1+j+wBVoE2NQm434aprRpUnefaIoEvb5pbxXNRZiz+qDt7KJ+q+2k3HDZHSpcQgePy3bjnFk5qskTh5Cn2enSzmSFAoIixy773UEr58eD16DoUsyKJWEbC7qvtweSbQuJY0P2VySx0m0ATEsErQ6UKjVqM0GxKBAoMmOLpIrypCdLOvUgeuexXmolH4v/UUqZBEW8dVbOfnYe+3kUJsYI9HkDxKyuwjaPfgqmzBkJ3Hgz88S3b8LvRfe2o6uMVtfRKlVS3nYIuvirWzEsuUw6deMx99ol7wJBIHyN76l9sONjFj7NNq4aFAqEENhgnYXzqMVmHqmozRoUUcZ8DfY0CXFSD/YQkIkR6wOMSTgPFaOJjYKUKBNMuOrtiC4vTRvPEjXey5DoVLiKa4l7/yH6f3kTaT9eYJk+8IiYV+Qw3csJXvGhRx/9F36vXw3MUN7SIVcfAGa1+dHKgKPkPKxKhWyfrkKKqn5ZBNd7vgTqmiD5KEVFnEX1fzmWAWzV8g81GckIgZCNK/P58jMVxn097kkTBgoXbxGZG//lU+R+8Ltkr3SqNGlxqNQKgi5vP+0TJ1ZV2wRXRHQJsRIubFU0sW/ITMxcoF4jECLk4zrJ0o8cftQGXUIbh/uoloO37YUQ5dkRnzzFILXH7FNCny1Fg7PWIJSp2HQu3PkPHUFc9/Evvckgz+YT1ROJkGHWwqlFaH42Y9JPHcoadeMl/Lk1VpQtv5QFsWI7AhUf7yZuBG98Tc7SL9qLKBAFAQUCgW+Oivu0jocBRV0ufUClBpJ1kHK77V1yN1E9UyX5usLSBWVRZGK5d9S9OSHP7M30Pj9XuJG5WLskYY6yiDb2NY9wZCdTMjjQx2lx1vRhCHiMRoOhVAolQSa7JQ8vwrzgG6SjY2Novq9n1BHG0mYNAiFUinTVfPxZmJH9KZg9psYuiSTu3gGxi4poFRI3sRl9SRMGIjg9eM+WUPChAGE/UG8FY14SuuIO7sf2qRYEEUUSgWekjp8dVYK7l+Ov6GFfq/NJOXSUSgUClryjpM/bZFse/ssvJWki0agNhkoXvQpWbeej0KlxLb7BDHDe6GJNWHfe5JjNy8GYMBHjxA/YWAk/UtQ2hcabBi6phD2BaTl0qqofnMtx5/4kCEfP0zc6FwUKiVBqwvL1iPEjsxB8AZwn6zBPKgbgjeA4PRy+Lal+BtaGPz+PCkfcGSPLXtlNSULP6XfazNJvWwMINmuwkf+Tvat5/+qbdMmxhC0ueXchr7qZoy90tvbtm1L0KcnyGviq2ri6MzX6PHwtYiBEFF9syUdUioJOT20RPSjI7bjdN6nTj0bdbQRX2UTh29firuohiEfP0LsyBzEUBjr9qMcf+htBqyYJY2jViG4fYT9IRq+2UXXey6TcgIqFIQ9fhQ6jfQSJcqAs6ACXUoc6miDdNl9sEQuBBJoskuF8gJBqSr1FU/ha2hh4LtzSJw4KLJezsh69f7V9TJ0SWbAilmy3do2XDojjM17GW1SDCqDFhTShfmBqU/jOFTKgOX3kXTRSJSREPyg1UnQ6sTYI006D4YEfDUWbLuPozTq2slvzOAejPjmKQJWJ5oYIygkb/1DNy3GcaiUxMmDGbDygTZnqZFrn5KiW0QRd1k9YW8A+/4iEicNRhVtRGM24KlsQp8ci0KlJOTxSXxKjEEMBFFoNYR9fsIBgXAgiD4tAU95HbWfbCH7jovayNQ/Ixu/dFZLvvisyF4IiCL1a3ahiYumYPab9HrsesxDumPISJTSGgQFPJWNHLvvDXQZCQxacR8olQgeP4LLy4HrF9Fv6Z2YemVIxeo0asTIRatt78l269xq68MRT0HCIief+oDK5WtJunAEA996QPYgdBVUIgoCupQ49OkJOAsrTkX51FoiFcMVKDQqdIkxiIhYtx7B2D0NTawJx96TFNyymJ4LZ5Dy54koDVoQIWR34TxYgjraiHl4DmF/q71RE7K7sUZ0ue/zt2PfX0RUbjapU89GpZd0/8idL7eTjZoPNlL/1Q4GrJiFKScTlV5LOBjCW17P0XtfJ+O6iaRfew4Bq4OQ08uhm5+Xno3wTaFqa+uTLz4LTVwUiMhnnaqV35Hz9M2Yfh6i/n8Mnjcf+E9P4TdhvGPpf3oKfwidl5Kd6EQn/m34MeXaP9xGi/DbD50BPlS//dB/EB11U+9IlhCzMvjbD50B7vC/L8OH+EvJtX4Fit+TzPFfNNbEY892aKzN/R7+w206Mr9/Bh3lYyc60Yn/dxA6YAdU/wO6/O+09R2BpkO7LAQ7g8/+I/h3nqX+F9DR88N/+zng/ypdOkXHJNEv/nfbm/MaPv1PT+H/KTovJf/1+O+W6E50ohOd6EQnOtGJTnSiE53oRCc60YlOdKIT/+fQWeimE534D+P555+nsbGxzWfTpk1j8ODB/5kJdaITnehEJzrRiU50ohOd6EQnOtGJtviFOgqd6Dg6LyU70Yn/MObNm/efnsK/DR0Jowh3MGRD24HgnI6Gh3Rka+roWJoO8PDfGYb9fxUdCcMGOOfYwj/cZlO/Rzo01n97mFInOtGJ34+O7GEdCfn+d+O/3U4FOpj65b+drk78/wPqDgam/y/Yjv+L8Imd9qYTnYDOS8lOdKIT/0bos5MYuGJWpNBNGUdnvoYYlHJGDnpvLomThgAi1e+v58Sjf0ep0zD86ydQaNVSARePD01cNGGvn7rPt5F2zQRMORkI3gAqvYaAxcmOAaeK+nSb/2eSpgxHmxKHKkqPQqEg0GSn5t11VLz6NX1e+guJ5w0l0Gxnz4S55Cy4hYTJQxC8fgrve4O4s/vR64kbOXL7UrrP/7Oc5FmbFIPg9VP+8mqy77hIKqYTEih86G0c+SUyndrEGHTpCdgPFKFLikXw+nGdqCZmcA8Er5+j972B80g5Sp2Gkd8/jalHutRXMETJi19Q9tJqAHovuJmkyLzcJ6oxD+4hV44O+wIAGLunInj8KDRqRCGMv95K4X1vIAphej9/GyqTPlJoRkQMhAiHwhgyExBFEX+9jbpVWyl/ZTV9X/4LqZePkZKs7yog/4bn6P30zaRfPxGFSgVimKDNTf51i3AeKQMgYeIg+iyaISc+t247wtGZr2HKyST3+dsxdk1BE2NCFEW8VU0Uzn2T7nOmEjOsF2FfkGCLk+oPN9Lw9S5Grn0abXy0VPRBAbun/BXHoVKJB+cNkypjqxQIDi+Cy4uzsApEkajemYgiuI5XYh7QDcHr59h9b9B7wS3EndUHb7VUZEIMCVR/uJHyV9fQe8HNpFw4Ak18pACWEmx5xzkw7TnUUQYGvf0AsSN7SwUIQmGZH4bsZAa+eT+6tHjUUQYUahUVK9ZS9OQHMj96P3MLCpUSpUFD2GsHQKE1oTLG8chjj7N500biY2NY/cFylFFJKHVRgAhCiNzFMyh88O02umPITmLk2qfRxEUhePzs//OzUnXsn8lH8bOf0HfJnVLCeZUST0UDYbcfMSRg23eSxNOe6z77SjRx0ahjTfjrrFLifoUCUZQKkoR9QcL+ACgU+KqaqPl4MzmP39BunZOmjKDH3KmYemciCmHEkMCx+5dj3XyIgW/PbrPODWt3Ez+mr1SUxOJAHW3E1DsTf60VpUEjjevxo89KxlNcg0KjQm2WivYYshNRtBYQ+PMCHPlSNegeD16Nyqgj5PBy7P43JLpio0ClRG3SS8Ua7G7UMUbJVui0CB4fIZdUgbzu8230+tuv0yW4fSi1arzVzZx47D0GvTUbf0ML+rR4wv4gZa+spv7rnYxc+0wb+d0z5dGI/N5C0nlD0STGtJFfVEp0kUID7uJa2T6oogyEnB7CHj+BZjtN6/Pp9dfrpedO1rD7gofJeeJG0q4ejzpKjxgOE/YGyb9xMba8QlKvOpseD16DPi0ehUYqomLZfBhPWR0pF4+SCknpNPhrrQTtLo7d9wa+6iZpvYb3iui6+LvGapX53BduR5+RiOD10/zTAY7OfI1B780jYVx/FBo1gSY7gWZ727GG9SIcCKHUqv+1MpWTwZ4pj5J2zXjSrh6PyqCV+gEavt6FIStJKpYSDlP9wQaa1u2T1i5BsgWe8np8VU0cu+8Nut53WTu9MfXKQGXUEQ6F8ddaqHz7B4xdU+Tnjt33BkG7i4GtRQK0arxlDeyaMDeis7dECkNEE7S50MRHS4U2Nh8mdmRvFColdR9uoOLVr+m1YDrp109CqdeCAgpmvkrDF9sB6LfyAZIvGSUVYRFEwiEBy6aDeMrqSTp/GIRFDF2SUeol+o/dv5yGr3a0s1OtPDRG9iCQCiq08jBx8hDEkIA+KxlvRQOGrCSpwIQYbkPXqI3PEdUnW7IZtc04D5dxbNYbxAzr1W4sTWwU4UAIdYwJpVaNOspAOBAk6PAQcnjwVjRKBY1EMVKYAozdU363DdAmxqA06ghaXfI6G7umSPIQKarhq25GcHmpXbWVrOkXoFAp5b1o4IpZ6DMSUBp0qKP0bfai9GsmyNXO69fkceTOV1CbjfRdcifx4/qjMurxN7QQcnlRRxtRGXX46yyIQemckHnL+W32WXdpHYkTB0tFr/RaFEoF7uJajt33hrzPpl0zntznb29nA5IvHIE2JQ7CYUQhTMG8ldSv2oY+K4kxO5aiQKo6HQ6EaFq3j6MzX2Pkd89I66RUEA6G8FU0cvSeZZhyMuh69yWooqSiJAqtmpDDg2XzIQIWR4dshxgU6DH/GjJvPg9NjAmU0n5yaMZSnEfK5PODITuJ5o0HOf7wO/I50dfQQlROJtoEM6UvfoE6xkjyRSPRxEfjq24m7A/ir7UQO6oPSoMOX1UTu0bNAiB+4iBynrkFTVxUpAigkpDDS9MPezEP7QlhkUCzHV+NhbgxfUEBhuxkxKCA4AvQsGYXhXNXApzxXKRQKhn+9RMYspPlglGeikaO3PGyTFerzNd8uFHeHzTx0QB4KxoQnF4KH3qbtKnjZNtRsWIt/ZbcRdDmkuTHpCfQ7GDXhLn0XnCL/Fz1PzbQY85VaBNjqPtiO+ZB3TtsN8SQQPOmgxyd+RpDP/srscNzQKlA8AbwVTW2kcMznff+GdlIvmQUuYtvQxMXhbesnsN3vEz6tRNIOm8o2pQ4qbCLy0vZK19T/uqaNmei4V89jiEzkZDbh7eykeOP/p0ec66SixX5qpva2GJDlxQUGjX+WguuwkqOzXqDkd8/gykns5197PvSXdKaq5RS0a+QgEqnkW1W0OIAwG9xEHdWnzayoU2Kpf9rM4nq2wWN2YAogrfyzLLRkbNvyOVFlxKHt7IRXXIs6igDIbf3tHNbULIHIYHaVVvJvv2iduebnCduJPWKsWhiTYjhMCG7lwPXPvube3P/Zfdg6pEunX8jhSf3Xvy3U3bq6nH0e+Xun//860QnfhOdOSU78V+PG2+88V/e58yZM3E4HO0+37hxI3PmzGHu3LnMmTOHvXv3/svH7iieeOIJueo2IFcab0VxcTGPP/44s2bN4v7772f58uX4/f4z9rV582ZmzJjBvHnz5D/V1dU0NjYybdo0HnzwQR544AEefvhhNm/e3KbdNddcw5EjR+TP9uzZw8KFC7HZbL9JQ6+/TqNixXfsGH0/IZubjOsnAZB47hASxg9k59kPsH/qM2RcPwlTTgZhf5D8K59k76QHKVnwEcYe6RTMfJXjc98kbeo4jt72ImF/iPKXvmTfnx5DbTZizMmQx6tctoaSZz7CebAEweXDur0Af2MLyVeMxZiTQf0nmzl4rVTAJGHyEAzdUtk1ahbH564kd+mdxE8YiLeqiZ6PTePg9Qspevx9onKzOXzTYo7PXUmf52+j7IXPyZs8n5LFn9HrsWlt6HQcLiNgcWDsmsqOUbOo/WQziZMGs2PULArmrqTv4tsAqVqqt7yRkNPDjjEPELR7yL79Qkw5GSROHoypWxrbR91PzSdbSJg0mF2jZlFw3+uEHG72TJ7PngseRqnTULFsDY4DRfjrrFS8vJrei2eQu+ROip/5iOKnP0Tw+Kj/Yju+OivahGiaNxyk4audVL//E5k3Tibt2gkkThzEsVlvsO+KJ4nq15Wcp27CkJ3M0btewZFfjPNIBUGLk/7LZkpMViros+hW3MU1FMxegb/OCiJkXD+JnL9No3l9Pt6qJpxHy3EWVCIGQvT62w2ULP4Mwe2j8cd97Bw3m7QrxjLwrfvxN9rYec48LNuOEo5U7Wzlwa5z5nHi8X+AIOI8VsGO0fcT1TuTsC/AzrNnU/TMh2hiTOwYNYvCuSsZ+Nb9mHqm461qQqFWEbK75bEyb5qMqVsarqJa3CU1+OutHJq+BFPvTDKun0TYH6Tpp3wEbwDr1qMyPzKun4SnpI7iZz/GcbCEDV1vJGh3Ez9+QBt+5F+/kJ3jZkuXjSrpR74oBAg5G7j80j+x4iXJg1KhMaBQqkEIItjrEMVwuwtJgH6v3I2/0cb6zBuwbj/GoDdnteHN9lH3Uzh3Jf3fuBd/o40NmdMQvAGUGo0sn8ZuqTJv+r16t6SLo2bR9N1eWvIKcRwsIWCx42+wEWhoQQwJKNQq8s6ZR+P3e+m39M4zrrP7eBXWbUcQQwJ7L/orxx9+h74v3oHgD7Zb58wbz6V+zS52jL4fX40F59FygjYX5a9/g6ekjkBDC0ULPgYxTN7k+eyf+gwHb1yMv6EF98kaPOX1OA6WMPDN+4kb24/06yZizy9hQ9YNHL132Sm6Rt+Pq7AK645jKLVqTjz6rtx/6dIvCDQ7yJv4IO7SOvouvesX6apc+R0hlxdXYSX7Ln8SMRCi58PX4q1oAER2jpvN5r63kXrFWAa+9QD+Rhu7zpmHdduRNvJr7JbKznPmcfLx9yPyW86O0fcTaHLgb2jBU1rfxj4cuesVQjYXeZPn07Q+n5zHb6Do6Q/Z2O0mdGnx9HvlbozdUil//Rvs+SU4j5TT+MM+BqyQ5KL+qx2AiGXbEYqf/QQxGEKp1xA/ph/7r3yKyhVrEYUwh6a/QOHcleQuniGvFyiw7T3xu8dqlXmlRo39QDGCwwMi5Dx1E2qTnuMPv0PI6SFodbYbS3D7CNpd/1KZavgmj5ZdhcSM6E3M8Bzs+06y/8/P4m+0E4xUrT/5+D/YNW42ey76K1nTz5fXblPOrTT9sA+lRk3TTwfou+TOdnpj3VGA41Apjd/tpXLldwTtbrrOvITo/l3l53IXz5D3gfwbFtP84wHUkYuLVnlwF9VQtOhTNAnRHH/obTzlDaRNPZvjj77LznGzSb5iLOk3nUvM8Bych0s5dudSwh4/Xe67XLYLTd/k4S2vl6ozP/AGm3tNJ2RzE7Q4yZv4II3f7QGlktqPNsk8PJOdyrzxXJyFldj3naTph33Ufb4Nwe0jZkRvmf5WvXQdr+LYA8vZf/UzbejqPucqdCnxHLhuIQXz3kQTF427pI6usy5vN1bregm+AN6qRhwHSzg0/QVcx6sINLTQvPEgscNzyDtnHvuvfgbBFyBgdeA+UYPjUAnOY+W/aQP2/OkxbLsKqXrre/Zc9Fe6zryEuLP7Yd93EueRMgJNdkIONyXPr6LXX6fJ80u7Yiy5z82gYsVa9l31NM0bDuIpa5DXLnZ4DvYDxRQ8+Db+RhvxY/oC0PuZW/DXW7HvL2Jj95vwVjWi0mvxFNdgP1BE9XvrKVn8GX2X3NlmnzUP6Un8mH7sGDWLui+2I4YEPKX1shydvl5nsgEBiwNPaR3Oo+UUL/yE3IW3ym0UCgWWbUc4es8yPCV1sl6KgsihW1/EkV9MyO7BcbiM3MUzqP9iO3nnPQSI2POLpUu76ma0ybEdsh3dHrgSAOexCrxVTVi2HKbize9Qm00SbRG6PKV1NK7di7l/V3Kfu02y4WMfwDygG0G7G29VE2nXjJd0bMz97J/6NCGHm/Jla4ifMIDDNz1P4QPL0aXGybT3XnQrZS9+jr/OiiiE2TN5PsfuXUZ0/67smfggeZPn46loJGHCQHaMmoW/0YYYEtiQfQMNq3fiPFIur/nPz0WtZ4TyV1ZH6DqCu6gWhUrZhq5WmTp9f2jZfhT7gSKUGrUsD6fbmL7P3449v4TyV7/GVVhFzYcb29iNHaNmUfjgW/R+4kZcRbV4q5pIueSsf8pubO11CyGbmwFv3k9UnywO3bYER34x3rK6M8rh6fvlPysbmtgo3CeqadlZQNlLXzFg+b3SfjnpQUIuL/76Fuq+2E7aFWMjlawl9F4wHVEQELwBGr7ZTfOGg+T8bRpNP+XjKamjbtU2Ck6zxbWfbkFw+2hYs4uqd9aBUkn/5fehS4lnQ+a0tvYRcBfV4jxSjqe0Hl+dFZVeK9ss+/4i8ibPp/jZj4nuk9VONsSQQOPaPXgrGrBuO4a/3goKzigbHTv7PgBhEceBYtl2tp5vQnYXSq1aOvdFbNvPzzc5T91EzNBe+Gqt2A+W4jxSztF7l/2uvfnIHS/L59+qt36gbtXWtvLx3G1YNh5qd4b9Pwcx/N//538MnZeSnehEBBaLha+++oqnn36aF154gQULFtClS5d/ul9B6Fj16DPBbreTn5/f7nObzcaSJUuYNm0aL7/8MkuXLmXw4MF4vd5f7GvMmDE8//zz8p/MzEwAUlNTWbx4MUuXLuX+++9n7dq1bNq0SW6XnZ3Njh075P/v2LGDiRMn0tTU9Jvzjz+7H43f5AFQ+9kWki4cAUDGtMl4yurxVjRi230cwesn9apxAAge6WI16cIRhOwuEEUc+4tQaDUYuqYS9gVo2XKYYLOdkMND0pQR8niCy0vilOHY950kZHPjq2xAHW3C8tMBkqaMwJZXSMjmAiBxynDqV20FwLG/CEO3VCpeW4NSo8Jb2YivopHEc4fSvD6fxCkjcOwvQqlWoctMAEBtNuJvaJHpDAeDeCsaCDk8iGEpzMLUM4OwN4A2ORb7/mLUZiPa5Fi5jfNYJb46KyG7m7A/SPKU4SRNGU5tZF6mnukIkfaO/UWozSa0ybFk3nIBIZcPY7c06j7dQsPqneizk1GbTRh7pdGyq5CkKSOofn89yX86i+h+XUAU0cSaqPt8G8lThhMOhogb3ReVSU/jN3nY9xcR9gdIvmgkdau2kjBxMFVv/4A6xoQYFlGZ9GiTY4kZ2hNPWQMxQ3rSsHon9at3ErS5SLpwBKIIcaNzCTk82PadxFNSi0KtQhNjQh1twN9oQ3B6EYMC9at3Et23KxWvf4O7qJaS51eh1KjRxEfLPBA8fmr+sQGVQYuvvgVVlAF1lB5NxLsp6dyh1H4syap9fxH6jESq31+PUqPCU1yLUq9FExdN/eqdZFw3UeKrKGLsmooYDqPPTMR1vJrkC4cjePwYu6ei1KrxlDXI/Ei5bLQ01pQR1K3aSvy4AXiKa1HptW344a1oRAwKhP1ulFpTRCCDIAQZMXwYMWZpzgqtiXDADYAY8qNQKGWZOB0xQ3pQ8fo3AJS//g2aRDPa5Ng28mHfX4TapKf6gw3ScE4P2vjoyHPSfFuf05iNtOw+DkDNRxtJumAE9at3oImLpuHrXajNJvQZ8SiU0nwCVicKjfqM6+wuqiF+wkACTZJHaO1Hm1Bq1Bi7piCGhDbrrNSoUWq1AFSu/I7Y0X0JNNqIG5MryZfZhK/OemrcRhvOI2XEDOlB+WtrcBfV0PTjfjSJZrLvuAh/vZW6TzcDYNl4sA1d5a+uJm5ULiG7ZBda+29YkyfrXrDFRdgX+EW6zIN6gBCm+ad87PuLZPlVmvRt1rmt/Nb8TH4l3ofbyK8NgECTjXBAaGcfWrYflfXb1DMdhVJJ9bs/IgYFGtbsInHyEOpWbcWQkUjVW9+jNpuw7jiG2qRrp5dqsxHb3hNo46MJC2HcRTVo4qIhHEYTHy3JjdmEOsogXUSrlLgKq/7QWCGnF7XZiGXTIRxHKyQeXjCC6r//iHlQD/x1VlQmPd6qpjZj+Rtt6JJi/6UyFTM8B4C4MZLtqVu1FdvOAuli1qADkL06BLcPd1EN0bnZVLz+DYLLS/nra2T90mclttMbXVo8NR9soGL5t0T36yrREhZpyTt+Sg/NJhLGD6DxmzxseYXUfbkDdZShje0QRVBHPPaUWjXhQBBvVTPmgd0RgwKNq3eSdt1EQg4PNX//kcY1eaBUoIo2yTbCkV+MGA6jNuppOm1vTZg0GICUy8dIL4NEUeZhVN/sdnZKqVET3bcLdau2UrnyO/QZiSjUKhImDpTpdx4tR6FU/iJdKZePoX71DqxbDlP7wUaUGjX+RhvR/bq2G6t1vZzHyonqnUXdqq1tdFQbH40oCJKONjsI2lzEDOlJ5crvUKjV1K3a9ps2INBoo2L5tyRdOALB7UMMCYhBgbpVWwnaPSg1KjRx0ZE9yt1Gl+NG5dLwzW7cRbVUvvW95MEEJE0ZTsjhofaTzdT8f+y9d3zUxfb//9xek91sekKAhN57kyZSVeyCBRHEDjYEQcCCIgKiIIogiIVrV656xQIKiBSl95qQ3vv2vvv+/fHebBISVHLv95bPL6/Hwwdm31PPnDlzZuacMx9uRyKRIlUr0aQmEDWoE1KVUhxbXwB9hxSEYBAUciyHMoi9up9oSaZR1ltnJTIpNZ6zUoWcgMuLRCYN81HNHJMqFI3KAEW0gapfTyKP1IU9J5RxRiK6tCbo9TWUbWP7kbfuO2LH9CH/3S0gCMh0qnp1ObNLieyRRuEnv1DyzW9Nlh0JNw4GIHp49/Bc9FXaQCpBERVBzMie+G3ipY/9XB7WU7lEDexE2eZ9GHq3RfD5RYs0QcBXbcNTXEXQ5cVyMB15pI648QMIur2Y95/D/PvZ8LoR2bstruxSYsf1w11cRcXPot5WteMYMr0mPH8iu6XiyCwCQN++BQgi7erqp7Hj+jXQi2r0gOgRPfFbnZR8s5eg149EJg3361LrgyBA5Y7jKGIiUbeIQapRhueYMs6ARC7HfPB8eA0z9u9YT24AIAggk5L16iakChnuosp/idyIGdGDgr9tI3ZUb/Lf3YJMWyuzL6Xv/bO8Edk9lYKNPwFgP5ePMtZI2dbDRHRMwXYyR/Q4USkp+eY34sb1pQYxV3bDejKHgMNNyT9+I6JLK+R6DfouLevI4gthWVz+8xHRUnvzPuKu6YdMqySyeyol3+ytt8boO7cEQNs6npJ//AZARJdWCMEgyjijKLM6pvwhb3jLzOg7poRkxS/YTuUgUyn/lDf+qu4rrl0uoq/q2UB2+l1e5HpRP4/snorf6mhUBghB0aMq/x3xksB2Kucvrc11eTH++oHkvrU5zB+tpl+Hr9KK5egFmtGMy0XzoWQz/idRUlLC4sWLmTt3Ls899xyFhYUAHDp0iPnz5zNnzhwWLVoUtt6z2Wy89NJLzJkzh/Xr1yMIDWNxWCwW1Go1arXokqNWq4mLiwMgJyeHBQsWMHv2bJYvX47dLh5kLVy4kMxM0YXSarUyY4ZoPbZz505WrFjB0qVLeemll3C73axZsyZshblvn6gEHD9+nAULFjB37lxWrFiB2+3+w35ff/31fPXVVw1+37p1K8OHD6d9e3EzJpFIGDhwIEaj8XLI2gDx8fFMmTKFH3/8Mfxbx44duXDhAn6/H7fbTUlJCQkJCXi93j8tz291ht2O3UVVqBNNAKiSTbgLK8LpPBUWtKkJ4h9SCf22v0LCxOFYDqRjPSIudp7iSnQdWojuJyEIfj+qBFO9OqOGdCXlofEooiPIfuVzPMWVBD2+BulUiSbchZUAxIztg9/iwG9zgkyGJ6QEqBKjcGUXh2/j7WfySJs9kaFH3qLd85O5sPhTFKYI/DYXradfLyqMSjlSlTycv8blE8BdLNJAYYog6PYS2T2VK0+vp3L3KSQSCaoEE+o67VInmvCWVqEK5fcUV6JKNBF7dV8c6QWoEqNwF1biKapElRCFp7gSV24ZseP6okqMQtcmCXVyNH6rE0dGIQLQY+NTRF3Rmdy136FKMNYfo8JKFJFa3IViPW3mTETTOg7ryWyc2SWoE02oEkz4Kq3hfJ6iSqRqJepEE+nPbsTYrwPGAR2Jv3EwFxZ/iru4Ep/Zjq59Cr7QgTCAz+IEwJVfEeYPAQFldGQ9GihMEQj+IHKtCk2rODwVVgy92jJg21JiRvbEU2kDIHZsH4RAEFdeWXgM3cWVYllFVShjInEXVpL56iaxvcmxtJkzgcxXvgiPj6ZlrLjJC8kLd2El6uTo8Fi6CytJuOkKSr7eGy5blWDCU1RZy5NBP0gvHTNIIpNBMAAyOXJjMkhlxI7uXS+NwiQq+nVpgyDyw8W0QRAQPOKcEAJBpCoFff7+LIa+7eqlC3r9qEMbFHdJNeqEKDouuw+/1Un13tO4Q7wT9PhQJ5qIu7qf6EbVyDgDYbfyGgScbiI6txL5IzTOClMEfocLVbwx3A+FQUvQ40cZbcBdWIm7uFJ0Z5ZL6fP1c/T9+nliRvWGYJCgx0dE11Qqfz0JgnhIr01LJHXmzfT9+nlMw7rV71dRFTK9hqDfHx6vMA+E/o2/fiDOnNJL9kuVGAVSKZ5yc2jOVuK3OlHFG4nskUbfr5/HOKAjfosDEHDnlzfg35q66/OveCgj06mR6VThuurKB6lSzsDty4gZ24eAyxOel86MImQaVWhe1vYr+Y4rRR69aF7GXz+Qyp0nkOu1YZdTVWJUiO6R4X6pE01o2yYh+ANhnv8rdWlaxaNKjMZTagZBwG91iBcABm04X9Djx1thqUd7VYIJv91F0Ov7l/JUTX5ltEHcxIVo7y6uJOB0Iw/RG0CdEktE9zQEfzA8dvE3DUamVpJwwyA8xVUN5o2mRaxIh1BdviobymgD1b+dCZfrKTcTcNaOmaesGomidh1wF1aS/uxGUu6/GqlSQdqciZT/cBBPaXV4ffEUVYouyBpFeH0MenwEbM7wGgCgTooBqZSem57DOKBjuF1t5t2Grk0SmpSYkKVSfRrWyKkaGiqjI+v1K+jxoYqvlS8AErkUmU5Nn03PYhzQsV6/FFF6HBmF9cYraeIwHBcKG9RVM15+mwt5hIY2c28jZmRPfBYn7uJK8YJPKkWdHIO6ZSyRPdKQKmR0WDKNyl9PULnzxF+WAepEE+qUWJQxRoJef5j2cqMedXI0yXePovr32rHzWZwE/YF6uopEKfZRnWiqx1M+s52gx4ehZxreSisxI3uR9tQEur71CH6bC3dRJQXvbaXFlNGYhnSh3fOT8ZRU11tng74A8khtmDe8FRYx5MJF8zLo8TYqA1w5JcTfMAh1ixjS5kzEfjZfnF9xBqRqBXK9hj6bnkWmUTaYl+7CSqRKObaTOfXmpa/SikQuo+SrvXiKKpssOxQmfTiPrm0S7RdNIfGWIdjP5uEz24nomooqwUTWq5tEnnF7CPr9CIEgseP64q20IY8QaSNRyMO8Ftm7raj7jO1Dzpvf1tLSH0CVaEKdYMJdVIm2TSLatESMAzvQYtpYInq2wVNcSdq82xh6RHRXz3vnh7DeVrPutH/hbrRpog6qbhnTQC+q1QNMGPu0E63Dfj2BM7skrN/U1QPqrg/pz26kxZTRyNRK0uZMxF1QIY6DVkXqEzcR9HjFsCMh3lPGGerJDRAPx2tkATIZ3jLLPyU3DCG5IVUqUMUbib9hEK1mXI/f5mogsy/W9/4VvFFXxoiXB/6wjPKZHch1KtxFVWG9PeGWIaFQLAqEQABPSXWonVVoW8bV0y1rZLGnsJKctd/R4/1ZRA3pit/qQqpSNJBZEZ1bhdvlKakGmRS/1Ym7SOyL3+ZC0zKOgb+8QszoXvjt7kvwRhQyjZKgL0BE11ScOaWN8kZTdF8Q9TtVnJG02beG9Tt3sShv5EY9A7cvI+WBazAfTm+g3ygMWpSmiLDsVMYYiB7e/S+vzarEKOTGCLzlFpzZJbiLK9GkJpB854h6srQZzbgcNB9KNuN/EuvXr2fatGksW7aMyZMns2HDBkA8MFu8eDGvvPIKV1xxBd9+K8Yf+fLLL+nYsSOvvPIKffv2paKiokGZrVu3xmg0MmPGDNasWcOhQ4fC31avXs2kSZN49dVXadmyJZs2bfrTNqanp/PII4/w/PPPs2nTJrRaLa+99hqvvvoqXbt2xWq18tVXX/Hss8+ybNky0tLS+O677/6wzPbt2yOXyzl16lS93/Pz80lLS/vTNtXFb7/9Vs99+1KHiqmpqeFDXxAPPLt168bx48c5ePAgffv2bTTfX0Ht4XAjAbZrvgUFDo6cQ/WeU2jbJ6ML3VBessyLgj87M4vJW7sZV04JLaaNq5Pq4oNpsQ1SjZLWT9yEK7estg0XpamBKtFE3tub2d17BunPbaTzyodAIm7O8tZ9X7uhvqifdQ/FBUEIF1v240F29ZxOZNdWSOQyuFQg6zr5JTIpET3ScOeVNWgfQPZrfyflnjEYB3QKK0gAsggxFsz+sfNwXCii1UPjkYUO5C+F04+vxbL/PPoOLZBp1aG2Nx4cXRAEWkwdjSO9ANuJbPLf/VGkT7jhF2WQcIn+Co2kE0kglcvQd0zBV21j/6inEQJBEm8ZglSjFJV7l6fBGIZpHyon6Y4r8VXaMB88T+7a72n//F1/wpd1GiKXETumD6UhS4M/oselIYGgH39VHn5zIULAR9unJyILWR9dqhn1+nJxutDvx6e+RsDt5dyC99GkxKLv0rpeOqHOHAu4PJy45zXkBh3qVuJlTOZrf0edZKLL6hnINKqw4t14Gxo2sgE9/og0db55Ky2YD6Rz6uE3Of/83+j06n0gkdB23m2kP7uRgEO8vJHIpEgVMs7Ofof0Fz+i88oHG6fLRRXUfE+640oI1B5G/dV+BX1+clZ9Q/mPBzn//N/otvZRMW5XIxDlTEMa1BYvqc9Tdep25pZydNJSrIdEV7/GIebRpMSJ1g3l5np0l6rEOJ2eItF9rEFdXCyL/kgtbLyu+BsG4bxQ0Ii8vKjTdfr2Z7Lj4nz12/jHPFV/jjdWhvivTKuix7tPkrn0c+rKmdy3NhNweanYfgx1y7iGdV1UpL5TS1x5paK8qZf2Inpc1K8WU0dT/PmveCss5K39jhZTRzfszCX6UFOWp7SaY5OWIPj9XHh+I93WPopMJ8rmzCWf462yYTmaSUp47fsDGkqon4b6ffCUVmM5kom33Bzme5lG1aBfNaiJtWzef75hXSGUbNpNwOnh9ONrCXr9pEwbC0D5j4cIen10XT2DDoumYD2aRdAX4MQ9r2Ho3RZtm0SxuL8oA3q8+ySO9AIIeS20mDpadHk+nUvFT0cwDuh0URv/6BGJhuMhkUmJ6JaKq7CCM0+8TcDlCccZjBs/gKxXN+G4UET6cxvRd0hpWNpF87Ju9X82LzUpseS/uwXzwfPkrf0OXbtkBEHAZ3FQ/v1B3EWVnH/+b7SYOiakV9TWlThxGAgCFduP1qlLgjxKvOBynMuvbVZTZEedPO7CSk5MW0Hx3/egShQPbkzDu+E4lxfWlWooK9Uoibt2APZzefXHMvT/1iMXsBzJwH46l4QJQ8NxUMNpQvwtkcuQKmQUf7oTy4HzdHvnCQAK3/+J3b1n4CmpIu7aASABIRAIrztZK/6OOik6tA7/Ub/AdiYvzJdi3G4askidv1tMHU3Wq5sIuLzkrf0ufAjW5qkJFGzc1oC2F9O9hjYBu+sSax2XLTe6rH0MWeggVK7XYD5wnvwPfkLfKeXPZfa/gDcalle/rtpuCqKO/tA19Q4ew/XUT1yneAG5QUfcuL4cHP8szoxCZFpVo+v2n60/JZt248gsYt9Vcwl6/SgiNRclqq1YIpOG9RahxmvuX6D7Qki/c3lIf+Gjevpd3PgBOLOKOTppKcWf/4qhT/tGygbqyE5ndgltF9xR2/+/sDabhnWl5Ovfwt9aTB5Jxc9HEPz/e27DTUJQ+O//738MzQ/dNON/Dm63m/Pnz7NixYrwb36/GH+jqqqK119/nerqavx+f9jS8ezZs8yeLQZi7927NzqdrkG5UqmU+fPnk5mZycmTJ9m4cSNZWVmMHz8eh8NB585i3KDhw4ezcuXKP21n9+7d0evFm8CTJ0/yxBNPhL/p9XoOHz5MQUEBzz77bLgPNZaOf4RbbrmFr776ikmTJv1p2j/CFVdcwb333vun6RpTegYPHkxBQQGdOnVi4MCBpKeno1Q2vinftm0b27aJitaLT81HIpMiBIKok0xhC0RPYaUY0D4EVYyB8pxD9cpx54kxF00jeuI4l48qMRrH+QKkylplVCKX4w2VWQNPcSUSiRiwO3b8ACRyOVKVstF06uRo/DYnmpZxyA06ur0/G4UpgoSbBxPRtTWWQ+loUhOxn8kV25lgomSTGDi89Nt9dF7xIL5KGzK9mq5vPULXtx4JBa2WkDJtLJ7iKiK7pYb7rU4UaeCrtIWs9cQbefv5ArRpiXhKRCuUmptXd3EVEXXyqxKjaTFtLFKZjJgxfSn9x2+ok6NRJUXjKakm7vqBpM2ZiOAX3WUc6YXoO7cUA7ObIij+bCeqOKNoXVlShTopGnmklpR7x4bierbAW2VDnRyNp7gKdXI0yjgj5VsPk3TbMDwl1UiVchTRkcgjtUhkUlRJ0QTdovtZyj1j8Vkc2M/k4souofX06/CUmsVA/efzSbx1KPpOLRm4fRnKWANIJGhSYjAfOI86yYQECd5Km2hRGqKBr9KGRC4l4PLgLqrEV2HBmSPG+7KdycM0tCsDty1F0zoBiVRCu2cnicro+AEE7G66vjkDRZRevPVOjibh+kEIPj/qJBNFX+wi7cmbMR8QN9GuvDKiBnYMK2jq5GjxsBrwFFcRO6Z3ODaZOjE6TA9VUnQtT0rloiVkXUhlJKZ15s231kLQD1I5+EObMokUZ04ZujaJGHq3Jfmuq0J5pPVog4SQ9WcVyXeOoOOSe0L7EAmSkKItUcpAAo5zBTiyijH2bUfB+1tFflPKib6qJ11WPoRUq8JvdaIw6nDllRFzZQ/UidFYDqbjrbRx+JZFRA3sRPSIHvXGWds6Hk2LWAZuX4bPbA9bdwDItGrsZ/OQaVXiozOhsZPrNKhbxDBw+7JwvVKVHFd+GerkaNSJ0bjzK1DGGoi+sgcJNwwKB8+3HMui7IcDGPq2Awm4CisIOjyok6Mp+fo3BH8AqVJRr18BuwupXB7m35px0rdvgTxSS/oLH5H66I2N8u/A7cvEsQwGUcUaQ3M2GolMivV4Joa+7TH0aYfcoCP18RtBIkGdEgt1+NdXaQvXXZd/o4d3Z+D2ZbgKKsIb8obyITocTytu/IDwvFQlmQi4veF5mXDLEFQJURyesIjen86vNy+VMQYkMintnpuEz+IIX0p4iquQquSiK2WduqRKORK5DH3nlqH+/3ld6uQYdG0SkSoVtH7k+vBBqN/iCOfTtIxFptWHLFpq65LrNUiVin+apzylZrEfSSYkMimRPdIQAkFsJ7PDtFcnRiPTqsUHweQy+m99GXmEllYPXCNa5dUZOySiO2PizUNQJ0fT4p4xtLhrJFK1EndhhVimRIIyzkjQ48V6PCtcD4AqxohMqw6vd6q4KNFSKER7dXI0iROHc/SOl2kxdTRFX+wi9clbkKpEK7oamegpqiTo8qJOjsHCeaQqBbIIbZhHBK8fT145EqkU++lcnDmlpD1+Yz0a+i0O4scPIGv5l/VoqEqq7ZcyOhLrcZFWoltfNdrW8aLlbqhfgtcfejREHa4rZdoYpAp5uC5dOzHmW+LEYUhVSs7Oew9paGz/SAaok0xYjl4gakCnsGwPurwUff4rCTcMQpuWgATRWqh67xnRjfMPZIAn5PavSYlFnRIbkjMK7Gdyw7T3lpmRaVSUfLOX+BuvCI+dIlKLVC6vp6tIJBK6rX0ERVQEtlAZIMbDk+s1pM28GYJBHOkFqJOjKf5yN0m3XYk6KZrInm3I3/AjnpJqSr/dR9e3HkHQqRi4YxkIIFHI8Jc5a2VAzzbhsDJ154pUpWxUBigTonDllpI4YRhFX+yi7YI7wnlkkVrkkVqM/doj16uJHd1bpHdyNDKNiqjBXfBZnA3mpT4Uu2/gjmUoYwyXJTtq1kttuySEQDAsR2toX/LVHtrMvhWCQaQeH9pWcQw5+Gb4wSOJTIq2TSJKUwSxo/sgBINIFHKUgSDO7JLwOKkTo7EcvUBk91R0HVPwVdmQykWviPibBhN/vehiXb3vLJrURGyncojokYq+Uys6vzkDwR/AejKH6GHdOVP5NvLQRW1NXwJ2N7o2ibjzyjD2bVfLD8nRBD3+ev1SGHVU7z1DyrQx+G0uHOfzMQ3pWju/QvqNOiU2PO9FGbOLNnMnok6OxtC7LfHjByBVK0XX5kAQZbwRb7kFRZQ+LDf8obAs8kgtPd6fjSJKj8LYBr/d1SS5YejXAblBR+/P5hP0+XGkF6KMNRB0uJHIpCFviej660qs4Z/mDV+1PZwn6c4RRPZIo+vaR5HIZEiUCjzFhaiSolEYdQScnvCeIe2Jm9B3boVEJkUZHYlUo6LP5/NxZBSiTjRhPnoBhVEfvkStkcWmK7vjyisj8dZhqFvEIovQQiAYllkAMr2GtCdvofX067AcyxStTwNB5KYI1CG9WtMyVqSjIGA5nEHCDVdckjeQQMW2o5T9cIC2C+4I676N8cZf1X3VLaIZuH1p6GEvJ3KdOqzfqRNFeeMtNYvyZvM+Uu67Gr/cQcq9Y0l9/CZR3lidYrzOAlEPlkeIHiWaFrGXXJuDbm/tnq2kivgbBnF+/vv11lbN0K7IDbpwTMxmNONy0Gwp2Yz/OQSDQXQ6Xb14iDWHhO+99x7jxo3jtdde44EHHsDnq3XtlfwFCyaJRELbtm256aabeOKJJ9i/f/8fppfJZOFDu7p1AahUqnp/X1y/IAh069atXh8efvjhP21j165d8fl8ZGRkhH9r0aIFWVlZf5q3KcjJyQnHm6xB27Zt+f7773njjTdQKBRkZ2cTGxvbaP5Ro0axdOlSli5dKm4mrhsIQNLE4ZRvEQ8eCz/dgTYtAXXLWIwDOiLTqij5ag+K6IiwW1PlL8dC8fsKiezTjoDNSdWOY0g1SpQJUUjkMuSRWiq21h5malITqNh6CEO/9ug6pOC3ugjYnUSP7l0vHUDF1kMkTBiG42w+x+9eju1UDr/1mYGnUHStOT55GRU/HSZmVC8qth4isk87gj4/2rZJAJiGdsWZJSrM5d8f5NSja9iecheu/HJ8VTby39uKI7MIqUaJt8yMoU9b/DYn3jIziugIqn8/Q0SXVmjbJYnuuxIJZVsPiweAE4YB4MwsQqYV80f2aYff5kSqEB/x8FVZsRxKJ/G24cTfeAXu/DLcBRUcueVF8bGMLYdo9fB4Cjb+jP1MHkIgSET3NJImDqdixzEMvdtRtuUgAYcbb6WNs3M24LM6KP/xIEmTrqJq90lS7h2H3+7CNLwrPosDb5kZ69FMtGkJWI5eIP7GK0i48QoUUXry392KI7OY3DWbkek1tHzwWjwl1QiBAD6zncodx1HFGnDll7N/3Hy8FVZsZ3JpNf06AFpPv46gz4+vylaPBoY+bQm4vKgTosR4cxIJlsPpgBhjR/AH+G3wkxy6/nmc2eKjKJ6iSnwWB57SKvaNmou3wkrhp7+SNEE8WHUVViKRSsVHc1zeMF+Wbz1M0OtHmxqPoU87pGolpd/uC307ROLNQyj5+jcMobGoSw91y1gkChlSVW3MyDCCAYqzzvDojIfFmJNqMV6ZRK5CQECTEoMzt5T8939i38in2TfyaazHsurRxldpw1tmpnzrYVRxRvaNfJqzczYQcHjEwxOtitaP3Yiv0obf7kKmUYV51dCnHX6r+PL04YkvYd5/jvKth0m8/UqkaiWRPdLw25xEdG0t9qvcQsyY3ghef71x9pRWk/HSJ+wbOZfSb34TlWsg6c4RBH1+7GfysB7NRBVrQKbXiC/A+vxU/36WfSPnUr37FOVbD6OMM2L+/azIXzYnEV1a4bc5yXnjG45Pew2JRIqn3BKO49R6+vX4Km2U/eN3/A4XiROGoU1LRKZVi6/25pSGy6/cdRK5QUv51kPh8uNvGIQ8UsfRO5Zg2Xfukvy7L/QwAjIpMaN7YejTDiEQwG9zUbnzBNq0BOzn8vHbXHjLLRfx7/V1+PcQiWH+bUfA5cV67AL7Rs5FKpeJMeWgnnyIGz8gzFPqFjGhDZaE/ePmAxIqth8lccIw3MWVJE4cjiO9EFWssQEfCsEgOW99i7fCGtq019aFVIqvytaAfwkEQeAv13VgzDw8ZWYqfjlGxfajeMvMVGw7IvLUhGGUbz2EKtFEwOFGkxJbry5VrAFvueWf5qmaMB5JE4eT/+5WrMezxEM4vYbECcPCYxdwugm6PHRe+RCVO0+wu+fD7Bs5Nzy/tKkJYf4y9mmPPb2AxAnDKHj/J87O2SDGJi6sJHHCMDqvfBBXfhmu/HJKv/mt3hj7bU6qdp8Kr3fx4wfgt7trZUdI9kR0T0Uqk4nrR2YRmpQY8t/fEpKJFoo//QW5QUvChGFE9mkHgkAgRD8ARbT4WmvA6SHpnrFo0xIJBgLkvv1dmIbx4wfiyChsQENtWgIV24+yf9x8/DYXtjO5JE4YRtLE4djO5CL4A1TtPBHuV/SIHuF+tbhnDNq0RAR/EE+5JVxXwo2DiR7Rg7bz7yDo9mI7mtlAJtaVAZZD6WE+CTjdSDUK/DYn2raJ+B0uct74hqyVX2E7lYvlaCatZ1yPaVhXInuk/aEMiBogxuHrvPJBLEcvsLvnw5x+9K0wP/jMdvHwxGwXN9CBYLh9CTdeQfX+c8RfNyDEU8NwF1dx8uHVnHp0DXK9lqQJwzD0aSu+Wmt3sXfwk1hCj04kThiGaWhXPKXVSKRSPMXVtH7sRsq3HMI0tCvuggr8ZgfZb/yDs3M21LNAd2QWIVMrEALBBvMy6PM3KgO85RZSn7hZlG2hGIveMjOuvLKwbKs5EKrae5ryrYdp+dB4NK3j8Vsd+K2O+vPyWBaqRBPmg+nkvLX5smWHvmMKEoWM+OsHUfjhNvFBkJc+CdM+5b6rCXp8+Mx29l81B0+ZmUO3vEjehh/xWxxU7T2Drm0yv3a+n6DXR/aqb/AUVeItN6M0RaBuGYuhX3uRF/ecQts6Hnd+OfqurRGCQbxlZjJf+gRflZXcN/9BwOEiZlQvbKdzw6+i7x8+m30j5+K3OsOu8vaMQiQyKd4yMyn3jgOpBGduKeVbDxFwuIm7bmBYD8hb/wOHJ77EubkbxH7dfiWx1/Ql4PaG9Zu686uufuMpqabts5PwVdrQd2iBu6CCxAnDOHTDwtADZw6qfj1B9qqvkWvVVP56op7csJ/N5+hdryD4Ahy6aaHoCixA7rrvmiQ3BImEgM1F1Z6TWI9kkHDzYMq3HqLVjOtBEMSXnS9aV6r3nf2neaM0FK+xfOshVHFGrMezyFn1Dd4KC3Fj+2A9mom+YwpBf4Cgx0vCjVdQtvUwF5Z8zrbkSZRu3k/++z8heP1U7DiO5VgmfpuT0m9+x9i/Q1hfrJFZ2rQEDL3bITdoyXjpE6r3nsZ8KCMc2zLpzhEEPT5+GzxT1Jl/PEjcNf1F3jiTh0Qq8kaLKaPDOmLA6Sbo8zfgjX0j52I7nYvgC6A0RYTXnz/jjb+i+wZsLg5e9zzmfWfDeptMoyKie6r4oFy1GHvfW2YWrV8DQSxHL+AzO/BWWKkK6V1SmQy/w0XKveMIen3IVEp8Zvsl12ZFlD7cb3dRJQQEPMVV4XE+eM0zovVxmZmiUIzfZjTjciARLmn73Yxm/Hdg8uTJfPjhh/V+e+aZZ7j22msZNGgQgiCQm5tL69atmTNnDg899BBpaWmsWbOGsrIyFi5cyHvvvYfBYOCWW27h6NGjLFmyhA0bNhAZemwCRCtLs9kcdoPevn07Bw8e5Omnn+app55i2rRpdOrUiS+++AKn08nUqVN5++23SUtLY8yYMXz//ff88MMPvPXWW+zcuZPMzMywJeLHH3+Mz+dj6tSpANjtdoLBIHPnzuX5558nISEBj8dDZWUlSUlJjdJh4cKFTJ48mTZt2nDkyBHeeecd4uPjWbhwIWazmfnz5zNz5kzatWsHwK5du+jevXujcSUvbl8NysrKWLZsGa+99lr479dee41x48YxYsSIevmOHj2KQqGga9euvPXWW9xyyy0kJCT84Vju6f8o3dY9jsKox3Yyh5Mz3kQI3aj1/HAO0SN6gCBQ+PEOzj39Hm3mTiTptuFiPB6pqEApTREEXF6KP99JygPXoow1iHH5JIgKaamZ6r2nsBxIxzS8O9q2iSjjokSrFakEb4WFwo0/kfv61/TdsgRNmwRkGpUYGyWrGHWLGIIuL2ceX4vteBZXHHyTC4s/pc2cCSCT4qu0oYiOIOjykrf+h7BLlLpFDCcefJ2qX06gaRUX7mfQ68NvdaGMjSTg8uJILySyR6poSWRzceK+11FER9BtrfjioFQpR/AFyHr9K7Je+4oWd48i4cZBqJNjCLg8ODMKieieStDl5dycDfTY+BR7+z+KsX8H2i+agiLWICoLJVWceXwtxv4dSL5nDKoEE668UtEN1x8UH3ZJjhEPIGQSct/+gaxXvqDL6hnEXz8QiURC9b5zHJ20lK5vziDu6n4gk4oB5812jk1aRps5Eznz5Doiuraiw5JpqBKiCDg9VO8+zckZb2Lo2YYOL01FnRKL3KCFoIC7oIKTD66i+4aZKKIikOnVCIEg+e9tJW/DFvp//yLKqAiQShD8QXwWO7ZTuehCB2qq+CiCHh8yrQpBELAevSDewivkuHLL8FbZMA3uTCA0hkm3X0ny5FF4ysSbbcEfoPDTnRj7dcBbYSV6eDcUUfowj5oPnEfwBzj9xDr6f/ciynhD2BrXcjiDQzeJLzBLNUquPPcu3jIzfoebM4+vxXpcvBiIGdmT9oumiDfMsUqCLjMAEqUWmS6GJ2c/xcEDB6g2m4mOMvDuuxto274TIEDAz7F7Xqf8pyP0+nguZ55cj6e0Gk2rOPp//yIKo56Ay8uRO5ZgOSReTAw99CYAfruLzCWf0em1B1BERSCRiJsqweun5Ou9JN81EhDw291kLvmM1Jk3o4ozItNrcBdVoEoQb+gFQSDo9oBUhuD3o4iKoOjznVRuO9roOMeM7EXHl+8RrQokEggKnH5sDcWbdjPk4JuokqKRSCUIQYHiL3eh75iCwqgXYwwmx4TjywlBAW+5GSEojpMy2oA3FF/WnlGItnUCErmUoMvDoQkvYTueRZfXHxYfHQgKuEuqSH92I6kzb0Zh1IetM5QxBrFPHh9+i1207jA7wrHh3AUVaNslXbpf8cawhYcrt4yCD7eRNHE4Uo0STYtYvFVW8jdsoeTrvfT7ftEf8K+AKt5Uj399lVbkERqkGhWCP4DtdA4Kox6FKRKpXIaroBxXTimVe07Tbv7tSGRSnBeK2DdmHh1euJvkySORSKUIwSBCIEjFtqPI1ErOPLmOxAlDSZszASDcL2+1jbir+6GI0iORin0KuLzYz+Rx4r6V9PvuRRSmyHCcS2d2Cb8Pn/2nddXIAHVyjLhJ3HaUkzPepMcHs4ke3l08eA0GCbi8HL75RdrMmYiuUwqKSJ1Yl0SC3+qk6teT/xKeUkZH4rM6CHr8yCM1yNRKkEgIurygkCHXqPA73LjzyxH8AfI2/EjbBXeIsdAEcOaV4swo4uxT79Dvu0UN5o2ufQvkOjUBtxd3QQVBtxd3USWmIV1xFVZwesZqfGY73dY9jq5dMpLQ4bO33ELm8i+J7JZK7NX9UBj1+Mx2FFF6fFU2qnafwtC3HQqjDsvBdE5OWU77JfeKFwYaJQjgt9ixHstECARRmCKJ6J4q0ldA3ID/ehLkUnRpiQjBIJqU2DB/nZ21nuJNuwHov/XlsItx2Y8HiRrYCW3I4rWmPJ/FLsaIM0XgNdsRvD6C3gCaFjEQ4p+6/Wr5wDXhywN3QQV+iwPL4QwieqQ1qEth1CORixtjVVwUMrWCoNdPwOkm4PQiVSlQmCLEgzqlAmRStKkJSCQS/A43R+54+Q9lgCo+CnVSNLazuRAQtzruokqMAzuK62BoPfJb7BT/fQ9t59+Br8pKwUc7KPn6N7qveyzsPSCRSvFZHdhO5eLMLiHx1qHIIzRi6AuvD3+1nXML3qfLqofFh+CUcjwl1QS9fuSRWmRaFRKZDGdOMWeeXE/LB66pt846s0tCa1EEUpVoFSn4A7gKKjh8w0I8pdUk3XElHZfe20AGxF7dTzy8D61vZ2avJ/GmIZT+sJ+0mbeIMXoVMgJOD5U7jnNyxpsMP72+1tVYEAjYXRy57WXazJlI4Sc7aDPvdtHqv45MbKrsELx+ur/7JFGDO6OI1IJEgrugghP3rcR6PIuYkT3p9s5MBH8Ay6F0zs17L6w/eUrNKOMMaFLiyHnrWxSRWhInDEOqVuDKLSPg9OAtN2Mc0BGpSgkSAW+ZhazlX+Itrab9S1NRxhmRyKTiAXFJFa68cpSxBvHhklgj1b+dFmOWqpRi30KeNa68Uo7d9Qqe0upG9SJd2yS6vDEddXIMCoMOEHDllXPywVX1+uWrslL40Y7w+iCuzeDMLcNvtnN27rv0eG9WPRnTcdl9SFVygi6v+LiaKaKejhpweSn8aAcp08agaRlP2ff7iejW+p+WG6eeWMPAn5aiaRkHUol4SFVu4czja/9Q3/tneCP26n50fesRcU0MBLEey8R2Ipvoq3qgbhErGnRIwG93Yzudy8kH3wjrRN3XPUZk9zSCHi/OvHJOP7aWHhtmoowzhMNHnHz4DWwnsum27vGQDiHDXVSB9UQ2Z55cx4CflqBrK1r11pWPw46vFa131UoEfxBvhUX0opDLwt42ruwSAl4/sWN61+MNQ8829Nv8It4qGwqDFiRSPGVmjt/9SgPeqJE3l6P7IggE3F5ceWWoEuvrbUFvgKBXtG515hRT9NmvtHzgmgb6TYdFU0i8dajIHwEBd3ElJ+9//U/XZsHrp8uqh1G3jEWdFB3Wtevqv11WPxJ+HOz/KpxvPfKfbsKfQjtj9X+6CZeF5kPJZvzX47bbbiMqKir89/jx4+nfvz/vvPMOZrMZv9/P4MGDufXWWzl48CAbN27EZDLRrl07MjMzWbhwITabjVWrVmGz2ejUqRMHDhxg6dKl9Q4ly8vLWbNmDdXV1SgUCiIjI7n//vtJSEggJyeHd955B4/HQ1xcHNOnT0ev11NYWMjKlStRq9V07dqV3bt3N3oo6Xa72bBhA9nZ2UilUm699VYGDBjAqVOnwgeWALfffvslYzTWPZQEmDt3LhqNhoULFwJiDMuPPvoIi8WCVCqlU6dOTJkypYHFJoiHkh9++CEmU23Q6/vuu4+oqChmzpxJcnIyPp8PtVrNmDFjGDFiRDhfY4eZb731Fn369GHgwIF/OJY/x9/2h98bg+wPYzv9ayH8YdC7S6MpEVSaWldT6PG/EOGlKfSQNJE3/p11XXl6yWXn+aXL/CbV1dQ2NqMZzfjvQ1NkfaCJ60ozatHUtblZ/v5n0FSXv/8FvagpaKrO/N8uO/6vzsv/q/0aXfr5f7oJ/0/hfHP6f7oJfwrto2v+0024LDQfSjajGc34t6H5UPKfr6v5ULIWzYeS9fHfrqQ2oxnN+OtoPpT8z+D/6iHB/1U0H0rWR/OhZH38t8/L/6v9aj6U/M/jf+1QsjmmZDOa0YxmNKMZzWhGM5rRjGY0oxnNaEYzmtGMfyuaX99uRjP+y7B8+XLKysrq/TZp0iR69ux52WX98ssv/PDDD/V+69ChA/fdd98/08QmwyGRXXaeSnnT7k6+llb/eaKLkCDVNKmu077Ky84zTPHH8TcvhaMB82XnmSDENKmuBH/gzxNdBFUTje+3aS7/tniou2k3zNvUl9/Ga11Nq6spVo8jTr/cpLrW9H6uSfk6ef59LyUWyi9f7TAEmmbTohf+fbYwdsnlyyltE9vXfJtci5Im8BNAjP/yed4o9f15okZgDyqalM/ahPWyqTzl+zdajw+dYL3sPN9+ZfrzRI0gOeC57DzZ8oYhb/4K4pqwXjaVhoom5Pt3eoI0FWoun4Y6edPWrwuC9rLzRAcuv30AOknT2ugQLl++2ZogNwA0/8b1sik1xatcTaorQu++7DynqqKbVJdRuPw1olDWNHkTG2h+4fo/iuD/VVvr/xyaDyWb0Yz/Mjz11FP/srJGjBgRjgfZjGY0oxnNaEYzmtGMZjSjGc1oRjOa8d+C5kPJZvxH0NiL2v8sZsyYwZIlS+o9XgOwY8cOvv/+eyQS8XWy22+/nX79+v1L624q/H4/H330EYcPH0YikdCiRQvuvfdeoqPFW7qm0Omv5DGbzXzwwQdkZmYil8uJi4tjypQpVFdXs3nzZp5++um/XN/OnTvp3r17vUdz/iq0LWPp+/ajKI16zCezOfzIGgRfgJgrOjHoU7ENgiCQ/sUufp//AQBDX72flFE9cVdYOfvRDrreN47I1vF81O0hPNV2Br44mdRrBzDZoKWssAyXw8U7L6znzMEzDep/8IWHGDVxFD9/8TN9R/RF8AawVpiJiIrE5/Hy/pw1FKXnAzBl2cO07t4GCRJKsot4f/Zb3PzUnXQf2QdtlJ7K8ir8vgCfvP0533+xJVzHMyvn0mtgD+w2BwA5Gbl07tGRSJ0Wj92Fz+1FKpMR1zaZF3s/gMvi4PbXZ9CiWxoBf4D845l8NX8D4xfcRaeRvVFF6aiuMGO32FkxewU553PDdc1eMYvuA7rhCNW1/MnXGHfbWEaOGYzaFIFULuXgsi85ua6+9WznqaPpO2cCqkgt1ekF/PLY21Seygl/N/RMY+j3izi54H1SJg4XX3g8mYO30krciB5I5DKCPj8Bpwf8Ac4/+zfMB86jbZNIj/dnoU2JBZkUiVRC+uJPyVv7PQAdFk8hdmQvAi4PZ596mz63DqfjiJ4Yk2KoLizH5/IQ9Ad54/oFXP/8FDqO6InWqMdRbcPv9iFkFnPssbVivYCmZSx93n4s3L6jj7yF4AsQP7YPHedORBVvRK7XMKikkvenv47X5WHK6sfFPsab0EXp8Xt8mEuq8Lu9lGWX8PHsNXidHmLH9aHdM3eiSY4BmQTzgXSO3LEEwRcI9yVpwjBkGiWuggpOPLCKgNND9/WP1/J7qzhy1/9IzIgeqJOjkWpUyPVq9o97BuvxrDA95MYo/LZyCHgBkEelMH/BM+z89VdMJhPfbKz/op5UF41UqWXS1pf5adZ6yuuMXQ26TxlNr3vHYWwdjyWvDJ/DzU+z1mPJLaXXhodQJ8cgkUnJWfsd1b+dof/3i1BE6Qk4PRy+7WWsRzMbjFnGy5/R5slbkBt1qOKjcOWVIQSCCP4A5kPp4XSnHltL0u3DiRvXF0WMAXthJQG3l4iWcRx9dRNnNmyl9fj+DHhxMpo4o/iKZXoBux8V+TDl5sG0f+Q6APwON+dWfk2n2begb5OIVCbDkV/G4cfeRh6hYdAHs3DkiZbmFd8foHjTbnp+MBtt2ySCbi+ugnK0LeO48MqXJN0+HH37FgiBIKefeJuSr39D2yax/pi1jsdXbSfo84deytaia5/M/nHPkDhxaHjMnQUVHHjwTcwncxh7cBV+u0ukRSDI/vtXceV3L6CM0uN3ethz+xLMR8WXKk1XdKbjoruRyGUEHG6QSFAYdVhP5nBixmo6LryLuHH9UJoikMilpL/8OXlrvwNAlRRNt9XTUSVGo06MIuDwULX3NN5KKzEjehBwebCfL8DQs014HGwnRd4YduQtFCY9SKUEnB5+7fYg7S+qK+Plz8kN1QXQ5fUHiR3bB5lGhbu4CltIBjS1rtiRvZAbtARcXvwWR708Qw++ScDrRZMkzrfyLYc5OWN1g/km1ShxFFSy6+HVVJ3K4eZ9K/HZ3QjBIEF/gMwvdtNzzgRUBi3m9AL2PPo2Vady0LVNovuqh4jslkr6ks8p+X4/vdY9jsKow11qRhVnQCKVYjmehb59skgAh4usp9fjPJNLm5XTiblhCBKphKDHh+AL4C2t5sITb+I4nUv3LcvwllRx7m4xpmzMyJ50f+cJcZydHo5OfgXLwfQ/lB0DLpIdmeu30HryVeL4hF6k/fXqZzEfzwbA2DON4d+/yLn575N023DkRh0BhwepQrScsp3Nw2d2EHNl9wbzUhljwBl6RVzbKo70VzaRs/5HEq4bQId5t6FLS0AIBAk43Oy/bQmWo5nEjetD+7kTISi++py5+lvSpl8Xlr/HQ+OVdMtg2s2diDrBJL4a+/sPeP6+HuQKtE+8AnIFyGT4j+7Bf+oA2qdWIljNCHYL7k/fQH3rQ1zzsBqJXEbe9wc4+epX6FJiGbJ2BkqjnupTOWRv2kPv5ychlcvwu71iWz0+sp94C8c5cQ0fcmGj+CJvUMCdW8rBYU+iSoqm4+pHUMYaUcYYEASB7qVm9sxcT0TrOHo+eTPGdklsvvZ5Kk9k02nqaDrfN47I1HhseWX47G72zFyPoV0SvaaPByDgcHNyzrv47S56rXsMZZ31MraR9fLMs3+j+sB51EnR9HrncSK7tEaqlBH0B3FkFXPi0TUEXN56/FqwdjPqlrF0X/c4mpbxSJRyPEWVFH68g7z1PzBwxzJ0dWRb6dd7a+fw6N54K6wcnfwK3dc9jtyoQ/D6kRt0SJRyFHoNQa8Pn9WJ3+Lg5GNrsYbm5fCL5mXZlsNhGUAgSNDrQ9cmifQln5NTR3boO7ek/1fPiS/We7xkvvYVKXddhVStBARUsUZxHq79RzhP28X3ED2yN8oEE7bjF8h7/WvaLb0XZXwUAbsbX6WVoo+2YX7/WwBaPDOF2DtGItWqCbq9ZNzzMvZ9ot7XaulDRN88DIlchre0mqxHVsKhfIydW9Jv6TTkOjXuCguGjimojDr8Lg8771hK5dEsFBEaBq2ejjYpGoVMSuHnv5Jw3UDkRh32s/kggL5DMoIA3korxj7tAIH8v23j/IKNdRZqKT22LkNu0CEEAsgjdQiBIDK9Bk9RBUGHm8z5G2iz9AG8JVWcnbwETctY+v3jBZRxBgION66Cci4s/oyK7ccuS27Ej+iOJjkGmUaJXK+m8Nt9GHukEXB5ubBmM71XPcyJB1ZR+t3+S8rff6Ws/yOeshzJRBVnAKmUsi2HiOrXnshuqRQv/4iy9d8A0HL5o0RdPxSkErwllVS8/x3l731H7LTxRN8xBqlOg1StJGh3YfvqB3z5xZhmTEaZlkLBbY8RdLqJX/wkqs5tcZ9MRxZrQnC5qVr9IaYZdxHrl4Xpd+6VTRRvPVxvr5K/aTddn78LuU6NMkqP/UIRAFXf7yd3xaZG+ffYDc/T4fWHibtxMBKpBE9RFQXv/kjhe9vFPo3vT7dZN2Nol4QlvRBNogmpXIYjr5zfnliHI6+MgSseQN8qjoDHR/oTou7bfd3jKEwRSBVyAk43ggCnZ75Np1fubaDfALS8/2pa3HUVAKXfHyBmRA/kRh2u3DLkBi2aVvEoIjQIQQGJVPKX9ICL1+bYkb1oRjMuF81eQM34P43Kykq+/vprFi1axKuvvsrixYtp1arVP11uoIkuHBfjk08+weVysWrVKt544w369evHq6++SlPenxIEgeBfMCcXBIHly5fTuXNn3nzzTVauXMkdd9yBxWJpShfYuXMn1dWX7yoN0OWZO8hc9yPbrngSn9lBqztFq86o3m3x25xsbjWFHyYuJqZb63CejC93sfWu5QCUHUznx9uXYMsvB6DFVT2ITE3gy6GzmHfb0zisDlbNfp1Hlz3WoO623duiM+iQyqQktU7igWH3k3c6m4TUJBZePYt3Z73JHc9PC6f/fNEHvHD1bBZePYuqogrufGEacamJ7P5sO7u27sVmtjPj1id47LmHkSvq3/esfultpoy5n7eXbiAiUs+EIXfx4YMrcFmdrLpmHlte+Yys/WdxWcTDxKPf7OXVkbNYOXYOCrWS656bTExqAid/3M+vm3dhN9tY/sRyHl74UIN+vbN4Aw+Pm8HD42YQHR9NcmoS31z7HHuf2Yi7yn7Jsag8nYstv5zfX/iYIUum1n6QSuj8zJ2U7TxOi1uGkrXuB3654knkOjXRgzuzY9BMjj3+Nj6zg12j5nF65jq6rHgAAGdmMY5z+Zye+TbbW9+N4A8gU4mujDEje6JLTWTPwCc4M/sd7njjUWJSE3jlypk4zDY8djevXzOPN65fQMcre4a/fTj9dVwWByuvnouroILUaWPDTe38zJ3h9vnMDlqG+Kli9ynOLv4Uy/Esdo97BqlMyoTF91GWVczya57m+1c+o+BkFvZKK5/OXYfT4mDZ1XOpLqpg2BSx/Kpdp7CfyeP0zLfZP+4ZIrunknznVeG+GPu2x3Iog4M3voDg9dP5lftwZhazb+TT4n+j5xFweYnsnkruuu85dMsiKrYfw5ld2oAeAXsFMn19l/vrRw3h7VdfhItcdiQKDRKZAn91PtuffperFk+lMRQfSufAm9/gd3n57Lrnwml73D0a+/lCfr9qLgdvfpEOCyfTZfUMPGVmtrW4i6o9p+kR2uRcPGZd35xO7rrv2TtoJgQFir7Yxb6RT5P5ypf10nV/+zF0qYns7vMoWyYsxmdxsHncM/hdHnJ/PARA9bkCzn+6E6/VibO0mgMLP2ZQiA8deWXsumkR2696mnMrv6bvW9Mp33uGqsMZ5P19DyU7jtNzmThXK/afY8eo+ewYNZ+sFV/R7pk7yX7jG7a3nEzJN79R8LftBFxe1MnRqONNbGtxF+fmvUfn12p5tu6YSeQyctZ8x95BM3EXVlKyeR/Vv5/D2K99vTEPeP3hNgDsvmUxO0bN55exz9D3jYdxl1n4JuVuyvecZsA6kZ7ySC2dl07jyN3L2Tv8KTzlFnLWfc/uQTPxme10fPFutKmJ/D52PqfnvYe3ylZvTAV/gPPPf4jtZDZn576Hz+JAGWfAdEVn9gx8gsLPfiXmqp7hcej8Sm3YDrlRx7lnNrK95WRKv/2dDi/ejS41kf1j53O2kboAij77FevJHHxVNvYOmolMp/6n6jq34AOcmSV4S80N8gA4M4pF2dHybnxme6PzbestLxHw+hhQR2b9NGEx341ZwA/XPIcEqD6diz2/nEMLPw6n85ntnFnwAdmhzVbHZ+4ke933/Dr4SSK7tqLwyz3sGjoLQ/c0Ts56hz0j5lLw+ibaLH8I41W9UbWI49QNC8h9+WMA/GY7BW/+nbSlD5B4/7W4Mgrr9aXL6w+R/+5WtrecjOVwBl1XPdygLxfLjl9GzRf/G7OAgMtL3FU9cJdZ2DFiLuV7ThH01pEFUgldnrmDil+Ok3jrUFHG3PQi2tbx5H+4nd+GP4UqwUTUgI6Nzst9Ny/Cb3WyZ/R8Ai4vpT8cBMB+Lh+/zUnA4eG3a56jYs9peq8X19PKXafYM2Iue0Y+zYmZ6+i28kGRhoNm4jfbSQmNlzO/AolEwq6hszh63+soBo9DmpACfh/ON+bhXPoIziWPIO/cF/XUOQh2K54v14YPJJ1vzOOH0Qv4YfQCkq7sTnTvNvRacDvn3tnC5iGz8VocDFz5AL9MeoW8LYdQRenZ8/Bqfn/8bdq+dA8AppG9kMhl/N7jQY7fvFC8AAjNoczn/0bmwr9hO5GF32zn+OpvGbRkKtXnCthx/ypK9p0Pk7n0YDrH3xDl6OZrnuO3ue8yaMlU7Pnl/H7ji+weMZeMFV/R7bX7Qzz1AzsHPYlMpyb6is7sHDiT44+J6+WekfNEuoXWS8EfwO9wk7PhRyp2nybo9mI5eoGur9zXgF8B2j0ziZLN+/FWWCjd/Dv5H/xEzOjedFg0BVW8ie0tJtWTbTVz+PDtS0L57wzL74Dbiyu/DNuxLI7d8xr2cwWXnJeOjGJOznybn1veHZYBuwc+wdlnN4JUWq+NNei9cTalm/fxU8pdlPzjd9Ieu4FDdy5l3/hnCXr9FHz+a730ppG90KQmUvj+Viz7zqLr1Ip2S+/lzMOrOHbTQrxl1Zx7bDXJ94xF3a4FAAGrA/vRDA6nTsT80wHarJkFgOGq3hhH9SXv+fc4d+uz+KusuDPEg+r+r97HsZc/48eRT6NNigZB4PNWUyjdc4Yr1op83m7qaCzphWwZPZ+DN79Iu3m3kbvhR/YOmom+QwsCbg97h8wiY/EnGHqmsXfIkxy69SVa3HkVupoLDSDp/msIWB1ItSqyn3kPV3YxUrWC3KWfELA6yXvlM9qvfhxXRkGdMb4Ty+F0Ml76VFy/Nm6nYvuxP5QbO0fNF/8LyQ1j91Qy1/3I3ltfonTHMdylZrTJMWwf9CTH57xL9yX3ULbzRIMxqyt//1/L+jBPtZ5CREj+7hk6i5irepC97od6PBU5og/KFnGk3/I0GRMXEDA7iLn7Ggyj+xN9xxjO3zAHAkE82cVkTnuJiGtGILg9lDz2Iu5DJwEIWqyUv7wW+7bfkEUZyBt3D2XPryLq/tvIv3l6Pblb9OOh+nsVi4Perz/E73e+wpHH1xL0+Tk0/S1+GTU/fCDZGP+aRvZCnRLL0eue5dhNC/FZHCTfM5bIdkkAmM8VsOu+VXiq7FSeyKby8AVy/r6Xwh3H6b9kKl0eu4Hq07n8MGo+vz/+Nh1emhqew+b953DmlpL7zhZ+v2oOsWN6N6rf6Du2oMVdV7Fv3AJ+v2ouLe4eSfFXe9k7aCa6Di3wlluxHcvi1GNrceWX/yU94OK1uUb3+z8PQfjv/+9/DM2Hks34r0FJSQmLFy9m7ty5PPfccxQWikr9oUOHmD9/PnPmzGHRokWYzWYAbDYbL730EnPmzGH9+vWNHuRZLBbUajVqtRoAtVpNXFwcADk5OSxYsIDZs2ezfPly7HbxwGbhwoVkZopWQVarlRkzZgDi4duKFStYunQpL730Em63mzVr1jBr1ixmz57Nvn37ADh+/DgLFixg7ty5rFixAre78XgmHo+HnTt3MmXKFKRScSqOGDEChULBqVOn6qV1u928+OKLzJ07l1mzZnHwoLhhKCsrY+bMmWzYsIG5c+dSWVkb29BqtbJgwQKOHDlSr6zTp08jl8sZM2ZM+LfWrVvTqVOncF2vvfYaTzzxBG+88UaYrps2bWLevHnMmjWLdevWIQgC+/btIzMzkzfeeIOnnnoKr9d7idFtHDGDu1AUupnN+2I3ieP6AmDq3x5XcRUA5UcyUUbq0MQZASjZfx6PWRyrytO52AsqwuW1GtOHC5v24Hd6OH/0PLpIHbHJsVwcfkkqlTJt/r28//J7yGQydvx9BwA6g45gMIgh1khJZhHRLWKJjDGIdLHXxrNRqpUktk3h9692IiDgdLjQG3QktUzEarYRuERsqWFjB/Pjpp/E/h69gCZCS0SskR7XX8Hxb38Lpzu/81j4//OPX6BV7/Yc/mo3ce1a8POmbegi9ThsTuJT4jHGGC9J3yvGDOLnv2/HXWkl44tdyJRyFHp1g3Smjimc+0ikQcWJ7Hr0Tr13HMXf78dbYSWiYwrFofEK+vwIfvEQvPK3MygitajijMi0qnproWlIF0o37yd6aDcc2SVEDRT5LHZcX4q+3AWA5fAFImIMnPn5MAABrx91hIaIWLENncf04chXuwHI/O10mG4yjRKhzuDGDO4Sbl/BF7tICPFTwOkhYWwf8r/YjVyrwuv2oYnQEhkqv+uYvuSfzqEit5Qj3/4W/qZQK8N9CTg94b7ItCp8FidxV/cN98VvdVL05S4shy8gkctQROlRxtWOTfTQbjhzSjH0bkvp5v04MorI2/AjSlNEA3oIfg8SiRTqxIbq26sbhsiIBmMnUeoIukXFseRoJqpIHdo69dag/HQuib3b4XW666WV60RrTQC5To3PbMfQI43cNZsByFmzGUVMJMo4Y4MxU0Rqqd4vbtgDDnf4dvzidMpYA2VbxcPH8iOZKA06Wo3vjy23DEehKLMsF4rQxhhwlpoBqDyRjdIg8mHVoQx8oQP7qsMXUBp0KKP05H2xm7wvdmPs3ApFpBZllL5Bv2vGDKDoi10k3zECZ04pMVf1pOQbcc4VfrITqUKOvnPLenmjh3ZDIpNSsPFnAHLf+RFj3/YARF3Rud6YS+UylKYI1I3QPqpnGhlrxE1VxprvUcVEoo4zknjzYEp/OIA7RIOofu3rtTVurEhHb4WVos9+RapUINPXxr31lpmxnczBNKQLxZt248goRCKTEQzF4NS1TSLo8qKMM2I5fAF5pDbMkzK1kvKth8N1xf5JXQDV+85h6JGG3ybKwqDP/0/VFTuuL3nvbkEeqcWVX1EvD4BxYIf69GhkvlUcyUSqkKM2RYRlVl0YO6WQHpJtdXnKW2HFciwrbN0RPaQLJZv3Y+zdFnt6IaYBHRB8AQo+/YWYIV0AsB1OR5kYjWlcP8o+3objZDaatskEnR7ceaX4q2woTJGYxvWn9JNt9dqhMOqxnhGt2i2HM8Jz7q/IjtihXXHklGLolMKFNd9hzyji7Ct/R6qQh+VHm3vHUvT9AbwVVvQdU8J0C7i9xI3ri0QmRZMSQ/nPR0JtqD8vzaH5nHjdAJw5pbhC66o9o4iIjim4CsW/s9Z8hzImElWcMWyhDiDTqpBrVZRsrpW/8aHxIhjEkVmMK7eMqgPnRSux7oPEb96QfiSTIzGYwOshWCIeGAVzziPR6JCoRT6UKmRIFXIQIH5IZ/K+OyCO6/FskEiw55VjaJNEwdbDpIztg/VCMeqUWBSxBmLG9QsfRFoPZyCP1KGMM+ItM2M/mU3MuH6UfPYLzoxCvFV2lAYdXqsTa2ZxvXGsOp1LXJ92+EJytEae2fLK8YdkVPXhC2gSTcSEeApA8PkRQnOl6qL1smYJ85SZMXRtjcKop+CzndjO5hHZuRXySK1otVuHX0GUbe7CCiyHMyj65Bdix/al+rczxN80mJJvRMvIok9+qSfbqvedw2d2hPPX8IntdC76DimNzsuattYgqs68rNuvih3HkcplSJX1Y6jK9Bo0yTGcefo9kfdCVveu3DI8xdUUfroTXev4enlixvWj8ufDRI/uTd7qb5Aq5bgLK7EduYDt6AXKvtlL1PDuODMKUSaInkXK5Bgqv/xF7OeP+5Fp1Sjiooi69gokCjkVn27DcSQdWYQWqVqM4xfZJonyfecA0LWICffl7NrvUIfkNAIodLVrpEQmo/Qf+5DpNcj1apTRondW0m1X4swqwZVbhnn/eQIuD4m3DBHblmgialQfAg433uJKTGP7UbzhB9Fq1uVFHqlF27kVMp2a0o+31xtj+3lxL3QpGfhnciOqd1uKvtuPPaOIrHe2ojRFULLtqDiWvdoQdPvw2RvGa6wrf//Vsv5SPGXs3RZHHflbvGkPutbx9fjeMKY/lZ/+hOtUFs6j6aKlaV4pmu5tcRxJR9OxFZ6cYqy/HsEwqh/2H3eiap+KL6f2sDdQZcFzKh1FqyTcpzMA8Jw4hzRChyzGVI9+roKKensVc0jeOPPKEPxB3CXVJIzt88f8K5cRd9Ngij/ajv1ktiiD9BpceWVoE8X6rBeKsGUWozRoUeq1ZG3aQ9aXu4nq0hKlQUdUl1aU7DkdSluMJiWW6GHdqPjlBFGDOpGx+FPiru6L4AsQd3W/RvUbXbtkzIczCLpEa3K5ToM0ZCjgKa7C2K99WHezncz5S3rAxXxZk78ZzbhcNLtvN+O/BuvXr+f+++8nMTGRjIwMNmzYwPPPP0/Hjh1ZvHgxEomE7du38+2333L33Xfz5Zdf0rFjR2699VaOHDnCtm3bGpTZunVrjEYjM2bMoFu3bvTv35++fUXhuXr1aqZNm0bnzp35/PPP2bRpE1OnTv3DNqanp/Pqq6+i1+v56KOP0Gq1vPbaawDY7XasVitfffUVzz77LGq1mm+++YbvvvuOW2+9tUFZJSUlxMTEoNXWD7adlpZGfn4+3bp1C/+mUCiYPXs2Wq02fNhY04+ioiIefvjheo/XmM1mXnnlFW6//Xa6d+9er/y8vDxSU1Mv2cfs7GxWrFhBVFQUzz77LOfPn6djx46MGzcu3I8333yTw4cPM3DgQLZs2cLkyZNp06bNH9LuYihNEfisjrAS6C6uRJMYBYDKFIGuVTwjti/BWmbGa3GgS4jCVWb+wzK1CVE4isQN/qCxg4hJjGH2G0/x/OT6D4CMnzqe/T/vp7qsGolEQkWxaGmZfzaX5A4tMSZEY0qKITo5lqiEaKwVohXpPcun0+3K3hRdKMBhsVFVVMnx7YeZ9s4sElsk8tamlSx48IUGB+QPzr2XaU/cjUav4ed/7Aj/bimpwtQqjg7De/CP595v0B+pXEbvm4bi8/iwFFVSfDaXIVcPpqK4nN7DehGfHE9sYgzmilq6TJ0zlUlPTOLY3qPEJsVSXlRObOib1+5CGdEwuLsuIQp7Ue2BtqO4Cl1CFOpgkMRr+vHbLYvo3b8DAZcnPF5yvTq8sQYIen0M+e4FFBFajty1DACFKQK/1YkQCJJw0yBKv91P4o3iZlSdaAofxgAEA4Haw1xBQB9j4IFPF7Dn3R8xxJsw12mfSq/hyZ+W4zqTy5mFHwEN+clVXIk6sTakgKF7KrEjeiDXa3jr3mVcO+s2DAkmrOVmjPEmjAkmjoQOhtV6DU//tJyic3l889KH4b4I/gBX/LocZYyBU0+spd2828N9kWmU4f64i6uQ6zWoE014QzybcNMgyrceRnXXVbU8X1SFRClvlB5CMIBEJkMI0URuSERmD8JFD6pIZDKEOg/V2Euq0CdE4WxkrugTosLl1aTN3XmCtjNvZviJtcj0Gk4/uZ6uKx/AlV8RbiOC2L66bVSYIgh6/ajijHiKqxACAQx92zHwp5eRKOQUf7m7ti/+QL1NhaO4irQbryD7m9/rtU+bEEXA46uXTpsQhT90QQHi4Yvf4UYdb8RVVBUa5yhcxVUoTRGY+rTjqu1LcJdWk7vyqzD/1fRF2zqOC8u+JO3Jm7HXsWYLON1EdG6F/Uxe+Lek24Y1yK9ONOGttKGMjkQik4Tp4QqPeRQIAkM+expBgLy/70EIBnGGDnlcxZUgCKgTo9C1SUQil4lujQYtQlCoV5fCoMVVhyf8NheKyPobhJo5pkqKJqJra9EFKzQv1Ykm3KXVYT50F4vtF/wBhGCQ3p88DYJA8bf7UBi09fjPb3Mhb6wuW+3mVa5T/1N11fBTTdqaf71lZpCCXKtmwI8vkf+haB1UM58vnm/O4ioUejXahCgEQWDUp2Jd6R/tQJsQhbOO7HCGeIqi2sssmVaFLzTO6gQTrrwyIjqJhziuoiqMvdsCEH/HSMw7jqJMMOEJ5VcmmPBV29B1aY39SAYyvYbSj36GYO0aoDBF4Ckz0/6ZO+nw7CSQy/DbnI32pa7soFx8EKbFjYMo/ukIhq6twnzkLq5EQEAVHYk6IYrEa/qx55aXiFs9nYBTlNOekmryP/iJNrNuYfiJtwn6/FSEDiOg4bx0F1eRdMsQir6uvSBTmCJEV/jQvHQXVYblgbesmvir+9Fhwe0oYw24S80N5gqAOsEk5gNS7hxBsCATiSH0kIREinbuKqSxSQhOO4K5AiS1D7IEzRVIjLFc/fNMIlrHk/7Bz9hzS/FZauelJBQaBKD6TB5RXVsR9AeI7pmGukUsqsRoVIkmhECQ7p8/A4LoMaKqI59ViSYEXwB911TKj2aGZU9jOof2IjnqCPOU2MeWd15Jxd7TRPVpV7te6hqul1d8/wLyCC2H6qyXPqsTdUIUgi+AtlU8fpszPC88ddpSM+8dZ/JoO3ciee/8gDopmphRvZDr1TgakW22M/m1nZBJ68k2v82FPEJD27kTkSrllP14sN68VIXqF6Qg06oZGJqXF/erhn/rtjWyW2uCfj9dVzxIRJeW+J0eJNLadcxdVNXg4EOVaELTJonMhX9Drlcj+AMErI7wd09RFVHDu6HvmkruUTEMgjIhGm9oDGJvH4m3qAJFgglV6wR8VVZSVz6KpnNrZDo1qlYJUJqL+Xw+yWP7UH7wPEgkKA06QJTngiCgTYgi/f2fGPbBLG48uhqFXoOn3ILgD6BtFYenwoqhV1sGbluCKika67HM2jZWWNGmig8api66h5xFH5L28r0E3V6UidF4iipxnM2j5eyJyA06UmZN5Px9tZ5S8tAYIwi0nDaW5DuvRBVnRG7Q/aHcsITkRvKNgyj56QitJhnq6UUSuRRPuSUsN6zn8pFrlPXof7H8/X8h6xvjKcvxLFx5ZehD8tddVIWhd1t8dSz2FAnReItr5be/2oq2cyrFr35E6zdm4Th0Bl9ZFYYRfXCeuID/3BlU3TvSGKQ6LUFbrQeRv7QCeXw0pFfR4sZBFHzzewPdUiKVhOUNgCbRRNuHriFmUEdyF27Eeb6gAf8G3V7UKXF46qyxvior+s6tqThSyzMqk56gP4gqOgJnUWV4vXIWVeEoqiTl6n6UH0gPybYYvKVmNC1i8FZaafXgtUQN6kTnFQ+gNEU0qt9Yj2fSdt7tKKL0SDVKkEpQJ4lyOmPxp/Td9AwdFk1B8Ac4MP45DH3a/akeUE/WX6THNqMZl4NmS8lm/FfA7XZz/vx5VqxYwVNPPcX69evDFpFVVVUsXryYWbNm8e2335KfLypWZ8+eZejQoQD07t0bnU7XoFypVMr8+fOZNWsWiYmJbNy4kS+++AKn04nD4aBz584ADB8+nLNnz/5pO7t3745eL1rjnDx5krFja11H9Xo9GRkZFBQU8Oyzz/LUU0/x66+/Ul5e3mhZgiCIcaEawcW/C4LAp59+yuzZs1m0aBFVVVVhd+uYmBjat28fThsIBFi0aBF33XVXgwPJv4K2bdsSHR2NVCqldevW4ZfAT506FablqVOnKCgo+JOS/gSNdL1GGfPZ3By473V+GTmPM+//hKlTyl9yaa9Lt9+3/s75o+d4d9EG7po9Ofy7Kd7E4GuHsPmDbxvk/3Ht18jkMu5b9RhXTbmavNPZ9Vz1339qDbMGPEDxhQKM8eIi3HVYTzJOX+DEwZM8P2MRs156DK2+9uBv7ZJ3uH3YFKZd+zAKhYKxN42qV2dqv47kHDofdt2ui5sWTSP7wLnwt51rv0Vv0NOhZweGjx/OhdOZ9awy31v6PvdeeR+Pjn+MCEMESa0TGxKpMTo2xoeCQJdFd3Nm0SfiBrtBGkk9C1RPpY1D973Osamv0nbuxHASAIlCRuyYPlRsO/IH4ygJt23NLQvJP57JP57fyKC7x6C9yAKu9EIh705Zgj2jiKQbBtWr61J99VRYOTrjLQ7e8xrXPDkx9Fn8LpFJSO3bgWM/7AuXv3bKEkovFNL7utryA07RTevY1FdpPf26i/pycQOE2vJD/S//6fAl+t44aor3W4rwmwsJ2MqQSKVI5HWtXRsfu8bRMG1C77bYTuXya/eH+f2qubR/9o5G0zUYN0n9349NXYEzu4Qjdy5FkxJDRJc6YTJC8Xzr/EnCwI5khywP6n34g77EDO5Myi2D8VbZ68vIUBpbehFb+j7GjpHzyHz3J7q+OaN+8XKpeGi0eV/DegChzuujEoWM6BE9wtZVDeggqUOEegng1+sWsmPMAn6btIzWd15ZbwNeN51EJsPQI43Ddy3j2AOrUBh1aNMambP16r/oBwkgkdDz3Zmcf3YjQjDYwDK8Lu0FQQCJaBWxb/Q8jty5lOSJwy7ZxgZ11ftb8i+rqyZfzb9HJ72Cu6iSI3cupeU9YzD2bvPH8y100LTlxhf5ftwzbL9rOR2mjmrUevYP1xJJOFG9wk2DOxN350hyF39Yj/ckchmqVvEUvv0tkQM7E/T667lf1pQpj9Bw/rm/sav3DLJe24SqzoXJn8mOhDF9KN3auOwQBIFui+7m9KJPG8hpuUFHzPDuOC4U8WuPh5HIpERfWUcnuGheIpEQPaAjxZv31/3pkvUClP54kF1DZnH80TUNaV1vroBpcGdS7hyB7/AuwowjBHEufRT/uWMEbWZQ198A16T5cfQCvu7zGNE92xDZNrlhmhBOr96MXKui1fUD6TBtDLaT2aEDRAnpc97h8Oi5nLhzMapEE7qurWv7KZOROu92Ljz7fq3V2KX45A/kVHSojxmvfdUgT93ivJU2Dt/7OoenvirG5axTrEQmpf28iaS/uil8EHIp+evIKCRn9bd0XfsYmpQY7KdzG87bxvJfhOJNuwk4PZx6/G2CXj8tQ2FRwvlC/x4JzcvDoXkpN+oaqa/+DxKFHKlSQd7Gn/lt1DyCXj9S9R+/SK+INeA327GfyGq0VKlKgemqXlx49n2CNeMVokniY7ci+AP4ys0gCEikUjRpSZT9bQtnxs5CCAjETBRDu+x/cj3tpo7mqs/ngwSCF3m5CIJA4pXdqT6dyze9HuHQzS+ijI5AptcgkcvQd0zBV21j36h5EBTQtk5okD9mdG98FRYcJ7LqDLL4jyrBROG6zbgyi3CcyibpgfF1CCcmyt/4M7sHPMbh25cg+AN0eOEu6hVSh0IXy42SxuRGiJBdF93NmUWfNqAtNJS/ikbG+Z+V9Y3xVMyIHiiiIxvI3/qo7bdUq0bTsRWl67/BdSKT0rVfkfDYbUQO743rbE54/jQ6KS4FQQjTr+jbfY2veyGYT+Rw8rkPKfzmd7Le/YmuH8wBGuffuuXItGp0nVqRv/Zb/PWsVCUN0tY0PevzXSiNOq7+eTEdpo3BfjYPAQGJXEZEt1SKv9yNM7uEgNODVNvwRW9BCOLIKCJn9bf0+WIBPdY/QdBb6/GUOGEoQY+f49NWcP65v9Fl5YONk+4P9m7/v0Iw+N//3/8Ymi0lm/FfgWAwiE6nY/ny5Q2+vffee4wfP56+ffty+vRpvvzyy/C3Sx3q1YVEIqFt27a0bduW7t27s2bNGsaPH3/J9DKZrPZwzOer902lqi/oGzs87NatG0888cSftishIYHy8nJcLhcaTa0inp2dTZ8+9V0B9uzZg9VqZenSpcjlcmbMmBF2la5xTa/b/tTUVI4dOxY+dK2LlJQU9u/f3+D3GigUtcqiVColGAzi9Xp59913WbJkCTExMXzxxRd/2VV727Zt9OjRg/Xr19Olzu/eShuKSB0SmRQhECTtvqvRtohlxLaXqT6WFXZLKwi5BAXcjdfXacootPFRXPPlAsqPXECXFB3+Fp0Qw8EdB5n4yG1ERkVirbaS1qUNqR1T+ft5cdMglUmZ9/Z8Jve5C7fdhdvu4tXbn8dSbmbpnjVU5JeFyxsxeRxD7xiJSqtGrpBjSopm4I3DWPPmRgZdNYDTR89RlF9M67YtOXNMdAm68uphXD/pWgDST1+gQ7d24fIMCSZS+3fi6Ne1VmU1mPreHFr37UB1QRkFx7MwJEWTc+g8r81aQec+nVk553Ve/2YlJfml4TxVZVVcN+U6rrljHGqdBrlCTmxSLCCmUeo1eEMKUOcpo+gYirlYfjwLfR266RJNOErNGHuk0WedGFdJaYpAplEy8sAqfFYnroIK/HUObDSJJtwl1bhLq9G2jhetPiptyCO1xIzuhfVkDlKVAk9JNSDe7CffOYKOS8SYX1K5FFkoFqe1rJqE9i24/vm70UVFUF1QjrFO+4wJJizFVRT943faTB9P/me/NuAnTWI0EpmUYdvE+FnmY1mok6Ip+uY3OraKR6lVc9eK6QT8AewVFqoLK7GFLGINofKPfPc7Ix+4jv1f/hrui0QmpXrfObSt4vA7PAzcvhR1UjS2M7mok8U2qhNNSGTScF9jRvbEejIHR3phuAwhEESdZEIIxYVzF1eF8wNIpDIIhjZINf8K4qZDqolEIhPTCn4PSOWA6EqpTzBhD7lAA3S/exRd7xDHufREFhJ5WvibPsFEq6HdKFm+iZR7xpB811UojHokctHV03zgvHiLLgFPSXW9NvoqbUiVcrzlIs0kShmekmq8FVYcWSUk3jac5FAwdYlMilRZq25EpiVSdSYPd4WVjlNG0X5SKPbnsSz0KbHhdLpEE85SM0ogslMKA9Y/hqfShqZVHOV7TqNJEq2f3CVmtCkxOEIKOUDp9mNIl9yDLEIdpneHF+4GoPdn8/CZ7ejb1R5uyLRq8dGCEGJG9sR6IpvIbq3rjZdEJiWyRxpCIID1ZHaYHppEExK5TJwDZWbS7hlN60kjUIUejdG2iKHywHk0idEgkYjpiivxVdkIOD04M4sRAkFSH70OQ/c0ZFoVfqsTTXI0NaMpj9DUs1AA8FucosWEWkHarFtw15mX7uIqIrulhvlQnWjCU1KNr9KGTKcm5d6xJN85AmWsgaDPX4//GqvLF7IQJdbAwO1L/+m6avipJm3NvyDGMpRHavFV2yn74SDGQZ2RyKQN59uRTLSJJqQyKa5SM64yMx2mjKLdpBFoYgzYCyrEWHEhaBNNuErN1L3CDDg9KELz0l1chaZlHO5QOzRJJoSgQLcVD3Ju0iL81XZkEVrarX6cgNWJPCoC/EEq/r6LxPuuRRFnpMN7c5EqZKF0j3F0+lrkEVrKt4iu0rbTuUjVyr8kO7ovnopUJafv2keQSEU+qjpwHnViNBIkeKtsGHuk0m/do0CtnI69th9SqRSv2Y7f4UbwB7CnFxJ/3UBiQ66GF89LfZtErGdy8ZZbaHXPaFJq5q9UGnbxUydFh+VBXZT/dASpUoEy1oC33II6yRSmobu4Cn37ZLqteJBDdyxl4LweCJZa62fFsPHIu/QFqRRCl4DSlu0gGERqjEGwVAISfFYnZb+fJaZ3GxSGWjkqBIIIIctUv91F8Y7jFO84zunVm7ll3wrceWV4iiuRhazBfBVWBK+P2GsG0GLa1eKhcVQE5r2nqfjhAMhVYdlTg9bj+zP4VdEbpeJYFjE9a+VoTdqkzi3ptuIBDt6xFGdWCapYI0N3LEUQBFwFFfUuOGp43VYmrpepj1xH8k2D0aTEIlUpqNp7Gvu5fNwl1WhSYhvQu+56VPTJL+jaJaOZPIrYa/rht7vQNZBtefXyEwgiN0WE52WNvFEnmbAcvUDUgE4EXJ5G56Uq1kDfL+ajijXgrbLV0wPUiabwAyY1sJ/Ng6CA9bh4QGM9noVpQK3lmjrJROAi92GJTIbxis4MPPgWUrUSmU6NoY94+S6Ry0iZcT22oxeo+OEAuhALe4srMd08DF2XVKq+3UOL+ZNJW/U4jtPZqNsk4TiaESpdQJkihnFKGNIVdUzoccyggCdkkadJNCGRSHCVmun21K2cXS2GM7EeE/ug69ACd14ZvgorzhxRv3JkFhFZ5zJOFRNJeU4pxv7tMY3pR8wNg5EbdIAEd04JqqRolAkmyjftosWjNxH0+FDGGdF2TEGm15L6wlRRBlbZICigTjThs7pIuGkwAafnD+VG/FU9sZzMxp5RhCJSR+q0MbS680oxvE4giCrWgLFHKn3XPYo6IYqgz09077YEAwHKfzyE/Vw+ylgDfb6YL87pOuP8/0LWK0KyvmrXSaKHdw9b+qqTxHR1QwL4SipQJsbgkMtIXfc0QbeX6m/EmKRVn2/DnZFP4sw78Jtt+Ior0SbEECirtd7Tjx1G3KKZ4pA7XEgjai9T5PEx+MuqiL+qL5aT2XgqRKvTurrlxfJGGR2Jq6Q6pHNMRWGKCPPv4LPvIYvQIpFLUSWaUCVHI5HL6PLeLIIeL2V/r9X9208dRZtJI5CpFXiq7GiTohECQZyl1ehTYrFll7Jv5vpw+pv3rUSmUeEprRYthwd1RNMilpiRvSAoXFK/KfzkFwo/EcMcjMzZiCohioHblxLRqSWe0mrUydGUfP0bXVY8QNAXaFQPkEdowvKsZoxqeKOuHtGMZlwOmi0lm/FfAa1WS1xcHL//LrrzCYJATk4OAE6nM/yy86+/1gbD7tSpE7t3iwL96NGjOBwNLc2qqqrIyqq9qcrJySE2NhatVoterw9bR+7atSscUzE2NjacpyZOZGPo3r07W7bUvrJst9tp374958+fp6SkBBDjRhYVFTWaX61WM3z4cDZu3Bh+oObXX3/F4/HQtWvXemmdTicGgwG5XM6pU6cuaX1Zg+nTp1NUVMQ333zT4FvXrl3x+Xz13N0vXLjAmTMNX6euQc3hbGRkJG63u96hplqtxuVqGI+mBqNGjSI2NpYFCxY0+Fbx2xmSxg8AQK5TcWbxp/wyaj4Vv52l5UTRCrbdbcMQBAFzRuN0PLtxG87San6YsJjcLYdpe+sQIlrH06FXB5w2B6Y4EwqlHGu1qFwc2nGQiV0mcFPbG7mp7Y14PV4yT4nuE52GdMNld2EpNzP09lGk7z8bjiUZ1yqBXz7cwovXPMWxnw6ScyKTQTdfSVVRBVdPGIvD6iAYFGiVlkJhbm1bd/64iylj7mfKmPsJBgLoI0UFqGWvtnicblr2asvpn+vfZve7bQRag46X+j3EqmvmcfqnQ/S5eSjqSC1d+nXBYXMwYGR/Tu4/idPuDOczxZnYvHEzD4+bwf5t+zl39Byjbxkptr93GwJeHz67qEic2biNr8Yu4KuxC8jZcph2t4qxj2K6p+K1OXGVmdne/3G293uM7f0eo/i7/VQfucDZxZ+xa5T4AIhELsY8TLi2Pz6bE0+ZmYhurZEo5GF3m6q9Z2g9/TpKvt5L0sRh4Y15+dbDqOKM7Bv5NGfnbMBWYaHz6D4oNCraDOpMdWEFb97wLJV5ZZz95Ri9bxb5odvV/XHZnNjKzcSP6R1+9VDkp9MkhvipxcRhZL/3E7tGzePQfa9TsuUQKROHYujWGqVWRVV+GUvHPMXya55GrlKGL797XN0ft82JtdxM15F9KM0Uy9e0jqdq7xnirxtARLfWyCK05K3/gX0jn+bUo2uQ67UkTRiGoU9bhEAAn9lex3V7MCWh109rygBImjgsHEi8fOthkiYMA0AiV4lWe4Jo4VPPMkciIei24TcX4jcXEvQ4kKrFA/yEXm3w2Jz1XLdP/G0bn1y9gE+uXkDm1sMotep6ac05JUQP7Ur++z9x5PYl+G0urCdzaDVdfO269fTr8FXa8JaZ67XR0KctfquLqAEdkGlVJE+6ivIth5BpVcg0KiQSwmPrrbAQNzYUc6h3G2RqJRe+EGX3uY3b+HbMAr4ds4C8rYfRxIoxXKO7p+K1inyoSY5m4Hsz+X3Ka2wb9hRFPx7CU2Wn5cShtJw4FMuZXHw2V73b+qhebUAqoWr36TC99Z1SKPl6L/tGPk3JN7+RcOMVACTfeSVBn7+e63bNmF08XvnvbsV6PIvM5ZvqjXkwEMRbbcdndyHXqcl6/2d+vf4FHLll2C4U0y70Mm+76dfiqbTiLjOLL4sO7CgeDmmUBL1+HBlF/DbyaSp3n6L0InoHPb4Gm/cuKx/ElVdG+vMfsm/k00jkMqRyUbVzZBYj1SjxlpnF8bI58ZaZkWlVVO8/j6/SysHrnkfwB6jef+5P6wIxHp6v0vovqat862Fa3jsOv82JJiWmXh6ZTk3V3jMk3jKE6Cu7o20VR/67WxvMt5jebRD8ATzVdnw2kfbnN25jyw0vYssro2D7MdqEZFt091TxQqURl9zKvWdIuG4AlqOZRLRPpmr/OSQKGUkThhJ/dT+Oz3gLd5YYX7Dwza9wZRTgOJODO68EEPCVmanacgDHySyO9H2Q9IdWYtlzkoxH3gDEmKtps24BIPXxG0WLor8gOxSRWk4+8zd+GTWf6uPZtK3DR0GfH2+VjZ/7P8FP/R7np36PU7p5P5YjF5ApxBh8Uf06ULH9mNjJYBAEodF5aezTFqlaQcHnYjyw3Pd/Zs/IeewZOQ/LsSw0yeLDW2nTx+OttOEpM6OtEwcwsltrgl4/0YPFi9AWE4dRGpL1njIzhp5tOPfixzjzy5D3Hob/xD4k+kjQ6PDt+g77UxMIZJ3F8/OXCA4rns/fImitQvC6EXzihaRMrSBhaFesF4oo3XuGluP7i+PaQzwg1KXEooqOoNWNgyj46Qht7rwS876zBOwuqnYeJ+F28fLDcEVnJEoFhRt+5NDIp7CfzsV+PAtFTXzf3m3CsqcGOd8dqCenFCE5WpNWKpfR572ZHJ/xFo4sUf8r33GMC2/8gz0j5yGtu16O748/tF5GdmuNVCEne/Vm9ox8GndxFZ4yMwpTJC0mDsN6Jjec9mJU7z1D3HUDUcREItepyVn9D/xmB0Wf7yThxsEAJN05ooFsq0HV3tq5bDmUEZbvfqcHiUYRnpc1a3vNvKzYcZyct3/AmVtGwOVBEpIBhj5t8dmcDazLveUWfGY7re4bJ47XkC4IgQCalrGiRdqNV+C4UD92Z/bSz7AeucC+fjPIee1LAjYXAZcHdcs4OqyajtyoJ3PRR/XrKa4i5pbhZEx9GfuRdJxncjl11eNUfbMbiUyGuk0Sut7tkUilOE9lA5C3eT9bRs9ny5gF+KzO8Ev1nR4ejzskp52FlcQPFa/UlbEGBH+QiE4p4oWcBMyHQzEJiyqRqlVoWsZiDK2LxV/t5cLizzjU+0EOdLqH3CWf4Kuykv3c+yTedw1Bnx/TNQNw55SQ8cibOE5mc/6h17HsPUXGI29QtfcMyZPEy4GkicOwnc6lbMuhP5UbyTddQWEoPErFb2fwVtrYOWo+5btP462ykTCqF9v6P8GhB9/EciqXos37OTv3Pcp/PFRvnHPf/gFXbhlBl+dfKusv5qkaWa9r3wKlKSIsfxNuvIKyi6w9LT8fwHTLCFotfxS/xY63oAx/mXgoJo824DyegbptC6LGD8H8w170V1+J45favZx96y7yb55O/s3T8WXno+4iGgqounckaHMSqKiixU1XUFAnvEzdvYqxRxoIoG0ZizrRRIsbB1Hy02GMvdqAVIqvyhbm372dpnHhmfcIWJ1kzHuP+AnD6bDyYfwWB+788vB4AaR/sI0fRy/AU2nDZ3WSdusQ0iYMpfpMPl6rk4DbG+bPNndeSfW+s1TtOU3UwI64iypRJUaT8dInlPx9D7YzeZfUb5ShQ3h1cjSCP0jFzhPsG/k0fpsLy/EskiYMwzS0K56S6kvqAeZDGcgjNGG+rKvX1+gRzWjG5UIi/P/S5rYZ/2ncdtttREVFhf8eP348/fv355133sFsNuP3+xk8eDC33norBw8eZOPGjZhMJtq1a0dmZiYLFy7EZrOxatUqbDYbnTp14sCBAyxdupTIyMhwueXl5axZs4bq6moUCgWRkZHcf//9JCQkkJOTwzvvvIPH4yEuLo7p06ej1+spLCxk5cqVqNVqunbtyu7du3nrrbfYuXMnmZmZ3HvvvYDocr5hwways7ORSqXceuutDBgwgFOnTvHxxx+HD/Juv/32cPzHi+Hz+fjwww85evQoEomEpKQk7rvvPmJixA3A5MmT+fDDD7FarSxbtoxAIEDr1q05f/488+bNA2DZsmXhuJZ18/j9fpYtW0bfvn3ruZmDeFj7wQcfkJ2djUKhIDY2lqlTp1JVVcXmzZt5+umnAXj33Xdp06YNV155JZ999hl79+4lLi6O6OhoYmJimDhxIvv27ePTTz9FqVSyePFilMqLYtPUwTcJdzLw4zkce3K9+AJgyzj6rXsUhVGH5VQuh2e8RdDrJ3XaGDo9dSsynXir+9szG8kIbZZuP/QmUpkUlVGHz+kBQUCh1+CqsFLwy3ECHh9pNwxCqlVSVlCG3WzjvZffY+KMibwx9w2qSqvqtenLs5vYvmk7fa7sgwwJMrkcr9tDcUYBKp2a92atxlpuZu6Xi1DrNUgkEvLP5vLRM+u5ec4kul/VG61RT1V5FR6Pjw/f+oQxN45kyVOvUlFayZtfvEaUyQgSCRmnL+B2uek7pDcyd4BTWw4Q1yaJTx59k3ven8Omue9gK6vm5QsfYS6swOMQlYFTWw6ijzHQZUxftKYIKksruXAqkxVPreTpN+awYs7rVJVW8cpnSzFEG5BIJGSezmLVvDe4b/69jLhqINqEKIJeP0F/AJ/Tgzm9kF+fXIez1EyXaWPoO3ciCq0KwR8kb8cxfr53JQn+AP0/nsPxJ9+h0/zbqD6aScptw1Aa9VhO5eCtshM7vBsyrYqA04Pf7kIIWbQen7YST2k1uvbJDPrlFdyFFViPZ3NyxuqwdWDHJfcQc1VPAi4P789ZR98Jw+k0sjf66EjMxZUEfAGO/WMvrfu2x15hJbV/RyJijVjLqvF7fPhP5aKMjuTY42/jKa1G2zKO3useDbfvaIif2jxyHSkThqEMbd6qS6v54JFV5J/MQqFWsvTkexz7fh+te7UjMtaIJVR+4dlc9KZIPp69lsnXDSX5zitRJ0aDVILlUAaH71hSry+Jtw5FplbgLqzkxINvYD2ehVSj5Kr09/jtyqdwZhajaRVH93WPoU6KDj9g4LM6sJ3KxZldQsxVPdG0iCJgL0Pwe0EqRx4Zz5Oz53Dw4CGqzdVERxmZfu9kbrlOnNdSXTRSpZbKjBJ+nr2eshPihuuGD2azbe4GHKVmetwzhj4PjUcfb0QICnjtLr6+axmO0mpuXP4Axr7t8JRUkbXia8yH0un//YsojHoCLi9H7liC5ZC48Rp66E1AtBC4sORz0mbehDLGgDxSi7uwAolUSvHXe1HFR4XH9vTjb5N0+3BiruqJx+NDmxjFl/2fwGdzMfpvs9nz1AZie7VlyIr7UUaGQh8IkPfTEXbcu5IRr9xLy4lDsWUWI/gDSGRSAm4f+jYJSGUyHPnlHH78bUx92pE2ZRSapGjs2cWkz/sAb7mZ7useQxEVgTrJxK89p+OrFA+CB+18BV3bJIRAkDOz3qF4k3hQ2vuzeUT2bMOefo+iMEWI+Y16vBUW1MkxKKMj8VkdBD1+5JFaZGoFzsJKDjz0Jt5qBwPfn4muZRzu0mryvtxN/te/c+X3L6A06gi4vOy9cxlVhzLQCkGG7HkNiURC0B+g9IcDovuaUY/tZA7HZ6ym4wuTiRvdG1Vo/gr+AAGHG3t6Ifnv/0SvjbOxZxSiSY5BIpNiOZaJ/Vw+0cO7E3B5cKQXEtkjjYDLg9/m4sR9ryNVK+j10Vw0LWKQyKU4MovZN2Y+HV6YTOwl6jr92Frav3AXpqFdUZoiEYJBbKdysB7PanJdMVf1RB6pJej24rM4OP3427SZM4GsFX+n8/L7kSjkaFJiCLi9VO0+3UB2JN46FKlaiaOwkt3TV+Mx27ny3SfQp8ThKq0m6+978Nnd9Hp6IvKQbCvYfoyd964kKUrHiENviu6agSABtxdPSTXySC2eUjOqOIO4wTTb0bWOx+/wIEXAV2HmxLi5dHj3KaKvGUjQ7SXo9iLVqvCWVnP+/ldxHM8kclAX2q+fxfFRs6guthN/3UC6vvEQEpmMgNPD4UlLsR6+8Ieyw6NVc+35DWwfMRdHZjHalnEM+/4FlFF6JFIJQX8Qn8WB5VQuQjDIsSfX023ebViPZpJ0+zAURj1Brx+JTILgD2I9mUPA6Q6PV915GXB7USea2NHnUfw2F/0+nsOJJ9/B2LsNXZdNCz9KIQSC/H7DC5gPZdDmketoO/Mm0Wre7iL77R9ImzFefNQnxL9Br59uKx4g8YZBSBRy8X7FacHxzN0or52MYsAoBJcdJBL8R3bj3fIp2mfWIdHqEewWvFs+Qzl6AlabAn3LWNL/tp1jL32GvmUsg9c+gsqop+pUDtl/30vvZ+9ArlWJFvlVNpFvvviVgnXfoW4VR+8tS5DrNRAUKPr0Fy48vQFD/4702rwI+5lclPFRyCM0OErN/PLAG+iSohn40t1o44y4zXaqTuaQv/0Y3aaPRxuSoz67i613LKPj5JGkXtMXZFJchZUE3T6OPLCK3useDdPDW20n5qL1MhhaL49MW4m2VRyDNr9AwOUJWbBKcBVVcvTelbiKKhn808vhB4YCdhdH7lxKl5UPou/UEsHnx5VfTvpzf6Nq9ykG7lwelm1nZ62neNNuBCQMO74GiUyKwqgXrbTdPggGkchl+B0uVHFRyNQKgl4/AacHn8XBycffpt2cCVxY8Xe6hOalts689FbbiBnenaDXjyJKh0ytRAgKSFUK9o6YizOrmJhRvei5/nGkChneShvnXviYdk/dilQpR27QIZGIFpBBj499faYTsLtot+ReTFf1BIkET0kVeau+pv3yB1Anx+Apq8ZXZkEeFYHlp33kPbOBbnvWoIgzIlHIIShg3n6YzAdeASBt7Syixg4AQcB+JJ0L9y3lvFngmp3LkCoVCIEgpXtPk3J1P5RGHX6Xl52TllF5+AKaeCPjti3FU2VFFghS8PEvJN58BQqjHldeGXKjDqlCjiu3DKlaiWlIFxAECj7+hXNPv0eLu0ehkgQp+dtPRF7RhXarZoiPjETqEIJBZDo13qJK/BYHmU+/Q5sl9+F3uDkz8UWCLZMYsGUxcr2agNtL9b5znJn1Dt4y8yXlhler5przG9hRR270XfcomqRoMSaxVIoQDCIBHDmlHH1iHanTxlD90xGS7rjykvLXV237l8n6P+Ip+/lCVHEGUZf49neSbx0qXhgIQQJmO2dHPkKr1x7HePUggm4v3sIygm4vxa98RPyMW5BFRSJVKZAo5AheH/ZvtuK9kEvcS08i1WkImG14M3NRtkpGqteCUoFEKsObU0DZvOV4M/NI2fYx5hPZHHn87Ub3KvmbdtP1uUkojDqEoICnzIxcr6Fy8+9khQ7LL+bfY9c/R5f3ZhN77QBxvSmoIOj2cnDpl7S/ZzR53x+kx+xbUEVHiDErJRICHh+O/HJ+f2I9UoWMQaseQhNvpGzfOc4//CYKo47u6x4TH83SqXEXV+LKKePU42/T7x/PN6rfjDi3AW+llaDHR/Zbm2l1/zgURj3uwkrkkRrULWKR69QgkxL0+P6SHnDguucb6PXaix6v+r8G56v3/Xmi/zC0szf8p5twWWg+lGxGM5rxb8M3CXdedp5KedMMur+WVv95oouQIG0kntVfwGnf5Qd2HqZI+PNEjeBo4PL7NUGIaVJdCZd4RfyPoGrikrJN8+ehGC7G0MYftv/zutSX38ZrL20M/C/HiNMvNynfmt7P/XmiRtCpzkM5/69RKL/8qDGGQNNi4+iFf19MHbvk8uWUtonta3ZxqUVJE/gJIMZ/+TxvlPr+PFEjsAf/OH7epeD8N/KUr9GgvH8MyeXEaauDoROsl53n269Mf56oESQHPH+e6CJkyxvGY/sriGvCetlUGiqakE9owhgD/Dsjk6m5fBrq5E1bvy4IDR/9+zNEBy6/fQA6SdPa6BAuX765miA3ADT/xvWyKTXFq5qmhEXoL19RPFXVNBdko3D5a0ShrGnyJjbw79PbmoIxpZ/9p5vw/xTNh5L/ejTrts1oRjOa0YxmNKMZzWhGM5rRjGY0oxnNaEYz/q1ofuimGc34N2D58uXhV6xrMGnSJHr27PmfaVAzmtGMZjSjGc1oRjOa0YxmNKMZzWjGfxDNh5LNaMa/AU899dR/ugn/FYjmr73YXRdaX9PE1Ma+9svOk3eyaXW17H35zigVGeYm1VVtvXyXo/SmeW0hbYJnWVPd0QyC7LLzSJvobhTVhLpoglsZNI0eTXXDnn7kxSbl29ll3mXnaaoroLIJ7NGU0Woqmsq/TWljU11VmtLGpo5XU+nx70LbYNNc+txNGDFrE92wmzrOyn+jO2VToG2iTNzy96g/T3QRUoTLd8MG8DSB+m0DTYsLEmjCHAs2cV76m9CvpruK//vgbMK8DPqbRsPoJvBvU2nYFDfspqKpbtj/TlnflPWy1NO08EpFnsvXmXVNlG2+JszLlsGmyZum1PW/EMLhfwb/5evz/yKaDyWb0Yxm/EeQ9tI0TCN7IY/UEXB7CVgcpD/1Nm1fmoZEqUAil1Hx3e+cf+UrNC1j6b7uceRGHQGnh8iurfml0/34qmx0WDyF2JG9CLg8nHpsLbaTOQAYP/oaqV586TpoMWOeMgEAWWob9HOeR5aUDFIpQXM1QmU5jvWr4WR+uH3JL9yPYUQfgi4PubNW4TolvsgeO2080XeMQarTIFUrCdpd+H/9FvemT1CPvxn1tTchBAMECvKRJSaLC1cggGPDaiRqDbr7H0ViisYoSPEXlpJz/cPhOpWpLUhY8iSqzm2x/mM72r5dQSrFsmkLxtuvJehw0sIHgj/Aqavn0GrRvURd1ZuAy0PmzNU4T4pt7LX/bQJ2F0IwiCIuis52DwGXh5Orv6XTfeOQqRQE/QH2z/+AymNZdJg6mp5zJqAyaDGnF7Dn0bepOpWDrm0SPVY9SGS3VNKXfE7x9we44vsXUUbpCTg97L9tCZajmSTdMpg2j1wv0trhImvFV7R56lYURj1+hxupQlxqCj/egaZVHDGh8Tr92FrxoYVRvbky3oi1uIqgP8C5Hw6wa+XfAYjr1JJJn8xDHalDIpXgtrn4dPJSio9nET+uD+3nTkQIBhH8QTJXf0va9PEojTosJ3M4NuMtBF8g3D5VfBRynYqBxZVsemQ1xadyGHDPWPrcMQJ9nBFBEJDKZLitTnxON4XHM9k87z3xMQwg/sYr6LryQSRyKT6rk109p9N+4V3EjuyF3KAl4PLitzjq8eGQg28S8PrQJMWATEL5lkOcmrEawRcg5d5xtJkzAZlWhd/q4sjtL5N0+3D6je6NLs6IPUSPCz8cYN+KrwCI6dSS8e88gT4hCplSwftXzMRaUC4ykESCLCIOiVR8JCHgMrP/2BlatW6Dz++jhVEJgYYXA+rQ/BIfZMjm1IzVtF84mZiL+nX6sbXYTmYjVSno+4+FyHSa2kD4u05xcsZqdO2S6bz8PrRpieLrjIKAq6CCEw+swnYyhxv2r8RvdxMMBhH8AXY/8CZD1s5AadTjd7jQpcQh16rw2V2Yz+ajitKDx8fRmeuwnSsAxFcv+779KIbuqQDYMwo58tjbWGrmfs80hn3/IiceWIX1RFZYdthO5hA1pDNyjQpnTin28wUYerZpIDuGHnkLhSkCiVRKwOnh124PIPhEHujz9fNEDegoPsxhdXD41pdwpBcw7B8vIFXKkchlFH23n/zPdzH0uxdQhl70deaXYc8o5vD0t/DbXeE2npv/Pkm3DUcZKz4W5CooR5VgEueYy4vPbG/AUyn3X03KPWNQJ0UTcHqo2nMKb6WVmBE9kaqVyPRqZCpFmKdqxqz/j4vQpSYikUtxZpXw+6inab/wLuKu7hd6yEQQH+iY9Mr/x957h0dVbv3fn72nl0x6L5AQeu8ICAIi2M6xYUFRwS4qKCDYu3Q7IiKWox4VsGJBBKT3HiAE0tukTTIzyfSy3z/2ZEgkWDjnd57nOS/ruriGzOx9l3Wv9b3XXnvda2HdfQKAjHsuI+22sWhTYpECQSy/HsZTayVh3ABU0REEvT4UOg3uyjqO3PV6uK+BP73Yqq9dF8+m07OTSLh0IOpWfc3HtvvEWWQqh6NT38LQMY2eyx7C0CEFBPDW2Tk4cR6NOUUIGhU9vn4BUa1CnSLnAfOa68mf/iZSIEinpQ+j65gGkoSvzobXbOHI+Nkyll85hMyZEzB0TsMTKjRx/KG3acqRC0UN2vIKhuxkgr4A+694ivqckrDOZNwxjnZTxiEJoE2KQVQrCTg97L3hZewHCzBkp9Dz9Xsx9czk1NwvqPlh9+k9zOEJV1FtzC3FZ3WQfM0wFDp1K125aO+bBBwupICsKwfueo2hP7yAKtqI5A/iqbMRcLhxltagS4sL4a+Hgle+JHvWhLDM5zy4hME/vICnqgFnSTUpE0ac0deovW/gD/cV5MBdr9F32UOoowyAEG7fUVyNFMJDyeHi5KPLcRwvIfulySRcPRylQYvHbMF+qIC8aW/T/5f56LNTkHwBDlzxZJi3kd0y6D9/CkqDFnedDZVJjypCj7u6AW1CFIIo0FhYhS5RdmCqlAL6jmns7H4H7WZOIGaMvO9pUmIR1Uo8FXUEHG4Uei2SJGH+eD2V7/0IQOyYPvRa/jCiUi4ydHDSfGx7TxI7qjc933kIhUGLr76RgzfPD8tU72+eR1Cr0LSQqbxpb0EgSOdlD6PvkAKAr74R80c/U7pwJQDtZ04g+ZaLEdRKlEYdnuoGjk1ZhDouko7z7kCdGE2gyY3PYqfyk/WULf8pLIudF9yFKtqIq6gK++FCTH06EHR5cJXWEDmgE946G3tGzgzLYLNdpGuXgDrWRPmnG4kZ2o2Ay3NWbMt6dALt778SQSHSlFdOwfwv6PTsrQgKEUQBbXIsUjBI9bc7OfbQ24gaFcP3vYUq0iDzdeUWan/cQ6cXb0cVZUAZaQBJwllczb5LnyTQ5KLHu9OIHt5DLiokCLhKa9g17GG06fEM2f5q2C3iszkIONwEXB68NVbUcZFIgNJkwG93sG3MHPRZSQxd8zxKk46gL4DP5iDo8WE7XIixU2pIDt3kPfoeTcdL6PLafSReNRRBFAi45SId3uqGs/Kw80u3k3bzKBBF/DYHu8c/ibuiLvTbbWfoSlNOEUqTnm6v3IOxSzqSBPnzPifzgb+F909NcgzRg7rQlFdO4/GSM9ZBkxJL7+XTMPXpgKAQCbp97L36OewHC9Bnp9DjLLghKESUBi3eOjs7Rs5qc3yNOcVcuPfNFroc4MhdrzGoBW54Q7hRu/4golYVtp/zX/6crEeuQRVlRJ0Yjau0Bk1CFEqjDr/D9afsgKYTZXLRFa0aSZJQ6LUotCpcpbUcfWAJjTlFdJk3hZSJo0ACj7ke85fbKFy4ithRvem64C7UCZFIQQkBCVdpLfbDhUT2yybo8+MsriZn2jv47U4ierRn0DdPozRocRZXs23ETCRfIIy9kX064LM7cVc1cPihpdhzism851LSJ45GkxCJqFbirmog6Aug0Chb2Yzx4weQ/eREdKmy3Wbbk8eBm+b+rl0E0O21e4kf1x+FToPHXB+2p7IeuZaka4fLOCqIeC12Dt4091/GG2P3dnReeBe69kkoI2Tnq7fWSsUHP1Py5rd0ee0+4sb2C8t9p5duJ3ZMXwSVAskXQNcugb3jn6D9w9cQN6YvIFHxj/WcfOJDuf1u7eiy8E5EgxZvnQ1lhB6VSY/9aDFBj4+IHu0RFAr8tibUcZFhu76ZH+fpPP0VOp9T8jydlSZNmvRvb3Pq1KnY7WcmOd+4cSMzZsxg5syZzJgxg7179/7b+z5X8vv9fPjhhzz44IM89NBDLFiwAIvlrxc2+atUX1/fqqr2H9HJkyd5/PHHmTVrFg8//DArV678fzi6s6/ln6HoMX3RZSVT8OT7uIrMeKsbODXzHTq8MIUj1z7HwTEzOThmJtGj+hLZP5uOT06kZNkP7Lv2RVTRRrz1cvXcuDF9MGQms23IdI7PXE63BaHEw6KAGGHCNnMq9dddimS3o0hvB4DxoUcRDAasD92J4y258q3z848xPnQ6mtU0qj/a9skcH3EvpXOWkP6S7DjUdsog9qZLyPv7oxAI4ikyUzDlRTQjxqAeMx7V4GFYH5yCbertOFYswfbQFGzT7qTpjfkYH5yF4d7p2J99lMaXniBQa0FQt45BCNgaqXnxHRo++IqIi4dSftdTFF1xDxGXXwRKBWW3ziFn7AyOXvooUaP7octM5tCwqRQ9+g5Zc+9u1dbxCU9TNvdTnDmFfDN8Bjtnr2DIvCkcfuUrvr/kCQ4v+pL+T9wEgAA0HCuhqayWfc9+yuC5twPgszZx7ImPKFr6PQC937gfT42Vn9ImUbftGP3efQgAV0kNO696nq2jZlP4ylf0ePsBSpb9yKHJi9GlxVP+yQZ2jX6U5OtHEtG9HduHTCN35nJ6vvMg+swktg9+iM8nL8Rtc/DepY+TNbIXKX2zAbh8/p2cXH+Aom1H+WH2e7itTVyzRO63bstRto6azbYxj3Hk4WX0evVuipb9yKYLHsFndZA+cVR4fKde/RrboQL2T36FgNfP5S9OJqFTGv1vGsXGRaupPFxI9fFS9n68HkedjbcvmYNSo6bfjRcByA8iC+/k5POfsj59EpYNh+j8/K0YMpM58cSHOAuq8FZbW8thiJynKjn28DtszJiE3+ogdeJoood1J+WmUdgOFrAh/RaOPrgkzI+PLpzBd7cvwmNz8M/xT9BuZC+S+nYA4OIFd7L3zW/56KJZuOob6XXb2HA/ojYSye/Db63Ab6tEYYilW9euWEpzefP111AY2y541PHJmylZ9iPbL5iO3+qg0/O3os9MIu+JD3AWyPqZO3M5XRfcAUDQ42PfNS/QlFvKsUfexVVUjaBSkDpxNN1fuYean/biKq3BkV9J5ZfbkLz+VjxZP+Elfhr7BGsvfZq+T9zIieVr2fPoCvSpcbhqGvi8/e1U78jFlJXEjxc/zoEHl9LzhVvD93d78ib8DjfeOjvuqnqqNx6m9/wpYd3v9uRN1Gw6EpqbjB3bL3gYY9d0RJWK+u3Hqfh8M3Gj+5yJHYAyykjekx+yIeMWqr/bSerE0QC0f/DvRPRsj2VLDnuveApvnY2uC+4g6PGx/doX2TTmMTaNeYzEUb0Z9P7DeGps2I4WU7/vJIJCifmnvWTff0V4jHW/Hib5ugspWfYDWwc8SNU3O7DuzqPxcCF+uxNHfuUZMmXskkbaLWNoyi3j+CPLaDxWgjouipih3Tk+410CDg9IUlimWq6Zq7iGYw+/w4bM21HFmui59EEMmckE3T4cBWYac0ooeW8tvZbJ+qVJiibjzktpyi3j2PR3qNtwCH1WMjFDu+M4VUHll1tBEDg8eRE+u+s3fVXLMp95W6ivh9BnJhFw+3AWmGnMKab0vbX0WjYtfM/+a56nKbeU44+8i6uoClGlJHXiaLq9cg/quEgaduWSO2s5okpJ9zdkTJY8Po5d9ywlL39K06F83EVmzO99T9a8u8lefD9KkwGv2ULRcx+BIHDqoTfD6+w4UUb58h/xW5vImbyIEzPfpXOIz7Fj+hJocrF33ON4qurD3wPEDOtGwvgBbBv1KN4aG66yWtal3YJl2zH6vCvPx2dt4vgTH4axM7yHXf08+vaJlH28gR0jZ6FJiiFuTB9s+06x96rnztCVXde8wLYxc9g+7okw/u654WV8TXKE6NaRsyj96Bd2XfU820L42/PtB8Iy77M20WvJAzhOVaKOMxE1oNPv9PUi28Y8xvZxT9DlyYkULfuRnEdXoMuIJ//1b1ibdTsKjYojM5azddRsSl5ZTefF9xAzpi+GLhkEHG4O3/gSvoYmBFEk8/GJBJrc7B/3GJ6qejotuCvc14DFd3Lk5c9ZN3oOqggdzvI61l44k6ge7ShevY21Ix9FlxTNrqlL+GXs4xS99E9sO48T0b8juqxk9l7wIO7SahR6Ldbtxyh87mNEjZp9Ix7m0GWPkzJ5HPpOaQB0f+0+ylasZUPGLdj2n6T76/eBKND99ftoPFbCxsxbCTjcrWTqyLXPUfzypzQeysdVVEXF8h/Inn83HV+5D2WEnv2jZnDq0XdBkoi9dDAR/TqG51a/8SCNhwrYkjGR3Htfo9OCu+g47w6O3/c6h65+Fm9NAyceeovUyePQhxxrqigjzrwyrDuOU7duP7Gj+7BryEOcmPku+qxkDt14ZvGzjk9OpGLlFuxHigi4PEQN6sy2IdPPim2GLulk3HUZuY++x8b2t6KONdHjzQc4OHEuFZ9tQpsax+7xj7P/mucxdk2XZX14d5qOl/Brxi0cnPAiSdcOp+ur93Lo5nkoI/R4qhrYM+5xlAYt2U/JhQzNX2zGfqiAXzNuofr7XSj0mjA2C4LAzgsfIeeuV1HoNBy5dQEnZi5HadKzZ8xsto2ZQ9UPu6n6YQ8AfZdNozGvnLXtbgVJQhBgy4iZRPbKImfGcraNmk3RK1/SefHdxI7pizY9nv1XPk3BS58hCAJ+axPFr399Vh5qk2M4Nv0dNmRMwllcTY+3pwKybXk2Xen84u1Yfj3MjuGPsGv0LFKuuzC8f6piTUR0a4+rrJaqr7cTN7oP24dMa7UOkj+AoFHRdKKMjR0mIwUC9PlgBgB+axMnnviQ4t/gxvYLHqYpt4zyTzf+4fgA9l3zArvGzGH3uCfoHsKN/Te8jD+EGztGzqLxaHEr+7n7m/eH50FQwn4gH/uhAg5PXnRWO+C3mB3ZKwvzqq14am2IKiWOk+WcePwDbAfz6brgDuLG9EGXkcDmLney/5rn8TU0ETe6N5EDO9Fl3hR8jU4KF38JgSBFr3+D7WA+kf2y2TlyJttHzcZRUEXWQ1cB0OGRayhe+gPHZ79P0OMnLbRP+6xNVH6zA1d5LYVvfEvOzOX0WHAHmqRo2t85nrx5n2M9WEDNhsNIgQAKreoMm7F+Sw5Nx0s59vA77Bn/BBG9sv7QLgKo/HwzjTnF+Oobw/ZU6sTRFC/9HoVWTcOuE+Q9+w9EjerfgjfZT99C3XoZb3wNjTgKKvHUNJBw9TD0nVKp+nxTWO5jx/RFl5nEziHTyH/hnwScHqw7c4kc3JnYkb3YOfxhDlz3AikTR2MI4VLXV+4h/8V/suuiWSiNOtwVdbKcRxkxdExl10WzyH/5MyJ6tGf/hBfP4Md5Ok9/hc47Jc/T/zhZLBa+/vprXnjhBRYtWsRLL71Eu3bt/uV2A+dYJe+39M9//hOXy8Xrr7/OG2+8wcCBA1m0aBG/LVwvSRLB4L8vnDsmJoYZM2b86euXLFnC3XffzcKFC1m8eDFDhw79l8fw75xPS4odN5CalZuIHTeQyvd+RGnS4y6vRWnSozBqARBUCkSlAiTZMK5es5suz9/KqZc/R6GTjdz48QOoXLUFANv+fJQmPeqEKCL7ZUMgQLCmGvx+PFs2ohoyHAAxox2B4kKCJUX49u9GEgTU/Qa1OrgSeckg6r/8FQDnwZMoTAaUCdFoO6bhOHASXZd2eIrN2DcfIPLigXi2bER31fW4V/8T/HL1PammKtyeoNEhqdQEzBUEq834jxykcf1OREPrYyWBehvuoydRxEbit9rxlVeBz0/jj5sRta0r9EWPG0Tt6k0ANB04iSLSgCoh+qzX1B0oQFQqMKbKb2JVEXpc1XIl76iu6Zz8RDZ2LUeKUEca0CVE4a2zYztUSDAUJRbVN4vCt2VjufDt71HHmdAkRNGw7xR+myO0DqdQRRqoWbMLQ8dUrHtOEDemb/itvbuyPnydOj6Kmp/3A1C6MxetSU9EcgwKlQJC+hWblULQF+DIl1sp3JqDSq9BY9RiTIgi4Dx9pE+h16DUa6hasxuA8pVbSLp0AAAN+04Rd2F3KlZtpWF/PtpIA1qTnrR+2ZQfzCf7ol4c+nIrxbtz8didaE16jAlRVBwuwJQsV31NvmYYokpB+T/WA1D2j/XEj5PlL378AEpXrJUj3crqwnIYXochXahZswuAypWbib90IGm3jcVTVY/5C3l9LBsPteJH+c5cNCYDxuQYRKWymR1EZSVz7IvNNJbX4Xd7yby4b6s1RwjFoYQqcEaoIdIUQd6JEwiCCMKZB6dihndvPb5xAzGv2kL8+IGUrViL0mTAVVaL0mQIzyvg9BAzvDu16/bLUc2/HCTh0gEYspPRtUvEb3dS9o/1RPXriKBUoIo2tuJJMyUO70bp93voeOvF2AvMSH4Zc5RaNVIwiDYhiqb8SvTp8WjiTADEX9gDY3YKJZ9twlVZT2S3dqhMejQJUWTdMQ7zD3vw1NnCc6tesxtNcgyqmAh8oRcahuwUgi4v6oSoVtgBoNCqqQ2tQ/N6AaTeMgZXcTXmLzZh238KEFBFR6BuIYuiSoGgVGDsmEr+299j7JDM8Rc+RxNnwnqshJQrBobH6K2zY+ySTnVIZitXbiF+3ADsOcUEvX5Kln5/hkwZOqZi23+K6Au6Uv3tThp2HEcVG0EwECTttrE4i8wEnfK8LBsPtVqz6CFdqF6zG0GlwG9zED2kK5WrtqBLj6Pota9RmvTU/LgXdWxE+B5BIRI9rBu1P+5BoVfjd7gJBoJIEujbJRJ0edGmxeEsqPxNX12pWbMr3FfUkK6Yw319hdJkoObHPa36Oi1T+xCUSmp/OUD8pQMxdEol6PZS8fF66jYeJugPoEmMDt8XdLqJGT+Qum+2IaiUOE+UoTQZ0HZKw3GiFCkQxL4tR5aHcQPDsuc8VUFE7yw8NVYA7PtPhecQN35A2GEZdHtRmgyhaFJIv20sRW9+i+T1E9m3A4VvfANA8dtrwpjorbNjP1QYjrBtlkOAgNtLwvgBCAoRXXocfpuDylVbsO3P/11diezbgcK319DutrEUvPYV6tgINAlR1K4/FMZfawh/m/uq23CI6OHdqfh0I+r4SPx255/qK254d6rW7KbDQ1fhKKoiekBHJF+A0k82Eje8e5hfmuRY4sYPpHbNLgSFiCO3FGWkAWWUAX2HZMqX/9CKh819RXRIoW6nHI1rbJ+IqWMqMX07YD9VSfzgzki+AGXf7iJ1XH8AEq4eTs3X24gbN5DqlZtRJ8cQ0bsDgSYnglpJ/foDCCqlrIsON85TFaiTZOxWRRlpPC5Hudr2n0Jp1BHZLxspEKTi4/VIvgAVn206Q6Zixw2k9uttiEpFSKb06Dql4cwtxZVXRsPGgyDIGNDSgNB3Tqd61eYwj9QJUbgrLDQeyKfxYD4132wnemQvnKcq0ITGGNErk4qPfgFAmx5PIIRN9v2nQBTlSMbfUMzw7sQO787J5z+V+w/I2Hk2bDN0TEVUK6n6cpusE4cKETRKXCU1pE4chXW3vFfb9p9CodeiTogifvxAzJ9vApCjulQKvLVW1HEmUIhU/GM9cRf3o+qr7SRcPhiA+PEDqQrZZdGDuyD5/KgToojo3p6g14e7pIa4i/tRt/4gceMHttI7gOS/XUDl1ztk2eiUStlnvxLVL5vGvHJErRpT93aUf/ZrKznUJscSN34A5k820JRThD47Bb9TjjL11TeelYfNmAjQdLwEXXp8aA4D2tQVXWYS0Rd0pSLkHJR8AaIGn97fDR1S8FTXgyShz0xqcx28NVaMHVMpeXsNAYcb+9HisB7+Hm4UvfktUYO6/O74zoYbJW+vIf22sRS+9hWqEOZGD+3Wyn5WmfQ0hCLkAw4XsaP7/AU7YF/496jBXTB0SMZdYcFjrseyOYfIfh1RmgwkXj0M86otBJweWRcjDYhaDYaOqTiLqtFnxKNLj6d2/UEURh2R/TrKOhYr7/3W/afQpsg6EzOkC4WvfU3Q46Mpv4LEkL3nrbMT0SkNeyiy3RqamzrOhKBQkDh+IBVfbkOhV4cjgzUJUa1sxuZ51ayRneo+m/NP2UXWXbmYemfhb5Sdv832g7FTahhvFBo1jlMV/xa8kSSJ6Au6Ytt3El+dXcbfCAOWXw4QP34g1l25+K1yKqu48QPCelnzzQ5EjQpBpSRh/ECcRVW4S2qw7c4j4PKQeN2FAOizk7HuzJX/3z4JQ7bsrLTuPI4uLQ5BIZJw6QB8dif+Rqe8pi348V9NQel//7//Y3T++PZ5+ktUVVXFihUrsNvtaDQa7rnnHlJTU9m3bx9fffUVfr+fiIgIHnzwQaKiomhsbOT111/HbreTnZ19hiMPwGazodVq0WplZ1TL/xcXF7N8+XI8Hg+JiYncd999GI1Gnn32WSZNmkSHDh2w2+089thjLFmyhE2bNnHgwAG8Xi8ej4fZs2fz/vvvU1BQgCAIXHfddQwZMoTDhw+zcuVK/H4/iYmJ3H///eE+W5LH42HTpk289dZbiKJs0IwaNYpff/2Vo0ePkpiYyNy5c+nevTsnT55k1qxZbN68mW3bthEbG0tERARZWVn87W9/Y/369WzYsCHc54MPPohGo2HJkiXodDoKCwuxWq3ccsstDBkyhJqaGubPn8/ixYsJBoN88sknHD58GEEQGDNmDJdeemmrsdrtdqKjZaeUKIqkpclRAm63m/fff5+ysjICgQATJkxg4MCB1NTU8NZbb+HxyA/TU6ZMoXPnzhw7dozVq1cTFRVFcXExixcvPmvfa9euZf/+/fj9fh555BFSU1P/lBypk2PxVFrCn15zPZrkWPkzJY4e/3wCXWYSlR/8jLO4Gr/dSdzFfXFX1dOwIzdsXGqTY3BXnI5adZvr0SbHoE2KQQoEML2wCJDwFxaAR87bEqyrBVF23OhumYJoikQz9lLsj00Pt6NKisVrrgv/7auqQ5UUiyuvlORZt+DYdxxfTT2Ro/rjPJJP0HIYMToWZfde6CbdCT4vjveXooiNR3/bXQiR0bi+/gJFUnK4TX9tPYKq7cw6okFPsNFx+tqqOlCIpK14iaSAQM3H61AnxeCtPD1Gb6UFdVIMvpoGJEmi62fPoGmXiN/ugG8PANCQW0rvGdfSc9pVCILAT39/DgB9UjTOytN8dJrr0SdFQ4vvFHoNUjCIq0zu011pAUleg+aHeoD0O8cTcLiRAkEcJ8owdE5D8gYQdWr0mYm4K2rD10r+AJLPD4AgChgTo7nnl/ns/XAdlYcKAKg9WUZSj0xyvtpGtyuHoI8xUX28hIjEaCitJ/HSAXR54kbU8ZG4q61IoQczd6UFbcih2CwrrgoLGRMvIn/TYaLS43HbnbQb1IWG8locP+xm8ORxVB4pxF5VT2RqHL2vGc5Pz34MgLFbBkFfgP6rnkRp1FK5aiuqSD3uCktYDpvlr/nTW2MFUUCh1zLop5co/3g9dRsOoU2OQYqPRNRpyHz4GtJuHcvJ5z45gx+GxChuWT+Pwx+uozrED0teGVlj+1H4ywHZQWs67dgOum0oIpJQxmSAICL5vRD0n+Z3MICgUISPX4Y6wm93tuBbfXhemuTo0LxCcwx9emusqOJMKI06Rh55h7L311G36Qjt7rmMphPlmHplIvn8GDukoE2NxXawAKVRJ6+HJDH6szlIkkTxl9vx2eS+IzokoTLq0CVFcfGXT9BUUhuWTX1yNLq0OPkIcVBCVCtpzCvHU2sj4PaiTY7GZa4nskc7ki8byPZrX6Rvn7tRGLXhuXV54TZcpbVoQ055bXKMfFQ0NJ/mNcPvRwoG6fvPx0CSqPpuZ1iO1DERiCpFeM3kBw9J/t3SxEXrXsKQmUTJZ5swZifjLK+j8UQ5EZ1SQZJIv3Y4utTY8Bjj37qfgNNzBu8jumXgrW9sU6aaTpSR/cRNBJpcCGolcRf3RRWhJ+j3Y+iQjKjToIjQ0feT2eQ++l54zYL+IH67k8HrXkafmUTlyi2kTLgQd4WFgNODNi0Ot7me5GuHgyiiTY7BfriQso9+IXvODVx4cCmWzUcQNWo0iVEcvecjBv8yD0EhkPXo9ewZ9zjdXrtXlm1/INTXXBnHV24mZcKIFn3F4zZbSLr2wnBfLWVqxJFllL3/M5ZNR2h3z+V4zBZU0RG4KywkXjkEZYQOX30j2uQYAnV1IIrE/X048deNpGrFjzQdPIXHbAGNCkEQQJLo+skTqGJNRI3sQ8WbX4fFX5McQ9BzWkc8Zgua5Bg0yTHhY5wtv/fUWDF0SCZ6cBc6PTkRUaVE1KrD64dE+LqW2Nksh56qBso+XEeHGdcy8sg7BH1+gm5veB9zm+tP6woSg754HCSJii+3hfHX0CEZd1U9Co2a/p88yrFH38N2SE7dkdECfwHSJl2M3+qQ9UajRqFTn7WvwV/IMl/+5TZ8dgdSIIi+fQIBh4eYIV0Y8vXT1G07iibkIEieOJr6jQfRJMdQvWoLZUvXcMGBpQgqJa7iaplvLfbnZh5S58R2ooyUcf2p25uHFJTQpcSgS4rBUVpDZBc5Ss9prie2bwcUOjXRo/qQ//gKYscPxFNpocMLk3GX1KCKM4X57zFbUCfHIGhUGHtk0njgFKqYCDw1Vjo+eTOdnroZlEr8jU40STFIkhTmhafSQtDjk2Wx1gKiSPxVw0mYMJLKFT/RePAUXnM9gkYl2w+iSJ8f5qKKNdGUU0TjQfklBchHKtvPvpHokb0oeOYf+BudBOyn93NPZT3RI3ti7JGJ/UB+WA6b5U0da8JbXY8mpBces+WMh3xVTIT8ks9cT9PxUvl0iEH7u9jmMdfLR4BNegJuL4ZuGWFbSh0TgdtsIeOuS4kb1Rt/owttcoy8B5jrGbRhPrrMJPx2p7znJcXga2iUHT1KBcooo3yUG8L7RtSQrnhrbTK/k2NQJ0QialUMWj8PTWocdev2o0mKbiUbyqxkvLVWnEVVqGIi8De5SLykP1VrduGtsxHVpwO6lFhclfVE9csOy6ElJIfNPNQkx+Crb8TYrT32A/ln5aHf7qTDoxNImTCCgMsTfrmkTY5pU1dMfTrgtdjp/vp9GLu3w5FXjr9RPiodP64/BIMIStmu0yRG4Qmtg6fGFl4HyR+AkC5r0+PRt0uUX8A12wxt4EYzvmgSIpF8gbOOr1mX+4dwo/LLbeG+9C1wo+8njxJ0ezGv2hrmRdDrR5sQhddcjxQIokmKIWvmdQS9fsyrtvyuHTDiyDIsm4/IR3q7ZtB0okx2xlfKmC3bAfno0hPkMYsCQ36Zh659AubV2/DbnXgqLTSd0BLRKxPLxkNED+sevk+bHIOrxkbaxIswf7NTfsHYgjcBhwdjx9PPH5rkGLy1tvDfbnM9okJB4dLv6frsLSSOH4Blaw5eix13ZWiPbWEzNuvXBZvl1AvHpi+lx5IH/tguiokIOySb10ybHIMmKQaFUUenF27DZ2mk7IOfyZx29b+INyKnnvqIgb/MJ6J3B0SVgiO3zqfLa/cR9PjCLzxa8sT9GzxWmvQooow4i08HUXjrbOjaJwLQdKKMuPEDaNiTJ8toyH6qXL2VjPuuZMSRZaiiDRQv/R6/1RHidWvb+zydpz9L5yMlz9NfonfffZcpU6Ywf/58Jk2axHvvvQdAly5deOmll1iwYAFDhw7lu+++A2DVqlV06dKFBQsWMGDAAOrq6s5os3379kRFRTF16lTefvtt9u3bF/7trbfe4uabb2bRokVkZGSwevXqPxzjyZMneeCBB3jmmWdYvXo1er2exYsXs2jRInr06IHdbuerr77iqaeeYv78+WRlZfH999+32VZVVRVxcXHo9a0j2rKysigrk/MPVlZWMmLECBYsWIDdbmf37t0sWLCAmTNnUlhYGL5n8ODBzJ07l4ULF5KWlsbGjRvDv1mtVp5//nnmzJnDp59+esY41q9fT01NDQsWLGDRokVceOGFZ1xz+eWXM336dBYuXMgvv/yC1yvnjvvqq6/o0aMHc+fO5ZlnnuGTTz7B7XYTGRnJk08+yfz585k+fToffPBBuK38/HxuuukmXn311d/tOyIigvnz53PJJZewZs2aP1ybZgoHc7XMudzssA4GOXjxLHb3vYeIvtkYOqaAIJA1/WoK5v/xkXRJkuS8Y3t2YJt2F/anH0XVpz9CjLyZun/4FkV6eyJff5dgdRWSx4137050k6a0HGFbDePJL6d66VckPXQDppH9cOUWh40iBAHBGIF95n04319KxOxn8e7aivW+W2l86QnUF45uo80/5lUzNf68jZJrH+TEzS+SePulKKMj2hwjwLG/P07OuJk0Hcon5rIhJAzuDIA+OYZjy37iy4HT2PvcpwxdfFd47Gc29ecG1/K62GHdSLr2wnA0muNUBWUf/YI2PZ5+nz2Ov8l1ml8gszl0vxSUqDxcwOe3LyClTwfiQ0fvvp/1LlFpcVy+4C66/20oAZ8ft90R7rf6p31sHj6Tww8uRR1tPOvYBAQie7YnfeIofpn7OQANpTVse2cNaX2zGffEzVQfLyUYitQbfu8VlOw+QenePPl+pQJRreTgLfPZf+NcMu4a/7t8a/48dPN83JUWDkycS/rkcXKEjiTJ7akU5M5czsnnP6HX8uln8KP6cCHf3LaQxN4diA3xY/2s5fS6bSw3/vACgiAQaOFgFFR6pIAXf30p/oZyBKX6jDH+yWVtsUBtzwtJwl1pYUuf+4ns1wFDhyQkSeLo9HfQpcdj7NYOUacm6G12+EhIksS6vz/PT+Oe5NebF9LhppEotHIKA1EhIqoUuMwNHHzhMxKHdUVQKhi65H6yplyC7Wgxkj9A/EU9kQLB8PHVlpPqcO9lHH/hsxZviOXxN+dUCjjcZzCgpYw0Y4fHXM/usXM4MHEuKdePDDs9EAUE5ek1az7iKEnyW+lNFz/Oz30fILJne4TQS6yDD79L+vUXotDKDiFRpTw9xjbkByBqUOdWD6ctee84VUnZirVokmLo99njNB0rQUICibBMOfMrKVn+oyxTLeYFsGvMHLb0uR9Tj3bhlzONx0tJuHwQkX1kBxCSvFbKSANxo/vgLq9jS+97Ueg1aBKjQIK028fiOFlOU24ZpUu/p9ur97bR12y29rkPU4/2bfSV3aqvljK1tc99RPbLRt8hGUmSKPvwFxQGLd1evQelUSc772lxXzBI455cTtyxAGPfjug7y+tS//1OdJ3SCDS5qP7kFwIuL/ouGZiGdGvB7bax/uzfy3xWRRnYd9Ncgj4/HWdf3+Z1bZEy0kDcyF448ivZ3Ps+BIUYjgJq0QCSJLHzimfYPvYx9k6cR/rEUWGZEpSKsGOpePlP9A2tc8ywbiRdOxxvfSgyZmw/fA12Au6WeWR/Oy+5rx1XPMu2sY+zZ+J8MiaOQhGSeVEhIqqVOIqryX3+U9pPGQeEsH7iaApe+AQQUBi1xI0fyK6BU7HtOYGoVckOyLZZyL5H3qXD5LGMXPk4CAJBr/+0Okgtr5dIHtsP+94TcsSPIGAa2AlfnS18FLXl9YJGTbf3ZlLw9AcEmlwggDJCx8mnP2Jrv6kULV4lj6st7P6NTNn35HJ8ykIi+majDzlK677fib5TGn1+mkvVJ78QcLpRx0WGf6/4aB3W7cfIm7YEb7WVDs/d+tshImpUxIzuS/5ToTH+dl2axya1YkSrsYo6NcpIQ2ub6A+wzVlkxmd10G/lk/T77HG8ZsvpgYkCCq2a6jW7wtgmNetBUGLPmNls73MfCp0apVELgoB11wmiR/Qk8e8XoNCokMIna+TxJ149lOpQxCOShM/moPrrHey5eA7OUxXEXzYIQdUiNkaSSLl6WDhKUhDA3+jCba6n81MTMfXKJODyEAyfgpKIGdaNlImjyH/h01Y8FBQKdO0TKV265jSPf6uXocvz537Bln5TqflxL6oo45kXnB4ggkIgomcmZR/9wu6L5xBweVBFGRB1ajKnX42rtOY0T0Pr2NYeAyBqVfRZ8TAFi1aD9CdtrlaXtK3Le654hl1jH+PAxHmkTZTzZQKILXCjdPlPmEI5mVs21TyGw7cvJuDycPK5T+T9vHv7Vr+3hdlyHmk9kiRxbPo7qGNMxAzvjtKoO20HNA85KLFrzGxsu/Mwdk5DG8pZeyxkP6TePBpRqQjfJ0kSWdOvQvIHMH+5rU14/iPjRmHQys7I7cfZf/tiRL0GpUHX9rwEOVpyx/BHOHT7Itrdf2WbfG/rvjOHJe/1/kYnR6a8gvnLbcSM7PVvwZvU2y/BcbKc0qVrsO0/RZfQPhxCs9+MpK3Btf118625098hbfIl9F/1JIIohtcjont7kCS29L6X+m3HSLpqGLp2CWfw5Tydp79C5yMlz9OfJrfbTV5eHq+88kr4O79fBqj6+npee+01Ghoa8Pv9JCTI4JSbm8vMmXJS6X79+mEwGM5oVxRFHn/8cQoKCsjJyeGjjz6isLCQK664AofDQbdu8gPEyJEjefXVV/9wnL169cIYKnCSk5PD9OnTw78ZjUb2799PeXk5Tz31VHgOnTp1arMtSZLkSIs2qPn7uLi48P0nTpxg4MCBqNWyQd+/f//w9WVlZXz++ec4HA7cbje9e/cO/zZw4MBwdKPNZuO3dOTIES655BIUCkV4Hr+l6667juHDh3PkyBG2bdvG9u3befbZZzly5Aj79+8POw29Xi91dXXExMSwYsUKiouLEUURs9kcbis7Ozu8hr/X9+DB8nGdrKws9uzZ0yaf8vPzyc/PZ9OmTVwOJE8eT0S/jnRe8hANm4+gSYlFnRyDp6o+/AkQsDux7ThGZL+OqKKNKI1aLti4IFxMYsgvc2nYcTz85g5CUXtVDYhqJWKE/KAn2awEKssQ1PLx58DJXAIlRTQ+PQsxJQ3NuCvwn8pDO/5KFNERBBoa8VXVoU6Oozm2QZUUh69aHlf9F+txnyoj+eGb8Fsb8ZktGDrFE2y0490hH43wnzohvzE3RSLZbfiPHUGMjISklPBYlfExrSPWWlDQ4USMOK0ryqQ4fCWVctsWGw1rdxN5UR/UKadzBKpTYvFWN5B4+3gSbpbzDDYdyifQ6CSuTwdqduehT4ym6KvtMq9iIkgc2o0r1r2E5VAh+pTTfNQnx+CqtqIH2k0eS8ZtF8vzEeXjhg178tCmxMoOnCr5CHhEtwx6vnI3h26ay8Dvn0dQiEiBILY9eTTsyuXgjS8zeP08tClxDNkwH5AfHFrm1TQlxVBfWEXpzlxGzLiO6HRZBvPW7Udr0qONNFB7ogxTUgxNLZw2ADXrDsjFLuIj8dba0KbEIihEhm+YC4CzuIYOD1/Nrr89i8vaREKnNK5+9T6CvgDHvt9N0Y5jJHZOx15VT+9rhlNxuJCfXzj9gsBZVAVBiZSbLiJ14ii5yIfHhzY1Vo6ASI0Ny1/zJ8hvmpUmPf6GJmp+3EP0BV3l3yRJLsIzcRSmnplokqIJenyt+GFMisFaWEXFrlzaXdQLy8lyGgrMfHOLzL87dr+Bo+40XojaCCS/F2VUKGIgGERQno4AF0QFBH8jc1IQpUlP+h3jSJ04GjEUnaFNjcUTnldsaF6x4Xn5LI3yA47DTf3248SPH4igEOV8hIKA7WA+TXnlRHTLQJscg6AQ8VQ14LLIDhOPxU7pD3vp/uCVXPbLSxhS42jILUNl1GI5VIgUCBJwell/7Usoq+oZu/d14kf0IHvqlSgjdMQN6ULMwE6IGhU+qyMcsTZg2YOyPsREkDSmDwqjju6v3oMqyoDkCyCoFMQM6467qh6lXhueT/Oa+SyNKAxaBIWIr86OdV8e8Zf0Z8iG+YhqFc7CKrSpsVR9vQNBIaKONYXbyJw8lnY3j0KTEIWgFNGnxVG/J4/jL37O0FWPU7ZqKxk3jGw1RoVOTdfFd8kOQb2GoNePu6oBZ3H1WWWqbPlPZM+5AaVJR/xlA/HW2JAAb3UDki+AqXcW9ZtzkGZehy4tPjyv0+s8So469QXQpsbiyK+kYcdxOsy8jspV20i5YSSeqgZiR/TAWWgmokd7Bq97GWWkESkYxN/oIvn6kVR/s4P4S/pTuXILmdOvxlNtbaOv0Wha9OXMr6RhxzGyZk7AvGpruK/fylTD9uMkjB+Ap6oB+8F8fPWNFC5ajf1wEam3jEahUeOpaghXBvaYLagijdh2HCVqVF80ybFUvvs9+q7tyL3pBbRZySTefDGu/EqMfbKp2ZEXvk+bIR/ZTJ08jshBXej65gPY951EmxqHxyzjvqaF7CMIxI3pS/SQriG9ElHFRsjHCltgYjMFnB6UJj2CQiR2RA+81iaUUQYG//ySHIHuD7SK4G3WFU+NlXaTLyH9ltGoYyIQlDL+uist2A4Xkfz3C7CE1jnmgi70fOUeDt40j0HfP4egEIka1InYUX1QRRrov/IJBKUIknSWvmQc8dbZMa/ZTdbUKxAUIi5zAyqTDk9VA7aDBQgKAUGtpOcrd3P0ppfwNzThMVuIHtUHd2kN8X+7gMiBnfFZ7PgbXWhSY+Wo1RAPvaH9vTHfzNYb5wHw99x3aSquxmmux5CREE4rok+OwV1tJeOqIdR8Le9byggdGdOulV94eOQiS5qUODq/9SCalFjaz76Bmq+2Yvlxz2mZitBTu1Z+2d14rARRo8JjtiAIQpgXmpTYsEw1R2t4Ki2oIg3YdhwjelRf1Mkx2JatwdilHUdvehFdVjJJN4/BmV9J9Ki+NOaW46u14am0oEmJxfzJenp+MgeFUYfSJO/nglJB+tS/0Xgwn7of99DsEVCadHR7+yFU0UYatuQQ0a9jWI40ybGtor4AVCY9olrJRceXh9oV0SbFyCcGzPWYema2iW2CKLBn/ONIgSB9Pp0TfknoszkINLlD+lYgF2Dx+MJ7gA3CUXvNkc5Ko47qkD3RMjWGx1yPLj2ehMsHsWfsY6RMGoOnqoHEq4cRP34ggzbMx36oAH1WMlLoGaJ5jkmXD2T72MdlWbQ0ojLpOfHcJ5i/20nX529Fma3FWVhF4vgBSEGJnq/cw5GbXsbf0BTmod/ukI+4+gNUf7n1rDxsxptmW8V6IJ+Mey5lyIZ5aFNiaTxecoauNB0rxVNpCUe4mldtJeWmUQxZPx9d+0Qkr0+OlBRFVDERBJye8DoYu6TR88375cJ5okin5yZh/nwzTSfK/hA3pEBQxhdRRNc+DnVCVJvj81Q14K2xkj75ElJvGS0XbGuBG/bDRSSFcCPoD2DonIZ1Tx4+SyOiWkns6D50f/XesB2gNGhxFJqJGtDxD+0A276TxF7UC8epSpz5lThOVeAqqZZza47tizY5FPXYwmZXJ0RR+/N+4i/pj6lXFqbeWdT8tBeFQSc/C4SKL0UN6kzC2H7sue7FcL+qEG8AFAYNgkJk6AYZU2yHClBFnn5WieiSRp+37kOh11D1w160SdGYv95J3LDuaFNk/dBlxJ8xr+Y9zNA5Da/F/ufsogid/AIUwm23xJuqr7aRcdel4fU6V7yx5VaE9uHtCIKA5A8QOaATnmorokaN9zfy5DFbwrqcNvkSIgd1AX8A++FCtKktniXiInGVyHjpzK/k0A0vEwQuylsRjoBPvnY47goLkj+Aq6QGQaXA1DsLV0lNK378N5P0/yi92f+f6Xyk5Hn60xQMBjEYDCxcuDD8r9lJ+P777zN+/HgWL17M3Xffjc/nC993NqdeSxIEgezsbK6++mqmT5/O7t27f/d6hUIRfhPTsi8AjaZ17r3f9i9JEj179mw1h/vuu4+2KCkpidraWlwuV6vvi4qKwsejWx77/r23Q0uWLGHKlCksXryYCRMmtBq3SnXaEfGvvGFKSkrikksu4emnn6akpITGxkYkSWLGjBnh+S5dupS0tDS+//57IiMjWbhwIfPmzQs7mOFMHp6NlEr5vYYoimfN4Zmdnc348eOZN082FswfrCXvobdwnqrAsnYPKXdeRqDRiTYtnqDLQzAU1SFq1URdKEeUWDbncOKJD9k68EFqft6Hz9rErrGPUfXtTlImjAAgsn82/kYn3horjrxyFGnpiIlJYDCi6tId765tAASqzShS01D26ov+ptvk7yrLEZRKAg2yUW37ZQ8x18oJr/V9OxFodOCvkTdZZWwkzsOn0GanEX3FcKw/bkczYjTeLRtQ9e4njz0lDdRaJLtsBCs6dESQJMSEJHlMSiXGUYMJOpxt8sxfbUEZbUKVmggqJaYrLsKx85Dctk5D5MjeWDccIP66iwAw9utEwO7EV9NA7Re/cuyqJ8gZOwPrxoNEDu+JNa+cuH4dCPj8mDrIR8htBWYajpXw/SVPUPrzfjpcJ+fcjO2Vic/uxBVy+pV88AulH62n6J0fsR0qJOv+KwDIuv8KvJZGPDVWtKmx9H//YQ5PXYKz0Cw7FK4cAkDarWOpXbsPbWos6pgIAi4Pu8bIR0u9dTYSxvVHFRtB++E98DS6cNsctB/encNfbOa9yx7nn5Pm4Xd7yBzeg6ZaG4Vbc/A0umiqsaIPHTEBMPVsT9DrJ3aY/BIj7foRlKxYx7Yxj7Hv1kVED+iIq6QGR2EVaX2zsVVYeHvsbD6eNI8T6/bRf+Jouo4fSHS7BBQaFV/c82orXaxduw+/w42voYk9VzwNgSCWLTmkTBhB7c/7ybhjPP5Gp5wjLiSHCr0GhUFLw/bjJF07nNiLeqFrl0jt2n3U/rQXv8OFJnMnXD4AAQAASURBVCGKI3e9hs/qwFNjJWFcf3QxEaQP746n0YnH5iB9eA8aCmSntK45qkoQUJv05IZyBAFIAT8ghQrdVAECgkrGp85duiBJQZDO1NOG7cfxWhrZNWY2DVuPUvvzfpInjKD2532kh+cVH56XKjYCpUlP/fbjJF0zjNgRPdFnJlG24mcO3PAyRx98G2WEnvb3XUHdpiNIgQA+axOBJhfK0BFDhU5D8sgeWA4WcOytNRx88TO08SYEhUhEVhJKoxavzYG7xkq7m0dh2XWCgnd+5Oee91H5/R6KPlhPU4EZb51NPm7a6OKXAQ/xy8Bp/DJwGpXf7yZ39vvUrjtA3pMfsj7tFup3HMdtrqd++zHKPlqPqFPjrbG2wg5Rr8G6+wQJVw5B1GuIH9uf6u92sWvMbCo+Xo86IYrkCSPC8u212JECAZQmPUUf/MKWK57BUVhFU0EV2fdfgTrORPb9l+O12Mm89WKOzHk/PMbqNbuxHcinYetRdo2ZQ/3Wo/isTQhwVpkCUMWZsGw8TMXHG/BbHXjqbIhKkdqf9iKolXIUlVGHQq/FZ20Kr5n88Glnz+VPIfn8NOzNI2XCCBp25ob7ypp+FZ5qq3zss8JCZL+OWDbnUPTGtzRsP0bA5UFUyg9TUkBOy2DsnIanqqGVfFj35OG1NLLn8ieRfH6se/NInjCC+p3HwzIlOzIbWslUQ0imYkb0QJ+ZRO3afbjKahGUClJvHUvmjGsRVAo8NfIYlbEmFCY9DT/vJeGGUUSN6IUkSfgbnTiOFKDLSkHXJYO0hycAAspoI8680rDs1/28L5wrsvFIIY7jJewZOYPan/aQFNpbRK2aQKMzfCS79L21mL/azo4xc2jKK0cVacBnaaT9/VeGMfG3VL/9OIlXDsZdYSF6YGfK/7GBXWPmYDuQjxSUSJkwgsj+2a10RWHQUvLBOnZe+QzOkhoc+Way7r+S6p/20f6OcXgtjfI6a9X0fPXeMP4295X/0ufU/LiHvKc+Yv/1L2E/VIC7sv6sfYF8ZDT+ol7YjxSTdOVgKlZtxdAukfrdeRg7paI06ogf1ZvDU5fgKjSHeWjqm42pX0cceWU0HS+hYWsO1l3HSZwwMszDljKsaYFjvkYnDTnFNBwqxNQxlbrdeQgqBel/H0L1tmPED+mK5We5+GHZm99g35fHtvSbKFm4kqDbi3X7USrfX4sq2ojjWAkVy1qffAk43GTOuBaAzGlXn3a8KRWkTrpYLtJ100VhmVKFZMqybh+JN44i6sJeIEkEGp005RSiy05F370d6Y+EZCrSgCu/ApCdLHU/7yNxwkjiLhsky3etDW1aHNqMBDq/fj/KKGMowvQ0lbzxDc6T5TQeLsRVWoNSL2OTqX9HAo1OfJbWRQWbcsuo/n4PRx9cwvr0Wwi6fThLa/DW2nAUmNvENgDrvpMkhI7TRg3sRNDrQ5sRT926/UQN6kztz/tkbJMkHHnl1O84RspNsi0UdUEXBFGUq5XX2dFnp5A84UIsGw+SctNFVPxDzolZ+/M+0u++DMepSjQpseH+S5auwVdv58jkRdgPFaCKjaDqy22Y+nfE3+jE0CWdplOVuEMvAgDqd50g5drh2A4WYOqagc/mxFFURcqEC0m8dGArOWzmYdOxElwl1YD0uzwEsB8qJPFK+eV6+/sux5FXwa4xc+Q9zKg/Q1eacktxV1rQh+yomAt74CqupmDhKjakTqRhRy7Ooio8lRaKl3yHqFGF18FdXseOkbPYNWaOfDw+IZqSZT/S/v4r8VkaW0XH/xY3AFKuH0Hlyi24iqvPOr5mXS77YB17r3xGtnnyzbS7/0pqftpHxh3jZMeZUYfk8ZMYypcc2T8bv92Fq7iaPVc+jXVXrmwH3HgRCp2GiF6ZZ7UDmjHbkJ2COtaEdfcJ1MnRqGNNaFJiyXz4GiybjuBvdFL9zQ5Sbh6N0qQnsn9H/E0uIvtnU7LsB7z1do49sozadfuJv7gv+swkLKGCdWm3jmX/rQsJurxt8saYnUrJip/ZMWYOO8bMoeanfUR0byfLbf9sXOV1HLjzNTzVNmo2HCJ1woXEXdgDV7kFQRTx1FhJu34E1WvlXNK69olhu+jY9HcIev3U/rTvd+2iZrLuO4kyQhdas5HUrt2Hz+oI4038ZYNQ6DX/FrzxVNXLleUHdsLYrR3eOjuBJiexY/tR9/PpU4cg43TznmY/UkTT8RLshwqoWbsPfVYS2ox4Igd3RqHTUP2l/LykijuN0/5GF/YjRQBoU2LDjte6TYcx9eqAI79SXtPf8OM8nac/S4J0Psb2PJ2FJk2axMcff9zquyeffJLLL7+cCy64AEmSKCkpoX379jz66KPce++9ZGVl8fbbb1NTU8Ozzz7L+++/T2RkJNdeey0HDx5k7ty5vPfee5hMp48r1dfXY7VaycrKAmDDhg3s3buXOXPmMGvWLKZMmULXrl1ZuXIlTqeT22+/nXfeeYesrCwuueQSfvjhB3788cdwTsmCggLuuEOu/vXpp5/i8/m4/fbbAWhqaiIYDDJ79myeeeYZkpKS8Hg8WCwWUlJSaIs++ugjXC4Xd999N6IosnnzZn766Sfmzp1LbW1tOO8jyFGBy5cv54UXXgj3M2bMGP72t79xxx138Morr2AwGJg7dy4xMTFMnTqVJUuW0L9/f4YMGdKK7y1zSq5bty4c9alQKGhqajojWvLAgQP07dsXQRAoLy/nmWeeYfny5Xz++ee4XC6mTJmCIAgUFRWRmZnJhx9+SGxsLFdeeSW//vorS5cuZeXKlRw7dow1a9YwZ84cgLP2PXXqVObOnYvJZKKgoICPP/6YZ5999ndl6tSj71L1j3UAdJh7J9Gj+qA0GQi6vfhtTZS+9hXpD1yFoBDRZCRQ9Y+fOf7c5+jaJdBr2UOooozYc4qJ7NOBXeMex1ffSJe5k4kb3YeAy8Oxae9gP1yIrl0CQ7+dgxgbJz/0HD1E45Mz0Vz6N1S9+qLs1hMxWj5aFrQ1EKyuxn88h9r9DVg+WQtA2gv3YLqoL0GXh5KZb+I6Ir8Z77j6ZRTRpnCSaMnrI7Dle1xffY5p3puIcfFI1gZ8p/JQdesh56jzenF+sBRBp8dw14OIMbEEAyBq1ASdbpo27aZq9iIUcdG0W/0GolEv54hSq/FV1dK0bjv6oX1RREUgoaDqw5+ofONL2r98F1GhMRY8/BaOIwVoMhLptGI2IEdPBJrcEBuJ3+Ul9721dL7tYgSliCE1ji33vYV5cw5dplxC3znXo9RrkPxByjccYtMdr5ISbWTUvjfkN/uBIAG3Vz5uGGkg4PKy56Z5WPedoucrd5F2/QiaCswI/gCIAkGPD1WUEaVJLztufAFOPvMPEi4bROzo3gRcXo5PW0rKjRcRP24AitgI7OZ6Al4fud/vJrVfNj88upyulw9m7DOTkIISIBHwBTiyeitrn3ifa+68nI4PX42zvI5Ak4vCd36iw9TLw3JyaOoSgl4/PV+5i+TLBxEMBFFG6AgGJD6Y8DyVOUVMXvUUSd3bE/D5CXh8GBOisFfV4wodgVTp1Hx4w4v0LLXQ8fEbybj7MgSFQNPJCnZf+iSdn5tE3Og+KE16gm4vPpuDY9PeocOjEyh85Uu6LbwLQaVElx5HwO2lYesxcqa+CZJE99fuI3ZMH5R6Le6qenLueo2UGy8iavwAdDERNJnr8Xt9nPp+N8l9s1k/+z06Xj6YgQ/8DW2UEUEUcNTaKN54mA2z3+P+Qy+hMMYjiPLLgoDLys4Dx8jK7ojD4WTh/HmMGT6Qa68ch8KURKCpFoIBdl/2Kj2XTZMLQuQUkzP1TTo/dyuxo3uH9NODz+bk+LSldHj0eorf+Z5Oz9yCqFWjS5PnVb/1GDlT3yL9trGkT74EdSjXmyCAu8LCkXvewGdtoscHMzBmJOCsbqBo9TZKvtnJsKUPoIk2ysfLDBo5grGhiaA/QMDtxZFXjtKo4+BDS3FXW9FnJDBg2YNEdEpF1Khoyq/k4LR3sB6WDeYhnz6Kv8lF3Xe7sOcUtcIOUa0kdkRPnCXVOE5WYOqdRcDlwd/o4sidr6HQKunzyRw5ibtSxFlgZtcljyF5/QgqBRdsWoQ+MwkEAU91A4dvW0jQ56frG1MxtE/EXV1P+Vc7KF+9nQt/eA5NjJxmwWWup+LrHRx/6XOGfPoohx55lx6P3YD9YAEpN44IFeMoJfqCrtT8uIeY4T3alKnjj7xLr3cfQp0QJed1szmw7T2Jt6GR2JG9UEUbQQCFRo27qh5vtZUjd76KMlRtW98uAUEh4iysYufYx+j83CSSrhqKKtKAJAXxW50cmDgv3FfarWNIvnY4mqRopEAQy6YjeC124i/pjyrKSNDrQ9Sq8FTW4621ceTOV1HFRtBj6UOt+to1dg6dn7uVxKsuQBVpDPXl4ODEeW3KVDAsU2+SdttY2k+9Ek2okJfXYufQLfMx9c7CmBJF9MX9ERQK1MkxgIC3ykL+w0swDexC6gNXo4qPAimIr74R84of8Tc04guKeGutdHp5inwkHQi4vBy85jkaD8tpV4bsfB1dRgIoRLx1Nk6+/AUV//yV/p/NIeD0YMhOQQK0SdEoDVoCLi/7bpqLbd8p1PGRjNz3pnzUPBCU80ZWNaAy6eWjygoByR/EnlNMwOkm6ephKLSqVrrS+4MZ6DIS8FTXU7FqK5Vf72DoD8+Hj5i6Kurw2114aqzEjeyJo8AsR9+LAlIIf+05xeRMfYuoAZ1of/8VuMpqSb7uwt/pq4GKVVup+HoH/ZY9iCo6AqVRi8qkR5LAVVaLJs6E3+FBAHy1VvaPm0PHuXeQcM1wFDoNHrMF296T5D2ylIGbF6PLSASFiK/ORuHLn5Hz+TYu2TwfhVqFFAhSs+0Y0b0yUUcZcNVY0cZHIYgCRZ9vxmVuIHvyWCz/XI855PTKnnsH0aP6EHR58TU0EtEnG2+NFV37RJqOl0BQQtsugVNz3qN89XYSrxxC9zfuQ1AoCDjdHLh5Hvb9+cSN6UOPpQ/JhSwamsIypU+OJnZsfzkSuoVMnZz+NqaBnUmbdg3q2MjTMvXBWrx1diQJTIO6YOzRHnVidIjHdZyY+iaquEg6Lbxbjr6tacBXY0MZHUHd2r2cfPx94i4dSLclD8qRs4Egvno7QaeHgMuLp6oBY7cMOc9dIEjh3M8oeuenVnaRJjGaqu92ET2kCwGXp01s81bXM2jtSxi7ZCCIArYDpyheKuudoFCgjNChjJBTFVV/v4uj972JsVsG/Vc/hTJChxSUMH+xmbqf99HphdtQJ0Qh6jQgSbjKailb+j0VoUJwQ7a9giomAm+NlePTltJ4uJD4ywfR8blbwy8B5JcNIsGQLZA2ZRz1+/NJGNefnEfexVPdQPSQLgz64nEEUSTg8uCzyflRfdYmDO0Tw3LorbWyb9xj9Hh/BgmXDybg9hJ0+1Do5ehXZ4G5TR72+2wO0Rd0lSPj65vYfcXTuMvkfMZd5k4+Q1caDxdg7N6OAd88E263YNFqui26K7x/ehsaSZ04GmeRmabcMky9Mwm4vOF10LVLYNCa5wj6A3KkX1Ai7/lPKH3nR9TxkVx4FtwQ1EpEpULma60NZ2EVEb0yz9DlPi1wo3LVVqq+3sGgFrjhDuHGyec+oftr8nFff5OLgrmfk/nwNajjIuXikxV1aJJjEBDkQp5/YAcE3V6a8ipQJ0SiijKcTimiVuKzOjh820LshwvpuWwaCZcORJKkULG/LRS+8iVxY/rQ/Y37UUYa5Ll7fLgrLahCebO9DU3o2iVQ89M+ch58G127BC7cuhhBKQepeGus7L3hZXwNTQxd93K4sI0UDLJ7wsvU78yl46zryLrvcoI+P6JSIech9/kRNSrsOcUojDqOTF9GuwnDSJk4Cm1yLIgCtn0nOXDT3N+1i44/soxOz00i+sIeqGNMSMEgjUeL2Xvl0/Rc+hCm3lmhE0YCvno7ByfO+5fwJiAJOE6U0vHFyWjT41BE6BAQ8NbaqPhoHSWvfc2AtXPRdUhCodOEZMaMNi0OQaFA1KpQmQxy3nlBdnYiSVR+upG8Oe/LerxlMaJGSTAQpH7bUUy9slBFGWnKLUUKShiy5fRafrsDdXxk2K63Hy5kbPUXv/s8+H+dHHNv+58ewh+S4bGP/qeH8JfovFPyPJ2VbrjhhnDhFIArrriCQYMGsXz5cqxWK36/n2HDhnHdddexd+9ePvroI2JiYujYsSMFBQU8++yz4UI3jY2NdO3alT179jBv3rxWTsna2lrefvttGhoaUKlUmEwm7rrrLpKSkloVuklISOD+++/HaDRSUVHBq6++ilarpUePHmzdurVNp6Tb7ea9996jqKgIURS57rrrGDx4MEePHg07LAFuvPFGBgwY0CYffD4fH3/8MQcPHkQQBFJSUrjzzjuJi4tr5ThsppUrV7J9+3bi4+MxmUx069aNiy++mHXr1vHtt98SHx9PRkYGLpfrTzslA4EAn3zyCYcOHUKpVDJmzBjGjx/fapyvvfYaRUVFqNVqFAoFN954I3369MHr9fLhhx+SlycfV4uPj2fOnDmYzWYWL16MRqOhe/fu/PTTT3z88cdnOCXP1ve5OCW3Jl33Z0SvFbmkc8sy0X+A+Y8v+g2V5kSdU18Zva1/+Z66U/o/vqgNarDr/vI9J4Vz6yv2LMfLf4/UnNuRhj3av77Ofdzn1tde7V8/JDDU/dd5ASD8lcShITquUf3xRW3Q/QeeP6f7NnV/7C/fI7WZiOiPqVbx19fZeI7HZHTSX7/vXNYLwNlGVfM/onMZH5zbGM91vc6VH/8pMoj+P76oDXIH//p6ec/xcNG5Hkk6l5mda04m3znIh+GcRgi1ovov35Moef/4ojbII/117muFc8P6gPTXeRg8R730n4NUnasu/yeP1HnOgR/ac7Q5/pM8PFf8/U/S/3asD5wjD8/lvnO1Y8+FzhVvfOeAbecqh+fCjf96p+RLt/5PD+EPyfDEP/6nh/CX6LxT8jydp38zud1utFotHo+HZ555hrvvvjscBfr/dzrvlDxN552Srem8U/I0nXdKtqbzTsnWdN4peZrOOyVb03mnZGs675Q8Teedkq3pvFOyNf1vx/rzTsnWdN4p+T9L552S/346X+jmPJ2nfzMtW7aM8vJyfD4fI0eOPO+QPE/n6Tydp/N0ns7TeTpP5+k8nafzdJ7O03n6DZ2PlDxP5ylECxcupKamptV3N998M3369PmfGdB/If2SeMNfvuc/GeFzrn0pzqGvc33rey59/V+oEXcuvP9PRi38J6MI/tNRbRcdm/uX7zmX6MrzdJ7O05+n/+S+cp5O039rVPF/K51rJOf/BbvoXOhccAP+92PHf6te/rfO678+UvLFW/6nh/CHZHjykz++6H8RnY+UPE/nKUSzZs36nx7Cfz1pM+LpFSqoYc8p4ujUt+j07CTixvRFGamXk4HbHBx7aCmNOUWIGhUDvn0WhUGHPisRQRDxN7nYf8PL6NLi6DDzOgyd0/BU1uOzNXHq5c/p8Mi1KKMMBBxuRJUMcU25pfisTSRdM1yuOhgI4iqvxXGiDPPqrWQ/fhOCQqT8041Uf7uTXsumYeiUihQI4rU2oUuJhaCE7XAhmoRIVFFGvA2NBJ1eTjz5EclXX0DStRciKhV4qho4ev8b2PedIvW2sXR8/lZElQIpIOEsNHP8gSU05sgFOdrddwWdn72FX7vehdKopd9nj6HLSCDo9yMoFeS//AUlS7+n80u3ET+mr5zAPq8cU58OSAHZpG6uVq7PSiLg9MjFdwJBPFX15D60FCkQpPPCO1EYtCj0WkBC8voJ+oPo0mJDycatmFdtofiNb+j2+n0kXTUUQRBo2Hmcg7fMp/MLt5EycRSCQiEn27Y6OHjTvPA8Ykf1psu8O9AkRRNweqjfmsPRqW9h6JRG14V3oW+fGCqkISfEz535LlkzriOyf0eCbh++hsYw7wf98ALqmAgQBBBg9/gnsR8ulHkwtj/qOBMoBAJ2F4EmF425ZSBJGDunIUnQdKIUU89MufDRQ0vp/NLtRA/ugqu8FiSQ/AHKP91I8Zvf0fml20i8dCCqmFCOWxGsu05w4Ob5KI06eq94mKhBnUEUwB8M86Pbq/eS9LcLQCFCMIigUFCy7AdOPffJ7/IjfvzAM2T22ENLSb9zPCnXj0Tyy8chA24fRW98Q/Gb3wGQeOVgsh+7AX1WMlIgSMDhZv8NL+Mqrg6PMeDy4i6vJf/lz8l65BpUUUbUidG4SmsgEETyB7DuO0lcSI5a6pgiMgVBECBUIKeqqoo5c+ZQV1vDmu++RRBEpKCPQGMNCAoUEQkM2/laWIcln3z8aMjG+Rg6pSEFghyb/g7VX28P86Pzi7cjKESqf9hNzNBusg5Z7Cgj9GF+iDoVAZeXoNODNj0BZ34FgkqB0iQXVtJlxIUx4MANL2E/WED6HePp8OgEFHoNfruLY9OXhuePQpSrfYsifpsjjDEKjZqA042/Sa42al69lY5P3/K76xVwuBHVSlzldeQ99RG933sET3UD2uQYgh55vaq+3cGgH15sJb97xj8Rkt/biR/bD1VcZCv5RSGiSYhCUIg48itpyisnsk8HFEYd/kYnQacHb52N2vUH6fjkRPm6kxXsHvcYnZ6dRPKEESiNWqRgkKDLx8FJC7DuyiXp2uF0ePR6tMkxCCoFCAKWTUdwFplJvGIISpMeUaNqJYfu8lp6rXiEyAEdQ7ou/am+mte466K70KbGEXB5qPvlAEenvkXvj2YRe2EPBJUSb60Nb52tdV/9OxL0+hHVyrPyXgrJ77Hp71C/6fDp+0LY0aZMdUplz/gnSL5+BMkTRqDQqeV2gOpvd6JLj0cdHwXBIOWfbKD2533y2oWqQjuLq3CX1XLsoaW0f+jvYb1p1i9Dx1QUeg1BfxBPpYXSFWvRt09spV8+W5O8l3RMRVArcRVVs3PkTAA6v3Q7CZcORBUdgc/ahComAl99I5ZNR4ga1BlBIWL+dAMlb35Lx5cmkzJxNKJWDQIcn/pmuDpq9+UPk3DlEIJeHwQkgv4All8P4SyqIv6S/hCU0LVLQNSq/5Re6jukIIbSR4hqZZiHcWP6IvkDaNMTcJVUo0uPDxWYCLaa15CN8zF2yQBBwF1ZR+ORIo5NW0pk/45tYkDQ60cZaUBUK1EadQS9Pnx2J367E1dJDbp2CSBJiColkkQrO+CPMEAdF4mo1+Crbwqvs759oiwPoYIy7lCRtMpVW0ifPO4MO0CbGouo06A0alvtRSnXj0RplCuWV323i5x73kBp0tPtlXuIubAHCr0WT3UD/iYXygi9XG3XbEHyBcids4K02y9ptc86Cs3EjeqDKtooFwgTBRz5lWGcBki+fgRdF951BgYkXDoQdWI0BINIgSDHZy2natVWtOnxDN3+KgIgqBRyBeGf93F06lsM+vFFeZ1EgaDPj7ukhqMPLMHQKZX291+JwqiTsUOtxG93Ytl0GK/Ffk7YIfkCdJh9PWm3jUUVaQBRwF1Wy+E7XqUxpyi8X+oy4qnbeIgTj70fthPd1Q0YO6WhjjVRuPhLlJF6Ei4bhComAnd5HUGPD0+lhaghXRB1GtxltewcMg2AmFG96fTi7aiijSj0GgSFiN/uonbtXkz9siEo4a2z4a6wED20Gwigy0hA8skF1qq/20nuzOUAbdpFgigy4Ntn0WUkyIVdAGdJDTl3vx6eV7PMV3y6Mbw/qJqLn5VUE2h0kTtnBcnXXRjGjpJlP9D9lXvxWZtk+TFo8dbZ2TlyJp1fuj18XfnHG+gw41rUcZGYv9yGqXfWOeOG5A9Q9+shjk59i34rnyRqQCcQBdmuKKtpJYdt2Tf/imwkXDmErgvuRBVtxFVUxZG7XyflxpHEj+2HOjEaUa3E3+Si6I1vwzYRgC4jngFfP4MuLQ6/w42rtIYTT3xIhxnXtrKJWmKxrl0igkqJp9JCU24px6YtZdBPL7Zpt3R77V55zRUirpIagv4ACo0qjFnN1dw9FjvRg7u0kg11fBQ93pqKsVs7VCadXCSstG3ZOBfb19/kQhOy7zQJUSiNOvwOl2w/uX0EPT4ZD/wBKldtIeOuy86wbzo9O4mkq4ehijIgBYP4bS4O3PjyH+7NPZY8gKFDCprkGJQmPVIgyN4rnj6NUxMupPsb9//eo+B5Ok9t0n8yVch5+l9EkyZN+re3OXXqVOx2+xnfb9y4kRkzZjBz5kxmzJjB3r17/+19nys9++yzTJs2jVmzZvHUU09RWVn5Pz2kM2jz5s3MmDGDRx55hIcffpjvvpM35SVLlrBr1y4A3nnnHcrLy8/axsqVK8P3/RHNmjWL11577ay/Hzt2jHnz5v35CbSgjk/eTMmyH9l+wXT8Vgednr8VfWYSeU98gLPAjLe6gdyZy+m6QC5UFPT42HfNC3gtdpryKrAfLqTxWDG9351G04kySpb/hM/q4NDkxRyfuZweb95PybIf2Hf18+jbJ1H+8Xp2jpyJOimG2DF9sO07Sd7TH+EsNOO3NuEoNNPt1Xs5OHEuOy58hOSrh9F1/h2ULPuBjR0mU/XtDlRGHZVfbKFqzS4iumZg/moHDXtO4m9wsP/6l+i++C7ixvbn1FMfsf/q5/DW23GerABRoNMLt1G2/Cfqt+TgrbXiLKikc2humpRYYkf2xBWq9NjxyYkoI/VsH/4I3lobBIKo4yOJG9MHQ2Yy24ZMp+LzzcSO7sPOIdM4/tDb+O0O9oyZzZ5xjyFqVJQs+Q77gVN4zPWUvP4NnRfcQddX7iH/xX+S/8KnBJxuqr7chttcjzo2groNh6j+egfl//iFtEljSL5xJHGjenNs2lL2Xf0cxu7t6fT8regyEjh67xvYD+bTmFOCz9JIjyVT5UUVBbrMm4Ijv4LjjyzDY64HCVInjqbT0zdTt/4grrJaGo8W03i8FMnrp+PTt1CwYCUBh5uadfvCvO/13nQ8NVZ2XDQLy9ajBL2yk66ZBzsvmkXeMx9DQKLxWAnbL5iOsXMaQbeXHcMf4dSLn6KKNLB9yDRyZy6n13vTMWSnhKp8KvDbHOG+0m4dgyEzmaZTlTgKKvBU1XN48isYOqeROnE0QY+P2l8OEnB5qd9ytBU/1DERHJ68SObH0RJ8NgcxI3r+IT8cJ8ooXf4jPmsThycvInfmcnq+8yC69HgcJ8vxWuw4TlawqdtdJF89DEOnVACaTpThb3QRcHjYc9lT1G87Ru93p4XH6CwwY161ldyZy+n+5v1hHSMoYV65hV1jZlOwYCX6zKQwb1rqWMBmJuCoR/J7kAI+LOYS3l7yFogKgo56/NZygh4noi4KhSGGoMsW1uHUiaMByJpxLZrEGDak3cyJx96n2+K7W/GjWcfSJl1M1Xc72X7BdNwVFhqPFuOzNlH89powBpx66TOQguwaM5v9173IoUkL8FQ34DhZgbO4CvuhAnq9O53oYd1JuWkUtoMFbEi/haMPLmk1/6bcMuq3H0NUK1thTOGrX+Kts7Nr1KNhDPi99fI3uWjKLWXfVc8hef1kP3YjrpJqQGLHhY+wqdudJF09jF7vPYynxsrOi2ZRvzWnlfzqM5PYcdEsTj7zj5D8FrP9gul4a+14qhtwFlZR+fkm4kb3YfuQaeTc+wZ+axO7xsymdv1BOj1zC6de+JSNmbeiSY6h+xv3o89MovjtNdgOFtCYU0zN2n30XCY/kFd9vR2QsGzNIf/lz+UKo1oVMUO7s/+a5yld9gNSIBiWw64L7iDg8VGwYCUgYN2b96f7al5jUaXEdiCfgN0JEnR6/laUBi0nHnsff6MTX33jGX0FHG58tqY2eV+/NQfJH2DvZU+GZarlfc3Y8VuZql6zi4aduUQO7EzkgE7Y9p1k/w0v46mx4au1IQUlTj7zMTsvfIQ9lz1J+uRLwmv3a6cp1K7dh6hSUvvLAbq9ck8rven+5v3Ubz+O/XAhNT/ulfXZ5qD91CuJ6NG+lX4173cHb1lA3boDKEOOi2Z5cJyq4NS8L1DFRnBizgqcxdUkXzecE098wI4LHyHh6mGk3HoxkQM60XikkGP3vErQ6aHdQ1eF99TaNbtwFVcR9PjIfXgpmzpOxm914LM0smvUo9T8uAdEkcp//vqHetmYW4pt30lq1+7DvHorAYebyIGdw/Nv1sumE2Uce/gd9k94sdW8mjHgwE1zOT7rXVTRETgKzLSfdtVZMSDg9uIqq8F+qIDDkxfRdKIMb3UDdRsPETWgE7sumsX+CS8ScHvx1ttx5FVgP1xA47HiP8SAPZc/hXVnLmXv/cSey56k/dQriR7eHdu+kzTmFOGtteG3OyhYuIqOT97cph2w79oXqNtwCGdRdXjtogZ0wnYgn+OPrsBTYyVmaDcAOr94O56qemz7T7Ex61ZcZTUotGqc+RXYDpyi/KP1FCxYSbdX7mm1z5r6ZhMztDvbh0zD/OU2JH8AZ2FVK5xuXq+2MMBrseMsNNN4tJj8uZ/Tde6U8D2CIGDZmsPRB5bgLDCH9VIKSByeshj7wXz8Nif2I0V0XXAHVV9uY9fYOYCE7WC+7LQrr0OdEHVO2JH58DUANB4rwVVWi2XzEUre/RGlySDPLTQvZ6GZmh/2YurRnq7z75QxfNjDmHpm4rM55Krx14+QdWzodPZf9wJ+u4PiJd8RM7InR25dSO7D76BJig7PvfO8KRQtXo3HXI8UCLJnzGyOPbiEiB7t2TPqUXaNmY2zpIbYkb3YPmQanhorkj/AhoxbqP5mB405xeE1/61d1GwjFL/xTWheOThOVSIoxFbzapaplvtDw7aj2A6cQlQpw/LQEmO6LbwL28ECit/8lqbcMio+3dgKN7YPmUbuo+/R+dlJNJ2qxFVWS+KVg/8l3NjS8Xb8Vgc9352OsUs6h+98BfvBfFxF5jblsOV++a/KhirKiCOvnIYdxyl67Wt6vvOgvF+OfhR/kwtPVQPmL7e1sokAOr80GSkQIODyUr1mN3UbDtHp6Ztb2UTHW2Bx5RebCTjcVH+3k7L3fwZRpMc7D7VttwCOU5U05hTjLKzCba5HoVWHMcu2/xS7xswm/+XPiOiSfoZsSP4ANT/swVVSTf3WY3iq6kGgTdk4N9v3YQhK2A/kh7Gz2b7x25oQ1UrZ7gth22/tm07P30pkv464K+uxHSqkMaeYow8u+VN7c87dr5P/8mfYDxVQ9t5azKu2tJaP+Xdi2XiY83Se/iqdd0qep/+nZLFY+Prrr3nhhRdYtGgRL730Eu3atfuX2w0Ezi0xcFv00EMPsXDhQkaOHMnHH3/8b2v3XCj4m4IOBw8e5Mcff+SJJ57glVdeYf78+ej1ZxYtuffee0lLS/uX+y8vLycYDJKbm4vb7f6X2/stxQzvTs0a2ZFauXIz8eMGYl61hfjxAylbsRalyYCrrBalyYA6IQqAgNNDZN8OlC7/EUGpwLxqG6o4Ez6bE1PvLLw1VgBs+/NRmfQ07JarjAfcHhLGD0RQiOjS4/DbnJhXbaHsvbUISgWq6AiCPj9BtxdXSQ2SL0DVNzuIHtKV6jW7AbAfLgJBIG5UbwSFgtr1B4kd0YPqb3agNOlBFBH1WhQ6NZWfbsS+/xTKCD2iVi2/iVeIqCINmL/YTNVX24ka1CU8ty7P38rJ5z+l+QRG7EW9aDxWirFbBra9pwi4vBg7pxE/fgCVq7YAYMhOIeDyok6IkvsKtZV2+zj8TW70mcmYv9hM9Tc70GYkoDQZ0HdMpmFnLvHjB1L+j/UkXD6YiO7tQJJQRRkwr95KwvgBBH1+oi/ohsKgpWbNLmz7TxH0eEm4bBDmVVuIHdVHXqNIA1JQQmHQok6IIrJfNs6iaiL7ZlP9zQ6qvtmBz9pE/KUDkSSIvqArfrsT676TOAsqZd5HGlBG6PDUWAk0usK8j+jWnpK31+A4VUnBwlWIKiWqmIgwDwJODxUfb0ChU+OuakBh1KE0alGFopviL+5H5We/huThFNrUOMr/sR5RpcCZX4moVaOKjqDqmx2k3jRK5qskoW+fhBQMok2Lo+lEOQmXDiDg9KDPSkJUK3EWVZ/Bj2aZ1SRF4yqpRqFV/yE/HKcqMPXu0EJmT6GOj8KyJQdRq6bpRHmrMSaMHwDIxrGxSzruijoAit9egyrOhMKoQ5+VRMOuE+H2ZB2Q/w44XMSN6SPzZrysa83XtdQxkBDUBoLuJgRBoEuHdqjVamKiY5D8Mg5IPiei2oCg0iF5Had1+NKBACReNZSqb+QIg8p//oqoUmLslhHmR7OOiSololoudFG6/EeiLuiGt8ZK9NCuYQxwm+sRRBF1QhTeGiuNOUVE9u1A8Vvf4ThVQe26/ajiTGTcfRmeqnrMX2wCwLLxUKv5F7/5DdFDuuK3OVthTPV3u1Ca9KgTovA1NBF0e393vQgEqfvlILb9p8LyKxq0rebVWn4rfiO/Mu+DreRXlgFvrZWgNxDS71SCIf1u2HY0vEaG7BQEUaT8g3VIvgDV3+0kbkxfzKu2oEuNo+y9n1CaDNRvP4bSoDlDDpUmPda9eahjIggGgjhOVaCKjoBgEFVMRFgelEYdkj+AoBBpyi37S335G10oTXosvx7GfrRE5uG4gZR/uA5T7w54zPUoDNowvjf35amxoomPapP3MSN7yS9oWsiUvn1i+L5m7PitTEUO6ARA9FAZe8yrtmDdcVx2zOo0AOGojoDDjeNUBRFdMyh5ew2BJhfFb3+HKs6EOiEKbXpcK71RmfRokmOo+GQDJe98T0T39vJcglIrPVSaDMSO6EnNml1Yd+Vi/mo7SqOulS5KEihDEXuiWknQ68NVVoepVxaSL0DNNztIvmkUfruTig/XUfPdLhAFFBGnddd+MB8pGESp11LbYm+NHd0nrJeNx0uRJOkP9TKiWzvMq7ZQuvxHtKlxCEoFsaN6heffeLQYQRTPOq9mDKjffITKTzYiqpR4aqxEdG9/VgxoPFaMsXP6GXaAOiYCKRCQdbTOjs/aRGTf7JAdoMS8ausfYoC3xkrJO98Tf+lAAg43kj+A5AtgXrUFn82JqJLtAHmPcrRpBzhOVVL63k9yBBMQP34AfruTys83UfHxBgRBRNSq0WUmEX1BV0SNWl5bXwBj53SkYBBUSmz7ThF/6UA5kkynbrXPCgqR5hOcokpJwOVFUIitcDqyXzaiStUmBqhiI6nfnIPSZAifnFAnRBHRvT1Br+9MbBs3kNJl3xN/SX/KVqwFSUJh0LTqy1lUjal3FhX//JWqb3acM3YkXTVMtm9G9grros/SCKKAKjqCuDF98DfKL32aTpRiP1pC9JCu1KzZRWS/bCSfX45IkyR8DY14zPUEXV5se0+iNBlIuGIwQbcX6+4TWHfmhvcNU79sXEXVxI8fiNtcT90vB4kbP5D6jYdQGHVh/TH1zMRRIAcjGDulgSTzruXeFj9+4Bl2UeLfL5DnNaoPfruTqm+2E/T6ERRieF5n2x8kCSwbD6OKM6FNi0PUqcM6pk6IRFAqse7NC+9hUYO6nLGHI0mgEClctBpRpcBdafm34EbcqN6U/2M98Rf3o2zFWhR6bSubvC375l+VDVOvTMo/WgfIL2DV8VHU/LyfiC7pNOYUIyhERI26lU0EEHdRT+w5xQQcbqq+3UFE93YojTqM3TNaYHF+GItrfzkgR2qv2UXCZQNR6NWYemW2abcA6NsnUvXtDgAiurdDCgZRJ0TJmNUl/Xdlw1tjxdglPYQVv9J4tBiFRv2HsvFnbV9573IRO7rPGdjpd3lRGmX73NQrE7/d0SYGSEH5RFXZcvklQePR4j+1N7eUxcS/DaFkyZqwfLS7/0p8Fju2g/n811NQ+t//7/8YnT++fZ7CVFVVxYoVK7Db7Wg0Gu655x5SU1PZt28fX331FX6/n4iICB588EGioqJobGzk9ddfx263k52dTVvpSW02G1qtFq1WPubS8v/FxcUsX74cj8dDYmIi9913H0ajkWeffZZJkybRoUMH7HY7jz32GEuWLGHTpk0cOHAAr9eLx+Nh9uzZvP/++xQUFCAIAtdddx1Dhgzh8OHDrFy5Er/fT2JiIvfff3+4z9+jrl278sMPP1BTU8Nbb72Fx+MBYMqUKXTu3Jk333yTIUOGMHCgDMpvvPEGQ4cOZcCA05vksWPHWLlyJUajkcrKSrp27cqdd96JKIpnHdfUqVMZNWoUhw8fZvz48QwbNizc3jfffMOkSZOIiYkBQK1Wc/HFF58x9pY8O3ToEJ999hnBYJCIiAiefvrpVteuX7+ePXv2MHPmTNTq1lUwt23bxogRI6ioqGDfvn0MHz4cgEOHDvHhhx8SERFBZmZm+Prjx4/zwQcfMHnyZDZt2sTkyZPR6c5eHdpvd4aPHbsr61FF6nFXWNAkR+OusOA2W9Amx4Q/vTVWVHEmRJWSLnOnUPbez9RtOkJnCbTJMeGjkwCqmAiCXj+ahCjshwsp+3AdHWZcx4gjy8LOR3eFRe7bbEFp1JF4+WAc+aejY302J0F/IDxGRBFRpcRVWoPSqMWeU4Q6IZL48QNwm+uJ7JuFOs6Et7qBrq/fR0T3diiMWnSZSWjiI/E1NBLRK1N26o3tjzLSQNOJUhKvGYa7qp6m46Xy2KOMBN1ePNUNZD7wN44+tJT4S/qhNOnRSlJ43NrkGLzV9WhCvPGYLWiSY4i/dACOk+VhPgoKBaZ+2XjMFoIeL/HjB6BJjibo9aNNjcVba8NdUYcE9P5oFqooA7mPvkfCFYNar1GFBVPP9qE1ipGPg7ZLwLx6G9oUmf+apBh8Fnv4Pk+lBX2HZLTJMRy581UG/zIPRAFjt3bsGfcY3V67F6VRh6FTOj5rUyveA7jK6sLyISGhjjXJMhHigSomAskfRKnXoGuXgKfOTmTfbAavn4c6JoKqkIEdP66/fEy/tAYU8rF6SZLktirrUceZcFdYKFi0moHfPos2NZ4Oj07g0K0L6f7KPYB8PCjo9soPAGfwQ+Y1okjD9mNE9M76Q34A8jp4TletlfwBJH8ATXI0SpMeQRSJH9sPd2U9kf2yw3MmGAzLurtSfmvdrAONx0pQRujDOqBNiMIbig6JHNCJwevmIqgUpx9oQjrQrGMAosYAWiNBlx3J78Hv8xITG4ug1iN5nYhqo3y8Wzr9QshdWR+elyraiONURfi3gNNNRLd2BNxePJWn187vcKFJjGqFAT6LHXVsZBgDNAlRCEqR/l8/ja/GRvGSNeH5R/TI5NSLn5H9+E0YslNAEMh8+BrSbh1L4atftZq/u7IehVGHt852VoxJ/NsQnMXVaBKizrpeiCKeWmuYb+oYE/qOKSgNWgZ8/Qz5877Ab3MAEu5Q5HNL+Q3LSiv5lbFXYdCiMGgINLrQJEeHj4R7a6yIaiVDNswnGAgQcHnCeuk8VYlCpzkDO1Nvugh3heUMOUz82xAqPt1I+u3jCIZSBDTLYfNx5WZ+6LNTkPyBsMz/mb507RLRJMfiqbaCJOG3O2Tnegt8D3r8BJy2VrzXJMXgb3IR9Pra5L0q2og/hAu/lalm7GhLprTJMXhDMiUohFa4r1MpUBo04Ta16fFE9MpC8gfDa5d49TAUWjVJf78AV3F1q7ULev3o0uJlPoT68tU3EtEri4Ydx8PtemqtKHSa8Jp5ahoQQulEmvl48qmP6P/ts4hqFVmPXk/hglUkXjU0HO3lqbSgjovEEwiEX0gEPT4Cjc7wHgCgTYkDUaTP6qfJn/cFrrJatMkxdHjsBgwdUvDUWjl824I/1Et1rKnVvIIeH5rE09gLIChFFAYt/Vc/Rf68L1rNqy0MSLl+BA27clHqtW2ul7/RhTJCR4fZNyCqldT8tBe32YKnugFEEW1qHKJWhal3FqJKQee5Uyh7by2WTUdA4k9hgDY5Bm16POq4KDw1tjDvB6+fhypGIPXWi7FsPBQe92/tAHdlPYJanqM2OUZ2DIR44rM2oRIjiOyThddiJ25MX6KHdSPu4n74G124Ky2Uf/gLnV+8HXWcCWOXdJzFVSg06tMpWHwB+SVnSDa8dTYUOvUZehn0eNvEAFdxFYl/vwClSU/Wo9fTlFsm61dCJKJWhahS0n/1UzTsyj1DL90VFkS1ksacYtneaIEdglJB1VfbMfVoj9KoPyfsaHbeaZKjMWSn0OmF2/BZGmnKLUXUqIjokYkmKYbCRatpd/+VBNwegn4/UiBI/PgBeC2NKCNk3ggqZVjWTP2y0STHoMtMpHDeytO89AfQJMegTYqRHXW9sxB1GhR6NVFDulC/JQeP2ULWYzcQO7IXykgDOfe+LstlSBb7f/00fqsDdXykvOYZcWfYRdrU2NC8Yojq35HIgZ0oe28tpj5ZYfumWb+AVvvDyac+ot+qJ1Fo1aH1KpXXQa8hc/rVBD1e+ch2SPbUCZFIvkCrfSR+/IAwFqBQ4K2x/Uu4UTjvcxxldYhqFZrEKBIuG4Spbwf8ja4zMPu39s2/QzZaYoz88sCPJikGT6UFbUosSoOmlU2UdO3wUCoWFVIggKeqITTOevQZCTTszA3LTTMWeyosFC/9nt4fzEBUq6j+dieiRtWm3dJ0vBRNcjSWzUdAIeK3O3FXynPxN7rQZSQw5NcF8h7V5D6LbESj0KkJ+gJE9MjEWVyNQqc+QzbOxfYFkAJBNEkxZM28jqDXj3nVFtxmGW96LHmAIRvmI6gUNOw8TkTXdq32WFWkHsnjRRUdQebDcqqL2JG9/vTerEmORhkVgbfWhrOoSt5bM5NInTiKhp2n98HzdJ7+Cp2PlDxPYXr33XeZMmUK8+fPZ9KkSbz33nsAdOnShZdeeokFCxYwdOjQ8DHgVatW0aVLFxYsWMCAAQOoq6s7o8327dsTFRXF1KlTefvtt9m3b1/4t7feeoubb76ZRYsWkZGRwerVq/9wjCdPnuSBBx7gmWeeYfXq1ej1ehYvXsyiRYvo0aMHdrudr776iqeeeor58+eTlZXF999//6fmv3//fjIyMoiMjOTJJ59k/vz5TJ8+nQ8++ACAMWPG8OuvchSW0+kkLy+Pvn37ntFOfn4+t956K4sXL6a6upo9e/b84bhUKhUvvPBCK4ckQGlp6V+q3m2321m2bBkzZsxg4cKFPPLII61+X7t2Lfv372fWrFlnOCQBdu7cydChQxk2bBjbt8tvD71eL8uWLWP27Nk8//zzWK3W8PXfffcdd9xxB926deOOO+5os80/R6cTPTc7t8NObkki6PFyePIrRPbrgKFDUuvff9OEJEkoIw3EjeyNI7+SLb3vld9eh4ykZtIkRstOq+Lq37TRul1BraDq6x3hvx155XjM9UT27UC7e6+QnQlJMVR89At7Lp4DgSDJ148AQcC66wTa9Hi6vnqPbDwFgwiiSPKNF1Ewf+UZYzf1zKRk2Y8EXF55FGerQ9bie0EhEtE7C3dpTSs+NlPR4i9Jn3wJUYO7hg0kAEWEnAtm97jHcORX0u7eK1D8gfP+2LSl2HbnYeychkKvlddAaDtJtyRJpN0+FsfJchqPFFG24ie6vXrvGXNu/Xdb8z3bOoOoVGDsko6voZHdF89BCgRJvnY4ok4tG/cuzxk8DMtNqJ2Umy7CZ2nEujePkqU/0OmZW1rI1u8lIBdAqUAdG4FlS87ptn+HH222KYDP5uDEoyuo/WkvziIz2XOuR9SqTs/9LMP4PR0AOHz7YpxFVRyYOBddejzG7u3Per/k9xCwVyMoNaCQc8oR9CNqTSijUkPzOnN9fo9XZ/DjD9jZTF6LDeuekxy9703ynvkHXRfdCYJA9mM3cPKpjwg45OhNQSEiqhTkzlzOyec/odur97TNl9900Px7yk0XQeC0M+rPzivo81P8+jfU/rSXvGf+Qc+lD8p5u9ogCal1Gy3kV/5baMFWoVXfzpJqDt48D/u+U+H8uGebly49QY5uqLW24ruokfN0eirl42Nn9NViTeX7fs8sbLuvxL9fgDO//Ox4dTZ8/6u60tZ9bTTRWsfbakP+VOg19F7xCAXzvqClbJcsWUPA5aVuwyG0GQln9vWbJo1dM3CVVst40+ra3/DjN/NKu30s5i82462zUbr0e9JuH3vmZM4yh+a2PNUNHLp5LpLfT/4zH9Fz6YMoDDI2F8z9Am99I7aDBaRPGd/i1rPwUKD1NbSeg6e6AduBAry11rDcK3SaM+bVTKJGJeeyDZ1eaOMSqlZvJeD0cGzaUoJeP+lTxgFQ+9M+gl4fPd6aSucXbsN+sJCgL8CRyYuJ7JeNvkOy3NyfxIDeKx7BcbI8HD2SdvtY+cjzsRLq1h0ganDX34zx96JMzlwPQSES0TMTV0Udx6e/Q8DlCecZTLhiMIWLVuPIr+Tk0x9h7Jx+Zmu/0cuW3f+RXurS4ylbsRbr3jxKl36PoWMqkiThszmo/WEv7koLec/8g7TbL0FQKlr1nHz9CJAk6jYcbNGXgDI6Qs79d6Ls9LDOBTta3OOusHBkyiuYv9yGJll23MSM7InjRCkBp6fl7BF1ahIuH0zTidLWaxn6v/1APrYDp2g6VkLShAvDeVDD14TkW1AqEFUKzJ9twrYnj57LpwNQ8cE6tvabiqeqnoTLB4MAUiAQ3ncKX/kSbUosCqOONh+VWwyp8XhpWC4VIed72/aNTGm3j6Vw0WoCLi+lS78nols7ADrMmkD5R+vP4O1v+d7Mm0CT6yx7HX8ZN7ovfQiFQR670qjDuiePsg/XYeya/seY/W+QjTPba93X6WlKiDo17e+9rNVL7XA/rS9u0bz8XJAwfgB7r3gK56kKFHpNm/v2H+0/Vau34iioZNfo2QS9flSm3wRitJiXoBDDdovUfMLv32D7gmzfBVweTj73SSv7LuGKwTgLzRy8eR7mLzYT2b9TG20DLbDTWVRF9hM3nZ7/n9ibY0b0aPVslDZpDHW/HEDy/7eWkDpP/6/pfKTkeQLA7XaTl5fHK6+8Ev7OH3rzVV9fz2uvvUZDQwN+v5+EBNlIz83NZeZMObl5v379MBgMZ7QriiKPP/44BQUF5OTk8NFHH1FYWMgVV1yBw+GgWzc5F8/IkSN59dVX/3CcvXr1wmg0ApCTk8P06dPDvxmNRvbv3095eTlPPfVUeA6dOp0FkEP0xhtvoFariY+PZ8qUKQQCAVasWEFxcTGiKGI2mwHo1q0bK1aswGazsXv3bgYPHoxCoTijvezsbBITEwEYNmwYJ06cQKVS/e64hg4d+odz/zN08uRJunbtGl6jZl4BbN26lZiYGGbNmoVSeabq5+fnYzKZiI+PJzY2lqVLl9LU1ERdXR0JCQkkJ8sPASNGjGD9etlwuu+++3A4HJSWlhIdHY1Gozmj3fXr14evf37W46TfMY7UiaMR9Rr8difa1Fg85nq0qbFok2NDbzxjib2oN91fvVfelkURdYyR+u3HiR8/EATwVDXgNtejCz00+iyNiGq5mELsiB74rI0oowwM/vllOam9PxB+g2nslIYy0sCJpz4k7ZbTkacqkx5RqURQiEiBIEIowX7VtzvRd0hGn5lM0/ESit74lrgxfThyzxtc8Ot8/HYn9gOh4woSRA7uQvTQbqjjo6j+dgcN244S0bsDvvpGtOnxKAxaLtgoR65oUmLov/IJFDoN2hQVnZ66GVGtRGHQYOqVif1IcXjcbnM9ET0z8YSOb2iSY0mbMg5RoSDukgFUf7sDbWosmhSZjwl/G0LWo9cj+eXjMo6TFRi7ZciJ2WMiMH++CU1CFO4KC56qevmNtEkfXiNDpzS89Y2t1kidEEXtz/tJuWEEnqoGRLUSVaxJjvJTiGhSYgm65eNn6ZPH4bM5aDpegquoivb3X4mn2ion6s8rI/m6CzF2zWDIhvlyVIIgoEuPw7onD21KDAICXksj7lDfzessKEUCLg/uSgu+OhvOkGO58XgpMRf2YMj6eejaJyGIAh2fulk2Rq8YTKDJTY83p6KKNspvvVNjSfrbBUg+P9qUGCpXbiHrkWuw7pEfol2lNUQP6YKxmzzG3/Ij/pJ+SD5/KDIl9nf50bxmHnM9pl6Z9Fj6IEGXF0GhQBBFmvJLSbxqKMoIPc7iGiK6t0ObEsuQDaH8raIYfvDSpsS00gFVlBEpEAzrgCd05FVQyxGivjo7jkIzUQM6Uv7Bz3IbLXRMGZWM5PeAICL5XIhqPUqlGovFQsBeFepfhaDWIyhOP/xl3HUpurR4hmyYj8/ahKHj6XxPCr2WptxSFHoNmpTTa6c06NCmxTFkw/wwBogaJa6ymjAGuMvqUMdHEntRb5JCEUCiRoXtUCE1P+4hckBHEMBVUUfQ4UGbGkvV1zuQ/AFEtYrY0X3o/uq9iHoNgSYXolJ5BsYYO6WhNOk5+dwnZD54VZvyO2TDfHnswSCa+Kgw3wSFiP1wAZEDOhHZvyPKSAOZ064CQUCbHg8t5NdnaQz33VJ+Y0f2YsiG+bjK68IP5B5zPaYW+t08VvOX20i4YnBYLzUpMQTc3rAcJl07HE1SNPsnvEC/zx5vJYfquEgEhUjHp2/GZ3OEX0p4zPWIGqV8lLJFX6JaiaBUhGX+z/SlTY3D0CEZUa2i/QN/CztC/TZH+D5dRjwKvTGM7819KY06RLUqzHt9+8RWMqU0aNuUKVWUsZVMeaqtYd0QFCKm3llIgSCNOUVh3muTY1HotXJBMKWCQT+/jDJCT7u7L5Oj8lqsHYJ8nDH5muFoU2NJm3wJabeMQdSqcVfUyW0KAuqEKIIeL/bDheF+ADRxUSj02vBeokmIliOFQrzXpsaSfP1IDt70Mmm3j6Vy5RYyH7kWUdOA3+4MY6Kn0kLQ5UWbGoeNPLkwVYQ+LCOS14+ntFbGkGMlOIuryZp2VSse+m0OEq8YTOHCVWfoZfO81LEm7IdlXsnH+hrQt0+UI3dD85K8/lDREG24r/QplyCqlGdgQPL1IxA1anIfex8xtLa/hwHalBhsB/OJHtw1jO1Bl5fKLzaT9PcL0GclISBHCzVsPy4f4/wdDGjGQF16PNr0+BDOqGg6XhLmvbdGjqCq+mY7iVedtsF+awdoU2IQBIGeSx9AFR1BY6gNkE85KI06sh6+BoJBHCfL0abGYl61lZQbLkKbEoupTwfK3vuJ/4+98w6Pqtr6/2d6yaT3hAQIndCLUqQjgteGih0bVhCQXtQronQbIiCCvZcrKIqignRCLymUENJ7ZjK9zzm/P85kIBQL9773vr/75vs8PpiZs8/ae+21116z9tprearqqf4ui04rn0IM09Bn6xIQpSI0/hrnOR3QrRX+oMPl/LUi16gvqQPUwRQiyWMGUvHlDlo/c3eojSJCjzJCT1TvtigNWuKv7RGyuxQ6DdH9M/FZnBetS0Mwd1+frUtQx0X+Jd3R4NDQt0lBDAghPdrA+6pvdtFq+u0gCMg9PvTNE7jmwIpQwSOZQo6+VTLqmHDir+0pHeaqlKgDAs7CqtA8aZNjsRw5Q0SXloS1T8NnsoWKDSaO7k/iTVIkXn3WCXQtk7HlFBHetSWGDs3puGICoj+ANbuI2IFdyDO+hTJ4UNswloDdTVirZNwlNUT1anNOHlJjETz+RuNSRYVRvzuPtIdH4Le5cJwqJeaaTufWV9C+0abFh9a9pGN20GrWHWhTY4ns0ZrEG65GrlVLV5sDAurEKLy1FlTRhpDe8NucqGPCUUbo6fredFTRBlRRrfDbXVekNyJ7t0MZGUaPz+ci+Pw4Tpejjo9EcLiRKeQIHt9F9o06PvKflg1fvT3UJuWeIUR0zaDT6omSTaRW4aksR5MSiyoqjIDTgzYlBk9VPRlPj8bQsTkyhRx1bARynYaeX8zFkV+ONjkG85EzIZvofF0cM7gLrpIakm8fiLZZPIpwPQSExnaLQUfG1NtoMf5GLEcLpOjTgIAyJhxt0K7WpcdLfBRFLIfySbq532VlAxnU/XqEmk37af3M3SHb91Ky8WdtX20zyS5UBHWnMkwbsu+0yZK+8VabJX2zMYu0R0bhVzpIG3cdLSePlvSN1Snl6yyT7GBluA7BL90CuNze3MiOrTKReHNfTs19r9HeqhvQCWVkWCgnZhOa8FfQFCnZBEDKZRgWFsayZctC/zU4Cd99911GjhzJK6+8wmOPPYbP5wu1k13mNOV8yGQyWrduzejRo3n66afZt2/f7z6vUChCpzHn0wIucnpdSF8URTp37txoDE8++eTv0mvIKTlz5kzi4uL4/vvviYyMZNmyZSxevDjknAUYMGAAO3fuZNu2bQwZMuQPx/5n+3UpZx5AWloaZ8+e/dN0fg9paWnU1tZiMpku+f3u3bspLy9nwoQJTJw4EZfL9YdzFRkZid/vp7y8nOLiYsrLyy96Zvjw4SxevJjFixdTvzsPr9FG1rBZ1O/MoXbzIZLHDKR280HSxo3Eb3OiS4vHb3NS9MYGDt3xEgdHz8d69CwtJtxE7MDORHTNwGe04a0xU7v5UChHTmTP1vitLqKvboe73EhU7/aUffgrWcNmYTl8BlEQSR4zkLRHR6GMNOA4XU7djwfRZyShTY9HplKQdEs/6vedJPHGqwGIHyldAZarFNT9eoT44d2p23ac6H4d8ducGNqn4a21ggz0rZKJ6NkGFHKMPx8i65qp+Mx2LAdPk3znYFLuHkzdr4fxGq3s7PgoO3tPZGfviXgqTGRdO4e67ccRfAEO3jafml8OITg9lLz7M4VvbCBlzEAAnAUVKPRqvDVmInq2wW9zIldJRTx8JmuQ1iASb+mHu7QGd1kdh2+bLxXL+OkgzZ+8gbIPfsGeV4IYEAjvkkHKHYOo23qUyB5tqPnpAAGHG6/RxomZ6/BZHdT+eICUe4di2pktzZHdRcygTvgsDrw1ZqxHCtBnJGE5cobEW/qRdEs/VNEGSt/ZjKOgkuJVG1EYdKQ//jfpCnUggM9sx7j1GJr4SFyltewbORdvnRVbXjHNx98IQIvxNyL4/PhMNskJGuRBZM/WBFxetEnRUr45mQzLodOAlGNH9AfY038qB296HmehVBTFU2HEZ3HgqTaRNXwW3jor5Z9tJ2WM5Fh1lRuRyeVS0RyXl9qfpIju2s2HELzS1f/z+dEgsyl3DsJTawnJ7O/x49w7DyJTK8l5cgUnZq7DW2ch8carsR47i6F9GqIgokuLI7pfR/IXfk7WsNlkDZuN9ehZtKlxId6cvwairmoX5E2b4Bpoj1yvIfXeoVLRDr0GhU6DvnXKuefOW2N+SyWCx4FcG45MLVWKFAIB6s/TFQp9FILbhuhzIVNLB1DKMC35L31K1rBZVG/YE8oRlXLPEASfH3teSYgfDWtM8Pmp33uikQ5QJ0Rh3nsipAPCM5uH+nfs4VeQyeR4ai2hPE4txt+Ez2ij5tu9+B0ukscMRJ+RjEKvlar2FlWH3m/ckY0yUt9Ix0hXHcM4cvciLFknLyu/WcHCCCjkxF3bnciebRADAfw2F8Ztx9FnJIWKEHlrLRfI703nye9BkkPy24aAy4v16Bmyhs1CrlRIOeUAR0EFcp20vhNuuDokU9pmccEfWDL2jZwLyKjbcoTkMQNxVxpJvmMQjtPlaOKjLpJDURAoWvkd3jpr8Ef7OVrI5fhMtpA8NLQjIIDIn6a1f8QcPDVm6n47St2WI3hrzNT9eriRftckxxBwuC9aK5r4SLy1lhDvPdX1jWSq4QrlhTKliY9EYdCFZErwSrZCyh2DKH1nM9ZjZyUnnEFH8piBobkLON0ILg8dX3sC47bj7Oz2JFnDZmE9epbm429E3zIpJF9RPdtiP11G8piBlL33MydmrsNvduAuN5I8ZiAdX3scV2kNrtJaqjfsaTTHfpsT084cEm7sA0DiDVfjt7tDOiA5qHvCu7RErlAQM6ATzoIKdGlxlL73U1AnWqj87DeUkXqSxgyU9hdRJBDkH4AqVqrWGnB6SHnoOvQZyQiBAMVvfR/iYeINfXDkl19yXdZtOcK+kXPx21zY8opJHjOQlDsGYcsrRvQHMG07HhpX7JCuoXE1e2gE+oxkRL+Ap9bSSAfEDulK67l3I7i92I4U/K4OsBw8HZKTgNONXKfCb3Oib52M3+Gi6I0NnH3tG2w5xViOFNBiwk3EDOwUsgMupwOir5by8HV87XEsR86ws9uT5E5cGZIHn9kuOU/MdukHdEC4rB2QcsdA3JUmsp98k5yJq1Aa9KSMGUhkz9ZS1Vq7i939p2IJFp1IHjOQmAGd8FTXI5PL8VTW02LSLdT+dJCYAZ1wl9XhNzsofONbTsxcdy5dTHBdKrQqKfXGBetS8PkvqQO8tRZaPn2rpNuCORa9NWZcJTUh3dbgEDLtzqV28yHSn7gBXYtE/FYHfquj8bo8ehZNcgzmA6cpWrnxL+sOQ/s0ZCoFiTf1pfwjyQY789KnId6nPTIKwePDZ7azb+hMPDVmDt42n5J1P+K3ODDtziOsdSrbOz6K4PVRuHwDngoj3loz6phwtOnxRPZuK8nirhz0LRJxl9Zi6NQCURDw1pgpeOlTfCYrxSu+lXIrD++OLbc4VBV936DpZA2bhd/qRKaSggvs+eXIFHK8NWbSxo0EuQxncTW1mw8ScLhJuLEPkT3bINeqKXl7E4fueImTs9ZJ47prMPHX9wqlljBuPdZofZ1v33iq6mn93L34jDYM7ZrhLqsjecxADt48L1jgzIFp+3EKl69HqddKV4jP0xv2E6UcuW8poi/AwdHzpKvAIhSv+f6K9IYokxGwuTDtysZ6OJ+kW/tTu/kgzSfcBKIoVXa+YF+pzzrxT8tGdTBfY+3mg6G0S0XLN+Cts5BwXU+sRwowtE9D8AcQPF6SbulHzeZDnFn0Bb+m3kv1xn2UvvczotdP3dZjWI4W4Lc5qd6w9zybqHVIZ+kzkojs0QZlpJ78lz6lfncu5oP5je0Wj489/adINvOPB0i4/ipJNvJKkMkl2Wj2wLUhey7gdCP4/BfJRtawWdhyixF9AdQx4aH9549k48/YvgGbiwM3Po8564SkO+8ajEKnIbxLS6mgXL0dRFE6dAnTQkDAcuQMPrMDb50VU9DukisU+B0u0saNRPD6UGjU+Mz2y+7N59ux7gojBETp1lhwng9c/6wUfVxjpiKY4/e/GoLwv/+/P4GjR48yefJkJk6cyIYNGy76Pjc3lwceeIAZM2YwY8aMRrda/6jtX4VMvGzsdxP+mzF27NiLiro8++yz/O1vf6Nv376IokhxcTEtWrRg5syZPPHEE2RkZLBq1SpqamqYN28e7777LpGRkdx2220cOXKERYsWsW7dOiIizl2TNZlMmM3m0BXkLVu2cODAAWbPns2MGTN4+OGH6dChA19++SVOp5MHH3yQt956i4yMDEaMGMEPP/zApk2bQjklCwoKGDdOqvL1ySef4PP5ePDBBwGw2+0IgsCsWbN4/vnnSUpKwuPxYDQaSUlJuSQfzs/F2ID333+f2NhYbrzxRn777TdWr17Nl19KV23NZjNz584lKiqKhQsXXvS+3NxcFi5cyGuvvUZcXByLFi1i2LBhdOzY8bL9mjBhAosWLWrEtwYcPnyYL7/8ktmzZxMVFYXP5+OXX37h+uuvZ+XKlfTs2ZM+ffqExhEfH8+sWbN44YUXSEhIwG63YzAY+PLLL9FqtbRt25a1a9fyzDPPhPJUguSUnjBhAgsWLAh9npOTwzfffMPs2bOZPHlyqO+vv/46breb2bNnU1VVRVJSUqivHTt2/N38nbuumkjnNZNRRRmwZReRPWEF7V64n9ihXYNJ2j34LE7yJq+m1cw7KHrre9o+fx9yrRp9yyRkMhl+h5vDdy9CEx9F+4UPokmOAUEg4PKSPf5NMqaMlnI0ev3IFDJEv4A1u5CA00PS6H6h03BXUXXo5C+qbwd8JitlH2+lav0euqyZhCrKIBW32XKE2IGdJWPVaEWTGIUmMQa/1YEtt5jcKWto99w9wcIuItZD+Rx/6BX8Fgftlz1C8l1DpNNmnx9XYRV5k1djO3aWADK6fzILQ4d0sobPRhmuo8dns9GlJyB4/ViOFFD36xECDjdJt/RFmxpHwOXBmV9OeJeWCC4vJ2euo+sHM9h91USirmpH2xcfQBUfKRkLVSbyJq8m6qp2pD40Ak1SDK6SainPmV+QCrukxkkOCIWM4rc2cXbpl2S+OYHEm/ogk8mozzrJkXsX02nFBBJG9QaFXEo4b7Zz9N4ltJp5B3lT1xDeqTntFj2MJimagNND/c5csiesILJbK9q99CDatHiUkXoQRNxldWQ/vpwu66agig5HYdAiBgRK391MybqfuOqH+aijw0EuzZ3PYseWUyzlDkO6di94fFL0qyhiPXJGOoVXKXEV1+A12Yjp35GAy0ve5NWk3DWY1LHD8dRIJ9uiP0D5Z9uI6t0Ob52V2EGdUUWfiyg27z+F6A+Q+/Qarvp+PurESORqKTrQciifg6NfkGR2WDd0afF4asz46u0hmf09fsQN6077hQ+F8qkFXF4O3TqfVrPvJOaaTkiXnmT4622UvLuZqN7tyJv6NpE9WtNhycMhB7wYEDhw8zwsB/MZcGBFMGpL+vzUcx+Qcucg1HGRKCP0uMvrkMnlVK3fjSYxmtihXUO8sR47K0XE/fKSNHi5FEFdWVnFc889Q1bWfmLjYvniiy9IiApDcBhBrkQRnoC7zBxaw2LwVLzPtmWEtZaiY05Me5vKr3cCcNXmhaGrjDU/HiC6TwdUUQa8dRa0qXEhfoiCiLfWjChI86SOjcRbZ0HfMgl7fjn6FknIlHIEl4eDY17Cduwsma8/KeWmEkTcVSZOP/cBLafciirKEIrOUMdFIooigseH32KXojvMjlBuOHdZHfo2Kb8/X8EDMFdxDWUf/UrKHYOQ69TomsXjNVkpXfcTVet30/uHF39HfkU0iTGN5NdntKIM1yHXSdHcttwiVFEGVDERyJUKXGW1uIqqMe7Kpc3cu5Ap5DjPVJA1Yg7tXrif1LHDkMnliIKAGBCo+/UICq2avKlrSB4zgIyZYyRZC47LW28jYVRvVNEGZHJZSA7teSUcf+Q1en8/H1VMBIpg3kVnYRV7B03/Q1oNMq9NjZN+JP56hOwJK+j6/nRiB3WRHK9BPX3o1vm0mnkHYR3SUEWESbRkMvxWJ6bt2Y15nxQt8V4QyZ20isqvd3LNgRVoUmKRyWWIgkjlVzswtE9rJFPq2Ah8VgeCx48yQodCqwaZDMHlBZUCpU6D3+HGXVqL6A9Qsu5HWj9zt5QLTQRnSTXO/ApOzFhL7+9fBET8djcFiz6n5ZRbCWvbDGWYloDbi7usTspZXGEk5ppOuMrryJ3wJj6znc5rJhPWJhVZ0PnsrbVQsOwrIjq3JH5Ub1RRBikvYbQBn8mGaWcOkb3aoIoKw3LgNNkPLKPtonEk3zUYuU4NIvgtdqxHCxADAqqYCMK7tJT4KyL9AN+eDUo5YRnJiIKALi0+JF9/tC71wYjXhvf5LHYpR1xMOF6zHdHrQ/AG0DWLg6D8nD+u9MeuDx0euMvq8FscWA7lE94145I6QKaUfhhrEqJRaFUIXj8Bp5uA04tco0IVEy456tQqUMgvsAMW/q4O0CRGo02JxXaiGALBvMAVRqL6tJf2weB+5LfYqfzHLlrPvfsiO6Dh9oBMLsdndWDLKcZZWEXy7QNQhutAEAl4ffjr7Zx85j0ylz8pFYJTK/FU1SN4/Sgj9Cj0GmQKBc6iSvKmvk36Y9c32medhVXBvSgcuUaKihT9AVxldRy6eR6e6npS7h5M+8XjLtIB8aN6S8774P6WN/1tkkdfQ/WmfWRMuU3K0atSEHB6MG49RvaEFQzKffvcVWNRJGB3cfjOhbSaeQfln26l1Zy7kKuVjXTileoO0eunyztTie7fEVWEHmQy3GV1HH/kNazHzhI3rBud105B9AewHDzNyTnvhuxET7UZdUIkurQEilZ+hypCT/KYgci1KlzFNQScHry1ZqKubo9cowaZiLfGwtllX+GtrqftSw+iTohCppBLDuIqE66SWtTxkVLhkvgo6vfkSrknNWppbDIZAZcXV0k1R+9biqe6/pJ2UVjrFDLfGI82NQ5VZBgg4iqpJfvx5Y3G5TNZKf94a2h/UEWHI5OBs7gGv9nOiVnv0PXdaY10TPsljyDXKKXbFEoFqphg/r6zlWibxRFweSn/eCtpD49Al55IzQ/7CO/c4p/WGzlPr6LPz4ulG0hymeSkqrX8oX3zz8hG/KjedFr5lLQnBgSsRwuwHS8kdmhXtM3ipeATGfjtbmy5xWQ//gae6np0zRPosmYSEV0yEDxenCW15E5aTdd1U1AnRIbSR2Q/+Qa244V0XjM5aEMocFfUYT1eSN7UNVz986JL2i0Dj62Wone1akS/gLfOIt2iUCpCt21chVUEvH7iR/RoJBuR3VrRe+N8vCYbqkg9yOR4aswcu3/pRbLRoG/+iu2LKBJwe3GV1KBJliIrRVFEcHsQvAEErxTd6iyqpOLz7aQ/dv1F9k27Fx8g+fYBknwERNyVRrIfff0P92bR6ydz+ZNo0+PRpsQ2sidBqhie+eZToeJg/61wzLv7P92FP0TYvM9+93tBEJg8eTLPPvsssbGxzJkzh8mTJzcqnJubm8vGjRuZPXv2X277V9HklPw/ijvvvJPo6OjQ3zfccANXXXUVa9euxWw24/f76d+/P7fffjsHDhzggw8+ICYmhjZt2lBQUMC8efNChW5sNhsdOnRg//79LF68uJFzrba2llWrVlFfX49KpSIiIoJHH32UpKSkRoVuEhISGD9+PAaDgfLycl577TW0Wi2dOnVi586dl3RKut1u1q1bR2FhIXK5nNtvv52rr76anJyckMMS4K677mpUjOZ8XMopWVlZySuvvIJGoyEzM5Mff/yxkQN3wYIF9O7dmxEjRlz0vtzcXL7++msiIiIoKSlpVOjmcv36PackwG+//cb333+PKIrIZDKGDBnCDTfccEmnZKtWrThy5AifffYZoigSERHBc889F3JK3nTTTRw9epRPP/2UZ599NkQzNzeXTz/9lAULFoToCoLAE088wZIlSyguLg4Vumnfvj2lpaXMnj2bd999l9zcXORyOampqUyYMAGVSnXJcQD8knjnZb+7HMTfTUR3ech+NyfUv5aW4gpoBf6NtP5/yPByJby/kjn+d9O6Evw7ZR5gcO6iv9xmW+acK6LVhCY04c/h37mvNOEc/t36twn/HK70yt//D3bRleBK9Ab879cd/63r8r91XNdWf/Gf7sL/KP4bnJKnT5/mq6++4plnngFg/fr1AIwePTr0zOWckn+m7V9Fk1OyCU34C/B4PEyfPp0lS5ag1+sv+v5yi7cJEpqckufQ5JRsjCan5Dk0OSWb0IQmNDkl/zP4b3US/LeiySnZGE1Oycb4374u/1vH9V/vlPz7Xf/pLvwh9g58JFTTAaR0asOHn6ujkJWVxdGjR3niCakI6Y4dO8jPzw8Ff4Hk13jllVeIjY0lOjqasWPHkpaW9qfa/lU0FbppQhP+JI4fP87q1au54YYbLumQbEITmtCEJjShCU1oQhOa0IQmNKEJTfhP4UIn5IW4VFzihbU6WrZsyapVq9BqtRw+fJhly5bxxhtv/Km2fxVNTskm/J/AsmXLqKmpafTZvffeS7du3f70O7p06cLq1at/95nMzEwyMzOvpIv/JxAm/+sV2azC5a+D/x70sr9+Du4Tr+zMXXUFtBRXeMgpXNGp6v/uE/Am/GtwpSfuVxL1eCXRlVdKqwlN+L8I7xXEgF1plNS/E1eipyIU3iuiZQtcmf3QhCb8/wr/FcaO/m+PvFMTuKJ2vqaavk1owiURGxuL0WgM/W00Ghul9gMaBWH16NGDd955B6vV+qfa/lU0OSWb8H8CM2bM+E93oQlNaEITmtCEJjShCU1oQhOa0IQm/P8K8f//BBCtWrWisrKSmpoaYmJi2LNnD5MmTWr0jNlsJjIyEplMxpkzZxAEgfDwcMLCwv6w7V9Fk1OyCX8Zl6rc/c/icsVetm7dyg8//IBMJlUWu+uuu+jdu/e/lPaVYt68edTX16NWq9FqtTz55JOXrfL9r8a2bdv46KOPiImJwefzMXz4cG644YbfbfNHBXX+HUh9ajTlb66/6POWLz5M1LAewQrcXvwWB2eeXkG7d2bis7sRAwKiP8De655Blx5P1zWTUUWFYc0uouKrHbSfNxa5Vg2IaOKjOL3oC2re+hYATUos3b5fgCpeqsDotzkpW7GBmm920m7FU6jjoxBFkcqPfkXTIonYYd1DlQ4FtxdlhD5UDVhh0CJXKfFbnVR8shXj1qO0X/YoCo0KMRDgzOx1JNw2gNjreqFJjcN1tipUqU+uVeEzO/Cb7dR9n0XhUqmie/yNfWi79DGU0QapOvdjr2HPLiTx9gG0fflxZAoFfrOd4jfWU752EwCt/n4fcSN6oooJR6FVE/D4EFwe/BYHeZNW0WzcSOKu7YG3zsL+QdMB0KbH0yVY0TLg9BDeqQVlH20h5ppMlJF6Ai6J77mTVmPLLgzNjbZ5Av13vxbknYvDdy4gfkRP4kf2QpMYjUKvwVVaS/78T8iYKlU9RiFHGabFW2eVKvcueJDkMQNRhGlBEJApFewf+QyqmHDavfQgMoWcsk+2Uv3tXrqsmYw2NRa5ToMyXIenwoTPYsd+qoyoXm3RpsbiOFuF4PZiPZSPp85Ci/E3IlPIsZ8qY/+oZxB9ARJu7EOHpY+gCvL1+GPLSblrEHHDukvVtkURUQS/xUHA5SFn0mr0LRJpPedO9BnJuCuMWA7mk7/4C7qsfAp1fCSKMC3KMC2WowVoEqIuy7fYIV1pv3hcqNqhaWc2ORPepPWcu4gf0RNtszjkGqnSbO7Tb+EzWmnz7D0oow1oEqLw1dup+MdOYvtloowKC1Zo1hPWrhmeChNynYqAy0vA6UGXloDjTDlytRJ1XCSeWgthGVKFScHt48DoF9A1i6PV9NtD7X0WO/kLP6fV1NtQRoWhSYzGVVIDwXVmPniauGHdCbg81G09RsLIXoj+AI7TZRg6NkemkCPXqRBcFgBk6jAU+mj27j9IeloaPr+PZlFqEAWU0c0gIBX3EnyeRnJozS4kZ8KbtJ03lrhh3S/JT7lGRa9v56EI06HPSEQmk+O3S3JoPVJA2riRtJo5BoVeg9/qIvfp1RfJIXI5fosj9H6lQXfR+gYuO1+qmHCUEXoQRVxldRS/9QPN7h3aaL5K3/mJqm/3cNUPL0lVJ4MVQ/ePfAbrsbO0W/Ag8df1Qpsai6ukFk1CFII/gK/eJlXHVchxnKnAfqqMyG6tEAWpWjiCNCe1vx6mxVM3S8+dLmffdXNoO28sybcPQGHQgSAgeP0cH/cqxm3HkSkVdP90NtF9OiBTKRHcXmp/OYTXaCXxhj4oI/TINaqQPOROWo3PbKffzlfxGi1oU2JBBPvJ0j+k1SDzHV5+FG1qnCQ3vxwmZ8KbdP1gBrEDOiFTKfHWWvDWWRrR8lTXo02OQaaU47M4Q7yPH9k7JLMN+j/36bewHDzdqJ3g8VH64S/E9OsoVd++zFoRnB60aQk4z5SDTIYmMQqvyY4uLY6A24tpRzZeo5Xk2wZIOtXlQaZS4i6tJeepldiyC9GkxNJl7dOEZ7ZArlYg+gUcZyvJnbgKURDo8flcVJFhiIJA3oy1mPedpOu70whrnYLgD+ApN1L28RZK1/4o6cTbBqAwaHEV16CKNiD6AtKcy2WI/gCln2ylcMV3dFjwACljBqLQqaW9KCBQt+04xx5fTkzfjrR/8X70zROQa9X4bS6Mvx0lZ8KbqOOj6PTmBCJ7tglVos2ZuIrq9btDc9agf6t/2EdMv47oW6Wg0EnVXV3ldThOluKtsxAzoDPIZaH+6ZJjpQB8hRxXYTV7g/tMuwUPknLXYKnCbVkdmsQo5GoVnqr60LjKPtlK0YrvAAjPbE7m8icIa5UCChmOU2UowrTI5NKeENYqhZQ7B+KrNXPy/oXE3zGE+DGDUYTrEb1+PGU1BOwuckbNpPu+twjYXaCQo0mNx1ttwpJdRM6ENxF9AZo/eQNt543Fb3VK1ZvL6sh+bDm27MJGvLjkXmTQUvVdFpFdM1BG6hG8ATQJkaG9yHIoH0d+OWkPjZAq0jo9mHbl4DVaiRvSDblWjcKgRaFR4be6OHzXwtB+0Xnt0yT+7WqQS1VuG3RbxvTbaT7+RuRKBaIoUrRig7R//Y5uU2jUBJxu/HYXrqJqKr/eSZu/33eRbuu9cT7hmc1BLpeqfJfUkDP+TewnSuj46uNE9e2ANilaer9VWpdXqjtEXyAkG6n3DUWh1eAsrub4uNewnygJ6SlkMky7cjgxa11oj/Db3VJV5uD+EzOwM4owLaIorYOKT3+j5M3vyHxzAur4KFRxESCKeKrrcZwqI3ZoNxRaNR6TFVW4Hp/RSvlHWyheIdmHbV+8n7QHrwtVMzbvO0FYm2YEXJ6QLg64PI32d2kPexpDZnN89TZ29XoK0Regzd/vJfXeoVJVdpkMV0ktxx95DVt2IR1ff4L4a3uE5kv0BxD8AUn3KeS4SmtxFVWTO3k1bV98gKRb+knVnPfmceS+JaG1bOjYHFWEDlEEV0nN78rvVT+8iDpWsvedxdXYT5aSO/ktWs0aQ+INV6OKDMNTZ0ETE4HP6sBbZ0WuUqJOiAJRBJlUQVtw+xrtRRVf7SD90esbydQ/IxsX2mrFa38kfdxI5BoVmuQYCEjOH3tOIYevl4pq9Ni0kPCuGQj+AILbi+D24jPZEHx+DJktJJk+U0FYx3Syhs9GkxhNl7VPI1cr8Zps1P1ymJhrOl12nht0fUS3VsgUcgS3j4Oj52E9UnBRf0/9/UMypt6KOi4SuV6Dz2QHQaDs4y3oWyRKtm+wsri7rI6A3UXFVztIe+i6i+frPNth38hng7bDAyQEbQdnSS3aoO3gKq5GrpLcOPYTJfjMdpJuvQalQYcYEHCV1eI4WUrl1ztpPfduZAo55Z9sperbPXRZM5mwNs1Q6DUIPj+uYkn2km8fQOJNfVFG6HGX1SEGBMLaphJwepApL9b1Dc/K1cqQrdMgi0343w+FQsHDDz/MggULEASBIUOGkJaWxs8//wzAiBEjyMrK4ueff0ahUKBWq3n66aeRyWSXbfvPoCmmuQn/a2E0Glm/fj0vvvgiL7/8MgsWLKB58+b/9HsDgSu7AnApTJo0iWXLljFo0KBLOmoF4X/uJKVfv34sW7aMF198kfXr11NXV/c/RutfhbhbrkHXtlmjz6KG9kCbkUzhs+/iKqzEW22iYMZqMhY/BsD+W19kz7DZ7L1OMkbaPnsPRWt+YGffKfgsdjovf5KD9ywm64bnELx+yr7Y3uj9kX064C6rxVNey8mn3kCuUZF412C06QmcnfchBwdO4ej1c2k24SbCO7Vgb5/JHL17EX6rg/3DZlGzaT+qyDCO3rcY0e3Da7SR/fArJI7uT7vFD1P48tccHj6DoqVf0OaVJ9BlJHPs1nm4S2rwWx2AyOFrZ7K3y2P46iycfOJ1ood0I6JnGwCUUQYcp0qx7Mmj5PVvaLv0UZDLaTn7LnIfe42dGWPxGq00e+xv6IO8q99+nDMvfITtaAF1W44geHx4qus5Of1t2i19hKrPt3H0roWN+NDm2XspXrOJg7e9iDLagM/mRNc8gVPPvIezoBJvdT0npq+lw9LGSYp7fvksAYebui1HqN+VS5e3n6Zo5UbOvPQp1qMF5L/0Kc78CjJXjKd4zSZ2930a+4lSyj/ZKs35sG5E9mqL5eBpcia8iausjoDDDXIZ7Rc/zJF7FrFnwFSSR/enw5JxFK/5gYO3vYgtp4iAy8PRh16h/PPtxA3txoHR83GV1BKwOskaNpuSdzeT/uj1nJi5jq0t7kcdG0HLSbcAoIoy4DhVRv2ePApfX0/ntyaib5nE7j6TyV/wOT6bC7laya4+T5M3fS0dlz6C/WQpzqIaHKfLOfbQq/jMdrq8NYniNT+wb+Rc6vfmYTtZgjom/PJ8C47LcaacvKlr8FSaQITUe4Zi3J5N1YY9BBweilZuxLQrl46vPIbPZOPoA8tAEDj64MsApI0dTtV3e9nddwruciPWnCJ8ZgdFqzbiLKjCW20mf8HnIApkDZvNngHT2dbhUXwmG/ZTZXhrLZj2nqDr25OxnyyleO2P+MwOjj70CnnT19JpxXiK1/zA7r5TQBCp/HIHWcNmUbD0yxCfyj78lWb3D2fvkBnsHTKDiG6tQvMl1xhAIV2NFANeAi4LHTu0x1Sez4rlr6MwxEn8CPjxm8vxm8sRHHUhOdzd92n8Zgdt59+PvmXSZfkpeHwcunU+XqMVx6lyrMcKsOUW0eXtp4nun0nK3UOwHClgS9p95ExceZEcmnbnIlcrG73/SHB9Z523vi83X6df+BhXaS3uCiNVG/Yiev2kPzTiovlKGt2fLuum4Kkxs3fwDEw7sxG8/tAa0LdM4uDoF3CV1KKM1JM75S22tXkIb60VT3U9zrNVVHy+jbih3djdZzJ+ix25WinNybKvaPn0reS/+AlbW96PJjmGzDfGo2+ZRN60t7EeOYMtp4iyj7fQ6c2nAEi8uS+Rvdpi3JlN7tS3kCnl6NLiiemXyaFb51Oy5gfEgMCxh15uxG9XcTWqaAOnnvuALc3v+1O0GmRerlJiOXyGgNUJIrSdfz/KMC0n57yL3+bEZ7JdRAtEjDuzyZm4qhHvHSdLMe3MRvQHOHD9s5yc8y4dX3msUbs9A6ayreMjNAutladxlxux5RThM9uDa0Wa8/wFnwXXyiyyhs5kV++J2E+UkDf1bVyFVWhTYonpl8nxR18nf+HnIJNR+u5mrMcLQ/0V/QECDjcl637EtDOXgNuL5cgZOiwdR+brT+CuMLIl/T7OLPqcDoseps2z91L24a8cuPF5qr/ZTfknW0l7aASp9w9H3zKJknU/UvbBL4CI9WgBO7o/iUytwG9xhHRis/uHoW+ZzNFHl1O/7xTuShMl7/6MPj2BZvcMxWuyceyJFdQfOI1xVw4AfrOD1HuGSo6c/AoCdje/tXoQb72NzNcebzRnDeu52djh2E6UYDl4GuP24xSv+xG/2Y7gDxAzqAu7+0zm7LKvETw+7LklnHn5a/wuL3U/H0YZFdZIzn9r9SCHbp0PiPjq7RQu33DRuMLapkr70t/vJeBwkzvlLY49/BqGjs2p+GoXuwdMo9nY4cSP6EH19/sxfr+XNiunEN6rHfaDp/DV1OMprSFgcZAzamZov8ob83dcJ0s4O30lx655KsQLTUosiaP7E/D4sBwt4OAtLyB6/dLc/sFeVLflKJ5qM7rUWE4+876kf+ssjfai0nc30+y+YdhPlJI3dQ223GLUcVHE9Mskb9rbBBweEMWQnjp/nw1rlYKzsErar4J7LIC+ZRKeoEwdunU+aY+M+kPddva1f+Cts5I1ZCaOs5V0fO2Ji3Rb2/n347c6Ofbgy1iPnMFba8GZX0GHpeNIvKkPco0KBAHTrlz8ZjveOgvqhKgr0h0tp9wako3ofh0JODy4q+tDvG/QU3sGTGVb5iPEXJNJ5nJJh+dNX4s6LoKSd39i75AZRPXtgC23mG2Zj+Krs+Kvt4fWZf7zH5E/70Nsxwvxm+0Ytxwldmg3ch59ncNjJGdP1T92Uf39PhLPk7/YgV2o/m4vW9Lvw3LgNLr0RHb3mdxIF19oF7V59l4cZyqo+WEfoj9A6j1DAfBZnTiLqzFuO07l17tQhOtC7So+387ZV79Brlayu89k3JUmFFo1xx9bTtX6PZS9/wuOgko6vPIYcUO6kjt5NQdHv4Ahs0VoLdf8sB9XcTWmnbl4qkwg47Ly22Xd03hqzBy+ezG1mw8iVypwFlTR8ZXHCGuZzJF7l3Ls0eUoDTrOvPw1MqUSXbN46vefxHq0AHeFCXe5EW91/UV7kTT+czL1z8pGI1tt+QbazruPI/cs4tCdC5DJ5Ry5fylbWz2AXKtG37YZMcO6o4w2cPalTyhc+CkymYy9XR/n9PQ1KHQaDo+cg7uoihNPrcBdWos9t5hOqyZS/NYPbEm7D5/JRsKoq353nkV/ALlGhf1kKb+1ehAxEKDre9MvaVs22Bz7//Yc5r0nKF33I/uvf5YWE24k+ppMLAdPY8suxFtrwW91hHh4qfnaM3gGxp05jWyHsJbJIdtXFbQd9gyYhr5FEmUf/creQdNRJ8UQO6wbloOnOfX3D3CercRvtod0QAOtpNH96bDkEUy78xC8Pup+O0rJuh+RKRR0fPVx9C2T2NH5cQ7dOh+/1YG7woi3zsKRexZfUtcfunU+ORNXSjb9BftKE/7/QI8ePVi+fDkrVqzg1lulNTlixAhGjBgBwMiRI3n11VdZtmwZCxYsoF27dr/b9p9Bk1OyCf8SVFVVsWDBAmbNmsXf//53ysvLATh48CBz585l5syZvPjii5jNZgBsNhsvvfQSM2fO5O23375kwlSLxYJWq0Wr1QKg1WpJSEgAoKioiGeeeYbp06ezbNky7HbJOJk3bx4FBQUAWK1WJkyYAEiRha+++iqLFy/mpZdewu12s2rVKqZNm8b06dPJysoC4NixYzzzzDPMmjWLV199Fbfb/afG36FDB6qqqgApkvSLL75g7ty5nD59mh07djBnzhxmzJjB22+/jSAICILAypUrmTZtGtOmTeP7778HYNOmTUyZMoXp06fz+uuv/yna4eHhJCUlhXh7KXoX4nLPrF27ltmzZzN16lS+/PLL0POffPJJqF8ffvhhiL8vv/wyc+bMYc6cOZw8efIP+1r37S5irmsc6Rozsje1X20nZmRvqt7ZhDIiDE9ZLcqIMJBfrKJir8mkeuM+qQ/HCqUT6eIaPJX1lH+2jbAWiY2ej+zTkfrfjuEqrKL2m12IgQC244VE9G6HPXjyHXC4pQixLGkM1kP5KCPCUCdEkXTbNdhPlaKOjcBZWEXVVzuIHd6D6g17UMVGogjXAaAM16PQqan+UnKKCm4v6oQoPOVG3CXSj6faDbuJHXUVsmDkA0B4lwwqPpBOpRwnS1BGhBEzrBvOMxWYfj6E6PNT881OBLcXTVIMAKbtx4kb0ZOqr3agDNfjLqlBGRGGu1TiW4NB0ojP12RSszGLdvPv58zCz1HoNFR/u5f4kb0pfecnlBFhuILt1QlRAGiSY9ClxVP6vtS/olXfoYqLQKHXED+yN5Vf7UCh1+KpNaOK0FO/T+Jf0YoNRF3VHoD4kb3xW51UfrWD6g17QBCRKZVE9W6Hs7AaV3ENoi9A1YY9RPfpQPXGfTjyK/BZHKHymGGtUxBcXtSxEaHoNnVCFGFtUpGrlVT9Y5cUPfTrEZJuuwaAiC4tKQvy1X6yFHV8FDWbDwFQ9uGvqKIN+G0uACyHzqCM0OOzOInsloG3zgpAxZc7CO+QTvXGffjqrBSv2oi+ZTLWY2cvy7fIHq1xFlYT2b011Rv2ULVhDz6znfhRvTFtP07izX2p2rAby6F8/BYHcpUSURCkU/DCaky/HUOuUSFXKZGrJadf8dofie7bEW+Nmeh+HSl55yeUEXo8lSZkcnlovgAiu7eibusxnEXVnH3la1RxEfgsTiK6ZuCtMYfGK83XqaD8u4gb1i00X5Vf7QAgum9HAnYXqigDkT1a4yioDM2X4HEgV0sGKgEfMqWGiHADkRERnDp5EplMDrKL12+DHEr83U78dRK935PDgNNDZPdWlKzdhEyppPKrnajiIkh/7Ho8VSYqv9gGgHHr0YvkMLpPB/wW52Xf37C+Lzdf8SN64rc6qdl0AJlCjkypQK5VE96peaP5qt6YRXjHFhSv2ogjv5yCZV8hVylRxYQ34qng9jbqo7fWjOANBOU8VZLzhCh8FidKgxZ1QhQRXVoik8soe+9nRF+A6u/2EjesO5Vf7SB2UJfQuASPD5lainTRN09AcHmI7NEG4y+H8dtcKML1CAEBR345quhwEARUMeFYgvpOFRuBXKtGrlL9JVqRPVrjt7lQRugx/nYMa06xxMPrelP2/s9EdG2Fp9KEIkwb4n0DrcutFUd+OTGDuuCtlaJxKz79DblKib5NaqhdgyxKa0UNQMnaTUSF1kqHUH/dF6yVgNNDzDWZ1P58EJlSieALIAQETNuPE9YqGcHlxXGmAplCHpIVb42Z8E4tUEWFUfH5b9hOFBPesbk0nvgoLAdOS3MaXGexAztT8clWbNmFVHy5ndih3XDklxM/omdIHtxldSHdFNmjNfaTZci1alTR4VRt2EOzu4dQ8dUOjNuPE94xHQQB+5kKPHUWEkf1wpZThP1ECRGZzTHvO41MKafym13Ej+od4kHVht0EHG6sh88gUykxdEwP6anzeRjesTmVX+2g8PVvzo0rNkKKcgRJ3+s0xA7sTOka6QZL1Xd7URp0F+kOy6F81PFRKMJ1OE6XXTSuhJG9JIUgioR3akH1xn1EdGmJ3+ok+up2iL4Aoj+A12TDcaoMb3kdqvgoKeL3622IXj8yhRxFTDiqhMZ5rCKu6Yzx+73ndMyo3rSbfz/ukhoQBKq/3YvlUH7wFkM4ccO6/e5eVLLuR1Qx4dT+coT4kb0k/RuuQ/T5G+1FlkP5RPftQPW3e6nfk4cqNhwhINDsgWtxFlYiOKW1bdx6tJF+07dKpvSDxnusOiEKfZsUrMfOhvj5Z3Rb9XdZoT756u0Ibu/F6+u63lR89luonUKvwWd3oowIQxmuQ5Mcg6uomsjurfBZHFRvzEIdE35FuiPplv4h2VDHR1G06ntEjy/E+/CO6QguD+6yOuQKBX6bi8jurajZmEWzB66laOV3xF/bk8gerRF9Aco/+pWAxUnpez+jDNcj12nw1pixZRdK8vf5bzjyyzG0TyPg8mI/UYIYECAgYD18Bm1SDNUb9hA3UrJDdekJ2PKKJd3s8yMEo/LO18WW8+zBhnWtSY6m/JOtuCuMxI8Kvis1Dr9FsnVqNu1HoVaiig5HnRCFOesEkb3a4Lc4ASlCWBQE7CdKqPhiG/GjemM5lE94pxYowrTUbMzCcigfweMl8ea+eGvMGNqnSbd0Pv8NW04RCo36svLbsBcZtx+ncOVGVHEROM5UEN6pORVf7cCWU0TdL4dRReipWr8HuVaN+cAp4ob1oPLL7cHI1HKUEWH4Xd5Ge5Hf6mgkU/+sbJxvqwGIAYGAy4uhXRqCz09ElwxEX4CaDbuJG9mLuJG9ceQWSWundSqB4DxZD+Ujk8uRKSS7I2F0f2qCUeGqyDAKX/0HAJ5qMwqD9nfn2VtjJqxNKsWrNkq6M6cQVbQhxIPzbcuGdemtMVP81vfEj+od+k0h+gJUfrUDn8WJXCXJfHTfDvitjkvOlyO/4gLboRcVF9kOQbvN7SFhZG9kCjm6tHOyV7rup9D6Enx+BLf3It2migrDXVWP5WA+4ZktUBp0KAzaRvpbGRFGdN8OlH/6G+asE1R+s/siXe/IL6fmuyyJXkx4o33lvx6C+L//v//P0OSUbMK/BG+//TYPP/wwS5YsYezYsaxbtw6A9u3bs2DBApYuXUq/fv347jvpys5XX31F+/btWbp0Kb169bpklF+LFi2IiopiwoQJrFq1ioMHD4a+e/PNN7n33nt5+eWXSU9P5+uvv/7DPp4+fZqnnnqK559/nq+//hq9Xs8rr7zCyy+/TKdOnbBarXzzzTc899xzLFmyhIyMjJCz8I9w6NAh0tPTAfB4PKSlpbFw4UIMBgN79uzhxRdfZNmyZcjlcnbu3ElRUREmk4lXXnmFV155hSFDhgDw7bffsnTpUl5++WUeffTRP0W7rq4Or9dLeno6ZWVll6R3Pn7vmbvvvpvFixfz8ssvk5eXR3FxMXa7nf379/Pqq6/y8ssvc9tttwHw3nvvccMNN7Bo0SKmTZvGmjVr/rCv3koT6qTYRp+pk2LwVNSF/vVUGlEnx+KpNCJTyOj1xVz6/ryQZmOHoYoJx2d1SkYmIJPLQX4uab67wiRdLzz//ckxiKKIp8KIJi0emUKBp6QadfK5fmjS4lHHRVG/Jy/0mafSSNyIngTsbpwFlWiTYnBXGKX3JEXjqTBiO1pAm7/fx9WHVpPx/P24y+rwVEiJf7XpCahiI9B3SCPi6vYgl5P8wAjSp9yGecdxbIfPSLSTY/CUGxvRDWuXFnoPSNFimpRYrIfzz/U5OQZ3eR3hnZpTvysHT6VRelfw3/OhignHb3USN7w7nioT9XvykMlleKpMaJKjcZcbcVca0SbHhP4FaL9kHILPH/qR7a6QIi20yTFEX5NJ2xcfIPm2ayh5exOC1482aLS7K0yoEyKD/YxGoVPjDo7RXWlE9PvRNU9oNEafxYngD4TmVhmmBYU0t9rkGNzV9agTItGlx6NJiqb7xzNRRRuCTgM9cp2a8K4ZqGLCQ3Td5/FVMhDPFVqS6JzbtN2VJgztmuG3OkOf+Z0eQAz1yV1hQqFR4bM6Lss3TVIMPqMVf1BOPRVG5Fp1iKeqaAOO/HJS7xlC3ZYjBJxuwjs2R5MUg6fCSMINV2M/WYrf4UaTGB2iq4rUI3h8qGMjgnQlHsuUcnqtf45e6/9O3PAeIAiEd0ijav2eRvPVcNW1QR4Erx9NcL7EgEBkr7Zc/fMiInu1CfEtrFUygi9Az6+eoeOrjyO4zxWbEAU/yBWhv2UKRSN+ikIAmVwJCiXKqFQUkcnIVPoQX84fl7vc+LtyqIqLQK5S0m7Rwxi3H5euDIuSs1qfkUzLKbfSa/3zxAzsfJEcKgw6BL//ku9vWN/usrrLzleD/Eb2bE3dliO4K434zHbC2qaF5suWU4TPZANE3KW1IdoiIurYiEayqEuPB5mM7h/MIOrq9ijCtCjCNCFaDdeSTz/3AcooA322LCHt8b8RcHpCfHPmV6DQaUJ8ixnaDW2zOJJu7ov9RAna5BgcBZX4nR5UkWFcc2AFtZsPodRrUQZ/jGmSoxE8/tD1PnelEU1CFJrkaGQKOT2/fo6oq9v/KVq65olokmPxVJtBFPFbHZID6ry5FTx+vHWWEO8baEV0a4VCryWyV9tLrpWA0xOSqYDTTVibVKld1wx6rX+euOE98DtcaBLPzbm0VvyoYyNDc65JiEKmlNNz/d+ldiN6ojToGHh8DcbtxxH9gUa88VTXk3r34NCca5NjQnpUkxSN4Augb56EQq/BXWnEW1NP4s19GXB4JW2eHytFKJ43Z+4KE7r0eMI7tUSmkIfkIe3h61CEaUm+7Rr0Gcl4Ks6T0QoT6rgIXOXG0N7nrjDR7O5B1P56JKTnG74La5OCp6oeV0ntRfpGmybRDtgb65uG9n6H65xuqTCF5im8YzqmYAQmgKfWTMDpIX5Ub2w5RbgrjMiCVwgv1LnIwG9zhfbf88fVcMBW8PLXyLVqBhxYQfpjozAfOIU2OQaFXoMmKRpnQcU5neIPoDDo8FbUIYoiqvgoVPHRJD40SvpeFOnw5QsownQk3DUsxHeJLybkWhUE970GmT9/LTfgwr3IXWFCppDjrQ3Kb7kRT7UZbVpcaC+SqVVE9ZMOcWRqJXHDu6MK16M0aAlrlYw+IxlFuI7uH88iolurRjKFIOCpMIVoNehspUFHzIBO9PltKZ1WTUTwBf60btMmx5B4Ux+cRdUX6baGddmwh8u1aqq+3om70og1uwhkMqL6dEAZGUbx6u9xna1CadBfke5QxRgACO/SEgIClv2SU9VTVY/PbMdnceC3uxl4fA0DDq/EuO04gs8vXRttlYw2PYHoPu3p+OrjUkqAoHx5KowI/gDKoO4M9csXCK0xb7UJTXIM2qQYfFYnyXcPxrjlSMiGU8WEI3h8pD04gj6/LSWieyvp6vUFurhhjA3zJVMryZ//CQgigtt70V7hLjeSes8Q3OWSfDV8r46PQvD7Q3rEXXFuPWiTY0i9Z4iUvuj8PbLciDY1ttH7G8boLKq+rPwCuErrGslU6t2DpEjV8nPrXvD6Sb71GhwnSwlrmxq80m1F3zIRuUaJu9JI2bubz+1Fj12P+dDpRjL1z8rG+XpDHReB3+qUbKmgfdP8ib/Ra/3zyHUaNEmxaJJj8NtcpD48koTR/ZGpFOjbSJGvnkpjyHmccHM/atbvCo7TR9y1PQDJES0/T2ddbp4RBNyltWjT4tE3T5IOj5NjGvVXGaG/yObQJsegDf6mELx+3OXG0H6uTY0l9f7h1O8991vjUvPVYDs06Bup35Lt0O2D6eiaJ1L6/s9E9+/IwONrkCkUCG5vIzvbZ7aT+LercZw5p0P9FoekM5KiKV75Hc0euFZK4RRtwGu0NdLfnlozMqWCqm8kx66npv6yur7BNj1/X2lCE/4qmpySTfin4Xa7OXXqFK+++moo8q4has9kMrFgwQKmTZvGd999R2lpKQAnTpxgwIABgBT+GxYWdtF75XI5c+fOZdq0aSQnJ/PBBx/w5Zdf4nQ6cTgcdOzYEYBBgwZx4sSJP+xnly5dMBikTTA7O5vrrrsu9J3BYCA/P5+ysjKee+45ZsyYwfbt26mtrf3dd77xxhvMmDGDkydPMnbs2FC/+/TpA0BOTg6FhYWhqMTs7Gyqq6tJSEigpqaGd999l6NHj6LTSYZQeno6b7zxBjt27EChUFyWLsCePXuYOnUqTz31FNdffz1qtfqy9M7H7z2zZ88eZs2axcyZMyktLaWsrAydTodareatt95i3759aDSaEA/feecdZsyYwZIlS3A6nbhcrj+cBy6IipXJZI3+Pf+ZM1NWsffaORy6ZzHpD40gqlebP37/hQjmZ5EpFXRcNx3X2UrJOROkIddr6bhuOs7TpQRcnkZNYwZ3xrL/1Ln3XICw9s04/fcP2NfzSQqefx9DRym9gLe6nn09n8RVVIXzRCkdVk1GoddQtPhzqj7/jfDurQlr35B74/crkSr0WlIfuR5L1gkpX9a5gZF0x0BEEUzbjkkfNfD2wshjmdT/lk+PpmDJl1z8ZUMzMfRv3LU98BltcIlIW1EUcRZUcvzhV6n8xy5S7h3aqL30RyPiFw/swkM82QUfXoLfXqOVHT2ewnKkgOI1P5Ax9Vb8Fic9vnyWHp/NxXm67LzTwQvay2jElwvJSX9eWjYv3e1L8+1S/T7/GZARO6Qroj9A1T92NWqnjAyjzXP3cHrexxdRuwRZvEYr5v2nyX7yTU49/xEdX34EkBF1VTuqg9GIjWk3fkfD58cefAVnYRWH71mELi0eQ2YL6TGlArlSTs7EVVR+vZOYAZ0uObaLOtZAV/DjN5XgN5cTsBulK93yy8n7Zfgp/Q+Cx8vxh14hskdr9K2SpRYKOXKVghPT13J6/sd0DF5NvVTk/aXeHzu4M+aG9X1h38+bL01yLASE0Hw1vK5hvk5MX3vZZSzJlPSlp7qerGGzEDw+itf8QOfVE5EpFResFYl2swevxXm2kiP3LqZ6w55gztxLQUbFR1swHzhF3ZajaJJjEUURXctkKS9gSQ07e0+UImGV8otpnSdjXqOF/Bc+IeB0c+r5D6X+aVV/SCvx5r44z5RdrHfOZ9YFfPUaLZyc+Q7GLUfwmax0Xj0xNMbzeX8hfGYbJ2e+Q+2PBzj1/Id0ePmRS67TC5t7jRbM+0+T8+QKqd3ScbirTOzs9iSRPVpL+W7P4406IeoSazT4rUJB6zl3cvblr0POA01CNKXv/MTOHhM4/fcP0Gckcf76VejUaFPiOP3cB6E2ZR/8wq6rJ+G3OvFZHSTfOegiPoXGEPxXlxYvXeXcdOAcv2UgVymJG9SZmuAtgvN5KFOr6PrOVE4/9wEgXqynLqDR0F6XlgAimIJ5QxuekakU5+ReevjiFwBytQrr4TONaJ3rl/Rvyt2D8Rlt7OgxgYovdhDZvTWiKNJqxhh8Rhui77z9R3aORu7Nc7Efycd9toLYG/oRfnVHcm+ey4k75uGtNpH44CjCr+6IXKtCHRsR3Pcusxdd+NGlNocLIHj9HL53aWgvavvM3ZR/vBVNUgw9PpuLPbdYWltiUI+qFDjPVFC8dhNd1j59jheX0xuiiLvcyPHHXidr6Cw8deZGNywuN4CG71PuHgwBIXRIcik07OHeGjMJN/UFIKxtMxAEan7Yj7usjuZP3CDlaZRxZbpDBLlOjb5lEu5LOCs0KXEgiuzo+gQ7e08kZkAnKcoeiW+qCD3OYG7MhgPHxnw6jwsKBa3m3NlojdGwt4ZpG63nhmH4bU52XT2JrKGzELx+1NGGxmM8j4AoisQO7oIYELAdL7yI5w3ylXzHQER/AE+tudH3ssusM5AchKI/gKfGctEYz+e7TCGndWiMgYved+7vxnIiVymkvLZBh/y57spIe+Q6siespPSDX1Do1FLeVbsrxMOEG64O7UWVX2wnsmfbi+ldoWxcegASX3wWB9aD+VRt2MOp5z8k5cHrkKkUgIzaH/eTdfVELPtOSlfoH/vb+Y2Ra9UEXF4cJ0tBBt46C2kPjeDqnxchU8ov2mMunOeGLsm1arq+M5WzL38NYsNz5+vOi9sDdH1nKo7z7NGG/dyWW0zdz4eJurpDY/5dUt+c+8xTXc/eYbNDtkOXtyYRN7QbjjMV7Oj6BDKFHFVs43oBmsRoKbdk0Xm/AWXn/idhVG/Ovvw1jjMVOM9WEtYyqVF7pUEHoijx8DzeXvCi83p7efu3CU34M2gqdNOEfxqCIBAWFsayZcsu+u7dd9/lhhtuoFevXuTm5vLVV1+FvrvsD4nzIJPJaN26Na1bt6ZLly6sWrXqdwu6KBTnjDafz9fouwZn2uXoi6JI586defrpp/+wXw2YNGkSrVq1avSZSqVCHrx2LIoigwYN4p577rmo7bJlyzh69Cg//fQTe/bsYfz48cyZM4e8vDwOHjzIP/7xD1599dXLOif79evHuHHjOH36NIsWLaJ79+6/S+/8cV7qmZqaGjZu3MiiRYswGAysXLkSn8+HQqFg4cKFZGdns2fPHn766Seef/55RFFkwYIFqNWX+7EswWg0hmTjyeROeKvPGUVJD47E0KMNbd6cjGXHMTQpcWiSY/FWmdAkx+LMKwLAW2elZtMBwlqloIrQI1PIpeIHgtAoRF2bEnOB4w68FUZkCjmx1/agZPl6ksdei1yrxltlkhyV70yj5pud6FuloE2NpcEk1KTEYuiYzokpa2j20HXSCWpKLJqUWDxV9WhSYtG3SqH2h/2oZFD33V7avzlRimjcfxK/144yXI/fZMdVXI2uVbIUyVhSg7fKRMyQbjhOlkqRjannRW0mx+I4VUr0NZ2QKRVkvjsN56nSUIQBQOpD1xHVtwNylZKqb3ahTZX45qmqD/0r15xzJviMNunqSVwEg/LWBh21MjLfGE/dlqNoU2PRBttpk2OJHdyV9MeuRxUVJhn6s+5ErlJKOd1kUpSDp9KENjWWqm920f2T2cjVSjzBq5balBhkcjnaFnGoE6Kw5xWHTvu1ybHIlEpcJTXEDu0W6qMqQo9Cq6bv1sWIonStkYA0t+5KExGdW+IurcNXL0UemHbm4jxbRXinFuwfORcxIJD5xni8RunqtafSRMo9Q4jomkGn1RORKRTEDOpC+iOjJDeRQt7IgNImx+A4VS4VNAlGrSh0akBG2rjraHbPEOR6DaLXhyoiLDT+8/nmqapHrlaiio1AGZRTTUos+haJ6JrF02fLEsSAQET31uy+WqpSp9BrpYiztHhih3bl8B0LsR47izJMi7ZZHH22LA4WcXEi16hwldYG6cbgLq1DHR9J7OAuJN3cF2W4HplKgauoGm+thchebULz5a40oUtPCMmDXK0MXY2VqRVS5EqdFcfZSqJ6taHsvc24K4wY2jXDU1VP/Z48Mqbehio2HJ/RhkyuRCaXoiABRL8H5OdMCplcAUKAUIXCgBdR8KGKMpA27jpS7xmKPDgubWrsJfkZO7grma89IbWXy1HFhFO/O0+6+ikDV3kdgsMjyeH6PVIeKLWK2KHdyHztCeR6DQG7C7lSefH7g+s7b8oa0h66rtF8CW4vMoWcPluWoGuRiCiIlH/22zn5Vcjx1JiJHdqVsg9+peu7U1HHR4JMhjYtHvafktYAMnxGW4i2ef8pnGerkGtUtJx8C8rIMGQQigb0BOXcU1VP8h2D8NaY8VTVU/nVDpo9cG2Ib5qUGAJu70V8y3/pU5rdNwxPVT0RnZoTcHjQpcfT88tnpPQE9Xb8wdxPnkoTco1SOngIjstdWodMJkOuURPVuy3KyDBaTrrlD2lpU+MIa5WMXK2ixVM3IdeoQgWLGtrp0uNR6A2huW2glXhLP+RaNfaTpYRnpjdaKz6zXYqYDkKh12LPLkKh15B4Sz9sxwtxnq0ismeb4FpZEpIpuUaJq7Qm1N+GteKpqsdbY5ba9WhNrw3Po46LwldvC/FGodOgjo3gwE1/D/EmdnBXkm7uizYtHrlGhWl3LvaTJXiq6tGlxaOKDQ/muoTq77LovGay5JAK6pnMFRNwl9dRs2k/sUO6Srqpc0tprSjkWA7mk3r3EERfAEP7NDqtmIAy2oCnwoguKDua+EipSNiYl9CmxISuVcvVKrTJMZR/uQNfvY30R0c14mH6Y9dTuvZHajbtp/OaydhPlEiRiCmxNHtoBM3uG4Y6NgLrsUK0qbHSvopU+Klm0/6Q7gbQJsVKvHnkdVzF1RgymyP6A410bvtFD0uOUrUSW26RtMelnFt7sYO7hvqedFNfRJ90Fbt6Yxbpj4zElltMZI/WqBOjiBvRg4Tre4EoXa8N2J2oU+Kw7T+JOiUWFHLqf9qPoXsbbPuk6COFQUfd19sxdG+DUGVFplIyKG+tFM0d3Pf2DpoeWsuOU6XEXHPuwEUVoUeuVAbX2xAUeg0EBNTxkbgb1kBSNI7T5ef2oqJq6ndmI0wZjTJCR/z1vfHWWBCRDilFX4CIrhmYtmcjTr+d8A7N6bRigsQ7uRxNSkxo72zQ2a6iaimCSxQpXfsTzR/725/SbYa2zVBG6Dn9wse0nHgLygg9aeOuo+Xk0chUiot0LjIZMcFCM9F92mPalUtkzzZShJkvQMaUW/HUmBF85+b593SHPbcYZ1G1VLArINDn18Uow3UYOqbT9b1pKKMMwVsdJnSpsQRcXkR/AF+dVYrObZ8uRRNXGLEeO4smKSZ0iyWsXTNpLaTEIlcqQrpTplQQ0aM1AC2n3Yb1aAGGoC6NG9kLhV7LiSlvSXIdtOF8RhuqmHD6/LoYRHAVVqFJaH+RLm4Yo6eqnsQb+6AM03LNgRXItepQpFyfLUvQpMTirbMQ3T+TrKEz6fPrElRRhtA82/PL0bdMxme0oYzQow32o9mD1yLXqMgev4J28x8gqlebkI2rTY1F8Jx7PzKo+/UINZv20/qZuxvJb2gtB/ciXVoc5v2naHbfUGQKBblT1tBy4s2h9SxXq5BrVNT9eoSu705Bodfgqa6n+M1vaT7hJgIOD+GZLYjo1gpvtbQXVW/MIu2RUQhhXvpsXYI6LhKfxXFFsuEL5gQNySGSra+M0J+zpeIknW07XkjA6kT0+1FE6Gi7cBz+WQ6sR88Q3rUVYcGDSk1yLN5aC8oIPZWfSnnNfUYbqiiDxBcRXMU1qOOjLjnPDbq3YV22eWEslZ9vx36y5CLbF6TIw/NtX11aPNq0+JC91mD7NuznCp2Gqg27Sbyl32Xnq8F28BptIX0Tsh3USur3nMBndSAEb/5cvXlhqBhUQ78MbZuhjAzj5HPv0+y+4QA0e2gEGVNulQr91ZhJHN2f4re+D+1hCr2mka5vOABrkEVNQnQjXX/+s3KNCp/Rht/mlOT0/wDE/8GaEf9X0RQp2YR/Gnq9noSEBPbulXL4iKJIUVERAE6nk5gYydjavv1cAZIOHTqErgwfOXIEh8Nx0XtNJhNnz54N/V1UVER8fDx6vR6DwRCKjtyxYwcdOkinTvHx8aE2DXkiL4UuXbrw008/hf622+20bduWU6dOhXJDejweKioqLveKP4XOnTuTlZWFxWIJ0amtrcVqtSIIAn369OGuu+6isLAQQRCoq6ujU6dO3HfffTidzj+V07Jt27YMHDiQTZs2XZben+mT0+lEq9Wi1+sxm80cPXoUkCJhnU4nPXr04MEHHwzN7YU8bPj8QsTGxrJ48WIWL15M3M3XYNp87hp+1fs/cWbSClz5ZZh+3E/SuOulTa1ZPAGHO5Q8WaHXEDu4C/aTpZh255F449UARHTNAFFElx6PTKUg6ZZ+OM5UNqJv/PkgyfcOR6ZUSsVn7E5ihvfA+PNB2r72JM78csrXfI/x54MkjRkovbdnGxDBcaoc469H0Gck4TVa0WckkzRmIMYtR0i8pR+eqnqi+kkRu1HXdMJdVkfiHYNQxUYQ3quddN2rRSK6NtK14Phb+lO/7RjRA7pIVWCBus0HSRwjRciEtU/Hb3NSv/UouoxkOr49BWdBBZqUWOrO45urqAq/2YF5/0lqv8+i2SOjCNicaNPiCdicoevW58O0PZu8aW+zJe0+Kj79Db/dhS23mOpv95A2biR+mxNdWjx+m5OiNzawo9NjbGl2L+b9p/CZbJh25yC4vJJBHaaldvNBkscMJP66XsEE3i6ir5YM+pQ7BlHx5XapmuTElSgMOpLHDCSyZxvEQADR78d84DT6jCS0582daXcehW98S9aw2VIEWXCHchRUItepEQMBKS+TzYlCp0afkYzl0GkSbuyDNjWW+JG9KP9Uch7Vbj6IJiEK67GzFC3fgLfOgipCT9awWZyYuQ6vyR66qhXZszX+IN9Mu/NQx0UExzEQ+8lSfEYrWcNmUb8zB8eZCiK6ZlC7+eBFfPPWmLEeKUCfkYTlyBkSb+lH0i398FTXk//Sp+S/9CkypRy5Song8pJyzxAEnx93WR2tZ91JwOHGU21CplIg+PzU7z1J1rDZmHbmULv5EOqEKOr3niA9SDc8s3lwvr7l2MOv4rc58dtcqCL0ALQYfyM+ow1vjTnUPjReq4voq9uh0GtIvXcotT8dRK7XoNBp0LdOAcCWWwxyOd4aMz6LE5lKKVXGVSmQa8IIOE3nith4HJIjEmjXvj2i2Ph6PHIlMrmK+r15eI22ED9rNx8ieczAS/Kz6I0NHLrjJQ6OfgHr0bO0mHATMQM7EdE1A5/RRs23e/E7XCSPGShdj9Rr8VuduIqqQ+837shGGam/6P2I4DxvfZ8/X6poA6XvbCb/pU/xmR24SmpIurlfSH79VictnriBgMNN6bs/sW/kXLx1Vmx5xTQff2OQ9zch+Pz4TLbQWlHFhofyipV9+Ct+m4tA0CEjyXkFcp1a4rfZDqIo/ZAJ0wYPX2TsGzkXkFG35QjJYwZiPVoQGlfSLf0JOD2SHB47iy49nvqsExSv+xFkMjx1FuTKc7SQy/GZbET2lNaUGAhgPXYWwedHFRMh5VwVxD+ktX/EHDw1Zup+O0rdliN4a8zU/Xq40dxqkmMIONyhuW2gpc9Iwn6yFEPH5kT3ywytlaxhs6jesEf6wQahteKprg+1i+rbAX1GMqLXT/3eE41kSp0QhXnviVB/G9aKt8ZMeNcM9K1SpIIuq7/HWVhJwO1FrpQTO6Qr+rapCB4v7pLaEG+K3thA1rBZeCpNeGrMqGPCSbljELa8Yum9tRbSH7sekK5kC24vpp05JNzYh46vPYFCp6Fk7Y+NdNPhuxdJuqjOQvLt12A9VoChfRreGjNZw2fhrbNS9tl2UsYMJG5IV2kOa8y4S2pJuWMg1T8dRBmhp+cnszAfPhO6QqkM04Z4KHh8aOIiKFnzQ4iH9rySkJ6q23KEfSPn4re5sOUVkzxmIC2fvhV1YhSO0+VU/WMXycF9MWZgJzQJUVgO56NNllJLJN5wNX67u9G4sobNovyzbQhuH9F9OmA9Io1L8Hjx1dtIuqVfKL+vp6oe+6kyEm+8WtItMhnmfSc5ePuLeKrqsR4p4Oyr66n64Ce8FXXItRri7xxKeP9OUu45i4PwXu1wFVYiDzqwbVl5xN7cH+fJEqKvbs+pZ95nS9p9HL1/KYLPjy23GF16AmIggM9sx7j12EV7Uf2+k0G9L+lfr8lG/LXdqd18iPRxIwk4JYf/ub0oCZ/NiXHrMco/2oLf7Aitt9ofDyBTK5Hr1FLuNr0WV2kNewdNJ2vYLKxHz4YcBy3G3xTS2fVZJ0K8T39sFKLP/4e6LfHmvigjwjhy9yIsWSdDus1nlqorN+wlzR64NtROppDjqarHb3PiPFOBtlk8+owkzAdOIbg8eI1WfCbbn9YdLafehj4jmZhrOlH+0a/s6T+Vo2OXYj9ZivXYWalIUHFNMNL/FLr0eLTp8Sgi9RjapWE9fpaEG/tQ++MBUu8eTO1PB6X9RyYjKXhdN/XuwfhsDoTg7ZYOrz1B/d4TWA7ls3/YLBz55Sj0agyZzUm+fWDImSJTKUi8pV/Inqrf02BzzEKTHBMqMHK+Lm4Yo7fGzJkFn1Hzw37yF3xG9uPL8dZZOLPgM7KGzaJk7SZ0aQlSWp2OzREDgUbzbNx2HGWktDfb80qQyeWEZzYnfdxICpevR3B5qd18kIDDTcKNfYjs2Qa5Vk3J25vIGjYLW24xoi+AOiY8tBedL78Na/n8vSh2SFeaPzYKd5UJd0kttZsPkTJmIMoIPb2+eY6Aw0P97lyyhs3GcuA0tZsPkTp2OOqYcAwd0qQCZfUX7EUBgfqsExSt3Ii37splo/rbPSG90SDnyECuUCDXqnBXGNGlxWE9XoC+VTKa1Fiq/7GLkjc24Cqu4uCwGTjzy1GE67DnFhMRpOcz2VCE66nZsPuc/bs7V5rn4bMJa5OC3+K45Dy7y+pC8+W3udAmRFOy5odG6/L8/kp5Ps/Zvh1fexzLkTPs7PZkI9vXZ7ZLzlqzXZKxgHDJ+Wqw287ZDtJ8hWwHq4vEv12FOi6C8A7NKfvwV7KGzcJy+AyiIJI8ZiBpj45CGWnAcbqcuh8PhnRb+cdb8NZZMW7PxmuygSjSYtItUk5VUcRdVhcaV2TPNij0Wur35JFwY59L6vrznxX9AXwmW2hf0abH04Qm/FXIxEvfBWhCEy6LO++8k+joc4nFb7jhBq666irWrl2L2WzG7/fTv39/br/9dg4cOMAHH3xATEwMbdq0oaCggHnz5mGz2Vi+fDk2m40OHTqwf/9+Fi9eTETEufDz2tpaVq1aRX19PSqVioiICB599FGSkpIoKipi7dq1eDweEhISGD9+PAaDgfLycl577TW0Wi2dOnVi586drFy5km3btlFQUMC4cVJlNbfbzbp16ygsLEQul3P77bdz9dVXk5OTwyeffBKKsrzrrrvo1avXJfkwb948xo4de1Gk5NixYxtV4t6zZw/r169HFEUUCgXjxo1DrVazevXqUIGZe+65h86dO/PCCy/gdEr5RQYMGMAtt9xySdoXjsdkMjFr1izeeOMNjhw5chG9tm3bMmHCBBYtWkRERMQl+9S2bVtWrlzJmTNnSEhIQKVS0atXL7p27crSpUvx+XyIosiNN97I4MGDsVqtvPPOO5SXlxMIBOjQoQOPPfbY78pO8eJPKV/+DxLvl6p6VX8oJYtuufARood0RxERJuXUsdgpWfwZ6TPvIoAMffMEit/bTP5Ln6NrnkDXNZNQRRmwZRdR/vVO2j9/H3K1Uoo8Cl7VFjw+9vcaT1jH5nT77kUEnx+ZQoEYCFCzfhdVH2+h23cv4q404g+e6roqjIS1lRJfu0pqMf56mPIPfyV2WDcp95JBi1yllAq3fLaN+j15ZK6eiEwux1tl4szsdSTdPYS4v/VBGamXov3kMpThepThenwWO36TDXdJDcZfDlPx4S/EjbqKDisnSlF4AQHb0TMc+duzpD15I63m3Y/g9eGrt+OrtWDedwL7yTLSx9+IXK2UTurDdYiCiM9kw29xcGLyKtKfvJGofh2lyKAaMwVLvqR+dy6d10wO8S2iWwamXTlE9+soFa5we/BZnORNXk2rmXdIlRWr69E1T+DqnxehjNDjt7s5fPdCWjx5YyifnxgI4C6rI//FT2g55VZUUQbkamUo8bW31oLzbCXhXVqi0AejngQRn8Uu5ftqnYLPZKXs461Urd9DlzWT0KbESnki1VLkXcDlpW7LUaL7dkAZoZeupBTXcGbRZ2RMvQ1D+3RkchmWw/kcumMBotdP/KjedFr5lHSCHBCwHi3AdryQ2KFdUUVLV6VUUQZEUUT0Bzj64CsotGo6LHlYct4JAl6jjQOjX6DzmxNQx0agjo+UTo7VKmQKOQGbi4DLfRHfwjs1p92ih9EkRRNweqjfmUv2hBX02/FKKJKyocJp7qTVaNPiaTnpZhquZyGDsk9+I7JbBqoog5SLLzUulDdPFES8tRZEQUT0S7nzXKW1FLzytRTN6g+gjAwj4PJy+O5FaOKjaL/wQSkHnSAlkc8e/yYZU0ajjotEGaHHXV6HTC6nav1uNInRxA7tGspRpE2NQ/D6qd64l5S7BksRhfFqBJcZAJlajyIsjt17s2jZsiUOh4NlSxYzfHB/7rh7rJR7UvATcNaTNXxBIznMnrCCdi/cT+zQrpeUw6K3vqft8/dJlTdbJiGTyfA7JDm0HTtL5utPknhzXxBE3FUmTj/3wUVyqI6LRBRFBI8Pv8WOz+LEXVKLLj2ew3cu/MP5kmvVqKLCABmukhqM24+TcsdAPDUWKZogEKBo9fdUfLKV3j+8iDo6HOQyRL+Az2LHllNMWOuUkFPCU21GEx8p/WDzB1BFG5DrpEgHW24RqigDIEMdH4G7zEjA4aJu61FaPHUzMoUc55kKskbMod0L95N85yApV54gIrh9HH/sNdLHjeLkM++RuXw8kT1aSYVc3F7qfj2Ct95GwqjeUj7W4FX6gMuLPa+E8s9/o/ljf0MRrpMitAQRR375H9I6X+a1qXGIXj91vx4he8IKur4/ndhBXSS5DsreoVvn0+HlR1HoNchUSjRJMcjkMvx2V4j3ccO6037hQ2iSoqWIZkEkd9IqAi4PrWbega55Asjl+M12Kr/ZFUzef7m1Yg6ulQDq2EgpN5ZCcvzrmsUFHYi5eOttpN4j5XcOONwo9BoCDjeO/AqOP/IauuYJ9N44n4DLE9RNMtwVRo6PexW5RkXX96aF8tTlTX8by4HTdPt4Foa2zfBZHdJVWhHOLPyMuOE9SL5joJQnr8KIXClF8SGKQdkJUPbZNqJ7t8NTZyXltv6ADDEQQCaT4a404ThbiTWvmOYPX4dcJck6SPm9dnQfj6F1itRft1fSN6JI8Vvfk//CJwBctXlhUK6h5scDRPfpgL5VMkqDLqRjBbcXmVKBLj0Bv9ON0qDFVVyLLhgxKvj90v5Xa6Fg2VdEdG4p6dgoA2Uf/IIyXE/s0K6h/M+iP0D5Z9uI6t2OvKlvo2ueQIel49A3TwS5DEd+BYowDTK5nPLPfkOTGE3qXYMQ/QFO3DGP+LuGEn/7YOR6LaLPj7fSSM3nW4gc2BVVrKSf5ToVcq0G0ePDkl1M9oQViEFn05Az7wFSZI+73Ej248uxHjtL3LBudF475bJ7kUwuD0XGBFxSbl2FXsq1qo6P5OQz79Ps3iGoE6KkHIYWB5YDp/HW24gd1AVVtAFkoNCocVeZ8FabOf7Ia3iq6+n24QwpH7Bcmv/CNzZQsOgLMt+cQNLN/QBJd52Y+z7pD4/4Xd2mjovEZ3aEchu6y+rQt0m5WLftfBVtSmxoTtylteRMeJNWc+5C9PoxdEyX1pBcLh2UBtfHleiOBt63X/QwSbdfEyzOV8vxR1/DkV9O98/mEnVVW0S/gGlXDidnvyPtEdEGZEoFAYcbwSPtPy2eulmKXJXJEJweZBqVdIhi0GHLK0aTGI0yXCc5tI8WhIrQeGstUqE8r0+qSj16Pu7qerq8N424IV2RKSRHmnFHNlFXtZOu/p4uJ6JrSwIuLwGbKzRfuuYJdF4zOaS3dvZ6CtHrp3/WctTxkdINC5kcv93F4dtfxHrsLJ3fmkT89VchD17B95ls+Ew29K2SpXzX/gDuciPmfSeR6zUk3tQHmUxGfdZJjty7mMhurei9cT5ekw1VpB5kUrT+sfuXXlZ+r/phPuq4SOkKbmEVgsuL5VA+cUO7oQjXo4rQ4SypRZsQhUwhx+90S3yKi0T0+pCpVQhuD4I3gOD1oU2OxVlUScXn20l/7PpGMvXPyMaFtpqzsApZ0G6Wq1USP+VybMcLOHL9MwD03r0cXXo8oiDiN9sRfX78djeeKhMRXVuhjDYgeHwULvqMwrc2kTFzDC0m3IRMIcdVVI1pTx6xgzpfdp4bdL0QjBREEDk9/2NK3vqB+FG96bJuSiiC0J5XghgIoEmMRpsSi+1E8blbPhVGovq0R6HTIAqS489vsVP5j120nnv3xfP1F2wHn9mBTCE9a80uJOD0kDS6H8pwfejatuD2SsETfTvgM1kp/3grVet303nNZMLaNkOhVSP4/LiKqsiZuIrUu4eQctdgvCYrfpuLYw8sk55tk4pMqQjl1m3Q9Qk3XC3pNpFQf0vXbqLtiw8Q1irld38P/v8O+5zb/tNd+EMYFv3jP92Fv4Qmp2QTmtCEfxv2JP91JW4VVH/80CWglwX+chufeGXB4yrZXw/jv9LCaMIf5KC8FAJX0ObfDfEK+ij7g7xf/xtoXQmupH//DK5kbINzF10RrW2Zc66oXROa8H8NV6K3Ff9GPXWluBL9FqHw/vFDl4At8NfthyvVv//OPaIJ53ClV/7+Wy9f/rfKr+oKZ8z3v/xS6H/rfF1b/cV/ugv/o2hySv7r0ZRTsglNaEITmtCEJjShCU1oQhOa0IQmNKEJTfg9XGlkSRMuiyanZBOa8AdYtmwZNTU1jT6799576dat2/847d9++41NmzY1+qxdu3Y88sgj/+O0m9CEJjShCU1oQhOa0IQmNKEJTWhCE/6n0HR9uwlNaMK/DRuT7v7Lba7OvLJiQ++eSfvLbVL8V0SKIuVfV6MJwpVd2ahQ/HVac7+584pobR316V9uo7rCKyUF6r9+zS7de2UTdlb918/j2nl9V0TrSlCmvLKUBeor3M0TAv++sV3Jte+fM5+5Ilrqf+MFPe8VXBG70rVyJde2/luviDlkiitqp7oC01fHX08JAqCU/ft46LnCFCRXIh862ZXp3wqZ5i+30V7hTxW9+NfnLEp5ZVfFzX71X25zpalVrmSWr3Qth8n/+jw7hCuLebmSK7q7tX+d7wAPp/112/JIfuIV0dJcIe+vJDWQ5QrjjbTiv2+//Hem0PH9G9PhXMmeHqG4MvvLfgWpKa6UF1eSFuS//vr2rFv/0134QxiWfPOf7sJfQlOkZBOa0IT/GHTp8fR8axKqqDAs2UUceWoloi9A2+m30XrizdJD1nqsL83Hl5MttbltDPoxdyCPjET0egmUlGB77RX8ZwtQNEsjavmbyPV6pgkgBgR2vPwVB9/d3IjujcufJKlzBoLfT+Wxs/hcHjIGdUWtUhLweAm4fficbvbNeZ/6vBIA2j14LR0eGUlEy0S+6PQEnno7veePJe26nqhjw5Er5Py27Ev2vt04snX08vEkd26J4A9QfqwAn8tL60FdUMpkaGMjsBZLUbiFPx7g0PINAGQ+cC1dHhlJZItE3u/yBO56O/1fGEvG9b3RxUdhLK7G7/Zy4qcDbHtjfYjWba+PJ7VzSwL+AD98/S2rPliLiEjit/E8eu8YlM06ScUU/F6Mx7Ywd+VnVNWZ8QcElr+yhNYduoAY4InxEykvLcIZbkEuwjR7+9B89fvhRVTRBgJOD/vvXIjlSAFhrVPosvwJIjq3pGDR51T/sI8uwWImfocbuUraaso/2YqueQJxw7oTcHnInbSalLsGET+iJ4NjI3AZrfhdXk58+hvZ583Ztasn0nJUb+QKOS6TjR/uXUJdThEx/TrS84PpuEokHtbtyiXmqnYheTo24U1EXyDUv8hurfBbnVir69ky9W1qc4ro8vB1ZN4zGH1CFIgiAa8fURAJT4llXZD3AM3H30jKXYPRpcUjU8qRKZVs7/IYGU/fStyw7igj9QRcXvwWB7mTVmPLLkSuUdHr23kownTo0uIIuL2YdmSTE+xX2riRtJo5BoVeg9/q4vBdC0m5axB9ruuFNiYcd5Afpz/5jbx3zvFj8FsTaX69xA+3ycbPdy/BmFNEi9H96DjhBgD8TjfZr39L31cfRRNtwO/ysPXuJRiPnEUdqafPq49haJ5AwOOjePEXtJ41BlWUAWt2ITkTVzLg8CqUeg0Bt/eicWlSYun05gQ0ybFok6MJODyYduf87rga+KGITEEmkwEyBK+Duc8+x47d+4mJjuK7rz9Fro8GmRxEAb+lEgIXOwh06fF0XzMJQ6tkZAoFztIajk1cjaFtKq2eugmQCpWcnLkOv91JlzWT0aUnIlMrpSqsooinWqr6G9mtVUgWG/rY+8eXCGuZjEwpx3m2iqzhsxB9knOj5/rnpUqbMhl+q4NDt7+E12ilx5sT0MRHIQoiJR9voXrzIfr9MB91tAHRL+CpsxBweLAXVBDWMkkqmuEPUPjmd7QcfyPKqDBkCjnKMK1UXMLiaCRTOZNWY8suAkAZoafT6knEXJOJTC6nPusEjjPlJN96DXKtGiFY2MRVWkvO+DdDc9Z17WTCM1sgU8iwnypj36hnaTvvPuKHdUedEIVcrUQMCFR9u5fcSasBuObACgJeH7qUOFDIqP3pIF6jlYTreqGKDkfw+lDoNLgr6jj+6PIQrS5rn25Ea/+oZ2g7byxxF9Cq/nYvuZNW/SmZavP8vcjVKsSAQM5TK6levxtdSgw9VjyJNj4KURQp/34/iUO6oI4yYM4upP5QPi3uH45crUKbGIXf7kJp0OG3ONh/zxKs2UUMOfAGfocLMSAg+gWK3t1M56XjkCnk2PPL2TXiGURfgLiRvciYdSeiIKJOjEL0BfCb7eRNWoU9u5CYIV3p9PYUFGEavEYbuzufK/zWfOadxI7sjToxWiqQUlrLqQlvYM8uJOH2AbRZ9jgyhUIq8rZ8PRXrpH0kLLMFbZY+irZFEkqDTioEZ3fhtzg4PWMNrV96OFT0pO77LE4v/Rptejw9vngGXbM4ZColB/72HJZD+dI+tuBBkscMRKFT4yqrI/ux5ThOl9Hr23nIgwW8qr/fR8UX2+myZjLKYIEnXbM4QMSWKxV1iOjckqLFn1G++jsAMl56mMQ7ByPXafCU1nCw70RkGhVXHViNMjIMEKn+chtnZrwt7XHTbiXj3iF4jDapSI9CJslydhEek5WkwV1Q6jX4bG4Cbi8KpZzwNqn8mPk4PrODdjNup834vwXXtIDjbCWHJ72FJbhGorplMPCH+Rx/7HWsx8+G9iNrdhH6Vkl4Kk2UvrOZzm9NQhGmxWeyceTeJdiyC1GnxNJy+WRU8dGo4iIRBZGA3YUsWBTGU15LeO/2IELA7kSuUVP+8mckpqWQfPsA5Fo17rI63GW15E5ajaFjOu1eelAqlBYQ8FSZyJ20mqTR/Ygb0RPR58dZVE325LdQRYXR9e3JhGc2R65UIHj9nHjmfeqzTtI5uMeeXvQFJau/R5ceH5ojW3YR0dd0RKnT4CyqbqTbztcdho7p9PrmeRRhWgIeL0fvW4I56yStZt1B2iMjURr0gEjF59vIm7IGTUosmW+OR9MiEXV8FKIgIDg9eKvqOfP0CsJ7tyf5oVGIAQHB40XfLh3B6+Pg6PnYsgsxZDan85rJ6NMTACj7ZAun5rxH7JCutD+vuJgtp4jjj74OFhsypYJ2rz5BzLU9URp0+OptZN+7CHt2oSTDrz9J4q0DpH5+9CtdhvfA5/KyZ+V3XPXwSJQaFUIgwE/PvkfFsbPcHLTBAv4A9up6IpvFI5PL0J44jqpNKxBFqUL0G2+iSEzCcO9dAIguF5ZXXsd/pgCAxM3fM1KlRhREnMXV7Bw4A4C4IV3p+NIDyBRyqn7YT2y/jhfZIN0+n0t0/45S24IK8p5ahT2vmJghXWn70oMoziuiWPHJVhR6DXEjeyETRHx1Fk5NXknaxFuIGdaDgMtD4YJP6Pj2VBynSwkLFvrzVJooX/cjlnVSAcmIzOZ0WToOhUGHISMJZDICDjd771qE5UgBidf1pP2sOxAFATEgULxiAy3G39jIblMH7SJk/CU7oO28sSSN7o8qKgxREPBbztkB57fTpcchCxYFOnTnQqxHCkgbdx2tz7Mfcp5eTaupt6GKCvtde7Ju6zGa3TdUKlDm9uK3SIXkSj7ZytkVkp4Kz2xOl+VPYGiVAgqpkJC9oJL4IV1R6LVSUSsZIIhkjZ6P5ag090MOr0QdY0CmUiKTybCdLuP4xFUY2qaSEbI5PI1sjrA2qcjUSlyF1ewdNJ3YIV0vq29aLZ+EKiEaZVwkXKBvXPmlaNs0QxUXhegP4K+zcHbqm6TcPIik2wagMGhDRckKFn6GKIi0vUDfnJi0GjEg0G7ZIyjCtLhKazn25JuoYwx0WzeF8Mx0ZAoFvno7B+9YQMDlbaRvSldvRBvUN7rmichUSjwVRuwnSsidvJo2f7+3kV1vC67V/2o0Xd/+l+N/d/bXJvyfwNixY//l75wwYQJWq/Wiz7du3cq0adOYPn0606ZN48CBA/9y2leKefPmMXnyZGbMmMGcOXMoKir6wzavv/4606dP5/vvv/+f7+D/ADo+ew9n12zit35T8ZkdpN8zBOQymo0ZyLYB0/mx9UOIbjfhs+YCII+LQz/6NiyLFlA35la8Bw/iy80hfOp0ABQpKfhPn6J21LV8fvdCFGolpzcfvIhu7oY9rB06g3dGzCEqLYH0vh1ZM2gax19fj8/uZuO1czn++gb6LHk41Kb2wGl+uWsR9tJaAFKHdiWiZRKbrv87Pz73Pk6T7ZJjzN6wm1VDZ/DWiNlEpyXQom9H3hw0jWNrNiEGBL4e+Qxfj3wm5JAEqDp4mu/vXoQtSCt9SFciWyaxZeJqSg/n47E6WH393EYOSYDjG3bzxrAZrLhuFu9//zlPXf8AI72Z/LT3GEVeA96C/XhPbMNbeJAvft5DRmoiXy2Zysevz6fOGcBxfDO+4mNMmT6Tdc8+wQxb+5BDEqDrG+Px1Jj5qdl9GHfl0v3tyQD4zHbynnmfwtWSHLZ59l6K12zi6EOvoGsWT9nHW8gaOpPkOwYRntmc3X0mc2L6Wjq/NRF9yyT2/+05dj77Pi6jlfU3zyPzgeFEt5Eq96X07UBM+zSqDpzGVlrLzmffZ8DCB0N9qt93kl3DZrNr2Gx0yTEUrvmB7X2n4DfbSbtnaKh/lRv24CqrpeCNb/lt1jsMWvggMe2akXnPYPYt+5qaY2epyy3h6LrNuOvtWIO8b0Dxqo3YT5aSO+Utjo17FU91PRlTb0PfMolTz7yHs6ASb3U9J6avpcPScYBUBffQrfOxnyghb+rbuAqrkKuUpN4zlOj+maTcPQTLkQK2pN1HzsSVIX78cNMLZM19H3edle9vnEf7B4cTGeRHUr8ORHdIoybIj71z36fvIokf9tJafr3tJTYNn0vOaxsYsHoCrloLnzV/kOpdeVyzeiIAmZNupj63mE3D57J38lt0enM8xWs2sbvv0/jNDnp+9RyiP4D9VOklxyX6A5x+/iNs2YWcmPUOPosdRC47rvP5EbBU4jeX4zeXIVPpGH3j9bz16ksgkyHTGBD9HvzGQgK2GhSGuEuuqfbP3oNxdy71B/Mp/8cuarYcpdPScbiKa9h7y3x2DplF/qvf0PGVR2nz7L1UbdyHt86C5dBpvLVmbLnF1P18mLih3UKyeH4fXUXV5E55i60tH0AVG0Hr2dKP1BYTbya8cwuMO7I5cMNzeOssdFg6DtEfIO/5j9k+YDq7r3+O5g+NoMe6p/HUmNl/5yJ8dhcAOwbN4MS8j9k5ZBa7hs0hd8oaOr32OMVrfmB33ynYT5Ri3J2LXK3k5DPv4yyowlttJm/6WjouPZeyo91LD6KOiyB38mq2ZtyPKAjE9MtkZ8+nOLPwM5DJyH/pU5z5FY3mzO9wk/v0an5r/yi69AQ6vfEkYS2TKftkq1T5O6eIg7fOJ7xDeiN+O/MrJH6kj0UZpiOmXyaO/HIq/rETZDKOPfQyPqurEa1AkNa29o+gS08g843x6FsmUX4erUO3zsfQIe1PyVT6Y9cTsLv5NekuTr/wsVRlHhD8AjnzPmHLwBnsuP7vtH58FBXfZfFrv6kotGpajB3Ob0Nnc+Tpt7CdLsN87Cwbmz/AwQdfoVOwvwBZt77ErmFz2D3qWToteogTL37KTy0fRJsUQ+unR0u6Zkc2+4fM4OzCz3CdrZIc39Pfpt3SR0Auo93icZyc/jYH//Ycygg9+rapofeXrfqOwgWfYD9WQOFLn+DML6f1kkdBLqfFrLs48dhr7G41Fl+dldTH/oa+bTMAMp67D9OWw9iPFVCy/BuQyfBW15M/fQ2tX3yI47e9wOFhMzg8bAbRQ7oR2bMNbZ69l7IPfmHv4Bl4quuJH9kLgLhh3Yjs1RbLwdMcvOUFRK+fDkvHIXh8HLz1RfYOncXeYbOJG9qNjq8+RvGaH8ibuQ5dejxnl69nS8aDKMN1FK/ZRNHqczZH9LDu6DKSyR27iNNTV6FOigEg6ppOOPKK2d38brLHzCfh1oGE92gTanf67R/5+dq5WE6VkvPyP9jUfxpKg5aEfh3Z1G8aux9+HZ/Vwc/XziVvwRfU7T2Bz+wgvH0zWj06ksL3f6V2ew5eow3jwTN0bdiv5TI6Pns3NduOA+f2o919n0abEhM6YMhc/iS23GK2tryfgMNN5htPBmVRoPSF9ymd/x6O7AICFrvkILE4KJq7BkO3NuTdMItDre4kZ/gUBJcHv8WBvmUSO3s+xaFb5+O3Oqj95TAZ02+j/eKHKXrzWyyH8/FUmihcvoEOS8dh3J7N7kEz2D1kFo6CKjIm3ULbZ+/Bb3Hgq7NS+tEWyj7ZSvv59+OzOBrtsdK47gnpDkOHNOQqFabdeZR/vp24od3Y1efpi3RHtw9mUL0xiy1p91K9YQ8R3VoBYMsrQa5UsrvPJIrX/UjyHYMIa5uK6A9Q9OIH4AtQ+Ny7IIj4TTbK3vgHbd58mpjrruLosKkUzf8QhUGH8YcsHCeKQ7qg7d/vRRWhZ8+AqRx/5FVS7hxMWPtmtF/8MKadOZx9bT2eqnrsJ0poETyIjr+pL9r0BGxHzrCr7QMgirR//cnQGFxF1dTvzgG5DF3LZFYPmsamOe8wauHD7Fz+Deuun8v2V79m6BzpZk7Oht28NXQG60bOoVnPtmR/s4s1w2eiatsa87wXqXvoUSyLlhI1awaBykqME5+m7sFHsH/wEZEzpwGg6XM1KJRs6TqefbfOJ+DwhGQtc/HDHLhnMTsGTCN97DAqv9vbyAaJH9YNZbiOnZ0e5/Ct85Fr1LR/5dGgzniYo/ctRnT78BptZD/8Comj+1O7+RD7h8zk8PAZGH85RJtXnkCXkcyBvhPJn76G9m9Owp5TiCrKwLGbnuPY6Hn4zQ5SHroOQ1DvdHzuHk6/8g989XZcFUZM+09RtyuXXmsmAVC3M4ftQ2exY/gcjj69hszXnmhkt9XvP4n1aAHuChPucuOftgPazr+fyB5tcFeYsBw9iy27qJEdIPoDnHr+IzzV9ThOV+AsqsZ6tICub08mun9HUoP2w69pY8mZuJJOK8ZTvOaH37Unyz78lbSHR0h2R/OxBJzSmtwzYCopo/uHeNL+7/cScLg5PuUtDj/0KhGdWxLbryM7+k9FDARwldSwufn9HJu8msxFD4VkThUVRsnHW6nbnk3px1uo3XKUTksfwVlcS9Yt89k1ZBZnzrM5itds4sh9S6n7+bB0sCOX/a6+KZ7/AcUvvI/jeAF+8zl9UzjnbSL6dcadX07JC+9zfOAksodPRZ0ci65lEqXrfqT8g1/wWx3sHzYL42/HaLf4YYrf/BZrUN8UL99Au6Xj6PDq45x66TN2D55J9aYDtJxwI22fvQfTnjysxwqpzzqJq7SOjksfucimb9CjFV9sJ+BwU/3dXkrf3QxyOa3m3oW+ZdJFtlQTmvBX0eSUbML/GRiNRtavX8+LL77Iyy+/zIIFC2jevPk//d5A4MqudF0KkyZNYtmyZYwYMYKPPvrod581m82cPn2al19+mRtuuOFPvf9f2dd/BeL6Z1L5/T4Ayr7cQdLIXkR3b43jbCXOkhpEXwDvkSPIdLpzjRQKAmcLEJ0uZFoNvpxs5PHxAGj6X4P7ZymiTBWmRQgIBHwXj/nsb8fOvU6tpL6wCoD8T7ehDNOiS4ii7vAZwpJjQs+ZcotxlNWF/k67ricFX+/CbbRy7KsdKNUq1AbtRbTOXEDLVFgJQH1+BXKlQorQuwDG3GJs59FqMaInp/+xCwC31Yk2XI8h/uJ2+dskWiaZgyhNOC1bZ6BAzqhhg9ny0/fgk5wj+L3IkOF0eRBFEWV0Mr/9+gsKuRzRWU9YuAG5+uKxRHZvxdlVGyUertqIOi4CTUIU3jorlqNnQz/2Yq7JpGZjFmFtUjHvP0ncsO7BKKQA7goTAJZD+ajjo6jZfAhvjZnTX+9CExGGKkxL/ZkKwoI/bDPHDsdaVE3ex1sAqNiViyYi7JJ8i70mk6qN5+QpcZT0Y9xbZ8XQthnW7GIAqo8UoIkII6lHa6oOF5A+uCsnv95F+b6TyGSg1KqRyS/eHhvGlTS6P5Vf7SD+ut7SvyN7U/rOTygjwnCV1qKMCJMiDICA00PMNZnU/nwQmVJJ7S+HiR/Vm2YPXIunykTlF9ukOd96NMQPV42ZM1/vQh0p8cOSf44f7e8fjq2ompMfSvyo3JWLOjJMktmD+XgtTgDqDp9BadBxYvUPAOSt/gFtXATahCgi26RStSsXAOuZStQxEdRnnQCgdssRIrplUPHZb6jjoy45Lm+NGVt2ITHXZFL19U4c+eWYD5y67LjO5weha0AyZDIZvbp3JTIiHGQKEAIIbsm5L/pcyGRy6fMLEHdNJuooA+Vf7aTsyx1EZjZHFaHHWVKL3+IAoP7QGTTJscRck4m7vA7LoXwEtw/BL1C/J4/oAZ0QXF7UCVFYDuU36mN0nw7UbMxCplLgtziI6tsBgNT7huEqqqbyi23ByDMZquhwiY/BSKSAw409v5zwDmmcXfU96Q9cy5nX16OODUeTEIWr5JyzW6HXoNBrqA7KbOGKb4nu0wG/xUn8yF6UvPMTygg9rtI6lBF61AlRKAw6ovt2QJcWT83GLERfAMHllXSd3UVY69TQuDy15kZzFtGpBdUb9xFwuLGdKCFmYGcqvtpBs/uGUfrezyjDJVoKvea8+YLoPu2p2ZgFgODzIwQERBH0zRMRXF60zeJwFlQ0ohXeqQU1G7OCtIqJ+X/svXd4VFXX//0502cyaTPpBZIQaugdpHcLdlBB7BUErIAodkRERL3BhqLYBTuCSlN6r6EGUiC9TM/0ct4/zmRIKBae+3c/5WVdF1eYmbPLWnvt715n77XXGtCByuUbSW/SVi1yneZv6ZSgkFH1/RYASt9fhUypQN+uGd4aa8Q7LuD0IFcpsB0rBUChUxNwegiFwzyo4vWcXrYJAOuekyhjdKjPwpG4rrnIlApOf7QG0R+k4qftpF3XNzKXARJGdce84QCIIvaw7hiHdsFVXEXNj1vx19kI2F0kjuoRqTdY7yZhZA+ql21ArlPjr7OhiInCMKQzrpMVmNfsQfQHqPluEyGPL7KxJ4oisb3bUb1sA7G92+E8dhpFTBTeMmk+KsJrjqCUIyjkiKKIoV8epYt/kQ4UaqzE920HQOKoHgTsLiqXb8S25wSCQo4yPhpVUlyEt4Z6YjrmUL1iBzlTrsVVXEVc91aSPL7egC4rOYL1AMaRPahZ9gf27UexbzuCIJOhTIrDOLIH1V+tB6A+vwhBIUMRF33OfE7ul0fZzzsl/fJJ+gVg2iuNkSYpjozr+lD+/VYAolumI1MpUERrKV22kep1+0js2zYynjl3j6Ry5U68dTbgDG6rUw0ISgUIAorYKMRgiPJP1yL6g5R/+Qfq5HhUSXH4ayy4DhURN7IndV+tw1djxVdRh0yrIvnOKzCv2ELckK4A6No2x3OqCn331lQu30iw3t0ET5TGGFzF1cR2bUnl1xuo+mEr2mZJKGKiqD96GjHMq3XPCTRpBoz98lCnGqj+dTcVyzYSlZOKIAjEdMzG3miNbeCresUO1KkGlIZo/OGD0ajctEbYdrIJdmjSEzg240MAKr76A+OgTgCkXt8PV3EV7lM1+GvtiIEgKTf0x1djRVAocJdUEdU+G/eJMuy7jqFploQqzUj1Z2sQfQESr+9HyBeg+ou1BG3OCP/yaB2+OjvuUzXIozS4iqvIvHMkruJq4vu2o+LL36n6YStBj5+ky8PzRRRRZyRS/e1GZBoVQacHWZSEE3KdBuOQLpS+swJBJqN6+QaJl30nkSnkxKQZAVBH63DUWAEoDNtgaZ1bYK8yo9QoCfmDuNesQ93vMknvNRoQRfyHDiM6pNsRvsNHkCdKB2Pq/pchut0R7FCEdS2ua25EbqI/iKCQIwuHommwQZJHdaf0g18I2JzY95xAkMlQpycQ0zUXd3E1KmMMruIqqpZvxDisK9U/bMUwoENknOU6NZrMRKqXSbw2YLNcr8W+9wT1+cU49p5ArtfiPl2DphF2KKK1xHXOoXrdfjxVFgrf/jlitzXMeZCwUq5Tn2W3daVy2QbEQBBnQfnftwNG9kAMSR56pYtXoYiJwnGo5KxyJcR2aUHJwh9xniinZvVelAkxNL/vCrxVZiq+lnitW38AZYwOy47jf2pPxvdpByLU/LKL2K651B8tRaZRoYyPpvKHrSSHD2YQRWLaZ1G1YgeKGB1Bjw8xGCJhUEfMW48gyGWok+Ko25CPppH9L9eoUMZGUb58I2XLNhKT11xam0/XNLI5TkRsjpoV27FuP0rld1tQ6LXEds39c7zJLyJ+ZE/qvl6Pv9aKN4I3l2P+ZQf6nm2o/WItAZMN0R8gpn8nqpZvBMBTVheRbYNONeBN9Q9b0YTxRtcyFcs2yc4zbcgn5cqeGPvlodBrObX4FyzbjqIyRqOM0SHIZOfFm9o1eyVv+hXbSbqiB3KdiqgWaVSG+3K2LXWJLtE/oUvXty/R/0iqqqriww8/xG63o1aruf/++0lPT2f37t189913BAIBoqOjmTx5MnFxcTgcDt58803sdju5ubmcL1SqzWZDo9Gg0UhGfOP/l5SUsHjxYrxeL8nJyTz44IPo9Xqee+45JkyYQIsWLbDb7Tz55JMsWrSIP/74g7179+Lz+fB6vUyfPp0lS5ZQWFiIIAjceOON9O7dmwMHDrBs2TICgQDJyclMnDgx0uafUatWrfjpJ+m6gcfjYcmSJZSWlhIMBhkzZgw9evTgpZdewmaz8cQTT3DXXXcRHx9/XpktWrQIvV5PSUkJ2dnZjBgx4oLPabVaioqKsFqt3HrrrfTu3RuAH3/8kY0bNyKTyejcuTPjx4+/4Bj9XVIZovHbnRGj3F1pQpNqQJMaj7vCRMrl3Wk782Y0GQZ8u6SX9lBdHa7lX2H8chl4ffh270KWmoZvp/S7LCGBUK10lbfd1X2wV5iITo7HGTZOzyaZQo6xZTqHwi+7AK5KM7qUeJL7tKX894MX7L8uJR5XhSny2VvvRhOtu+DzMoWcxJYZ5DdqS6ZScPXyp7CfqmHbS19gKSg/b9molHjqK0zI5HIyu+YiVym4+d2p/DjjA2pPnFvGIw/Qol1LTm6Q+p+SmsrBowWoWvYFuYJATRE3j+zLlNc+ZtjEF5nz6nyGd22JLLwRV1dTw+df/MZ+/TH6+BLo60tAaYhGDIVwl0qbpZ4KM4igSTXgbSRfmU5NwO5CDIZwHislqnUGoi+ITKtCl52Mp/zMpowYCCL6z8Srqq80k9gxm4S85lTvk67NxOakoNCq6DrlGrRJsRjbZ1FfaSYqJR6AuG4t6bd+Ll6TnaDbF9EnT4W5iVGpSTXgrbU1actrc5HeqzX20lpO/myn050jqDlYTH2lmfjctCYyVRqiCdhdCCoFCYM7s+vaZ8m8aySechPq1Hg85SY8YR1u+OursaJMiEGh1zLg4HuULvkN0x8HaX7/lYiJsci0arIfuZ6M24ZT8Pxn58jDWWkmoWM2hvbNqQ3LIyYsj05Tr0GXKMnDGdZZR/WZcWh110hpDMKb265KM6IookuJx3LkNJmX96B2ZwEpA9qDTJA2l6ssZEwYBsEQvlobMrXywnyF5aFOMxLdPpsTL31JxoRh5+WrcTkARVw6yJWE3HbEQHgzRABBoUQmjwNtDCGnGTEURJA33ZRUhnFDnRKPu9yEp6Khb+Ymuths3CAsWw4T260lziOnyZ0+Fl+NFUW0loRhXVAnxuKttkT61dBHMRAkYHfRa/UctNkpVCzbgKGPtKmjMkQjU8ojvAUcbkBEk2qgvkbyzNdmJhDbMRsC0lyJapGCp8qMXK2i+2fTODTtAzSpBto8dXO4D9YmOqvQa/HV2SSeyk0Rvhr+ioEgfms9yvhoev72Mo6DxShidJHNqfh+eSgNelKu6cPOK55G1yIVTaqBUCAUmZeazER0zZORa1R4yk0oDdGok+NQJ8XR5bNpBBzuM+MlE5DrNPT8ZTZln65FHqVBoddw6P6l9FrzCoJcIGfaWHaOnEm7Nx5oIsMzbaVE2lI1aWt6k7b+TKeU8dEkjOhKdLvmFDz/GUGXh+h2zak+egb/Yts3B5kMy+6TAKiTYlEbYxiw6gXkaiWaZANtp4+h2dj+HHvu84hMQaTX109Km4xHTxP0nsER58kK0q7pHWkj4fIeJN/QH4Ih9t8yGwBvpYmo1hl4G60HYiCAOuUM/oDkOWi8vAd+k52DNzyP9t1UdK0zm5QLef2o04w49krXrQuf+Ziuq18lqm0z5NE6jk16i7Q7RqJKNeCtNKFKS6D9F09JuvrRr7hLqiOyb6hPlRgrySM1HrlWGgcAT6UJhV4rzZs6O73XzJG8Wb/4A0W0FjEYQpuVTNDpIb53G7p//wzmzYdQGWMjG2AAqlTjWbwHUacape+rzHRZOw9tdgq+Ght+0xkMbnnXCLJvHohMqUCh1+C3uVDoNSijzsScdFea0WclkTS4Ewdnfhz+zoQgl6HLSMBrshPXMQeVQY/t0Cli2zcn9YoebLnhJbp0vg+5XhORR+sXb6fw1WW0feVufBYHoihGZOGtMBHy+iV9MEs2hCrFiBgIom2Zjm39Xsk7qUU6rmCIpLtHEzOoK0GHE/MPm4gd3DVSV4snb0KTkUDKNX0ofuN74nq0jqwRglxOTNfcCN64ayR5ZIwbRM2afeHNCxF9qwy81Ra0zRIRVAr0bTKpW7c/IpeGuSIGQ7R58Xbcp2vRpEsbcppUA54m2CbpuVynIhQI0O71+9HnNcd1sgJNwyZeugGZVkX/vYsIONx4ymrRZadIv6UY8JXXoclKkTYiP12Drl0WAhA7oCNpD4wmqn025Qt/iFxpbOCv+vsttHjyZvrvXQQyGafeXoFhUEe8FSZiu+biq7HirTAR0zUXVUIMALUrttPiudto+fI9yFRyTj6zlKRr+qJONZB0Q39K31mB6PEBAt7yM3pXc+w0Ax65gX6Tr0WQCXx8/fNN5l9MWgK6+GgKwx60odpaNMOGoLt8KbL4OMxPPNnked1VV+DdLm2WyxMSEIMBen49U7rOLEq4r0kx4AnrvtIQTdDlQZ0s2SYNNogYCFLTqJ8gYt97MlK24W+DHOx7TxLTNZecJ28ibcwAAg4Xvkoz3goTMp2azIeuxXn0FJpmSQTCh5AAfosdfbssrHsl/Dv8zCf0/nomMpWS9Kv7sGnUU1LYkEZ2W4OdrWq0FjXYbcrYKLx19ojd9nftgNwnb0b0+lDGR5P9yPWoEmIxDux4TjlCIYLeANHtsyh46UtazrwZXa4U3iXnkevJuG0YRQu+I+QLoE6K+1N7MqqFtHmfNWk0IY8PV1HVmTlWYSauay4ABa99Q58fn2PQrn8hyARcpTVokuOJapEKIqiM0fT6bhaukmpq1++PjKsYCpE8qjtxXVtQ9uWG89ocmeMGR2yOBvz11lgQlArUKYYL442pNow3BkL+ANqW6VjX70WVYkSbm46v0oQ8SkuX/R8SdLhw7DiKKkWyD3Qt0si4ayRKYzRtXruXmp934KkwnYM33koTIa+PpFHdqPl1Dymje6FJN+KttUVsKXVSHPIoNa7iKtRn2fUN4+wtN1Hyzs90+ugxZCol1T9uQxGjjfDVeO7/n6f/YAzW/7/QJU/JS/Q/kt5//33uuusu5s6dy4QJE/jggw8AaNOmDbNnz+bVV1+lb9++kY275cuX06ZNG1599VW6d+9OXV3dOXVmZWURFxfHpEmTePvtt9m9+8y13oULFzJ+/Hhee+01mjVrxjfffPOXfSwoKOChhx7i2Wef5ZtvvkGn0zF//nxee+012rdvj91u57vvvmPWrFnMnTuXnJycv33Nev/+/fToIZ0af/fdd7Rv3545c+bw7LPP8tlnn+HxeJg2bRopKSnMmzePtm3bXlBmAJWVlcyaNYvbbrvtT5+zWq288MILzJgxg88//xyAffv2sWvXLl5++WXmzZvHNddc86dj9LfpfPGWRVHanQCqftnN7/0fx/3tcpRtJE8lQa9H3bcfpvE3Uzf2emQpyehuHEv94veaVqpQkDusK64623k3qBtoxEt34LHVU3v0dJPvDR2zyL1lIHtf/upP+n8uA38Wi/+Kl+7EbaunOtxW7aESqnafYO1Dizj00WpGffDIX7ZVe6iE1y+bSvn+QvJ/2sa49x897+Pdbh5Mfa2NU7uON1SATKnGV7gD34ntKFJasfXIKdo0T2Pt27Po2jaHT3/ZRL3LA0C7nAxennQL9zlbsEVdS6G8/nzshnluynTjx5wnyildugZNZiJdv5xJoN4dMdYiDzcqL8hl9J55M1uf+yxy5VWmkCFTKtg4Ywleq5NBDVeARBH7wWJ+7/YQm4dMp+zz9aiT487u3AVFCmAvrWHP2z+T3CWXy2aNo+7IaUIX8iYOM5Y4ohvWXccJ2N3n5bpBHhG5iCKeChObOj9IbNdcdC1SEUVR8qhQyjn6+GIKXviMjosfPlceMhndnr6Znc82kodcksfW6Uvw2pxc9trd5/Ca3Lct2Tf0JeQ/T4ICUeTwwhWo4qK4fM1scscNIuQLIAZCJAzvit/iQAyd8Wa8IF8CIAh0+vBRCmYtJej0XJgvmupJwFpOwHwaQaEGubJRWwKh+jpCTjPy6KSz2ZKeEhqevnDfjJe1I3PcYIrmSzjuPFFOycKfiO6QjToplvrDpzgzPGLTesLVbh86nU2dHySmfRZCQ2IkmYCgOMNb5OpxuA65Tk23Dx+h4JVliGGPUJlCHvHIKF78C10XT6X6l91s6Pc4hya/jTJef+4YnUWN+RMUcvTtmhNwuNgxbAZBlwdNZmLEAdVVWEn90VLq1u0n865R5/Al16np/OEjFL52Zo0TZAJyvRbbgSJOL/4FfdvMSJv7x8/FU2Fi77g5ZN45EmVcFIiQccdwnAVl1B8t5fQ7P9NuwQPnbavTh49S1KgtZAIKvRbbgUJOLV7VpK0/0ylBJnBq0YoL6pRcp6brGw/gMzkIhOeKIJeDTMbGK57h4DOfEgoE2Dv1PYo+XE33jx+N1LH1qufYPHwmO8fNJaF/ewT5WaZxIx2s+2UX1q1HKHz5S3Km/3kCMfGs5ACuokqO3D2fmm83kRYem8Yk02lIu+cKbNuPEgzzkHb7CFwnyjhy93xcJ8rInHxt0z6FQuwd9gTbu9xPdJdcdC3PczAY6YbA+RZeURSlGGpDZ7Cx80RiOmZJHoVImCxTKXCVVFPwwuc0u2tUU4Fw3qUQRDESm23fsCfY0eV+5NFaNM2leX1y6VpW9n6E32+YjRgM0vnZ8eG6hHPmfELP1ph3FeC3Sh5JzuJq/FYn8V1zyXt2PPaCssj7YYsHruDIi182ivcldS5heFd8dXbqj5Ze0CYQEZv8JijkpE8bT92y3yOHRaJMhlynxvLzFspe+Yy4od0x/7y1iVgL53yNdddx6tbtxzikc5N+nCN3IOfhaxEDQapXSoer3gqTFKf28+mokuLCm49nrUvh6iS+bASdnnPA8mxskykVyFRKSpeukbDD7UVljI5U6DpZwaauk6j8drPk0RqZlxLu6Tu1oPKDVYS8/oitJo/SULbgGwKWepLGDz2nfcPgTtj2nGBT10kUPLOUtPFDziv7xhTdJRdEOHTHq2zvMYnMB0Yj06jQZqeizU6h7ped5y0Xk2Jg+wer+FefKax54TOuevXeJr93uWUw9bVWSiN2EQTLK6gdfzuWJ2cRfe+ZcD2qLp3RXXkF9nfej8jA/tobbBn+JLvGvYIm1UB0++ZNhvXMPGg0DmeNSfxleahT4in94JdGi9n5jauiOV+zo9uD1Hy7CXU4JmfzJ8ZS9v7PTe0oJOyIatOcsnd/iuBf89uHc3zucoIeL8VLfqPT62di3Db0q8HO3jflncha1GC3ybUqWj03oYnd9nfsAADksogd4CquIvepW84th0DLJ8dyvFE5mVyGoJRz5PHFFLzwOXkL7o+U+zN7UlDIQSZQvOA7Kr/ZhKF/+6bthcck85ZB+EwOfu86iSPPfIK+ZQaI0loR36s1jmNllHy0GmO/PGrW7IsMj6fSjGXHMY4+/znpYwcgDydXaqjfcJbN0YQavdc0+fo8eJM5fTy1y34/46EokyHTqhHkMkrnfIagVBByedBkpQJQvnQNW3tNwb63EJ/JTupNAxtqO6e94vnf0uzOkfRZ/TJyvZbQeW6RRVT3HMNL+qOIjSJpVHd2XTUL14ly5Do16lTjeVi+FG/xEv1zuuQpeYn+x5HH4+H48eO8/vrrke8CAckgNJvNvPHGG1gsFgKBAElJ0kJ99OhRHn9ciivYtWtXoqKizqlXJpMxc+ZMCgsLyc/PZ+nSpRQVFXHVVVfhdDpp107yhhk4cCALFiz4y3527NgRvV5axPPz83n44Ycjv+n1evbs2UNZWRmzZs2K8NCqVas/rfOtt97C6/USCoWYO3cuAAcPHmTPnj2sWCFdm/X5fNTV1aFSnck4+GcyA+jduzcymewvn+vRowcymYyMjAxsNluEt0GDBqFWqyO8na+eXr16nZentWvX0qlTJ95//306NvreZ3KgjJGSO4jBENpUI54qC54KM9q0M4uc6PEgaLQIMbGoOnchWFWJaLMhz8lBkZ5JoLqKuHlSPwLHjyNLTEIVE0P1oRJi0hOoP4+XZNfbhtF38rUoNCqOrdxBdKP2opsn0eGhq1kzbi7ecJKTBmp9+zC0yfGM+OYp6vacRNeonFqvxVvv4mzqfttwBoTbOrJyR+R6kb/eTVRSHK5qK3X5JfSffQeaeH0ksUre7cPQJcdz9bKnqN57En2akapdBfjkIjEpBg6v2knfe69AF6/H1aifg6Zej03nY9nXX5OKpG9V1VUkxmghFASChOpN2JUGHn12Dmq1ipDLSpsWORRX1NAhtxkqXTQ+v4doUcnEW+7gsptHoxcVCDIZ2swELDuPo0kzgADeKksTfoMurxQsPDyutp3HsWw/yr6bX6bX2lfQpCXQe52k24JcjhC+6iRTyEnqlMP+d3+m+Nfd5N0+jLa3DEafnkDl9mPo04zS5hki0RkJuKqt6OrPbAxW/rCNzm9PRpUYi6/WJvVPLqPfulcAsO4vRBl7ZgPI2DqDYQseIBQIcvLnHZRtPYKxTSb1lWaaD+58jtHvNzlQxOjInnotipgoun07i4DdJZ02V5rRpBvRpBrxVlkifxuXCzo9WLYcIWlUd+k3UUT0B0kbN5iYDtmoU+IJef0ReQgKOQmdczj0zs+c+mU3bW4fRqvxg4lKT6B6xzGi0owEfQEQRfTpkjwAOs0YQ9sHrqD+VA0IAlEZCdTuLECXakAQBFzVVgL1brY/8n6Et3Gln2Ac1JHmE0dHXkxaTL8JuU5D7tPjUBljzuErYHOhSTNy4uPV1KzaSWz3lk340qQbqfp+K2IohDYj8Rw9QQwh+t3IdfGk5Rp4619vIQZ9IFMg+pxh/VCEdVai5ncOJ/PWIWgzEzFtPYo23Ri+JmZBmym1Ed2uGR1ev49dt7yCv6gKVWIsvdfPBRHMmw+jyUzEb63HW2VG1zw50q8G3hrGS5DLCNhd1B8vI3FkN3qvm4tMpcRVVBXhTZDLIrIRFHIu++0llNE6su67PDJX3BVmbAeKSLumN6YN+YiP34DKGI3P5KB29V5kKiVZk68h5do+UhypejcyhULywkg3Sp4YVZbIX0QRb4Xk3dh7/VzkWjVyjSriBeytNBPTIZuKZRto/+ZEBIX8DF+xUfT6bTaKaB1Zk0ZH9Ndvc+IsKCflmj6YNuQjyGXSxgNQf6wUVWIs3ZY9hSpR8pALOD2kjh1I9Q9bSRzRjYplG8l++Dq81dYmbfX87WUU0Tqan6et5Gv6YD6rrbN1quWzt6LNkEJz+Ex2olqmU/bxGsRQCLlOQ334gEdQyOn54SOcXr6JVlOuiWCP3+pErlYyeO3LksoFgkS3TufUp+sR5tyJNiMBb5Ul4hHiq7NT+8dBMm4eGKkjKjcN31nrgLfSRMBajzYrRfIyTTXiPF5GfL/2kWcEhQLfWTrvqzChTjNS8/1m2n/2JIJCget4KXH92iMo5LT78DFcBaXYdxyLlEkZP4yQ20ubRVOwbDhA0g398Zab8FWZUaca8VVJ1xeDdhfWrYeJ65rbBH9laiXIBHqvm4s6zUj9kVONPOqMCHJZk7kZsLswbcgn66HR0m+VZhQxOrxVFuz7CkEu4Lc3Xee8Yb4AksYMRKZV0+qth7DvLoh8H7S7IBRC17oZrNiLt07yLPaa7MhUSppf15f4Dtm4yusINLpWqk01kNinDWXLpfAl2XcOp/n4wSjj9ZR+vZHaTYdIGtwJn8mGNtWATKOi+3tS7FyVIZqUoZ2RqZXE9WpD4shuJF0uJWhSJ8cjhsSILNRpRuRqFd4qC7qwTmlaZeLYdgjLL9tJf/QmlKlG/BW1eMtq8VebURpiCPn8EBLxVZoidTXI1n6giKRR3Ql5A1T9uBVNuhF1moQzxoEd8VZZSBs7gKThXan8cRs9lj2FNjMRy9YjmDYd4tT7q8h9/Ebie7fFdqCoicz9JgeqxFjyFtwvJRPxBxGUcgyX5eGpMqPQaRphm4QdvkoThEQc4bps+wpJHCFda/WWm9CGN4yrvttMi+ljcZVUS3pbYyF+eDdcBWV4T9egzkzEV20GAUw/byO6Zxvkei0yjYpW7z+GPEojJQSqshDfuy3WndImYPVP28lbOAnr9qNomyfjq7WhSopDnWYk4HDjC+tE8vX9cBVWoE6Jx7btCLZdxzAM7ow6I4HY3m0ZUPqFtMkjE2j12n2sGjEDAH1yPIfDN1GOrtzBlXPPbEr2n3o9MoUcR/UZXZclJhKskzy8fAcOIk9LQ4iNQZ6QQOyMx3H/thbjm/MleR89hqCRbGBfnZ2QL4A2LYHa4/sj3qY+kwO5ToM3vBZr0gySTRvG8mC7ZrR5/T58tXZcBeWEmiWiSTNKnmVpZ3Sj4W8D1Xy/mYyJV6NOM5Iwqifpd1+OoFQg+oMkjx2Eu6gCw9CuhLw+ar+VwlNk3Tmc7DtHYD96GkEmw1VSTYsHr0SbagQBPGdhU02TtagvMp0ab7WFUwt/pPmkqwk6vUTnZV3QDqg9XELOYzdEbsoE6t14y6Q5oYjWEgoE0GYkYhzUibwFD4AgIFMrse0vombVLmK7twQB3OV1BJ3eM/ZDIIRMpcQXXt8uZE9q0hMQgyEElRLL1iPkPHpDxO6IH9Qp0t/Uq/sgyAT6rX8FRFDoNXgqpNsg5q1HMfRtR86DV3H6k3XospNpfucIMm8dgibNiGnTIRRRGqy7C4jv1SYyrySb43523/IKvqKqJvirToqX5kKlCUEQzos3mjDeaFtnYt96CMuq7aQ/dhOqNCO+ijp8VWa0LdKp+/p30qeOwbbxIPGjJE9HW3huqVMN2A8UkXpjf2I6taD6LLwxDOyIbVcBFSulPAotnrgRuVqJIow32nQjyjgpgWXE1jgLbxQxOgyDOuI+XSMlt6uyULNyJ1mTrz4H+86x9y7RJfobdMlT8hL9j6NQKERUVBTz5s2L/GvYJFyyZAmjRo1i/vz53Hffffj9/kg54UKuXI1IEARyc3O57rrrePjhh9mxY8efPi+XyyMnPo3bAiKbdBdqXxRFOnTo0ISHBx98kD+jKVOmsHDhQvr168eHH34Yqeexxx6L1PPOO++QkZHRpNyfyQyIXBn/q+eUSmXk/028c87i7Xz13HjjjefladiwYSQmJvLUU0+d81vd1sOkXiVtZmaMHUDVb3uw7i8kulW6dG1JKUcz6nLEYADRbiNYU42ybTtkGRnEPvci/oLjeNesxnL/PVjuvwfvlk1oRoxEM2QoFfsL8Tpc5726HfAFsJbWsLD7JE6s3kP7G/oBkDmiK9qkODY99DaOoqpzyh1fuhZ3tYXVN87m9G97aHGjVC69Sy4Bnx9fveecMkGfH0tpDa93n8jx1bvpdEN/qa0hnfA5XLhqrCR1zgGZENmQBDi8dC2uags/jZ1N8W97aHVDP7SJsWR0ycXjcBObFt5kalSm602DyB3QgQOv/4pD8FCPlyAhfln7O4OHDgcEEOTIouI5unc77897Ht+xDVjLi+jWtz8ZSUa8Cj0hvxcCXrwE+eCLT/lyxBQ2D52BbX8RORNHA5AzcTQ+k6PJFY8Gsmw5QtJo6cpjxm3Dqf11N5p0IypDNEG3l+1Dp3N02gf46mwkjewGwMgPH8Ff72bPgu8j/H8z6im2z/4SX72bVjf0Q1DIUejUeK31uGqskWuJIMW7DHn9GC9rF9GnUx/+FkmCU/3LbmLypBiyyV1a4Civ48thM/hp/FyKfttD3rjBtBjVHVtxJT6HS7rmdBZZdx5H2zyFrQMew7LpELW/7SF1zABqf9tN5t2jCDhcaDMTpetWNVaUxmgUMTosW46Qcv1lGAa0R5edQu2vu6n9ZRcBpxt1UhwH730Dv9WJt8YakcfQjyR57H9dksexpWv5acRT7J79Jf56N7k39pO88KIkebhrrOjSjTQf3Zu1N77MzwOnYz5QTNsHrwSg3YNX4jHZ8dRYUcbokCmla9Etxg2SjPIKExvb30fF5+sp/3QdrsIKHIeKEGTCOXwBtFvwAO6yWryV0qZI2tiBTfhKHTMAXU4qcp0Gv7U+Ig+EBrNDQFBpCXnqqTh5kMkPTUIMhZBpokGmBATEUBDEM5uSpz5aw+ahT1K9ahc+s4P0Mf3JGDsA+5HTBBwuBKWcbkse4cCkRTjD89e0/gDFb/3InptmI1PIkWuUJF3RE9P6/ci0Knw1VmK7tWwyZtadx0ka3RuZRkni8K7UrNzJ9qHTKf90LaqkOFLHDIjot89kx1djpeOC+6j7I591nSexeeiT4blyFdW/7Cb77pH4TA4Ueg1yjQqfSbr6Gt0hi5AvgKe0hu1DZ2DedAjTxkMoYnXU/raHZhGdSoj0z1drw1NhwrrzOMVv/Ujlt5sJurzIFDJ02Sk4CyuQaVXEdWuFr9bWZMyCTg/u0lo2dp6IOay/aWMGUPvrHtJvGUTA4ZIyi4vgPF4mxbyM0mBaf4BT767EfaqaoFtqy1tlQQxK1+j0rTPwVlnO29amzg82mSt1v+4mLdxWXK82IIo4j5edV6cUURpOvPQFJ174DPfpGlKuvQxdTiqKmChC/gD1R6RNyS4L7qP+RDmF762ibusR0sJrSigQwF5Qzu/DZrJ/xkcEvQHSLu9OXJcWyDRK/NZ6AvVu5FHS+ijXqYlulYHoD9LsjuEISjlpV/em8sdtAGizkgGo+2036XeNQqZUoM1OIehwYV6/H11OKppmiRJOxeioa5RkTZOdgmn1bpLHDsQ4sju+OjsBhwvz7/vR5qTS5r1HpI2YVCOm1WfKeUtrKH3nR1wnyvCcrkEMiQQcLtQZiYTcUmZqAJlGRXz/jjhPVjTBX1VSHNU/bWf70OkcnrwIuV5L6pgB4SuGUigAMRhEEaML16PEOKADjvwSkkf3omL5JnTNk7HuOEZUqwwUei1V4diODWRavZuksYMAcB49TcjrY++gR7FtOURyONlYTJ92CCol9fulq6WaRjHHHMVVWPJLWD18puRpHfZUNXbNJeDyYuySS9VvewAo/mgNfwybSfW6/fjM9WRNGErKqG7UbDyE3+FmTfcprOkxlTU9plLx8w6OTv8Q0+8HcRwqYVOXidT+tofSj1dj3pxPsN5N+oRhCEo56bcMwltjjehv1vxJuPILUcTH4Nx/Am2bZoQ8PsyrthM/oieW1btIvHU4osdHwGzHunqXhHnZKRE88VaYqV29B5/ZjnV3Aak3DSTl2r64S2sIOFxE5zUn56Gr2XPbPE69/wtbh86gZtUu/A4X6TcPIm3sAPxhL0nrtjMb1Q1Ut/4Ax5/+mLUZt2LeegRPpRnzlsOULl3bCNtym2CH31pP5j2Sl276+CE4DpeE69qHLicFTbNEMu+7AgFpcxIgecIIBIWcms/XkDh2EAnX9MNTWoPfZCcqL5vTL39O8bMfIfoDFNw3n/r8IpwnK6Sr4+Umots2Q9MsEePgjhASKV26Bl1OCpatR0i7ZTAp1/ZFrlFR+6uk957yOsRgiOQxA5Hp1MT1bY/fUk/pwh/Z0vIONmaO48D1zyEGAnjC4UnSuuQS9Acw5EgeZFmX5WEukdaAzjcPImdgB76+cx6GrBRiMxORKeVoLx+Bd4uky4pWLaXMyhoN8bNfwPriHOqXfEzdnfdSd+e9eHfsRHfF5QAY+rZDplJi2V2AbV8hUTkpEXtVDASljWokG6T6191U/7aHtAnD6LDkMU699SM+s7RmOPYVostJwWeyo8tJJWXMAEzr9pF8bV8ch0oi42wc2R3XiXKSxw5kV5/JHLj2WRz7C6n7eRu+ShPRnVoQsDnxlNZG9LfkozXUF1Zy+JlPsB4oovUTN+IsqqLFxKsidpsujGcAseG1yF1ay/ah07HtKqD2tz2kTxiGyhCNvm3mn9oBDRjTgPUyuZyA003m3aMI+fzI1Sr81npK3vqB7UOn4zh8Cm+NFX0b6bZB1sTR+E0Oqn+U4hCnNbIfAnYX8b1aSzK9gD1Z+vFqQl4/SSO74be5EJQKgi4PfouD1Gv7Uh3GD2+VBdvBYgrf+pGjz31G0OVDUMio/f0g8b1ao06O48CkhUS3zaS+oJxTH61m2+hnqVm9F5/ZQcbNg0ga3hVHI5uj65JHwzZHOF58I/xNvqoXgXoP9n2Fkuf1BfAme/4knAeLUBpiqN9/El0D3qzcRuyATnhOVxM7sBOCSkFUpxbUHzhJypgBUhzJiP1iofaXXfjNdmxhvEm+ti+eMN5EbFpBQNcsiSMzP6ImbEuljRlAXM/W+MwO/A7XBe16XU4KsV1bkjZuMLW/7sbQvz2W7cdIHTNA0qNGttT/eQqJ//P//S8jQbzkY3uJ/ptpwoQJ5yR1efrpp7nyyivp06cPoihy6tQpsrKymDZtGg888AA5OTm8/fbb1NTU8Nxzz7FkyRJiY2O54YYb2LdvH3PmzOGDDz4gJiYmUqfZbMZqtZKTkwPAunXr2LVrFzNmzIjEZWzbti3Lli3D5XJxxx138O6775KTk8OIESNYuXIlq1atisSULCws5O67pauTn3/+OX6/nzvuuAOA+vp6QqEQ06dP59lnnyUlJQWv14vJZCItrWmsugZqHL/S5/MxefJkZs2axcaNG3G73dx1110IgkBxcTHZ2dnU1NQwd+5c5s+f/6cyW7RoEd26dYvEh/y7zzWMy/79+/nmm2+YNWsWarWa+vp69Hr9Bev5M1qRcgs9P5/GgUcX4622oGuWRNf3JqOK02M7VMK+SYsI+QJ0WnA/GTdcJt0ksJqxz34ReVY2AHKjEe31NyBodYguJ8GaGggEsEyUrnnoH3kM7RVXYjpZyc+PvkdVfjEAYz5+nF+mfUB9jZVphUuxlddFNhGDfj/a+Gh0sVEIcjn1p6WYUvrMRH4cNA13tZU2d40gb+JVaBNj8dTZKV9/gKDPT8bQzmhT4gn6AoQCQXwuL7UnyvnxsXepr7HydOEnWM/TllqtIuDx4Xd5CHr8iKLI6vvfxFVtpf2dI+j84FXoEmNxm+ycDrfVYnRvlFEarBV1uK1Ofn3xMwZOvpYfpy/GUWPl2ZOfYCuvw+v0sH3PTl7/1wKc1nruvGkwD9x/H8vXS9eexgzuQeXxfcx692vqrFJsrbdef42cNnn4fT5mzJjByYLj2IotvPv+e1Q+vFSKb9U8ib4rX5BOVN0+dt0yB+vuE6gSYxm8+1+EAkEIhgh5fHirLFKsuxgdPpMd0R+k4NlPSLqiJ8YhnQi6fRyZ+g5pNw8i8fIeaFINWIurIl4yoUCQX+9+HY/ZwbXfP0ti+yyQCYjBEKfW7ee3exbQ/9ahtH7qZtzlJgL1bore/pkWD41GGafHnl/CgUkLCfkCqBJjuWz1y6gSYpDJ5YRCIX645RUqdxzj+m9nkZDXnJA/QDDssSXIZWji9LhNdkLBEN9c/SwZpbU0mzia7CnXELA6ceSXkD/pX7R+/jaMQzpJGyUeL36biyNT36HFtLGUvPszrZ69Vbp6lpEgGZmbDpM/6V8giuS98SDGoZ1R6DR4qszk3/sGaTcPwnBFD6JSDNiKqgi4JXmIgSBr73wdr9nBlT88i7HDGXmUrt3P+rsX0H/ePWSP6Ye9qAoxEESQCWgSYlHHRRFw+/h9/KvU7TlJQrdchnz9JO5qC9ajpZTP/4Z2r92LMk4f4avj+w9jHNiRoMd3Dl9ln66l89InqD9RjjY9AUEuw7b/JHtufOmCfNkPFKFv14zea14Ko4FAyFvPY9NmsGvfQaxWO0ajkSVLltAiNxdCAYKOasSAj9V5T9Hj82kcDOOGtrmEG1EtUhHkctyltRyY8i7Nbh9K6pU9QS7DXW4Cj4+D971Bh/emom/bDNEfIOQPIvr8+Cz1OAvKiemUTdDtI+hwc/CeBSiN0bR/Zwq65kkIchmuoiq2D5+B6AsgKOX0+eM1KdaaIOCttnDg9nnI1Ep6rHgBv8ONu7xOylj7wa+0eepmlHGS56m7vI6A3S15TV7XF1dZHaF6N6feXUXWpKtQxukRVApkCjmqhFhEUSTk9UuZeG1ODk99lxbTxnDk0fdRJUTTfuEkdNkpiCER88Z8vDVWUm/sH/E8lCkVeMrr8FvqOXjPAjTNk+m54nmCbi+CTEbQ4+PQ5LcxDupIwpDOUgwomYAYCHH82U9IHNGNote/pd28exGUCrSZCQQ9PiybDuOzOEgc0Q1lnJ6Qz49Mo8RbYcZXa+PgPQvQNk+ix4oXmrR1ePIijIM6YTynraUkjej+t3Qq6apeyNRKRH+AI4+8R+U3m1D3aseAn57FXlCO6PMjKCUZIhOwHT5NyOcntl0zKUZiSEQRpUERpcZTaWHffW/hs9bT/aNH0TZLwlttoXz5JjzVVtq/cieCXIbzZAWbRzxFxs2DSB7UQQq/EAhKgfyDIfzWeo5OfRvHgSKMQ7uQ9/7DyDUqRAF81VYsWw5Rv+s4cQM6ostNQ5kUj1yjxFtu4thDb1F/oIj0B0fT4tnbCPn8+C31+Gtt2HYexXWsFOexUlq8eCfqzAQUURopg329h4DNyek3viXzoWtBLkPTLInKT1Zz7Pkv0DZPostXM9E2S0IQBHxmO45Dp9h388u0mXMXKTf2i8T4zL//TUL+gJQdPSsFb7WZym+3UPntZjq+NwVlvB65XosyRgciVK/cQXzvtlJMOFEkYKlnz4CHyXpqPMljBiKoVSCI+GtsVH62lrS7L0cRrYWQSPWy3zk5bTEVgprRe/+Fv96N6A/iqbOhNkRLXkiHTuG1OEgZ0IGA20fZyp3E5Kax74F/0fvzaex/9H081VYG/PIiMW0zpY0gfxBnSTX7pr6L9YC03vf+fBqBejd1P23DkV9Mh/emRvCt7NO1NLvvcso+Wk37d6ZIiYcs9ey/dS4xnXKIy0kk9cFrcR0pQZliQK7XErQ5CXn9iMEgIYcblAq0uenUfPobp5+SvM5TXnyA1JskL1tPhQnXyQqOPrGY6LzmtHrxdukQLSjiqTJzZOo7dHhvKoJKGYnJZtlxjOJFK+jy0WNEt8kEAYJuHwfufwvb/kL6rn45kpQoWO9mz7i5tF9wX2S9k6kUGAd0wHWqOoxtOQTdXgIONwfveQNftRnjsC50ev9hBKUcn8nB9mEz8NfZ6PjhoxgGdkCh14IoUrl8I4envEPLZ8aTNelqPKerUSUbEBRygm4v3tIaLOv3EtsnD7lOQ8gfwFteR3TnXGRRGvbc8CL2A0XE9WxN3psPSp5siJR/8TvHZywhYWhnWr98J+rkeIJuH47DJdSt3Yfg8lD9zSZavzmR+P7tkUdp8VscHJrwSsTDs+27U4nv3wGlMYaQy4vH48NZa2Pnkl/oNmE4MrmM2PQEvn/oXxRtzOfJwk8i9p5Kr0EdrcPrcKGtOoU8KQlZlA7RH8A6ew66y0ehGTSAYJXkJSoGg5jueQB5WirG999B0OkQQyKlX/7OkRkfAdD319mo4vWIQPUvuzD0boM2MxFPuYltVz1DyBdgwKbXiGqRRsgvbaQG693sGjkT49DOtHrxdmR6DTKlQkpE9eUfRHfIJqZ7S+nQJr+YE9MW02zqdcQP7kzI7eP4w4swDu+G8cpe6Ns2J+jx4S2rI+TxcXjO12TdNYLTn66n5SPXIdOq0WcngyAQdHnZMe4VLLtP0OKh0bR6+DpcZXUE6t2UvbuS5pMk+6nBblMlxEq4qlL+Izug9Yu3k3pjf2RalaTzlSby733jnHK6rBQEhYyQ28vuMbOxHygi740HSLmmD4REPFUWjs9aSs4j1zXp19n2ZMjjw1MuxeRU6DT4bU5CPj9iIEjpl38Q36M1+Y++j655Enmv3k1U82SQCVh2HsdZXEXCwI6oE2ORa1SE/AECDjcytYKN/R5HplHS/bPp6DISkKkVUtzNoioOTnmHZrcPIyVsc3jKTYiNbI6olulS6BG5DF+tjeqfd5B208Bz8CY2J5G0s/AmYHMihvEm6HAji9KgTk+QYkruOkbRIwtJeeJWUsYOQFDIJbw5Uc6xxxcT3SGLVi/ejjKMN94w3sT1bE36nSNRp8RT/vUGjj75EdrmSXR6bwqxHSXHCEQRn8nOvnveoPM7k5vgzd5xr5C34P7wmMnxVNRhP1jMkUffi9jBDXa9/UARw6u//tP3wf/tVP/o1f/dXfhL0r/+0393F/4RXdqUvET/7XTTTTcRHx8f+XzVVVfRs2dPFi9ejNVqJRAIcNlll3HjjTeya9culi5disFgoGXLlhQWFvLcc89FEt04HA7atm3Lzp07eeWVV5psStbW1vL2229jsVhQKpXExMRw7733kpKS0iTRTVJSEhMnTkSv11NeXs6CBQvQaDS0b9+eTZs2nXdT0uPx8MEHH1BcXIxMJuPGG2+kV69eHDp0KLJhCXDzzTfTvXv388qh8aYkwIoVKygrK+Puu+/m448/5vhxyU0/MTGRGTNmnLMpWVNTc16Znb3Z+Hefa7xZ/MMPP7BhwwYUCgVdunRh3LhxF6znz2hFyi3/TDmAXnkV/7gMwJKTmf+4TNp5QvD9HSpR/HMYTQr9tWfv+ahC/s/bmvndn8c+uxCtv/yLf1xGycUtKYUq5V8/dBY1813cgBWp/nnkktY+/18/9G+iMsU/lwWA6iJX86Tgf463QYfn/OMyq/PO9bL+O6TiPxeI3HcRF08udq4IF1FOPG8Q3/83bf0nyXme7Ox/h5QXYfpquUC82b8ghfCfk6FXvLgLUBejH1rh4vC3QlD/9UNnkeYiX1V04j8fsziF76LasgZUf/3QWRS8yHl5MaN8sXM5SvbPx9kZurjoYMqLwOwtmn8ud4C7Mv+5bbnvRPJfP3QeUl+k7JXCP5eH7SIjs2n+g4k7LgZvLlZ//Rc5xy6GLmZNj5FfnP1VH/znduLFykJ+EXxd2pT876dLm5KX6BJdokt0Abq0KXmGLm1KNqVLm5Jn6NKmZFO6tCnZlC5tSp6hS5uSTenSpmRTurQpeYYubUo2pUubkk3p0qbkf50ubUqeof/rm5KOh0f/d3fhLyn6jRX/3V34R3QppuQlukSX6BJdokt0iS7RJbpEl+gSXaJLdIku0SW6RJfoP0qXPCUv0SX6D9O8efOoqalp8t348ePp3Lnzf0+H/oO0Ovnmf1zmYk/20tTnZsL+K7J4/7kHB0CM8p97VlQGtBfVlkf452dJF3sCrr6I5eFiT7Otsn9+uh8bujjPJYvsn3tXGUIX6UZ7EeS4SO+viyt1cd5EF0sX41E44vDsi2rrj7wnL6rcxdDFeDxdjPfBJWpKF3uyfjHjpbpIT0n/RfbyYvTjP+l5958k+UV6PV+M7C/W+9bAP/d4CogXN14XO87/KbpYz+yLGeWL9YgPXIRuXKx9c7FYfzHjfLFz+T/nJ3lx+nGx+Ou7CMvoP4n1rovEG/1F2G3/SRy95Cn530//2zwlL87H+xJdokt00fTEE0/8d3fhv436/D6XQ1PewZFfcs5v2maJ9Fz5Isp4PUGXlz03vYx9XyFRuWl0evN+YjpkUzDnaypX7qTLe1NQxUVhyy+hbPkm2j13qxRMHwFvrRUxEKLmxfdx7jqKoFaSt3Ux8lg9iCKmb37H9us2Mp67F0W8HjEYImBxYPpyNZa3VwOQOLo3rV+9F2W8HndxFYfue4P6cMKcNm88SMLwrgTdXkLeAIJchvmr1XhLqkh79GY0LTM4etUTuA4WkvnCPcQO6YY8JkrK0mmrp+SRt4junUfrW0YiiiKOo6Xsf/hd1MlxdHt3CsowX/seWkS7Z28lbXQvlLFRuMrqCDo97H3mU0w7C9C3SKXPu5ORKRXoMhOQa5RYD5+mbncBqYM6ItepCTik7KwyhYzolun8lncfQbePfqteICo7FXk4aHd9YSX7p7yDJs1Im+ljEUMhxGCIgqeX4q0y0/G9qSjionDklxDfrx0KrRpXSTX1x8uI7dyCoNvbZFxzpo0ha+JoBLmM+uNl7Lz8KUR/kKTRvWn76j0o4/WIgSDu0lry73sTR34x3V+/l9ThXfDW2Vk9eAa6zESG/PwcGqMUF7b+VDX242VY8kvIuKInAAqFjKiW6dgPlUgJGXRq/OZ6CIUo+2w92qwk0sYMQK5V4S6r4+B9b+LIL6HlPSNpMX4wCAJFn/9O+a97GPrzc6gN0SAICAKsueIZkvq2o/n1lwGgDLflOFSCIlpLwOlBplRICS9EMZKUIGBzcnjKOzjC+tLujQdIHNkNuVaNt9KMPb+YQ5MW0n7RQ0S1SEOdapCSoQgCrpIqSR6HTtN1wX2khOWxbtB0dM0S6fnuZPQ5qVIyE19ASphhcqAy6HGWVCMAFat2UfD69+hbpNJjySPoc6Sg5ACF7//C4Wc/i8y5uM45DFj5AsdmLiHtpoHhhAnFHJq8iP5730ahUxP0+P4RX7lP3iwlQTFImccRRdxldZFx7vjG/SQN74Kvzs7GgdPQNkuky3tTiG6VTigYwl1WizI6CgQIONwAyGOTCNbXQbAh03AMT780jy5du9GvXz9Sk4wEHLWR3xuTplkiHcNJLuz5xfhMdhIGdybo9jbR38a8dVj8MEmX9wBRpOaXXRyatBDRH6TD+1Mx9GuPMjYK5DJEX4CdV87CkV9M+zfuJ3F4V3x1drYMfAJts0Q6vTeVqJyUyLMyjQpvtYWQx0dUizROzvmKU+/8HOlr/72LUBqikSkVIAjUF5RxePLbOPKLaT37DhKGdon01W+rp+P7D6Nv2yycgCOEIAh4Kk3/iK9Wz00gdcwAFHoNYihEyO1n34RXsW4/ijrNSPuFk1CnGtGkxhN0ejFvOYTPZCdt7EAEhZyQx4c8SoMYDLHrqmcuuq3z6ZSn2oI6KU5KtuAPgCAg06jwlNZy6KFFOPKLaTX7DlJvGohMq8ZTWsu23lOl9j9+nMQR3UAQ8FscWHcc4+jUd9BkJNJm3j3IojT46mwooqVkXI5Dpwi6vcR0zEauU6MyxiBTK/GbHewdPxdHfgnaFmnkvf8IAKpUA8p4Pb4aK9ZtRzAM6YJcoyLo9SNXK3GfqmZX/0ciY2sc0pmOix9GplLgMzvYNugJApZ6ADotfZyEIV0AkbJP1nL8qY+brDW+OhuWzYcxDu2CIkaHXKcGQcBTVoc6JR6ZRoXrZDk7Bz7eROe1zZKR69QIchlBt4+ShT+iTolvokcNupV2lgwNgzvR9vX7UafEI4ZE/HV2Qj4/AbuLutV7SBjVHXVyPHKdVObwxIUoE2Jo8+o9qFOkREaEQhS//h0lC74DQN+uOZ2/ehJlvJ6Q18/+8XOx7TiGoJDT+YsZxPVuC4KAefMhDtwyB8PgTrSZdy+qxFgCVie+KjMFMz7Ase8kSTf0o9nEa9C2SEUWvr5bPPsLTv/rB9RpRtosfAhVYhxiSKR65Q4SBnc6g2/h+QzQe/1colplIAZDHH74Xaq/3wJIGd0b8Hf7ba/R/V0pIZ8YCiHXqlEnxERwv/6EdA3YsmoHp1//BnWakc4/z0aZEAtiiPIPfsW6OZ/cOXejSo4nWO/Bb7ZT+elaTi/+JaIjXb5/ltjurRFDIWp+3MrRKW8D0HPj60TlphLyB9lz1ayILdJAzR+8ilbPTcBba0MZF0XQ5WXvTbOx7ysEaIIdJ1/+ipxHr0cZH40iLgpvpRl1igFBEBDF0N/Gep/JTuoN/SWdd3sRlIom81KmVtLzlxeJyk5FUEgJw7YNm4HoD6Jv14xuXz2JKiEGBAH36VoO3LPgjF0oE+i7+mU8VRaOzvyITu9NRZ0UhyJWh1ylJBQMUvbFH8R1ziGmQzaFc76i9B3p5bvl7DtJvu4y5OGkUIJchqe0FvepamK7t8JXZ4vME4DWL95G5h0jEEURMRAkYHcR8vgo+3w96pR4EsNya7BvWs++g4zbhyMGQ5GENTtGzsQ4uBPt356MIlZKCEUwRNV3m/GZpaRgoj+Au6Sao1PfJnv6TSRd1QtlQgyIUhK7E7M+JqZbq8h8bzyXu379FNqMBASlgoJnPiHj9uGR5CmqxNhzcL7XxvmN9OWZCE6m3ToUmUqJGAgQdHnxlNWxc+h09O2a02bePcjjolAnxuG3OLAfKKJu7T5aPTdBSn4kl0USv+Xf/+Zf2gE9V72Evk0zkAlScp9TNRHdAMh74/5IOU+lOZxgbyEtn7yZlGv7oE6JB0HAV2dn77hXmr4zyGT0zX8fuU6Nu6Qa5/FSYjrnItOokEdrkWtU+G1Otra7uxH+dqJTI/zdOmgaAUs9xsGd6PjuZORRmiZYD5B+7xWk3ToUVVI8oijiq7bgPF5KbM82KOOjCQWDEtaX/H2yodqKAAEAAElEQVSsvxDedG6ENzvCeKM8C2/EQJCT76ykeu0+Bqx8gUP3vUHNzzsAGHjyIykJXEjEfaqaE89+SquX7kCh1yAoFAQcLio+X0/Zv74HIKpdczp+9VQEi81/HCC6fTZBtxf36Wpiu7fGX2dj18DHzvA1tDMdFz+CTCEn6PKyb8JcbLsKzsGYxrr4f5r+F2a3/p9O/9MPRy/R/3CaMGHCv73OSZMmYbfbz/l+/fr1PPbYYzz++OM89thj7Nq169/e9sXSc889x9SpU3niiSd48sknKSkp+csyb7zxBo8//jg///zzXz77T+nw4cO88sor53zv9Xp56623eOyxx3jssceYNWsWHo+UFfrpp58GpEQ4mzdv/rf3CeDI44tp9+o95/0t762JeGusrM24FfPmw3R6X3q59FvrOfzUUorDL+9tnh5H8Xur+KPPo/htTjq9+QA7x81lQ//H8dXZ2P/gQg4+8h7N5j4EQHTfjriPlnAg90ZO3PIMhmsH0OzVyZQ9txh/rZWAyUbJpHnEDu2BNjsFAGWcHtfxUqxbj1Dyxne0btTnqq/+YP+4OaiT4zkw7mV29H8EwzX9CXl8nLz3Fep3HAEgdkg3NNmplD7zAd7iCnzVZk5Nf5vmrz1E0l1XsXHkTDYMmoYgl5F2bR/aPT2OovdW8XvfR/FbneQ9PwF9Tgrr+zzC1utfJGB3sf/h9+g+/14A6gsrWTN8Jrbjpex+bDHeOjs+u4ukvu34pe9jbL3rDXx2J2uGz+TY7K8wbTuK3yplEHWV1FD84a/UbjyE3+bCdugUHebeTd2mQ2wYMp2Nw55k/8Pvkff6fbR8ehyn3lvJlj6PoG+biUypxLzlCOVfbSBhSGc29364ybhGtcmk2b1XcHTaB6zPug2VMYbsKddG5OqttkgZax97H9EXoO2rkuFYsmwTm8a9GpFzz7cewFtjY9P4VylfvQeZQoGjsAqFTsOa4TNZM3wmJ2Z/ic/s4NTbK9h55TNYth3l9Ae/suOKWWRNGo2hXx623SfYde3ziL4A7V69B32bDFqMH8yaK57ht6FPkjqsC33en4ynxsavQ2ZQs/kwoXCsyuPvrGT18JmsHj6TE7O/wGd2UPL2CvbfOR9tRiKWncew7y/EU2HGU27CV23h6OOLIzwBVHy1AUd+CX6zgy19HiZgdZI+bgj5973JyZe/xF1ai6e8jvLP1zWRx6mvN7L1lrmReto/fQsn3/uFnfe/hWnncbx1Ngo/Wo2jqAIxGGL9sJn8MWwmBa9/H9EPn6Uex/Fyfkq/laDXT/roXmcmnEyg3dO3UPPHQVJv7M+p91ZF+tdt+SzEQJD646W4Civ/EV+mDfkUPP+ZxFeFiaoftjXhq+yrDey8+Qw2Nczn31rcReUP2zi9dB1VK3dSuyGfbde+wKbB0wm5LMj1CVIBuRKZJobbbrqOUcOHcO+99xB0Nvr9LGr59PgIb4ooLYa+eWzpPZWKr/4gYUhntvSeeg5vKkMMhXOX4SqqivAFUPn1BtyltZg2HKTq+y347a5IufKvNrDn5jPxMls9PY6S91ay/763sO48jrfWxuklq7Hnl4BMFsGzxqSI01P+2TpMGw5S/tk66tbto+2rd5MwtDO67JQmfW359HhOvbuSDW3vwbarAF+tDVdxJebNh/82X61euA1ddgolb6/Atq8QR34JNb/upsN7EvaKgSAFz36KI7+Yo9M/xG+rR5UUh6FvHr+3uIOTL38JgkDpB79SuXzjf6mtc3TqskeIaZ9F5fJN5D/wFkGnF+eJckqX/Ib9YHFELtrsFA7c+ipHH3lXepEFjMO6YBzYkSNT32Hv9c8h10qHFc2nXEvb1+/n5EtfsG3QNBR6HZ5yE1v6PII6KY6onFS2DZmOXKcBEdbl3EHA6aH9Ww8C4C6sYPfQJyh6+QscBwrx19mp/Hw9xiFdOHLv6+y/4Xl8VWaqv9+M0ngmyR5A+7cnc+rdlazLvBVXYSXtF0rrU8KwLhgHdGRrv0fYc+NLpI8bQlSrdCC81tz8MvIoDbrsFE489RHu4irqj55m3/XPE7A7Ma3dS8Vn687R+brfD+I4cgoxGKRowXdsHfQYGROGEt0+q4luNOhWExnKBFq/cjdiKMS2fo/iLCgjUO/GsvUItSt3cmrRCgpf+gL7/kJOvvQFzhMVtH71btq8cjdBrx9frQ13cRV7x7xE0ujeEX46fPAInrI6fs+8ldIPfqV9eOyTrulDTPdWbOv/KBvz7sHQL4/4QR1p/cpdeMrrOHTPAvwmGxWfr6PFrFsBqPl2M7WrdhB0etk9+HF8JjvNH7khoreFz37Crv6PsPOKp2l+/5VU/bStCU4B5Dx2A+pkA+syxnPsySW0m39fRIanG+Fv3tO3UPjeL6zt+yjO4irkGiXr+j9Bxa+7QRDYPXERvw+byenXvwEgtndbPGW1bG52C/njXibt7lG0fO1+jj34Jgevfw5fjYXjUxaSdudIdGHZNJt8DVFtMtnQ4jb2Xf88UW2bSbo8tEskU7O3ytzEFgFQpxkxDOxI0OPDX2djXcZ4LJsP0/H9hyX9Ogs78v41UcLD3lOpXbULy/aj2PcX4jPZ8FZb/xbWN+DowXvf4MTLX0kY0GheAoS8ftwlNRx+5F3WZd+B0hhD7gwptnWnDx7Bb3dh+iOfojd/QK7XNLELs+69PLLR24CjvlobglzGyQXfc2zWJ6Re25fi91Y1wVHj0C5Etckk6PRQPG8ZAKZ1+6n9ZSe6nFT23/wyZ5NxQAeqftrGuqzbIBSidOlatvR/jIwJw4hpn9XEvmmQpbfSzIE7XiNgd7Jj5EyQCbR55S4qv91EwObCVVTFjlEzie6Yg/NkJdsGPs7OwU/gKqyk9fz7JRx88wfqD5/CkV/MsUffpdXLd0fm+9lzuWzpGrYNegJvtYWcx29k37g5FDyzFH3bZuy/7dUm45UwtHNYX57CW2Wh9at3YxzaGW1OKt4qMwfveR3H4VOIgRDW7ccAIphYf/g0VT9speq7LQSsTmK6tMC+v5ADd75G/fFSQr4Ahycv+ks7oNULtyEGRQ7cNR/7vpMEbK4mutFQzh4p9wh+a71kP2w8hKCQY9l+nJJ3ViJTKSL420CtXr0XMRDEuuUwVV/9jnFIF44/9i7eKjPeShN7Rj2J3+xoUqZDGH/XZk7AVVhJh4WTQCbQ/s0HcBw+zbrs25tgfVSbTNJuHUrRK1/h2H8S5+ESTKv3YBzSBV+NlZPPfYKv0sypt75HaYhu0taFsP7P8Kb0641sC+NNuzDerGuEN+v7P0Hx0jVk3zGMDrPvoOaPg430vjOCQs7mTg+y9/oXCDo9tH7lLvaPf0XCBYuDg3fNJ/m6y9C1ygAg74NH8ZbVsTFzHKa1+0gY3o0dvSdT8Ph76HLSOHjzubdT8t54kNIPf2Vds1ux7Skg780HIzp3tn1yiS7RxdClTclL9L+CTCYT33//PS+++CKvvfYas2fPpnnz5v/leoPBf9+1xSlTpjBv3jxGjBgRyVp9IbJarRQUFPDaa69x1VVX/a36z+7rxfR91apVxMbGMn/+fObPn8+DDz6IXC55Ub300kuAlKX8/9WmpG3PSRQxOsm77CyK7dKCU29Lp90lb69AmRCDKikOX50d2/4iQmHPhoR+eVStkE4HbQeKEQQB96kaAjYXFT9sI3lUd8mTJHz1OHZET8zLpJc296FCBKWCQJ0VuV6Lc28Blh83EjusB47th0gMe+BFd8ymfOkaAJzHSlHEREX6bN1+FE16AiGfdPor+oOYf9yMtk1zvEVnAqfHjeiJ6Zs/iBvRk5olK1HEROErq0UerUNQKZBrVAhyGXKtCm+VhYTL8qgMn3qWLdtIysjulC7bRNDlxbr3JMoYHdp0Y4SvBkrql4fP5qS+pIaA3YUYlK5nmPeeRBWjQ5MUR9p1fSn/fmukjLF3W1Txesq/34rf5kSfk4IyRiediIdJoVMjimDol0f1ih2SR58hOmLsReWmEXL7UCXFNRnXqJbpyFQKqr7djBgMUbd2Hyk39AMgpmM2vlobvhor9cdKERRylPHRqJLiqNt+DF/4NBnA0DmH4+/8TPWGfI4v+hl1Qgz2wkq0aYbIMynXXYZcp6Z6xQ58NVZOvbuSpMu7E3R6EANBRH+QiuUbse05GW5LT2z3Vpj2nCTo9iEGQ9RuP0p8XhbH3vkZx4kKDs37BkGpQGXQN5Gz1JaKmhXbiWqZjnXnMRKGdqVy2QbEQBBnQTmKmCjcpbXn6EtMp5yI11/Fsg0kXt4DgMRRPQjYXcj1Gk4tWhGRhyYpDtP2Y/isZ+SReFke5T/voGZDPiFfADEQwrLnJIIgQ6aQoznPnIrvnMPJt38msX97nEWVKOP0qMPP5dw9ksqVO/HW2dC3aUbNiu0A1K7bR0znHCq+/B1VYhylH/76j/gybzhI4ohuBOwualbtQpDLmoyzefsx/I34ajyfy5ZtJOXy7qRe3ZuihSsI2JwAiAEvQvh6vyBXIQY8tGrTDq/DDKKIoFAiCDI4zzUoQ7+8CG8hf4BQeH5E5aY30t8TTXjTt82kKlzmfONVuXwj8b3aEHJ5InxZth/Db3VG2jWG541pw0FpvIIhrHtOIAaCyBRyZOdJ7CTXqFDE6qlcvpGKZRuIzstCERNF8nWXUbl8I0Ckr8YBHahZsZ2gy0vIH0AMhRAUCjQZCX+fr5E9qFy+EW16AqUf/IIiJgrzlsMootQS9tZYceQXY+iXR9U3m3CeKEeQy8+RYfK1fTi1aMV/qa2zdSq2ay7OgnLierXBtH4/PpMdb6UZ254TCHJZRC5Vyzdi3X4U67ajCDIZqqQ40m4diqu4Svpt2zGCbi+KWB2aNCO63FSs2yTPTF1WMlG5aQB4a63IozTEds0l5A/gLq8jOq85FV/+gTo5vsmalTCqB/X5xbhLqsKeSj6cR09j33UcQSbDebwMmaKpLipjoyh+/VsATr2/ivg+bQFIHy/11X2qBusOqa8pN/SPyCNgrUeh11K1fCMJo7pTFpadJzwfY3u1oebHrU3aMvTLI6plGrW/7Y7I0FdpwWdy4K00N9GjBt1qLEPj0C74TXZcJypwF1ZS/f1WPKW1JF7eg6rvtxCsd5M4qgdVyzci12nw1VpRJcURcHnwlNbiLCijctlG4nq2ofqHrSSMkuaPJjOB0sWrACj/ZC0qozR3tM2TCLm9eMvqEORyAg43ydf0wV1cTcjtQ6ZTU/PDFuL65uGttkT4TLr2Mmp+2ELSdZdR9dk6BKWCqHbNpfUl7KkTdHqQqRTUHy09Zz4nX9uXqh8kT6WKL35HplSgbydtBpoa4VTCZXlUhNfmyl/3SF7tp2twHCsj5PGTMrJbE/nH9m5HxZJfJTlvOYwoigSs9Tj2ncSx7yS1P2whfkBHXCfKJa9SIO3WYVR8shbRF8C+5wRynQZVUpw05otXEbDWE/L4mswxgNYv3MaJFz5HplJyeslvAJS8/VPEfkoc1aMJdihjdFh2SJtR5V+sJ3FkD6p+2IIyPprqH7f9LaxvwFHzhoNEtUgl5PbhPFkRmZcN5eJ7t6F6xQ4EpZyAzRnReW1mAt5KMxXLN1L2yTqUMTqU8XpUSXGoUw0kDu9K2efrgTM4GtUqnfqjpRh6taZu/QEQRaKykiMer9K87E7Niu0IchlRLTMkecXpsG0/BjLJ0+9s0jZLwnHkNLFdc6kvKCe+V2tEfxCfyY6n0hKWm2TfpFzXNyJL+4GiCK+xXXNxFVeHb2o4qFy+kYRhXan6YSuqhJiITWbbU0B0+yyqlm9E3zaT0nd+RhEThWXzYQS5DHdZLYFGayNIc7l08S+4CisJ1kvyd5+qIWF4N+rW7iVxVI8mOJ84qgeli1fhb6Qvydddhm13Ae7iaupW7kQRtkFD4eR9DZho6JdH8b9+JOnKXk0wO3FUDzynawk6PX/PDhjZg9Pv/UziiG6UfvgriCLyKHWTcpbtx4htUm4jSZd3J1DvIhQMUfbpWmy7CnCX1TXBX3WqAeOwLlR++Xu47+kE3T4y7ruS4pe/QBDC43zW+5EyNoqi1yWP7VPv/0J8n7YS1ofbEv3BJliva5mOfc8JjEO6ULVsA9atR4jr356g24euZRqVS1cjyGQ49hWhiNad09b5sP6v8Mb3F3hj2XWCkD+It9aKt84WaS9xVA+CTsm5xL7nBKqkOLzlJlQJMbiLq6lcJumjhMXdAdBkJlK2eKVUQTAICmnttO85gXCBuaKM0+M4ciqsyyci7wtnY8zZGHWJLtHfpUvXty/Rv52qqqr48MMPsdvtqNVq7r//ftLT09m9ezffffcdgUCA6OhoJk+eTFxcHA6HgzfffBO73U5ubi7nC3Nqs9nQaDRoNBqAJv8vKSlh8eLFeL1ekpOTefDBB9Hr9Tz33HNMmDCBFi1aYLfbefLJJ1m0aBF//PEHe/fuxefz4fV6mT59OkuWLKGwsBBBELjxxhvp3bs3Bw4cYNmyZQQCAZKTk5k4cWKkzT+jVq1a8dNPPwHg8XhYsmQJpaWlBINBxowZQ48ePXjppZew2Ww88cQT3HXXXcTHx59XZosWLUKv11NSUkJ2djYOh6PJ5759+/Lxxx/j8/lQqVRMnDiRtLS0C/bNYrGQmJgY+dz42QkTJvDpp5/yxRdfUFZWxhNPPMHAgQO54oor+Pzzzzly5Ah+v5+RI0cyfPhwLBYLb7zxBi6Xi1AoxD333EPbtm3/Uj6eSjOaVAO+GmvkO6UhGkIh3KV10jMVZhBBk2rAWXNm8ZXr1PjtzoiRJ8gE6ZpYmFSJMWSMHUDOxKsovvMFqe4UI74qM61/WYA6K5Wgw4Wvog738dOkPnErNfkn0bbLRtc2i+B+6UVGnWrAU14XqddbaULdqM/qpDjEwBmjx1dlQt+lZRM+lSkGfBV1kb++SpP0/9IaXIeLGLZnIUGPj9o/DmLLL2nCl7vShCJWh6fCBEDK5d3RpBno+vZDbBx3xntOZdDjtznJHN2L0z9sJf3y7iiizsTFdFWaicpKImlwJw7N/ChcJhq/3Una1X1Iv6EfZV9vwNC7Le7wuMR3y6XtzJtRJcSSP/FftH35TsRgiDYv3o77dC2adCMgjY2n2hIZy4Zx9Vaawy8nOoIeH9GdciInyerUeORaFSFvIKwLJhR6LZpUA9TVN+FLDIVwltWF5SFtPmXfNICiz6SXFblWRcKQTvjqbBG5eSqkPmgyE1ElxOKtseIpN0X0TqHXErDWk9i7Dap4PUGPj7QRXSVZhdtyVZoBMXJt/ExbnfHV2RGDIZzHSolqnYEyNgpvnR1ddjKe8lo8lSZJLuG/vhorSkN0xPBu3McGeagSY/GbHLiKqxrJIx5Po/nRMGYNfCr0GuR6Nc1vGYRl30kS+7al//ezcJ2q5vDzn+M4Xo7KEI0YCuEqq6PZLQOpWLGDlg9djTY1HkEmkHpFD7bc8BLdek4k6PJG6s6YMAyCIXy1NmRqJZ5y00XxJdeqiO2WS9nHa1AlxUbGub7mjBe88iy+PBUmonJS8dbacBVXRZ6TaaIR/VKMWDHoQ1DGQzBAwO8DQQCZAjEURJDLm8xLpSG6yUa9PEqDQq+J9NHbRH8l3hqu8HGWTjXmSxEXja/Wht/hivDlboRTEl9n2lWE280YN4jKH7ZJVxH1Wvw1liZlxFCIxFHdie3agvIv/4jIXNssMaLHEN5A06ql+mUChv7tkevUlCxagb5Nxt/mSxkreQqqU+Mj45x+yyA85WeNs92FOs1IdPts3Keqm8gwUO9GDIYi+vtfbiusU+oUA67TNUSHPcYElRxBqSB93GDpZT8pFm1mUhO5hAJB1KkGNGnGJvjtq7MR26MVhS98jqZZIgmjumPeWYAYCkXwzLa/COPAjmjSjAgyAW1GglRPhZmQ1y+NRY0pzLcBVaqBmu+3YBjSGW+1ObI+eCtNJI7uTSD8ktgwtiGfn4ThXan9dTcxHbKRh68cq9PPWmvqbOjCHvsNJCgVeMrrIutSw3oUdHqka6SltefofFROKgDa7BT0GiUxnVtEZNhAnkrTeWUY1TqDoNMTWX+8FSYp5IYvgDs8L+P75ZFweXf8Jgd7r3+e2F6tQRCQa1Ros5LRtUjDW2WmfOkaYrrmAhB0edFkSPZH0ujeIJOhTjWEN1w89Dv4HnKdiqoftqFOjsdTYeL0Oz/T5auZyHRq5GolOwecuSapjNfjOlFG5oOjOXT7q6TdMQJ9u2Y4wy/OAPr2WSCTYdt9IqKLDfNZGa/HeaI88mzQ5SG6XXOqj575TpDLzrE5hLDNkTK0MzKVgtwHriChTxtKn1+K63gZqlQD3rDs1JmJCHJZ5DOAt9JM3IAO6NtnY997EpAwXpUcR7dfZhPy+Ak6XKhTDRe0Rdw1NhJHdpO8w6qkNauhjcb2U8N8O6OHATRJcfgqzXiqLGhS4mkz9x58VRYsWw4Tf1m7v8T68+Fo+i2DKPtkLaqkWDSpBkKBEAG7i16rX0aXnULFso0YwpszQZc3zJeJlNG9QCbDb3WiSTWQNfkajr/wOQq9FkEpj+Cop9JMyB9AnWogZXQvFNFa1CmGJh5x6lQDVcs3cvqdFeQ+dxuIImJA2jz1VprO2ShRGqIJef00u2MEze4cgRgKRTaYZCoFMuWZgwVPpbnJXOn69VOok+PJvHskjvwSvBXS2q1OiSfjjuEEnR5OL/4FfZvMSB1p44ZI8+qsuZwyZgABuxOVMaYJP2evXw361yB3R35JxDu8Ybwaj3eDvmgzk3CdrIjM56DTQ9DpRqaWDsbqj5WSfGN/AnYXyVf0RJNuPAezo9tn4Squ+lt2wNlYL1MpcOSXoIjR/aX9oEkxgCjiKTeRPflqbLtPoBrRNYK/uS/eiftUDf5aa2TMvdVmdLnpxPZqiyopjtZvTIyEdDij934Shneh9tc9xHTIQq5RNWmroQ8NWO88Vkr2k7fgKa3B95ON9HuuQJUYh7fajMwkxziqO95KEwlX9IiEx2na1rlYfyG8qfmbeJN1x3AQJHtYoTtj56tT4xGDITp//ZR0SCuX4be70KQY8FSY8FaYiOmai33vSeIaYbE6Q7pdou+QDQhN1rDzzRVvjZWWT4+n1azxEL4S3tB+Y51r0I9LdIn+KV3ylLxE/3Z6//33ueuuu5g7dy4TJkzggw8+AKBNmzbMnj2bV199lb59+0Y27pYvX06bNm149dVX6d69O3V1defUmZWVRVxcHJMmTeLtt99m9+7dkd8WLlzI+PHjee2112jWrBnffPPNX/axoKCAhx56iGeffZZvvvkGnU7H/Pnzee2112jfvj12u53vvvuOWbNmMXfuXHJycv72Nev9+/fTo4d0Ev/dd9/Rvn175syZw7PPPstnn32Gx+Nh2rRppKSkMG/ePNq2bXtBmQFUVlYya9YsbrvttnM+p6Wl8fzzz/Pqq68yduxYvvjiiz/t25AhQ/jxxx956qmn+Oqrr6isrDznmXHjxtG2bVvmzZvHVVddxfr169HpdMyZM4c5c+awbt26yBXvTp06MW/ePObNm0dWVtbfkg9w7sbzBWJe/9M8XPYDxVR8u4U9d8wn7fHxZyoXQxy//BEO97pbijuj1+I9WUb1O9+R/OD1xA7rgftoCWIgdKbMuZ35C57O+kIQmv4FEEFQyND3ymNdzyms6TQRhU5NauNrteehql92Y9lzksPPf0b7aWOatiEIpI3sRtmKHdLns/qR0LM15l3Hz3hxhbtj3nmc3Xe9Tkxec2QqRYSJql9283v/x9l153yyp1wj1RGOcxR0es5htPEYiaKIq7gSv9VJ12VP0/XLmbgKyhrFXhE4n2zP1YdznxGUcsRgkNPfSifNqcO7YttXeN64Lp0/fIT6Ju1GWsJ1upaji1Yw6OsZDPhiOrbj5ZwjNJqymXZWW84T5ZQuXYNcq6LVcxMiGzONeYnwdF5VOiMPlTEG08b8s7t5FvPn1qGM0UnXaxf+jGlXAbseXEjRh6vp+dFjTcoIChkpI7pRvWZfhK/2L97GkRe/lPhpJOuE4V3xWxyITcaraZ//Ll/qVKMUV+vbzef5PfzUeepQxGipaOzVe1k7ZOpogk7Jw4ugn6DLhqBQI9PFNRmoc+fg2Z8bzw/hnD6J4Rhxf8YXCBgGtKeqUR//Es8EAUV4vCoj8ji3jLfSjHXHMQqe/4y0sQPPvFidl6/wlyER275C3GV1xHbNRaHX/W2+zu6wNjMJMSB5YjQZZ0Gg04ePUjBrqaQbjWSoiIvC9PuBf19bkcfOHh+BqNw0xEDwjE6dr53ztK80xCCGRKq+3czRh98l484RdF/+FMhkkVAN1T9uRfQHaTlrHMrYKBxHSxHD3jYiZ42xTEZczzbUrNjGGT2SftJkJiIGQwTtZ7xmEaSN0cw7R9Br9RwpBqd47hxrwsN5SWjyjCoxFvPv+8/7iKCQI4/SYNpwEG+1lY6LH5Z+/Jtr79nfqxJjcRWdsRdchZXk3/U6Vd9uJuOuUZEiupbpWLYeoXjBt2ibJxHVOiNSpv7IaRKv7EmP1XMkLxtRBFFEl52KKIps7vQAW3pMJmFoZ2RaSfcz7hhOwTNLKZz1MdYdR2mzoPFVTgF1ZqLkqXqs9BzRyXUa2r/5IH6TPeJlJj1zYdn/pc0R1stWU6/Ba3FwcObHlP+wjaIPV5P30bQmz8h0Gtp98Di+amuTwxJBpcQwpAuFz3x0pl8yAblex57Ln+LkC59K17dF8bx9RBSRaVVkP3wdhXOX/YX91OhH4SweQyJBt5eDd85HERuFpnlSk98viPVn4agqfEjbMC8bY8D2oTPY2HkiMe2bI4TtDMeR06iT4shbcB/yBj1AJLZna3x1NuwHiyN1N1Dpx2vQZaeia56MXK8Ny/NcYJTrtSSO6oF1y2Hqj55GrlGRHPY8Pp/uBxwuNvWaQsELnxP0+FAnxTYS4DnVA7DrqmfYMXwGjsMlJI/uQ1T4SqxpQz7VP26jcM7XBF1eUsLxqAGaP3ydhHdVliaVyXVqMu4Zhetkxd+fmxf48Zzxbvxoo8VWlRhL/ZHTkc9HH36XtHGD0KQZUei1EUxsIEWsnpA3QNDl+Vt2QOOGU8cOAFGkbl2D/fEX9kP4+9Sx/QkFglh3FUTw19hghzbazGwoIMiltchxoJDKr9ajTkto8oivzk7mnSPpvfrlM/h7vj6E23KdKOf0wh+J6dqKFs/dhvNwSWR8SuYvJ/3OUUR3zpU2dhuP2z/E+n+CN9Gt0jn12e/nsWsFjk37gF3DZ7B/3ByUcXpU8frzGlhiWKmdR06ReGVvuq2eG95UFZuq33l0URGtpeCZpWzqOoni+ctRRzYeL4Kv/wsUCv3P//e/jC55Sl6ifyt5PB6OHz/O66+/HvkuEJAWOLPZzBtvvIHFYiEQCJCUJBlAR48e5fHHpaDOXbt2JSoq6px6ZTIZM2fOpLCwkPz8fJYuXUpRURFXXXUVTqeTdu3aATBw4EAWLFjwl/3s2LEjer10PTM/P5+HH3448pter2fPnj2UlZUxa9asCA+tWrX60zrfeustvF4voVCIuXMlb7aDBw+yZ88eVqyQriX7fD7q6upQqc6c4v2ZzAB69+6NTCY772eXy8WiRYuoqpK8F/7qSndWVhYLFy7kwIED5Ofn8+STT/LSSy+RkZFxwTIHDhzg9OnTbN++PdJmZWUlLVq04J133iEQCNCzZ88LbkqWl5ezceNGDhw4wBCk0/sGwyzzzhGk3yrFd0ImQ5uZgHXncTRpBuklPWLASRR0eVHGRCHIZYjBkPSC3GiB1qQZ8VRZMG8/hqpZCvL4aPxVdahSE3ACwfAJpCrsrWH+eq0UjB6QRWlxl0reTt5KE5r0M0aNOtXYpC/eGmuT01FVihF/lTnyOf6qy9B3aUX2vx7BvnE/qrQEVKlG/NVm1FlpOLYfwmeSTsQrV+0ivltLlDFRZN01kmbjBklJauwuNGnGSJ3aVAM1a/bRcuq1qAx6fOZ6fCYH2pR4QoEgA76cgbO8joDLGymjSzWQ2KcNFcs3AZB153CajR+CNjMR09ajKGP1OArKMfaKRptqwNOIR/P2Y2jTE1AmxJC34H6UcVGI/iCCUo7hsjw8VWYUOk1ELg3j6jc5EGQCO0fNRAyGyHtrImIgSO91c1GnGak/cgpFjDZcxih5kYTraD6mH/qsZAZ+9SSCTEZURgKmnQXkjB+CTC5n96OLI/1rdm1vKpZtpM1Lt0f0QZuZgCYzkYDdhUytxHHkVBPPzoa2qg+dRq5WkTN+MGlDOkmyykiAnQXoUg2AgNdsb9JW5bINtH7pDjLvHkn6uCHIdGq81RZOLfyR5pOuJuj0Ep2XhbfKgqaRvvhNDhTR2sj1Gk2a1I8GeSj0msjpeYM8PGfpvc/kQJ0Yx5B1cyTvD1FErlaya9Iigm4fmqQ4PFUWHAeLUS18kMF/zEUMBBFkMlJGdMWWX4xMrZKSY1RZiOuUTff3Jku6a4hGrlXRdv69JI7sgTJewsUW029CrtOQ+/Q4VMaYf8SXNisZMSRSHr5idfY4N+ar8XzWZiSgiNJQ+eM2AKLbNaPD6/cRsFeDGEKmiUGmkbxuRZ8TWdh7kqAfQamFs7Kx+00OVImx9F4/F0Rwl9VFPNi8lWZiOmQ30l9jRH8VMToIX186e7zqj5zG0C+P4zM/In3C0PPy5Tc5UCfG0nf9K1Iig5CITK3kwMSFEV20Nwrcn3HnCDJuHYo6zYh50yEUURqsu48T36stmlQjtn0nI3oMoE6IQxkf3ZQvhxvLliMYh3RCnRx/Qb5SbxqINiuZbt/OkjAm3Yi30kzKDf1Qp8SzZ8yLdP1yZqR8wOZCk5GAT6Mk57EbmsqwyowqvjOV32z8t7TVWKe8lSZ0zZIivyn0WhQxWnaMmhlpq0EuNiBlzADkWjXt/jUJd0k1mkwJ41PGDkAZF8Xp96Vrw66TFey/6WWCCAw+/gGukmpJpsnx2A8WUfjaN3Rc/DAqQzSuoiqSRnVHrlY2GWN1ZiKCWkmnr57Gvv8k+g7Z+KrMJI8diCrFwNGpi2g9994m+iDXqtk37hXEYIjkq/sQDOO0t9yENrwZJI1tLLUlZw5dU8YMQK5R0e7tKVg2HESTnoA61Yiv1oY6KY6qsOwbt6WI0WE/WETdmr2kjRmAq6QaXXYyhEJNNscay7AB7WQKOc7jZSRd0TOy/mjSE1AmxDY5YPBWmtGkG6n+bjOdPp+BXK8h6PRi31+IyhiDKiGW+qOl6POaR2LXuU5WYNl6mOrvt6LNSaX5lGvwVlmIbt+ckNuHGAjir7PjrTIj+gJo0ozEdmtJwVMfkz3lamzbjtD8sTF0XzdP4tXqwDCwEzXfS/2S6zQ4j0qbLYJCTt6Sx6hYtpHsqddGMKbZvZejzUik97q5+K31RLVMj/Ak12moP3pmswaQ7AVDzBmbIxhCUMhJGd6VLWNmk3PPKNxVFqrX7Ud45Q4Uhmh8FSY0mYk0e+QGar7bRPq9V6CIiYr0K3PS1Tj2n8S0aicNL/QBm1M6wAMpaYdaSbu3p2DbcQxNekLk2n2DLaLLSiaqVQYDj4TXREEg762JbBv4eBP7qWGcGnRDplJgHNKZvAUPIAvbGcq4KNyna0gY1Ckyh8/GepUxBhJj6b1ubhMMkGulpFC7rn4molONMUCQywjYXdQfLyNxZDd6r3sFTZoRe34x5Z+tx36gmOwp16CM06PLSiJpZDcSh3ZBplE2SbBi23cST1kt9XYXld9vJePWIXirLE3CYChitLT71yQEuYzalTsxtM7k9Fd/ENujVWTOnD1X5FEaKUFYhUmyb8J2XcgXINRkrhgic8W68zgAqoRYan/bjcoYjTrNiPOL9SSP7o061YB582HSxg7AtP4AqWMHkDC8G9U/biXrkRsic1mf15zoDjnk3z2f3GcnSPyolU361yDDyKFn2N71VprRZafgCG8uNsi9Ybzj+7VHm5WMNjtFCl8iEyQvcLkMdVIctat24q22RublvutfpP+RxaCQIdeommC2Qq/Btr+QmPYXtm9kSgW9182N6JQm3Yhcqyb+sjz8Ntffsh+8VRbpRotOg+GyPLYNmU7zey+P4G/a6J4kjOyOwhCNYUgnKUlSSTVynQbXyXLqVu7AMKgz9u3HABGlMQa/yR7GX1Uj/O0tJfqpNIMgnLER0wxNsL7qi/Wk3DwITVoCCVf0xF1chaZZMvZdBdSt3EnPLW9Su2oniVeecSo4G+vbvX4/giD8l/BGppCTPLwrYiBIzj0jAZApFaQM7UwoGMRbaUYePsTx19kJ+QOokuMlj8U0I+o0Se7qNOnWmNS4DFVCLAGbk/pDJWgykyK/XWiuKKJ11P4qrU2Ow6ciutoYYxrr4iW6RP+ULnlKXqJ/K4VCIaKioiLec/PmzYtsEi5ZsoRRo0Yxf/587rvvPvx+f6SccD6XmbNIEARyc3O57rrrePjhh9mxY8efPi+XyyOnNY3bAlCr1U0+n92+KIp06NChCQ8PPtg02PLZNGXKFBYuXEi/fv348MMPI/U89thjkXreeeedczYA/0xmwDlXxht//vrrr8nLy2P+/PlMnz79HD7PRxqNhl69enHPPffQv39/9u3b96fPi6LInXfeGenbokWL6NSpE+3ateP555/HYDDwr3/9iw0bNpy3fHp6OrfccguvvPIKsd1yCThckWvQpR+tZvvQGWwfOgP7/iKaTxwNQNbE0fhNjiZXvBvItOWwdOUHiO2UA6KUuTsqN420a/tQ/Zt0PUNQKQhaHNRvP4ThpmEARPXKQ5AJyLQaVJlJKJMNxI/uj3P/CeJG9Ylkwqv7bTcpYwZIZdpkSle+G/Wl/sgpZColmmaJ0ibdNf2wrtkZ+d3y8xaKH34Tz4lSrL/uIOmuKwk6nKgyEgna69G1zYoYEQn92+M4UU7d1sP4THY2DnuSuk2HqfptD5lj+6PLSiauay5+hwtNchwypQKf+cxVZ6/Jwelvt7Bm+ExkCnkkFoyhay5+lxdjl1yqftsDQMlHa9h+08tUr9mH1+wg8+YBJA/rgv14KX6HS4rFGabYDlkISgV1a/dz/OmPpQREW4/gqTRj3nKY0qVrkWlV+Gqs54yrdXcBSaN7o0k3kjiqOyXv/Mz2odM5PHkRcr0WVVIc+jaZiMEgfmt9pNyp5ZupL6lmzfCZmA8U0/rBq0ge3JGW90ovfs7T0jVFRbSWxN5tqf11N+YtR0gO60Pegvux7TvJxs4TOTT5bRR6HWljBhDbLbdJW2pjDCc/XsPmO+bjszkxHyymzYNSbNfWE69C9AciMlaG26r5dTeWLUfwmRxsHzod264Can/bQ/qEYagM0ejbZhJwuNBmJjaRRYM8pOzwkDZ2IKUf/sb2odM5vXgVIW+AxOFdie3WMtJHz3n0vvr3AxS89ROHZ3+FPjsFd4WZoNtH8tDO+B1uPDVW4rq0IOD08vug6fwxbCaWA8U0u3kQ5T9sI3filVJcvhora3s+zJoeU1nTYyoVP+/Atvck5k2H2dj+Pio+X0/5p+twFVbgOFSEIBP+EV8nXvoCv9WJ+3QNKdf0bcLXX83n3CnX4iozSaEA0o10W/IIByYtgpCEayGPnYC1nICtkpDXSVR8EoIgQwz6EcUQiOceypjWH6D4rR/ZPnS6FMtRIc0PZ2FFI/1t2YQ3y5YjJA7tcs54HZ68CHWaAYIimjTjn/JVt/4ARW/9SMFLXxKVkyJdDXP7iO0mzeVgo+u9ZR+tZufoZ6hbvQef2UHqzYNIHN4Nx5FTBBwuqn/YSmoYjxr6Wrd2H6VLfmP3dc9LfCnlGAa0p/546Z/yFbDU4y6pxrLpELW/7SF1zAA8lSZSxw7EWVCOOjGuSZl2Cx7AfbqGgmc/PUeGDV4ljvySf0tbjXXKvq+QqFbpWHccI2FYFzRpRlzFVWEZtozIpQGn64+eJuT1sWPg41R8vh5dTgopYweQ8/gYyYvra2l9UiaEwzIIAgGHO+KVlT5uMHXr92PfV4hCq0aVEIOruIq0WwbhrbE26WPAZMddVMnuoU/gOlGOXKdCn5dF1uNjcRWU4Wt0la0xX0mje4Mg0GLGWGp/k17uyr+U+qpplkhcrzbIdWqqvjuz+Ve1fCOeShOugjJqf9lJxj2XE3S4SLyqF0G3j/rGWWnDZNlyBG+5SUre0yod54kyZEoFylh9xLulsQwbdEvfPgsxFMK8fj+qhBiiWqWhzUkhbfwQxGCIqm+kwy1tdgq14TUyYWR3KU5wrQ25To0mIxFdi1RSxw5AEa0lKjedujCvlm1HpPESBFq9eDu+agu+Giv2A0VomiWiaZaIPFZHVOtMyj9diy4nBV+dnfgB7Um69jIpmdPxMnYPfYLdQ5+g5set6Ns1p+aHLaSMG4LoD0Subrde8KDk7fTeSixbjkiyRwqlcOKlL9g+dLqkP9dK3mxp4wYT8geaeJA1UN3WI6RdJWFU6hXdkWtUHJj5Eco4PRnX9qFq9R7iurQAQUbA7MC0ejfZT9+K60Q59l3HpQ3kjAQ0zZJo9cZEFHF6il/8rEkbtb/uJvl6Kfayr86G6A+wo98j1P6yM6LjMo0qYovUHy3l9xZ3sC7zVtZl3krI68dXY8VXayNr4tUR+6n2t91NscPuxl1SzZ6xL2HdcUyalzcPQqZRhWMDnh/rzVsP4zfZm2CAcXAndK3SCXl9eE7XNsEApTEa687jJI/uhUyjJHF4V6pX7mT70Bkce+pjaW0eO4DWL96G31KP31rP8aeW8keXSWzoMZkD97+Facthan/bQ/LoXrhLa9G3Sse88zgtHrseRJGasF3TQKfe+gF3cRXeaiuukkoUOhXRnVoQ8vgIOlz4Tecm0LTuOUHy6F4S3uSm4SqtRVDKURljIldQG+ybqh+2kXrzICn2bLeWBJxu4nq0om79fnQ5KYgi6HJSJXkLIFMr8VscZD10DQdvm0vZ+6s4OnkhroIyzBsO0uKZW/GU1UqevGfJu/FcbtBdeTiGn6ZZInVr95IwrCu1v+1uIveGeVm1fCPeKgv1R05R/f0W4rq3QpeTQtZjNxD0+Ijr0y4yLxsw0bL1CPF92nFs5pIzmD12IOrkeHQ5qX9qB4jBINuHTo+Ua/bAVWizkgnYnQTszguUO9HIfhhA7a+7UcRGIY/WSnMgEGyCv8Wzv2Bblwc4fPd8HAeKMK/bR8XS1ch1Kmp/3ErymIEEHC5kOg0IQpPxtu6WxhlBIHfGWGp/24N9XyEyhZyMCcMQlPJzsF6ZEMPpt37AfbqGgNWJad0+5DoVYihETFjmKdf3OycOaGOsj+vdhsrvNv+X8EamUXFw5kes7fso7nITm695noqfd3B8+ofU/bIb0x8HSL15MABxfdshyGRSqKs6O7qcFFLH9Me0bi/J1/aNjHnFx6txFpSxe9g0NM2SEINBfDXWCF/nmytBp4fsx6RkYtlTr4tsPJ6DMRfQ5Ut0if6KBPH/Fz62l+j/FTXEIWxMTz/9NFdeeSV9+vRBFEVOnTpFVlYW06ZN44EHHiAnJ4e3336bmpoannvuOZYsWUJsbCw33HAD+/btY86cOXzwwQfExJyJ6WY2m7FareTk5ACwbt06du3axYwZMyJxGdu2bcuyZctwuVzccccdvPvuu+Tk5DBixAhWrlzJqlWrIjElCwsLuftuKUPY559/jt/v54477gCgvr6eUCjE9OnTefbZZ0lJScHr9WIymS4Yr7Fx/Eqfz8fkyZOZNWsWGzduxO12c9dddyEIAsXFxWRnZ1NTU8PcuXOZP3/+n8ps0aJFdOvWjd69JaPk7M/z5s2jf//+9O7dm2XLlrFhwwYWLVrE4cOHWbFiBTNmzGjSz2PHjpGRkYFerycQCDB79mxGjhxJ7969I2NZVFTE0qVLef755wFYu3Yte/fu5dFHH0WhUFBRUYHBYMDhcGAwGJDL5axcuZLa2tqIDC9EjqOnOTz1XewHigDo8vl0jjz6Pt5qC9rmSfRc+QLKOD1Bt4+9t8zBtvsEssQ4Bu9+Szq1DoYIenx4qyySN0h+CeXfbKbNs+NRxeul2EPVFhTRWup/3UrF7I/RtGlO7pcvIo/WgShiXr4e25qdpD97N6q0RIL1LgI1Fhzb8jEfq6bikzUkXN6DdosmI9dJcdvs+0+y90rJazbv3anE9W0Xya4asNZT++EK3CdKyZo/GZlOS9DqwHW4GG9JJTGDuiKPjUL0eAnYnJQ8+hZxw3sQc1V/1KkGan8/yL5JC9GkGOj63mRUcXpsh0rYN2kR7Z6fQPq1fZDrNLhLa/FZ69n/4pe0nXINux9bjN/u4sq9/8J5uhZVtBbLoVP4LA6SB3Qg6PZRtnIn0blpHHjgLXp+Po0Djy5GZYim6zuTiWqeiEylQAyK1BdVsn/quyT0zyNzzAA0aQbqiyo58fQneKstdHxvCso4Pfb8EsnTYkAHXKeqcRaUE9Mph6DbS8Dh5uA9b+CrNtPz19no2zRDkAnY9p5gz9jZiL4AiZf3oP2ihyKbnyG3j93XPof9QBGt351K+hU9EGQCnlo7J5f8Rqv7r0CdEAOiSH1xNUG3D9Pekxi7t8R5uobDt7+GtnkSHd+bgjo5Hk2aEcfRU4jBsDdBhYm43m2Ra6TYiAfvfwv7gSK6/PQcce2zcJXVsffpT3CermHYz8+jitcjyARCgRB+mxPL4VNok+Jwnq7hyO3z0DZPosN7U1HG6VHE6PCZ7KgSYhF9fgSVkpDHi9/m4sjUd2gxbSxHHn2PVs9PIL5/e1SGGMRQCMehEnaNfgbRFyDvzQfRNEskur0U48hTbiL//jcpP3iKHu88RFpYHt5aGyeXrCb9yp7EtW9OKBCUkneEr7F5amwEnB5CHh+IIrvufgNPtZXoVumS12QwRNDtY9u4uVjCsdV6fz6N/Y++T9uZN+Hce5K0mwdKgczzS8if9C86vv8wxnBW13/CV9+N86V4XBoVyrgoQMB9uob8+9/EfqCIdu9OJaURX6eW/EbKlT1RxukR5HKK3v6ZUx+tpsPr95J6ZU9cZXXEtElFFCFokzxK5bGpPPbEk/Tv35/uPXoQ8Ps5cXgfQ/pK8UHlMSkE62v5o+20JmPmyC/BZ3FgHCjND0l/swm6fQQdbg7eswBvtYXOnzyBcUhnBIWckMfH8VlLKf9USpbVd/PraDITJT0Nj5f9QBHt351C0hU9EWQCvlobJWG+YtpnITYar4bENHKNKuJBuW3wNAgG6fzZDLQZCcjUCilOY1EVh6e8jf1AEW3m3EXazYNwl9dxeNJC/NZ6Oi99Al1OKkGvlLRJQMBTZf5HfEW3ay55fMpkiKFQJDmVXKOi7NO1dF76BPUnytGmJ0geS/tPUn+sDOPADijj9LhOVaOMjfovt3U+nXKfqgEBtJmJUtzTQBBFbBSi18/u657HfqCItnPuImXsgLAnsIivxkbRvOUkXt6DhOGSPvjNjkiSnPjebZGpFYSCIubNh4jpmI0yTo+zsBJd2MM35PWjy0pCplHht9Sz79ZXiemUg4IQVcs30Gfvu9Su2kF8PynxgetEGQmXS0nSQh4fsnASs5AvQPGcLyl+dxU508aQNelqKaFFSTXbhkxDDF+T7PzpNIyDO4EoUv75eo7NWELGbcNIHzcEdZohEgsw5PZKV849PuQ6NeVL16BtlkRc33aoEqUYuoVzl2HZcpgO7z9MVG6aFI9MLsdvcVD20WrUyfEkX9ObkC/IgdvnRXQr9SwZ1vy8g6TRvaVEHSER8/r9mNbvB8AwsCO63DRUSXFh3JJ0UpUQQ9sFD0TWxqDTg3XbEUzr9lP+yVoy772c7CfGSDcBbM7/j73zDo+q2vr/55zpNcmkV0og9CoIgoKABb167RV7v2IXxK5XRKrtqiBiv3awYheQDtJ7CyG9ZyZTMr2c3x9nckhIsMT73vfe95fv8/hgZs4ua+2111qzz9prsePKWXh2HkFl1DHow4dJGJoPCDjW7mHnFTNJnjCY3nNvRpuSQNjZRLCygcY1uwlWNFD17k8kjurLgPcfjqf2iHHo/lepXbKGhBN7M2TpdLyHKoiFIggaNYJalAtTxPVbM+9HrpwrpwWIxth//2tUL1mDV1Bx5o5XEFQC2kQzIYeHaCAs5yBNSyTiD6GxGOQ1DkfwHqlBbTbg+HoDxdPfw3pibwZ/NZ1YKIwUkwhWNFD32RoyJk2Qox7rGgnXuVAnWWj4fjOHHn4TQaPixJXPYshLRYpKFD7xNlXvLJPnuOFFDHlpoBIJNbg48syHVHywkiHvP8i++xYSrG3klG2vIOq0qBOMcf/pGdxxXX/ylpcBiUhTgKKZH9Ht3gvRpSWiMhsIVDWgy7AhICBJ0u/W9e6dR8i+cpyyziqjjqg3gLewil03PY862cqABXdi7JKGoBLxHalhw+kPIYUi5N18FvlTL1YKZfjL6hTbHANOeH8aFR/8TPYVp7L/kbcZtPAujHlpqIw6BJWKqD9I2Ts/kX3xKXK+akki3NjEL6fcR/4jV5J+4WhUBh3RYAhBFAlU1BOsbsTcN0/O3RuNcWTmhxS/+h2D3rqflHED5YjOpoCc51CSo/x16UlknHcSsVCEHdfOk/X8y7eTcd5J8rrWOKj6cCXFL3xOyoTBDFh4t5xyQxCQQmHKXv+e9HNHyj6tL0i40YN7a6EcrXfBaNSJJrkgXzRGoKIB76FyEk4oUPZy8eyPsa/bx5CPHsaQl4YgCESafIgaDcE6uXCVNtmCqNNS/ckqDj/zkWyjNryAsYW8FD3zEdYB3Uj9y4lydJzHR9mCryl54XMGvf8grq2HyLz4FFCrUOm1RH3B1n7A+EFEvcE/5AeM3fsaKmM8gEKSiDb52XbZM0q7nn+/Gtsx7Tad+wSjV89DbTGiSTKBKBINhNhy3t8V/Vv1rlyAst/bU7GNHYS/tBZfYQWWgfmok8wIKhFRp0EQBGKRKMUzP+TIq9+R/8AldJ18rqJ/14+fhhSKyOu2QPb1j9X1aRedgibJgibVihSKEG5swldYQeLJ/VGbDMQiUflmvFa2179H17enb3yCijN+Rd9E/SH58FYA155S1pz9OKd8/ST+fWUcmLoIfZc0hn//DGqzHikmUf3hzzT8tI2C6deiMhsQ1CoiHh/eA+U0Lt9O1bs/kX3z2XSdeqmii53r92IZ2J2oP0SwxoG5bxdlrzTTlX7uSPr942/yHvQF2DZpFu6tck7c3jNvkOXEH2Lf3Qtw7zzC6bUf/+rvwf92eG4/6397Cr8Jy/zv/ren8IfQeSjZiT+Fyy67jKSkJOXvc845hxNPPJFFixbhdDqJRCKMHj2aiy++mM2bN/POO+9gs9no2bMnRUVFPPnkk0qhG4/HQ58+fdi0aROzZs1qdShZX1/P/PnzaWxsRKPRYLVaufnmm8nIyGhV6CYtLY3bb78ds9lMZWUlzz//PHq9nv79+7NmzZp2DyUDgQCvv/46xcXFiKLIxRdfzIgRI9izZ49yYAlw+eWXM2zYsHb50PJQEmDp0qVUVFRw44038vbbb3PwoHzdIzU1lQcffLDNoWRdXV27PPutQ8lDhw7xyiuvYLVa6devn0Lj8Q4lV61axdKlS5HiV0CHDh3KpEmTEARBOZSMRCI888wzeDwepdDNRx99xNat8ltpq9XK1KlT2bRpE0uXLkWlUqHX67njjjuUK/nHw4/pl/8OqWqN8K8nrTkusnS+P9ymMaj77YfagVUT+sNtqiOG336oHQSEPx7grpc6lltE1wHzILSTn/H3wCn+8WwiCbFfT1dwPDSKbas0/xZsschvP/QvgqedKtK/Bx1rBcZ2Igz/pxDqwAWNM/bO6NBYK/s91KF2HUG0A3pK1cG90omj6Oh1n46sl5aO7ZNwB2fZEfnoCF3wn39tSkXHbFhHeO/toP618ds3VY5FROrYenV0nf9dkDo4v46ssraDshHpgGx01L/pqK7vyDp3dC//OzPQdUQ+Oqp/Qx3wjP6dut7XQX1j7oDf9u/Uo52Hkv/76DyU7EQnOtGJ46DzUPIoOg8lW6PzUPIoOg8lW6PzULITx0PnoWRrdB5KtkbnoeT/DjoPJVuj81CyNToPJY+i81DyvxOdh5L/enQWuulEJzrRiU50ohOd6EQnOtGJTnSiE53oRCd+DW2qoHfiz6LzULITnfgDmDt3LnV1da0+mzRpEoMHD/7fmdD/B9B38M1eQ1D/2w/9i9AY/uMRlsYO0tXRqMf/dHQk6rGjUQtJHYyw/HfB/H90jaFjUS0djXg8de/Mf9tYnVGP/zvo6E7piO7oaMRjR9GRqOKOyuG/U+NoOjCa2NHAwA6ww9hB/Rv8j483/feh4xGFfxwdjcrs6Bw7gn9nZGtHx/p38uM/fax/p643dFDfdKRVrFNHdeI/GJ2Hkp3oxB/A1KlT/7en0IlOdKITnehEJzrRiU50ohOd6EQnOvFfj85DyU78S9FeNe4/i8mTJzNz5sxWhW8AVqxYwTfffIMgyFUDL7/8coYPH/4vHbuj2Lp1Kx9//DGSJBGJRDj77LM5/fTT/3A/jz76KE8//fSvPnM8nl966aWccsop3HnnnQBEo1FuueUWevbs2aYAzq+hZRGfmTNnctddd2Eymf4YIXEY8lIZuPBu1IkmPLtLqFq8ml5PXo2gEgnWu9ClJhD1B9lz1wI8u0sAKJhxHckThqDLsOHeeZht58lVwUeuex5jfiZIEKhqYMvZjxGqbaT7tEtJmTgMYhKRJj8qkx61SU+osYmEIT2QwnIVvVCjR6406A+y964FeHYX03vWDWRdOQ4kCFY7qP50LUfmLiZ53CAGvn4volYjh2xIEmG7hwOPvk3+lIsxFWSzaeIjchXpGdeRMmEImiQzoUYPokaDyqAlFo4gqtVEPD4q319B2UtfAjD8p5lY+nUFQSDqC7Bz0mycG/cDYBs3iIKnr5OrCYoCsWAY9+5i9kx+mZxrTif3hjPR2CyoTHoEAfwVDey+5UU8u4tJHjeIXk9fh6ASqXx/BTVfrmfgwrvRpiWhMuoIVtvRpiUihaOIeg2xUBRdWgK+IzXEAiFcWwvZ/8Dr6LukMXrd83J1So+fbZfNIPWME0idOAxdutyXv7yewqfep/t9F6JJNINKlHne4GbD2Cn0mnEdmZeMQWXSQyyGoFaxaeIjaGwWZY4V76+g9ssNDFx4N/rsZESDDrXFQLDKQdjVRNPBChKHFaDPTsYbn6N7ayHBBhddb5erKjYdrGDTWY8ghaOknTuSPnNuQpNkxl9cw65bXiTr8rHK2iBJSBJEXF5F5oxd0+nx0GUYu2cSqLLj2lJI4ayPGfjKHWhTExRZcu0oQpeWqFQ6jbi8igwBJI8bRO9ZN6LLSCLqC+JYs5s9k1+mx0OXk3rGCehzUhB1GmKhCHvveZWw3U3PR69EnWRGl5ZIuLGJqk/XkDyqH+pEE2G7G7XFiKlXDsEqB6JBI1c79gUx5KbhPVyJqFWjTUkgWO/C1D0jXvU4zOYL/o4hJ0WW03j7sKuJwmc+Iv++i1AnmtClJ+Evq5NpMhuIeP0KXQ0rdpI2cRhSJIr3UAWWgd3b0JU6cbjSvxSNIUWi7L3nVVxbDjFqzXMEaxvRZ9qIBcOUv/sTtlF90SSakaLyu36NzYKo1xILhZUqy7FgWO4rHEVl0CJJYMhNIRoI4VgtjyuFo+TeOJH8B+IVfd1+tl3+jLIOKnMqgtYoKx8pRk1tHQ8++CANDXa+/upz+XNBBClGxF2LypLG6A0vKHtMCssRtYr8GrS/ucdO/OZptDYLCAIItNILqWcOQ5+djL+sHl1aIrFIlHCjB11aIoJKxHu4iqaDFSQMzleqQBOT+Vm/bBtd7zhPfu5QJb+c+RAFT15N5sWnoDIbIBYjFoqw68bnsK/chaBWMeSDB0ka2QdBoyYWCFH/01ZCdjfp54xEbTUi6jSKPOy9awFhZxOj1jxHyO5Cn5UMEjQdKP/NsZplvs+8m9FnpxD1B2n4aRt7Jr/MoHemknxKfwSNmlC9i1CDq9VYzbIhqEXCLt+flqnQcfZKzBdEn5uG73AlCAK69ERCjqZWMhWyu8m86BTFLggaNYHyevbc8Qqe3cXospIZuOgeLP26ImpVSJEY3iPV7L1zPlIsxtCPHkaTYEKKxdg3dRHOXw4w6M37MfXIIhaJEqy0U/HecsoXfSfL1EWnoDLr8ZfWoUkyI4VluUcUkCJRyt9fQfFLX9FnxrVkxeVPikly1fKVu9h564vYTupL7+nXYOwiVwuPePzYf97Bnskvo01NpP/Lk0k4oSeiToMUibLnzvnUfr5OWbNm+a395hdso/pizM9CZdCBJOGvbMB7oJxQgwvbKQMgboMQBQyZySAAKhF/cS0bxk5R9krW5aciqFWEHR60qQkQk6j+dC2JJ/ZCUInUvL+cspe+AKDPgrtJPftEJCBQWkvVu8vIvv5MtOmJIIqEqh3oMm2UzvuEigVL6T3/LlL/OkquzOsPsOfKZ3D/cgBdVjK9XroDbWoiqEVEjQYpHMG1uxjv4SqyrxxP2O5Gl2lD1GsRNarj7uV2bZFZT81XG0kY1B11glGxl94W9tJbWEnu9Wegz0qW9ePaPYTsblLGDUbUa1GZ9ah0mjZ6asCie0j/ywgQBSJuH9sum4F7exHdp1xMl9vPRVSrkCSJkpe+kO1XCxuLKBJxeRVbpNJpifoCRJr8+EtqqV6yhp6PX9VGZw9f+hSWfl1AFJEiUfxldey5/WWa9pfR97lbSTypD/qMJLl/t7wvO6o7WurR7KvGo9Lr8JXWsuvG52naX6boKQS58vr+aa8zcOHdaBLNRJrkyt7N9sc2ZgAqk14u1hiNUfXBz5S9/BX9Xp6MNjURTYoVJIlgbSPegxUkjx+MSq8l6HCjsRgJ291U/nM5pXH/q2D6NeRed6ZcIToQwvnLfkw9c4j6g4oubukjAujzUhm48B7M/boQbvSwdtgdSOEoPR+fRPak8fFKyQL+snp23fQ8nt3F9H3hNlJPH6qslxSJEotEZd2nEvGX1+MvqWXv3QsomH4tGeePQhAEGjfsY/tVs5W9bO7bBY3VgCTJVct/TX5P/GY62mT5d5OvtJamA+XsvftV8qddQvo5I9AkmAg2uNDZrITdXkINbkSNGm1aIkgSCMi6MxBuZYuqFq8m7+azW8nUn5GNY3210kXfkXfjRESdBl2mDeJ+QtOeYrad/QgAQ799Bsug7sQiUWKBELFAiLDDQywcwdyvqyzTh6sw9c1j42kPoktPYuCiexC1akIODw0/bcN2cv/jrnOzrrcOzkdQicQCYbZc8CTu7UVt5nvw8Xfpft+FaFMSEI06wo4miMWoeG85xq7psu9g1ClV1qNNfqoWryb3+jPbrlcL3+GXiY/GfYdrSYv7Dr6yevRx38FfWouokY9xmvaXEXY2kXHhyajNBqRoDH9FPd4D5VQvWUOPh69o81vA1DMHlVFHLBzBXyrLXubFp5D+15NQW40EKhqQojFMBdlEfUEEdVtd3/ysqFUrvk6zLP5fR2dJln89OuN4O/FfCbvdzueff8706dOZN28eM2bMoEuXLn+632j0z1/rjEQivPbaa0ybNo25c+cyZ84c+vXr16G+futA8teg0+koLy8nFJKLsOzatQubzdbh/gAeeuihDh9IAvR89EpKF37DupPuJexqov+Lf2PblbM4+Pi7WPrksf2aueybsoi+c24CIGXCYAzdMqh460ecG/dj7iOvcfJpQ9BnJ7N+xF1sPf8JdGlJ9HzqGgBKX1nKpnEPsHHCNFQmPWGHh3Wj78XcK4eQ3cWK/GuJBeUDl3Uj72b/lEX0mXOjPFZeGqt638TWC58i3NhEyvhBJAwvoPesG9h42jQCVXZ8R2qo+Xyd/AMtEGLnDc/SuGG/Ml9jtwyK5nyCe+cRIo1NSFHZaZLiBxA7b3iWjAtGYyrIJnnCYNQmPY5Vu9hyzmPEgmH6L7xbZpYo0GvWDey4cibuHUVIMYld184l4vTS87FJpE4cxqGn3sNfVodz0wG2nP93pFCEPnNuBFGg96wb2H7lTNafch8ZF4ymz+ybKF34Lb7Dlbi2FdL4ywGClXbCziZ8RdWEGlz4y+qJuL1snDCN/Q+8DsAJnzxK1BugYfl2GtfuZeBr91DyylIOP/0B7h1FFD79Ab7CKvq9dDulC79l3Un30LS/nMr3Vyg8SRhWgGvLIfZMfhl/RQNRb6DNHDMvGE2f2TdSuvAbtlw0Hc+eEqL+IDuuf5bKj1aRMn4wmy94Cn9ZPVG3j40THqTszR/Iu/ls9j/wOiu6XoM22Uq3u84HQJNoxnuwgsb1+yh+4XMGvHonxm4ZrBt5N4UzPiLs8SNq1awdeY8ic00HyvGV1OE9VMnO658j7Gxi4Kt3UbrwG36Z+DCNG/bhOVCG1mbh4CNvyXyrbVRkqHndes+6Ae/hSvbdt5BgtQMkyL5yPPZVu6n5Yj1Rb5CSV5biWLuXvs/eQtjhYce1cyEWY8d18wDIvfo0ar7awLqT7iVQace9p4Sw00vJ/KX4imoI1TopnPERSDE2TniQ9adMYWWfmwk7PDQdrCBU78KxYT+DXrubpgPllC76jrDTy47rn2XflEX0f+l2ZS8Sk3BvO4x7RxE7r5+n0FXx7jJyrjmNDeOmsmHcVKyD89uly3ugHMea3UiRKJvPfpQDD71J32dvAcBfWgtIrD/lPlb2vYkcha578JXUYl+7B/eOIhqWbycWCBOqbeTI3CXEgmE2njqVPXe+gspioGl/Gfvuew1/cQ2iRk32leNJGt2PrCvG4dpexPLcq9hz5ytH1wGIBTxEvY2AQKSxnIaKIua/8jLEIkSclUSclcRCXmJBLyqTjZjfxbqT7iHi9JJ95fg28vtbe2zg6/cSrHOy4dSpONbsJhaKtNILWy74O/6yetQJRvbe+yore15PqN5NsLYR35Eaqj5aScr4wawbeTcRVxOiVs3GCdMomruYbvdcSOH091nR7Rp0mTb6/eN2jN0y2Hf/a7i3H8azp4SK95bT/+U7AEg/7yQShhVgX7Obvfe9iqAWMeSmYhvVj60XPkXZwm+QojF2Xj+vlfz6S2vRJJk5+Ng7LO9y1e8aq5kXokaNa9thom4fSFDw1DWoTXoOPPQmEY+PsMPTZiyQsK/ZzZ475/9LZCpQacezp4Swsym+V2RZLpzxYXyvTGPj+AdYO/zOVjKlz0rGNqofu25+gcJnPgJBoPzNH3DvKlbmK0WiRL0Byl7/DseavUQDIVzbD9Nnzo30e+E2AlV2luddxeGZH9Fn5g30fHQSFe8uY/O5T1D72Toq319B7vVnkH3NaRi7ZVD2+ndUvPMTIOHeUcTqIX9D0KqIuLyKTsy5ZgLGbpnsuPlFGn85SKDaQdmbP2LMSyPnyvGEHB523vYSjZsPYV+7B0CRXykSxVtYRbQpwM/51xFq9NDv+VtbrVmz/OZcfRqe/WW4thzCvmoXpa9/R8TZRCwSxTZ2IOtG3q3sy6a9ZRyet4SIP0TDj9tQJ5payfnP+dex9eLpaJItVH+8muKXviTz4pM58MhbrD/lPtIuGI2xIAfbhCEkjR3InuvnsvPCJxFUIt0fncSuK2ew57q5hGocaDOSsC/fDkDShCEkTxyOZ9cRdpzzCFGPnz6v3quszZEn32XLmHvx7S9H0KrYe90cIk4v1oHdKFv4DYef+RB/eT3Ojft/dS8fa4salu8gWOvEkJ3MgUfelvVv3F4226LyN38g56oJNO0vZ999C/HsLUWbkohtVD/23f8aUW8QJKldPWXKz8JXXCPbq7iNBTB2yyAYl6mtFz5F7k1ntbKxjnV7EbXqVrboyPOfEmpws3HcA3iPVNP3+dva6OyCp64h4vax87p5uLcfJlTvwldYRZ85N5L+15GIOg3EYjjW7iXibCLU4EKbltgh3dHt3gsV2Uga1ZeoN0igtlHhfbOeWn/KfazsdxO2k/vR70XZl9g3ZRHaFCtlb37PhnFTSTypD569pazsdzPhBjeRxiZl7Quf+CeFT76LZ1cxEWcT9uU7SB4/mD03v8C2S+TDnppP11L79S+kx/0vgOQxA6n9agPL867CtfkQhrx01o28u5UubmXfgZ6PTsJ7uIq6b35BikQVWxF2+/CV1mJfuYvqJWtRWQxKu6qPVnHkuc8QtWrWjbybQLUDlV7LrltepObz9VS8/RPeomr6PHsLKeMGsffuBWy54O+Y+3VV9nLdN5vwl9biWLOXYI0DBI4rvwNfv4dgnZNtV8yi/octiGoVvqIa+j57C6ZumWyfNIedN7+I2mzg8LwlCGo1hpxUGjcdwL2jiECVg0ClnVBtYxtbJNN/VKb+rGy08tVe/IKCJ69i+5Uz2XrZDARRZPs1c1iRfy2iXqvoDXWSmSNPv0/xMx8gCAIbBt3KoSkLURl0bJv4EIGSGvbf8RKB8nqa9pbSf/6dlL76DctzryLs8JB21om/us5SJIqo09B0oJyf869DikYZ9NaUdn3LZt93018ew7lhP+Wvf8emsx+l6+RzSTq5H64th/DsLiZU7yLi9io8bG+91p86FfuaPa18B1O3TMX31cR9h/Wn3I+xawYV/1zGhrFT0GbYSJ4wGNeWQxx8/B18R6qJOJsUHXDsbwHHun3EQmEaft5B2evfIahU9H3uVozdMlg94Fa2XvgUEbeXQJWdUIOL7VfOalfXb73wKfbc+Yrs0x9jVzrRiT+KzkPJTvyPo6amhhkzZjBt2jQef/xxKisrAdiyZQsPP/wwDzzwANOnT8fpdALg8Xh4+umneeCBB3jttdfafRvhcrnQ6/Xo9XLeQL1eT1paGgAlJSU88sgjTJkyhblz59LUJDsuTz75JEVFRQC43W4mT54MwMqVK3nuueeYNWsWTz/9NIFAgPnz53P//fczZcoUNm7cCMDOnTt55JFHmDZtGs899xyBQKBdegOBANFoFIvFAoBGoyErKwuA+vp6nnrqKaZMmcJTTz1FQ0MDAE6nk7lz5zJ16lSmTp3KwYMHATkKsrnPp556imnTpnH//fezefPm38X7wYMHs23bNgDWrVvH6NGjW81z/vz5PPTQQzzwwANKn6FQiBdeeIEpU6bw/PPPK4eaIEetut1uAObMmcO0adO47777qKio+F3zsZ3cj9qlvwDg3lksv00urSPl9KHUL9tO2sRhuLYeRm01ok1LJHXiMBp+2kbK6UMofflLBLUKbVoiWVdNwHekhkBpHa5fDiJFIhi7ZQAQbfIr45nys/CV1JIwtAe+klpUBh1SOErI7pEddMC1tRC11UT6BaOpXryaqC8of5ZgQtTrMPXMxldcizbZiq+4hurFq0k9cxjVS9Zg7pOHr6haGS914nCqF68GSY5y0qYlEqxtRJIk/MW1VH2ympTThlLzxXpSJg4ndeJwApV2qj9ZhXtrIVIogsqsQ5uWiHVoD/zFtQRK60ga1ZfKfy4nZeJwqj5ZRcYFoyl56UtSTxtKxO2j6v0VuLYWIqhVaJIspEwYjK+4Fn9pHVI4Ss0X60ka2Ye6pRuRJHBtKST1zOE4txxCNGgpf+N71BYDUjiC2mqS35QDukwbhtxUyt/+EYCS+V+hSbGiMuoUWlVGPcF6JxqrkcZfDsjPvfQFiSf2VngScfuoXrya2i/WQ0xCUKtJHN6r3TnWLv0Fb2EVYZdXSZpj6pFFzB9Cm2wlFggp8mHqmY2oVVPz6Vo5emjZdjIuOhkA68BuVLwjz7vpQDna1ETqftgKQMW7y9AkmYl4/HEZkGUu7PKRMLg7oQZZxqs+WY2lTx61S38h3OCmdP5SjN0yce88QurE4TLfrCb85fUK3xKG9sBXXEvCkB7UfrGemi/WE3Y2kXrWcByrdpF+3knUfLEO19ZCIi4vokaNFIvJb8GLa3H8vBNRp0HUqOXIXKB00XckndSXUJ2TpFF9KXvje9RWI8FqB4IoKusFkDAkn4YVO/GV1HLk2SVoUqyEXT6sg7oTqnMq9MrrJeuZqNdP8vjBsmy3oCv51EFEm/xoEs0kDO2Bt6i6Xbq8hZXYxg4kVO+S+fbBz4gaNcae2Yh6bat1lunSAlD8wmeknjGM6sWrUVuM+MvqUFtN2FftQmWQ94H3QDmiVoPtlP7U/7gFQa2m/qdtpJ41nJxrTydY46D645UA2FfsaCW/UiSAoNFBPGdT7+45aLVaklq8nBG1ZmLBJgSNASnkja/7KlLPGt5Gfn9rj1n6dqV0/lK8hZUUzV2MqFGjsVmO6gUgFgi12iuheiexUDQu59mynKclEnb5UJv1si4Y2A1BFKh460ekcJTarzaQMmEI1YtXkzx2oLJesWAYQStHuhi7pBHzB0kY2hP7T9uIePyoLEZi0Rjewko0SRaIxdDYLIoO1CRb41Fkmj80VsLQHkQ8ftRWI/afd+LeUyrLxpnDqXj7R6yD8glWO1CZ9MpeaR7reHulozJVtuhbEpW90keZb+CYvRL1BbGd3E+RqVg4Siwaw7FqF6b8TGL+EN7DVQgqUZGpUJ0TS/+uaBJNVH30M579pVj6dpHpSU3EtfmQvKbxfZY8ZgBV76/As7uYqk9WkTx+MN7CSlLPOEGRh0BFg6KbEob2oOlABaJeiybJQs0X68m5YhxVi1djX7ULS988iMVoOlxFsMFF+lnD8OwpoWl/GdZ+XXD+cghBLVL92VpSzxqu8KDmi3VEvQHc2w4jaNSY++YpeqolDy19u1C9eDXFL3x2lK5kK8GaRgBZ3xt0JI8ZQPlC+ZZKzVcbUJsNre0fyJHo0RjJEwbhPVCOv7wB68DuSOEodV+sI2XiMFImDidU40BlMeLeWog6yUK0yUegtA7n2j14D5aDIOA7WA5AypnDEbRqKl/7Bs+2QnkvJVuUtWmKR7IljOyDZ0cR2gwbVZ+swtQj+w/v5Za2qOz179DYLNT/tJ3UicNk/avYy6O2yLW1kKST+lD75QYa1+9Dk2whFo2Rc+3p+IqrifnkvX2snjLmZ1L+Tmsbq01LxNgzC/fOI3GdXdjGxiaN7EPE5Wuls2u/2qjMKdzYRCwQaru/zhxO1Yc/K+1URh3hJh9qqwm1xYAu04a/pJaEIfmEXV5ql25Ea7N0SHdknD9a4b02NZGS+V8jBcMK7y1984j5gwQqGhBVKiIePwlD8qlbupGca0+n5JWvSD39BBKG9kAKR6n85zKiLh/lb/2I2mJENOgI1Tnx7C6W5e+jn/EWVmLunUvUH6Jpf5kckR+N4d52GH2Gjdq4/wVgyEvDs69U1s3hCLF4VF5LXdxMY/N6JY8ZgC4zicr3VxCosiu2wpCdQsQly1fdt5tQadVokmT5dG7cT8KwnkRcPgAs/bogxWI07S+j6uOVpJ41HNfWQiz9u6Iy6albuhHX1kJiwRDp551EqM6JuXeu7O999DOePSWodNrftEX2VbsofmUpmhQr3sNVWPp3oWrxajx7Smj4aRsaq5Gaz9cj6rU4Nx8kZcJQqj9ZFY9MrURtNRHxh1rZoojb20qm/qxstPTVAKRojKg/hLlXLrFwpF294d1bIu+dHtlE4+vk3lqIIIoIKvloI+2C0dTFo8I1CSaKn/sUgGCtE5VZ/6vrHKpzYuqZTen8pbLu3FOMJsms8KClb9m8L0N1Tkpf/ZrUs4YT9QaQIlGkcJTqxasJu3yIGlnmk07qQ8TtPY7vUHWM7zCMqja+Q9xvCwRJmzgcQSViyD0qe+Wvf6/sr1g4QiwQaqPbNIkmAjWNuLYUYunXFbXZgMqsV/R3My+STupD5Qc/49y4n+rP1rXR9d7CSuq+2iiPZ7O0siud6MQfReehZCf+x/Haa69xww03MHv2bK6++mpef12OwOrduzczZsxgzpw5jBo1iq+++gqAxYsX07t3b+bMmcOwYcOUg7uW6Nq1K4mJiUyePJn58+ezZcsW5buXX36ZSZMmMW/ePPLy8liyZMlvzvHQoUPccccdPPHEEyxZsgSj0cizzz7LvHnz6N+/P263m88++4zHHnuM2bNn0717d77++ut2+zKbzQwbNozbb7+dF154gTVr1hCLyY7OG2+8wZgxY5g3bx4nn3wyb775JgBvvfUWffv2Ze7cucyePZvc3NxWfWo0GqZMmcLs2bN54oknePfdd39X6Pjo0aNZt24doVCI0tJSevbsqXz32Wef0b9/f2bOnMkTTzzBe++9RyAQ4Mcff0Sr1TJv3jwuvPBCjhw50m7ft99+O7Nnz2bWrFm43W58Pt9vzifi9ilXNhFFhHj2en2mDV9xNboM+bAgUO1An2lDn2kj/dyRHH7qffk6YyCELtOGPiuZQGUD3R+6jNHbXgGVikCVXRmn+0OXccqO+QhqkaLZH6PLsBGobEBl1DFi2SxMBdlo05OU5wPVdgy5aQQq7SAKjFw+G0PXNNy7i4m4fQSr7OgybASr7PI1jFCEpr2l6DKO9gGgy0wiUGmndukvRH1BdOk2Eob2pGHFDvxldfF+kpR/dZlJiAaNPC4gaNWEGuQrZvoMG4EqOxqbRZ5DZQO6jCQCVQ7UViOJI3qTft5JWAfnIxr1Ch1hZxOmglyCLfgRcXmJRSJI0RiHHnuHnGtPR5+ZRPr5owlUNMTfiDvR56agy0hiyHvTSBzRm96zbyQWjig/sgNVcqSFPtNG0sn9KJh+LZkXnUzZa98SC0XQx532QJUDbVqCwhOVQavQGKi2I0UiGLqktZpj2OUjFokq8qE26UF1VD4CtY1o0xIw5KXG5/gAmiRz/NDAiGjQYhnUHY3N0motmiE7iJGjf0djtKyCEKh2YO6VQ8R9VI4jviAgKXMKVDlQ6TSE3V6l/0C1XZ5f/F9dho2w3a3IerDKjqjXos+UZVuTZMZbWEn2leNoWL6dqC+ApW8XRb7SzhlB04FyIt4AuriMBqocaBKM8kF3sjU+rsxjQS0y7PPHGPb546ScNhRiMSx9cqn5fH2r9Wq+6grydelYKIKu+fAuGkOXlkj3KReTMKynQpepRxaxcJQTFj9C3+duRYrGfpWuqC+o8C7qC2DqmY0uMwnroO4M+/wJUk4bSsTrR5ee2IquQKUdS/8uONbuacPPZn6oTXrG7FqIfdUu7Ct3oc+0YcrPxNg9k273Xsiwz5/AOjhfadcMQVTLV9Ga1zQcIjk5Wf5OrUeKReVDyxbJ5gNVDqWP9uT3eHsMJALl9UofEhLaZGsrWTTkpYIgMOSdqSSO6I3KpEdl0iljNV9LPvTYO6gTzYxcPpvcW/8iX2uPy6GvsAqVQUeg0o4uMwnb+MHoc1LIOO8kmvaXoc+04S2qJuILokkwcfLml6j/YStqox51/MeYLjOJWDCiXO8LVNvRpSWiy0xCUImcsOQxEkf0/l1jGbqko8tMJljrBEki4vbKB2vxtW0eK9TgUta2eSzr4HxURj0Jwwr+pTIl05agyLIuLRFBLXLC54/L7c44AbXZoMiUFIm24k2wtpHsK06lYfl2RaaadbEuI4lYOIqxSwYqo45AtZ1QXSPp553EKdteoecTV8sRii3WLFDlwJCXiqV/NwSVqMhD7g1nojLpybzoZIzdMwlWtdApVQ60KVb8lbIdCLt9BKoc5Fwxlvpl2+WrjfH9HHb7MPXMIljTiL+svo2+0efKY0ebWuub5vYRr/+obonLf6DajqVvHo54BCZAsN5J1Bck9azhePaUEKiyI8SvELaUc12GjZg/RMTtR4pfp222l8EqB7qMZHSZNspe+ZL8x69m5LYFqK1GmuKHDaJRh7l/N6TQUZ2tzZT71OekACDFJBBFtC32u9pmIeoLYO7XDc+2Qtlemg3k3nAmGReMwtwnj3D8YOh4e/lYWxSociCoREL1cfmttBNsZS8fQNBqSBzVl2iTH0GrJuW0IWgsRtRmvaKnVBYDQ96b1kpPaWzyIU6wyqGM1ayz1WYDtlP6M/LnOfSffyexcLSVjVWZDcQikePaovS/jsRXUttGZzfvy2YbLuq11CxZQ6Dajnt3CQgCiSP7oE4wUbrga/xHalCbjR3SHRqbGQDLwG4QjeHaJB+qBmsaCTubCLu8RJoCjNm1kFO2vYJ95S5iYdlXMeVnos9LI2lkb/o+dyuCWqXIV7DKTiwSRW06WmRQlynvy+Y9Fqp1KL5U2O0j84pTsS/frvhfGpuFWDBM7nVnMPLnOViH5MtXr4/Rxc00Nq+XoFVT+NT7EPdJ27MV2VeOIxC/idL8vTY1kVgkouiRQNXRfa7PtJF95ThigVArPzlQaUefndyq/2YafSW1x5VfAH95QyuZyr5irBypWnl038dCETIvPBnvgXJMBdnxK91ujN3SEXVqAtV2Kt784agtuuVsnFsPtZKpPysbLfWGNsVKxO2Tfam4f9Pltr8w7PMnEA06RW9EPH6yb5hI2gWjETQqjD3lFw/NaYkA0s4bRd3na+N0hkk5fSggH0SLLXTW8daZWIxAeT363FSMXTLkl8eZtlbzVVuNbXxffaYNfW4q2pREYqEIgUq7Ys/12clkX3MajRv2/ep6NfsOzfpGnrfsOwx+ZwqGLumUv/0jSaP7MmbXQgSVilgg1MZPSf/LCLyHq5Sxmn8L6DKSKH3lK3KuPR3byf1QJ5kJ2T2tfOZgvRNBraLmM/lgN1jX2K6uBxTftKVd+T+PmPSf/99/GToPJTvxP4pAIMDBgwd57rnnmDp1Kq+99poSEelwOJgxYwb3338/X331FeXl8tvw/fv3c8oppwAwdOjQdq8Li6LIww8/zP33309mZibvvPMOn3zyCT6fD6/XS9++fQEYO3Ys+/fv/815Dhw4ELNZNpC7d+/mzDPPVL4zm80UFhZSUVHBY489xtSpU1m1ahX19fXH7e+2227j8ccfp0ePHixdupQFCxYAUFhYyMkny5FcY8aMUSIi9+zZwxlnnKHQZjQaW/UnSRIffvghU6ZMYfr06TgcDlwu12/S1aVLF+rr61m3bh1Dhgxp9d2uXbv48ssvmTp1Kk8++SShUIiGhgb27dvHmDFjlPbHuxb/7bffMnXqVB555BGl7R9FW5V59BNJktCmJhB2evHsKm7xiJzrBuDIzI9ZN3QyEbcPQ9cM5ZEjMz9m44RpRJoC5N4wEQT5qrX3cBW/nPYgwdpGEobky/nRmtFcsDAmsXHCNFy/HMTcK0f5AYQgP5BwQk+8R45GR7aG/Ix1SA+kaAzv4Ursq3aRevoJypvZts/Lbbrec4Gcq7LRE6dRaD2vY6BJNOHcdJBART09pl3a3jTa/TvnutM5Mm8JUV+Q8je+w9JXXt9YKMz2SbNxbT9M6cJvGPTWffIBXaxtjT9JkvAVVbPrhueo/nQtWZPGK58ffagtja07aW+OLT4U2rYJ2d2sHnoHru1FlC78hu73XUjE5WPoJ48y9MOH8R2qaGGIj2kv0Opw6tjh5D9bfyC0M4djepA/i/crtVy3Y9tJR+eVPG4QUiRKzadrW7VTJ5jo+diVHHryvTajtTMsIbsb56ZD7P7byxx84p/0nXcTIJB4Yi9ql25sZ+zWfTR/vvO6Z4n6gxz6+3sYclMx9+sqP6YSEdUie+6cT/WSNSSN7P2rdB2LsNPDgQfeoP67zRx84l36zLupXZ5mXjoGJHDE8xM296nPS1P4Eaiys2bw30gY2gNjfiaSJCGoVYgaFfunLOLQU+8xcNE97dPbZtLxGevMSKGm9h9pRVc7a/ore6z1UJLyZbC2kY0TphELhild+A0DFtyJoFYds1fksXOuOx3fkWq2T5pF7RdyJEv7EKj653Kcmw/SsHwHusxkJEnC0C1TzgtYVsea4XeSMmEwqMW2Y7WQsZDdReHf3yfqC3DwiXfl+ek1vzlW+nkn4Ttc0Wp/HY85zXwN2V0ceOAN7Mu3E3a4GbDgToXGf4VMHds8ZHfh3HSIPX97SW4350YCNQ5FplQmfSveaNMS29mj8W9VKno8dBlH5i1RDg90aUmUv/E9a4ZO5tDj72DsnkHL/asyaNFnpXDosXeUNhXv/MTaEXcRcfsIu71kXja2DZ8UGuL/GnJT5auc324+ym8BRI2alLEDqIvfRGjJQ0GrYdAb93HosXcAqa2eOmaM5vaG3LRW+7L5GUGjoudjV7J/yqLmh9t2IAiIei32n3e2qxOb90XKWSdy+PG32Tj0bwRrGzH37wZAt6mX4tywrxUPEQT8JbUk/2UkQ36YLUdESVKrR0SjHm1aEkWPv6Xcmgg1NrF2xF00/nIAKRwh94aj/t2x0z7696/rkFgowrZJcxRbVPDIFVS+twJdho2hHz5M095SmUYJRU/5DldRuujb1nrqeHpDkghU2tl1ywtsHD+NYIN8QNC+bmu7v7KuOBWiMeUlSXtotuGhOidpfz0JAFNBDsRi1H2ziUBFA11uO0fO0yjQMd0hgWjQYuyW0erFcTN0WSkgSawedBtrht+J7ZT+CIL801RQq9BYjfjiuTGbXzi25lMLLqhU5D90Was91uxLqU36Vvu5mYyIx8faEXexcfw0YqEI2iRzaxpbDCBJEsmnDkSKxlr5pMfaisxLxyBFogTrna2+F46zz0A+IJQiUYJ17fj1LfguqER6KDRG2/R39O/WciJqVHJe2xpH6+cEgdybzmT35Fcof+cnVAYtBU9eTaTJr/Aw7ZwRii2q/ngVCScUtB2vg7LRPgEyX8IuL+4thdR8sZ6DT7xL1nVnImhUgED9d5vYOOJOXL8ckK/Q3/KXlo0R9Vqi/hDeA+UgQKjBRe71ZzDix5kIarGNjTl2nZunJOq1DHrjPo7MWwJS83Ot9dyx7QEGvXEf3hb+aLM99+wtpeHHbSSO6NOaf+3qm6OfBWsb2TDhQcV3GPjqXaSMH4z3cBWrB92GoBLRJLeuu6BLT5JzS5bUHjOW/D9pZw3nyLwleA9X4TtSjalbRqv2arMBJEnmYQveHtNRi9ke3//tRCd+DzoL3XTifxSxWAyTycTcuXPbfPfmm29yzjnnMGzYMPbu3cvixYuV7477I6MFBEGgR48e9OjRg4EDBzJ//nzOOeec4z6vUh116MLhcKvvdDpdq7+PHV+SJAYMGMA999zzm/NqRl5eHnl5eYwZM4Y77rhDuS7eEaxduxa3282sWbNQq9VMnjy51bXqX8OwYcP45z//yZNPPonH41E+lySJ+++/X7la/kewd+9eDAYDs2fPRhRFtm7detw1W7ZsGcuWLQPgqakPI6hE2dmJxRSDHah2YOyWSVP8Go0+00awphFBJZI4qg+jNr+EOsmM2mxgyBI5b4s+N1UZQ1Sr0Ka2NshhuwdBFEg/ZwT2n3dgyElV3uxFXD4iViOmfPkqrj4zGdf2w8obaQBtWiL1P2zFkJuKLiuZYLX8xjphaA/K3/xB/ix+ra0ZwWoH+uxkEk/sjX3FDhJH9EKl1+LZXYypRxaePaXos1NIP2cEAA0/bUPUaUi/6GSs/bsScfnQJFpk2rVq9FnJhO0e1FYjuuwUgjWN6LNsSJEoKROGoE4w0bSvFG1qAppkC/rMZLkQxsFybCf3V+altpoQ1WpybzyT3OvPxFcqR0/4i2tQWwzos5PRZdjwHqpEn5mMPjsFtcVExgWjEUSR/GmXIWrUck43QY5yaKa15rO1DHn/QUStmmD8qqU+y4Ygiui7pqBNS6RpX6nCW31mMoJajb+sjuTxg5U5aqxGVHotJ62YhSTJ1xqJHpUP64BuBMobCDfKkQeONXvxHanB0r8rmyY+jBSN0e8ftxOyu5W1yLpyHNZB3em/4E4ElQrb2IHk3XSW/HNYJbZyoPSZNrwHK1FbjRCPWlEZtIBA7o1nknPlOESjDikURmM1KfTrM2U5aP5X1KrRJFtRW40IKhFdVjLGrukYclIZuXw2UjSGdUgP1o24Sx7DqJcjznJTSR4/iG2XPoN75xHUJj36nBRGLp8VL+LiQ9Rp8JfXx8e1EShvQJuaQPKpA8k47yTUFiOCRoW/pJZQvYuEYT2V9QpUOzDkpSl7Q9SqSRk/iH7P36r0rzbp8R6pJnFYT/SZyfgrGzB1yyBY00jj+n10v+8iNImmdukKO5vk6NY4VEY9TbtLUBl1pJ8/Cs+uYnxHakg4oWecrtmIRh2xcJSk0f1oWLatFT8NuWn0fPQK9twxH8/OItRWI1FvgMZ1+0ibOEzee5KEFI7Kcvj5eqRYDENOKsmnDqLf87ehTsxEioRBdfRgTa3RYnfIekDUGYk4K+UoSeHoO1p9llx8YOTy2eiyktvKb4s9lnP9GeRcNUEu6CEIsl7adFDuA4FwPFWEPjsZ56aD+I7UIOo0dLv7fNQJJgRQogGDcTkP1jSSeelYQnVOgjWNVC9eTc61p5N745lkXzkeXZaNaCCEPju5lRwWPv0BOVdNIFjTiLV/F6LeIIa8VE745BE5PUFjE5F47qdgtQNRpyZs9yh0BcobEAQBUaclcXgB6gQT3e46/zfH0menYMrPRNRq6HrHXxF1GqVQUnM7Q14qKqNZ2SvNY6WfPwpRr6XpQDmWfnn/EpmS94oaf3mdMt/mvRKsaSRU55TbDe3BsC+eQJuSSLjRo/BGZdChTbay+a+PK7xJPnUQGeedhD43FVGnwbFuL00HyuKymoom2RLPdQm1X21kwMK75QOpuJ7p99JkApUN1H27ieRxg2TdNEA+gBNUIq4thWRfMQ4pHMXcO5f+L01GnWQmWGXHEJcdXWqCXCTskqfRZ9kU+yNqNegzbVR+sppwo4e8m89qxcO8W86mfNF31H27iQEL76Zpfxkqow5dVvJR+U224t5ZjD47GSn+IkqXkUTdt5ta2UV9RrLMm5tewF9ai7lfF6RItJX9AwjVNqIy6KheslouWJGeJB9QArosG6EaB6JGTfrFY9h303MyHwB1YjyybmhPzH3yEM0Gutx3EUjg3n6YSGMTNR8sp/6LdQz/5WWkaIxQ/KBFUKsomHsLUiSK/Yctyl4GiZE/zUKXlYyvqEp5EXc8e6mxGhV7mX3lOFRGHURjaFMT5Fsc2cnoM5Li9jJui0pqaVyzm9i9F6C2Gkg9ezihOhdSnBdSOIp1UHccq3YjTbkYS58u9H9pssw7UUSXZTs637jO9pfUyhFckkT5ou/pcstfSB4/mH7P34Zo1BFt8iOq1W1skbkgB7XVyKG/v0e3O89HbTWSe+OZdLv7AgSNSo5Ea7GfEQRs8UIzSSN741i7l4QTesoRZuEo3e+9kGCdk1j46Dr/mu5o2lsqp80ZnI8UjTFy2SzUFgPmvnkMeut+1IlmdJk2WS9kJxP1x3NuN7jl6NzeeXI0cZUd984j6DJsNK6XI8tMvXLkvZCVjKhWKbpTUKuwDu0BQLf7L8K9owhzXJemTByGyqhn/72vxuVP5lPY7kFjszBy2SyQwF9cgy6tdxtd3ExjsKaR9HNHojbpOXnzS4h6rRIp12wrQg0ukkb3Y+P4Bxi5bDaaRLOyzk2FlRi7ZSo+nT4+j5zrTkfUadh9+0v0eupaEof1VPxkfXYyseDR/hGgYdl26r7dRI9HrvhVW2TITcG56SA5V41HUKnYe+9Cut15nrJHRa0GUaehYdl2Br15r1wAsbaR0pe/pMvkvxL1BrH064p1cD6hWtkW1S7dSO5NZxEzhRi5YjbalATCLm+HZCMczwnaSm80uOXUNM2+VIqssz27iom6fUiRCCqrgYJnbiQyzYt7x2Esg/Ix5WfKa5uZTKjehdpqpPoDOa952O5Bk2iW+SKBv7ROLojVzjo3697mfdnz71dT/dEqmg6UtfF9QY48bOn7GnJT0eemKv5as+/QbM9VBh01X6wj/fxRx12vZt8hZPco+kbxHbRqGtfvJ+z2Eovf/BnxwzNKMajmeZkLclAnmDjw2NvkXHUaADnXn0H3ey9EbTYQqnOSfsFoSl/9WrFhKqOula5vfgHWLIu6tKR2dT2AqNMQtnuIeHyynHaiEx1AZ6RkJ/5HYTQaSUtLY8OGDYB8EFZSUgKAz+dTCq+sWrVKadOnTx/WrFkDwPbt2/F6vW36dTgcra4Vl5SUkJqaitFoxGw2K9GRq1evpk8f+Y1Uamqq0qY5T2R7GDhwIN9//73yd1NTEwUFBRw8eJCamhoAgsEgVVVV7bYPBALs3bu3zdwACgoKWL9+PSAfNPbuLTtAAwYM4Mcf5RwlsViszVVon89HQkICarWaPXv2/GqU5rEYN24cF198MXl5ea0+HzRoEN99951yUFtcLL/57du3L2vXym+Ty8rKKC0tbdOnz+dj7969iKJIZWUlK1asIDExsd3xTzvtNGbNmsWsWbNwrNtH+rnygZx1UHeQJAx5qTQs207qaUPkvFon9CDi8RGqc3J41ie4tx1m/fA7KXr6AyJuH6sLbqDq/RUY8zPR56WSMKIXKpP8YxXA0OJtn7+8nog3gHt7UdyZPYCgUaFLT0RtNeErrSXhhJ5EPD5qv1hP1qTxqK1G+bMmPwkn9MC+ejfG7hkE7W7MfbuAKFLzxXoyzh9F/Q9bWtFa/8MWMi8ZQ6CygbTzRhGqd2HITcXYIwtNkoXMS06haM7HhBrcbL/kaeq/24w+J4XMi8dwZN4SuRqvs0nOkbS9CGP3DPR5qTg37Cf76gk0/LCFrEvH0vDjVmo+W8veO19Bk5yA2mLE2DUDKSq3t6/YqbQVNCoyzh8l57yxe/AWVeMtrKT+h63k3foXAhUN5N44Ua7knJcq8+LL9YTsblb1uxnnpoOEHR4c6/YQ84dkh9qkV2hNPXNYPIG3n6QRsjxnXTqWqk9WydUk73wFldlA5iVjSDihJ1I0ihSJ4Nx8qM0cHev2UfyPL9k44UE5gixuobxF1YgGLVI0Kudl8vhQGbQYu2fi2nqItHNHos9OJnXiMCo/+FlZC11aIu6dRyh58QtCDS40VqNSxCfkaFKuarWUOce6fWhTrHE6xtB0oJyw3c3GCdNoXLMH7+EqrIO6U//DFnJvnEjE48OQm6q0d8fXzbX9MOnnjyLj/FEEaxspfPoDCp/+AEEtImrUxPwhsq4cRywcIVDRQI9plxH1BgjWOhA0KmLhCI0bDrBxwoM41uyh/oetaNMSadywn7z4uJZ+XYh4fJT840t23vAcEY+PiMePxipHWne9/VzCdg+hOqfSXqHXLVdn3XzuEzg37qf+h61kXn4qKoMOy8BuRDw+3NuL5Aq4dU7CLh+CRo1za2EbujZOmEbtF+tl5xoUuoK1jbh3HsHYPYPEk/pg7J6JFIrQuGE/GydMi+djleTDmm82Kfw0985Bl5ZI4VPv4ztShdpqpHHdPjIuHI1tTH+M3TKo/34L9d9tJuL1k3nJGPl6pFEvFzj5xxdypLSzkljYpxw4CmodsWiURodDziEZDUNMdrKlsB9Ba1Lkt/yNH9g4YVq78ttyjzUs384vEx8m1ODGs6+ULrefG+f9X4mFI4QdHmWvaJItSl6xineXEfH4iYYjSg4sb1EVokEr89vZBJIk/5Ax6eMvcAR+mfgwINCwfDuZl4zBvaNI4VvG+aOJ+oKyHO48giEvlcaN+yl9/TsQBIINLkT10bEQRcIOj6IDpWgU984jxMIRNDarnHM1Jv3mWJvOeIhgnZOGn3fQsHw7oTonDcu2yTJ1yRh5L2baiHoDyl5pHsvYPYOmA+WY+3YhaVS/Py1TjS32inPDfmW+zXslVOfEMqg7xvwsuaDLgq/xFVcTDYQQ1SLJ4wZhLMgmFgwRKKtXeNMsU8FqB8E6J1qbhaxLx+LZVyr3W+8i75azAflKdiwQwrFmD2nnjqTv87ehMugoW/RdK9207YqZsi5qcJF58cm4dxZh7p1LqM7JxtOmEWpwU/HhKrIuGUPKuEHyGtY5CZTVk3XpGGq/34LaauSE96fh3HZYuUKpNukVHsaCYXQpVsoWfqPwsGlfmaKnmuU34vHj2VdK5iVj6HbPhWjTE/EeqqTm07VkXiLfnLCN6Y8uLRHXtkL0mfJV7PRzRhBpCrSyfwCWIfmAHO3k2VOCITcF964iBI2KtPNH0/DDFhp+2IIkSSSO6ov1hJ5E/SGIxtDnpbHz4qcI1jYSKK2l9LlPKZ7xPuUvfoYm2UL6pWOxnFAgV1uvbVTSixQ8/zd8hZU4Vmwn9ZyRyl6u/mS1spd1WckIarHdvXysvZT1vqx/Qw4PqacPke3mMfZStkUZhD0+7Ct2UvnP5UScXmW/1X+3GUGrRjRo5dxtRj3+8jo2jJ3CxgnTcO84ohwcdL39r4rObty4X+Fn3i1nIYUj+EtqFTm3r96NOsHYyhaln3cSaquJ7VfMxLXxgGKLwk65unKzLcm59nSlnaASCdY0EvH48B2uQp+TirF7Bs7NB4n5g4TsbsIOz+/WHd3uuwhj90xsJ/en8p/LWD/6PnZcPYemA+W4dx6RiwSV1sUj/Q9iyEtFn5eKKsGIuVcu7l1HSDt3JPXfbSb7ilOp/36LbH8EQX5RqlGRfcWphD1eYn75ULLP87fRuGE/rq2FbJowDW9hJSqjFnO/LmRePEY5TBE0KtLPH0VD3HdrXN/sc0xDl2lTCoy01MXNNIbqnBye8SF132yicMaH7L71RUINLg7P+JCNE6ZRtujbeBqgBix9uyBFo63W2b5yF+oE2TY37StDEEUs/bqQd+NEil/8nJg/RP0PW4h6A6SdO5KEE3oi6rWUvfYtGydMw7O3FCkcRWuz/G5blDxuEF1uOYtAjYNAWT31P2wl65IxqK1Ghn32GFFvkMZ1e9k44UFcmw9R/8NWsq8+Da3NgrlPrlygrPEYWxSN0bhxPyWvLCXU0HHZqP1yfRu9gQCiSoWo1xCosit6w5ifiS47mdpP11L2jy/wl9awZcJUfIWVciG8vaVY4+OFHR5UFiN1X6xTfHPHur3yOp/2IKaeWfF0K23XOVDRoKxXxONHn5ZE2cJvWu3LlvOV83we9X37Pn8rru2HWTP4b618h7CzST6sdTbJMhaN/YrvcG4L30FeL8V3cPtJ/8uJaFOsWPp0oeLdZfLNrm2HkWISmZeMIffms1AnmPEeqqThuy2Kbqt8bzmhBjf2VbsJOeQbWV3vOl/OqSpJBCoaFLoSTuiJyqincf0+0s4d+au6PuGEnvJLBYdHsSv6vKNBI53oxO+FIHXWNO/EvxCXXXYZSUlH8+ydc845nHjiiSxatAin00kkEmH06NFcfPHFbN68mXfeeQebzUbPnj0pKipSovlefPFFPB4Pffr0YdOmTcyaNQur9WgkXH19PfPnz6exsRGNRoPVauXmm28mIyODkpISFi1aRDAYJC0tjdtvvx2z2UxlZSXPP/88er2e/v37s2bNGl555RVWrlxJUVERN94oV10LBAK8/vrrFBcXI4oiF198MSNGjGDPnj28//77SpTl5ZdfzrBhw9rwwO/388ILL1BTU4NWq0Wv13PdddeRn59PXV0dCxYswOPxYLVauf3220lJScHpdPLaa69RW1uLKIrcfPPNFBQUcPXVV/PPf/4Tt9vN7NmziUajdO3alYMHD/LQQw+RlpamPHMs2vt87969LF26lAcffJBQKMTbb7+tXCFPTU1VPp8/fz4VFRV07dqVmpoarr/+evLz85k8eTIzZ87EYDAwd+5cHA4HWVlZuN1u7rrrrt+s7r3mxLsYuPAuNIlm3LtLqF6yhoInrpLz/9jdaJOtiDoNVZ+s5vAzHwHQd+b12MYPQhAEgjUOtv71SQBO3vWqfMgiQaCinq3nPk6wppGTdy8k4vYSC0UI2d1okiyoTXpi4QjGrukAhBwePHtKSBiSTywUZee1c3HvPMKAhXeTdtZwOQdWjYPqj1dz5LlPSZkwmILp16LPSkaKSYTqnVR9uJKmgxX0e+E2VCYDYacHz55S/MU1pEwYjDrJQtjhRlCrURm08htHtYqIx0fTgXIcy3dQ+e4yxhS+GU8eLRALR2j4aRt7bnyOQe8/SM1na+l+/0UIOg2CKBILhvHsLmHPPfPpO+dmLP27ok1JQDRoETVyvqXdt76Ie+cRUiYMZsCiewk73FS+t4Kaz9cxYOHd6NKT5DxoVXa0qQlykYP4tUmVUc4dp01N4MAjb1HzyWoMXdIY8eNM1FYjkaYA2654hq5/OxdTjyz5QCAaJVDRQOH09+l274VoEs2IWrWS+DpU78J3pBrLwG6o4rkviUmEXU0EqhyYemQRdripeG8FNZ+vZ+DCu9BnJct5IrVyMH/UH6Jh+Q6STuqD2mqUr6SU1nF45od0v+8izL3zEEQB17ZCtl46AykUIfWs4fR/5Q75DXI0hntHEZ5dxSSPH4QmSb4qpUk0I0kSUiTKjuueRaXX0mf2DbJcxWKE7B42X/B3Brw8GW2yVeZXJIqg1SCoRKIeP1F/gLDLx767F5D/wKXsu28hlv5d6DXzBnQZSUR9QRrX7GX35JcYtfpZJZKyucLp3rsWoM9Npdtd59F8PQsBKt7/mYTB3eUf3g0u9NkpSt48WQZdSDEJKSLnzvOX11P07BI5mjUSRZ1gIuoPse2KmehSE+n9zHVyDrqYnER+9+0v0/3eC9CmJKC2GglUNqDLlN/QS5JELBCU815V2kkc0Rt/WT01n68l+6oJbehKmTCE3s9cL+eMEwSISey9az5Rf5D8By7F0CUNRJGIs4nqz9bGE63LSeMjziY54sRiQIpJyp5RWw1yUap6F7pMm5JnVj7skcdFkuj3wt/kKvZGPYEaB7tvfkEpDjGh7A0EjR4EFQDV1VU89ugjbNy4ieTkZD7+6ENSDFH5YFJUo7KkEahw4tldwu7JLyn57HrPvIGMi09Gpdf+5h4b/s10tEkWEAWkSIywqwnPnlJMPbKUQ4lgrRNdaoL8gy0SRZNkRjTIkQ6evSVoEs2AgDbVSqDCTtTrp2HFDrrecR6CSsR3uIqNZzxEr79fQ+ZlYxH1mnh+szC7bnmevBvP4sAjb9HvxdtJGJovF3IJhGhYtp1Qo4e0s4bL+VjjOX2j/hBN+8qo/OhnutzyF1QWgxyhFZPwFlb+5lgtZV6fnYIUitCwbDu7J7/EoLenkDx2oCzXcdnbeuFT9Jl3MyqjDkGjRpdhQxAFIk3+Py1T7e8VZ3yvRNEmJ8i5sVTywb8hJ0WRqVCjh+wrx8k88QZQGXVEvQG8hVXsuul5DF3SGL70KaL+YFw3CQSq7Oy68TlEnYZBb92v5KnbN+U1XJsPMfi9aZgLcgi7vfJVWgkOP/MhKacNJfPSMXKevCo7olol0ylJcdmJUvHhSpKG9yLY4CbrotGAgBSNIggCgWoH3iPVuPeV0uWGMxE1ss4FOb/X6iG3Y+6RJc83EJL1jSRR+urXFP79fQBO/OEZNPFqqnXfbSZpZB+M+ZmozQZFx8YCIQS1CkNeGhFfALVZj7+0HkM8YjQWiSCIcr7FormLsQ7oJuvYRLNcnKd/VwSViPOXgyQM64km0YRr8yH2XjsHgH5vTiH5tKFyMbiSGqr/uYzsGyYqOZ9FnQYpGsN3sJztZz7IwC+eImF4LxAFIi4vuy+bTtPOIwz+egbWYQU07StFUKni0UpenJsOEQ2H5ehISUJtNqBJssj58o6zl9uzRYIoKhGkUX+oHXv5NjmTxqFNS5RzGLq8uDYfItToIXnsQDRJZhBApdMSqHEQqnWy66bnCdY2MvjdqXI+YFFe/+J/fEHRzI/p9/JkMs4bBciF8/Y//DZ5N5zRysZqUxJkfR0ME3E1yZFrTq+S2zBQ0YCxZ1ZbW7TmOfRZyYqsBcrr2TP5ZfIfuhwpFMHcN0/eQ6JIxOOjMb4/OqI7jtWjaouRQFk9u25+Hm9hJUM+fJjEEwuQIjEca/dw4ME3GLDwbnkctYqoN0AsGKF26Qa63nGeHLkqCMR8QQSdRn6JYjbg2VeKLj0JtcVAsKYR944ipQhNqN4lF8oLheWq1Bc8RaC2kYFv3U/KuEEIKvkgzb56N4kn9pKv/h6qxDqoG1F/iKjHr6yXoUua7EvF9daaYXcghSKM3vgi2tQE+YaFIBJp8rPt4umyb/nqXaSefSJi/Ap+2OEh7PDIqUgiUXkNKu04fzmAaNSR/teRCIJA48YDbJ80i4TB+Qxf+hQhhwdNghEEkWCdk53XzDmu/J74zVNoUxLkK7jFNcT8IVxbC0kZPxiVxYjGasBXVo8+LRFBJRLxBWQ+pSQghcIIWg2xQJBYKEosFEafmYyvpJqqj1aRd8vZrWTqz8jGsb6ar7gGQRTkQkZajcxPUcSzq4jtZz8CwPB1L2LIS0WKSUScTUjhCJGmAMEaB9ZB+aiTzMSCYYpnfkjxq9/S/YFL6Dr5rwgqEX9JLY71+0geO+C469ys62PxSEFiEoeeeo+yV78h9azhDHz9XiWCsGlfGVI0ii49CX1WMp79pUdv+VTZSRzZWy6yGZMP/iKuJqo/XUuPh69ou15/wHcIO70IKvlZ9+5ior4gGReMQm0xKte2Y4EQwZpGEk/q0+a3gKkgB5VeSywcwV9Sw54755N9xTiyLj+VkMNNxONn57Vz5Wd7ZiOoVUpu3WZdn3bOCFm3SSjzLV/0LQXTr8WU/8dv4f03wX3j6f/bU/hNWN/46X97Cn8InYeSnehEJ/5t+DH98j/cRvUbuZ2Oh7aZEP+z0NEw9f90ujoK6XjJtX4FQgdl4985VkfQkfn9Gfw7aft34tS9M/9wm5X9HvofmEknOvHHEe2AHuiovfx3QtMBKyZ2UCUGpT9uaTuqf/+v6tH/dHT6Uq3xf1V+O6I3AML/4ZdC/6+u1+m1H/9vT+F/FJ2Hkv96/Gfv1E50ohOd6EQnOtGJTnSiE53oRCc60YlOdKIT/+fQWeimE534E5g7dy51dXWtPps0aRKDBw/+35lQJzrRiU50ohOd6EQnOtGJTnSiE534l0OK/WdHqv43ovNQshOd+BOYOnXq//YU/qvQkesGHb+i+8cDwdUdvB7SkWt2HWkDHbue93/1mlInWuM//TrPvxsduYrdkSvfHR2rE534NWg7oLk7alf+nejQdcpO1daJTvwu/Dv92H8nQqg61K7TL+pEJ/470Hko2YlOdOLfBn1eKgMX3h0vdFPMnskvI4XlqoiD3plCyvghgETFu8s4+MjbiDoNw758EkGrRlCpiPoCaJIsxPxBIh4/1iH5ckXgDfsxFWQTanCxaewUZbxeM64jZ9I4OVm7y8svEx8lUNlA8rhBDHz1TlQmPWGHh22TZuOJV+8GQBQ4efdrqIw6/CW1NB2swDo4n5g/iCSKWHrn4i2s5JeT7201Vvak8QiiSNjlZdPERwhUNgAwcsVsTAU5SNEYe+95ldrP5aqA/V64ldTTh8rVuK+ew9APH8KQlwZIRANh/GVyFG6gogFzrxyi/iDe+FykqOx4xgJy0n1j9wyiviCCRo0UjRGscbD/rgVI0Ri95t6EyqSPF5qRkEIRYpEYhpzkeFEfJ9WLV1Pyjy/o++LfyDh/lJxkfcM+tl81m17TryXrynEIKhVIMcJOL9uvmIVnt1yxPXncIHrPulFJfO5Ys5s9k1/GVJBDn7k3Y+yajibBJBczKK9n/5TX6H7/xSSc0JNYIEy40UPF+yuo/XIDJ34zHa3NIhd9EOCXiY/i3nmEXjOuJfX0E+TK2CqBqNtPtMmPZ385SBLmXjlIEjQdKMM6oBtRf5C9dy2g14zrSBrRG3+FXGRCikSpeH8FJS99Ra8Z15J+1nA0tngRLRGcGw+wbdJs1GYDg964l8QT5aIKRGIKP/o+fxsZfz0J4sU7BJWK0oXfUPj3936VH6kTh5M/5WJMvXIIVjkIu5rYe9cCcm+aSNalY5EickGAaCBM8T++oOSlrwBIP3cEPR66LF5YKEbUG2DrZc/gL6lV5hj1hwhU1HP4mY/o+9ytcsJ5lYivtJaYN4gUieLccoiUCUOI+oMcfuYjut93oVwIKtFEsNohJ+4XBCRJLkgSC4SJBUMgCATK66n8cCUFT1z1q3RJ0RhSJMree17FsXInA9+4r9U6137zC7ZRfeWiJHY3aotR4Ydo0Mjj+oLoc9PwHa5E0KhQW+WiPYa8FITmAgKXzcC9Xa4Gnf/AJaiMOiJuP3vvWSDTlWgGlYjapCfU4GbD2Cn0mnEdKROGoLYYifoCRJrkCuTVS9bQ4+ErEFQiokFDzO8CQNCaUBmTePixJxgyZDAnn3wymWkpRLwO1NZ0iMpFz2LhoKLfTvzmaTRJZqK+oDLHZv3QhvfxOerihQa8h6toOlhBwuB8VGYDEY+PmC9IqMFF/bLt9Hz0Svm5Q5X8cuZDFDx5NZmXjEFt1iPFYsT8YbZfPQfnxv1kXHQy+Q9cij7ThqCRi6jYV+7CV1xN+jkj5UJSOk0rOQxU1MvrNaxnfK9Lv2usZpnvM+9m9NkpRP1BuWDX5JcZ9M5Ukk/pj6BRE6p3EWpwtR7rhJ7EQhFErfpfK1MF2Wya+AiZl44h85IxcrGxaAwJqP1yA4bcVLSpiRCLUfHecup/2MKJ3zyNNlnWBb6SGgLl9ey9awFd7zqvzdqZemajMuqIRWIEq+yUvfE9xq7pynN771pA2NXEwOYiAVo1/uJaNsTtU68Z18ULQ1gIO5vQ2CxyoY2Vu0g8sReCSqT6/eWUvvQlPWdcT9aV4+WCZALsm/wStZ+ulW3IontJO3cksVAYohKxSBT7zzvwFdeQesYJEJMwdElD1Gvb2J/kcYPo9fR1CCpR4aExP0suigOIWrXCw5QJQ5AiUfS5afhLazHkpiKoVUhSrBVdI1fMxtw7T9YZVQ14dhWz9+4FJJzQs81YmkQzsVAEdYIJUatGbTYQC4UJu31E3D78pXVyQSNJQtSokSQwdk//3TpAm5KAaNQRdjQp62zsmi7LQ7yoRqCigWiTn6rFq8m9/kwElajYooEL70afnYxo0KE261vZoqxLxyrVzmu+2sjuW/+B2mqk73O3YjulPyqjnmBtI5EmP2qLEZVRR7DajhSOsv/BN8i57oxWdtZ7pJqUcYPlold6LYIo4D1cxd67Fih2NvPSMfSZe3MbHZB21nC5MFAshhSNsW/qImoWr0Gfm8qodc8jIFedjoUi1P+whT2TX+bEb5+W10mUC+wFSuvYc8crmAqy6Xr7uajMclESQasm4vZhX7mTkN3dId0hhaPkT7uUnGtPR5NgAlG2JztvfB7P7mLFXhryUmlYsYMDD72p+ImB2kbMBTlok60cefZT1AlG0s4+EY3NQqCigVgwTDBeTEQ06AiU17Nh5N0A2MYNouDp69AkmeWiWiqRiNtP/febsQ7tATGJUIOLQKWdpFF9QQBDXhpSOEo0EKL2qw3sn7IIoF2/SBBFhn35JIa8NKVglK+0jt23vKjQ1Szzle+voObL9bJ9sFkA8JfWEvX42f/gG2RefIqiO0oXfkO/524j7GyS5acdGxb1B6n453Ly778IbUoC1Z+uxTqoe4f1hhSJ0vDzDvZMfpmhnzxK4rACEAXZryivayWH7fk3f0Y20s4dSZ85N6FJMuMvrmHXLS+SdflYUk8fijY9CVGrJtLkp/gfXyo+EYAhL5Vhnz+BISeFiDeAv6yOA4+8Tf79F7XyiVrqYkOXdASNmmCVnab9Zey9ewEnfvd0u/553xduk9dcJcpFvyJRVDqNorPCdjcAQbubpBG9W8mGNjWR/i9Pxty3CxqrAUkCf1n7stER3zfS5EeXnoS/rA5dWiJqs4GI19/CbwvL+iASpWrxavJuPruN31bw5NVkXDAaTaIJKRYj4vKz7fJnftM293/lDkz5WegybUrhyc3nPH5UT11yCv3+cTud6MQfRWdOyU78R+Pqq6/+l/c5efJk3G53m89XrFjB/fffz5QpU7j//vvZvHnzv3zsjmDz5s3MmTNH+fvzzz/nzjvvVP7esmULs2fPPm77lStX8sYbb/yPzvH3ouejkyhd+C3rTrqHiNNL9pXjAUg5bQjJYway/uR72Xrx02RfOR5TQTaxYJjtF/6dzeMfoGjGBxjzs9g3+SWqP1qJuV8XNp06Bc+uYvTZyey4/Jk24+kzbey951WW512Nr6SW/vMngyjQ/8Xb8OwtY3m3a4l4A/T/x99ates152akSJTGdXup/mglyeMHs3HkXRTN+hhDbirBmsY2Y+kyk+NjXYWvpIb+8+8AoPv9F6FLt7E8ZxIHHnpTro4cR9VHq9h6+cw4b65EnWBk3cn34dlfBkjs/ttLHH7mI0SNmrUj76Hyo1Ukjx/MhpF3s++u+UTcXjZNmMamMx9C1GkofeUr3NsKCVY7KH3xC3rNuZE+z93K4ac/4PD094n6AtR8upZAtQNtsoWG5Tuo/Xw9Fe/+RM7VE8i8fCwp4wax9+4FbLng75j7daXgqWsw5KWx57Z/4N5+GM/uUsJ2D/1fmSwTIQr0nnUD3sOV7LtvIcFqB0iQfeV4Ch6fRMOy7fjL6/HsKcGzrwwpFKHn41dRNOcTot4AdT9uYf0p95F5wWgGvn4PwTon60+din3NHmLxqp0pEwZj6pbJhlOncvCJf0JUwrO3lHUn3YO5Vw6xQIj1J99H4dPvo0kwsW7k3eyfsoiBr9+DqUcW/vJ6ufK5y6uMlXPNBEzdMmkqrMJbVEmwxsHO65/D1CuH7CvHEwuGqf9pO1F/CMfqPa34obVZ2Hn9PJkfe0oJu7zYxgz4TX54D5RTtuhbws4mdl4/j/1TFjHg1Tsx5KbiPVRByO7Ge6iSlX1vJvOC0ZgKsgFoOlBOxOMn6g2y6ezHcKzdy6DX7lbm6CuqpnrxGvZPWUT/BXcSrHOyPGcSUX8IUaNh44RpFM35BGO3DIU3/V66Xd6LI++m/tvNNG7cj3tHESG7i2Ctk1Bto1IxfuOpU6n7bjP9nr/1uHQ51uxGikTZfPajipxHg+E265xz9WnUfLWBdSfdQ6DSjmdPCWFnEyXzl+IrqiZU20jhjA9BirFxwjS2Xvw0O66eQ7C2Ee+hSnwlNbh3FDHwtXtIGt2PrCvG4dpexPLcq9hz5ytH6TrpHpr2l1P5/gpFhprpP/L8p4Qa3Gwc9wDeI9X0ff42tl85k/Wn3IeoM4NKPpSRoiEinlquveYqJp5xGjffcD3RpgZUJhtEI0SclUSclcS88suHfv+YrPC+ce1eBr52T5uxW/H+pHsI1bsJ1jbiO1JD1UcrSRk/mHUj72b3bf8g4mxi44Rp1C/bTsETV1E4/X1WdLsGXaaNfv+4HWO3DErmL8W1vQjP7hLqvt/CgIXyD/Kaz9cBEvY1uzn8zEdI4QiiXoNtVD+2XvgUZQu/QYrGFDnsM+dGZb1AwLn54O8eq1nmRY0a17bDRN0+kKDgqWtQm/QceOhNuVqow9NmrKg3QNjV9C+VqdqlG2ncsJ+E4b1IGFaAa8shtl72DME6F+F41fpDT/yTDafcx6azHyX3+jMY+Pq9BOuc/FxwA/Xfb0HUqKn/aRt9n7u1zdo51u3DvfMIdd9ulvezy0vXyedi6d9Vea7PnBsVe7f9qjk0/LgNdfzgolkevIWVFM76GE2yhQMPvoGvpJbMi0/mwCNvsf6U+0i7YDRZ15xGwrACPLuOsPfW54n5gnS563zFhtQv3Yi/pEauznzvAlb2vJ6I00vY7mHjuAeo+3YTiCJVH/zc2v7E16xZ7nOuPg3P/jJcWw5R//0WqpesIeoNkDC8l0J/875sOlDO3ntfZeslT7eiq9nWbbtiJvumvoYmyYK3qJqud5/fZqzm9YoGQvjL63DvKGLn9fNoOlBOqLaRhhU7SBxWwMZTp7L1kqeJBkKEHG68Bytx7yzCs7fkN3XApr88hnPDfspf/45NZz9K18nnknRyP1xbDuHZXUyo3kXE7aVo7mJ6PjpJmV/mBaPpM/tGShd+w5aLptOwfAe+4lpl7RKHFeDadph9D7xBsM6JbVRf2W94+jqCNQ5cWwtZ0f0a/OV1qPRafIcrcW0rpOKdZRTN+YS+z93ays5ah/TANqof60beTfWna5EiUXxHahQ5arle7emAkN2N70g1nj0lHJ75EX1m3qC0EQQB+5rd7LnjFXxF1cq+lKISO294Fvf2w0RcPty7iukz50ZqPl3LxtMfBCRc2w/Lh3YVDWjTEjukO7rdeyEAnr2l+Mvrsa/aRelr36K2mmTa4nT5jlRT981mrP270mf2TbJ+HH0v1gHdCLu8+Mvrybx0jLzHRt3D1ounE3F7KXnlK2xjB7Drmrnsv/dVdBlJCu29Zt1A8bNLCFY7kKIxNk2Yxt47X8HSvyubxj3AxgnT8JXWkTx2IOtG3k2wzokUibI87ypqv1ivvKhOmTC4jV/U7COU/OOLOF278RZWIajEVnQ1y1TGBaMVHdO4dg+ubYWIGrUiDy11TN+5N+PaXkTJS18e14btf+B1ej15NU2FVfjL60k/d8Sf0hure15HxOllwGv3YO6dy86bnsO9/TD+4up25bClH/BnZUOTaMZ7sILG9fsofuFzBrx6J8ZuGawf/wCRJj/BmkaqP13byicC6DXjeqRolKg/RO3SX2hYvoOCxye18on2tdDFVR+vIuoNUPvVBsrf/AFEkf6v3nVc/9xbWIVndwm+IzUEqh2o9FpFZ7m2FrJxwjQOP/Mhlt65bWRDikSp+2YT/tJaHGv2EqxxgEC7stEx3/deiEm4tx1WdGez/xRxNSFq1bLfF9dtx/ptBU9dQ8LQngSqHLh2HMGzu4Q9d77yu2zz7lte5PAzH+LeUUT5699TvXh1a/mYfRP2FTv5P4+Y9J//338ZOg8lO9EJwG638/nnnzN9+nTmzZvHjBkz6NKly5/uNxqN/uk+evXqRWFhofL3oUOHMBqNuFwu5e9evXr96XH+CGKxjl0PsZ3cj7qlGwGo+mQVqWcNByB70gR8xTX4S+tw/nKAqD9IxkWnABD1yVFIqWcNJ+JqAknC2COLSFNAPqhp8oMoIqjaqrOkkb2pXfoLAE37SjHkppIwtAexaIyKfy5DCkep+nAluvQktGmJAOgybSSfNoTqD38GwNgji6g/hDYtkcxLxhC2u5GktvQnjeyt0Na0rwx9bioA6eePouYL+c1r1Qc/I2rUmPvmAdC48QBhpxeA5FMH4tlbhr+0Ds+eUvkN8sRhpE4cRtXi1QCYWszFvbUQtdWENi2RnOvOJNIUwNgtk+qPV1H7xXr0eWmorSaMPTNp3LCf1InDqXh3GWl/GYGlXxeQJDSJJqqXrCFt4jBi4QhJJ/VFZdJTt3Qjrq2FxIIh0s4+kerFq0keN5jyN75HnWBCikmoTHq0aYkkDO2Br7iWhCE9qP1iPTVfrCfsbCL1rOFIEiSd1IeI24dzyyF8RVUIahWaBBNqi4FgnZOox48UjlLzxXosfbtSOn8p3sIqiuYuRtSo0dgsCg+iviCV/1yOyqAlUNOIymxAbdajiUc3pZ42lKr4urm2FqLPTqHi3WWIGhW+w1WIei2aJAs1X6wn+4pxMl8lCWPXDKRYDH1OCk0HKkg7axhRXxBj9wxErRpfcW0bfqROHE75G9+jy0jCX1qLSq/9TX54CyuxDsonVOdU5qhNTcS+ejeiXkvTgYpWc0ybOAyQnWNz71wl8rZk/lI0KVZUZgPG7hk0bjyg9Kc26al4b7m8dzw+tDYL2rREUicOpzouR66thWisRhp/kdtVfrCC1DOHU/PFOjRJFmq/3IDaakKfbUMQRbRpiYQcHgSN+rh02cYOJFTvaiXnxq7pSJFoq3UWNWpErRaAskXfknhSX0J1TpJG9ZHly2oiUO04Om6dE8/uYhKG5FPy8ld4Cyup/3ErmhQrebecTbDGQfXHKwGwr9jRiq6Sl74g8cTesmy0oL/89e9RW41o0xIJNzYRC4Twl9YhhaPEgl5ErXzIQjQM0TC9CnoRbJJpkyJBBKF91ylhSD6l85fG1+grNCnW3+R9qN5JLBSN7+9sYvH93bh2j7K/TT2yEESRird+RApHqf1qAykThlC9eDWG7BTKX/8OtdWEY91e1CZdGzlUW404Nx9Ea7MQi8bwFlaiSbJALIbGZpHlxmpCbTbIB9Eqkab95X9orIjHj9pqxP7zTtx7SmXZOHM4FW//iHVQPsFqByqTHn95fauxgnVOdKmJ/1KZShhWIOvkUbLuqV68Guf6ffLBrEEHoER1RL0BvIWVWPrkUTp/KdEmf6u10+emtFk7XaaNyveWU/rq11j6dZVpiUmt96HVRPKYAdQt3Yhz436qP1uH2mxoJYuSBOp4xJ6oVRMLhfGXN2Ad2B0pHKXui/VkXjGOiNtH5ds/UvfVRhAFVBaTYq/c2w8jxWKojXrqW9jW5PGDAdn+ePaVIUlSK/vTLB/Nci9q1Fj6dqF68WrKFn2LPjsFQa0iedxAhX7PnhIEUTwuXc22zrFqF1XvrUDUqAnWObH069pmrOb18uwtwdwrt5VOVVtNaG0WpGhU3qMNbsLOJhKG9KBs0bcIajXVi9f8pg4I1TkpffVrUs8aTtQbQIpEkcJRqhevJuzyIWpUaJIscRvlVeZX88V6kkb2oXbpL3gLqyh7/Ts5gglInTiMiNtH1UcrqfzncgRBRNRrMXTLIOmkPog6rby24SjmXrlIsRho1Li2FJJ61nA5ksygbWVnBZVI881ZUaMm6g8hqERFjpr3mKjRtKsDNMkJOFbtRm01KTcntGmJWPp1JRYKt9XZZw6nbOHXpJ5xAuVvfA+ShMqkazWWr7gW66DuVH7wMzVfrO+w7sg4fzQAyWMHKnsxbPeAKKBJspAyYTARj5+m/WU0HSjDvaeUpJF9qFu6kYShPZDCETkiTZIIN3oIVjuI+UO4Nh9CbTWRds4IYoEQzl8O4NywX7Eb1qE98BfXkjpxOIFqBw0/bSdl4nAcK3agMhuU/WMd0A1vURUA5oIckGTetfRPUycOb+MXpZ93kkzXuMFE3D5qvlhHLBRBUIkKXS1lvqV/I0lgX7ETTYoVfU4KokGr7DFtWgKCWo1z88FftWFIEqhEjsxbgqhREaiy/0v0Rsq4QVS8u4zU04ZS/sb3qIxHdfbx/Js/KxvWgd2oeOdHQH4Bq01NpO6HrVh65+LZXSLfYNBpW/lEACmnDsC9u4SoN0DNl+ux9OuC2mzA3C+vhS4+rOji+p+2yZHaSzeSdvZwVEYt1oHdjuufG7umU/PlegAs/bogxWJo0xJlndU791dlI1TnxNw7N64rfsazpwSVTvubsvF7fV/ZdvlJHj+4je6M+EOozbJ/bh3YjYjb264OkGLyjaryRfJLAs+ekt9lm1vKYvpfR1L6ylJFPrrcfi5huxvX9sN0ohN/FJ3XtzvxX4eamhreeOMN3G43Op2OW2+9lezsbLZs2cJnn31GJBLBYrFw5513kpiYiMfj4cUXX8TtdtOjRw8kqe3bA5fLhV6vR6+Xr+O0/P+SkhIWLVpEMBgkPT2dv/3tb5jNZp588kmuvvpq8vPzcbvdPPTQQ7zyyiusXLmSbdu2EQqFCAaDTJs2jTfffJOioiIEQeDiiy9m5MiR7Ny5k08++YRIJEJ6ejq33367MmZLWK1WjEYjNTU1ZGRk4HA4GDFiBAcPHuTEE0/k4MGDXH755bjdbl577TXsdjsA1157Lb179z4uH1evXs13331HJBKhZ8+e3HTTTYiiyKJFiygqKiIUCjFy5EguvfRSQI4wHTduHDt37mTixIl88MEHjB07lq1bt3LttdeSmppKamrqr65dxO1Trh0HqhzoM20A6LJtyoELQLDBhbFbhvyHKDD8p9mYeudS98V63NsO0/W+iwjVOtDF24cbXIqz1QyNzULE7SP/gUvIumQMUX+QqC+IPsMGkkSg0q7MIxYMo8+04atz0HP6dQRK6wjWuzAjH1KGah2kXziaYI0DdaIJU6/cdsfqrowlX0EF0CSZ8RZWKs9GfQEsfbvg2Vd+tAOVSCwQUngQ8fhRJ5jo8re/EPOHqPtOjtrVx+eiy7QRqnMSrLajy7SRetYwvIcq0GUmEai0I6hUWIf2IFhtJxYMkTpxGLrMJGKhCPrsZEL1LgKVDUjAoHemokk0sf+B10k758TWa1RpxzqgK4FKeZz8By5F3yWN6iVr0WfZ0Gfa0GXYCNvdSrtglR1jfib6TBu7bnqeET/NAlHA3LcLm858iL4v3IbabMBUkEvY2aSwIOzyAeAvb1DWRUJCm2xFn2lT1ktjsyBFYqiNOgxd0gg2uEkY0oMRy2ahtVmoiTvYqWeegBSNyVfgVSqCNY1IkiT3VeVAm2IlUGmnaN4Shn/5JPrsVPIfuIQd18yl33O3AvL1oFggJP8AaMMPmdeIIo3r9mIZ1P03+QHI6xCMKHRLkShSJIouMwm11YggiqSePpRAlYOEoT0UmonF5Cs5cd4gyfKgz7Th2VuK2mKUn5MkpPhzUjSGqNNwwqePIUWiyg8ajc0iy0JaIqFqB4GaRvQZSfSefROhmkYa1+0laXRf+eo2AvpMG2lnDUfUqgnVOdulS5NkJhJfw5ZyHg2ElHXW2CxEvH506YkKHZoEI2G7G21yAoFKO4Fqu3ydWS1ywuePE65zUfLKUoV+S/9uFD79IT0evgJTjywQBLrdeyE515zOkec/a01XlQNtWgJSOHp0veIIVNvRZ9pI/+tIvIerjq5HLIKg1rXa3wgC0XCoxTNRBLUWdWI2khQj5m1U1ihQXt9mjVqOfSzvVSY9KpOOqMePLjOJYG2jvM/rnIhaNSOXzyYWjRL1B5V96SusQmXQtZLDQLWd7CtOJVBpbyOH6X8dSeX7K8i97kxi8RQBzXLYfF25mR/GHllIkagi879nLEOXdHSZyQRrnSBJRNxe+XA9wai0iwUjRH0uef9VH51jpMlPLBT+l8qUPtNGKC5Tgko4quur7Rg0KtSmo+urz03FMrA7UuTo2qVfMBqVXkvGeSfhL6lts3aGnFSZD/Gxwg4PloHdaVy/T+k3WO9EZdApaxasa0TQqBXeByrtHHrsHU748klErYbuD1zKkTmLST9/lBLtFayyo01JIBiNKrYhFgwT9fgUGwCgz0oBUWTwksc5POtj/OX16DNt5D90Gab8LIL1TnZeO6cND4NVR+mKeP1ok62t6IoFw+jSba32jaAWUZn0nLDkMQ7P+rgVXe3ZuqxLx9C4cT9qo77d9Yp4/KgtBvKnXYaoVVP33WYC1XaCtY0giuizUxD1GqyDuiNqVPSaeQPlr3+PfeUukPhdOkCfaUOfm4o2JZFgnUvh/Yhls9DYBLKvOQ37ih3KvMMuH7FItJWvImhlGvWZNvlgIM6TsLMJjWghYXB3QnY3KROGkDS6LymnDSXi8ROoslPx9k/0evo6tClWzL1z8ZXUoNJpj6ZgCUdRW42KbIQaXKgM2jb7MhYMtasD/CU1pJ93Emqrke4PXErT/nJ5f6UlIOo1iBo1Jyx5jMaN+9vsy0ClHVGrxrO7BLXV2Ep3CGoVNZ+tw9q/K2qzsUO6o/nwTpeZhKlHFgXTryVs99C0vwxRp8HSvxu6DBtH5i2hy+3nEg0EiUUiSNEYqROHEbJ7UFtk3ggatSJr1qE90GXaMHRL58isT47yMhJFl2lDn2GTD+oGdUc06FAZtSSO7I1j9W6C1Xa6P3QZyWMHok4wsfu2F2W5jMviCZ8/TsTpRZuaIK95Xkobv0ifnRyny0biCT1JGF5A+evfYx3cXfFvmvcXQMTlBSQC5fUceuwdhi5+FJVeG1+vMnkdjDq63XMBsWBIvrIdl732bFjqxGGKLkClIlTn+lN648isj/CWNyBqNejSE0k7+0SsQ/KJePxtdPax/s2/QjZa6hj55UEEXYaNYJUdfVYyapOulU+UcdHJRP0hVDoNUjRKsKYxPk8Hxrw0GjfsV+SmWRcHK+2ULPiaQW/dj6jVUPvlBkSdpl3/vGlfGbrMJOyrdoFKJOL2EaiSaYl4/Bjy0hj58xzZRjUFjiMbSagMWmLhKJb+3fCV1KIyaNvIRkd8X5D9O12Gje5TLiYWilC9eDWBalnf9H/lDkYun42gUdG4YR+WPl1a2VhNghEpGEKTZKHbvXKqi+SxA3+3bdZlJqFOtBCqd+ErrpFta7cMsq8cR+OGo3awE534I+iMlOzEfx1ee+01brjhBmbPns3VV1/N66+/DkDv3r2ZMWMGc+bMYdSoUXz1lZx7ZPHixfTu3Zs5c+YwbNgwGhoa2vTZtWtXEhMTmTx5MvPnz2fLli3Kdy+//DKTJk1i3rx55OXlsWTJkt+c46FDh7jjjjt44oknWLJkCUajkWeffZZ58+bRv39/3G43n332GY899hizZ8+me/fufP3118ftr6CggIMHD1JVVUVmZiY9e/bk0KFDRKNRysrKyM/P56233uKcc85h5syZ3H///SxcuPC4/VVUVLB+/XqmT5/O3LlzEUWRNWvWAHDFFVcwa9Ys5s2bx759+ygtLVXaaTQapk+fzujR8htOi8XC7NmzSU1NZd26db/Jl2Nx9IC4nQTbzd/FJDZPeIDGtXswFmRj6p179PmWB8zHHjbHHzk882NWD51M3beb5Rxu7Q0Vn0vy6UMJNbiIePytOxJEMi4fx5HZH7do0XasopkfsyY+ljrRfFza2jsYb4nqJWsI1jZS8/kGYqEIeTeceWwHR4dWiVgGdSdQVtfuWMXPfkru9WeQOKKP4iABqCxyLphfznwI7+Equtx2Dqp2DsVbYu/dC3D9chBzrxxURr1Mh9B+cnRJksi57nS8hyrw7Cqm/I3v6Pv8bUcfOLaZAO1XM2if15IEolqFuXcu4UYPv5z2IFI0RuZFJyMatLJz7w+2kQuF9/F+sq44lbDdg3PzQUoXfEPBE1f9uly2nIhahTbZgn317qN9/wo/2u1TgLDLy4EH3qD+u834iqvp8eCliHrNUdqPM402ciQoXwCw87pniQZCHHjkLQy5qZj7dW31nNRij0X9QXZd/yzqBBP6LmkAFD37KfosG/1entzqgOV30UU7/PgNdjYjZHfh3HSIPX97iYNPvEufeTeBINDjocs49Ng7RL0BuYlKRNSo2D9lEYeeeo++z9/ali9SOwPEkXXFqRCN4S+p/ZWJtQNJIuKqIeKsJNpkR2VJQxWPFmv7qNR67GN5Lwht5tj8na+0lu2TZuHeIl/1ax9yG0NumhzdUO9sxXdRJ+fpDFbJ18fajNVif8ntfs0tbH+s9PNOwne4oq0OPpboFrR1aK+0165d09Fy37TXh/yvyqhj0Bv3UTTrY1rqmdJXlhL1h2hYvgN9XlrbsY7p0twnD39ZraxvWj17DD+OoSvnutOp/ngVoQYXZQu+Jue609sScxwamvsK1jayY9JMpEiEw0+8w4AFcq5kSZIomvkxIYcH1/Yicm+Y2KLpcXgo0PoZWtMQrG3Eta2IUL2Tg0+8K49l0LWhqxmiTiPnsv3lYNux4qhZsoaoL8jeuxcQC0XIjdu6+u+2EAuF6f/yZHpNvxb39iPEwlF2Xf8sCUN7YMzPlLv7PToAGPTGfXgPVShX2nKuO12+8ry3lIYft5E4os8xc/w1G912PQSViGVAN/yVDey751Wi/qCSZzDtnBEcmbcE7+EqDj3+DuZjXmq2Hq5ZQRz9/rf2pSE3lfI3vse5+SBlC77G1DMbSZIIu7zUf7OZQJWdg0+8S851ZyCoWxYLEci8dAxIEg3Lt7cYS0CdJL/g8h4oPzqtjuiOFm0ClXZ23fAc1Z+uRZcpH9zYxg7Ae6BMuRHTzFnRoCXtLyNoOlB2jD6X/9+97TCubYU07S0l45JTlDyoyjNx+RbUKkSNiuoPV+LadJABi+4BoPKtH1kzdDLBGgdpfxkBAkjRqGJ3jjz3Kfqs5Lhe/zW6wLOvTJFLVfzwvX3/RkbOdadzZN4Sov4QZQu+xtJXvpWVP/USKt5Z1oa3x/K9mTfRJv/xfck/qDf6LbgLlUmeu9pswLnpIOVv/4i5T+5v6+x/gWy07a/1WEfJlBANWrrednarl9rKOK0fbtG9hDrBRNrEYWw+5zF8hZWojDo53+ax0/oN+1OzZA3eoio2jp9GLBRBYz3G9regS1CJit8iNd+c+xf4vhD37/xBDv39vVb+Xdo5I/AdqWb7pFlUf7yKhBMK2ukbaKE7fcU19HjkiqP0/w7bbBvTn5rP1yvf5Vw9gYaftiFF/j8prRn7L/jvvwydkZKd+K9CIBDg4MGDPPfcc8pnkfgbOofDwQsvvEBjYyORSIS0NPnHxP79+5kyRU7CPnToUEwmU5t+RVHk4YcfpqioiN27d/POO+9w5MgRzjnnHLxeL337yjmDxo4dy/PPP/+b8xw4cCBms3wotXv3bu655x7lO7PZzNatW6moqOCxxx5TaCgoOI7hQL7CffDgQWKxGAUFBfTo0YMlS5ZQXFxMVlYWWq2W3bt3U1FRobTx+Xz4/f52+9uzZw/FxcU89JBcMTYUCmG1ym82169fz/Lly4lGozQ2NlJRUaFcZR81apTSx5gxYzj9dPlHlFarPe6V7mXLlrFsmexoPTX1YQSViBSNoc+yKbkZg5V2OaF9HLqUBOpLtrTqR2XQYuiSzuCPH8G+bDvmAd2U9pqUBOWaXzPCdo8ceRYfz7ntMLk3nEGg2gGCoLzN1GfZUOk0BGsayTz3RFLOHIbGZiF5/CAQBPwltXIUgyBw4oq5cnSmIF890qbK4x47liZJvn42cvlsws4mTD2P5sFRGfU07S9rzaRoDFGvRZ+dAsg/5mKBsJyfavthkuI/mALVDiwt6NZlJpNzw5mIKhUpZwyj9sv16LOT0WUlE6xpJO2vI+n+wKVIEfm6jPdQJea+eXJidpuF6o9WoktLJFBpJ1jjkN9IW43k3nhmPK9nDiGHB312MsFqB/rsZLRpidT/sJWsy8YQrGlE1KrRJFsV+nVZycQC8vWz3OvPJOzy0rSvFH9xDV1vP5dgrVNO1H+wnMyLT8HcJ4+Ry2fLUQmCgCE3Beemg+izbAgIhOweAvGxm9dVUItE/UECVXbCDS588UMlz74ybKf0Z+SyWRi6ZiCIAj0fmyQ7o+eMINoUoP9Lk9EkmeW33tnJZPz1JKRwBH2WjapPVtP9vgtxbpJ/RPvL6kga2RtzX3mOx/Ij9YyhSOFIPDIl+Vf5och6tQPrwG70X3AnMX8IQaVCEEWaDpeRfv4o1BYjvpI6LP26oM9KZuTyWbKMiKLyw0ufZQMBgjWNBKodJI3sjalnNkkjeoEgIMQdbUGrAgG8ByrwHqkmcVhPKt76gbDdg6hVkzx+MP2evw3RqCPi9qFJNOEvqyPl1EHoM5NxbT5EyO5h60XTSRrZh+Rxg1rRZeyajiEnVZFztenooXaznKuMOvllQPOeNBnQ56QwcvlsZVxRp8ZfXoc+Oxl9ZjKB8ga0qQkknzqIjHgEkKjT4NpxhLpvN5EwrCcI4K9sIOYNos9Opubz9UiRKKJWQzCuC/RZNkL1LjRJZkV+m2EuyEFtNXLo7+/R7c7zlc8FUQ2xKKLeiqi3xD+VUGm0LZ5RKUVuRI0eRJGhHz0kR3blpkJcfpvXKHiM/Io6Df1fnowUjuKvaFB+kAerHVhb7O9mmar+dC1p54xQ9qUuy0Y0EFLkMOOik9FlJLH1kukM/fDhVnKoTUlAUIn0fHwSYZdXeSkRrHYg6tTyVcoWY4laNYJapcj87xlLn52CKT8TUauh6x1/VQ5CIy6v0s6Ql4rKaI5HtBwdS202IGo1f1qmgrVOZc0FlYh1UHekaAzP7uKjuj4zGZVRLxcEU6s48YdnUFuMdLnl7HbXruqTVWReeDL67GRyrj+DnKsmIOq1BCob5D4FAW1aIrFgCPfOI63kS5eSiMqoV2yCLi1JjhSK816fnUzmpWPZfsUz5Fx3OlWfrKbbfRch6hqJuH2KTgxW2Yn5Q+izU3BxEFGnQWUxKjIihSIEy+plHbK3FF9JLd3vPr8VDyMuL+nnjODI3MWteKjLOkqXNtmKe6fMK/laXyPGruly5G6cLikUiRcN0Stj5d5wBqJG3cbWZV46BlGnZf9DbyLG1/bXdIA+y6bYumbdHvOHqPp4FRnnnYSxewYCcrRQ47p98jXO36EDDLmp6HNT43pGQ9O+UoX3oTo5gqrmi3Wkn3/Ut9FYjYhqdStfRRAEBiy4A02SBU+8D5Dz4anNBrrfeyHEYngPVaDPTqZ68RqyLjsVfVYy1sH5lL/+HcGaRmq/2kj/V+5AMukYuWI2SCBoVETqfEd1wOB8IvEDl5Z7RdRp29UB2ngKkcxLxlD1yWp6PHKF0kZlNaK2GkkcXoDarCf19KEyv7OTURl0JI3uR9jla7MvzfHcfSNXzEabkvCHdEfzgYaxZxZSNBbXI8kK72s+W0v+lIshFkMMhjF2SePkzS8pBY8ElYgxPxOtzULq6ScgxWIIGjXaaAxfcY2yTvrMZFzbD2Md2A1T79z/x955h1dVLX//c3pN75WEFmroVXrHdhUFlWLvqCDSsaCAVAsqINivHfTiFVFRQXrvIZQUkpDeT+/n7PePfXJICFhy73vbL9/n4dEke+1Za9asmVlrz5rBXWNGKhdvRcTceh0xN4uReLUHz6FJjcN8Jp+gLqno27egw5tTETxeTBn5RAxK52z128j9H2rrxuK1ONC1isNxqYLQnm0uy0NCBD6np8G4FKE6avedJen+UXjMdqwXCgkf0Ony+vL7N+qkqMC6F3XMblrNmYA6IYKQ7q2JubEPUrVSvNrs9aGMCW1kwzz+tCzyYC1dPpiJIkyPIrQVHou9SXojpFca8hAd3b+Yj8/twZpVjDIqBJ/VgUQm9d8kaujfKKNC/mHZcNdaAm3iJw4luEtLOq17UvSJlAqcpcWo4iNQhOrEW07+PUPL6bei79ACiUyKMiIYqUZFjy/nY80uRh0XjuFEDopQfeAjap0uDh+Sjv1SBXG3D0KdGIUsSAteX0P/XK+h5YzbSHn8Jownc8XoU68PeXgQar9frUn255UXBIzHson9S/9rygYSqPrlBBXfH6b1grsCvu/VZOOP+r7qRNEvlPl1p1ynDvh36jhR37jKDaK+2XKQpAfH4pFbSXpgNKnTbhX1jckm5ussEv1geZAGn0e8BXAt29zAjy2rIeYv/bgw/4MGtlUzsBPyEF0gJ2YzmvFn0Bwp2Yz/Kvh8PnQ6HStXrgz8qzskfP/99xkzZgyvvPIKDz/8MG63O9BOco2vPvUhkUho3bo1t956K9OnT+fQoUO/+bxMJgt8NapPC0Clanj970r6giDQuXPnBmN47LGGxVbqIy0tjaysLC5cuEDbtm3RaDS43W7Onj0byCcpCAJLliwJvHP9+vVoNNeO3hk8eHDg2dWrVzNhwgQqKirYsmULzz33HKtWraJ79+4NxlZ/XLt378ZmEx1pm81G586dr0prxIgRLFu2jGXLlombiZv6AhA/YTCVP4oHj8Wf70DbMhZ1chShfdoh06oo+9teFBFBgWtNl97+DgSB8zM3YM0uRq5VipsKvUZMyFzduHiR6eRFYm7qA0DKYzdgu1iG6UQuUrmMxCkjkChkxN81BGeFAVeFgYtLPmd/t8c488ArmE5dpHr7CYo/+hmpUs7eDg+S+ehqLGfycZXXYs8vb3AQajqZGxibrm0i5swCDg6fQ/k3+wO5c+InDsXn9mA5e6lRX6t3ZxDUsQWa5CiS7huFTKOkYtsxPDYnyEVVbcstQeYfd3CPNnjMNqQKORcWfIC7xoTxaBZxdwwm5pb+OAorcBRVcfy2l8RiGT8epcVjN1L00c9Yzl5C8PoISm9J/ITBVO04SUj3NlT8eASv1YGr2sy52e/iNlmp/OEI8ZOGUbMng6QHxuCx2Akf3Am30YqrwoDpRC7alrEYT+QQc0t/Ym/pjyJMT+F727DmllKwdgsyvYbkR24Qr1B7vbgNFqp3nEIVFYK9sJJDY+bjqjJhPltAi8dvEufr8ZvwuT24a8ziIej4QQCE9GiN1+5CHRsm8l8iwXgsCxBz7AgeL/uvm8HRm1/AlicWRXGWVOM2WnGW13BwxBxcVSaKP99F/HjxYNVeXI1EKhWL5thdAbms3HYMn8uDz+FqwI+48YOo3HaU+DsG46w0okmKwmO2/SY/Lr/zKBKlnDOPvcm52e/iqjISc1MfTKcuom+XhOAT0CRFEta/A9kvf8HB4XM5OHwuppMXA4fWKY/fhLvajKvCQOW2Y8iDdZR9c4Bzs9/Fa3WKhydaFSlP3YK72ozHYkemUaFtHe/nYRs8JrHy9LEJizEcOk/ltmPE3TkEqVpJcJeWeMw2gjqliOOqNBI5qjuCy9NgXM7yWrIXfxaQ87rrbvXl3HQiF1VUCDK9RqwA6/ZQe+AcB4fPoXbPGSq3HUMZHYrhwDlRvsw2gjq2wGO2kf/GN5y6/xUkEqmYTsGfxynl8ZtxV5up+PsBPFY7ceMHoW0Zh0yrxmOyEdanXUDHVO86HeB7nF+Gkh4aizxYx4m7lmI8eD6geyQKGVKVDp/Lis9hChSyEXxe9KHixkAiV4lRIIK4CfO5bODzcfj6ZzGdvFhPfm+uN0eXaYf0aIPHaOPiq3/j4PA5SOWyQD5ca24JUo24vqNv7BOQKXVipH+DJeHQmPmAhKrtJ4gbPwhHaTVxEwZjzSpGFRXaSA4Fn4/8Nd/iqjL5N+2XaSGV4q4xi32q1w6vDwT+MK3Do+bhrDBQ9etJqrafwFVhoOqX46JM+deKKi4cr9XRaK2o/B92/lGZ8rncgTkvfG8bplMXxUM4vYa48YMI6dFGLIpgc+CzO+nw2qNU7zzNnq6PcXD4nMDcaVNjA3MX2qMtlqwi4sYPouiDnzg3+108BiuO4mrixg+iw2uPYC+swF5YSfk3+xvOsdlGzZ4zAZsQc2MfPBZHA1l0ltUSlJ6KVCYjfGAnbLklaJIiKfzgR79ONFL6+a/IQ7TEjh9EcI82IAh4/fwDUESI1Vq9Nifx941G2zIOn9dLwdvfBXgYc2NfrNnFjXiobRlL1fYTHBozH4/ZjvlsAXHjBxE/YTDmswUIHi81O08HxhUxtEtgXIn3jULbMg7B48NZaWxg6yKGdqH1/LvwOVyYT+QGaNWtsfo6wHg0KyAnXpsDqUaBx2xD2zoOj9VO/hvfcPG1v2E+U4DxRC4pU28mfFAngru0/EM6oMNrj2A8kcOero+R+eSagDy4DRbx8MRgETfQXl+gf7G39Kf20PmA7xA/YRCO0hoyHnuLM0+uRa7XEj9+ECE9WotVay129l03A6O/6ETc+EGED+yEs7wWiVSKs7SWlKduofLHo4QP7ISjqAqPwUreG3/n3Ox3G0SgW3NLkKkVCF5fo3Xpc3uuqgNclUZSp4/DY7YR48+x6KowYL9UEbBFdQdCNfsyqdx2jORHb0STEoPHZMVjsjZclycvoooLx3Aki/w1W/607tC3S0KikBFzcz+KP/5FLAiy+LMA75MeHIvP6cZtsHBo2GycFQaO3vYSl979AY/RSs2+s+haJ7Crw0P4XG7yVn+Ds6QaV6UBZXgQ6uQoQnq1FWVx7xm0KTE4CivRd0pB8PlwVRjIXfwZ7hoTBW/+Ha/VTuSIbpgzCwJV0Q8NnsnB4XPwmGxIFGL0qCW7GIlMiqvCQNIDY0AqwVZQTuW2o3itDqJv6ktIjzZI1UoubfieYxMWc37Ou+K47hxC1PU9A6klqnecarC+6vs3zrJaWj83CXe1GX1aIo6iKuLGD+LoXxb6C5xZqdl1mrzVm5Fr1Y1smOVcIScmr0Bwezl660LxKrAABeu/a5LeECQSvGY7NXszMB3PJnbcdVRuO0qLqTeDIIiVna+wK7UHz/3DslHuz9dYue0oquhQTKcukr/6G1xVRqJH98B0Ihd9uyR8Hi8+p4vYW/pTse0YOUu/5JeESZRvOUThBz8huDxU7TiF8WQuHrON8m8OENo7LeAv1uksbctYQrq3QR6iJXvxZ9Tuy8RwNLuhf+50s/+6p0Wf+YcjRF/fW5SNs5eQSEXZSLxnZMCf89oc+NyeRrJxcPgczJlibnhleFDA/vyebPwR39drtnPkphcwHDwX8NtkGhVB6aliQblaMfe+q8IgRr96fRhP5OA2WHFVmajx+11SmQyP1U7SA2PwudzIVErcBss1bXN9P9ZRUg1eAWdpTWCej1z/rBh9XGGgxJ/jtxnN+DOQCL93j7AZzfg3YsqUKXz88ccNfvfss89yww030K9fPwRBoKCggJSUFGbPns2jjz5Ky5YtWbt2LRUVFSxcuJD333+fkJAQbrvtNk6cOMHSpUt59913A5GBIEZZGgwGWrZsCcD27ds5cuQIc+fOZdasWdx///20b9+ejRs3YrPZuPfee3n77bdp2bIlo0aNYuvWrXz//feBnJK5ubk88IBYjezTTz/F7XZz7733AmCxWPD5fMyZM4cXXniB2NhYnE4n1dXVxMfHX5UPgiDw4IMPEhQUxKpVq5DL5WzYsIGMjAwmTZpE3759Wb16Nampqdx8882AmAszJSWlUX9AvL69YsUKFi1aREhICBaLBbvdjtVqZc2aNSxfvhyTycSsWbOYNGkSQ4YMYerUqSxdujTAt/o/5+bmUl1dTe/evX9zPvf2fpLO66ehCNVjzsgnY+qbCP4val0/nk3E0C4gCBR/uoPzc9+n1ZwJxN8xWMzHIxUdKGV4kBiFY7YR3L0NEqkUn9sj3myQShC8Pi4u/Zy8t3+g++dzCevXHolMirvGwqEbn8dRWEnk8K7i1TOtCnethROTV4i5hxAo+evPAHT+cCbhg7tgLygXC5Skp4rXIMtqCR/UCcEnBGjlv/093T6f14DW4RufC+Qo67tzJbrWYtTAuWc2UPrVHgQkDDq1VkyMHqrHXWNGQIIyXA8SCe5aM65KI4IgFvtRRYXgtTuxZRcTlJ6Kz+7i/Ox36fLRLPb1fpLQ3mm0XXQPiqgQ0Vkoq+HstHWE9k4j4b5RqGLDsV8qF6/henxiYZeESPEAQiah4O3vubhiIx3fmkrMzX2RSCTUHjzPiUnL6PTmVKLH9gKZFAQBt8HCyUnLaTV7AmdnrCeoUwvSlt6PKjYMr81J7Z5MMqa+SUjXVqQtvhd1UhTyEC34BBxFVWQ8spr0d59GERaETK9G8PoofH8bl979kd5bX0IZFiTOpceH22jBfKZAzB0GqGLC8DndyLQqBEHAdCJH/AqvkGMvqMBVYyb8ug547S7OTltH/J1DSJgyAmeF+GVb8Hgp/nwnob3ScFWZiBjcGUWYPiCjhsMXEDxeMqevp/d3L6GMCUGqFCMUjceyOXrri6S9eDcRw7uKldgrDLhrLZydtu53+RE5vBvtXr4vkE/Na3dxbNxLtJp7B+EDOiFeepLgqTVz6f1thPZK4+yMDYR0b0375fcH8qYKXh9H/rIQ49FsBh550x+1Jf7+wnMf0fKZ21CEBSGRiJsqweWhbPM+EiYPBwQ8Fge5S78g9elxqKJDkek1OEqqUMWKX+gFQcDncIJUhuDxoAgLouTLnVT/cuK3xxUbJkZC+AQyn1pL6Vd7GHDkTVTxEUikEgSfQOmm3ejbJaEI1eOqMqJOiAzwQ/AJuCoN4tryeFFGhODy55e1ZBejTYlFIpfiszs5On4x5lMX6fj6Y2JuKp+Ao6yGrOc+IvXpcShC9YHoDEW4P/fRxVLUiZGo4yNEB92/QXOW1aJJjREjAqKU+Ozi7yVKLTJdJDNmzmLggAH07NULj9tNzvkzjBw9FhBAKsdrrebX1k+iaRFNr62LUITq8dpdHL/rZUxHxSJlA46+1Yj3dX1UhOmRalQIHi/mzHwUoXoU4cFI5TLsRZXY88up3ptJm/l3IpFJseWUcHDUPNJevJuEKcORSKUIPh+C10fVLyeQqZWcnbGeuPEDaTl7vChr/vly1ZqJHtsLRZgeiVQSkEPL2UucfvA1en33EorwYGT+vIu2vDIODJ75u7TqZF6dECluEn85QcbUN+ny4UwiBqeLB68+32WZnz0BXfskFME6kZZEgsdko2ZXxj9FppQRwbhNVnxOD/JgDTK1EiQSfHYXKGTINSo8VgeOwkoEj5dL7/5A6wV3ibnQBLBdKseWXcK5We/Q67tFjeZO1zYRuU6N1+HCUVQl5gQuqSZ8QCfsxVVkTn0Lt8FC5/XT0LVJQOI/fHZVGslduYngzqlEje0l6n6DBUWYaANq9pwhpGcbFKE6jEeyyLhnJW2XPiB+MNAoQQCP0YLpZK4YlR8eTFB6qshfAXEDvisD5FJ0LeMQfD40SVEB+aqzPwC9t70cuGJc8cMRwvq2R+uPeK17n9toEXPEhQfhMlgQXG58Li+axEjwy0/9cSU/fH3g44GjqAqP0YrxWDZBXVo2oqUI1SORixtjVXQYMrUCn8uD1+bAa3MhVSlQhAeJB3VKBcikaFNjkUgkeKwOjt/18m/qAFVMGOr4CMznCsArbnUcJdWE9m0n2kG/PfIYLZR+vZfW8+/CXWOi6JMdlG3eT/r6pwK3ByRSKW6TFfOZAmx5ZcTdPhB5kEZMfeFy46m1cH7BB3Rc/ZhYCE4px1lWi8/lQR6sRaZVIZHJsOWXcnbGBpIfvr6BnbXllfltURBSlRgVKXjESOpjf1mIs7yW+LuG0G7ZA410QNTYXuLhvd++nZ25gbhbB1D+/SFaPn2bmKNXIcNrc1K94xQZU99kcOaGy1eNBQGvxc7xO16m1ewJFH+2g1bz7kSqlDfQ9U3VHYLLQ/p7Mwi7rgMK/60TR1EVpx98DdOpi6I/9s7TCB4vxqNZnJ/3fsBPdJYbUEaHoEmKJn/NtyiCtcSNH4RUrcBeUIHX5sRVaSC0TzukKiVIBFwVRi6u3ISrvJa2i+9FGR2KRCYVD4jLarBfqkQZFSIWLokKpXZ/puj/qZTi2CQSvHYX9kvlnJy8Amd57VX9Il3reDq+8TjqhEgUITpAwH6pkoxHVjcYl7vGRPEnOyjbvE+0D2FBSCRgK6jAY7Bwbs57dHn/mQY6pt3yB5Gq5OJtiqvYMK/dRfEnO0i6fxSa5Bgqth4iqHPKP6w3zkxfS9+flqFJjgapRDykqjT+rn/zj8hG1NhedFrzhOjTeX2YTuZiPp1HxLAuqBOjxKAOCXgsDsyZBWQ88gbO8lo0LaJJX/8Uwekt8Tld2C5VkvnUOrq8+zTK6JBA+oiMx97AfDqPzuun+X0IGY6SKkyn8zg7Yz19flrayD8HGHRqnRi9q1YieHy4qoziLSC5LHDbxp5XhtflIWpU9wayEdK1Fb22vISrxowiRAsSKc4KA6fuXtFINur0zZ/xfREEvA4X9ksVqOIa+m0+lxefS4xuteWXUvLFLpIfvr6R35a26B7ibh8oyodXwFFaTcZDr/+ubRZcHjqufgx1chTq+IiAr206dREQK4Z3fOuJQHGw/1UYJg37d3fhdxH66Y5/dxf+FJoPJZvxH4077riDsLCwwM833ngjvXv35p133sFgMODxeLjuuuu4/fbbOXLkCB999BHh4eG0adOG3NxcFi5cGCh0Yzabad++PYcPH2bZsmUNDiUrKytZu3YttbW1KBQKgoODeeihh4iNjW1Q6CY6OprHH38cvV5PcXExr732Gmq1mk6dOrFnz56rHko6HA7effdd8vLykEql3H777fTp04czZ84EDiwB7rzzTnr27Mm1sHTpUmw2G4sWLQJg586drF27lvXr1xMWFobJZOK9996juLgYr9dL+/btefjhh9m5cyfvvfdeg2vrS5Ys4cKFC2zevBlBEJDJZDzwwAO0bduWNWvWkJOTQ3R0NAqFgp49e/6hQ8mPP/6YhQsX/uZ8/hxzx58TAED2m7mdrg1PEwLB5U1MwuH9zWR5V4fQhDbQNH78N6QWaQo/JE2UjX8lraagqbLxr+zj/yqGZC5tUrudHef9k3vSjP/raIqub4otakZDNOvf/y409crff4Nf1BQ01Wf+T9cd/6vr8n91XCPLv/z9h/6L0Xwo+c9H86FkM5rRjH8Zmg8lL6P5ULIhmg8lL+N/1Un9b0DzoWQz/lPQfCj570Gz/v3vQvOhZEM0H0o2xH/6uvxfHVfzoeS/H/9th5LNOSWb0YxmNKMZzWhGM5rRjGY0oxnNaEYzmtGMZvxL0Vx9uxnN+A/CypUrqaioaPC7SZMm0bVr139Ph/4DkBBmblK7/eaI33/oCmh9TfvyaJL9+S+dwd6m0bI0gdaEcYYm0Trwpf73H7oCTf16WyuV/ek2YT5vk2hVy/48rUjvv66aoEXStO+Ff35UIrRC0/jYFLia8C20qZEfTWnX1IjHpkRYNkdX/uNoijxB0/RUUx3mpurEf2XkUlNoNTWqwfkHCg9eCVkTL3UpmsD7MLmzSbSqParff+gKNJWH/+lRUk2N/mpK9KJW0jTbXIPiT7dRC//58ZWOJkpVU9ZKU9EU+WiqByb/F+rRpqzLYJmrSbRMXmWT2jUF/+n65t+CJu4Xm3FtNB9KNqMZ/0GYNWvWv7sLzWhGM5rRjGY0oxnNaEYzmtGMZjSjGf/f0Xwo+X8IV6tk/Y/iyuInddixYwdbt25FIhErgt1555306tXrn0q7KThy5Ai//vors2fPBmDz5s3s2LGDN998E4CjR4+yfft25syZc9X29YvY/PTTT6hUKgYPHvxP7eO1eFqH77//noqKikA17w0bNlBeXs5zzz0HwA8//EBpaSn333//VduvWbOGHj160Ldv3z/Un2effZbFixdTUVFBVlYWAwYM+POD8qPzhmmcmfoWgluMzEpbci+Rw7vhtTvJfGod5ow8AFKn30rLZ24HCdgOnqT4IXFsqrRUYl58EllIELLwECQaNVWvf4Txbz+RsHoB6k5tQSF+F23lEzBfquCboXMb9aP9vSPpNns8qhAttVlF7HnybarP5NNiXH/aTb0JAI/VwdnXv6HjM+NQhuqpzcjn0JNr8bm9pD12Ay3GXYcmLgxFkAapQs7WCUsoPXCejg+Mpt1dQ5BIJJz/7Fd8Xh+dHhxDSEoMf+38KN2fvpWkYV0RbE4OT1+PRCpl+NYXOfDImxRtPQyALimKfm8/0YBul+cnET+yG8rwIGyVBgS3l4z135O9cXeDcXV6cAzBKTFsf/QNeswaj1QmRV1xBmlCSxAE8Hlx/u0dvBfPorrtYeTp/ZCERuL89gPc2/8GcgXaactBrqD/43Kq92QQ2qMt8lAd5ox8XNUmIod2wWt3YrlQREjXVnjtTs48tQ5zRj4ALWePJ+Xxm5DIpFguFHF47AIEt5fOG6YRPqCTWKlSJkVweTh8w3OYM/Lo9epDxI/shrPKxI9D56JLimL4dwtRRwQjAJb8cmxFVVQfzyF+ZHcAFHIpujYJmM7kowwPQh6sxV5UCQJoW0RjOlNAUIdkZBol9qIqTj+8GnNGPm0fGE2rSUORSCTkfvorRduOMXLLQtSRwQgCWArKkSrkuC12bEVVaOMjUMiklHy5i5ib+qAI1aOMCRMrH0aHItdr8FjtYlV4o7WBLHd4/VGiRvdAplHhLK3BlJHHmalvoWubSPuVD6FNiUHur359+qHVxN85mPDh3VCG6REEAUe5ge1DLuujDrPHE39Tb/QpMUhkYuXaPRNexnBCrHwY0b89nV+agkQhx2N1oE2MRBmmx2tzsv/OpYHnAEK7tmTQ1pc4P/994u8YjDIqFHmwFkdRJarYcBRhYhVpt8Hyh8fVcsZtRI3piSomzF9xHexFlWQ8vBpzRh7prz9C9MhuuKpM7B48G01yFN3WP4U6OjRQUV2u14g0rQ68Nid4vJx77q8YDl8AoMs704gZ2wuJVILX7sZeWEHGk2vx2l10Xv0owZ1TyVr6JYXrtqBOjiJ9/TSCOqfitTsR3F7keg3W3JIG8lt/bJ3fmS5WmxcEKn44EtBZ+o4t6P7FfBQhOgSfj7Oz3qFsk1ipU6aPQqLUgs+Lx1DEsy+/So8+AxkwcCBxcbHg9SD4PHgtlVAvwreuf4pQfYCHbRdOIXJ4N+Qh2kYyJVUp6Pn3hch0GjRJkXgdLmp2Z+CqNhF320BkaiVeuxOJQo6jsJIzT6z5zXG1XTiFuNsHItNrwOfD5/Jw+oFXqd55GlV8BJ3emooqLgJ1XBheq5OafWdwVZuIHt0TRVgQPrcHqUKG/dI/RuuPyJQ2NRapSonP7SZz2tuUb94H0ECmjkxZSbf1T6EM1eFzexG8PlQxoSiCNAgC2IurcFebOTP7XcxnLwGQ8sj1JN8zAm2LaCRSKR6LncMTXsZ4Ihdd63jS/TKVs/RLKrYeIn39NOShOrxWB1KFHGV0qKhbJQTmq74+HHDkTbwuN5r4SJBJMB7PEaveq5UIAsg0ygY6wJyRR9qSe4m/YzBSjQpHYSX7+k4TZf/DmUSO6I5EJsFdY8FRVMm5ue+hToyi1czb0bVN4NS9q0idfiuKUD2W84XIQ/UEd2lJyRc7QRCIGz8ooBPr1mWn1x8hamR3XFUm9g2ehSY5ir5bF6HwV1C1FZTjNdu5+Na3pD56A8GdU8m+gh/mjHwynlxDn62LcJbVYisoJ8pv3888tY74OwcTPaYnysgQbP6K5doW0VxY8RV57/xA3E19aDfvDnSpsThKqqk5mi3Kmt/enH5qHRKZlP7fL+bEw6sp++4QHZbcQ/Tonqgig3FVm6g9lsMp/3qNv+06Wj1xMxKFHHVcOG6DFeOxrMB6jhjahc5vP4VMp8ZdY+bEpOUB+U155QlCR/QEqRSv0YLP7iTv6TcJG9uH0FG9UcSGIw/RIXh9uMpquPjEa1QfyieoQzIdVz6ITKfGWWVEEaRFHqzFlJHPaT9dXet4ev/tOZTRobgqDByftBxzRj5SlYJef38BqVIhVtSVSZEq5biqTRiP5ZDhb69tHU8nv0w6K40ILjemjDy/be7ayDbX1x29fliMLjUOiVyK7WIZB0fMEdfl+EHI9WoEnw+f3c2JKSswHDx3zXXpqjYRN24AUrUSn0OslG4vrOTM428FeKjx6zZ9xxa4ay3s6fkEgttLzE19aL/iQRRherHCeGFlwDYPPvImHqsdwetD8Hg5+dDrdFk/DV3LWCRKOVKZDJ/HS/EXOwnp0pLgzqkULPucknXfir7H0geJmTgMBHCW1VD59W6K3thMzyNiJWUQKN+4k4uzNgDQ4p4RdHxxChKpBFtxNR6jDXmwBmNGPieeWIPg9tLrr7OIHtIZwSdgLyjn3Mx3MBy+QMTQLrR7+T6UMWFIpBIkMhmO4ioyZ7xNy+nj0CRFiWN76HU8Riua1Fh6b12EPEiD1+nGeqEIZUQwXrsTZVQIihA9gs+Ho6iKI395AXeVyW8fpvt5aGavn4et5kwg8Z6RyPUafG5Rj0aO7C7ajTA9CALOcgN7BouBDh2W3EPM2F4ow/37CinUHjzPkUnLA2ul9dPj0CRGgkRC7YFznJyy/Ddt0W/p7F5bXiKoYwuQSsU5vlTRQDY6vv5IoJ2jtEbUHX5dHz2mB5rUWGT1dH3Z5v2XHXiphOt+ehm3wYpcp0YRqsNWUIE8WIMuNQ6Zxh9BKJOS9fKXFK77LtA0+aGxJN03Ek2LaCQSUdcfu+NlTCdyG6yrK3WbRCZFrlODVIrHaG3Aj/q6PumhsSTdN0qsSm1zUrP3DGemvkXUmF60fWEy6sRIBK8Pd7Wpgb5p+epUwurpG6/diT2rkNAh3ZCqlSCTIDg9OIsr8TlcnBkr7mHTFt1N0r2j/JW3XdQeOo++TcI1/XNtqzi6fPAM2qQokEmRSCVkLfkcTWIkUf55lshkKEJ0HLltEbV7M0W+PXI9ifeMRB0fgeD1Uf3rKTIeewNdm0Tar3wQbcs4ZGpFIz+gGc34M2jOKdmMfzqqq6vZvHkzixYtYtWqVSxZsoQWLVr8w+/1ev/xK4ZpaWlkZ2cHfs7KykKr1WI0GgM/p6Wl/aF3jRo16p9+IPlH0LZtWy5cuBD4OT8/H5vNhs8nXiu5cOEC7dq1+6fRW7x4MSBWKN+7d+8/9C6PwUrCRDE5cOTwrmhTY9nXdxrnZr5D+xVitXLkUlrOvJ1jExbza9v70PbqjG5IHwBiFk+n8pUPuDRpJrWfbMGRIfJBcLqoWv0xhs0/I5FKyR00mR/HL8FjcVy1HwJQk1mAubCSwws/pd/SewGwXKpkx7hFbBs+j8zXv6HPW49xYcMPfH/dM7iMVlLvGgLAhXVbyVj6JbWn8tj/4GqqTufRe/6dhKUl0u6uIXxz4wt8PWo+ySO6YSmp5vs7l2IurCRhYCdCUmPZOOAZjs56jx7L7iP92Tsp82/K65D+7J0N6HZdOJmglrFc/OxXLv10FJfRyvfjl9Dn+YlIFZcv7VYcyeIHP63eC+7ipykr+HrobKSJrXB8tALbiqdwfLYa1V1PIuvQE2lUAr7KErx551H2H+OfJDe2N+djW/4kB4bPJe72gVT8dIx9/Z5GplMT3r8De/tOp/iLXUQO68revtM5O/MdOqx4EABduySSH7qec7PfZUfK3Sgjgkl96hYASr/chb2wkupdpynbvA+3yRaY9/yNe9g9cUVgLL3feBRHhZG/tXuY4m3HkCrklPx8AlVEMD+NnM9PI+eTveRzXDVmCtZuYU/PJyn7Zj9FH23n4Mh5CF4fihAtxqPZHLnlRQSXhw4rHkTfLpFWk4by0w3P88OIecSP7MZ165/EUWnki8QpIi25nKKtR3BUmjBmFfPjyPkcHfcirefdwaV3f2Rfv+ngEzAdz8F0MpdT963ClluKq7y2oSwDJV/swpyRj7vGzL5+0wNroO3zk6j65USgvdtkp/PbT6JNjeWnfjM48/KXOMoMjWQ3a+13uKrNmC4Uc/q5v+KqsdBnvXhgIQ/W0mXZfRy65xV+HTwbfALOCiNbku6mcm8mPf3PASCV0OHZu6jYeZq42wdSsP579vZ8gvJv9lN76DymUxfxmGxYc0r+1Ljy12whZ/Fn2AsrsV0so+rn4wguT6Bt0Re7OHznssB72j07kbz132PJKcFWUIGr0six+17FWWHAbbCyd/g8Mp5eT6dXHw60UYYHU/LVXrx2FyVf76Fy+0k6rHgQt8HC2QUfkldvE9Lm2UkUrP9e3DCdyMVVaWR78mRKvthJ5LCujfWP//25yzdiu1jWQGd1fP1RHCXVbE+eTM7SL2i/9PKHH5/DjMdYGvj53imTGDNqOA/dfy9eYymC4ENw2ZBqwhrMZ13/6njY9qW70abGcmHBB1eVKZ/TzbFxL2E5d4mzMzZgzytDHR9BeP+OnH7odbJf/gIkEgrf34bpdN5vjquO1tlnNmA6kYP5TD5Fn2yn01tPACB4vGS98DHmjDzOzXkPt9GCMjqU8P4dcVYYKfniVwDOz/8A44mcf4jW78lUxXeH8FqdXHjuQ4xHs+nwymV5qC9TdfK0s98MDMeyqTl4DuPJi+R/8BNVuzJwG6xkv/o3Ovvbq2LDSHlwDK5qE5bzRZRtOYQ1r5xuG8S1cqVMtXl2IgXrt3LqvlfQJEZRc/g8ppO5OEpqsBdX4yo3NNCHdbBll5D59NvsSLmb4E4plG7agzWnBKlSjjW7OKAD2q94IGAbT0xewdmn30YVK8pM5IhuRAxOx3gsi6wXP0WmVVH86XbaPDcJ6/lCTt3/CrUHzpH0wJiATLlqLZhO5pK98GPUiZGE9GyL8WgWR/06sW7Oir/YxbE7L6cg6PzG4zgrDNTszcRwPAepQk72ik2kPHz9Vfmxr9/TuA0W0tc8gTW7BGVkMLrUuIB9SH/7KXSpcezp8ST7xy3CY7Kxe9R8vHYXZT8cAcB8vhBrXjnmrGKO3P8acp2aiOs6sKPf05yZ+Q6dVjxI2nMTqfz1FABRw7uiTY3DeDyHnNXf4Kww4jFYSPKvV1tBJUdveRHL2UsUvr8NV0Xt5fUsldBx9WOYMwvYkXo3XquDjm88Fhh/1cYdlLy+EalSTsaAx8mfs44WSx+hdN03FC39GMHppmbLfgzbj+GpMeHILgSg06uPcGHx5+wbMhu5Xou9uJo9ft4k+vsV3DkF26UKLq7+hrIthwKy4nO6OTpuEdlLPsd08iKCz0fJpj24Koy4DZaAHvIYLFxY8CG2gnIMB8+xr9905DoN4f07sq/vtGvqNp/TjT2/XJTD1HtQRATTed1TaFNjyV+7BeOJXMwZ+VT8eJTO9WzFleuyjtaeHk+Q8/LnIJGQvfgzbNklDXRAm2cnYs0poWLrYQSPJ9B/RageZ3ktboOVs8+8E7DNdTg8bhH7h8/lwOgFtH12Ivnrt3LykTfB6yPntc1c+vBn4m7pT9767xvo+rDh3VC3iOFQ+/vJGPcCnlozYUO7EXvPaKxnCzjQ4i7OjH+J6HGD0HdvI8rAS3dzcvrbfN/qPtSxYbiNFn7tPwO3wUryxKFED++KVClna/Ld7B+3CMEn0OHVR0Aqod2y+zGfvUTJFzsRPD4OjZ7HudnvkL5uGjV7zrCv33Rq9pwh5cm/iLKx5glsF0vZnjQZ49EsgtNbcmz8Ykq+2IkiLIgjNz7HsXEv4TFZcVeZ/Dyc5OfhIQSPN8BDc2YBppO5bE+eTNEn2+m8YXrAn76w5AucZbUBvtStE0t2CZbcYhxlNRy/71X0aYkN1ootu4TM6W9z6r5XCOqU8ru26GqyUafrPSYbp+5dhelEDq5KYyPZKPliF6ZAu6cD8p2/Zgvl3x3CZ3Vy4bmPGul6gNSHxmLNLkHfJoG89VvZ1e9pgjun4Cw3YDiRy/kln1O56wzumoapn/TtEkmcPEzU9ReKqdmXifF4Dl38ut5jsHB+wYfkX0W3Wc4VUr0vE6lSzvkFH2LLLWuk68X3D8dyrpCzM9ZjziwAr0DCxGFYs4qQaZS4TVaO3vxCI31T+eWvFL2+CalSzsnrplK58VdCh3bnRO9HOHv78+CD4je/wnzoXOBAEiBiUGfKvj3A9uQpGI5koU2O/k3/3JZbivV8IZlPv832lLsRPF6COiSjS43j/IIPsRdWgQQc5bWkPT8JEG1k8oNjsZwrJHP621RtP4kiLIiEicPo8OojVP5wBNOJnKv6Af/T8P0X/PsvQ/Oh5P9xlJWVsWTJEubMmcPzzz9PcXExIEYMzp8/n9mzZ7No0SIMBgMAZrOZxYsXM3v2bDZs2MDVircbjUbUajVqtRoAtVpNdHQ0IB6gLViwgJkzZ7Jy5UosFgsACxcuJDc3FwCTycTUqVMBMTLx1VdfZdmyZSxevBiHw8HatWt55plnmDlzJgcPHgTg1KlTLFiwgDlz5vDqq6/icFz9MCo4OBitVktZWRkANTU19OnTJ3DId+HCBdLS0jCZTKxatYp58+Yxb948zp8/3+hdGzdu5Ntvvw30/5NPPmHevHlMmzaNc+fEL8xOp5NXX32VmTNn8tprrzF//vzAON955x3mzp3LjBkz2LhxY6P3u1wulixZwi+//NLg96mpqZSWluJyubDZbKhUKlq0aMGlS2LUR1ZWFm3btr3m3AKcPn2a559/nmnTpnHs2DEACgsLmTdvHrNmzWLmzJmUloob7ClTpgDw2Wefce7cOWbNmsV3332HIAjs2bOHefPmMXPmTKxW61V5Xh8lG3cRNVaMmI0a04vSTWKUn/FYNvJgHcroUBLuHILHbMdw4Bw+mwvbkQxCJ90IgDI1EfuRDLw1RoybfkCZmgSAYHdiP56Jqk0LBI+YeabyeC7KEB2a6NBG/Qhvn8SFT8SqZNWn8wLPVR/Nxm20ib8/lo0yREfRd2L0Yv7G3SSM7Rl4R8KYHuRv2kPyLf059+kOlME6oru3puJELl6HC8Hro/TgeUJbxWEpqgIgaWg62V+JB7vVx3PQJUdRtvsMTr8DWoeYAR0b0I3300IAt8WJMliHPjkap8GKz3PZ8lRnFmApqkKqlGO+VIH5UiU+txfPsV3IO/sjY5VqEEDeuQ8+iwHPqf0IlcWgVCEJ9h+YuMT1I1HIkAdpqdkjfi31uT34vCI9Xet4fHYXyuhQjMdykAdrUUaHomuTgFQpp+zrvQheH1W/nCD2tgGBOfeYbJRu2k1Yn3b4bA4UYUEoo0OpPHgeZ60lMJaIri05v+47PBY7F9Z+hzoyGHVUiBiR5Efsrdch06oo33LIL1+7iR7bk4iBnfG5PLiqTJRs2o3xWA4SuQxFmJ6Qnm2pPp6D1y7OUcWBc4R1TOGc3xE9t06klXxLXwxnC1DoRD0m06mRyGSU//0AAF6rnYhhXSndtJuoMb0ofO9H5ME67IWVAVkGMBw8R3CXlnjM9gZrQBAgrF97SjftRh6sxZZbgjIqlIpt4nrM/+t25FolEllDM+2x2Anr2pLstd8h06owZBagigxGHR1K4rj+lGw9gr24GoCQTi3IWSuOK2ftVlSRwaj8/Wr5wGhKtx7GWWVE3y6Zii0HL/dvdC9MGXn4XB4urdvyp8bltdgD82zOvISz0uDnvTjPNQfP4zZcnufIAR0p23IoMK+C14ciWIsluwRFsFaMRNWqqJ/SKKh9ElK1ArfRRsnG3QR3bIEiWItEKhU38+7LH7DCB3QMjM3n9taT34R68pvdYGz69kmU1eeHX2cpIkIwHskSl0iFASDQRvA4oF6+sbbtOuI01/j/5kQikcJV8qbW718d739Pprw2J+EDOlL501EkcnlgXDW7TqNrFYfP7sKaUyJGd/zWuPy0IganB2j5nG4kSnkgisuckUf4gI6UfbUHa3YxEpkMn9eHrnWcSNvuwpxZQEj3Nv8Qrd+TqZhb+lP2zT5kWjXW7GKkCjn6DskADWQqIE/ApU9/JWZ0T4o37cFVZcZRUo0iWIv1UiXquPDAHEhkMkK6tCTv7a3ItCpKNu5B6V8rrioTxnoyFT6gI+VbDqFrk0Dt4fNEDe9OycbdCB4vtqxiMVq7sCqgD+sQ1rcdFVsOEtK9NdasYkL7tEPwCXisDpylNQEdIA/WEXPrdZRu2o3h4DlqD5xDIpWKtnHycKx5ZXjtLpyl1XjtTiKGdsVZXos1uxhbrmizg7u2uixTn+1A3z4Zr9ONpkVMQP8aj2U3WJe1B8/jNly24SHdWpG3dgsIAlU7TqKMDEaTGIm9qKrBGqvjB0DV9pOEDehI8ac7UEaFUBKw7zkoo0Ko2HZUnOfjOSiCtcTf1Adbfjl2v320ZJcQ1rUVrmrRHvrcHgS/fTMcy0GTHEX1rgxcfnsZM6YnxZt2EzGgIxff+DvyYC3lPx8nxm+nDUez8BithA/oSMG671DFRQRkKqR7awSvj+KPf0Fweyn+fCeqmLDAnFkOnUXfIw2PUeSJ9XgWshAdMq2asBv6I1HIsZ/Lx1NpQBakRaoW80nqWsdRe0D0/3QpMehbx/tleXegX+H9O3DpvW0Ibi+Oooay4rU5iRrTk9Jv9iEP0lLypWgfKn8+TrS/vavKhOlkLprEKMxnCwK8+iO6Laxveyq2HESikOExWgntK9ogTUIkhe/+gDxYR82+TOQ61TXXZR0tr8XegJaz0tCAVsSgzqjiwin+dAeOkppA/4PSU3FVGnFVGLCcLwzYZuVVfLUIv3x5LTYsWcWE90nDcCQLR2kNupSYhrp+dC8qNu7EZ3NgOZ6NPESHVK0kpG97Kr4Q/T1rxkUkciny0CDCurVGIpNS8s2BwHuCO4gBFEUbdxM7piexo3tQ+MWugNzKgzQglRLSvTX2S5UEp6ciVcip/OUEkSO6U7P7DIrwIKq2nxDn/ctdYsQ4oE9LxG2wIJFJEbwCguDDY7aha50APh+K8KBG8yXyMMzPw+qALYoYnB7wn93VZqRqZcB3KPzrL8i0qoDvULdOEAR0KbEIPh/qxEjM54sarJXQPmlUbDmI8Vg2SCR/yBZdVWeP7kXJ578G2sm0KtwWW4N2tQfPE9Kgnei7eS12Ym/pT9k3+5FpVVizSxroenVcOFEju1P46Q6U4UEBXS/TqAjp0oriTbsp33oEXWoMUqUCuV4TkA9dmwQMx7IJTm9JwZpvqd1/DlteGYrIYNHeVZmuqdvy3vw7YX3b4zHaiBrTk0vv/dhI1+vaJGA8lk1Yv/aU//0AtfvP4jJYiBrbC3mQRvRJy2oRPI31jfnQWYK6tw3oG02rBHwOJ1KtGsvxLJBKkEeENvB/ATTJ0YGI/z/in9cfV8TAzljzygi/rhMlm3YTNaYneHx4DDYEt69BG4lMSth1Haj8/jAyrZKKH44QNbYXutZxaFrEULppN9W7Mhr5Ac1oxp9B86Hk/3Fs2LCB+++/n+XLlzNlyhTeffddANq1a8eSJUtYsWIF/fv3Dxy+bdq0iXbt2rFixQp69uxJVVVVo3empKQQGhrK1KlTWbt2LUePHg387a233mLSpEmsWrWK5ORkvvrqq9/tY1ZWFk888QQvvPACX331FVqtlldeeYVVq1bRqVMnTCYTf/vb33juuedYvnw5LVu25Lvvvrvm++oiDUtKSoiLi6NNmzZkZWXh9Xq5dOkSrVq14oMPPuDGG29k6dKlPPPMM6xfv/53++nz+Vi6dCn33HNPYFzbtm1Dr9ezatUqbrvtNi5evHx18q677mLZsmWsWrWKs2fPUlBQEPibw+Fg+fLlDBgwgBEjRjSgI5PJSElJIScnh6ysLFq3bh0YU01NDYIgEBkZec25BTHqceHChcydO5d33nkHl8vFzz//zPXXX8/KlStZtmwZERENC8VMnDiR9u3bs3LlSm688Uaqqqrwer0sXbqUpUuXUlpaSk1NzW/yyFFSE9gMquLCcPgPTwAcpdWo48LRtopv8IXTU1yOPFrsiys7H/0w8XAtaMxAZHptQ974r78kvreEm34Qv2prYxtGJgFoY8OwllymbS2tafRcm/tH47E6EPxG3nbFM5rYcBzVJmKHppP//RGspTW4TDbi+qShCtUjUytJGtYFffxlPmqjQ7H46Wpiw5Aq5FTsOdOArjJcj8tobUBXGazFVlJN9vs/EdImnqDESG7YNJ+Dz3/cyEkBkMqk2Op9KfcZqpC17Ih2wTq0j7yA47PVSCPjkMan4N77AwCC1YwkxN9XiRTt7DcYkrkBr8WB8ah4ECPXqZHr/R8b4sJxlNcG5tNRKs6ts7TGfxiiRapREtSlZeAKoCouTLyqGBokfj2/VIHbYGlwQFDHA8Hnw+bfrCbf2h+ZWkHyX/pwZqW4tmQaJZHDuuCqMgZ4VSdfsbf2w1VjRqZRBmTMUVqD22DFY7AQ1acdyjA9Mo2ShFHiVXCrn5a9tAakElwmG2de+RvBbRK45cRb9Nu5ClelEcEjOqyC14cqOpSWM28npGcbHMXVARmu+y+AIjwo4HjX72PWcx8R2iuNtovuoc0LU8hZ8jmCx4vgvpzO3VFhaBAJK/ImCIlMSucXJ5N023Wce+VrEATUcWHoW8ahDNVx3d+eZcgvS0EiCfDQXloNgoAmLgx1bBhx1/ci76NfkCrleG3OBjxUhGgJ6tACd43pT48LIGxAR0L7tCOkeytyV2zEUVp91XlWhAfhNomyfva5vxLUPgl9WgLtX5jEhSVf4HO56b/1Rbp/MoczT79dr40NVWQIgseDo6QGVVw4jlLxv1e+32OyBcYW1qcdutbxJEwZjiouDGcD+RXHVteGK2QKwJ5fRsxf+jHw+BravDAFy7nCRmOqg0Qmw+MWE9hLtWEgkyNV6vHZLuvIK/tXx3tHcXVAP16V95HByPUaBp1eT/Wu0wgeb2Bd1o0r4a4hVG0/8Zvjqk8rfFhX1ImRxP6lH5ZzlxrOs8mGKj6CoE6pCG4Pcr0ay/lCgtJTcZbXEnvbQNQJEf8cWteQKXVCJLG3DSDutgHkrtiI1+YgqEPDGxgSmTQgT2L7apRRwXRYdDcJt11H1opNOEprSLlnOJU7TgLgLKvl0kc/I1UqaL/4XtwmG2XfHwaBRnMr06oC82U5X4g+LQlFiA5nlQltagxSlTygB+v+KwqABJlWTe8flhB3x2BslyoCOkCTEEnUmJ4BHeAorUaTFN3ANvo8XtRx4ajjI3AWV5H13Ee0eX4y8mAt4UO7kLPk88s8kMvwWhyNdCKAXKu6Qidee10KPh/2wirOPfcRyfeMRKZW0nr2eLLq0arPD4DEKSPwGKwIPgGpStlgDKJuu3yAZC+tIWHcAIq/uXwtU+nXB3WQ6y/bG1VsGFK5nKp69lIdF47HbMft74OjtKbRvNXJYvwdg6necTLAD1VsuJgew99HZ0k1Pqe7Yduo0IC+B3CXVqOIDSd4YDqyEB2xj9+Kvld7ZDo1qhaxAJjPFxE9pkeAh+qEiMA81OknVVx44MOROA8NZSX2lv60X/5AwPY6SmsQrjIun9MdKLYgq2ebf0+39flpKYMz36F6T0ZAHurrm4S7huAovraur08rbEBHFOF6Yv/SL6Dr62hJlHKyXvoUwSdeLQ2s5bhwZBql2H8u22Z1XDgCAj2/nE+/n16mxSPXB+ZWFRsupkuJCydx4hAMR7NRxV7hN8RF4CypBqmULr+sRN0iBsuZPCQKOc6yGrr8spLeZ97DVWHEU21EHReGq9ZCzOgeKMODEDw+MbUMor1Ux4WLa7mkmtixPRm6ZxWqmDDy39iMKlaUPVe1icjh3Qjv35642wci1apAKkGqELOjuSoMKCODUYSLPo/X6mTQ6fVEDk3HY3HgMVhRxYXhc3pIW3o/fbcvRyKXNeBh9kufwhU8rNOjA4+vIe62AXhtjga+g7PcgMTvO6jjwnEUV5O16iukaiWahCjazh5P1oqNjfS84PWRMHEotXsy/pgtuorOrmsXNqAjbRfdg1StpOyrPX/Yf6iv63Ou0PXtF93D+Zc+RaZT4/N4ArrHklOCMlyPo7iauJv6oEmIwGO2Iw++fChpOV9IWP8O4BNwVBiJHNEVmf+D52/p+rr+yfUafB5PgJ9X6nrL+UJC+3fAa7EjUcqJHNENmVbVQN/4nOIcXVXfRF/WN8rYcFxlNShjw0maMxGJTEbsPWPQ92xH9KSRDXRA8r2j6PfrckK6tUIepL0851fxz+vPc+yt/Sj/9lBgvoLTU7EXV2ErKEcil+IsE9s7y2op/OhnFCE6Bp5Yh8dkp+L7w4ExB6Wn4iiuJuamvg38gGY048+i+VDy/zAcDgcXLlzg1VdfZdasWWzYsCEQEVlTU8OSJUt45pln+PbbbyksFK+mnDt3joEDBwLQvXt3dDpdo/dKpVLmz5/PM888Q1xcHB999BEbN27EZrNhtVrp0KEDAIMHDw5EFP4W0tPT0evFKsAZGRmMHj068De9Xk92djZFRUU899xzzJo1i127dlFZWXnN96WlpXHhwgUuXLhA27Ztad26NdnZ2eTl5REfH49SqSQjI4P33nuPWbNmsXz5cmw2G3a7/ZrvBOjduzcALVu2DFTQPn/+PP379wcgOTm5wTX2/fv3M2fOHGbPnk1hYSFFRUWBv61cuZIhQ4Zc83p4WloaWVlZgajIukPJukjP35pbgH79+iGVSomLiyMmJoaSkhLatm3L5s2b+eabb6isrESp/O3KbmazmVOnTjFr1izmz5+P1+u96iG1zWZj7ty5zJ0r5na8HF3buCKeIAhwtcqc/jZl818jdNJNtPj6DaQ6DYLvyvh0CbYjpym47Ul+nrwSXXwY4R2TG7/vN2gARPfvQMrt1zWI3LviEZBAZM+2VB3JwumPMDFfquDU2u+4/vO5jP1kNjVnL+Grt6mpT7fbS1Ow5JU3GoPkNyqTxg5JpyazgPIjWfz6xFr6Lb4bRb0vwb8FX1UptiWPYX93MaobJiONTRYPJBtUk/QPUPBhW/EUB4bNQaqSo2+XeLn/V5yB1o+WFgQBW14pboOV7hufpfvn87FlFdWrUicBJIQP6tQgR9CVEddX8uD82u/w2F2U7jhN6/tGARA/sjvGE7mNKuAJQNSoHv5Itit5KWC7VMm5tVsY+sVchnw6B+OFYq4clFQmpWxnBnFD0qnNLOCbbk9wdNxLKCKCxHx4wKl7X8Frd5L14idokqLQd0xpMJbAmK4qagKJ947EmlXE6ftfJev5j+jw2qPis1fwotGZs0T8In7ogdcp/HofLe4YFBi4RC4jJD2Vg5NXcvSRN5AqZKjjwxu9r9Oiuzm76HORd9eQt9DeaTgrjA36/EfGBeIVIfPpPKp3nibp/jGN/h4YSr13JN87EuvFMuxF1Zx9/mPSX3sYV7WZYw+8zol7V9F6zoSGdOs3rnvvlcyq98iRG5/HeDIXZ3ktSfeNRhEW1KhPgj8v4LXGpUmKovC9H9nTfSpZz3+Erk3CVW8LXEncZ6tFcDvxuW1INSFX7d9vtW/Ee0HAUVLNnq6PEdK9NTKdup4IS1D6NzdlX+/9zXHVp1Xy8XYMRy5Qtf0kqriIhvMskdDlvRlkPfcRgk8AATKnv40mKQpdm3jxgMHl+efQugJ1f/PanOQu+5LSr/cGZOravL8Mn8vDsftfo/jrfbS4fzSKEB0xo3tyftFnAMhDdEQO64LP4eL4vauQaVXEXN/rd99vzS6h8KOfkWmUpC2cjMdiR/A2nKe6/56ctBxHSTXHJy4lcmhXlBHBAR3gLKuh6pcTl3XAb/HB//vEe0eS9fxH2C6WYj6Td7ndNdCQv9ewu/VxxbrMWfUVXruL/HVb6fTaI1elETmyO+5aE17HNSrJ+vOLX/5RQkSfdpR8e+iqdAO/8DfpsOgerPllgUOCa7YRhIZ6QAJStZL4icPIXvTp5fFeRe8JCA15cQ0/wVVchUQioeabPdT+cBDBKxA5YSgAZ6a/TfJ9o+m1aQFIpYF1EejbNRCg6xMwHDpP5rS3G9pe4cq+XfGCBrZZ0vCdNJSfg8PnsKfrYwR3SgGppEEbTVI0gseLs9Jw7XVZj5YttxTLuUKqtp9ssC4jhqQjeH2YT1/OLddQzhrbZkEQOHTjCxwYOY9jE5eROHEoMrWywePi4aEXw5EsGjkjda/0+Tg1Yhamw+fRtk3057AVODViFke6PYI8SIOqRTRIJNQcPE/qfaPou3E+EqmkoT9WT07KfjjKrwNnYjl7iYR7RoJEgkQqIaizeJBT/OkOBI+HVP9V7autKalKgeD1sbvLoxiOZKEI0qJpEQ1IxLzID7/OkZtfQBGiJWJ4t9/hoahH93SfSunXe5GplI3l64ofk+4agqvaTO2RC1xct5X2L0wOtKkT9bDrOhI/cRh5qzdfda7+iB9QB1tuKafvfxVXhYHom/v9brv6uj7Hr+uT7x/t/5uP6JHdcVUZMZ3Oa7Q2zy/8BIlCTufXHkam11xed/V4YM0uofC9bUhVCtIWTsacWRCIxP4jtuRqqM8P8f0/oooNp/vn87FkFogfY/6ovqnPlLrnBYHC5Z9hPnKe8k9/xrj7JDH3jiWoTweQgMdsY0+fpzgwbC4+lwdlWMM9+bV0gEQhI2pUD6p+OS7+rFKgTY2l+NMddZ0LtBFtZFccRVXs7vIoMq2K6Ot7IQhCwA/o8Noj4qFtfT/gfxyCT/iP//ffhuZCN/+H4fP50Ol0rFy5stHf3n//fW688UZ69uxJZmYmmzZtCvzttw5N6j/TunVrWrduTXp6OmvXruXGG2+85vMymSygxNxud4O/qVSqRu+uD0EQ6Ny5M9OnT//dfoF4oPfjjz/i8/kYMWIEGo0Gt9vN2bNnA/kkBUFgyZIlv3swVx8KhQIQD2V9jQ7LGqKiooItW7awdOlS9Ho9a9asaTDutLQ0Tpw4wYABA67K77S0NH7++WfcbjejR48mODiY4uJigoODSUtL+825havP4YABA2jdujXHjx9nyZIlPProo3Tq1KnBM927dw/8v8Vi4S9/+QspKSm/OVatVsuyZWK+r8MZzwZy3ThLawJRBADquAgxOX5OMYo7Lh/GyhNi8FSK0UWuvCKKHlgAgCIlgZAJY9F0a0/w5rcA8JksSGSiWnNUm/A6PYFIxXb3jKDtJHHjUHXyIrp6EYy6uHBs5QYkQEj7JHq98iC7Jq1gxJaF/qs2PrT+xPOjfn4ZgJpTF4kf1Y2sDT8G3mEtN1CVkc8F/3WfnnMmENwimnHblqCNCaPs0AX08RGUA2FdUtHGhTPg/RkoQnXEDe+C4PVS/OMxlCE62tw/itS7hiDXKnGbbGjjI2hx23UcX/sdicO6UnkiF3NhJSGt46g6eTkCF8Dn9TWI6pSGRiKYalAMvAFFv9FIY5PA40F1wxRUI8cj0QeDQok0LhVfYW6gnT2/HIlMSvcv5+OqMuEoqsJjFa92O0prxET7/vms+6LqrjYjkUo4PGY+gtdHxzceR/B46bt9Oar4CCxnLxE+oCMX5n9AwpThSGTSwDtSxg9AnxLD4C/mIZFK0SZGwuEskfcSCXkb99Dn9YfJXPU1ybf0pWTjbtotvicwR+r4cORBGqQqBUGdUjCfLQjImNo/f86yWkozLyFTKWk1aShxw7qI85cYSdXhLLQJkUjkMvK+3kv6rNs599YWAMwnRb60fOY2IgZ1Rur/ki7XqbFeLCW0Z5uADNf9F8SrVfIgDV4/39TxIp/iJgym/Jv9xE8cSnDnVPTtk/FY7EiUistrIjoUr9/Ja3nfSFL88lvHm8LN+xn41QKQSHCU1eIoqcaVHMXAb18ARKcpvGcbSr45gCYuIvBcaJdUeq5/EhA3eTKNkvavPERI19ZItSp8Lg/Oshrs+eWoEyL+8LgkMmm9eS7AeqGQxLtHIpHLGsxzHVzVZlRRoQzcsYygdkmU/3wcbVIUpd8epPOrD+EsN+Asq8VaUYs2JYbUJ24i7tbr0CRFYTp1EW1qbICfmqSoRu93V5tRRoXQd8dyEMBeVIXHbKfy+8NEDO2CKiasnvxGBORXHqwF/9W3uvcDKGPDsBeUA1D+7UE6r5/WgKZUpQeZHHloAoLHiVxx2X5IpDK8VjPyoGh8tno8DNaS9MBoEiYOC8iUOiEioB+vxXtlVAg9v3kBZWQo7lpzYF3KNCqUEcEcufn5q44r7o7BaFJi6PH1c1ellb34MxInDw/Q8hhtqBMjcakVtHzmNpGHVgc2f664qFE9KN20h+D01H+Y1pUylfzQWDSJUfTdvhy3wYKuTQIF676j26dzkWnVWM5dajDfgteHMjyYlAdGkzhxSCDaRZMQQcnf9tHnqwVoEiM5eOsi3LUWWtw3itTHbxSvZEokqOPDKd96mOgxPUFCI3ny2pz15msoMq0KZ3kt+W99S8rUm/BaHQR1bNEgwgTECB15sBZPrYXq3aeJGJyONbuEuAmDseWUIHi8lH97kA6vPoKz3IDxRE5Ab4lFaVR0enMqtvxy1ElRhPZtz4UFH9J+5UNU/Hg0sHEHMSJRplc30IkSmZRWsyegjAzGXlBRTydGNFiX8eMHok2JodfGBUikUjRJkcRPGMyxu5aCRLxi2Wr6LY34IZFJCe3dloihXZHrNaSvfwpFqJ5Obz4WyOtcV7SlDrpWcZjOFuCquvzho04fqKJD6b72CSzZxQG5DunaEnVcOL03LhCvft8+gOp9mcj1GjF1g0wqRudIRR1XB1VMGKroUI6NX4y71kJIqzicZbU4S6uRSCQBXqjiI5CplDjLaqm7f+GuqEWVEgdA9D1j0fdqR8vV07Bm5qFuFU/pms20+euzgIAySUxRZM0p4egdoo8w/MK7WPNFfdHioTFonP1M7gABAABJREFUEqPov30ZxpO5aBr4PuFEDEmno//A13QyF4lUPPiLGN5NtF1SSQN5dFebkelUJD96A3G3DwysSxB9q4a2ueG6rNM3qvgIBLc3sC5jbxuAKjaMY+MX0f3z+Q31TUQwRIXQd/vyq9Iq2biLTqsfRyKX4SyrJfqmvsh1agYeeROpWoE8WIvP5aHv9mWo4yMwny0Q9SwNbbPTnxbDVWWifMshUqbeKP6ttIaQbq2RqhScevwtUh4ai7OsFmk9e+kqqUYVH4EZiL1vDEHd2+Ax23Feqgj83muyIfh8aNOSqdqRgVyv5qA/l+rYvA9x+W/paOIiAjZVXc9XlOnUKNRKwvp3IHxgJ/D5sGYVoUmNw3gsh6DOqeATLke8+a8F1+ns0D7t6LPt5QAPg7u0bDBfXqsDn8uDOilKvFWiUzPgyJtI1UpRh/g/gDtLa4ifOJR2S+9HopAjVSka+A66VnHI9GoGbF+G4WQu6oQI4m7uh+D2oI4Pp2TjbtrMGEetv3icq9qMIjyI9Hem46o2k/7+M3/YFsn9xR77bl9+VRuGREJ43/YgkVxT19etj77bl+E2WNC3SSB/3Xd0/3SOX9cXEnNrf6JH9yBqeDdkagUyjYr+Py5GqpCLurjCQPaqrzGdyiN6ZDe0LWIC0ZhJ940iYbKYP9Pn9lCwdgu6tCSkctkf1vUeix2p3B8NnxAR0PH1dX3hOz/Q8ulxHLvtJVrNmYBELm+gb6QqeSN9U7fDlenVKOMi6PzzK1hO5qDrnIqrXHyvIjKYyo2/0vr1J6nZegB9tzYU789BER5Ev1+WIghgyytDFS3WE/gt/1werKXd0vuQqhSkb5iGx2QjJD0VqVJO5zVPiAUKJRKUkUEIbg8Rgzphu1iKrk0CCIJo98f09O/XRD+gdn8mplN5RI7s1kA+mtGMP4PmSMn/w9BqtURHR3PggJgjTRAE8vPzATG6LTxcjLDZtWtXoE379u3Zs0esNnrixImr5hGsqalpcE05Pz+fqKgotFoter0+EB25e/du2rdvD0BUVFSgTV2eyKshPT2dH3/8MfCzxWIJRAnW5Yl0Op2UlJRc8x2JiYnU1tZy/vz5wIFaSkoKP//8M23btr0qnTq+/Fm0a9cuwN+ioqJA3kebzYZarUar1WIwGDh58mSDdhMmTCAoKKjBlev6aNu2LdnZ2ZhMJkJCQpBIJAQHB3P06FHS0tJ+c25B5LHP56OsrIzy8nLi4+MpLy8nJiaG66+/np49eza4Tg6g0WjYt29f4Gev14vP58Pjz+HocrmumcuzDvETBlP5o3idv3LbUeLGi1FeIT3a4DHbcFUYKN24G3mQhpC+7ZBqlWh7dcbwuXgdXxbujzKSSIh49E4cZ7KxnzhHwa1PUHDrEziz8lC1EvNMxvZrj0yloOJYDgDnP/qFb0ct4NtRC7i07RitbxfzHEakp+Iy2bBXGNAmRHDde9M5+OQ6LBfLqNh3lsQbxQjYlAmDyHn/p0CRlfJdpwnr2ILiH48R3b0VLrP4DnWEWN1QFx9B6tie7J33Pn8bvQBbeS2XdpykjZ/uwcfWUHumgC09n6Lou8Mcm/shxT+KOYEq9p3FUW0S6ew9S/G246SMH4ituJrW4wfgNouOdUirOMwFFY347HN5CGoRjT4pCqlChrzXMDwZh3Dv2Yrjs9UIFhP2D5fjK8zG+uIDeHMyEKrL8Rz+RTyg1IhfW6VqBR6zndKv9nJw+FwkchlSuWg2rLmlSDVKXBUGQnq0DswfiPmJov1XOaLG9CR/3XccHD6HzCfXoIoPB6/gr+LnxW2wBNrlb9qLJb+cn0bOp+ZUHu0euxF9agxpj9+Is9pEZI/WmHJKUQRpiOrbnsofj1Kz7ywxN/Xxy9cgXFUmzi/4kDNPrkWu1xI/fhAhPVo3oKWKCCb7w5/Zfe8ruI1Wak7n0f4x8aNJ1wV34nO6MWTkYyuuJmZgRwCUUSEIHh+23BIO3/Q8hoPnqNx2jLg7hyDTqAhKT8VjtqFJimrAizp+yIM0DdaAs6w2UL07a+HH2C6W4qoyEj26BwBh3VvjrncN8+IHP7NjxHwOPfQGtafyaPP4jcSN7o5MpcBZbcJRYaB02zFkKgW7Rj/LnpsW4nO5iR6SDkDrx2/AVW3CWWHgl97T+bnXNH7uNY2S7w5hPJ5DzZ5MDg6fQ+2eM/78fBIqtx0l6YExf3hche9t4/SDr5H55Bpkeg2J94wSr7xfMc/1UbnjJDlv/B1rbimqqBAkchkRAzviqjLhMdtwVhgI7pyCVCEn760t7B8+l4rvj+A2WlGEaImfMAjT2QLc/mevRPWOUxS8vZUjN7+AVC5DqpARMSQd87lL9eS3TYOx1e47S9Twbg3mC8BVaST54esBSLp/ND6Hq8GYfE4LeD14DMX4nFZ0YVFiRI1chSD4kCrUCN6GkWS1+87iqjYHeF+57Rhx4wddk/eKCLHKfPWOUxSs+w5bXilehwupXErE0C5o2ybgc7pwXKq86rg8tRbs+eUNaJlO5gZoxd5yHV6bM9Cmw2uPYr9UQdYLH3Nw+ByRh3IpishgrLklSLVKEu8eQfXO0/8wrStlSq5Tk734M04/+Brl3+wn9pbriBrdE6/Dhc/twXK24aEkQPW+TJzVJvYOn4fxZB7l246RMH4giRMGoYoNw3qxjFp/XtCCD37ixCNv4Cw3YMrIo+XjNxExsBPa1Bhc1earylPNvrO4q00cHD4X45EsKrcdI3HKcJThQejbJ/nnKzLAC5lWhUynpnbfWWJvG4C+bSLK8GAMh86LG9qECFRx4YQP7ISzrBaP2Ub5N/sDttFy7hI+p4sDg2dS/OkOdC1jcVWZSHpgNDKNCnteObaLZQ36aDp1keib+gbkt/C9beSu2Ej17gxkeg1x4wcR0qNNo3VZsmkPtvxy9g+fi+nkRVIfvwlnWS1tn5uIq9qMLi0R6xW06vRvzpIvqPj+MFkLP+b0I29gPpOHLbeMg8Pncm72u37dJuavC+3eGplaQeHG3Y34W/HrSWxFVRx//C3xY4ZcvIJ68tE3MJ3J55d2D1K8aQ8nH3mD/A0/kDB+ENX7ztLyqb/gMduIGdmdcv96VSdE0OX9Z6g9cFasBMzl9Ww6kYtELiNhyggkChkJdw3BWWFoIIvGPaf8FZvBmpGL7WwB2Q8so+abPUhkMiInjsBdbUAilWI7I0azKSP91Y0lEjxmuxjVhXiYdWHxZ6L++uEo8f75VSeKspL/xt85NmEJR299Sfz7nYPx2p0EtU/GY7YRNbJ7QA/VwZZXRu3ezAbrEhDX5VV0myIiCMPhC7iqzRy+4VkEtwfDkQvEjR+Eo7SauAmDsWYVo4oKbaTra/Zn+uX+Mi1tamyAVmiPtrgqjYF2OUu+oHzrYbKXfMbpR97AVWUkZ8nnHBw+N2CbldGh6NslBeTQa7GLUd+I12cjhqRjOp1HzE19kIfo0CRFcemjnxE8XmJv6R/IoRjo409HiZk0AlmwFsupXGznCrHnlGA8mClW5AaC+3VAolRgOZmD4WQu+tbxaJKjApW9a/y6IXHCIMq2HaPsp+O0uGdEQG4FjxeJTErWsx/iqjZhzizAfDqPqBHd8Hm8eIxW3LVmIuvsxx2X7Yc1uxh7QYXIQ5VCzJmYU4L1YikyrUqcr95pSJUKzCdyyFnyORVbD5O95HMyHlmNq8rIxdf+Jq7xk7mookM5OHwOVTtO4rU5A75DaI/WOMpqseWVs3f4XMp/OErC+EGiz1FcjUQqRZ+WiNfuarBWJHIZl979kQMDZ/whW1QHw9EsBK+3gQ1LvGdkoF3dgXPjdtkBXS8L6PrXKftmP7G39CdqdA+8DndA119Y8gW/dpvKzl5Pinq7wkDe21vZO3wutUeyRF0/YRCtnr6Vqp2n8TndeCzioWThBz9xcPhcjt/xsqjbpt1KzPW90LZJwF1tvqpvUl/X1+w5Q/XuM8hDtFRuO0ZygB+RDcaliAymdt9ZEu8eQfT1vVGE6xvoG2VsmKh3rqJvyj/6EcHlJmPkM9izi5BqRNsR1K8jXouDoJ5p2PNKCRncBdv5S/51eZa8N/7OweFzUcWFByIVf8s/r9l3Fn27JM4v+JAa/3yFX9eRUw++ji2vDPOZfFxVJiznCrGcK8RRXE1I9zbUHjxP9E19CR/YCWVUCJU/HhUPS7cdJW7CYFKfHtfID2hGM/4MJML/hRjbZgBwxx13EBZ2OXrqxhtvpHfv3rzzzjsYDAY8Hg/XXXcdt99+O0eOHOGjjz4iPDycNm3akJuby8KFCzGbzaxevRqz2Uz79u05fPgwy5YtIzg4OPDeyspK1q5dS21tLQqFguDgYB566CFiY2PJz8/nnXfewel0Eh0dzeOPP45er6e4uJjXXnsNtVpNp06d2LNnD2vWrGHnzp3k5ubywANiNS+Hw8G7775LXl4eUqmU22+/nT59+nDmzBk+/fTTQLThnXfeSc+ePbkWli5dis1mY9GiRYBYUGft2rWsX7+esLAwTCYT7733HsXFxXi9Xtq3b8/DDz/coD8bN25ErVZz8803s3DhQqZMmUKrVq0wmUzMmzePNWvW4HA4WLNmDaWlpaSkpFBYWMj06dOJi4tjzZo15OTkEB0djUKhoGfPngwZMoSpU6eydOlSgoKCWLduHcHBwUyePLnRGGbMmEFKSgpPPfUUIBbe2bJlCx9++CEymYyKioqrzu2aNWvQ6XRcvHgRo9HI3XffTY8ePdi8eTN79uxBJpMRGhrKtGnT0Ov1TJkyhY8//hiPx8PLL7+M2Wxm8ODBXH/99eTk5BAeHo7b7WbLli1MnjwZrVbbqK91KP/2IBlT30TwG852S+8nYlgXvHYXZ6etw3RKPJhu+cxtpE4fBxKwHz5N0QMLCLnjerR9u6Bu3xJkUmRhoeJLfT58Ngf4fEj1WqR6XeCKa9bnOzk4/yMARv51JntnvYu93ED7+0fRY+4E5FoVgsdH4faT7HjgNQaveICUCQMx5Zb5nU8JXocbZagOw5kCDj6xNmD0UyYMosO0vyCRSnA5XOyasYGq03nc9PVzRHRqgbm4igPPfUxYWgLpj92INioEe5UJl8mGTCkWiDj89HpqT+XR+/VHCOmQzJ4pK3GUG9AlR9Hv7Scb0O26cDLxI7qiDAvCVmXA53Bzau13tLqlH3tnvYut3ECH+0eR/tiNaKJCcJlsSOUyHDVmtPYiJKGRSNRa8HpxfPIq3otnUY1/FHn7Hki0QTh/3oR7+9dI41PQTluOz1CN3SihaudpwvqkoQjVi9USa81EDE7Ha3dizSomuEtLvHYnHrOd0w++jqu8ht4/LkHfLhmJVILxeDbHJiwJzHn/va+iTopCIpXgKK4m45HVmE5dpO3b00i8vpf4+0oT2e9vI+2R61FFBIEAlksVmLJLODbnfQZ9OhvrpQoy71mFpkV0IDLHfPYSYf3as7f3U3jMdtotvY+42wciUytwFFdz+pE3MJ26SNdvFxLWKQVrURXHn/srlksVjNryIspQHYIAF975gVNLvkATE8qYX5bhrDEh8/oo+nQHceOuQxkZgjxYi6O4ClVcOBLEq4k+hxO30cbZaetoNXsCZ2esp+2LUwgb2AlleDCCz4f5TD5HbnqekK6tSFt8rxgRoVPhLKkh45HVxN85hLBhXVGG6RE8XhTBWpyVRlwGK/vuWkaXJfcS1D4RfYsYJFIJHquTfXcto+ZoNjJg2J5VSKRiUZeS74+QMmU4ylAdXruLAxOXU3s0G4C+n87m5IwNtJ9/B9bjOcTfObgBDyu+P0z4gI5iQZI/Ma7O655C1zoeZXSomN9IEHAUVwXmucPb04j1z7Oz0kjB+9uIvaE3qphw5Folgk9AplPjtTpwm2zitViHCwE4ef9rOMtr6f7XmUQO6yoeWAjgLK/l+D2rcJRU0/+nl1FGh+K1OfFa7ByfuIzOa55A1zpeLEDl8yFBgqOsxi+/qXjtLrxmO6cfFN/f9a+ziPC/3+dwceG5jyj+eDuhvdPo8sEzyIO1Yh7MmRso8xeuGn7pPSQKNUhk4PPy9PSnGDhkGL169cbjcXMxJ4dhQwbgtVQh00fhtVSys/1sNC2i6bx+msj7jHwypr5J2ot3EzGsy1V5n//2d7R9YbKYGywxEp/DRc2eTFy1ZhImipG0XqsDmVaF1+rAml3ym+MK6tCCuDsGI1Ur/HnL3Jx++DWSHxhL0ce/0PWjWViyi9EkRCKRSTGezMFyvkg8KNBpxGIkXh+Okurf5eFv0fojMqVJEYsXCG4PZ2esp/SrPbiQMvzUWpBJUIbqcdWY8TncCD4fUpUCj9mGKipUjOiTSMRCMQ4XeLw4q0xkzNhA8t3Dib9tABq/XvJYHBy5aymGo9koo0IYevRNMQ2H14fP4cJRVosiWIs8WIur2oQyMgSfy4NUKcfncOE2Wsmc9jatZo/n4qtf02HlQ0gUcjRJkXgdLqwXilFGhyDTiDEyUpUCeZAGj9HKiYnLMJ26SLul9xM3YRBSlRIkAq4KI7krNxE9tpfIV6kUd60Ze0E55+a8R4dVD6OMCUUZFoTbYkeqkOOuNmHOyCe4a0vkQVokdZGKgoBUKW+gfzu9/RTR1/cW7Vmlkfz3t5H6yPUowoKQSMBaUIHHYCV72Zd0/+ss8VriFfwwZeSTMfUtQnu2JeXxG7EXVhI5rCteu5PMaW8Tf+dg8Wd/brxfej6Jx2yn96ezOTXjHcK6t6LzsvtR+QuaOavNlP1wlKjBnfHZnZye9jbGUxdJX/0YQR2SOTp5Ba2n30L0qB4oI4Jw1ZgxHMvh1NS36P7BM7hNVqKHdcVZbhDnVialctuxgA8SObwrndY9JRbiqLVwcvJygru0RCPzEtS3I0H9OqKIDAVBwF1pIPv+pcQ9cRvqVgko4yKQBWkQ3B4sx7LIeXAZFdUeBuxeFbimW733DMHpqYG1fWrqWwguD8qoEAYdWo1MowQBXDUm9vZ9Gk1yFL2+XYiztAZlVAgSqRhd6vaPK2PqW3T94Bmyl3xO90/niHmb/debq346jrPSQMTgznjtrqvqNkVEEJ3WPYW2RTQSmRTbxTIOjpxL2ot3i7cWpFIEny9QoE6mVl5zXZpOXSTu9oFIZFJ8TjdShRxHcRXuWgunH3wNR7khYJtVsWKk5+6eTyK4PESP7UWnNVPFfH6Az+7iyC0v4jZY6PLBM2iSo3GW11CyaQ+lm/fTZf1TBHdKCVxHlEjE3J0qf65GBAFPrYUTg6bTatWjRIztLcpPWQ2VG3dS/cMROn71gngA5hOo2PgrubPfoQYFw4++iTpG9CUNGflIJKBNisJeUs2+G1/A5/Jw3XcvEpreUsxzfbGU83Pew3D4ApHDu9Ju+YOookMRvGJkpL2wigsL3idl2q1oEiKRh+o58pcXsGUVo0tLpNffX0SmU+FzurFcKEIZGYzP4UYVG4ZMqxKLXxksHBqzAGdpTcA+1PFwT88nEFwe0t+bQdh1HZDr1PicHk4//BpRI3sQMawLirAgfPV8B7fBiul0HpGDO6MI0wf88drDFxA8Xk5PX0/bOeOJvakPUrkciUyK1+5kV+dHftMW/ZbO7r/nVTHCVCpB8HhxFFZyZupbgXZtXpwiHm7Va3f4phdIX/dkA13vc3s4O2MDpV/twQP0/HQOGTM2oGsVR+tnxiHXqVGE6kWbp1GJHwUkkkBKEcHjxWt1YMkqJvOpdaRvmIYyOgRNUjRIxIjI43ctxejX9QOPvnlV3SZRypHKZSgjQ/y5Id3iAXQ9XX92xgbSNzyFMjoUdWw4bqMV45EsMqa+SeTwbnR45eFAfnWfy8PRm54nuEtLVFIvwf06EtyvE4pIUfe5Kg1Yjl4gdFh3JHIZAiC43LgrxAjEs7c/T3WJlS4fPEPk0HQkMimuGjPVu88Q1jvtmv65s7wWXdsE+v26AkdxFaZTeWRMfYu0F6cQOayrGNHscKGMDOH4xGW0ePQGzs7YQOLdw4nzR1ILXh/VO0+T8dgbJN4zkqT7RqGMFANGHCXVgb3cyPIvr7kX/F9A7W1D/t1d+F2Efb3z392FP4XmQ8lmNOP/I+oiCZVKJWVlZSxatIjVq1cjl//fzJzwc8wdf7pNcpjp9x+6CvabI37/oSugbWIODpPs91MaXIlgb9NoWZpAa8I4Q5NoHfhS//sPXQHJlYmM/iBqpH9+TYT5vL//0FVQLWtcBfn3EOn1/P5D/ySYJX++fwBNawVaoWl8bApcTbigIWuiTDW1XVMwJHPpn26zs+O8/w89+b+FpsgTNE1PNdVqN1Un/ivh/e1EoFdFU69aOf9ACqArIWviVkXRBN6Hyq+RF/N3UO1R/f5DV6CpPPxPlymhCfIE8NuJj66OIEnTbHMNit9/6Aqohab08F8LdxN535S10lQ0RT6a6oH9K3dbTVmXQTL37z90FZi8fzy92D+Kpoyr+VDy34//tkPJ/5snI81oxr8ITqeTF198Ea9XTHb84IMP/p89kGxGM5rRjGY0oxnNaEYzmtGMZjSjGc2oQ/PpSDP+Z7Fy5cpAFew6TJo0ia5du/7L+qDRaAJFXprRjGY0oxnNaEYzmtGMZjSjGc1oxn8n/hurW/+no/n6djOa0Yx/GX6KufPf3YX/L2jK1YamXm/6V+JfeUWsKdcHm3o9919JqyloSv/gv+MqYFPk/j/9qmJT0ZQr39B87bs+1JKmpR6wC/+6b/L/q/LbVDRFBzRV/zblsm1TbXPzPP970FS71xQ72zzH/z40dZ6bdcC/B//r17drbh387+7C7yJ8867ff+g/CM2Rks34P4e6wi3/TNQVp6lf8Adgx44dbN26FYlELIRx55130qtXr38q7abiWn3+6aefUKlUDB78z1e4muQo0tdPQx6q8xd1eAvBLW4q05bcQ/z4Qcg0SuxFVZx+eDVem5P0DdMC7bUtoinY8AORQ7ug75AsJsJ2ubEXVVHw9nck3DmE4M6pZC/9koJ13wXo6drEI1HKseeVs3/wrAC9qOHd8NqdWC4UEdK1FV67k6pfTxM1vCsARZ/u4NKGH0hbcg/Ro3uKScmdbhShenamP4qr3IC2dTydVj9KcOdUnJVGBJcbU0YeZ+qNre+O5ejaJiJ4fWROf5vyzfuQqhT0+vsLSJUKJDIp1XsyCO3RFnmoDqlKIVZAFkARrEOqUyGVyxrwxpyRT/Ij15M4cSjK6FCkSjnOslp8bi9SlbwBf7Wt40lf9wRBnVJw11qo2Zv5h3jfxc97VVw4ijA9rmozriojMpUCU0YeptN5tH1uEjvbP0ibFyYTe0t/JBIJtQfOcmLycpRRoXR6ayr6Di2Q61S4asycnLxCLHgwvBsSqTSQCL3w0x3kvfmt2J/nJxF9fS/UsWEIPoGqnadxltcSe6NYhVPw+ZCplIDAwRFzsWSKleL1HZLp+bcXxEIpThcnJy8n5qa+RA7vhjxEi9fuwmO0kvHUOkwZ+XR6/VHibuknJvgXBLwWB9X7Mjnt542udTxdGvDtDGemvkWH1x4l9uZ+IJOCz4dEJqNg/VayX/wEgIihXWi37AFUsWF4bU5q9mRwZupbtJxxG1FjeqKKEZPa2wsrOfP4W8TfNYT4CYORqhQgEfCYHeSt3dKIH5qkSCRSqViIY8ISdC1jaTV9HOrECGRqFSBwYvIKOr7+qJjQXiIWE/LZnRR9sgNNSnRA5rNf/oJWM25DHqrDa3UgVchRRoeCIIgJ4P28qtpxiugxPRE8XqxZRQSlt2w0rtbz7iRqVA/UiZFIVQp8Lg+Z099GIpWQ8vhNyPQa1HHhSJRySr7chb5tIvJQHYLbi+D1IvgEXFUmHMXVxNzYW0xS73TjrDIiuH2Uf3sAfVoi4QM7IdOqcZbX4rHYUceGg1SCo6gSV6WRzKfW0Wr+nY3kMG3RPcRPHIpEJgPBh9tg5cRdyzBn5P3h+ZKHaMEH9qJKzjz2Jkn3jya0X3vUsWF4LA4K1m6h7O/7SV8/DW3LOCQyKfbCSuz55WROW0erOROIubmfWCCpqAqfw4U8ogWC1y2uA4kMBC9vvLaKLzb+jfCICL779u+AgOD14LXVItNHIpHK6LxhGmemvkXbhVMayXbmU+t+c1yuahNxtw1EplbitTuRKORiEYIn1qBrm0DK4zchD9WJRQokEmwXSzkweCZtF04h7raByEO0YiEAn0D2S59Q+N42JAoZXT+ZS3i/9kgUMjwWB9W/nuTM1Lfo/f1i9O2SQSrB5/bgKKhoQKu+bHhMNqp3nmogU4rwIKRqJe4aMyAWhcEnBIqlSJRySt79novPfUDLxfcTM34QUrUKn8OFRC7DUVwJPgGZXoMiMgSvyYqrwoCuQwtKN+8j9qZ+/iJVLmoPnUffJqGRTTjz1DrMGfkNbFhQeiogVtQ98+RaBK+PHl/MQxGmx+d0c3zSCpyl1aSvn4YiVIcpIx9tq1icpTWcnLyigU2o2HqIuNsGsrP9gwR3aUna4nuRyKSUbz1EeP8OaFvFI9OIRaAcRVU4iipxFFcT1r8DXrsLR1ElmpaxaBLFYi5ehwtncTVFn2yn8J0fArQAXNVmPAYLVb+coGbvmUa0FKH6QPGiOj3lc7jx2Bx4jDYcRZWok6KQqpRIpBIEn4A6Lgyv1UnNvjO4qk1Ej+4pFttwe5AqZNgvifJVJ5fp70wjemwvEAQqfjhKyabdpC2cgjIiGKlOhUQAQRDIeulTCt/bBkD3vy8kpHtrkEoRXB7sBeWcfXItbRbdTUj3NgB47U4cRVWcvm8VXf46G01qLD6XG8OhC2Q8+gZei520l+8jccoIsXiEx0vRx79wYf4HRAztEuBF0ac7KP/7Af9ajg2sZZlWBRKJv2KwRNTh/rUc1CEZ28UyBK8PTVIUUrUCc2aBWN163ACkaiU+hwupShHQ++aMPFTxEaS/M53grq3EojEON0dvXYjpRC4APTa/QGjPtgg+sfiMOj4cZWQIUq0Kd41FLOxRT2cjCAhuL5oW0RweswBFeNBVdVvbhVOIvfU6FKGiPfUY7Ry/82XcBgv997yKs7xWXF9yKW6jrYm6fif6tokoQvXYCiqQh2jRtohBrtfgdbjwWOwBneWuMdFvz6tYs4rQtIhGplHhLK3BUV6Lqq5oGqCMCsFZUoPbaAnourRl9xM3cahY9Ky0hrKv95K3chOdP5xJ5IjuSGQS3AYrxqNZZD72JpoW0bRb+RASlQKkEqRSKRKl6DMJPoHosWKRTJ/TjbvWgtfmCOgAbas4unwwM1A4CamE7CWfo0mMFIvq6TVi8UWXh9MPvEr1ztOo4iPo9NZUVHERaJIjkUikeCx2jt+xBHViFK1m3o4uLTEwrpyXv6DljHEowoKQh+pwltYgkUop/+4QQZ1aEDmsm1iE0e7Gnl8GQPl3hwKFh1yVRpRRYjE+qVIu6viiKrw2B/JgLQhQ/Pmv6FrFE9yjNdrkaJBKkcikHLnhOWLHXUfk8G4owvRigRuXG0dRFbX7Mjk3+91/ql0R3F7aPD+JxHtGipXXBYGiT3ZwftY7xN42gFazJ6COCwdAopTjLKnGbbSS//o3JD88FplOjSIiWPR3BIHiT7Yj06gJ7toSwSdQu/8sEUO7gATkOg1emwPTmXz07ZLQpsQg+AQMhy+gSYoSC3L5ZUqqUtD7h0Xo2yaKxdqcbo7c8mJgXfbc/HxgXVb+cgJNfIR/X5PHmSfX0HvrYpxlNdgLKogbP0gsYuT1ifNgsVOyaTdJ941GIpNS/OmOq/oOV9M3db6DvkMyB0fMxWOx03/nSgSg6ufjuKpNxNzYV5x7laLRWgHo/M50oseKxQa9dhf2wkoyn1xL1OgetHj8JqRyGYIg2vfKn4/791AJgT3UgcEz/fuGe4ke2wtFWJBY6M5i59zc91CE6klbfO/vbQeb0YxGaOqHh2Y0oxm/g+rqajZv3syiRYtYtWoVS5YsoUWLFv/we73e/79FKUaNGvX/5UASoM2zEylYv5V9/Z7GbbCQMHEYAJHDuxLasy3Go9kcueVFBJeHDisexJZbysHhc8V/I+fhtbsITk+lZl8mzpIajMezufTuj3hNNip/OMr5BR+Sv+67RvROTF5B5U/HkYfqAvR0qXHs7Tud4i92ETmsK3v7Tifvzb+TfP8oDo5ZwIFhc4ga2Z2EiUPRpcZhPJ7Dpfd/AqkEj8VO3G0DAPAYLFxY8CG2gnIMB8+xr990PAZrYGwtn7kNVUw42xMncX7e+3R45WFAdHiPjlvEgWFzODB8LnG3D6Tip2Ps6/c0Vb+coOij7RwcPhdTRh6Cy9OIN6rYMFo8OIbsZV9iOpFL1faTCF4vMrWiEX89Bgtug5WKH4+S9+a3f4L3c8h5+XNMpy7iqjJhyytFplayr990fG4v8RMGYy+sJHxQZyKHdiFz2jqO3voi+o4pJEwchuDxUrH1MKbj2exs9yCCx0v6+0+jTY1lX//pSJQyPEYr+wfOIO7W69C1TQCgaleGeKg6/W0uvf8TwR1bEN6/A792fpQT967CXlBB0ac7cButgQNJgK4fzaJ8y0G2J02i/Jv9xI0fhDY1lgsLPsCWW4qrvJZzM9+hw4oHiRzeFU1SJIdueoGaQ+dxltXiNlpBEEj088ZtsODy8y3/zb/jMVhp+9LdKMODOHXfKkwncjCfKcBttBI+qLPYCamEdsvux5pTzNkZ63GW1oAACROHkb9mCzmLP8N0MpfsxZ9hyy6h89tPEta3HVXbT+CqNmLNLsFrcZAwYXADfjjLDVjOF5G35jtcFUa6bphG6df7OHzrixy+9aUAP1Ke/AvOCgO7uz9B7YFzSCRw6PrnSJl6E8GdUtjbdzpnZ75Dpzcfp2D9Vk7d9wqaxChqD5/HdDIXR0kNjuJqXOW1FP31FxLvHsGBobM4MHQWwV1bXXVc1bsyKPtmP16rk/w1W6jZm0mHVx6m7Ou9HBw5FxA4ee9K7JcqiB7bi7JvD7Cv39MYjmVT+OEvHBw+F3tBOVGju2M8ms3F1zeLVUhrrRwcNY8Wj96Ax2LHeCybHS3vxl5YgUytZE/PJyj/Zj9FH/1C5c/H6fDqI43ksO1Ld6NJjubMo2+I85VRgLvaTKc1U//wfNkLK7FdLKPq5+MILg+d337Kfzjm48DwOXgtduImDKL98gcpWP89px9eTdnm/RR9+DPW3FLav/Iw2tRYdnd+hGPjXsJjsnLmibfA58FnrUHwuPBU5yH4vDzw0KO8/epiEHx4DEV4DMUIXjeyoGh8diOe2sKAHF5NttuveOCa41JGhxLevyOnH3qd7Je/AImEwve3YTqdR/sVDwTmSxGmJ/+tb7FfqkARFkTHNx5HmxpL1fYTOIqrMJ/J59i4l4i7fSAACVNGENqjDdV7Mjg3732kCrHkUtuX7kbwCpy6/xVMJ3LwGG2NaIGA8UQOriojjqKqBjKV9eInmE7mUvjBNhRhetxGC3u6P46r2oREIeXkvStxXKogpH9HYu8eiaZlHOcefo28pZ8BUPLBj1hOXcTncHGk52McaD0FR1EVRWu/xV5YSXDHFMq+PcD25CkYjmShTY5uZBPO+vVFfZvisdhxVZlwltVQtf0kHVY8SJd3n8ZeVMUvSVMoePdH0tc/Vc/eTUcdHx74CFTfJuQs/5KYW/pjL6wMzNmJiUvZP3AGiVNGYD53CePRLEq/2suld3/AY7JiK6ggYnA6+/pOo/y7g4T0bIsl8xLZL32Kq8pE1U/HKf50B0n3jSLt5ftQxYRz/I6XsV0sRR6k4cDgmeSv/64RLXFdTsd4LIfag+cwncylZONufG4PrvLaAK2DQ2Zx/I7FSFUKbLklnJvzHm6jJSBfzgojJV/8CsD5+R9gPJFzWS4BZXgwOcs3YrtYhttoodPqxzg+cRlVO06BAAdGzOXouJeI98tX3O0DCO7SkoyHX8d0Mhef00XlD0dIW/EgqrhwDgycwc5W9yB4fBgOnqf1s5OQqlWcvPNlyjfvx22wkDL1JiKHdyVyRDfctWaO3PgctvwyEicPR90iugEv4m69jvbLH6Bg/VZOP/wGZZv3U3vwPEgkmE7lYcstw55fztFxL+E12TjzxBrshZXsv+5pLOcLyZzxNq4qEx6jlfD+HdnT4wlyXv4cJJKA3q/jh+DxIlUpsJwv5NdW9yJ4vXT5QNz0pzz5F/TtktjR6h6OjXuJ8AEdKVj/PYdveA7DgXPU7M3AfDpPPDQqEXV29qLP8Nqc1B44d03d1vYl8SDXUVKD8eRFzBn5nHlyTaBP9oJyQKB6TwZnnlz7D+j63gGZ0qcl4Ko0YjqZS97qzSChgc5q+9I9VG8/ielkLuaMfNw1ZvZd9zTBnVIo3bSH4xOWIHi8uE02Tt23KtAucnhX1MnR7Gn3IMfHvYS71kLEsC4kPXYDEYPTsWYVcWHBh8jUSozHsmkx9SZaPz+JvFVfcXD4XLwmG0gk7Ov3NHK9muixPTk09tmAftzbr6EOsOWWinP89NtsT5mC4PES1CEZbWosZ5/Z4PcJ8in6ZDud3noiMMdZL3yMs7wWa1YxtvwyTCdzSd8wHev5Qi698z1ugyUwro5vPk7B+u/Z13cald8foejDnzk4fA6xt/QjYkgX9g94muIvdyFVysl47A0OjpxL/J2DOTFxKRde+Cv69snkr92CLa8Ma26p3+bYUCdEYjyWI673u0egiAzGknmJnBWbcFUYcFWZSH7khst2paACn9MVsFnnZr/7T7UrqU+PE/0ssx2JTMq+Pk9R+rd9JNw1BF3bBMo27wME9g+cQdaLH4MgcPLOlzk/8x06vPYIOYs/I2fxZyhCdRT/9ReO376IhMnDkQdrOTRkFhdXbSL+zsEcGDYb85kCcldtYl+/6ejaJqCKDmN70mTyVm8m/LoO7Os3vYH99DndeK3ix6lfEifjtbvo+mHdurwZfbsktre6l6PjXiJiQMfAvsZjsNJ5zZNYs4tRRgYT0rMtxqNZmDPycFUa8Zis5K7cRJtnJwX0Teyt1zXyHWoPnvPrm4vYckux55c18B3shZVYMgvo8v4zmM7kU7svE7lOQ3j/jhwb9xKX1m9F8PoarJX6+rf0q7147S7Kvt5L1fYTtF/xANrUWJwl1WxPnhyw722enUTB+u85MXkFVVfsobSpsVizi8le+oU4rhUbafPcpIAu/Z+H77/g338Zmg8lm9EMoKysjCVLljBnzhyef/55iouLATh69Cjz589n9uzZLFq0CIPBAIDZbGbx4sXMnj2bDRs2cLUsCEajEbVajVqtBkCtVhMdHQ1Afn4+CxYsYObMmaxcuRKLxQLAwoULyc0Vv8SZTCamThU3zjt37uTVV19l2bJlLF68GIfDwdq1a3nmmWeYOXMmBw8eBODUqVMsWLCAOXPm8Oqrr+JwOH5z3N9++y3z5s1j3rx5lJWJX1w3btzIt99+G+jPJ598wrx585g2bRrnzp0DxAI+r776KjNnzuS1117j8OHDlJeX/y6fwwd0pHzLIQBKNu4OfJGOGtMTj8lGyabdGI/lIJHLUITpxcgtPyIGdsaWX05I99YoQvWYMwswnrxIUMcW4tdfqRTTyYuBjV99erUHz1P6t33I9ZoAvZJNuwHQtY7Ha3ehjA5FcHvxuT3Ig7QIXh+1+8+RMHkYJZt2Ez6gI9oW0XgMNrw2J1HDuwHgqjJhOpmLJjEK89kC/9h2ETVWjIiNuaU/Zd/sE3//2a9IFXL0HZIB8NqcAEgUMuRBWmr2ZDbiTcSQdOxFVY15ExmMRCYjekxPSr/eg0yrQh0XgeDzoYwObfAOV5WJoI4tsJwt/NO8jxrTC1NGHvb8cnSt4gPvV8eG4TGJh3iRw7oi06mp2HIQ47FsfE4XMX/ph6vCgL5dEqWbduO1OjCfyUcZEULFtmOEdG+N5XwRUrUSRVgQZd/sJ2aM2KfqXacJv64D5VsOYTiWjUQhR/CKFrZqxymkchn6DsmB6CVAjNBIiOT83PfEMX6xk4ihXSndtJuoMb0ofO9H5ME67IWVKIK1xN3an6JPdmDKyCe4YwsErxfbpQpqj2QRU49vwR1bYA7wbRdRo3s1eKcqNgx7QTkytRJldCgh3VtjyysnpFtryr/ZT9k34qY4amwvvBY7UWPE9jKtGmelAWVUKKZTF1HFhWO9UIRMo0Lw+SjbcrABP0K6tiRv7RYMx7KxFVagjAxGFR3ql7+L6NokYM7IJ6RbKwrWbsFVYSBn2ZcoIoOR6dQIHq+4sQaMx3JQBGupPXQBXZsEDIfPEzm8O6Ubd/kjIouRB+uIGNIFr8WOIlRPSPfWWHNLrzquml2niflLP8q+2YfxWDYeozUg53X8COvbnrLN+5Aq5EiVYtXT4k93BOQwuHMqgstDyabd2C6WiXIYHoQ+LdEfQSqhdNNuBLcXfVqSGC2rVQXWmkyrRp0U2UgOo6/vTemm3UQM7SrKQIgOwScg06n/8Hx5TDbMmZdwVhqQyGXI9GrUyVHY88txVxrxuT2UbzlIWN/2VGw5SM2u05R8uZOosb0wHssmqFMKpX59YzyWjTxYR8KkYficFiRKLT6HGZAgAXQ6HeHh4WL0kx+Cx4FEJkdwWa8ph3WyLQ/WXXNcyvAgfF4fNbtOo2sVh8/uwppTgkQmbdBOqhDnp2zzPsq/PUDk8G6UbtqNtk08hkMXGtEK798Be2EFId1aU/LxdhxltUhkUqJG9+LS+u+IGtWDwvd+BEFAplM16mNwl5YUf/ZrI5mKGtWD0k27xWglqwOZWoUiLAjDkQv4HB7C+rancvNeKr/ZR8ydw6jYuBPDrlNoW8bhtTux5xQjkUrFKMnoUCQKGVK5jNBB6ZRt3o8mORrz2UsA+NwefH4do2sdj89vE4zHcpAHawP6MGJQZ3RtEij5/P+xd95xVpTX/3/fub1u7wVYeu9dmljQ2Atq7L2ggr0kRGMFayyABU1IYsWCYkMFKdKks9Rdlu197+7tde7M74+5O+x1QROSn4n57uf14rXszsxTznPaPHOec74jVNeq2h9zQTpVr38JQM1fV2JIs5M2eTCNyzdjzElFo9dBvOp0R5uQPKI3SDJoBRxDehAobyRY2YQcjSHoddgHdKN+6Vpq31qJfWB3dA4rScN74S+rAyB4uB7BqFf6+mQDsUCIuvfXkHbiMPyltWScOpKGZevJv/JkDv5+iSqXlsLMTn0JBkNcLleq/OUY3APf/ip0DivRFjeCUY8xJ5WYN0gsECJpVG8aPliHv7QWjVaLFJOw9spBo9MhBSN491aSNKK3uuYAtv4FNMT9AM+uctBoCFY2YemVg7+klswZoxLonjZtKLFgmIwZo6l9cwUagx7fgRoMmUmEap2E4nPQ6LVIkSgpJwzEkG7HtXE/de+vwZSXTuZvxpIxYzSxQJhwYxuenWUIeh0IGhzDeyXQomHZBlLG9adx+Waca3ZT+94aMk4dRdMXW7EP6kbVG1+hc1gIVregc1jIu/REGj7eACg+R9TlJ1jRiOgNIsUkYr4g1l55Kk+Fm10qPSJNLqy986hcuJyYP4RnT7lqf/Mum07NX79VPkpuK0VnN9O2+QCRJheVr3xGxqmjqXv3O2QxRsu3O9E5rLRt2Idg1KPR67D1LTi6bjt1NLIkEW5opfr1L9A5rHj3VKBzWNGnORBMhmPqxH9e1ys8FapvI3l0X+qXriV5XH98B6pVPWLMSSPS7MJ3sJpgZROOoUWI3qBic0pqSR7bD9/+KsINbciRaIIezTp3Ig1L1xILhPFsK0WfZEUwGck4ZRSB8gbMhRnUvrmCWDCMMTOZzN+MBRm0dsUXtA/qrvptuiQrsVAE374qRQcEwhjSkzrpgNQTBtK0fBOpkwYTKG8gZeIgxcZMGaLqYikcRWPQqWvsLS4naXhPKl7+FH9pLc1fb0Of7iDq9uMY2pNIk0udl2KbFVtd+/YqMk4bjUavxZCRTLjOSbCyiXCtEykqkn3+JJXuwcomMk4aQfO3O8i7ZBrVi79EZzMTrG7GkJmE6A0iegPI0RjuLSWYCzNJnTSI+ne+IxYME25qI2VCf9Wu1L+/Bo0g/H+zK9nnTAQgaUgRgcMNBCubaPpsM7IkdZpX7iXT8JfWkj5jNJ5tpQhmA4GyenIvm06gopHUEwbh3nwQWZLRaBU9m33ORAIVDdgHFJJ6wkDq3lY+lGjNRkRfAEDxmUWJtBOHqjzVvs6OIT2oXLgcjV5L1OlBn6xcy0+Qy0NxuTwIQPPKHaScMJDat1ZhyEhG9AQUG+YOIOi16FPspIzvj+jxd9I3Cb7DqaNp+mIL9kHdO9l3Rd+sx5iTiq1vPmVPL02wYf7SWvQpdpAk9Kn2TvOy9S9AMOkR3QHq3l+j2hVr/wI8uw4nyFfa5ME0Ld+Ea9P+H71DKfZBlpWPCzqHFVN+OlJUVNesC134Z9G1KdmFLgCvvfYa11xzDfPnz+fyyy9n8eLFAPTr14/HH3+cp556igkTJqibdUuXLqVfv3489dRTjBo1ipaWlk5tdu/eneTkZGbNmsXChQvZunWreu3ll1/m0ksv5ZlnnqGwsJAPPvjgZ8dYUlLCrbfeykMPPcQHH3yAxWLh2Wef5ZlnnmHQoEF4PB4++ugj5s6dy/z58ykqKuKzzz77yTYtFgtPPvkkM2bM4C9/+ctR75EkiSeffJIrr7xSHeeKFSuw2Ww888wznH/++eh0OkRR/Nk5iJ6AurkUqmtVj2WYclLRmg2Eap3KtfpWoi6/eh0g+9zxNK/YhugJYMxOQfQGyDptNCnj+6O1mbH2zk3oS59qT+gv0uRSXgzj/bX3ZcpJVY8q+Q5UI+h02PrmIZgNpJ80DGOG4szJYoxQfSuBSmXz1ZCVnNCXFI4qL5c/mps+xYa/tFa9NxYIYR8Qj5gVNIxbOY+pe18j5gvh3lqS8HzKuH7IYgwNcifaaLRaKhZ9Rs4Fk+j3xDXEQhEiTo/6bMIY4rRo3+j4Z2hvzEnBPqAbzSu2InoChOqcZJ83kWBVk3qkypSflri2tU5MeWnq86FaJ6aCDOyDeiCFo8hREWN2KuE6J6F6pzpeY/aR8Ubj7eX/diqiN4DOZlJpGKpvxd4nD++eCvVv9sHdkUSRAc/dyNhv51F43WnokyyEap3qGNS+6lsxF2QSrHWqfUWcXuwDutGyphhjTuI4OtLtx20iCLSt36u2bcxOJer0qPQI1zkRTAaVniknDKTPo1eSc/4JlD31PrIYw7X9EGg0JI/rj7kwg7plGwgcbkighyxJBKtbyP/tVJq/3QEy6jgB7P3y8R+qg/h97eNFBsewIgzpSbRu2H+EXyMixsxkfAeqsfbNR59kJdziwdIjC8GoI1TvVF7MojFGLv0dA567ETkmHXNe7Xye99tptKzcofJ5+zpnnT2ellU7Ef0hjFkp6vgcg3swebtyxCvc2Eao1knj8s3EAiFMeWmM/uRhwvWtpE0aTNE9FzJowa2I3iChOoXeWedOJPWEgeScfwKRFncnPtQ72tcrlZ73zsTcPRNPcTmB8oZ/eL2Sx/YjaURPyp56n1C9k1CtE8GoJ3lcfyZtX0Dlos+INLqQRLGTfsv77TRi/pAqXwr/Osn8zRhlU1KrRWtJQZfWDSkSRI6JaPUGOkIw2UE+8tn7aHx4hLePzYc6m0WVI2NOCuHGNvIumapEQMafs/TKVT4qnDWOho83ECitQ2s2Eqp1orOZSZ00CGNOCv2fuZ5IswtTTiqRNi86u0XRzXlpGLNS0CfbOo1RiB+R/PEYNTotDR+t70T79ueyzhqH/1Cd+pwsxpDFGFlnj6d52fdE6p0Y0pMI1yk0NuSkEWlsI/PiabSu2k6kvpUhH/2RcXveoG3tbpLG9adl1Q6kcJTCq05h/HfzSRre84g+y0klFLcJ7frGlJOKPtWuHGGrbCLc7EaKHyEP1bcihaOY8tMByD5zLAgCsUAYOSbR99ErKXvqfQyp9gRZyTh1JOGGViV9gkGHMTNFnYM+1Y7oD2JIcyjrW9eKY3B3TPnpWHrlUPX6FwCKrATD6BwWTtjyEpWLPsNfUou5UNG3WpMBf2kt1p45JI/tB4KGwa/OJmXcgE59GeM2LVTXijHDQZ9Hr8TaJ4+q178gVO/EU1xBLBBi/OqnmbR9ATVLvkF0+THmpmEf1AM5KqKzmfAdqMY+pIeScuP8SZjy0tS1U21RXE4QBDSCsomgs5kxF2bQ7ebfMPBPNxJudivPJFlp+PB7si+YRJ8nriHmDxGsaCDmDSptAcnj+iO6fOgcCh/6DlSTPmMUobpWrD1zMOWlYcxJIeYLEXX5mbz7VcyFGYTrWzHnpau0AIi6A0hiLEGW9UkWkkb2JOYPx+WtVV37rN+MoeHj9ercss8eT8PH69FaTaq8pZwwEH2qjeyzx6t6pJ0eSBKhauVYvKVbNrIkYcpJxZBqx5iVzJgvH2P08keQRAlTZnLCmKRoDEN6Mm0b9iXoAMGow5DuOKpu0ydZMKTasRTl0OOO8zCkJ5E2ZQiheifGzGSMOSk4hvVEazGRNKrPv6Drj/DUocffQZ9spc+jV5I8pi9Vryo8Ze6RjdZqUjd1BYsR0RtU5D87lUBVU4fju1o0miOvraF6J+aCzLgd1jBm5XxM3TPxFpejtZoI1baofBBpcZM8th/GvDRK5i6h9x8uY/LOhQgmA6WPvaPOS9BpGfHuA2SfM0Fdhx/rgHZ6Zp87gcZPNyXoudQTh2HKTyf77PH49lcl+GBIElI4in1QD5xrikFWdI0xJwUpLKr3SRHxyDo3tJEyvj9T9r6OFFI2+1S7oNdRcPUp9HzgYiItblVnBsvrMaQ7VLvQ84GLMGalYEizU/bU+wC0fLcLjV6LPsmq6g0pEEZnNalzCTe0odEJjPz4DxjSk0g/ecS/1a7oU23KM3mphGoVnyXvt9OIOr1YemSr/ARg7ZmDa9MBjNmK7yD6gmSdN1E5Di7JGOP+ZtTlxz64BxqtgLV/Adbe+Qx65Xa0FhP2wUrKDSksok+xo9EKmHtkg1bA1q9A5amOcll09wVM3fsaznV7kGOSes2YlczYLx9j9PI/IokSxvh65V9+EqLLD5KMYNSrvnXJ3CXokm2Y8tLIu+Ik2jbuU9dRdPs7+Q6Kvuml+g4dZTvzN2No+HgD/eZfq2xmi8pzHfVNO08Z0hyd5iV6AhjSk5BE8cj7Qr0TfZKV1EmDGPfdUwz4001E27yqDQMIN7Wp71Dttrldlkz56RTdO5PmL7Yk6NIudOGfQdemZBf+zyMUCnHw4EGee+457rnnHl577TU1IrK1tZXHH3+cu+66i08//ZTqaiViav/+/UyapBwtGjFiBFartVO7giDw4IMPctddd5GTk8OSJUt4//33CQQC+P1+BgwYAMCUKVPUCMSfwpAhQ7DZFCNeXFzMqaeeql6z2WyUlpZSU1PD3Llzueeee1izZg3Nzc0/2ebEiRPVnyUlJUe9Z8yYMQAUFRWp1cwPHDjAhAkTACgsLMRsNv/s+I+GxAjTHyeWltXrGr2WjFNG0vz1NvVq05db2HzWHwiUNyBHonS74bTEx4+Wp/on6nrJsoy/tI5gTQv9nryGke88gHdvpZKuyahHl2SlbP77R2/rKH0dmVvni+o1SWbT9PvZeOJ9CEYdtn75CfdknzuRcGPbUdpQIr0yZ4ykbf1edl71DFqLUcnJ06F9tZ+fHN/RbuhAe0EgeUxflfYaQSD34qlULvqsQ/tH6+BI24LJwNA37qRk7hLlgiwnPHNkLInjLZpzDrIYI9LspmP+cJ3djCTG1OgCQI3Aq17yDZtPup9YMIxgaE+b3LkvtXsNaDQa7P0LqVi0HMkfOrK2P5nrXAM6LYY0O861xUfaPhotOvQbKKtn9zXPUf/h9xRcMwM0YC7IAEmi4aP1uLaUkHf+CejTHZ3okTtzknIk/ost7Y0CkDSiF1I0RqTFc9S++8z9Lb6SGqRgOKG9dp6vXvINWrOBPg9fjugLqk6oRisg6AT23LaQ+g/WkTKu3zHnBRrSpg1FFmM0fPh9Aj30aQ5iwQgB9YXqyGKGm12sHTGLcEMrxkzlhSNpeE+QwbunkpKH/oapIINwi5t9c14hFgyjjx8hkmWZygXL8R+qo/7D7zHmZRx1/u3YO3sR7s0HsfXNR2sx/cPr5d1djnP1bmW9QMn1JMk0fLSedaNvo9tNZ6BPs3dqQ59qRxZjhBvaEv6us1uIhaMQiwIaYr5mxNYqNDolh1RHXhfMycrvx9RdnXn7mPPSkCCXhszko6yXoGyoBSP4D1QnPB6qdbL7hj/h3l5GxOnB3CMHWZZp+34vsWAYU24afR+9kuDh+h9VptSQM3MyyDItK3ckjFGXYgdZTuirI0/lzJwMMYlgRWOHaxoEk17hqfbnOkxXo0GdW/OH6wA4eMsLbB5+I8mTBiNLEv5D9YjeAOvG3s7GE+9HiogYUhLteEcdKcsyaVOHKBvz3kCne/yHG8j8zRjGff2Eklcu/vf0k0cQafHg21+dMC+NXkePOecesSly4hzQ/OgnEG5249pykKjTo0R8AY7hvZRceo1tKi9aeuZgyk2nZO6SI6pMp0WfbCXmC1L/8XoKb/pN5746QIqI7L7mOcINrWpf1j75IMP2i59k3ejbyL/qVDR6narbZUkGGfbOeQVzQQbW3kouTCkiHqHVT5iKUG0LVW+uoOHjjYQbXVh6ZCPLMhq9juSx/Whbv5fdVz2DRhCUPHEdkHXuBNxbS9X29895hfyrT2H4W/eBIMTHoEFrMyFLMmuH3oRrSwmGzGT0P1p3pY1EeWuP1g83tB4Ztyyjs5uJhSP4DtQoz2kg45SRNC7flCDLgbJ6fPuraVm5U9UjHenRbiMPP/NB3ETKIGjQ2cz8cNrvKXv2AwS9rtOpnF4PXIS/g25Xr/9cvQ2tgKDXsv/u1wmUN9Drd5cAEHG6OXDvGzhX7iDa6mHwotsQTIbEtv8pXa8g58JJSOEou69R8kZ2v+1sAPIvn06otoVYfPwJ7BHXYYm+1I8m1v6AJPPD9PtU/S6YlTG384G5WxZolXyk+VedTMkflrBx+n1EW70MfP7GeFsCglFP8S0v495agi7JimNYkdpVx/Vq90lbvt2eMJi6v63EteUgLSt3YsxJ+5EPpqHXAxdRMncJMX+ow9w6Kq8OfcXnFShvYN2wmxEsJrTxTaeaJd/gL2/A+d0uRLdfybfasYEOTdb8+Wv8h+oI1jlV3jN3y1JyJFc1qXpDMHb8GKYh0ubF9UMJe25+iUB5Pb3un4lgNtIJx2tX5I4NQI855ypH9L2BBB/RMaIXsiQTdR7xbwIltWSeOU7JdahT1hUg5vYTC0YY/fWTygezJheHn/mAaJuXIa/PASDS1IYsxhj79ZPY+uYnbLwdGa/y/72zX2HtsFtwDOqm5NCVZTSCBq3NzOYfyWX6ySOUjbxQpMO8lIbyrzqZwOF6vHsrafl6O8lj+3da8wSS6nUQkxJ8B0XfKL6DuSCDqNOr6lblIU0nmsod5CWBfzv02c5r4SYXu2/4E5tOvE8J1CjMopO8/ei9pl2WXFsOUrXoM/KvOrnzZLrQhX8QXYVuuvB/HpIkYbVaefrppztde/PNNznjjDMYNWoUe/fuZenSpeo1zTFeZjtCo9HQq1cvevXqxZAhQ1i4cCFnnHHGMe/XarWqgYhGownXjMZEZ+DH/cuyzODBg5kzZ87PjutobRxrPvr4kQtBEJCkI4Y7NfVIlJbX6034vSO+/fZbvv32WwAeuedBNFpB+eKYm4pGKzBu5TxMuWl491Wq0XWmHOVau0FOnz6MiNPL4EW3YSrIoHXDPrRWE6bsVMINbWiLsrH2TIyUjDq96BwWtb92RwlA57AweOGtRN1+PDvLsA/uofalETTUvreG7LPHk3n6GALlDVi7ZyEYdIxf9RTGnBTlZdphwZCRRKTZTdTpVY6YxiM+Cq8/DXN+BuNWzifq8mHtnaeOS2sx4dtflTDWYEUjyJA2fTi+AzVx2mjJu+xEYr4g4SZXAm30yTYGvXwLWouRps9/wJidQsPHG0idOBBTrkITc2GGOqd2WrR7Ij9He32yjcEv3aJsCLa4CdW2xI/0WjDrtGgtRkYu/T26JCsavU75qqzRHFnbvDT1+Ea4sY0BL96MBg1Fd52PRqtFY9ATrq/FmJuGKSeNcEMbqVOHJozXlJtKz9nn4K9oJFjVjOg/korA0j0L74GaBBr69leBJJM0vCcDnr4+Hl0oY8pLI1zfiikvDVu/Aga9NAtzj2wal2/GnJeGe/shTLlpRD1+6j9c34lueoeFpOE9sQ/qRt4VJ8VzMyltZpwyAjkq4ttfrc5DMOjQpzlU3jPmpiGFImqb4fpWcn87jaQRvTF3y0QKR0ke3YfW7/eSNLI3hvQk2raWkDS0CK3FyISV8xT50+tImziQ9Sfeh2NgN9Cgttnnd5egNRvIv2I6CALmgvR48vZ0tCYDDcs2YsxOUdc46vQiGHSknziUgc/fiNZiJNzYRuXLn9Bt1lnE/GHsA7sTrG3B2iObcEMbbRv2UXTn+eiTreq8LN2zVD6XYxKO4b1YP/b2BD7XWozYB3aj5m/fKnxoNRFudHXiQ0N6Ehq9DlNeGslj+oIsYy7IoPD600CSEd1+THlp1C9dR+5FUzHlpiXwecNH39P9ljPR6LUUXHsqeb89EWuffCKt3gQeMGQm07xiG7kXTf7J9VLGNR9jbhq+fZX4D1aTf8XJaHRaDJnJ1L61Clu/AqItHlxblGPwgk6nykDeZSfGX3Bfou8jV6q0B7D1yUf0B9ElpyKLYRB0IIaRo0EEcxIxUXmp0RhtaAwWYu56dKmFCCYHgsnOyA/nJvChKe+IHP2YDw0ZSYxbNR9DehJRtx8pnt5CazZiSHOw5aw/xOX+yHNak4FgVVN8/qlKUZm8NIIVjZhyUjHlpFL62Nvknj9JfSZU68SQ5qB1bTF9Hr4CUzCkjlFrNpIycSBRd6DTGG198pBF6aiy0v7cvrtfo8dt56jPaXQC+iQrtW+tApTISFmGvgtuR3T7ET0B9GlJlJ49N349VYlI9ASQoyKh8gZFtlPtjP/2SWQZAuUNGDOVTfdQvRLB2z4OU04qaVOH0O2G09HZzaSM70/ymL7xgmTK8VXXjkM4V+6k4eMNSgTa7WejtRhJHtuXjFNHkn3+RHQ2C+aCDERfiKThvTAXZjJu1VNKSoGYRK8HL8FfWkv+1aeQf9l0DGkOPLvKMeWlxY/btmEuyMCzu5y0yUMAyDlvIkiSciSxzYdrawmDX7kdBEXfttufUJ2Tps9/IP+Kk2n5aisFV5yEuVvmEftgNWPKT2fcyvlKtFp87Ty7lL5iwbDyUUKWCdW2KHz/wwFyLpyMRidQdNf5BGtaEP0hAofqaPr8h/jx+3U4hvRQ1061Rdp4TIQkqScMAhWNWLpn49tXSf3HG+h+8xmkTR1C8iilkE3jsg0Ys5ORYzElws5uVuU28zdjqHtnNaJXSbkQLG9g50VPYB/Vm0Ev34oxK4Wkkb2RQhFcG/cjizEM6UlKuhcZjLlH5FPvsCDodHE9Mg1jZjIaDdS+s5rkUX3i8qbYWUv3LKqXfKvS0ZitRPKOePdBlR7tet8xuAd1769h0Au3oE+zM+ilWYpPIgj0/uPl1L+7Bt+BKlW3R91+/CXKKYvW1btBA5lnjGXg8zehtRjR6LS4d5QhBSOddECk1UukxaPqtoJrT6XH7HOVQlSeAKIvSLhGOdGgfOQTMednEKpuQaPRkHXOBASTQYl6HVh4nLr+CE/Z+hcqGx15aXh2HibnwkmEap1oLSaloNyf71YKesQjzIL+EOF6J5bCTFUO5YiYsClryknDveMQprw03ED+1afgGNmbmDdApMWDKS+dwKE6dl70BJP2vY77h4NIQ3qQM3MKJb/7C7F48ZDUiQMZt3IeoteP6LMRbfUSrGkheYysRvW3r3c7//Z78hoEo57Br805qi4ufext8i+bTtrUoQx8/ibQKEW63DsP0/TFDySN6q2uc7i+FXNhRoJtDje7VRsZbmhD9AQI1zuxFil+bqTZjTHdQXNFI55dhxn00i3kX30KSSN7kzy6L4Hy+gSe0NnNhBvayDpjLIefXkralMF4i8tJPWEg2WePR59mx1yYQdTdYS6ZyUphoYY2dHYLgYomBK3wL9mVhmVKRKyldy7RNiVtVbjWiX1oD/SpdrZd8CiTti2guWIr4Xonxtw0ss+ZgL+0FnOPHHz7Ksm/+hRsg3sQLG+gdW0x5p456gkmfbqD2r+v5PAT7zLsnQcw5qbi3XVYLfozfs3TBCqaCNa0sHn6ffR/+npyL56KZ5eSNqvdR5TictnuS/kO1uAY2vMoclkMGpDEGMlj+pA2bRj6JAsj3v89Gp0AsuKD5sycQqTJhdZspGHZerLOmaDysc5h7aBvTsSg6pvvSB7VN2EdFX3zDclj+pI2dQjG7BSlL62GcEMbkXaa1rciGHVEnV51HdKmDiX77PGYCjJw7zqMpUfOkfeFggxFlnJS4wWDVtH95jOJBcKqT2PMTFHfodp5PWfmFA7+7i/0evAS6t5fS487z1f9u/91dDi80oV/E7oiJbvwfx4Wi4XMzEw2btwIKJt7FRUVAAQCAXWzbc2aNeoz/fv3Z906JQJjx44d+P3+Tu22trZy+PBh9feKigoyMjKwWCzYbDY1OnLt2rX07698NcvIyFCfac8TeTQMGTKEr776Sv3d5/PRp08fDh48qOaGDIfD1NXVHasJADZs2KD+7N2790/e2xH9+vXj888/B6CmpobVq1djt3eOFAI46aSTmDdvHvPmzaN1/T6yzlSiLnJnTqb6jRVsmn4/e25biM5mIffCySSN7IUciylFRuKRcNnnTqRiwadsmn4/TV9sIdrqJe+yE8mdORnvvko0Wi2eDgVP2tGxv6wzxiL6lBeE8hc/wV9Sy6bp9+MvrUVrMRBpcinHJYJhKl78hJ1XPI3o8lG1+CtSJw6k8bMfqH17Fd49FUjBiJIcPO44AgSrm9Rj2TqridLH3mbT9PtoXLZBzZ2T+9tpSFER374q9Gl25eUM4lE/YfV4X+7MybSu24Prh4MUz1rQiTbB6iZ2X/cnIo0umlfuJPfCyaRNGkSopgWNIBBpcpE7czLNX21NoIWtb94/RPtgdRMbptzDpun3xb+eK5uZvn1VyGKMNQOup3nFNkoe/jvhOif77n6NmC9I5pnjSBrZG8FkoPFThX/N3bIgGmPdsJvZf+9iIi1uMk8diWdHGbZ+BUjhCNE2L9nnTKBphRKNmT5tKHJEZP/cv7Jh2n1odFrFwQOSRvZGazHhiVcSbEek2U3U5UOj07Jp+n2Em1z4S2vJuXAyzSu2UnDtDEI1Ley781W8+yqp/3g9uRdOZtDzNxJudiF6lc3f3JmTafwR3WLBMFWvfE7buj00r9imtpl70RTCzW5lo8EbINLkwrOjDEtRNu4dh8g6ZwLZ50xAn2Kj+autWHpk07xiK8bMZGqWfIN7SwmRFjfGzBRM+RkKPSIijgHdSBrag9In3mXD9Pspeewd5KiIFI4iBSN0v+VMIk4v4SYXaDRYi7KpeWc1la98gWfnYbrdciYAgxfeSiwQ4vCzHyobcRdOjtOwF6InSLCikU3T78e9pYTmFdvIu/wkDKl2bP0LEL0BpdJknJ+i7gAavQ7XtlJ1XuHGNkofe5vSx95GoxMQ9EoeuY587tmp5Mt0/XBQyfkWFdWv+4XXzlD5sOGTjchRUR2jYDIQrG5i08kPIIWjShXbCyeTOmkQ4cY2NIKAzmoid+YUmr/aSsapo/CV1BDzh4g4vey/dzFRj5/mL7eQe+mJtK4rpuDaGYi+IKlTBhF1+39yvarfWMHu655n720L0NrM5F95CpFmN3IsRswbQJ9ix1KUjaVPHkkjeuMYWkTb5gNknjmOtGlDKbx2BuUvfIwUjNC8Yis5Ku17o9Fp2fKbuYjueqRIUDmejQaN0QJSjJgYBY0GrTmZmKcBkJGjQWQphuiq7cSHBdfOQPQGjsqHbZv2U7FgOZEWD9FWL4JOiTKz9MlDCkcIVTWTNLL3ked2HgaNBm9xBZtnPAhoaFm5g5wLJ9O2ab/aV875ExEDISJNLiUFQM8c3DsOYcxORYqKOFfvpnnFNgpvOgNz9yxEjx/R408cY5w3jiYradOGYu6eRai2BfemA9j6FRCL64rkMX3R2sxxntKRcc5EahYsI1BaS8Xjb6lHBcNVTaRMG0YsECLa5EIwG7ENLqLlc0U3tW7YR/mLn7Bp+v0Yc1JVvvSX1SOYj9gE0Rug4sVPWDPoRhqXb6b6z1/jL6sn0uKm/sN1iN4AzlW7FN7VaOj76BWEG1041+3Bt6eCdcNvofHjDVS9/gUtK3dQ9ernpE0ZwpqBN3D4+Y+UPId1TjadeC+m/HRaVu5g84wHEb1BvPsqyblwMoXXnoZ3X6VCuxYPmngxIZDR6LS0rttD9vknkHnaaER3gJI//DXB/jR/uYXCm36jyF9ISTViKsjAVJihymXbxv1smn4f3p2HVf4SfUEEswHRG0AKhtHotESaXAgWI5mnjSZc76Tkob8ptkKnRdAJ6NMd+MvqECwG8q84Cefq3eqat+vUjOnDAHAMLVI+QBRm4NpSQsZJw2lasY3CG05DDISoePETyp5SPgY7V+4g/7rT0Oi0RNt8RJvdmPPTyTr/BPyH6kibPpyWFVtpW79PqcYM5M6cQqTVy4EH32TvbQsAJY9y0sjeyLKkpA74ZCOWomyVFtnnTKBt8wGiTg+lj72DYNBR9+H35Jw9QeHpDvKmtZjUzXGAqNND/QffJ9DD0iNboYfZQPLIPkSalaJOG6fczabp9yF6g5gyU6h69XO633IWUaeXSJOLlq+2kn2e4jtknjkOZBnfvio2Tb9PiXIvq8OQaj+qDpCjIr6DNapui7r8RFo8tMZ1h6DVIvqDFFw7AykSRWs0EHX5kGMxPLsOYynKxnegGtuAbqRMGHjcur6dp0RvEM+uw+RcOJlgTbNSyMwboGTuErx7Kvh+5CyqXvuC8hc+pnXDXnR2M54dZVj75OHafEDJqZjmUPMRt+usxmUbyL30RHQOC57d5fj3V8U3xTdjKcrGPrSIpLF90ZqNGLNSqF3yDeGGNpInKCeVPMXlBGua2TT9fqIuP1qzQclXeLgewWTAvf2QqgPa+bdt/T5s/Qo4+Lu/JOhiz84ydR2yz5lILBCm4sVlikztrSIcz7ENJKxz84qtar6/pJG9ET1BUsb2Q59mJ++y6TR/tRXBpEeWZPQpNkyFGaSfOhKtxUjDR99j7pYBGkVP752zCI1WoO6d1RRcdxpSPKou0uzGUpRDsKYFjV6rVA/XaWlbvw/RGyTS5CbqCdC2ab9qVwpv+o3KU+3tNH+z7V+yK4Jeh0avJeus8TR+orx/ePaUY8pJ5cADb+IYUqTOq92GZZ8zgdq3VpF+kiLfnt3l+Etq2DzlbureXoWlRzZNyzcp6xz/UA/gP1SH1mbGX1KL64eDiL4gG6fcg2DUqcXY2iOSXRsPkDSytyqX22Y+jndPhVKN2qQn8/TRqs/Q/NU25WMQkBWXS3ufPA49/i7NX/zAwbl/ZfvMx/DsPESozknOhZOJunzKJqHLp9iZmNRJ30ScXkofexvBoKP+w+/JPntCJ9nWWkzUvbWKQ4+/w7rht9D02Q+Uv/gxLSt34NtXhRD3k/1ldSAIRFu96jq082LzF1sQ3X50SRZyZ05R7Yrzu12qn9Kuf1vX7VF0D4nvUO0+TbihjfyrTkb0BrD1zSdwqE7VpV3owj8LjXy0Ch1d6ML/MC666CJSUlLU38844wzGjBnD66+/jsvlQhRFJk6cyAUXXMCWLVtYsmQJqamp9O7dm7KyMh5++GG8Xi8vvPACXq+X/v3788MPPzBv3jwcDofabnNzMwsXLqStrQ29Xo/D4eD6668nOzubiooKXn/9dcLhMJmZmdxyyy3YbDZqa2t5/vnnMZlMDBo0iHXr1rFgwQJWr15NWVkZ116rVFALhUIsXryY8vJyBEHgggsuYOzYsezZs4e33npLjbK8+OKLGTVq1FHpMGvWLKZOncqOHTuQZZnZs2eTnZ3N+++/j8lk4qyzzuLhhx/m8ssvp2fPnng8Hh544AEWLFhAKBRiwYIF1NfX0717d6qrq/nDH/5w1GPsHbFuzO0MefV29Mk2PMUVFM96WT120e/Jq8m5YBJak145Jnjji3h2HUYwGzix5E02TL2HQFk95m6ZDHn1duwDu6PRKcey3DsOceCBvzDi7fswZCYTC4SJ+YJs++18Bj1/Q/yIhxaNViDS7Kbs6Q+wD+5O+onDiAXD+EvrcAzpQSwYRhYlBIMOWYwhhaPsvOpZesw5h4xTRmJIsxNt9aJPsbNu3BwGPncDpY+/w4i37lO+xMaPObV8vZ3dN/5Jndu41U9j7ZWLHJPYf9dr1H+wDuuAboz+VMmXhyTTsno3KWP7qrSJhSK4t5RQ89dvj0mbnvdcQLebz0COimh0WsKNbUrRAqMeT3EFOpuJvXNeRZYkxq+chyHdAWiQIlHWjLgVsdX7k7TXmvVMK/kzjcs3Ki9xoqRWC/UWV6C1mbD2zWfzSffT55EryDprHBqNhrZNB9hx6TyShvVk9PJHiLR60cWPzZU++hbWnrmknTgUjSCAoEEWY9S8s5qU0X3Zc+drjPnkIbRmI/p4FEyovpWWNbtJnzIEjU7AmJWCFIogx6MqNk67l+DhetJOGs7Q1+ag0WuJOL1sOul+et51PmknDlWSz4fCRN0Bime/Qu97L0QGMk8arhyllWU0Gg2unWXE/CH2xOk28Ud0WztiFr3uuZC06cMwF2QQbnIRbfOxb/Yiet47k313vop9UDf6PnkNxuwUpRLqur0Uz3qJwYtux9orF0NmMlqTgVBtC3tmvUze5dPJPu8EpfCCBkRvkIpXP+9ED0OaQzmqFBXZfO4juLeWknX6aIa9cYd6BEkKRUAroE9W8mP5y+uJ+ZWjce10E31BDj35HkV3nIs+2YbOYSHi9CiRQ5EoGoMeKRRWcojWOkke249gVTMNH39P3mXTO81rwtpn1ci89qrUe29fpBz5njCAYX+/j0izC4DGL7eQOq6/Mj6jXnmBjkmEalqItPrIPH00WpNy5DPS4kIKizi/20Xub6cqBWoMOsINbUrerYIMJTedoMG9rZS9ty+k1+9/24kPB700i8zTRivRWbJM1OVj56Xz/6n10tktapTY3tmLKLzuNBzDe2LKSyPqDlD1ymc0fLyewa/Oxj6oO7IYI3C4HmQlabwcU5Lpo9EQC4TZNPUeph54Fp09Q4mU1Aggx3ju6fl89MlyXG4vb7zxBs2NDZzxm9OQxAgarR6NoKXp820Uz3qJvn+8ohNv/xwfRtq85MU3bGL+EFqLkZg/hL+0jt3XPY+lZw79n7tRjVYPHKpj0ykP0PePV5Azc7Ki42QZKRRh13V/otv1p1H2zAcMffNOJdpVJyB6g7SuKaZ41ktM2fsaWks8H6wsE/MF2X7RE/S8dya1b6+i5wMXK/kUj8FTgsmgRHKFo0TdAWRRpG39PpLG9FWidgUNda99TvULH9HzyevIvuykhLlJoQiRJhdyRERrM6HPTGHr2Fm4G7wM/fNdpE8botiFVi/OtXtIGdNXsQkltTiGFhELhhG9QXZf9yfCjW2q/bH2yUdr1OM7VMfe2xeRPKYvPe+5AJ3dTNTlZ/vFTxJ1+VR75y2uoOZv31J4w2nsvOypTjah530z2Xzqgwx/5wE1PUHTl1tIGdcfS88cJd1ALEao1kngUB3RVi9ZZ40nVNdCqLYVU34apvwMtEY9UY+fUHUzyHDoiXfoNfdSrL1y0QgC4cZWIi1eSv74N3rPvbRTXx3l0pCRHJfFKLFACNETJNyobNRG3X7Meen4Smsx56Wj0Qq4dx7Cd6CGrDPHorOakaJKnrRQnZOYN8ju654n3NjG0L/eQ/qJw9DotEihCLVvfUfatKFK/kFBSRkhSzI1f1vJwd8vAWDsV49hH9hdsRcRkWBVE/tuX4gh3cGgV2YjmPRUvfo5ZY+9g6lbJiM/+gOGrBSkcJTqJd9w6JG3AOj/jBIZpdFqkUWR6r98Q8ncJaRPH8bg1+8g2uqh5u+raPh4g+JnxGXZf7geU3YqgkGHFI0hhSJIUZFYQMkxue/O1xA9PibtXESosgmdw4K3uIJIm5ecCyah0QpI4SiCXqdEmrb52H3d85i7ZcbzRcbQaAWQZEoe+TtVr3yORq9l6sE3leOhMYnDL3xE5qmjMGalKCcc9ldizEyJy4eI6PUjx2QEkx5DqoOIy0uoxok+2dpJvvo+eiU5F0xSjjnHZEL1Toqv/xP9n7leicLU6zBmp6IRNIi+4HHp+o48FapVigKZ8jPQWo1IYZGYL5Cgs3wlNfGctakYUh1KHuXKJiVTis2s6AKrkuJCiohsPeshPLsOM+TV2WScNhpZlgk3tNLw3lrKn/uQIX+7l/Tpw0AQEN1+av/2LWWPvcOozx9VjyHLsqxsHsd9Jn2KlZSx/eM5nJsR9LoEHRBpbMXSJ4/x3z1NqLYF765yVRfnXDQFwaQHSUYKRdl9w/MUXnsaNX/7lmFL7sFXWoule7bitwbDbL3wMYwZyfR74molP7QkEQtG2HPLS/S44zyMmclobWZCdS1oNAKNn2zEMbwnadMU3ynq9ivpBGTw7D5M8pi+ii5zejGk2dE5rGjNRtBAqM6J6PKhT3NgzEimesnXmPMysA0sVDcokSHS6kEKi8iiiCE9CcGoR44ptIgFQuy6/Ol/q12RIyITN72AMTslblvAX1LDxil3k3/FSaRNHUra9GGEG1qV6PY0O1IwgvO7XWScOlKxK4Kg5POV5TiNeoEko0934NlxCFNeOjIgaAU0Oi3+sjqSRykbmFJUpG3DXqy984gFI6qe0qU5GLzoNkVvxmV36/mP4t5aikavZdrBNzrI5cdknjpS1fPFs14ieVQfut1yBqHqFrIvOCFewFAmVNOC6PZR/+H39HrwEqKtHmr/vuqovoMxQd+EkaIx5QNWrVOpfB63R8Pfuh9TXhot3+4k0uYl87TR6FNsaq7eWFAp3tSuf4f99R7S4vq3PfXHriufpuD600ifPlxJ8xEIs+va5wmW1zP41dlHeYdaimNwDzJOG63Id50T0e1j/31vYMxIUvIR/+j02v8anGdO+U8P4WeRtnzNz9/0X4SuTckudKEL/zQkSUIURQwGAw0NDTz66KO88MIL6HQ/nRHi66yLf6ER/rLQ/GwCp86Qfzph4X8Fjmdex4vYcdBDe5zj+yX7Oh4cz/jg+I8+/JLrfDx8/0uO75fE1L1PHtdzqwc+8G8eya8XJk3suJ4Lyr9c9qL/Vf49XhyPDjhe/Xs8J+yO1zZ3rfN/Bsdr947Hznat8X8Ox7vOXTrgP4OTG9/7Tw/h/yucv/kVbEp+/uvalOzKKdmFLnThn0Y4HOaPf/wjsVgMWZa57rrrfnZDsgtd6EIXutCFLnShC13oQhe60IUudKEdXbsIXejC/ziefvpptWp2Oy699FKGDRt23G2azWbmzZv3L46sC13oQhe60IUudKELXehCF7rQhS78X0XXpmQXuvA/jnvuuec/PQQVv+Qx5+Pp65c8/ioe57yO5xjbr6FI3C9Zde2/vcLbr+EY9vHi1zDGXwrHewz7eI59/68e+Q7J2p+/6Sj4NfDh8ej640398EvieGj/a7BhXfh14degA44Hv2Ram18Sxzu+41nn//aUNvC/y7+/FnRV3/73o2tTsgtd6MIvBlNhBkNenR0v5lLOnlkv0+fhy0mfPhxdkoVYMILo9rP39kV4i8sRjHpGffIwWqsZc0E6sVAE34EajJlJSuEJwJCRRLiulajbx57bF+EtrqDv41eSc+5EtFYT4fpWPDvLqP9oPf3nX4sxKwVZlok6PUpxjNmL6DHnXDJOGYk+1Y5gMhCqbmbfrQvw7a+i/3M3kjy+P8bsFERfiKqFy6l86RNSpw1l4MLb0NlMRFt9+A9Use/2hUQa2wCwDihk2Lu/Q59iUysYiy4f+25fSP61M0g/eQSRFg8bpiibxubCDEa88wDmwkykiEj5S8so/9MyAPo+fiUZ04crBRgO1uAY1hM5plhEKRQBwFKUTSwQRhNPvh1uaGX/7YuQYxJ9n74OrdUULzghI0dEJFHCnJ8WTw7von7pWipeXMaAF24m+5wJSqGQjfvYcdl8+j56Jbm/nYZGqwVZIurys+OSeXjjFbDTpg2l37xr1cTnreuK2TPrZax98un/9PVYumehT7IiyzLB6mb23/0aRXddQNLI3kihKNE2LzVvraLxk42M+fxRpQq5RgMa2Dzj93h2HVZocPJIpeiMVkPMEyTmC+LdXw2yjK1vPrIMvgNVOAYrRYv23r6Ivo9fRcrYfgRrlMIPshij5q1VVLz0KX0fv5Ks00ajT40XqBLAtekA2y+dj85mZugbd5A8pi8IGhAllR4Dnr+J7LPGK4VTJAmNVkvlq59T+se//yQ9MmaMpufdF2Dtm6/y7N7bF1Fw3QxyZ05BFpXCSLFQlPIXl1Hx0qcAZJ05ll4PXISlKAc5JhHzh9h20RMEKxrVMcaCEUI1zRx64l0GPHejkuhcKxCobETyh5HFGK6tJaTH+ejQE+9SdOd56FPs6JKthOtblcIGGg2yrCTcl0JRpHAENBpC1c3UvrOaPg9d9pPzkmNKMaS9c16hdfUuhrxxZ8I6N36+mdQJA9An24g4PejsFpUeglmv9BsIYyrIJHCoFo1ei85hJRaMYC5MR6MREH1Btl/0OJ4dSrXTnvdeiNZiRPQE2TtnkTKvZBtolQrd7YUO2nWM1mhQCnf4lArk9R+so/cffnpeMX8IwaAjWNPCwblLGLr4TsKNbZhyUpHCyno1fLKBMZ8/lsC/P8z4XZx/ryLj5BHo05MS+Ld9jJEWDxun3E3fx68iffpwtDazUvE4ECbS4qbuvTUU3XUBGq2AYNYjBd0I1jQEo42Gxibuv/9+WpqbWfa3hSBLaIw2tOYkha+1ek5qeBfn6t0EyutJn6YU+PIdrCFpWE9VVtrlOWfmZPo/fT0arYC/pJbNpz5An4cvJ+fCyfGCVRJSMMqOy5/CtWm/yvP9n7keU146sWCYlm+2s2fWywxdcg9pkwah0euINLuJtLjZe/siQjXNR3gjIiIYdP9enuqTxw8zfkfOzMnkXDgZrdmgtAM0frIRc0EGhoxkkCRq/r6S5hVblbVLU3RBoKKBUHUze29fRPfbz+4kN9beeUqhBFEiXOek6o2vsHTPUu/be/siom4fQ9qLBBh0BMsb2Tjl7rhOvypekMBO1OVDn6oUUXOu3q0WrKh/ayWVL31C78evJve3JyqFIDSwb9ZLNH74PQADX7+DzDPHIUWiEJORxBjO73YSKG8g45SRIMmYu2UimJT5753zCo0fr1fXrO9jV6HRCioNLT1zlQImgGDQqTRMnz4cWYxhKsgkWNmoFseQZSlhXuNWzcfWr1DRGXUteHeXs3f2IpJG9u7Ulz7ZhhQR0SVZEQw6dDYzUiRK1BNA9AQIVjZh7pYJsqwUlZDBUpT1D+sAQ3oSgsVItNWnrrOle5bCDxajWmAr5gtSt3QtBVefikYrqLZoyKuzMeWlIZiN6GymBFuUO3MKOptSwKnh000U3/giOoeFAc/dSOqkQWgtJsKNbYi+IDq7Ba3FSLjeiRyNsf/+N8i/6pQEO+s/rMilPsWGYDKgETT440WUfk4uM08bjSErBSQJOSax757XaVi6DlNBBhPWP48GlGrYEZHmFVvZM+tlxnzxmLJOggYpKhKqbGLPrQuw9smj+y1norWZlaIkBh2iJ4Bz9S4iTg9ZZ4xTivoZ9Qk2TJXnUb3jfoKsjlGOxuh530zyrzwZfZIVBMWe7Lr2ebzF5aq9NBdm0LJqJwceeFP1E0ONbdj65GNIc3D42Q/RJVnIPH0M+lQ7oZoWpHCUcJ2T5HH9EMxGQtXNbBw3G4DUaUPp89hV6FNsSvEerYDoCdL81RYcI5RiKJEWN6FaJykTBoAGzIWZyNEYsVCExk83sv/u1wGO6hdpBIFRnzyMuTBTLRgVqGyi+IYX1Hm183ztW6tU+6BPtQMQrGwk5g2y//43yLlgkqo7Kl/9nIHP3UTU5VP45yj2IRYMU/O3lfS863wM6UnUf/g9jqFFx603ZDFGy3c72TPrZUa8/3uSR/UBQaP4FdVNCXx4NP/mX+GNzDPH0f+p69Cn2AiWN7D7hhfIvXgKGSePwJCVgmDQIfqClL/4ieoTtfvMoz5+CHN+OqI/RLCqiQO/+ws97zo/wSfqqIvN3bLQ6HWE65z49lexd/Yixnz5GNY++Z3044A/3aSsuVYgWNmEJMbQGvWqzoo6PQCEnR5SxvZL4A1DRjKDXp6FbUA39A4zsgzBqqPzxvH4vqIviDErhWBVE8bMZHQ2M6I/2MFviyr6QIxRt3Qthdef3sm/6fPw5WSfOxF9shVZkhDdQbZf/MTP2uZBC27F2jMXY04qOocFOSax5Yw/HNFTF05i4Iu3HOMtsAtdODb+2wNGutCF/y+4/PLL/+1tzpo1C4/H0+nvq1at4q677uLuu+/mrrvuYsuWLf/2vo8Xxxrz+++/z6effnqUJ/419P79pVS++gXrx89BdPnp88gVWHpkc/B3fyZQVk+ksY39d79O/6eUKuNSOMrW8x5VnIc7XyNY3ohjSA/qln7PtpmPI4sxop4AO69+ln13v86Ap64jffow7P0KiflDbL/4caJtXhAEBj5/I7IksffOV/GX1CB6g0RafXS//Ryca4op+ePf8ewso+bNFXh3l9P3qWvJPGucUn1Qktg8/T5iviA5Mydj7ZdP33nXsP28R1hddCURpxvPzjJ63HUBABqtwJAl9xCsaKT4qmfwFZcTbmjlwN2v0fep62h4dzXbLn7yR7T5LbokC+tPuJP6j7+n4MqTsfbJI336MKw9cvh+3Bxq311D2onD2DhuNvtuX4jo8fPD9Pv44dQHEIx6Khd8imd7KeH6VipfWEbfp66l/3M3cuixtzn06FvEAiEaPvyeUH0rhjQ7LSt30vjxBmr++g35l08n5+IppE8byt7Zi9h67h+xDexOn0euwFyYyZ6bXsSz4xDe4kqiTi+DFsxSBi5o6DfvGvyHapWKgPVKNci8355Inz9cSsu3OwhWN+PdU4F3XxVyRKT3Hy6j7Kn3iflDNH29lQ2T7iTn3IkMWTyHcJOLDVPvwbluD1K8enk7DTZOvYeDD/0NYjLevZWsHz8HW998pFCEDSfcSeljb6FPsrJ+3Gz23/06QxbPwdorl2B1MxqdFtHtV/vKv2I61h45+Err8JfVEm5oZdfVz2Htm0/eb09ECkdp/mYHsWCE1rV7EuhhSLWz6+pnFHrsqSTq9pM6efDP0sN/oJqq178g6vKx6+pn2H/36wx+5TbMBRn4S2qIOD34S2pZPeB6cs6diLVPHgC+A9WI3iAxf5gfTp9L6/d7GfrabHWMgbJ66peuY//drzNo0W2Em1yszL+UWDCCoNezafp9lD31PpYe2SptBr50iyKL42bT/MUW2jbtx7OzjIjTTbjRRaSxDVmModFp2TT1Hpq+3MLA52885rxa1xUjizG2nP57DjzwJgOevYFYONppnfMvP4mGTzeyfvwcQrVOvHsqiLp8VCxcruqA0sffAVli0/T72HbBY+y8/CnCjW34S2oJVDTg2VnGkNfmkDJxILmXTMO9o4yVBZex57YFR+Y1fg6+/dW0rt+LYNAl6JjDz39IpMXDpmn34j9cz4Dnb/rJ9RJ9QXz7q9h6zh+RIyK9HriYYGUjILNh0p2sHnAd2edOZMjiOwg3udg49R5a1xUn8K+lRzYbpt5DyUN/jfNvhTrG2rdWJdy3ftxsim96EdHlY9P0+2j+dgf9n7qOHb99kg2T7kQw2tAY7Wi0emLeJlqqS1n48ouAjGBOBkAO+xBdtcixKDF/K8GqJohJpE4YyPpxs6l7dzXpJw5T+aFd57bzb+mjb7GqxxUYc1IZ+OItWHpkU7FwOe4dZXiLK2j6aiuDX52d8Iyg1+HefoiYJwAy9HnkCnRWEwceeBPRGyDa6lX76sgbUbfv38pTjcs30bZxP0mj+5I0qg/urSVsu+gJwk1uos1uZEmm5KG/sXHSnfxw+u8puPoUde2+63MNzV9tRdDraP5mOwOeu7GT3LSu34dn12GavtiiyLPbT/dZZ2If1D2Bnu32bsdlT9Hy9XZ08Y2L9nX2l9ZSOu899Gl2Dtz/BoGKRnIuOIEDv/szGybdSea5E8m94iSSRvXBu/swe298HikQptvt56h2o3n5JoIVDUjhKPvvWMTq3lcjuvxEnV42TbuXpi9+AEGg7u3vVBp2XLN2nsq//CS8+6twby2h+aut1H+wjpg/RNLovur82+XSd6CavXe8wrYLH0uYV9Fd52PMSmX7JU+y757X0KfY8ZfV0332OZ36al+vWChCsLoJz84ydl39DL4D1UQa22hZtZPkUX3YNPUetl34GLFQhEirB//BWjy7yvDurfhZHfDDb+bi2rif6sVf8sPpv6f7rDNJOWEg7q0leIvLiTS7ET1+yp5eSu/fX6qOL+fcifSffy2Vr37O1vMfpWXlTgLljeraJY/qg3v7Ifbd+wbhJhepEwYA0Pexqwg3tOLeVsqqoisIVjehNRkIHKrFvb2UmiXfUvbU+wx47sYEO+sY3kuVy/oPv49X3234h+Uy4vQQOFyPd08Fh558l/5PXqM+o9FocK4rZs+tCwiU1atyKcdkdl3zLJ4dhxDdATy7y+n/1LU0fPg9m06+H5Bx7zikbNrVtGDITCZ1wkC2nfcIVa9+jhyTVBvWUZ5Bg2vLQXWMPe44DwDv3kqC1c041+ym8rUv0Dmsytzi8wocrqfp8y04BnWn//zrFB0+8Q4cg3sQdfsJVjeTM3OyImMT5rDtgkcRPX4qFnxK6pTB7L7iafbf8QrG7BR17n3nXUP5sx8Qrm9Fjkn8MP0+9t62APug7vww7V42Tb+PQGUTaVOGsH7cbMJNLmQxxsrCy2hctgFvcYW65j/2i9p9hIoXl8XnVYy/tA6NVkiYVztPdbQPbd/vwb29FEGvU/mho44Z8PT1uHeUUfHSJ8e0D/vvXUzfhy/HV1pHsLqZrDPH/kt6Y23vqxBdfga/NgdbvwJ2Xfccnh2HCJbXH5UPO9rLf5U39Mk2/AdraNuwj/I/fczgV25T7OWJ9yL6goQb2qj/8PsEnwig7+NXI8dixIIRGpdvpmXlTvr84dIEn2hfB11c994aYv4QjZ9upPrNFSAIDHrldoxZqazMvzRRPwL+0jq8xRUEDjcQqm9FazKoOsu9rZRN0+/j0BPvYO9X0Ik3ZDFG0+c/EKxspHXdXqVKuoaj8sbx+b53gCTj2X5I1Z3t/o3o9iEYdIrfF9dtP/Zv+jxyBUkjehOqa8W98zDe4gr23LbgH7LNxTe8wKEn3sGzs4zqxV9Rv3RtIn/Mvw7nql10oQv/LLo2JbvQhf+PcDqdfPzxxzz66KM888wzPP7443Tr1u1fbjcWO76Ko/9ppJ4wkKblmwCoe38NGaeOpn7pWjJmjKb6ja/QOawEq5vROawYMpMBiAXCpJ4wkOavt6FzWAhVN5Myti++/dWEGtqQ48bbve0QOoeF7HMn0LB8ExqtgG9/NbokK+bCdCJtPvylddS/u5qGjzcQrG5GMOow5abRumY3GaeMpGHpWjzbStFoBXQOKzq7GUNOKsGKRiLNbuSoSOPyTeRffSrB8kb8+6uQozGalm3APrQIWVaOU6ROHYosStT+eQXpM0ZR/ern6BxWQvG5BQ7XE3X5E2iTNnUI3r1VBCubqHt3DbFghMwZo8iYMYq6pWsBsPbKJRaMYMhMxrOtVKVT/lWnIvpCWHrkUP/eGhqXbcBUmInOYcXSO4e2jfvJmDGamr9+S+ZvxmIf2A1kGX2ylfoP1pE5YxRSVCRl/AC0VhNNyzfh3laKFI6QefoY6peuJW3aMGWNkqzIkozWasKQmUzSiF4EyhtJGt6LxmUbaFi2gajLR8Zpo5FlSBnfH9ETwLW1hEBZHRqdFn2SQttwk4uYN4gcjdGwbAP2Ad2pXLgcf2kdZU8vRdDr0KfaVRrEAmFq/7YSrdlAqKENrc2MzmZCH49uyjhpBHXvfBfnh1JMeenU/PVbBL2WwKE6BJMBfYqdhmUbyLtkmkJXWcbSPRtZkjDlp+M7UEPmaaOIBcJYirIRDDoC5Y2d6NHOs8bsFIKVjWhNhp+lh7+0FsfQnkSaXOoYDRnJONcWI5gM+A7UJIwxc8YoQHGObf0KCNW2AFCxcDn6dAdamxlLUTZtmw6o7emsJmr+vlKRHW8AQ6odQ2YyGTMUWWu/T++w0LZZea727VVknDqahmXr0afYafxkIzqHFVNeKhpBwJCZTKTVi0avO+a8UqcMIdLsVmT77e8Q9Dos3bOQxVjCOgt6HYLBAEDV61+QPH4AkSYXKRP6qzogVN96pN8mF97icpKG96Ti5U/xl9bS/PU29OkOCm84nXBDK/XvrQbAuWpnwrwqXlpGyrj+iO5Ago5p/HQTOocFQ2Yy0TYfUijyk+tFTKLlmx24t5Wq/CtYTQTKGwlWNh2Ff2t/xL8K7aUE/nWpY0we00/h3w5r1Pb9HlW+rb1yicYjx+RoDCnsRzDZkUJe5GiQfkX5GAwGUpJT0AiJx5k1ejMaQUvDx+uRoiJSPMLa2isPKa5L3B10SdKIXgh6PTV//ho5GqPx042kTx9O/dK1mPPSqV78JTqHldb1e9FZjeozojeIzmHB+d0uPHsqFRqeOpqav3yNY2hPwvWtaK0mVb/rbGaVN4wZyf9Wnkoa1QeAlAmK7qlfuhbXhn3IURHBbARQozpi/hD+0lrs/QupXLicmC9IxcJP0ac7MGQmYypI7yQ3xpxUav++kspXPsM+sLsyF0lOlEOHlbTJg2lavgnXpv3Uf7Qenc2csM6yDLp4xJ5g0CFFogSrW3AMKVLtSs4l0xA9AWr/8jVNn24CQYPWfsQ+enYcQpYkdBYTzR1sa9qJwwDIOmeC8jFIllUa2gYUqnqqnacEvQ77gG7UL11L1etfYMpLR6PTkjZtiDp/754KNIJwzHllnTOBhmXraV2zm7q/r0LQ6wg3ubAP7N6pr/b18u6twNa3oJMfYEi1I8diioy2eIi6fCQN70XV61+g0emoX7ruZ3VApMlF5SufkXHaaGL+ELIYQ47GqF+6lqg7gKDXok+xx22UP0GWU8b1p3H5ZvyldVQt/lKJYAIyZoxC9ASoe3c1tX9biUYjIJgMmHtkkzK+P4LRoKxtNIatbwGyJIFeh3trKRmnjVYiycyGBDur0Qq0n+AU9DpiwQgarfAPy6U+LYnWNcXoHFb15IQhMxn7wO5IkWhn3XbqaKpe/YyMU0ZS/cZXIMtorcaEvgLljTiGFlH79nc0LNuAIdWOFJPwl9aiT7GDJKFPtatjbJfndr+rfYzZ50wEIG3KEFUWo04vCBr0KXbSpw9D9CoffXwHqvDsqSRlXH+alm8iaUQv5KioRKTJMtE2L+H6VqRgBPeWEnQOK5lnjEUKRXBtPoBr437VbjhG9CJY3kjGjNGE6ltp+WYH6TNG07pqJ1qbWZUfx+Ae+MvqALD1yQdZoV3d+2vIOG20Kq8/9ouyzh6vzGvaMERPgIZl65EiIhqtoM7rWPZBlsG5ahf6dAem/HQEs0GVMUNmEhqdDteWgz9pH5Bl0AocfuYDBL2WUJ3z36I30qcNpeav35Jx0giq3/gKrcWU4JMfzb/5V3nDMaQHNUu+BpQPsIaMZJpWbMPerwBvcYVyOsBoSPCJANKnDsZTXEHMH6Lhkw3YB3ZDZzNjG1jYQRcfUnVx8zfblUjt5ZvIPH00WosBx5AeNCxbn2BjbAMKAbB0z6Lhkw0A2Ad2Q5YkDJnJis7qV/CTvBFpcmHrVxDXFd/h3VOB1mj4Wd74R31fxXYFSTtxWCfdKQYj6GyKf+4Y0gPR4z+qDpAl5URV9evKRwLvnop/yDZ35MWss8ZRuWC5yh/dbjlTOYW24xD/85B+Bf9+Zeg6vt2FLsTR0NDAG2+8gcfjwWg0cuONN5KXl8fWrVv56KOPEEURu93ObbfdRnJyMl6vlxdeeAGPx0OvXr3UDamOcLvdmEwmTCblmE/H/1dUVPD6668TDofJysri5ptvxmaz8fDDD3P55ZfTs2dPPB4PDzzwAAsWLGD16tVs376dSCRCOBzmvvvu480336SsrAyNRsMFF1zAuHHj2LVrF++//z6iKJKVlcUtt9yi9nk0fPrpp+zduxeA2bNnk52dnXD9WOM8dOgQr7zyCkajkZtvvplly5Zx6623/iSNRU9APXYcqmtFn2QhVOvEmJNCqNZJqN6JKSdV/RlpcqFPd6CzmZmy+xWca4qRwhHs/RWnQTDo0GiO5GMJ1bdiLsik5q8rqVj0GZO2L0TQ6/AdrCZc30q4zglAuM6JRtCQMrYfh+a9B6COodttZ9O0bAOGzCS8xRVkXzCZ5HH9OWH7Akr+8FekYATHsJ6E4m0VPXAReVecrB6PATD3zEEwGci/4XSsvXKV49T1Tow5qerPYOuRTUl9qh0pFFE3nUJ1rWjNBozZqQo9apW+TDmpRBpbMcZp095Wxmmj8JfUqHPQaLU4RvQiXO9ECkfImDEKY04KUkTElJdGpNlNqLYFGRi65B70yVb237uYzDPGJK5RrRPH4O7xNUql570zMXXLpP6D7zHlKmMzZqcSdXrU58J1Tiw9czDlpLL7uucZ+808EDTYBnTjh1MfYMCfbkJnM2PtU0DU5VNpEHUHAAhWH6GBjIwhzZFAA32qHVmU0FmMmLtlEm7xkDS8F2O/nYch1U5D3MHOOHUkckxSIsS0WsINbciyrLRV14oh3UGo1knZMx8w+pOHMeVl0PPeC9l5xdMMfO5GZR0LM5SXvLhsJ9JDoTWCQNv6vdiHFv0sPdr5TAqL6rxlMYYsxjDmpKBzWNAIAhknjyBU10rSiF7qnJEk5UhOnDbICj+YclLx7q1EZ7co98kycvw+OSYhGPWM/HAushhTX2j0qXaFFzKTidS3Empow5SdQr/51xFpaKNt/V5SJg5Qjm6jwZSTSuZpoxEMOiJNrqPOS59iQ4yvIUAsEMI+oBuxUERdZ32qHdEfxJiVnKADok4PhrQkVQcYM5PR6ARGfvwHok1uKhYsV+dvH9SD0sfeodeDl2DtlQsaDT3uOI/8K07m8PMfJc6rrhWtzUykxX1MHZN11jgCFY0YM5OPuV4IAuFmV1zHODGkOrD0zkVnNTHq44c4NO89RLcfkAlVN3fiX5VXEvjXoN5nyExCjsYS7mvXb+NWzkeKirg27j/CM5KIIGhBOsJHYjRCWkYGUjSo/g2NALKkHPH+eAN9H71SPXJqzElRj59HmlwqPSy9cpHCEVUHBErr0JqNnfR03iVTCdUqz5i7ZWHMSSPc6AJZRvT4lc31DvpdCovEAu4E2huzUxF9QaRI9N/KU6acVCJxntJoNSpNQ/VOzHotOqtRbdNUkIF9SBGyKKlrl3XuRLQmA9lnjydY0ZiwdlJExJyfodAh3le01Yt9SBFtG/ap7YabXWjNRpWO4aY2NHqdSvtQrZOSuUsY+cnDCAY9RffO5PBTS8k6Z4Ia7RWuc2JITyIci6m2QQpHiXkDqg0AMOWmgyAw7IM/cGjeewSrmzHlpNLzgYuw9swl3Oxi15VPdaJhuz1sp6EhzZEwLykcxZiVmsCTGp2A1mpi5AdzOTTvvYR56VNs+EtrE9Yrd+Zk2jbtR2cxHXW9RG8Qnd1Mz/suQjDoaPpyC6F6J+HGNhAETHnpCCY9jqFFCHotfZ+8hurFX+FcvRtk/iEdYMpJxVSQgSE9mXCTW6X92G/noU/VkHfFSThX7VTHHXUHkMRYgq+iMShzNOWkKhsDcZpEXT70gp2kYUVEnB7Spw8nZeIA0k8agegNEqpzUvOXb+j72FUY0h3Y+hUQqGhAazQcScESjaFzWFTeiLS40ZoNKs/+nFwGKxrIOns8OoeFontn4ttfrchXZhKCSY+g1zHyg7m0bdrfSS5DtU4Egw5vcQU6hyXBhml0Who+Wo9jUHd0NgtSPL1Iuzy3pzroOEZZjKn2MlBap27eGXNSsPbKpc+jVxJ1evHtr0Iw6rEP6oExO5XDz3xAt1vOJBYKI4kickwiY8YoIk6vmqpHo9epvOYY0QtjTirmHlkcnvf+EVqKMYw5qZiyU5WNuqFFCGYjWouB5HH9aF1bTLjeSdEDF5E2ZQi6JCvFN72g8GWcF0d+/AdElx9DhpL+wlSY3skvMuWlxeeVSvLI3iSN7kP14q9wDCtS/Zt2+QIS7EPJ3CWMWPp7tCZDfL2qlHWwGOkx51ykcEQ5ss2x7UPGjFGqLkCrJdLk/pf0xuF57+KvbkEw6DFmJZN5+hgcw3sieoOddPaP/Zt/B2901DHKxwMRY3Yq4Tonptw0dFZjgk+Uff4J8VQseuRYjHBDW3ycrVgKM2nbuF/lm3ZdHK51UrHoM4b++S4Eg57GTzYiGPWddJZ9QDd8+6ow5qTgXLMbtAKiJ0CoTpmL6A1iLsxk3HdPKTbKFzoGb6SgNRuQojHsg3oQqGhEazZ04o3j8X1B8e+M2akU3X0BUkSkfulaQvWKvhm04FbGrZyPRq+lbeM+7P27JdhYfZIFORxBn2Knxx1Kqou0KUP+YdtszElBl2wn0uwmUN6g2NYe2eT9dhptG4/YwS504Z9BV6RkF7oQx2uvvcY111zD/Pnzufzyy1m8eDEA/fr14/HHH+epp55iwoQJ6rHmpUuX0q9fP5566ilGjRpFS0tLpza7d+9OcnIys2bNYuHChWzdulW99vLLL3PppZfyzDPPUFhYyAcffPCzYywpKeHWW2/loYce4oMPPsBisfDss8/yzDPPMGjQIDweDx999BFz585l/vz5FBUV8dlnn/1kmxaLhSeffJIZM2bwl7/8pdP1Y41z0aJFXH/99Tz++OMJG4PHhyPPt2/uqpu8skyozsnaYbdgKcpGZ7f8aAP4R5vBGtDaTGTOGMX3o2/F9cMBNHqd+oW4HebCTGRJpiGeYwc05MycjCzG1L9Z++QjSxKNH61n/ejbKLzpDPTpjoR2Dj/5Hofm/oXgoTryr5mhtKTVok+xUfHsB7i3lpI8vr+S467DnI4x/R/R4RiJrDs8r9EK2IcWEapqOmpD5c9+SMHVp5A8tr/qIAFo7UoumM2nPoD/UB3dbjoD7U9sXgPsnb0I9+aD2Prmo7WYlDEeY+1lWSb/qpPxl9Tg3V1O9RtfMuD5m449Zw3HmO/RaSXLIOi02PoVEG3zsvmk+5FjEjnnn4BgNijOfTDcidYq78Tbyb1kKlGnF9eWg1Qu+pw+D13Wgb9+iq81oNNiSLPjXFt8pO2foMdR29RA1O3nwL1v0PzlFgLl9fS6fyaCSX9k7scYRqcPIRr1AgC7rnqWWCjCgd/9GXNBBraB3RPuU5+XZGLBMLuvfhZdkhVTt0wAyp79EFNuKgNfnpWwwfIPzYuj0ONnyNmOiNON64cS9tz8Egcf+iv9n7kONBp6PXARJXOXEPOHlEe0AoJey/67X6fkkb8z4Pkbj06XH3XQfj33kqkQO7IZ9Y/OS4qKVLywjOYvt3Dwob8yeNFtSt6uo0BGTmyjA/92uOmofQUqG9lx6Txcmw5g7ZN/1PbVJwVtfEPa9+MrSg6vA9XKWvyor460Utbrp9xC5RlzQaYSSdHsQpZlss4eT+BQTWe99qPnOvZ3XLJytOeOqTvbrx2tDeWn1mJk6Bt3UjbvPTrqmcoFy4kFI7Ss3ImpMLNzXz9q0ta/kGBVo6JvEu79ET1+NK/8q06m/r01RFrcVC36jPyrTu48mWPMob2tcGMbOy99ElkUOfTQEgYvug2tVdHNZU++R6TVi3tHGQVx26Q8egwaaki8h8Q5hBvbcG8vI9LsUvleazZ2mlc7BKNeyWW7+WDnvuJo+GAdsUCYvbMXIUVECq45FYDmL7ciRaIMenkWfR+9Es+Ow0jRGLuvfpakEb2w9MxRmvsHdcDQN+7EX1IDkvL3/KtOVo48762k5evtJI/t/6Mx/lQRic7rodEK2Af3IFjbwr45rxALhtU8g5lnjOXwMx/gP1RHyR+WYOtb0Lm1H+uADt3/nFyaCzKofuMrXFsOUrXoM6y985S82W4/zZ9vIVTn5OBDfyX/qlPQ6DpGUis+D7JMy8odHfrSoEuxH9Eb7cP6se7gH9AdHZ4J1TrZfc1z1H/4PcYcZeMmdcpg/AeqiAXCHWePYDaQ+Zux+A5UJa5l/P+e7Ydwby/Ft7eS7AsnqXlQ1Xvi/K3RaRH0WurfWY37h4MMfn0OALV//pp1I2YRbmgl8zdjFTUZi6l25/BzH2LKTUNrM3PUV+UOQ/Luq1L5UhvffD+6f6Mg/6qTOfzMB8SCEaoWfYZ9gHJ6quc9F1Kz5NtOtP0x3dtpE/MFj2Hr+Kf1xsBFt6O1KmPX2cy4fjhI9V++xta/4Od19r+BNzq3l9jXkWnKCGYD3W86PeGjttpP4s0dmpfRJVnJnDGKLWfMJVBai9ZiPKrd/jn70/DBOvxldWw68T6kiIjeYT7mvDRaQfVb5PYTbv8G3xfi/l0wTMkf/57g32WeMZbA4Xp2XDqP+vfWkDSyz1HaBjrozkB5A71+d8mR+f8Dtjl18iAaPt6gXsu/fDot32xHFn+FIXpd+K9AV6RkF7oAhEIhDh48yHPPPaf+TYx/+WttbeVPf/oTbW1tiKJIZqbykrJ//37uvltJ7j5ixAisVmundgVB4MEHH6SsrIzi4mKWLFnC4cOHOeOMM/D7/QwYoOQimjJlCs8///zPjnPIkCHYbDYAiouLmTNnjnrNZrOxbds2ampqmDt3rjqHPn2OYZDimDhxovpzyZIlCdcCgcBRx+n3+xk9ejR9+/YFwOFwkJycfNT2v/32W779VnG0HrnnQQquPZW8356IYDEiegKY8tII17diykvDlJMW/+Kp/ASIOr3oHBZi/hDurSWkTR2qftmUImKC/2HKScW94xDp04YSrGoi6vRizE6l+Zvt5Jx/AsZcxRFOP3Uk+lQbla9+oT6rNRtJmTiQzSfeC4AxJ43kcf1o+34vSSN7E23x4N5yEMfQIkLVzZi7ZanPGnPTcG0+QMYZYyl/einWvnkgCPSZdx1ta3YjeoOkTBxAuKFNiShqaAPjkWidqNOLYDJgyktX5pGbihSKEm5QolDav7yG6luxD+6h0saYk0b+NaciaLWknzKKxk82YMpLw5ir9JF51jiK7p2JLCrHZfwltdgGFCqJ2VPt1L+7GmNmMqFaJ+GGVuWLtMOirpG1Tz6RVm/CGhkyk2lesY3ciyYTbmhDMOjQpzmUKD+tgDE3DSmkHD8ruPpUom4/vn2VBMsb6H7LmYQbXUqi/oPV5FwwCVv/QsatnK9EJWg0mAvScf1wEFNuKho0RJxeQvG+22ml0QnEgmFCdU6iLW4CFUq+L+++KlInDWLct/Mwd89GI2joPfdSxRk9YywxX4hBL81Cn2JTvnrnpZF91njkqIgpN5W699dSdOd5uH5QXqKDVU2kjOuHbYAyxh/TI+OUEchRMR6ZkvaT9Ghfs3B9K44hPRi06DakYASNVotGEPAdqiLrnAno7BYCFU3YB3bDlJvGuJXzFCYRBPXFy5SbChoIN7QRqm8lZVw/rL3zSBnbFzQaNHFHW2PQggb8B2rwH64neVRvav68QuE3g460E4cx8PmbVFnUJ1sJVjWRPnUoppw03FtKiDi9bDv/UVLG9Sdt2tCEeVm6Z2HOz2DcyvlEXT6lqEy7PFlM+PZXobUYlQ35dlm2mjHlpzNu5Xy1X8GoI1jdpOqAUHULhowk0qYOJTseASQY9bh3Hqbpix9IGtUbNBCsbUHyhzHlpdHw8QZkMYZg0CfMK+YLIuh0nXSMrU8+OoeFkj/+nR63nXNU/h23cr6iMyQJY0ZyXMekodEKeHaVkTSqD0kje6NLstJj9jmg0WAqyIAO/Bt1etW+E/k3oq5lpNmNPsWWcF97X+GGNhqXb2LQy7PIv/oU8i+bjtaSiiyJIOiAsFLURm/A2dKUqHxlCQQBJBi3cj7BmhbE+IZuuL4VRwdd0pF/BaNB1QHG3FRioYjK89nnn4AxO4VtFz7KiHceVPR1XjrWnjkIBj3dbz0LwahXi5a1P2cuzEBrsSXo9/biJoJB/y/zVLjRpdJToxVwDC1Cjkl4i8tVmppy0tBaTEpBMJ2WMSueQGe30O2G05WovA5rh0Y5zphz3gmY8tJU2gsmA6HaFqVNjQZDZjJSOIJn1+GEtTOmJ6O1mNBoBSWiJTNFiRSK096Ul0bOzCnsuOQJ8q86mbr319LjzvMRjG2InoCqE8N1TqRgBFNeOm4OIhj1aO0Wdd3kiEi4qlnRIXsrCVQ0UjT7nAQaim4/WWeM5fDTSxNoaMw9Mi9DmgPPLoVWyrG+Nizds5Ro2vi85IgYLxpiUvsquOYUBL1O7cvaW8n5ljNzMoLRwP4H3kSIr+1P6QBTrmK7U8b2V3W7FIxQ994ass8ej6UoGw1KtFDb+n3KMc6f0AHh+LF/c0EGpoKMuJ7R49tXqdI+0qREUDUsW0/WORPUtdM7LAg6nbp2plylANjgRbeiT7HjjbcBSj48nc1M0R3ngSThL6nBlJdG/dJ15F40FVNuGo5hPale/KUiy59uYtCCW5GtRsatmg+yUoRGbAockcthPRHjGy7/iFwa4ilEci6cTN37a+n1u0vUZ7QOCzqHheTRfdDZTGScPEL1u9p9nqg70EkubfHcfeNWzceQnkTU7Vc/aIbrWxGMOuUY9o/GqNFp1Q0NS2/llEi7Hm2nfcNH39Pz7gtAkhDCUSzdMjlhy0tqwSONVsDSMwdDqp2Mk0ciS5LyYTkmEShvSNCP7h2HcAzpgbVfAdFWL4JOORWRde5Ess5SIvHaNu3H3CMH754K7EN7YOvfjQEvzUIWY3iKK0ibPIR9zleUD94xSZ1LzBfC2jOHUFUTyaN6H+GHvDSksJgwL32ylbb1+yi45hREbxD/wWpSTxh0RL7i/o2pIEOVe0XHrKXnfTMx5aWRNKIXWWeMRTAZlKPNMQlDVnIn+yDG07LoHBaG/vlu9Ck29Mk9EX3B49IbSaP7okuyMuLdB5GiIv6SWgwZSUj+EBqtgBSOdvJvDBlJ/zJvRNt86jO5v52GY2gRgxbdpvhEBj3h+lqMuWnok63EAmFMuamEG9oomnMutgHd0GgFDGkOBLORke89iL+0FlNOKq4dh9An29SPqO26OHXqEIJVTeRcMBlTfgZauwVikqqzALQ2M0V3nk/3W87EvbNMiT6NSehS7ZjifrW5MEOhoyzj3lZK9tkTjskbaKDl2x00ffEDvX53ier7Ho03/lHf15Sv+IXauO7UWU2qf2fKUfRNpNGl+g4F152GqPNTcO2p9Jh9rqJvPAElX2eN4gfr7GYkUTkFcCzbnODHNrSSdfZ4Dj745wTbap40CF2SVc2J+b+Mrurb/350RUp2oQuAJElYrVaefvpp9V/7JuGbb77JjBkzePbZZ7nhhhuIRqPqc/9IhKBGo6FXr16ce+65zJkzh82bN//k/VqtVv0a1bEvAGOHjayj9S/LMoMHD06Yw8033/yz4/tn5tPez9q1a9Xfg8EgI0eOPOq9J510EvPmzWPevHm0rd9HxOll0/T7aFu3h+YV28i5cDLNK7ZScO0MRG8Ac0EGojegHN1OUxyv1vX7yD5vItZeeRjS7Lg2H0Cj1yoOiUHZqEka2QvRG6Bh2UaShvciaURvkif0Vxy4NDsanRZrn1xyL5lKxikjiTq9NH2mrEXatKGYu2cRqm1RjmeP7I3oDRA4VIcpPwNLUTaWPnkkjeiNfWgRNUu+wVKUTfKEAWj0WjLPmaAkpy9VchMdeuhvhOtaCJTV0bJiK6nThigv6AUZxOJz+zGca4uxD+yGuTCD3IunoDUbaFqxTdkAvHAyAIGyOrQWA5EmlzpGQa8U8Yi2enBvLSHnoilknTOBUHUToZoWtp//iFIs46utdLv5DGqWfINvXxVyTMI+pIjcmVNoWbWTpBG9afpqCzF/iIjTy/57FxP1+Gn+cgu5l55I67piZY18QVKnDCLq9hNpcuHZUYalKBv3jkNknTOB7HMmoE+xUf3GCvxl9VQuXI7WZqbwxt8oR6hjMaIuH85VuzBmJBGsbmbzjAeJtHjw7quk2y1nAtD9ljORoiLRVm8CDZJG9iIWjGDKTlHyzWk0uLeVAEqOHVmMsWHinWw96yEC5UpRlHCdk6jbT7ixlU0n3UekxUPtO2vIvVDZWA3WOtEIglI0Jxih+Sslorl5xTakiIgUiiTQo51ncy+aQrjZncCzx6LHkTa3ojHo2HPzS+y/dzGRFjdZZ47Fs+swtn4FyJKMuSCdlAkDKH3iXTZNv59N0+/Hs/Owumnd/ZYziTq9RJpcNK/Yhs5hpWHZRvbfu5iYP6xsnliMdL/9HKJOL6IviNZsxNIrN07D3ogepfL0tpmP4dp8QJHFi6cimAw4hhYhegPYB3VX5tXsJv2UEcgRMWFe4cY2Sh97m03T76Nx2Qb1uFvub6chRUV8+6rw7CjDmJGE1mZWKsBGRdo27k/QAYbMZFwb96s6wD6wG6I3QMWLy9h1zbNoNALhZreax6n7LWcp8vvJRkR/kJwLJ2MpykFrMSlVeysa1fada4vRJVkSdIxy1NHKjkuexL3pwDH5d1O8MAJagfSTh5M0sjdyLIboDeJcvRtLUbZahCjS7P4R/57VgX+3kqPyb+84/yYrtJo5RTkiFueN9vsyzxir8pQpPx00GlpW7mDzjAdBjiGFvAgmOxq9Ga05BSkaoa219ag6OBZ0sWn6fQg6LYJOcfv8ZXUIZkWXJMV1STv/SlER0Ch9ofSbc+FkQvVOcmZOwV9SizEjWX3mh1MeINzkouW7nbSs3EGkyUXLt9sT9LsxJ5WYP9RJVowZSUSa3f8yT0mRqErP6jdW4Nl1WNmEs5nJuXCyunaxQAgpGGbA8zfhXL2bdcNuZtP0+/DsPEy3W87E0iNb5a/kkX3wldSQc+Fkav78NfvvXYzo8hOqdZJz4WQGPH8jweomgtXNNC7bkLDGojdA67o9ZJ45DoCsM8Yi+kIJ6xxuaMM+pAeCVkvqpEEEyuowF6RT/eev4jrRTf0736FLspB94WQcI3uDLCfYEH2aUq01FgiTe/WpWIpykGIxKl/5TKVh1hnj8JfWdqKhpShb5SnRG8S7r5KcCyeTO3MK3n2VyGKM1tW71XmlTRuqziv/6lOwFOUgixLhZrfaV/Y5E0mbNpReD16CFIrg3VGm9mUqzOikA9xbS1Q+iQVCCGY9ojeApVcOoj9IxYvLOPz8R3j3VOLeUUb3WWeROnkQjqFFP6kDUsYqefgGPH8j7h2HWDfsZvbetkDlh6jLp2yeuHzKC3RMUseXfc4E2jYfIOvMsXGemkyovpXim19mz20L0dks5F44maSRvZSqtb4g6yfeiTtedCLnwsmkThpEuLENjSAQrm+j++3n0PzVVlInDSJU04Lo8lP+4ifsv3dxQgS6v6wOrUmPHJP+YbmMNLvpMec8RbfFcyxGmlwEq5pU3da+IdS6fi/NK7ZReNMZmLtnIXr8iB5/olzuPIwxJxXXlhIqFiwn0uKJb/gd0R0IAtFWb6cxEpOw9StAo9eSddZ4av/2rVIQ5LG3VdoXXHcaUjhK1OVj84n3Em5ysfX8R6ha/CWi20/r+n1Ye+WxZsD1SJEo5S8sI1znJNLswpBqx1SYQdLoPgovfr8HS/csQtXN2AZ1R5YkIk0uyh57m2irh8qXPiHmD5J+0nC8eyvVquibp9zNpun3IXoCaPRK9KivtBaNViDS5KLg2hkgaAhUNtK8Yisxf4jMM8eRNLI3gslA1WtfsG3mYxy4b7Eyr4unknH6KDW1hHPVrgT56ujfhBva6DX3UqJOL7a++YRqWsi5cDJbz344XuDMT+ua3ZS/8DE6i6mTffDtr2bHZU8hR2NsPfdh5SiwDJWvfnZcekPWaIh5g7R+X4xneynZ502kecVWus06C2RZqez8I/+mbdP+f5k3GuP5GptXbMWYmYxn12EqXlhGpMVN5qkj8ewow9avAEmMIYUjZJ8zgaYV2zj05Ht8m3cpjcs3U/3nr5EjIi2rduHeWYboDdC4bCPJY/qq/mK7zrIUZZM0oje6JAulj71N2/q9uLaWqrktc387DSkcZcPEOxSf+cstZJ4+RuGNfVVoBIU38q88WfXnYoEQUlTsxBubpt+Hd28lcjSGIdWu2p+f4412/+6nfN+YN8iWMx/CtWm/6rdpzUbsQ3ooBeXafCDLykcXqwliEu4dh4i6/ERaPLTG/S5Bq0X0Bym4dgZSJIrWaCDq8h3TNnf0Y0N1TojJhOtb1XXecvrvlejjJhd18Ry/XejCPwONfMzY7y504X8Xl19+OX/7298S/vb73/+e3/zmN4wfPx5ZlqmsrKR79+7ce++93HTTTRQVFbFw4UKampp4+OGHefPNN0lKSuL8889nx44dPPnkkyxevBiH48jx3tbWVlwuF0VFRQCsXLmSLVu2cP/993PPPfdwzTXX0L9/f95//30CgQBXXXUVr7zyCkVFRZxyyil8/vnnfPHFF2pOybKyMq69Vqly9tZbbxGNRrnqqqsA8Pl8SJLEfffdx0MPPUR2djbhcBin00lubu5R6TBr1ixOPvlkzjnnHNauXcuGDRu4//77ef/99zGZTJx11lnHHOddd93FjTfeSJ8+fXj77bfp1q2bGnV5LHw/5jYGvzobfbINb3EFxbNeou8fryDtxKHxJO1hou4A+2Yvoue9M6l45TP6PHSZkkg+P51YKILvYC3GzCTlK57JoOQH02iQIiJbznoYz67D9HvyanLOm6jkXKp34tpSQuPyTfSffx3G7BRkSSba4kYWlZyDxuwUJRLBZEBnNxPzh9hx0RMESmvp/8ItOIb3xJiVjOgLUf3q51T86WPSpg9j0GtzEAx6oi4v3p2Hcf1wANEdoO6v35B1/iR6P34VOqtJ6a/Vi+j2s3/2QgpvPpPkCQOUL9pNLsrmL6V1/V5GvHM/5sJMpIhIxYJPOfzsR+RfcRLZ54zHlJdOLBgmUFqLfUgPpGCEA/cuZuiSe1g/5jaSx/Slz6NXos9IUpyFhlb2zV5E8pi+5F19CsbsVIJVjcoxXFFSCrvkpUNMAq2Gyle+4PBT7zPw5VlknTUOjUZD26YD7Lh0HoNemkXmaaNBKygJ510+dl46n573zmTfna9iH9SNvk9egzE7hVggTNu6vRTPeomkYT3p+9hVmAoy0CVZQJIJ1bRQfOMLDFl8B/oUO1qbCTkmUf3mCqoWf8WYzx/BkGIHQYMsSkTdPrx7KpXcYYAxKwUpHEVrMSLLMp4dh5Sv8HodwcomIq1eUicOIBaMsG/2InIvnkre5ScRblK+bMtijNp3VpM8ui+RFg9pUwajT7GpPOr64SCyGGPvnFcZ89kjGLKS1I1v97ZStp77R4Vnpw/DXJBBuMlFtM2n8uxP0SN9+nD6PXG1mk8tFoyw7bxH6Hn/RaSeMAjl0JMGsc1L1ZsrSB7dl313vkbSiF70n3+NmoJAjklsOfth3FtLmbTlpXjUlvL3g3OXUHTX+ehT7Gg0ykuVHBFp+Hg9eZdNB2REX4iyJ9+lxx3nYcxMRmszE6prwZitfKGXZRkpFAZBiyyK6FPs1L23Gue3O356XtkpSiSEJLP39oXUf7COE7a8hDE3DY2gQZZk6peuxdavAH2yjUiLG1NeukoPWZKJNLuQJWWdDGlJRFrcWHpk4yutxdI9G41OQAqG2XrhY3h3HWbgn25WclNJMqGGVkrmLqHHHeehT7ap0RmG9CRlTuEootunRHe4/GpuuFBNC5beuT+9XvEPNsHKJmr+9i25M6cgmA2Y8zOItHqoXvwVDR+vZ/Tnj/4E/8oYs1IT+Dfq9ABKBFik2U3gcD2m/HT0qQ6irR5igTChmhYaPtlI0Z3nKVELGQakoAvBmoZgclBfX8/cuXPZtGkTaampvPvO38mwgEarR7CkATKhGhfe4goibV7SpgwmFozgL6nFMbSH+qKz+7rnCTe2kXvJVPrNuxaNViBwqI5NpzxA3z9eQd7l09EIArIkIcckWr7dgdZkSOB5U1668pL47Q6KZ73E0L/cTdqUIUoxD0k6wvP3zsTavwC9w4o2rsNFT4DWNcX/Fp4ypDmIevxIYRGdw4zWZFDsRDACei06sxHRHyJU3Ywsxqha/CW9fneJkgtNhkBVI4HSOvbf8zqjP3u0k9xY++Sjs5qIhSKEalqUnMB1TlJPGESwtoW9s14m6vIx+NXZWHvnodFplQ2PZjdlTy/FMbgHGaeNRp9sU/ISptiItnppXbeHpFG90SdbcW8pofjKp+nz5LXKBwOzAWQQ3T48O8uQYxL6VAf2IT0U+sooL+BrikEnYC3KQZYkzAUZCGYjshhj/12vUf/BOgDGrHhCPWLc9OUWUsb1xxKPeG1vL+r2KTniUu1EXD7kSBQpEsOcnw5C/Ihsh3kV3nC6+vEgVNOC6Pbj3laKfWhRp770yTY0OuXF2JiZgtakR4qIxAIhYoEIglGPPtWubNQZ9KAVsPTIRqPRIPpDbL/kiZ/UAcasFEy5aXj3V0Isnhe4zknyuH6KHYzbI9Hto/7D7+n14CVEWz3U/H0VDR9vYMirt6unBzSCQNTjx7unkkB5AzkXTEJnNyupLyJRxDYfB373Zwa+cLNSCM6gI9zQhhQR0TksaC1GNFotgYp69t35GoU3nJ5gZwPlDXFbZEcwKlGRshgjWNPCtrMf/km5zDhttLJ5H7dv++5+jZxzT6Dxi80U3XG+kqNXryUWCONctYviWS8xZe9rR44ayzIxX5DtFz1Bz3tnUvv2Kno+cDGCQZegEyNtXjJPG40+xYYmvvaxYATfvip2X/c8oz97BH2qQ5FnIFDewMYpdyNHRIa8cScpEwegd1hAoyFU08Lu657Hs+sw6dOHMfj1O5DFGO6tJRx44E3VTww3ujBkJmEuyKRiwafoHRZyLpyMYNITrGwiFggTaXaRPLYfgtEAGplIk5vDTy8l0thGn8euwpCZjEYrKBvEDa0Eq5oxZCQphUsykmnbsFfJPWk0KHPTaIgFIwSrGtl52VOEG9uO6hdZe+Uy8MVbMOWlo0+yAjLBqmaKb3whYV7RVg+1f1+l2gfFNkOgsgnR5WP/fW8w9M27EnRMv/nXIRh1ymkKnbaTfYgFI9T+fRUF15yCuTCLps83Yx/c/V/WG3vmLGTc1/MwF2aCoFE2qZrdP+vf/Cu8kXHaaAYtuFWxiTEJz84yvLvLSTtxKKb8DCVYQgOiL4R3byXFN75IuLENc7dMhrx6O44hRUjhCIGqZvbevoihi+/AkJmkpo8ovvlFvLvLGfzq7LgPoSVU14Jndzn77nyVsV8/qeZ+76gfJ+9apETvmgzIokSkxa2cotBp1dM2wfIGYhGRjFNGJPBG0rCejF7+CJFWL/okC2gEwk0udl3xVCfeaNc3/4zviywTC0WU95ecRL9NisSQIkp0a6Cinrp311B4w+md/Ju+j15JzgWTFP6IyYTqnRRf/6eftc1yRGTgCzdjKszAlJum+tqeXYcBpWL4wJdvVYuD/a+i+eQp/+kh/Cwyvlnznx7CP4WuTcku/J/ERRddREpKivr7GWecwZgxY3j99ddxuVyIosjEiRO54IIL2LJlC0uWLCE1NZXevXtTVlbGww8/rBa68Xq99O/fnx9++IF58+YlbEo2NzezcOFC2tra0Ov1OBwOrr/+erKzsxMKyGRmZnLLLbdgs9mora3l+eefx2QyMWjQINatW3fUTclQKMTixYspLy9HEAQuuOACxo4dy549e9QNS4CLL76YUaNGcTTMmjWLqVOnsmPHDmRZVgvddNyUPNY4S0tLefXVVzEajQwcOJD9+/fz6KOP/iTdv8m66J9eK/knE9EdG5qfzAl1dBxv6Pjx9CUeZ2/a4+jr13DK4HjW+Xjo/kv3dTz4JXm+C78+TN375D/9zOqBD/x/GEkX/n/ieHR97Dh1RxeOoEv//rpwvH7br8EvOh4cj96A/37d8b8ql/+r8zq58b3/9BD+v6JrU/Lfj65NyS50oQvHhVAopFb1XrZsGW1tbVx99dU/+UzXpuQRdG1KJqJrU/II/led1C78e9C1Kfl/A12bkv8ZdOnfXxe6NiUT0bUpmYj/drn8X53X//qmZNP0//5NycyVv65Nya5CN13oQheOC9u3b+fjjz9GkiTS09OZNWvWf3pIXehCF7rQhS50oQtd6EIXutCFLnThV4KuTckudOH/AJ5++mmamhIrs1566aUMGzbsuNucMGECEyZM+PkbO+B4vuBGjvMrouk4voNHj/Obu1FzHPM6zo+chuOYVwztcfX1S36JPZ6oheOb1S/b1y+JX8MX9//2KNVfA44n6vF4oiuPt69fEsfL88eDX5oPI8dhj443SuqXxPGsmU2I/vxNR4Ff+uVecyya2D/9TED+NViW/038r9qi49Eb8N+vO0zHIV8AYfmfp8cv6Usdb8Rul+bowv8aujYlu9CF/wO45557/tND6EIXutCFLnShC13oQhe60IUudOFXC/l/Nf/DfxBdm5Jd+J/A0app/6uYNWsWTz75ZELhGoBVq1bx+eefo9Eo1c4uvvhiRo8e/W/t+78Z/wqtu912NpUvfdLp770fv5q06cPROSxIoQii28++2xeSf+0M0k4eQaTFw/opysaquTCDoa/ORp9sxVNcQd3StfR7+HIEkwGQMWYkU/LkezQsOtLPsE/+iGNkHzRaLVIoQtWLH1H5/Ef0/dPNpJ08kmiLmy1T7qLv41eRPn04siQjhSNKlcjqZmrfWU3v312C1mZC0OsQPQFq31qFPsVGxikjkaMioYpGDs5ZQPd7LyL1pBHokm2IbV5igTDhhlaSJwxEI2gI17dSu/hLDr2+AoBed19A/mUnEvUEsBRkEPX4adt88B+aV5+nryfr/MlKlUFZJlzTQumDb1Bw69kYMpJBkqn7+7eUv74Cc2EGYz57BH2KnVgwTOuGfUSa3aRNGoQuyUIsqNB9z+2L8BZXAKBzWBi06HbSpirVc2P+ENsueBQpItL/6euxdM9CF6/cfHDuXym6U6l6jFZAZzURafGwccrdP6JrFGNWMjqbmUibFzkaQxZjVL+1ivKXPgWg7x8uJfP00ZgL0tEIAqIvxJaZj+PZUYa1Vy5DFt2KY3APWr7ZzoHf/Zkh8UqdnuJy9ty2gDGfP6ZU2axsIufCyWjNBoI1LRTf8ALe4nIG/elGMk4eoVRUdfuRxRiyKKGzm9FalIrtcjTG4Zc/peftZ2Mf1J1om4/W7/ewZ9bL9Hn4ctJPHoEpO1WplCjJ7L/nNerfWwtA2rSh9Jt3rVrtsHVdMXtmvUzRneeTMWMUxqwUtBYjwepm9tzyMrkXTyF9+nCl2mlOKlGXn4qFy6mI06NPnB6mDvTYFqeHJU4P++AeNH+znYO/+wtjPn9UqSguy8T8IcKNLjZMuYe+j19JxvThxIJhSp94l553no8u2UrMH0LQ6zBkJiMYdEoF3GAYKRRFCkdBkpDFGHVL11J4/emd5tXrgYvJOGUkpvx0BKNSQXfvnFdo/Hg9ADkXTmLgi7cQdfmoefs70iYMRJdsVdY+FsOQlYLOYiQWihILhFQ+jLZ6mbDuWeSoSLjFjaVbllKt1xNg+0WP/yQfGtKTECxGoq0+DOkOkGXQKBVBdTYzkWalkqbOYUGWlOiGn1ovpXo8BGuaVT7qOK/KhZ/R8MkGxnz+mFLBGQhUNuI/UM3e2Yvoed9M0uO0r3z1cwY+dxOiJ4AUi6HRatFZjURavbRt3E/SsJ6ddFDzN9vp++iVaLQC/pJaNp/6AHI0RtHdF9DtljMRdFpkWab0kb9T/cYKNHotw/5+P6nj+wMgy0EkX4tSsdtoA42Gl196ibfffofUZAfL/v7KEYWsM6JLygVZYvBrs4/w/PThCbpi7+2L8BaX/yTPj/niMWz9CkHQIEVFQpVN7Ll1gfpcOw1lSVYqfP7TPOWn5u1VKk8RU94U9Kl2BJMBKRIlFggfk6fMuemg1dD81TaKZ71M5oxR9Lz7Aqx98xW5MOgI1rSw+4YX8MXHjKBhcvGr6CxGQrVOJDGG1qjHU1yOZ3c5feZeyur+19H7ocvIPmeCUpV14z52XDYfOapE+/R9/CryLz8JKRJl67mPqDpAIwjx6qtHdGL/x5UqqVqzESQZZJmWtcXsvO555GgMa69chi6eg71fAbFAmJZvt7Nn1svI0RiFN55OrwcvQTDqlQrmcxZR//4RPdX3savQaAUaP99M6oQB6JNtSFEROSapekoKRRHjcrn39kVEWz2M//45Io0uZBlMOSnE/GFa1+9R+y24dgY9771QqVCNhkBloyo3A+P6N9LiYcOUezAXZjDk1dmYe2QjGHRodFqQJCpf/QKtzUTG9OHIwTCH5rxE5sxpZFw4Fa3VhCxJhGtb8O0s49AdLyOHoyAIDF35rKJHnV7cxeVUvLycfk9ejdZqQmsxoU+xoTXpE2xCR1rUvLWKxk82MuTV2ViKstFoBYLVzQQqGtk7+xUGvnQzGScOB2TqP1xP1lnjKHv6A1peWab0v2I+uiQrciyGzmFFjklobWYija0ES2spufVFBn34RyINrWy77ClMhRmM+fwx9Ck25V6TgdX9ryPa6lVtZywY5tAT73aysQgCotuvyqWisxN9lz4PXdZJLkd98kccQ4sUfpYkwg1t7LrmOXwHquj/9A2kTByAKStFqbzrC9K6rpiI00PO+ZPQmgzEgmE0eh2h6uYEeS686XT6PHwFSBK+AzWqnhr82mxSTxikVKnWCsgRkR9+Mxdrnzx63jsTU04qABq9lh2Xzafn3RdgyFT0rtagR47FqHh5OfpUG1lnjUfnsKhV720DuyFHRWRJJlzfSsOH31P+9FIG/+VuMk4ZqVSRdnoJN7RS9sQ75Fw0BUvPXGTAkGJXKik3tOLdU4mtXz6W7lnIkozrh4OYCzKIBcMJfpFtQCGjPnoIrdVELBxh52XzyTpzHLkXT1X8NUkCNASrmtgw8Q4ABvzpJjL+H3vvHV5VlTX+f26vaTf1pgChd5AiVTqCDnbB3rDNiAoqiB0VUEDEsaGAZRy76IgNRQHphBogQIAkpPfc5PZ+7/n9cW4OuSSgg/N933n9sZ6HJyTn7LP36uvss/ZakwaijNWDACG3T/RhviA9XroLfUezKJNl9RQs+ETkc0IMyngDvupGZHI5td/vQhVvEO1wjJ6Q24vCoEWuVRNodIh2/j9gN7o+ewuZt00EmUz0/aEwey6bd1Zb/0dko8szN5Fx0zjJ1uTesgRrTj4A2bOuouPsa5EpFbgLq9h30SwADD3b02XJPSgMWjQZSch1aoRQmKKn3iflqhHE9O9MyO3FX2cFhQLL1jziB3aR4kS/xU7S2P6EPD6cxyuI69+JkMcn+TS5RsWFP87H2DUTmVJB2Bdgz5XPYc8totPcaWTdNgGlUUc4ECT/sfdoN30SyngDjjZi0Gb9PfLgW3RbeDsJQ7rjqagHgTPGvtq0BHFefxBPWR15Dywn5PFLsW/9L/s5eItoO/qunIWxRzvCvgBCKIxMJsNbbWkTL4A+q2aRcslgZPJIl/nyeo48sBxHXjHdFt5O2tUjUJti2XvN83jK6ui7YiaGLhnI1Eo8xbXsHD1b8mHp148Ru5lXNCBXi+9GBQs+oduC2zkP5+HfhXOtD3wezsP/L8FisfD1118zf/58li5dysKFC2nfvv0ffm4odG7HEv6vQcpVI9B3zYj6W+L4C9Bnp1Hw5Pt4imvw1TZxbPZKui25i5rPNrHv+uhjh12fupGSFT+wddhDBGxO+rz6N/beuIicKU8T9gep+Dy6sG/KtaOI6dcJX5WFI3ctJezzY75lIvqumdR8tolD1y8EwBRZx/ahMxGCIWRKBTlj5lD34x56vXIvuTcvIuwN4Lc4ODj9ZdKuGoGrsJqdo2ezf9xsPCer6PryX9F1NFOx4nvse44TaHJS/sYa4i7swcErnuHgVc8StLpIv2MShhZ0KFmxFuexcvIeeptN/e77XXiZxl9A4sSBVH+yAfuBQpyHSzjx6EqyH7+Bonn/ZM9FD7H/0ifIiMzV5akbqfx0Mxs63ErNmh1o05NIHN2HY0/+A3dRDf5aK0dnr6LnkrukObotuB19dhrOY+VsyLqJxh1H6btyFl2fuYmG9bnYDxRx8I6lBOweer1+H6Ur1rJ92Cyc+eVUfrwRgKTx/SW6Bm1OcTP5QBEHp7+MKj6GoM3FjosexnzVCIkmDZvz8NVacR6roPjN7/HX2ei/ciYAAauTgM2Nq6AKgC5P3STNG7S66PPmA7gKKlEnxRI3qCu2vSfYe+VzCP4gPZaInesrP9tM0bJ/IVcr2Tp0Ft7qRuRaFa7CKqz7Cyn/YAMFS1bT4Z5L8Vtd1P20l5LXvyFoddH1+VvRZ6fhKa3DW2XBkVfMvqnzaXfnZJFochndF03HVVjJ0YdX4KtuBAEybhxHyZvfUbjgE+wHiihY8Anugir6vP2ASJ/hs1CaYgg6PBS/+V0UPSyb8/BG6FESoUe/CD2Cp9Gj12v34auzsj7zZqz7Cgn5AhIfDNlmtg2dxdHZq+j9+n2UrviBvVc9j75DGk27jmHPLcSeV0LA5sRf20TQ5kSuVpIzfi5FL62my1M3tYmXZXMeNWt2EHL5KHnzOxq3HaHny/ecosfiu7BsPEjJm9+RdcsEar7dyfZhD2HdV0BTzjEcB05S9cUWwoFglBx2e/5WGjYciODpwnm8gvVp19O07chvyuHuvzyNdWc+jdvycBwqJuwP4K2y4K9tIveGFwnaXeSMn0vd2t2o4gxn5ZenvB73yRoaftl/So5OwyvtqhH0fechfHVW9t/wIvXr9iJXKnAVVdPj5XskHcifvYqeL92NLbeIsnd/wl1Ujb+2iU3d70KmVJA8cUCbNqj7wtspmP8xG7NvRWM2kf3Q1QDos9PwVVnY0O5m9l39POZrLwIg45YJxA/swo6LHmbrkAeQa4zINDHIFCpCjjpCtmpuv+1WVr75d5BHHwRTxqQiBH2EPdYomT/+5PvSevNnr5L06Uwy3/X5WxFCAgenv4w9t5CgzY39UHH0uMV34a+3UfvtznOSqeLTZMpdUotl2xHsB07SsOGAaLPPIFPugmqOPPQ2G9rdSsDqJOPGcTiPlVO66keCTi/O/DL2RGxHS7vYY8ndCMEQjduP4K1uRKFVs33YLMKBEOnTRuMpr8c0qg9JY/txZOZb7L3qOYy9OpBx4zhJF02j+1L7wy4c+WVRNkCmVkTZxMxbx6PPNrN54AM07TqGt6aREws/RZ+dRmbkeQGrE01SHL6aJpq2HyFodZFx4zg0aQl0fPgaQi4v69Oux37oJD2W3hPFs9wbX2THRQ+TKdFwFrZ9hTTl5GM/UNRCL0/xvOvzt9G09Qj1P+/DkVdM/tx3CdicEu8SRvQi/YaxuEvrsGw6JG7GtrC/VZ9tjvLrXZ66kdIVP7D1wgchHObkK19T8OLntLtzMrG9O7Bt6CyK5rxFl+UPETO4O67DJ/E32PCW1BBsciBTyEm6YiQA5rv/gsKow1taS+6I+wlaXfR772EKF3xC4fyPQQYBiz3aJ5xGC/NVI+ix+E5KV/zAoXteo+brHZT/Yz3uohp6vnwPSaP6sn3kw+y9dgHpUy+iaddxCZf0uy8lZHch12sofuo9PMXVKAxaip/7gGCTE8uPu+m28hE8BRXSmF6vzcBXZ2XbhQ8SsLsJB0OtfGf+7FWtfGzj9iPI1coovWwrdmlLL9UJRqo/34Q9txDH4RLy/voaPZbcScbN40EGhMM07crHW23BV92IOiUe0/BeHLr77xS88BnIZJS/t66VPnd5+mYch0soeOGzKDtV/flmPOX1WDYfoubr7QTsbnosuZOar7cDAjsuepjdf3kKIRii3V2XULpiLf56G3KFnJOv/IvjT39Au3svJaZ3B7b0uZd9Vz9P0O6i4sP1hL1+tnS7k/1XP0+gyUniuH5k/e0vJI7uS/m7P1Hx/joUeg1H/vYalg0HOHzPq+weP5ec8Y8R8vioX7+f7cMewtA1A01KAuuzbqH41TWYRvRk27CHWsVF/T+YQ+13OWzIuonaNTswTx2FPjuNvHv+LtGz9vscFHqNNKbqs814Ky0IwTAbMm+SfFjPZfdS/+Me7LmFHHvifWy5haf4PHQm9Wv3UPGPX8gZP5e0K4cR278T24fO5OQrXxH2B7EfKKL8/XWoEox/yG40RuxGs60PNDlx5BXjOFzCvmvmn9XW/1HZCNjd2PYXsiHrZup+2kufFTMjjkhOx9nXYt1zgrof9qDrkIpp4kAAui77K8ULP6b+u50gl1H++hoKH3+XTs/dRsnizzn53D9p+HEP+8fPIWf8XMzXXkT9z/vZPmwWSoMO0/BebB86k6rPNpE0rr+kY83rDfsChFzihuX6zJsJefz0/4e4Gec4Uor9wEnWt7uFio820nPp3ZSu+IHtwx5qFYO21N++78zC0DkdT3m9+HH1DLGvI6+Eknd+wltlwX2yhvoNB+i55K5Wsa9oO2+i9O0f2NzjLmx7TuCvt+EurqZx25E28QJQm2Kp/nIbIY+fmq+20bAhlx5L7iRpfH+MPdphP1iMt7aJrs/cLMXXuTcvoeHn/eKHvxa26ddOt0u6WPfDburW7pFs6Xk4D/8unN+UPA9/WqipqWHhwoXMnTuXZ555hsrKSgD27t3LE088waOPPsr8+fOxWq0AOBwOFixYwKOPPsrKlStpqzG9zWZDq9VKXae1Wi0pKSkAlJSU8OSTTzJ79mxeeuklnE4nAM8++yxFRUUA2O12qSHMpk2bWLZsGYsWLWLBggV4vV6WL1/OI488wuzZs8nJyQHg4MGDPPnkk8ydO5dly5bh9XrPiPP+/fuZNWsWTz/9NO+99x6LFi0CwOl0smTJEmbPns2TTz5JaWnpWf9ut9uZP38+c+fOZeXKldx3333Y7fZW83377bc8/vjjzJ49my+++OI3eVK3ZgfJk6OzSpMmD6Jm9RaSJg+i4p0fUcYa8JbXo4w14D5ZTcDqiro/cWQvar/bJa7zYDHIZHhK6/BVN1H56SYMHVKj7jeN7Sdm6JTVY/lpL3K1CtuuYyRNHoQtJ5+g1RlZx2CqV4sZJNp0EzK5HHVKPP5GBzKVEnViLO7iGqpXbyFpwgBq1uxAnRSLEMnMse8rwNirA7VfbMbQNZP6NdtRxhowjbsAb2U9MoUcx/4CFEYdnrI6McvuD+CVfNlQZColco2aynd+RBmjx3WsHIVei7+2CYCQy4u7oBJNmgnTyF4ULfkCIRSm6ost6DKT8NU0kTx5EGXv/oQyVo+nvAFlrB51SjwKo46EYT3QZiRSuvw7hECIkle/RpUUCyolCcN6UL16C8pYPe6iKlSxepp2HQOg5PU1xF/YXVxnC7oGbG5U8Qbq1u0jtm+2uOmlVaNKiKFmzQ5SJw8CwLL5EHH9O1K8/Dus+wpwl9ehTopFkxJP/OCuOA4V46+3ifwd2Yu670Rdqd+QS8LIXlR+vBF1cjxBu5vq1Vuw7StAplSgSohBnRJPU84x4gd1IWBzAxDbqz2Ew8hUCqx7T5B6ySBUsXo8FQ3E9mqP42g5AFVfbCZ50mBqv8sh7oLOFC3+HGWsAU9xLQqDDnVKPHEDOuMuriXugs7UrtlBzZodBKxOki8ZTMjpkeih0Gvx1VtRJ8dTt24f7e+7jEC9TcyU0WmoWbODlNPoUbr8O2z7CvCU16FKihXnO40ecRd0onT5dwAULPgEVZwBmUJO8uRBVEX4YNtXGOGX+DId8vpIvngg1V9tQ5eVRO23OShjDQQ9fpRGLeqUeJFfdlebeDVuPkTqFcOoWbMd274CgjYXcpUSY892Il4WO7bcQgiFkauUyNUqACo/3kjyJHFdsX2yceWXS3KoMZvw19twHRdf3mP6dJDwKln+7W/Kob/OSunb35M8aTBVn/2KEAzRsP6AyK+IfVGnxJN2zUicx8vPyq+g3Y3jSBm+eqskRx0fnRqFV82aHcT0FNfYuPkQJW+Ka3QVVhHTu4OkA+qUOGRKJdY9xwk5PQQaHYRDYUIuL2GPj7A/iDolvk0bVPH+zwiBELXf7iTtyhEA6LukYz94MsLXAgkv0/CeeMrr8JTW4a9uQgiFkOtiCXsdCAEPQtCH0WAgIdYQZVdkaj3I5QgBT5TMV6/eQvLkwZS/+1MrGp5R5icNpmzF9yRfPJDyd38CQUBh0EjjmmVDGaPHcbjkPyJTJ//+NckXD6Rq9RaUMaKtPZNMxQ/tJtncqi+2kHLJIFwFVWIGWShE/S+52PYVRnhuRJ0Sj8ZsImlCf6o+/VWUy17tEcJhkWdpCQTtLhAEksb1R2HQUvddDrZ9BYR9flKvGAZA2tUjEUIhKj/eSNDmkmxA3IDOOI9VRNnEzBvGUrV6CyGnR7JT6pQ4XIVVpF4i2of4wV1RGnW4T9ac4tklop9VGLTUrt2NTCHH32BDppBj7NlO4pmntA4hEIrQUB3Ryw0Sz2P7ZOPML5N4rjEn4q+3Yj90El91I6aRvaj5ciuugkqse46TfMlgMm+biK+mkaDNRfXqLVg2Hmhlf1v6dVPE9xm7ZuA8UUnCkG4oNCpCXj/eatGXOfcXoE6OJ+T1Yfk+B0JhZColSlMsijgD/tpG1GYTCeMHoIzV469rkmihMZto2plP8uTB+KobkWtUUT4haXz/KFrUrNlBwtAe1H63C8vmQ1R+vpmUSwZh21dA3MDOuItr8JTWoTLFEA4EUepFuqnNJhImDCTk8uKvtmCaNJjqd9Yi16lp/HE3ylg9vtpGYi/sRu3HGyT8m212t+dvpeC5j5DJZaiT46J8p21fQSsfmzC0B0GbO0ovtRmt7UZbeuk4UoqhW1YrfY7t1xFveT3u4lpienXAU1aHdfcx1KYYwqEwjZsPYehkJuzx4yqsQqaQR+mzTCajft0+CIWj7FSzHa1evYWEId0Ju72taJ962VCse46TMLQHdd/lYOiagTO/nPgh3WnYeBC5WilurLawdZm3X4xl00FCbh/2fQWo4gzItRqSLx6Eu7iGoM2Ft6yekMdHauSDTUvQZ6dRuHi1qCs6NUGnaPc0ZhNCMEziuH7Y9hVGxUXajCSOPfauKF+fbSJxbP9W9jFhWA+EgGjLAaw5+Ri6ZhKwOKJ8mKGLGV37VFFPNucRN6BLFJ8rP9lI8iWDkalEWW1YnwtA+Ts/oU6Oo27dPgJNTjGr+z9hNyJ6r9BpqPxo4++y9X9UNnQZSVR/IX50r1u7G6VBgzolnozrxxD2+rHnFuLML8VbWkv6dPHjr65TOradR0m+cgQN3+8kacpQaj/diEylJOT0iFmDkc19mUqBMkaPZethAMKBIOFI3G7onEHY40edEh/lPwFi+2ZTuvw7ZCoFAYsdVbx4LXF0HymWCljsyNUqKZY6PQZtqb/ajCQq/rkeuUrM+jxT7Gsa0RN1vJHatXvxNdiI7dUeVayepAkXRMV6zbaz7rscQm6fmOEeDiNTKtFmJp0RL2OPLORaFUGbm6ovNhPTqwPKWAOpV41AoVVT8PzHCL4Aylg9iaP6UPddDtacfKr/tR2lUSfpc0vclLEGUq8chutEhaTPf3oQZP/9//6PwflNyfPwp4WVK1cyffp0Fi9ezC233MI777wDQPfu3Vm4cCFLlixh+PDhfPutmDa/evVqunfvzpIlSxg0aBANDQ2tntmhQwfi4+OZMWMGy5cvZ+/evdK1N954g5tuuomlS5fSrl07vvzyy99c44kTJ7j//vuZN28eX375JXq9npdffpmlS5fSu3dv7HY7//rXv3j66adZvHgxHTt25Pvvv2/zWX6/n1WrVvHEE08wf/78qE3EL774guzsbJYuXcoNN9zAG2+8cda/r169mt69e7N48WIuvPDCNmlx8OBBqqureeGFF1iyZAknT57k6NGjZ8XXV2VBc9pmnMZswlvZIP30VVvQmE3Sz5agMsUQsLuljcDmo27N4K1qRBFxmtKYOAO23ceIG9qdYYdWEXR5cRdUoElLbGMdFgCcx8oJ+wJozSZSLhksHqtNM+GrskRwSJB+NkPaDWPFo7JVFpxHSkmcPBhfjQV9lwy0mclo0sX5Ak12jD07YN1fKI1tf9dklDE6er18N8o4w+/CS9chjUCjA9P4AXSYMw2FUYs2Oy2KbtqsZIy9s8XgvAXdvFWNKOP0NG47gjaCt7e6Ufx/5Ke+fQoBqxOZUkHHR66h57J78TeJ2TAV760jfnA3us6/jS7zbqHkzW8J+4NoI0GPt6oRdUpchK4JEl1PPP0Bco2azo9fR9Y9l9K08yjeaos4b1WjJBsqUwxCOIynvIHMG8dQvz4XBNBnp9Lx/sspXCrqlkyliMIr85YJBK0uCAvINSoUOrU0t7faQsDqlI6JaZLjEYJBSaa8VY2UvbeOdrdNxDSyF93m3Uzxm98SsLvFo78RvFRx4nFfIRzGfO0oNGkJ9FhyF77aJrRmE5o0EwGLXVqXr8qCXKuW5k0Y2Yuu82/DfM1IcZM4GAKZjIwbx9K08yhBhxtlrK4VPYjQI+PGMeKLSYQe2fdfTlELejTf17xeBPHv2hbyrTLFEPYH0aTE46tpovwfP6NJS6D7C9ORKRRY1ufirbZQ8d46lPFGhm5YTNY9l2Ldd+KMeKkSjLgKKsm4cSwNG3IJub3EXtBZwgtArtcQdHnRpCZI69Mkx9Jt/m0YumZQumot3upG9NmpKAxaqiNHdQHkSiUdH76ajFvGS3j9HjlUxekJB0Kok+Jp2tFC3qotJF08kJDTi7ei4az8ih/SnbgBnSha8oUoR3Y36VNHSXgBBG0uQMBbXh9F+4wbxhByefFWWpDrNWTPuoqwzy8evUTcNFIatWizklEnxeOtbEBrNkXZoLQrxIZizXLuLqhCZTICoDTqMF3Um6G/LqHn3/+Kv96K1mzC3+RAadAhU8jRtktGJlcgkyshHJTWLIRDKPVxknyDDLkuHsKnMvebaeittEi63JKGZ5P508fJ1UoceSV4qy3ostPIuHFsZMMuAGHhnGRK0YZMNc8b07s9jduOtClTAqDUaxny4wJJpprn1ZpNIJdLL3/e6kYCVhdas4lu828TN3rrbZL98VZZSLt6hLgBGqMXn5GZGG1zKy1oM0QfYLqoN2Vv/yAeqUQ8wicEgpKPaWkT1UmxeCotqEwxIi8zkkm7YhiFL3+JxmxCodfQadaV+CIfopppoDWb8NU0EfYFME8bxahDKwjaPYScHmJ6tpfmarYHQZcHTeopvdEkx9I1opdlq9ZKPFMYtNR8veOUPtvdaNITiemdjWVzHlqzCUMnM/qOZuIGdKb9jMuJ7d+plf1tBpUpRqKTNs2EwqjFNLIX5mtG4m+wIVedyuIVgiGURj2uoyVUvf0t2nYpaDKTIBTCtvkg2c9Pp+K1rwi5vDT3m/BWNSL4g2IZBnMCWrMJZbwxwldxTYauWRItQPx4Fg6Govyl1mwi48YxCMEwnsoGFHoN2fdfjqe8XjxODWTPv4OS+R+iNMUQ9vpRmxPxVVnEjxtXXYSvupFO86eLuER0rtm2a9NN+GoaadohyrUmJT7Kdzbb7Ja2TWHUEQ4Go/TSU1rXKnZpSy+DDjcxvdrTae51KIw6DF0yxKzI2iYSx/Qj0Ggn5PYR27ejRHelUbRZGnMCvtomMm4YQ8OG3FP6fPN4Qm6fZE9a2imNOQGFTo0yPkbM5iqra0X71CuG0bTrOOGgWD7AV20hHAiiNZtIvWwoMrUKmepU1TFvtQV9dhr1P+wGuYwLNyxG2yEFR14xCoMWb6XoBzOnT0Jh0JJ25XCUcac+wiRPHEA4GMJdKGaehX1BVAlGZAo5+uw0UMgxds+SbIDWbCKmTwfCwSA9l93LkPWLaHfXJa3sXMjlJWj34C6rO2XLInwOB4MS/xDAU1pHTN9svJUWUi8bijYjMZrPNU0kDOvB6COrCNrdNG0/EqUPQiBI6uVDcRVW/UfsRjMuMqWc9n+bgiY1gaw7J53V1v8nZKNZzjNuHCvaSrMJQ/csZEolJyPxTdDqRB2x865j5SROGiSWYjDqpfg65PZi6NlOREgGA9a/xOgjqwg5Pdj3ngBO+dyW623mUzOezfzqOPtaxhxZiWXrYdFGmU1ozSYSx/Vn1P43MU8bRdgfQBPh1+kxaDNeyZMGIoTCeMrqQKHAV9N0xtg3YHejSUsgfmAn6tfniu8mtU1k33upFPs23yv5GLkM00W9MXbLxLL5EHKV4ox4Be1u1ElxhINBybZ5qy3E9u2It7IB51ExOcXfINqAZjvoq2uS9K8lzwBJ5gVBiLKl5+E8/DtwflPyPPwpwev1cvz4cZYtW8acOXNYuXKllBHZ2NjIwoULeeSRR/j2228pLxezoPLz87noIvFL6oABAzAYDK2eK5fLeeKJJ3jkkUcwm8188MEHfPHFF7jdblwuFz179gRg9OjR5Ofn/+Y6+/bti9EoOua8vDwmTZokXTMajRQUFFBRUcHTTz/NnDlz2Lx5M/X19W0+q6qqipSUFClzc+TIkdK1Y8eOMWrUKAB69+6N0+nE7Xaf9e8jRohfMfv3798mLQ4ePMihQ4d49NFHmTt3LpWVldTU1LS6r7Kykscee4zHHnsMAKFVdzrZaT859ZJ8erbqOXz4kamU6LtkUv/NDnb2uweZXIaxZ/uzrAOOzHobbbqJXm/MQKHTiE5ZdubJs2ZejRAMSwFezacb8VVZiOnfGW37VNzHyhCCIeR6LYbu7al4+1tCkS/yZR/8wo7JT+CptOCrtdL9uZt/H15yGfqOZnyV9Ryf9RZCKEzatNGASDaFXkuvd2dT+PT7hNzR2bXt7hTlzLLpUNTfm1+UBEFAplSIdAqGODrrbUJuL1m3XwxAypQhuE5UcGj6Mk4884FUPyYqu1j67ym6Zd4+kZDbS8FzH1H9+Wbih/Q4bZwQNSR92kUIwRB1a/eI42+ZQMmKtWJwe9qzkyYOINDkIOT1t7jWmmfSXM38bHFL2pQhFC79EldhFcee+SfdF9zWajwgZgDE6Kn9aQ+23EJCXh+6rGTx2WeQk+Z53UXVHJq+jOqvtpE1fTLIIGXSQPFocDB8Gu2i6WGedhHhYIjaFvQoPQM9oic/HYFTa1LGGUga3Y+Qy8uB25ciU8gxjekLiHx2n6wm96ZFVH++mbiBXc+IF8hIHNsPIRii5qtt4vhLBkfhdWp1pxYU9gc5OH0ZvppGUv9yoYSXt7KBkEfkZcUnGwn7/Jx47iOy7phE3IDO0vp+Uw6Bzo9fh+tEBWGPL+p64pg+WHcfpy1oyS/HoWIsmw6J/AK0aQlYc46d4lc0chLIVQqEYAhfjWgXOs2ZSsUH6yMUiJbDfu8+jOtEBYQFBEGIskFynbo1D5s3XSotHLrn7+SMm4uvtgldthlBEGjadoSg28uQn1+k2/zbEMIBTn+ITKEU/xSp2C7XJxD2ts6IbwvJlrbibLaxeZx52iixptkGMdMn85bxomyEWleL/3dkqhVBImCedhEIp2xca5n6FW+Vhf03LqLdHRcTP6BTm6cjWj4/7sJu+BvsBB2eKHrI5HLSrx9D6Vvft7Yvpy0xaeIAwv4g7qLqluSJ1DxtTd+W7tHf5MS65zgNGw6Qed1oEAQ6z5lK2QcbWq29WbflahUnF3/Bln5/RaHXIFMpW/OsjaWG/UEORfQy5S9DIjQcH6Gh79QwmYx+7z7Miac/IOTySr5DrlLgzC+n/B8/03fVrNZ4tTW3DJxHy3AVVlH91TaxNqvQ+l65QYdp0mDse47jyitGplXTft5tBBpsuPPLWuHirbaQdcfFxA/pgUwhlzKozoi/DE6XJ5UphnAwRCBysqLTnKmUrliLIIh3GrpmEGiw4Tp0spVvcZ+oIPGyYcQM6ko4ECLsbdFJXCQi5qmjKFp86rSJSKbWPGpbRk/dV/TyV61jlzag7se9NG4/wpGZbyH4A7S75xIA6n/cS8DqIHHcBahMMdj2nBBr7spakkSGOiU+Si8zbxlP4+ZDregWHQfIMI3qLW1qt1x67IDOhDx+6ZQHQPk/fkGfnYauvVgzWCT2qecrY/Tix8vSOggL7B4/F9uu4xi7ZYo2E6j84Bd2DHkQT2kdQa+fLs/dIo1P+cuFUhwG4qaLEAwz5OcXMHbLjGzInJIVQRCkrOzyD35h1wTx+Ldc3bxRKiKjTo7D8utBacxpLIqCope/QpeVTM9X7o3UKAxFjwsLuItr2Nr/byjjDGjbp0TRLmnCBRAK4ympbXu+f9NuNIN1zwmOPvQ2jiMlpF42DFWs4cy2/j8iG2L9SCEYwldvRRAE4gd3I2BztohvkPh/4qHlpN8xGWV8DDKNEsEfPP0WEGD/hDnkjHsUuUaFIbLBjEzWau6WdBAi9acBjsx8my397yO2d3tkcpl0X+WHG9gyYAZ13+8SbYognCEGBblOLX6M9Pii5Dd63mi+6bPTEEJhMfYVBPTtU6n6ans0LVqyIixgyy3CU9FA3IDOKI36s+LVko2CICCTy9GkJ0pll1pcPe3XU765JUgy/5uxwHn4b4MDBw4wc+ZMHnjgAdasWdPq+tatW5k9ezazZ8/mqaeeoqSkRLo2Y8YMHnnkEebMmSO94/8RON/o5jz8KSEcDmMwGHjppZdaXXvvvfeYMmUKgwYN4siRI6xevVq6JvsdBlUmk9G5c2c6d+5M3759Wb58OVOmTDnj/QqFQnIMgUAg6ppGo4n6/fT5BUGgT58+zJo16zfXdbYXqjNdO/tL2G/DlVdeycSJE896T0ZGhnSMvGjhJ/hrTgWdGXdMInZgF3ouf5CmzYfQZiShMSfiq2mSftKCRgGLA1WsXgwCQmGEcFjKNgHx2HXLIBMAmZjFpEqMFb8sh8Jo2qXgOHQy6jZf9alMFndhFX6Lg33XzCdhaA8Sx/YTMxDTE9GkR9YX+WmeNorEiQM5NPU5Oj13O5r0RMy9JhI/ojdylZL6dXuI6d8Zb1kdPd99hLDPT/1XW6V5m7NxVLF6Kj7dxIAPZmPdW3BWvNLvmIS+axYC4DpRgSYjEQTQZqWgMScSaLDR671HqP1qKw1rdxNAgTJWT9adk+hw32Wok2Lx19vQZiSKGQAZiVJmjdZsInFMX9KvGRkp2C5mXNZ+t4vOT90oBcK1X+9Am5FIzdc76LnsXvFoVQQXbbp4TFKVYMRX3Uj6jWPp/uJ0jD3aEXR6kKlV1H6XQ9Zdl4jZpTVNmMb0Q5uRxPANoqzIVUoSR/Ri+7i54vEjGeg7ptHt6Zvo9vRNYiZmZANHppATf2E3Esf2RxWnZ8AXTyFTykEQJJ5qzYmo4o30fn0G4WAIV0GVWDspIlOkm4jt35HSd37CV9NEzbc59F52D2F/kLgLOhHTuz0Zt04gaHcjUyrE47ZOD1pzIuXv/ETyxYPw1TQhVytRJcaijMipJj2RsNcvbUw10yNuQBd07VMI+wLoOqQS07OdtImQcd1omiIvH0Mj9JCplJhG9GLnuLnEtKBH16dvosfiO1FFav0IoTC6rCSsu4+jTTeBTMyoaOZzsx7J1UqSxvUj86ZxqOKNBO1utGnxuE5UEj+wK1pzIrH9O+GvteKraZL4FVS6JLz0HVLRZSYzdMNihFCY2As6s33Ig4C4Ka5OiSe2TweUcQbC/iCExeO72swkhm5YJGa52d1oMxKxHywmcVRfQh4fCr0GQ+d0Bn7xJKpYHQiRTZYYPXVrd5MwrMdZ5TBxXH96vRLZhFEqsOUWEfb4I3Iu6q02PRFjz3YcfWgFWXdMasUvmULO0A2L0aQn4jxaiut4OZm3TkSmVKCMM2Aa1VvKipOrlATdPpDJ0GYlw+7jZNw8DplCwZGH3ib7gSvRZiQSN6AzqVOGINeqybxpPAgCzoJK1ImxlL+7DkPndJIvHoivpgl/nTXKBqVMGiTZPX2XdAJN4uaIp6RWzIYQBCo/2kiHv10myaGvpon6dXvJvHk8MoUaIeQHuRLwIdMYQa4g4Dh1zEqm0iDXGECuRK6NA5mMob+8KPHIJ9mKCA0jP1vKfNadk8ieeZWURajNSESh05AwohcBm1sap9Br0V3UW5R5jZrsmVfRtOsYqnjDH5apcCCEaUQv6tfvl2xbs0z1f382yhgthAVkaiWBJid1a/cQP6xnhOeL0KYniscdk+MitsOEKt5Ix4euFpux+QLEX9gNuUqJTCFHplSg0GsYuPopMdNdpRQzbWQyiWfajEQ8pXXEX9gNlSmGCz59HLlGjUwhQwiGkalV+Kor0aQnYuyeRe/XZ6BMMOKrsqDLSMS6+7hkp44v+IR+K2biKa4hbkBn0qYMkfAkLNDr1b+JNFy/iJDHhzY9Ufy488Nuki8eiDO/DIVecyp73yJm1Yo0XCxlQLbWS63YHOP92WIDm7CAMlbHiX/8TN3a3cQN6iJmZZkTQRDwlNURdnkRwmF0mcmi/Wvh/6W5I7rnrW5E1y4FX00T1f/aTseHr0ablSzyFQGZQkHQ6SZhbH+8ZXXEXtgdFHLqv9pMyrRxqJLiiB8/QGycFW+kyxsPUvzeLwihMOqkuIgdbEIdCEo+QaaQ4zpejmlkb2lNqlg9cqVS4l3mzeOQa1Tk3fcGfZY/gL59CqpYA6lThqDJMCEEQujbpyL4AyRdMSKSjSfDW1KDJl30O3lXz+OCza+gSopBYdDS44O5KAxaRuz4OzKlSLOhG5eIG1wyGb1ev4+mbUda2exm2ybXawg5PciVyii9tO050Sp2aUsvlQYNvqpGtOkmBEHA0CldbI5TZaH471/TcfZU4gd3JWF4D2L7d8Tf6JA2zBQ6DerEWPZc/oxER4Veiy4jEYVRR7t7LoWwgON4OUIo3MKOlmEa2YvjT7xPxi3jo2ifduVwar4WS940096eW4i3ooGAvYyar7fTfsZlURvK+g6puIuq0WYkYgMy77iY2IFdCDnc+BvsaDOSpPhKnRRL7Tc7SRguJg7IFHKSJvRHodMwbOMiBAG8FQ14KurJGf8YPV66i4zrx0ilMZrjI3+1BcICcRd0oudLd0dOdQin7GNWMuqUeKq/3EKfCTNJHNOPXq/8VZxTLkeuVEoxEjKw7TlB3Q+7adpxBPvBYpImXkBs3+yoWMpX00TQ7sZTVke7OyfT4a/i+4ZCqyGmdwfJx5yr3dBlJokxVAtb7ympRZuRiDopjvp1e0mfNirK1quT4xi6cTHqpDgCNtc5yUazD/NVN5J2zUhiendg37XzGbp+Mb6aJpQxejTJ8Yzc8zrKOIPYHLC4BvMdkzDfNAEAb0k1IasLT2mt5CPc+WUY+2RLcuIpqUWmkDPg8ycINNjxVDQQdHmluWP7ZEt2qZmG4WAI5HIplnIeryC2X6dIhuOpWKrio41kz7oKf72N1MuGkDi2P0qjlj6R5ou9Xr8PIRhC1yENmVxGl6dvQhlnIGXKEHzVjVLs66tpot0dF5N58zj07VLwNzo4+doaif/6Dqm0u2MS7W6biDolDiEskHbFcIkPCIh4OTw0bT9K4rh+aFITJLy05kQSx/Qj7YphaLOSsR08iT7bLD3f0MmMXCmn95v3E3L7xHcds4mQ2yfZQU1KgqR/vhY0kCnkkszLNSrJr/zZ4c/QfTscDvPuu+/y1FNPkZiYyOOPP86gQYPIzMyU7klJSeHZZ5/FaDSSm5vLypUreeGFF6Tr8+bNa9UQ+FzhfKbkefhTgl6vJyUlhZ07dwLiC23z7r7b7cZkElPaN2/eLI3p0aMHW7eKm0W5ubm4XNG1DEHMsjx58tRmVklJCcnJyej1eoxGo5QduWXLFnr0ELPAkpOTpTHNdSLbgr59+/LTTz9JvzudTrp27crx48elDESfz0dVVVWb4zMyMqirq6OuTnzJ3LHj1NfolrgdOXKEmJgY9Hr9Gf/erVs3afzBgwfbpEW/fv349ddfpRqXjY2N2Gy2M+IHkHLlcBrWnTryXvn+OvIfeAP3iQrqf9xN5l2XEHK40WYli4FlnbXVMxq3HyX1MjFzI7ZfRxAEdO2SkakUpF05HFdhddT9lg256Dua0XVKJ+nSC5EpFWhS4qPWAdCwbi/mqWLWaOK4/gQdbvz1NpIuHoDgD+Kz2NF3NGOeOoqGDbmkXTmcQJODDvdfwZHbFhP2+LH8vJfUaaOp/exXip55H+fRUtwnKlGZYsm873KxvlF5fRRezcc+GrcfpfMj1+A8Vv6beFW9v478+18n5PTgOFBExl2XIFPI8NfbCDrcZD9+A+6CSipWnDrq37j9KJrUBEIuLzXf7KT+p72kTx1F/bp9tLtzMkGHG11WEkGHm5LXvmHH6DnY9hfiPF5B+/suw3RRb9SJsWIXy+omPGViZ2vTRb0jQbOHhCFiHcn0aaOxbBYzlOrX7UWTEk/O+Ll4KhsIOT2kTBqIwiBuDIR9fgJNDtKuHE7BC5+xY/xjnFjwKUIgSNgXIOzx0+G+y/BbHOy69Gk2D36AzYMfwLavkMZth7FsOEDKZUMpXPgp9Wt3c/zpf7J/2gLsBwrxVlkwTx1F3MAuCKEQnvI6do6ezY7xj9Gw6RCqOHFTyXG0DORyfNVNdHzwCmp/2ovpot64TtbQuP0oIY+Psrd/oGnrYerX7SNl8iA8lQ20n3E5QYebpIkDCDk9+OusYkfsjmnYcgtJvXI4aVcOR5VgpP6nveJRswg9Kj74RXyBbLDhKa5h64AZBKwu/BY7J1//Bl1WMgUvfEbO+McoaIMeAYuD3Zc+zdbBD7Cpx9007TxG/XqxBl77+y4DEO9rciKEwtSv20d6RL7jBnYmaPfgKanl0L2vidfX52KeOkrcQMhOI+hwiy8NgoC/ziryKxSOwstX20TBgk8oWPAJMqUcuUpJ2OMn/caxhANBdl/8OFsHiE0cqj7fRPEb3xDy+GnaeYyc8Y9hP3BSWlfQ6UGuUxN0uDn+9Ac4DpewqftdFL/+LYVLvsC2r5AO919O4pi+xPTNPqscekpqyRk/F0EQcBVVoTbFUL9uL1mSnCeDAO7jlVjW57bJr/J313Horlc48sCbKIw6Mm+7GH+9DSEUwplfxtb+YkOhig/XU/DiZ3jL63EcLaX9fZeROLYf7e+5FF9NI96yeuojtmXvFc+S99fXCFpd1K3dLdb8jBc318pW/ICrqAq5To2/ztraBgWCZN5+MTKVgtTLh1H7jWifm3LyJbvV7p5LCEY6jjqPlWPoZKZhQy4FCz8BBMIeO3JtDDKVDoUuASEUIBQ89aEsZKsm2FSO4HchBNyE3Y3U/bCb+nX7ME8d1YqGwYiNbinzAasLf4OdxoiutPvrFHQdUgnaXQTtLmncnkufkmTDXVJDw68H0GUl/9sydfKNb6NkSsxAFPBWNlD3wx7JtjXL1NaBMyh//2eK3/qehg0HMF8zksQxfdG3T6H83XXkjH+Mww8sB4WC5IkXEDews2Q7Nve8mw2ZN5F376u4i6po3H4Y6+7jCMEQm3veTf26fZx49iN8VRaOzl4p2rrLhhI3sAtyrZrab3MoXPgpeff8HeuuY+yftgDr3hN4yutImTQQe24Rxu5Z+Ous5EyYi7/BTsWnm0mPNNJotlPxA7sgA2p/2svuK55l8+AHqP1hN57SOhq3HcZTXEPBgk84dO+rhP1B0q4STz1k3DoeIRjCebRM4pk24mPCgSBNO/PJGT8XR0Qvzafp5YkIDbcNnEHZyrV4ympxl9ZJdf7Sp42m/N11FDz/EfXr90t6o9BrCfsDBKzOs/r0gNWFsWsG1l3HSL50sNiB3usnZ/xjFM1dgb/BikKrwXhBF+JG9EYQBIJWJ8a+naj7fCP7Bt7D/gv/hj3nKJ6CCgruf430aaOp+nwzOePncuTB5eg7phHy+CWfELA6sWw8GEWLtCuH07TrWGSToR/t7pzEyVfXEPb4qfz0V/Qd0zj8wJvk3f8Ggj9I5SebKFz8Bbu63cbuHndQ+uInBBrtFD/zPua7LiXk8aHJTMZbUov114MUPbaK/NsW07Qhl03d7sS2vwh3WR3bIn5NCIXZNX4utd/skHQ7bmCXKNvWtPUwli15KOP0UXoZ07tDq9ilLb3MuHm8NE6mUOCtshB0uAk63DiPV6DvmIbrRKV0giPQ6ECulJM4th/6rhmEfX68ZfXiulroc8jtw7r3OMVvfIOxayaVH64Xaf/Am2jSTRASxE3y02ifduVw6r7fJdE+5bKheMrrMXTNwLr7GNmPXEPY65dK08QN7IJCr6X8vXWk3zQOZawe+6FiXPlluAurqPthF/qOacRc0Im4Id1Q6DSEXF5cx8STUQmj+uAqqKJ+fS7Fr31DzvjHkGtUp8oFCIBchnXnMdFfRmydv94mlbXJGT8XX50VV0GlZB/FjDg/crUqEkutIWf8XFGvjpaiSoyJ+ObLCVgcCOGw6B+mjSb7oauxbDokxVKqxBiRTz/tRa5VIdeqkcnl5IyfS+Vnm0Ahx1NWhy3n2B+yG+6TNdSvzz1l668fg2XzIVGmXB4Sx/QV5aeFrW/Kyafkze/wN9jPWTaafZi32oL52lEcuHUJMT3bS7TOGTMbIRwm74E3KXtPfDcqXvgx1e+vI+/6+eyfMIe6b3aQfNkwqv/5M6k3jEMIBHEdLUVh0CKLZLDKtSqCDg/VX24jZ/xc5EoFcqW4/dHS58YN7IK3ooGdo2ezb9pCHIdLaH/fZci1KlIuHUzAFqHBgZNSLJV112SEQIiEId0oXPgZ9Wt3c+LZj8i791Uch0/iLqpmx4iH2Xv5PNzFNdgPFOGrshCwuQi5vVLsW7duH2Xv/8yJBZ8Scnup/mYH5iuGkz5tFPajpTiOlbN54Iyo2Lf8vXVYNh6k/L117L3qOREvlQLTqN44j5dH4dVSFuvX7iFoc6GM05M+bTSOo6X4LXYO3fUK9oMn2Tb4AfwNNrGZ1uY8Ui4bCkDqlCEEnV4prm+2TZnTJxH2+HHklUT5lfPw3w+FhYWkpaWRmpqKUqlk+PDh7NmzJ+qebt26SSc6u3TpgsXy/+54vkz4o6lS5+E8/BfAddddR0LCqfp+U6ZM4cILL2TVqlVYrVaCwSAjRozg2muvZc+ePXzwwQeYTCa6dOlCUVERzz77LA6Hg1dffRWHw0GPHj3YvXs3ixYtivoCUF9fz/Lly2lqakKlUhEbG8vdd99NWloaJSUlrFq1Cp/PR0pKCvfddx9Go5HKykpeeeUVtFotvXv3ZuvWrbz55pts2rSJoqIi7rxT7Irm9Xp55513KC4uRi6Xc+211zJkyBAOHz7Mxx9/LGVZXn/99QwaNKhNOuzdu5ePPvqImJgYOnfujM1m48EHH8TpdLJ8+XLq6urQaDTcc889tG/f/ox/t9lsvPrqq7hcLnr06MHOnTt54403UKlU3HLLLXz44YcArF27lg0bxILtWq2WBx54gLS0tDPyqejFTyn9+9ek3ypmV1b98xcAur54J4nj+qGINRD2+gnaXOTPXE67v11G3PCeaJLj8NVZKVi8msbtR+i34kFU8UYceSVUfrmV7vNuRq5WilkqMpApFYR9AXIG3kfI6WHATy9i7J2NTCEn7PVT9sYaSl/+kgE/vYiukxmFTkOg3obrZDXazCTkWg1CUNwEqlu7G+vOfLrOvw2FUStmRdndVH26ifTrx6CKNxJy+wg2ObDvOwHhMKaJA1Enx+OvacRTWosQDGEadwEhrx9fRQNhr59jL3xG++mTCHr8GDubpc3SgM2F/cDJ34VXzxUPkXTJYFDIEQIhvGW1lL/9Pd1f+RvOo6Vos5LxVVo4/vzHuAqrGL51KTKFmOXnqahHplCg0KrF7B+vn4DNxZGZb9Pp0akcfXgl6qQYer8xA0PXTGRyGSGXl33Xv4BcLqfbgtsx9miHIITxVTVyYt4/yX7oalTxRuRqpdhEwBSpHxWhK8gI+wOok+JQGDQEmlwIwSBCMETFp5tIGNyNww+v5MJv5klf3GVKOUIgyK6rnse2twB1chyj976OTCYepQnaXOJX9Vg9jrwS8ma8TvygrrS/bwre8gbSrh2JQivWlsy791XsB0/S++0HSbn0QuRKMYvZ3+gg0ChmTCr0GlAocJfUcGL+J/R9/T7USbHS2rcMmEHnOVNJnjxILBwuiC/OB25bSof7LuPowyuI6d2ebi9OR5OWQMjto2nrEfJmvE6ftx7E0DldLJivVeOtbODwjDdIv34MieP6IZPLUcYZEEJhSlf8QPzgbhx9eCWDI/RQtaDHnhb0uOg0eqCQo4rUzgra3WLjh3obcq1arP3j9FD44ud0fOgqVPFGwv4gMoUMVWKsuAkUCEaaroQI+wNozYm4S6qp+mwz7e65tBVew7e8LGVQyDUqCIc58uBbVH8pfvC4cN0L6Nqnitl8n2/CNLSHKCca8cVNnSzSI+wPEHL7ouTQV9NE8oT+BOwe9B3TkMlkBF1e9t9wdjnUpCagTU/EkV+KJiUBZYyOsC9I0OEiYHPjLatH1y6Z/de98Lv4pYzRgyBudjXLUdL4/vT7xxyCLi9lb39PzdfbGfzDfNRJYp1Gd3ENYY8f274CEsf1BwSCTi9FL35G98V3oTBoUMUa8Dc6UBq1CGEB+4EiNGkJyLUaVHF6fLVilqq7qJrui+5EppDjLqwi5+LHEfxBer0xg6TxF6A0agn7Ahy86+80bjqINiuZwd8+J2aIhUIgeAi7G5EbEpFrRZ/2yrKX+de/vqbJ2sS777xDTWkBf5lwEciVKOPEzKm67/eQN+N1uj13K4nj+qGMNRD2+gjY3Byd+RadHp12VpkffWQlCr1YvwtBIOT0sP+6F6LG9Vr+AEqjjqDD/YdlSp0ST9DqQq5VoYzRIYQFAo2OVjKVNOECgnbxQ0zI66dx6xHyZrxB8vgL6P7C7WJ9xcjJBU9pHYfufQ3HQbFh3QUfPwZyGQlDe+CtsoilOTQqHHklKIxaDN0y2TXhMbo+fyuplw9FJpPRlHOM3JsWSccMu784neRLB6M06Nh3zfNRNgC5LMom+hrspF02BJlSAYJYz7Zx2xFkSgWHZ61ACIcZsWFRJLNTRtjnZ8uAGQQbHXScM5UOD1wuNgIKCxx5+G2qP9ss0bA5w7ruxz0knFUvvVE8DzhcmK8aibOgEl2GmGllO1DIvmsXgCDQ6+9/I3F8f1SxYg1eb0VDK/srk4sf0sreW0fqXy4U/YwMZAoFQihM2bs/ibUArxiG4A9w7I7FpFw3luRrRqMwaBBCAv6qBux7j6NKjKXwoTcJ1DaReOVIOi26h0CjHXteKdZ9J8i8VcysCrm86DqktvIJSeP702fVQwQa7VR8tJGar3fQd8WDxPTugBAM4TpZDYLY1EFjNpE0th8IAhUf/0qgwY6hRxauLQep+efPxA7vRZdXZyCEwihjxUZjcq0af72Vhq+3UbrwY/r+8AJBl5e9Uxeia5/C4B/mi7GEx0/I7SVn7KMEGh2M3PtGlN043ceqk+IQBIGwL0DQ5gS5QqyVnBBD1eebsKzPbVMvh/36Erp2yWJTq2AQT3kDR2a8QZd5N6NNT0SmVqKO1CMMurw0bT2Cv8lBxo1jJToq9JGNvoIqDt31Cr7aJtJvGEOPpfcgk8lwnaiQ7BTA8G3L0GYlI5PLomjf4f7L6fzEDXirGqj8aCM1X2+nz4qZ6NqliNnuCgUhj4/S5d+hSU0g9YqhgAxfnZWcMXPou2ImyZcMFuvZ1TRS8/kWipd9Rd8PHxWPNyMjYHVg23OCY7NX0eOVvxJ0emjcfhTL5kP0jcSTrqJq4gd1jWRbB2nacRRDlwxCHh9Bh4dDd/0df20jiRMuoN/KWchUCvwWBzkTHqPTI9eQOK4fWnMiIY8Pb3VjlH3s+twtJEQ+7AKEvX72XjufuAs6k3XHxejapRDy+PFWNkh81kQa63irGpDJ5NR+sxN1cpw4T3oiAasrUkpGR9gfJGB1/kfsRrfnbyXtimEgF0+bBJqcHLh58Vlt/R+RjRE5r6JOjkOuViKEBRrW53LozmUAdHzkGrJnXY1MIcdTUsPeETMx3zqRuBG9MfbuAIAyziBmJ4fCnJj9Nh3mXo8izija/2AIb3k99T/vJ35IN+m9wd/kIHF0H0IeP64TlcT2yxZ1z+Hh0F2voEyMpc9bD2DonC6+N/gC7L1mPra9BfR79yGSJw0UYz9fkPyn/kG72ydKzz49Bk0c14+Qx8/RmW+Rfv0YMm6ZgK+uSeTJGWJfVaweuUakh6uomrwH38JbZWH4zy+gSU0gHAgSaHSw/8ZF9H3rAfQdzYR8foRQGBkyvDWNbeLlq22i/z/nkDiuf0QuwFfbxMHbXsJ+8CTdX5xO+vVjkCkV5N74Ip6yOvqsmImhSwYypUJsmFZvo+il1cT2ySZxXD9U8UYqPviFwhc+A8TO3F3n3yZmX/+JoWbUmP/tJfwmpG3ZdNbrOTk5HDhwgL/+Vczm3rJlCwUFBdK+xOnw7bffUlVVJd0/Y8YMacNy4sSJTJgw4Q+t9/ym5Hk4D38i8Hq9aLVaBEHg3XffJS0t7axHy88EgUAAuVyOQqHgxIkTrFq1qs2j8P8ubEyd9m+P8Z9jQreW0G/fdBoEznEujezfz+N3C4rfvqkNOBe8/JzbXLJWhez+30HoHAqGKs5xff+Tc50LCOdSPPUPwP8kn88Ft//J9f1ZYcyRF89p3KZej/+HV/Kfhf9JXfmflsP/djt1rnAuPDPKA799UxvgCv/7VarOVaYMsuBv33QanGsccB5Owbke+TsX/fq/4IvOBS/477cd5xJnA/iEf19CztUGnIt8/Fn5NbH28//tJfw/heqRY/+3l/CbcOTZJ1m/fr30+4QJE6I2Dnfu3MnBgwejNiULCwuZPn16q2cdPnyYd999l+eff56YGDHju7GxEZPJhM1mY8GCBdxxxx1Sb41zgfM1Jc/DefgTwfr169m8eTPBYJDs7OzfrPd4JmhoaOCVV14R67gpldx7773/4ZWeh/NwHs7DeTgP5+E8nIfzcB7Ow3k4D+fhPwmnb0KeDomJiVHHsS0WS9Sp02YoLS1lxYoVPP7449KGJCCVwouLi2Pw4MEUFhae35Q8D+fh/2/w0ksvSbUjm+Gmm25iypQp55QZeTqYzWaWLFnyh59zHs7DeTgP5+E8nIfzcB7Ow3k4D+fhPJyH/w7o1KkT1dXV1NXVYTKZ2LFjBw8++GDUPQ0NDSxdupT777+f9PRTR/K9Xi+CIKDT6fB6vRw6dIhrr732D63n/KbkeTgP/wdhzpw5/9tLOCc4l2MK534053+uj9e5HA/5n8Tr/8KRo//Jrmt/1g5v/xf4/H9hjX9GONdj2Ody7Pt/8sj3n1meztupUxAS/mdLWpwLnD+K/X8L/qy2489qN7znqF/nwudYhf+c5nKEVP/2mD8rv/7s8Gfovq1QKJg+fToLFy4kHA4zduxYsrKy+PnnnwG4+OKL+fLLL3E6nbzzzjvSmEWLFmGz2Vi6dCkAoVCIkSNH0r9//z+0nvM1Jc/D/0lo2WzlPwUzZszgxRdfbNXafuPGjfzwww9SI4nrr7+ewYMH/0fnPlf44YcfmDBhAhqN5t8eu3v3btLT08nMzPx/sLK2Yevg++m7YiaqeCP2vGIOz3iDrs/eIjZqiNMT8ohNbo48+BaOvGLkGhWDvnkWhUEnNSRwHqtAkxInNp4A1Mlx+KoaCdicHH7wLRx5JXRbeBvmq0agMGjxVTdiP1BE/sy36LViJskXDwSZjECTA+uuY+TPfIug3U3mnZPJnD4JZKA06Ai5vbgKqzCN7ittpQZsLkIuLyGPL2qNI/e+gSrOgCAIVH2xhWNzVgHQ640ZpF01QhrvrbJwcPoydB1S6TT7WgxdM9g1+SnsB0+ia5fMgE8fR9cuhXAwiEypoPCFzyl963u6LbyN5PEXEPL4cB2vILZ/J4SQ6BHDXjF40ndMI+T2IVMpEUJhfDWN5D/4FkIoTLeX7kJh0EYaTggI/iDhYBhdZmKkOLyV6tVbKHltDT1f/RtpVw4XmzPsPEruzYvpNv820m8ci0yhACFMwOoi94ZFOPKKAUgc24/ui+6UCp83bs3j8Iw3MHTNpMdLd6PvkCrRx1NeT/7slXR85FriBnYh7A0QaHJQ8fFGar/ZyYU/zEdtihGbTMiQ6NNt4W0kTxwoNp1RyAjZPWL38fxyEASM3TIRBHAeKyO2T7bEo24LbydhSHc8FfUgIBYW/3gjJa9/S7eFt5F6yWBUpojOy8Gac4z9Ny1GadTR792HiL+wG8hlEAxL9Oj5yl9Ju3wYKOQQDiNTKChd8QMFz310VnokTx4s8r1bpiSzRx58i6y7JpM+bTRCUKxJFvIGKH5tDSWvfwtA6mVD6Pz4deg7mhFCYbHh0HUv4CmpldYY8vjxVtRT+MJn9Fx2L6oEo9gUpbSWsMuHEAxh3XuCpIgcFb7wGR0fvhpVQgzKeAO+6kY0aaaInQsT8vgJewOEfX6QyfCW11P56Sa6zrv5rHgJoTBCMMSRWW/TuOkgfd99OIrPtT/swjS8J6p4I36LHWWMXqKHXKcS53X70Gal4C6sRKZSoIw1EPL40bVLQiaTE3R62H/dQuy5RWTdOZlOj05FodcQtHs4MustEa94IyjkKA1akMulbpMhjx+FRk3ILTb88ZTUUv3lVro8c3a8Qi4vcrUST0UDx5/+gH7vPIyvtgmt2UTYJ/Kr5psdXPjDgij53T35yYj83k7yxAGokuKi5BeFHE1KPDKFHFdhFc7jFcT174Qi0vgl7Pbhb7BRvz6XLk/dKN53opJdkx6n67O3YJ46KtIkJ0zYEyD3liVYc/JJu2YknR6dhtZsQqZSgEyGZdMhDtyy+Ixy6K2ob8UvTYqKsMcmNsjRGEEm443XX+eTTz7FFB/Lmo/ePmXglRqUcekEGh00bjv8m/b99+rKOclU1wx2T34S87RRmKeOQqFTi88Bar/ZiS4rGXVyPITDVHy0gfp1e0XeRRpRuEtq8JbXc+TBt+jw4BWt9MbQJUNsiBEM46uyUPbuT+g7pEr3HXnwLQI2J32bmwSolXiKa9k5ejYAQzcuxtAtS2r6EbDYyX/sXVTxRrotuB2ZQk7ND7tIHN4LfSez2OwHkKuV7Jr8FOZpF5E8/gLCwRC6rBTcpbXos5JBLiPsD+KrsuDML+PIzLe48McFGLu3E/W4qgHHoWKOzHyLuIFdpLmaaajvlB41VzMNk8ZfgBAMoc1KwVNaiy4rGZlSgSCEW+H1e+dqbrKljDMQsNgjts9PbN+OgIC7uBYhHAZBQKFSEPYH0aQnotBpQC7DV9FA/r3LiLuwO+bpk9GkJ4mNvOwuFDqN2GQqr5iSN7+j+4vTUWhUqFPjUeg0ki7n3fMqjrxiEsf2k9bX7Iv6rpiJNiMRuU6D0qiN8kXp00ajNIoNnGq+zSHv3tdQxerouexeTBf1RqHX4qttIuj0oIwRG6j5qi0IgRD5j71L5u0XR/lZ18lqksb2R5VgjHRZluEqrIrSFfO0UfR46e5WNiDlksGoUxMgHEYIhTk6ZxU1q7eizUpm+PZXkIHYYd0fpH7dXg7PeIML10ZkQi4jHAjiLa3j8P1vYuiaQYf7LkNh1Im2Qy029rNsOojfYid1ylCUsXrkGlXbtmNQl0icIEhrFAIhOs2dRuZtE8UGbHLRnxy88xWJ9t0X3YmuXTINGw9w7PH3pDjRW9uEsWsm6sRYTr78Fco4PSmXXojKFIO3ooGwL4CvykL80O7IdRq85fXsHDoTANPYfnRdcDuqBGOkYY6coN1D/U97iB3QGcIC/gYb3koLCcN7ggx07VIQAiFCXj+13+4kf7YYy7UVF8nkcgZ98yy6dilSwyh3aV2bMlX58UbJP6hM4vFHT2ktIYeH/MfexXztRZLtKF3xA72W/ZWA1SnKj0GLv8HOztGz6bbwdsmeeSoaaPhlP+3v/QuH7n6FTnOvi5Lfs8VSKZMGoc1IxF1WjzYlnnAwROPWwyAImEb2QqHXEvKKDX5+TxzwR2Qj5bKh9FhyF6oEI57iGg7d8yrp148meeIA1KkJyNVKgk4Pxa99I8VEALp2yQz6eh66zCSCLi+esjqOPfkPOj1yTVRM1NIW69qnIlMpJftY/a/t9H79PhQGLYFGB7k3LcaRV0yMIkDHZTNIvGIkcrUKIRTCV1FPwd+WYbp4MCk3TkCZGAthgYDFhjI+Bn9tI7a8ElyFVWTcOI6AxY7GbEKuVSNXKX7T3vw7sW/Q6UGTmoCnrA5NSrzYKM7laRG3BUR7EAxRtXoL7e6+tJWP7frsLaRdNQJVvAEhHCZo87D/+hei4wB/ELlaGTWu95v3Y+iUjsZsQhmrRwiF2TPlmVN2aupF9HrtPrFp258Yqob/99eUTN/x6//2Ev4t+HNLzHk4D38QLBYLX3/9NfPnz2fp0qUsXLiQ9u3b/+HnhkL/frOStmDt2rX4fL5zGrtnzx4qKir+I+v4vdDlqZsoXbGW7cNmEbS66Pr8reiz0zj+5Pu4i6rx1zaRP3sVPZaInb/CvgB7r54vvlw9vBJPcS2xfbOpWr2NfdMWIgRDBOxuDtzxMkdnr6LnkrtIGt+fmO7tCLm8HLh+IYEmBzK5nE5P3kDi6L4cnfkW+69+Vuy43eik/YNXkjCiF8mTB7Fz7Bwch0spWrpaXKPDg0whZ8dFD3PormUodBoO3Lokao2mkb1wHi1lQ7ub2Td1AeZrRhI3sAvIZSRPHEDdD7uwbM3DebyCgoWf0mPJnbiOlXNg+jKadh5rQZsbUcbp2T7yYfz1NgiFUSfHkTS+P4ZsM9uGzqLys80kjuvPzqEzOfrgcoJ2F7vHz2X3pMeRa1SUvvkt9v0F+KobKX11Dd2W3EmPZfdSuOATCud/TMjtpearbXirG1EnxtCw4QC1X++g4p+/kHnLeMzXjyZpbD+OzHyLvVc9h7FXB7o+fyu6dikc/utr2HMLceSVErA46P3mDHHhchndF03HVVjJ0YdX4KtuBAEybhxH12duomF9Lp7yehyHS3AcLUPwB+nyzM0ULfmCkMtL3c972XHRw5ivGkHfd2bhq7OyY8wcLFsPE4507Wymwc4xczg+70MICTiOlLJ92CyM3TIJe/3sGPkwBQs+RhVnYPvQmeTPXkXfd2Zh6JyOp7wemVJB0OaS5sq8dTyGbDPOgipcRZX4aho5eMcyDN0yybhxHGFfgPpfcgl5/DRuORxFD7UphoN3LBXpcbiUgM2FaVSf36SH61g5ZavWErA6OXjHUvJnr6LP2w+gy0rGdaICv8WO60Qlm3rejfmqERi6ZgDgPFZO0OEh5PKx+9Knadx2hH4rZ0prdBdVU716K/mzV9H7rQfw1VnZkHkTIY8fuUpFzvi5FC35An12mkSbXq/fJ+ri0JnUr91DU04+9gNF+C02fLVW/LVNCMEQMqWCnDFzqPtxD71eufeMeDVuzUMIhthz6VMce/w9er58DyFfoBWfM2+ZQM23O9k+bBbeSguOwyUErE5Kln8n2YCChZ+CECZn/Fz2XbuAA7cswVfbhOtEJe6SGuwHiui7chYJI3qRfsNYbLlFbMi6mcMPvHkKr2GzcOaX07j9CHK1MsrGnHzlK/wNdnLGPorrZDU9X/nrWfkVdHpw5pex98rnEPxBOj9+PZ7SWkBgx0UPs6nnXaRdNYK+7zyEr87KzjFzaNyaFyW/+uw0doyZw4l5/4zIbwnbh83CX2/HV9uE+2QNVZ9tImlcf7YPnUneX18jaHWSM34u9etz6TrvZgrmf8zG7FvRmE30eu0+9NlplCz/DltuEY68Eup+2kufFeILec3X2wEBy9Y8Cl/4DCEQJGhznVEOeyy5s01+yTVGZJoYZAoVIUcdIVs1t992Kyvf/DvIozNXlDGpCEEfJa9/87vs+2/pyrnKVO13OTTtzCducDfiBnXFtvcE+657AV+djUC9DSEscGLeh+y86GF2X/oUWXdcLPHu167Tqf9pL3KVkvpf9tNz2b2t9KZx+1HsB09St3aPSEebiw4zLiOmdwfpvh5L7pT8Xe7NS2j4eT/KyMZFx0euQZNqomnbYUpX/YjKFEPRki/o8vRNdF80ndwbX2THRQ+TdcsEHPml2PYWUP/TXqq+3ErI5SN+cFfJJxQs/AyEMK5j5Rx/7iP8dVZqv91J+XvrQC6n99sPokk1sf+GFzk6ZyWqhBhcRdV0mHll1FyZt0zAkV+Gbe8J6n/aS/WXWwm5vMQN7ibh36yXzmPlHHnobfZNXdAmXr9nrmZ+hbxid/qc8XMpfPEzYnq2Z8fIhyh99yf0nczk3fN39k1dQMjrp+SFT/CW1RH2BSicu4pwIEj3N2dimjSY/WMfIafXnewf8xCuI6WEvH6O3/8aQauL3m/M4OTSLyl84VNCdg/hQFDS5R5L7pTksHl95qtG0GPxnZSu+IG918ynYcMB3MW1ki7HD+qKbX8hRx99F1+dFdNwsYZWtwW346tpxLavgI0db8VTXodCq8ZdWIltfwEVH6ynaMkX9Fx2b5Sfjb2gM6bhvdg+dCbVX21DCIZwn6xpU1fasgF+ix33yWoch0sofPEzerw4XRojk8mwbM3j8P1v4i4SO4h3ff5WhJDAwekvY88tJGhzYz9UTI8ld1Lz1TZyJj4GCNhyC8VNu4oG1CnxmIb3Yt/Vz1O24geEULhN2wEyrHuOS2vMfuhqABxHSvGU12PZfIjSlWtRxhqiaO8+WU3dD3uI7d2BHovvEm34iIeI7ZNNwObCU16PedooUceGz2LftfMJ2l2UvPktptF9OHTrS+Q/9DaatAQJ926LplP88pf4qhsRQmF2j5/LkQfeJKZ3B3aPfZSc8XNxl9aROLov24fOxFdnRQiG2NDuZmrX7MCRVyLx/PS4qDlGKHltTQSvPFwFVcgU8jZlqqV/aNp2GNv+AuQqpSQPLW1Mz5fuxpZbRMnr3+DML6fy443SOprt2d4rn4OwQPoNY/CU19Pl6Zui5Pe3Yqk9Vz2Pp6weVZyeIw+9za9dpmPslokq3oBtXwEH71qGu7D6d8UBf1Q2VPFGXMcraNpxlOK/f02ftx8Q/eW4Rwk6Pfhqmqj+altUTATQbeEdCKEQIY+f2u920bDhAF2fuSkqJjrawhZXfb6ZkMsbbR/fmIHjSCkbs28l5PLS67W/Sc/3FFTiK68j7PFx9FoJymgAAQAASURBVOqnEQJBOr54DwDVq74nUNvE/kF349x3gpOz3+TgyPsJWl3E9s2mbMUPFL7wKZ7yeqw5+b9pb/792PchCAvY9xdiP1DEwTuWSj42aHMiVyvFuO+l1XR56qZWPrbr87cSN6AL3qpGbAdO4sgr4fADb7aKAwI2ZyvfnHfPqxS+8Cn2A0WUv/MT1au3RNupxXdh2XiQ83Ae/l04vyl5Hv40UFNTw8KFC5k7dy7PPPMMlZWVAOzdu5cnnniCRx99lPnz52O1WgFwOBwsWLCARx99lJUrV9JW0rDNZkOr1aLVil/EtVotKSkpAJSUlPDkk08ye/ZsXnrpJZxOJwDPPvssRUVFANjtdmbMEDdvNm3axLJly1i0aBELFizA6/WyfPlyHnnkEWbPnk1OTg4ABw8e5Mknn2Tu3LksW7YMr9fbJr5r166lsbGR5557jueee+6sYz/++GMeeughZs+ezT//+U+OHz/O3r17+fDDD5kzZw41NTVnxeejjz7i8ccfZ+bMmeTn5wMQDof58MMPefzxx9m5cyd5eXm/ySPTyF7UfSfiWfXFZpInDaZ69RaSJw+m/N2fUMYa8JTXo4w1oE6JByDk9mEa2Yv6n/ehjNXjLa8nYUg3nPnleGuaECLO27avEGWsnrSrhlPzXQ4yhRxnfjnKOAPKeD2xF3TGXVxDzeotWHceI+TxoYzTo01PJOO2iZS8/g2CP4hpZC+qPhG/LjnyywDwlNaRNHEgDev3kzx5MLZ9BdIakycPpuqzTeL9ecXIlHKU8UbiBnQm0OREm5FE9eebqVmzA127FJSxBgI2l/iC0AISx/TFcaQMY8922PYUEPL4MXbLJHnyIKpWbwHA0DmdkMePOiUee4s1ZN4+iaDTiz7bTPXnm6ldswNtZC59FzNNO/NJnjyYin+uJ+UvQ4jp1R4EAVW8geovt5IyeRDhQJCEYT1RGLTUfZeDbV8BYZ+flEsvpHr1FhLH9hd5FGdACAsoDFrUKfHEDeiMu7iWuAs6U7tmBzVrdhCwOkm+ZDCCAAnDehC0u7HuPYG7qAqZUoEqzoAyRoevzkrI4UEIhKhZs4OYnh0oXf4droIqil5ajVylRGWKkWgQcvuo/HADCp0ab00TCqMOpVGLKpLdlDxhAFWf/hqRhwK0GUlU/HM9cpUCd2EVcq0aVUIMNWt2kHHDWJGugoC+QxpCOIw2MwnnsQpSLhlEyO1D3zENuVqJu7i2FT2aZVaTloCntBaFVv2b9HAVVBLbrxP+Oqu0RnVyPJYteci1apzHKqLWmDJ5EACugiqM3bPwVjaItmf5d6iSYlEYdeg7ptGUc0x6ntKgpeKjDaLuONyoTTGSnFZH5Mi2rwBVrJ6mXeK4yk82kjxpMDVrtqNKiKH2m50oYw1oM0zI5HLUKfH4Gx3IVMoz4mUa3VfcTAeqPvkVuUqJvkMqQjAUxWe5SolcrQagbNVa4of1xF9nJWF4D8kGeKsbT81bZ8WRV0zcBZ0oeeNbXAWV1P+8D1VSLO3uuRRfTSPVn4v6Z9l4IAqvktfXkDC0B0GbO8rG1H6bgzJWjzolnkCTk7DXf1Z+EQrT8Esutn0FkvzKDVrcxbV4SuvakN/K0+RXpH04Sn5FGfDXWwn7QxH9ziAc0e+mbYcl/TZ0Tkcml1Px/s8IgRC13+4kafwFVK/egi4jifJ3fkQZa6Bx+xGUBk0rOVTG6rHuOX5WOVTGGlAada34Ffa5kGtjCHsdCAEPQtCH0WAgIdYQZb9kaj3I5QgBz++277+lK+cqU3GDugKQMFy0PdWrt2DdcRQhEESu00i2GiDk8uIqqCSmRztKl39HyOmhZPm3qJJiUafEo81KaqU3GrOJyo82UPr298T06iDSLSxE62GsgcRRfaj7LgdrTj7V/9qO0qgDIPXK4dSs2Y4ggH2fuDlh7JFFOBCMkim5SklMz/ZUrd5C6aof0WUkIVPKSRzbT/IJjsMlyORyEkf1of6X/WIm4nc5pFw6GIVeTWzfbGrWbKdx8yGqPtqIXKXEV2clpleHNueqXr2FslVr0WYkIVMqSBzbV8K/5Vxnw+v3zNXML8eREozdswDIuGk87uIaPKV1KDVqwh4/addcRKDBTsjqIu2m8YScHoI2J+5j5cgUctQZidR8+IuY/e/2EmiwEz+iN2GHBwRRDtVJcShjdCRPHkzIH8BVUHlKlxNiSBrfv5UuJwztQe13u3AVVFH2zo9iBhOQPHkQQbubqs82UfnhBmQyOXKtGl12GgnDeiDXqKlevQUhEMLYLUvM9FQpse0tIPmSwWImmU4d5WdlCjnNxynkKiUhjx+ZQh4VZ8QN6IxcpWrTBqgS42jcnIcy1iCdnFCnxBPTqwNhf6C1fk0aTNmK70m+eCDl7/4kZqIaNK30MrZfRyo/+ZWaNTtQm2IIh8K4CipRJcRAOIzKFNPKdjTHXc1rTLtyhBjfjO4r6WLA4gC5TKJ90CF+9HEeK8N+uJSEoT2o+y6HuAGdEQJBMYtWEAg0OfBVN4oZsHtOoIw1kDJlCGGvH+uuY1h35kt+I3ZAZzzFtSRPHoy3upGGX3JJmjyYxo0HUBh1UnwZ2ycbV1EVAMaumSCItKv6YjPJlwyO8Hxwq7go9YphIl5j+xO0u6lZs52wP4hMIT+jTDX7B0EAy8aDqJJi0WYmIdepJR1Tp8QhUyqx7jku+bD4C7tL62imoW1fgZj55vAi1yjxlNWdwRe1HUuBeMpG9JfHpVhKl20WbfaEAZSt/OF3xQF/VDZi+2ZT8YF4XNR5rBx1cjx16/YR0z0LR14JMoUcuUYdFRMBJI3pgz2vhJDLS803O4jp1R6lUYexV7sWtrhQssWn20eNOQEhEKLyw/Xiz083oUlNkGRD2yGNoNVJ0ObCuf8EMqUChSkGuUEb5ftiR/bB8v1Oye8ZOme0ya+z2Zt/N/YVfZeHxHH9W/nYoMeP0ijG57F9swnaXW3aACEsnqgqXyV+JHAcLmkVB2iS41v55mbcqldvIfXyoZS++Z1kO9rfdxkBix1bbiHn4Tz8u3B+U/I8/Glg5cqVTJ8+ncWLF3PLLbdI9Q+6d+/OwoULWbJkCcOHD+fbb8X0/9WrV9O9e3eWLFnCoEGDaGhoaPXMDh06EB8fz4wZM1i+fDl79+6Vrr3xxhvcdNNNLF26lHbt2vHll1/+5hpPnDjB/fffz7x58/jyyy/R6/W8/PLLLF26lN69e2O32/nXv/7F008/zeLFi+nYsSPff/99m8+69NJLMZlMzJs3j3nz5p1xrNPpZPfu3SxbtoylS5dyzTXX0K1bNwYNGsQtt9zCSy+9RFpa2lnxCYfDvPjii9x2223S3zdu3Iher+fFF19kyJAhbNu2rVXzndMhaHdLx469VY2o4vR4Ky1ozAl4Ky14qy1ozSbpJ4AqKRalUcfoQ2/jPFGJI79MuiZXK5HJTtWa8lY3ostKwXm0jLK3vmfE/uXoslIQggJyjUra1AHwN9iIG9wVy4Zc9J3MxA/pzpCfX0Ch1xLTJxsAmVyGTCFnyPpFpEwZQsgXlL7EN69RY07AW93I0A2LGX1kFf46G4EGG5o0E0GHm5he7ek09zoSx/VD1z4lCrdmUJliCHv9+GqbyL7/coqWfYVcqUAZqxfpUSl2R9OaTfhrG9FExvuqLWjMJpIvGYTrRIVER1+VBU1aAr5qC57SOpInD0JjTsDQKR1tRiJBuxtXQSUC0O+DOSQM70npW9+jSYuP5lGlBVVsM49MdHp0GroOKdjzinEX14j4p5kIWOzSOF+VBblWjdZs4sTTHxA/uBvxQ7qTeuUIChd+irfaQsDqxNA1i4DVKdEgYHMD4ClvkORDQECdGBtFA5UpBiEYRqnXoGufgq/BTtwFnRmyfhFJ4/vjszgASJ40ECEUxlNWBwoFvpqmU/JV1Yg6KRZvpYWipV+K681IptOjUyla8oXEH127ZPElL/LBIpoeIq2Ry2nafuSUPJyFHgAacwJhX1DCWwiGEIIhNOYEYvt1RJ0UR/LEAXirxOPUzTgTDotHciK0QRDlQWs2SXRUmWJAEBAi9wmhMHKNioFfPU3coC5RNAz7g2gjwbe3pgltWgLdF99F0O6W8PGUillJWrOJlEsGi8eozoCXKsFIyH0qazvk9hLTs71IjxbrC7o8aFLjo2xA2BdEnRgn2QBNSjwypZyBXz/DoK/nkTRhgIR/TO9sLJvzQBA36fUdzWQ/dDWDvp6HaVSfaLyqGlEYdYSDwTPamNTLh+IuqT0rv5DL8dVbJb0P2t1oUuOJ7deRQV/PI35Id4I2FyDgLa9vJb+SrETJr7gpozBoURg00lzNR8JBtG9DNywmadJAQh6fpJfugioUOk0r25lxwxi8la3lMPXyoVg2HTqrHEbJbwu9FMJBZHIFhFvIbDiEUh8n6QXIkOviIXzqBMDvse+/pSvnKlPN49WJceJLXIT23moLIbcXpeFUuRNtVjIxfTsiBMMS71KvGoFCqybtimH4qhtb6Y0uM1nEJzJXoNGBOjGOph1Hpef66q2E3Kd45qtrQqZSSni5Cio58fQHdHnmZmQKOe0fuJL6tXvwVZ2aK+jyok6MjZor7AuiST0lTwAypRyFQUufN2ZQt3YP/d5/hISRvQnaPcg1KlwFlVE0TJ82Cldh5WlzedqYK4Am1dTmXAO/fJr4Id3bxOv3zNXMr6DDg65dCkN/XUL8kG74asUXbsfRUgRBQN/RjLZdMsa+HUkY25+4IT2w7TmOI7cAf3UjyGTEj+5Lv7Uv0vfr5xi48w2U8QaathzCkVuAt6qRoNVJl2duxjxtFPpOZspWrJXkodkXNa8PRF8UDoaiYhWZWsRRazZFyVTA6iTsCxDXvyN+i52k8RfQcc5Uer95P0GHB2+VhYr31pF520RMI3vRZd4t+GqaovxsOBBCGSuWo9GYE/A32MSSC5zSS33ndMI+f5s2wFNSQ+oVw9BmJtHx0Wk488tF/UqJQ65VoTTqGPjl0yh0avGj12l6KVcrceSVtNJLmVJBzb+246uyoDTqpePqzbajudRByzUKwZBkF9wFVahMRmmMoXM6XeffhvmakTjzywhYncT0zkaTZuLkUjGuDHl9hINBhFCY5MmD8FscUqkemUopyVrsgM5i7DNpICWvf3uKlsEQGrMJbZoJb5UFfScz+o5m4od2I3P6JGL6d8JXbaHj49dx0X7xuHrZqrWiXDo8kt/p+tyt6DumiTxvl9QqLtJmJEbwMhE/sIuYHbb5EO7imjZlqqV/OPH0B2TeNhGFVk3HR6fhrWgQ+aDXkD3rKsI+v1h2JCJ76pQ4iYbNspc8aSBBmyuifyp8kY2qZvmF346ldO2SQSaj/wezSZ0yBF+DHU1KHB3nTJViqd8TB/wnZKOljRGCIYRAEE2aCV+VhYDVhdKgiYqJ0q4ZGSnFEjlaXdMU8S2N6NulRPmwZlvsq7RQ8tb3kn0kLBDy+aW5fVUWCU8AdZoJuVYlrhvwV1kINTlRGHWk3XEJqtQE+m19A4VBR8r14yVaK406sqZPIu2q4Rh7tJP4cTZ783v41TL2BTG+06TE03H2tVJ8560W7Y0y3sjQDYvJuudSrPtOtPKxqjg9alOMFD+pk+JIHN03ygYEnR7C/sAZ4yJlfAz+ehvu4hq81RZ02Wlk3DiWpp2n/OCfGQRB9l//7/8anN+UPA9/CvB6vRw/fpxly5YxZ84cVq5cKWVENjY2snDhQh555BG+/fZbysvLAcjPz+eiiy4CYMCAARgMhlbPlcvlPPHEEzzyyCOYzWY++OADvvjiC9xuNy6Xi549xWM7o0ePljIIzwZ9+/bFaBQdcV5eHpMmTZKuGY1GCgoKqKio4Omnn2bOnDls3ryZ+vr630WDM43V6XSo1Wrefvttdu3a1Wb9yd/C58ILLwSgY8eO0sbjwYMH2bJlC3PmzOH48eN4PB6qq6tbPfv3wSnj2ZyxKmWuCgLeKgtb+t+HvmMayhj9aVmtp2W4ykBh1JI0eRA7Bt+PdfcxFFoVqgRj1G0qUyxCWKDmq23iF8x4A/tveJFAk4O+q2YBEHS4Cdrd7JrwGK6CSlIuHSQFxafWKIOwQM74uWzt/zeUMTq07VNAJsNVUEnj9iMcmfkWQZtLrE/YErfT0I/tk03pirWEPH4RqzOV/G3xd5lCTky/jnjL6qLo2AzFL39F1h0XEz+kBwqdmnBADLAUMWItmF2THsdVWEX7v05BodW2Gt8Sjsx8C9uu4xi7ZaLQa0U8ZG07PkEQyLx9Iq4TFTgOFVP+7o/0fOWvrXCO/r0tfNumlSCAXKnA2D2LQJODXRMeQwiFMV8zErlOLQb3Hl8rGkq0jzwn/YYxBCwOrHuOU/rWD3Sdd3ML/pzNqctAqUCdGINlS96pZ5+FHm0+UybWKj326LvU/7gHd3E1nR+bhlyrOoX7GZZxJjlqxvng7S8T8vo59uT76LKSMfbqEHWfND4sEPL4OHTHyyjjDKL8AkUvf4U23USvN2ag0Gmkl7LfhRdt0OM3yNkMfosN6+4THP7b6xyf9096LL0LZDI6P34dJ57+gJBLzACXKeTIVQryZ6/ixPMf0fOVe9umy2kTNF9Pv2EMhE5tRv1evMKBICWvrqH+xz0cn/dP+rz1AHKtuk20BIToZ7SQX/F3WQsRl0XN7S6tJfemRdj3itl0bYM4Rvz4EsJXb42iu1wj1un0VTX+Jl5nk9+oGRVKcc2RSu9yfQJhr/1sI6Ln+I25/qhMRet4W88Qfyr0Gvq9+zBFiz6npZ0pffM7Qh4/DRsOoG2X0nqu0x5p7NEOT1mtaG+i7j1NDk/DK/P2iZx45gOCDjc1q7eSefvEs851ii6nnuurbcK2vwh/vY3Cl1aTcet49k1biLugEoVe00ou5RrxJdu66/gfmMsqyb1Cp2mF1++aKwI1X27FVVRFzri5CMEQhm5ijeuqT35FCIZIHNWbbvNvw773OO7jFTjyTqLvkok+kl0pk8lQGHQcvPRxTj7/IXKVHG95PTEXdJbuUcYbOfHMBzRuPYy3vJ4OD1wRvYjf7YvONCDih/tk46ls4Oistwl5fFKdwZQpQzi59EtchVWceOYDjN2yzjJds4E4dV2U+TO/rumykil/9yese45T9tb3GLpkIAgCAZuL+h/24K2ycHzeP8m8/WJkypYlF2SYp40CQaBhQ26LuWQoE8QPXK5j5aeWdbqdarHIM66xxRhvpYVD05dR/dU2NGZxU880ug+uY2XSx4dmysp1alL+MgTnsbJoex75v31/Ibb9BTiPlJI29SKpDqp0T8RGyJQK5CoF1Z9uwrb7OH0isV3l+z+zdcAMfDWNpPxlCMhACIUkv3Ny2Vdo0xNRGHW0+arcYkmOo2UcuuNl4gZ0jtTt5gwyJULm7RM5ufRLQh4/ZW99T0xPsSRUpzlTqfhgfSvaRtNdhkyjInvWVXhK606/ocVcZ4+lfLVN7Bz/GGFfgNIVP9Dlyesxds9CCAQ5OuttKZaC3xEH/Adko/Xzou38KREQkOvUdPjrpVEbj9I80Te3eLyAMs5AyuRB7JnyNO6CSuQalWi/opYktPAfslZrE4DG73aQO+w+cof+jYbVvyIEgqTefgkxQ8T3J3+Tk21DHqRp1zGEQJCs6ZOinvGfiH0hEt95fJx47qOo+C5lyhDcJ6vJvWkR1Z9vJm5g1zaeDbSIn9zFNXR+8obI83+fbzaN6k3N1zuka5m3jKfhl/0IwT9BB5jz8L8C57tvn4c/BYTDYQwGAy+99FKra++99x5Tpkxh0KBBHDlyhNWrV0vXZL/nBUwmo3PnznTu3Jm+ffuyfPlypkyZcsb7FQqFZLgDgUDUtdM3BE+fXxAE+vTpw6xZs35zXafD2ca+8MIL5OXlsWPHDn766SfmzZv3bz1bpYoUvpfLCYdFh9OvXz/uu+8+dDrx6FaPHj3aHLt+/XrWrxcDrefnPEHWnZPIuHEccr2GoN2NNiMRX3Uj2oxEtObEyBfPROnLb8DiQBmrJ+TyYtt7gsQx/aRsjLA/GBV/aM0mbLmFJI3th7esjtTLhxE3uBsBi10s0p+RBEDatFGo4g2UrRQzJnxVFup+2E3A4kCuURH0B1AlxiD4g1IA5jpeIX45jzQjaV5j89ohkgkaFki/bgz6jmlokuOp+WYH2nQTrsJq4gZ0QSaXR33VbsZRrlWjTTfR9embkKuVKAwaYvtmYz9UIj3fW91ITJ9sabzGnEjm9EnIFQqSLh5E7Tc70GYkokkX15Zy+VA6PjoNISgel3GdqMTYs51YmN0UQ/Vnm9CkxIvZlTWNaNMTUcbqJR4Zumbib3RE8UidEk/9un2kXzcKX00TcrUSVWIsylg9MoUcTXoiYa94/CzrjkkEbC6cR0vxFNfQ4b7L8NVaxUL9x8sxX3sRxh7tGLphMerkOJDJ0GUlYd19HG26CRky/BYH3hY0DlgcyJRyQh4f3ioLgQYb7hKx3pfjaBmmi3ozdP0idB3SkMlldHn6JjEYnTKEkNNL79dnoEow4q0Ssx3SLh+GEAiiTTdR9cUWOj58Ndbd4ku0p6yOhKHdMfYU13g6PZIvHoAQCEYyUxLPSo9mnvmqG4ntm03vtx4g7PEjUyiQyeU4C8tIvXI4yhg97pI6Ynq1R5ueyNANi4gon/TipU03gYxI9mcjCUO7Y+iSQcKQbiCTIYtsRMjUCpCB61gFrpPVxA/qQsX760R5UytJHNefXq/8VdJFVbwBT1kdSWP6oTUnYttzAr/Fwb5r5pMwtAeJY/tF4aXvkIouM5mhGxYTsDql7A4AhV6LM78MhV4jNp1p1mWDDm1mEkM3LJbmlWuUeMrrJBvgLW9AnRxH4ph+pF0xTCqebztwkrq1u4kb1AVk4KlsIOzyoc1IpObrHQjBEHK1KgqvkNODXKlsZWOMXTNRxuo58dxHZD9wZZvyO3TDYjTpiRAOo0mOl/ReppBjP1hE3KCuxA3sgjLOQPbMK0EmQ5uVDC3kN2BxRNmIZvlNHN2XoRsW46lokF7IfdWNxLbQ7+a1Vn+1jZQpQyS91KSbCHn9khymXTMSTVoC+6bOZ8CnT0TJoSohhvIPfmlTDnXtklvYzhbyG2+U9FKhNyGEgyBXAj5kGiPIFQQcp7LiZSoNco0B5Erk2ji6PHUjHe6//Dfte1u6cq4y5au1SrohU8iJ7dcRIRTGkVcs0V5rThQbOLh9yJQKLlz3AsoYPe3vuRTk8ijeIROP4pmvHok2I5HMOy4m8+bxyLVqvJUN4jNlMtQp8YR9fuwHT0rzAGiS4lHotcgUcoRQmIzrxyJXKSW8DF0yME8bzfEn/0Gft2dS+clG0m8ci6/WKs2lTozBflCcSzxq14S+Qyq+Wqs0l+APSo08NMlxBK0u2t02EW1mMooYPYTCGLqIxwnN00Yh16jJf/w95BF6n5orFvvB4jbmampjLi3OI6W4S2rJmn5xK7zONFdb/JJrIllegoAjv4yEoWIcIYTEBje2/UXoMpPRd0yjcUMuyjgDQZuLhLEXoDabxA21yNFJZ26hmEkUZ6Bu51ESxl5AaPcJlHEGOj58DZr0RJxHS8Wazy102XW8HNPI3hLvVLF65EqlxDttutgArM9b96NKiMFxtFSiiSreiNKoo+NDV0M4jOtEBdqMRKpXbyX9ujFo0xOJ7d+J8nd+xFfTRO23OfR+834Eg4ahGxeDADKVgmCd+5QN6N+JYGTDpaWuyDXqNm2AOlJCxDx1FFVfbKHzkzdIYxSxepSxeuIHd0Vp1JI8cYCklwqdhoQRvQjY3K300hip3Td042LUSXEEbC7pg6avuhG5Rikewz5tjTKlQtrQ0HdJRwiFJTvqjNCt5l/b6DT7WgiHkfsC6NunMHLP6yjjDOIzFHL0ncyoTTEkTxyIEA4jUylRh8K4i2uibJYtt5DYvtkYumcRaHQgV4qnIlKvGkHq5eIR66acfHTZZhyHS4jpl42xR3t6vj4DIRjCnldC4qi+HLW8LX7wDoUlXEJOL4ZOZrxldcQP6nJKHjISCfuCUXip4g00bT9K1vSLCTo8kkxJ+hWJb7RZyZinjSb3hhciNmYLneZOQ5uRSNyAzqROGYJcqxaPNofCqFPjkcnlaDskoU6Jx3m0lNi+2WIpoLhIIoVMRsqUIXQ4Vk7alcN/Vyxl3X0c98ka5GoluqxkFBE7G7C60GYk4jhaRkyv9ih0mjbjAHVy3B+WjUCTUxqTfuNYYvt1pPdbD4gxkVqFr7oSTXoiqngDIbcPbboJX00THWddhbFne7F8Q2Iscp2GgZ8/gaugEq3ZhDW3EFW8UYrdm22xaUxfPGV1YoZxTRO2/QW0/+tfTmW9pieiijXQ+/UZyEJBnAcKUcTqkSWKG/nq9ERQyHEfL4dwmEBNIzXv/EDa9L/QtG43xgu64PIXAAJDf1mEJj0Rd1GVtOl8ur05XTZ+b+yrzRTjQkUkflIatFJ8pzWL9sZfaxXtzXc5ZN11CUGli6w7J5E98yrR3tjdYr3OCjEOVsaIJ0p0mckSv5RGHXK1qu04tqaR1CuGcfyJ96N8q+6i3ijjDFJNzPNwHv4dOJ8peR7+FKDX60lJSWHnTjE4FQSBkpISQMwCNJnElPPNmzdLY3r06MHWrVsByM3NxeVytXpuY2MjJ0+elH4vKSkhOTkZvV6P0WiUsgm3bNkibcolJydLY5rrRLYFffv25aeffpJ+dzqddO3alePHj1NTIwZePp+PqqqqMz5Dq9VKdSPPNNbr9eJ2uxkwYAC33367RBedTofH45HodyZ8zgavv/46wcgmndfrbbP+5YQJE1i0aBGLFi2iaftR/BYHOePn0rT1MPXr9mGeOor6dXvJunMyQYcbXVYyQYcbf50VVWIMylg9jduPknb1CAydM1AnxmDddQyZSiEGJGpxoyZuYGcx42TNTuIu6EzsgC44j5fjPFpK09bDWDYdQt8xjbRpo+g4eypCMETN56I81P+4B9PIXgDYD55EGasnYHEQP6Q7CALadsnYD51EnRhL1VfbiBvYRVpj444jpN8gdmGLH9YduVpJxT9+ZufIhwnYnFj3nsB83WjM147EU1orjTsdLFvyCAdC7L3meep+2UfY7aPsvZ8pfm0N6VNHAeAuqkKhV+OvsxIbWYNcJTbxCDTasUXmSr1yON7yOrwVDey/5nmxWcZPe2n/tylUfPALzqNlCKEwMX07kj5tNA0bDxA3oAt1P+0h5PLitzjIf/QdAnYX9T/uIf2mcTRuzRN55PRgGt2bgM2Fv86KPbcIfcc0bLmFpF45nLQrh6NKMFL+7jpcRdWULv8OhVFHu3v/gq+mCSEUImB1Ytl4EE1yHJ7yenZNfgJ/gx3H0VLa33cZAB3uu4xwIEig0SFugkZoEDewMyGPH21aglhvTibDtu8EINbYEYIhdox4mL2Xz8NdLDZF8VVZCNhc+GobyZkwF3+DncpPN5M+VdxY9VRakMnlYtMcj5/6n8QyDfXr9hH2Bwl7/VH0aJbZ9OtG46u3Rcnsmehx6pl7kamVHP7b6+Q/+g7+Bhuplw3BfvCkmKkQFtBlJZEwvCcFL3xGzvjHyBn/GPYDJ6VN9Q73XUbA4sBfZ6V+3T6UsQZq1uwk/9F3CLl84uaJXkOHB68kYHEQdHpQ6DToO6dHaNiFoF3sPL1v2gKsu46Junj9GORaNbH9OoqlB3p3EPGqt5F08QAEfzAKL19tEwULPiFn/Fxq1+wQg2sg/caxhANBnEfLsOcWoUmOQ2HUiR1gA0GaduZH2QB1SjzWnfmSDYjp1Z6gw03Ja2s4OP1lZDI5vnqbVHuuw32XE7A4qPtmJ0GXB/PUUeg7mlHotQTtbjwltdLzLVvyUMbpo2xM6hXDUMYayL3hRWw5x84ovzmRxggo5CRNvIC4gV0QQiGCDo9kT5qbEPnrbafJ7+Ut5HcvZkl+uxDy+LEfKCRn/FzkSoVYUw5wFVUh14n6nTJliCRT2sykyAuWjF2TnwBkNGzIxTx1FN5qC+Zpo3GdqESTHN9KDpFB2ONrUw6ba2e1tGfN/GrWS4QQYa8DuTYGmUqHQpeAEAoQCp764BayVRNsKkfwuxACbgoWfELdD7t/0763pSvnKlNhv7ie9GmjKX93HfaDJzn50moURh3mqaMk3oXcXsIeHz1f+SuWTYfY2v9v5Iyfi/3ASdrfdxn67DRJvuIHdsV5ogLz1FFUvP8z+Y++Q9DqwltpwTx1FD1fuRdPeR2e8npq1+yI4nHQ4aZx62FSLhsKiFmZvnqbhFfalSPw1TTR+ZkbCQfE447uwir0HdNo2JDLrslPEHR4cBwtI33qKNKnjRKPNAfDWDYdkuxh4th+BB1uLFsPE3dBZ/GIH1Cw4BOath/BureAtCtHkDi2H52fuIGw148jt0iiffRcpZinjiJ92ujIXCEaNx2S8Gqeq3HrYTLvuBh9RzNCMNwKrzPNpW2X3IpfmbdNlGTSW9mAXKlA2y6ZhFG9Ueg1nHj2Q06+8i+ch0uo/fxXVPFG4i/qI5apCIUJNNgx9uqAKjEWY9+OyFVKbDuOknzFCDyFlaRPG42/wc7xpz/gyANvojGbEAIhSR6afVHL9aVdOZymXcdIvWxIRKZG4a1uJO9vb3D4geUojXrSp44ibmBnsWut08P2EQ9jizSdME8dhemi3vhqm8SPkNVNdHjwSup/2ovpot54KxoIWl0Uv/YN+Y++E5V55iqqQqFVIYTCrfQyHAi2aQP89TayZ10t2rZIjUV/nRVPWZ2kX80bQo3bj1C/bh/t/joFXYdUgnYXQbsrWi8PnERjNmHdc4KSN7/D32CPbPidslPI5QQaHa3WSCiMsXsWMpWC1MuHUfnherGJ0YJPJF3MuusSwr4AAauTXeMexVdnZe81z1P2zo8EbS4atx/F0DmDzT3vJuwPUPzqGnxVFvz1VtSmGLTtkokb3FWUxW2H0XdIxVtej7F3B4RwGH+dlaIFnxBotFP6+jeEXB6SJlyA40ip1BV91+jZ5IyfS9Dulo7KOwsqkSnk+OusZN05GeQy3KW11K/bS8jlJeWyocQN7IJcq6Zs5Vr2TVvAsbnviHhdP4bkSwcR8vqjZKpZv1rGN76aJjo/fRMBiwNjt0y8FQ2Yp45i7xXPRhqcuWjcfIjiV79GqddS9cVmPCW1HHngTRRGHaYRvThw60tScyORNjZqvtnxu2MpVWIMcYPEOCDk9BK0uwk0OmjKOYp56ihCLg/qpLgzxgFNOfl/WDZqv9kh+SJNSjz2gycpeXUN/gYbKZMGYs8twtg9i3AwRNjnJ+3K4dSt20fhi5+zPuMmar/bRfn7PyP4gzRsPIjtQBFBh5vaNTulU0nN7wWNWw+j75hG3IAupN84lvqf9qLLSoawQMYtE5CpFGREmgbtHD2bvImP0PTTbpQxepRxBowDuiKEwoQiG6lynQa5QUvCJUPw1zWReMUI3MfKSJ82muovtkixgyY9EZlS3qa9aUs2fk/sG3J42HPZPKw5+VLcptBpiOmbTdDhFjd7BQF/nVXcbA6FseUWErC68DfYaYzEXXKFgqDLQ9adkwn7Ayg0agJWZ1Qc4K+3tRnHeqssEBLwVTdKfN5z6VNi9nGdlapIne8/Mwjh//5//9dAJrR9zuk8nIf/arjuuutISEiQfp8yZQoXXnghq1atwmq1EgwGGTFiBNdeey179uzhgw8+wGQy0aVLF4qKinj22WdxOBy8+uqrOBwOevTowe7du1m0aBGxsbHSc+vr61m+fDlNTU2oVCpiY2O5++67SUtLo6SkhFWrVuHz+UhJSeG+++7DaDRSWVnJK6+8glarpXfv3mzdupU333yTTZs2UVRUxJ13il3KvF4v77zzDsXFxcjlcq699lqGDBnC4cOH+fjjj6Usy+uvv55BgwbRFvz444+sW7eOhIQE5s2b1+bYTp06sWTJEgKBAIIgcNlllzFmzBiOHTvGihUrUKlUPPzww3i93jbxefbZZ7nlllvo1KkTdrudxx9/nDfffJNwOMxnn33Gvn37pLkGDhyIXH7mbx3bLnyAPitmooo34sgrIW/G63R77lYSx/WLFGn3EbC5OTrzLTo9Oo2St7+n67ybxULymUmEvH6cxyvRpMSJX/G0arE+mExG2B9kz+XPYj94ku4v3oH56v+PvfOOj6pK//977tTMpDdS6b1LEWygYsG6NrDi2nYtqCCC2HFVlGJZKxbQdVfXAir2BiggvQQIECAJ6T0zycxk+r33/P64ySUjAVzc37ZvPq9XXklm7rnnPM/zOc/z3HNPOUV7I1rjxL3lAAUzXmfIkhmknj0CgIhLm8Hk3laILTcNxR/C0TsLAUhGCYPJSLjRjTUzWZ8lpZ3irG26XfPRaoqe+oDYgV0ZuewRTHHaYQc1H66m4D5tP9MRyx4m6cT+GEwSQhH4y+rYM/VlrFkp9H/qRqxdkgg3e/HuKqVg9hJGvH8/MV3TUcMy7rxiGlfkofiCZFxyErbsVJRACH9hFXFDe6AGwuy7bzHD3pnFuhPvIvHEfvR94veY0xK0ZKHWxd5pi0g8sR/ZN56DNSOZQHmdtvxGVrWDXbJTQVHBaKDsta85uOAjBr08lS4Xj8VgMNC0cR95185j8EtTST9vNBglEIJIcws7rp1Pr/sms3fG68QN7ka/p2/SNl73h2hau4f8qS+RMLwX/Z68AVtuGqYEO6iCYGUj+be+wNDF92BOisMYa0MoKhVvfUf54m858avHsSTFgWRAyCoRdwve3WU4WgfUrF2SUEMRjHYrQgg8eUXaW3iziUBZPWGXl+RTBqIEwuydtoisq04ne8pZhOq12ThC1jY0Txzdj3Cjh5TxQ6KW9jdv3o+QFfZMf50Tv3wcS5cEfeDbva2QrZf+SePshOHE5KYRqm8m0tSic/Zo+kidcEKr3TU+KYEw2y57nF73X9k6U0cgMCA3eSl/6zsSR/dj74w3SBjRmwHzb9IHkYSisuV3j+HeWshpW15qnbWlfb7/kXfoee/lmJPiMBi0hyoRlqn9dB3Z100ABHJLkOKnP6DHPZdhTU/EGBtDsLoRa4b2hl4IgRoMgWREyDLmpDiqP/wJ54q8o8uVkaTNhFAFe+5+lZplazl1y0taYi4ZtP6xdA2x/XMxJ8YSbnRjy07V9SFUQbihGaFqdrKkJBBudGPvkUFLYRX27hkYTBJqIMTWSU/i3XmQQX++XTt0QBUEa10ceOQdetxzGebEWH12hiU1QZMpFEF2t2izO5p9+v5cwcpG7H2yjm6v1hkegbJ6Kv+2gqzJ45FiLMTkpBF2eahY/C21n65j9FdPHIW/AmuX5Cj+RpweTHExSDFWhKzg3VOKOTEWc3I8kslIoLKBQGkdzp/30OfBqzAYJfxF1Ww85wH6/el6sqdMwCBJCFVFKCqNK/Iw2izsnfE6mZNOo+d9kzSu/QoeenYe5NQtL2n90mHV7BDxovpcSI4UJJsWG59/7lk++eRTmpqbWLJ4MbVlhVxw1mkgmTAlZBFx+2n6ee8x/fuv6ivHySlLSjwRjw81JGOKj8Fos2hxIhAGsxFTjBXZFyRY0YCQFcoXf0Pvh67W9kIT4C+vw19YTcGsNxn95ROH9RtH3xxMDhtKMEywshE1GCZY7ST51MEEqhrZM/VlIs0tDHl9Go4+2RhaB5/DDW6KFy6l6x/P1z6XDASrXYTrmyiYvYQBC/+gL/ut+2YLyWMHYO+Vqc9YQUDE3aLt25YcR7jZhwiHUcMKMTmp2sEqAoLVjXh2lbB3xuuM+f5pfUA/WNmI7Pbh3lZI3LCeel3132wh6Zh1tSDCEb0upNYlsr+Q69fWZU6MxWDSHoxRtf32DDaLfpq14gsRqm/WlllaTcguL5bMZIx2LeaHqhrZf+dLZN04kZTzTwSDgXB9M0KWMdptqMEwnvwyKt7+jr6PTdF8QXoCRrsNyWwkWOUk/9YX8Ow8SOqE4Qx58x4iLg+V766i9tP1DH39bn31gEGSiHh8eHeX4S+pJfOK0zDFxWhbX4QjyE0t7HvobQa9cLt2EJzFRKi2CTUsY4q3Y7RbMRiN+Etr2DvjDbr+8fyoOOsvqW2NRXFIVm1WpJAVApWNbPvdY4Tqmsi6+nT6z7v5MB+Qdt5obfC+Nb7tnfkGmZeeSt3Xm+h5z+XaHr1mI4o/hHPVTvKnvsT4PW8cWmosBEpLgO1XPkWv+yZT9fdV9HrgKiSLKapfhpu8pJ83GnNSLIZW2yuBMC17y9l1y/OM/vJxzMnx+h65/pJaNoyfiQjLDF0yg6RTBmKOt4PBQLCykV23PB+leyEruLceYN8Db+l5YqiuGUt6AjG56ZS+8jnmeDuZk8Yh2cwEyupR/CHCDc0kjumPZLWAQRCud3Nw4VLCdU30ffIGLOmJGIxS6yoVF4HyBixpCQhVxZKWSNP6PcQP64lktWiyGQwogTCB8jp2XLeAUF1Th3mRo3cWg168A1t2KuYEByAIlDd0yKmqd1fp8UGLzeAvq0dubqFg9hKGvXVvlI/pP/8WJKtJW01hMmJObt2/72ANcUN7YLRZdP4OXXwPhXPfZ+Bzt0bx92i5lBRjwRSrzVi2pmmDjy37KjAnOrDlpmO0mVHDMoo/+KvygN/CjbTzRjP4lTu1mKioeHYU491VQsqZw7DlpGkrygwgtwTx7ikj/9YXCdU1EdMtnaGv30380J6ooTD+8gb23L2IYYvvwZKeoG8fkX/7i3h3lTDk9WmtOYRR9491X2xk8EtTMdqtRJpa2HHdfOKH9cQqKcSfNIikc0brh6NFnG72XzeXjFsuIPm8sWCUEBEZ2eXBYDYhQhHc+WUokYg2O1IITLExep8+lr/5R3JfhEAJhgmU12PNjM7b1LCCGo5gy0zBX1pD9Qer6frH8w+Lsf2e+D2ZV5yGFGMBRRCscZL/hz/T677JOAbkYo53aPYyGJA9flyr88mf+hIiLDPohduxdU3DlpWi59qendpknNQJwxn08p364WD/q6gcc+a/uwnHRM6mVf/uJvxD6ByU7EQnOvEvww9drvyHy4ijbkR3ZBiPuidUx/hXvlj6X5XreHE8+jAchy7+1XUdD46XG//KNnbi/wZO3/P0P1zmp0EP/H9oyf89/Kf7qX8lbAbl2Bd1gKAwHvuiX6DT//534XiX/P035EXHg/9V/v4r5YozRo59UQfwKuZjX/QL/K/a6+y6D//dTfj/is5ByX8+OveU7EQnOtGJTnSiE53oRCc60YlOdKITnehEJ44Cof73nW79n47OQclOdOK/AAsXLtRPvW7Dtddey/Dhw/89DepEJzrRiU50ohOd6EQnOtGJTnSiE534DegclOxEJ/4LMGvWrH93E/7roHQufetEJzrRid+E41mKfTxLvo+3rv9lmI5jgenxxL3/BhzPMuxOdOL/Io7Hb8D/ru84HhzPMuxOdKITvw2dg5Kd6EQn/mWwdU1jaOsG5p78EnZPfZm+j00hdcIJmBLsKIEwstvHnrsX4c0vQbKaGfXZYxgdMcTkagfduNbsJn/qywx/ZyYppw3GYDYRbnATbnSz++5FePNLAeh66/nk/v4sbFkp2gEQP+4k3OAm8/JTMdosKIEQBrOJYEUD+Xe+opfT2jid2EHdiDR5+XnUnVFtNBglzAmxbL38cZp+3oM1K4XBL0/FmpmCLTMJxRfCtW43u6e+TM8Zl5M2cRT2HhlIVgtqJMKeaa9R9+k6AAb9+VbSzh5BuNFD3pQFjHj/AWK6pgMCJRghUK7Njg1WNhLbLwclEMK3v5L44b30EzvVYBgAe88MFL8mk1BUQrUuCu5ehFBU+i28BaPD1rqxvUCEZVRZJSYnBSEEodpmapauofTF5Qx84XYyLjlZ29B9w17yrptPvyd+T9Y1Z2AwGkGoRJp95F09D29+CaCdytp/3s36Rtqutfnsnvoyjr45DFj4B+zdu2BOcCCEIFDRQMHMN+h57xUkjOyDGowQafJS+d4q6j7bwIlfPaFtkN26ufmmiQ/j2XmQfnN/T9rZI7GkxoPRgOIJoLQE8BZUgBDE9stBCGjZV078kB4ogRB77l5Ev7k3kDSmP4HKBhAgZIXK91ZR+tLn9Jv7e7qcNxpzcuvhVhI0b9zH9mvnY4qNYdiSe7RTHCUDyKquj4HP30bGxSdpB/+oKgajkbLXv6LwT+8eVR9pE0fTa+YVOPrlEKp2EXG3sOfuReTeMpGsyeMRrSfZK8EIJS8up/SlzwHoctEYej9wpXbaraKi+IJsu/IpAqV1ehuVQJhgZQNFT33AwOdu1TacN0r4y+pQfSGErNC89QCpE05ACYQoeuoDes64DHNSHKZEB6Eal3bQjcGAECpKIIwajKCGwtrBBBUNVL3/E33nXHdUuYSith4U9Bqun3YydMmMKDvXfbWJ5JMHaoeSOD2Y4uy6PqQYs1avP4QtNx1/URUGsxFTvAMlECamayoGg4TcEmD7lXPx5BWTe/NEet03CaPdiuwJsGf6Ik2uxFgwSpgcNpAkZLdP9zFGqwXFH0Ru0U4gr1m2lj6PHl0uxRdEspgIVDay/5F3GLZ4BqG6JmyZ2sE1JS8up/az9Zz41ZNR/N088aFW/t5A2tkjMKcmRPEXo6QdRGGU8BVV07K/koThvTDGxiB7/aj+EOFGNw0r8ujz8DXadQeq2HTuA/R9bAqZk8ZhirUhVBU1ECFvygKaNxaQcfmp9LpvMrbMZO10WYMB50+78JfU0OXCsZji7UhWcxQPg5UNmr1G9Wnt60KvS0QU+jx6LdnXnonRbkUNHqqrPedjuqYh5ACKpw4AY1wGBksMtbW13H//bBrraln+7mtgkDDGdcFgtqKGWjAYLZyy4c96XBARbQ/Bsavm4+ir8WrP9EO+M+WMYfR78gYMRqljTvXNZvPEh8icPI7MSeMwxlg0bgJ1n20gJjcNS1oiqCqV766k4butmu1SNF/gL60lWKEdnND97t8d1m8cfbI1PcgqoWon5Uu+xd69i37dnrsXEXG3MLTtoBuLiUBJHRvGzwSg39wbWg+GiCPS3II5OY6Iy4vzp10kntgPg1Gi5r2VlL30GX3m3kjWNWci2SxggL1TX6Lu45+1GPLmPaRfNFY7zVoRqLKC88cd+EtqSTtnJKiCmG7pSDbLr9KhvVcWklV7IJcsJl2HqRNOQMgKttx0AmV1xOSmYTAZEUKNkmvsqvnE9u+q+YzqRry7StgzbREJI/t0aC81LGNKcCBZTJhiY1DDESIeP7LHT6Csnphu6SAEktmEEGDv2eVX+wBLagKS3UrE1aLb2d69i8aH1kM1gpWNKC0BqpeuIffGczEYJT0WDX19GrbsFKQYK6ZYW1Qsypo8HlOsdlBM7ecbyb/1RUzxdgY+dyvJpw3WT3mWWwKY4rSDbkI1TkREoeD+JeTccE5UnPUdrCH1jOGYk2KRbBYMkgFfUbWeCwFkTh7HgIV/OMwHpJ83GkuXJGg97GrvrDepXboWW24aJ697HgNop56HZRq+28ruqS9z4tdPanaSDKgRmWBZPbvvfAVH32y633ERxtgYzXdYTMgeP86fdhJ2eo7bd/SaPZmc35+tHQgjafFk583P480vifIdjat2sO+Bt/Q8MVjXRGzfHCwp8Rx89mNMCXbSzz8Rc3KcdsBUKEKo2kni2P5IMVaCFQ1sGDsNgOQzhtH3yRswJ8W2HjQkIXsCNHy7hfgRvUEVhBvdBKucJJ08EAwQ0zUdEVFQgmHqPt9Awcw3ATrMiwySxKjPHiOma7p+iJO/rJ78P76gy9XG+ar3Vunxwdx6AEigrA7FG6Dg/iVkXnGa7jvKXv+KQc/dRqS5ReOPw0a40cOG8TPpN/cG/brKv62k172XY0lNoObjn4kf1vO4/YaQFRp/3MHuqS8z4qOHSRzVFyTtwJ9gRX0UDzvKb34LN9IvGsuABbdgToolUFLLrj++QNZV40k7ewSWLklIFhNyS4CSFz/TcyKAmK5pjPp0DjE5qci+IIHyevY99Bd63Xt5VE7U3hfHdOuCwWwiVO2kpaCcPdMWceI3T3YYYwb++TbN5kaJQFk9qqxgtJp1nxVxegAIOT0kjekfxQ1LWiKDX55K7MBumONjEAIC5R1z43hyX7klgLVLknbQTXoiptgYZF+gXd4W0fyBrFC9dA1d/3D+YflN38emkHHpKZgTHQhVRXYH2H7VU4fsNbIPalhGspiiyg1+5U4cvbKwZiZjirdrBy9e+OghPzXpNAa9eEcHT4D/W+g8keWfj+PdH7gT/6GYMmXKP/2eU6dOxePxHPb5qlWruPfee5k5cyb33nsvW7Zs+afX/a/GRx99xOeff37sC38D6uvruffeezv87rHHHqO4uPifVldH8hzJnv8K9Hn4Wspe/5p1J01HbvbR9/HrsffIYP9Db+MvriFc10TBzDcZsEA7oVwNRdh62RNa8jDjDQIldRjMRvo9fj0mh42CB95G9gaIuLzsnfkmAxfcAoA1I4lut0ykpaCCPdNfo3HlDhw9M0k+eSC7/vAChU99AAYDFW99j2dXqV6urY2+omrqv9qEkJWoNgYqGrWHrbom+j56HaANch2Y8ze8+SUUzF5CxN0CArKvOZPSV76g/stNKL4Q+x/5C+6thQx89o96XdUfrGbbVU+31nsNpgQ7606dgbegHBDk3/4SRU99gGQ28fPY6VR9sJqUM4ezYew09t79KrLHx+YJs9l87gNIVjNlr3yOZ3shoRoXZS8sp9+Cmxnw3K0UPfl3ip54D8UfpPbjnwnWuLCkxNG4cgd1n66n8q8/kDNlAplXjSf1jGHsmbaIrZf+idhB3en7+PXEdE1n920v4skrwptfRsTpZfArUzUhJAP9592Er6iKvTNeJ1Tj0uXv++i1NK7II1DRgHd3Kd695YiwTJ9Hr6N4wUcoviD1329l/WkzyLz0FIYunk6ovpn1p8/CuXY3algbpEudMBxHj0w2nD6L/XP+BorAu6eMdSdNJ7ZfDmowzPpTZ1D45HuYExysGzuNgplvMnTxdBy9s1pPTTciu316XTnXT8DRI5OWwmp8xVWEal3svPE5HP1yyL7mTNRQhIYf8lAC2kB4e31YkuPYeeMzmj52lxFx+0geN+SY+vDtq6D8za+JNLew88ZnKJj5JkNeu4uY3DR8ByoJOz34DlTx08A/kHnpKTj6ZgPQsq8C2RtA8YXYfP4juH7ew7A3pult9BfXULN0LQUz32TworsI1TezMudalEAYyWxm44TZFC/4CHuPDF03g166Q+uLY6fR8PUWmjYW4NlRTNjpJlTXTLiuCSErGExGNp4+i/pvtjDo+VuPKJdrbT5CVthy/sPse+AtBj77R5RQ5DA750w5i9rPN7DupOkEq5x4d5cSaW6h9NUvdB9QOPd9ECobJ8xm2xVPsmOKdgKq70AV/tJaPDuKGfrGdJJOGUTW1WfgzitmZe517L7rlUNynTSdloIKXOv2IFlMUT7m4PMfE270sPGM+/AdrGHg87cd1V5yS4CWgnK2XvInRFim9wNXESirAwTrT5vBTwNvIePSUxi6+B5C9c1sOH0WrrX5Ufy198hg/emzODDnr638LWXdSdMJN3gI1TXhP1hL9Qc/kXrmcNaNnUb+bS8iN7ewccJsGlbk0XfOdRQ+8R6relyPNTOZQS/egb1HBqWvfoE7rxhvfin1325lyOvaA3ntp+sAgXNtPkVPfYCIyEg2M8knD2LbZY9T/vpXCEXVeThgwc26vcBA85b9el097rkMgIjHj3t7EStzr4uqq43z/oM11H+1BYPRCkYzBnMMSAbk5kpcjfUseuWlQ8FACFS/C9XnxGCyoQbcelzIvkbbQL7nvZdj7ZLMypxrdU61ry/vmqc75FTdFxtp2lBAwuh+JIzqi3vrAbZd+RShejeRBjdCFRyY8zc2nDaDzec/TO6N5+i2+7HvTTR8uxXJbKLhh+0MfO7Ww/qNa91ePDsPUv/1Fq0/u310n3oRcYO769cNWHCzHu/yrltA4/fbMbUOXLTxwVdYReG8DzGnxLHv/iX4S+vIvOJU9j30NutPm0H6paeQdf1ZJIzqi3fXQfbc+jyqP0S3uy/R1djwxUYCpbWooQgF9yzipz43Ijf7iDi9bDzjPuq/3gySRPXffzymDr0F5bi3HqDh263ULFuL4guSMLqfLn9bv2zZV8Gee15j26Qno+Rqs9f2q59m76w3MCfF4Suuofu0S45oLyUYJlBRj2dHMTtvfIaWfRWE65poXLWDxFF92Xj6LLZNehIlGCbs8uDbX4VnZzHePaXH9AGbL3iE5g0FVCz+hs3nP0z3qReRdOog3FsP4M0vIdzgRvb4KF64lD4PX6u3L/PSUxgw/2bKXv+KrZc/QePKHfhL6nTbJY7qi3t7EXvvW0Kovlk/LbzfkzcQqnXh3lbIqp7XE6iox2iz4C+qwr29kMp3VlC84CMGPndrVJyNP6E3yScPYt3YadR8/DNCVvAfrI3Khdrs1ZEPCDs9+A/W4N1dStHTHzDg6Zv0MgaDAefafHbf+Qr+4hoQ0Pfx6xGKYOdNz+LJK0J2+/HsKmHAgpup/fhnNp59PyBw5xVpg3aVjVjSE3+T7/DuKSNQ0YBz9S7K3vgaU7xDk+0XviN+cHcGzL9F8+Gn3EP8kB5E3D4CFQ1kTh6n9bGTp7PtiieQPT5KX/mc5PFD2HX9QgrueQ1rRpIue795N1Hy7DJCNS6EorJ5wmz23PUKcYO7s/mM+9g4YTb+snpSxg9l3dhphOqbEbLCyq7XUbd8vf6iOnXC8MPyorYcofTF5a1y5eMrrMZglKLkauNU+/jQ9PNu3NsLkcwmnQ/tfczAhX/AnVdM6Uuf0VJQQdV7q6L8xrqx0yi4bzH9HptCS2E1gYoGulw05jf5jTV9bkBu9jHkjenE9s9l5y3P4ckrIlBS0yEP28fL38oNc2Isvv2VNK3fS8mfP2XIa3dp8fLM+5BbAoRqm6j5+OeonAig39wbEYqCEghT98UmGlfuoO+j10blRHvb+eLqD1ej+ILUfb6Bire+A0li8Gt3dxxjAF9hNd78UvwHawnWuDDaLLrPcm8rZOOE2RQ99T5x/XMP44aQFeq/2kygrA7X2j2Eal1goENuHF/uew+oAs/2It13tuU3srsFyWLS8r5W3/bL/Kbv49eTMKIPwWoX7h0H8eaXsvuuV6LspfiCRNwth+VF+X98gaKn3sezo5iKxd9Ss3RNND/m34Jz1U460Yl/FJ2Dkp04LjidTj799FOeeOIJnnnmGebOnUu3bt1+830V5fhOWPxPw/+KHP9sJJ86iPovNgJQ/dFq0s4dTc3SNaRNHE3Fkm8xxTsIVDRgindgSU8EQPGHSD51EA3fb8NgMtL4Qx5p546i4i8/ED+sJ6EaF0aHjUBFI6Z4u17OYDSSdMpA6r/eos2g8AVRFRXn6l3Ye2WiBsL4iqoxGA1R5VLGDcGamUTVe6sIVjuj2oisIDf7ERFFLxOub8abX0LyqYOoXbYWX2EVzVv2k3beaJSWAF0uOZna5esw2m34CquQzCZiB3YFoGnjPiLNPq3e04fi3VNOoKwe7+4y7Q3yxFGkTRxF9dI1ADh6Z6EEwljSE/FsK9T1lHPDucgtQew9Mqn5cDV1y9dj65qOKd6BvU8mTRsKSJs4msq/riD9gjHEDeoGQmBOdFCzbC3pE0ehRmSSThqI0WGj/ouNuLcVoobCpJ9/IjVL15ByxnDNRgkOhCowOmxY0hNJGNEbf0kdCSf0pm75emqXryfS3ELaeaMRApJOGoDs8dO89QD+4moMJiPmBAemuBhC9c0o3gAiolC7fD1xA7tT9uoX+AqrKV64FMlswpwcp+tA8Yeo+ttKjDEWgrVNGGNjMMXaMLfObko7awTV7/8IgHtbIbbsVCr/ugLJbMRfVI1ks2BOiqN2+Xqyrz5D06sQ2LtnIFQVW04qLfsqST9vFIo/hL1nBpLFhL+k7jB9tHHWmpFEoKwOo81yTH34CquIH9aLcH2z3kZLWiLONflINgst+yqj2pg+cRSgJcex/XMJVjUCUPrqF5hT4zHGxmDvmUHTxn36/UwOG5XvrtT6jtePJTkOS3oiaRM1HrddZ46307RJK1f191WknTua2uXrMCfFUffZBkzxDmzZyRgkSeO5y4vBbDqiXMnjhxJucGt9++8/IplN2Lt3QchKlJ0lswnJYgGg/M2vSTxpIOH6ZpJOHqD7gGCN61C9rf0r4YRelL78Ob7CKhq+34Y5NZ6ufzyfUK2Lmg9/AsC5akeUXKUvLSdp7ABktz/Kx9R9vlHvv5GmFtRg+Kj2QlFp/CEP97ZCnb+Sw4a/pI5AWX0H/K36BX813atR/NU4EG5oRg0rrf07G7W1fzf9vFvv347eWRgkicq3v0dEFOo+30DqhBOoWbqGmOxUKhZ/gynegWvdHkwO62E8NMXbad6yH0tyHKqi4iuswpwUB6qKOTlO4028A1NsjDYQbZRoKajQ68q45BQAYrJTqfloNQD1X2+Oqkv2agO3LfvKEUoIyeLAYHGgBjygRBjQvy9ms5Wk5OTWaCAQcgghBAajCRH2HYoL540G0H1ne07FDuyqy9am+19yKmFUXwCSTtZ8T83SNTSv36sNzMZYAfRZHYoviK+wirgBXSl79QuUlgClr36OOTUeS3oittzUw/qNNTOZqndXUvbal8QN6q7pTRXR/TDeQcq4IdR/sZHmjQXUfLIOU2yM5qda+SAEmFpn7EkWE2o4QqCikfihPRERhfrl68m8+gxkj5+qv3xP/ecbQTJgjDsUHz15RQhVxWS30dAutqacOVzXoXdvOUKIY+owbmA3apauofzNr7Flp2IwGUk5Y6guv3d3KQZJOqJcbfZyrd5F9burkMwmQvXNxA3qfkR7efeUEtsv97A8wJIch1AUrY82eog0t5BwQm/K3/wag8lEzdK1x/QB4fpmyl77UovFviBCVhARhZqla4i4/UhmI+akuNYY5Yvqy0ljB1D3xSZ8hdWUL/5Gm8EEpE0chezxU/3BT1T9bSUGg4RksxDTI4OkkwYgWS2abSMKsf1yEaoKZhPurYWknTdam0kWY4mKswajRNvKWclsQgmEMRglnUdtfUwymzv0AeaUBFyr8zHFO/SVE5b0ROIGdUcNRw73beeOpvz1L0k7ZyQVS74FITA6rFF1+UvqiB/Wk6q//0jt8vW/2XekjB+q98WI0wuSAXNSHKkThkf5Ds/uMpLGDqD+i40kjOiNiMjajDQhiDR5CdW4UANh3FsOYIp3kH7hGNRgmOZN+2jeUKDHjfgRvQmU1JE2cTTBGheNP+SROnE0rlU7MMbG6P0nfkgPfMXVAMT2zQGh6a69H0qbOPqwvKjL707S5DpjOLLHT+3ydahhWVtJ0yrXkeKDEOBctRNzajy2nFSkGIvexyzpCRhMJpq37NdjWOKJ/aP8huY+BRglDj6zDMlsJFjt/Kf4jdQzhlH51xWknTWCiiXfYrTbonLyjvKb38qN+KE9qHzne0B7AWtJS6T+u23E9c/Fm1+KwSghWS1RORFA6ulD8OSXoviC1H62nrhB3TDFxhA7qGs7X1yk++KGH7ZrM7W/2Ej6+aMx2i3ED+3RYYwBsHfvQu1n6wGIG9QNoapY0hM1n9U/96jcCNc3E9s/t9VX/Ih3dylGq+WY3Pi1ua8WuwKknDn8MN8pB8KYYrX8PH5oD2SPr0MfIFRtRVXFm9pLAu/u0ih7heqbsaYlHpYXtedil4vHUvbKFzo/ut1xERGnB3deEZ3oxD+KzuXb/wdQW1vLkiVL8Hg8WK1Wbr31VrKzs9m6dSuffPIJsiwTFxfHXXfdRWJiIl6vlxdeeAGPx0Pv3r0RHcxRdrvd2Gw2bDZt+Ur7v0tLS3nzzTcJhUJ06dKF22+/ndjYWB577DGmTJlCr1698Hg8PPDAA7zyyiv89NNPbN++nXA4TCgUYvbs2bz11lsUFxdjMBi44oorGDt2LDt37uSjjz5ClmW6dOnCHXfcodfZHkVFRSxfvpyZM2eyZcsW/vznP/POO++gqiozZszg5ZdfPqJOfovePvroI5qammhoaCAuLo7MzEwaGxupr6+nsbGR888/n/PPPx/QBi1ffvllSktLyczM5M4778RqtUbV//PPP/Ppp58CcMIJJ3DdddrMvFWrVvHZZ5+RlJRERkYGZrOZm2+++bi48eWXX/Ljj9ogzplnnskFF1xAfX09Tz31FP3796ewsJBu3bpx+umns3TpUtxuN3fffTe9e/cmGAzy1ltvUVFRwfXXXw/AgAEDjlqf7PHry46D1S7MCXaCVU6smUkEq5wEa5zYMpP13+H6Zsyp8ZhiYxi/6zUq3vqexp920e+J6wlWOfWlk4o/1FrOhS0zGc/Og1S88wO975/MuLxXca7ehWQ1Y+2SCKBdW9dE9tXjqfzrSu3hMzMZZBmDxUTh4+9pS8mCYb2NcUN7ECyvR/YHcfTJJljRdKiNyXHIHj/WrBTiBveg8Mn3yZlyllZXdioZl59KuK6ZrZf9iYxLTiZuYDe8eysOKcYooQbD+qCT7A1gSnDQ7fYLUANh6r/Zorc7XOfC2lpvqMaJNTOZtPNG4TtQqevRYDQSP6I3oRonaihM2sRRWDOTUMMytuwUwg1uglWNCGDYO7MwJzoouG8x6ReeGG2jKifxQ7q32ihZWw7aLZ2aZT9jy0rGlpmMNSOZiNOjlwtVO7H3ysSWmcyuW55nzA/zQDIQO7Abm899gIF/vg1TbAyOvrlEmlt0FUTcfgBtNmorPwQCS0q8Zq8qJwDm5DiErGKyW4nplk6o0UPCCb0Zs2IeluQ4alsT7LRzRyIUVVsCbzQSqm1CCKHdq9qFJTWeYJWT4meWMfqzx7Blp9HrvknsuH4hg567FdCWB6nBsL5OI1ofmq6RJJrW7SFuWM9j6gPQ7BCSdbmFrCBkBWtmEqZ4OwZJIu3sEQSrXSSM6K3LjKpqS3JadYPQ+GDLTMa7pwxTnF27TghE63VCUZGsZkZ+/AhCVvQHGnNynMaF9ETCNS6CtU3YMpLoP/8WwrVNNK3bQ9IpA7Wl2xiwZSaTft5oJIuJcH1zh3KZk2KRW20IoPiDxA3shhIM63Y2J8ch+wJ6P2zzARGnB0tKgu4DrOmJGEwSIz99lEi9m9JXvtDlb+tfvR+8GkfvLDAY6HHPZeRcfzYHn/8kWq5qF8bYGMKN7iP6mC4Xj8VfWoc1PfGI9kKSCDU0a22ucWJJjsfeJwuTw8aoT+dQNO9DZLcPEAQrGg7jr86VKP5qgzJGhw2jw4riDWDNTNKXhIfrm5EsJsaunI+qKCiBkN4v/YXVGGOsh/nO7KtP1/1iex52uXgsVe+tIveGc1Fbtwho42HbcuU2fdh7ZyFkRee8v7BafwBvL0f2NWfodcV064I1I5mDzyyj2x0XgVBBMmIwGhHtuC7LYVJSUoiCwRC1DipY7YrilK+wqkNOhaoP6fOXnLJlJhNu5ZTBaNDbHKxxEmM2YnIcirW23DTihvZEyKpuuy6XnoLRZiHjdycRKK2Lsp0alonJSdN03lpXxOUlbmhPmtbv1e8bamjGGGPVbRaqb8JgNkXp8cAj7zDys8eQLGZ63jeZgwuW0uWSk/XZXqFqJ5bUBEKKoscGNRRB8fr1GABgy0oFSWL4skcpmvchgYoGbJnJ9HrgShy9sgg1NLPz9wuOqUNLSnyUXGoogrXLId8LYDBJGB02Ri57hKJ5H0bJ1ZG9siaPo2ljASa7rUN7yd4AprgYes2+Esliov6bLQRrnITqmkCSsGWnItnMxA/riWQ20u/pm6hY/C3On3aB4Ff5AFtmMrbcNCypiYTq3brux6yYhznZQPb1Z+FctUNvd8TtR5WVqFzFYNFktGUmawMDrTqJNLdgluJIGN6TsNND6oQTSDplIKlnjUD2BghWO6n8yw/0e/IGLKnxxPbPxV9ai9FqObQFS+tLzjZuhBvdGGMsOmfb+qUaCnfoAwKltXT53UmY4u30vG8yLQUVmg9IT0CymZHMJkYue4SmjQXaS69f5F2SxYQ3vxRTvD3KdxhMRmo/WUf84O6YYu2/2Xc4emfR94nfE3F6aSkoR7KaiRvcI8p3KMEQqiwjFJW0iaMIO72Y4jTdGMwmnWvxI3pjzUwmpkcXDs776JAuZQVrZjK2jGRtoG5YT6QYK0a7hcSx/XGtySdU46TnA1eSMn4opgQH+be9oPGylYsjP30UudmHJS1Bs3nX1MPyIlt2SqtcySSO7EPC6L5ULP6W+OE99fymrX8BUfHhwCPvMGLpwxhtllZ7lWt2sFvpMf1S1FBYW7Ldyj1LegIiokT537SJo3RfgNFIuN79m/zGwXkf4KtoRLJoeXL6+ScSf0IvZG8gKl52lN/8M7jR3sdoLw9krBnJhKqd2LJSMDmsUTlRxuWntm7FYkYoCqHaJv0ZwN41naYNBTpv2nxxqMpJ6aIvGfb2vUgWM3WfbUCymjuMMS17y7FmJuFcvQuMErLHT7Bak0X2Bojpms7YHxdoeU9L8AjcSMIYY0GNKMQN7oG/tA5jjOUwbhxP7gtafmfNSKbnzCtQwzI1S9cQrNH8zeBX7mTsyvkYzEaaNuwlbkC3qPzGnGBHhMKYk+LocY+21UXK+KFRdpZbAqjhyBHzIlNiHOEGN/6SWi229sgg+5ozaNpwKA7+L6Pz9O1/PjpnSv4fwBtvvMFNN93E/PnzmTJlCosXLwagf//+zJ07lwULFnDyySfry3yXLl1K//79WbBgAaNGjaKxsfGwe3bv3p3ExESmTp3Kq6++ytatW/XvXn75Za699lqeeeYZunbtyrJly47ZxgMHDnDnnXcyZ84cli1bht1u59lnn+WZZ55h8ODBeDwePvnkEx555BHmz59Pz549+fLLLzu8V48ePSgp0WZBFBQU0LVrV4qKiigqKqJ3795H1clv0RvAwYMHue+++5g2TVvWVl1dzUMPPcRTTz3FsmXLkFsDd3V1NWeddRbPPPMMMTExfPfdd1F1u1wu3nvvPebMmcOCBQsoLi5m8+bNuFwuPv74Y+bOncvDDz9MdXX1MXX71VdfMWvWLP3H5XLpbf3xxx+ZO3cuc+fOZeXKlbreamtrOf/881m4cCFVVVX8/PPPPP7440yZMoVPPvkEgE8++YTBgwfz9NNP06dPH77//nuCweAx29MxDjn3tkFwfTBcCILVTtYMv4OEEb1w9Mro8A7ty5kSHKSeOYxAZSOrh92O0W7VHoLaja9b0xNRZYWa1j12hBCknD4Uoah4d5VEt85qxt4jQ19Gg940caj5BgPDlszgwCPvaLMyWr9T/CGK531Izcc/k3vTxOhyR0DNsrWE6pqo/XQDalim603n/lLYQ20zSsQN60mwvD5Kj20oefZjcm88h8QxA/QECcAYp+0Fs+ncB/AVVdPttgsxdjDI3x57pi3CvWk/sf1yMNptmhyGjgOzEIKcG87Gd6AS764SKpZ8w8Dnbzt0wS+LGYAODxoSHVynqUAyGYntn0ukycums+5HKCqZl5+KFGPRkvtA6LCNX6JsBmRdfToRp5fmLfspW/QVfedc184+R0s6DGAyYkmJw7km/9C9j6KPDu9pgIjbx777ltDwzRb8JTX0vn8yks18SPYjNOMwHhn0LwDYecOzKMEw+x56m5jcNGIHdY+6Ti+vCpRAiF03PospwYGtWzoAxc9+jC0rmUEvT40aYPlVctGBPo6hzjaEnW6aNx9g9+0vsX/OXxnwzC1gMND7gSv1/gUa9yWzkYKZb3Lg8XcZ+PytHevlFxW0fZ919emgHBqM+rVyqRGZ0heW0/DNFvbP+StDFt2l7dvVAQQi+h7t+Kv9b2hHcUNU3f6yOvKunYdnq7bUr2NoZWJy07XZDQ3NUXqXrNo+naFqbfnYYXW1619auQ7Swl+U6TH90qi6uvzuJHz7ylH8oQ7b1vG9jozfyqnoPt7RPbTfRruVYUtmUDzvw6iGlb3yBUogTOPKHdi6ph9e1y9uGTugK4HyOs3fRF37C2F/IVfODWdT8+Fqwo1uyhd9Sc4NZx8uzBFkaLtXqK6JHdc+jZBliua8w5BFd2F0aL65+OkPCbu8uPOK9dijFT2CDg1EX0O0DKG6Jtzbiwk3NOu8N8ZYD5OrDZLVrO1lu2n/4XW1onbZWhR/iD3TFqGGZXJbY13DN1tRwxEGvzyVfk/8Hk/eQdSIwq4bnyVhRG/svTK12/1KHzBsyQx8BypB1T7PueFsbcnznjIav99O4ph2L1SPGIuOIERrO+KG9CBQ1cje6a+hBEL6PoPpF47h4DPL8BVVc+DRd4jtl3v43X7Rx9pXf8R+2YqY3DQqlnxL85b9lC/6EkefbIQQRNw+Gr7aQrDayf45fyXnhnMwmNofGGQgc/I4EILGlXnt6jJgStJecPn2VRxq1m/0HcEqJ7tueo6aj3/GmqkN3CSPHxLlO9o0K8VYSL9gjDbzWkQpAwDP9iLc2wtp2VNGxqTT9H1Q9Wta+W0wGZHMRmre/wn35v0MeXM6AFVvf8/aEVMJ1bpIv2AMGEAoih53Dj73MbasFIyxMXT4qNyuSd695Tovja2D7x3nNxpybjibg88sQwmEKV/0JXEDtVVmvWZNovKdFYfp9pd6b9ON0hI4ci75D/qNQYvuxujQ2m6KjaF5834q/vI9sQNyo3PyjvKbf1Jcib5fdF2HxBRIMRa633Z+1EttvZ7oi9vdXnsuSJ84ii0XPoK/sAqj3dph3D5W/KldthZfcTUbz5yNGpYxx8ccUS6DUdLzFtG2gu6fkPtCa34XCHHgT+9G5XfpF47Bf7CGvGvnUfPhahJG9u3g3kA73+kvqaX3Q1cfkv9X5LHJ4wZT++l6/bucKRNo/GE7Qj6+g5Y60YnOmZL/4wgGg+zfv5/nnntO/6xtYMzlcvHnP/+ZpqYmZFkmPV1LvgsKCpg5U9u0fMSIETgcjsPuK0kSDz74IMXFxeTn5/POO+9w8OBBLrzwQnw+HwMHanvsjB8/nueff/6Y7Rw6dCixsbEA5OfnM336dP272NhYtm3bRmVlJY888oguQ9++HTtao9FIRkYGlZWVFBcXc8EFF1BQUICqqgwYMOCoOvktegMYNWoUFsuhIDdixAjMZjNms5mEhATcbm15Y0pKCv37a0syxo0bx9dff83FF1+slysuLmbQoEHEx2tvG0877TQKCrQDBQYMGKDrauzYsdTU1BxVtxdccEHUvadO1fYC3LdvHyeeeKI+2/TEE0+koKCAUaNGkZ6eTteu2hKG3NxchgwZgsFgoGvXrjQ0aA/wdrudXr16UV1dTUVFBbGxsTQ2NpKTkxNV/4oVK1ixQku0Hp/1ILk3n0v2NWci2a3IHj+27BRCNS5s2SnYMlNa33hqvwEiTi+meDuZk07D0Tuboa9P08sFa1zEdE3XNpFvfVMaqm0iZdxgfAdriRvcnbHfz8WUEKtt5OwNAGCMsWJJiWfzxXMA9HIZF43B5LAxvmAxpjg7BqMBNRghfmgPJIuJwa/ciSnBAQYDltR4/TAG2e3HlpVC4V++p/7rzfSZcx0xOWmMXTmfSHMLjj7ZlC36khPeux+j3UZLQXm0kRQVyWbBlp0KaA9zajCi7U+VV0RS6wNTsMZF3JAeum6smSnk3HQuktFI6jmjqPtsPbbsFKxZmv7SLx5Lz/smI2RtuYzvQBWxA7tqG7Mnx1HzwU9Y0xMJVjkJ1bq0N9Lxdt1Gjr45hF3eKBtZ0hNp+G4bWVeOI1TbhGQxYU6J12b5GSWsWSmoQW35We6N5xJx+2jZW0agpJbud1xEqK5Z26h/fwWZV5xG7ICujF05X5uVYDAQk5tK8+b92LKSMWAg7PRqM2Bb3z5HnF4MJgklECJY7STS6MZfqu335d1bTvJpgxm7Yh4x3TMwSAb6PHKtloxeOAalJcjgl6ZiTorV3npnp5Bx8UmIiIwtK5nqj9bQc8ZlNG/WHqID5fUkje1P7ECtjb/UR9o5IxARuXVmSspR9dFms1CNi/ihPRi86C7UQBiD0YhBkmgpKqfLJSdjirPjL60nblA3bFkpjF05T+OIJOkPXrasZDBAqLaJYI2LpLH9cfTJJmlMPzAYMLQm2gaLEQzg21eJ72ANiaP6UPn2d0ScXiSLiZQzhzPo+dv0vmhOdBAoryf19GHYMlNwbzlA2Oll2+VPkDR2AClnDIuSy969SxTPTY5Dg9ptPDfardqhM2192RGDLSeVsSvn6/VKVhOBinrdBwQrGrGkJZBy+jAyWmcASVYz7h0Hqf96Mwmj+oABAlWNqL4QtuwUaj9dj5AVJIs5Si6lJYBkMh3mY2L75mCKt3PgT+/S465LOuTv2JXzsWalgKpiTUts9RUpGIwSnp3FJIzqS8LIPpgSHPSYdgkYDNhy06AdfyNOr153e/6mjB/K2JXzCVQ26g/koRoX8e36d1tbaz7+mfQLx+j90pqVjBIM6zzMuPxUrBlJbJv0BCPefzCKh5bUBAxGiT6PXkvE7dNfSoRqXEhWk7aUsl1dksWkDVy0PpTY+2QRaWrRy2Rcfipxg7uz7YonGLtivuZ3s1Nx9Mrk1C0vYUlLwGCxYBCqtiRbMgGafCaTBafr0AwR4LCHz65/OO8w39kRp6xZh/RpcsQQqmvW+4bBKBE/rKf2gim/RNe9LTMFo92mHQhmMnLid09hirPT7Y/na7Py2tkOg7acMfOyU7Flp5Bz4znkXDcByWYhWNWo3dNgwJKeiBoK49l5UK8HwJqaiNFuw2CUtBkt6UnaTKFWPdqyU8icPJ68q58i54azqf5oDT1mXI5kbUL2+HWfGKp2ogbC2LJTcbMfyWrGGGfXOSLCMqHyBs2H7CnDX1pHz2mXROlQdvvocuEYDi5cepgO2+SypMTj2anpSlvW14S9exdt5m6rXCIstx4aYtPryr3pHCSz6TB7ZU4eh2S1UPDAW0it/epoPsCWlazHujbfrgbCVH+4mozfnYS9ZwYGtNlCTev2ass4j+IDQq1bScTkpmHLTWv1M2Za9pbpug/XazOoapevo8slJ+u2M8fbkUwm3Xa2LO0AsCGL7sScFIe39R6g7Ydnio2h5z2XgariO1CJLTuFmqVrybrydGxZKcQP70XF4m8I1TZR9/lGBr9yJ8JhZeyq+SDAYDYi1/sP+YDhvZBbB1za90vJaunQB1hatxDJnDSO6o/W0Puhq/Uyxng7png7iaP7Yoq1kXb2CD1/MsZYSTplEBG3PyrvkiwmYlv37hu7aj6W1ITj9h1CUXU/2qb72k9+ptfMK0BVkUIR7N3SOXXLS/qBRwajhL1XJpbkONLOHolQVQxmExZFxV9Sq9vJlpmCO6+I+KE9cPTPJeLyIpm0VRFdLj2FLhdrM/GaNhYQ0yMT7+5S4ob1IHZANwa+NBUhK3jyS0kZN5S9ztcwtb6obZNFaQni6JVJsLyexFF9DvEhOwU1JEfJZU500LRuL7k3nYPsDeDbX0HyqYMP9a/W/MaWm6b3e83HrKHX7MnYslNIGNGbLheOQbJZtKXNioqlSyLhBjfmpFjdb8it27KY4u0Me3sm5qRYzIm9kFsCx+U3Ekb3w5TgYMQHD6JGZHwHqrCkJaD6ghiMEmooclh+Y0lL+M3caB9Xsq45g/hhPRm86C4tJ7KYCdVUYc1KwZzo0FZDZWl5es/plxI7sBsGo4QlJR4pxsrIDx/EV1iFLTOZ5rwizImx+kvUNl+cfPpQAuX1ZF4xDltOGsY4OyhqdIyJjaHnjMvpfsdFuHcUa7NPFRVTchy21rw6pmuapkchcG8rJON3Jx+RGxigcUUe9V9vpvdDV+u5b0fc+LW5ry1HywuNrb7T5LDp+Z0tU/M34bpmzd98sZHcW85DNvnIvflceky7VPM3Hr+2X2ellgeb4mJQZW0VQJu9TLExSBZzx3lsrYsuvzuJ/Q++HRVbY04bjCnBoe+J2YlO/CPonCn5Pw5VVXE4HCxcuFD/aRskfOutt5g4cSLPPvssf/zjH4lEIno5wxHekrSHwWCgd+/eXHrppUyfPp1NmzYd9Xqj0ai/ZWlfF3DY0uVf1i+EYMiQIVEy3H777Uesa8CAAezYsQOj0cjQoUPZt28f+/btY8CAAUfVSRuOV2+/lMNkOjTuL0mSvtfkL+XrSN7/3zhaHWbzobfOBoNB/99gMKCqWqDfsGEDBoOBrKwsxowZw80333zYgCTAWWedxbx585g3bx5N6/YSdnrZOGE2TWt30/DdNjInjaPhu63k3jwR2esnJjcN2evXlkWnaImXa91eZI8ff0kt7h0HtUGxSeNo+G4b1sxkFF+QmNxUvVywykniiN44V+dT8uJnNK3bgxIIIZkkUs4Yhr1vNmooTLC8gYSRvfVyRXPfp/6rzex74C22T36SYLWT6g9Xk3zKIHbd8jz+klq8u0sJN7ppKajQBxcHPn8bgcoGbTNowOSwUfjk39l1y/PULV9PxiWnkHbuKJRgGDUi07K3/DA9OdfkEzeoGzFd08i98RyMMRbqv9uG7A+BSXPV/uJqjHYL4fpm4kf2Qfb6kczaIR4Rlwf31gNkXjmeLpecTLCinmBlI9svf1w7LOPbrXS7/UIq3/mBlr3lCEUlbmhPsiaPp3HVDhJG9KH+2y0oviBhp5eC+xYT8fho+GYLWdeeiWttvmajlgDJ4wcTcfsI1zfjySvG3jMDd14RXS45mYxLTsacFEvFku/wFddQ9uoXGGNj6HrrBdoSakUh0tyCc9VOrGkJBCoa2DTxQcKNHrx7y7Tln0D3Oy5CjchEXF7d3gAJI3ujBMLYMpK0PQwNBtzbDgDaHjtCVlh/ygy2XjwHf4l2KEqo2knE7SNU52LjWbMJN3qoen81WZO0gdVAlRODJGmH5gTCNHyrzfxu+G4balhGDYaj9NHG2awrxxNqcEdx9kj6OHTPrRgsJnbf/hIF9y0m3Oimy0Vj8Ow8SGz/XIQqiMlNJenkgRQ+9QEbJ9zPxgn349lxUB+07n7HRUScXsL1zTR8tw1TvIPa5RsouG8xii+kDZ7YrXS/+xIiTi9ySwBjjBV776xWHfZB9mgnT2+b/CTNm/ZpffGq05FsFuKH9UT2+okb3F2Tq8FN6jkjEGE5Sq5QXROFT/6djRNmU7d8vb7cLeuaM3See/KKsaYlYIyN0U6Ajcg0bSiI8gGW9ESaNxToPiBuUDdkr5/SF5ez86ZnMRgkQg1ufR+n7ndcTMTppf6zDci+AJmTxmHvmYnRbtNO7S2t0+/vXJOPKcEe5WO0pY4O8q5+GvfGfUfk78bWgxEwSqSefQIJI/sgFAXZG8D50y7sPTP0Q4jCDe5f8PfidvzdSqbO3z4ogTCeHUVsnDAbyWTU9pQDfMXVSDFa/06/cIzOKVtOausDloFNEx8EDDSuzCNz0jiCNU4yJ4/Hd6AKa1riYTwUqkrpK58TbvS0PrQfqgtJIuLyanxoVw5FJbZ/LgazkS4Xn0Rd675awRonmVeMY8f1C4gb2E0vs/mcBwjVN7P18scpffULUBVkdzVqyIdki2sLJKiqQlPrTP0oqAoGiyPKd7Zxqm3fsV9yyt4zA1vXNJ1TaliLw1mTx1Ox5Ds8Ow9qg3CxMWROGqfbTvEHUQMhBj5/G86fdrF2+O1snDAbz46DdLvjIuw9MnR+JY7sS8uBSjInjaPy7e8puG8xcrOPYJWTzEnjGPj8rQQq6glUNFC3fH2UjWWvH9fa3aRfNBaALheOQW4J6j4gs9X3xA3tgWQ0knzaYPzF1cTkplLx9retPtFNzfs/YkqwkzFpHPEj+4AQKK16BzCnaKe1Kv4QWTeei71nJqqiUPbal7oOu1w4Fl9hVYc6bFyZx6aJDyJ7A3j3lpE5aRxZk8fj3VuGkBVcP+3S5Uo5Y5guV86N52DvmYmQVUIN7ih7pZwxjN4PXo0aDOPNK+7QXm0+wL31gJ4HKP4gUowZ2evH3jsT2Reg9MXlHHz+E7y7y3DnFdN96sUkjxtM/LCeR/UBSWP6t8bmW3HnFbF2+O3suesVnQ+R5hZt8KS5RXuAVlS9fRmXnEzTpn10uWhMK6fGEaxxkX/7y+y+61VMsXayJo0jYWRv7WVnS4B1p8zA3XroROakcSSfNphQXRMGSSJU00T3uy+h4dutJJ82mGBlI3Kzj5IXP6PgvsVRM9B9xdUYbWaEoh7WL9WI3KEPCDe46TH9Ms23te6xGK5vJlBer/u2tgEh17o9NHy3ja63XUhM9y7IHh+yxxcdw3YcxJqZTPOWA5S+8sVv8h1Vf1uhHQjy5N913efech5qKEKkuYVNZ96n+47yxd8gu3241u3F0Tub1QP/gBqOUPLCckLVTsINzViS47B1TSNhdF+Niz/vxt69C8GKBmIHd0eoKuH6Zoqf/DsRl4eylz5D8QVIPesEvHvK9FPRN42fycYJs5E9fgxmbfZoS2EVBqNEuL6Z3JsngmTAX1ZHw3dbUXxB0i8aS8LIPkg2C+VvfM22yU+yb/ZiTa6rTift/FH6diXOVTuj+lf7/CZU20TvR64l4vQS2y+HYGUjmZPGsfV3j7UecObDtXoXJS98islu05YQt/MbLQUV5F23ABFR2HrpY9pSYAFlr395XH5DGAwo3gCun/PxbC8k47JTaPhuK92mXgxCaCc7/yKuNG0s+M3caIsrDd9txZqeiGfnQUpfWE640U36uSPx5BUT2z8XVVZQQ2EyLjmZ+u+2UfT0h6zIvpa6LzZR8fb3iLBM46qduHcUI3v91C3fQOKJ/fR8sc1n2XtmkDCiD6YEO4VP/p2mdXto3loYHWNCEdafco+WM3+zhfTzT9S4sbccg6RxI+f3Z+v5nOIPokbkw7ixccJsvHu0veEtyXF6/DkWN9ryu6Plvoo3wJaL5tC8sUDP24wxVuKG9kD2+rXBXiG0ly4OGygq7rwiIs0+wo0eXK15l2Q0IvsC5N48ETUcwWi1EGlu0e1lTUsg3ODuMI8NVjtBEYRqXLqdt5z/sDb7uL6Z6tY9fjvRiX8IohP/U7juuusO++yhhx4S69evF0IIoaqqKCkpEUIIMWvWLFFcXCyEEOKVV14Rc+bMEUIIsWTJErFs2TIhhBDbt28XkyZNEm63O+qeTqdTLyuEECtWrBBPP/20EEKImTNnir179wohhPjwww/F22+/LYQQYtGiReK7774TQgjx5ZdfijvuuEMIIcSPP/4oFi9erN/r3Xff1csIIYTX6xVut1vcdtttoqamRgghRDAYFFVVVUfUw+7du8Vtt90m3n//fSGEEA8++KC44447hKqqR9XJhx9+KD777LPj0lv7sh39P2PGDFFXVyfq6urEpEmTxP79+3W9fP7550IIIebMmSOKioqEy+USt99+u3C73UJRFPH444+LzZs3C6fTKe644w7h9XqFLMvi0UcfjdLdL/HLNgghxB133CHcbrcoLi4W9957rwgGgyIQCIgZM2aIgwcPirq6OjFjxgz9+pdfflls2LBBCCGivnvvvffE4sWLdZ3+kiMdYe3oO0Xz9kLhO1gjaj/bIH7IuUaUL/lW+EpqRMjpEYGqBuHZWyY2nn2/aPhhu9hy+ePCveug8B6oFLI/KEIuj6j5bIP4PudaUb8iTygRWaiqKlRZFhGvX2w4+wFR/8N28dOQ20TRwqXCd7BGyP6giHj9ovaLjaL8L98LJRwRSjgiwk1eoYTCIuTyCNemfeKnIbeJ79Mn620MVDtFsNbVYRuVUERsvfxx0fDDdpF3/QIhhNDa6AsKJRgWro17xQ8514jaLzYKb0G5kAMhoSqqUIJhkX/HS+L79Mniu/QrRaDGKYL1TUIJR0Sw1iUCtdrfSkQWwfom4dlTKty7S4Vr837hK6kVnr1lovaz9cJXUiO8e8vElgsfEWGnR/zY6/ci7+qnhK+oSoTdLSLs8grv3jKx6ez7xf6H3hYtRVUi0hIQnr2lwldSI1oKq4R3f4WItARExO0TkRa/KHpmmfg+fbKo+mi1kIMhoYTConH1LvFDzjWi5tN1QgmGhRKRtbbWN+k2Wj3kVrH96qeEr7RWyMGQCLk8um03X/iIcO8oFiGnRyiyVtZ3sEZsPPt+4S+rExGPX6iqKpSILEpf/0qsGX2XCNY3CTUiC1VRhBLS6mpYtUP4y+uFv7xeKKGIVk5WhBKRRdPmfcK9o0h49pSKuq83i4p3VwpfSY3Oo/Il3wolLAt/ZYPwV9QLX0mNOPDU+6L+h+2i8v2fRKDaKeRASP9pXL1LNKzMEz8NuU34y+qFHAxpHFNV0bRl/yE+lNYKVVFEoMYZxdmj6SPv9wtFoKpRqLKsc3bj2feLhpV5QglFhBIKCzmkcaGtjT8NuU3k/f4ZEax16e1QIrLYeP7D4rv0K4W/rF6osqLpKxwRe2cv1jgVkYUqK6KluFp4C8pF4VPvt+qwTnj2lom8KfM1nlc2iHBzi/DsLRUhl0eEXV6d54Eal/BX1ItIS0CULfnm2HIpSmt/VHSe+8vqtLYomr0q/75K9wFNm/dF6UMJR0Sg6pCdIh6/8B2s0fuXEtb6u+wLiI3nPyR+yL5aVC9do/WZYFj4Smt1uXwHa0SgskHTWytXIi2B1v4bFsG6JhHx+IS3oFw0/LD92PZSNB37DtaI/X/6m/AWlGsckBURrG8ShU+9L9aOvvMY/K07jL/BWpeQfQHNruGIaM4rFL6SGhF2+4TsCwrv/gpR/91WUfDIO0IOhIQSjgjv3jKdh0o4ot0rHBFyICRqv9io8/DA4+8KORiKkqv8L9+LYF1Ta7lDPGzatE+sHnKr1i+9AZ1rLcXV4oeca8T36ZOF72CNiHj9Gk9b6/o+fbL4Pn2y2H71U6KlqKrVr/pEuKFYhBuKhRJqEaqqiqqqKnHTTTeJgQMHitNOOUlUVZQKVQ4LVZGFqmq88Vc06Lpvu69nb5kuWxunvk+fLJrzioSvpEb4SmpEyaufH8YpJRgWwfom4a9oEGF3i1BCYaGEI5q/8weFEEJEWgLCW1AuPPklYve0VzXbKYrWbw5Wi/rvtorVQ2/tsN9EWgJCCCHkQEi0FFYJT36JqP9uq2azA5Vi49n367Ek4vXrtgtUNYrd0xeJ8iXfar7HH9J9UKCqUVR98JNoKaoSocZmUf/NZrEyfZKoWPKtkH1BzSaKKsIuj2hclScaftgmmrcVHoqDiirCzS2i9rMNovarTZpse0pFxOMTSkT+VToMu1v0trbx11/RIGRfUPirGrXYs1+LdW0+s71cnr1lOnf85fXCk18iKv7y/RHt5S+vF56CMhFyeoTsC4hwk1cEqhpES2GV8Jdrvqd5Z7HwFpRrPqDVr4XdvmP6gEBVoxBCCM/eUuHJL9FtFHa3aJwKhkVLUbVo3nZAFDz4loi0BIS/vE4ceOp9sWb0XaJ5e6HWP/1BnU8Nq3aIsiXfirDbp/u6iD8oAlWNIu+GhSLsbhGhJq+QfQHha/W9gapGEW7yiojHL9y7isWGs2YfFmfL//K91u+bW4QcCOr+oOVgjVg95FbxffpksXvaqx36gEC1U4/Nsj8odt3xomj4YbvYfc8iLWYGw0JVFC0Pau1fYXeLVqa1XNjl0WPYjhufEd4DlYf5xN/iO2q/2ChCLo/uS/1ldWLj2ffrviPSEhDh5hbRsGJ7VJ7o2lAgWoqrhRKWRfHzn4jyJd+KiMev6aawSrh3HhQNK7ZrfiksCyWicXHP9EVaTlRcrfW/Vhv6S2uFc02+3jeC9c2iZvk64Sup0fuhEgyLcFOLcO8s1nXfUV60/vSZwr3roAg5PVoMlmU9v2kvl7+8Lio+aByWRUuxxr0NZ80+zMcEqp0i5HTrMaytjznX5uv5TcGDWm6nhGVR8+m6f4rfWNFjimgprNLykYgsgg3Nvyq/+S3cyPv9QhFpCei5TdOW/XrO3dbfVUXr8871e8VPQ24T36VfqfdRVVaE7AsIT0G52HD2A1reFgjpfWjHzc/qnAq7tH7o3Vcuqj5aLX7IueaIMSZY4xSyv60vyiJQ7dR9VsTr12Lzt1tEzecbDuPG5gsfEUKIVm7IQlVUEahxdciNNn/zj+S+akTTr2fP4Xmbr6RWy+9b/U3Bg291mN+Uv/2d1m9kWSihiPCV1up29lc2aHW15nRt/GizWdX7Pwrnut1RuXb7XCDk9BzzefC/HSXDzvqP//lvg0GIf8GUrE78y3DllVeSlJSk/3/hhRdy4okn8uabb9Lc3Iwsy5xyyilcccUVbNmyhXfeeYfk5GT69OlDcXExjz32mH7QjdfrZcCAAWzevJl58+bpS4kBGhoaePXVV2lqasJsNhMfH88f/vAHMjIyog66SU9P54477iA2Npaqqiqef/55bDYbgwcPZu3atfpBN8XFxfphLcFgkMWLF1NSUoIkSVxxxRWMGTOG3bt389577+kzE6+66ipGjRpFRwiHw9xwww3Mnj2bYcOG8frrr9Pc3Mzs2bMBqK+v71AnH330ETabjYsvvviI1xxJb+3LAof9f++99+r1P/300wwYMIADBw6QkZHBXXfdhdVqjToM6EgH3axYsYIvvviCpKQksrOziY2N5eqrr+5QD79sA2jLt59++mni4+OPeNDN/PnzefbZZwF45ZVXGDlyJGPHjo36LhwO85e//IX9+7Wlrmlpadx///1H5ecPXa486vcdQRx1I7p/Lgy/ZsOzfxKOVy7jcbTxv2GHl+PRx/Ha619Z1/HgeLnxr2xjJzpxJJy+5+njKvfToAf+yS3578bx+HrlXxgv/1fR6X//u3C8S/7+G/Ki48Hx+A34z/cd/6v98n9VrrPrPvx3N+H/K0qHd7AH9H8Yuu/44d/dhH8InYOSnejEfxmCwSA2mw1FUVi4cCFnnnkmJ5544r+7Wb8KnYOSh9A5KBmNzkHJQ/hfTVI78X8DnYOS/xx0Dkr+e9Dpf/+70DkoGY3OQclo/Kf3y/9VuToHJf/9+G8blOw86KYTnfgvw0cffUR+fj6RSIShQ4cyevTof3eTOtGJTnSiE53oRCc60YlOdKITnfifRueUvn8+OgclO/FfjYULF1JfXx/12bXXXsvw4cP/PQ36F+D6668/7LNPPvmEDRs2RH120kkncdlll/2rmvWrYDMo/3CZgDg+N/Wf/haxE53oRCf+F3G8Mx6PZ4bl//LsSvk45oB1xr3/LmTHthxXuaqW2H9ySzrxv4Lj8RvQ6Tv+LyA3wXtc5Srccf/klnSiE4ejc1CyE//VmDVr1r+7Cf8RuOyyy/7jBiA70YlOdKITnehEJzrRiU50ohOd6EQnjoTOQclO6JgyZQp/+9vf/qn3bH+oSnusWrWKr776CoPBgBCCq6666n9uGfLmzZvJysoiJyfnqNf98qCf40VHh9r8K/GP8qfnkzeRPOEETPEOlGAYxe3jwKzX6P3kTRgsZgwmI41fbmD/gk+I6ZrG6M/+hCU9ATUUwWAyEmlqoXzxN1gzkkibcAJKIMTuuxfhzS+l39zfk3npKRgdNsKNbox2KyZHDNVL19DlgjEYHTYiTV7c2wrZM20RPaZfSvZ1E5CsZkRYxrV+D7tvfwk1LDPwuVtJPXsEptgYIk0t5F07D29+yWHyxA7uxqhPH8MYYyHS1MKGM2YRafRgy03j1M0vgsEAQuD6eTfbJ80FYNCfbyXt7BGEGz3kTVnAiPcfIKZrOiBQghEC5dos4GBlI7H9clACIXz7K4kf3guhaDsiqcEwAPaeGSj+EAazCaGohGpdFNy9CKGo9Ft4C0aHDaPdBghEWEaVVWJyUhBCEKptpmbpGkpfXM7AF24n45KTMRgMNG3YS9518+n3xO/JuuYMDEYjCJVIs4+8qw/pIeWMYfSfdzPWjCQUfwjX2nx2T30ZR98cBiz8A/buXTAnOBBCEKhooGDmG/S89woSRvZBDUaINHmpfG8VdZ9t4MSvnsCSHKfpywCbJj6MZ+dB+s39PWlnj8SSGg9GA4ongNISwFtQAUIQ2y8HIaBlXznxQ3qgBELsuXsR/ebeQNKY/gQqG0CAkBUq31tF6Uuf02/u7+ly3mjMya3+SYLmjfvYfu18TLExDFtyD4kn9gPJALKq62Pg87eRcfFJYJRAVTEYjZS9/hWFf3r3qPpImziaXjOvwNEvh1C1i4i7hT13LyL3lolkTR6PkGUAlGCEkheXU/rS5wB0uWgMvR+4EnvPTISioviCbLvyKQKldXoblUCYYGUDRU99wMDnbsWcFIvBKOEvq0P1hRCyQvPWA6S29pWipz6g54zLMCfFYUp0EKpxYc1IbvXJKkogjBqMoIbCYDAQrGig6v2f6DvnuqPKJRQVISvsmf4arp92MnTJjCg71321ieSTB2JOjCXs9GCKs+v6kGLMWr3+ELbcdPxFVRjMRs1HBMLEdE3FYJCQWwJsv3Iunrxicm+eSK/7JmG0W5E9AfZMX6TJlRgLRgmTwwaShOz2YUqwowTCGK0WFH8QuSVAoLSOmmVr6fPo0eVSfEEki4lAZSP7H3mHYYtnEKprwpaZjBrS7FX72XpO/OrJKP5unvhQK39vIO3sEZhTE6L4i1HCmp6IwSjhK6qmZX8lCcN7YYyNQfb6Uf0hwo1uGlbk0efha7TrDlSx6dwH6PvYFDInjcMUa0OoKmogQt6UBTRvLCDj8lPpdd9kbJnJGMxGMBhw/rQLf0kNXS4ciynejmQ1R/EwWNmg2WtUn9a+Ln5VXW2cH/DMH7Blp6IEQjT+sP2onNfrascNKcaMGnADYLA4MNqT2LB5K11zc4nIEXISLaDKGOO6YDBbUYParA9b1zSGvj4Nc2IsnvwSdk99GRHRZuX3m3sDmZPGYYyxEKhsJP+PLxB2ehj88lQsaYmgqlS+u5KG77ZqtkvRfIG/tJZgRQN77l5E97t/d1i/cfTJxmi3osoqoWon5Uu+xd69i37dnrsXEXG3MPT1aTj6ZGOwmAiU1LFh/EwAxq6aj6NfLgbJQLDKScTpoeD+JZgTY+n35A0YjBK1X20i5eRB2HtlIlnNmouymNg08WEyJ59G2oQTUGWFmNx0/GV12HPTQDKghmVC1U5aCsrZM20RJ37zJLH9u2r9uLoR764S9kxbRMLIPnpdbf3S3isrqq7NEx8ic/I4UiecgJAVbLnpBMrqiMlNw2AyIoR6mFy/ti5zYixqWMaU4ECymDDFxqCGI0Q8fmSPn0BZPTHd0kEIJLMJIcDes8uv9gGW1AQku5WIq0W3s717F40PditCUQlWNqK0BKheuobcG8/FYJT0WDT09WnYslOQYqyYYm1RsShr8nhMsTYAaj/fSP6tL2KKtzPwuVuJ7Z+LEFA07wN63HkxlvQkjHYroRonIqJQvXQNvWZNwuiwoTR5qLjlMRIuP4u400chJcSBZEAym0Ay0vDcX3Eu/gQAS49sen72AphN9AlGKF/8DeZ4O6kTTtB9m+z2sefuRceMzSd+3coJyYAakQmW1bP7zldw9M2m+x0XYYyN0XyHxYTs8eP8aSdhp+e4fIeIKPSaPZmc35+NOcEBkhZPdt78PN78Er2NMV3TaFy1g30PvKX352BdE7F9c7CkxHPw2Y8xJdhJP/9EzMlxBCsbUUMRQtVOEsf2R4qxEqxoYMPYaQAknzGMvk/egDkpFqPdisEoIXsCNHy7hfgRvUEVhBvdBKucJJ08EAwQ0zUdEVFQgmHqPt9Awcw3ATrMiwySxKjPHiOmazrmRIfmN8rqyf/jC7pcbZyvem+VHh/Mydqss0BZHYo3QMH9S8i84jTdd5S9/hWDnruNSHMLcksAk8NGuNHDhvEzD/NnjT9sp9utF7DrD8/Ta/aVUfw9Wi6Vfu4obNkp+MsbsKUnosoKrrW7QQiSTx2E0W5DCYaQvYFflQf8Fm6kXzSWAQtuwZwUS6Ckll1/fIGsq8aTdvYILF2SkCwm5JYAJS9+pudEADFd0xj16RxiclKRfUEC5fXse+gv9Lr38qicqL0vjunWBYPZdJh/dPTVcpc901+j7tN1ms3/fJtmc6NEoKweVVYwWs26z4o4PQCEnB6SxvSP4oYlLZHBL08ldmA3zPExCAGB8o65cTy5r9wSwNolSXtGaM252vI7oQrUUARU7fPqpWvoPvViLKkJqD4/riUf43pjKekP30r8hacjOWJQnM1gNGJMise56APsY4YSM6Qv3u/XEXfBePoCSiBMoLSWTec8qMfW9vGuvc/p9+QNhz0j/a9BqP/Ze7D+N+J49wfuRCeOG06nk08//ZQnnniCZ555hrlz59KtW7fffF9F+ceXBv//xJYtW6isrPx3N+M/EkkTTiCmZybFD79FoKSGcF0ThTNfo9cTN7Hr8j+RN2EmeRNmknTGCSSM7E2fh6/Bve0AhXM/AFXl4POfsnbUneRMOYv4wd35eex09s58k4ELbiF1wnDi+ndF8QXZftVcIi4vnvxSGlfvIv380ex75B1+7HMD4UYPYVcL3e++BOfqfH4efReruk2h4p0fsHZJIvfmiXS5eCy2rml48or4se+NCKEy8M+3dSjT0Nem0bgij5U51xKsaGDwy3cCkPuHiQhVsCLjKvbe+wYJI/vqZao/WM22q7Qli30evgZTgp11p87AW1AOCPJvf4mipz5AMpv4eex0qj5YTcqZw9kwdhp7734V2eNj84TZbD73ASSrmbJXPsezvZBQjYuyF5bTb8HNDHjuVoqe/DtFT7yH4g9S+/HPBGtcWFLiaFy5g7pP11P51x/ImTKBzKvGk3rGMPZMW8TWS/9E7KDu9H38emK6prP7thfx5BXhzS8j4vQy+JWpmhCSgf7zbsJXVMXeGa8TqnGBgOxrzqTvo9fSuCKPQEUD3t2lePeWI8IyfR69juIFH6H4gtR/v5X1p80g89JTGLp4OqH6ZtafPgvn2t2oYW2QLnXCcBw9Mtlw+iz2z/kbKALvnjLWnTSd2H45qMEw60+dQeGT72FOcLBu7DQKZr7J0MXTcfTOIlDRgMFkRHb79Lpyrp+Ao0cmLYXV+IqrCNW62Hnjczj65ZB9zZmooQgNP+ShBMK41uyO0oclOY6dNz6j6WN3GRG3j+RxQ46pD9++Csrf/JpIcws7b3yGgplvMuS1u4jJTcN3oJKw04PvQBU/DfwDmZeegqNvNgAt+yqQvQEUX4jN5z+C6+c9DHtjmt5Gf3ENNUvXUjDzTQYvuotQfTMrc65FCYSRzGY2TphN8YKPsPfI0HUz6KU7KHv9a9aNnUbD11to2liAZ0cxYaebUF0z4bomhKxgMBnZePos6r/ZwqDnbz2iXK61+QhZYcv5D7PvgbcY+OwfUUKRw+ycM+Usaj/fwLqTphOscuLdXUqkuYXSV7/AX9zqC+a+D0Jl44TZbLviSXZMWUCorgnfgSr8pbV4dhQz9I3pJJ0yiKyrz8CdV8zK3OvYfdcrh+Q6aTotBRW41u1BspjY/9Db+v0PPv8x4UYPG8+4D9/BGgY+f9tR7SW3BGgpKGfrJX9ChGV6P3AVgbI6QLD+tBn8NPAWMi49haGL7yFU38yG02fhWpsfxV97jwzWnz6LA3P+2srfUtadNJ1wg4dQXRP+g7VUf/ATqWcOZ93YaeTf9iJycwsbJ8ymYUUefedcR+ET77Gqx/VYM5MZ9OId2HtkUPrqF7jzivHml1L/7VaGvK49kNd+ug4QONfmU/TUB4iIjGQzk3zyILZd9jjlr3+FUFSdhwMW3KzbCww0b9n/q+tq47xkNuHeXoTi8R+V8+3ras8NyRoLRm1ATChhlICbgQP646oq5KUX/owxNhWEQPW7UH1O3Y/2efha3eZys4/sa87U9Z4wqi/urQd02w1YcDNCVjgw529sOG0Gm89/mNwbz9Ft92Pfm2j4diuS2UTDD9sZ+Nyth/Ub17q9eHYepP7rLZpsbh/dp15E3ODu+nUDFtystyvvugU0fr8dU+vARc97L8faJZmmn3dT9uY3mJPjKF7wEX0euZb+824i75qnWX/aDHKnnIW3oAz31kIavt1K9bK1KL4QiaP74uiRyc9jp2sxUaj49lWw/0/vEq5vpu7zDVS89R1IEoNfuxtrl2S2X/00e2e9gTkpDl9xDd2nXRJVV86Us/AWlOPeeoCGb7dSs2wtii9Iwuh+uvxt/bJlXwV77nmNbZOe7FCuX1NXmw9QgmECFfV4dhSz88ZnaNlXQbiuicZVO0gc1ZeNp89i26QnUYJhwi4Pvv1VeHYW491TekwfsPmCR2jeUEDF4m/YfP7DdJ96EUmnDsK99QDe/BLCDW5kj4/ihUvp8/C1evsyLz2FAfNvpuz1r9h6+RM0rtyBv6RO51TiqL64txex974lhOqbST55IAD9nrwB5487WX/qDDaeOYusK06j7PWv8RdV4d5eSOU7KyheuJS+c67Du6eMVT2uR/UHyXn5Qazdsyg68w80PPMOSkMTkXoXziWfROUYafdMoeaxRewbcAl1n60n57oJxA/vFeXb2rh3tFjU9/HrEYpg503P4skrQnb78ewqYcCCm6n9+Gc2nn0/IHDnFWmDdpWNWNITj8t39LhHW8Hj3VNGoKIB5+pdlL3xNaZ4h9bO1jb6D9ZQ/9UW4gd3Z8D8W7T+fMo9xA/pQcTtI1DRQObkcVofO3k62654Atnjo/SVz0keP4Rd1y+k4J7XsGYk6bL3m3cTJc8uI1TjQigqmyfMZs9drxA3uDubz7iPjRNm4y+rJ2X8UNaNnUaovhkhK6zseh11y9fjzS/Vbf7LvKgtRyh9cXmrXPn4CqsxGKUoudo41T4+NP28G/f2QiSzieIFHx3mYwYu/APuvGJKX/qMloIKqt5b1aE/QxVkXX06gYoG+jwSzd9j5VJbLn2cQHkD5gQ7e+55jR/73ERsvxzMiQ7c2wrZectz+ItqflUe8Fu5YU6Mxbe/kqb1eyn586cMee0uLV6eeR9yS4BQbRM1H/8clRMB9Jt7I0JRUAJh6r7YROPKHfR99NqonGhvO19c/eFqFF+wQ/+4MudaPW9pg6+wGm9+Kf6DtQRrXBhtFt1nubcVsnHCbIqeep+4/rmHcUPICvVfbSZQVodr7R5CtS4w0CE3ji/3vQdUQc1Haw7L72R3C5LFpH3e6tuEqrLh9JnIdY0kXHYWCVedR8yw/oT2HaTihodQmjzU3P8criUfI2SFxhf+Rv38JcSMGIjq9bFm2O3ULV9P1Xs/RuU07eNde5+Td83xHXbXif/b6ByU7MRRUVtby9y5c5k9ezaPPvooVVVVAGzdupUHH3yQ++67jyeeeILm5mYAvF4vTz75JPfddx9vvPEGHR3u7na7sdls2GzaW2abzUZ6ejoApaWlPPTQQ8ycOZOFCxfS0qLtt/PYY49RXFwMgMfjYepUbUDkp59+4rnnnmPevHk8+eSTBINBXn31Ve69915mzpzJxo0bAdi5cycPPfQQs2fP5rnnniMYDHYob35+PgsXLtT/37VrF8888wwAP//8M/feey/33nsv7777rn7NlClT9L83btzIK6+8wv79+9m6dSt/+9vfmDVrFrW1tUeUAbSB2rlz5zJt2jSWLl2qf75mzRoeeOABZs2axRtvvIGqarPjduzYwezZs5k1axaPP/64fn1lZSWPPfYYd955J19//bX++YIFC5g9ezYzZsxgxYoVUW1///33mTVrFg899JBux1deeYW33nqLhx9+mDvvvFPXI8Dnn3/OAw88wMyZM/noo4861OOxkHLuaOo/+omUc0dTvfhrTPF2gpUNmOLtGFtnHxjMRiSTEQQknzqIlv1V2LJTaDlQRdKYfoiIQtjpIVjTBIB7WxGmeDsZl55M7RcbMRglWgoqMDpsGBBIRiMRVwu1S9egBiPULl+PZDVhy0rBtXoXstvXep9CTAkObRdjIYjpmo4xxsroLx7HnBSHNS0BS3riYTLZe2Zw4HGNFwef/4TEMf0ASDtnJLLHD0D1339EMpuIHdgVgKaN+4g0a/WmnD4U755yAmX1eHeXaW+QJ44ibeIoqpeuAcDROwslEMaSnohnWyGmeAeW9ERybjgXuSWIvUcmNR+upm75emxd0zHFO7D3yaRpQwFpE0dT+dcVpF8whrhB3UAIzIkOapatJX3iKNSITNJJAzE6bNR/sRH3tkLUUJj080+kZukaUs4YTsWSbzElOBCqwOiwYUlPJGFEb/wldSSc0Ju65eupXb6eSHMLaeeNRghIOmkAssdP89YD+IurMZiMmBMcmOJiCNU3o3gDiIhC7fL1xA3sTtmrX+ArrKZ44VIkswlzcpyuA8UfoupvKzHGWAjWNmGMjcEUa8PcOrsp7awRVL//o25HW3YqlX9dgWQ24i+qRrJZMCfFUbt8PdlXn6HpVQjs3TMQqootJ5WWfZWknzcKxR/C3jMDyWLCX1J3mD7SJo6mYsm3WDOSCJTVYbRZjqkPX2EV8cN6Ea5v1ttoSUvEuSYfyWahZV9lVBvTJ44CtOQ4tn8uwapGAEpf/QJzajzG2BjsPTNo2rjvEHcdNirfXQmA4vVjSY7Dkp5I2sTR1LTyyL2tEHO8naZNWrmqv68i7dzR1C5fhzkpjrrPNmCKd2DLTsYgSVjSEwm7vBjMpiPKlTx+KOEGdxTP7d27IGQlys6S2YRksQBQ/ubXJJ40kHB9M0knD9D4Fe8gWOM6VG99M978EhJO6EXpy5/jK6yi4fttmFPj6frH8wnVuqj58CcAnKt2RMlV+tJyksYOQHb7dXuZ4h3Ufb4RU7wdS3oikaYW1GD4qPZCUWn8IQ/3tkKdv5LDhr+kjkBZfQf8rfoFfzXdq1H81TgQbmhGDSut/TsbtbV/N/28W+/fjt5ZGCSJyre/R0QU6j7fQOqEE6hZuoaY7FQqFn+DKd6Ba90eTA7rYTw0xdtp3rIfS3IcqqLiK6zCnBQHqoo5OU7jTbwDU2yM9gDa6jv/kbpkbwBTvB3njzvx7C47Kufb19WeG2rIh2TRBrhQIhhMVuLjYkmIj2f/vn0YDBIYJIQcisotkk8dRP0XWoyq/mg1aedpqy7SJo5G9vipWbrmkO2StFlKbbM6FF8QX2EVcQO6UvbqFygtAUpf/RxzajyW9ERsuamH9RtrZjJV766k7LUviRvUXZNFFdH9MN5Byrgh1H+xkeaNBdR8sg5TbAwAXS45mdrl6xACPNu0wYnYAbmoETmKU5LZRNzAblQvXUPZm98Qk52KwSSRcsYwPSZ4d5dikCRSxg2h4Yft2kzELzaSfv5ojHYL8UN7ULt8Ha7Vu6h+dxWS2USovpm4Qd07rKtm6RrK3/waW3YqBpORlDOG6vK3r+tocv2autp8gHdPKbH9cqN8qinegSU5DqEoWh9t9BBpbiHhhN6Uv/k1BpOJmqVrj+kDwvXNlL32JWnnjUbxBRGygogo1CxdQ8TtRzJrfNBilC+qLyeNHUDdF5vwFVZTvvgbbQYTkDZxFLLHT/UHP1H1t5UYDBKSzUJMjwySThqgDyCJiELimP7Uf7ERIcC9tZC080YTP7QHqqxS9bcViIhC89LvMaUn4V2xScsJ3v9GW+0gKxCRaQ/HSUNxf6bFt5pP12FOdNC4Ii9Kb4GKBt1vHDEWnTua8te/JO2ckVQs+RaEwOiwHlYuflhPqv7+I7XL1x+378i45BQAUsYP1ftixOkFyYA5KY7UCcORvdpLn5Z95Xh2l5E0dgD1X2wkYURvRETWZqQJQaTJS6jGhRoI495yAFO8g/QLx6AGwzRv2kfzhgI9bsSP6E2gpI60iaMJ1rho/CGP1Imjca3agTE2Rs/h4of0wFdcDUBs3xwQYElPPMyP/DIv6vK7kzS5zhiO7PFTu3wdaljGYJR0uY4UH4QA56qdmFPjseWkIsVY9D5mSU/AYDLRvGW/HsMST+zfoT+zZiSheINIVhOB8vojxKKOcynQVtlofWW/nkvF9MjU+uJZIyh/46tflQf8Vm7ED+1B5TvfA9oLWEtaIvXfbSOufy7e/FIMRgnJaonKiQBSTx+CJ78UxRek9rP1xA3qhik2hthBXdv54iLdFx/NP8Lh+bm9exdqP1sPQNygbghVxZKeqPms/rlH5Ua4vpnY/rmtvuJHvLtLMVotx+TGr819tdgVIHXCcL0dbRyKuP2YYrX8PH5oD5RAEF9hNf7iGjxfrSFSVU/i5ecgVIHzjaUEtu3BEGMjdKAUWv1OYNteRCiMqUsqIhDqMLa2j4u/9B2BsuizHjrRiV+DzkHJThwVb7zxBjfddBPz589nypQpLF68GID+/fszd+5cFixYwMknn8znn2tT6pcuXUr//v1ZsGABo0aNorGx8bB7du/encTERKZOncqrr77K1q1b9e9efvllrr32Wp555hm6du3KsmXLjtnGAwcOcOeddzJnzhyWLVuG3W7n2Wef5ZlnnmHw4MF4PB4++eQTHnnkEebPn0/Pnj358ssvO7zX4MGDqaqqwuPRpuX/+OOPnH766bhcLt577z3mzJnDggULKC4uZvPmzUdsU79+/Rg1ahRTpkxh4cKFZGRkHFWGoqIi7r77bhYuXMjGjRspLi6msrKS9evX88QTT7Bw4UIkSWLt2rV4PB5ef/117r33XhYuXMiMGTP0+1RXV/PQQw/x1FNPsWzZMuTW5aB33HEH8+fPZ968eXzzzTd4vdqyt1AoRJ8+fVi4cCEDBgxg5cqV+r2am5t5/PHHuf/++3nvvfcAbXC3pqaGp556igULFnDw4EH27t17TBv9EpbMFELVTv13uMaFNTNF+52VygkrFjJ29xKa1uzCX1qnDeoJQcbvTsLRO4uEE3rpS74ks1G/b7DGRUxuOi17yyld9CWnbX+VmNx0hCyQWwLIHp9+bajaSdKY/jSuzNM/G/jn2xn6+jSErFC+5FvqvtiEOcFB3PBeOHplUvjEe5ji7MT0iLanthzHQLjGBWizAoytS+DM8Q6MDitjVsxj1KdzUEMR4gb+YmawUUINhvVBJ9kbwJTgoNvtF5A2YTiR1gFTW2Yy4ToX1sxkTYYaJ9bMZNLOG4XvQCXWzCSCVU5C1U6sGUmEapwEyupJmzgKa2YSjl5Z2LJTkD1+fIVVCGDYO7NIOnkgZYu+xJqRiOzx60vDg1VOzPF2glVaPb3um0xM93Q8+SX4S2qxZSZjzUgm4vTo5ULVTiSbBVtmMgceeYfE0f1IHNOfLpecQtHc9wnWOIk0t+Dom0uk+dAm/xG3NnAbqNB0EKx2IRBYUuKxZSYTrHLquhayisluJaZbOqFGDwkn9GbMinmkThhOyKlxO+3ckQhF1Za3GI2EapsI1ji1e1W7sKTGE6xyUvzMMq292Wn0um8SxQs+wtaq35iuadry+NYBkGh9aLpGkmhat0e/99H0AWDNTEINHXrYFLKCkBWsmUnED+uJJTWBtLNHEKzWllPr/FJVbUlOq24QGh9smcm6Hs3JcSAEovU6oahIVjMjP36EhFF9onSohmVsrQ9mwdombBlJ9J9/C7LHr8sTKKtHDUWwZSaTft5obRnVEeQyJ8Wi+EO6XIo/SNzAbpo+2rVP9gWwdknU5TAn2FFDMpaUBIJVToI1Tm05s0li5KePMurTOaSeNUKXP25wD5yr80Fog/T2npn0uOcyRn06h+RxQ6LlqnZhjI1BlWXdXjoHWn93uXis7mOOZC8kiVBDs3bPGieyx4+1SyLxw3oy6tM5JI7p3/pSQxCsaDiMvzpXovirDcoYHTaMDqteV9uScNCWz45dOZ/Uc0eiBEJ6v/QXVmOMsUbxMFjjJPvq0wlWHc7DLhePxfnTLkyxdn3JaRsP25Yrt+nD3jtLGxBp5fyvqSumWxesmSmE6ppBCGSP76icj+or7XyAUGWQDvlzg9EI7Q5fEKrS+tkhmJPjon1WtSuqXmOMRdd9m+9p+x7AlptG3NCeCFnVbdfl0lMw2ixk/O4kQjWuw/pNTE6apofWuiIuL5aUBJrWH4qFoYZmFP8hm4XqmzCYtR2TzEmx+AqrOPDIO/R59DoMRolud11Cw9dbCFUfqkv2BbGkxEfVpYZkrF0O8QnAYJIwOmwMeXkq9V9vYdjb95J06mBkTwDJasZXWKVfq/iDZE0eh6+o6hd1BTqoK4K1S3KHdY1c9giJY/p3KNevqavNB8jeAKa4GHrNvpLUCcOJuP0Ea5yE6ppAkrBlp2Lrmkb8sJ5IZiP9nr4J5+pdOH/a9at9gC0zGVtuGpbURNSwTLDKyYFH3sGUGIstO4Xs68+iacMh20XcflRZieKUwaLJaMtMjuJUpLkFNRQhYXhPwk4Pg164nTEr5jH4lTuRvQGEonLgkXfI+f3ZJJ86iNw/no/s8enl5Vot3qnyof4hNzRhMEXz3JgUj+r1gYCeX7zECe/OBqBp3Z4j+rYjxSJzQnQMkywmvPmlh5UzmIzUfrKOULXzuH2HOTlWL+PonUXfJ35P5uWn0lJQTqS5hbjBPbBmJHPwGS3XV4IhVFlGKCppE0cRdnoxxdk17plNOtfiR/TWcp9zR1L60ueHtrORFayZydgykglWO7H3ysTeM5PEsf3Iuelc4ob3IlTjpOcDV3Ladm25evmbX2u89Ab0uNP3T9dj76nlebauqYflRbbslFa5kkkc2Yf+82/BuXoX/pJaPb9p4zwQFR/a+GC0Weh532SClY2aHexWeky/FDUU1rYdaeWeJT1B12Eb99LOHYns9rX2PzOh1oGqNv7CsXOpmK5pYDAw/J2ZdLlwDKFGD9b0BHrOmqTnUr8mD/hncKO9j9FeHshYM5IJVTuJNPswOaxROVHG5ae2bsViRigKodqmVu67sHdNj4orbb44VOWkdNGXx/SPbfm5NTNJ06tRQvb4CVZrssjeADFd0xn74wJSzz4BuSV4BG5o9lIjCnGDe+AvreuQG8eT+4KW3yWM6suY75+Oyu/afNvYlfPJ/eP5+Iqq9frk2kYMkoQxJRFjUhz2UYPotvR5TCmJOE45gfYw2G2ISAQhBCM+fIgBC/9A7IDcDm3W3ne0l+1/GUIY/uN//tvQOSjZiSMiGAyyf/9+nnvuOX2mXttMOpfLxdy5c7n33nv5/PPPqaioAKCgoIDTTjsNgBEjRuBwOA67ryRJPPjgg9x7771kZmbyzjvv8NFHH+H3+/H5fAwcqC2FGT9+PAUFBcds59ChQ4mN1YJbfn4+5557rv5dbGwshYWFVFZW8sgjjzBr1ixWr15NQ0NDh/cyGAyMGzeONWvW4PP5OHDgACeccALFxcUMGjSI+Ph4jEYjp5122q9q26/F0KFDiYuLw2KxcOKJJ7Jv3z52795NSUmJPlMyPz+furo6Dhw4wIABA/TZpW2yg6Zzs9lMfHw8CQkJuN3azKWvv/5anw3Z2NhITU0NACaTiZEjRwLQs2fPKL2MHj0aSZLIycnR77Nz50527drFfffdx+zZs6mqqqK2tvaosu3evZv169dz//33658ZDNG/AT1ZQVXJO2sWm064lbgTeuPokwVAxTs/sO/Bt2lctQMhK/T703Wt5X5RoQGMsTbSJ47i59F30rx5H5LNjC0nNeqytImjEKqg9uOf9c8CpbU0rsyjad1eMn53MvEn9Eaymgk3NBMo15bIYJSwpiUcVucRIQTF8z5k01n3s3/OX7W9jaxH3863ZtlaQnVN1H66ATUs0/Wmc6MvaDdLyGCUiBvWk2B5fYcNKXn2Y3JvPIfEMQP0BAnAGGdHKCqbzn0AX1E13W67EGPr7OUjYc+0Rbg37Se2Xw5Gu02brWToWHghBDk3nI3vQCXeXSVULPmGgc+3W/r+y2IGONyYHXxmOKQCyWQktn8ukSYvm866H6GoZF5+KlKMRUvuA6EoXbW1q/19sq4+nYjTS/OW/ZQt+oq+c65rNwvraIY1gMmIJSUO55r8Q/c+ij46vKcBIm4f++5bQsM3W/CX1ND7/slINvMh2Y/QjMNmohv0LwDYecOzKMEw+x56m5jcNGIHdY+6Ti+vCpRAiF03PospwYGtm+Zbip/9GFtWMoNenooxxqon3r9KLjrQxzHU2Yaw003z5gPsvv0l9s/5KwOeuQUMBno/cCUHHnkHxafNdDcYJSSzkYKZb3Lg8XcZ+PytHevlFxW0fZ919emgHBqM+rVyqRGZ0heW0/DNFvbP+StDFt2FZLN0KJZARN+jHX+1/w3tKG6IqttfVkfetfPwbNVm03UMrYz28kUh1NAcpXfJqu3TGarWlo8dVlf7QT8hwHC0tLDjurr87iT8RZVH7mu/hhtHqS+63DEv+UW9R6gbMNqtDFsyg+J5H9Lez5S98gVKIEzjyh3YuqYfXtcvbhk7oCuB8jrN30Rd+4vG/kIfOTeczYFH30H2+qldupacG84+al2H5Dp031BdE+7txYQb3BQtXEr29RPYNnku/sIqjHbrYbyUrGZt/7FN+39DXc06740x1sPk+lV1taJ22VoUf4g90xahhmVyW2NdwzdbUcMRBr88lX5P/B5P3kHUiMKuG58lYURv7L0ytdv9Sh8wbMkMfAcqQdU+z7nhbPwHa/DuKaPx++0kjhnwizYe7STiwzllMErEDelBxTs/sOms+1ECIX2fwZwbzubgM8vwFVVT8+Fqbb/bX+JYBx+3VamqHLzoLjaf+5A2aNstPao9bXL/2v6VOXkcCKG/nG0rZ0rSXnD59lUcqv94fEe7MsEqJ7tueo6aj3/GmqkN3CSPH4JvX7n+QqutxVKMhfQLxtCyrzzalq1/e7YX4d5eSMueMjImnabvg6pf0yq7wWREMhupef8n3Jv3M+TN6QBUvf09a0dMJVTrIv2CMWAAoSh63Dn43MfYslIwxsbQ4aNyuyZ595brvNT27eZwirT7v40PSiBM+aIv9UGwXrMmUfnOisN0G613AwarmR7TL203G62jPODouVSorokNE+5HDUUoe/0r+jx0lbYXakRm7/TX9FwKfkUe8E/gxuH3i+bvIQoIpBgL3W87P2rgUa8n+uJ2txeYEhykTxzFlgsfOaJ/jLrPEWJH7bK1+Iqr2XjmbNSwjDk+5ohyGYySnreIti3G/gm5L2j5nb+klu3XPB2V37X5trxr51Hz4WocfbKj7yOExiRJQoqPpWzSPYTLq0mbcUN0da36L796JpvOvp/dd72COTGWxLEDjqibY/ucTnTiyOg86KYTR4SqqjgcjqjlzG146623uPDCCxk1ahR79uyJWnJs+BVOyWAw0Lt3b3r37s3QoUN59dVXufDCC494vdFo1ANFJBKJ+s5qtR527/YQQjBkyBCmT59+zHYBnH766cyfPx+LxcJJJ50UVfeRZGlDOBw+Lhk6uqcQgvHjx3PNNddEfdd+ZukvYTId6tKSJKEoCnv27CE/P58nn3wSq9XKY489ptdvNBr19rdd3waz+VCS117+Sy65hLPPbvfwdAwMHjwYgJNPPpm1f7mCzBsnEjeiD/1euZum1buwZqVgyUwmVOvSfwMoHj/u9XtIGNEHU7ydiMtLsNpJTNd0WgqrSTihN7I/hCofarMtMxl3XhHdp15M7KCujPzoYYwOG+VvfkPODWdjkLTEKHPyOOJP6EXV33/Uy2ZOHkfq2SPYdsUT9H7gKvo9+XvUsIwailDx1neUv/YVA/98G6lnDKN5834G/vl24od0J1TbRN618wCBJTOZcI2LHtMuAYOBsSvnE25qwZatDYh6d5WAgagZZZqwautsPe06yWpGDUYI1bpw5xWR1PrAFKxxETekh/5W3JqZQs5N5yIZjaSeM4q6z9Zjy07BmpVCqLaJ9IvH0vO+yQhZWy7jO1BF7MCu2sbsyXHUfPAT1vREbXZlrQtbVgqmeDu5N59L9jVn4uibQ9jlxZadQqjGhS07BUt6Ig3fbSPrynGEapuQLCbMKfGY4u0YjBLWrBTUYBiDUSL3xnOJuH207C0jUFJL9zsuIlTXrB3Wsb+CzCtOI3ZAV8aunI8lLQEMBmJyU2nevB9bVjIGDISdXoKtdQNEnF4MJgklECJY7STS6MZfqu335d1bTvJpgxm7Yh4x3TMwSAb6PHKtloxeOAalJcjgl6ZiTorV3npnp5Bx8UmIiIwtK5nqj9bQc8ZlNG/WHqID5fUkje1P7ECtjb/UR9o5IxARmZaCCmyZKUfVR5vNQjUu4of2YPCiu1ADYQxGIwZJoqWonC6XnIwpzo6/tJ64Qd2wZaUwduU8Wjuo/uBly0oGA62zP10kje2Po082SWP6gcGAoTXRNliMYADfvkp8B2tIHNWHyre/I+L0IllMpJw5nEHP34ZktyJ7/JgTHQTK60k9fRi2zBTcWw4QdnrZdvkTJI0dQMoZw6LksnfvQkxOGmNXzifS3KLP7gAw2m20FJRjtFv1h/CI04vJEYMtJ5WxK+fr9UpWE4GKemzZKdgyUwhWNGJJSyDl9GFk/O4kffN8946D1H+9mYRRfcAAgapGVF8IW3YKtZ+uR8gKksUcJZfSEkAymXT+ttkptm8Opng7B/70Lj3uuqRD/o5dOR9rVgqoKta0xFYfk4LBKOHZWUzCqL4kjOyDKcGh93lbbhq042/E6dXrbs/flPFDGbtyPoHKRt0fhGpcxLfr321trfn4Z9IvHKP3S2tWMkowrPMw4/JTsWYksW3SE4x4/8EoHlpSEzAYJfo8ei0Rt09/KRGqcSFZTdpSynZ1SRYTBpNR5/yvqcuWnYqjVyaSxUzXP56PZDHh3nkwivMxXdPa+el2faXdAI1BMmGQTJgStYcoIYdAMrX73ghq9N7REadXt51QVE3v7Wz3/9g77/ioqnXvf6e39N4hhN577yBgwWMDFRUL2EC6gAUPqCgqigcVESnqsWOXroi0QOglJAFCem+T6X1mv3/syUBoau59z7nn3vw+H0tm9tprr/U867eeveYpluyiwNw3yM5ZKXqi9d3xKvJgLS0eu0k84LlEdkjEcLX4OwajTowk6eExJN0/CqlaiaOsVrynRIIyJgyf04XpVH6gHwBVVBgyrTrwXIn3jECqkAfWiq5NIvETh3Hu+Y/p8sEsyr7YRcKkETirDIG+lJHBmE6JfQk+H87KerQtY3FWGQJ9CS5PoJCHKjoUj8FKyoM3oE6KRhasBa8v8FIaP3EoUpWSnGc3IPXr+sW+QjCdKrhKX/VX6UuNJasIW2EVyY+MuWJc1+rrehygTogI7HUN3O6zuyj/eg9xfxuAtlUcEkRvofr0bDGM8zoc4PSnktAkR6NOjvbzjCKgD/ETh+GqNiDTqKj8MZ3Y2wYGZKcI0SKVyxvrlERCl9VPoQgPxnyJTinCgpCqFJizinCW12E6fgGAim/2kXD3cCQyKfETh3Hi3ldxVtZTtSmDlMduImHSCNovewR1TAggafSjgzw6HN9lodtevQlpsI7wybcQPmEsXrUGn91J1PBuV3Db1fai5CljSZ11OxKFTJzvxEhkGhXhgzrhNtquaBfkz93Xf9frKKNC/xJ3NBxMaNskIHh9V6zFyu/3k/b0XeDzIXW60baIYfCRdwPRLxKZFG1aPMqIYKJv6IXg8yFRyFF6fdgKLv4Iro6PxHjiAiFdU9G1T8atNyOVi1ERsbcPIvZWMcS6PiMHTWo85jOFBHdLJahDCzq+Ox3B48WUWUjk0K5k132A3P9DbcNYvBYHurR4HMXVhPVuc1EfEiPxOT2NxqUI01Gfnk3yI2PwmO1Yz5UQMbjzxfXlt2/UydEBfRA5Zi9pCyeiTowktGdrYm/ph1StFEObvT6UsWFIpFLULaNQxoRhyS4ipGsqmpQYMc0QgERCzC39aHm2hLjbBv4pW8pw+By2/EqkSjma5Ghk/r3bbbCiTozEnF1McKcWyDSqq9oByujQ/7JuuOstgTYJk0YQ0q0VnVfPEG0ipQJnRRmqhEgUYTq8NifqhAiclfW0mn07QR1bIJFJUUaGINWo6PX1c1hzy1DHR2A4cQFFWFDg8LSBiyOGd8VeXE38XUOvyo8AsiANrebeSctp4zGezBNzlHp9yCOCUfvtak1KtLi3CQLGY7nE/W3gNXUDCdTuPEH11sO0fv7egO17Nd34K7YviPads7Ied62pkX3XwG0NfJM89cYA10fPvR2pVo0rvxSJQo7lFzE8XarTiiH2ahVY7QD4rHYkCgWeOgOgQ6ZW4qzQE9ojrZFNc7mcG7i+Gc34q2j2lGzGNaHVaomJieHgwYOAeDBVWFgIgM1mIyJCdKPfs2dPoE2HDh3Yt28fACdOnMBqtXI59Ho9+fn5gb8LCwuJjo5Gq9USFBQU8EDcu3cvHTqIhzHR0dGBNpfmN7wcXbt2Zfv27YG/LRYLbdu25dy5cwGPPqfTSXl5+TXvERERQXh4ON999x3Dhw8HoE2bNmRnZ2MymfD5fKSnpwc8OkNDQyktLcXn8zUK6dZoNNjt9sDf1xtDZmYmFosFl8vFkSNHaNeuHV26dCEjIyPgpWixWKipqaFt27bk5ORQXV0d+Px6sNls6HQ6VCoVZWVl5ObmXvf666Fbt278/vvvgZycer0+8Hx/FhUfbefczPew5ZZRt/0wCVNvwmu2oU6Kxmd3BqpJS9VKwoZ0xXqhHH16Non3jcR0Io+gtol4rU7M50oD4Q0Aob1aix4nPx5EplLgqjJw9oWPcRsshHRrhaO0FkVkMPETh9Lyqb/htTio3izmcYoc0Y3UOXdwcvIb+OwuBK+P0k9/o+j9TbjqzKRMvRGpVkX4wE547S5c1QayZ68mY9RC/4Ek2AqqaPt30XszpEsq+r1nxCIVO44Sd7uYO6fljL8BEup+P3XFvNTtzSS4Uws0KdEkPzwGmUZJ9Y5jeGxOkItUbcsrR6ZV4qo2ENKrDR6zDalCLOLh1pswHj1P/N3DiL1tII6SahyltRy/8yXxObYfpcWTt1D6ya9YsosRvD6Cu7YiYeIwanedJLRnG6q3H8FrdeCqM5OzYB1uk5WabUdIuG8k+n2ZJE8Zh8diJ2JYZ9xGK65qA6YTeWhbxWE8cYHY2wYSd9tAFOFBlKzfgTWvgqL3NyEL0pDy+M04K+sRvF7cBgt1u06hig7FXlLDoXHP4ao1Yc4uosW08eJcTRuPz+3BrTeLh6AThgbk7LW7UMeFizkMJRKMx84DYo4dwePlwKC5HL11MbYCsSiKs7wOt9GKs0pPxuiFuGpNlH25h4QJ4sGqvawOiVQqFs2xu6jZLh781+w4Jh5MO1yN5iN+wlBqdhwl4e5hOGuMaJKj8Zht152Pi/c8ikQp58yT75KzYB2uWiOx4/thOpUveir4BDTJUYQP7Ejuq1+RMeoZMkY9g+lkfuDQuuW08bjrzLiqDdTsOIY8REfljwfJWbAOr9UpHp5oVbSceRvuOjMeix2ZRoW2dYJ/DtvgMYmVp49NXIrh0Flqdhwj/p7hSNVKQrq1wmO2Edy5pTiuGiNRY3oiuDyNxuWsqid36RdkjFpI1Y8HROMaSJg0Ap/bgyW7GNOJPFTRociCNEgUMnxuD/UHc8gYtZD6fWeo2XEMZUwYhoM5on6ZbQR3aoHHbKPwnR859chbSCRSnDXGQB6nltNuxV1npvqng3isduInDEXbKh6ZVi1W7S2sCty/bm8m8lAtNTuOBu4f+7cByEN0nLh3GcaMs9fU3wx/YQRkUqJu6EForzYIXi8es5263afRtooLFCFy1Rgv099bL9Hfo8QH9LcNXrsL08kLZIxaiFQuQyIT17c1rxypRlzfMbf0C+iUOinK/4Il4dC45wAJtb+dIH7CUBwVdcRPHIb1fBmq6LAr9FDw+Shc9TOuWpP/pf1iX0iluPVmUR8uaYfXBwJ/uq/DY57FWW2g9veT6Pdl4jFacVXVN9L5hhxul/d1qW5IVTq8Nj0eQxkeQxk+p1U8iATatW+PIPhAuLKgXX16NjHj+4u6N3FYI9nJgjTETxgakJ3bYMFVbaDj209Qt/s0+7o/ScaohZhO5tNi2ni0qXEB/Qrr1RbL+VLiJwyl9KNfyFmwDo9BDL2NnzCUjm8/jr2kGntJDVU/HmgkY4/Zhn7fmcBzybQqnDXGwFqJu20Qzsp6Wv99Ej63GO5ou1COtlUctb+d4NC45/CY7Zizi0mYMJSEiUMxZxcheHzU7T4d4MPIEd3wmG3U7TtDaI/WYogfkLv0C+rTszAczSXutkFEjuhG6+fuxedwYT6RF9CPxn0VET9hKAkTh/n78qLffTowroa+9PvOkPTwGLSt4hE8vivGda2+1CnRV3CA8eh5kXsmDMVrcyDVKPCYbWhbx+Ox2il850fy3/4e85kijCfyaDn9ViKGdiakW6vrckB4PzEPX8e3H8d44gL7uj/ZSB/cBot4eGKwiEUlvL7A88XdNpD6Q2eJHd/Pr1NDcVToyXzyPc7MeB95kJaECUMJ7dVarETvdGPJKQmECwNEDOmMvbiamPH9cVbW03LmbdRsP4pMp0bw+tCkxHBo3HP4bA48NXqCR4t9abq3w2e1w1UKN9qP5+CzOckfP4P6A9l4rE50bRIbcdu19iK3wYqr1oTez7kpT9yCpmUsHpMVj8nauN3JfFTxERiOnKdw1aa/zB1B7ZORKGTE3jqAsk93igVBln4RmPvkqTfic7pxGywcGrkAZ7WBo3e+RPG6bXiMVvTp2ehaJ7Kn46P4XG4KVv4opvmpMaCMCEadEk1on7aiLu4/g7ZlLI6SGoI6t0Tw+XBVG8hb+gVuvYmid38Sc++N7iGm1dGqcVbVc2jY02SMWojHZEPiTwFkyS1DIpPiqjaQPGUcSCXYiqqo2XEUr9VBzPj+hPZqg1StpPjDrRybuJSzC9eJ47pnONE39cbrcAXsm0vX16X2jbOyntYv3Ie7zkxQuyQcpbXETxjK0b8t8Rc4s6Lfc5qClT8g16op37gHe2FVQH8jBnXi5OTloqfvmUL/3Bip/OnAn7alFJHBhPYW7QCvxYHHZMOtN1OfkS2uRasdZVToNe2A+oyc/7JuVPnzNdbsOIoqJgzTqXwKV/6Iq9ZIzNheor3fPhmfx4vP6SLutoFU7zjGhWVfszPxPqo2HaLko18QXB5qd53CeDIPj9lG1Y8HCevbLmAvNnCWtlWc6OQQqr2CHwN2i9PNgUFzRJt52xFibuor6kZ2MRKpqBtJD94Q2Nu8Ngc+t+cK3cgYtRBzlpgbXhkR3Gj/uZ5uXEteDWNpsH1lWhWJ940Ui7JpVY3sO7fBAoIg/uiiU4sHr20TqdtzGq/egKdaj+G7X5DIZWj7d0PdrR2Cyy0erDoaO0x4qusI/dtI//yMBIkEy9mSK2yayzlHfcmPkP9bIfj+5//znwaJcD0XsGb8n8Ldd99NeHh44O9bbrmFvn37snbtWgwGAx6Ph0GDBnHXXXdx5MgRPvnkEyIiImjTpg15eXksWbIEs9nMypUrMZvNdOjQgcOHD/Paa68REhISuG9NTQ3vv/8+9fX1gVDjRx99lLi4OAoLC1m7di1Op5OYmBimTZtGUFAQZWVlvP3226jVajp37sy+fftYtWoVu3fvJi8vjylTxMpfDoeDdevWUVBQgFQq5a677qJfv36cOXOGzz//POAheM8999C7d2+uhfT0dLZu3corr7wS+Gz//v388MMPAPTo0YP77xcPoDIyMvj888+JjIwkOTkZh8PB9OnTOXv2LGvWrEGhUDB37ly8Xu81x3D8+HGcTieVlZUMHjyYCRMmAHDgwAF++OEHBEFAJpMxZcoU2rZty4kTJ/jyyy8RBIGQkBBeeOEFNm7ciFqt5tZbbwVg3rx5LFy4kPDwcJYvX45erychIQGTycSECRPo1KkTDzzwAJ9++mlgHMeOHWP69OmsWrWKXr160b+/+EJ16XVbt24N5J5Uq9XMmDGDuLi4RtdcC7kLPqTyn2JC67RlUwkf0R15iA6fw4XHaKH4H9+T/NRtosdSSgyV/9xB9otfoWkRQ7/tryAPUouekQK49WZKP/sNVWw4cX8bgM/l4eSDb2I6lU/7ZQ8Tf8cgMRdadT2qyFDxpV4qQaYVw0/cdSZkWhXV244S1qct6oTIgEeos7yOjBueBZ+PTu9OJ2p0DzEUzevDeOw8R29dIurB58+IFQir6gnu0pLePyxGqlbiNlg5OGI+7hojMTf3pfP7M0QvN0Gg6MOt5C7+FAEJQ0+9LyZGDwvCrTcjIEEZEQQSCe56M64aI4IgelaqokPx2p3YcssI7pqKz+7i7IJ1dPtkPul9ZxDWtx1tX34QRXQoeAWclXqyZ60mrG87Eh8egyouAntxlRh+4/GJhV0So8QDCJmEog+2kv/GRjq9N53YW/sjkUiozzjLifteo/O704m5sQ/IpCAIuA0WTt73OmkLJpI9dw3BnVvQbtkjYuJ1m5P6fVlkTn+X0O5ptFv6EOrkaOShWvAJOEpryXx8JV3XzUERHowsSHxJK9mwg+J12+m75SWU4cEglSB4fLiNFsxnitD5DS5VbDg+p1uUoyBgOnFB/BVeIcdeVI1LbyZiUEe8dhfZs1aTcM9wEh8YjbNa/GVb8Hgp+3I3YX3a4ao1ETmsC4rwi95ahsPnEDxesmavoe/ml1DGhiJVih6KxmO5HL39Rdq9OJnIUd3RJEfjrDbgrreQPWv1H85H1KgetH/14UA+Na/dxbE7XiLtmbuJGNwZMehJgqfeTPGGHYT1aUf23A8J7dmaDq8/EjjYEbw+jvxtCcajuQw58q7fa0v8/NwLn9Bq3p0owoORSMSXKsHlofKHdBLvHwUIeCwO8pZ9ReqcO1DFhCEL0uAor0UVJ/5CLwgCPocTpDIEjwdFeDDlX++mbueJ648rLlz0hPAJZM18n4pv9zH4yLuoEiKRSCUIPoGKb/YS1D4ZRVgQrloj6sSowHwIPgFXjQHBJ8pJGRmKq9aINjUOS24Z2pZxSORSfHYnRycsxXwqn07/eFIsOuATcFTqOf/CJ6TOuUP0YPJ7ZyijQsUxOd14jBbRu8NgDeTncpTWom2TcH15+T087EXVlH66k4SJw5BqlGiSonHpTZSs207lD+n02fLydfRXQBUb0Uh/3XUm5MEapBoVgseLOasQRVgQiogQpHIZ9tIa7IVV1O3Pos1z9yCRSbFdKCdjzLO0e3EyiQ+MQiKVIvh8CF4ftTtPIFMryZ67hvgJQ2i1QNxLGsblqjcTc2MfFOFBSKSSgB5asos5PfVt+mx+CUVESCDPpa2gkoPDnv7Dvhp0Xp0YJb4k7jxxXZ03ncpn8JF3RQ7QqUSZu834rKKnvESpRaaLIv1gBqmpqVitVpa//hqjBvfh7slT/R6UAs6KerJmr6b1s/egCAvCnFlI5vR3EfzVS9sve4S4uwYjU4uyznx8JVKVgj6bXsJjtuMoqxVzCK/bRuvn7xVzoQlgK67ClltOzvy19Nn88hXrRtc2CblOjdfhwlFaK+YELq8jYnBn7GW1ZE1/D7fBQpc1s9C1SUTiP3x21RjJW/4NKY/dJH4uleAo1+Oqridn4Xo6LH80EPZbte0IEf07oPV7oUpkUnHvM1rEvG0RwbgMVgSXC5/LiyYpCsEnHig7ymsxnS4ge+4a+v2yLHCg7yitxWO0YjyWS3C3VoG+qrcdIfwP+7IguNyBvvDrz+Xj+rN9KcKCkMhlYo7JmHBkagU+lwevzYHX5kKqUqCICMaaV45MqQCZFG1qHBKJBI/VwfF7X70uB6hiw1EnRGLOKQKvPy9weR1h/duL+6B/P/IYLVR8t5/Wz92LW2+i9LNdVP5wgK5rZgaiByRSKW6TFfOZImwFlcTfNQR5sEZMfeFy46m3cPb5j+i08kmclfXY8irIe/NbOr75KKpY8RDBUV6Hz+Gi4rv9pC2YiEyrwmswU/LoEmKfmYKqbQskchmCz4csVAyfRhDw1BrJG/MYml4dSX7vOZDL8DncFH24FWVEMJEju/ntKCduo+1P7UXDsj68GGosCHgtdo7f/SppCyZS9sUu0p69R/R6uqRdU7lDcHnoun4u4YM6ogjRgkSCo7SW01PfxnQqn6hR3emydg6Cx4vx6HnOPruBLmtmoQgLwlllQBkTiiY5hsJVP6MI0RI/YShStQJ7UTVemxNXjYGwfu2RqpQgEXBVG8lf/g2uqnraLn0IZUwYEpkUiVSKs1KPvbgGZXSoWLgkOoz6A1lizlKVUhybRILX7sJeXMXJ+9/AWVV/VbtI1zqBTu9MQ50YhSJUBwjYi2vIfHxlo3G59SbKPtsV2B/EvRlsRdV4DBZyFq6n24Z5jTim/etTkarkYjSFXIYiIhhXjRFbfgXBXVMb8VnXdXPIfeVLOq54vJH+Xs+WkmqUyIM0OKsMooe12YblbAmKMB3q5JhGa/HP2AH/Fd2IvrEPnVc9FbDNTSfzMJ8uIHJkN9RJ0WI0lwQ8FgfmrCIyH38HZ1U9mhYxdF0zk5CurfA5XdiKa8iauZpu6+agjAkNpI/IfPIdzKcL6LJmlt+GkF3Bj7rWoldvzrwPqfhWdKwZemq16L2rViJ4fLhqjWIUhVwWiLaxF1TidXmIHtOzkW6Edk+jz6aXcOnNKEK1IJHirDZwavIbV+jGn5HX5bYvgoDX4cJeXI1EKqXyh3RUseFEjuwGSPC53P7icSLftHzqVtEOstrRb/ieug++Jvnz19F0FQ9v3RU1yEKCkCgV/nUkwWexIVEpkaiUCB4vPoeLwg82U/DWd4G9NXJkt4CtbTolOt1EjepO25cfRJeWwP9mXOg49o8v+jejdfaOf/cj/CU0H0o2oxlXwfr160lNTWXkyJH/7kf5X4V9cXf95TZ2oWlZJiR/mKTp3wvhugn2rg1ZE8b1n/CDWVPmo6ky/lf21RQ0VTf+p+t8M5pxPQzPWvaX2+zu9Oz/hyf5n4H/6Tz1vxX/Sv5NDLp+pMu1UGa5Sl7K/6Noasjff4Jd1BT8b7UfmsfVGE0ZV3KouUl9lRiD/3KbG6q+blJf/yloPpT870dz+HYzmnEZFi5cSHFxcaBgTzOa0YxmNKMZzWhGM5rRjGY0oxnNaEYz/nvRXOimGf9nsXz58kBexgbcd999vP766/+mJ2pGM5rRjGY0oxnNaEYzmtGMZjSjGf8T4ROaK43/d6M5fLsZzWjGvwzfxt/3l9tYpE0jfnkTmC3G6/nji64Ck78Yw1/qS7h2pfbroSnh2xUS1R9fdBUE+a5Mtv9HaMrzAYTIrl+R/mqo9yqb1JdW8tfH5RT+dYEFFXJFk9q19tn/+KKrwOr71/0+aZX89bUSfJXiJn8G/8rwPFcTAk9CJH9d5wEcwl+fw/+toW9NCfkG2Np50V9uI23iXKibmHH+rPKv80B7V9N0yt0E/WgqI5qbsF/Kmviq0hTuyFc0jX+T3X/dfmjqHDal3b8y3UlT0RT7QdZEprc2wS+nqfaNt4lzqGzC2Jqqv63cTeOOpqApOtWze0WT+jp08q/nNvRImiYvbRP4prSJ9l68p2nvK01BU/T+f3v49vkO4/7dj/CHaJuz/Y8v+h+EZk/J/8X4M4VHrofq6mrOnz/P4MGDr3nN5s2b+fLLL1m7di1arfa69/v++++54447An8vWrSIpUuXXvP6vLw89uzZwyOPPEJWVhZyuZx27dr99YEAP//8M7t27UImkyGVSrnlllsYNmxYk+71X0FhYSF6vZ6ePXv+pXZLlizhgQceIC0trdHnW7ZsYfTo0ahUf/7Q6Vr3+q/g8sI4fxba5Gj6f/AUirAgDJmFHJ7xPoJb3NT7r5tF/OgeCAgYzpWx+cYXkKkUjPtuETKVHIlMhrWslpDUeEJSY/my8xM468X8TK1uH0iXabegiQ1HoVNhLa9j/5Or0GcWBvru/fIDJI7sjkyjQPAK6BIj+b3Do7j1F3OuaFKi6bpmFvIwnb+Awnu0XXI/MeP6oIwIRiKXkvvq12Su2RZo02vFoySM7YlMo8JeUY+jqh51TBgSqYSCL3ajP3aBbi89gEIhVig8ffti0pY+TPyDY8Drw1Fai9dqp2ztFtosfxyJTCYWAVr5A+XrtgKg69SStDceQ9UyFnmQFmd5LeceW4E1s4DUpY8QPqqHmCBdIcdRWEnF5BUAdHnhXuLH9ARBQB0distgpf5UAYdnvE/Xv99H/KhuIBGTbPu8Xrx1Jg7f/tLF+WgRw5D0FUhkUjxmO0fufhXTiTx0rRPosvIJQrqkcmHZV1RtOUTXNbNQRochD9HiKK0BQWxvL631J8AWKP3nTs49/zGqhEg6vPckiphwBJ8Pj96MMi4Cn92J5UQuQT3aoIgNR6pVI3i8eAxmBIebU7PXYDh6sZp8m2fvJm327diKqjCezKf8m720X/IAUrUSEFBFh3F+2ddUf/CTOJ60BLr9/DLyIA3IpEikElzVBs7PXU3y9L+hjA5DEAQqPt1JwdrtqFOi6ffLMuRascCFx2hFphOrvcpDtXjt4mdZM1djzixAqlLQ+6clyHQaNMlReB0u9HszOTP9PVo/ew/RY3qhiAhGqlbiKKnhzFOrSLhnGAPG9kYVEYyjzoTX7uL8579zdr2YG6b7/LtoO3kUqjAxoXz22m0cXfK5OJ7WibR+ezq6Lq2wnLyAIibskkJSVi7Mfpd26xfgtdjB60Pwejk9biHqlGh6fv08mqQoJAo5R25+gbg7BhE1qsdVx6VKiKTze9NRxUeijg/Ha3WiTz/Dmenv0WrunUSP640qNtxf3AjspTVkPrYS6/lShv30YqAATfnmQ1iLqun+xhSkCjk+jxdLXgXWwiqKvthN7/enYyuuRhMfIRYEqdCTM3M1XTbMxWt1oEqMQh6kQfB4KPvnTs4//zEAQR1b0H75VKQ6Na5aI/JgLYoQLaYzhQS1T0bbMhbBJ2A4fA5NcjReu7ORzPpsW4ouNR6JXIotv5KM0QsR3F7a/P0+Eu8bKRa4kEiwF9dweurbuOpM9HxvOqroMASfQPFnv1G14xg91sxElxoXGC8+HzW7M9G2iBEV1mrnwsIPsWYX0WrpI8TcPhhZkBqfww0yKc7SGkAsYCSRy6jdfJDi5RsBaPvyZJIfGhtIeG84lIOuTRJeuxPLuVJCu6c1GpcqIZJua2cR3KklEpkEy7lSDt24iLZL7ifhriHIgjTg8+FzeTg15W3qdp8GYPCRd/G63GgSokAmoWb7UVx1JmJv6Y88RItUpcBZrsdttDTqq+va2Y36Onzj87Rd8gDxl/V1esoK6naf/tM6JdOqsJfUcGbae5gzC0AqQxYUE6jS7XOYeO7vS9ibfpiIyEg2//wjSGUgkYLXg8dcDd4rfxDSpkTT+4MZKMKCMGYWcOyp9+m8+D5iRnXHa3dx4f1N9Fz5JMceX0nF5sOoEyLo8e401PGRaFPEYgwei52D9yzDeCKP2LG9aL9wIoLPh8TjpeC9n2g5bTyKsCA8VgdShWh+W3KKcRssRA7vFpBXwj3DiBrdk+GxYVgq9PjcXvK2HubQiu8Z+uIDtLtzMEqdGkHwIVMo+GTQXEzFYtRHi2njSbhnOJrkaCRyKRK5nD1dH8NdYwKg3SsPET9hKDKNEntpbWBdDvxpSaDATeXmQ5R+vYcea2ahaxUHMik+lweZWonbaMXrcOFzuPBanWQvWIc5uxiA4cdXoYgIAqkUr83J710ep/1l++X5S/ZLqUrBiB9eQK5To02OxutwUb33DIf8dkDbJ2+m/fRbRH4WBKQKOZs7PY7bYEURoqXnikeJHtwJuU6N4PPhrDGhP5bLkacu2hHhAzvS/rUpaPzVYGt+OcaZ6e8Fvm/3ykNEjerRaN309nhx25wotGIxnJwvfueMn39v/HQ+iYM6IlMq8NhdmEtr2DVjNbVnRNsitHsrBm5dyonHVmI8nU+PNbNQhOkwZhbiqjMRPaIbUqUcr9N9xRyq/Ws0pFNLpEoZgseHNb+CzBnv47W7Anvs+WVfU7x6c8A+0bSIQaKQI3i8SJVy7CU1WM6WBDjgzMzVmP22z5Djq1BEBCPxy2hPl8dou+QBokb1QBkThlQpR/D6qPrpIFkz37/GuszCVWci/o5BSNVKvA4XMpUCe0kNmdPew5xZiDYtnm4fzUObHB3YW8u+3kNE/w4oo0KQKORI5WIl9kv5puePi8VKxT6B0g07uPDiZwB0Xjeb6HF9xEJAbg+FK3+k4M1v6fzhrEBBDXmIFqlOjddkE4uAFFWhaRGLRCpBERmCPEQHPh+l67eT/1Ljd6NWT95MhyX3YzxVgDxYjTGzkJPTV9Fhyf0k3Cpynb28DneduZHOt3j8JpIfHI0mIVIs/vX7KU49+S6C24uudQJ9v38BZUwYzmoDR+57A5NfDqmP30jr2bcjD1LjdbpxlNUhVcoD/QpuL7HjetF+0b1oEkXuNR4+x/F7l11Vdy/ljRGX8EbB1sMcfet7Br70AG3vHIziEt74YuBczH7eiB/QgeEb5iKVScViavkVZNzwTEA3/qod0GfTSwR3agFSKYLHi724OsDZ19KpTD/Xx4zrhTI2HLlWhavOBAIIHi/Crp8Q3G7UN94s7nsFBbiOHUZzx0QAJBoNkpBQJEolgtWK49dtKPv0Y6hDSfHnuyj8UOQdTUo0PdbMRHnZupT49dFrcyJ4fWS+8Cn6w+cA6P3hTOJv7A1SCT67G1tJNcdnfoDRL8+w7q0YuuUlTj/2D0yn8+m2YR661gn4PF6cZXWUfvYbJWu3XVVm/cf2Ru239zx+ey/bzzc95t9Fm7uHookORSqXYcyrYM+0VdSdKST+zkG0ekosbOqxOslb8R2t509AEabD5B9X1Ihu4PXhc7nRpSVwftnXFK7eHODf/tteRpcaj1Qlrntr3tX5pmT1JtR+vlFEhCBVyPHaHAgCZM9ZTdztgxqNy5xZcMUe24xm/BGac0o245qoqalh//79170mPT2dtLQ0Dh8+/If3a6hc3YDrHUgCpKWl8cgjjwCQlZXFuXPn/rCPq+GXX34hMzOTV199lbfeeosXX3yRf4eDsNfrpbCwkBMnTvy33XPr1q04nc7/tvv9q9Fl0T2c/3AbOwbNw2W0knrvcAASb+lL3PCubB80jx13vdJQ+Bav082Oia/y8w3P8/OY59HFR3B06RdYSmoa3ddcUkPmyh+pO5XPnin/wOfy0HfZQ4HvE0Z2Izg1jp8GzePEqxtx1luuuAdAm0WTKFqzhfQBc3AbLLR7aTK61HgOjX2OnGc34NJfmTS6aOM+DJlFuPRmdgx5mrDOLSj6dj87hi0g5c5B9FrxKOkPvcWxYXPJefQtwkf1QNMqHlelnjMPvYHHZOXEjc/RcuE95Dz2NulpD+CuNZH42M1o2yYB0OKFB9D/dhzrqXzOPvIGXrOdtNcfC9zr+IAZGNPPoIhsnJy6eu8Zfh2+EGNOCbWHzlG2+TAuo5VuS+4nuFUcv417AYlUgsfh5NfhCzn56D8ate+z8Xk8Vgc1v52kbn8W3T+cBYDbYCH7+Y8p8Bs7bRbdR9Garezv/RRVPx6g9JOdZNzwDILXh7ZlHAcGz+HYXUtJnDQSXdtEBI+Xopc+4fSwmZQu/wpdtzTOP7SMggUfoO2cSvGrn2E9lYf9bBHOggo8NUYyR8/Fcr4s8GzqhEiSJo3AVWvi4LhFuI0Wuqx8kqOTXiPjlhfwuTyUfr2n0XjULWOxnMoj65HlWE7mIXh9XHhmHanP3kv+kn9ydOgcTt70HAkPj0XXNpE2i+7j7DMb+C3lfqp+PIDbaMNjtHLu+Y+w5VXgqqon5+m1dHhjCgA+p5tjd7yEJaeY7LkfYi+oRKqQkzhpJHV7Mjn/4meYTuZRsmEHptMFdPlgBtrUOLbd+iKHnvsYR62JreOX0P6h0YS2EV+8stdsxetwsePOpTjrLaRNGBL4zlNvpmDRevTbDyOPCKZg0QbsBRW4qvTkzV9Nq9ceAyDrrsWcuuFpTo9bGJBX6Se/cnD4fJxV9aQ8fjPa1LhrjkvweDm/+FPMmQXkLFyP22gBARInjaRw1SYuLP0Ce0kNtvxKan89juDy0OGNKficbvbfuZTfRz3L76OeJWZEN7q/PoWsl7/k4APL8VgdlG87iiW/gqQ7B1J36CzZyzZiOpnH3vZTOfv0Wtr5n6Fg5Q9I5TIO9J/J8bteJsGvSwAdVjzOhaVfkDF8PvIgDY6yWtIHzEbXNhFVTDi/Jd9PwcofiBjUkfQBs6+Qmb2wiqw5H7Ar9UEUkSG0fuYeUc9NNmxFVdTtPk3Ft/uRBWvo8MYUBI+X7MWfsWfI06Tf9AItHh5D59enULBmK7/3nYXg85H79g+cW/Y1kYM6cnreWvaNWEjx29/S+s0nCB/VA137FLxWO4VviN4F9btOULv1ED6HixOjnubEqKcJH9GD4J5tAIgc2pWqnw/yW8r9GI+cR5MSS3r/WZR/tZuokd1J7z/rCpl5rA6yZq/m9/aPokmJofM7T6JLjSdr3lpMJ/Iwnymi9LNddH5veqN1YsstF+cj5QHkOg0RAztx7I6XKF6zBcHr49TDb17Rl9ff1+72U9GkxNDpnWloU+PInvchphMXMJ8ppPSz3+j83lN/WqdMJ/PIXfoFttzyQF8I4LXW4TGU4jGWIdWEcNstN/LBiqXg8+K16hE8LnxWPT6PG1lQ1BWcDdBx0b3krdnGbwPn4jJY6fziA+haxfHbgLmcWrCerssepnr3qcD1gsdH9pLPcFYbsJwvw1pYRf2pfHqvmQlA7b4z7Bm5kL2jnyVrzgd0evsJitZs5ejtL6JtGUfppzs5OOxplHERhPVrH5BXAwek95vJpgffxGm08tW450kZ3pVuU8cRlhrH9mnv8tuCdejPl+M02eg25WLC/aL3N2E5W0LWnA84NWUFzqp6Ym/qB4hVUUN7t8V49DxHb3ux0bo8dMfL7B+5kP2jniF6ZHe6rHiMgjVbOPHYO9QfPoerxkjRhl8w55TgNdvZP2IheSu+p9NbjwX6lofpyFn0Cb+mPEDlzwdp/9JktKnxHBz7HFlX2S99Tje773oF49kSjj69FktBJRKFLGAHmM6Voj9VwPctHyLrtW/w2By4DVYAui6djL1Cj/74Bcq3HyN39RYc1QZcBistJ40AQBGipf1rU7AXVZE1+wP29X4Kj8FK4qSRgfnQpsb5182ewLrJWPolcpWCjSMW8uOtS+j04GjC/Bx7/J2f2LtwAx67i2Mrf8BwoZzBDbaFVEK7FyZR87uoJ+0XTaJgzRb2DJiDXKcmcmBH9vSfTe5b3191DhvWTeG6bdTtyxJ/bDhxgY5vTL1ijwXRPin7eg9eqwPj0fO4qg3U/nYSS04JUSO7s7//bLKfXkvHN6ZeIqMgzi36WNzDfj5I25cmo02No+zzXQgeL+YzhRy74yWCOiQHnulcYF1uwG20oowJJWJgR/b2mkHuq18hkUjIXfol1tzyQF+2vAqsfj38reVkBI+X2Jv7cXzSa2QvWA8+gYOjn2nEN0kPjia4Syp72j7CibteJvH+UWhS40AqIaxPe1xVBg4OmoPHZCN56jh0bRM589hKjo6az9FR8zFnFuAxWjnUfwb6XScI7d2Oo8PnUbp+O1KNir0pkzg96VUSp4wL2FIA6oQIooZ1wWNzUPTPneweMBe3wUrHlx5AlxrHsYdXcOSBN3EbrI3kpYoLp8XUcVhySsic/QE1v51EER5Mkl+/Qrq0xFZcTf7KH6nYdIjOfs5SxYXT6qlbMZ7OZ1vyZLx2N8rIkEC/yX79rd17Bkt2MVlzPuDwuOcJ7trqqrp7OW9snSzyxndjnydpeFe6PDqO0NQ4dj75Lnvmr6P+fDkuk40uUxsX6vBa7aK8Uu7HcPhcQDf+qh3Q9qXJeEw2Tj30JqYTF8Sq4Zdw9tV0CkEIcH3u0i8xn8wn95WvUIQH4zZaSR8yD9XosWjuvBvDU49hePxhkEmRJiRinD8T6wfvIiBWq6+7ZTTWT9ajufV2DDOfYN/IhcTe0ANtatwl63IruwfMReZfl7v7z+HUzA9wG6zsH/UsJ2avoftbjwbmRhkZTOl36fjsLkq+20/VrlN0e/2RwLrvuOheqv0H620W3UfpP3dyZPxiqr5Pp+zzXSQ/PIbEyaOvKrMtt75Iht/e23yZvXdm9RZOv7eJqsPncdZbMBVUMsDPN/aiGg7d9hLpfh7p+v5TFK7Zwr4Bc5Dp1EQM7Mi+/rPJeeETkEobcUcD/9oKqylcv53aPWdwG22YzhRdh29Eu95w6Cy2oiqK124jY+R8VPGRjcYV2Jv/l0MQJP/j//lPQ/Oh5P8xHD16lOeee44FCxbw8ssvYzAYAMjOzmb+/PnMnz+fBQsWYLfb+eKLL8jJyWH+/Pls3rz5intVVlbicDi45557SE9PD3zucDh4//33mTdvHk8//TQZGRl8/vnnuFwu5s+fzzvvvAOInpwAb7/9NsePHw+0X7VqFRkZGWRlZfHaa69RXV3Nr7/+ypYtW5g/fz45OTlMnz4dj9913WazNfr7cvzwww9MmTIl4Mmp1WoZPnw4AJmZmSxYsIB58+bx/vvv4/aHL0yfPp2NGzeycOFC5s2bR1lZGT6fj+nTp2O1WgP3njFjBgaDAZPJxJtvvsmzzz7Ls88+y9mzZwHYuHEja9asYenSpbz33nt8/fXXHDhwgPnz53PgwIHAXD377LMsWLCAI0eOAOByufjHP/7B008/zdtvv43LdaVnx9atW9Hr9bz44ou8+OKLAOzfv5958+Yxb948Pvvss+upQiNc6zmqq6v5+9//zsKFC1m4cGHgYFgQBNavX8+cOXNYtmwZJpPpT/d1KWIGd6Jss3igXbRxLwk39gag9dRxVO3NxF5WR83xPORaNZqYMAA8NvEQViqX4fP4sFUZrrhvzdFc4gd3puDb/dQev4AyVIcyVBe4R/LYXhR8Kx64F3y7H7lGiUR6JR1GDO5E1aZDAJRv3Ev02N6Uf7MXV62J8q/2IFUqRK+fS1CbcZbwbqm4zXYieqRhyi0nql87BLcXS2EVtrJa7GV1ALhrTUSN7UPVRvGwzHI6H3mIjoiR3bFdKEf/6zEEt4fq7/fhc7hQxkXgFwCh/TtSvXE3smAt9gtlyEO0RN02mOqNu1HGR6BtnyJ6SyovOsRX7clE8PqIGdyJwm/2oUmIEOd9XC+KvtlH8u0DKf7+AHK1EnVMGK7ai3JVxUegSY6m+ONfASh8fxPKqBBU/utMJ/MDv+BHDO5E9aYM/7ztIfrGPkQM6YLgE7DlV2AvqsZw6Cxeu5O4O4fgqjZgy8wHIHRYd+y5pSjiI7EcP48sSEPkbYPRbzqAOjUBy4lcZKE65OHBeEy2wPO1f2kyUpUCr18/TKcKRG+2omqcFfWUfbkbXcvYRrJqmPuosX0wpJ8RX8qO5yLVqHFV1QPgtTqw5Zahiou4YlxBHZIp+egXosf1oWT9duQhOuwlNchDdCj9uua1OYkY3ImaX44ikcup+fU40Tf2Qb/nNNFjelHxzV6Mx3KRyKQoo8Oo3nEMe7WB/G/3owzVodCpMeaWo/XLPqRNAsbzZVQfPgcSCZbiapLH9hL1qc6E5VQe6pZxWE/nEzGuD5XrtyIP0eEsFZ+La+h5ydpt4otHtYHwgR2o+GbvNcflqjZgziwgYnAnKr/dhzW3DMORc0Tf2AevxU70uD54TDbMWcU4awxI5DIU4cEoY8IC8pEqZChCtEjkUgo+/pXqXaco+/kQSbcNoP7YBVQRIQDEje1F5Td7RZkeyw2MIf6uodgKKnEUVWM8dA6v3UnsXWJxMm3reAwHc8T/bxmHrrV4WCnTqPBYRJ1Rx0cieHxEjuyG0X/fBpmF9+9A9aYMJAoZHqOVsAEdANAkRuEx2qj4Zi/VWw8jU8pRhIsH/w0eMF6rA0tuGeG921C56RBBbROxnC8nsl87pColltwyogZ3AsB87Dyq+Agix/ahdvNBJDIZurZJoudRqA7TobPIgjQoYsKQKGRI5TIaoqg0KTGYs4sA8Lk9+LximJ+udSI+uwtlTFijcbmqDYR0bknVpkN4rQ7MOcVEDO1C+Td7iRzWheL125GHaPE5XUiV8sBciPPRPqD3DX1Zc8vEsft8KCKCr+gruHNLqjdl+PsqImJoFyq+2UvksK4BnfI53Uj8ff0Znar4Zi8yrRpnjeGivATvRc9HQUDwuOnTqyehIaJcJEodPodZ9JQUvEgkUrhKCoGoQZ0o3yxyfcnGfcSP7UXJxn3i+Huk4XO48Vgcgeud1QaMmYWEdW/Fhfd+xpJbRtWO4wFObNBzAJlWhUyrCsyh1+EkZlwfJDIpmuQoan4V7R/jsdwABwCUHcxBFaIjKD4CqVxOYr/25Hy3n5K9Zzj7zT7kaiVet5eg2IuyaljP1ZsyiLt9kLiOb+wDEFiXAc65yrqUKGRI5DJCu7aictMhavecxufyIHh9GI7l4jZYkOnUqGLCMBzLRR0fcXGcamXg2cs37iXmT+yXXpuTmMGdqPjlOFKFjIqdJ0n02wEN+xJAeNeWeO0u1DFhyIM0RPVvj0ylpHjjPqIHdiRn+XcoQrRU/nqChHFi++Q7BlK99TChvdpQvSkDd60psB81zEeFn1t0rRPw+tdN8W8nkSrkaGPCcFsdGHLL0fn5t+rIeWJ7tcFtcyBXK7HVGFGF6NDGhNFy6jiqNh8O7JuRgztR6bcffG5xDgFKP9911Tl0+teoMiyIsq92Y84pJqRjC5EnpdJGe2yDnGt+PY5EJkPwCfh8AjKtCnmw9hIOuIA8RBtYzzK1kpqAjPYQPVacg8T7R1Hy0S/Ig7XYS2qQadWXrMtCIgZ3osK/LiUyGT6vD6/FLnqD2V0oY0Jx1Rgb9dVgP0UO6YKjUg+CgL2oWnzunSeIGdcbd50pwDexN/fFdDIfn92F8ch5fG4PcROHEtKzNY6yWqy5ZdjzKqj7/RQ+p4eocX0a6VL48K6UfyR6mMk0KgSvF2VMGMGdW+IoqSa4exqG9CwErxdd+5RAu44vTSbnpS+QqZRU+eemdONeYsf2puybfdQfzaVubyaKEC224upGOi+RyYgY1JHqrUeQaVVUbTtKrF9/IwZ2pHj9DgS3F0dpLYoQLSr/3Mh1aip+PiTu+2E6fG4PqpgwSjfuJc7fvsF2qN6UgUyrwm20XVV3L+eNCj9v6Py8Ed+vPee/3U/p3jOcv4Q3tJfxhjIipLHd5teNv2wHjO1D+Ze/B9rJtCrcFttl7RrrVP2R88Tc2NvP9SJv6FrHi3yjVqIID8Z1cL/oDalSgVSGRKXCk3kKwWJBfcvf8JaXgU9cY4LZhOD2INHpELw+6g7kEHeTOHdRl6xL4ZJ1qT+QHZCRTKuGS5xXQtqnIFUpcBltlGzcR6h/Xapiwmg1ZSwVWw7jrDUG9L78812YMwso37iHyJHdseaWBey9y2VmrzZw4TJ7r4Fv3BY7ER2SOffZLpBIcNSZAu8yhqPn8RjF91HDsVwUobrA+8ql46rddQqpXIb0KulAIvq3RxkWRMWP6biNVnSt4q7LN3W/nyJ8QAcuvPIF0Tf2QXB7ifTv7Q3jutSWakYz/gqaDyX/j6F9+/a88sorvPHGGwwcOJCff/4ZEMObp0yZwvLly3nppZdQKpVMmjSJDh06sHz5cm655ZYr7pWens6gQYNo37495eXlGI0iIX/77bdotVreeust3nzzTTp37sx9992HUqlk+fLlzJw5s9F9Bg0axIEDBwDweDycOXOmUXhzTEwMN9xwAzfffDPLly+nQ4cOdOrUKXCQeeDAAfr164dcfmU2ArvdjsPhIC4u7orvXC4X77//PrNnz+att97C5/Pxyy+/BL4PDg7m9ddfZ8yYMWzatAmpVErv3r0DXqG5ubnExMQQFhbGRx99xC233MKyZcuYN28ea9asCdwnPz+fBQsWMGvWLO6++24GDhzI8uXLGThwIN9//z2dO3dm2bJlLF68mM8++wyHw8Evv/yCUqnkzTff5I477iA/P/+K57/pppuIiIhg8eLFLF68GL1ez+eff87ixYt54403yMvL+1MerMA1nyM0NJRFixbx+uuvM3v2bD766CMADh8+THl5OW+99RaPP/54k7xYlRFBuI3WwMZpr9CjiQsHQBsfjuCDYd89zy3bXkbwetH6v5NIJdz6yyvcc/p9yvdmUnsi76r318SFYy2vI+3e4ZT/fhpr+cX7N3zXAGu5HomsMR0qIsRDr4bnc5TrUYRqcZRdbOcx25GHNH7JUkYE4Tbb/f1EYC2uDvQrUylQRgQz7Lvn6bHjdWImDEUZH4GzvA4E6PLVIpSx4cTeM0L8zA+f040qIRLzcTFUueDvHxHcpx2pLz9My8WTKXr1c5wVetQpMTjL60h9+WEKX/5UNPjVyiufz2il5cShVO46hb1CLxrb5XUEp8WhCNWhigpl6LfPkTDhYgX6jq9Pwef24Ko2BOYDQTysvBRSreqKeVPHRxB3+0C8dgeOstrAtc5aY+DX6waoU+NQJkRiPX4eAFd5HSEDOpP898lIVApkoUEoYyNo+dpjyLRi2oLosb1w1ZsbeeJIpFK4JB+po1x/xQtxw9wr4yPQdWwR+H9nhfhfAFVyNEGdU7EVVDYalyouAolEgulkHqr4cBxldTgq6lDHRwT+C6CICkEepGHo6TXU7TlN3e7Tge8a2iVOGkHtbyfEEKVL8pLZKvREdE0lonOLgJ5r48JRR4dy55GVyHUqCn7OCKyNBsiCNHiMVpRxETjLa/3jicRZUYdEJqHjV3+n6443iL3/BuSX6bnP6UauU+Moq7v+uPztVAmRBHdOpW5PZuC78MGdCOvXntCeaeS9sRFHRR1ug0X8XiphxM5XufHMB1gKq/A6XIG+LXllqCKCaHHvcOpPXCCiVxuSbh9A0tQb0bUTPVucFXVI5FLCB3ZEnRRFwgOjRD2pNaLxHzpbzpYQNa43iohgBJ8PdWKkf2weFOHB4mFQqhiWGtRe9AhqGFvDuPr9soxhWWup25eJXKcOyEumUQZk5ii7ZFx+aJKjCO2airvejOD1oY4LRx6kInJwJxLvHETZxn2o/fKKnTSK+l0nUMZHYs0uonT1z8TcOVT0cPb4MOw5hatCT9fvX6T/mfXU7z2N+UQuiohgfE43yQ+Nof/vbxDSI00MKfc/o7OqPvBMl49L8PpQJ0ejbRGLTC2ORR0fQeTI7qiToon72wAsOcUXxySVINOq6bvtFRIfGIVMp0YedHE+fE4PysiQP+grLtCXKj6ciJHdUSdFXdHXH+lU25cfJP7OwQGdUl/GPUjlSOQqBM/Fw0OpUo1MF4lUFYTPpkfweZHIGh9KKiOCcZsu3YvqkIdqsZfrUceFE39TH0xnS5BpLudSUb+8LjehnVtSu/c0CASeK+7G3ozY9yY9Pn8GZ5UBwevDWVlPyce/ED6oI0NPr0Eik1G382L0xKUcIJFK0MWGMem31yjZl4lULsNyyb5gqdCj1Kko2Z8d+KxhDiVKOVEjulPx3b5GfNOgvw3yunRdDv7tNUZnfYj+0DlcenNgPuR+mSdNGk7NbydxVIicnjRpBDW7Tgb6FXw+en3xDAN+eZXw/h1QhGoDP8CBuF8qLt8vI4OR69SMP7mKqj1nqNpz+pJ9OgJbeR0yjZLYEd0w51Wgjg9H1yIGZ52Z2NHd6bhwIlKlDKlKgb1CjyAIqOPF9kGt4v0HDCr6bnuF+AlDA/tRw3w0zIW4bi5+Z63Qo40LJygpisjOLai+xM5IHNQRVaiOVjf35eib32Gt0BPRKYXYG/tQ9In4o50sSI37El6VX7JuxLm/+hy6TTZUceH43F5xjWpVOCr0V+yzDXJ2ltVRuHozkSO6EtQ20f9DnSCmjQlwgD6wLgWfjx5fPEu/X5YR5peRo6wOZUQwqtgwVDFh9PhsIR6z/RrrsiWC2xsYS8Tgzigigon72wAuvLGxUV8NHBB3+wBMJwuQ+PdjdXwEqoQIUmfdTvydgwMcIJHL0KbGIg8PQqpRigfDafGo4yLwWB04/Lqva5+Mq96M6pJ9L7R/B/D4MJ8U5WTJLkIilaJKjEKTGoc6KRpVQiTq5GgkMhmuGgMAMWN74ajU46isR/AJl9gtdVfor6NCT8qDowPyclbWU/LJryhCdQw/8T4ek43qrYcDslLFR1zRXh0fgbOyHntJDR1feZBRmR/gc7mx5lWIe2x54z1W8HgZsOdNenz2DOdf+PiqugtX8oY2NoyJu16jzM8bjezdCj0KnYryS3hDGaxBIpPS79fX6PHFM0g1qoBu/FU7oKFdA2dL1Uoqv913nXYtG3F9xODOtHv5QaJu6En9wZzAvHmLi/AU5BHx6UYivvwen9WK+/hRcb0lJqFIawsSCF2+UpwHuRxZSkukGiUxo7ujSYz0rzHrNdelz+Vm4JYX6f/ZfE7M+VCcG38bVVQIgseDvaIOdXw49go9oZ1bEH9THwo+2Sk+R5D6CvtXkxJNcOdUJDLpNWXWIJcov71XcwnfxA/qSL+X7keuU3H6vU0BbroULaaOw2N1XJdv5JfZvw18E/e3AXR8fQp1+84g06mvyzfqpChcdSZSHr+Z8AEd6LjicdSJUY3GddW9uRnN+BNoPpT8Pwa9Xs8rr7zCvHnz+PnnnykpKQHEw8p//vOfbN26FavVikx2pSfB5Thw4ACDBg1CKpXSt29fDh48CIjeh2PHXgwLCAoKuu59unfvTlZWFm63mxMnTtChQweUyusXsBg5ciS7d+8G4Pfffw94Pl6O64Vpl5eXExMTQ0KC6CY/bNgwcnJyAt/36yeGPLVq1YqaGjG0d+DAgYED1PT0dAYMGACIY16/fj3z58/n9ddfx2azYbeLB1O9e/e+5nhOnz7NTz/9xPz581myZAkul4va2lqys7MZOnQoAC1atKBFixbXnQ8Qc3B26tSJkJAQZDIZQ4YMaTSe6+Faz+H1elmzZg3z5s1jxYoVlJaWApCTkxOQfUREBJ07d/5T/TTC1RJJCxe/C06LZ//9b/LrpNcJSo5GlyBucoJP4Ocxz/NN75lE9UgjrF3SlfcBJBIJEZ1b0PreYRx/5Sv//YXAd3/8fH9yHJer2KX3ljS+RiKVoooMYf/9b5J571JazLkLmf/A4+T4RZwYsxBrViEhvdsGfmmUatUkTL0JY0aOmAsQiHtwLPbcUs5OeZOCxR/TesW0QDfBfdrhrjViPZ1/zedThOkQvF6Kv0tv/JVMRnjXVAzZRZx47mPS5t6BtlU80Tf0xF1nQvBdJen6ZWvs6tMmED2mFx6j7SpfXWwv1arRdU2jct2WwFgBnKU1lCz9FKlKgc9mx3IiF5/dReqMvyHVKEmbfTsF7/181Z6vC7+sJFIpoX3b464xXpwvQXyejuueJu/vH+G1ORo1jR7bC5+n4Vfki6Nu4JwA9wgCjvI69nV/ktCerdGmxV/CSxLiJw5F8Hip/G6/eJtL5kMildJr0T0cWfwZbv98SCQS6k4V8F2fWXisTuL6d7iKjAlce8mDAXBhzvucHjOfnElLiXtoHMG9r5en9zrjkojz1239XM6/8AleqyPwnS2vAvPpAup2nyb5kXGN7+ET+H30c+zo8RS6FjFXeChLVUp8Hi+5721mR++Z1B06R82WQ3T9+OnANTmzPsB6oQzj8QskPTyWsP4d/B34v5/9AUkPj6HXN4uQSMV8eACu6noEj5d+vywjqF1SIHdUo+fzDzlj1EL2dX+SkM4tL/E2lnCpzJz+F9uGccu0Knqtn8P51zYi+BrmSYIpuxjLhXLKvksnclgXACIHdSTu3pEULP0MiUR8mYkcJ3rsWrOLkKgVRN8p/ihwbtpKDvV4nOAerdG2TwYJeMw29vebScbIhfhcHpThQZc8Y+O979JxybQquq+fQ96b3zaa97JPf8Nw5By1v51EFR8ZaH/yvtdxlNdxfNIykh8eiyJMd4m++fvi2n11Wz+X/EZ9SSi/Rl9/pFOnH1lBxXf7AzrVeH+XIA+JxWutbbSGBK8Hr7kKn9OCVBPqb0djXIfrO788meyXv7z6lxLxX+2fmciZv/8Tj9XRMAkAVG47yu9DnubMjPdR+OUjD9URNawb1gvl7O32BBKZlIjhXRvfs2Gt+QSqTubz8+TlxHZPQxnc+KUyJDkKAbiw5dAVY4ke0wvDkXN4TPZGfHO1wTasy/2jnmFX92mEdm0ZyHkpNpMgD9EieLyUfydGGIR0TSVp0gjOv/xF4NaOCj0Hb3iWY5NeI2Hi0KtGH1zNJLOX17G55wwieqQR3Cr+4n7pf9T4G3pSd+Q8gscLAkjkUsK6tMReWsupv3+C4BNo58+thj+EE0AilxHUuSXOKgPH73mVVnPvQJMSc9l8NJ64S3VKplIw5sNZHFxykX8BDPmVOOpM5G85TOeHbwCg62M3cm7pF+Bf95LL51kiuYKnrzaHABKZlDbPTuTCm99e5KfLJ85/rTxUR8y4XhiPnMdRWotMqwocKFyNA5wVeg7d8AzHJy0jYeKwizKSSpAHaTCeyqNo7VaCOiRfsS67r5/DuRc+Ee0A/1e2vHLMOcXU/naSlEfGNuoLRM/b6DG9MGUWNBp+fXoW5V/vpuK7/QEO8NqcVHy3nx4bF9H9y+fwWO2izCWSwP1azr4dvL7Aj6MNiLl9ME5/dANA5Re78LncdHhvBrp2yVhzipHIpXRa/zT2/Aq8VgdSjZLWs2/j/OvfXNccbYAiVEfM2N4BeclDdUSN7Ia9tJbfuz2JTKsi5qY+V1fyS+QgD9WhignjxKMr2Td8AUgkYj7iy/ZYiUT0ljwweC4nH3qTFtPGX0N3uYI3ak7ms/WB5UR3T0Nx2WFUUJLIG/mbL/KGPqcEe0kNGSMXULJ+e6O0DH/VDmhAA2e7qg3E3Drgqu0adKox15dz6pEVGDLOEuQPsxcEAdQqZHHx6B+8B/2kO5Co1ahGiutPotMhCdJhfv0VrOtWo5v6BN7qSoKmz6bvl89gyirG5/FeKWeJpJG4XHVmjk35B4cfXkGHhRMaD/8q9lTaEzeJ+4Pv6nKRaZSoE6I4/8InjWyNwKVXsfcOL27MN8b8SnZNXYnH6qSNP7XFpe0iBnUk/s7BuPWWRuO6sjbN1Tmk/tBZTjy8gpDOLZA22DrX4BupXEZwl1QqvtmHraASr82BNrVxBJLY/H92gbz/Dgg+yf/4f/7T0Fzo5v8YNmzYwC233ELv3r3Jysrim2++AeC2226jZ8+eHD9+nOeff54XXnjhuvcpKiqioqIikBfS4/EQExPDuHHiy8KfOvTxQ6lU0rFjR06dOhU46PwjtG/fnvXr15OdnY3P5yMlJeWq12m1WtRqNVVVVcTGXkmc10OD56VUKsXrFQ8f2rZtS2VlJSaTiSNHjnDnnXcCIgG/8sorVz18vF4RGkEQmDdvXuBg9L+C/8omcK3n2LhxI6GhoSxfvhxBELjvvovVsy+X8bXmd+fOnXTr1o0PP/yQS48/XHVmFKE6JDIpgtdH66nj0CZHMfrXV3HWmrCV1eK1O3E6XfjcXlQRjfMjukw2Kg/kkHjJC137B0fT9j4xH4+lsIrOs27jl9tfxlVvIax9EgPfeQKfx0vdyXx0CZE0ZJHUJURcYTC468zIQ7QkTxlL4qQRyPwegA1eVwDyYA0ec+OKx646M4pgDR6rA3uFHl1KDHa/sSz4fJjOluK1O/HYXBgzclAlRqJKiMR0WAz5V0SFYjyQRVDXNCRyGR3Xz8N2vgTTobOBPmImDqP2x3RUCZHIw4MJHdQZweOhdnMGIX3aEdQ1jfBRPVHFR+Jzeejz3pMceWo1APEju6MI0lJ76Byjf30VmVaJ22RDmxCJvUKPS28m+bYBmM+XU59xltSnxhMzpheKMB0SmYw2CyciVcjp9Naj4ktOZX2j8XttTuQh2oBc1QkR+NxezJkFeG0uNA1FPgBVVCg1heIv3RK5jDbr5mM/X4qrpJrYh8YRfd8NaFonot+SgUQux1WpJ6hnOyQKGVUbthI2aQzalrFoUqLp++0LqBPFl5uBvy6jcO22SwxFMW/UpQed8Q+PJaRnG9qvmok9rxxHWS2KqFBclXpU8ZG4ao10XD+P6u/3Ubf1MG5BelEf7huJrl0yrjoT6sRI0Us1MRJ1fCTOyvrAfy/VI6/VQX16NjHjege+k2lURN/YB1e1gf6/vY5EJkPiD7GRyGVEdW/FmdWbKd52NPDc1gp94IDeY3MQ2b0V1UfOB76Pe2gcyvhIou8YQt2Wg6gSosTx+Mdlyy70P5cJ/bZDaFolXKLnI9GmxeOxOP5wXB6jDXVCJLkf/yKGSPZug0Qmpf9vr6NKiMSSXYT1XAlJk29AIpchkUkb6YrbZEN/+BxB9wwL6ErcmF5IpBKOTV+F1y6G5NrL9Tgr9EjkMlKeupXQvu1p82IY9sIq1MnR1Gw9TEiPNJRRodiLxHmyXSjn5N2v4gNGFvwTgP6/vY69tBZ7aS2HRi2kw/JHSbhnOKZTokdCw9ga5CWRSfGYbFjOlRI9tldgXK5aI+GDOpExcgH9d74eGJdELqPXhjmUfZdO6dd76bD4ftEzokKPNiUWZ2U95d+nk/roOMp/OkiXFY+RPWkpnnoLsmAtbd+dgUQqpXbLISLaJVP19W5C+rQTPXcr9XhNNowHsggf0QP9+1tQRATTf+drIIC9oBJVTHtAPHQI6ZIamOtG4wrV0W/HK8iDtbScPj7AZ46AnCPIXfoFSfePCrS3nC1BGR1Kr43Po4wOxa03Bw7fnBV6pCo57jrzVfvqu+NV5MFaWlzS16U6dXlfV9Ophu8a2lV+v58enz+DRC5rpE+ykFh8DguCy4ZUHUJC61jeXbUafB6QyvE5LchD/F7ZvsYVUl11ZhQhOlIfGUOLScMDXK9JiCCsWyq918xAHReOz+0hvGdrood1JaxHGkgkyFQKDKcKqNx6hPBebcTDucs4sfaXY0iVCpTRoYT174DbIM6h4PFiPV9G7PgBxIwVQzYv5QCAyHZJDF/6EOrwIMxltQQliPtP+7uGoIsNx35ZnsYG/Y27fSCVP6SjToi4Yl027GHq+Mgr1qXHZKN2TyZps29j8C5RvwSfgFSl4OS09wDQtoglbdZtHJ34Km5/cTl3nRm5Tk3KlLEkTRqBKjoUn9uDJjESg//e19wvQ3ViruIDOXSYcxva5Chu+PVV9Kfy0SZEknxrP0p+OECHeXcQO6wLSXcOQvAJmM6XodBpkEgkhHVrKRbEkkhxVBr83FFHbZ2R5EfG4jFaqc/IIaxf+8B45SFaOr8/A4/RivFkHsGXrBtdfAR95t9F7g8HKNh2lE4Pjqa9P9dfzal8JN1bUbD1CCPfeRKpQo5MpSDyAzHHsjIymOjR3ZEHaQJzaC+tvXhofZU5THl4DEn3j0STHI1MpaAuPQvL2RKclfVokqOv2GfddWaU0aEM+O01ZEFqDIfOIQvWUrXlMKkzbkURFXoJB0QE1qVMpw5wvdIvI3ViJG6jVdTFvw1AvycTiUyKzymmM/IY/R5SagWt5t2J45KxOPx8k7NxL51XPhlYlw16GHVDD0yZhWKYqX8/dlTo0abGY8kuouL7dNKevgtnZT2OCj3W7CLyXxF/BBh6dh2WnBIcFXXItWpCe7YmqF0SNb8cI6xPu8D4JDIp0Tf3pX7PaVR+3Y6ffIO4JxRUUvvLUcIGdiRp6k1UfbePhMk34KrUo2sZizYlmiG7XhfvI5cy/ICYh1WilIsckBhJPRDcMYXgDskcvv3lgM5HDu2MLb+SoDaJIAhUbTlMy8dvRpMUzcDfXsN4Mg/NJfZicPskur/7JDKtGpfejDxIg7PaIBYejA8XZZ1yUdauS/YiQ0YO2hYxWC+UAyIfJkwaQftlj/jnoDFvhLdLYvArft4orUXn5422dw1BFxeO4zLeMJfUIA/WBHRDlRD5p+ybBs6uySqk1bw7A5Eyl7ZDIiGifweQSK7B9UcacX3DflS56RBd3puGs7IeZ2U9is6j8NXrEfxRea70fahuGo9m0mSkMXG4M08h0elwH8kAnw+JXI5h3gwydqlp99zdOMr1uOrMqKLDGLLrNQRBwF5a2+ggtWGtWGuMaFvG0Hr6eJJuH4A2ORrD6QJ0qXFo4iNxVBrQJkchVSvpvWaGuO4jgokb1R2pSiwYhkRCp3en4yirpXrrYSJHdLumzC6194q2HW30LlPrf1/x2Byk3NADiVSKrcqAEgjqmELnFY9z9N7XGPjrqwy8Bt+o4yMCKWaARnxTfyAbZZgOy7lSwvt3CMzB5XwjD9HiqKrHWV6HW2/CWVlP1aZDRN/Yp9F70aX60Yxm/BU0e0r+H4PNZiMiQnyh3bPnYtGHyspKUlJSuO2222jVqhVlZWVoNJqAt9/lSE9PZ8KECaxatYpVq1axZs0a9Ho9NTU1dO3ale3bL5aht1jEDVwul18z7+OgQYP4/fffOXv2LN27d7/ie41Gg8PR2FNp6NChrFy5khEjRlx3zLfddhvr16/HZrMF5mDnzp0kJCRQXV1NZWUlAHv37qVjx47XvZdEIqFv37588sknJCUlERwsHpRdPubCwsKrtler1Y3mtFu3bmzbti1woFhQUABAx44dA0WGiouLKSoquub9GualTZs2ZGdnYzKZ8Pl8pKen/+F4/ug5bDYb4eHhSKVS9u7di8/vKdehQwcOHDiAz+ejvr6erKwsqqqqrnrv0aNHEx0dzfPPP3/FdzXp2STe0hcQww0yl37Fzhueo+DL3UQP7IhEJiW2f3ukChk1xy6gighGGSLmBpWpFSQM6Ywxrzxwv7Of7OTnMc/z20MriOrVBktxNeb8SqJ6pmEtrWXziGfYesPzlG4/RupdYlX5qJ5puEy2q3oB6tOzcdeZyBj1DPp9Z6jZcYyECaIHa2iv1vic7kYHXQ2oO5qLIlhD/cl8QtokUnvoHBKFDF1yNHKdColMilSjJLhna2q3HSb2nhHIdGqCe7bBa7WjSo5BHqyh/Zo52PLKUcVHUvfLxYMpV2U9jpJqYiYOx55bhj2/HGt2EbU/7EeqVHC05+Oce/xt7AUVGNPPBA4kY0d0pd1T46ncdRJ7ZT07b3iO6v3ZlO84TosJQyjfcYy40d1xW+y4zTZCe7am6MOt/N75cX5JEpOfu/Rm6tKz8NpduOrMolF9GerTs4kZL1ZiT5g4DMEnUPnDAcq+3IW2VRzqlGjC+rVHplVR+b2o56lvTceeW0b5ym+Jums4VR9vp3DhGux55dT9sI/wsX0QXB68Vjtekw1t51Ss58uw5JTwe6fH2dNnBlVbDuMxWDlww7Po0uJBENCkRCNRyIi7bSDWCxWBZ6z4aAfnZr6HLbdUDAvXqPCYbaiSovGYbaQ+ey+23DLK1mxuNC5XnZncl7/AXWukZusR4icMpWbHUZKnjMNjtqFJFtu7qg0oIoORh2ipT88m7o5BRAztjDY1jprtR4kc0Q1Ny1gsOcVkjFhAzoJ1uGqNxPjzQ474aA5ui53TK35oNLcuo5Xg1DiCkqORa1TIVApKfrmYk7fy4+3otx3CVWNAv+0wcVNuCozLa3UEDHCpRkXosG7YzhUHxpUxaiFu/8v79cYF0PHtJ7CX1uCs0AfkXLJ+B6envk3WjFXIgjQkPTgGV40RwevFbbAgeL0o/OtXqlYQlJaA4PbS8sEbiB3dnaiBHcj/+Fe8dheqaNGrrfKXYyRNGYdEKsVwMAfr2WKO3rSI8s9FXYoa0wtBEJBpVFT5vbgUUWI4MRIJrjoT5d/sJWPUQqQqOVKFGAUgCAJIJRgOniW0V5tGMjMcPkfM+P5I1Qqib+hJ9ZbDZIxaSPHarWiSY3CU1RLcsUVgXK5qA13ffgxLbjkFa7aKHJCeRdz4frgNVoLaJqA/dI64m/og1aiIvbEPp6avwp4v6mPJuz/gyK/EVW3AXliJTKsiuFuaWMTF5sBdbUCqVhI2pCv2C2Jxp/oD2RS88xMZoxaiio8IeINa88qRapS4qg2NxgVivkt7SQ17u09rxGemk/mk+OUce9tAvDYnrmqDmAtRp6Zu1ymKPtiCvagKr92JVC4N9IVUiltvvmZf+7o/Sb2/r/gJQzGdzAvoVNxtgwJ9XUunarYfFdfMjqPETxhK9NjeuGqMjfqSBUUjeN34HOLLqs9hovzCaWY8NQ2f04pUHYxUqUXweRAEn5iH8jLUHhDXwO7Rz1GzL4uKHcdInjiEnX1nc/TxdzGeKaJi0yEyn9nA6fnr2Dv6WUzZRTiqDYT4vfXTpt0S4ETtJflrg7uk4nN5CB/UCUdZLWF92lP7mxiyLXqdCWSMWtiIAxSRwSQN7oS5rJavb3kBY2EVRbtP0+HOwaQM70rfObejv1B+pfcNYDh8joghXanefjSwLjNGLQysy/gJQ8UKx5esS/kl6zJqaBeMJ/LIe+cnzi79Em2rOBzlenx2FzHjeqGKDeXkE+9iy7/IpzKtivpD53DVmTg0fjGCx0v9obPX3S+VkcEoQrRUp2eTfPtAYoZ2wmt3kbn0K3694TnKth2l5b3DiO7fAUdVPW6znXPv/sxvwxdSf/wC9SfzSZk4BLs/NNFtthN3Qw8qdoh7ZcWOY4T1b0/9gWzi7hxMaM82BHdqQc128fvCd37Eer6UjFELseaWIdOK6yamZxrq8CD02cVkrhUr9mZ9spPvxj7Pr0+8Q+H2Yyi0apJGdMVeZ8JltvFF/9ns7jOD3X1mULnpEFkLN1D9y3Hy3vmJ/aPEQ3SJf91cbQ6LP/qFA6OewVmhx1ltQBkRQsLEoZiyi3CbbVfdZ2t3naL08124qgxIVQqkcimRQzpjvVBxCQe0DqwVqVaF4dBZXHVmDo//e0BG8ROGUrv9KAn3DsdjthHWrz0IAtZzYmRMp7cfx15czfnFn5LhH4tULkWbGoc1T+wrtFcbXDWmRutSn55Ny2njqfwhnZBurQL7sTmzkOjRPajecYzkqeMCHFCz4xgJ9/kLuYzrhVSjovyfOzGfyEOdFIW2dQLn/v4xMbf0Q50cTa1fzuFDu2LLLafqh3RiJwwTuelcCZazxRwZNhdHSQ3qpGjMJ/MwHT0XeEZzTgk7Oz3B731m8nufmXjtLs4u/ZK9wxZQty+Lqh3HSJwwBHViJH0+X4A1vxLDkYupihxldYT2bI0+4yyx4/sROaQzHpuDc0u/4MCoZ6jedjSg/+qkKOyltewdtoATj69EqlKSdI/4rB6rQ6zSXG0gaeJQqraLuSG1LWMDtlRwl1Tx0NmfM7Bmx1FUMWFX5Y3EwZ2wlNXy/c0vYCyoomT3adreNZjk4V3pNfd2DLlX8oYmOjRgB2Q//SE+p5uabUf/tB1Q9XMGGaMWBrg+6cEbAu0afvi4tF2ntx+/jOuHXsL14r6kTopEIpPhdbpw15tRtGuPJCgI/I4eiu49cR8/hkQmxf7t1/j0dahHj0WamAQaDYLNhqAXDzjjbupD2Q9ilFvNrpNceOcn9o96FqlczKELEHdLXzz+tRbaRfQWv7BqE7tHP0fFtqO4DVaUoVqSJw7BmF2E22zn194z+bXPLH7tM4vyzYfIWbieut9PEzO+Px3ffgKZRkWxn0OuJTOAUX5776Tf3mt4l9n9+DsU7zhG67sGI9eocOiJmCDqAAEAAElEQVTNuEw27NUG1ImR9Ngwl9PTV2HLr6B21yny3/mJA5fxTWiv1rjNtkaHr8Uf/cKRia9Q8+txXHozifcMI/qGnljOlVyTb+rTswnv3wFHeR0pU2+kZvtRIoZ0xnQyj/gAzze2A5rRjL8CifB/wcf2/yjuvvtuwsMv5p245ZZbiI2N5ZNPPiEiIoI2bdqQl5fHkiVL2LBhA1lZWUilUhITE5k+fToSiYRXX30Vs9nMsGHDGuWVnD59Os899xyJiYmBzz755BNCQ0MZN24c69ato6CgAKlUyl133UW/fv347LPPOHbsGKmpqcycOZMHHniATz/9FBA9LR977DF69+7NtGliKGpWVhabNm3imWeeoby8nBUrViCRSHjkkUfo0KEDBoOB6dOn8+GHH6LT6a45D4Ig8PPPP7Nr1y7kcjkymYxbbrmFoUOHkpmZyaefforX6yUtLY1HH30UhULB9OnTWbZsGSEhIeTl5fHpp5+yZMkSQAyTfvbZZ5k2bVogbNxkMrF+/XrKysrwer106NCBxx57jI0bN6JWq7n1VjG0yGKx8Morr+DxeLj99tvp3bs3H3/8cSAnY3R0NM8880wg32VpaSktW7aksrKShx9+mLS0tEZj27ZtGzt27CA8PJzFixezf//+QJXzHj16cP/9918xH0uWLKGsrCwQot+2bVueeuqpqz5HRUUFb731FiqVik6dOrFt2zY+/fRTBEFgw4YNnDlzhvj4eEA8JO7fv//1VJJv4+9j0GfzOTZvLY4qA7qUaPp9MANlmA7DmSIOP/V+4OV6+M+LiejWCsHn4+wnv3LkpS8J75DMjT+8gLWiHnw+rGV1hHdMQRMdiqPWROmuUxyYv46By6fS4qY+CD4fiiA1glfgl9tfRn9aPGwd8enTOGpNxPRrh8xf5EYVHoSr1ojg9XH4xhdwVtWjaRFD1zUzUYQFYcosJHP6e7R78QGib+gp5n1yeRA8XtxWJ6bzZRyd/QFdF99HzJBOqCJCEHw+rEXVIJEgkUoo/GoPPpeHNo/fiFQQKF31E2Vrt9Lu3aeI/ttABJ+Aq1JP5Ze/43O5SVs8GZ/LjbvegrvGiPFwDo6zJVjPFtPq5YdRJUcj06lxltdx/ol/YDmVR6tlUwkb0R2f3UnFhu1EjOnNrskrGPTZfELaJCCRyfBYHGiToxA8Xqr2ZHL4qffpuuR+4kZ0RaZR4XW48NqdlH++i6hhXTkz98PAfAz45VUUIVo8FgdH712G8WguyuhQhh19V8yR4/Xhc7hwVtYjD9Fizi4mfEAH0vvOwGO20/3TBUSO6AaCQNnnuzj7zAba/P0+Wk6/FVt2IYIgoIyPRHB78ehNuOuMKKLCUDQkHwdc5bXYzpdwfOaHdHv/qUbPN2TfWzgq6zGdyqfs2320X3w/UqUceahOjAKTy/A53RzuPQ2vxU7r5Y8RP2kUHpMVn92Fx2ildO0W2q14UvQqSo7GWVbH+Zc+w3qhnC5rZqFrnYgtv4LDt7xAuxcnEzmym1i4w+HEbbSRPWs1aQsmUvjBZtouvh+pWokmKQqfw4V+XxaZ099l4N63kCrlSNVK5MEavFYHx+9+lYR7hhN5Ux+0cRGY8ivx2MUCFD6Pl98fXkHflycTO7ADqjAxHNRjc1L4UwZ1p/OJ08mJn3IzsmANUqX4a73HbPOPy0Lxa1+SskCsJK1uEUvFx9spfuUzfMkJ9PjqOTQpMUgkElx6Ez6nB8Hjueq4Sj/dSfdP5mPJLUOTGIVEJsV48gLH7lpKl9Uz0bVOQBkThjxYK4avl9WS+fhKfG4PHd6Zjq5lLI4qPaXfH8Berqfbaw+LofkeL5bzpSjDgvG63IH1pY4ORfD68Bgs5L32Fa0W3A2IxV5kWrGgQfnnuzj3zAYA+u99C6lKjs/rQ7//DCFdW6EIC8KaV05Y73bItCp8bg/1B7LQtUnEa3fhNds5PfVtFJHBdF49E22LGCQyKbb8SrFyvMvDoIyVKKNDxdyCEikei53jd72MVKWgz6aXcJvt2MtqETxeCtdtp8WDo8XwM4noFSF4fVgLKtEmRuKxOpEg4K41cnLsQtKWTSX69sHINCp8Tpd42Fcj5iEUXB6QSpAq5Jy+YzGmShNdP5pH1IhuSGTioWDd3kzC+rbDa3dhPV9GSLfURuNSt4il76YX8dqdSKRSvA4XZ2a8T+TwriTcPQypWgE+AZ/DzanH/kHKlHHkr/iOjssfRaKQo0mOwutwUb8vC1e9mZgb+6AIDwrkifPaXViyizk99W00LWLos+mlRn1lzVhF5PBuxF/W1+nH3iZlyo1/WqfE3JS1nJn+HqZT+Yw4twJ5WCKC52JhmTlzZnPk2AkMRjORkRFsWL+etNatwevBa6lG8LjY2nkR/T9fwMm5H+KoMqBNiaH3mhkownQYzxRxfPoqOr94PzEjuuG1Ozkxew2tHhlD1a/HSb53OMWf7qLPx/Mw55ahaxmHRC7Fa3eSMfFV6o/mkvbUeNrOvh1baS0+i53iD7bQYvp4FGFB+FweJDIJgseHKbMAr81J5LAueO0usmetJuGe4USP7Y08MhhLhR6vy03upkPE9WyNvdZE29sHIpFKEQQfUpkMj92Fw2Dhm1sXk1xSQ8q08aTO/BsegxVzZiGZ098VdQhov+wR4u4aHMjx2bAuO74zDW3LOJxVesq/S6fsu/30WDOTkM4txarQdifyIA2CAILLja2o2r8Go9k/+GmkagU9P1uINikKiVyKNa+CA2Oeo/2LDxBzjf3y3Kqf6fr3+5CpFWiTovA63FTvz2pkBwzd+BwRPdOwFVdzbPYaDKfEPXzoT4uRB6nRxEeIezgSnHoT+uN5HJ2+iv4fzeX43A9pfcdAEh8YJeakszmpT8++Yj4iR3bDa3dhyy0juGsqHomEkBax1OUUI/gEQlJi2Pf8R1z4/gB37niFiLaJgYMMl8nG5ntfo/Z0AcluD70/X4jH4qByUwbGzAJ6XGI/uOrNRA3riiJMh1QmvWIONS1i6O9fo2IYpQRHeR0npryNo7yOgb+8GihK5LXYOTbpdTq//RjalnHivubxIFXIsZfWYj1XSki3VmJUhtnO6an/QKaW0/2zZ9D4ZWTLqyBjzLP+Pax7ILeo4PFxbvEnxIzpfY11mYflbAnxdw0JeFRKFXLsZbW46y2cnvoPnFX16NomMuD3N3CU1WI6VUDFt/tou/h+MRekVIJUJkXwCZR+votzz30MwLBT76Pw2065i/9Jmb+w3qBTq1FGh4rh5l4fptMFHL3xeRInjyZ+4jCqNu6m/J+/0mbZFCJGdkfweJGqlHjtTrw2ByHdW+NzuRF8As7SWi78/WNKfsukz+cLOD13Lc6qekYefw9XnQl5sAZTZiEnp6+iw4sPkDhhCHKtEmtBFT6HC8HjxVVr4szcD0mePIr4OwejjgtH8Pqo3X2aU0+K+qWMDmXooZXifiGAU29iT/+5eCx2hh98G2VksGhvOV04yvVIlXJMmYXIgjScnr2GxAmDSZk0HHV8JEglGI+e5/i9y66qu1fjDZ/TTd7mQ8T6eaP1VXjDabDww/jFpN7Yhx4P33BFX9ezb67H2QP3rUCdEOnXJy+OkhrOTH/vOu3yOHrXUrquntGI6131ZtFb2+NF2P0zErkC1U3jQfDhPnECvB6UA4fgq6lCGh2DRKsDrxdfXS2C1QoKBTaLBK/TzbGHVgTsxJ5rZlyyLi1EDeuCTKvCa3PisdjxOkQv4SNT3sZRZaDvJ/OIHdlNXPcCOKrqOfzQWwE+6v/5AjwWO7U/H8ScWUD3zxYS1DYJt8mKo6QGBLjw6pdEje55hcwibuqDLi4C4yX2nuDxsvPhFfR/eTIxvdugiQoV59Lro2TnSXZNeZvRbzxC4sShWPMqxDQHUgk+pxtFWBDmS/jG5/KgCNchUysDXu/pIxYiVSvotnoG2hYxSJVyBK+ANb+CzJmrr8o3xye9Rqe3Hxfz9OrUOCrqsBdWkzVrNa2fubvRuEyn8rmh6uvrvg/+pyOnzU3/7kf4Q3TI3frvfoS/hOZDyWb8xyIjI4MjR44wY8aMf/ejNONP4tv4+/74ostgkTYtL4a8CcwW4726J+8fwST94xysV/QlXFlR/c9AdmWimD9EheTaKQSuhyDflR5Ff4SmPB9AiMz9l9vUe6+fe/Za0Er++ricwr8usKBCfmWVxD+D1r6re7b/Eay+f10mF+tVKh//EYKv4tn2Z3CVDKj/3+BqQuBJiOSv6zyAQ/jrcyj86SS5jSFp4nr+V2F41rImtdvaedFfbiNt4lyohaZp4tmrVEv9I7R3NU2n3E3Qj6YyorkJ+6Wsia8qTeGOfEXT+DfZ/dfth6bOYVPaNXUtN5U7moKm2A+yJjK9tQkZzJpq33ibOIfKJoytqfrbyt007mgKmqJTPbtX/PFFV8Ghk389PZbnL6QguxTaJvBNaRPtvfhrRB7+/0BT9L75UPLfj/+0Q8nmnJLN+I/Ehg0bOHHiBM8+++y/+1Ga0YxmNKMZzWhGM5rRjGY0oxnNaEYzmvEX0Xwo2Yz/SDzyyCNXfLZu3bpA+HEDbrrppj/MOdmMZjSjGc1oRjOa0YxmNKMZzWhGM5pxPfwnVrf+n47mQ8lm/K/B1KlT/92P0Iw/wM0v/7UK6ABfLa5uUl/qJoR7NSWEDUDVxPC8pkAm/et9aa5SDOFP9dWEkI3gJoRhAyhkTQgV9zYtlErPXw+X0dG0EOKmIKqJYTkO/npY5L8aiiasy6aGvv0rQ4+b0pddaJoJ9j89pPpfiaaEYQPcdGbpX27zS6cri7X9/0TTgvr+dWhq6HFTVvO/siqnsnl5/dugkPx1W8XXRHk1JUR36F3GJvW195vQJrVrCv636q+pvGlpiJqCpqbqaAqaarU1hRP/lSltmtGMv4rmQ8lmNKMZ/1+xd+9eXnnlFXw+H7e11PBIv9ZXXHOkuI7lu7Lx+HyEa5Ssv3cArl7jsce0YchgG68sfAHNqTr6uOMatevw0A10nDqOkNRYzMXVuC0O9s/5kNA2CXSbJhZm8lodHH/mI9xmO/0/eApFWBCGzEKcehNxw7visbvI2/ALaQ/dgEwuw6U3k3H7SwCMPP4eyoggkErx2pzs7PIEgttLwp2DSHvqVlSx4ch1KuxldRx/4h2MmYWkTh1Hyv0jkUgkFH22C7fRStc3piCRSTHnlrFv7PMI7osHXEHd0+ixdRnuWgOuWhPnZ63CkllAzF1DaLP8cbEwjdFC8cofKF8n5gdJmnc3MZNGI1HKkQVpcVXpOf/ocmyZ+bR4eQrho3sjDw/CY7QgONwcn/0himAtXf/xGMqIECRyKZbzZUiVcoz+hO6C20ufr54halBHBJ+ANa+CrKdWYckuInJENzq9Ox1FqBa3wUrhuz9hzS2j/bJHUMWF47U5MZ8p5PSj/wCLITC2ViumEz1xBO4aA2cnv4otM58uO1eg7dBCTF7u9WI/X0LmDfMACBneg6Qlj6JMjEaqVmI/X0zhrLexn8kHIGbqrcTNnIhUp8Znd3L83tcwHsslbeFE4u4cjDouAsHno3jNVi4s+woAeZiOrh/ORpMcjUSpECvOWp0cn/UBxsxCNImRjNq7HOOZQlQxYQgeH+qECGQKOR67E3tpDel3v0Z4m3i6/XMBUpnUXwClQiyA4pdlu1ceIn7CUGQaJfbSWjIfW4mrzkTn96ajjA4Dn4/Sz36jZsdRuq6ZhTImHJlWhbOiDmVMGILbi1StwGt34TZaOT1zNabMQtQJkXR7bxrq+EjU8eF4rE4suWWoYsSk/8ZT+QS1FQuOCVYH5xasw5JdRPt/PEnsbQORSCU4yvWUrt9G6dpt9N27Al3reHxuL8dueQFLZkFAXslTxpH8yFiQgCouAqlSjtfm5Pjdr2A6kRcYZ9SoHnjtTi68+hWt5t6BMioUqVaFW28JjFPbMjZwXdbM1STcM4zoMb1QRIbgqjXhtbso/uw3Ctdup+MrDxJ3Y2+UESEIgEQqQZ9xliP3vY7g9hI9rhdtFk1CkxgFMgmGw2IS/rZL7id6VA/koVq8/iJFZ2auxpxZiDYtnm4fzvIXaYlGqlZgziri8I3P0/rZe4ge0wt1UpRYYMflIWv2B1T9kI4qIbKRzKq2HCJqRDcUYUHYiqqRh2rRtohFHqTB63DhsdjxGK2cuoq8NClRSPwFcQ7f/SrGE3noWifQdeUThHRJ5cKyr6necoiua2YhD9PhtTqQKkSzrPTzXWhaxJBwiU6dfmwl5sxCUVhSCf1+WYazUs/Z5z6i75alKCKCAbCXVGPLLSfzyXdp/ezdATnkvvoVaXPvRBEVgqyRvHahafnn++q6Zpa/SEABqvgIwvu2x3KuFHN2EaHd0wIyN2cWoEqIpOva2QR3aolEJsFyrpTDNz5P2yUPEHWZ7C5t0/m96aj8Ou+1OtGnn8FVZyJqRHe8dieWc6WEdk/DbXdxwr+W1QkR9P5wJmGdWoJMgvlcGXtveqER34Z1b8XQLS/htdYguKwglSELikEilfHcohfYvXs3EWGh/PjZB0h1kUiVWhB8eMw1V93fNCnRDNzyEsrwILw2J4fuXobxRB6x43rRduFEBJ8PicdLwXs/0XLaeBThwcjDdDgr9EikUqo2H0IRprvqWhkeGYK9zoTH7iLni9/J3LCDQS8+QOq43mLhAwRkSgWb73uN0r1nAAgf2LFJPNXzvemoosMQfD5KPttF1Y6j9FgzSyxqoFUhCALyIA0eoxW3xY7P4cJndZK9YB2W7GJUCZF0WzurkZwP3biItkvuJ2ZcH5QRwUjkUnJf/ZrMNdsC89drxaMkjO2JTKPCXlF/zb1ZqhD35v23vyzuFR1TGPzdIuQ6NV6ni4P3v0ni+L4k3NwXdUwYloJKfA4XtVsOk7/iu2vq1Jnp7wXmpv+u19G1TcLn9ZE+by35Px5ElxDBkJVPoIkORfAJGHPLiejU4qo2R49pN/ttDidnFqzDY7HTY80ssXhSZiGuOhPRI7qJxeBcbnRpCeQu+5rC1ZsD89F6wQRSp90iFp7w+MTCEzPex2t30cXPG+eXfU3x6s1oUqLFtRgRjFQhx2tzIAiQNecDOrwxhaC2SQheH1mzP6DSX3n40vXsNliQ69Ro0xICvOOo0mPLLcdRoSdyaBe8didnZq7GY7TSbcM8ce/weHGW1VH62S6K126j/67XrtqXPERLpxWPE9Q+CWQyBLcbiUKO4PYieL1iYb9aE4JPIHJwJ0Cg4p+/krfoIwASH7uZuPtGgSAgUciRBalRhAXjqjVS8dEOStduoduPLyFVypHIZNRszkAepiNyVE+8didnZ4q2lCohkh5bXkEZFSry3frt5L/0aaN1nPbkzXRefB+G0wXIgzQYMws49tT7Ad2IGdGVbsunoEmMwnPkdxz/fBNJWBTqyfOQhISDIOBO3443Pxvt/LcRTAYEixHnjxtQ3nAXw2ZGIfiEwJ53Ld5osC1FPXJQsOI70ubfJRYvySkBQSCoXRKCAJazxYR0Sb2CN+SRITj8vHH+89/JXr8DgIhOKYxcPwdtTBgylQJbZT0OvZn9cz5ElxBB3/l3gk9A8Hg598InOCr1jbj+avx7La6XKmUB/c2a8T7mzIJGtsMf6VS7Vx4kelQPkErE4jweL669+9H06xGQmSIpDuOXP6Pp2w1Vh9bo3/kY7ciBaHp2xpVXhG3/EbSDehPtkWHKKeH0rA/wOd1oUqLpsWYmysvWpVQpx+t043O48VgdZC5cjym7GF1aPL03zEWbHI1EJkUilZDzyldokqJIGN8PRagOW2ktXquD3EUfYzh8LqD/nVfPJGJwJyRSKfUZOZyYtOwKLpZqlFhL69j75Hs49CYGr3wCdXQo+ATOf/47gtdH9wUTUIVqMZwvZf+MD9CfKUTbOoHOfk7IvcyWMPvHFXUZ35y/jG+6rZ1F7I19QBCo2naU09Pfo/1lnH3+1a8pWb2p0XpRt4hh4O7lCEDtr8cb8WiDnJvRjL+Kf+WPj834D8UDDzzwX2pfXV3N/v37r3vN5s2bue+++7DZbH94v++//77R34sWXd9TIi8vjw0bxKqsWVlZV4R4/1msWrWK6dOnM3/+fObPn/+H/f5ZfP3115w+fRoQK2Pn5eVdcc2SJUuYNWsW8+fPZ86cOezcufO/pe//TlxNT7xeLy+99BLr1q1jy5YtbM8pJ6/W3Ogak8PNsp1nWHlHb75/ZBjLb+2JNKkDyvAYyj9ezNn5n/Pa4lc4rqimVtK4kEfVkfOceudHPHYXm276OwcWrmfAsoewlNSw546X2TnqWXL+8SO9lk+hy6J7OP/hNnYMmoc8SE30wI5sHziP00s+p/vLk0l/6C32DpvP8Uf/Ebi/IkxH1qJ/sj1lMhU/Z5A8SUwFYC+qJvftHzCezOPYwyvwuT10eX0Kwe2TSLl/JPtvXMSekQuJvaEHXV57hOyXv2Brq4fQxEXQZvbtFwcgldL2rSdw601ceG4DuU+vofXrj4JUSsuF95Dz2Nukpz2Au9ZE4mM3o22bFGha//sJrKfyOJx6NxemvU2rZY8RNrInmtR4zIeyqfx4O54aI6dHz8VyoZxOrz3MqZmr2Tf6WQSfQM3eTHYPmIvbYCV50giiR3VHEazl185PknGHWFG441uPglRCx7cew2OysrvTo7hqjMT+bQAd3nwM/b4z5L/9A87Keiw5xbSc8bfA84WN7EnYyJ7ot2RQt/kgrZY9BlIpmlYJuOuMHO85Bfv5Ui5MezswF8lLH6f2ix34bA58LjfV634m5dUnRVnERRD75B3YTl/gZNpd2E7n0fl9schV4erNIAgcGDKX3GVfkTh5NDr/QV3qjNvQ7zvDuUUf43O4qPo5g5NPr6Pb62IKiC4vPoDhTCHKiBB2DpiLvVKPVCpl7/jFlP14kIJ/7sJVaxL12Wona84H/JZyP4bD50icNBKAqFHdCe3dFuPR8xy97UUEl4cOb0xB8Hg5v/hTDg6Zy+GbFpH88Bg6vD6VojVbsV0ow3g8l/pDZ3GW1eE2WLDlVeCqqufM02vp/Ibo+S14vOQs/hRTZgFnFm7AY7QS2jWVsm/2s3fIPEK7tiJz3lr2j1hIwYrvaPfWY0SO6oE6OZpj4//O8dtfxGO0kvTwWBImj8ZrsXNk7HM4K/W0e+Oid3n4oE5Ej+vNwRHzcVYbcZRU81vSfdTvz6Lrh7MD49SmxpHefxY5T6+l07vTKFqzlcM3v4DhYA4l67Zx+KZFtJw+nuDOLQPXdflgBtrUOA7f/AJnntmAs85E+k0v0OLhMaRMHoUuNQ5LbjmWvDKclXqOPbyC4HaJgfWm33sGS3YxWXM+4NC4RYR0TaXdS5PRpcZz9vmPseVV4qoykP30Wjr6x2TLqyBj1EIsZ0vImvsBrloT1nOlJE4aSd2eTCp/PIDX6qRw1Sb0+7Po+NZjgfm+VGYtHr+Zyp8Pkj5gNkHtEnHVGDGdzKNg5Q8gAVdVPTlXkZezqh7L+XJshVUYTubR48NZALgNFrKf/5gC/4tBm0WTKFqzhVMPv4UmKZqSz37j4MiFJEwcRsSgThiP5nLEr1MdL5FXyqM3Yc0tA6DTO9NxVhswZxZiOHIeqUxG9dbDdHjz0YC8sp9eS+d3p1G0ZguHb/479QdzKF63nUM3vUDL6eOJGPzn+mqz6D6K1mwlfcBsFJEhBHdsib2khsof0oka2T0g8w5vTAnMh9fqIGv2ana3n4omJYZO70xDmxrHuec/Cuj85W3OL/4Uc2YBOQvX4zZaUMaEETGwE+n9Z1H+1e5AX6cuWcuCx4fXKlbK3t7hcXQp0bRrxLcSOi66l+rdpy9+JoDXWofHUMqtowexdu0akEiQKDRIZAo89SV4LbXIgqK4Grq9Mw1ntYFtSQ9Quz+Lnh/OBKB27xn2jVjI/lHPkjXnAzq9/YQ4b/1nUbP1CKUf/0rGqIXE3TaAkO5pV10r+xZ9jL3OxA9/W0KnB0fT8f6RhKbGUX+hnMwNO6jPLcdWY6T37DsaPVNTeCpn8afsHTKPA/512fn1KRSs2YLlQjm2ompcNUaOP/wWbpMNr9nO/hELyV/xPZ0uWTcev5x/b/8ompQYOr/zJLrUeA6NfY6cZzfg0jfe+wGKNu7DkFmES2++7t68a9gCDj+6MtCu3yfzKNt0iJ9TJlP640FSJgwmqFUcx6avQn/sPG6Tjd9HP0f+iu+uqVMIBOam1bw7UcVG8FvSfWQs+oSBfl30eXwcefELfhi+kM3jlxDZPZXzX++5qs2RcdtL7B+xkAsrvqfLW4/RftEkCtZsYc+AOch1aiIHdmRP/9lkv/AJEqk0wAENCGqfRItHb6T441+p3ZOJs86E4WguHd+YegVviGtR5A7DobPYiqooWrudgyMXED2mJ+rYCHYm3c/ZZzcEuO3y9axrk4g+PRvj0fN4bA6qtx/BU2/BVlBJ5NAuAZ3s+MZU2iyaROk/d3J4/GIqv0+n9PNdJD88hvavPnTNvtovfZDa30+SPnge5qxCCldvIX3AHAzHcin5eCcZo57BXlxF5NDOpA+ey9G7lhI3aRTatkko4yJInHoTJ8Y+Q/7LnyEP0iCRych58h+4quuJvn0QmhaxnL7zRY6OnM/RUfOJuW0gwd3TONR/BuefXkPbNx4FIHRAB5ylNexNvpfTk14lccq4RraUOiGCmKFd8NgcFH6yk98GzsVlsNLCv/8gldB12cPYK+rx5hxDltYJaVwy+Lw4v1+HbekT2N6ci3LoLagffBrBYsL5zWocX76D6tYHcX6/jj1Dng7seUFtE6/JG/aiag7e9hL7Riwkd8X3dH7/qQDfBrVLwudwcWDwXHKXfo4iVHdV3sh47mMctSY2j19C+4dGE9pGLPTS+/l7OfPBFg48swGvy42puCagv+X7s8gYsYCMUQvJmvMBHVc83ojr5TrNVfn3alxfvG4b+n1ZeB0ujCcu0OGNKVfYDtfTqaTJo9ClxrN/4BykSgVuo5X0IfPQ9O9B9cJllE14krK7p+NzOLH+uo+6Ze9j+PhblB3boExNxl1eRf2HXxBy762U3fMUe4ctQCKVknDbAFEvF02iYM1Wdg+Yi8y/Lnf3n0PuW9/jMdvFuX/7e7q+KeqPNa8Cy7lSTs1Zw9bUB/F5vAR3TCGoVRy7BszhwB0v4zHZODl7DR1XPB7Qq3ZLH0IZFULWrNXsajUZR1ntVbl4x51L8brc9Fv2EILHx9EXv+Dn4QvZ6pefJiaU+qwiLCU1HF3yOf2WPQSAx2Dh7PMfBw4ZG/ggfcAcZDo1EQM7sr//bM75+abwMr4BUEaEkPv6Rqz5lbgNFtq/NBnt/2PvvcOjqrr+78/0ljrpHQglhB567812Y1cUu6JyCyjSRAULTQQrKioqChbsYKMpLUgJnYQSEkivk0xmMr2c948zmWRIQOX5vU/Nui4vzMzZe+1V9nft2WfttdvG8ef4Z8i+DGYD9PhoFqZTF6nNzMZttATI1WDn/+3kFST/7f/7n0atm5Kt9P87VVVV/eWmZGZmJqmpqRw8ePAv+/v+++8D/n755Ssfw0pNTfXXoPyPbEqCuPG2YsUKVqxY8Zd8/y7dfvvtdO/e/S+fmz59OitWrOCll15iw4YNuP8Tb167Wjpx4gQpKSkkJSWhVCoZnxbPzvMVAc/8erqEUR1iiQvRAKDXqZCldEWWf4TOMaFUHclDHaqjfUQiZmngjdU12QVE9+6Ay2oHoOpIHspQHebCKlx14ga34XAumjg90UO6UPKT6F9epxvBd6Q5qF0sbpvD/5avYQMKQKZWUrHlMADFG3cTO7EPALVZuUQO7ULJ13uoPXweRagORYiW8D4dqD2ci8fmRPB4sRRUIlXJKfhkG4LLQ+mm/SRMGuTvP+HBCXjqbVh9P/jNR3KRh+jQj+qJ9XwpNdsOI7jcVH63B6/diTJW72+r7ZRE1Tc7Aag/cg5ZqI6ISUMwbN5H8IB0ipdtQBaqQx4eTFD7eKwXyqnedYr6s8UgAanvhsYGuWIm9Obih7/hrrNgPHweiVSKKiGS0Iz2uGrrMe4/g8dko/yHfUikUrwOJ+GD0in94g9xg8fuInpiX//4Yh+6Fsvx89jOFeEsqUYWqiNsVAZemwM8XgS3B8OPewkf3w8AXc8OOC6WE3XPNVS89z1eqx1lQhSyEB3y6HAApDo1tT9ngkyK4HAiVcpRRocR1DEB64UKbAWVyFRKrBfKiZogjiVqQh9Kv9pF1IS+FLz/C9ET+1J75DyKEC3Jtw/HUliJTK3EeELMxgxNT0FAQKkPpnDjHuIm9PHLpNSHULl5PwClG3cRNbGBR1/cJitlX++m7nAuErkMRbiYtWb2ZSJ6LHYsuSWE9elI5eb9CALUZeUSNb4vxqxzSDVKitb+hjxEh62oGnmIFlV0GI5KI6aTF4kY0oXSb/bgqDJiLzWg798JweWh+Is/iBzSBQDT4VzUcRFETuhD2fod1J+8gOlwLrIgDbbCSiLH9ab4g19wG+vx2p3IQ3Qoo8MASLx3LBff+hHB6Sa0VyoX3vwRgIvvbEIRGYIyOoyoCX0p+3o3AHWHc1GEaKk9cAZnpZGC934iamJfPBY7gttD7f4z/ueUUWFUbjmMs9JIycY9KEK0yHVq6nNLiB7Xm5Kv94AgoGsTi+D1okmMxHym2D/fPFYH+iFdqNh8QMzwq7MSNb4PpV/vJmpCHwrX/oY8ROvXW4NMAPohXXAZLdguVlD08RaiJvalZtcJYv41kPIfMqk7nIu7zoJUIScoPRlnpTHAZlKlnPrTRQDYy2oJ69uJsq93EzagM/Vninz2qmpmr9BeqeS//SP1uSVUbT2CMjIEVXQYzmoTdcfy/XjTIJeuQwK1B88QNboXgm9+SFUKSr/eTd3h8z6fCkIZHYYqTk/k2F6UbPhd9NleqRS8sxld+zjOv7wBRWQI5uwCIkf2aGKv8z57nfXZ62eiJ/bx20twef4WL/2QLv45oEuNx1FRA4KAtm0sXpsTZXQYdYdz/b7lrDQS3LUNlZv347HYMZ8uQD+sG2Vf7yZqQt8mPl8V0MZ88gL6IV0o/2YPltwSJDIZXh9m69on+Hk1zOUG3Yd2bUPpTwdwW+zUnS4kenRPvy+0e3A8ZT8fxFHd5Aim4AGPGFf69OxKqE4HgESpw2sXf5AJbgcSiRRVE79qoLBe7ch/R/yxl//OT347e6wO/zMyrQqZVuXXW8nnvxM1sS8ShYgT1duPtjhXzn2zF1WIDoVOTe35UlLG9OLct3tBEKg6kY9crUQik2KpMgaM6WpwyuTLivVY7NT7cKp88wHwlVsQPF7kIVpMJy4g06lRRYdhPJyLKk6MSc5KIyFd21Cx+YDPzoXoh3Wj9OvdOKtNlH65C6lSgSxIEzDW6v1nCO/RFpdZfOH4d2KzPEiDNj6CE/PFjLrCL3cTPbIHhRv3AOCqs/p9ooFa8injobN+3cRMGkT5D5kA5H6xC6lCTnh6MrZKI4ZTom7cFju12YXE9Gl5zeGuswBQezgXdZyeiCFdRB0CXlejXNW/H0cilyG95HZ1XYcEpEo58iANpRt3U739GPpBnVGEaJFIpZia4AaIc7H6jxOED+xM7uIviJ7YB8HlIXpiX8p/2OfztZ1+bAMC5rNSH4IiTEfZ17uRaVRiFm+IDnVCBFKVwu+T8hAtEcO6UbLhd8wnL1K6cTeRo3piyS0hanzvFnnJgjSED+xMyYY/xLEOSqdso4hFJRt+J9qH7eH9O+M2WbEVVGI8cBaPzUH0zUMBkMikSNVKIif2w1VvxVFSjeGXg8iDddRsP0LE+D54fXaQKGTIw4Mx+OaSqQkGhQ1Ip+Sj3wAwZmYjeDzo0pL9euz24hSyX/ocmUpJ+dYjABQ1if3hvdrjdXko+S4TwVSLJz8HefeBCKZavMW+JAKHDcHtBI8Hb7kYL7wXzyJRqhFMNUDj3FLH6i+LG7VZuU38SFxbVm7ejyxIgzxIjSIiBICoMRmUfvGH30ZNceP8N3tRhoq4UZdbiq5h3SgIOGrMRPfugMfhwlZl9Puvosm8FDOjA7He63K3iL8tYb0iTEfpl39gPl1AcHoK8hAdMTcODlg7XNGnxvWm9OvdhGa0p/5METK1EkV4MJZfd6EbKa6fNf174S4qw3n6PI7sc+D2oB3UG+MnX4Mg4Dx3AYlUijw+BolMikyrxF5eC0Bkk3kpNJmXRRv+QO7DttrD51HHNa63Iwd3oeynA0QN7SquLwd3oWjjHjxWB0ZfDNIkRDTApd//NUlR4nrP5aFk/Y4Wsbj6SB5ShRy176RDTRO8acjMPrdejL+GExdQhurQ+NYSphbWEpfa63J4AxDcOcmvi9KNu4n2rauuhNmqOD1BnRLJW/G1r11gjGmwcyu10j+l1k3JVroqysrK4plnnmHOnDm89NJLGI1GAHJycvyZhHPmzMFms/H5559z+vRpZs+ezU8/NX9TU15ejt1u54477iAzM9P/ud1u55133mHWrFk8/fTT7N+/nw0bNuB0Opk9ezZvvvkm0Jih99prr3HkyBF/+9WrV7N//36ys7NZtmwZlZWVbNu2jZ9//pnZs2dz+vRppk2b5t/cs1qtAX//Xdq4cSNvv/02L7/8MtOmTePAgQOsX7+eWbNmsXjxYn9/33zzDfPnz2fWrFmsWbMGwRe9Gsb5d8lut6NSqZBKxem7d+9eZs2axaxZs1i/fr3/uaaZi/v372f16tV+fh999BHPPvss//73vwN4//jjj8yaNYvZs2ezYcMGQLTP4sWLmTt3Ls8//zwlJeIGWmVlJQsWLGD+/Pl8+eWXLY61oqKC2NjGI9cxwWoq6+0BzxTUWjDZXTz45Z/c+ekeNp8qRqILQbAY/c/UlVUjjQsm3hPUjIc2NhzB3bhQt5TVoI0N9//d9s4RVGbm4Kqz+Bcf8iA1cp1YnyY4NRaP3cngT2cxZOtiEm4VF8QKfTCC10u/z+cyZOti9APSAhYp6jg9thIDyZNHUPn7MWxlNbiMFiIGdEYRHoRMoyRySDp4BD/f+rxS8Tg4oIzVE3FNf9wma8APWEeZAW2nJBylBv9nXocLVXwE5iO5jXKntyFx9p20WzUNWagOZ6kBVVI0giDgNphIfe3fKGP0tF32CNqUaGy+/hT6YPCIm24A9lID6ji9X55GEjAdOY8qVo/1QjlhA9JQhAfhrK5DmxqH4PagjArFWWnEUWpAHqxBGSkumKUaFUE9O1DmO24O4Cw1oOmYiNfpQh4eQq9D7xP/+CRCh/cQxxUbARIJSCTUZ51G8HhRRIfjLKtGGRuBq7wGZ3EViS88TLfDn+AxW7HklaKO06OK1aOMCmXokdXE3TyEso27UPl8oGGMqrhwLKcL/WO0VxpJnTqRM69+iyJIg6vOilIfjMtkwetw033JffRa9RChXVNEnwnWIJFJ6b9tGb0+n4dUo/L7gyouHJlGid2nP3uZmPkY4C9JUQR3b4ez1ozg8XLuuXUk3jsWdVw4MZMGYy+uxl5iwF4m2sNeVuNvr9AH4zJZUcdHoOuQgPlMsf87W2kNKt+PjrjJozD8fhRVnB57SbWft6vGTFB6GyQyWcDnjjKDf1NBlxpHWP80+m9dglQhR6pW+vyjBgTR31Vx4X4ZFfpgvE43at8Pf3upOF51UhTKyDBq9+U0epLbg+BqxFV7WQ2hPdsS2rUNEpkUW4mBc69+i1StRJMQRcc5t3Dula8D5BfcHgbtWkHG+rmcfe4TFKFa7CU+XZUY/Pq6VG9uk5XYfw2k/PtM/xgBFOFBWHJLSJg8kuodR/FY7QSnp9CUgrq2AamUuixx3p1f/AWKMB0dX7qXsH6dKFzzy2XtJXi9eB1uQrq2oWrXSb8Om5JMq8JtsiJ4vNSfKSKoUxLqhEikGiXatjHIdeomPiXiizpOT6eX7iX3xQ3gFZAoZOD1Yi+qov5MEbqOiSBA7M1DkQVpmtlL1aK9QvE63X+LV8N4o8b3Bq8XiVysiKWKCcNRUeuXsUEvDTYQPF7USVFoU2KRqcW50uBPjTo0NLOdKj6C4K5tEVxu5EFq/3xrystWVoMmLtw/fwWPF01SJLqUGORaEefVseHEXdOXC+uucMpAKge5UjwuKpOBt9FnBa+nmf0a7Gwrqvbp1BBg55iJfRi+91V6bZiHo8LojwP28lrCB3ZmePYHuE1WajOzG/lcMlfqy2qI6t6WyC4pSGQy6ksNZC5az4AFdxKUGIkqVMuRN37wP/8fxSlNUhQh3dvi8uFUznPrCO6cRFCnBDovvJszi7/w+3rC5JFU/34swF6Ndo7x27mB3GYb8pDAH7hKfZB/QxIuH5tHbFlMki82h3Vrg9ftodeqhxmxbQntHhqPIlSLrVTc/NH37oAmNpx+a2eg69SYEXepTxl2nWyGB/6xWu2Ed04KGGtQYiT6rqIdrrTmSJo8EkNmNi6fPgDkOrXff0Xd1yC/5Me+vawGiUyKJikSR7WJkB5tUeiDsZfV+HH6Ulk0iZE4DSZSpl5L+MDOpK96BKU+mPomsjTFtob5LNepEdxuVLHiHLScL0HXIR57mYHgrm2RhzWutRxVdXisjkb/La1BkxxFcNc2yNTKFnlpU6JxGkx0eeMxBv6xHKlS7t/otJfWENKtLcOOrEaTHIXJ90IQwFVdh7ptLM7yGore3Uz/w+8Sc9twBLuLet9mjaPMgNfhRBkXAVIpfXasYHD2WjwmK3VN5lJDfFPF6XH4/FCdFIVEJsPp28iPHZeBrawWe3ktgrdxrWYrM6COE20a0jkJRYjWjx2CxYQkNCLAHtKUjkijEhCMBnA2rnG9xmokYWKWtSYpktCubbBcKL8ibjRQ24fGiy+NPF40KdE4qk2E9mpP/+3LiBzdE4ehMYvtUtywlNUQ2b0t+q4pVPlKrxxYuJ4+z95J6i1DkGtUHH/9B/+z2thwoib2ZdDeVfRaP49zC9f55zOArIn/Xoq/l2K9KjYcr8sjYr1Whb3MgCY5KgALruRTEplUjO2xeuyljbHdXVGFLEbUe9DE4dT/+oe/P0UbcZ7bj4r291TX4CouJ2HjakafeBe3yUr1rpO+tZTlivNSHacnybeuBwLiSvykQZRuPoA8VCvaDYid2Ad1vJ6Md/5NzpPvirZOicZlrEeqVNBvyxLSV03FWVt/WSy2ltXgMNYH4IiuCd5Ym/wesF6CNxC4lricXJfiTcO6kiY2UIRqA34HuM02FJdgdtryB3FWGsHd2K6pXPaA3xGt1Ep/n1o3JVvpqigtLY3FixfzyiuvMGjQIDZt2gTApk2bePDBB1mxYgUvvvgiSqWSyZMn07lzZ1asWMF1113XrK/MzEwGDx5MWloapaWl1NWJWQzffPMNWq2WlStX8uqrr9K1a1fuuusulEolK1asYPr06QH9DB48mH37xDe2brebU6dOkZGR4f8+OjqasWPHcu2117JixQo6d+5Mly5d/BuZ+/bto3///sjlly+1+tlnn/k3XRs2RUHcfJs3bx6zZ8/mrbfeokuXLqxcuRKlUunvf8KECSxdupSVK1fidDo5fPjwP9L5m2++ydNPP82MGTO4+eabkUql1NTUsGHDBhYuXMgrr7xCXl7e38o2NRqNvPjii8ybN8+/+Xj06FEOHTrEkiVLWLFiBf/6l3gU9/333+eBBx5g+fLlTJkyhQ8//BCAjz/+mHHjxrF06VLCwsJa5CO0cKnFpQnlHq/A6Yo63r6pL+/c0p/3/8zF5mosx+zEQ5XUSl9nDKqWSkK3VKzcxzdqUDptJo/g9GvfX9JEQkMda4lMhiJIw7HnPuPAHcvo8NSN6NrFIpGIgXzv2Gc4OHk5ibcNQ+bbqBHlkBDarQ1Jk0dy+uUvALAWVnH+7U0M/OoZ+n8+z/cj6RId+P5Mfek+Lry0vuXxNyGpVk38Q9dQt/80nnrxx1vFut8w7TtF/pNv46qoJWXhfY2jkknRdWtHxadbqD8qZm3GNslg9LNrYhtBEJA0sUzE4HRUseEUfvgrSCS4TVYuvr2JjI3P0ubx63GbrQhXqC6fOPsO7EWVCA5Hs+9M+7I52n8qh7vfj7PKSFCP9gT3T0eilKNJb4v9QmkzXQmCgCxUhyIqjAuPvcLJPvcj1arEGmiCABIJ5uP57MmYRtm3e9EPbynzOFDPuuRoir7LFDeEJYGPmM8Wc2jqWxx88HXkGiVJtw7FfLoIW1EV+0fNoWjtb3RZ+UgT/5Y0679h3CAuGHusfYq8ZV/5q/In3jeW/Fe/wWN1ULT214ANsYZ2Df+Ke7USMtY+SfGXuxDc7gD7gYB+cDrxk0dy/qUNAWORaVUEdU6m8N3N/gXrJYMUechlKMJ0HLlzKV6Xm/Zzb2tBliYySgLH2kA91j6F5VyxmBHb9Nkmz0mkUtKem0zOc5/6F8SJdw7HaTBTe+gs+e/+QueFdzX2LRGzJTOHzOLYfa/S5vHrm8vRgt4azBI1rjcVvoyPpjaLGNkDwe2h/Nu9zWSRaVV0feMxXAaTf97F3ToUr8PFiQdWYTlX7C9X0KK9kNBx/m3kPLcOj8Xeoq6akiW3lKJ129AkRdH7i/m46200f1wgtF8nnNUmzCcaaoE22iR75nvE+3BKplEG3gBxGXv1XPsk9eeKW7gt4vK8pBolbWfeiK2wshHefMAiXIIrDXwb5kD+q9804SEJfJZLbSehx9qnOPfcOhFvhMB2gbwI4NXvwyc5++q3CB5x86jrS/eQ89IXV7gVQ4I8JAavtabZ2C4do7/FZaC74bmKX7PYNeRpTj3xDorwJi/UvALWC+Xs6fkY8lAd6pTopsMInCsyKQOeuYN9i9b752+XKaPZ98IGyg+dw2m2MXhR4wvI/yhOZax9knPLvvLje8p9Y7Hkl2MvNpDz/Kd0f008nhjSvS0Jk0eS+9LnAeqSaVX0XPskeQF2bsrskr8vUeLlYvO+O5fR6UlfbFZIkSrlXPhkOzvHPoPHJmbNAxhPXGRLn+nUHs2j5If99Pzk6UDdNvEpj8V+iW4uoSa+IteqGPnBDA4uXI/gvTyO6genkzR5JLkrv20uZwvzuSlZL5TjMloIzehA2qK7ffMysP8AWRBxO7hbW8q+3oP1QjkeqwOptvmFIILgJXJsRuN89utd/PfcovUowoII7dkeiUwasOl6qWpkGiXq+EjOPreuBYwSeTWMq3jdNrJueRnBKwSUd3FUGdmdMQ2XsR5NUlRgB14BeaiOyAl9OdhvGsY9J5EoZGjaNKkpLvh04vWSNXo2f/ac2nwu+dUmCiDTqumy9mls+WV4LHZkGiUdZ07izCtft3z7kk+4pDuGU3ss7xLsaPL/SjXaaS/h+GUDeFu4EE8QkGlV9F77JDnPfYrHam/+DIH4EjE4nfibh+DyHZ+VymUEpSXhqjVzYMw8BI+XuJuHNDZuIcb2fvYODi5cj8sXv9LuGc3BRRsoy8zBZbEz4MUmJZcEgapfD7FvyFNijJ0+KXBwAf57ZayXyGS0n387+a9+07jmaDbvA/8M8KmGNk2e8fMSBJDL0Y4YiGWrmJEnUatQ9+6Gx9iYAS8N0iELD6X83wvZ0eNxZFoVCTcPaY7ZEkkzHw7t3obkOxvX9X65FDJix/WmYtvRgOfLf82i9vB5sl9YT+rc20X+chlB6Sm4zVYOjJmHx2on6b5xV8ZioVFOuVbFiA9mcOgyeHOltUSDXM1/erSMIX9FTVlFjs3AZTDjdboveeYKONpKrfQ3qfWim1a6KqqpqeH111+ntrYWt9tNdLS4EEhLS+PTTz9lyJAh9O/fn4iIiL/oSdwMfPrpp5FKpfTr148///yTCRMmcPLkSWbOnOl/LiioeZZcU+rZsycff/wxLpeLY8eO0blzZ5RK5RXbjBo1ik2bNtGvXz/++OMPpk6desXnp0yZwoABA5p93qtXL+RyOcnJyXi9Xnr27AlAcnIyVVVigfxTp06xadMmHA4H9fX1JCUl0adPn2Z9XY6mT59OamoqJpOJZ599lp49e3Lx4kW6dOlCSIiY/TV06FBOnz5Nv379rthX3759kUqlJCYm+jeBT548yYgRI1CpxAVtUFAQdruds2fPsmrVKn/bhszPs2fPMmuWeEHJsGHD/JubTSk2Npbs7GzmzZsHQKLZTlSTt3cgZk+GaZQE9RhOWNoAPr3eRnVlIfG6MFweL9+rzzMpJp6oUi8N+RRp946h411ivZ/qY/lE9mzn708Xp8daYSSicxK9Vz7E3rteoT6/HFV0GGO2LwEBrCXVuH3ZibayGrxuD5aCSiQ1Zmr2nyG4Swrlmw8g14lZJ85qE7VZ54gZl8GQHUsBsF6sJPXJG9l/wyJctfVo4vTYy2upO3GBoi92AtDzjUehf5q4yPd4CUqNx1lbD0Bwj1Q6r5mJPDwYqVxGcI92CG4PqrgIrGeLCBvSFYlcRvraWVjPFWE6cMYvo6u6DmepAWV8BF6Hi8hJQ0EChp/3I5HLcZYZqD+aizI+gvKPfiHqsRv9b02dBjPIJP5xqOMjcJTXYiszoEmIwJ2eTLdVj+CsMmE5V4ImOQpVfASln/9B6ed/0Gb6JGKu749UrcRZVSce8YyPwG22+Y/XBfXqgKZtHB3XzkUil4PXi9ftoeyDnwgd0g1XhXiMxna2EJlOTVCvDnirDchCtAT17kS7D+YjDwsm7NpBeGrNuCpqCB7SA1eNSTxK4vZg/HU/CS88jKO8FqlSjipexJry7/aS/PBECj/4lcT7xyFVKxm461WMWefQdU72j1EVHUr6nFtJn3MrIJB82zDM50tRhOjAK2Avr0WbFIW1qJrwXqnUbNzpz0Kq3nEMqUqB1O1hwI7lqOIjqM8pQJ0gjkEdF4FEJsVRXotELqP7R7Mo+3YvZV/touPCu0l6cDxJ94/HWlAhHl27UI48WIM6IQJ1nGgPdZweh++4katOzJIs+GQrtYfO0fnFe/xHkTTxegSvQLdVUzlx5xLctfU4ygyoEyIxyc/Te8tSpBolcXeMwJR1DnVCJI4yceNF5eMFgERC5OhehA/oLP4tlaCICEYdrwcJOMprcZTV+GV0GcxIlXIcVSJ+aJKiUEaHceH179G1jyd+8kjSloplMyQyGRLf0SGJXEZY3w64ai20n3UTdcfy0SREEH/DQASXB3W8npKNu+nw1I3U+grGuwxm5CFakh4cT8LkkQR1SsRpMKNOiBAzGxIi/PoK0JvBjDIihLojuTir6uiw8G40iVEM2LEcweMlpFd7MvuLL7dkWjX1pwv9Y+z+0SxKN+6m7YxJPr6jCOqcLGaIJERgOpZP3K1DsZcY/HyjRnQXN20kEqQqBXXH8qn45RBhfTr4ddiUPFYH8hCtHx+MB89iK6pEFqxBGREiZov4fUqPRCZF2yaaqPG9ifnXQOTBWiQy8ceHOikK48Gz5L78ORlfP0vZ13uIvrZfM3s5/faKRJ0UhdtkRapSYA7w30BekaN7IlUrxbpuCjkDti9H0yYGwekSMyWlUhT6YDxWh1/GBj92GczIQ3X027IEebCWlGnX4zZZUSdE+P2p0ecb/dFdZ0WdGIlTraDdrJuxFVfj9m3uOsrETKuGZxuw12kwowjV0e+jJyn+LhPTmWLs5UYAwnq0pc8asQatUh+MTKPAUy8gOMUyH7KQGASPi7iUjry1+l0xS1IqB8Q4IZHK/PxS7h9L0t2jfJ+LmW21B8+ijo9o0c7VWw8jVSrErO2qOtTxoo+6TVZshZUkPziBNo9e12yuSOUyYnu3x2G00HvmjVQdzycoPoKOtwwlc+Fn9J97G26Lg8hubfy87IWVV41TGR89Rem3eyn5ajddltzPkN+XEZyWTOW2I2iSoijftJ9uqx7BVWshdcYkjty2BJcvjjTYuf+WxciDtbRpYucGkgdrcJsD60I7DWZUESGoo0IZs23JZWOzu8aMYf9pQrukYNh/BrwC4b1S6bniQTHr3yugiddT48MMdZyeks0H6DB1opgRVGMWfSo+gtxPtlL5y8EAPHAZ69F1SGgcq1ZN7dliPx5c//OLKEI09HjyxsuuORLSk+m2aipZdy7Dml+OKiqUIb8vA4EA/20YX8OReYDk+8eRePcoFOFBlH61C8OeU0SM7IHTUBeAaQ3UgImOilocpTWED0xDkxglXjDhFQhqIouIbUXE3TgoEDvkUnTt41AnRGArqsJ46ByapCgsuSUENckSVUWGItOqkMikIJGQ8eV8kEpoN+tmXMb6Fnk5q+pwlNZQd+S8+IVEQkh30U8b/B+g/kwx4QM7+9srIkOxF1QQNqwb9sJKXAYTjhIDHruT4J7iJYmquAhx/VFe42/XMJf0I3pQ8fVu4u8fT2i/NDq/9W/qss6iSooi5ambqfh2D/H3jMVZXoM2JQZtchQjf1/ms7OU4VsXs3vic2jiIvzYoU2MIKxLCmMPvYE8OggB8Bz/U2QslaGd8zqotKiuvRvcLpDJkSZ3AK8XaVgkgtlI749mYS2qov0ssf7rlXAj2LcGO3TnMgb99IKYOVhqwFVdh/WiWP7InFOIfmhXBuxYLvZ3SYyN7NmOU+/+RMGvWYC4Zk67bywxA9KoPpaP1+1B78ONBv9tyIcz7j+NJiESZWQIA35f3sx/L8VfdVwEESN6EPuvgaiTopCqFNRkZlN/phBHeS2apCjqjp4PwIJLfarrW49jL6mm8pdDRIzs4fdJdXxjbJfHdMBTWYN2aF8cp8/jMRgJueN6QiZPQhalR+p2E/P6QmQhwSR8/iYSmRRXXgGCW0L5z4cI79uRkm/3oooKY+jvyxAEAZvvgpoG0qbEkDpjEvtvb8Q2p8GMIkRH1yX3I1XJ6f3+dBHb4hvl0cTpqdx2lE4zJonZzaUGHKUGZDo1EpmUis0HaP/sZPEl06VYfCQfbZweqUyKrcKIRC7jmp9fRBmiofuTN2I4lo+2CS9tnB5bhZGmv249VgfKqFAG/r4MQQB7C3hjboI3IGKIIkRL/O3D0LaJoe+3z4rZ1wkRGH3PXIrZYf06ETGiO6qYcLqtmYE8SEP6ykf8vtB0jfi/nYT/gTUb/7tTa6ZkK10VffTRR0yYMIGVK1fyyCOP4HK5AJg0aRKPPvooTqeTBQsW+I/6Xo4KCgooKyvzH33et29fwBFuyV9kkTUlpVJJeno6x48fZ9++fQwaNOgv26SlpVFVVUVOTg5er5fk5OS/bNMSNWRXSqVSZDKZf9wSiQSPx4PT6WTt2rU89dRTrFy5ktGjR+N0Oq/U5WUpJCSEtm3bkpube8W3ZU11dykvhaKxtkjTDJVL9e31etHpdP46mitWrOC1115rkUdL1K1bN8xmM9OmTePFF19ky5lShrePCXhmRPsYjhbX4Mjeg3HjKzx09+1QcApZhz688NsJ+nfvjdTkxFZp9Lc5s247m8YtYNO4BRRuOYxCK264RWWk4jRZkcplDFw7k0NPvEt9fjkAFb8f58xbm9g+9hkkcpm4GAIsRVVIFTIcBhNSjZKwjPbU55Yg06qoOXCG2Ov7I9OqiBmbQdmmA+wdPZ+se14lvE8HbAWVWPLLCctoj8tsxVFp9B8P1iREEJ7RHq/TTcq9Y5EoZMTfMICSH8XF7MF+0zjYdxpnHn0dV62Z8/M+xFlpxG22UvPHMTTt4khb8yTWvFJUcREYtmY12i86nNqth4i6ZQQeiw3TwdNYcwowfL8H/fi+OEqr0V8/CI/Jiq5rW2qzctG1i0WTHCUe9xTA65uzibcNo+K3w1RuOULSlFH0/uhJ8t78EWeNCWelEdPRPLTtYgnu0Q6JQkbcrUORh+qQaVTU7ssh/s6RxE4ahEytpOo3cYw5Nz5L7mOrsBzPo/zDn6j6bjfO4iqMu4+h6ZCIulMSUo2K0GHi0W3rmUJqN+3BVWagaOGHWE/mIXg8lCz5BLfRjLuyFmdJNVK1kohbRwMQfv0Q3CYrzkojLqMFbbtY1MlRRF3TD6lKQdWWLIo/3krRh79S9s0eqn49RMoj11D1WxbhGe0xZReyKfkeNiXfQ8lPB7GV1XDho63UnS5EopDhqDSSfMcwvG43pjNFKKNCqc3MIfr6AYT0SkUWpKHw/V/FwvBPrEYWpCHu1mGE9u4g3vBtrMdZaST9tUex5JZQuOZnAGozc3AazFjyyrDkllC15TDJU6/FXlxN0oMTcJutaJIicfv8CaDba1OxFVdhL6uh7mgewR0TqDlwRvSpW4cSM7Evx6etxpZfBkD1lixibx1G2muPYskpoP7kBQ4On0XVrweJvXUYAFK1Eo9Z1B9A0Ye/Uv7dXvFymLPFKEKDcBnMtHn8BlwGM85KI1VbsojztQ/t3QG3yUZ4/zQA0l+bijmngMI1P1O1JQtVdBj7R8/l9JwPcVbXET2+NwB91s3CbbSwo/tj7B09n4pfs0i4dai4MV5SjUQqJahTAh6bk4rfxGxyTZsYajJzcBlMZM98D6/TTdWvh4i/dZiov0v05myCFW6TFeuFSkA80pT78ufkvvw5ErkUqUKO1+YkfvJIvC439TmFPlkabdZgr/2j5+I22zAdzyfu1mHYiqsQvIKPbxRus5W8N39k7+h5mLILcFQaCU4Tf9i3e/x6nAaz355NqSYzh5jr+wOQdM8YitZu4dg9K3DVmPHYncTfOozQ3u39PnV2wTr29HqcXZ0f4shtL1O94yjGQ+dIefx6FJEhfnsl3jOG8u/2NrFXe5+9OgHQ5bWp1B09z+6ej3PqiXeQB2kvy2tv3yc4OfUNajJPUfXrIfJWfM2OhMnU7juN9UI5jlIDF1dvQqpS4Kw0ir7RxA4eix1bURV7ej5G7Z5TVG05TNytw6jaktXE56MC2qS/9ii2wkrOLfyM/aPnIpXLkMp9mJ1XilSjxFlpJDyjPS6zza/bhuOOeWt+Iem2oZRtETFpe7+ZbOs7g219Z1D60wE89dWNG5JBUQgeFx5zJaXnT/DEtMfwOixI1WKJC4lchSB4/TwKPt7G3tHz2Tt6PnXH8mn3+HU+O1/nt7O2TWOcC+7WFq/TTfjgLigigkm4ezRVv2UhVSuQqpVIpNIW58r4tU/iMFr4tPe/+WbCAi5sOUzHm4dgraily5TROM1WpEoZpoJKP6+rxalur02lPreEC2vEkhtVvx8n780fseSVoYwKRSKXEjG0K87qOlQxoRx79C2sPrxpoAY77+75ODU+O8c38T+vw+XPOm5KVftycBhMV4zNMo2S8Iz2mHNLcFTV4TTWI5HL+GPMM9gr6zDnlpJ821BUUaGEZ7THbbahSRCP9zZkm6W/9ii24ir/S5kGPNg/ei4VP+wjdtJgADrcORyvy02tDw+GrHyIkt0n2dh7+hXXHBkfPcXxaaux+PTSoMO9o+eJcvn8N6x3e9xma8BmSOHHW9k3eh7VO47hrDGTOGU0MRP6UL37lH9tcSnVZOYQPiANe6kBVVwEuS9/Tvm3ezHnFBLrq12dMHmEH9vOL/4iADuclUYqfjpI3K3DSLxnLOacAtxmK7IgDR6b02c3cS4b9pwi5vr+dHltKp56O+ee/5T9o+dR/sO+Fnk5q+qwlxrQpsYB4mYFHnGtmfzgBP9aweazsSY5irD+ncTaq9/twVFcTXDvDkg1SgxbswjJ6IBMoyRiYj/c9Vb0YzKoO3AGWYgWEOOZVK1E69sgrT+RT31OAYeGP0X1r4dIfe5urLklmLLO+nHGfKaI37o+5scFj83Jude+x1FVF4Ad23pPx15pJPPml3Efy4R6E86tGwFQ3zUTz+kj1M+4nvqZ/8L28XIEiwnHV6vxmmoQbBZU199LfW4pRx58/S9xQ50QQe+PnvT5Ubl/Ljur6kAioe7wOd9csyG4PS3ixuiPn8RVb+PYqsYTQmfWbceUX8bBhesp3HIYZZAGc0Gl33/lTbJrg7u1RaKQU739GBfe/PGK+NvgHxff/IH9o+fiKKsR18H6YOJvG+73qYof9gWuHS7xKZlGReEHv4rzxocbpqN5BKUl4XE4cdWa0U0cjmXnnwRNHOk/um36cjPFNzyI8b0N1P+0A2dOLu6KKmrWbAC5HG+9WJ8zcmhXf5mBqt+Pcf7NH9k7ej5SucxfgiR6Qm8/tll8vxsaqHpfNiFpiZx6dh3Ve7Ip33KYpNuGom0T41//q2PCkCjkuGrMfv83Hc8n+voB6Id2Ra5VUbR2SzMsjsxIRXB7cNTWY6s0MmjlQ5TuPsk3vafzkw9vUm8Rs2IjurfFZbIG/B7yj/H34z57iXjTYK/QFvCmKYa4auuxXqzAsOcUFX+B2Q0YUvnzQYo/205N5insRVX++dx0jdhKrfRPSSL8ZQ5wK/1fpylTpvDZZ58FfDZnzhweffRR2rVrxzvvvENlZSWLFi2ivLzcX0PwlVdeYcSIEURGRrJu3TpeeOGFZn1//vnnaDQabryx8YbMadOmsWjRIrZu3YrL5eK+++4DoL6+nqCgIO6//34++OAD/0Zg0/EdOXKEHTt2kJ+fz1tvvYVcLic7O5vNmzczb948Nm/ejM1m47bbGo8mbt68mZ9++ombb76ZcePGXVYPq1evpnfv3s0yJTdu3IhareaGG25oNp6G70aPHs3MmTNZvXo1Xq+XBQsW0L9/f2677baAfhctWsSUKVNITU0N4NH0c4fDwZw5c5gxYwbh4eEsWLCAZcuWERQUxOLFi5kwYQJ9+/bliSeeYO7cucTHx7Nq1So0Gg3Tpk1rJkfDeI8dO8Y333zDc889h0ql8uv72Wef5dprr2XgwIEIgkBBQQFt2rRh+fLlDBw4kGHDhrF161Y+++yzZn4CsGvXLpYsWYLH4+GGFA0PD+zA18cKALi1p3hk9ZODeWw6VYxEAjd2S+buPm0xdr8WV2wHXDYHS+cu5OypHIY7E3n045fZO/tDbBVGOj8wjm6PX4c2JgzBK+Cqt7HlzuWkTRlNm2v6IpFJsZYY8DicHHjkTfq/9wTKMB3GUwU4as3EDOuGx+akcm82McO7IfF6QSrhwC1LkKoV9F0/B21iJBK5DEteGXvHPYPX6abbqoeJu7YfXo8XebAGPAKZk16g7ng+g35YSGi3FKzFBrIXfIImMYpuy+5HIpNSn1fKnnELSLpjBBo8lH26DYDee15HEarDZTBxduZq6o/nk/DY9aQuvAev04Wrth5XVR11B0/jOFtAcN80dF3aoogJFzMGSqo5/8QbWE7k0WbJw4SP64s8PBhnmQHbuSIOTf+A/l/NR5MQIdaUBPFMhiBgPl3EvusW4nW6GbZnBUGp8XhdbmzF1XjrbRwY/wyRo3vSfe1TSGQyXLVmTk17G6lSTqcl96OKCcdjc2LOvkj19qMo7FYqP9sKQJslDxM5STzyevbeJdhyi+m+83VUCWJmtdfhpOTNb3HXmJBLBZwlVSQuehBFVBhSrRp7fil1Ww7gLKmiev1vxD11J1H3X4dUq8Jrc3B48jJMWbl0X/sUIT3aoYoOQ/B4KVz7G+dfFo8VKsKD6PbBTDQJkUjVSgS3B6fFztGZazAeF4+ljtm3CpfJgjIsCMHrRR0fgUQqwetw4TRa2HPDItpM6E3SQxNQx0WAVEJd1jmO3LkUwXeMJW3pA8TeMsRfR+3k1DeQqhT03fwibrMNe0k1gttD4Ye/knjvWFQx4WK9pVIDyqhQBJcHqVqJ1+7AVWflxIz36DDnVgo/20GfdU9jzi1BmxApXmxxoVw8riiVihk+bWJwWxxIAGeVkazx8+n60Syir+2Px+7EXlyN1+4kf8kXdHj5PjTJ0SCT4qyuI3/JFxR/vpNeX8zHY3Wgax+PgFiDT6ZT47E5OXLnEky+uopDst4GBNz1dvKWfknbJ29CFROOOj4C8+kC/w9Pe6kBXUdxczFnxrvE3zGCqIl9Ucfpqc8v9x9hE9wezGeKiRreLeCIa83BswhuLydmriH51iEkTB7RRPe5HL5zKZ1emELkqJ7IQ7R47U5cdRayZ7xH6pxbyXnqfdymeoYeexd7QSXyEC3mkxc5Oe0tBu1eiVQpRxERItY583rJnv4uZd/sIaxfJ/pufpH6c8UITjcShRyJXIpEKsVeIl6ko06MQqZT4XW48dRbL2svXZtYJHIpHpuDg7cuxpiVizIqlJFZb+F1e8DjxWt3Yi+vFS//CdHiNJgQXB7OLvyM6Gv6EnfLUGRqBfYSAyemvonpeD4SBHptmEfJ578Tf+cIzi74hL4/v4RS76uXWmag/PtMzr/8RYC9zi/9inZP3hhgL8FnL0epgbABnf8Wr25rZqAIC8J88iLOWjMJk0dhvVBG/ekiQnq0xWNz4jHbOPHQa2hSoum7+UU8NgcSqRSP3Un2E6uJGNGDiFE9kIfo/D6fM+NdUufcRvFn2+m5bjb1uSVofD5fd+w89WeKiRguYrblXAkhPdritjlxmW1kPfwG2pQYhm5aiNvHy2t3cnj6e/7Lyhqo1xtTiZ+YhuC0IJGrkIclILgdPPX0HA4dyqK2tpYIfRhrP3if9h07gSDgqa9kS6fZAPTdMIcTT32Ao6IWTUo0g39+AUVYEB6bk4N3LsOYlUu7f19PhydvxOrD0cL3fiZl2vWoosPEWp+l1UgkUip+/BNlVCgRo3q0OFeMF8r9mYNet4eas8UkDeuKOiJEvLBMJsNeY8bjcPHdDQvpNzbjqnHK1QSnLn74K8n3jkXtwynBKyDTqfE6XUgAq28jVJMcxb4hT6NJiabf5hcC7HzqiXeIGNGdqLEZYp05pxvB7cFlcWA6V0LWzPfovvAuood2QaUPQfB6MZ4qoPZEfrPYjNeLRCoh89Yl2CuMxIzpSd/3pyORy3AazOwcu4BOs24k4YYByIM02IqrcRrrOf/8p7R78qbL+tThW17262bAzhUi/nm87J2zlvxvM4nu25Frf3ie2nMleF1u1PpgZCoFqjBdszVH22v6gK8entfu5Mgjb9BrzXQUYUGYfHMlcnh3BKcbebhOLAfjFZCqFGSOnIs1v4wBvy0mOC0JqVKG1+XBerGCk9PfxV5qYNDWJSh9lyh56m0cnrycrq89IvqUTo29zIDtYiWnZrxH3x8X+mXJmfUBZd/s8c/lnKfWoE2No+2sm5DrNGhT48SxCOKx6vLvM5HrNMTfMQJbSTWnpq3GZayn1/o5BHVMxGWyYCuqAgHOL/mSDs9NbsYLoO+mRWKmmFSCo7IOpT4IebAWqUohloDxeLEXVyNRKdEP6gyCQPnnOzg/by1x94xFP7Y3mjaxCB4PErkcWbAGRVgQLoOJ0nVbqdmaRZf1Ytamp85CpW8u6Uf1xGNzcnbGaszH8wntl0avzS/hdboQvAKO4mrOP/8JF34/xYANczj21PvYK4yMO/IWjmoT8mANdacKODJttf+YavTonnR7cQq6hFDcpw5i/+QVVJMeRDnmZjwlF0AQj9g6Nq1DddPDSLRBCPV1uP74AfVdMzHlFKJJisRWYuDMi59Tf760RdzotuphEm8bRn1emXjZmW8doggLwlZYiSJMh0Qhx1ZQibPGjH5weou4UZdfjttXQkVwe9h+/yqCk6MZvnoa2uhQJHKZ6L9mK1vuXE78kC6k3TwYdUIElvwyzj27DkdFbTOsvxR/L4f1YjkFCfZSAyceXIXpeD5pSx/42z4VOaYXkaN6glSCRCqWE7Bv+oW6z74jZddGat7+BNNn3yOLCCfhq7eR6rQIXkHc/FcqcBWUYD96CnXv7jgcIA/V8ef1C7EVVaNJiSZjzRNN5mU9kcO7oQjTIZVJsfiwTZsczR9Dn8ZRUUtQxwSG/74cW0k1dScucHTaatJfmELCpIHItGpsRVU4jfXkvbCetjNuJOepNSgiQ+j69jS0bWMRvAI1u09y4pHXm2GxVK3CUmJgz+NvI1MpmPDD87jMNupLDQhuD1VHztPupsHItSoEt5fiHcfY+eBrJIfrGJr1llhP9JK1hOnkRVy1ZiKGd8frdKPw4Y1wCd5kfPo0kaN6IpHL8NqdnH7uU4LTk4m+BLM9Fjv154rJmf6uP+712jAPdUIE1duPcXLaWwFyRYzqgbZpuYX/hXSybctlhP47UbcLm/+rh/CPqHVTspX+km6//XbCwxuL6l533XXExMSwbt069Ho9HTp0IC8vj0WLFvHRRx+RnZ2NVColISGBadOmIZFIWLJkCWazmeHDhwfUlZw2bRrPPPMMCQmNxz/WrVtHaGgoEyZM4MMPP+TChQtIpVJuueUW+vfvz/r16zl8+DBt27Zl+vTpAZuAbrebRx55hD59+vD4448DBGxKlpaWsmrVKiQSCQ888ACdO3fGaDQybdo03n//fXS+mzdbotWrV5OTk4NWq/V/tnTpUr777ru/3JS84YYb+PLLL8nMzCQ6OpqIiAgiIyP/0aZkbW0tSqUSt9vN0KFDuekm8RjI3r17/TeS9+rVi7vvvhvAfzFQREQESUlJ2O32K25KAvzwww/s2rULuVxOr169mDx5MpWVlXzwwQcYjUbcbjeDBw/mlltuobKykjfeeAOv10v//v359ttvW9yUbEq2D5+64vct0ZcLK//6oRYo+Ao1Dy9HmpZqRf0N8l5FFn8oV3d7ulLaQs2ivyCDp3mNqb/Fi3+uj2CZ6+p4ya5CLqf6rx9qgSySFmqT/gXphH8+vqsl11XW5VFfhb0APP+JdYCcV3FAQ9G8GNvfIslVtrsauhqbXW39nKuRS7hKG/9n6vBqyHoVcxngmlMv/+M2W7ssuCpeV4OjAHkt3Jb6V5TqvDr8/c/0X5P0n9tMfpU/Va4Gt4vl/1zvADH/8JJEuPrjalfT7mrn8tVix9WQWvLP7XUVSz0A6iT/3M6jbjFeFa/dX4deVburwY6r9d9E99Vhx9XQ1fhU++iav36oBTpd+c+PE1/Nmh5ALfxze5Vdpb1irwJvri4SgewqsGNsxVdXye1/Bp1o899/U7L7xdZNyVZqpf9RtH//fg4dOsQTTzzxXz2U//XUuinZSK2bkpfwat2U9FPrpmQgtW5KBlLrpmQjtW5KBlLrpmQgtW5KNlLrpmQgtW5KBlLrpmQjtW5KBlLrpmRzat2U/H9PrRfdtNL/afroo484evQo8+fP/68eSiu1Uiu1Uiu1Uiu1Uiu1Uiu1Uiu1Uiu10v8Zas2UbKVWuoQ+/PBDzp49G/DZNddcw8iRI/+LRvS/h36MnfyP20iv8u2+9Cqauf/BxUr/UdJcxRtVuLqMlqvNoLsaXlfzRhX+c7P1rkYbV5utdzWkk15dFq3Je3Vv3K/WZv9ZvK4WA1z/iXf5/WdmE/13z178zyS75OpsfDXxYVz24qvitbPL1b30vKj45/O5jeu/f6Zk/VXY7OryYUF7FZmSV5u5FH0VmUtXS/+ZmZJXg9nuq8Teqxnj1cavq8nav1oa8c21V9Vuzy0//eM2JVfpvwn/zTMlr5auZlZe7fiuJrO1UnZ19orytGZK/lfSsZQb/quH8JfUs2DTf/UQ/hG1Zkq2UitdQg899NB/9RBaqZVaqZVaqZVaqZVaqZVaqZVaqZVaqZX+V1PrpuT/AWrp9ux/QpWVlZw7d44hQ4Zc9pmffvqJL774gg8++CDgIpiW6LvvvvNf0gLw7LPP8vLLl6/vlJeXx65du3jggQfIzs5GLpfTqVOnfyzHpRfVqFSqK/L9u/TVV1/RuXNnunfv/rduz26gpnJdjiorK1m+fDkrV6684hhKS0tZt24dpaWlyOVykpKSeOCBBygpKfFf8pOVlUVxcTGTJk36D/G6HF2Nn2mTo+jznngLXt3JCxz+9zsILjGzodvL9xB3jXiT4OmXPifvnSZvjKUShm1ZgtNYj1ynRhGmo+7kRY7+ezXpC+8mZrR4+2Le6s30fPMxjjzyBuU/HfQ31yRHMejnF1GGB+GxOjhw+1LqjuYRO743aXNvBa8XwePl3Nub6fDYtQHj67rwLqJ9/Z9/ZzMZbzzGoalvUubrv+drjxA7PgO5RoWtrJa6kxdwGMxEj+yOx+bk6Iz3kMikDPv5RU488gYVPx0AoPsHM4ie2BcEgcpfszg57W2/Ljotvpf4W4ch0yixFVdz5JE3MZ28SJuHJ9B26jWoo8Nw1dso/mIn+kHpKH36ODZtNYLLQ/fP5hAxojuCV8BWUMGZpz+g7uBZ9CN70PHl+5DIpDir6lBGheKxOag7dI7Icb1xGkwAnFvyJdU7jqFJjmLAzy+hCA9CIpdx8cPfOPvsOnTt4+n2xqOEdGvL+aVfUvHzAbqvmYEiPBh5mA5HWQ0SqZSKnw6gCNMR10SWk4+8gfnkBbq+PpWosRk4q01kDp+NJjmKHmtmiDeLalUIgoA8SIOzyojbZEWXGs+5pV9x8V3RL9TxEfT4YAYhXdogkUmoP1vMnxOfJW3R3URP6ItSH4xELuXckq/I97WRqhQM+HEhMp0GXbsYJBIp7nobB29fQt3RPOJvHky7f4tvQ70WO/mrviN19i0oI0ORalW4aupRRoaIN5lLwGNz4q6zkD39XcwnL6CKj6Dr29NQxUWgjgvHY3FQk3mKU9Pepu2MG0l6cAKKUC1IpbjrLBy+5WXMJ8UbwVNXPY5+bB/fd/V4bU7Oz3wLwSuQunwq6jYxyII0gATz0Vyyb3wOgOAuKXRZ8ZB4q7RUgjpWjzxYg8fq4NDtSzAdzQuw17mlX1H1837RXmFBuC12pAo5yugwpEo5Xqcbj80RIBdA+uuPEjW+NzKNCkdZDaaTFzg17W10HRPpvOJhdB3ikQdpETweitdt4+yCT1DFR9Dt7cdRRoWJN3/WmlHF6vH6fC7q+gHIdWrxJkiXG9vFcg4Of9o/b9vMvZ34e8chD9Lgdbmp3XOSoLRkPDYHtsIKQvt0wlVdx6Hhs/xtIkb1pPsHM5Eq5ThrzFRvO4J+SFc8Ngf1Z4sJ7ZmKx+YIsFn3D2YS3MSPDk5cQMdFU4i7eSjyUK1426VXIPfF9RSt3QJAl9en+vVhL6sRbys1mIge3xtFeDAep0v8rtTAiYdfx3zyIgDDjqxGoQ8CqRSP1cGublPpuOhuYib2RRkT7sei7NkfUv71Hr9c6pRoBu1cgQBUbzvCqSZ4MfT4u6hj9XgcTrJnvEfF95mNNvPNsaNTltN9zQy0qfFIFXKQgL3EgKfehrWggpDu7fx6cdXV+/3DdPIi4UPSkWtUWC9WtKhDgG4fzGyCZ4c4Ne1tOi6aQvQlcuXM/sAv11/5VHB6MlK1EsHl5tT0d/1y9XhtKjFje+GoNnHwnhX0fm86ijAd1oJKFKFatCkxKEK0IAhYCqvwWOzkPPsptQfFExFtp04k+d6xaOL1CB4vVX+c4OhjbyG4PMRM6E3HubcheL3IQuPwWqoR3A5Agiw0jgXPLaRXRm+GDBlCXHQEbnMVeJzNYp06OaqJDi8E2KvT4vuIHN3Lr8P4O4YTNa43IyJCsBlMeGxOTn/+B9lrtzDwxSm0v2kwymBxbsmUCnY8/jb5m/YH8Or12Vx0nRKpO3SOrJteCOB1Kf46DSYy3p6GKioMweulaP3vVGzJYtDPL6H03fJtuVCO1+ak4JOtJN4xwof1X1Hpw3p5mA6PDzsAijf8jiYlOiBunXjkDcwnL5L60ATa3D0SiUTChfW/U7blMP3eewK1D+tpwPoaM/JgDZaLFUiA0l8OcW6VeKlfp9m30OHxa5Eo5QhuL5b8Mo5Mf48637wK69nOF2Nfx3Qin56fzEbXPh6P3Ym9uApNcjR5r3yNJiXar/sGX3bYnNQXVRHZuz32ahObRzdmuvaafxvpD01AplbicbiwlBrY/ejbuG0OBqx62I+pF9/9yR/DFGE68ZZfg4nIkT3A48XrdDWLYbrUOHp+PAttUhQSpRyJTIqj0siRu5bjsTkDMLvQ13+D7s1XmJenpr/rxxvRD2cS1CUFV62ZvX3+7feNHuueJmpsBhKZjOL1Ozg9630A0l5/jMixGTir66jdm03E6F7IQ7QIHi/yIA32UoO4JpBJcZTX+DG76fg8VgchXdtQ/NkO9EO6IA/V+uNlw/i0qXH0eH8GEoUcTVIUUrUCc3YBBycuoP38O4idNAhVbDhIJCKGTV7mxxv9yB50ePl+lFGh4PHiKK8hZ/o7RF3Tj6gJfdC0i0OqUiA43WRd+yz1vnadnr+LqHEZCC439opalPoQ5MEaTCcvcmLa2y2uHy42WT/0860ftEmReOxODLtPccI3t5vG2V0/fsbStz/A6xW4cWhPHrxmMPJ2fZHFdQCvB+PBn5jz2keU19Th9nq5d9wAJg3peVW4IY8IwW4w4bY5ObfhD06v3UK/F6eQetNgFCGNuLHzsbe56MON0NQ4+r/9GMFd2+Cqradm7yk/ZkeO7hVgr7+zDujy5uNEX9MPiVwGXi/2kmpOPPyGv11L8fLktLcJ6phI5xUPEZSeLN4W7cP68u/3ASAP0dJl1VSC0hJBJkNwuZAo5EhVClzGelSxehQhOpCAo6IWd52F49PfxeTzf3mIlp7vTidiSDoSqZSa/aepP19K1MgeSJVyPA4XXrsTj8XByTlrMecUAjDqyNso9UFIFHIkEgnmc8Ucf+JdNAkR/vgguL3kPvcJ9vIaur8/k6DOyXgdLhxlNVT8dID8FV8z4Pfl6DomijF9ZmNsHrDqYRLG9MRebWLnvasY8u40lGFB1BdWogwRb6xHEHCZrIR2SkIRpMZeXMWJqW9iPnkxQC+CAOeXfUnnZQ+i8P3GOXyZtV/FzwfosWYGutQ4JDIZtqJKTj7xTjO8KXp3M+rkKHp8NAtd+3i8bg+OEgPF63dQ9MGvzXyxwc6t1Er/hP7zctdb6X8sVVVVsXfv3is+k5mZSWpqKgcPHrzic4D/pugG+quNwdTUVP/GXXZ2drOj1f+EpkyZwooVK1ixYsX/kw1JEG8n7969+z9u11Su/wg5nU6WLVvG2LFjeeutt3jttdcYN24cJpMp4Lk+ffpcdkPyv4rSn72TvDW/smPQUziNFlImi0fko0f3RNcujvr8cmqzzpF896iAdu0enog5t4TgDgnkr/mFPwY9hctoocsLUwhqF8vvA5/k5OwP6brsfqr+ON6Mb483H8dRaeTXxClU780m4/3pAFTtOcXOUfPYOeYZjs5cQ69VjwSMr+sLU9C1i2XHwKc4Pmct3ZfeT+XOEwF9F321m7qTBThqzOwY9BQynZrIwelim6c/pMfyB0h/9k6qLxmXUh/C+eUbseaX4zLWkzBZlDlydE/C+nSkLiuXQ5NewON00/WVBwlKSxT14hXYNXw25pxCku8dS9mm/ewcKOojafJIokb3RKqU80fS3Ry56UXwCnReNRWkEjote4Bjk5eSu/BTgjonc+KeVzjz9AdEjs2gaM3P7Bs9j32j51G94xgA3Xx6q9xyGEd5LQm3DAXAZawnZ8EnXPAt1js8excFa34hc8AMqn45RPEn29g/ei6xkwaiH96duqxzZE16AcHppvMrDwJQ8uUuDt+x1K+Pjs9O5uKan7GcL8VaUImzqo6j96/EVWcFqdTPq4EEtwePxc7Jme+yI+1hNMnRdHvzMbRt4/hz/DNkz/8IZ405oI3X4eLATS/hMpioP1tC3fF8TNkX6fX+DACsBVXsn/Qie0fOJX/Vd3R9598UrPmFg9c+h/HP09TsPYn5xAW8Thf2UgPOilpOP/2BXybB7eHcws8wn7zA6blrcdXVg4BoWwlIFTJq959hR9JduGrMdHnzMf/YqjbupOi1r5Eq5Rwd9G/yZr9Lu2WP0Oa5KdTuOEz98Twqv96Fx2pH1znZ367T83dx/tVv2Td6HhKpBKlSwdbEuzHszaanT67L2SvrxhfQtoml9sAZTEfPYzp5EVddfTO5AEq/3IX55EVcNWYyB87EbbSQMHkUHZ+/i+odx5DK5eQ89R7m04UkTB6FrmMCgttD7sLPODD0KS688hUhPdpx4p7lnHn6fSLGZgCwf+iTHLvtZRwl1UiUge9N67MvYj6Wx+7kydTuPkHE6F4cGPAE555eg7ZdPCfuaH68tus7T1Dw3s/sSLobV42Z6In9yBwwg9IvdxI5qieZA2Y0s5nHYid75rvsTHsITXI0Xd58HG3bWKp3HMVeUo351EUO3/QicT7/b9CHya+PJ5Hp1OgHpVOfW0rpt3uQSCQcv38lbpON9Fcas/HlYTrOPLuOHclTqNj0J51evAdd2zgcBjPW/DLMpwrIXfoV6UsDY0WPj2ZhOnWR2sxsv+4BOiyaglIfgq2oityXPid95SMBYzzim2Mdnr2Lmswc6rLO4TKaqdp2BLfJQtXWw+iHdQvQi38+D5xJUOckpAo5NZnZl9UhiHiW58Mzt9FCxxfvQds2FqfB5JPrIueXfknnJnJdyaes+WV4LA6O3bUMa0FlgFxFX+3iwJ3LAEh/drI/JgR3SsRRbaLueD6Hp76J6UwxbpOVYzPX0H3VwwCoYsNp89AEzKcLOT5zDZU7jqMIDyLJF4uqd59iz8i57B09H099FbKgKB9XAU9dGffcPokJY0fx8MMP4bHVIQuKbOaDDfpu0GFTe0WO7om2baxfh93eewJt21gOXvscexd8gt1g4scbFtHl3jGk3T2K0LaxZH+0lfyfDlCbW4q5qIqSPacCeT13FwCGHcdwW+0BvEL7dGyGv4Lbw+mFn7F76Cz2XfMcKfePI+PDmTgqjZxf9R3ms8VIFXL2jp5Hxa9Zl2DHZArW/Mzx+1eiSYyiaP0O/hw1l/jbhqMf3MUftwSnm/RXHiIoLZE2d49k58Tn2DFqHnFjM+i59H7Or/kV8/lSLAWVOKpN7H/gNdxWB4LHy+9jnmHnmGf8G5LBaYmkPjyBC59sp2rXKZwGM4as8/RY7vMlqYT0Z+/0x+YOz97FhTd/YEfy3VT8sI/iT3fgsTlx1Vn8ui/9cpffl/+cu5bgtrHsuGtFMzvGDOzMmXXbcducZM5cg8tso//S+3AaLQF6gcYYtqcJHuwZMJPTz61rMYZZ8sqoP1PExbW/Ydh9Eq/dSeVvWaS/8lAzzG6q+8yBT/rmpYKazBxKfLLsHTCTnKc/CMCbDs/eheV8KZU/H0Bwexp9Y0wvIob3oPbgOewVtcTdPARdxwQAyr/cybE7liDTqdG2jSV3wcfYLpQjUyvIW/oFbpOFwtWbsF2suMTnxfFl3fwyivAgXGYrmpRoziz4BGteOc4KY8D4rHll7B89l/ozRWQ/9R7OahOWs8UkTB6FYfcpJHIxXl589yekSnljvJRK6LTsQQre/gHTkVzsZQYuvvE9nV55iMLVm8h7+XPqswsofGczXoeLTk30Ub3rJJnDZ5M5ci6axCjsZTXsGfgkLmM9aS/e85frh0M3vUT96UJOPfU+1gsVSBQyEn06bbDZ+dWbeHn1x7wz806+f+lRfjuYTYUQhDQ8Dm91IV6LEUdiL9rFR/L1okdYO3sKKzdux+X2XBVu7H/mE+zVJn6+fhFp942h492jCGkby+mPtnJx8wHqzpVSX1RFWRPccBgtuIwWKn/L4uJbPwZg9tkFH2PNK/vb64COL95DxPDuXHjjB0xHz2MrrMJlsjVr1zReNqx5O/iw3mtxcPSu5VgLqgKwPu3le6n+4xiZQ2Zhzr7IxXdF/6/efhTjgbOYj+VTtfUwjopav391bWLv9JfvRRkZzIkZ77Kl3b0IXi8Rg9LZNWAmuSu/w2O2sXfkXHJXfUe3lQ/72ynCdBSu/4PqXScpXP87lTuO0fWVBwPiw4kn15C+aqpos/d+Zlfnh6j4YR9F67YROaoHnV99BFWMnh2Jd3Fm/kcBcuV/tZvffXjTa8EdnPngNzYPeZrQjgkYjuXz69gF1BdUEtI+gZrj+fwy9hnc5sa1RFO9/DlqDimPXY+j0sj2xLup2ZtNj8us/To+OxlDZjbGrFxKv91D1Y5jV8Cbuyj+dDuHrl9IxXeZlGz4naT7x5Fwz5gAX2xq5//NJAiS//b//U+j1k3J/6OUlZXFM888w5w5c3jppZcwGo0A5OTkMHv2bGbPns2cOXOw2Wx8/vnnnD59mtmzZ/PTT83rm5SXl2O327njjjvIzMz0f26323nnnXeYNWsWTz/9NPv372fDhg04nU5mz57Nm2++CYgbhQCvvfYaR44c8bdfvXo1+/fvJzs7m2XLllFZWcm2bdv4+eefmT17NqdPn2batGm4fXV8rFZrwN9/lzZu3Mjbb7/Nyy+/zLRp0zhw4ADr169n1qxZLF682N/fN998w/z585k1axZr1qyhoRxrwzj/KTXI1TCGd955h0WLFvHvf/+bX375pdnzFRUVzJkzh/Pnzwd8vnfvXjp27EifPn38n3Xt2pXk5OSA53bu3MnatWsBMBqNrFixwm/rSzd6m/IqLy9n8eLFzJ07l+eff56SkhJAzKxcsGAB8+fP58svv/zH8gNEDu5CqS9TsGjjHuImiDLEje+No7qOsp8PYskvR65VoYoOA0Adpyd6TC8KN/yBUh9Mma998cbdxI7vQ9FGMesmLKM9XrsLV729Gd+wXu3I92Ve5r/zE8rIEFTRYXisDv8zMq0amVYZOL7xvf39h/dK9fVvC+jbsP8MYT3a4jaLnwsuD4JbrORSe+Q82uQoqnafxFkduGkc1DmJ8s0ir9KNu4meKOoiakIf3CYrpV/vpu7weaRyGcrwYML6dMBSUIElvwzrhQoMmTlIVXJkvhtbizfuJnZiH2Im9Kbsy50AmA7nIgvWIJFKCcloj+1CBfaCSiLHZFC9/SiRE/piOpyLVK30ZeEFUmivVAyZ2dgKKqn+/RhynRpVdBjOahOmY/n+N/j6IV2o3CzOiZLPfydqYl8kCpmYMVZvp+zr3dQdzkUiFz9TRodRu/8MLqPFzytiSBcqNh8QsxABweNFEaKl/mwxUrkM6SU30zoqjYR0bUPF5gN4LHbMpwuJGNaN0q9346w2UfrlLqRKRTO5PFYHob1SufDBL0jkMkq+3uv3B2PWOdx14pjqDueiCNVRuXk/zkojBe/9RNT4vpR++QeC20P19mPIQ3TYiqqQh+hQRofhrDRiPnkB/ZAulH+zB0tuCcZDZ4ma2BdVnB7BK1Dy2XYEl4eSL3aiiglH6fNz0/4cgnt39POvP5KLPEQHCjkhA9Kp3XaYkD6dsJy6gEQuR+FrhyAgDxZl1KXGYz5dAMDFdzb75bqSvTx2B1HjelP27V40SZFUbNrfTC4A4/7ThPRo5/fz0o27iJrYF0GAqLEZWC+U47U7sZ4vxWNzEHvzUJyVRn+Gin5EDyy5Jahi9aJfBqlx11mwF1RSu/cUVb8eQh4UmHWvH96Diq93AYgZlm4PyugwTIdzkUilSGTNlzSKUB0XVn0r+kiFEVmQeGO7rn0CXpsTZXQYdYdzA2wW3LUNlZv3+/yoAP2wbpR9vRtth3iMB862qI/a/WcIbaIPr8uN1+MFQUCbEoPX5kSdGIk1rxR5iNbfTqZWUrXlsE+Hu4ka34fSr3ejjAjBsOsk8hAtXruYedfQRhWnJ6hTInkrvg7QPUDC3aPE7GtBoPzbvUgVcoLSk/02cxnr/TZXhOko+3o39rJadKnxyEN0hA/rhiW3xO/z8hAdEcO6Ubl5P6o4PQp9MK6a+ivqEBrwbH/j+Mb3pezr3SgiQqnZdRJ5iK6ZXFfyKf2QLpT/kIk8RIv55IUAuWr2n8HpkytycBd/TLCV1RDepyNFG/cgVSqoP1+KIkSLJiGCpiWyJDIZEYPTqfjlEDKtkopfs4j14W/TmCBpVnNYoGNaFxzmGrECmceFRCKFFm4EbzrHmtoraoKolwZ9K6PCqNxyGGelkfPf7EUZokOuU1ObW0rKmF7kfiO+IK4+cQG5WolE2tznI0f3oujTbWJm276cAF5uk7UZ/gL+TCKPxU59bglBnZPJf0e8ubMmMycAO+ouwY6KzQfQdUig9uAZokb3QvB4EdwepCqFP26JvIII7dOR2sPn8dicCB4v1X+eJnJgGiU/HRBtIgHB7UURrMFWUo1ULkPdgG0+Cu6QgFQpRx6soWjjbip2HCVqUGcUIVpU0WG0e3A8ZT8fxFFd16Lu4+8cge1iBWF9Ovp1r2sfj8fny9VH8pDIWsYTt9mGPj0Zt9WOPEiDKa8MZagOiUwagKnQJIYBgsuN4BHXAdW/H28xhjW0Ufoyki0XytEmR6MI0SKRNu+/QfeN89Lsl6VxXp4PwJuIYd1QxYVTsuF37KWGRty4azRep4uzz3yM4HDhsTmJvVl86WLcfxq3sR55kIbyr3cTOaEPxR/+Kma0253IQ3R46m04ygNvR24YX9qL95C75EtkGhXlP+4nakIfCtf+hjxEi62oOmB8De1cRgu2ixUUfbyFqIl98dRbETxeSj7bTt2hc9iKq/3xMiSjPdYL5YRmdKD8q11U/rAPTXI08hAdMq1KHO8Hv4AgiNmdTXDKsOuE3y7qWD0eq93nJ7uJ9mHxX60fIoZ0oXLrYSRyGVXbjhLjw46GOHu2tIDk+BgSo8JRyGVM6NeFek0UCF485efB7USl0SBVahEEAavdSahOg0wqvSrcyPtmL8pQHQqdmrrcUpLG9iLPhxuGExeQaZrjht1gIrhLCvW+zMCmmB01oS9Fa3/7++uA8X2xl9cSPrCz2C5Ig73kyvHSv+YVBB/W72uG9bIgDeEDO1Oy4Q/RTwalU7Zxt799Q+yMGNGdgvd+CfAvVXQY8iAN+oGd0SZFUb75AILL48chELO7Zb41be3h82ji9H79yNRKFKFaSr7eQ/HG3YR2SUERokXexB/EEz2NeOOxOijduIvoiX2QyOXoh3ej/AfxN3Lp538ExLDKA2dx1ooxLGZIOoW+k1fW8lqi+4snA4NSovF63OR/sxfT+TIUYUEowoPQtI0N0Ivg8hDSrQ0FPvy++M5mFJEh4vrmkrVfA96Ufr2b0o27CfHJdTm8Kd3wO+aTFyjduIuIUT2x5JaI68UmvtjUzq3USv+EWjcl/49SWloaixcv5pVXXmHQoEFs2iQWQ920aRMPPvggK1as4MUXX0SpVDJ58mQ6d+7MihUruO6665r1lZmZyeDBg0lLS6O0tJS6OnEh+M0336DValm5ciWvvvoqXbt25a677kKpVLJixQqmT58e0M/gwYPZt09M0Xe73Zw6dYqMjAz/99HR0YwdO5Zrr72WFStW0LlzZ7p06eLfyNy3bx/9+/dHLr98VYLPPvvMvxHXsCkK4ibcvHnzmD17Nm+99RZdunRh5cqVKJVKf/8TJkxg6dKlrFy5EqfTyeHDh69G9Zel0tJSFixYwJIlS/jmm28CNldLS0tZuXIljz/+OO3btw9oV1RURLt27f4Rr48//pj09HRWrFjB8uXLSUpKuiyv999/nwceeIDly5czZcoUPvzwQ38f48aNY+nSpYSFhf1jeZX6YFwmi39BYCszoI4LB0DbJpqQ9GQurNsOgLO2HrVvgdDlpXs4/dLnyINUeN3ugPbyUC32UgPq2HBiJ/bFfKYImUYZwFehD0bwerEVVQNgLzWAgL//uIl9GLXnVQZsmI2jwtisf1tpDerYcOKu6YvpTBHyS/pX6oP9Cy0AWZAaeZAKAHVsOBKFnKrdgZktCn0wbpMVfLzspTX+8ajj9Mg0SuwlBvG7shpcxnrcRguhPVJxVJuQapTETMhA8HhRxYT55VLH6VHH6bGXiD8+BuxdhSomnAtvfo86Vi/KDqjiwrFdKBOPRgEes5X4u0cx+I/ldH19KvJQHQp9MHgFIod34/yr3/hkFFA1WbgBSLUq3CarX28Ni9Ph2R+In7vdTWQx4DI22rapPly+Pk4/t47gzkkEdUqg08K7Obf4C+xlNQGLwUvbaJKi0KbEIFMrsfl4gfiDUhFySbvIEKQKOV2WPkD1rpNU7zwR4A8NlPTQBDwWe6NcpTUoQrV4XR6UkWHU7svBXibqvOHfprZVxUcQ3LUthl0nUcfpkQdpkOnUpM69nfTXH8VlrMfrcAXwVUSFIbgbF4WOMgPlH/9KcL80UhbdizwihIr12/HanSjjIgA4/dw6Oj1/F8OPvYNEJuPiez/7x4tAM3vJmtjLUV5L0SdbUcWGk7bkASQyGYbtRy8vVxM/b/DZc8+tIyg9GW27WDosnML5xV/gqK5D2zY2gK+mbSyquAhMR8SXLF6HC2VMGP3+WEHa64/hNlmQKAI3d1RxevSjejHgyLtoOyZiu1Dul8dRZmi2EFbog/E6XUT6sjA1ydH+46WquHAcFbV+eRpka7CX4PGiTopCmxKLTC3OP3mQBv3Qrqjiwun86sM4q4yX1Ydcp0YepObsc+sI69sJhT6Y1Dm3kuvz3wZegtdLxufzGLB1CWEDOqMI1WIvMWC7WE7svwaiTowidc6tmE8X+nmlLX8QZ6UR3IF4ETW+N1K5DOOB0/5xeKx2gtNTAvSCTCr6ZGw49hID5xd/ga5jAurESEJ7tadwTeNLMUeVEY8vY63TS/diL6zyY+pf6ZBL5kqDXDH/Gog6MZJ2c26j/nTR3/IpVXQ4sTcP8ftUS3JJZNKAmHJmyZcow3R0feke0hfehWFfDup4PRnv/JvjT64R5SuvpWDdNhShOkYdXY3bZKX8l4MB8zBmYh+G730VWUgsnvqqAJ5SlQ6vKhRBEBDcDgSvB4ks0G+b+lRTuRp0aG+CUYLbg+BqjP2WshqiurclsmsKErmMeh9md7lvLLrYcNT6IJQhjZv3urREJFIpxR9vBcBVYw7gFRhLmuOvJimKkO5twd0YI2Mm9kWmUtLl1YeQh+oa3agJdtSfKSKoUxLqhEikGiXatjHIdepL4pYFt7GeiAFpKMODkGmUxI7PQHCLR/lPPP8poWlJBHeKp9vCu7iw4Q+kSjlDv3+OAZ/PIbiTmLlnKzMgkUnRJkbiMJgI694OpT4IW1kNoV1TiLumr3/tIAtSN9O9tk0M5d9nBuhe9OVGu1jLalBHhXIpHVq4nqi+HVGG6ug56yaOLP0Ka1kNWl/sbGpzVxO+DXjQQFeKYarYcILTkynfJG442stqmuF2U59Ke+lebIVVSH3zUh2nxx4wLxvxRqKUk/viBvAKeO1O/zO6zkm4jfXU54gvsVwGUzPMlijk2EuqxTGVVFOfU0jbp29DnRhJ2zm3Ufj2j83GFzmmF/byGmr3nUYileAor/GvSRrG1fBv03ax/xpI+feZ/rmiitUjCAL2EgMJk0dSl3XOHy9VsXocpQb/uBylBvGzMvGz8CFdaf/SvURO7IOzus7/+aX6RCahavsxv58oQrV/a/0gD9Iw8sR7GHadxLDzRLO+DVYTsVER/r+jw4NRBOtxl5ym4e1IkNSD2SNhzNNvcMui95lz5zikyua++09wI7J7W/RdU5DKZFh8uNH5/rFoY8NRXYIbqvAgEbN9L4GbYnYDr7+7DlCEailYvYmwvp3o+NK9yMODKP18599aP5xtgvUdF95NbhOs16ZE4zSY6PLGYwz8YzlSpXhsuylfRVgQgtuD6VheM//SpETjMtYjVSoYtGUx3VY94ttYDJyX6jg9yZNHUPn7Mf9YBa+XmAl96PD0TegHpAX02xAf+q6fw7mF6xptJpWQvmoq+iFdMew6gUyj9L/wg5Zjs0QmxVXXaPNjS74itGMCk7LeILhNDHgFrKUGInq2Q50YictYT2jPdn69DNi+lK6rp4FXaPIbp6bFNa1Mq/Ljja3EgL205m/hTUOfmuQogru2RSKTBvhiUzu3Uiv9E2rdlPw/SjU1NSxevJhZs2axadMmioqKAHGz8tNPP+WXX37BYrEgk/31nYf79u1j8ODBSKVS+vXrx59//gnAyZMnGT9+vP+5oKCgK/bTs2dPsrOzcblcHD16lM6dO6NUKq/YZtSoUezcuROAP/74gxEjRlzx+abHt5tuivbq1Qu5XE5ycjJer5eePXsCkJycTFWV+CPk1KlTPPPMM8yaNYtTp05RXFx8RV7/lDIyMlAoFISEhBAaGurf3DWZTLzyyis88cQTtGnT5v8Jr1OnTjFu3DgApFKpv87mpbzsdjtnz55l1apVzJ49m/fff9+fVXv27FkGDx4MwLBhw/75IFrKLPctiEI6JXLxk+3gFQK+ix7bS8zUOHEBrnBTdpeX7uHMy5+3zPYyzRoyX8t+zeL3oU9zZPp7KMNb9tmuL91DzktfiO2aMWjhT6GxneVCBYJXuGKbpuO53APWwioqf8sienRP+n0xD/OZkmaDEQQBia9t1a+H2D/kKepzCkm8d+wligjs31FWw4l7V5A5ah6OCiNpL9wNEpAoZJT/uN+fPSQI+G122ZF6BawXytnT8zHkoTqkGtVfyBrYSfJ9Y7Hml2MvNnDm+U/p+trUhlYttpFpVfRc+yTnX/2mGR//mJs2EwQ8DidH7l9FWEYqutTYZmPSD04n9uah/kyUptR+/u1YzhXjtTkC2vnbSwCJhB5rn+Lcc+vEjU1BwLDrJI6KWrJnvIujopbYmwYjIATwbZ6ZBRHXDMBZVoNxxxEuLFhLwuP/ChAs+b6xnHn+U/aNnovX5abtE/+6sgKakDxUR+TwHngsdo7d9yoSmRT9iO6Xl+sSEgSBxPvG4iiroWbPKc49v4701x5txlemVRHcI5XiD3/F48s0dtfWU7vrJAdHzcFZUUvkhL4tjFBC2Wfb2Z/xGM7yGpQRIYHitOBHzuo6ku4fR/+tS5HIpU30KwmUp+H/m/hRj7VPkd/Ej+wlBk488jp1R/JwGkxo2sZdXh8SCQiQeN9Y6s8VYz5dSMG7P9PF578NvBxlNewfO58jk5eRcNswfwaLOimKwrW/YTx0loJ3fyaoQwKCIBA5NgOXwYzX2fxEQNuZNwZk9gXI1SKJg467dSiOilqMh85iK6ygTVOf8QFYpK8Wpdvnv39Hhy2RJimKIp9che/+hM4nV4s6pNGn3BY7ecu+CvCpy8slUsItQ/E63GQ9+BrZCz8j/oYB1B4+T/YL6+k091ZA9PmoUT2xFVezo8fjyLQqYq/pF9B3xa9Z7BryNB5TBVJt4OaT4HbgtVSL9vbdotpsWFfE9xYCRlMMkEnpt+AO/ly03v+D8PSn2/lq8FNUHs3D6/HSZ9bN/ufbz78TV605IHYG8mo+mIbvZVoVGWuf5NyyrxB8+Fqwbht/3vA8HrsTl8FM5xfubi4MYMktpWjdNjRJUfT+Yj7uelsLUCNgLazi3NubGfLVfAZ/PhfTmWI//7b3jqH+QjnWYgMnFn5Gu3vGYDh0jkOPvU3+2q30+1isFWu5UIHLaCE8oz1dFt6F6Vwxgu9a2dRHrxFjs7dl/UrkUmRBGio277/ku+a+3EJ0p+M9o6k7V4LdYOLoim8Y5DvieaUYJv4taaG7lttIpBLC+3WiavuRRl+4TP8NtR49FnuzZy6dlxEjuiN4vJhPXAj4XKpRoooOw5JXdsnwrowbqjg9he9tps43l1N9ZQP8j0gktJt5I3nLN16mn8vFS4ga19tnowZM8WHVbcMQ3B7qDp1rjJf+ONmo9Ab/RRCw5pVx6oGVVP+ahaJhTXeJbG2mXgMClH175VJVzVQiCNhKDezs+TihGaloU2OvaAcAqU7csBFsjadljBY7KdF6tr86g43PP8zSz3/DYm9em/Zv44ZUSsazd3Bw4Xq8Xt9Lmk+38+2gp6g6mofg8dLz6ZubtL/SUc8mev0b6wCA6Il9sZwr5sQDq7Dml9H2qZv+sl1TrD+/7CvOPv9pk3jpRSKXEdytLcXrtpF1y8sIXiEwVgH6Yd1wVNS2OF6pXEZwegous5XMMfNxWx1okqKaTcOQ7m1JmjySM741vkQiblbWHjjL6Rc2kHjbMGRqpb/fhvhw+L6VtJk+qbEjr8CRO5ZiyS0lNKM90hYSZv4qhrW9ZQi2CiM/9JnBoQXrUEeEMuC1R+j0wDjMJy+Ka3yZ1K+X/WPm47E5m73Q/Tu8fA8F/ttAl9hLplGijo/k3HPr/HHpH/P6H06C8N//v/9p1HrRzf9R+uijj7juuuvo06cP2dnZfP21eAxs0qRJZGRkcOTIERYsWMBzzz13xX4KCgooKyvz12d0u91ER0czYcIEoOUf1ZcjpVJJeno6x48f9290/hWlpaWxdu1acnJy8Hq9zY4s/11qyK6USqXIZDL/uCUSCR6PB6fTydq1a1m6dCmRkZFs3LgRp7P5guE/Qk0zPKVSKR6PmCGl1WqJiIjg7NmzARmNDZSUlEROTs7/kzFcysvr9aLT6VixonltJQi075gxY1p8Zvv27fTo0YP333+frk0+dxrMKELEY0+Cx0u7hyaiSYxixHaxdlHn+bfRcca/UOqDkaoUhHRORpcaR8y4DKJH90SqUiDTqBjy68tIFTJ/1oY6PoKwHu3o9d501HHheF1uwnu3J3JEd8J6iRcNSaRSNEmR1B48izo+QtwcKK8NGHfF1iNIlQo6PHEDCf8a4O9fE68nrEdb+qx5AnWs2L8+oz2C20v5b1k4DWaUESGookIZsX0J1mIDbou4URDWoy2aOD39Pn4KZZiOqDE98Xo8VP2ahTxEC77jYup4PRKZlAE7lqGOj8CcU4A6QXzTro7TI5HJcJTXUvz1HrQp0Ry8YxmdnrkdiVyKo8Lo6yMCR3mtmIGaEEGdTy6ZTo1UrSRsUDoxNwwkpEc7TMfy0LSN82dJKCJDcZTWgCDgdbiIu3EwId3EN6IpD04g8c6RKPRBSJVyIkf2wNTkR47H6kAeovXbtUGWPt8vRKZRIteqmsgS4SuOH6h7l8GMKiqUQb8vIzgtmcptR9AkRVG+aT9dVz2Co8LoP27YtI0iVMfALYuRB2tpO+160V4JERh9z8iDNf638yn3jyPJV6tUIpWi1AdhyMwhZkLfAH8ITk+m26qpHLtzKX1/epGkB8eTMHkUMq0KiVxG3dE88WhuQgTqOFHnDf8CuOtEn8z9ZCuVvxwktE8HHOW1WM4WIZFIUMfrKVn/OwmTR/l10XCoz1lZi7ptHACx900gpF8aErkcy5kCQgZ2QdetHaqEKEAgcfpNlD3wBol3jSZ8QGdSAQSB4E6Jfp9qyc8b7JX04HhSHr1OvOzGZEUdG4blXAlhvTu2KJfLIF5C4bHY/f07ymuJu204tXuz0aREU7FpP+mrpuJ1uqm6mCXqWi6j60ezsJ4twl5Y6R+HVKsS54AgULp+B/FTRgccHQKQhWjo/M503HUWzCcvEHXdAJy+I4OquAicVXUBz7sMZhRhQeLlBwLYCipRRoUB4mZgSLe2fnkaZHMZzMhDdfTbsgR5sJYUnx+pEyKwXazwZx/nvvw58TcPDdCHMiIEokIZsGMZ9uJq3BY78bcNp/yHfUSP603pxt20mzkJR4XRz0umU/t8aiTKqFC8LjfqhAgxe6GgEvWteko37qbDgjtwlNcSc31/IkZ0RxUTTrc1M5AHacj48hk0iZFIVArwCnRYMBmpVkX/bcuQadXUny706yTu1mFokqLE+mz7clAnRBBzw0CMB8+iSYqi7uh5Yq7r739eFRmGIjyY9NceRRGmQ3C5kSjk6Ad3xV5eg1yrblmHIVribh+Opk0Mvb99zq9DZWw4toIK4m4dRunG3bRfcOdlfSr5YTEmBN0/Hkt+GboOCZxd8Anpq6YiVSkD5ALEEg/6ENo8MJ7kySMI6ZwsZozFR1D6wz56rHwYR4WRym1H6ThjEgp9MBGD07HmlxHcIQEEgfKfDxEzoU+zeQIguO1IZAqk6lCk6iDfZw7kcvESAqlSi0QqA2+g3zbooykmNvTvKKshfvJI0ny1NSUyGRLfsV6JXEZM7/Y4jBYyZt5I1fF8guIjqDh0DgBdnB6XxU5EtzZ+XsHpyahiwhly6C0UESFi+Q+LnQE7lqOKj6A+IJY04q9ELmPQlsUogrW0feSagBgZ1qcDSKBw3Xa6v/Gon9elWG88eBZbUSWyYA3KiBDsJYZL4pbIq+xkAQVf7ASgy/zbkamVjNqxlNC0JMq2HUWXFEXJpgNkrHwYe4URe3kt5hMXkC67n/bTrifxxoEowoMo+mo3VXtOET2yB05DHZo4PVK1kj5rngDEUwuxvrVCwxhjrh+I22TFWVWHPERL13eewF1noe5YHsFN8EAbp8de1bhp1OneMXS4ayRhaUnkfbmLpITeFG85TN9Fd2OrNGKrMBJ8ic0bYhgC2Hx40EDqOH1ADEu+fxyJd49CkxSFrbASW4kBmUqBo7wWTVJUizFSGRVKl9em+ualB4lChn5wlxbmpehvsdf3R65TM+TQW0jVSuQhWtxGC9o2MUjk4lHhIYfeQuVbEzWtex17q7gRk/7OdGp3nUCdEIkqVk/FN3uIv2s05Rt30ebJm7AXV/nHpwgPQhkZwoicD/yblF3ffIzqHcd88VLviyv6ZjhadyQXZ1WdP146ygzItWrCB3dh/6g5JD98DTKVEkd5LXKlDFV8BPaiKnFc8RGoEyIJ7ZdG57f+jSnrHOqESKp/O0TiwxNRNYljAPG3DSNiSBe8DhfJD44ncfLIxvXeZdYPTe2gCNHisdipycwhekLfZraK1IWyuyQbWVxHZLEdGN7RSVW1AWXnEYAAMgUeZxU9kyORSCQkx+hJiAwjv7CYHt2vDjei+4i40fPJG6k+lo8uPoLKprhRH4gbjhoRo0J6tSe4awoJ94zxY7ajrOay65sGzJYq5AzYsdx/UiZidC/Kv9mDOiECqUKOJikSR7nxslif8vAENIlRJPuwPqhDAmcWfEKXVY/4sL4IZ1UdjtIa6nynK5BIiL6mD1HjMvz20g9Jp2rrkRb9SxAE7KU1KPVBDPl9GTKNuBZuum7QpsSQOmMSB29bgqu2npT7x5J09yjU8RFU78lGrtNQm3UOff+0AL8FsYyIJiESebDGb7Pkhyeijo9AERaE1+1B1yHB//ylsRl8MSyi0eYp1/fHUmJg4jaxXrZEKuHEim8p+OFPbtr/Gl63G3N2AY7SGkJ6tKPzioeQadV+/DYePNvi2i+0VyrBXVNQRoZSuy9HLGni9V4RbxqwHomELm9Nw15STeUvB4kY2cOP80CAf7RSK/0Tas2U/D9KVqsVvV58W7dr1y7/5+Xl5SQnJzNp0iTatWtHSUkJGo0Gm83WYj+ZmZnceuutrF69mtWrV7NmzRpqamqoqqqie/fu/Pbbb/5n6+vFehlyufyydR8HDx7MH3/8wZkzZ/zZik1Jo9FgtwfWCBw2bBhvvPEGI0eO/Ec6+CfkcrkACAkJwW63c+DAgf/feF1Kcrmc2bNns2vXrhYvHBoyZAhnz54NqMd57NgxCgsLmz3bQN26dWPrVvF4l9frxWq1tshLq9USHR3tz34VBIGLFy8C0KlTJ38N0b1797J9+/YWeY0ZM4aoqCgWLFjQ7LvqfTnE+34Ay3UqchZ/wc4xz3D40bcwHs9nW98ZGP7MwVZURdFXuziz5Eu2Z/ybHX2nc+TRN3FUGsl/72d2j5lP9Z5syrccJum2oezoN4Ojj76J6dRFyjYd4NTcjzj19IfsHT2fvaPnU3csn3aPi6UI2j1+HU6DGUelEV2bGP/YQru1wet0Yy2sYueYZ6jak02Zr//t/WaSNfUt6k4VULr5AMfnfUz5b1kBcjkMJnaOeQaJXIpELkLt4Uffpu5UAdt6P0HF5gOcnvsRVb+K7Woyc4ga3RMQF8lFa7ewf/Q8Tj3xDvIgLfG3DiO0d3sEjweXURyvragKXbtYwvp2JPaavnjtLjxO0VcTbxtGxW+HqdxyhIR7xgIQ0rsDgtuDRCYl99lPcNWYOHH/q1RvPUzkmF5Ub8kipHcHvDaHeDwUcFvsVP6Wxb7R8zAePIe9vIZdfZ/AXmrAVWch/40fmtm1NjOH6OsHoIgIJuHu0RSt3cLBa5/FWiBuQsXdOozQ3h18stT7eQX4xu/HyX/zRyx5ZaiiQsUfTUO7Yi+vxWW2+hezTcljsWMrqmJnz8cx7DlFxZbDxN8qZvGG9m6P1+HyZ+YVfLyVg7ctZv+NL4r+MO0GIod1I6RHO78/qBMiyPjoKY5PW401v4zazBycBjP7R89FEAQseaUo9cFUbcki6cEJuM1WNElRuM1Wv0zprz2KrbgKR1mNz7bDqfotC1uJAYlcRsKUMURf3x+ZVoWj0higC+PuE/7jkvUn8rDkFGDLL6X6h0zqj+aS99Q7OEqr8JhtnH3oVQBsRVWcee5T9o2eh/VCub+vNo9f75erJXs5DWZOTH1DvH14+1Hibh2G4PWiaRvbolwAxqxz/vqVDXI5ymupO3oebbtYYm8egqO8FplWRfl3InalvfYo1twSLr7+HbE+24T07oC7th51YiTq5Ciirh+AVKnw26qBKr7aheVcMVmjZyP1XYLjrDSK7c1WXIbAOq0ANZnZXHjzR/aPmYeuQ7y/RqclrxSpRomz0kior32DbA1+tKfnY9TuOUXVlsPE3TqM2v2n/XaOu3kwbqs9QB81+3JwGUzsHz0PiVyGVC5uwggeL1KNkqBOiTjKa/28ZFoVtQfO4jKYOHT9QgS3h9oDZ4i/dRjOqjrazrwRt9lKzHX98dqdYp3BxV+yp9fjVP58kOLPtlOTeQrj/tOce3EDOxImc+GN7/E63ThKDRS89xNel9tfJwyg7Ovd2C5WUPXLIZw1ZtHOLnEeus1WLLkl/s3gBr1Ubz/K2Wc/YUfiXdTuOy1mwmaeonjdtsvqsDYzB3dtPbaLFQE6FOW6qZlcLfmUXKcm9+XPseSVUXc4l9hJg9EP7SqWOrhErgaq3peN02Bi95j5uMw2jMfzSbptKIm3DPFjhzomDKlCjqvGjL2kmrCMDhj2nyb2+v5EDu2KKiqUit/E8izaJjEBmRKQ4LXX4a4rw11XhtdhQRceBRKJLzvBC4Kn2bgaMLHpXAGo2pKFKjqM/aPncnrOhzir64ge3xuA8R89icNoYUPGv/lu/AIu/naYDrcMQRMdRnRGKk6zFZlKgfF8qZ/P3r5PUPnzQXIXf0Hl5v3UHcvj4ps/sn/0XLKfWI0sSNMi/nZ7bSrVO0/we8/H2Tt6ni9GXi/WaPRhR3j/TpjPFF0yv3KIuV6M4Un3jKFo7RaO3bMCV40Zj915SdwSeakiQwDQJEQQf01fKv44zrk3N2HOK0MVFYJELiVqSBfsVSZcZhv2SqP4QlEi4fzqzewc8wwVO47hrKmnzZTRxE7oTeXuU7jMNrb1mc62vjPY1ncGpT8d4PTctRj+OOHXfeKU0VTvOArAxTd/wHKumP2j52LJLUGmFX05MiMVl8mKvQmenF23nZ/GLcCUX4apoBK5Vk30gDRsFbW4TFZsV4hh+3x40LAOCO3dvlkMK/x4K/tGz6Pyl0Oo4vRIENcBppwCXGZri7hd/ftxzj77iXiZxb4c7GU11GRmU7Rue5N52d4/L88v/sLvGyenvoGzuo78176j/nQRJx56DcHjJevmF3FW1yE43ZSs3+HnVf71buxlBqzniqn69SCJD03E63ITeU0/PGYruk6J2AoDSxsYdp0kZ9b7bE+6m5LP/8Bdb8OcXUD5j3+S7I+Xkc3iittkxXqhMmCuyEN1yII14tjcHhLuHOGPl+ajeWjbxWE6kkvs7cOJnjSIyh/2Yckp4OR9K6j69SCxtw4jfFh3BLcXTxN+kSN70O7fN3D4nhXU7BWxY9/oeX+5fgBQRAQjD9FSk5lD3E2DiRjWDV3bWCqarAUBOkYlUFhaTsGJA1gObeL+ybeiqT6Ht96A68wevPU1uO0W9h45Keqtrp6L5TUkRoVfFW6M+vhJnEYLG3v9m03jFlC45TCpPtyIykjFabIiUyuoa4IbIGKU1+ag8L2fAzD7SusbEDFb8HjYP3quvx2CgK2wkqQHJ4Ag4CirbaFdrh/rZQFYf57YSYOaYb2zqg57qQFtqvii1lFWg72giv2j51Gz5xSmUxcRPALl3+9r5l+OSqO/fe3Bs+S9+SOl3+7Fa3X452X0hN6oYkI59uhbWPLFtVPBx9v48/pFVG49grPGTOIdw4kZm4E5pxC32YpM23jyJ6RbGyQKOTV7som/cwTyEC1ynZrzy7/CeqGMmj0niJ0kJtvETx552RhWkZlD8nX9APC6PZTtPMmvYxdwYsW31JdW0+6WIaROHkH9uWLcdRbqTxdhLzVg2H2S/aPnUf7tXhwVtaQ8fj0grv1cBnOA7uuO5nHxvV+o9K0D4m8d9pd40+CL6a89ikyjovCDX/2+GOefJx2a2bmVWunvkkT4v5Bj+3+cbr/9dsLDG48cXXfddcTExLBu3Tr0ej0dOnQgLy+PRYsW8dFHH5GdnY1UKiUhIYFp06YhkUhYsmQJZrOZ4cOHB9SVnDZtGs888wwJCY1vf9atW0doaCgTJkzgww8/5MKFC0ilUm655Rb69+/P+vXrOXz4MG3btmX69OlMmTKFzz77DBAzLR955BH69OnD448/DogXwmzevJl58+ZRWlrKqlWrkEgkPPDAA3Tu3Bmj0ci0adN4//330eka6x1dSqtXryYnJ8d/VBlg6dKlfPfdd6jVam644QaAgPFs3LjR/92XX35JZmYm0dHRREREEBkZyW233cbq1avp3bs3AwYMYNGiRUyZMoXU1NQA3osWLaKkpMR/HL5jx46MHz/eL1dTPgCzZs1i7ty5ACxfvpyVK1disVh4+eWXuemmm+jbN/BoY0lJCZ988gkVFRXIZDJSUlK47777KCkp8fPYuXMneXl5PPjggxiNRt5//30qKiqQSqU8/PDDhIWFtcgrJSWFDz74AKPRiNvtZvDgwdxyyy1UVlbyxhtv4PV66d+/P99++61fb5ejH2MnM2DDHI499T72CiPa5Gj6rHkCRZiOulMFHJm22n8ssfvS+4ge2QNFmI7zb20ib7VYtLnfhjkcf+oDglJj6fjUTch0apRhQdSdusjRaatJf2EK0SN74LE5ODFjDSkPjKNy2xGS7hzBiac+wFFRiyYlmsE/v4AiLAiPzcnBO5dhzMqlzRM30HHmJDGrod5O3ppfaP/4dQHj6/rC3f7+j85cQ9sHxlG+7Sgpd47g2FPv02XR3UQN7YJSH4Lg9VJ3qgDj8Xyih3fztzEev0Cf16cSnJ7M0btfwVFRS89PnyZyVE9/8fizz31K8Wfij4K0pfcTd8tQZGoFthIDR6e+Rd3xfAb+uJDQHmIGo7OmnpLvM4kYkIYmKQp7iYF91y3E63Qz+KcXCOnRTqylmV/GmblrqTt4lojRPen40r0gk4pv/COC8dqc2EuqUSdEIggCyqgwsm5fgjm7AE1KNAN+flGs2+MVKPpsB2cWfIIyKpThWW+JdY08Xrx2J47yWpSRIciCNNhLq5FIpFT8+CfKqFBibxnir9N3cuobmI7n0/W96URf0w+JVIKzqo6LH20h9tp+qGPCxQLiXgGZTo2johaZRolMrUTwCkhVCjJHzkUZGcKAzS/gsTmQSKV47E5OPPEOkSO6Ez02A1VsOF6nG8HtwW2xU3+uhPy3N5G28C6kaiW6trFIJBLcFjuH7lyKMSuXbqseIeG2YeKxNrcHpBK8DheqmHAxg/V0AarocOTBGrwON26zBVedlZwZ75I65zaKP9tOz3Wzqc8tQZMQiUQmpe7YeQ7f8jLpq6YS1j8NTUKkeMy4xsyxycsI6dEOpdRLyIAuhA7qgiIyFAQBZ5WRM/cvR6pS0PalB1AlRiHTqcWNlcIKsic9h8mroP/PLyJrOCIvCKgTIpAHafDYnGTduZS6rNzL2kseosXrdCORSVBEiLU2vS43XpsjQK6cp9bQ8YUphA/t6vdz86mLHLr+eUJ7ptLp5fvQtItFrtMgeDyUrN/BmXkf0eH5u2gz7QbqcwoQvGI9UsHt+f/Ye+/wKKr2//+1s32TbHonhNBD6E06CCpg7wXFAogFAUWwF0QRBFFRELCg2LsodkXpvQdCCYH0vsn2vjO/P2YzJIKieT5fn/LL+7q4lszMaXc795y5z32UxaGIjq3QJ8eCWkD0BRB0GkIuL5afd3PkniXkvHk/MYNzUEcYEH0BrFsPE9ExnZDHj6+yjsgumXL+p5DIyXkfcnL5d7R94BraTLkUlVrAU1hF3ZY84od3I+Tx4zpWhrlHFiGPn5DDw4FJL2LMTKLfmjlN5OjQ1KXEj+hB6rXDEAw6OYLY62f/pJfIvH0seTNW0OGp8cT9jh72/SdIvKCPHCXhDyAYdPjKLfhqbByY9BKCQUuv9x6Uoxw1Aq6CCrZd8AidnhpP0th+4QhPCSkY4tDM10m9YjB5M17DX1WHMTOJXu8/hCE9ntpf9pE75RWksO0csG4hkZ0zEP1BDs9YQcVn8uFcw/YvA7WANiYyvGgUQBsbgaBtyMtlIWhz4imtJfG83njKajk0ZQkBq5NuK6ajjYnEkVuISqchflg33EVVZ6ShbM9mEd/Enq0iqksmib8bV97M10i9YshfkqmITq0Q9FqkQJC8++RxeVUC5+97FdQqdDGR+MPjQhTxlFvQRBkxtkpEazaBKOIursFvdXLkqQ9oP/0yDsx4ndY3jyL9qsEYUmLlRfl1uey76xVEf5C291xCq2uGIQaDRHVKQXRZkII+UOvQRCUyY+YDDB06jL79+hEMBMg/tJeRg+Qcpg05KNdlP4AxM6kJDRvzq/O8CcSP7EHI4ydv+jLSrh9B4th+GFLjsJ6sVLbki8EQ9UdLaXNhPzR6HZJKQhDUeCx2xECQry55kqTSGqWtiPbpOI+WsOuKp5q09Xv7K+i19FszR14ALKtFCoYofON7Oj16gxz9K4GrWOb1sXmfMOiHZxCDIQjbDm9lvZybzWzCb7EjBUIcffJdki7sp8xb3jILB+54Gfv+E/T+ajbR3TLlbdqPrsJVXEP/FVMxpsSiNuqRRBFNhIGg00PA4SHo8sqHIkkSOye+hLfKyrDvn8acnYFKq0YKhHAVVrF3+nKs++Wo/QHvP0DQ6aH26604ck/KtI+NwpAWx4aedxGwOE6jvTu/jKjuWfg8AdxV9cRmt8YQF4kYEtn73Kccfu17+s2+iY63nIcQ3h4ZcHr4+dp5uCrquPS7OejCB+aFnB52jXuOri9OVnjur3eQMLw7oj+INjbitDnMfaKCiI7pDP5tgWJ/PCU15E5bhrfcwqCfnm1S/+5G9dtzCxFO08u2hDw+gg4PBya9pNiNbiumo0+JQyWo2Nj3HkU2er77APHn9kClUVP+4Try7ltOq5vPI33cSPRpceEcvfJ8gCCAKKKOkOd3bWwUSBLa2Eh81VYKnvuUus2H6L5imtK/6J7tsGw6SNygLsoBXgGbi0PTl9PugWvIm/EaQbuTofuW4S2qDh90IuvKoA2L0EQZ5e3XgoDo9bPrstmYe7RFBfjKaunw9C3oEqOV/MiHp79K5rQrMLVPxZiVeupDVq2NE89+SNEH6znv5CoCNhcBix2VVoMuXs516MgtZP+UJXR+avxp/kPoDP6DsVUCIa+fuo2H2D9lCZI/iC4xmkE/PYsmysimnVt4dv5zhNwOLh/cg9svHkKhoQ3pHXKIjIyiastqHnzxTWptTmY/u5CqPWs5r1smu+7f0Sy7YTtRSchzut1Q63WgklAJarxhu/HNxU+CKHH5j8+gSzADKkR/gA29p9B+1jXEj+wRPpjsr/sB3ZZPI/G83qAWkEQRX9jWNJQ703y545Inie7Zjs7P3NLE1h+67zVlDuv39WzUEQY5P2m1DV1cJJooE/bcQkJeP8ZWCRjS4pvI14Hpy+nwwDXkzngNXYKZHkvuJiIrBUmUqN1wEF91PQnDu6ONiUBQC7iLqpEAU+sk1g+ZiWDQ0u+9BzC1SpD7FBJxnahg/7TlxA/NodU1wzCkx+E6UUH+Y6vk+W/VLExtUwn5/Pgq6qhavZUTL3zOgHULiWifJudLv18eV7VayxV7XkGlFtDHROCrcxLy+ZFCEq5yC1qzEUEQ5MPCIg1oIowIWjW+0loOTn0V+/4TROVk0nf1E/gq63EXVHD8+c/o89HDyjvOnrDvpzmD7+etrMeUlYxKrf5Te7Nn3Hy6vzadyI6tCNhdeEtqQILjz35Iwnm9m8iiff8Jzq/6+E/fB//bsSfjsrM/9G9G75Kvzv7QfxBaFiVb8F+Pbdu2sXPnTqZOnfrv7koLzoKvUsb97TLCGfI6/aVyzSgW/BvpBv5VGKXT87D8FQT+LGHbH8DAP9eWupn8CjWjreaiOdTQNnNczUGEcOZI8rPBLp5+mutfQXN59k+11VwbEPgHN4NI/6D8qv5Bfv2nw6tqHo+bMz9ccGhus9pal/Nws8oVav++PrcJ7+r4u2iOrW9u/idnM3h29uzmZ4bpDFGrZ0OFpnl2NOkPdgD9v0BzpL65dqM5NjvYTNvbnD42d/7y/4Pzw4jPLmpWuY1Xf/O3y5Q1U37Tg82zHc3BPzlfNkcrm9s/XTO8y2p18/iVGPr7I2vem0DzdOx/fVFyV6vL/91dOCv6lq7+d3fhb6Elp2QL/quxcuVK9u7dy8MPN8/pb0ELWtCCFrSgBS1oQQta0IIWtKAFLWjBP4+WRckW/FdjwoQJp1174403OHr0aJNrF1544f/TnJMtaEELWtCCFrSgBS1oQQta0IIWtKAFLfjraNm+3YIWtOAfw5bUq/52Gb/YvC02oWZszWnu9qbmblVqDprTR22zt2//c+NqTkvN3YrSnK05/+SW2X9yaxP8s2PTq/4+13xSy5l8LfjvxYhD85pVbm3OI3+7zD+ZiqG5+F+1vy1pFf49aO7s0Fz/4Z9Ec2zHb82wG/CfL7//q3r5vzqu//Xt2zvTr/h3d+Gs6Ff25b+7C38LLZGSLWhBC/4xpN9zBWVLTjeSWU9PIO7igWhjowjU2qh8+wfKlnxJ7x3LCDq9EBKRgiFsu44SP6o3IY+PI9OW4sw9Sdy5Peny2r3yoR8WB1u63a7UG9klk84LJ2FsmyofElNcQ949S9EmmOn4zK1oIg2oNBqCDjfl7/9K8SurlbId5t5G8pWD0cWZqf52O5FdMhE9PjzF1UT37Yi/1saO4TOV57ssnETqtcNQqVT4LXZqf91H3OAcQh4fzqOlRPdsR8jj4+C0ZThyCzG1S6XHW/cT0TYFlUbOmFX42nfkPyEfFtT3yyeI6dsRSZRPQzamxaOJiSDk8iJoZdNd9v6vGDOTSBjVC0mUUGkEDClxSKEQVd/uJLpXO1Rqgcr31ypjy142ncQL+yMBoscnH1Dh9CAGQ0R2bo3oDxCsd2D5aTeHHniTTnNvpdWt56NSq5FCIvtuXoglfHppp7m3kjCqFyGPj+PPfkTbGVeijYkEtYAmwoC/1s7W4TPpsWomCSN7gaAiaHejjYlgx5hH0cZF0emZW+WDemps6BKjCXl8VH62idRrhxHRqRWBOgeaSCO+WhtVX2wmY9JY3AXlGDISkUIi/hqbckJu9Q87OThlCVIghCE9nsHbX5ZPXqys59C0ZaRdP5yEUb3kZPmShCRB0OZS+GJqk0z7h6/D1DYVb7kF26588ud/TPel96BLjEYdYUATYcC2rwB9UgyaaBMhj5+gzcWhactw5MqHLMSf24PO8yeiT4kl5PZRtzGXg1OW0P7h60m8oA+GcMJ00R/k0L3LCVjsdHhsHJrYSPRJMQTqnZR/vpH4QTloYiIIWOxookxEdGqFr7wOwaiV+eb2YcxIwnW8DEGnQZcQja/GpsiU6A2w84qnMLZKoN3Mq5XyAZuT/Gc/ot2Mq9DERKBPjsVTXC2PKdJI0OVRxlX7636SxvRFCoZwHSslqnvb08aVOKbfafWXvruWzDsvwpiRRMDmRGOSD6cpeflLSpbIstjrp+eI6NwaBBVSIIi3qJoTc94h65EbMbZPQ6UCf62dg9NexVNczTk/zpPlS5JwFZRxaNoy7HsLziqHCAJBm0vhlybSiL/Ghuj1ozGbkETZuf8jfmnj5FNWkSQ8pbUULf+WVjeObMKvkjd/oPKrLfT/9hl0cVGgUoEKdox5FPv+E3SaeyuJo/tiSI/HU1yDPikGMRgiUO9AnxSDSi3gOl6u2ApJlBB98oEtUjBEzS97aHPPZfJzx8rYPvphOs4eLx8kEmkEUUT0Bzkw8QUs6w6g0qjp9cFDxA7IRqXVIHr91Py8G7/FTvLFA9CYTQh6rcKvQ9OWEbA6GbTxBfwWG4a0eJDAeaTkrG01yHz287djSE8g5PFR+/MeDk5ZQo9Vs4gf2hWVVoO/xoa/1takLV9VPYbUOFQagYDNfUaZksL2/9C9y7HtOtaknOgLUPLOz8QN6oI2JhL/H+iK6PZhyEjCfbwMVCr0yTH465wYM8IHVGzIxW+xk3rVUNQGnXzQiFaDt6SGg/csxZF7En1aPN1fv5eonDao1CqcR0vZMfZRpECIyJxMen/0CNroCCRRJG/W61R+uhF9WjxqcyoqQbbxoteO6LXz2LMvsGHLLuLj41nz1RcgqEECpBBBRw2E/Mrckj33FtnGB0NIQRFBr8GeW8iBsK2LaJ9Gj2X3ENW1DYF6J3WbDnJwyhJ0iTF0XTKF6D4d5AMagiEOTn2Vqi83KzxrsL9V324nblAXTO3S5IOyJAlPWS2uIyX4a23EDe2mHPSFoMKYGg8qQC3gOVnF1vBc2GnuraRdPwKVRo23tBZ9cgyCTouvsl7W82CI0vd/pfCVrwGIyskkZ/GdRLRLA7UK67YjuAoqSAgfJucpriHxgt74a2zsvfE5xYYbWiUghURUKhUht4/13SYrp8Z3WXwXKZcPQqVSUb81j703Pafc6zT3VjJuvQAEFe7CKnInL8aRe7IJLUrf/5Wqr7bSfcV0DOnxCEY9mkgDlV9vI7pHWzTRJkR/CH1SNK4TlYheP7bd+bjyy8i47QIMafGyHdl0EL/FTsK5PREMOtSRBtR6LUG7hz3XP6vMF91ev5fki85R5sc9183FvreAtjOvJvPuSxA0aiRJovCV1fL89Se2Ta3XEXJ7CTo9eAqrqPhsIx2euOk029ZvzRyicjJBEJCCITzF1Ry8ewnOw8XyIWwDszGkxMr122W9bK7taEz79JtGojbocRdVcWDiizgPFyt2CpWKuk0HOfzgG3QPH+4SdHrlg+7C80/csG6oIwxIkoQUEin/4DeKl3xNzpIp6BJj0CaY5dOeq+pxHS0lfmRP1AYdvjo72igTAYudsnfXUvSKfABEx6dvJuPW0SBJhLx+rNsPE9Gh1Wl+W+P53dA6ke4r7iUyJ5NAvYNNfe9BCoTo8MSNpN84Uj5RWqXCU1zDgUkv4sg9SZeX7iTx/N6KTyTXMR1T21T5ELaSGjyFVRyavox2D16rzGeo1bItENSoI5N49InZ9OrdhyFDhpCaFH+arWiAsXUi/b99Gm1sJCG3j93XPYt9b0GYD7eQGK6/sR/Q4FvqkmJAkkCFbDu9gSZzUfmnG2h9+4VNZOpfkY2kSwaQvWAS2thIPCcrOTB5MWnXDw/PlwlIwSBIYD9YyI4LHweg3cyraXXLeWgijah0GqRgCPfJSipXbyH1qqEYWsWjNugBiW3nPUTQ4ab7iulEdEhHpdMQcvkU3+9MfG6w9eaesg8tegPsumI29r0Fp/X36BPv0HbGlegSohFMegJ1ThBFSt9bi6lNMqnXDJNlOCTiLa0l5PRQ/ukGMm4b3cTe9P/26Sa+w/Yxj4V9h1tICvsO7uIaDGHfwVNUpbwLOA8XE7A6SblyCJpII1JIxFNag+tICRWfbaT9IzegUguUvf8rlV9tCdOiFWqTHjEQxFMky17q1UNJvnQgGrMJb2ktUkiUDxMMn1L+e1vf8Kyg0yi+ToMtbUEL/i5awg/+yzF+/Ph/qXx1dTWbNm3602e++eYbbrzxRtxu91nr++KLL5r8/dhjj/3p8wUFBaxcuRKQT9n+/bbrv4qlS5cyZcoUZs2axaxZs87a7l/Fxx9/zIED8kvX7NmzKSgoOO2Z2bNnc9ddd9E46HjBggXN4s2/ws8pU6Zgt9tPu/7rr79y//33M3PmTO6//3527tzZ7Db+VSRcPgRjx1ZNrsWM7I2hbSqS18+xu1/EX13X5Ln9V85m16hZnFzwMcasVLYPmMqxmSvouOB2EAQ6zJ/I0Zmvseeix1CbTZga1Z/9wh1Uf78T+97jHH3kLex7j9NpwUQ6zZ/AvhvnE/L6CdQ7ODBhEclXDMbUUT5FPn5ULyKzW+PYf4JAvYO4od3YNmAaR2a+hqltKvuuf/a0sZk6pHPovhX80no8oj9I0th+bBpwL2UfrSdhZE82DbiXvJmv02XBJADcBRUE6hw4j5byc9o4RF+A1EsGANBm6qVEds5gbbtb2XXlHOKH5FC04lv237YIY6tESt9by7aRD5B67XCicjLZPGA6UjCEITWeLUNncPSJd0i9chBHHn2LLUNnkHTFYEwdWxE3qhexw7tz8LaFnHz2AwSdFu/JSgqeehe1Tov7WAlbukwk5PZR+sb3AER1b4vzSCm/pFyP82gJ3V+bLvNyVE9MWSlsHjCdwzNfJ+eVuyla8R2bB96L83AJZe//Kj93Xi/ih3Vny5D7ODTtVdQmPbZ9J0BQ0Xn+BPaOm8fRJ98hMrs1B25ewJGZr5Ny9RBKXv+OoNWJ6AuQe9fL+KutJI7ug7fCwo5RD7Kh4wTWZ0/CeaQEy4ZcTr70JUGri/RxIwHounwagTonhS9/xeGZr9Nt+VSlv/lzPyLg8CDoNE344jxSgruwGtexMvbf9gIBq5Puy6dRtOJbto95hPqteTiOFKOLi+Loo2/hLqjAX1XP4Zmvk71goiwI4XG5jpeRN2MFvoo6kCB93Egs63OpXL2FkMtH4dI11G06RJdFkwnUOdh3y0IQRfbd+jwAGePPo/LrrWweeB/eMgv2g4UErC4KX12Du6ASf5WV/LkfgSSybdRDbBk6k3XZtysy5a+xUbf1MD1em47zSAlFr39PwOpi322LyJv5Ol1fuZuiFd+yeeB9IErY9xzHvq+A/bc9r4yr9J1faHXzeWw9dxZbz52FuWe7M47LdaSE4te/I2B1sv+25zn8wBt0nH0Th6a9iutYKZoIA3tvXsC6LpNIDMti7KheEBI5NHEhzn3HCdpcOHNPkPXwDRQvWc3Oc+5ha5eJIIp0Wz6NnJenIOg07L1xPjU/7EIbG0WHx288qxzWbT6EoNM04dfeG+YRtLvYNupBqr/bgTY64g/5deyp9/CU1OAtt1C5eiuSP0jr2y44jV8pVwym+xv34au2snXELOo25iKGT0lt6OOuK57CU1yDJtrEofuWs67Dbfhr7Piq6nGfqKT8o3UkjOzJ5gHTCdqcCDoN20Y9SMHCT8m690ryn36fX7NuRp8aR87Ld2PKSiHv/tew7z2O42Ahpe+tpeuSewBIvmwg0X07YtmYy6EZy1FpBIwZicQNymH3lXMoXvEtUkiU+dVIfj1FVWhjIzn6+CrWZt70l9pqkHlBq8G25zghuxsk6DjnZjQRBo48vJKgw02gznFaWyBh2ZjLwamvniZTdRtzkYIhdl74GEceXkmXRZOblNsydAbrukyilaIr9+Its+A4WEjA6gzriszz/LkfhnXlQbaNfIBN/abiPFxM3ozX8JysxJAWT9ygHA7c/hL5z34EKhUlK3/EfuCk0t+Gk3cP3buMdZ0nYWydRNZ9VwKQ89KdeMstrG19E8fnfUT2vAmNylgIWksJ2soQjGZQa7n8wvN5bemLSFKIkKsOKegnWF9MyFmLOjLh1Jw5qiemrFQ2DrgXb0UdgkHLxoH3EbA6aRW2dQGrE7/VRfUPuyh85SvFDkrBEK78ckJOL7+1uxV/vYOcF+9owrO94+axZegMWo0/D8fhYmy7jmFZf4CiN76X7W8wRNzw7mweMJ0TCz9D9AVwHirm+POfEfT4qf1pD5qYiCZy/lu7W9l95RxAIlDv5OTi1ah0aoI2F1uGziD1isFEhOfaDk/cKNP0vuXsv+0ForplETeoy6m5c1RPqr7ZQdWabU1suBgM4a+qZ23rm6j6eqti9xNG9STh3B4cmr6MXVc8RWROmyb3Esf2w1drw7rrGJI/KPP2d7RIvWIw2c9NpGjFt+y66mlq1+7DV2XFmB7PkUfflu1vrQ1PcQ0hu5ttox6iZOWPtLppFM7DJeTNWIHjUBG6hBjiBuWQd/9rhFw+kCTWZtzEwalLT80XQES7NNwnK3EdLaV+0yG6v3av7FNkpeALy9TuK+eQMWnsWW3biRc/x19rZ9u5D+A6UUGXF+88zbZ1nHMzQbub/bc+j33vcfw1Ntz55WQvmEjypQMQ9FoQReo2HSJodeKvtaFLimmW7WjQj4RRPYkd1IWQy4e3ql6hfYOd2jJ0ButyJhE3JIecxbINz5v5OroEM8Urf2DrubOIGZiN41AR63JuJ1BrJ1jvVHQs/8l3yZ/9Do4DJwlanVjW7iN+ZE8O3v4Se66RF3sqP99E1TfbSW4kf/HDulP19VbWtr4J285jGFsns3nA9Ca2uMn8DnR47EZcx8up/nY7UjCkyFfA7sZdVIVl3QEqPtuEOsqolCv/aD17rp/XpI6iFd9xYPJiKr/cQunbP+MqqCB70eQm85liCyQIuSzcfN3ljDl/JJNvv52Q29rEVjRGzst346u28kurm6jbdIgejfy2iKxUxe9p8AMafMv6HUew7yvAW16Ht8yCv6r+tLlIHv8pmfpXZUMbEynL/pY8Tr70paLnu66agxQK4TpWxq/tbkFt0Cl8A/DV2Ch+8wfq1udS/vF6atfuI2l0X3Zd8RS7rphD2fu/ErC5cB4qUui996YF2PedQB2h/1M+S8EQgl6L80gJv7W7FSkUosdbM8/Y3wafY8dFj2PdepiSN75nx4WP0WbKJcQOycG26xiO3JP4a2wE7S6Fho3tTfc37sVXbWXLiFlYNh5s4jtEZKWy84o5eIpr0IZ9hy1D78fUJoXSd39h6/CZ6FLiiB/VE9uuYxx9YhXuExUErU7FBjS0lXLFYLKfm0Td5jxEf4Da3/ZR/Mb3qNRqurxwB6asFDZ0u4PdV84haHfhLbfgr7Wxd9z8M9r63VfO4eDUpYRc3tPmlRa04O+iZVHy/+eoqak566Lk5s2badeuHTt27DhrfV9+2TQK7plnnvnT59u1a6fkhfxXFiVBXtBbuHAhCxcuPGu7fxXXXXcd3bt3P+tzERERSt9dLhdWq/VvtSNJEqL4f7+ZxGKx8OWXX/L000/z/PPPM3fuXDIzM//P2/mrqP1qE3Gj+zW5FjemH45dx/AUVlL33XY0URHU/7L7tOcSxvSj6tP1ANh356MxRxA3qieek5XUfLWFQK2NkN1Nwpi+ShlT+1RMmclUfrqBuvW5RPfugC4pBl+ZBV2CGc/JKio+2UDCeb2pWr2FxDH9wm31RTDoKJjzPiqNhpDXjy4pBvvufBAEVOrTTWdkx3SqvtoKgN9iR6WRn4lon4bokcvbdh9HYzbJX6KB6F7tKHp1DfFDu+E6UYEmJgJdUgytbhpF6Tu/IPmDcpkoI/XbjxLRIR3rjiNy1Ew4eshbXgeAoVUCYjBIyOPHV2NDDImYu7dFCoSoXr2ZhDF9SRjTD39lHeooE6b26YiBIAGbk7pf9qDSqlGpBUIuL+78MvQpcQCYu2dR9OoaAGw7jyHoteiSYkgc04+KTzfI13fnozWbqN9+BIDCV1YT078zAOk3jsJ9shJPUTWVn28i5PKiT4wmslMG7pNVeIqqSTyvN7W/7CVhTD/su/MRdFpiBmQTcLjxlVuo/XYHmigTdZsOoYk0NpWfITlEdWlN5ZebKf9kPYlj+5E4ti+aCAPWHUeU/ukSY6j+cTcApe/8gjY2kqDDE74v8yVgcxPdsy3+Wnlxv/yTDURlt6ZqzXYCtXaKXl2DKSsV+/4TJI7pR8mbP6AxR+ApqUFjlnkX3bs97pNVRPdqT9XqLVSu3kLA6iRxbD/q1h8g+bKBVK7ejG13PkGbC0GrQRJF+Sv4ySrqftuPoNciaDUIOvlUxqLXvyd2YBf81VZiB3Wh+M0f0JhN+CrqUAmCIk8NMlX7637chVWcWPQZ2gQzAZsbc4+2+Kutynhlfsk2K+TyED+yJxWfbmgyrvgRPQg5PWhjIonu3R5XQcUZx+XKL8Pco51SP+EolpA3gGDQ4SmpVWSxZvVm4kf3JWF0P0pXfEPC+X0pe+N7kEBt0iMYDdi3HMJfVU/I5cV5qAhBryO6VzvcxdVooowUvvo1WnMEAZvzrHIYOyCboM39h/xKuWoIzqMlf8ivxAv6ELS7qf5uJyq1gEqjRjDoiOqa2YRfVWu2EdWlDUWvrsGVX0bBwk8RtBq0cVFN+ih6/U366K+xIvpDYVuRrtiKgM2NJtKALikGc/csVIKK0rd+QgqEqPp6KwmjelHx6Qbih3dXxiX6Aqh0cqSLKTMJ0eMjuncHLD/vIejwoI4yIYZEXPllaGOjQBTRxkVhC9tTbbwZwaBD0Gr/VlvRvdsTdHjQmE1YftuP/WCRTMPR/Sh9+yfMPdrhq6hDHWFQaN/Q1h/piiu/jLjh3fHX2GRd/OA3BK0GU4d0pZynqBopEArrig6A4te/I0bRlWylv97f6UrI7SNuSA41P+1CpdEgBkKIIZG69QeIaJeK6PHjOl6OSi0osuKvthLVtQ3Va7YRcnlxHC4iYVQvALTx0dh2HpN5GtaDhjJKJJMkIQUDqAQNfXt2IzraDIBKF4HodciPBH2oVAKo5MjK5DF9KQ/LjjknE0QRfVIM5Z9sIHmsPNf5a+2YczJx5JWE7ZZsBxtoULl6MyGXF/ue46i0GiK7tFbsVGMaRnXJpOLTDZx86QuiumQqfPJV1gNQ8ekG1EY98cO6UbLiW1QqFZVfb1Vs8u91UZcYgzrKiOtYKc4jpQgGHdrYKCpXbyGpYZ6WJKK6tqFqzXY0ZhMhrx8xJPtCCef2QPQH8ZbW4i2tbWLD1TotkiihS4pRxtvQB3WEgeo127Dtzkf0+Um+bCAAKVcOQW3SU/7hbwRtLlQaNdrYKBJG9WxCi8rVW4gdkE3Vmu248sspfuN7tHFR1Py8l8QxfWX7G2VECgSV+TyiQzq23fnEDsym6qut1G/JQxsfhRgSaXXL+bhPViC6Zd22/LpPkSkAU7tUSlb9JNusV79Gm2CWdbhDGvb9J/6Wbav6epvSp0C9E9HrP12/Rvej/MPflHJqk56A043GHIEmyog+NQ5PYRXRvdoRsLmoWrMNXVxUs2xHyuWDFb7oEmMofPUbJF9AoX1Ul9aIHh/e0loEtZqgw0N0r3ZUr9lGq1vOp3Dp1ySe34fo3u2RAiHK3v2FkM1NyVs/oYkyIRj1+KutOHJPyvL30W+48suI7JxByOPHebgYKSRCSMS+5ziGlDiqVm8hIezrGVsn4cgrkm1zIKjIXmNb3DDGBn7FD+uGPjWWsvd/xVtuUWTPmJ5A0Oam4tMNVH+3A7VOgzY2Cl1SDNZthwlY5UVUkP2W6jXbqFt/gPKP15E4th+23flEdW3TRIcUWyCFIOSnY+ccfI46OQhCEpvYisZo8C1lmVqjyFRiI3vS2A845Vv2puKT9eHI1DI05giCHn+TuShodzWRqX9VNszdsygNy7/zSImi51E5bRB9gTPbDcCUlYw2JpLyTzfIvlpOpryjQRCw7ztBRId0HLmFTeht3XZYjkANx5D8EZ/91VYiOqRT9Ooa2XYePIk2NlKhQeP+Nuilv9pK0fJvSBzbj5DLK0e2B0JUfLqBgM2NoJVlPnZgNkG7q4m9OeU7lP/OdzjFr1O+Q9hv8/pIGtMPlVrAmHFK9kre+EHRLzEQRPT6T7Nt2pgIvJX12HblE5XTBk2kEXWkoYnsacwRxA7MpuyD37BuO0zFF5tPs/Wu/DKqv94mtxcX1WRe+V+HKKn+4//9t6Fl+/b/IHbt2sUXX3xBMBgkKiqKqVOnEhMTQ15eHm+99RYAKpWKp556ig8++IDS0lJmzZrF8OHDufjii5vUVVlZidfrZfz48Xz55ZeMGDECAK/Xy8qVKykoKEClUnH11VdTUFCA3+9n1qxZZGRkMG3aNMaPH8+7777Liy++yPDhw+nduzcgRzb26dOHqKgo1qxZw4QJE/j5558RBIGNGzcyYcIElixZwuLFi9FoNLjdbmbNmqX8/VfxySefUF1djdVqpaKigptvvpn8/Hz27t1LXFwcDz74IBqNhs8++4zdu3fj9/vp2LEjkydPRqVSKf0cMGDAn7YzaNAgNm/eTOfOndm+fTv9+/enpKREodWCBQtwuVwEg0Guv/56+vXrR3V1NfPmzSMnJ4djx44xa9YspT673c5zzz3HVVddRfv27XnttdewWCwA3HLLLXTu3BmHw8HixYux2+20b9+eM6WHtdlsGAwGDAYDQJP/z549mzZt2nD8+HE8Hg933XUX7du35/jx47z99tv4/X50Oh133303aWlprFu3jh07diCKIiUlJVxyySUEg0E2bNiAVqvl4YcfJjIy8k/p5K+oI7JXhybXdClx+Mpr8ZfVAuCrsCD6A+hS4kGS6P7xYyCBSqumKjxhNjwX0SkDX7lFuSYFg+hT4pW/nUdKiOqeRcWnG0i6ZAD69Hg8JdUE7G4MKXF4yy34yi2Ye7fHvuc40b3bAxDVPQtPcQ3OvCJUGgF/tRV9ahz+aiu+CkuTRSAAbVwUQbtbdn4BU5tkxPCWJUNqHN7wVkN/tRVvRR2G1DikYAhEEU9JLenjRlD19Xaypl6KITUObVwU+uQYzvn+GcRgCDEov4g6j5TI2xn9IQSjDlNWMt6yGoUe2ngzhtQ4ksb2QyUI6FNi5XvldZh7d0CfGkfx0q9o98R4tAlmVIJAxQdyRKO/qp7I7ln0Xf8CpqwUyt76EW2c7GDGjehOh0dvIOTxIwWCGFLj0KfG4i2zKOMX/UEMSTH4K+rwltehS4pGCoTQp8fhDfMWwFdrQxdvRpdgVninT43FmVt4qr8VFowZSSDJX8Mby4U2NpL+v8wn6PBQuHQNoj8oR3qcrETvC2BIi6fNPZfhq7QSdJyK7pYdxOCpv0MiNMrJ462oI7JTK4L2U2WCbh8gL7CpAG95HWq9loDdhTEjEW+ZBW+FReZx+FefEkfAYlfkwVduwdQuFUOqvMirjY3ElV9G+rhzqVy9hYRRPYnqkknI68dXbiHp4nNkPndIR58s08NbXoc2Wt56pos3h9uVaazSCPT98nH81TYKl34DokhUdgaVX26RF6wlWQYbtro25pc+KQZfRR1SSESfEkfbmVcj+oNUfLoBb4VFXlAPhOjz6aPydrSS2j8clz41FtEn01efEkfQ7kafFIM+NRYpECJjwmis24/gq6gjqncHdKlx+Motyq+g0+A8WIjaHIEurCv6jESi+3XCebgYc7c2FC35mg5P3IRKI6DSqin/YB2tbjnvT+VQHWnEX2tT5LUxvxIu6EPI6Q1vM439w3GpjTqi+7Sn9O2f0SVFo4k0EtExQ+GX42AhgToHIOEtqVF4JiGhizc30RVj60RQqei1ahZHH1+FOsKAOkJPyOFBnxqrbEs+9vgqzvllPgPWPidvN3P7FPvizi9HbdTjLbOgT40lbmRPDK0SSLlsIM7DxRhS43AVVBB0+zCmJzBk5ytUrt5K/PDuiLpgE37p4s1h+bco/FKpBfp89jjH53/8l9oyZiajT43HV2UFSSJod8kvktEmpZzoCxJy2xTaN7SliY5AbdAR3bfjGXUlaDuljyG3V9aL1Fg0ZhN9v3ySwqVrCLo86JNjzqAr0QrP9UkxqDQCfb58gkC1jcJl36CJNDLswApKVv6IuUdbNJEGhTa+qnrSbxhB6Tu/oEuKVmx2g/wbMhIxZaYoNsZTWEnyZQNJurAfCALOwyWKzVcgaFBp9EhBr3JJpVIj6COQBA2hgAckEUkMoVKrw32Jw1NmQRsXRcDuxltehz41TvltkPuA3S1vuQzT4Pf2xpCRSFTXLEJObxN701A+6PKcsi3h8t4KC1Fd21Cy8kelv74aK2qjnsSx/XAcLMRbbkEV3kLYWM7lwUHQ4UGSJHzlFjm9SLjvDXNtwfOf0e+r2Qzd+QoIKjwl1eiTY1Gb9PKHiBMVcrqF6nrFhmvjopBEEV1CNH0+f5zyj9cr4zW0TmgyF3vLLBjSZZ8gbmhXfOUWZaHbW2FpossNCNjciMHQqTrK65QUIzH9OuIts+CrsmLu3gYpKNLrvQcoWvEdMYO6EHJ6UOk0JJzXC22UCTEYJKJdKoJRjzrKSK/3HuTwA28odqjBD/CFPy42ttmaSCNxQ7sy4LcFOA+XIAZCf9m2GVLjSL50AO7CKvRJMU1sW4Nexg7JIXGs/AG28rONGNLisecWknL1MGIGZCPoNOTP/RDR40cTKY/l79qOhgXhqO5ZEBKx7ThCxi3n4ausRzBoCdhcBJ1ehh1Ygdqko/r7XSScL390jWiXireyjtgBnenywh1ySoCwfPnKLYjBEJoIvcI3fWosYiBEVNcsXMdK8VfJOmJIiSNgd5N6wwjK3/kFVCrMvdvL84UvQMatF5B69VBl/mhsA075baf4pdJpyJ/zPppII6LXf9pc4S2z0GbqZXjLLIQ8vtPswO/9xQZ9Sx93LiGXt4kONdgCKSj7kyq1mmAoiEqlQgp6T7vfUH+Db/l7mTKkxp02Xzb2LbXREfhq7Ypv6a2wUPr2z3Rdeo88F2nV1G/NIyo7U5Gpf1U2fm83GvRcnxSNYNCiT4ml13sPUrN2H9poOVJPMMqLnCmXD0SfEsuxpz8Iy36dQu/Izq0o++C30+itNulBEM7KZ0QRb0mNYuslUTzN99WYTaf5HIbUOAwZiegSYvBV2/CWWZT5XBunIv3m87D8uq+JvQGa8KvBd2jMrwbfoeeqmRx9/B1K3v6JdvdfzbADK5TFx4ZnG2xb8kXn4DperrQVtLkQg0H0KbEULf2aDo/fiC7BjCRKePKKmvDBV2PF2CaZyi/kdB++6vo/tPWiL4Au3ow6wtDElragBX8HLZGS/4Po3Lkzc+fOZcGCBQwaNIivv5Zz93z99ddMnDiRhQsXMmfOHHQ6HePGjSM7O5uFCxeetiAJcpTk4MGD6dy5M+Xl5dhssjP32WefYTKZWLRoEc8//zxdu3blxhtvRKfTsXDhQqZNm9aknsGDB7NlyxYAgsEgBw8eVBYoAZKSkjj//PO56KKLWLhwIdnZ2eTk5LBnzx4AtmzZwjnnnPOnC5Lvvvuusn375ZdfVq5XVVXx0EMPMWvWLF555RVycnJYtGgROp1OqX/MmDHMmzePRYsW4ff72b1799+iebdu3Th8+DCiKLJlyxYGDRqk3NNqtcycOZPnnnuOJ598knfeeUdZQCwvL2fYsGEsWLCAxMREAKxWK/Pnz+e6666jd+/evPXWW1x88cXMmzeP+++/nxUrVgDw6aef0rlzZxYsWEDfvn2pra09rV9t2rQhJiaGKVOm8Oqrr7Jr164m971eL8888wwTJ05k2bJlAKSlpfHUU0+xYMECrr32Wj744APl+ZKSEqZPn868efP48MMP0el0LFiwgA4dOrB+/fq/RqzfLZ6qVCr4faJnSQJJIvfSR9l9/oMcGDcXQ0YiETlnj/KUGi00Hb53OYaMRLJfvEPOs+I/tSiF6vSvSBISglGHMSuV8vfX/nG/f78A3KiqrHsvR5IkQk5vk0caLxpL4Xw9ACqNQOIFfaj9ZY9yTyWoUEca2T72MQoWfSZH00kSrvxySlb9jCEjkd4fPkLQ6VEcrZK3f0Zj0pOzZIqcE0xs2keZLioSxvbn+BNvY914EG+5hTYzrgZA9Ac5OHERki/Aifkf0umFO+X8cUD5u2vZ2HuKHC2m0YTH0mjQqtPHeIoNZ/had9r6+RmeOcOlkMNDxcfr2XHeQ+Q/+Q7Zz0+Sc319uUV5RpdglrcQ/T7yWEUTvqnO0A+JM8nmH3X91L2Gcct8PfPXyVO0URF/bg+kYIjKzzc1KaeJjqDD4+M4Nvu901o7Q7P4LXasO46Re9cSjj75Ll2enwSoiOnfiao1287QdtM6Gq7vv3URIY+PY0+9hzEjkcicNvJjagFBI3Bw6qtUfLaR2AGd/3Rcp+pXhftn48gDb2I/cBLr9iN0WzYVwaAN56tSKc8mXTMMSZKoC+cqRQLBZKDrew8jhkIcffwdAJLG9uPYE6vYMfYxRH+QrBlXclY5PAPhGu7Hj+iGdceZo/Mbj0ufGg8hUeFXQ3UN/Do88/Uzyqs8lFO64quqZ9uoBxF9AYpWfEu3ZVPlfLK/0xVJkmh16/m4T1Sw98b5VK3egmDQnbkBVJS/uxbrzqPUrt2HPjUeSZIwZqXKeQGLq9nYbyoJo3qCRji9rUYy5rfYyH/qfUJuL0effEfun0F71raSLxuI+3jp6XaxMbF+R9cG2bCs3Uugzh6WDd1ptP89AlYHRx54k5rvd3I0bAPOpKe/L+632LDuOMbBu16Ryy2YiLeyjo097yK6d3vUEYYmtNElxZxBR+W7apOeHm/O4MTznyn215iRSMmbP7Cx9xSOPbGKiA7pv5NDFRpzMiFXrUIn0etECgWQgj4kKYg64tQHtdNI2XiIDTcbfs9kYhvRUKXT0uPNGRx7fBUgnW6nVL/7DZdv+DBUF84b2vCMSqs+JfdNOtu0I4JOi33P8SZtneqX/Jt2wwgCFgcbek/h6BPvENmhFUjQbtY1eIprkETplIw22HAV+CrqsO07zpFH3yLt2uGN9OMMrzUSJJzfG9EfJOQ+Pf/eafQ70+TwO4j+IHtuXIBtbwFFK76l46M3UPber+hT4uj94SM4DxXJ/ZaQo6u1atzHyyl6/Tu6v37vKVr8kd2QJLxlFg5MfoltIx/EV2tFFc4t+WcDaLifdsMICInKR5IzwV1QwYEJL+CvtpJ0qbxAFNGxFYgi1d/uwFtaS+adF8t5GlU0z3ZIhD+gpuA9w2KFPi0BJIkNPe5kY7+pxA3tKkf/IdNNazbhDufG1MZFnYFOjaigVtPu4es49vgqRS8b5hpNhKGJPjcMI+hws+mcaWwb+SCiP4guNvLUTeD3flv8iO5IIRHHgZOn0VwuoyL12mFIwRC+GutpdTSqugm0cVFymXBU8h+NEVQIxmgkMaTc+FNb0aSeP/YDGnxLtVFHx9njm/iWSRefo8xFFR+vJ7pPx9PraaZsnLHDYT0P2FxUfbkF297jFK34loxbz0ellT/WlH+8Hm9pDfXbj+Kvd9Lu/iub+GHRvdsjBkL4qm1n0G/VaTbrj/xzwaBTbD1Sw3On+zq/p22PN2fgOlaq+OEN87njUBG1P+0h5pzs3/HhTHp96pqvqp6tox5SfIfuy6eRMLInruPlbOhxJyq1gDa8ENyAhg+tnsKq37Ul/ydpbD9OPP8ZruPluE9UEJGV0qS8JtIIkoTrSEmjLv3x3Czxx/5vC1rwV9ASKfk/iLq6Ol566SXq6+sJBoMkJSUB8mLlO++8w5AhQzjnnHOIj48/S03yYuDMmTMRBIH+/fuzdetWxowZQ25uLvfee6/y3Nki5Hr27Mlbb71FIBBg3759ZGdno9P90UuWjJEjR/L111/Tv39/fvvtN+64444/fX78+PFnjGjs1asXGo2G1q1bI4oiPXv2BKB169bU1MgO28GDB/n666/x+Xw4nU4yMjLo27fvaXX9EQRBoHPnzmzZsgW/36/QHOTJ6sMPP+Tw4cOoVCrq6uqUxd2EhAQ6djw1wYdCIZ5++mkmTpxIly5dAMjNzaW0tFR5xu124/F4OHz4MDNnyjlOevfuTURExBn79cgjj1BQUEBubi6rVq3ixIkTXHvttQAMGTIEgC5duuB2u3G5XHg8HpYuXUplZaXSpwbk5ORgNBoxGo2YTCaFRq1bt6a4uPiMtLFYLCxcuBCAu1K74q+qa3LfV2FBpVKhS5dz4+hT4xH0OvxVdQSq6gGBQK0dz4kKovt2pPytH5XnXEdLiB3SValLpdHgrzxVv/t4OTXf7qB+yyHs+08Sf34vdInRaM0m+YtoWjz6tHh8lfXo0+LxV9ZjbJOM2qijx/sPgyii0qiJ6JyhRD7qU+OVSIsGBCwOdInRDN29BF1cJHWb89CnyfrlrajD3C1LcTYjO7ei2yt3IwZDIAgkju6DPbdQzuOkAl9lPQGbC9exMgDq1uWCCvl5wLbjKPXbDrP3+mc555f5cq4qwL73OGJIZPdVTxM7IJvE0X2UNvVpcfgr64js2oa4cI4y+77jRHbLQhfO0aNPjaP13ZdS9flGOSIxOoLeHz0MgoAhIxF2HMW2Jx+VRsBXWY+vok6JQAlYHAg6jRLVaEiLw19jQxsbia/MgjHzlD7oE6IJuX34a+0K73wVdRizUlEbdfRf+xymDulUr9mGLjUWfWK0QneVTqNsC3EcOIn7RCWxA7Op/Gab0q5KLdDh8RvRxkah0msQBIHWky9EpVYTN7w7rSeNlZeJ1EITB8qQGofraJm8/ScctaI26gAVGRNH02rcuQgmPZI/gNYcoYzfkCrLT8OvoNOgjTejMZtQqQX0afGY2iRjbJXIgLXPIYVEzL3as/kc+cON2mSQI84yEokf2YM91z6Lff8JNBEGDK0SGLB2PmqTnqDdjaDX4impCbcbh7ekFl1iNPEjupNy2UA0USZUWjWewir8NTai+3ZQZMpbUYexdVITfiWM7EHOi3co9WsiDLhOVBDTtwOG1Hg8ZbVEZKXgq6ynfksebWdchTYmQhmX6PUrMuarqJO/5Id1WmM24S2pRaVSoU+OxfLbfnSJ0UR0yUSfloC5dwc6L52Gt6SamMFdCdpd+CvrZP2qtdH1vYfQpycQqLaS88JkEATiR/XiwKQXie7bAUkUieyYTuUXW06Tw/iRPcl58U4Ek56Q04Og0ZzOr7R4Iru0Ju++FWTcNroJv0SvH5VaYMDa5zC2SUYSJco+/C0sJ/Go1AK+aivxI3tQuuoXeqycgS4xGlQqRVcMaXGoUBGwOJS2rTuO4j5RiaDXkjX9cjTREaiQtxI30LDBVqReO1yOzK6sp+LTDbS65XwyJo4mfdxI9GlxhLx+DOnxTcaV/8wHtLppFL7KesxdMwm5fBhbJ9Lnk0fl9AT1ToLh3E++ijoEvYaAxaGMq4Ffgl5HTL+OaKIjyJp2+VnbMqQnyNFgOi1t7rkUQa9VDkpqKGdsnYjaFKnoSkNbyZcPQjDo5Kj2nNZNdCVgdcqHeYShNhlw5haiNulJvnyQYgOi+3QI68pzCIquaPCUVCv9bdAVX2U9/mqrXK53e/qufhJdQgyBeodCG7VRjy7ezM5Ln1Bo46usJ2BxoImOoPtb91Px+SacR4oV+delxIZzXULV19votmJ6kwUGtTlZXoT0y1ExgsFMWrtkXlm6DMQgUtCPYAhv51Zr0UQlMWjtfGz7CjCGZUdrNkFaHL7KeoytE5X6AxaHfC9sz1rfPrYJDVtPvpCS17+n+rsddFsxHefhYtQmPfq0eFrddgGtbhqFLt6Mff9JDOnxygcdfUos1d/tUPQLwJASL9Nm0kt4iqqIzMlUorR8FXWkjTuXzvMmgAoEnQbHoUJ8FRb0aad0L35ED6XvKZcORCWoGPjrfCQJ1JEGPOUWonu3x5SVgtqkx9y1DUgSYiCESqclYHGgjjBgSIvHdaQU666jxIZf8r3F1cT07YBKLcgRrenxiL4gXV68E11clGyDOqbLH/pCIfy1dlxHS4hr5EdozSYEjSasb+fKkVUhEV1itByJlR6PISUW17EyDKlx1G08hLuwivqNuYj3XYHGbCTxwn74q21IyLsQpEAIc4+21K3PRZp5NVHZmXR9ZYpMO0FAnxanzGENNttTWCVH4UkSJa//QObki/6SbYvs2AqN2cSxp94ja+rlaMwmMiaOJmv6Fai0aoJ2dxN9RqUiLnzQTOyAztRtOkR0nw5yJF0gRNv7rsRXbVV8oLPZDuehItyFVfKBXSGRAb/MRxNlJLJLa3q8dT+amEj0qXGyXUiPl3dgBEMEau1ydG7n1qjUAt5yC/b9J9CnxFG/JQ+AiE6tsO44ij4tHkGjVmynSqPGHI6+zbr/Kuz7CogM29KEMX1Rmwwcvm+5LNdpp/RZGxfFgF/mgwSek5XokzqfZosb24DkSwagiTAwZOcrCAadEik3YO1zsg9ZayN2cA7bRj7AgF+ek+eK3y00BiwOZb6RQiLpN41E0GvJvfsVOs25pYm+qQQ1gtaIEJUYvqBGLYkgicp9xJBiUwRDFH0+eRQEeUuvNTwXNfYDfj9fNvYDfFX1FC35iswplxJy+YjKaYO5Zzv8VfJcVLVmGxmTxiJG+Bnw63PoEqIJ2FzNko1AOCdog90w92hL12VTUanVqHRavPllaBOiMaTGU7fxoBztGAyRcdsFpN80EkNGInVb8nDkFZN5+1jcJysxZsh2MeueS3GGF9Ma/PMBvz4Hkvwxt2Fx7fd8juyc0UQvOzw1noqP1uM8UqzQsLHvG7S5mvi+xoxEDBmJir/mzCvCkB6vzOdqo57K1ZtJvnzQKdsb9h0a80uFCr/FofBL8R10Guq3HCZgdyGGd/6c8+OzymFQDf2K7NgKTXQERx5/m1Y3nQdAq9suoO19V4Yjz60kXzGYouXfyPNJRiJqk76J7BkzEuXI4LCc6pNim9j6xs8KetkuBx1u5d3nfx1//tmqBc1BS6Tk/yBWrlzJmDFjWLRoEZMnTyYQkLfsXX755dx55534/X4effRRysrK/rSeoqIiKioqeOaZZ5gyZQpbtmxh8+bNyv0/jE44A3Q6HV26dGH//v2nRRL+ETp37kxNTQ15eXmIokjr1q3/cnuN0RBdKQgCarVa6bdKpSIUCuH3+3nzzTeZMWMGixYtYtSoUfj9Z/iafhYMGjSIlStXMnDgwCbXN23ahN1uZ/78+SxcuJCYmBil/oat1A1Qq9VkZWWxb98+5ZokScydO1fJl7lixQqMRqMyhrNBpVLRvn17rrjiCu699162b9/+p89+/PHHSjTpgw8+qMgPyFGfDRAEoQltGy9eNkZ8fDzz589n/vz5JFw2hLofm0Zr1v+4k6h+HTFmpRI7tj9Bp5vY8/pgXb8fIfxCKpj0CEY9xvbyApq5TweCDjf1v+7D2DYVQ+skVBo1arOJ2kb1axPM1Py4i5Rrh5N135XUrTuAv8aGoVUCgVo7prYppF4zFMvaPSRfPojaH3fhOlxC7m3PU7/+AOsybpQdLrcP1+FizH06EHK4CVhOP1DIcbAQlaBiQ9+poFIhhHNKugoqEIw6/NVWovu0x1tay5bhs9g26iHs+06Qfv0IKr/cTJu7LyFgceCvtlLzw25Sr5Tz7SRfMkDOuxVePGx18/nU/LALQ3o8urgoDK3kxVxNTCSCWo1g1JEwug8qjRr7gQJUWjVJlw+m9sddFL+8mpDHz/HH38KdX4Y6yoinoBJz+AXElVdM6YpvqPt1L0GHhx0XPobzSAmZd18CQNtZVyN6A3Iff9xF6jXDAIju04Gg3UPsObJDn3btcCzr5eiasg9/xdQ2BUPrRGLO6YzapMdfY8N5tFS5XvPLHhLO60XBsx9y5IE3cOYVUfXlZrRRJvTpCSRc2I+Q00Pi6L7U/iRHMRsyk4jMbk3A6iKmb0el3ePzPmZTv6nk3rkYX2kt+c98wIFJL+KvtaE1m9g2St4+569zyqdkAtF92hN0uPFXW6nbnIcuwRyubxjOIyUELHa2jXqQ+o0HcR0vx9yjLTU/7iJj4hiCDjfGjESlvH1vAaa2Kdj2Hif58kGkXD4IX1U9+c98QP4zH6DSCAhaDaLHT9q4cxEDcs609g9eR8jlxVdVh0qrRgwEqd96hG2jHqJu40FqftyNLimG+q2HaR1uNyonk6DDTeHLX7F/wgsEHW6CDo+8QAFNZSpcXhmvXT6ddeclT2LddpiaH3eTev0I1EY9Ud2zCDrc8mmdgpy+IGBzo9JqsO7OV8aljY2k5gdZ32p+3HUqrYFKQFCr0afE4sgrwpiRgLeyDlPbVGIG5VA47wOOTltCwGLHkJlMyO4maHOjbyXTse0T4zF1yuDY9KXsHDSNbaMexL7vBCpBReygLrS5+1JCTi/ugsozyqGnsErhl2VDLppo02n8QgL30TIsv+w9jV/a2EhK3vyR/Gc+IGB14SmuJuWyQUT36YAUkrfwtrnzYkIuLyUrf2D7mEfw19px5BUputLm7kvlnK11DqWP2vgoovt2IGhzU/rOLwQdHkKBoJKj1lVQrtiKgNUJkiS/yEQYwhEXKraPeQRQUbt2L6nXDMO+r0AZV8rlg+UF/2or9v0nMLZOpH7bYYre+B5UKny1tkZ2qRwEgUCdQ6abw40UCmHffwIxEEQbZ5ZzrorSWdvaccHD+Kqt1P62j9q1e/FXW6n9ZY8sU9cMo+bHXehT4wi5vIquNLRlapuC80gJkV0yiR2Uo+jKtlEPUrV6i/zCBoqu+KrqlXIxA7MxtU1F8gep33pY4XmDrFu3Hlb626Ar/morUT3aYmqXJh/osuwb3CcrCHn9CBqB+HN7YOqYjujz4y2uUWjTsP0y5PIihUSKV3xL2rXDFfn319hoPflCADImjEb0+pUy6shEpFAA0XvqY5botVNecJCpU+5C9LlQG8xIIb+8vVsMErSWsmXUQ1R/v4u0sHw78opBkBfE064dRtUPp+a6us15RHaS5whNhEGhoegLoA9HjzfQ0JlXrNip2rV72T7mEYIOD468IlKvGUbWvVeiS47BdayMys83KfoVN6wr+qQYbHvyMaTKqSWSLz6HYHhXQM2Pu9AnxbBt1IOUfbgO0RsgdkA29r0FRHbOQPTJB8ulXD5IyQ3pq6zHfuAkJ1/+imOz3yPklvmw87LZ8mE6Tg8nXviCkrd/wlteS9LoPggmPc6jJagEgaDTQ+L5fZT5pubHXYRcXpIuGSCfOm7QUfzad2zoOpl9Ny+QDzMrKMd+8CTecgsBqxPLr/uVuUilVZNy+SDqtx8J233Z/vrrHCSe34uaH3fTeuIYQm55wT/ocKM26jC1TSHgcGP5dT9l764laHUp+lbz/U5UOg2CUSfnbjMZ8JRUs3X4TMW2NSwctLn7UsVm1287rNC+9eSxSIHgWW1b8mUD0Zgj2HvDPGzbjii2LWB14a+1K3NJq1vOV8o1LJwFHW7cx8sxtErE1DYF686jiB4ffoudQJ3jL9uOrBlXYWqbStyQrpS9+wtbBs9g33iZ9vb9J+RDgoqqw5H+RzG2TsTQOhF1tInIThnYD5wg6ZIB1Hy/k/QbRlDzwy55/lGpSLliMCqtmvQbRhBwuBA98qJk9ot3Ur/1MLbd+ewY9SCu/DLUJh2ROZmkXj3s1PZnrVrx9QD5sJKXv2LbqAfRp8Yp27cb2+LGNuD43A+p/nYH+XM/JPeOxfhrbRyf+yHbRj1I8evfYcxIwltWS1SXTKRQSD6EqnEKhzDqN+eRdMkA4s/tQeuJYzi5+EtEj/+0+UySRESvjaC1DCnoRwz6MIWDQFQaPZIkyvkmwzYlaC1TfMtTc1FTPyBNqb99o/nyIWw7j1Hz427Sx5+HLi6KyOwM+YCy+t/NRSGR+m2HKVy6Bn9t82Wj6qstTeyGff8JChevxl9rI2l0HzzF1Yrd0EQZMaTHU/H5Jkre+ok9N8yn+rudBOocZNx6PpIk4cgrkvlUYyP5knOURUkAy6/7FT6rNGrlA87v+ewtrVX0MujwYEiKpXjFt030sjGPIjtnNPF9u7x4B7a9x9nY8y4OTV2KOtJI6jXDCFid8mKt1SnLWEhUbO/pvsMljXwHmV+K72D3kHxRf3QJZqKyMyl95xe2jXoQ257jSKJE6jXDyLh9LJroSFzHyqj9fpdi28reW4u/1o5lfS7+OgdIEm2mXS7nVJUkvKW1TWRPbTJQv0WW0zPZ+iZyGgwRqHMo84oh/IG6BS34O1BJZ94L0IL/EjTkbGyMBx54gDvvvJO2bdvy6quvUl1dzezZs6msrCQlRQ7PXrBgASNGjCAhIYFVq1bx1FNPnVb3Bx98gNFo5IorrlCuTZkyhdmzZ/PTTz8RCAS49dZbAXA6nURGRnLbbbfx+uuvK4tVjfu3Z88e1q5dy4kTJ3jllVfQaDQcOnSINWvW8NBDD7FmzRo8Ho8SxQewZs0avvnmG6666iouuOCCP6TDH+V+/OSTTzAYDFx66aWn9afh3qhRo7j33ntZunQpoijy6KOPcs4553Dttdc2qXf27NmMHz+edu3aNWmj4Xrbtm1Zs2YNI0aMwGw2K2199913VFZWMmHCBA4ePMicOXNYsmQJAM899xyLFi1qws9Vq1bxwgsv0L59ey6//HIWL15MVlaWMobCwkLatGnDypUriY6O5qqrrmLv3r3MmzePN954A7P5VAh/XV0dVquVtm3bArB27Vp27tzJQw89xOzZs0lLS2Py5MkcOXKE119/nUWLFrFw4UKGDh3KgAED+OSTT1i/fj1Lly5l3bp1FBQUMHHiREUW5s2bh9lsPu3eH6Fo/geULf6c5JtlXla9IyeLznp2EvEXnoMmJoqAxU7lOz9S++Umun75NBIQsrup+nIT+mQ5p1nI4+fo9KU49p8gblQvurx2H2qDDkkFgSor9ZsPYt0hH8rS6rYL0CbIL7a+cgt505ehSzDT8elbUEcaUWnUBB1uXEdKsKzdR/k7PwPQcd5E4kf2QJ+WgOXXvUridF9lPZFdWsvbbUIiJ+Z9yMnl3zN01ytyDkBJIuT1462sQ63XEfL4cB0rw9yjLSGPj6DDw4FJL+GrqieiYzqD1i+UDwXx+Nlzwzxsu/JRadWce/TNcDSHyInFX5I0ug/amEg0ZhN+ix0pEOLYk++QdGF/4kf2QDDoUWkEtOYIQh4fNT/sIrpvB7QxEdh2HuPQLQsAyFk5k/jzestbzD0+RI8fyR/E2CYZ0etHkkDQqSl97VuOzH6fXh8+TNywbvLX0qDI/gmLlIXBIbuWABJBp5eCeR+Rdd+VaGMiEXQaJfG1v8ZGoN4hbwtTqRB9fgSNhpA/IOe38QVQqQU5aiE+CtHjp+Lj9WRMvjCcJ04V/kJdh3XbESK7ZGJIT8BTUoPfYqN+0yESx/RFGxOJI7eQ3CmvKNv0+/8wF2NmMr6qevKmLyPt+hHEj+yBNlbeKqWNiUSSJKRgiH23LkJt0JH93AR5cU0U8Vsc7LziKbotmSLnwUyMDueU0sqHAjk8hDxeAjY3edOX0e6Ba8mbsYKorpl0mjcBfUosIbeP+o2HyJ3yCoM2LFIiKRtOOD00bRmGjESypl0GqMIRnFD6/m9E92yLNiYSf60NQ3qCkjdPEiX8NTZ5a2MwiC4+Gk9JDQWLPpNPKA6G0ERHKDKlT4yh87O3yjnoRFnWcu9eQtv7rkCXEC1HNZbVok+Vv9BLkoTo9RG0u/GWWYg5pzOe4hoqv9xE+k2jThtXwqhedH72NqV/IY+f4/M+JmvqpfLilsuL2qRH9Pmxbckj71ZZFgcdexu1ySB/cZYkQk4PJ55+j04v3CVHa0nyNklfVT0H7niJ3h8/KueUEiVc+WUcnLoUx4GTZ5VDXUK0PCZfgKDNScDmxltcg7F1Inuue/as/BIMOrQxEYAKT3E1lvUHSLt2GL5qmxxNEApRuOwbyt//lX7fPo0uNgoEFVJQJGBz4jhYRET7NGVRwldlRZ8YLb+wBUNoYyMRjHKkg+NQIdqYSECFLtGMt9RCyOWh9td9tLnnMlRqAffxcrZd8DCdnrqZ1OuGy1viRQnRG+DA5BdpPXEsRx59i5zFdxPdu518kIvXT+0ve/HXO0ga2w9tbCQqQaXwy5lXTNlHv5E5+SLUUUY5QitM57O11VjmDekJSP4gtb/sJXfKK/R4eybxw7vLch2Wvd1XziH7+dtRm/SotBr0KXGoBBVBp+d0mUqJlV8gRYlD014l5PHR7oFr5ehrQSBodVLxxaZw8v4/0hVrWFdC6OKj5dxYannh39gqAdHrp27jIfz1DtLHnSvTJCyzIZcXV345Bya9iDEziX5r5hDy+FAJAiGvn0NTl1Lz425i+neSo8DMJqSQSN7M16j8bBMx/TvRb80cpKBPmQdDrjpmPvIkO/cdxGq1ER8fx8o33qRdu6ywHlQjBf2szXmEPu8/iK/WTtyAznKew/CpsI7cQtSRBg7euwJJFBm8dn74Y4oK0R9gQ+8pRLZPk/vr9cv2RpIoWv4N+U+9L9vHH58NyzVUf7+T2AHZmNqlyqlOQiKeomo5alijxtg6iaDbiybSgKeoBmNGIoJeixgMohLkfIsFCz/F3C1LtrExkZSu+hlNlIn4kT1QCUJYJ0KUfbiOmH6dyJvxGsbMJLIXTMSUmQyCSo4IOllJ/PDuytwZP7wboi+Ap6ga94kKYofkoEuMgXCqE3dBBd6KOvLuXY6vqp6cJVNIvnQAKpWK+m1H2HvjfGVO6DxvAqnXDUdt1OEpqib3jsXY958gYVRPur1+H4E6O6Xv/Urll1vovmIahrR4OapNEJQI0pBH/qisNsm5VnWJ0Rx59G1a3XguuqQYOYehzYVt5zH89Q7ih3dHGxsJKlDrdXgr6/BXWTkw6UV8VfX0fGcWCef1BkHeVnry5dUUzPuYnCVTSLlsECDbrsOPvE3rCRf8qW3TJUQTsLqU3Ibe0lpMHdJOt20bX8CQFq/wxFtSw8EpS2j38PVI/iCRXVrLOiQI8gfgsH40x3Y0pn3K1UPQRJnwFtdw4PYXceWX0evDR4jp3xEpKFK36SBHHnqTbiumy+1o1IRcXkRfkKo1W2lzz2Vy5KpKhej2odJr5Y8okUYceUXok2PRRBnlxe59BcohNP4aOZe16A/gq7ay54o5eKvq6f7W/SSc20P2QeocWDbkEtO/EyGPP+y3ZRHy+Ak5PAq/jJlJdFsxXbFbG/veg+QPMnjbYnSJ0fIOC5W8YL7n6qex7z9Bt+XTSLywPypBhb/GRvHKH0i+6ByiurZBCoZwn6gAST5gRAqJxI/sQcjjx5gqIAXljxWamHTuu3c6Q4cOo2+/fgQDAfIP7WXkIDkVltqcQshZw2/ZD2LMTKL/t3PQxkQ28S0Bhu56BYCg08PxeR/T9r4rmviWuoRoJH8AlU6L6PUh+kOI/gCG1HjchRWUf7Se1pMvbCJT/4psJI7tR9el98jRfiER+74CHAdOknTxOeG5UPYPKr/eijY2irwZr9Hh8XGYe7XFmJ4gpzUIhHAXV3No2jL06fH0WDENBIGQ20fI6WHPuPnkvHgHER3Sw+kU5DRE/mor1p3HTuNzg60Xw5GCiBLH5rxH8fJvSRzbj+5v3KdEEDrzipFCIfTJsRjS4nEcLoJQQ35fCzEDOqM26pFEeeEvaHNS8fkm2j9yQxN70//bOX/LdwhYXajU8rP23JOE3D5SrhiEJsqkbNtu2M0SMzCbQJ2dsvd+pfLLzXRbMZ2Ijq1QG3SIgSCewkoOTn2V9BvOJe36Efjr7AQdHvbfslB+Nky3hty6DbY+6eJzZNsmofS35PXv6Pj0LUS0S/uDN8H/DWxLu/Lf3YWzYkD5F//uLvwttCxK/pfjuuuuIzY2Vvn74osvJjk5mVWrVhEXF0eHDh0oKChg9uzZrFy5kkOHDiEIAunp6UyZMgWVSsWzzz6Lw+E47aCbKVOm8Mgjj5Cenq5cW7VqFdHR0YwZM4Y33niDkydPIggCV199Neeccw7vvfceu3fvJisrq8lBNyDnkpw8eTJ9+/bl7rvvBmiyKFleXs4LL7yASqViwoQJZGdnY7VamTJlCq+99toZtyc3YOnSpeTl5WEymZRr8+bN44svvjjrouSll17KRx99xObNm0lKSiI+Pp6EhIS/vSj5++sNbTUcWhMKhWjTpg1Hjx7l4YcfBs68KPnuu+8SDAZ57rnn6Nu3LwMHDuTNN9+krKyMUChEdnY2kydPVg66cTgcZGdns2PHDubPn99kUbKmpoZXX32V+vp6tFotZrOZ22+/nZSUFGbPnk3Hjh3Jy8trctDNsWPHWLp0KWazmZycHDZu3Ph/tii5JfWqP71/JvjF5gV0h5oRCK5qZkB+8B8MOm9OH7U072T3wD84rua01Nzz6qU/Srr0J2iubDQHzenfv4J/cmx61d/nmk9q2dTRgv9ejDg0r1nl1uY88rfLqP8LNpX9r9rff7KPLTiF5s4OzfUf/kk0x3b81gy7Af/58vu/qpf/q+M6v+rjf3cX/p+iOe+z/zQGVXz+7+7C30LLomQL/qOxbds2du7cydSpU//dXfmfwx8tpv6/RMui5L+OlkXJU2hZlPy/QcuiZAta8P8OLYuSTfG/an//0xcJ/lfRsijZFC2Lkk3RMq5/D1oWJf/9+G9blGw56KYF/7FYuXIle/fuVaIKW9CCFrSgBS1oQQta0IIWtKAFLWhBC1rwv4GWSMkW/FfhjTfe4OjRo02uXXjhhZx77rn/ph614O9gXuZNf7tML2+wWW3FqP/+YUXekLpZbRnVZz7k58/gE5vXVnMgNtPKG5oxLntI16y2mhPhE6EOnP2hM6A5fPbSPH7pmhGPYVc173uhTmpe7IehGX30NzM+xaT6+zIVlJoXSdCcPjaHXwChfzC6tTm60lx+NaeUppk0bE7E+VFd83RFe/ZHToO6mXY0I9C8OWzUoWf/dpnmRFcC1Kv/vn0zNXNi2Wk4+zO/R2Qzo6V7N8N/eF5nbVZbE4N//9TZ5noBJvHv29HmRqEYmmGzm+tzCM0wo16peVRsjpVyCs1ry92cgQFJwb8vvyO+u75ZbW248KNmlWsOAs2YL7cYm0fDToG/bzs8zZzOs5ph6980eJvV1jif6ewP/Q5/X5NlRDbDt7yg6p+Tp38HNqdc/e/uwlkxuPKzf3cX/hZaIiVb8F+FSZMm/bu70IJ/ARN/eJZvZr5G1cHC0+5duvgu2o7oic6kw+/28fHNC6jYf4LUqwbT9h45J2jQ5aPghc9pP+satDER2HMLOTBlCVIgRET7NHq9NYOI9ukErE4ql6+mfMmXpxoQBLr9sAC1OQJCIiGPj4L7lqCNj6bN0xNQaTQE3T4EjRpJkjh63zLsu44B0H7ubcSPkhPRqwQBKRiies1WzH06oEuMQSWJVL/3M1Vvfkvm0xOJGdkbsVH9meH6RbcXlVYNEhy5dxmO3cfovOI+YoZ0RRNpBJUKb3E1u4ZMJ+nqoXRYeAcqtZqgzUnx4i8pf+M7ACK6ZNJhwWSMbVMRDFq8xdUcnboEbUI07edNRJccS8jpJVBnp+LdXyh9/VS57h89ijY2EtEX4MCN87BvP0Ly1UPp+Hy4LauTope/pCxcptWsG4gd3Q9dciyCyYDo9SN6fAStTgruW0KnNx4g5PQgiSJSMMSWCx7D2DqRnu/MwpSVgugL4LfYEHRapEAIX40NfWI0IY+Pg9OW4ciVZaH3V7OJ7t0eSZSo35JH7q3PI/oCdH3jXhLH9AsnMw9SuHg1J5//jMicTLosnIRg0MqJ+gsriezeTl6uEUVErx91pHx6tySKBOsd+CvrODj2AQDazLyG1JvOQ6XThBOI13NowvM4c0/S6aW7SLp8MCpBha+8jtI3v6fg9R8BSL7kHNrPvJrIjuk4j5Uh6DTYcwsp/3QDnWePRzDoAAl9YgzH5n1M+bKvAdCnxdPn22fkJPKiSOmbP1Aw5z0A+m94gYj2qYiBELsvfhz7QfnUyOwHriFlTB8QRQJOD5oIA5oII9bck/gtDpLO7S4nsZ++HJVaYPi3c9g7eTGV32wHoMOD19L2rovk01WrbeQ9vopOj96A1mySk7xb7IRcPvIfeB1nXpFcZu5txI/qhT4lDvv+4+y9bDYd5t4mH3Ji1OMtqWbbgOmKWrV/8FqSx/QBtRpDahyBeie2fQV/SI/q5V8p9Oj5zVz5ECpJpOyNH7BuyqXdM7dhaJVAwOoiaHVS+802ChZ8CkDiJQPotOB2tLGReE5WcnDySzhzT56Rhg3XAVpPHE3mhNFIKtBEGAm5vXLC+KRoEASqf9hFbL+OmLtlUTDvI0qWrQGg80t3kXz5oPDp2CqCDjcly9ZgbJdGwvm98dfa2DF8JgCd5t5K6tVDEQw6vKW1eEtr8JZZiB/VE11sFL5aG6Vv/UThK/L4ky4ZQLuZVxPRMR2XIkcnOfrY23RbPh1zz3byoS2p8YBE6Tu/cPTRt9GnxdNtyd3oEmOQRIlAvQN9Shyix0fetFeJ6d+JrAeuRRNlAhV4iqr+lF8AKkHAU1JN7tRXCXn8dFt8J+ZuWRyb9zHFy77B2DqR7iumY8xMQqXV4Cu34DhcTOUXm+n6yt2oIwwE6hzsufE5RZ8z7riI1HEj0SXFIOg0eEtqcB4pIX5kT9QGHSFfALVei6eoiu1DZyj96zT3VlrdeK58wIbNxfYxj+Etqw3fu4XEUb0U25F2/XD6n9cbrVFHwOMn5PNjOVLKL/e/RsgXYPCjN9D5qsHooyNQ67SsGjyDnhNHkzmyJ1qjHr/To5y6HdM+nVU978JndZFzy/l0nzSG6DbJvN39Trz1TgY/NZ62F/bDmBiDvbCKkNfPye93svel1Urfu9x6Pn0fuAa92UT9sVJ+m7YcS6O5ztyzLQO/e4a8R94i/brhZ5zDGtP+1NylRh2ZxKNPzGbd+g3ExUaz+p1XESLiEXQmkESCjhoInf4hztg6kR4rpjdpq/Psm0ga0w9dXBQqjcCxZz+m/rXvATClxTFg8V0Y0+IwpcQRdHup2pyHz2IndUR3Qv4g/noH2igTao2agmXfUvzRepk/s66mw90XgVrAcbSMDRc+jhQ49RrcZ8VU0i8dwPCyWt6/40UqDhVy/6bF+MLzhxgUqT1RQVq3LMRgiNL9BQQ8fjoM747eZMDn8BBsOCW9fTov97qLIfddSbdrhqHWanBUWCjZcZQfHl6JGAwR1y6V/gtux9wtC1+NDdEfCB+GtkTpV2OZch4tJbpnO9p7PezZsIe+I/oCEiePFPL8/YsI+AK89styWrVtBSoQBIHKkkqeufNZfB4vo55/kNhubcid/wlHl39HREYiA5ffgy4mkvrcQnx1dlJGdEdj0hNweBXZM3dI5+uudxKwuugy8yo63i3bbPvRMn696Amlr4kDsxnw+jT5IItAkG2XzcYe1jcEFaNylyuH70hBEUGvwZZbyP7weFOuGkzb+67E2CoBVCrqtx5m7/gFSv09Vt1P4shegETJO79w9NFVAKRPvoiUG0fJBwtpNfIhb24fzoOFxAzOQZcYjUqtJmB1Eqi1NfE5InPa0O2jR9BGRyKJIkdnvUb1pxv+1OdIuGQAmTOvxdSxFb4KC4Jeh+j1E7S5OPnMe2RMuUy2f5JExbu/cOL1HzG2TqTfV0+hS4om5PLiKa3h+NyPqF27j05zbyHtmmHy4UaltRyYvJiQ20f3107ZRVNmEoWvfU/CuT0UXbEdOEnnx8fhLbegjYlEpRE4OO8Tji2X+ynotYz48nE0EQZMGYmEvH6qNxxkx9RXFZoOeGM6qefJNK0/WsZ3Yx9X2lQJKi76/mlUGjVqvQ5zVjKO4mqCTi+b73uNoMfHgBduV+xBYdgW/16fpUCIk601fBFRDhqBk78e4LaR3eVGtEa0Wb0Jqk3YnE5cLheL5s9lSMcULh/RT+lLSBRZ1dnOk4sXkG6OV/Sk4+ybSBzVC020iZBH5kFjv631HReScct5GNLikUIitb/tJ/euV+jw8PUkXtAbbVwUGrMJJEmhvSO3kKw7xpIxbiQgYT9cQv7zn9HjlbuJaJuCSi3gKanFXVhF+dfbyJl7K5pIAxeIIl8/8TZ7PpXtzZULJtNpZC9cFjsVh4tJb2Q3Vj/yJmMfvZEelw1Gb9LjKrMgBoJEd0jnk+534be6ZP2/9XyyJ43BnJXMx13vpPt9V5A+sieiKBLyBYhpl8qOBZ9yYIXM80FzxtP+soHooozynNJNnh8AUgdmc+6b9+GtqFPkoW7jwT+0Nw1z2OLzeqIz6vF7fQS8foqPFLFs1isEfAFufOQW+ozqR1ScGVOUCUEt8MglMzl58ITCu5iebRn27Rz2P/o2mdcOQxsTiS33JL5GPuLesI847Ns5bL/jZcq/2SHPSV1aM+zzx9CaZX/BVVzDjtsXo4kyMvDt+3EVVwNQ++0OKj7bSPcV09HGRSFoNYTcXiQJDt23nJQrBjUZV4N8tKAFfwctiZpa8Lcxfvz4f6l8dXU1mzZt+tNnvvnmG2688UbcbvdZ6/vii6anSz322GN/+nxBQQErV64E5IN2fh95+VexdOlSpkyZwqxZs5g1a9ZZ2/2r+Pjjjzlw4AAg530sKCg47ZlgMMjbb7/N1KlTmTZtGgsWLMBisfyftN8cLF26lG3btp31ue8ffpMxz9x6xnuWExWU7zvOgg63UXngJJcvlfOIeopq2H75HDaf+yAFL3xB91fvoXDFt2wceB8Bq5NW40YCELC70EQaKX77J04sXUP8ZUMxdmil1J8y6SKCdhdqk4F9g6dw8oHltJ03maxnb+fIjc/g2HkYTbSJgxOeZ9fIWbiPlQIQN6oXxqxUtg+ajqDTELA52TH0PhJG96XszR/YOfQ+Dl38EMm3jiXppgswZKWyP1x/1rzJtHn2do6G61dHR5A/cQG5583AnS/XX/XJOpz7C9iUOY7ab7bKJ0sKAm0evJ7Dk19kc7vxBGrtpE++CFNHeTwdX7iT2u934Nh3nOOPrsS+9zjtn7ud9vMmcuSuxRy4cjb+6nqOTltC2m2jlXI5b8zAV1rLhoxxlL7xPTkr7gNBIOuh6zk0+UU2th2P32KnVaO2KpatpuTZ93DtL6D209+QAiEClXUK/QDyrnmC3PPvVxb8Ojw2DkmS2H/bC1R+tQVdQgy+SitHn3iHqOzW7L15IXkzX6fLAvkjQ+rVQzD3aMv6Drex58o5RPdqR/Llg0BQEdOvM/4qK1sH30fQ7iZj0hgiOqbT/okbKXvhY3LPv5/6n3YSM6wH+wZP4cTMpYTsbnJHz5JPgVSp2DvgLgK1dgqmvdxE5up+3YtjXwEbWo/j8J0v0XHB7cSN6oUhI5G9lzzOvitmE7C5SL9tNBEd5QO/nEdK2DfhBfx1Dsq/2CzLoc1Jt8V3sWvcfLZd/DiiP0jpx+ubtBUzMBtvaS3rMsaxf9w8Wk0cg6ljOvGjehFyetg5+hF8lXV0WnDqw0v+q9/w28iH+O28R9BEGPHXOfll0Aw0EQYSBnfhl4Ez2DfzDXo8N4Gcx26g5rf9Sll9SixZd1xI7qw3+CFjPGIgSI9X7mbnuPnsuX0xgXon++54meMvfEGnRTIf40f1wpSVQtlbP2LddpjI7Ezl2oGbnuPwfcvRp8Q1GdfJpWvYfO6DOI+UUP3dTmrX7f9L9IgekI23tIZNrW8gd9yzpE0cQ4fn7+DgDXPZ2n0ygVobR+58idhze2Lu0wEAbUwk7qMlWLfkUfjSFwqt/oyGcYO7kDSmL5vOfQDHwSKOP/8ZGwfPIKprJmWfbmLT0PtJGNmDkyu+4+Syb5Ry8WE52H3Zk/gtdlzHywhanaRcPwLr5kPsu/7ZJs+aslLY2Ocedl85h6DdhbuomvgR3RG9fnLvehl/tZWUKwYrcuQ6UsL+bes8dQABAABJREFUCYvw1zmo+GITmwfeS9DqIvmyQRTM/5jyj9dhSE9gy5D72H31M6SPG0lEx3SkYIj8J99l+9AZnFzwMeYebTlw83McmfkaOa9OJfWGc7HvPc7eK5/i6KNv/Sm/bHsLCNrdlH++kZq1++iyYBIBq5O8R99uQosOj42j7OP1hFxeqr7eSvHKn1AJAl2XTMFxqJi1WbcQdHnp+vJdAOhSYmk1aSwn5n+IY+9xLGv34TxSTPzInhy6/UX2XvUU/so6qr7cjDbe3KR/htQ4Dt27nLWtx+MurKLrq1MASBjVk4isVDYNuJe8ma/Tffk0IrJS+eKaZ5AkCZ/NyQfnPYxKEOhw6QAAijfm8vWti3h3+Cx8djdDnryRmKwU3h16Pz/e/iJ+u4vPxjzK9vmfULHtML7wi2rlrmN8c8M8HCU1ALQ+twfRWSn8NnUZ1bvz8dtdfDH60SYLkg2wHCrCUVLD1qfeZ8i8W0/dEFR0enwctb/tJ+3qoWeew85AewAkCLksXHreIJYvegqVSo1KH4VKrSVYX0LIWYs6MuG0vgB0fGxck7Y6z7kZU1YqW0c/wqGHV+KvczR5XgyK7J3zPtbcQnY9/BZ+qwtDYgxJg7rwzeD7qdl2hKisFH44/xE2X/k0OU/eiEqrJqpzK9rdPob9D6zk26zb0Meb6TD1MqXepPN6kjS0K9W/7mfHB2u5dO4E5d7KG+ay9MJHWHbpY+xfvZnFo2byyugHiWudRNbALrw4YgZfTH4Rn93FWxc+yvrnPqFk+2HSercnNiuFr+5ZwgfXPYOn3olGr6PH9SMA8FpdHHn0bdxFVdRvO8zmMA3Sw/RuLFNlH60nYWRPNg24l7cWvM2lt17CPRdPZfJ5dyIIAiMuleu0VFn4dMVn7N24l0+Xf0berjymPXsPDquDvY+9w9Hl3yrj6v7Y9Rx97Xu+G3w/mkgDSYO68N2g+9k84SUCdhc/nf8IB5/9mJqthwlYXZg7taL97WPY8+BKVredgD7eTOep8gdZrdlEv1fuxHaklC8zb2HPpBfp2sjOdV0wST69enMe3oo6BIOW9QPvI2h1hhd/ZF/KlV/OoXuXs/+2F4jq2uYULc7rRcKw7mweMoNdVz9Dq7C90afEkj7pQvaOfogTT78n+1gvfk7+zBWYe7VHCgTZf9kTVH2xASTpNJ+j00t34SuvY0PrcZyc9yEd5008q8/hOlJC2evfEbQ6KX31a7wnK/BX1ZM/cwVZD9/AidnvsGvYfey78BHSwnNzh8fGYdt9jPxnPqRy9RZKV62ldu0+Ekb1JKZvR2y78tl5+VNI/iBdFkzCXVDBllEPyf/Of5iQx4+5e5aiK1IgSOZtFxDy+Nlxzdwz64ovwPqr52I7UsLuma/jOlmJoFWTdYMsK+kX9ydlRHd+GHw/P149F9Xvou86TxqDLb8cv81F7surCXr8fHfhE2x98E3OmXcrfqvrNHvwe31uNW4kIhLv2XOZInTllbF38N2vmygorQrbDhGxvpzK0iLeXPAkmWkpvPD8Qha9/y2BRlGY73+/iakPzGDNyg8UPek052YislJlHSqoxF9lbeK36VNiyZw0BufhEg7du5zatfvQxUaRPm4klvW5HHvqfTwlNXjLLVSu3qbQXp8SS5tJY9g0+hE2DH8AlSDQc8ndnFzxHXsnv0zFl1spevtnXAUVpF56DrZ9BfzQ+ma+fPgNLn36NqXPez7bwKpbngNg/+rNvDRqJi+PfhCNQceFT4wnISuFZ3vfwU/XzMVvc7F3/idUbTusLEgC1Ow8xs/Xz8NZUkPq0K6Ys1JYPeR+Nj/5Liq1wP7wYiRAxkh5Hvh23HP8fNcSQr7Td+pYtx/BdaSEQ/ctZ1327X9obxrPYbOvfRQAp9XJzAumI6jVDLpkKAC5G/fz3rNvU3GijIoT5YiiyMRn7jzVoKCiy2M3UL3uABlXDaFgxfesHTQDddhHXDtwBvvDPmKXx26gat2BJv0duOp+6vYcp2r9AQrf/43Kn/fS8znZNtduP8Kv5z3Cr+c9wokXvqDDY+MoWvEt1u1HcBdVUfT6D2wd+QCG1Lgm4+qyoCV4qAXNQ8uiZAv+cdTU1Jx1UXLz5s20a9eOHTt2nLW+L7/8ssnfzzzzzJ8+365dOyZMkI3uv7IoCfIC7cKFC1m4cOFZ2/2ruO666+jevfufPvPBBx/g8XhYvHgxL7/8Mv369eP555/nPz0bQ/neAvTmCCKSYk67F5Ucx8HPZbkoWLcffaSRiKQYrLuOEbTJToR1dz7a6Aiq1siRYOWfbCB5bF8ATK2TcB4tJWBxQEjE8tUmYkf3B0CXGk/sqD6ILi++Cnnx1rnnGNqkWHzltQTr7ET1z6b8rR9JGNMXKRAkaJcXxBPG9KPq0/WYe7fHdaQEtUGPNjaSqs82YGqXCoDo8uI9XkrMBf2o/Wxdk/r9jeqvfvsHYkf3RwoECTXUP7ofVZ/ICzbR52QjBoLEjeyJ+3g5dT/vRgoEqf5iI6LXjy68wGBsl4YxM5mqT9ZjXX8Ac5+O6JJi8JVZcOw9jmPvcWpWbyZ2WHfc+WXKwoQhI5HS1+WXpop3fkYbH0XcqHBbPzVtq6FMyOkhdnR/aj5bh6lbOzxHilBHR+ArrUEdHQHC6dNI3JAc/NVW1FFG7PtPohJUeIqrSTi/NzW/7CVpTF9su4+jMZvQJcUQf24PQh4fgkGHY18BKp2WkDeAuXd7vGW1uPLL8BRUYPltP6IvSMKYfiCBOkrevmIekIP7uLzI69iah9psImZkb3xl8qKCFAw1kYcGmDplUBX+6m7fnY/GHEHSFYOpeG8tztyT8rVII57iagxherjyy3EVVKCNjsCy4aBcdv9JUKnwFFXjq6in7MN1RLRJbtJWzIBsylb+IMvx5kNIoRARnVuTMKYvpeEXMNHrR2OOQB/Wj6DTo5SPbJeKq0j+ai0GQkhBeTtN/Z7jRLROpHpDLv5ae5M21QYdtb/ukyNbPD4kUcJTVE39tsOUf76J5DF9qd+dH47Gg4Qxfan9eTfx5/emeMlqVBo1SVcMpvLTDVi3Hca2NQ+VIKBrpL+hcB/jh+TgOlEB0l+jR/SALpSH6WHbfAhJkghanXiLqwnZXNSs3kz82P6oNGoI27Wo7lmUrfpZ5sOREjTmCHRJMWekYUMfM245n5OvfIXkDxI/JIeyD34jpnd7XMfKiDunE1IgRMVnm4hok9wkqithTF8q3luLoFXjOlKCoNPiKa7Gtv0o+tQ4glZn02c/3UDI6cEWlqPo3u3xVVtxn6yi+tsdaKJM1Pyyh8Qx/cJyVIY7LEd1YTkq/2Q9CaN6Yd1xlJi+HQna3XiKqrFuP0LI4yPlqqH4q61KFGjciB64wvpt352PPi0ef52Dyo/XY912mLqf9/wpvzRmI66CCso/2YA5JxOt2YRKELDvO9GEFnFDcqj5eQ8qtZrKNdtJurAf+tQ4pECI0nd/QQqEKP9wHfrkWKUtlVogcUx/Kj/fiNqkQxMpR9o4Dxdj23kMBAHn0RKZv40QO6CzYt+deUUYMxIBSBzTl/JPN8jysvs4usRoqn/cBYAkSvK8khKLxqjDVVUPQMmGg9QcOImjtJaQP0hCp1YcDs8x1eG5yJQUQ/vLBnL8q61KHyyHinCU1ip/t7mgD8fC5fx2NzpzBMYzzGFxnTM48t6vANQeONnkucxJY6j6Zgf+WjtRnTPOOIf5a+2n0V4eYAhCfvr27EZ0VBSSJCHoTIheeZFECvpQqQRQnb61NH5ITpO2kkbLdPTX2in/aD2CTos60qg87622Up9bSPKQHAo/34T9eDmCRkAKyfbGXWZBbdBhSIpBE2HAb3UiBUWiOqQj6DSUfrEZKSRStXYvGVcNVurtOP1yKn/aja/WhuVkJYYoE5GJp9Pw2Lp9yv/VWg2WkxVy3xv5DtmXDSTvq610OL8PBz/fxInf9iv3LQXlRIUjgN0WmZ7GVok48opP0SBM78YyFdE+jZDHjy4phuMHjyOoBZJbJSGoBfRGPXVVst9gqaqjY/eO/Pz5Wo7sPYIgCESYIxHUaur2n0BsxLvkITmUhiOSRH8QMUxDy57jaM0mDEkxZFw+iJLVsuxFdUhDrdNQ8sUWpJBI5a97aX2lTMOMKwbhq3NwskG+ft2PxmxCnxSDITWOxPN6UfrhbwCYczKRRBF9UgyljeTLtusYsed0omrNdqy780GlUmiRfuNI3Ccrw/bmKCGPj9SrhgCyLgsGHQlj++OrrsdfWYdjTz6CUaf4HJbvduKvrDvN59DGm7HtlH1sf7UV4Kw+hye/jKjubfHXWIkemEPZG9+jMcs+h2A04A/rd8jlVdqKG5KD82jZGXkctLsp/3QDtt3HUWnUaGMjm9jE+KHdcBdWEdO7vaIr+pQ4BJ2GkMtLoM6h6IomsmnugZDbR9KQHCp+2oNKq6bil32khdtuP2kMVRty8ZRZqN1TgMZkUOyBKTWOVqN6kv/hOgIOD4l9OhB0y9t4a/cUoIuOkKNlf2cPfq/PyWP7UqR2kxDQYjhUjUZUMfbcIazbnScXCPpQGc0c3b8Tt8eD6LaCWktWZgbqsO9WZbGycd8Regzsx9bvf1XqTgzbisQxfSl+8wc0ZhOeklrFb5NlQ03s4C5Uf7cTtUlP9fe7SBrbF8v6AyRc0Jug3U31d7tQqVWnaJ9gRqVWozboUKkF1CYdEe3SqFyzndr1uZR8vJ6UsbJvYu6cQdmnGwGoK65GJaiICtuNwh1HcNvkebix3SjdX0Bm7w7s/WJjE3q2v3YYhatP2XmAukNFuMK2Pv3c7hR8Jtv50nUHEDRq1PpTiT7aXNCHY59twnKoiKIfd6MSVBgTmn5UA3m+bGJzz2Bvfj+HiSGRyOhI4lLi0Rl11FfVAXBg4z76nNcfkzmCb95YjQoVEeYIYpJiAWg7cTQV3+7AV2vD3DmD8vAuGel3PqKpdSI1G3Lx1dqUfmoijZjS4vFU1FH8yUaKPtpAVPs0tGYTutjIM46r9rcDxA7MJn/uhySN7YsUCBE3rFuTcTWWjxa04O+gZft2C/5PsGvXLr744guCwSBRUVFMnTqVmJgY8vLyeOuttwBQqVQ89dRTfPDBB5SWljJr1iyGDx/OxRdf3KSuyspKvF4v48eP58svv2TEiBEAeL1eVq5cSUFBASqViquvvpqCggL8fj+zZs0iIyODadOmMX78eN59911efPFFhg8fTu/evQE5mq9Pnz5ERUWxZs0aJkyYwM8//4wgCGzcuJEJEyawZMkSFi9ejEajwe12M2vWLOXvv4pPPvmE6upqrFYrFRUV3HzzzeTn57N3717i4uJ48MEH0Wg0fPbZZ+zevRu/30/Hjh2ZPHkyKpVK6eeAAQPOWL/P52PdunUsWbIEIexUnHvuufz2228cPHiQ5ORknn32Wdq3b09hYSGpqancc8896PV6Tpw4wapVq/B6vZjNZu6++25iY2OZPXs27du359ChQ7jdbu68806ys7MRRZH333+fvLw8AoEAo0eP5vzzz0eSJFauXMnBgwdJSkr6W7LiqKwjKjkWV9hBbUBUSiz2cguCRk3XK4dgLa0hKjkWik+9HGZOGkPQ5VVekLzldejDLyD6lDg85aeiRf0VFiJ7yxFWmU9NoPiZd2gz93ZE76ktbkGHm5DdhT4zmaDFTtyo3pg6pGNsk0L+Y28hun3oU+PwlVnQp8ThK7eg0qjla+V1mMP161olYuqahedYKb7y2ib1BxvVHz2yN8YO6ejbpHDssbcR3T50qXK90QOy8dfaCNrdmDpl4Gs0FtEXQJ8Wj2NPPiAvyER2z6Lqsw0kXDIQfVo83pJqgvZTX4B9FXXEDOtGZNcs7OFyIbcPfSs5oibxkoEgCET8QVv2PflK3rXoId2IHdsftUFP/l0vkDr5EnQpcfjLLRg6pJP94ZNIkkT1uz/h+WYPQbubo4+tovdHj6COMKA26cmf+yHZ8ydgzz2pvHx4K+owpMahjY6g8vNNDN7zKqLHL2+/KqzEmJFI0OXFG+5fROcM/PUO9CmxHHt8Fb0/fpjWT9yCNs5M/j0vKWMIOTy0ff4uNLFRBOrsZL//uLyQWlJN+ZJTkdWROZm0efB6Yod3p+DJd/BVWDBkJOErO0WPQJ2dyC5tsO45rlzTxkXJDp8oy6FKEJokw/KW1zV50QfQp8Yp21ANGYmo1Gr8NdYm12W+WTCmxuIL60f2Q9eScd0wBI3A4ec+AUATaUATqZfrSolFpdVQs+Eg0W1TT/HRHyRgdTJi5yuEPH7cxVVI4qm8QJ7yOmJ6tydj3LlYft2r9NHULo3js99BHWlE9PoxZiQ26Z8YDKFPjcNZfWoBtNNT49FER5B65WB2XDmHlIvOOSs9GuQeQJ+RKG8xb5BDQSD1lgvQJcdStuIb7GHan4lW+tS4P7zurLYT0S6V2HM60/GxcahNBqK6tZFtRXE1kdmtlf5F925PoFEkTEOdDXqvjjAS2aUN1d9sJ6pL5hl4K/e93cPXYWiVAKJI8evfo0uIltuosCB6A+hTYpVyshyFFDnyltcpW6o1MZHKAiKAr9aGKSulSbvGrBT0qfEKfQAi2qWSed+VpN18PsXL1/wpvyI7pLPvzpcVO+qtkH99jWyzNi6KoN2Nr8xC4bJv6PnWDASdFtuuY4R8fmXc3vI6RF8AQ2oc7v3HKV62hvazbyZhTD8sa/egMZvwV8n1+6ut+CosJF0ykJDLe1pb7R64hrRrhhHy+Ai5fYAcQeltpJdSMIQUCOGqrGfviu8Y8sQ4xv08j6Lf9lMSXuRtDG2EHnetDWcjW+esqMPcOomMEd3Z9Piq08ooNE2JxVluQaNWk9SnPWqdhvNem8amB96k/ljZac81wFVRR0RKLPpQiOSx/dhx1dP06N+JkNt3xjnsL0FQo1LJEeCIpyKdJDGE6nd5IbVxUQTs7iZtaaNNeBrRMejwoDX/TjfjIvHbXJhS44jtmomzqBpNhGxvjr31E53vvpixa+ehMejYdcfL8tbMCgsqtYDGbEL0+onp3hZdnPxia0iJJap9KnlzPyQzHEVmr6zDnBILksSt7z6EJMHOD9ay60N5UUTQqEnq0Ip9q099wHZU1hHTOom2w7vz8+Or6HBBHxyN+VlVR/alA/nhoTeb0ED0BZQkh411rLFMGVLj8FXVY0iNw3K4kMriSpZ+twSv28ueDXvYvWGPUmeXPtmktE5BUKl4f/EHxCbGEp8SD+V1p9GwgfaaSAPaMA0BPBV1RLZJIuXc7ux99G35WmUdKrWA1mwi5PUT2+0UDaPapaCLiaTj3RfR8a6LKH7tO2X+bDv1MvkDUI0NlVZNwO5Wxtl4vA36JYVE0sedS93GXKLCNtCQHo+nsQ2ttWPKSsFXWU/JsjWcs3sZKq0a25Y86tcfCMuOW/E5Um44F/vufIwd0pv4HN7CKpIuG0Tihf1RCQKuw8V/6nMo9EuNQ/QF0SWY8ZVb8FVY5Dkj/OuvtqLPSCSyaxbuk5XyR2RJovWE0aSPG4E+KQZNdASG1DjURt0pO1VRhybSKNMmbOdSrxhI9Y+7aXXTSKSQSOLoPriLq4nu2baJfQo6PGijmubx08VHoYkwcPG+pRS89TNV6w/QYfIYAEypsfhq7Qz//FGESCNSKIQpJRZPtZV+T93E7mc+RBueF00psYjBU4uP7oo6TCmx0MifPJM+61PjsAl+YsRTubyTE+PYX3xqe69Ka+ScTq1450MLIy6+hkUvLGLGLVcq7w8L3l3DzFuuxG9zIYZCSt3aaBPeMouiJw3y1vBr33+CklU/0/6haxm291Us6w9Q9d0OWo2XIwMbaB/dpx2lb/+CLikGTaQRlVrNiWXfMHLPEkIeP3Vb8/Bb7I3GJbeZMW4EQZcPY0Yiwzc9j5AYTeWREswpsThqrJwJgkZNryuGEPAFsDXSR09VPSlDctgy640zlgMwJsfg/p391kYaQP4WTERKLK7GchsSMSXFUJ9frlyL7tsRjUlPr3cf4OhT7/2hvYFTc1h9VR3fvLaa8Y/fxsIfF7Nv3W4ObNynPNepb2cObj5A/9EDCYVCWCotxCXHYQh4Sb2wH5uveoY+/e+WPzyHaaj+Ax8xot0pHzGmWxvEYIjkkT1IGJiN9cBJjGlxeCrq0MVFEdenAyPXzsNbVU/Ri18QtLsxtkrAb7GTecdFxA7MpssLkzGkxFHRaFwN8vG/juZlzm7Bn6ElUrIF/yfo3Lkzc+fOZcGCBQwaNIivv5bzqH399ddMnDiRhQsXMmfOHHQ6HePGjSM7O5uFCxeetiAJcpTk4MGD6dy5M+Xl5dhs8pedzz77DJPJxKJFi3j++efp2rUrN954IzqdjoULFzJt2rQm9QwePJgtW7YA8nbngwcPKguUAElJSZx//vlcdNFFLFy4kOzsbHJyctizR3Y+t2zZwjnnnPOnC5Lvvvuusn375ZdPbQ2tqqrioYceYtasWbzyyivk5OSwaNEidDqdUv+Y/4+98w6vqtr29rvW7ju9VwIklNB7kd4FrFiwYUPFgvSm2LBiw46KAoqK/dhQEaX3HloCJJBCetnJLtm9rO+PtbNJCEVy7/Xcc7/8nsfnHLJnHXPMMcaac8wxxo5l8eLFLFmyBJfLxYEDB/4WrcvKyoiOjkavb2gcpaamUlgox6IrKSlh1KhRvP766+h0OtatW4fH42HlypXMmTOHV155heHDh/PVV18F6vt8PhYvXszdd9/N99/LwXE3btyIXq9n8eLFLF68mA0bNlBRUcHevXspKSlhyZIlPPjgg5fvbXo+j07/25YrX7iHwj0ncPqNzDpEDuxIwo2DcFfXNqxXV+Z8gaklCB/VC3eVCevR3AuWERQKgrqkUrPtKBU/7cBrc5Iy7fq6gTVqv65LCQmFXku75fMpeHplwCC4UPvm7Ucw/LwDn81Bi0evbzDvmAmDqPixsQexqNeSeP94TLuPBw4psme9j7ZFLO3eeAhFsBbJ1Ti4tqBWETmiB6ef/iRQz5pVQMxV/en15ysogrWN1kGh15J0Tl8A9tMl5Nz/Kq6yaiKv6t+ACLmzl3L0yrmcuOMF4u4ZR3hv+aA2+Z7RnHz6M3Je+hqv3UWnNx9sSJQALeU4VeH90tnZ51G2d3sIQRSJGt5Npo2f7q1mTgCvL+BtkXzPaAqe+YSM3lOw5RSRNO2GQJtei43Sj9ZQs24v7rJqjl37OCUf/Iw+vSUh/ToCULzqT4w7Mjk5YymuciNpz97lJ1xDegR1aEnhB780oEfTcpoI/jY1dF4xB3tuKT6r47yN1V+W4y9/y+ZRj+OudZA6eUygpboyXZ6/C2teOdI5mQWUoXoUeg2b+0xjY7eHEdUqRFVDWaZNiKDF7cM59fxqANQxYbiNtViOnI3HeP4907Cv3Hd+wl5YSem/ttNy8pWXJgUE+F7Ua+m4fC6ucqN8QAfg85H/8teUfb2JkB5tCEpvceHBSNJF/o7snREexP7bFuOusdD945lnizeYx7kyqW7fyx4ewR1SOPPBGiSHC+lCZYHTi7/BuO8kLoM58Oz83DGdp1q9Iv5xn/vW75z6Cr2GkG5pFC1fe5Y3BQGUCk7O/YhTz31O+8X3nbffuvVylFUTf1XfhmUuMEZlWBCxY3ux9+qnseaUIGpUKHSaBkUl//iVYUHEjO2DcUcmR+95DYVei8bvjVvXvrZFDJLX2+Aipa6vU4u/YWvPqVT8vg9VeGOPjbq5SpKEJkxP6zE9Kd2fwy93voZKr6H9hIENivb2P4G1nXMRBhDftx1l+7IDT7cv1BdA1dF8vuo3k4qMXHJ/2c3oFbPOW64hUSQ6PH83J1/4Uj4Yu8S6XhwCiuBopAskOWnUzN+UU42XXEAQBQYtn8nBpz+XZYu/TMKwrnisdjbf/gqbRz5Ol5fuQRmsw5pXjttoZcA3j9P/ywWYs4uoy43Q+fm7sOSUNv6Kk+CjGxfx/tVP8Nk9r9DvrtG06psOwLXP34vdVEv58cIGVZL7tKN4fzYOk7URLSNTEyk/lk/Rvnr2yEX22PlpIREcFkxYZBjP3LuI23rfgVavZeQE+aBl5cufcGT3UY7sPoJCqSAmMea8RDx3/wqC0IjO0X3bU7UvG7ef92rzynGZrAz+5jEGfbkAU05xgO6CQoEqVM/R579m220v02b2DSh0aiL6tpcvMy11oY7O9iudu6f9P0UM7EjS7cPJe/unS9JCGRZE9Ng+7O07FeO2owhaFbE3Dm5QrsWMG5A8PiyHcxvZHJoWMRSvWMvung9z6ulP0bdNalD3QjbH+ffJ2f+t0xunn/4Er9/DsHDVX2zrN50Dty5G8nhp/2xdYsVz25LOylmVgtgxvaj4U7a/RZ2atJkTyD83hMJFYC8x8FvPaUT0SCM4NeHsOAWBkLQEtk96nfW3v0Jwixj0iZEkjeqOo8pMdf24e+eZb6O1uYAuPt8KNuA/AY6dLqJDt15sWLWELmkt+GTNZmptDrYcPE5kaDDtWyX+rbnWjSnAGyO6YS+qYku3h1HoNcSN79Ng3JoEOdZk6b/qbFsJRZCWuLG92dRnOhu6PYKo16AMOvdiRL74dZbVUL37BFsGzWX1lDeITIm9qLi89vl7ydt7QpYP9aCJDKE6q6DB0+1GuBjPXeD3+j9XHc1n96jHcJQYOLPiD7p/Okcuc6EB+3VYUGgQvcf0JXv/CRbf/SwanZZBE4YCEBEbQURsBGqtGq/HGzi4liRZrmY9/9V59YpQb3CdL2AjCioRUa3EXlTFwVkfyZ7iUSEAWLJL+KP3dDaOfJzTK/6k87tyGBVBqSCkS2tKv9uGLa8Mr82J7pzL0ovOuRnNuAiaPSWb8d+C6upq3nrrLWpqavB4PAHvufT0dD777DMGDRpEv379iIq6dHbCnTt3MnfuXERRpG/fvuzatYuxY8dy9OhRZs6cGSgXHHyBjxU/unfvzieffILb7ebQoUN06NABtfrimYFHjBjBL7/8Qt++fdm0aRMPPvjgRcvfeeed5/Vo7NGjB0qlkpSUFHw+H927dwcgJSWFykr5SemxY8f45ZdfcDqd1NbW0qJFC3r37n3R/sB/iHM+5clZQyQqKor0dNm4HzJkCL///jvdu3ensLCQ559/HpAPISMiznrt9O0rf5ympqZSUSFfDR4+fJgzZ84E4kXabDZKS0s5fvw4AwcORBRFIiMj6dy58wXHW1xczNatWzl8+DBhQEh8JBb/x2HPu0bR/VY5c3rpkVz6TL4SUangX4+vZMqGV7FUGEkAgjum0PmNB9l/28v0//VZBIX8nEybGImzTH7K4yytRpcYhdN/O6pOiMJVVk1In3QixvQhYmRPlNFhCAqRtHdncHra2yhD9HjCgnCVGnCVGpBcblxl1Zj2nCBl2gR/uwY0SVE4CivRJEah8bcbOawrrgojnVbOoeqHrdSs3UPYsB5oEqOpOzZVhujxNmjfg7usGsve48Q9eiMArhIDmuRoosf35eCYBSRMGo3tZCHhgzojKBV0XDEHW3Yh5j0nAjS1nyqh6rc9GHdmUnskl8hRvVDHhKEMDZL5QKmgxdRrsRw6heH3syEQbKdKMO7MpOLHHehSE0iZPgHryUIi/H11WjkH28lCTHvP9hV3z1iCe7alzbszsRw4SdjgbvgcTlzlNagTo7D5E6R4DCZq/tiDPi0RZaiexIlDOfnEKpImjcDndBPWI43SH3eib50QSKqiTZDXTxBk70a3wf8c0etF1zqe6u3HUOq1hPVsQ3D7ZCr/PEB4n/Y4y2poNe069j/9MQDWQ6eIvmloYMzqxCjs2UWEDeqCx2xF3z4FZYgeW1Y+wT3aUrnzJO5KE84SA5rEKHxOF7ETBiEIApVrdqFJigrQw+d0UfGvbQ142m2wICjFwNN1yedrkG5UmxjZ8APLz0faFrG0mn0jjsIKokb3osO7j2Len402KRpnqcy3moQoHH6eroPLYEGhVdN26jUkXNkLW5EBr1X2IAvv1hpdQiT9PpmNOjyImFHdkbxe+VmsIOA2yt465iO5BLc5++ER1j2VyCs6sGv803j9gdoFhYLwAR0ZdHwFyhA9glJEkxCJNikaE/KHvqhUBPZcfXqoQvWU/ryLnp/No+DjtZekh6vEgLZFDCmzbqTih20kPTA+wL8yHSJxnqmQ99rw7lhPFMo0TJI9fWOv6U9Y3/QL0rBujI4SA+W/7cNtsCBqVPhcHjxWB7qU2ECZOjkiqs8+1arry1FiIGp0T3xOF+X/2kbCrcNwnTN/uWwUyfeOIXnSSPRtk6jamEF47/aBp3fahCj5uWO9ujIfKQJ8VF+euWssaJNjztIjOozKfPmpl6BU0Nm/Vx1nKki690oSJ41EoVVj8tOi/McdIEmIqobrlXLvGJInjUDXIobyX/cQNaQrRV9sxFlWg65FzHnXVhmqJ2pYF2xnKlHoNDjLqjEdzKHlQ1ehTYoKjF2hUeEsqyFqSBfsZyrQpyXQ4d2pCIKcpEwVHYazrIb4iUPRxEdyfMb7tH/l/kZ91cl348FTtPAfxDtKq0m6fTjpi+WYYoJC/qBqMagz5sJKEvu0x1Ji4PTa/cT3bsvJH3cAMOrNh2gzvg+iQoGt0kRw4lkbJDghksT+Hcj+ofFlUKe7R6GPi+Dab5+g/OApghOjqNwrJz4LSogk99e9dHlgHF0fvoo21w8AoPJwboP2gxIisZYbCe2eSvcP5aQaqqgQFDo1sVf1oeK3fQ3W/FJQhCcRF+zl3feWyl6SohKQ5YAgKuCcw8q6fZly35Uk3z4chV4je7skRWH0l1GG6PBYztmbZhv65GhEjYnOs2/AWlSFx++x2vqWIQDYy42IZTXYzlQS3DYRY8ZpEEW2jnsKyeujx9sPIXk8DFv/EsHtkpBcHvp+MguFVs01I7vj83gxl9dQ6/d4shrMHF+3nysmj+OW96aj0qo59vsewhLPetyExEfS+YZBqPVa7v39RUqP5BLip/fAGRPQhOjY+OKXjWggalQBz+369FaG6uny/qO4TVbMh04T0qU1zrIaegzqgSiKFOScwevxsn3tDsbfMY6bHpR1dq3ZSpe+XXhz/ttcd++1RCfEYCivpv6pkdNgQRsbzpj1L4EEtuKzNATQJUQSc0U6hd/vOEt3gwVBFNk47mkkr4/ebz+Iz+1l1F8voYkJxVpQgSYqBFd1LdW7TxB/dV/azJoge6c63UT0bS9fPClEJJ98oKNLiQnoE7fBgioyhE5vPMjB215GFRl8Vk4WG9C3PPvqRRMdSmV+OVFDOuM4U4HbYMZZbMDn8xLapz0V/9qGMkSPvk0i6phwjt72Aj3+eLmRzaGJj8BRIMc3rPxlFx2XzbykzZFw75WE9myLqNdQs+lQA7tLkxCFq8pExxVzqPhhG4bf9+KWFChD9bKnu0+SE66Z7cRPGIjX5sSSVXBWTiVEyl75/nnHjOyO+Wg+1uxiVKF60mbfQGjX1gzc+AoIAqJOw4C/FrNr7BMoQ3S4LQ3j3LsMFlRhQXisDip3HqfjrOvRt4hm1F8v4awyYyuuwmt34nS68Lm9aCNDCE6JJXlMT1pd2w9VsB5BIWApqECsF8pCnxCJvdxIyDm8rKonH+t4OdynxiiefQFUXlnNiCvHo+4g29Y+aw1ZFTZG9umIZCpDm9wJleQhr6SSQ9n5bD6YxfZHnuPHNWvpfe91tL9xItFa2atWmxQle74lRQXstbr/jRrSGWtuGUFtk0CSKP9tL7FjeyMoRPpveBl9qzgkn0TxV5sb0F6fGo/9TAUuv71X+uMuogd2Csyr8+sPoI4KQd8qFuPB0+iSoqhBfq6tCdLicTZO6AVw18p5tOzdnpqiSooOn24gO4KTYzi5an2jOu3vHkXbO4aji4ugfM9J9OfIbwloOaoHbW8YSOXhXILq/S4qROz1LrrctXYcNbIOM2w+gqhUEpyefHaPXUCHdRnUjYrCCtJ7d6CqpIq9f+xi1G1juOaB69GF6NDqtQy9aQQ15dWodRo69O1ITUU14d1a03uZHHtfHSnrlVF738JjtmErMuA5x0bs67cR40Z2J3ZoF6L6tAPAklOCLjGSmkOnSbiyJ7qESKz+A0eA8g2HEBffiyJEi7O8BmdJNa5qM86yGsrX7CF2XO/A/qpb57+r05rRjPpo9pRsxn8LVq5cydixY1myZAlTpkzB7ZYDAF9//fU89NBDuFwunnjiCYqLiy/aTkFBAaWlpbzwwgtMnTqVnTt3smPHWaPtQodx54NaraZjx44cPnyYnTt3MmDAgEvWSU9Pp7KykqysLHw+HykpKX+7v/qo864URRGFQhEYtyAIeL1eXC4XK1asYPbs2SxZsoSRI0ficp1f0Z6L+Ph4Kisrsdsbfkjk5eWRnJwc6Kc+6v6dnJwciIG5ZMmSBsl5VCpVYMw+/3NCSZK49957A3WWLl1Kt27dztvHhZCUlMRtt93Gyy+/TGKPNJwWW+Dp9sHP1rNy/BOsHP8EboeLVoM68/O0pSR2Tw2U0yZF0WPlbI5MXYott5TqHVnEXdMPgMSJQyj/Q/5QN2WcRp8ajzJMDwqRqOsGUfPnPgoXryaj9wNk9HuI4je+xWu2cXra2wT3bIe70ogmKRpRq8ZZWkXcxGFUrdtPxOAuWP2JbqrW7Sfu5qFYMk4RlJ6C1+nCXVNL7PUDCe3RBltOMWUfydl6jX/uI/qmYQCB9tX12o+eOIyaP/cROrhrIJGO4c/9JE+5GtupEjQJUXgsNqo3HUKXmkD6slnYTst/N/y5/+xaRYdi+HM/cROHkjLrRmq2HMZVaUKTHI02JZZ2bz2CMjyYvOe/aLAWxl1ZxN08FASBNs/fg6u8hpqNcl8dP/L3lRhF1bqzfZm2HOb0jHex5xThMdsQdRq8Zhua5Bi8tXa8VpkPRZ2GsKHdqD1RSPWOLLxWBxEDOhLaLRVBqcBeVEXV+gxiRvWgYt0Bwnq1wWOx4aowUrXhECHdUhF1akJ7tUVQKrAcycOScRptcjT6NomcfPpTYq/uh7ZFDFXr9uMsqyH0ik4AOIsqAoc/EeP64bXYMG46iK5dC3TtWuAqMxA9YTDKiGBsJ+TYYurY8MDaeq0OTHuOU5tVQPmPO4i7eSjt33wYj8mKo7Ay4J1ZHx6Tjagh8mF8aLdUkCR0KTEIKgXx1w/Aeqq0QfmqdftJe+oObDnFnHl/DdasAvYOnUPl2r3E3yx/6ItaNV6LLfB8NqjeDXTt6VJMWQVsGrUQQSnKh6LA/ofew3SsgD97TaNszR4yF6ykfO1+7MUGfC4PCf64bhF905G8PnQpMehaxpJy1ygyF34qx4H0I/flr7EcPMX2DveR/eQneMw2sh9fGRhfcOdWSD5fA3rUPSmu3pFF2uwbsOaU/C16GP7cT+snJ2HLKca872SAf4O7pqKMCiHm+oHUbD5MxOCu2E4VB2hYNxZrTvFFaVg3xoq1+4kcJPOJ6XAuylA91VuOEtwuieo9JwLjq1jX0FO9rq/EO0ciatQ4y2tw11iIvX5Ag/1RVzbh5iFUbz7C8fnLqc0qwFVhAklCnxpPzPg+eGrtxIzqSeU5dT0mK5F+PkqcOJRKvzyr3nUCZagebUoM4f3SUeg1lPkPz9LffAhbTjH5b/1A/M1DKP5kHSfnf4yjuAq3wUz8zUPQpSYg6tRI3obrVbX5CDtHPiZ7IUYEI6oUJE4cgjmrAHc93quP6h1Z6FMTCO/ZhqTbh1P5x3451qNPIvnOUQgqBYm3DcNZYZSfZhdXEdqzLWc+/A1bdhE1O7KwnSpGqVcT3KklrefejC27qEGYhDqYD+UG5Hurh6/CllsGQOW6A2hiw9k98jGOz1+Oq8pE7JW9sRQbSL6iI65aO7YKI8kDO1GTI/NLyrCuxHVtzadXzMRaXkP+xkN08MfJi+2RhtvqILZHGvnrDjYaR+aq9djKa/hl4ovkrTtAuxsHoYsJI7ZnGi6LjeDESARR4MgHv/HDlU/ww5VPkP/HAdreJLcf3bU1LosNe4WRrX2ms6XPNLb0mSbH8zt4KuC1XF+HXQyK4Bgkt52SnENMm/owPqcVUSsfWQhKDZLkk2NPnmftXAYzO0c+hmHbMcrXHSDRv1fCerXB53Q3ujDot+QBrAUVZDy7mj9GL0RQKvwZ6OWntoIo4qgwookOJTgtAZs/1m31/mwSr+6HLimK+LG9OPXh72wetZBfU+5m/0PvYjycS8mve9i5ci3mshqctXbUQXKMPpVOQ5vBXTCVVFJTWMHLfR4ma90+ut8ge+Ul9kjDbXMQHBvO8lEL+GT8E+T8eYDONw6i663DaD++D4bTJY3CwgDYCysJ6ZgSoHfdHst752es2cXsHvkY1pxiFHo1rgojQcE6lColVr8Xb4+B3dn66zYeHjuVbz/4joSUeCpLKugzvDcWowWrxUp1RXWjfss2Hub4u7/wp5+Gop+GUT3b4LE5ierRhpI/Gsodw75skq7uiy4pisQre5H94W+sH72QrTe/hCAKtJw4GIVOTeSAjtiLDazvOIU/kieR8eA7WE+XYtiRSc3ekwiiiLPCSHI9/tL6L9uKv9mCLbe0AS2Kv9qEPjUeXUoM4f3ao9BrKP1hB45iAyG92iLq1Bj+3E/0lX2w5RQR0rMtPocbbct4Ti1cQZvF95/X5nBVmkiecpVM+8lX4nO4LmlzlH6yjpPT38Nnd2LcmUnS/ePwWGSbw2Ox0frx27DlFFO87Kw3Y/WOLJLuGBFYY0tmARV/7OfYtPdRButJvHkIYb3aIHm9uI21AZmYMGEgpf4LjOodWVgyC/gz6Q6KvtxE4ecbkFwedo5+HF1KDD6nG0/t2efc6qgQVKF6Kndk0WLCAOKGdMJrd3H0ha9ZP3oheV9tJmZARwSFSGz/dESVgsoDp8h4+Vv+1Xs633R+mL9ue5nijYfZ98wXKPXyXojumYbbbGtw4FV/nufavylePZWiE4PoxO31sHbTdqK8BlzHN+E6vglBo2fY0GHs2rYVISgCj8vJoaxskmMjmXHrOP567wnWvvMYVTsz0VTaODn8aaq3HaPSLysq1x0g5b6xeCw2dC2iA3abo9hAeM821Ow+Qdw1/Yga3Bl1TBiFK9aR88JXuI1W7GcqSLhuQAPa12adIbynzFMA0YM7U5tTQvw1/YgZ3o2IXm048eLXbBv+GMaDp0i6WZYBPW4YDBJU5DT+jux9yzC0YUEs7vMw741/nON/7pfLA/GDOqHQqsj9rvHl08lV6/l1zBPYy2so3niINL/8rpPzZXtPcuTjtfzLL9/b1ftd8knY68Xx1sWEBdao1bRrQRSIHds7sMcupMOqSirpdEVn7FY7xooaOg/syu7fd7Jg/CxWPLkMY6WR43szeXTgFNxOF/mZuRgraljfdyZ/9ZnBX31mUPLrHmoOnuL4i9+w+Rwb8YDfRvyr1zSKf93Docc+4dC8FWwYtgBXtQVJkkiZOJhWtw/HWlCB22Jv4OkY0SMNRIHqbZlE9E/HUWIg5f5xVP6xn6jBnTEfym2gUzz17K//y5AQ/tf/958GQWr2sW3GZaIuZmN9zJ8/n4ceeojU1FTef/99KioqWLRoEWVlZcTHyx+tr776KsOGDSM6OppVq1bx7LPPNmr7yy+/RKfTMWHChMDfpk6dyqJFi/jzzz9xu93cc889ANTW1hIcHMy9997Lxx9/HDgIrD++gwcPsmHDBnJzc3n33XdRKpVkZmayZs0aHnvsMdasWYPdbmfixImB/tasWcOvv/7KjTfeyJgxYy5IhwvFfvz222/RarVce+21jcZT99vIkSOZOXMmS5cuxefz8cQTT9CvXz8mTpzYoN1FixZx5513kpaW1qCPVatWYbfbmTJlCqIosmXLFtauXcvixYuprKzk0Ucf5YUXXqBdu3Z8+OGHJCUlMW7cOGbNmsW0adNo164dHo+H0tJSWrRo0aAfs9nM448/ztKlS1m/fj0HDx5k9uzZKJVKSkpKiIyM5PDhw6xfv57HH38ck8nE7NmzefDBBy8YB7MOFScK+W3uR5T5EzVM/HQuv89fTm2FkQWnV+GyO1FqVEg+iaPfb2PdE58w6aXJJE0cgvV0qfy8UxTwOd2owoOxHM3n8NT3kFwe1DFhDNryGqqIYH+2UgcZvR8gaoJsmFR8/iehV3Qi9a1p4PXhszs5Pes9VNFhtHx2smwgCQLumlrw+Sj7ditFfqO37eL7iBzRHUQRQRSQPF5qth0j8c5ROEoNCJKEp8ZC4eLVRIzqRdiwHvjsTnJnvYfynPa9NbIRUPbt1oBR3WvbW3K8oAojJ2cupfZwLkkPX0PaM3fhc7lx19TirjRh2nsc24lCBLWKxHuvROWPV+cqMXBy5lJU0WG0fXWK7DVWUYO7woQyIoSqP/ZyauFKkh4YT6t5E2WPGZOVo7e/hOVwLi0evoa0RQ37Mu45jiu7gLAh3dClJaGKDUfUqpFcHrw2J15TLWde+ZIW824DQNsyjrJP15L5/LfoWsbS44v56FvG4XW4cFWZEDVqJI8Xl8GMOioUUaOi5NutnHrpawD6/fECIZ3kQ6+a7cc4cu8SJJeHgYc/QB0TJsdt9PowH8lj/7gnaPP0HcRddwVekxXJ6cJZVElQ1zQEtVIeo9WOIjRITg4kSXhMVspW/IanxoLHJxLaN53gzq1Qx0Wg0KpwFFdxYuq7WA7n0mnlXGKu6ofX4cJZVIXP4eLES1/TcvKVlP26h7bzb0YdFQqigOT2Urk+g+Lvt5H+zCREtRJlWJD88lypwOd0s7PXVII7ptBrzfP4XG4kn4SjqIpTT6/CsCGD/rveRpcSCwoRV5WJrJe+peCrzYw98j5usxWfS6abKiIYZZAW07ECXNUWYod2wWN3kjFzGcbDefR+60FCOqawf9KrOMtr6PDC3aTcORJBFHCWG8la9DnpC29DExuOoBTlhD0RIeDzsau3/Dyn3eL7iBohP513llVz8NpnaLf4PuInDkHUqEGQcFWYyHnte+Kv6oskSej8MSE1seF+r6Pci9Jjb+9HCOrYku6/nKWHs6iKih+2EX/bCNSx4bhNtXiqLTjOVFD5VwYln/1F9Lg+dFw6DYVeI3t/HjrFwaueAmhEw9yXvqLgyy30+uoxvDYnQW0SkZC9GwSlAme5EU2szFelv+wi6abBqCJDQJJw19SyZ/BsOrzzCLFX9cPrciPIj+Yp/3EnolpJ5MjuKIK0uMqN5L32LcFdUkm4ZSiCQsRRYsB2qgR3tYWo4d1QhQfjMpgoWrWevLd+pMfqxyj7dTdt5k9swEdV6zM4OvVdBu54E2WIHkWITvYe8Xgp/mIDJx5bSdun76DV1GupzSqQE7wkRCJ5vLirLZyYs4zkyWOJHNkdVWgQdc8UL7ZeiAKCKGIvrOTo9A9wlBgY8OdLqGPD5X1ea+fA7a/Q+c0p6FvFIygVOEqqMB/Jp3zNbjq/+wgKvQZ3TS0Zk14ltFsqIhKauHBirxuAKjoUUaXEUVSJNbuYmHFyoh+fw4XoT3Tgc3nIXfwVeR+upedXjxFxRQcEhYi7upY9Vz+Nw58FO33xvUSP6I7X7iRzxock3jqUsJHdUQVp8dhduG0OKo8VoIsKYcPcj7nh+6fQRgSj0msQlQo8dheWoioUGiUeu4u83/cS3iaR9VOXMn7VXDbPX46t3Ejne8fQ/eGr0ceEYTeYObPxMF6Xm7Rr+qMO0mIprsJptLL72dX0mHEd2+bJ9TpNHkPvBRNR6TVIHh9nNh7ir/vepIXbQ6/VCzg2+yPaLbwVY8Zpkm4dcl4dNuDPl1CG6JB8EspgDR5jIYJCjTI8iVkzZ7Bv335qjEaiIsNZ8dEy2rRrD5KEt7YCyeNiQ6eFgb6c5TXoWsbSbdn0Bn2lP3snsaN7oomPwOfyyPxjdWLKKSbn0z8Z8skczDnF6JOiERQihkOnMZ0sIn5IF3xuD26zHaVegyiA5PWx+/ZXcJQbGbL2eUI7tABBoObgKXbdshhfvdAiXRffQ/LNg7GarHz50JvYjVZu/2gWES1isZTXcOiHbYyYdROm4iqc/ssur8uDPiIEj91F9tq9RKYl8su0pdz86VzWzl/OFdOuo+edo/C5PRgLq/A4XGT/sY/Enm3Y8sq33L5yDspQPaJWPgCp/PMgRx58OxDypD5PWXNKCO3amnKHjayDx+natwter5fgsGBmTZhDeVE5a7J/RqGUL5oFQcBqsfLYHQupKq3ik1+Xoo0Nw2Nz4ql1sHXSq/RZ8gDq8CCMxwpw1liIH9IFj91F0W97CW2TyN6H32PgF/M4MOdjHOVGRqx9jrB0mYbVB0+x7daXAzRs9/BVpE+/FoVei7vGwoE7X8N0WI4d2Hv1AhAFovp3wF5iQPJ4ETUqzEfzUQZrOTJzGe0X3EzcNf0QlcpA8rPNXR4K0KL75/OIHt4NJImi1Zs48dhKku8aRdyYHuhaxfs98JUIKgU+mxNFqB6FRoUiNEhOCmNzYs8tbWBzhPVNp9Mnc1GG6pG8Pk7OXUbF99suaHPYTxbiqjTR5sXJqOPCAZC8Eu4qEx6TlaKPf6P9Gw9Tm1WAtkUMzmIDJ59bjfVUCf3+eBFlsBavw0XN7hNkzfkYV4WR9MX3knDTYL+eN3DkwXcwH84FnZpR2SvZPmwettOl590rI7M+xm22ookNl5MVebx4rE7M2cVkL/2FLk/fgUKrQp8cjdfhpnJ7JnsffT+wZsN+eYbIbqlIPh8nVv3FgefkkEkjPpvLrnnLCU1NoN+Ld6MK1aOPC0fySbhr7ay/7RWspdVc+/tzDWTxfr8sPld2ZEd5WJNgRJIkbrxxAg89cB+fv/U8gkrLnbOexmo2YnU4sdnsvPnaywxuF8vVg3qiatMfd8EhcDv47tE19P9wNkmhUZiP5nN06nu0f/ZOokd0D8SKdZusZM74kLT5N5M1+yOS7xpJwo2D0MRHIHl9GDYf4cjD7zJw6+tyyBitClV4ECAnO6yjfat5N5P68FU4Sg0YM3I59daPdH/vEUI7t0LyeKn1J83zOd0EpSagCNLg9fr4ddEqDnyzGYAFe5YiKgR0YcGISgXWagsWf4KYzD/2ERwdRtuh3dCqlBhzitlw+6sNaG8vN5I+eQydHrkaXUwYjiozLrMNhVqJx+1BExGMUqNG8vlQaFR8N2YhXSdfSeq1/VGH6BAEAXuVmTObDhMUF07Zvmw6XifHatcmReExWTHuz+Gof40upMPUI7uhC9LitDtx2hzkZeYRGhnKh/PeZdF3L6FUq1Br1ej8lyULr5lL7tHT3O7U03/1fA7N/ogOC2+hJuM0KbcMRRUe1MBG9NazEbu//SChHVPYNek1HOVG4kZ1p99H02Vvcglqc8vYP+19Inu1JfXuUegSo6jNKyX78U9xVRrpumw6mthwFEFaHKUG7PkVHJvxIW0em9hgXubDuYwp//qi34P/6dgaf/O/ewiXxJCy7/7dQ7gsNB9KNuOyccsttzR49nv11VcTFxfHqlWriIyMpG3btpw+fZpFixaxcuVKMjMzEUWRpKQkpk6diiAIvPTSS1gslkaJbqZOncrChQtJSjobd2bVqlWEhYUxduxYli9fTl5eHqIoctNNN9GvXz+++OILDhw4QOvWrRskugE5luSUKVPo3bs3jzzyCECDQ8mSkhLeeOMNBEFg8uTJdOjQAaPRyNSpU/noo48ICjr7nPBcLF26lKysrAaxHRcvXswPP/xwyUPJa6+9lq+//podO3YQGxtLVFQU0dHRf/tQ0u128/nnn5ORkYEgCCQmJnL//fcTHR1NRUUFixcvpkOHDmRnZxMfH8+0adPQaDTk5+fzySefYLPZ8Hq9jB8/nlGjRl3wUNLn8/H1118H4l2GhoYyb948dDpdINFNQoIcOHnIkCGXPJRc3HLSRX8/H3o4GsdL/DsIV/w9z9P6cHgbZy/9O9Apzh/j62Jw+prWV1Pga6KU1zZhXmbvxUMkXAiK80ZGujiCFO4m9dWUdXbQtPVSNyEctlloWmQVtXT5fQFomzBGVxMfWuiFy+cpj9S0G9+mjLEp6wXg/QdvpZuyV5q6Xk2ppWwiDT1N6O2kuml7RXXpIo2gaKIcbeFumg4bmfnSZdfZ0Glhk/qqUVy+fNM3UbHs0166zLkIlprGvz2bYD+8rjY2qa/7PJcOT3QummoF6C8QV/RiaGq8Lm0TZHZTbQ6xCWLUITWNik2RUrVi0/qyNWViQKzn8vl32O+3NqmvreP/uUMkdxP05U5d02jY3n35ssPeRHXeugmyfoXWcelC58HtTv2lC52Dy9/JMoKbYFs2H0r++9F8KNmMZvyHY/fu3ezbt49p06b9u4fSJFRUVPDKK6+wZMmSf/dQGqH5UPIsmg8lG6L5UPIsmg8lG6L5ULIhmg8lz6L5ULIhmg8lG6L5UPIsmg8lG6L5ULIhmg8lz6L5ULIhmg8lG2Nz3P/+Q8lh5f9Zh5LNiW6a0Yx6WLlyJRkZGTz++OP/7qE0oxnNaEYzmtGMZjSjGc1oRjOa0Yxm/J9Fs6dkM5pxCSxfvpyTJ082+Nv48eMZPnz4v2lE/7n4M+7yb3DVTbzb8/2DnktNCSjcVM+qpngh/ZNeXE1FU2goNMFjDEDVBBq6/8G8cP90gOqm0rEZzWjG/xyaIreb4l0JsLnTP3cR+0/K+qagqfK3WY7+e2ATmua9GCM4L13oHFh9//t9eZrKv4M/7H7ZdbY/lNGkvpqCplpgTfPb/+fwf1XejC7/5t89hP9RNHtK/vfjf790bUYz/s24//77/91DaEYzmtGMZjSjGc1oRjOa0YxmNKMZ/0b8k44v/7+g+VCyGRfE+bJsXw4qKirIzs5m0KBBFyzz66+/8tVXX/Hxxx83SBhzPvzwww/ccMMNgX8/+eSTvPDCCxcsf/r0abZs2cLkyZPJzMxEqVTSvn37y57HuQltNBrNRfv9u/jmm2/o0KEDXbt2vWBCm0WLFlFTU4NarUapVPLggw/SqlWr/3Lf5xvDfwWZmZnY7XZ69+590XK6lBi6LpuBMjwIiz+7n+SWPSG7rZpDzIgegEThZ+s5+cSqsxVFkV5/vowyLAi8Prx2J+aDOYT2bItCr0WTHI0gCLgNZnZ2eSBQLbhjS9q/9gC61AQUWhX2M5VkPfoe6uhQ2r5wL5q4cBBFHIUV7B06N1Av7elJJN4xQs7y6/biNtbic3koXb0BXVoi0aN74qoyBeq0e/Eeokb2wGt3UrPtGCkPXkXx5xuIHt0DVUQIzioTxZ/8ScG7PzegR5vHbyF15gRsBeWYD+Vy4slP6frhdEK7p+GqMqFNiGpEj+QHxpE4aSQg4K6xoImPDGS2VAbrcJZX+7MeqnFVGgNj1PpprwoPxmtzEtK5FUWfbyByUCeUYXq8dhcek5XM6R9g8WdHB9C2jGXgjjcRFCIei52Dt7xIzJhexIztjSYuAoVeg72wkpznVpM6+wZU4cGgEFEGaXFVmdk1dC7tX7yHhJuHoAjSgs+HoFSwd+wTqCJDaP/CPQgKkaLVGyn/eRddl81AmxSFqNOgDNHhLKnGbaql9mQR4b3boU2Kwppbhs/hwnwgB2eViVaPXIOgEKk9WcTecU8gub3EXtOfjm8+iDJYh+TxUrTqL04+8SkA7d96mKjRvRBEEUEhIurUOIqqKP1iPfETh6Fvl0TtkTxEvUb+Xa3C5/ZgPpqHo8RA0m3DUeg1ADgNZjw1tQ3oFjW8G+kv34cmPgKvzUn1tqMcm/oebR6/lZgxvdAmRyNqVPhcHjJnfojbYKbtk7ejjAiWM1jX1FLyr21EDeiEMjwIt8GMMkRPUPtknCXViDoVXrsLr82JrkUs1lPFiGol6ugwnJUmglLlLMk+h5t9E55FlxxN2tybAvXdplpyXvqatNk3ogwPQhMXgf1MBZrYcJTBOjxWe4AfqjYeJnZsbySPF2t2ESFdUxvNK2Zsn0D7kteH5PGSOfNDTPuzGbDtDZzlNWgTIvE53RR+9heRAzqiCg9G8so+DKrIEEStGp/LjdfmRPJ48TndcltuLwqdGkkCfWocgiDiqZX50Jxxmhb3jSVt/s1yRnmzncyZHzTiQ0QRj8ka4HNlsA5XpQmfwyXvHX8AtAutlyoyBGWoHiQJe1EVBR/+RvIdIxqsV+GKPyj7eSd9f3sBdWQIcrpx2Dv2CcyHc2n/4j3EXNkbbVIU9jOVcjZXj1few7HhCAoR66kSak8WEdY9Dckn4XO6wSfTs3L9QVo9ep1cLruYPVc+TrtFd8pZZYN14PPhc3k4ct8bGDYfQVAq6PHlY0T074CgUuJzuKj86wAug5m4q/vLGYk1qgA/ZE7/ALexlgHb3sBlMKFNjJKzcZ4ovGRfdTzf4fUH0CZF47U7qfrrIMemvke3VfOIGtwZQaXEVWnCVWVq0FcdbwhKEbfJ9l/mKdcF9orP5kTbIhbbqWIQBDRx4biqa9G1iMbrcFG99Sgug5mEGwej0Krx2p0IKiWOwkqOPboUy9E8NIlRdP14JiGdWiGqFUgeH9bcUjKnvY/k89Hz64WowoKQfD6y5n2Mcc8Juq2cQ1CbRHweL85iA0VfbKDw47WyTLxxMIpgLfaCClQRwUhume8RBSSPl8LVG8l79xdZZj19B7Hj+6CNj0DySVRtPsLhB98m8oqOpD9/F/qUWHkPOc34rAa/3lSgCI5l976DpLRsidvtJjlcBd7G8Zbr9IM+LRFBIWdjz5z2PpajebR/8R6i/fotc/oHuE21dF02g6C2SQhqJfa8cnb59Uz7F+8h8dZhcpb2oio0ceGIahXOsprAvIpWbyTfP6+QTi3p9PZDBKUlgkLAuPsE1tOlRA/vhtfuxH6mkpgxPXFVmsi44xUSbx1K9MgeaJOjkbw+BEHAa3OypcuUgC3R8e2Hib9+AIIgULMri4xJrwR+a//iPbS4ZwyIArb8co5OeRvL0Tyihne7uC4K1lL2y27CuqWiDNPjc3nRxIYFdJHpQA7WnGJa3DsGbWKULEe2H8NlMBM9vDuiVo0iWItCo8JjtnPw1pcC+qLLxzOJu6ofiAIesy0g21Ln3kTLR65BVCqQJIn8d38iemSPi8o2hUaN1+bAU2vHnl9O6ffbaPv0pEayrc+a5wjp1BJEEcnjxX6mgmOPvEft8TN0fONBwq/ogDY+Qm7fLO/LpsqO+rRPmjQChVaDraCcI/e9Se3xMwE5hSBQvf0YxxcsD9gqnlqHbId5vFStzyBqeFeC2iXL2cNdHkpWb+T40l/p+e7DaGPCkSSJkl/3Eje8q6xjfD4UOg2a6FAkj5dTH/xG+foMhvz2HNkPLsHw224EjYpeez9EGRYkt2tz4iyq5NTMd2m/Yj7eWjt4fUheL7vGPIE2JYae3zyBLjkaQaVk31VPYTqQE5hjws1DUOjU2IuqAvzV8a2HiBndM7BekseLz+OVZZ9/v9nzy8mc8QHtnr+7Ef+qY8Lp/N5Ugju2RBWqQ5LAfqbikvyrT40PtG/LL5czZy+4mbir+6EKC2LDr2t5bek7OA0mbj2SwkOz5iFo5ASfkqOWf338Np+v3YqgC8Hj9ZGbX8Dm12cQppSoSBtB+z23cSrzBG3KJaKHy9mX63RYnbyo4/OEiUPo8NoDDXRYna3W4dX7UUUEY88ro+DjtaTcNxZRo0KTEAl+O8FyLJ/9458EoPfvLxDSLVWmo8OFz+HGVW3GcjSP+OsHAuCuqUUdG8buUY/hsdjoumwGupZxqKNCKVq9kcgBHS843jpZH9o9DUEh4nO42T9hEeaM043Ge/Lpz0idfQPq6DBEvQZ3dS34fBR9sQF9qziZH/QaJK8PR1EV3lo7Jd9tpcW9VzZYr76/Pd/Adtgz9km/7XA3sX7bwXamEq3fdrAXlCOq5GOc2uNncBtrib9hkGzzen3Yiyqxniik9PtttFl4G4JCpHj1Rsp+3umX38ko9Bp8bg/2Apn3Em4aTNy1V6AM1eMoqkLy+ghql4TX5kRQio1kfV1ZUa0M2Dp1vNiMZlwu/rn3aM34/w6VlZVs3779omV27NhBWloae/fuvWR7P/74Y4N/X+pgMC0tjcmTJwPyodm5T7AvB3feeSevvfYar7322n/LgSTIWcz/zmHg9OnTee211xgzZsx/6ZD4vzKGSyE4OLhBRvYLoe2Tt1Ow7Dd2XDELt7GWpNtHABA9qgfRQ7qyY9Bs9t/0Asm3jyCo3dkM7MkPjMdjtqHQa9jTfxrZc5cR3Lk1+0fOByTKvt9C1dq9KEL16NslB+qlv/EglWv3Ysk4RfbCTzBnnKL9q/fT/uX7OHz7Sxy953VcZdUI5yRL8JitmA+eYnPLSUiShKBWsWfwLGInDMS4I5NDt559Ihc1sge61vHs6j+D3Je/IeG2YTgrTehaxeJ1uDj68Du4KozETRjYYE6axCiSbh+Oq8rMnrFPygbFdQM49fK3lHyzGW1SdCN6BKcnkzhpJPvHLuT0C6sJap9MwTs/Yc8rQxmkJWfRZ7hrain713Yq1+47h/Z3ULDsd/bf+DzKiGDcFhu6lrGcfOITbKdLcZXXcHzux3R49b4G9Xp9+yReq4OqDRnUbM+k60czyV+6hlMvfIn50GlyXvgSW04Jnd59hIJlv7PjipnUHi+kePVGeW1HdiesdztM+7M5NvU97EVVeK0OEAXSX55Mxu2L2Tl4NgkTBtLhlfsoWPYb+298HsuxfLx2J4fuXULx11uIHtGdfROew36mEq/Zxu6Rj3Fm5TpSHhjP8fnL2djqLtRRobSefj0AqogQRJUS04EcTsxfTlI9nir7ejMFb/wLUafGtD+bQ9c/g+T2EHfTEI5Nfh3z/hwKP/qVfYNnYT1RiKBWcOju1/AYrehaJ2A6eIrD97yOy2BBEMSGdPPPy3qqmKzZy3CWVoMESbePwLDlKGU/7cRrdZK/dA3V2zPpuGQK7moLh+5+DXw+Dt3zOgAt7hxF2S+72HHFLBzFBszH8nEbreS/vwbb6TJc5UZyXvwaJB+7Rz7GzsFz2dzhAdzVFmpPFuGqNFG96zjdPppB7YlCCj5ei9to5dC9S8ia+zGd330ksBfxSZgPnsJ86DSH7309wA9Fn60n+a5R7Bo+j13D5xHaPe2887KeKKR621Ekj5d945/kxOMr6bhkCgD2gnJAYufg2WzueD/JgXnNxJZfjmH7McyHTlO1IUP+sCivIfe17/E53eweNo9j05aiCNHhMpixnizGfPg0lsx8un40k4iBnUi8bTimjNNsaDGJY9OWNuLD6h2ZiGplAz7PuG0xHrOV3SMXUPH7XlRhQRdcr+xnv8BeWImjxEDZT7uQXB5S7h3TaL3iJwyk6/JZOCuM7Bo2j+ptR/G5PIE9oG8dz/4Jz2I/U4kyTE/mrA/Z3PZeXJVmnOU12HLLKPl6M9EjurOj/ww8plpEtZLdIxdw+rXvaD3zBnKeX83G1nehSYik0zuPoG8dT9acjzBnnMJyLJ+iLzbQ+b1HAYi77grCerfDsO0ombM/RFCK6FrEEDmgEwdueI4zy35D8vo4fO/rDfjXXlCOKiKYk0+tYkPLSX+rrzqeF1VKTAdP4TXbQIJ2z92FMkjLicdX4rHYcFdbGvUFEoZtRzk27f3/Fp5yFBuwHMvHbaz17xV5zXNe/Mq/Vxawe8R8tveZRu3xM2TN/gh7XhnaxCgiB3TiyANvkfPS1yAIFK5ch/lIXmC8kseL1+rgzPK1VG/LxOtwYco4RYdX76PTWw/hKDGwIWUSpxZ/TYfFk2n75B0Ufbaefdc8Q/kPOyhevZEW944h6a5R6FvHc2b5WopW/QVImA+dZmuPhxHUCjwma0Am1smsqi1H5Yu8mR9yZuWf6FNiSb59BK5qC4cfepc9E56laPUGRE3wWeEtgc9ppUP7NhjOZPHeu++iCInhfGj75B1U78jCtD+bsn9tp2pDBh1evS/Auzv6zwisXZ0uyZj0KlV/HkQZHtSAzzel3cOBG54DJNw1teS9/dMF59X26TvwWh1kzvqQw/e+QUiX1kQO6Mj2/jNluT+yO+W/7qV8zW66fDgtMBafx4urvIYNKZMo/2XXWVtiZHeih3cjc8YH7J/wLMGdWjX4LWZcH5xVJoz7s5FcHnltL6GLqjYcwlluRJcUxYknPpXlb5WpgS4qXLmO5EkjqT1eSNbsZVgyC1BHhxM5oBNZcz7Ca3WCJAXkVH09G5SWiC2vDOvJooCOBdC3jsfp56kDNzxHi/vHXVK25b75L1xVZnYPn481t5SObz7USLa1e+4uPGYbh+95HXPGKVyVJmw5JXR49T7iru2PqFGBz0f19kw8xlpcVSbUseFNkh2tZ90QoH3EgI54rU4c5TUB2tfJqZ2DZ7O50/1EDupEp7dlGZ4192PU0aGcWfkHu4bORUJCExfJpnaTyX/vF0RB8O9LH5mLVrNxyDy2jX+atAfHUfzLbjYMmI01rwyFVsXGwfPIW/UXre8ZRZcX76HCf5kCEDawC7bjBZyY/Cq1h08jKARKl/9K6suyvMm86RkOj57LkbELAnulaNVf7Bo2D2d5DTFjezeydfZf/+xZ/gJKvt5C7hs/IKqV7Og/A0dpNQqtmiNT3qbsx50UffoX1tOldFgy5bz8K3m8VPy2F3tBOdXbMnGWVYPAJfn3yJR3KPtxJ4Wfrsd2uoyOS6YQ1DqBjDteJeP+N3n5nTeZ6m7P7+vW8ce+Y5zZ+Ts+Yxk+UwXuEzu4cfJUfvzyM75deA/TBqXSq11LovuOR9lpGLYTu1k/4FH0QXoiB3RiR/8ZDXTY+eyi+jqsjjdU4cEy7+/MIu/tn2i3aBIZty/mwC0vIogiGXe9ysa0uxG1aoLaJRE1sjuqiGBOv/Alp/2yenu3hzgx72Pirh/ArsGz2Zx2N55aO86yamozC2j75B2UfLsV85E8vHYnEX3bX3S8kseLqFFRe6KQTWn3IHm9dPtkbuPxvvVjwObYe9VTGHcdp3D5WvaOf5JWU68hYlAnTPuzsRzNw1VpwmO2cvq172j75B0N1qvr8pk4K4zsHDYPw7ZjDWyHoNYJAdtX5bcddg6eg75VPEWfr2fX0Lmo4yOJGtkd0/5sTj69CltuKR5jbUAG1PUVP2EgHV65n+odWfhcbqo2HeLM8rUICgUd33gQfet4tnZ5kAM3PIfHbMVRYsBVZSLj9pfPK+sP3PAcx6YtlW36euuccfvi8+qZZjTjYmg+lGzGZWH//v0sXLiQ+fPn8/zzz2M0GgHIyspi3rx5zJs3j/nz52O32/nyyy85fvw48+bN49dff23UVllZGQ6Hg1tvvZUdO3YE/u5wOHj//feZM2cOc+fOZffu3axevRqXy8W8efN45513APmgEODNN9/k4MGDgfpLly5l9+7dZGZm8vLLL1NRUcFff/3Fb7/9xrx58zh+/DhTp07F489qZ7PZGvz77+Lbb7/lvffe44UXXmDq1Kns2bOHL774gjlz5vDiiy8G2vv+++95/PHHmTNnDsuWLaMujGvdOP8u2rVrR3V1dQMaPf7448yfP599++QDKJ/Px2effRag3dq1awHIzc3lmWeeYcGCBbz44ovU1NQ0GENGRgZvvPFGoK862gEcPnyYJ554ggULFvDGG2/gcMjK59ChQ8ycOZOnnnoKu93OsWPHLjmHyEGdKF+zB4CSb7cSO0425pLuGIEtrwx7QQXGPSfx2p0k3Ch72GoSIoka3ROv1YGzVPYAMR/IQRmsI3Jkd+x5ZThOl+J1uPCabUSPPeutqW+TiK5lHGXfbaV6yxHCerZFHRuOo9iAo6CCmu3HqFy7D2VwQy9dbVI0Zd9uIbRnG+x+o1YVEULFTzvRJETiMdYGykaP7U3Zd1sBSLh5CB6jDYVOjfnQaex55VT9thdliJ6q9QeJHtsnUC/9ubsQNSq8NmeAHtEju2Pce5Lw3u3wmG2N6BHUNgnzgRx8dhfRY3pRsy2TxEkjKVq+FlGnpmrtPpShQVSs2UXEFR0b0b5izW7aP3cXp176GoVOQ/nPu4gZ24fCFX+gDA3CXliJMjQIdWx4gPa6FjEUfvonAPnv/4IqOhSFXkPM2D6UfrcVhV6Ls9KIKlRPzZ4Tcrl3fyK8bzoAMWP74DHbKP1uK+U/7QSfhKBUEt6nPba8cuwFFUhuL2U/7SSifwfK1+zBmlOC22QNBAMKapOIz+5CHRUa8G5Tx4YT1DYJUa2k7F/bkbw+qtZnEO/nm+jh3bCdLsXndGPJLMBrdxJ/42AATLuPE9q7LZLXR/l3WzAfyEFQKBB1GrwWG5Lbg/1UCQDh/TtgOXQaTXwkJd9uIbRLa0q/3ULM2D6U/bQTZZCmAd3CerbBlldOWI82lP+0k7KfduI21hIzrg/VW44Qd90VlP20A9OBHDwmK6JKieTzybfgeeVUbzqMqFEhqpSIajlHcMHHa4m4oiOuCiMRAzpyZsUfKEP1OEurEUQxsF4AYT3SqNp4GFt+OblLvkcVHYrbZCO0WyquCqM8/wOn/OslX9R4rXaiRnSn9LutDfghalg3vLV2VOHBhPVsg/V06XnnZc0pJnJoV1yVJpmXv9yEqFKib5uEqFU3WGd5XnKG9ry3fiBmTG9Kv9uKMkSP/UwFytAgDFuOoNBpUMeGYz1RiKhWEdYjjTMf/46gVFL63TZU0aGkTBmPs6ya0m82A2DYeKgRH0b074DHZLsgn8ffOIjak4UXXK+YMb3wmG1U/L4PQSEiKBWIWjUhnVs2WK/yNbsJ6diKgvfXYM0p5vRr3yGqlKgiQwJ7BcDncDUYo6vSiM/l9fN5ksznseG4TTaUwVrUseGEdm2NIAoUffInkttL+S+7iB7Zg9LvthI1tGtgXj6nG0GtRB0bjr5lLD67k7CebTH8dRCPxY4iRI/P68OaU4wqIgR8PlSRIZgO5KAMDUIVFYqoVSOqVJfVV1jPNngsdpShegybDmM+ViDT8Mo+FH36J6Hd0nCWVqMI0gZoX9fXhfZKU3nqzMe/Ex7YKx0C43Wcs1e8NieRgzpR+ed+BKUSn9uLz+ujessRgtIS8NldWE+VICjEAK+4KoyEdG6FKjyIkq83YTleQEjHlvJ8YsIx7cuW19S/z6KGdKFk9UYsR/Mo+XYLUSO6Y80pJmZMrwA/OIqqUMeEU7HuAGE921B7oghRq0YVEULZTzuJ8+szw5YjRA7sSPmaPRj9HuJx43pjOZZP7fEzmA/l4iwzQv0nZZIXQakmRA1hISGcOHECQVDAeWLwRQ7qhCo8iNLvtlLy7RZCOrVCGRpE3ISBgbHW8UnUkC5UrNmNcfdxSn/YgTJYF5D19cuqY8JRhOiwZhc1mldsnZ6WJEI6t6J8zR6UoXq8Dhc+v2dU9PBu+FweHEVVDegEoFCrkHwS6thwSr7dQsy4PoExKIK0VKzZjelADj6ni7jrrgAg/oZBKPQaSr7ahMdkRVAqUEWEED2y+0V10Znla1FFhlD5VwYxY3vL8jdEh+T2NNBFpgM5RFzRgfKfd1GzMwtVVAg+r4/ku0djyyvFZ5P3tmHjoQZ6Vp+WQOGqhjpWHRuOvm0i5sO5AXr+HdlW/svuwJjcNbX4HK7G++vKPpR8tSlQT6HX4K61oQwNQhmiQ5MQiT2/nLAeabhNVsrX7EYdGdIk2VHntRYztg/qmHDy3/8VyekO0D6kYwo+uxNHURWiQoHHYiesRxoVa3aTfPdo8pf+QszoXnIbY3pR9tMOfDYnp178SvYWjQjBWWHEdDQfAI/VgUKtxHyiEIDSPw6AIGA7U0HNvhx8bi/OSiPOKtNZ3h/bh4qvNxI5tg9ln61DUCpwlRtRhgaB2PgzOXJQJwo/XisfBPt1ct0c62wd04GcwBzVseEYdx8nrHdbPCYbIHsISz4ftcfPUPLNZmLG9cF0IIeQzq3Oy7+uCiPB6S3wmG2y7DmWj0KjviT/GrYcofibLcSO6+1vvyUl323FciyfA5t20CI5mXCzhCYkiHGD+lEbkoz3zFF8VWcQg8JBpQFRRFCqWXs4j/EDeyI5LChiWtLSU4ZeUuB2uwN7tr4Oq+ONOh1xId4I7dqaIj//y2LLh9fuIrh9C3xuD6FdU+U6P+0kemwfYsb2wZJZ4O8vEa+/PwC8Pnx2F5JbvrSw5ZUF1ixyUCdynlsNkhR4pXGh8boqjAS1TaLg/TV4rQ7Mx/JQRQQH9HHdeGtPFAb2pavCSMGHvxIzrg9eqwPJ40Vyeyn9bitukw1RJfNDxBUd8JitDdbrrO1Qco7t0JuSRraD325zOIkd2wdBIaJrEY3HJPNe4fI/Arznc3vwOVyNeEMVHoSjrAbT/hxZ1gfrUARrG8n6iCs6UPzlpgvKemtOMRW/7Jb7iwwJ2L/2gopG++b/GiSE//X//aeh+VCyGZeF9PR0XnzxRV599VUGDBjAL7/IT3B++eUX7rvvPl577TWee+451Go1t99+Ox06dOC1117j6quvbtTWjh07GDhwIOnp6ZSUlGAyyUbC999/j16vZ8mSJbz++ut07tyZO+64A7VazWuvvcb06dMbtDNw4EB27twJgMfj4dixY/Ts2TPwe2xsLKNHj+aqq67itddeo0OHDnTq1ClwkLlz50769euHUnnhaAaff/554NC17lAUoLy8nMcee4x58+bx7rvv0qlTJ5YsWYJarQ60P3bsWBYvXsySJUtwuVwcOHCgKaTn0KFD9OkjG94//PADnTt3ZvHixTzzzDN88cUXOBwO1q9fT0VFBa+++iqvv/46gwcPxuPxsHLlSubMmcMrr7zC8OHD+eqrrxq03bVrV3JycgIHjjt37mTAgAGYzWZ++OEHnnrqKV555RVSU1P59ddfcblcLFu2jAULFgTW22KxXHIOHrMtYAw4SqrRJkQCyE8ai6sC5ZxVZvSt4wFo8/y9nH7uC1SRwfgcZ5+dOUsNtHjwakL7phN342CKPvwVyeNBEx8VKGM9UUhI11QcxVXEXtMfTVIUHosNj9kWKOOqMCKoGn6kaRIicRRXoYmPRBURgqPYgCYhEmeJAU185HnKGoi+shfOsmrsBWUISgWST8JRYgiM1edwo4mXvUmjr+yFq8aCu/oszerTQxkeLD8ZOocetScKCe/fAWVEMNqkaILaJ6GOCcNRLD8JibthEM5SA/E3DkYdf9ZzVRUZgsdsI3pUD5xl1dTszEIQBZxl1WgSIuRD2lID2oTIwP8CpL9yHz63J/CR7SiRPS20CZFEDOpEu+fvJuHGQZz56Hd8Lg9av2HoKKlGHRvmp08ECp0aR7FMC0epAcnjQdcyFqefPgBukw2fxxvgD2WQFhSyUtUmROIor0EdG4YuJQZNfAQ9vpiPKiLYf2igR9SpCemWiioyRO43SV7DszQ0BXgKQB0TDqKIs/jsGnmMtfJzoXp089ocBHdqjengKRwl1ajC9H5+iCCsVxscxQ3ppomPxG0wB3jdWWJA1KoDNFVFBGPNKSbp9uFUbcjAa3MQ0rElmniZv2Kv7kftiUI8VgeauIgAPVVhenxON+qoUP96yTQWlCK9f3yK3j8+TfSonuDzEdKhBWU/7mywXnVPXevm5XN50PjXS/L60MSGkzr3JsJ6tw3wQ1CbRHxuL72+e4KObzyI5PVddF51B+wAXpuDoLZJaBIiCO2WSu8fnyF6VE88VrscNqHevBzFBkI6t6R6+7FGfFhHD1GlpP3iyRi2HJGfDEvyB4k+NYHWs26g94/PEDmkSyM+VATr8Hk85+Xz6DG98NY6cBRVXXBedfwb1qsNVRsycJQacBtrCWrXIrBelmP5/r0s4SisDPQtIaGOCg30DXIICwSBHqvmEd4vHUWQFkWQJtBX3bPk7KdWoQwPpv+GV2jx4FXys3b/3rDllKDQaQJ8GDmiO9rkaOKvu4La42fQJkRiPV2Kx+ZEFRbEoH3vUrnuAEq9FmWwNtCXz+lBHRUa2Jea2HA0CREICpFe3z9FeL/0v9WXrmUcmoQonOVGkCQ8Zqt8AFVvr/icHn9IisgGfYV2T0Oh1xLWu91/K0/JcwsLrLkmNhxBKdLrx6flemN6oQzWMeTIMgxbjiB5vA1o4yyvIem2YYE11yZEBuSoJj4Cn9uLvmU8Cr0GR6kBV0UNcdddweCDS2n7zJ1Yc0oarJmjpBpdSgwhnVsjKMQAP7SYfCWKIC0JNw5Cn5qAs6Qej5ZUB/SNKjIEt59Hk28fRuX6jAayCiCoXRKSr+HlqqBQgM8DogJBEJB8bvlvDQqJgXk5ig0BXeQoNaBLiQmMFcBZaWwwL2dFDYL/CWF9PpfbBY/FjiRJF5zX6de/R9SqGbzvXdo9MwlHUSXKYC0KvYawHmnYcksDH8LyR74HVWQIks+HOjqMXv96ivD+Hc7aEinRDe2MYgPaJNkmiBzcGWeJIXDQfe5ersO5ushRUo2gEHFV+vm32ICz3Ii2RXRAFwlqFeEDOuKttSOolUSP6oEqRI8yWEtQWgL61AQUITp6fLGA0O5pDXgKnw9nSXWgrzqZrQzWETm4M/03vUrn96fhc3v/tmzTJkQSd21/bPnljWRb3b6s0+GiVk3Z99twlBowH80HQZDtjLAgCj74FXtuGcpgfZNkhypS9twN6doavD5Me+VDVWdZDW5jLW6TFU+tgyFHljH44FIMm4/gc3vkZ6NpCWhTYonon07vH59BHROONac4sE6yPqznGQyEdpafpNfsP+VnbQFBlO2IVveMBgHspdUN6qjjI3GWVhN93SBSX56Cq8KI22DCWWpAUAh0/Pppuq57lbhJowMyoI43fE436ujQAF3OtXXcxtoAb6pjwvF5PIE2HCVn94M2IZKk24fjc7guyL917fvcXkI6t8aWX/63+Vduf5jsqeofn1F0EaMPI/HmIVhPFBLfug2q4DAkpw1FfBqCLhTJbsGTexB32hXsyqti3F2P4Mneg+SWPX8B9EH6RrKzbs51vKhvk4jP6Wqgw+p4o77cUEeH4jHbZFvKb9+0fOgqev/4DAqdGk18BJqECDwWG8mTryRuwgBElQJ92yS08ZG4zbaAXNS3S8JVbpLlhceLs7Sa2qwCEEU5lNBFxlu3Lx2FlWhbxKBvGS9fHidENhivMlTfyObQJkSibRGDOjpcvlQpNgT0uTYpiqS7RlGzK6vBegHYC6sCbdTZDnXyBs7aDt1XzUXXMo7CT/8kYmBHhhxZhqBQ4HO4GvFe3FX9sPov2AE8JqssM+IjKFj6C8l3j5ZDOEUE4zJYGsl6Qamg7AfZaehisr7ONq2zY5vxn4NDhw4xY8YMpk2bxk8//dTod0mSWLlyJdOmTWPu3Lnk5ub+7bqXi+ZDyWZcFqqrq3nxxReZM2cOv/zyC4WF8m1keno6n332Gb///jtWqxXFuUbvebBz504GDhyIKIr07duXXbt2AXD06FGuvPLKQLng4OALNQFA9+7dyczMxO12k5GRQYcOHVD7vSYuhBEjRrB582YANm3axLBhwy5avv7z7fqHoj169ECpVJKSkoLP56N79+4ApKSkUFkpf5weO3aMhQsXMmfOHI4dO0ZRUdFF+zoX77zzDg899BA///wz48aNA+DIkSP8/PPPzJs3j0WLFuFyuaiqquLIkSOMGTMmQP/g4GBKSkooLCzk+eefZ968efzrX/8KeFzWQaFQ0L17dw4cOIDX6+XgwYP06dOHnJwcioqKeOqpp5g3bx5btmyhsrKSkpISYmNjSUhIQBAEIiMjG43776DOa/RCv9XFbqw9kgvnufWp3nyYyp92UP6vbcRPHCrXq5eR7vjMD9C2iCH9zYdQBOuQXHUfbJfKWif3FXN1PyTJh6vSGDDApEZ1BUSNilYzJ3D6lW8vNlkARJ2aVjMnkP/eL+edM4AgNJ6rJElYc0ooeO9nenz7pN+LszwwFWt2MbHX9Ce0extEnQbJXe/jVAAEgdbnHePZvur6r6O922ABX+PchZIkYTtdypHJb1D6r+0k3jGiQX35Hw06Pw89zjeMen88Dw1cBjNbez6KKeM0Bct+I3X2DXhMNnp++yQ9v1qILbsIfFL9Bs8d+EXbB6lBEYVeizo2glNPfdLgkBhA3zoBvD6clcYGdDt/u/VpIxA1vBuSx0vZv7Y3qKcMC6LtU7eTveiLwHgaoV7zLoMZ495sjj78Hief+ZyOr98PCIT3bU/5mrNe2I32mdDw74fvWYLX7iT72S/QtYghuFMruZhCRFSKHJv2PqXfbyOif/pF53Uu3EYLJ+avoHLtPk4+8xkdXr//vLydMHEISFDtf1JX16Y2JTZAD5/TxZF7lxDWsw36tISz41MpOD73Y7Kf+4KObz54/vmeM76636OGdcG49/xhPerPS5MQBV5fYL3qmqtbr+NzPz4vu0GdvJB/dJbXsHvkAnxONwXLfqPLB9MQlIpz9orcd/I9o7HllpJxx8uU/7QTUXshnSZQ8vkGjPtOUrXhEJqEKCRJQtc6QY6BeaaCbX2mET2yOyjFxn3V4zGXwUTOs6vx2hycfOYzeXxa1SX7irvuCmynihrur3PGeC5dXQYTJ+avwLAhA3e1mS4fTAvM8b+Dp86t7jKYMO7N5tjD78r1Xr0PR1k127o/TFjPNvJHaj3aqGPDz7NH/b8qFLR5/BZyX/8+8JGtiY2gcMUfbOs5leynV6FPjaf+/lXo1GgTo8l+alWgTtGqv9jebzoesw232UrCLUMb0SnQhr/v1JnXy085f9/XgN7B7ZOJHtoFyWU9DxEEFMHRSD4vSBdZpvOs0yXltFy4UX0AUa3CfPBUA5l47rwSbxuG22Bha8+pnHz6M4LbJoMEafNuxn6mEsknneVRwd+XAM7SakyHTnHiiU9InDi03v44z2eNBNGje+JzefDaGsfTbMRm55vjOfC5PBy849WALmr3xG0Uf7ERTXwkPb9aSG1mgTxuCdm7WqXAdqqEgo9/p+vHM8/S4kJyQ5JwFBs4MuUtdo9YgLNKPiD4u7It8bZh4PUFLknOhzod7qowEnut7E0a1C4ZfD4qftuLo6iKlg9djSo61E/7hv39LdkhyTaPvnV84JK2PjSJ0SBJbO32ENv6TCNycGcEQV5DQalAFarHll9O9nNfoArVNaZTPfNEodfQ862HcBkseOr0tZ/32s24jpB2SRR8samejVBXRADJh2XvcU7c9yrKED3alFgATs16nyNj5nH89heIv2csYb3bNSbkJWyds3ZdA/I1+C1wcFZhohHqtS8oRNo8fotfjngbtXf23w3nqIoMkePaljW0/QWlghb3X8nRqUvxlZ1C1Aaj7DwCn6kiQFxFYnvWf/EB3RLDCDqzH1XXUQ3bEITz6rAGcxTOvy/PPwG5jttkxbw/h7KfdnLymc9IumeM/1BMoGrtfnb2m45xzwkkj5eUKePOEliSCO3ZBsnlwV1jQdSpUYYFNbB9z9Uxjccr/39Rq6bbitnkvv69X3ae1ef+yTeqD9BtxWys9ezROn1uySyg6s+DhPfrUK+NBsQ4H4Fwltewa+RjAduh64fTiR7RHeupErZ2ewhBIaLyXxLUQRMXIceWzC8/py/5/8SO60Pu699jPVWCLbeUoHqX9oB8GSRJWP1ex/6JnttQvdFe2P5txv9O+Hw+VqxYwcKFC3nzzTfZsWNHozOKjIwMysrKeOedd5gyZQrLly//23UvF82JbppxWVi5ciVXX301vXv3JjMzk+++k9PNX3/99fTs2ZODBw/yxBNP8NRTT120nYKCAkpLSwPxGT0eD7GxsYwdOxY4/6HMhaBWq+nYsSOHDx8OHHReCunp6axYsYKsrCx8Ph8pKSl/u7/6qPOuFEURhUIRGLcgCHi9XlwuFytWrGDx4sVER0fz7bff4nKdxyi+CKZPn07Lli358ssvWbFiBXPnzkWSJObMmUNiYuLfaiM5OZkXX3zxomUGDBjAunXrCA4OJi0tDZ1OhyRJdOnShZkzZzYom5+fT9++fQP/drvdhISEnLfd9evXs379egCem7cQQSEieX1oEyPl4PfIt8H6lrGBOproUCrzywnv247oK3sTNbIHqpgwBFGkw9JpHJ/6LpqEKKwnC4kY1Jn8N76n27dPIiiVuOoZXbZTJVT+tgfjzizMh3OJHt0TVUyY/CzHD3VseCAQex2cpQbibhxMcHoK9rwyNInROMtqiBzWDZd/zPXLhnRtTVC7ZIZkfSwbTZJE8j1jqD2WL88nIQpRp8ZZVoOuVRy6lFh6f/8U2iT5o77/X4s5vmBFgB7uGgva5LOxv+roAVD65SZEjZrW8ycSMbATtSfOoE2KRhkeTMaERfT4cRFl320lrHdbBIVsCLoNFvnpSXQoQ7M+9gfSFuj0ziNUbTiENikKbUIUzrIatAlRRA3rRsqU8ajCgxAUCtIW3IKoUsox3QTZy8FZWo02KYqyH7bTY/VjiGolTr8HijYxEkEU0baKRh0bTm1WQeC2X5sQhaBUYj9TQdSI7oE5qkL1KLRqrtj4MpIkP2vEKxtAjtJqQru0xlFYhbtG9jyo3paJLbeMkM6t2Dt2IZLXR6d3HsFlMMvrUmxA1zIWt/+pvSY6DGeogf4bXkEArDlF4POhCXghRIFCPMs/CpF2r09B8njRJETSf8MriHoNHrON+BsHoQzTk/fOj7SePiFAN2dZDaJaiSoqFGWoHkEhokmMQt8qDl1yDP03vILk9RHaow07+smXGwq9VvY4axFD1IhuHJz4EubDuSiDtGiTo+m/4WV/EhcbokaFvbDSv16ROAqrUMeEETWsK/HXXYEyRI+gUmDPL8dVaSKsd9vAejlKq9H5P7TcBguiWkn0iG50evPBQPvKIC3W3FLCe7dFmyB7Lwe1jsdZVkPNzixSZ9/o54nG83Iba2XvVj8Uei21R/NR6DXEXT8Ay5E8bLllhPVq65+XTE+f20vEwE5UrT/YgA91LWLp8Mp9uE1WOr0xBUQRVWQINTuy5KefAtiLq/BZnTIf/rhTjgOlVhE1ojud3nwIUa/BW2tHVCoD/Brg88QogjumkDVrGS3uvbLBevkcLgSFSP8Nr6BrFYfkkyj+atNZ/lWIOCuMRI3oRtGq9XRbORt1TBgIAtoWMbD3pLwHEHAbLIG+jXtPYsstQ9SoaD3jejmxAgS8AZ1+PneW1ZAwcSiuCiPOshpKv9tK8t2jaXHflSTdPgJNYiRehwttUlSDeeW88CXJk0biLKshtHNLvFYnupQYen37BMpQPe6aWjz+2E/O0mpEjVK+ePDPy1FYhSAIiBo14X3aoQwLovX06y/ZlzYpmqC0BES1ilaPXiuHpfAnSqqrp0uJQaEPDuyVur7irh+AqFVTe6KQkE4p/y08Je8VJfbCisB46/aKs6wGV4VRrtezDb1/egZ1dDjuGkuANgqdBnVUKPuufTpAm6hh3Yi/7gq0LWIQNSqqd2RSe+KMn1djUEWF+GNdQvkvu+mybIZ8IKUQZVn77lQcxVVU/L6XqOHdSLx9OKFdWgNyGdP+HJJuG47k9gZ4NHJYt7M6wWBBExNG7Oie7L3pBUI7tQz8pkmIpMcncyj/fR8J13VF1IYiamV9LHmciMFRSBU5IPkQRAX4zuq7urKKMCU1O7NkneTzBeZlyjgVkN2yHA1HodcG9LgmNgLJ4w3wVOLtw0lfPBkEENVKLJn5OEsNaBLP7r2oevOKv/YKBFEIyH1FsBZ7iUG+fGgte6KGdm4FkoTP7UVQq3AbLCiCtGgTo7CeKMK4/yQR/o98x5kKwv26T/LKYTF8Tg8d33wIdWQI6pgwgtolyWEzvF5cVWasJwuJHNS5gS4SlUr/fvMnNfP65FcJdXsgPgJrdvFZXZRfTs22o/hmTUAZqiNmfB9cFSYkwFVeg+T2EtotleotR5Hm3kRIh5Z0fneqTDtRRJMYGdCddTLbnl8ue3BJEoUf/0HLKVf9LdkW3C4ZZaie7Ge/oPW061GG6mlx35W0njEBQaWQPdHq7WcEgUh/opmI/ulUb88krFdb+SDL7SV11g04K4z43GfX+WKyozazAFt+uZywy+uj//qXUYboCO6YQrdP5qAMD5ZfnpRWo0uKwmt3IXm8uKvMOEoNhKSnyN7EJQYUOg265Bg6vj4FySsR4t8zAKJGhbtG1u+CUkHfFbMo/G4bbadfF1h/yetDVCqIG90TyeMl9X7Z4UFUKZFGdidsaDeCe7al7XszMG09jCpMTo6jb5+CJiEKW1a+f/+ZqV67h6C0hICukLw+Of6mKNB/wytoEqMa2Tqq8ODAOtfmFKNvnYDbYEEZqkebKK9X8j2jETUqjj7yLu2fu/u8/FvXPgJUrc+g4ve9tHlCTl5yIf6tayN50gh/++/R/rm7AuOLiYjmpKuWqr8O0m3lLJzhUHEmF6/5JEJoDJLdgjIuFTEinrWbdzC2e2u8xSdQ9RgHCGhG3MuVf91CZll+A71Sp8PqaFBnF4kadWBM+raJgbUL8CHgqjLLoWnqbKloWWZbjuThNduQPHLIhHYv3UvqgomYD50mtFsa+rREHKUGVP66LR+9Fmt2Mc6yGpkeaqVs+/p5RRsfKeuDc8YbnN6iwb5s++ydlH69hdoTZxrZviB7Hta3fXUtYtC2iAnYa3X8UKfPFToNZT/tIO76ASTfO4bkSSMDtoOuRTTGeraDy2AJyJuA7aBWUrPzOG6zFZ/f8aDfupcCyaDqxhXcLhllWBAnnvqU5EnyIXLyvWNInXWDnOjPH+e+4MNfA7Jeodc0kPW6FjFIHu8FZX39sqJGlssei03m02b8R+DUqVPEx8cTFxcHyOcA+/btIzn5bG6G/fv3M2TIEARBoF27dlitVmpqaqisrLxk3ctFs6dkMy4LNpst4BW3ZcuWwN/LyspISUnh+uuvJzU1leLiYnQ6HXa7/bzt7Nixg5tvvpmlS5eydOlSli1bRnV1NZWVlXTt2pU//vgjULa2VlZcSqXygnEfBw4cyKZNmzhx4kTAW7E+dDpd4GlyHYYMGcLbb7/N8OHDL4sGlwO3W34uGRoaisPhYM+ePU1qR6lUcuuttwY8F7t168batWsDt3N5eXJ2u65du/LXX3/h9d+g1tbWkpiYiNlsJjtbjnfl8XgCHq710alTJ/Ly8tiwYQMDBgwA5DiWJ0+epKxMjsvidDopKSkhMTGRX3/9NfD3HTt20Llz50ZtAowaNYqXX36Zl19+meodWcRd0w+AxIlDqPxjPwDFX21CnxqPLiWG8H7tUeg1lP6wg1Mvfs2uHg+xu89UCpZ8h8di4/jUdwnt1Raf003NxkPoUhOIv3UY9vxKFKF6qtbtD/Stig6lat1+4icOodWsGzBsPoK70oQ2ORptSgyCSuF/wtmQT52l1cTfNISMic8T1DYZn9OFu8ZC7PUDGrQPULVuPxEDO7El7R4OXP8s5kOncVWZsRzJQ5scTfT4Pnhr7USP6knVuv1YjxeyrdMUtvWZRvlve/EYrewe/TgxY3oG6FG96wTKUH0jetTNqfiTdZxa9BkoRIqWryX5/nH47E60LWLwWmwk3TWK8vpeXUD1lqNkzfmIDS0mUfLlJjy1diyZBZT/vJMW943FY7GhaxGDx2Ij/52f2Np5ChuS78C49yTuagvVO47hs7tkgzpIS+W6/STcPISYK3v7A3jbieiX7l/boZR8u0XOJjltKYpgHQk3DyGsV1skrxfJ48G4Lxt9anxgHeKvH0D1jizy3vmZ3SMfkz3I/BrKeroUUadG8nrluEwWOW6nPjUB04FsYq/pjzYpipixvSn+cpOfpzaiT41H1KgI6dQShV5D9qLP2T1yAftHzqNm8xEEhUjczUMJ9Y/LY6wNPFVvNfsmbDnFsieXwczukQuo2XYM87F8Em4awsmnVpF856gGdHNVGDFnnEafGo8p4xRx1w8g/voBOMtryHnhS3Je+BJBKSKqlPjsLhJvH47PLcdMa7PgFjluank1gkqBz+2hZtcJdo98jOptx6hcdwB1bDg1u46T4l+vkE4t/ev1M4cnvyGHJrDYUYXKMVJbPXINboMFV4UxUB8grFcbPGY5O+u+a57BuPs4lesOkHDrMBQ6DSFdW+Ox2DBnnAZRlJ+zmWwIKiXGAzmN5rV75ALKf9opG9cQmJezvAbz4Vz0qfGEX9EBfWoCkstDza7j7B65ANvpUkCSD2t+2xvgw+D0ZDSx4Ryf9zH7rn6K/ROexXwol1ZTryVySGdCu6XiNlio+HkXHqudhJuHyM8j9Vo5Fmt+eWC9DFuPogzTU7lufwM+RwLbyWIM6zMarZcqIpjCFevIeeFL3EYr9jMVxF83IMC/HrONVg9djdfqoHDlH+wZu1De81kFtHzkGj/tr8Xn9uCutgT2iioqJBBXrOiz9XgsdrxuT+DywHq6BFGnlultrAVJkj9kgrR+jwuBPWMXAgJVGzJIuHkI5kOnA/OKv34gXptT5sPDuehSYqjZfZyC5WtBEHBWmRCVZ/tCFHFXWwjrJe8pyevFfDgXn9uDKjIUj8UOPumSfe0d8zjOCiNVmw5RtSEDV4WRqvUHZZ66eQiV6/ajSYjEa3UE9kpdX/pUOSxFcMeWRAzo9F/mqZp6e8W463hgvHV7xVVhJKRbKvq0RAxbjlDwwa/Y8uSYxKJSJGp4N/TtkvA5XTjOVAZok//OT+weuQBnaTXOCiPqyBASJw7FklUgt1tpImXKeEB+ku1zuKjedozYa/rT8c2HUOg0nPlYjvFcuW4/mthwDt62mOPzl+OqMpFw0yDMh08TnN4ioG/irx8QiKEYPbwbSBJFX22WZcfEIZT/sR9lqJ5eqxeQ/eJXged0PocZj7EYj7EYRCWCIOJzWmifno4k+UA6eyhZV7by9324qi0k3DykwbzKf9pJws1D/HJDpkXdvADiru6Hp9bRYF67Ry6g+KvN+BxuIvp3wJxx4Xk5y2owH8kj752fyV70BV6bvA77rlvEqde/x1NrJ/eNHyj89E8cJVXEXtkLUa+h9mQhgijiqbUTM7oXhi1HAmPwWh3EXtOfsF5tEbVqznz0O1s7T+HQXa9Se6IQ2+kSzMfycJTITxwNGw830kU1e0745b4sf13VFmJG96By3QFS7huL1yYf+J/VRfG4LTYMGw9T/PkGPEZrYL9Vrt2HoFbKHlvBOhR6LfbCCnYNncvukQswH8oNHBy0euTagMyu2X08QPuUKePkWMeXkG1x112BMjSIjNsWY9p9IiDb3EYrripzQJck3z06UE9QiDjLavBYbNhOlaBNjkGfGo9x30l8dicugxl3teVvy47Ws29En5pA5KDOFH++np0DZ3PoTpn25sO5cpKgggq/p/9JdCkxaFNiUITpCW7fAvORXGKv6U/l2n3oW8eR88KXHHngLbx2OYZenTyQvD48NfLBaI83p2DJKeb0st+p2plF4tWynZkwvjeiVs2RhZ+wfsBs7MUGtl/3LCW/7iH3sY/Inb+M3CdX4MgrpXrtXhIeuApRrcJjseG1OgIJPESdhrCh3ag9UShfjPn5Xx0bTvkvu9k9csF5bZ3662zYfARlmKyba7POIIgiIZ1aknLfWPLe/hGf3XVB/t09cgGWzAIktxd1ZEig/Yvxb9w1/Yga3o2U+64k9+2f/O0fIPHmIShD9dz4w8vk5+ax7bH32T5yPpMn3U6QsQBFq+4oEtvjq60GtxNzVRkH8isY3jEFMaYlUm0NvopcPCd3s270LJRKZQPeqNNhdbxRZxf53B6S7xmDoFIQd+0VlP+8M7Bn6/gcAUSFAlGrwlFiQNciGvOR0+jTEtAkRVH2r+3kv/MT9oJy9o5cgDWnGEWIjtrMAgRB8McGV8s2YXI0Vev2U3u8kIpf93Js2vtsaDEJn8ON/Yx8cXvueB1FVYH18ljsaGMjOLPstwb7sv545TifZ23fjm8+iCnjFNu6P9yAH9zGWvkg31grJ7Hx+qjakHEB2+GaeraDvF4B28FsJ+6qvqijQwnp0JKiz9aze+QCTAdPIfkkEm4eQosHxqEMC8aaXUzV2v0B3ij+YgOuKjOGLUdxVVtAkmg1/XosWQUgSTiKqhrIeoVeS83OrAvK+vplJY8Xd7UlYP9qU86fUO3/Enz/Af9dCtXV1URFnT1EjoqKavSSsrq6mujo6EZl/k7dy4UgXez9ZDP+v8Ytt9zSIKPy1VdfTVxcHKtWrSIyMpK2bdty+vRpFi1axMqVK8nMzEQURZKSkpg6dSqCIPDSSy9hsVgYOnRog7iSU6dOZeHChSQlnc1GvGrVKsLCwhg7dizLly8nLy8PURS56aab6NevH1988QUHDhygdevWTJ8+nTvvvDOQjdrj8TBlyhR69+7NI488AsjJWtasWcNjjz1GSUkJb7zxBoIgMHnyZDp06IDRaGTq1Kl89NFHBAWd9Zw7F0uXLiUrKwu9/mwylMWLF/PDDz+g1Wq59tprARqM59tvvw389vXXX7Njxw5iY2OJiooiOjqaiRMnsnTpUnr16kX//v1ZtGgRd955J2lpaQ36Pvfva9asoaioiPvuu49PP/00kFE8JiaGxx57DK/XyxdffMGhQ4dQKpWMHDmSsWPHkp+fzyeffILNZsPr9TJ+/HhGjRrVYAwAK1asYPPmzSxfvhyNRo5zduzYMVavXh04YL311lvp3bs3hw4d4tNPPyUkJIT09HTS09Pp1avXRXlqW9/pdF02HVV4MOaj+Ryd+l7gSXX3z+ed/fBavYkTj60k+a5RKPFR8tlfhA/oSPo7UwNBsN1VJtQxYYh6DZrEaOpekLjLjdTsOIZxbzaiRknyvVeiipY/bJ0lBo7PeB91dBhtn78btT9mn6hRyRmm/zrA8UeX0n/3O3LbaiUSyM9AqkyUfLWJ4PQUIkd2RxGkxVVuJO+1bwnpkkrkiG747C6yZnxAl+WzqNl+TPbwDA/GZTBRvGo9+W/9SLfVj3F89jLs5UZ0LWMZuG0JjjL5Q/vo1PcYtONNlCE6FCE6+YbS46Xoi40BerR6+Coktxefx4OjsJLg9BYoQmXvNYVWjcsf80sZFiTfBFcYOf3Kt9TsyKTLshmowoOxHM0ntHsq1duPETGgo5y4wuHEbbKRNeMD0uZPlLN1ltegaxlLvz8XowzV46l1cPC2l2j18DWBeH6S14ujqIqc51fTetYNqMKDEdXKQOBrV6UJW24pIV1bo9D7vZ58Em5TLY6SaoLaJOKuNlP0xUbKftxJ12XT0SZGyXEi/VnRvXYXVRsOEXFFB5ShevlJSkEFpxZ/RersGwlOT0EQBUwHczgw8UUkl4eYcX3o8uF02ZMBcJQY2N5zKsl3jSLp9uFoEqNQR4eBgBz/s7CSklV/0mLKVajjIwIfvM5iQ+Dm27j3JCFdWgV4A1HE53RjP1PRgG4hnVvSfvFkNPEReG1OarZlcnTquwzYuiTgSVmX4TRzuhxioPX066h7noUARas3EdY9VeafKhPapOhA3DzJJ+GqNMlPGz1y7Dx7YSWnl3wve7N6vCjDgvDaXRy8bTGamHDSX7pHjrXkk/fP0UfeI3XWBNTRYShD9XIM1QT5hl6SJHwOpxz3qthAeL907GcqKftxO0mTRjaaV/TIHqS/dK8cM1UQwCeROf19vHYnafMnomsZC6KIx1hL6Q/b/YHW5aDxHmMtolYtJ47wSbirzQhKJcpQnRysvtIkx231e3oKgoDHKvOh5XAund56WE5k4ZNwlFWT/dSqRnyojg6T5+R04zHV4jbZcJypRJcSw8FbXrrkeolaNarwIEDAfqYCw5YjJE4cgrPCJHsTeL3kf/ArJas30ue351FHhIAoIHl8uE21WI4VENQmMXAo4Sw3ookJkz/mPV5UEcFyyAWPF0tmPqrwYEBAHROKo8iA12qnauMhWj0qewDZTpWwe8zjtH/2LhJuGYqoVYFPwudwc2TKm6TcN44TT3xCp7cfIaxnmpzIxeGian0GrhoLseP6yPFY/bHWvHYXtVlnKP56Ey2nXIUiRCd7aPkkrDnFl+yrPs9rk6KRXB6q1mdwdOq7dPt0LlFDu8p87ee9Azc8R4fXH0Ch1yColGjiIxFEAU+t/b/MU+ffK0b/XvGijgqTY2Mp5IN/XXK0/wAxE1eNhaTb5UtKr9WBQq/Ba3VgzSnhyP1vomsZS581z+G1O/2yScBRYuDIfW8galR0+2SO7F3mdJM19yNM+7Lp/sUCgtsl4zZb5ae0Epx66SuiR/UkYeIQBKUCR4kBUamQ5ylJft7xUvTVZiL6tOfY7I/o+/MzKHQaVH4vLUdpNdsGz6H11GtInX4dokqJIIogCuDz4jEWIijUKMOT2L5tG61TU7Farbz26iuMHNibG6+5EkVoPN7aSvB52TP+Tbosm4E+LQFBocBRWEnm9PcxH84lffFkEm8dhr24isyp7+E21tJl2QyC2iYhKBWBeIunX/uO0C6tiRrRDVV4MEWr/kIZoidqRLfA2CSPl+KvNhPepz1Zsz9C1zKWDq/eh75lHIiC7BGUV0bU0K547U6s2cVEDe0iy9mCCmy5pUQM6iTHBJYkBFHAdroUR2k1WTM/xFleQ6f3phJ3bX8EQaBm9wky7ng5YGekL55Mwi1DUejU2AsqOPrg2/IripHd6fLxrAvqIkEUkfyhTLx2+bWLQi/HWlXHhHHiiU9JvmM46thwObadyYppXzauGgtRQ7uiiggGARQaNY6yalzlRo7c/ybO8hq6fzZPjgcsyuuf985PnF78DZ3em0r8dQMAWXYdX/gpKZPHXFS2qaPDcButgdiGjqIq9G0TG8u2bW+gTYwKrImjsJJjU98j7fFbkVwegjumyHtIFPFYbNT490dTZEd92sffNAhliB7HmUqOPPAm1pxieny1kPC+7ZA8Pqq3H+PEYytkWyUiGEGpwGt14HN6yH72c9q/cA9BbRIRFArZw1wAr92JJjoMc3YxksuNoFLK+0kU0MaG47W7UIboQADTsQK2jX+awb8uwnU8n9z5y9B3aEnH756RXxqIIl67E2dRJWde/oqU+bcCoG0ZR+mnf3D8+a/RtYylx9cLA/rIVW3GcqyAjFtfCsxRoZXpX8dfXT6cTsz4voj+J/juajmmuD4tQY6V6vHiKDZg3HMCUa9pxL9h3dPos+Y5XNUWVGF6EGRv/cN3vXpR/g3p3ArJ48WaWwqSnMBE8vqInzAQVZiedd/8xJJl7+H1+bjx+nE8fP99nCouJyE+jiDRh+vg7/yyO5OdRbW8+dZbSLU1uA6tBZeD8rQRiCodmVlZ2Iwmhg0YjMrmwZpdTGi31njtLrwWe4DPE28bRvrL9zXQYXW2Wuelj8refl4ftrwyBFFAGaJHVKtQ6NQgiliO5LJ//JMA9N/xJrqUGNlmMNYiub14a+0Uf7GBllOvRRUVgqOoioMTnsPht2Pr7F9NXDhlv+wmon86XrvrvOOtk/U+v6cgPons577gzIe/ETOuD12Xzwp4ENZmnUHyetHERaBNjMJyvODsK58SA+H901HoNLKdWVSFx1RL6b+202bhbQ3Wq+9vz12W7eA2WhEUclnz0Ty8NifxEwagDNEHnm37HC6cZTWEX9EBd7WZ4i82UvbjDll+t0tGoVXjc3uw55dxbNr7JN02nMRbh+GqNuOx2Dl892sXlfWxV/eTZZtEYLyFH/9Ou+fvJijt773k+0/FX3G3/LuHcEkIqx8IvFQE2Ulo1Kiz4Rd27drF4cOHeeihhwDYunUrp06dYvLkyYEyixcvZsKECaSnywfvzz33HJMmTaK8vPySdS97vM2Hks34/xW7d+9m3759TJs27d89lP9v8GfcrZddR4330oXOA98/mHmsKVnOvE0cn/Jv3X/99/T1T6IpNBQuGRv0/FA1gYbuf/BhwT+dNa+pdGxGM5rxP4emyO2RmS81qa/NnR5vUr2m4J+U9U1BU+Vvsxz998B2nmzyfwcxgvPShc6B1fe/P+pZU/l38IfdL7vO9ocymtRXU9BUC+zyrb1/Fv9X5c3o8m/+3UP4H8V/wqHkpdYgOzub7777jieeeAKAH3/8EYAJEyYEynz00Ud07NiRQYMGATBjxgwWLVpEZWXlJeteLpqfbzfj/0usXLmS1atXc+ONN/67h9KMZjSjGc1oRjOa0YxmNKMZzWhGM/6XQ0L4X//fpZCWlkZpaSkVFRV4PB527txJ7969G5Tp3bs3W7duRZIksrOz0ev1RERE/K26l4v//Vc+zWjG/wDO5168fPnywHPoOowfP/5/NOZkM5rRjGY0oxnNaEYzmtGMZjSjGc1oxj8BhULB5MmTefHFF/H5fAwfPpwWLVrw559/AjBmzBh69OjBwYMHmT59Omq1OhAi70J1/ytofr7djGY04x/DH014vu2+jEzs9REinT8p0sXgbaLz+D/5jEIrXv5zdrNP1aS+mkKN/4RndqEK12XXsXibRsOmwPUPP2JQ/4MPnJqyZoom8tQ/+WyrKU9tmzqvZpyF+z8gNIWqietcpbh8v4Fo7+XrPYBhmYsvu86mTgub1JezCTpdbOJWaYpsM4pN89cI8zUt1ExT8E/qWY1w+TR0SE17Ut0Umd3U/fVPhrVpqi5qio5oKv+G+y5fdkRrHJcudB5UOnWXXSclzNykvvJNoZddp6nr1RReNDVxvUL/l8ub/+vPt5sSjuyfxpjyr//dQ7gsNHtKNqMZzfi3QZcSQ7dlM1CFB2E+mo/LYJaT3Xh9+FxugtISOf7yN+R+8FugTrt5N9HmkasRFCKWk8WcePVbOj0zSQ5kjoCz0ojk9ZH35CeY9p5A1Kjot/99VOH+oOm1ds688yPl/9pG+nuPygHzfRIlX6xH2yqeqJE9EFQKJLcXXctY9o19AlVkCO1euAdFsBZRpcRjtlGyeiOGjYdIf+0BRI0KyePl5GPLib9pCNGje8rJdUSBmi1H0bdJDASNdxRWsHfo3AZ06PHjM4T1bo/k81Hx806OT3+fyOHd6PzRLBRBGlwGCzu6TGlQJ37yOFLm3Yqo1+A128i6/XmsR/No/fxkwkf2xGd3IagUOPLL2DvpdQBCOrWk02v3owjWoUuOlpMqIGAvrODotPfx2l10efshQru0JnvxN5z54Fd0KTF0XTYDXctYBJUSyeNFVCuxF1ZSe6KQsO5peO1Ojk3/AMvRfADSFkyk5cPyGjkrTOwaOoc2j99K4q3DELVq8PmoSxqyc+AsADq+9RAxV/ZCodPgLK3GfDQPl8FMwo2DUWjVeO1OBJVSDsj/6FIsR/MCPNR12QyCO7XEXVPLtt6PIrm9tHv6DpLuGC4nq3C4yX3jB5InjZDHdKoITUqsnIH5RAGnZ71HypN3EXfXlQgKBZLbg6fGgttg4ujoOShC9XR97VFCOrdCEx+Ju9qMcX82x6a+R7tFdxI9sgfKMD1euwuPyUrm9A8C4zvfvI5NfY/OSx8lKC0RTUJkIHnPvqufJvHWoXKCpIhgkCSc5Ua2Dp0fWPf0p28nfnwfdC2i/cl4HOyZ+BKmjNPEje1FuwUTkXw+JI+P0+/9QqeX7kEdEYzX5mTPLYsxZZwm8caBpD0qJ+jyWh3kvfEv0ubdhCo8GI/VgahSoo4NR1Qr8bk8eO3Ovz2vNo/fSsyYXqgiQ1CG6kGSsBdVcXTK21iO5tHprQeJGd0TV5WZnUPnkXjLEDq8en+gL+vpElQhQXgdLjxmK6FdWmM+dBp1bDheu5Pj0z8g+b4riR7dE1GjQtSoAYniz9aT/cSnAKQumEj02N7gk/DU2lEEaVEGaTEfzUPyScSOkzO4+pxu3DW1eG2OBnPr8vFMuYwkUbF2H8emvofk9tLloxlEDuqMKiwIFCKSy8Peq57CcjSPzvXmtWPoPHQpMfT/7XnUUfIHka2gnNoThZx++yc6vngPoV1ac2rx15T/toeu/gD85qN5HJu2lMEH30ep1+B1uBrxlCYxis7vTUWTEIU2IQKv1Un1jmO4DGZir+yNKiIEn9uDqFJgP9Nwr5xvXu0W3UnCzUNQBmuRfD58djcZd76Kcffxi/YVPbw7olaNIliLQqPCY7Zz8NaXmtzX3+EpbXI0okaFz+Uhc+aHlP+4Q+7rrQeJ9dN+/52v0sOvUySv/GmpigxBGayTebHEgNtg4dj85ViyzgAwbN+7+FwudInRoBAo/+MAh6e+R4dFk0i49gqUofpG9bSJUXR77xG0CVHoUqIRBDkx1t5b5L0Y1CaRrn5Zevqcda7bYwDFqzeiaxlLws1D5OQr9fZKvzceIHFUDxxVZtaOeIygFjGMXrMIbXQokgS1BeWIKiXuWju2oir0iVGoFCIl32wh7pp+F+wremQPvHZnA55XBMcgqPX+JDlFPPnSG/TqN5hBgweTkBAPXo8/EY9PzupdT4d3XTYDZXgQlrrkdW75Y7n9i3eTWG9eR6a8jeVoPspQPd3emEJo+2QkCU68/A1tHr0WVXgQpqP5aBMiierbHntxFV6nG6/NieTxkfXUZ9TslV+ztJ1/E2mPXC3LDY8Pa24ph6d9gC4pqoEMzHnqUxxl1XStS9agVmLPK2eXXwf33/gKQe2Skby+BjzV+40HSBjdA2eVme13LaH/h4+iDg8OJLvRRISgDNGCT8JWZMDn8RDaNolNHR/AZ3fR5+dnUATp0KfGBXjjwC0vydlp2yTS2c8bOYu/ocLPG8pwOWGdMkgrJ5gxWRvolfo6tsUD42hx7xi0iVF4bU6qtx+7pL7UJEbR9eOZhHRqhaAQqD1ZxN5xTyC5vQR3bEmvH56Sk2xJEkWfb+DE/OWyzfXmw0SO7oW7yoRx+zEiR/ZEESonIRHVSpxl1SiCdXiMtUgeL6Wfryf343VnbYeUWESNCkdxFZXrM8h5/ssL8gYAosCAP1/CUVZD2ZrddLoM/ZD36ne0nnsTANqUWDmBmtdH8ad/BvRDcMeWpL92P2KQFleVCWWIHmWoHovfBo0Z3RNtUhSWzAKUwbpG9k1wxxT6/PA0iiAtXqeLjEmvYtx9gpBOLen59eOoI0NkW6/UwKG7X8dyNJ+WD4wjedIIAIpWb6Tij/30/+15VJEhCIIAAuwa+yReq+P/sffe4VFWW+P2Pb0lk2TSK4QWSui9C4iAvWGh2NsRaVIVj11REDsodlQsYEFQEAWUFnoNhEA6SSZ1kplMppfn++OZTBISUDjnO+973h/rurjCzOy2yl577b3XWruZDVb1y96g3rCeKgZBICQwb+qzzxI5skcLvdFUdn8btRBtcjSjf27UG7bCCvEBN4UcV7V40CeRS9F3TMR6ohB5qAZlbASOs5Xg84uP8JTXEDW6NyBQ8vkWTgdombJ0Ovox/fCaLFgzMgkb1Re/wwVyGao28eD34yqrRuL1IQgCpq9/o+rjDaK+X/qA+NiXRILbVMeeKxfiMVmDuiN6TG+QSsRHprw+6r/fRM0Ha0Eqpe0Pb+GtMFH56kfEL56NqlsHql9fRciVg9H264YrpwipPgSf2UqCBwSvjz3jFgV11l/tO04v/paC934O6rnQrikM/OFpFHotSMB+toojD7xBSKdE2gVtKRfZ8z/CW2+/aH3TtwnPdgf0TUj7eOQaFYIgYC+tpu50CQVf/Un6gtuQKGT4THWcnPkePT6YRUiXZPwuD4LPj0QiwVlmov50Sav2eWvyG3vdQKLH9A7afYLPT/lPezg54z2Rzw9fTdLdY1EnRCL4/Jj+OEbmP94menx/2s+9FV1aEi5jDR5LfbN15f8y/G/PVfrfCJdzSv4NmDp16r9Uv7Kykl27dl2wzM8//8zkyZOx2+1/2d4PP/zQ7PNTTz11wfJ5eXl88skngPgi9bkhyn8Xli9fzrRp05g3bx7z5s1j48aNl9TO3wWj0cizzz7LvHnzmD17NitXrvzLOv8qrxpoeS7PCgsLOXz48EW39+yzz5KXl/cvjelcmD9/PoWFhQD4fD6mTp3Kjh07gr8vWLCA/Pz889a/GBodPHiQdevWAbB//35KSkouaczng05PTaJw5S/sHDwbmU6NYUhXdg6axal/rgKptJlRABDaOYl2D07g+PyP2Zh6D8rIUHq//Sj7Jr3KHyPm4qq2cPjRdzk6ayVpr4svgoUPS8eWVYTLWM3Jh15HIpMSN2k06pQY8p75nAPDZ3P46idJnnY9oelt2TNoJrkvfIXP7sK85xRIJaS9ch9Hp7yC4PTgNlnJvG8ZsTcNJe2V+yh47TsOjJlPwZI1dH79EbSpcey7Yi65z6zCU2UhYkhXjk16mcx7XsNdXoNE2fwuKGX6Deg6J7O9/V0cufk5dF1SAn3eT/bcDzh4zT+R67VoOzW+VK8fkk7MHWOwHs1hb5s7yJnxNu1eeYjw0X1Qt4vnyJDHsGScQBHZ/IY47enJ5L72PfXZxVRtPYLf48P4/U6qth6l65IH8JjryVr0WTO6d3xqEqXfbsdnc2I5eAZ3pZnqrUepP1VM1Ohe7Bo0i6y5H9J1yQMAqOIiSHn4Gk7N+5CtyVMQPF56fjoXbWocmQ+9Sd2RXKwnCqn4eS8yrSrYj/Gb7VgzC/HUWNk9eBZynQbDkG4cf/BNcl7+BiQSij/ZTN3xArosub/Z+Gy5Rip/2Y/g9ZI4STT8PXV2LIdz2ZI8larNh+j41J0cnvQKB299kbCRPcmd/hbHR89CIpWSsnAyof3SqNt5nJPXP4GzsAwkEmo27gWg7fP3Y/rjGHXHC8ias5I9V8zDa7bR6fm70KbGcXrRp9jzynBX1HJq7ofNxncuXl6zjcRJo8l86C1yX/6auqN5FH/0K2Vrd9D9/eloU+P4c9BsTr/0Dc5yc4s5U709E1eFGWt2CfnLf8ZVaaHPBzPE33acYOeoBewa8wTHZ6+k59uP4Ko0sylpKtW7TgbLOYoq2XPj8+wctYCc138gfcVjFK3cyMGbnkPbNo7afdnUHcmlLrMQj6X+ovAybc/kzHNf4iiuwmk0Ub5uD4LbG6xr/GY7h+4IeGVJJXRefB85L6xmS8pUfHYXlZsOUfHLPqo2HyR70WdUbDqAwhDKnkEzyZ77IWlL7qfsm+0UvPEjMp2aPcNmc/jWF0iYNBpdYI4ULd/A/lHz2TtmATKdulGmQjTETOjP/glPkfvy1yCRsHvwzBa4KQ168l5dgz2/PIgXQNm323EUV2HafpzyH3fjqbMH65U2xQvo/vajuCrNHLzzFSo3H0Qil2HLKydh4ohmc6zjU5MpWrkxSMO+a/8pbsBOF7cqU4LXx5lnvsCaWcCpBR/jsdSjjAnHMKQbrkoLxm/+ACD7yU+xHMm9IF4N8lu4YgOWI3lYMwup/PUg3VfO/Mu+suZ8gM/mAkFga/IUTkxf/i/19VcyVb4uA5/NReHyDdTsOim+Mh+Akm+2cyBA+85PTaJg5S9sHzwbe2EFpl0nsRzNp2z9Xip+PYTXbCP39R/ovqz5JU99ThnHZ7/P5pS78Jrr6fL8XWhT4zl07+scnLq0RT3B6+PUM1/gqqil/owRe2EF5qN59P5AxOdcXdrA56P3LkOTFE3Jl1vZO3o+8beNJGJoNywHz3DwxueazZX8b3fy5+QlwTEOeusRnFUWvkmaSunmQ0jlckp+OYCzqg7LmVJ+HfskB29+jg5P3M7Zj35tta/Qbm3YPailzPudVryWsuDne6ZOZvxVY3jwvnvwWcoQBD9+tw2/y9aMbh2fmkTRyl/YPXg2HnN9cK5EjelFeL9OWA7mcCCAV8Makf7i3VRtO8Yfw+eyfcwCkm4dTv7Kjfwx5HFUkaGEdW2DvaSKzEWr8Jht7LhS1Gc9Xn8QgJDOSaQ+OIHCz36nart4GFd7MIf0Jfe30IFdX384SPsjU5ZQ/dth5OE6ANrNuQVVrIGtSZPJfuKTZjJVuGYnOyeJtO/x1B3kfLCJX4fOob6ggspdJ6k5lk/OB79SvGEf7jobmS9/S+2eLLxmG36Xh4M3v4DbVEf96VLqjuVjPVlIz4BseM31ZC/6jMKgbDTSsP5UMabdJ5Eq5WQv+gx7XjnuCnOzNTakcxJJU8ZQf6qYrMdXYj1ZhDIq/C/XS8Hrw2dzcnLWe/zZ+QE0KTGkzr5ZxPGj2ci0KnYPnEHBOz+ROGlUUJ9WfPsnJ+58CZlOjaZdPLlPfYKzoAx3eQ3Hbn0OX52Nmi2HMG3az9GrnyTh3nHoOiXS8alJVP9xDGtWEeXrMjj7yW8UvffzBWUDoO2DE6jPMQLQdfF9nH5hNb81WR/Kf9lH5eaDZLWyPrSZcQP7xywgb/E3SOUy3CYrJx5+q9n60OX1h8l98Sv2XDEfeYgWZ6mJ3U1s0Lpj+dRlnUXXMbGFfQPQe9VcyjfsZUvyFCrW7SGsVztxrG8+gtfqwLQ9k9PPfoEiPISuSx4I8Gs0e8YvImP0AqLH9qHXB7NwVZrZfcU8TDtP4A+8UH4+vbF78CxC0pLwO91kDHucnBdXo02Na1VvNJVdgAFvP4Kr0sJ3iVMxbj6EVCHqjbzPt/L72Cf5feyTZL78Le4aK4UrNrB78CzwC5St2cHeMQvIW7qWyBE9yBg2m0O3vkhiE1qa1m4l767nkOrUqNvGkzXiEUxrt6JMiOZY2kSK5r2DOjkGy5+HyB43k7Ax/VG1jQdA2zGRk7NXsiVlKm6Tle7Lpwd1hy41nl1DZiNVKvBYbOwePgf9tSNRtk8m4u4bcOUVA+AzW6l48X1qPv4eVXoHlO2S8JRWUvnKh8gi9BTftZCMMQuDB5Jw8fsOgL6r5lJ7OIeqP49TvPoPKn8/RPqSB7AXVbH3xufZNWoBua//QNdlD16Svilas5NdAZ51f+oOKjOyqDmUS8X2THI//g2P2Ya9uJr+bz3C7nuW8fsVCzj+4Jui7nj/Z/7s8iDmA2dwV1mwF5Rj2nWyVfu8NflNmDgcXWo8Jau3IXh9WE8UcvDm5wntkgIEbPoHJlB/qpiTs96neutRFBGhJE4ajS27mLMfbsRjrufYva+1WFcuw2W4GLh8KPkfgKqqqr88lNy9ezft27dn//79f9lewwtHDfDiiy9esHz79u2DORT/lUNJEA+0li5dytKlS7n66qv/Vh2f79JczD/99FOuueYali5dyhtvvMGECRMuqZ2LgQZansuzwsJCjhz5z70ydyHo1KlTkIdFRUUkJCRw5swZAJxOJ5WVlbRt2/bf0le/fv248cYbAThw4MC//VAyclg3KjbsA0DweIOeLdXbjiGVy5Aqm4fMhnRMRKqUU/rDbgSfH/OxfKQqBfazlXgtdozr9hA3rh9yrXi7CBA1vj+Wfdk4Csqp2XIYiVyKZX82YQPSqA/c5vlsTgSvD/PebAAq12UgVSmQKOSEpCXjKKhAGanHXlBO+dodRF7Zh4p1GSgiw5CFimEocr0WmUZJ+dod+O0ujF9sRRaixmtz4iyqpHbXCao2HUAeom2GU8KUKzF+vgXB7aXuUA4yrZrIMb2xF5RT+VMGnmoL3jo70eP7B+vE3T0Od3kNVd/+CYD5j6PI9TqibhpK1drtKOMNaNOSRW/JpjQUBOShGiKHdUMZEYotpxTjmh3ou7VBodcikUqpO5of9HQBMAzrRtXvh0UPQr+A3y8g06qQh2rxO9woY8KxHMpFrteijAkHQKZWUr3tqOiVWGUmpGsKZWt3ED2+P8Uf/4pcryNicBcEjzdYx7z3FPqe7fBaHQD4PV78Pj8124+jax+P3+HGlmsUPUn0umC9yBHdUcUbKF29DaexhpgJYqJldWIkxjXiYX19dsCAdbgRvD78TjeGCQNBJkWqUaFun4ivzk7Vd39Sf/gMErkMeWQolp3HkYVoCB3UldLV2zAM60bFugzRU3bNdqLH9W+Bl6O4qtn4zsXLuGY70QFPvejxYv3Y6wdRtHwDyuhwKjcfAuDs51uRaZVIZM2X6ertmYT1akf+ip+pPZSDo7gSZZQeVUw4Pnvja6IyrQqZWkn+CtHAzl/xc7Bc7cEcvBbxcKH2UC6KMB2VG8QDWJ/TRfRVfSn7fhea5Cgq1u+9KLxqth8n+qq+eOvsVG48gEQmRSKXoYgIRRkTTu3ebDxmse+wPh2QKuQUf/o7gsdHxfq9xN80hLjrB1O6+g/qjuajTY2j7ph4yVJ3KAe5Xoc9v4yosb3xu704iyqx7DuNz+Ei9tbhIg71jiAddO0TsBdWiHM0TIff6aY+qwhdh0T8dhfKqDAsgXYbcAvpkkx5gB7n8stbZ6ds7Q4iBnbGb3e2ihdAWO/2FKzYgGn7cQqWb0AZpac+14gyIqTZHDMM6xakfdXWI+h7tcP49R8oo8NblSl3pRlrZgGGYd0o/24ntpxSJDIZfp8fXYd4JHI5focb68kiwvp0vDBeAfnVJEZR/NEm5HodNbtPItep/rKvpLvHYi8ow28XdYBp29F/qa+/kqnYGwZTvm43lkOi7EoVckK6ipumprSPHNaN8sCakvvmj8Rc1ZfStTuo+GU/gs+HXK/FdrYSdbyh2bwyDEoL1itZs4PYcf0oXbsD88EzmHZktqjnqjRTl1lIWO/25L/7E/U5pVT9djg4x9zVdVha4bOuYyLm/dlEjemNEPBCkqoUlK3dgeVQTrO5UrUvG3dtfXCMkb3acSqwYT713s+oo/Sk3DgIc1YRCp1anPc6NRKZjIqf9rTal9NYA9BC5gWvE4RG349OnbvhstYEfnMhkUiRKkPwuxrH04BXwxpuXLMjqH+jx/cT9eTaHVgO5QbwCkGTGkfkoM6c/Uo8PBc8PiIHdqbsZ7ENXfsEnBW1IEDt/tMo9FpUMeHiBVYggrDBDlCEaChds4PKLUeJHNIVhV4resQGQKZVIQiNtDfvPUXZD7uDZWJvHEL5OtFTyfjVH81kqnpvI+1jhnWj5GfRNj/11joSrupD0dqdmA7nIpFJUeq1tL1jJGU/ZgT79tldhPVuz9kPNyKRyyhbuwtFlF6cV9V1LXRAAw0L3vmJiEFd8FrsRI/vx9mPfxU9dYurg2usrmMilkM5RAzuQsVPe6jNyEIRGfqX66W70kxoelsqN+zFZ3NiPVVE1JjegOg9Zs8tw1FUSclnv4NEQtwtoj617D2Fx1yPLERDxZrtRI3rT+lHm0AiwVVUgVSjxrLnFKr4SHw2J/acUlRxBgzDuqHrmEDBOz9R+s2fxEzoh7u67ryyoYwJRxVvIHpsH0pWb0Mepmu2PpQ3WR9KLrA+KGPCSZgyBlelGUd+GVU/72u2Pmg7xIsXzoC2bSy6DgmAaHNItSocRQEPwYB90tS+kYVoUCdGkb1QdPQo/eZPIq/oCYAyUo/f7cG4dgfuSjP4BRQRIYT164T5UA5+hxvB56c24xSh6W0oWLEBW46R3KVrkSrkKAyhrcpG5Ya9yEI0yEPUwYvm6Cv74Kmtb1VvNJVdAEOvdpwO6I3TK35GFaUn+YZBFK9rlNeUG4cg0yob7QCbg6gxvQBInDwGe0E5jqJKzPuy8TlcQdmw7c/CZ65HFqKl5ntxTqvbJ+KrtyOPDAOvF7/bizIxFnx+rHtPEDZ+kDiPOyVS8dMeAMrXZRDaNTmoO4xrdxDWpwP12cXI1EoUEaHU/bKDsBvHEHJFfyxrN4vjrLHgzMwBrw/d0D7UfPI9CALOE7lIJBJkkeGcCxe775CHaNAkRuEy1lC6dgcl3/xJSIdEcV6erWxiS+Wgio/8t+gbZXgIRWt3cuqtdYR1TUah16I0hOCsNOMoNQHgrq4L6g6f3YXf40Xw+5HIZWiSolu1z1uV31G9MK7dQdKUMRR/+hvyUFHfyLSNa7NEJiViaFeqNu4X5WTTAaIn9MeWU4q+Z3tR3mm5rlyGy3AxcDl8+xLh4MGD/PDDD3i9XkJDQ5k+fTrh4eFkZWXx6aefAiCRSHjuuef46quvKCkpYd68eYwcOZJrr722WVvl5eU4nU6mTp3Kjz/+yBVXXAGIB0yffPIJeXl5SCQSbr31VvLy8nC73cybN4/k5GRmzJjB1KlT+eKLL3jjjTcYOXIkffr0AUTPxr59+xIaGsqGDRu47777+P3335FKpezcuZP77ruPd999l7feegu5XI7dbmfevHnBz38H3G43H330EXl5echkMu666y7S09P5888/OXz4MG63G5fLxciRI9m/fz9+v5/i4mKuu+46vF4vO3bsQKFQ8MQTTxASEtKs7draWiIjI4OfU1JE5f3nn3+Sl5fH/feLtzGvvPIK1113Hd26dQPg888/5+TJk+h0OmbNmoVer+fZZ5+lbdu2FBQUUFdXx7Rp01i3bh1nz55lyJAh3HGHmBuigZZNeTZ06FA2b96M2+0mOzubm266iT59+vDJJ59QXFyMz+dj4sSJ9O/fH7fbzYoVKygpKSExMRG3u/XcdZmZmXzxxRf4fD7at2/Pgw8+iEKhYNq0aYwcOZJDhw7h9Xp5/PHHSUxMbFa3c+fOHD58mHHjxnH69GnGjh3Ln3/+CUBubi6pqalIpVJ27NjBpk2b8Hq9dOzYkQceeACpVHpeGm3cuJHff/8dmUxGUlISs2bNCtJ62LBhHDx4kKysLL7//nvmzJkDwMcff0xdXR0qlYqHH364xVgvBApDKJ46e9AgkOvUyEPUwd+dZTXiYl5lbvadaGRr8Tvd6LukIJE15gVSRetJum0E7R+9lhNTRM8ZVbwBV5mJ0J7tGXryY9yVFpxFFajiGmVLnRyNMiqc2oys4HeuMhNyvRZFlB6n0YQ6zoDTaMJlNKHv04G6w7lYj+bR8ekpdHxmChKpFFtuKc7S6mAbfocHwduYp8ddaUaiaJ5rSWkIRRkbTt9NL+F3evBZ7YFQCFOwjOD1oopr3ERr2sUj1ahImnULsXddRdFzq3CVmVAnx+IyVpP6/H0UvfgF7Zf+A6m60cA69c9V9FuzCHmYjvD+nTg+7V2cxhpU8QacZeJfV2UjvRWGULx1dlylJgrf+5lOz00BAWynziLXa3FW1KKON+CuNOMsq0Edb8BZXInHXM+wA+/id7ip3Z9NaNc2OEtNqOIjcJaaxENgnx9XZWN9hSE0eBgB4ua6QR5U8RG4KmpJvPMKSj7fgjImDHW8Ab/Xj0Qp58zzq5GHaPA73cFDA3W8AWfAeIu9fiC+egfqeAN1x/Kp/e0gCY/dTOxd47BsP4YsVItErcRtFHnnsznxu7wIbi+qNrF4TXV0f28G8hANXZY+SPZTn+E01qAI0zbDy1lmEvsN/G0NL6exJjhGVXwE8vDQ4O224PUheBrlxVVhRhUT1kxeFIZQBL8fR3E17adfR+WWo0QMSEMd4F3shH50XnQHyugw/G4vjuLqQL8mEAiWa4DUB8Y18qO8luLPfqP93Il0fvk+fA4Xpi1HCOvT4aLxkmmUhPXtQMlnv6OMCUMeogn0bQnW0XVIwO9yB3VAfa6RuJuHYs8vw15QDogbAm9d42Gfq8yEKt6AKjaiGa3c1RY0bWODn9s9cTvxt49EIpeS96qY20gRIaZw6P3Nk4T17RiUCVF+RdwErw9vnR0CY2oNrwaeeaz2IF6OJng15VFDGwiQdOdIij/fGiwn1arwNtGBSVOvBJ8fd5UlEO54AZmqs6NKiCQ0PRVHUQXyEDX12cWE9kjFVVFL3C3DUSdGYjmSe168WpPfxDuvwFn6133p2os6SBaqofeXCzg1/6ML0vBv93UemVJEhGDLKSVx0ijK12UQNaYXoV3bUJtVHCwvkUmbrSlN+203/XrK1u1BFRNOm7uvpGrb0cZJJQWZVs2QTS9y9outVG09GqwXHEtZTYt6DXz2u7zo09uS/eLXdHryjhZzrCmfbdnF6NKSENw+pBol2tRY/C5PsC9nmSkoU5gaDxaUBjF02FYiypSjrAakEtx1dk4s+4ERn83hxiPvogjR4K6yIHh9rfblLK1qglMj7c8FiUyG19Nov4iXfH5okneuQTaEVuaKOt6ATKNsgpe4nof1aofLVEevtx5B37UNdaeL8VjFNmKv6hvYVDdexPjdHob9/BzyUC0HpiwJtiWRSdEkR+OqthDWMxWlIYS6E0Wo4w2E9+0g6sCoME48+jadX74vOEZXZS2SQDh7g0w1gM/uJLRrG8g2Npcpiy1Y31FWg0KvxW400XnadRSv34smLoLYYd04M/v9RtpE6ZEq5HRefB/FH22m+s/jpAX0b1N6y87RAU6jSCd3tSW4hgXX1sDf+uxiOiy6E1+9A4lSTtSVvVGEavEHbI3zrZcN81Lw+VEnR6NtE4fXag/S2e/2ABB73SCQSNCmxjWXCYUcl9GEMt6Ay2jCVRb4f5mJ2DuuoPyLLaiSowlJT8VeUI63zo62XTwRAzsTPa4f2vZx6Hu1O69sqOMNtJ1+A6cD67lMp8LXZH2w5RqJ/5vrgzohEolCFgyPbbo+1GcXEzW+HzX7zyD4/agTRVtQodeiig0n77XvGDS+H15r0/VBpL1Mq8Lv9dL19YcJ7ZaCLdeIOkGs7ygsJ6xfJ9JeuFv0ODt1Vkz3Y67HMKgLiogQfE43MePFPVrT9UFACKb6aE02NG1icFXXEda7AwO3vILSEIqzvLZ1vVH913rDY7VTXyBe1sk0SuJG98BdXRekteDzE9avEwN/W4zCEEr9qbONNK62tJQNuQx3mdiHIi4Sb0UNirhIHKfPIlUpcOWXIFErCRvVF/vx3Ba6I3JEevD/DXLfYHNL5DLU8Qa85dWEPzaJ0lmvINM1z0mpTE1EIgHHoSwi7rgmgIOPxHcWEVnvofiLrZR8sfXv7zuazNHQ7m3xe71Ej+6FYUgX6o4XoE6IDMpEg65PnjSK2t0nCevb8V/WN5rYCOxGE46yGjRxETjKaoge2g1rTikjv1+EPERD2eptjTSUSogcno5Mq6Jw+c+EdE5q1T5vTX4b1jqFIRRVbDiqmHB6fzk/KP91x/IpXvU7HRbezvAj72HafpzKjftJmjoGEPWN39W4LjSsK//X4XL49r8fLntKXiJ07tyZl156iSVLljBkyBDWr18PwPr167n//vtZunQpzz//PEqlkkmTJtGlSxeWLl3a4kASRC/JoUOH0rlzZ4xGIxaLuLn57rvv0Gq1LFu2jNdee4309HQmT56MUqlk6dKlzJgxo1k7Q4cOJSNDvPnyer2cOHEieEAJEBMTw9ixY4Peh126dKFbt27BsOSMjAwGDhx4wQPJL774Ihi+ffbsWTZvFm+rli1bxsyZM1m+fHnwIO7MmTM89thjPPPMMwAUFxczc+ZMFi9ezNdff41SqWTJkiV07NiR7du3t+jrmmuu4bnnnuPll1/m559/xmaztShzLrhcLlJTU3n11Vfp2rUra9euDf4ml8t57rnnGDt2LEuXLuX+++9n2bJl/Pnnn1it1mbtNOXZjTfeyO23386QIUNYunQpQ4YM4YcffiA9PZ3FixfzzDPP8OWXX+J0Ovntt99QKpW89tpr3Hzzza2GUTccXM6aNYtly5bh9/uDL10BhIaG8uqrr3LVVVexYcOGFvU7deoU9Iw8ffo0Xbp0QaFQ4HA4OHPmDGlpaZSUlJCRkcELL7zA0qVLgwfRF6LRTz/9xJIlS3jttdd48MEHm/WZlpZGv379gp6ycXFxfPDBB9x33328+uqrTJ06lY8++ugv+dMMzs0xLpHQMpdy8y9sBeV4zDYGf/skA79aKBpYTYpYjhdQ+v1uDty7jNQFtzd2JED1pv3s6fUwslANiqgwhEBFmVZNt4/nYj9TjM/hatZfs+5bSc6v65zEmadXkdHnUXKeXkVI1zYt8fyr/NBSCbIQLYcmLCL3+S/E8O1WQGjSkEQuQ6KQkzd/JUXPf06nD+YEfwvtl4an2oLteH6L/lPuGUvuq2vEfJBnSkmdfkOgjND8b7Aj8Y88TEfM+L5YDpzBWSLeoKoCRkfTt9IEQUCu1yHTqtjV/zF29HwEmUaFRC5r1qAyOgzTH8ea17+gPEhQxoQjeH2Uf78rWC/yih4IPj/W4435a859uy111o0IPj8+p1scX5gOXfd2VK35k8O9H0CqVaGMj2xWRxEdjrfWCoKARCZD170dpWv+xGk04bM7G+l2LqGa9H9evJqNUYJhRDrlDR42Elry4FyWBNpLum04gtdP+cb9zdqs2HSQ7cPmcmz6e0jPOQA/lz6RQ7uScMswPDWi/pOH6Yga2ROfzcnRe15DIpNiuKLHJeGlio8Enz/Ir3P7BkDashGpUt5Ij/NBIBdqy+8b/5u/+Fv2jlmAt95J8n3jxVFJJEhVCk48+g6Wg2eQh+nQB0LvguP7C7xa8Kw1vFppQ6qQifnWmtCjabGosX3w1FoR/EKLX1ulvURCz48f58w/V4l1BDg56300ydHoOiYg0yiDIYHnw+vcAWuSYxC8PjEv71/0JZHLkCpk2HONFH24kR4fzvr39HUONKV95KieLXTA34HE24YjeH0Yv9+FIkxH7Lh+ZL/wVfD3g5OX4DSaODDpFdrcexVhfdq3aKO1emIqOAmdnriNrH+uwmdztjqupmjZckopXvU76uRo+nz9JN56R4sp33obrcwVmZTyPzOJv6IHtSeLWNf7MQ7e/DyKyFBkIZrW+/I130qdn4bN+5NIZQge+4WKtNLeuQUEJDIpYd1TKfzsd3aMfQKfw40iXIdMo6TjrBvFPHZNmnCZrBx84E0O3bOMtAUTAbAH7IDwPh3o8uwU6s+UBneIgiAEdeChe5bRdsaNrQ3yvAj8XZlqM3E4gs/H2e93ozKEYj5ZhLeJpzSCgN/l5ti9rxPWpz269nEX1f75xiUIArYcI8Uf/4oqzkCfr5+k/mSRaB/8xXrZgK5Mq6Lnx4+T/9p3jYetJdVokqMZ+NviYP7VVgUTmttCgnipK3j9VG86QNeP5pL39Kf47OJckMplyMN1HLlrKe4KMz0DeqI12QgbkIa72kJdcD1vfX0o+zvrg1SCMios6PnXMFaAU7PeJ+neq+i3dhFIpUE9qWkTi9dibxZxcK59I1HIkSoVlKz6nb1XBuQ3MhQQ6eAsruLYfa9z+unPCemYCAjYz1aR/+56+q1ZRL+vn8Cafb6Io/PLhlQuI6RzMp5aK/uuXCgeLLdy8NNyLWpdb1T8kRn8HD+2DzVH8sHfWPfYPcuwF5RzeNJilFF6Mcd1847OO9Yg3wSB8PGD8TtchI0bRIcvnsVxqlCUuSbDSp11I36fH4/F1mozDXipurTD73ThOpnbvJhahaZfOt6a5g/hOE/kYpy7lEOTXiHl3quIGNT5kvYd0gDPHaXVZM5aidfhRhngeQO9DUO7kjxpFPnLvmtJjkvRN02LCqBNjgYE5DoNu6a8xs47XxHztjfYeH4By5E8HCXVhPVpH/TO/Dvy25BSSiKVIAvRYDmWz9kPNxHSJTloM0eN7oWzpFq06bUqYq7uf45d9DfxugyX4QJw2VPyEqGmpoY333yT2tpavF4vMTExgHhY+fnnnzNs2DAGDhzYzNPvfJCRkcHcuXORSqUMGDCAPXv2MH78eDIzM5k1a1aw3LmehOdCr169+PTTT/F4PBw9epQuXbqgVCovWGf06NGsX7+eAQMG8Mcff/Dwww9fsPzUqVMZNGhQ8PO3334bDKtOTEwkOjqasjIxL1GPHj2ajblbt25oNBo0Gg1arZZ+/cQwn5SUFM6ePcu5MGrUKHr27MnRo0c5ePAgW7ZsYenSpRccn0QiYciQIQAMHz6c1157Lfhb0/6SkpKIiIgAIDY2FpPJRGho6AXbbgrHjx/n0KFDwUNDt9tNdXU1WVlZwbD2Nm3a0KZNy0Mqo9FITEwMCQliyMjIkSPZvHkz11wj3u4NHDgQgHbt2rUazh8TE4PX68VsNmM0GklISKB9+/bk5ORw+vRpJkyYwIkTJygoKOCJJ54Ijk+v11+QRikpKbz99tv079+fAQMGXBB/p9PJ6dOnef3114PfNYz7XNiyZQs9e/bkgw8+oG+T7z0mK6roMIZsewUE0Sj22hpf8lPHG6hrSHweALfJikQqZeeEpxB8fgZ8Ob/ZJksdH4mzvJaavdmo28ahMITiKjOBRIIqIVK8VfT70XVMonbncSRyGd0+mUPF9zvRdkgQPYsCbaniI/HUWPFU16Eeli7e/iVEokqIxFVeiyohEm37BKp+2Y8EqFy/h67LH0OdGIUFMbxeqlHgb3LwoowJbxYaDeC12LCfEY1U65E8JDIpTqOJiGHpwTISuRx3eW3ws6vMhODxokqIQh4egjLOgDLWgOnnPYT270xIj/b0GdMHVXwkfo+XHsuncXzacpImj8GWZ0STHI3x2+3E3zwUdYIBV3mt6HXSpI8GHimjwxi89RVkIWrM+04jC9VS8ct+UqdfjyIqLFhHHS+2EzEwTQz9unEIiZNGizj7RG8EV1mN6JUaE07ZdzvofuXMYH2PySp6CkSHMWjrq83kQaZRoYzUc+D6p4N8dpXXEnPdIOQ6NcMPvINUrUCu1wbDOJ1lNcTfMpTQ9LbkvPg1vb+cj6u8lsgR6fidLhRRetI3LUEeFoLP7kSotaJMiAKZFGV0OK4yE+6KWhAE3GUmav44Lj5I44eUBycQe+MQvHX2RrwSI4PjavjbgJc8VBM8sGigN4CrvIb4W4ejax9P/MThSGSyZuH2qthwhMCGqc29Y0kOJMqXKuQYhnZl5+iF6Lu1AQnBNpuWQyIltHMStftPi94cTcqFdk2h++sPceDOVxjy83Mk3z+ONo9cKz6OUWdHHReO7Uwp4X07/W28JDIpg7a+iqZtLIJfoPTrP4L8ksikLeTLdqYUqUoMURd8fkI6JiKRyygPhHQBeOsdyPViTqake68ibEBnur4zDVdFLZrURs9IZVQYjqKDLeRXplbS9rHriRnfT/RsrHfiqbHiLKmGAQLK2AbPLhE3j8kqPtATCJtvipcqIZL6rLMYhnXj9JOfkjh1TDO8EiYOR9s2lv5rFiGRStEkR2HefzrwwJKMzNnN8yL77C7kei3J948jdfYtwY1f+wW3I9Oq6fDUJJSR+ha091rsqJOicKsVtJtzS3Cu2AO5VaOv6kvZ2p3oe6S2wCv+9pFo2sbS9/t/NpPfuFuGoYqL4NDEF+jz9ZN/2Ze7ohbB40Pfsx012zMR5t6KJin6X+rrXJlKeXACmqRoBm19FcHnR9+7A7sHipexMq26mfcOiN49SkMobe4fR/Ik8ZErv8eHYWg3do1eQGjXFEK7JLPvphfwNAlvrM8uRqHXEn/DYFTRYXRf8gCewHgb5krTem3uvUqcY4FDbsvRfCo2HiC8X8dmc+xcPjfIuWX/aRzFleKDEpF60Sso0Ne5c6XtrcMIbRvLqG+fQCKVokuKonr/GbSJUUjkMgq+30WPebdy6l3RFrEeFXNY69KSqDuUg2X/aWr3nuLIHS8zcMsrYh7QADSVKQCpKgRkcuThiQheF3JFE/tRKsPvbB663cDnBrwa58orqBMisWYVNcFL/M16sghnWQ3mI+I4S7/bScqdVzDi98Vo28bid3uRymUglTDit5fxe7w4y2uxVpjRto2l3WPXkXDTEBQRIZR8uwPTzhNEj+qBy2QJrkENULM3G01iFPJQTXCMiXeMQqqQM2jrq3jM9eg6NkZ3nE+mFJF6Otx3Fal3XoFMq0Tw+IgZ0oXfrxRfH9cmRZH72RYAku+9isQG/SuVojSEULM7S0y/cgHZSL5/HIkBmfXWO5DK5aJ3U2JkEK+m+BV/uIkOC29HrtcQfXV/3JWW4FHK+dZLj8mKPExHj0/nUPb9Luqzzwbbc+SVg9fPvqueQNsuntTZNwXTXgDEThyBTK2k8/IZ1G4/hiohElV8JPoBaSjjDGROeomuH8+h8oedmDbuxyPIkOu11B3Pp/KXA6gTDPg9XrSJschCtVhPFraQDW3bGGLG9SV6TO/gei5VyoO80wXWh7K/sT747C4Ejxd3lWjRNV0f7LlGjt7+Mj4kjClYBcCgra+IaWlCNAw/8A7K2HCkChlRo3piPV4QpL2rrAb8QmPI+JE84q4fxKCtr6BJiqYm4yTqxEjKf8ygx8oZKMJDcJXXYjlegEylIGnKaPEBFwiuD+oEAxIkuE3NnSOa6g2n0YSn2oLf42XQ1leRh4cgeH3n1RttJg4jpG0sI79p1BumJnqjqMnlWMqNgyhcu5M+L0wN0lqilIkyU12Ho6QKTXJMsLwqKoyqwuZrLVIpbd96HK+lHvvxXDTp7Qjp15mwMf3wVJrJvfOfeCtriZ8/BU+ZKag7Eu4YSfTYPuS8/E3wsrdB7h3FVagTmsh/tw4oEmJov+1TJCoF0hAtbb57A2mIFnmMAcHjJfHdfyILC6Htj2+LDxZWmnBX+6jceICw3h2o3Zt9UfuONvdeRco9YwHxQkmMPsgj9qq+wXGJttTDHLzzFdz55c104sXomzYTh6FLjkYil1G15xTawKMyAJq4CHI/3ozP4cbncOFzuKjNyCL+5qEM3vYKggDOkmq8Vgc1u7OIGt0LdWxEC/u8QX71vdvTZekD4qNMfgF1YiQeiw3bmVLibhiMaXsmEpkUv8tD5Ih07Pll4tgFQbQxxvdrtGPLatCkRDehYWQLPXcZLsPfgcuekpcIn3zyCePHj2fZsmU89NBDeDxi2MONN97II488gtvtZtGiRZSWll6wnaKiIsrKynjxxReZNm0aGRkZ7N69O/i7pJVbrvOBUqmka9euHDt2jIyMjODB04Wgc+fOVFVVkZWVhd/vD4ZI/1240G2ISqVq9lmhaNxsS6XSoEemVCo9b95Jg8HA6NGjmT9/PjKZjOLiYqRSabN+G2jfGjSlX0P/Eomk2VgkEslF570UBIE5c+YE82u+9957JCUlXVQb54O/Q5dOnTqxd+9eIiIikEgkdOzYkdOnT5Obm0vHjh0RBIGRI0cGx/fWW29x2223tdpWA42eeOIJxo0bR35+PgsWLLggTfx+PzqdLtj+0qVLufXWW1ste+WVVxIdHc2iRYta/Fa97Rj5b/9ExpiFovdfIGwrrG8HPFZ7cHPaFGoOniH+2oFoEiMx9O+E3+1BkxKNrkMCCTcOpvy3Q4R1byu+SlpjxZyRRdigLmjaxRN9wxCkSgXqNjFUbz5I2hv/wJ5TSsnKn6nefJC4iSMA0PftiNdqR/B4qT9dgrZdHG5THdp28cRNHIFp6xFibxyCq7yW8CFdAYgYno6zpLpZGz6rA7lOjTolGolCRtRVfZvluwOo+vUgsTcPAyD6ukEgCFT9tAdtu3ixnlw07qs3NxqBNb/ux2dzEj1xJOYdx/CabdiyCqn+cSdSpZxDfR/izCOv4ygow7Irk+PTlgPgKK4i+5+fU7nxAFKdGr/HR8JtI6jLKsJjtTcLOWzKo5LV23BXmMXXjuVSIoenY8stQ6pR4q40E9a3A16rXQwTKa1GcHvxWh2ip1qdHWtmAfETR1C1+SCps27C73AjVSqCdYJ4ZZzEY6pj75gFYm4fuZTIUT3RdkrE73LjPFtFWIA37kozuS99Q8Uv+8l56SuOP/w27moLBW+ID4E5y2qIv3UER+5aKm50ZTJkagWuCjPatBRK31hD5tg51GWcoG5vFjK9juhbryD23qvxuz14qy14KmvxVJlxGavRto+ndncW6gQDJZ9voXbnCao2HwrilXz/eLxWO5rk6BZ4mQ+eCbwODwm3jaTqV5GXTqMJv9PDnhFzOTX/I9zVFmLGiUf34X074Kt3Bo3Sok9/Z9eYJzj94jdivk2XF7/DTbtHr8VtsuKqFDftDeWOz1qJ3+Ml5e4rAZqVUydG0veT2Rybthxbfjm1u7Nwm6wcf/gtBJ+fqi1HiJ84AsHvR5Ma97fxKv54MzkvfoXHbMNxtpK4G4YEQpl8eMz1LcJE647k4fd4SbpnLBKFjPibh+AsqxEN5wDYc43oe4rejHXHC6jPKmLfyLlU/JSBVClHnRJN2MA0ZBoVFYGNlqZJaJktz4j1ZBF7xyzAY7Yh0yiRapTY8suQqpXUHc5pJlMAtbuzghvHBrz2jlnAyenLUSUYwCcEXqFsjpdx7U7shRVkjFlI3dF8Uh+9jqhRPWn70ASc5TU4zzaGzjZAA+13pD+EcfU2Sr/Yij3PiPVEPhKppFXad33jERxnKznzzBfN5ooiSo8tz4hUqyTprisx/Xm8BV7e2nochRXN5NdZZiL+tpHYzpSiig7/W31VbTqARClHqlGKoZZadTNaXEpf58qUXKcm58WvyHnxKyRyKVKFmC8zYdIo/B4v9VktLzNNu7Nwm+rYNWYhtrwyQMBZWo3SEEq/1QtEeT/QmFdbplUh06kx7c7Ca3VgL6rEfDiXis2HSJw4AnViZIt6RZ/+xq4xC6k7WYSr0kxo5+TAHLsuOMda43PMdeKFbtJdYyn+eDNH71qCp8aKz+kmfuKIVudK4Xe7sBZW8OvYJzEdK6DLP8Rom16L7sDv8mDOLMReaiJ2uJi+RhkdhuD1E9olOdhX1a8HUSdGojSEok6KAmgh84CYL9LnxWsuxe+yoYsQN5oStV709vG1TEdTszuL2OvEC8mE20YE5spCTkxfgTxES8LEEYT17RDEq/5UMY5SE7r24mMXUcPTsRdWcHrpd/ySNAVTRhb1BeU4y2o4/dp3uM31uCrN6ANrev67G9g15gmqth7FXWMleepoYsf3o3rHCbxWe7PH0/Td2yJRyKnZeTJIe5lWhavKwt4xC6hYl0HcjUPFsV9Apip3Z+Ey1fH72Cex5pcjAPZSEz6Hm+hh3ZCplRStESNRij/9jUO3vcTBm56n7mg+baddT+SI7uh7tsNjsrYaKl+zOyuw7i2kZucJTDtOIA/TUrX5ECnBdSWqGb8UUXpM245R+sVWvGYbrmrLX66XQDBVx9mVvzRbi8p/2Yu2XRzqNjF0evEeEATKf2g8uKpYuwNXmQl7TgmmXw+Q+EDAGeGha3HklNBm9q3Yc0opXflzM7ycpTUYhnUj4bYRlP+0F3dVHSceW96qbJxetIo/e09je//pHHv4bUy7TuBzuEm+wPpgO8/64Hd7RFuvlfVBERUIkw68+mxcu4O9YxZiOZyLvaCMnf2nU5uRhd/tpeCtdc3sG3eVBY+5nuQHRO/7xMmjsBzKYe+YhTjLTKjiDCRMHEHyfePwuz3BuayM0nP20984fNdSPOZ6LMcKSH30OgDaPnodfo83GLHQFBr0hrvKAhIJFev3sHfMAqp/P4Tf6z2v3ihau4v6wgp+H/skNccKSAvoje5PNeoNAHmohuhBXTD+eijYl1SrInHyaKp+PYg0kMtVERGCOiWa8IGdkWlVzWQDwFtThzOnmNMTZuPMKUYWqiVyygTK3vwGv92Bt7IWRUIU4eMHU7tezPVtyymlw4LbOHLXUuJuGByUxarNh0iYOIK6I3mEdE7G53LjqbUiCwuh6PY55I2+F+PsV7HvPU7RrbMpGP8wpuVfU7f+D5wnc/CWV1P+wvv4rTZ8VbXItCoir+gRzC1+MfuOok9/Y+fIeXhqrAiCQOLEEaRMHiXmkrTakShk9Pnk8YAtVdaMZ3Bx+qaBZ8ZNB3HV1NNm4nC6zLoRVWw4dTlGCr/dQdTANCQyKTKNkvA+Hajde4qzn/zGwZueD0YvRI7ojvV0cav2eYP8SuQy9o5ZiKvSjC2nlISJI6j69RCJd16B12onYmBnMVXT6RKcpSbC+nSkdm82MdcNwjA8HWV0WBN+HQzmkGxtXfm/CgKS//X//tvgsqfkJYLdbsdgED0smoYel5eXk5KSQkpKCmfOnKG0tJSoqCgcDker7ezevZuJEydy0003Bb+bNm0aVVVV9OjRg19//ZV77rkHgPr6ekJCQpDL5Xi93lbDrIcOHcrWrVvJz89n2rRpLX7XaDQtxjJixAjeeustbrnlloumQ9euXdm5cyfp6ekYjUaqq6tJSEigoKDgryv/BRw9epT09HTkcjlmsxmr1YrBYMDtdvPbb7/h9/upqakhN7fRlV8QBPbu3cvQoUPZtWsXnTt3vqS+z6WTWq1u9rlnz55s2rSJ++67D4lEQkFBAampqXTt2pVdu3aRnp7O2bNnKSoqatF2QkIClZWVlJeXExcXx44dO+jatetFjS8tLY1ffvmFkSNHAuIh5Zdffkl4eDg6nY7u3buzZMkSrrnmGsLCwqivr8fhcBAdHd0qjfx+P9XV1aSnp9O5c2d2796N09n8QLApTbRaLTExMezZs4fBgwcjCAJFRUV/64GdvqsXcOLxD3BV1HL6xa/ouXIGHRfejjWzkNq92YzY9xZ+txdFhI62j1yN4BfovOA2to9eiC2/DFVMOL3eegQkEsyHc8h7fyODvn5CzJ3j9dNn+TTkoRoqAkaT7fRZQtLbItdr6fr+LHw2B2VfbUMRFkLcbSNxlpkIHyJu6BxGE4P3vYVEJkOqVqDQ6+j1xTycxhp6r16IRC1HGaqm+yePU/b1n9RmZNHtvelIpFJc5TWcfPhN4u8czeB9b6NKiMLvFEMjBu15G8EtJqGWqhQMP/0J1b8f4tRjy8l9ZhWGkT24ong1gk/gzFOfIvj8nHniEwb88RoytRJBAj2/WUTt7hPYD2ZT+fU29AM6E9K7I722vYG7vIb8Jz7EdiyP8DF96LNnOT6HC+MHP2O4ql+Q7qdf+pq0Z6cg1ajQJEaCAAm3DsdRXEXmjPdQRocx5LeXUQYeTWn70AQOTXqV9DceQhUbgToxCr/XS8w1A3CUVGP68zjD9r2Fz+HCa3Wgio2g7nAupd9up8vSB+m67CFcFWYOT36FTosmkfbSPajjI/E5XHRZ9hBZM9+j9+qFZD2+kk7PTUXfqz1Kg54xpV9hPSHKQ68v5gPiZmpM8Zf4bE5sOUZUsRE4K8zkvPgVPVbOQBVnQCKVUBJ4QCHxNvFweOTRFQh+AfOxPPp886TorXMwmw7vzkIWosVlrCbr5qdo8+y9RN08krCRvfDW1lHwxAfiXPtiESVvrKH7iulIdWpU0WF4LDasxwrInPYOac/dRdpL9yDX6/A7/x5e2U99Js6jNrFYTxUxdN9b+BxuTvzjHRLuuIIr9r2JMiIEv9eHQq9l9JF38Zht7L/jFbotvgdvnYOQDglcXf4VgsfLnpteACDu2gF0nH0T9pJqfPUOjk5bQfriu5lQ8gU+h5v9d74CQMc5N6NJiiJ92YPiQxtSCW0euUb06qg0YxjSBUWkmBPN7/EiVUj/Nl5DdixDIhFv5kO7JBN5RU8cZys5OX0FAN3fn07M1QOQSCUMP/gOFev30unpyaQ9NxWfzUXR8g0k3XUl8lANKQ+MF72clApGlX6FPc9I1vQVdHt/BhGBy4Ah+99B8PkxfrEF22nR47jv+ufw1tnwu724TXUoIkIZuvctrJmFmA+cZtSZTxH8fuwF5aS9dI/ofRCQX1dFLVKVnE7PTRUTxreJoe6fojdN9ZYjdHp2KlKNkn7rnsFZagri1bMJXlccWU7hJ5tJffhq+n69UEy8X2lmyNZXqDtZRPwNg8X8oT4/fqcbTZsYOgR0YOa0d+jxwSwiR/bA53S3kKmSL7aQcNsI6nNK6fbGI6S//SiWo7nU7s1myM5lyHUa/B4v0eP6iukGLoDX6X+uAkGg3eO3IJFKCemSTN8fnqZ6y5G/7KvNtOtFz04JDP5zKc7yGgSP75L7+iuZElwe5JF6riz/Bvx+Ts54L7imjD62QvRwDg8RH5bo2Y5OC29HFROOx2xD37UNow68AxIJNnsZw7a+IoaOV9eR8/r3dF/6IBKFnJixvfE53Zh2niT76c/p8txURmx/DZlWic3ualbv7BdbSbptBNacUkLSkplQ/jU+h4v9E18CxMPBUQffwe/1wTl8luu16Hu3J+muKzk58z1irh5A3K3DWsjUkBXTSJrQH4lUwg0H3+HMp5vp/NDV3F60CkGA0x9uAuDkmz8yfssrpFw/CJnPT87LX5M4ZQxtH7uh1b4a9E3WzEYaykJjkCjUIJEhj0hh9qwZDL9iNO998BFnKyzknc7gigGi975MH4evXjxgb9C/HRbeTl1mYVD/Vm85QtSYXsTfOpz+AbxOTBf7O7HoM4ZvehFneS22PCOHHn6bHq89QOeFt2E5UUjN3mxSJo+iy6I78dqcjNiyGL/TjaPUFJQvVUw4USO6I1XK8Ht8RA3rxrEZ7xN37QCSJo5AnWjAll9G5kNv4qqopfvKmXRd9pB4CCGTMvzICvKWrsVVZWZMyWoEn59Tcz4I0uPaI++CTIIqPARlRCgRPVNJXzARdUw4brON8K5tuLnoMwSPj8pdJ4OpX3qvXkDh+7+Q9sxkpGol2tQ4JBIJXpuTw3cuDsrG8IPvtKoDJEo5UrkMmUZFr1Vz8bs8eC02ui57iJMz36f36gVkPf4BPT6YgTImnKgre+Ox2PBZ7NQWVlxwvdS0iUGTHI0ySs+Ys1/ic7qp3npEHFNEKIJfYNi+t8Hvp+RzUZ8m3XUliZNGoUqIRGEIRWHQE9KjHRKpFJleK0YSSKXEThyJp8ZK3J2jcJWaOP38alE2PphJ3I2DwS9gL6rgxIwV1Ow6eV7ZaLBVSr76AwQ4tegzur5yH50D60Ph8g0k33UlslANbc+zPkg1SkI6JVGz6wSDM94EQcC4elvj+vDDM0hVcvw+geptR9H3SGXY3jepC9igw/a9hUynxpZnbGHfuCpqOTHjPXp8MJNOT92J22Tl8GQx12nmI+/Q69PH0aV2J3JUT5xlNZxaID4o0uvjx9Gnt8FRaiLriU9xnK1k0C/Pc1XpaiRSCYLXT9/V86k/U0p4346tykZ9djHRY/sQc/UAHEWVVP9+hNjrBrbQGwNXTCPxalFvXHPoHXI/2Uynh6/mlrOrQIAzAb0BMGrd01QFHq/JeXE13VfOpONTk0S90as9yfdeRfn3uwjr25GhAVqWBmiZdNeVpEy5AmV8JPIIPfKIUNKPfI63SowwUacm0O7DJxEEP92Pr8ZjrMJntSNRqwAH6sQolFFhjDyyAp/TTXkgqqhBdwzNeAO/x4siLIShu17H+sOvuHPPEn7H1SjbipFmsqgI2v7wFtIQLfj9IJMhVSmJXfgAguCn7fp3SUSBVCHDGjgA/Lv7jk4Lb2PXqAXY8ss4NuM9en8wE5lagSCALb+c448tp+OcW1BGhND/m4U4S00ITjfHH3rzovXNNa3oG0W4DkWIBsHnx6NRMXDFY/hcbq4//SGOMhMlq7ZQtfkQvVbNpcvL9wbzr6qiw5GHaVu1z1uT3z1XPkH7OTcTNaYXykg9yugw0t95lOynPgvqm4qf9xF/yzCiRvdE8Pkx/Xmc0q+2ET2hP51fvheFXsuATS/ic7g5dPPzXIbLcCkgES4H/v8l3H777cFQX4Brr72W2NhYVq1ahcFgoGPHjuTl5fHss8/yySefcPLkSaRSKYmJiUybNg2JRMLLL7+M1Wpt8dDNtGnTePLJJ5s9ELJq1SrCwsIYP348H330EQUFBUilUm699VYGDhzIl19+yaFDh0hNTW320A2IuSQfeugh+vXrx6OPPgqIL25v2LCBhQsXYjQaef3115FIJNx333106dIFs9nMtGnT+OCDD9DpdOelQ8PDOU3Dt91uNx9++CH5+fktHrpp+hjNuZ+nTZvG4sWL0ev1LX5rSofDhw8HQ9Cvu+46RowYgSAIvPPOOxQWFpKcnIzFYmHixIl069aNqVOncs0113DkyBG0Wi2zZ88OPnQzdepU2rdv34weQLPfGmjp9Xqb8eyKK67gpZdewuv1ctNNN9GvXz8+++yz4CvY0dHRLFy4sNlDN23btqW8vJx7772X9u2b56i60EM3DXTJy8vjiy++4Nlnn23Bi9zcXJ588kmeeuopevToEaRpz549eeihhwAxLcCPP/6IIAjIZDLuv/9+OnXq1CqNtFotzz33HHa7mDNq+PDh3Hjjjc14k52dzcqVK1EoFDz++ONIpVI+/PBDzGYzXq+XoUOHntdbsgF+jb3jgr+3Bp6L8BZuCqGC968LnQO+S3Qel/xl4sh/H6ilF/+afZ1f8deFWoFLocZ/khaXehOol7X+ANWFwOq7NBpeCrj/w0EMyv9gyu5L4ZnsEmXqP5mI3PcfxOsyNILnv8AbQHGJfK6WXbzfQJTv4tc9gCtOLr7oOn90e/KS+nJdwpouvcSpcim6zSy9NH+NMP/Fr82XCv/JdVYluXgaOoWW+Yz/DlyKzr7U+XUpOvtS4VLXoktZIy5VfsP9F687olQto5n+DlS5NH9d6BxICav760KtQKFF/9eFzoFL5delyKLlEvml/1+ub8ZWfPv/w0j+98AvsXf+Tw/hL+Gaiq//p4dwUXD5UPIysHfvXg4cOMD06dP/p4dyGf6Pw+VDyX8dLh9KNsLlQ8l/D1w+lPzX4fKh5P8MXD6UbA6XDyWbw+VDyX8dLh9K/utw+VCyOVw+lGyEy4eS/51w+VDy3w+Xw7f/H4dPPvmEI0eOBB9EuQyX4TJchstwGS7DZbgMl+EyXIbLcBkuw2W4DM3B/7//PvS/Di4fSv4/Dvfdd1+L7z766KNgWHIDXH311YwaNeo/NazL8H8ULsX/y8D5HzK6EFyKB43sEu9H/ZfQ16V6w3n9F19PK7m0G9VL9Xa4FLgUr4VL9Se0/Qe9Hi8FLtULRsul8dnzH/TM1Egu3hvD/R+Uw0uFy68G/s/ApdL9v4FfWv9/zhvuUrweR518+ZL6+v0S+vpP8kst/Cd9rP/3g0u4eOpf6homvQQ7wHmJ0hEuuXjb0iZc2rb5/6r8VrvUl1Rv+DsXl0cfYN/0zEvq61Jo/5/kl8Z/afz6T3pLX4bL8J+Ay4eSl6EFPPDAA//TQ7gM/0dBkxJNj5UzkYfrAo86vIvgEQ9Seq6aQ/To3oBA8edbOL1IfFwi/oGriZ1yJRKJBE+NFWVcBH6HG3dlLYqoMGQhGlSJUeAX8NRasWUWcGqqGIoWfd0g2s69DW1aEi6jCa/FRvaM5Sijwuj4yv0oYyPw1TvxmOowfrmF0g83Bsfa4aV7ib15GAqDnqO3PIt510libx1Op9ceRiKT4TXXU/T2j8E60dcNInXuRHRN+sqasYL6zAI6vnQv8bePRKpR4SyuZO+gmcF+en4wE137eCQKObq2sSCT4nd6cBRXkjl9BT6Hm+5vPYK+eypnFn/L2fd+bkFHbfs4XGW1nP14Mz3en45Mp8ZTY+Xw5FexZhaiaZ9Al5WzAVDGG1BEhOCuNGPZk0X40G7Iw0KQKOW4iqvwOVyUfbEF40cbgzwbvO1VZCEa8AsYv98VTKie9tLdRI/pLSZJf/kb2j9+C4pwHXWZBZyYvpwBv7yIq7wGR1ElUYFyJ2e8R9pL9xAxsDOOkioQQPD6KF69jYJ31ou0n3sryXdfiSIiBIlchs/uYv8tL2A9UUjP92cSPbonUrWSks+3ULh8fZAWPpsLRbgOVUy4+LJhdjHKSD0+h4sTM97DGnhxstNL9xA5pjfq5GgErw97fhmnZryHIkpPpxfvQWEIQWnQs6PLA8hC1KSvnIkmJRapSoGztBq/y4Ncr0UepsXncOO3u1AlRZH/6hqK3vuZyFE96fzK/ajiIvDZXdTszOTEtHfRdUqiy9IH0baNRR6iwWms5viDb5Fwx0iixvRGqpSjijfgMdvIX7GB/AA9Os69lZS7r0QeogGZFHt+GRKlHIlMChIJ6lgx57GzsJysf7xN/OTRxN02ElmIBr/Hh9toouL7nRQuXUPam/8gcmxfvJZ6vBY78vAQ6jILKHx3A72/nC8+XoIEl8mCt7aekzPew5opPlx2PrxSZ95E4pQxSJVy5CEaXBW1FL73MykPjEcVE4Hf50OuUeGusVL28UZK3l0nys+KmURdOwiJXI7g9VL+5Rbyn/ucnuueR6JUIFUrUSdHU3ckD2VMOMrYCGQqOX6PD2dJNeXf7STu1uFIZFKMq7dR9M5PqFOi6fn5fDSpcfjdHsz7TuM0mogc0R15mA6pSoFEJsVVYab0y60Uvr3ub/FLEaZDEATxUaiH3gq8KD+cbm8/isdcT+GKn6n4aQ89Vs5EkxqLTK3Ea3ehCNDDfCiHsN7tUYSH4K614re7KVyxgdQZN6JtF4dELh68Fn2wkZynPyfmukF0WfIAiogQHAXlnH76c9o9fjOK8BCQSZHr1Lir69gzci5pL91D/MQRyEPUCAI4CivwO91icvoAfUpXb6P8pwwG/PIiykg9SMBeUI7f4Sb35a+JHN2LqCt7owgPwWO1o4oMw2Oux+/xItepQSrFa7EFZV6qVOC12vHbXbirLRi/3U77Bbe3oGG/n54Lvo6L34+rvJZj971OffZZuix9iIihXUX5lUjw1jsuKFNNaeh1uFEZQnHXWCn6+Neg7uj8wl2k3HMVgiDgd7o5/thyokZ2J2Z8f1RxEeKjZJVmMv/xDrUZWUhVCvr/9AwynQZtu1gkEineegeHbn+ZuiN5aDskkB7QvzmLv6Xyl330WDkTbft48aVniQRncRW7Bs1qpg9PzHgPr8UmykNKjKhfjSZKV2/j7AcbSXvpHmIm9EcREYrTaEIepkXw+MT1UCpB8PooXP0HOe9uoPuLdxE3oT8qQygCIJFKMO3NZu+UJcH109C/E8N+ehokEiwHznDw5ucQPD6GHXgHZUw4UpUCBIHMR9+l4sfdwfmc9uI9SGRSyn/ZR+SQbsjDdTiKKpGHaZEqFaJ+LKogrEe7IF6eGitDdi5Dgh2JXIlEJub99tVXsej5xezYvR9DRDjrv/8amS4Sj6kQBD9SXSRSpZZhf7zK8RnvURfQx+faCEN+eQFFRIio929/GcuRPOJvGUq7x65HFRuBTKfGVWnGZ3MhVcmpyyzkeMCW0HVIoOd7jxGa3hZPbT01u05wIvCbXK9l4OaXUSeJD/6dmvcB+h7tiBrTG4lUGqR70eo/yH1XlKdOc2+hzV2i7pUq5QheH7aCco4+/gFdnrwdQ/80EMBRWk3W7JW4ymvo9dlctB0S8Dvd+L0+lBHiA2K1e04R1qt9i/VoxOHlKAwhIJXis7vY3v1hOj07hdgJ/VHGRoDfj+Dzc3LeR5Sv3RmklbpNDEN3v4FEJsVrdXD49pdo849r0bVPQBVvQK7XIvj8HH/gjX+L7hB1WxwytRKf3dXqvGzQbaef+oyke68iZkJ/EAQqNx3gxLR36fTsVGIm9A+81ivgd3o4PPlVLPuyUSVEkv7uNFTxkajjI/DZXNTsPtnMThxxbAXqOAM+l5uTM9+n/McMAFIfnkDypNGAgK2oEnVMOIowLVKVAr/XhzrOgFQuRfALWE+XIHj9nH36E6z7swHovf0NNB0SQAB3RS1ei42cme9iyywAqZSem1/FXV7DwSlL0aRE0+fbJ9EkRSFRyNl/zdPE3TyE6DG9g/rRa7E14zGApk0MQ3e/HuRXg45Jvn8cHeZPRKZV4a1zcGLWe7R//BaU0WHI9VqcATtJ0yYG64kiVHERCH4Bv8uNKs6ATK3AbRJf7m4qv91evJv4Cf1QGvRBvVGzN5t9U15F8PiIHdeXrs9OQdc2FsHnx7wni8N3LqbTs1OJu2ko8jAdCH58djdH7lyM5VDORdsBTXV9ltLKayvfxefxkHuqnnu6hAAg7zYSeWpvBJed/YeO8OuWrTzw6HTkchnRaikSqYzPvv6W1bGF+O0uEn1qXl70DNFj+uJzuLCdLkbfqwM+hwvH2QrC+qXhqbZwYOScIO0jR/ek54ezkCrluGusZFwxH29tPQCDtr1CSKckcY7NapSplIevpt2sm5CHqPG7PDhKTUiVcjymOuShWnSdEjn24Fu0m3lDq/qm65uPEHfjECQyKbZcIydnvBe09Zrqm7Or/yAvaOvdQpu7r0R2jr45PvsD0p68HcOARn1zavb7OMtr6PnJHHQdEvB7A+uHIOCqqKX+dElQ3zTYcVKVgv6bXkSXGo9UJUfw+bHllXFy+gqsmQWkvXQPcTcPRWnQc/CW53GcraTHypkowkOoC+41ajg6ZQlpL91D7PWDkeu1SJVy9o9fRN2x/OC6chkuw8XCf8Nl8f9amDp16r9Uv7Kykl27dl2wzM8//8zkyZODD5BcCH744Ydmn5966qkLls/Ly+OTT8SX4U6ePNnCO/LvwvLly9m7d2+z7y6WNmvWrGH9+vWX1P/Jkye5++67mT9/PrNnz2bt2rWA+LjOxx9/fEltXirk5ubyzDPPMHPmTGbNmsX777+Py+X6j47hUmD//v2UlJQEP3/77bccP378395Px6cmUbTyF3YPno3HXE/ipNEARF3Zm6gRPdg97HEO3voiSZNGo+uUSEjnJGKnXMnxCQspfPFLtGlJZE16idy57yPX6zh21QIAKtf8iSXjJDK1Eqmu8ebWll1M8Ycb8ZrrOXnvUs7MXUmnJQ/S8ZX7yfrHWxy96VnclbVkz3iXxHvHoe2UBIBhTG90XVKwHsvHVVFL+6fvAqmU1IV3cPKhN9jZbipuUx1JD10TrGPLLqYk0Ffmva+RPfcD0pY8QOSY3mhT4zg+5VVOzX4fVZyhGU2OPfQWGWMWUp9dTF1WEY6zlRi/30nV1qN0XfIAHnM9WYs+o+C9n1ulozrBgOARb1rT33oE68mzbE29G6/NSfrb/wDAkWfk8JXzKFj8FfXH8vBU11H+1TYMo3tz7JbnyH3qE/x2F1kPLuPo1U+S0IQWvVbNBYmELSlTqfz1IIah4g131Jhe6FLj2TVoFllzPyT9nUcDY5qF12yj+/Lp2HJKUUbp0abGsXvQTE7N/ZAeH81C1yEBR3EVErkMr8VGxvDHib9pKLpOjQ9++Rwu6k+XsDnuTqr/PE6vD2aSPGUMfreHfTc9R9GHm4i+qg8d/zmZopW/cPCm59G2jUWmVbF7+BzqThQSmt6WI3ctJWvuh3Rd8kBw3JrUOGp3ncRrseF3ecie+yFpSx4g7ZX7yJr1HtbjhfjdXrTt4+nw1GRq/jiONauI8nUZ1GScxFNn4/SiT7HnleGuqMVVYUZwBrwupBI6v3IfttxSsh5fiausBgRInDSaTk9PpnrLEeqO5nHs3tfw1Dno/v50kT5DZiE3hOK1OshbvoGEm4YS0oQerioLx2e/z+a2d6FOiqJ07S6KPvwVpSGUvTc9zx99H0OiVNDtw9no+6VhOXCGY7c8j7OwHE9tPYbRvdD37Uj5N39y/I6XUEaHU7LyZ/YPnoHXbKP3VwtxllRz7J7XcJRWI0HCqbkf0mXJ/X+JF4Bpm4jX1pQpZD76Dp2enULZ97uo2LQfuVZF5mPv4q4yE33TMLSdkogY05uIkT3x1tZz6oGlOM9WEnv7KDRtYjl+y3McGTMXe3YxfpcHVUIkZxZ9irfWiquslsM3P4+3zk78HSM5Omkxe4c/TmxAfjo8NRmpWsXRO16m4scMpGoFkSO6c3rRp+Ihm8vDoZufx1NrJWnqGNRtYv6SX47iKqwnCrFmnUVwe0WaSCV0fvUBTNuOUbh8A/E3DaXLq/dTtPIXij/ajKOkGk+VhS0pUyn66FeiRvei6P2N1O4/g7fWxqHbXqLNQ1fjrrVSf7qELQl34nd5iLtOfEhOER6C7XQJtRlZFLz5I93eeZSilRvZPXgW9aeKKV29LSjPYf06YTl4htKv/8RdY8VbZ2Pv2IUk3DGSI5MWkzH8ceJuGkqPj2bjqjST//r31J8uQaqQs3eMqEO1qXEUvf8LtfvPIA/RcPrpVbirLNSfKqZm90mkSnkzmc985G285nr2jllA1ZYjdFnyQAsadnr+LpQRIZR9+yd1R3Kxnigk85G36bLkfhKnjAEJ4PdTu+8UzjLTBWXqbJCGv1B74AxKQwj7r38aV5W5me6IHNGdsvV7+D1lKmXrMoga1RNtajxnP/0N88EcXJW1FH+xhbRnp4BEgt/l4eDNL+A21VF/upS6Y/lYTxbS8wPx4shrrid70WcUBvRvx6cmUbP7JJaDOVRvPUrZ9ztRxUW00IddlzxAx6cmUb5hL+5qCxUb9lD82W9Eje1D4qTRaFPjsOWUkrP4G0DAVWrCXlCORNmoExNvGkLbu8agaxdHfU4p1jwjzvIa9t/3BqFpibSZ1Bi90m/ldLz1Tuy5Rrx2Z5CGcr0Wn93Flrg7yJrzAV2XPdRsPjfIR/LUKylfv4fdg2ejS0ui7kg+e8cspOq3Q0SO6NEMr7Tn76J661EkSi1+twOvuQSvuQTB5+HGq8fy/usvggQkCg2CT9SLEoUGiUyBt7aYE3M/JH1J65ffPd9+FFelmV+TpmDadZLeAT44iqrIfeNHLEfzOXLv6yjCdUjVCnYGbImkAL4ecz1us43KXw+S/856vGZbkBY9Pn4cv8vD1uTJHJr4Au1m3RzUvU3pnnDTkBa6t+DjX6nekUnxtzuo3HaUfh/MxFlhZmPbu9nSfzp+n59urz9Ex6cmUfD2OramTMV84Ayeagvu6jpKvvqDqNG9mtGxAeThOrKfWsXWlKlUrN9D2vN3oUuNx2WyYs8vw3qiiJzF39J1cfPIpr5rnsJnc1K99Qi1u07S44NZZD70Frkvf03d0TyKP/qVsrU7/i26o8urD1C0ciPFH/2Ko6Qad5UlMC83Nc7L/Wfw1tZz6LYX6fTsVJSRevJeXYM9vxyv2Uan5+9CmxqHz+nBnleGNbOQsx/9So+VIo8Fr4/Tz3yBNbOAUws+wWOxgSAE+dfp2SkoDXocxVXkvPB1UJZVcRG0fWA8u8Y9yY6R8wlLb4vlWD5/Dn6cyq1HkYdo2D58LoWfbcFdW8/Rf7zL8dkr6bBMtI8ixvTGV+8g/+nP8Lu9uCtqyZ37Pu1fFdtPePBqHDmN9nHHpyZRsup3Mq6Yj6uiljYPX40uNZ7sRZ9hzyvHXWFuwWORX4sC/DpKza6T9PxgJhFDu5J45ygsR/LYkjyVE9OXB22pnf2mU7Eug5JVW9g7diGCz4/g97N70EwErw95mI66I7lkL/oMRbiumfym3DWGkHZx1OcYqc8rxVVew8H7XickLZGUgN6o3nkCmUpB7eFc8j/cRGiPdnR6/i5COicj+PzUHc/HmllI3bF80ldMb6Y3/pYd0ETX+wQ/r7zzOtO8aXz72nts2n+CfHujV6w3Zx9V69/lheefZdGTTxCV+RPCmT1IdRGUbVnNF6tW8c3Hn/NMfWd6XDEET/to9g2aTvk3fxA5ujf7Bk3nzNyVaNslcPyOl1role4rplP0/i9sSZ6KPa+M7u9OA6DdnJtRxxrYkjSF7Cc+aSZTqY9dT93xfLYkT8XrcKOM1LN78GycpSbKN+yldk82XqsdT0DfFJyjb2w5RqyZhdjzyzk198Nmtt5f6ZvCj3+lensmJd/uoHLrUfp8MBNXhZlf29zNtn7TEXx+ur7+MB2fmkzJ51s4cN0zWPadxl1twWOup3rrUaJG9wra3Q12nN/lwVFYwdmPf8W0PROPxU79iSK6LLmfqDG9COmSQt2xApwVtXR6egodn5oc1B3iXsMX1B3a1DgO3fw8J6Yvx2dzNpOPI5MuPkfxfxv4kfyv//ffBpcPJf8Hoaqq6i8PJXfv3k379u3Zv3//X7b3448/Nvv84osvXrB8+/btg+Hb/8qh5P8G6NKlC0uWLGHx4sXs3LmT/Pz8//gYzGYzr7/+OpMnT+att97ijTfeoFevXjgcjv/oOARBwH+R4QAHDhxodih5++23B1/1/neCYVg3KjbsA8C4ZgcxE/oBkDh5NPaCchxFlZj3ncbncBF/yzB0HROpP3QGv8ONYWxfzLtOEHn1QOoP5yDXa4kY3QtnQTkRo/sgC9VQ/fNelNHhwf7sOaXoe7bDXWkGoO5QDsqYcJylJqyHc7EeyaVy3W4iRvbAnlMaPDCMGt8fmVpF3vNfIgS84gxjemHPNVLz2yEEj5fKH3bid7qDdew5pYT2bIerSV9yvY6Ym4ZSvnYH5r2nsOzJQiKVBrwEmkPksG6EdEri7Ke/Y1yzA323Nij0WiRSKXVH84PGQFM6quINSBRykIA8TIff56fkiy0IHh/Gr/9EFRvRrK+ocf2pzyzAUViOMioMn8ONz2Kj/IstIJUgN4Tiszmx55SiDOAVkpbE2Y9/RXB7KVyxAUVECMqYcKLH98O4dgcAlkO5KPRaaveJOqRq6xEihnWjdPU2lNHhlAXL5aBOjKLk8y1IFTLsuUakaiWKiFDK12UQO75fcKzqhEgKVmwAoHDFBpRRevQ9U6nacoS6o/l46+z4nG4iR3YPypTfK3oZOUuq0SRFYTmUQ8z4flgO5SLXa4Pjrv79MJFX9qL089+RyGU4i6tQxoThLDXR5uFryH3uS3x2J5GjexExrBvajgkUvvMTxm/+IHpcf4yrtxE9vj/FH/+KKj4SW06J+Mp9iIawPh2wF1QQ1rsDFesyKF+XgcdcT/SE/ggCRAzuQtnaHcj1Wux5RpTR4VRuPkSbR6/DU2VB8PmRa1SUnUMPbWos5Rv2Ed6nA/VnSjEMTEPXPp6qbceIGtYNd3Ud7ooaVIlR+OrsVKzdjjnjJBKZDLkhBKlaiSAIWPaewmuuR6ZVU7Vhb2AubkcZGcrZDzcSPb4/Zz/YiDIyFEdxFXK9DmVM+AXxAtClJQf5jCAg+PxokqNxFlXiKK5G2zYOj8VG3f5sDOP6EzmuPx6LDXe1BdPG/chCNDhLKjGM64/f7iRyfH9cpVVIZDJsOaVEj++P5XAuUrWiGb+cRZUIHh8V6zKIGt+fiGHdUEaFYt5zCuOa7eg6JiFVKYge3x/TtqOit6vRJHo++v1oU+P+kl/eOjvmg2ew5xmRyGUoIkJpN38iHlMdliO54PNTvi6DiEFdgrIoeP34faIe1nVIwO9wE9ozlYp1Gcj1WpBK8dTZCOvdgaIVGzAM7449vwx5uEhvfY9USlb9BkB9dnFgfolePYXvrCN8QGcAosf3x1tnp2ztDlxlNUilEhQRoUSN6YW9oAJHgD7l6zII7dqWosCcqt19EkWUPjAn+lO2dgchnZKoWLcbhV5L1ZYjeOpsVG0+QMSgLngt9qDMy/U6bGdKgrKh65CAp87ekobj+mM9WYQuLTlYr0Gm9D3b4Syuwl5QQWi3tjjOVmLen31emdJ1SMDncKPv2Q7r0TwEnx+XsQavxU7t/uzgXNGmxGDNOtu4xowT9ZQ6MZLiz7cgVSpAIsVTZ0ffS/Tg9NldhPVuz9kPNyKRyyhbuytIG3d1XTP9axjWDUV4CMa1Oyh45yc0KbFIpFJibxrSTB/K9VoiR3THWVqN5VAOxq/+IHpcP2ozskiYMpqytTsQAl5ZyuhwrFlFAe/ukqBOLF23h5Q7RlK8ZicIiJ70fgFtYiTW7BLiAzjHje+HKjoM04HTeG1OajOygjSUadVUbhTtR+NXfyBVyAnpmhKczw3yIVXIRdoArrIaIgaJ8hUxqAu2nNIgXqp4A+4qi3iAKlMguKyNi5jgp1+v7oTpQ0Eix2erCf4kUerwO8Wy5gB9VK2sg2G925MfkNH8gN5XxYRjPniGqOHpGNfuwHwoR/Qa9/tRxYRjXLOD2IAt4a6uQ9+tDdas4qBui57QX9TNvTtQ8JZoJ1v2nUYRqady8yHC+nRoRnfjuj3EjWvUvbrUWJQRIRSv2UnJmh3ou7ZBrtdSeyg32KfP4UKqUjSzcfweL1KVEnthBaqoMPwON8qY8GbrEYBMraRq86GgzEYHZFYZqce0PRO5XovfKT7O1lBHFW9AkxxN8Weijihcsb7FfI69fhBFyzf8W3RHxKAuVAbWC8Hra6LbEvEH5mXFut3I9TokAd0Wmt6W8iZrTPQ4cVya5CgK3vwBuV5H5cb9KCNDxblWacaaWYhhWDfKvtuJLaeU2gNnGu3EKaOp+HkfCFD2/a6gLANIZDJkaiUSmRRVdBjlvx4U+XysAIlEgqOokrjx/Sj9bhex4/uJXs6Bd14N4/pj/PAX9H074am1ItdrcZVUIddr0XVPJeLKvlSs3hqUB8Owbpz98FfxgqbSQsSQLhjX7iB6fD/Ofvwrcr0WR3F1Mx438uv3AL82oIjS0+ahq3GV12D8djsA1duONbOlGuTXMLw7freX0i+2AKBOMCAP0VC5+RDuGitIpc3kN+WOKyhesxNBENC1jUPw+1EnRmHNLiEuoDeiR3RHGRFK1Z/HRQ9Ai53ocf2p2LAXmU5F6Zfbgt6SUqX8ou0AS8AG1vdsx/HDR0iIiEZzsgLsbsYP7cv2ouYP12w6Xsikq0chtZsRbGaik9riq8hH26YrPp8fW3Ut2p6p9Bo7gry14sG6tkMivsC8qjuUg0QqFSNIzgFFmI7810XHnaIPNhExuAsAcTcOoXyd6BlZ+tWfzWRKplNTsX4vEpkUZXgIgseLMiacog83Ed6vEwBes43Qbm2oP0ffAGjbxlL+U0aQFg22Xmv65lxbTxkeQulaUd+EdWuDIkyL+Tz6xrh6G9bMAvweL36PD1tOKSGdk5vom5zgWg2iTleE6yhftxuvxYamXRxyvY7Ym4YiUyvJeX51cN8TOaI7lRv2NtlrSIK6o2ztDmw5pVSu3yvaRYbQZuvKZbgMFwuXDyX/zXDw4EGefPJJ5s+fzwsvvIDZbAYgKyuLefPmMW/ePObPn4/D4eCrr77i1KlTzJs3j59//rlFW+Xl5TidTu644w52794d/N7pdLJixQrmzJnD3Llz2bt3L6tXr8btdjNv3jzefvttoNFb8Y033uDw4cPB+g2ejSdPnuSVV16hsrKS33//nV9++YV58+Zx6tQppk2bhtcr5v6y2+3NPl8MOJ1Onn/+eRYsWMCcOXM4cOBA8LcffviBmTNn8sILL2A0Gi+KnucDtVpNu3btKC8vB6C2tpaXXnqJGTNm8OWXXwbL7dq1izlz5jBnzpxm30+dOpWvv/6aefPmsWjRomB/dXV1vPbaazzxxBM88cQTZGdnt+h78+bNjBw5kk6dxMVKIpEwaNAgwsPDqa+vZ8mSJcydO5dFixZRVFQEiB6iK1as4Nlnn+Wxxx5j40YxZPbLL79k8+bNwbbXrFnDhg2iob5+/XqeeOIJ5s6dy5o1awDR63b27Nl89NFHLFiwAJPJxPLly4M4NsjXli1beOKJJ5g3bx6vvfYaLpeL06dPc/DgQb744gvmzZtHeXl5M+/XzMxM5s+fz5w5c1ixYgUej+j5MG3aNNasWcOCBQvIysqiqqrqgrwB8NbZEQLGrNNYgzpePPhSJ0biKK0OlnNV16FNjaM+uxj9oK7II0JQJUah7ZSEMiFSLFNWgzYtBcHrRaZRkv/kx3hMFjFMrQmo4g34XY2y67Xa8dXZGvsy1qDtmEhIeip1h8XwlJAeqThLq7FliXxyldegS0vGZTQF6zV4cDXUaa0vV5lJPJhpgpvf60MV39xbUmEIxe/2Inh9WI7m4TTWoIo34CyrabVsAx07v3A3uUvWojCEBsPznKWmIH39Lk+QxiCGbuu6tqFq3W6U8QZcFTUoA7/7XR6UkXpUydGEpKdiPZyDwhAKSFDFhDNw04ukPTcViUSCOt6AOt4Q7Kth/A2bzKSpV+I128AvBEKexXLR4/oi+Pw4zlaCTIarvBZnmUlsy1gTPOCVapRIZDI6zptI+psP47E6QABnhZnY8f2QyKTIw7So4w34nR7xgKK8FtOO4yjCQxh5/H0kMhm1+7KDbTrLaoLjjr1uEM6iSlxVFvFgOd6Az+pAqlbiKq+hPqsIwetHnRKDt86Otl084QM70/mV+1HHhSPVqlHFR+AyWZHp1JT/mIHXakeu16CKM+Ax1QV55DKaxDDkeANn/rmK8P5pdHrhbjo+M5Xcl75G8PpAIiFx0ihq92QF23GcQw+pQsHQLYvp9MTtQVzqss6iTY5GnRCJJiWa0F4d8NldSDUKXKUmkEpRxkWgSY6mPrMA62HRqJUHDuSazkUEAXVSNKr4CHTtE0AqFfkS4M+F8AII7daG9gtup+ubj6BtF4+3zo6ropbIK3riqqhF1zEBfY92CD5R/pXxkdRuPYy6bSwDDr2PIiKU2j+Oooo3IA1Rk7ZiJnGTr8Tv9uAoLEcVH4HXakcWoqHPT88iD9HgdzR6obuMJjRtRH7VZxcTNb4fTmMNiggd8vAQVPERVPy8H5/dyeA/xRC88nUZyEM0f8mv8IGdib1xKLkvfY2zzISnzk7CxBHU7skK9u+x2MXwqQBNtamx6Dok0O3Nh0UdEPCojR7fD2dZDWG92wXCmgWcxVXE3TSEivV7QUCkd3xEcN7I9Vr8bi/qwPxyGmtQxoQFdE4EMo0yWFYWohG9PObeirvaEhyf12IL9gUQM6E/MpWSLq89iDo5WryoySoi9vrB+N1e9D1S0fdoh0QqE9MAeL3BMTXIhFQpZ9DWV4ka2wfLoZwWNFSEafFa7UHZkIVo0HVMFL0iA7LhqanDZ3eJsuH1nVem1MnRuCpqgvW8dXb0vduj75GK4PWjijOgMITic3loc89VDP3jVdo8NAFFmA5HqQlr1llix/fDa3WgSTSg75GKOrCWKKL0SBVyOi++D9P2TKr/PB7kQ1MQwyvtqOICdDDWoIoJw+/1oU2JCfIARG8Xn91FfdZZwgd1xmdzok6IJOrK3qiixQP1M/9cRcenpyAP0RB99QCqNh7AZWykr6OsBmVUGA5jDdnLvkOmVqJJjCJt/q2cWvod6vgIZFoVaXNvFsMvj4qXsZ4aa3DsEpmEyCt6MvC3xSROHYPP7iS0axtUcYbgeqYwhOK1OVEF0kDkvPQ1uk6JjDi8nPABaRSt/CWIv0ynpuzH3SjCdSAIyEKikYcnIguJgoBnhkShBgTwuYP0kMhk0OR13wYd1hQUhlAEvx9HcXUTvdTIB1W8AUepiTYPjMdrczauk8bGdVJhCMVTZw8eODXYGZo2MQh+P/G3jmDgllfo+vrDoueZxxukRXAtKjOhjhdpIQvo3oQbhpB0yzC89Q7U8QZclWbiJ/Qj/poBjN77JuE92lH63c5mNo5cp0YZGUr5jxliuxW1QVwa8G/Auc9XCxn028uED+qCIkyLs9SEo7CcuBsGo06Kpv38iVhPnQ3W7/zq/fg93uCFa1NaqeIjkIeH4q6y4LHY/i26w+/1NtFtceg6JDSZl7W4KmqJGd8fV1mNOC97thMPUpusMQ14+ewu1EnROMtMxN0yPLjWBGWxzo4qIZLQ9LaYtmeijjcQPa4vUrkseLgKBGXZVV5L/ns/M/rwu4zJfB+/20P1H2Kkj0QqAakEw6DOuKosSORS2k27lv5fzid3tpiGRhkfictoQhEdjuD14SqrQRUfiaushrZPT6XwhS8QAvLU1P4C0W6S6zQ4S01Bm6iBt01lvEuAX65z+KXtkIC2XTztZt9Mvx+fxjAivZkt1SC/cTcNwVNTF+RVfXYxEqkEweMlZkJ/pEp5M/lVRelxGk2cWfY9UrUSTWI0afNv5fTStajjDci0KjrMugGP1U7be8aSMmkUZ/75GYowLfVZZ3EWV5P20j1okmMQvAK2PONF2wHyMF1Q17tSDUSpdKhTotH3aEesIYJKS2MEoKxDf0p0bZDHd2TH0VPc+d4m1m34BakunNCISO4e3Ycbn3iUaSW/Eh0bQ3SxLagTXBWN899VZmpx6S/apx6ixvYGQN+9LTK1mHJCERFKfeDS5VyZchZXkfbSPYzMXInf7cGWVxa0VRvwleu1eFvRNw3zy1VeGxsVujgAAQAASURBVGxb8Ppa1zdGE+o4Ud802HrxNw4h4ZZheK2ivnFWmomb0I+4awZwxb43CevRDuM5+kamU6MI1xGanhpIUdNU35iC+sZbZyfuhiFipMfOTOQ6Nc4yE/oe7XCWVlMf2Pe4q8W1WfD5SXvhbvKWrEFpCA3i1nS9C+4fmqwrl+EyXCxcPpT8N0Pnzp156aWXWLJkCUOGDAmGJK9fv57777+fpUuX8vzzz6NUKpk0aRJdunRh6dKlXHvttS3a2r17N0OHDqVz584YjUYsFtFI+O6779BqtSxbtozXXnuN9PR0Jk+ejFKpZOnSpcyYMaNZO0OHDiUjQ7yt8Xq9nDhxgj59+gR/j4mJYezYsVxzzTUsXbqULl260K1bt+BBZkZGBgMHDkQuP38K0oYDrYZ/DaBQKJg7dy6vvvoqzzzzDJ9//jmCIJCfn8/u3btZsmQJc+bMIS8v76LoeT6wWq3k5OSQnJwMQGFhIbNnz+a1114jIyOD6upqampqWL16Nc888wxLliwhLy8v6Inqcrno2LFjkA5bt4q3o59++inXXnstixcvZs6cOaxcubJF38XFxbRr167Vca1Zs4bU1FRee+017rzzTt59993gb0ajkUWLFvHyyy/z3Xff4fV6m/EMYM+ePQwePJhjx45RVlbGyy+/zJIlS8jPzycrKyvYzogRI1iyZAlWq5WamhqWLVvGsmXLgo8UDRw4kMWLF7N06VKSkpLYtm0baWlp9OvXj6lTp7J06VLi4uKC/brdblasWMGsWbNYtmwZfr+f3377Lfh7aGgor776KtHR0c0Ozv8uNBh65/vNlmOk5N11dPv2aUL6dMRZUA7eRi9QAQFt17bYc0qwHT+fd2xLF/amvUpVCgyje5P7z0/x1TuQapRoUuMpa3Izfi7ItGoSH7gay95T+OqbesK24i7fmgf9uXhLRIPCVVHbskwrZQGixvbBXS2GV7Yo09AEzWkskUoJG9CZqvV7gjeeTYkhUSro+tFc8p4WaYEkMLYQDfsmPEX+m+uQqhQt+dbQlCAQNbYPnlorPqe72Y9SjZLUWTeJB0nn1G9sT/xb+u12fE4Xx2e+j6vCTIc5NwNQtekgzrIaBv/2MlGje+Ew1gTryMN06Lu2wVtnZ3vPfyCRSQnpnNIMQUEQUEaH4THb8FodTQcAEgm6dnHkvbqm+fcg3gKH6zh611L8Lg8dFtwGSEi8cxTO0mp8DYdjAo10PZcXgkDSPWOxnSnh+H2vc+bpVXR94xGQQMy4vlT/fhihQbaDQxb/U/LtdhwlVewavRCPxYa+e1sQBEq++gOPuZ746wfRc/ljCH4BV5mpkSF+P9YjudSfKESbloSuc3KAJS3H6HN6iLlmAOEDuyDTKEVvxwD+QoA+58OrZNXv1Ow+ycmZ7+GqqCX+9pFBfnnMVvQ9Ugkf2BnLgTMIPgEEAYkEQnp3wHooh/19H8GRbyRy/AAQBNrMuY0zs5azr/dDSFUKFOHi4Xj1poNYDpzh5CNv4/f60KUlNx9MYIinZr1P0r1X0Xv1AkDM2wQSMcRXgMN3LMZ84AzxtwwPbtAvxC/r8QKKP94k8gtQx0Vg3pvdyK9g3yK9ilf9jvngGVxlNbgqzIQEUiFUbTqIq6yGsN7tafPItdQdyRcrymVEX9WX6i2HG+ndVHEEaN9s3gX/KwmWLVn1O+YDZ6jPLsZndRDWp0ML2jSU23/9M/icbtymuuD4jF/9gauiFqlKQZtHrhH51czrvrERQRCwF1VwZPIrmPdmiwfZrUDlpoNB2RDcHlIemhCkhcdsJXJ0bxSG0EBfjfJ2rkw1paHHbEUZqafNI9dgPnAG/H6RIBLx0mn7wBnsHr0QV1UdUpVot5R+9UfgkCCCiEFdMB84g+DzNSCD3+Xm2L2vE9anPbr2cS3pfT4Iqq7WdaItx0jhu+tJf28GmuQo6k8WBYsm3TOWM0+vwmOpp2JdBkn3jG1GX2icdil3jMRtslJz4DR5728k/enJIAh0nncLgs8veks1FY9AfY/ZRuE76zg8aTHJ945DIpO1nM/B/4p14icOx1VhZkefadjOlJI6/QYA2s+bGNB3biQSKUhl+J11eM2lCIKAVBsOSJCq9eA/99GtVtbhc2h2HhXTrJy+e1vibxmGp6a+4cfmf1tpQxAEpHIZ8lAtFb8eYN+VC/HZnUE917TjYF+BP2e/2YGjpIqafdm4a610fPzmYM42V5WFjrNvwppdTO2RHOKuHtC8Y6kUqUZFxYa9Ldtv+L9EvGDdO/YJDk96hcTbRoj55gB1cjRnP/4V84HTFL33CyEdExvXWJM1IPet0UqCYUS6mBtP0rLff1V3NOq25vPSWWZC37s9bR65JqDbWgdr1llirhlAWK8OLdYacUgSen08m9P/XBUMC2036yZ89papkATBjzxMR+z4fvzRfwY7r5gvXvLdMqxZuYSbhmD8MYO6YwUYv9/NoXuWkbLgjub4SZq2K4gH3Ob65rZlqzLaUk80XTtFftW1yi+pTIpEISNr7oeceX413d54uFn9hvajr+qLq7LxoPjkrPeRqpWkzr4ZmUYVPJhqpKM40KQmeiP//Y10DeiNtHm3UvT5Nnw2J4Wf/kbxN9tp8+h1gGjvKWPCyXzwDcz7s5GqFaiiwy/aDuj0nOgYU7XpIN56O+qkaNJeuBvLgTOAgCTQljf3IK6N7+AuPE5JWTlDB/VnxV2jeH/tz1RVlOON6cj2QgvfPfMmH/S5A0EKJ+UNHtoNa2OzwTQfnEQ8YEu+dxyDfnsZmU79F3sPUaaUMeEcf/BNMq6YBxIJquiw5jZREzqfS4umY2s6jvPqmwCUfCvqm9p92XhqrXScczOCIIiHpNUWOjwu6hvz4Rxiz9E3ErkUZVQYZ/65qqU80KhvAGr3ZXP83mXo09uK+cmlUlQJkcHUDk2wCew16qg/VXx+3BD3Y+dV4v8HQfgv+PffBpcfuvk3Q01NDW+++Sa1tbV4vV5iYmIA8XDt888/Z9iwYQwcOJDIyMi/bCsjI4O5c+cilUoZMGAAe/bsYfz48WRmZjJr1qxguZCQkAu206tXLz799FM8Hg9Hjx6lS5cuKJXKC9YZPXo069evZ8CAAfzxxx88/PDDFyw/depUBg0a1OwziErw66+/5tSpU0gkEmpqarBYLJw6dYoBAwagUqkA6NevX6vtno+e58KpU6eYP38+EomEG264geTkZPLy8khPT0er1QKQlJREdXU1VquVbt26odfrARg+fHhwPHK5nL59+wLQrl27YF7FzMzMZuHNdrsdh8OBRqO5IF0aIDs7mzlzxKTL6enp1NfXB/OE9unTB4VCgUKhICwsDIvFQmpqKnV1ddTU1FBXV0dISAhRUVFs3LiR48ePM3/+fED0RC0vLycqKoqoqKigl2ZMTAyVlZV88skn9OnTJxiKXVxczDfffIPNZsPpdNKzZ88LjttoNBITE0NCgrjhHDlyJJs3b+aaa65hxIgRjB0rbqKUSuV5Q8a3bNnCli1iyMnz855EIpMi+PyoEwzBW0RnqQltm0beqqL0VBVWAFD59TYqv95G+yUPoYgOx1FQJpaJN+DILUUVF4FULqPvgRXII0KRKhV0fHcGWdPeAcSbU3VKdLBteagWuV4HiIdNydOux3okl+pAiJumbRxSpZwuy6eLD5gkRKKMN2D8YisRw9KRyGV0+2QO9tPFWPY395ht6CvmukF0fv0RtB0TqdqwF3ViFBbEcBypXNbs9jTl3qtImjoaeaiGqq1FaBIjgw9CaJKjm5UF8JjE8KLwgWlEj+sbeCwhBFWsmPxcnSjqFnWCAZlKgau8Nnj7pEqORqJS0P2bp7AezSUkPRV3uRhiJ1UpSLj7Kip/2IkyNoI+W5aKb5ELYMsVPZk9taIh6Hd5xA1+oC+PySomEK+yEHfdQCJH9UIeoqZ7IEF2t3ceRfD60LSNQyKV0PGfk5GH6Yi5dqC4uSmvxXBFT9SJUQzZ+orIG6kUTVIkJV9uo993T4EEnEYT2U9/DoiP4STeMRKpSgzZihyRjqvGiiJSj+D1UX+mlJDOSdQdEb0D1fEGIq/oQUhaEqHpbfE73YQNSEMeqqHNzBtRRIQg06kZuG2JKCcRIURd1Rf8Aq4qM1FjehM5uhcesw2JQoan1oq+dwe0bWPp+elc1PEGEm6/AsHvRxGpR67XiqFkCZH4nW5c5bXE3zaSinUZJEwahb57KiFdUvDWO9C0jSW0a4r4EItSQeLtI9G2icEcSCxvO1MaCOWXYPxuF9Gje1G7NxvB56dmzykkKgUR/TuBz4+joBxFWAiqAG9U8ZEgk1K9cR+GUb2wZRfjNdcjkUpJvH888ZPGINGq8FpsnF35CxFDumHLNQa9T9XxkaIMKeXnxctdZcFlrEGdYKD0y23E3ThUTNBvNFHw5o9o2yVg/OZPoq/qgwRwldciUciJGZZO3Z5TIr8VctF7t7wWw5g+RF07iA6vPoRUrST2xiFYDp5BplOJnhFlNeDxiY9DNMh2QiSOwkqix/fHMLI7yqgwpGolXrMNn8OJq6yG2KvFRxecpdUoo8IwHzyDQq9rFS+JTEryvePwWGzUZxXhKCin7aPX4aowIw/TYRiRjjxU9GDEL1C7LxuZWsngba8gCOAsqcZrc1Ly5TaS7x6LOjYCp9HE6ac/J+7mISgNoWhSopEgehA3JKFHItLH1WR+eS02pEo5ripLcG5LpFLUbaNQxoRTn1WEOjES8/7TqOMNSGRSildtofOLd5N071UkTRmDMjpMfBQpORrz/tOE9esIEihZtYXYCQOC9bPnf0TSlNGYtmfSbuaN6NKSxMsauTw4pgaZaPhbsWEv0eP64nd5SL5/HKkzb0KikOGtsyPXqYKyIQiCeHgpkQRlo93cieh7pCIPE9fppjIlD9WSvvwxfHaXyHuZIVgvYmg3Mh9+mx6fzEEA3OW1om7UqUWdOmmUGCYPaBpwe/pzEiYOx/j9bqJHdkffsz3t500UBUgqRWkIoWZ3FtHj+wf50AD63u0JTW+DMiqMmows1ImRCH4/rioLmuRo7MVVQX4BqKLCkGlV4iNMX/2B7UwJ7eZOxGOux1VeQ8KkUSTcNpKIQV2QyGRYs84SP3GEeIjdOZn0d6YhjwjBYaxBk2Ag8frB+D0+NAmRFK/ZSdrsm6jZf4aI3h0I69YGiUxK2uM3gUQihh/6/Aza+iruGiu6jol4quuo3LifdrNvpv7UWWRaFaqERv0t16lxVZgBiLt+MOb94nplOZpHwsThAIT16YCuQwK9Pp2LXC/aPhK5CsHrQnDZxENJmRxkAhKZArmhDUikyA1tEFz1IJUDrqA+bqBvm3uvInnK6Ea9nxxF7f7TopwrZPQMrB/2wgraz76Zfdc/y6CfnwvaEJqUxnXSY7Ki0GuDm+OGMk6jCZ/NSXjfjqTcc5XIG7kMiVKBq6wUVUKjXIdd0QtneS1t7x1LyuTRaJKjMWWcwpJVRLsHJ2ArKEebHM3hR5cHPd+GbnhOfPwsXBfUAX63F7/TjbvKgrOsBn331OA4G/D3BLztk+8fR+KkUSijw/B7vKgTI1HFReAoqkQ90YBxzQ46LrqDyCt60Oahq1GE65DIZLRfcDtShVzMhdegO8priL1hMP8fe+8dH1XV7f+/p5dMek9IIIQaeq/SUawPFlARRVFRCUVAugWRjqIoHURRbFiRIl16byEkQEJ675PpfX5/nGFIKCq59/s8995fPq8XrzAzZ5+999prr73OOqtcm/WF92yui+y4AamfDxKlnO4HFoMbzB7ZVrD5ADGj7kfhkW1p735FyMAOJL/2Ke02TkaskBH5dF9UjcLp9PM7OHQmlNHBmK4XUnU8hcZvDaPoxyNEPd3XSxdHtQllVDDpX+6hdOcZmr33HMqYUEE2utw0m/0sYrWC7nsXIlErMVzJI6RPa8y5pd5iL7jdBHZtTsHPR4UXHS43EQ935ejgWUQPuw9LcRWVJ6+ibBROdOK/8O3YlGYrJ6A/l4YyLlJIUVBciTwqGGmwH53OrEKskCHRqGk+9wWkfmrvevnER+IwWFBGB3t1ohtre0PnqLleTaYP96zXqyASCpY4jVaU0cEU/3oct8OFWC7DVmO9XHYn+uQszLllRI3oTwtPblGnyUr2it9xVBkI7t/uNrmhjAom+rEeuO1OVFFB5G85TLNJj1N5+hoBHZoQ+Ug3VFHBNEl8FJFMikgkeHgH928nFHPRCJEfeRt3Ez99+D3rAR02TxfS4xRW4NhdRb5/BUlff0iX7XMpqagk1CNDsApej+F+aoJlNmQ+AQT6KOnUMIyKgmwqCrKJFJsIbRBJZXYpkT7+PPjZdBRaK7qL19G0uanHKiKDvbS7AXuFHolKzoURizy5GMcIkWz7F2HXGtA0vZnPUaJRET/5SZrOeBpbpR6pRiV4I7vdgu5RQ96I5TKh+Nsd5A0ILxvC/9UDVaNwuu9fjEhyZ3kT4JE3DV8aTMzIm/JGn5pDo1cfxJRVjComlIs15E3P7YK8kQX4CPsSkIcFYq8yULrzNMH9290ib4IJ7tdO8LyOCaXqeCqyAB8M1/IJ7N4SVUwoYqnYe94qooKFCCKTlYBuLTzPGp2RBfqiCA3AUlxZ67wTK2TYK/Q49CbvuVKPetwr6j0l/5uxceNGhgwZwkcffcSYMWO8oa5Dhw7l9ddfx2azMXv2bAoKCv7yPjk5ORQVFTFv3jwSExM5fvx4LU800T28jZDL5SQkJJCUlMTx48fp2bPn37Zp0aIFZWVlpKam4nK5iI2N/cf91cTRo0fR6XQsWrSIpUuXEhAQgM1m+8dzuBs9b8WNnJKLFy/m/vvv934vk90M5RWLxTidzr98QyaRSLzjunE9CMbV+fPns3TpUpYuXcratWtvM0g2aNDgrrks/6rPmh6oNfvs1q0bJ0+evG3Nhg4d6h3HZ599xoABgjKvVN4s8KLRaFi6dCkJCQns2rWLNWvWAELo/ujRo/noo48YNmzYXen5T3D48GGvYdVkMtGmTZs7Xjdo0CAWLVrEokWLqDyWSvij3QCIGt6HMk/en4Lv/kTdOAJVbCgB3ZojUSso+kXgd1mIYDzWnUsjoE9byn49iqZjUxx6kyccwsmlR2dzvucE7OXV6M9eI33cp97+y3ef9YZz+HVqiq2sGmWDEJSxYTRfPhZpgIaMD26G8Buv5JLyyjL0SZmc7JKIrbwa45Vcyn47iqpxJAnrJmHKKEQRFUz57rO15lq++yyKsABKt53k2rT1GFNzKPn1KBHD+gjr0roRbpfLG3IFkPvFHtI++A57hR5LfjlRw/oQNbwPutQc7HqTVwmpicpjqRguZ3O4QyKlu8+S++VeKo9exmkw0+D5QYhkEqKe7Ye1VFurL3uFDnNWEecHTcWUXoBELcdWqsW3Y1NEUgnmzCIK1m6n6IvdnB80lZMDZ2DOKaHBcwKPxU8dhtvlxngtn7Ld54jyzMu/UxMcOjOB3Zpzff53lO08TdqczSS/thz95UxMGUUc7zWZs4+9hymrGN3FDKyFFdirjThNFuxVeiKG9iR9wfccHziDc88uQncxk7ixjxL2kBCaZKvQY9ebhFxQCJUo3U4XFYeTCX+0G5aCCnw9Xhuq2FBwu1FGBQs5fDo1waE3kf3pVpJe+YTKQ5e4/NpyrMWVOPRmcldtx1ooFNo4/+RcTvR8E5xOkkYupvLIZapPX6P4l6NUHblM1YlUweNm6wkcWoNQvGPMJ1hLtWR98gvXP/gWdeMIqi9cJ3xoTyKG9kQWqKFs11msxVWYc0tRhAWQNudrTJlF2MqrMWcVc6RjInatEVuFjozPtqKKCaXEk2dMERZAxbFUIh7thqphGGKphMpTV5H4qYge3gd1w3Cuvf8N+osZFH9/EIm/msjnBhLYpw1upxNHtRG/Ts0wXa8ZpmTFXqHj7MCpVB25TMWhS0QO60PZnnM0mvAvrCWCUdyhN2Er1QqViO8yL3lYAGW7zxI5rA9hD3XBnFOCWCJB6u+DMbMIVUwIbk+eSf/erancc4aKPWfB6UbdMpbgB7sKr3VdbnSnrpDywkLOdBnL6Q6vYa/QYS2uJHv5r8S+8QgOvUmomu5yASKUsaGIZBLCh/akfPdZqo6l4rI5OD1wOlVHLmPXGXGabZTtPos6PgqRVCLMy2jGN6EhZfsu3HFeeZ/vxphRRM6qbUg0KmJfexhrcRVupxPDlVyOtBcKchT+cJCsFcJ6VR5LJevTrZx/dhEiqQSxVEzYQ10w5ZchVslx6E0E9kzAkl/O1Xe+QpeURfWFDKKf6Ufxr8dpNPYx7BV6bKVaLz0BNC1iPPurhUd29qVwyyHM2SWkjF+JRKMiclgfggd1wO10YtcakAUID0rl+y9wasgsbOU69Kk5NBz7KPKwAG9fgd2aY7iaR+SwPohVcgJ6JuDQmZEo5eiSsqg4cJGKw8lI/dWU7T5LzMtDcOhNBHRt7uUNZYMQoerzhesCD5frqDxymbLd54geOdDbTiTxPKDqTTj0JgzX8lE3jhCqPQdoCOrduhZPZX/6G8a0fAq+2Y85rwyJWqChWKVAJJEQ5OHv4N6tKfXsFe25dGwVOo4PnIG1pApzXhlRnrkF9UwQUlqE+eN2OMlYvIVzw+dz9vG56C5m0ijxMYL7tMGvXWPvOtyA7kIGOWt2UrrzDPZKvVdOG9MLcLtclPx2orY81JuoOHKZ8Ee7IQvxI2p4X7QnrxD2UFchF21YAMaMIvK/3oetvJroZ/thul6IpkUMtlItJwdNx1quI/f7g8QMFwwp5oJyRGIxvs2EPGpFu89ydOhctjV4nsLtpynccQZdUiZVx1NJm7OZ04++S+nO00QM7YVYrSDiqd64HE4Mqbne/Xxj/7jsDsHADrjtwksdEIzrN/Jpps3djP5yNkc6JZK7die4HLjsgse5SK7C7bCB045TW4DbacdRmQMuB47KHFxWA2KlEPoX4KHPjbMt54s9HB04g6MDZ1B9MZPGHo+txp6XAEf6TuX8C0sJ6NwMc06pUPwlNRc8ldSjhvehZNfNs7jyWCqa5tHevVK26yy2smrMBUJu25MDp1N5PBWnwUzYA53QXcgQcrBZbdir9EQN7UHxnnNkf7GXUyMWU/zHGayVehq9OBjcbnSpuTiMFuTBwnxC+rTxvFAQUb7vIlmfbuXkwBkoo4K9HvnGjCLEKuG8vcEftlItErWCqlPXsFfoOPPoe7gdTqpOXSVqWB9sZdXEvfk4Dr2J8Ee64bLYyP50K4dav8b+Bs+hPX0Ne6WeymOXcZltXp61FFaA0y14ZXdqWmfZcYM3Iob2rCHbFiKuIdvMNWRbQM8EHHqTUCjF4aLy8GUcVQbM2SVUeeRB5LA+VJ5I9cqRuDcfx1pS5d1rrT5+DXN+mfDiCSGCJH3uN+yLfo7M5b/isjmwFlaSs2aHkIM1NRdLQTkBHZsiVgnOFrYqA2KloPv7t2uMSCrBlFuGxEdJ1NAelOw+h1+bRohkUgpWbiV9wgrM6QVoDyYhC/QVDCsNQrFkF3O2/RjOdRnLtdc/ofrYZS4nrqTyWCr2Ch0nBwqRC1UnrxA1rA9lu88R65mXKibEq3Mcav0a+xqMrLFeKd71Ktl6EqfRQtSwPqgbRyJRK3HoTAR2a+5dL7fLTfGvxynz6JcnB04nff532MqrCRvSmZD7O4LLXUtu5NWQG6Zb5Ebx7nMcH/o+J4bNp2jnaUr2XSDr8904LXbK/jiLf4cmiJVyYsY8hENvIniAkC7jXvUAa0mVV9aH5ZooqCxF9HBbbFYru45foE+sJ0pBKbxc7NeiAbtOXsQNWGUarhRXE9ehB86CayQXVWM2mjCm5fHjmi+oTM/l7MDaeqxfJ+G5wF5RO1clgPZsuvDsIRIR2L0FRb8c4+TAGRT/dpyIocLzVfSIfrisdo71msyl1z5FopAR9YwQ9eEwWnA7nNg88qbsb+QNQNnus8iD/TBnl3Bl2gZhve4ib0p2nyPni72ceXYxJTvPYKvU07CmvDHUljeiW+SNPiUXp9mKo9rgkTeFNeRNUw8v/sa54fMo33seW6WeyGf6ETq4I4ZredgqdFx65WN0SZkc7TLeG4VVeShZkPkdxlK2+xx5X+6h8thl0t7Z5NVP/Ds1xe1wYq/U1zpX6lGPe4XI/Y/iU+pxJzz//PN8/fXXtb6bNm0ar7/+Oo0bN2bVqlWUlpYyZ84ciouLvWGxS5YsoV+/foSEhLBp0ybef//92+797bffolKpePzxx73fJSYmMmfOHPbs2YPdbufFF18EwGAwoNFoeOmll1i/fr3XyFVzfOfPn2f//v1kZmby2WefIZVKSUlJYdu2bcyYMYNt27ZhNpsZPny4t79t27axfft2nnzyyVqGvluxcuVKOnXqdJun5Ndff83OnTspLi5m9OjRXL58mblz57JixQoMBgOrVq1iwYIFOJ1Opk+fzqBBg3jsscf+ET1rouY8auLgwYNkZGTw8stC1bFFixbx6KOPEhUVxezZs1m0aBEajYb58+czZMgQunTpUotmJ0+e5Ny5cyQmJrJ8+XLi4uK848vOzqZRo0a1+tNqtcyaNYtJkybRtGlTQDDctW3bll9++QU/Pz+eeuopUlJS2LRpE0uWLGHLli0olUrvfadMmcL06dMJCwsjLy+PtWvXotfrmTNnDoGBgSQlJfHDDz/w7rvvolQqqaysRCKRYLVaWbx4MR999BEg5MCUSqWo1Wqys7NZuXIlS5cu5eWXX2bZsmX4+PiwcOFCgoKCSExMZOPGjcTFxXnDvG+saceOHZk4cSLvvfceERERrFy5kri4OB566CESExNZuHAhfn5+ZGRkUFFRQdeut4Qv3YIjXSfQdu0EZAEadMnZJCeuwO15EGr/9VRC+rcTwlK/+ZOrMzbS4IVBxL3xMG6HA7fdiSWvDHWLGFxmK9ffXEXE6CG4jBYC+rYDiZjqYynIwwKo2nsOpxtsZdU0XTAaeXgAAE6zjaQn5iAL8afZ0jEoo0OwllZhL61GGuhL+a7TXJ8lVKRvuvBlgga0RxEVQvKIBVQdSSbmjUeJn/MCLpsde5UBe1k12lNXMFzNx1ampdmC0Shq9HXhiffRJ2XSbOHLRAzvg1ghB5EbW2k16Ut/IuLhrlyevI5ms57BmFVM2JBO+MRHIpJIMOeVkTxhNZbCCnruWYA8LACnyYrTYObciMW0/niMl475X++n4ZgHyftiD21Wj0eiVmCvMnBh5BL82jVGJnJR8uMhup1bQ/nOUwT0bo3LbMOUno9/9wSkQb6IpRJcDicusw1wkz5jA3k/HUcdH0GPA0u8ngpX3/6SvI1CCP99ZwVvVIfBzPWFP9B40uPIAjTok7NJTvyMgM7NaDj2ESx55QQPaIfTbCN14mqinulH9PODsJZWCaFbDif53x0ksEtzgR7vjMC/Q2PUHs9Kp9HKmWcWYCvR0uXH2agahuN2uXCZrThNVizFVcg8efekvkrkIf64bA4MaQXIPfk2C7cc5vqC7wFIWPgSQQPaIQ/2QySTYs4qJnXiauQhfjT7YBSKyGBcdgcnuk9E4quizbo3UTeJApcQsmrJL0fTMgapnw8uixV7tYnqM2kE9mjJuSc/wLd1Q5ovHI0iIhCnyUrVkRSSEz/Dv308zee9iDImFInHgyz5teVEPdOP4AHtEInFQr5Hp4ustTsI7NKc5MnraOGhhypaMO7pr+YhD9AIyedD/BHLpLjsDhxaA7biKnTn0wl/ui8SlVLIO1ZUQfEPh/Dr1BSX3YFfx6ZCvlC34IVXdeIK2nNpNJ78JBK1ArfDhb1Kh73aROrE1cRPG07q5LV3nVfCstfwbd0IRXggEqUMc0EF+V/uJXbMQyijhLftYpkUp9WG/tQVUl8UvFFbfv4WQfd3FkJKHQ6Kv9lP0Vd7abV5JiKxCEe1UXjAkMmQh/mjiAwW8mg5XeguXKfg6/00nvIkishg8j7/g4x536FsGEanX95FHh6Iy2onb9NepCoFwQPaIfPXIFLKEIlEgoHR7vjH6yX1V4PLjSW/nOTXlqNLyiRkYHvafTkVh9FCzprtFP96nLZrJ+DTNBq3S+DrG/QwpObi36mJEAbnclGdlElK4grEagU9D32I2+nCabZx/tkF6M6mE/pgF9pumOT1LDek5uJ2OpF51v1GYnlbWTWmzCJ828Yh9VHhdjox55djSi+geOsJWi59FXuljoLNByj+9RhddnyAPNgP3GDKLcGUVkDqW+vpunMeSMQogv2wllcj81VjrzYiEosQSSXIQ4TQNZfVjqPagESjxl6pQx7sT/X5dAq3HCZ+2rDbaNjjTyF/J2IxbocDc145KYkraPreSJRRwYjkUuRBvogkYqFIy1/wlPFKLn4dBRraqo3INCpslTpcVjunH/8Aa0kV7b+YQmj/togkYmyVek4+9C5x4x4lfEhnIe+YSwgVtVfo0F/JI2vF7zR/7znESjnquAhEIhEOo4Xzzy6k+mw68lB/7jv7mfACzOnCZbFhKa5CHReORK0UjOkemW7KLMa/YxPMBeVcTlyJXWug7doJaFrG4rY7MOeVkfbuV1QeuUyLhaMJfbALsgANlsIKpH4q3HankGpALKQcyPnuEEFdm2Mtqya0bxvkgRpuBPZXnL6G2+Hi4qS1WEq0qGPD6L31XeRBvuiTszj7+PsoI4No98VbqOMjhbQbThepE1dT9NMRALruXiDkhgRK/jhDUPeWwngKhPGIJBKhWmt+GX5tG+M0W0mZuAZdUibxbz1Fo3GDEElViETgdjpwGsqY+u4Czly4hFarIzgogPETJjB0YHdwuxD7BCOWqzGkFXFp4hqqk4SXuJ2/mU7y5HXCi5CGYfTcMRdZgAan2caZZxeiPZtOm2VjiB7eB4fBjNRHidvlxpRdglghQ5+cjUSj5PKba3G7XPTavwh5iB8gwmWzc7hjIo5KPZpWDen0w2yk/mpcVjsXR31I+CPdvLL3Bt1zvztEYNdmJE1eT8LbzwpnUXQIIqkEl92JKbeUKwu+o/2y15H6qhBJxOjTCrg2/XOsJVWCjhPoizIqiMKfjhLUMwGn2YoxTSi85zRbcejNXHrlE8RKGR02T0fVIASRVIwxo4iT98+i+fvPE/ZgF8HD2XNGpry1nsjHe5E6eR22kkpUDcPotmehkNfOYPHKjlbL3yDkgU44DWYcBgsZC78nbtIT/2XZ0WbtxHuSbS0WvETwgPYC3Sw2rr2zCd+EhoQP7YHMX4Pb7cKhNXJhxCLipw0n/+t9tN80FUN6AaroEEQSMdUXMzj71Dyvntjj4BLBoGNzkDp5HUU/HcGOiH4nPgbcwrmfWYwqKgiZvw+65GykAT74tYz1ylJLSRVSXxVVO06SM1fQ9zse/xRlbDhIxOByYSvRcvWlJRiShNRSbXcswGG0cGbYAlQNw+j4/UxUsWGIRCKPDBJygt8oSmSvNpIycQ3x04aRWoO3u+1ZgMy7XgvRJWXS6pPXifhXD+F8Ka7i2jubbupSqbkE9mjJsa7jcejNtFg4muAB7RArFbgdDqS+gje4o9p4G/9ay3S3yY3KGnKjwbDexI7ojzomFBChPXWF888upPn7LxDxRC+kvircLjdOk5XzIxYSP+nJe9YDUhJXYKvU0/H7WRxLOsuHa1bgtNt5vF9nXk7w5cfTaUgatefZkUJ03YbPN5JfXMprEybhq1ai8fEBm4k/j5/i4okktn/zAzFOFfPfmUPIgA44PXqsb9vGOM02rMWVaBIaCrlanS6yFn5H5po/iJ82jEaJjyKSiDFnl3B8wPRaPOXTJEqQj1PWe+VjrxMfIw/2Q6JS4LTasBZWCi/Iy6vxbROHSCTCrjch9VUhlkpukzdt1kwQcqGqFLgdTrI+24o8QHObvMn77hCBXZpxafJ6Wrxzu7wx55Zydf53tP34prwxpBVwbfoG4czbPB1NswbYdUaBBzUqrMVVVF/IwK9dnFDQUm/m0isfIwv2pfXqCagbhiGWS3E73Zgyi0iZsApdUiYtFo4m6pl+iKQSLoxYiDm31BvxpE/OJv/rfcSOeZCLI5fQYuFowh7phixQA26wVxvQX84hb/1Omn0w6q4pXf6v4JeIEf/pIfwtnij+9j89hHtCvVHyv4Cnn36awMBA7+dHHnmE8PBwNm3aRFBQEE2bNiUjI4M5c+awceNGUlJSEIvFREdHk5iYiEgkYsGCBej1evr27Vsrr2RiYiKzZs0iOvqmW/mmTZvw9/dnyJAhbNiwgaysLMRiMU899RTdunVj8+bNnDt3jri4OCZMmFDLwOZwOBgzZgydO3dm7NixQG1jXmFhIcuWLUMkEjF69GhatmyJVqslMTGRdevW4ePjc1c6/JVRUqfTsXjxYpxOJ40aNeLatWvMnDmTsLAwfvnlFw4dOkRoaChBQUE0aNDgNqPkmTNn7kjPmrhXo2SrVq04evSot1p5hw4dGDlyZK1xQ22jpE6n4/PPP6egoACn00nLli0ZM2bMbbRIS0tj8+bNVFdXIxaLadmyJaNGjcJut3uNqgqFgjFjxtCwYcO/NEre+Ozn58d7773n7WPnzp3eXJdKpZLx48cjFotrGSWzs7NZvXq1N6R6xIgRdOjQgT179rB161ZCQ0OJjY3FbDaTmJjI1atXWbt2LTKZjMmTJ/Pzzz971zQ5OZmvv/4ap9NJfHw8r776KjKZ7Daj5Ndff33b2tyKPeHP/OXvd4KP6N4LLAHY3f++3CauOyca+kvY6uioXpdWStGt+b3+GSxuyT23EdUxk4mzDjSsq6u/pA5jvLd69v812OtACwA1dVtn+78xaKIuvGirAx/Cv3fN3HVYs7rulXrcRF3kBvx7w4Tqus4m0b3zvdpdNxlQF/7tn7KgTn3tbTXrntv8O2W9RVS33hT/xsep/6uyoy58WNfzMkB075FCRve/N+tZXda5rvyrdP/7Tszen7W65zanxifXqS8bddMf6oK6rFddnwXk/1YN594xuOSH//QQ/p+i3ij53496o2Q97oqTJ09y5swZxo8f/58eSj3+j6DeKHkT9UbJ2qg3St5EvVGyNuqNkvW4G+qNkrVRb5SsjXqj5P8u1Bsla6PeKHkT9UbJ2qg3Sv5nUW+U/O9HfaGbetwRGzdu5MKFC8ycOfM/PZR61KMe9ahHPepRj3rUox71qEc96lGP/yhc/z+qNP7vQr1Rsh53xOjRo2/7bsOGDVy7dq3Wdw899JA3D2E96vF3MNThDe5FhfLvL/pvgqyOzgdV4ntvGOiq24FWIL53T5gONkWd+gpw3ntf8jp6cKTL7/04amyrm1dQheTe35wH14EWULc35/cNuz1R+z/Brp8D//6iOyDAde/eyHXxaAEoFN07L4a46+YtLauDJ0FdvUatdVBQFXWUN3Xhqbqu1/90jyy9uG5eMHWhhriOnnCaOnognanD0dfHXLd1rgv/1sXjEWBwHTwst7R9t059hTnv3RvusqJuPNXaeu9nRB1UBwBkf3/JbajrXq6r7KgL6uJJ71cHnQggx636+4tuQV33sqOOBgxVHfqrK/92tvz7PO8OjU+95zZdu5fWqS9Z5L2v8+6tdasg7V8HXSqtjuvV3PrvO5tl/8P1gHr830C9UbIe/xivvPLKf3oI9ahHPepRj3rUox71qEc96lGPetSjHvX4P4B6o+S/AXeq0n0vKC0tJS0tjd69e9/1mu3bt/Pdd9+xfv161Gr1X97vl19+4YknnvB+fvvtt5k3b95dr8/IyODQoUOMHj2alJQUpFIpzZs3v+d5uN1ub3EbkUhEUFAQo0ePJiYmBqBW4ZR/in/SxmKx8NVXX5GcnIxMJsPX15eRI0fi7+9fqzjMP8Hp06eJioqiQYMGd/z90KFD/P7777jdQoXP/v3731a8538iduzYwaBBg1AoBC+mhQsXMmHChL8scPTfAXVsKF3XjEceoEGbnMWZcatw252E9GxJr++EwkUut5vLPx5m79tfAvDa0Y+xGS24nC78ooIwVxpwOhwUJWWyZ+ZG+r89gib3d0Ltqeh6ZOmPnFm3s1a/jyx/g4g2jb3tHGYrcX3bCRVwrXYC4yM5vvRHztVo127UYDq+PISARuGsbvc6lioD/d5/nsYDO6AI1GAor8ZSbeK3aesoTcv3tnvyk7FEt4nD6XBSkJSB3WyjSd+2uMw2Ln65l3YvDEIik2Cu1PPj8Pl37QtA4a9m1IevEtelBQofBdqCCjaP/5SClGxvf/96bxQt+7dHHaDBWKXHbrHjyCjmxJtrcZisAPjEhNJ7dSLyAA1Vl7M5Pn41Hd4dQYNBHZAHarCUV2OrNpHy5hoMV/MRK2T02PouEh8VPo09FWoNZk49vZDqCxlEPdmL+HECn7uMZjKX/UL81KeQhwYg9VNjyS8DN6gahqG/nCNUbTRbSZmwmqhn+hIyqCP9wgMwFFXisjvJ2HmaU8t+8c5pyOrxxD/YBbFEjLlSz9bnFlN2OZvGYx8h6sleAIilEjRNo9Fdzkbqq6I6OZuLiStpOWckUY91R+qnxlxYgb1Cz8mZX6BNzcU3PpJea8YjlknxaRCCRClDm5JL2dk0Ivu1xWlzYKvSI/NVI5OIyV69ncLvDwEQP304jd54WKhg6Abj9UIuj1uJPjmb5vNHETqwg3eO9moDbddOxLdNHE6zFUteGW67k1MPzKL5/BcJ8Vyb//V+Yl8egspfBFIpbqMeJBIcF45i2/mNlx7yoaORD3wSXC7cJj3mte+jfOp1Br+hRCSVkL/9NKkf/ow6JpQB2+egCNTgMFk5/Owiqi5k0uyNh2n4hEA3kVSMX9No9B666ZKzuDx+JV13zMNaXIk5p5TIYX2QqOSY88tJHrMcY1o+nbfOQSyXIZKIKdl+isIfDtF27USkAT44DRYkagWyIF9EYjFulxOn2Yaj2siJN9dRlSzw6yOnPwGJGHVEIIhEVF/JY++Qt3HZnTSvMUafqCBkgRqMafmkJq4koHsLokYOROKjRKKS43I4EcukOHQmCr85QMWBi7RY+ioShQy3w0najA2EP3UfYY/1RBrkK1RgdrkQy6VU7D6LX5fm2MurOdN3CgDK2FDafzUNdVwELpsd7alrJL/+KU6DudZ61eRfeXgA5sJKcDgp3H6KtKU/0WreKMIHtkeiUSLz80EkAmNOKYcGTMdtF7x7VLGhdPh6Gj7NG1B9Jo0zT8yl2ZyRhA7sgNRf7aXb5Qmr0XvoFvvaQzQYNRhlVDBup4uKP5NIfuNTWq8ch098lFBtWSkHt5vksSso+fUYYoWMLlvf865ZxZFkAjo1Qx0fiUgiwWEw4bY7cRotOK12ZH7q2/hX1TAckUyK2+FELJdizivDcDUP//bx3mv1yVlCX3/MwycuEpFUjCmzmJODptNszvOEDOyAPCzAU/nTRcnWE6RMWIVYIaPz1jlIfFSoYkJwWmxUHk7mcuIK3HYnMS8Poel7zyGWC1WkL49b6Z1X/1/f8VYVLjl8meBOTTxnSjYV59JJmPw4Uo3gLWPMLsXlcODXNJrfW7+OXWtE5qem66pEwnolgFhM+cmrHB25hLbvPkfkwHYgEuF2uHA7nVgr9Rx5/AMAZH5quqweR6inXcXJq+ivFxLevy2IRChC/DBmlyAGSnecJtMj0+KnDaPR2EeEKqrX8jn14Ntefmg+fxRRnv3WsaCcH8Z9RlFKNlOOLsdqMON2uXA5XJRnFtG0XzvkagU2k5VNoxZRkJRJo7GPEPFkb69M9KkhE/XJ2SQnrrgjf12YuIZqD38NPPMpTqsNVZRQAbl411kujFuJ2+4k/IFOtFv2GlKNElwuUmZ+Qf53BwFo9OqDxIwcAEDxjtOE9m+HLMCH6uRskjzrGPVkL6QBQgFHt9uN01DO2x8s4vCx0wQFBvDb5jXeKt24XTj0ZeC0cStunGG+8ZGIpRKMuWUcf3MtxtxSui8bg6ZhGE6rnbQ3V+M0WWjrqSCrS85GHR+BtaiSiyOX1NrPhmv5+LePp53VjkgELqcLsVTCtZ2nOfKxsHaPLX+DRr1bowrUACIsWgPfv7CEkCZR9H1NKFbpMFpInv45doOZTmsmeGlgq9AR1r+dp6quA6fJitvhIvWdr6g6LUQhDTi/AnmQBpFMikgkQp+WT9L41WiaRXvPWKfRwpVpG3AazJ59GfaX+7Km7IifPpyGbwi8Zy2t5kTfKTgNFtqsm0hQ79bI/H1AIsZtc3D64XfuKuu77vgAWaAGt8OFrbwap9GC9mw6mhYN8GsTR/rCHyjdccp7JogkYqQ+SmzlOo73nUq7TVMIHdABcJP31T6uzd4EQNczK3EaLLidLuThATgNFpxmK7mf/krDKU8JMkgqwaEzYSupoujrfZRv3AaAulUjWnzzDlJ/DW6Xi8xpa6j4WTivO1/bjFghEypc55Zwqd9EAAISYum0eDRSHyWW8mrkfmpkvmqqkrM5NX4V7d59jqjBHVAE+WIp1YLdSebq7eR79IC2n7xG2AMdkaoUWIoqvesc2r8dYrkUp9WOy2LHYbSQNH0jutRcYZ9PG0bTNx4GiQhraTUH+k0jYcZwwga2x2m2cX3VNjouf4NLY5ZTsv0U6vhI2q6biEgmRR0TilgpQ5+SU0t2dD+wCE2zBgxwutgxbT2pW08A8MbRj5H7KJH7KBFLxOiKKrGbLBQmZbJr5kZcDidNB3ekx/SnUUWHgERE9elrnH92oVdm15QVNeX838ns+GnDkPqqABGmnBKv/tDlFp4q+OEQ7dZORBbgg8NgQapW4HI4sRRUENQrAbFChv3cSQwfeAqayuT4LfgUkX8A4sBg3EYDropSTBtW4LiSjLzfYHzGvgViCW6zAduu77Ef2HqbHBE3bIZ6xie4dVrc+mosmz5C3u9RHpnXHWu5jr39hf7UMaF0XzMOjee8NOWVcmbiWrTJ2YT2aEm7uc8jkklwVei4PHHVP9L3bugPXQZ3xCfMo/86nKTvPM2JGvrvw6vGE/9AJyQyKRe/3I3bDXH92yOx2LCWVyMP8sVltXPJo6/f0Ct6evao02Tl9NMLvLp6Y68csZK+7GeaTR2GT415XRq/Ck2z6FrXXZ22AYfB9I/npU/Ouo3W/9dQ7zv6349/Z67vetQRZWVlHD169C+vOXbsGPHx8Zw+ffpv73ej6vQN/JVBEiA+Pt4bzp2SknJbCPc/xe7du0lLS2Pp0qUsX76coUOHsmTJEmy22xXOf4IblaX/DmvWrEGj0bB8+XKWLVvG2LFj0ev1derzzJkz5Ofn3/G3CxcusHPnTmbPns2yZctYvHjx3xqI/1/AWYcw0507d2K1Wr2fZ86c+f/cIAnQ+u1nub72D/b0nIxNa6TRCCEVQGDHJtj1JrY2HMX3z8wnvHWjWu2+f2Y+mx6azY5Ja9gwYCpf3D8TmULOgHdHEhgXwdePvsvedzZhrjTcsd/U34572wXEhBHbI4H1fadw8P2vEUnEtYyRN1B4No2fRyykOq8MgEb92xHQKIL0nWe4vP0Ulmojv0xZzUPvPV+r3aXfjvHpwKmsfGAGgbFhxPVIYHm/KRz+4Bv6vf88v7+8jK8GzWD7G5/dta8b6Jr4L2wmK/mXMlj20EwsehNPzn/Z+3uLfu0JjYtgUb9JfDX2E8zVRpY9OB1jQQXNRt/vva7D7Ge4un4X23q/hU1rpOOckfjFRZC78wy5205h0xo5MXENreaNAsBltXPyiXnYKvQYruWjTcpEl5JNx3UTADDnlHJi6FyO9J9O5rJfaL1qHDlrd3K08zhKfjtO/qZ9nBw8A7fThdvl4lj3iVx5az1t1oxHHRfBsW4T2DbqQ6zVRr4fMpvYfm0J7xAPQHSPlgS3iKHoTBq6vDIOvv0l/Ra8CEDmqu0cHTiTowNncnX+99gq9WSs2s7BHpOxa40kzH0en7gIzr20jDPPf4hdayR92S90WSLQTJ9RxK7Bs6i+msfpt9ZjKddh1ZkI65nA9l5TKDt5Fd+4CHYNnsWZJ+bSfI6geCoiAmn42kPkfbGXioPJWPLKsOSXk7DkFUIGtscnLpKj3d8k9a31tFzyMk3ffo6ctTuxFlVStvMM+Zv2ceqBWYQMbC/Mv/tErkzbQLM5I7kwYiHGea/hNhuxfLkY08JxSBM6I24kvAiSNGuHrPdDuI06LF8swvLVRyifeh3TpzPZO2gWewfNIqJ/W4I6NqHrp69jLa3m59hRlB5LpccaYb3SVu9g7+BZ7B08i+QFP2Cr1JO9ahvHeryJQ2ukzcrxGNMLkIf44d+5GdVn0zg79H3cNgctl7yMy2rn7BMfcGLAdE4MnEHIgPYkLBtDztodpL61HnmIHxVHU9BdyODKjM8xZRRjK9GS+tZ6Oi16qRZPKwJ8OP/u1/zUcBSqiEBaThwKwLXVO9gzeBbJC3/AkldG1bEUrkxaS8KnY4kaOZAzD80GpwtTZhE4Xdgq9CSP/ojwx3vRfNFosj78ibMDp5K15AeaL3sdVVwkV99chf7idQyXs7g2eTVuu5O8Ndu59Mz8WmNq+vZzSJQKLjyzgJJfj2PXGmiU+Gjt9bqFf08/twRHtZFDA2cQ1r8dcWMeRNM4gqS31iOSSrAUVbIj9gW0F64TO+JmypOm7zwHQPn+izhMVprPfQGfuEiuzv6yFt0SlgiRCoqIQGJfeRDDlTxS3lxD+f6LyAJ9iR4xgOQxyyndeRqn0Urumh2U7T5LwkdjvHu45ppFPnUfhuuFVJ9Np/LYZVx2B7byatLmfoNDZ7qNfwt/OITTaKH6bBq2Ui3l+y9iuJJLyID2Xnq09Owrl9WOObuElElrOBA3ClmwH21WT0AdF0HBNwdwO5zoL2dz7om5aFrGeNuce2Iuhiu5pE5ehzmrGLFMSvSIAQT2akXsmIdwGizsi3iGtPc315rXwafme3m/4VO9KNp7gV29piBRymn22kNUXszk55gXOPbCR9h0RpIX/EDZiSvYtUYA2n3wPIpgP868uZbfmozGVFhBuzkj8W0cwf4h7yASi3BYrOzrO43Try73rl3beS+gCPbl3MS1/B7/Em6Xi9BeCezpMZn0NTtwO10cGDSLkwNneA2SmhYNiH31QVKnbWB/o1HIg/2ImyDwfMjA9gR0bkb12XTODH0fp93BY/NvptLZ+Ox8Vj40i9WPvU15ZhH5F68zp9koCpMzeWaFYGTJXrWdkwNncHLgDNLnf4etUk/Oqm0c6zEJu9ZwV/5qs/jmOQJgvF5E0qS17Gz4Anat0cuzIomY6qQMdjZ8geQp62m1aLR3XjEjB3BsyGyODphO7AsDKfzlGId6TMKhNRAzQjBWmnLKcFQX4dAW4DJVIdGEMPShwaxZJuihIpkKkUSGoyoPp6EciSaEO6HD7GcoOX6FinPXyf75GAUHkui68EVaTfgXVSk57Bw0ixMT19B83iiv/D3W402UUUFeI07N/Vz4/SEvL/8xYwMOi52ND85m44Ozady3LVGe86j0ah76kiqyj6ZwdfspUredZMi8F9HmlXH88bkcGjCd9I9/oe2Hr5Lw9ggy1+7kz56TkfooCe6VwIEek7g4cQ12rZHDg2ZyadJa2i571TsvWYAPuZv/pPxQMrmbD1C6/yKtl7xc64xNX/YLrT4aQ9O3R1Bwx32ZR8iA9t49XEt2vPYwV6auZ3/MSNx2By0WCutX9MMhzHllVBy6RPGvx7DrTHeV9e2+mIK1VMu5pxfgMJgBON53Kjlrd3B19pdkr97ukaMjyFm7g2M9JmG4kkf+NwcEug/qQEifthzrPZmzT82jwYgB+DSL9tIg6ck5ZC38FkNyFmd6jCf9rbU0W/IqUj8fkv71LtfnbEIsk3JtwgqiXnoAVVPBSaDxskRsRRWcjnuavEXf0niBQNeAAR0RSyWc7/gKqU+9i8szZoAuH73CpQXfs3vADGS+Koz55ezsNQVbtZH2HhmQ+e2f5O86i63ayMkn5tJyzkhEMiHkNv/7Q+iSs7FV6jnYYzISHyXBPRM42H0S6R/9gkNv5kj/6Vz7+FfafyisgzIikCavPcjFaRvYHjsKt8NJ142T8Gkcwf4ek0ma9jltF75E6cFL3nGaMoo4OXAGxqt5pExei61ch+FaAdGefdV4yhMow4PY12Aku9/dxIMLb+5nqVJOaWoOS5u9xIGF32Eqr2aDR2du90w/QW4cS8GQmkvKpDWcHjIb37aNaTb3BdRxEVyb/QWmjCJsJVW3yfm/ktlRz/bHlFNKxcFLXBi5uJb+cOaJDzg+YDrHPTzVatkYstfuIMWjP+Rs3M2x/tPQtGjAxdeWk/nZVqSNmyKOaShMym5D984kqie8RNUzQ3CVFWP+/Sd8xk0FsRjVc6+gXzqHqmeG4NZrkQ94HHFkbG0hIhKjHDkRt0GH9YdVWL5ZjnLEOOwn9nJ0xJJal7Z5+xlKj6dSee46ub8co+hAEh0XvYTMT02HRS9x7MWP2NtvOkmvfvzP9L0a+sMX903htxc/xFJtZPOQ2TTs25YIj7xp0KMlvtHBfDVoBtV5ZZRdzSegUQRf9JmC7nI2Po0jOdp/OknjVpEw70XveNt9OhZrqZZdDUZScTSFDuuE88GUU8bJoXM52n8615f9QvtV46g4lkLV2XQKfz5C2f6LtF7yym3XJXz06j+e1w3+qEc97hX1Rsn/EM6ePcusWbOYNm0aH3zwAVqtFoDU1FSmTp3K1KlTmTZtGmazmW+//ZYrV64wdepUtm/fftu9iouLsVgsPPPMMxw7dsz7vcViYdWqVUyZMoW33nqLkydP8s0332Cz2Zg6dSqffvopIHhyAnz88cecP3/e237lypWcPHmSlJQUFi1aRGlpKXv37mXHjh1MnTqVK1eukJiYiMMh5NAwmUy1Pt+KrVu38tJLL3m98dq1a0ezZs3uaHBdsmQJ06dPZ/Lkyezbt8/7/fPPP88PP/zArFmzSEtL835vs9mYP39+rWtv0CY9PZ1nnnkGsVhg9/DwcDp27AgIhs01a9YwefJk5s2b5zWQ7tu3j5kzZzJ16lQ+/PBDrFYr165d4+zZs3z99ddMnTqV4uLiWn399ttvPP/88wQFBQEgl8sZNGgQANnZ2cyePZu33nqLpUuXYjAIxrI5c+awefNmZs6cycSJE7ly5QoAs2bNIi8vz3vvOXPmkJmZ6V3TmTNnMm3aNM6cOQPAwYMHWbZsGYsWLWLevHlUVVXx3nvvMXXqVKZMmeK97/r165kxYwaTJ09my5YtgGCQrKys5P333+f9998HBA9UnU7Ia7d9+3amTJnClClT2LFjByB4706aNOmOtLsXhPZqRcH2UwDkbjlC1JDOAIR0bYa5qBKAogsZKP188AkLuK195p9J3v8XJWUQ3akpKT8fxVSh4/KPh5HKpcg1tyfmqtlOIpdSmSWsZc7BS4ilEiSK2zM2laXkoMsv936Ov78TV34+SlDTaC7+fBilrxqLzkxAg1B8Qm567qYfrNGXTEp5VhEAAXGROMxWXA7hAclccTOP4K193UBQ02gUPkrO/nKEsoxCVAEa1IEafEMF2rS6vxNnfzkCwPXjKSh91fiGBiBRyqBGPrTw3gnkbhdeYGT+eIQGD3Qk86ej+DeNJvPHI8j9fbDpzKhiQpGH+gPgNFkJ6NCYrPV/IJZKKPjxKPIQPxRhAVSdTcdRLTzgV59LR+bvQ+m2kwAUbjlE6INdCLqvDS6bg4Kv93mvk4cGULr7HAAFJ66g8PNBExmEWCr1voZs8/wgqrNLSN68H4D8oyko/HxQ38IPUY/3RKJWULxN4Kf8LYcJf6AzBT8eoepsOhWHk5H5qTHmlqGODKrVNrx3K2zVRgw5pdj1JtxO4YWHqaACiVKOMiwAqY8Su9aA2yH8JlHKkYX4UvTzEaxl1chD/JH6qQl/vCeFPx72zPE6Uj8fgvu08dKjeOtxQh/sAkDokC4Uea7F7RY8dc02cDpwnD2ItG0PkEhBIvHSQ/H4K7grS3EVCR4XzivnEKl8ECkFTzCxTIJYJgG3m6D2jbnmeUC8tmo7ihA/lLfQLXZoTyRquXd8ZfsvENi7FQXfHEAeGoBDZ6Lox8NUn0tHJJUgC/RFHhaA0+N1K5JJEEkl+LVtTMm2U8SMGkzWyt8JHdyRwh8PE9gzgdzPdwmeqnnlyPzU3jGI5VLEMikZX+7DZXeSt+0UsY/3qDW+6CGdcFltlPx6DN25dGRBGvQpOWhaxmLKKsZwNR+nxUbxj4cJHtSRkt+OIwv2R+Ir0EPqp0asklPy4yFChnShYMMfSP188OvQFKfRgjmzCIe29suLoN6tkIf4UnXiCoVbDqGMDiHs4W611utW/q04norMT40qKgixVEJw95bkbTlCo1GDEUskuJ1OFGEB5GzaT4RHzoFgGMn7ah+2ch1Vx1MJfaAzhT8eJnRI51p0k/qpkXvoJpKICeyVQNnO08La/XHGy1PhQ3tS/Nsxwh/rTvr73yCWSdEkCA9jNddM6qtG6qui8MfDSFQK7BV6pL4C/xZ4jAc1+bds73lEEjFul/BiQaKWI/VV4zLbkIcFUH0uHamfj3eMgd1bUrrtJCKZBEe1kYDuLSn68TDRIweS98UepL5qzHllSNRKbxunyUpQ71aU7TmLSCqlbO95Qh/sQoNRgxFJxRT/Kug3eet23nFeYpkEma+a0iMpwh5VyxErZGT/IKxZ8Z9JyP3UNHqmL3m/CV5EUo2K0O4t8IkNpWD7adx2J1mbDxA1pBM5Px4h5vGe5P5yHKlHDljLdd52Id1boI4Jo2D7KcHL1Gzzygd9WgFiqeS2/ebTNBqxXErxz8dwO12U77tIpMfbO3RIZ8Hb98fDVJ+7jlgiQR3oiya09j0A/CICueiR9WkHk1BolLddF/F4LyRqBSUemVi45fBd+Uvmp0ZRY6xB3VpQtP2mLL3Bs2H92pK3RejXlFOCSCxCERaApmk02nPpuMw23E4XUh+V4JnmaR/+oNBeezYNPHny3A4rIrGUzu3b4O/nK/Cm3AeXRX/zd5EY7lCFPLx3AvIAHzJ/Okrmj0cIbBWL3N+HwFYNKT4qrL/uehGqmFCv/FVEBiGSScGT36/mfvZpEoXTw8uFFzKQa1T4hAUglkoQy26eRxGt4zAUV5H80xEKkzKwGswo/HzQ5pVh95yBVeeuo4wMIqRXKy8NXXaHlzduyApFWAAStaKWy41EKUfmr6bgxyPkbzmMf6uGyPzUmHLLvGds1bnrKCKDhL2y9zwiiQS3y43L5UaiVtyyL6/Xkh0SpZzyAxcFT8kyLT7NGnhpcUPWB3Zrgctkuaus92kaTc6qbcSMGkzmJ78gCxauM6YVoLuY6TX6BvVu5eW9rM+2EtC1BQDRzw3AlFWMOacU7alrOM1WIp+sHQkW8kAXSrYI3oj68+mI5FIcWgP6C9dxlFZjziomsE9bTOkFyCOF/H+yYH/0ZwSnCXtZFW5AFhZI4ANdcZosABjOpyHx90EWJuRf9o2PouzEVQA0jcLxayoYR7O3HCZqSCeyfzwCbsE7VeanRhUbVksPqDx5Ff92jXHoBUOn2+7w6g953/yJ1Ecp6Egenqi5zqUHkhBJxFhKtfi3aujdV4Ed4nFZ7NhrGE9vIKh3K+xaI6bsEvK+2E2YZ19FDO1J8W/HAbj0wyEkMimhLQX5KFPJubJdON/PbNiFwqNPFyZl4OsZk90je0u3nUSiVmCvNhH6gLA/Qod0Ie/zXUj9fDDnldWS838ls63FlTiqjRT9eJiKAxf/Un/wv0V/CBvckYCOTTCmFVC26xxuqwNH5nXkXWvwicUs/JNIQSJFJJeBG6RNW+IqyMVx5gQ4HDhOH8RttyIKqJ0nUtb/MdxWC64i4VnLlXUVkUqDq7QQW1VtnSCsdyvkARpyfjxCzpbDBHj2ZdwLAynYeQZzQYVAx3Kdl45wd33vVv0h/y76b7vnB3F86Y9oPc8oUZ2bcuVn4ZlZ5u8DLjeKsACM1wtr6ev+HeLJXCV4EGeu2ubV1bVn02rIEUFXlwVoKPjxMPlbDuPXqqFwJuSW1rpOERn8j+dVkz/qUY97QX349n8ILVq0YP78+YhEIvbv38/vv//OCy+8wO+//87LL79MixYtsFgsyGQyRowYwbZt25gxY8Yd73Xs2DF69epFixYtKCwspLq6Gn9/f3766SfUarU3PNlgMNC9e3d27drF0qVLb7tPr169OH78OB07dsThcHD58mVeffVV0tPTAQgLC2Pw4MEolUpvSHKrVq04f/48Xbt25fjx43Tr1g2p9Ha2MplMWCwWIiIian0fHx9fy/h2A2PHjkWj0WCz2Zg5cybdunXD19cXq9VKTEwMTz/9tPdai8XC8uXL6dOnD3379q11n/z8fBo1auQ1SN6KoqIiJk6cyOuvv86yZcs4efIkffr0oVu3bl6D4vfff8+BAwd48MEH6dy5M506daJ79+633Ss3N5fGjRvfsZ8VK1YwevRoEhIS+OGHH/jpp5948cUXAcEwunDhQs6fP89PP/3EO++8Q8+ePTlx4gQxMTFUVVVRVVVF48aN+fbbb2ndujVjx47FaDQya9Ys2rRpA0BaWhoffvghGo2Gbdu20a5dO5544glcLpfXC/LZZ59Fo9HgcrmYO3cuOTk5PPTQQ+zYsYP33nvvtjD4zMxM/vzzT+bPFzyJZs2aRUJCAj4+Pnel3T+FPMgXu87oVeDMRRUoIwO9v/k0DGfA/oW0L9NiqTbiGx6IsVSLGzfDN8/A7XaT9M0Bkr77E7FUQqsneuOw2tAVVnj7sBrMKHzv7q0qlkoIaRpN6q83jfmG4krkGiWmv8mprYkIRF9UQfmVXBKGdEFXXEl8n9b4R4fgFxGEsbx2sRKxVEJY0wZc+k3oK7BxBA6Ljcc2TkEkggsbd3uVjbuh/Eou8Y914+C67cS0iycwOoSClGz8I4LQl2nxDw9CW2P+So2Kt/YsRZ+ay/m53wKgCNJgr65heCuqRO6nxlRYQVVqLjEPdsFUWElk39aoGoSgjAzCVlaNLMQPsUxKq4UvkbNhN2UHL4EblJFBWEu13j5jXhmC02jx3t9SWIkyMoiIx3tir9RhKbg5PrfDidsuvMQQiUX4hAcwYv8iLn2xh5KLGQAENI5AppLTZcK/UIf5E9K6EYaiSjQRgZAv3EuskhM6oB22cl2NfiuQ+au9yiKApaiSRqMGUlTDKC0P0mCrNhL7aDdyfjtOgyGdkfoIL07SvthDi7GP8OD+hUiVci6NWQ5uNy6bA7vWQOQTvQm7vzOVx1PwaRyJpagSdWwYBTX6tJZpkagU3nE1fXck6kYRRD8/EEVkoJceioggHDqT58ElD5e2AsUTryB/4Glsh7fjyrmGyD8YcVgUrupKxNFxyB8eiauyFJe2HFFAKIP3TkITF871L/ZiyCnB7XJh9Bi3zUWV4HajigwUwtAAiUpOxIC2tejW4PlBOLRGcLkRK2RIVHLvGC1FFUg1KmHNy3V037tQ8H779iBSXxVupwt1fCSW4kqUEQE0SnwUp8lK0Y9HsBQJfGAuqrw5BqkYxGIG7ZxLxtf70V0vJOaxbrV4Xh0djKZFLKWeh3tLfjmB3ZpTefgS1pIqAnsl4HY4sRZW4NexCbrz19FfzKDpuyNp+t5IRGIxpusFWAsqUEQGYS2owFpUQcjDXTFnFaGIDMJeedNzXhbkK4QGllcTOqQzuktZ+MRHIvFR1lqvW/kXsQhlRCB9Dy0l+/Pd+DZvgKWwAk3TKNxOF4rQALpunsa1JT96H059WjRAJBaT98UeWn38OvZKPTJ/NZaCCpSRQVgKKrx0u/FXl5RJ3qa9NJnxNPddWE3FoUuU7jxNg+cHCuMP1OCyu7CVVWPKKsZpsuCb0BB9ah6IRd41cxosiKUSLAUVyMMDUAT7IZbLCLu/E9oTV27jX2tBBdmrt9Ps/efBDYYreUj9VFhLqgQZUarFUiSM2+1w4tCZ6LZnIaq4CAq3HCJqWB+hryBfFOEBKMIC6LB5Og692dteFuKHVKOiz6W15G3cTcXBSzR87WHcof7IAn0Jub8jvgkNSXt/s3deXC0EsYjBu+ejiQvHYbBQcU7QWZRhAcj8VLR8cyjxLwwk6f1vMZdqCe/dinNT1gtr0DAMm9aIPNCXAX98gPZSFtdWbRcMQYUVNOgYj0gqRRHiT++fZpP22e/k/nikVrv+u+ahvZSF1E+NRHOzkJNYLuW+X9/Bml3Ctfc3Y7yWj6WoUghl9VPjtNjwbReHLEgwyCkjg2rtN11xJQqNCr+IQHC7efHrGbjdcObb/fiGB1JdWIlYKqH9472pyi8Trsut9MrEkAHtsJVX15LFd+Mvs+evtVQLIpCoFfTe+QE5X++n9MBFL88qI4NQx4bS/8iHyEP80aXmoowMQn81j+Yzn0EWqEGskgv7ISrI26/ylhdBAGKlL267qdZ3IokEt/Xmi223y4nolsJkN84wdXggpsIKTEWVqCMCMRVWYiysIObBLpSdTiO4fWOUDUKxlVThdrpo/sEoMpZsoeWil7GVaWvL38hArCWeceqM6Isree772fhGBHLuq70Ues6joDjhPOo1/l/4RYewb+436Isr8Q0PhDzhXjEj+lF+LIWgTk29tJdqlELIuwcum53e299H6qvmzMglXtnjdrkIH9KZgI7x5H13qNbev3HOxo7oR+WxFAI6Na2xL0eCG4xXcoWUKbX2pUeG5JVi1xrofWYFLrONqtNX8Wkc6Z2/RCVHGuCLrawau950V1nv0yQSc165V9ZLFHI6bJ7GlWkb0F3MBAT+cehMtXhPEeaP2+5EGR2MueDmS1druQ51nOfZwA1tvn8bVaNw7DoTZR59yVpQgTI2jG7nVoNYTP7qrfi0jkPTOo6s84KDgiW7mOB/9STooW6IRCJMV3ORRwQhjwjC5XDS8rv3cLvd4HIjjwiCkkKqr+YR9UAnys9cA5cbtYdna+pFhXsv0HvTFHxiQun+6ztceGW59yWvLMjXa5AEkPrUXucbtI/olUDpgSTP2juwaQ0MPr0cp8VGxalr+CXEYi6sRBkRSORDXdBdzUOqktfi+xtnU8S/ulP86/Fa+0oW6IshvcB7rc1kIaxFDGVXchFLxHQd8zDtnxvIxW8OoC+uxD86mNZP9GbvHCG1mCpQg9vhpMchYV+nvLma1ivHYSmo8O6TG/L9xt+/k9lilQJFeACyQA2mrJJa+oO5XEdPD0/l19AffOIjsRZXEti9Ba2WjcGUedP5w20yIA6u4TktFuP30Tok0bG4bRbUo97A8MEMRMEhOMtvKvBuhw1xYCjOrJtRfqKAYKTte4LZ6H1JAeDSlt1mvJQHabBXG1F55I25qBJVRCDmokoCEmKwaU30/Xk2Uo2K4m8O1OL7u+l7wrhq67+a8ABe2LeIi1/uofiG/hsXQXTX5vScOgyfMH+CGkdx2ZMuQ5eai2/LWJSRQSijg736+o2IJHOesMcshZV31NUbvTIEh9GCMsKzvoWVd5Q3MSP6U3UsBf8a8uyv5nWDP+pRj3tFvafkfwiVlZXMnz+fKVOm8Pvvv3sNcy1atOCrr75i586dGI1GJP+gSuzx48fp1asXYrGYrl27cuKE4AGQnJzMAw884L1Oo9H85X3at29PSkoKdrudCxcu0LJlS+Ry+V+2GTBgAAcPHgTgzz//pF+/fn873ppwu92I7lCVbufOnUydOpXZs2dTXl5OUZHgXSYWi28zCC5dupR+/frdZpD8JwgLC6NRo0YANG7cmLIyIVw2Ly+Pd999lylTpnDkyJE7Gk7/KUwmE0ajkYSEBAD69u3r9VwE6Nq1q7f/0lLhIL1hlAQ4ceKEd86XLl1i69atTJ06lTlz5mCz2SgvFw6etm3betc4Pj6eP//8ky1btpCbm4tKJXgNHT9+nOnTpzNt2jTy8vLuGop+A1evXqVr164olUqUSiVdu3b1jv1utPvHuFMxQo+i59BbOPXKJxwYOJPzX+4htGWMoEwC3z4xl00Pv81Po5bS4YVBNOjanMHzXiTv1FUs1aY73PLumT8Gz3sRc7WB0iu5tzT65xM4s2obSn8fotvH0/rh7hSnZONy3p5a4JEPXsJcbaDY05dYIkbuo+LgnK/5ZeRiuk0YSkBcxG3tauLMqm1IZFKeXvoavUc9QGFKtjd/KXDbXiq5XsD6UQvRpRfS8LEb++buVSBTVmxDHuBDcIfGNHy0G7rkbNweT06R243TauPcS8sI6BiPT7zwMFOTvsG9Eoh48r5aRh4BbkLv74S1tPp2Enrau11uSi5m8vsLSwlvH09Qc8GDQywVI5ZJ+XPGRqxaIwM9oSE1+w2/vyPaCxm4b0npcOsyyvx9CH+gMxfnf19jCCIQiYi+vxN5204JCqqnYWS/tjiMZg6OWMyJAdNpufAlJBqVYHxQK6g6lsLFFz9EohK8UzwDu32OnhueeeRdLoxYhDmvlJiXHkAW6FvjOlHtebndOM4dwvD2C0gaNkMc2RDFk2Nw6bSIJBJcWVewnz6AavRMz/Uu9g6exfaO4wnqEI9vk5vhcLVoUmN8kYM7UnkhE1zCdyGDO2Kv0uO03PB6FnEnfrnxYHdy4AwOtx+LX9tGggcSgvFd6ifkn8r7ci9+beNu79vz9+pn23CYLBwesYSmLw5G0zD8tkVThgagv5orGEoBp9lK4Q+HiJv8JMH922PJK/OO/wZ8WjQg7d1NnOz4Btff/RJNQsOai4HEV4XLahdyut3KJJ7ppry5hpiX7qfDN9NBLMZlc9xOixr8i8tN1YUMTo1YTECHeG8OQ5FUgkgsQpuUSdb6P2i7eLS3TZOZz2Cv0t82/jvS2/NX6u9DyID2WPLLOdzudSRqBWEPdamxriL82sdR/Ovx2+nuWbMTA6YjVki9YxRLJCAWU52UiTmvjCbTh99CD6HfsCGdqT6ThiW/HIlagcLjoVSTp9xut5dMJwdO50j7N/Br3QjEni/FIqQaFdVJGeSs34mmhmzH7cZSWMGR9m/g37EJ6vhIQUfw0DBn5TbS5m6m7fo3b5vX3sGz2DNwJmKFDD+P7BBJxICIc9M+J2nut/RYNx5FkC/alBxv6LZYKsY/IRa73sT++2fjMFuJf3HwzelLJAS2jUObmkPSrC9pMelxNI0jENVod2DwLBwmKz4xIV7+1V7KpuJMGmfeWEHu57to/6WQr9SUVYxda6TTltl0+m4mxrR8aheJv4N8dsO6J+ew6pHZfPXiYrq9MBi1R3Y89sFLZJ++ikVnqrV3Qu/vRPWFjL/lrVp09Pw9NXIplsIKTj23mEYv3U9AxyY3+VwkovLkVf687y3Ovfgh6obhuN1ujOmFZKz4na5bZtNx3Zu4bDc9A2ve2ztLmRKxwhensfKW0dxJ3tz6jcg7lpo0Asj84TDyAB8e3Duf5qPvx+A5b0MGdxRCXq/k1dort96zJi//PmElK7pPIKp9PCHNap9HVTmlXN9/gZ7jHq01yOBeCcQ+25+0GjnhvPevMQ9rhZ6zr3zCuRc/ovn0Yd7pWIoqqTp1jSvvf0OD4X2QKOW1xhXcK4GYEf3J/OhnAM++7HTLvgy6bS5utxupnw8StYKjXcYJskOl8OT7uzF/EUF9Wt8uO26R9YjEHlpIvMb13PV/0M6zL++Kv2DFG2O9+OjbXLh/OvqLGYQ83BX/7i2FeQZoMF7J5VSnN8h470sinhtM0IAOZLz7BU6PR6EiJoziz3dyofMYsud8gbpptLAuIhFZM9aS/MBbXH1uHvLIYNSthHPp9OR1NH1pMP22zAKRyCPnayOiX1u0KTmUn77Ghdc/o9XCF2/K91vZVSS6jV/92zai4bP9SJn3HSDkopWqFeztOpHd7RKRqOSIpcKzXusPXiD1g+/uTC7PcRx6fydKPB5rf6Xf3hhIwbl0dk5dz5ZRS+n4wiAUfmq6v/4Ieaeuku/xLEUkwmmycrz3ZC6++CENxz56S8c3bumu9fevZLZYJsFwJY+8L/d4Zba3rcvN8YEzOOjhKbFHfxB5eMqUXULhT0cJvq/1LXOq8X+XC92kV9C+9ATO7ExMn69A9dzoWuNFqULe/1840y+D5ebzgWLY61h/3Xg3wtX+eGORRbdfIhKLCWwbx9GRH3Lk2UVCvlZPaP9f6ns37ldD/y1OyuS3UUuJaBdPcA15o/D34ft/zcGiNRLiSXcCkPnpVkRSCe1WjaPRy0O8+vrdCr3X5JWgXglEPdkb+60prm5Z3yCvvPnJe8nfzou/4cv/I3D9L/j3vw31Rsn/EDZu3MiQIUP46KOPGDNmDHa7HYChQ4fy+uuvY7PZmD17NgUFBX95n5ycHIqKipg3bx6JiYkcP368Vgj3nQx+d4NcLichIYGkpCSOHz9Oz549/7ZNixYtKCsrIzU1FZfLRWxs7B2vU6vVKJVKSkpKan2flZV1W9GYlJQUkpOTmTdvHkuXLiUuLs5LH5lMdpvXY/Pmzblw4cIdhWCDBg3Iycm5a/5JmexmmK5YLPbmY1y5ciWjR4/mo48+YtiwYd7+/woxMTFkZmb+7XV3G4NYLPaOMygoCF9fX3JycrxGZxAE/ZQpU1i6dClLly5l9erVXvrdCIsHSEhI4P333ycoKIjPPvuMQ4cOUVpayrZt23jnnXf48MMP6dix49/O668OlltpFxcXd8fr9u3bR1lZmdfb8gZsFXqh+INEWM/4Vx5E3SCUAfsWYCooR+HxHsn8MwmxVILDKhhKDJ63d6YKHem7z3H/gtG0eLgbMT1aYiipwi/q5ltOhUaF7Q4hMB1eGMTYMyto8XA3co6m1GqjiQjCZrTccS7tXhiEJjyQYT/MxlhahW9kMDaDmd+mrkNfXMXW6RtQB/uhrZELsuvzg5l6eiWtH+5G5rEU/D19GYqrcDmc6HJLsVQZKDh1ldCEO++fdi8M4rk/5jPsx7e5ejCJ3R//xHeTV+ET7EdQgzCeXfYGk3YupLqkioAac/GPCKK6qJKc308S+5AQamH1eGM1Gz2YB/fOZ+CWWdh0JtRRwTgMZk5OWoe5RMvJtz5HHuxHSJ829N6/kK5bZiESi5EH+VJx7IoQzicCa3EVAL4JsbRZNoakkYuRaFTedVVGBeGyO9EnZ2HOLiFqRH+6719M9/2LEUkkQsjNDdpHBqHNLKbgxBW6T3mSZ3bNxzc6hIpr+WiignHaHOB249sgBGOJ1tsuamhPCrYcRubnQ6OXH6D3/oV0+/ltHDoTquhg7/h8W8ZwMXFlrdAca6UedUQgYrmUft/NwGG0eAsCxT0teP6aS7SYs0sw55bSePLjdP5xNmKFDHN+OYqIQKrPp+PGjTIyCFNeGcroGjwYEoBErRTC5UqqUEYJHkqlO4Xw+RvXWosqkPqpvfQUB4bgrq4EsxFnejLyh0cibdsdcXA4It8AJM3aIR/wOMjkiIPCcFcLb6pjn+iFb9Moeqwdh0gsxqeB4FmgigwCkQhL8U26xQ7tTvaPR5D6qRFJxAR0bU5w//b4xEfSccvbyEP8UDUM845RGRmMLEDjHSOAQ2ei4lAysiANMS8/gDI6hJC+bXHoTDiNFlwOJz7NGwhv3ourUEUGYfaMoeJsOlKlHJvWQP4fZwlsF4f1llBqmb8ag6dIA4AiMpiCL/eSMvYzDKk52Eq0IBGjiArGWlyFIioYdXwUZTsE+sqC/ZAG+tJy1QSsJZUoooNRNYqg7PcTKCKDsRXXNorYK/RC+FJWMeefXsCVqesxZRRhzinBWlT5l/zr16IBbRa+hKZpNGKFFGVUsOCtIBKhigqi7FAyiMXYPEZ7v4RYFOGB9Luynqhh99Fy8WhcNgfK6GDBWyE62Eu3G3+D+7TGlFmExEcJbjelO04T9Ux/VA1C6b5/MXatAb92jSneKhgWJGql1zADEPPS/bT7fBJihQyRQoYyOhi71oA5p1TweLuSC2IxsmBfL//KAn3pvn8xmlYNsWuNOIwWSnecRiyToAgP9PKDMlJYgxs0jHn5ATr/+h7q+Civh5S92ogxrQBlZDCVh5IRScS4rPZatHcaLVQdS6XxpCdQNQhFGR2CrUInFG3xvHy4dV4gFBHC7abVtKcYvHcB6qhg7B7ZVnUxE7fLjU9MKLlbT3rbmAorMRdVIlHKiR99P5ED2xP3XD9vO3NRJSV/JqEKC0CfVkD5ySv4t2qI2dNO5ufDgP0LiRjYHolKjtMoyA6HwYwyLABLcRXl+y8ilkqRBflir9AjEos4NWQ2Z4a+j9vlxu1w0H3/Ivw7NcVptXn3m19EEKoADbqSKvSlWro9P5gXv56BJsQfkUhEj9FDUAf78ccHm/GLCEJXcnNfRgztQeGWw9516L5/EZ09MvFO/KWKDMLiWUfD1Txkfj7YqwwU/3GGuNEPoGoQSp99C7EUV6H0nDFVJ68i1ShxetYv/9s/OTZ4JiceeRexTIIxW/ByUkbdvLfAlHIkmlAcuhJwuxAr/Yhq0pbPVq4GlwPEN6NtRGIJuG7myW724iAG/DADn5gQzKVa1FHBqCODMJVUoY4KQp9VwslJ6/hj8GyOT1iDzN8HsUpBQLcWhD7QiW5/zEMZEURQr9b4dYin9arxdN+/GGtJFYrwoJvnWUQQ+lItVp2J3BNX6DPlSUbvnI9fdAhOuwNNWABbJ6zC7XLjFx2CvlSLb8tY2n00hjMvfogpsxhFaAB99i+iz76FOI0WHDX0ihv0rjx5FXWjcBqPe5SuW2ahjArGUqpF6qOi6mwaLofTu0Y3ztizo4T7y0P96bF/Ua19WeLZl8pa+9LTvk0jEIlwaI24HU6qz6cj9lHSff9i/Ds1xWW1E9S7FcVbj98m62Neup/Ov76LulEEIpkYVUwIlsIKdElZIIKKQ8m4XW6v3HCarN5z5QYPWMuEl5KWggqhoIoHihA/zNnCs4HNw8OW7BKMKdn4dmgCgCxAg8ss6IAVO0+jahKF/uJ1KnbezKMvDw/EmivcRxbsh8RfQ/ynE7CVVCJRCfqxo6Ial82OwtO//noRh55ZxJ5BsxCJRNiNFu7fu4D+P87yyoC4Z/qQv/MMqsggqs9nYMotw6dplDDeCj3yYD/UjcLpvX8hDqMFZ411VjcMJ37iUE69+BF2j97h71mH6H/1oO+uD/Bv1RC304UqKoiAdnF0Xjue4O4tCO3dipaLRxPqCdG2e/rSXc7GVlZNw1eHeOT+IuxaA5qmN19EKjQqek0Yyuid89HmleEXFYypQkfa7nMEx0chVcjZ98HN4nnmypsyu8X8F/Hv2ESQYdHBWL2yIthzFgV7+eJWmR02pDMiiRhldIiwZlYbLqMFt8uFqkHoX+oPIonYy1PW4iqqjqciktw8i0RqDa7K29MauY0G7MkXEPsHII6Ixm02IQkJA4kE3xlzcRbl4rye4r1e1vdRpO26o56yFEnT1kiatUPxzDik7XogDgjFrb2pE8S/OJg+389EHROKxSNvVJFBmEsEmWnILqHkzyScZiu2SgNVx1OQ+Wvuqu/9pf4bEURVZjH5J6/QqF9bAAxFVbhdbp77Yz6qQF/cThfBnnV2GMxCwcnH55I0biXqhmG0WzmOrltmIxILexSEvXerrt5h/ZvgdAnrW6oV1tcjp2vLm9c455E3N/bzX+mxQC3+qEc97gX1Rsn/EEwmkzf34KFDh7zfFxcXExsby9ChQ2ncuDEFBQWoVCrM5tsNKyCEbg8bNoyVK1eycuVK1q5dS2VlJWVlZbRt25Zdu3Z5r72Rx1Aqld4172OvXr34888/uXr1Ku3bt7/td5VKhcVS22DTp08fli9fTv/+/W+7viYeffRRvvjiC2/uwUuXLnH16tXbqoqbTCZ8fHxQKBQUFBR4w8fvhuHDh+Pr68uGDRtu+y0iIoLGjRuzZcsWr4GtqKjIm4vxbrBYLAQGBuJwODhy5Ij3+79ai6FDh7J582ZvflC73c7OnTtRq9VoNBqvh+Hhw4dp2bLlX/YPgrfk1q1bMZlMXmNvu3bt+OOPP7xzycq6c4WzsrIy/P39GTRoEAMGDCArKwuTyYRSqUStVqPVarl48aL3eqVSedu6ArRs2ZIzZ85gtVqxWCycOXPmrmO/fv36Hb8fNGgQoaGhzJ49+/ZxHk8l+hEhXFPqoyBl/nccGDSL8uNXiB1+HwCth/cBt5uK9EJkKgVyHyE0RqZSkPC4YDhf2TmRTQ/OJn3POVp5chNFdojHYbNjM9w+L6fNQXVeKSs7J9ZqE9EhHpvehP0uRsmkr/ZhKKnix6fnk7H7HC2f7I3CT01sl2ZY9GaaD+xAzqmrWGsYQh02O1V5pSzpMpYru8/S/glhXtV5ZYhlEkwVOqRKOREd4qlML7xrv988OJufnp7PlQPn6fzEfXR7ZgAl6flU5Zfy4f3T+PihmaTsOUtnz/3bPNgVi96EvkxL9P0dqM64ee+SY6lYK/T8MXg2JUdTyN9zgcZP9Ubmpya0azNsOhPRg9pTefIKWWt2cHr4Ak4+/gHVFzOJT3yUkD6t8WvXGFuF3qvQdNo4iaTElZgyiwTl9FHBMzNqeF/hLfCvxynbfRZFWAAnB07nyrQN2MqrCXugE7JgXxr0boVNb8KqMxJzX2tSfzjE90Nmc2z+d9gMZlo+2VvwzFArsGoNmDzGaamviqAeLSnZdY6KYylYK3QcHTiTiiMplOw+R/Sw+1BGB9Plm2kYM4upOpN2G30tFXqyfznGrsGzBK8sz4OUy2pHJBZyPslD/VHHR5G9YhuXXvsUp8GCQ28ialgfIv7VE1NGEQ69iZLfThA1TDBm+ndqgkNvovLIZSKe7I3ER0nU8L6UH7hIcL+2lO+/QKTnWkRixBIJYqUMkX8g0s79cFw6CTI5kubtsZ/ci+HNf2HdsgrHpZO4jTqsu74TPDMsJtx2Qa5mfX8QQ1Yx56ZupDIpi+ZvCBVhm499BGuFzhu6LfVVEdq9JYW7znnX6/r87yjbeZpr73zF+eHz0F28jqWwgshhfTyhO04hn5bTidRP8AwVK2UE92mDPjkbe4WOtLnfYC2rpmz3ORqMGozb6iD66b449CZUMSHY9WYspUJIsC69EJfNQdNXhhDRrw0BLWLI++2mwUjmq0IR6Iva45Xr16kpDr0Jt8uF/kIGPk2j8e/aHIlKQcSwPlTsv0D40J5Yi6sI6Cl4ppuuF2DOLsaYlk/5H2eIfuUhJGol+qQMHHoTthrhTDdQdSyVKE9hj6jhfRHJJORv2vuX/BtyX2tM+eUcGTIbY2YxpQeSiBl+H8W7zmLTGhCJxUg1SmR+ago9edaOdJlAyY7TXJ25kcIfjwg8u1Xgn7Ld54h9eYiXbjfGaimowL9jU6pOXiXs0e4E3dcap8lC+rxvOTlwOrqLGYhlUq8B1WV3YEjNRRbsi9RPTd4Xezj98DvYqwxYCsqJGtYHl92Jy+7AoTehPXkNqa8Ke4Xey7/l+y6Q/81+bCVaxAopYqmYoPtaY7xehFglx1aqxd+zNrZSLbJgX7Snr2Gr0HP64bdx2x1oz1wjclgfynedJerZfjj0JgK6tQC3G+O1fO/4qo6lEvFEL4L6tMZlsZE+71vS527GnFtKxNBeqBtHIvXz8c5LHuyLrAYvOs1WDFnF7B08i6pLWZjyy2k47D40jSOQ+igRK2TkbLl5plvLqjEXVlCVlIm1Qkfuz8cwZJVQuPs8DYfdR+Huc0QMao/dYMauNxHYsQn69AKhXUEFFaevkfbp7+T9cgyHyYZI6sldPbC9l9f9OsSDWOT1INeeTSf80W4oo4MJG9KZ7NU7ODlwBpfHr0KqURM1rA/+nZrgdrowVxmwGszIfZSc+nov6558n6rcUgxlVcT3as2W8Z8R3T4eq96MoaymTEygbNdZKo+lYq/QcXLgDCqPXKZs97k78pddb8JaqkWiViDxUVJ+PIXoJ3sT2rctTpOVK/O/4/CgmVSdv06M52yOHn6fEDJ8TYi4kHtyKSujg3E7XLgsgrGywfA+lOw66/1N6heOU18KLuF3l0VH4fVLjE98A5fViFjpMUJIFbjdLnDfNEqmfbmPPwbPJu+Ps1ir9DR+qjeNh91HVWoeNp0Jp8Um5NQF4kf0o+rkVaqOpqC/nM2RDmMp232OvC/3UHnsMqkTV2NMy+fkwOkY0wuQqAVejuvbFrvJgrFUi1Qho1Hv1lz64RAbHxJ0DJW/D+ZqA0GNwpGrlVi0BiRSCV02TuLCuJUYPSGnpX9e5PqnWzk8aKZwrni84SIe7uqlt18bwUssc8U2Tjw6h9I957FV6mnwTF/CB3dEn5qLQ29CJJN4z9gb9y8/kET+Nwc8+1KGWCom+LZ92aSG7CjHbXN4q7NH/KsnlYeSOTlwOinjV6KICgKnG2VU8G2y/obcMGUVY8woouHYRyn94yyxLz8gGKY0KsQyKfaKm1ESlcdSCX+0m0eO9qHiUDIABd/9ibpxBKrYUAK6NUeiVlD0yzEv7wFUHkoioHcbjFfz8O3YFJfdgSo+EmVsGK2/nQVuN1kfbK4lt+1l1US+Ipx3iES4zFYu9X8T7YELhD4tFITx7dEKsUKG/qzgIagI9vNeb9ebKP7zEnsGz6LkaCoFu8/TaNh9mAoqaDTsPux6M263G018JKacm+HBlcdTsXn0DnGNdQ4b0glFuD8XX//Mu2YA5vxyj7w1c3DQLOx6E9rkLGKG38e+rm9y9rXPqL6cQ+G2U1yZvpGyP87enKPOhDlLMLxKfJQeuT+D4t+OEzFU0IfbPt0Xh9XOugHT+PrJuWQeukTrJ3sjUylo+0xfRGIRv7z2SS0X5MCG4VQdS8VWoSflzTW4bA7K/jhL5LA+lO0+S4xXVoTWkvO3ymx1XAR5n+8mfe5myvadR6JR0WDU/UjUSlw2+1/qD+GPdqP0j7NEP9uPkl1nsVWbEMmkSH2Ugod94ybYTwtONyI/f0Q+GsQR0SCXI2vXGbfDgUgqxZF0DnFkA3ymzsGZn4s4METQpW7Q8NA2DOMexTDuUcwbFgm61PcrcOmqcFuMuHU3jZIZX+5l3+BZFP5xFmulgYbD7qPh8D5oU3Kx683k/nyMkG7NEUnESFRy/Ds2RXsu7a763p30B1WQL7Ee/ddSbSS2d2sqPfp6xp6z2PRmvnlwNqYKHU67g/gHBCN1cJ/WOAxmrKVaYkYOoHTfBY72n8bRgTOovphJY4+3a+Oxj9bS1TtunMy5Fz7k8H1TKNl5BlulnuhhfWgwvA+61ByvvOm4cbJH3giRilXHUv9Wj62pB9SjHvcKkfv/Dz62/2E8/fTTBAYGej8/8sgjhIeHs2nTJoKCgmjatCkZGRnMmTOHjRs3kpKSglgsJjo6msTEREQiEQsWLECv19O3b18eeeQR770SExOZNWsW0dE335Bt2rQJf39/hgwZwoYNG8jKykIsFvPUU0/RrVs3Nm/ezLlz54iLi2PChAk8//zzfP21kFfE4XAwZswYOnfuzNixYwHBc/FGTsvCwkKWLVuGSCRi9OjRtGzZEq1WS2JiIuvWrfvLis1ut5uffvqJw4cPIxaLCQgI4OWXX/Ya3BITE1m4cCEqlYqlS5dSWVlJVFQUOp2OYcOG0apVq1pjrdnG19eX1atX4+fnx8iRI2v1azKZ+Oqrr0hJSUEul+Pr68vIkSPx8/Nj8eLF3pybv//+OxaLheHDh7Nnzx62bt1KaGgosbGxmM1mEhMTuXr1KmvXrkUmkzF58uTbcmT++eefbN++3RuW3r9/fx555BGys7NZv349VquVsLAwb87MOXPm8PzzzxMfH49Op2PmzJmsXLkSAK1Wy+uvv86TTz7JsGFCeI/NZuPLL7/0VkAPDQ1lxowZHDx4kIyMDF5+WQhtPXjwINu2bUMikaBUKhk3bhxhYWGsXLmS69evExYWhkwmo3PnzvTr148//viD3bt3ExgYyHvvveelq5+fH9u3b+fPP/8EhHD9hx9+mNLS0rvS7q/wS8QIen4zjfOT12Ep0aKODaPr2vHIA3zQXs7hbOJKXDYHjUffT8LUp5D4KHA5Xex9dxOXtxzGPyaUF/9YgL5I8AoLbhKFNq/Ma3hM33UGdag/8QPaowkPxGlz4HI4sZuslKcX8MeUtRhKtbyVsYnqgnJvO6fdjirQF5fdgTJAg1Qhx+1yIVXI+PqBWWizimn/0v10fv0RfEL9MVXoyDqQhNNmp8kDnVAG+aIv1VJ0OZvfpq3jqeWJbJ2+Hn2plveuf0V1QTlWj6HTabOjDvTFZbaRezyVhve1xu1yIRKL+XnEQowl2jv2tW/6BiI7NmHgx6/hE+SLRCZFW1DOd5NXk58seOi+/MU0DOU6GndtgW9oALrSKhxWO+aUXBTBfpx8cy3mEi2a2FB6rR6HIkBD5eVsjo9fTac5z9HggU4ogn0xl2ipTM7myptr6bAqkcw1O2j53kjEShk+cRGIRCIcRgunn12E9mw6bZa9SoPhfTBkFCFyOEEswmW1IwvQoE/NJbBHS451HY9Db6bFwtEED2iH02wjdeJqop7pR+gDnZEG+2IoqsRps5O+7RQRHZtwYNoGzJV6nvr1PUJbN0IkFuF2usjaf5Gdr3xMY5uT+w4swpRXyrlRy1A1DKPj2vHIAjTokrO5mLiSlu8/T/Sw+5Cq5RizSnBabDicLqzlOk6/tR6bzsS/zn2GMbcMma+Kqss5WKv0RPRpg8vuwK4zI1UrkIqEHEDnRwheNc3njaLB8wMRyyS43WDKKOTy+NXokjJpsfAlop/ph7mgnJTEFdi1Btp98ZZQTMFiw1pcSfEvx8j65Nda9CjYfICY0fejCpKBSIzbqEPk44czNx3LurnCJpJIUT73JtIOvUEsxl1VjvX3L5EPHoZeL8MnNpSMr/aT/MF3+MSGMmD7+8gDfHCYbRwZsZjKc8LLg8H7F2LMLeX4Sx8TGRNEm7UThfVKziY58TMCOjej4dhHsOSVE/FUbyRKIddd8mvLcdkdtPp0LOpGEVhLKin6+RhFPx+l7doJyAI1iKQSnEYL8mB/XA4HYrkMl8WGvdrIiUnraD31KVI8VdDlAT6oIoPB7aY6vYC9D7xN3DNCKg6nxU5k/7aIK3UEDWiHy8Mzzea+gCzQF5FSJoR9SUSIZVKhUMN3B6k6nkqr1eMRicXYiitJm76ByGf7EzSgPbJgP8QKGaaMIq5NXEmDNx4loGcr5KH+2Eq1XF+8hapjKXT65V0U4YG4rHbyNu3l+lzBq+Ru/CsL9sVcWInLZqfw95MEdmqCtUxHcI8WyIN8hXGKRFSdS8dlsXNx0loorkTVMIy2ayfg0yQaw7U8zjw+l+bvP0/IgPZI/dReuqVMXEP8tGGkTl5HgxcGEvlkbxQRgbidLioOXiL5jU9x2xy0Wv4GQX3bIg/xw+10cWXKOop+OoJPQkO6/D4Ha1EluNyUH7xEYLfmqOMjhTx+Dif2Kj0OnRlLQTnBfdvW4t82aycKXlJSibCmMimW/HIM1/LxaxeH02zDqTdz6ZWPkQX70nr1BNQNwxBJxJgyizk5eAbN33+B4AHthXxTYhFuh4tr720i7P7OZK/ZTrP3RiJWylE1CMFlsVF5JIXkxM8E78dP3iDskW6IFTLcdgepk9ZS9NMR3K3i6L/1XUxFVeByUXzoMqFdmwlnSmouTpudiH5tkaqV2A1mtMnZHHl2MSKg1+apnJuyHkWIP10+ex1No3BwuSk5cplTr31G2zkjiejfFolKgdNiw2m2kv3Nn4T3a8v5yetQhPjTecUb+HjalR65jKVES1jfNkiUckHWGC1gsYHLTdLLH2MtqaLbrvloWsQIYf3n0zk3fAFuT9hoi4UvEfnUfUiUMqoKK/hh/GeYtUZGrJtEYEwY+pIqLv5yhAGTnsJutiJVyHC73Fz4+TC/z95IH7OLHgcWY8orJWnUR17+uiETkxNX3JG/Lry5lubTniLto19ou/QVRDIpPjGhOC1Wyo+mcMFzNsePe5QmiY8h8VGAw0XK7C/J/1bQDwZd3YCtQofLaidz5TYavTrE229S4gpcNgdtlo2hwbN9BY9IBLvI5DfHc+bCJbRaHcFBAXy+fh1NmjUHtxunoRS3w8aWtu/S7+u3OPXWhlpnmF98JCKJGGNeGSfeXIdYJqHH8tdRhQdQevIqaW98iizAp5Z8y/96H7FjHuTiyCW19rMpvQDftnFY3EKub5fNgUgsQiKT8s3T8zGUapmesQmHxYZUKRdeWOlNfP/cIjqMHEiCx0vMXFAhVCZ+dTkd145HHqCh+nI2tkoDoX3bIFErcJqsOAxmXBYbIOLc6I8RK2V02TwNdYMQgc+dLoyZRSRNWEPsqIFEPtwVPPd3W2xcGrOctmsn3LYvzfnlGK/l49euMU6zFYfezKVXPsFWUkmzeS/S4PmBiMQirCVajvd7C5dHD+p5dBnKmFBEYtHfyvquO+YiCxDSBVkKynHozGQu/5U2K8cJufKcLlwWG5biKmR+akRyKWKpBFmQJ2dllUGouO12k//Nn1ydsZG4SY8T88IgHFV64QwxmJEF++Ey28hfv4OYcUNRxoQKxs9KPdbCCqSBvmh3nyL77Q34dm1B0w3TkfqpBT1h6mrKfzmMIjac1juFCA7cbkq/20/2rPXkuFUMObQYiVygdcnRFALbxnn10ZPjVtF+zkiiBrVHHuiLpUwLVjsZn/5O1BM9uTR5PS3fH0nIfa2QB/nhdrnQXc6mOimLkL5tkAX4IJaIBQ9uQB0bxoH73sJSoqX1vBdoNHKAQOsSLX/2n07C7GcI698Op9nKhTfXEjf6fqr2nCfq2X6kTl6HXWekz8VVWHJKkfqpvfv5huzocXAJPk2icDld7JzxOSm/HiMgJpTRfyzA5XQiVysRyyToiysxe8J2ZSo53zw9n9ZP9Kbr8D4oI4NBLKL6bBrnn13okdnthBdBFiv2ahOpE1cTP234P5LZwQPbI/NT43a5seSX38ZTFg9PFf58lHZrJyD36A8OowWX1UH5gYvEjXtM0P3sdtBXY/7tB8S+fsi69EQUEIRY44vbqMdVUozpy9U4riSjHPo06pfG4rbbcRt1uPVanNdTcBVmYz+ys9ZziXrOekRqDW69FsumZcgHP4kjth3KUH8spdWkLPmRsmOpdFszHk18BGKJBGNeGWffXEtVUhbN3niYllOewFxUQdGmfZTtPvuP9L0b+kPAkM6ognzRe/TftO2niOzQhL3TBf336V/eIzQhVsgBXWXAVK5DopAicwspFJxmK4a0AiQaJZfGr8ZaUoWqYRg9PXvUabZx5tmFHl19DNHD+2DMKBJSM3l0dR+PHmDOK+PShNXEjhpEhEfeWLzy5pN/PC9dUiaDS374y+fB/+34Luq5//QQ/hbPFn7z9xf9D0K9UbIe/2WcPHmSM2fOMH78+P/0UOrxPxy/RIy45zbXFf8+h25ZHaVhlfjeGwa6/nlqhZooEDv//qJb0MH297lp74QA5733Ja9jJpOrNcJY/ika2+59fAA6yb3zVHAdaAEg+mcJSmuh+7Bbc3L+M+z6OfDvL7oDAlx39pz/K7j/IjfpX6FKfO+8GFKH8QFI6sCL9joGkFhE995OUUf1qy48Vdf1qktf/05oxbcX1vsnqAs1xHVcL427bjLxsOreeaqPuW59We8h1c8NSOpIj8EpC+65zZa279aprzDn36feuRVnlfd+FgG0tt77GVEH1QEAWR32ZV33cl1lR12gFNVB56iDTgSQ41b9/UW3QHOXVFB/B0cd9heAqg6y45yybjKxs+Xe90pd4awDT3XtXlSnvmSR977Ou7cG//1Fd4B/HXSVy4q6yZvm1rrpRXVBXeRNvVHyP4//bUbJ+urb9fgvYePGjVy4cIGZM2f+p4dSj3rUox71qEc96lGPetSjHvWoRz3qUY//Jag3Stbjv4TRo0ff9t2GDRu84cU38NBDD/1tzsl61KMe9ahHPepRj3rUox71qEc96lGP/4lw/Rs9yP//gnqjZD3+2/HKK6/8p4dQj/+hiJWa7rmN3Xb3PKV/hd6N7j3UIyOrbiEbgao7F8b5K5gcdQvZkEvvPVQpx1U3Gv47Qze7Ou+dNyqQ16mv8DqE9NUl3Kiu+P2XoDq1i3Fb69TOWoeQZT+JrU59mV3Ke25TlzBsAHFdlqyOLF+XUFZJHTurCzU04rqF5jnd905Ei7tu6SLqgrqGENclSL+uEqCuclTjvvdRiqhbKKu4Dutc18QqdQnFHn5pbp36Otjq3qN4NHUTN3UKxf6fnh6hrqhLGDaAtQ4876pbV2jqIEnrul513St16U/9v4Cl6kKPzHN1S09T5Lj38O2HV/x9MdI74Whi8j23UdVxvepCwzqKtnrU49+CeqNkPepRj/8IYua+gv+ATrjMVrInfYrpciYxc18haGgfJD5KbIUVGJPSyXpzIy6rnXbvPEvU/R3B7UYZ6o9Na6QyKYtT41fhsjuR+aro890MAls3BJEI69FjVM1+/2aHYjHhP21G7OeLq7oacXAwLm01xp+3YvjhJ0JXL8ffrUQklVC+/SRSfx+CBnbEabaSNnElhuQsFFHBNP9sHPLQAMQqBWKlHKfBTPWW3egPnSN6/lhECjluh5OytT8T+vJQlK2b4NIbceqNVP2wF+3WgzT4aBKSkCDcLhelm/eibBRBwICOuMxWMiatwJSciX+/DjSa/wqysEBcZiuOKj2Zk1dgS7pCxKRnCH72fkQyKRKNGntpJVmvLcJ8OZPo918l6F/3IfZRYSuuoPzLHeSsPgBAy2nDiBjSCZFEjCoyCFuVgaqLGZwbt4rW7z1H+MD2OM020ldto9PyN7gwZjnF24VKwY1efZDYlwYLxStEYhwGM6efXkD1hQyinuxF43GPAeAyWshc9gvxU58SEuFLxEh9lNjKdZzo+xbtNr1FyIAOgJv8r/ZxbfaXKKKCabniDWRhgbhdLhyVeuQRQbjMVgo++5nIVx5F0SgciUaN2+HAXqnDbbFz4c21aM+mA9Dw5QdoNOYhlOEBOK12yg8lU/DjYVrOeV5ItO52Y6vQ4TRaSZ+2HkNqDgBdDy/Dp0kkLruTc4+8gyE5i6bzXyLy6b6IVQoseaWc7D6xNu++PITYMQ+hCA8QCnbYnZjzykgZvwp9chbN579IyMAOOM1WUiasxl5toK2n0IIuORt1fATWokoujlxC8/kvEjmsDxKVHHN+OcljlmPQmoRiDWH+uF1urm/+k/w95+m9OhFVeAAyPzUSTw7OzJ+OogzyRdMwDInVRtqkVZiu5hE/7yUiR92PSCTC7XLjdjpJfflDYhL/hTw0ALfbTdHX+yjcsBNlbCjtv5qGOi4Cl9WOObuYK9M/R3ch4y/XS37LejnNVgo/+5mIVx5FrJShbhGL2+UGpwtLbgmX+tWmY/wbD9P6vefQXspCqlFRnZzFuXGrcNudhPVvS5sPXkCiVqCMCCT11Y8p236zgiZiMT2T1yFRK7CVVSMSi3E7nJRuO4Ffp6bIQwOgxhzj571E0MCOSDzFPRzVRrLmbb6NHlnrd6GMDaXL1veRhwXgNFqw5Jdxff53lO+/eNvaRj3Tl9D7OyEL9sNWrsNptpK3+QCG64UkzBuFRCVHJBEj8/MBiYiqk1c589xi3HYn7b+fRWCvBNwuN6aMQlLHrcKQmkObL98iZKBA84Kv9pE2+0sANAkNabH0FcQ+Smzl1Uh91cj81OguZ+Oy2vFt3Qiprxp5sB8iqRh7pZ4Lzy1Gn5yFPCqYpp9OQBYWgCzEH1xubCVVXH/zM9wuN81WT0IZGwaA02BGfz6dqy8sBMAnoSFNloxB1TgSsVKOy2LHabbirDaSNnUNTeaNRiSXeWTnCdKW/HxHnjJll+DXtjFSfzVOs7AGKRNWo/fI1tYrElFEBqOMDMRptFJ57DKXE1fg06wBLZe+irpROFKNCkthOZdeXU7UM30JfqAziiBfLOU6XBYbWV8fIGPDLgD8WzWk0ydj8GsR4y2ecGTYfLQXhMJgIT1b0mbu84hkUqEgDSAP0KD18GHr954j6uGuKMMCMGQV47LYKNx5hrRlv6KMCqLjZ2+gigxGFRmEw2ih/FgK1go9Yf3b4jTbuDBxDSKJmD475nJpzCeUbj+FOj6Sdl+8hSomFJFEDGIR6fO/I3f1doBa8qBTQQVbx62g5HI2ACKxiBe3f4C+uAqr3kTjfu2Rq+XYTFa2vLCEoqRM1E2iaLX8DfzaxHF94feU7DhVQ/ZkcTlxBc3mPE/IwA611uHihDXokrO920vVMIw+B5cAbkr3XsBWoSO0fzuhoIrdgdNkBYeTK+98hfa0EBnTbv1Ewh/sAm43JX+c5VLiClrMGUnYkC7Ig3wRScWkLfiBinW7vP3I/NT0WjmW8F4JiMRiSk9d5eDIpbjsTuT+arovGyPINv8wnIYyqPFC6e0Fy+jUvQ+9e/cmMiwYh74MnLe/LFHGht5GA7fd6aX3jf1suJaPf/t4OnmK48nUCtwuNynf/knSxt0A9JgxnPYvD0GqlOOw2jEUVrBr7Aqqc0ro/MnrqKJDEEkkZK7eTsXxVDqsnYA8wIfq5GwvDcVyKU6rXdhHRguXp21An5oLQNPpw2n8xsOIJGKspdUc7vsWzWc+TeRjPZD6qTEXVmCv0HNl2gYMqbkoooJps2IsishgVLEh3rP53NML0F3I8MxxFKGeOV5f8D2NJz+BPDQAqZ8aS34ZuIX11l/OQZMQW+ssslXoaL0iUZCnLhf5mw9QtvssbddORB4WgEStwFJUgdvu5MqMjcS9OZRQz3lR9NVeMt7+AoCoVx4icuRA5OGBiFUKocBLfjlXX/sYQ3IWIoWMdr/NRSSXIVbKhGrNZmut9Qru3442ayYg8VHWkm0AzT95g+DBnRCJxTiqjTjNVq5OEPS2hpOfJHb844gkAm1MafkoIoKwm20kTViNLjmbxm88TMs5I9nTcgz2Sj2q2FA6rJ2AxlMAxJRXStL41aiig2g2fTi43LgdTlLf+QpLcSUd1k5Edtd1tuEwWkme/jm61FyUUUF0WjcR/1aNEElE6K/lc+Shd0h4byRRj3ZD5u+DKb8cp9FC+ttfevdX7GsP0WDUYE91dBcVfyYJBc48vNz9wGJ8mjWgv9PF3qnrSdt6wrsH+r7/Aq1H9AfcmCv0+EYFs7bd61iqhII3cl8VHb+ZTkCnZoikYvSXczjz2Lt3lBX3KrNl/j643W7MeWX/iKek/mrEHv2mZPsp1A3D8GsTR8GSzZSs3QoIzw8hwwYgVimw5pVy+b43UDSOosWvC5Fo1OAWdJ6CJd9StHYfAI1efoC4l+4XKnn7KHEYLVQnZ3Nh3Ercdicl3cL4QXcZl8tJYX4nXmwXiqsiDwBJky5I4zpQojODWIrFYmL9skW80z8OgG+OX+GXM+kYfa08Ep7AmM/m/q28uaE/dHtAKHRjrtDhMNu48u2fJHvkTXBCLA9smIQmMgixVIIut5Q9r31K+eVsgnom0GHTW5hzhUJKFUdTCOzaHFmAD7rkbC55+vVpEkWb5a/j3z4eu86EpbiSSx6+l/qpabPsNYLva4VUrcRSUoXTYEGskFLtKVDmtjuJeLI3cZOeQNUgRCjYd+LK/8fee4dHWW3935/pk5nUSa8QSui9967gsXdRVLChqIB0lQ7SBI8iKAIqdgEriKiA9CKdkARSSEL6pM1Mprf7/eOeTBIIqJzzPL9znpfvdXGFmdl1rbXXXve6116bM2OWXXNetevyJm7i7+B/7waJmwBgzJgx/1J9vV7PwYMHr1tm+/btPProo1itfx559O233zb4/Prrr1+3fE5ODh9++CEg3sp95THtv4o1a9YwYcIEpk2bxowZM8jMzLyhdv4Mer2e8ePH470iOfW0adPIzs7m/fffp7Cw8Jr1v/76a86dOwfATz/9hMPx9yKR0tLSWLp06d8f+HVw/Phxli9f7v/83XffNbhk6MSJEyxbtuya9Tdv3syPP/74l/tbsmQJFosFi8XCL7/8cmODvgIhQ7uhTo7lfP/nyZ+xlqQl4wkZ2o2AVk3wmm1kPjoft6EGiUxG0l19ACjdf56dg2dgyCig/NhFCrb/gdNoIfmRwQC0GHcLwS1i+XngNLb3nEjAoP7IWzTz9xn44L24LxfiTE0DLxhWvI23shLNiKHI4+KoePEVTg2bxqlh04i8qy9BnZtzvM9LZE1dR4tlzwDi7cuX5n3CicFTELxePFY76U+9ScidA4lb+Dxlb39F9j8mon/rcyLG3knxwvUINjtVX/9K1i0TCLlzIIrEaEoWf8i5QS+TdvtMYl+4G037ZM72m0Du9PdJXvIsSKU0feMZLOl55C/4GGdZNVnPr8SWVSerpt9PYTuXzdmW95P34pskLn6e4CHd0LRrhqvcQPZj8/BU1xAyrAfaZPGW+Ky12/l96ExqLhZSvOM4+r3ncBkstJ8/hsBmMezq8wpnpm+k05KxlO09V0e71gkkPjYUZ6UJ88UiKg+lYTiVTZcPRCeTNb+co3cv4OCQGVxa9S3t175I/rodHOozCXNGAUWfi07RiOFdCB/YkcP9J3Py/kXEjx6KNiUewe0hf8Emzg16mcIVX6Ht1JzMJ5eI9Fg2nurdJ7GczaHmjwxcVTW4y42kDn8Fc2YRALp+bYke2V00xCa9z/5+r+A2mun09vMcH72UU8+8javazJnn3iF71be0WvksAOHDuuAx2zh+66s4Sqtotfxpwod1QZMcw7nHlpEx+X1UMQ2jFsP6tSNyZHdqUnO5vGEnhj8uUvrNQSp2n6bN8qeIGNYZTXIMh3pPJGPqetosf4qWrz/qp4c6Tuc35CKGdSakewrGE5mcuHs+gtNNm+VP4XV7ObXgC7YPmsEvt88j5cnh9Fz6JBfW78SUXYJUJuP8299z4Nl3aPbgAKylVewY/ioXX1pN84VjCRvWhYBmsbgNZmrO52I+n8u5++aTPOsRUX4HTubMba8SN/ZWNCkJtHz9URAEzo5dSdn3hzGezKLl7Ef/lF9nB71MgY9fF+vxq2jV1xQs+Vy8PfZ0Fun3z8FrtjWgozpOR9TADritdvI27WJ331dwGiw0GT0EpBI6LhnLkceWY84tw2Oxo4ptyIeU5c8guD0YDqUhVcpxGc38MWAyEbd2p2jjTo4PqJtj7OMjCGgWS/brH2LPLRHX09R1jdJDmxJPy9cfxXgyi+xFX1D2/WEKN+2iYveZq3jb4f2X0CTH8Mc/ZpM2cyPOShOHb5tNk7G30GHlMxwfvRRzdgnyIA2ZyzdzauwqAlslkDh6KJHDOiMPCuBA++c4de8CpColrVc+Q/jwLoQP6siR/pM5df9C4nw0B2iz6jmyF33B0cHTROdcUQWH+kxCERqItmU8R4dOR6qUg0Tg8IApeCx22r3zvF935c3/mLx5m7Ccu4TbYKZw9Tc0W/osTWePQR6s5fTASei/2Y8sJBCpti6iteWq56n8+Q9qzuRQ+tkuvHanj4bv03zhOM7dN5/Tw6ZyethUwoZ0IaRby6tkylFWjW5gBy6+9hHWHJEHteujdnyZcz+lJjWXjBkbcRnNIED86KGkzHmUil2nMZ3J4ezYN3GZbH7a7/vHXM7M+ghnpYm9t82h2dgRBPno1X72I0gUckwXizj82Ao8Die91ok6SxGsoePSsRx9YiV7Bk3HoTeSs+5ndvV9pYFOPDlhDVUnM3GZrOwd/iqZq77zjddL2rzPMZ7P4+zMD3EZLaiiQono15bdfV7h7NQNdFo2jravP0Ll72f9tLTmlGC+UEDa5PfZ3XQMgtuDzHfRwZX6wON0ceuiJ/11u48bSUV2MQCVl0ooPpPNipZjKT2Xy11rRBvAZTBz8bWPyXtvm8i7errHbbCQsuBxNMkxV/GhvY8Ptej24WRM5/OoPJSOTKsmvG9b9vaezNmX38dlsHBw2CxSJ6+j/apn/XWUumCylm3GcqkUl8FM6wWPo0mO5citr5I260OcVVdf4NV9wRjUEcEcnfwBm1s+hbWokua+Pb3dy3dRnZbPjuGv4jGXI9NGNKg7duxTjBp5C8888zQecwWywIir2m+MBvGjh/rpXbuei7/aR8TQzhzqPZGDi75ErlLw+dAZbLlrHh2eGE5YyzgA4nu3IfWTXbhtTnZNXofTbGPwG0/S8YkRmC8WcWDoTI7eu4A28x6jzZxHyV23g719XmlAw6yV3+KusXFgyAyyV31LB99+pIoJI/m520idtoGdiWPwutx0+2gKmuRYTo5dxYkxK3AbLGSv+pZ2vjqC28PFuZ/iKKvGklmMNa8M05kcOvn25ohhndEmx3Kw9yQypq6n3eoXyF+3g4PdX/TrtqMjZiJ4vMhDNFftRbXtHx4whWO3zSZx7C20WfYU+et+wpJdjPFUNoWbdpOzfAvtVj1HxMCOHOr/CufuX0DM6GFoUhLQtE4k9rFh5C37CvtlPV6rnYwX3kFwuetsK4eLc/fN5+jQ6ZjTL+O1Ozj/4po6fkkltHv7eWrS8tmT/HgD3QZQ+tVe8ld9g0Qp51jvl8icuo6U5c8Q2q8dYYM6cua+eexPGs2lBZ8R1KkZqY8vI9Un9+o4HRGDOmAtKPe31/r10VQeSqP6RBZF3xxEv/sM7Zc/ReX+8xwcMoODw2ZybvI6Oqx6ltavjyZ33U/s6zMZuY/P+3pPImvlt3hqbBwcMoOst76l45u1dqQXj8XOmUnvs7PNs2iSouj89vMENothT5/JHL53IW6TlTOT1tF21XN+2Uh6ehTmjALSJr1Pxe4zKMKC/LLcbMp9qKJ17E54lL2zNzFsad16bjqkE0kD2pPz83GqsouxV5sx1ZsrQKfHR6CK0ZE2+X32d36ewHZNSFn0ZKO64u/obFtBOTXn86hJv/yXZUoqk3Hpre849/RbRI3qTv66HeT5XtpA3fND1pOLyJv6LkqfjaZuGov1XDanmj/AxYfmIFEqMOwUX2SG92tLzK3d2Dd0Bqbz+Vx8cyu/+3R90ugheBH4MON3Hr0QwosXo9n+4/fkh7UFQBIciTy5C8bTv1FYVIS7spA4/VnmzZsHQHZZNd8ez+Kz529jVk0r+rw6jtQPfriuvqlvP3x/93wOvP4xtkoT3901j3b19E3v1x7h8u9nKD2eibXciMtsZ8AbT/ppUX3sAoeHzeTwsJmoY3XkrfuJA30m4zKYSfD16zKYKf7+MLbCcnLe+YHzU9fTfrl4orHtoiewl1ZiOJnNL82ewFZQjlStYF+fybgNZhJ9bdjy9Vizikmb9D5nx64kqH3Ta86rzRV7yf9VCP8F//7bcNMp+V+G8vLyP3VKHjp0iObNm/PHH3/8aXvfffddg8+LFi26bvnmzZv780j+K05JEB20K1asYPTo0XzwwQc33M71EBUVRXh4OBcuXPB/V1RUhN1up0WLFowfP56EhIRr1n/ooYfo2LEjADt27PjbTsn/CbRq1YqsrCz/58zMTDQaDUaj0f+5VatW/7b+Zs2ahVarxWKx8Ouvv/5b2gy9pSeVW/cCYDmViTxYi+6uAVTvOIxELsN2IR95sBZZiBZbWTUAZftSETxeovu3I3fLATRxOvI27yd+VHcANLE63GYblsvlyJQKvGYz6r69AZBGRqDq15uaT79EognAXViEff9BZJGRWHftQT2wL4JNjJSRKGTIw4Ko2nUagJpTWciDtSijQnHqDZhTcwnq0gLbpRIsGZdRRIRg3LYfuS4YWaB4TEQapMVVVI5EIsFtqMFjqEFwuTFu24+2WxvsaWIEg9diB7eHmmMZAJhPZSIL0RI6tCuOAj3aDs0o//RXqn44SNjQbnhMdS8aAlolUfXN7wBYT2ciC9YSetcArKnZWE5lYjmWhixIiyU1m9jbRBq5fY6hiH7tMF8qBeDy5gPE3tqNy5sPAKDr0hyP3eUvCxDYMh7DySxCOjbj0pofqTqcgSW3FGVEMKqoUAwnMnEbLQAYT2ahCNGi3yYag3mrvye0Z2sA4h8dhjW3FFu+HsOxC3hsDmLuG4BTb8CaKkYvhQzqjC2rEEVsOOZTmUjkMkIGdqJq22E0bZpgPnEBWYgWeVgQbh89mjwxgpzVPxDetw2l247hrDBhOJsLEgm2fD3VRzMo/uYg0SO7U30yC3WseEw/YmR3CtfvwG0w47U7kQdribqnH6Vb9mM4moHxSDoSqRRlVKifFglPjCBv9Q+E9W2LIlRL8ed7KN68j6B2TZEHa4m+px8lW/b7aSEP1hI+sAP6bUdRxeqQKOTgu4kzcmQP3CYrJVv2YzyZhUQuQxEWBEC1L2rJbbFjzC4moltLLm//A3lQALayaiJ7tkKuVeOxu5DKxeOytuxi1ImRRN3Vj7LN+5AGqCj9bDfyYC2OwnKkAWqcvvXksdixZhWhjNGh698Oh96APCiA4s37CO3VBkdZ9V/iV6iPX8p6/FLGRxJ2a0+8DhfO8mq/XCui6o5fdVgwhrSFXyBTKSn99RQABZsPEDuyO2FdWmDJLSNmRFdKth/DdqmUoC4t/HVVsTrCh3eh5MvfkYdosVwoQKZWoQgLpGzrfjTNYxvMUTeiG2Wb9xFxaw+KNvx8XXqofPQwXxRfABRv3kfkqB5+ftXnrTIyFP0vJ3HqDRRtPoA8WINcq8ZRbsBZbsSWrwevF4lchlSpQB6soeZCIdGjuhM9sjsFG37GbbRgOpmFRCpFFR9B3GMize35eozHLuKxOYi+fwAAmhaxGI6IukLTNAZtC9H5ZjiSTkBCBKHdUxA8XlxGK67qGoq+3IsqOgxlVCguvQFLai66kT3Qf7UHW1Yh7qoaUc+GBeGqMCK4XAR3TcFRoBejWGp1TfM41E2i0W/eizw8GCT4o6zkwRpkgaIDU6KQIZXLEAThKpkK6d4KS1YRkSN7ULBxJ/JgLbaC8ga6tSY1F13/dpRuPYAlqwjD8YtEjuqBIEBYnzaUbNmPPFiDNafYT3u73sDlzQdQ+Ghfk1VEQIxPzgQIbB5L1trtKIICMKbmo4oIRh0VSsK9fSn56Ti2okpR7/VIodgXFX6lTnQZrSiCNajq6QGH3oAxNY+Ifu0o3HqQmqwiJDIpglt8AVp9KhtNUiTl+1NxVhipD13/dui3HUU3oAPW3FJCe7dpVB9I5XICdEFoo0IJitHRfGhnzn21F4CgaB3nvxFtwUt7z6IKDEAbFYqrwoTpTI7/xUdtX35ZvlWU4Sv5UH9+6lgdQa0SyFyxVSSjy43gEedVdTjdX1auUTV48glqk0jptmO+vvYTdWt3irfsx1lhovirfUiVCv8eCSAPDCCqdyu0iZFc3v4HXpeH7M9/J2FkNwBCWsZTejBNLOxxIZHJQeJLDSCV0aptB+w14voV3A4kEmnd743Q20+DRtaztkUcHpsTZVQo+XvOIFXI0USF4rLYqc4uJtDn+HCabUS0ScJptaMICqA6pwRVsBa5RoXcNzeZVo3LYCa8b1s/PerTsODz35Fr1aiiQn37Ud0LF5laScWeM2KkZLmRoLZNKNqyH8OJTCr3pyIP1mC5rPe/pBHXTR4hXZqT9+4PWLKK0P96CkVEMMqoUCJHijwA394crKH62IUGtNAN6IDX6cZZYWp0L6rx7UUeix1LVhEh3VMo23YMBAHDiUyiRnUXdV+o1r9fmP4Q94uo+wagaRmP6WQWuiFdcButGA6eJ6BJFBKZaGvV7q9eq2iDhfVrh7vGjiAI/jGGdG2B4PFS9OkuBJengW4DMB7NILh7S78dYvLtvQnP/oP8lVupOZUNQHC3llh8et5wMhtFsIb2y54iY8EXDWQ5on87lKGBFG05QOHm/YS0ayLqmHryK/PJf3j/dn4+e+vxufDzPcj8fM7289mhNxDSPpmS7cfwWOyYMi4TObADBZsP4LE6MJwSxxUQH0797BQSmZSwfm0p3/EHMo0S/c/H/bIcfXdfSr8/BEDa1/uQKeSEt0kCoNVdfRE8Hs5/tRdLaTVytRKJtOHjv4BAQGIk+m1HRfmtNBE5olujuuLv6Gy3yYrhRCbWnOK/JFPyoADspVWE9WqFTKvGeqkUTdNovz6DuucH87F0ao6mgVSKIiqswXOFTKsGtwfBJd5Q3fSJEWSv/hGv001Ev3YUfCGWK9y8n5iR3bkssxDuVhIuqJAjZWT3tuzZJ+p/SVAE3qoi9KpYSs8fI0ZmQ6oNQ67WgDqQS3oTHRMjCVDKkSGhc58ebP/l5wZrDK5tP1j1BjK3HkQVrEWhVVOdXYy29mW4IBCaHEv653uQSCUY8kpRBWvR1NuLahHev524LhH1b7Tv2chZYSIoJQFTqng6yHAyG3mwBk1yDLo+bZCplBRt2Y/g8hDUKgHB60UVFUphvTaMJzIJ7dUK/bajGE9mgURyzXnVysdN3MTfxU2n5H8ATpw4wauvvsr06dNZuHAhBoMBgPT0dKZNm8a0adOYPn06NpuNL774goyMDKZNm8b27duvaqu0tBS73c7DDz/MoUOH/N/b7XbWrl3LlClTmDp1KkePHuXzzz/H6XQybdo03nnnHaAukvOtt97i1KlT/vpr1qzh6NGj/sg/vV7Pb7/9xk8//cS0adPIyMhgwoQJuN3iBmC1Wht8vh7atGnjH/eCBQuYMWMGU6ZM4fjx4/4yW7duZdKkSSxcuJB//vOf/ki/0tJSFi9ezIwZM5gzZw5FRUVXtd+vX78GtDh06BD9+vUDYN68eeTk5OD1elmzZg1TpkxhypQpftrWznvHjh1UVVUxf/585s8XjwSfPXuW1157jRkzZrBq1SrsdtGgOnPmDJMmTWL27NkcO3as0Tk7nU4/P6ZPn8758+cB2Lt3L2+++SaLFy/m5Zdf5rPPPruqbnBwMBqNhtJS0alUVVVFr169/A7iixcv0qpVK0wmE2+++SazZs1i1qxZDRyz+fn5zJ8/n5dffpldu8SjDdXV1cydO5dp06YxZcoUMjLEh98JEyZgMpn44osvKC0tZdq0aXz66acA/Pjjj8yaNYupU6eyefPm63C5IRQxOpzFFXX0KKlEmRiFLT2P0nXf0/HYepRJ0QgeD2X76nK0KHWBYnTkgwMp2XMWa0kVGt8DaMVx0SFy55l3ufX3pVh/+gVZpBg5ETppAqZ314kOAqUSj16P9o7bsB85hkdfgSwyEqRSuu5aQZ/zG/HUWDEcTvP36yipRFnvwUEVq8NttBDYPpmaU1m4Siuxnc0iZtY4Wh36kNhXx1G6YhPymHC8NRZ/PVdpJYqYuryVyoRI5JEh1Bw5X0eL4koCUhLwmK24K000e+tFoh6/hfD7xePEtVC3aUrs1EdJWvESshAtrtIKVAnRWM5mE9irLbLQIFz6KkIGd0MTV9dn+3mPoQjRkHhvXzKWb8FeUokiRIOtuAp1TBixt/Wg5kIB8oC6fI01FwrQ9W0LXgG73kjk8M5+g1x9RQRb4tMj8VjsfsPcXlyFMipEpFu8DntRHd8dFUY0vihO/7ySY1DGhWM5JUZPWzPyCezSgsQ5jyML1iJRyFFG62i69FlxDIC2eSwRgzsi06rpufV1Qjo3E43uekkFbcVVqGJ0JI4eQuWe034+NhhPSSUBiZENvvO6PQ2i9LTNY9H5+or6Ry+kGjX24irUsTrsJZUEJEVi9zk6ABzlBjxWB4LHS6uFT5CzfDNKXZCv/zBkAUp/eXtJJS6D2S/TANqECHQdm+KoNiN4vOR/d4SA6FBi+rWl6+xHqDydQ7jPYRfUpQXqhEjUSVE4iiuRyKQkjL8dZXQYseNGNpBjVWIkge2TseWW4DZZyXx9Ey3nPEbHja+gTYkne/GXf4tf5nr8Spj6EBEPDEYWoCKgeQLtd64Ar+CPaIi5pSu2kmrspdW+o+WirNhKKlHHhqGODcNZXUPsbT3I3bQLj82BPDTQ32eLhWOx5etxlRuQqhQ4iitxlFSiitXhKK5C5VtjtXOUyGQ4isW515ZVxuoapYc1t1R0dgsCieNupe1b4wnp0hx5iBZVbFgD3gr1HnpE/lUR0rkZ2pbx1FwU96LMN7cikcto/vLdtJn7GJnLN6OO1YnyUq8tEDCdykYdF96A5s4KIwFNowEwXyggYmR3FLogBK8Xdbw4z+KtB5AoFXT+fCaq6FBKtuzHbbDgKK7E63A1WKPKGB1elxtth2TMp7JwlFRiOnQeddNouhx6F3l4MIbfzyBV1a1/64UCAjs2w1FcSWD7ZGQhgThLqlDFhot/4yLosmsFvc9vpHr/OWx5ZVfJlCJUy+V1O/w0tJdU+tdM7fgUOvFFgyounKD2yVTuS0UdqyNz9iZCe7QiZeETtJw7huzFX15Fe1tJFaGdkwlt35SqU+JLn4yVW5HKZHSY/xgd5j5K+oqtYvqP2DACm8WiCNXS/9vXGbJrCYLXW6ez6ulEAF23lgTEhNFj40SCWsXX0VIXhMtkQR2nI6R9UwS3B3mgqJPUMWFIFHLK99fp9vpzFDxeYu7pS9mPR/3zv1If1JRWYTOYCYoOY9jcx/j9jS/FdAhAUEwYNcWVSOUy2t3bH0NhOUHRDXOuSTUqf18g6mJFiAZ7UWUjfKjyj6PdsnE49EYEt+gIkGvVyAPrIme9Thd9f5pP189mcH7y+/55uUxWuKIvWz0Zd9fYUATXOXWCmkTiMFiQKeSM/HkBvd58Gkd1nf6rTr9Mou/BVyJXgVQOUtHpKNOGI3hceFx1x7UFrweJrKFTsj69a8dVn961tFbFhuEoq/vNXFJFYEwYQQkRRLZrQqnvKPSBeZ8R2yMFdYiWXq/cy5GlX2MuqeLyvnMEpsQx7NxaBu5dTubSLbhMFn+/V9Kwlt6Jo4dQvueMj65uXAYzg4+vZui593FWGJGpFQ30hL2kiiZPDKfCV6d2jni9eBxugto3pXJfqn9vrq9nFLogvE43ap/DoJYWMff0xVVlanQvqq871ImRBHVMxlVdg+DxcnH2JhKfGIGufztS5j6G22jBVk93uSqMqJNjsFwoIKR3G1RJkcg0KjQpCajiInCUVOI2mOtsK6mUPntXoAjVUrnvHKZT2f4xqmJ0CILgH1+jui0y1C+zIO7nmhbxhPRqQ9ef36Dzd/MJ7JiMKjYc0ynxxb7X4cJtsfmPz9fSyWWyoIoJw1ZUib244RqJHtWDgQdX0v2zGaTP/QRXPfm6Np8Ho/fxrFZvCB4vAYkRaJtEi3wuFucWM6q7mB5i7YukT35PnEtpNQWbfkMRomXA6fdwm2zod/xRpzvDArFk1T3/uKx2ItskApDYvx2nNuz06w5zaZWYOqIeLn5/BASBAafX0mfvm2Qv+eo6uuKv6+zQXq2Jvrsf2Yu//EsyVfrdIVQxYX6ZKv5631WnVa58fhDcbhQxugbf6+7sj6O4AoWvrrZZDLrerRnwy2JkWhXBHZoCtTaHDqPERaigJGZUd4YceJP4XiMoSROfQQWTHmlEEhJNMKWlZYxduJYHZy6nXF+GJCCIFtGhnMwrw2B1IOi0mGpMVAri8+C19I047oZ7mLmkisiOyUS0a0KZT98cmvcZMT1S6DvvMVShWk69/T3mkiq0Ph0Z2q0lffcso/uW1/DYnA30XH27VRWrw11TF9RQa6s4K01EDutCy2n302nNBNw1tjp7tt7Y6+vR+NFDqD6Qes151ZePm7iJv4ObTsn/ALRu3ZrFixezfPly+vbt63e4/fjjjzz11FOsWLGCBQsWoFQqGT16NG3atGHFihXcfvvtV7VV63Br3bo1xcXF/ui5rVu3otFoWLlyJW+++Sbt27fn0UcfRalUsmLFCl5++eUG7fTr14/Dhw8D4Ha7OX/+PF27dvX/HhUVxYgRI/jHP/7BihUraNOmDe3atfM7Mg8fPkyvXr2Qy/88benJkydJSkpCoVAwdepUli1bxty5c/nkk08QBIGcnByOHTvG8uXLmTp1KpcuXfLX/eCDDxg3bhzLli1jzJgxbNiw4ar2+/bty/Hjx/F4RGPlyJEj9O3bt0GZvLw8qqqqWLlyJStXrrzqpvDbbrsNnU7H3LlzmTt3LiaTiW+//ZbZs2ezbNkymjVrxvbt23E6naxbt44ZM2awYMECv4P5StQeg165ciUTJ05kzZo1OJ1O/1gmT57Mm2++yeHDh6moqLiqfkpKChcvXqS4uJjY2FhatmxJZmYmHo+Hy5cv07x5cz766CNuv/12lixZwpQpU1i3bp2//uXLl5k1axaLFi3im2++oaqqioMHD9KpUydWrFjBihUraNq0aYM+R48eTUxMDCtWrGDMmDGcPXuWkpIS3njjDZYvX86lS5dIT0+/BpevgKTxpPrSQDWht/Qktc9zmP9IR6pS0uS+fvWqSVCGahE8HvK/ER3NtW+SQ9s1wVFt5sfOL/Lr8FfRjLoFZDLU/XrjqTbgulgXXSoND0dzxyhMa9bjb8Tr5dTwaRzt8hzyYC3qJlENB1f/jbVKSeiADuTM+QiPL6JQ1aoJJYs2cLHfOEoWbSBh6cuNzlPwDViqUZOyYTq2zEI8toYRuIKPRtoOzSj75BcKl32J4HIT9+K9AFR8+jPmI6nkT3kHl76a+NfH+QYGriI9Ze99S4vP5xPQNhl7bjHeeoZ65uofsBaUU/DNIZqNu6VBvx0WPk7awi+vnC6WrGLyNv6CVKWg7bzHqEnL90cECfVe5ev6tSXmvgG4rjym5y/SCN/r1Zdq1Gg7Nqd0w09+uipjw7Ff1lOw6FMkMimqhEjMp7Pw2pw0e+kusVW5DEWIFntJFRcWfE6X9ZOu7gdQx4aROHoI2Qs/v/Z4GhPNemOs7ctRUoUlu4gWMx5sSIcrz0xIxC8jRnTFWWHCnFFQj2aS69JErlExYMNEzi3dCr4HitjBHahKzceUXcLJeZ8TEBuGTCVn1G+LiRs3CvP5ulw+puOZZL7yPpa0PCLv6IM8RAuCSOe2G6aSM+cjvFZR9hKeHEHmnE38Mep1HGUG2r41/rpjg2vzq2Tdj5gOplL8wY+4yqu58OgilLHhaNolIwtQkjLpbi4s33JNWkskEsK6tSR94Zf+edcifERXnBVGPDW2xqr6WCAgqzdHoTZ9R/31KNT9rU8Pjy9ap3DTbxzs9TKnHl6C4PaQMn/M1fSQNKSHRCqh1ezRFH61D8H3Qi7xkcG4zTYKv95L+pxPaDP3sQZ1QIwMUsWEUbDh52vQRPyTMel9EsbeQrctryORSvE6xT6C2jUFQSBj2nocZQZi7u5HgE9/CQgN1qhELiNp5mhy6+muwK4p2PJKKf/6d3Jf20jY8K7UF+TMyWtQJ0bRctXzSOQyqNUnte16vZwePo1jXZ4jqEsLNC1Fx119mfI63DR96a4GNKwdl398EpFHnTa+QubsTeLLDUEg4ckRWDILOTduFZlzNomyeSXtZVLavz6ac3M+9Ud5Jz08CK/LzbGn/sm5uZ/SYc6jfnpK5DJCOyZz5LEVHH/uHZShWrTNGjrcAQzn8vil+8tUn86h6Puj9PxoSt2PEnFP6rlhMufnfCo+EPqG1H7h41hyy/yOgPp1QIwqjbylGxW7Tl1fHwgQ3z0Fa6XJn1tSLCqWu2XRkxQcu4DDZG3A53pdXQON8yFqRBdclTV4nfUuRpJIGoiss7KGk0/9k9NPvunXf3/1FqCGkV8ywtom4ayx8vMtr+O2Okh5YoSfhmnvbkMZqmXUb4uRqoMR3KKukig0CF4PjR1Qu+reo0ZVmNDIj5IrfgOZSsFt6yZyYN5nuHwy1WHMMKqyirBVmji6YivDVohHcqO7tMB4Pp/dHV/gwNCZtJr9MJL6N21dQUOAkI5NSRw9hAsLvwDE6GOZRsXeHi+xp9PzYu5F+RVO1hAt0bd2J8tXp27oElrOepCLvnVz5VzqT7fh9wKRt3TDoTc2SqzasjKNis4bJ5O99Gu/Tk54cgQ5b27Fkl3MxTmfoE5o5Pi8V8CWVUThuz8Q3DUFTUoCttzSes5DoY6NXi8n7luAraCckK4t0LZOrBtDY7bUFbqtsTISmQR5qJZTo14ld/nXBHVsRtGGHXjMNqQBSgISI7n88a6GdWrX6DXWSNnPx9nffwonn3yT5i/fxVWVryB7cMdkkh4ZQsaiL2sb9tO0+4bJXHxza4MqpT+foPpkNmnzP6P5jIcAkIdoiRjaGXthBfs7jUemURF1W49ryHLdmJOHdcbjdGO4dP2LHxP7tcXrdLO/43iODp1Oi5kP1Z9Uo3Tw/3QdnV1zLpeCjT/77ImGbTQmU+FDOlGTmueXqfhHh3IVQRt7fhDqvpco5ITc0hN3hcFftdZuOzZ6Kc6qGrr70hv4BuT/b+nPJ/h9wFTcWX8gDRdP0Qk1lbgvHgG1lstWWDt7Ih8smEZRtZmSajPNokIYO7Ad4z/cxYeBecgEKTLhapr9qf0gk9L71Yc5XE/ftBszjOqsIn599m0cBgv95o3xt2k8l8u+bi9yeOgMCj/fI+Y4b0CT6x/glcikBHdIxlZUQeqkdbhtTuSh2oZjrs9nRFslbvRQct/+7k9l7/86vJL//H//bbh50c1/AKqqqvjnP/9JdXU1brebqCjxYaJ169Z88skn9O/fn169ehEe/uc3Ax8+fJipU6cilUrp2bMnR44cYeTIkaSmpjJp0iR/ucDAwGs3AnTu3JmPPvoIl8vFmTNnaNOmDUrl9W+6HTp0KD/++CM9e/bk999/57nnnrtu+U8//ZRvvvmG4OBgxo8fjyAIfPnll2RkZCCRSKiqqsJoNHLhwgV69Ojh779bN/Foj91u5+LFi6xatcrfZmORmaGhoSQmJpKamkpoaCgymYykpKQGZaKiotDr9Xz44Yd07drVf2T7WsjKyqKwsJDZs2f7+01JSaG4uJioqChiY8XjgwMHDvRHItbHhQsXGDVqFADx8fFERkZSUiIaDe3bt0ej0QCQkJBARUUFERENjb1WrVpx8eJFvF4vKSkptGjRgq1bt5Kbm0tcXBxKpZLU1NQG+TKtVis2m7jRde/eHaVSiVKppF27dmRnZ9O8eXPee+893G43PXv2vMopeSXOnj3LuXPnmD59OiDyo7S0lLZt2zYol52dTXZ2Nnv37uV+33eukkqUcRFEPjGKyNG3oG4RT/VPRwgZJB5bdleZUMaEo//4JyK6t/Q7IGOHdkYRqOHYy2J0hiZW5z/eHd69BR6b6Ng155UhWKzg9aLs2J6AAX1R9+2FRKlEEhSIomUL9I+MxWsyIYuKwFPP8esxWbEX6Akb3Am970iCKjYcZ6kYNSORy4gfdyvu6hoqd4gpEhQx4aiS4zHtFB35xp8OEr/kJdyrPkMaVHfztSImHHdZFchltFw/jYpv96NuHo8qLgKzr4wyLhx7ZiFhQ7viLKnEcjqLkH4dMJ/KRNNBzJHprjDiKqlAGRuO4HASdtdAkIBhxxGUsRFUfb2Lqq930eb3tbhKK7Hk1uUPclbWoAjWIlXKaTnhDhLu6YvLZCUgTkdop2R6rHsJdUwYXpcbXdcWRAzuQKgvEs/rcnNp7TYCW4kXRyAR3+ADBLVNosOq5zjzyBJ6bF8gHmX0eFHH6XCWG1GEBeIoqvQ7SwBUESGU553w07XlhmnYMgtxFuiJfnIkkY+OQBkbTuV3B5DI5TiLKwhoHo9TX03ZhzsIHS06Ve3FlRR/c4iYUT0wnctF8ArIApQNHFohnZuh69OGI7fNweNL7u4oqUQdH0FY//YENI0hIDmW8m1HUcdHYESMPJbKZf45igOVoOvXDnViJNWH09EkxxDYOgFHaTUBiZEYT2f7I9jEOYYi06gJ7dWayFu7ETWqO4rwEAISI/G6PBiPX/SXV8eGI5FJsZYZkMhlDNgwkbxvD3NpywG6zB2NRCYlqndrjBcLsZZVc3nbMfq+M57Uld+S9u42Er0O+mSIOX9br3mZ6n1nUcWFo4gIoerXE0Q9MAhnhZG2G6eg//aAX37lwRpiHxzExdc+JqS7eLwttHtLqg6kXZdfKT5+OQrEROvRT45EGRtO5INDqDlxEev5XKLH3Iq70ojX6UIVH4GmSTSapEiG7Fnqa0fKoF8Xs3/UbAJiw7GXGsSo1qgQuq8T8+Spo0PxujxEjOpBUNeWRNzaHVmQhpCerZCoFCijw/CY7ThLq9AN7ohTb6Ddh+IcldFhBHdt2YAetetZFRt+FT1cghR5sEZ0rHvFqDpLVjEhXVpg+OMicaOH0HqJ+BJAIpMh8SXkl8hlhHRpTu672yjfd46WU0VtF3tnH/EoZpmB0h+P0vGf46n+46IYQRMfjqdtEu3XT0Iil9Fq8VhseWWoEyP9NFdGhGDLF2luzS7mzENv4AUGX9yILa9M7OO+/mIkS2E5CAK2y2UEd2qGKi4cmUqJo7QahW+MmlaJGA+nUbVDjOJXxYajiA3HXWEk7JYehA7riio+EsHjoeW7L3NhwmpCB3QECUhVCmpOZyPpmCxGmpZW+f+CqDuNh9MI7doCebCG+EeHEda7DVKNCld1DYGtEig5l4s6Phx1bDiO0mr/XwC30Yo6Lpysj39Fv+MPQrq3xFFaTeyDgyj7/jBxo4cQ3CGZwDZJuM22BrQP69yczDXbKd5xnGZjR9D00SGEtEnC63KjSYig4NtDdHvrOZBIsJdWYyuuxFlVg8fqwJxTguDx0vKlOwnr0BSZRuXXiVW+SybUsTqKtx2jxfjbUOqCcFbV4DJaCUiIQKo20uqVe7AWVuK2iI6z0E7JBMTq6PnRKyhDtUQM74Lg8VD+8wnkwRoiRnSlJjUXqUohPozuXoYqLhxzer5fHwTF6JDKpYQ1iaLF8K60ub0XykANUpmE6st6uo+7FalcxrezPuSZ3csx6w3Uh8fqQB6sIfGpW4kfPdQfOamOD8fhk786PuhEWt/Ri4jBHVDHhNFr82tIZCK9XNVmf7u1ZS36avEiC10QrsoaFMEa4h4aiKZpND2+eR23yUpAfDi1o5IHBeCu9zLBWlKFtaQKuVaNRCbl8vY/6PLaQ1h9e7rbbOPoZDG1z4PnFiAPS0SqUCPVhIrHtAUBRZAOiUSCLDASiVR21VXMrsoa5MGaBvtRrbzJgzW0X/sSbqMF45kcgjok+38LjNPRe9r9XPz+MDk7T9DhieG0e2QI4a0Tyfh6H4G3diP315MMnPsYFr2BJgM7UOA77m7NK8OapyesWwsG7FkqXvLhu7ikFpom0TSfeDfHH3zDT9uQDk1BIiH27r4kjh6CKipUHHOtPLRNIqhNIsfuWYir2kzi2FuIf2woEokEqUqB8cwl9DuOE9K9pX9vrtUztbSQKuU4ysVgBXWcDlmQBqlKQVD7pg1kr3YvcpRWI5HL6PThK5R8c5CSr/fTau5jSGRS4h4cxKlHluAorabsx6N0WPsiAfF1tqoiIgR5iJauu1YAUP7jYdRJYtS3LbcE3bCuIJP6bSs/vwIDqD6cQcSQThiOX8RRWo2jpBKJROIfX33dVgunvpqAepH8qthwMYLLK9B9zwrUSdEITrf/pam2aTQyjYpOa14Erygbgw+vwlEm7uWVhzPEI9Rer39/r99f9dELBMRHoIwIpv+epSCArbDCf2lWfT4ffaiOz87KGjHiceci5EEamk+4Q1yX9U60BMTq0P92mlYT70ahCyKsXzusl0rQtowHQUD/0x8kPfcPAhIi6b17GS6DWfzNB2VgAD1fvht1iJha4B8fTELweFEGBeB1e3HWSwUE0GJUT5Dg1xUKXRBus/0auuL6Olsik5I49lZcRgvm9HxsuaU0feEOHGWGP5WpsN5tMF8o8MtU+3dfoPSbg/6Lb6Du+QEg/L7BSAPUJP9zIuaTF1DGRSAPC8KaeglVQiSuMlG27MVVlO74A2dlDTKVEpfTijI8yGdzVBMiKDBI6qKuS4suE53SB1lKB+RJ7cR+09Po3TyGABmopS6IiePk7wXEJIdyT/eW3NO9JQcnpKINDiRaEuBfY7W0cpRUXdN+kMplRHVqxpn3t5O78wTtnhhOm0eGoGudyMWv9xEYF47b6iCiQ1OsZQasZQYC66VYKv3+CJ3WvoQyMgRnuRF1nA6JTErf3aKdZTyTgyKk7rk/qHUCLSbfC14Bc2Yh6vhwirccIPGhQf4xByRFYveN3VVZg0IXRNtVz3L6kaUodIEN5lXf5q0vHzdxE38HNyMl/wPw4YcfMnLkSFauXMmzzz6LyyW+ob777rsZP348TqeT1157rdGjyfWRn59PSUkJixYtYsKECRw+fLjBsWXJNaLTGoNSqaRt27acPXuWw4cPXxVZ2Bhat25NeXk56enpeL3eqxx/V6I2p+Ts2bNJSkri4MGDmEwmli5dyooVKwgNDcXpdF7zjYvX60Wr1foj+1asWMFbb73VaNnayM/6R7frIzAwkBUrVtC2bVt27tzJ+++/f92xC4JAhw4dGvT7/PPPX7fOlfWvBYWibvOVSqX+CM/6aNWqFZmZmVy8eJGUlBQCAgJwuVykp6f780kKgsDixYv9Y1y3bh0BAeJGeaUsSCQS2rZty/z589HpdKxevZp9+/b96Tzuvvtuf/urV69m6NChV5Vp0aIFI0eObHDhj+HXPwi/fzDlm34mf9Z72DLyqPp+P9ouLQnskkJg73Z4aixoOrbAlCUm9o8Z0pHWL95ByZ4zxA7rDEDTBwdSvPMkAMaMQoKSY9AmRqKOCUMWE4Xt112Y3ttA6V0PUXbvaAyrVoPHi7eqWoxkksvRDB+K80wqkkDReShVK5GqlGh8+dqCurbEXWPF6XvgS3nreUynspEo5KiTosS3sncMxKWvRNurPQDavh1x5hVjPZeFLDQIWUigv5xp1x8kLHsZW1YRpR9sw/DrcSLuHwyIEUsekxXD76dQxkfgrDQS0CoR3V39ETxebFniTYDyqDCMv/2B7r4heCx2zMfTsWXkUf3DPnT3DUEeHoKmSwpeu4PggV0o/E68hbH2wpuKw+loEiMp3XWa8gNplP5ykqQHB/Bbz0kcf241xvP5FG87RtqMDzk/dQMHh80Ub9o+c4nmE+8h5rYeBLaMx1lZg0NvQB0fTtcPX+HshDVYL5VQfSidqDvEfJ5xDw6icp94aU7Rl3vQNItBnRRJaK/WyDQqSr8V86Ilr5yALauI4re3EnH/YMo+3knejHUIDhfWjHzCbu2Bx2zDVWXCY7KiaZ/sv+im7OcThPdvR+WhdJo8NRKpQk5gizgQBAKSIgloEkXS48NJe/VjLPUiBip+OUHMAwMp3bIfR2kVlvR8yr47SMwDA0V+tG+K4PX6eQ9QsOFnSr89SPmO4wheL/IgDVEje1CTno+7xkrZ94eJ9dUP6SbKTtWB89Scz+NAlxco/+UkBR/upGL3ac6NW4ksMIDYBwYS0q0lgseDy2DGrjfQe+XTmLKKufCBmJuo7FA6Sbf3xFpcSWjrRPR/ZBIzqAOCV6Boj3iRRsyjw6jadYqLL72LNaeY6t/PEP/0KDwWG6GDOuE2WEie9QjWrCKK1tWl/6g+lI7HYiesb1viHhyENbsI66XS6/KrmY9fRW9vJdInv5ZzlxAcLvJeXY9hz2lin7sLe24JQX3aiQ6tExepuVDAzvbP81uPifzWYyIem5PMt77DUW4k8cEBlPxyAsOZHBx6I4fuW8Suvq/gsTjIW/oVFT8fJ3fxFxzpMp708f/EmlOM4aB4VNHjcOKqNhN1dz+Cu7Twz7Hko1+4+PK7WLMKqdx5nPinR+GusaJKiMRdY70mPeIeHeqXX2eFEfOFAsp/OYEqKpSjw2aQMX0DzgojUbeKL8m6bZqKx2wna+U3GE/noG0WQ0BS3UOs1+kifEB7PDYnZTtPUPbLSeLGDKfDh1PIWfwlNWn5HBs0leLP62ge0qsVsgAVZb7cgYqIYHGAEgnuGhumc2JUrDouXMxNdjoHiUJGcKcWWPPKiH9kMA69wS+/zVe9gPncJfG4JxBYq9uKK5CqFJy/+3UuTV+H4HJTc/wCWS+KaV0qth320bAIeVgQIMFTY0WdEInX5sBrd/p1Z+iAjliyi6k+lC5eujJ7E9UHzmM6dwnB5aH8lxMkPjUSd42VgMTIBrq17VvjsRWW4yip8tO+fOcJHKXV2C7rUUWFkjnvU6yXShrQvvemKbjNNi6s/AaASx/9xp7hr1KTU4I5t5SWL9xOZP92eF0eHJUm7HoDJb+cJLxXKyQyKbIAJV6nG3NWEb8Pf7WBTlRFhhDWtQXuGhsB8eEgkfgvbOny1rNYL+tJm/s5e4e/ikQuRSIXzeqT49/FeD6f37q9hH7bUTJmbKT85xN++Wr6wh2UfneYuAcHUbDxF44Om0HaS2sa6AOvx4Ot2syueZ+ytvfLvN35eb5+bCk5v58l5/ezNO3fnh9fWkNc52Y4aqxYrnBK1vblrKzh6LAZVB84T/kvJ4l9YGCjfHDoDVxc/BV7urxI6fY/yH7ne/S7z1CTftkfsRdze09/2eAOTZEq5H4nT9WhdFzVZqx5ZVQeOC/KuF8XtsDrcPmjcwHs5UasxVVUnb1E0u09iRnQDplGReEv4okbRbAGqULsV6IKQnDZ8dpNuKsu467MxVNThkalRBAEvHYTguAF4Wp76cr9qHynyIe8d77HklnI0WEzsGQVIdMoceoNRHdpjjo0kIq0y5xZL+rf1E27+GrkaxgulWDM16PUqInr1RpzWTXOGiuGvFIiBoj7vzIyhMDmsZTvO0/2Oz9wcNgspHKZn4ZRI7uhig7hzPjVDfYjW1GleIS7xsrBYTNxmawYU3OJf2Ag6vhwun8+A8ulUqqPi47ygo9+5eiwmdSk5ePQGwj0RRY2feEOXJU1OPUGyhvwoCVuk42wXq39tHBWmLj42sdXyV7tXuTUG2j31nNYsorIX7fDz+foO3rhKK0m+eW7KN95At2A9tgLytH49F5wT3G/uDRvE6eGTyP14YVU7jyOIiKYsIEdsV0qRfB4cPv6UIQHIwsWX8ZXH80g+u4+WLKL/fwync4RXwiPGY5EIbtKtwFU70sVTwMg5o5011gp/+Ew7hob5rR8ynccw222ETGqJyBG6plSc/m924v83uNl7MVV7O37CvsHTadsx3GcVTXEPzCAhAcHYkq/jLvG6k8ZA/jlv3zXGXLe+YGDw2Yikcv8OqAhn0sbyKTbYsdaUMGuLhOo8OmbxAcHoGkaTWjXFrhqrKijQ5H41pe9qIKQri2pPnqBqDt6oxvQHo/VTtaiLzg6bAZl3x8m5m7x2abdQ4NwO1x8OmQ667tO4OcX3kV/LpefX1xD+fk8qnOK604P+FBTXIGjpApnZQ2nHn4DwStQsevUNXXF9XR2wcZfsOSUkL92G7LAAJKe+weO0uq/JFP2okqC2iRhOHaB8CEdwSug/+Vkg7HWPj8A2C7kIzicpA17GcPOY4TfPxjdXQOwnMnEU2PBpRf339KdJ4joLzoXDWdzUARrcFbWkPDgQJH2Hi2VKjeVEgduvPySVsTQwYPwZB7BsWsDjgNfEFidR0KnPghRzbFVl1NlMBKvEZ/lqnx6rUri5PixP7jj1lFX6Zvr2Q+3bpyMy2zj5FviPQ9pm3axdeRrGH36JuW+/sjUCqx6A84aK1a9AWVkiJ8mIV2a43W40PVr6+t3IPkbf/FfgqP/+QRB7ZoAENqtBbbCCvb3ewXDqWyMZy4R/8BAIga0x15WjUQqxaE3kPDgQMp8Y1fHhyORyyj+ej/WSyVXzetKm9fZyF50EzfxZ5AI/3+Isf0PwpgxY/z5+Goxffp0xo8fT7NmzVi7di16vZ558+ZRWlpKTIzoRFi+fDmDBw8mIiKCTZs2+fMa1scXX3xBQEAA99xzj/+7CRMmMG/ePH799VdcLhdPPvkkAGazmcDAQMaOHcv69ev9x6zrj+/UqVPs3r2bS5cusXr1auRyOWlpaWzbto2ZM2eybds2bDYbDz74oL+/bdu2sX37du677z5uuaXh0dD6WLNmDd26daN3797+73bs2EFpaSnjxo3j/PnzLFiwgHfffReTycT69etZuHAhXq+XGTNmMGzYMO68805ef/11/vGPf9CnTx8EQSA/P7/RCD+LxcKkSZNQKpXMnTvXH406b948xowZQ2RkJHK5HI1GQ15eHmvWrGHFihUNxjllyhRmzJhBVFQUJpOJGTNmMHfuXGJiYnA4HFRWVhIREcHEiRP93//zn//Ebrczc+bMBuPZvn07BQUFPP/88xQXF7No0SLefvttDh06RE5ODk89Jd5etnTpUu644w7atWvXoL4gCDz99NMEBQXx5ptvIpfL+eCDD0hNTeXRRx+ld+/evP322yQnJ3PnnXcC4rHwpk2bsnnzZo4fP87ixYtxOBxMnz6dxYsX4/F40Ol0yGQyfvrpJ8rLy3nyySeZMGECS5YsQSKRMGPGDNauXQuIkZJff/01c+bMQa1WU1VVhUwmIyQkhGshf+Z7lH8mHl1PWvQswYO74rU7yHvlHaznckha9Cy6uwciDVDhLKnAcvIie175iH4fTia4ZRxSmQyX2Y42MQKvW8w3efTFtWKepOhQBnw6jZCUeJBIcBw4SPXrC9DccwcA1u+2oXvzDdS9uuMu0yP35Zs0ffgp9oNHCF/5Bm6vDI/RQvmPR1BGhhA2pDNem5OLk9ZgPnuJ4J6t6fzjQszp+cg0alSxOlwGM9Wfbsdy7DyJ/5wCUinuskpKV35G4vKJSEMCxfxsgoB+7WbMB87QfMsynCWVuKpMgC+PZMsEvDYHlya/i+VcDiFDu5K89FkUkWG4jWbMpzKpOZqOxGknsHtrAtomo4jSIVErcRWXkzfpn9jOZZOw8DnCHxoOEnAWlVPw2vuk/Z5D78+ng1dAkxgBMinqqFBcRiuGs5c4OWEN7ec/RvSQTrhtDk5PWkezcbdQ8espEh4ZTOorH9Dlg4koo0LQJEaBRIzCOf7IEgwnsuiw6lniHxyIJadEPNopleB1uFCEBiJVysWjM7ognOVGXNU1aFMSQBAo+nwPF2Z+SMs5j9J0wp1Y0/MQBEGMAHV5cFeZKNmwnZgnRqJMiBQvSRAEnEUVWDMLOPHyB3Re+yLnZ2yg1ayHCenSHHVsOG6jherjmRRtPUCbuY+higpFIpdiySkRE617vRzpPgGA3kfeJiApSozYqDBy6Y0vCerQjJgHB4p8kwg49UZyVmwh+h+9SJ+xnpazHiHY11ftFmovKCft5bWYzl6i9ZJxxD08GFtRBWkT3sVlMNNh3UQUoYHUpOZR+Okukp4dxZnHltN6yThi7u+PTC3m80p97m2MmgBu+X4Orhob5uJK8bbKDb/Q8vFhaGLCUATVPawX7TpNaJskFIFqPGXVnLt/Pm6jhVarXyTyrr4glYIg4K42k7v0S1qtel6MiEmMxFFUyaWFn2LMKqHzZzPQNInGY3divVRCxvQN1JzLpfOn0wkf0qlRflnS86ARfkU/MRKpWoU6ORYQUyPov9xN3qvrKfOq6f35dM688gH2MgO3nFqNo8KEPCgA4/l8Tk1Yg9fpJmpYZzosGINEJsVrsnD57e/8zrTiT34DoN3H09AN6oSzwohEKkFwe6g+cJ64McOxl1SCF9zVNeQu+YLw4V0JG9IZebAWr92J22ihcP1PV9Ejc8FnWLKL6blzMfLAADx2J4ajF0if8gFOvYHWS8YRPrQTHpuT9InvEffwYCJH9UAdq8N8qcR/HF4aoEIqkyJVKUAmRREYgEQhw5pXxsGhM/A63Qw88Cba5nF4XW7shRX+m+A71qN58ed7uDhTjH7tvX8lUpUcr8dL1cHzBHdshiI0EHPGZQSvgLZFHLLAAJQRwUhkUvHG+ceWEdypGcHNooh//i4s6fkoo8OQBQXgLKvm4jNvIlUpaPHPF1HFRQAC1XtOI5HLqN51Eq8gQaqUEzt2JIqIECQICB7BR0Mzl//5LYkv3i2mVkiKovSTX8iY/yUBTaKukilbQTnBHZN9PHDgMlpJn/gezac/SOGnu+i8aRrmrCIC4iOQyKQYz2Rz8v5FhHRuTqtFT6JOjESmVeEoriL1ubeJe3gwEaN6EBCrw3ypFLfv6L3X7eHoEyvRNomm87JxBLWIQyKT4rE5OPjQEqpOZCEFhh14E6QguDwU7zhO9JBOKEK1GM/n+3Vi/J29kQcGYCuswGkwc37uZ7SafA95n+6m18dTMGUVofGN13AmB9OFQqIGdcDj06OGs7n0+OezBLZtwpnHluEoq0aTEk+f31dgL6qg5mwuqRNWI/iO4tfXB8biKn548V1KU0Xn8wMfT+Xc1/vo8MBAmg3qiNPmQK5SIHgFzm89wC+vfUSfIA39T7wr5ivzePHanThKq8VLllLzSJ2wmlbzHyd8aKcGfDg7cR0p0+/n3CvrxUixJlH0/Hw66vhwynedwVltJmJQB2QaFR6rA7fZhmB3IgBnxr2Fo6yarp9MJWJoZyRyGV67k4zZnxDUNomoEV1RxYThdboR3B5cFgeGrCKOTlqHOiKYPu+MJ6hpNIJXoPRAGgfHrxYvpOjWgj5vj0fweglKDMFjLgehzpkybe5SBgy9lR49euB2uchKO83QvmKaIVlwDB5zOXvbTCegSVQD/XslvWvXszWrSMxvJ5EQ0iSaCt+6Ck6KYu9rH5H53WEGzH2MDo8P9+tfp9nG9w8vwVJWzR1vPkto95Y4SqvIXvU9VScy6bruJRShgZhS8/w0VIRqkcqkWPL1SICApEj295+Ko6yaNoueIGnMMCRSCY4yA/sHT6P1a48Q/8BAZBolltwyvHYngtuDs8JE4ae76bJpKuasIjRNY5DIpXhtDk48sBjjCTFlzYATqwEx8jRnyVckT75XpEX6ZcL6tOFQz5dw19ga3YukKgU9ti3AXWPDVlSB4PZwecPPJD4xAlV0GDKNCntxJV67i/QZG2k+7X4ifLqr9IvdZM/cSOzjI0gYfwdetwdFRDAytRKJXIajqJKM8W9hPnuJTt8vQB6ixSsISFUKZAEqvA5XA35FDOtM+/deFiOZ6+k2GQIhfdsS2rcdyogQEAQcegNpTy7HnH6ZDp/OQDekMx6bA2dpNbJgDYLbg6OqhnMT12E8K6aEGpn3MQdvfR3zxUICmkTRdd1LaJvHIpHJsBWUc/bl94kY0I74Bwagjg/HcqmEjNc/wV5WTZd1L9fjcw0Rgzr6+WzN1yMAmqQofh8wFW2TKPr9OE9M2yOV4rU7Of3ye0QO7kj83X2QadTYCspxGszkzP+M5In3kP7KOuIfH07sff1RxYQheLxU7j1H6vPv+GW5994VaFvE4fV42T1zIxe+FYNS7vp4KtZKE0kDOqAOC8RRYyUgNBBrpQnB4+Xru+YCcN/qCQR3aoZEJqXmfB7H75rXqK74uzpbHqIR85EXVvwlmZIHa5Aq5AhA6beHCB/UQdz7BQGPoYbzQ14iYeYYwh8YIkYaSsBdbqB45VdoO7ck4pER2HMKyZ30NtZzOZS4A+j1xQzcVieBLcRTbBKZFKlchvF8Hqd9NofhntZ8cmEfHo+X++8axVNdY/h6x24AHp2xCIkygIy8YnThETjsNk7/8DEjk8T8oReShvHm4oWUpBXxZGQ37lr76p/qm1r7QXdbD7QxOgy5pbh99oPX7WHnU6sITopi+OoJaGLCRBvH4yV/9xl+efotBj42jJTXHsZWVInHbCN37XaSX7zD3+/ZCe8iON0oI0Po++sbPrtAhuD18scDi6k6kkFQuyb0/n4OglcQo6hLq/E63UhVCkypecgD1ZybtI7WMx4g6o5eSOVy/166r8Nz15yX6ewlRpR9fc1nwf8L+CT+sf/XQ/hTPF509b0U/8m46ZT8X8ZDDz1EWFhdMvLbb7+d6OhoNm3ahE6no2XLluTk5DBv3jw+/PBD0tLSkEqlxMfHM2HCBCQSCW+88QY1NTUMGjSoQV7JCRMm8OqrrxIfXxfCv2nTJkJCQhg5ciQbNmwgNzcXqVTK/fffT69evfjss884efIkycnJvPzyyw2ckm63m2effZbu3bvzwgsvADRwShYXF7Nq1SokEgnjxo2jTZs2GAwGJkyYwAcffIBWW3ds9Uo05pQ0mUwsW7YMj8dD06ZNuXjxIrNmzSIqKorNmzdz6NAhIiMjCQ4Opm3btgwfPhy9Xs/69esxGAy43W769evH/fff32ify5cvx2g0snjxYv93tU5JmUzGe++9h9f39nD06NF06dKlwTh//vlnfvnlF8LCwpg7dy7nz5/n888/90e2Pvzww3Tv3p0zZ87w8ccfExQUROvWrSkoKLjKKel0Olm/fj2XLl1CJpPx+OOP0759e/bu3fuXnJIAS5YswWq1snDhQkC8JGft2rWsW7eOsLAwTCYTGzdupKioCI/HQ5s2bXj22WfZvHkz1dXVlJWVUVFRwZ133snw4cPZu3cv27ZtQyaToVarefHFF4mKivI7JYODg3n77be5fPkynTt3ZsyYMezYsYPdu8VNW61W89JLL/kd6Y3hRMLd1/ztWsjxXFuOrof+Ta+fQ6fRvnL/PEVCYwgLsP95oStgdSj+vFAjUMqvjgT5M+Q7b4yGSsH754WugKKRPF9/BcEy158XugKVnuunlLgW1Pz9eXn+atK0fwP0shuTjUSv488LNQKH8PcPTQTdAL8AyrzqPy90BUKEG+tLegMsuxFaALhuQD5UN7hW/r70glb655fONQaP8PfnZReuvgH5fwo1jdy2/FdwI1y+UQ2gaSR676/gpPrv64Fu9htbK84boIjsBuW3Uvb3M0c9eG7BDfW1t92sv13ngvLG9G8z59/ns+QGaXgjubdutC/hBiRfLbkxmb8R/au4IY0Ilhug4o3S0PM3TqrVh/oGbLB01Y3Jb1vHjemOG8GNyJRO8fftbIASd8CfF7oCw9+9+pnrr+DghNQ/L3QFcm5Q3zR1/v09/cZWyo3Z9f/XnZIf/xc4JZ+86ZS8if8/4+jRoxw/fpyXXnrp39qu3W5HrVbjcDiYO3cuzz77LM2aNfu39nET//O46ZSsw02nZEPcdErW4aZTsiFuOiUb4qZTsg43nZINcdMp2RA3nZL/el83nZJ1uOmU/PfgplOyDjedkv+duOmU/Pfj5kU3N/Fvw4cffsjp06eZNevvG4F/hnXr1lFYWIjL5WLQoEE3HZI3cRM3cRM3cRM3cRM3cRM3cRM3cRM3cRP/xbgZKXkT/6PYsGEDFy9ebPDdbbfdxpAhQ/4fjegm/l/it+iH/nadG43GuJHIjxu9+etG3j7+b94ydqNv9/83cSNvzv83Iz/+N2l4o5Efrpt3193ETfyfwX+6nvpvwOC0JX+7zu/tXr2hvm7S/v8N/jfttv8G3IjegP98+f1vmNdNfVOH/+uRkh/9F0RKjr0ZKXkTN1GHp59++v/1EG7iJm7iJm7iJm7iJm7iJm7iJm7iJm7iJm7iPww3nZL/D9HYTdx/B3q9nszMTPr373/NMtu3b+fLL79k/fr1aDSa67b37bffcu+99/o/v/766yxatOia5XNycti3bx/jxo0jLS0NuVxOq1at/vY81qxZQ3p6un98jz/+OB06dPjb7Vyv/Ssv1flXceLECQoLC7n77rv/5favVX/v3r107NgRnU737xjyv4T333+f22+/nYSEhAYX3/xdqJMi6ei7BdOUmsv5Ce8iuMTcQ502TSViaBdAoPCTXVx87WOkKgXdf5iHRClHIpPhsdpRhAXhtTko2XqA2AcHoU2Jx1ZQTkBCBF6Xh5O3z8bsu620xYwHiR7ZDcEr4Dbb0LaIQxGiFW+OfugNTKdz0LaIo8Pb4wnukEzWkq/R/3RMHGNEsHjLY5UZvF4KP9tDQNMo4h4YiCxAia2wgnPPvk1Nah5NnhlFwmNDASj8fA/6nSfotG4imuQYJFIJXrcHuUaFo8yAx2pH2zyOrCVfk//edgCkKgU9f16INjkWiVyK9VIpR4bPJGXeY0QO64I8RIPHJt4YfP7l96hJzUPTPJaOH0xEopCjSYxEqlZQk5aP4XgmEUM6iTevOl1om8eRveQr8t/bTqvFTxIxrAuK8CBkASrxRvCfjzfgQ9u3nyfm7r5IJBKqj6Rz+rFltFr4BHGjhyCRyUDw4jJYOP3IUmp8dA4f0onWS59CFROGx+qg6kAq5ye8izYlgTYrnkHTNBpFiBZBELAVlJMx9QOaTbmfkG4t8dpduKprKPx8D2U/HKHnTwtR6oJAIgEJHBv5Oqazl2i1+AkiR3RDGREMMgkekw2P2UZNRgEIAoGtEhAEMF+4THCHZDw2B2kvv0erxU8S1qs1tsJyEEBweyj8fA95q3+k1eIniB7VA4XOJ8tSMBy9wKlHlyEPDKDTxsmE9mwlJid0e/30aPvWeGLu7AMyKXi9SGQy8tf9RNb8z65Lj8iRPWg+9X60rRJwFFfhdbuRSMU4D1VMGPaiStSxOrwOF5ff+Y7Lq7+nxeKxRN7ZB0WwFolKgaO4Eo/FjsdqRx6kQRWrQyKTUfLZbtJf/YiEsbfQatET4nqx2Dl5/0JMp3MA/Pz32Bxkv/EVzV65F0VYEPJQLY6SKlQxOiQSCYLgxWNz4rW78DqcIJFgLyin6Mu9pMx97LrzEjxeBLeHtEnvU7X3LB03vtKAz2U/HUPXty2K0ECclSbkQRo/PaQBCrFfqwN1YhTW7CIkChnyYC0em5OApAgkEilus41TDy3GdDqHxKdG0nz6A8g0KtwmG2mT3hPnFRoIMilyrRqkUtxGi38dyVRKPFY7brMNW14ZJVsP0HLO9eflsdiRKuXYCiu4OHsTnTa8gqOs2s+v3He+p/SHw/T8aVED+f1j5Gs++X2SyBFdUUSENJBfZFLxdniZFEt2MeaLhYR0bo4sMAB3jRWv1YGzwkj5rtO0fH20WC6ziGO3ziJl3hhiHxiIPFCN4PXitbk4PWY5hqMZxNzXn+bTH0Qdq0OikIFEQuXec1hzS4i+vbd4w6lKgaO4CpfRTNrL72EvLBf51b2lb60Lf6mvWplv8+YzqOMj8NgcVPx2ivMT3qXTpmmED2iPRCHHWW7EWWFs2Fe3luJtn0r5v1emUuL5Y+RrxD44kFifzhY8XgSg7IcjBCRGoowM9en23ZT/ckLkXbioC6x5pdgLykl7+T2avnzXVetG2zIemUaF1+3FUVzJ5Y070TSN9pdLe/k9XEYzHddNRNsyHolSji23jCODpgLQe88ytK0SkUgl2IsqcVWayJi5EUVoIK0WPYlEJqX0p2OE922HpnmseIs7IFXKOTbydWIfHEDksC543R4CEqOw5pehSYwEqQSv042juBJzxmXSJr5Hz58XEdg6SVzHxRXUnMslbeJ7hHRr6e+rloaa5nEN+qqlYcSwLghuD+rEKGz5ZQQkRiKRyxAE71Xz+qt9KUID8TrdyEO0SJVy5IEBeJ0uXCYrbpMVW76egCZRIAjibbwCBCRG4LE7qdqf6t+3rtQBpx5+g5rUXFRx4ciCY5FIxbyjXruJV+fMo1uvAfQfMIDY2BjwuBEEAa+lAsFdl5M3wGeryEO1vht06/bIVoufaNQOkAdraLvqOXQD2iPTqHGUVeM225AHaZBpVDhKKhFcHjJmbiThyVsa7LOWSyVEDOmMIiwQqVqJRCrBkl1M2svv+ffZ2AcH0mbFM1fpgKhRPVBGh4HXi+Dxkj5tPaVbDqBOjKTvobeQABKFDK/TTfkvJzg/4V167vDJhFSC1+XGnq/n/Itr0KbE0/SFO5AFBoi6QynHbbJSufcszkrTDekOweWh+YwHSXhiBIoQLUjF/eTsU29Rk5rr3y8DkiKp2HOGC7M+9NuJ9rJqAlMSUIYHc2nlN8hDNETd1hOFLgh7YQVehwtHcSWhvVsjDVBhLyjnSO+JAOiGdCJl0ZMowgKRaVRIZFLcJhvlO48T3LUFeAWcFUbsRZWE9W0LEghIikJwefDYnZT9eISMqeuvaRdJpFK6/zCPgKQoFKFi3m5rvp7UZ9/2z6tW5os+3+PfHxS6IABs+WV4amxkzNxI7P0D/Lojf91PtFs1HpfBLMqPVo2zwsSRQVNptfhJvz6zFVZQ8dspmjz3D8498xbNZzyERCb9S7ZU1K3dUceHY71cjjoqFK/bQ9WB8yAI6Pq3Q6ZR47E7cNfY/pId8K/IRtQdvWmz/GkUYYHYcks59+zbxD08iMgRXVFGhyFVynGbbeS+8wN5q39ssEa7fzeXgIQI3BY7tst6Lrz2Mc2n3Edoz1Z4bE7sheUNdHFAk2gkCvlV+lGbIu4zaZPep+w78dbytv8cT+SIrjgrTJwes8wvk7U6y1VpEvlYWEFgqwTxNnWZDDxOkMqQBUbx2px5dOnajf79+xMbFY67plz8/QoEJEXS86eFKMIC8VgdnPQ9n9Tqm0ifbGS98RXNX7kPeagWVXQYtst6VFGhyAMDcFts9ew2l6gP3B6Kt+wn6ZnbrrJvUuaNIeaefihCtQheL26jqDv/bG9uv+ZFtM3jUMXqkAdrEDxejt8+p05PPTCAdu+8cNUcb+Im/gw3z3r9F6O8vJyDBw9et8yhQ4do3rw5f/zxx5+299133zX4fD2HJEDz5s0ZN24cIN7KfeUx7b+DMWPGsGLFCp544gnWr19/w+38b8Dj8dC9e3fuvvvu/9F+9u7dS3V19f9oH38V48ePJyEh4V9up+Xrj5K/bgeH+kzCbbAQP1p05EUM70L4wI4c7j+Zk/cvIn70ULQp8XgdLk7fO5/jQ6eTs/gLNM3jSJ+wmgtTPyD2/gGcH/cm5gsFeK0Ojt/6Ko7SKlotr4vOzV2zjUNDZnB42EzUMWFIpBJ+TXiMyoNpdP5ANFxdBjPpr31Mrs9B2PL10eSv+4k//jGH6iMZXN6wk2O3zabphDvQ9W+H8UQWx++ej+B003b50wS2TiDhsaEcGfkah4fOIHJEV9ouGUfeup/Y1/0lqo9n4iw3krnoS8zZRSCV+vuqhdfhwpanJ23y++xOfhJFeDAd3nsJbXIsF177GGtOKc4yA+lT19PWNz9rTglHh83EcqGAtFfW4aww4TJa0fVty8Hek7g4exMSqZQ8X18RwzqjSY7hUO+JWHPLcOoNWC+VNuTDsM5EDOlE2sT3OHHPfALbNSVlweMEJEVxfvw7mE5nU5Oaj6uyhvZrJoiDl0povXQcluwi0l9Zh6OkCgSIHz2UlDmPUrHrNLaCcmrO51GTfhnB6ablnMfIWb4Zj8WO/tcTHB7wCrH39KPjhkk49AYOD55G5YHzeH2JvCOGdUabHMuRwdO4OPdT8AjUpOVzqM8kAlsl4LU7Odz/FbIWfY4iRMuh3hPJmLqejhsmoW0Rh62gHIlchtto8feV8PgwtMmxmLOKseQU4Sit4uzYVWhbJRA/eiheh4vy307jsTmp2n++AT2UuiDOjn1TpMf5fFxGC7qBHf6UHpYLBVxevwOXwczZp1YiVSpwGc2cfGARgseLRCHl8IBXONT2KaLu6Ufs4yMISI7l7L3zKVj3k2g0j11BzvxPkaqUnBg+nfNPrsBtsiD3PRTFPTIYa24p1YfTMZ25RMcPJl3F/4yp62m3+gVxLfaeSPmO41QfzcB0JgdnpRFHmQFnWTWC24NELuPo4Gnofz5Ou7eeu+a8qg6kIrg9HL/tdS7M+pC2K5/F43BdxeeEMcMp/fEIh/pMwl5USc35PFwGM3lrt2HNKcFZVk3W4i9B8HJ02AxO3r+IM2OW4yirxpJZhDWvFNOZHDp+MImwfu2Ie2QIxtM57E58jPMvrambV59JmDMKqDqUhlQp5+JrH/nbv/TWNzgrTBwdMh3LpRLavjX+uvxym22YMy5zwrfuW8x6GFt+GSBweMAr7G37NDH39KPjhsk49AaODJ5G1YHUBvKrSY7h8OBpZM79xCe/eRzqMwlnuQlHWTXWS6UUf7WXiKGdOdR7Iqnj38FtMHN02AzKd50mZe5jZC38nD3Jj6OK1dHunRfQJMeQt3YbxtM51KTmod95gg7rRL1W+t0hQKDyQCrZb3yF4HIjVSvQ9W3HyXsXcNknT2fHvknG1PW0Wf6Un18gwXD84l/uq1bmpQo5xlPZeExWECBlwePItWouzPoQd40VV1XNVX15LHZcRvO/VabKth2l+kgGIT1aEdI9BeOJTE4+9AYOvRFXuRHBK5A591OODHiFP257ncSxt/h593vKOMp3nkCqkFP+2ynarnruqnVTdSgd09lL6HccF9ez0ULTCXcQ1L6pv1yb5U/597vTjy2n4tdT/jXabMp9qKJ1VB88T/76n1HogshZvpmWsx+l9dJxnB69hMMDXiFxzHBqMvIxnsiifOcJircewGNxENojBW1yLAd7TyJr8VcgeLFcKODi/M9w6g2U/XiEgg9/AamU9u+/jCpax6lHlpA+7QMUYUFYckpoOvHuBn0ljBlOTcZljCcyKd95gpKtB/BY7IT0aOWff+26NF8oIG3y+5x8YFGj8/orfdXyy2N3YivQYzqTw9mx4n7uLKumYs8ZQruncHTwNE4+sAiP3Yn5wmXSX/kAW24pUoWc+NFDG9UBbZY/BYgvoDyWStyGQtzGIqQBwTz5xOOMvGUYzzzzNB5LFYLgxWutQqpt+PK31g441GcyLoO5wR4Z2j3lKjsAoNWiJ3GUVmE8mcWeZo9jK9AjUyuxZhdhPJVF4aZd5CzfTNtVzzXYZ4O7tEDXtx2Hek+k5JuDCG4P1kulfjmqv8Ya0wHOShPWSyXUnM8je8lXtFkyzl9HIpFQeSCV8y+uwZpT4l+Xgkfg7LiVmE5n4zZaMZ3Lpc3ypyj95iBHR8wEBIyns0WnXWEFyqjQG9IdyZPFQIeatHxsBeVU7jtH/gc7kAdrxbn55mW9VIL+p+MEt29Km2VPizq832SCOyTjMlqwFZQT++BAcY31ncTJ+xfiNlnIW/MjukEdOPf4CjImv48qJsw/91ZLx5G7ciuOkioEj5c/hs0g7aU1BLVvyh9DpnN02Ays+XrCB3XkUO+JOPQGBLeH3UmPUfb9YWpS865pF9XaCHnvfO+bVyqWrGIkMmmDedXKfP39ofrgeYynspAq5H55qK9j2q54BuPpHPJW/4A5o4Ciz/f4x1Grz07cPR+8AnGPDMZWUE7L2Y/6+/orttTxexZgu1yOIkRD2uT3+b3lOAJbJaAI1WI8mcXZp1dhzS75S3bAvyobitBALBcLqT6cTu4/v6PD+y+J++XQ6bjNNhyl1ZR8c5DYe/qhTYn3r9FWi8cieDx4bE7Kth2jYvcZUuY8Svlvp7HmlFCy5QDp9XRx8df78FjsjerH3QmP+veYWhR/tY9TDy/x6YO6ZxeP3YnxZBZHh80g+40vkSpkft7JAiPEygJ4LJU8/tDdjBwxlGefeQaP1VD3+xVo984LOPQGdiU8RtXBNDr5nk9q+XWw9yTSp66n/eoX/HoJr4DpVLZfd9baN26jGalSztFhM8hZsYWWrz96lX2TsuBxQrq2xF5chfHMJWpS8/y688/25tRn3yb7jS8xncmhYMNOSrbsb6inlj1N5Z6zjc7z/xK8kv/8f/9tuOmU/A/DiRMnePXVV5k+fToLFy7EYDAAkJ6ezrRp05g2bRrTp0/HZrPxxRdfkJGRwbRp09i+fftVbZWWlmK323n44Yc5dOiQ/3u73c7atWuZMmUKU6dO5ejRo3z++ec4nU6mTZvGO++8A4iOQoC33nqLU6dO+euvWbOGo0ePkpaWxtKlS9Hr9fz222/89NNPTJs2jYyMDCZMmIDbLW6CVqu1wefrISUlhaqqKgC8Xi+ffvops2bNYurUqfz2228AVFdXM3fuXKZNm8aUKVPIyMhoMF4QbwFfs2aN//O5c+eYM2cOEydO5OTJkwAUFBQwa9Yspk2bxtSpUykpEW9r3rdvH1OnTmXatGmsXr3aP+dNmzYxf/58Pv/8c/bu3cvGjRuv2/61xi8IAhs3bmTy5MksWbIEk8l0FR2OHj1KTk4O77zzDtOmTcPpdJKamsr06dOZMmUKa9euxeW6+qa80tJSFi9ezIwZM5gzZw5FRUX+8a9fv5758+fz4osvkp6eztq1a5k8eXIDOq1fv56ZM2fyyiuvsHnzZv/38+bNIycnp0FfdrudJUuWMG3aNI4cOUJmZuZ1OCtC178d+m1HASjevI/IUT0AiH90GNbcUmz5egzHLuCxOYi5bwAAHqsYvRA5qgduoxkEAdPJLCRKBe4aG0pdEGXfHcJtMOO1O5EHa1FGhYp1zTZ/3+r4SEzn8wHIW7sNZUQwqqhQnBUmTGcu+aMgdP3bUbbtGE69gfz3fyJqVHc8FjuC24PgEt86Gk9mI5HLUIQFEtI9BcPJLLw2J4LHS/XhDML6tqFs2zE8ZhuCy43g8SLTqLAXViKVy5A2ctteWO/WlG07hkQhOs/CereheMt+Ikd25/LGnciDNdgKKpAHa/zzqx2vy2DBmlcmRlZ5xExJFXvOIqnXV+TIHpRs2Q8gRpW6PUhk0gZ8iBzZA5lWjX7bUYwns/A6nETd1pOSLfsJH9KZgo07kYdoEbwCMq0aZVQoIV1bYM0tI6RLC8q+P0zp94dxGcxEjuqBIEBYnza4TVYMJzKx5hSLdAvRIg8KwKE34KmxIbg8lH5/mKC2Tclfuw1LVjE5K7YgVchR6IKIHNmd4i378VgdFH26G1mAEntpNbLAAOSBahS+6KbI4V0p/vJ3AIwns1DHR1D4yS6kChnW7GKkaiWKsCBKvz9M/CNDKN6yHwQBTdMYBK8XdUIE5guFIs+tDjTNYpAq5Vhzy66iR+TIHhRs3IkqJgxbfhkytfJP6WHJKiK4U3OcegOBrRIxXyhAplYhD9HisTnw2t3Y8vUILjf67w8R+8gQyrbsw5pVhCIsELxe5LogqnadQqoQI4uq953DUVqNTCPeah3YKpHct8QXTCVb9qOICEYZFdqA/8aTWSiCNVQfuwBA0Rd7iLy1B6XfH0IRFkTZD0eQB2tRx+uQSKUoo0JxVtUgUcivOS/doI44y43i2v7id6QKOZqm0QhuTwM+SxVypErx1vTL63cQ2qctTr2BsL5tRPkK1mIvqarrV2+gJjWXkC7NyXv3RyxZRZT/ehJFRDBJz96Go7SKkq/3AlC550yDeeWt/p6w3m1wG61+fsmDtZT9eNS/jlzVot64Hr/weKn47TTGk1l++ZVq1Vhzy3z8ulJ+i66QX5H23gbyawDAWW7A67u1V9siHq/NiTIqlOqD5/26TNsiDolUSuFHvyK4PJT9eISIYV0o2bKfgPgICjb8jDxYS9WhNORa1VVyKA/WYDh+EaUuCK/HiyWrCEVYEHi9KHRBGE9mIQ/WIg8MEB9AZVLMGQV/qy93jQ15sIbK389iOp8v0vDWHhR+/CvBnZrjKKlCplVjKyhv0JdDb0AVGfpvlamQ7imiTu0r6p6SLfsxHE4XHbMBKgB/VIfHYseSVURQmyTy127DY7aRt/ZH/7pRJ0ZctW5UsTqKPttN/vvbCWrXVJyLV6D66AV/OXmwlvCBHdBvO4rhaAYl3x5CHijeAht9d19Kvz+EIIDppOicCGyTiNflbiBTUoWcoLZNKN6yn/z1PxMQH4FELiV8SCdRdwE15/OQSKWED+xA+W+nxEjEbUeJuq0HMo2S4I7JlH5/iKp95yj+bA9ShRyH3kBQu6aN9lWyZT+X1+9AHR+BRC4jfEhH//zr93W9ef2Vvmr5VZOWR2CrxAY6VR6sRakLQvB4xDVaYcJlMBM+qCPlv55AIhcdxpGjepDwxIirdEDtunHqDXVRSYKA4HbRqnU7HDWijYnXg0QiBakcPA1vi661AwCKN+8nalR33x7ZHbfJepUdEJAcQ1ifNkhVSkq27EdweQhslYjg9YJCjvFEFpGjeoiRZAHKBvusRCb1X+0uVcjx2JxIZFK/HNWuMalC0agOUISHULUvFXmwFq9dnK8yKpSgdk3xOl1X67Zbe3B53XYib+lGwcadIAjItKoGfVlzywju1IyiL36n9PvDN6w7Yu7uB0D4oI7+teiqrAGpBEVYEBHDOuOuEV/6mC9cxnQ+n7DebdBvO0pI1xYILrcYkSYIuKprcJRU4bU5MR7PRB6sJer2XnjtTgzHLmA4kuHfN4K7tsCWW0bkyB7YS6qo+O00ESN7ULXnDLLAAL8NFdwhGUtOsbh3piSAINLuz+yi6Lv6iPMa0hm3yUrp94fwOt1IZFL/vK61PwgCVO45iyIiGHVCBNIApX+NKaNCkMjlGI5f9O9hoT1b+8dRS0PjySwx8q3GjlQlx3ZZf429qHFbCsBrd/r2y4t+WyogOVZci8O7cvmDn/6SHfCvykZwx2QKN/0KgPlCAcrIUPS/nCSodSI1qXlIZFKkKiWl3x8mamR3/xqNGNwBU2oeHoud0h8OE9SuCfLAAALbJdXTxdl+XXw9/Vh/jwlsmwSA4WgGLoPZrw9qn11q0vIIbJ3o50n9/UEikYJEBoIHPE5SfPpGEAQQvHW/X4GQLs3JX7tN5PnabfXstjp+GU9m+/kF4LHYCB/a+Srd6bY5kQeK9nlwx2TcJkujOkDwenGUVlGwXnxJUHM+7y/tzfXnHX1nb/LXbPPrjiYv3IGr0oTxdPZVc7yJm/gz3Dy+/R+G1q1bs3jxYiQSCbt37+bHH3/k8ccf58cff+Spp56idevW2O12FAoFo0ePZtu2bcycObPRtg4dOkS/fv1o3bo1xcXFGI1GQkJC2Lp1KxqNhpUrVwJgNpvp3bs3O3fuZMWKFVe1069fPw4fPkzXrl1xu92cP3+eZ555hqysLACioqIYMWIEarWaO++8E4B27dpx6tQpevbsyeHDh+nVqxdy+Z+L25kzZ+jRQ1R6e/bsQaPRsGTJElwuF7Nnz6ZTp04cO3aMTp06ce+99+L1enE4HH/SqhhVOm/ePMrKypg/fz4dOnTgt99+47bbbmPAgAG43W68Xi8FBQV8++23LFy4kODgYMxms7+NkpISZs+ejVQqZe/evX/a/v79+xsdf25uLsXFxaxcuRKDwcArr7xy1cU/tfwYM2YMzZs3x+l0snbtWmbPnk1cXBzvvvsuv/76K//4xz8a1Pvggw945plniI2NJSsriw0bNjB37lwALBYLc+bM4cSJEyxbtoyFCxeSkJDArFmzyMvLo2nTpjzyyCMEBgbi9XpZsGAB+fn5NGnS5Jq8CgsL89+2brfb/5QPbpMVwec0sxdXoY4VoxNU8TrsRRX+co4KI5rkGPGDVEKP35ahbZ2I/vvDmE6Jm52jpFI8uqpU4Cw31NX1fW/Wi87elrMeIu6hQUhkEvI+2OHvGwFUsToc+rq64vGvq8eoToxEGRGCQ2/AXlQp/lZSJR6ZMJjR9W4jHruwO4ka2VV0YPraCGrXBHWcjtj7+vPHvQvQNp+IPDBAfGDyQaELwm2y0uvXN9Akx1C8eT9xDwzwH+e1F1ViLxHHUvvXqTf468Xc1ZvS7w4TNao78kC1v93aMTr11ahixePBtXWc5UaUUSEN+KBOimg4/6JKgjs0xV4k0rT59AdRN4miZOtB1HE61LE6VDE6XJUmfz1HcSWa5rGoY3Wce/otev22FKQSAts24Y9bZ9H2n+ORBwagTUn0G3wALqMVAFtBhZ/2AgLK8GA/DWppJbi9yDUqAppE4agwEdKlBb12LUWpC6LUZzhG3toNwePFdlkPMhmO0moEQRDbKq5CGRGMvaiSnDe30uOHeajjI2k+/QHOPL6CdqueA8QjNV67E3z3wTWkh0hPpFKqD6UR1KnZn9IDQBUbhtfhRhkRjKO4Eolc6j9+IwtQ0f27ueQt/RJHcZUoc755q3zHhGuPl9bKuVSlQB0fQc3pbPFYmNeLvaAcAGeFEQTEcdWO10dDr9ONOioUZ0kV9tJq1DFhtF72NM7SaqoPpRHWr614ZAsJ6lgdUaN6IFXKceoNjc5LERaI28dDAI/VTlDbJnjsTj+fFbog3BYbquhQP48VIRpclSaU4SE+Oa8UjzPLpXT7bg4uvZG8NdvA68XrcBHUPpmsRV/S4tVH0LaIA4mE5Mn3kvD4CC699W3DeRVXIQsMwFlh9M/fXuJbU76/0Xf2xppXhioq9Jr8QirF4dMx9pJKlLpgNC3jkGvVdP9uLtlLv8ZttACCn/b15fdK2ovyKzplZFo1Mq0KT40NVWyY/0i4U29AqpTTe/cyvB4PHpvDvy6tWcXIAlQN5NBeUkn8I4P9OqO+HEbf2Zuiz/eQ+OSteH0vB/1y6JOnWnpoWsQhuD1+mf8rfQU0iUYVG46jzACCgNtkEV8AhGj89bwONx6rsQHtVTE63GYbXqfr3ypT6lgdTp9MSWSSejq7kgCFDLlW5W9TnRhJUMdmCO66dRN9Tz9kaiUxd/XBlld21boJSIgU6eDry1VVQ1DHZlQfTve36yg3IAtQ+Xnm0FcjUcj987JkFVH48W90+epVJDIpTV66m5w3viK4U7N687KjDA9u0JfX4UYVXSdPABK5FJlWTYd3J6DfcZxOH01BqlRQ9sMRpCoFlqyiBjSMe3Ag1UczkPteZNTS8Oq+XKiidY321W3rbLKXft3ovP5KX7X8ctfYkAcF0HzGQ0iVcvQ/H8deUomjrBqkUtTxEUjVCoI7NUMWoGLguXUUfPgLlXvP0eS5fyBEhiANUPl1QOb8z/zyVX+PRSpHIlcheJy4XU7wepBpw0EqRaYJw20s9het3SMbs1XUsTrxpcIVdkBI52Y4K01EDOtCWL+2RAzvirvGhr24ksKPf6PVoidRRgQT2DoRa14pMpXS377X5UEerPGvS2eFEVmA8qp16XU4G9UBtrxSou/qgzxYQ7PpD2LOKBDXV1QIUrUCqUJOt62zqT6acdW6tBdVIlXK/cfP6+sOiVxG6beHCG7fFHmg5oZ0R63zThUbhrZFHCkLn8BVWYM54zJSlYKg9smoYnRcenMrTV64A4/dgdctvsiNHNkdZ2UN8iCRNhKF3C9rwV1boIrVEZAczaWlm+to6fagitWhjtFhL64kuFMzpAEqZBolob1bU7U/FUdJJc1mPUT4oI7IQ7Skjn9b5LlPFrt9Nwe3wYIyMkTkeSN2kTo+3DcvHaHdWhLSI4WCDTsJ7tzMb984iuvWTf39IXP2JrpueR2ZWunj12WRDxoVyZPuwetwike2fbKnjApBcHlQxYb5ZS/y1m64jRYcegMBTWNwlNadqvqrtlRAUiRIJHTeNJWCD3/FUWEisFUCzaY9gEytpHTbUewllX9qB/w7ZKO+jhEDANyoYnQ4iitRx4Uj16qwF1cR0rUFADH39felYlEgeDw4Sqv99rEmKYrqIxl+uanVxY6iSvLe2/6n+jGobRPM6ZfrdIdM2oD/7hobAUlR9P59OYoQLfqfj9eN3etBIpOJcwUkMhluj1tMi+O2X/U74Lfb6vOr1m670vb1Ot2ookL90b+qGB3Npt6P1+mmZMt+7CWivmm/5kV6716GRCGj+kg6QW2aNNhjFSEaBIcTRVgQyZPvRRkRQvigjn95b1bFhiEPDcJZbsSaWyrurckxxI8eQvWRun3wJm7i7+BmpOR/GKqqqli8eDFTpkzhxx9/pKCgABCdlZ988gk7duzAYrEgk139puVKHD58mH79+iGVSunZsydHjhwBIDU1lVtvvdVfLjAw8LrtdO7cmbS0NFwuF6dPn6ZNmzYofW+5r4WhQ4f6HXe///47gwcPvm75Tz/9lBdffJHVq1dzzz33AHD27Fn279/PtGnTePXVV6mpqaGkpITmzZvz+++/s3nzZi5fvkxAQMCfUAL69OmDVColNjaW6OhoiouLSUlJ4bvvvuP777+nvLwcpVLJ+fPn6d27tz9fYn3a9O7dG6m08SXTWPvXGn9GRoafLzqdjvbt2//p+IuLi4mKiiIuLg6AQYMG+SNEa2G327l48SKrVq1i2rRpfPDBB/5IW4Bu3bohkUhISkoiJCSEpKQkpFIpiYmJ6PV6QJSZGTNmMH36dAoKCigsLLzmmJKSkkhNTeWzzz7DbDajVqsbLbdr1y5mzpzJwoULr/pNEGpvj2skzrz2N6/A8WHTqT54Hk1KPFrfG8raMo1GqPvbhawlX3N42AwEt5eYf/S8ZrnrofPGyZgzC8F7ZXkB6+VyLr37I903v0b3L2dRc6GQ+pfi2fL12AsrKfnmIE3G3eqv1wC+SRwdNpP9nV8guH0TMY/hVdMSGvwVk0VB5C3dKNt2VMwddEXTAlfQWNLgx4bt/cmWkDbxPYzHLhLYKgGZRi3WkzR+RkAQBBKeHIEls5Cac7kUbPyZtm+Nv2rODT83xo/GaSUIIJXLCGydiKu6hmPDZyJ4vMTe1x9pgFI07m2Oq3jcgHaIx51dlTUYjl8k/72fSJn72PXlsv5A5DKU4UFU7k+ta/s69LhWm85KI8Vf7cOWX8bFuZ/Q5r2JSNUKhAZFr64nVSlpt3EqZd8eFCN9rzFcse96P0rqfw94BTw2B+fGrkQeokXdJAqAnJXfoI7T0e7dCQ0cLH91XlfR40/IWQtnpRHDH5mcf361SI83nwaJhBazHiJz9iY8FvEFiEQmRaqQkTF1PZkLPqPtW89dMabGO6j9Pe6RweCpc0b91Xl5XW7y3v6e8p+Pc3HuJ3R47yWk6sb3RHH9NUb72s/116ykQd/W/DJOP7oU0wkxmq5xiHUCEqPE6IZyQwO6S1Vink5HcZVY9Mq+6q0vsd71dEDjfUXf1QdrduF19OnVtL/RtfJXZKrhGm+sDfGvTKOi08ZXyFn6NfX1TP6abXhsTip2n0GdFHV1X1c0GdgmCdvlMlHfNCh7pTJuOK+EJ0eQOWcT7horpVsOkPDkiOv2VUeXunYdZdUYT+XgLDeSvWIL8Y8P4+SDi7FmFSHTqK6SS6lKgeD2YDhWL93O3+7L4Jf72tzEjRHmun35ULr1AB6rg7SJ7+F1ukn07ZHlP5/A63TR/t0JtFr4BKbTl3BV1XCg8/OEdG2BpnksgiCIpwHq6YCO6yddMX6xU3lwNB5LRb2vpHgslQguBx6bseGxyuvJVKMFBCQyKUEdkrEVVZA+6X08Noc/z2DU7b249OZWLNnFZM7ZRGCrxAa1G4pKrYK4ou/rrMuAxEgKNu7EcPwil9/bjrZlPIIg4DJaKP/pOPbiSi7O/YSEJ29BIq//7CAh9sGBIAhU7D5dry8J8rAgMfffhYK6Yd2I7qhXx15Uyblxqyj55iCqWNGppxvUAcuFy/4TMbWUlQYoifpHL8wXLjekve//plPZGE9lYU7LJ+aBAf48qP4yPh1RKx8lX+7F+MdFOvjko+ijXznQdQKO0iqi/tELJCB4PP5959Kqb1DHhSMLDKBRu6jekGrSL3Nu7EpCurbwn1ho3L4RkfDkCC69uRWPzcnl97YT1FZ88d982gMUbtp1FW0b0l2CRKUgedI92PL1Vw/G39f1bSlHWTVHhs3E63CRv+4nWr72MIGtExFcbtInve+3peAv2AH/Btm4ur2Ger5OBASkAUqajr+twUttfz8NC9drXkAeoiVqZHeO3z77mvqxQTvXQOnWA1hyijk6dEYDnXX1WMXOpQEhCN46h+xVzV/Xbru6XO33Z59cicfmIHP+ZwQkRhLYrikg6hvrpRJOP7qUkq/3EdItpfEO6tlP1txSWrz2SF37f2Fv1g1sT+l3h/2/JYwZRsXnRYXLAAEAAElEQVRvpxDc/1fvtW8I73/Bv/823IyU/A/Dhx9+yO2330737t1JS0tjy5YtANx999107dqVU6dO8dprrzF79uzrtpOfn09JSYk/L6Tb7SYqKoqRI0cCILmGwmkMSqWStm3bcvbsWb+j88/QunVrNm7cSHp6Ol6vl6SkpOuWHzNmDD179uTnn39mzZo1LFu2DEEQGDt2LJ07d76q/Pz58zl16hSrV6/mzjvvZNCgQQ3m5HQ2TCTc2Hz79+9PixYtOHXqFIsXL2b8+PGikXsN2lzL6Xat9q81/tOnT/8t+v9VeL1etFpto9GuAAqFwj/W2v/XfvZ6vej1erZt28aSJUsIDAxkzZo1jR4Rr0VcXBzvvPMONpuNCxcu4PF46NWr11Xlhg8fzvDhwwFwVpqQyKQIHi/qOJ3/7a6jqFJMaO+DKiKE8rwTDdqxX9bjrrGiG9KZ0D5tCenZmjarX8TrdIsXFtTWjQ33t5s09hb/BTQIAuEDOwKgjtOBhAZvl0E8Ki4P1vjHGJAYgToxErfJilSloCY93/+GXB2rQyKT4iitxngul6IvxGPDLV99GKlaSd89S0EQk2C7LXaKvz1Et89nIJXLMPlyFdXCVVmDPFhD4lO3Ej96COq4cASXB3V8uBgZGR+OOlbnfxtcO25XZQ2qGB2C20PXr2Zh9/VVi8DWCQS1ScTr9lCx6zTq+HAMf1wUozKkEgSnuwEf7Jf1hHZv6RvHULQpCTiralDHh+PwjUMZFUr5LyeJe2ggjtJqpEo5ivBgP91UceF47eLxs8Sxt+IyWjCn52PLLaXpC3fgKDOIifovFhB7/wAC2yTRe/cyMSpBIiEgMQLDHxdRx+mQIMFZWeOnQe2cJXIpHpsDe3Elrgoj1rwyQHw40A1oT+9dSwloKl4y1HL2o6IxensvPGY77VdPQBEWiL1YjHaIubMPgkukQ/Hm/TR75V4Mf4gP0bbLesJ6tyawrTjGK+kReUtXBJfbF5kSfl16+GW9pIqApEicFSbC+rdHHRuOvaACweNBIpdTcy4Xe14Zge2agABt1r6M22jBdCYbqUqB05dcXRUXTtOZD1H2zQECOzRFN7QLwb1ai9FFiZEAKCNC/HLuuIKGUqWc8KGdaffWeKS+CGFFqBbbZT0Rgzuhjg3HeDwTZ2UNJ+9bSFjvNoQP6dRgXpqm0QQkRNJ79zJcBrN4qYwPMo0ac8ZlZBqVeOlMrZxrA1AnRNB79zJ/v1KVHFuB3ifnIj2UkSGED+5EjC8CSKpSYDxzCf2OPwjp3hIkYCuqwGtxoI4Pp/S7wwhuD1KlosG8PGYbUrncP/9aPgWmJCAP1pA5/zOSX7q7UfntvXsZqrhw8HpR+XSMOjYciUyK6WwOId1TCOnWEnmIluSJd4NEItK+nvy6Kmuuor1ELiV8UEd6716GrbDC/0DuKKkiuEOyX1Zqx1ryzUGibu/lX5eqOB0eu9MvhzH39UcVE8bJBxbS9ctXG8ihMiIEiUxKyzmP4jJa8PrSVDhKqpCq5OJRynp9SZVyJHKZX+b/Sl/q+Ai0zWORKhU0ffFOvyPUbbT46wUkRSLTBPp0WF1f8sAApErFvyxTjjKDX7dLZFKCOzVD8HipSc2tp7PDxQscrA4kchk9f3kDeZCGJs/eVrdufLxDIqYYib23P+r4cBLG3kLCY8OQqpXYiyrENiUSlFGheB1OTGcv+fsBUEWEItOo/XtJ/MNDkCrk/nlpW8YT++AgLr72MR3en0jRF3uIGz0ER5nB35cyPAjTWbEv8ahdNZqm0TjKDP6+BKfbf5GHKjIEt8FC0hMjUCdEIgvSgMeLtqWYhy32wYFIVUoyZn2I1Efvur6CMZ3NbaSv6kb6UmNOy8eaV0biuFuumte1+rqeDlDH6TCeziasVxu/bvfanJy4Zz5OvYEe2xeIcmWxU30onaiR3cV1Igj+vbL0u8MIXi8BCZEN9nZZaDxIxIhIwe1ArlAikUgRnBYkmjAEhxmJJuyq/bi+rSLqg6Wo48KvsgMUoYE0m3wveL1YMgtRx4dTsuUAcQ8NRh0XTnDn5hRs+BlHaTVlPx6l/ZoXEbQqeu9ZBoJ4CY1bb63TAZ2b4/Y5XOqvFalK2agOUPpSiMQ+MJDi/4+99w6vstj6vz+71/SekEASWui9SO+I6LGBihVEUZHeix5UihWxoIDIsfcOCCi9hl4TSjrpffe+9/3+cW82REAk5/d4zvO8+V4XV9h7z9wzs2bNmnWvmbXWN7tpuuCBQB1ZsBZ5sJbQrs2R69VEDekk0jshAplGRViv1riNtqvWpd4fu6/H9ldQRobclOy4ZNDQNotH8PoCctTip1vZD3tJnXkv+HxInW60jaPpffidQMIjiUyKNjUOZXgQUUM6I/h8SBRylF4ftryywDyp4yIwHs8muF0yupaJuGvMSOWiV0TMXb2IuUO8iVebfhZNchzmM/kEtU9Gn9aYVu9MRPB4MZ3OJ6JvOzKrVyEPEpN2XBqL1+JAlxoX0IsC/JAQgc/pqTMuRaiO2n2ZJI4bisdsx3q+kPDebS6vL79+o06MIm50P44/sNQvY3aTOmc06oQIQjo1JWZkd6Rqpeja7PWhjAlFIpWibhKJMjoUS2YBwe2S0SRFIw8Rjd5IJESP7E6Tc4XE3nnLX9KlDIfOY8stQ6qUo0mMQuaXs26DKLPNmRcJat0YmUZ1TT1AGRXyb/OGu9YSqBM/ZgDB7VNo8/4kJDIZEqUCZ2kxqvgIFKFicspLumrK1LvQt2qMRCZFGRGMVKOi89fzsWYVo44Lx3A8G0WoPmA8vSSLw/u3w36xgrh7+15TPl65x9SBVwybc2n+pSpFQPZcklmXIJHKkCo0SIOi/F/IkAk+EHyB3/GJtJKqg5Gqg+j8zQKQSuvM1yW97Y+6r1QpJ3Jge1q/OSHg2SXXqbHmlhLapRnqOFHeuMoNorxZn07i+FvxyK0kPj6M5Cl3ifLGZBPjdRaJerA8SIPP4wnIzmvtzXX02LIaYv7Rk/Pz/xWYZ5lWjaZPG+QhukAM0wY04GbQcFPyvww2my2QbXnXrl2B78vKykhKSuLOO+8kJSWF4uJiNBoNdrv9ms/Zt28fo0aNYuXKlaxcuZLVq1dTU1NDZWUl7dq1Y/PmzYGyl1yU5XL5deM+9urVix07dnDu3LlrGgk1Gs1V7rt9+/blrbfeuso1+XqQSqWMGDECQRA4ceIEHTp04Lfffgv0qaSkBIfDQWVlJSEhIQwePJiBAweSlyfGhgoJCaGoqAifz3dVYp/09HR8Ph9lZWWUl5cTHx9PeXk5MTExjBgxgi5dulBQUEDbtm05cOAAZrO5Dm1uhGs9/3r9T0tLY//+/fh8Pmpra8nIyLjmM9VqdWB+4+PjqaiooKxMVMh2795Nq1at6pTXarVER0cHbsQKgkB+fv5f6j+IvKdWq9FqtRgMBk6cOPGn5WtqavB6vej1eoKCgoiKirphG7X7Mom+XcwyHj+6H5WbRcNj8Zfb0abEok6KIrR7S2RaFWU/7EURERRwa6recYLwPm2xZRdjPpWLNbOAQ/1m4KoxETGkEwBStRKv2RZw26raeYr9g+ayf9BcHKXVAdfmJs/cjqvaXMd1OzCufZnE3C4aV1u/OQHj8Wx2d3iGM5PeQ67XEj+qLyGdmyJ4vbgNFlwVBjEjNKBOiCBmRFeqtp8k9+2fOTF+BRK5DIlcSvSwzrgqTbjNtsBNr0tQRARhOHQed7WJQ7c9h+D2UHv4PPGj+lK55ShJjw/HY7ahSYzEc8X4QDT0ln63l/RBc8VbAXJRrId0boqjqIrCf/3OxVUbqdx0mLhRfQGwZF5EIhUVrCvnoXLLEbxWB65qM2dnr8VtslK56TDxDw6kZs9pEh8fjsdiJ7xfG9xGK64KA6bjOWhTYjEezybmzluIvfMWFGF6Cj/cgjWnlIL31iPTa0iacJvoQu2nW/X2k6iiQrAXVnJw+HxcVSbMmQU0fub2wBz53B7cNWbRCOrve0jnpnjtLtSxYWK8OYkE41ExnqnXakfweNnfazpH7vgntjwxKYqzpBq30YqzvIb0wXNwVZko/nIX8aNEw6q9uBqJVComzbG7rqDHUXwuDz6Hqw494kb1pXLLEeLv64ez0ogmMSowL9ejx5U0VkaHYjlfhL5lIl6nC6QQ2q0FUo2C0J5paFLiCL2lNRff/RnrhSKODJqFLUtMkuSpMRPcuRnyUD3WjAKKVm/AsOcMlT/tJ33QHEwncgM0jBvVF3e1GVeFgcotRwLzH9K5GR6TmHn66OjFGA6eo3LLUeLu749UrSS4fQoes42gNk3EcVUaiRzaCcHlqTMuZ3ktWYu/IH3QHMp/2h9wd4sfMwCf24Ml8yKm4zmookKQ6TViBli3h9oDZ0kfNIfaPWeo3HIUZXQohgNnRf4y2whq3RiP2Ub+2z9xctwbSCRSnJXGQBynJs/cgbvaTMXPB/BY7cSN6os2JQ6ZVi1m7c0vDzy/evdp5CFaKrccCTxfdHXUcfyBZRjTz12Xf9P9iRGQSYkc0pGQzs0QvF48ZjvVO0+hTYnFcq4Qj9mOq9L4B/694wr+rUt7r92F6UQ26YPEQwqJTFyz1pwSpBolrgoD0SO7B3hK3SjS/4Il4eDw+YCEqm3HiRvVF0dpNXGj+2G9UIwqKvQqPhR8PvJX/iImwqoxB+SDNacEpFLcNWaRH66oh9cHAn+5rUND5+GsMFC14wRV247jqjBQtfWYyFP+taKKC8drdVy1VlRRIbgqjf82T/lc7sC+UvjhFkwnc8l97Vtkeg1xo/oG5s5rc+CzO2n15lNU7zzFng5P11k32uTYAH+Fdm6O5UIRcaP6UvSv3zg7ey0egxVHcTVxo/rS6s0J2AsrsBdWUv7T/rrry2yjZs+ZwH4n06pwVhoD44q9sxfOslqaPj8Gn1t0d7Rll6BNiaVq23EODp+Px2zHnHmR+FF9iR/dF3NmAYLHR/XOUwF5GDGgPR6zjeo9Zwjp2FQMDwBkLf6C2n0ZGI5kEXtnLyIGtKfp/AfwOVyYj+cE+KNuWwXEjepL/Oh+/ra81Ow8FRjXpbZq9pyh0dihaFPiEDy+q8Z1vbbUSVFXyQDjkQsBPvHaHEg1CjxmG9qmcXis9sBaQICa3WeIvbsX4X3boE2OpXLzESo3Hb5KBlzalwFk+igEtx1P7UU8hmJ8Tiu6MFFXkaiDEAQfErkCfHUPYK/UA+JH9/XLg7nX1APshRXs6zUdoz/pRNyovoT3aYOzvBaJVIqztJYmk++kcvMRwvu0EQ8PDVby3v6Zs7PX1rl5Zs0pQaZWIHh9V61Ln9tzTRngqjSSPPVuUbb5Yyy6KgzYL1YEZNslg1DNvgxRp3hqJJomMXhMVjwma911eSIXVVw4hsMXyF+5/qZlh75lIhKFjJg7elL86VYxIcjiLwJrMXH8rficbtwGCwcHzsZZYeDIPS9yce0mPEYrNfsy0TVNYFerJ/C53OS99RPOkmpclQaU4UGok6II6dpc5MW9Z9A2icFRWIm+TRMEnw9XhYGcxV/grjFR8M7PeK12Igd3xJxREMiKfrDfTNIHzcFjsiFRiLdHLVnFSGRSXBUGEh8fDlIJtoLygF4UfXsPQjo3Q6pWcnHNrxwdvZhzc9aK47q/P1EjugRCS1RvP1lnfV2p3zjLamn63IO4q83oWzTCUVRF3Ki+HPnHIn+CMys1u06R99aPyLVqSr7ZhT2/nIxJK5HpNYT3as2JR14LJDcSaWOk7Of9f1mXUkQEEdJF1AO8Fgcek5iIrDY9U1yLVjvKyJDr6gG16Wf/bd4o/3l/QCdSRYdiOplL/ls/4aoyEj2sM6bjOehbiofqPqeL2DtvoWLLUbKXfc3WhAcpX3+Qwn/9huDyULX9JMYTOXjMNsp/OkBotxYBffGSzNKmxBLSqRnyEO1V8vGPe8wfceW7S6NHhwT0Oa/NgSSgczcTE2c5jHgMxQgeFz6PE63f404iVyEIPjHeJOBzmPAYikkfNLeO3tbkmduv0Nvq6r6X9LbDt/8TQ/rZgN4m06gIapcsJpSrFWPvuyoMorHZ68N4PBu3wYqrykSNX++SymR4rHYSHx+Oz+VGplIGZOe19uYr9VhHSTV4BZylNYF5PjxioXj7uMJAiT/GbwMacDOQCDe6p9yA/zHcd999hIVdPp0dOXIkMTExfPzxx4SHh9OsWTNycnJYtGgR69atIyMjA6lUSkJCAhMnTkQikbB06VLMZjP9+vVj5MiRgWdNnDiR+fPnk5Bw+QTo448/JiQkhOHDh7N27Vry8vKQSqXce++9dO/enc8++4yjR4+SnJzM5MmTefjhh/n0008B8ablk08+SZcuXXjmmWcAMeP2pZiWJSUlLF++HIlEwrhx40hLS8NgMDBx4kTWrFmDTqe7Lh1WrlxJ586d6dFDFPjp6en89ttvLFy4kK+++iqQOCY4OJhZs2Zx6NAh1q9fj0wmQ61W8+yzzxIdHR1I2BMREUFiYiIOh4OJEyeycuVKdDodubm5GI1GHnnkETp37syPP/7Inj17kMlkhIaGMmXKFPR6PTt37mT9+vVIpVKaNGkSeMaVfdy5cyc5OTk8/vjj132+z+e7Zv81Gg3r1q3jzJkzxMXFAaIB99KzLyE9PZ0vv/wSpVLJkiVLOH/+PJ9++iler5fU1FSeeOKJOjceASoqKvjggw8wGAx4PB569erFvffeW6f/FRUVvPLKK4GYolf+tnLlSrKzs4mOjkahUNClSxf69+/PokWLAvEtJ06cyLJly8jNzeWzzz5DIpEgl8uZO3cuISEhf8rze7tNou3qKShC9ZhP53N64jsI/hO1Dp/OJmJAexAEij/fzrm560idM5r4+/qJ8XikErw2J8rwILx2F6Vf7yTxydvE2DUyaeDF3lVlJHfplxR8sYsBp1fhNlkRXB6c1SaCWzVGHqzFa3dx5IFlGI9koYwKod+RdwJxIH0OF46yWlRRIeKtiLMFCF5RTDpLqgntkYZMrRBdkSa8jelkLl1+XkRwm8bYi6s5u+Aj7BcraL96MvrmjRC8PgSPF5laiaOsBnmQBplaieATkKoU7B8wB5laQdv3J6FtHI1EJsWWW8aBIfNo8cLDRA7sgDxYi8/hwm20kjFlFamzR5E5fQ1uk5W+J97DUVCBPFiL6XQ+7lozEf3a4XN5UITp6rRVvvEgoZ2b+U+XlUhkMnwOF7b8co7ftxRneS2t351IzB09kEgk1Kaf4/iDL9PmnYlE39oVZFIQBNwGCycefIXU2aPJnL6aoDaNabFsnBh43eakdk8Gpye+Q0iHVFosfgx1YhTyEC34BBxFVZye8Bbt1k5DERaETK9G8PooXLeFi2s3023jiyjDgsSbnB4fbqMF85kCMX4goIoJw+d0I9OqEAQB0/Fs8RReIcdeUIGrxkx4r1Z47S4yp7xP/P39SXh4MM4K/60aj5fiL3cS2rUFrioTEf3aiklk/DAcOo/g8ZIxdTXdNryIMiYkkCzIeDSLI3e9QIsXHiFiUAc0iVE4Kwy4ay1kTnn/hvSIHNSRlkvHBuKp+VweXP7TbyT4bwNE4rU7KFz5CxdX/ECzZY8TNbIH8jA9EqkUEPC5PMg0KiyZBWibxiORy/G53LhrzBR/vp2U6feI7v+CgPF4DodHLASg95F3AQGPxUHOsq9InnY3quhQZHoNjpIqVLHijQpBEPA5nCCVIXg8KMKCKPl6J9Vbj//5uGLDxJsQPoGMye9R+t0eeh9+B1V8BBKpBMEnUPrtbvQtE1GE6nFVGVEnRAboIfgEXJUGBJ84T8qIEFz++LKWrGK0TWKRyKX47E6OjFqM+WQurVc8Lcam8gk4ymq48NzHJE+7G0WoPnA7QxkZIo7J6cZjtIi3OwzWQHwuR1EV2mbxfz5f/hse9oIKij7dSvzofkg1SjSNonDVmChcu5myH/fRdeNLf8K/AqqY8Dr86642IQ/SINWoEDxezBn5KEL1KMKDkcpl2IsqseeXU703g2bz7xflQ3YJ6UPn0eKFR0h4eJB4wODzIXh9VG09jkytJHP6auJG9SFl9iiAwLhctWaib+2KIkyPxB8iwmt3Ycm8yKnxb9J1w4sowoOR+eMu2vLKONBv5g3busTz6oRI8SVx63FOT3yH9h/NJKJfO1E++3x47S6O3v0iqbNHo0tLRBGsE9uSSPCYbNTsOv3/hKeUEcG4TVZ8Tg/yYFHmIpHgs7tAIUOuUeGxOnAUViJ4vFxcu4mmCx4Q9xMBbBfLsWWVcHbWB3Td8NJV60bXvBFynRqvw4WjqErcN0qqCe/dBntxFRkT38VtsNB29RR0zRLEwymZFFelkZzXviXpyRHi91IJjpIaXBW1nJ3zIWmvPRFw+y3fdJjwHmlo/bdQJTIpCOA2WsS4beFBuAxWBJcLn8uLplGkmFhFAEdJFaZTeWROX03335YFDPqOoio8RivGo1kEtU8JtFWx6TBhN2zLguByB9q6FGLkj+P6q20pQvVI5OKLsSo6DJlagc/lwWtz4LW5kKoUKMKDREOdUgEyqZikzeGixr9GEQRar3iaiEEdkGvVOMpqOP3ECkwncwnt1oKu619E8Fx2q582bSp9+g+ia9dueDxucrOzGTigH15LFTJdOF5LJTvS5qBpHE271ZNRhOoxnc7n9MR3A7pKy2Vjibu3z1V6QFDrJLr89E8xEZxSjrOsFp/LgzxYi0yrQiKTYcsvJXP6GpKeHFFnn7Xllfn3oiCkKvFWpODxYi+q4ug/FuEsryX+gf60fPnxq2RA1K1dReO9f3/LnLmGuLt6U/7rQVKm3SPG6FXI8NqcVG8/yemJ79AvY81lV2NBwGuxc+y+paTOHk3xF9tJnXc/UqW8jkysr+wQXB7afTidsF6tUARrQSLBUVTFqfFvYjqZS+SgDrT9YBqCx4vxyAXOzVsX0BOd5QaU0SFoEqPJX/kLimAtcaP6IlUrsBdU4LU5cVUaCO3eEqlKCRIBV4WR3Ne+xVVeS/PFj6GMDkUik4oG4rIa7BcrUUaFIPh8KKNCqd2fIcaeVCnFsUkkeO0u7BfLOfHQq9fVi3RN42n99jOoEyJRhOgAAfvFSk5PeKvOuNw1Joo/2x7YHxRhQUgkYCuowGOwcHbOh7RfN6OOjGn5ynikKjk+u0tMphTuj9+XW0pQu2RRnyyuDuhSWUu+pNXyCbhrTBR9tp2yH/f/qS4l1SiR68Ub5qoo0fhoOVeIIlSHOjG6zlr8K3rAv8MbUbd2pc3KZ8U90evDdCIH86k8Iga2R90oSvQsk4DH4sCcUcDpCW/jLK8NrNHgdin4nC5sFyvJmPw+7ddOQxkdEggfcfrptzGfyqPt6il+HUJ2lXzUNRVv9Z6dsYbS7/YA0Pfk+yCTogjV464x43W4wecLyCx8YoxQV62FsB4t8dpdaOKkCB4XErkKeWgC06ZOoU+fvnTp2hWP201WxnEG3iJeopAFx9aRN902vogiVI/X7uKY//0EoM8RMeGqx2Ine9nXpEy7C2VkCPJgLY7iKjG2/hV6m8/lxedyo46LwJZfSslXu0h6csRV+k2Llx4l7t4+SDVK8Ao4Sqs5/cSKG+7NgstD67eeRp0UhTo+IqBrm07mAmLG8NbvPosyPOgab4H/d7C60UP/6S7cEBOKPvtPd+Gm0GCUbMD/GNLT0zl8+DCTJk36T3elAf8l+D3mvpuuI7tmbJwbw1WPi+D1vTpen9gdf+c1dUk9afh34jrRQf8U9R3X39lWfaCoZzQYd4PzQwMa8H8G/+1y6n8D+mcsu+k6O1rPr1dbDbT/z+Dv1Nv+N6A+cgP++/n3f8O4GuTNZQwp//o/3YX/UTQYJf/foyGmZAP+R7Bu3TqOHz8eyMzcgAY0oAENaEADGtCABjSgAQ1oQAMa0IAGXEKDUbIB/yMYN27cVd+tXbuW8+fP1/luxIgRfznmZAMa0IAGNKABDWhAAxrQgAY0oAENaMB/AsL/+3y1/79Hg1GyAX8bxo8f/5/uQgP+w/DWw/2i8y1lNy50DZzaH33jQn9AhNZx40LXgNMtu+k6dk/9xK9a5r3pOipF/TLhldivHwv2eqivK5W8Hs5Unnq2puTmaVhfuLh53siTq+rVVlNv/fjXLvx9qkCY3HnjQn9AsVdTr7a0wt/noFefcdV66jfPDbiMPEX9eFdZD8+3m1/JImKvk0DwRnhdabjpOjNdofVqyyi9+dGp67m+zqhuvi19PZeyUA/XyAEZS+vV1s9tn7vpOvJ6RtCqD+3ruzf/nXl0XZKb76VbUj/rQEu16abr5NjrFyfPLq1fHyO8N6+rfKiunx7wuENdr3r1QX146pS6frI+0X3jMn+Eq54Gp/q4YvfdNKZebf0+4subruOrpwu85m/UpRrw/180GCUb8F+FK5Pr1AcVFRVcuHCB3r17X7fMhg0b+PLLL/nggw/QarV/+rwffviBu+++O/B54cKFLF68+Lrlc3Jy2LVrF+PGjSMjIwO5XE6LFi1uehwXLlzgo48+wu124/F46NmzJ6NHj2bnzp289957PPfcc7Rt2xaAQ4cO8frrrzN9+nR69OjB0aNH+frrrxEEAY/Hw4gRIxgyZEid5xsMBlatWkV1dTUej4fo6Oh6u9rv3LmTdu3aBbLG3ww0SVG0Xz0FRagO0+l8Tk18F8HtpdGDA0lb+hhSlQL3sXQsi+cG6qhuH4X69lFIQ0IRXC4EkxEUCvC4cW7fjLJbL5Ar6OpUUbkhnfzXvqHpkrFEDOqE1+7k3OSVWE6LGdtbrHiayBHdkamVOEuqMX6zhcpV36FOSyZhyTNIVEoxiY4AyuQEDD9uR9etNUilGDftQ9uhBfKoMASvQOUXv1Hx4QYSXxxPyMDO+OxO8qe9jTwyhMZLn0IRE47HYMZTZUSVFEP+q19T8sFGdK0a0/rLhSjC9PicbjIeWorp4DnChnah1Zrp/iDTVko/+Y2Lr30DQMKsBwgd2g1FTBhSrRpXUQW5z67AdkYMNC0L1tLs4wXoOjQDJNR8vYWS51ahTmtCwpKJSLVqvDUmpFo16rRkyl7/FGV8FEEDxH67CsvRdWpJcpWZff1m1ZmvHhtfQhGmx2tzcvi+pZiO56BrGk/bt54iuG0yWcu+pmLjQdqtnoIiTI88VIeztAaJVEr5hoPo2zQmamBHQKDwk62cX/AxAPJgLS2XP4WuZSLKyGC8dhceg4X8t34k8ckRSFVKMaC3TAxWX7s3g4hBHfHanTgrjIEM6IpgHW6TlfRBc4m/ry9pr45HIpNizSomfeh8BLcXbdN4Wrw1kaC2yZhOZKOKDgvwhjIyhGYvP44yJgyvxYG72kTJZ1sp/uBXAJrMuY/4R4ci12vELLJ7TqNvmYTPLQaFl2nV4BPq1Gmx5DEaPThAzJ5ttHJw+EIcxVX+3x4lyj+OM5PfJ/7+fvQY1Amvy429woA2LhwEgb0zPqDyaDbhrZMY8vlsNBEhSKQSLny5k30z1wIQdXcfEp+9U6RnRHAgwZLX4cJrtHJh1iqaLh6HRKlAIpdRteEAF1/7Bk1SFF1/fgFldAheqwN7USWOwir0LRohDxETQ3mMVs5Mfh/z6fzAfLV9fzLhvVshkUqpTT/LsTEvo2/eiLTXxqNtFo9Cr0Xwein8+PfAPMc8PpLIMUOQSMBTa0YRE47P7iRv2jvou7YkYc6DyHQa8PlwFJShjA5D/ep35HywmbTZo4gd3hmJTIomTpQ3EqkUa2EFxyavQhGkoftHM7BdrACgcuMhSr/bQ/t1M9A1jcPn8SK4vSAIOMtrsZwvIqRDaoD2l8aWOnsUTZ4ZiUQmxXK+iIO3LhTrAT13vII+LQkEMJ3O4+DQ+YE11+T1iWhaJKGIDMFndyJRKhG8XmRBWlwlVfhsTrxGC4rYcBDg1NTVuCoMdPhkFtrkWHwuN4aD53GUVBPRt+01aa9NjaPdmilIFHK0iVFI1QrMGQUYDl8g7u5eSP3zLVMpsBdWcvqZdwPj0rdKousPzyPTqfE6XRx/6FVibu9OzK1dUcaEgT+BTcastZR9u+fyum8czS07X0UAqn4/jqvaRNSwzijDgvC5PUgVMmwXKznz7Mp/q60b8ZSmSQxyvQZHSTWnnlhB/P396D64E16nG1uFAZ1/reya8QHlx7KJaJXE0A+noYsORaZSsGHMyzQe3JGkgR3w2pzsnbYGiUzKbesXsfPpdyjYeBiAtMeG0Gr8cIKTY/iizVM4ay10f/Fhku/ogSJIg62kGkeNmYPzPqI28yJdX3yYhIEdkGsU+LwC+oQIvvbXA9A2jafd+88S1KYJ7loLNXszxMQpfp66lgyIGtSRzhoFTocTl9PNpi838eOHP/HMC0/TdWBXImLCkcvl+Lw+rBYb8x6cT25m7l9qK35UX2QaJfaiKk49+Rbm0/k0HT+MlAcHgERC3uc7KN58lB6rnkUZqsdjsaNLikKmVSO4PdhLa/E6XEjlUoKaJbCl9ZN47S56//oiuuQ4pHIplrwydg+eh+D2EjOsMy3njEYVE4pcr6F3WQ0/PvMObpuTO999NsBnoUnR1OSVodSp8Xk8lJzMxW13ktqvPXKFHI/Lhdfhxm11sHP+R1SdvUjfFx6m+T96ogzSIFMq+KDdUzj8dFcGaei44ik0TWLRJEbisdip3X/2T2l/iX+RSJHpI5HIlADMmzOLXXsPEB4exvpffkYik4NEBj4PHlM5eF38EdrEKHqsehZFqB7D6XycNSZi+7fDY3eRs+43Uh8bglQhw1VjZu9dLwEQ3CqJ3t8vFJMoOV0ceOh1Em7vRvxt3VBHh2LJK8PncFGx8RA5y39AqlLQ7ed/ItNp0KXEIJFI8VjsN9yblVFiogx7USUIoG0cjelMAUGtkq7iDXmwlrbLJxDUshEIcP7lr0h99h9ikjR/wi65XoPHaMVtseNzuPBanZyZvRazP5Nxhw+mEHtrVxAEyjYd4aR/DuLv6UXKs3egiglDrlNjL67m8FPvYDydT8c3nyR2SEecVSa295+DNimKvhteQBmmx2Nzsv/+ZRiO5xLVM41eH03HerESgPJ9GUR2bY7ST/eDk95DcHtp/vRtpD4ySNw7JCCVyzjb6UG8RgsJr0wmeGBXvGYr3loz6taplL/xKYr4KIL6d0bwePHZHDRRaxEEgfxPt5O7drM4z0lRdFk1yd9eHkefFduLvCWNnl+KuqsgCOR9vZsj8/6FVKVg8A/PoUuKQhGkxW2xYy83IFcpqDmTT/qk9/C5vShCtHR8byLhPdJAIqF2fybHH3nthnKji1aJy+7E7XKz/cvf+XXdeh5bNJ6OAzqjVCvxur2o9Ro0eg0PNr0XgC5DunHLnEfRJESCTILh0AWOPbCM5oseImpQx3rrAZomMWISIEHAXlj5l3nKUVqN4PZSvuUojccPRxGkYbDHx6bZH3B2fToAT+99E6fVgeD1ERwfjq3GgiZcj0wux1hcxcYZq4loGk+fCWISWI/NwaG5H+E22+n9/kSUoXpqz+Szf9L7+NxelCFahm96CW18OILXx+6pqynYcAhdfDh93noKTVQI6shgZEoFUoUMmVIR2B8AUu66hU7P3IZEIUcdF47bICb5upa82bNvL0uXLcPjdDHm5+08fvdQFEkdkGhEo3dN5n7mvfY+ZTVmvFIFb61YQdNmzRBcdp56eiLFhfnY9EakgoSp1pbiPp0URedVk1GE6jCezsdVbSJ6QHskcplfP3UieH2cfu5Tag6JXostZo+i2dO3IVHKQABLdgnHJr2P0T+/oR1S6LvxRU49+RamU7miXh8ehFQhx2tzIAiQMW0VsXfdcm052oAG3AQaouI34P8UKisr2bt375+W2bdvH6mpqRw6dOiGz/vxxx/rfP4zgyRAampqwHU9IyPjKnf1v4qVK1fy5JNP8tprr/HGG29wyy23BH5LSkpi3759gc/79u2jcePGgJglfc2aNcyZM4fXXnuNV199ldatW1/1/G+++YZ27drx2muv8eabbzJmTP1O6kA0StbW1tarbvOFY8hfvZE9PafhNlhoNGYgSCWkTr2LExPeIvedn5EnN0PaSByfJDwS9W33YJwxntr7huI+eQRJUDB4PBgnP4rylv5YVr+JafrjHBk0i/CBHWg04TY0yXEc7DGJCzNX0/zVJwLtl32zC6/VgaOogkN9phFyR19UTROJnTeW8re+Ivu2KVSu/Baf20PVhz8RPKwneY8tImvoRIIHd6f6k41kDXmGs3fMJvrRW4l8aCjq5DjO9H6agjnvkbTsKZIWT+D8/c9zvOUDeKqN5E5+E5/dSfWmgwC0/GAGzuIq9iU9QMmHm2i5ajpIpaS++BjHhs1hf9OHcVcaibi1O0GdmgFQ+v5PFC37FOvJHIqWfoo9u5jGyyYExpX04njUKQmc6TeJ460fRtetDaqmiTR6eTJlr3xM1vBJGH9Lx34un8oPfkSV2ghlcjzn+0+geP5KVMnx5D266Kr5avv2MzgrDPzW6CGq92bQYc0UANwGC5kLPiLv/Q0ANFs4hoLVG9nbYyoVvx6m8KOtHBg0l9g7byGyf3v29Z7OkXsX02jMQHTNE8Q6i8dSveME2f/8BNOJHA71m8G5mWto+doT5L3+HYcHzebiyl+w55cj06nRJseyt8dUMmd+gCJYS/qguaQPmkv5xoNUbDwEUgktl40j66XP2Zb8KKrYcJKn3h3ob/aCdVRuOoQyPLgObzR7+XEyn36LE3ctwlVRy7nJ75Iwdhja5o0AsGTkYz6Rw+6kMdTuPkXEoI4c7DGJnBc+RapScrjPNI6NmF+njjounIypq9iW9DC2/HLavDcRELMU6pLjAuNot2oyuuQ4vu89A0tRFUGNo/mx32x+HjIfY1YJAF0WPIBUKmXTPYuxVxpJ/kdPQpqJmckdFys4ddfz5C35DFdpDT67E3teKa7yWrJmriL1pXGcuucFjg+ayfFBMwkb0JGgTs1otnAMxqMXyFr8JWU/7cdw8DxShZxzCz7CllOGq9xA5swPaPXq5dvuLRc/ijIyiIwp77Mt5VEcxVUkjBlIs+cfpGrbCWRyORnTV2E+WxiYZ33LRkSOGcLZ22ZRuPRT1M0TufDwS+TPeZ+Ud6cSef8grEfPcyTxbi48thSvyYrP7qRk0xEAst7bwI6BczGfL6LmeA5uk43C7/dSvv0k7V8R5W71wXPsGDyfHYPnk7v8B5otHEPRJ1s5dPs/MRw8j6vKiNtgpWrbCSIHdgjQ/tLY9C0bkfTErWTOXsu2Jo+ijAgmefKdADSZ/A/0LRLZ13s6h+9chL55QoB/k14cj3HHcQpf+BfWE9lcXLQOZ34pUrWS4pc/x2u04jGYUcRGcKbfJDKGTMN6oZhmC8cgU6s4dv8yyn7cj1StIKJv2+vS3pZTSvqguVjPFZIxfTWuKhNuo43wW1qxu/MkspZ+hUQiIWvxl1izSurMWcePZ1K2Pp2tiQ9R/tMB4kf1QZcch7PajC23FPOZArKWfU2rZXXDr7RfNx3TmQJq92Ui06kJv6UVrgojxV/tAODs/I8wHs/+t9v6U57aehzziVxOjn0Dj8keWCtf9Z6BuaiK4MbRfNN/Nt8NnU9ttrhWui94gFOrN/JVv1nYKo3csuhhQpJj+ar3DPbP+ZCeL4+ly4L7KNl5qs54yw9fYMv9yzAXikaORgPbE5wcy87xK9jx2Bs4DVZOrfiJHq+MI8H/20+9Z3Bs6Te4ai1Y/PUuwWOw4DZYqdh8hLx3fsFtsJAwZuCfyoATj72Oy+nCbLTw1LCn6T6oO8PvH0ZCcjwrZq/AaXdSXlzByGZ3MGHwBHIzc/9SW6FdmmM8ksXhO19AcHlo9ep49C0bkfLgALaNeJ7fB80jbnBHOi17jKw1mzg660M0CZE4Kgz80PhRDjzxNi6Tld+HzOfckq+oPnAWt8GKz+nGll/ByWmr+TVlLKrwYFrOGQ1A1Z4znF3yJcaTuewZvhCpVMrwxY9Rk1vKuhELWDdiAf8auRC33cnRj39jzcBZrB06j7DEaBr3bMWqfjM49NaPuM0Ovhw6n8Nv/cSAV8bReEB7QpNj+enBV9j8zLt4nXWvRLV7dAiW88VYzl7k3MKPkcrleEy269L+Sv6V6SLwuex4DEV4DEX849bBrFq+WMxE7LIheFx4TWUIgheZPpJroe3C+7mwZhNbes1ArlcTdUsrNt8yg1OLPqfDS4+w77E32N5vNoeeeCtQp/vHMyhef5Bfkh6h6KcDJI3qjT4llqMTV1Jz9AJuk40dg+eTs/wHAHxON4fvfgl3tQnL+WKMJ3MxZeTfcG/e02USZT/tp+jjbaQPmYfg9aEI0V7FGwCtFj9K5Y4T7O49gz0DZ5Nwb1/yVm/Ekl2CraACV6WRY2PfwG2y4TXb2TtgDtnLf6DtG08GxqUMD+bCK99gzS3DY7CQ6J8DW0El2W/+iPFELsfGLsfr9gRk+cWvd7P/gVcCz+j09tM4Koz8kvgIVXsz6Lp6SuC3yoPn+X3IfH4fMh9tXDhZazaxudcMXEYryQ/0B+DCavGQcEvfWaRPeAef3Yk8KgyA2u+3kffYIgSvj5IX1lC1VtSLVE3iuTBgAqVL1yFVKdnWdxa7RzxPytghBPllf+uFD5CzehNbb5mO22Cl8RgxJFVYp6Z4zDbWN36U7fcuIaxtk8CcZb77CzUn8/i26TikcimqEC0bes/AZbCS4u9v68n/QB0XQcbUVRwYNBd9WtJfkhtuhxOr0cLs4VPpNKgLA+8bTGxyHGvmrqSmvAaH3cHxHUfxuC/fVzy97xSWzItkTFvFweELCW6XTIsXH0GXHFd/PWDrcRyFlZjP5GPOLPzLPGU4ls3Fj7dx4dVvSRjdF3NGAZsTH2b3699w6yt1Pe6+vH8J/xqxgPXTVrHtpc8oPZlLzvYT5O48ybDFj2EsrGTrPYv5dfB8zrz5E91fHUfHBfdz7oPNrO89E5fBSqqf3t1fH48gCHzVZCx7pq2h9+tiWz6Pj8MvfMHhF7+g+nQ+jlozh1784ip5Yyms5PCdL2LJvEjhut9wVRiuKet395jC4mVLef/1FSwwp7F5/wkK3MH4TBW4MnfgOruTr37eTEpCDD99+yWfvb2UyqoqbOcPgNfDtJmzWbvwKaZb0gIGSYBWC8eQu/pXdtwyHblOTUSvVmzvOY0TU1bhNljZPXgex6eupsMb4juQOjaMphNuJfej36jcdRp7URW2oqrA+kMqodXCB6jw74+XZIfh4DlsBeUUfLCZAwNno44Lv64cbUADbgYNRskG/NfjyJEjzJ8/n9mzZ/PSSy9hMBgAyMzMZNasWcyaNYvZs2djt9v54osvOHv2LLNmzWLDhg1XPausrAyHw8H9999fx7DncDh47733mDFjBjNnziQ9PZ3PP/8cl8vFrFmzePvttwHxJifAm2++ybFjxwL1V65cSXp6OhkZGbz88stUVFTw+++/s3HjRmbNmsXZs2eZOHEiHr8bl81mq/P5jzCZTISFicqSVCqlUaNGgd9atmxJdnY2Ho8Hh8NBWVkZTZo0CYzD6/USFCSetikUCuLj4696fm1tbZ2bjZeMmgC//PIL8+bNY+bMmXzzjXgzr6KigmnTprFq1SqmT5/O4sWLcblcpKenk5OTw9tvv82sWbNwua6+LfBniOjdmvL1onGu5JvdxNzahdBOTbHmlFC5+SiC04MnLxtltytuvspkSAQBpDKk4RH4jLXg9YDHg2vvdpTtuwAgUciQyGWE9Eij/NtdIl2PZiEP1qGMDgVAcHlwFJQjuL0Ibg/G9bsJHtIdBAGZ/rLLqCu3GHlECN5aE+7CcgS3B8OPO1Ali7T1WR3Ys4oIHdyN6u92AmA9dgFFVBju0ipcF8U6NT/vJeaJO3AWlOEsEm/KqROjKFkj8mrpJ7+hiAgibGAHHHll2M8XIrg9VG44gCIsiEvJ9nwWO6HDulH93Q5kWhWeSgOyEB2K6DCkeg3BfdpjO5OL82I5PpsDw887CR7aHVVKAtaDZ0RabDmArnNL8HhQN0/C8MN2AGzHzyORSkF+9fYQ0jGVvPfWA5D/3nqUkcGookNxVZkwncgNnAaHXzGvxV/sIPrWLkgUMpRRIThLarAXVGA4eB6v3UncPb2R6TWE9kyj9PPtRA7vQtnXu/CYbJiOZiGRy1A3El/6nCXVOMtqkOs1lH27GwDj0WzkwdrAnMbe0ZOyH/cT0qkpUoWcwn/9Lp64/5JO3F2icd9dZcJ8IgdtcizmkzkB3lBGh+IorsZ8LBvz8WwqftpHWL922LKKUcWK6yW8X/sAP6liw/F5vCijQ6nZegypQo4yOhSv1VGnTliPlgF6WDIL0CRGARA1vAslV4xDGRVCxZYjKPQaQpvF43N70USH4nN7cZlsgHj7x1ZeS/mh80ikEswXK0ga1hkA85HzeIxWIoZ1pfST31DFRVCy9lfkwVocRZXIg7XI9OrA+pDKxdPx8N6tsZwvDqzDqGFiv6KGd+Hih5vFGzWFVQE6y/QawnqmoUmMonz9QQS3l6LPthN9axcQBKKGdMKWV4bP4caWXRKYZ12zBKzHzuNzuAgd0gXTvtOEDe+O9dgFlHGReGrMVH0j8qFpxzGUMeE4S6qw+9eKx2IHILJXaxTBWiy5pVz8Zg8hrRqjCNaiCNNfxbPhvVtT/Pl2zKfz8bk9+NxerFnF6Fsm4rO7UEaH1uEhXbMEpEo5Zd/vQ/D6qNp6grh7egGQNG4Y9qJKbNmlIv/aLvNvUPdWVH25ldBh3aj6ZjvBfdpT/uEG8ZaCw4k8TI+2VTK20yK/CW4PHpON8N6tUUYGUXvgLCXf7EbXrBFSleK6tL9yXG6DFVt+OR6zDZ/Xh9diR9c03j+uEFyVxjpzpk6I5NzcdeK6/GonEQM6UPLtbpQRwVTvOo08WIvPIcrwS22p4sLRt2hEzmvfirLH7cHn9aFrGodELsdnd2HOKCC0U7N/q60b8VRYzzRKvt2NPFiLLaekzloJ868V7R/WCoKAo9qMpagKiVSCTK3gwnfioWXlsRz0iZEU7z6DvbquG2dNRgEWP88BJA3rTPZ3e6k8kkXpngyUITosFyvRxYWTOKwzOf5n5n6/F5lGKcrPK+CqMhHUujGWzMLAGou+tcufygBdswRO7D+JVq8lNCKU0wdPc+sDw/n9+22MfHgkWaezUatVhEeHY6g2/uW2PCYbJd/uxng0G4lchiJMT0iX5lQfzcZrdyF4fVSmnyWqZxpFGw6R+uggLDkl+Dyi+17ZjpMog7Woo0OJv+sWin/cH2g7okcapRsOIlXIcButRPRMA8BrcxI7rDOF3+xBrlXhdrpQBevQXcHPTXq1xnCxgtPfXb6hK1XKqckTw7dkfrkThU6NNjqUsuPZ6OPCSRnambPf76Uqo4DcLUdBKkHjvzEvTr+AXK8mvHdravZl4DZYKP5q13VpH1hjEgkShRrBaQ48q0uH1oQEi3qVRKHG5zCDRAoeDxKJVLw1+QdE925N8Qbx8Nvn8iB4RRrqU2Lx2J2B/dJVJfKfXK9BGx/BqXn/AuDiV7uJHtCei9+INHEbbSiCtaiuoNsl+oZ0TKXgg1+RyGWUfLv3L+3Nl3gjok9bfC4PrirTVbyhSY4lvGcaRZ+LBxCC20t49xaUrT8IftdzwetDHqzFdCoPmU6NKjqU2qNZqOMu65jBaYliHaDIr+sBGI5cILJPG4q/3U3t0SyUIbrAGKvTz+E2WALPCOuQQvZ7oq6U9d5GVP4xXovuRX6653+zmwR/W+EdU7Hkl2O9WEni7T2w7Dku6nuA7VAGXoMZvD7sp7IQ3B5UzZOo9etFlh1HkChkqKJD8VgdmLOKUceKOnpkr9aUbBDHdvGbPcQN97fXrTn20hoAqo9lowwR1w1AXP925H+3B6lChlyrRvAJqKNDyft2N4389YObJaCOD6d8/UFs/oOW2H/0AP5cbmQcOINGryU4IoTMgxkMfGAIu7/fyZCHbuXrVz8jOjGG9Wt+CswfgNPmCPCGTKvCbbT923pAWM80PCYbxiNZ2HJK/jJP1R65QMytXZAHi55shV+I5U5/uwe5SlFHblxC7o6TNBvSmTPf76X0ZA4+jxdVsA5DYSUuo7gfVB3LRhsXTkzvVlz080fut3toNFzUnyLap5D/g/hemL/+IDK1ktCWjbBXGKg+k0/SsM5kfbWb2oyLmLJLkUglqK+QNxVHsvAYrYT3bk3++xtQxYVfU9YXyGyE26U0bpaKNjqc4bd0YsfB43irxVvFCAISQcBmd4oyLDiSHVt/R6ZUITgt6IL0SJVXu9pH9mpNqZ8PfW4Pgl9mV+/PDKwpmVZdZ95laiWqiGCKvtuHo8KAKiokUDbl8WGUbjyEs0rcX8J7t6ZqxynCeqaRteRLom/tIs5d37bXlqP/x+H7X/Dvfxsa3Lcb8F+Pli1bsmTJEiQSCdu2beOXX37hkUce4ZdffuHxxx+nZcuWOBwOFAoFY8aMYf369cydO/eaz9q3bx+9evWiZcuWlJSUYDQaCQkJ4bvvvkOr1fLGG28AYLFY6NGjB5s3b+a111676jm9evVi//79dOrUCY/Hw5kzZ3jiiSfIysoCIDo6miFDhqBWq7njjjsAaN26NceOHaNbt27s37+f7t27I5dfewnedtttTJ06lVatWtGhQwf69euHUim6EUkkEtq2bcvJkyex2Wx06dKFigrRXVGv19OlSxeeeeYZ2rRpQ+fOnenVqxfSP7wkDRs2jBUrVrBlyxbatm1L//79CQ8P5+TJk5SWlrJ06VIEQeDVV18lMzOTyMhISktLmTJlCk899RTLly8nPT2dvn37snnzZh5++GFSU1Nval4V4UG4TbaAou4oqUEVF44qNhx7SXWgnGC1II0QjVJCTRWOn78idM03CD4B5DIkEinm56cC4KuuRN6iFcHL19IrOpHidZvRtUzEWXz5ec7SalRx4bgqDKhiw3GV1waMGe6yarQdmlP64gc0+fhFYuePQyKVknPvLGLnjsVrsgaec6ksgLJRNNo2KTiyCnGVXH6Z9ZpteK6o4yqrJuKe/lR8sulyGZsTVSO/ker2niCVomuRhLOkCqRSOv72CtpmCVjPF2E+noXa/+4T3KsdYcO7464ycX7Uc6SmxKOIDUfu9eK1O1ElxdBqyxvYTuXgOHkWTasUHBcKCB7SHdPvBwkZ0QtFnEjXS+6lV/ZTHhl61XwJPh/2wqrAfCGIRgtnhSFQTqZV4blyXstqCOuZRv+MNXgtdizZxZfnosqENjkWbeNo3NUm0t56hqgR3VDFhlG55Qg+mxNL5kWSZ46mydS7kUilnHliOWG92wTcnwEcpTXiaW1KLM5KA7a8MuK7t8DndAX6YckuIcav0Af6qtfguWTAADxmW505dpbUENavLfo2yZiOiWtbFRdO+MCOpDz3EPIQHfa8sgA/XeItqUoRqKMID8JjspE6exTxo/ritTvx2sT4g+q4cBxX8Kbgdy8OahyFo9qMLj6c4d/Op+LQBQ4+/ykeu5Ocnw7Qec4oRh9+C2WIjoy1m9H5X44uQRkXgc7jw20w4yypxlVagyouQvwbH0mbLxagSY6l5F9bsBeUiTQQBJLGDSNhTH9U0SG4jdZA/y7R99JfwePFbbCgCAui+5YlmE7lkb9yPeq4cE6Of5Me214Bn0Dzfz7EoZHPo2/dGG1yLKXf7SFo/n3IwoJQxkeijI/CU3mZd9Sp8cRNGUXUw8MpeukjkEkx7z9dZ2xtFj2EIkRLULN4jjz9Do7SajRxYThKa1CFBxHeuRkDti3DUV5L/ps/1OFFuU6NIlSHIkSH9UIRjvJa1P65u3KMEpkUebAWr8NFUPtkFOGiMUIeosNZWk33TYvxOlx4zPY6/Jv85iRCh3dHEROORCbDVVKN/WwB8TPuRx6q9xs75IF1aX/9JzwmG64qE1HDO2M6lY8iTIfgFa5Le1eFIcBTsf/oQdmP+4m+tQtyv7E5vHcbFOFBxP6jJwdHPEe71Cmo48KRaVX4PB5aLZ9AUOskrNklKEK0OIqrseeXEfuPnsiDdaTOHoX57MVAW2mvPI6rwhh4wZHr1Mj1aiznighul4yjvJa4e3qjTojAeDyn3m3dkKd+fxl9WhKCx8uhkc8T0a8tgttLcFIUjhozurhwbv9mPqWHL7Dfv1b2L/qMEZ/PpsdzY1CF6jBklWD17y3a2DCkCjmlezMISY3jz6CNDQvUA7CV1tD84UEU7ziFNjYM2x9+C2la9yDw0nxdehl0lNQEDDbXkwGWc4W0nT+Kmopa4pLi6DqgK2FRYVSWVNIoRbyhFRYVxkd717F/ywHemLEct8t9w7ZkGmWgPUepeMDjMViI6tESZZger8NF/NBOYqgDr4+glDjkQRrUsaH0/2EhJ1/4AltpDbom0UQPaM+Z+aIBTRkehNtkpc+WJeiSYyn6drfodupHSLtkoga0R67X8NW41+k7cxRBMWFY/XtH2h09yfzlQKC8VC4jslkCZ368fHhsKa1BHxtGQs80CnacQhcbhuVKXcHrQxcdSq3/Vvmpj34n7eOZKEJ09Nz2CqeefAtHSfV1aX9pjSFVIPi8yPRRSORKBI8Tr8VfzudFolAj87t1e4wlYjlZXaOkMlyP22i9LHv0auQ6MYZsUGosXoeLXp/MQIKEnLWbKfx2D6Ftm+DzeOm4/AmCWzXG7F839pIapHIp4Z2bIVXK6fbhFM7O+ADL+SKRvyKDkSrkpC0bx8W1W6jeeeqv7c1+3oi9qyeuGvM1eSOkQwquahPt3nqaoNZJWM4X4THbEbw+Mp/7mN5bX0Yil5L2z4fYP/J52q14CnVcOOG3tKJy+4kA//9R17vSYHlpHhLHDKB8+0l0SVFo4sLq9F3p1z9s/sMCR2k1CAKaOHHvi+jclCFbl+KoMQfcVAHspTVo/PujJjYcW3E1Mo2S2AHtqHz9Y9QtLh/I/xEyvRZ36WU9w+3fa2QqOSFtmlB7LCfA94Gx+csAqMKD0DWOYcC2ZVjLDbgMVrSxYTgqDGjiwmkz6166vjZeNHLmlaGNDavTX3NuGdFdm4vuyR1TUUaFBA5y/kxutJw/GmOlgZikGDoO6ERIZCjVJVXEJcdz2xP/QCKR8PRrz9Y5PAkKC0LweLll12soI0M4M/V92q58Fkdxdf31gN9fBqkEfavGHBw2n9YrnvpLPNX924UoI4MJapmIJbskMM729/fHWm0KyA0Bgfs+mwuCwPHPtxMUG4alvJbuE25j66JPie/YlKCYMCgW+Sj1gf6U7T9LVKemgfmyldag9dPb6/YQ3FSUrZEdUpDKZIS3SsJwTlxn2tgwfB4P4W0aU3k8B5/XhzYmNODFconXPSYb8ff1o2r7iWvKeoPURZhPGaBjTEwwGaVlKBr/A4kmBJ/NwP23upn86of0GzaSZa++wa0jRqBKbIPzwl6qHKF8/sUWjuvP0tMZRQ935FV8KNerAzoBgM/lpveGF5AHaUl/6DX/dx5cBguN7u5F7LDOVO3LRJ8Si720hpA2jYkb0ZV99yymY4cnkenVeEw2NI0icVWbaDzhNsJ6ptFq+ZOoY8MpvZYcbUADbhINNyUb8F+PmpoalixZwowZM/jll18oLBRvALRs2ZJPPvmEX3/9FavVikx24+Dp+/fvDxjpunXrxoEDohJ8+vRphg0bFiin11994+ZKdOjQgYyMDNxuN8ePHyctLS1gNLweBg4cyM6dOwHYsWMH/fv3v27Ze++9l2XLltG+fXv27t3L0qV1A6/36tWLffv2BYysV+Kpp57i+eefp2nTpqxfv57333//mv1/9913GTRoEMXFxcyZMweTycTJkyc5deoUs2fPZs6cORQXF1NWJt5UiI6ODtzITElJobKy8qrn3hSuFW9ZEK7zvb+KTo+yW28MT92P4dHb8V7Mw1tUgOaBK9wNfQKm6eM50GECQZ2a1rnxeGUz1+uDIAiEPzSC0sVrOd9rHKWL19Lo5cnXLSvVqkldM4fCRR8GFIJr9R1AIpOiTIqhdsPlFy1rZgERt/Wgw5ZXxL4KwuVKPh/HB88iZ+E6lJEhaFsmBuo5covJHv8qNT/uInrsiMDAJDIZ6qRo7FlFZA6bgc/mJHhQNxAEima/TcTDt9F0/ZtI9RqES+47fyVQ/PWK3ChQvw9seWXs7vAMUm1dRUmsLiCRy9C3Tab4498wHDyH1+Gm8aQ7AfHF6uKq9ezv9AxZz39M6nMPXqcbArF39aLs0s2dawWW/ws5Ba4sIlUpCB/Ykezn/oXXf0sPJJR+upX0Tk/jKqtBGRFchwRSlZLWH868XMffjexlX7O700Qqfj2MIvQ68kUiEekhkxHRtgnWslp2P/seHpuTts/eDkBCv7ZUHsvmm65TcBqtpN7d66opUIQHETG4E/bsy8pyoJCfpw52nEBQx6Zom4lKeOHHv7On+2SO3r8sYKCsQ5dLt2IuzVerxnjMNtIHz8Nrc9LosaEIgkCjx4bgKK2hes9pzj//Ca3fnBCoZ80qoXTlD7T48p/oOzbHmV+KcCmQv0SCRCajYM4qihZ/TOqqmcjDgzHuPlmnHxfe+RlbYSWOslrib+tWp2/mCyVs6TKZHYPmkfvhb7R5Z2Jd8splKCNDOP/cx4G1KlxBPEEQsOWV4TZY6fzNAjp/OQ/rhaLAkbNEAhK5nIO3LuTCi5+jjo8I0EPXNoWKTzZjOXwWweFCnRwrzkVcBOWrf8aWmY9EKkXZKCqwLhOfuBWAM1NXkTh2GJ0+nw1IEDx1kxtcSXuxI+K/qKGdKV+fLnbM/5MtpwTz2YtUbTsRmENBEJAo5EiVCoo+/l2cM7sLiVI8FFMnRnHxw80YDp+n4P2N6JslIAgCkUM64a424XNd4abmb+vM1FVoEqPQN4tHplHic3n+rbZuxFOWC0WcHLf8Mk9dWityGZFtxLWybZK4VjpMFNdKq0cGceCFz/m82xScBithLS57HHR74SHM+eXXltl/xB/kozJES+KwThxb+lW9ZadwPbnpH5c1q4Rv3vuWpm1SeebFp0T3bH8VmVzGhVNZnDxwkpUL36Pn4B6MfnrUX2zrjwUEbBcrObdyPX2/nkufL+ZgPF8ckBcSuRSpXIajtJaTL35BzzWTAIjs1oKaw+dxG6x1Hrt78Dx+7ziR4NaNkSovH7o6q0wcn7iSw2PfoM+Mey91DACpQkazwZ04u/FgoPywxY/hMFqoPHuxTm+j2jSh1X392O8PU3D1YC//N6lfWyznirAXVnJg4BzSlo1FplNfn/Z+WonrXIXPYcJjKPbv86H+cUoRPG685nK81uqA6/ZVj/xD3yRXrFGJTIZCr+HEc5+y/4GXaTHtLnQpsUgUUqRKOXkfbWXnkPl47a4ADQ2n8tnSZTK1x3Mo/imdjh/NuLLTYtzWscsJ6ZSKNjW2Dn3/DAKiHHFVGLgWb0hkUoLbJlPw8e/sGzwPj92FPFRMgNf4sSFYc8twFFWT+fwntPPL+uB2ySSOGcC5l764Fimu2bfgtk1IHDOAjMVfXrvr11lmggC1p/PZ2HUKvw+eT/7nO1DHhF49yCv6ETekE1WHL+Dz30S7Lq7RcalKQbe10zj9/Kfizf0/WW9us4ND41ewY9A8LqzbQmirpDrtHZy2mk2D5yFVKpBfyZf+P+c/3IJEKqXHtpdJenw4lnOFf0lu/LLqR5q0TmbsoicoyMwPPE+hUpCU1oQLx87x67oNKFSKOvW9Nif7es/gxGOv0+SZ26/ZzM3oAZYLRZhP5VH44eaAHvBXeCrr9e+wZpeQ+fwnBLdKAiC8Vyva3deP2vzyQB8+u/tFPrptId88+hqdHxmMJkxPtydGUHjwHEWHz9fpb8wtaaQ+0I/Tb9YNyXUlvS0FFSj0am79fQlp44bitjrwXbE/SOQyOs0exaF/fobbrw9ei0+laiUJYwaQ5ef/G8kbJCBRqPBU5uM6twt8XtLzjbRsHM/On7+ic5sW/Otf66g9fxhFUgdapTRi6cQHGG9tyj5VJTky8zX4UFJHFjqrzRwZv4JDY5eTNkfcKxTBWuRaFVX7Mjn02HJkGiWKIPF2aupTI8h86Uvw1X1ZkshlBLVNpvTbPdjyyvDanGj8us5V42pAA24SDUbJBvzXY926dQwfPpw33niDJ598ErdbfEG68847eeqpp3C5XCxYsIDi4uI/fU5BQQGlpaUsXryYiRMnsn///jou3NdUcK8DpVJJq1atOHnyJPv3768T8/F6aNmyJZWVlWRmZuLz+UhKSvrT8rGxsQwdOpTnn3+egoICzObLrkRNmzalsLAQs9l8TffspKQkRo4cycKFCzl48OBVv4NoeO3duzeTJk0iNTWVzMxMQKTra6+9xmuvvcY777zDwIFiPBSF4rICI5VK8f7FrIBbt26lsrKSJUuW1PneXW1GEaxFIhPFkDo+HGdZLc7SGjTxEYFyEp0eX414Wi1v3wVfeamY3MbrxX3sEJKgYKSxCUiCQpBGRAXKekw2DPsykCjkqBIuP08VF4GrTHSpcZbWiEkX/FDERuApryHs7oGYNovGLePGvWjaN8dnsSML1tUtW2kg6f151Py4C8OmdNyl1SjjL8eXkgVpkYdcrhN8S1vcJVV4qi6729mziylZvZ4Tw+ZQ+eNe8Pqwni9EdcVz5KFB2LKLCRvQMfCdq7QaZXwE1T/uIWxETxRxEbjLa3GVVuOuMiL1K5w1G/ejSm2Eu6IGZ04ReY88T/bt00AqRapWEv7grXjNtjr9VsZG4KkyAJA0dii3bHuZrt8sQCKVokmMDMwXEnCW1Y0n6rU5kV9jXj0mG87SarQpl/lVFRmMPb8cR0k1zpJqTMeycZZWY71QRFDbZLFMbDjl3+0hYewwGk+5i5AuLRA8XtQJl/urjgvHVWkk+raulP0sHjRYLxQjVSkD/dA3jcdde9kVDMBrsQdchADkQVrk/jmWyGUkTrwD8/Fsqn69HH9WFqwh7b3JdNn2GubTeSgiggP8pIqPoMnc+yj/fk+gjrvaXIcehmPZyDTiAYajtIaEMQPose1lemx7GYlMfCm1ldZgLa1BqddgKzeQv/EQEf54VLE9WgYMKR6bE31SNLbyy3PQeN4Ygjo0RaKQ4yisRBUfgTIuHGdZTeAvgNdkw7g/g6BOzZEHa4m5owc9fl9Gl+8W4qq1ENSqsXjinRCBOk6cw0t/xfmqQapSIJFJKV9/kJAOKTjLaokf3Q9L5kU0CZGU/5JOSMfUwDwDVH21jczhM6nZKK4vRUw4rX9bjlSjxH7hIsr4CKwnspColAgeL47zhYGxJY8dQq+v56FNjMJ4poCoPm1Rx0XgKDOgjgvH4leSAcq3nUAqlaKMCaXn9pfpuf0VdM0ScNdaqPj1sDi2mLAA/14am7vajEQq4eDwBWJsNZ+Ay+8e67HYA28hpuM5IJPgLDfgKKnGVVqNrl1TdB2bo+/eColSgTI+AmVMONU/7EYeqsdVVoMmVTQC12zcj75pPPJgLRH92qKMDEaqVuIxWHHXmK5L+0s8pYoVb+R2+moeXqsDj9UR4Cl1TJgYDmNk90A9y9mL4BMI7phKj20vE9m/HfgE1AkRqGLDsBdUoPa7m8lDtDjLagnt1pyI/u3QNI6m8zcLiBzUAW1qHB6rA1t2CeUbD+Ex2Sn5di/2gvJ/q60b8ZTpZC4JYwaQPOVOwnu1DqwV6x/WSu7GQ0T610rze/ugjQrhni1LUAZpUejV6Px7S2S7ZMJbJTHww2k0ua0bPZc+FgiDANDy0cFoY8K49bsF2MpqA/VC0xIJa5WE4PUx5Ot52Mtq0V6xX2njwq8ydF6SAZeMHJdk4p/JAIDNX2/BaXeiUCroNfwWqsuriYqPorK0im0/bCcyLorDO49gtVhp0631dduSyETDRkjnZnidLtT+/VAdF44iVI+zrJb8L3exdehCdt71Eo7yWmRqJUO2LkWbEImtuAqPzUntiVwEn4CuUSRRPVtScoXrtqvajCJYh0QmxWOyYb5QjCJIQ9+ty+i7dRmOslrU8RHUpJ8jrHE0wQkRmP034VL7t6f8TD62KhOdHhnMpMPv0vK27uTvzSD4CtqGNI6m51wxTuWdX83DWl6L/kpdQSbFesXN61aj+1H6/V4xfEVhJfaLFYR2bVaH9uordINL/Ct4veDzIHhEWSI4rUiUOuKbtuOdd1eC1wlSOYLLikSuRiKVga+uPuSqNqOKDmXw1qUM/n0pHqsDj1822Utr8Hm8WAsqcNWYqU4/S0jrxpjOFoFPIKxjKgO2LiWmf1vwCWjiw/FY7HhtTtRx4RSvP4hULif52dvr7M3KcD01+zKJHt71L+/N8iANUpWCoDZNrskb5owCHCU1GI9lA1Dy7R4xWdH2l2k8dhj2ixV4rA7K/LJe2ziG1Cl3cvTR1wP7resauh4yKb23vUzvbS/jdbpJnXZ3oI46LhyHv++Jo/qgaxJDr6/nIZFK0fpDuajjIkAiwVFWG6ANQOHP6UikUlRRolutJi4cu39/tJXWoE2IIOnOHlz86UBA37sSslA9TTe+RfiDt+Iz2wLeJACKuEjS5oym8Id9lP56+Cq+B0gZfyvaRlEM2LoUe3EVSv8t+9LtJ5Eq5fRcOZHhvy/FXm5AFx+BtaACBAF942js5Ya6/S2sxOdyc3DofM48uxJVZAiOoss3Wa8nN3Z8vRWn3YVcpaDrsB7UVtQQER+J0+ZAqVLQsmsr7p/5EBKJhHf2rAbAXGNCHqwl8fFhtFjyGCGdmuKxOFAnRNy0HiCRSUkaOwxNYhRepwtbXhkhHVP/nKe0aiQyKQmj+6FLjUPTKIqmU+5EHqQlrFsL2i6fwPfj30QXGYLFLzcsFQY6PTKY+z6dgzYyhKC4cPTRoWx76XMAgmLDsVQYCE1LpPvr49k19k0suWUoQi7zYovHh6FLjOTW35dgK64m7/t9bBqygD2TVyFXKwhtGs8dvy3hH78tIax5AlUncynwx7iWyqTYr7jNC6CKCUMVHcqJcctFXv6DrFcnRBDqU1IrdQXoWF5RSXREGIJNfJa3tgSDV870fy5DHp2CyuegZWoKOWdPIdWFotQGIbgdBAkK2rhDKJTZRHkTFUrfbS/Td+uyOjrBpXXgKKulOv0c2ibRNJ14O7d8Ox+pSoG9qAp1TCiGYzkICGjiwtGnxNFl9SSGHH6L+JHdaf7cAygjg3GW1+IsqcFVYxL7vv4gUqXsmnL0/zr+067Z/xfdtxuMkg34r4fNZgvEP9y1a1fg+7KyMpKSkrjzzjtJSUmhuLgYjUaD3W6/5nP27dvHqFGjWLlyJStXrmT16tXU1NRQWVlJu3bt2Lx5c6CsxSIqU3K5/LpxH3v16sWOHTs4d+4cHTp0uOp3jUaDw+Go813fvn156623GDBgwJ+O+dixY4GTptLSUqRSKTqdrk6ZMWPG8MADD9T5zuFwkJGREficn59PVFTUVc8/c+YMTqdfQbbbKS8vJzIykvbt27Njx45Av2tqajAajVfVvxJqtfq6NAcYPHgwUVFRLFiw4KrfavZlEnO7GNMnfnRfyjcfwXg8B21KLJqkKJBKkCc3xX1YNB77KsuRNW+FNFE0WMliYpFodWKWW7sVZb8huE8fB8TTyrC+7ajdeYKYUf0ACO7cDI/Z5r8VAObj2agTo8X4kwo5Ibf3xbT1EO6KGnTd2wCgu6UdrvwS3GXVyMJCUDSKCZTVtG+OM7uQ8g9+AcDw2yEi7u0v1uvUHE9Vreimmhgt1hnSlapvt9ehgTE9k+jR/UEiIeWlsbjKa6ndcQJN0wS0rZKQKORE391bdBX2uz6rkuMw/HaYiHsHEDq0K+5qA16TDXdFLZ5KA878MjTNE1EmRhPctwPyUD2m3w8hiwgRG5VIUDWKofj51dR8vgnHhQJC7xaNz9qOLUS3c78h5uK/fmP/oLnsHzQX04lckv0n6E2euR1XtbmOi9Uf51UREUSjhwZSufkIUrUCwSegDNOjSYoitHsLZFoVpT/sw1VpxFlSjTY1jqotR4i9uzfWC0UEd26Gz+1B2zSe4n9tIXvRJ35XHxuxo/oCENJZDCavb5mINasEpz+Gk+l4Dj63h0aPDUGikBFzRw/Kft5fp5+27BKC2qcGeMNVaUTdKBJ1UjQt3noGeaienJc+q1On/OtdWC8UcWTQrMBLgKvCQHDnZshD9VgzCihaXTeerelEboDPmzx9G7Zc8fZx5ZajqKJDSR80l7Oz1+KqMhI9rAv2SiMuky2QgTuud2sMF8S5t5ZUE5aWiD4xCrlKAYJA4W/HRL5IiCTqjp7kvfQZ1rMFVG8+RPz4EXjNNtSNovDZnQH3L6laSWifdtizi6nZl4ng9pI+aC41e85gz68AuZTKLUdJenw4HrNNzF7rXzuuSiOOkmpMJ8VxRfRpg1yronLzEZxltYE1HHtPb5xltYF5BpD7edBy5DzBfdpTMHcV+XNX4Squwl1jJuLeAahS4pGF6PBUGHBXXFZuK3aeZsfg+ZRuOoIyTI9UISNpdB9MmQV4zPY61xZCO6aCVELV1hPkvf0z5owCvHYnHqMo2605pUg1SlwVhgAPXZILhiNZxNzeHXVCBNHDu1D8xU5x7tcfQp0QgSYpitg7b0EikVL8+XZclUZcJVWY9p4kb+rb+Kx2rCeyiXl8JILbQ+jwbnhqLXhNVjEsAxDcux3WC37auzx+2mfgNlnx2l3Xpf0luKpNlH63l/RBc5HIZUjlUrTJsYFxhXRuhqvSVGfO3AYLErmM9EFzcVYYsGYVEz+qL65KI8lT78JjthEzsjs+hwtXhYHsJV+xu+NEyjccIu/tn6jadgJL5kWkcinKyGCxLa2SxEcGUbXz1L/V1o14yn6xElV0KBcWfYYtt7TOWnH614qtwkBC79YYssS1YiuvpeZCMd8PW4DTYMFSUkPze8X4xLsmrqT6TAHfdptC/sZDHJj/ERe3HA3Q99zHW7GV17Lp3iVc3HKUpvf2RhcfwaBPZmHKKeOn3jPZMHQBF7ccJdX/zMhOqaKbqu/q14GafZnoW4gG6fjRfancfORPZQBA1/5dKC+uYMEjz2ExWvjpXz8z5J5B7N+yn9sevBWr2YpGp0Gr15J1Ovu6bRV+uIX0QXM5M+k95Hot8aP6EtK5KYJXdL90VRhQRfiNOAkRJIzoStmOk5x75xdOLf4SVWQwEpkUfUoscq0al9lORMemlF1BL2VEENWHzhM3sjtStYKYwR0p2XiI3YPncWT8Cso2HyFxdB9C2jZBoVXhMFgDrtut7uhJht912+vyYCis4J0uE7nw21Ha3CPSNnloJ7TRoWwYu5zPB87hq+ELyN1ylDT/7zEdU8EnYK+6HB/UXFJFRJ821OzLJOHBAWhT4wnrnlaH9vF/2EdcFQYQvAg+D8jEgz2JUoPgslGSfYrJkyYheN1I1UFIFGrReCn4QLj6kLZ8u0jDrUPmI5HLAoYQa2ElUoUMZ7UJmUZJWKemmLOKcVYacfnXzY7B83FUGDFnlZA0ug+qqBB/4hQ7moQIkErIe3c9h0cv4dBdL4p788Q7iOjblpD2KTfcmy/xhqvKxLkFH12XNyxnC3GUVKPzhziI7NMGW345OW//jDWnFGVUCBK5lIg+bXBVGVHFhHDiqXew5pbWabd6XyZRgzoA0Gh0Xwo+3MLeQXM58shrhHVpjr2gAmtuaWCMl/pe+O0erPnl7Bg8n9qTeTR9Rsyk3OyZ23BVm3D64+BdQliHFLwuN9G3tAKgyei+lGwW+bT2RC5BqXFE3dKK0m0nAvrelfAaLGTfNiWgF4X59SJNhxbIQoMwZRSQ40+YcwlV+zOJHynSVK5TkbnkS3YMnk/V/rMkje4j8u99fRG8Pn7tO4sd9y2jbPdpmtzbB5lagdftEQ/gKgwkj+pLkX9dKYK11B44S8zt3Ul4aCAeq50K/23iP5MbHfp3oqq4gmWPvojVaGHTug30vac/2776nUNbDpKfkcviB58HASb1EW8wxjSOpWZfJu5qExlTV+FzeajcdJj4UX1vWg8o/HAL1pxS8t/bgFyvpfGEEQFj/3V56mIFsbd3x1lWiy41jnOLv+Dsos9wlNXQdMY9nJy4Ek2oDqfZhrXCgEKjQqlTc+yTrXx2z4u4bA4En4DDaAFBIL5jKk6zDZlcRt+1U9k/eRVmv95Vvi+TpJGil4VCp+b4kq/ZNGQBpbvPkOKfr05zR+Ey2znxxg/8MnQBNWcvUnU6H3WYaGSO6pQqtneFvNHFR9Bh3XRqDmQS3DopsMb+KG+SvFqqNT4KcnKxVdSwee9RBvTugUQlvuPJgqM4f+o4a157AcFpwVhdQedb+pCU0gy7xYjP7QSPEydeLsjNxPpE76OKHSfIfvtndg+eJ8obueg9GHtbN9xmG84KAyFtmyBVyMleuZ4jT76Nx+rAbbaROLoP8Xf2wJJbitts5/cuk/m96xR+7zqFkg0HOTtnnRhPskdLHCXVJI2/lcrNR4jo0wbTidxry9EGNOAmIREa7tg24L8I9913XyDBC8DIkSOJiYnh448/Jjw8nGbNmpGTk8OiRYtYt24dGRkZSKVSEhISmDhxIhKJhKVLl2I2m+nXrx8jR44MPGvixInMnz+fhISEwHcff/wxISEhDB8+nLVr15KXl4dUKuXee++le/fufPbZZxw9epTk5GQmT57Mww8/zKeffgqIma6ffPLJQAxHEDNuX4ppWVJSwvLly5FIJIwbN460tDQMBgMTJ05kzZo1VxkZr8SKFSvIy8tDqVQik8m4//776dChAzt37iQnJ4fHH3+8TvmVK1fSuXNn2rdvz4oVKygrK0OpVKJWq3nssceuivf4yy+/sGPHDmQyGYIg0L9/f26/XTQ2/frrr2zbtg0QDY6TJk1CKpXyyiuvBGJu/vLLLzgcDkaPHk16ejpffvklSqWSJUuW/Kkb++aY++n8+RzOTF+Ds7wWTeNo2q+eLJ6ens7n5MR3EVwe4u7uRdt3nkEilSB43GAyYv/5a3C7kIZFoBr+DyQaHYLLgWA0gEoNHjfuo+nI09ohCQnF45ZR8vHvFCz/jmbLHid8YAe8dhfnp6zEfDIXgLRVUwjv316M9+b1Ydp6kItPLyN23lhCbuuN12RF8HpRxEYiVSlBJkGqVOIurcS89wQRDwzHVVYFPvDUmil+5TNCBnYmuH8nfA4n+dPfRhEZSuKicUjkMuRRoZzqNI7wf/TB5ZNR9slvxI8fQdKs+8R4T0YrGQ8uxXIyh9jHhpH6wmMgAY/RSum/NuOqMqGQ+gju0x51agKK6FCkaiWukipyJ63AdkpMoqFp3YSmq2ahTIhC8Hqp+vAnyt/4nMR3Z6Pv3gaf2YZ59zGCh/VEpteC4AOZDG+NUTxhLa9GnZaMLCwYwevjwrKvKVi1EU3jaHpsfBFFqB6v3cWRB5ZhPJKFMiqEfkfeEeMaeX34HC4cZbUoI4OR6zU4SqqQSKSU/XyA4I6pRA5oL7qTf76Dc3PX0eiRwWjiw4gY0AGpUo5MpxbdiawOCtdsJOGxYUjkUlRxESAIYpIMlwef3Ymz0kjGlFUkjhuG8WgWUcM6k+nnr/gH+pP28jjxBk12CelD55Nwf39UQWoajb8VWZAGqVI85bfllHBu0rsoIkNo/tqTqBMicVbU4q4wIg8LomrzIbLnr6P1hzMI7dUamU6Nz+nGcOCsPwOzBE2TGCyZBeKtsMbRXJizlqLv99Ppy7mE9UxDIpPirrFwcOTzOPwZelsuG0vkwA547U4ypqwi/v5+hA7sAIIgJhXx+DBfrECuVbFn6mqCkqIZuHYq6ghROfbYneT9lE7VqVxa390TbfNEnEWVKOMikOs1eK0OfA4XHqOFiyt+IPHZO5HIpKiSoin7ZAt5L34GSfF037wEuV6N1+GiNv0c7hozYT3SAglJ3EYrGVNWkTp7FJnT16CMDKb1u8+gS45F8AnU7D7DySdXENIhlZaLH0WTEotcp0HwisHvL81zyjO3Ibg9CB4PzsIKNC0a47M7yZ/9HjGPjSB4YCdkOjUSmYzz9z2P+UAGxV4NPT6fDT4BbWIkyKSoo0ORSKVIpBJshZUcm7KKsM7NSH50MJr4CCx5pVyY9xGuSgMdP5uNvnkjMeaSx4tcrwkYT4Pbp4jGSrOdU+NX4CyvpfvmJehbJiKRSjAcy+Lo6KUILg8ShYw+h95GFRcOAlT+dpQTj75Oo0cGE9IohND+HUXXZZ0GiQSkei34fMh0alylVficHjGEQ1wE5iPnODZhJYpQHV1+eB5VTCg+p5vCj7ci0yiJHNjhurR3m6z0PfEejoIKMcHE6XzctWbi7u2DRCbF53QjVcixF1fhrrUExhU5uCPt1kxBqpDhqjZzYPA8UmfcTfStXVFGhYAgIHi8ZMz8gLi7egXWkaZxNB0/n4MmIYLKrSdw15qJub0Hcp1aDKjv9eEoqa5Dw/q0dSOeUidGIdOpcZZUc2rC28Tf34+QK9eK14epoAKFVsWOaasJTopm0LsT0USHiC7INWbs1WZkSjFBz57pa6g+lUfvN58kLC2JrY++jr3cQNq4obR9ZiSaqBAcVSaKtp/E63KTek9v5FoV5vxyvA4XPo8XR5UJR7WJmG4txCQ3MimqUD2OKhOCz8evI/9JlMtNz20vo4wMBiT4XG52dXoWT435ujIgcmAHpNEh1FbWYrPaWf3iGu598m5qqwy0696WqIRoBJ8Pn89HxuEMfD6B12e8wVOOoBu2Fec3hjiKRTqaTubS8ZdFhLZpgq2oihMLP8F6sYIeqyahDNOLe5dOhVyrxl5WS8G3ewhqGs/Jp96m2+ezOTn9A5ThQXR6fxK6xlFIZFIsuWXsGTofn8tD6rO3kziqr7gf6NSYymv5aeK7lJ3OQ65WMv3MGtYOnUtNbhlzcj7GWFyFyyIejHrdbjRhQWhCdEhkMkwXxfjZwYlRfD5wNl0m/YNmt/dAGaRBIpFgqzZRsP0kuphQDrz6LUPm3oe6UQSahEg8Zju16ec47dczrkV708lcBmQsBZlSjBUpAcHrYfr06Rw+fhKDwUREZATrPvyQ1KZNwefFay5H8Lj4ue1z9PpsFkdnfICj3IAuKYruqyahDNVhOFOAs9ZMTN+2eO0uKvZmENOvLfh8SKQS9o1aiqPcQMzgDnRdMxmJXFw3O4csoMWMu0i4owdyvQZ7URUug4ULz39K6rS7yFu1kZb/fBCpWok2ORaJRILH6rjh3qwI1mLOvEhYzzT2dpuMx2y/Lm9oWjemx0/P4yirxZpTStbr39H29SdQx4Qh06oQfIK4H7rcSABbgThHmqQodveeibO8ls6fzCRqYAd/4i8Xmc99QuGn22i7/Elib+smJssJ0iB4Bfbc+QKGk3l0ef9Z4kZ0RSKV4Kw0krvuN1InjEAZqsNrd7F/zCvUHskiadxQ2s6/D1txNR6Lg/Pvb6TlxJEoQ3XUning0LPvBcJLtFv0ICkPDsBZZcLy3W9UrvyG8DHDCRs9BEVcJPKwYJBKxOSHLldALxIEAVVSHMbMi+DzoW0czcm5H1H0/V60SdF0XT0JRagO45kCjk5cic/lIXncUNJm3YtMp0Lw+ji64GNyv9pFaFoig396Hp/Xh1yrxm2x46gwIlPJqT1TgFyv5tD0NWgbRdJ75URU0aEIXl9AHl6Pd6+UG8YqAw6LnU8W/4uRT/wDY5WBtO6t0YfoMdeasVtsJDRtRMaBM6ye/S597u7PnaOHiDdQpRKMR7I4+sAyWrzw8J/uRX9FZstDtOATcBRV/WWespdU43O4cZTXEjWwPRKJBK9PwFhYwdrBcwlJjGLcpqWYS6sRgMim8RgKK1EFaVHq1TiNNr4d+zodHxpEy+FdRR2wpBqfw8XeCe/Q6/1nUYXqqTmTz/5J7+NzeYjs3JQBn81CplXhdbjYNu5NyvafJbprc2776XlqLxSjiQxGeYV3zaX9QRsTitNkI2lAOxzlBrSJUSATD3avJW927dnNspdfxut0cf8DA3lyzF18fygXJBLuu2M4xcd38dzKz6gy2UCu4p233yY5JQWXzcLcObPJvnAeY14tqz5YTdHUT3CW16JNiqbT6kkoQ/UYz+TjqrEQ1a+tOB6bU7xR7BA9DQ8//iaOcgNtFj9Ck4cGIlXIEASw5JRyfPL7GE7mAdDj89l4LHaqfknHdDqPdqsniwlzdGocpdXY8ys4M2UVTeeOvkqODi3/6rrvgv8X8G7iQ//pLtwQzxZ+duNC/0VoMEo2oAF/I9LT0zl8+DCTJk36T3flP4LNMfffdJ1ut5TeuNA1cGp/9E3XidA6blzoGnC6bxzP9I+we+qXZ0wt+2tu81dCpbj2bd8bocR+fcP59VDf6/fyejgbeOrZmpKbp2F94eLmeaP4OgmwboSm3vrxr134+3LehcmdN12n2Ht1XNi/Aq3w9zmw1GdctR7V/0BP/v+FPEX9eFdZD8335leyiNjreFvcCK8rDTddZ6YrtF5tGaU3Pzp1PdfXGdXNt6Wv51Ju4bp52g/IWHrjQtfAz22fu+k68nq+gtWH9vXdm+vHvfWDS3LzvXTfROilK9FSbbpxoT8gxx5Ur7bs14px/RcQ8RfDJF2JD9X10wMed1yd0fl/CvXhqVPq+sn6RPeNy/wRrvpNFwn1kPV9N42pV1u/j/jypuv4rhsc/s+hqYe8+b9ulHznf4FRctL/MqNkQ/btBjTgb8K6des4fvw48+bN+093pQENaEADGtCABjSgAQ1oQAMa0IAGNOA/igajZAMa8Ddh3LhxV323du1azp8/X+e7ESNG3DDmZAMa0IAGNKABDWhAAxrQgAY0oAENaMD/ZjS4bzegAQ3427At5r6bruOtp7uBWnLzbi9uoX4OTvVpyybUzxlQJbl5NwpHPduqDyTUb0upzzzX1x2tPu7b7r8xL5yrnm3p6ulo93eOrT6oD88DOOu5nuuD+vCvrJ5rpT7Q1kNGQf3l1N8Fdz33h/qgvtxU33mukd78vYFwX/1kgPA30tFZD3dbaT2XirIeYUGM9aA7wD9Ov3TTdXa0nl+vtuq7z/63oz5yVPE36hz1RX0DidRHdtSXf0PqKTv+LgTJ6uGHDRi8149zfz3Ud77qw4tmSf322OELQm+6zt7FNTcudA3UR94MKf+6Xm39b8FbSf/97ttTLja4bzegAQ1owDXRM/0tvHYnZye/j/m0GEg5fEB7mi9+DIlMiqvSiDIqJFAmpFsLGo0bhuDxUrn1OFkvfUFo95Z0/el5fG4vPocLw5ELaBvHIFUrAQFVVChZy76mfNXPgXY771qOtmk8SKQ4S6sp/dcWKn7YQ4t3nkUZFYogCJR+uhVVk1giBnUEn4DX6UIikWAvrKT0y52kLngAmV6NVCHHY7JR8vl2Ct4R24h/+g6S//kIB1uNJXH6KCJu74EyMhTB58NjsFKyZgPF7/wIUintt7yCq6wGS0EFkYM6ioGhJ79PeO/WNF/0MKeeeJPUOfchkYmZffPf+ZmIAe1p+/5kZDo17loz5qNZnJ+6Eq/JRmjfdiQveDCQBMLndOMx2/AYrVyYtZqmi8ch8SdzKd9wkJzXvkOTFEW71VPQpsYhkcmwF1ZwZtJ7mE/n02LJo0T5+3Vm8vt4jFbarZ5CUNsmeO1O7IWVCG4vB4ctoMf2l9E3b4Tg9ZExdRVlP+5HmxpHuzVTA7TXNInBXWtBcHuwFVQgD9GibRwjJmFxuPBY7HiMVk5Pfh/T6XwA2qyYQNSwziiCtSCA1+bk8H1LMR3PQdc0nrZvPUVw22Syln1NxcaDtFs9BXmoDsvZQhBA3yIBQRAzFId2bgYIFH6ylfMLPkabGkeHNVMC/dM2TxAzNwN4fcj0GlwVtSgiQnDXmvHZnJR8tpX8DzajToqi6y8vogwPwutwYTqRQ8ak93CW19JiyWPEjeqLTKPEXlTF6Sffwnw6j1YrniJqSCdcVSYO9JuJ2k97TXIsMrUSW24pqthwBLcXiVKG1+7CbbRx8gp6tFsxgehhnZBrVDhKa3CUG1BFhyKRSqg9fIHgNk0QfD6kHi/Zz32E8dA5Wqx4mug7e4lJAkpqKPpwE1UbD9Jx4xKUkSHg81H04WZyXxQTd0Xf3oPUmfeia57AycdeJ+31J1GE6fHanBy7bwmm42ISpRZLHgvwbfbSr0iZfjeKUD1SnRpVRDCCz0fOq9+iig2rw9/m03m0WPIY8ff1Q6pR4SisZF8PcR4iBrSnzXuTxID4gjgPZT/sxVVjJmpoZwS3B0d+OeenrqTJ7PsIH9wJeageiUQiJnqqNOCuMiLTqgNruWStmCFVnRRFlx/+iSomDK/DRfFn28h6QVTUemx/Bd0V/Fv+o5gh/Mo5O/7wK7RbPQVFqB6fy4M8RIdUKUeu1+BzuXGbbPXm3+xlX1Hu519FWBDyUB3O0hokUnGtKkJ1V/GUq9pEm3cnoowKFefws21UbjkS6KOABE2jSEDAeCQLc2YBkYM6ItidZE15F+vpPJIXjyP6vv5INSqchRUc6ynGOE5ePI6wQZ1QxoZjOZnNmTufryO/Gz89kuaLHsZ0Mhd5kAbT6Txc1SYiB4gB7i3niwjpkFpnzgHafjCV6Fu7giBQsekwZya+S/NFDxM5qCPyEC1eu0tM8nVFnVYrniJqWGdkGhXO0prrtuWxOzl1Be07fDCFWH9bZZuOcHLiu6Qteoi4O3oiD9ZiL6nGXW3mzOy1mDMvoo6PoP27z6COi0AdF4bH6qR6X0agXszwrijCg5DIpWQt/Zr89zdcpscTt5I4dgjaxtFIJFI8FvsN51kZFYo8WIujqBIE0DSOxnymAH2rpKtkR9flTxA/pCPOKhObB8xFlxjFoA2LUEcEgwTMeeV47S5qT+UR1i4ZAIVciq5ZAuYz+ciDNHisDqT+uJvFn29H0zj6mnKq9YoJAZ7f328WmqQoum18CaW/LWteGT67i8KPfiPh/v7XlL8SmRS5Th14RosljxJ/RVunnnwL8+l8Bh1+G4/FjuD1IXh9HHliBZ1XiQkU5FoVgiAg12twGyx4rA68NieCx0fmc59Qe0j0LBl47F2U4XqQSvHanGxt+xRpix4i/o4edeb53Oy1YvIxIGnCCBo9OgR1fASC10f1jpM4Kw1X8ZTL7uLI1NUY/DzVffUkEm7tgiAIlGw6yqFJ7yG4RSN/VM802r/4MBKFDFlIBF6jPwa2RMrzr66kY+eu9O7dm7iYKDymcvC6+CMu7cfyUB3m0/mcnvguzRc9RNQf1seZye9j9vfpWmM5/fTbNJ13P1FDO6NuFIlUpcDn8gRkmyo+oo7sKN94kMgB7dGmxiORifwruL1icjSnG3mwNrCW3UYL7VZPQdcsAYlSjtfqxGO0XnfdS1UKum5ajC45Dolcii23jPTBcxDcXlLnjKbRo0NQhOhAKsFRWMnJx98MrH2kEm75bSmOslrK1qfT+tXxSBVyfB4PtpxSMfv3Wz/RasljBLdNxnQiB2V0aEBvbLtuOl6rA1VCJHK9BsHjofiTrVxY8BEA+laNafnaeKQ6Na4qI/IgLfJgLZZzRYR0TEEVE4bbYKV616nAuK6k/aX50rdujLvWwp4uz4rjmnkvjZ8ZiUylAKkUZ3ktxx9+FfPpfBpPGEGjMaIHlOXsRbJf/55uPz4vri/AVlCO5VxhnXFdWPY1lRvTA7LddDqPM5NW0m3jYpxlNdgLKq65ljsvf4I4v9z4fcBctIlR9Fj1LLrkWGRqBZbcMjSxYfjcXrwOF4LHh8/rxVdt4shdLwR0OIlCjiYxCqlagTmjAMPh839Z1kukErx2F/bCSjImvRfY/6/UCf7IU/a8cg70m1lHz0AqQSKVIni8VH2znfChXUV9Vi6lZuMBil7/msYvPU748O7Iw4IQ3GJCOufFCvLmryF23G2oWiSBAGemrcJwJAtNUhTtV09BEarDdDrfv6+0B68Pn8uNLjWe88u+Ju8KWa9JiqLj6ikE+ed8R5dnr9ofLiz9mqL31wfqJD5xK4ljh6KOj8Brc1Kz98w19zC33cXRKasC8qbbmsnE++VN6aYjHH5WlDeRt6ThfbIHS195GZ/PS1l5DI/F+GNZKzUoBz1IpTIcj0SG1+VkxeJ/0thTzYRuKQB8duIinwcVEtcogcUrXiUuOCIgby7Js2vJbK/NSfsrdGZN42gurtlExIB2aFPikMik2AsrseeXkzHlfVLnjBbnrgENuEn8d1+PaMD/Ojz88MP/Vv2Kigr27t37p2U2bNjAgw8+iM1mu+HzfvjhhzqfFy5c+Kflc3JyWLduHSBm0v6ja/VfxaJFi8jJyQl8rqioYMaMGfV61r+LnTt38uGHH95UnYkTJ2IyXR0E/JtvvuGXX36pd18O9JjCuZkf0OJVf/ZwqYQWL4/jxJhlZP3zE/RpSZx65FXOzfyA1u9NImp4F/YPmM3+frMo8CsIyZPuwFlaw7akhyn7eT8hHVI5NuZlDo18Dp/LQ/HXu+q0GTaoI16LA1e5AWdJFa6KWqLu6oU6KZrcRZ9wpO80ToyYT6OJdxDUpgkHekxB8HiRymUc7D+Lyk2HSXtzAiceehnB4cZVbeb0uDeIuasXuuYJqOIjCO3bDkdRJSF926FJiUMilWI6ch7rmTzcVQbixg1HlRhF/BMjsGcVoYgMRpscy74eUzg78wNavTmB8H7tsBdW0uy5Bzk+Zhn7+0wn9q5e6Fo2ouXL4zj33MfsaPYY7ioj7lozSZPvAsBdY6J4zQbMJ7LJef4jpGoFrvJasmaupulLYzl1zwscGDiHA4PmEjmwAyGdm9Js4Rhq9mVgPJJF6fd7qNp2glavjidyUAd0yXHs7TGVzJkf0OrV8TRbOIaC1RtxltZS8esRij7exsFhC0iZcTfqmHC2NnqIc/PW0eqNJwGw5ZSSPmiO+G/IXCRyGQXvrWdfz6noWyTgqjRiOpFD3ls/ggRc5bUiDV4dH5iz4q924SiuRvD4+K3RQ1TvzQgYEt0GC5kLPgoojJf6t6/nNPQtGuF1ONnXewZZS74gpEMK+3pP58i9i2k0ZiC65gnYcko5MmgWRwbNInfZlyBAzgufYM8rRapWkLfsCzwmG3nLvsBZWMmxEfNJGDsMXfMEmi18kOyXv2Zb0kOU/7Qft8FCyox7iBzUgZAuzTEeucCRO19AcHlI8/N4yVe7OHb/ssDYmi18kILVv1K4djPmjAJqD57DdCKHzOmrsOWU4iqv5fTMD2hzaY0ARV/tEpXnGjM7e80guE1jir7dw64+Mwlu24TjE95m76B5nJv2Hi2WP0X4oI6oE6M4fvtznLhrEW6jlYSxw4i+uzfOokp2Jz7AqTFLSXh8ONrmjQCwnivk5Lg3qD1wlpRZo3BWGNjW6EFq92YEjMyRgzrU4dvW7zxDwepf2ddrGoogDUWfbsWWW0ajhwcR1KZJoFzaq48H6h5/6FUyp61CFRsWkAEtXx5H6fd78Bht2HLLODh8PkHtUrBml3Kg30yODZyJPbeE5m88hSYljqLVG7DniS//Bzs/hc/lQapWBtZy/NhhgXG1XvE0Houd7amPUv7jPlxVRgBSZtyDKiacbY0erMO/f5yzS/O1r+dUvA4X9sIKTCdyODn2dSznCv8f8K//+T2mUPnrYYo++p30QXOIvbMn4f3aXcVTgsfLhX9+yoE+0zk0YiGJY4eS9sp4Clb/SubstWiSosh960e2pzyKOikqMA/ZM1eR+sqThA3qiCYljrMPLyN7+nsoY8MDclKTEkfZR5sxpWeiS2tcR46q4iMI79cOj81B0Se/s6/nVOQ6DeG3tGZfjymUfLWTyIEd6sz5JSjDg8l55RtsuWV4DFaav/gI2uRYzi/4V4Dn/1in5KtdmE/n464x/2lbZ2Z+QJsraK8MD+bCK99gzS3DY7CQ9uIjaJPjODp2OUcefg2PwUr28h9o659vwePl7D8/FV/456zDY7SCIATq7Rs2n4x563D7s1dfgr5lIxo9NBBXtQnL+WKq92VgOJZ9w3ne2+VZyn/aT9HHW0kfMlfMOhyivabsyP9mD7vHvBpos9vbT+GoMJLx5o8YzxcjVcj5bch8Ds/4gN+GzOe3IfPJWvIFrhoz+e+t58TYN9A0iqLos22kD5xN3Oh+hPVqfV05dfQKOdX67WdwVhjIXf4DlvNFyBRy0gfNpXLTEc4t+ChgnL1S/lrOFlL0+faArAjt0hzjkSwO+9u6co0cuGcxuwfPY8+wBbRaOIbc1b9izS7BWlCBs8rIkXHLcVQacBus7B48j1PTVtNu+ROB+opQHRkLP2Fz0iOU/pJOqxcfRpccy9Gxyzn88Ou4DVaylv9AqzfEOqrYMJLG34rlbCEZU1dRte0E2pS4a/LUsVkf0unlsZd5PyKYjNe+w5JbhstoJfmB/mIfgrV0fHks+x57g9/7z8FrKg/UkekiePShMQwfMpAnxj2G11KFTB/JtXAlDd0GCy1efARdchznFnyELacMV7khsB9fbyyKsCASxgyketdpyn7aj9fqJH/lemr2ZgRk2x9lR+MJt2E+exHjkQvU7MvA5/bgqjKS9eJnuE3WOmv5Ev8ef+hVTCdykelUf7rufU63aKSYtortyY+iiAim6Vwx0aE5owB7YSXVu05RsOZX5MG6Omu/yRO3YskqAaDVsnGcf+lzjj70Kl6rk/Jfj2DNKSN+VF8yF3xE+abDKMKDrtIt8976Ealcxv4ekzl270vE+/d/gLTlE8he/AUH+s9GrtfiKK5mX89pyDRKfC4vZ+esw3KhmMiBHeroQlfOlzW7hIqNhxA8HhLGDARAmxyL22ChetdpDo18Do/RSqtXx6OKDaPx+OEcGDafff1mgVRKx09m4qwwcOSBl6nYcgSJXFZnXFftDz2n4jFYabtyEtasYpSRwdfVOQq+2cPeK+RG24X3c2HNJnI+3IIx4yJVB89TezKP3/rNRiKV4HE4+b3/HE4+8SZwWYeznCskY/oqXFUmPEbrX5b1pd/txWt3Ufb9Xqq2Ha+z/1+Pp6p+O4Y8VBeQHdrkWPbdMhWpUoHbaGF/n+lEjLyF3HlrOD1kOqeHzCC0f0din7wdTXIc7koDFV9vAyB/4Vosx7No/sFsDDuPs7f3DPYNnI3lQjEAzReOIX/1Rvb0nIZMpyb8llbs6TGVs899DFJpHWPkJbT0z3m5f85vtD/oWibS6KFBWM4Wkjl9NeaMApSRodeWNzPX0uGVy+G9lBFBZL7qlzcGK038xmyf4OPFl17kvnOhTDgfy6/bd5NTYxHr9B2FYDGgsht4Yfz9xJ7ayBvLFgcMkhUWB1+eLGSWuQUrpj3Hxg+/4o1+j+A2WAL8ez2Z/Ued3mt3EdQumYLVv3Lqybco+3E/RR/9jjWnlLQ3ngzMcwMacLNoMEo24L8KlZWVNzRK7tu3j9TUVA4dOnTD5/344491Pi9evPhPy6empgZiP/47Rsn/F/D5/r7MsX8nTEezkAfrUEaHEtypKfa8chwFFUQO7kTV1uNEDu+K6WgWqvhwij7dhuDPnumqEo2koV2bB262mU7mgUSCvaACZ2ktJV/uRNskpk57kcO6UrP1GPaCcrwWO/IgHTVbjxHctQUW/+mu1+pA8HgxpJ8DQBUfDlLp/8fee8dHVW39/+8502eSSTLplV5C6L2DFAHbtYGKFfTaUFARBMVrQRQE7KhYL/daQa8oNlQ6hNBLSEJJ722SyfR+fn+cyZAQQOV5nvt97vPL5/XyFTlzdltr7c/eZ+2190YVF4m3wYpMqUAVbcBRVE31hp1ETxpIzcZMYqYOofvzd1C89J8gikRNGIDlwCm8tWb8TXYUBj3mnccRVErkOg1RkwZR8+kWlLGRVG3YCUDToTPoOiVQ/NZ3CEo5ztJanCW1iF4/1RszSZ01BUdRDdUbdhJweanbuAdBrUSdGA2A/UQxEcPSqVm/g7CMjqFoLnd5HQqDHkWYdKOiTClHppCDCMbRGSgjw6jcsJPK9TsJz+iAwqAj/rqRVIbqlY/CoCN6bB9qNu0DoPrbTOKmDQYg4dqRVG/MBKDis+0ISgVhvdJayd44pg8yuUD5ul8BcFU1EjmkB1UbdhI5PB3byTIUBj3OsjqUBh3quEgAGrNOEtY9BY9JmugVv70JVYwBdVwknnoLlqOFoZVd4+gMajbtQx6mRRGmCUUeJN00HkdhNc6SWsz7TuF3ukm8YXSr+iXfdTmusloiBveg4oOfkCnk+F1eKeLO58dd04jf7sJxpgJ1ghHj6Ayqg/KpXL+D8N6dEEWR2KlD8FkcVG3YSdOhM8gUcpRR4ajiIjFn5eE1287KZHQGtZuyJPs9WkDslCFUbdhJ7NQhlH34c1Ae9a3k0ZB1koh+nfFZnUQO7IrtdCXRw3ogev1U/iuT+KmSTpojBWOmDqHqky3Ysouk/hamxVlaS+TwdCo++hkA854cRL8ffU9JZ/YzFTgKJEefvnsKJW9vCsr+O5QxBlRxkcROHdLKbpUGHY37ThIxsCu2vDLCgnl5TFbcVQ2h9xQGPfHXjaJqw07MWXk07s1DFuxfEQO74iiqQa5T422wUrVhJzGTBlK9MRNVjAHRL/Gg5dAZwjI6UrN+B/ruKfjtLvxODzJBwF1RjzxMK0XLBPXV7GyLHNyd08/+E9Hjo3L9Doxj+gAQf+1IqjdKkZGVn21rZb8tddZSX9acYsJ6pJ5HX/81+23Ov+KzrcROG4JMKdmP3+ZqY1NAKCrFb3dhP1NB5ODu1G7KotPca3EUVRM5uDui14+ntimkB9vhMygMOmKuHU3t+u1YsvKw7M1FJggo4yIxThlCw68HiZo0iIq3NkrlBdsD0OP5Ozjz/KfI1SrqNh8CIOD1EQjqR981mYDTgyouMqRzVTB9WHoq1cE2Vq7fcQGbr2uVxpyVhyFo8xcryxzkqWbZG9JTqQ7yVfn6ncRPGUzFhp2YD57GtDMbhUGHvbQWTaJkH+5aM5bsYqJHZ1D51S5sZyowHzgdSuept1DxxQ6Jw8PO3gKv75aM+dAZIvp2pmjNdzRm5uEoqv5Deq5cv4PYaUMwjulDwOPDU285L3fUZZ3E3XiWO6L7d+Zk8IO5NjMXTYwBTQsdASRcNwq5TkXtpiypjvtPSpGy/oC02KZWnresxqyTeM32UD4RA7qEOKBhT26IAy7EvwBFb35L5NCeAMROHSztKNiwk6ZD+cGywkL6bYmYURlUfb8PURRBBqIvgCJch+10ZahfyXVqWu4glGtU1ATt8Kyed9F48AymndkoDTrspXWhcRJAJheIGtWLuh/3I9ep8Nld57WphsP5KA26kGwj0lMp/05qY8n6nSQFx8DU60ZS8eMBnBUmqYDmG2plMmRKDd26dsFtlfqf6HUikwlwnq2aLWVYuX4nsVMGU7lhJ7FTB1P64c9S5GdZPQqDLiS/c9tS+9MBYqcNoWHHceL/MoLqjXtoOnQGX5M9xG2eWnMr7hBUCtTxUVRt2Ilcq8ZrsqII1xF/3Sgqg87l5r4cPbYPtZuyMGfl4Xe6Q7q4WL+PGp5O7aYsZEo5viY7kSPSAYge1zc0XnpNVhBkITtUJxqJnTyQ8k+3SlHpSgVlH/9K/dajVH+XReJ1IzEfOoMqKgzL0UJ0nRKwHCsEzs4tEQQSbxyLo6gaV0ktTcHxP/7GMQDouiZi3psn/X/HePRdkySZBHduBNxelJH6Fu3KbyX76LF9UCcaqfh0K67KhtCcSNctiYDb29bmYwzI5HLkGhUyuYBcp0abGkvR25sw7ThO0RppfLDlV4badT7eqNtyhKjRGVR8uhVVbOQF5xz1WSfxtOCNuNEZVHwvfS81HiskaeogSjbsIvW6kZT+KxOFRoUmLhJvfetABOPoDLxmO87iGnxW5x/mekGjxNfkkOZIGR1bjf8Xsqmqf+1BEeTX5nlGxMCu2E6WIdeoUUaFY/p2N5Fj+0n2r5QjUyowDOtF3Vfb0XRJQlAoCLjc2HOKCRvSA7lBh/m3Q8H+58dnkQJZolv0N9HrC80x6rceQ1DIEVTKNn20Wedln27FWdlw3vFBcc740HToDFEj0qn5di+Nmbkoo8PPK8PGc/mmZxoVQZ2Xrt9FUnB+V+Q0kRyTgFFUo0BgSrd4thfWg1KDkNQVFEpqDu0CUSRQfgqZWgc6Q6hOflHEKwtgHJ3Brp9/IyKgpHL9zpD9/hHONo7pg7O4hoiBXandlEXDjuNUfrmd2GlDaDp0hvDeHUN6/r+OwH/Af/9paHdKtuN/HAcPHuTJJ59k4cKFLF26FLPZDEBubi4LFixgwYIFLFy4EKfTyWeffUZeXh4LFizg++/brlZVV1fjcrm4+eab2bNnT+i5y+Xi7bffZv78+Tz++ONkZWXx6aef4vF4WLBgAW+88QZwNpLz1Vdf5fDhw6H0a9asISsri5ycHJYvX05tbS2//vorP/zwAwsWLCAvL485c+bg80kOMofD0erffwbbt29n1apVLFu2jLlz5/LJJ2fPfLj99tv58ssvefLJJzl9+jQ7d+5k8eLFLFiwgPfeey/kqHz//fdZtGgRjz32GOvXrw+lz8/PZ8mSJSxYsIDFixfjdEofdI2Nject70L5AHz33XcsXryYxYsXU11dfV5dLFu2jE8++YRDhw5RUVHxh2XgrjKhTjSiSTDiqpQm9OrEKJxFVWcjqADj2D4M++kFBn/zNwz9O6M0huOzOtGmxTL8t5fo+OBVoa1pAK7KhlYTAwBVohFRFPHUNIbKDrg9qFp8rKhTY1HFRNKYmQuA7WQZAbdXmiBPG4KgUoTq6q40oU6Iwl1pInJoD9zVDTiC28NUcZEgitiOF+J3uFGnxZE4ayr2k6WkLphB8dJ/IooiglqJK/ghEztlkLQNyuoAuRx3deNZOVWa0KTG4g7KSKp/AxFDe9Kw9UirNrorTYT164wjvwJ3pUl6VmVClRTD8C3LGZ/zHqYd2TiKa/BZHKgTonBVmHBVNqBJNOKqakCXFheqF4C7rknaOucPACLd/3YrUcPTSb59IsqocGxnzurc73AR3qt1dFXSTePwWRyhSV/+ss9RRurpvvROIof2oHTtj7iqTKHy1UFHgdIYDoEAYrB/uSobQCT0ezPkOnUof12HONz1FiIGdGX4by8ROawHruqz5+e46y3oOiW0Sq/v1QHTb0dQJxpxV5iw5ZbS8fEZqFNi6LjwJgqXfYomNZaw3p1wFFWHyuqy+Cb6fvgYmpQYCl5ejzoxCrlWFZKdq8qE12wLOT6aoTSGt5JH3LQhaBKiSLhhDJrUWEkfLeShaSGPZueMJiEKR2lN6DdXpQnjsB6M272KPp8s5tSj74Ta0wxvg4WwXh0l+wo+16TGIpPL8dSZW9VRclyLuMrqWslek2hEnRgVaqPSGE7A40MTF4k6wYijtBZVXISUh0r6YGiGq8qENrW1bQV8finPBMl2FWFa1AlRpNw1mcTpY/Caba24IOGWy/DbXbgrTdhyStB1S8Fd20D4gK6E9+2M3+pAlWhEHdSX9fAZyY6AyCE9GPrTC3R/7o6QDSijwrD/jv0iF1rpy2d1ogjX0uWJm4iZ2B9vk+O/ZL9CC/sFcFU3EjUinXE570vPfb6L2pQmNZbwvp3xNFqlPtAxHtHnJ2p4TwZ/8wyKCF0rPbirGtCkxbXiE9HnR50YjSoxmuirRoQ4KuDyhBw6sVMG4a5uwF3dgBgIhOor12tCix7qxCjcNY1n7TIol2abp7mNlQ0oI6TopGZ7OitD03lt/vfLagiV5W0pzxZlnbXFBjrcOYm6rUdDz5rTaZKiMfTuSN2O7DbpfFYnSsPZscV2sgzjyF4QEHHXNhE7qX/Icfa7eg5ybsJ1I/E2WP4Qd6iMYYiBAI7yegBSpg1GrlYy6OXZKCN0koy0KmIm9MdTb0H0B7CfLEPfIwVtcgyCVoWuUzwKveYP8RSBAM4yqaz4aUOQq1X0WnUPigj9WZ2cp13qIAdoEo3ntKsBr9kulSWKDP9iMWM2L6PTvdPwWuzSEQp/+weGnqmE90im1zO3cvLFLwh4vIz+/jmGfLKQY4+uDdVPDAQY+tkTjP5lGcbhPVFG6M46B4PldbxzIqagnt3VjZSt+xVlhJ4xR97BZ3EScHkuaFPOqga0iVGojGF4m+yhNjqrGtAGeSm8SwLKCD3jvn6KiZtfQKYOCypciRjwI6h0BFR6EOSADDHgRyZv7ZQ8d0xoabOaRGOwfzS0GhPO15baH/ef7TtBbkueeRn1W46cl9vCencEQUAmCFJfjI9EmxKDOi6S2MsHIeg0oXfddeYW8wBJ7wjCeeV2br8f9stLjMt5H9OubBT6s7LWd02i+9I7SbxhNLa80pAdpi+9k1PPfwoBEblejd/tCZVrz69EaQwjZeZ46rZIelWEafFZzjrT3VUmZAqBqJG90KTEkHT7RAA89U1ogwvWtpNlxEwdHLIjTbLEc4oWHKPQqXFdgGNkKgWnn/8UMSDxZPM7ijAtmuRouj4xg4zX7sNd14TXbEcml1P8zveMO7yGy46/S8DlQfT5Q/2reXxIuWVcqF3Ncm5pGym3T8JntkNAmkP+Ud5oab9J0wajjY8i9fpRRKSnoozQo46JYOxXT5I4fWwbu0z4ywiqv9nzp7heFRNBwOdrMbc0oU2LPWdu2dqm3LWNobGqeVxonhs05++pMqFKiqbPr6sZdPxjmnYeQ6aQ46msx3mqFH2fzniqG4i5YSzqpBgCLg+dX76fkb+9RMYr9yLXqduMES113qznc78hlMZwBJWCky10fr7xQdFifLCfLCNyZC/8NicylYKYSQNQhusuyjeaxChUxvAQH0rPTWgSJb4xex2kdOvEhC0vMfKzhSQkxFNndyOLiEF02ZB36E2gy0COm1zM+GI/J4vLqPSrAYgL03DHgDRe6VBBjc2M2gfpPkNIR/A7nB1EwnUjqdt88LzjWfJMaY7WUi7taMefQbtTsh3/4+jZsyfLli3j5ZdfZuTIkaHtv9999x133303K1eu5Pnnn0elUjFz5kzS09NZuXIlV111VZu89uzZw6hRo+jZsyeVlZU0NUlb8b766it0Oh2rV69m1apV9O7dm1tvvRWVSsXKlSuZO3duq3xGjRpFZqYU5eXz+Thx4gQDBw4M/R4XF8fkyZO58sorWblyJenp6WRkZIQcmZmZmQwbNgyF4tKOZS0uLubRRx9l1apVZGZmUl8vTU7cbjepqam8+OKLhIWFkZmZydKlS1m5ciWCILBr1y4AbrnlFpYvX86qVavIzc2lpKQEn8/Ha6+9xl133cXKlSt5+umnUalUFy3vfPk0Q6fT8dJLLzF16lT+/ve/t2nDe++9x+zZs7ntttvo2rUrH3zwwZ8TgihCqwPvzzl0XCZDEaZh37QlnH7+U/q9/4gUReEPsHPgQ2RNWkz19/uQ69WtIljaQCZrkzVisHxA0Gno9cHjOE6XSREAQN4j76JJMtLrrTnItWrpg/qcw/llKgXh/TpTsKKFMzdYljLaAP4Aln15VK79nvB+XQi4vNiPF7Zqq6BV0emR66TIyD9451j0lMGIAZHar3e1KleTFouuWzLlb393to0AgQBZExexs/+DRAzsgr5bUps8Q2WfW4cWTd5/1TMcnrkCZ1kdabMuR1C2jfgQmyNFkFayoy/rh9/uCj1LnD6GgNvL8dmvYD9dTseH/3L+8i90/vxFZCRTyAnrmYq30UrWpMUQENF1bO2EbCljmVKBKjaCxj0nQgWqE42UvbsJy4FTlL2ziZ6vzyHjw8fJf/pj/I6z7Sh46Uv2T1uCr8lO6uypwfRtK91Gpy1eKV/3K/uveQa/042n0UpYcLtxy3TNf1t3E1mbvB0ltewY/Tgn7nqZTk/c1KoguU6DPr0DZe98F3IMyXUaMj58HGdhVSv9XAxSeS0qImvxvLmCYosfL9L2VnkG05p2ZFPz7V4KXvoSv8NNwvWjQu+lzrse0RfAHVxYqP58KwGXB13XFJLuuwrLwVOIARGZWkWvDx6n4G8f47c5Q2pRRurZP20JRa99gyapeTHiD+jrHFR/tQu/w03OvHcIeHykzp7SOt2ftN82rwVEHEXV7Or/gBQlpFVfsI5ynZp+Hz5GwfIvIRDMVy4gqBQ4ims4/fwnaFNj25R5vhaKoogyNgJfk60FR0nPmzmqYMX6thWWyVrrnNYybI58uzDO/niuzV9KWX/k/hRlhJ74KYM5ufSzVlnLZDIGfvgouU+vu2CfaClK+5lKSj7cjKBW0vPZ27DklCD6Am1fPE9Tgi8Re/kg3LVN533jXFuUtWhc/rrf2PKX5/C5PHgaLPR/5lYAkiYPpOlIQcge7GcqKFv3K5rUWAZ+/qR0ZuB5DOBiPFW27lf2XfM3/C4PHpOVHs/9zuH+rbJqO/CKosjuq59l5+VPsu/WFaTNvCx4HjR0uHMy9qJqnOUmcp75J/1euRe3ycrBe17j0F2r6fHE9KAspA/m3ZOfZP/MFaTMGItMaP0506znM0s/BUARoSdmQn9c5fXs7Hc/cp0adXzkH7Df8xFXMIVcTlTfTuy+bRW7blmOXBcFglKyJ4UaMeAjYJc4S9BFBvM8J68/eNdKy/5xvrbEXTGkRd1lRF/WD9Hnp/rr3W3aJdep6f36A3hNlpBjQSaXgyDQdKwAZ1ktXZ+YcU4dW1Rc1pLfL97vsyY+wa7+D2Do3RGZShFK46owcXz2K1R9vTu0+BExtAee+iYsx4suKBy5WoXo81P19YV3VOXNexd7fgVNh/NJmTWFyOHpwYoFf3/kXVJmXc7gDU+BIBAI7sZpxTHnGWdFUSR6fF9EfwBrqI5n33FV1GPNLubEvHdx15iDC2Aicr2GuKmD2DHkYbb1ewBBp27jnBaU8ou2K2byQLyNVvyu5jNJ/+ic4+w7Bet+Y9tfnsPndOMxW4kdkU5U306Yc0s48uTf6fzY9eg6J7bKPvbyQdRsyvpTXN+yy5wdG8+p6Lk2Jb3cKv+WGYXyCYhkT57P4UF/Rd+/K/Jwae5f8Nga1KmxaLqlIGjViF4/cr0W0w97yZy0GL/DTaeH//I740qotFb/ig3q3NJC5+dFq/GhgrIPf0adYGTg509iyylBRLyoDDlnitWi8QDYSuoo/3YvWycupuDDX1D0k7Z1ywQBITYV0dpAUtEefl2zjG9efZ74MDWrd58GwOLysr2wnoW2nhgDKtyyAAeUDW3rcAHOBmlOH3v5IOp+OdSmikpjuLS7qEVQRTva8WfR7pRsx/84GhoaWLZsGfPnz+e7776jrKwMkJyV//jHP/jxxx+x2+3I5W2dHOciMzOTUaNGIQgCQ4cOZe/evQBkZ2czZcqU0HthYWEXzad///7k5OTg9Xo5cuQI6enpIQfehTBhwgS2b98OwLZt2xg/fvwF35X9ztdR79690el0qFQqUlJSQk5CQRAYPnw4ACdOnKCoqCgUKZmdnU1NTU1IDk888QQLFy6krKyM8vJyKisriYqKomvXroDkVGyW6YXKO18+zRg1alTo7+nTp1vV3+VycerUKV555RXeeustqqurQxGw5+K3335j3759fP7556Fn6sRo3NWNGAZ2Jf6aEQzdsgJ3TSPaTomhQU0G0mQIsBwpQAx+aCnCtaFtGK7SOkR/AH0XaSKlSTLiszlpCU+lCRkyVPFRobIFjQpPdQMyhZxeH86n9l+7sB0rDK2YO/Ir8ZisHLlhKTXf78Pv8UmrtUnRqJOkuoelpyHXaxi29WUGHXgbdWI0hkHdkeu16DM60rjtiHSBSSCA3+4iauIABh14mx7vPoIiMoyuS2ai6xiPNi2OiCHd6ffx4yijwoi7ahiqWCnaRJ0UjausDnXQkZI4YyzhA7pSs357qH2Js6ZgGNyd7q8+iHnXCWSCgDoxGk91Q+gvgM/iwO9w0/e9eVL0Za0ZTXI0miQp8kKTaMRRVheSAYA6JgK5To1MLh3a3uGvU9EkGlHFRhDw+gnrlhx6V67TSBfNBBEzcQDW44XI9RpS757C8C0rSJoxDm+jDU1yNJajhYT1SEETtAVNopGY8X0ZuWU5Q9Y/hUwQkAWd/pokI8hoM+HxO9woDDpkcgFXpQlvvQVHsdRH7AWVoagdqS0GnMVnz/zq+uIskMno/uLduGsaUCdHo04wUvvVTtSJ0dT+azcRw9Op+XoX9T/ul7a2BctqrpPf5qTjQ9cQMagbAbcnJDtNYjTKyLA29W3OI/XuKQz84kkGbViCz+LAeqwQuU4t6aOFPJrTe0xWFMHJtxTRGh/6TZMUjSv4/01ZeWg6JuBtsKBOjkamkDNw80sIWhWJN18mtTM1loyP5lPz9S4ElTJkHymzLmf4lhWEZ3RAJsjQpMa2kb27qiHURq/JiqBS4K5rwl1lQpcWh6dOWiQSPT5E39nbnjWJ0ThLa1vZlqCQB/M0oU6Kxn6qDHVSNOpEIw27c9B3ScJd3UjijLFETx7EyTmvowjX0nPNXAZuXoF5VzZ+i4NT97+G3KBHEa6j4xM3UfuvXZh+3B+qI8io/ekAAFEjeyFTCIzYsRKv2Ya+jf2WttIX/kBIX8O3rKDPe4/gszjQJBlpOpJPeK8O/2322/yeTC4w+JtnkGtVKII2ca5NyRRy+n40n6qvd1P15Y5QHu6qBkR/AHd1o8SZogjys9M8daIRd2ltiE9ip0uXDnV74yFkCjkRIzLOclRUGClzrw9x1PCtLzPs5xeRKeSMPfYuI3aswm934Qs68NxVDajjo87aZVAuzTafeNM4tB3jGfT105IMk6ND9nRWhtGh9F6TFVW0AW3HeIZvWfE7ZUl9xWOyojToSL5pLLqO8Qz7eokUARmUYXivNMLTUzk2Zw3eFtsbvU1SlKSzvI5u829okw6C404wcjNt1uWM3LKclJvHEfD6KHp7E16zHW+T/Q/rWR6uQ1ArCe/d8aLc0XH6aMI6xjPui8XIBAFdSgzuegva+ChkMhn567YSPaCLVK9rh1O1fkerspr2n8JZVosiXIsq2oDf5rxgWYnTx0g6Wi85a7SpMXjqmtAkSPZbvu43IgZ0vWi7EAS0HeOJGNQNf6t2GUNlNS8ueOotVH2/D1V0OGO3LKfTrMtxlNTis7uo+i6LyAFd0CYacVU30pB1El3HeJTGcIkP9Vo63j2FoV8uRh0bQcDrQ3uOno+20LNxbB8chVUojeEM++VFwvt0QtCqL2hTUrlmyaYi9KE2ahONOIP1d1Y1ULPtmLSw1GBD9DoRtBHIw+KCAvKgUKpADCBTqJEJcgic5cVmOz/LMcsZ/PWSUP9whfqHsdWYED22N47CKuR6jXR51A/7Sbr5MrQpsQzfsgLRH8AwoCvZD74JtOY2mULO0M0voow2oIw24AnOA7xmG86SGjSJ0dI4LshQRkuR5uqYSJRR4QzfuoLhW1YQcLhDjpLf6/eyYLS57VQ5inAtw7esaDVeVv9rN5qEKJSRYeg6xhM3ZRDjDrxJv7VzCeuSiEKvCck+bsogEGQce/CtkPx8Nqe0ZRtpDIsY2pNuz92Ou7IBdVwkdT/uxzCgC6qYCJwl0vjvyK/k6E0vsnfiIuRqJXKNiuFblrfiGJ/dheY8HBOWnopCr2HMgTfpu3YukUN7oEmWdqOE9+6I3+VBk2Sk/JOtqKLCpHZ1TsBZWkfiNSMYsXkZ4T1Skcml/gWQctsEZHI52cFI4PP1r8ihPYi+rD/6LokMXL8EVYwBbYe4351zNNtvl9mXM+bzRYz9cjFei4PGo0WoIvXUbDuGNi4S6+lKGrPyCMvoELJLdYIRQa1k4BdP/i7XR4/vx6D1S6S5Zb0FQaFoMbeMxtlmbhmJXHdWt+q4qNCcoXlcaJ4bNNuUqsV81m9xYNmbgyophq5vPkK3dx6j4ef9BKwO6r/ajru0BtHvp2nHMQBqNu3D0Kej1K7YCEZuXc7ILcvxtWhXs559ttaLUuFBnU/Ke5+h658ienQGCMIFx4dmlL3/EwGvD4VBS+wVQ/CZ7b/DN81jWEu+icZVbQYgzCli9kvpa7YcpabOxITrZqCadAeIImJjFbrIGNQVuQhxaUTFxFFTU0uj08O+8gaSDBrU9U6UBh39/VEUKuyhOcfwLcsvytkQnNNnF2E/XdGK95Nvm4CgVpL94Jut5ojtaMefRbtTsh3/4/joo4+YOnUqq1ev5t5778Xr9QJw7bXXcv/99+PxeHjqqad+d/tvSUkJVVVVvPDCC8yZM4fMzMxWW7h/zxHYEiqVil69enHs2DEyMzMZOXLk76bp2bMndXV15ObmEggESEtLu+C7YWFh2O1nt5TYbDYMhrNneyiVZ88sEQQBv98fei4EV/xFUWTcuHGsXLmSlStX8vrrrzNjxgxqa2vZtGkTTz/9NKtWrWLgwIF4vd6LRvmcr7wL5dOMlvI8V7aBQAC9Xs/KlSt56KGH6NGjB6+++up5y540aRLDhg3jlltuAcAwqBs+qwNPrZmCFz7D22Dh+KxV1P9yiJhJA6jffBDDoG54TBYMwQmSrnMiglKB12TFfPA08ddIjlvj6F7I5AIBvx+ZUk7CtSOx51e1Kt/0y0EMQ7ujSYtDHqbFZ3NgnDQQ0y8H6f7qAzjOVFCx9ntMvxwkIbh9xTihv1THuiZiLx+I6PHhMVnQdU4kYfpYTFuOEDUqg4PTniJzyMMcGvIg7ioT+Y+/iz6jA4JOTdxN46WyLh+M3+nixPXPcmjIg5y6/zXsJwrx25zY8so4esdKrCeK2T1oDu5KE566JgStKtSesnW/ouucQOKMsXR86C/47S7qf8gKta/26134muw4TpZR9c9fSb5nGj6rA3VKLAGnK7SyLmiUKMJ15D7+AbU/HsDbYCVp+liSZozFmluCz+qgZuNekoIyiBjUFZ/VgWnXCRJvGI1cr0Gu15D/8nqcJbXUbz9OwrVSv0meOZ6A14ct96xTJ+G6UVR/k0njnlw8JitZE5/AZ3ViOVZI4vSxOMvrEAMiPqsDbWosXquDwje+JXPiIjInLsKaW4oq+FHU8cGrpXMKa81t7KthTy7xVw+THGIyMB86A0hb3wWNGm1aLJHDeiDXqan611m+UBr0VHz0M/bT5dT/dIDke6YR8PqIuWIoPquDHq89gK/RRvnas8dINO7JDUXHJc0YhyW7mPpfD5Pz8BrkYVoSp48lYlA3RL8fr9mG5zz1bZbH4VteonHXCeo2HyLlrsnYTpaRevfUoDxi8FkdrdprPngGRbiWpiMFhHVPomHfKWRKOSkzxoTOVgvr0wlBqaD2u73ETx9Hj1cfwJ5bgi27iAPjHqP+pwN0efo2HGcqsBw8FeqHAOUf/0LWxCewHCvEdrqCDg9eHZT9NXhNVjy1Zuo2Hwxt8YoY1A2fxUnUsJ7SbcPdk2k6Kl3upYo2hLawRgT7e83GzFDa8OBt4Z5aM5YjBeg6JyCKUj9PnD4WZCColXgbrXR86C/k3LlCuvn3zY04zpRz9OqncJZUI9ep0PVMQ65RIQ/TYM8poWJt62M/bHmlpM66HAh+cFgc7B23gJqNmSRcKy28JM28rI39nquvrIlP0HTwNHWbD5E4fSx+hwtBq/wv22/jnlzirh6OMjqc5NsmUvbhZvZfuQRHSS3AeW2q16v3Yz9TQenaH1rlUbVhJ7oO8Zj3nUTfPQWZXI4quIU9bKCkh/pv9xA3YzwAjrxSAm4PR8c/Runyz7EdyefQkAcpfeUr/FYnp+5ZhS2vjB0Z97J7yMPsHvIwAaebk4s/ZO+4x6XztxTSeGUvqETQqvDUmkM6b7atxj25+BptOItrQjafOH0sdZsPtrD52FZpABoyc/CaLGRNfOKCZUUGeapZtqY9uXgbbTiKazDtOkHN5kMkTx+LJjmawZ8+gb2wmsYDrc+K7vPqfTjL66j6LovdExe1SgcQOagrAbdXir4FSj/+hcyJizh404tYjhbSZd51xF8xhLBuyb+rZ5C4w1Nv4dRTf/9d7ijesBtbcQ2/TH6ShmNF9HzgKjRxkfR48CrcJguxw7rTdLIcZbiW2OHp1P58sFVZKXdMpuzDzRy942W8DVKk1YXKqtqwC2dxDVkTF2E5WkiHB69GFRdJxwevxmuyEjmsB9aTZa3a1cy/UrvGUrl+J87iGk48/DaKMB1J08cSMahrqCy/zSk505Ai9mLH9cV8uID8N77FVlCFOjYCmUJOzOgMPPUWvEHdGvp0lOYADVbkOjUN+07iNlnYe/WziD4/DftOkjx9DJrkaIZ8ujCo57OLqa6KeiIGdsO0I5uiN76lcU8Ofqf7vDZlHNgVr9WJKyiXuj25JEzoB0CHGWOp/Fni28rNh4gZ1kM6J1CrQqbQEHA14TOXI/pcBLxu9FGxIBMQA35pJ4HY2inZLEPJzhfREOwfSdPHUrf5EGnnjAmeWjOuChMRA7vRmHWSuKuHYxzTG7/DxZkXPuPMC58hUwjSbdVOTxtu6/Xq/Zi2H2dX/weo+/EAngYridPHInr9iF4fPqsDc9ZJFOE6vCZrqC/X/3aEoje+JWviE9IRH8E54YX6vTI6HPP+U8RdPRxBoyR28kBqf9hP1sQnyH/hs5DNp94zjYDbi9ds49RTf2f7gDnsGPIwx+57A9PuE/idHlLvmkzspAEYR6ZT8vEvBJxnbzC351di6Cdd5mE5XoT9ZCkHr1hC5adb0XVOIObyQYiiiFyrpiYYhaiMCc7FZTI8JguVG3aSNVG6lK/ZHrxN9hbt6hpqV/6yL6j5YT9nln3G8fvewFPfRP6yz8mauIiTS9aFbD7t3mn43R68Zhu23FIiBnal/IvtZE5cRMOeHFzldXR68GpiLutHx3un4apuwFVad0HeyF/2OXU/7ufU0//g8IwXsBzNx1Vp+kNzjro9ubhNFnbf+jK1u3Op3HyYLndNovF4MQmT+uO1OfFaHUQM7NbqSBOvyULVV7svyr/NOi9+YyNZE5+g7scD+JrsKCJ0JM0Y12Jumdl67mB10LDrRIin4q8aFnIGNs8zLEcKCOuZKsmx0UrMDWNpysyWVKdRETGmL3UbtuM8U07ezc/jPFOOoFUTf9sUGrceQnR7Q5GU0WN6Yw9edFO/9VhorJYp5MiC7YoY1BWv1dEmUv7Usi+o/mE/OYs/Yv+MZbgqTZR/uaPN+HBuQIQyxoBp6zEq/rkFn9mOu77pvDKMOpdvMnOJn9AfgLQZY6jafBCALlGJ1MtdNMjchPfvyI+//kb0mT24PnuBQE0x/poSAt2GICT3QHQ5cNhtmOrriNQoSQjTkF1jwUOAhj25RF0zlAS/hqQZYyn7cDNZExddkLObbap5Tt/SLqMv60fa3VMpev0bAk5Pqzni/3X8vz4v8v/imZIy8Y/uGWxHO/4Abr/9dv75z3+2erZw4ULuv/9+OnfuzNtvv01tbS3PPvss1dXVJCRI2ytffvllxo8fT0xMDOvWreO5555rk/dnn32GVqvluuuuCz2bM2cOzz77LL/88gter5e77roLkJyAYWFhzJo1i/fffz+0zbpl/Q4fPsyWLVsoLCzkzTffRKFQkJOTw6ZNm1i0aBGbNm3C6XQyY8bZbSybNm3i+++/54YbbuDyyy+/oBx+/vln8vPzmTNnDjKZjI8//pjw8HBuvPFGtm/fTkFBAXffLd1Yt3z5cq6++moyMjJa1a+8vJyXX36ZpUuXEhERgc1mw+l0YrfbWbNmDStWrMBisbBgwQJuvfVWRo8ezSOPPMIjjzxC165dcTqdqFQqdu3add7y9Hr9efMZP348c+bMYfLkyVx77bXs3LmTzMxMFi1axPr169FoNFxzzTUsWbKEK6+8khEjRiCKIj6fr5Xz83xwFFcTcHrInfcO1uDh5NET+9N96Z0gF/CarNJh0E4PefPXkjJ7KuG9O6JOiib3sbXUbNpHyl2T6fHsbcgEAb/TQ+nHm0m4ZgSCSoEiQh/cOiUn4Payf/CD+G1OBme+jrZDvHQOUiCA6eeDlK/9nv7fLcVVZcIXvJDCWWlC3z0ZuUaN6PMRcHup/XE/5r15dF96J0KYBkGpkA4Y/3w7xa99Q/Idk1DKRJIfvpZjU54gbcFNRF8xDGVMBGIggK/JRuXb3+EPTrgc+RUkP3AN9rJ6oif0wx+Uh+VYIaMPvMmZZZ/TZeF0ZHKBys+3U/TaN8RM7E+/dQtAJsNrsuCta8JndVD3zW6UxnBS516H3+mRoukEAW99E75GG6WvfU3qQ9ciygW0aXGUrfuVM89/hrZDHH3XzkXXJRGZXI6zrI6cuVIder40i+Sbx+OsqOfEnDV4zTb6fzwffdck/C4P7uoGqv61h6LXNjJi+8vouyYh+gPkzn+fqq92IUNkwBdPYujfhT1DHkJpDKfP2nkoI8NwVUiH9WtSYpHr1QTcPvw2B94mB9nz3qXbwumceOw9ej53G8YxvUOX1gRcHvbf+AJNB8+gio1g3ME3EX1+RH+AgMuDq7oRpUGHs7QWRaR0OL6zpBZBo8I4OgNEkfJPt3Fy0Uek3DEJpUqg4/zpZA19iM5P3oJxQn/kBj0EAsj1WrwNFjTJMTgKq1DFRuCuMHH6+U+w51cy7JeXkOvU+F0ezPtOkff4e7irG+n50mwSbhyNXCOdyZN93+tYjhXS5925xF4xFJkgw1PXROlHPxN/5TD03ZIRAyKuijoUei3IZMj1GgIuN54mB8fnraX7whs5/tj7pD93GzFjMlAZDdK5ciW10jehIGAvqkabGC3p3ufj5ENv0bT/JBkfPU7slcMknZXXE3B5qP56J12fuYOAx4sYEHGX15P/t79Ts+UYw355CVV8JKqocLw26exEmUyG3+nh8C0vYjkoOXtHH3wLEPHZXBS89AWdHr0eZWQYinAtisgwKTLG6sR6vJCw9FQCHj/H7lwZtK3ZJM4Yi6BWgUzEU9tEwcoNeGoa6bN2nrSNUyZD9Hgp/eBn4q8ejjIyDL/Dja/RiuXQaQgEME4ehCo2koDHi0whx2uyoEmJxZZbAgERTYc4ziz6gPKv9qDrksiQ75eiCNPgd3g4ft9rNGw/DsDw7StD9ps3/z2qvpKORBh77B2QCygjw4KOHC8EAsgUcnx2J+q4KOQaJQGPD7/D9V+2X3d1I6oYA/IwLa7KemQygZpv96KKjWhjU4JayZBNz+OzOnFV1CP6/JR+8BMpd05GGRWGPEyL0qADEaq+3kXA5SX+L8MRPT5O3vUytmMFdH7pHuKmj0MW1IO3tonSlV8S1rczkZf1RyaT4a5u4MRfnsYhyhnw6SJyH1uLu6aRMYfXhCJ3rdnFeBqtRI/rg9/pwX66AkO/TvidHvxWJ8fveRV3TSP9/7GA6An9JV52eTj19DrCe3UgekI/FAY9AZcbb5OD3Hnv0GXhDHIfW0v3524nakzvkM1bTxRjOVZ43rK8VidH7nkNd00jg/7xOLEtysp9+h8YeqWRPH0scp0Ke1FN6Ew3d72F0n9uYfC6x7GeqUCXHINMLmA+WsD+G18g/bnbiZ08EE1CFIFg9K/f7sJ2uoLsue/Q7715qOMi0KbGgUyKbDp4y0sX1bPCoMOaW0rUiHT2DH0Yn9V5Qe7o/u48Uq4YgkyQ4aqzcOajzfS47wrU0eGIIthLa7GcruDgwo8Y9/kT2Etryb1zJdoOcSHOVRh0eEwWRK+f08/8g7grhp63rN7vziWuFU9tpsN9V0g2LIKjtAb76QryX1rPsJ9fOC//ylQKBIVcimasa8JRWE14307INdIZysfvewOv2Ubfj+ejS4vDXdNI+YZdVHyTycC1D6NJkM40EwMiCr0Gv92F1+KQLh9xeQAZh2a/iqBRMuSThehSYoK3Flex+/InSX/udpKnj0ER1LPf5UHm8+Opt5D72FqS75hE4g2jUSdEIfoDmLYfx2OytLEpr9OL1+og6943cNWYGfH3x0ic0C90Edqxv/2Dok+2AdD9gSvpePM4xECAsBQtAVfwshC5ioXPrWTMmLEMHjIEn9fLmZwjTBgpHRMkNyTgt9WxLf2J0HisjAzDkl1M9py36PHc7cRM6I/CoCPg8uBtspMz7126LJxO7mPvkXLHxDZtyX7gDUbuXI2gUqCMNiColRAIkDP3Haq+2kXk0B4M2fQ8ttPliB4fMqUCmUJAFRuBTC5tH/Y2WvFZJG6JHtcXZ0U9OXPewmu20WftPPTdkiXnnVIhndVda8Z84HSbfq+MDqf3O3PRdYhDJhdwFFZLt817fPT98DGiRvWSeEomw1Vez/F7XsVyrBA/MgZ9+gTln20j+Zbx1Pywn17LZyOolYg+P7bT5Sgjw6VzCpOkcU+mUkplFFRS8OLndF54EwDatDjkOjWi30/lp1s5tegjifd3rkZQKwj4RRp2n8DQt1NI9jGX9ZPOzJSB3+3F22DFZ3Hgszo5HuSYZn2pE4zIBBk7Bz+M6PHR+605xEzsL53xGmzXsXtew3KskM4LbqTjA1fhqjLRdKSQgtf+xbCNz6CKiQBRxF4kzY0tOSUk/mXE+Xkju5jsOW8SObg7HR68CldZ/Xn7co9355HcgjfyP9pMypVDCe+WBAERe0U9Sr0GZDIElRK/y4Pf6ab6061Ej+tL7mNr8VrsjDn6Dq6S2lDZf5brEcFd09hq/E8Kzi3PZ1MyuYCnTpoTGPp0InpCv9C5p6LPh2XLIcKHpaOIjkAmk1Hzz81UvLqBji/+lehrRiHXawl4feD346k0UfHW1yTeew2iUokqJoJ91y/FcaYCbYc4+gX7W3O7Ysb1JeDxoYzSI9dIHCSoley+7AnshVVoO8QxYO1cKWpckLF98MMXGR/KyZ37Dn3em4cqLhJNghFvk52mA6fPK0NvcAzb/9fXcdWYGb5uPglBvgm4PBx7+p8Uf7KVzrMvpyojnNXvryHg93Nd3xTu7hnBhhPlyPRR3PrE8+TXNWEwxuB2Onhn+fP8JdZH/8RI1Fc/yPurXuTTn0+QkprCC6+tJMEQHbSpt0IXivZ8aRaJN45pxdmWY4XItUouO/0xe8c/jqOgKjTGhPfuiOjz4yisAlG6xEj0B4ie0K/N8Un/17A67XeOMvlfgPmln/z+S/+L0O6UbMd/K2666Saios5eTnDVVVcRHx/PunXrMBqNdOvWjYKCAp599lk++ugjcnJyEASB5OTkkAPvxRdfxGq1Mm7cuFbnSs6ZM4cnn3yS5OSzW+7WrVtHREQEU6dO5YMPPqCoqAhBELjxxhsZNmxY6BKWTp06MXfu3FZOP5/Px7333svgwYN58MEHAVo5JSsrK3nllVeQyWTMnj2b9PR0zGYzc+bM4b333kOvP3vg+7nw+XysW7eOvLw8ZDIZnTt3Zvbs2ajV6j/slARpe/U333wjrfTK5dx99910796dNWvWkJ+fT1xcHEqlksGDBzN+/Hjy8/P5+OOP8Xg8qFQqnn76abKysi5Y3oXymTNnDuPHj+fIkSOIosi8efNISEho5ZSsra3l/fffx2w24/P5GDVqFDfeeONF7WNL/E1/1JRC8P/RQ5fOgUbWNiLh9+AVLy14/FLKcoi/f1zB+aCW/fn1L9cllnUpkJ331Lrfx6Xo+VJD/VVcgm38GzcWeC6xLD1//uIt+Pe27VJwKTYP4L7E/nwpuBT7lV9iX7kU6C6Bo+DSeerfBe8ljg+Xgku1pkvVc4Pw58+sNgYujQPEf6Mc3X9iV0szhEvsKqpLiBdpugS5A/wle+mfTrMt48lLKutSx9n/7bgUHlX+G+ccl4pLjVq6FO64VPuNuETu+HchXO79/ZfOA7P/4kdznQ+Xqq9LsUWr7NLG2KlPRf7pNLtfaPj9l86DS+GbyTVfXlJZ/ylod0r+96PdKdmOdvwJZGVlceDAAR5++OH/11X5j0S7U/Is2p2SrdHulDyLdqdka7Q7Jf/raHdK/tfR7pT870G7U/Is2p2SrdHulGyNdqfkWbQ7JVuj3Sn5/xar/gOcko//hzklL4252tGO/x/io48+4siRIyxevPj/dVXa0Y52tKMd7WhHO9rRjna0ox3taEc7/qPR7pRsRzv+IGbPnt3m2QcffMCpU60Pzb/iiiu47LLL/l3V+o9C7/Sa33/pHBzKu7RzSXzin18Fv9TVUe8llHWp0V+B/5sBEpcU0eK7xNil/+2RgZcaBRP4N0Z+XCouJTrlUvryvxv/uy3qf3/EI0BymO33XzoHpbbw/4Ga/O/A/36NXRouJerx3xkZqLjEDWSXEvV4Wc6Ll1TW9oz/m4vj/87o8UuxqUuNKP53jg+Xar//29FwCRGPcGmy/3fq61J5/lKiHsf9OuuSyto5+aNLSteOdvwZtDsl29GO/wLuueee/9dVaEc72tGOdrSjHe1oRzva0Y52tKMd/8MI/O9fK/+PQ7tTsh2XjPPdtP1nUFtby+nTpxk9evQF3/n+++/5/PPPef/999HpdBfN71//+hfXX3996N9LlizhhRdeuOD7BQUF7Nixg9mzZ5OTk4NCoaBHjx5/uh3PPvsst99+O126dAGkdq1YsYLVq1f/6bwuhHMvx/nvQENDAx9//DHz58//L+f/R9PrZs7E8dlnrZ5pJk1Cd8stAAiRkeDzEbDZsCxfjr+qigEfPEp4zxQQ4fij7+KuNTNg7TyUkXqasoup2LCT9GdvR2nQSbdBmiz47W7OLHxfuo0XGLrzFfRdEwl4/Ry66mls2UV0WzaLxJvGIWjVuMpqyRo+L1SnuKuH0+XxG9F3T8Z+ugJBpcCSXUTVhp10f/aO0C2BqtgI/E43p+auwZZdBEDXZbOInjgQVYIR67F8Sl/7hm7L70YVH4Xf5sJrslD5yW9UffAjAB0W3kTinZejCJNuDsy9ezXmHceIu3EM3Vbeh0wux9dko/T1b6gMptH36kD3lfei7Zwo3QLs8uJ3uvE12Slc+gmpD/0FVWwkBEQqP/mNovc3o02LZch3z6EyhuN3eWg6WoirvB7jyHQUETr8Tg++Jjsn5r6DNbsYgLT7riD1zkloO8QhEwR8NieHZrxIxweuQtclEXWiEaVBj+j3c+yeV+ny2A0oI/VY88pAFAnrkYIogu1kKYY+nZCHaRF9flTGcMRAgLqfDxLepxMyuUDVp1soefNbAHq9E7yxWiGHQABXRT0n/voaHeZeS9zVwwm4vTjyKzEfOkPxW98x5LvnUMdGgEyG3+nm2N2vYtp+nB7L7iR24gD8Tjcn5r6Dr8lO37XzUBrDEZQK/A4Xogi5j75D+sv3ENYzDWTgqjDhKKgkZ+47hPVKo8cLdyGTC9T8sA/jyF7ouiQhkws4y+po2JlNh/uupPyfWzCOzsDv8uAsqUXXNRFtUgwgglzAWVTD3nGPA9Bj2V0kTh+LXKPCWVGPTJCBTIYMGQgyAj4/ZZ9upfDN7wAIz+hA39fvJ6xLEshl2E6VI9drEFRK6eZHrw+5Ro3l8BkOXbmEbstmkTB9LHK9BtEfwF1povyjnyl/70d6vvYAMZMH4m2y4WtyBG8dLeLEnLcQvX46PHAV3Z+9HZ/FgaBR4iyvJ/ve17FmFxF9Wb+QLCo+3Ur1t5n0XTsPVVwUcp0ad5UJ0esnb9GHJN44hqSbxkk69/hwltXRuCcHVApiJw/EU29hz7gFaNNi6bd2HvrOCdLtvXI5AZ+fii+2E9GvM4Y+nSh46QvK3tkEQLdls4ieOICA0406KRpBpcBZXIOztJaIwd3x1DexPyhnAE1aLEN/eAFVtAGZXODQTS/QsD07pIeYoH3kv/gFnR+TbhJHLqDQa/DUW9g77vHQe4pwHX6HC5/NibO4hqqvdtHrlfuQ6zV4G6wcvnUF1uxiwjM6kL7yHrQd41GEafHUmvHZXCj0atRJ0dhOlUk3Gp+pQNclkfA+nSAg4rM5OXzTMixHCi5YP1VMBIJOjbfBBoEA5Z9sQdcxXrInvSZ0S/j+qU+hNIa30dfQH15AaZSiC50lNfitzpC+YqcMRpMcjbO0DnVcJIHgbbwKvQYEAV+TPcQVAZeXgNsj3TJbVkfF59vp/sxtqBOi8DvcNOzK5sSct9B3TyF95V/RBWXhqqzn+F9fx2u2MXLXK3gtdtSxkYCIbdcRymb/DQB1emcSl85BHq5HmRSDTKnEeewUioQYlEmxeEqqUCZE09XpxV1rpub7feSv/CpkT8pIPZbsYo7PeYuez95G3NQhqIzhyBQCp1/8kuJ3vg/ZSIdmnkuKRvQHqN92jGMPvPm76RQGHf3emUv0+D7I5AJ+u4v9N76A5UgB+q5J9Hn9fgx9OpH/0hfU/LBP4p7m/vbwGob+8ALu6gacJbWS/rSqVv1t0Ct/JXHyANz1Fn69bBG61FgmfP8s6uCt7raSGiynyjn4yHtEZnSg3/O3o1BI9UBGqCxPg5WUmRMIeLzU/XaEiP5d8Dvd5Mx9B2tw3Or7/jzipg0BUaT2p4Nkz3mL7s/eRtL0sSjCNIiBAH6nlyO3v4w566Q0Pvx1GqmzJqNJipZ0vjuH7Dlv0W3xzcRePhClMRyFQQeiiLO8nuP3vh4aWxBkjP7lRVzVDeQ8+XcGrJ1LePdkAv4Aos+P0qAHUcRRXieNb3YXJxZ+QOqtlxE7cQCKMK1087Igw13bxM5xj+O3uUi6YRRdHr0eXUoMyGQ07s3j6O0rUMVG0vutOYT16oBCr8bTYOXobS+TdPM4YiYOQCYIIMgQfX6KPt3GmbckvonI6MCA1+4lrEsSgkpBwOvDXlxD7rIvGPrhowgKOQGPD5/TTdn7P1H11S76vvcIYempBNxe3FUN1Hy/j4KVX7UZj5plIWgiEDRSnxT9HhYvXsygYaMZPWYMiYkJ4Pch+r34bXUgnt1R0Mxtyqgw/A73/zh3tOR6RDHUn5uOFhI5uDua5GgchdUEXB5seaVoOyUQntERWXDM2j/tKbo/eztJN49H0KggEABkOEtryRz1KIJayeBvn0Wu16JNjcHv8mA7WYY6LhKZINUjZvJAoob1xHaqnBNz3sKaXUSP5bNJnHmZdNtzVQPVX++maOUG+vz9cWIvHwSCDK/Jiru6gYIXP8cwoCtJt03Ea7JIN5DLBWSCDEt2EWJAlPoBEHB78Tba8Dtcob4iqJUM/Wkp+k6JyBTSreJ7Jy1C9Prp8sQMUu+chDJCD4IMZ1k9x+5+BWt2MQqDjoxX7iOspzQnyl/+BenL70YZFYboC+Cpb8Jvd2E+eIawnikY+nTizEtfUvtDVog3zjcunY83Brx6LwmTB4Ag4G2yI/oCBHx+tIlG6ZbysjrsxTWUfLadwe88JLVfLuAsrCJr8iK6P3u7NN5F6KR5qdvLweueD3FF9GX96Ln87otyvTJCjyiKOMvqOPX0Ovp98BjumkY0iUYCbi9Fb2y86Pyh1+p70XdPRaYQcJXX42uy03ikAEPvDgjB29brd2UTNag7ykg9ol/qF0pjOIowrcQ5lSa8Jiu5Cz/Amlsa6jfaDnGM3v4yIlD36xE8Jgsxl/UDf4CAx4u+SxKnX5K4Pn3ZncRdPhhljAGZICATwHaqnL3TliB6/ei7JtHvnYcI790Rb6ONht0nQnOp0QfeRB6mRaGX+PPA1c+cl2+KW/CN4Tx84yiuIWfZFwx9/xFsBZXItSr0nRI5/tfXsBwvpO/aeYT36Yjf6cZZVofo9bNvylOt+Oazvz7LJzWHePmh57l+4gjuvm4yql7jQZAjup00nTnIEy+/Q7XZjs/vZ/Ydt3HN4K6IPg9Nho6k73uZ0zkn+fjR57mlKQklQiuOaTmWNM8T29GOP4v/7TuO2vF/GHV1dezevfui7+zZs4cuXbqwf//+383vm2++afXvizkkAbp06RLakp2Tk9NmG/b/Zfj9foxGI/Pnz/+3lquZMAF5hw6t61JVReO8edjee49AXR0Bkwnr6tUYHn2U8Iceom7bUXaOns+uCQuxna6g55KZFK39gR0jHsXXZKPf6w9wYOZyDv/1dbyNNo7e9wb5r/yLHqvvBSB64gD8NicHpjyJu7qBHi/fQ/TEAeg6JXD8thXkPfou6gRjqzrZT5ZxbPZqPA1Wqv61mz0jHsHXZCfj9Qc5MvMlTv9tHWHpaRy942XyHn+f7i//FQDjxAFoOyVS8fFmmrLy0Kd3oNvyu8l94HWOXvcsntpGTs59i+RZU9B1T5HKyinGdqyA3R1mUvXJb/R862EQBDo+cTN5977Kni634623kHzvlaE0PV65n/qf9mM9kk/lP3/D7/LgqWnk9ONr6bT4Fgqe+QcHxjzK4SueJHnWFPTdk+m2ZCb5y7/kt7Tbqd6YiaBSED2uDyef+juOgmo8NWZyH3+fXi9L0b/qhCg63DMVj8mC7WQ5NZv24Siqod978zh+7+vkv/gF1qOFlH7wE5UbdtL7zQcpWfsDe0Y8QliPFAIuD5mjH+PMC5+ijNCzZ/g8sh98E6UxjMwxj3Fm+ZfEXzOCk099TOaYx4i7bhS67slETxyAcVxfil//BuvRApyldfgsTnq8fA91m7JwFlfjLK7mwMSF5C38kG5LZlL93V5MO7Ip/2QLTYfz6f3WHGIm9kffKZHdwx8JtavbkpmUrP0B876TOEpqKH3/J7ImLCDm8kGo441s6z6b3PnvoTSGU/frYTo/fgM9l8/myMyXyBzzGCm3T8KaV0rTwdNUf70b876TJN0yHnddE9oOcewZPo/6rUeJHNwdW04pp/62DldlA/W/HkYRqQcgZmJ/yfb++hoHb3he+jCTyajZlIVMJcfXZGfnmPkkXTeKsO7JAPT826347S6OP/ouh2e/SnivDlRs2M3+6csQAyLH571LwRsbqf1+H9ETBxAxuDv2k6W4yutwldTga7QRM3kg2k4JVH+xnaM3v4gqNpKytT+QNWIePrOd5JkTUCdFE3/dKPxuL01HCzh47XOIHh/pL98NgqyVLBKuG0X6insoWfsjjvwKmg6foXzdbxS8vJ5er9xHxODuWI4X4SypxVFUjc9iJ2/hB1R8sYNDN78U6mvdl8ykeO0PHL3vTfAHyH/1G0r//iuJ146kaO2PFLVwAjX326zhc3GW1CDXaWjck8PJx99D1zmRoze33QqZ8cYcvI1WTDuz8Tlc9Fp9fys97Bk+j7zH3yfjzQcpWfsje0Y8gi2vjIpPt7Z5r/DVr/HUW8i6bCH2wioy3pyDNbeUrZ3uwGd30fuNBwDo9rdbqf/tCNajhRybtRp5uBa5RsmB65fitzopX7eFrImLOLnk7yCTFjjOLP2Uxt059H3vkYvWb/+VT2Pem0fZBz+x/4oldJxzNVGjM2g6eJoTc97CWV4vOaXOo6++HzyKu9ZM4+4TNB0+g6BUhPSl65TAweuew1lahyJCR86j77K92yxseWU07MlBUCk49dTHOAqq8NQ0Ivr8yBRyssYvoPanA2S8eh/2/ApyH1uLu6oBREieOYHuQVlYjhZwbNYqvBanZE9ITlGVMZyD1z/H1i53oh/WG/2EoQDEPzGL+jc/o3jmE9Su/ge+JivyKAMlMxfhKa8h0GTj1NBb2Zr+VzInLiJmQn8iBnUN2dOuEY/iNdvo+fwd6DolsnfKk+Qs/ghPg7WVfTTznC2vjOxH3qVuy1GUUeG/mw4g/YU70XWKx3ayjF9Sb6MhM5f+70mLW16zjdyn/h6y325Lbg3Zl89sp8+ah7GfqUAVYyBicHeaDp5u3d+AkvW72D3z5VB5Q964H1dtE7tvfZnKXw4hKBTYCqrpNf96BiyfxZ67VrN33OO465pCZSn0WuKvHEbND/twVZqImdA/ZFPN5QCojAbyV6zHUViN12yjx/N3oO+USPHb39N0pABrdgl1Px+i71qpfWE9U0i5bQK2vDJyHnsPa04Joj9A8swJmHZkc/q5T3GW1eGqNFG9MQvR4wuNLQCd/joN25kKid+WzKRo7Y9s7jKbxgOn8dQ1UfzBz9RsPYrP6mTXZU+Q/8q/GPD+I+g6JZJ17XPIwzS4qhv5OfV2Al4fGS9JczlHSR32M5Ucf+RdDs96hfDeHUmeOQHR56f2h/1YDp9he897EH1++n70qNTHRj4S4t7MMY+Rct1IwoPcm/H0Lfjsbgo/3ExTTgneJjs1W4/Ra9EMXDWN1Gw9yqZOd/FTr/sofOVf0hjz7vdsT/8r1RszKVv3KzET+pN23xVtxiMABDmC1oDPXIHPXA7ArFmzmHr5RP569yz8TVWIYgDR70XQRrbhNnetmS0pt/6Pc0dLrneW1OCpa+LYrFWIQMyE/iHu8FnsZE18gtPPf4rf7iLnkXfY3vMetGlxZLzxILpOCWTf+xqWI/lYTxRT832W5OREcgIeuv55bHml5D72Hs6iaiL6dqZqwy5JL7MuR98jBWdZHaef+QfpL99NzMT+aNLi2NXzHg5f/zzeRhvRE/qR+sCVRI/rS9mHP1P+8WbkOjU5D7yBactRAGnsm/gEtpNlFKzcIPWVMC1x04awf9oS8l/8HGQy9oxo3VcCbi/O4lpyHn2XLZ3uQhltoOsi6QJHa04JzrI6TDuyKXnvJxQGXUjPPV+4k/ptR9kzej57JyykwwNX4641c+imF/HZnABkjltAydofOPnU30OLHy1549xx6UK8UfrlTk6++g1ylYLfRjyGs7pBGn/ue4PyjZkUrfsNW2EVKTeMxGd3ceTR99jU4U7M+0/R/fk70HVK4NRTH+Ozu/DZXFjzSs9yRdA2Lsb1zrI6rCeKseaWInp8dF18M86SGkAkc8xjbO91z0XnD33em4c63sieEfNwVzeiNIaTNfEJTjz+PvuuX8ruCU+we+Iikm8cQ80vh9gx4lEcxTWYdufQdLSQqu+yqPn5ED6znfxX/kVG8FugGQM+eoymEyU07MlFrtdgHNmLXcMfIe/pdSAIIc6W+lEiWVc+je1kGa4qE1t6/hVtWhxdHr0uxPMes53anw9S+OZ3obkUgKBRYT1RzJa02zh0w1L6vPvwefkm+Tx8U3QevrGX1LD98qdwVjVSu+1Y0D6kOa27qpHaHw9Svm4L+6Y81Wr+e2L+e3wpFPKAvQsbX32Sn/YcolYRC6JIwNaAryIHt7EzXdN78/Wbz/Phk/ewYtUrBGI64YvuyLvvvc+xYY/TvV5g/IxrOKRqbMMx59rHkZkv0Y52/Fm0OyXb8d+KgwcP8uSTT7Jw4UKWLl2K2WwGIDc3lwULFrBgwQIWLlyI0+nks88+Iy8vjwULFvD999+3yau6uhqXy8XNN9/Mnj17Qs9dLhdvv/028+fP5/HHHycrK4tPP/0Uj8fDggULeOONNwApkhPg1Vdf5fDhw6H0a9asISsri5ycHJYvX05tbS2//vorP/zwAwsWLCAvL485c+bg80k30Tkcjlb//jPYvn07q1atYtmyZcydO5dPPpFuwgoEAqxZs4b58+czf/78UPufffZZCgqklW6LxcKcOXNCeZlMJpYtW8a8efPYsGFDSBYvvfQSCxYsYP78+WRmZgKQn5/PkiVLWLBgAYsXL8bpdLJ9+3ZeeeUVli9fzgsvvEBtbW0rp+T58gfYuXMnixcvZsGCBbz33nsEAtKK5LZt25g3bx7PPPMMJ0+e/EPycG3dinrUqFbPvDk5iDYb6lGjcHz3HUJsLN7cXGQGA6oBAyj/dBsAotePz+IgenQG1Zv2AWA+VgQyGc6SWhqz8qj8ejfxUwfTeOgMmsRoAGKmDqb8/R/xmW0EXB4UBj1x142iesNOzFl5NO3NRSYIqOIiQ3Wyn6nAUVCFMkJPw84Tkj6OFYbKipk8iPrfDhM7dQhNh86gMOhRxUUSM3UIpl8PET15IKVvbURQKXBVmLAezsd6JJ/ajXuIGtcXx5kKVEFHaNS4ftSs3wGAz2RBUCkwTuiPI7+Shl8PIXp91P5rFwGXJ5RG1zUJbYd4ajbsQBWMmlEY9LjK6pDrNHhqGgHw2104zlSgTjBiHJ1B1YZdAFSu30l4rzQcBVXETh1M6Yc/ozDocJbVozDoQrKQyeUY+nWm5N0fkOvUVK3fhTLGgCouktipg6ncsJOEa0ZQsuZ7lAYdjftOSSvDYRqUwXrFThpI5eeSDgMOF6I/gN/pQd8pAZ/NiaFvZ0Svn9qNmcROHULM1MG4qxuIGpFO+Qc/SdEYFXUoDHqcpbWIgdZnTxpHZ6DQaajcsJPK9TvRJMcgqBTEXzeSyg07AWg6lI/CoCN6bB/qtx0nakQ6+cs+I3baEESvn7hpQ6jeuAe/zUnlZ9sQlAq0HeNRRhtwFNXgLKlF9PoRlArCe3WgasNOKtfvIO6KofjMDuRaFTXf7pX0oFUj+v1Ej+1D5WfbcFWZMB/Ol1bvgdipQ6jasJOGHcdpOnAaVWwkpu3HCc/oiO1kOYJGhSoqnKqNmcRPHSw1UhQx9O5I9aZ9GPp2wmdxYBzWA9Hnx9dkR98xHtHrD9m7z+LAcqwQ854cEAQUUWFYjxURe8VQzFl5+Mw2FDoNdZuygvawg9hpQ+jx/B24SmshEKDm2700HTqDTCFHGRVOzMT+rWRRvTGTqOHp1G7KQhSh6eAZYqcNQWHQIWhV+CwOan/cT8DlCeWhioukMeskXrM9pL/o0RnUbNqH3+bAdroC47AemA+cxlXV0KpdzW2r3rATdaKR8P5d8NkcyFQKLIfOgCBFe5yLiAFd8NtdnHn+U/wWBypjeNB+JT1I9nEmaL8SjxW/uZHIoT1b6Qug7IOfQ/3D22hDJpNR8Y9fEb1+Kj/fjjo+Suo7okjUiHQqN+xEYdBJNhEIoIo24G2yEzdN0qu33oK+WxLm/dKCWPHb37XoX+evn6fWTMm73xM7bQh+uwvR50f0+qnasJOajZkQEJEpFEQO6dFGX+G9OlLy9iZEEUxbj6GMMaBJiUHQqkJlBVyeNrKIGp6Or8lB7NQhlH34MwqDHk2yMcSbngYrMqWCiAFdqdmYSfXGTLxmm9S/RIgakU5VUBaOgkoUBj3KaAOKCD0+qxPz3jwCDg/2/Scw3n5VyOaFMB1+UxM+UxMyhQLXiXzpJ5cbwaBHrpf6lEwpl6KqxbP21MxzcVMknvLUW6j8YgeCSok82BebIZPLMY7qRe2PB5Dr1NT8dPB308nDtESNSEeTHE3R25sQvX4KX9+IKsaAOi4ST70Fy9HCkP0aR2dQG+xvdVuOEDU6g4pPt6KKjcRncVC1YWer/qaKi6Q+6ySexrPnbBr7d+bUO99TsyObU2u+Rx1jwFJQRfTQ7lT8eABnhQmAyCHdQ2UhyJDr1FR8uhW5XkPA6UEVF9lq3AIIS08NjauV63cSG2y/Jjma0qDdN+zJQaFXo4qLRN8tGfOhM0SNSKfm2700ZubhNduImzYY047jxFw+MMgBB5HJZcF2haGKi0STaCRu8gDKgmN7TIsxXfT6EP0BEq8ZzslnP0Wh16COiwyO6UYqgnYqVylBFNEkGnHXNREeXLAzHzyNcVgPqjfto/HQGZDJiJ02BE+tmbCeqVRt2Inf7sJ6ohhVdAS1mw8RMbBriHuVUeGUb9xLwpRBzWZIRO8OqKLCaDhwGsvJciJ6dQhGabblG2Mznznckv1NG4JMISdqeHqb8ejsnEOKlJf+V0b37j1wWxtAFBF9bmQyAdHvQSa0Pn0uYkAXSt7e9G/hjpZcDzIC/oAUBQsEnB6U0YbQ/EoVF4mn1kx4747UbsqS5J1XgnFsH6o27GzFI1Ej0hG9vpAs/A43xtEZ1P1yUBrzy+qIHNYT0etHrlPTdDgfRBHLsUIUBj3xwbmc3+HGcugMygg9gkZN7OWDpcWwJjuu0jr8TjfxN445r76a+4oiQi9FeeaWoO+aTMDhRhUT0aavRA3vSc2mfciUkmMpakQ6ANHj+uCzOKjcsFOKwhRkKKPC0HZKIGpEOhUt5rKGPhIXp945mcLX/oUyWurz9tMVF+SNc8elC/GGKeskxkHd8DQ5JDvp1QECIpa8Mkq/2Eni1ME0HspHbTSgNoZT+X1zv99B7BTJdhKuH43f7iLgdBNwukPtjxjYFUdRzUW53mdxYD54GkdBpVSvCD2CXvOH5w/KyDCqN0rffL4mO4JSQVivtJB9gMT5inAd9btyAMh/7RviLh9ExYad1PywH9HvR2HQYS+tRZN4NuhAnWgkrEcK+Ss3tOIbgPqtxxAUcgSVEoD44BzXXWtG1yEOAgEUeg3WvFJiJw4AwFNvwZDRAWtu2VkZBiNt5Vp1aF7YdOgMqtjI8/JNRQu+Icg3yqgwGg+cxtqSb+QCne+eQtUP+3HXN4Xso3m8q/42MzS3aJ6fAxw/dpzUlBSSYuJRKhVMHTMUq1+Bv0FaFBIdTag1WmRyOaJMjsPlIcIQhjzgQxMZz7atW/DKApSv387Ay8cSEVC24Zhz7cNZUtumr/1fQ+A/4L//NLQ7Jdvx34qePXuybNkyXn75ZUaOHMl330nbD7/77jvuvvtuVq5cyfPPP49KpWLmzJmkp6ezcuVKrrrqqjZ57dmzh1GjRtGzZ08qKytpapJI+KuvvkKn07F69WpWrVpF7969ufXWW1GpVKxcuZK5c+e2ymfUqFEhZ53P5+PEiRMMHDgw9HtcXByTJ0/myiuvZOXKlaSnp5ORkRFyZGZmZjJs2DAUiks77aC4uJhHH32UVatWkZmZSX19PcXFxTQ0NLB69WpWr179hy7Gyc/PZ+7cuaxcuZKsrCwKCgo4evQoUVFRrFy5ktWrV9O/f398Ph+vvfYad911FytXruTpp59GpZIOiD59+jQPPfQQzzzzzB/Kv7y8nMzMTJYuXcrKlSsRBIFdu3bR2NjI+vXrWbp0KU8//TQVFRV/SBaBujrksbHn/U0eG4uyWzc8wahY0WpFdDjo+/oDjPrtJfq8ci+a5Gi8FkdoEtG8BaIZzsoG1AlGUmdehmnrEUCahLgq6kPvuKtMaFNjWz0L+PyoE1tHSyqN4Yg+f3CLEZLTI1iWOjEKR1E16oSoUJ7qRCPqRCOxV4+g4PlPICBtQ/Nbzjpg3JUN6LolE9a7E9bDZwBQJRoxThjAsEPvEHfDGOx5peh6pOKuNJ2tn9uLOik6lMZ+soywvp1wV5gI69MJRWRYqA7NfwE0qbGE9e4UjFST5NZ18U30+/AxFGFaSt7/EU2iEVeFCVdVg/T/wb/u6kbK1v2KoFLS84W78Fkc1Py4H0TQJBrRJBpRRobhrjPjbbIT8PhQx0Wi7RCHu95CxICuDPttOTET++M2SVFG6gQjBESGb1lBzOSB2E+Vn5VhpQl1giTD0jXfETGkJ12X3okyKoyqz7bhrjJJH7RJMWg7JjDgm2eJmSR9+KoTooie0J9+Hz6GJiUGW14purQ4XBVnZeiua8LvcKNNicFjspB235VEjUin1yv3oTKGYw9G7XRZfBMyuUD8lUOp//VwSA9KYzg+uxNVtAFXhQl9t2RkCjmOkmpkCjnuaunQcWtuCcjl+J1u1MnRGPp2lrb9KBUh22lZL9HnJ2JwN+z5FbgrTbiqTGgSjSFbBji96isEjYrxB96k073TaDxwKjTRVkTo6Hj/lSTfPA5tWhzqRCOCVon1aAGRw9Px1JnxWexET+yPOjk6mEaPGAiE+pGrsgF9tyTc1Q0IGiUIslB7XFUmvGYb+u6tbdLXZCfgkyb0p59eR8qdkzGOzqDbM7fjKq9HrlXhrm5EmxaLOiEKVUwEMZPP8m6zTJv7szrBiLO0FnWikZSZ4zEfPNMmgrm5L3dbeheuklq8DVbkGlWoD7ZcWGjOHxm4yuux5ZYE2ys5MlrqQWkMJ+DxoQmmd1U2oIqLOK++mvUTf81w/C5P6DdXZQMBtxdNopFTT68jckgPeiy9k+7P3o671hzKUx0fQdSIdAZ/8zdiJg2EQABfkCNclQ2h/vV79dMkGtGkxqKKiSTg8Z2tR5UJ0eeT+uE5+gIRV1ldSF9yjYrOC2fgKq8PpdemxYJMxoB1C4gc1hNXZQPyMC0Bny9UJ1eVCWdJbai9cdOGIKgUIY5xV5oQNCo0iUZOB2XRfemddHvmdvKXfY6ryoQ6LhJlTDhynZrB3zxD5LCeeMtrUMZJOq9+4X3iF82m2+6/E79oNgGLPcSlqpQEFHFGUj94ljF7X2NCznuYdmTjKK5pNT64KhtQRuhCzjoAn9WJ0nDWudjMc8oIPeOPvB1ypv9eOl2HOLxmGzKFnK7zbyDjlXslB6JIm7FE0KlDsgFIuX0SPrMdAiKCWolcq2qlP6/Z1upDGkBlDEMMBHCUS+OWs0pyWnW8aSyeRhvKCD3jvn6K4VtWIAbEUFnhfaRFjOaymrdQtrRlpTFceuccubkqTK3Gh+RbxoWe2U6WETWyFz6bC5lKQcyk/sh16lDemkQjcq2KiEFdqN9yFFdVA16zHU2ikV5L7yDv+c8QAwFkSjleiz1UX4VegyragLuuCUdRdWg8Sp15GV6zDVeFiYDHh9dsQ5sWy+jtL+Opb5J4i9ackjrzMhp3ZYfq1Gy/mtRYwnt3IuD2Inp9qBOMrbjXVdWANpjm5OqvkGtUpN44mpRrR3Jy5VdoE6Nw1ZpRx0YQd1k/rir4iLE/PEfE0O5n9SzI6PXKvRhHZ2DakY2glJ/DI1K7CPgJOM0ojGkojB2CkfPg83pC74oBP4ImnIDXGXqmNIZLR5uU1YV09j/JHS25Piw9lbAeySGud9c0SmN/kOsHfPJEaGwW/QE0qbHoOiQg10h23lw/v92Fz+LE0cJxpIwxoAjTMvb4Wmyny7HmlaJJNBI7ZRD4RQJBp1RzfbWpwXFekDF0ywo0HeOwZhch12tCc7yU2VOQ6zUkXDsSRYQ+9GzEzlUIKkVosUEZFYZMIWfAF08Sf+1IxEDggn1l2C8vMj7nPUy7TkjHWwRtXt81iR5L7yTxhtHY8krxmu1E9O+Mx2Qh4/UHGP7bS/ReMwcCIs6yenRdEtGmxSFXqxjwyUIM/TuH2ic/hzfOHZcuxhua2AhEnw+VMRyvxY6z0iTZbZX0t8Mt47HklSKTC4z/ZRkjPluIoFWH+r1xTG9K3/0Bj8mCoFGF2q9OMOI1WS7K9ZHDehJ/7agQ1/ssDtTxkRj6dQ5x/cXmD6LXH5qPadNiQZDRZ+08oob1lI592LKcSTnv4be5aDp4ug1npcwcT12QczrcOYm6rUdDMu214m7ctU3gO8s3ijBNq37ZvICsTjTirDCFOMVV2YChf2d0HeJD0b3NvwW99aH+BSBTCHR44CqG/fISybdPDC4CtOUbZ9XZNC35JvnakeSt/ApNkG+0qTGkPzGDpGuGo46JQB6maWEfIt3/ditRw9NJvn1iiLcBzIKHWF1EqIykLr2QCzJE39m+FKaUYWk0MeHWOdy44GWeemoJAVMxgujntivG8bQhl+cte4mJjyPdZ7jgvKi5be1ox6Wg3SnZjv9WNDQ0sGzZMubPn893331HWZm0etSzZ0/+8Y9/8OOPP2K325HLf/++sczMTEaNGoUgCAwdOpS9e6UVp+zsbKZMmRJ6Lyws7KL59O/fn5ycHLxeL0eOHCE9PT3kpLsQJkyYwPbt2wEpInD8+PEXfFcmu/hpt71790an06FSqUhJSaG+vp64uDhqa2v56KOPOHr0KFqt9qJ5APTt25fw8HBUKhVDhw7l5MmTpKWlkZ2dzSeffEJeXh46nY7KykqioqLo2rUrADqdLiTvvn37XlBe58v/xIkTFBUVhSIls7Ozqamp4cyZM2RkZGAwGFAoFIwYMeKC9a6oqGDRokUsWrRIenCBmwFlBgOqESOwrl0bfCBDnpZGybpf2TNpMT6Hm45/nfa7ctIkRpE68zLyl37anPN5CjtPwnPrdZ53xIv8KIqgjI3AZ7ZhO154njQgqJUYJwwg/+mP8Qe37CCTUfXJb+wb9AC1X+9C1eaDVkPSPVfQlJUXSnPqkbfRpMbR49X7pQghn79VE0QR5DoNGR8+LpXlcIXyy3/pS/ZNW0LA5yf+yqHntEEM/VVE6ImZ0I+Ay8PRu1Yh16mJv2JIq/eMY/tQ/U1mSByiKCIo5IT1TMXbaGXfpEVS1MsNo0Nt9dmcHLl1Oeask22cTiIiICNm2lDsp8s5MXs1jsIqOj52AwAek4WDVy3BWVxN/jPr6LXqnpBTuuKfW9g3bQm+JjvqxOgL6lOmkBPepxNVG3bhKKrG73CFJpgABS99ic/qoHH/aaIn9G+THhnI1EpS756Kp87Muaj8bBsBrxdVTAQ9lt5J04HT0jlgofq0th25Vg3+AOZ9Z4+PEEPvSn9TbxmPx2Rl28A5lH+5k4gBXUEUcdc0kvf0P6jamEn9tmPE3zBasgekc/5K3vqW8N6d0HZOwlFQhRiciHMOZwkaJapoAwUr1gfr9wf6TIt/p9w1mcJVX2HPr+T039YR3qsDIMPTaGXXwDk0HcnHVVFP10UzWkepydrmpwouBpgPnIY2t6PKiBjSA099Ez6rMyirFj+fo3NBq0JQKEJb3polKsm3ReEt7LfVi+dtOCTdMl46f8rpbvObKIqk3DUZ2+lyjs1+hfwV61HFSFHDHpOFfdOexlFUzaln/kn6qnvOm/8fqh/Q78PHsJ8uh8B5OLWt6EJo1pff6aH0ne+D+gJ3TSNZE58g4PZSsvYH+rzzsHTW3HkyKVj9NZokIxlvzUGuVYc+nM8nC/vpco7PfoXTf1tHr1fvD8qiicpPtuIqr+fUM/+gzzsPhxz3AFG3XkH1C+9zZvRd1Cx7H0VsJAC+ugbOjLkL1/HTmD76BkGtZNeox4gY2AV9t6S2cjgPWoqxmeec5fVs6/cAcp2auCDPXSydTCEnvFcHRJ+f7EfW4ne4Sbvr8rYv0lrDMZMH4m204nd5Wvx6IRtomUnbd2RKOaLfj62ohqi+ndh92yqO3/saykg9us6JxEweiOj1EfA07/KQtclbFMXzj4fnQJsaS8Dnx13XhCiK2M9UUvbhZjQJUQz6fLG0fdsXaJW3OlE6o7Pq6+ZjekQihvaQokiPF51HOlI75To1ld9khh5F9O1I6szLsJ2pBKSzPOU6NeYDpzlw80sIWjWKcF0rMRlH9SJ15mUUvf5NizrJEDQq+n34GKefXgeIkq5ayFZsOYgCaTePw2OyUrc7h4KPNpPxt1sRRZGAx8f+u1/jh+73sOu6peg6xNNnzUNn2xEQOXzzcuxnKokY2CXk6GgJSfYCMpUeX0MpvoYSkAkgtF4Al8kVUlXdLW6nv4DO/h3c4SisxlVuasH1Un9u5vqStT9I3BaM0u334WMUrvqqTYaq2AhMwW2oLeXuqjSxq/8D6DonhvTa6ZHrcNeaLzxPC4jsn/gETftOEdYjBUErzfEr1v1K5rC5OEtq8bk8dHvu9tCzg9c/j+gP0P05aVeVTCZDUCs58eCbNB08jSJC38pJ2LKvZE1cxM7+D2Lo3QGZ6qy+XBUmjs1+haqvd0vzEERkcoHwPp0oX/crWZMW43d6kCmlObmgkKMw6PC7PJS+/xP93n+krT7Oq5vf4Y1Q5G3L36S/KmM4AZ+fwo9+wVFWx7aJiyn88JfQNueIId0JeHw4CqpalSme01fOLbeZ663Hiyj78KcQ1we8Popf30jdTwdCXC9ozn6DnTt/UIRLfcVd08iugXPw25xUfb2b/u88jEKnYffEReya8ASCWkFYz5RW9UieMQbR56fy690oI/TETxnM6aXSOfaxkwfiNVkIeLxnE8hkbe393AfNTRZkdH96Jvmrvjo73p3vOyEoaPOB0+Q++i6HZ75E6qwp0vj2J/im8KPN9P7brdI2a4+PxsOFZM54kRPPfEL08J6tZLj/qmc4PHMFzrI60mZdjjKq7XeeKIoI4bEQ8LW5ed5ss9OhYye2fvIW61c8ztLnn8cT0YFAIMC2A9k8Z+nFQlsPRET2KxvO2/CL2Uc72vFH0O6UbMd/Kz766COmTp3K6tWruffee/F6JfK/9tpruf/++/F4PDz11FO/G1lXUlJCVVUVL7zwAnPmzCEzM7PVFu7fcwS2hEqlolevXhw7dozMzExGjhz5u2l69uxJXV0dubm5BAIB0tLSLvhuWFgYdvvZaDibzYbBYAj9W6lUhv5fEAT8fj9hYWGsXLmSXr168fPPP/Puu+8CIJfLQ4NUs+wuBJlMRlJSEitWrCAtLY3PPvuMr776qu3HTAuo1eoL/na+/EVRZNy4caxcuZKVK1fy+uuvM2PGjD+cB0BycjLLly9n+fLlCLGx+OvPRihqr70W4wcfEP2Pf6Do2BHH118jWixS+eHhBEwmabsOUL1pH2Fdk1AadKFtmmIg0GpSHdG/M8YR6Ry6cxW+4LY3d5UJTXIMCdPHou2YQMTQnrjK6tEkx4TSCQo57urGVvX2mqySg6d5i1aLstxVDeg6JYTSqBOj8VQ3IJPLiRzZi+EH1tBr7aPI9RoiBnWX2qOQkzrnGqxH8qn/8ewZqZ5KE+okKYKt9pvdqBOMOE6VoU6KRqaQ0+vD+ThOl2HZlxdKEzmmT3ACrcJ2ohhPgyVUB3ViNN76JjI+mk/N17uo/3E/XpMVhUFH6t1TGL5lOYO/XoLXbCN6bF8pYiM5OhQdqUk0Ej2+LyN+ewl9jxSQydAkGan5Yb+0TUkmRRe5qxsxju5F9bd78ZqsCCoFnromXJUmvPVNOIprALDmlhKe0SGkC4VBh7u6kZpNWajiI8/KMCkaTXIMhkHdiLtyKLbsIjTJMciUCvTdk1EnRuMuq8Mf3JJkGNQdRbgObUoM7lqz1IYkI/aCKjQJUTjK6tAEIwMBaWVZp8Zd04i70kTUiHS0KbHETByAGBDRd0sOvSvXaaj8cjuGvp1RJ0WTMutyBq1fgiragKfeiqFvJ7SpsWjT4ogano6gUpDxxoOoYiMQ/QECdrd0BuTsV1BE6Ai4PFLUbdB2kmZexvAtKxh9aA0ylYLKL3dIEa5J0WgSo6UIwyRjSDaJ14xAUEjbk6s3ZaEyhuOqbiTg8aGM0KNNjiF+6mDkGhUBp4eA04MmOUaKMK1pxFvfJF2oUSh9ZPjMNil6M9iPIgZ0RaZUMC73fWIm9EdQnm2PJjEaZWQY9qBNNkNh0CMopEsCEmeMw3ZSirroNO86lFHhBNweNMFtzprEaAS1EkdxLfouia36WHN/dlc1EDGgK4JaybEH30LTov1ny9TS8ZHrSbptIpEj0tF2SsTQtzO91jws2X+dFE2fPGsKQ7a8zKD1T4Ego/eahxh94E1U8VHINWpErx930O6b6yGoFLiD6TVJxlBeLd8DMPTrQtLN41FGhUt9I/ibJsmIwqCjz5sPkjZrCtbsIjTJ0dJxAGoVmiQjrrJ65HoNMrlAxqv3oQjXIVMIKAz6UB6h/nWR+mlTY6VIp7hINKmxkqyb65EYjUyhkKJOg7Y7fMsKOj92g1Tf1NiQvpBJW3UV4Vo0ydGIHh+OwmoElQJNaiyKCD0Dv3gSv82JoFCE6qRJjKbpwGk8JiuHblhK7ff7CHh8KIK6VCdFE3B5cFc3kjhjHJZjhWiSo6n5LouIAV3QJEbjKqvHeqIYpTEc6/EiHMU1qLum4q2VInQjr5+IIjaKzpveJOaBm5CpVMgNekSPD7/ZiiIhBkfmMZzFNajjImnYk0vkwG4oDTrS7p7CyC3LGfL1EnwWB9oW+lOEa0MObYDosb1xFFaj0GtIvXMShj6d6LZw+kXTpc26nD5vPBAaD7SpMdRs2ic5MIL6awm/wx2STeTQHkRf1h99l0QGrl+CKsaAtkNcK/0pI8NCeXSYPpqwjvGM/WIxMkGQLnABOt06AUEu5+Bj7+OsaqBm2zH8TnfIkTBw/VP0evV+lFHhaJKM9AlelqHvnhzKu5lrmseHxJvGou0Yz+Cg3DTJ0biqGki8YRTqhChyHl0bGicASt//CZ/NycEbluI12/E12ZHJBYZvWU7UiHQUBh0Vn28PliVF1us6xhE3ZSCXHXiDAWvnEj20B9qUWMZsXc7oLS/hd7iR61RUBbc9GjI6kPHiLACc5RKnR/TpCDIZqtgIXBUmmg6fodmR4DFZURnD6fPKfRy6cxVyvSZUX3dNI73eeABVXCSd59+ATC5HplK24V5NohFndSOdZk2m4y2XoYoOx1Vjxl5YTWTvDriqzWjiozAfL8LvcNN0vAjb6XLkKiWKSH2IVzVJRlyVJhr25CJTKlrxSLMcZUotBLwI6jAUkcnIFCpAhkIpORxk6jAQ5PitUkSkoDGgiExm0PolIAhoUmP/x7gjZPsGPXKNiuFbV5A6awrO0lp8dhc132WhCNeijo/CVVYf4vqGXSdwFFajjAxj6OYXUcVF0mHO1SGbclc1hOpQ9dXOkNyb66sw6PDbpSi4sJ4pUl9Mi0PXJZHoCf1RJ0Uz7NflaFNicZbWhuqfMutyDIO6oUmJgYCIJjlG4vGAiCrGgHlPLoYBXUPPvPUWBJWShOtGMXzLCrxWBz6bC2+DFVd5PYgiqnhjSDYt+4pMLuCzOLCdKkcRrmX4luVEDOqGPyjPqn/tQZMQhTIyDGtOCe7KBgz9OjN8y3KMozKQCQLa1BhclSYsx4pABqYd2YgBEWV0eBveaNaxTBDQdownYlC3NrrTpsbR+805XPbbi7jrpSMvPCYrSoMebVI0rupGOtw2AblayaE5a3CU1qEI19F59uX0WjwDdVI0PpuTyKE9UBrD6ffxfMJ6dcDQtzMR/bsEbcskHb1xDtfL5AKps6aEbMpZVB3iemWEHsuxAmm3T5DrdR3jWs0fdF0S0abE0mnedcjkcvTdkhE9PryNNuQ6DfW/HMJRXBOaPziLa0CE7k/cxOgtyxn29RICXj/GURkcffAtwnulEZ6eyrE5a/AGvwWihnYnZnxfdB3iGLz+KWIn9kfXJRGf/eyifVjPFOKuGELH+6/AXdOINjlamqdE6IkY0IXqjXuxnSxrZa9Kgy7kjGs5b3EW15A08zIGffkUqtgIBJXivHyjTTTiCvJNhyDfuIN8ExHkG218FPq0WAavfZihHz6CXKOi2+KbUMVIF/i5axolvqmop/bHA8DZuUlkQEWdo4no8X1RpGQwZupf8MvkKOK7IYRFo0jtg1+mZPCwkYjWWtISY0mKiaSwshY/AmkJsYSLCnRJ0XirzBQp7G3mRc1taW7b/x8g/gf895+GdqdkO/5b4XA4MBqlQXzHjh2h59XV1aSlpXHttdfSuXNnKioq0Gq1OJ3O8+azZ88epk+fzpo1a1izZg1r166loaGBuro6+vbty88//xx612aTBhyFQnHBcx9HjRrFtm3bOHnyJP3792/zu1arxeVytXo2duxYXn/99d/dWp2RkcHOnTtDzsAdO3aQkZFx0TQWi4VAIMDw4cO5+eabKSqSogZiY2MpLJSi7LKyslqlyc7Oxmaz4fF4OHDgAD169KChoQGVSsXYsWO5+uqrKSwsJDk5mcbGRvLzJWee0+nE7/fzezhf/n369CErKyu0dd5ms1FXV0e3bt3Izc3FarXi8/na1PVC0EyYgDvzbASEc+NGzE8+CXI59nXrUA+WzkNR9uqFaLHgr64OTUJixvTGdroC055cEq4eBkBkv84gimjTYtF2iCPtjknkPPl37EHnC0D95oMkTB9L9YaduKsbsOeWUPPNbhKmjwUgrHdHxEAAT625TX19TXaMY3sDkjMCUUSTFkv9b4eJmTSQus0HiRjUDZ/VgafWTNHyL7AczidryByKV2/Ab3Xid7rRpMXR4/UHUUSGUbD0k1ZlWI4VED9jHABJ90zD73TTsO0o2s6J9Fz7KI6CStSJ0Zh+ORhKU7dpL3kPv4X9TLm0jUsEn9WBJjUWn9VBp8W34DhTQfnas2e1NuyRzs7MmriIhl0ncBZVI1PKqdt8iLS7p+KzOtCmxuCzOih+41uO3/cGnhozluwiOjx4NdFjeqPtFI/XZMVTa8ZZaUL0i5IzaVBXfBYnUcN6SBN+mYymQ9K2Gr/dGTp7Sp0UjSCXI2iUaDrEISjkWI4XIFPKibt2JIUvfk7ew2/hd3pwFFeTcs80KSKwqhG/1YHo94cmf6atR/BZHdT9egTRHyBp+liSZoxF9PrwO9zUbNxLUlDHEYO64rM6MO06QdTwnrgqpa0mZ174jKqvd2PNLSHh2lHoOiWQNPMyAl4f+k6JWE8UoeucQP2WI+yb+iQ+qxNrbgnGURnUfLuX0o82Yz1RjKfegjWnBE9dE5Ej0/HZnTTsOkHnBdMRfQEiBnbHZ5P4pW7zQdRxkZx54TNEv7T9LmZCfyxHCgjrmUrA7cHTaCXx2pHUbD4ESB+a1lPlJFw9THJqyWQ07DuJOiGSxGtHcurFL6j8di8Bt5eajXtQROhImD4W44T+4A/gt7swju9HzTdnF3b8DjexVw8HIGpYT0499Xe2pN7G0TteJuD1Yc0pQZsWh+j34zXbMG09hq5zApq0WGRKOQnXjqRx30nirh6Ou7qRjnOvpezDzZx+9p84i6uRh2lJunUCEYO7Ifr90tb51Njggfdn0bAnl/irh6GI0KNNjaV03a+IPj8J146kNtj+ZpS8sZGmA6fYnjKTopUbCLg8NO45QflHP+O3OvCapAWNio83c2DiQjJHPYZ53ylc1Y3sHvJw8DZcE7a8Uuo2HyQxZB/dgvYrndeVNGMcph3HQ/pqfi/1r9MQlAp2DZpD5qhHQSGQfMckZEo5SbeMx1lWR+a4BdgLqnAU15I0fSzGMb3x253IBAHR7yfppnGUfbiZY7NfwWd1YskuInJoDwA6PnhNqH9drH69Xr2PpiP57Or/ADkPr0EepiVx+lgiBkmyFn0+zAdOt7JdT70Fa24JHR68Gnd1I12fvhWvyUpYjxRc5fUkTh+LMjqciMFSWX6bE5/VScPubEw7s1FE6KjbfJDUIFeE9+4o8V5dEzGXD0T0+Gg6kk/8tSNJuHYkyqgw6n4+iLu6EWepdLu0cUxv3NWN+IJ9ueqrXSjCtcT9ZQS6zoloenWh8dMfJO6tacB9ppTCqx+m5qUP8FvtaHp3RW40oB2YTsDpQh4Tia5zAu7qBqLH9sGeX0nDnlw8JguZExdh2nWCms2HWvFAwO09G6WOFNkUMbArDVkn8ZgsNOzJwXqy7KLpSj/+hT3jFmA+nI/tVDmdgvyojjbgMVmliK5z0Lgnl7irh5O/7HPqftzPqaf/weEZL2A5mo+r0tRKf16zLTQelWzYja24ht8mP0njsSJ6PHAV8Zf1pdtfp+KsbsRRWkfl5kPEDOuBTC4gaKWFidKPNrOz97007snBUVRN9n2v4yisJODx4ak1txq3mvuhr9GGs7iGhl0nqAu231XVQOKMcdhPV6COjWiVRhVjoGFPLil3TCL+iiEojeGUfbiZMy98jtdsl/T+l5FEDOoaatepp9axdcBDbBsylyP3vUH9nhxqfjpA/hvfsnviYunWd48fV1UDcVMHIderybrueXaOmU/NTwdJnj4WZ4UJ0S/dFO2uNZP4l5E0HpSONtEkS4t55V/uwF5YRdKMcdT9LI2d2g7x4PWzq/8D5C38AE99E3FTBrXiXm+jlZRrR1D9yyGKPv4VW0EVDftP4Wmw0eW+K/A7PVhyS/A73aFgIV1aHGHdkxEDARp25ZB0y3gUBh1JM8ZSv+WIdJbx9mNtxiNPrVmKWlJoCLis+MwViF4XoteJPko6RkGujUL0e0GU5rYBlwWfuYKsiU9gOVpIhwev/h/jjpZc37Anl6I3vsVeUCU5WBQCxjG98dQ1IWhViH7pGBKfVTpjWdc5Eb/NibOsjl39H6AxaFOJ08dSt/kgnR65joDTg6BShmShjJZua2/ck0vC9aPQd01CFW2gfutRdvZ/AE91I9bsItyVJvIefw+v2UbNxkySbp2AwqDDcrwIe14pjvxKan/Yh65zAuEDuhAxrAdyrRq/3YX9ZFmrYz4chVVYs4vImvgEXrMduVaFoFVhL6xC0KiwHD7Tqq8oo8Mx7z9F/NXDEDRKYicPpOaH/WRNXMSZFz5HEaYjafpYUu+ZKt3ebbZhyyvDVWnCtDObrImLqP56N+6aRjo8eDW1Px0k7e4pkrMzTIugVOA1nb1Uq5k3mselyvU7cBbXnFd3zrJa9o57nG2TnqR2+3FUEdK8qym3FASBiIw0Os++nFNvfIvf6UEdG0F9Zi5uk5UjCz4k4PZS99NBBKWC7Htfw1FUjbOoGsuJIuz5lXhqzViOFKDrnNCG68s+3Iy9oIqStzchD9OSdt+VuKsbEf1+fFYnpu3H0XVOIHJEOrrOiUSNzGg1f9B1SeTMC59x+tl/4q41k3DtKJTR4STdKs3H/HYX+q6JeBqkMV7QKPE73dgLq9g9cRH2gipAxFVRj8oYzuBPn8BeWE3jgbM7UE4v+4LtA+ZQ8/1+Ct/YSN2Wo1hzS5EphFC/dJbXU/bxrxS/+yO1Px0M9dmA14fo9VOw+muSZoyl5uez8/GGPbmE9UgO6aju54MIOjWmHcdRx0Wy/+q/4alvwttgPS/fJP8O3zTlluBzuvl16Dx+HTKPPTcsw+/2cvJv/6B+23ESbxiNXK+R+GbrUaLH96Vuy5FQ3fv060NpeRkH31qP/fhvzJo5HZ29CtFjJ2Az4TeV4vO42bljOzJ9FCazhZLqelLiorGZqjAkdcRDgMQZ49i1ZRvxfk1bjgn2j2b70KSd/5iudrTjYpCJFwurakc7LoKbbrqJqKio0L+vuuoq4uPjWbduHUajkW7dulFQUMCzzz7LRx99RE5ODoIgkJyczJw5c5DJZLz44otYrVbGjRvX6lzJOXPm8OSTT5KcfDZ6ad26dURERDB16lQ++OADioqKEASBG2+8kWHDhvHJJ59w6NAhOnXqxNy5c7n99tv55z//CUhnSd57770MHjyYBx98EJBu3N60aROLFi2isrKSV155BZlMxuzZs0lPT8dsNjNnzhzee+899Hr9BeXg8/lYt24deXl5yGQyOnfuzOzZs1Gr1Wzfvp2CggLuvlu6mWz58uVcffXV6PV63nnnndClMTNnzmTAgAFUVFTw6quvotFo6N27N7t27WLNmjVs376dw4cP43a7qa6uZvTo0UyfPp2jR4/yySefIJPJUCgU3HPPPXTp0oX8/Hw+/vhjPB4PKpWKp59+OnROZHNdamtrWbFiBatXr75g/iBto//mG2kLlFwu5+6776Z79+5s27aNjRs3EhkZSceOHQkEAqG8LwTbBx9g/+QTtNdcA4Dzu+8wLFiAeuxY/DU1CDExCDodvvJyLCtWgN+P4qHF6Lok0XjgFEfvfxNlpJ4Ba+eijAzDkl1MxVe7SH/mNtRxkcgUAvaCKimKKRBg72DpoqDhe19HmxYHcgFPfROFL35OeJ/OJMwYi6BWgUzEU9tEwcoNxF85jOrvs+i6cIZ0iYwgQ/T6qf/tCJVf7aT7M7chkwtSREZ0OIJaRc367RS9+DkA3V66W3IGyaRz+Upf/4buK+9FkxyDu7YRb20TiqhwTJv3U/DkR6R/MJ/IURnSJQRuL3n3vUbj1iP/H3vnHR5VtfX/z5k+k0x6L7RAIPReRZoF67UXFPu1cQUFA6JyRUAQsCsiYu+CXhAUQek1AqElIUBISO+ZZHqf8/vjJAdiaOa9P9/rffN9Hh6ezJxz1t5rrzb7rL0WiY9dR8oL9xDwePHW2/DWmDHvzcWeW4KgVZN4/5Woo0IBEP0BRJcHr9lO6fs/0e31x7AdLUKXHI27rI7jc77EfrKcob/MR2nQ4nd5aPjtOJ46K+FDu6EKkbL5vGY7OVPeI2X6rRyd+j5J94wj/uZL0CVHIygEfDYXB+5cgHl/Hj3efIzoK/vjt7nw2ZycXPAtnZ66EXVYMM7iatRhQQhqFc6iajwmKxEjuqOOCMHvdKEJMyL6A9RsPICxR3vUYUGY950g697FAPT8aJpUb0+pkOpmldWS88ibdJl7HyEDuiAoFYhePyWf/Urx+z8z9Jf50pEfQcBvd3P44Teo23yYbgvuJ/GO0TjLasmetARvg43eyyajjQmTak5V1EmdNKcsZeAPswnuKh0FcpWbsB0tIjd9OX0+TUfd2Dm7+ud9hA9Nw5ASj6BU4iqpIWfyu/T+4ClMO7OJu2EE7qp6BJVSqlMaGQJKKSNRUEpdlvMXrySkV0cSJ46TdKCoGnV4MAqNSnqjrxAI+AKUfr2F8EFdyZr6Pob2MfRY9CBB7WNBIWDLK0cVpJWOBCoE1KFBMk88dRbqNh0k9m/DUQbrEH0BnCXVnJjxAcmPXisV2e/f+fRmttlO/Z5csia9jdh4zHPMyY8BqdyAq6yOrEfexHK4gKhxfem1/Cm8JgtlX2ymctUuei2bgjY2HKVBi6u8joDLQ+6MD0m8cwwJd4xGodMgen04iqvJm/MFcTddQszVgxEUgtRl96MNxF0zmJCeHRAbM88EAazHStFGhTSOU8Rbb+O3kVNJeW4CkWP74Hd68JqshPTrjLOoCndlPcHd20m1YP0BChZ8TeF769C3j2HQT3NRhwUjKBUcmPAypsYjg5fsfwcQ8dlc5C/4ho5P3YQ6TFoLQaVEHWHEU2PGUVCBLikKXUIk3ga7vCnjrqwndFAqSoMWb72Ng3cvwnK4gLDBXen35QxEfwClQYunugG/3YU63IhSr5EaZpXUUPjuGlJn3YUmOrTxGJlI5m0vUb8j+5zj08aGo0uIxJpbBH6xUV7rCBvaDaWh8ah1QMRrtkm1QjsnNFuvQT/NRR1uRBDAUVSNr8FG7owP6fPRNBR6DapgPe6qBnkDqqnLtiYqVDq26vbiM9tAoUT0+VCHGyn/dit1Gw/SdcEDaOPC8Tvc1O/IIWvS24T2TaHrvPvQJUejDNLiLjeR9cib6JKiSJl+G6rwYLTRYRAIYM84QvG9zxN+51Wo28cTNKwPgkaNtkOClGmsUiAoVYg+H76aelSRYbhqzGgijBR/+isn5nyFvn0MfRr9gzWrkMOT3qHbixOJubw/2rhwAh6fVOvX7sJ2ooysyUtJbrJzceGI/gC1W49w+LG3L3ifJiqEXu88TnBqkmQf7S723yHZR010KKP2vy3VEfMH5MxRVYgBa1YhWZPeJmxgKu0fvxZXSS1xt1wi19xr0reu700h8epBCAoBV42Fkx9tIPWRq9FGhYAoYjtVhd/poe7ASaKHpSEoBASvj+p1e4kc00fmgafeSvSVA1AF6andfIiQPh3xOz34rU6OPPQ67qp6+nyWTtTYvpLtcnk4Puszgru3I2niOGlDvbEGbc3Ggyh1Go5OfZ/e709BExOKLi4Cr9lOw74TZE16hxHbX0GhUaPQqRttp4CzuJojj7yF5XABXgQGfTmd4q+2kHznaHKe+5T+y55o1FElzrLaxszKIBRKBfaiagSk+nJV6/YTPrQb6hBD4wsacFc1YMsv58jk90idcStx1w2Rs7D8Tjfbej1CaN8UBq2dg8dkRRWsQwyI5M39kqCUBCLH9pHrU4s+P4VfbyNicFcOTX0fQ/tY+i58AEP7GBQaFaLXh72ompIVO+j0yFVoQoNQqJXYi2vI+ce7eGoa6Pvp0wR1isfv9uCuMFG5eg8Fr/2LbgvuJ2psX/xONzlT3sNyuIAxOfNRGMJRaCQfI/rcTJ02jZFjr2DQoMH4fD4KTuYxbuxoAl43Ks/L2wABAABJREFUglKF31bD1rTpzWyb3+nhwJ3zsTRuzv7/sB1n2noxIMr6bDlySs6MFf0BnEXVVHy/ndRZd+N3uhEUCvwuDzlPLCFydB8ix/ZBFx+J3+nGVWHi6JSlpEy/jcL3fiT1hbtR6DTok6KkpjPHy9DEhCIoBLmZWOK9l+OpNXN4omRvey+b0thoRcRdaaLy2+2ceu17en8+najL+gEC3gYr5n0nOPb0cgb9sgC/zUnA68NTa0YdbkQVrMeaVYgqPIjwIWmIgQDOkhoUamUzXVFFhtBr6RMY2scgKBU4CirZc/lMRI+PPh8+RfiI7nLmnKu0lsMPvYHlcAHGHu0ZuPqfuCvrceRXcPKV7xjwzUzUYdIxW1dZLT6Lk4I3V9FryT/OajfO5peMvTu2sBtp700h/upBKFTSySuPyYrHZCM4JY6Az4/o8+Msq8NjtqONDkUfF4GgEDDvP8GBOxfQ9cV7iBzbB1WIVHtaqdWQefMcUqbfxtGpyzD2bH9BW68KNUBAxFVaS+nnG0m4bRQKvQZ9UjQek4WSD9afN37o8dbjBKcmSnwsN+E1WSn5ZiupM2/HVWGCgEjt1iOED+mKOiwYbUyYtKmsU0s8FQTsBRXyKRVPrYXsqe9L2Y/tYxjw5Qx0iZHUbjyEp95K1Kje0smTcCkrWGyswVv1014ihndHFx+B3+VBEAT8Lg+OwioOTFyMGAgwYtPLjSVaBAIeL9v7T0Jt1NPn46fRxkegCtbjbbBx6O6FJNwxuoW9KfqdvelzDnuTfPuliD4/huRoLLnFlL7/M5asU/T9eBpBnRPwuzy4K01U/GsXp95Y3czefPXwC3xekYk2IZgbxgzl4ZuvpJAoEjp0IUgtUH00g2cWv0et1ckLs1+krrKMsd1iEf1e6oPb4/MLnDx6jE+enMttDXGoUdBtwQNyLHZ0ylKpGShS1/LUufcSlHJx5VT+qljQ/u7/7SFcEDOLvrjwRf9BaNuUbEMbzoGMjAz27dvHE0888b89lP8aVJ2nNue5kJkb1ypaulb0HvNfTHGts0DdClqK1pE6awmoC8HDhWu4/rvw+1o1FwtlK+7ztTLZv7Vj/LPgbaUctkbmofVy/2fR0vwF5iW2gtZ/uhz+2UgMtl34ot+h2Gb8/zCSfy9aY9sAzL+rLXgxCA2c/bTIhdAa+W0tWmPfWqsr6lbcZxda5y8N4h+3U2Ny5reK1tYeM1t1338jWnvkrzVe5c/UE2id3LdWfoPEC5+o+t9Ea+OiP/NIaGtsvaOV66Vvhb0Z9ev9raK1/fKP/vA9l1d92ypafxW0bUr++9G6dsJtaMN/OT766CMOHjzIzJltgV8b2tCGNrShDW1oQxva0IY2tKEN/9cRaHup/G9H26ZkG9pwFjzwwAMtPvvggw84fvx4s8+uvvrqC9acbEMb2tCGNrShDW1oQxva0IY2tKENbWhDc7Qd325DG9rwp+GX2Dv+NFoa/vhRlNYec1b9iUfF/8zjQ3/m8dI/8/hra47be/8CfeFaKxv/revchv9+/NnHKVuD1spva44rtua48p+N/3Qf1lrf3Npj+q3B6JwFf/ie/9Yj362Vp9asV+sKify5+CvIb2vQmrgNWhe7/Zmx1F9hvYbeaP7D9xjfW3/hi/7CeKn9Xf/bQ7ggniv68n97CH8IbZmSF8CZzVJag+rqak6cOMEll1xyzmt+/PFHvv76a5YvX47BYDjv8/71r39x0003yX8///zzzJs375zX5+fns23bNh544AFycnJQqVR07dr1D81h69atHDp0iCeffFL+zGKx8NRTT/Hee+/x4osvnncMfxTvvfce1157LUlJSRd1/YoVK9DpdFzf2DzlPxlnjvXbb78lLS2N3r17X9T158O2bdtYs2YNoigiiiJjxozh+uuvZ8mSJQwYMIChQ4dekK//Ez5u3bqV6OjoC3Yd17eLpveyKajCghqL/b+D6JU2D7u+dC8Jt16KUq/BWVrLkYffxO9w0/v9KfL9hvYxFL3/M1Fj+qDvGCsV+K5uQBcXgc/qIODyoI0OI2/Bt1Qs/UG+b9D21zB0TkD0+jlw7fPYsk7R9Y3HiLlhBIJCwF1uovTDnzm1fAMAKTNuI2b8AFAq0cVH4K23YTmUT/nK7XSdPRGFTgOIMq2ypWtkWoO3v0ZQ53gQFLgr6ij7eANFb/9AtzceI+ry/nhqzewd9TRdX7qPqHH9UAbrAAFPVT0AVT/+RvwtIxGUCsq+3Ezh29I8+n71DJEjeyKoVWRNWkLl9zsBUIcHM2zzQrRx4fgsDlwV9Si0qmb8NXROoPfSf2Ds2QFvvQ3TzpyL4n2fRt5r4yNQhwfjqbPiqTWj1KqxZJ3CcuQUqbPuYmvaQ3R54W7ibhiOIAjU7znKwbsXookOo+c7kwju3h51iB5RBGdxNVkPv4k16xSRY/rQdd59CEoFpV9upuqHPfReNgVDpzgEpQJnSQ2OwipyprzHwNX/xNg1GRQCzrI6fGY7xu7t2Pe32bR/+GqCuyWDUono9aJQq+QmI5qoUAI+P/bjJajDjfidbo5PXiLLQOyto6RGDl4fpR/8TMEcyd53feMxIi8fgM9sw2d2oAoLxpJ1isJ31tLvi+mow4MBAXedGV+9jZzJS7FmnQIgckwfur38oFwI3rQji+xJ79Bp6s1Ejx+IoWMcCq2GgNdLzpT3qF6bQffXHiFsWBq6uHB8NhdlX20mYnh31GHBiH4pGFdHGFHoNAQ8XvwONwABp4eAywNAcI/2+CwOlEFaEKUO25m3zyd6XD8S7x6LoFGhDtbjrqon99mPSZl6M6qwIPx2Fwq1SupKKooggN/pwWe2U7v5MDHjByL6/NhPlGLs3anFvDrPvIPoKwagS4pCoVUT8PjIefI9BIVAh8evQxmsRxcfgaBRUf7tNoJTk1CFBSF6/VLH14CIp9aCq6yO2GsHo9RrpE7ZtWZEb4CqNXsI7ppExMieKA063FX1+GxOdHERoBBwldbgqTGTM3kpKc/e0UIOu869l4QJYxCUShADeBvsHLzz5YteL21seGPhfnCW1pD92NskP3Bls/UqenctlT/sZvBP86QGWYCjqAr7sRJypiwlZcZtxF4/DFWIAXdlPdqYMBR6jdRMxutHZdTjNdsx7cwhtG8KKqMBv0NqIuUsrKJu62FS59yLoFRgP1HGb1fOJHX2RKLG9UMTEyYVxfcHqPphDzmT30WXHM3wXa8jAIJaScDjo2bDfjx1FuJvHolSp5GaUKhVuEpqyP7HEoJSE+nw+HWowoLQJUSCIOAoqGDPqKdJnT2R+JtHogo1SE0YAiJ5c76g5MMNCGolfb94hohhaQhqJT6bi7oth8ie9A6D180juFs7qYGT14erqLoZrTNlw2dxULf18P9IpjiPrvjP0BVjj/a4SmrQRIWCUqBmfSaeOgtRY/qg0GlQButQatX4LE4y75iPNauwmQ8z9u4IgD2vjOwn3kX0B6TGFeHBBNxeDty1CHdFHb2XTUEdFoQlqxBDShzuChOH7l4k23+/041pRzbtH7mGrWkPEdKnE73em4wySIfHZGX/XQtJumMUCbdIa+YsrcVZWsuJhSvo8dJ9qMOlBk4Bjxd9YrSkT36pOZjf7iJ3+of0fOdxglKTEP0Bcp58j6pVu2S5b7K/VT/9JtubgNeH6A/IDSgCLi8+hwuf2YGrtAZdcjQKrQZBISAGRHTx4fjtbky7svHUWYi5ciDqcCMBrw+FWomzWJKvJn3rvXwKMVcNAlGk+uf9si9KefoW2j9+LUqtGhQK3FX1HJy4CGtWIe0euZqkCWNkWXdX1hPw+tEnR0nNVUprUBuD8FrsWLMLW9gAfbsYer//pNx4QlApKVr2EwqNiqhx/Zo1nij5cjOn3pZ8etd/3kXM1YPQxYVLTYA8PpzF1VSs3k3CzSPRJUWi1GkBkYzLnsFnddD3k3S58YTo80u+s7oB055cQvumSI1uGv2FNiGS3sufxNijA4JSwHa8lL1XPSf75gGrXiBsYCpi4LRuaxMiUYbEIyiUoJBepFZWVvLMM89QW1PDj2vXgFKN31yG6POAQoXSGMOIPW9gyTpF9qR3ZNuhCjXItv5ifNgf08utBKcmoQ4LxlFUjSrUgKF9LKpgPX6XB5/NKdP1miwM2/Ea9hOl6NvHoNRrcVeYsGSdwlNnIfbaoVKzF60ad7kJr/m0z1Vo1Qz+eS5BHeMRVFLzmRPzvpJiNb0GdeN9TXrZ8NsxAEad/BiFVo0YEHEWVfHbpU+T+tJ9xFw7RIoVXG7UocFsT3sIr8lKcI/2dF38d1TBevRJUXgbbDTsP0HtxoOkzp4oNZ5rbGrnKJA63jetcc93JqGNj0TfLgpBUOCzOTlw+0vokqJJefoWgromyfM6Of8bOk29SWrAExaEu8KEoFBQ9eNvqMOCmsWNgkKQGqmY7QTc3mbym/bSvcTfMhKlXisVIxdFardnceih10GEvsunyPbO73RT++sBsie9Q/fXHyXu+mFyo0FBKelK3otfnFM2WutXRK+fLv+8i8S7xsq2Jv+1f5F0t9RRXVArUTU2YRLUSjIvm4Etp5C0pZOJunoIAN56K6LHR8DtJeB0o+8Qh6BT4zNZyX38LWp2HyN17j0k33cliGJjo8dcgrok4Xe6sR0vbaGXTTIVnJok6b3by74bXsRyMB+Agav+KetlzcaD6BMiG3/XnCL7iSUM/mke7koTzqJqosb1QwxITeK0sWGogvV46q1S/PNvsDeSj5Eaf4Zf0h2VXoujsOqs8wLotfzJM+zvPrIb7W+np2+h/ePXyQ2Syr/eQsTIXghKBVrBghARg2htwDH3Ufn3jiKpE7r701EkdCBQW4Hrw5cJFJ5AN/Ep/tvxV3hB8VfDf37qx18cNTU17Ny587zX7Nq1i5SUFPbu3XvB561atarZ3xfaDExJSZGPIufk5LQ4fnwxGDx4MFlZWbjdbvmzjIwMBg4ciFqt/rduSAI8+uijF70hebFo6nL9Z+N8dG+//fbzbkheLA4ePMi6det47rnneO2111i4cOFZN7f/f/C1CREREYSEhFzwui7PT6Bo2U/sGvYU3gYbiRPGAlK3trCBqZj357HvhhcRPT66L3oIR34FGeOekf5dPhO/00NI744ULfuJkg82YM0pQh2sZ/fIaWRc9gwBj4+yb7c1H9u4fvhtLjKvnIm70kTqor8TMa4fuuRoDl43i0M3zsZrtpN4/5UEpUrd3guXrGXPmBnYj5VQvW4fdVsP4zXb6PnmYxyY8DJ7r511VlqR4/rhtzlxVzXgKq/FXV1PzI0jMKQmUvnNVg7dMV++ztAxjl1Dp1CzIZOA20vGuBlkXP4MCXeM4uCEBeweOZW4G0cQlJpI1Li+qIJ07BmdjuVIIZ0m/02mGT4sDVeFidwZH+Gzu1Hq1C3462uw4W2wU71+P6feXvMHeD+Dk/O/xnK4AE+tBcepCpQ6DbuGPUnA6yfhtlE4S2qIuLQXUWP6kDNlKftvfJHgHh1InDAW0een+qe9OIuqMO3IwV1pAgHSFj0ICoFuLz8gzzX+xhGkLXyQomU/ceTht6hctZuSTzbiyK+k7+fT0cVG8GviXRyd9j6aCCPZ/1iCs6SGpLvHUbflMLsvmYotp5CipT+ya9iTOAqrUOg07B45ldrNhzD27MChexaR+/RyWQaMvTthPZDHwWufw1lUReKD4zGkSjpS+c1WjtzxEproMEqXSc/0Ndjp99UzUlfN+17BWVaLgEDu08ulOYE8L/vJMo5OXYa7wgQiJE4YS+GStVT/+Bt+u5vjsz7BvD+P7q8+TOz1Q1Fo1VLH+HEz8NucJN17OZVr9shzqduZjeVQPrWbDhJwefFU1ZP19zfwWexkjJtB9j/ewV1Vj6O4GtEXYGPS3Zh25sgby7WbD2E9VMDGdhM58uhb9Hz7cYqW/cTh+19FnxRN/d5jWA7l4yo34Sqrw1NVT+lnG0m65zL2jElnz5h0QvqmnHVedduyqFy9G7/dTeGStZh25tD91Yep/H4nGZc/A4gcum8xzuJqYq4a1Divp2jIzKPkk41kjHsGZ1EV0Vf2x7w/j4I3ViEGRHz1djKumEn7R6/BZ3Nizsxjc6d7cJZUo9Rp2DHwH1St3k3ppxup+fUA3V97pIUcps65B327GLIffQvLwZNYs4rw1lnpuWTSRa3XyXlfSZvjBZXU/noA0eOj13uTW6xX/G2X0vuDp3BXN3DgzgXUbNiPQqXEnl9B2qsPY+gYx/Zej5B50xxUoQbyX1mJs7gac+ZJPDVmNne8l4DLQ/Tl/dk1dAoFr3+Pp9ZCxpjp2Asq6DrvfvLmfsnmjvegjY+gx1uPY+gYR9mXmxF9fqzZhWTeNIfgtGR5XoIgULcji+x/LMGRX4EmJoyI4T048vc3yJv/DQgCJR9twHLkFGmLHpTXSx0eTOE7a3AWV6MON8q0ajcdxFVWK9OKv2UkAIkTLyNsQBfqdmSRO/MjFGppoyR1zj2IfpHDD7yK5eBJfGZHC1ogYj54Ek+tGVdp7f9YpiRdycFyqIDaTYcadaWBI39/A7/FQca4Z8j+xxJEfwBrTjE5T73Hpnb3oAzSETG8OznT3sdvd4MosjF5ItlPLKH7ooea+TCfzYmn1oK70kTtpkN0X/QQfT54CmdpLRuTJ1L0wXp6L5t8hr97El1ChLzRFDWur2z/T778LQl3jsZZUgMKge5vPor1aDGbO96D3+6i/0dPYegYz9YBT/DbTXPwWRxU/3qAvkv/wallP5G3aCWiP4Df7iZr+nL8Nid1245Q+smvFLz2L/p9OR1tbASbku7i2MyP6P7qw83kvsn+Jk28TLY35syT1GfkSi/iVmyXuhRX1VP1YwahA1PJGJ3OgdvnodCqceSXkzvjQ7xmmyxf7moz5d9sAeDYsx9jPnjytH0ENBEhnFy4AkdBZTNfZOgYh7fBRt22LPZeOwuf2U73RQ+hjQun/UPjyXv5WywH86nddAjR70epU7M55X4qV++m9NNNVP30G7bcYtkG7DvDFznyKyRfdiifTR0m4jXbibl6sLQOw59E0Cjxme2yL2qKBWq3ZWHNKqTwg/W4yutwFFRSs+kQMVcOZO+NL7L3xjmUfrkZr9mOLaeILs/fxam3VrOp3d2Y953AU2vGU2uh9KstRI3ty66hU5r5i6aO7jlPLmVrt4fQt4uh41NS4kGHJ/5GcLdkNqfc20y3pXvq8NvrEH1uEP3Ulhfy7pLGjtvWKkSfS+a3MiiCgNMs+7DUOfdg6BjH8ec+xpFfgaeq/qJ92B/Ty8GyTAV3TcRTY8ZyKJ9Tb64CgWZ0U+fcS92mQ1gO5WPNKsRrsrJr2JOogvREDO9B5k1zKF72E6I/wOH7X2k23oDbi7OwWtLljvehjgyh15J/cGDCywRcXgSlkj3jnpH1skkHBZWSnX0e48BNc/DbXUSO64u+Uzx+l4djz34EgoKAx4chJR6Azv+8i4JXvsN2rITij9bjKKzC12AnpF8KlkP5HL7/FWzHS6SN2ieWNFvjEy98jruqHvuJMhyFlVgO5dP7/SexHyuhePk6vA02eV493n6comXrpPhw3T5KP/mVjHEziLthGCF9U+S4EQFZnkW/v5n8Jt0zDkPHeLYNeIL6347hqjRx4qWvMXSMI2nCWOKuHwoI1O87QfUvmYhuH6IvQOqce9BEGDl8/yuSv8wuwmu2E3Fpr3PKRmv9SpOcey0OzAdOsin5bqo37KfL83dycMICdgychCpIx8F7FrH3mucRfX4CXh8R4/oReVl/jtzxEqfmf4U6LJiq73eQ/+LnaGLDqVm3l91pDxJwe+my4CEQBCIv7U3Vmj2yXurbxbJr6BTKv9l6Vr0MuL347dKG5caku/E7PfT95OlGvbye4G7JbEq5j/03zSHykh7y7xpfg51eS57AnleGJipEtvM+s016OXUon8MPvIo6zPhvszdFy9ZJOpaWjEKtwrQr55zzarK/+Y3219dgb2Z/3eV1bGp3N5m3zCVhwhjZPwiGYFxfv8Pvob3pQQiI+HP24du/He1Nkq/07vm1xbVtaMOF0LYp2Qrs37+fZ599lunTpzN37lwaGhoAOHr0KOnp6aSnpzN9+nScTidfffUVubm5pKen8+OPP7Z4VmVlJS6XizvuuINdu3bJn7tcLt59912mTZvG008/TUZGBl9++SUej4f09HTeeustQMrkBHj99dc5cOCAfP+SJUvIyMggJyeHl19+merqan799Vd++ukn0tPTyc3NZdKkSfh8UqdGh8PR7O8zYTAYSEtLIzMzU/5s9+7djBgxotkYANasWcPMmTN5+umnWbFiBQA//PAD69atA+CTTz7hxRdfBCArK0uex5mYPXs2+fn58rO//vpr0tPTee6552Re/x5FRUW8+OKLTJ48mY0bNwLSJuyLL77Im2++ybRp0/B4PDJPp0+fTnZ2NgALFiygqKgIgOnTp/Pdd98B8M0337Bp0ybq6+t54YUXSE9PZ9q0aeTm5gJw+PBhnnvuOWbMmMFrr72GyyUFgZMmTeK7775j1qxZ7Nmz56zjPXONmu5ZsWIFM2bMYNq0aZSVlbW4fuPGjcyfPx+Px9Ps89WrVzNx4kQiIiIA0Gg0XHbZZefl66FDh5gxYwbp6enMmTPnvLS2b9/OzJkzSU9P5/3335c3Wrds2cKUKVN44YUXUKlUnDx58pxzbULEJT2oWvsbAOUrthNz1UAAoscPxGdxUL5yO+bMkwgqJerwYClzqxGRI3vhKKwitH9n+RnOchMIAs6iatwV9ZR/vRVDh9hmNKPGD6J0+U/4GmwEXB5UIUHE3DiCii82Ycs6hSUzD1WwHmdxNdo4iYd+m1Mer6OgAkSwHD51EbQGUrfxAM6iKvw2JypjEHW/HiB6/CAaMnLxNdjk6ypWbgfAXWFCqVOjiQkjtH9nHKeqcBZVI3r9VK7eTfT4QUSPH0TpJ7/gyK/Ab3OiDNLJvIkc04fi5T8TcHvRRBoRAwE0MWHN+OuptWDs0R7b0ZI/zPvo8YOwZJ3CWVhFUEqC/HxdXDg+ix1EkaixfVEG6ahem4E5M4+A20Ps34bhqW4guFuy9PxvtmDNLkSp1aAONxI1rm+LuYYPTaNq7W/UbTtC2bfbiLlqIObMPIzdk6lcvRuAsq+2olCraPfQVVT99Bvhw9Io+3IzAOHDu1OxQuJrzfp98nqpGrMDo8cPwpyZJ8uAt85K2UfrsWTmSdmSAT9B3doBYG5cL6VBR83ajEa+bUMTaaR4+Tqixw+i+P11aCKNOEtqUIUENVvD0H6dqVq9m8rVu/E22Ii+ahB+m5PYG4ZTuXoXSoMOe14ZCrUKXUIE2vgInIVVeGvMUoaRSolCowHg1Bv/IvoKSWZURgPO4mpUIUHN6MbdOILyb6SMMW+dFYDCd9eijgpBGaQjuGsy5Y0yZ848iTrEQP1vxwnqkkjD3mNEjetPxYptjRmRZahCgogc3Qe/zYk6LJjQ/p2x51ecdV6mbUeI/dswKlfvwpyZh89sR6FWEdy9ncyP8KFpVK7ahUKtQqFRS2v55WZZDkN6dUT0+ChfuR1HQaUkhxFGgrsmSRuAgkDFyu2IXj/BXZMRA1ImbPmKbURfNQilQYcuOaqFHMZcPZiKlduJHNOXkg/XowoNQgyIsg5daL2ixw/CZ3FgzSnGXdOAoFKiDNahaxfdbL2q1mZg7N6BonfXYtp2hMIla1BHhWA/WY6xZwdZ382ZeahDDOgSIqlctYuAy0PAH0BQK1EadJIex4RR8sF6VCEGNDFheOttCCoFpR//guj1U7VmD1Hj+lGxcjuJd4+j5ONfJLkoqUFpkOZl7NGBgMfbbF6aCCMBfwDTtiMEpcQTcHqwnyxHUCqaya9CLa1P5apdzWgZuiTQ8NvxFrIXMbw7zpJqQvt1pvzzTbgq6xGUCqKvHETxsh+JvmIAJR+uB1FEGaRtoSshfTpR9tWWVsrU7mYyVfDGKqKvGED5yu2ojPpGXTHgLKmV+Rl34wj8DhdhQ7vKviTg9RHwB0i+93IcpyoIODxoYsKo3XxYvg8g8tJeBHVJpPzrLbjKTRh7tEcVYkCfHEXx8p8BKP1sE5pII5GX9qJq7W9o4yMQ1CoQBNmmNslDwq2X4mtwgCAQ0rsjok+k7LNfEb1+Sr/eijYmnOoN+/HZnDRknkQVYkAbE4ouLoLKtb8hiiLu6gaM3dtRu/kwPruLsi83E32VZOs00WFUrpZiy/KvtrTgYZP9lXioadTLTURfKY0xpFdHbLnFqEKC8NaaUWjVaOMj8Fud+B0uQgd2ofK7HdjzyhCUSgL+AEGd4xFUKgJOD9acIkL7d5HXHCA4LZnKs8QBhi4JBNzelr4oKgRBqSRm/EAqvt+B0qBFFx/ZwtfFXT8MQaVCGaSjau1vmDNPyr7oTL5HjOyF42Q56vBgqjdkEtq/M7ZjpSh0km+qXL2b2PHSmOq2HSFiRHc0YcFUrduPu9ZMSI/2qEMMCAoFlkMFBHVJxNKYSRtxSQ+qG/1FwOtDodXgLKxCGxVKwCnJVJMP0sSE4aluwNizA9VrM/DbXVhzi4ga1w+AxLvHUfrZRkSPD3NmnqzbnuoG8HsQNEEEXFZEn5e0Lp3QaDSEh4eD39ssLhHUekSPXfZhTWsbPX6QZBN/p8/ns4l/3NZLMuWqqCdsUFcqVm4nbGgatmMlMl1tfCSemgZsx0twFlUT0qcTPquzmV7a88pQhxshEEAdYWzGQ4Dwod2oWvublBXulmJkZ1E1+uQoqjdkEjN+oKyXmpgwoscPxG+XYnZL47NibxyBef8JnKeqiBrdB1+DHb/TTeTYvhIjRVAZ9URc0gNbbjHuqvoW/HQV1+C3u5rx01PdgDXrFKH9Uih8Zw32vDJqfslEHRWC12wnpE+KtKZn+If6xmzOsq8kXRbUStThRmo3HgSkuFEVpDun/CbdOYbyldvx25yE9GgPgQCamFDsJ8uJvWogiCKCSkFIzw7YT1YQ8AfOKhvauHCcRVUodZpzykZr/UrcDdJvSH1iFBUrpBf8tmNSjOp3egjp1RFnSS0hvTsRe91QzPuOEzV+IFHjByGoVZj3HMXQORG/zUnM9cMxbTyAQq/Fdjgfv92F/VgJAa+PkL6d0LeLwXq0qJlMAQR1TjyrXgJSAsS7axHUSrx1FtRh0ndJzfTyJCqjnvrfpISfmk0HCb+kB2VfbkYTHSbbea/ZgTosiOoNmYT07ojPbPu32httfATqCCNek+2C85Ls7+mYNvqqQbL9tRwuaJR1UXrZ5fQgev14d21A2aHlKUshPAZ/cR6i1QxqLWJDnbR+J7NbXNuGvxZsNhtz585l8uTJzJ07F5vN1uKa2tpaXnzxRZ566immTp0q7/WAdPrykUcekffFztyjOhfaNiVbgW7duvHSSy+xaNEihg8fzpo1Utr1mjVrePDBB1m8eDFz5sxBo9EwYcIE0tLSWLx4Mddee22LZ+3atYsRI0bQrVs3ysvLMZulug3fffcdBoOBV199lVdeeYWePXty1113odFoWLx4MZMnT272nBEjRrB7t/Sj3efzkZ2dTf/+/eXvY2JiuPzyy7nmmmtYvHgxaWlp9OjRQxaS3bt3M2TIEFSqs5/oHzFihLxpajKZqKiooGfPns2uOXz4MBUVFcyfP59FixZRUFDA0aNHSUtL49gxycEWFBTgcrnw+XwcO3aMtLS08/La7XbTpUsXecybNm0663XFxcXMnDmTefPm8f3332MymQA4efIkd955J6+//jobNkhHc1999VWmTJnCkiVL8Hg8pKWlkZubi8PhQKlUytmkx48fJy0tjZ07d9KnTx8WL17M4sWL6dChAxaLhX/961/MmjWLhQsX0qlTp2abzmq1mrlz58obtxcDo9HIwoULueKKK1i7dm2z79avX09mZibp6eloGoO8M+feqVOni6ZjsVhYtmwZ06ZNY/HixUydOvWctKqrq9m9ezdz585l8eLFKBQKduzYQX19PStWrGDu3LnMmjULpVKJ3W6/IG2fxSEfRXWVm9DFS5uAuvgIlHoNrjLJobkqTHgb7PL3AHE3DqNmQ2azZ0SO6IEqxECPNx5BFRqEq9wkHaE5A9r4CNyNzwVwV9ShS45p9pnXZCG4ewfMB05vrKa+OBFVaBDxN43g5KIVoFAgKE7XfjkXLTEgykex3RV10pGNuIgW17nOoK8M1jPwh9mkzLwDT+3p2i3u8jq0ceFo48ObXe+ptTTjnausDmWQjoDHJ/P1TP6qI4z4LA7paO4f5L02Phxj9/bUbNgvHQ8vryPuphHSj32jlJGrS4psvrZldegSI+X7lXoNAa8fY8+OOAqr8DbYCEpNxl1+xhqYHQR8/hbykThhNCBgyzu9Ue93uKSsusyTeOos9HjzMYZuWYRCo0LQSoHvmetl7NkeS1Yh2rjwZjKg0KtlOfCaLAhKFZ6aBpmOtIEVaDYmRBFdUjTa+HCCUhJAoZD4XVGHLj4CbVwE3jqLzA93eR0KneY0vxOjiLv5EuJvvoT8RSvwO1y4aywgCIQNTWPkgSWUfvorPpsTbWyYTFcdasBVVoexZ3tMO7Nlek3/x/5tGLWbD0IgQKDx5ZI0XlAF6zH2aEfnGbfR441H0HeIJeDxoY0Jw3ashKCuSahDg3DXWjB0jEWhVeGqqCOocwIBr58BK5+j+2uPIPoD55yXOjwYe14ZiRPGULvpIH6HC2P39mjjInCX1zWO7xA+uwttbLg8vpBeHbn0gHTEy11Vj6usjqq1v+F3uNAlRjLoh9m4K0xEjuxFp/Rb6bnkH/isTlzljfO+cQQRl/Qg/uZL8NSaW8ihOkTimzY+gpTpt6HvEIMl6xSOU5UXtV7hl/QgbEg3QvunkL9oBa6KOlxldSi0anm9ipb+iKeqARBxldQ0433inaPx212yfqkjjAQ8PmKuHkTlqt0og3UEdU5gVM5ySb9Ka2XaTWsbd+Nw6Whe47wceeUo9VpcZXVoIoxoY8PQxoTR74sZ+KxOaV4xoSh0alTBegZ8NwulXoMq2IAqWCfrpbuqnsQ7R0sZkI20DJ0TpI2c64dSuWp3M1qqYD0RI3uijQ8n7ZW/46lpQBcfgafeispowGdxoE2MRBsbjjosWJbZJvul0EhlJX6vK4JKSeW/drVSpg62kKnmupKDq6LRJjb+H/e3YfgdHlQGHUN+nkfixHGognSognUYUuIxdIpHadTT74vphPTtJN+njjAiaFTSi6kaMwGXR35uwO1FlxQFQNx1Q0ChwO9wI/oDdJ17L/mLVqCJMMq8d5XVEX3lANyVJhxFlQgqBdqYcAREWVac5VIcE2jMsEydeTv6pGgSbhyBu7oB0R+gcu1veO0uBJWS0fveomjpj9hPlDXazjGIjRs6Z9rOM3nYJJM+e3N7o40OIXXuvQSlJlK8fB2uijosWYX4HS6GbV182k412NEmRGLs2RHR60MVrMN2rARj7464q+qJu3kkusRIec1lX3SWOEAVrEeXGCnbKXeNGW+DHUGppHDpj8TfMpJu8x/A7/LgqbM083WGTvG4axpQhwed1xe5yuqIu3E4lat2SWUIvD6ZF7JNLTfJPlsdYcRrcaCNCydsQAo1Gw9K/rvChLZx3MZuSVizC+W5NdFWBunQRBqpXLVL1rff6/aZ9+iSozG0j0Np0ALIuj3453kMXPWCrNtNEJRSRrKg0iL6XPi8HiIjI2kGQQHi6RM7Z+pHEz9+70suZBMv3taflqmTL32NOiyI1Ln3Eja4K8XLJJnSd4xDGaSjcpX0+0Vh0Mobkk08PNNmBdw+uTzG73k45Jf5jM55H9uJcjnW8TvcoABtXISsl7r4CHTxEYj+AH2/fY5BvywAUUSfHCPJpSA0Hr2tBFFE02hbTsz6lC6zpbiwy6y7OfnS1y34GdK3k+xbmsbXJEcEAgTcXow9O1K3LQtEKf5qmlfTdQGPD13jBpKrsp7wYWmyf6jflSPzRqFR03HKDXLceKb8aqJCcJbVSTZLqUCXGE3c34Zx8tXv0MZLLzQCPj/q0CA6PHwVpj1HsZ8oayEbKBTU78o5r2y01q+oI4Kb6SVA7PVD8ducMi13VT3auHBi/zaM+q2H0cZFyi9wI8cPRBsfQcDjQ5Mg8dlT3UDkVYPRtY/F2DcFfbsYglKTCLi9JN93BUO3LCKkXwoqo77ZeM+mlwQCdHr6FkbnvE/djmxJRxu/08aGMeTneQxa+yIBXwBt43olTbwMX4MdAiIKrVqe14lZn6LQaug883aSH76a+j1H/632puvce3EV16DUay44r/PZ34iRPRm6ZREpM+/Af4a9CTTUIoSGNzctYZHgdqBK64eq/0jUw8bhXv0x/1cg/gX+/U+wevVqevXqxVtvvUWvXr1YvXp1i2uUSiUTJ07k9ddf56WXXmLDhg2UlpbK3zftOS1evLjZntS50LYp2QqYTCZeeuklpk2bxpo1aygpkd7sdOvWjc8++4x169Zht9tRKi/cNKMp41ChUDB48GA5sy4rK4srr7xSvi44OPi8z+nbty85OTl4vV4OHjxIWlpai82r32Ps2LFs3boVkLLeRo8efc5rBwwYwLFjx3A4HOzZs4chQ4agUDQXn8OHD3PkyBGmT5/OjBkzKCsro7Kykk6dOlFQUIDT6UStVpOamkpBQcFFbUqqVCoGDBgAQKdOnaipqTnrdQMHDkSj0RASEkKPHj3krL3OnTsTExMDwLFjx7j00ksBSExMJDo6moqKCrp160Zubi7Hjh2jX79+uFwu3G431dXVJCQkkJKSwpYtW1ixYgXFxcXo9Xry8vIoLS1l1qxZpKens23btmZjGz58+HnndTYMGTLkrPPcsWMHBw8eZNq0aagb3zT+T3DixAnS0tJkvpwpW7+nlZ2dzalTp+RMyaysLKqqqsjLy6NHjx6EhISgUqmkt/OtQPM+W78v9izK3wtqJdFXDKDml9PZuiWf/kreom/xNR6X7vri3eegcpYi0md8pDToCEprT8nSNXKGJMCpt1bjKqmh4vudtHvgysYRXQjCWciJiC3uPH1R6ae/0rDvBFmPvoXPbCe0f+eLmkOLHmVCy+/ka87CgovmvUJB2OCuMu8FhYKEO0ZTtPTHM55/NgKnny0oFXSeeTsnZn2K6PefnaTQ7CagMUD3+Qm4f5f50VhDzV1Sg7FXR0o+/ZXMW+YiBkQ6PnH6aLsIdHzyRhDB3vgGvjk9aRBNMuBurMN2+pqW8/K7vMRcM5iwIWlSACiKzfl9Nl5wmt9+h5v8l7+l4vudJD8wHgBdcjQEAlT+axc7Bj1B0n1XSjXOfof42y4FEUxbjzR7pqFrEn6nB/vJirPSrvwxA9Ouo2RPeQ93VQOdZ9wq32/PK6fk019R6jWkzp6Iz+aUf1QLSgUKlYLsJ96l4rsdhA/tds55gUDkmD6IPr9c77SJH+rIEPxOD46T5U13yfe7axrY3n8S7koT2hjJjoT2SwERrNlFnHjhc3TJ0bhrzRx98j38TjfqsCD5+UVL1mI/WU7F9zvRJkafdf5NyJmyFPNvxwnumoTSoLuo9XLkV2A9coq6rUfk9VIapBpdTevV/tFrUUcaWzxDoVYi+vy4K+tPfyggbVi5vY0yKeCuMLGj72OoQoNQ6NTNdDPhztEQEBF952jc1VhTzHw4n6Ll6whOS0YURbxmOzU/7cNVXsfxFz4j6b4rQCE000tNTNhZ1kshjc/paaEzrrI6jjz8BuYD+XjqLOg7xiOKIvU7c/A73egSIuk6916cBRWIgeb2RZJdkdpNB8+gJaAKN4IoNqP1R2TqtMw3tx3xt40EEep+pytBXaU6Ygdun4+rvI4DE16m3f1XSDIlgkKlRFArsZ8sp3j5z/RZ/qR8f+To3tLGvNXRYqz2gkpirhnM0F/mowzWy5siUh1hC7bckmbzErRqOj55I/kLV5we/rn6HTTed2LBt9TvO07djmz5hVBYvxQIBBC9PrYOmkz7R69FlxiJQq8hYcLY5vbszDGfKfdnoRvw+DjywGu4K03EXCPFJkGpSSDCgTsWnLZTahV9Ppwq2faACCLkPPke+uRogrokSC+kPL4z6J5teo0vy8pqsWYVynbK0DEOkLKaY8YPoH5XDofuewWlQYsySNfsXlWIvnFj6/y+CJUUS1StzZAu/R0vTq9Rc99p6BiH6A9QvW6fvB6IIqH9OxPw+nFXm1uQFhQCCr1WotX45Zm6fSY/lAYtfT6cSsEr38n2t0m39171PCfmfCHr9hkUUBrC8dtrzxhTy+mfGy3nfTE28Y/Zegnxt44k4PZy5AGpbmSHRj+dNHGcVP/U6f7diJpINbdZ0hTPzsOMcc+wve/jGNpFQaP/tB4tJqRPCnF/GyrrZdM8jk3/gH2XP8OhCQukWqMhegSNCmPP9s31svH6pPsuJ3/ht7hKajjxz0/p/vrp2noAqtBgAm4ffofrHDGYIMdBTXopfd9SF+X7AiKOU5Wyf9C1l+L20k9/xWu2U/DKd83ixhYxnwCeehsN+45Tu+kQSbePkuS2Xwr4AziLqyl6/2cihqXJm/fyjSolmkgjdduzzuD1OeLp1viV361rxydvBH9AqsV6Bi1NdCh+pwd3ualx7QWK31pF4v3jCR2ShqBUyKUxPJUmvPVWBm17FXeFCfO+44gByWbvHDKZjLEzpE3M8OBmtM+llzlT3mN738cJ6dleqqEriggKAWWwnt+uep78V7+TapiLIlGX98dbb8Xv8jR7Nkiy43e4yHvxCyq+3UbYkLTf0W29vWnyMT67q5mOnm9eZ+K0/ZX8e8bYGfjMdpRGQ3N787vfHNpbHyVQW4V75TJ8B3bg3fPr/4lakv9XsG/fPkaNGgXAqFGj2LdvX4trwsPD5aQovV5PYmKinBTWGrQ1umkFPvroI6699loGDhxITk4OK1euBOCGG26gf//+HDhwgOeee45Zs2ad9zlFRUVUVFTINRl9Ph8xMTGMHy/98BHOERicDRqNhu7du3P48OFmR6vPh27duvHhhx9y9OhRAoEA7dq1O+/z+/bty969e9m9ezf33nvvWa+74YYbuPzyy1t8Hh0dzZYtW0hNTaV9+/ZkZ2dTWVlJYmLieceoVCplPigUCvz+s/8w+z2vmv7WarXyZ+dqNN+5c2cKCgqIjY2ld+/eWK1WNm3aJCta9+7defHFFzlw4ABvv/02119/PUFBQfTq1atZ858zcSbdi0VTlurv55mcnExhYSEmk0neSDwTycnJFBQUtMhcbQ1+T0sURUaNGsWECROaXbd371569eol/+1yuQgKCjrrMzdu3CgfqZ+T/qwUQPgD6BIiEJQKhm56GV1CJNajRXJQpIuXvmv6MR81ri+WrMLGY6UGBKUCT40ZfAEIiJR+sZn+X0yXaqScsbEIUlacNjGSsEt6oOsQh75jPDVr96BNjERQKenx0TQCbg/V3+9odp+3zooqxEDFD3vo/1k6Rct/loqFN0KXEHFWWoIgyG/WtfGRKLQaPGduSjRe1zRXT40ZXXwE7goTFd/tpOfbjwOQdP8VdGqsuVPz64FmAaO+Qwy93n6cgM+P5VA+usRI/DYXCo10FNhdWY++XbTMv6a5NAV5F+K9OiyYXm8/jujzS2/gy2pl3utVSpQGLQNWPo8qNAhBrZLeKgvC6bVNjCTg9jF000K0CZEgQO3Gg1Sv20vn5+6UmnUcLyHiktMyqw4xoFCp5Gd0f+UhNJFGDB1i8TbYCO5y2lYoDTrKvtmGq7wOd3kdlqYMVwG5AQWBAAqVkqjL+1O78YDUXEavZeimhQR1SaRm7R40MeFok6NpP/Vm6ciXIOCpPO1QfQ02BIWCxAfHEzdhnJTFYbZTvOwnwof3wH6yXMoWqKxHFx+Ju7IehUaFOjJEllNtQiSGDrHok6IZummhlCXaJZGipT/S78tnpA3RzglSg5MBXfDWWmj4LZf4my5BlxTF0E0LURi0BLx+wkf0oHajJAtN9HTxkSTdPQ5NhJEBK55DUChQNNoSXUIECGDLLZEyCxMiZF1RaFREje1Dj9cfQWnQ4q6qp+idH2g/6Xr8djfGHh1wltUS1DEOd2U99buP0mnqzajDgs46L9EfIKRfZ3YNmSyvkS23GKVBi7FHe0o/3yjJYZAOd1VDCznURIUiqFXoEiMJG9wVKXMlmnZ/vwoCIj6zHV1iJBUrd5Bw+2h0CZHN5LzyXzvp8Ph1CGolyQ9eSeKEsQSlJuExWdElRuKuMKFLjEQTE0bNhkwSbr/0nOsVcHkaxyXJr+1oEfbjJSTdczmCSokmJoyyLzcT3C2Z2OuGoo400v6Ra0AQpA3mvcelxkJKJTlPvUfHJ26Q9ctbZ0WhVqEKNjB000KcpbX47C58FgfO4mqCUuJlvQ1OTUIVYuD47M8Z8M1z8ry0CRH4XR50iZF4zXbsJ8qI/dswTNuypA17txdXSQ3KEAOa6FB6vPEoqmAdLqsDX+OPYaVeiyYyhH3X/7NR70/Lr1KnwVlc3Tj/07SchVVyllHevK9IuHmkfI+rrA5NZAim7Vmkzr4HnVOaky4xEqVeS/iIHnjNjha6EpyaiOgL/I9lStKVl6VmCV4/ESN6UCPrSkQj3QjCB3elctVubMdK0ESHMmDFs2iiQ/GYrPjsLjxVUgOV0D6dqNuWRcrTt6BPiiJydG/aP3w1KqOe8GFphA3uikKrxtsgHV9tOHiSuk2HqFy1G0OneDpO/htKg5awIV2JvnIAMVdJzV+00WG4Kk2E9O6Ivl0MQzcvknyRQkHa4ofx1FlImDCGbgseQB0dCoBCczpU18VHcGzeVyTePgpBqSDhphGYDxUQfWlvvI2bD51n3oE+ORr7yQo8JitBv7OdTTzUJpyWSVWQvpm9aVo7y+FTRF7aG7/TLb2UEEVcZbWSndp7jPhbL0VQKeg07WZZlh0ny6n+aS/RVwygYuUOQnp3lNdc9kVKxbl9UaOd6vDYtShUSnq+8zhKg5bqn/aijQunctVuIkb0kH2doUMsqiAdlT/swZAST9jALs18kbOoutHvmuj01E0otGr6f/MsglKJoFHjrihDm3DapkaM7oO7sp52919B0t1jMbSLwWOyUvDW6tP+NVmyOx3/cb185NRbZ0UTHcrQzQtBlDZ2Ay4Pnhoz7gopK7xJt5vxIzSI3h9Po+L7ndiOFZ/22426DWA5mI+gVBBz9WB6vP4oqrB4EJSIXieiR9okV6k11JlOnz4AQAyAoEChC2mxtk028UxfcjE+7OL18rRMBae1kzK3EiOxHCog/taR0gmPRv/X5+Onpey1gFTiQQyIzexj0/optCq5PMnvZUpQKvBZHNhPlsuybT9ZjruqAdvRIqp+3EvHyX/DXVmPq8KEUq8h6f4rSLh7nNQUq7EpkSrEwJDNi6TMNIWCmOuGUvDyt8TfNopjz31C6j/vRhMdSsSIHgz4fpbMT1WwDvOhfEJ6dpD5GTm6Dz1efxQEUGjVmA8VUL1uL6EDu4AA7sp63BUm9O2iT/sHjQp3jVnWD3dlvewf2j04ng6PSqfuBKUCQa2S40ZViIGeb09CFR6Mu7wOfWIkDXuPow4xQEIEx+d9RZ9lU3CeqiT+phFUr88kYnh3grsmoTLo6PPh1GayEX1Ff0SvD1tuSQvZaJJzTVSo1GSncVPwQn6lqQyPoUsC3nqbvK5xN1+CsWcHTsz7in5fzJDv0caGIygVUrZxQgSeShPBPTvQ6dkJ+Mx2qtfsJurKQbiKJR3XJkSCQuDUgm8oXfYj/X6ch/VwAeoII0M3vgwiOE9Voo3pJtM+Uy+DuyXT8+1JBHx+UCjQJ0fRsPc4tuOlhPRJkeTtDL00bc0CAQI+P2GDU4kc0xdVsI5ejc1nerz9OH6bi+C0dvhsTgSNmqq1GSQ/dBV+u+vfYm+6v/4o6rAgRK8PQa0iYkRPXJUmVAbd2e3N7+xv0zVN/h1RpOK7ncRcNUj+ThEWhWhpaGZalO27IETEoOzYFSEoBNHjRtDqaMN/B8xms5xwFB4ejsViOe/11dXVnDp1is6dTyfWbNiwge3bt9OpUyfuueeeCybYtWVKtgIOh0Ou37dt2+lGF5WVlbRr144bbriBTp06UVZWhl6vx+l0nvU5u3bt4tZbb2XJkiUsWbKEZcuWYTKZqKmpoXfv3qxfv16+tuksv0qlOmvdR5COWG/ZsoVjx47Rt2/fFt/r9Xq57mETLr30Ut58803GjBlzwXmPGDGCn376iYaGBrp06dLi+z59+rBlyxaZhslkko+jp6WlsXbtWtLS0ujWrRu//vorHTp0+EMbr+fDvn378Hg8WK1WcnJySElJaXFN9+7d2bFD2ngqLy+ntraWhIQEVCoVkZGR7Nmzhy5dujQbK0jNikJDQ7nssssYO3Ysp06dIjU1lePHj1NZWQlIx8zLy8tb0Px3oEOHDjz88MMsXLjwrG8gbrjhBr744gu53qbX621W1+H3SE1NJTc3l+pqyYmfWSfi97R69epFRkaGvI42m42amhq6dOnCt99+i9VqxefzsX379maG6ExcdtllvPzyy7z88suYdh0l9jop6yLhtksp+XCD1HjgiXdRBRtIuPVSQgd0RvT78TbY5Do7cTeOoLKxY2jTMzQxYYT06QSiSOKEMViPlxJ3w/AW2WK1G/YTe+soqlZux1NpkoLTVbuIvXUUXV9/DJ/ZjqukRqYFNGZoSLRSpt6EPa9cpqVvF42gVp6TVuigVPTJMSiD9fhtDiIv70/thv0trou/VcrajbysHz6rA091A/r20dLGRrtoyr7YhKfWQuat86j5eZ98vTJYj6eqgd2j0skY9wzVP+8nofE7r8mKoFDgqW4g4bZLqVl/mq5p11GCuyZeFO+dJdWNz5+BQquh6fWq7Wgxos/Ptu5/p2ZDJidmf4G7vI6jT78v1fW5biihA7qg0Gkofn8dGeNmYM0pQvT60UQYCR3QRV7bus2HMXSKQ3cGP+t/O0bsdUOIHNOHsAFdOPHSN+wZM4PK1buJu0HKPk6cMAYEgeLlP+OpMeMqr5ML0bsrTPKxlOirBqHQaTg28yNq1u8n6rL+nJz/NbnTP5BlQBlqIGXW3fjMdulI0hky1wS/w423zkLGuBnU78imbtsR4m+9lJpfMukw+W+4q6SAsWkNLQfzMXSKw3zwJLE3DCfuhuG4q+rJm/cVRx56narVu4m7YQTRVw7E7/IQ8PqwZReiS4rG0CkOQ2oiof27EPD6qN+TS8a4GTjyKwBpM6D6p70kPzgen9Uh09UnR7Pvun+SMe4ZrEeL5ay9Do9fJ/+Aq9mQScKtlxJz9SBcVfX4LFJX54xxz2Ded4KaDZkkTrwMTYSR4LRkfFaH1GmyUZ68ZgeCWkVDZl6LeeXN+wpBpUChlurIJUwYI83raDGWQwVo4yNo2Htcqvfl9cmZU+0eHC/LYeUPexC9PlmWFToNzpJqMi6fScDtpWHfceJvvZSIkT1xV9UjKBSognQk3DaKmvX7ib5yILYTpfjtLjx1VnKnf4DXYqfm530k3DUW044siW82JxGjeuI128+5XurwYEo+3MCRh14n54klKIP1JN17BZ4aM6Lfj9/qQB1uxNApDtOuHDzVZjx1FqxHi2j/+HVEjulD+4evxl1pwlVcQ80Z+h46oAsgcuqNf5F52zwUeg0KlUI6ah0mdVL2VDeQ/PerUIUEcfDOBZgzjhHw+gCB38Y/CwjUbjpI/K2XUrt+Pwl3jsZndRA2RNo0sh8vxVlcjaFTHPUZuZR/u006kljdgEKlIHJMHwypiQTcHlzFNYQO6HJafg8VgCBgzSpsQas+I1eWvfibR+BzuPBUN0glAFLiMR88iTYugoDXR93WI9RsyKTdo9ei7xCLz2LHZ7E315VG2TibrvxRmarfc4yMcc/8Tlf20U7WlSh8VgdR4/pSvX4/yiAdtZsPU/TeOpxF1QScbhQqBdU/70ehUaHQa1AF61EadHgbbBS+9QPbej5C1drfKPn4F+z5FXhqzVR8vwOf1UHd5sOS7AoCXefeg7uqgbod2diyC9nR73FqNmRS8skvmHZlc2LWp0SM6MG2Hg+T9ehbWI+cwlVSw45+j4EC9O1j+G38s9KP1poGYq4ciKFjHGEDOuOzOggf0AV3dQNx1w3BWVZHwt+GYz1WQsLNlxA2uBshfTtR9N5P7Bk5VbY3QHMeNsp9k/09095YDxVQsyGT+FsvxWdzyl3iA043gkqJp7oBhUEr/WitqOPEC59LvkKlRKFSSLVU88tRGDQk3XMZdVuPyGve5Iuix/Vt4YuOPf+p7IvaPXwVfrcHZ0k1Rx56A09VAzWbDpFw66VEjuyJq7RW9nUdJ/8NZ2kt7goTNRsy8dvdxF43hNABnVHoNFStyWi0gfsJ7prE8ec+IXf6B3hqzcRcOQDLwXyCuyUTcHvw1luJu2E41RsyKf74F07M+xq/w0XFD7uJ/9twEm67FMvRIrxWB+4aM3HXDcF6RpZv3ebDnHrrBzLGzUCbECkfRbbnl6PQa/BUNzTTNwC/3YXoD1C87CfZngHUrt9P3E3S2sVcNxREkfyXvyVj3AxEn4eAzy133xZUWgJ+P/VniRFFrxMx4Jd9WNPa1mzY38KXXMiH/XG9lGTKZ3ViOVxA/K2X4iytkRqZWR2cmPUp1uxCdg6YRPH76zj15irqtmfJPrdJppp4iEKB12RtxkN1pJGGvceJvW4ICp2a0H6dwR9A3y6ahr3Hib6sH9W/HJD10lPdQN3WI8TfMYbSj3/hxKxPCbg81Py8D0OHONwVJk688Bm2nCLw+zl890JpY7mynvDh3anfdRRNdBjW7MLT/LxtFNrYcAyd4pvxs/Ct1Y1xUDHuxhrbkm++Hm+dFU91AzUb9sv1/kIHdMFncRI+pBvqSCOJd4+jZv1+FDo1Cp0GQaEgY9wM8hZ8I8uvvn00NPqNjMtmSI2Vvt5Gwq2XYugYh/VoMSgUhA3oggBUrd+Pq6yOiEt6YNp1lIDHi8/mpP63Y81kI+H2UbhrzGeVjfqMXAqXrMVTa8Frsl60X1GoVQhqJbHXD6PqB2mD0lVRR/wtl3LonkWIHj8KpRKFTo01uxB9chRBKfFU//gbMTeMoHbDforfWo2zsJL949Jx5JWjCg2i7MOfCRnQBXW4EfvxUkqX/Uj4pb3lGtn1u4+e1svGI99n00tXaS17Rj1N5m0vYc0ulLpR69TEXD1Ijhlq1mcS36iXsY16aUxN5ORL31Czbi8nZn8hdV7PLpAbRjrLaqUY+coBUpZ3QPy32Zvjz3/CpqS7qN+di7vChGlXNqWf/npOe1O/6yjRjXVrz7Q39Rm5cpwSPjxNOjmgU0sd0AeNwn/sYDO7Yn/+PgJVpbg+fRXfwZ14t/9IoPJ3J5L+ixH4C/zbuHEjzzzzjPyvKUGoCXPnzmXatGkt/p0tK/J8cLlcvPrqq9x3331yo90rrriCt99+m0WLFhEeHs5nn312wecI4rnSx9oASB2Szzyaeu211xIbG8unn35KREQEXbp0IT8/n9mzZ/PRRx+Rk5ODQqEgMTGRSZMmIQgC8+fPx2q1MmrUqGZ1JSdNmsSzzz7bLFvw008/JTQ0lPHjx/PBBx9w6tQpFAoFt9xyC0OGDOGLL74gMzOTjh07MnnyZCZOnMjnn38OSJmWDz/8MAMHDuTxx6Vsq5ycHNauXcszzzxDeXk5r732GoIg8MADD5CWlkZDQwOTJk3i/fffP2emWxP8fj8PP/wwY8eO5a677pI/P3MM69atk+s+6nQ6nnjiCeLi4sjKymL+/Pl8/PHH6HQ6pkyZwuWXX37WOpuzZ89m4sSJpKSkNHt2RkYGmZmZTJo0qdn1K1asoL6+nqqqKmpra7n++uu57LLLms0dwOPxsHz5cgoKClAqldxzzz1yduE333xDdnY28+bNw2Qy8eijj/Lyyy/TqVMntm7dytq1a1Eqleh0Ov7xj38QExNDdnY2X375JV6vdLT0jjvuYODAgUyaNIkFCxactRv1ihUr0Ol0XH/99SxZsoQBAwYwdOjQZvfk5+fz+eefM3v27GbXHzp0iK+++ornn3++xbO3bNnCjz9Kx2kFQWDMmDFce+21zWicydeDBw/y9ddfI4oiISEhzJo165y0srOzWbVqFaIoolQqefDBB0lNTWXLli2sXr2asLAwOnTowJAhQ+jevft5ZWjH4Mn0XjYZdVgwlqxCsia9g9gYHHRbcD/xt4xEqZPqsBx55C0shwtQ6DWMPfERu0en48ivQN8+ht7LJhPUJRExIOJtsKKJDMXXYEdp1CMIIKiUUkfrAY/jtzkZvOdN9O1iQanAW2umYP7XRF7Wn+hrhuB3eXCX1hJweTgx/xuSH7hSztJCqUAbE4bPbMd8qICK73aQ+sLdKDQqKUvwDFq7B0zCb3MydM+b6NvHSMeHAgFq1u8n+4FXGbh+AfqUOJR6LZ4aM46CCnRJUajDjXhMVgJON66SGip/2EOnaTcjKBWUf72VU2+sAqDvV88QOao3gkKB12zDcqiAA3csoN+XMwgf2niUWEDK3KtqwHzgJKpgHTlPLkMMBBi26WU0USGAQMDjZVv/f+AzWc/Le6VezZgTH1O1do+0oegLIPr8KLRqrFmFUj28rkn8dtkzpM65h9jrhyIIAvUZxzh418uE9k1h0No5eExW1KEGEBS4qxs4fM8iLIcLiBrXl17Ln8JrslD6xWYqV+2m97LJGHt2kILJxiZD5sw8wgZ3JahzAogizrI6dg19EgGRgWteRBWkA4WAu9qMJiIYlVFqTBFwuqVjjoKUdeK3u1BoNVSt2Mqp+V/T46Onib5mCGJAJOD14S6p4eQ/PyHxgfFSgfT+XaQsUFG6v2FPLg2ZJ+g09WaUBi2iL4C33oLX7ODolKWkTL+No1OXYezZnq4LHkAbF47f4aZ+Rw5Zk96m19LJBHVOQN8hFoVGjej1cXTqMqrX7aXHm48TdXk/KdvD5qL8262ED01DHSY1HfI1SIXRVUa9JPcmiW7Jh+vpMusu9oycRpcXJxIxsqdccyvg8rD/lnkk33cFxp7tpUZFfh/O0jry5n5Fp6duRB0mZYZ46ixookIRPV4EjZqAyy3VOCyrI2xIN5zFNVSu2kni3eNazGv49lflDIqmrtQ5k5dKR76Hd6fvFzPkWp1VP+8jonFeCq0an1WqieQqrcVjshFz9SCUOunIp6e2gYDbR92WwyRMGC01qNGocFfWS3W3kqOlTWiFgDkzj5zJ79L5+Qkt5LDn25OIuWqQlB0gingbbBy6a+FFr5cmJkySo8YssZwpS2n30FWE9EtpzFZ0UPzej1Su2sWgn+aiiQoFUTp2F3B6MGfmNTZLEGVZ81udaGPCUAbrEf0BVMF6vGYb9btzCenTEV1CJGJjVofo8+M12wkdIGWAOU6Wk3HFTLq+eA+RY/tK2Q0KAdEX4PgLnxJzxUCq1v1Gp6duRhsThqBW4ne4qdt8GE+9VdrYR9oMURq0UlOAvHKOPPQ6hpR40l57RM5WP5NW/G2XotBJJQsCLg+HH3qD9n+/ivxXvqPPR1OlbFeVAp/ViWlbFlmT3mZUzvsoDY3ZE6KI3+bkwO3zSZl+G2VfbSZl5h1SRkyrZUqg6ue9skxJumKXNnllXbHiNdsp/nADqbMmcODOBXRf/HcEtQp9chR+lwfTjhy89VYiR/VGHR4MAii1GlyV9bir6jny0BvSC4gm/5OahFKrxnaynJzJSwkb3JWU9FtQGfV4G+wcuGMB3gab7O+sWYWUfr6Rdg9fxaG7F9FtwQNEju2D3+nh6JSl9P7gKX678llC+6XQc+lklAYt3nob++9eRNIdo0i8fRRKnQZHaQ2246WcfGM1g79+RqoPplTgd7nRx0dJFUQUCux5pSCC6PMjaNUEdU5A9AfInfY+Fd9JL2cHb5gvl0Ko/nmfbG+a9FITHdaoi178Dhc+i1QqJXRAZ7xmO/rEKGx5ZegToxCUCsyHTmI7VkrsdUNQBekJeH2SbpfX4bc6OfLQ67ir6unzWTpRY/tKvtPl4fiszyj9fBM935lE1Li+jb5CwFVay+GH3sByuICU9Fto/9i1UjaQSom7ql5q0KNVIyiV+B0uMm+bj7uqnh7vPC41vRGQbYDo8aHQaxh97EM81Q347C6OTllKwh2jiRzbRyqXoRAQfVKDofBBXcme+j6Df3gBpV4rZfJrVYgBEXt+BVmTl6JPjKTPssly/VC/zcmBCS/T4/VHUIcb0SVEyPLqd3qwnygjpE9H/E6PzA99+xgGrZ2D3+lGUCjwuzzkPLGEmg2ZCGolw7a+gr5dDKJf0u2yTzcSNrgrg9bOkTpvK1QgKKioKGfW88+RkbGXyKgovv32W+JioxF9Hvy2WpTGGFylDVizCsma9Haj7eiDKiSIgMt90T7sj9j6M2XKVSY1mtIlRaMM0krHnG2OZnRtJ0oba9ZGoIkIQQwEsGYXYjlcQMxVg1CHB8t1ov1OD7ajxRx56HVUkSH0WvoEhvYxks0qqCRv/jekvnA36vBglAatnEFe/OEGTs7/Bn37GIasfwlVsA4xIFLx9RaOP/MRXRc8QPQ1g1GHBeOpM6M06Ngz7Em6vz2Jss830nHqzSj0WnSJkfgabJgzT5I16W16v/+kpM92dwt+ln6+kb6fpmPLK8PQIQ5BpSDgdLP/1nloo8PoNv9+KSszIDUWyX78bTo+dZPsH1zltQiCgqof9qCJDiVybB85blSHBqHUqfHW2xBFsZn8umstxF03BEGllI6tBwKYduYgqJTkzvyYbnPuIWpsn8bvIeD2sL3/JDqn3yp1Ik+Oxl3dgLfedkHZaK1fET0+RmS8iSY6FIVG0i/LkQI0kSHSdacqCR/WHb/diXnfCXLuXSTFwz/MIWRAFwiIOIurUaiVgCDVy3Z7pd9CKiX5sz+jcPl6en88jagxfRCU0qZ23fYswgZ3PadeNslUUOcEWXb23zwX8/48BLWSMcc/lI5t+wMUvLmKmCsHyHY+a9LbhA1Mpf3j1+IqqSVybB857tZEhaIM0uKttyP6fP8+e9NIW9CoiLy0F46iqrPOy11VT9/P0olsZn8/pezzTfR4ZxJR4/qhCpYa7p16Zy0Jt42UsqVVDgRjGIIxFNHpwPP9B3h3b0CZ0gPtbY8iRMUh2iy4PlxAoPgkugefQT1o9Hl/D/7VMbv9XRe+6H8Zs4u+bPW9U6ZMYfbs2YSHh1NfX8/s2bN58803W1zn8/lYuHAhffr0OeueDkhZlAsXLuTVV189L822Tcn/48jIyGDfvn088cQT/9tDacP/AfwSe8efRkvDOWqwnQceLlwH9mxQEbjwRb+D/5wFxM4PsZX3tQbC/7hU8sWjNfNq7fjUrVgv71/gYEFrZeO/dZ3b8N+PP9MethatlV9vK+am/gvoyn+6D2utb1b+ibwfnbPgD9+ztcfM/w8j+d9Ha+WpNev1xyOHPx9/BfltDVoTt0HrYrc/M5b6K6zX0BvNF77odzC+t/7CF/2F8d++Kfn5559jNBq54YYbWL16NTabjbvvbt67QRRFlixZQnBwMPfdd1+z7+rr6+Wkvh9//JGTJ0+es+RdE9pqSv4fxkcffcTBgweZOfO/M1BpQxva0IY2tKENbWhDG9rQhja0oQ1t+Hcg8J//PvR/hBtuuIHXX3+dzZs3ExUVxdSpUwGpNN+yZcuYOXMmx48fZ/v27bRr14709HQA7rzzTvr3788XX3xBYWEhgiAQHR3Nww8/fEGabZmSbWiGDz74gOPHjzf77Oqrr76ompNtaMOF0JYpeRptmZLN0ZYp+T9HW6ZkG/6voS1TsjnaMiWb4781c6ktU/I02jIlm+OvIL+tQVumZHO0ZUr+7+KfHf7zMyXnFLY+U/J/A22Zkm1ohoceeuh/ewht+C9Gaxx2a4OD//RNpLZA+n8Pgf/wjYy/wuZia/FXGGMb/jr4b5an/9YA/T99zf6zIwcJrdlgbM1GZmtp/Zlo7ebMf2tc9FeQ39bgz4zb/kwb9VdYr4xVoX/4nsvf+/8wkDb8V+O/NeZpQxva8B8IXbtoei+b0tjo5hTZk94hdfZEqbhyqAG/04PPbCdn8lKsWadQaNUM/GE2yiC93JDAdqwUbUyo1HgC0ESH4i434TXbyJ68FGtWIV1fupf4G0egDNLhrjBhOZRPzpSl9Fo2hegrBoAg4K230vDbMXKmLKXjkzcSfcUAAl4frqp6NBEhqIx6rNlFBNwejD07ICiV+Mw2NFGh+J1uSj/fRLsHxyMoFVR9t4OgbskEdUsGUST3qaVY9ucxdM+b6BKjpAYbSE0HMq+dRdKD44m6vD+eWgu7R0kp7/p20fT/eib6djEEPD5Ovb2aU2+sBqDrS/cSPa4ffqcb+/FSQvqmIDZ2mQ64PAAYOsXhd7gRGotvuytN5E5eiugP0HXxQyiDdI0NJ0REj4+AL4A+KRJRFHFXNlCxcjuFb62m+5uPEXfDcKlRyJ6jHLx7IV3n3kvChDEISiWIAbwNdg7e+TLWrFMARI7pQ7eXH5QLn5t2ZJE96R2CUpNIW/x3DB1iUYcGIYoizpIacp9+n07TbiF0QBcCLi/eeiulX26m6oc9DP5pLpoII1IXIfht/PNYDhdIPLh8gNSsRyngtzjx25xYc0tAFAnumoQogu1YMSG9OsprlDLtZjRRoVR8v5OQPp0QlAoqvtxE0ds/0OWl+4m/YzRKg5aA14+zsJLcKe9iPZhP93efIOa6YQgqBd5aCz6bE0vWKewny2n/6LUoVEpQKvA12HFX18syez5+RI8fRMrTtxDUNUmW2ZzJS0l+aDwJt41C9ElNn/wuL6feWk3h22sAiL1uCJ1n3o6hUzyiP4Df7iLz9vk4C6vo8+FTcsF2V2kNJ+d/Q/fXHpGaAigVOIqqCNjdiD4/DftPENUoRyfnf0OnqTehDjeiCgvCXWFCGxeBIAiIolRwP+DyEnB7pKYTJTWUfb2V1BfuPu+8RL/UDCnnyfcwbT1M7w+nNlvnqp9+I2J498ZGAhZURoPMD4VeLdF1uNElx+A4WSZ1fgwJwu/0oG8XhSAo8NmcHLj9JSwH80l+cDwp029FadDiszjJeXKpNK+wYFAqGpsgKfCZ7bKNUWo1UuMOm9SBvOK7HXT55/nn5be7UGhUOEtrOT7rU/p8MBV3VT26+AipKPxbq6n8YTeDf5rXTH73jn+uUX7vI/ry/qijQpvJb1MzLUGpwH6yHNvxUkL7pqAM1ksdjx1uPLVmajYepMvzE6TrTpTx25UzSZ09kfhbL21s1hAg4PRycOIiGjJyibv5ElKm3yY1FlArQRCo23oEx6kKYq8diirEgEKrbiaHrtIaab0GdmnUdfGiaDXJfNorf0eXGIXf6ab21wNkT3qHPp+mEzmyJ4JahafGjKfW3JzWgC4EPD4UGtW/V6ZSE9k7/jnib7uU+FsvRanXSM8Bqn7Ygz45Gk10GAQClH6xiZoN+6W1a2wS5SisxFVSQ87kpXSY/LcWehPUJVGyG74A7vI6ij9cj6FDrHxdzuSleM02ei+bQlCXRASNCuepKvaMehqAoZsXEtQ1GUEh4Cqrw1tnIfeZD1GHBdN13n0ISgWVP/1G5PAeGFLipaYigEKj4rfxzxN/20iix/Uj4POjT47BUVSFITkaFAIBjw93eR223GJypixl8M/zCO7WTtLj8lqsR06RM2UpoQO6yLSaeGhISWhGq4mHUeP6Ifr86JJjcBZVoU+ORlApEcVAi3ldLC11WDABjw9VaJDUPC5YT8DjxWtx4LM4cBZVS03jRFFqKiGCoVPsRdsATVQoCoMWr8kmr7OhQ6wkDwat3GDLb3NSvnI7yfdfiaBUyL6o97Ip6BIjUei1qIJ1zXxRwm2jUAVLDZwq12SQ9chbqEIMdH/tESJG9kRp0OGuqsdnc6IyGlAatLgr6hC9fnKf+ZCk+65o5mftBRVEjemLOjy4scuygL2xiVKTX4m/7VLSFv+9mQ0QvX6Ce7Sn/zfPSj42EOBo+nIqV+5AlxzN8F2vn97KUfjxm8sBUIYmIqg0VFZW8swzz1BbVcHqL95D0Aaj1J+xAaHUcEnmEsyZJ/DUWYga0xe/0y3bqSZZv9AYU2bcRtK9l6MODQKF5E8OP/g61qxTsr/Ut4umdvMhjs38SI4TXVX1BKcmoYkMoeDV71GFGoi5ejDqCCOu0loCbi/u8jrChnZDodfiKqlhz9ApAESM6UPqvPuaNbvxWZzUrN9HSP/OEBDx1JpxldURPrw7CEhNhbx+/C4PVWv2kPv0coCzxkWCQsHAH2ajbxcjN4xyFFWT9fCb8ryaZL7sy82yf1BHGAFwFlXhtzrJfeZD4m8ZKduOomU/0eO1R/E22CT5CdLhqbWwZ9TTdH3pPtmeOUtrqf31AO0fuYYjf3+dlBm3N5Pf88VSMVcORJcYiaO4Bl1MGAGfH9OObBBFIi7pgdKgw+9y47M6LyoO8NRZWuVXRK+fmOuGkrboIdThwThPVVK0/GfaPTgehVqJQqdBEx2Kz+ak+K3VFL39AwBdXrqfyHH9UBq0aGPDJV7aXbgq6ogY2RtBpaDs41848exHzX576NvHookMYVvvR/BUNZy2xamSn8l58j2qVu2S1vyNR6U1VypwFlUT8PlRatWyzfLWWQBw11kIH9KtmWxoosPo+c4kgru3Rx2il5rWFZ9dNloT+/psTmnexdVoY8JQBevx2Z1nxG1eCEh+s3zldtr9/eoW8U3q7InE3TgCdZhkN3xmJwfumH9B39xzyT8ISklAGx+BKsSA6A+w79p/nrYBt46kx1uPn/U34H8TAv/hL9f+ivgrbND/R2HixIn/o/urq6vZuXPnea/58ccfueuuu3A4HBd83r/+9a9mfz///PPnvT4/P5+PPpKMdE5OTouj2heDrVu38sYbbzT7zGKx8OCDD+L1ei84hgULFmC327Hb7WzYsOEP01+xYgVr1qw56+ePPPII6enpPPnkkyxfvpxAoHXvQrdu3YrJZJL/njRpEhaL5bz3nMnbi8Gzzz5Leno6jz32GA8++CDp6emkp6dTXV39h8e7ZMkSMjIy/vB95+Ll/y90ef4uipatY9ewJ/E12Emdcw+GjnEcf+5jHPkVeKrqyX16OWmLHgSQOt7dNFf6cTX1fZynqgjp3ZHylTvJvO0lqSutxcGh+1/l6NPL6b7oIaLG9cXYrR1+u4sDd7yEt94KCgUpz91J5KjeZE9Zyv6bZktdsE02Oky+gbptWewZ9TR7xsxAnxSNu8LErmFPoQ4LIqhLIntGTydv/tcYe3Zk/60vcXT6B6TOnsiBCS+za+Q0kv5+FdajRfx2yVPsHZuO40QZkeP64TxVSdb9r2A9lI+3zkLlyu10XfQQld9sJfOOBb/jzQRUoQZ2XTKVilU7Sb73coJSE4ka15egjvHsHPokZd9sI3JsX/YMncLRye/is9jZO24Ge6+ciUKrpmjJGiwH8nBXmCh6czVdFz1I2muPcHLeV5yc+yV+h4vK73fiqjChiTRSu+kQVat2U/rZryRNHEf8HaOIGtOHnClL2X/jiwT36EDqnHvQt4sh+9G3sBw8iTWrCG+dlZ5LJkkDVwh0e/kB7CfLODp1Ge4KE4iQOGEsqf+8i9qNB3GW1GDNLsR6tBjR46PLP+8mf9EK/HYX1b/sZ/fIqcTfOILeHzyJu7qB3aPTqduRTaCxM3sTD/aMTuf4C5+DX8SaU8SuYU8S3DWJgMvD7kumkjfvS9ShQewaOoXc6R/QdfZEbHnlOEtqiL1uCMee+5jdI6cSc+MIEu65jNCBqQTcXvJe+AxnYSWCUknnWVIh54oV2zg2/X0Cbi/WnEJZZqPG9sFdXsfh+1/BcvAkzuKqZjJ7Pn7Yj5VQvHwd3gYbh+9/hdynl9PrvSfQJ0djP1GKp86C/UQZW7v/nfgbRxCUmgiA7VgJPqsTv93N3qtnYdqZQ5/3pxBwe6n59SCO/AoqVu4g9+nl9Fz6BO7qBjYl3YXf6UGhVpMxbgb5i1Zg6Bgn8ebp5fR4+3FJF4dOoWbdPuozcrEcysdTZ8Zd1YCnql7q3KtSkjE6neqf99Hj9UfOOS/TjixEn599Vz/PsZkf0f3Vh/G7vS3WOWniZVSu2cOuYU/iKqvDml2It8FG4btrZRuQ99LXIAbIGDeDzFvmcWjiItxV9dhPlOEorMRyKJ/e7z9J+IgeJNw5BvPBfDYl3032E0tOz2vYk9hySzDtykGhUTWzMQWvf4+n1kLGmOnYCyro/vqj510vn82JLbeY/Te8iOjx0XnmHTiLqgCR3SOnsrX7Q8TdOILeHzyFu7qBPaPTMe3Iaia/ho5x7B6dzokXPmuUX0mmPDUW3FX1OAoqKf9mK1Fj+7Jr6BSyHn0LX4ONjHEzqNl4kNQX7iZv7pds7ngP2vgIerz1OIaOcRS+uxbzwXysWYVUr99Pr2XSD/LKVbsAkbodWZyc/w2i14dCpyZieA8yb5pD8bKfEP0BWQ7TFj0orxcINOw7ftG0mmReoVZhPnASv8UBIqTOuQdVkI5jMz/CZ3XgNVlb0PLbXXjNtn+rTFWtzaB+Ty6hg7oSOjAV8/4TZN4+H3e1GW+NGTEgcuKFz9kzcip7r36e5PuvkNduS+oD1Kzfj0KtoubXA3R/7ZEWemPadRTL4QKq1+2T9Nlsp8Ok6zD27CBfl7boQdnfHbx7EbW/HEDVuHHRadrNaGMjqN+ZTdHyn1FHGMlftIIus+6i28sPcHDCAnaPnEryxMuw5hZh3p9Hzfr9lH+3A7/dTdigVNkn5L30DYgB7MdKOP7iF3iqG6has4eSjzaAQkHP9yajjY3gwJ0LOJr+PupwI/b8CjpMuaEZraSJl2HNLca8/wQ16/dT8d0O/HYXoYO6yvNv0kvbsRJynnqPzFvnnXVeF0Orab38Lg/Okmosh/I5fP8r2I6V4Kmqp3bzIcIGppIxOp3MW+fhd3nwmCzYj5dhOZyPNafwgjZg7zWzaNiTS8kHP7P36ufpMOk6wi/pgXn/CaxZp/DUmPFZ7OQvXkmX5++Sxxd/4wjSFj5I0bKf2H/zXGo3HcJxqkrW5bCBqZgPnOTo9A9xVzcQMbw7AF3n3Ye70oQ5M4/Nne7BWVItdUw/WYb5QB6ln24kf9EKur/2SDM/G9KvMxHDe7Br6BQqvt+J6PPjKKg8q1850wZ0fOomAHq88Siu8jo2tbubkwu+IW3BA/I9giCwe+RUNqfciyAIoFQjqPWAiK/uFLUleSx9dwkopNI1otuGr6EMX0MZYsAPop+dAyahCtLLYzzTTl3sGK05RThLaqjbdoSi99ehCgmS7mu8x1FQQfVP+wjp2YG0hQ9JNnzEU4T06ojXbMdZUkP8bZdKOjb8STJvmYvPYqdwyRoiRvXiyD2LyX3qPbRx4fJYur78AKde/Q53hQnRH2DvuBnkPLEEY88O7B0znYxxM3AUVRM5qje7hk7BXd2A6POzqd3dVK3ejTWrUF7z38dFiRPGEnB7KXxrdeO8srDnlSMoFc3m1SRTZ/qH+p3ZmA/koVCrZHk408Z0X/x3zAfzKXz7B2y5JZR9uVkeR5M923/DixAQSbhzNM6SGrrMai6/F4ql9t04B2dxDepQAzlPvceWLg8Q3DUJdVgQ5sw8Dj/0Go6TFRcVB2hiwlrlV5pkQx0WjP14KfW7j3LqzdWkzr6bgxMWsOfKmagjjBR/sJ6K73cSc+MIDKmJRI7rh6FjHAdvehGfxYEYCLB//LMce/p99O1iOTb9fTzVDS1+e5Sv2I7lyCl8NifxN49sZrM2Jd0l+5gm2PPKsWYV4iioxFVhQqnTyDbLnJlHxrgZnJz/NcZuyS1kQ/T5qf5pL86iKkw7cnBXmkDgrLLRutj3KQiIWA6clG1nU3zjM9tQaFRS3Ndo234f36TOuYfQ/l1wlZswHyrAmlVI9hNLLso3Zz38Jifnf43lUD4lH6ynYuX25jZg4UPUbT5MG9rwR9G2Kfkno6am5oKbkrt27SIlJYW9e/de8HmrVq1q9ve8efPOe31KSgoPPCAFLK3dlBw8eDBZWVm43W75s4yMDAYOHIharb7gGGbOnElQUBB2u51ffvnlD9M/H6655hoWL17Ma6+9RnFxMUePHm3Vc7Zu3Up9ff0fuudM3l4M5s+fz+LFi7n99tsZPnw4ixcvZvHixcTExADg9//xmoj/6Yi4pAfVa6XN0/IV24i+chAVK7cTPX4QJR+uRxUShLOkBlVIEJqYMAD8DjcRl/Sg5pdMVCEGXCU1hA/pii23BFdlPWKj8zZnnkQVYiDuxuFUrs1AUCqw5ZagCg1CHWYgtF9n7KcqqVy5nYY9x/A73ahCDegSIjFtOyJnHuriIvA7XADU78lFnxSFoFQQc9UgvBY7Pqv0g1v0+6VNH61GmpxPWi/R68dncRA1fiCVK7cTNX4gpR9IPzwrvtmKKiQIR0EF3gZ7M95Eju6NNacYZ1E15d9sw+/0EDN+INHjB1K+cjsAQZ0T8Ds9aGLCsGTmyXxKuu9KfDYXho7xVHy7jarVu9G1i0EVEoShSzz1e3KJHj+I0s82EnPNEIw92oMoog4LouK7HcSMH0jA6yN8WHeUQTqq12Zgzswj4PYQc/VgKlZuJ3JMX2mNQoMQAyLKIB2amDBC+3fGcaqK0H6dqVq9m8rVu/E22Ii+ahCiCOHD0vBZHDTsP4EjvxxBpUQdGoTKqMdd3YDf6kT0+qlcvRtj9w4UvbsWe145+YtXolCrUEcYZR74HW7KPt+EUq/BVVmPMliPKliHujG7Kfqy/pR/vUViqCiCUkHBK9+hUCtxldcR0rsTotdP9erdxN85Bp/FgbvShKeqHkGpRBViwGu2SWu/9QgNO3NQaNQ4G3+Qlq/YhiElEcvhgnPK7Pn4Yc8rI6RPihwwmzPz0ESHUbc9C4VOg+1YKQqdBnW4kcrVu4kZPxCQguPgbsm4ymoBKHx3LeqoEJTBegyd4qjPOCY/TxWko/SLTZLuWB1oIoxoYsKIHi/pWtN16hAD9b9J95V9tZnoKwdRuXoX6nAjVT/sQRUShC4xAkGhQBMThsdkRVCrzjmviFG98dRIdYfKv9qCQq3C0CEW0edvts4KtQqFRtKZ4uXrCBvWHU91A+HD02R+uipMp+lWN2DNOkVovxQK31mDPa+Mml8yUUeF0O7hq3FXmqj4disAdZsPNZtX4durCR+ahs/saLZeVWsyUIUY0MSE4a23EXB5zrte+APU/noQc2aeLL+KIB2OU1U4i6rPIr9lv5NfifeBZvIryYCnpoGAx9+o34kEGvW7fme2LFNBnRMQFApKP/4F0eunas0eosb1o2LldvSJUZR88DOqkCBMu3JQBWlbyKEqxEDDvuNoIowE/AHseWWow40QCKCOMEpyExKEKlgv/QBttJ1/hJbP6kQVYqBuy2Es2UUSD68cROknvxDSJwV3hQllkE7WlSZa7uoGtNFh/1aZCh2YCkD4cMn2VKzcTsPuo9LGrF4LIGd1+O0u7HllGNPaUfTuWvw2J4XvrkEdFYImJgxdclQLvdHGR1D2xSaK3vsRY48O0lwCYnM9DAki8tJeVK/NoCEjl4p/7UIVrAcg9obhVK7ehSiCJVPanAhOSybg9TWTKYVahbF7e8pXbqdo+c/oE6MQVAoix/SRfYI1uxBBoSDy0l7U/HpAykRcm0HM1YNQGjSE9O5I5epdmLYdofyLzSjUKtzVDRh7dDgrrYqV2ylevg5dYhSCSknkmN7y/M+kdb55XQytpvWy5hQS3DW5RRygiTAi+v2SjtZa8DbYCO3XmeLl6xBUKipW7rigDfBUN1D03o9EXzUIv92F6PMjev1UrNyO1+xAoVaiDjc2+ih7M10OH5pG1drfsOeVU/zBz1IGExA9fiA+i4Pyb7ZS9vkmBEGBQqdB3zGO8GFpKLQaKlZulzIYuyYjBgKgVmHen0f0VYOkTDK9ppmfFZQKmtIZFWoVfqcHQamQ5ahJxxRqdTMbEHfDCADUkaGY952Q7Emjb9HEhGHs0YGAxyvPK+C2o9AEIWiCCDglverWKQm1SiV3ST0TglpHwGUFIOD1EWiMkc60Uxc7xshRvWVd9NZZQSGgDjcSNa4vPqv00sd2rBhLdhHhQ9OoXptBaP/OiF6flJEminjrrbgrTAScHsz7TqAKCSLm2iEEXB4afjtGw55c2W+E9O+M81QV0eMH4aowUfvrQaLGD8K0+RDKYL0cX4b06og9X8oeDU5NAlHiXfmKbURfNahxzQe1iIti/zZMmteYvvgsDipX7yLg8SEoFfK8zuUfRBHqNh9GHRWCLikKhV4j65gmJhRBpaJh33HZh4UN7iaPo4mH5sw8KfPN6kKhVeEsrj6HLzp7LAXSKRtJV47LsZS+Y7yki5f1p/j9ny4qDmitX2mSjZDeHSn99PRvQdEvndQITknAWVyDNj4CAiLVq3cTPX6QHFt3mXMv9mMliAERdXQolsw8EATsudJnZyLikh5EXNKDvDlf4rc5iRrXt5nNgtM+Jrh7OwAMHWKp/GE3AMYe7REDATQxYZLN6pZ8XtnwVDcQ3C250VZswZpdiFKruaBsXGzsC+C3O4kc27eF7fQ5PaiCpfg8pHdHfBZ7y/jmykGIAelEVcly6SWBNbvwonxz07wrVm4n9vqhFC1ZK9uA9o9fh7fOgvngyRb2pA1tuBDajm//G7B//37+9a9/4fP5MBqNPPHEE4SFhXH06FE+/vhjAARB4MUXX+Srr76itLSU9PR0Ro0axbXXXtvsWZWVlbhcLiZOnMiqVasYPXo0AC6Xi48++oj8/HwEQeCWW24hPz8fj8dDeno6ycnJTJ48mYkTJ/L555/z+uuvM2rUKPr37w9ImXQDBgzAaDSydu1aHnjgAX799VcUCgU7duzggQce4J133uHNN99EpVLhcDhIT0+X/z4TBoOBtLQ0MjMzGT58OAC7d+/mppukt15NY6ivr+eNN97A4XAQCAR46KGHSEtLY9KkSSxYsICvvvqKyspK0tPT6d27NxMnTmTNmjXs2bMHr9fL4MGDue222wApI3Tbtm1ERUVhNBrp1KnTedfE5/Ph9XoJDg4GoLCwkOXLl+N2u4mNjeWxxx4jODj4rJ9nZ2eTn5/PW2+9hUaj4aWXXgJg/fr1ZGZm4vP5mDp1KomJic1o5uTksHbtWp555hlWrFhBbW0t1dXV1NbWcvXVV3P11VdfUJZWrFhBfX09NTU1GI1G7rzzTt555x15A/iBBx6ga9euiKLIRx99RHZ2tryJ2YSCggI+/fRTXC4XISEhPP7444SHh7Nu3Tp+/fVXlEolSUlJPPnkkwCUlpYye/bsFuP88ccf2bJF2uAZO3Ys11xzDT/88ANqtZqrr76aTz75hKKiIl544QUsFgsbNmzg1ltvPf+6WBzy5p+r3IQ61ICrrA5tfDiusjpcFXXo4iPk/z3VDaijQlAF6xl15D3qtmVJx6nTpKBBoVFJb/8b4aowoU+OofSzTRQu/ZGRB95FoVbhLKxGqVXjbtzUAfDUmgkblErenNOFgNURRgSlQO3GQwCUf7eD9o9dy6gj76EOD6Jw6U/4Guzo4iLwWRzo4iMQfX58DXbibh1FzPXDsB4p4MTzn6CNj8BVVisdcQgLJuDyIHp9uCvq0MZH4DTZm9ENuDzyppOr3IRSr0EbFyHxo6wOQOJJlQltI2+anhV91UDsJ0plPgpKJSH9O+OuqCPg9hA9fiDa+HACHh+6xEg8NWZcZbWIQJ9P01GHBZE7/QNirh3cfI3K6gjp1aFxjSKk46DtY6j4bie6BGls2rgIvHUW+T53eR2GlHh08REceeh1hvz6MigEgru3Z++VM+n+xqOogvUEpSbjbbDJPPCapcxwZ8lpHoiIaCJDmvFAHWFE9AVQGbTo28fgrrUQ2q8zQza+jCbCSGXjpnf0+IEE3F78VgcolXiqzXIWhbu8Dk1UKG6/n+Ila+j8z4moo0IQFAoqvtoij0nVeOScxn5wrnITSq268XieVlqHmoZmMns+fgDSOrh9Mg3R50f0+dHGh6MKMSAoFERf3h9XuYnQ/p3lORMISEdyGseBKMmDLj4Ca04RKqNBuk4UERuvE/0BFFo1A76fhejzyz981BFGSRZiwvBUmHBV1qOLC6fbwofwVNZTvyuH8BHdpSNbCOjiI4i5ahAKjQpPdcNZ56UOD8ZnPp3d73e4MHZvj9/lkddZHWHEZ3eijQ1rZgO8dRY0kaGyDdDGhCGoFAxY9U+81WYKl6yV52/s2ZG8eV/T+dk7CeqcAIJAx6duIumeyyl4/V/N51VuQhmsx1NrPqeNib1+KI7CKrQxYedcLxQK3DUNjTamDk1ECIYuCaiCdAxc9QInX/4Wn9kOiLhKalrIbxPt5vIrbcoog3Qog7T4rU608eHykXBPdQMKjYqhmxYS8PvxO92yXjryylHqtS1sZ+Kdo3GVtZTD2OuHUvblZpLvu5JAY4mAJjlsOq7cxA9D5wREn1+W+YuhpW8fizY+EndVA4giPotd2lw/w74H3D78DnMLXfHZnAQ83n+rTOniI/A0ypSgFGTeuyrq0KuVqIK08jN1ydEYe3dC9AXktYu9cQRKnYa4vw3DWVjVbO0CHh/6pGiJD420vCYrxt6dqN99+iWou6YBpV4rr5m7uh5BrZLnZc8ro/STX+n3zbMISgXtn7iB/PnfENKn0xnzcqGJDGlGK+D2oY09LU8AgkqBMkhHr3cmUb1uH30+noZCo6bqhz0otGrseWXNeJhw26XUZ+SiMuia8bAlLS/a2Iiz0hrw3SxOvvztWed1MbSa1stndaIy6kmZcTsKjYrqn/fhqqjDXVUPCgW6xCgUOjUhfTqhUCvpuuABSj5YT93WIyByUTZAFx+BLjkaTVQY7mrpuO6JWZ8yZOPLqCMEEu+5jLrNh+Rxe80OAj5/s1hF0Ehz1MVHSBsDjTzxNthQK4yE9u0kHW8e14/wEd2Juqw/PqsTV3kdpZ/8Std596GJCiG4WzKOwkqUWs3pEixeP6oQg6yXnlozSr2mhV4G3J5mNqBpY8xZWEns34YRc/UgUEgbP7r4CLQxoSh0aoZsfBm/1QkIoFAgKJWIZ/ggfyBAZGQkzSAoAIGAW9IzZZBOPq7+ezt1MWPUxocT1DmB1Ln34q2zYsstRqFVY+zZEW1cBAWvfEf7x6/D73IT8PkQ/QGixw/EU2eVS/UIapUsayH9O6ONj0DfMZaCl1ec5qXPjzY+Al1chPQisk8nFHotSoOGsKHdMG3Pwl1RR6eZtxM5qjeq0CCyHn1TkstGWRyw6p/4GuxooqVj7Lp2US3iIl1iZOO8Iggb0IXQQamUfLCekL6d5PjGXX5ab870DydmfUr/lc+j1GnoNP02bLnFuMrqUBi0dHzyRgJuj3Rku1H2NDGhiF4pRmiSvegrB+Az23FXN6DvEIe78nQSxcXGUvp20SAI9P30aUo++gV3rYXgrkl0Sr8VpU5D5doMXI0x5PniAFWwoVV+5UzZaBqTJipEjq21cRG4q+pRhwZJ8W55HSH9u6CNj0CbFIm70oS+QyyiP4A2JgzH8VLcFXXyhnMTJJ/rx11hwna0SLo+VooFz2azjN3bYztajDY+nLptR6QyPRYHrnJpLj6rE327GIZuWST5KJvrHLIhrVfA68fYsyOOwiqUek0L2WhN7AtSfKeNi6DT07cQ8PioWLkdV4Vkb3ou+QdDNy1EUCup33MUY1r7Zj5WHWpAdHtQhxvp+JRU6iJyVO+L9s3a+HBUYUY8NWYcpyol39oxjsQJY6jf07pkoDa0oS1T8t+Abt268dJLL7Fo0SKGDx8uH4dds2YNDz74IIsXL2bOnDloNBomTJhAWloaixcvbrEhCVKW5IgRI+jWrRvl5eWYzdLbzO+++w6DwcCrr77KK6+8Qs+ePbnrrrvQaDQsXryYyZMnN3vOiBEj2L1besPj8/nIzs6WNygBYmJiuPzyy+XMwrS0NHr06MGBAwcAaZNxyJAhLTYkz3z+rl3S2yWTyURFRQU9e/Zsds3OnTvp06ePnAHYoUOHZt9PmDCBuLg4Fi9ezMSJEzl8+DAVFRXMnz+fRYsWUVBQwNGjRykoKGDXrl0sWrSIadOmkZ+ff861+Omnn0hPT+eRRx4hPj5epvnOO+9w11138corr9CuXTu+++67c34+dOhQUlJSmDx5MosXL0bT+EbfaDSycOHC/8fee4dHUXb//6+Z7bvpm94gAULvvQgIClhQLGBX7AoiSrWLhS42UERRHyu2x4YNpUrvnYSEhPReNtv7/P6YzZIQQM33+fmUT97X5SXZnZlzl3Ofc/bMKYwZM4a1a9eedwwNKC0t5cknn2TBggV89dVXeL3eP7wHZKfinDlzmD59OuHh4Tz11FMsXryYRx55JOjk3rNnD6WlpSxbtoz7778/GPHq9Xp57733mDlzJosXL+biiy9mzZo1AHz33XcsWbKEl156iXvvvfeC48zLy2PTpk3Mnz+f+fPns2HDBk6fPk3nzp3JysoKjtPpdOL1erHZbM3296/hjGNRChgtDf9HknCW1vB7ryno0+NRhurPfCdf0OxRihAtseP6sa3/Q5j2ZCFqVSgjQ5pcpooKQ/JLlP/zTORym/svR5KgLPBZWCCicEvPB6nddoL4CUPkGlfCmbEKSgWalBisWYXsvWQuPruLNtMmNJqTQOTw7nLET6M5nWf6Z63DeWqWNLpfUIiE9kzHWVh5zgedXvZPUu4cQ8TAzkEDCUARKteC2T328WCdRIVWe256ARyfvpL63ScJ6ZiMQq+VxyicY/CB8SdPvhRbdjGWI6cpevdnurzywPnnLHCe+Z57rSQJRKWCkE4peOos7L7kMSSfn4TrhiHq1MReMRCf1XEWr5z9HIHoywaQ88wH1O89ibOkirYzrmt0TfO5+T0+jtz3qhyJU2dBl5bQlGcvsB7nnLgAnnobWXPepernvdhPl9H+sUmIWtWZuZ+nvnuzuQnBLwA4PHkZPqebrCffR5cSQ0jXtk2uC97vl/A5XBy5cxnKcAPaNvKLjtxl/0SbGEXXFVObOFj+1Lw4x3pcqE59o+/cNfWY9mRz7MHlnHz2Qzq/dA8IAu0fv4Hspz/AZ5MjmQWFiKhSkDnrHbKf/5gur9x/7nU5i0DD94k3jQTfGWfUn52X3+Ml/7Vvqfp5Lyef/ZDuK6chatXnnJaE1PQZjfhX/ltoxOJCE9r2ggoO3rII8z45mu7ckO/RpcTKP7yqTE3WXdTIdTpdpXL6WDNajc6XfN+FzMJz04q7ejD2U8XN5drZk240txadlXPdd17ZSfCMN/9e/r9Cr6HnuzPIXfQ5jeVMwRtr8TncVG84hDa10Us/4az/BxDSORVHYQV+h+usa89aj7PmlTz5UrKf+QCvxU75l1tJnnzpBWmdWZczz3VV1FF/IBd3VT2nln5J0u2j2T9pPvacEhR6TTO+FDUqub7s7kZZMn+ZlinI9wqdptm8/hStAMq/2orP7uL49JX43V5S7hoLQNXP+/C7PXRbMZWOL9yB+WCeLHvvXEZ4n/bo2yXIj/uTMqDnuzOwZRdDIIIqefKl2PPKsBwvoPrXA0QM7HzWGC9UL6w5TwkKkdDuaThKqjnxyFv4HK5gncHYKweS99JX2E6Vkv3MB4R0TGn+tLPOZWPy5z2XgWt0KTEUvfsLW/tMJfuZDzB0SEKSJDz1Niq+2cHuSx7j5LMfIurCmo1f1EXI/zir1JGgDDjufZ7AB+eXU39mjCC/HDhy18uU/XMbmgTZcRM1oju2rEJ8dleTkTXocGtWYdO9DPzbfOAU9QdysB4vIH7iRcE6qMFrAjJCUCoQVQrK1mymfs9Jur/zCAAl7//K1j5TcZXXEnvFQBDk7JcGvZP38j/RJhpRhOg450/lRkOynCgM8qUi4Hw/t30jI3nypeS99BU+h5vClT8Q2qUNAO1mT6T4g/WBxzeec+OHCAgaFWmPXIOjoPLsCxrRurAt5aqoY+fox/C7PBSs+pEOT95ISKcUJI+XE4+8FbSl4E/YAS3VK2fzfOOvGsv5xnyGhKBQED9xBHmLP+dc5+VsPSTq1CjDDeQu/qLp8y9E+wLflX+1FVtuKbtGzcXv9qIK0513XoJCDNotUkP227/A9oWAfedwkf3cx03su9grB2LPK+PgLYso+3wL4X0zzvFsoJHstJ8up/2TN52Z/5/QzVHDu1H+zY7gd8m3jab6twNI3v/VFlJNIf0X/PffhtZIyX8BamtrefXVV6mrq8Pr9QYj1zp16sSHH37IsGHDGDhwYPM3kefAjh07mDVrFqIoMmDAAHbu3Mm4ceM4evRoMLINCEYAng+9evXi/fffx+PxcOjQITp37hx0rp0Po0aN4vvvv2fAgAFs2rSJ+++//7zX9u3bl9WrV2O329m5cycDBw5EFJsqnXbt2rFy5Uq8Xi8DBgz4Q6fV4cOHOXLkCHPmzAHk6NDy8nIcDgcDBgxAo5GNpH79+p33GVdccQVXXXUVXq+Xl19+me3bt9O7d29sNhtdush1f0aMGMErr7yC3W4/5+fnw8CBAwFIT0//U6n1ffr0QaVSoVKpCA8Pp76+/k/xQL9+/YJ75fP5ePfdd8nPz0cURcrKygDIzMxk6NChiKJIVFRU0CFcWlpKUVERL7zwAgB+vz+YlpOamsrrr79O//79GTBgwAXHmZWVxYABA9AGnFQDBgwgMzOTMWPGkJeXh8PhYPDgwQwYMACv10tZWdl5o1fXr1/P+vWyofX87CdIuXssSTePQtRr5DeiSUZcZbVok4xoE4y4yuuC/wfw1FhQhunx2ZzU78vGOLJn8M2m3+1tYn9oE6KoP3iK6It74iisJO6qwYT374inxiy/QU+KBuRi7KoIAwVv/xS8N2HScKKGdcXv8iAoRCSfn/jrhuEsqZFrPBVUIKhEwnqm4yytQRmml8coSfgsdqyBdMDKtbvouPge1HGRdHnzYep+P0Ls+EF4ai24yuvkiKLyOtCcidbx1FgQtWq5KQ6gTYzC7/TgKpejUBrevDrLagntnhZcG02CkeS7xiIqFESP6UfFdzvQJhnRJMo0Yq8aRPqcSUheOV3Gll1CSJdUuTB7IJ1cExuBs6QGV3kt2kQjyjB9cI8MGcm4ay1N9kgdG0HVuv0k3jAcV3kdolqJyhgmR/kpRDSJRvxOOf0s5c6xeOptWE8U4DhdTtsp43FVmOQi+CeLSLj+IkI6pzJow2I5KkEQ0KVEY9pzEm1iFAIC7hoLzgDthrUSlCI+hwtnaQ2e6nrs+XJ6teVEIaFd26BvG4c6KhRlmJ6e789CFRmCKqIdXqsjSMtVWoPf4SZ6dG+O3/My6U/cBAjBOo4AXpMVQRAwdJHHKPOsDW1CFK7SWqwni0i4ekgTnj3fejTsmauslrAeaXRbOQ2/w42gUCCIItZThcRNGIIyVI89v5LQrm3QJhoZtGGRPBhRDP7w0iZGgQCu8jqcZbVEDuqEoUMSkQM7giAgBBwRgloBAtiyirHllRHRrwPF76+T+U2txDiqF11feSB4FlURBhyFlUSP7Ik2wUj93mzcNRb2X/cCkYM6Y7y4Z5N56dvGoUuOYdCGxXhMVrmpTAAKvRZrZiEKvUZuOtNwlg06tMnRjdbTLqefFVUGZYCzqBp1TDjGkT2Jv3pwsHh+/aE8Kn/aQ3i/DiCAo6Qav82FNslI+Tc7kLw+RLWqybx8VgeiUtlMxoRkJKMM05P93MekTZtwTv4dtGExmkQj+P1oYiICMsaIoBAxH84lvF8G4X07oAw3kDZ9AggC2pQYaMS/nhpLkHZj/jWO6MGgDYtxFFcHf5C7ymoJa3S+G8Za9s9txF45MHguNYlR+Jzu4LmMv24YmvhI9k98gT5rnmjCh+rocASFSIdnbsFTbwu+lHCV1SJqlHIqZSNaolqJoFQQEuD5P0NLmxSNoV0ColpF24euCjpCvfW24H261BgU+pBmZ0UZokNUq/6fecoVaFqgTYxCUMhyWvL5sRw9HVx7bYJRbuBgdyEoFQxYtwBlqJ42910uR+U12jsEuVxDwrXD0CYZSb5zDMm3jkbUqnGWVMvPFATUsRH4XW7Mh/OCdAA00REo9NqgLkm68WJElTI4L0OHJBImjeDkk/+g+1vTKfl0I4k3X4yrwhSkpTaGYj4s05JT7erQt43DVWEK0pLc3mAjD01MOF6TjdQ7LkWbHIMiVA8+P4YOSUEdJ2rUZD7+HmJgvc/QCsN8+PQ5aNWdg5YW6/EC7PkVpNw1ptm8zkfrQjJAmyjr7siBnYOy3e9wU/r5FuKvHow+PR4BOVqobvsJubTFBWSAK5D2r0uJQZsSE5AzKqwnCtAmGUmYNAJ3pRzNWv7tduImDAnunSpMj6hUBvdOmyg3AOu+8iFUkaFYAs8AuR6eMkRH+qPXgt+PLbsYbZKRsi+3knjDSLSJRsJ6taNo9c+4yuuo+H4X3d54CMmgYdDGxSCBoFLgrbSfkQG92uENRAI3PiuiRh0ck75DIp46+Rp1fGSgxi1UfL+L7qumn5EB0eEAhPftAIKIqAlBcttAVCJoVAhqPQq/RE3tmcgtWXfoAQllRFJQTnkDL4POJ6fONUbJ5w/K0Ya1L/96G+1mXQ9+P6LLg75NLMP2Lg82PBIUIvp2CaijQom5tC+S34+gUqL2+bGfLg+OUZtgpP7gKcJ6pGHolIKn1oKoVOAqryPumqHEXSVH4tXtykSXloDlWD6hPdMI6dyGLsunInl9mI/mYxzegxM1b8kvvH3+4Fx8VieGdgk4CyuJ6NfhDD8kGfG7vE3mpYowULf9BCl3jcFrcWA7WUTUsG5nzlfAvtGmxJAwaQQHb1oQkDG/027uJLRJRsL7tCfuyoGIWrWc2uzzo46LQBBFtG2jUcdGYD1RQFiPNHSpsSjDDYHNEoi9ciBts4qInzDkT9lSpj0nseeVI6qV6FJiUATkrMcky+wGW0qh05zTDlDHhDNo42LU0eF/Sa80OLsa829j/eiuNgdta1GtRBMXieVEgSxTE424y+sI798RQ/skLjqxOtiIpfPyqewb8xiaBGOw5EeT86xWMmjjksB5iUIjwOAtLzWRWQCKEB3pM66j7ZTx1B/KlbNrfH6UUaFoA3a1LjUmaPvX788h/uoh5+UNBKhef5DKn/bQ/smbgrbvuXjjz9q+2mTZLlQEZKfSoA3ad9oEWd64K0yyvFm7i5R7LsOrtJFy91jSpl8jyxuzHa/VgatYjuxUhurwe+UsgPPp5iZ2bHktcVcP5uQT7wf3WaHXoruoG8pwQ7AmZita8VfQGin5L8B7773HuHHjWLZsGffddx8ej/xmccKECTzwwAO43W6efPJJSkpKLvicgoICysrKePHFF5k6dSo7duwIRiMCTdJU/whqtZouXbpw+PBhduzYEUyzvhA6depEVVUVJ06cwO/3k5qaesHn9+rViz179rBjxw6GDRvW7JouXbrw3HPPERUVxfLly9myZcsfjmHChAnByMrly5czatQo4K/NHUCpVNKrVy8yMzP/0n1/9EwAURT/VL3HxlGmf/YeIOh8BTmFOjw8nKVLl7Jo0aIm0ZbnW5Pk5OTgGi5btizYeOjxxx9n7Nix5OXlMXfu3OB4zjXO80WXKZVKYmJi2LRpE2azmZycHH766Sd27dpFVFTUOe+55JJLWLRoEYsWLaJu+wncNRZ2jZ5L3dZjVK3bT8LE4VSt20fK3ePwWuzoUmLwWuxy6rZRdizVbj9B/LVDMbRPQm0MxbQ7C0GlQG0MQ1TLjprwvu3liJNvdxLeuz3hfTpgPVmE9UQBtVuPUbP5CIb0eBImDSd91kQ5nfVzmSeNF/ek7UNXc/D2pdRuO07ceNkBrU00BqOyajYfIaxHO2ynSkEQEBUKFFoVHpMVUaXEGjCcoi7qTs3GQ2ROW4E9uxhncTUg4Kmzok2JwReY29mo+f0ooV3boEuNIfHGESh0airX7ZcdgBOHA2DPLUWhV+OuNBHWtwNeix1RJTfx8NSaqd+XTcINI4ibMARnUSXO4moOXPe83Czjl320efBKij/4DeuJQiSfn9Ae6SROGkH1xkOE9+lA5S978dmcuGssZM5Zjcdso+rnvSTeMorarUflPbI6iBrRDU+9DXelCfPBXPTp8dQfPEXchCHETxiCKjKEonfXYcsto+DNtShCdKTefwWu8joknw+PyUrNxsNoYsJxFFWxe9wTuKvNWE4U0GbKeADaThmP3+PFU2tpsgbhfdvjc7jRxkfKxqcgUL9frqfls8l17ayZRRy8dQmSx8e+a+bJqTISFKz6IUCrnrI1m1CGy1G3iZPHQKDDrz23vMm++N0e/E53kGdrfj8a5NnUB67Aa3c24dnzrUfVL/sAqFq3D0Gt5NiDy8mcsxp3dT1x4wdiPpwnRyr4JXQp0UQO6ULOgs/YNfoxdo1+DPOhvKDTuu2U8XhqLLgrTVSt248yzED5tzvJnLMan80lO0/0Gto+PAFPjQWv1YFCp0HfPjGwhh3wmuXO0/snvYhpd5Z8Fm8ciahVE9YzHa/FTmi3tvK8quqJHtMHye1tMi9XRR05L37KrtFzqfh2RzDdLfHmi/F7vFhPFGI+mIsmJhxFiA5BpcDv8VK3M7OJDFDHRmDamRmUAaFd2+C12Ml//VsO37UMQRBxVdUH6zi1nXIVnhoLld/txGtzkDBxOPr0BBR6rdy1N7+iyX4pw/VNZEzc1YNRhhk4eNNC6ndlnZd/dwUaI6AQib60N+F9OyD5fHgtDmo2H0GfHh9sQuSuqj+Lf69qxL/7SAjybwd8DjfmQ6fYNXouolIh15QDbLmliDr5fMdeOTDIU9rk6EB0isDucU8AAtUbDpIwcTjOshoSJo3All2CJiaiGR9Kfj/5b3yPu9oc+NF+hhaiiKfWIvNDo/vw+UHiT9PaM+ZxXJUmqjcdonrDQdyVJqrXH2gi3zUJUfhszc+KJiYcd1X9/zNP+d2y3ZU4aQRF767DfDiPvKVfogjRkTBxeHDvfHYnfoeLLq88QM3mI2zt9SC7Rs/FfCiPNlPGo0+LD/JXRN8MrNnFJEwcTvH7v5I5ZzVekw1nSQ0JE4fT5ZX7cRRV4iiqouLbHU322GuxU7v1GLHjBwFyVKarqj44r/gJQ3GV19H+mZvxe+R0R/upUvTp8VRvOMjucU/gtTiwnCgkceJwEicNx3KiAMnrp2bzkaA8NF7cE6/FTs3WY4T3bi+n+AE5L35K3fbjmPblED9hKMaLe9L+iZvwO91YDuYG+aMprQISJg4ncdKIAC0ftZuPBOfVQKt26zGS7xyDPj0ByetvNq/z0dKmxjSTAfX7soN84rM7EXUqvBY7+vYJeG0O8l//lrxXvsZyrID6g7m0nXoVUcO7EdYz/YIyIHKgXIevyyv3U3/wFFt7PcjxaW8E+cFjssrOE5NV/gHt8wfHFz9hCHW7s4J2QOKk4TjLajn64AqOTXsTZYiexInDCe/bXu5aa3WwfegM6gNNJxImDifqom64KuoQRBFXWR1tH55A1S/7iLqoG87iarwmG6df/47MOaubRJ7ZcktRaFVIPn+zc+n3eEmePAZBpSDuqsFUBOrduavqSb1PLruTctdY/E437koTjsLK4LrX/n4UAK+5XK4tqQtHoYvAb6/D7/NR16ixI4CoNiB5nPjspqCcaiw7GuTUH42x5KP1ckOQFz8Nrn3KPZfhd3nwmKzsHjUHV6WJfdc9T+Hqn/HW26jdfgJD+yS2dLkXv9vD6de+xVVag7vKhDoqFG1qDOH9M2Re3HYMfds4nEVVhHRri+T34640kfvip3hqzRQs/w6fzUH0Jb2xHC8IdkXfPWIWu0bPxWu2I6jkJj/WnBIEhYi70kTK3eNAFLAXVFC1bh8+m5PY8YMI79sBUaum8O2f2D/pRbLmrpbndeNIYi7vFywtUbPxcJPz1di+cZXX0f7pW/DUWAjpmIyzuJqEicPZd/W8QIMzG7VbjnD6tW9Q6rWUfrEFR35FkH+jhnbl0O1L5UjfY/mBtamn/Lsdf9qWUhlDCe8n2wE+qxOvWW5EVrfrhHwWbQ7U0eHntQPqdmWS/8bav6xXQjqlNOPfxvoRAUSFAlGrwnIsH11KNI7CShAFYicMoXrdPk4v/pzazYfZnHILp5d+CZLE3tFz0KbG4rPYg12xG2DNLKLyhz3kzF/Dtv7T8Ntd5Lz4KTtHzArKrKCOcXnYMfRR2Wb+eS+xl8sBHNYThQiizBvJd1watOd8did+j7cZb+waPRfL8QIkjw91VGhQ//wRb5xvv2S9Itu+PouDveOfxbQrM2i3KXQaQnukyQ3l6qwgSfJLF4MWfH7qD57CY7LhrjZTG7C7RIUCr81Byt3j8Ls9KDRqPCbreXVzYzvWWVoDPglXWW1wn/de/pQcfVxpojRQ47cVrfgrEKTz5ra14lxoqJfYGHPmzOGBBx4gPT2dN998k8rKSubNm0d5eTnx8fEALFmyhJEjRxIdHc0HH3zAc8891+zZn376KTqdjmuuuSb42dSpU5k3bx6//vorHo+HyZMnA2C1WgkJCeHOO+/knXfeCTqWGo/vwIEDbNiwgby8PJYvX45SqWxS93Dt2rU4HI5g3UaAtWvX8sMPP3DdddcxZsyYC67FgQMHWLNmDXa7nRUrVgSdZA1jqKqqIioqCoVCwY8//khVVRWTJ08O1pQUBIG5c+fy5ptvAnKk5Oeff84zzzyDVqultrYWhUJBTU0Nb775JgsWLMDn8zF37lwuueQSrrrqqibj+eKLL9BqtVx11VVIksSKFSto27Yt48ePZ/bs2dx111107tyZL774ArvdzuTJk8/7+aJFi7jyyiuDEYgNYw4LCyM3N5ePPvqIefPmNaF/dk3JhrEAzJw5k7lz5zar/whyU53c3FzuvvvuZvf94x//wGg0Mn78eDZt2sTKlSv54osv2L17N+vXr+fxxx+nvr6eGTNmcP/999OvXz8effRRpk2bRkZGRjCKMSkpierqamJjY/F6vTz44IO8+uqr/Pjjj+ccp9Vq5c0332T+/PlIksSTTz7JQw89RFpaGl988QWbNm3iwQcfJDU1lccff5z09HRmz559QX4B2DZgGt1XTUcVEYLlaD5Hpy6n43O3YxzVE2WYAb/ThafezonpK2k3ZxL5b/1AxrO3yoXkk6PxOd1YT5agiQ2X3+Jp1XJ9MEHA7/ay96p5mA/n0WnhnSRcO1SuhVZWg2lvNidmrKLnuzOIvlQuY+CplSOY6vfnyD9S6m24a8zyG3ljKD6LA0tmIZJfIiRQt8prtqGOicDncFHy8UZS7hqLoBCp2XCA8L4ZqOMi8NRY5K6A9TYyFt5N/KTh8r31Nrz1NjKnv0nqg+OJGNJFjtirNJG7+Etqtx+nz5rH0KXG4nd7yX/je/KWfU3y7ZcQP2Ew2qRofA4X9pwSQnuk4Xe4yZqzmp4fzGb7gGlEDOhIxgt3oIoJl42F8lpOTF9JxICOJN05Bk18FI7CCjn9xutH8vtlJ5fPDwqBgrd+Im/JF3RdMZW4qwYhCAJ1u7I4eMsiui2fSuxl/UEhgiThMVk5dMti2s2ZxIkZqwjt1oaOC++SC6/bXdRtPc7RqcsJ79WOji9ORpsSgzJcD34JZ3E1R+9/jR6rH0UVGYoiRIvk81P03joKV//CgB+fRx0ZCqKA5PXjqbdiOVYg1w4DNHGR+F0eFHoNkiRhPnhKfguvUuIoqMRdayFqaBd8Dndgj8agS42j8sfdhHZvK3eX3JvN0TuWkrHwbhJuGIGo0+D3eHGcLiNz2hukzb0ByeMjekwfaIgA90vU/H4Ed62F6It7BeprCbhrLXjqLEGevdB6RI/uTacFdwbrqfkcbvZf+zztHruBqGHdCCQn4a2zUPjeOiL6d+TEjLcJ79OezovvCtZKknx+9l49j/p9OVy0d3kgakv+/OTTH5A+8zpUkaEIgvyjSnJ7Kf9mO0m3jgYkvFYnuQs/I+3Ra9HERqAI0eEsrUYTL7+hlyQJv9MFogLJ60UVGUrp55upWX/wwvOKj5QjIfwSxx9+k7KvtjJs73I0iUYEUUDyS5R9+TshnVJQRYTgrq5HmxQdXA/JL+GuMiH5JSSvD7UxHHd1Pfq0eKw5JejbxiMoRfwOF/smvojlcB5dX31Qrk3ll3CW15L99AekPXotqoiQYHSGOjpcnpPLg7feKkd3mGzB+lzO4mr0HRIvvF8B/eYoqKT4o/UkThqBqFOjS47BXWumaPUvlH+znf4/vnAB/pXQxEU14V9PjRllqA5Rp0Hy+rAcz0cVEYIqKgxRqcBRXIUjv4Kabcfp8MSNCAoR+6lSdo15nI7P3U7SbaMRRBHJ70fy+alefxCFVs2JGatImHgR6XPkOr8N83LXWYi9rD+qyBAEUQjyofVEIUfueYX+PzyPKioMRaDuov10OTtHzPpDWg08r02KRnJ7qV5/kKNTl9PzH7MwjughO179/jM8P2cShs4pqMIMMi1BwGu2U7vl6L+Ep9TGMDxmG36XF2WYDoVWLesJhxtUCpQ6DV6bE2dRFZLXR+Hqn2n/5E1yLTQJ7IUV2HNKyZz9Dv1/eKHZuTFkJKM0aPE53TiLq+WawKU1RA3rhqOkmuNTV+AxWem+ajqGDkkIAeezu6qe3KVfknrf5fLnooCztBZ3ZR2Zc9+l89J7g2m/FT/vJWpQZ/SBKFRBIYIEnnqrXLctKhS3yYbkduN3+9AlR8uNVSRwllZjPnKaEzNWMfDXhUGHvrO4Gm+9jfr9OYT2TA/Sqvx5L5F/SMuK5PYEaRHgn7Pn9WdpqSJCEJTyD2NNbCQKrQq/24vP7sRndyNqVKiiQmVHnVoFChF9WjyCIOC1OTlw04ILygBNXCTaRCOWzALwyT91nKU1RAzqJOvBgD7y1lsp++c22j9xE55aM8Ufb6T8mx30WPVwMHtAEEU8ZhuWYwXYT5eTcP1FKEN1cukLtwdvnZWsJ9+n62sPyo3g1Epc5XX43V6UYXoUeg2CQoE9v4wTM94m9b7Lm+hZ++lyjCO6o4oMRdTIEYeS14ejuJr9V8/DVVFH4k0j6bTo7iYyQHJ7iRjQkZ7vz0QZJkf6nZj1NuVfbSP2igFkPHc7mga9ITnxW+VSFcqoNiDI2TdPP/00u3btxBgZwWefrSE2TIOoi8BnqUQRGouz2ITlaD7uOgvGEd3xOdzYsksI65kWdJIcueeVC46xx7sziBzaBVWYHgQBZ3E1R+55BfPhPKJH96L7O48ieX3U78sm6/H3gnaiq8KEOjYcXUos+W98jypMT8LE4YhaFY6CSnx2F+4qExEDO8lNBwUJd2U9eUu/xF1RR8aLk1HHRiAoRNlBXF6Lo7AKdUy43LgkJoK6Hcfl2pMatSwXBQGfw42jsIJDty7BVVF3TrvI0D6Rrq9PQZsUjSrcAEg4Cqs4ev9rTeblqTVT8vHGoH6QdTPYCyrxmqxkzn2Xnu/NbCJjOi2+B1GjlLMplApUUYH6fXllhPZIQ6GVdVeDLZUzfw1dXr6/Cf9eyJYSdWqUIXKEuSZGdj5as4pQRRjQpsQ2OYt/xg5oqV6R3F5iLutPtzceknViIBpWEOXUZ3V0uFwiQgC/y8veMXOxZ5eQsfBujKN6yi+oU2Px1Jjx2Zy4yuuIGt4taLd5zXb2Xvk0fpcnyFOauAi2DXoEd4Uc9Tdo81IM7eWo3syZb1P21VYAhh9eKUfvatVIXj/u6no5i0KpQBUZgrO0BsfpcnxuLzFj+jThjfBe7ei/9nnctRZU4XoQRFyVJg7fvqQZb/yZ/Trb9kWS8DndOAor0SQ0tdv8bh9+twdtghF7fhmln20h9b7Lm9k3HV+4g4TrL0LUqcEn4Syr4ei9r/6hbpbcXrq+9iDa1Bg5cMPh5sT0lZgP5wFyx/CuKx4KNgf7X8XjbW/+dw/hD7Ew/9N/9xD+Elqdkn8RN9xwQ5MudVdeeSVxcXF88MEHREVF0aFDB3Jzc5k3bx7vvfcex48fRxRFkpKSmDp1KoIgsGDBAiwWS7NGN1OnTuWJJ55o0kDlgw8+IDw8nHHjxrF69WpOnz6NKIpcf/31DBw4kI8//pj9+/eTlpbWpNENyPUF77vvPvr168eUKVOApo6z0tJSXn75ZQRBCDrmTCYTU6dO5e2338ZgMFxwLXw+H/fddx+jRo3illtuCX7eMIbNmzezdu1aFAoFWq2Whx56iNjY2CYOvtdee43CwkJ69erFbbfdxk8//cSGDXLnWK1Wy7Rp04iPjw82uomJiSEqKork5ORzOiU3bNhAWFgYPp+P1NRUpkyZglqtbtLQJjY2lilTpjRrdNP48127drFmzZpgo5tHH3303+KULCsrY9myZWg0Grp27crPP//MRx991KTRTUKCXFtp+PDhDBo0iPz8fN5//33sdjs+n4/LL7+ckSNH8txzz2G3yylCF110ERMmTLjgOM/V6Abg6NGjLFiwgPfffx+tVsv06dO59NJLz1kj9Wz8FnfDH15zNqQLFqI7P4QWVNRoKS0lf72GireFgeqKFszrv6HCS0vWviV7DC1bQ18LeaMl+Dt5vhWtaMV/Jv5OmdiKM/hflb8jjy9s0X2buz7+Lx7JvxYtTfn7b7CLWoL/Vf5tid0Gf6/t1hL8r+7XpRWf/7uH8P8rWp2S/3q0OiVb0QS7du1i7969TJs27d89lFb8D6LVKXkGrU7Jpmh1Sp7B/6qR2opWtOLPo9Up+e/B/6r8bXVKNsV/g13UEvyv8m+rU7Ip/tP3q9Up+e/Hf5tTsrXRTSuCeO+99zh48CCPP/6fbYC0ohWtaEUrWtGKVrSiFa1oRSta0YpW/J3w/4c7hf8b0eqUbEUQd911V7PPVq9ezcmTJ5t8dvnll3PxxRf/XcNqxf8QWvJG0CC0rIubTfrr4q2lb2JbEvXYUlotebuvF/5ck6WzYZcULbqvJWjJvFo6uv/0N+ctjeBQ/c30WgKD+NfPs83faqq04txoaZRJS9CSiHhoubzRtkBuu6SWxY1phL8+t5bS+jv3rCXRRC3tG9tS+ft3oaURjy2JsGwprZbwRrmiZfohxvfXd7ql0WmqFsoOTwtsy79bTv1daOn4/tPlTUvtr7/POm9FK/4etFr6rbgg7rnnnn/3EFrRila0ohWtaEUrWtGKVrSiFa1oRSta8T+G/1NOyX/84x/ExMQEG3bMnz8fo9HIAw88AMCHH35IVFQUaWlpwYYlfxabN2+mR48eREVFNfvu888/p3PnzvTo0eNfM5H/AVxovf7T8PXXX3PttdcG/37qqad48cUX/2XPnzdvHrfddhvt2rUDoLKyksWLF7Ns2bJ/GY2WYt++fRQXFzNhwgTMZjOLFi3C6/Vy55130rlz57/8PF1qDD1WTUcZYQh0316B5JGjQXp+MJOYUb0BiaIP13PyyQ8ASLjncuJuvQRBEPDUWlDHR+J3uFGE6VHHRCBJEl6TFU91PUjgLq8l8zb5zX6XpfeQMGm43K3T6sBrlhv9FH+yEU18JDGje+NzuDj28EosR/PJmD+ZuGuGojBocZXVYj6US+b0lXRdNZ2YMX0hMAbLsdOceHglGS/cjr5dIhKgjgyVO/KV1+KuNhPWvS2iRkX9/lPUH85tRqvLiqnEXTUYSZI7gGriIshb8iURQ7rItEQBT40FV3ktuQvWULPhEMl3jyP5rrEggNKgw2d34iyvRRmiQ1ApkdxeHMVVhHZpA6Igd8r1+qj8ZD26dolEXtoXT3U9h0bOkNd8w0sYOqaAKOAqq8F+vIDsKa/hszpAFBm4bhEek5WQjimoIkPw2V0cuGE+5oO5AHScP5nowLxOLfiM9BnXoo4OR9Rr8NRawe+n+OMN6NvGET26N4pAx2pBFFCG6PDU2/C7PEheH0WfbOT08u8BaD93EvHjB6JvG4egkLuz7p0o0zW0T6THyocI655G9W8HyHryfXqsmo4qMhRlhAFXWS2CKFLxw25UEQYSJg5HoVPjKK7m6H2v4a4x023FVNQxEaijw+Ru4rUW/F4fmvhIFFo19rwykODUgjXEXjWY+AlD5M6KO09w8NbFZMy7jcQbRqAwaJF8Pmw5pRx/eCWWo6cBMF7ck06L7g52O6zdepRjjXi93/fPETmwE9aTxRybuoLEm0bK3Zw1KhAkvBYnp99c22Q9km4YjjYhChCw5pSwY/RcJI+vyXo4CqvA70cZpsfvdOO1OHBX1qFvl4g6Jhx3tZni99ZRsPw7tKkxDPh1IQq93EHYW29DYdDiNdtRRYagDDPgd3twFldTt/04mXNWn3de6TOuI2ZcPzRxkSj0GhxFVRS9/yupd49DUIiYj+QRN34QHpOVspXfU7LiGwDSXriLiNF9UMdFotBrsZ8sImfaa9gzC2n38oMYxw8Fn4+8V7+l/NvtDFy3EFVECEgSttwSjj+8EvPB3HPyYWN+0MRHIQgCkiR3f/Y7PfhdbrkLbFEVJWs2k/HsrX+4X/7A+Tr24HJS7hpLxODOaOMj8VqdFLy5lvLvdjDgxxflDs6APb8cZ1EVxx9eSduHrw6OsWDVj3R9+QE8Jiu1247hrrWQfPMo/G4PVesPEt6rHYJKgeTxoWsTy55xT2LomEznpfciKERs2SXsHvs4GfNuI/ay/qjjIiHQEfvE7Hco/3JrkA87v3Qv2qRofA4X1b8dwF1jJuHaYYhaNX6n3OHYUVTFsSkrgvyb+sDlZMy7Hfx+rFnFQVqJN45E1KrB7wcEHIWV7Bj6KPHXDaPdnEloE6IQVAoQBGo2H+HQbYvpv/Z5Qru2gYAschRWNqGVMPEiur4+BckvyR0+z+IpfVo8okaN3+Ph+PS3qPhme5P7PCYbxZ9uxDikK8oIA5LHh+TzoY6LRKnX4HN68NmdeOttHHt4JZ5aC0O2vYzXbMNTb0efEoOoVWE5XsDuy54ifcZ1JFw3FG1yNIIg4q4xc+CmhViO5gOgDNPT6eUHMI7pg6hWIXm8nHj4TQwZyfIZSIhCYdDiKKzk8E0L6LrqEVQRIZiPnubY1BWk3nMZGfNuo/ijDUQN64rP4aL4ow3Bs1K3M5OIAR0RFCIVn2ygaMW3tHvxTuImyt3evRYHamMYO7rchUKrpuOKaYR0k3UNoojX4qB261Hy31hLp4V3odCoUMdFIHl8eEzWP6QF0O7FO4ka3QdVXARKvRbbySLynvuQlIcmBGl56+0UvPMz5d9up8eq6ehS4xA1Kpwl1VSvP0jOC5/Qcf7kZvLXcvQ0XV+9n5hL++CuNrNjxOygXaCOjZA7ywIKrQpneR1+pxtDu0RyFn5Owcof6Dj/DmJG90ZlDJW78koSlT/va2JLdH3tgWYyW/L4SLn3MtJnXIcyRIun1sLBW5eQeOMIokf3RhDFQNdbH4WfbCQvIHs7NOiipGgElQK/24u9sJIj094kJCOJ9o9ei6FdAo6SGg7fvhSv1U6Pho7raiU+mwtvvQ2fw4X1ZDHhvdrhc7iC+kLUqOj/84uEZCQjKBX4XR72TZiH+WAu7eZOIvmOS1GG6PB7vGQ99i4pd41tomMbdBiC3O1YGaLDXSV3CVaG6ZH8cuTW2bLNkCHLE33bOJQhOpyl1Ry597Vm59JjsiJqPPgd9QCI+khEtZ6du/eR2iYVj8dDcoQafG7ZyBMVKCNTaPPglVT8uFvWzY34v2GP/ipvNNiMmoQoIgd0xHqyGMuJAsJ7tcPlcLPz0bepC5zRCfteQxMZgqhSIggC9dkl7HhkFbbCSga9fB8hbWLxuTxkP7ISn91Fr3/MQt8+Eb/Tjd/rQx0ZgqvSRN3OzOB+NdhtAOlzJtJ2yngEhYj1ZDF7LnsSyeMjfdb1tJkyHlGpQJIkStdsIuqi7ohqJZLfj+T2oo4OR5Ik3BV1ZD38Bl3efhRtUrRsx9ZZ8dSYyZ77Dj0+exJRo8Ln9JC77CuK3vqxmc11vrNc9skGCpZ/R4f5dxIfWOMGubG18914ai10fm0KsROGgAD4wec4wxsZ824j/tqhqKPCcJbV4qmz/Cn7prEdoAzXgx8cxVXBvW3MUwVv/kD5dzvosWo6+rQEBLVSXje/n8JVP6EI0QbnmfPip/R451Esx/IJ7ZKKqNPgLKpi+6Dpsh37j1nN7PPjD68k9f7LiRnTF7/Hi7OiDnVUGMpQHdasYsJ7p6OJi8RjslGz5cg591mXGsOAH1+QO7V7fewZ/yzmg7n0eHs6kcO6ogrRgSDgKK3BW2tBGWHAmlkEkkRIx2QkCaxZhYR1T0MZqsdnd6IwaBG1ajy1FoDz2r66RvLGUVjJ0Wlv4nO4g7Ze1W8HOHzbErSB86FrEyf/BvD6ENVKHEVVWLOKmskbgO7vPELsZf0RxECX+aIqjk97E8nnp89nj6OKDMHv8nDglsW4ymro+d5MDO0T8Xt9uEpqKP54A0Xv/NyEF2u3HqPN/VewufM9hPVMp+OLk/lfR2vy9r8eLa0P/F+Jjh07BlOR/X4/ZrOZoqKi4PcnT56kY8eOLXr25s2bqaurO+d3N9xww7/VIen3/+uS8yRJavK8s//+s7jQev2n4Ztvvmny97/SIfmfjn79+jFhwgRA7rqdmJjIkiVLWuSQBOjw1M0UrPqR7YMfxWOyknTzKACiL+lN9PAebB82g33Xv0jyzaMwZCQR0imZuFsv4chlj5H/4sfoOyZz4ub5VHy2CWWonp1tbuLYtc/KDstKE46c4ib09B2SOP7oKta3vV02vMtNbL9oJsm3XUJYt7ZsG/QIJ2a9Q5cl9xA9uheGTin4bE4O3TgfT50FQRRp9+RNGEf0YPfoueyf8CwKvQbzoVzSZl7HsfteY8/ouewa/Rg+h4uq9QfYPnQGoZ1TKfvndjKf+AeGTsnnpKWKCmVT6q0cuPZ5vGY7Pocbr9mGcUQPit79heL316HQazj+4OvUbDhE5NCuxIzrx86LZ2M5VkDuS1+yffAjeGosVHy/i10jZ1P8yUaiR/dm+5BHENUqPPVWdlw0g5hrhlG//RgnbjrDuykzrkcTH4X12GmKV36PKiKUmp/3kDTlagAS770cW04JoV3b4qo0sSH5Fuq2HafH24/Ieza6F/q0eLYPmk7mrHfounwKBat+Ys8VT2PamUnR6p/Zc/lTtJ06ntBubdk+aDpV6/aDAOZDuWxoexuSz4e33saOi2aQcM1QDBlJAJx+Yy3uajPWk8VkPf0B7lorvd6WDVCPyYqn3o4tpzTAU7dQsOon+fk/7aX4H7+xa/Rc4icMJmpED+r3ZbNvwnNIbi+dl9yN5PWR/exH5Mz7EMuR04Hn2VBo1RSt/gXL8QKKP1jPrtFz5Xle3JPj01ey75rnCOnaloznb0efFk/eK99gzSxC8vrJnPUOnZfcLS+sKNBp0V3YTpVwYsYqXGW1IBHk9fhJwzG0T8RRVEX2sx/S/a1pRA7qRPWGg7hr6rHllOKzOkmaNOLMeqz8AVVECJlPf0DWvI/Qt4ml3SPXNlkPZ2kNSoOG7Cffx366HFdFHc7iKnRt4vF7vOwaOZs9l8wlLrDO7Z+6hZOPvcem1Fup+HYHnno73nobJ598H3tBJX6Xm/3XPo/XbCNzzuoLziv/jbWcevFTzIdyyXnxU+w5pWTMu5WDNy9kx4iZxF05CNPuk+S/sZboCcPQZSQTMaoP2vQEil/5Esnjw+/2cHreP0hfdB/G8YPRd2pD7U+7Me/OJPm20fR4+xFEtZKDtyyi6pd9qCJD6fD0LeflwwZ+qNuViflQLu6aelwVJtwVdUheH4JSwa6Rs6n8eS9dX7n/gvsV0jkVn8PNoduXILm9dH/rYdkJ5Pezc/RcfFYHCZOG02P1o7gqTWzKuIuqX/YhqpRU/XaALi/f32SMXZbeS/3BXPKXf4fSoCPuioFU/LgbZ2kN0aN6sX3QdHJe+BSf3UXdzszg2ue88Akb025HkxBF19enoE+Lx11jxp5XhuVYPqcWfkbnhXc14UNRpaT+wCl8Zjvq2AiihnRla9+HOLVgDQhCcL8a82+Hp2/FciyfnAWfNaF19L5XMR88heVYPhU/7Ao6kMq/2Q5I1Gw9yqkFnyF5vHjrbWQ8fztes53Dk1/CfPAU7qr6ZrQ6Lb4Hd1U9Fd/vbMZTlT/sxmdzcfLpf1C/L4cuy+5rcl/NxsOcfmMtKbddQvn3O9k++FFM+3Oo25WF5VAepV/8jt/jxV1hCsrejs/fTvX6gxS89RO2rCKOz1gVkDUlMt2VP6DQqjHtOsnJeR8halR0e/3BMzrsxTtBpcBncbI55WZy5n1Ep2X3U/jG9+y5eDZHJ79E0Ts/ozaG0+6pWyla9SPbBz+C12SjzZTxRI3ogauqHl2bWJkf5qxuclYSrh9G1pPvB+T2UBJuv5Sw/h0x788m896XEbUq/G4PIP+grdt8mNqNh6hdfxBvnQW/043k9dNtxVTyXvqKUwvW4CqpwX66/A9p6TOSiRzdG116AgUvfxU8l7nPfkDa4zcFae3scjc+m4OUO8fQacFdVG86guVEAeXf7qDovXXkr1xL9OhehPfLaCZ/AUo/28L+G8+kBDfYBe6qeux55bgrTWQ+8Q/Mh/IQRJH8lT8EdY4hLYFtgx7BfroCV6UJe155U1tidK+gzN4bkNlJN4/C0CmFNvdfgflIHhvb3o6zrJYe7z4qn8shjyCoFUFdlHjNUEIa6SLriULy3/0F2+lyHMXVVG04RLcl92AvqMKWV0b5D3uo3nKULsvuDeqjg7cuwXwoD4VBw/ZB0yn9bHPwbDfWF36XB5/NifVkMRuSb8HncNPrH7MBsBwvkHVl6q0Uf7yBzi/d10TH1m47iuXIafnlUWkN7oo6Dt60EK/Zxq7Rc6n8aQ+qcMM5ZVvGM7dQvf4g5kO5HL7zJTxmR7NzWbPxMPlvrEXUhIBCTk73O0z4bLV07tieurJClr++HEVIdHAvFYZoJLe9qW4O8H/jPfqrvLF98KOojKGEdmmDo6iKsm+2Ez2qF9sGPcLuOe8yYOHk4D3qCAOnPt1E+e/HOPXJJko2HmbAwsl0ffhq6o4X8NMlT7Bz+lt0fHEyHZ66mdOvf8uG1Nsw7c3GU10vv7z7dFPw+Q2yA8DQKYXUey8nc85qNra9HbUxjLSHJwCgT4vHVVrDhtRb2X/9CyTefDEHb17I3qvngc9P8Ts/YTmSh9dkpeC1b+jy1nQcp8v5PfVmDl87D0SBqh93k/rwNRS89g2/p9xM5Q+7SHvoKgwZSU113QXOcuw1Q0m8/RLC+2Vg3pfN0XtekeWGyxNcI2dJFaadJ/C7PJyc8zY+qwPJ6yfj+dsJ6ZyKo6gan9Mjn8U/ad802AGOoirseeVU/3bgzN6exVPx1wyl8+J7KFj1E1sHTAO/n7xXviZn4Wek3D0uaDNmznqH7m9Mw3I0H3VUKAdvXcKJR99CEx8p89IlvTGO6MHO0XPZG7DP6w/lkj7zOmq2HGXniFnsvHguuuQYXGW1bB/8KAqdGr/bR+bc97Bml5xznwH5ZZnPT/k3O3DXWegZsEFLP9+C5VAe61Nvo+KHXWjjIoI8GtIxGb/TzY5hM8h58RNU4Qa2D5pO3iv/xO/2Yj6US9H761BFhpzX9rUE5I29kbzpsuSeZrZvwxkr/XwLPpuT+n3ZuCtNVG84hDWz8JzyBkAdFUbZV9vwOdyU/3Mb1RsO0nnJ3fRY/SjO4mo2pNxK4epf6LFqOh2euoXiD9ezd/yzVHy9nZJPNpJy5xiSbr8kyIunFn1O4k0jcRRVBfnj4M0ta6rViv/b+D/nlMzOzgaguLiYlJQUdDodVqsVj8dDSUkJaWlpADidTpYtW8YjjzzC66+/TkOT8q+++orHH3+cmTNnsmrVKiRJYteuXeTm5vL6668ze/Zs3G53E7pvvPEGu3btAuCTTz7h0UcfZdasWXz44YdNrvP7/Tz88MOYzebg39OmTcNsNlNVVcXzzz/PrFmzeP7556murm72bIDbbrsNgOPHj/Pcc8/x2muvMXPmzGZrcejQIebOncvs2bN5/vnnAfjiiy/4/vvvg9fMnDmTyspKKisrefTRR1m9ejVz584lKyuryd81NTV8//33PP7448yaNYsvvvgCIHjfW2+9xYwZM3jxxRdxu91/uF75+fk8+eSTzJo1i6VLl2K1WgEoLy/nhRdeYPbs2cydO5fy8nIAvvvuO2bOnMns2bP55JNPADn6MDdXjuYym81MnToVkJ2hS5YsYf78+UyfPp0vv/wySHfJkiXMnTuXGTNmsH79+uB+ud1uZs+ezeuvv95kjSVJ4qOPPmLmzJnMnDmTHTt2BNd+3rx55+Sfvwq3282bb77JzJkzmTNnDseOHQvO49133w1et2jRIo4fP47f7+eNN94IjumHH34Irt38+fOZO3cuzzzzDCUlJfj9fh566CEkScJms3HDDTdw4sQJAJ555hnKy8uDdPLz8/n44485ePBgcM8OHz7Mk08+ydy5czly5EizfTwXooZ1pWLtbgBKv/id2Mv6AZB0yyhZARdUYtp9Ep/DRcJ1wzB0SMK6Pxu/w03UpX0xbTuG8fKB8ltthwtVbATWAzkojWEojaFUfLKhCb2QjCQqvttJeJ/2OIqrMaTHIXl8uGvMOMtkp3j9/lMow/TEXzOEyrW75LffmUUoww0oI/SE9W6P/XQ5tsxC6gNjC+/fUY5OaAR9WjynFn9JeJ/2WLOL0SYZ8dtd+B3uc9Iq//J3AMz7c9DER+IsqSZ6XH/sp8vx1ttwFlbhc7iIu/4ieY3uuJT85d8hub1EDetK6aebACh46wcih3YFIKxbWySvj4gBHbFmFaHQalBFhlL17XbUCUa8JmtwvNEThlL1zTZ07RIpfOFjBJUCV1k1xisHok6IIvKSvpR8shFVuIGCN9cCkP/m96iiw1DHRhAzrj9lgTnU789BFaanbncW7koTBW/9QMxl/fHZnPIP511ZALjKalEatFSu2y+vU1YxolaNKjKU8m93EDdO5gef1UF473acfnMtCr0Gy7F81NFhaGIjiOifgeXIadxV9UGeqlwry8CSTzcSc1l/BJUCVWQoPquTsi9/p35/DoJS/gzAcvQ0MeP6U/rZJmw5JYRkJCP5/SgMWsyHcom5rD8AMeP6ozBoqVy7i/r9OfhdbmIvH0DZl7+jbxtHyacbEUQRR1EVyjAD6tgIwvu0x366gvDe7an4dgfl3+7AY7IGn9lu1vXkv/kDSBLmw3moYyIwH85DkxCF7WQxCp0Gye+nfO2u4HqEZiQhqpQUvf8bCo0Ke34FCdcMAQiuh6BQ4CytIWZcf4pX/4wqIgRDp1RQCDhLanDklskO7G93ED2uP5GN1q30iy2EdE6h6P1f5X39YstfmpfP6gjyg0KvRUJC8slRian3Xo7XYsfv8YLPT/V324ga25+ocf2p+nILKTNvoHj51yAIuEurUYYZ0CTHoEmMpuIzeX39Hi8hXVKxF1aiDNXJfBhmwFNvPS8fBvlhbH/Kv92OKjKUiu92ogwzoE2KQhBF1LERuGstCCrlBffLllOCz+bAfDgPQalAEaJFmxqDI78CT1U9fo+XirW7CO3SloI31+KzOpqcFW1KdHCM6thwBKUS095ArWZRQKHXUPLJRhQGLX6HG3VsBBXf7kDUqBBUSkI6piCqVBS//yuSx0fF9zuJHt2bsi9/R2UMp3bLUTmy1ekO0JD3y2txoAzTU7PpMOZjBaijQvH7/PisDgztk4K0XFWm4D63mTIeQRDkFwg+fxNaMeP6U/TuLyjDDEQO7ozk8TbjDWWYHtPek/Iaju1P6ZpNwfsUeg0eq70JLU+NGWWoHsux/GY8FTdhCOXfbkeh12LLKUFUKQnpkhq8r/7gKfD5EVVKRLXsNCn5ZCMxY/tR+uXvhHVPw5ZZhDJMj6OoGk1CFO6qemwni4Oyw2OyYc+voOj9dcRe1o+QjCT8Pj/FH61HoVFhyylBExcpR/GF6IgY3BlDegIV325H8vgoefcXRJUSbWosAKZdmUHdEDmsK1WNzljqPZeR8/wnKLRqKr7bKe+/dOashHVPw1FUTViPdCSPj6pvtxN348V46+1UfLGF2Ikj8NZaQBBQRYfjrjThLKxEodcQPrgz1mP5SAFa6uhwlKE6Ysb1x7QvG1dF3R/SMo7tR/TY/lR8sYU2syZStPwbEARcpTWIOi1ekxWFXoPP6caRV44EhPfrgKFDIvnLv6P0s03EXNYfT7WZmHH98ZrtzeSvOjaCul1ZeEy2oC5qsAsM7RNwVZnw+/zUbDlKaNc2CEpFcG9jxsn7CqBLjpZfLijEJrZEzLh+KAxaKtbupn7/KfwuN3FXD8bQIQm/003ZZ5uRfH6q1u1HExt5Tl1U1kgXea0OjMO6oooIwXK8EOupUsK6tkEZpsfQPgHbqTKsJ4txFFejSTAG9ZFpVyY+hysYTtP4vNXvzwmeAYCwHukUvLkWQaWQz0OE/J1xRI+g3PDUWBDVqqY6dqyswySvj+r1h1CGGZrI7PjrhmE9WXRO2SZJEDm4M2Vf/o4yTI89t7TZuWw4X36XDVFtCPKroDYQqobwiAhOnsxCEEQQFAhqPZLPg+TzNNPNpV9saaJX/ypvABjaJeKskJ1g+rT44HrWHMhFHW5AG1hPpUaNOtxA3lfbyPtyK5FdU1GHG4js2obybccBMJ8qQ5cSg3F49+Dz/R4vokaNPb8CTXR4o/2S7TZ1bASGDkmIaiXl/9yG5PNTvf4g8dcNA0DfIRHz4bxm59pVWkP5Z5tIuOliyj/bhD2nBG+tBXVMBDXr9srj2Z+DKiqUut+PEN4vg+I3vw/KMwQBTXxUE113obNc+e0OEm66GK/ZTvmXv5MwcTieGguIAqqYcADsOaUICgVKvZbqjYeQPF55j8b2R6FV4yysxGe1B2TnX7MDvGY7luOFuKpMwb1NnzOxCU+Vf7uDyEGdqVy7i5CMJGzZJUQM7IRCo8bndMnOzoC+BFCG6jAfzsO0K5O6nZlB/Z1062hs57DPJUmidssRJJ8cNKONj8JndwLImSFWB36XB1WE4Zz7DBDepz2eehsln2zEkV/ZyPY9I4ciB3YOnMuTKEJ0KEO0qAKZEjGX9KF0jWynF63+BXVMOJXr9uOps+KzOc9r+xqHdUUdkDe2gLxRhemJvqR3E9u34XxU/XYAQSHK0bh+Pwq9GmWo/rzyJqRzCqJWjnYv/WILoV3bogwzoEuJpvCdnwAo/nA9amMoxuHdKf1kI5ajpyn9YgvGUb2w5ZQQM6ZvkBcTJw7Ha7KDIBDWIw376QocBZW0ohV/Ff+nnJJRUVEoFAqqq6s5efIkGRkZtG/fnuzsbHJzc2nTpg1KpZzRfvr0aSZPnszLL79MRUVFMMJy3LhxLFy4kGXLluF2u9m/fz+DBg2iXbt2PPzwwyxduhS1Wn1O+larlT179vDyyy/z0ksvcd111zX5XhRFLrroIrZulVOvjh49Sps2bQgLC+Pdd99l+PDhvPTSSwwbNoz33nvvD+d76tQpbrrpJl555ZUmn5vNZlatWsXMmTNZunQpM2bM+MNnlZaWMnz4cJYsWUJ0dHSTv0tLSykrK2PBggUsWbKEvLy8oHOrrKyMcePG8fLLL6PX69m1a9cfrteKFSu45ZZbeOmll0hNTeWrr74C4PXXX2fs2LEsXbqUF154gcjISA4ePMjevXtZsGABS5cu5eqrr/5T69JAu8FBCjBlyhQWL17MokWL+Pnnn7FYLNxyyy2o1WqWLl3Kww8/3OQ5u3fvJj8/n6VLl/L000/z0UcfBaM/z8c/50ODg3b27NksXHjmDdO6desAWLZsGdOnT+eNN964oPMvPz+f2tpali1bxrJly4INid5++23uuusuFi9ezG233cbq1asRRZGEhASKi4vJysoiPT2drKwsPB4PNTU1xMfHB5/btm1bbrjhBoYMGcLSpUtxOp18/fXXPP300yxevJjY2Fi2b9/+h2vvNduDRoKztDaQjgraJCOOkurgda5qM/q0eKxZRYQN6oIyMgRNUjT6jGTUiUbUCUZcFXVoEoyEDeoMkkTp2z81cf6qokKD9LTxUSj0miBtUa1EVJ0pE+0sq0WXEov1RCGFK39g6IE30aXEInmlYEoaQPrjN6AM0xPavS15S74I3h9zaR/8Xh/2U6Vo46NwFFYG5yaI4jlpOUtqgp8Jokjd9uNoE41BWsl3jUVh0BI/YQjKcAP6dglEDOzEwF8XoNBrCe2e1mwdw3qmYztVijo6HFdpDc6yGrQJUbjLatAkNC2VoIwMxZ5Tgj2riKix/fHZXcROHIkmMZq0F+4k/4WPUBq0gISzqCpICwm0CVFoEiKDc1BFheJ3e4M/ChrGpE2JQR0dQd2OE0G6olpF2vQJtHv8RtzV9cExOkvlNNuG5wkKkU7P3U7CdcM4teyrwA+RONIfuopTL8kyQVApmvJUeR2Rgzsz4vg78udeb3CMzrIaPCZrcK00CZH4PT5Ce6TjrrPIkYYhOmIv60/k4M50efUBdOnxTZ9fUoMqTI+zpAZNQiSu8jr8Xp88/sA8NPFReGrMwftcpTWIWjXahChixvaV08n2ZAXXQ/L6MB04BYJAxKDO6FJjKP12B/a88uB6GNongiQxfO9yEq4bRuk321FFhaDQa4LrIaqV+Jzu4L54TFZ8VgfKEB2h3drS6eX7EfUaXKU16NrENplXQ3qz+VBucF6CUqTvN8+gjg4n+tI+F5wXyA6YjBfuIOG6YVT/dgCv2Y4uLZ6kmy/GmlWEMkQHgLusFnW8EXV8FOqkaBDAsjcLyedHHReJq6yG8OE9sR7JpdM7Mwm/qDvFH/wGPj8FK76nwzO30uPdGQgqBaWfbr4wH5bXoY2PpNPie/Ca7dRtP46zrAZHQSV+lwdtQhSxl/VHVCsvuF8NqdENfOQsqUHUqIgY1JmLDrxBwcofcFeYmpyVuGuGotCqib96MK6yWvkevYa0R67B73IHzhaEdk+Ty0r4ZVnjqqgLrqmzrAZRo0SbEoPf5Q6OwZ5TikKnkZ3N+eXEXT0YbXI06XMmYc0sQpsQha5NHJoEI64KE0gSXrMNZYgeZYg2uF+qqBDirx5M7pIvcJbVyPt162h8dlfQsdaYVsNa+2xOvGYH9oCca8wbcVcNombzEfkHV7h8Vhp4Q9SqKf9q6xlaN18ccPZ7wC814yltUjTx1w0j4bph5C75Ap/dSVjv9iTdfDF1O2WZotBr8NqcaOIig7JHExNGxxfuwJCRRME7P+Esq0WfFofCoKUskP6t0Gvwmu3EXz2I8m92nJFZ8VEoQ3R0DPBy6Re/B3lF1yYWT40ZbWosMZf1D54pn91JSJdU0h+/kSEH3iT6sn64ay1NzpihQxKCUoH1RAGCUsRVXhs8e16zPbiOroq6YBSQq6xWTtXVqdAkR+Muq8WRX4Hkl+SUfaD6h134vT6U4SFEjuxFwRvfY8suwWuy0uGZW0mYNJy4CUM5NX/NH9NKMKJOiEKTHC3Lgz0nm5xL67F8fHYXg46tJvLiXhS/vw6vyYYhXdZNnRbdTeTAjoT1aocmIRKFTn1e+duAxnramlWMLjUWZYiW+PED0SYZcZbVBmWHNiFKlsGBe1wVJgSVookO1KXGNJPZ2iQjtqwiNIlGvGY7ok5N9CW9QQDJ45XXopG+dJyli1CIJE28iIg+7Ti17Cu0CfLapd1/OTkBXRTRpx112483oa3Qa0AUg/rm7LOtTYiSn+/3027W9Yw4/g41W4/KNktAx0aN6sVFB94gYdJw/G5PEx2rCtfj9/iCOjaoS8tqiB7TF5/VibO4+pyyLfvpD4jo35GMF+6gw7O3cWr+mibnsuF8AUh+L4hnbBhRrUVhMCKo9eD3Ifl9CAoloi4Cv122gcXA+TqXvdcS3ogZ2xfJ70dUyuPQxEXibLSe9tJa9PGRaKJCkPx+ksf0pfuMa4gd2Al9fCT20lpspTWkBByjxl7paJOj8dldwTEqDVrUxlDKv9khr2OT/ZLH7yqrRVCIKMP0iDo1oT3T5T0ElCE6oi7qxqBNS2j3+I34LI7g/a5S+SxLHh8h3dIwH8hB8vrwB9LZwwd1lstp6NRN1k0CVOEG6g+caqLrLniWS2sayQ0jrvJaHAWy3NAE+Kdy7S78Ph8oRIbuXUHhyrXYsktQR4XgLKlG1Kpknimv+9P2Dch6JWJgJ8L7tAvqFY/ZTuLE4U14yltvw+/1Ivn8aOKjEEO0RA3rSsJ1w3BXmxFUSkS9hrYPXY3lRAHKcD0e8xlndYPdpU004grYzO0C9nlY97bkNrLPZXtSoHr9oeA+N+hBpV5zzn1usEEL3voRyS/JL/wCtm+DHIoc1Al3rRm/24MmNgJ9m1hc1WbCe7dn4PpFRI/uhavGcuYceX1IHi9xVw3Cdqr0grZv4sSLCA/IG02AF9Puvzxo+zY+H66SGvJX/oDx4p4YMpLxmh2AdF554zXbUUeH4/d6g+fSWVYj67nkGADixg8CUWxyPpyltehSYwjtloagEHGW1BAzti+u8lrsBeUIShFNbCSu0jO/bf6X4f8v+O+/Df+nnJJwJoW7wSmZkZFBdnY22dnZZGRkBK9r3749RqMRURRp27YtlZWy1//YsWM88cQTzJw5k2PHjlFcXHw+Us2g0+lQq9W89dZb7N69G41G0+yaiy++mN9/l98+bNq0KehUysnJYdgw+W3c8OHD/9DJ1TCH2NjYZp9nZ2fTuXPn4HchISF/+Kzo6Ogm69P478OHD3PkyBHmzJnD3LlzKSkpCUYxxsbG0rZtWwDS09Opqqq6IB273Y7NZqNLly4AjBgxgszMTBwOB7W1tQwYMAAAtVqNRqPh6NGjjBw5MriWf2YuPXr0IDQ0FLVazYABA8jKkh0EP/30E7Nnz+bJJ5+kurqasrKyCz4nKyuLoUOHIooiERERdOnSJejgPB//nA8NTtKlS5fy+ONnuhZmZWUxfPhwAJKSkoiJibnguGJjY6msrOS9997j0KFD6HQ6nE4nJ0+e5OWXX2b27Nm8/fbbmEwmADp37kxmZiaZmZlMmDCBrKwscnNzg/Utz4ecnByKi4t5+umnmT17NrW1tcFn/hVcKIJUkiRsOaUUr/iWrp8/Q0ifDjhPl4PXT0MzPUmSSJp2DX6Hq1nqduOGe7FXDkCSJDz1tkYEaHa9IkRH9Lh+7Oj/EKY9WSi0KlSRZ3gqb+Hn2PPKcBZVk3zXuDPPv2KAXIexEd3g3IRz0wr+U6VAZQyl7vejwc9LPviNHQMfxlFQidfppsNzt8lvnCMMHLhpIZ46Cz3eeaTJWhk6JmPokEjBG2tBEJp812Q8QcLyNacefYP4O8ehCNEhaFTyOlXXYzuS1+Q5jSE/q/EkzppzAD3fnYEtuxi/wwVA8Qe/4am3kffSV3jrbYT3aX/WfWfWzO/xcvCulyn75zaSbxgBQPJtl5C/6ifZaXL2QgL4Jeyny9na60GU4QZEXXMZ20BLUCho//gN5C76HAJ1typ+2MWeq54Npj8b2iWec/5n026yxudZM4C0R67BnnvW+RVAlxIDfj/lX2/HtDebpOuGoYoOO7MeooDP7WFLn6mU/XMbUQM7gQTtZ088az0ajUsQ0LdPxFNnpW7HCfx2J22nXX3OZYsZ2xe/1xe8311nwbQnm2MPLsd+uoz2j00651o2nrs9t4wjgf0yjuoFQPJto+UULr9Ek0MgSQhKBbETR+DIK2vyLFWUHGXgrbNw8p6XqN92lOTJY0EQiL2sP9nPfMCey57C7/aSNuNaLsiHfgmfw8WRO5ehDDegbSPrvNxl/0SbGEXXFVPlyFTfuc23M/vVdMEUeg34Jcq/3s7W/tNo88CVqIyhTa4peGMtPoeb6g2HglF07WZPpPgDOQpfQsKQkYTk8eJ3N3SBFZqOX77wQiyFLiWGond/wbT3JIUrf8DQIQlJkoi7ejD2U8VNI7obySJ7bhnWzCKqNxwiJSDLkm8bTe2WIzQXWI0fAOqYcGo2HT4z1sAARY0qEBlU2+SuBt5wV5qIvWpwkFb1bwfOufYN8/fZXeQu+pyyf24LjjH2sv7yfd6z7zszZr/by+G7XsZVXkvcFQMC9C7BWVKNz9HopZ4AMWP6UhGI5pICtfm8FjuHG3h5RHekwHeCUkFI9zT8Tjf5r3+Dz+6izbQJDYMmb+Fn7Ogzheqf96GKMATJiDo1KXePw11lOseSNtrzc220IL+0ips4gvwlnzdeJABCe7eXt9XrI3vGm6TcORZtkhFlRAjZz3xA7dZjFL37M11eeeCPaUkSgkKmZc8rbUZLn5GMALiKqsie8SaJN41CUCqCuunQ7UtxVZgCukmgmaChuY5ofMmxR95Cm2hEEx+FIkQXPBfS2fzY+LHS2c8917zAllOCo6CCjOfvoM+aJ7AeLzgzt3Poy4YHCwJ46qzUbD1G9eYjsi6SJPRt4ij553Z8dhe6lBgiercnb9lXTekKQqPz1/xsN/AbwPHpK9na60HCurVFEIWgji39aANb+0yl8ofdcjTUWevX/vEbmujYhu+NI7tj2nPu3wmSJJE8+VJs2cUcuetlsp/5QOYPGp3LZuer0f0+Lz5LhZymHXBWCpqwQN1JqdFsm9M9sxZ/njdEnZr0R67BUVh5xkQ4l80RWDN7WR1Ve7I58Pwa0iYOk2uPAnmf/446wsBlv82n411jsGYWNuUtUUTUaYLy4OznS5KE/XQZHpONPl88RZ81T2DPLg7aD86SGo7c9yq7Rs2VazSH6puOTxRIe/xGTj39/hl7MfB17DXDAhFwZ9ZFodfSZem9uCrqAtc31nV/Rm4oiJ84grzFjeWG/L+w3u3ll20eLzv6P0TKA+PRp8cjqpVydOZftG8a2wGWI6ep2XwkKLO18ZGYdmU15anGjxEErCfkqMCyf26TazJLEu1mT6Rw1Y9I5ykR1vj8AOQ2ss9TGtnnbe6/HEmCsn9uO7N2QVY897k0juwBEs3stcbXxV8zlMqf9gY/F5QKQjql4KmzsPuSx5B8fhICUbQNc46+pDf4/DjyK8563hnb130eeVMakDdnr6Ey3EDsuH7U783GWVyNQq9Bk2A857wamYfN5mTLKyf2igEM/HWh/CJIamq3KXRqtInRZD/9AZLPj6BRkfbINeQu/uLMFP6zG7i34j8c/6ca3QBkZGRw8uRJioqKSE1NJTo6mh9++AGdThd0AAKoVKrgv0VRxO/343a7effdd1m4cCHR0dF88cUXfypltQEKhYIFCxZw9OhRduzYwS+//MKzzz7b5Jro6GjCw8M5duwYOTk5zaLzzvXMhpqOkiTh9XqD353L6flHz2oswBrPTavVNrn27L8nTJjApZde2uSzysrKZuv4V9arMc7nvJIkSY5kOQuN5+LxeJp93xiCIHD8+HGOHj3Kiy++iEajYd68eX9434VwLv5pCc43b1Fsapw2jDUkJISlS5dy6NAhfvnlF3bs2MHkyZMxGAwsXbq02XM6derEb7/9Rl1dHZMmTeL777/n+PHjQafwhcZ1yy23MGrUqOBn57tn/fr1wXT452c/IRvWPj/axChc5fJbdWdJDfo2ZxzomugwqgJKu3LNRirXbKT7dy8QPrQrvp7tqNt4kJBuabirTIQP7oKoVtHp/TmIKgWKED0dVjzMoalvogzTk3jjCEI6peCuMOEJpC/73d5GThj57Wf9wVMYL+6Js7CSuKsGE96/I54aM5LXhzbpTM0kdXQ4Fd/tIPbKgZxe+iWCQiT6kl4Ioii/PSyrRZcaG5yb5POfk5Y2yUg9kLHgLgSFSIfn78CRX4E2JSaYnqGODqPiu51EDumCq7SGyh/3yGlcGhVetweVMRRtYhSeOis9359JzZajCAoBZ1E1mkQj2gQjrvI61CO74y6vI2biCLRt4+m5fineOgv6DklUfLCOEze+wODCNVR+sYWwfh2JnjCMuJtHgyCCKNL+qZvZd9WzaBOjQABXeR2uslq0SbLhI6eWKXEFxq1LiUEdG8HpV7/B0D6RxJsvplOg1p2gEBFUSsq+2ka35VNAkp8XNbIn2qRohmxYJF8niuhSoin9ejv9//k0CKBPj6fj07fQ8elb5LQevyTLgEY8JShE+n3zLAqdGqVeExyjNsGIKiKEbsunIvl8qCJDqd1+nLLPt5Dx7K1oE41YM4vQpcbgKq+j5OONpNwxBkGlIOXusXJdsoxk3LUWtEnGQAOVSESlIhBNIK+1qFaiMoahDNMjKEQ0iUa56YzZLhv9GjW91zyOwqBl+OG38LvcRPTPoHbbccL7dkAdHU7dvmzCe6ZjzSwEwJZdgkKjllMVv95O2ylX4qm1Et6nPfFXDqTL4rtRRYYQ0a8j9fuy0SbJc3WV1yGoFCjD9BSt3U2baVfLhc3zK4kZ15/ku8eSeMsoDB1TcNeYg/PSxkagjgnHVV6HMlSPPb8SUSGec14NfN7AD+VfbyPpllEow/To0xPQXdQNlTEMyedHn5aAZU8mEhKhfTJQhOhQJ8XQ8b05iBoVHV5/GIVOgzaQmhd5qZyKKXl9gIBxdG+O3PMK4f06IPn9hGQkUf71jmZ8aBzVi66vPBCM1lFFGHAUVhI9sifaBCP1e7Nx11jYf90LRA7qjPHins3mJWrV6NsnIggCfo8XQaVk4G+LkDxeVMYwSj7ZSEinFOLGD0JlDKXN/VeAIKBNiYE9J4NnpfSLLSRcOwxtkpHwPu2Ju3IgolZN8i2j5Ugtnx8kie6BhhDKEG1wTbUJRty1FhyFVYgadZAPNYlR+JxutElG1PGROAoqSJg4nNIvfqf9kzfJ/JgUjaFdAqJGRfqMa+U03Kp6vDZncL/CuqdR+sUWur02RU5L12vRJRlRhOho+9BViColPpcnSMtVVitHP8dGUPbV73S/ZHoTnldFhmI+epoOz9wSjGIO3pdkBEEgalBnEASZ1kXd5JcHGjVp06+hbncWqggDuuQYBm1YjMdkxdAhiYKVP9D7k8dQ6LWoYyMI694WZbhBdlr5JRQGDdrkaAZtWBSMgNQmGTEfPo1xeA98DhcKvQZD+0R6vT8LZahWjkzVqeV02Kp6wvt1wFVeh7OsVt7HJCNlX28n9d7LEBQixpE9SLxuGPj9uKtMGDokU/n9TtpMm4BCr5UbHARQ/cteku+9LCjvdG3j0KXEIGpUDNu7HFGjouvrU9g5YhaushqUYfrgOmriIvGa7QzasBh1TBjugINXk2Ck78alqOOjEJQKOr7+EAfHPkbsdRehTYtH8vqo+PJ3QgZ2IWpoV5Rheip/3INxZE8cp8tpO2U8uYs/b0arwbmsSYhCkxRNWF/5XGqSouny/ixEjYqOrz+E5PIQPrgzuo7JVHy2mYrPNhMysAtxVw7CdqqEyh/3oE2Mwu/xok+Kk1Pyj+c3kb+CQgzydgM8NRbUMeEM3rgISQLT7iy0KTGUf7ODmEt7E9IpmdDOKfi9PqrXH0SbZMS05yTKML3cmMbtbWJLOAoriejX4YxOSDIGUwnr9+UgqBSEdU8j5vL+gVRkFa6ykib6MnJkT1zldbS5cwwpt45ClxJD7Y4TWE4W0/a+y7GfLieqbRxt7hxL23vGoY2NwGN1YBzZE3VMOIM2LgYJ3DXmoFOy4bw1jDOkU4qsi7w+EEW0KTGY9pzEerKYsJ7tmunYko83kPbINUHZptBrEJQK6g/m4nfI57Nh/NpEIyFdUjnx6CpS7hx7TpmdMGkEFd/KsrP8mx10efl+XBWmJuey4XyJatnGVkbIde8krwtEJX63DUEQEUQFCCCqo8AQBYJI6r2XI6iVzXTzoA2L0SQasZ4o+PO8sX4RurZxSG4vglIhpyFHyY33Gu7RJ0YRP7IHba4aiD4xivJtx1GFaKnef4rYgR3RJ0ZhOV3BrkffDj7/2l2voIoICfKe3+3F73TjrqrHedZ+aRNkHvPUWBBEgT3jnkDy+en6+hR5n0G23xKiQJIo+2obsZf1xziyJ11feQB1TDgKnZrqnZlU/7RHlg1KBaJagaAQibliAD6bE/tJudyEoFHR9b2Z1G4/jqF9UhMdK//7QnIjPBCtJqFNMDJg41I0CbLc6Lx8KvvGPEbctcOo23wE44iexF09BLUxNFAvXKDbGw8hatSIeg3hUaFIHt8f2jdn763tZBHJt1+KoFSgDDcQNbybnFIc4Km63VmISpk/XGU16AM2c/nX20ifcS2S1xfUl5qEKCRJInHSSOw5pSgjQlDoNHRbPhV7wGZugDo6nPLvdhB35UDyln5JwqThRA2Tyxs17LOzuDqoB702J9q4yEbnMpnuy6egMoYhKER6vT8TKdA8UAjYenK2UzSxV/Rn16VP0G7Wdbir6pG8PjzV9dgDv10sJwrlyNkNiwFQaDWEdmvL8UffIm3ahOCaRgXkTeqdY0gOyJu6HSewniymzX2X4zhdjr5tHKl3jiX1jktRx4Yj+SXirx4iy5sNi1GEaDHtPokiVJb7baddhSo6vIktYRzZk/irB6NNiaH+cB76tISg7NSlxFB/8BQ1Gw5S/s0O9OkJtH34ahR6LYJCBEGg6/KpOEuqqfxpD8aLexLWIw1daiyDNi6RM7EEgfZP3IQtp4RWtKIl+D8XKdmpUycOHDhASEgIoigSEhKCzWZrFil5LjQ4fsLCwnA6nezevTv4nVarxeFwXPB+p9OJ3W6nT58+TJ48mfz8/HNeN2rUKJYvX87gwYMRA6kfGRkZwZqF27Zto1OnTgDExMSQlyfXMNm7dy8+n++cz2yMjIwMMjMzg9F7DTUbY2JiOH36NAB5eXl/GN3XgJ49e7Jp0yacTlnI19bWUl9ff8F7zrdeer2ekJAQMjMzAfj999/p3Lkzer0eo9HInj2yMvd4PLhcriBtl8vVbC4N69K45ibIafFWqxW3283evXvp2LEjdrsdg8GARqOhpKSEnJyc4PVKpbKJs7cBnTt3ZufOncGmSZmZmbRv3/5PrdmfRZcuXYLp/KWlpVRXV5OYmEhsbCz5+fn4/X6qq6s5deoUIKfm+/1+Bg0axI033sjp06fR6/XExsayc6dcw0qSpCDvdejQgezsbARBQK1W07ZtW9avXx/kr/MhIyODL7/8MhgR6/F4gvt/Ni655BIWLVrEokWLqN1+grjxAwFInDScql/2AVCyZhP69Hh0qTFEDOyIQq+h7Gs5zU6OGIPyTzcgKBQcvHgG9pxiRL0GQ6dUHLmlWI/msb/vA5x84FXqtx8j5yG5/qctp4T2cyexf9J8DO0TMO3OQlApUBvDgmkN4X3b47XYKf92J2G92xPWpwPWk0VYTxRQt/UYNZuPoE+PJ2JIF8IHdkSh08ipiwHFGzm8O7acUmq2HiNu/EDMB3MJyUiSaSlERJ36nLTiJ8oRsPo2sTiLqtg9Yhaln2xEnx5PaO92QVo+mxNbVhFVP+8NGlfmw3kow/R4aiwk3Toafds4Ts1fQ8nHG0iYOFweQ6cUfC43njoLMROGUvvrXqq+3IIzv5zDl8ym+rvtxFwjR+TF3jQKyeMjZvxgChd/xp5Ok9mZehMHJr0o1xELpJq2nXIVnhoL7koTVev2kRCYQ3jfDnjNDiIHynzT5ZX7sZwooHDVj1St24cmNoJdo+eSs/Az3NX1xI7ti65NDChE/IExxk8YQs6Cz9gx+jEO3fMq5kN5pE0ZT+zYvig0Ktw1FnZf/jRb+k9jS/9p1O8/Re22Y9RsOERswDGUdOtoit5dx54rnsIe+CGaMHE44X07IPl8OIoq2TliFpbjhXI9x0DalfVEodx9FUicNIKqX/YRe3l/rFlF+GxO3DUWMuesxmO2UfXzXhImDpfnP2kEkt+PLiUGr8WOu9KE+WAu+vR46g+eIm7CEOInDEEVGULZP7expet9HH3gNUy7s3AWVXHo9iW4Kk1oYiPRJscQ0ikFv9tLWJc2hPdMo3LdfgDcJht+j5eUyZcSe3l/lAYtZd/tYM/V89jSfxobO9+LNbMIT62Z/Ne+Ifmey/CYrHhNFnxmB7rkaGKuHIDtVAlxE4ZQvW4fddtP4KmxcOqFT/FU11P105l5pT5wBV6LHV1KDH6XB11KDFW/7T/nvKp+2Yc+LT7IDzFj++EsqkJUKDj6wGtsG/gwSBIVa3dyesV3aJJjKFzwKTlTX8W05RA5D7yM83Q5ktvLqRlv4jhdRvHLX1L32z6y7liEafMh7KcrsGYVIogCkUO60HbKVfisTuy55efkQ0d+BfsnvYhpdxZV6/aTEOgaHdYzHa/FTmi3tvJ+VdUTPaYPktvbbF4FK39gQ9LNHLp9CdasIiS3h8xZb+N3e/BZ7KgiQ9Gnx1O7/TjuynrcNWYsJwpoM2U8+rT44FmJ6JuBNbuYhInD2Xf1PI4+8Dpek43Kn/aQ8/wn1G45iv10OUfvfw17Xil+txd3pUmei8WO5PFiPVks1+REYPe4JwCB6g0HSZg4HHdVPWmPXIvXYifuyoHyj+pKE3vGPI6r0kT1xkNU/rwXd6UJx+lyRKWIPi0eW24pok5NRN8M3FX1eC129l7+FFv7TJU7qu44Ts7Cz/C7PEFaVev2yennDjeiWtWM5xGgbvtx3NVmarceo2rdfpLvuJSqdftICXSJdZXXNaHlqjRhzy+netMhdCkxuCrqyHnxU47c8woV3+4gfsJQYsb2w+d04/d42TPm8eB9pZ9vJm/F9/gcbup2ZrFr9GOYD+VRtW6/XOfK6gh0rLZz8ukPsBzLZ2vfqRS+/TN5r32Lu8aM43RFE33kMdkQlQqSb7uEmMv7o9BrcVWayH/9O/aMmIn5wClqfz9K3IShRF3UHRSiHO3qOBPBEjm8B5LLi2n7cWLGD8KaWUTFdzvJnvcx2/pPw11txnK8QH75JIiICoXcAfxYPrqUaIre/4Xd457AU22m/LNNCEoF5n0nybz/VRx5ZUhuLwcumY2nykRonw4IokjtxoPEXncR4X06ENK1De4aC5FDusjn+f4rsOeVn5OW+UgugkpBzISh5C/8lKypr1O35TBZD7waPJfZM1bKDuLObRBEkZJVP8gOiz4dqN+fjaukhqhhXUmcNIKK73birqrn2EMrUITomshfj8mKu9LUzEao3niY069/x4EbFsiOGqWC9EevoXrzEZzF1RS9/xsFb/1E5c/7SAycdUtAZks+fxNbomrdfnw2F3HjBxLetz2iVk3F97INWLvzBJrYCA7dviTgnKsldmzfoL5s0EUJE4ZQsW4/Be//yoF7XqXip724ay2k3iG/eDefKMCSVcSuq57B73RT/NkWcl/5hqL31snNl17/jl2j58oOtMBL84bz1nC2ncXV7Bwxi/2TXsRyLF/u2qxVEXt5fzz1NvlcHcoNyraUey5D8vhw5Fewa/RcOZMktxR1VGjwfDXIbCSwnyyhZv3B88psV3kdjsJKEiYOJ+qibuc8l6Wfb+b0iu8QFEp89lq8phK85gq5xqQ2FFGlIyMjA0ny46svw1tXhLeuCL/TzOnXvgnq5ga9WvTuOnaNnsvxaW/8Jd7IXfol65NuoXbHCeyny3CV1gYa8KhwV5ow9mmH22znxPLv+fWq5yn57SCuOgvpNwwn6ZJe1J0oxG2243O6g6V02t08krpdmVRvOBTYr8fQJhrxWhyB/SprtF/tg7IOwLQvm9jxg9AmGYkZ14+SQH3vul2Zwf2KHNIZJCj/dju7xz2BqFFhOZwXTPUO69sBd3U9xrH9iRzeA1dZHZ46eQ3qth+n5+dPYc8pQaFWNeLtM7ruQnLDXV1P2RpZbtTvPcnxB16Ta8C6vewdPUd2upZUE96/Iz67C6/Fgbuyntrtxyn+cD3mw3kcfeA1WfdkFskvev7Avil6dx1H7nkluLfJd4yRHXU+H9bMQrb2mtKEp3QpMdTtziJ2/CA8JhuGgM0cc/kAOc08ISqoLy3H8qlcuwtXWQ1F763DmlmI3+Vm54hZlHyyEUN6PJFn2ee2nBKMF/ek7UNXc/D2pU32WZYxsr3nqbc12WdncTU7RsxmS7f7Me05ibO8liP3v47HbMNVVhuwffeTet/l2HJK0SZGBWzfjgF5LlC/X+5d4bM5kLw+do2eS8lnm0Eh4iispH5XVhN5Ez9hCJXr9lP4/q8cuudVKhvJG6GRvNnSd2oT27dB3hR/sgF3hQlRo0RUikRd1A3bqbIm8sZrsZP/+rfsGj2Xqp/24q23oQzXkzhpBJYTBXgtdqo3HpL5SxDIeOEOXBV11G49Ruz4QXR55QEUOg2F7/wc5MWooV0DNq28R67SGnaNmoM2ORpt6hlHcSta8WchSC3twPFfCr/fz5133slll13GjTfeCMjNYrKzs3nttdcAuVHJ2rVreeyxxwB49913adeuHSNHjuSzzz5j+/btxMbGYjQaiY6OZtKkSezatYs1a9agVquZP39+kzqJb7zxBn379qVjx44sWbIEj8eDJEmMHz+ekSNHNhuj1+vl7rvvZsGCBSQlyW/IKisrWblyJRaLhbCwMKZMmUJ0dDQmk4mlS5fi9/vp3r07P//8Mx999FGzOZyNgwcPsmbNGiRJIiwsjKeffhq3282SJUuor6+nXbt2nDx5MphKvHjxYpYtWxYcS+O/QU593rBBbjKi1WqZNm0aoig2ue7777/H6XT+4Xrl5+fzzjvv4HK5iI2NZcqUKYSEhFBWVsbbb7+NxWJBoVAwY8YM4uLi+Pbbb9myZQtKpZLevXtz8803U1JSwiuvvIJWq6Vbt25s3bqVN954g82bN3PgwAFcLhfl5eUMGzaMiRMn4vF4WLp0KbW1tSQmJmI2m5k4cSJdu3bl448/Zv/+/aSlpfHwww9z22238dFHHyFJEh9//DGHDh0C4LrrrmPIkCEX5J9zYd68edx2223BlOnG6+t2u3nnnXfIy8tDoVBw++23061bNyRJYvny5eTn55OSkkJ9fT0TJ07EYDCwcuXKYGTmzTffTO/evamsrOSdd97BZDLh9XoZOnQo119/PSA3tenUqRM333wz27ZtY/Xq1bz33nuIosjmzZvJzc3l7rvvbvJvkEsZfPLJJ0Fn/Zw5c85ZLqAxtg54mB6rHkYVEYL5aD5Hp65ACqRo9fpoNtEX9wRJoviTTWQ99h7Jt19C2oNXIHm9SB4fzqIq9J1SAunaJUSM6o3P4iBr8mKsh3MJG9KVjm/P4PDoWdSVW7ho33K51pgk4ff6ZOO31krJmk1o4iKJv3owfreXQ3e8hPlwHl0W3knctUPlGmplNdTvzSZzxiq6vztDTrtAwGOyUL8vh5Oz36HTsvvxWh3Ubj9BzZYjwbk5K0xE9G0vN+nw+QJdTOW38I1pGUf3QpsUzYHrX8C0U3bE9/hoTlNae7PJmvUOnV97EJ/dhaF9IhIgKkQEpUJ2GqXGyD86kSNefDannEkhikheL1VrNqLvlErk6N6IBi2eChOFSz8n8b4r0GekgCDgrjJR9cVmCuZ/QudPniB3xkqE9GTSZl5LSMcUVBEh+BxuDty0APM+2Wk/bN8KQMJrdZK78DPSHr0WTVwk2kQjlswC8AXSmkprMGQkoYoMxV1rQRVuQKFV4amzIkkSktdH8ZrNRPbvyLEZb9N5wWRCOqegbxOHIAr4bC723riA+n05qGPCGbFvOYIgp7h5621yNGh0GIoQHc7SagRBpOK7nahjwom/fphcuL2khqP3v4aoUdF/7fN4LQ78Xi9KgxZ3tVwjSZscjeSXEESB+n3ZHJv2Jh2euYW4qwYhCAJ1u7I4eMsiOj53OwmThstpvIKA5PVxevl3hPdI58SMVYR2a0PHhXehiY+UOyhvPc7RqcuDvN5p4V0k3XYJ9tNlHH/oDZJuG038tcMQVcpA+qiD/FU/NlmP8L7t0QbqyNlyy9g+ai7JN45EEaqj7T3j5JQnhWxoey12/A43fqcbv8eHqFOhNoYjiAJFq38m98U1aNvE0m3VdAztk7DnlbHnyqfp+NztGEf1lOtRaeSaUo6iKnx2J4dvW3reeXVf+TCG9olyMxCtGmdJNUX/+I2Uu8YgKERMu08SfWkfRI2K+q1HOHmnHDmQtuAeIi/ujSLMIBfUzysl5+HlOHJKaP/qVCIv6Qt+P7kv/ZPKH3cz4NeFqMIN4Jew5ZRwbNobWI6cPjcfBhqTOEur5ZqZyPzid7pAVCB5vagiQyn9fDM16w/+4X4l33Epks+Ps6Sa49NXknrPZYT1boc2yYin3k7hWz9Q/s12+v/4QiD9DOyFFdhzSsmc/Q79f3ihyRg7Lb4HUaOkbtsJ3HUWYsb2RWnQUb3xEGE90xAUCtSxEQgg/yCqNmNIi0dQiNhPlbJrzON0fO52Yi7rjzomHALn6MSst0m4ZlgTPtQmRSO5vVSvP4i7zkLC9RchKET8Lg+iSomzpBpPnZUj97yCq6KOxJtG0vml+xAEAVt2cZCWcZQcaepzuHCW1XJi+krazZnEiRmrSJh4EelzJgI0WcMhW19Gm2iUo9q8sgw/NnVF8L7Qbm3o+uY0lCE6vBZ7M57StY1DVKuQPF5OzFhF2VfyS7oB6xagaxMHkkTJ55uJGtQZVUSIHEVusaOOkXnR7/bgs7vw1Ns4Pv0t2s2ZiC27BHedhbZTx+MsqEQZpg/qox4rpxHWM10esyDgrjVz8ObFhPVMR0TCvD+bTi8/gKFTCqJaieTxkTnjLWIuG4C+fQL6dolyOqco4qk1y92w/RKWo/lBnhq2dzm1244ROaQLPodbjspudFbC+3VAFWHAvDebE5OX0H7h3cReNxxRq8JVUoOoU7N/1Cy6ffgYYf0y8JptCBqVHNlqc1Kz6QhF768jY55c9kMdK9ey89Tb/pAWQPuFdxN5cS+UgXNpzyuj+K21dHz5QbxmGwqDDr/HS/k/t3H6tW/o/vYjct1bv4S9oILseR9Rt+04nRbe1Uz+mg/n0e2th4m9fACCKOCuqqfwvXXEXTEAXWpsUO4AuCpMqCINKLRqpEDN1Yof9xDRtwNqYyiiTo2gUOB3urHnV3DghoW4KuroumIK8VcNRhAIymzJ7aXfd/MwdExBadDgKqvjyL2vkHjjSIyjesovpQI8WhTQRUdnvE3XgC7SJRplfevx4Sis5MjDK0m94xLirxiAqNPgqbfiLq3lyH2v0n3V9GANUVGlRJIk3JUmTHuzCeuZhs/hxmdxcOSeV1AZQ+kW4PWGM7nvuucx78uhx7sziBnbV7ZfXF6ynnqflMljmuhYTWwkylAdfpcXr8WGp96Os7AKXWoMB25YcF6ZHd6rHR1fnIw2JQaFQYOrtDa4PyB3yO664iEAFBoPfodJ/ndoHIJCxfadu0lLT8dms7F08SJGD+vPdePHogiLR/K5yV28lsqf9gQjwBvzf4NM/Su80WAzeuosJN08CvtpufxEWM903A43bouDbfe/jkKjYuSHszAkRwd5yZJXxs5H3kZUKRj82gPo4iKo3JXFyQeXo4owyHZbpJx1UvrVNqKGdMHncGHLLiGsZzo+h+y4O3LPq7grahnwy3xCOqXKdsKBHPZPmo/k9tJ1xVSiR/dGGaLF7/JwesVaEiddhEKvRZsQJUeHpsbJ57i0hhP3LCP+xouJmzQCQang+OQl1G46TMz4wXRdPUOWXQ43zuIqTs1fQ/WGQ3RaeBfGUT0vKDfq92Zz9I6lZCy8m/jrL0LUquSaxjo1ey+eTeflU8HnJ3JED0SNCiTwOVzUbDjE0anLg7JelxKLq8qEp87aRNb/GTtAGaoHScJZUh3c2+jRvej5j9l4bc6gvuy+ajqGjGQEQS6pI/n8FL77C0qDlrirB+F3+zh8x1KiL+2DcUQPQrqkImrUIEi4K+vJXfolsZf1b2afZ85+h6E7X5Md/DVyjUq1MRSfxYH5aD7RF/cM2G/gc3nwBGoAN+yzq6IOXZtYBvz4vNwgUYK9E+ZRH7B9R+X9A7/Lg6uijlMLPyf90WtQRYTgKKxEFWFAUClxFFTirrUQNbQL2kQjHpNNrkcaKpem8Jis57V9G+SN5PFhL6zk6MMrcZbWMOTXBWjiIvF7vHhqLRy4eRFdX7kffdt4WT55vbJOL64ORF03lTeuijp6fTgb46he8ksTCVwVdRy+YynhAzrSbvZElKE6PCYrB29ciMdkpdfHcwnJSMZjtsk1syU4tWAN0Zf0CfLiiekr6bH6UXaPfYLw3u3IeOGOPyh/9N+PGW1v/HcP4Q/xcv5n/+4h/CX8n3NK/jcgNzeXDz74INgVuxX/OpztWGvF34tf4/66EDcIzaNU/wxs0l+vTqE4by21C8PXgkIqLaXVkkIAeuGPI6jPBbuk+OOL/kX4O9fwPx0tWQsA1d/IUy2FQfzr59nm/z9XaaYVfxLS31jEStnCk9LS86wR/jo9l9SyBKi/k9bfuWdCC2Si52+Wv//pGHl84R9fdBY2d338jy86B1rCG1WKlumHGN9f10Ut4ScAVQtlh6cFCY1/px3734D/dHnT0nX/T7d/L634/I8v+i9Gq1PyX49WS/8/DN9++y2//vrrH9aSbEUrWtGKVrSiFa1oRSta0YpWtKIVrWhFK/5b0eqU/A/DhAkTmDBhwr97GP+zGDly5HnTqP//xtKlS5vV6bzlllvo1avXv2U8rWhFK1rRila0ohWtaEUrWtGKVrTiz+E/O071vxOtTslWtOJvwuzZs//dQ/i3o0WpVFLLUht0LUj7bmmah6IF2qklaTktxd+Zht1SqFuQ3tTStJeW7HNL07Za0RQtScVu6bn8O/eslaf+9+Ftocxu6T77/0b2cLZAR/yd/KttYQmSlqaYt+IMWpKK3ZKUb4BNXZ/4y/e4W5id25KE6pZaUu4W3tmSMyb+j6ZvtzRd2fsfPq+Wls/5z7fqW9GKv4ZWp+S/EP/4xz+IiYnhiiuuAGD+/PkYjUYeeOABAD788EOioqJIS0u7YBOac2Hz5s306NGDqKioZt99/vnndO7cmR49evxrJvI/gAut138avv76a6699trg30899RQvvvjiv+z5Xq832KxHEASSk5O5++67MRqN2Gw2tm3bxtixY4HmTZ7+1dCmxtAjUPjcfPQ0x6auQPLIPzZ6fjCL6FG9AYniD9dz8sl/oEk00n3FFNQxEeCX8NRZ0MRH4XO4yHr4DcIHdCR1+jXy9xJ4aswUvP4NJe/8BED0+MGkzpqEPiMZd1kNXpONk9NXoI4OJ/3Fu9AmR+Mx2fCarFT/sJOCpV8C0GbODSTcMQZliFzQ/8TdyzBtOUzs9RfRYen9CAoF3norha99Q+lqmVZI17ZkLL0Xbdt4lKF6BJWCvOc/pujN7wHo+OqDGC/ti6e6npwn3yf92dsR1UrsBRWojWEoDFp8dheqyBAEQaDkk43kL/+u2Rp2nD+Z6Ev7oDaG4TFZseeW4SioJHpMH9SRoXjqrfjdXnxWJ5IkUbvlKNGjeyEBmphwPCYb5sO5HJ++koG/LkTfNg5EEZ/NKTfxeHgllqOn0SQa6bZiKpoEI7rUaARBxGt1cOCG+ZgP5gLQ7/vniBzYCevJYnJe+IT0GdeiigxFGWHAVVaLIIpU/LAbVYRBLgAfqkfy+1GFG/B7fVT9vJewXu0QFCJln2ygIDDfDvPvxDi6N+q4CJR6LbaTRRyfuoK02RMxju6N5PVhzy0ld+lXWI7n0/+751DHRshzKK7CUVRNSMdklOF6fA433npbcF6iRkW/7+ahMOjQp8cF57X/hgXEjx9EzJg+qKJCEbVqnEVVZL/4Ke1mXIcqwoA6LhJHYSWa2Ai5MYfNgc/hxu/04Hd5wO9H8voo/fJ3Uu+9PFgIvnbr0SCvp9w9jnZzJsodLc0ODty4gOQ7LiHh+ovkJh02F+7qeoo/2cjp5d8H9z3xhuF0W3YfokqJ5WQRO0Y/Rli3tnR/fQraZCMKrQbbqRJElRJlmB6/042n3kbmIyvptuoR1LERuCtNlH6ykYLl36FNjWHArwtR6LX4nPIaKQxavGY7ynADokaFoBBxltSQOett6nacwHhxTzotujs4L+vJIjSxEXJH3k82En1pnyA/HJu6AkEp0vuTx1CG6REUCjx1FgpW/kD+8u8wXtyTji9ORhUZgkKvQVCIeM0ODt/7Mu1mTSS8T3sEtZKSTzeROWs1urR4hmxajKhVg1+i6IP1ZD3+XuBM3EHM6N6oo8PwmGy4q+pRRhiwHD3NsWlvcNGBN1HqNfic7kb75QZBwFlURcmazWQ8e+sF90sZqgME7AUVZM56m/SZ1xPetwN+pwdPnYXiTzZS8d1OeqyaHqCdjyYhisgBHbGeLMZyooDIgZ1QRYXiKK5GcnnIXfolneZPRh0XgaBQgM/Pniufxnwwlw7P3ELSLaNQ6DX4nR6Oz3ybtg9egSoiBBQiSoMWRDHYRdPncMvNbjw+dG1i2TPuSVRRoU32q3brUdw1ZqIv7oXP4ULy+QnrntZkv7q8dB/KCAPaRCOSX8J2spjdYx8nY95txF7WH3VsBCDhd3o4cMti6ndnEX/dMNrNmYQ2IQpBJXccrtl8hEO3LSZj3m1ENzrLZ9NShOjQJkSBKOC1OJqsPcBFh1eijY/i/2PvveOjqrbG7++ZPpNkkkwmIYUQUui9CkhHBfV6RREb9l6RKvYOCLErCmJHLGBBsQtKJ/QSQkhCCqSXSSbT+3n/OJNDQsDC43uf8mPdjzfMzNll9XX2XnuvoNdH3gNLcZfVtGnntzqoXL2JuBG9ZLrn3vsGnW67kG5PXUfFivV0+PcwlAYtYkjEXV6P6PXTvL+YmEFdAKhY+Rv1P+1maEuRIsB1rBbHkXKpOM68qcRPGEDQ7aVowWdkzpqCITNJKsAiinirG2neX4zf6sQ8ti9Bt5dD098i0Oyk/wdziMhKJuiRClboOyVQvHg1+rQEkqaORqnT4Gu0o4rS47PYaNp6mJih3RCUCmpWruf462vImn8ziVPHoIjQQSiEt9JC/fc7qHz3R3osfYCoPukodBqCLq9UITe3lLofdpEx83IiuqbgKq1F3ykeMRgib8ZSar/eCiDroKBUUPP9jjY0bNpdSNbsKRLdgiF8jXaCDg9Bt5eILilUfbaRgkfeQ5eWwIgN2YhAw6978VlsJIcLd4Q8PpQROsRgiF3/ekL2K32XzyCqV2cEpYCjoIIdFz4m87vb/BtJunwkGlMUBc9+QsdrxiIoFahjI/FVN6IO215XcRWFDyyh493/xnzRUETAc7yWwgfexG93MejnRQgqJUGvn+Pv/EjJolUn/GeYl3nT3yL56jGYJwxoU+jm+MrfKGlle/Wd4hn29ZPoO5oJOD24jtdRsmQtXeddiTY+GgB3eQO5d7xCwOGib0uhG42KoNNLoNlJ0O3FUVBBdP9MeWx7bmmruGgGkb3S8DfZ2TL4Pro+dT1JU0ejitQhhkKE3H72Xb8Ya07+aX3Yn/rmVrbD12Bj+5g5dJt/kySHYdkSVErZdrTIRuXK36j5Zlub2M12sJSuj09jQ4/byJg9hYSLhqI2ReGpaCDk9SNotCg0EQgaA4SCBKwVPLbgJQadM4qRo0aSlGAm5Hej1Mfgt5SBGGpD79Z2NLeVPWix9S06lnz1GIZNGEjQ58ddZ8WQZAJRZMvs5dTvOQpAj5vOZ/Dj16DSaWg+WsXGe9/EcqiMpCnnknHfvwEIOL0Uv/QlfV69G3VsJEGXl11XLcC2r5iIrGT6vHoXxj7pHF34GbXf76DvsgekgnAGLf5GBxqzEURRKpzyN2KOFn4N+fYpmV+Fz64kc9YUVDERaMMxB0EptrDuLsQ8YYBUkE+lRJcoFb9r2HCAiMzkv2Q3Sp79mB5vTif+kuEIKgX+BhsBhxtbbillS9Yy4ON5UkE5pQJ/kx1ffXMbeT05DjjZZrfIXsgXwF1RT8lLX9L5rn+1sdnHl/94Wpk6ePvL9Mi+HWWkHkQR97E6qXBQ9irMEwdjPn+g7PtCYb0y9s9EqdOgiNKj1GkINDvZ0vM2WaZSbz6frk9eh0KnoXFjLs6Saszj+rXTy0PT38KeWwbA6L1L0HSIlgvw7PzXE9j2FRPZsxODPnsYdWwkIa+fQ7PeJv3uf6GJj0ZlNOCpkIrB6NMSsB86hjYxFjEkEvL60CaaUOrU+Cx2gH/G3rw9g8genaTCO9WN1H63g5Ls1Qz7bRERXTu2sfstcb0mPgaN2YggCCh0anwWG0GHB1V0BH6LTRqjooGoXmlozEZ8FjvNewo5PGsZg754HIVGjTbJhCAIeKot7eSj23M3cRbOwt+Fs1uI/yB069aNgoICQKrybbPZKC8vl38vKCigW7duZ9T3hg0baGpqOuVvV1111X/rgmRLped/AkRRbNPfyZ//KvwRvf6nwddff93m8z+5IAnwySef4Ha7efXVV3nttdcYMmQIL7zwAqIo4nQ6+eWXX/6xsYLBP85m6PLYNI4t+4Gtw2cQsDpJuXY8AObzBhA3ui/bRs5kzxXPkXLteCK6piAGghQ/+RG7Rs2kdPHnRPXLIPeGRRTOWUaPN6djnjQE0R8k98bFbB90Fz6LjY53XIyha0cAnEeOU7X8ewJWB4dvzqZozlKyFt1B5sLbyLvmOXL63o6/oZkjd71M7LgBRA2UXlKdeWU4DhSzJe1aqj9eR/c37geFgs7zrib/jpfZmnk9/gYbKa3GynjiOizr9mLfX4yrqIKg3U3S9efJuNd8toGDV88HoPtr95J756tsHzMHY98MrDn55Ix/EENaApbfD7Bt1CwSLzuXiK4pbehnntAfQ3oidWt3UL16E746K56qRkxj+hDy+Mi953VUUQZCXj8Hb3+ZPZc9TcOGA2wfMwfH4eM05Ryhdm0OAauTfh/MQR0dwYGbXsB2sASlTkPx4tX0WCwVgRIDQQqfXIG3tglnYSWushps+4vp+/YMABKvHE1EVjLu8noKn/yIXq/fI/F22APU/7CLig9+JWfCPBInD8fYP5Otwx6g5JWvUEVHsG3ULMo//IXEy0Zw5NH32TZqFgmXnYuhawpxEwZgSE+k7KUvpKrlXj9FT35Et8W3UfHuj+y5+FHcZTUcuHoBPV+4na6PX0fzniKOPvcJtWu20bTjCAq1koJH38dVXI2vton8OctlvEJeP7svfxafxYajoBLbgRLseWX0e/sBLBtzKXx6Jbb9JZS/9wu2g2X0fv0eji37nq3DZ0BIxLb3KLb9xRy4+QW5/0CzA4VGRc6EeRRnr6bLY9NwHq3k8KxleKsbQYSUa8cTe24vkq8ZR/O+YtanXseh+5fQZ+n96FLj2Xv1AgJ2N6LPz5ZRs0lqzX+FQK/nb8VZWou7vB5tQiyZMy7HfqScXVOeZedlz1D38x4MGUkUPf4hrtIavLVNHJmznD7vzUETH41tXxE5o2bRIdxv1mPTKHjoPX7vdB21a7bhb3YRaHZS8Oj7cvXuPZc/Q9DpputT14NSQffnb2mDl7FvBtWrN7Nt1Cw63nwBEd06yvLQY/GtaBNN2A6W4Kls4PDsZaiMBkmuu3ek+/O3UPziF3iqGxGDIXImzOPQ/Uvo+9YDNG7JY++V82n4eQ/R/TIAGLBiLiGvn18Tr6H+1710vGECutR4zBP6E5GeROEzK7HuLkKbZArzayYBq5NBqx9HDARxFJTL/BIDQQSVkpyxc6n7cRe9Xr7zD/nlOlaHZcNB9l23CNEXoMsT11G8eBVBp4e6X3azbdQski47lx6LbpXHVsdFEdUzDXd5PdVfb8U8vj9bRkj2LWhzsefqhfR84XbUcUZcRVWsS7ya+p/3yPrlt7lo3nuU9anXUffTbnq/do9sOx355TRuzUOhUbWR86JnP5GqoW7PB4XQjl+ahBhMI3qxddgD1P64i8jundrwy3GknB2THkEdG8nRxasIWB1ok0z0eu0eDOmJBD1+XMXV2HPLOP7OT/Rd9oBk277eCohYNudydMFniP4AgWYnXZ+5AUN6IsUvfSnr8sljgUjTjiOE3L42tAfo8tT1aExG3OX1FD37CT1fvKNNu12Tn0JQKki9/jxqvt3O1uEz8VsdpN1zCXFj+uCtb8bYP5Pm3UXsvnI+7tIagjYXRx77kOSrxrDj4sfZPn4e8ecPpO/bM/DWWdl7zfPU/7wbhUqJq7iGni/eQUR6EluGzeDwnOX0fv0eGrfmYc8tI+QLcPyDX/E3OdAmmog9p7v8XM/Ft9HlsWspfW0N68M6VvHReoJuabPAkJ7IwdtfYffUZ1GbIqn+cgu13+8g6YqRbWxi0g3nYxzcDVdxFY7cUtylNfib7JS/9S1iIEjJsys5eNV8HHnHEBQC+2/MJmB1EtElhQO3vIi7oh5NXBTrO07jyMPv0fPFO2Sb0v35W9h37UK2jZrVhoYKnZrOd11M875i9t/0Io6CCny1VvIfeg+lXkvhUx/LPqnfe7OxHSqjaWseqgg9phG9+D3zJo4u+BQEgfJ3fqJ69aY2fiXg9JA34y1+7347+k4JZMy8TPZvUT06YTtQgqe2iS4PTmXvtc+zddRslAYtNZ9vkP1y0ZxldH/rAWLH9CXvlmwOXv4UgkJB+uPXkf7gVRQ9/C5b0q6l9pttJF8xiuhBXWT/uXXYA+TPWU6fpfdLn0fMQNAoCTQ72TZqFsmXnUtkK9/bc/7NiMEgQbePmrU7qF+/n863TeLAvW+wvu/dbBgyHW1CND1fvEOOcfZdtxjb/hKUEVq2DnuAqs82YB7fXx67hR4tcZHzaBV13+9ADARlvSl7cy3N+4qx55ZR99Nu+oT1LeT1s+fyZ/BZbDgLKrEdKMaeV/bnvjlsOypX/ibTO3pwV5p3F3Lo3jdwVzQQdHrayUbiZefSY9Ftch8hf5DkK8fgLq/HNLqPTMM9VzxLwOZk79ULUEbGE/LYCTRXy3jedP00Jl0wgdtvuZmgsxGFNgox6D9FnHitbEf9VseJODFs61t0rO/S6USkJ/HlyNk4KhqISkvg6zEP8s35j9BcVCX3p4mOIOjxEQoE2Zu9muELbwLAfayeHZOfYeu4eRS/9BX93n4Ab52VXzpeh2VLHv3flujttzo4/OgHlL71ncyvY8t+YOfFj2Pdnk/jllzsB0sJ+fx4qix/K+YASGrFr4InV7SKOWZCSKR61SYptli8SpbfQLMDXbKJbaNmcfD2l4k/f+BfthsANas2UPjg24S8fhx5ZewcPl2KC9+fjafKwoGbX8BdUo1Sp2krr6fwK61tduKVo4ns0Ymg28f+GxYj+gJ0uu3Cdjb7j2Sq24KbsecdY0OPW6VFbp+fvVcvoPsLd1CzaiOlL30pxVvDplP92QbixvfnyOxleGoa8VU3snvSI/gb7W1kKv6CQRQt/JymbfkoDBpMI3qyZdgMKj/bKPnmVna7BdRxUTiLqqSY4+c9Mr/6vTMTd0UD61Kv59g7P9Hntbs5tux7Ng++X7LzH64j5/yHEIMhxFCIrcMeQAwEUUVHYNt3lCOPfoA6JuKfszdLv2djj9uoXT2e3hEAAQAASURBVLON8g9/xTy+Hz1euANtB1M7u98S1xc99RH2g6UIaiUVK9fjq7MS9Pho3lNEzoR5HF3wKQq1kua9Ryl9dQ2+uiYCVidJU0ax5/JnODr/E2z7i3GVVnN8+Y/t5GPftWeWKf2/CUL/C/773wZnFyX/QejWrRuFhYUAVFRUkJqail6vx+Fw4Pf7qaysJD09HQCPx8OLL77IjBkzeO2112gpgv7FF1/w8MMPM3v2bJYtW4YoiuTk5FBcXMxrr73G3Llz8fl8bcZdsmQJOTk5AKxcuZKZM2cyZ84cPvroozbPhUIhpk+fjs1mkz/ff//92Gw26uvreeaZZ5gzZw7PPPMMDQ0N7foGuP766wEpo+7pp5/m1VdfZfbs2e1osX//fubNm8fcuXPlKuKrVq3i229P7AbNnj2buro66urqmDlzJu+88w7z5s3jyJEjbT5bLBa+/fZbHn74YebMmcOqVdKOd0u7pUuXMmvWLJ577jl8Pt+f0qusrIxHH32UOXPmkJ2djcPhAKCmpoZnn32WuXPnMm/ePGpqagD45ptvmD17NnPnzmXlypUAPPXUUxQXSzucNpuNe++9F5AWQxcvXsz8+fN54IEHWL16tTzu4sWLmTdvHrNmzWLdunUyv3w+H3PnzuW1115rQ2NRFFmxYgWzZ89m9uzZbNu2Tab9U089dUr5ORm8Xi8bNmzgxhtvRKGQ1H3cuHGo1WoOHTrEJ598Qk1NDXPnzmXFihXA6WWzpKSEJ598knnz5jF//nx50fepp56iqKiI1atX88MPP5xyHi1gGtmLurWSPFWt2kj8hUMASJk2AVdpDe5jdVh3HCHo9pI4ZRS+OiuO8O6baWw/nEWV0kLHniK0yXE0bc3DVVRJ4y978FU3UffVZkIeaTcSwF1USWTfDHz1VgDse4vQJMTgrWzAc7yOYLOT+jVbibtwKAqVUtrpBmLH9KN21UYAAhYbCo0K0/j+uI5W0fjrHkR/QB5LEx4LUSR6eE/8Fhv2gyX4m+wo9dpwZhE05+QTsDpAqUD0BXCVSMG6KtpAZPdORA/Mwnm0mqQrRjFk7bOo46LoPH1yG/rFTxpC9epNxE8aTMlLX6EyRqCK1EmZI6W1hNxexECQ2u92ED9pCP4mB42/H0AMhjCN7EXVqo3okuOoWrURY98MvLVNxF84hKqVv4Eg4DxaicoYIWfV2XNLiR6QSdkb3+IsqqT+lz2ozUY0CTFkzrmCsje/A1HEdqAEtdFA044jAFR+8hvxFw5BUCtRx0bRsG4fALZ9R+Vgy2+xE3T5MPbNQPQHqVuzjfhJQzBPGkzN6k2kz5nKsdfWgELAU2VBZYzAmV+OP7zDrNCpEUWR2JG9cBRUnJCpiS00GkL5uz+hMkbgLq+X8QIIurxED8jk+PIfEFRKqldvQW02Ys8/jvmCgVSt3kTzniIEpRDGS9psCjrdxI3v367/gNuHKlKHJiEGY990AjYn0QOyqF2zjZo12/BbHcRfOISON56Pt6aR6s83AGD5bT+a+BjqftiFGAjiqbIgKJVoYqOoWbONDpMGAxAzMAuFTs3Bu18HEep+3k3SZSOkhZw6K7b9JRg6JyAGgpgnDqLinR9RGSMI+fxozEbcZbWE3D5Ef5DaNdswTxpC7Em6GNkjlfL3fyF+0hDcpTWIwSDu8nqUBh0Bt5fkq0bjKq2V8bLuKsBvdRBzTndEfxClQUvz3qOyPKiMESRcPBTrrkJcpbU0bjkEgkDDun2k3jwRV2ktCZOG4K1upP7XfcRPGoLlt/2oTVHU/7QL684CGrcdRt+pAwCGzh1wl9chKBWUf/ALgkLa4Y+fNJiab7aTdtfFFDzxEYJSIfOrfv0+jP0zqPr0dzTxMTK/dCkmBIVCkvNGO4Ja9Yf8CjQ7qV69Cctv+xFUStTREaii9HjrrATtbkR/kJo124gd1oPatTsAiMhMxlMrvbAZ0hMJuX2oogxYdxWiMhrQpcQhiiIKjZrj7/0MQNmb38r6pU8xUx22QXU/7EShVcv6Vfb6GmKH9SDQ7Gojh03bDksZrmoVkd1S2/CrZs02NKYoQkEpVE2+YhQBmxMEQeaXKsqAsV8GCrWamjXbEEWRurU5mCcMoHr1JvSpZkpfkexO3Q870cRFoUmIIXpgljyWymiQZaNFFzPnXEHpa9+00eWWsVyltRj7phP0+qj9ZrtMe4CU68ZT+90OEEVqvtyCQq3CkJ4ot/M1NEs0VKtQaNRhWd5E2m2TKHxmpZQx43BTtXoT1m35Eu9iI4kZnIXoD0g6EQzRtC2fqN5pHHtzLZaNByldsha12YjzaBVRvdOoWr1JsuF7jqI2GtAmmahZm0PQ48PYKw1VtAF9WgL1v+6Vn1MZDcSN7iPLQ9WqjSRfMxZ3WS0xg7tSvXoTjRsPShlQwRDNe48S1SMNd3lDK5u4laRrxhG0uRBDIqULPkFQKlHFRiEoFFJW5K4CmnceQZ+eiK++GW2iiapVG4ke1AVXcTUaczSWDQelOXzyOwq1isienWSeuY/VIfqDbWio1GtRaNVUfb6R+EmDObb0e1RGA86jVQhKBQqt9Jw2yURkt44Uh08YhPwBWb4islIIuX10mDycY0vWtvErxt6dqV27g6DTI9ncCQPC/m0wSp2WwmdWIoggBkMEw3Yr6PKScPlI2S/b9xahiY/B19CMKsqAfW8Rykg9AauDmHN7U/elxLPqr7eijo1EFEXZf0o8ktrX/byH6IFZOI5UoNBpUMdGUd3K9gLEj+1Dc24ZAaeHqm+2STwP+9xAsxOFTk3IH0CbZJJjHGtOPkG3V754rIUemoQYmvcUtfFHcaP7oE2KpXLlb3iqLLLe6FPMlIdteePWPFQR2tP4MBXVqzf/Jd9c9voaYoZ2l+OJgM1F9epN1K7ZBiERQaUiZki3NrLRYtta/IUuMVayHaKIOewPQ24fzbsKURkj0KbEASJiwNMmA7Jr91547Y1h/x3V5rfWYBrZq5XebCLhwsGyfLTWRU18NHU/70YdqSemSzIhfxB9QgwhfxCfzSX31+Wq0Rx8U1pQbMw7jiY6An1CDNbdhQSanQBY9xShitRT+uZaiU5vrkVjNqJNiMHXYMO2v0TOBGzhsa/OyrGl3xE/cQhVn/2OGAjSsG7/34o5JH5NCfOLVvw6EXOYJ/SX+dUiv6IIhESCbh9RvdIIOr1/2W4ANG04iHXLIRQaNe7S2jCtN6KJM9K8q1Dyx5tyAdrg0trWn+wvATLnXIGzqJKg043tQInsL+PG9m1js2u/2X5KmVKolYiBEJUr1hG0uan85He0HWIlmRJFmnccIXpwV5lvhqxkgm4fqXdcTEl4I0RQKhBPSpAw9sug/J2fJNr5g63sVHIrvZTsdgvPFBo15e/9IsuD7JtTzRxf/iMAFR+tR6HTyPxqea8xjepDyBegcoX0rqdLNqGK1FP38x58jXZQKP5RexN0ealatZGECwcjqFSYxvShZo2UEd/a7rfE9fGTJJlVaFQ0/LpPiq+Lq4jsntpG1kwje1H22hpUxgjqf91L/IVDCLq8xE8aQs2arQgqFY4j5e3kw32sbf2Es3AW/gqcXZT8B8FkMqFUKmloaKCgoICuXbuSlZVFYWEhxcXFpKWloVJJJ+ZLS0u56aabeOmll6itrZUzLCdNmsTChQt58cUX8fl87Nmzh2HDhpGZmcn06dPJzs5Go9GccnyHw8HOnTt56aWXeOGFF5gyZUqb3xUKBaNGjWLz5s0A5ObmkpaWhtFo5N1332X06NG88MILjBw5kvfee+9P8T169CjXXHMNL7/8cpvvbTYby5YtY/bs2WRnZzNr1qw/7auqqorRo0ezePFizGZzm89VVVVUV1ezYMECFi9eTElJCYcPHwagurqaSZMm8dJLL2EwGMjJyflTer3xxhtMmzaNF154gU6dOvHFF18A8NprrzFx4kSys7N59tlniY2NZd++fezatYsFCxaQnZ3NpZde+pfo0jJ2ywIpwD333MOiRYt4/vnn+fHHH7Hb7UybNg2NRkN2dna7ius7duygrKyM7OxsHn/8cVasWCEvBJ5Ofk6GmpoazGYzBoOhzfcZGRmUl5dz7bXXkpiYSHZ2trwYeqq+A4EA7733HrNnz2bRokWMGzeOTz/9VO5Pq9UydepULrnkkj+kTcDmQgwHA56qRunYHqBNMeGpbJCf8zY0Y0hPbNNWn56INikO294i+buYEb2I7JNO/6+fJqp/JiGvH21y22c0SXGEvCfulwzaXQRaAlaFgqQbL6DTzCto2nQQ+76j4TYmTOMHcM6et0iYMgpn/nEM3VLxVlnkflrGsofHOvr4B0QP6U7C5HMxje0vLUxa7WiTTrpCICgdkTKGM8CCdjcR3TqiTTShT0tAoVWzc9IjlLzwBfEXDEJh0J6gc1IsnkoLmvhoKUuy2oImPgaFQYu3yoIhM5mgy0uHS4aTdufFpN0rHU1Sm6II2FykXD2WhvX78FQ1otCo8FudJF81hm7zb8J9rBaVQYen2iLzRW2KglCIkNdPVO90LBtzQYTEy89FEASad0ovOuqYSEK+ALpwMOepaSJ2eA/G5C0nYHPRtDVPmn+iiYDNhS7JRId/D8NTbUEbPn7krbKgTTShTTKh7RgH4f7FYAhtQgzeaov0EtwrDX16EkM3vEjh0yul4FQUSb1lIj1fvgttQjT+ZpdMqxZ82uBlNqJQq+i+8BYsG3Np2HAQRNAlmaRnKy2kXDuWppwjhHwBtGG8WuaSMecKogd3kfuveO9nVDGRDFu/iNQ7LsK6p1CWdW+VBYVOgy7JRERmEoaMJNJnXs7gr5/E2D8TMRBE9AfQJkrHmoIuD9okE56qRnlxvcPkEYiBIPZDZQA4S2pQmyIBiB6Yxbkbs4ns1pGmLXloEyW8vdUWujxxHd5qi5T90qJbVRb0aQltdFGbKB3Dse0vRpsUi+1QGSgU6FLM+JvsGHt3JiIrBb/FJrcTA0FCHj+6JBPxEwdBUCTk8srjeKot6FMT0HaIJXpAJsM3vICzsIKgx4cuNR5vlUWmR+ywbqTeMhFj/0xQCCjUkp8M2Fwo9RrUpihEfwBfk5MxB5fS//1ZhPxBVAYduiQT5gn9OfbW9wgaNYiizK+O158HwRC++mYUWrXMr5bjYLokEwkXDkGhUf0hv6IHZpF2778x9s/EU23Bb3UQ0TUVv9Uh4+tvdhEKBBGDIeInDkIMhaSNDkDbIRZPbRO6JBPRA7PQJpkY/PUTFD69EhBJu/NizvllITHDeshy2CK/AB1vPA8x0Eq/qhpRRuoJBQKnlHOFViUdZW/FL2+VBVWkAVWkjviJg6RjVxUNCCqFzC9dkom4CQMQlAqGr19M/tx3cBZWotRr8VRaCLq86DrG46m2kDhllCQjSSZJdsNjdfj3MCwbDkovXNEGdB3Nsq1o0Z+WsWJH9CR6YCYqo4H8ue/gqWyQaR8/cRAKlRLrjvwTptPlIapnmtQuLFOFT39CwOlB20GyIxFdUhBUShyHjyOoFCh1apmOAYcbbWIs6bOvwN/sRGU0oNBriJ80EJCOxLXQFxFSrhlD0OmV26tNUYR8AfQd43EcPk75B79gOrcn+tQE6eUuvPkC4K1vJujytvF3hs4dqPl6axvettjElGvG4jxaibe2qZVNbJSOiOrVqE1RRJ/TA01CDBpzNLFjTpyOUZuiEH1+1HFGmvcebeNbFSqVdPzzJBpqE02yP1ObotrQUNMhBrXRQMbMy+nwr3NQGrR4qhvD8tWIKjoCgO6LbsVXZ4WAhKMyQocqUifhlRRLwOEmYHPjKq2Red7ii8RgCF1qPIa0DijDPs7YNx13ZQOOw8dBqSBgd8t4iIEQEd1TSZszlcTrzgt/F6Tu6y2kP3495+x5C3VsFPVrt0v+XYSB67IZ8PE8Qr4Atr1H29C9pX2L7fVWndAhdyvbmzxlJEG3D6VWjRgM4qlpkulgHteXURuzGbUhm/p1+2namtfGrioNWggvAmmTYvGGbUBrfVObohA0KoqeWQkhkZDHhzragKfS0ka3U64Zi6eyvQ/rtvAWLBsPSgvPf8U3VzWiSYiW56TUa2SaeKotiIEA+rSENrFOoNlJKBCQbZv7eB2qKCmm1HaIkdsbZdv2JEHHiXiuBQSlkoDfB4ICMRREDAbgpPv+WstHy3xbcG7xzW35FyQqLR6PxY46Usek1Y9wbvZtqPSSTKWePxAEqNtZKLdzVjdiCOtYC6TdNgkxGGpnA06O3xQGbbv5qaMNhPxBNOYYmrYd/lsxR+LlI0AQsO4saMOv1jFH9OCunPPLQjnmAKQrGJQKOeZwFJb/bbuhio6QVjfDm/GeqkYIhuhw6XCSrhxNh8nn4sgvb4NLa1t/sr9s8SuEQifoE/aXceP7yzY7f+47+K2OU8uUUgmIMp4KjXQdzeCvn+TI3OWIwRCa+GhCAWnRUZtkwlfbiCErmZhzuqNNiKHHK3dL17ycRqaUBq1sp3RJJtk3S/NtlPVS8s0XMeyXBW18s+QHzQCkXDVamkcr/dIlmUi8bAT+RpuMh+NIOYJCQPQH5JjjH7U3CoGeL92JaWRvLBsPotRrcBZVyjRosfstoE2KRdBqQKGgeXcRnmppnvpOCQz7fTHmCf0JhUS5f0+1BURRvmolcfIIui+6DcvGg9j2Hm0jH61tx1k4C38Hzi5K/sPQcoS7ZVGya9euFBYWUlhYSNeuXeXnsrKyiIuLQ6FQ0LlzZ7kq86FDh3jkkUeYPXs2hw4doqKi4i+Prdfr0Wg0LF26lB07dqDVats9M27cODZtknbafv/9d8aNGwdAUVERI0eOBGD06NGnXeRqDVlZWSQkJLT7vrCwkB49esi/RUZG/mlfZrO5DX1afz5w4AAHDx7kwQcfZN68eVRWVspZjAkJCXTu3BmQFtrq6+v/cByXy4XT6aRnz54AjBkzhvz8fNxuN42NjQwdOhQAjUaDVqslNzeXsWPHyrT8K7j07duXqKgoNBoNQ4cO5cgRKTj84YcfmDt3Lo8++igNDQ1UV1f/YT9Hjhzh3HPPRaFQEBMTQ8+ePeUFztPJz8kgiqIUJJwCTvf9qfquqqqivLxcziT98ssvaWxslNvExsaesq8/gxMZnqeYS6vsT6VBR1S/TCrf+YGgwy3PX6FTY/l5N8XPrKDnO7NJue0imnPy5Wek5/5gAqEQx57/lNrPfidqQBaG8C4hgkD1x+vYMehu6r7cjKZdYKoj+aSxkm+6gJDXR9Ej73L0iQ+IHtLtZDRkOHzXK3R95gaG/jSfuh93oY6JpMvj01BFGxBUSoatX0T6jMsQlAr0KeZWLU+BTKuvBKUCVXQEdd9tp/a7HBIuGoJpVG8QQBUTgRgIUvPlFulZhQIxJNK4+RAHb38FXYoZTTiolfkiSP+X9fBVFD7+oby4lXz1WFzF1e3mILcLibhKa9jc/25U0RHo0hJkugIkXzNWWixqsLVBRUREUCpJnDoGV3FV6x9aBsCRdwx3aTW7Jz5M2p0XgiBQ8eGvbDlnOnuvXigvULYmTMu85PmJ0v0+B25+ieiBmURkJrb5PenKUYQCQWq/39Hm+wM3vUjQ7aXw6Y/Rp8YT2aszAAn/OgdXSTX7pj1P9ecbiR50wpa1noOgUqJQK8mfs5zCZz6m7/IZ0jRFsa2gykIjotBrSLhgYJuF9dY0ad57lK1j5uKutBDVLx1BIS2EqU1RUuDv8bfPpD5JjOInDpKDfJCyGUM+P73fuBdDRhL2vGOnzcYGSJ9xGd46a3thF8Bb3Ujd9zvZOfER9KnxCMoTg7fQo+rTDVh3Fkj0gFPPV6GAkMjGfnez819PolAr0SbGoorSo02Kpe7HXbJNE0UR8/kD8TfZEUPtbUzxi1+iSzbR6417Ueq18stKG/K24pcjv5zyD36R53cqGkqfJX5lzLhMWghqUaNW+tG89yjNe49y6L4lpN15ISGvn8Mzl7L32oXSXXwKIYy/INNWDGfTnZoH7eX8tPUAwo+mz7jshP62elYURdzH6wm6POyc+AjpD0wG9Ykw0X74OAkXDyW6fxZKvUa6w7KV7Cq0aoJuH96qE74haeroNrbihAqKuEprafhV2iRJf2CydB8lJ+YYbLXI3XqOrtJaWabS7pzU8gsKvYZOt07CV998SvoE7G4cR8o5dO8bhLx+Bq1+jEGfPozjSPs4S6FWEgoE8dY0tu9KAGWkDvOYvjiPVtG08wiCQkHc2L7tn235qFKgjNRTuzan7Y+CgCpCL90Xt6N93CWGbbCgVEh37B0oxlPZQPqj0+RnlAYdyigDzTlHZH/0R/oqnmxv5H9KbRRKJSBweM5ynEeryJp35Ul9iuhS4/Fb7IR8reySILSSJwFVTASW3w+cNG7LnLX0f3cmxS98gRgModBrMKQnykeL27QBjr/8Bb7aJkqe/ojkmycSPawHCNLGZMmTH7Bj0N24S6rpeLe0EUcoxN7z5rJz4qModBoiuqfSnim0s73iSbY3/a6L2mw+hB8CwJ5fzuYxc8l76D2SJg+n9OQ7oAWhlU08YZtajxU3ti9iMIT9YCntQWqjT5Wy4L311nY+7ODNLxI9MAtDZhLwF3yzhFqrH08Ve51yGhI9ZlzGsbe+axUjnGhv23uU5r1F5N23BIU+5hR9t3SkIORq0as/9k3t5t7mWclWCkolcX0646xpYtN9bxJweelz3yUodRr6Tf83tpKaU3Uq/9N0bk+SpoxE9J2iOOJJY58unMx6+CqchRWE3N42c/6zmCPl6nF/yK8DN72Iq7SGvdcubBNzmMb1I2B3yTGHITO57bT/gt04VXAsqFWUv/sTjZsPUf7uj0R0SWmLyx8E1Cf8SvtnPJUW2Wa3tvWnlKlW7d1ltXjrreTdt4TOD1wmnQRoMwfp34JSQBUTie1AMVWf/YYu2XzyI23bnCRSJ+slgpR4kDdzGXuvfZ6UK0fLvrnFDw77ZYF0Xycny6hI/AWD8Nad8EN5M5ai0GlIn3l5m5jjH7M3IZG9Vy/EWVRF9MAsFKr2JUNaz1FQKsl4YDJ+i032GZZ1+3AWV5EzXtrIaTmS37q9KIoQkq5cabE9EeH3pj+Tj/9rIP4v+N//Njhb6OYfhq5du1JQUEB5eTmdOnXCbDbz3Xffodfr5QVAALVaLf9boVAQCoXw+Xy8++67LFy4ELPZzKpVq9odPf4jUCqVLFiwgNzcXLZt28ZPP/3Ek08+2eYZs9lMdHQ0hw4doqioqF123qn6bLnTURRFAoETTvtUi55/1ldro9gaN51O1+bZkz9PnjyZ888/v813dXV17ej4d+jVGk4X9JxuUa81Ln5/+ztxWoMgCOTl5ZGbm8tzzz2HVqvlqaee+tN2fwSnkp9TQWJiIvX19bjdbvR6vfx9aWkpgwYN+lt9d+zYkfnz57d7/q677vrDF6B169bJx9WfmftI+GhFCF2yCW+NlPnprZSyt1pAa46mvmw3IC1c9HpvNs6CcjzH2y6+WtbtJXZELxy5pWjMRpp3FtDcKrMGwhl4nU70rYwyoDKeyBzVJMXhOV6Hr6YR07j+uI6U46uyoE2OA6Du6y2kzbkSV0E5MSN7I6iU9Hx3Nq7Ccmw7jpB080SSpp1HRI9OBF1e0h++hpDTg6ZDLBpzNJE9O+E4WNJmTrbdhey+9CkATGP6oo6N4vjb3zPw80dxFlaQM2GefHTbWVRJz1fuxtinM6qYSHQpcYR8foZvfAF9eiINv+4l5PKiTY7DsikX0RdAFKUg0FvTRFSfdLRJJlSR0hGuYesXoWgp+lBSjaBSoorQEQoE0SbEoEuKI25sP3q9fBcI0kJD8/4S6n7YSfTgLggKBdqEGPQd4+n3/mxUMZEMXPUYCo0ab3gxoIW3AZsL9/E6zGP7UbN6M95qC5rYKIwDsyh8+mN6Zt8hv7Rqk+PQpZgxDuqCKlKPLsVMn/fnoNCq6fH6vdIl3jVN8tFBV1ElAZsbfacOdPj3MFKuHS9dOt/kIKpnGg3r96FLiUOXFIe3pqkNXqIk3GhMkTRuPUz8pCHSAlpNE0q9FtO5vdg+fh4htw+FRoV5fD96v3ynnCWhitDhLKkmZnAXdElxGPtn4qu14q1ponZtDqm3XUhA5URQKtAmxxHy+CRZDxciSb52HMY+6WgTY8NFAdR4qytRx0SiNOjw1jRhHtsXb00Ths4dUEdHoIzUMWbX62iTTWROvxRvqwXdTjdfgNZsRFCpCHp9Et7JcajjjGjM0fIR0Z5L7sNZUIG7rI74SUPoeOtEkqeNJ6JbKj6LDV1KHN7qRnSJsYTcPnZf9jSDv34ShVaF/VAZUb06h4vWKKQFO50ar8WGISMRZZRBzvQ959fnEf0BrLsLQSGgTY7DWVQpXcyfYkYVoSP238MBaMrJR5+ehP1QGcZ+6RASEcMLpObzByKoFAxa9SiCSomrrAYxEESh0yCGxHDGj0BE146M2vW6lPUnCPRbPgNlhA51rLSJlDnvKpQGHVmPXSsfT/NZ7OyZ8iyxw3oQN66fjFcLvwSlAl2SdGTMfbyOkNODGAqh7xgv6WVBOUlXjJJ5oDYaUOo0DF/3PPrOHRB9AQSVEhQCapNUOKHF3kV270jW3KlSFqFSgS41HuvOAqy7CzCkJ+KtacJb3UjilJFE9e7MniueZXzxB8SN70+vl+9CYdASdLhRqFQSv06Sc1+jHV+DTeJ/fDTDfluExhyNv9mJoFCg75SAQqtBqdcggswvb00TCo0KhVaDaXRvIrqkkDFzipTdmhKH62gVTdvyyJgzlerVm0m+aozcRh1nRB0bhS23lC5PTENQK6WMkqQ4dMlm+r0/G4VWTa/X70Fs0eVwO6VeKtJi7JuOoXMHafFaq4aQSJdHr0Vh0HLOr8+jNOhw5B9HadDKMhWwuYnoosdbaw23NaM06Div/GMEtZLIHqlEdk/FurNAKsSjVGDdWYinooHmvcXEjesrHx/Wp5qx7iyg43XjEZRK8mYuI/3+S9GlxJF68wWkXDdeKoBV2YB5XD98VgcBpwd9ajyOoiq5cE6LD2sp4EQwSIdLhhOwufDVN8s8A4jskYrSoCVv5lK0CTFoO8QSsLkYtn4Rmngj3qpGQm4fQYebhu93YBrbX7oCJBBAHWeU7u584Q4IibJ/7HT7heg7xjNs/SJCgQD61v7vJBoC+C12VBE6dB3NDFv/PLrkcEZ7ShyOI+UY0hPRdzSH5ctEoNmFtkMMxt5paBNjGbjqMQSlgLemCV+T9ELtrWlEE9uf6i+kTfAW+fRb7KiiI+j3/iyqv9yC40i5bOcUGhV9ltx3ouCbQqDDxUPp9fKdaOON+KoaUUbosfy4k6gBWQhKJcbB3ci98llAWlDRp5oRvQFQKiAYQmXU46uzYh7XD291I8nXjqP7wluk55VK2fZqk0/oUOzYfnhrmsiacRlRPdMQlAo0cUYUei3nfP4IjqJKdEmSj4vq2Yms2VOw5R1DqVXL+oYIPotNXlDwVjdi7JMu24CWsTpcMgxVhI4x+e9IBfKUgpSBHrbFiVNGok2MZc/UZxn46SMnfHPYh6lNUTRtPUzCpMF/2TcLCgW6zmY0CTE4Dh+TZVGXFIcQzqyNG99flhmVMQKFSoUhMwl9pwQGrX4MVXQEglqF2hRFRFi/Wvqw7iwAUURQqRHUBlCqUMWkIAa8qDR6BARUMR1BIb2CqmI6ErBWghiU5CNsi0+OEz3VjaRcO47uC28O808hFQusbsRZ3YgmUo+r1krZ9zsZ/vzNpP9rKFGdOxDw+Bj/7gwEpYKJqx8h5A3gqrWiAbo8chXpd/8LV1kdKATZBuiSTXJM0BqCLi8qo4HUWyeScq1UiExQKWneV0zI7ftbMYfEr2j0Hc30f382qpgIBq16FIVGLW+sCBqlpDcNNjnmqHj/Z2LDi/JyzHH7RehSzH/ZbvgtNuk6IUEgomcnBq/PRjBoEVQK3Mdq0aWYcZfWoIo2yLi0ttkn+0uFToMhKxlBEAj5AwhqlexXWvylaWRv6Wi3y0tEZtJpZQqQZUqbHIdSq8G6s4Cgy0NE99RwwZw4hqxfjH1/MZF90nEdraT++x2YxvajOacAEFHHReG32PFb7Gjioxn+2/Po0xKxHSxB0KhkmWqtl5HdO9Ln9XukTVrhhDxYdxfKvtl5tIqmbYep+XqbdPLlvn/L/NIlmwj5g9hzS3Efr29jb4IuL2VvfEugyUHcuH7/iL1prSudbr9QivtiIgkFgkR0OXFPpdKgI6JbR4atXwQCqGOjaNyah3l8fznWCdhdcpzavO8osef0QKFTy78LCsWJd7bqRtQxETRtPYy5FS4KjUr2K2fhLPxdOJsp+Q9D9+7d2bt3L5GRkSgUCiIjI3E6ne0yJU8FLYtURqMRj8fDjh075N90Oh1ut/t0TQHpLkCXy8XAgQO56aabKCsrO+Vz48eP5/XXX2f48OHyPYNdu3aV7yzcsmUL3buH75yJj6ekRFpQ2bVr158WMmnpKz8/X87ea7mzMT4+ntJSaTe4pKTktNl9J0O/fv34/fff8XikLK3Gxkaam5v/sM3p6GUwGIiMjCQ/X1q42rRpEz169MBgMBAXF8fOnTsBiRder1ce2+v1tsOlhS6t79wE6Vi8w+HA5/Oxa9cuunXrhsvlIiIiAq1WS2VlJUVFJ44Xq1SqNou9LdCjRw+2b98uF03Kz88nKyvrL9GsNR3GjBnDhx9+KC8ubty4Ea/XS+/evdHr9X8qVwDJycnYbDb5ztRAICAXcVq6dClOp/O0bc877zyef/55nn/+eSl4vmSY1OeVY6j/SVp4rPz0NwwZieg6xRNzTnfpUvuvpIy+bi/fjauokmOvfEWHqWMAMA7qgt9iQ6nXoc9IovdK6VJpjdlIw8+724xv+WW3VJ0biBrYBX+9FW3HeCL7ZqCKiyJ+8rk0bdhPzKi+uI5Kxx1sB4rpcKU0VvJtFxJ0e2n8fT/6jCS6L5uJq7gKbVIcll92U/3+z+yeMBdXcRXHX/0S+/5ijsx6i4Ddhbu8jprPNrSjidosVXgVNCoyZl1OxUe/YttfgkKjJuBwI6iVJE4eIe+gH57xFjkT5nFk3jskTR1N9apNNG0/jOPwMemInMODISMRQaVEUCmJv2AQDb/uJXZET6lowX2X0vDbPrw1TeRMmEfT5kM48o8RP2kw9T/vJvWOi1CoVQRdXgJ2F2WvrSFnwjzsecfx1lnle2Y63/NvfA3NbOx5O7l3vYrtQAneKqk6c8DmkqoLx0WRct0E6n/ajUKnlrJUwsGRcVAXBLWK/DnLse0pQp9qxnawGEGtJGHyCEoWfMrhe16jccMB8u58BXdZLaIvwJFZSwlYHVKAFLZZuo5mIjKTaNqeT8gflPFyldUiqBQSXrdOImB3oU+Nl/Hac+Vz7L7sGWz7S+h877+JG90HY78M/BY7Ub3S0HfugKeygZDbR/SgLAI2N+6yWnZe8gTWnHzqf95D0tVjUeq1RPVNJ2B34W9ygCjiq7NKVUyDIZr3HaXD5BEkTh6BOjaS+p92U//jLgJON9qEGA7e/gp+qxNvnZWEiYOw7StGl2RCDAbxNdlJnDyCup/34Mgv5/eedxB0eSld+p30suEPUv3VFvSd4hGUCo6//4t0HEyAum+30/G2C3GV1ZJ7y0s4ckvxNzlo3lNI/oy36DB5BA0/76Zp62H8FjtHn/0Ef0Mz9T/sImnqaFkeAk43+tR4QCTk9lP3bQ6GjEQZr5gh3VDHRNLw23429b8bX00T9txSWR78VgeNW/OIGdINQ0YiyddPQFAqiR6QRf7D7+FrtFH2+jcEnG7izxuAPe8YSoMOf5NdXiRCFLHnHSNnwkN4qiwkXjoCgPT7L5UC5z1HKX39G2x7jrJ5yP3kP/IBhEIcXfgZG3vfSdXK36hcsR5XcRX2QyUICoGA3UVU784E7NICkfmCgYi+QDt+lb/7M0XPfEz9ur0oI/V0vPEClAYdIZ8fv9WB5bcDaOOjUUbqZX1t3HqY4uzVrEuZRuO2w7hKq/FWNVK2ZC0KrRqlTk3MkK54KhrYO20RQacbe94x0u65BIVBS8KFQ/E3O+SrGZKuGM3+GxYT1TNNlsMWObdsykUVbTilnIv+AI6CCgwZiTTl5FO2ZC2+Bhv+RjtiMMjGXndQ/MJqAk5PG34pdGqpYIM/gComUsqgCIk0rN9H0tTRNG4/LI+VPuMyvLVN0r2G+4oxZCSCAE1b8/A12GjcfIi673di3VVA7l2v4iqtQfQFyJ+1rM1YhoxEHPnHieqVRuyIXnhrmyh8ZiXrU66l9NWvCfkCeKssHFv6HSF/gIDDLbeLHtoNQ2YSoi9AyBfAkV9OzTfbKXj8Q9alXoev3obzaBUJkwaTcNEQxGBIGlujwtAlmbI317L/hmwCVge2A6VSgZxx/Ui740I8NY14jtdT//MekqeOpvz9X8h/8B0CVieeSgvRA7KIHSJVVg/YXYhen3zUM3pQFgG7C8vmQ3S45BwAOl4/gYb10vHu+p93kzR1NHHj+pF0xWh5Ed5+qAx9qpny939ix6RH8DfYqP70d5TR0otnh6ljEINBQm4vgkKB32KT/aPj8DH06dL9q6oIHUXPfULOhHn4GmxyBmfyteMI+QM4Dh+XeabrFI+gVhLyB2jafoScCQ/RfKAUd3k9yVNHYztQispowG91oE81Ewhff9K8u4jNA+6h7rudlL72NQ3r9+E4fBxF+DoAEWlT155bRvSgLpK+1VkBCDo9iMEQx5b9QPKVo6n/aTeO/HIO3PYKtgMlbB5yP74GG6I/SOXK39h9+TMEGh3UfPY7Ha4eR8yYfoQCQXwNzSCKRI/oKRWpE0XcxTXYdhee8N/XSMkAzqNV1P+8G21CDDkT5pH/4Dv4Gppl2xvZPZWQ14e/yU7S5BHU/ryHwoWf81PKNGrW7uDY+78g+gLU/3YA6/5iQl4/Cp2age/NIv/pj9GnxOEur8fy2wFKX/uGnAnzpE2J8Ka2s7gKhV6Dr87ahh5H539K3fc7OfLwe+y98jk8VRaqPt9I0tTRkg24cgzOwkq08TEn+bCnZR9mGt0bY7+MP/XNLXFX1aqNuMtqybt/CcpIPUlTRxM9qAtiMIgYCGDdVdhGNhInj6BpxxEislLY2OsO6n/eQ+FTH+OtsnB4ztskTBqMrlM80UO6ErC7UGhUCEo1YjBAyOuAYICAtZKQ10lEjAkx6Cdor0MMeCEUIGCtAPHEu0Xj1sOy3rTIh6Q3e8L8e6gV/wbjrm/GZ3PJFbiTRvai4rcDfDXmQT5Mu5GN9yzBcqBUqgL/1Md4mxy466zoUuJI/Pdwdl72LFtGzca2v4T0ey4JxzqX4LPYpRMAJ0HT1sP4LHZyJsyTCkYWV6ExRf3tmMPX0MyGnndw8K7Xwvxq5PCc5WF+dUNp0JIybbwUSxm0KPVaDFlSRqTPYpPugdWFF6YE4W/ZjRYI+fyEPD52T5hL0+ZD+JtddLrjIup/3k36zMsJeXwyLq1t/cn+8thb37E+5Vr237AYx5FyRJ+f/DlvE/L5Cbo8NG7MlW12RGYSsSN6nVam/E0OEiePQJ+RSMq14/DWWSWbnZmMp7yeyvd/JuTzs2vCgziLKlEZNNR9s53EqaMJ2l0oDToQBPn+cYCGsF623HPZYqecxdWt9DILT0UD28bMZdclT2LLLSPtnktQGrQkXDgEf7MTX52Vpu35JE8dDYJAt2dvIOjyEntON1m/xJBIzdfb2tibovmfSvI6aTDmCwZKVzX8A/amaethkq8Zi8poQBWh4+iiz3GVVtO4+SCJk89tY/eLF3wmx/W2AyVowhsanadPJmB30eHfw2VdC7o8CCpFm9/jzx9I4+ZcVEYp7ki6eiym0b0RRdrJh65TfDu9OQtn4c9AEP8oxeks/G0IhULcfPPNXHjhhVx99dWAVCymsLCQV199FZAKlaxdu5aHHnoIgHfffZfMzEzGjh3LZ599xtatW0lISCAuLg6z2cyVV15JTk4On376KRqNhvnz57e5J3HJkiUMGjSIbt26sXjxYvx+6bjeJZdcwtixY9vNMRAIcOutt7JgwQJSUqTFgrq6Ot566y3sdjtGo5F77rkHs9mM1WolOzubUChEnz59+PHHH1mxYkU7HE6Gffv28emnnyKKIkajkccffxyfz8fixYtpbm4mMzOTgoICHn74YQAWLVrEiy++KM+l9WeQjj6vX78ekBba7r//fhQKRZvnvv32Wzwez5/Sq6ysjOXLl+P1eklISOCee+4hMjKS6upq3n77bex2O0qlklmzZtGhQwfWrFnDxo0bUalUDBgwgGuvvZbKykpefvlldDodvXv3ZvPmzSxZsoQNGzawd+9evF4vNTU1jBw5kqlTp+L3+8nOzqaxsVFe4Js6dSq9evXi448/Zs+ePaSnpzN9+nSuv/56VqxYgSiKfPzxx+zfvx+AKVOmMGLEiD+Un1OB3+9nxYoV7Nu3D0EQSE5O5rbbbsNslo43vPrqqxw/fpz+/fszcODA0/ZdVlbG+++/j8vlIhgMctFFF3Heeefx1FNPcf3115OZmXnK8VvDlqH302fZA6hjIrHnlpF77+vykZn+Kx4kblw/EEUqV/7GkYfeo8sT0+h8779xHD4GIRFNkgkxEMTfaKdg9jI63jKRmFF90HaIJeQP4G+0469vxrojH3dBOf56K5nzb0XTIQaAkNvHwSlPoTYbyXr+DjQJMQSaHfgb7XiO19K4bh/VH/1Kj3dmE3NuL5QROkJeP/l3vkLTb/tIufsSMp+8QVqYaHLgr2+meWc+zvxynEfKyXruZrSpUiZYyBfg2CtfUf6GdMRi+IFloFRIu5heP0GnRzpOWFBBZHepgrcj/zim0X1Q6jT4m53Y9hfT8ItUPKHiIynbtPvCWzCfN0DKkmly4Cytxn28nvjzBqCOiSTg8iIGAvgtdhQ6DYJCOsITcEgZPWIgiGXDQQ7PfZtzflqALsUMSoGgw4OnysLhB94i88ErqVixjv4fzsVRVImhcyKCSkHI7WX31Oew7ZYW1UfufgNtoglXaTVHn/uE9JmXo02IQRmpx1PVgCAoqP1mO5r4aOLG90OXHEfQ5UWp14IA7uP10q5tTATNuwrJvTEbgK4LbyVufD+UxghURgPukmoO3/cGXRfcQlT/TGln2B+k4uN1HF/6PUN/mo8qUk/Q48OacwRfo53YYd2lYi8eL/5ml4xX2dLv6PrkddLOfnoigiAQcHrYe81C+rxxLwqNGk28tGgccHrIe2ApGTMvQ2OORmU04KlsQJtkQkA6yhPyeAn5goR8fnRJcbjKqqn6bCOd7rgIbWKsVA15cx65974OokivV+4mbkJ/6f7OmkZyb3+F5KvHknL9eQgKQTpZFBI5/t7PRGQkcWjW23hrm0i5Ziw9n78FhVaNs6iKrRPm0WvxbZgn9EMTvsBeDIVAEOTq2YFmJ4cfeIvYUb3JmDVFqob77o8UP/cpurQEei97gIisFFwl1ez81+N0e/oG4sb3Qx0ThTJSixiUFgVDLi+H7nmdqN5pdFt4i4yXs6ASTUI0gkKg6tMNaDvEknLj+fgamjlw/WIiuqTQ9bkbUUXqEZRK/FYHx5d9T+krX2Oe0J+uz92ENiFGyrxUKPDUNJI/exmdH7iM2GE9EJQKgh4fAauTww+9S7+3Z0iZsiGR8g9+4cgjHwAwavfrkn6HA3dffXMbG9P37RnEjekrVWD1eEGhlDJGYqOo+nwDlnX72uB1Kn6pjQbEkIinooHcO1+l7zszUcdGoYzUIQZDlL/3c7gi9XTUMZHYcsvwN9lJuXY8rtJqHPnlxI7oiSpKL91ddqyO8vd/otPtF0tyqFJIVVqnPINtdxHn5ryKLjVeup8rJNK07TDq2EjUMZHSS79KicYcLcmg10+g2YEYFFHo1GhMRnxWO54KC+qYiDZ4+ZrsxI3pQ9Dtw1lYScJFQ3GVVhOwOqlZs42ON5wnZaIkmyAk4iyqJOeCh+n29A10mDwcdXQkohgiYHWy79rnyXzwSg7PWkbS1FFkPDgVoA0NW2RKFdZlV0k1efctoefLd0pH8VQqSZ8UAgGHW27X4heGbciWFozCC5oAne+/VMr+UyoINDup+nIzpmE9ZLrn3vsGoi/AqF2vY9lySL4XkVAI1/F6Qi4vCq0aXUocnkoLRx79APfxOoZ+/4yUWSyKOEtrpOIde4owh7PGAg43Rxd+TsbMyzBkJqHUaUEU8VRbsO4qIujykDx1NO7KBg7duwS/1SHJQ2wUumQTm/rfLb8od194CynXTwDAV9+MJs5IyOen7oddRA/uItvEvBsX02XhrXS4YjTKCB1iIIj7eC1FD71L+sPXED24KyFfQLIdSumKA8umg1Su/J1uz9yAJs4IYf0K+fzkz36b6i+ke8WH/rwAdYx0P2Ttj7tkGtrzjhH0+TGP64cqvBAfsLvxNztRx0ahiYuSFoitTvJmvEX3+TejS4mjYd1+Wb7UMZG4jtWijo4g6PYRtLs5eNvL6NMSGLL2GYLhBZKgx8eh+9+k/uc9YbrcjHl8f3TJcRRnryb56rEotGoUaiX+hmb0naXFb8+xOgpmLCF1+uXEnTdQyqQurabgntdQm430fGeOpFMeP8fe/oGScDGe7gtvIW58P4JuH4cfeIvkq8cSN76ftNmlEBADQco/3UDskG7khm2vPi2BAcumE903g6DXh/t4PVXfbCf9zotQR0knUDw1Tfjrmzl4xyv0WfaAfLepQq1CDG9YWXcVYuyX3oYeLf33WfaAdLevQmDz4Pvo9vQNpFw/QbbrYjBEw7p9KHWaP/BhC/7QN7e2HWpTFL76Zlwl1UT1TZcWcgBCIv5mB56qRiKykvE32qj8+Ddqvt7aLnY7d+vL7Jj4CJlzp9LhkmEoo/R4KhoIurwYOutRaCMR1DoQlBAKMnPGdEaNHc+QIUMJ+P0U5e3jgosvJWCtRBmVQNBRz+895qFPS2hjR1v0ubV8BN1e8h5YSvLVY4gZ3186Hu0PEAqEsB+vQ2XQsnnGMty1VnrccgGDHroSlUE6Nlu+bj+/3foy5y2+hZQrR+MsrpY2BhQC2vho1DGRBN0+dl+zkObdRWjioxmz+3XpDstgSD75oImPRpcchz3/GNoE6SqRkDdAwO78yzFHc5hfo3a/LvOr6LlP28UcgkIh3UfbIZa48f0AAUGtRGuORkSkcVMuhoykv2Q3Uu++hJA/gPmCQfKdpy12o+y1b+i7fIZ0mkihwN8kZd234HJ41rJ2ccDJNrv7wlvoeOP50l2ElQ1UrdpE4qXDUeg06FPj8TXZKV/+42llqmj+p/RYfBuqSJ10oudYHQqdBsv6vaiNEcSM6Cn7Pl+dlebdhRj7ZqCKjZQLcQmCQCgQpGThp5Qu/ZGON5xH9/k3SRswPr+86RF0e3EWVmLsl0HQ7SVgd3PwtldQ6NQM+HjeSb75WZp3F9Hp9gvp+qR0DD7Q7CJv1jIyZl4m4XH4OLHDe7B16P0E7G7Z3ih0WsRAQL6LNdDs/MfsTf8P52LISCLo9eGtbqR2zXZKXvqSYRuyichKRgyGZLsfM7QbQ9Y+g6OwAk2cUZqPKEoFiEKitBmdEk/znkI8NU2YRvZCE2fE3+igeU8RpW+soeeLd0pZsuE42FPTyOEH3sJ2QErUMU/oT9dnbyTipCsF/q/BfZ2v+u+ewp/CG2Wf/3dP4W/B2UXJ/wehuLiYDz/8UK6KfRb+OdiwYQPFxcXceuut/91T+R8Jv3b4+0ZczamPpv8ZKIW/b9rE094Y9McQOgMr6j+bqN4GlGdw/0nwDPl1JnwW/oP3s5wpXuoznOOZadh/Ds5UL/+TPPufLlP/V+FMZeM/CWfK5zPxfWfqV/6T8nsmY+mEPz+lcyrwin+fHv7/sP39vwhj8xaeUbvfez3yt9tUnuL+vL8CSac4ofRncCZxCvxnfdiZxsz/02PSM6V94D+I15nw6/+qvTm/9n/XgtjfhbOLkv88nL1T8v8xWLNmDb/88suf3iV5Fs7CWTgLZ+EsnIWzcBbOwlk4C2fhLJyFs3AWzsL/X3B2UfL/MZg8eTKTJ0/+757G/1kYO3bsaY9R//8N2dnZ7e7pnDZtGv379/9vmc9ZOAtn4SychbNwFs7CWTgLZ+EsnIWz8H8FQv/DM1X/N8LZRcmzcBb+j8DcuXP/u6fwp3Amhyh8KM9oLL/4949EnOnxEP8pKrT/GejE/9yh2TM9vHImx0rOlIaqMzhuHzwDHsOZ4aX5DwYgOs7sqKLrDHXlP3kM6EyOlnnOEK8za3VmcCba/J+c3/9VOFN7oxb+PsfO5CjwfwUUZ2LezlCVz0R+FWd47PBMjmL/J2nvE85sLMUZ+PQzld//JJzJ0eMzOYYNMC5vwd9uc82gGWc01vXByL/dJlI8M998Zq3+78KZyNSZaormDKgfPMOo+UzsaPAM3h8AVP9B03H2qpmz8J+As4uSZ+EsnIX/GAzPeZWg20v+9Lew50qV2Pt8MCdcbVek8qN1FD76gfx8x1sn0fGWiSCAMkJP0OXBW9OEKlKHoFYh+gK4KxowjeyFUq/BXdHAwTtexZ5bJnWgEBj5ywI8NY3kPfIBA5ZNRxMTQXNuGbokE6ah3XBXNhD0+gm6vBAIkv/4R1h3FqBLjqPf8gcw9uqMoBRwFFSw/cLH6P7UdSRMGoLGFIWgUlC44HOKln4vDadVM2LNEygj9ERmhC80d7jZfvVCmvcV02HiILrPuxIxFEIIBCl94xs633MJmvgY1LGRCEolCKBQKbHuKpQuEnd7yWtFr8yHr6LDJcPRpcThLqth+xhpMTrhkmFkzrmCiK4p7Jz0KGpTFN2euwlBqaBq5W8ce/0bVDER9H57BvrUeNzl9biP1WEa1RsxEESfngjBkHx5uNKgxdtgY+uYE4vd+k7xDPv+WdSxkQRdXnZdtQDbvmIispLp8+pdGPukc3ThZ9R+v4O+yx5AY45GYdDib3RAKETFx+sxjeyFebzE74qP1lEQ5nfXl+/GdP4g/A3NWLccwjRhIEqjgZDHh6BUEPIH0ZiNBJ0e/BYbDd/lULj4C3Sd4hn4+aPoO5oR1Cp2Xfw4zXuky+O7zb+JpKmjZdnIveNVfBYbA9+4F218jFRQ5uP11P68hxHfP4MmjFfFqk2k334h++5dQua9l7Tjlzo2ClVMBN7qRqk4gSAgiiGC4eIyLfzSJsfR+4170SbFoUuKJej00rj1EIfufYOsh68mcfIItImxIAj4Gmzsu/Z5mc/dXrmbuPMHISikYh5Bt5cj05fgyC0lbdYU0mZdgaBSIgZDVCz7npJnVgDQ/YlpJFwwkJA/gLe2CWPvdNQxEQRdXnZetYDmfcUkTzmXjPv+DUDQ6aX0pS/JnHtFG35pzEYQRRBohxdAz1fuIn7iIJR6Ld7qRmy5pRy69w1Ef5DUWyeR9cjVUiXykEj5+z9T8OgHaJPj6PPGPWjiY6SCCk12tIkmgm6vVKV3YBYqUxQqYwQI4C2vY8ewE1eNRPVKo1f2bSgj9eg7mqX5IeAuryP3/jcJun2yHBYu/Jzyt9ai6xRP32UPoE/rINmMQBCFRoW7vB7HkXKi+2e20TFtchx9l88gqpXe77zwUUR/kC5PTCNl2nhUUXoQBNzH6zl428vYc0vp/cqdxJ8/EF9YZ1rrihgI4WtoJuD0YN1dRFT3ju105a/KlEKrZvA3T6GM0KNPNRP0+GjclIvPYiNh4mDUsVIREoVaift4PYfuW3LC1i6fQcKFQ0AUqftxF4fufYOuT12PecIANAkxKDQqxGCI2m+2kzf9zT8cK+mykSgjdQSdHkkGaps4cMtLZzzWqWTKU9skFUJSKHAUVBA7rDtKg5aAzc3eqxdgzy2l6/ybSLpqDAq9Fk95PduHPQCAaVw/uj53E+rYSBDB19CMs7CCuPH9UahV+JsciH4/gWYXe8+bi6BWMXB9NobMZBAEvDUWDt+4GEduKYJWTb81zyBo1Ch0aqkKu9sry3wLXqpowyl1JW5cP7o/f6tcGKJxcy6H7n2DjFlTiJ80GF1HM6pIPWIgRMVHv8q60jesK6Io4m+UdEVpNKDQqFFoVHhrGlFG6glYHYiBINUr1lG6/Cd0neIZ8s3TaBJiCDo9eCrqOTr/UxrW7z+tTewl28QQFR//Rt3Puxn2/bNSoRzAdawWx5Fyil9dQ8/5N2Hsk07Rws+pa7H18VJRDndFPYhgSEvAXdEQLnYgUv7ROgoe/RCAlDsuJnHaBBBFBLUKQalAGWWQihEJAr6aRjSJJgTAfay2DV79P3oQQ3oiIa8fd1kNrrJaqcjFaWj/Z3Yq88GpskxZNucS3T8Tv9uH63gdpsFd8DbY+G3sPNkGGTrFM/LLx9Anx4EAviYH265+HnWUnnM+mI37uHRapfb7nVR9sflv+Ut1TCSaDrG4j9ehTYhBFakn4HT/LRvwR3qp0KoZ8uNzRKQnIagUuEpqyDlvHqI/SGTPNAZ+9rBk9wUB9/E6Dt72CvbcUnq1sm3bwrZt6Em2Lej0UL9uHwqdmvgJAwi6vRQt+IzMWVNQxUSgDeMlBkOIgSDW3YXyc4emv3UiZhMUKCPNCEqpOGXQUc+jzyxk09admGJj+PbLT1FGxOG3lIEYQhERx+sbl+Fze3ljziuUHio5Zex5y1O3M2bKePSReuZdMovSQyXEjejBOR/MxhXmmfN4HR3G90dQKrAXVbJx4mOI/hMLWjH9Mxj9w7P46pvxWZpPxLEKgeHbXkGTEIOvzioVroqPJuj20ryrEPMFg/CFK14fXfAZDev3o09PZMTvi1DoNJKP/HAdRx5+Lxy33CjT5uiCz8iYdXkb2SBMQ09NY7tY6nQ+9rR2wx+k6uN1VC7/QbIb3z6DxhRF0OPDtr8YT0WDVKDtb+pX16euJ/Gyc1HHRCCGQgSaT9hsQJKpcDtPdSPeWivahOhT2vo9Vy/AnltG1/k3kdJSQKeigaDDza6Jj2Aa14/ui29HkxBNwObCtr+Y6k83kPnoNbL99zc0Y1m3l5JnP8Z0/iB6vjldKgAkingr6sm77SUcYf/f/Y37iOzZGWWEFn+jnQPXLf7T95WMeVdinjQYQiIBhxtlhA5VhA7HkXJUMZEY+2VQ9dkGYod1J6JrR8RgiLwZS6n9eisA/V6+kw7nD8DbYGPnDdkMWjpdKlqUW0bTniK6zrocVaRU5MZZVkvQ6aHwsQ+x7izAkJlE37cfQFCrMKTGo9Cpsecdw7qrEPO4fgTdXhwFFXKs01rfMh+cSud7/iX540AIZ0k1h8KxVO+wjSpa+DnHW8VSEV1SEDQq3KW1bB8zJyyzN2EOy2xr+TgLZ+HvwP/sW23/B8AHH3zA999/L3+eP38+S5culT9/9NFHfPfdd+Tl5fH888//rb43bNhAY2PjKX/7/PPPOXjw4JlN+v8o/BG9/qfBV1991ebzY4899o/2v2fPHh588EHmzp3LzJkz+fXXXwHYuXMnFRUVf7u/p556iuLi4jOaS15eHj6f7y89u33YAxyZs5xui6VCQHHnDSBuTF+2j5zJ3iueJfna8UR0lSrCx57bi/hJg9k27kHsh45R8sIXbB0+E5/FRs23O9g+9kEqVv6G+fwBNO8uYtfkpxF9AXouvk0eL/32C3EUVQLQ/bFrKV32AxuGz0ITF4WxZxqu8noOPfIhfquTLRMeJnfmMnq/dAcAYiBI0Okhd8ZbrO9+O/pOCfR57W4M6Ulsn/gIeQ+/h6/R3ga/kNfP9inP4W+0Yy+owHqghOa8MgYvkxZWGjYfYuP4eWw672HyZi6l18t3cWzZD+SMfxAxEKTk5S/5Lf0GAk4PYijE1mEPkD9nOT3C9Eq+eiy6ZDMVH/1K3Q878dQ0yWM7j5Rz4JYXadqeDwqB7s/fwr5rF7Jt1Cw6XHYuEV1T6Hz/ZJo2H2L78Bl4qxoxjenD9mEPULs2B0EQ+L3Tdey9/BlCHh/7r25/UX2f1+7BW2fll47XYdmSR/+3pQUAv9XB4Uc/oPSt7wDo8tg0ji37gZ0XP451ez7l7/zIzoseo/O9lxA3th/bRs5kzxXPkdKK37Wfb+DQNfNRRujQZyRx9LH38JRWE3R68FY34m9oZnuv29gzdhZ7J8wldlx/ogd1octj06j48Fe2j52Lt7aJ+EmDAakCYPTgrjTvLmR3WDZ6LL4VMRDk8JMfs3HUHLZe9DhpN1/AwHdm4K2z8mPH62naU0Sn6ybgKq+nMecIm8fNY8uEtvzaOuwB6n/YRVNOPrb9xfgszXhrrfhqm9rwSwwEKXxyBfbcUvLnvYu/2QEipFw7HsumQwgqJU05Ryh76zsUGhW9XrtbpnXNZxs49tKXCBoVO4bdT+GcZXRdfDsx5/Yi/tIR2PcXszHxSg7f/hIpt07C0FWq4N6wMZfNY+ayZdw8IsPf/RTm14Awv1zH6smZ/Axbxs3j6Etf0fvN+9rwq3FLLvaDpYR8fjxVlnZ4AVR9thF7bhn+Rjtbh88gYHWScu14Ys/tRfI14xCUCraeM539N2bLfBYDQYqf/Ihdo2ZSuvhzovplkHvDIgrnLMM4MIvipz/Cvr+Y+m+30fj7fjSJpjby1+2JaRx94UscR8qpX7+PkD9I1ZebqV+/n56Lb2snhy2yWPX5RoJOD827C/HVWWlYvx9H/nHM4/u307EWvc+b8RYbut+GvlMC6TMvl+Tc5sJ1rBbLhoNUf7EFZZReblf52Ub2tNKZFl3ZfdUC/A43AFvHzKVs2fen1JW/KlMhr589lz+DI/84h2e9jbu0Bl1yHKYRvfDWNVP12e8AHHnkfZr3HW3DM43JSPGiVbhKaghYnXR95gYM6YlUrvwNMRDEfqiMPZc/Q2SP1D8d6/g7P9Kwfh8IAus7XUfuXa/9l8ZqJ1PnzsTYuzPVqzeTP+8d4sb0xVFQwfrU6zh0/xJ6LL4V84T+6NMTOXDdYvJnLpUW+AEUAt2ev4XSF7/Acfg43romDt35Csb+mewY/yAbMm/Eb2nGui2Phh92AJDx7I2ozUaaNh7g0HULUJuMZC26XZIJr5+DU54mZ/yDOA4fJ+Txcui+JW3wKnj0fVzF1e11JWyLnUcrOTxrGd7qRtkGlC1Zy9H5n6JQqSh56Usa1u1royslT33E7tEzORbWlYq3vsVTWo2vppEDVzxN0Oakcd0eLD/uZP9Fj5B880QiuqbQ5bFpNO8p4uhzn1C7ZhsVH66jYf3+P7SJBU+uYMuo2eRc9Didbr6A/mGbuPua56n7eTeCSomzuIbkqaNPkt9rObbsezYPvp+aNduo+HA9Oec/jBgMYeicyNaRs9h9xXN0DOOlTYwl5baL2DfxIUqe/RhVpB7Lz7vxlFbjzD/OwcufImh30fBdDsdf+7odXogiB25+kdo12/DWNmEa3ef0tP8Ldqp5XzHrU6/j+Ls/yfZg/5x3iMhIYts1izgZBrxyJ6IIdZtyKVvxGxXfbKffolsAaNpxhG0THmLbhIcofumrv+0vtw6fASER296j2PYXc+DmF06J15nqpbSQW0vezKX8ln4j6jgjWQ9dDUDfd2YSsLmwbDhI6atrUEaesG1VJ9m2XmG89ly1gEDYtm0bMxf7oTIi0pPYMmwGh+csp/fr93Bs2fdsHT4TQiJVqzaRM+EhihevbvNc65hNGRFHyOcmYK0gYK1ADPqZfNH5LH3pORBAUOsRg35A+regVHP/mDtZ+vAS7njuhP9sw7Nxg8jsk8XudTvxeX1tnrPsOMKG8x5hwwWPkjCmL3nPfsp3GTejSzTRdcZlJzpRCPR/8Xb8jXYKH3mvTRybesfFaOKjse0roujJj4js0YmDNyzmyJzlmM8fSPmy78mZ8BA5Ex6iYf1+aU4r5hLy+vk18Rrqf91LxxsmoEuNxzyhfxva9Hr9njayUb1qEzkT5lGcvZq40X3bxVKn8rHH3/wWd2k13ppG9k95mkCzE8uve2j4YSd7L3qElJsnYujakS6PTePo85+zvtN11K7ZhqBRETem79/Wr67P3ED0wC54qhpp3l+CPbdMttmt29lkWz8LY+80qlZv4XArW78u9XoO3b+Enotvk229t7qRgze9QMDmZNfER2RbH7C7OHDdInz1zTTvPUqPl++U7b+vrom821+i/K1vQaGg+6v34Dh8jMaNB3EXVyEKAl0Xh219IEjD9ztp3lvEpu63IQaC9AzHZX/0vnJsyVp2jnuQnAnzUEboZHr4mhzY9hdT9NQKjP0z0XYwsb7jNI48/B49X7xDpkf55xvZcY20htDzsWspWfYDv4+YhVKnIePOi7DuK+anrrey84ZsAjYX+2cso1f4XcVVXE3OhIdwHiknb9YyfA02/M0uTCN6smXYDCo/24h5fP92+hbZvSOdbr+Q8g9+xbJR2tSw7i6i5+LbCFgdHHn0A8pOiqWOLfuBfdctpuGXvahiIgAp1jakJ7aLpc7CWfi7cHZR8k+gW7duFBQUABAKhbDZbJSXl8u/FxQU0K1btzPqe8OGDTQ1NZ3yt6uuuoq+ffueUb//BIRC/9zRUlEU2/R38ue/Cn9Er/9p8PXXX7f5/Nxzz/1jfQcCAd5++23mzZtHdnY2ixcvplevXgDs2rXrjBYl/ytQU1OD1Wr9y8/b9hShMkagSYgh+boJuEpr8Byro3lHAUG3lw5XjAIg5cbzKXv9G0RfANPIXlR+Ir1sH1v6PaZzewIQ1bszgiBQ/fVWmvccRVApUcdGokmIQZdkIuH8AZSvlNqZR/aiZq30AhqRmYyntglEaNpZgNpokDITDFr5jIi3zoqxd2dq1+4g6PRgzz9O3Og+VK3ehK/BRtVnG1Fo1CjDu5ctEHR5iemfQenyH1GolFSs3oLGbESbECNlY4ZBadCiNGipW5tD4uUjqftpN7HDe2Ia1YeQ10/linUANLeiV8ebzqdixTrM5w2QXu79UvVIhUFL2r2X0HvJ/Rj7ZZA0ZSSu0lrcx+oQ/UFq12zDPGkI5kmDqf58IwCCSoFCK2UjGDp3QAyF0CTEYNtTBAoFKNu7h+gBmZS+uRaAsjfXynj5GmzY9pfIWQWmkb2oW5uDr87KsaXfEX/hEIJOD4JCwFvbhPtYHdYdRwi6vSROkfjdnJOP3+pAGamndtVGzBOHUPnOj2iT46h481tUUQZUkTr8DTYEtVLKEhRFTCN7Ub78RylorrMSO0KSjfhJQwjYXFSv3kTznqKwbERJMhjeJQ46PTiKKonqkUrJm1LwpdCoJWQFxWn5BVD5yW/ETxxCzZqtqGOjqP1mOypjBO7yeplfvjor9txSTCN7UfPFZpxFlVh3FUj0cLgQgyEqV6yjeVch7ooGtB1i0STEyPQwDu5CoNnZRm863nEx3vJ6Kt/9EYCGH3YiBoNEdO8kfd54EDEo2VdtfAzO0moASlrxy7q7UO63aU8R6uiItvyaOISqz36XAvR1+9vhBWDNycfYL4OAXXoprVq1kfgLh9DxxvMJur24SmpwH6uj4de9Mp99dVYc4R1009h+OIsq0SaasO0pQhAE4i8dQe3qjdSvzUEMBBEUCnk8AEQRVZSeuJG90MRG4SyqpGrVJoy90lAbDQgKRRs5bJHF+l/3IigViKEQYiiE0qBBFWUg5PahSYhpo2O+OitRvTtTtzYnrPfHwpkRoE8xE2iWZKruh50oNSrUsVFoEmJoyjmC3+pspyupN55PyStfoY6LQpsQg7Ow8pS68ldlCiQbYxrZi/pfdiOoVIT8QULBEBFZSdJntw973jGiB3Zp0y6yRyo14bGqVm0kfuIQqldvIuW6CZS//wuqKAPu8nqUBt2fjgWgMUefkoZnOlZrmYoemIWzsJKYc7qTMm0C7op6vFUWACy/STLZ4bJzqVm9CWtOPtbt+bK8GAdm4S6tJX7SEMpeW0Pt19voePNEXMXVeMI2sX7NVsyThlL39RYAYob3wldnpXbVRpp+2w8hEU2iSZ5byOUBpM2ygN2DKIpt8IqfNITyd39qx6/ogVm4SmuJHpBF7Zpt1KzZht/qCNsANynTJB8Y8gbw1jWdUldix0i6Yjp/EJXv/Chlch6rRaHX0bw9H21SHEGnB1dYn0wje+EoqGijl/D3bGJkj06UvrkWy8aDlC6RbIfjaBWa2Mh28lsb9qtVqzaRcOFg4kb1QQyJuEqqw7Ze8u1JU0YCICgVKHQazBcOxVvXhD4zicp3fkRljMBbUY9CryPm3F7Ufb2lHV7eOiuqKD1VqzYSPbgbzqLK09L+z+yUt6aR6s83AKBLMhEMy3LT3qMICgHhFD7QNKgL9sIKjn++ieOrNhOZnoTaaJAysk6Cv+svJfq7iRvf/w9l6r+il7HDelC3NgdBrSTQ7CRmeA8A9KlmPNWNVK/eRMVH68I4nd62HTvJtmkSYogd0ZOq1ZsAaN5zFLXRQNOOAlmu4sN2NH7S4DbPqYwGNAkxKCP1CGodorfVZq8YYnD/PkQbo0BQEXSeSEwQNBGEPNKzRfsKMBgjiEmIbceHoRcMw2CMYMXCDxBD4imfix2QhUKtouyDX6XswW930HHycPn3jFsnEnB4cBZKetXijyP7dCbxshG4jlYRcvswnzeQhnX7ME8agm1PEQqdpl2MCFLM5S6vQ1AqKP/gFwSFIGWZnkQbiYZHZNkwT+gPINuNk2OpU/lY8wWS3RAEAc+xWpSGsN1Ibm83asJjV63aSFTPNJzFVX9fvyYOQQyF8NY0Ur78B1TGCOyHytq0a8o5QnQrW+8orCT2nG50DNt6T5XE54bfDqAyGki8bIQ8N/uBErmvFluv7xRP0+ZD1K7ZRkRmEoJaJdv/uq+3YJ40GH+DDePALEJuH6I/QO2qDdR+sQkhJKJJiJH9f0T3VGpWb5L8/6EyVDGRf/q+EgwvzoP0fuEqq5Xo8clvRPboRNDrx5CRRM2areHvf0ehVhHZU4rbGnOO4LM6ADCf24vq7ySbqjRoUWrVlH++iaDLS/1vB1AbDehT4qSDIq3ANLIXfqsTV1ktAbtLtgcRWcmt7MEJfYvokoJCo0IVqadq1SYa1u3HNKIHKqMBThNL1a3NwZqTT/VXW+XMzfhJkg+UZLatvfm/DOL/gv/+t8HZ49t/At26dePDD6UjJxUVFaSmpmK1WnE4HGi1WiorK0lPT6egoACPx8OLL75IeXk5GRkZ3H///QiCwBdffMGePXvw+Xx07dqVO+64gx07dlBcXMxrr72GRqNh/vz5aDQaedwlS5YwaNAghg0bxsqVK9m9ezdKpZK+fftyww03yM+FQiFmzJjBc889h9FoJBQK8cADDzB//ny8Xi9vvfUWNpsNo9HIPffcg9lsbtM3wPXXX8+KFSvIy8vjiy++ICYmhrKyMl5++eU2tNi/fz+ffvopoVCIqKgonnjiCVatWoVOp+Pf/5aOAs6ePZt586SjLgsXLqRXr14UFhZy0003sXz5cvnz3Llz2b59O9u3b8fv9zN06FCuvPJK6urqWLhwId26daOwsBCTycSDDz7I3r17/5BeZWVlLF++HK/XS4cOHbj77ruJjIykpqaG5cuXY7PZUCgUzJw5k8TERL755hs2bdqEQqGgf//+TJs2jaeeeorrr7+ezMxMbDYbDz/8MEuWLGHDhg3s3LkTv99PXV0dI0eOZOrUqQAsXrwYi8WC3+/noosu4rzzzmPlypX4fD7mzp1Lamoq06dPl2ksiiIff/wx+/fvB2DKlCmMGDGCvLw8Vq9eTVRUVDv5ORk8Hg/BYJCoKOllQq1Wk5ycTEFBAbt37+bw4cN8+eWXzJ49m6VLl54SJ5/Px5tvvklFRQUpKSltMh0PHDjAqlWrCAQCdOjQgXvuuQedTse9997LmDFj2LNnD4FAgFmzZqFWqyksLESr1ZKdnc0tt9xCjx49/lSvvNUWtEkmdMlxeCob5O99Dc3oO3cAwJCZRMw53cl67FqUBh1RfTpj21+Cp6oRXZKUQRXdL4Ogy4v7mHT8xlPdiCpSjy7JRNr9l5L/zCfho95K/DYnYjBEwsRBEAqhUJ144Qj5/Iz4/mlUUQb2XidlR6hNUfht0sKRPjUeQ1oHlDoN7kqL3C5gd6M2tg04NWYjCrWK3gtvpuzdn6nfeBBE6aXHW2cl8cLB9HjkarTx0XhrrVJGSWYSgiAQe043jP0yCHl8eFqN46m2oEsyoU/rQM/s20ChoMuj1xB0S4tmGTMuo3HzIQ7PWMrgb56iw+UjaVi39wS9qywYB2ahiY/GV2eV8IuJQBWhleYcH4OgEBj49RP46qSjWNqTggq1KQoxFMJdLvHLUyVl/GjDeLWAwqAlEKZby3O6JBO61HhUMVHYt+SdmFdDM4b0xDbjCGoV3ioLmiSTvAgRO6YvmoQYen38MMoIHdpEE1Xv/4S7rLbNWCGvH018NADapFiUeo1MR0+1RZYNR510lEqfaia6bzoEJLwSJg7CdbyOmAGZsnx0uHAw3R9tyy8AT00TusRYui+6DV9NE01b84g9tye6JJPML1+dFbUpioDNhTY5jqje6RQ99ykdrz8PbaIJURTxVFrofP+lNO8uRHPBIHRJJtx1jTJfxMCJoNBbbcGQlQICpM2cQvINF1C+dC2CUomv/gQPWviFUsCyOa8Nv3Qn8avzbZMIOj1t+KWONoSPy8fQtO0w0YOyTo2X/UQg3sJnMT4atTkapU7N4K+fpPDpj0/JZ316ItqkOGx7i2TcdKkJeCstpN5/KdZNuZhG90WbZII66cUz//EPGbzqUVTREcQM6crBe9/AU9WINsmEp7qxnSy20N5baaHsre/o+vT1IIIjvxyVUY+3tknGpwU3MRCUZUqXGo8hLZGA3dVOpjrffymeSgtBtzfMs+Y247boSkRmknRcTqth4McPkvfgO9j2l5xaV/6qTJmNqCL1jD64jPL3fsbYLwNVpHRULKpvOt7aJhKnjEKXEkfzvqNt8OIkPnsqLWhMUWg7xKBNiGHAx/MI2N1/OhZIx+kBerxwO3n3v9mOhn97rFYypU004TpeR1SPTpJMGSMwje0ry5Sn2oI+NaGNnQwFgpJfSTThqbJg7JdBzDndSbxiJKroCKw5R+RnlRE6Qv4AntIaAMRgCE1iLN6aRnSdEhA0KkSvD014bigUDF+fjTomgsqVv2HbexRtcpyMlzYpFk+lRaZBy19togm/xSbz2VtlwZCZJPsw46As1EYDSVNGsvvyp4kZ3qOdrujCuhKw2PFWWfBWh+1jtYUOV4+lZsU6tKnxRPZOx1VaI9FeFEm9ZSLJ146TNtyiI/7QJrbIrz41HmMrm9jadnS8ZgzlH60/QcPT2PrEy4YTdHtxt/Lt3gYbhvREvDVNlL+1lnP2vIWgVtK87TCItMEr6JJOCnhKa9rhVfjYhwz47BEElQJ1TATHl/1A8tVjTkn7P7NTCr2W9JmX0/GG80GpwFsbji3q7XiqG9ElRLfhg8YkxVyR6Yl0m3kZAYcbbZwRV3k9WlMUMYO6MOK3RXhrmih+5asz8pdiMIQ20UTGnCsI+QJUr950arz+C3p5zi8L0acnUrVqI6bh0iZe0CXZMU+lhQ6XDAOFAr/VEfYXbW0bYbwMmUl4wrZtwMcPEvL4qF69WX4u5AugTYjBW92IGAwSPbgLw35ZgKBWyc9Jctgoz08MBVFGxiOoNIgBL0GHBRAR1DpAhOCJWFVQKhG9AflzY42FuA5xWOvaJi90G9yD3K0H5O9bngNpkXns+oWggJA/IPPBXlxJyqXnSPqXGEvSRUPw21yoWoXk3moLXZ64jtpvtxMbpqM2KRZ7bpmctR20u0i+bjzxFw3BdqCEgic/ljbI/AF8TU7GHFyKMkJDyB9EZdDJPGhNQ11CDL7qRsRgiOjBXTnnl4WoTVE48o+30q/T+1i/xY630iLH3d5qC4nXjKX6o3XoZP2qluUw8+GrSL56LKpIPceX/0DHG8//W/qljjYgen2oY6NIn3k5GnM0cWP6nradLtGEO2zrQ2FbHze2L4O/fiJs6xvb2Pr+nz+KtkMsHW+diCO3DE+VBeURHeZJg/FWWUi6cjQKjUp+h0i6YiQKrYamTbloE014KusxdOmIt6YRTUIs2uQ4XMVVaMNz04Z5oEuNJ6p3Ou6y2j99XwHIePgqkq4ag6BSULzoc5keLbZeqVPjDJ/cAgi6PET1TKMh/0QiiaBUyO8qANoE6VqMLjMvo/ON51Hz6150ySYGvnkfe685kb3cEuskXjqMmq+3kXDhYNke6JJMeNrEOo1hPjYiKBXoUs14G2xE9UtHbYrCfuiY/OzJ/bfMy1vXhKBWyTJ/qveVs3AW/i6czZT8EzCZTCiVShoaGigoKKBr165kZWVRWFhIcXExaWlpqFSSYpaWlnLTTTfx0ksvUVtbK2dYTpo0iYULF/Liiy/i8/nYs2cPw4YNIzMzk+nTp5Odnd1mga01OBwOdu7cyUsvvcQLL7zAlClT2vyuUCgYNWoUmzdLDj43N5e0tDSMRiPvvvsuo0eP5oUXXmDkyJG89957f4rv0aNHueaaa9otSNpsNpYtW8bs2bPJzs5m1qxZf9pXVVUVo0ePZvHixZjN5jafq6qqqK6uZsGCBSxevJiSkhIOHz4MQHV1NZMmTeKll17CYDCQk5Pzp/R64403mDZtGi+88AKdOnXiiy++AOC1115j4sSJZGdn8+yzzxIbG8u+ffvYtWsXCxYsIDs7m0svvfQv0aVl7JycHPmo8z333MOiRYt4/vnn+fHHH7Hb7UybNg2NRkN2djbTp09v08+OHTsoKysjOzubxx9/nBUrVsjZn6eTn5MhMjKSwYMHc8899/DKK6+wefNmQqEQ3bp1Y/DgwVx//fVkZ2eTmJh4yvYAv/zyCxqNhhdeeIHLL7+ckhLpJdlms/HVV1/x+OOPs2jRIjIyMvjuuxPp+1FRUSxatIgLLriAtWvXkpCQQL9+/UhNTSU7O/svLUjKEL6vrv330h9BpUQdE8Geaxbib7LTb/mMVk1FIrp1JKJLirwg2bqD6KHdpGyEgy33mkgDKfQasmZMxnW8rs0uo89iZ8+tr7DvphfImndl6yYoDVr6vzuToy98cVo0Tv4i6PWx+5aXiBmQSWRmUpsHa37cze+j5nDo/jfl7ApBqSCyRyfc5fUAqGMj0SbHndStKN+xs33UbOp/3UtUT+nlI25MX9KnT2bY+kVE9e6MQqVEZdCdcr4n4ATxQz4/9vxy8u5+naInPyKiW0cUWvXpHv9DApzusX7vzpJfTv6o/YmOhPAfAWWEDvuBYiqXf49CrSJnwJ1EDcjC0CXlFPNpPZP2sxHD4ykNWga9O5PC51chIqLQqsiaMVk+Utcyrdofd7NxZFt+ARASCbq9HLz5RVTREejSEtr03/JXmoZAv3dnUfj4h9ICoCjK+CVdORoxEKR5VyEi4ol2rWjQhixKAUGtonDO25Qu/pxe78zCXSIdc28N6XdeBCI0bGh7DUjr/k3n9iR5ykj8J11DAJD18FU4CysIhRe+T4nXKWgrqJQISgXWnQUUPvMxfVv0ttW4SoOOqH6ZVL7zQ5sMAwRIuHI0YiBEw0+7Tm5Gp5vO5+iiVdJ9kIWVpN9/adu+T5al8BxV0REkTBpM865CPBUNKA1atElx7eghtrJJSoOWfu/OouSFL+RAvEWmWnjmDS8Ei6cZFyQ7pjIaCHp8HFv+I/1b2bF2JPyrMiWKeKosbO5/N9EDs6S7O0XIm7EUfWo8EV2SUeo1hHyBdnidEhQCqkg9zQeKObb8ByJ7pP7pWBUf/krj1jychZX4LDZpwfe/OlbrdmHZby1TTVvy2srUKf3HCd1q8SGl2V/gOlqFaVRv+bGoQV1xF1fJn73VFkRfgK4v3U3GMzcRtDkRQ+IJexIKsXvKM7jL64kemEVE91TawonJtOHXaYoYtDzjrWmicfMhqr/cQuotk07g0EKusK5UvfsDYusTJiLoUuMlXflxFz3fmUPxE+8TDGd0Vnz4K1vOmc7eqxciBoJh/vy5Tez/7kyOPv854kl5Fgq1Urq38sstp8Sn1bSIv2CQnIl98jiq6AjMk4awc+i9WDfnIujU0sZDqw408dE0/r4PhUHXDq+ON51P4RMfsvPCxwh5A3S+/1JOS3tOia4sUwq1kvw5yyl85mNpIZaT7cFJDQWJnYJayf6571LwyhrpbknAXljFxkH3sW38PI69+xN9Xr/3NAT6Y3954KYXCbq9FD79MfrUeCJ7dT41Xv8FvcyZMI/N/e/G2LszgkZ6f7EfPo4mIYaeL98pZUCdPN4pJqxoZduOL/9RpmHr51ra77/pJVylNey99nn0qWZ54fQEWcJ6rtIS8tgIWCsRRRGFIQYQUOiMEDq5YMnpZbkFYhNMmBJi2f7jtnbPNR8s45fB09kw4WHqNx9GqT/pPSzcVe9nb+Dws5+2G05tisJvdeA5Xn/aOXmrGzl4Yzbbxz+Et9ZKt6evkx5RKCAksrHf3ez815Mo1MoT10+c1FULTgduejFMw4VozMb22bmn8bEEQ20eaW03er07h6OPv0+o1amQ4oWfS/oVCJJw8Tn8Xf2SJqCQ9ctVWkPWo9ecvl0rPBUqJci2fuWJuD/8zO5/PcGu8x/CnldGwiXD5Wtr8mcspePNF5Ax70qJtsGQbP/LslfTvPMIPZfPAgHcxdWEvD66vXQ3Ha4YhbeuCUSxFfkElDoNfcIxmxgM/un7CkDJws/JmTCPgMNzwpZzCh1q3fwPfgNp4V1AIHfuOxx+ZiXpN51P056j5D398Yl3lRb6CJLtrV2bIxmqk7o+OdZxldbgtzqJHtiFbk9dJ2UBh04zr9P52tP8+Gd4nYWzcCo4myn5F6DlCHdBQQH/+te/aGxspLCwEIPBQNeuXeXnsrKyiIuTApTOnTtTV1dH9+7dOXToEN9++y1erxeHw0FqaiqDBw/+S2Pr9Xo0Gg1Lly5l4MCBDBo0qN0z48aNIzs7m4svvpjff/+dcePGAVBUVMScOdIltKNHj2blypV/Ol5WVhYJCQntvi8sLKRHjx7yb5GRf161zmw2t6FP688HDhzg4MGDPPjgg4CU/VdTU4PZbCYhIYHOnTsDkJGRQX19fbu+W4PL5cLpdNKzp7RTOWbMGF5++WXcbjeNjY0MHToUQF7IzM3NZezYsWi12r+MS9++feXMxKFDh3LkyBEyMzP54Ycf2LVLenluaGigurpafu5UcOTIEc4991wUCgUxMTH07NmT4uJi9Hr9aeXnVHDXXXdx/PhxDh48yNq1azl48CD33nuaIPgUcPjwYS666CIA0tLSSEuTAsSioiIqKip4/PHHAemoeGsennOOtHOckZHBzp07AXC73ej17Y+ntMC6deuIioqipKSEBKDjzRcQPbQ7PV+/F3dZLbrUePlZjTka97HdgJQ5Uff9TvwWOwqtmoAvgDouCl2yCYVWzbBfFxLy+vHbnOhSJLrpkkwISgWGzgkkTBzIuAn9UejUqCP1CGoVo9YtxNC5AyFfQAp+FAKjfl0gFQWpacJZ14Shcwcp2LTYUUdHMPzn+aiiDKTfewkBmwt9ShzW8HxVUXp5t7fzzefTadp4AOkYYWwUlm35dJg0GATa3P8IoEuJQ6HTMHzjC1R/tQV7bilRfdOxHyxBl2ImepB03E/CKw5vTRNBlxd9WgIjd72OQqdBFRNJ7yX3gSBw4JYXcRVXM+irJ6hetYkOk0fQ85W7MfbpjEKnofrzjdIF7OEjKuq4KBQ6DUPXL8K2v5jIXp3x1jRJu6OiiKCTFiU73XwBHa87gZc+1RwuBGSSipGchFfQ5UVlNEjZAOEsU01CDKWvfE3ssB7o007YF605mvqy3fLnDlNHo9Rp6L5kOk0bD8gLs/XfbSf94WlYNx5EnD0VhVqFdVseMQOz2oyl0KpBITBs/SK0yXE4Dh9rJRtxCEoF3pomBJWSc39+DnWUgc53XIigUBDdPxNDp3jOWf0YSr0WhVbNqF8XsHXSY3jrm2n4ZQ8KjZrO919K4uQRcoaLOiYC9/E6zGP7yXxq+QsQaHahS46j6INfqPthJ9GDu+CtacJbbUFl0BF7bi9yxj9Ip9svQqnVtKGnr65JKkAEJN88keih3Qn5AzRvP4w2NZ7EqaMJOtwo9Vp8NVJ2ZdrNF5Bx379RmyKlAkapZppOwa+onp3o89Kd7L7meYZ/9zSpt04k5drxKA1aBJWS5n3FhNw+dClxp8TLb7GjitLLi6G6ZJP0myjitzrRpZix7StGDIXQxsdQ/6PEZ0GlpNd7s3EWlOM5XkfyzRNJvu48DF1SsB8sIfbc3uwePweNORpBpZTxAug4bQLO4ir0qfFUfb6RpMvPlcfVp8a3k0W/xY4mPpph6xehjNRh3VGAMspA3fc76Xz/v1Gbo+U2Lbj5LXZU0RH0fX821V9uwXHkOIJSIcuUr6FZ5tmwdYtkmQJInjoKQ+cODFn1qKwrnioLtgOlJF46HMvGXLLmXIE6LqqNrrTQ/q/KVAteg9c8icYcg7/JTsDpwXW0irrvdxJ/wSCqV2/G2De9LV5GA0lXjUHfuQODvnycgM2FLiUOf7MTZ2ElHS4dTuPGXKmwlNf/h2P56pvxVjVi7J1OxYPv0PvVuxFUyv/yWC0y5a22YOiUIMsUCgViICjLlL5jPNbdhVI2aJjfivD4gkaFLjlO9iHRg7viyDtGVO/OqOOiCFidRA3Iwra7gIHrsgGw7z+KS62m5pP11K/ZyrmlK1G4fG3kz2+xo4rUE3T7GPj5IwRdXhkvb3XjKXVFoVGhjjPKdkqbHEfI45N56a20oE9LoObh9xiw8iE0rWyioFIy4KeFCCoFSdedL9tEbVIcxqHd0CSayL12Pj3fnU3dV5ux/LATv6hAZTRIGw0hEV1SLAGbm8TLziXo8v6hTWzxdWl3XNTG1ne8bjyCUknuzGV/aOt1ySZEfwBbbhlBlxdDG1tvpL6slrjRvfEcr8P87+FEDeiCiIi/wSbj5au3oomPof7rLafEK2XaBGKH9ZAKcjXZiezWkeqDpWdkp7SJJnq/eT+BZidiINimnS7JhLf+RIZg+s3n03naOASVCnthJfpkE67yBkLBIPqOZhylNQgur+wv9clxiGLoL/vLk22AKkKHs6SamMFd/pYN+Ct6KSgVBGwuHAUVxE8cJNs2e24plR+vx3aglM7TL0UdEymPlzR1lKTLqx6F09i2UCBIRLeOWHcWSHGbRoUvTENBI83B12DDWVJD9OCulL//ywlat+h5KIAYCG+EeZ3SoqRSBUoRQfn/sXfe4VVV2d//3F7Sc9MTSgIk9F6lE0BQGbGACjYEGwhIF9SxURQGkaKAvQ7YUVGQ3gm9JUBCEtL7Tbm9n/ePc7kkdDLzOr+ZJ18fnnjvPfvsvddae+119llFgTy0CUikyEObINhNIL38GBsapaPSG2Uw7PG7SH54KNoALQqVkpmrX8JusaHSqGjVvQ2VZZW4TE5f26JfUmj29DAxIqK8hoBmsTiqxHDa4A7xdF07GUWIP1K5jMCOCXjcbtQxOhS6QEIHtEfurwUEMXrDZMN0NhdA3GOKKr0vq51E3debgHbxSOQyLDklYuE1tRLBI6CMCBK92Lzr8xIN7VfQ0FlhwFpQjqbRtW0piVxG5z9FvRHz2BAqd59CFSuuryCv3jj1yALafDqD0h/3UvGHaMtfJYfVJnT92lOx/cRN15dUIafn9nd88usyWbEX6FHH6pAHaPC4XGjiwq+5Lm3FlWiu0PUen64X0MSFXdb1h0VnDWVYEBV/HkWpC0Ado8OSWcTJhxbSZMpI/Fo1Qhke5NP/IV2bY0q9SECHBNxmO6roUKp2n6b6QBrqRuHEPDEUWYDWp+vtpZU0f/0xir/djSoy+JaeVy7BqTcikUqIvKcH2Uu+p/HTw9HEhdNs9mjcdid+tV6ky7TqOt6uIHpKK0IDafrUnTQeMwBNjA6nQbQhizYcENMPxIVRtvUESVNHis8qlUacerGgkeBy03n9XGwFFbi8Os9WXElgu/g6uk03oD1R9/ZCEeJP0be7qdybim5gBxz6msvr8Yp51db1qogQXxSPvZbMivfXXdX+fxGe/8oA6f/baPCUvAUkJiaSnp5Ofn4+jRs3JjExkYyMjKvySSoUlz2LpFIpHo8Hh8PBJ598wvTp01m6dCnJycm3XBQEQCaTsXDhQnr06MGRI0dYsGDBVdeEhYURFBREamoqFy5coFOnTje956WcjoIg4HJdDn+4dFB3O+Or/Uak9tzU6rqeWld+HjlyJEuWLGHJkiWsXLmSQYPEg48r6ei+0rPqFnG9NzWCIFwzLLr2XJxO51W/14ZEIiEtLY0zZ84wf/58lixZQnx8/E3b3QjXkp8boXHjxtxzzz288sorHDp06JrX3M6cQKRNu3btfHxZtmwZzz9/OSn4Ja/g2nyprKzEz8/vuvccPHgwPXr04JFHxDelhtMXMZ3N5VD/mRR9swNtQhTqxuEE9UhCplFR6vXEKN90hNA+Yq5Mw6ls8UFLbyTu0UHI1ErOPL+SM8+vRO6vJWZUP4K6NEdwu3FWm0h/+Qt2dHqBnd2mcOLZFVTsT6N00xEylvzApthHqTxwFvPFEmxFlaQv+QFntUnMIdmuqViZ1es55jbbsOaXs6vjRPR7Uyn98xgxo/oBENSlOR670+fplfPZVlIeWsiB+9+i+lQ2zV4YQVjftgS3T8ChN2Ivq0ZbK9Sj5ugFPDYn2ct+ovyPI+gGdUDwCJRuPIxUrSSwfYK3nxa4jBYcZdUUfrOdzEXr2ddtMjkrNuAyWEidtAr9rlM0Gn/5zazH5UKbEEX2uz9waNg8PHYnFX8epeLPo0Q/1B8Ac0Yh9iI9h5PnYCusQKZV4iirJuzu7khkMp9RnffZFl/yfsPJbOInjgCg6cQRvnldiar9Z4kYIaaHaL3sWYxnc8lb+zuF6y7zO7iHWF2x5KfLnjel3+/BXqzHcqEA/eYjxE4YjlNvIHRwFzxWG8qoUKQKOW6zjZC+7TFnFtXpSxkRTOmvKaQkzyFt8vvI/DVEj+pHUJcWPtlwlFXTftkzVOw6w/aOk9iXPJeak9nEjOzFtjbPUXXsAtbCCmxFlRwdv8z3QBDQLh6Pw4U1v5xjo+dTfeg85X8eI/rhASK/OiTgMlrQNAr38Uuc/3NiPrxi0eCNGd2f8s1HkQf5IQvQ4KioQXC5iX1kAPay6johM1W7zyAPEteW6XQ2prO5ZL/xFS6jlWavPoq9rBqPy+ObF4iVGV1mG7u6TqbmZDYJXn4l1OKXOlZH50+nc2rS+5izi6nafxaH3khK8hwEQcCcVYQyNIDyP4/SaPywa84LoPpohliJuta8yjcdwVZcgTYhipDebZBp1cg0Sh+fk5Y9j+VCIbnv/UTkqP4UffYnGbM/xJZfjipah72wAo/VgX/bpggeT53+rPnlnH/1S8r+OILUT43H6SZmdD8MZ3NxGi3XlEX9jlMUfLMdR2k1UpUcqVxKaN+2mDOLkWpEma+9xgBfOHve2t+JGd2f/E/+JCV5Dnkf/eENI6sgoHWTOjIFUPT9Xiw5pXXWStmmozQefycOvdGbM02OU3/ZM/US7W9VphS6AOSBWvQ7TpG7eiOWi8W4bQ6kcimKsEDMWUVItUriHh+MftfpOvOq2n8WV5UJa04pVXtTxb5G9aNi81FiHhmAy2ghuEdLEATM6QU37EsZESz2pVES0iMJe2nVv9TXlTJlOJGFX2KsSJMtx1BFBKOKDkWbEI1Mq8ZZbaJ0wwGivPq4trwYT2ShTYiiOuU8of3aEjnyDsq3nUCikCPzUxM6sAMSiYTs177g+OBZHB88i8odJ5CH+BM5uj8x44eDIOAor/bSPBBZoFacV8o5NE0iODfzozrzut5aMXjHUnMik8iRdxA18g4UIf6Ubz4qFv7x6sSYhwfgqDDU0YmJy56natcpzj2zrI5OBIh95h6sFwpoMu1BLBcKKVx7OaKhav9ZYrwvyGJG98eYlkP55qM31Iltlz1Lxa7T7Oo4sY78hg3sQNNnhmMrqbzCI0xE5f6zRI7o4e2rH4JHoOTn/RSu24k2IQpN43CCeyQh06oo/mk/tkI9AV1aULp+J+lTViHYndSknCV2wnBcRgth9/TEbXMQO/6ua87LWW0i/dUvqNqbiuG0mPOsvnrKdD4Pc0YBp59+T3yppVaIeYk7N8dltPoqJgNc/GwrOwfPoyY1B3mQlsaj+9Jswp0ILreYb9FrZ+V9toW0mR9hL6vGcOLW90uH3sjhEX+nOuWcTwfINCoC2sfflg640bpU6AKoPpxOxIieYv7CIZ0p+/0wKclzOP/yZ6JsjO5P4ltP4Kwy1dFtxd/vxZpTSopXNprU0m2XDusFu4tIb/7SoC7NcRmshHh5Hzt2EOWbj4o58jQq/JpHX77OOz5HeQ2CxwUy0RaWKDUILge4nbirCxHcTlyVueBx4arMxWM3IVWLL3hadErCYrT4QrQ3f/kHs+56kUl9n2HpxHfIPpPJxD5P47A7uJiWTXVZFSpvqhfwOpUJEDOiJxKFjJi/9aDgl4MAbOv+Ilu7TeXYcytxVhpJn/MJjrIaLDml7O/wPHtbTsBRVk3V/jQuvP4VYYM7UfHnUQK7tMBjtdfZV8o2HyUl+SVsRXqi7r0DQPT4FwRqjmVSfoWNKdKwJdJaNJR6c58rQvyvaUslefVG2tPLMGcUULHpst6Ie+YeLBkFNPXqjYIr1pdEKiUleQ5Ve1OxXCxBopDd0voS3G5fu/I/jyGVyXCZrTQaPwyPw4lMpawjT2K7Cz5d7+/V9WVbjqPy5oSvretLNhwU14SfmsAuLXCbrQR1S6Rix0m0CVEEdEhAopAROfIO5H5qBIfLp/8jRvbGlJaLRCGnavcpNM1iMKbmEDl6ANFjB+O22HHqDb6xaZpEIg/QkL/291t+XtHUCp235pf7DgTlfmouzP8nWYu/w5JdTNTI3qIeGjMQj9OF6WzdQ0mAigNpOPQG9gyeS83pbCwF5TQa3Zewvm2RadU4qk2oI4NFW6JWlItDb6D4h32kJL8keoJ7UxCZs2rbOuJ6y1nxi6/wkrPSSNxjyUQM64p+T+pV/K0tH5ds7ch7euAyiXMs//Mo0T6ZbXHd9g1owM3Q4Cl5C2jZsiUbN24kMjISqVSKv78/ZrOZ/Px8nn322Ru2vXQQFBgYiM1m49ChQz5vM7VajdVqvVFzbDYbdrudzp07k5iYyOTJk6953aBBg1i5ciV9+/ZFKhUVUWJiIgcOHKBfv37s27fP53UXHh5OdnY2d9xxB0eOHLmlQ7/ExEQ++eQTysrKiIiIwGQy4e/vT3h4OMePi7nrsrOzKSu7MpT22ujQoQPffvstffv2Ra1WU1lZiUwmu2Gb69FLq9Xi7+/PuXPnaNWqFXv27KFVq1ZotVp0Oh2HDx+me/fuOJ1OPB4PHTp04IcffqBPnz6oVKo6c8nOzqZ58+akpKTU6ePMmTOYTCaUSiVHjhzh+eef9x3GXcoteuHCBd/1crkcl8vlO8S7hFatWrFt2zYGDBiAyWTi3LlzPPbYYxQWFnKrsNlsZGVl+Yrb5OTkEB4uvr3TaDR1aHS9ObVu3Zp9+/bRtm1b8vLyyM0VD6Au8bmkpISoqCjsdjt6vZ6YmJjrjketVnPs2DH69et307H3OrQcj9XB2amrAajYcozKvan0OvAeCAJF3+zwPaCGDe+G22Lnjt1LEACn3kCflPdw250ogv1ImC5WxFVHh+LXLJpuG17DVqgndfJqX3/dvplNnrdAzrn56+i8djJJL43GcCaHypTzNBozkFavPILLbKPP9kUINgfWQrHgiKZJhOjlFxbI0LyvcNscnJ78AWED2tP/6EpUUSF4HC6aTbuPJs8Mx5hRSOaqX2nz2qNI1Qr84qOQSCS4zDYOjRGr6kXf053EF+/DUlCBx2QlbfL7NJk0AkWwP85qM4FtmyB7Zjh5H/6BNj6K3oeWowwL4vSEZSKvV/xC2w8m0/jZu5FIJRi9B4fZ7/5Ih89nkVzwDRKZTPQMOp9P5/XzkMikFK/bhTm9AHtZNbGPJhMzZiC2wgoq96XR69ByJHJx7Q3M/xrBLWA6n0endfNQhAYwJPdLMhZ9S+6a3zk95QN6/v4mQwu+xm11cNSb00YZHkT/oyvFnFBuDx6bA02TCBJfexR1jA6Pw0nP7WKuTtO5PHp7+V3o5Xfc44OJHTNQzNEWGoAiNBD/9glIpFI8dgdhd/XAbbLS4Zc3cZRV0zP1Y4q/3ELF1uOYMwrotH4ebd9/AYlEQszD/Qlo25QTDy8kLLkTUQ/2oatXNtImf0Bw9yTiRvfDabSi69cWweUm5+PNtHz5YYYXfIXb6uDwI2/TafVkIod2ptePr1zFr8S/j0Xmr8FWVIEqKhQJEjG83k9Fq6XPcHbqajp98xIFX20jZnQ/TBcKabPsOdqumEjNyUzOv/I5d+xZiqvaRHCXFiTnf4PH5uDova8T9/hgZAgE3dGa4DvaINOo6F+4HntZNWlPLsZ0No+wu7qjig4lalR/BJcLt8FCaHInLNtP0/nT6ThrzHT/7mUkCjnaxuEM8/LriJdfLWY8gCYujHZLn/YWlJHQ5Lm7ffwynsslsGMzOnw2A4/dhctorjOvs9PXkvjGYwR2bIYyNJDkwn9iTM3h/CufgyAQ3KMlHpebLj+8iuB2U/j1dszpBbT4+1iiRvfHdDaX4DvaoIwOpdfpD3FWGpF6Q+f8Wjehf9G3IAHB46HXiTVkLPmBqLu7k75gHUmvP4pUo0ITqxMfIh/sizW/nDNTVqMMD+KOLQtReotKNX1mOMfHvE2bZc+iigxBHRuGx+Ui4u7u2Aoq0O86Te9Dy3FbHbiN1qvWfXLe17htDrGaLeKBhuB2E3pHa0I3voXLZOX4g28B0GHNZCLu6o5EKmHAiffJ+fRP4p+9i1YLnwTAWlhBh7VTOP/3LxiS++XVa+UWZSpnzUYSX3tULBQypBMem4PKvWk4qozcsXcpcj8NHqeL8Du7YCvS++ZlL61CqpKT+MZjSOQyNE0iSH/1CxAEdMmdUOoCUYYH0XblJM6/8vlN++p98D0kchkeu5PmLz2EtVCPq8pU776ulKlBeV9jzS0jenQ/JFIptoJy/JLi6LVnKS6DmfNzPsFwKpvw5E70z/pcLNolEeh94gOyl3xP+txPSZz/pCgLVjvNZo8m+51v6bR+HsrIEKr2nsGSXkD040MAqNx5EnWjCPxbNyFkQAfshRVkvvSRuF9+MhN5kB8eQUCqUiDTqEh66wmMZ3I4M2klSW88TtKCJ5EH+uGx2a9aK+lzPyVp0VO0XvYsbosdS1Yxhf/cQbvVU8QiBC43CTMeQHB5KPzm8lqJHFV3rbRY+hxShVw8IBUEHFIpkaP646w0EvXIQOyFejLe/JoL87+h++YFtFzwJG6bg+qU85yd8aH40uk6OjF2dD9cRiu6fu28OnETSS8/Qpd1L4mhwmXV3LH9bQxpuUTf2+sq+W3+0kMYz+ahaRRO2e+HcRmt6Pem0vvAMhAECr7Z6dP1trwyOm9ZjOB24zbbCenfQSw8ZXPQZMYoKjYdJso79zsufFFnXh2/nkPn9fNw2xxYsoup2HXqhrS/mZ4K7NycXruWYCupxHgqm96HluO0OrCVVNFv4xsoQwMYkfM5Zxd9R9baPzjy/Er6/fYGyiAtIMFSWMGplz4lZkQPEh5PRh0bhuViMaeeXYG9vPq29ssWr4xBHqjFVliBKvqyDvD4q29ZB9xoXSp0AWjio2jz3nNIZBOxZJeI6xJQ6gLRxkchbxcPCFjzyjk/5xMA2tXSbf1OvE/ep3/S5Nm7aOnVbbbCCtqvncLpZ5fT5r3n6Ht0JS6TldSpq0mYdp9vXkEdE2g0bijFP+5FFRlCn0PLcVvtpE1d47PZ3CY9Mv8IMfrU7cJtKmfWa29z5MRpqqsNJI98lMlTpjAyuSeC04qg1LJqz1rsVjsfzFzhu8+8z//O6tmrqCqr5PiOo3Qe2IVVe9aiVCn5+BWxv5gRPWg1z0sjk5WMFb/Q5u+P0PaNsRizirnw3gaaPp4s2l5fbqd020ncZhuJi57CqTf47FjB7SHvoz9ImP4A6jfDMWcU0P7LWXisDmyFFfTYtQRBEFCGB3PsoYUAnHh0MT23LGRIyTrwCOR/vgXT2TxMZ/No9fZTPhqmTf2A+Gn3+2gY2LEZjcYNpeTHfQR1aXGVLXWtPTbp3eeQKORiARNBQCKTEjW6rt7IevMrLsz/hh5bFtHi72NFvXEoHf2Ok7e9vo6M+DtJbz1B9IN9xX3dLWAr1nN+zie+di3eeIzAjgliu7yv6uh6a0E5fkmx3LFHrLJ9bs6nGE5lEz2yF/3Of4zgEcQiVet2Ubn9JOlzP6XjP19CHuQnVpDfcYLCL7b69L/Haif+pYcp35hC9Nhkcpd+T+KSZ33F72y5pVTtOU3M40Mwn88npG87HJVG0R72CGS+9c1Nn1e6/PoGLoMZj8OFQ29AERJA75TlGM/k0HTSCOQBWiRKOVKlnOTCfyK43Jyb8aFPXoec/ABkEpTB/ihD/Alqn0DLl0ZTk5aLx+EiYmB7eqx7CTwCLoOZtovGcfqZ5XT6Zg5np3+I02BG5qcmqFMz+qS8h+FMDlUp531rTL/rtO//XbVsAlVEMLp+7ZAqZXicbkL7tCHNa0v1rGVLNallS7Ve+owvpUrfEx+QteR7rLllPlvq0rpoQANuFxKhIfD/pvB4PIwbN47hw4fz8MMPA2IhmoyMDJYvXw5AWloav/32Gy+99BIAn3zyCc2aNWPAgAGsX7+e/fv3ExERgU6nIywsjNGjR5OSksK6detuWOgmKSmJxYsX43Q6EQSBESNGMGDAgKvG6HK5GD9+PAsXLiQ2VnQPLysrY/Xq1RiNxjqFbqqrq1myZAkej4d27dqxadMmX6Gb2nO4EidOnGDdunUIgkBgYCCvvvoqDoeDxYsXU1NTQ7NmzUhPT2fu3LkAvPPOOyxdutQ3ltqfAf744w+2bxeTpqvVaiZPnoxUKq1z3a+//orNZrspvWoXuomIiGDixIn4+/tTXFzMhx9+iNFoRCaTMX36dCIjI9mwYQO7d+9GLpfTqVMnxowZQ2FhIcuWLUOtVtO2bVv27t3rK3Rz/Phx7HY7JSUlvkI3TqeTJUuWUFlZSUxMDAaDgVGjRtGmTRu+/vprjh07Rnx8/C0Xurme/FwJq9XKe++9R0lJCUqlErVazZNPPkmzZs04f/48a9euRaFQMH36dNxu9zXnVLvQTdOmTSkpKWHcuHE0a9aM1NRUvvnmG9+B+sMPP0zXrl2ZNGkSixYtIjAwkKysLL766itef/11ioqKePfdd5FIJDctdLM98qHr/nY9uG+YoOz6cNajnaye7vjO6+QNuxHUwr+vwv3NUF+X+L+ShirJ7dPDLtRvZo56UETJX8cvRT37snDjFzvX7++vMwPqMzdbPedVX1msD+qjp/7K8f2vor66TfEX6pv64q/UifWR3/pSQy25/eiXv5L2Zkn99E199vT/Bh0g1NMGqw8Gpi287TaPdHmxXn09Zr956qYr4S/UL3KrvnaspB7yUV/7wfkXBk/WR6bqu1Zk9aCHu560qA/lbZL69aX6C49v6iOHQ0q//f8wkv87eLrpqP/0EG6Kj3K+/08P4bbQcCj5P4KsrCy++OIL3nzzzf/0UP7nsGvXLrKyshg/fvx/eij/9Wg4lLyMhkPJumg4lLyMhkPJumg4lGzA9dBwKFkXDYeS/zoaDiXrouFQ8jIaDiX/PWg4lLyMhkPJ/040HEr++9EQvv0/gA0bNrBly5arKj03oAENaEADGtCABjSgAQ1oQAMa0IAGNKAB/xfR4CnZgAb8H8aSJUuuytM5duxYOnbs+J8Z0L+I/VEP3nabjWrlzS+6BoZYXTe/6AqUyhQ3v+gaiHbfevGqS6jvm9j6IFVVv3m1s9/+vOrrVVGfN8z1fXNeHy8ph1A/75n6IFB++3QHMLrqx+e/0hMmRX3770J72epXQOyvnFd9vL9sf6FM/a+iPl4w9YWnnvJUXzmsj3eVtZ5eN/XxALPVcw/Tyey335e7fmulPvtspbR+/hqhntu3OeqLv9Izu6QedpGjnqr3d7nh5hddgXXH3qtXX5qYvrfd5s+QPvXqqz6eZlA/3VFfjVifCBJ1PXurj/wGyepnF1nroTv+Svu8TFY/faOrRxHYv9IzO/l/3FNyQtPbf579q/Fxzg//6SHcFho8JRvQgP/DmDVr1n96CA1oQAMa0IAGNKABDWhAAxrQgAY0oAH/dvzXH0p+/vnnhIeHc/fddwOwYMECdDodzz33HABffvkloaGhxMfH37CIy7Wwa9cu2rdvT2ho6FW/ffvtt7Rq1Yr27dv/eybyP4Ab0ev/Gn766Sfuv/9+3+dXXnmF+fPn/9vuX7soDFxdCOmvxqVCO/+/cKkwU8+ePW+5Tfz8pwhJ7oTH6uDC1FWYz1y8/KNUSrfTHyHTqkjILeOHmWtoc2c3Wg3pgiB4MFcY+H7mGu6aN5am3VviHxaIy+5i95pf2fX+L6gCNLT/cCKqWB0SmQxHaRXqxhF4rHbOTvkA05mLtFgwjuiH+iPVqLDll5HSc6qv+0b3dKfdjAcIbBFDTUYhMqWCytQccn7YS6fXxiKVy3E7nHgcLqRyGcUf/ELJ+l0AJC55msjRA5AqFQhuN8XfbCdv+c+0XPUCyvBg8AgUfb0NddModMmdcFvtnJuympA+bWjx+mPYSypRhAbiMlnJ++A3clf+AoB/mya0XPI0mqaRyL1VelOfXo7RS7fIUX1ps2IizmoTeR9s9LVrs3oy/e/qDkDJqSx+G/cuDpOVgLgwHt+xmKqsYvyiQ1EH+yGVSjm0/GdSlv4IgCxAQ5sPpqCK1aGK1iGRSpFplDgqaij87E9yV/5Cy/eeJ2xIZxwVNRzuP5PEBU+iS+6EIjQAR3kNHpsDeaAWebA/MrUSECj8chsZL38OQMKc0YQN6ypWFTRZkfmpkfupMWcWEdq3HZasImT+GtTRoSCV4Kw0cmLsOxjPXESqUtD5lzeQKOXi+CQS7MV6H48T3x5P7ONDQCrBbbGzJ+Hxy/L398cIHdIVRWgAUrUSW34Z6ZNXogwLImH+U6jjwnBWm3FVm6jYeJDMxT/62iYueJLI+3ujDA3EVliBx+Gi6JsdGFNzSJz/JBKZlKJvdpC78hcSFzxJ1AN9kfmrseaW4bE5yFq4DsEj0OrdZ1GGBdXhdcKc0UQO6wKCgLOiBkdRBQE92yC43KgaRWDLKkTqr0EeEoBEJsVjdeCqMnJxxiqMh7Lxb92EpCVPo0mIRqZVIZFIbsivFgvGoUvuhNxfg9NowWOx46ioofjb3cTPeBCZvxqpQo7LYKHomx3ItCofvxwVNZydspqmU+4l7M6uqGN1WLJL8Ngc1By7QPmmIz56OMprxIrLNgeFxy/QIrkTFr0RgJ1LviVr5ynGrptHo65JCAiUn8/n8/tex+NyEzasKwlzHkLwCCgjgxGcblzVJh+fQwd2oO2H05D5qXDojexv98xlPs98kJhHk5Eq5cgDtCABR1k1BZ9tIXflL4QO7FCHZ6qoEHTJnZD5qwEJjtIqAMo2HiLqwb7XpYfE48FZYSBz6ipiJ99H2L13oAgLQnC6cVYaqNp6HL+2TZAqFUjkMio2HkQSFIAuuRN4BNx2BxKJBJfFjiZGh0J36zpAERZIy8UTUEWJawSPh4vv/kTOsp98ayz2iSHI/cXK3KfHv0vVrtNEje5H6+UTxUrnbg/GU9kcvesVANp+OBVtsxhU0aHIA7UIbg/H7vk7yqhg2n4wRayqKpHgKK+h4JPNvjHWp69LOkAVGYJMq8KWX07axFU4q0303Psu9tIq1DE6JDIpzhpznbUSXksW7YUVBN/RBo/LjbpRBNbMQuRBfiijQ0X9Um0id8XPFH70R529qOOvbxLcoxXm9HzOTRJ1QIu3x6OMDMFtsuHUGyj6ehv5H23ytWmxYJxPBxx/4A2q96XdUA6b/30sYUO7+PSNx+7EY7XjrDFzbspqFGGBV+kOTeNwuv3yBsqIINxmG9aCcjIXrKdi+0mSFjxBzKh+yDRKrAUVnH5mOW6LnR4fXt7HtE0iKNlygpi7uyGRSTFeKKTgxwO0efURNrV+FkelkeCOCfT74y0c5TU49DWcn/kRiQueRKpUIA/UIvNT46ox+9av22on570NNH5mOBI/Ndb8ck4+/z4ukxVN43A6rZ2CKiwQdYyOgu/2ENo9CXmABpBgL68WK4y//jHGw+cBaL9rOZpmMQhON6n3zkOhC6LpW0+hbhyJs8qIs7waweXm6FCxgKJf6ya0X/8yilBR/9lLqyj6ZDOlP+69ao/VNI0kNLnzVXvsmaeXkTDnoTp6yW21YzieSWDn5rg9YNMbODJ1DbbSanTdExn486uIwitQefoiO+76O4nP302T+3sDIJFLCUyMw5Zfhstsw5ZXRnCv1sjUSpxVRiRyOS6jxcdbAP/WTei4fi6KEH88dicnx75DzaHzyEP86bV/GYrQAPAIFHz2p2+/vKTPHHoDEoUcqUwKUgn20mo0cWEow4NwGSxI5DJcBgtui43UKasxnskhccGTxD4xBMHtwVZQgdtk5cid8+roQIlMiqZxBKb0AmqOpBPYuTlOAewVBg6+uBZraTXh3RMZ8tMreJxuXDYHeb8d4vDsT1EGaen57jOEd09C4a/GVFDB7onv47TaGbD6BZ9cBjSOoGjPGUJbNyEwPpJ/tn2OjtPuI25QR0aopDjtThw2BzaLlQ9fXk3uuZw66/WpN55h4KhkHmst5iiXKNTIAqLAI3rUe+xm5r36d/bsP0xoSDAbvl5Tp73UT4dUqeX4sa2MHz+NEydTAbhz6ADeffdNZFIpu3cfpFPndkilUswmM09NmEZWVg7tPplO+F3d8Dhc2AoqKP1xHxff/dFHwyv3B6lKQcyjyTj1ogdo9sJ1hA7qSMQ9PZAH+WEvqcRlsFL26wGaTr3/mrqj9apJRN7XG4lErMZuL9Jz5ql3fbZf6MAOtF0zBZmfuo59lDDzQRqNH4bcTw1AyU/7SHtRpEWrJU8TPaovEqkUQ2oOJx5ZhKPGiqZRGP33LsWUVYQ8yA9NdCgIAqYLhZRtO0HsA31R6gIwZ5cgeDyovfuxs9rEuSmriRt/J2FDOiNVKZCqrm/vCV57T+6nRuanxpxZjK5vW8xee09Ty947PvYdjGdEGeh4aA1ukxVFRDAyfw22rCKypq1C3SSSRq8+gSouHI/Ngcdsw1VlJHv6KqyHs2g6cxTRjw5GcoUdUPTZn+St3EDSe8+jG9IFZ0UNR/rPuKYdq4wIRhHiDwJX782tm9ByyQTR7lIrsOaVc/aF91GE+NPslTEoQvxRRgTjrDLV2S+7bl6Af5smCB6BqrRc9k94D2tpNX5xYdy1ewnG7GKkCjmqEH+cRiuVqTnY9QaiB7RHYndir6hBGRqAx+6k8J87afLs3UhkUkp/P0zoHa2RB/thPJPDmUmrEJxuWq+aRMSInkiVCvI/+oMLf/+S0IEdrmmL/ivzSpgzmgY04Hbx12bt/v+ApKQk0tPTAbFKtsFgID8/3/d7eno6SUlJ9br3rl27qKqquuZvDz300H/0QNLj+feFLAmCUOd+V36+VdyIXv/X8PPPP9f5/O88kGzAzRGS3AlNQjTHe00mc+Yamr3zTJ3fmy1+Glxuavan8fO8jxm54Cn2fLiRFcNfYuVd8zi/4wTJU+/n1C8HcDtdvJs8i4xdJ+n56BAimsfS67GhmNMLODJoNjnv/UjwHa051Hca52d+SNLiCeiSO6GNj+L0o+9wbtoa8WG+FmrOF7B3wnvYK43k/nyAjX1m4Kgx02PZs+wau5js9btRhfhzYOL7bH9gPs1efwKJQk5ocid0Q7rgNllJm/APTGk5BPdohbpxBFmvfcmRvtM4ftc8Gk36GwFtm3Kw51TOz/yIVsueJbR/ezwuN4LbQ8qAmdhLKol+eAB+ibGA+FBbse0EhpNZnB73D1wGK0mLvcWXpBJavTMB/Y5T5L7/G5H39cYvMRZdckfCBndmw2OL+fGhBQRE6+j87N2+eVbnlrLu7ldw2x38OHoBhvxymg/rRmiLGADinhqGOb2A7AXrMKXlIA/QkPbCSuxlVUTc1xttYiwl63dx8mExOb0uuROa+CgO9pzKyUcW4TKYOZw8B0NqDjKNkoN9pnH8wbeIGTPIN6/c93/j8MDZpCTP8RnV+3u9iMtoxVljImXIS8g0SqqPZrAj/nHcZhttVjwPgMfu5MT9b5C9YB3Gk1lYLhaT/9EmkhZPILhvW6IfHkDa5FUcHf4yErkMrbdPgKrdp8l+80uMp7Io+mwzpjMXaf7OMzRbNIG0R+aT0v5pnBU1nH9uGSEDOxHYpYV3jh3xa9UY46mLeFxunAYLKX2nE3lfb1oufZqTYxb5Psc+PhhNfBT5H2+i8IutPnrod54i6e2nEDxX8zr3/d9IGzKNtKHTseWWENivA2f6TKTg7a8QBIG0YTNBAMO+0+S9+TnOskqynl+K7YK477V891nKNx3GeCITt8lK+Z9Hb8gvrZdfqc+twFVt4nDyHCq2naDl4gmcfPRtBJsTh97ImaeWEnlfb8r/PMbhgbPF67Yep9W7z6KJj+L4fW9gzSv3zTH9pU9IevspTo5ZxIXXvsS/VWNOP76YP+Z+QvNBnTj0ySY+vmseH981j6ydp5BIJYQ1j2HNoJksaT2ekCaR9Jk8UuTVnjMcHjiL7IXrsGaX4DbbfGsZqYSkt8dzfuaHHL37VeSB2jp8BtDvENeNraiC1GeXYy+rEtdIyzjfGFP6TifmsWTfuqz48xiC3cnh5DkcHvIS0Q/3vyE9Tg2eRdXWYzRb+jyahGg8dif2wgrMaRdx6Q0UfbSR1Afe4GTyTE4mzyTs3t4EdGzGwZ5TEVxupHIZhwbNRtskAqmf6rZ0QMu3x+O2O3GU12C9WMLxUfOJGNHT186YlovhZBY7Gz9K4dfbabvqBZBKSJgzGsHl5mDvaZgzCpAH+fnapD6znKyF6zCczCL/482UfL+HpMXjab18Ivrdp7EVVmDLK8NlMPv0TX37yn3/N7Lm/xPDySwy5/8T84Uin26z5pYCAvayKg72nX7VWjk6cCZHk2dhzS0lpH8HDvWczMUF34Dg4eiQOYBA6rgl7E14DIfeQNwzd6NNjPPJRuTo/mibx2LLLyfztS9IXPw0Ld4ez9nnl3PyvtdxlFVxfsoqYsfd6ZMrXXIn/Fs1xngqG3tpFc3//thN5bBy9xky3/gaw8ks9NtPiPJRWsX5mR+RtHhCHTm8RM8Wr4yh5lgGF+avo2TDAQq+2E7F9pOEJXckuGsiNUcvcGTkGwgOF60XT8CSVcyuwfPEf0Nfxm11ED28K2lvrWNjwjg0MWE0fXQgloJy377RcenTOCqNZMz7VDyQnP8EJ+5/k8OD54Dbg62ogsIvt/nW7/mZH9F62bNkzv8newfMoeSPoyRMukfUPa+M4eLaP6g5fRFrQQUx9/bi8Jh32N13Jo6KGk4+v4rT09aS8I+JAAQP6ozbZOXMXXNwlFSSsOgZ4hc+zfmx83GUVOKqMpI5cRmpw2f76Njm4+nYCyqwF1ZQ+PkWJEiIuK/3NfdY/7bxV+2x1vxymr869iq9dH7mRwS0bcrhgbPZOmQexVtP0Hq6+OK65Qt/Q/AIbOo1jex1u9BEhhCQGEvG6t/ZOmQeW4fMo2DjYZzVJg50n8L5mR+hTYj2HSS7bQ6cVUZOe3XGJblv9/E0bAUV7Gz0KPkfb6btWvFAObh3a2R+arLf/payTYfr7JcA+Wt/JyX5Jczn88la8j37e08nsG0TpCo5h0e8htvqwJJdzL5eL3J25ke0XjyBsOSOaOKjsBdXcvrJf+AymDly5zyv3Iqyl/Pez6hidNiKK7nw2pc+emwa8jKF207Qbtp9Ig9eGIGluJL18ePI+yWFqtRc8fsp9+Ky2Kk8lc0vQ+bhMFnptehJDFnF/Dr0ZX4d+jK/DXsFl9VOxrpd/PnwIoz55cT0bUtgfBQ/9pnBDyu+xWK0MGPYFH5Y8S3PLZpUR5c3a9ccv0A/roTgsuKqLsRVXYjHWs3Iu4aw5t2r7XqJQoNEpsBVlc/zz8/h/VWLxKUglbJi+QLuGfEo7ToM5NFHH+D1N5bQtdtQ1q3fwLy5Uxk+bBCqmFD0209w/P43cRnMXHz3x8s0vMb+oNAFkL/2d44kz+ZIsijH2vgoTo19m9Snl+GsMnHuxQ9oNveRa+sOqYSwIZ0p+z0F/e7TmNMLyFywrq7tt/w5TGfz2BX/OK5a9tGlCOkDfaezo9kTBLRPwC8xlrDkjoT2b0f20h85et8bqKNCaDr5Xh+NLLml7BsyD1VoAGdf+4rN8U+ijgpFqQtk/7BXENwe9g6cQ/rCb2vtxx+RtHg8xet3c3HZz8j81Dex915C7qfGUWlkf69puIwWr703F7lGSfXRC2yPfwKX2UbbS/PxonDFD5hPZXEk/mEuzl5D/KJnsGTkI5FKcOoNlHz0G47SKi48vxTrhQJfu8odJzCezMJeVMHZZ5fh8NlFcZSs38XphxcAEHotO3bIS0hVCtwW+zX35lbvPkvZpiMYTmSSPu8zDCcySVo8HkelkVNPLEHweDj95D8A6tjnLoOF75o+yY4HF6CNCKbNtMvOMqbcUjYPmUfN+XyO/f1LNvaZgdxPTcQdrdnYewbG1Bz8EqI5OHAOZ6asJunNJzg+5m32951B3GPJlPx6kP29puGsNhE7ZhBhyR1RRYVw7N7XKf5uFxF39/DtW9eyRes7r0t8/l+H57/g338b/icOJTMyMgAoKCigUaNGaDQaTCYTTqeTwsJC4uPjAbDZbCxdupQXX3yRFStWcCmd5g8//MDcuXOZMWMGa9euRRAEUlJSyMrKYsWKFcyaNQuHo24ui/fff5+UlBQAvvnmG6ZNm8bMmTP58ssv61zn8XiYMmUKBoPB93ny5MkYDAbKy8t58803mTlzJm+++SYVFRVX3RtELzcQve3eeOMNli9fzowZM66ixcmTJ5kzZw6zZs3yVeH+7rvv+PXXX33XzJgxg7KyMsrKypg2bRoff/wxc+bM4fz583U+6/V6fv31V+bOncvMmTP57rvvAHzt1qxZw/Tp05k/fz4Oh+Om9MrJyeHll19m5syZLFmyBJPJBEBJSQlvvfUWs2bNYs6cOZSUlADwyy+/MGPGDGbNmsU333wDwOuvv05WVhYABoOBSZNEY2XXrl0sXryYBQsWMHXqVL7//nK1qcWLFzNnzhymT5/Otm3bfPxyOBzMmjWLFStW1KGxIAh89dVXzJgxgxkzZnDgwAEf7V9//fVrys/t4rvvvuODDz7g9ddf54UXXuCPPy57bezZs4e5c+cya9YsPvzwQ9/h8GOPPcbXX3/NnDlzeOutt8jMzPS1P3r06E3pcAnXm9/KlSs5cuSI77oVK1Zw9OhRPB4PX331lU8Otm7d6rvPJ598wrRp01i0aJFPvm8VoXd2o+y7XQCYjl9AHqhFEREMgDI6lJDkzpSu2wFA/olM1AFalBqVr71Cq0IQwFJjQp9bSlV+GXknM6nIKabV0C4ICF5PJwgb2hVnlQnB5cFw7ALyQD8i7utNyfd7qE45R83Bs0ikUpTe/gEMmUUYs4pRBvlRujcNgMpT2UgkEsx55QhuD6bcMuLu7ILcT42r2oTgchM+oidSjQrTmYtU/H4Yub+Wij+PEtQ9CZP3rbbbbENwualOET1FDMcuoImPomLLMXB7sFwswZpVTOnPB7DllxM2rJuXeRDcqxUl3+9BHqjFklWEPNAPZUQwjSeOwKE3YDiRCW4PpRsOEDasG+HDuiFRyCg8dJ6SE1kIgkCLET3q8CKyYzMqMwopOiy+3MncfISEoV0uCQwyfzVhw7piSsvBY3dS/tsh5AF+6LceJ3xYN6pTzuGqFtdz2LCulHy/xzevS+MLG9gBS04pttwyag6l47baiXxQzOfkNll9Y/FrFoMlpxSA0o2HkPtrCOrcHMHtofCrbQhON4XrdqGKDPHxy22xEzasK6Ub9iOVyzCfz0Me6Ef8zFGY0wso+3EfzooaXDVmwi/REqjefQrdkC6UfbcL47EMnwzYvYct7hoz5Rv2oxveHalcBt71Hj6sGzK1kpIf9iI4XcjUShQhAdQcScdjc2HLLUNwuindcIDoRwb66GErqPDRI7Bzc5x6I5YLRVfxug492iVgyyoCwJJ6EYlUStCgztjzy/Brm0DF11uo/GUfwcmdcRssAGibx6BpEknN0QzMGYX4JzW6JX5V7Uv1jc+veQwugwWlLhDLxRJKvt+DbnBnSjccILRfO9/4ZFo16kZhvnuIXrGX52i9KPI8bHBnKradIGxYN4pOZCJXKVB61+clxHRsRum5fKrzy/E43eQfzaBRjyQfjy+Nt3L3KRAEn3zpkjthuVhC2S8HRD4bLHX4DOCf1IiaoxlYL5ZS/vth5AF+VGw9Tty4O31jFJxunHojtmLxxZq9uBKpWlFnLjejh1SrQtUoHMORdOz55bhNVuQBWiq3HSP0zm54LDYAJAoZipAA9NtOAKCKCQWpFF1yJ+zFlUhkslvWAcqIYFwWG7b8cswZBRR/t4fg7i19OgBA17+9j0dOvRGJUo4uuROuajMeh/PafXllveT7PUT+rSe57/+GMiIYj8OF+Xw+1oulFK3bhVSpoObw+X+pL7fJ6utLplXjKK9GHuiHQheIVK28pbUS0C4ei3etmFJzkEilhCZ3xJJZROWWYwhOF2U/7cVjc9R5CdV05ijyP/hV9AY6lY0yIhhboR7j8UyMJzIp27CfkP7tsVwo9LULG9YVqVpJ1pvf4LE7kQdqbyqHlbtPEza0i8i7AC22vDLkgX7Y8stRRgRhK9TX0R1hw7oR2qcNpvRCAIq+20PE8K5evnQVPbG+30PNsUwkcpnPY8XHu75tsVfUIJXLyPl8K4LTjaPahEQh41JasYTxd+Iy2TB6H9wvrSmZv0aU+bxS8EBQt0Tf+jUcu4BUo8SSVQxAxe7TRN0teuKH9WmDx+nCkluGMT0fJGDNLcNVY6Fow0Eih3VFplX5+g+5szslH2/EXWXEY3OgiAjBXlSBPU/cAyo3HSLkzu511rK6UTj6bcexXiwhf+UGFLoA9FuPX3OPrUk555uXJj6K3FW/IlXIsOaVXaWXDMcuIPPX+Ggo16ou6/yeSbhtDsx55eSs343bZif2zi51xtX4gd6U/3HI159Uq8JepBfX8sVSir/bQ5hXZ1ySe3WjMPK9XruFX25DqQtAGRFM9IP9sGQVYy+uxFFaXWe/rI3QPm0o/e0QQZ2bYy+tRvCA8fRFHHoD1vwK8AjUHMtEHqgl6r47fOvSeCr7mno6fvr9VO05g0yjxHgquy49NCqfzRvWtQVOo7j2sr/fS9wwkRZBLWKR+6vJ/mEfNVnFqIL8UIUGoKkll9F92mDMLaNw52lMBeIzT+zA9mT+sA+Abeu2oPZTExwRQsbxdEKjw3xtpVIpj738JF8t+vwqWlyJrh3bERQYcNX3EqUfHpvooX/o8HGCgoOIioqge7dOZGXlcPFiHk6nE4PBxPBhyeK8ggIoLi5lxIg70e887ePxlTS81v7g17zuC7JLe64pNQf91uPIA/1Qx4YhCALlmw5fpTsCOzfHWWVCExtOyXe7Kd1wAE3jiDp94xIo/FJc48W17CNVdCjOSiNWr14p2XCAcK9dKFUpKfp2NzXHLuBxuIi8p65dGNy5OVKFnLzPxPsW/ZpCaM9W2MuqfddEDuuCfvdp8SWplx6W7GLChnQSPUlvwd6z5og582vbex63hwKvvVd0hb0HEDywMxU/7ALAdDwDWZAf6sZR2LKLkftrqPrjEJW/7CNkUBefXQSgTWqE4WgG1oslon3utYvChnWlpo5d1O0qO1aX3AmZRonpXN419zBt82i0TSIp+X4PlbvPENS5BfJAPxxl1ahjdVgvllK58xQylYKy31J89nnxup0A6I9nItOqkKmvzt8a2acN+RsPA+BxuhDc4nOhPMhPjB6JCEYRqAUE3BY7gtONRC5DqhTvdWnvCB/WVYzoOZmFLb8CqVqBLrkTTr3hmvtrfed1JZ8b0IBbxX99+HZoaCgymYyKigrS09NJTEyksrKSjIwMtFotTZo0QS4Xp3nx4kXeffddQkJCePXVV0lPT6dly5YMGzaMBx8UE5auXLmSY8eO0bNnTzZv3sxjjz1Gs2bNrtu/yWTi8OHDvPfee+KBhdlc53epVErfvn3Zu3cvd999N2fOnKFJkyYEBgby9ttv069fPwYMGMCOHTv49NNPmT179nV6EpGZmcnSpUuJiIio873BYGDt2rW88cYbRERE+A79boSioiKef/55JkyYQFlZWZ3Pp06dori4mIULFyIIAosXL+bs2bOEhYVRXFzM1KlTee6553j33XdJSUmhX79+N6TXqlWreOqpp2jdujXffvstP/zwA08++SQrVqxg5MiRdO/eHYfDgSAInDhxgiNHjrBw4UJUKtUtzeUSXVQqFXPnzqVz5840a9aMiRMn4u/vj8PhYO7cufTo0YOxY8eyefNmlixZctV9Dh06RE5ODkuWLMFgMDB37lxatWoFXF9+6oOioiJee+01rFYrL774IkOHDqWkpIQDBw7w1ltvIZfL+fjjj9m7dy/9+/fHbrfTpk0bHn30UZYsWcL69et55ZVXKCgo4P3336dr1643pMPN5pecnMzGjRvp1q0bFouF9PR0Jk2axI4dO9BqtSxatAin08mrr75Khw4duHjxIkVFRSxdupTq6mqmT5/OwIEDb3n+ymgd9iK977O9uBJVtA5nWTXxb43DlluGo7yGS+/Da0oqCYwKodcTQ+l0f19sRgsfPzKf+B6tqCnSI5XL6HRfH9J3niQoMpTNi9fT48Pp9D69FoUukOwF//Q9YNiL9WgahWMrrPD173G5UUWHgv7y+lWG+uNxeRC8B8MSb5gUQMZnW2j6YB/avHgvrafey7lnloEgoGkahdtiR904ki7bFiPzVyN4PKiidL77qhuFowwLpurAWQDC7uyCq8aMVKtC8AjYS7yHIkV6kEpQRYWIfb76Bd23vo1/q0YILg/H7nmVVu89hyY+ipgxA6k+ePYyPYv0BHZujio6BEtOKQlDOpO99TiCRyDAez+AoEbhDFsxEblaSUx38QDIXFaNroVoSBd8spn2X80msGsiIKH6QBoIAvZiPR678yoPU1V0KLbC2nzVEzZUDEW2Xizxfe+oqEHTNNL3OWHuQ0Q/1B+JXErWO2JybHtZFTKtirYfTEYRGoA8yN83N4/diTo6FHNZFUglRI7sTeSofhR+vBnD8UzsxXq0zWNxllfTZdMC8SFYwlXjvSSHcS+MpPyX/fi1bozrkhErlRL9xFCUkSEUrt2I4XgmAAHt47HmiWHYgtuDvaQKVXQogsuN4LqceNxepEcZFoitUI+2WQxxT92JQhdAy388TdnGQ2KIn3cNXMnr2DljCXtwALJAP7ImLvXdUyKX0uTt55AqFbgqa4hfNpmAO9risdgo/eR3MHown88noH0CtkI9UpUcVawOw4nMG/Dr8jqQKuV03/4OHqeLqoPnUEeFYivS++TpUnhjwtyHiB7VD5fRir240sdzTeNwBI9Ah6/nUL7piG9+qugQjGdyfPOzm6x0emgQSUO7UXImm21vfUNAVCjGYvF6qVxGeFIcJbVSOoQN70bkA33B7eHkIwt88uWXFFdHlwgu11Xz9G/TBHWjcDFcLMjPJ7+aRhG+MQJIFXIkisvvamX+Gjr/8jr2Ij324sob0iNmVD9cRguO4koQBBylVfh3SEDwCITf10dMTyGV0mHLO2jio3CU11C1X3zhYTqfj0yrxi8pDqlWjVQpv6ZcXEsHtP96NkgkyNRKNE0j0TaLwV5SSeEXW8UHVi/9Qwd1pPmrY3EZrZjO5eGXFIfbYkeqVtB929tI1UrcZpuvr0vt5MEBPg9Ml9ECboHQAR2wXCjAY3egitGJ+tPbrr59hfRpQ9jwrjj1Ro7f/wZtm0WjighGFR2CQheIx2IjuEfLq2gSP/cRIkf1Qx7kx9nn3quzVhKXPCMe5PdoSc2h8+IaiNFhOH4BAN2dXUEiwXA4ndgnhgLgMlpwGy7vA/aiSkL6t8O/bfwVOqAc01nRQ8xRUnVLcqiKDsFWqMe/bROKvtxGUPckVNGhuI3Wy3rHy/fgXq3E7wSBxk/dSeyYAagigpEH+aGODkWmUfrWna24Erk3xUVNufiCMHZkLwxn89E2Ckdwe4ga2hlrUSVBreJwmWyoIoKJvqsbToOF2rVx7MV6VLE62q6egio6lLw1v+PfMg7z+XwfzV0mK5H398awZhPRI3qiidWhCA3AabTQbOI9HBq1kE5rJ4PkcjELZXggcaP7kTDxHjIeFz3YlFGhOIou65/atBcEgfAH+iPRqHBVGcn7UnxJ6bbY0TSLxl6kJ3xEL5BKRTm8xh5bfcUe6zJaQCbz7bFX6aViPQlzH6JL/w44jRZ2PbgAZag/brsTZbAfg7cswONwogj0Q1NLdmUaJX6xYWT+cfnFrstowWWyoYy+ts64NBd1XDgAESN6glSKKjoUdYyujl6+cr+Me+pOoh8ZgFQpF1ObRIXisthQhgfRef1c/Fs1Qqa5XCDQVlwp6jqvvHT89mVUkSHEjb8T05kcbEV6wu7sIq6Fk1kEdUusQ4/OAzrgNFjY9uBCVKFiGKl/43CGb5mP2+5EExYEQNXZPJrc25Nzq38nrGMC/nFh6M/koI0Kweo9zIq/txcXNxyssy60kcGYa62dyhI9ukgdbXq15cSuY77vhz1xN0e3Hqa67OqILIlcjTw4FsHjxm3Wg/vaxdEkMhmC/XJBosKCYmJjooiJjSK/oMj3/YcffcWM6c8x4p6hGIxGevcZwddfvo/jYh5BXRLpvmMxitAAgnu2BI+ArUh/zf1B5q8R+TW6H4ZT2aiiQurw1l6sJ+LeO3BUGBAc4rhq6w51VCguowX/Nk1ImPMQ9pJK74G1XpSVqFBA8PG2tn0k99egigqh587FGE5lU3M8E/+WjUS97q/G4eWJtaCcoI6XnxM0jcPptGYySCUEd21B1aF0zJlFxNx7OT1T5PCuxD7QB9weTjyy0DcXVXQoqsgQBOdlGl/b3huARC4l02vvOcqqkWlVtPvgBZS17D1bUaVvPujLEASBkGHd8e+ciNRPQ/k3W3EU6dEkxuE2WRCcLmJnPIS2VWPcFjsln/wOJnEsl+wAdx07oK7ugOvYsUM647E7fS9jrtyHTOfzCWgfT/H3e4gY0dNnd13ika1IT8Q9PTCm5mDLL/fZ57ZCPe3njKLpqL7I1Epyftzn69e/cTjDty8SU8R0aUH54XQUfmrkfqKDhvFsHv6tGqOODiWkVyukKoVoi7o9uC02VJEhPhqqvTZqaa15uQwWcW++gS1an3k1oAH1xX+9pyRcDuG+dCiZmJhIRkYGGRkZJCYm+q5r3rw5Op0OqVRK06ZNfVWNU1NTmTdvHjNmzCA1NZWCgoLrdXUVNBoNSqWSNWvWcOjQIVQq1VXXDBw4kD17xLcuO3fu9B3eXLhwgT59xEpu/fr184Wh3wjNmze/6kASICMjg1atWvl+8/f3v+m9wsLC6tCn9udTp05x+vRpZs+ezZw5cygsLPR5MUZERNC0aVMAEhISKC8vv2E/FosFs9lM69atAejfvz/nzp3DarVSWVlJ9+7im3ClUolKpeLMmTMMGDDAR8tbmUv79u0JCAhAqVTSvXt3zp8XvdD++OMPZs2axcsvv0xFRQXFxcU3vM/58+fp3bs3UqmU4OBgWrdu7fPOvJ781AedO3dGoVAQGBhIUFAQNTU1pKamcvHiRZ+n5JkzZygtFT0G5HK5r+J248aNad26NXK5nMaNG9eh//XocLP5tW7dmtLSUmpqati3bx89evRAJpNx6tQp9uzZw6xZs5g3bx5Go5Hi4mLOnTvnu09oaCht27a9PQJco/CeIAiEeHO6uE2Wa/wOW/7xHe/cMZmTv+yn1xNDfQ899741jpzD56nILkYQBBL7tceYmsv+9s9Sc+g8jZ67B5m/5ob9c4Xnq+SKi2p/ih7QHnNhBdnrd7N5yDxaLBqPzF+DRCpBFRmM5UIBxwbPRnB7COrREsHrGiLTqmnzyUwsGfm4rXakGiVNX7wPa+51ZKnWkOKeHII5o4AzT73Lhb9/QatlYt7c2MeSqdh6HI/rWs76EnJXbKD9E0N4+Pe3kMqkuL0HZ5ayaj7t+SL7Fq2n5EQmw1ZM9B26XiJF6MAOGFNzqdqTSuHnfxLULakWHQXfvG5E2NAB7XBWm6/6vnbT7EXfkpI8B5fJRqOnhgHgKK/BnFnEhbf+ictgIWHmA76+BYTLnsoegepD50kd9w8COzfDr2UjcSRSCRKVgmPDXyZnxU8oQgKuGq9EAhGj+iO43JT/uLfu+Dwect9eR+n6nQR0ao5fy0ZINUo08VEUfbOjzgO3SDBJ3UnVIkfhF1s50GMKhuNZOPQGoh/qf20Z9KLwnW841e1pHCV6Qu7qBYCzrArjkfOUfboRa3ou6uZxlH+/k8LF/0Rwuol+QQz7OffiatSNwol9cggShdz3oHMr/LLmlnJq7NtUp5zHLzGu7hxrIXvRt+zvPImSH/ehaSzuOfbSKvZ1noThRCZ5a3+n0dPDRQ/Ta/RjLKnk+6eX8vHweZjKqhn86tg6vw+bPw59VhHG0ssPnxWbjlB94CxZC9eRMOeh6xPPO1MfLb/YStX+NAo+34LH6qDFG49dnx61hln4xVZqjmSQ9twKnDVm0di+AT2OdnmO8h/3om4cDhLwWO0c7fIcphOZVO08SXD/Dsi0Kk4NnsWRTs8iD/RD00Sk3bkX16COCSVu/DCkcim4a63lW9ABEkDbIpaqA2e5uOxHNE0i8EuKqzVCCUVfbffxTB0tPoR5HE5Kfz7A4cEvUfLTPvxaNkKikNdpF9qvLaU/H/B9Y8svx1ltJGxYN6Ie7Cs+2HqEf7kvS1YxZ556l5If9xF3SQfoazg/+xMMJzOpOZ5Jm9WTkaqV1MbFRetI6fw8jpJKwu8WvX3spVXUHE6n8ONNGI5foNXqqSgigomdcBc1Kedwm6xINUqavHg/1qwirkTt2UhVCkIHdSLz1c987TTx0RR9s/1qQbjqPlevt+jR/UAA/a7T3ouuE3HhFbX8L7ayt8cUjj28CMHlJumNR+teULs3770kChlRQ7tQfSobEA/NEl8cSdmOE77JtZo7mrNvrbu2HnJ7yHzzG0p/PkBQ5+bI/LV1frZkFBIxoid9tiwQc4c6XEgkoAzx5+LaTT7P5townLpI0Y/7OfbkUhrNfsQ7hWsZAuKftHvnkb94HVVbjhD55HCCeoovh81ncwns0gLdsG5iNIQgUvlae6znyj32Klpf3X/hZ1v4vesU8n46QPNxoo0heATyN6SwbejLpC37GWWwHxKfboPoIZ1x1JhxG6/0DrpxNI3pbB7hd3en25ZFyP014vgE4Tr2iXd83r3kyP1vIbg9ojxIQCKRItOoODNxFdaLJaiiQgjtW8su897z6D1/58iQlzCm5RAxohfaxDgkMilNX7zPd+ByJT02dJ1Kzk8HSHxqCCBBcHv4uduLbBr6CqnLNqCNEQ/A0lb9hlQho+eyZ2j11FD03rDuS3SXKmQ0HtqZixsP1e3kGnIQ364Zgx4awteLvgAgJCKUXnf35o/PN15NGpcdV2WeN3S7Bnlg1A2ofnVfgiAguWIMd945gN82bqVpQle++OJb/rHkNSQSCdbMYvZ3mcThQbOxF+lp/tqjl8d/jXmYz+VxoMcUDg+ajaO0Cr/ERnV+l2lV6JI7UnO4rq3u0x0SCZYLhVTtT+Ps1NW4aswEeV8gi7Jy7T1JEAT0u89Q+stBUgbNwV5aRZQ3/+k1aeD9ay+tZkfnyVx49yc8diedVk8WZbP2RUDppqNUHjhH5sL1NKu9H/tsoet0gLhfHvTae42fulPs9wp7r1kdew+fbjt77zyMh8+T++YXRD45nIAerS/fXiJB6q+hcuMBCt5Zh+B0EeO1iwq/2EL1/jSKPv8Tt9VBszcev3zvW7Bj/ds0xlFec905nXtxDepG4bRa9ixyf81lu8vLI0WQH81eHcP5mR9d1c/pd77n165TsJXX0GiEePBrLavml25T2TFqIfZKI70+mCTyQSLx9XtxxS9I5DLafvACYcmdcFaKEVuXh395gDeM7Lt6K/kX59WABtQP/xOHkomJiaSnp5Ofn0/jxo19h5JX5pNUKC67RUulUjweDw6Hg08++YTp06ezdOlSkpOTrwo9vhFkMhkLFy6kR48eHDlyhAULFlx1TVhYGEFBQaSmpnLhwgU6dep003teCtsVBAGX6/Ibp2sdet7sXrWVUe25qdV1w+eu/Dxy5EiWLFnCkiVLWLlyJYMGDQKupqPb7aY+uJ6SvJaBAHXn4nRe+y3oJUgkEtLS0jhz5gzz589nyZIlxMfH37TdjXAt+bkeAgIC6njNmkwmX9EbwOe9e+lebrcbQRDo37+/j+bLly9n9GgxWbBMJvPRRCKR+NrfjP7XouP1cMmjd9euXb6Dc0EQGDdunG9M77//Ph06dLite2dmZrJ58+Y6RX4cRXpUMZffTqqiQwnu34Hm7z5P5NjBBPZsTZM5DxHUuy2jl00kKCq0zgHFqV8O0GZYdwwllST0bIWfLpDf3/qawOhQDGVVdBnVn/LfRcPXklWEs8pE0+n30237YoK6t8SWX4E6tlZYkPyy98Ql2CuNSOVSJFJRTXrcHt/Dd/xD/bAUVGAtqcaUU4otrwxti1gxVM1oRaryyooAqmgdjpJKJHIZbT6dQemPezGeykYdq0PTNBJN4wiCuiXS+Nm7kaoURNzTA2V4kEgf4bLnZPTo/r52Zb+mENipGapoHdqEaKJG3kHU/b1p9MxdJMweTdKip4i4pwf20ioQBDY8+g7r734VAEOeeIjtdriwVZswFVciVyupyS1DKpfhFxEseiAC0Q8PpPz3Q9iL9biqzQhOF9oWMaiidUhVShxX0qxYjzpW5GvcuKEEdW9J+PDumDMK6tBbGRbkzRV3GU69EYlU4gsjUoWLIY32Yj2Cy42z0ohfs2hUMTpkKmUdftmL9SiC/anaf5bQgR1RReuwl1Ti8T4cm9PyAOp4IwFINSqCerchfdJyAGQBWuSBlx/AldE6bHll1BxIQzewA5qmkUiVctq8/wKJ859AplUT1LUFHqcbiVyKpNa6VsXocJQbUMfqRGPWI6CKDqXwi22o48KRa9WovWtAFaODWl6yl2A5nU1gX3G9CQ4XivBgrBkFgATB7sRjsqKM1mE6noG2XYLYJrOI8t8PUfTlNjwWO9bc0pvw6zJfRLpVUf5bCtqEKGzFetQxOlQx4veX/l5C6U/7UIQEoI7VIThcuKpMqKJ1VO1NxW1zEDGiB923v4O9tApNfLSvrZ8uEGOJKJsn1u0kukMzjCWVBETr6Dv1frShAeQdOo+ptPqq8bqqTWiaRqEIDUAVrcOcXlBHl0jk8jrzdJTXYC+qFPlvtBLYqbmPHrb8ch8PADwOF4LT42unig7FXlxJ6Q/7UEWG3JQeFT/vRR4SAEhQRoV66RGKq9qEU29A00zM1eo2WLDllxE6oIOPZw69kfTZH+My2XB7Df9b0QHyAC1IpRhOZqHUBaIMC8J0Lh//Nk0ue10XV/rWZelP+1BFhWBOL0CmUaH0ejkJLg8eqx2hlr1hL6kUQ0R/EQ8l5d71kfPezxhPZVP22yHfA82/3Je3XelP+4i4pweqaB22/AosmYXItWpkaiXWnFL82zS+5loxnsompJ+Y51twuFCGB2NOz0emVmLLLaXtZ7OwpOdTc0gM6dU0jULdOILArkm0+WwmqhgdXbYuRhHkj9ybs04il9Fo0t8wnsik4o/D3naXdMBkeh1ZhSpGR2DXFtiLq24oh3HjhhLcqxXRo/uj334Ctbd4mL2kClmApo7eUcXosOaUIQ/U4qw0gkdAHR2K02Al6r7eBHVpgdvu8NFZHR2KItjfR5PIQR2pOXORquNZyFRK/BKi0TYOJ3HqfcgDRI/KyOSOdPtoKrqeLQnr3Yakd8YTNryrb0yBnZsTPrwb2uaxSJXyOutXHuzPmXFL2Tf0ZYp+3o8ltxSH3ohMq6Llq2MYeGQFuj5tkakUNHlK9EBVx+iwlVRRmXIeVZMo5KEBOIr1KGMu6x95gBZZkEh7Z2mV6MmeU0LV5kMEdmruWyul3+3BdDqbsp/3I7g9yFTKa+6xqiv22HafzUQRGkDU/b3psfsfV+mlS3MHyPv5AHF3dxPnpVagChPtN2e12RtCednuajyyJzXnC3z88K0Vfw2C031dnWHJLBLzDQ6dC1IJEpmU1isnYS+qvO5+eWkvcVaIHrFBnZp7PWVVOPQGnJVG3DYn9uJKAts19cmHNa9M3Iu8dpQyLIiKP48S2qcNkSN6EtA+gaBuiTR69m6kWjXdt76NOi7cN9acnw/Q+K5u2CuNKAK1OL17qaPGjNvpZvimNxny8ysU7zzN6SU/snfKGtS6AFTBfli8ejxuYAf0Z3KwVRho+cRg/rZlAdrIEKxlNfjVWjuRjaO4f9KDvDNhAaZqMdQ6vm0CUU2iWbV7LR/s+wiVRsXK3WvFBoJ4tAQgOL0Hw7Xcf6XqQOTBsciDY8HjAunlfTo2Lpqi4lIKC4ppFCfq57CwUOKbNuGktwDOd9//Sq9eXSkoLEYR6u87dBdfkEhwma2ifF9jf7DklIp2oyBQ9PV2ZFqlj7eq6FAC2iWQu/KXOuu/tu6wFetRhAaKMhETijmzGEWwv09WbcV6QOKTPVWMDqlKgb2kCnN6vm8P8dhdBHdNItJrF7pMNl9ItCYu3CdPHocLZ5UJU0YhUoUcS04pfs2i8Wseg6OqbtSatViPq9qIpmkkjV/4G0HdW4ryW1ZV54XT7dh7tuJKMVe3195Tx4Qi884HRL3gKNYj91dTtfkQfp1aoIzRYcsoQB7oh2B3Yk3Pv8oucpbXeD3ZJbiNFp8dcEl31EZtO/YSTf1axOI22+rabLX2ZtHuOszFf/xAiVcnXuKRx+FEN6gDZ1/4AN2gDjT/+1iffV67H4kEIrwpazwOF44qE/ZKI8ogP5RBfty56S1cZhsur/y5TVbcJitH73uTC/P/icxPjTWvHKfeiEyrxu5dd+qYUK+sVNbVUYFacW++0hatx7ysuaVX2UP/6xD+C/77b8P/xKFky5YtOX78OP7+/kilUvz9/TGbzVd5Sl4Llw6pAgMDsdlsHDp0+Q2eWq3Gar1xXgSbzYbFYqFz5848+eST5OTkXPO6QYMGsXLlSnr16oXUe8iRmJjoy+m3b98+XyhweHg42dniG+4jR47c0qFfYmIi586d83nvXQp5Dg8P5+JFMQQuOzv7lr37OnTowM6dO7HZxBxYlZWV1NTU3LDN9eil1Wrx9/fn3DnxYWDPnj20atUKrVaLTqfj8GHR2Hc6ndjtdl/fdrv9qrlcokvtnJsAZ86cwWQy4XA4OHLkCElJSVgsFvz8/FCpVBQWFnLhwgXf9XK5vM5h7yW0atWKgwcP+oomnTt3jubNb98dvXXr1j7vWI/Hw969e2nTps0N27Rr146UlBQfnU0m0029UK/EtehQGzea34ABA3z5LRs1Et/mduzYkS1btvhoVVRUhM1mo1WrVhw4cACPx0NVVRVpaWnXHVPz5s0ZNmwYb7/9tu+7yi1HiRg9AAD/zi1wGS0UrvyZI+0mcLDRw2Q8twxrVjE1+1M5+OUWbEYrSr/Lh+atBnemPKuIyKQ4AqND2fzOOqRyKR1G9OLc1mNUF+kJ7SvmeqtKOYe2aSR5q34lffZHmM/mUvrzPqJG9RP7b9sUwePxhbLUhqPGQmRfkW+hHZohAH6NwrEUVxJ7ZxcKthxDHRaItlkMttxSyrwP79rEOMLu6o5EJkEeKOaVTFr2PJYLhRSs3UjFn0eJGtUP87l8Tj2+BGNqDvs7Po/g8eCsNCIL0BB53x2oG4VT8aeYM9ReUoUlr4yoUf0I6dsWe0kVLqOFo3e9wv7Ok3CUVVP87S6yl/6ANb+cE6PmU77pCDFjxZcJUZ2bo/TXcOrzLQBoQgOQSCWUnsomtEUsIc2jEVxumg/rRvbW4wDYCisI7duOij+PEnxHa+QBWtE4M1nQDensG9slXJoXgOH0RWz55dQcTqfgkz/RJkShbhxOUI8kZBoVpd4wFU38Za8Ga345LrOoc+IeH0z5n0cxnMhCqlKgaRqJtaiC2EcGYC+rxlFWjUIX4KNv1MMDxPx+goDbaKHonzvRxIt9auKjkMiklP2839dXyMCOqJtG4ijU47E6COjcAmd5Naq4cPzbJyDXBRA+sjdVu04S3Lc95swizOfyOTNhGYZT2ezvPAnB48GcWYwls1D0ItUoUDcOR6KQETnyDorX7yJqVD8x91MXUc6DeyRhPJWFMiwQv8RYNAlRdXhdmx5uk0XMAQcEDuiE22ihZudxVE0ixYdYpZzQe/sguN3ew0pQhAV685gm4t+2KTXHM2+JX+H39BDDj8uqUcWFiVW79Qbx0HtUP/TbTxA58g6MqTm+9mF3dsWcUUDUqH4odAEEdhXnKNUokUilOPRGTo/7BxVbjhE2uBMVfx4lplNznDYHJu96S7qzK+XpBRSdyia6bVNaDOnEr9NX0/qenmRsFUP3LoV+Vfx5lNinhiFVyNHER+E2WqjccRJtQrRId7nMJw+XoIwIpvzPowR1S8QvKQ5XjQmXyULYkM4Ufr7VJ5cShQyFLhB1tBi2pBvcyUcPdZNwsdL0TegRemc3LBcKCOyehKZ5LKF398RlsqC7qwdSbxEnEB9mpSolft40CaGDOuIyWqjceQpNkwgEl/squbieDnCU1yDTqlDHhaNtFk306H7IAzT4NY/1tTOczPLxOW7CcNwWO5U7TqKMDMYvMQZNQhTRo/sh89dQUit8zFakR3AL4gFHlxY4ymvE8DezDW1CFHFPDMGhNxDSp+2/1JcmPopyryyG3dkVR3kNLqMFwe3GeCobZVgg/q0ao20RS8gdba65VlwmK1Lvg3DIQJGeVTtOok2MI6BTc0znclHF6HzjNJ/L40CbCZx97j2xYE2RnvSZa8QHxbgw1I0jSFo+EXmwP1lvfe3rx3wun9QJ72I8lc3Bbi/gqKjBfC6Psg37byiHlpxSXNVmqg+fp2zjIeImDMdltKBuFI6zvAZNXFgd3VHx51Eq958l1qu/Y0b3w5iWS9nmo6RO/gC5v5aYUf0I6tIcwS1Wv720h8XedweFGw5SfTILj9OFrkdL/uz0Ah6ni4yVv2IrruTP9hPZ0mUyx55biaPKRPqcT3CU1eC22PHYHGTN/yfOKiP2ogr0u0/71m9glxa4rXaxL4mE5tPuI/cL0Wu0dNNRzi9Yx85uUzBlFOC2OSjbdgK/5jHEjOxF6Z/HCGzXVKxOXGmkassRwh8c4FsTzvJqVLFhqFvEIQv2Q3dvH2r2nCKofwfM58VCXtUHzxLYLRFNQjSJS57BUVrl021X7rGRo/rX2WMPdJkk5gwu1HPqsXfq6KXALi3w2J0+GsYM7YwxU/QcLE85T3DbJmgbhdNi/J1IlXJyfxL3EnmAhvCercj6fKtP7i+tFVVUKILbjTYhiuhRfdFvP+7jLUDVwbNiG4mEwI7NsOWXc6j/TIq+2YE2QXzxoowMrrNf1s6tZy2owGm0YDiRJVYdl4AsUCNWP48Nw5RRSFCX5riMFko2HCT64QHI/NQiD81WgrolkvP+rzgqajjYayppE1eKlezLqjg380PcFvtlmbqzMwYvPSqOZNDEm5s6cdxQBKeLP0e8zrYHFlC47QQJD/YhccwAqi8UYq82Xw7dHtmLbG/o9vkvtvHr0JexlFZRsOMkzR8Uo8a6DelOcEQIy6cspfjiZS/m4zuO8nS3J5jY52km9nkau9XO5P7Pij9KLnutSuQqxCrpl50GPDbD5SI4djNStZhrskf3zhhqDJSUlHHk6EmaN4+nadNGmEwWgoICOH1aDP8fnNyP8+cvsHHjFmLGJvt4LLjdSICq3WfQJkRdc3+oOXI5Ai78ru6YzucTNaof8kAtHX96DVtBOQVrf7+u7jCeyELbIoaa4xeIGt2f6Af7YMst9e1NxhNZSBRSYh8fjEQhI7qWfWQt1Pv2N7fNjtti45jXLvTYHcQ81J+gLi2QKhWU/S4+hyl1ASCVUHMiC8HtJqBtE6xFFcT8rSfFv3jD7r0OCWV/HifuqWFIFHKqD57DdDaXQ/1nUvrLAaRKeT3svWMYTmQhUynQNI0Q+601H6lGhdRPTfWWI4Q9NIig/h0QXG7cBgvVO4+jjA3D43ShbBLptYs8WL0FAJURweI675aIX1IjnDVmcW++iV0U2KUFCGBKy0MeqPXtYVfuzYqwQHEPG92f+Gn3U7nrNC6jBY/NQcKch3CZbdhLKyn8ejuOCoPPPo99YggAus7Nkchk1HhzCKu89jmI+sfjcLF1xGtI5DIxlRQQ2q8tLpMVR1k1/q0bI7jdKEP9kShkCC43Hod4vhEzuh/lm49S/ucx37xU0aF47E5xbw4L/JfnVXvfupLPDWjArUIi1Ldax/8heDwexo0bx/Dhw3n44YcBsVhMRkYGy5eLHjBpaWn89ttvPm+tTz75hGbNmjFgwADWr1/P/v37iYiIQKfTERYWxujRo0lJSWHdunUolUoWLFiAUnk5bOj999+nS5cuJCUlsXjxYpxOJ4IgMGLECAYMGHDVGF0uF+PHj2fhwoXExooPImVlZaxevRqj0UhgYCATJ04kLCyM6upqlixZgsfjoV27dmzatImvvvrqqjlciRMnTrBu3ToEQSAwMJBXX30Vh8PB4sWLqampoVmzZqSnpzN37lwA3nnnHZYuXeobS+3PIIY+b98uGptqtZrJkycjlUrrXPfrr79is9luSq+cnBw++ugj7HY7ERERvlyPxcXFfPjhhxiNRmQyGdOnTycyMpINGzawe/du5HI5nTp1YsyYMRQWFrJs2TLUajVt27Zl7969vP/+++zatYvjx49jt9spKSmhT58+jBo1CqfTyZIlS6isrCQmJgaDwcCoUaNo06YNX3/9NceOHSM+Pp4pU6bw2GOP8dVXYnXbr7/+mpMnTwLwwAMPcMcdd9xQfq4Fi8XCRx99REFBAYIg0LFjR8aMGYNUKuW7775DrVbzt7/9DRCLD82ZM4eIiAgOHDjAzz//jCAIyGQyxo8fT2Jiom98wFXtL/12PTrUvuZ687uEBQsW0K1bN4YOFb0bPB4P69ev59gx8XAgMDCQWbNmodFo+PTTT0lNTSU6OhoQUxD07Hk558y1kDX7Q0q+FA/FEhZNIHhgRzxWO5kvfoDpVFada1t+Npvg/h0ozyvlh1lrGTDxXsISogmODSP/eCY/zFrD7P0rMOsNaIP9QQI5h8/zyaOL6PfcCPrd31dMCC0BR2k1miYRuK0Ozk39AOOpbBIXjSdqdD+kKiVIBBxlNZxa+iON7upO/u+HaTfzQVQ60TDwuNwUbTtJzo/76PjqGGRKOR6XG7fNiTLEj5qdJ0l/cTUArddOI+zu7khkMjx2J/mrf6Nq50k6/fYWtmI9Lr14MGEt0uOXGIvH6uDs1NUYT2XT58xaEAQUoQG4TFby1/zuO8gwnc8ncf6TqBuFI/NTYS+qJPXZ5Ri9IXq65I60XvUCIFbnzHnvZwC6/PI6AV1agCCQ/stBts74EIBHfp+PXKvEbXfiFxmCOtgfiVSCw2zjwm+HKDuTTWONitC+bVFGhqCMCkEilSJTK3HoDRR+sYXc936m6+ZFaJpFIdOocJTXYMkuRh0XhsfqwJpXjn7bcQq/3Eb7r2ajG9hB9Bj4ZgfpL30KQJ8za3EZzOKbYb0BRUiAWJWxogZ5oBbB5UGmVaGMCEaqlOOsMnHy0XcI7JCAOjqUsCGdkcikKKNDkSDBXlLJuakfYDqbS4f1LxPSq7UYlu4RsJdWUbU/FdORdOKeH4FUqUCiViIP0OA220h9eD6KsECav/2MWECkxoSz0ogtr5TyrScp/FIslpW06ClCB3VAHRuOo7waj8NJ8bpdGM9cpPXy50EqIf/DTeS89zNJi54ianQ/JHIZtiI9lguFYqXXdk1pufQZlGFBuE028tZsJOe9n+m29W3UEUG4Kg04CstxVhkJ6N4aidxraFqsSLVqZP5aZAFaXDUmzMczMB5Kw2JyI1XJiRt3J4qwIDHZuVx2S/xShgbiqDTgttixFVRQ9stB4qffj9RfLR4iGCwUr9tFQLt4AruK8mQ8k0P6rI9oOvU+wu/pgTxQi61Qj9ts4+KS7xDcHhLfegJkUpx6IwpdACabE0ORnsAYHYIg4B8exLrH3qH0bC5zs79E8IhhqLYqE8e+3o5Fb6BL77Zom4mH5sqIYHB7cFabfGtZl9yJNh++iEytRPCu96r9qdQcziCoexIBbZuijAxBplWJh6UVNRR+sZWc934mceE4Iv/WE5fZ5isSEDqoA4qQANHryGrHll9O6S8HSZjxwHXpIREEzGcukjX7Q+Km3k/YfX1Ezw23G6feQMGKn4idNBKJVIKrxoz+1wNIw8S+ZGoVgsuFx+7EmJZLULcklGGBt6wDlGGBtFr2HAqd6M3lNtuoPngW/XZRZtt9Mp3g3q2R+6nx2F2kPrMM/Y5TJLz0EE1e+JsoW24PpT/vp8Zb8Krwy220Wv48msbhYt5Ir57yb9WIlkueubymyqrEog3/Ql+h/dujbR6DMiJY9GwsrCBt0irUcWEkzB6NVKNEFaNDIpHgNlrrrBVVRJC4RgvKcVaaCO7Z0rdW3GYb8hB/1DFheBxOnFUmnOU1VB86h+V8PkVfioXbWiwaT/RjQ7BeLOb8CytRhAWRuOQZ1LFh2MuqcJbVIA8JoGLzETLmiXorcdF4dIM6oIoJ49SYhVTtTb2hHDaeOAKpUo7Uq28Ej4Cz0oirxszZqatRhgWS+NYTqKJ15H+yiaz561A2iaTH5gXI/dW4bQ6qUs5zdsZHOMqqabloHNEP9kWmVmAr1HP62RUYTmXj0Kq5K/1jdgycgzmrmMYP96f92+OQyKQYs4rZM/Rl7jz5PhkrfyVr9e8ADNq7BGWQH069gZz3fqbJC38DmVT0XPRT4zKYfevXY3Wg33mK8Du74EH07jv4tzdEr8MmEXReOxlFsD8eh4vq45mEdE9CGeKP4PZgK61CHqCh5o+D5L0lFoXssG8V6saRoo6oqEG/YR8hd3bzeRq7qo3YLpZQsf0kRV9uJfbpu2g6azQyPzUSL40Lv9hCzYGzV+2xtiI92iv22DuOrCRzwTqazR5VRy95rA4cFQaU4UG4PALq8CD2jF1MzZkcEp5IpuMbj4mH3oJA3i8HOTzpAxIeTya0S3NkSgWHnl9FrwWPEzqoAx6rA1tJFUEdE5AH+4NHEA9yK2own8/3rZVGTw8nftYoZFoVrhozJ8e87dvPB1z8Eqk3L6TbbOfo8HmYMwrpfXI1bpMVj9OFvaIGZUggcn81ttJq/BKiUAT746wxYS8WvbA8Dhcnn/gHhlPZtFs1kch7e3lzV1dSvG4XOe/9jC65Yx09HdA+AevFYuyl1SjDg3B6BNQRQewcs5iq1FxaPJ5M59fGIpFKcNscHJz+EQWbjhLWpTm9lj+HKjQAqUKGuVDPnqlr0J++iEytZOz5D9mQ/BKGrBJaPTWUdhPvQRMehK3CgMNgEddHsBapXEZprjddVKNIXkyeRFVZXW+2r85+y2OtxbDhb9M+RaoO5FIKA49Zz8yX3+DIidNUVxvQhQYzcfxjPDBCDBWW+umQKrWknstkwoTpHDsuplJIOfA7oaEhCILAocPHadeuFSHBwVgsFu4e8SgXL+ZRvnsbQV1aIHg8WC+WcH7mR9QczfDR8Mr9Qds8hpA+bQEB4+mLpM/8kKbTHiDyvt7Ig7RYskvw2BxiUaHwQGSqq3VHxN96Etzdq9fcbqy5ZZT9cRh7QQWFX25Dl9yRNqunINOqfPaR4VQ2bVZNIrhHS9SRIQhuN3kfbyZzwTrRTn33WaLu741EJsWQlsuJhxdiqbbSZ+tCZFqVr4CXOjIEJGDOLKJs5xkajemPIlCL4PbgqDKJSWvcHlzVJs5OXU3j5+8h5I7WKMODxNQHbg9FX227BXvPgDxQc01778SjiwnskEBAmJbQe8TnFWWMDgngKKkke9oqlDFhxC95HnmoeOAsOFxU7zyOMeUsdrOTwO4t8a9jB0hwVoh2Ud57P9F58yI0zaKRaVQ4y2swX8OOtRVW0HLps9fcm6UqBXHjhqLwRgPYi/Scnboa3aCONJ1yL/ayGjEvpgRyV28ke+F6AHodWuGNlPGgP5XNgedXYS2p4s4/5yPXqHDbnUhkUqRKORKJhKrUXOxVRqL6tUOG6M3vsdoxZRSibhyOIkD0uC3bdISQni3RNArHWqjn8D1/R3C4aPves0SN6ifupVY7LoOFjFe/IHH+k//WebX7ZDoRVxRP+l/DuKYP/KeHcFN8lvPjf3oIt4X/iUPJ/wZkZWXxxRdf+KpiN+Dfh127dpGVlcX48eP/00P5j+JfpYPdbmfmzJm88847aLXamzeoB/ZHPXjbbTZekUPsVjHEerUn7M1QKru68t2tINp96ykfLsH9Fzqqp6rqN6929tufl3CjZIk3wPWTIVwfsnqGJygkt9+bQ5Dd/KJ/EwLlt093AKOrfnyuL8/qgxT17dfX62WrX9qNv3JeasntpzGx/YUy9b8KWb00R/3gqac81VcO3fVoZ5XUb1/xF+ohv/Xcw3Syq3NO3rQvd/3WSn322Urp7esogFDP7dsc9UV9ZKO++2VJPewiRz1V7+9yw223WXfsvXr1pYm5uqL5zfBnSJ969SWpJ+3rozvqqxEd9Vgr6nr2Vh/5DZLVzy6y1kN3/JX2eZmsfvpGV4/UafXVAfVBcum3f1lf/wk88V9wKPnFf9mh5H999e3/BmzYsIEtW7YwZcqU//RQGtCAa+L06dOsXr2ae+655//bgWQDGtCABjSgAQ1oQAMa0IAGNKABDWjAJTQcSv4FGDlyJCNHjvxPD+N/FgMGDLhuGPX/byxZsuSqPJ1jx471Vcr+K/Gv0KF9+/asXr363zugBjSgAQ1oQAMa0IAGNKABDWhAAxrQgOug4VCyAQ34FzBr1qz/9BD+q1DO7Ydiz+pQWK++jqXcfqLlVgpjvfoqc//f9i69N7T05hddA+eLdTe/6ArUNzykPuE89WkDYBNuPzRH8ReGvWQK9ZMnHbcfzgP1Dy2rD55qVHTzi67AmQuR9errr5xXJbcf4qiq5/jqM6/6hhD/lTSsD2z1NGNdktunh0qoX6hifXVifXoLl9x+aDSASbh9+Q2W1C+tQq6gue02/vUME1XWo11L9e2HEAMUW/xuu01911d9ZKq+Yb3h7tsPS69vX4+5/W+7TX3CsAGsRXtvu83ONvPq1Vd9Uz/Uh8/1tYsC67Ge65uCpD7zyqmH3oD66Y766uz6tOugqa5XXyWm29c39ZWNBlwNT0P2w387Gg4lG9CABvxlGLjjbY5PXUPNmZyrftM2Dqfrmskog/2xllahiQgGqQR5xhGUfQbiKRUrPzpS9uK+mInf5NlINFrweDCvfQ/H9k0A+E2eg6JrL3qVmDjx2Du0XzsVRbA/hjMXSZ20CsHpRjewA+3WTEHmrYh7Yuw7GM+IVeobLZlC4KCuSGRS3DVmPFY7tgt5+PdshyzID4lCjiO/VKxct24L5Z/+CoBuUAc6fPQiUqUcR6WR8q0n0PVpg9tqx5ReQFDHZritdlKnrMbonX+z2aNoOvEeJDIppvQCDg1/hcTXHyU8uZMv0bfg9lDyy0HSpoierH2PrMTtcKCJCQOZhPLNxzgzaRV+LWJpvWQC2oRoZGoFlrxyUl9439dX6MtTCLj3TpBIsB44StnUvwMQMu1ptP16IosIQ6JRIzhdOHPzqXhlMRTX1OGRpnE4HdZORRHsh+FMDg69gbCBHcDtweNw4tcshsxF68ldvREAVYyO9h+9SECbpkhkEkzpBRwe/jKJrz9GWHIn5EFa3FYHrhozZ6asxnAmB6lKQfdfXkPmp0HbKAy3zYF+T+o1+8pY9C053r6kKgU9N72FX3w0ErkUc3YJBwa/RMvXHyViWDeUoQFI5FIyFn5LtreNOkZHh1UTUUfr0DQOQyKR4jJZOfzQQmpOZOHXPIb2y58jsF08WYvWU/r7IZ88ucw2X7Xfwm92oGkSQfSofsg0SqwFFZx5ZrlPppBK6LFlEfaSSs7P+4z2a6eiTYhGIpNizS9HplWBRCIW3LE6sNdYSJm2liovPQb/9CpyPzUBCVFIJBKcZiu7Hnkb/YlsFAEaeq2aiDZGh0ImpfDb3USN6Ik82A/TuXwQwD8pFkEA0/k8dP3b+8Z4+pnlGM/kIA/U0vrdZ/Fv2QhBgMy319Pq7fEoQvxxW+wUfbebJk/fxa5WE0iY8QBhyZ1wW+1kLlxPwvT7xWT1wX7YiyuRSKWUbjyEItjPd13BV9tpPH4YEpkU15+/Yv7nt4R9vAZ3eQVVc+YRsnQxqq6dxcT4DifOtDSqXv47gslM+Pfr6FXtAKkUTVwY9tIqjGdyODNplW+t1Jaj2uurz5GVuB3OWmvlKKmTVhE/9T5iH01GEeyHVK1EcLpJnfIBpbWqs1/imbPahNxPjSJYLNYBoAgNQKpW4nE4cVvsuGrMnPDqNalKwR0b/o7MT4O/l18uk5WDDy+i5kQWkXd2oeWc0QgeD7jcXFz1K/ETR9wyv9wWOx0+nHp5TTaJIO/DTcQ+lozSW+jGklOCLb+ctCmraTrlXh8fLixcT7PpD6AI8b+KX/JgP2Jqye+NZCP+hb/hlxiH4PYguNxiQSq3h7JNR3x6Lm3KaoxnLiJVKei2ab5vXVqyS0gZPOeaOqB2m66/vI7MT4PGqwMq95zx6oCOdXSqy+rgVC3d0XvTm3V0wN7Bc2n1+qPE/K0n8kAt1iI9Tr2Rk3M+xXA2D4CEZ4bT9MnBaKND8bg9lO08zbGJq2j72lgikjvitjrI/OA3Oi9/npPPLKd04yHUMTraXUN3HHloIQav7mjn1R2ZtXXHddbKjXTHHVsWYiup4ty8z+iwdip+CVFIlHKkMhkel5vC9bsI6pBAYLt48t7+J0VrxD0pfuEEIsckI5HJEAQBV7WJc2Pnk/TJbNwmK7g9CG43p4fNQdM4nM7fzkMTF4ZEIefw3X+n5tgFADp8MYPwQZ0Agfwvt5H+8hcAyAK1NH/3ebRJjVGEBeKxOnBVmyhY8RMxT9+NRKVAGRmC4HQjDwnAdCqT1JHivhN3T3faznyAwBYx7Bu3jNZT70UZ7E/VmRwOTf4Aj9ONIkDD0K0L0USFgCCQtfJXLvxDzJHV/r1niRjSCUeFgSOPLaHT2in4N4tGIpNhyS/j1OTVaGJ1JM0ZBR4BweUm/dUvsJVU3tQmcFcZyHnqTWxpWUiUChK+exupvxZVkyiQyXCVV/l+V0SHEbd0GvLwEOJdUPr7YcIGdkAe7Iex1h55IztA3Tic9mtfxL9NE5xVRs7N/JDE1x9HqQtE6qdCIoAgCFx482vyP/kTqUpBn6OrUAT5IQgCxd/tIX3WRwC0WT2ZiLt7IJFJEQQB68US0iauQvB4SFryNDKVAsHl5txLn+DQG+jy3StoGoWDRILH6UKqlJMy+CVixwz06Y3UKatx1Zhp/+GL+LdqhMfuxF5cSenGQ2Qt+YGeO97G36sP0l5cQ8nPBwBo8vRw4h4Vq8dfoosi2A+Pw4UiyA+JUo4iQIsgCEgkkLHwW9LX/OHdm0PpvPJ5NNE6NNGhuMw2KvanceyFDxCcl1++dVk7GeffviEvr5AHR43nxMlUcdlIpRxK2URRYQnLV3zE22+/glQqxWwy89SEaWRl5SBRqJEFRIFHPIzz2M3Me/Xv7Nl/mNCQYDZ8vcZXFAfBg8tYzrWgaRxO+7VTb8rzSzYOQPM5o0mY8jdxbTrdHH7wLaoPpdfRGxmLvqX89xSfvBrP5YMg4J8Ud8394Vb0BjIpzkojSl0gToMFPB5U4cFiX2s2+ObU7uc3COySCIJA4SebyXnzS5otmkDUmEEIglhgpuzHPWQsvpyzrtH4YTSdOhJVeJBYsTo9n0ND5/r4lbTgSVHnB2rx2Bw4a8ycn/kRiQueRKpUIA/0FtaqMVP0zQ5yV/7ik+nwu7oDoD+Rxd7Hl+IyWWly/x0kPX+POF2FnMDEGFwmG0gkmPPLODx1LaacUrqueh5NbBgSmYzs1RvRHzhLp7VTUAb7UePlV/jADkiVctx2Jx6bE7fZxtnZH2P07hHNZ48ivpatfnD4K9e0LfNX/waItm/bVZNQRetQR4fgNtup3J96XX2TP+F1n75puv4dpP5aFDERSJRyqn/YirZbWyQyKdU/bCNgcA8kSgWNJQrKN6Zwccn3tFgwDl0t2rpqzJyd8gFx44cRNqQzjooaDvef6dM3nb992afrj9z9qk/XJy148qq9yJxRQNdfXhcLQ8rEPavo21119Kjh9EUSXx1bx0ZsQANuFzd0F/n888/5/ffffZ8XLFjAmjVrfJ+//PJLNm7cSFpaGm+//fZtdbxr1y4qKyuv+du3337L6dOnb+t+/+u4Eb3+r+Gnn36q8/mVV175t937yJEjLF682Pf5559/ZvLkyb7PR48e5Z133rnl+3333Xf8+uuvV33/75TBSZMmMWPGDGbNmsX8+fOprq6+rfZfffUV06dP91Xf/lexaNEizGbzv+Vel3A9Ol6JkzM/psM7T13ztzavPELW2k1s6zOD4LZNyPthH9v7zULRvjOu7AsYpk3AMG0Ctm+/AKkM14V0qh4cgvn9Jfg9N813H/v2TRjfED1YW7wylty1f7C/14u4qs3EjhkEUgltlj+PMS2XHfGP4zbbaLPieV/7yu+3U7ryWyQKBef6P0vlD9sJGNCZzEdepnjx1yBA7vT3SB82hcDkriibitXH230wmdw1v7Ot0WM4K41EDu/Gvp4vUrh+N2GDOrKv54ucnfkRrRdPAMC/ZRyNnx7O2dkfs73pEyh1gbR57zn84qMp+GYHgsuNMTWHo/e/SUCrxnVoZblQTNq0NWxv/DjOahOxYwbR5t1nKdt0BMOJLM7N+5yaE5m+vhQt4gkYOYyih58nt89I1F07oO7dDQBrynEql32IIysHw7oNWLbuQapUEvbqi1fxKPGVMeSs/Z29vaYh81MTekdr9vZ8kXOvfgFSKRe9h32XcKkCbtqLq9nVcgKaxhG0WTERbXwU6S9/hiWrGEdpFedq0cVjd3Lk/rcwncsjdfqHWC6WoooJvWlfHrsTS04ZZ6atYWv8kyh1gbRfPRltfDQH75xH2txPcVQarxrfude+wl5ahSmjCEtOKdUns+jkPfRxVps4+/Lnvr4uydPJcUvRxIVT8PV2UgbNJnp0f0J6t6HmaAZHR76B4HDRavHlglONn74L84XCOvc4/cxySn4+QFXKOZBIMJzK9tHj8OxP6LponG9eO0YtwF5ppCa9AP2pbKrScrljtZijuMWTQ6jJKGTzkHkcuf9NWsx9iNyPN7G/1zT8k+Jw2+zs7zODC/O/QRsfTc3RCxzxjvESzZPmP4l+5ykO9JlOyqBZNH3+Huxl1WyPG0v1sQvEPToYa345of3aoY2PYn/PqZyb+RFtVk4U11fPqZT/cYSCz7eSkjyHqJG9COzYTLxu9sckvv4oJ8Ys4kDf6WgGJxPwzARcuaKxr+rZA6mflqpX30A/aQqeslLkTRrj/9hYH/2O3v8W5vP5nJ2+lv29puGsNpH05uP4xUdz/uXPsWSV4CitrrO+Lq+VItKmrWFH48cu6wDEBzq32c62qIc5N+djWi99pk67SzzzaxHr0yGWnFL0+1IxnMyiYvsJPDanT37bvTPex6+DD8zHWWnEmF5A9alsatJy6LpW5FfF3lR2D5rDnsFzSZu2lrbLniV37e+3zC9LVjEpyXPEf0Newm11oBvUAXtZNTsTn6J881GkCjnlW4/T+t1nffw6O/Mj2q6cSO7a39nX80XK/jhC/ufbOJj8ElEj70DXv/0tyUbMg33JXfsHO5s9Sc2RDBzlNeR/vJmq/WmEDerok41L8u+xO7HmlIo8iH8ChS6QdqunXFMH1G5z7P43MZ3L4+z0D7FeLEEdoyP0jjbs7zmVovW7fH2dmfkRbWu1M+eUcWraWjbHj0OpC6TT6hfwi4/i2Lh3OfLYP3BWm7nw7k90/Ic4P3VUCAkT7sR4Np8TL35I2Y5TKEP9afvGY/glRLG913ROzf6E9ovGUbHzVB3dkX6F7qg5mUXHm+iOa62V0P7tr6s7mj49HNMF0bv4kv49+exKcHvIXPYzeZ9vJXrkHVxc+0cdnRg8qDPqJpFkTHwP48lMzKkXceoNtFgpymHag69xashMTg+b4x3fGAq+2MqBAbOxl1YRMawrAGGDOxHWrz37+0zn6IPziRszCL/EWAAS5j9F9Y6T5Lz+OaaTWZwYMI3MmWtotvgZ8pZ+T96if+Io0uOxOzGknMWvVRPf+GrSC9g//j3KU87TYvxQ0j/cxB+9Z+CoMRP/yAAAOs1/HIAfmj7JsSeX0nzafUgUomdWwfrdHH5YfO5o+coY9PvTqDp6gcIf91G2/SRtF4+nYk8qKQNnk5I8h7Rpa2j97rO3ZBN4zDbiloh8FBxOLo55mbIV67CczsRVWon5SBqx85/3yUHxgk+5MGQih+56lSbP3kXJrwfZX2uPvJEdcEk2zJlFlP1+CMHlps3yiZwYs4iKHSdBgJTBczh2/5tEPyh6BIb2aYPpbC47Gz/KiVHziXqgD4FdWoBUQlCXRM7P+ZjKvWdwVBiwFVeStHg8zf8+lux//EBK8hyyFn9Hi1fH0uKVsZRuPIR+92kKv95Oyc/78TjdqKNC6uj51osn0OKVMeSu2ciuVk9TsuEA+V9sJWxQR1r942nUkaFsi3uU83M/9elR/5ZxxD06iIPDXubAoDk0ejyZ4p/2s7fXNDw2B5b8Mgwns9nVaSJpsz++xt7sIe31b6hJzeHUS5/irBFt1iZjBvquiRjckYi+bdm8eQcffvQV769a5PttyuQJnD8vHrSsWrWIx594ga7dhrJu/QbmzZ1aqx8rrupCXNWFeKzVjLxrCGvenQ+ARKFBIlPgqsrHbapA5h/GtdDilTE+HX49nqfW4rkqKoT4ifdgSi/kz6hHsFfU0PmzGcAN9EavF/FPisNjc3Cgz3Tv/hB1e3rjmRWUbDiA3F9D0Y/7Kd18FI/DRcG3u+vMJ+qJofi3S+Bg0hOcfvANoh8dTOSYQaibRHKw1VOcuf81XFVGQgZ2IqhLCwBCerchfFhX5P4a0l/9gj1dJqKKCiX+xfsBCEvueFnnXyzBXlr1/9j77/iqquz/H3+ec/tNctN7ISGhhNB77yh21AEVRGWsgAqCKPZGj9gVkUFkFHFEZxBUFOlIJ/QEkpCQ3ntub+f3x7m5JCSA8p7vzPvz/vF6PHiEe+85Z++91tqvvc7ea68tT0gueJDjd73J4bHPg8uNtaSKjFkrCL9zCD4dowke05OQsb05ce8idt69EH1UMJ1n3AJA/j/3s3Xci2wd9yLm0mocDWaqjmSR/899lO44SZ8l00iaNg5jZjF7R8/n4F1vkvz6/SS/OoULK39m16A5KHy0BA/uwq6Bz5C9/J84Gy3sHfU8Oe/8k5Rmttzu0ZtIf+5v/BYvj2Fd33viqr5l1mtf0nj6AmefX42j3ggSbfON2UrUUvkdRrI7yLv/RfLue568qS/grKzDcPMwCv76GudvnI7h5qGUvPoJubc+xZExzxE0uiexj9+CPiGC7JfWYPHK9jM6LXuEsm92ceLeRZfY6xSK1v7GgZHzsJXXEtrE9WN64t+3YyubahqPD46WuTRkdA+6vPO41y7dDhdRk0a08hGv4zr+LK44KdmpUycyMzMBcLvdNDQ0UFhY6P09MzOTTp06XVPBu3btora2ts3f7rnnHrp3735Nz/13wO3+953mKElSi+dd+vmP4kry+t+Gf/3rXy0+L1iw4N/27E6dOpGdne39nJWVhV6vp76+3vv5j9qk6wonl/27bfC1114jNTWV9u3bt5q0vZpNbNu2jaVLlzJ16tR/S11eeOEFfHz+fNj/vwO1x86jMujRhAW0+i1kSAolPx4isFcSjVklBPfvhORw4Th1DDEwqMW1ql79sO/8FQB3WSkIIoLnGmfGKSSj7CAEDU2hYvNBAEq+3U3oTf3w752E5HJT/OU2JIeL4vW70IQHovbUyXQ4HZ9enXE1GAHQtI/GbbHhajBhL6kESULUa8HlxngonYAbB8l18vch9x1Zt7byOhS+WgB8kqJwW+yowwKoTzuP0qBHHRaAT4doRLWSsu/3IbncVG07Qei43pRs2EPM/WMoXLMVpZ8eS2EVCr3GWz+AgIGdKN98yNOuPYTd1BefpEh07cIp2bCH6t2nCejdwVuWbsRAXDV1OHILwGbHduoshskTALAeSEM/fCCNX2/EdvQUiAKIIorIsFY6Ch6a4i1Xcji9kWNVO04iKhWI6pZbAO0Vdfh1jadi80FcJiuNZ/MJGt6N0g17CB3fj8LVv6A0+GAprGxhFy6zjeChKVRsTUNQypEEVysLIGhgZ8o3H0JQKXDUmwgamEzJhj3Yqxoo+WY3olqFwvfiFiBbRR0Np/Pw75VI7kc/YMwupnLrMdQhBjRhAdirGqg/ketd6W+yJ58O0dQdPkfImF7eaDFRo6J0wx7q07IRlApUgX6owwLQRAYRMq4Xxet2tHhGze5TlPxjF6E39qPi5yP4dY33ysNUVIXaX4/WIw+n2UZwz/Zk/u0XRJWCvO/2oQ0xyL9LoPKRbU3po0VQKCj/4SAKXx1KX603ei5kbG8ctY2UbNhDfdp5Tx190SVEEDgo2Vs/yeHCr1sC+Z/IK/4KtWdDhSAQMronpRv2AFCflo3KoKf20DkAir/eQehN/RBUcturth2X75MkJJcbl8WO5HBhPXAQ7cjhmDfLC56aYUMwffdPbHv24jidDqKIoNagCA1tqdtmtlfy7R5Cb+xLyYY9hI7vS8HqX+QouMIqr803IXBg51YcAODXNZ6yjXJkZMnXOxFVSny7yJP/zXWmDjJ477/w3j8JvaEvpRv2yH2zoOKy9hvQsz0XVm1BVCoo2vC716Zc5ovbaxV6DQq9hvLNh/6wvpq3LWhYNyx55fgmx5H/yWZcRgt5n2xCFWJAHRaANjakmb7Oe/SV6dHXTsJu6uvRly8uo/UP2UbAgIvydDucuF1uwm8fiLPB3IznslEafLx1DRyYTMXmgwgqBc56EwEDk9vkgOb3uMw2goamULn1KIJSidvhwu3hAJ+kaG9ZdWktx5TggcmUXcIBxRv2Uns0m+o9p1EZ9JgKKtFGXhxTRIWCkCHJlG45gkKnpnRLGpE39qHwW3l7Z2CvRNxWhxyF40Fz7rjg4Y6KS7ijoQ3uaKuvuIzWy3JH6LjeFHnk38S/LqMZY1YxQQM6UXckC2tpDT7x4S0iyILG96Nyw24CRvakbPXPKP19QJJQ+OhAbO36Bw1NoWDVL/IkcUU9gYOTAYieMhrzhTIs+RXUHcrEZbERefdQFL46DAOTKf96O0E39qPiHztxNZgxHpPboIkOIejGfpgy8lH4aCn+aKPcNo+eGrNLaMyRdz8E9WhP0Y+HAcj7dg/RN8kvyYYO0Rjz5NQjxpxScEuog+T+UXPwHI46eYwOGZqCOsCX4g17Kfp2D/4p7VAZ9Cibcb1Cr0GS/phPULvhN1ThQShDA2U7N1vxGdCNmnVbQBRwVtahMPigDA3EWVmLNT1HtlmTFVGtlCPamvUP2Wbb9gMAgod3QxMZSPG6HTgaTPJuhvwK9EmRmLKKCB3fr0WfCh3fj9JvdslyPH0BQSmiCvDF0DsJc24p/r07UPqP3ZjOFaL01aE0yDs8lH6yPJQGPbbyWoKGpqAK8KF0wx5Kvt1N4OAuuExWwu8c0oLnlQY9wcO7ybZntnl8jn4ISgXBI7pRtnG/x653eXnUp0M0dWnZuC12JJcbpY8OUSOP2Y3p+fh1ir3q2Fx/Oo+QISkUffc7jdnFVB/OItIzgQLQcdYEyramUVFZTfb5C/gH+BMREUZ0dCQ33zSGzz9fD8g+tsHPDwB/fz9KSy+fzqZvz274G+RrBbUPbqvsS0pOG4IgtuDfJjQfm66k8+Y8JapVFK7ZKu+WKKpC4aO9Im80jQ8qz/gQOrY3jlrjn+KN6t2nqD+RC4JA1c6TqP19KF6/C5/4lulRQm4egPHEedwWO41HMpEcTiIfGk/Ft7twm600HstG6e+DQqtG8mxhjXlwHJW/ygtiRWu2Yi+tpXzTASLuHCLXd3y/i5z/ty0oDT5YPZyv8NVh6J2EpaAc3LJvWb5xPyHj+xE6XubJugNnqT52HiSJ2NsHttJB6IBOmAoqyduwl7xv9xDQxAF6rZcHFD5aHHVGggd3oawNP7Zw3U6UHj3UpWV7x4gmX720ma8e5vHVL2e/9oo6Gk9fIGhoCmXf7cWUXUzdkcw2+aZuw1aUzfhGMltxVddjO5uHoFbhajDhKCwDh5P6H/fgO1SOQhRUCkSlgoCByZRt2EPI+L4UXSJbc24pTg9PNrfXwlVbPFxfR+DgLl4dORvMbdpUk98iqBQISiWG7u29PKqNCMTZYAJJauEj/l+H9P/Av//XcMXt2506dWLtWnmbRlFREbGxsdTV1WE0GtFoNBQXF5OQkEBmZiZWq5Xly5dTWFhI+/bteeqppxAEge+++460tDTsdjsdO3bkscce49ChQ+Tk5PDBBx+gVqtZuHAhavXFXHMff/wxffr0YeDAgaxbt46jR4+iUCjo3r07DzzwgPc6t9vN7NmzWbBgAQaDAbfbzaxZs1i4cCE2m40VK1bQ0NCAwWBgxowZhISEtHg2wNSpU/nyyy9JT0/nu+++IyAggLy8PN59990Wsjhx4gTr16/H7Xbj5+fHq6++yrfffotWq+X2228HYO7cuTz/vLzqvHjxYlJSUsjKyuKhhx5i1apV3s/z5s3jwIEDHDhwAIfDQf/+/Zk0aRIVFRUsXryYTp06kZWVRVBQEM899xzHjh27orzy8vJYtWoVNpuN8PBwpk+fjq+vL2VlZaxatYqGhgZEUeSZZ54hIiKCH374gT179iCKIj179mTKlCm8/vrrTJ06lcTERBoaGnjhhRf4+OOP2bVrF4cPH8bhcFBRUcHQoUOZOHEiAMuWLaO6uhqHw8HNN9/M2LFjWbduHXa7nXnz5hEbG8vTTz/tlbEkSXz11VecOHECgLvvvpvBgweTnp7Ohg0b8PPza2U/l8JgMKDX6ykrKyMiIoKamhoGDBhAZmYm/fv3JzMzk3vvvZfKysrL6t/X15e8vDwSEhLQarXeZ2/bto3Dhw/z7LPPsmrVKq+dzJw5kxEjRpCWlobT6WTOnDlER0fT0NDA+++/j9FoJDExkRMnTrBkyRIMBsNl+1SXLl3YsmWLV9fNbeKXX35pJZulS5ditVp58cUXufPOO+natSufffYZ1dXVADz44IN07tyZjIwM1qxZA4AgCLzxxhtYrVbee+89zGYzbrebRx55hOTkZGbOnMnixYsxGAz8+OOP7Ny5E4DRo0dzyy23XNYO1Wo127ZtY/v27TidTsLDw3nqqafQaDSXbW9bsJbWoIsMxFZR5/1OHeSHo8GE5HKjiwzEXFCBITkWAKmhDkVYBIb3VuOuqcay5hPE4BDE8Ej8P/47gn8grrwcxOBQXLXNookVIs4Gs9fhsJbUoI0MQhMRhCRJWItlGdo8kRzayCBokF+SlKEBSE7ZKVRFBOMsr0UVHow1Kx8EAXVcOIJWjWFUH8ynzqMK8sNtdxAyrheVv6Shiwvzbu3VRgZhLa9FGxmEvaIOa6lcD2tpDYJCRGnQ47La8euRgEKnwVpcjSrID014AJqwAHp99RzORov3fkRQ6rUM2LKAwi+3U7X9BNrIIIznijB0T6B0w14ibhuANjqY+uM5aCODkMxWRL0e0d8PyWZHER0B1maTI2EhOMsq8J92D6Zfd6Pp2hnbqXMt9KYK8sPRTJ5KHy1K34v9x1pag9JXh6OitsU9TTrQxoaibxeBQqvGWlyNJjIQa3E11tJqrzw0kUHYKupQhRhQ+uoYdepTCj7fin+PhDbLam5DTfUbtHUR+oQIir/dQ/TEYVg8egZwNlpQGVrmJVIF+SG53bhtTgxd4zm3YD0dX7wXracuTRD1Gm9bTOcK8ekUg2R3IerU6BPCcdscXpuyllaj9NWhjQwi/qk7yH5zHUpfnTwpc4lNqvz1+PdJwmWyeuWhjwjEXFKDPiIQa0UdmmA/RJWSvoseIuvzrZTtPoUkSegjAslas5XhX8xlwvGPUPnqsFXWIzld6NuFYatqwL9XEgO3LUYV5IetrLZZHWUZ+vdsj726gZT3p+Ob0g5TZhG4JayFlYTe2AdLQQWGXkkIShFNeID3ftnmnWjDArCX1mAtqyVwUDIj0ldhr6ijdl86AJqIIJwNZq/9avr0xpGZBZ78fIqQEFyXHBbmdtixHZRfGpAk+n73MkpfHVGTR1H85Xav3KzFHtsprm7Rry72FQGFXkv/LQsp+nKbt6/UI3NO2M39UfhoyXrtS1xmK35d2mHMKKDTWw+S/eY6ue84na30ZS2uxq9rO4r+vo2A/p3QRgZh8ZRrq6hDHWJAVCnpungaeat/pXL3KZDw/h5xU1+SX7wXTag/tvI6JJf7D+tLGxnk7WMRdw6m8tej+HVth7VQ3loYfucQFFo1EXcMwpJX3kpfmrAAbKU1WMtqCByUzMj0z7BX1CE5nX/INpyNFq88FD7yJKq9rAaFrxZbC56r9sjPhbPBzICti9ElRFDy7W6iJg6/DAdUe+9v4oDhp1ZS+PmvGHq093KAJjLQW5axosGrc7fThaPBxJCtC/FJiKDo2z3EXMIB1tIa4h8cQ8UOOerRWlbLhbXbSJ4/kRuOf0TFrtOU/nyY5PkTsZTUoI0IJPLmfjScK0Sha5kT+VLuyPRwh+YK3NFUZvO+0lL2F7mj3VMTyGzGHU38q4kIwlJQgW9yHDGTR1J3NBtNRBCOZtE66oggbCVVqCODiZ13D9p24VR+vwd1ZDC6DtF0+eZVkCTKv/yN6p8Ptqif2+ZAHeoPgDY6GEtxlfe5tqoG9AkR6NuF4ahuIOn9mQTfNAB1RCA1W4/iNtswnS0g7tlJKPx9QIDMh9+WF1+tdjSRwVBZ5H2eoFTgNFm9ZZtLZd4DsNca0YQYuP2EzG3GrGK0EbLuvfcrRBwNJjQRgViKq7GWVLfgAd8+iXR46T7UIf6cnvEBnRf99ao+gaNM9glUEcE4K2tBFAm4bRgBd47Cmp6Do6QSR2n1xd898O0aD6JI/VF54bz5GHk5PwCnE0GtvDhGICCIsu+r9NWhDvGn3fRb0LePwF5ZJ9c3MhBraQ39ty9FlxCBvaIee1U9uthQrCXVBA5NIeSmvkgOF9U7T6KLC6Xoi9/o8MYDdHztfhBFjt+/BP9eSWgiPH3QI4uG03no4kK9sgCwVdaj0GlkuYkCXd55DN8O0eR9/CNR947AmH0x73cTj9adzKHjC/eiCvRF1KlBFNBGeRaOGy0o/XR0eH4SwSO6ce61r9ocm5v8Qm1UEP5d48lY+A3xU+VId21EIH5JkWQsXA93yRPoxUWlREdF8NxzTzL/hQX4+cn5KR9//Fk2b/oSi8VKQ2MjQ4be1sz+tCgDopHcLlymanBdzKsoKBRItov5NCW36+LY4kFzH+dKOrd6dK6JDMJSWInkdNLprQfoMP8eag6fk/v1JbyhaMYbumbjw4BtS1AH+WFtMT5cnTcABFEEUSBm8khKNx5AEIQWk2kAgkqJtl04ykBf3FY7gkqBOiwAW0k1iCK9ti5F2y6c8u/30nDsPAA+iZEIGiWIAn2+e4WsN77CdL6E8DvkRfsmrm/6ayutlttbWo0mOpiuK55GExlEwac/0XDsPPr2kRh6J6GJDMScV07I+L5UbT2B5Hajjwy8xE58EZUKHEYL5pJqL4dYSmso3XmSnvPuZsypT1D66jg9ZxUd50+8oh+rjQwiZHAylTtOeL9r7qsbPL76H/EtnQ1mNFHB+HVNIHvBemKmjm3FN86yKiSbHWUzvmn/w/uo20XiKKvC3Wi+WE5ZFbqenWm/+UM6toui+PNf8ekcg7W4Ck1kENbiqpayjWw5Llxqr825XhMZiEKnbtOm7FX1DPxtCbqECIq/3onST4fkcnt9RP/ecsRscx/xOq7jz+KKkZJBQUEoFAqqqqrIzMykY8eOJCUlkZWVRU5ODu3atUOplF+8L1y4wEMPPcQ777xDeXm5N8Jy/PjxLF68mOXLl2O320lLS2PgwIEkJiby9NNPk5qa2mKCrTmMRiOHDx/mnXfe4e233+buu+9uWXlRZNiwYezdK69mnz59mnbt2mEwGFi9ejXDhw/n7bffZujQoXz++edXFcb58+e57777Wk1INjQ0sHLlSubOnUtqaipz5sy56rNKSkoYPnw4y5YtIyQkpMXnkpISSktLWbRoEcuWLSM3N5eMjAwASktLGT9+PO+88w56vZ6DBw9eVV4fffQRU6ZM4e233yYuLo7vvvsOgA8++IAbb7yR1NRU3nrrLQIDAzl+/DhHjhxh0aJFpKamcscdd/whuTSVffDgQXJy5FXhGTNmsHTpUpYsWcKWLVtobGxkypQpqNVqUlNTefrpp1s859ChQ+Tl5ZGamsorr7zCl19+6Y3+vJz9tIWOHTuSmZlJSUkJkZGRdOjQgaysLFwuFwUFBSQmJl5R/6WlpbzyyistJrh/+eUX0tLSmDdvXpv26Ofnx9KlS7nhhhvYvFmOINqwYQNdu3Zl6dKl9O/fn6qqqlb3XYq0tDRiY+XJtuY2kZOT06Zsnn/+ea88Bw8ezJo1a7j11ltZvHgxc+fOZeXKlQBs2rSJhx9+mNTUVN58803UajW///47PXr0IDU1ldTUVOLj41vUJTc3l507d7Jw4UIWLlzI9u3buXDhgldGl9ohwIABA1i8eDGpqanExMSwY8eOq7a5LbTKD9x8/tkzGd20AuuqKMO24xcaZj+M7afv8X1xIQgCzvST1M98AOOilxAjotp4aFvlSt7nt/geyVte8zq0qJskYTtfhNtmJ/yJu0n8+xtYMi7Ik5cC2KsaiJ12IwO3LkJQii2f16w9Tf83XyjDUWeiz7cv0Wf9C5iymr2oibI1F+hvAAEAAElEQVSjWH8yl4JVW/BNjvXef3zKMqwl1RybvIS4aTcQ0DsRSZI4M/tTdLGhpLz7GApfHW6701uWq7Iae3Yu4Z8uJfzjRbhKK+Scds3a63PbOCSXC1dFFYrQYBrWt4x4bpUfWxDaWIq75AvPPQq9hh6r55D79ndtPtArm2Z/LSXV7Oo5A//eiSh8tH+4rP1j5rOr5wwMXdvJUZ+X3nXpbQIICHR8YRIZr6zFZbK2rFOr2oIpu5jCtb+hjQ2l9/oXcRotbZqff/9O2KsaaDx1oY2neL5RKcHlxlZ28eW2qeyLcgGXzc7eh98juGcifu0jvb9HjuxObXo+G3s9ydG73kQd7IfCV4egVODbORZHbSMHx74gTwxHBl1SuoSgEPHrlkDh2t84NHY+LotNXg3XqEiYfac3PygSbfYLbx3dsk3v7Tkdpb8P2nZhFwXsuS5kXG8ksxl386j/Zs9U9+qJIjwcV1Exlq3bAKie/hRHJy7AVl5L3LQbCBzYubWgLyO3E1OWevrKYmKn3ShHKEgSRWt/w15r5ML7G7GV19Lxjakt6ujV2WUOQ4mcNBwkqNl16hI9Xfzrstk5+td3COiViG9iZIvfy7YcZeewZznz1CeoAuUX5z+qr6ayBJWC0Bv6ULk1rcUV+R9vxmWxyxOwcc2inVvpC8wXytjTcwZKfx9E3aWLS23bhiqgWZS9IKDQazw55Frytvf/nnIPjnmevT2nY+ga36xftuaA5rK0llSzt+d0/HsnXcIBbZfVpK7fx7zA9p4z8W+DA1T+PoTf2Jf0Beu9n8NG98BcVMWvPWai1GuI9ETTAnR96wEy3lpPm/BwR4cXJnHulbW4PdxxKRm0sqJL+kpr2TdxRz0NbXGH57/qID8kp4u6I1lcyodNi7oCcP6Zj2k4fA5dx1gUei3nn/mEUzfM4+zkBUQ8NB6/vm3sLrnCeCpJkmyv3dpT9sVWGg6fxW11EPPknYC8EFG8cjPmcwWYMvKJeuzWFvdeDU2XaEIMGC+Us6nnk+wdPR+fpMhWE8MXRdK2LVVuOcL+oXM48dDbxD89oc22tNnPpeZ9xY3pSAYFTyxCFR6MMjSgVVtEvZZu7z+Bo7pBztcJbY6Rl9ps8MjuSC53szHi4i3W4moKP/+Fsn/tx1Zeiy4h0nO/AG6Jw2OeZ1/P6Sj9dOjahXnbYc4p5fRf36H+SBa+ntQvYbcOIOvVteztPZOsV9fSacFDXsmBHDkuuSVcZmvrsba5eNwSx+5dgim7BP/eiYjK1gedSJIbU3YJuR9tou+3L9Hzs9m47U4kp+xzFH+3F5fZxqlZn2Irr6PzG/d77mtdriAI9P/bM5x59UucJqv3oq5vPUBjdmmrE3WGDOlPRUUVx46f9n43a9aj3Hb7VOLb92Xt2n/wduprcnlOG86aAs/W7XqUhksPR2zLf2jb77j4+co6R5JQGvQICpETj77Hzh7TUeg0CArFFfuc2Gx8ODR2/mXGh6vwhgdNeUVLv/+9zbLcZisV3++h2z9epevXL8s+UVPV3G6Oj51H/eFz+HSMwaez/D4jKBUo9VrcFhtZb35F91WzPe31CqZ1fZra63Jz/s11lP9rP/69k7zPbLo+/4ONxEy7gXG/LkBQKHA3iwgHCOyWIOfMNVlbPTq4Twfqz+SzvfsM9o6eT6dX7vVO+suPF1qJ3b97PDGTR5H11tcAXl+977cv0Xf9Cxib+erN0eZ7jSDQY/Ucsjy+5WX5BlrIOPe2p8ga8iBigB/CpeODJJF721Ps7/kEht6JzSaV25Dt1ey1eblyhdtolwRu6eIY3j0BQaVE1Km9PqLXxq/hALnruI4mXPWgm6Yt3JmZmdx6663U1NR4t8x27NjRe11SUhLBwfJJrfHx8VRUVNC5c2fOnDnDpk2bsNlsGI1GYmNj6du37+WKawGdTodarebTTz+ld+/e9OnTp9U1o0aNIjU1lVtuuYWdO3cyapScbyQ7O5tnn5WTug4fPpx169ZdtbykpCTCwlpvWczKyiI5Odn7m6/v1U+HCwkJaSGf5p9PnjzJqVOneO655wCwWq2UlZUREhJCWFiYd/Koffv2VFa2nVi5CWazGZPJRJcucvj1iBEjePfdd7FYLNTU1NC/v5wcuGmi7fTp04wcOdIb3fZH2tK9e3f8PFsf+vfvz7lz50hMTOTnn3/myJEjAFRVVVFaWuq9ri2cO3eOIUOGIIoiAQEBdOnShZycHHQ63WXtpy002aTb7fZOlH/33XdcuHCBqKgo1Gr1FfU/cOBAxGbbl/bu3UtQUBDz5s3zTrJfigEDBgCyTg4fPuxtT9Pp2z179rzilug33ngDURRp164d9957LyaTqYVNXE42l/aV06dPU1R0cUA0m81YLBY6d+7M3//+d4YOHcqAAQMIDg4mMTGRFStW4HQ66d+/f6tJyXPnztG/f39vtGj//v05e/Ysffv2vawdFhYW8s0332AymbBarfTo0eOybW5CcXExe/bs4eTJkwzEs3rcbAIGwF7diMrgI29lKalBHxeGtawOANHPH3dFOZqbJ6AZdytiaDjOzHTEELk/OjNOIej0SHZ7y4JdbpRBfnLCd5cbbVQQtrJabKXVCIKANlq2N01UMAqNGltZLU3rpQofHarIEDr9/B7mU9noUtrjqJCjMAVBoPDFTzDuOU7kvKnYy6pwVDeiCvBBE2pAksCSX4Ha8+JiLa3B0C3BO+mkjZTr4ahuRBAFir/ZJSeVH9sbl8WKNjoYR70JU1YxEXcMonr3aQSFiNsmr+AbzxWiNOhx1Bqp+PkIAYO6YCurxXy+hPKfDlO7P4OGkxcIHdfLW5ar3IRktVH2V3lBJXzV2yCKRP1DzhHsajSi7duDqpeWELr4RVzVtTgvFNLcQXFUN6IJ9WfwjiUggaWoqoUT2BRl0RyO6kaU/j70/3URSj897WbeJkfNRQdjK61BGx2MNjJYlr2nrs3L6r/xVTQhAdhrG/9QWSqDnriHbyRm8ii0UcFIDhe66GDqPNco/XQ4G+UXxnbTbiD2/tEgCIgaFfUncin/+QgBfTuAQItJQpC3kza9TEguN/WHM7EUVqD006EONshRex6b0kYGIyhE9PHhhN7Yh5AxPRG1ajlyQSES+/CNRE8ejTosAEGA4vU7CejbySsPS3kd+qggIkZ2Z8A7cl4jQRTRBPlSceAs0eP7IAgClvI6us37C2c/khdKGk7kAuDTKQZrQQWOqgbcDicDty+RD2pxuprVMQhBIdKYno+tpBpDj/Z0SX0UhV6DIIoYeiaiiwujz4aXUejUiBoVSj8dPp1jqTuciaO6EVGtxFYpp85o6l/OBjOWggpCRvagbMNebKXV8nbBslrCbxuIqnMnVCkp6CfcDqKIq6QERVgYUmJ7At6Uo7fqFlzMUe2ursZRrUTho8WYVUy3lU/Lh8t47MjqtaOgVnbU1FectUYqfj5M7F9vRBcTSu9vXsRRa8SnQxT5n/5Er6+eR6HXYjxbQMSdQ1roTNRp6P/LQkSVElGvwe1wETgkhaptx1rYry4yiNAR3enRTF/qQD+q958lfHxfEGjFe5VbjyGqVahD/bGWVP8hfTW1rfOivyJqVHRb8TSIItrYUDicKUcjCfLW1Mi7hnrvb9KXvZm+BIVI33+9ikKnRqHXXtY2mqJhSjfsJeq+UQzcsRQksBZXodCrKfthP/rEyEt4LtjLc0qD3mvzGk+/bJsDgltwgDrUn74bX0MdEoCjGQfYLsOpTeNI/MM3EjN5JLpmHFAL+HWJwy85loN3voWjVt7SFjq8K6bcUvw6RBP/wBj8u8UTMjgZZ4MZXVQQAT0S6LvyKbQRgbgdTvz7JBE8shsBvZKumTsuyv41FDo1Sr2mTe4Iu7EPoWN6IWpV8hZEhSjbQGkN/r2SEDUqTs74iPhHb8JWVutNaRHx0Hh8e3egw0ezqN9zEk1UCOrQAKq3HiF80ijMGXkeGTdQs+UQuvZRLeonalTYq+UTqK3F1ejbXfSLNSEGKvPKsZbI0U7G49nYS6qxV9Th2zORiGnjUUcFEzZppMd+Q1D6+6DvHIsy0JeYp+8i89EPvc+TnC5P2gm57I6PjMcnNoQbfluEOtCHkt+OAWDOK0dyS4g+F1/QoycOQxcbiqBUUL3/LLroYCS3vMCjiw1toYe6g2fRRYeg9NNd1SdQRQQjalX4DetFzFJ5cd1yKhuFvy/2onI07WNQRQbjLPfszFAqiFvxAiXf7iHxuYkM2rEESQJrszHycn5AxG0DUPpoGXrkQ3mM8PfxjrqWvHL08RE0ZhRQ9q99xE+/zVNfud/Ugxz15JaIvGck+vYRqEMDKP9hvxzhWlhBwCDZlg09Ezn9xAdy+4INBPbvjCRJ1O7PQBsdTMj4vp4o02Dqj5/3ykLWub88Lnjk1u7R8WijglEF+OJ2uvDtEO29VuZReft68dc7Kf5a3okzLm8tmohABm9f4o0A1EUFUfTVDnp/9VyLsbkJjnozuqhgLqzdRunPRwjs0wFBoWDktkX4doxGsjvpv+YZemkU3DR+NA6Hk4yzmdx26w3cNH40Wq0Gg8EPl8vFxEmPAvDthk389KPnfaD5BLFDLlvU+hOVFM6HH68AtxNEJeDZuioqWvXtJp76Izr37RxDtw9neFMJqAx6JKeL+mPZBA9NuSJvyONDvWd8WIqy1fhwdd6QXG78eyUiKBWcnPGRfF9U0MVJdA9sJdWYM/Kxl9YQMWUM6tAAjKdz0URdtAl1aAA1W48SMqoHpnOFWEuqqdyaRuDAZBpPXUByu/Hr2s7Ls0022/RX4+H6pr+CWok61J/afRm0f24i/n3ld6Oq346BJHHinkVUiUpuOfQuxoKL78VJD40jZe5diEoF1oo69FHBSC43lvJafGJCiBjRlVzP4VjmvHLMeRUE9kli2I4l8kFQRVXehWgAfbtwEmdN4OikRd66N/fVYyaPItTjq1/Ot2yCs96MNiqY7C+2UvHzYfz7dmiTb5QRIQgaNc7ylhGG7kYTztIqVJEXc5kqI0JweK5zNphxme0EDulCl0+epnb3KbTRIa1k25Q2oaktl3I9osDA7UvRRAVjzMhvZVPN7dLZYKZm92nin7wNfWKk10dUeg4BVQX5eX3E/+tw/z+5Qfp/N64YKQkXo9IKCwuJi4ujY8eOZGVltconqVJdNHpRFHG73djtdlavXs2cOXNYvnw5Y8aMwX7pxMEVoFAoWLRoEQMGDODIkSMsXLiw1TUhISH4+/tz5swZsrOz6dXryic+KRQKb/4+SZJwOi+G5v/ZbagKz4mGTWjetubbgtv6PGHCBG8E24cffsjo0fKWhEvleKW8h1fC5Vaj5WiCNlbOmrXF4XC0+r05BEEgPT2d06dPs2DBAlJTU0lISLjqfVdCW/ZzOTRtK26K3tXpdDgcDjIyMv5QPslLdREbG0tlZeUVDxJqmqy8Vp005ZR88sknvZOXl9bjj0CSJBYuXOi1nZUrV6LT6ZgwYQJPPPEEdrudl156ieLiYrp06cIbb7xBUFAQH374Ibt37271rMvhcnb48ccf89e//pXly5czceLEP6Tz6Oho7rvvPpYsWUJg7yScjZYWW1SaULU/g6hbB1B3Ige/jlHUHD4nbxsZOQ7H4X3Yft6I6ZO3cdfV4DhzEvWoGwE8fyXchXmtnlm7L4Ow2+RUDVGTRlD5y1EajucgKBVETx2LoFIQfd9IbBV1LbbkVH35M5LNQebNs7GeL0LUaXFW1KLv1UnOj1fbiCoqBP/xg6j7Qc6fUrMvgwsf/MDBsS/g0yEKpycxuymnFFGnxl5Rh3+fJJyNZm9ZdUezcVQ3cOKBVARRoPzHI0RNHE7lL2lE3zcSZ6OZwAGdQQJTZpGcg85HS82+DCLvHkrwyO7o24VR+ctR1CEGKn9NI2rScNo/cydVu055y7KlZ6KKj0UZFYEiJgJt92Rq3nqPknueoPb9v6GMjsRdU0fooheoX/MN7rp6XFWt+0PVjpPkfvAD+8fMR1AqEJTyEOLfJwlHo7mFc9cEl8mKpbCSvT2nU7v3DJW/phE5cTiVvx4l9uHxOBvN6GJDcTSa5a3bwX4oDXqqdpwkb8VPmC6U4bY6rlqWKtiP2sOZ2KsbOHjLK7gdTmqPZBI1cbj3PrfN4XXA89ds5fcx82lIz8dWUYefZ3W+/YzbsFc3tmmjze0p5oFxFK7+lRMPLMNR04jLaidy4nD8+3RAcrlw1BnJfOkL9vaawe/9nuL04+9Ts09uv726kewFX3vyFP1OxB2DW8jDJyYER4OFsx9uYuc9i9l+9wKqT14gecZthA9LIah7AtbqBqwVdZiLqwkfliL3hVB/JKcbv+RYefJJgLJNBzk4Zj5Vvx3D7XQRNXE4/n2SvHU0npVfKGr2nObgmOcp/f53bOW1REwYzO6Ux6hPOy9vtyqpJuPZz7wHYPj36YCzwULggM6ogv2Ivn+MfMiKVoWoVePT9KIqiIgKBaJWRc6yb3GVlVP92HRqnnkW24FDNLz/MfrbbyVo+VJ5q29eHu5SOY2CoNUi6OQogNpD59AnRJA+eyU1HjuKmjicyl/TiPPaUYjX5pv6Su2+DCI8fcVltpG94GuO3beY8o37iZgwhLCb++Ey23A7nBgzCji/cH0Lndkr6sj/9CcOjnkec04pIGEtrqLip8Ot7Pf8hz9w8J5F7L/rLepO5pL45G2EDOtKQPf2XpvSN8vf5dctHrfdSdCQLn9YX03coTToyXzpCw6OeZ6GE7m0m3Eb+oQI4mfcjqO6kYA+HTFmFRHZzP5lfXVCFexHzP2jKVz9K4dveQVzfgUgXdY29J5Iz6BhXbHklcs8N+Z51GEBSHYnttIaTDklzXiug1cPqmA/6g5nYq9u5PAtLyM5nNQdyWyTA5rfozToqd5xkvwVP2K+UIrLakf0cEDzsgI8nGqrqEMd7EfN4Uxs1Q3sv+VV3A4nNUcyiZ44DG10MP3WPYcpt4zaI1leHViKqgjs04HqQ+ewVzdStT+DhswiSn9NI3bSMLb1n83Rxz+k/kw+5ZsOkfH852Q8+zf2j5kvT9o24474P8AdTX1Flv3LHtnTJnfs6jWT3f2e4uTjH1C9L53KX9MIv20ASn8fdLGhFKz9DcnpImLCYCp+vRgxW/bFL5x/+kOseWXU7T5JxMM34zJZCBzRA2cz7hR1GvxH9MCcWUDNvgzCb5MXX9Vh/tQeOAvICyb69hHo4kIJGNAJhV5D6T/3Ya+sx1ZcjS4xipqtRwm9exiWrCKMJ3Nw2xzkvriagiXrseaVYTp9gYJ3vsPVaCHzkbdbyabm1AVibpUX0JU+Wk4t+Iat416k/mwh7e7y5KQb0xNRqaD+eK73vuINezHnlVP+8xHsNY1ETxxGzKThNGQU4Gw0o9Bf9On9usnRPTV706/qEwROHIejopbKFd9xYeor5N77Ig1bDxL4lzGo4yKQJHA1mr1bt2OWPo3tfCH5K3+masdJT/+Qx8iLNtu2H3B+4XoqfjpM9sL1Mt9U1uE0WtDGhVJ3JJOQsb2p/PUocY/dhNNsxV5RR83+dKLukwMwAgZ1RlQrKfpiKweHzsHZYKL+aBaR94wg4u5hWAsr5f5RWuvNHWc+X0LjmTwqPXKLnDSC0HF9qNmXjrPRTPnG/c14Q+7L1XvPEHXfSO8JyeeX/gPzhTKq954mYsJgAKInj/TyKIA6RE5lpI0ORnK6qdp1iv1j5lN3NJtyD3+H3dwPW3lti7G5Cb3efQxzUSXWEtkXiZ00jNzPf2XX2Bf5Me5Bjj7xIXUnc/n+nz/x/gerKCkpZfYzrxLfvi9JHQcy5f4Z7Nq1H5vNTocO7QEYO2a49wAchItRnoJSAwi4rfWUnD/FUzOn47aZELV+3t8lyd3CT2zCH9W5paiKfSPmcfLxD3DbHSQ8Kaf+ip40AqfRekXekMcHgfJNBzg45nmqfkvD7XT+Kd4IGdWD8Jv74TRa0IT6I6gUREwYjOl8aYsyq7ceJWLKWErX/EJ+6re4nS6KVmwmYspYFAY9fr074DJa8evdEdN5+TCdyi1H0IQF4HY4aT/3L4gqJaE39KXsBznfaOWvRy9y/iM34Ww0o40Nlcdeq53G4znoEyMJGdeL0m/lXI3HJy6gcssRoqbI78fBfZJQ+eo4//lWb13Pr92G2+6kdOcpbDVG4icOI37ScOrTC3A0WjBeKCdkWFfZHkP98U2MpHL3Gc5/8AO/j3kBUalA8ET7ho3vgybcnxNPfIg5t6VM6o5mY69u4JjHVy/z+OpyH0lq0367vPsElqJKbKWy/V6ObwIm3oCzogZnZS2KIAOin/yOKGjUKAMNCBo1qphwUCnxv2MUpoPyDg1RKy8U53+yGXNWEZVbDhPzyE24mmTb7F2jLZsCUIcFUL7poHwY2FMfo/DVtbIpyeVCadB7ywwa3pWG03n4JEWzO+UxKn9NI+v1r1r5iNdxHX8WV42U7Ny5Mz/++CPh4eGIooivry8mk4nCwkIef/zxK97bNGFhMBiwWq0cOnTIG3Gm1WqxWCxXuh2r1YrNZqN379507NixxSnLzTF69Gg+/PBDhg0b5o2A69ixI/v372f48OH8/vvv3qi70NBQcnNzGTx4MEeOHPlDE0wdO3Zk9erVVFRUEBYWhtFoxNfXl9DQUI4dk1dxc3NzqbgkL9bl0KNHD/7xj38wbNgwtFotNTU1KBStt0A0x+Xkpdfr8fX15ezZsyQnJ7Nnzx6Sk5PR6/UEBwdz+PBh+vfvj8PhwO1206NHD7777juGDh2KRqNp0Zbc3FySkpK8W3WbcPr0aYxGI2q1miNHjjB9+nRqamrw8fHx5hZtfviMUqnE6XS2ijpMTk5m27ZtjBw5EqPRyNmzZ5k6dSrFxcX8GcTExFBbW8u5c+d45BH5NLv4+Hh+++03pkyRT2y9nP7bQnx8PDfccANLly7lpZdeIiio9ZaIttCpUyf279/PhAkTOHny5P/oROvLyeZSdO/enV9++cWbxzQvL4/4+HjKysqIi4sjLi6OrKwsiouLUavVBAUFMXbsWGw2GxcuXGDEiBEtyvzkk0+YMGECkiRx5MgRnnzyySvW02q1EhgYiNPp9EaY/hn0XP4Ix2ev9H4euO45Tsz5DGt5HelvraffyqdInj+R+owCYicOJ+6eEbjLzuPz3OsIeh9wOjG9/QbKLt1Rdkwm8LvfwOXGtOJiygX/Nd8jCCL4GlAF+uLXoz1J8++h8XQexV/vQHK5yZi9gq4rnmb0hb/jqDVy+okPiHlgLL4qB74DuuI7qCuiTkOPnH/hqKylcc9xUo6uRREgR1523JiK22rDer4QQasBrDSeySPl/el0/WgmlrxyavZnMPTQ+7gsNqp3nfL+39loQRMu58XShAWQ8t50BFGg7lg2Z+evptMbUwkZ0xN1sAF1qD9dP5zBuZe/oNe658l953u6pD6KoFISOq4XLqudmr3pFH29k9gHxxE77Qbvi4C1pJr0WXIkJC43brOF6I1yGgPjz9uxnT6L319uJWDGA0h2B+ouHRHUKoJfmoWzsJTIdR9zbvSr9Fn3PGfmfIatvJbMBV/TY+XTdPDIs/bgOYYfeh+33Ykq0If4J25Gckskzr+HA6OeQxNiQBcbijrEwJiCr3BZ7aQ/9THBI3vQaeFDKA0+uK02kpc/xulZn9Jn3fNc+PQnOr82BVGrbtFGe21jm2V1mD+JfaOeR9Sq0CdE0O29JxAUIqbcMo5Pe4fOb0xlxNEP0UQE4rY7SXzmTto9dhPGrGLy12wlZtJwGrOL8e0Uy01l63FZbByeKC+AqUP9GXX0Q9xOlyxDqx1duzCS5t+D0qDH0CuRmAfGkj5rBWE39yfiL0Ppu/E1rMXVpD/1idcme62bT/HXcqqD7AXr6LZylrxdzunC0D0BTUQQ3T59Wj7Mw2qjf+ojHHpmJSO+nMe5lT/R69UpKDQqfBMiEAQBh8nKrilLAUh/71+M37aEuNsHonC5yV70DTH3jybhydsxniskdFwvwm/uhyW/gqrfjhF+20D6eep45qkVAJx7cQ39f1koR9zmlHJ86jJ6f/MCY4rW4bLYOXbfIrqveJqa3afp8NJkhh79EKfRSvqsT0h45i46vjpFTlbfsz2x026g/IcDqEP9GXLofVwWO1lvrqP3Ny/KER9bf8R5IQ+/J6ejiAjHduAgfjMeR/REyuNvIHzbFiy/bEUZF4cYGMAgs4CoVaHQqUlePI2G03mcnvkRnd6YSueFD6E06HFb7XRZ/hjpsz5t1VdCPHZUuzed4q930OWdx/HrGo/CV0vH16fidrg4O2dlC31leD4bs4to98QtJM2/B3VYAM46I35d2tFjzVwkt4SjpoHk5Y9xfPZK+q97jpwVP5Hy2v2IWhU+Hn05TVYOTZajPyNv7U/H2XdiLqrCbbRw5qlPiJ95K0nz7/nD+hJ1asJu7k/Osm9lG3j6Y/r99BaD978LEpgLygke2Z3Tj71Hvx/f8urrzKwVtH/mTjq8OgVlM32VefQV+ZdhV7WNU4+/T5e3HyVp/j0ICpGGk7lePVfvOuX9v8vDc6pgP3QJEaS89wSCYgbm3DJOTltOpzceaMUBGbNW0GvdfPI+/ZGOr92PqFUTMq4X7mYccGlZTovdy6nqYD/0CRH0eO9xBMV0TLllHJv2LslvTGX47lSUejUms42h2xcjudzYqho4MeczSn48RMxdQwkf1R23y03l7tOkv/YVXd+4n7EH38VlsXF89kqSpt0AQJ91z1Pw5XaiJw3H6OGOGz3ccaQZd4w4+iGSUz6kq4k7LtdXLscdfdY9T5En2qyJfw1d43E7XcQ/fgsJT9xC47ki+n7zAqogP5AkIh+9lRMjZhHylxF0+HCWHBUjSTjrjOQ8+yndfpDrqG0XTukXv1C38wTV5yvp/c0LdP34SQRBIOreEfh1jefYvYup3nuGIfvfBUmiaN1OTJlFxDwwloYDGXT8ZBaCSokgigTfOoiAUT3JffFvJLz2gPdgG8nhImb67ZjOFXjbNe7XBejCAlAH+uI0Wui77GG6PT+RujP55K7fBcCRZ//G2J/e5C/5a8HtJvudf3rzo405+QkoBNQBvqgCffHv0R5VoA9BAztjKazk5NOfEnFrf2I9E9Km3FJOP/YetvJauq2cdUWfwFXXSOGsVIImj0cVEYzf6H6gVqFtHwOigCoiGFdtI6KvDm3nBALvGo3lfAEDt/dAUClJTIkjaf49NHjGyCv5AfbyGu+YoIkIQhAF0p/5lN7fvIgmPBBEkYHbliC5JYq+3A7IC5S+XeMZVfgVklui9B+7qfZElFqLq+i87BFPJJSEy2ghfeZHiBoVHRc8hL59JOa8UjLmfIaz3kS3lbPw6RiDQqsmsF8n0p/+hIaTuYSM6cXoC3/HUlzFmZkf46gz0nPtsyQvmobLZsdWWkPZxgPkvvNPBu1axtiir2Q5zl3l1fHQ39+Rt7PbHKQ/v5p2j46n/dN3ICoVOE0WNGGBBA1Olg+ysju8Y3NjVjEXvviN2InDaMgupue7j9HrgyeoO5HDmVf+7n1++bYThI/pyV1/uZna2nomTrp4ovnmH/7Omi++QZIkHp8+j2//8Rlut0RdbR2PPCafdC1qfBC1BprSYrgay5n32hKOHD9FXV0Do2+5m9WrPiOpYyc5JYfx4jter3XPk+Hxi7IXfE33lU//YZ3XHztP0bqdxE27gRvL1iM5XByetOCKvHFxfOhN2M39PePDccJvG/CneENyurBV1DH093fkQ17cEvo4Odo4cfYEjvSdTu22Y3R4+wmGFHyD5HZz4bUvqNq0n+CbBzDw9Go5lVFZDRXfHqHqt2PyePn8Kjq8cB/OBhMJz9yJ5JYwZxdz4d1/EvPAWEDeQXSR8+0kL3+MvPf+Re9/vgoKEQQBbbtwOrwxldL1uzBlFmHKLCL+qTsYVbQOyS1RsHE/F76RAyyGfTWP3K93YSmt4diLXzDo06fwS4yQD70prOTQ7JVYymoZ/N7j3JDzObayGs69tZ6ao1n0XvkUneZPouF0HjUHzzHy0HuoAnyQ7E5Slv4VAdDFhfL70GexldeiDgugWzNfPWP+6jZ9y/jHbsKYVUTRmq1EecaHlHefoOsHM6g/cZ5zL3/RNt/MXkrgfTehjAjGd1R/BLUKTXwUktuN5HKRtH0VjtJKGnccJvLNmSiD/WmPSMna38h753s6Ln6YjgunofDItvPyxzk76xNSPp1FwOAuqEP9GXzyU3KWfkv2gnX0+ubFVlx//N5FhIzp1Wos0oQHkvLBDPTxEdjKayj7fh+l3+9txaPxM2+jZvdpAvt3Zsih97mO6/izEKSrJHhxu91MmzaNm266iXvvvReQo6WysrJ4/33Z6NLT09m8eTPz588HYPXq1SQmJjJy5Ei++eYb9u3bR1hYGMHBwYSEhDBp0iQOHjzI+vXrr3jQTadOnVi2bBkOhwNJkrjtttsYOXJkqzo6nU4efvhhFi1aRHS0HJ1RUVHBihUraGxsbHHQSV1dHampqbjdbrp168aWLVu8B900b8OlOH78OOvXr5dPcTMYeOWVV7Db7Sxbtoz6+noSExPJzMzkhRdeAGDp0qUsX77cW5fmnwF+/vlntm+XHQytVstTTz2FKIotrtu0aRNWq/Wq8mp+0E1YWBgzZszA19eX0tJSPvvsMxobG1EoFMyZM4fw8HA2btzI7t27USqV9OrVi8mTJ1NcXMy7776LVqula9eu7N2713vQzbFjx7DZbJSVlXkPunE4HKSmplJTU0NUVBQNDQ1MnDiRlJQUvvrqK9LS0khISPjDB91czn4uh8WLF2M2m3nrrbcA+XTyTz75hJUrVxIYGHhZ/V960FHzw4pOnDjB119/zcsvv8yXX37Z4qCbpoNhcnJy+PLLL3n99depr6/n/fffx2QykZyczIEDB/joo49aRBkCLe5vwqU2cTnZwMXDmEDOb7p69WqKi4txuVwkJyfz2GOP8fnnn5Oeno4oikRHRzNz5kz27dvH5s2bUSgUaLVannzyScLCwv7QQTeXs8OtW7fyww8/EBoaSlxcHBaLhZkzZ7Y69Oly2Bgx+Yq/t4XhA/7cpHUT0g5emh/o6gjVXnmh5HKosOqv6b7/FDpGXlvi6XOlwVe/6BIornFLg6vNZDf/3+DycdiXh+o/uFWjSnHV9cI2EXyNkfXCf7BtXTv8scW75jidHX71i9rAf7JdVuGqG09aQfMH8uu1hWtpl3SN/es/KcNrgf3qG37ahPMacl9ppGthjv8sJxrEa9uxYnSrrn7RJfARnFe/qA0UCX9uVxKA7xV2z1wJ6mtg+wi9+eoXtYFS8+VT+FwO19q/rsXqr02C18Yd11qW7Rp49O6a3Ve/qA1YSvb+6Xt2prx4TWVdqzyuhTuu1Ze6lv5sla4cUHM5XIv9VonX5hddC3dcK2dfy33RvsarX9QGyox/nm/+k372uPJ//MfK+m9gcrs7/9tVuCq+zv/Xf7sKfwpXnZT8fwE5OTmsXbuWN998879dlf9z2LVrFzk5OTz88MP/7ar8r4PD4UAURRQKBVlZWaxatYrU1NT/drX+V+P6pOR/B9cnJVvi+qRkS1yflPyf4/qk5H8H1yclW+L6pGRLXJ+UvIjrk5ItcX1SsiWuT0pexPVJyf85/q9PSt7XbsJ/uwpXxfr8jf/tKvwpXFsP/1+EjRs3snXr1lYnPV/Hdfx/jaqqKt59910kSUKpVF41ncF1XMd1XMd1XMd1XMd1XMd1XMd1XMd1XMd1yPg/ESl5Hf83kZqa2ipP55QpU+jZs+d/p0LX8T9GxZgRV7/oEhxKj7qmsq4lCulaoxauNQrpWqC8hjX3a40mupa7rlWGqmtq17Wt0v9vj/76vxrVBuC4hrb9J6NUr+P/LVxr5MeQiQ1/+p59GwxXv6gNXGvUTf01RAb5u68tevE/OYZdCwdc+7jy5+8zCdc2ruivMZL2WvD/AtdfC67NU7k2XAt3jEpfdE1lXWuE5bXo+Vrt10e6tp0W/yk0XmO7fK+hX/4nI1vN19gu3f9yvrkeKfnfx/VIyeu4jn8T5s2b99+uwnX8m6G/dzLmb75u8Z1mzFh87pW3dQv+AeByIhmNNCxbjKp7T0Z+Ih/E03i2kBOzP0UTHkCfT5/GJzESUaHAXFjBiadXoI0KpvPzkzyJod1kvbwWW1kN3VfOQhcXhqBWIjldcpLu8lqMmUX490zEZbFx5ukVNJ7OA6D9cxOJn3EbgkLEmFnE4ZteouPrUwm7qR/qsABAwm11cGzKUuoPnUMTFUzXj2aiiQxGGxmIy2SjZl86p2d+hORwEfvwjXR8bQqiWoXkcnPmyY8p+5d8ImHc4zcTM1k+RdOcX44mLBClvx5cbhR6DeoQf9xOF8bMQtSBfrgsNs4+/QnG0xcA6P3DGxh6JyG5Jer2Z3D6oVQSX72fyHtGIOo0WAsrODhwllfWnV6dQugNvWW5h/qDKCKIIpbCCk4/9Qkui51u7z+BoVsCWYv/QcGKH9HFhdL/p7dQB8sv5JaCCupP5JA+61M6vDqZ0DG9cFlsZC/6hsQ5d6MK8KHxbCFIEr6dYpAkMJ4rwNAtAYWvDmejGbfZhr2qnobTebR7/BYQoHbvaU7fJzv8vinxdEx9FG18hJx83C1hLawk47F3MZ6+gF/vDvT+8S3sNUacDSZEtQq3w0mj5wCUjq/fT+iYXij99bgsdpz1phY6Vhr0dF3xNEFDUxBEkdqDZzGdLybyrqGIWjVuqx1Ro8JSWMmZGR/RePoCmqhguq+ajV9KPKJageR0Y8otJf2pTwi9sQ/tZtyGqFQgSRLZb35F5W/H6L5yFj4dohHUSiwXyjkw4lkABu5Yim/nOBAErCVVNJ66QPqsFfj36UCnBQ8hKETKfjpE8OAUlAE+WPIrUPrrZRtyujDnlxMysgcKnRpLURWZL6+l+6rZ5KZuIH/lTww/vRKlXoO1uBq304XST49Cr8FWWo3kcHF2/mpiHrqBiAmDEQSB2gMZHL9/KerQALp+NBPfLu1QGXRIkqzv04+9T+PpCwSP6uGtX/G6HZT9sJ/uK2ehDgts9fzIvwwjpMk2FnxNz7XzcDaaQRQ9fbCOvSPmETKqB10WPIgm1B/J5UahUyO5Jap2neL44+8jOVz0+uZFgoZ0kZPn55Rw5slPMGbk0+OLZwkZ0wuQKPr7NjJf+gKADq9OIfSGPrgdTmzltfh1jUcV4Ivb7sRaUoXkdCPZnViKKvHr0g6Xxcb5Rd/Qfs5dqAJ8EX20aIINSG43Ocs2oIkIJGRML5R+elxmK06jRT7dW6dBFeCLraqeojVbyfvwB4JH9SA59VH5JHSXG1GpwFpSRfqclbSffRe62FD5xOZuCeSmbqDil6MM2rkMUasGt0Th2m1kvrAagGHHP0Ed4o/kdmMrq8XZYJLrp9fgqDGC203RV9vRx4cTOXE4Ch8tuN0ISgWHx7+EKsivlb76/7RAPhAFsOSX42q0tNJX/sqfSHnnCRx1RpxGC0ofLYgiznqTt0+5rQ7cNrtsw4WVFK/fRcfX7kcTEYjLbKNm72nOzPyIlA9mEHZzf/mEU7cba3EVpx6V7QkgcuIwUj6YgeSWcDaYvff5dIwhOfVR9PHhKH11WEuqqD+R6+Xs8k0HSXxuIo46Exc+2cyFDzcBEDKmJz1XzUZQKnCZbRybuoy6I1n4JEXRa80c76nwzowjWFe8DoBq1ARUg28EScJdkod992b0zyzDdfYYYlg0ksuJZLMy9GkfJLeboq92kL9qCyAfhjDwp7dQBfriMts4cs8iGo7n4JMU5eXS84u/ofynQ3RfOQtVgC8Npy9w5qmP6f/TAmxlNVjyK2T9efpzU3/r886jRI7rha2qgd9GzUcfG8roH19H4+FiY345DZlFHJ39GQEp7ejx5lSUSlE+XVvAW5a9ppGYyaNx2x1UbjvulWH60yu8eui+ahZhN/UDSaJiy1Evj0ZNHI7SV4vkduOyODg+dRl1B8/J49ejNxE7bRzaqGBZ57/L417Y+L4kPvsXfDrF4DJZEdVKLEVVnHrsfS8HIwoM3boIa1kN6S9+Qa+VT6MO8MFptKKLC0Wp1+KyObBV1uG2OnCZrJx57m/EThklc7uvDqWfDkEUsFXUs2fEs7iMVqLuHkLiM3ehjwkBQaD2wFlOTG3JbUofDfaaRk7cv4yoe0cQMqYXgiiCKCA5XVxYt5PsjzYD4J/Sjl7vPYZvYhSiWonb4cSUV86xpz9F5adjwN+fRanTYK2so3jtNkq/20v3z2bjmxyL2+ZAcrkRBAFrafVlfY7E5ycRP/0WBIWIraKe/SOeJemFe64o+6YxLHhkdwSFrPO0v7xFw/EcYh8eT+JzE1HoNTgbLKTPXkH7OXehDvH/H3FHc65Hktrsl9kLvqb7qmcoWPkTQcO74ZcSj6AQMGYWkbP0H3R8/QE0EYEgCIhKBQgCloIK9g95BlGjYujRj1D5+yBJEqXf7qHy58N0XPAQSl8tglIJIqiDDOxJfgRHTSMJz/6FuGZj7/k3v6Jo9a8ISgU9v55PwMBkEARs5bVIThcui436I1mE3NAHe7W8MHF+0TdUbT9BxF+GkrLsEQSVzB2nHn+f6l2nZd9p4YOy3QUE4mysBJddNmOtPy8vWMau3XsICgxk498/RvQJQlTrQXK3uLY5mvyqJt5I8/CGPimKrh7eyF78Dyp+OujlDRQiSh8t9qoGDox4lk4LH2qTN3q9+xgR43qBKOKoNyE53bidLnSRQQgKEXNhJaa8cvK/3kXfFU8iKEQEhYglt5SD4+bT8fWp8njnr0fpq8Ntc3D0zje9XBE8qgedlzzciuubc3aTDi2Fld56NXG9o85I/ic/XtF/6LL8MXw6xsi+/Jtf0eGlyZx7919E3dIfUa1EVCqo2HOaoD4dUAf4YqtuQGXQ49cxGktpDW6703tYkLO6gaN3vokmKphuH81o5avbqxsIGdVDPljI7sAnMYqsxf8gb8WPJC98kJAxvVAH+6HQyXZfvuUopzz+vU9SFD1WPIlf13gctUZqfj/DGc9vQ498iMJXh9JH7sNHbnutTb7Ja8Y3hjb4xuzhm/rTeeiigxn9+9soNCpOPfo+Dady6b5yFn7d4nFZbLgdLpS+Osw5JZflG11cqHxP9wQATNnFnHnqE3BL9P7mBVl3bjfp8/5G/aFzLZ5vLaxEcrg4dOOLdFr4EGE39UMV6Ie1pBqXUfYlVAG+dFrwUCub/7+G/9yU8P//4D+5KHUdl6Ct05X/DCoqKvj9998v+9ukSZPYsmWL97vVq1eza9euKz5z165d1NTUXLXs119/nZycnDbvX7169VXvvxRr1qzh8ccfx32V3B8mk4lff/3V+7mmpqbFAUJt4ejRo2zcuBGAw4cPU1RU9KfrB3KbZ82axbx585g3b95Vy/2j+PTTT711mjlzJg0NrSM4Zs6cydy5c5k3bx5z587lyJEj/5ay/12oqKhg7ty5V71OM3oMinbtWnznKi2l9pmnMa5aibuqEnd1NQ3vvI3f3OfQ33k3e258kd0jn0NQiERNGESXlydTtS+durRsir7/nYodJ+i29GGq9p5h9+jn2TP2BU7MXknKO4/R4eXJlG0+iL2qnvq0bOyV9TSm51O59Rgho3vy+8DZZDy7ii7L5FMbfTrHEvfozZx97m/siH8AdbCBlPeeQJ8QgcvqwJxTSuPpPAr+9gvdV8qTfZLTReZrX9J4+gJnn/8cR70JJInoyaMJHNKFdo/djMto5beI+8h64yu6LH9MlkVEIO0eGc/BG19k/4h5+HWNp+FkLvsGPYM5rxxRq2bfsLlU7TiJoWs8xx9IJePZVXTy1DX8L8Pw69GePR0e4vhdb2DolUj7F+9DnxDBqfuXcvaZT9FEtDwdvWr3afaNmEdjRgHG86U4ahsp+X4vldtP0GXZIzjqjGS89AUXVvzovSflgxk4ahuxFldR+Vua7MCKIkkv3otPQqRXhl0/nEH+yp/YN2g2vp1icFvt7B86h+wF61D5+7Bv4CxOP/EBzjojB8c8T+X2E8TPvI20SQvY2XEaAYNTCLqhDwDtX72f6m3HsBZW0ng6D1NGAZLDScdljwIQP+duan9PJ+/jzRjPFSGolZx48G0cdUY6vfkAPgmRnHvpC8w5ZdjL61roGKDTgodQhxhIn7WCHe0fQHK7CRqcwt4+T3J+0XoQBLIXfI05u4TkZQ979ewyWSn42xZq9qbjstqpP36e5GUPo0+IwFZSzfa4+0m7600i/zKMDi9PIX/lzxy/fxlVW4+hDJDz/7Sfezea8CCO3beYjHmfoQr0w5RTSvysCXRe8leOT17MvmFziZ06lrJNB9g36Bl8OsXQcDyXg2PmU7k1jZDRvag/ms2RCW8g2Z10+/hJqrafACB52aNIThc1+9Kxltag0Koxny+m/lg2RWu3kbPsW7q88zgho3qQPmsFR+98A9+UeKInj0Zyuqj46TCW/HJq9qZjK6sBAVkGouCt3/5hc4i4cwjJSx8hf+XPbT5fnxDBvoGzOPvsKrqvnI2jxkjeBz+QufAbbGW1siJEgZQlf+XI5CWceOJDBIVI1tJvyf98K7q4MGInjyZ0TE+Ufjp2d32ctLveRNSo6bL8UULG9iJ4RHf2D32Go395i+jJo/HpKE84Ve8+zYERz3Jw1HP4dIwBBLbHTKHh2HmUei0HR86jaN0OQsb08tYx5cMZ5K/8mX1DnkHlp6Poy22Yc8uImToGv67x7Bs4i9x3v8de1cD5BV/LL9VaNaenf4C9oo6IO4fg0zmGzkv+irW4irwPfwC3RObLa3A0WOi+YhY1e8+wb9BslP4+2Erkcbbnl8/htjnYFnEvlb+lEfPAGLSxoYSM6YmoU3Pk1ldIu+tNlP568j7ezOFbXqHuwFkK/7aFwze/TPzM2wgcmkL90SzOzPwIS1GVPCnVhr66/+0ZbBV11P5+hvpj2YgqZZv66pL6KPXHc8j78AeMZwup2ZeOqFaS+dIazDml2D0v+IJSwcGR86jYcoSUdx/HdL6YjDkrsZXWgAQd33yA4BHdufD+RhqOn8dSUImjweLtU4gCnZc+gr2ynvJNB7z3RU8eTcdXp1C17TgNJ3I4Oe1tJAlCRveU6zhvFYnzJlK94yS5H28m8s4hXt13e+8J8lf/ym9xU6lLy6bb+9MBcDSY5Je1vHIazxagiElEjIhF8A9GPeJ2zMtmYV40A0QF2imzcBfmIBiCML3xCLZ/rUZQqfl92FwO3vwKcdNuuFjeBzOwVdSxNeZ+qn9Pp+dn8rhwKZc28cG+QbNx1pno9vFTmLKLUYcY8O/bkfqjWRz19Ocm+eR/u5ffJy/z8la/D57AWlHP71OWUbI1DVGpxJhTRpe5d9FryTT2PbScAyOexVZZ7y1L6aMj/JYBlP90CGtJ9UUZPrvqoh6QJ3rOL/0Wc25ZCx7N++RH6o/n0Hg6n8pf0rzjnm/nGGLuH43xbCHpcz6jMT0fyeUmevJojOcKyV+1BafRivFsgZenmnNwwqM3YcyW80V3fnkyF1b+zOln/4Y2OhhbeR1bYqeS9fZ3OBst7B31POff+Se9Vs1GnxDJwQlvoPDVYi2r5ZfYqbgdTlIW/xUAc34lpuwSTs3+lGPT3sGva0tuaziWza7OjyA5XXT//BnZ7gfPRlArcNab2D9sDjF3DsbPo9+UV+7DabKRu/pX6tPzcdSbKN9xkh5L5fJcJhslPx8hZ+UWct/5Jx1enkz+pz+yK/lR6o5kYa+sx3yhjOrf09v0OTQRgbR7/GYy5v2NbbFTkRxOeq6Ze0XZN41h+oQIjOcK2R47hZr9GXT/bDaBQ1KIum8U9cdz2B57P2ee+tjLbf8T7mjO9Zb8cuyV9XK/hBY21e3jp6jefgLJLeEyWUmfvYJdnR9BFxdG14+e5PjkxZyZ/gG4JQ6OfZ7yHw/Kk5xA0NAUjBn57Iy7n+MTFxBx91CS332CE1OW4LLacTaaMZ8vxW13ok+MBEDnGXt3xt3PsbveJOIvwwAIu2MQhr4dOTBsDmdmfIA2Ophzz/2Nc8+uImRcbwpX/sTBMfM5OGa+d+yMmjiczDfWsS12KtW7T9P9s9mAvNDR5Ou4jFUofEM8/KVA1Bm4fewQPn37DfkrfSCCQoWztrDltZcgxcMb22Lup+b3dHp4eMNZZ+TcS1+Q1wZvGM8WUrxuh7dOl+ONgn/s4dy7/0KhVrJt0BwsZTUotCqOPP4BRRv3c2HtNoy5pcTcPRinycrxZz5jc7sHqTucScc3H0CfEEHmS2twmqw4jVYazxa05Owlf23F9c0521JYSeOZPBozCi7Wy8P11TtOkvfx5iv6D90+m4UmPIjtMVM498LndHrzQdmmXG723r2AHWNeYPuYF4j9y1BKtx5j6+A5WIqrqTudh6POxNEnP0EQBVxWO9tGPMepR98D2vbV1WH+BA3uwu8DZ5P5yloEUfTKPmRMT/QJkewdOBvzhXJsFXWYPPwYM3m0l+ftdSYqfjlK7oebcNaZiPb8JmrVNJ7Jk/3Cu9+i26dPtck30W3wzYXL8E3XN6biMlkx5pR67GMy+St/wlZaS/3xXByV9WyPm0rxN7vb5Jume5xGC/aqBmxlNVR5/P8u7z2BtaSabXFTyV78D7os/muz59dQ+fMRitZu49CNL3pkE4Epu5jsxd/gbDCRs+xbOrwyxcsd13EdfxbXJyX/H0ZlZeVlJyUB/P39+fnnn3E6//h2nl27dlFbW/vvqN4fhtvt5vDhw4SEhHD27NkrXmsymdi6dav3c1BQ0FUnw/r27cuECRMAOHLkyDVPSgI8/fTTpKamkpqa+ocm4f4InnjiCWJiYq563WuvveYtd82aNf+Wsv/TsO3cgWbw0BbfOTPSkYxGNEOGYtm8CTE0FOfZDAQfH1CpUGjVCAoRhU6NrayWkCEpqAN9Kfx2L0Xf7sHQpR0qg7yi2wSlXoMkyU6utbiKurRsXFY7bqeL2v1nCRrWFbfFjjosgPq08ygNetRhAfh0iEZUKyn7/nckl5uqbccJGdeH0g170MWGcOG9f6I0+FDx82HUwX6owwKwV9TReDqPoKEplH63F1N2MbVHsgi7qS+xD45DUIreyMiCz7YgqpT4dokDQFAoED3t04QGUPHLUQD5ryDIEXK+WmzltYSN7+upqw/qsACCRvXAZbHJjs+JHAS1Ct8u7SjbsIe6g2epP5CBIIqe6E4Z1btPIbncBA9NwWm0YCurpeTbPRhSZBkKokjDiVwkx8VtPP69Ein44jcEhYKCNb+hCvFHFeCDT2IUJRv2AFCfdh6VQU/toUx5ZdhXi8oTzRM6tjcl6+UT3mt/P+Otf+DAzrjtTuoOnMVttlN/IIOYv46XC5Uk/Ad1wdVgpuFoFuacEgSFAmWgHxH3jsSUVUzDYTliJHBgZxpO5KCJCKLk2z2E3tiXkg17CB3fl4LVv6A06LEUVnl1rPDVETgoGV1sKBWbDyI5XLgtdtwuNy6jBZ+kaK9t2CrrvPW1V9R5Iu58KPlmJ41n8/Hr0g6lwQef5FgaTuZ6ZJGN0uBD8PBuVGw+SN3Bs5T+c5/XPsMnDKZs4z5qdp+i5KsdiCqlHDmXEo/5QjmW/AokhwtRpURUy4dP2EprCBzY2dPeZNwWGyUb9sj24O8DooC1SG5jyNieXnn7pbRDcrtBpaT+aDahN/VDadAj6tQofLRUbD5IfVo2bpud8DsGYa+ow7dzLM4Gs9zGM3koNGpUgX6EjOnZon5lG/cTODBZlqFEq+eXemxDHeaPoFbScFJexCr8+zYUeg2CQiSgdxLmC2VY8iuo3HECQalAVKuoS8vGXlVP+E19CR/fl8K/bcFZb6I+LRtBFNFEhxB9/xhMnnvrD2Xisti8L6Q1HjsHOSLYfEF24M8v+QZloC/qsAAMXePliTW1kvq0bI/9nsO/dxLGs4VyJCtgr26UX7yAwr/J9hR+5xBZblY7FT8dRumnp3LbMWKn3Yj5Qjkui52AAZ2p3HacwMEpmHNKUAX5UbX9OKE39aXu4FlUwXK0oj4+HEthBYJCpOiL3xBEAVGrInR8P+wVdV6baqqfvaKO/E9/JPSmfrhMVjkaxOGidMMeyjfuB7eEoFQS0K9TK335dYkn/5PNSBJU7ziJKsSANiaktb6USuqOZAKQ9+FGAgcm46w3Ezq+H4Wrf0Fp8EEbHeTlF3tNI4JKiX+vJMo37qds434cdUZCb+yHtayWwEHJ8n2+OqzFld4+1W7GbTiqG1D66Wk8k3fxvpv6IUkQOCiZ0g17UBr0IIDL0y8DBiYjud0Ys4rA5aZs437Cx/cF5OjAxox8r9wUvlpZznFh2KsbsFfWY6+ox1WUi7L7IJlvFApQqUEUESPjcGWeAK0eV/YpAFzpRxAUSjRhAfILYXYxWs+Cj3+vRC58Ike55H2yGXWIAU1YAPaqhhZcGjQ0hYrNBwGo3H6cwKEpFK/bgTo0AGeDmdINe2T7VipQBcpjS9XBc9hrLx6CENSzPZkrfqR892kyP/4RTYiBhpxSgvt3pPjnI1iK5QPNAvp19JaFKKDQayhetwOFj7bZuJft1QOAb3IsZZsPAbTgUW10MAUeu6/Zl47SR+MdK+vSsgkclEz5Dweo3X8WR52RsJv6YsouwdCjPbhcVP52nPq08552yX1PGxlE2LheFK6TeSpkaAplmw8R9+A4TDml8o4GIO/Tn1H6aNGEBVCblo02Mohij50q1CqQJLSRQdgq6/HrKPtQdUezCBrQibLNh6hNywZBIPSmfl5uK92wB5fJSuOZPNTB/lT8mib3+XNFiFqZ64o2HiDixj5NQxH+XduhDvSl5kgWDeeK8Pf4HGGeMbgx86JPGTQ0hfLNh3CZbbgdTiRP9KEuJrRNnwNAoVVTteOEHClZWY9vl3ZXlH3TGKaNDpb7s8NF3vv/QhViIO6xm7GV1VD6j10AVO848W/hjuZcDwJul1vul+BtlzrMHwBLUSUuowW/rvFUbD6Iy2TFUlgBooglv4KQcX2o2naM0PH9CBzQGcnhRB0WQOj4fpR+I9e78fQFBJUCe2Ud6hADlgvluK12Gk/m4jJbCR7dEwCfDlHesbehmU3r2oXhttiwFVURMq43LpOVgIGdaUjLRtSqUTTzF5tg6BZP8VfbAcj/7Gd5nFIrCR3f1+vrSE4bgiCCd8utQN9e3fE3+IEAgkKF29p4mWsvwr9XIvnNeEMVYpC59Aq8kffhRgL6y35A6Ph+l+WN6oPnCOrTAXu9fGCTf5d24JZoOFtIwTd7iBzfl9q082iCDGiC/Cj5sanf7yb0xn6UbthDxF1DcZmsuC023BabV67+vZMwXyhvzfXNONvZYKauyW/z1Kv9cxNxVDdQf/y8l7Mv5z+oAnwp27gPAEdtI4IgYK+RgzVcZptMayoFKj89lXvTATi/6hdCBiVjrawjfFQPCr/fh0KrRuuRKdCmry4oFLg9vkLVjpNeHwQgvJnedTEhsr+gECn5dg/hN8njjb2qAUNKOxozCi/K8KZ+cr/WaSj/4QAgj0Xq0IA2+aa4Gd/g4RtVoC+1R7JobMY3sfeMQBXgQ+2JXJwmq9c+yj28LTmc3rb4JEVdlm+Ch3fDp0M0Jet3Yi2pwS+lnfx7qD91R7K8smq6tun5ZT/s97YtdLxsJ5IE9vJa2SeICZEjOz3ccR3X8Wdxffv2/zIcPXqUf/7znzidTvz8/HjqqacICAggIyPDOxElCAJvvPEGX3/9NUVFRcybN48RI0Zw6623tniWwWCgU6dO7Nq1i7Fjx7b4LS8vj1WrVmGz2QgPD2f69OmcOXOGnJwcPvjgA9RqNQsXLmTTpk2kpaVht9vp2LEjjz32GILn1Mq9e/eyZs0aLBYL06dPJykpqUUZDQ0NfPbZZ1RXy47ygw8+SOfOnVu1OT09nbi4OAYNGsS+fftISUkBoK6ujlWrVnnzSj7yyCNs2bKFsrIy5s2bR/fu3bnxxhtZunQpy5cv58UXX2T69OnExsYCcmTjAw88QEFBATk5OQwdOpSjR4+SkZHB999/z9y5c3n33XdZunQpAKWlpbz33nvez38UH3/8MWq1mpKSEiorK5kxYwa7du0iOzubpKQkZs6cCcCqVavIycnBbrczcOBAJk2a5K3n1KlTSUxM/EPlmc1mfHwunrr2448/snOn7NyPHj2aW265hYqKCq9cADZt2oTVamXSpEm8/vrrJCUlkZ6ejtls5oknniA5ORm3281XX33FyZMnEQSBMWPGcNNNN5Gbm8vatWuxWq0YDAZmzJhBYGAgubm5rFixArVa3aZe24K7shJlcnKbv4khISiTkrAflgdAd1kZjvPZjE37CJfVTuWuU9SfzsPRYEIbHoi1pBpLaTXayCAspTVoI4MI7JNE8ov3og7x5/SMD0leNA1jRgFJz9+DraIWpZ+OkLE90YT6Yy2vRRsZhL2iDqvnfltpDYJCRGnQ47La8evRHoVO3gbrMtvQxoRiLa0m4u5hIIre+1VBfjgbzGiigvHrGk/WgvXETh2DO9RfntC5oTd9u8SR9cZXuMxW/Lq0o/S7veSt+JHhxz6Wt0LaHVTvPOkRhoggyv3Mr2s76o5ke6MebaXVaCKDUPn7UPb9XgYfW4HbYvduk7MWV12Ut9OFJjIIY8XF6FtVkB+OBjOGlDgK/74da0kNmsggrKXyX5vHGWm6Frcb45l88lb8SM81c1Bo1UhONyBh9bwEq4L8cNudaMICkIJ8sVU14N8riQHblqAO8qOs6QUZENVKBm5fCgrRO9kD8jZh/36dADj/yhf0+W0ZiAI+XdqRduPzdH5vBgqDnpjHb+X4LS8TO+M2FHoNLrMNv5R46o/JjpfKX4+1WLYLa3G1V7dNfyWnC0edEVWgH/1/XUTjqQsoDXqUnsmLwKEpqIJ8ibhjEIdvfhl9YqT3PmeDGU1EIG6HC327CJyNZqyl1egTIgga1pWBO5fRcDIXR20jCp3GOzFmq6hFUMnDrSrQF1P2xRPlXWYrUZOGU3vwLEq91itPp8mKJjwQgOyF6+nzjxcZfuxjVMF+GDOLsBZXy1uIfbSYL5Sh9NXhP7IblvwK7JX1CCoFzgYz1pJqir74zRsd6ts5FnNeGQqN2ls/a3E12mj5pHVNZCAKnRq3w4Vf1wTMeeUodGp8OsZiK7l4iruz3oTb6ZS3V72ylt4bXvY+33S+GGtxNaJeQ/yTd8gvwM2i4G3ldajD/NFGBGEtuWhDLrPc5oC+HajYdpy4qWOQnC7Ki5ufHi/RcOw82qhgbM1s3V5Vjz6+5SndqiA/BIVIzd4zcjtL5KgObWQQhh7tMZ0vQbI7vfarDQtAExGEuaACQ/cEJIcLQa3w6g7AWlqNLjYMVYgfpvMl3u/cVgfarqHYSqrJX/EjA35bgtvhRFCIHBg+l/DbB6Hw0xP/5B0cm7iAqPtGIeo1SA4njloTw0+tROEjy12p16KJDMRtc9Ll/ekIgOSW5Bes0hqsJbIta2NDUYcEYKuo9/ZFa2k1mnD5pfxSfYGcBqFJXwqtmvbPTcJ4tsCrr4TZd+K22eVtgh6ZKXx12Kvq0UQGevpUtbx1G0GeYLqpH6Jaib2iDsnlxlZSjT4xEpW/nvMLv6bL8sfxTY5FafCh5OtdxD1+M7qECKInj6I+LZvgkT3ALWErr/b2t1OPvMuA35bgmxwrp0o4X4zSoPfe56hplCf6K+qxltTg3zsJVZAftoo6Or08mU6vTJG3cDfKL+a6dmFoIoIoWrcD/56JSBYTgn8wUn019u3/xPettUgOB7jd2L77DJ831yCZLvKmu64KTWQQokaFoWs8dcfOowryQ3K7sRRWtbCvS3lU1GtwNpi9/S1m6licdSZwS4gaFQqduoX+lL46tJFBUHVxQlId5IvkdmMuksuylNaAJBF/z3DstUZU/j6M+P4ltAY9klvyluXXLQFng9lbls1jO/K4V92C22jig5KaNnk0+r4R3u+M5wpJeuk+nEYrglpJyNiemM6XyPVG7mOIIvbKek+7arztavfUHZx982t5S65KgaPBhORy45MYgdJPjzYigIH/epWzb3zl5e3gwck46oxySgq7E0edEV1cKEN3LaNmfwY+7SO9fd7hkXXs5FHU7j2Nb3Kcl9usxdVoY0Px65ogb692ONFEBGErqUZQit6xIrC37M+eW/4dwza+RuxfhuI0Wjn44Nv0Wv4o1oo6om4bgMrfh/gHxuCoN2M6mnlRz6JA8LCuKPQa8j7+Ed/OMW36HJbCShx1RoYd+RC3xU7t4XP4dYm7ouybxjBNVDDt595N0JAULny8CSR5MgJBIOGZu4h5YBy57/7Ty23/E+5ozvUDti1BUIp0eG0qpvPFqAw+6BIiiH/yDhoz8lH66nAaLV5ZaGND0UaH4JnRRBMZSOPpPAw9E7FX1uNoNKONDJL1U1pD/+1L0SVEyONXcbW8ACAIcuS+KCA53ag9Y6PCV0fQsK7037mMxpO52Cvr0EQGYc4pxWW0MvTUSlSBPlTtOClvgQZcjWai7h9N6M39aDiZS+ZrXyEoxBZ91C85Tt4CbHd69dAEye1CUCiQnHbcljqUQXEozHJaEgSgWV7Xpmubo8mvupQ3mmyjCYpLeMNaUoM6zB/J4fKO023yRmUj2lB/JKcTdZAfjgYTlpJqdJGB8vgVGUi7+0bScLaA0KEpjNy6EGt5LYWfbPb2+6BhXTm/+Bti/3ojolbt5QpNRBCO6gZvvZq4vjlnIwr4dmnH4RtfoMt7T6A0+BA1cTi1+9Iva1PN/QfJ4cKUXez1H5yNZtSh/pBfCaLA6K0L8U2IwGm0UpOW7eHDalT+emw1DehjgrHXmdCE+DP0u5fI/2AjpRv2emXf3FdvWvhvQhNPUSHbkaW42ssp9sp61GH+Xp+5Od802XZT/wIQlCLtpt9KzANjKfpym2cRoDXfWC7hm6GX4ZukmbfgqDVSfSiX8DE9Ufhqm9mHROCAzghqJdFTx8g22wbfNC3EWjKLsFXW47bavZynNOiIuGMQ4Tf3B1GQF9/CA7321+HV+9HHRxA9dYyXS7NeWUuvb15EHWKg/XOTyF22QV6Q+v8DuP+P5vX9b+J6pOT/MnTu3JmFCxeybNkyBg8ezKZNcp6kTZs28fDDD5Oamsqbb76JWq1m8uTJJCcnk5qa2mpCsgkTJkzgxx9/bLUt+qOPPmLKlCm8/fbbxMXF8d133zFw4EASExO90YBqtZrx48ezePFili9fjt1uJy0tzfsMq9XKggULePjhh1mxYkWrstesWcOtt97K4sWLmTt3LitXrmyzjvv27WPIkCH079+ftLQ0b2TnmjVr6NKlC6mpqSxdupTY2FgmT55MREQEqamprba/Dx48mAMH5FWp2tpaamtrad/+Ijl26tSJvn37MnXqVFJTU4mIiECv15OXlwfAzp07GTly5BW0Ax988IF3+/aXX37p/d5kMvHqq6/y4IMPsnTpUm699VaWL19OQUGB9/n33XcfS5Ys4e233yYjI4P8/PwrlnUp3njjDebOncvrr7/OvffeC0Bubi47d+5k4cKFLFy4kO3bt3PhwoWrPsvtdrN48WIefPBBvvvuOwC2bdtGRUUFy5Yt4+2332bYsGE4nU4+//xz5s6dy9KlSxk1ahTr168H4JNPPmHatGksXLjwT7XjcjwuGvxRDxyMcZXHThQK1N17sL3/0/zWYwZKvYbI2wbIvwnNEpQ3HWgjSZRtOcrOYc9yZNpyEp6+AwBTdgl5H23C0C0BTZi/vM3Me4vU7DES5gulOOpM9P72ZXqvfxFzVpG3wo0ZBYTd0h//nkkodGqQpIv3C3Kdeq5+hsxX1sqTMJKEqFQgiAJ5H28m68119Fg121OWG6W/D2Hj+7C331PsHzkPBIHIuy9GkUpAwuwJ4MnJ2EJwkoSgUhIwIJkD/Wayr8fjCKKIKsS/DXlfInABVAE+IEHVrlOtZHjptQAKXy1h4/tw+NZXPdGZKq9T1vy6pjb7do7FUdvIobHzkVzuFu0y55dzfMoSzNnFcpRfG3WNeugGzFlFGE/lUrz6Zzq/K2/B1EQEUf79XlxmeZVYUMvRS5mvrMVltLRuu/exkvevoFTg26UdzkYzh8bOx2W2oo0N9YrXnFOK8WwhVdtPEOuJ3JSaXjaQo1uTXriH3Le/azbpWMepx97j4OjnsZXXoo0Lp5Whe2XbMrm+qJHzRNYdymwlz6ZnRE4chq28jj29Z2LKKvZOviXOmyhPQrvdaKKDcZmsOBstlz6EsFsHkPv2d5jOl5D16lp8O8W2IaSLhQsKkaQX7iHrlbVILldb1W7xOeahcS2e79elnbd+BSt/AqTW3V5q+YymLu3fI0GeiPz5SCt7DBySgjoikIK/bWldH1qbb9zjtyBJUNNk5x5o48Lw6RBF/sebW7RF1nPTh2YNveTB2uhgcLmx5JW3WXjMQ+MwZRVR+Lct1B06S5d3n5C/nzqGgpU/eaM9BABRRHJL7OnxBIdvfRVRpUAdEQgI5L7zHQdHzuP41GUIokjwmF4t6tFj9RxMWUXgboNUL/2qDX25LHYKVvzYQl9Fa7d5bm+LqC8+JGf592ijgkj5aGaLCfhLEXZTP0xZRZz66zuYc0tJmHOXVxZVvx1r8z5JkrwyPPXXd1rYlPc+SbqkjnIfVfrpOPfq39ndeyY5y7/z8lTEHYMxnitsEQUOEuh8UXYbiOm1abiyT+EuL0TZt+0D2USNip6rn+FcE99c7pyMS+yl+WUh43rjqG3EZbU3+7X1g1qdQSm0vkZQKZBcLowXygnsnsDv97/NqcfeQxXgg759JCHjesvRM/amSRKh1bObc9uVoIsNxe10YausR5IkTNklFK7+FW1EIH3WvyCPq05363q3bBX+/TvJ0WCnmvyUi4WLSoWcg7W0lrNvrqP3KnlLq3/3eGInj8KYLS8CKA1yjty6I1kcuXcxok6D0k/fQkxBQ7oQO3kUF97/V7M6ySkXeqyeQ9YrawHJM5F0sQ7SJWNh3L0jsFc3Uvl7Ojmf/0rKq1OQJAmfuDAKNuzh1z5Pkff37VQfzqTrhzMvNtUtUX88B0tRFf69E72R8pfKvqkte/s9xe4e01HoNHL+1SvIvmkMk5wuMmZ/istsJfahG+QWKkRElYKzz64i682v6PLu463Khf8Zd5hzy7AWVbfqlwUrf5Jzejc7Nkmh19Bj9RzKNx1soQcAffsI7y4S+TcB3BKHxzzPvp7TUejU8sS1RoVf13ZU/HS4WR3lZ9mKqzn92Hsc9oy9+oRIkCT0CZFIksTvPZ6g5vd0/PskofCTdWArreHUg6kcGD0fW3kdnd64v0UbfTrFkDBrQotF01YikgBBRFD74KwpwFVXLNe/jcOpWnWJy/S3P3TubPNx6Uq80WTTbbjK6iA/3E4XuZ9vxVxYyc4xL5C7eispntRC/v064rY7MXu2CCM1e3YbPNT0WxNnN566QOHqLd5xTxsRSN3Bc57F7GbV9+BS/0Hp0dNF/6FZu9wSO8a+yPbR81FolBg6t95lJigUBHZPoD4jn5MvfkH7OXeh9yxaXOqrS253a1ft0i+EFj+2FGabfoj8W92RLDKe+ZRjkxcTO+1GeXHzT/BN7ue/0vXVKbI9x4Uhudykv/H1JTYg4/Ctr1F/IgdbeR1x025AFejb8vme/weP7C7n2fQs1jW/Rh0WSMHqX9jTeyaZr/4dn/YR3muO3PoqxycvwVJYQey0G1EFyjs9Yh4aR9ara6k7kknBih+JeWhca4Fcx3X8QVyPlPxfhpqaGt577z1qa2txOp2EhYUB8mTl3//+d4YOHcqAAQMIDg7+Q88LCwsjKSmpxTZvs9mMyWSiS5cuAIwYMYJ33323zfvPnDnDpk2bsNlsGI1GYmNj6dtXDlsfOlSeaOjSpYv3mc1x+vTpFlulzWYzFosFne7itgmn08nx48d58MEH0el0dOjQgVOnTtG7d2/OnDnDk08+CYAoiuj1eoxGI5fD4MGDeeutt5g0aRIHDhxg4MCBV5XP6NGj2blzJw8++CAHDhxg0aIrn6z39NNPtxnR2KdPHwRBIC4uDn9/f+Li5JX52NhYKioqiI+PZ//+/Wzfvh2Xy0VtbS1FRUW0uyS/4pXw2muvYTAYKCsr46233iIlJYVz587Rv39/tFp5pa9///6cPXvWq6PLoX///gC0b9/eG4l66tQpbrjhBhSeVV1fX18KCgooLCzkrbfeAuTJzMDAwFY2NHz4cE6cONFmWdXV1aSmpgLwclJ73NUXo5t0d0xAe/OtCBoNYlAwpr+vQfLk1FREx2A/dQJ7tbwVxtFoofPzk1Aa9FTvP4s2KhjJ5cZaVos+NhRrU546oObgOXTRIahCDAzasUSemPg9HW1sKI46E7ayGvTtwr257bSRQdjKanFUNyKIAiXf7CR68mhCxvbGZbGhjQ7GfL6E2v3ptH92IqUb9hJ1zwjv/c56M9qoYLK/2ErFz0fo+NoUdDGhANirG/DtEE3RF78huSUUei3Gs4UED++KuaASh6d9SBIB/TtR+v3v4JYPyAgd15vKbcfQJ0Ri9GxJ1EQGy+UKAq5GC2G3Dybq/jEo/fU46o1oo0OoR57gEpWKi/n7gLhpN5Dw5O2oAnwp/nYPuuhgOTKorFY+gMNzrX+vRPy6tiPqL0NBFAkZ3RNzQaWc6FuA8p8OE/vgWG90naO6UY6UqqwHpxNHVT1mz4RNY0YBfikX7VzrqX/lb8fw79vxoi3EhSGolPTdnopPchyl63egiwvHcqGM2Bm3Yy+vQ2nQEz1tPNEP3oDS3wfRk3BfExnEwO1LvJEF2uhgeWU4Otir26a/SBK2Enn1e+COpSh0GhRaNTZPRI+ttAZDtwRKvt1N1/dnICgVBI/sQcQdg9DGhiJqVNTsS8d4rsArt/rj5+XVcUmi+KsdxE+/DZfZhqAQ5Txr945CVMkRoo46o/ewjchJwxE1as6+8DmiQkQTdVGeSh8ttvI6ACJuH4S1uIqB25egjQpG4aNFGx2Mf+8kOTJGFGU/VxCQ7A4C+ndCVCnl8t1uDD0TKfzbFmxltZRvOkjXj5/ErVZ666eNDsZtczJw+1K5DgJUbTtOxc+HSXrpPgSFiCmzkKChXb36Uhp8EJXyMyInjeD4fYtaPD9q8ijCbx+E+Mh4WYbDuxM0IBmHzYkmPEA+dKa0Bq2nzfbqRnkLUEQgh/6yAENKO6xltV49+naJo/uq2YhKBZ0XTsOcVy5PJnugDvHHki+nP4iZdgPxT94hR5c5XfJ1hzPRRgUhiAIdXr6P6t2nERRCC/u1VdYjqpXyVt/KelSBvkiehPlN8O0YA0qRkg178O+V5LVpUadG6aMl8PZB8nbZ9TvRJURSe+CcvEDilvDpGEPggM50XvYookZF+zl3gyhgyStDcrrkKGS3hCYsAJsnHyiAtbASBHkyFeRJCm1sKM4GM6JGhTEj39sXtZHBCEolloIKgkf3JGbaDcTcP0aONBEEtLGhXn0hyFt1E5+f5LWn8FsHIGrVRE0cgahSEP/k7biMFkSlEpu3TwVTfyQLe3UjaXe/ReDAZIJH9UBp0BP78I0kzLrTG6kbPKYXZd/tRRsdjKhSoosNwVZWh0KvRTesq9yPNWoSZt1J7aFz2MpqsJXVEjlpBMazBXT95Cn5gB0/PZrwICSnG92wrqjDAoiYMATJ5ab20Dnq07LlfuOn96bBaEzPR9TIW/F00cH4JEZh6J4gH5SgAOe54yg798RdXYZkbEDRoTuCzgdFYgpIblRj/4K7tADnqQOIASF0mD+J0u9/RxMeyODtSwAQRBFdbAh1HvtCoAXngrzlUGnQyykL+ncieFRPVP56en/7MoJSjrBqoT+F6H1Gu4lD8Y0PZ/g3LyCIIvqYEKoPZ5EwZTSiQsHROauIvX0g9ppGXBabdyKh97cvIWrVKH11CAqBbp7DMpS+2mbjXrB33FMa9ETeMxxdfDh9v3+5BY9G3j0ETUQgRycuoM/6F7z3F6zaQvtn7uTo3W+R+PwkeRFOIXp5CrdbtjvkMVZQiOjjwwi7sTejxvRE1KpQ+eoQVEqG7ViCNjqExrMFKH201B/PQXJLGLrFEzSgM+a8cixFlWijg9GEB4AgoA71x1pcTf2xbG9ONnt1I+ogP7q98zhH71uCLsjHW19beS1dPpiOgED7uXcjKBQIahW20mI0UcFeefiN7ImlrJaEaeOIv28UkiRhLZfzyQXMvI3qw1n4xIcTP3k08feOROWJTgU5GrXJ57AWVeFstFCzL4OQ0T3Rhge28jkCB3QCQSBiwmCiJ4+Sdxt4OLkt2QeP7E7U3UPBE2igjQ2lfPMhkl6eDAJYiqtwm2Sfpexf+5GcLkS1yju+/RnuaM71Cq3ae0Bb5W/H5HI9XK8JD8TtdNHhlSloIoMw9EgElxtBraT7mrmUfv87LpOF8NsGesdYfWIkuthQyn7YT/TUMdjKar38Ug8Xoyw9fpTSoJfbCCj89ITdNpDcJf/AkleONjKIekmi5KsdtJt+G7ayWsJu7Y8mMoh+vy6i4UQOuvhw+WAdQBXiL+f0lSSKvtpB76+e8/YBTUwIPdfM5cL7Gwm7RfaTm8agJgiiAtwuBJUO3A5EjS9RSd358MMPuTgxaWtxLUDstBuIvl/ON8if5A3J5faMXyLa+BDUYQGtdKcK8KXrhzNJdrpoPF+CT0IE9upGVAYfiJKwltWS8NBYFBoVaTM/xmWxo/TT0/6vN9Bu8kg0UcHYqxsI6N8JVZAfPdbMRRngGQNdLmxltYhqJapgg7demqhg3FY7gkIkdtqNOOpNGDPysVwoI37GbdjK61D6+xA0vCtKP728QOKWqD10roX/UPzVdnQxofLYoVDg0yEav67xhN86AKW/D8EjuhM0pCsum4Pcz7diyq9AkiD5uYn4xIWi1GtwNJhRaGRbb8wqJmbCIBqziqk9eA6/lDjMuaWyrx4Tgl2rov3cu+U+6tkKDXKuXL/kWNxOF5XbjqOLDqbucKYnvZEgRx1HBXl15ahuRGXQeycam/9mySsnavIoDN0SUIf6I6qVbfKNYWRPWTfTxtHOwzc2D9/4z7yNmsNZBMeHo40IZOim1+RdVIKA38IHEZSKS/jGTOXPRwge1aMV3wSP7E67x25G6Senfwjo3wlRo8JRZ0JUKVEH+3m3XZdvOkj3lU/La30KEVt5Lf59O8h8ezRLfn50MJGTRpD50hckvXgfJd/uIWHO3V6/9Tqu48/ieqTk/zJ8/vnnjB8/nuXLl/PYY4/hcDgAOeLxiSeewG6389JLL1FcXHyVJ13EnXfeyQ8//PDHVuGawW63s3r1aubMmcPy5csZM2YMdnvrU+SaIFyygiZJEgsXLvTmYFy5cmWLCUmAEydOYDabefbZZ5k5cybnzp27Yp7MKyEoKAg/Pz/y8/PZv38/Q4YMueo9AwYM4MSJE6SlpZGQkICfn981la1SyS8+giB4/9/02e12U1FRwebNm3nllVd4++236d27t1e3fxYRERH4+/tTVFR0WZ0qFIoW0bGXltVUR1EUr3q4UExMjFeHy5cv5+WXX5ZX6y+zYnopgoODWbJkCUuWLEEzajS2/fu8v1l+2Ej9Ky+CKGL6ci3qPnK+EmVyFySjEVX7RDkq0YPM5d9TtuUItppGYicNI2bScBoyCnA0mr3J0gH8u8UjqJRUbTvBhQ9+4Ng9ixCUChRaFeE396Nqx0lEnRp7RR3+fZJwNpq922bqjsov2ycekLcPl/94mMiJw6k5kEHsw+NxNppJmH0ntvJa7z0p7z6OpajSu7Ku8NGSveBrst5ch6WgkogJg9G3j0Rp8MHtcGLMkLdLBvROQvS0z1FrRNTKegm7qS+iVs3ZF9ZQ+UsaoWN7yblo+iTh8tS1Zvtx/Hq0p/SbnWQ+t0rO4/P7GSImDgfAt2s8ktvdYjuQOa8cl8lKxdY07BV1RE0cTtSk4TRk5ONoNHu3HNYfzyHv0585OGY+DSdyCRndk4DeSSQ8dQeO6kb8e7Sn9uA5ojxl+fdJwtlgIXBAJ3liUhCoT5Nz07hMFm/uqbBbB3hl7XY4EUQB/4GdEfVq/Ad1IXfBOo6OmYc5pwRrXhkKfz0xj9+CrawWyeXCdK6Qg32mc7DfTKxFldSlZVPxSxqO6gYOjplPzd4zVP6aRtTE4VT+mkacR1+62BBvufbKeqwl1dQdzuTCBz/IL0xmG6JSlBN355Qg6tQE9OmIvbIeZ6OZvA82cnDM89hKa7BV1KEO8iNq0ggaM/JxNpqp3nmSSI8s4h67CafZSs3eM4R5XsIUeg22ynoOjnme8o37iZgwhOBRPUh68T45T9bxHPnkzfYRaONCEVQK3M0inCSHi6qdpzg4Zj75n/6EZHcQNXE4WW9+hTm3lMZTueQu/yfZb3zFyb++gzmnhJp9Z6g7nIkgithKa4l/egKVvxwlaFhXrJ4DDcJuG4h/nw6IWvX/j73zjq+qWvr+9/STk957IHQIvSi9BQQRvWLvFQWlSQexYAFEEBXpCFx7byCgKL0FCDUklPTek9P7Ofv9YyeHHAKoufe59/F587sfP9ycvdeetdbMmpm99qwZCjbsICV5rhjx5HChDPEnsFdbBJd4VLB6z1mv/kXd2Z/aYxeJuL0vtrLGz1dFBLG31eOk3vka5twy7GU15L7/A7qz2TiNVgSXG93pbHxbReGTEE74iB5I5TIKP9+H22In7r7BlP+SSvmvJ4l9dATdNs8kc9EXGNLzOTpkFsWf7cG3rj+BN7dH5qOi7DvRdljq5Pxg78noz+TQ4vnbAWhZ98KT+fpnFH+628OzwF5t6+S3g1g5uV0sujNiDkxlaIAn2i7+mVuRB/hyacE/CezeGk2rKMLH9MFptBA+oicX5m/GXqPHnF+BpbCC8BE9sFfqxI2fWgMV21I41GcK+au3oj1xicw3P8dSVEXkP/qL/ZtyJwgCupOZVP52ipi6hPmBN7VHcLqR1EWtdnp3ArrTWRzs/hzpU1Yj8/Mh+t7BHn4JTifaE5fRtIqiavdpjo1+EXuVHkNGPi2eF1/a27z8MI5qA37t47AWVRF972BS/7GwrhiViarfT5H55udUbD9O9YE05IEaKn9N9ehA/84txTVVqSPslp4Idie601k4tCbsVXrPWkQQsBRUEP/0aPGDQGktToOZE2Ne4mDPSdgqtJjzyqjaewaf+HAUwX5U/pKKrayWqt9OYbpcxOWFn2Cv1CLTKDkx5iXOjn8Xt8NFyZd7yVm1VcwP++vJOn1jpfXMuwFoNe1Oz0vZ0VtexFZRS/FX+6k9fhnBYsS+9Z+4ayqRJXYAhQrTvAdwpu7F9t16XJlpCFVl4oZky/bg648hPZ+89Tso2LKLI8nzOFKnHxPr5ev528UcpA10bj1qD2cQcXtfshZ9QeWO41x6+WNO3fcm+jNZWEuqvfjn0Bo9ejv/m0MY88r5feSL1J7Npf1zY4kc1pW2z4zGUlaLuaCSkl9PEnZzezFKzkeJ22KnYPOvHOj8LLWH0zHnlpE24X3MOSW47c46u9fWy+7VHM7AWWvEklfupUetpTVE3zcE0+ViVOGBXm2UYQHUHM4g7rERRI7pgyLEn8JNv5KSPE+s5iqTET6yB4G92njGdWnBR+zpMZm9faZyesJKqg6nU77zBFkrf+Li65+jCgtAIpfh2yoKub8PMh8lKeNe58CgmZTvTCX23sFYiqvFqtZyGbYKLdH/6E9tqniMUx0bikQuo+ir/ZhySom5bwiVdZvUPi0iweHiYPfnuDDnQ+xVOiJG9UJ/Ohu/DvG4bXYctQbi7uxH2a6T5G75DWN2KTXHL2GvMdJ6whhcFjv6jHwMF4vYP/oldvWZRvbGXyj89hAuk42q389QsHkXqeNeF/PTKWSEDu6C4VLhNX0Oa3E1gt2J02AmJXkeTr0ZQ1rudec+b+VPHBkyG92pLIyXimjx/O2EDOqMMjQAR7WBip+O4jRZiL53MJpW0cg04hHP4Js7/GXd0VDX1xzOIHflT5iyS8UNFrmUkEGdsVfqxIJcY14ibeJKDOfzKFi/ndz3f8BRY0BwuSlYv13cqBQE1AnhYj7JW3phyixBHRPqmYuaI+nEPDgMgKB+HZBIpch81ehPZmIrrcFeoeXUXa+By8XZR5Zir9RRm3LB4/PEP3srLrMVe4WW8p+OIjhdnHtyOdUHzuETJ+aQDujVFrfF5pHhiDF9MFwU8wFqj1/iph9fJXPRF/h3aemRm/q1ACCRqxAENwgucDuRyNW4rQZKss4xZcpkBIcFqdq/8b1A4ZZdnuI6Xnbp+dtxVBu8fLWr9QZAzH1DKPl6P5a88mvyzlJYwdEhs9g74kUq9p1DGSj6XbqMApBKCUxKoNVTt3Bp5U+4LHZU4YFUHcnAVm3g9OxNuG0OKnemIlXISXv2PTHfc24Z+vO5mLJKsFdoPX6K7nQWkXf2J+rO/iiC/Sjc9Cum7FLy12xD5udDQgO/zXihgIPdxcI+JV/tI3fVT/jEh3v5D5rW0aLPvPATbBVaou4cQOo/FpLz7ve4zDYK1m0n60NxnQFI1QpcFhvG3DL2jHiRioPplP16EnV4EJVHLxA5ojsOgwWHwUxQzzaelDlJ707AUlDB5Vc/ISV5nrhG5dI6P6AN1qIqCrf8Rt66HVTsTPXw3ZBRgEQqbg7H1Pkm9ag5nIFf+1gPjyp/SUWqUVG9/xyqiCCO3/4K9iodjhrDNfVN7B/oG11GPvqLRWyLe5RtcY9yacUPaM/mkD5tHZW7TpG/bgcn7lh4Rd8M7YrhQn4jfZO38if2d55A+bZjFG7ZhSm7FHuVjtLvDnpsecKzY8S19NQo3FY71QfPE333QGS+amLuG0LVnjOEDu1K1e7TRN87GFtZLXFPjMRpMOPXPg5zVolHd/xfh/A3+N/fDRLhr+5UNePfhkcffdTrCDDAnDlzmDhxIq1atWLNmjVUVFSwcOFCysrKiIoSQ6nffvtthg4dSlhYGB999BGvvfZao2dfnVNwxYoVZGZmcv/99zN06FBmz57NU089RceOHfn6668xm8088cQTvPXWW4wdO5bOnTtjMpl44YUXWL16NW63mwULFnDzzTd78hLGxMTw7LPPcvHiRTZu3Mg777zDvn37yM7O5umnn+b9998nMTGRO+64AxDzWLZs2dKrn++99x69e/f2RF1arVYmT57M6tWrWbt2LW3btuW2227D7XZjtVpxuVzMnTuXNWvWXHOcv/zyC5cvXyYvL48VK1YAePVp8+bNJCYmMmzYME8fNm/ezLFjx5g4cSI9engfj2uI6+V+XL16Nb169aJv376N+lN/LSoqitWrV7N06VL0ej2zZ8/m4YcfZujQoV7PnTRpEkuWLCEgIMCLRsPfdTodM2fOZPny5dTU1LBmzRoWLVqEIAgsWLCAyZMnEx8fz4QJE3jvvfdQq9UsXLiQbt26eXhXT0+v1zN//nxWr17Nrl27SEtL44UXXkAmk2E0GlGr1UyfPp0pU6bQrl07nE4npaWlxMfHM2vWLMaPH0+HDh349NNPOX369B9WJDdu2oj5809RjxVlwvrzVvxnzkY1aAiu8jKkYeFINRpcRUXol72Fql9/hH4jUUWHULn3HKcnrUIdFULP9VPwax2NRCbDXFjJmWnrCBuURPy9g1HHhGDMKSXzpY+xldfSdf1U/DomiMfYHC4xH1WtAdPlYgK6tcJlseE0WDg3/j3s5TXc9Msi/DokIJFK0J3K5OR9i2j/2mNE3tkPRaAfguDGqTVx+qG3aD3nPoo++Z3uH83GmFmMT2wYEpkU3ZlsUu95EwSBpPcmitFHKgWCw0X69PWUfivmtxlw9F0xBZHdiSmnDHWMmCtSGRGE22JH5u+DRAIOnQmXyYZUpaDs6/3kLBaP0Pf+ZTF+SeLmY+2h86Q9uZy2rz1OVF0EHhIBe4WOzGXfEnXbTfi2i0Uik+E0WtDEh4NciuBwYSmsJG3qWqwl1fTftRhlRBAusw2X0cLJh5bS+5sXUYaIMmkprEB7IpP0GesZeESMsHYaLWQt+YpW08ehCPLDUlCBIsgXiUIu5jisMRAyoBOKkAAcNXpcZhvWoipMWSUkjL8VJKA9ks65+94k5rGRqFtGETywM6r4MBSBvghuAWtRFRcmvIvhbA49ti8isHc7cWNYa0ITH45Db0Z7/BJpk1bR/rVHCRveHXmABrfVjkNnIn3aOlrPuZeMGRtQhvnTedUkNIlRCG6BmgNp4svtPYOQyKS4bQ6kCjE/p6PWyLnx7+LTIoI+214Xj68r5YAEa0k1555eQfwztxKW3ANFkC8us42zT7+LJbeULuun4ds2FkldBJG9Ukf2sm9IeHYMfh3EI9TWoipPERf/bq3Eo/VIKN95nJC+HVEE+WEtrkYe4CMmZbc5sBRVEjq0GzK1AmtxNecmrCR8ZE9cJosYzSiVENy3I9aSagSny3NEUCKTYc4rJWPGBhKeHUPkHX2RSCTUplzk9MNvEdi9NX22vY69xoAiUAMSKbYKLWcfE3NlhiV3p8vG6Thq9BR/uoeyHw7TZf00VJHByDQqrCXVuK12LszdROyDwwgd3g2XxU7GtLV0WPo0Pi0ixfl1ulAEaMTjiE4XuMVIMZfVgVQmRaKQ49Sb2NP9edx2J4MPLse3dQxuh1PcUDVaODbqRbp/MofQYd3ECNXP9nBx3mYAhud+jENnwlGtR6KQ45MQjkQu8+ReMmeJ0WS+7WKxVepw6s1kL/mSxOl3idFk/j7Ig/zEPGMGC4ZzOWJOxEA/HDXiy6MqOkQ8aimTYq/WUfTR7+S+9wNhyd3puOwZlGGB4tF3mRRbSQ0XZm+g5bRx+MSGIa9L5G8tqKRqzxlu3rVEjOhzCxT+cxeXXtyCVKNi2KVNgJhPsmb/OZQRQagig1HHhGK4kA+u+jxW1QT17YCsLicpbgGHzoi1pAbfNjFe/Oqz/Q0Uwf5IJGDOr8CpNXJh7ia6bZ4JCDiNVrKXfEmHpeORquS4LXYkcpk4HkHAbXPg1BlBKkNwOlEE+1Py1T6qfz9N+yVPoYoKxmW2UXswnbRJH9Bl3VTCR/SEuqhdW3E1aRPep/Wc+8iYsR7/zi1IWjNFzENnMHvaBXZvTfs3n0AdH47MV4WtpAZDWi7+XRNxWewUf7qbVjPvAcRiCMfHvYGtvJbI2/vSZeVEpDIZTrONkw+/he5kFsrwQAbuX1Z3rE0CLgfG+Q+i6D0MWeebkIZFg9uFuygH6+fvoX5gCpKAYKThsWLwU1g0hox8BLeAT4sIMuZupvS7Q/i0iKDv9tdRBPnhsthJfXAJutRMlOGBDEn9QMwj5nLjttqxldUiD9BgSMsjbdIHBPVuR4vnx2ItrCLqnoHI1GKOuLQJ76M/m0P7ddOIHdMHiVSCtVJP1uZfaTdhDKqwABAEjHVFlapPZRHeryMSqQSJw0nFjuOEDusmFv1Jy8NeayB8VC/kvj5U7TlDQDdxDl0GC+fGv4utvJZuH88mbHh3JHIZbqudSy9/jF+nBOIeTRZfxt1uBJebyt9PI1MryZixga4bpnlywzp0JrQnLpM2aRXhyT3osPgJT0QjgCW/gnMTVoo5d5HQ57M5FHy+l/gHh5K+4CN6rp+CItgfqVyGzFeFTKNGcDhBEDDlVyABfBLCKd+RSnDfDigCNMh81UgkYo5aY3YJ56auo93ce4m6/WZPFJbLYmN/lwleuk3up0ZwC2S+8Rm+rWMIHd4NiVRal6/QRd4X+wm5qT1nZmxA0yKS7kufQtMiAqlSjuBwYsqv4NS0dQT3akvi4yPwbRmJvdrAuWfew16ppftHs/BtFY3LZhc3T5FgLau5ps9hK6+l/ZuP182zBFu5lsNDZ9NuwYM3nPt6G+bbLk6sNGyycvKBxRjO5pD03nNE/qMfuAWsZTVcfvkjEqff9S/rjoa6XnALnnWpP5frJVPa1MtI1QoSnhqNy2JDIpXistop2LiTqHH9xbzdfj4gESPPSr/eT9biL/HrlECvb19G7u+D4BYo/Wo/Vb+m0u6Nx5H5+SCRy3AazKgigsh5+xsK1v5Mp1WTCE3ugdxPjdvmIG38e9TsOyseG//iRQJ7tgYk2CpqEZxiUTtrcRXq2DAEQUAZHsTJ+xdjTM+n7cJHaPnsGASnC5fVjqWoklP3LcZepafDkicJG94dn7hgXMYKBKcYoCHVBDPrxdc4ceIEtdpaQoOD2LRxA23atQdB8Ny7N+lFenw2l4wZG7CV1+LTIoKbGuiNUw30xqDr6A2pUi4WjgnxF6u655Ti3zWxkd7ouG4a0WP6IJXLEAQBe40Be40Rv9ZRuJ0uBKcLS3E1dp0JVXggPlHiCQJd6mVOPbiE9q89RujwbsgDfBHcbmQqJSfvft1LZ19L1zfU2fJAjSh/RVWefoUld6fbP2fjNFkpWPfzDf2HpJXP49smBsHl5sLMDfi0jMTtp6HlI8OwlNYiuN1U7E8j9Kb2KIN8sVXp0dRHUQOC042lrAaXxU7pZ3sIHdKVok920+OjWY18dePFQkKHdMVtd6II9vWcWJCqFJRvP05Qr7YoQ/2R+ihFH8xqx5xXTur9SxDcbgbsfgtlWAAgwW13cKDnJBT+PnTbMgtVdAhyPx8cWiNnHllKzANDG+mb/Kv0Tbdr6JvT09ahPSumvEg+sgKn2Ur+uz+gT8ul+5aZ+LaJwWW11+XuFvOvXk/f+LSIoOv6qfi2i0OmUmDMKiF96loxPcmWGWKObZuD9Fkb0Z247PV8W1kNZd8fJve9H+iw5CnCb+0j+qgl1Th1oi+hCg+k3RuP49s65obvg3933NPijv92F/4Q3+Zv/W934S+heVPyv4j777+f4OBgz99jx44lMjKSjz76iJCQENq2bUt2djYLFy5k8+bNpKenI5VKiY2NZdKkSUgkEhYvXozBYGhU6ObqzbG8vDzmzp3Lc889x9ChQ70K3URERPD888/j5+dHSkoKX3zxhafQzffff8/hw4eJiIggNDSUsLAwz8ZWu3btyMjI8Cp003ADUK/Xs2nTJoqLi3G5XHTs2JFnn33W00ebzcbEiRNZvXo1Go3G8/vy5cvp378/nTp1YsOGDZSXlyOVSnnmmWdo164d77//PgUFBXTv3t2r0A2IxXEmTpzI3Xffzb333gt4b0pevHiR9evXo1AomDFjBlFRUVy+fJl33nmHtWvXIpVeP3h44cKF1NbWolSKkW0BAQG8/PLLf2pTsm/fvqxevZqsrCwiIiJQKBT07t37L21KqtVqpFIpLpeLsWPHMny4GEVzrUI3ADt27GDnzp1EREQQEhJCeHj4DTclXS4Xn376KWfOnEEul5OcnMzo0aPJy8tjy5YtmM1mXC4XY8aMYcSIEV6Fbrp168axY8f+cFOyIvnaubpuhGPpTTNsqiaoNkkTvywJ10os8z8EOTeObL0W7E0Mim9Kq6bOoaJJ42pc1fLPoKl9/E+hqfL0v31cAI4mjE3xNxhXM/47cDVxrQy4V//HN12Fw98E/PFN14CsifKru0Z+uj9CYIMiG38F/0kb1hQd0HS78tfbma5RLfnPQCP8dRvWVPwddH1T8J88vtcU3TEs/cYpnq6HvUkvNqldU/jcVPn1FVx/fNN/EYYmjsuvCeuyqSu5Kbre3MRx+fwv1zcjy7/6H+jJ/x40b0r++9G8KdmM/++xdetWzGazp3hMM/7n0Lwp+a+jeVPyCpo3Jb3xv31c0Lwp2Yx/L5o3Jb3RvCnpjeZNyb8XmjclvdG8KXkFzZuS3mjelPzv4q6/wabk93+zTcnmnJLN+P8ay5Yt48CBA4wZM+a/3ZVmNKMZzWhGM5rRjGY0oxnNaEYzmtGM/2/QXH27Gf9fY/bs2Y1+W7ZsmacidT0efvhhunfv/h/q1f9dNDXqsSloyjdEh6SJEYVNCFrwoWlfpZsS9djUSJ3/ZPSM6z/4jczaBD6r/4NfpX0lTYt2MglNM+n/yagbVRNoNbV/TY2ia8bfB03l8YFvAv9ym+Rvm/bx8uA9PzepnVn618cW2EQ11ZRmTdXYzj9ZJO/fQUvRhBMTlibMO4C6CSb97xAZ8p88xdAUr6gpp0cA3E3QHU2NeGxqhOW+pPl/uY3pBmmobgRf138uUrIpvqVR1rRxqZ1/XT6a6vs2xde2NkEfAvj83wyWbsb/x2jelGxGM67CtTYqm9GMZjSjGc1oRjOa0YxmNKMZzWjG/79ozn7470fzpuS/gGtVz/4rqKio4PLly57K01dfmzx5Mk8++SS33norAJs2baJ169YMHTr0us/ct28fXbt2JSQk5Ia0r1dJumFRmL+CLVu2kJKS8ofFYkwmE4cOHWLUqFEA1NTUsGXLFmbOnHndNqmpqRQVFXHnnXdy/PhxYmJiiIuL+0v9g8aFaqKiom5I989i3bp1jB07lri4uD9VPbseDcd1PaSnp7Nt2zbmzZt3wz5kZWXxySefoNVqkUgkdOjQgSeffJKjR496+Llr1y5UKhVDhlw7r+OfpXUtXF3g58/CJyGcXuumogjyRZeWh71aT8SwbmIFUIcTl9mG4HKT/vLH1By/BED7OffS+rmxIJNgq9Cxb+hsOsy7n5jbb0YR6Iu5qAqXycrFlz5CW9dGHqCh29qphAzshEQqpTblAsasEsKGdQOXG7fdgW/rGC689RU5a7cDoI4JodeGaQQmtUQik2C4VMTBMS8jOFxEjupFh7n3oYoMQu7ng7WkhlPPvIfLbKPHhqme8WlaRFC+6zTRt/VBIpNizCzm0C0LEBwuwkb3ptXc+xHcAsrIIASHC6fWSMbUNRjTxCp7Nx1YgW+baNwOFyfHvuz5vR4tnxtLh4WPYKvUeSo/n7h/MfrT2fi2iaHL+xMJ6JJI1pIvKd9+jK7rp6EMD0IeoMFaVAkC+LSIwHA+H79OCch8lFiKqkh79n0MabkkvTeB8JE9sVfpOTJkNj4J4dy0/Q2UoaIcm/LKsBZWkbPie9q98lAjWoogP5BJUQT5iRUiS6qxV+pQhgfisthIn7oWQ92Ybj7wToOxvuL5PWRYN9q9+QTquFBkahXGS0VkTFpFiyl34FNX3U8R4ItDb+Lsk+/Qdf00fNvGIAgCtjItTp0RVXQoyhB/JHIpmYu/4vK67Z457PbuBCJH9UTuo8JSWnNdOZQ4XVx6+YpMtZ57Hy2eGytWSBTAnFXC+cmrMaTl0n7RE4Ql9/CM0aEz0m2zWMHQ7XRhK66m6NPdmLNK6LJuKjJfNY4aA6cfXuoZd5t3nyd4ZC8kUilOnRG3xU7mtFWY6q53/ukNAm/uiNtqx3Ami/N3viL2a9Y9xD4yHHtd5Wl1ZBAyXzUus42TdbKhaRND5zrZyFzyFRXbU7z4JfdVY6/Sc3TILNoveoLoewc3ko1O7030yMbRIbOIvn8wHd9+BolMiimzmNLvDtHu5YfZ13E8rWbeTVhyD69q6FlvfE7LyXegDA9C6qNEplbidrmQKuQ49WZKPtuDTKMibHRvsSJslY6MqWtoMfVOQpN74LbYyHrzMzpvnEHusm+IfnDYNddKxO19aT3rHnzbxXL2ieV0XP4simA/XGYbp+5fhP50tqhXGvAsa/GXtJpxF8qwQKQaFY4ao1hdUxDEws0WO06dyUt+O703kfBRvZD5qLCV1qBPy8VerSdsWHdcFlGPBXRJxHipiPOTVnnaqRPC6br+BfySWuCoNXCo92TaLXyU6HsGIfPzAbcbt93JuadXUL3vHFKVgt4/LUTm64NPfBguq52aA2nYq/VEjxuIzE+Ny2QV+1Fey9mnVnhoddn4AhG39gFBoGLnCc5PWkW7hY+KvAnUIJFJUQT6kXr369QeSr8xrbsHIVMrxeq6CjnWwkqP/DeF1vXm8PykVQgOMYKn99bXCL65g2cOYx4YQmhyD7GitiBgK9dyYMicRjZm8J6lyP19cOjNHLtvMbrT2USO7kW7ufeJlY2dbrJXbaXV82NR1tmiM5NWIzhcxNw9gNaTxdxRyjg1e7/9mKX//A63W2DckF5MnD4HiSYIAMflI7iC4zGqQjCZLbzz1psMTAwh9Cq7J/JcXG9Xj7HhejMWVXPguVVYa/QMfH8i6vBAcAtc/mwvgstN9zn3ogrUoL1cxKEp66g5n4emTQxJ7z93TV1cT6shH+plOW3qWvRpeahjQumy6nnU0aH4JIQhkUhxGi3XtCui7hCfLw/yxXihEATwax+LIIDxYgGhQ7p6dMe5Z9/HZbZx84ZpXjYye8MvRA7riioiCJlGBYBMrcBcUMmpKWuRyKQM3v46Jye8T+nPx/FtHU3vzTPQxIeLFYllUmwVWo4/8jbqmFA61PPV5SbzpX9iLauh6/pp+LSIRKKQYyupxnihgPRpa2n7ysOedW+8VERg99bYLXaMhRWE9WqLtUrPzuFXfCLf+HD6r51MUMd45D4qdJeLOTplDcaCCnq88wyalpG4bA7Ov7AOl9lGt/XTUAT5oq+zK1f7HJlLviJ/7ZVIWp862fDvmija2Mxizk9Zg8ti99LZBWu3eeTIt20sEqUcl8mGU2fyGktDOytVKeiz8018E6ORyKWYc8pIGTEXweGi1ax7aPH87Z6KzSVf7CVkUBckMilOnQl1XBiOKh0nhog+c5tFTxJ17xCkPkqcBgvK0AAOd3wKqVpJh1WTUYQHI5FJkCoVuB3OuorzDeX8cWIa2JVzz76PIS2PQSc+wGmyILjcCE4X5555T/RbIoKQB2qQKhUAFH+2B8HtJrzOFtT7TW0XPUns4yMRXG6sRVW4jBZSR82/ri/VZtY9xDWwlxKZFIlUgj4tj3OTVtFh4SNEjO7j5T805Jc8QEOXq3zLUw+9heBwedlZwanHbdF52sn8wlnw2iL27dtPSKA/P366DqlvKFKlBgQ3TkMluOxcjat1R0MbU89zm8XO0ekbqE3LQxMTwsB1Uwjt3kqsRm918Ps9b1J9OgdloIa+K57Fr0UELpuD/Le+os3ce/9lu9dQxygjg5Br1I3sXtJ7EzztrKU1jeSjz9aFHl1vyMj3jEsV4o+t1ojgduN2utgxRvR72j8xko7jRxOQGAnAV50n0nX6OOJH9UJdx7vLi78id6131LpPQjj9t7/h8QmO3y/ah4Z632Wykrnie9rOvge/1tFIZDLMhRWcnbIWv3axXvddnPMhTqNZ5FFIAFKFHJfZiiBAxvS1dHx7PL7t4sT3mhfWUf7DYXG8K54hZmQPbFV6Dj72Dv3WTca/jpapsILyA+dpP2EM2ouFCE43UrmUgLaxHL1lPl1WPo+mTQxuqx2304Uy2A9bhZbaoxc8OuD81LUY0vIA0Xdt+dxtdXpTx5Ehs2gz/36i7uiHIsQfiUyKObfMsyYB4p+5lfgnb0EdE4rLbKPm0HnOT1qFb9s4Oi4bj6ZVNDK1AkuBtx/QjGb8FfwdTg78n0VlZSWHDh267vXAwEB27NiB0/nnj/Lt27eP2traf0f3/jTcbjfHjx8nLCyMCxcu3PBek8nErl27PH+HhIT84cZg7969PRt3J06coKioqMl9nTp1KsuWLWPZsmX/lg1JgIkTJzZpk7ThuP4VaLVaVqxYwcMPP8z777/Pu+++S/fu3bFYLF733XLLLdfdkPxvodNLD5Gzfgd7+89A7qsmdEAn9vSbzplp63BoTRwYMZ8zL6yn2zvPAKCOCqbVhDGcnbORHQmPIThd9Nk8A79WUezpN50jd72BU2/mzAvr6bziSqX3jm8+jjLMn7Rpa/mt1eMIbjch/TtxsO8LXHj5I5BKGzkrgtONy2TlzAvr+KXjs2gSImj7wjgAqg6e58KiL9CdzeHg6JeQyCV0fvtpTNmlHEqeL/438kVcFjtRt/bmwhuf80viE6ijQmhT94zaA2kcHzabnMVfYMkpEx2aWRto//Z4AEKTe+AyWjgx6kVsZTWe3+uhjgklbEgXXFY79iodu+IeofpQOt3rXvgcWiMZC/7pGVfblx4mf/0ODvWeTPmPRyj66HdSRs5DcLmRB2rQpV4m9c7XEOxOOr4tfpQo+XI/Jx9Y4qGZtPJ5bBVa9rR7mopfUpEp5FT9dorYh4dyccE/ybuK1uF+L9S9qApYiiq5/MpH+HVM4Mxjb3Nh1kYPnbDk7nVjXYCtrJb2db8jldD+raco/vR3XCYbbruTwg3baf/205x/9n1SkueRkjyP8u3HqNh+nLYvPYT2dBaVu89Q9sMRalIy8O+cyJkn3+HC/M3YawyNZLDwq/3o0/Kw1RhuKIfp09fRacUEAFRRwSRMuI3CLbuo3ncOa2EllqJKOr79NGHJ3dEkRnG47zTPGNu+9DBFH//Oidtfpfz7wxR/tof4J2+h8+rJGNLz2ZP4GC6TlaSVz3n6VfHVXgrf/RaJUs6pflPImrWO1ktFmQ6/dwiaNrE4tEb0qZfx7djCa0z563eQkjwPR40BS1EVv8c9Qs2hdLrVyYZTa7whv4o/2+PhS2DvdteVjVP1siGV0GHJ02S+8Rl7Eh9DHRNK7CPJWAorCRncBU1iFJcWbMGcW4atvJaLszbSev4DZL76CSlDZoJbwGW2gkvAXm0g7al3iBw3gMpfT3J82BxOJM+h6rdTdFgxEU1iFCl9p3Jx1gaSVk+lZvdpNG1jrrtWTBcLOfvUO9QevUCr2fdiq9CyO+5hag+l03XDC55xNuRZ0gfPk79+B8dvexnt0QvUHErDcC4Xt90hbqyX13rJb/18GNLycNQYONzvBeS+PoT0T+Jw32mU7zyBX4cELIWVXH71Y692bV96GFNWCRXbjyE4XbR7/TE0iVFkzNyA/nQWhvN5FH26m86rJgPgtjk4edfrGC8UkDFjA5bcMtQxoYT0T6Lgw51U7T4NEgm7Ex4hbeJKL1rKkACyl36NOacMp9bkoXVpwRYshVUgkWAtr6XdK4/8Ia1zz7xH5uIvQSKhcPOv6M/l/ku0rjWHTq2J2IeGAxB132B828R45rDLuiloEqPY13c6lxZ9ibVM22htA/RYL34kMhdWUnPsIj3rPhpVHTjPwWFzOZQ8n3PT19P13WfJXb+Dff1m4NCaiH9oGACW/AqO3vk6B4fNxZZ7liWfbmfNCw/ywxsT+fV0NplnTmA/uRX7qZ+RKDVUWmHTkheJ0V9mxdtv8c7Xv+O86nhpw/XWcIxXrzeX3cHNS55AcLpJfe1ztg6dy47bF9LhiRH4RARSm56PsbCS1IWfcfOSJwBR719a8E/y1m67Jq2GfDBnl3pkuVPdmhGcLi69+gm28lqMl0sw55WjO5N9A7vyEPnrt3O433T82sfhsto4PHAmmW9+hiYxGl1qJifqdEent8djzi5l34gXxf9uWYDLYieoayLZ63diq9Jhyi3DVqkjbcFH1J7OptvSp+j00oNU7Dt7ZU1nl2K8VETupl+oOpCGy2qn9JeTdFn6NFUHz7N/+FyP79BpxQTavvQwJV/tx2WyUr71KIWbfwWplNYvPuBZ9yVf7idseHcO953G8Tmb8E+MZt/DbzeSp+4LHqD2XC5Osw2H0ULZoTR6L3mSpKn/QH8+n8PD5pI2eQ0d33yCdi89RN767RzsNx2Zr/oPfY76+XQaLdir9NjKaqjafYZOb49vpLMb8vb0I2+jP5ODzFdVN5Z9nrE01FNumwNLXjnp09exJ/FxFKEBtJknFnjUJEZhK6lmd8IjnLznDWIeGsbph5ZwZNAMFIG+XJ6z0UM3JLkHAb3bo0u9TPr4FUjVCtw2h0d+sl/9mCODZmK8WIREKefM48txaI1ech7Uu10j2ahH6l1vkJI8j2OjFnjky5RVglQmI+fdHzg3/l1iHxpGQOeWHOr7gsdvCk3uIY6jtIa0J5bh1JtIHTX/D32pvPU7OJI8D+PFQrKWfcPBftNxaI10eP0xNInRHB31IunX8R861PmW6dPWsrvV41iLqzzjvBbP6uG2Grhj5GA2rl8LgEThg0SmwFlbiMtYhcwvrFGbhjy/2sY05PmxOZu4qU4fuJ1uZCoF2ktFfN3uGQSXi8EfvgBA0tR/UJuez44RL3J02jo6r/rX7V5DHZO94jsEhwu3zdHI7pV8KfpdYrvpXvIR3UDXl/5whLDh3TnU9wWOzt2EKtiPXfcu4udbFng2JAEqT1zm0LS1OK12jCXVRA/qTEBiFDvGvEL6/M04rsE7gG51Pu0vdf5zjzo911DvZ674nu5rJlF9OJ3a1EyKvztExe4zdH776Ub3dXrnGQ+PtMcuYs4vp2DjTlKGzybsll6oIkPYHfcwF+dvptM7V95R8r4+yIGHRH3T9aUHKD+SQfXJLPK/P0zV8cskPjgUU1EVe+9+k10jX+Tc4q+oPZpBq6l3krvyR3YnPIr2xGUcVTrsVXqKPt/rmbeMBvpdFRVMiwljyJj9Ib/HP4rgcNJ9y0x8E6PJfvsbDBcKcBmt5L73o6eNX4c44h5JxnihkIwZ6zGk54NLIPah4XRaMYHKnSfQn87i4otb0J3O8uJzM5rxV9C8KflvRmpqKi+++CJz5szhjTfeQKvVApCRkcHs2bOZPXs2c+bMwWKx8Pnnn3PhwgVmz57Nzz83NloBAQF06dKFffv2NbqWl5fHggULmDVrFsuWLcNoNJKSkkJ2djYrV65k9uzZ2O12vv32W+bPn8/MmTNZv369V7jxwYMHeemll5g5cyZZWVmNaOj1epYvX878+fOZP38+Fy9evOaY09PTSUhIYOTIkRw+fNjzu1arZdmyZZ5xX7p0ic8//5yysjJmz57NJ598QkVFhWdz8MUXX6SwsNDTfuHCheTk5LBv3z42bdrEpUuXSE1N5ZNPPmH27NmUlZUxd+5cz/2lpaVef/9ZrF69mo0bN/Laa68xefJkMjIyWLNmDdOnT2f16tWe+zZu3Mi8efOYMWMGX3/9tVc/s7Oz/zLd+nHV92Hz5s289NJLTJ48mZSUlEb3Z2VlMWfOHMrLy71+//XXXxkyZAjt2rUDQCKR0LdvX4KCgrzu+/rrr9m6VazEVVZWxhtvvMHs2bOZO3cuZWVl16WVk5PDq6++yty5c1m0aJFn0zsnJ4fZs2ezYMECfv311788foCwAUmU/nwMALfDiVCX+6X6SAaKAA2qiCDkGhUNo+RlaiWVe856oiMCklpQ+PVBXGYb2lNZKAI0+MSGUp/aRebnQ3C/jvjEh1O+7RiCw4XLYkdwibSq9pxFKpd5vsDXw1ahJbBzIqU/H8NlsqK/UEBkcg8AXGYbUaN6Ufj1QeQaFW6Lw9Nfz9gGdcZepUMql1Gw5TcEh4uSrSnEjOvveQZA2Oje1Ow/C4KA/mQm8gBflBFBhI3uTdHGHTi1RtxWu+f3enR4/TEuvf4ZUqWCgs3iRn/emm0owwJQRQRhr9KjP5Pj+fIcMjCJim2iXJV8vZ/wW/sQMqgLbrsTe5We0m8OoDuZiUQuQxHsjzIiiNqUizi0Jg/NwB6tyV+zDZfRQt6abSjCAlBGBOK2OK5Lq+q3kwBidOjIXlT9forw0X3QNRhr+Og+FG7cgeOqsQb0bIMlt5z4J0dRsOZnXGYr6tiwRnMRdUc/yn44QsjAJPG5GhWl3x4iYmQvHHoTloIKSr7cj1SpEKPPGqAm5SKB3VrhNFhuKIeya8ihMiyA0u8OYavUogwLRB7gS+S4AZR+cwDAM8bQwV0o+WwPhrRcSr7eT+jw7tgqtSBA8Se/IzhcFH+xD1VksGdc+pQLBPRqh1Mnzr/xVCbyAA2KiCDiZ91H2ae/IVUrKd20Q+RZg/m4ml/1siHy68aykffBjwTd1AGA8NF9cOrN15QNbcoFHFqjSKdnG6QKOUVbdiE4XDi0RqQKGQgCYcO7U/rNAZHHH+5EHuCLtbASmUaM5Avo2QZzTinW0mrslVrKvjlA6IielP94hJDBXa7Mt0aFOj6Msrq5rZ8na1EVfu3jr7tWTJnFmLNLAfBtF9dgPrZ65iN8dB8vnikCNNQeu4i9Qkv+up8JH9WHki/3IjhdVP1+BnmAL5bCSi862pQLBFwlR+46HRNzzyCcehNIJOjP5ni1Cx3cBVV0MMWf7cFaUk34KLEvoUO6UrjpF+QBvrhtDiRKuaeNy2wjZGASlbtSkcjluB0uDy1lWCBuix1lRJDXGgPw6xhPWUMdUEcrfHQfcLpwas0IDhfyAM0f0qrZfw7f1tG4LXZMWSVIZNJ/mdbVc1ivp0CMAM5b87OoJ8/moAwPouJXUbcUfLwbmUaJ5Bo5x4K6JZL5/k8gQN7mXR79WK9/62VLrlFRtk20RUVfHyDq1t4A1KZmetbguXNnSGjRgrjwYBQqNWNuG8Pu3b+LDxHcSIOjuXQ6BbPVjltfCTIliQlxSK/KT3YtXQyN15tUIUcd4g9Azfk8AJwmK7rMEkKSWnD5U/HjQfW5XJSBvvhEBOGo0qM/k319vd+AD/XyZSms9Og5W4UWfVoegT1ak7vqJ4yZxVTsOnVDu1K+7RgyPx/kfmpPFH3YiJ44ag2UfHMA3cmsOt3h56W3wwd1xpRXTnDPNpT8fAy/1tHYKnQITjcV+9MI6dUGTUI4lQfSsFd5V0sPG5CEMtgPXVoe5twyfBPCUQRokDfQ7/W+Q8jAJCp/O4VEJqV8WwoRY/og0yjxbR3jWfe+bWJw1a2b6lNZSGQSJNc49RM5MImoYd24uG4HDpOVoPbxKAM1BCW1oPrgeQBMWSX4xIcTOrgL5XUyJTicf+hzgKgPfNvGUvLFXqwlNfgntUAeoAGp1GveG/JWm3IBl8Xm8Xl828ReVwcE9+1IxbYUJAoZTp2JoH4dAdC0jUF/Nkd8gCAguNyin+RwUfr5bgJ6tr0y96P74NKbKf9mP1H3DsFRbQCpBEV4IPYKrScKMbhvB/RnslFFhVDy9QEi6tZU+OjeYjT8DWSj4RjLtx1D7u+DtayG4JvbeyL/raWiL1rvN0WMG+CxD4YGevaPfCnP3NfRAsT+jupNyTcHsFfpr+k/XMu3LPp0j2ecV6+VhhCcVnp370xgoJjbVqL0xW011F2zIZFI4RpVmRuu54Y2piHPq09lowz0RR0RhLVCS0DbGC6s3Y7TZKXmfD6qYD/UEUEEto2lrC5KXZ9VijIkgNqUC/+S3WuoY1rPuofclT+BVIK1pNqrXe1VfldD+Wg96+46XQ+axEjPuqw6lY1EKkEd5n0SDaAmPZ+kCWOwa00gCMQO60r2t4ewVuspruOd/CrfD0QfKafOJ8hp4D831Pu1J7NQBPqiDPKj+JuDFH19gMCkFigCNJgLKr3uU0WHEjIwieq9Zwnu15GsRZ8TfmsfBIeLiFv7UPaj+I5c8vlepAo5fp0SAKhMuYitVvSnIgcmoQryI++bg+R9fYDYW/vg0JmQNMg9mXBnf0rrfN56mXU7nEhVSsx55ai8/IAsLzsrUyup2nNGfIeq1OHXqQUl3xzAv2si+au3IZGL71b1bXzbxqI7mUlwv46U/3SU2iMZ2LVGwm/tg2+baHxaRFL6zQGq96cR2LPtdddXM5rxR2jelPw3o0OHDixatIi3336b/v37ezaBtm7dytNPP82yZct4/fXXUSqVPPTQQ3Ts2JFly5YxduzYaz7vzjvv5Oeff8bt9v7SvmrVKh5++GGWL19OQkIC3377LX379qV169aeaEClUsno0aNZsmQJ77zzDna7nZMnT3qeYbVaefPNN3n66adZu3ZtI9pbtmxh7NixLFmyxLOpeS0cPnyYAQMGcNNNN3Hy5ElPZOeWLVvo1KkTy5YtY+nSpcTHx/PQQw8RFRXFsmXLePTRR72e079/f44ePQpAbW0ttbW1tGrVynO9ffv29O7dm0cffZRly5YRFRWFRqMhLy8PgL17997waDvg2bCt3xSth8lk4pVXXuHxxx9n6dKljB07lnfeeYeCggLP8x988EHeeustli9fTkZGBvn5+Tek9Veh1Wp5/fXXmTdvHp999pnXtUuXLrFx40bmzJlDZGSk17XCwkKvefozWLlyJaNGjWLZsmW88cYbBAcHX5NWaGgomzdvZubMmSxdupRhw4bxxRdfALBmzRqefPJJFi1a1KTxKkP8cehNHkdd7qdG7qf2XHfbHQz8+TVu+nQOZ6evr/vNiV1rJPn4SkaeW4utSodUpcBaUg1A1K29UceE0HPNZM5PXweIx8McWiNSpYJ+vy4iacWzyAM0XrSspTWNHJaG/fOJD8O3RSQyjdJzPbBrIh0XPODpn7W0BnX0lbQJMeP6o88owGW7sgFqyipBGeLnuSfs1j5E3j2IhIm3c2G6uAZtpdWookNQRYdgLa7y3Fv/O0D4qF5Yy2qwlolOuaVu/NaSGhDw3FcPqUaFU2/29MNaIvY1alx/HDV6ZD5KrMV1zyitxqE1eo0FQBHiD263GOUERI0bgEytJOof/ch6++vr0kIqhbrCAaroYMy5Zaiigj201NEhqKKDPfQbjlUdFQISCUgkaI9fRHC6UUYGe81FcN8O2Cq1OHQmnHoz5T+l4DTb6P7RLFRRwZR+cxBn3caq02BBHtCYz/WOMVxfDnt8Oo+MOh657U4cWiNRdw2kw+KnsFfpxePppdX4JIR7j6VS60lDUD/3Pgnh+LaNEyMQ6u61lVTjtjm85l0RHoTgvPJCYyutIXzcQCQS8O/dHqe27hiT1Y4q+soh0YSnRtH/wDIkchn2Oke3Xjau5qvsGrKhjAj08OvPyIZvm1jcdXIePqoX1pIaZL7iHKoig7AWV3t4XM+7hjx26kz4to3DdKkIW0k1qqhgz7+t5t9P/1NriLx7ILbSGqzFVUg1KlpM/gfGjHxxMyRAc921Ug+JXNwktRZWNpqPhvKnCPHHbXeirt/0LKlBEajB7XChDAui9kiGR27r/61v11COZL6iHIWP6oVEIsFaVIVELvXMozo6RDwqpZST+fpn4BZwW+0oAjWe+QoZ3h11XBhR/+iH8ULBFVphAcj9fBh8bj3V+88hOF0emfVPaoE8UEPH5c8gD/T1ouXUm6EBn+tp+XdNxFpchTm/THwhKav9U7RU0cHYymuJfXAoVbtP/+u0rprDej1VP4e641c+jApOF4LjyikSW7kWicL7JT7m7oEIboHaY2I7a1mt1xqIvLU3Qw4tp89nc7CWaxusgepGMg5Q5fYlKljcJJSo/YgMDaFK8EXZ4zbkbfsiUflyc+tIckqrGDHrfU5nXGLGw7d7bUrWz83Vurh+PhuuN3NpDTatEU3UFfvsGxdGSOcW4hHCkit6xlxa43UfXFvvN5Qva3F1A1mu8awZRYi/qFdsTgI6t6Rqf9o17UpD3aFpEYGtSk9gjzb0/X0JYcndkfmqG+iOGhxak9e8xt7Zj7Jdpzx21nCxCE1COHI/FbG398UnNhSJQk7lgfNedOttszoymIBOLSjZdgx1dAiWOhscdWtvhh1czk2fzuHyqx/h1JuxFVeTt/Znum2ZSfDAzjj1FkDw9E+U5Su8MJfUoI4IvIquH26HE4kEKk9cQnC5UUcEYS6pwVxSQ9RtNwHiRoc6LsxL78t91X/oc9TrA0t+BbZKHW6r3cOba9njhryVaVSireXKuqxvc/W6vHnXEoakb6T6YBryOj0t9/MhZFBn+u59m9bzH8BlsHja2xrYBPH5IUh9FKjiwrCV1WDNL0dwC6gigr365zLb8E9qie5Ulpecq6NDrrIrDWVDoNdXL9J312ISJozxjLHsh8OoooIJGZhEu1fFlDXSBuvdVlqNT3y4xw50/2oBqshg4p4edUNfCqDFU6MYeGAZUqXcs+lYv1YsDWz51f5DQ9/y5l8X0WnFszhqG9vHPwOJTAbuK/pMcLvE3xqgEc8byNTVPDeXiPpAFeIHbgFTURW+cWH4t4xAcLvRRAVTm1FAfN0HkajBnUEq8XxYb6rdq2+njgvz6GzB5UYVEfSH7ep1vejviWlyVJHe43K73Az58AVu2/kGbR8e5mkfN7In5tJa3HU2wScyyEs/Xsv3q9dz9T7t9XykxPGjcJqsqKKCsRRXe+zD1esy4aGh1B5Ox6k3o44Lw16tJ2HCbQT360inFRNQhvhjyiz23O8yW/Hv5H3KRSKTYteZ8IkMxlxSjX/bWKRyKca8cs9HN5mPkqhhXampo9VQxyhD/Sn74YjYPy8dIPa13ncddOIDhpxbh71Kh0ytwFpcN6biatw2J8rQAE8b48VCgvp3wmW0IFHKCRvRQ/xIXHdNtOnVRN7eF3VsqBef/y/DjfC//r+/G5o3Jf/NqKmpYdGiRcycOZOtW7d6Iv86dOjAxx9/zI4dOzCZTMhkjb+AXQsRERG0adPG65i32WzGZDLRqVMnAIYMGXLdY9Pnz5/nxRdfZObMmZw/f97r6HN9LstOnTp5ntkQaWlpbNq0idmzZ7N06VLMZnOjI8FOp5PTp0/Tp08fNBoNbdu25dy5cx7at9xyCwBSqRSNRnPDsTbclDx69Ch9+/b9w/kZPnw4e/fuxe12c/To0Wvm52yIhse3G26K9uolvvQkJCQQGBhIQkICUqmU+Ph4TyXuI0eOMHfuXObMmUNhYeG/dIz8WujTpw9SqZS4uDh0uiu5Z4qLi9mwYQNz584lLOzaRzr+CiwWCzU1Ndx0k+hAK5VKVCrVNWmVlJRQWFjoiar87rvvqKmpaSSDgwcP/usdaVRwTkJDHWqrNpA6/j1OPPkO7efeC4j5e+QaFbtvmspv3Z5H5qNCKr+ylsp2plJ7Mov01z6lzdz7xKfKZfh3aoHTYObIiPm4zDZ84sNprK+v+qGufzKNit4fTufS8m+vbLQBtio9pyet9upffSSyRCEj8pZe6M5eI69KAzJVO0+gPZJB9uIvaDX3/gb3CNeaIBAEpD5KWr8wjqylX1/zlivtGw2lUUfCb+mFrUJ3zTsaJXG+6pa81dtwWexU7T5DwlOjbkxLuP5V4QZjlagU+Hdu4Yl0q/+94b9R4wZQ9sMRzyMCe7QGl5uUUS/iMtmIurM/Pi0irtGX63Xp2nJ45onltK7jkTzAF5lGRe3hdM48sRyZjwq5v88Nnn/lR5mPEnVMGKVf7m80xwKC929X9U0ilRDxwHCcOhNOndFrU6a+XeFHv3Hw5qmcuOsNEAQv3jS874bw4tefkI06T0LqoyTxhXFU7zl95Rmer/sNntOAh1K1guBBnSn9cj9uZ+OIkpwlX3Gk5/OUf3cInwSRj61m30fh+u0IbjfXWMjeNP4AjeRPcu0xtpl/P6bLRbgtNq/rnvuunqa6cSe+MO6K/DZ4pCAIhA7tKm7GnLtW/iUJJZ/sRnviElW7z6CKDr1CSxCwllRzsPtzBPZsI24AC1D00W/UHE7HdLkYe7Wedq89eqWP19EVEpUCTWKU58g+HhI3plXfR2WEuHFe9t2hf53Wddp5zeEV0o153OBPqY+SxIm3XjtKqa5d+c5U9g+cxdkpa1EG+13znnqEDuiEJCgSt6Fuc0MiQaL2RTDrsJ/eDi4nEh9/zueU0CE+kt+XT6NLYixbfjmCpWFN4WuqOqHBxatuEK5cl2tUDN04jROvflon+9d7znVJXfOqcJVORQISJLSdfx8XX/4It8nqff1aT5PL8OsQj6PWQMqI+eKGXaMX0yv6TaKQEXVLL8p+vfKh/PT0DfjEhKKOCkHup0aqkGPKFTe8rtl1qZSQm9pT/ttpL51StjOVvYNmceLJd2g59U4A5IG+RIzuzYmxL2POLEamUXl9yKl/qNccXjVeuY8KZaAvhpwGJ0vqbsn56gDyQF/6736LhKdHY7xQgJdASrztilfjOtTrA6fB3KALV+mZq+fA6/mC18WGbRquy5TkuRzs/hwBnVsiUYqlBazF1Zx79j1Shs/FqTMh89dcNRdXEZdKibp3CLlLv2rUVxD9JlVEEJde/giX0XKNMVw9AFE2jo99lZSR8zn10FvEPTQMqVr8EBw6rBuGtDxMWSVceuVjfGJCG89n3SNPjn2ZEyPnYUzPI/z2fijqPiR4kxMbF3z0G/tvnsqxu95AcLnp8Nojje/17uYVcnIZfnW+ZUqdbxn3xC1NLIBxLTv7B7d4ydT15Ff8XaZSMOjDaaQt/178WRBIX7UNZZAvt/62iDYPDcVtv3JKpB5/2e7VIfrewV46+8ryvHG7VlfpeslV9rj6XC6HJq9h9yPLaP/ECCJubo9MraTL1Ds4s/xbGjVsiKuX0HX60HAOQwd0IubugThqjEiuoTPr/w0d0In4h4aR847YB6lchn+XREq/OYg5twyX2erJl3s9Wt6dA6lKQbunbsFaqfO6FDOyJ1UnLosf/hpCKkXqo6J825WTdlfrAHmABplGxcE+U9jf7TlkPirxg23jnnnamDJLKNz0C6qoEHp+8SLG9Hzxo6AgkP7COnziw+n07gTkfj647c4bj6sZzbgBmgvd/JuxefNmxo4dS+/evUlPT+ebb74BxIjHnj17curUKRYsWMDLL7/8p585btw4VqxYQceOHf9SX+x2O5s2bWLJkiWEhYXx9ddfY7c3TpxcD8lVGloQBBYtWuQpDHMtnDlzBrPZzKxZswCw2WwolUp69uz5l/oKYn5Jf39/8vPzOXLkCM8+++wftrn55pv59ttv6dy5M4mJifj7X8P5+BNQKMRjNBKJxPP/6/92u91UVFSwbds2lixZgp+fH6tXr8bhcDSJ1h/1AbwVelBQEA6Hg7y8vGsWMIqLiyMnJ4c+ffr8KTo3MhbXohUXF9coGtJkMjWSlwEDBlzzmb///jvdunVjw4YNdG3wu73agCo8iMG730LMOViFs/7lB/CJDsFaVoutQotvy0iUIf4EdmkJEgkx/+hPwkNDUUUEiS8/MaFe7Sp+O027aXeiCPHHWlKNraQGRYgf/fe8hcxHjVStxN7A0KujQ9DXJXRu2D9FoC+9N0+n+PvDGC4WiQn3fxfz6GnP5KCOCaXkxyNoWkYiuNzY6iIXI5K7o0vLRXsqC5lKPFYouNz4tonxRK7Vw1ZajVNrxKdlFAmT7yDwpg50/GAy+tTLqGPDsJXWAKCKDsVWVoumZSS+7WIZnlGX40kCXVc+x6Ehs1HHhIAETz/q4TLbkAdoPP1Qx4Qg89cgVSnw79wSY0Y+6tjQurkIFY911D0j+t5B+LSMpNfXC0AqxSc+DO3xSx5aJV8foPP7z5G97Ntr0sLt9nikttIaNIlRGDIKPLRsZbXYSmtQx4Z6jTVkaDdiHxuBIiSAwD7t6LplJvJgPyJu74ujxoCtrBaJTErEbX1IGfkijmoD8gANbRY8iE98OL2+ehGn3oSloJyAbq2w5Fcg9/fx+jpfz2dlaACq8EAG/77k+nJYXoOmZSQtJt9B/OMjxQjdoirUUUHoTmXi2y4WdXQoutNZnrkEUIUFIdOoxa/cEglJH0zCWlxFxY5jRI3r77lXFROKTKXEVlbrMcyOCi3qxGgAop4cjX+f9mI0jNuNb6eWIJXQcfMckEDc1LuoePo9IsfeTOwjYm4m3ILnS/xfkQ2JVIq6ZRjKiKAbykY9TJeLkaqUaFpH45MQQeK0cUjVSvG4eYg/vh3iPTyul2NVdCj2Kj3t33oaR62Rih3HaDXrXlQxddfr/q1H+feHSHj+dtSxYQT0bEPUA0NRBPsR3D8Jweki+uHh5NW9lNTTAIh78hbiHknGp2WkePQrPhwayG9D+QNwVBuQKuWEDu9O0rsTkWlEp113Ohu3xY46NtQjt+oGdBx1ckR4IH13L8VSVIXgcOGTEIFUpUTmo0QAbv7tLQSHE1tZLZG390Xuq2bIhQ+R+2uQyCS4rQ7PWqinlfnm58Q9kuxNKzyQ3j++ijIsCEetAafJir1Sh62khoDOiRTN+ZDO7z+HRC7DVlbrWR/R9w8R1/N3L+PUmwnomohUKafz6snIA31BIkEZFuDZzLseLQCZjwplaAAn7njFaz3/K7Tk/j646p6vjgnBqTejaRWFVKWkxxfzkfmqGXx2HW6bHUmD46+qyCCEuheiFk+OpOX40WhaRiKRSum1ZQaKIF/6fjUfiVTSSH4rdp1CqlSgDA/EXqlDfZXs+XdKoMuKZ0k/+iVl1VoABJuZsuJShiUno+wxCmRykEhJL9GR3LMDEokElV8ACredcpmVli7fK2O8er3JpPTdvRRVTKjXetNEhyCVSbGUa5HIZYzZ/jrKAB+6Th9H9ZkcNA3sniY6BEu5loavvfVrO/7pUcQ+NNwTOXm1fNVHq4YN7UrndyeARIJUpUB3JofyHScI6t32D3WHtaQaR5Uet8NJ391voQjyQ3C6GuiOEC/dETlctJHGzBJU4UEM3b0EBIHqY5fQxIdT9MMR2k79B4FJCdy0ZQbKIF8ikrsTPqQrQT1a4xMfjqmgAktxFTKVAmtZLZr4cM/pARBTc/jEhiH39yFkaFcsBRViYY2yWjEH8csP0XnNFJw6E7oz2fh3SfT0TxMTgrXyypHxtk+MpN1TtyBVKQjr3ZZBm6ajDPTFHeJCqpRjzC3j/AvrPPcPOfEBiiDR50CgkV252ueIf/IWWs28G7m/eCQ46Kb2SFUKHFoTUoW80dzXr8u+e5aCAPZqvZedDWgwlqvXpUQmxak3Y7xURHBf8b3CklcubiILgpj65NY+nvaqmBCUUSGoW0bRe/cy9GeykIf4oYoOpc+eZSijQ5DIZXT4YDKnbpmHo9ZAp+XP4Ha6qKzbdL4i52+hjgnF4GVXrsiGvUJcX/YqPeXbjtFi0lgkMinBfTtivFiIrayW8q0pdFk7xesjlio6FP3pLNSxYeiOXyL2yVH492iDy2DGqTVd05cCPH6goy49QNiw7vTf/ZYnCtgnNhRtHY2r/Yd631Lmq6pLDXCMti892IhX14NU5Uekny8frF4rRklK5YC4+SeRysDt/UHlap43lKmreR7YIY5+KyeKcySV0PPVh8n5+iDaS0VIJBLM5VqcRgsp0zd4nv9Q4ceEDu1K5w+e/0t2T+7vg1Qhp+/upUg1KlxmG+roUNQxYXTbMhOpSkHSB88j2ByN2jXU9Q69Gd9WUfj5JdD7h1fEYmgh/rjM1iuyHBqApVyLtVpP4c6ThHVvjV1nwi8hnLuOrkAZJH5cUgX5EdghjooTlxvxrsWTtxBf5yNJ6nza2qt8AhD1fo+N03BUG1C3iKDqUDo+saEIbtHX94kPx1ZW67EPJx58C0dOmXhyo7wWW0m1eLw/LhxZcg8Et4Bv21jPfMs06rqPFyJa3jsQ3/hwJHIZlUcvENIlEU18GDKVEv9WUSCRcMuuRegvFpH33WGPPPTb8xaCIJ7gcVvt2Ct1WBvpgBBsZbUE39weJBKi7uxP7EPDrrxDxYaKkZGxoUhVcuzVBk8bgMKNO2k1/S5O3v06refeh0Qu6iRzVgkV249TeyQd/dlcwkb28JKPZjTjr6A5UvLfDLPZ7NnM2b9/v+f3srIyEhISuPPOO2nVqhXFxcX4+Pg0ijy8FmJjY4mNjfUcvdZoNPj5+XmiIw8cOODZsFSr1Z5n1m+aBQQEYLVaOXbsmNdzjxw5AsDFixfRaDSNIhm7du3KL7/84vm7/hhzQxw6dIgJEyawevVqVq9ezapVqzh37hw2m40uXbp4itq43W7MZvMfjrl///789NNPmM1mEhISGl2/ur1SqaRbt258+OGHDBs2rNH9/y6YzWbUajUajQatVsuZM2f+x2hdDV9fX+bNm8cXX3xBenp6o+ujR49m//79ZGZmen47cOCAJ5/p1dBoNISGhnL8+HFAlBObzXZNWjExMej1ei5fFg270+mksLAQX19fNBqNJ8/owYMHvfKJNsSIESMIDw9nwYIFja5V7D1D1sqfODBiPhK5zPPFLuq2m3AYzGJexy4tkSjk2OuKdrgdTpwGMwdGzMdpMKNNyyX+vkFoWkYS1LMNDoMZdWQQUoUcR40Be6UOS0k1tccvkbPyJ0q/O4TbbPMcpQzsJbZxNXhhqIfTZEVwCeSs30HcfYPJ3byLAyPmkzr+Pcp+SSX+vkEEdmmJTKPCoTViq3OoY8b1p+SHI6JD53CS8MRIJAoZMXf0pfQnMRrYp6V4DL/q11RinxqNVCFHe/QCpox8jg+ZSeXO40TdK0agStVKXAazmK/pQiG7Wz/JrvhH2BX/CG6bE1uFFnuljpbP34692uDpR0PUHs4g4nYx+jjmviHYq/RcWvBP0qesRubnQ/S9gwns1RbBJeYErH85KP3mIJa8clKS56E/k0OL529HkxhFy+dvx1FtILBXW0yZJdelFdCtNSBGxlT9foqwET2p/DWVwF5tcdaNqfLXVK+xOg1m8lf+yNGbp2ItrODyS/8Uq/m5XGS98ZmnfyGDu2DKLPG8bNQczsBWWkPNwfPUHDxP5e7TBHRtjSmrhMBebXDbHJ6ojYaoPpKBrVp/Qzn075KIRCEnf9VWzk14H5fRisNgJvrewUT9oz/m7FKcBjPlPx4hum4s9WOsOXieiNv70undich8VBRs3In+dDYSuYzYR0cgUciIfXCoyMcGvNMeOCdu3gDGs9mY0vM4Gnc/F59ahnb/WWxFleQt+hSXwcKl8csBKN9+3FMAyFoqvjABHn7Z/4RslHy9XyyI8AeyUQ99nZwH3dyRA92fw+1wkfvBT9hKqsmYtYGI0b2p/DWV+PG34jSYUceH4zSYaT3/AXSnspAqZNir9WhaRRN172Cqd58m8s7+GOry6AGEjeqN6XIxUfcO5tQ/XuXcI29hOJNN3orvKP32IKrwoEZrBaBoyy5SkueiP5uD8XIxLZ6/vW4+7vDMR+Wvqd4801vqZH6uGCmQXYIyxF8cw9OjcRrM+NSNoeFc1BxJx1GtJyV5rljF1uVif9KzZC//BqfJiq2kmguzNnjmMGvRF1RsP87F+Zs5dd+bWEuqKflqP9H3DkZ/JttDK+rOAbjMNuwVWhSh/sgDNFTvOUv+2p8x55bistqRyqUoI4IwZZcg9VESfHN7bOW1Xn2sPZyBs9aIJa+c2oPnqfz1JCEDkjg3/l3MuWUYzudhr9JhvFCI8ULBDWmFDuuGpp14bN9aUOm1nptCyyPzqZc9Uccx9w2h9LtD7E96lrSJ76M9dhFrYSVnHnsbW4WWiFG9AAjq1QaX0eqJZM/f8hv7B8xkZ+wj1B6/JKa6KKlBezYHW5UeW4UWTcsraVACurTEbXcSOkCM/I+7bzDlv9RtpsSG0mvzdM5OWk2n6CAKymsoqqzFYTGxY8cvhAl67Ke3467IRTBWM3TkLRy7kIvEPwyn3cqZC1mEub0jZK5eb4WbfiUleW7j9eZ0Yas1YqnQ0v+d8ZQcSOPbXlP5+ZYFFPx6ktb3iCdDQrsm4tCbsVxnbdurDaQkz/XwIfrewY1k2WEwk7PyJ44kz8OQni/qvA7xdWvl+nal5nAGkbffLG7uSKBsawopyfOo+u0UbqeLmHsHE9irTSPdETuuP8U/irawYu9ZMldu5cgDbyGRS5HIpbSfPo6stT+jO5/Pb72mUPrzMdLmbebc7A85MGI+ZTtP4BMtbiLE3TcYfUYBDoPZKxqp3neoOZiOplUUgT3bEvPQMCp/SSVkUGcqfknFdLmIlOS5mDKLkWmU2Cu0hPZsg0NvwVZ9ZVMy85+/sX3wbAp/Pk7mR79TczYXl9VO9ud7sdcacVntnvQBcY8MpyblAlW7z3jmVLQr1/c5CrfsYn/nCZRvO0bhll2YskuxV+ko/e5gIz1Tj+o9Z8ld+RMpyXNFm1X3obheB9grtF7rUhHqj/b4JSJu74tUrSB8ZE9qDolH42tTLnh0YHD/jiCAVK1AopARcecAClf/hDWvjNTk2VTtPCFuWJ24RMbE97DklCLYnZxMno29Ukv7d5/DlFlM1e4zRN5+c52cD66T83mcn7IGuZ+mkWy4jBZP2g+ZRkXo0K4YzuUSefvNYuqHjgloj10kdFhXaBCJG9CrLS6DmYofDxP1wFBkvmoM53IwXSzAkltG9e+nrulLAV55wC1FVVgKKziSPI/qg+cp//UkMR670Nh/sFfqsJZUoz+bQ+TtNxM6qDNyjYrKX1Ib8epacNuMlJeWMGXSc7htJqTqutQQchWC4AahcZR3Q55L5TKkdTLVkOehPVtjKqpi+7B57By5AIfBgk9EEBc37KTTc7dhrdZjrdCiCNB4jsC3fmgo1hLxaPJftXva1MsILpdHx1RsP472xCXSJr6PObcMwe7kwoz1jXwHbWpmA10/mLLvDrEvaQJnn36Xmv1pWAuryF29Falagb1CS2S/jjhNViwVWuQ+KqKHdEZ7qQjtxSK+6TaJrzo/h6moClNJNUdnf0jCLVfsg9vmwFnHu/wtuziUPI9DyfPQncmhVZ1P0KqBnqvX+ycfW87+QbMo33ECe42B2HsHefSN02BGopB57IOpLoK69nAGwX07eo55Z775OaXfHcKQkU/UnWLwRsxDw3A7nBgzrti+vG8OYcwrp3hnKrYaIxEDOlG49RhZm3dRez4fS2kNe+56g5CebSius09VHnmYhzom1LPxasoubaAD2nh4Zi2uRrCL71ApyfNw6s0Y0nKJuXcwlb+eJOHp0QhO8bh9Qz4rwgKoPZxB3GMjiBhzE4oQPyp/SUURFiD6T/cNIXH6XVTvO3ddffV/De6/wX9/N0iE5hjbJuP+++/3ysU3duxYIiMj+eijjwgJCaFt27ZkZ2ezcOFCNm/eTHp6OlKplNjYWCZNmoREImHx4sUYDAaGDBnilVeyoqKCpUuX8s477wDihuDcuXN57rnnGDp0KHl5eWzcuBGbzUZERATPP/88fn5+pKSk8MUXX6BUKlm0aBHff/89hw8fJiIigtDQUMLCwrjvvvtYuHAh7dq1IyMjA4vFwnPPPUebNm3Yt28f2dnZPP300+j1ejZt2kRxcTEul4uOHTt6RS/abDYmTpzI6tWrvTY0ly9fTv/+/enUqRMbNmygvLwcqVTKM888Q7t27Xj//fcpKCige/fujBo1ymucWq2WiRMncvfdd3PvveKR2IZ9unjxIuvXr0ehUDBjxgyioqK4fPky77zzDmvXrkV6jcTk9Vi4cCG1tbWeyM+AgABefvllVq9eTa9evejbt2+jeW94bfXq1WRlZREREYFCoaB3794MHTqUhQsX8uijj9K6dWsmTZrEkiVLCAjwTsQ8adIknE6nJ7qwX79+tGjRwjOuhnQAHn30UT755BPS09PZtm0b8+bNo6qqisWLF/Pcc8/Rtm1br+dfvnyZTz/9FJ1Oh1QqpWPHjjz++OMcPXrUQ+Prr79GrVZzxx13UFpayoYNGzAYDMhkMmbMmEFVVdU1aSkUCrZs2YLZbMblcjFmzBhGjBhBTk4Oa9eu9WwMHzt2zDNv18O2qAe56bM5nJ2xEVt5LZqECHqun4IyyA/d+TzsNUbCh3RBVve11Wm04LLaAQmpT7+LrbyWpDcfp8Ujw5FIJVjLtewfNocOCx4k9s5+yDRqLIWV2LVGLr/2Ga2n3cn5GRtQhgXQZdXz+CZGIbgFqg+cx1ZRS9iQrrjtThTBvsjUSgS3gFSlYP/weajCAhiwdaGYQF4qxW21c3rqWsp/PUnrybcTf+9glGEByH3VWMtqOf3sSnRnc5D6KBl1eRMHhs7BlF1K3IND6fzWk0hkUkxZJRy6ZQFxDwwlcmgXNK2jEZwuMSm0y41Da+TCtDUY6hLO9z36vnhkVSbFXqUjZ/EX5H++n16fzeX8jA3YymsZemo1EpUCRaAGl8VO6oNL0KVmogwPZEjqB+IxC5eYd9BWVos8QIMho4Dgfh05fNMUnAYLHZY8RdQ9A8W8iMXVpE14H/3ZHDqvm0rEmJuQSCXYK3UUbP6VFhPGiBFhApgLyjFnlpD51tfcvOONa9KSKuViIYkgPwSXG2tRFSAgVSkp/Xo/WYu/BKD/0ffQNBhr9uIvKf18L6HJ3Wn3xuMowgOR+/pgzi4hffJqDGdz6PD+8wR0a8Wp+xdjK6/Fp0UEXTe+gG+bGHC5sZbV4NSZUEWFoIoKrjue5MJpsmK4XMyZaetIWvgIYYOSUIYEILjd6M/noT2b20gOBasYZX7uqRXYymtp9+YTxD2ajFQhQxAQ+zVlDfqzOXRY8hQxDwzFUlxF+qRVOLRGun86F792cTj0JjGvoQAVO46TMOE2cVO71siZR5YS0K0VSolAQL9OBPZPQhEWCIKAvULLxSffxnhWLKrVasl4Ih8dib20GltJNef/8TImQc7gM2vE/jqc2Kp0BCS1RB4gysapBrIx6DqyIVXKxcIDIf7YK3WYc0rx75rYSDa6rJtKeAPZqN5/jqhxA5DIpJizSki5ZT6Dz64lb+VP+CREEDq8m1i0xWrHqTNRsGEHnd6diCEjH5lGjTo6BJfZiiAIYrGPL/bh3yWRgN5tQRAwpuVxcfYGWk67i9Dh3XBZ7FyYtoawkb1wmqzEPjai0Vop+nwfN+9agjIyCGWwPw6jBbm/DxKJpG4+FqNPFT/mDExdBQg4jVayl3xJ4vS7UEUGi1E9F/JRRQQj9/fBbXPiNJhw6MxkTFtL6zn3kTFjPe1ee5TgQZ09cmQ4n4f+bA6hQ7rgstgxXS4mYsxNmHNLcWpNnBv/rkdmu6yfhioqBIlUwsHek2n/2mNE3z8EqVpRl2vSwbln3yXh6VvJW/cz7V59BKlaiU9cGG6rnZqD6dhrDUTfPRCJXIbb5kCqkGEprsZZa/TQ6v7xbEKHdxfvsdq59PJH+Hdq0YA3NpRhQZx+aAktJo69Ia3YuurULpN4LM1lsmLKLGkyrevN4YnbX/FEQHZY8hSxj47AnFtK+uTVxDwwlJDh3VEG++F2ulAEaLBV6nBoTRx/4C3P/A7Y/hrKsECcRivHH1iCNjWTVpNvp+30cZiLqnAZLeSs20nrSbehCPJDn5bHmUmrcduddFnxDNG33YS5qAr/lgHsP3iYxUsW43a7uXNYPybNeZkvv/8RwW7j7s6hOKI6YfEJxWy28O7SxQxqHUrgO/n0+GweGTPWe/FcEeSHIS2PtEkfeI2xXhcbi2s4+PwqZCoFo398BYfBgrGkGsHpovJUFq3uGiAWc3G6Kdp9hn1Pv0uLYA0DU1ddW+/X0Wr/2mNefHDozKRNW0fbOfdS8Mluen00C2NmMZqWUUjkUlwWGyfuXXRdu2Itq0URoMFSUIE8yBepQsyLaK8xEHl7X0/OsnMTVqI/m4Ndo2bMpQ/ZM2wupuxSNAkR9F4/BU1CODKVwlO8w1pSzekX1qM9m0vP9ycQ0CmBY48sw1Zei1+7WIbsWYrLYkMilWIurOTMtHWEDUoi/t7BqGNCMOaUkvXSR9jKa+myflrdeGRYS6rQn8slY8Z6z1y4LHbMmcX4d03EbnFgKa8hqGMCqhB/BJebs0u/5tL6nfgmhDNg7RT8W0eh8NOgzy4hZcpaJAoZA96fiCoymJqjFzj3/CoUQb50Wz/Vw2d7reG6PseRYXOx5JSKNmz9VHzbxSFTKTBmlZA+dS3Wkmr67lqMsq5Ik8to4dRDb5H07gR828YikcuQKuQIdbZCe+IyAd0ScVnsuAwWzo1/F0WoP53XTkXTIkLU0zllpIych2B3krRqEmHJPZD7qXHbHOSu2kbMfYOQyKS4TVYUYYEowgJwGSxkv/YJ/l0SibxnMNI63sp8lKQOm0XnT+YR2Lsdhox8kMnQxIfj0JvRHr9E2qRVDeT8SaLvGeQlGw6tke5bZuKTEIGtvIaSbw5S9sMRuq6fiioyWLRPCjkCUPz5HhAg6h/9cNudpD3+NoazOXRcNZnIf/RDcAvYymoo/WIv+e/9cF1fauhV9lIZHIDMT40hLY+zk1bR4bVHiRjZ08t/cJmsGC8Xkz51LcqwAJIa+JY1B85z9tn3EOxOMapx12Lk/j7ix0FBwKktBEFA5h/BzHkvceJEKrW1tYSGBLNpwzratGsPgoDLWIHgtLMvaf4NdYe91uBlYwK6ifJrN1g4NGElfi0iuOXHV3A7XWJ0tlvg9BtfcHHDTsJ6tWH4V/OxlNeivVBI8Tvf0mn5M/+y3Ttx+yteOkYeoMGcI+rs+nZtX3uUkKvaHb/9VS/5iKvT9caLRQR0TcThcoFEIn4Yk4kfj3fduwhLuZYOT91C0vNj8QkPBAnk/XgUu8FCXHJ3NFf5fsbLxZybutYzn/23v44iyA+Xxc6JB0X70HnFs8TdNxhjdimC04VEKsVts+PbOhqJTIalsJKzU9eR8Hgy0bfdBDKpmH/Uaufcs++JNj0iSMyrW1qNJa+C9Glr6f3TQnzbxCC43FyYuYHSbw9SI5Vzx+lVIJOgCvLDVmPEZbOjDPJFKpNhKqzk2AvrGbBxGhfXbafTlH+wa/RL+JRWe/SFItgfdUwIJd8eIqR/J1wWW508tMJlseE0WDg3/j1s5bW0f/Nx4h5NFk8NlGs5PHQ27RY8SOTYm1GGBYBEguByoz+TjUNrImPGBrpumIoyIgh1VAgOnQndicukTfqAuMdHEv/kLSjDAj06O2PaWvRncxhZfiW1w/9F3J5w7Vog/5uwraBxEeX/zWjelGzG3x5bt27FbDbzwAMP/Le70ow/wLaoB/9jtBRNUG2O6yWZ+QNIm6BFfWj8FfzPwN6EAHdZExMeC3+QlexakDSRVlPC9l1N6B+ArQl8Vgv/ue+OGknTZMMkNC0jS1N51hQ0hc9N7V9T5aMZfx80RR82FcnfjmlSu4P3NO3FoFTeuDrzHyHa2bS0Mk1ZK02deYvkr7eUNlEHNEVvV8mapkeDXX9dbzd1Dv+TOlvRhJgbO38ub/6/A/ImxgQ1RXc0lV/D0hc3qd2+pPl/uU2F7K/rDYAI1783JdWN0BTfskzetHUZ5nT+8U1XoSn9A1A2QRZrpE3UN+6m+YlNQVP0TfOm5H8ff7dNyeacks34W2PZsmWUl5fzyiuv/Le70oxmNKMZzWhGM5rRjGY0oxnNaEYz/o9C+BtWt/7fjuZNyWb8rTF79uxGvy1btsxTMbseDz/8MN27d/8P9aoZzWhGM5rRjGY0oxnNaEYzmtGMZjSjGTdC8/HtZjSjGf8xHIm++y+3sbubdmDG1YSDNk09EuX8Dx4hbEofm3L8CsDxHxxXUyg19UD1f/JYelPQ1KNDTcV/cmwqyV/nmk1orsnXjL8vhqYvaVK73Ukv/uU2TU3V8Z/E/1X9+5/sYzOuoKnW4e9QCKIpumNvE/QG/O+X3/+r6/L/6rj+rx/fHptw23+7C3+Inwu2/7e78JfQHCnZjGY04z+G2MnjKF71Q6PfE994ipCx/VAE++Oo0lH2z18oXvUDPY+vxWm0gsuN4HShS71EaHJPXBYbF6euxpiWS8iw7nTa8AIyXzWOagNHujzjea5fpxZ0WDYen1bRyNQKLAWVZExejSIsgHZvPoHcT41ELsdpMFPy2R4KPvjR07btoieJvGsAypAAKrYfw69TC9wWG5aCCgJ7t8NepeP4kFme+zstG0/0fYORSCTYq/VU7TlDyIAkXBYbxktFBHZvjcti4/zUtRjS8tC0jqbblpn4toryVHvO27CDzFc+AaD3D68Q1LsdgttN5e+n8YkJRR7ki8tkRaoQVXfxZ3vwaRFBWHIPBLeARC5FHRWC4HJRvv0EgT1aI5FJKftst2dsHddOI3zMTQiA22ITE+EbLbidLvw6JOC2O3DWGqjedZL0OZtov+gJ4p4YiUQmQ3C5OfPYMqp3nwag/aInCEvugctiI2vxl7SacReKID+QSZH7qrFX6Tk6ZBbdPppF2PAeIJXg1JtRBPlyfPQCFCH+tH/zCSQyKfZKHcrwQFwWG2XfHiL6vsH4to/DUWNA7ueDrUpH+feHiR9/K+bsEtTx4QguN/ZKnaeSbsUvJzg/aRWCw4U6NpQBx1biNJixldWSPnUtMQ8MISy5B4pgPxAEBAGcOpOHL5qWkbSZfz+aVtFYS6rRpWaS+dZXdF09GWV4IDJfNXJfNboz2agigpDXFRdy6kykT10rVggHQod1o8NbT6OKCsZltlFzMI3zk1bRZv4DhN/SC3VcGFKVArfdSfoL63BU62n70kPIg/1QRQThqDVS8t1BQvsnIQ/yxVGtR+6vwbd9HLaSGqQ+CpFvZhs+8RGYsoqRKuUowwKxVeo8MuW2Ojgx7jV84sJoPeseT3uHzkjm4i9pPeNu5EG+qCKDsRRUiGPy88FpsnjGVbXnLBGjeyM4XZguF+HftVWjcYWP7tPo+UWf7KbFxNvwiY/AoTMi14gFFApX/kDhKlEWe+xaim+HBJBKEBxOrPkV5Lz+MYkvPoxPmxgkErBX6Tk/dQ2Wggpu/nWJKF+CgClbLDSgP539h3KIVIpTZ/LwS+7ng71Sh9tqRx6gQXCLzv31+KUIEatQIwhYiqrIX7eduIeHe/GrcNMvlP10hJu2v4kyxF+shCuB46MXoD+bQ/tFTxA+qjfq2FAsBZWoIoJwO104ag2oIoI8hbDqdYXgFnDbHOAWdV/l76doOfkf4n2Xizk2aj7tFj4qFovw8wG3G7fdybmnV1C97xwSuYwen88juG9HJAo5bqudyt9OYq/WEzm2r1g0QqXw8Ct96locWiP9D67AXq1DHRMKAhgvFv4hrXqZ77j8GdSxYbgsNqp+O8X5Savo9tFsQgd1RqKQY6/UYa/SedGyldeijg5BIpfi0JmvKVNCnf5Pf2EdutTLXu3cNgeFH/9GSP9OKIL8sF9nrbjNNtTxEZizikEiQRUZhL3GiE98GC6rnZoDadir9UTfPQiZWikWUFHIsRZWcn7yagxpuahiQum68QX8k1oikUkwXiri+K0LEBwu/JJa0PPLF1EE+iK43WTM3kjZNwdRxYQiC4hGIhV1vNuqx23V89LiFRw4kkpoaCjbfvoepDIQAMGF01AJLrvHtnRc9Lio450uBKcbqUqOPi2Pc3W6zrdNDN3WTsa/c0sctUZqDp3n/KRVKMOD6LxqEoG92iJVKRCcLs5PWUP5D4c9PKvXv+XbjxHSvxOa1jHIfMSiHJbiKkwXC7FX6QgZ1AWkElEmpRJ8okNBgljgIbeco3W2sP2iJ4h5YKhYUKaoClVkEFKlAltZrbjOnS6KPttD3gdbAfBPakHS+xPxbR0DMgnalIuYsksJG9YNl8WGpaCS8Ft6Yq/UcfrhpR4dro4LQ3C5xaJVZhv7uzyL4BBzrHV6/zmi7uyPRCKh9mgGpx9Z6rnWftETxD9xC0glmPPKSXv2fQxpuV5zUfTZHsp/OkrX9dNQx4Yi9VEh91NTtjWFwG6tkAdqcNtdqCICMeWU4bba0Z3MxJRZTPyTt6COCRX1yKHz2Kv1hA3rjlStROanRqZS4NRbOPXAYo+96LLxBSJvu9ljH0/dvwj96WxazbqHFs/fjlQuQxAE8j74UbRfN9BtMpUSl9mK02jBkldO6bcHafvKI410W59tr+Of1AKkUgSnC0tBBeefX4XxQgGdVkwgqF9H1FHB4vP14rpsqu5oOPexjwxHplZhzi/n3NPvYrxQ4NFTSCTUHDrPhbkf0rWumIvTKBbSqrc/IYO7IPNVIwgCgstNyed7KVi1laRVk1CGB6EICwBBwFZei+lSEaHDuyNTK7HV6FH4a3BU6yn+ZDf5H/wEQLs3HiP+iVFicRmrHe2xC/i2jWvktzW07+qEcLqufwG/pBY4ag0c6j0ZweGi7SsPE/vwcLGitESCpaCSc+PfxZCWS6f3JhI+sqfHJxKfMQ1Nq2gkMimWwkoseeWkT1tL67n3eewZMpmoC6QyZH4RLHhlIT169mLgwIFER4Q20hX18EkI56btb6AI9sNltnHy/sXoT2fX8eFxwuue39APqPctlRFBIAggQdSdVoeXLSr55gAJz4zxkql/RTYibu9Lx7fHowj2w5Jbxrln3yfmgSF19jIMwekEAfTn8zg+5mUAWs+6h7jHRyD380GilCM4XZhzyyj78QjRdw9CHReKTK0CBFJGzMNpMNN1/TSxKJRSjstk8/h+1+Jzva4P6C760G6rg9RxC9Gfzm7U30uvfEyrGXehDAtEqlHhqDGC203Rp7vRtIwk+t7BogzXFXp0GS2UfHOA+CdHeembm7a/4eU7HBv9Up3v8DgRdb6DuaASdZ3vYMkv97wLGC8U4NAaibprIHI/HwSXG0tRJaaLhZR+e5A2Lz6IRCal+LM9lP10pG4u4pBpVLgdTiz5ouxF3zOIyDv6IQ/QYC2qQnC58W0Xi8tsQyJvrOvr75Uq5R5fp16X/l+H+3/5pvDfEc3hB9fBo48++i+1r6io4NChQ9e9dt9997Fz507Pb5s2bWLfvn03fOa+ffuoqan5Q9oLFy4kOzv7mu03bdr0h+2vxpYtW5gwYQJu942/K5pMJn799VfP3zU1NX9YjTk1NZUff/wRgOPHj1NUVPSX+wfimKdNm8bs2bOZPXv2H9L9s1i3bp2nT5MmTUKv1ze6Z9KkSY1yWs6ePZuZM2f+JVoVFRV/uU1DXE9mv//+e2bMmMGsWbOYPXs2mZmZTabxryLszoH4tIvz+i1oeE/UraIRrHYuP/8u9ooar/vO3rWQ1OTZ5L79FT6J0RzrO4XLs9bT7u1nQCql7VtPc2nWBk7d9hKyAA2aBs/vuGICFTtPoD+dxaUXt6A/nUX7t5+m/VtPcebht3BZ7ThqDZx76h0ixw1A0y4WgNDkHvh1TMBwNgdHrYGQQV1I6TuVi7M2oGkVzZkHGict17SNJX36en5PeBS33UnErX041PcFir/cT9jw7hzq+wIZszbS6e3xAJizS3HUGDBeKuK3mIdw2xxE3y5WX2855Q78OsSzu/UTpN71OqEDk8hfv52zT76DT1w4RZ/uJmX4HKLvG4J/UgsO952G4HShjg7lyKAZXHrlY6Lv6s/FBVs4MmgGEeMGoGkXR0hyD4KHdOX8k8vIXfw5UqUCa24Z2a99gkypwHy5kCOdnsZltlH0oaif/Lu2wnixiN+jHsB4qZCuG6aJvEzujiYxisN9p3Fh1kaSPnie/PU7ONzvBYwXCin+bI9434gehA7uypGB00mfugaZRoXuTA5IJXR46ylOP7SES69+jF/HBM499jYXZ20k6p6BFG7cgVNrxG1zkPbcSuwVWsJH9cJaWs3x5LkcaPcU+zuOx3ixkOoDaeS+9wNOrYnYh4YD0HndVBw1RvJW/sSFWRvpsm6Kp7+Zi77EYbAgVcq9+GK8WIg5rwLT5WLOPrkCh9ZI13VTyV+/nWOjX6T2aAaGiwUoQ/y5tGAL5uxS7OW1XJi1kY5vPy0KQt24TFnFYsXM0hoQIPah4VTvT6PsxyO4TDbyVm+j5lA6nd55FkeNgTOPLwO3mzNPLAcg/tERlG09yuF+07EWV6M/n4dDayJvzTbM2WXYy7VkLvoSBDcpyfM4MmgW+zo+45Epe6WOmqMX6LZhGsaLheRv3IlDa+LMk++QMWsjnT94nvz12zncbzq4BfSnstCfyebsk8s94yr6+HfiHhvB0WGzOTpsNgHdW19zXKaLhRRs3IFDa+Tsk8u5MOdD2i18hPSpazBdLkLuq+b0Y2+zr9N4wutkMTi5B7jcpD+9DOOZLJw6E8a0HBLnP0jBqh85cfNkjnZ6GtxuuqybStLKSUiVck4//BaVv6SiCPan7csP/6Ec1hxOR6qUe/Hr9INLcOpNpCTPpWLHcRSBvtfl1+XXPsVSWIm1pJqyH48i2J0kPHlLI35FjRtA1w+nY6vQcnTobGoOpuGuqyRa38fUca9hKahEHqghffo69rV9EnulHlt5LeacMkq+3EfY8O4c7jsNp86IVCknJXku2cu+IfGFu8h84zP2JD6GKjqEpJXPo0mMImPmBvSnszCcz6Po0910XjUZgMh/9COwdzuqD6aRPmMdErkUn/hwQvoncfKu1ylYv12sKvzkci/5teSXowj249LLH7G7xSN/ila9zEsVcnSnsnDpzSBAu9cfQ+6r5uL8zTgNZhw1hka0QKD6YBrnp6xpJFM1B9MQnC5OjHmJi/M30+mdZ73aHRk0g32dxhPnWSsvYC2uxnA+D4fWWLdWRJ5nLvqibq3MJWX4HA71mYLxQgEZMzZgyS1DHRNKSP8kzj3zHpmLvwSJhMLNv6I/l+vpb33l3fQX1rKvw3h8EiJInH4XAEnvTcRaUs3uhEfIWvIlHZc81aBNNU5tEU5dMVKfAJApuHPMSDasfhdBcOEy1SA47ThrC3AZq5D5hV2xmcnd0SRGc7DvC1hLa5CqFRzsNx2H1khcna5zaI3YtSYqfkkl74OfPHpQcLowZZbgMlrZ2/oJ7LUGkt6d4MWz0w8t4cigGcQ9OgLDhQJ0qZep3n+O/A93ivrX6SJkSFcO951GzrJvcdscGNMLyFr+LU6Lnapdp5AH+XrJ+d7WT3DyrtcBAUetkdz3f0SilOHUmTgyaAbR4wbgW2dr277ysDin09dx9skV+HdJJKR/pyu2M7k75T8fp3xbipcOdztd2Mtr2Z3wCOVbj3r0flhyd8KGdSN92lpSx72GX1JLr2vht/bBVqVDm3oZwe4UeXvVXESPG0DHpU+Tv347qXe/QdXuM9jKtfjEhnJxwT9F/Vulw1JQiUtvJiV5HoWbfyXukWSMFwrJmLEeQ3o+yrAgQvonkTFzAy6TDQSB3fGPcH7K6iv2AvBtHYM5twzTpSJqD6XTdcMLok+RGIWtTqZO3vU68eNv/UPdlvPud9ir9KQMm4Mpp5RO705spNvavf4YTr2Zs08sR386C3ulDnNmCR3ffprIO/oiVSnA7abmUDpOrRF7lQ5lRFCTdEf9+ghL7k5w/064TDas5bWeua/XU0cGzWBf0nhCBiaR9L6owzNmbUQZFkDB5l84Omw2Qf06YkjPZ1/SMziq9DhrjZ41lvnqJ2Qu/BjDuVycWiPVu88QOrw75595j1P3ips9Zd8dovznY0Q2kL/QwV0p33qU3QmPoDtxGZ+ESA73neali73sO9D2pYcxZZVQsf0YgtPlkS+H3ow5v5zqfeco/fYQMn8fT7uSL/dz6oElXs/IX7+Dc8++T9kPRyj652+Yskvp+M6zXvbMowsEcJmqeez+Oxk9cjjPPvMMLrPWS1c0RNLK57FVaPk97hFqDqXTrYHf5psY7fF76v2Aet+y9vhF9GeysZbUYC2uxl5e28gWieO/IlP/qmwogvxE2T+SQe57P3jWeerdryO4XJguF7On9ePI1EoP3wBslToKNv1Czf40Sr7aT9XuM0SM6k3quNdIHfc6xZ/twaEzYUzP98z36UfeRn8mB5mv6oZ8FpwupCoFxouF7G39BILLRbcts67Z33qf4/htL6M9eoHCD3dyfMxLtJx0O8EDk9ClXsaQlou9UodTb/LMYUN90/XDF7BVaDkydDbVB897+Q6+idGcGPc6loJKFHW+w5FBM9G0jKLok985OmQWyqgQQpO7o0u9zKVXPsKcU4pTa/TogHpaUeMG0HHpeGoOZ+C2O6jae4aCD3cikcnotGICmsQoDnSZwMm7XsepN2EtqcZepeP0Q29dU9efvOt1zk9ZjctkbWRXmvH3htFo5I033mDq1Km88cYbGI3Ga943adIkZs6cyezZs5k3b95fbt8QzZuS/0OorKy87qYkQGBgIDt27MD5F6qC7du3j9ra2n9H9/403G43x48fJywsjAsXLtzwXpPJxK5duzx/h4SE/OEmW+/evbnzzjsBOHHiRJM3JQGmTp3KsmXLWLZs2b+0udcQEydOJC4u7g/vs1gsVFVVATRpDH+04dtUXL58mZMnT7J06VKWL1/Oyy+/TGho6P8IrT+Dqp8OETKqj9dvIaP7YEi9jCWvjJodx5D7+1L7+8lG94WN7kP5N/sB0J/MRB7gS0hydyy5ZVT+dARHlQ6X3kzY6N6eNpo20WhaRFL2zQFq9qcR2LMtyoggbMXVKMMCsOSWU/r1AcJG9KT8xyOEj+5TR6s3UrWS7Nc/QyKX47LaUUYEoT+ZCVIpEllj1enXLpbyn44CYK/WI5GL9/i2icFtEdvrTmYhD9CIX6KBwB6tyV+zjdBBXTDllCIP8kUZEUTcI8kUffw7gt0ptvH3ofbYJXzbxqI9flGMmqmLHrKWiB8q1HFhuJ1OXBY7tkodbpebgK6tEBwuKn48TNjo3oSN7oO9rAaZvwZNm1jcDicOnZGa308hUciQyKS4TFbMmcWookIACOiaSP6abQDoTlxGqlKgjAgifHQfSr85IP5+MhNFgIbaYxcByPvgR4Ju6gBA7MPJmHPLsORXUPbdIVwmK6rwQPzax2POLceSX0H4iJ5U/X6asNF90J/MRKpUENS3Iw6DGVtJNVXbjyP311BzKB25n4+3/AxMwr9TAmU/HKbk6/2E39qH8Ft7I/dVoz1+0dM/ZXgQFb+eBKDo499RBPvhNFjqrot8cejMBHZvhb1K/PhQ8vUB/DsmUL7tGI4qPflrtqFJjEZ/Nofw0X0o3PQL8gBfLIWVyANE3gX2bIM5t5zAHm0o//EIZT8ewaE1En5rH2r2nyPyH/0o+/EwupOZOHUmpAo5gtstfgXPLadm71mkKgVShRypUqyimb9xJ8H9OmGv0BLcvxMFm35BHqDBVlqDRCr1yFO9TFXtOYs5r5ycd75FERaAQ2cmoFsr7BVaz3hFfl0CwGWyEDq8O6XfHPAaV+jQbriMFhRBfgT2bIMpu/Sa4zJlFhPQrbXn+dRFsbisDqRqJZbCKo8sVv54mNBRvQkb1Yei9T8TNrI3xR/uBAFkGhVSHzX6I+nYy2txmawY0/ORqpQE9miNuaACub8PeWu2ogjwxaEz/qEcBvftiFNnvi6/ou4eiPFS4XX5FX5LL5x6MxU7TiCRSZHIZUjVSvw7t/DiV/m2FPw7tSR/zTZMmcVkL/sGqUKOIsTfq49uq92rj/ZKLW67q05XxHp0hUNnRu6nRhkRREDXRCRSCUVbdiE4XJRvPUpYcg9KvzlA6JCunnG5bQ4kSjHSRdMiArfFRmDPtlT/dgqnwYLMX4Pb5caUWYwi2B/cbhQh/ujq9KkiNACpWolUofhLtAJ7tsFpsCAP0FC99yz68/niHI7qQ9E/dxHQrTW20hpkvmrP3NfTut5aMWUWEzKkK/ZKnbgWP9+LVCFH0zbW086SX4HgcNWtFSUABRt3EORZKx09/bVetVZcZhshA5Oo3JWKRC7H7XDhdrmp2X8O39bRuC12TFklSGRSj6zYK7T4d25JxbYUXCYrhgv5hCX3AEARGojuxGWRp3XroL6NJ5JJEBCcDiRSOb27dyEwMAAAidIXt9Ug3uK0IZFIQSJGVkaO7k1JnewEJLUAtxtVRBAlXx8g8lbR1tmr9AQktcCQUVint0Q9WD8HZT8exmWyoj+VhUQhx69TgkdPNZxD/04tKP3mALnvfY9/pxYePtnKRL+z9JsDyHxUhA7uQuH67UgkEsq2HvXo5KvXojI8CJm/D6bLRRgvFiFVK1EE+1P24xEi6u20IODfuSXl244hD9Dgstpxu0R/KGxYN9x2J9aiKqxFVV46XKZUILgFlBFBnvHW90Hmq6ZiWwq6k5m4bXYi/9EPgKi7BiLTqCj5Yi9OnQmJXIYi2J+w5O5ec1H24xGC+3akfNsxTJklFHy4E0WIP5W/nSZ8dG9R//r7IDicHnvu2zYW3clMgvt1pPyno9QeyUAR6o/b5Sbu8ZGYc0txm8W1Xb3njEemADStoyn8SPSd89ZsRREWIK7htjHoz+b8Jd1WvjXF0ydHrRG31d54fY3qQ8kXez3tZBoVDqMZeYAvcn8fVNEhWPLKCezRGofORPm2FJQh/k3SHVF3DvDwRRkeRN6anxFsDs/c+3dKwG2xYS2qQiqT4TRYCOzRmoptKcQ9PpK81VsJH9mLwJ5tEBwuij/5HZfOTOGWXcj9NUh9VNgrtBjSckX5+3Ivpsxi/DrE47LYMV4oQHC5weVGfyoLdVQI5T8eIazO1/NJiMCQkS/qZofTI3sNdXH9GOv5FTq4C6roYIo/24O1pNojez6xYTh1Zkq/OUDFjuPIlHIUwf4oI4LQplzAob3yUh4yMImKbSnU7D9HyVf7CL+1D7qTmfh3bum1hjy6QHCBy067DknYDDUIggCC20tXNES9bynK1DaPTIU30CcN/YArvmVPSr/eXxeZWow8wBenxe5li5x6k5dM/auyEdA1kaI6+TdeLPSsc/+klrhtjmvrDUCTGIkiyI+Sbw6IvlpSC/FEg1SK/kwOvm1jMaTlec23NuWCGIFaF+R2PT7bK7T4to0lf802UXeez0UR7OeZg4b9rV+X9got+et+JvzWPrhMVjGy3eGi9JsDOHRmpApR5oP7dcSpN3npmyu+Q8lVvsMVfl3xHer8NquNiNF9kMik+MRfkb3CD3/xrC+3w4nbam+k2xRBvljLatGlZuKf1BK5nw8yP7WX7MkDfAnu15Hiz/eiTblA6feHG+l6U2YxFVtTRHoh/l52pRl/b/z444906dKFlStX0qVLF08A2bXw6quvsmzZMt56660mta9H8/Htv4DU1FS+//57nE4n/v7+TJkyhaCgIDIyMtiyZQsAEomE1157jc8//5yioiJmz57NkCFDGDvWu3R8QEAA7du3Z9++fYwYMcLrWl5eHhs3bsRmsxEZGclzzz3H+fPnyc7OZuXKlSiVShYtWsTWrVs5efIkdruddu3a8eyzzyKRiLkpDh48yJYtW7BYLDz33HO0adPGi4Zer2fDhg1UV1cD8Pjjj9OhQ4dGY05PTychIYF+/fpx+PBhkpKSANBqtWzcuNFTUGb8+PHs3LmTsrIyZs+eTdeuXRk1ahRLly7lnXfe4cUXX+S5554jPj4eECMbH3vsMQoKCsjOzmbgwIGkpqaSkZHBd999x8yZM3n33XdZunQpAKWlpbz33nuev/8sVq9ejVKppKSkhMrKSp5//nn27dtHZmYmbdq0YdKkSQBs3LiR7Oxs7HY7ffv25b777vP089FHH6V169Y3pNOvXz+OHDnCHXfcweHDhxkwYAAHDx4ExAjIVatWYbPZAHjqqado37496enpfPvttwQFBZGXl8f8+fM9zysvL/9/7L13eFRVt/j/mV4yaZPeC4QSOoSO9Kqo2PAVuyiiWCmiIooFAQE7IirYG3ZREQXpvZeEAAmk95lMZjK9nN8fZ3KSUCzc+733ve+P9Tw+kTlnt9X2PmuvwtKlS5kyZQoGg4GVK1ditVrRaDTce++9JCUlUVNTw2uvvUYgEKBbt27nnVd9fT2hoaGoVKJxIywsTHo2bdo0+vfvT25uLgAPP/ww8fHxF+Tz1atXU1NTg8ViobKykttuu41Tp05x8OBBjEYjs2fPRqn8c5XiqTRj6JHV6jd1vBF3RR2ectGo6640EfB4UcdHgSDQ9cunQACZSkF1cMNsei+kfQruCpP0m+DzoYlvNro25pcS2jWDyq+2EHtlPzRJUThLa/BaHWjjjbgqTLgrTIT1bIv1QAHhPUU5Ce2agbOklsa8YmRKOZ4aC5oEI54aC+5KUysjEIDKGIrP6hAPv4A+PY5AMGRJm2DEFQw19NRYcFWa0SYYEXx+CARwltaRNGko1T/uJuPBq9AmGFEZQ9HERdB37QsEfH4CPvFDtDG/VAxn9PiR69ToM+JwlddK+FBFhaFNMBI7rjcyuRxNfKT4rMJMWM8sNAlGSpb9QJunb0UVHYZMLqfyM9Gj0VNdj6FrBjmbX0afEU/5++tQGcUDpnFoV7Lm3ITf6UHw+tAmGNEkROIqN0nrD3h8aGMj8FSacVWYUceGI3j9aJKMuIK0BXDXNaCOCkMdHSbRTpMQSePRoub5VprQpcSCIN6Gt+QLVaSBPusX4rM5KVq2hoDHJ3p6nKlC4/aiTYwi/YGrcVdZ8NkcLXjDj+BtvgQSadUcfuGqNGNon4zP2tzG53ADooFNBrgqzCg0KrxWO7qUGFzlJlyVJpHGwb+aeCNek1XiB3eFCX2bBLQJopFXFWnAfqqcpEnDqPp+B9EjuhOanYbf5cFdYSJ2fF+RzllJaOJEfLgqzKjCxdAzdVRYcFwRxzKlnJzv5uKpaaBo2U8QCBDaMYWq73aIBmtB5MGmUNeW9NLERuCuNCP4A2jijWTOvJ6Ax0flV1twVZpEg7rXT6+v5ojhaKV1F1yXJiGSgFvErybeiM/qQBMbgSYhEsHrJ+WuMVh25+OuNBPaMwt1ghF3hUn6K1craTxWhCIsBHVQVjQpMYT3bk/j8RLCuqRT/OaPZD19CzKlHJlKQcVnm0i+feSf8qHCoMNT1yDxa0t6RY/uhb/RFQwzjbzguhQ6NeG92lL2we+oY8NRGnSEtEuR6GU7VoTXbAMEXKW1Es0EBNRRYa1kRZcaAzIZPT6cxYm5H6II0aII0eC3OdEkREphySfnfkjf9Qvpt2GRGG7mcEv6xXGqAoVOg6vchCYhEuPw7miTo4m/uj+Nx0vQJhixF1bic7jRJUUzaO8bVH2/k6ghXQmofa3opY4KC/K/SaKXTCGn19dzKVj45d8aS5cWhyYhCne1BQQBn9UufkiG66V2AbcPv6NBwn3TWMrwEBRaNeE57c4rK76GZnn0O1yiXCREogzTk/PdMxQtW4PP7kQTF3EeWQmXaK6JjUCmlNPru6fx1jRQtPwnlAYdg4+soHTVOsK6ZaI0aCXcuKvrSbppKGUfrUcdGy7p7Cb+16bEoE+Ll3SMs6iKuKv7E3t5b5DLaTxeKul8CeRKZEoNgs8l/SSTKZBrQhDkSvxeJwgBhIAfmUIRnIsRZ7kJlTEUr9WBq8KMJsEo/W3ie6/VIYZcBnFwtr7RpsQQ2jkDf6Orlb5pau+zO5t1S7C9q9JEaOd0Slc1R8C4ay0odBpixvXGdqwIV4UJWTCEsCWfi4sDn82JIAi4K0xiepHg3Jv22sIlX9P7h3lctvcNkMtwltagiYtEodeIFxGnK8V0CzX1kg5XGUMRAgHU0eH0+mYuFV9ultarTY1utRe7yk1ok8QzgfGyzrgrTJKh21VpaiXLTeBtcBDw+Zv7qDBLKUYierfDVW7CXW0hrGs6gi9Aj08eo3jFL0QMyMbf6ESmVhI9sgeqUD0Bn4+QNgnIdRoUoTp6fDKb44+9J+mhpnOAO3i52FJnKw06jJd1pt/Gl2g8XkrA6//buk2bYCTuqn44iqrRxEa00m1Nchk5qBMx48QL2Kqvt6JNjMJ6tIj46wcT0a8jcrWSU/M/J+D0oDSIa/mnuqPJIBzaNQP8ARr25JNy+0jcVfXItSq8DXZ8jS4GH1mBQq+mZu0+okeJl64hbRJwVZmJ7NeB7JfvFVMCBPnLXWEi4POjDNFIdNMkRBLw+gntnIH9ZBmealFGtPFGvFYHCTcNpeKj9SCTEdazrbhfuL2k3DGahOsvk/aPljqg+dzWTC+ZWsmp5z5FadARcHnO2Stc5SbSH7waV7kJv9N9jh44+7zYJG9Jk4bht7tayVCTLhB84nlSplDg8/uQyWQIPtc5z5v6bzpbns1T2gTjOftly7OlKjwEd51VOlu6Kk2UffA7nZc9IO5FKgX1O/MI7Zgm8dR/lTfO1htNcq6JDUeuVaGJj6THJ7Op3XAIVbjoqSfXiUbO+An90cRHcvL5z4K8b5bwbeiQTPlnG8/Bt0KvAbn8L+lMIICrtFbS9UIgcM7ZVxmmP+fMoU0wok2JQR0dgbumAVe5SdrPVUYZSbeNxPTHoVb6BmhFr6azQ0t6NZ0dun84kxNzP6L0g99oM+N6Bh9ZIRkfm95t0m1xV/TFXlAhjeVrsBPw+dDER1K87Eey5t6MOjoMISDgzCtuRQd3rQVdehxV34rpPtw19RfU9QG3F3VUGIoQbStd+p8M/+klWfbu3cu8efMAGDJkCPPmzeOWW275f9r+kqfkP4AOHTowf/58XnrpJQYMGMCPP4o5cX788UcmT57M4sWLee6551Cr1UyaNImOHTuyePHicwySTTBhwgR++umnc7zk3nzzTW6++WaWLFlCamoqX3/9Nf369aNNmzaSN6BarWbs2LEsWLCApUuX4vF42L9/v9SHy+XihRdeYPLkySxfvvycsd9//33Gjx/PggULmDFjBitWrDjvHJsMbH369GH//v2SZ+f7779PdnY2ixcvZtGiRaSkpDBp0iTi4+NZvHjxOaHEAwYMYOdO0Yusvr6e+vp6MjMzpeft27cnJyeHW2+9lcWLFxMfH49er6eoqAiAjRs3MnTo0D+hDrz++utS+PbHH38s/W6323n66ae5/fbbWbRoEePHj2fp0qWUlJRI/d90000sXLiQJUuWkJeXR3Fx8Z+OdTb069ePPXv2ALB//35ycppv88LDw3nqqadYtGgRjzzyiGTABigoKOCmm27ilVdekX6rqKhg6dKl3H///bRt25Z33nmHu+66i0WLFnHrrbfy3nvvASINRo8ezYIFC4iIiDjvvLp164bJZOLhhx/mvffeIy8vr9VzvV7PggULGDt2LB988AFwYT4H0Vj6+OOPM2vWLN544w06derE0qVLUavVHDhw4O8h6yxFLhrSZee+IwgcvWoO+0fN5sik+WhTYgjplPbX3bcwNB1/5G20KTF0fOVeMc+Kp4Vnsuzc5NICAnKdGl1GAhWfbrjwvM/ejFp0lfHIBARBwN/oavVKyw1MCObrAZAp5cSM7kXd+gPSM5lchsKgY/e4pyhc+rXoTScI2E9VUPrh72hTYuj5+ZP4Gp3SQav0g99R6jV0enOamBMs0HqOIl5kRI/rQ8HTH2DZegxXhYn06dcDEPD4ODZ5KYLby+mFn9P+5ali/jig4uMNbO05TfQWUyqDa2mxaNm5a2wmw3mSeJ+zl5/nnfP85Lc5qfxyM3tGPs6pZz6i45K7xVxf3+2Q3lFHh4khRGd7H8toRTfZeeYhcD7evNDUm581rVuk6/mTljfjRkbUsG4IPj9V32xr1U4ZHkLW3EmcnPfJOaOdZ1g8JiuWPSc5et+bnHjmY7KX3A3IiOjTnuo1u84zdus+mn4/fMdS/E43J5/9BF1KDIZO6eJrCjlypZxjD75F5ddbiex37sVVy3U19y8Lzq+B/MdWYj1yBsvufLosfxC5VhXMVyWT3o29YTCCIGAO5ipFALleS+dPniDg93Ni7kcAxI7rzcmnP2TPuKcIeHxkTL+Wv+TD8yCu6XnU0C5Y9pw4z7ut16VJiAJ/QKJXU3dN9Do+893z8qu4lGZZcVfXs2vEbAJuL8UrfqbL8gfFfLJnyYogCCTfMQrH6UoO3ryQ6u93INeqzz8AMio+3oBl7wnqNhxCkxCFIAjoMhLEvIAlNWzt/SDRI7qDUn7uWC14zGNq4NSzn+J3uDjxzEfi/LSqvxwr7ur+OArKztWLLZF1Fl6beMO04SBeszXIG+pzcH82eC028h9bSe3avZwI6oDzyenZzT2mBix7TnLsvjfEdi9NxlVlZmv3+wjv2RZFiLYVbtSxEeeRUfGpQq+h28rpnF7ytaR/dSkxlK78la09p3Hy6Q8JyUo6iw9lKMPi8NvrJDwFXI0Ifi+Cz40g+FCENF+onYPKlktsetj093wqtgUOZWoV3VZO5+TcDwHhXD0lO+tvsH3TxZA5mDe06R2ZStHM960m23oicrUK64GCVmM1z0v8m3jTULwmG1t6TuPE0x9hyEoGAdrMugFnSS1CQGjm0SYdLgN3pZmGQwXkz3mfxIlDWsjHeT5rBIge1ZOAx4ffcW7+vXPwd77N4SwIeHwcuPklGg4WUrziZ9rNuYnyT/5AE2+k5+dP0phbLM5bQPSuVilwFFRQ/O4vdH33kWZcXEhvCAKuchNHprzKruGzcddZkAVzS/7ZApqeJ940FPwB6ZLkfOAorOTIXS/jqbEQe5VoIApplwyBADU/78FVVkfa1PFinkYZF6c7BIIXqPG4zmOs0CRGgyCwpdtUtvZ+EONlnUXvP0S8qcL0OIK5MVXG0PPgqQUWFAraPHEjJ+d+KMll016jDNG2kuemZfhsDrb1fYhdw2cT8PhQRxpar/Gsc1vU0K4I/gC2I2fOwbnYRkbCxMEIPj/uWss5fbTouhWojKFim6pzo+FaN5ch14UjBPzSgz/VFa36ufA5oOlsqdCpaTfv1lZny9jxfaW9qPLLzYT3anduPxfJG+edcFDOvQ12qr/bQcPBAopX/EzKHaOQqcTLmoovN+Mqq6V+9wk89Y20mXFtq3NYeM+2BLx+3DUN55Fv2Tk660Lnc7lWLel6hKb3zj3rnI3bbiunYz9ZJp3Dm/ZzW24xdb8dIKJvx7PocD65bv7NXV3PzhGPS2eHrm8/RPTw7tgLKtjSbSoyhRxVVFir1k0Xrc6i6rPGEv8ndlxvTi/5GntBBY7TlYRkxLdqrzToQBCw55e2mNKF92aBC59/L8H/PWhoaCAyUnSMiIyMPG/6uiaYP38+s2fPZv369RfVvgkueUr+AzCbzbz66qvU19fj8/mIjY0FRCPORx99xKBBg+jbt+/fDo+NjY2lbdu2rcK8HQ4Hdrud7OxsQLQutzRYtYRjx47x448/4na7aWxsJCUlRTKGDRo0CIDs7Gypz5Zw9OjRVmHGDocDp9OJTtccGunz+Th48CC33347Op2OrKwsjhw5Qs+ePTl27BgPPCDmk5LL5ej1+j/NFzBgwACef/55Jk6cyM6dO+nXr99f4mf48OFs3LiR22+/nZ07d/Lii+fm8WsJDz300Hk9Gnv16oVMJiM1NZXw8HBSU1MBSElJoaamhvT0dHbs2MGGDRvw+/3U19dTVlZGWtpfG8CawGAwEBISwvbt20lKSkKtbv6A9Pv9rFy5kqKiIuRyOZWVldKztm3bSnwEogfrSy+9xIwZM0hJScHlcnHixAlefvll6Z0mw/CJEyekMPXBgwfz6aefnjMvrVbLokWLOH78OLm5ubzyyivcfPPNkoF34MCB0t8PP/wQuDCfA/To0QOlUklqaiqBQIDu3bsDkJqaSm3t+Q+/JpOJxYsXA3BfQmc81a3zororTchkMtRJYm4cTUIUco0aT7UZb3U9IMdbZ8V5upLwnHZUvL9Oes9+opTIQZ2lvmRKJZ6q5v4dBRXU/ryH+h25WA+fIWpUD9Qx4ajC9OKNaGIUmsQo3FX1aBKj8FTVo0uPQ6FT0+3TJyAQQKZUENIhRfJ81CRESZ4WTeA12VDHhHPZ/jdRGw2Yt+ehSRT1gKvSTFiXDOmwaeiQTJc37ifg84NcTsyYXliPFol5nGTgrqrH22DHfrJcpMemoyBDfB9o2HOC+l3HOfivF+m7fqGYqwqwHiwg4A+w/7rniezXkZgxvaQxNYlGPFVmDJ3TMQZzlFkPFWDokoE6mKNHk2Ak9f6rqP5mq+iRGB5Czy+eALkcbUoM7DlBw4FTyJRy3FX1uCvNkgeK12RDrlZKXo3aRCOe2gZUkQbc5SZ0ac08pIkOx+9w46mzSrRzV5rRZSSg0Knps2ER+qwkatbsQp0QiSYmXMK7TK2UwkJsR87gOF1FZP+OVP20SxpXppCTNfdmVJGhyDRK5HI5qVMuR6ZQYBzSldS7x4lmIoW81QFKm2DEfqJcDP8Jeq0odGpARsrkMSRPGoZcr0HweFGFhUjr1yaI/NP0V65WoooKQxmmR6aQo0mMQp8ehy45hn4bFiH4A4T1aMv2vg+JY+i1osdZSgxRw7txYOKLWA+fRhmiRZscTb8NC1HoNfisDuQaFc7S2uC4Rlyldahjwoka2pX4q/ujDNUjUylwFlXjqW0gPCdL4ilXpRldamwrekUP70anV+6V+leGaLGfriQiJwttQhTO8jpCMuJxV9VTvyOPzOnXoYoIkdYVcHkkHnNXmsWb/KBMK8P0uErrkMlkaOIiMW08jDomnJDsNDSJ0YT1zKLDsodwldYQMbAzPqsdT5VZlK+6Bjp/8jiapGi8NRY6vTwF5HKiRvTgyN2vEJ6ThRAIYGiXRNW3O87hw6jh3en0ylTkeg3+RidypfJceiVGYchOJe/RFaTcOaYVvQIuDzKFnH4bFqFLj0MICJR/vjHIJ1HIFHLcNRaihnej7MP1dFs1HXVMOMhkkqxoE43IkOE12aSxLXtO4DhdhVyjIuPhCSjDQ5AhhhI34bBJVyRMHCJ6ZlfVU/nVFpJvH0XK5DEkTRqOJtGI3+VBmxTVal2nXviM5FtG4K6qJ6xzGn67G11qDL1WzxHTE9Q34gvmfnJXmpFrlHhNNmldTfSSa9RE9G6HMjyEjIcm/OVY2qRo0RtMrSL9gauQa1RSoaSmdrrUGBR6gyQrTWPFTRiAXKsWvdo7pbaSFa+lUSzmEQSFXkvj0SIUeg1xEwZIOiC8V1ZQVhYhl2RFibO0Rppvk6y4q+rx1FjEdj3bkvP9M6ijI/DW2yTcKHQa1FFh7L3qaQk37qp6vCYbyvAQur4/g8pvttGYXyLxvzo+MpjrEqp/3EWXFQ+3MjAowuJEI6RH9IqRa8NIbBPHG8uWQ8CH4PMg1wbDuRUqlKGxDNiwkIZDheiCvKMK00OiEXdVPbrUGKl/r8kmPgvqs9R7xrXCYeqUyyl9dy01v+yhy4qHaTxegkKvQZMYRfKdo0m+ZQTqqDCsh8+gTYqSLnQ08ZHU/LJHki8AbXyUiJu7X8VZXI2hU5rkpeWuNJM4aRgdFtwFMpCrldhyi3BXmtAkNste1NBu0tzjr+qPTC6j/x8LEQRQGLQ4K0yE92yLPiMehV5DWOd0EAQCXj8ytQqvyYYiRIs2MQp7fhmWfSeIDH7ku0pqiMjJQqaQix6tSVEE3D6yX5mK2hgq6qB2SeJFn9+Pp86K/UQpxhbnCFWYHrlSGZS3YaJnlT+AOiZc9MRKikIbH4n9ZDnaBCPmrbk4iqqp33qUwKPXoAzTEXN5bzw1DQiIUQiC109Yt0zMm48izLye0I5pdH5jmog7uRxNolHaw5p0trOoWvTCEwRK3/2VtClX/C3dZmiXjDJMz8lnPyHjwQkow/SkTB5DxsPXIFMp8FkdreQZmQxjsNBMZL8OmLflEt4rS/Sk8/rJfPRa3DUW6Qz0V7qjMbcYR1G1WLDLH6Df+oUoQ3UYslPp9v4MlBEGNAlGUS8kRYkRGD4/3jqr6J3bIRWZQo6rwoT18Gk08Ubqd4gX6iHtk7HsOYEmMQq5UiHpTplSQVjQ+zZjxnVYDxViCOrS6LE5KPRajj/6tsjXic3yrDKG0m/9QhDAeaYKTWyHc3RxSx0Qd2U/lCFaBu19A7lWLXnK9duwSDxD1jUQObATu4Y/Rr/1i8S94ixDo9dkk/YbwR8g6ZbhyDUqjt7/Bu2fu72VvMnkCuQqHfLQmOAPChRCAISA9JyAX9Ipcm0ovVbPAbkY0msJ7kUtzwFn75ctzwHu6nqK3/yBtGlX4be7Ce2UTlj3Nniqxb2oes0uUu4eRyDEQ78/FqGODsfbYL8o3vAGc4I26Y2wbpl0Xv4gMoUCmVqF61Q5quhwtAlRmLceE70dfX5S7hxN0i3D0abEYN6Rhy2vhLR7xuE4U4UuRdSLGQ9cRWPQmNZ0Pu/3xyIQxMvcJuPa2XQ2dEhpJZdZz95K5RebacwvkXDY8uzra7C3OvvqUmLQpsRI57XGvGK0SVHSfq7Qaaj6fjtxEwY0697g2aElvWTI8JhsEr2ks4NaSf2O43itdgLByJ++616UikE1zcvQLhlleAj5cz8g+RYxGjP5ztFkPnpt0PPcQtw1Ayl++ydxP0mJQaHXtOI9XUqM6Bkc5FNNbGQrXd/yXblG1Ms+m0P69rkE//uwfv36VobCkSNHtorOff7557FYLOe0+9e//vW3x3j++ecxGo00NDTwwgsvkJiYKNmw/ilc8pT8B7Bq1SrGjh0rhdV6vWIo3IQJE5g6dSoej4c5c+ZQXl7+t/u85ppr+OGHH/6xG7DH42HlypVMnz6dpUuXMmLECDye89wAB+FsTwJBEJg/f76Ug3HFihWtDJIAhw4dwuFwMHPmTKZNm0Z+fv6f5sn8MzAajYSGhlJcXMyOHTskY9ifQd++fTl06BD79+8nIyOD0NBzb0n/DjSFLstkMun/m/4dCASoqalhzZo1zJ07lyVLltCzZ0+Jtv8EBgwYwMqVK89Z208//UR4eLiUb6FlHlGNRtPqXb1eT1RUFCdOiN47gUCAkJAQiU6LFy9uZaS+oIdIC5DL5XTq1ImJEycyefJkdu1q9qBq2b7p/y/E54AUni2Xy1EoFFIbmUyG398cPtISoqKiWLhwIQsXLiT66kGY1+1r9bx+3V5Ce7dDl5FA5Lg++BodRI7shWXzYeTBD1K5XoNcp0HXVjSghfXKwmdzUP/HIXSZCWhTY5EpFSjC9NS16F8VHUbtun3ETxxCxqPXYt50BE9tA9rkaLx1VvSZ8STccBmmDQeImzCAunX7sB8v5eidS6jffIRNKTeLBy6HG/vxEsJ6ZeG3OfCazr3xsR0rQiaXsSXnQZDJkAdzStoLK5Hr1HhqLIT3aourrI4dQ2axa8TjWA+dJulfQ6n6bjvp91+J12TDU2Oh9tf9JFwr8lHclf3EvFtB42HybaOo/XUf2qQo1MZQtMmiMVcZYUCuUCDXqYke0wuZUoH1SCEylYLYCQOpW7ePkte/x+/0UDD3fRynylGE6nAWVhEW/ACx55VQtuInzH8cxGdzsufyp2jMLyXt/isByJx1PQGXV5zjun0k3DAYgPBeWfisTiL7igf6xIlDMG0WvWvKP/8DfWY82tQYIvp2QKHX4KltoPFEmfR77foDRI/sQeGLn5P/2Hs05hVT/d12VKF6NEnRRF/eG3+jk5gxOdT9JnqEa9NiMXRMxWuxE5HTThq3YMGXbOv9IEenvoa7rI5TL3zGkbtfwVPXgCpMz64RYvicx9woVskEwnu1xWdz4KmxYN6ehzo6LNjfYBrzS/GarOwaMZv6rcewF1QQ1i2T2nX7SJk8Fp/NgS4lRmpvPViIPjOehoMFxE0YQPyEAbir6zn1wmeceuEzZEo5cpWSgNND4qRhBLxizrS2s2/Eb3fhrjYjUykIeH3U78xn14jHMW89Ru26/ahjI6jfeZzU4LihndLw2RwUvf4Dh+96GZ/Ngc/mFA0U0Jqngu2l9VrF6qx7r3wGy67j1K7bT8K/hqLQaQjtmoHP5hCrdcrF9AXeBgcylRLL/lPSulSRBmp/FeWtdt2+5rQGMjlyhQJNfCS2vGJ0KdG4qszoMxOIGNCJogWfceKhN/GarGjT4vBbHfgaHGiSRTxmPn0r+vYpnHx4GXsHPMSuEbOxHjqNTC4jckA26fdfhb/RhaOw6rx86Cyqluhl2nIUZbj+HHohgONEOab1B8+hlyrSQOnKdZx64TO8FjvOkhrirx5AeK8sBL8Ywps+dTx+u4vSVb+ye+yTeOqs2PKKJVlJv/8qMWer2SbNURUVSnhOFr4GB2Ufrcdnc+L3+qQctfbCCklXeC2NIAjih0yINuhxIWP32CcBGXUbDpJww2CshwqldcVPGCga/GssWA+fRpcaQ/2u4xS/txZkMtx1FWarvgABAABJREFUDS30UgXI5XjNNhFvNgeC34/18GkCXh8qY5iYczUg/OVYe0Y/gbvGQt3GQ9RtOIinxkLd+gMiT90wmNp1+9AkGPHbXZKsNI2lz4ynMb8UQ3YakQM6SbKya8Rsqr/fIX6wgSQr7up6qV1E/47oMxMQPD7qdx6XaN7E65adx6X5NsmKp8ZCaLdM9G0SxYIuy3/CcaYSv8uDXCknalg39O2SCLg9uEpqJdw0hV/67S4Ef4CSFT+TOHGIxP+e2gZSp1wOQMpdYwi4PFIbhSEGwe8l4Gq+zAq4rFQUHuPBafcRcNtRaMMQ/B4xvDvgw2cpY8eIx6lZu4/EIH/b8kpALhrEEycOpvrX5r3OvD0PQ3txj1CGaCUcBtxeNEHv8SYcNuaVSHqqbsNBdo99Ep/NiS2vmIQbBpPxyLWo4yKwnyyn6pttknwZB3dGExtBw4FTaBNED4i48X3xBaMCatftQxMbwa4Rsyn/fBMBl5fIfh2xHizE0CGFgFssLBc/YYCUG9JdVY/1yBnOvP4DJ+d9gt8h0mHv1fPEYjqNTk6//C2lH/yGq6KO2DG9kOs1NJ4oRSaX42t0EjOql7Tf1K7bh9/uIvbKfmLVca2aknd+YUvnKRy67SWxmFlhBdZjZ3BVmPBaGjH9cVjai2QqBfETBlC/Oz+o90X96zHbiBnVg9p1+0mdPBa/QzT4+2wOFDo1+sx4vDYHpj8OU/7xBnwWuyRvtWv3IlMrkevUYu42vRZnaQ07h8yUdFuT4SD9/qsknV2/67iE+9Qp4xC8vr/UbXFX90cZFsLBmxbQsCtf0m1eix1PnVXaS5JvHyW1azKc+WwOHAUVaJNj0GfGY9l7goDTjcdkxWu2/W3dkTH9OvSZCRgHdab84/XsGDidQ7eKuLcePi0WCSquCXr6n0CXGoM2NQZFuB5D+xSsR04Te2U/atfuJemmodT+uk/cf2Qy4q8ZiEylIOmmoXhtdgJO0SjZ8ZWp1O88TsP+U+wZMRv7qXIUejWGTmkkXD+4OfxZpZDOeoBYrOT1H9g1YjaaBKMUvt1SF7fUAQXzP6fm5z2cmv85R+99DU9dAwXzP2fXiNmUvPsLupRYXOV1hGanIfj9YhGqlikcglC/PY/YK/sRNawbqZPHcua17wg4PefsZ4IQIOBqwGcpR/B5CPjc6A2iN6dMqUEQAmK+yaBO8VnKpbNl817U+hyQKPXftsV++TgNe09Su24/SbeORG0MxdAxRSxQVn/WXuQPUL/rOEXL1uCpu3jeqP5hRyu9YT18mqLXvsdT10DsmF44S2okvaEM1aFNiqLym22Uvv8bB25aSM0ve/GabaTcMQpBELDlFYt0qm0g7sq+klESwPTHYYnOMqVCusA5m86usjpJLn02J9rYSEpW/NxKLlvSyNAhpdXZN/uVe2k4WMDW7veR++AyFAYdCTcMxmtpFI21lkaRx/wBSfeee3a4ssXZQaSXdHawOom7og/q6DBCO6ZR9tF6do2YTcOBAoSAQMINg0m5ZxzKcAP2k+XUrd0n6bbyTzbgqbNi2nwUj9kGgkD6QxPEnKqCgKusrhXvKfRa6neIfHo+Xd+KT31+vGabtK9ogxfUl+B/F0aOHCl9fy9cuPCcdIFz585l6dKl5/zXu3dvwsPDpTom9fX1rdK/tQSjUbxQCw8Pp3fv3hQUFEj//jvtW4JM+E8Pir9IuPXWW1uFAAM89thjTJ06lczMTN566y1qamqYN28eVVVVxMeLbs8vvfQSQ4cOJTo6mg8//JBnn332nL5ramqkXIsAL7/8MqdOneLGG29k6NChzJo1i7vuuouOHTuyevVqHA4Hd9xxBwsXLmT8+PF07twZu93OI488wrJlywgEAsyZM4e+ffsyceJE5s2bR2JiIlOmTCE/P593332XpUuXsmnTJgoLC5k8eTKvvfYaGRkZXHXVVYCYxzI9Pb3VPF999VVycnIkr0uXy8UDDzzAsmXLWL58OVlZWVxxxRUEAgFcLhd+v5/Zs2fz1ltvnXedv/76KydPnqSoqEjy/Gs5p1WrVpGRkcGwYcOkOaxatYrdu3czdepUevTocUF6XSj347Jly+jVqxf9+vU7Zz5Nz+Lj41m2bBmLFi3CarUya9YsyZuwZb/Tpk1jwYIF5whW0+8qlYp169Yxfvx4zGazNNYHH3xAVFQUV155JRs3bmT58uWsXr2a3Nxc1qxZI1Wraprf/PnzmT9/PmPGjGHQoEE89dRTXHHFFfTv3x9BECguLiY9PZ1FixbRv39/Bg8ezG+//cbHH398Ds9WVFQgk8lISEgA4IsvvsButzN58mSmTZvGqFGjmDBhAlu2bGHHjh08/vjjF+Tz1atXo9VqJZ5pKSNnP7sQFC/8jPLXviHuttEAVH8kJovOePFuoi7vizIiFK/JStVH66j7bhudv3seAfBbHVR/tw1NnJjTzO/0cOLhZdgOn8Y4ogfZ7zyKQqtGkIG32kL99mNY9ohFWZLvHI0qWvywdVeYyHt4OeroMNo9fzsKgw6ZUoHP5sCeX4ppwyEqPvodgHYLJhM1vBuaxGhMfxyUEqe7q+oxZKeK4Tb+AKcXfM6Zt9dy2b43xByAgoDf5cFVZUahUeN3urGfLCesWyZ+pxufzcmRu1/FXV1PSLskBmxeLBYFcXo4cNMCGvadQqZSMOzEyqA3R4DTr31H7JheqCIMKMP0eExWBK+fk898ROzlfYga3g25VoNMKUcVFoLf6ab2132E52ShigihYe9Jcm9/CYBOq2YSNbKnGGLudBNwehA8PnTpcQRcHgQB5GoFZe/8TP68T+nx+RMYB3cRb0t9AQ7ftVQyDA7a9yYg4Gt0UbjgCzIevRZVhAG5WiklvvbUNuCtt4lhYTIZAbcHuVKJ3+MV89u4vcgUctFrISqUgNND5ZebSZlyeTBPnCx4Q23GsisfQ3Ya2qRonKW1eEwN1G/LJWZsDqoIA7ajRRyd9oYUpt/n1/no0uJwV9eT9/ByEv81lKjh3VBFiqFSqggDgiAg+PwcumMpCq2ajovuEo1rgQAek4291zxLlzeniXkwY8KDOaVUYlEgmxO/04W3wUHew8tp89hE8qavILRzGu0X3IUmPhK/w0391lyOTnuDAVuWSp6UTRVOcx9ajjYlhoyHrgZkQQ9OKPt0I+HdM1FFGPDUNaBNipby5gkBAU9tgxja6POhjgrHWVpL4dKvxQrFPj/K8BCJpzQxEXR48Q4xB11A5LWj979J5qPXoI4OF70ay+vQJIg39IIgEHC58VkduMpNRPTtgLOklqrvtpF0y4hz1hU9ogcdXrxTmp/f6aFgwZdkPHiVaNyyu1DoNQTcHhp25JF3h8iLA05+gEKvFYOUBAF/o5PTz39C+5fvE721BDFM0l1dz5F7X6Xnl3PEnFIBAfupco49uAzbkTN/yYfq6HBxTW4vvoZGvA0OXCW16FJjOHDji39JL7lWjSoiBJDhLKnBtPkIiRMH465pEL0J/H6Klv9Exad/0Pvn51FHhoJchuAL4G1oxHasmJC2iZJRwl1tQRMTLn6w+fyoIg3IdaKngy23CFWEAZChjgnDVWbCb3dS98ch0h+4GplCjqOggl2jn6D9s7eRcOMQMSQ+IBBweTky5RVSJ48jf877dHrtfsJ7thELubg81K0/iKfeRuy43qgiDcjkMolejXkllH+xkbQpV6AI1YkeWkE8/9VYLXlemxSN4PFRt/4gR6e9QbcPZhI1pKvI10He23/tc3Rccg8KvQaZSokm3ohMLsPX6DyXp+IjxQ/IgEDuQ2/hd7pp89hE0ftaLsdnaaTy223B5P0XkhVLUFb8qKPCxdxYCtHwr0uOJuDyYN6ai6feRtIk8fzhD/Ks3+7CfqqCI3e/gi4tlt5rnsPvdCOTy/G7POQ+uIzadfuJ6NNe9AIL0yP4A+TNfIeqr7cR0ac9vdc8h+BzS/ug325m5pPPsPfQMSyWBqKijKx6byVt2mQE5aAGwedhQ6cn6fXpbNx1Voz9Ooh5DoNVYW1Hi1AYtBx7ZAVCIMDADQuDlykyAh4vW3pOw9A2UZyvyyPqG0Gg+O2fOPWsGFXRZ92LQb6GmrV7iezXEX2bBDHViT+As7hG9BpWKtClxuJzuFAatDiLa9GlxCDXqAj4fMjkYr7FwsVfEdYlQ9SxEQbKPvwdZaieqOHdkMnlQZnwU/75JiJ6tydv+jvo0mLp+NJk9GlxIJeJHkFnqoga0lXaO6OGdCHg9uIsrsFxupLIQZ1Qx0RAMNWJo7ASV6WZvEfexl1dT6c3pxF3VT9kMhn1u/I5ePNCaU/osOAuEm4cgkKnxllcw9F7X8N6+DTRI7rT5d1H8ZqtlH3yB1Xf7aDriofQJkaJXm1yueRB6neKDgAKvZhrVR0TTv6cD0i+eRjq2Agxh2GDnYa9J/HU24ga0hVVpAFkoNCocVWZ8VRbOHL3K7ir6+n+0SyiR/YEuRhWeub17ylc8CWd3pxG/NUDAFF3HX/yA1LvGv2nuk0dHY7XYpdyG7rK6tBnJZ6r27a+jDYxSqKJq7SWY9PepM0T/0Lw+DBkp4oyJJeLF8BB+bgY3dES9/HXD0IZqsdVUsuRe17BfqqcHp8/SUSfdgi+AOZtx8h/fCVdVjwsjqNU4Le7CLh9VK/ZSfoDV4ueqzIZAYcbmUYlXqIYdNjyitHERaIM1YnG7kOFUhEaT62Yyzrg8eKusXDgmudwVdfT9f0ZRA/rJp5BzDZMW44S0ac9fqcneG7LwO/04Lc5JXrp0mLpsuJhSW9tzXkAweNj4K7XUMeEixEWMtFgfuD657EePk2Xtx8i5vI+yOQyPLUNlKz6lbgr+hLaOR3B58dxuhIEscCI4A8QNbwbfqcHXYIcwSdeVigjknj0kYe57LLB5PTujc/r5VTuQYYP6CnyY1g8/sZaNnacjS4tlj4/P4cqwtDqbAlw2b43APA1OilY8CWZj17T6mypjg5H8HiRqVUEXG4CHj8BjxdtQhSOokoqvthM6pTLW/HUf4U3Ysb1pvOyB0RvP38A66FCbEfOEDu+b3AvFM8HVT/uRBUZSt70d8iaO4mwHpnokqLFtAZeP46SGnIfWo4mKYpuKx4CuRy/w42/0cmBSQvp9Mq9hGQlBdMpiGmIPDUWLHtPnkPnJl0fCHoKEhA4+dwnlLz9MzHjetP1vUclD8LGvBIEvx9NXCTaxChsx4vBL5pWXBUmIvp1QKHTIAREw5+voZHKb7bR9smbWumbPj8/94/ODl6LHZlCfNd69Ax+h5v4awagDNVLYdtN0SwR/TviNVsp/+QPqr7bTpcVDxPSLhmFVk3A68NZVMWxB98i6aZhJP5rKB6zFZ/NyeHbF4vvBvHWlFu3SdfHju8r6jYBab6l7/5Cu+dvJ6RN4gW+BP8zYEzKuP/tKfwlrCtde9FtP/74Y0JDQ5kwYQLff/89jY2N5+SEdLlcYqoXnU5KG3j99dfTvXv3v9X+bLhklLwA3HjjjVIsPMD48eOJi4vjww8/xGg0kpWVRWFhIfPmzWPVqlXk5uYil8tJSkpi2rRpyGQyXnzxRWw22zmFbs42jhUVFTF79mzuu+8+hg4d2qrQTWxsLPfffz8Gg4Fdu3bx+eefS4Vuvv32W7Zv305sbCxRUVFER0dLRsl27dqRl5fXqtBNSwOg1Wpl5cqVlJeX4/f76dixI1OmTJHm6Ha7mTp1KsuWLUOv10u/L1myhAEDBpCdnc0777xDdXU1crmce+65h3bt2vHaa69RUlJC9+7dWxW6AbE4ztSpU7nuuuu44YYbgNZGyfz8fFasWIFKpWL69OnEx8dz8uRJli5dyvLly5HLL+zYO2/ePOrr66Ww6bCwMObOnfu3jJL9+vVj2bJlFBQUEBsbi0qlIicn5x8bJVv+3nKsyspKli5dikajoVOnTqxdu5aPP/74gkbJpUuXYrfbeeGFF7j22mtJS0vj3XffxWKx4PP5GDhwINdff32rQjd9+/blm2++Occoefr0aVatWoXdbkehUBAfH8+UKVMICwtj2rRpDB06lIMHDyIIglToZu/evefl8/8Oo+SOhOv+9Pn5wBO4OIdu/0U4gsv+Io/UhcD3P+h0fjFzVHFx1d29/4PrupiRLrZmvXChpEt/AhfLGxcDFzO//wr8T65NI/vnVHMLl4I6LsH/XRiau+Ci2m3o9OQ/bqP4H5Tli4X/VP37PznHS9AMF7s7XOz54X8SLkZ3bLwIvQH//vz7nyqX/6nrGlX95f/2FP6fwn+6UdJms/HKK69QV1dHdHQ006dPx2AwYDabWbFiBU888QTV1dUsWbIEEFPVDRo0iGuvvfZP2/8ZXDJKXoJ/a/jxxx9xOBz/KL/BJfh7cCEj6/9LuGSU/K/DJaNkM1wySv73wCWj5CW4BP/v4JJRsjX8p+rff3cjwX8qXDJKtoZLRsnWcGld/ztwySj5vw//FaPk/wZcKnRzCf5tYfHixVRXV/P000//b0/lElyCS3AJLsEluASX4BJcgktwCS7BJbgE/z8G4d/cKPx/ES55Sl6C/1OwePFiampqWv128803S1WgL8G/N7yS+uf5JM4H7d2+v37pPBCrcv3jNg1ezV+/dB4IV7n/+qWzwHeRHqAK2T9X2eV+3V+/dB4IE/457i/Wa1Qn++djeQTFRY2lughvPddFjqW8CH8Mm+zi7gt1wsX5flzMHC+Wzu6/UZzrbNBf5Lr8F+GBcDG4AHBdBD5UF3movRhvOM9F0utiWl0sDi+Gp86oLk5W1BeB+ov1X070XdweNviXfx4hsuXyLy5qrAb5P9dv2ouUy2Oafz6W/iK/VDpexPlhpfafnx0AbvCE/OM2yov8BLsY3F+sR+HFyLP8f/CD/WIjOi5mf3DJLm4s+5+kn/oziPH/c/4dlvviRY11sR6WFwMXoxFfUzf89Uvngdv8/7watOcilX3SRej6r3TnLxL6V3CV65/vfYGL3MUu5mw5uvri9qL/KzA6Zez/9hT+En4r/fV/ewr/CC55Sl6C/1Mwa9as/+0pXIJLcAkuwSW4BJfgElyCS3AJLsEluASX4BJcgv8iXDJK/hvB+Sp+/xOoqanh5MmTUrXss5898MAD3HnnnYwbJ+ZBWLlyJW3atGHo0KEX7HPTpk107dpVKvl+IbhQ9euWhWz+Cbz//vvs2rXrLwvc2O12tm3bxpgxYwAwm828//77zJgx44Jt9u3bR1lZGRMmTGDPnj0kJiaSnJz8j+YH5xbXiY+P/9Nx/y68/fbbjB8/nuTk5AvmfXQ4HKxatYoTJ04A0L59e+66665WRYn+J+FC9D8bbln3Ir/NeIeaY0XnPOt2+ygGzroBTZge08kyfn3kbWqOFaEMD6Hrq/eiT48j4PZycuFq2s2eKFaVPlrE4WlvInj9JF43kKzZE9HGG0EQqPtkHaXzVqJKiCbjtYfRpMWjiokIVoB1460yU/To6ziOnQYg7u4r6frQRJQGLX6nh0M3LcC6X6xWaBzWjXYv3IHCoEWuUuKzOqj49A9MGw7RYfHdqAwaPKU1nH7wZZIeu5nw4b2CFWrdKEJDUMVG4rc7wR/AZ2rAkV9MwaPLENxejOP7k7FoKsoIA66iKk5NXYrjqDinHrvfxt/oRK7XoI4z4qk0Ufv5eho2HSB94VTkGjWCz0/xk+8Qde1gwof3QhEWQsDtwW9ppPzlL0h69EbaCeLtqD4tlvyXvqZy3X5y3n4QdYQBy9EzlH69lc7P3IJMIaf4043UbstlyM/PcWzKK9T+tBuAnj88S1jPtiCXI3h8OIuryXtwGcmTxxI9qieeugb2DJkJgC41ht4/PovaGIrf5aHh0GlyH3wLd3U93T6cQczwHoBA6UfrOTHnQwAUYXravXwf+vapqKLDEAICSoNOrNDt8eJvdKBJiMZdYQK5jLqfdiIPDyVqRA+UBh1em4OAw42nroHKLzeTMeN6ZAo5FZ/+QfEbP2Ac1o0OL92DOjYcv9WB7VAB+fe/jr/RSey1g8h8/k6x0qNMrPZ9/L7XqPt+OzKNim7fP4dMrUKuVaHQa/E73cFK3yLvARdcV/I940i8ZQQgw1tvQxNvJOB0U/Tad6RMuRy5Ro2+TQJytVhFdP/4udiOlUpykTF5NJl3jkaQy1CFaPHZ3TQcPYPbZCN2WFf8Tg8HH34bmULO4J+f48iU16gO0mzwgWWojAapCuWxB5fRft6tyBRy3LUNaGLC8TvdHH/oLRqPnhHbFHwgVuqVi9WSHQUV5D301gXp3HXFw+hSY5FrVLjK66hdf5BTz39G+/m3k3jDYLHKbVkdR6a8hu1oERl3jyX1luHIZDKKP/kDb4Odri9NRqZUEPD4sJ+pRPAFKP9+Byk3DEYIBNDGRSB4/XgtjRx/aDkR/TqQeMsItElRUsXO8o/Wc3LOBwAYstPosPhu5CFaPHUNKEP1KMP0eOsbxerRAigMOvRpsQj+AF6TlQM3L8J2tKgVzdSxkSAIeKrryXvoLQgEaL/4HvSZCSgMelzltZjWHyRqRA98TjdHHlpOZJ/2pN01BrlGJfKlpZGqn/cQNSD7HJ3V44snMQ7MRggIOAorOPbAWzTmFRM1rBvtz9I35Z/+gaOomjYzryekXRL7xj6J7fBpsubfSfSYHLRJUThOV4nVkhVytMnRyHUaXKU17Or3cCtdmzp5DOlN1e3lMgRvAGdpDUcffAu/00OX16YS1iWDkwu+pGT5TxKdQ7uk43e6cZbWInj9FCxcTde3H0QRosVrtrXCoTJMT4eXpxJ5WWcUei2u8jqshwqJ6NMeVWQoAb8fhUaFs6ia3ZdNl+amS40h59un0cRF4nd5KPtkg1Qtuv3824kZ0QO/082xh5aT+K8h9B3ZE7/bi6PGQkiCqPs3z3iX6gMFGDumMmblI4TER6JQq/i036N0nTKW1OHdkclAFxWGtViMvCj+ZS+HX/0egI53jCL77rGEZcTxWeepuOsb6fvcraSP74s6XI+93IS30cmeZz6hZu9J+jx3K8nDu6PQqRD8AoakKD4PtgPQt02k6/IHCO2cjre+EfO23Fa6o+W6PrtnHp9U7yeAwC0bDnPvg48C4K8rxl9TSCC+I42KMBxOF0uXLmXIgL5c2SMFwWEBIIDAxx1sPPPaSySFRZ2jpy4kl23vHkPmzcNAJuPMpxsp/3U//d5+AG1sBEq9BoSgPra78JgbxYreSjmhWUms6zQFr8XOyANvoo4M6hunm9+6TEXw+okb04sOsyeiiYtAadAxqMrMd/e/QfWxInpPHku3fw0FQaA2vwxkENcpnYDPR8Xh03idbtoM6YZCIcfv8+FzeAj4/Wx59hMq9p5kyLO30u6q/mhCdSjUKlZ0m4oriHd1qI4e701Flx6PLiVarO6+4/gFcd94oozw7m1o73Lx/jPvMvaOK0hplwoILJ/1JqcOnCCtYzp3vziV9OwMVBo1ZSdLWTb9VaISohk5/RZx3/f7Ofz0xzgr6+n39gOoIgxYjhbhNluJH9oVn9ND4arfaHPHKOQqBR6zjW3XPI+hTQJ9Vj2KPiUGmUKOTC4jb/4X6JKjSbyiD9rYCBrPiDJe8/MeCl/+tllu0mK5bPvLyBRyfDYne298EevBQkLaJkryfGrBl9T8vJuuKx5GHROOMkyPs6wWBPFs4CyrC1bMbb2HNclySIcU1NFh+J0efJZGil79joyZ16NLiwOFnIDbi6u0RtofmqDt/DuJu3YQKmMYh66bh2VbLsZh3cl+5xFRd5hs7Ohyj/R+4h1jaPPsbVKFZFdpDXn3vELj0TNoEqPo8OYDGLLTJL1z8JaXsB09Q5vZE4m/bhDaeCNCIEDJil8oWCB6a3VcfA8JN1yGTC7HeqyIgzctwN/gQJcSw6CtS7EXViBTKVEbQ/HZHFiPFuEoribtrjEo9NpgFXo5eQtWU7D8Z2mumXePJePOkegTo/E5XNRuy8UT3JtlMhnq6DAcRdX4ZTJKf9nLsVdEHROSEsOYNc+gjQlH8Pn5bcJzmA6eRh2up9/LUzCkxeJ3eyle+CVtZ09EFR2GQq/Ba26EQICyT/5Alx7bSh826V65Ngy5VvxmCLisBFxW9hwvIS29DV6fj/SUJLFiu70Owdcc5dOk55URIZLeaDfvFmJG9EAZrhfp3mBvNZYyTE+X5Q9hHJSNTC6nftdxDkxaSEhWEtmL70afmYAyVAeC0ErfKMP0dHn5XkI7JIMAJxZ+QZsHrkYTG4FCr8FdXY+jtJbqtfto/9RNqEJ1DPf5eXnmK2xes0XEYVgIj770COnt04iMjcTtdKNQKggxhFBdXsOCaQtwO92MXvIYxi7pHF70Fcff/oWQlBgGLZ+GOsJA/bEidjy4nIDXjzpcz9i1z6NPNCL4A2x5ZAXFP+2R8COTy7jx0DLUoWLkkUKtkvYHgNTRPekz6zpQKNAlR+NrsGPZe/KC+qZpD5s/sgdej5eGmnoiE6JAEPjgseWcPnCS5I5pPPrxXEIixKrmbruL1+54kcL9J2hz/3iSrh0ozk2pIDQriYZjRShDdTQcLcJjshI7rJt4tvL68DvcCP4AR+d+jHlP8Ntx1vVk3X8FMrUSwRfAfrqSAw+9TUOQvhHdM6VzpfXIabp/MBN920QCLg/Oslr0qbEUvPQVurTz8+J/MgQuhW//t8Ol7PH/QVBbW8u2bdsu+Dw8PJxffvkF3z9wL9+0aRP19fX/HdP72xAIBNizZw/R0dEcP378T9+12+389ttv0r+NRuNfGgZzcnKYMGECAHv37qWsrOyi5/rQQw+xePFiFi9e/N9ikASYOnXqXxpJly9fTmxsLG+88QZvvPEGsbGxvP322/8t4/+/hPWPr2T4/DvO/1AGNbnFNJTWsvm5T6X32j48AeuxYrYNm83hB96i25vTOLPiZzb3fxSfpZGUScMBcJTWIZPJ2HLZDA7e/SrRN49Gm5UMfj9lL3yA4PVT8sx7CAEBn9lK5Ztfk7pgKgCqeCPx91+L7chpNqbcgu3waTq/9aA4L7mM9gvv4tAtCxFcXjwmG0fvWkrcNQPp9NYDFLzwGXkjH6b+112kLbwPbUYCx4ZMCxq35Aj+AKfuepFAoxNvnYXC+xYjUyiIvlq8PFBEGHCeKMG2M5fy174mc8GUVmjJu/EZEODw0Ic5PPRhoiYMIm3+FCpeXk3u6OmUL/mc9MX3o8lIpOTp93AXVYoG19nLSbj/WnJHT2fjyCfZOHoOfqeHirX76PTUTRSuWMv6AdPxNtjp+epUdk56iQ2DZ5F8zQC6zr+D6k1HpDnEXX8Zod0yOTblFWyHCgm4PdSu3UP7l+6m6otNHPpX63ChrKcmUbDwS9an3krV9zvwWRrJnHEt0SN7ED24K9sHTWff9S+QPGk4Ie2SAGjzwl2Y/zjE6XkfiGPYneTf9wqKEC2C10/+lFc48+KnmNbu4eCImcRcPZDQ7m3Y2e9hjk19HZ+lkT0jZlO3/iAdXrqbQ5MWsOuy6cRdM5CQDsm0X3gXPpuDw7cswlNrwXrgFMn3i9XivQ123GW11G8+TP4DryN4/SRPuQIAwe3lyHXPsnP4bGx5JQRcHo49sAyvpZGkIO9daF2GDskk3jKCfWOfpPCFTwlpn8zhm14kf+Y7dFh8D2eWfM3pFz/HVV6H7egZ3FVm2r90t4TH6IHZJIzJYePwx7EeKyZ/yTdsGDAdRYiW6IHZbOg/ncMz36PborvIfuom6jYebkUHZUQI+U99yIbUW6les5POr93HgUkLOfH0R4R2TOXgbYvJm/muNGbUiB7IlAryHlyG7VAhtmNF5M9850/pXLfxMLa8Yqq+30HJqt8oXv4T0SO6E5HTjoZ9p9g74VkEj4/sl+7G0CGZ1FuGs23cU2wePpu4UT3osvAu8p7/DNP2PAR/gKpf93Pipa+IG9OLzcNnk7/gS5ynq/DbXeTPfJfs1+8n8ZYRFL70JTKFgob9p8h98C0SW/BSx5fvpeCFz9g59DGUBj2uchPb+z+K7VgRZR9uYNeoJ1CF6gi4PWxIvw2f3UXn1+8DIKRDCom3jOD0wi+xHSqkMbeIM0u/of1Ld9P26Vs4s+Rrjt6xhIJnPkQTb0SfEc+ufg9xbOa7dH/rQeLG5rBtxGwEf4C9/3qRLZfNIPXWEVT+uLOVzooZ0R1lqI7Nne9l/7XPIdeoyV56D8hldFh4FwdvWUggqG8O37WU+GsGEnB5OHzXUiw7j0v00mfEc/CaeThLavBZ7Zx+8XPcFSaO3LKI44++jSa+9YWicWA2sWNzsB4toui9X7HsOUnFN1up3XCI7JfuxmtpJG/OB5xZ/lMrOhev+Bl3ZT01v+yj7MMN7B73FJ1fm4ott4QNGbe3wiFA1gt34qoyY91/is2Zt1L5+UaihnfHU2Ph1LyP8FSaKX79e1TG0Fbz6/TqVHyNTja0uYOq77bjrbOKsjCiOyEZCWzr9wh5M9+l69sPEZKRwBeDZmArqyMsLZbVQx/j69FPUl9QAcCQxXdz4I0f+GLwLFxmG/2enkR4RjxfDJpB7tu/EPAH+HH0HH4cPUcySAJU7z3Jun8twFZaC0Dy8G6EZcTz7aAZrLthPp4GO9tnvMvAJXeT1OLZgRdX46lvpDHYrgl8lka8Fjs1v+7jzBs/ttYdLdZ1bMY7fCk/zX32NixIHMXarXs5/vuXePI2Ig+PQxGVRq3dzwcr3yFJaWPpi/NYtPQVhLj20libNLU8+Nh01qz6jO39Hz1nrAvJZebNw9hw+dP8PuIJEkb2oOeCOzj1zlpshZXYS2pw1VnZcdcr2Mvq8Fjt/D7qSfLnf4Fp53G8FjsAqogQjj31Eb+k3UbFD7tInTQMgLqtxzg+/3MaDp9m69inkMvljH3hDgxxkeTcOZoPxs/lvdFPIFPIaayu553hs3hv9BNEpsSS1j+bt4fM4PeZ7+C22Pls3BzWz3yXEYvuJn1YNyLS4/n+lkX8Mu1N/G5vK7x3u20UjSfKaTxeQv5THyJXigb+8+G+/IvNRA/vzrZ+j/DuE28x/e3HOLz5ANNHPMCssY9SXiCeE+9dNI3CwwU0WhrxebwUHD7J5BemcnT7EdaPeIL1o55k/6Pv0GvpPXR56l+cfGct6wbOQGnQEjMgm18HzODIvE/p/vxtbL9jKX8MeYw997wGQGNhJbYTZRx89B3WZNxBwOcnLDsVQ2Y8+6ctw7z/JF6rg40jn2xlkATovXoOPruL2g2HMG3Lpfs74kXE2fLcJMtbcx6k6vsdkj4U/AH06fHn3ZuzXrgT08ZDFDzzEdZDhewZMoP8me/Q8ZWpKMP07LrsUUre/gnB40Wmbu3rYhzRg5COqdgOn8ZdXU+bp28DuZyshZM5MfMdDlzxFIowPfp2wTOvXE6bebdS8cE6zJuP4C6vQ3D7aPeSaLQUfH7qft6D9UAB2zvcheDz0ymod4qW/wSCwI7LpnNqwRck3TaSkHZJRI/ojnFIF04v/YZ91zyLNj6S9AevluboKK5mx4jHacwv5fhTH7A1KDf6jHgaDhXid7rJfWIVHrOt1dpCOySTfsswbPllHJz+Dg25JWhjwokemM36/tMpePtnBH+AjSOfZO2oOZJBEqD/a/ciBAIUf78Td30jg5aL581OD11NfW4xv4x8kp0Pv03nN6dRvOJn9lzxNPU7j1Py3q/svnwu6dOuJKxzuqQPs4N7uKFDMnJtGD5LOT5LGTK1HpnGQHbHjtSbanjj9VcRhAABhxl5SOu9oYk3mvRG++duIyQjgfw5H+AorMJTbWk1FkCHF25HHR1K7sPL2ZB5O67yOpImDafTy/dSs3YvzpIa7AUVVHyzTdI3ANkv3E7txkNsGTSDrcMfI+n6wZxZ8TPu2gbq95yg+P3fqf5lLwlX98eWW8yvKbfywUsf8ujiR6Sx75s3lX2b9nH3sCns+m03G3/YxKkjpxjf9ioWP7KEB198AKvFxr65H3P87V+kdj3m/Iv8d39lzaCZeCx22tw0FIC+S+5GEAS+SL+TrY++w6AlzesE6L/wLgSvn9qDhWy671x9U7Etl53DZmPPL6Vw6Tf47a4L6vqWe9icoQ9iKq8lJjWOp0c8wrPjZlEZ1De3L5zKxo9+JW/bET6a/TbmijqmvCHioPCtn9gy8gm2jHyC/Plf4DHbKHzrJzYOmI4yREvUwGz+6P8ohx5+G6/FzpaRT3DwkRV0X3qPxL9t7hnLmQ/WU7v5GB6TDdO+ArotuisoizKyn7qJmuC3QNZTkzjz+vdsCJ7ryz7agN/pwdtgb7WulvxxCS7BP4FLRsl/c9i3bx9PPvkkjz32GM8//zwWiwWAvLw8Zs2axaxZs3jsscdwOp189tlnHD9+nFmzZvHTTz+d01dYWBhdunRh06ZN5zwrKipizpw5zJw5k8WLF9PY2MiuXbsoLCzk9ddfZ9asWXg8Hr7++mueeOIJZsyYwYoVK2iZknTr1q089dRTzJgxg4KCgnPGsFqtLFmyhCeeeIInnniC/Pz88645NzeX1NRURo0axfbt26XfLRYLixcvltZ94sQJPvvsM6qqqpg1axYff/wxNTU1knHwySefpLS02eNo3rx5nD59mk2bNrFy5UpOnDjBvn37+Pjjj5k1axZVVVXMnj1ber+ysrLVv/8uLFu2jHfffZdnn32WBx54gLy8PN566y0effRRli1bJr337rvv8vjjjzN9+nRWr17dap6FhYUX7L+qqorTp09z/fXXS79df/31FBYWUlVVRW5uLs888wyLFy/m0Ucf5Z133iEQEPOBHD58mDlz5jB79mxefvllXC4xd9K0adNYvXo1s2fPZsaMGZSXlwPgcrl46623eOKJJ3jsscfYu3cvAB6Ph1dffZWZM2fyyiuv4PF4/hZuqg4WogkLISQ24pxn0e1TOPrpHwBUHz0jvWdol4Rp6zEA7AUVqI2hmHeJvFO2egtx43LEDgIB7IWVOItrMO85geDzETG6L96aemRKJe6iSkI6ZeI8VUbj3nw0yXEow0QvRgB5iJbqH3chU8gJuD3I1ErUsRGE9WyL80w16qgwHGeqqPpqC1Eje1L9/Q50mfGSgcC65TDhQ3ti+noT4UN6YD94AkWoHm9lHa4TxciUCizrdhMxth9ynRpPtRkAQ5c2VH+0DgBnfgmK8OY5AYR0ycRVVIm7pBrB68P8wzZUUeEomm5rQ/XIdRpMX28kYkwfqlf+hCI8BE9Zbau+Yi7rjL2oGmdZHdEDO1ER9KazHD4DMhmOkhoErx9nhQl3rQVPXXP+HuOwbvidbmLG9qFs1a/I1Crs+WUow0JwnK7EZ2lsRUvjoE5UfrUVgIrVWwjtnA4CJN08HMeZKpzFNVh2n8DvdJNw3SAUBh3h/TpS/dkGosb0xronH2dhJaZf9iDXqan9cTvGMb0x/76f6PF9kakUqCJDMa0/CED9tmMow0JQx0YQ0jYRn9WBq1hcT/X3O0i+cwzOM9XoUmOo33qM2u+3owzREj2+n8h7Y3rja3BQvXozIe1T8Dc6UUaGog7yacAhyolxYCd8NicI4rpig7x3oXWFZCVh3X+KgNND9Ohe1G/NJebyPlj3n0KmVKBNjiZ6bA7mTUdwV5kJuDwow0LQBMdNv30kp974kYDHR/TATpR8tgkAwetH8IkyXX+gAH1qDLVbjuIJGnCaQKFVU7tuv8ifQTo7i2uIHtWT2vUHiR2bQ8P+Agl30WNz8NtdRA3vTtl7a1GGheAqrf1TOodkJXLmjR8o/2ITseNy8NRZiRmbI3oTf7WFhv0FyJQKVJEGwnPaUb//FH6nB8EfwF5cg1yjpPiD3xECAeoPnCJpwgCUoXpcFaJ8xI/phWnzERDAuv8UKqMBW24xCTcMwXGmCtMfh9EmReN3uom7/jIA9G0TJLnUp8cR0jZR4sXYcTmE92yLXK2kbuMRBK+fis83oYmLRB0bgT5Is6jh3alavRnLjuPo0mJRhoWASoEyVIdl13ExwaBMRtVXoteGZX8B2kQjJR9vIKxzOo4zVTQcOo3g9SNTKpCrVa10VtzYHErfW4uvwU7D/lPI5HI0SdGE92yLo4W+qfxqC9Eje1L1/Q4MHVNxFFZK+I8emyON38Q7sdcMpOqrLVh2HadhZx4yuVziY4CU20dx5o0fMA7oiDrCQNmnf1CxegthndJQhelFT6LgvFvSuXqNqC+qftgh4TDgD1D28fpzcKgw6Ijo3xGFRkXVV1sQvH60ydH4nR70WYlUfPg7yOVYDxaiDG3t3R+R044T8z5G8PioWL0F42WdAYgZm0NFcK0N+wtQx4RTs24fKoOOyKxEAl4/+tgIAl4/HqtD7KtNAic+30xjWR0+l4fkgdmc/Fq8uLWcqkCuVKA7z15kzi2msaxO+nfqmF4UfL0Nn8NN7YFC1OEhhCRFIQgCqWN6URjss/CbbSh0amRnRXd46qyEdkqjMa+0FR+eva4jh4+QkpxMYnQc4e1SGDdsEJv2HQMEAjYT8ug0Thzei93uIOBxgVxFRloqioC4/1abLOQqG+jWvzc71/5x3rEuJJem/QWSXNbuOk5M/46U/bQHBDGdv+APoArT01hQiTpMjzY2gsRrBlD+3Q5pnQqNmurf9kt8Hj9WHNfvcBM/phelq7ei1Gvwuj1owkLQR4UhVyhQatXIFHJUOjWnNzdfhsnVSsxnqsT+dh4X27Tw3Mwc3Yvj32yjNreY0+v2g1yGPro5qkRAQGnQYhzUCfP2XLyWRsq/2Hxe3Ie0TcTv9KCOjaDsVCn60BAO/CGuxe/14bCKhteEzCT6Xt6fb9/4Cr8/QFaP9oSEhaAzNOdtVgTnFzuoE+VBT6uAx4fgF3W2ITMen9MtyVhLvd20N8dc1hn7mSpR768W91JvgwNVmF7aH5pAk2BElxJDyQe/A1D01hrU0WFoYiPw1FlbyXNLWW7ijajLuoje2qcrz7s3R/TvSOWnf4j65svN+KwOrPtPIdepcRRW4iquoXzlr8HohtbyHD22NwqthsLnPkFwe1GG6TGO6I7zTBW1P+zAW9eA3+ogOsgrYT3bEnC6CclOo3r1JqwHCgj4/NIe5amxENIhheqvNuO3u2g8VoQqwoA6eFZ0nKnGWVyDQqPGcaaKmLG9iRnbG7lGTcWXm2nYf4qAx0fc+L6cDVFn4SaiZxZlnwTl6IvNyNUqlAat9H5oVhLm/QVE9etI+Y+7MO08jsoYKu3NtpPlyJWKc+gFEN2jDR6LnYLPNtFYVI02OgxtbAThWUlUbcsFwFpQidoYSv2ufDw1Forf/pnYceIeLfj81AfPweIerhfPP1lJCD4XBL24BK8LuTaMUDVEhIdzIv8EMpkc5Erwt85leDZvxIwR5SNmbA4lK38VPWtL66SxFAYdkf07okuJoXrNbgSvn7JP/iB2XA4hbRPQpcXhszoo/Wg9ET2zJH2jy4jH2L8jZZ9uDM7Rj7Fve6rW7CakbQKFb/xA3Lgc6jYfJbx7JqWfie/9/vV6VBoVxthI9AY9Xfp25tcvxLNzQAiQ0SGD9d9sACD/YD4hYQYUCjnmw6cJ+JrXGjcom5KgXJ7+aivJY3uJ9O+WSdG34jdn0ZrdKLRqIjqIxnJ9gpHk4d049eVmvDYnJb/uRyaXoW2hb3wOt4RHy96TCMKFdX3LPUxr0JHYNhm/1094TAR+rw9ncA+Ly0wkIt7Irm83k7ftCBFxRlQaNeExrXkq8ZoBKPQaKoPn+oDXJ/GhaUeepDcUei0Ev9tDs5KQq5UoQ3WUrt5C9YaDxAzoKL2bOXkMlT/vwR38FjibP5JuGoajqJqInHat1tXEH5fgEvxTuGSU/DeHDh06MH/+fF566SUGDBjAjz/+CMCPP/7I5MmTWbx4Mc899xxqtZpJkybRsWNHFi9ezPjx48/b34QJE/jpp58kI1UTvPnmm9x8880sWbKE1NRUvv76a/r160ebNm0kb0C1Ws3YsWNZsGABS5cuxePxsH//fqkPl8vFCy+8wOTJk1m+fPk5Y7///vuMHz+eBQsWSEbN88H27dsZOHAgffr0Yf/+/ZJn5/vvv092djaLFy9m0aJFpKSkMGnSJOLj41m8eDG33nprq34GDBjAzp07Aaivr6e+vp7MzEzpefv27cnJyeHWW29l8eLFxMfHo9frKSoqAmDjxo1/GtoOSAbbJqNoE9jtdp5++mluv/12Fi1axPjx41m6dCklJSVS/zfddBMLFy5kyZIl5OXlUVxc/KdjNUFZWRnp6emtwtrlcjnp6emS12dBQQG33XYbS5cupbq6mj179mC1Wvn222+ZO3cuixYtIjMzs5XxOjQ0lEWLFjF69GjWrFkDwLfffkvnzp1ZsGABzzzzDJ988gkul4vffvsNtVrNkiVLuPbaazl9+vTfmjtAY5UZQ3zkOb8b4iOxVZrOec+aV0L8FX0AiBrSBeQy6ZDnqjCjTRBve7XxRlwVYvuUScNwHDuDOvhMnWDEU1mHJj0BdWIU9gMngr+ZUMUb8VaZ8ZTV0m7+HQw6sgKf1YmjsAJNglHqt+mvu8KEJj4Sd4UJn8UuHaaN4wegMOjwVNShyUgEAZQRBnTZGURdM4SqFd8Tf981JDx8A36bg4bNolebOt6Ip6L5A9hTYUId9G4SBIGMF+8lpGsbYm8eJT6vNGE/VEDyU7fTbe+7pMy9A095bbBdFJ4KE96mdQX/AiRP6E/Z9ztRG0PxWu3SB5JMLkMmlwVxGElIehzOSnMr2qjCQ6j6Zitx119Guxcn47e7cBZV4a40oUlofduuMobiszoQ/AHaPnEj3VZOR5scTcFLq9EmReEsb16ru86KPiMefVosXpOVdq9NI2bCIKLG5uCpET20/Y1ONMmxaBKMxFw1AF2bJPodW4nP5qB+e67Ul1ytpM+GRUSN6kn9zmYPa3eFCW1KDK4KE435pUSPzcFdaSasT0c0iVESf8h1KtwVJmKuHoDzjGiAa+If5HL6b3oJVUQIps1HaThQ0Jr3LrCuxvxSIvp1RBlpQJsUTUj7JDRJ4piNeSVkzJxI/MQhxE0YSMmbP4htK03oEkT5MGTGY+zXniHrXkAZoiG8SzoACoMWpUEj0UymUlK75dg5dBACAXp+9jj9fnuRiP4dm+mcYMRxplLyomuioyZBDFuKGdeb9JnXgyCgSTD+KZ31mQlE9u1Ax4WTiejbnrDumWgTjCh0alzlojy6Ks14LXZ8lkai+nVEFWlAoVMTPSgb/AKCP0Du0x8R0S2TkPQ4sp+5mfwXvyB+XA5J1w0ibep48h4V9xRXWR2RfdujS43BXWkmemQPtElReOoa0KXHibgN0rkJB9ogzptopo03ItdpqPl5t/R7wO1Fm2DEHqSZNjUWT10DUSN7oEmKwl1ponzVb7R9+lYGHHiLtIevBZ8fVwu6A0QP7kK3N+4nNDuV8O6ZqIyh+B0uNHGRreeQYJTwI4KA9UABmnhjUMeIf1vqG81ZelOTYJTG16XGoomPJHpMLxThzQU3Aj5/K9qFtEkgamhXFCFa4q7og1yvwVVhFvuqNP+pPINAu6dvJrJfRxJvHAKC0EzjFjjUBeU5akRPMmbdQIeX70WbFI2n2oyruCYogyaiL++NTKloNRZAZO/29F37Au2fvRV9RrzEsy3xJfj8CF4/YakxuMw2VAYtV65+ksGL70apE2XDfKKUtNE9AVDqNahCtNgrmvuQq5WM+2YOoz6eRUTQK+x8oI+PlNqljs0hJMHI4DfuZ/uMd1s9A7BXmpEpWh+tm3DY9DHYSne0WJdF7iFGH442wUhjfinxKRlUW2wgU6AIj0Om0tC3fTKFJ3IZcdujHMzN57HZs/FXisaJlz5ew0R9BzwNdgJBg8PZY11ILmP6dUAdlMvE0T0J+PwI/gCHnv6YiA4phLVLpNvTkzi64EsclWZC0mOJHdaNyqAMqYOy1vfT2Vy2bj7Gfh2kcQHCu2bQcc6/6PPJY/wy611sVWbkCjm73/mFaTtf46G9b+K2OTgTvICUKxVEZyVJ/wbwe7xM/O4Zrv5gJr/PehdDfCSNLc4Mgj+AvsXH8OEPfseQnYoqPIT+GxaR/9SH4l5+HtxrE4y4q+vRJhiJTY3H4/IwZcH9LPzlZe5dNA1NkKdsFhsBf4CS/GIUSgVRCdGYqkwY44wkjsth9NbFDPp4Foef+QRvQ/M+qzRoUYaIfYS2icfv8jDwoxkMXTeflBsuk3DYtDcnT+hP+ZrdqML1OIMXNMZeWejiI+mz8mEM7ZujabIXTSbg9eGpsUg0R+AcWVboNS1kuZk34q/pL6Zl+JO9ueNr9xM3YSBx1w5ErhfXEXB5kGvF9EWxV/ZDYdAiU7UuYmTomoGrvA57nni+dVeZCWmfIqZhaaKbz4cmXtTRmngj9dtzCe/dgTbP34FxWDfsuUWt9iBNghF3ubivGzpn4CiqRptgRBNvRB0TzmUHlpFw3SAqV29GEx+JJiESpUEr4cdZVou6hTFJlxrDwI2LUOi1ROS0k3CjCtfjbKFzfDZnq0sUa34p0QM64mt0IlcriRvRHVWoXtqbQdQxl303l2GfzCI8qGM0RgMyhZz8d0RDrt/lRRAE9PGR1OeVkDKuNwDxgzuDXCYZeKS9IyUGdXQ45h3N5xxXpVnSGzKVFmRyQCZ6SsoVEPDhd9SL/69QotBH4ne0OOfJ5OfwhipcjDJokpOmMZr+6tNi8VoakatV9F03n+yXp+CtbwzOo4ywrhkodGoMbRLRJkVJ+ia8eyYek5Wur93HwPUL6LZsGj6bE8EfoDG/jJB2SWgTjCRc2RelQSfJ6Nh/jcFS10BUfDTxqfE0mBuY8fJ0lq19k+xe2WT3yua2mbdx7zNTUKlV1FXWERUf3YofNUYD3obmdToqzeiD+6rf6yOsrUij6O6ZyBUKjNmpAPR99hZsJTU4a5sv6wP+APq4iFb9J9wwGGWonp4fzSL30bcvqOtFvhf3sJjUOGwmK9pQHTO/mMdtC6eiDuqb8pOlpHXOoO+EwTz3+ytoDToqTpYQ0SICQqFTEzu8G+46a2t908KAHvB4GfTTs/T7ZBYHH30HAGelCZlCjj45GrfJSkTXTNRGA85KM+Gd00i4vDdnPlwvjmHQnsMf+vRYqr7bcc66mvjjPx0EQfi3/+//GlwySv6bg9lsZv78+cyYMYMff/xR8vzr0KEDH330Eb/88gt2ux2F4u9VM4yNjaVt27atwrwdDgd2u53s7GwAhgwZcsGw6WPHjvHkk08yY8YMjh071ir0uSmXZXZ2ttRnSzh69CgrV65k1qxZLFq0CIfDgdPpbPWOz+fj4MGD9O7dG71eT1ZWFkeOHJHGHj16NCAa4f4qf2JLo+TOnTvp16/fX+Jn+PDhbNy4kUAgwM6dO8+bn7MltAzfbmkU7dWrFzKZjNTUVMLDw0lNTUUul5OSkiJVD9+xYwezZ8/mscceo7S09G+HkQuCgOw8FWxbKqC2bdsSFxeHXC5n4MCB5Ofnc+rUKcrKypg7dy6zZs1i8+bN1NY2h5n17SveHGdmZkq/HzlyhB9++IFZs2Yxb948PB4PdXV15OXlMXjwYADS0tJIS0u74Hzr6upYvnw5jz/++Hnn2gznX9Pp139AFR7CoA0LSb15hOhx0OLWs+lDr6m5cWA2KZOGYf5xG83DyJApFei7tqFm1c8E3N7mZwIowkNQxkRw7J5X2NZtKgq9BnVMhNh3E67Pg3Pz1mMk3zmajr8sRW7QIQQr1MmUcgy9O+KpqKNxTy4RV/Qn6obhlD67CtMXG5DrtERfO/iC/TZNLvfqJymZ/xGWjYeIu2McoX1FGdW1T6F03ioO976HkmdXoctOPxeFTQsUBGQqBfGje1Hx465z0dxi/C7P30bZD7sg0Jo+MpWSiL4dsWzP5egdi5HJ5RiHdW89TjOqJShY8CW7xz2Fr8FO6l1jzl0nQX5WKjB0yaTyg9+w7jlOwOMnJLgmx8kywnq0JfqqAShCtPga7OzucS/KsBB0abFSP87iag7fvBDLrnxC2p0//cHxR94m+c7RpD12IzKVAsHja4EDGfp2SQScHvwONyAgpYwJBNh33fM4S2sJ79kGQ/D2/M82fUEQsJ+qoPjNH+ix+inJ47bp9lqTYKTk7TXUbz1G2cq1tJl7c4u2wWkpFajDQ9g5aREes42cdx5qRnHwnc7P34b9TDVC4Fw6uCvN7Br1BAcmLcTYPxvZOftEizaCAMg48di7WHafoODZj9EkGDF0Tm89qRb9g2g8UEaEcPC2xXiqLXR795HWL7QYy1FSS8GbP9L/yyfp+9njwY9tsd+020dR9ctevA12cp/5mG4vT6Fq7T5MO49T8OIXtJl9IwB+p5uKLzejz0ggrGdbbLnFzfogOMUmOud8NQfkcgKe5pQlgiCgz4wXc1wV17aYnfjMcaqc4jd/ILxnFm3n3UpjbrFEs5jxfTn19Ifs6Hk/RS9/g0yjOgsnMpQGLSde/IKGg4X0ePeRFuJ1Nq6bIXJgJ9TxkZS8t/ZP9c25IL7jrq5ne8/7sR4swFVSQ8bM61G08NxqOZ5MqUAVHoKr0oy9oIKs2RNbv/Mn8rxn/DMcmLQIZ2kt0cO6Sd6fLVfYLM8ZuMprOf7IcvwON7qgcfHM0q9JvnMMYd3bIteoW48niiHKiBB2j3uK069+jzbxApVTZTJprOjO6dir6tnw4Fv4HG66T7sSgM0z3qXT7aO49pfnkQXfbwLT0SJq9p5i8/3LOP7+b4xY9eifoLkZCSW/7qPmQAF7n/uUHrOu/3t0Oq+K/2vdEWioQhmRiDqrPwGn+DF8rKCEDh07seHDl+nSJpl3330Xd1Q7Nh84jjHMQHLg3HNR67HOL5f5y9Yw+MvHueyz2TScKJfo0ua2kdjOVOEoM3HomU/ICYb+Rfdpj3nvCSl0G5n4Mbpl9JPsvnkRyRPFvJVN4K6zcnDaMvbeuZTLZohRHuoQDVmje/LWoEd5o8+DqHQaOl0j5kgb88IduBoaqT1eIvXhNNv4ZeprrLn7FfrPvP4CiG3+37QhXWjML8NZWsvO4bPpuOBOMR3IX+BeoZCjC9Gx65ftPH75dFwOF1fffx2RsZHYLY2oNWrufekBZIDP6w22g4q1+/jtslnsuOsV2j94Vat+ZTKZNDeZQoHKoOPQ3I/ZcdNC2j96DSGZ8dJymvbr6t8PSu0tR4pYl/MQ9QcLKf9+Fz0+ECOCYkb1xGuyIpzlaCBN6i9AAGJG98LXYD/3WQtZLv/wNyy78/G7vKQ9OAEQ6a1LjSXnt4UoDDpJTzaBXKdGl5FA5acb/sY8ms9xIe2ScZwsI++upVR/s5WIQZ3PWo4MuVZNp5UzKZj7PoLfL9JUJsN2+DRbe06j8pttGId0ld4/37oBXNX1bO75AHuufwGP2UbX5Q+21p1/Ao2nKjiz8je08ZH0/2w2DbnF4kqCnVuOFGHae5K9973JiVW/MTioYxKGdBE9/09Xtu5QEMh9cw3qiBDG/T6ftpOGnnveBbqvfJTGk2UEnO6zmot6w+9oQBmegCI8HsHXHMUk1xgQAn4Erxu/swGFobXB7u9Ak+xIvJGdhs/mYNfIJ/A73CTfMRpBEDj2yNvoUmIwZKch16lb7MECMoWcsC4ZFH/4O9tHPoHP6UEZIV6kHXnkbZInDkGfFifSIXiuMQ7MZsyNo6ksqhBlVKmgbee2/PTRz0wb9wBHdh3BXGPitcdeIzQ8lIn33dBqvs1wYZ3RWFyDyqBl3O/z6XjXaLx2FwF/gOSR3XHWWfE2us6Dj9b/rvvjIK7yOg7dsYS2wb31gvomuCfJFXJSO2dgqTLx7sOv43a6GXffBAA+fOwtopJiiU2L47f31hDw+QmNjmg1btzontQfLIRWOkDWShe6TTb23f0qe+58mY6zRdzYz1TjtdiJ7NmWTs/cjPVkGU1FtttMvZy85z9v8S3QGm8ypRyFQUf1ml3nXdr/RYPYJfjfh0uFbv7NYdWqVYwfP56cnBxyc3P56quvANHjsWfPnhw4cIA5c+Ywd+7cv93nNddcw8svv0zHjh3/0Vw8Hg8rV65kwYIFREdHs3r16j8N2z3bcCYIAvPnz5cKw5wPDh06hMPhYOZMMVG22+1GrVbTs2fPfzRXEPNLhoaGUlxczI4dO5gyZcpftunbty9ff/01nTt3JiMjg9DQ0L9scz5QqcSPNZlMJv1/078DgQA1NTWsWbOGBQsWYDAYWLZsGV6v90LdtYKUlBTOnDlDIBCQvCUDgQDFxcUkJydjMpnO204QBLp06cIjjzxy3udKpagO5HI5/qCXhSAIzJgxg8TExL81t/NBdHQ0990n5vx55bNbMMQbsVdbAOh220g63yTmnao+cprQhOYP0Kb3IhudHHmkOV/muIrPmr0bEo24qkSPOlelGUO7JLq8fC/7blpIm6t64q0Sb4K9tfWEj8jBdaoUT0k16uRYvFVmwgd3x1ttJmxQN3xmK0qDDsHnp+bnPbSbfwfuqnpkaiXaxChclSa0iVFoEqNwV9WjSYzCfqKMvGnfE65yo8lIJPb2cagTo/FUmrDtyiV0QBcUBj3u4mo0aXEoQkNET8eDJzHkdKDu2y14Kk2oE5sPh+rEKDzV4pq81fWiN2dUKPW/7sbQIwuFSo6mTRL1v4iHAZUxHGVEKJlvPIJ1y2HUiVGoEqLwVtdLf+OGdxeLowTDxFRhIcgUYr5LwR+QDFoR3TKIuayTyAcqJfEjumMc2o3woPdAzfc70MRHIvj96DLi0CSIuJC3MM54TTaUYXqpf22iEXthJXHj+2I/XYW+hSFREx1GbVG16IFaacJ28JToQVFtkTxQlREGatfswN/owvTzLowje+K3OnCV1mAc2o2qYJh401xq1+wi5s1pzWMkRuEqrUWXFoejoIJDN75I5kNXEXFZV+RaNT3XL8Z2qAC5WkXU2D7UfLeNuIlDQSHHU2VuvS6DDvOO40QN645l7wncTbxXbjrvugAqP9tI5Wcbab/4HtQxEThPV5J05xg0iVEk3DgU676TOM9UYZh2Fa6yWjQJURJPOyvMVPyyF4/JhjIsBLlawbBNi7AX1eCzuyWa6RKM9Hl/OuqIEGJGdifg91O7dh+KEC0yhRxPnRXbsTNSKKyr0ow+I4HGoPeKJiEK49BuhPXKIqRDCvWbj6AM0RHw+NAkRv8pna1HTlPz8160iUYCXh/6pDgUoXpsuUWSh6I2wSgW16mqp+5oEaWfbwKg+2tToW8HZAo5KRMHU/7tdjz1jVT+uItuQeOHq8KEz2JDlx5H6gNXEd6nA+qYCMxbjqJNicFnacRVYSb++stwFu8DkOjsR8awE+/hCNJCm2jEXVWPoVMafqeneX6JRhQalUTPys82EtajLZYdeYR0TMVdYSJqRA/CurehYXc+vTe8hFylRCaXo02KpoETEl4q1+zGXS3iqkmuFHot7qDOa9JZrkoz2qQoDNmpoodJrRX7yXJ0qTGijqk0oTlL3zTNrwnclSa0SdEYOqWTeMsI9FlJ1K7ZhUylRN8mAa/ZhlypaN1OJsM4sBO6lBjqd+Shz4gnpEMy7qp6dCkx54zRUp7d1fWE52ThKq/DVWEibnzf8+LQL/hFORYEst96CMHrQ65WoY4z0rD3JLU/76Hv9lep/WUPsUEv+KaxQEbNWpGO3nobgt+PKioUV6WZpEnD6LDgTnEZCjlytRJ7pRl7pRm1QYej2sLpn/dIRklLYSXFv+2nw6RhKPUaPDYnIUEjp7fRiT4uAke1BdPRIvq9eAeaSINUtKDD7SPRx0Uy7us51OwvICQxiiYTdmT7ZHT3jCMsI44zP+6W+gQICXobnw+HTQbMJj4EJD4AiAioyXM04K4S21eVnGZIn0GgUKGISEBw28ktNTHmymsQGirRJmejCrgpqq7n0MkiNh3IY73XxdpwHYUaBx8KRTyUmIVMIaffhoVoE6Ow5RWfVy7LjpVQ9PlmADo/MRGFVs2o9S8S3iGFivUHCUmJoWzNbnKW3oOrup6Y/h2oCOpeQNRRITpJ39TvO0n86J4MXr9ApMWh02gTo6j4fged0mIJ+ANEpsfTUFqLM5ir78Sv++h+0zCGP3kTSq2a/J93E5bY+kyQOrgr7cb3xZiVyMk1uzG0ODPIFHIctRbp39k3DKHyte+JG98HV2ktzpIaInpnSbhXhunp8tYDeBvsWA8VEtolA3dVPSaNC7/fz5GtYjTD7l92Mnn+vQyaMJjohGg8bi+GCIMYmqvXEhUfRX1N815RtyufkKQo1NHhjFz/IgjgKK+TwjudlWYCPj/24hp8ZhumXccJ75RGxZrdqMJC6PriHcg1Snq/8xBeqwNdolEqTKFNMFK+ZjdZ915OxgNXkj51PKqIEGQKBVmzJyJXKem09B7xUuosWfY73OfszYLXh/VoEX6H+8J7c4UJ64EC3JUm3DUWwrqJBQ3lGhX2k2UcvPZZdJkJJN0+qpWRXpcej1ytpOOyBwk43GgSo1AnGKn4eAORQUMjgEyplPZad6UZXZtEqj77A01SFJ4qM6roMAJOT/M71WbazLuVqi83U/fLHjLm3CzuT2qlFP0gU8iJGdULr9lK7e8H8DW6pPBvXXKMlKtW8PjwekSZV2hVeC12Bvw2H2QyfFYHuqRm/lKG6vDZHK1wWvjer3R4fCKqMD0Jl/fGXWuBYGFBX6MTbWwErqp6zMeKGfDGVK74YwGaqDCxMN3KR8S0COF65AoFjmoLvkYnu4KebACTSj+Szru6lGjUsRGcefU79G0TJTlu4osmegtuGwGZDLk2FJlGj+D3gVyJTGMAIYBMrkBwNyLTt/C8FwIow/SkTB5D0qRhkldtk4ejNilKGkMaSxBwV5hRhGiQKeRUr9lN1lM3IVPI6briIZDJaDhYQOOJMkKzUyV9Y8stxlVhpuGAmOar4qutpNw4BJlCjr2ggoaDBYR3TidxwgC8VjuRfdqTcusIHrxtDs++Pw9ztQlBgNrKOtp1y+LhhQ+i1WtRqVVExkby2+rfuP7e64hOiMZcbaKl/5XbbEMV3iwD7SePISQlmnG/z8d86DRV2/Mo/n4nHhncXvQBEW0T6XDrCNQRIfjdXmJzslColQx+/T7kCjnOoPdtEzTpesvek+jT4zAE91bggntYfZWZ+ioT2hA9DdVmDvyyk5tfuIduI8Uz8MHf9nBi5zGKj56m9xUDiEqMpqG6Wd8kXj2A8tVb6Lr4HgZvWCgVFfLZm42ougTx3OGsaUCfHkvbaVeSfE1/VJEGSr/cQu3WY8QO64bH1IAuwYhcqyZnhZjnVG0MJX5Ed+QalYS3uCv74bM68NQ2tNrDzubFS3AJ/glc8pT8NweHwyFVvt68ebP0e1VVFampqUyYMIHMzEzKy8vR6XTneB6eD5KSkkhKSpJCr/V6PQaDQfKO3LJli2Sw1Gq1Up9NRrOwsDBcLhe7d+9u1e+OHWJuofz8fPR6/TmejF27duXXX3+V/t0UxtwStm3bxr333suyZctYtmwZb775JkeOHMHtdtOlSxepqE0gEMDhcPzlmgcMGMAPP/yAw+EgNTX1nOdnt1er1XTr1o333nuPYcOGXbDf/yo4HA60Wi16vR6LxcKhQ4f+dtv4+HgyMjL49tvmROfffvstGRkZxMeL3igFBQXU1NRIHp8dOnSgXbt2nDhxgqoqMUeT2+2moqLiT8fq1q0ba9eulW69zpwRK/RmZ2dL3rYlJSV/O/Q8vkcbPDYH9uBGfvij9Xw6bg6fjptD4br9dLxO9EyN65IhvacM00shQSm3DMdZYSJ6mHgDnjxxMNW/ih+w7hoL4d3bkP/cpzhKazBePQjL72LemOibxyBTKqj99HeibhiG8epBuMtq8NvseGvq8VTUIteqSfjXUHH8Cf3FDbfGgu1gIfrMeDwmK/rMBOJvGIxpw0HiJgzAsjuYF1UmI+HhGzB9v5Wo64di3XyQkJ7t8JkaUCdFo8tKRhUdiXHCZVh+30PooK44g4ms63/bS8z14ri6Dqn4rQ68NfXIdRrkIVoaDxWgzUwkYlQOjlNlGK8ehLfaTGh/0XjoLCzDXVyF81QZ9et2Ezd5PH6rA3VyjNRX8jUDKPt+p0SHuh15JAZzKkV0yxSrb6bGsH7gDJzlJrZe/SwVP+3mxOz3ODHzHc68JOY8rdtwkOS7xyFTKvDVN+K3OaSQqJZg3p5HStAzMnHiYDw1FuynKij/fCP6zHh0qTFE9G0v5sD5djue2gbc5SZ0bRIx/baPiAHZyJRKosb1IeByYxzZC+uefFIfu5HKj35HrlUj16gJyRJDbWLG98UXnIsmORqZTIY2NQaZSkHchAGUffg7+sx4QrtlIlMpiJkwEL/TRcGclRwYOQvTr3tRhuuJHNQZR0E5gt+Pz9KIp8aCKioMRZioy+p35RM/oT/2ggoSJw6mNsh7F1oXgCoYJtaw7ySRg7tQ/d12bEdOi5Xkn1hJ7do9pNx7Bc4SkQf9NgfuIE6rft1HzCCRzuY9+fgbXWwcOhuZUo5MKW7f+6e+ScOxYn7v9SDVa3ZzfPYq0SCp11C/+wRxV/ZFodcQ3qMt+ALoUmOoW3+QmJE9qFm3n/BebfHbHBS//j35M1fgLKygdu0ekqdcjlytxGex/SmdXeVmjIM6kThxMFU/7MJTa+XYA8tQGvQk3jCY8F5tEfxi5WxPjUUKm9MlRRHZsy0Bj4+020fhqqon6bqBlP+wk+hBnXAGc/pV/XaA5LvGIlMpsew8TmNeMQeue46KT/9A3yaB2Kv64yypQaHTUP3NtlY4RybDZ3NiPXJG4sXadfuJ7NMewesj+daRyFQKEm8airvGIq1RFR1G3bp9JN46kpjL++A4XSnSpdKM/UQpe0c8RtGr3xDw+oi/QfR4jujVFo/JSlinNBoOFmJol4xCq8ZrdSD4/AQ83lY6q3rdfpJuHUm3VTM48/oPeMxWPDUWrEF94w7qm4QbBlO34SDxEwZQu25fK/zXrdtH/A2DqflxBydmv4c9r5j67cfQp8XhLK7G0DkdIRBoRbuS936l8tvt1PyyV8wBF6ojbmwO1rxivC1472w6J1w3CEWIlsSJg6n74xCGdskgCOfFoae2AXeFiaqvtuA4WUb1N9twFFWh1KsRAgHCemXhtzmIv3Zgs6ddEBqPl5B6pxgRkXr3OAJuL16Tjdp1+9HERrBrxOMcf+w9PHUNxI7JwVnbgNvqwO8RK3AnDeqE5ZSYE1kbFUbuh+v5ZuxTBDw+zvyym3bXi3tM8vBueKwOnDUWortnipVN65tzpuZ/uB5HdT1rr59Pybr9tL1+EKHpccT0bENjWR1bH3obl8lG0Y+7aBPsM6ZnGzxWx3m91szb8zC0T2rmw6DuqF23n8QgD3Xp1oWSslIq6qrxEeDXXUeI8pvwFOxC8Hvx1Zxm6MjR7Ny+DUV0Bj6Pm8PHC0iOMfLwv8bx+5tzeNbaibodudw26mpud6STOHEwpSvXsWvE4xx78K0LyqUmqlkuky7vTdXGw+S/8SO205Voo0UjSuygTjir6/E63ET1aEvVuub0PQq9BtPufBLGi/omblRPKtbsZsvIJ9h396tU/bqPlImXEd4lHZVeg8tipza/lMQebVEGQ4DTB3bCVmXGUlrDGznTOPnbfjoHzwRtx/XGbXOwb9mP/D7rXZxmGyfX7JLODPE92kBAwNEiP6Otoo6oyzpj3p5H0s3D0LdJJLJvRwn3Z17/AfvJcnaNeBz7qXIUejWeGguxybF43V4pT2TngV05tOkAD102lal9J/Pag0s4c7QQIRDgp3e+x2GzS+HdABFd0pGrlFRvOET+Gz+yftSTyJQKKazfXlqLXKXAbbKi0KmJ7NkWW5Bn63bkEdYhhaNPfUTt1lyq1u0ndeJlaGLCiezZFp/NKRrK5DLOvLmGjZ3v5bfkW7DsOYHHbMO0PRe/04PHZLugLMdd2VfiQyEgUPXd9j/fmytM6NskiPrm2kHYT5YR1isLX30j2uRotGmxpM+4DgQx3UoT2I+XkHv3y9gOn2ZX72l46hqwHy+h9vtt6DIT0KbGIlMqUITpqQvqNtvBAggI+KyNxE0cSsLNI3BX1Uv7O4AuLQ5lqJ6yFT+J8wg+81rs6DPj0abG4LO78Dtc7L/hBWrX7iXg9pB44xDCe2UhV6uo+Vk8G6qiQiGY1qThUCEqYyi7Lp+LaesxqlvIZnivtgTcXnxnecupo8Oo2XiYok/+wGux4661Sntz3Iju+GxO3DUWorpn4nO4+Xn4E3zbbRq1e0/iqKpn233L8DY4cFSacdVYUIXpkQfPu20mDcXV4rzb6ZV7seUVU7zil1Z6I7xX21b4QSYn4LLis1ZBIEDA2YBcGwoBH+07dkQQAsiUKgi0doQwb8/Da7Kya8TjmLcek8aoXbef1Mlj8dkcYhX74Fie2gZcFSash08Td2Vfoi7rjFKvoXTlOg7c+KKob0L1pN83nrpNRyR903i8FFeFiZA2CQBEX9YZR0kN8Vf2RR0dhjJES/78z7EcKqRm3QHazriOw9OWERoRisNmx1xTT31tPXWVtRzcepD7xz7Azt92ceLwSUZeN4IBYwZgs9ikd8+G6u15pI4XL8NUIVoOzv+StaPmULnlGJkTxVQKPR+/AY/NyaGl3/JF92l8lH4Hm+9fhvV0FZXb8zj+wW8IAQFXC30TGkwfY96eR9r945GplMSOzWml68+3h1lrLTgb7Pi8XhpqLXQY2IVjmw7x3OWzeOXW5zlzqID+1w7higeuw2Fz4LI7aQhevihDdUT170jVuv3UbDxEwes/sGXkE6K+CaZGib+ij7S3hwd1U8GyNWwa+STVGw7hMTeSfusI4sf2ombLMbw2J7/nPMTvvR/m994PU/GTeK6s23hE0h3Jt46gbsNBaV0X5MX/YAgg/Nv/938NZMIlH9t/G7jxxhuJjGy+uRo/fjxxcXF8+OGHGI1GsrKyKCwsZN68eaxatYrc3FzkcjlJSUlMmzYNmUzGiy++iM1mY8iQIa3yStbU1LBo0SKWLl0KiAbB2bNnc9999zF06FCKiorEMCC3m9jYWO6//34MBgO7du3i888/R61WM3/+fL799lu2b99ObGwsUVFRREdHM3HiRObNm0e7du3Iy8vD6XRy33330bZtWzZt2kRhYSGTJ0/GarWycuVKysvL8fv9dOzYsZX3otvtZurUqSxbtqyVQXPJkiUMGDCA7Oxs3nnnHaqrq5HL5dxzzz20a9eO1157jZKSErp3786YMWNardNisTB16lSuu+46brhBdFlvOaf8/HxWrFiBSqVi+vTpxMfHc/LkSZYuXcry5ctb5W08G+bNm0d9fb3k+RkWFsbcuXNZtmwZvXr1ol+/fufgveWzZcuWUVBQQGxsLCqVipycHIYOHcq8efO49dZbadOmDdOmTWPBggWEhYW1GruxsZFVq1Zx6tQpALKyspg8eTIhISHk5uby9ddfExYWRklJCR07duTuu+9GLpdz7NgxPv30U8nA/K9//YucnJxW4xQWFvLxxx9L4doffPABJ06It/QxMTE8/vjjeDwe3nrrLSm/ZVVVFXfeeSdt2rT5Ux6vyy/lt5nvUB00Ekz4YCa/z34Pe7WF7neOZuBjE1HpNQR8Ac78cYg197xC3y4Z9PlqDu6qemzHSzn18jd0WXIPqggD1qNFHJ72JgGPjy4vTyHh6v7IVEpkMvCZrBzpPZnkp24nfuo1uEqqUccZkSkV+J0uPGW1NKzfi6esltpP1pE441/E3DkehV6L3+nm0KQFWPeJ+I0a0Z12z9+O3KBFrhIreFZ+vgm/3UX6wxOQIVC3+g/KF3xM6gtTCBvaE7laScDjQ6aQoQgVQ1MEvx9frQW/w03tN5upfn8tkWP70vaNh5HrNWLxj8OnyL3ySTSpcbRbKRZaUoTrxXlZHdR9uQHbzv+PvfeOj6L6/v+fM9t3k03vJPTQe5GiFFFBRcWGvWJHRUHAhl0QAlYQEdG3bzvoWwS7gkiXDiEECIH0vsmWbN+d+f0xyZBINZ/3792+eT0elN2dO/eec88958yde87JocPCRxE0glLF9sklxF9/AVGj+qGxWpD9fkJ2N8emvoXvcDG9tr+Hfd8xdk15B1+lHXNGIoOWPIQu2oJjfyHFX26g5zM3IWhECj9bx+E3vmHEt8/hPVDIoelLARj442wierQDUUAOhPAWVZL78Ntk3H8Z0cO6o0+Iwl9lJ3/uCmo35TDk59lozAbCvgD2Pw5x4LGl+Cvq6PvRdOJH9wFZpuST3zj4+Pu0ufUCIlJjiDm/L6JOi2gxojEZ0EZZkHwBpFCYsMeHLjqCcL2XkMNNzarNaOJjiD2/D/pYK4FaJ2GPH19JDVXfbKH91KtAI1L+2ToKXv+auDF96f7mA2ijLIScHio+XYu/WEmlUP73X+j+wXTiLhqAHJbwl9rIve816vcepc/KF5RxyDKiQYfGZEDyB3FmF5A9eaEaAn4qutrdfylyMIwUCuErriaiazphb4Did78j7faxCFoRc8dURJ0WRIFAjYMDs5dT9Nk6hnw6k5DHT2QnxXkXNCKCVoNjfyGBWheJI3sR9vrZ/cgS7HuPMfD1e4nsnsHum+chGnX0+3gmpjbxCFoRd345R+Z8QeazNyunmWxO9HFWRIOOiuW/c3T2ZxjbJjLwx9loI0xK2LPHj6+0htwpp57n3u9OUQrJSDKewkoOP/cxtRtz6DrnDlKuOQ+NUYev1Ma+e9/EufcoA755jqhebfGU2Mh56m+Y2iTQ65U7ELQapGAI97EKtBEmPEXVGBOikIIhjInRyGGJkL2eA1MWk/nCrehiItGnxqIxGUCSKPtkLYcefx+AIesXIBq0SGGZ2o37sfZur+qLko/W0OnxiRxd8BW9Fj+ExmwgWFfP7pvnYe3TARGZ5KvPRRcTiS7Bqpykqasnd8rbiAYdnV+6A1O7RCVhvCAg+YNIXj/+agf7pr1LuzvHYu3ZDlNGAiGnl7AvQOUP24kd0hVTegK+Uhtbxj+DFAgxYsN8LB1TkYIhfCU1hOu9/DH2SeIb9I2mib4p+2wd9YdK6PH6fWgsJkJ2F679BXiPVZIw/hy0VjO+0hoktw9/lZ3oId2U8GhBJlDlIC/rS5IvHUzOzPfIfOJ6rP06YkyJU+PPvMXVZD+8GF+ZjWE/z0afGE3Y4ydc72XnjXPpvWiyUgzEF8BfUUv5Pzbhyi44JQ+dOw/T9dX7MGYkKjJQXEP9oWJizu2hnMJtCEkU9VrksMTROZ9x7J0fMHdMZvC3L6KNMBL2BNh37xvYGqp/dp1zB/Hn91Wq4U55h9TrRxJ1fl+QZaRgCCks4SysQmc28NujS+gw/hz6PXQ5xugIBFHAU6VsYGr0WnRGPSFfgJDHR8gXBElm7T1v4K200+3Oi+j1wHhMCVH4apyUrN1LOBCk/RVD0ZkN1JfU4LfXs+PFz+j90OV4bU6SBndBa1IKthiiI/DVKCG1345/lqRAkKFrXmnYkBeQAkF+7/8goYYTgk3p+vSeZ/mofCcyMjc9eDv33Xs3ny//EslexjXn9iSY2BWvLhqPz8drr73K6OFDuLhXCtrUbgQL97D+wr9R2cHCkHemkmaNO0FPnWpd9lv1HNE92+EpqWHP03/HXVTFkHcewpgcg9ZkQJYktBYjnjIbRV9tIrJTKnvve5PBn8xg79SlaAw6Bn08A3ObeESthvr8cjaMfRIpEKLjg5eRfu0IdcPBWVnHyskLqcg+xnmPXsXguy/BVW6jfN8xul8+FEdpDYGGzZ9wMIgpJhK9yUDQ6ydY7yPkC4AA3937BoMevILMy4agjzQhCAIem5OCtXuJSIpmc9YKLpp5HcY2cZjS4gm5vNRtPXgCPxp5784rw9q7PTU+Hyvf/opL77ocrU5LVHw0L1z3FKX5pVx8x3guuvViouKiMFstFB8qYvFjb9JzeG/GXzUGc2ocrqPl7H3mI3wVdZzzzkPooy3Y9xfir3ORNKIXYW+Aqo05JI3sBZKEIApsunY2vko7kZlpjF77Ct7SGuz7Ctg5eRE9n7+ZtMuHoI0w4S2pIWCv5/AzH9Hx0SvZP/Vd/JV1mNomMvTn2eisZkL1PnbcMAfHjjz0CVGM3PGWkr8uLCH5Avgq6tBZzbgOFBEztBsbBz9MyOU9pQ0zpcYQN7ovol6LxqLovbDbh+23PSRdORx9XBSg5K0TDTrlt192cvDBhYp/OmcSsef3xZAaT/aNs6nbkE3smH50f/dRNEY9sgDBSjt1m/bj3HYIjcVI+yeuR9BqkWUJX3E11au24C+pwX2wmH6rXyRQ60IbYUSWZPJe/ITi936k97KpWPt0wNBgL4qW/ciRlz4FoPur95J81XAEjYgzp5Dd18/Gb/cw9Jc5aMx6JH8INCKaBjvsyi7AU1JDxm0XKIWLUAqyhL1+Qm4frsOl7JryDgOXPIwhKQpTUixBh5vaHXmqbRaNesK+gFKFuSFv5Ia7FR0TkZHARaufwxATATL8ctWL1Ow8QvyATpz/xRN4K+uw5xZTsuBLesy/G0NSjHLSObcQOazobH+ZDUtmG1UfOvcqud0vKPkAQdAAMmG3DTnoY2tOIR06dcbt9pCVNY8Lx5zPlWNHoLHEEq6vBinM1ktep/eSh1VbmT15IV2ev4X48/uitZqRfEql5Zwp79BxxrUcmPou+ngrPRY+gKV9MrIkU7t+P3vveZ302y4k/Y6L0MdbEY16BIFm+sbUoy1DVj6Dr6IOd345efO/pNf8uzFnJCIadPgr7VR8vw19bCSp15yLIAgEJYmK4gruOf8+ABZ8NR9ThBFBEIlLjMVucxCTEI1Wp6OqtIr5UxdQU17D+98uxJgYRcjjJ1TvY+0tWQyZfxeG6Ahq9xew+aHFSjHBAZ0Y/fF01W9dc+drVDTk7bzw74+xcfp7DJ19O23O79uQ8UdQ7YM5KRrb/gI6jh2ALAiY2sQTcrix78g7pb5ptGHGMX2QZZlwMIwUClNdXInBZOD9aYsYeOlQrpp5ExqdBgEBX72XhffMI++PA1zu0zJi7St4iqrYcfurmDMS6b/kIfTRETj2FxCorSdhZC+FHo+fUL2XsE959ts+6TV8lXZG/PAi1m7pSjqjYBh3QSW7p7yjFMAEhnwyg1C9l5pVW3FmH1PkIyYSY2osv/d9oCG64US6nHuPclHl56d9Hvxvx+g2F/67h3BG/Fbyy797CH8JrZuSrWjFn7Bq1So8Hg/XX3/9v3soLUJOTg6rV69ulsPxPwWvZdz8l9t08YfOfNFJkKg7Mf/LmeAIGs580UkQpfOf+aI/ISS17KC6RvjrKrs0fHY5kv4Mq/zXeR9q4QF8k/DX+wrIZ5dL98/QCSfJv3UG+FrYl5a/3pdLaFlmFZP81/uClo2xpfPsP6tcic1hbiFd4ZPljzoDWsILAF8L+KFr4ZtsTQvaBVo4Xy1p1VIetkSmjulatlb0LWD9X5cmBamhltmwEd//dR9k/SUtexB0iH9dvxlbuC73G/56X+YWPql0a4H/sMz4130HgGsDljNf9CdoW/gI1hLetzQ0riXrWfwXntIJtpCyltgHn9CyvtynOeBwOiSE/7r8js6Z3aK+fuvxZIvatQQt0Yhv6B1nvugkuDV8irzEp0Gghco+rQW6foUpfOaLToLLfX/d9kkttGIt8S1bNyX//fhv25RszSnZilY0QVZWFpWVlTzzzDP/7qG0ohWtaEUrWtGKVrSiFa1oRSta0Yr/EMj/heHR/+lo3ZRsRSuaYPr06Sd8l5WVpVbMbsRNN91E3759/0Wj+mvo0aMHPXr0+HcPoxWtaEUrWtGKVrSiFa1oRSta0YpWtOKUaA3fbkUrWvEvwy9J1/3lNi0JVQSQWxxs969BS0KHoGX8aFmQ3b8WLZkv4V8Y/trS+WoJWiq7LeVHK1rRiv88tEQPnPdO3xb1tfG+3S1q97+IVv3734WWpqawCsEzX/QntDSNy78SLZXfloR9r+vxRIv6agn+V9fl/ypdF1Z+8e8ewv+vGNXmgn/3EM6IdSW//ruH8JfQelLy34BbbrmFjz76qMXtq6qqOHz4MOeee+5Jf3vwwQe54447uPjiiwFYtmwZHTt2ZNSoUae857p16+jdu7da6ftUaFqE5c/tG4vH/BV88MEHbN269YxFZdxuNxs3bmTsWKWib21tLR988AHTpk07ZZsdO3ZQUlLChAkT2LZtG6mpqbRp0+YvjQ9OLGiTnJx82n7PFu+88w7jx4+nTZs2pyxoM3nyZIxGI4IgYLFYePDBB0lISPg/932yMfxfsG7dOhISEs54QtOYkUDvJVMaEmkfY//khchBJZ9Knw8fI/78foBMyd9/5dBTf0M06Bj4zXMIei2CRqMUO4mJRPL6Kf9yAykTR2LJTKPm511EDexM2OtH8ocQNCJln6xFYzYQP24gSLKSqN9qRhcTqRQzqagl9+HFuLKVhM7dXr+PpAnDEDQi7iNl6m+xo/vQ7dV70cdHEar3UvT2agrf+gaA9o9dQ+rNYxD1WrQRJvyVdWTf+Sq6mAg6Pn0jupgI9A1J1yV/8IQ+294/ni7P3cxv3e5GG2Gk/2dPYMpIRAqFELQajsz+gsLF39Ll5dtIGNNPScZ/qARr347IYWWrUfIFADB3SCbs8SPotM3ok8MSXbLuQmMxKsU5kJEDIaSQhKlNHLIs46+wU75iPQVvrqT7G/eTPGEYgiBQt+UAu2+eS5cXbyP1xtEIGg3IEkG7m903vKLSETe6D11fmYQhOYawx0/thmz2T16IJbMN3bLuxtwuCV2UBVmW8RZXk/vYu3SYdg1RAzoj+YIE61yUfLKWym+2MPi7F9HHRoIggAB/jHsa596jCg8uHKAUi9AIhJ1ewvVeXLnFIMtEdGmDLEP9wSKsvdoT9vop+WgNHaddjT4+ivKvNmLt0wFBI1L+yRoK3/qGzi/fQcr1o9CYDUjBMN6CCnKnvI1rdz7d336IxMuGImhFgjVOQvVenNnHcB8po+194xG1GtCIhOxu/FV15DSZ11PxI2HcIDo+dg2WLm3wl9USdNST8/Bi0u8aR+rEkcgN+YjCviDH3lxJwVurAEi67Bw6PXEd5g4pyGGJsNvHzutm4y2opM+yR4ke3IWwN4CvpJojsz+n+6v3oouJQNCIeAorkdx+5FAY+47DxDfI0ZHZn9Nh6lXoYiLRRlvwl9diSI5FEARkWSLsDSD5gkj+gJLQvbia0s/WkfnszaelSw5LyKEwOY+8Q+26vfReNrXZPFd+9wexw7qji44gYHOijTSr/BBNOqVfjx9jeiKeI6UIOg1aq4WwN4ApIx5BEAnVe9l13cs4d+eTPmkcHWdci8ZsIOT0kvPIYoWu6AjQiGgtRhBFQg432igzYW8AjUFP2OMjVO/FW1BJ+Zcb6PzM6ekKu32Iei3ekhoOzfqQPu9NxV9ZhzElFsmvzFfFN5sZ/N1LzeR327inGuT3dhIu7I8uPqqZ/KIRMSRGq3qn/lAJUX07ookwEXJ5kDx+AjUOqn/dTeenb1SuO1zKH2OfIPO5W0i5dkRDwQcJyRtk9y3zsG/NJfnqc+k4YyLGlFgEnQYEAdu6fXiOlZM0fghaq1kpKNBEDn0l1cp8DezcsNbls+qrUea7zb8bY1o8Ya+fml92sX/yQvp8OJ2483oi6LQEqh0EahzN+xrQGSkQQtRr/7kylZnGtnFPkTJxBCnXjkBj0iv3ASq/2YIpPQF9QjRIEiUfr6H6px3K3DVUofYUVOArribn4cW0e/iKE9aNpXOaojdCEv4yG0XLfsTcLkm9LufhxQQd9fReMgVL5zQEvRbvsUq2jHwMgCFr52Lpko4gCvhKbQRtTnIfX4YuOoIuL92OoBGp+O4P4ob1QBttIdiErj/GPU3KxPNIGNMPKRRmR9FhXn7pJSQpzNECDfdMul2xDY5qgru+Iy+mNwmdeuL3B3h1wQJ+WbOG356/lSidwLMrNrL+YDHtuqWx5NU3MHdMRdCIeIuryXnobVzZx+jy8u1/ia6IrhmKziirwbXvGDlTFhM1oLNKV9P5kgIhtFEW1YZKgSBBp4eQ04O3sApT20SQZUSdFlkGc4eks9YB+vgoRLOBYG29Os/mdkmKPDQUlmssMFW2Yj3pd4xF0IiqLeq9ZArGtDhEkwFthLGZLUqdOBJthBGAilVbyb73TbRWM91fvZfY83qiMRvxV9YRqveijTSjMRvwl9uQg2FyH19Gm9svamZn3UfLiR/dF11MhFIYRBRwHylrZldSJo6gW9bdJ+iAxIsHoU+KAUlCDkscmL6UihUbMKYnMGzTawiAoNMgBUJU/7SD/ZMXMvj7l5R5EgWl0FZhFfsfXIQlM412D1yGJsKk6A69UmjLtm4vAZuzRbpDDobpOHMibW67EF2UBUTFnuyd9Bqu7GOqvTRlJFCzdg8Hn3i/mZ/o3HeMzFk3sa7bXQz48ulm6ybk9HAo60uSxg4g8cJ+BGqcbL8li35LHkYfbcGRXUDQ7ib9hlEKrf4g7mMVyCGJwmfex7ntIB1eupOUWy9UfKdAiD3jn8SdfQzBoKPPyhcQ9DpEkx6NyUDYG1B91za3Xkj6nWPRxUaisRgRBPCW1JB9zxsqXY0yX/rJWtU+6GIjAfAWVhJ2ecl9fBkp15ynrrHCJd/R49X7CNrrFfmxGAnUONky8jG6vHy7qs+8JTXU/LKLtvdeyr67X6PjzOvOWn4Txw7EmBaH+2gFki+AY2ceCCKaiHgEnQkEkYrych5/fCY11VWsXvUNgiAiS0HCrioQNGgiExm+5XWc2ccI2JzEj1YKnTTasEZ9cTr5lYNhEi8bQrd5d6GLicB7rIJ997xB6vUjSbiwP/qkGES9llC9l2NvfqP6RACmjAQGfv2sUlTG7cNbVMXBp/5Gx2lXN/OJmuosU9skBJ0Wf5mN+twicqYsZvAPL2HJVOxMziPvUPn1JgC6v36fskY1It7CKqRQGI1Bp+qsoE2pvO23OYk5p2szn1mfEE3PhZOJ6N4WndWELIO3qOqkstES3zdU78WQFIO3qApDYjTaCBMht7eJ3xZU9EEoTNmK9WTcfckJ/k3mc7eQfOVwdNEWZEki5PCy6/rZZ7TNPRc9iKVjKoaUWLRWM3JYYvv4Z47P87Xn0ePNB077LNiKVpwMLc173Ip/I6qrq9m4ceMpf4+KiuL7778n9BcS7q5bt466urp/xvDOGpIksW3bNuLj48nNzT3ttW63m59//ln9HBsbe8aNwYEDBzJhwgQAtm/fTklJSYvH+vDDD5OVlUVWVtY/ZUMS4L777jurzcBnn32W+fPn06NHD7766qt/St9/dQxnQmxs7AkbqidD56dvonDJ92wa+gghu5u0G88HIP6CfsSN6M3mcx9l5zUvkXbj+Vgy05D8QXZf9Tzbz59B/sufYu6YyoHJb3HwsXdJueY89t85H/uWXGp+2cmeG+dgSIph742z+eO8R0m6cjjVP+1k2+gZbLvwcYxp8fhKbTh25uEvr6XgjZV0mXd8E92dV6ZUXDxawcHHliq/iQJdXpmELElsHfUY/opaUq4fhSUzTW1nW7sb5558fsu4mf33vUmXeZMI1LrYe1sWsiRR8PrXCBoRf3kthU36NKTGETeyF97i6gbe3Ig2ysymc6cSqHZAWEKfEEX8mL5Y2qewccgjlH7+O3Hn92XLkCkcePhtQk4328bMZNvYJxANOgoXrcK5K69ZX91evZcjL33KkRc/IezxUfHVRnzltejjIqlZs4fKrzdT8vdfaHPLGFKuH0n86D7kTFnMjiufJ6JHOzJfuBVTRiL773sT5+4juLILCdpc9Fw0WWGAKND1lTtxHynlwNQl+MtrQYa0G88n85mbqPl1N97ialz7C3AdKEIOhOj8zM3kz1tO2O2j6ucdbD5vKilXDqf3e4/gr7KzedR0bBv2IzVULGzkwZZR0zn07EcQlnHlFLJp6CNEdGmD5Auw+dyp5L30CbooC5uGTCF3xnt0ee4W6vPK8BZXk3TZORx86gM2nzeVxCuHk3rrBUQNzETyB8l79u94CyoQNBo6zVKKMZUv/52DM95F8gdx5RSoMht/fh/8ZTb23jEf5+4jShXyx5bSrVGWTsMP98FiipZ+T9Bez9475pP72FJ6vfMQpvQE3IdLCNicuA+Xsq773aRcOVyVs/qDxYRcXsJuP9sumUXtxhz6vDsFyR+k+pfdePLLKV+xgdzHltJz8UP4q+ysaXMTYW8AUadj65iZ5M9bjrl9ssKbx5bS460HlLU4ZArV32+nbmsuzj35BGwO/JV2ApV1yKEwglbD1lHTqfphOz1eu/eUdNVuyEYOhdl+ydMcfOJ9ui+4h7A/eMI8t7nlAipWbWHT0Efwldpw7S8gaK+n4O3VePLLCVTWkffyZyBLbB0zk53XvMSeW+bhr6zDfbgUT0EFzj359H73EWKG9yD1htE4duezJv1m9j+06DhdQx+hPreY2k05iHoth576QL3/0de+IlDjZOvoGbiPltP9tftOO1+hei/1uUXsmPA8ciBEpyeux1tYCchsPm8q67rfRfKVw+n93qP4q+xsGTWd2g3ZzeTX3D6ZzaOmc/jZvzfIryJTgWon/so6PEcrKPt8HfHn92XTkClk3/cmIXs9W8fMpPrX3WQ+ezN5L37C2va3YkiJpcebD2Bun0zB26tx7M7HlV1A1Y876LVkCgAVX28CZGwbsjky+3PkYAjRqCN2WA92XvUCRUu+Qw5Lqhx2mzdJnS8QsG8/dNZ9Ncq8qNPi2HWEsNMDMmS+cCtai5GDT7xPyOUhWOs6oa+w20fQUf9PlanK1Vup25JL1KAuRA3MxLHjMDuvm42/ykGw2oEsyRx+9iO2nDeVbZc8TfodF6lz91vmnVT/uANRp6X6l110f/XeE9ZN7aYDOPceper77cp6drhpN/kyInu2U6/rNm+Sau923zyPmp93oY1WCqF0mHY1hqRY6jbup3DpD+hiI8mft5zOs26i6yt3svvGOWw+byrpKl2P4iu1UbF6K3VbDhI9KFO1CYde+pSXZr/EHQetPFnXhe/XrOPA56/jX7MMBAFt95H0yOxE7LENJBdt5IUnpjGwZxfi+o4G4PIBnXj7zgu5d8YUajcdwLHjMBVfbaRmzW66zZukyu5foWvXDXM4MP1ddDGRuPPLaTdlQjO6ms5X2BfAW1yFc08+e++YT/3BYgKVddSs3UP0wEy2jprOzmtfIuwLEKh14j5UinNvPq6cgjPqgG2XzsK+JZfi935g2yVP027yZcSc2wPHjsO4so8RqHYQcrrJz1pB56dvUseXcuVwus2dROGS79hx9YvUrNmD51ilupajB2bi2HWEAzOW4a+yEzusOwBdXrodf0Utjp15rO1wK97iKjRGPZ4jpTh25VHy4a/kz1tO91fvbWZnrf06ETusB5uGTKH8q43IoTCeoxUntSsn0wEBmxPP0XJc+ws4Mudzus25U20jCAK2Ddnsf3ARnvxydV3KYZm9dy7AufsIIYcH575jdJs3iYqvNrL1wscBGcfuIwRqHPhKatAnRrdId7R/9CoAXDmFeIursf2+j8J3v0drtSi0NdDlOVpO1XfbsfZsR7e5d6k6XAqGSZ04Em9xNW0fuAxDUiy/dbqdA9OXoouNZNf1s+k1/y5Klm9g2/WvAND16Rs5tuR71g2disaoJ/2GUawfPYNfut+Dt6SaPfcvZN+jS+i84H5ixvTDOqgL9dnHODRlISDTae49AMj+IPuufp7dYx7DnVNI2Bdg/4OLCNnddJ51EwnjBnL4hY/xFlVh33ZQtQ9N6WqUqab2oW7jfhy78hB1WlUemq6x7ll349idT8Fb31CfW0zpJ2tV2WvUZzsmPA+STOoNo/AWV9N51tnLr6V9CtuvfAFvUTVhp4etYx4nd8YyNJY45HAYOeQnZDtGTUk+by9aCKIGyV1LyF6C5PcgmqLRWGKRvA42DX0ErcWkym9TG3Ym+W2UDV10BO5DJdRtPsCx17+m1zsPKfbyfKXys7+ijvKvNjbziQC6vHwHcjhM2BugcvUf1KzZQ+YzNzXziQ400VllX/xO2O2jctUWit//CUSRnu88jCEpljVtblJtzMmeCXzltWiMelVnOXbmsXXMTI7M/ozIrunNfOa0G89HDoWp+m4b3sJKajfk4K+oBYGTykbLfN9HQZJx7jqi6s5G/ybkqEfUaxW/r0G3/dm/yXzhVqL6d8ZXVotjz1Fc2QXsf2jRWdnm7Hve4Mjsz3Duyaf4vR8pX7G++TzPvQvb2r38r0OS5f/4P/9taN2U/A/Bjh07ePLJJ5kxYwYvvvgidrsdgAMHDjB9+nSmT5/OjBkz8Hq9fPrpp+Tm5jJ9+nS+/fbbE+5ltVrp1asX69atO+G3goICnnrqKR577DGysrKor69n69at5Ofn8+abbzJ9+nQCgQBffvklTzzxBNOmTWPJkiU0jfLfsGEDTz/9NNOmTePIkSMn9OF0Opk/fz5PPPEETzzxBAcPHjwpzTk5OWRkZHDhhReyadMm9Xu73U5WVpZK96FDh/j000+pqKhg+vTpfPTRR1RVVambg08++STFxcVq++eee46jR4+ybt06li1bxqFDh9ixYwcfffQR06dPp6KigpkzZ6rXl5eXN/t8tli0aBFLly7l+eef58EHH+TAgQO8/fbbPProoyxatEi9bunSpTz++ONMnTqV5cuXNxtnfn7+WfeXmZmpbhyfisc+n4+3336badOm8dhjj7F161YA9u7dy1NPPcXMmTN59dVX8fl8zcbw888/8/HHH6t9rVu3jvfffx+A9evX88QTTzB9+nTeffddJEk5offbb78xZcoUnn32WbRa7Ull4c+IPbcHVauVMZUt/52EiwcBkHbTGDzHKvAWVmH/4yBhr5/kq88DIOxRKlsnXDyIkKMeZBnnzjwEvY6QywtAffYxjGnxSAHljb8cDFO5cjOxI3oBYO3fiZDdjT7eSsXy36lcuRlTRiJaqwV9YjQA5nZJVH6zWeHvzjy0VgtxY/oRtDnx5JXhzS+n8uvN+IqriR83SKUpoks6FSvWN2sXqLJjTIvDe6wSY2qc4qCs3oqxSZ9dX7iVwy98QmMERtyo3rhyiojonoFjex5hb4CILm1IGDeQsob7WzqlEvYG0CdGq33pE6Npc/tYQvU+zO1TKP9Coa+xL3PnFOq25JIwbhAlf/+VxEvPIbJHW5BldNEWyr/cQOK4gUjBEDFDu6OxGKlavRXHzjwkf4DESwZTvmI9caP7UrzsR7RRFmRJRmMxok+MJqp/JzzHKonq14nKlZupWLmZoL2ehIsHIcsQM7QbIacH+47DePLLELQadFEWtJEm/FV2wi4vcjBMxcrNRHZvR+Hbq3HnlZGftQJRp0UXG6nyIOzxU/rRGjQmPb6KOjQRJrQRRnQNp5sSLuhP2We/KQyVZdCIHJ3/JaJOg6/MhrV3B+RgmKqVm0m5YTQhpwd/RS2ByjoEjQat1UzQUQ9A3bp92DfmIOp1eBsc+rLlv2PumIZz71ESxg1S+GG14C2uVufidPxw55Vi7dORQJUdAMfOPPQJ0djWZyMa9dQfLEE06tHFRFKxcjOJ4wYCinMc0TUdX2kNAAVvr0YXb0UTYcLcIZm6rQfV+2ktRko+XqOsHZcHfWwk+sRoEsYNorxBjhw789BZzdT9obQr/XQtCWMHUbFyE7qYSCq/2YLWasGYFosgiugTownUuhB02lPSFTuyt7KZDpR9+huiTou5XRJyKNxsnkWdFrHh1HnR0u+JHtqdQJWdmGHdVH76ymuP91tlx5V9jKh+HSlYuAp3XinVP+9EF28l455L8FfUUv7FOgBsa/c0o6vgrZXEDOlGyOFpNl+Vq7aitZrRJ0YTrKtH8gVOO1+EJWp+2Y1jZ54qv6LFiOdYJd4GfdNcfkv/JL8K76Vm8qvIQKDajhQIN6zvNKSG9V23cb8qU5ZOqQiiSMkHPyu6bdUW4sf0o3zFekxp8RS/9wNaq4XaTTloLYYT5FBrNWPffgh9bCRSWMKdV4ouJhIkCV1spCI3VgvaCJOyEa0Rqc8t/kt9hVxetFYztt/24txfqPBw7CBK/vYz1j4d8ZfXorEY1bXS2Je/yo4hIfqfKlNRAzMBiBmm6J7yFeuxbz6gbMyaDADqqY6w24c7r5TIbhkUvr2acL2XgrdXoYu3ok+Mxpgef8K6MaTEUvrxGgrf+ZbIHu0UWiS5+Tq0Wogb0Yuq1Vuxb82l/B+b0EaYAEiaMIyKlZuQZcVmiDotEd3SkYKhZjKl0KUDoHDpD0SrdHVXbcK+ffvIyMggNT4JrSByydiLWJdbDIKAoNUhRsYSLt6PVFWAXFuKX9AxYcQgBJNyWmtAh2SsJgP9hwxW7MGK9ZQt/12hy2oh6crhzeg/G7pqf99H2cdrEXVa/FV2Inu0Owldyny5cgqI6JJO+Yr1zdaoPjYSORxW1miNk6C9nqh+nSha+j2CVkv5ig1n1AGBKjuF73xLwsWDCLt9yKEwcjBM+Yr1BB0eRJ0GXUxkg41yN1vLMUO6Ubn6D9x5ZRS994NygglIGDeQkNND2efrKP1oDYIgIhr1mNonEzO0G6JBT/mK9cjBMBFd0pElCXRaHDvySLh4kHLK0KRvZmcFjaiWdhd1WsLeAIJGVPnduMZEne6kOkAXF0Xt79lorRY1ckKfGE1kj3ZIgeCJum3sIIqWfEvCRQMoXvYjyDIai+EEG2bt04HST3+jYuXmFuuO5AnDFf9mZG91LQZtLhAFdDGRxI/pS8ilvPSpP1iEc38hMUO6qX6iMTmGkNMNskziJYqNkrwBVb4ierUDGer+OEjQrtju+HN7ULH6D5UPYV8A95FyQg4PpV9uImncQDRmA8gycWMHEXK4KVv6Hc4tBwABbUwEuga/UPIovnL08J5ILi+yLFO2/HeSrxxOwVvfkHBBf0UePll73D400HUq+yDLYFu7F128FWObeESTXl1j+sQoBK0W+/ZDqg2LHty1QfYGqTx07MxTTr65fIgGLd6iqrOW30bdIfkCqh3URJgQdEYQBCSfC4CuHdLQ6/XExsQihxQ+yEEPot6CoDMhB9zKfYIhpIbInaY27Ezy2ygb1t7tKflQOXRSf7AYfUI0VT/tJLJrOq7sAgSNiGjQN/OJAOJH9cKZXUDY7aPim81E9miLNsJERI+MJrr4iKqzqn/ZpZzUXr2VxEsGoTHrsfZuT8XKTc1sTET3DEB5JqhoeCaI7NEWWZLQJ0YrOqtrujonf/aZk64YSqDKTkTX9AZd8Ruu/QVoDPozysbZ+r6K7fISd37fE3RnyBtAG6H459be7Qk53SfVAbKkRFQVL1VeErj2F5yVbW6ku3zFepIuH0LhotXqPLd94DKCNieO3Wd+HmxFK/6M1k3J/xB07dqVl19+mXnz5jFs2DBWrVKOqK9atYpJkyaRlZXFCy+8gF6v58Ybb6Rbt25kZWUxfvz4k95vwoQJfPvtt+oGUiMWLlzITTfdxPz588nIyODLL79kyJAhdOzYUT0NqNfrGTduHHPmzGHBggUEAgF27typ3sPn8/HSSy8xadIkFi9efELfH3zwAePHj2fOnDnqpubJsGnTJoYPH87gwYPZuXOnerLzgw8+oHv37mRlZTF37lzS09O58cYbSU5OJisri1tuuaXZfYYNG8aWLVsAqKuro66ujg4dOqi/d+nShYEDB3LLLbeQlZVFcnIyZrOZgoICQNlcO11oO6Bu2DZuijbC7XbzzDPPcNtttzF37lzGjx/PggULKCoqUu9/ww038MorrzB//nwOHDhAYWHhafs6Ffbs2cOgQYNUHp2Mx19++SVms5kFCxYwf/58evbsidPp5B//+AezZs1i7ty5dOjQ4YTN7CFDhvDHH3+onzdv3sywYcMoKSlh8+bNvPjii2RlZSGKIhs2bKCuro7ly5fz4osvMmvWLDQaDW63+4w0hJweNezYV1aLMUVJF2BIi1U3XAD8NQ7M7ZOVD6LAoDXzSJ44Ese2wzh3KcbOX27DkHI83YAhMRo5FD5+jzIbhuQYOjxxHX3+PgNdXCT+8lp8pTb1t6b3MKTE4K84flrYX25TwzZ9ZTb1nogChuQY9bqIHm3pMPM6ur1+H9ooi3pPY3IsvjIbkX064DlShq+4Wu0z6arh+CpqqT9QBChviiVfAH9lHe0fvJz8V79C1CqbZMaUWHylSv/GlFgClbXqmBv7Srh4IO7DJRhSYk6gz1tYRcK4gRhSYrB0TMWYFkfI6cGdV4oM9PlwOjHDulO4+FsMydHN56jUhs5qxleq9NNxxkRM7RJxZh/Dc6wCY0oshuRYgjan2s5fZkM06jGmxHJ41odED+pC9DldSZownCMvf4av3EbQXo8lM119iAAIOjwAeItrVPmQkdHHWZvxQBcbiRyS0JoNmNom4q9xEtWvE+f8+grxY/ritykOdcK4gUj+IGGXBzQaAlUOdd78ZTYltM+ko2jRKjo9cwvGNvHooiMo//Q3dUzahpBzGl7K+Mpq0Rh0xJ7Xk+Qrh5F89XkEqu3K+MptZ+RHo5xJ/uOn2OVQGDkUxpASg7VPB/TxUSRc2B9fmRJO3UgzkpICoHEcyIo8GFNiVT7qYiNBlpEbrpPDEqJBx4CvZhE1sHMzHkqBEMaGBy9fRR3G5Bi6zr2LkNND3aYcfA2yI/mDGFNiSbx4kBJGdQq6dDER6gsEgLDHR2T3tgo/mowv5PZiSIpW6dBFmZH8IfRxUfhKbfjKbUo4s1ZkwNfPMPDrZ4m/oL9Kf2TP9th+zwZZ2aQ3d0ih/aNXMfDrZ4kd0as5XWW1aCJMSKGQujYa56nx36TLh+ApqDztfCGK+Kvtyj3LlZBBQ1I01j4dGPj1s0Sf05WQww3I+BpOPjeV38a+m8uvsimjsRjRWAxqX40h4QCiXsuQNXOJHzuAsNevrktPXhkak6FhXR6nK+2GUfhKT5TDpMuHYFu3D22EWQ05bZTDxnDlRn6YO6UqerRB5s+mL1PbJAwpcfgr7SDLhJxuZXM9yqy2k/whAjWOE9ZKqN6LFAj+U2Wqsb0+Lkp5iGvgva/cRtjjQ9vAbwBjegKRvTsghyR17pKuHI7GqCf5iqGqzWi6bkxtEhQ+NPQVrHWhj4uibvMB9b7+ajthz/E581fVIei0Kl3uvFIOz/qQzs/cjKARafvQBKq/367YGJUuH4akmJPQZVXHZJd8pKSkMPDrWfRa/BCJBglbVHuMFz+EHFR4J3sVnegNhCgqLmHMZVcjVR5VxyoazNS7XBiSY5rR5Su3YcpIUPs6W7qazlfqxBG4j5T+ia7j8xVyedFGmug48zrix/Ql6PDgK7fhr6wDUcSYFo8xIwFrnw6IOg1d5tyJ7fd92NbtO2sdYEyJxZiegD4+WnlxWWrj8KwP0UZHYEyLI+3WC6jbcnzugg4PUijczFcR9AqNxpTYZjIVtNcj+YNE9e2ghLCO6UeH6dfSc9GDhFxefGU2St7/iTa3XUjsuT3o/Owt+CvqmtlZKRhGazUDyroM1DiUlAs0X5eSP3BSHeAtqCDpiqEY28TTYcZE6nOLlfWVGIVo1KGNMDHgy1loTPoT1qWv1Iao1+LKLjjBhglaDRX/2IS/zNZi3aGLjVDbWDqlkvnibaRcfS71uUUE7fVE9myPITmWo/O/VGTG50cKhZDDEgljB+AtqkIbqfBGF31cvqz9O4FGoM/708ie/p7KF0EjEnS61c+GxChEvZZhP7zIkK+fIbJ7Bh0mj2fQxzM4/Ojb6FPiEE16VT7lUJiw3Y0hJa5hcYj0+20B2mgLdev34dx1BF9ZLVqrWfFrrhiKtW9HRLNR5UWjf9N4T6CZfTg860Pa3HYhGqOeDjMm4iupUebBbKD9I1ci+QNK2pEG2dMnRqk8bJS9hLEDCDncDetP18x3PZP8NsquKSMBQ3IM/T6eQdL4c5ClMKLejMYcgyYiHhAIBQPExsUh6JU5EPURIGpBPv5sqbEYm8lGUxt2OvltKhtNdYzy8iCEITkWf5mNoN2N1mJo5hMlX31uQyoWHXI4jL+irkFn1WLOSGzmWzbqLH+pjYLF39Lng2nEnNuTkNOLaNCdoLMiu7c9TktFnZKmx+nBV6bQEnJ5MWUkMuS3ecRf2I9Qva+Zz2xMi2s2X1IwTGTP9ngKKk8qGy3xfUHx7wyJ0XR47BrVv/OVK/pGGx3BkDVzSb/nEuw7D5/g3+iizOhjI1XdqY+PIm5k77O2zYaUGLTRkQSqHXiOVSi2on0yaTeObqZLW9GKv4LWTcn/ENTW1vLyyy8zbdo0Vq1apZ7869q1K3//+9/5/vvvcbvdaDRnl2Q5MTGRTp06NQvz9ng8uN1uundXQk1Gjhx5yrDp/fv38+STTzJt2jT279/fLPS5MZdl9+7d1Xs2RXZ2NsuWLWP69OnMnTsXj8eD1+ttdk0oFGL37t0MGjQIs9lM586d2bdvn9r3RRddBIAoipjN5tPS2nRTcsuWLQwZMuSM/Dn//PP57bffkCSJLVu2nDQ/Z1M0Dd9uuik6YMAABEEgIyODqKgoMjIyEEWR9PR0tWL35s2bmTlzJjNmzKC4uPgvh5E///zz3HXXXWRnZ6vjPBWPs7Oz1bybABEREeTl5VFSUsKsWbOYPn06v//+O9XV1c36sFqtJCUlcfjwYVwuF2VlZXTp0oX9+/dz7Ngx9aRkdnY2lZWV5OXl0aNHD6xWK1qtlpiYGFqC4ydwT5LoufE3SWb7mBnUbdyPOTMNS8MbymbXnAZH53zBoZnL8BRUYspIPHU/p0o2/eevm3RZ+uEv1G3K4cCUxfgr6+j8/C3H7ykI6KIsWDqnUrho9fHbiSIp148if+7xU7ONfVh7tadwyfeEvQGlm1PR1+R7QSMS2acDvqKqk9JwbMFXpN9xEdHndFMdJABNpJIL5o+xT6h5EjVG48n7a0DOlMU4/jhERJc2aMxGZf6Ek/NNlmXa3H4h7sMluPYdo3jZD3R/7b4TaG7++WT0yie5TmGBqNUQ0TWdYJ2LPy54HDkskXL1uYgmPYmXnkO43sspa7kJyl/xFw8m75kPcWw/hK+0mnZTr25yzYm0ScEw++55XTmJU+fC1D5F7eNM/Dgp4QIEHW4OzlhG9Q/b8Rwrp9PjExGNuuO0n0I0T6BNUH8AYO/tCwj7Ahx86gNM6QlE9GjX7Dq5yRoLe/3su2MB2igLxrbKOslf8BXG1Fh6LJyMxmRQHe+zoouT8ON0+dyb/BawObBvO8z++9/i0LN/p9v8u0AQ6PTEdRye9SFht3JqQ9CIiDoNuY8t5fALH9P9tXtPzpc/ddD4e+oNoyB8fDPqbOmSgiEK3lhJ9Q/bOfTs3+m1+CFEo/6kZMnIze/RRH6Vz0ITERea9e0prGT3Ta/g3KGcpjs5lDam9ETldEO1vRnfRYOSp9NfpoSPndBXk/WltDudW3jyvpKuGIrnSMlp9PGJvG/RWjlZu5Oajqbr5mT3UP7VmA30WTaV/Fe+oKmeKVy0mrA3QM2aPRib2gzhT/82IKJbBt6iSiSv/0/X/okff6Krze0XcviZDwm5PFSs2ECb2y88CV1/mp8/9R9wuPFXO8i+fyFHslYgJrRFKs3F98NCBI0OwRipXrs+t4gIi4VIi4lwcc5J+jpxnk5QyWdBVyNEg07JZfvHoZP0paDiyw2EPX5ypixGCoRIv1PxX6p/2IEUCNJz4WS6vHgbzt1HFd17xwKi+nfC3DFFud1Z6oA+y6biPlwCkvJ9m9svVEKecwqp+XkX0ed0Oz2NJzKh+Tcakche7fGW1nDgkXcIe/3oGsLaE8efw9H5X+I+UsbhZz4kokv6iXf707ps2v2Z1qUpPYHiZT9i336IosXfYumchizLBB1uqr/bjq/MxqFn/06b2y9C0DZ9hhBImTgCZJmaNbub9CWgjVFecLkPFh8fVkt0R5M2vlIb++58lfKvNqqbfrEje+E+WKS+fGjkrGjS0/6RKylc/O1J9blz1xHCLi9H5y2n05QrEA26k/JGaMhVv/niWeS+8Anx5/Wk7KtN7Lx9AW1nXt+Yvu/EQau2UWL/Nc/jK64msl+nZv6nLtqCfdshfCXVdJo58U8d/3kgx//b5vYLOTr/S8LeAEWLv1U3wTpOv5aSD39tGEFTAWh6EwHBoKP9I1fiLaz68wVN+jq9b+yvrGN9/wdx7M6ncMl3dH7qegStAVkKEa6vRpZlRHN0Aw9CiEYr2ui0Bt375/5ObcPU/59BNk4Y/5/0/PHbyYgmPe3uu6TZxmOzPk/qF8looywkjhvI9vGz8OSVojEbTmq3z2R/Kr7cgDu/jK3nz0QKhNBZTaekS9CIqt8ih8Mnv20LfF9o8O+8fg4//3Ez/y5x/Dl4jpaz+6ZXKP/id6IGZJ7k3kAT3ek5VkGnp244Tv9Z2ObYET2p+Hqz+lubW8ZQ88su5NB/Q2nN/zvk/4I//21oLXTzH4L333+f8ePHM3DgQHJyclixYgWgnHjs378/u3bt4qmnnmLWrFlnfc8rr7ySV199lW7dup354iYIBAIsW7aMOXPmEB8fz/LlywkEAqe8XviT8pJlmZdfflktDHMy7NmzB4/Hw2OPKcnR/X4/er2e/v37/6WxgpLPMDIyksLCQjZv3sw999xzxjbnnHMOX375JT179qR9+/ZERkaesc3JoNMpjpAgCOr/Gz9LkkRVVRWrV69mzpw5REREsGjRIoLBv1bx79lnn8VoNLJo0SK++OILbrvtttPy+GTz0atXLx555JHT9tO4uZuWlsbgwYMbCl7IjBw5khtvvLHZtdu2baNXr17qZ5/Ph8ViOel9f/31V379VXG0Xpj+JIJGRA5LGFNj1be7/lKbktC+AYb4KKoLdjS7j6+oipDLQ+zovrgPFisnc5qebKyyN3O4DanHf/eV25C8fnRtkzCmxam/xY7sfXwM5bXNTkAaUuJwHyoh8ZLBGFPj1Hsiy2qbQLUDf1ktxtRYyj5eS5+PZyJoNcSO6kPazedjTE+g5pddCBpB7TP+wv5oLEaGrp3XcM9YBix/Co3JgDFVR+asmxD1WjQWA9be7XHuK1DfvPrKa4ns1V7t35ASR5s7xyJqNMRfNJDKbzY3oy/x8iF0mDEROaSEy7gPlxLRPQNTRiK62EjKP1+HITFaOV1ZUYsxNQ6t1Uz6pLENeT3bEKh1YUyLw19eizEtDn1iNNU/7ST1uhH4K+oQ9Vp0cVa0VjOCRsSQGofkU8LP0u8YS9Dhpv5AId5jFbR74DL8lXYl0fmhYlKuOY+IbhkMWTMXfUIUCAKm9Hjs2w5hTI1FQCBgc+Fr6BsgaHMhaEXCXj++MhvBGgeeAiW82nWgiMgebTG3S0IfG4nWaqbPB4+hi4lAF92RUL1X7ctfZkPyBogf04+cu16lw5M3AEKznEUhe71SZKq7MkbRbCDkdGNMicVfVkv9oWJSrhjW8JY+7rT8aCpn1t7t6bn4ISRvAEGjQRBF6o8UkTRhGNpIM56CKiJ7tMWYGseQNUqeLERRffAypsaCAP6KOnzltcQM6Yqlcxox53RRwjYbHG1BrwEB3AdLcB8tJ3pgZ0o++ImgzYWo1xJ3fl96vHZfA10edNEWvEVVxI/qgzElDsf2wwRsLnZe/SIxQ7oRN7pPM7rM7ZIwtUlgyJq5BO316ukOAI3ZSH1uERqzQSk60zB3WosJY5v4Jvz0KOFnxVUY0+IwpsThK65BnxBF3Kg+JF8xVC2s4NhzlKrvtxE1sDMI4C2tQXL7MabFUfH1ZuRQGFGva0ZXuN6LqNWq8ts4TxGZbdBazRx+/mPaPzThpPI7ZM1cZc1LEoaEaIX3KXEIGhHn3nyiBmYSNaAz2igL7adMAEHAmJ4ATeQ3aHOpfTeV37iRvRmyZi7ekhr1gdxfXou1yfpuHGv5VxtJHH+Oui4NqbGEfQF1XSZffS6G5Bh2Xvsi/T97spkc6uOjEDQinZ+5iaDDrb6U8JfXIhq0Sihlk75EvRZBqyGiQebPpi9jWjyWjimIeh3tHrxc3QgNOdxqO1NGAhpzxAlrRRthQtTr/s8y5a+0q2tD0IhY+3RADku4so+pvDemxKExG5WCYFoNg3+ajTbSTNt7LlFO5TWZOwQlXUPKVediTIujzR0X0ebmMYhGPb7SGuWegoA+MRrJH8C596jaD4AhPhqN2ajau7TrRyPqtCpdls5ppEwcyaGn/kavd6ZQ+ulaUm8crdKh0GVsRpfCMx2BGqfaV3RAw4F6O/6KMDHndKGitITzL52AYdQY0BshFFRDtX/Ks3FBRgaBLZ8e52n7/qSl90IblUDFxiMY0+IawvrqMKUn4Nh95C/TBUpRC9GgJ/eJ9xEb5vZ0OsCYGotj9xFizumm6nbJG6Dsi99JvmIo5g7JCCinheo2HVDCOE+jA/wNYf+m9ASM6QkNekZH/YFCjGlxpEwcSaDKjsZkoGLlJpImDFNp1FnNiFptM19FEAR6LX4QXUwkroZ7gHJ6TxthosOjV4Ek4T5cgjEtjvIVG0i9bhTG1DisfTtS/N4P+CvqqFy1lZ6LHkS2GBiydi7IIOg0hKo8x3VA346EGjZcmq4V0aA/qQ7QJ8fgLawk5doRlC1fT6enblDbaKxm5VTfoEy0EUYSLlTCjY1pcWhMBmKG9yDo8JywLiMa7OCQtXPRx0f9Jd3RuKFh7pyKHJZUPdrI+4p/bKTjY9eAJCH6g5jbJnLu9rfUgkeCRsTcMQVTRiKDvntRSQ8gCMihMJG9j0dBacxGbL/tJW5MPyK7phOodSKHJfSxVnXulFN2ig5x7M5H0AiY2yfR/eXbiMxMo/qbzQh6neIzldsQtBo00RFKDsAGBG1OtBEmqrYcIH50H+zbDyGHwsSP6Yc2ykL9gUL0CVHo4iJV++A+VEzsuT1VvdHo3xjTE0iZOJLdN8xu0DHr6ThzIsa0OKL6dyJp/DmIRr0S2hyW0CdFI4gixnbx6BOjqT9QiLV3eyX9UFSDzy0IJI4/B/1zHxGodpxUfuWGHIWNvpR92yGCgXrlFHFaPJpGPRsOgKhF9rsRzdFoZQGbzUbYWaH8LuoQ9GYEjR5tdJpqw0INLwpPZcMa5bdxTObOqQTr6tU2qTeOxtqnAz0XP6T4RHod/vJSDKlx6KIthD1+VQd2eORKIrq3RdCI6OOsiCYDA754EndeKcaUWOy7j6CLjjh+WrZBZ8WO6o23qIqUa0ZgbJOAJtIMYUnVWQCaCBMdpl5Nuwcuw7EnX3kmCEtoYyMxNvjVpowEhT5ZxrEzj+Qrhh3ndVockj903HcQoObX3VR9v41OT91wWtk4W9/X2EbxCzUNulNrMar+nTFF0TeBSruib1ZvJf2uiwlp3aRPGkv7KVcq+sbpUfJ1lignO7WRSkSJqU3CKW1zMz+2opakK4Zy6MkP1HnWmI2YzuuJNsqi5sRsRSv+ClpPSv6HwOPxqJWvf//9d/X7iooKMjIymDBhAh06dKC0tBSTyXTCycOTIS0tjbS0NDX02mw2ExERoZ6OXL9+vbphaTQa1Xs2bppZrVZ8Pl+zsF5QTv4BHDx4ELPZfMJJxt69e/Pjjz+qnxvDmJti48aN3HvvvSxatIhFixaxcOFC9u3bh9/vp1evXmpRG0mS8Hg8Z6R52LBhfPPNN3g8HjIyMk74/c/t9Xo9ffr04b333mP06NGnvO//FR6PB6PRiNlsxm63s2fPnhbdR6/Xc/vtt7N+/Xrq6+tPyeM/f19fX09mZiaHDh2iokJxKvx+P2VlZSf0MXjwYLZv386mTZsYNkxx0Hv16sXWrVtxOBzq/aqrq+ncuTNffPEFLpeLUCjE+vXr6dSp00nHfsEFF/DKK6/wyiuvKA8TlyknWVMnjqT6R2XjsfSztZg7JGPMSCD6nK5ozAYq/rERXVykGtZk+20Psef1wnOkFOuAzoRdHjU3H0D9gUJEvQ5jRgKCTkPShGG49it8ce3Ox9IlHW9hJckTR5I0YRje4mpCTe5R/dMOEi8ZDIB1QGdCLg+1a/egj7diyUzF1CGZpCuHKRuNPynjVjbodpB87QgSLhmkJJl2eSj928+E6n0EbE6qf9hOynVKn77iKgI2Jxu6382GQQ+xYdBD+Mtq2XrhE9T8vg8pGGbH1S9Q9ctOJI+fovd/5tibK0m9dgQAnvwyNGY9gSq7OkZRpxTxCNY6cew43KwvX0kNu65+QSmW8eMO2t4/npIPf6H+QBFyWCKydwdSJ46kZu0eovp3purH7YTdPgI2F7kz3iPodFP9w3ZSbzqf2g3ZpE8aR6jeS+zIngQdbgJVdpy78zF3SMax+whJE4aRPGEYupgIipf9hDu/nMK3V6OJMJFx76X4K+qQw2GC9npsa/diSIjCW1zNH+OeJFDjxHWgkLYPXAZAuwcuQwqGCNa6lE3QBh5EDehE2BvAmByj5JsTBBw7DwNKjh2t1Ux9bjG7b56HHAyz48rnlFAZGQqXfNvQl4Pyz35DG2VGlmVSb78IGir8evIrmsmvFAgi+QJsHTOTug37sa3PJuXaEVT/tIOM+y4l5PFhSk9QZelU/GiU9eqfdiDotey//y1yZ7xHoMZB0mXn4Nx7lIiu6ciSjCk9nphh3cmb/TlbxzzO1jGP49xzFGNavMqboM1FoMpO9U870VotVKzcQu6M9wi7/crmidlAu4cnELS5CNV70ZgMmDulNvCwMyGnUnl658SXsP9xkOqfdpJy/ShEox5rnw6EXB4ie7ZT6Kp2EH9Rf+RAqBld/so68l76lK1jZlK5crPiXAOpN45GCoaoP1CEc3c+hoSohpxVGqRgiLotuSo/q3/aiT4xGvuWXEW+XB4ie7Ql5PJQ8OZK9t65AEEQ8Vc71DxO7R64nKDNRdU3Wwi5vaRcOwJzhxQ0ZqNStbegstl8aaPMVP+0Q71/0hVD0Vot7L5hDo6tB08pv1vHzCTnoUWgEYm/sB9RAzojh8OEXF5s6/Zh7pCsFiEKVDv+JL+XN5HfHaSo8ttZqeC65whbx8xE1GqUnHKAO78M0aSs78Tx56gyZWwT3/CAJfDHuCcBgZo1u0m5dgS+chspE0fiPlyKISH6BDmUJYmCRasI1DgJ1roQtcf7QhQJ1roUeWjSjrAEMmfd17aLnsBfZafmtz3UrNlNoMpOza+7FJlqWCuGlFjC7hPXiiEhikC14/8sU1IgqNqV4mU/4dx7lKNZK9BEmEi5doQ6d2GPD8nrp/tr92Fbt48Nfe9n65iZOPccpe0Dl2Fun6zKV/SATOoPl5By7QhKPviZ3BnvEbK78ZXaSLl2BN1fuxdvcRXe4moqV25uNschl4faDftVe6cxG/BXO1S6kicMx19RR6dnbkQKKqGwniNlqh08Tleoga4Rqg6p25Kr6sN+5w2hqKSYsppKgsEg3//8K7G2PPy/fYBUU0S4phhNek/cESn49ZEYQx7wOFT9Fj62i+KVC9nwy1oCtS5Srh1B6sSRuA4UEnJ5WkRX3Og+dHryBiRfANfufFUWm9LVqAMcOw6rchL2+BBNOkIuD+ZOKYTcXgreXMnR1/6Ba38hjt35tJt8ObEjemLt0+G0OiDmHCUPX/fX7sWx+wgb+t5PzkOLVHkI2uuVjTV7vcLjsKSOL3nCMOr+OEjSZeeovPeV15J9/0L2P/Q22ggzqdeOIGpAJ6Vqbb2XTcOn4mgoOpFy7Qhiz+uJv7IOQRTxl9fR7uEJVP+4g9jzeuIrqSFkd3PszW/InfFesxPo7vwyNEYdclg6YV1KwdBJdUCg2kH7R65SdNv4c5B8AQJVdrxFVapua9wsrN2UQ/VPO8m4bzymdkmEnG5CTnfzdbnnKIaUWOzbD1OwaPVf1h0RXdMVH+zyoZR+9KtSEOSlT1Xep991MZI/SNBezx/nz8BfZWfH1S9Q9N4PhBxuajcdwNIpjd973EPl15s5+MQH+IqrKVzynVI1OiOB1JvPRwqGCDk9WDqm4mly2t22KYfkhrkL2usRtRpMGQkknN8bbYSJ3Oc+Yd8jSwjanFR/s0k5QTdxFJae7QGZsL2eYJUdXZwVTYP/6diaS8IVw3EfKVN8pp93UvGPjeQ8tAhdXBTaSDPmdsnN/Btzh2Rq1uw+wb/xV9TRadZNBG0uIrq0wVdSQ8q1I9hxxXMNBc7c1P6+j2NvfI3WbKRs+e94CypV+Y0d3oM9t2apxY38ZTYC1Q5Ek/6U8huodTX4H4ovpYuLJGqgMneV32xRwntDfqSgH9EYiaA3IUthpHCYutrjG7QaczSSz4Uc9BD22FUb1lQ2Gm3YyeS3ze0XqbLRmMO9+qcdGBKjce49SsEbKwnUOEgcOwDn7nwiuqYjhcJI/gDJE4ZR9dNOjsz5gl/TbqJy9R8Uf/AzciBEzdq9OPbkN+isLUQP7tKgszqpOsvcIZmo/p3RRpnJe+lT6jblYN+Rp+a2TL1xNJI/yObhjyo+8w/b1WeC+gNFCKJIoMpOm9suVHVx2ONDCoZIvGwIUQM6Ixr1FL37PVvHzMSVU4gcDKOPjVTtz5lko9G/O53vG3Z52X7Zs9i35qp+m8ZkILJ3e6WgXJ2Sez9QZVc2m8MSjt1HCNrdBGqc1Db4XaJGQ8jtJX3SOKRAEI1BT9Bef0rb3NSP9ZXZICzjL69V53n7JU+zof9k/FV2yhpy/LaiFX8FgnzK2LZW/P+F6667rlm46/jx40lKSuLDDz8kNjaWzp07k5+fz3PPPcf7779PTk4OoiiSlpbG5MmTEQSB2bNn43K5GDlyZLO8klVVVcydO5cFCxYAymbVzJkzuf/++xk1ahQFBQUsXboUv99PYmIiDzzwABEREWzdupXPPvsMvV7Pyy+/zD/+8Q82bdpEYmIicXFxxMfHM3HiRJ577jkyMzM5cOAAXq+X+++/n06dOrFu3Try8/OZNGkSTqeTZcuWUVpaSjgcplu3bs1OL/r9fu677z4WLVrUbENz/vz5DBs2jO7du/Puu+9SWVmJKIrcfffdZGZm8sYbb1BUVETfvn0ZO3ZsMzrtdjv33XcfV199Nddeey1AszEdPHiQJUuWoNPpmDp1KsnJyRw+fJgFCxawePFiRPHU+/PPPfccdXV16qlEq9XKrFmzWLRoEQMGDGDIkCEn8L3pb4sWLeLIkSMkJiai0+kYOHAgo0aN4rnnnuOWW26hY8eOTJ48mTlz5pxQwfrP37///vtYrVYuuuiik/LY5/Px3nvvcezYMURR5JprruGcc85h//79fPLJJ+qG8/XXX8/AgQObjQHglVdeoaSkhIULF6pj2Lx5M19//TWyLKPRaJg0aRKZmZn89ttvrFy5kujoaNq1a8c555yjpgY4FTYOfoheS6agi47AlV1A9uS31De4fT+aQdzoPiDLlH6yloOPv0/HmRNJvW6kko9HFAh7/OhjIwl7A5R/sY70ey5FH2dFlmXlhGjDw33IXk/x0h+I7NUe68DOyunG8lr0cVZ0MZFI4TCBijqqf96Jv6SG0r//So93HiZh7ABEkwE5FKbgrW84Nnc5cWP60nXBvejjrYTqvRS/8x3BBgcvanAXInu2Q58Ug8aow1dqI2fyQuLO70u7h6/AX6XkUBO0IiGXF395LQemLMa19yhhBPp9MpOIbhlsveBxtJEm+n/2OKaMRKRACMfufGp+3U3Y7SN5wlCMafGEvX48eaVE9m6P5A1wcMZ79PlwOpsGP0T04C5kvngbuoQoxVmoUPqKHtyFtDsuwpAci7eoUgnDDUnIkqRscoUl0AgUvvM9R+ctp8fCySRdPgRBEKjbepDdN71Cz7cmk3jxIIW/skzQXs+em+bSccZEDkxdQmTPtnSZc6eSeN3jp25DDtmT3yKqb0e6vHQ7xvQEtFFmkGR8JTVk3/sGvd97FF1MJJoII3JYovj9nyh670cGf/cC+phIEAXkkETQUY9rfyGWhg01Q1IMkj+IxmxAlmWcu48opyt0WryFVQRqXcQO707YG6D047Wk33kRpowkqr77g8he7dBFW3BsP0z2bVlkzplEynUjEU0GpGAI77Fych9aRPuZ1yEHw8Rf1B8adYMkY1u/j0Cti/jRfRtyKAkEal0E61wcmLL4jPyIH9OPrrPvUPOphb0Bdl71Ah0fv47Yc3uiBG0JhOpcFL3/E9GDunBg6rtE9e9Et7l3qkWZ5LDE9iuew7Ejj/O2v9Vwakv5/tCsD+kw7Wp0MZEIgoCnsBI5EKLi602k3TwGkAnV+8if8zntH70KQ0OSe19ZDYZk5Q29LMtIPj+IGuRQCF1MJGVfrMP26+7T05Uco5ySkWRyHn6b8i83cO72tzCkxiGIArIkU75iPRFd09FFRyg5BtPiVX7Ikkyg2o4sycihMPq4KAIN+WXr80oxt0tG0IpIXj87rn0J196j9Hj9fpKuGKrIVkUth2d9SPtHr0IXHaGe3NHHRyk0+YOEHPXKyR+7W83P5Supwdw59fTz1XD6x1tYRclHv5I6cSSiSY+pTQKBWifF7/1IxdebGPTdi6eRXxlDUmwz+Q3anGgjTareceUUoIuOQBdrRdRq8JZU4y2oxLYxh85PXo+gEfEcKWPrRU/Q5flbSbtlDIIoIksSclii5tfdaIx6DkxdQsq159FhhmIPG+kK1LlIvHgQupgIBFFQ5bD+QBH77nqNQd++gC7Wqua59ByrYMvIx87YV6PMG9PilYfEX3eTPfkt+vztMeJG9lY2XiXpuMzPmIilWzo6q0XpSxAIOT3U/p79T5EpfZyVoNON5A+htZrQGPUgCEjeAOg0aE0GQm4fvuJq5FCYovd+oNNTNyh58mTwFFXiySsjd/pSBn374gnrxpLZBq3FSNgXwFdSg+QL4CuzEXtuT7ylNeRMXkjQXk+vJVOwdE5DaNh8DlQ7yM9aQcY9lyjfiwK+sloCVXXkzlxGt6y71bDfyh+2Ezuk2ynpkkNhBK2G9Zs3Mv/tNwlLEldfMpr7Jz/I51/+A9nj5Ko2Erpe5+NLyMTpcpEcaYBwCKmuDMFk5blnZ7F25wHMUXG8/urrdGzfHq1Gi6+4mpyH38a59yhd59xJ6vWjzpquxpcHvpIaQg43jp15RPbpoNJV9cN2YhroErTKg7EhUbGhUiBE2OMj7AkgGnToYiOVjTq9DjQi5vbJCIJAyO1j1w2zT6sDDEkxGFPjcOUWQlh51PGV2Yge0lWxgw32KOSop/yrjXR68gaCtU5KPl5Lxdeb6b3kYTV6QBCVXIWu/YV4jlWQcs15aCNNSuqLQJBQXT0Hn/qAHm/crxSC02vxV9QhBUJorWY0ZgOCRoOnoJwDU98l455LmtlZz7EK4kb2QhcTiWhQTpXJoTDekhp2XvEc/so6Um8YRddXJp2gAxIuHqRs3suK3jzw2LukXHkuld//QYdHr1Zy9Oo0hD1+bGv3kj35LUbmvIumIQ8isky43suu62bTccZESj9dS8cnrkfUa5vpxJbqDjkQoveyqcQM747OagZBwFdSw767XsO59yjxY/rSa+mjyKEwjh2HOfjE+yf4icM3vcYfY59kwD+eUU5xCko4eLCunsOv/oOer9wJGgF9dASBWheSL4gsSThzCtHFRBI7qDOIIqF6H96SarSRJuq+28qxFz6i45y7SL75AjXSJljjoGD2pyRdN1o5jSjLCAatcsraF1QqFT/yNt3n3a34f/FRiCa9UlCv1Eb2vW80oytY66T047WqfVBsM3gKqwjZ68mduYw+709rpmO6zr0L0aBVoim0GnSxDfn7jpYT2bs9GqNe7av3e4+S9/JndH/13rOW36Tx56BtyBcedvvIz1pBzzdvRBORgKDRgiBQXlbOrFlPsXXrNuLi4/jiiy9IjLYguW0gatFEJuIrsePKLiBQ5yJuZC/C3gDuw6VY+7RXN9D23fXaKeVXDoRIuHgQPRc9qNjEsIRzTz6ufceIO78PxjYJim8vQKjehyunkOx738RfWYepbSK9lzyMtXcHJH8AT1E1OQ8vps97j6JPjFLTR2Tf/yaufcfotWRKgw+hwVdWg3PfMQ5MXcI5P8/B0kk51Zs77V3Kv9wAwIi9i5XTu0Y9ckgiUONQoii0GnQxEfjKbHiPVRAOhEi4qH8znzmqb0cGrX6BQK0LXZQZBBF/lZ29t847QTYa5+uv+L7IMmFfAG9RFYaU5n6bFAgjBYIYU+LwFJRT9vnvZNxzyQn+TZcXbyPlmvMQTXoIy/jKbWTf/foZbbMcCNHjjfsxZiRgTI0j7A1wYMpinHuVPMXxY/rSY+GDanGl/1UMTzv/3z2EM2JT6dp/9xD+Elo3JVvx/yxWrVqFx+Ph+uuv/3cP5f8Z/JJ03V9uo2lhZgz5tAns/v0It3B8LeHHf0OGl5bMl9BC2WgJD1s6Xy1BS2W3pfxoRSta8Z+HluiB897p26K+Nt63u0Xt/hfRqn//uxBoYdCfVfhrqZQAfPLZ5fX/d6Kl8js6Z/ZfbrOuxxMt6qsl+F9dl/+rdF1Y+cW/ewj/v6J1U/Kfj9bw7Vb8P4msrCzWr1/PJZdc8u8eSita0YpWtKIVrWhFK1rRila0ohWtaMX/c2gtdNOK/ycxffr0E77LyspSK2Y34qabbqJv377/olG1ohWtaEUrWtGKVrSiFa1oRSta0Yr/REj/4SdV/xvRGr7dila04l+GloRv/yvDsP+V4RD/yrD0/4bw7X9lSPW/MlS8JfhfDedpRStacfb4V+qpeIPvL7ep8RvPfNF/IVr1738XWhry99/gF7UE/0r5HZUzp0V9tSTs+391Xf6v0vW/Hr49NO3/vyK5/yxsKf3t3z2Ev4TWk5KtaEUr/mUwZiTQuyGBuTP7GPsnLyTzuVuIH9MPbZSZsDdAyOEm5+HFuLKPIRp0DPzmOTQWE6b0eMK+ALXr95M9eSF9P3yMuPN6Iui0BKodBGoc7H94Ma7sAgAy7r2E9NsuwJgapxRl+G0vgWoHKVefi8aoJ+z1I+iUhP7ZDy5S2yljfISIHm0J1rnYOPDBZmMUNCK6qAh2XP0CdRtzTjHGbPZPXogls41SEKBDslKtss7FromzcWUfA6Dr6/cTf6FSTCXkcCvJ40URbYQJQSMih8NoIs34y2vZMnAyAJkv307y1eehiTDiLaxC8gXIn/0ZsiST+dLt6BOikMMS/opach9ejByW6JJ1FxqLsSGxvYwcCCGFJExt4pBlGX+FnfIV6yl4cyXd37if5AnDlKTdWw6w++a5dHnxNlJvHI2g0YAsEbS72X3DKyodcaP70PWVSWoi7doNx+nvlnU35nZJaBuKqRS++wNtG5JuC1oNYbefYJ2L8k/WUPjWN3R++Q5Sbzwf0agHAQ5MfovKrzYC0P3th0i8bCiCViRY4yRU78WZfQwEAUuHFABMbRMR9Trc+WXkPLyY1OtHEj+mH4IoNiQQD1PyyVoK3lpFl5dvI+niQehiGwpMiWDfepBdN81FG2Giz7JHlSqOogAhSeVH99fuI/nyoUrhH0lC0GgoXPIdec9/fFp+JIwbRMfHrsHSpQ3+slqCjnpyHl5M+l3jSJ04EjmkFH0K+4Ice3MlBW+tAiDpsnPo9MR1mDukIIclwm4fO6+bjbegUh1j2BvAV1LNkdmf0/3Ve5ViBBoRT2ElktuPHApj33GY+DH9CHv9HJn9OR2mXoUuJhJttAV/ea1S6EYQkGWlIInkCyL5A0pRgeJqSj9bR+azN5+WLrmhinnOI+9Qu24vvZdNJWpAZyRfkGCdi8rv/iB2WHeleIfNiTbSrPJDNOmUfj1+jOmJeI6UIug0aK0Wwt4Apox4BEEkVO9l13Uv49ydT/qkcXSccS0as4GQ00vOI4sVuqIjQCOitRjV9dWoYzQGPWGPj1C9UoG8/MsNdH7m9HSF3T5EvRZvSQ2HZn1In/em4q+sw5iiFK459uZKKr7ZzODvXlISvDck59827imce4/S5eXbSbiwP7r4KNAIhJ1ewvVe0IhKIQqNiPtIGfWHSojq2xFNhImQy4Pk8ROocVD96246P32jct3hUv4Y+wSZz91CyrUj0EYYkSUJyRtk9y3zsG/NJfnqc+k4Y6JSaEunVN61rduH51g5SeOHoLWaEQ26ZnLoK6lW5mtg54a1Lp9VX40y323+3WpBrppfdrF/8kL6fDj9BD3drK8BnZECIUS99p8rU5lpbBv3FCkTR5By7Qg0Jr1yH6Dymy2Y0hPQJ0SDJFHy8Rqqf9qhzF2cogs8BRUNxV4W0+7hK05YN5bOaWjMBqSQhL/MRtGyHzG3S1Kvy3l4MUFHPb0bC8LotXiPVbJl5GMADFk7F0uXdKXQTamNoM1J7uPL0EVH0OWl2xE0IhXf/UHcsB6YO6YgGnSKitJr+WPc06RMPI+EMf2QQmFM6Yl4CisxpyeAKCAFQvjLbNTnFpEzZTGdn7lJ4YFRT6DWhTbSRMDmpG7TAaIHd0HQiNi/+JnKt78i7fm7ibvuAkSjAQQoeOQ17F//DkDy1BtIfngicjAEgkDYF8T22x58ZTYSLuiPFAxhbBOvFJEJS+Q88g6VX29S5aORrqbzJQVCSjEJvRZthAkpECTo9BByevAWVmFqmwiyjKjTIstg7pB01jpAHx+FaDYQrK1X59ncLknhRUNRDV9JDeF6L2Ur1pN+x1gEjUjJJ2up/GYLvZdMwZgWh2gyoI0w8se4pxvW8m2kThzZUOwMKlZtJfveN9FazXR/9V5iz+uJxmzEX1lHqN6LNlIpdOMvtyEHw+Q+vow2t1/UzM66j5YTP7ovupgIRKMeQRRwHylTfSGAlIkj6JZ19wk6IPHiQeiTYqChANWB6UupWLEBY3oCwza9hgBK1fNAiOqfdrB/8kIGf/8SEV0zFHkJhvAVVrH/wUVYMtNo98BlaCJMiu7Qawk5PdjW7SVgc7ZId8jBMB1nTqTNbReii7KAqNiTvZNew5V9TLWXpowEatbu4eAT76t+oq+yjojMNujjrBxd8BXaKDOJlwxGFxupFJjyB/E3FC8STQZ8xdVsGTIFgNjRfch86XZ0MRENhYZEQk4v1T9ux9q/E0gygRoHvlIbMcO6gwCmjETkYJiwL0Dlqi3kPrZU8T1O4hcJosjAb57DlJGoFnHyFFaRfc8bKl2NMl/6yVrVPugaCoB4CysJu7zkPr6MlGvOU3VH4ZLv6PHqfQTt9Yr8WIwEapxKwbGXb1f1mbekhppfdtH23kvZd/drdJx5XTP5Hfzdi81sUVP5TRw7EGNaHJ6iaoyJ0UihMLUb9oMsE9GlDbIM9QeLsPZqjyzJJ/gBnZ+6AUEjIpp0SF4HoiUO0WABQWThwkV8+snHxEZHsfLjd0AQ0UQmIegMIEsgy/R6dwr7Jy9EDoYB6PLy7c105+n8tkaYMhIY+PWzmNrEE3L78BZVcfCpv9Fx2tXNfKKmutjUNglBp22mHwf/8BKWzDYn6Kzur9+nzLlGVHztUBiNQafqrKDNCYDf5iTmnK7NZEOfEE3PhZOJ6N4WndWELIO36OSycTbzlXDhAPTxVtV3CNV7MSTFKIVuEqPRRpgIub1N/Lagog9CYcpWrCfj7ktO8G8yn7uF5CuHo4u2IEsSIYeXXdfPPqNt7rnoQSwdUzGkxKK1mpXCi+OfOa6nrj2PHm8+cBZPhK1oRXP8W3NK3nLLLf+n9lVVVWzcuPGUv02cOJEffvhB/W7ZsmWsW7futPdct24dtbW1Z+z7ueeeIz8//6Ttly1bdsb2f8YHH3zAvffeiySd/t2d2+3mp59+Uj/X1taqFZ9PhR07drBy5UoAtm3bRklJyV8eHyg0T5kyhenTpzN9+nS2bt3aovucLQ4fPsyTTz7J9OnTefTRR1m+fPlpr6+qqmLatGkt7q8pLwsKCti1a5f6W05ODocOHfrL95w8eTJOp7PFY/ozZFlm0qRJ1NfXA1BXV8fEiRM5ePCges2kSZNwuVwnbf9XefTzzz/z++/KA8nZro3TofPTN1G45Hs2DX2EkN1N5gu3Ym6fzKGnPsCTX06gso7cx5bSbd4kACR/kB1Xvag4D1PfxXusEkGnocsLt6K1GMl94gNCLi/BWhcHHltK93l3AWBIjqHtXeOozy0m55F3qFmzB0uHFGKHdWff3W+QN/tzEASK3/8Z574CtV3jGN1Hyqj67g/kULjZGL3FNYpjVllH5jM3q2PcedUL1OcWcWDqu3iPVSDqtKTdeD6Zz9yEIT6Kuq0H2XvrPDQmAz3evF/tq+LzdRx79StEvZatw6Yg6LUEHfWUvP8jYY+PvFkfsmPck4TdXgDixvTD1D6Z4vd+oPTDXwg53WwbMxPbb3vp8sqdFC78BueuPPzltRS+sZIu8ybR7dV7OfLSpxx58RPCHh8VX23EV16LPi6SmjV7qPx6MyV//4U2t4wh5fqRxI/uQ86Uxey48nkierQj84VbMWUksv++N3HuPoIru5CgzUXPRcomKaJA11fuxH2klANTl+AvrwUZlf6aX3fj3JPP3jvmE3R6yXzuZnbflsXum+eCIFC79QCbz5tK4pXDSb31AqIGZuLad5Sce19D8vhp+/AElV/ly3/n4Ix3kfxBXDkFqhzVbcxh65iZHJn9GcG6eo69/jW5jy2l1zsPYW6fzKZhjyDoNYQcbjafN5WUK4fT5tYxWNqnUJ9Xhju/FH9FLXvveBVLlzak3Xg+kj9I9S+7CXuVjfCm/NDHRrL3jvkKP/YXEnS4iR3R64z8cB8spmjp9wTt9ey9Y746RlN6Au7DJQRsTtyHS1nX/W5SrhyOJTMNgPqDxYRcXsJuP9sumUXtxhz6vDtFHaMnv5zyFRvIfWwpPRc/hL/Kzpo2NxH2BhB1OraOmUn+vOUKL4ZMIfexpfR46wFlLQ6ZQvX326nbmotzTz4BmwN/pZ1AZZ1a3XfrqOlU/bCdHq/de0q6ajdkI4fCbL/kaQ4+8T7dF9xD2B8kf95ywm4fVT/vYPN5U2lzywVUrNrCpqGP4Cu14dpfQNBeT8Hbq1UdkPfyZyBLbB0zk53XvMSeW+bhr6zDfbgUT0EFzj359H73EWKG9yD1htE4duezJv1m9j+06DhdQx+hPreY2k05iHptMx1z9LWvCNQ42Tp6Bu6j5XR/7b7Tzleo3kt9bhE7JjyPHAjR6Ynr8RZWAjKbz5vKuu53kXzlcHq/9yj+KjtbRk2ndkM2UkDZZI4f0xdz+2Q2j5rO4Wf/DmFZld9AtRN/ZR2eoxWUfb6O+PP7smnIFLLve5OQvZ6tY2ZS/etuMp+9mbwXP2Ft+1sxpMTS480HMLdPpuDt1Th25+PKLqDqxx30WqI8kFd8vQmQsW3I5sjsz5GDIUSjjthhPdh51QsULfkOOSypctht3iR1vkDAvv3QWffVKPOiTotj1xHCTg/IkNmgpw8+8T4hl4dgreuEvsJuH0FH/T9VpipXb6VuSy5Rg7oQNTATx47D7LxuNv4qB8FqB7Ikc/jZj9hy3lS2XfI06XdcpM7db5l3Uv3jDkSdlupfdtH91XtPWDe1mw7g3HuUqu+3K+vZ4abd5MuI7NlOva7bvEmqvdt98zxqft6FtmHjosO0qzEkxVK3cT+FS39AFxtJ/rzldJ51E11fuZPdN85h83lTSb/lAly5hTh25FH94w7KvtxA2O0nelAmlvYpbBzyCHkvfw6yhPtgMYee/5hAlZ3KVVsofv8nEEU6Pnk95vbJ7Lv7dXZc+yK62AjKv9pI5Xd/kHLNuRx86gM2nzeVmMvPI+6msUQM6Io3O5+CB7OQvH6SH7gaAGNmBjGXn4fvSAmOX7fjP1rGtoueIGR3I2i1bBn5GFXf/oGo01L4znfqfDWVj0a6ms5X2BfAW1yl2oj6g8UEKuuoWbuH6IGZbB01nZ3XvkTYFyBQ68R9qBTn3nxcOQVn1AHbLp2FfUsuxe/9wLZLnqbd5MuIObcHjh2HcWUfI1DtIOR0k5+1gs5P36SOL+XK4XSbO4nCJd+x4+oXqVmzB8+xSnUtRw/MxLHrCAdmLMNfZSd2WHcAurx0O/6KWhw781jb4Va8xVVojHo8R0px7Mqj5MNfyZ+3nO6v3tvMzlr7dSJ2WA82DZlC+VcbkUNhPEcrmvlCjTw8mQ4I2Jx4jpbj2l/AkTmf023OnWobQRCwbchm/4OL8OSXq+tSDsvsvXMBzt1HCDk8OPcdo9u8SVR8tZGtFz4OyDh2H1E27Upq0CdGt0h3tH/0KgBcOYV4i6ux/b6Pwne/R2u1KLQ10OU5Wk7Vd9ux9mxHt7l3KTp8+KNYe7Un6HDjLa4mZeIIZY0Ne4Sd17xIyOmmYNEqYkf2Yt+tWeQ++g6G5BiV9i6v3MmxBV/iL69FDktsGzOTnIcWEdmzHdtGz2DrmJl4CquIG9mbTUOm4K+yI4fCrMm4mcqVm9UX1fFj+p7gFzX6CAVvrmygKxt3XhmCRmxGV6NMNbUPdRv349iVh6jTqvLQVMd0z7obx+58Ct76hvrcYko/WauOo1Gf7ZjwPEgyqTeMwltcTedZzeW393uP4K+ys3nUdGwb9jezRZb2KWy/8gW8RdXooszkPPoOv3W+k4gubZB8ATafO5W8lz5BF2Vh05ApJ/UDGvsSDREIhkgEjY6Qo5ywq5o7br+dJa83OUEpy0ieWuRQADkUIFRXTMjuJu3G85vZx0b6T+e3NfpEAF1evgM5HCbsDVC5+g9q1uwh85mbmvlEB5ro4rIvfifs9jXTjz3feRhDUixr2tzUXGcB7rwyXNkFeI5W4CuvRWPUqzrLsTNP9Tkju6afIBtyKEzVd9vwFlZSuyEHf0UtCJxUNs5mvraMms6hZz9q8B0K2TT0UZBknLuOqLqz0b8JOeqVZ4oxM1Xd9mf/JvOFW4nq3xlfWS2OPUeVivIPLTor25x9zxscmf0Zzj35FL/3I+Ur1jfXU3PvwrZ2L//rkGX5P/7Pfxv+qwvdVFdXn3JTEiAqKorvv/+eUMPpk7PBunXrqKur+2cM76whSRLbtm0jPj6e3Nzc017rdrv5+eef1c+xsbFn3GQaOHAgEyZMAGD79u0t3pQEePjhh8nKyiIrK4shQ4acVZtwONyivhYtWsQ999xDVlYWCxYsYNiwYS26z9miKS8LCgrYvft4NcqWbkr+syEIAp06deLw4cMAHDp0iPbt26tjKysrw2q1EhkZ+U/p76KLLmLkyJHAP2dtxJ7bg6rVymZ22fLfSRg7iPIV60kYN4jiZT+itVrwFlejtVrQJ0YDEPb4iT23B9U/70TQaqj5ZTcJYwdS/LdfsPbpgL+8Fo3FiLe4Bq3VrLYTNBpihnen6vvtygkKtw8pLGH7fR/mjilI3gDuI2UIGqFZu7gRvTCkxFD6yVrlBEiTMRIKE7J7kIPhZm2Oj3EHglZ5mE24eBCaSDOyLFP60a9oLEbc+eUYkmLUdvatuUQNzCTkcGPt3wn3wWI0RgMakwHX/kIMKbGE7PUq/+LHDaRixXoAfCU1Kp+s/TvhPVZJVP/OlH/xO5UrN2PMSERrtWDunELdllwSxg2i5O+/knjpOUT2aAuyjC7aQvmXG0gcNxApGCJmaHc0FiNVq7fi2JmH5A+QeMlgylesJ250X2WOoizIkozGYkSfGE1U/054jlUS1a8TlSs3U7FyM0F7PQkXD0KWIWZoN8pXrEdrNROscyGHJUJ19Ui+AMFaF4a4KORgmKqVm0m5YTQhp4fSv/1M1aqtIApoIo/LQt26fdg35iDqdXgbHhLLlv9OwsWDAEgYNwhNhJGKrzfh2JmHPiGaqp92EtW/E/UHSxCNenQxkVSs3EzaDaMpW7EeZBlzu2RkScLYJp76gyUkXjyQsMePuUMyol6L51jlCfxolFlDcgzewko0Rv0Z+eHOK8XapyOBKjuAOkbb+mxEo/6EMSaOGwgoznFE13R8pTUAFLy9Gl28FU2ECXOHZOq2HlTvp7UYKfl4jSKXLg/62Ej0idEkjFPkuPE6ndVM3R9Ku9JP15IwdhAVKzehi4mk8pstaK0WjGmxCKKIPjGaQK0LQac9JV2xI3sTqHYoc/Lpb4g6LeZ2ScihMP4qO2GXFzkYRtRpEfV6AIqWfk/00O4EquzEDOum6gBfee3xfqvsuLKPEdWvIwULV+HOK6X6553o4q1k3HMJ/opayr9YB4Bt7Z5mdBW8tZKYId0IOTzNdEzlqq3q+g02yOLp5ouwRM0vu3HszEPQatBFWRAtRjzHKvEWViEHw1Ss3Exk93YUvr0ad14p+VkrEHVadLGRKu8lj5/Sj9agMenxVSgyEKi2IwUUG2nplIbkDaBPjKZu4351fVs6pSKIIiUf/IwcDFO5agvxY/pRvmI9prR4it/7Aa3VQu2mHLQWwwlyqLWasW8/hD42Eiks4c4rRRcTCZKELjZSkRurBW2ESXkA1YjU5xb/pb5CLi9aqxnbb3tx7i9UeDh2ECV/+xlrn45N9HR1s778VXYMCdH/VJmKGpgJQMywboScHspXrMe++YCyMWsyAKinOsJuH+68UiK7ZVD49mrC9V4K3l6FLt6KPjEaY3r8CevGkBJL6cdrKHznWyJ7tFNokeTm69BqIW5EL6pWb8W+NZfyf2xCG2ECIGnCMCpWbkKWwblT2ZyI6JaOFAw1kylRpyWye1vKVqyncOkPmNLiEbQicaP7KLoLcO0vQBBF4kb0ovqXXcpJxNVbSbxkEBqzHkvHVMpXrKf2930QVk7SOXYdIbJbW7zFNVh7d0AOhqlbvYG46y4g5HRT89EP2L/dhCAIiJEWtIkxGDu3wbv/KMgykUN7UffdJhIuGUzZ8t+xdEpFDkskTRhG7cYcjKlx6nxFdM9QZbEpXY3z5copIKJL+gl+gD42EjkcVtZojZOgvZ6ofp0oWvo9glZL+YoNZ9QBgSo7he98S8LFgwi7fcihMHIwTPmK9QQdHkSdBl1MJDFDuxFyuput5Zgh3ahc/QfuvDKK3vtBOcEEJIwbSMjpoezzdZR+tAZBEBGNekztk4kZ2g3RoKd8xXrkYJiILunIkgQ6LY4deSRcPEg5ZWjSN7OzgkakMYJT1GkJewMIGlGVo8Y1Jup0J9UBurgoan/PRmu1IPkCAOgTo4ns0Q4pEDxRt40dRNGSb0m4aADFy34EWUZjMTTry3OsEmufDpR++hsVKze3WHckTxiu+FUje6trMWhzgSigi4kkfkxfQi7lpU/9wSKc+wuJGdKNqtVbierfCTkYUk6kyTLBOhf+8lokbwDH9sNorRYSx5+D5Atg/+Mg9i25qt1o9IkSxg3CV15LzS+7iR83iNq1e9BEmFSfwtqrPe78MgAiMtuArPDuBL/iT35R0hVDFbpG9yXk9FCxchNSIKRE0jTQdSr7IMtgW7sXXbwVY5t4RJNe1TH6xCgErRb79kOqDYse3FUdRyMPHTvzlJNvLh+iQYu3qOoUtqjsT7ZooKo7JF+gYa0cQhNhQhthRNdwUjzhgv6UfaaEfhpTT/QDGvuS/G5EYySSzwXhIHLAjSXCQmxsHMchI4f8CBo9clipeP5n/jbVsafz2xp9IoD4Ub1wZhcQdvuo+GYzkT3aoo0wEdEjo4kuPqLq4pPpR2vv9lSs3NTMxkR0zwDA3C6Jim82AxDZoy2yJKFPjFZ0Vtf008pGoMpORNf0Bl3xG679BWgM+jPKxqnmK9zMd6hrsF1e4s7ve4LuDHkDaCMU/9zauz0hp/ukOkCWlIiq4qXKSwLX/oKzss1N5yzp8iEULlqt6o62D1xG0ObEsfsIrWjFX8V/XPj2jh07+Mc//kEoFCIyMpKHHnqI6OhoDhw4wAcffAAoGzPPP/88n376KSUlJUyfPp2RI0cyfvz4ZveyWq106dKFdevWccEFFzT7raCggKVLl+L3+0lKSuL+++9n//795Ofn8+abb6LX63n55ZdZtWoVO3fuJBAIkJmZyT333IMgKN7Dhg0b+OCDD/B6vdx///106tSpWR9Op5N3330Xm80GwG233UbXrl1PoDknJ4eMjAyGDh3Kpk2b6NGjBwB2u52lS5eqxVfuuusufvjhByoqKpg+fTq9e/dm7NixzJ07lwULFvDkk09y//33k56uKMvnnnuOW2+9laKiIvLz8zn33HPZsWMHBw4c4KuvvmLatGm89tprzJ07F4Dy8nJef/119fPZoL6+nrfffpuqqioMBgP33HMPbdu2Zfny5dTV1VFdXU1kZCQpKSlUVVVht9spLy/n1ltvJS8vj927dxMbG8vMmTPRapuLo9PpJCZGeespiiJt2rQBYPny5RiNRi6//HIApk2bxsyZMwFlA3ThwoUUFBSQkpLCgw8+iMFgYPLkyQwfPpycnBzC4TD33HMPn332GRUVFVx22WVcdNFFVFVVMXfuXObOncsXX3xBIBDg4MGDDB8+nF9++QVRFNmwYQN33nknaWlpJ51bl8vFG2+8gdPppFOnTqd8U7Fx40a+/vprAPr168fNNyun7m655RYuueQSdu3ahV6vZ/r06URHRzdr26VLFw4fPkz//v05fPgwl156KX/88QegbFJmZioPZKtWrWLLli0Eg0EGDx7MxIkTT8ujTz75hB07dqDRaOjduze33nqryuvExMQT1kZJSQkffvghPp+Pu+66i6SkJKxW62nlJeT0IIeV08C+slp0UWZ8pTYMKTH4Sm34ym0YU2LVfwNVdnTxVrQRJkbue4fi93+mZt0+urx4K75Smxo6Gfb4G9rVYkyJxbn3KMUf/kKnxycyYvfb2H7fh2jQYUhSeGlMicVXWUfaDSMp+fsa5eEzJRZCIQS9lrwXPlFCyXwBdYyRvdvjK6oi5PFh6ZyGr7juhDGO2LeE4vd/wrZuH23vvZTSj9fQ+blbyHzxNuSQROHbq2l7/3iMKbG4qxTHQp8QhRQKY0iOxV9mQ9Bq0ESYsPbtiLV/RyJ6tVdCWABDSiy+Uhvmjqm0uXMsurhIus6/m6pv/8BXdpyPgkaDtX8n/OU2JH+AhHEDMaTEIAVCGNPiCFQ78JXWIAN9PpyOLtpC7oz3SBw/uPkcldqw9mrXMEexSjho20TKv9yIMTUWY0oshuRYgjan2s5fZsPcMQVjSiz77nqNc355hYhu6cghiWOv/YOIrunH2zncaCzKJoG/zIY+Pgp/OKxuvkn+IGGXB0MDnwFlU1SWoWFt+cqUOQeI6JZB0ObCc6wCoOEhNNSEt6Iy92W16OOt+Ept5M//kkHfPIcxLYGOM65lz61Z9Hj1XkAJD5J8geN9NeOHwmtEkbpNOUT26XBGfihzGIPkP/6iTA6FkUNhDCkxaK1mBFEk4cL++Mpqieqv2BRdrPIQKPmDKs3IihwbU2Jx5RSijTQr18kycsN1clhCNOgY8NUs5FBYdfx1sZGKLCRGEyivxVdRhzE5hq5z7yJQUUfdphxihndXQrYQMKbEknjxIES9lkCV/aR06WIiCDk8Kl1hj4/I7m0J+wIEGzbWdbGRhNxedR026oCgzYk+LkrVAYbEaAStyICvnyFY5aBg0WqV/sie7cl76TM6PXkDlk6pIAi0f/Qq2tx6IUdf+0dzuspq0USYCNQ4Tqljki4fgqegEkNi9CnnC1HEX63In6/chj7WirlzKlqLkYFfP8uRV74g5HADMr7iapU2GRl9nPW4rDTwQA5JaM3KpozGYkRjMRB2eTGkxKgh4YEqO6Jey5A1c5HCYcJev7ouPXllaEyGE3Rn2g2jVL3YVA6TLh9C6SdrSb99LFLDS9pGOWwMV27kh7lTKnIorMr82fRlapuEISUOf6UdZJmQ0608SDbR75I/RNjjaMZ7Q3IsoXovUiD4T5UpY0osgQaZEjSCyntfuQ2TToO2QecAGNMTiOzdATkkqXOXdOVwNEY9yVcMxVtQ2WzupEAIU5sEhQ8NfQVrXUT27kDd5gPqff3VdjWMGcBfVYeg06p0ufNKKfnbL/T7/EkEjUjbhyaQP/tzrH06NKHLhz7O2qwvyR/CkHRcngAErYjGYqTXwslUfb+dPh9MQ9TrGl4umNRrDcmxhJwe0m4YhbMhPUrjybJAuQ1tXBRyKEygvEH/BoJI9R50yXF4DxWR+sTtaOOjEDQaku6ZgOb3bCq+3tRsvqRQuOGUbvP58pfZmtB1fL5CLi/aSBMdZ16HqNdS9cN2fOU2/JV1IIoY0+IRjTqsfTog6jR0mXMnxe/9iG3dPpA5Kx1gTInFmJ6APj4af5USrnt41oec8+sr6GIF0m69ANvaPSo/gw4PUijczFcR9MrcGVNilY2BBp4G7fXoxEii+nYgYHMSP6YfMcO7E39Bf0IuL74yGyV/+4UuL92OPt5KRNd0PAUVaAx69f5Sw0vOxnUZqHGgMelPWJeSP3BSHeAtqCDpiqForWY6zJhIfW6xsr4SoxCNOkSdlgFfzqJua+4J69JXakPUa3FlF6C1mpvpDkGroeIfm7D2bIc2wtwi3dG4eWdIicHSKZXMF28jaHNRn1uEaNAR2bM9huRYjs7/krYPXEbY50cKhZDDEgnjBhKwudBGKrwRdFp1DVn7d8KQEoupfRJHX1l+nJehMIaUWIzJsfjKbIrcmAxozHqih3Sldn02/nIbHZ64jriRvdFGWci+7w1FLhtkccDXzxCyu9EnRClznhF/gl9kTItroCuW6AGdiRqUSfF7P2Lt2wFthAlLZroq80Az+3B41of0X/E0GqO+Yb6KlHkwG2j/yJVI/oASst0ge/pE5cWtISVGlb2EsQMIOdz4q+yY2iXjrzh+YCDYoDO9xTWq/DbaImODDwmKf4Mg0PfDxyh+/2f8NU6i+nXinF9fQR8bSUXDAYL6g8VozMZmfkAjZCmEKGpAanL4R5bRaHU0gyDSNItnU7+tqX2E0/ttjT5R8tXnNqRi0SGHw/gr6tRnAHNGInVbclW5adTF/lIbBYu/baYfRYMOd16p2nejzqo/UIQhJQbb7/tAIxJyevCVKXIecnkxZSQy5Ld5io2q951CNpT5koJhInu2x1NQicakP0E2zna+jvsOiv2SwxKG5Fg6PHYNUiBE+Yr1+MoVfdNz0YMMWTMXQaehbssBIru1bWZjdVFmZH8AXUwk7R9VUl3Ejex91rbZkBKDNjqSQLUDz7EKxba2TybtxtHUbTluB1vRir+C/7iTkl27duXll19m3rx5DBs2jFWrlPwRq1atYtKkSWRlZfHCCy+g1+u58cYb6datG1lZWSdsSDZiwoQJfPvttyeERS9cuJCbbrqJ+fPnk5GRwZdffsmQIUPo2LGjehpQr9czbtw45syZw4IFCwgEAuzcuVO9h8/n46WXXmLSpEksXrz4hL4/+OADxo8fz5w5c5g2bRpLliw56Rg3bdrE8OHDGTx4MDt37lRPdn7wwQd0796drKws5s6dS3p6OjfeeCPJyclkZWWdEP4+bNgwtmzZAihhvXV1dXTo0EH9vUuXLgwcOJBbbrmFrKwskpOTMZvNFBQUAPDbb78xatSo08wOvPnmm2r4tsvlYvny5bRv35758+dzww03sHDhQvXao0ePMmPGDKZMUUK8Kisrefzxx5k+fTpvvfUWPXr0YMGCBej1+mah0o249NJLeeSRR8jKyuKXX34hEAicdmygnBS84IILmD9/PiaTqVmoe3x8PC+//DJdu3bl7bffZurUqbz88ssnhIVrtVquu+46hg0bRlZWFhMmTODCCy/k0ksvJSsri27dup1yblesWEHXrl2ZN28eAwcOpKam5oQx1tbW8sknn/Dss88yb9488vPz2bZtGwB+v5/OnTur/axZs+aE9l26dFFPRh45coTBgwerm6OHDh2iS5cu7N27l/LycmbPns28efM4evQoBw4cOCWP6uvr2bZtG6+++irz58/n6quvbtbnn9eGKIq8//77TJs2jblz5xIfH8+vv/56xvk5NY4nem7cyFU3dGUZX5mN9X0fIKp/Rywdk096h6bttFEW4s/vg7ekht/73I/GbFAegprsERsa8uiUN+QrlGWZuFG9kcMSrn3Hmo/OoMPcPlkNo0EdWvMxbuh7P1H9O2HumIIsy8SO7kPI4Wbfna9y+JkPSb3pfGSaH6tvfMmBcJwHVf8fe+8dXlWx/f+/Ti/pvYcWWqhSBEG6KNaLBVSUa1fsSBGxclVARMSGiIpce2/YQKW3UENLQoD03k/v58zvj51sEhJQ8rlfb/nl/Tw84ZyzZ8/MarP27DVr/biLk//4gKpvd+KtNctv9ZvoVPb+b+wc9hCWA3l46iwkXD+mFR2bULDsa1Juu5jwYb1lBwmQojj9AXZfMh/7yXI6zbgClf7shQuyHl6JeXcuwT2TURn10jwUrftsok3yrROxHy+V559868RTdGtq13zfXtH2HGi+ud9Gf0301MVHULf1SMv7nTZGmfaNXyXeOBZvnRXT3lyKVv5Ej2dubsafsyUgV4BahTYqRO7zj+jR5j0V4DXbOfboamp+2YujoIK0x6ai1GuQiXOGYbR66aGQfwDg0K3L8Ls8HHtiDYaUGIL7dG5xndw+IPA73Ry+bRnqsCD0nWIByFv2NfrESPq8cX+LDZY/NS/aoMcfkLMJnjozpj3HOXrv6+Q+8wG9X7oTFArS5l/P8afex2+XinIoVEqUGhU5c97h+LMfkb78nrbpcloHTb8n3jgW/Kc2o/7svAJeH4WvfkfNL3vJfeYD+q18UMqB2gYEouU9ZNo3fVY00wFFi74dRVVk3vQCln1SNF3bkNoYUmKl6IYaUwu6K3VSnk53eX2jPpzWVzMFlNqdzS1su6+4v12A42RpSz1to13zubVLV9pq16a5aK43bd1D+qsy6hiwehZ5L3xOc0NUtOIH/E4PtRsOok+Nbd3XabcM7p2Ks7iKgNN92rWn0eO0eSXfOpHjT7+Pz+qg8sttsn08U1+n6HLqvu6qBswH8vDUmDm59EuS/j6B/VMX4jhRJq17Cc0ilhQK1EFSFIxp95lOfrRtf90nS6la+TWe0moQASzbDhI1tj+qIL08LpVRD4EAlV9vb9b07Pyq/GobfoebrIdXEvD4SLn9EgBqftlHwOOl7xv30/O5W7Bk5hPw+jl82zJ5jYU/bwMGrJ6F/XgpBKTvk2+dKB15ziqi9tcDhA/rfdoYz3b0rTWNFColIf264CyrJXvmW/idbjnPYOwVw8h/6SvsJ8s5/vT7BPdMaX230/Syefd/pJeGlBhKVq/DtDeX4pU/EtQ9CSEEXrOdmp/24iqvI/eZD0i+9WIUalWLnhOmjgYhqN2Q2awvBeoI6QWX/VjJqWG1x3Y0a+Mqq+Pw7S9T8fV2WS4jx/TDfqwYv8PdfPYoDVpiLx+G7VhxS142/t9y4CTmAyewZRURP2WUnHNVvqZR5hRqFUqNiopPN2Pek0u/d2YCULbmV7YNuh93ZT2xlw8DBQi/X1538l/+Gn1iFKpgA20+KjcbkjW7WJZLKW83rUWk2efkWyeS/9JX+J0eilf+SEh6JwC6zZ1C6fu/t6JtS7orUOg0dJl5Nc6i6taDkftqS35b2o1dEx4j4PZStOonuj9xA8G9UvA2WNl90WMIf4CEay8EIGvmW3/oB7QHZ/OJzui3IVAatHSecZn8YqrVNW36RdJzQeykIey94inZPra1bv/R+lP51TbseeVkjJ9HwONDE2o47aJTHStUStlvEU2nBtuUjbPzq3m7puEdunUZfqeb4//4qIV/F3vFMBz5FWTe9AIVn28hbHCPNu4NNLOdjoJK0p648dT8/8TaHDm6L5Xf7pR/S54+gdrfDiB8/6slpDrw/xr/cZGS9fX1vPLKKzQ0NODz+YiNlRzCXr168cEHH3DhhRcybNgwoqKi/uBOEmJjY0lLS2txzNvhcGC320lPl/LAjBkzhuXLl7fZ/ujRo6xduxa3243NZiMlJYUhQ6Tw8QsvlAx2enq6fM/mOHLkSIuj0g6HA6fTicFwyoD5fD4yMzO55ZZbMBgMdO/encOHDzNo0CCOHj3KAw88AEiRgkajUc4l2BZGjBjBc889x9SpU9m1a9efOl49fvx4Nm3axC233MKuXbtYtGjRWa9/6KGH6Natm/z52LFj8pHnvn37YrPZcDiktz5DhgxBqz1l8M877zzUajWpqakEAgEGDhwIQGpqKjU1rR8Kr7vuOi688EIOHz7M9u3b2bFjBwsWLDjr+KKiouRo1NGjR/Pzzz/LEZVNfEtNTcXlcmEwGDAYDGg0mla8+yOcibc5OTnMmSMlsh80aBBBQUGt2ubl5dGnTx85qnDUqFHk5ORw/vnno1arGTx4MABdu3bl8OHDrdqnpaVRWFiIy+XC7/fLkYyVlZUcP36cK6+8kg0bNnD48GEeffRRQNpAr6ysJDo6uk0aXX755Wi1Wt566y0GDRokj+FMKC8vp0ePHthsNmw2G8XFxac2107D77//Lm9YPjv3cVLuuISkaeNRGnX4LA70SVG4K+rRJ0WhT4hqfOMZJb/59dZZUYcaSZgyiqC0JPqvelhu56qox5AaKyWRb3xT6q5sIGp0X+z5lYT07czwXxeiDguWEjlbpdyMKoMObVQoe656BkBuF3/lMNRBesbkvIs6xIhCpSDg8hLavwtKrZq+Kx5AHRYECgXa6FA5SXfTGP12Fw07somdNAR3ZUPj0VE7+qQoKr/dSZ837sdvc7V4q+2uNmHoEo+7og5dYhS6hCjsOSXSMd/KekwZOSTcJOXecVdIb2HNe6QHSl1jVGjCdaMIHdCNqu93ok+KQpco0S/2quF0fXQqwicdpbIfLyM4PVVKzB4ZQsVnm9HFhuMqq8NdWY8+MQp1qFHmUVCPZDz11hY80saGU7N+P4nXj8Zd2YBSq0YTFSpF+amU6BKjCLg8uCsbSJg6RjpK3jj/9FfuBQWn2oUF4Xe6Gb5hCdqYMNzldQScHvRJ0ZjJRanTSIV+mtHLZ7JJstYob/pEiXcKlRJtdCjaqFCGb5CivRUqFQqtBndFGbrEKIJ7pdD39fvRRARLb72Tooi/6gKE14c+MZLyL7bSddY1mBrp6yyuJmJ4L4LTUxm+YUkresRcPAjh9TVGpkT9IT0kHtYT2r8LfVc+SMDpkcaoVGI7WUzc5BGoQ4w4CqsJ6dMJfWIUwze8IE1cqZQfvPSJkTIdXRX1RAzvRVD3JCKG9QSFAkWjo63QqkAB9mOl2PMrCB/SndI16/HWWVFq1USNH0if5TNkXdSEB+EsriZ67AD0CVGY9x7HU2dl/7XPETG8N1HjBrSYl7FzHIbkGIZvWILXZJOKyjRCZdRjyylGZdRJRWea9CTIgD45muEblsj9KnVqnCXVsg1wldSijQkjauwA4hsjgJQ6DeaD+VT/vIewId1BAc6yWgJ2tyxfwudHqdW0mJff5kSpVreyMcE9klGHGjn+j4/o8uDkVvxSqJQM37AEXWIUBALoYsIbbUUUCpUSy6E8wob0IGxwd9RhQXR5eDIoFOhTYmBPrnTkDQXeOqvcdxMNFGolUWP6M3zDEpyltfIDubuintB+XWRZaRprxdfbib1imKyXusRI/C6PLIfx116ILj6C/VOeY9Cnj7eQQ210GAqVku5P34TXbJdfSrgr6lHq1NJRymZ9KbVqFGqVLPN/pi99UjRB3RJQajV0fuAqeSO0yfa5K+oxpMagMga3sO9NxU2UWs3/WabcVSZZNxQqJaEDukovmI4UyLTXJ0ShMurxO9wo1CrOX78IdYiRTndfJkXlNeMdCumIYcI1F6JPiiL5totJvnkCSr0WV1mtdE+FAm1sOAG3B8uhfLkfAF10OCqjvrFgWYCkG8ah1KjleQV1TyJh6hhyn/gn/d56mLJPNpI4bRzuKpPclzYqBMshqS/pqF0Dxs5xuKtMcl/C45MLeehiwvCZ7AR3S8RV2UD1T3vo/OBV8rXBvVNQGXVkPfIWuthwdHER+CwOhm9Ygj4mFE9lHQGXG21CNHZAqdWgDDbirZJySdd9vJ66j9fT7+CHuAvK0fbsTNeHJ2NIjuHC/StQKBWY951ok1+6xFPy35YN0CdGYs48ScSw3vidblyNa0H551uI/9sFGLvGo0CKFmpaY89mA9yNx/4NKTHoU2Ia7YwGW3YR+qQoEqaOwVMtRVBVfreDuMmn0gNpQo0o1WqZd/pEqQBYv5UPoIkIwdp4DwBNeDDqYANdH7kGAgHsx0vRJ0VR8eU2Eq8fiz4xitCB3Sh59xfclQ1Urc2g74oHEEE6hm9cAgIUGhW+ascpGzCwm5y2pbmuKHXaNm2AtjGFSMKU0ZR/sZW0J26U26hCjahDjYQP7YE6WE/MxEGy/6Qy6IgY2Qev2dFKL4Mbc/cN37gEbXTYOdmOprXZ2F061t9kR5toX/nNdrrNuQ4CAZRuL8ZOsVy493W54JFCpcTYLQFtZAgxEwcjAgEUGjVaf0A+BdHUrznzJKH9uxDUKwVvvRWlWoW7soG4q0cSd5UUpdmQkYOhSwLWo4WEDOhCcO9OpL9+P8Lnx3KkkKjR/cmuewt144vaprn4bS6CuiXgKq4mfEj3U/KQFEXA7WsxL014EA07skm5/WJ8Vif23BIiL+x7SpdjwuT1IWHqGDJvXNRoY7bSbd5U9ElRhA1KI+6KYSj1WunYuz+ANi4chVKJvnM02thwbNlFhPbvgiE1VvJFARQKYq8YRudjJcRPHiH3ZUiJxtRsLfLUWaXTRElRmPbk4sivRKlV07AzB0dhFUEqJY5CKS2ONbtYSvMDOE6Wt/IDmualMkYiAj5QqgG3PB6/z0sLiADNN3eb/LYmeUqcNo5ejblQT/fbmuQrauwA3JUNdJ15NcHpnSSfLyoUpUHH4M8fx36iDH1CJKbMk2jCg+XN0yZbHDm2P87iahKuG40+OQZViBH8AYK6n8pTqQo20HXWtXS+70rMB/OkSHJ/AHVkCPpGv9qQGiONXQjM+08Q/7cRZ5QNFFD7eybVP+8hrbE40Jlk42z8arKdCrUSfbLkF6oabac6SC/7d/oEyd54qkySvfkhg5Q7L8WntpNyxyV0efhqyd5YHPhsTtylkh+sDjEQ8EmnAM60NrfwYyvrifvbBeQ+vkbWRZVRj2FUX9RhQXJOzP9lBP7Dq5//N+I/LlLyvffeY9KkSSxbtoy7774br1cybJMnT2bGjBl4PB6eeOIJysrK/uBOp3D11Vfz/fffn3PST4/Hw+rVq5k1axbLli1jwoQJZ43WO31TRgjBwoUL5RyMq1atarEhCXDw4EEcDgdz5szh/vvv59ixY2fNk3k2REZGEhISQlFRETt37mTkyJF/2GbYsGEcPHiQ/fv306VLl3PORXg2mup0uhafm45nK5VKVCqVTC+FQnHGvJPx8fFcfPHFPP300xQVFWG1WlGpVC36bc6T03nQ/HPz/jWaU29VlUrlOee9PBtvz7Q517ztmdCcLmcal06nIz4+nk2bNtGlSxcAevTowYEDBzCbzSQmJgKSzjSN7/XXX2f8+PFtjk+hUKBSqVi0aBHDhg1j7969LFy48A9pkJubS2JiIomJiQwfPpyrr766zesuuugiXnjhBV544QUadmTjqbOSMWEeDduOUrN+PwlTRlOzfh8pd0zCZ3VgSInBZ3VIx6KjQlCHGqnfkY3P4sBRUIn5YL60KTZlNDXr96NLiMRvd2FIiZbbucrqCB+URt2WIxS89j0NO7LwO90oG/NxGXskEXB7cBXXEDY4TW53cuGnVP+0h2Pz3+PA1OdxlddR/vkWIkf24fCdy3EUVGI9Woin1owtpwRbTrE8xoYd2cRfM5LI0X0xdomnZt0+XGV1qAw6kqZfRNS4/oACd7VJPooM0LDlMOqwIKyZeQT3SiXg9qBQq4idPILa9fuIHDdAPo5bu34f8VNGS7liBndvHHcDNb/sxVtvwbzvOAnXjyFu8ghcJdW4Sms5cO2zUrGMdfvodO8VlL7/G7bsYoQ/QEj/riROHUPtxoOEDepO9bq9+O0uPHVWch59F6/FTs0ve0m8aTz1245IPLI5iRzTF6/ZjqfahCUzD2PXeMyZJ4mbPIL4ySPQRARTs24f7soGyQmcMprIUX1xl9ehVKlQ6jVYjxaiiQzBml3M7kmP46k1U/HpJtRhRuKnjCZ0cHcQAn8jb5oj4PFi6BIHQOLUMdSs20fk6H44CqtQhxjImDCPnEffxVNrJvaSwVgy8wjulYKn2kTGRfPw1Foo+3QLiVOkjVVnWR0KpVJK9O70ULNuHwA16/cT8PgIuDwt6NEks4nXj8FdY24hs2ejh3TPfSi0ao7e+7o8xrgrh2E5lE9wrxREQGBIiSZiRDonFn1GxoTHyJjwGJaD+eiTogHofN+VeOuseKpN1Kzfjzo0iMrvdpHz6Lv47W5p88Soo/NDk/HWWfHZnKgMOoxpkm0IG9wdn0WqPL1/6vOYdh+TdPGGsSj1WkIHdMVndRDSt7M0rxoz0RcPQnh8LeblrmrgxPOfkDFhHlXf7ZSPuyVOG0fA68OWXYwlMw9dTBiqYINUAdbro2FXTgsboI0Nx7QrR7YBIX064bM6KHztOw7dvgyFQom7xizncep831V466xUf78Ln91JwpTRGLsmoDLqpaq9hVXy/eu2HkEdZmxhY6SjjkFk3rgYc8axNvlVsno9GY2FEVApiZ54HmGDuyP8fnxWJ3WbD2PsGi8XIfLUmLFmF9HpvivlMQa8Prz1VmrW7yNhymiZ9n6nB8vBk2RMmIdSrZJyygH2vHKUBi2eahOxVwyTZUqfHN34gKVg96THAQW1GzJJmDIaV0UdCVPHYD9ehi4mvJUcikCAwhVr8dRaGh/aT/WFUom33irJQ7N2+AMg+NN97bl4Pu5qE7WbDlK7IRNPtYna3w+0sO+n7HRLXdHFhOGpMf+fZSrg8cr2oGT1eiyH8slf+iWqYAMJU0bLvPM7XAScbtKXz6Bu82G2DbyXjAnzsBzMp9N9V2LsEi/LV/jgHtiOl5IwZTSla34l59F38ZnsuMrqSJgymvTl9+AsqcZZUkPVdztb8NhndVC/7SixV0ovh1VGHe4aszyv+MkjcVc2kPb0NAJe6Sis42Q5xq7x1G7IZPekx/FZnVizi0mcMprEqaOxZhchfAHqNh8msbGvqHED8Fkd1G07Sth5aWgiQ4i4sI9kE0f1pSHjGAlTRhM1bgAJ142Wjtci5aI0pERTsmad1FedmfovfkcdGkTkteMwntcDIQQBmwNfY6oRXbdkUCqxZx4naupFqIIMBPx+yr+QCkgUr15H3BXD2+SXsWs8+tSYVjbAvO+4LCd+hwulQYPP6sCYloDP7qTwte/IX/4N1qNFmDPz6Hz/VUSO7kvogK5ntQERw6QXr+nL78GceZJtA+8l68EVsjx4TTZpY81kkx6g/QF5fPGTR9Cw+xhxVw5rlKnRuCrqOXLvGxx98E3UwUYSp4wmbHCa9LLT5mTHyFmYG4tOyOtdVQMKpRJ3RQOdH5os88RVWovPZKfgte/JefTdFpFn9rxyVHoNwh9opZcBr69NG+CpMdNl5jWSbWvMseipNuEsrpZtW9NmYf2OLGrW7yd1xhUYOsfhs9jxWewt9fJgPrqESEx7j1O44odzth3BvVJQaFTEXXUBZR/+LhUEef4TmfYpd15KwO3Fa7Kxe/yjuKtN7Lv2WYrf/QWf2U79jmyC0pLYkn4XAY+Xgle/w11eh6fGhDYyBH1qDGFDe0g6tv0oxs5xuEpqCO7bGREI4Kk2kff8J3jrLRS9/j1+u5Poi87DmlUkV0XfPWYOGRPm4bM4UGik6FHbiTIUKiWeahMpd0wCpQJHURU16/fht7uIvXI4YYO7o9RrKX77Z/ZPfZ5j896V5nXDWGIuGyKnlqjbeKiFLntqLfL64K5sIO2pm/DWWQnumYyrtJaEKaPZ97cFjQXO7NRvOUzBq9+iNuop/2ILzsIqWX4jR/bh4N+XysWNJNqYqfx+Z6u+mvyFU2uR5DtrokIIGyL5AXGXn48hJUbKN7tfylfvtzvllAJR4we28gOa5oXwE3BZUeqlZ0eFWgeC1puSgPB7UKg0Lfy2Jp9IFxt+Rr8t4PbgbbASP3kE1ev3c3Lx5/yedBNVP+ymZM2v0ng2HsJ8MA+f1UHVd7sIP79noy1Ok22xsWs8YYO6ow4zcuL5T2jYkYVp3wk572nitHEE3F52jnxE8pl/2UvsZedLspFdjEIpyUbyLRPlsfsdLgJeXyvZyJgwD2tWEcLrRxsZIq8/fyQbZ+JX01z8Tg9+q5O9Vz6DKSNH9ttUBh0h/btIBeUabCCE9NIlSA/+AObMk3hNdjy1Fuob/S6lSoXP7iTljkkEPF5UOi1ek+2Ma3NzP9ZVXgd+gbuiXrYBey97Uoo+rjZR3pjjtwMdOCeIfyNuvvnmVt/NnTtX5OXlCSGEWLFihXjmmWeEEEJUVFTI1yxZskTs3r1b5OXliaeffrrNe1dVVYlZs2bJn5ctWyZmzJghNm3aJIQQYs6cOSI7O1sIIcTnn38u1qxZI4QQYvHixeLIkSNCCCFsNpu48847hdvtFk6nU8yaNUt8/vnnQgghnnnmGbFq1SohhBA5OTlyX5s2bRLvvvuuEEKIV155RXz//ffyGAoKClqNc/ny5WLbtm3yZ6fTKe644w7hcrnE8uXLxY8//iiEEMLv9wu73S4sFou49957zzjPX375Rbz66qvikUcekb9rPqbVq1eLjRs3thjD6tWrxd133y0OHDjQJi2b8Mwzz4iTJ0+2avvll18KIYQ4evSomDt3rhBComnzuZ/+uTnvT/+tCfv37xeBQEAIIURJSYm4/fbbhd/vF1u2bBHLly8XQgiRl5cnpk6dKqqqqkRVVZWYMmWKyM3NFUIIsXLlSrF27VohhBD33XefMJvNrejR/LfmtNy1a5d4/fXX5WvWrl0r816IM/N29erV4quvvhJCCHHgwAExZcoUud8m1NfXi3vvvVeYzWbh9/vFs88+K/bs2dOKLrt27RJvvPFGK7oIIcSaNWvEAw88ILZs2SKEECI3N1c88MADYvHixUIIIQ4ePCjmz58vnE6nEEKIuro6YTKZzkgjp9MpTCaTEEIIq9Uqbr311la8aa4bXq9XPPDAA/J9vF6vsFgsbY61ObYNfUCYDpwQ9vwKUfn9LvFb8jRRvHqdsBdUCHedRTjLaoQlu0hkTHxM1Px2QOy99llhPpwvrMdLhc/hEu56i6j4fpf4NfkmUf17pvB7fSIQCIiAzye8VofYNXG+qP7tgNjcb4Y4ufRLYc+vED6HS3itDlH5Q4Yo/uevwu/xCr/HKzwNVuF3e4S73iLqdx8Tm/vNEL/GTpXH6CyvE67K+jbH6Hd7xb5rn21zjJ56izy3PVc8Jex55SLg84tAICDcdRaRMfExkT3nbZEz521R+c124aqsFwGfX/i9PuGuNQtnSbXwWh3CVdUgPCabNF6fXzjLakX2zDdFyep1wmt1CJ/TLWx55aJ63V6xte/dIvPGRcJ+skx4zDbhqbcKa3aR2D3xMZH7xBphO1kmvDansGQXCntBhbCdKBPW3BLhtTmF12wXXptDnHzpK/Fr7FRR9sUW4XO5hd/tEbVbDovfkqeJim93CL/LI/xen/B7vMJV3SDzaEu/e8SBGxcJe2Gl8Lncwn3a/M0H84S7ziJ8Lrew51eInMel8fg9PuFzeUTA7xd+n1/UbT0sNsROESWr1wmf3SXx1R8QnnqLqN2YKWp+2y+qf94jAr5GngcCIuDzi5qNmeK35Gmi7NNNInvO2zKvmuSo6bOjqEo4SqqFvaBCHF/0qaj+7YAo/XSzcJbXCZ/TLf+r3XJY1GzIFJv7zRCOomrhc7nl/hr25p6Sh8JKEfD7hbOiroXMno0embcsFc6yWmkOjTKbMfExUbMhU/jdXuF3e4TP7RWuynp5jJv7zRCZt7wkyUnjOPxen8i47EmxPvZ64SiqluTL7xd+j1dkz3tXuKobJN3w+YUtr1xYc4rFiUWfCkdxtXAUVwlLdpHInL5EkvPSGuEx2YQlu1C46y3CU2+V5dxZUS8cJdXCa3OKotW//PG8/H6ZL0fue138GjtVOIqqpLH4JRkv/WSjbAMa9hxrQQ+/xyucZTUyn7wWh7DnS2u/9Xip8Hsk3vvsTpFx2RPit6QbRfmXWyUdcXmEvbBSnpc9v0I4S2ta6JfX5mzUX49wVTUIr8UurDnFoua3A3/ML79EY3t+hcj9x4fCmlMsyYDPL1zVDeLEok/FtqEPCFd1gwg0zdct6UrNxoMy7f1ur/BaHPKYXJX1wmd3Snz1eIUp84SwF1QIj9kufHaXsOaWiOr1+0TOU+8Ln9Mt/B6vsGYXyXLo93ile3m8wud0i8ofMmQ5PP7sR8LncreYV/E/fxWuqobGdqfksGH3MbGl3z3CUVQlvFanLGu2vPI/1VeTbPi9PuGzu2QaVv9+oJWdbtIVR2mNRItGufGYbP8ymfK7PMJV3SAcJTXCY7YJv9sj/B6vZO8cLmndsjmFNadYWI4UiKMPvynxzu+X9Ca/XFSv3ye29L+nTb3x2qS11ed0C9uJMmE5UiCq1++TeHa8VGRMfExeS5rstSTfteLozJXCkl0kz8FRUiNM+4+LXRfNE6bMk8JeUCHsBRUi/821wnTghPCYbXL7JplylNQIn90lHGV1wl5QIay5pcJnl9Y6r8UhrMeKRdkXW1rwrql/v8sjvBa7KPtss7CdLBPuWpNoWJ8hDqRcJar/+ZPwOU7ZX2+9RZg3HxCmDXuFI69UWgdcLuF3uoWrsl5Ufr9L1jXLkQLhc7pFwO8XPqdb5tevsVNbzKugcV72/ArhKK4WlpwiaY2wO4WnwSqcZTXCdqJMOIol22M6lCesOcWSDWi0ax6z/Q9tgLOsVgghhCW7UFiOFMg88pilddXn8gjbyXJh2n9c5Dz+nvDanMJRXCWOL/pUbB36oDAdOCHpp8Mly1PNxoOiaPU64THbZbn0OlzCWVYrMm9dKjxmm3A3WIXP7hT2RtvrLKsVngar8Focwnw4T+y6aF6rdbb4n79Kem+yCZ/TJdsDW36F2NLvHvFr7FRx9OE327QBzvI6eW32OVzi8H2viZrfDoijj6wUjuJq4W9cZ71Wh6xfHrNNatPYzlNvkfXy4G0vCevx0lY2sb2249fYqaLyhwzhrrfIttRRVCUyJj4mfo2dKg7cuEh4bU7hMdlEze8HWviJ9btyhC2vXPg9PpG3/BtRvHqd8FocEm1OlAnzoXxR8/sB4bU6hN/jE36vJONZM1dKPlFeuaR/jTx0FFaKuq1HJL3PKhSuapOo+G6HsBdUyL6A3+URngabMB/Kk2nfll+0c+wcYT6cL9x1FmkN9vmEPb+i1bwcxVUt1gdJhn3Cllcu6/3pNsZZXifcdWZ5DWvS3bptR2R71tSXo6hKHLr7lVbye7a1yFVjEj6nW9gLq4TP7hKuynpRu/mQMB88KSxZhaLq5z2i5KMNEl0a/QDbyTKR/9q34sCNi4TtZJmwF1QIn61OeGryhM9hEgG/VwQCAbFs2TIxcsQIkZ6eLnbt3CG+/fSfIuDziID/lO/W5Lc12Ydz8ds295sh1sdeL+towOcXPrtTWHKKxa6J8yW/zemWdejgHctkmfLUW1vZR0t2kbymNbdZroo62Rb6PT7hLK+TbZbX6pDW5nV7RcXaXa1kY88VTwkhRKNs+ETAHxDOivo2ZePP8MtRXN3Cdwh4Jd2zZLX22+wFlZJ/32hvch5/r03/pnjNeklvfD7hd3uFvbDyT63Nv8ZOFWWfbhJ1O4624FkT3Q7cuEi46/74efC/HUMTRv/H//tvg0KIf1/N8Ouvv14uZAJwxRVXEBcXx/vvv09kZCTdu3cnLy+PBQsW8N5775GVlYVSqSQpKYn7778fhULBokWLsFqtrQrdNBUtWbZsGSAVtpk3bx733nsvY8eObVHoJjY2lvvuu4/g4GAyMjL49NNP5WIe33zzDTt27CA2NpaoqCiio6OZOnUqCxYsoEePHmRnZ7codLN582by8vK44447sFgsrF69mrKyMvx+P7179+buu++Wx+h2u5kxYwYrVqzAaDTK37/00kuMGDGC9PR03n77baqqqlAqldx111306NGDV199leLiYgYOHNii0A1IxXFmzJjBtddey5QpUwBajOnYsWOsWrUKjUbDrFmziI+P5/jx4yxbtoyVK1eiVJ45eHbBggVMnz69xfHtsxW6aV6M5vTP06dP58MPP2zztya88sorFBQUoNVqUalU3HDDDQwcOBCPx8OLL76I2WymW7du5ObmMn/+fAAWL15M7969OX78OPHx8Tz44INyoZvFixcTGhragh6A/JvL5ZJpabPZWLhwIT6fj6uvvprOnTvz8ssvo1Ao5EI3bfG2qdCN1Wqld+/e7NmzhxdeeKFVAZizFbppoktGRgb79+/n/vvvb8WLXbt2sXz5cl577TXi4+Pxer3ccsstTJkyRY5Y/Pnnn+WclHq9ngcffBClUtkmjRwOBy+++CJerxchBFdeeSVjx45twZvTdaO8vJw1a9bgcDjw+/1cdtllrQpKnY7f4q4/6+9tQZw1Ed2/Foq/MBxf1c6+2kOP/4YML+2hh7+dstEeGv6VstFemf8rx9iBDnTg/y3+SjsVrXOdc5ta99lzEP+3osP+/nehvUf+/hv8ovbgr5TfsVmL29XX5j7zz7nN/6pe/q/Oa2LV5//uIfw/xdDE0f/uIfwh9pZv/XcP4Zzwb92U7MB/BtauXYvD4eCGG274dw+lA//j6NiUPIWOTcmW6NiUPIX/VSe1Ax3owJ9Hx6bkvwcd9ve/Cx2bki3RsSnZEv/pevm/Oq+OTcl/P/7bNiX/43JKduCvxdKlS9m6dSuXXXbZv3soHehABzrQgQ50oAMd6EAHOtCBDnSgAx34/wn+46pvd+Cvxdy5c1t9t3TpUqqrq1t8d9NNN8nVsjvQgfaiPW8EgxTtq+LWnii6wF/44tGDql3t2hNR+N/wJtbTjndk7Y021SvOrbAVgFv8de/w2hvB0T6J+mvxvxr5/J8effu/ir9SntqL9vLZ2465advZV43b8McXnYZRr6e3q68tD2afc5v2Wt/20L69dWM1f3xJB/4A7dHnc1/NJbTHf2jv2vxX+mB/pfy2J+IR2hdh+WufJ9rV11+pl//p/OrAvw4dB43/9ejYlOxAK7S1UdmBDnSgAx3oQAc60IEOdKADHehABzrQgQ78q/AfuSnZvNhHe1BdXc3x48e58MIL2/ztgQce4LbbbuPSSy8FYPXq1XTr1o2xY8ee8Z6bN2+mf//+REZGnrXvtorBNLVvXlzlz2LNmjVkZGT8YREau93O9u3bueSSSwCor69nzZo1zJ49+4xt9u3bR2lpKZMnT2bPnj0kJiaSnJx8TuOD1nM+vcjQn8GKFSsYPHgww4cPP+f+N2/ezIcffkhkZCQ+n4/LL7+ciy666IwFdP5fIjMzk88//xy3240QgkGDBvH3v//9L+u/vThdvt966y2uuOKKdsnDucCQGkP/VQ+jDg/CXWVCFxuGQqmket0+wof2ILRfF4pe+GMiVOUAAQAASURBVJTylWsB6PL87cRePxalQYe7pJoDFzxI+LiBdH3uNlCpUBq02I8UkDNdegvb6dHriZo0FG1cBCqjDldJDbn3v4YmOoxuz9+GPjkar8mOz2Sj9scMCl78AoCYK4fT48W7UUcE4yyoJPvu5diOFBB33Sh6vHQPCpUKn8lG0WvfUvbOzwB0fXo60RcPRh0ZgkqvJeD24ne68ZntHHtoBUl3TCJq4mC8tWb2jpktz3/gB3Mxdokn4PbiqTOj1GoQXj/uGjO6mDD8TjdHH1qJ9UghAIO+X0DYoDREQNCwM5sjt75EwO2lz8oHib18GAqVEiEEzoJKsu57g5jLhhI9aQgiIPDUWsh6aCVKnZrzPnwUQ5d4Ai4PrrJaXGV1BPdORRsZgkKt5MSizyle+QMAPRfeSuL1Y1AadAifH3d5HZYjBRy9/w2EV4pTSH/1XuInj0ChUNCwK5vMm5egUCoZ8v0CDKmxqEMMeM12Mm98gcQbxhA94TwUSiUoFQifn5KPN1Lw+toWsnH+t89gSI6m6pe9uCrqiZlwHtrYMFRa6R3xiec+pmjljwDoEqPo/85MQvp0RqFSYMstJW/J5/RY8HcUKiWeGjPaRnqeeHgFtiMFdFt8B4nTJ4JSifD5qPp8Myfmvo0uMYqerz+ANiYc1EqUGg0Brw/LkQIKV/zAeR/NQxMWBCol3gYrnhozWQ+txHqkAICocQPo9cId6OIj8Dvc1G87wtH736DLw1eTdPMElFo16mAD7qoGDt3+MmlP3EjkiHSagikUGjVF767j2JPvy/RIvH40fZfdjVKjxppbws4Jj6EONjDok3mED5Bsr2nfcXSx4ahDjQS8ftQhBjy1FhRKBUq9Fr/NSdnHGyl8/Xv0qTGc/+NzaCJC8DvdNOzMxlNjInJUP9ThQagMOpRaNZVrMzh6z6tnnVeTDIw6tBJ9fCR+t4esh9+ifvMh+q+eRdjg7gRcXrwNVip/2k3UiD6ow4MQHh/qsCAUWjWaYAMBjxevxQGA3+kh4PIAEJKeiqusDl1CBAqFEp/Nyf7rF2HJzCPljktIe3QKKqMOn8XJ0Zkr6TbrWtThQViPFHD0wRWMOvAmaqMOv8uD3+nBZ7ZTu/EQsZOGIHx+7MdLCenf9az80oQFSXpVUkP551uIv3I4qmAD+oRIFFo1xe+uo/jtnzn/p+fQRATjd7gp+2Irne+6lE2976Lr7GuImTgYbXQoqBT4LU78NieWIwV46q0kTxtPwOOl5vdMwgZ2QwQEAbcHFApcJTXU/HaAns/dgkKlxH68jN2XzKfHgunEXjoUbWw4IAi4vBy4aQnm3cdQaFQM/OgxIi/ojUKjwmdzUbfpIJ46C9HjBuJ3uhH+AKH9umDLLeXo/W/gKq2R+DWkOwqVCoT4U31pIoIZ/PXTBPdOQQiBz+yQadhjwXSiJ5yHNi4ctVHfuq/B3Ql4fCi16n+JTFmPFHLk/jcY8vVTRAzrhafBit/hxm9z4Xe6CeqeRPlnW3AUVZFyy0XoE6MQ/gC1mw7hqTETPW4ASr0WVbAelU6Dz+Jk/w2LsB4pxNgtgQFrZmNMiUGhVaNQKXFXm8i8aQnWI4X0XHgLCddciDYyhL3XPoeruJr+qx5GExmCUqPG73AhBGQ/spL4q0eSeMNYFGoVrtJadHHhKLUa3JUNsk0s/ngTea+vJX3hLSRdeyHqEAMBrx+FUoHpwEl2T1lIwlXD6TFvCvr4CJQaNSgUWDLz2HvV0wivn/RXZpAwZRQKlYqA20vWzLeo+naHrM89n78VhUrZpl566iwAuEprCe6ZjEKrZtu27Sxd9TqBgJ+ChnHc0kWBduiVCKcVz/bPANhbUMXSn/fjV+t4+NHHmTjyfPB5+PbdV3j3uw04Qtwk+vVMc3RCgxJDagwDVj2MJjwIy5HCRhkdAP4AAY+XoG6JnFj8OUUrf6TnwluIuWgQuvgIEKBQKXDkV7LroscQXj/GtET6r3yAkL6d8TbYqN9+VJan9FdmSGuUSon9ZDlZD61scy0q/ngj+aetRcMb1yKf3YWjuJrsJ/5JnxduJzgtEa/Jjj2vgmOPvovP5qD/qocJ6ddF0jGvH3WwAXteObbcUsIGdsPvdMvrhVKnYegvzxPcIxmFWuLRvskLsGTmEZzeiUGfzUcTEUzA7eXorFV0ufcKNBEhks9UUY8uPhKFQoEQAfxODyqdFr/Dhc/mxFlYRcVX2+j+9M2tbFtQ92R6L70TY9cE1CEGEAJnaS1H73ud5FsuJmJkOvq4CDz1VkpWr6Py+52SLIcHYzlSgC4hkojze2HLLcWaXUT4oDQ00WGgVFD+ySZyH19Dv3dmEnvpUBCC6l/2yvYg4bpRqIINEAgQ8Pg4fMfL1G0+DECfV+4h5pLBqAw6XBX1WJvJw5n0EmD0gRVoIoNBqcTvcHP0wRX0XDAdpUGLJtSIUqch4PZy4KYXMe0+BsCYk2tQ6jSIgMBZVMXu0XPosfBW4q8bhTo0CBRQ+t56jj++BoDg9E70XHon6vAgdDHheBusWA7lU/t7Jj0WTEcdbACVEoVKiSO/kiP3vCrzeMj3C1AFGTB2jWuxhhmSo+k25zqCeibjLq/Ha7ZxYtFn8hqmi4vAWVwN/gDC58e07zjRE86TZajnwluJGNYLZ2kNCFrIb/rCW0i8dhTqEINkT5UKzAdOsnvK85LdmH8Dutgw2W6Y9x1n39X/kGz2xEHo4yMlnQgIcua+TcXnW/+UHzBk7T+IGNarbVvfaLOVBg0Bp1nWsScXvczWnXuJio7h2/ffABEAhRJVSBwKjR5EgFGblnDooZVYGnnehPSFtxB3ibS2eussNOw/ycH7VyC8fuImDabnvCmgUkn6a7Zj2ntclim/091CL5v72qMPrEAbF4ZCpUL4A+y54mksmXl0m3Mdne67AqVahRCCgte/l3zTmDDUoUZcjbwwdIrFerRIotOf4Fd77c2A92YTlJZIwOeXeCAE7qqGNu1Ncz9ZqVUhfAHs+RVkPfgmsZcNJfmWiaiDDQS8kl7a8yta3N9dVkfpRxsoeecXei68ldhLh6KJCMFVXoff5iTnsdVowoPp+fytdKAD54r/yZySNTU1bN++/Yy/h4WF8fPPP+Pz/fmg6c2bN9PQ0PCvGN6fRiAQYM+ePURHR5OTk3PWa+12O7/++qv8OTIy8qwbkgBDhgxh8uTJAOzdu5fS0tL/85j/XRgxYgRLly5lwYIFfPrpp5hMpr98DMXFxbz33ns8+OCDLF++nGXLlhEXF/eXjyMQOPcDJqfL94wZM/6fb0gCdH9yGkWrfmLHyFmE9u1E+Zfb2TFqNtHjB1C06mcKGzecACImnIehawI50xdzctabaOMjQamk6+I7yZq2kMoPf0Wl16IMOpV8v/TNtRQs/BjboTwKnv8Yx4ky0pbcRdriOzh640J29b8bb62ZYzNeIWLcQEIHdwdAHR6MPbcE885sil/5hh4v3gVKJV0eu4Gsu5ezret0PHUWku++HGMPiU4NWw6R948PsB7Mo25DprTJWNXA8Tmr6PHiXVR+tpnDNyxsNX8hBIdue5nK73eijQ7HXWki9+kPCOmdSubfl5I95x3SX7wTgITrLiR0QFe2dL+NA9c8S9h53YibPAKUCsIG9+DYvHep33YET60FV0U9PV+8g6IVP7Br3DwyJjxG7W8H6Dr7Gro/OY2CFWvZ2OUWKr/bieVQAVFj+rH70ifJmf8ennqrPMboCQMxdokn8+YXsR4uQKFUsOOCmfhMdpKmjZeviR43gKyHV7Lv6n8Q3KczSdPGE3B7KXztOywH89jY5Ra8dVYG/HM2xi7x7BgxE4VWhc9sZ+eoWSRcPZKgHklyv70X3obXbMdZUoPKqCdyRDo7xs7lxAtf4K4xYWncAGyC8Pnx211kzVzJ5l53YkiNpe8bD5A5bTHHn36f4N6pHPz7i+TMeYe0JXcRMeE8Qgd1p2H7UQ5e8QTOgkpirxlFyKDuCJ+f/AUfsG/0IzhySlBoVRy8ZSk+k50Ba2bjKq/j0G0v4cyvQKXXkjPnHXq/2PjCSamg1wu3Yz9ZRvasVbgr6kEg06puYyaWg3lsSL2ZIzNeo99bD0IgwIbOkkw5i6txFlcTOSL9FD2UCvq8cAf2giqcJTXoYiPoNvMaAm4veS9/S/4ba3EUVqGNDCH3iTU4CirxVJs49thqvHUWCAj8DheHbl9GfCOduz95E2WfbmZj5+lUfbcTXWIUkWP6y+2dRdUUrvhB2iz9E/PqvmA62shQnCU1nHjuE9KX3Y3f7SXvxS/w211U/7qPnaNmkTL9IirX7mLHBY/gd3lwllRjPZjPwduWYTtWiqfKxOG7XsFvcZAx4THyl32F8AVwVdRhyy2jfkcW5gMnGfD2w0SMTCfpxnGYM/P4PWU6Rx9cQd/X75NsygWP4DPZGfzlUwifH1tuCY68CjxVDZR+8DvJf7+IXePmsmvcXEIHdjsrv5wlNdRtOcy+vy1AeHzEXjKYjImPAYKDty6V+dX/3Zm4q038nnwzpv0nSLl5As6SGiJH9yWoSwK7xs4l95kPwS+wZhWx44KZqIMMxF0+jKqfduMqryN6/EB2DH8Y4fOjUKvIGDuX6l/20mvhrZx47mM2dvk7uoRI+rx2H8Yu8fhdXhx5FViPFFL87jr6r3oYgKTpFxE+uDt1246QM/89lBoV2thwIkf0Ycfwh6n6ZS/BvVJxltRw/JkP6P3iHTK/QIFpb+6f7svv9aGJDMGWW0r9tqMyDXs8+3eMXeLJe/lrhNdPwO1t1Zff7sJrtrVbpnaMmt1CprwmG+nL7iYoLRF3jRlnYRWeKhM5j72HyqDj+IKPUBl1dLpzEracErJmvkXthoMEdU0gckQ6WbPfxm93gxCyTDXZX0deBfZjJRSvXkf91iMEXB5q1u0j/cU7iZ4wkJDeqVgO5eOqaqDn0zfJ65tp9zEcRVUUv/MLGePnokuIwtglnk3dbmX/Nc8CAm+DjYJXv2thExOvHkHq3ycQ1CWewnfX4Syuxl1Zz7rUv2M7XkbKtHGUf72DbWPnUbXuAMee/xRXRT3GbgkyDRHgt7mw55ZybP57pC+7u4U+Z05b3KZemvefIGPCY5xc9BlKjZrtw2dy8M7lvLBiObcdC+UZBvPTD2sp9OgIWGplO2xxelj8wx5eu+NyfvjyM8aNHoX793ep2vIV6ZOm8cm9k5hv7U0AOKCVfI4eT06jcNVPbLvgEVRBkq3fNnwmOU+9D0olBY1+QPSEgQR1SWD7sIcx7z+Bu7KeDV1uRRMVStpjUhE9n8mG12Snet0+Cl5f22Kdsp8ox3qkEEd+JTlz3qHfWw+2uRYlXj2S4GZrUfrC2xB+P36nh8ofdlOz4SC9nr6JwnfWkbPgI8q/3cnJl78hfdlddH/yJopW/Yy7oh5LZh6eGjMbUm+m/LPNsm43Xy8Cbi9+uwtbbikbkm/C7/Qw8J/SaaX+7z6Cq7SWDSk3U/zuOvq9dh9Fq35mx/CHqfl5Lw0ZOVgO5uGpM+OuMuGpaiB/+dd4ai1kjHsUe34F6ctntGnb0l++h5pf9uIsrsZ+spyKr7cjPD76vz1TejkWCLDnqqfx1JiIv3okvZfcKfV9wUw0UaGEpHfGWVJD5bc7iB4/kJ1j53L8mQ/w1pzaaNJGhpK35Asc+ZX4THbZHmTPfhtL5kmsRwsp/WgDfd94QG5T/tkWLEcK8dZb2dFMHs6mlwDq8CCOPfk+G1KnU/XDLvq+ei8Hpr1AwOVFoVKxa8JjFL27jv6rHpJlSaFWsX3AvRy45ln8dhdREwZi6JqA3+4i94k1+G0uosYOkNfh3i/fw8nnP8GWVUzldzup/GYHPpOd0PO6YTmYx6HbXsKWW0LA4yPrwRUteLzvmufw1Fmw5ZZhOZSPNauQAW8/jO1YCUXv/ILXZOfgbcvInvNOizWMgKDii61kTJhH3otfSPLaKEP9351JUFoizpIaFOqW8pvy9wkYuyRQ1Gg3XJX1rE+dju14KSnTxlP+9Q4Oznidmg2HyH3+E9zVJgyd42UeOYuqcZXXYT1SwP4pz5F6x6Q/5QfETx0tj6ktW9/kByh1waA6dQB58uWX8PZbb0LzI7FCIDx28HsJuG0cmfMOfV9sGdgTM2EgQV3iMR3I4+Sr3+OqNuM12UmZNg6A2q1H2TVuHvZjJeQt+xq/3SXL1PbhMyn7bAvR4weyffjMFr42gCYqBPuJcn6Lv5Ga9fsZ8La03hm7xOMqr+P31Onsu+ZZUu+cRNGqn9g25EGqvttJ6fu/kzHxMYQ/gAgE/hS//i/2pvSD39l75TOYd+fiqTXjNdmo3XCwTXvT5CcXv/sL9duyJFufeZLeL96BNatI9k2b9LL5/au+2UHZxxtJue1ikv5+EcYu8dhPlHFi8Wf4LHbyXvyC7k/dJK8r/+sIIP7j//234b9mU3Lfvn08/vjjPProozz33HPyplN2djZz585l7ty5PProozidTj755BNycnKYO3cuP/74Y6t7hYaG0q9fPzZv3tzqt8LCQp544gnmzJnD0qVLsdlsZGRkkJeXx2uvvcbcuXPxeDx89dVXzJ8/n9mzZ7Nq1aoWuQW2bdvGk08+yezZszl58mSrPiwWCy+99BLz589n/vz5HDt2rM05Z2VlkZqaysSJE9mxY4f8vclkYunSpfK8c3Nz+eSTT6isrGTu3Ll8+OGHVFdXy5uSjz/+OCUlJXL7BQsWkJ+fz+bNm1m9ejW5ubns27ePDz/8kLlz51JZWcm8efPk6ysqKlp8PhdUV1fz9NNPM2/ePObNm0dubi4g5WJYvXo1jzzyCIsXL8ZisbTZ/vfff2f+/PnMnTuXl156Cbfbfdb+wsLCiI+Pp7ZWcpJLS0tZsGABDzzwAD///LN83Y8//sjs2bOZPXs2P/30kzzWRx55hLfeeotZs2bx/PPP4/FIkTqVlZUsXLiQefPm8fTTT1NWVtaq77Vr13L11VeTlCQtLiqVSo5cramp4dlnn2XOnDk8++yz8vhWrFjBe++9x5NPPskDDzxARkYGAMuXL+fAgQPyvVesWEFGRgaBQIAPP/yQ+fPnM2fOHH777TdAkpV//OMfvPrqq8yePRuXy8XixYuZO3cus2fPZufOnQBtym1b8r1gwQLy8vIA2L59u0yrjz76SB7T9OnT+fTTT5k7dy5PPPFEuzaCIy/sQ9UPuwkblIbteBkRw3oivH4qvtqOsXOc/OYVIPKSoVR/sRlLRg6WXdkolEoixg/EVVCJ8PqIGHcetT9mSNFtjfDbnERfMpSqL7agMurw1prRxobjLqvDVVyN32yn5rsdRF16PorGt54AIf27Uv6+tMlvP1aMOjSIyAkDcZwsp/7X/Qivj+pvthFwedDFS9GlDVsOE3XxEKq+3II6xIiruBp1aBCukhrUoUE48yvwmWyt5u+pNqEKMWA5JG34OYuriZ44iJrfM4mdNATz/pOoQ41oY8OJanyzq9RrsR7MQ6HV4Hd5CR2UhiO/grBB3an4fAv2YyWogw2oQ4NQGXVyfyqjDoTUb+XXOxD+AOVfbCV6/AD8Lg/eOgvln21BqdVIkQxAzKShVHy5FVNGDsau8SBAGxtO+RdbiLl0qHyNKkhP9Q8ZmPefIOD2EPe3CwCIGjeQii+3otCoCHh8aMKDqV6/X+L5sVKUei2aiBAqv9tJ3KQh8lijx/bjyEMrQUDA60P4A/gdbore+gmFQgmnRY57qk2E9O1M9Q8Z+O0unCXVoFTiLKomeuJgan8/QMykoZj3n0AdGkTs5JH4zA6qPtuE9cAJFBoVCrUSdXgwnmoTtsZNz7DhvbEezEMXH0n5F1vQRoVi3nucmElDqdt6BABnI4+1seGEDUrDUVBF2HlpVH23k8rvduI12WRaBfVMoeJLKeLAvP8E2pjwFvTQRIVSvX5/C3qED0pDqddw+N7XQUD1+n0kXD0Cv8NN7W8HcORVoA41YjmUT8ykoZS8+wsqo466zYfRxobhKK3BllOMNjqMyu92EjNpKJEX9iH/xS8aZWALhuRo3JUNUvu3f5aiwKoaUGo1f2peSTePp+rH3SAElV9vR6lRSzrs8+OuNuG3OhFeP0qNGmVjpKs1q4jgnimUf7mVmElDKF69DnWoEWdJrSzzCdeNxna8lND+XSlasZaGnTk4CirRRIfS6e7LcFfWU/75FgBqNx5CE2qkYbe0ztRsyCR0YFfKP92ENiacktXrUIcGETV2AH6bE014MGGD0rDnVZyVXz6Lg4ovt2LefwKFWoUmIoToCQNxFFQRMbw3ld/uoPK7nYSkd6boTSm6uCmaF4WS6PEDKf9yqxQ9+eEGVAYtrsrGl0BKBSqjjrKPN6IK0hNwetDGhqNPjEShVKKNDcdTb0WhUVO65leE10/V2l1ETziPii+3YkiJpuCVb1CHBlH98x60USGNm4/pOEuqCTsvjfIPN+CqbECfGEXAL720SrxuFD6LXYqsO5SPOjQIdbBB2gxVKbHllPzpvkJ6pWA7VoIhJQZHfuUpGl4i2Y5uc66j4LXvQanAVV7Xoi93tQldTPi/TKbKv9hK/FXDKXzzR1R6LaUfbUIdasR+shyFSolSJ12nUKmIGJlO9c97pShbu4uAP0DKLRNxFFQQcEh8qN14SJbFJpstRYsVYi+olKLAQ43EXT0ClV7H8Wc/Rrh9qEONRI3uR+2mw0Rc0JuTCz8h5tKhCK+fqNH9WtkAVYgB+/HSFjax/LtdJN84lrIvtwGgi49ABALoYsMp/WIr8ZdK9sHvcBPdOK76bUfwmh0yDcOGdKd6/T6JNp9sQqlRE5yeKuuzs6i6bb3sldJo24dQ3jjWw4cOk5KcTGJ0HMnXjGLSBeexKbccf0GmbId/OVzI+PQUUsddi7A3oFZIa6q7poSgkBC8aiN+BB5FgLCA1F9Uox8AIBptfZM+K9UqeVzNxxLcK0WiRWIkPrOdiAt6S+tArYWQPp2wZZc0ysOpdcrYOY7K73ee0fY20b3itLUoZmw/zEcK8dldlH+/k9A+nVAHG6hetw+vyQ5Aw/4T6BKiiLywD9U/SH5cwOuX9S0oLUnW7aY1qEmmQvt3pejNH1BoVHjrLKjDpd8MKdEUN57EKP3gd5R6LQ2NUX5ln2wk5pKhVH63A01ECFXf70IdGkTV2gxZXr0NNgIuT5u2LSgtAUOnOHwWB6Uf/E7YoO4o1CrU4cF46604CqqwHszHa7Zj2nOMiOG95XkFdUvEXVUPQkinPJwe1MEGyj7cgFKnQWmQfI7g3ilUNrYp/2KLbA+ixvSXbXHA7UWhVcu0aMg4RtiArviszkYa+v6UXqr0WmrW7wfAcqgAFAqcRdUYUqKpXr+f2ElDKP1gg2yzYiYNwW+XKs5bGvkRd/VIzPuOYz9eRtl761GolTTsOUb0pEb5SUugYVcOkRf2oeD174m9fFiLecVMGoqruKbR/6hpwWO/w03Yed0ofudnFGoVFV9uRxMditfsIHRAVzzVpka5PNliDfPbnURPGNgo/0Nb2A19UrQkFxoVjpPlLeQ35cZxlDVee7rdiGu0G6Z9x4kc1hN1eAjl3+wAhYKYS4ZS9UMGYeelkbfkc8l3LahCFWT4U35AtznXUfjmjyBEq3Wluc0OuO0otUGyjg27cBwhmtM3UQSotAS8kiyYGmmja6QpQNykwZR9uY3oC/uQ/9r3aEKNVP12oIVtBMlum/YeR4hTMiXpZWIzvTzZQqaUWg0l70nPAYVv/oAmOhRtbDjG7omSjLXBryZ7EzmqHwGPj7IPf/9T/Pq/2JvyjzdiPVIgzcvrx36ijOBeKW3amyY/WRMeRPlnm7DmFBGS3gl1aBAxk4bI8uWts6LQqoka3U++f/kXW4gaPxD7iTJiLh5MxZdbEQI8VQ2oQ4PQJ0cT8PrkdaUDHThX/NdsSvbq1YuFCxfy4osvMmLECNaulUKd165dyx133MHSpUt59tln0Wq1TJs2jd69e7N06VKuuOKKNu83efJkfvzxx1ZRZW+88QY33XQTL730EqmpqXz11VcMHz6cbt268dBDD7F06VK0Wi2TJk1i8eLFLFu2DI/Hw/79++V7uFwunn/+ee644w5WrlzZqu81a9ZwxRVXsHjxYnlzqC3s2LGDkSNHcv7557N//345snPNmjWkp6ezdOlSlixZQkpKCtOmTSM+Pp6lS5cyffr0FvcZMWIEu3btAqChoYGGhga6du0q/96zZ0+GDBnC9OnTWbp0KfHx8RiNRgoLCwHYtGnTWY+2A/KG1ty5c1m8+NQbkrCwMJ588kmWLFnCzJkzWbNGOgaxZ88eysvLWbZsGffcc4+8WXk6hg0bxuLFi1m6dCnJycls3LjxrOOoqqqiqqqK+Ph4AMrLy3niiSdYtGgRX331FT6fj/z8fDZt2sTChQtZuHAhGzZsoKBAWmAqKiqYNGkSL7/8MkajUd4kfPvtt7n99ttZsmQJ06dP5913323Vd0lJSQu6Nsfq1asZPXo0L730EhdeeCHvvfee/JvJZOLZZ5/lscce4+OPPwZg5MiR8kaiz+fj6NGjDBo0iI0bN2I0Glm8eDGLFy9mw4YNclGikydPcuONN7J8+XIOHjxIREQES5cuZdmyZXKRorbkti35bkJ9fT0ff/wxzzzzDC+++CJ5eXns2bMHALfbTffu3Vm6dCm9e/dmw4YNZ+XN6dBEhuCzOBD+APr4SJzF1egTpA0+V3m9vNnXBG1CFO7yOvmz8Pkx9kzFU15Ll+duo/C5D/HWmeWHziaEX9iXbs/dSuy1oyh68XN8Vof0MA6gVJJwy8WkPnItpq2HsR6QXiLoEiJxl53qy11RR1DPlBb9B9xedIlRWA6ckL9rahfctxMN24/grqiTvmv829b8c598nx6NUTUqo44TCz9FnxCJo6BCpoGroh59QiSasCAqv97OyANvcuHhVZLzW1iJPj4SV3kdERf2oftztxDUMxnbsRK537T51zP6wAoSrr2Qord/lukeNiiNvq/eizY2nMLXf5AfBn1WJ+pQQ+OcInCV1UnjtToJ+PzoEyJxldfL/NKnRsv3BHCV1aFPipJp0u3RqYzJeoe6LYcJuL0Irw9dfCTu8jpcFXXy/ZrmG3/thfidHqxHCwFQB+lRB5+KgPWabCi1LbOPtJCnlBj0SdHyW3ddQgSOgkrpyF8jP/WpsSgNGtyV9Qz6fSmGTnF4G+x4605FeqgjQ/A7XAT36YL5wElc5fXgDxD3twtImDqauMkjseWUSONvnIcuPhJvnUUei7u8DqVeK9MqpE8nus27nvRXZqAOC0L4/C3oodJrMe073oIecZNHIHx+mR72/ErpqFozKLVqvBa7zK+m8fisToTXR0hfaQ7u8joMnWJb8qu8HnVYEPXbj7Zorw4Lwu9w/eG8Yi4ZjFKtwrT7VES/3+EiJL2T1K5xM14TGYLP7kIXF3FKzkIMpM2bSsyEgXjNdlnWm/6GDuyKJiIYAgJXtZnoiwbKm+vGtESMXRPo+sg1DPn2aSJH9yXg8ckPLcnTLwJ/AE+NZBea5hWUlkjA62fwl0+Q/vI9CH/grPwKH9Kd+GtHoQ4LwlVRh9dkI6iHZA/i/nYBld/uxGuWjp07S2qJuWQwjuJqRCCAQq1EFyfRtIkGwhdA3fiyIKRfF3wWBwQESp0Gd1UD+oRIbMdKCLi96BMiif/bCACZX44T5dLxxrI6/A43+uQYXBV1xF87CpRK9AmReBqsqEOM+CwOdElR6OIiUIcYUAfriblkMAqFAldpLQq1stHGSPJiTEtE+Pyy7vyZvppkw+/0SEfHGmmoCTOiT45GoVBg3nMM4ZcejJvris/mJODx/stkKqh7EgqVCtOeXBRqJe7K+hYyJcm0m5L3f0MTFsTozDfxWRwEXB7UwXqM3RIwdk1AFWLgvI8eJXRg11P2t9HG6OIjCElPpWrtbvm+Yf274iyrxZZdDEibY36HG0NyNJ46C6n3XE7EBb1Jf/ke9EnRsjwAoJB0QTTS7pRNrEMXHYqzrA6lQYtSo0EfH0nfl+7EZ3XKMqqJDCHg89H13suJvfR8jj/1z1O/RQTjzK9sk4ZN61lbemlIjeWCTUtkvQQwKT3EGMMaZfICEpJTqTh2sEV0U1GdBavSyC0z55NZ2sC2HZIfExdqROW2MfObAzwVehSDUNHLF4omMgRvM1t0uq13VdRLx2JBoknTWmRxoIuLYMTWl6jbdhR14wmJpt+axtR8ndIlREjH4xtxuu1toruzme1NbFyLVDoNwu+XNveb2acmpEwbR8OOrBZ2NWJYL4LSEkmaPkHqu1G3m+ubJjIEAgG6zblOWiO3HZHWsIRIWd8AEq8fI9Gg0ba5KhvQx0fQa8md+CwOGnZknZKbxr9xVw3HUVjVpm2zHSshpH8XVAYtQd0S0SdF4aqow2eyETWmf+MaGUNo/64oVEoCPmmzOOaSwRAIoFBLZdV0ceEt5uU12VEH6U7xodkaowkzymk4IscPRJ8cTfzfLsCWU9xClps2JJvLwx/ppQgEGPTJYwz/dRHhF/RGoVQ0yrsblKCLjyT+ymGyzdInRCL8AQZ+/gRDf10MQmBIiQV/AFejXgTcXoTHJ/sNtmMlxF83Cp/FQdxl50s0O21eoQO74iiobMEHAE10KEqNml6Lb6duyxFqNx8GgTyWgNt7SpebrWHCHyBsSA+G/bqYsCHdZbsRc8lghD8gHe1WqXBXNrSQX210KK4WdiOCPi/difc0u+G1OEi4ajgIQcO2I2jCjIiAQAQCJFw3Gl18BL1fvFPm8R/5AU22/pT+NvOLmr2UFwEfKCUZUmiNiIAfAl5Oh0KlQohAs/u11Dt9QiReqxOvxY7wB3BVSJvlza9JmDIadYiRQR/MJeuRt1rYGH1CJK4WenlKpkDQ6Z7LJJka3lvmlzrYQNSoPlywaQn93nyAgNcv86vJ3sRfPQJvveVP8+tfYW9UQXo04UGE9O0iv1Ruy940rWEBrx9jp3gptVVFHYbUGCLHD2RU47OC/UQZfoe7hZ9oSI2R7+8qq+P4U+/T/emb0SdH0/XRqdT8vLfFc1IHOnAu+K/ZlKyvr2fhwoXMnj2btWvXypF/vXr14oMPPuDnn3/GbrejUv25+qOxsbGkpaW1OObtcDiw2+2kp0vH1caMGXPGY9NHjx7l8ccfZ/bs2Rw9erTF0eemXJbp6enyPZvjyJEjrF69mrlz57JkyRIcDgdOp7PFNT6fj8zMTIYOHYrRaKR79+4cPnxY7vviiy8GQKlUYjQazzrX5puSu3bt+lN5G8ePH8+mTZsIBALs2rWrzfyczdG0obV06VLmzz9Vjc3v97Nq1Spmz57Nyy+/LNMpJyeHkSNHolQqiYyMpG/fvm3et6SkhKeffprZs2ezbdu2FhGfzbFz507mzp3Lq6++yt13301wsPTAPmjQIDQaDaGhoYSFhWE2mzl27Bjnn38+er0evV7P+eefL/M5NjaWzp07A9C1a1dqampwuVzk5uby8ssvM3fuXN5+++1zjgo8ceKETMPRo0e32IQdOnQoSqWS5ORkzGZpQ2TgwIFkZWXh9XrJzMykd+/eaLVaDh06xNatW5k7dy6PP/44VquViooKANLS0oiNjQUgNTWVI0eO8NFHH5GTkyPLyNnkti3k5eXRp08fQkNDUalUjBo1SqaVWq1m8ODBLWjVFn7//XdOnjzJ66+/3vIHRev/t6xmdtpb0zaKFwoE2qRovLVm7Ifz2+zfkV9B9h3LqP56G4m3T2r5YyBA4QufUfnZJkLOSyOoMTqkzc6aQWXUk3TnZZgzcvDbmuuugtipoxECGhpzJDVNqVWhtsYukm+dSO7TH3Bi0Wf4nR76LL+nxQzl/wmBQqMmfFgvdg59gO0DZqBQKokaNwAU0s0ceRUcuf1lzHuPE9w7Ve745OLP2Trofiq+3k7STePke5oPnGTflIX4HW4SplzYckNX7lrR4k/TWJr/bXMpaTbfrIdXsm3gvYQNSpMeZoSQx9zyPgKlQUuXGZe1cGBR0EocWn1uvJ3KqGPA6llUrc1odt8z8VMBAcGBi+Zi3nMMZZAOfadTKReURj3a2Ajynl4j81mhUVOyeh31245SsvoXgrontaSHou2+hBCUvv8b9TuyyHp4Je6qBnr8Y3rj3KR2mqhQREDgKKhqQY/YiwcRcJ+WbuSMJzNa0lWhVBA2sBvHn3r/lKyeNsSmo1n1mw+3SauzzQugy8yr5YiEs7aT/ysNvuKrbVL+r4ffIuDxkXr7JafaAUE9k/FZHBSt/AmlTkPPBTdjzSpC+CQnWalSotCoyJ7zDsef/VjWHSEE0RMH4W2wIgKtZUChUqJUKzn64JtUfLWNiOG92hx7E7+sWcV4GqwSv5rNRRMVit/pwX6spPH2AoVOQ9eZV8u5TjmddLKtg+iJgxBeHwGPr8WPQgiyZr6FPjGSPm/cj9KgPSO/rdnFxF5+PmED01AZtNKRNyFo2J6F3+lGnxhFz+duwZlfId+jy8yrceRVNGdFM36d2S08U19nk42EKaNP9UVze/ivlymlQUvqHZMIeFo/3Da3MQqtmujxA3CW1rJlwL2ojDp0ceEgQKlWodCosJ8sp/idXxjwzsxm/TbeQqkg/Pye1P5+QNYxXWIUZR+3fmmqUKsI6deFii+34SioxO9wYezSMq2LUqvBcuBk2zax8bvSz7fiLK3BdOAk3joL3WdfI1+jUEibF7aT5Ryc/iKd7rvyrLbvz+ilPa+cXeMfa6GXTQjqmQwqBcJtR+F2tPjNLyCn2sZrU4fSLzmKb3/4kaIaMxanG5PdzSs3jeY5S188igB7NfWth6dQtCHrbfsC5sw8Mm98gdC+nVA0vaRqy084Ey2a2d7W155hLQJZiJuu1SdEkjJtHPnLvpIv2XvF05gP5uGuaiDltkvQRIScdv+WMtW0Rob27YxCqUAIIevbsF8Xo2rcdJXbBwR+p5vDty1DHRaEvlNsi98TbxwrbbCVtPbLmuyLISWG4PROqAxa2QZ56qz4rA5iJg2l53O3YG6MLgMkesy8WtpYkUl6yma1IM9ZXSgF5R9uwLQ3l9oNB9ElRDWT99MvVfwpvXRX1JMxcT4Hpr1A5AXpUk5cJJsVOqAb8X+TcgDLNgs49ui77J34GAenLUaXECm9iD3NJjX323JmvkXStLHoE6OkvHuelmuyOiyYgNvXmDv2NB9JSDmCD932MmGDuhHULb4V3ZrPv+n7Q7cuw1FQyYFpiyV+9eks8yHgdLdyLE+nY+nnWxrtRh7eOivdZ18jt1EoQKnToFBA7EWDKHj1W+l7lRJ1iJGqdXsxZ57E73JjSIn5Uza7ua1vMaYztlOgNIQTcNSf8fc27yf/qmh962Y8BqjdmImrrJaDt75E2rypbdqYtvQy4PaS9cgqDkx7gaSpo2W9dJXVcujuV9k1/jHcteYWp6wa70DMxYNxV0vPc3+KX/9HewOgUCvRRodx/Kn35Y3EM9kbhUpF2vzryX/pK/laBJR/uIFtjc8K2rgImhNKZdCiT4xucf/kWydy/On3Me3NpXjljyTfOpH/v0A0ytl/8r//NvxHFrppC++99x5XXHEFQ4YMISsriy+//BKQIh4HDRrEgQMHeOKJJ3jqqaf+9D2vvvpqXn75ZXr37n1OY/F4PKxevZrFixcTHR3NF198IR/zbQuKVoucYOHChS0i0k7HwYMHcTgczJkzB5Ci0rRaLYMGDTqnsYKUXzIkJISioiJ27tzJ3Xff/Ydthg0bxldffUXfvn3p0qULISEh59wvSMekw8LCWLp0KUIIbrrpJvm30+nSFlasWMHcuXPp3LkzmzdvJisrq83rRowY0WYRIbX6lIgrlUr8fv9ZFVWj0bS43uPxEAgECAoKYunSpWcda3JyMvn5+fKm5p9F8z6bxqbVaklPT+fQoUPs3LmTkSNHyr/fdtttcuRjE7KystDpTh3TTUxMZMmSJRw4cIBPPvmEAQMGcNVVV52T3DYfT1tQqVQyD5VK5Rn16KKLLgLgwQcf5NfnT6Uh8NZZUYcapTduFfUYUmPlKAZ9YiTuygb52BaAp7wOXWIUTdkOFWoVztwSEv5+McYeKURMGIQ6IgSlVkP3Nx7i2AOvt2hX/e12+n40H1XjseYm6BIicRdX46msJ3LcQOxNEYaNkX7SNVHYc0uIuLAvCrWKPu/NxpFb0uKNcOJtlxB2QW8iNGqqvtkuRSclROGprJf/Nt/0a5p/4tQx5D7xPkk3SzkYw87rRsW3OzF2ScCWXSTRI0Gih0IBfqsTb51EBeH3EzVxEAnXh6CNCafq+53ok6JwllQTfkFvfBZHi8iQim92MOjjeahDjaTccQlJ08ZJRxfNdhCC4F4pWA7lo40OJeHqEUSNTMd8MA99UhSmPbmoQwwo1dJbXkNqjHxvV3E14UO6S0V2/AFpDI3HN9wV9SROG0dovy5oY8IlJ1irwV1Rhi4xCn1CFO7KBiLHDsBd2YCxcxz6xCi0kSFcXPIRCo0KbUwojuJTx0E04cG4qk7NS6ZnWBD918ym4uvt+O1O4q4cLo/B2CUepUHH8A1LCOqeRM2Pu9DGRKBLlPisjYkAn5+gninUsguFWkWPpXcjfH608ZEM37AEpVGHQq3EWVSFPikaZ0El6jAj7soGeR5KrRpNVKgs27rEKAIuD+7KBjw1Ztzl9STeOJawQd0xdIptPL4m0SOkTyf52uix/WV6aMKCUAXrGbP3dXSJkXR76G+4a0+lvIgc1QdVkJ6Eay6k6sfd6JMkunpqLRg6xeGuqKf6ZynCWZcYhbOwGvWkoaTccQmd7rsKbXQonhoT+qQo3BX1cnuf2Y7KqD/jvIyd4zCkxKDQaSAg6P7ENJRGHcN+ewGVUY8tpxiVUYcmPPgUj4L06JOjGb7hhcbiNA70iZGYM08SMaw3fqe7kZ6RJN88AW1kCIk3jCHg9VH05g8E9UxBqVaBApxltfjtbvRJUVR+uxPhC6DUaogeP4DUOy+VIiyBbvOuR2XUk/bkNLRRoTjLagnqEo+7soGGndl0nXUtmvCgFvxSqJQM+uxxdIlR2LKLsB7KJ3n6RSjUKqlQRm4JKbdejDW7iOEblqCNCQOFgrCBXTGkxjDkyyelYkE6DeqQ7gT3SsG0J1c6FqVWEjWmH5Ej01EHG1CoFPRrLCKhDpbo7ak24amzsv/a54gY3pvYS4Y06ux4dImR+F0e9ElROE6W07Azi65zplDx5TYSrx8j88tVVoc+MQpDSgxB3ZNxldcifAEMqbEodVpUBi0CGPbbCwivT26nUKsITk9l+IYlf7ovTVQoKoOW4PRU4q4YhkKjkiK9EqLQJ0YzYM1slDoNfV6/D+H2yu3UwQaUWs2/RKYu+P0FjF3iEAIGNvbX97V7ZTuoT4jEZ3YQNqg79vxKQvp2ZvivC1GHBSMCAXxWJ56qBgJeP2EDulK35Qjd5lyHITmaqLH9if/bBehTYnAUV0vRizqpME1QtwSUaiX9VjyA3+FGlxiJLkEqAuGuasBdXoe33oK7soGqH3YTc+lQEqeNo9fi20EhRTlbswqldScxiuBeKfR9/X7UEcFSdEpSFA17ctGEBiESAxx7/lPOW/UQjgIpAtJTZ0UbEULR+79jysghuHcKCqWS4RuW4DXZMHSNl21Fcxo22b4mGrqrTADyvBBC1kuA8ICWbIeZiLE9cZXUUu1WkjB0Atrh14JGh2bYZCaou/LghRcTERUFAR/Dh19Avl6D98hGRkyMI7jEgwoF/T1hFKjtDK2zoosJY8TGF0CAs7QWX+OxWoDgXslSASWfn9rfM0+tRaFG9ImR2PMqsOWWEjG8d4t1tWmnosmXaFoH4v52AYbOcQzfsASFStXmWhTRuBalzbyakPROKFRKtFGhKA06hn3+OLYTZfKaHDNhIFEX9mHnJU/gya9EGxPG8I1LTs3F6qTm5z1EjRuALu5UpGYTj4XPL0XvpcRg2pOLLbeU0AHdcFc2yPpW+e1OjF0T6PzAVUSNH0if5TNQNtpOTXiQlPJl7AB5/ME9klGHGjn+j4/o8uDkVmuRQqWU8sEqFFgyT2LLLSU4PRV9QhQKlZLcp74k5Y5LOXTLSwz98VkCeR5Uei3Df1+CoXMcwuOVXi4qlWgiQyQ5b5yXJlyKRG7iQ8L1YzB0jmPw109Jtv60NebE85+QfPMEub23zoo2KhRiwhi+4QVcjfJwJr10VzbgrbOiCtJLBe1qLViPFhA5Sgp0sJ8sx11lwpZdRNWPe+jy0N8ao9TqURm0JN92MYk3T0Cp1xLwScVg9I16odRpUOrUOPOldEuOk+Xsv+Y5xmS/A2olKr22xbzUwXrMB/MI7dtZ9gmixg6gz/IZ0taOUok2Mpj6HdnETBoqbaY2jsWQGivPX6lV42nMzanQSv6Wt9aCPb+CxOtHk3rnJRg6x6NQKuj+1E2ow4KIvWIYfpurmd2QTqtIdsOISIwk9/lPGXi63YgKlSIMS2vp/95sfBYHCrUKv91FwOZEnxBFybvriLl4yFn9G5/FgbFrPEqdlgFrZqMOD261rjTZbACFUg0BP6jUKFQa1OHJqOwKUChQR6RIvyEQPreUrqcR+oRIYsb2p/9y6TnWfDAfdbABTai0fusTpFzzzf1eb50VbUwYvRbdSlD3JOq2Z8k2xlVRT2i/Ls30Mpl+r98nyYJCgSElGtOeXEz7jmNs9BkchVVSP0JQ/M46Ot19mcwvfWIkAa8f65ECnMU1JE4bR/rQe9rkl7ui/l9nbwBtbATeBhvVjfam+byaZLFpDVPqNNTvyMJ2rFjy51NiMGeelE84VX6znW5zrsPvcKNQKUGhoM/r9+Mqq5Xvr0+KImHqGHKf+Cdpj99I+Rdb6TLrWnkd6UAHzhX/NZGSDodDrgy8ZcsW+fvKykpSU1OZPHkyXbt2paysDIPB0CrysC0kJSWRlJQkH702Go0EBwfLkWBbt26VN1r0er18T69XegsfGhqKy+Vi9+7dLe7bdOz22LFjGI3GVpGM/fv3Z926dfLnpmPSzbF9+3buueceVqxYwYoVK3jjjTc4fPgwbrebfv36yUVtAoEADofjD+c8YsQIvv/+exwOB6mpqa1+P729VqtlwIABvPvuu4wbN67V9X8WDoeDiIgIlEolW7dulY/L9+7dm507dxIIBGhoaDjjZqPL5SIiIgKfz8e2bdvaPY7m6N27N3v37sXtduNyudi7d+9ZN6aNRiOxsbFytKkQok2eXXXVVXz77beUl5cDEm+acpr26NFDlovt27fTq1fryJzTMXLkSDZt2sSxY8fkTciBAwfy66+/ykf5y8vLcblcrdrW19ej1WoZPXo0V155Jfn5+WeV2+by3Rzdu3cnOzsbi8VCIBBgx44dciTx6Th69OgfzqnVOHdkE3flMKnSZI8kTI1VY+Mnj6B6/f6W1/66j9ipYwEI6tsFEQjQsOkgAEcmP8WBEQ/hrTVj3ZfLiQdek+bVJZ66X/cRN3UMUZcMwVNrwVNjRpccTXD/rqijQoiZPJKGzYeIGNUfx0kpV2jt+n3ETZGOSwX1SsVnddCw8SCGrgmkv/0IjrxydIlR1Dbm6gJwFVbhM9kx7zlGzY8ZJN15KT6rA31KDD6rQ84ZdPr8/XYXESPSCR3QVdpoLa2l9vdMYi46T8p3NThNbl+74SAhA7qiNGgJHSzlgKr6ZgcZF87CZ7Fj3nechOvHEH/tKFwlNfisDjnCAqQjJPYT5dTvyEYB7L74ceq3HaVuRxaGznE4S2qk/iwOCt/8kYwJ86j5ZS8JU0YDYDteCgopf2Pi1DHUrJPmX7N+H367i9grhxM2uDtKvZaqtRlookKo33YEXWw4ey5/EndNA94GK7GXDJZ43iuFgNuDt8Eq89yWU8KmPvdQ9eMeDj+4AldJLQ17jstzCBucht/llh7mToPf7kL4AxSv+onQAd2kYzypMdT+foDoiwZxctGn5Dz6LrbsImq+3YEmKoT4aeMJGdQdRACFRo31oHSEv8fye3GcKKN+Yya+OgsZE+bRsO0oXrOD1Lsvo2b9Pro8cg0BlwdDMx5bMvMwdo3HnHmSuMkjiJ88Ak1EMDXr9qGNDadm/T50seGUfbwB0+5jeGrNEj0O5qNLiMRTZ8VzOj3S78bvcFPw1o+4y+sJeP1UfHMqyr9+WxaOwio8NWZqftlLSqPs9V56l3SETqlAnxoj61bN+n007MhGFxeJ3+6i6vud1KzbT8KU0dSs30fKHZPwWR3SUTKv94zzclc1cPzZj9mQNI2CV78l4PHhLq+j6K0fCXh92LKLsWTmoYsJQxVskPKKen007DpGxoTHMO87Qc36/SROGY3P4UZh0OCzOjCkRMt/91z5DAeuX4TlYD5dHr6auMuGYuyehLfOStX3Uv7QxCmjpaN9Rj0+iwNnYRVb+t5D+ccbKftwA468cqxH81EoFfisDiyZeaBU4qk24TU7UGjUmPafaMGvktXrOXDjYrIeXIEq2EDyrRNxVzUg/H68Jht1mw6jS4ikaOWP7J70uPQwnF1E/OQRbO5zD6b9J3CV1eIuryd7zjvENuaMChucht/pwXIwj61976ZhRxaOAqlSqyO/nIDHh6faRNT4gZJM1ZiJvliKqAQFuyc9Diio3ZBJwpTR1O/KlvnVZebVuKukDU3bsRKCuiXQkJFD7YaDBBofDoXfz5Y+d5P30pf47C7c5XXkzHkbr8km8xl/AAR/uq8m2XAWVUsFvmot1G87SvVPezDtzeXIjFdxFFQiPD5yZq1q0ZcuJgxPjflfIlM7Rs6i9COJ55ZD+XhqrTiLq6WNuUaZ8lkc+O0uwgelUbflCAWvfU/DDimqVKlWUv3LPpRaNUqDFnWwAZVRj9dko/C178mY8BjVP+9FlxCJAkicOhprdhGeOguH7nwFy6F8tg19EE+tBVtOCXVbjhAxvBeu8jpS77yUmnX7iBzVF8vBPHSx4WRMmEfZp5sJuLxEDO8t20RPtYmMi+bhqbVQ8ulmkqaMQhcbjiW7CIVSSeSwniAEVesafdcu8YDAZ3MS0q8LCpWKE899QsaEeVR9t5OYi6UTDYnTxrWgobFrvGwXAs0idlNumSjbdp/DDY1H/PsN6EdxaQmu9FgOPfwmP335CSMpxpPxNYHqAry7vyO6PJNZt1yH7YvnsG3/krS0bqRU7iOtWzfqTWacFhMCwXGNjXi/tDbVbjxE/mvfs3PCY9Kmf2N/YYPTcJbWUrLmN4re+pnqX/aROGU0mqgQbMdLUSiV+Cx2YiYOom77Kf+jfkc2wT2l3N6nr1PaqFCchVXkPPruKdt72lqUMHkEVev3c3zx56xLuonKH3ZTtOZXhMdHzcZDmA7m4bM6UGhUdL5jErVbjmDPlyLE6jYeouitn9h71TNSPkyNiqix/bHmFKM0aPFUmwgb3B1XaS27xsxh/9TnsR4tpNN9V6LUa4i9bChesx1PtYn6XdnS2qtQ0OO5W/A73DgLq9g/9XlMu49Rs34/CTeMRanXEjqgKz6rg7i/XYA6NIjMGxdjzjjW5lpUsno9+69fKNm2ECOd7r2Cus2HJdtmttPQ2C7+ulEIf4DIC/tSvyObvKVfsiFpmpzX111eR+GKtSh1GnlefpdHiggDGnZk42uw4SysomHbUWm8U0ZjOZgn25H4ySPxO9wt/KP6ndl46yxkNMrD2fTSU21CZdTRsDuXuCuHoTLqCDsvDXwBDKnSRm/MRedR/esBej73d6kgULWJus2HSbhhHKVrfuX4U+9LRat+2Uv4kB4Yu8YTfdlQhC9AxPm9ZD9PEx0qzWtnNhEXpHPs8fdOzWvqGHRxERi7JjSuXZJPUPjad+yf+jz7rn4Wy8F8Ot9/FVGj+xE6oCveOiueahM16/fLeQwl/8tJxLCeqIw6km4aT826fSiNOlQGHSgU7Bw5i31XPYOjoBLLwTzppYfZjruqXrYbpZ9uIWnK6Ea7USzlYJfthjQffXI0So2a4g9/Z+uo2fJcYicNwVlWS6f7r8JndRA9cRB+m/Os/k3F19vZ0udujsx4Fcuh/DbXleY2W6kLItBYxMZXX4SvoQS/uQKEwNdQgs9Uis9URsBtl6pvA+GNvnDea9+zfcJ8tk+YT9Uv+0iaMoq6HVl0fehvkg5MHHTKNnaOk21Mxbc78dRZpVQpjTbGnlfRTC/TcJXWsnPMXPZe+QyWI5Jeqow6Yi89pZcNGcdIbPSJU+++VMppP6ynbG9EQFD57U7Z1zsTv/wO17/E3hS89j3WrGL8Tjc+s61xXuUt7E2TLGZMmCdthlabpBe+U8dgzS7CZ3Vg2pUj+/opd17aWFn9KLFXDid9+QxUBh3F7/wi29KEKaNxVzaQfOtEfFYHwT2TcZwsl9eVDnTgXKEQ/4Hxnddffz0RERHy5yuuuIK4uDjef/99IiMj6d69O3l5eSxYsID33nuPrKwslEolSUlJ3H///SgUChYtWoTVamXMmDEt8kpWV1ezZMkSli1bBkgbgvPmzePee+9l7NixFBYW8s477+B2u4mNjeW+++4jODiYjIwMPv30U7RaLQsXLuSbb75hx44dxMbGEhUVRXR0NFOnTmXBggX06NGD7OxsnE4n9957L2lpaWzevJm8vDzuuOMOLBYLq1evpqysDL/fT+/evVtEL7rdbmbMmMGKFStabGi+9NJLjBgxgvT0dN5++22qqqpQKpXcdddd9OjRg1dffZXi4mIGDhzIJZdc0mKeJpOJGTNmcO211zJlyhSAFmM6duwYq1atQqPRMGvWLOLj4zl+/DjLli1j5cqVKJVn3r9esGAB06dPp1u3bq1oXFFRwbJly9DpdPTp04dffvmFDz/8ECEE7733HkePHiUhIQGQjjWffrT8119/5fvvvycmJobU1FScTif3339/i2uaz6M5vvjiC/R6PVdddRUAs2fPZt68ecTGxvLjjz+yadMmQDqqfvnll7eSjbVr1+JyuZg6dSrV1dW88847mEwmfD4fI0eO5LrrrmtFi/3797eIQBw0aBDTp0+nurqalStXYrVaCQ0N5b777iM6OpoVK1YwePBged7Tp0/nww8/BKQj/HfffTdDhgzhvvvuA6SNzs8++0zeSA8NDWXu3LkUFBTwww8/8NhjjwFSpO1HH32EQqFArVZz55130q1bNz777LM25fZ0+V60aJHM0+3bt/Ptt9KxjvPOO4+bb7651VgzMjLYv39/K96cjl/jbuC8j+eRPett3FUNGDrF0n/VQ42RbyZ0sWEolEoq1+4i8bpRUl4XIfA12MgcPZNOT9xE7JQxKHRaUAi81WZqf9xF5IRBoFJi3pGFNjacht/2EwDCR/fHmJaIJjYClV6Du6yOYw+8hiY6jO4v3CUlgzfb8NVbcRVXU/fbAco/+I3oS8+n94oHURp1CH8A68GTZF7+JCn3Xkm3BX8n4PHibbDhrTFj2p2D41gJKfddhUKrRqnXog4xIAICX70Vr9lO7sMrSL73SsJH9EEbE4an2sTJJV9SvyOL8z56FGOnOPwuD55aM0qdFuHz46mzSG9LdRrKv9jKyUWfATBs3fOE9OksbcpuP8rh25YhPD4G//APQgd2a4xWFDiLqsi6/w06PzQZY1oi+qRozAdOcPShlSh1GgZ/8QT6xEj8To9U1bXaRHCPZCnXjMcnV+mzHS/FU9lA7BXDUOq1KJRKRCCA9ahUITN75lu4qxro88b9xF01HIVCQUPGMTJveoGgtET6vHYf+qRo1MEGvGYbB29aQuINY4kaPwCFUglKBcLnp/TTzUQM7cnRZrIxYNVDhPbtQs2GTNxVDUSP6Y8+KUp+c4sQBLx+do2diy46lKE/PIvf6UahVOJ3eSh+5xfirx4hRVDUWdFGhaDUaan+cjOFiz6l11szibnyAlAoEF4flZ9v4uSj7zDwx4WEDumBLbsIhUolbSxbHJj25FKyZj3935kpReMolXgbrHhqLWQ/vJJuj04le9YqQvp2oufi29HFS9FSDduyOHL/66S/fA8hfTuji5Pk0VlWR9b9b5B4w1hiLhuKJiIET40J4QtQ+ummFvRIunEs6S/cjlKnwX6inB0T5pF8w1i6P34DmrBTkUEEAngbc3lpo8Ow51egaMyjJYDit3/i5POfYugUywXblqFQSVERrtIaFCoVSr1GSk4fapQicz0+FAoFB25YhNqoa3NeonEzY/jmpdLDfePmU8VX27hw7+voEqOko08BQcWXWwnulYImPFiqQGl3omvUz4DHJ0XZmO0Ur15Pj6emsXPUHPq//TDa2DAp55dCyhN24MbFWA7l0+eVGcT/7QIp52RlA7lPvU/XR65GEx6M9UghR+5/nf5vzyRqTH/pgdnlxmdx4CqrI3xYL5zFNVR+u52kmyeclV/qEAMIcJXVcuSeV1EF6en14p3oE6Pw1lso/Wgjld/u5PyfnkUTHozf6eHAjYvpv/IhMi55nOG/LgJAFxdBwO1FZdQhhKB+2xGcxTXEXDIYdZCB2o0HCR3QBaVehybMiLuqgaofMnDkVdDrhTtQqJQ4TpaTcfF8ev7j78RNvgBNWDBCBPCZ7GROe4Fuj04l76WvGPDeLLTRYSjUSnxWJ/VbjuBpsBI1pp907Px4GbGXnY+joAKfyc7hO5cz9Mdn0USGogqSIu8dBZXsGjPnrH1lz1rFsN9fkCKclJJe1m05zMG/L6XnP/5O1PgBskw58ivIemAF3R6dSlDvFDShQVJfCgU+i4P6LUf+TzJlOVLIkfvfoOc/ppM8/SL8dqcsU5qIELRRIQS8PvBLeqKNDEH4A9RtPoynzkLUmP5ShK0CVDqpIJG7qoHDd76Cu6qBoB5JXLDpRdnOOEtqyHpoJZZD+fRafBtJN4xFoVZxYNoLOIur6b/qIXSx4aiC9Lgq6nAWVpP18ErSHrueqPED0IQHU/r+b6hDjK1sYsmnW4gY2gN3rYWEK85HoVFLRxMDAeq2Z6FQqzk8cxXd51xD8tRRiAAolArM+45z4MbFCI+Pfm89ROwVw+QcgGWfbCRn1tsAnL9+EZpw6dRA1S97iRzeu4VeEhA4S2rwNtiIGC5FMX+7aCUfFGfgLKvl+ot7c9fYvnyVU4cyrivXRErRQv/cns3aA3koFAqWvfUePTsng9fNJ2++zIc/bcRV5eHVd1ZS8/D7+KvMsq1v0llPg5XoMf2lwmgRQaj0WkRjztWqn/ZI44ySTu8olAoc+ZW4yuvImrkKEQhwwYYX0EaHAgoCHi9bB92Pr95Kv7ceknKVGnQIn5+C179HGx7cBt2ltehIs7XovFUPEda/K363B2dxDYcfWsmwb55CZdSDAoTPjyOvgoN/f5EBa+YQlJaI3+WR8sqiwFVZj/14GaEDuuB3evBbnRy+czmaqBD6rnyIoLREKXej28u+a5/Fsu8EKXddSo9nJH/LZ7aTPWsVXR65RpKnYAOu8lp08ZEokI6VBlxutNFheE12qZhWWR2u0lqM3RNb2bbkWyaSctvFaKPDpHVdIeWCzn36A3o8czNKgxZ9fASuKhNl7/9G5bc75GjuJh4lTRuPo6ACW04JoQO6oE+MBoWCgNeLz2THXlBBxPm9UKhVBFwecp96n5D0TiRcPwalXoqEDri8HL57Oal3XEr2rFV0/8d0Ikf1RRsZKvsZlkP5Z9VLpV7DeR/Nw5AcjUKtxJ5XwcnFn9PjmZvRRASjMupk2havXs/JRZ9h6BTLsHULUQfrJRvy6SZyH3uPnotvJ+6akajDJL3wO1yY9xxH+AOY9x8n/rpRKNQqVHotfoe75RozfgB+u5uAy43X7JB9gsK3fpRoqtdi7BKPQqHAZ3dx4MbF6GLC6bXoVinneCCA3+nhyH1v0PWRq9FGh6EONeIqq5X84m93oIuLkPpxesh+eCWJN4wlafpFuKulyObm8uuptRDfht1QqlUcnrmKfsvuInrcAITHh0KlxO90s6XfPfT8x9+JmTRE2igVgoDLw8FbXqLzfVee1b9pstm9Ft9O0vSLcBRItt5yKJ8L976OJiIEVZBOylnptRKwnzqyPfeZF9ibeRiT2UpURDj33XEz1155iRQ1qVQBkm5m3vsGlY1FsYZ+/CiHZ71D2szJxF08CG1UCJ56K6b9Jzl4/woGr5mF+UghCZcOQSgUGJKj8ZntmPadwNtglXwCp7tRL7tKm3pWZwuZMnaJR6Fu0svnMO87Qd837pd8DgQBt5ecx/9J6u0XS7qRXUzEBb3Zcf6D+KxOei2+/U/zq732ZuBH8wjukSzl1fT5UQcbcFc2YM7Ma2VvDJ1iZT9ZyssuFZ87fMfLdH5oMhEj09E05l0+fNdyHHkVLe7vKqkBAScXfUr0RYOIuXSo9PxWXofPbCNn3mp0MWH0eO4WgrolnvV58L8d58WP/HcP4Q+RWbnjjy/6D8J/5KZkB/4zsHbtWhwOBzfccMO/eygd+B/Br3HnLktBCt8fX9QG/H+QF7ItBP5Ca+jhz+W/PR2qMycTPCPaQwsARTv6ai/aM8b20AJApwj88UWnwS3+uoMF7eVXe+nxV0K0c27twV8pv+2Z1185vv9V/JXy1F60l8+edhxm0nLutg3aR8dRr7d9auKPsOXB7HNu017r2x7ae9spU5oOff4/46/U5/asl+3TrvbP639VfsdmLf7ji07Dr32eaFdff+W8/lf51R5MrPr83z2E/6cYED/i3z2EP8Shyp3/7iGcE/5rjm934K/F0qVL2bp1K5dddtm/eygd6EAHOtCBDnSgAx3oQAc60IEOdKADHfgfw39NoZsO/LWYO3duq++WLl1KdXV1i+9uuummVkVXOtCBDnSgAx3oQAc60IEOdKADHehABzrQgbOh4/h2BzrQgb8MR7pcec5tvg2Etquv2MC5H4kwtvNsTnua6dppettztDfa374j8O05Ou9t5zFni+Lc35FFcfbq8WeCVZx7X3/lG7wY3R8XamsLVW5Du9q1h2NaWhca+jPwtqM3TbsPzZ072ptWoT0apmvn8av22AC9on38con20eOvwqCBFe1qZynXnXObk9WR7eqrvdhiOHddGe9sH5+Twqzn3KbSHNSuvvoPr/7ji05D/v6IP76oDdR79X980Wk4oG+ftR/rdZxzm3q/tl19GdthfwPtPCb6V6ZWac8x52CVt119FYpzXy817fTbbKr2+UXxvnNfWZZpze3qa7YnrF3t2oP2HFm+OGthu/r6dMDT59zG2c4sAl28586vNfrWxUr/DG5wG//4otPQ3g0fozh3H+ziqs/a2dt/B/rHX/DvHsIf4nDlrn/3EM4JHZGS/z9F8yIl7UF1dTXHjx/nwgsvbPO3Bx54gNtuu41LL70UgNWrV9OtWzfGjh17xntu3ryZ/v37y1XWz4TTC+s0b99WwZs/wpo1a8jIyPjDgj52u53t27dzySWXAFKF6zVr1jB79uwzttm3bx+lpaVMnjyZPXv2kJiYSHJy8jmND6Q5V1VV8eabb6JoLGjx4osvcuTIkXPiY/PCOm+99RZXXHEFycnJ7Nq1iy+++ILw8HBuvvlmtmzZwu23335O42uLJ6cjZsZ11Lz1VYvvdF2TSV76MPo+3aha9iG170hFdZJefIjwK0fTW6HEUlnPnjXr2bNmfYu2V796Hwn9uhDw+Sk7lMdP899j4pM30X3cAITTw8G3fmLcy/fw+32vk//zXrldn1sm0v/OSYR1juOf/WcweObVpI4fiFIB+qhQrEXSQ1Pxz3s5/Mp3APS8dSK975xEaJc4Pu87A3eDjaHPTiflksHoI0NQqJUceOFLslb93GKMvW6dyHmPTkEXZsR0vJStD75F/dFCOl09gvT7pU1ar8NF1ivf0XfWNejCg6k/WkjGg28S8PrRhBi44I37MCZGoVSryHrrZyL7diJp/ECMSVHYy2rxOaRq1L9c+jRDnptO0viBqAwahF8QlBTFht534a0/9dBpSI1hwKqH0YQHYTlSSPmXW+m1YDpKvRYQ6GLCOb74c2rekuau0Gk4f+/KxuTvgqovNlP38x66Pn87+uRovCY7PpON2h93kfeixN8+b88k4sK+qIMNoFDgLK5m98iZAJy/9WWC0hIIeP3sv+IpbEcKWtAs7d7L6fvMTZgOF6AONuCsasAQGw5KBbXbs0j62wU4iqtRIaj7eTfFL39Ft8V3Ej9tPEKAp7Ke6q+3UvLatwz47lkUWg0KtVTQRRMRjNfpwV1tRtdYTVMdGoTPYmf7hMcwpMYw4qfn0EQE43e42XP9IsyZecRfO5IuD0hFs/x2N3kvf03a3Cmow4Mak92/QY8FNxM7aSjaRnk4sehzilb+eEruXrmHmEsGozLocFXU425W3Kn0443o4iOImXAeCpeLotmv4jyaT9I/7iLyb6NRBunxVNThPHSCojmv0e2jBQSdJ1XTrPnnT5Qv/CcAcVcOI23OdQT3SOLArcvoNvNqmc+H73+DXqeN8fiizyluNsbUey4j5ZaL0CdGIfwBLEcL0cW0HmPA6ebYQyuIv2Es8VPGoAzSgz+Au7wWy8E8ch9+k+5L7iRq4mB8Zhs+swN1eDCWIwUUvvEDvRbfhipILyVuR+C3uyj9cAOpd0xCoVLSsCuH8PN7olApqfx4A8WvS7LYe+XDxFx2PgJwFVVx7OE30YQHk/72TFRBBkQggDOvAiEEBy55DEO3RHosvRtD1wRUeg2u4mpyHngD25EC0hbeRvz1Y1EadLhLqtk9/CGZDsHpqaQvvRN1eBC6mHC8DTYsh/JlPsdMOA91mBG/04PPbOfQQyuxHCkEoPM9l9FlxuXo46WNFGtuKTsmzkd4/QSlJdL/1RmE9uuC9WAe2thw/E43OQ+tJHx4LxJvniDRxaDFZ3XiqTGjjQmTrwk7vyfJt1+C8Pmp+T2TE899gqFrPMN+eBZ1qAG/08OhO5dTv/UoUeMG0P+tB1EF6fHWW8m6ebGsa0l3X078TRPQxoSj0Kpxl9RgP1ZMyMA0Ai4PQqEAvx9UKqp+3E3e0q9k29F/1cOy3HvqLESPG4Df6caWW0rYwG74nW6OPrQSayM9us2bSud7L0ehUuKuNrNzzBzS5l/fiobN25wuh7WbDnHk3tcRXmkzZsD7s4kZfx4KhcD501ocK18DQH/1FPSXXo7CGITCYCBQU4NwOrC9/jLKyCiCZjyIMjSUcK8gYDJj+foXLB9Ja46mSwoxz81G1zuN+tf+iTohFuOooQRcbpy7DjBi2DCJnznFZD38FgG3t130CE5PZeg3T6MK0uN3e8i8+UVMGccwpiXS99UZhA3shtfioH9VA1/PeYvyrEKuefFueo4/D3udhdcumcftnzxBpyE9AUHlsRJWXfMMAZ+f1PuuJP5ayS/TJUahiQjGfryU7PtXYG3kfeS4AfR4/lZUwXqUGjU+iwPb179Q//aX0u+3X0PsY3dSOHUWcfPvQte3OwGLjYDNgenL9dS//SXdNq4h2eoGfwDh82Pel0vUhEH4G+1Ck5z1fOVeoiYOJuB0E3BLBTXEtu/x7t9N0L2zQW8gUF2Je8tvGKbcjEKnRxkVjbBYcP38DZ4tv/1/7P13fJTF1/+PP7e3ZJNsekICIdTQe+/V+sb6VpS3BbsiIE3AgijSsSFNsVfEBgiK9N5bCARCQnrfzWZ7398f12ZJSADJ/fne9+dz/3g9Hj4w187MmTlzzpm55jrnDJpJs2mnjAKfn4rvtqJoGkfYUKHN3MkfYjubg6J5Am1+nY8kRC1cIOH1UrToOwyr/gYgafwokp8cJVyUolHhtTmCdrtGpnrvWEBIqyYM9frYPP0Tzv0uvND1GD+ajg8NBr8fuVqJ1+3B6/ZQcjqHC1uOMvS1R1Bq1ch8Ptz6anw2B5dfXYPtnDDfTd8eT8TQrki0GnxOFx6jhezJy3HmldJl8QRC2zQBP5yZvApnuZEugbW5Oj2Xop/20HbOOGRaNX6/H5fehNfq5NL0NVjP5Qnr5bwniBzWFXmcDvPpS+S//ystF4xHHhuB1+LArTdR/M02CgI356ZMfYCkF+5CLJXgF4G32obHYqfk2+2oUhOIGtEVV2U1RwZNFeZw3uNEDeuC1y7cxtv02TvY1fYptJ2ak7bsWeRRYXgsdvJWbCT3o99p+cYjRI/sht/twZ5bhquymogBHRBJJcijwxDLpZiOZ2G9VFyPVqt5jxNzdx+kWjViuZSjo2djPp2Dbkgn2tailb9iI3kf/S6seU/eTuwTt+H3ePE53UhD1fgcLpwFZSiSYvH7/BQs+JaYfw9F1SYJWVQYXpuT1kYblceySBjRBade2B+lz/+Rkh2n0SRF02fVS4SmxiOSSLAWlHNk4mocl0vp8fGLqBKF/VjWyj+oOHCOnqsmIA8PwZh+maMvrQjKVK+1k4gb3gXwU3WhiM23vY46QUf/D55DGR0GPj/GrGJ07ZqiTYnFnF+Ox+Jg/+Q1eOxOei57Gm2HFLLmC3uJq+1NjfyqWyTQ45fXkceE0628ijcef4NLZ7MBeGXJZHoN64lRb+TimSw69uqAUqNEE6KhrKic+S/Ox2l30nPJtOvSaqyt91ocATl6jIQHBiJRybEXVnLimQ8xpeeS8uxtJI0dCvgxnS8ga8l6On30AvKADpx68WP8bi8iuRqJWlhT/X7wWSuZPXc+e/YfQRcRzm/frKI2xJpIxHI1d/39Lvsnr8FwNpercfW+vuPke0gc2hmfz4fX6SY8NZ4ji37iTK19fbvHR9Ah8P5gyi/HbXWwa/IaKgPtazs3p9fmdzjzzAeYzuQ0OF+1+TFEJaeyqIIPX1pC7tkcbht/F0MfGoHf76cgM49V0z5i7MzHGHjfEJQhKmbfNZXcszk0ubcfLV4S3iG8VgcX3vuVNlPvQxYeQnX6ZZx6MzFDOuK1uzg5cRUiiZiBf8zl6LMfUrzpCACjTnyELCJEuBzS7mRLh+dp/+YjJNzRE2VMOJbLpcLN9H8cIWfZLwAMOPoRXpcLVUIUSERU/Hm83riih3Wpx+tbuIUb4VZOyVtoFCoqKti3b981fw8LC2Pz5s14buIr365du6iqqvo/0b1/DJ/Px5EjR4iKiuL8+fPXLWu1Wtm6dWvwb51Od90DSYDu3bszZswYAI4ePUphYWGj+6rRaLhw4UKwL0ajsdFtATz33HPBA9IdO3Ywfvx43nzzTVJTU2/qQPJmEHb3QBQtkuo881SbKX5rDZWf/hp8Fjq4G/LEGLLvn8GX/34HR7WVHv8ZQVTLxDp103/bz4qh01g18lVkCjkj33iUyJQ4lg+awp6ZnzHgncco3H2mXj9Kj11k08PzMRdUkNi/PWEpcXw/YAoZqzbj9/rYNHI2m0bODh5IAlQcvcjfD83HUlABQOLQTmhT4th8+xscnP0lDoPlmuOuysjDUlDBkTnf0mf+4wBYCyrYdt/bbBk+k4z3fqPPR89z4ZMtbOo/BZfRSvOHBwPQ8vERVF8s4s8Rs9h+3zv0mDsObWo8v/ebgrPKjNtsZ/OI2Wy57Q0ShnYiNCWO3/tN4eS763BWWYL9rY1Wr40ld/Uf7O0zGXe1hQ4fPM+xsQs4dOfr+FweCn/cXad8eP/2WM/lsb/pw6Q/MJeYewfSctnzZDz8Doc6Po27sprM594jYkgXtN1aCjz+cTfmU9nsSn6E8k0HkagFz6TIYV3wWuwcHTULZ6mB1oueqkNLlaAjemAHPDYHl7/cxrb+Uwhv35T89fvYPnAa0QPaYzyby87hszg5fBr5y9YTMawLyqaxHGz7JOn3vomnykzEkC6EtGvGmfve4uSwqeTO+wZ1agIXXvyQs1M/QaZVs2/Yq+wb9iqlfxym9A9hk9bpwxdwlhv5s8mj6Pdl0GXNRADseRUcHTOXg0NmkLPsFzqseIm81X+wv89k3EYLref+B01KPIdHzeL8zM9wGep7HhX/sBtTunBr+f5+r6Bt35Tin/axf8AUmowbjrZ9M/b1nkT+qx+TNO95tEO6oWqdjNdi59Kjc/BWmUEiJmn+C6jbpXKm/ViyHnqdqLEjUTSLB8CSWcCpJ5dRdTCTpuNHX5lno4U2c/+DOiWeg6NmkdFAHxVxETR9ajSW8wVkTFpF5fZThHVKbbCPF6euJm3VRLTdW2NOv4yrshp7XhnuKgsisZiYMf0o/WEXZx6ahzw6nMLVmzjS52U8RiudPnuFS+98x6W3v8Vrc1D68z7OT/+UVnMe5eTY+RwYNIX4+/uTOftzDgx4hZh7+qFu1QTdsC5EDOrI2ScWc/reOYgkYlJff5SWC8Zzcfqn2PPKwOcn4+llnLrnTXxuL62XPUflliOYT14ia9ZnmE5eotWip9EN64IqJZ70RxdwYfJK5HF1P4a1W/YsWe98jyUjn9LfDlDyy/4685w5+wts2aW4yoycm/oJ7QNyrIiLoNlTo5GFaTj3+peUbjqCOjmGFpPuBcBttHBu9heUbTmKTBfKwd4TyZz6CWkfvkDCo8M4evts8Pqw5ZSQ9/FGQtomc+Y/i8ic+gntVkwgenR3DgyZzoFB04IH3p1WT8RyoZBtSeOo+PMY7d57FiRi2n/wHOaMfLanPIbP6qDVBy8CII/TkfjU7eTO/x7zqUtU7TiJJTMf3dAuHO0zgYtTVuF3uDgxbBoHh71K1NDOhHVrIdij18YG5V6iUaLrm8a+3pMo+mE3UUM7s6/3JM5N/YS0Wvxo+uztnJv2KduSxuF3e+j8+ZQGeVinzlVyKI8IJXHsUACihnchamBH9vd/heoZk1GNvgNJclPEkVGoxtyH8aVnML87B/eZU9h//hHbt18RMnEqIS9OwrryI3xVBrwGI2XT30U9qBfSZOGWUG+1Gf38FRi/WI8sJQlZ00QK7ngCw4efo334bg6NmsWBQdMQicXEjenbKH4AdPlyKqUbD7Et6VHKfjtIWOfmAHiMFkp/O4C9sILLH/7Ob7M+5e55wlp8Yv0evnxsISDcOB3TIoH3h01lbrsniWway5AJ9wCQv2IjR4bNIPvd73EUVFC1P4Pzk1fTelHgY61YROsFT3Lq0QX4HW5cejPpTy5Fe+cg5KlJSOOiUPfrgruoHJ/JQtm7q/HbHBjX/UXO7c8FywGcvncOx4ZN4/KiH1GlxHO49wQuTl1Nq0VPB8da+sMuzox9F3lsBGfGzuPIgMnIBwxD88pr2L5ajWniE7gO7UXavAWmyQKPzPNfx++wIR8wDFFsPLbPPiZjyATO3z2duOfGoG6Xwtn+z5M3YwXJ858DQNksHtuZS5xIfYAL/34DkVyG8c9DAET0SyMmoDfms3nkLFkftNs1MtV8yr0oY3Vsa/IoW9/4ktHzBX6FxEbQ7YmRfHnn66wdOZPqEj0HP97A2pEzkSrk3LHkGdY9tojfXvwQT5WZS88vo+i9n2i+SOhX+NCuqFLiyX19LY7LJbhLDVyevorm85+h2dzxVOw8xZ7+U9g7dDqWi0W0eW0sl1f/we4+k/FUW+j0wfMcHbuAE09/gLvKwqlnP+TSsl9ovfRZgKAdK/r8L6oPnUfTtiktF4zn3PMfcOqeObjKq8h8eTmJT4xC3UrYP6lS4nAW69nV7FHcehOOMgOHB0wm5p5+GPdncOqhd4PzFzmsC+qUOPb3nsilBT+S8PBg7AUVIBbRZsGT+H0+Dg6eirPUQMJDg9G0SkS/O50jg6ZwZMg0fB4vukEdOdR3ImKZBGdxJRdmfY6qeXyDtFQpcZy4dy7nJnyM1+qoI7N+n49DAVrxAVoR/doRMaoH6cMmk//2V3hNVk73e5HqXScJ6daa9GGTyXzoLVI/eBnjrpPkzfkCy6lLpA+dxLFpa0kY0YWLa7awdcQsto6YRcmO0wB0fO0hyg6cQ3/8Enm/7Kdkx2m6LXiC1CdGYrpYyI5hM9lz79t0ePMR2r8+lkurt7C17yu4jFaajR0CQOJdvYgd3JGtfV/hr/vnEfAnwO/xceyt79gweAab75pDVOcULv24G4/dJewnZ6yl1/zHcRmtZM7+gtxaHw1r25va8qvt0Ax7fjmXP/iNfZv3MuHdl4J1tv70N7PHvRb8e+fvu8g6k8WdLe5m8aQlTHj3JUxG83VpNdbWt50v2K+oYZ0J796K6mNZHB3zFl6Xh/aLxgfXy32jZrFn0HREYjGdl7/A5dWb2dXnFdxGK0kBfvpddjzGIjzGIryWCiQh0Yy5fQSrlr3D1RDJVIgkMjxVBUF+NoTa+/r4Ae3RpsTxW/8p7H/za0QSMaevcjIAKD16kRMf/IbH7uLXO95gz4y19K9pXyyi1etjqdx5+rrzVZsfcx+cjcflYfw7zxERq2P0E3cy686pTB85EbFEwr+nPUrzDqkc33YUt9PF+HcE22LNL2f/PW+za+irXHjvV7p9/ALZq7ewve8rSDRKovqlsb3PK5ye+imdFj5J2msPU7ar7vuQLFxD+mtfsbHpYxT9foj2b40jpHkcx1/8GMPxi7hNNnYOnxU8kKyBLauEjMmr2J78n3rj0qTEs6/3pAb5fQu3cD3cOpS8hSCOHTvGrFmzmD59Om+//Xbw0OvcuXNMmzaNadOmMX36dOx2O9999x3nz59n2rRpbNq0qV5bWq2WDh06sGvXrnq/5ebmMnv2bKZOncrixYuxWCwcOnSI7OxsPvzwQ6ZNm4bL5WL9+vXMnDmTKVOmsHr1ampnGti7dy+vvfYaU6ZM4dKlS/VomEwmlixZwsyZM5k5cyaZmZkNjjkjI4Pk5GRGjBjB/v37g8+NRiOLFy8OjvvChQt89913lJaWMm3aNL7++mvKy8uDh5KzZs2ioKAgWH/OnDnk5OSwa9cu1q5dy4ULFzh27Bhff/0106ZNo7S0lBkzZgTLl5SU1Pm7IfTt2zfYx8OHD9OzZ8/gb36/n6+//popU6YwZcoUDhw4EHy+du1aJk+ezPz58zGZTHX6mJ2dzfr168nMzOSTTz7h66+/JiMjgwULFgDgcDhYsWIFM2fOZPr06Rw9Kngbulwu3n//faZOncp7772Hy/XPwmirN+5BO6JXnWdefTX2M1n4a4U9hI7ojeGHrTgysik6eQm5RklVfjna2LohXJcCCz9A0elskrq15PTPewGI6ZyKx+HGZa0fGqHPyMNcWAlA8pCOXPxZOGCvzipGJJUIXnlXwZCRhzVQByBpVDey1+/DoTeRvW4PErkUWUj9ULGItklc+GaHQPfMZeRhGlQx4VQey8JdLYR7VZ7IQh6moSDw9fLyT3toMrq70IAfZBqhXalGid/vJ2edMEafy4M8VBXsb9KoblxeL4zl8vp9SFVyRA14/0b2b0fZxsMAmE5fFjwZ88pxllRR9P0uNM1i65Yf1YOyH4QxWNJzEMkkuCqqceSX4622UvHbfiJv64lYKhE+YQNRo7tT+tMeAMJ7tcXv9iCPCSdqdHcKP9mMx2jB53Ah1WqQ1+J3+7njyHj7OyQKOaVbTxDRpQXmi8VE9myN3+2lYl+G4GFwVf/K1+3CZ3NgPpGFNEyDRCkHP/hswvxHju6Jp9oCfjAev4RUq0YRoBt/dx+KfxV0JqxLKjkrNgKQs2Ij8igtiphwqo9dxFNtBcB4PAtZmCbIw+J1e4ge1Z3in/bgqjRR/MNuxHIZkpC64WFVhzIJ69Qcj9lOWNcWWC4WEdFLGJdLb8JRInyUsZ28iESrIfxfAzD+cQCRVIIjMw9JmAZJWAjK1k2xnrmE3+HCdjwTv9tLxH3Cxt2aVYw1WwhpDevcvE4fY/5BH0USCRH90ijffBRFvA57YUWDfTQdz0IWHY7P4aRi4yHw+hDJJEh1oUjDNThLDVQfOo/HaEGiVgplgOJ1u1HE66g6eJ7o0T0o/GobMXf0Cng3+fDaXWg7pGAvqETbsTl+t5fy3/YTNbo7UaN74Co1IAlVYzqehSREhV8E9suleExWrJn5eKqtRI3ujqfKAj4f6hYJqJrGUvbTbqp2n0HbtRVSrYaYe/pR9tNuqg+dp/rgOURicR051LSIp+rgeXT925Hz0QZi7+hZZ56jR3cnf+2fSLVq7AWVdeRJolIglksp+Go7EpUc/b4M4u8RDrFclSaqT+WgSYnDdDrnCi91IZgz8ghpm4ztcin6HadJeHgwldtOEjW6B6bjWSgSdBR+vR2/yxNsC0DTKpGi73cCUPDVNiQaJQn/HojP66Pw62343V5Kv9+BPDYiOEaRREzkbT0pW78HsUqBNFTwspTHhGM+IfBWHhOOSCZBJJUE4750tWyHz+3B5/UF+JWAL1C/OqBfNbQkSjmVO04J3jMV1YSkNb0mD6/074ocStQKyrccI+Y2wSYmPjIU2+VS7HnleDLS8TkcyIeNEDookSBSKPBkZiKSSPDpK/FkZiCOi8dbXIRIrcZz/hzWzTvRDOyN41g6mmH9hPEYjDgzLoLHi7xFM8wbBC871/lLiMRilEnRiCRiJGoFztKqRvFDEqJCmRhF5qufAVD0wy4iB3cKzqemVRPM6YIHXMHJSyhD1YRGh5N7JBNbtfDhq0nnFpRmFlBVUI7X7SXv+EWa9WxdR4+jR/fA53RR9ut+TMezgnZW27UF9stlyCO12C6XUvrTHiKHd8X0xx5ChvchZtYzVCz+DPx+vFUmEInxGk34qs3g9gTL1UbU6B6U/bQ7KMu1bXr1ofMoE6PwuTw48srxuz249u5AEt8ET4awfntOH0Xesx/Slm3xlRaBVbDTrr07kLXpgDcnS+Cv1YHf48VyRLi923riIlKtBllMBOEje6Jfv0sQAY0SPN7gniLpsRFc/uh3/C4Puv7tKPpO0JXidXuCMhU3pi+lvwlrwJkfdyORSYlumwyAWCJBqpQjkohxme2Yy4S5t+qrcVodVBdUUHD4ApW/7CFiVE/MJy4ij48EIGJUTyrW7yJiVE9KP/sDSZgGZ2EFkvAQQvu2p/BboS9+txePyUZk/3aUBuTJWGttrjp0nuKf9xE7ujtVx7NQBNqPGt0D/d/HiRzRlfzlvyGWS3EU6TGfuIT55CXKf9tPxKCO2LKKUAQ+vKhbJmA6nYO2awusmQVIlApkEaGU/3YARbwOj/HKB9ao0d0pCazjCQ8MxGO0gUiEtmMKLr0Za1YxtuwSSn89gL2ggujRPTDsPoM/oAfSUDXO0iq0XVtgOZ+P3wdiqRh7TmmDtEp/2oMtq4jyDYcQSSXIdKFou7bArTdjyyrGnl1C2a8HcBRUEDW6B4mPjaB4+a/4XR6B199tE+ZMpcDv8SKLicDvdCFRK7CdyyViVE8q1+3Ea7KhP3EJiUKGtIF9W2z/dijCQ8j9aS+56/YQ3q4pMq0aiUaBLLBmSjVKXEYL0f3SKNokzFn+ur0kBPZuqU+Nomx3OvYiPZUnspGqlahiwrGXG4Neex6rg6qMfGK6t8QT2KtUnshGHqZBJBFjOpUT9ECDuvamtvxG9E0jf+1fwnpZVIFGG4IuRtgvnz18FrPxygfIVp1ase3n7QBknsxEow1BcgNajbX1mlaC40P06O54TDaKf9pD9fFLiKUS5BGhyKO0iCQSJAH9kqjlaFITgjpQuG4PcYEx1g4+rokY6965A2Ha0HrzJ5Jr8DnMdfh5o3194pCOZAf2z4W7ziCWSpAoZPXq6DPyiO3WEndgvspPZKPQalDHhJP81GjKNh0Jrs3Xmq/a/Lh08iISqYRQXSjayDAkEglypRyxRIxcJSchtQkqrYbv5n+J3+dHrdUQHhNB1bEs3IE9adXxS8jCNBQH5NDv9uL3CPNVdeIS6uRoKvak46qsG9pfs88GQXbjR3UjP/B+4a62Iau1r6mN8N6trzmu4oC9+N8On9//f/1//6/h1qHkLQTRpk0b5s2bx6JFi+jbty8bNmwAYMOGDYwfP57Fixczd+5c5HI5Y8eOpW3btixevJg777yzwfbGjBnDpk2b8Pnq5qJYvnw5jzzyCEuWLCE5OZn169fTu3dvUlNTefnll1m8eDFyuZzRo0czf/58li5disvl4vjx48E2HA4H77zzDuPHj2flypX1aH/++efceeedzJ8/P3io2RD2799Pv3796NmzJ8ePHw96dn7++eekpaWxePFiFi5cSFJSEmPHjiUuLo7Fixczbty4Ou307duXgweFUJ+qqiqqqqpo3rx58PfWrVvTvXt3xo0bx+LFi4mLi0OtVpObmwvAzp07rxvaDtChQwfOnz+Pz+fjwIED9O3bN/jb4cOHyc3NZfHixbz++ut8/fXXVFVVceTIEYqLi1m6dCnPPvts0NOyNu6///4g768e1y+//EL79u2ZP38+b775Jt988w0Oh4OtW7cil8tZsmQJ9957Lzk5Odftew3cpXpkcZE3LCeLjcRdcuUA0F5lIS6tKYWnshssL5ZK6HhvfzxON6ZiPaGxEaSM7k7VxUKkquvnbFLHhGMp1gf/lsiljPx5NsO+nkZYq8Rr14uLwFarnttsRxZaP8eLOi4Ca61y1hID6ri6h6utnhyFx+oIbuTtJQZUgTIXP9+KtmUiY04u57YdCzBll1xpz+9HGR3GsJ9m0uKRIaiuplVsQHRVLiOZLhS3yRakJRKLQXwlgY6j2FDvoEoeH4mz1ECXbYvpfXYtHpMNZ1FgfsRi4h8bSfLk+6nacwbTCeEjgSJeh6OokvDebXFVVGPPL0cRrws+r4GzRI8iXnhZihvZFUdJFY7SKvw+4ZBKFR+BLb8cVbzAD6fehDopmiHb59Puu9moWzcR+lesB7GYLtsWo2wai/nsZcwns4LPYh8cTPXRC8IzwFFiQBmvI6J3G1wVRmyXS5HpQoXw34LKIC/wgzK+rhdd8lOj8daaL0exAVmYGkfRFd57zHak2rp8lOlC8ZiFfJHKOB32/PJg22K5FLHsSv4+d2kliiax2DNzKV/zK+0OfYo8KVYIUbPYUDSNQxIeikgpRySVoExJqENLJJXgsdTvo/2qPspq9dFZWkXBl38jC9Mw8OQK8Pkwn829Zh/9Hi+SUDXWc3kUrNyIKjkGZWIUfo+PqoCHsjRMg9/nq9MPv8tD9OjuKOIj0KQmoEyMRBGnw2OyoYzXoYjT4SyrQhHQAWexAUVcJIp4Hfkf/07qG+PofWIlsohQTEcv4CzWo06NBz9ItGqaPHsnSS8KofbWzAJCOqbgLNITfVcfFImROEv0KJNicNbihd/jDcohgCWzkLj7++Mx2Yi7vQfKxMg686yM1+Eo0gflqOZfZ2kVlXvTEUklDDm5ArfJhn7vWeS6kDrzIw1R4TFZg387CiuJ6NUadYsEnGVVRA3vgjw6DPvlkiAfAHQDO9Bryzt0//UNtJ2bCzJlsRM9spug6yKQaTVoWiSC3x+USWeJAZ/TjTxeh6vUQMHKjcTeN4AW85/Ca7KBH5xlBuQBHjhL9HT85S0GZ6xBvzud6hOXBFq1bIdUowy+0CvjdTjKqoKyUsMPn8uD22hhwNGPGHRmFa7KaiGM/gY8rC2HHpONss1Hgm0rEyOx17IhfmMV0vgm+PSV2Nf/gO7rdei+/wWf1Yr7xDGUo+/AezkHX0U53tzLyDp0wmu2IE0QwrOlcdFcDXGIGk+p4GXuLdfjLiyl99/zGXRmFR6TDf3uM43ih7ZDM3weD2nLnqX3tvkkPzUaZcKVNVEZr8NjvpKb0FRqQHvVeqGNjaA6YOfFUgmxrZpgr7bWKaNIjCSkTTLlgZfUGjurjNPhKNYH/3UW61HEReAprUTdLQ1PmR5n5pV0GrLYSHyWK/3xlFYii43E7/fT8cfX6LZ1IdrureroUm2bDiCPCcfvuXLY4dNX4LOakfUUDoPlfYcgjopB1nsAklZtCXl9AdaPFuLTVyCOjLrSTpMYpNHhmA5mBJ+5SvTI4nTI4nS4igWZ0N3dH2dxJbKaQ7jUeCJ6taH31neRqJWEdmgmzEmxITg/sohQLFlFV9q1OYhpk4SlrIojazbzwsEPmHB0OU6zjdy9ZxFLJbQY3hX9xaI6fZHH64h5eDjGnSeFPgf6VfOvq1iPPE6Hp9qCz2Kn4wfP02/bfDosewZlYuR112Z7sQFFnI6ksUMw7BDaV8TriL6rD9lzvwGfEErvrWVXnMUG1C0TCWmfElybpSEqdAPa027VJJTJMbgqjCjidQFZqLvWKQI6Gj2qG85SA7a8UkRSMYqYCLxWh7DuQmD9FdWxVQCh7ZtSte+sYNOL9ThL9EjDNHhtjmvSCsqJ0408UosyTofH6sDRAC11ajyhvdrSbtMCdHf2QawW9M+akSt8aEqMIrRnW0RSCUmzxxH5r35E3jMAsUqI3HCb7aQ+MpRR2+fTY9nTyMLUyHUhuKqtqGKFPZ4tsGezlxgo23mG0JYJ3H76Y4bvXMi5hT/hrrbW2rvpUQb2Kqo4Hfj9DPjlNe7Y8jZ+r7fe3k/TJApd+6bCB5RaOmJrYJ94tb2pLb/Kq3hXWVJJZFwUDSGtW1v+M/U/PPvmM8jksgbL/p+09TV1JCp5sI+OEgNuowWxRELOyk0MPbGcYWdW4nO4cOlNtcaor7P/EsnVSMObINHG4bXUjwIKlpNIwHfF0aEhfl4NVWx4nT29tcTQoKMBgCYuoo5Ns5YY0LVLJua2HhR8KXzMkoQorztftflhKNVjMVqQSMRsWvMbyw9+wsqjn2Mz24hqEk3G/jMYy6uCZXWxdXUnZXzddwhJiBJpiCDjyrgIRDIpFXvO1qkjD+x3+3w7ncF/zSOydxthj1hsAEDXrSWquAh6rp2IpnWttGNikKqV9NryDonjhl1XDm/hFm4Gtw4lbyEIg8HAvHnzmDJlChs2bAh6/rVp04avvvqKzZs3Y7VakUj+WeL7mJgYWrRoUSfM22azYbVaSUtLA2DQoEHXDJs+e/Yss2bNYsqUKZw9e7ZO6HNNLsu0tLRgm7WRnp7O2rVrmTZtGgsXLsRms2G31708wuPxcPLkSXr06IFaraZly5acOXMmSHvkyJEAiMVi1OrrJxSufSh58OBBevfufUP+DB06lJ07d+Lz+Th48GCD+TlrQywW06ZNGw4cOIDL5SImJib4W2ZmJv369UMsFhMeHk5aWhrZ2dmcP38++Fyn09G+ffsb9qs2zpw5w++//860adOYM2cOLpeLyspKzp07x8CBAwFo2rQpTZs2/cdt/qO7tWolmZapFcS0SeLgJ3/gsjR8Acjt7zxB3uFMHIEXs1FvjuPQuz8ITns3Iie6QsyQnkv50Sz2vvAxmZ9vZchnk/9RvStogFhD5WrxIKZvGs3u64ez6qrw70CR+MEdqcrI47cuL/HniFmEt2mCNLCh/utfc6k8mcPR176i9ePDUUTUPfhouN83LtLgEHx+Tg6fxuEuzyJWyYVckQA+H3kLvqfsh52EdmmBpk1NeL5AKOaefpT9ur/WuBvmh0Qlp9WkMZxf9FPdIgH+1ciNraCS/B/3sHPYTIrXbibt8xlXWOzzcXL4NKqPZKJp1QR1m6TgM+O+dNQtA8+CZP0k3NMv6CXZ4JRSV2Yj+qURd19/XNcJ179S8aq/RfX/v44+NFBerFERNqIX5/o9g/XoOcRKORKthqrfdtPi27do8fWcOgekN4va5KVhGqKGdsJeWMnuTs8jVshQJUVfs481/JKEKIka3YPqoxexnM1FrJQRe9+AuoVqwVGiJ+mJkYT3aotEJcfn8tSd5wbq+BFkJ+q2nlx64wsOdX0eW04J0XcJXlsiiYTQzql4jBYqNh0i6vZehA9oz4VJK1AmxdD6veeQhCiDXobXEMMgzk5aReLYISgTIpGEqIQ+XpOH/uC/0jAN2vbN8Fod7Oj0PBK1Am2nlBvaIa/dSfGPu0l55T4ih3TGnJHXgDyIkIYoOXzba1yc+y2dPpkEIvCa7ThLDPTa+i6pU+/Ha3dCg4np/eAPzPPoHhj3Z3Du8UWI1Yorh0i1aGa+8AF7Or9AWNdUQto0qc8zkaheH2vLit/vR6pVI1Er2NtjArs7PY9EpRA8L2/Aw9pyKFEriL29x3XXDr/fjygkBHmf/hgeewjD2HsRKZWoH38Kxag7cO4QXhS9BXnY1n1H+JMPoh7cG9eFHGhId2rJoFgbgiQijJPjFgX7E39f/0bxQySTIpbLKPzybw4Nn4nX7kIWWd/Tp24bV5O5Qvjut5+gIrsYU2nd1DfymHDMmfl4jLX2RrV16yodE8mkKNu3pPKDq3JUX2P9yn94KsdHzODM2Hkok6LRtGt6dZHrwnP6OMrb70G7dA2oVPjdbjxZmbgO7Mby7mxUjwRSyATaEauVpK6ZgeNiAX6786r+XOmnSCYlbGRPPJXGK3WlEqThGo4/PB93lVnQm2A/ry9TCq2aliO7srL/ZJb3nIBMpaDdPf0Y+c7j6LOKsF7leSSP1RHz8DDy530lPGiI334/IkSoWiSS9+Xf7B8+E4/NSbOnb7s+0wBlfARJY4eQ/fY3AMiiw/AYLVjOXPkwXHtEYoUM3dAuXHr9c7yB/ZOjqJKzz7zHpbnf4LO7UKfEByfM38AiJFLISJl0D9kL110hIOKGe4mmk+7B7wfDrtPXsel1aTVYRiS6Ji2RVII0LISMO1/FkVVI4rSHAKj4YTs+l5vUD18m/sV7QCymescJzEcy8TlcJLwkpNOwlxjY9/hS/ho+C0e5kc5vPnJFv+pOGQC6bi0wns1jc6cX2T5sJu1eewiR+KrO1RQWiwhNjefAo4vZNnYhIUnRqBOuHCZJ1QoGfzKRo29+g99X3wbVk80GVfH68ns1Pl/wOWcOpfPB9A8IDQvlwecf+Ge0GmnrpXU+1NcfgESjJHZ0d3b2eJntnV5ArFYg1dT9mFuHjsuGx1iI11SGWH29Q8YGZOlGRqlBW/fPy3Z85jay3vkOfDWVbtSHq+UGlBol3Uf25OX+z/JCzycJCQ8lukkMh7ccuKqdK/8f1S+NpPv61dmTimr1vf3b/8F6uQy/r/4c20sM7Bo5mwOPLCT5wQHByCrjmVz+6v4yVSezKfrtEJ2/uJKq7OQji3AU6zkxdgHJT4wkvGvqP3uvu4VbuAFuXXRzC0F89tln3HnnnXTv3p2MjAx++klIej5mzBi6du3KiRMnmD17Nq+//vo/bvOee+5h2bJltG3b9qb64nK5WLt2LfPnzycqKop169ZdN0RYdNUC4ff7mTdvHnL5tb3kTp06hc1mY+pUIcG20+lELpfTtWvXm+orCPklQ0NDycvL48CBAzzzzDM3rNOrVy/Wr19P+/btSUlJITT0+i8mIBx+LlmyhAceeOAf9+1q3twM/H4/U6ZMISEh4caFrwG9Xs/ixYsBmBTXFk+ZocFyqo4tUbVrTviYwdjPZCGLjwKphAdXTcLjdJP+24EG6z302VSSe7TGWFhB8ekctAmRxHdMIenjl9DEReB1e4jtkorP6yP3L8Hbtt1jw2n78BDUsRGUHLlASMBTxW2xo4oNx15mxJCeS693H0cRERI8MGz92HBUsRGMXD+byuOXUNfycJGFqnAHvODaPDacVo8I4bSVp3LQ1CqniddhKzMCEN42iZ5LnmL3o4sYsUHIkSd4B+qwB0LEUv49EHN2CaP/FnIvuaptRHZuTsnudOxlRsLbNKHH3HEoIkKwFFaiSYik5vuxJkFX77DKrTcj06qDtPw+X61NFCgTdMGXlxo4i/UoAmPwmmzg9aFIuuJdJI+PxJFfjqvUgG5IZ6yZBQFvtGhi7uhJwadbCOvZhrYfvYTp2EWUiVE4SwQ5UMRH4iytQtM0Fk1yNEN3CKkDRFIxg7fO4/Srn6FOjsFRKvBMHhGCLRBuU7X9JKIFEtwGc7B/APLocAxbj9F0+kMok4XDe/OpbKRmOxFDulB2vgRlvA5XRTVxd/Qg99M/6b89QFcsRpUURdWRCygTdCAiGKoZkpZMu2XPcuLhBfTc9BZJ40eROHYIErVC8PJLvNIHaagq6BVZm/fSUBVeqwNHiQFVckywbZ/LU8dTQhYXhfX0RbSDuuAqKCP8zv5ourXBYzDhtdhwnM+lZKFwgNDh9DfYL+TVoeX3eJGGKEkeP4omtfqoSozEeI0+Rg5sjzWnFE1LwcuucscpmowbLhyQBfqoTIqm9/YFiBEOAr1mGxFDOuPILyesZxuQiCn7aTfaHq0p+3kvHqOQY7JG3pQJOuz5FZx86F3aLn4a66ViQtKSBQ8arRDqJ5ZLUcRGoA+kZ1AkCN59YpmU2PsHcu6pZQCIZVLkcREoEiKp2nMG84lLhPVqg7OoEldpFaEdmlOw9yyVfxzGeCADdYtExEo5YT3bULHxIIpa8yWSSnCVXrFNtkvFHL/3bQafW4NIKoSXdf/5teA8O0oMKBMjg559Nf9GDWyPLbcMTbM48Psp++MIKS/ejeuqjw4eix2p9srtxYr4SIq++BuJSkHiuOHE3N4D2+UyVCnxWAIXWoiAskAYvOlkdvAlQ6pVc/Gtb/B7fYR1b0nX717FfDaPuHv7B2VSEa9DrJDjKjUQPrADjvxyVKnxtP7wJeFg0+ZEodUEeaCIj8RVasBjsmHYf47IIZ3JW7kJeXQYfXYswO8XvDs9gfQYjhID2g4pQXmu4UdEr9YgEhE3pi+JY4egiAkX5OA6PLxaDsv+OELM6O7Bth1FetRNr3yUE4VH4C3dh6xLd3ylJfirhYMiz8VMVA+MxTjhGcTaMBSDhLxXzr824xYL9kukUeEtE+yJ9qG7CL3vdiRREXiKy5DGReMEVL27gFiM9UIRfo+Xsj+OEN6jFSU/77tpfjhLDODzXwndP5lN3N296R2wP6ZT2cjCrnxc0sbpguHCNaguNRCWEMnQifeiidSSeziz3gGPLExD9ZErkRE1dlYkl6JMiMRRokeZEIkiIWB/W6cgUilJ2fCxIFNxUTT79UNK53yMOOTKwYI0Lgp3uQFPuQHQ4K40Yc8pIax7K4oDF9HVyE4NXOXGOgfR4shovPm5WH8WbtMVJzRB3r0Pfn0FkqgYPOfOII5LRJKQhM9QCRIJqWtmYPh1N8rUROQJgldX9GO3EdKjDSnvT8RyPBN5QhTSiFBs6TkomkTjDuw1HMV6yv84iltvRqyQ4XF5kEWG0vTp0aiaCPbMbbQQUitntVytpOJCIc36t8dYUIE9kH/34p/H6PbESCylVRz4eAP9J94TrKPplEpon3Zk3PUqnioLsY+PJqRrS1p8NAnjntPIE6KQJ0TiKqtCGhGKq6yK6oD3YunGw6ROuPu6a3NY5+bo+rTl4O1v4A/YE5FEQnjfNHof/Vj4YKVREtatlfCbVELSi3djPnmJys1HqDkEseeWoYyPxF5QjsdsQ9MyEWdpFbrBnXBddbjtLNGj7ZiCKjmG3jsWCR8vRCJazHoYZ6kBf4Kwv1AkRILPH5T3uAcHETWiG/ptJ1AmRmEvKEeREIkiPhJPtRWJWtkgLWViJDXHvGKFDLfejMdsQ6pWBj2Ka9NyFusxbBZsou1CAYqUeKQ6LR6DCZ/Dxfn73iDqwSGE9koj+qFhmI+cx1VqQNNJyJGriNJiK6kCv5/sb3YyfOMcIjqkoEmKpuLgedSBi7bsZVVomkQRO6gD55cK+fWsuWVYc8sJ79AsOGepT92Gukk0Q7e9i7OyGnuRHq/NidPpxuf2otSFBufm9j/mIteq6Dj5HvSnchB3vhJdpY7XYS8zUvsNxq03I60lH7Xl13Qqu87+Iyo+CkPZFY+1YfcNI6FpAu989TYXT18kIiaCreu2cv+z99UrW0OrsbbeYxQ8R6tPZKHtkkrv7QtQJkRiPpcX7KMyXodIIkHdPBZ7fjmuwEVDJb8eJKpfu1r7hcggndrwexyIJDIQXfGtEiu1iJWhgd+dIJYCzjr8vBqtHxtOy0eGoIqNoOzwhTp7ek28jsqMK/uqdo8Np00gv2XF6RxEteZLE69DopARtUrIQS6LDCV6eGfEClmdvY9IIq7PjzOgi4tEIhUT2yyB8oJyet/Zj6EPjSQiTodMLmPyyhk4bU7kKgVteqZRVS7YNm3bJDovfZqDYxcyaOu7DN4+H/x+bIV6PFZh7OGdUlDF6+j5+SvIwzXEDuuM3+Oj5M9jSDUqmj85kqZjB6OMDsPn9qBK0GEIrB3KeB1FGw/T8tnbhSgrgxlLZgFSrRp3lYXyzUcJ75N2ZW0OrOn//4D6H1Vu4b+KW56StxCEzWYL3ny9e/eViy5KS0tJTk5mzJgxNG/enKKiIlQqVT3Pw4aQmJhIYmJiMPRarVYTEhIS9I7cs2dP8MBSqVQG23S73YCQm9LhcHD48OE67dbkTMzMzEStVtfzZOzYsSN//vln8O+aMOna2LdvH88++ywff/wxH3/8McuXL+fMmTM4nU46dOgQvNTG5/Nhs9luOOa+ffvy+++/Y7PZSE5Orvf71fXlcjmdOnXi008/ZciQIddstzbatm3LmDFj6NevX73nBw8exOfzYTKZOH/+PC1atKBt27YcOHAAn89HVVUVGRkZ12i5YXTq1IktW7YEv4JdviyEdaWlpQU9YPPz88nLy7tmG5GRkSxYsIAFCxYQdtdATNuONFjOfiaLyrW/c+mOiZi2HiLi3qE0Wfgy9morxoIKLOXGenW6PDQYVbiGZd1fYM1ts7iw9Rid7hvAR/0n8/eLy6nMyCPnjyPsnf1F8EASIOPLbawfPRtbWRX5O07RKnBbacLQTrhNNuzlRiI7N0ckFtXxYLzw5TbsZVVsvX8e+X8dJ/V+oV5011S8TjfuwC2DmV9uY8PI2WwYObtOuciOKbgC7asTI+n/6SQOvbwSc04pZfvPkXSnkCc05YGBFAb6ayvS47bY+XPELHY9vACxXEps37ZIVApi+6VhLaxky+1vYskvp2jbKVICtKK6puIy2Rr8Am/Yf47Yu4TcntpOzcHvR5UcjUgmIW5MX6yXSuqUrz54jtiahOp90kAs5FUL6dgcaWQo0WP6UbXrFOEDOmK7JISzVf51jKRn7sCaVUzV3rNYz+VxZNAUKrYcIe4BwctWrJTjNdtwlRsxZRawpf3zbO0xka09JuK1u7jw3q+U7zxDaKsEDEcyEckkJN3fn9KtAm9CurQAkYiKDQeIe2Q4Eq2a0K4t8VochHZtReWmg5y5901ODp9G1fYThA/ogP1SEeHdWuAx2whpk4Qlq5js938LXnpTfSqH5i8INxo2f+EuXHozznIjysRIOn/2CukvfowtpwTD/nO49SYODXsVw96zVPx1nITAuMK6tcDndNc73AUwHstCGqrCdDKbkFaJGA8L45JHaoMhMOourfCarRg37EXduRXqrq2xX8jDfj4X8/4zWA5nEPmwkENPO6InYpUC/bd/1qNVfToHl97EgWGvot97lrIb9NFRpCe8awuqDmUSe1cvVEnRSLXqOn30OVwcGvYqF6evwVVZjVilQNulBeF92+H3+/AYLYR2SsWWdcWz3WtzEn2X4D2e8OAgDPuEMKKKrcdp+vydFH75N4jEiCUSxEoZ5rO5qJKiMJ3JRiSTEDOmH5V/HaPyr2P4/X7C+6ah7dYSv9+PPasYVfN4rFlFqFokINGq0f99gvC+aVgvFiKL0lL51zFiHxyEMjmGgtWbsJzLo+zX/cQ+MEiQo/bN8Pt8uGrZGHngZnbDgXNE9GnL+Vmf15nnir+Okzx+NB6zDVVSFB6zDWe5EXuRHnVyDD6Ph+THRxA5qAPq5GhKfq/7UcVyqVjQPUDbrSUes6Cr2e98h6faisfioPDzv4ga3oXKv46h7dYSl96ENuCRpm4ej1gmxa03U3UoU/DcA1Im3oNbb6ZswyHEUglNxg0X9PrhobjKjbjKjTgLKwnt1pLC1ZuwZRVSfSAD26VCJGo5rnIjEUM647U5cJUbEStlRA7sgPVSsaDXO05z+cPfOTTsVURSCWKpsI20ZpcgVgn1wwL65So34ijS43d58JhtHBr2Kh6TDXP65WvysKZObTmMHNAeeXQYFX8eA6Do+52om8ehSo5G2q4DYqUS145t+MrLkLZNA4UCcXQMqgfH4vjzD3xFhXguZCJJbII4Ng6RLgrNbYNwnM1EM7w/li1CXj/TDxspeuB5zOv+wHUpl9C7BR0TaTSIZNJgWHXkgPbBUN+b5Yerohq30ULSU6MBSHxkCNXHszg07FUODXuV8i3HCA3McVKXFjjNdswVV+QShPzJCe2a0WZ4V9a/soIOd/Um8+8r65skVIUsIlRIaVBLvlzlRswns1E3j8OlN6FuHk/cAwPRbz+JulcH8h6YTPbQJ8ge+gSe0kpy73kZ697jSMJDEYeFgEyK9o6BWPefQBzwZhKrFYhVClQtEuvRCsr6uTzEchnK5BhEMinyAUNxnw9cuCASoXrwPzgP7sGTlYk4vgnS7n0QSaXIevbFfWQ/mgkzcFwqpOyTDRi3HiHy/sEA2NKzsZ/PJWPYyxj/PEzk/YPR/WsA1lMX8ZqtuAPhjuVbjqHr306Y49M5wgu13oxEoyTrne84NOxVSn87ELy8qOO/B+F1e6g4n4+pWE9ClxZIlcLxUOdHhqKOCGXDhI8pOZWNLiWOsKRowpNjiB03itzXPsWRI6yfZV/8SfbEj7BnFVL15xHinrwDr8mGokk0niozzsJyNIE5ihrQHsvFIvT7zxEXWJvDa63NqqYxJP9nOBmzvsCac2V9vrzgB0wnLnGox4vkLv0Jr9mO1+5EmRxD6w9eQBoeEvSqrIHxUCZxDwzEfDKb0HbN8DqcuKvMxIzpS+Vfx+qUrfzrGLp+7djd7hnSn/sQ89lcnMV6Dg2djjRMg6ZVIqrmccTd0xdVUjQVfx0jckgnmr70L878ZyEVfxwO0gppkyzcPm51oGoe1yCtmr2BtltL/B4vboMZ88ls5FHaIK3Ye/qiTIqm8q9jVGw5irZ/B0HnzlxCGqrGYzAR2icNr8WOu7wK65lsvBYbF59cQNWfR4i6dyD2rAIiu7bA63DhCMhqk9u7U3Eok60jZlG05RhOg4VmDwyg2YMDqc7Ix222Y7lcRswAIeJIEaUlNDWeykOZJN4pzJlUoyBj3vfsGD6LvO93E9U3DZFETEzvNohlEiqOC4fQfZc+RfGedNZ3e5lNgX2iNBB6HtU1NbgPvRq192615bd8y7Hg2h6TGI3NbMVQfuUwb/vP2ynOK+a1/7zOgb8OMvy+YfQd1Rez0VyvbHA+Gmnr4+4T3k/i/tUXw+50Dg17lbMTViANUZPwwEDCurXA7/XiNpqxnMsnvGtLxIE0S1ED2mPJKg7qQJMHB1L2Z8C2iWv5UUnkgKhORIDPYQpehONzWoMHlNfj54Uvt7Fp5GzsZVUU7TgV3KvHdE3FZbbhrpWTPuPLbfw8ajY/j5pN7p/HkQXmq6bsd70nsbfHBPb2mEDZxsOcn/EZlTvPBOcr4cGBFKz9qx4/WnRphdfrxVxlJj8zl5ZdWrF73XZm3j6Z0zuPs/OHv8lJv8TL/Z/B7XSRm5GDsbwKVWIkPT6bzPGXVmDNKaV852myPtzAruGzEEnFiALzdfy55VSfzePvbhMo3nSY069+Tsmfx5CoFegPZ+LUm9lz91v4PF70hzNJfnAAiugwIrq2wGO2o0qMBLEIt8GMRK1AolFi2H+O+Pv6Ezm4I+qmMcG1ufY++BZu4WYh8t/yuf3/S/z73/8mIuKK6/udd95JbGwsX375JTqdjpYtW5Kdnc2cOXP47LPPyMjIQCwWk5iYyIsvvohIJOLdd9/FbDYzaNCgOnkly8vLWbhwIUuXLgWEA8EZM2bw/PPPM3jwYHJzc/nkk09wOp3ExMTwwgsvEBISwqFDh/j++++Ry+XMmzePX375hf379xMTE0NkZCRRUVE8+OCDzJkzh1atWnHu3DnsdjvPP/88LVq0YNeuXWRnZzN+/HhMJhNr166lqKgIr9dL27Zt63gvOp1OnnvuOT7++OM6B5pLliyhb9++pKWlsWbNGsrKyhCLxTz99NO0atWKDz74gPz8fDp37syoUaPqjNNoNPLcc89x3333BT0Za/cpMzOT1atXI5PJeOWVV4iLi+PixYssXbqUlStXIm7gQpIazJkzh3HjxpGamlrn+bhx4/j666/x+/188803nDp1CoD77ruPvn374vf7+eyzzzh79izx8cLmd+DAgfTu3btOm7X/PyMjg40bN/Lqq6/icrn44osvgrkoo6Ojg89XrFhBYWEhzZo1o7S0lCeeeKJe/65G6ZKvqfh4HbqxwguZ4bs/kUaF02LDe4I3ht+Hz+rg4sgXaLJ4EmGj++J2uKgu0uNxuNix+Ed6PDaSjdM/wVJu5LXsrzAWVeKqOQz88yia6DBSB3XEb3exa8oa2j8+grxtJ2nz70Hsmv4ptjIj7Z8YSefn70QdHYZdb8JZbUOikCJTyPE6XLhtDrwON36fn93PfIC9zEibJ0fS7oU7UUWH4ag0UbTjNF6XmybDOqOOi8Dr8gibaJsT48Ui9k1ejb3MSNsnR9L11QeRqhX4PT4Ktp9i5/j3GLB4PCkPDMCUUyrkphGL8DncyMM1VJ3N4+CEFfhcHlSx4fR6/zkhSbcIMpZvIqp7C5oM74IySou1SI/P4yX31wNE92iFo9JETK/WSAKX3CgiQnBVVuP3+jh02+s4y6pQNY2h0+qXkYWHYE7PpWj9Xtq8+ShiuRRpmEaIlpJK8DndHO3+PIqkGDqsfxNpqAp8fsrW7UT/1zFaLHgGeUw4nmoLboMZR34ZFX+fovgrIVSy1773kOlCcZUbOT9xBeaAd1Dvgx+gSo4BiRhXZTU5737Phe/30vvb6Zx6ZQ2OMiOjTnyEs9KENFSFo9yIMjockViE6WIRmqYxyEJV4PZw4cUPMR+7QOtVk4m6rSf4/ThLDZSv20XllqO0/vAlIdeeWITP5kSqC8Vjd3Fm4iqaPjkK4/EsYkZ1I/2VNUHe9P1jLrLwELx2F0cfno/xWBYdlz1DwoMDsWaXBOfL73QjCw/BlJ5L+ovLaf3WOKJHdEURF4EvIA9eqwPLxSIyXl5Jq7ceRTegPXKdVshdmVcOIsE7s+j7nShiI4j7Vx9wu8l56l3sZy7R5O1nifjXQMQqBa6SSmwnMsmfvpy0/Z8gjdCCz0fh22vRf/0nZU4Vfba+iyI2HHlEKG6LHbFMiktvwpyey+kXl9PmrXHEXKePTf4zjPj7+qOIi8Dv9WE+l4c8KqxeH30uDxmPLSTuoSHE3j8QiUaB3+vHWVxJ9dGLyCJD8TndaLu2RKYLBT94qq1UHTyP8fhFmvxnOABeqwOpVo3X7qLomx0kPTkSkUSM8fAFwrq3RBauofroRTIeWwRAu8+mEjm8q3AgmVtK5oSPkUeHkbZmMhKVQpgXjxdbdjHFa/9EpJCR+MQoZFHC5UjOYj0XJn6M+XQOLeePJ/bBQYgVchD5cZdXc2nxemLu6En18Szi7x8Q8JKU4bU568xz1NDOSLVqfA4X7morZyauouX0B0h/ZQ3J/xlG0qNDgwniLReL2D9iJk0eGowkVEWzp0YjDVUhlgteFLbsYs5NWEGruf9BFhGKSClDLJPic7kFz+bIUHx2F+enrKbJk6MJbd8MRUIk515ZTdnGw4T3bkO3H2chEotxV1s5cteb2C+XEjWsMx1WThC8ZKssnB03n9BOgo2Wx0YQfXdfZFFaRDIpzsIKbBcLCenYHHx+/D6fELIuFiOSSTl2z9ygfnQM2A5Tei7uKjORgzritTuxXixC26k5XrsTj9nOmafex1lWRet3HqPJuGHCR54yI/sHT6PV7Ifr8TBj4ipSpz/AuVfW1JND/a4znHn+o2D4feevpxE1pBMi/Dj+/APr8vdQ3nE38l59ESckIA6PQKRU4S3IC1yi5MX21WeEPDcBcUwMXrMNb6UB+5HTuC8XYP7pDySREST+uByxRo3f50ckleA1VOO323GcPoekU2f8Xh/SMA1H7noDR0Flo/gRNbwLHdcItxG79GYODp+Ju7IaeXQYvbe+G7z8wefz8dmj75J7OJMHP3yJdqN6IBKLsFRWExoTIeRq9fuxGy0c/mYbVr2J1i4fPqebyKGdcRvM6IZ2wmd3cW7iyqD9jRzWmVZvP4Y4RIlYJsVjsmH95S/0q34k/KHbhTLPPEDB02+Q9Pk8xGEhiOVy8PvRr/qR6l+3kfztQrw+MV6TjbJf96GIjUA3tLPwMSmgXwBtV00kvG87ZJHCIb/HaMHz5zr8djuq+x8VdHLHFvwWM/IhoxDJ5Igjo/CbTTi2/Ibn7Gm0C5bjKtHjMQiXR7hKKlG2SMLncJL7yofYzgi5ppsueJ6oh0fgyC7k8qQPsJ3JxuBW0vX7V/HYnIS0SMAPiCViRFJJUJ9rZKrPrkXCJR5eH1teXUtGIO3IM7uWCLbK5SaqZROqCytwBjzMKy4UkNA5FU1MOFKJGEdOMdIIIVfbqZ7CLbnN3n2a8MFdkGg1+BwuvNUWsicvx+/10nTxi6hTE6g6eoFTz32ELFxDl1ryVLR+L23ffBRFTDgiqRhrdolgI3w+DnV/AYCW88ejG9oZRCKcpQbyP/iVVoufESISyqtwl1cjjQil8s+jXJz1GWnLX0I3rAvSEKWwZzFa8bvcFH+/k5A2yeiGdUaiUeIqM3J58TpCOjQncmgnvAE56vjpZA6PmkVYl1TaLn0GeVQYXouDvFWbuPz+rwzKWINIIgnmjq6xoYjFKBIiEYlE+Lxe8AjeoGKVPEgrtENzou/shSwiJLBmWDCfzaPgk820qUUrf9Umct//lcQnRtLkwQGI1Ur8bg/OogrUbZri93gRKWX47S5cpXpKVm2gyfSHEcukwoG6CBxWF7ZiveAdF8jPvfvhhRgz8tAkR9Nn1QRCU+MQSyRYCyo4PGk1nhID3T54Dl33lthLDVx47zf0R7PouXoC8nANxrN5HHvx42C6j0Eb5xDRqTl+n4/ML//m+NzvienRitG/vYHxYhE+tweFLhSJQoYiXIPf58dtsbPt4YVYSwzcvXku8phwvDYnXoud42MX0v69Z+rsO/wuD/LoMPof/kBIh+L3Y6oy8+SA8dgsNr479g0isRhteKjguGAwIVfKkcpklBeVs+SVpVSWVPLFpo+uS6uxtt4X2J+3mf8E8fcPQKKUYS/Sc/LZj6g+nUPLaffT/Pk7cJToMZ7M4dL7v9J5+QtBuqcC/BydsxyxIhTw4/f78Vn1TJ39FkdPnsFoNBGpC+eF8eO4765RAIg1kYjlaowXSznwyhr0ZwSniqFfTeXgtE8b3Ne7TDYkciketwdFRAhShRy/z4dEIeOnkbMw5ZTS/smRdHr+TjSx4fh9flwWO3+MXUjlmcukuD10+XYGHouD8o2HMKVfrrM+1LY3NfxAKUNfXMlHLy0hJz2b+yc/xB1P/wt9iZ6cM5dYM2M5415/kk6DuhKdFMPrd08jJz2bBe9OJOnBAVgCe1KRRIzX4Rb2TGfzcBnMxAzqgNfu5OSk1RhPX6bLB8+iTUvm0KOLESvk9P5mGuomUYilEizZJewaNZv2bz1K4t29kYaosBdW4jJayHrja5pPvoecZT+TtvhpRDIpqqQovA4Xhr0Z9cYVNbQz6qsuzPzfhnaxvW5c6H8YGWWHb1zo/yLcOpS8hVv4H8SGDRuw2Ww89NBD/9Nd+W9BespdN13nV5+2UbRifDcftq5uXFo+GlNN0UjT621EUsgo77Xz4V0PGtHN13P7G+eAbxLdfDaRSP7Zre9Xw+y/eVr/nblOohU39kJvCGVO1Y0LNYDGzJgc740LNQB3I6jJGqVhjYOLf5Yz+Wo0RsMUjQz/aYwNUIoaN18Of+P48d+Frp1LblyoAZiKFTdd51K57saF/g9it+rmdWWovXHznBhmvnGhq1BarblxoQbQsXf5TdfJOX79SyquBYO74YsqrocTysZZ+8Fu240LXQWD9/oX8V0L6kbYX19jEkrTOHsjaaRt8zeCVojE3Shauf6bXy9ljdy3WSSN2xfFeW5+ZVkqr75xoQYwxRXWqHqNgbsR8zwyY16jaH3f6Y2brmNvZNarFPfNz9fnSseNCzWAh5zXv+ugITT2wEfdYI7q62Nk2Q+NpPb/BtrG9Pyf7sINcb684cjE/1txK3z7Fm7hfwiLFy9mz5493H777f/TXbmFW7iFW7iFW7iFW7iFW7iFW7iFW7iFW/hvxa2Lbm7hFv6HMG3atHrPFi9eTHl5XS+CRx55hM6dO/839eoWbuEWbuEWbuEWbuEWbuEWbuEWbuEWbuH/e9wK376FW7iF/zb8GXvzYepmcePCByWNMG2NdR23XCcf6LWgbuACmn8CUyPCgKI9jQvpkzUi2EPUyAARo/jmv5GF+RobQnzzsTny/8YQ4pRIY6PqXdA3Lrz0v3NsjeF9Y7+eNlYWG4PGhB3+d/bvfytc/40BP42dr8bYUYASqeym68R7GhfK2pgQ3cZyvs89xpuus+u3xoVvKxsRdlguuXm+A0Q2Mk1KY9DY8OjGoDG2rbFobFqQxsDaiJWlsbrcWMloDL3Gym+Mt3G2ozFojEyVShu3E3j49NybrrO13exG0WrMXsrQiL0vQEQj97+NQWPWvhFlP/5/0JP/e9Ampsf/dBduiMzyo//TXbgp3PKUvIVbuIX/MaiSo+m0eiKycA2m9FxcehNRQzqB14fP5UaTmkD6gnVcXLUZALFCxrA/3iIkJQ6RVIzlchl/j5hFpzceIfnevkjVCmyFenweD9qWiWxq9yxeu4uBv72BVKNEkxSN1+GifE86Tr2Z2CEdQSRCEaXFmluGCCjefJQLy34FoPW0+2n1wh0gEWO+UMTu21+n/ZuPkHBHT5Qx4Vgul+JzuMjdcoz0934DoPeyp0ka2QWJSoGtpArD2VycehMJgzvhdbmxV5pQRoTgd7o5MXk1pkzhluK20+6n5Qt3IArQ2nn76/jdXqL6tqXPF1PwuT1IQ1S4TFb+fnQJHruTwStfCvIyJDmG4j3p6NKaok2J5fv2z+GsstBz7jhSRnVDpgtFJBVz8d0fyVn5R7156PvHXOQRIXhtTg7/ez7VJ7OJHt2NFjMexO/z4/d4ubx8A23ffQJZoNzxf7+L6WQ26hYJtP/gObQdUrg0/wfK/jhMx9UTkYWHgESMVKPEVWni4KCptJ73OFHDuuC1O8l4eSUJDw0ialgXpBEh+P1+HGVGtg55Ndi3tCn3kvqfYcgjQoSLJ2xOdj0wj6qTOTR74U7iArcOi6USNC0TMZ3NRRqqwhxIKt5qzqPEjO6BPDD+rHd/5FKt8Xd8/1liRnVFplWDnzrjjx3djVYzHsTv8yHyeLm8/HeavXBXnXEhFuOptiINEy5r8VRbyXh5Jeb0yygSImm//EUU8ZEo4yPwWp0Y9p/l7IvLiR7dg9Sp96Np3QRnsQF3tYXCr7eTPH40Mjn4TBak8TF4DUYK/vUsALKUJBLXzkcSG4W3Qo/XUI3+/c8JuW0wobcNIsXnx1ZYiTI2nIuL1pO7Zgtp8x4jZlhn/B4vPo8PiUJKdSB5vN/tJXZ0N9q89jCqxCiQiKg+coETD8+n1Zxxwrw0MC6AtPefI3pUNyQqBc4SA6b0y5x9cTkpE+8h8dFhiOVSZGEa4SKOggrSn/kAl95E1+UvoogOx+/zUfDNDsr+OkbfP94W5FMkAhEcGP0amhbxNH/pbgB8VifZy36mxbQHkIZrUMRGYM8vRx4TjjREhddqD/bx7MsrMafnApD09G0kPTESZUIkXpsTw76zuPQmYkZ1RxYRis/tQSyTYM+v4OxLHwfnrOMnkwht1wyRRITlQiFHbpuN3+0l5q7etF30FLKIEPweb3Bc5vTLtHv/WaJHdMVVaeLAoGmokqPp+cfbyCO1IALr5VJ8dhcFX2wl8aHB19WV68mUWCGj++9zkGhUVxLN70kP2M7OiJVyJCFKJAoZHpOdEw+9G5yzDp9MIua2HuD3U77lKGdfXE6rOeOIv28A0jA1fo8Xv89P1txvKFj713Vpxd/bH7FSjs/hQqyQYS+o4OwLyxtN65/IlCxcg1gpx+/2cvblFZQFLiLp+P6zxIzogqvSxNFxi+my+mXk4Rp8Lg+yMA0iuTSo39b8crwWB+de/4qqIxfq2ACpSoGjxBDUj7ZzHiXh7t5ItWrsxXrcejNnp3+K+Vw+mtR4uqyZiEgmRdM8TrgYzOHm0D1vUX0ym4T7+tWSXwc5y34hddr9yMJDkAfkF68Pv8eL8djFejYxemQ3pJFaHHoTXruLi9/uJHPtX/SYO45md/VCEbCHIpGIHwO2HkDdIoEOKycQ2r4Z7ioLhn2CvfG7hRfY1vMeJ/6BgUhUcuyFlUG9bFdLLwu/2UH5X8fofZVeHhz9Gl6rgw4BW581/0fKA/IrDddgOV8AfghpnYjfD5bMfLQdUvDanUHbJpKIkZnzEEfFgd+PrzgXx5dLweNG2nUA8nueRBwVh99qxm/U4/hyKfLBdzHynd44K03sHjw9uGZ1W/UymtR4xBIJtoJyTr28EmVCJG0CNtvv9ZH12hc4Sg10XD0RVXIsIrkUZ7Geom93kL9mM713LETTqgl+r4+MSauCMtV72dMkDu+Mo9LErseW0X/li8jDQ/C5Pci1asG+harwe3zYSg24qm1kTlqJJbMQZUIkHZa/gLKW3dfvz2hwf3Nx/o/krtxUb0+k7ZgCgDWriPQJK/DaXUG+X5z/IwUrN6JMjqbTZ1OEy3k8XmGO/X6cZVVYLhQS1jk1KFM1tqPHlnfQpMQjkoqx5ZRyaPiMoK2Xx4Qjlkvxe32U/X6QjJdXAAi2LaCXjhID5sBeLf6efkhClHisDqQqBc6yKk49uSxof1XJ0XRcPZGQdk1xV1nY2/0l/G4vHddMJKJ/O2QhKuFynspqfDanIBsRIThLDEHdOD5K2Au0XfkyUXf2RiwVLgDL//A3Sr/fQZvlLyGPDgefn+JvtqFqFkvksK547U4yX/4YS8Ae9dizDHWLBPxuLyfufC34vMual4M3oMsjQgX6pde2AR69mXPTP8VyLh+A5KdvI+mJEbXWmMClH24v6hYJ9PjldeQx4TjLjRx7ZCGmAG86vP8s8WP6IpaIseWV4/f4EAfW5tOB+gn39aPF5HtRNYkCkYiqg+c5NW7hDXV52PKXUMWE4ff5ufTNTgq3nmDUxjdR6EJBJEIkgj9vfxNLXhm9lz1DSNMYvE43eQt+pMWMBwKXslzm7ISPGXBiBVK1Aq/DdVP7gO6/v4W2U3NBqH0+nKVVnH5yWbBeQzKV/uJymk+8h8RHhwo2O0SFs6wK4/Eswjqn4rS7UOhCcVZZhIvYPF423y7kixz61VQSBnVALJVQlVnAiXk/ULTjNNrUeCRhCYikCnw2Az57Na+9u4w9+4+giwjnt29WBS/Ewe/DY64Ab/1c5arkaLqsfpmQ1HhEAXtzesJKQlolkhqw816rg8zpn+Kx2Oj8xTQ0LRKE290LK1Alx5C96CcSHhrUoL3psexpEkZ0wVlpYu9/ltJn1UuEpsYLF1aKRFjyKpCGKPE5XbjNDsRSMdqWiRwcOZN2i59GlRwTtG2F3+4gf80WWs97jOjAunK2Zl0Z1gWxSoHP7sTndGM+n0/GxFW0fGMs0cO64Pd4kWjVKGMjKNtylDNPvx+U5RutK7XXsJp5voVbuBn8P51Tcty4cf+l+uXl5ezbt++avz344INs2bIl+Gzt2rXs2rXrum3u2rULg8FwQ9pz5swhOzu7wfpr1669Yf2r8fnnn/Pss8/iu4H3ldVq5a+//gr+bTAYgrdHXwvHjh3jt99+A+DIkSMUFhbedP8APB4PX3zxBRMmTODll19m0aJF6PX64O+Nmc9/UsdoNPL+++8zYcIEJk+ezPz58ykuLiYjI4MFCxbcFL0bze+GDRuYNGkSU6ZMYdq0aezevfum2v+fwi+//FLn79dee+2/hW6r18aSu/oP9vaZjESjRNc3jb29J3H+9S9BLOZyrc06gM/pxpJbzrFX1vBr6ngUulB6rXiJkOZxbGj3HLvum4fLZCX93R+pOHget9GKz+lm733vYMos4PiUT7BcLkWZEEl0vzS29nmFrFV/4Pf62DF8FjuHzwoeSIa2aUKLp0dzavpnbEp5AkWkli7vPUtI8ziOv/gxhuMXcZts7Bw+K3ggCZDz4x4MZ/NwGsxs6D8VmUZJbN80fu83haqMPLTN4/hj+CyOTVhJx7f/A4C2TRNSA7Q2BGi1nvCvYJvm7GKqTufwe9PH2PHke/SZ/zim7BI2jJzNhpGz2Tj6Nbx2J1nf72LrQ/OxFFQAkDi0E9qUOPaNmk3GzM9xGxq+zKDThy/gLDeypck4Kvdl0HXNywAY9pzl4JAZHBr2KhmTV9Phw+dxlhvZ1uRRDPsy6LRmIiDcqJo5+4vgy1XL1x4hb/Vm9veZhOV8AUXf7gAgalhn1Clx7O89kfNTP6HDqgnBv9Pnr8NRZmywfx67E9OFItYnPErp7nT6rBL6l7tiE4eGvcqhYa+SNe97XAYzeSs2sr/PZNxGC63n/gdNSjyHR83i/MzPcDUw/sIfduMo0uP3+OqNv3LPWfYOmcG+YTPJmLyKdu89V2dchv0ZiOVSLsz+HFt2Ca6yKs5P/YS2i8YD4Pd4ufjm15jTL3N+xlrc1RbwQ+LYoVgzC8j/ZDNuo4XTTyzh/PRPaTXnUU6OnU/+XU8j1oZQMfejuvJfbcK69yj2Q6cwfvkrBfcKt69KdGFkd76TQ/e+jcdkw2t3Ubb5KNHDOqNJiWNX78nYS6qQKGXs6vMKbqOVpLFDgmO0nMsnY/IqjoyeTWjH5rSa+x/UKXHXHBdA8Q+7Mafn4jaY2d9nEh6jlcSxQwHQ7ziJvaAC/e4zHPvXHPwuD20Xjcfv8XL+za/ZM2AKB25/naZPjKTrp5NwlhvZO3galXvPBm8tteVVcGjMXPYNmUHOsl/osOIl8lb/wf4+k8Hnp/rEJcyncjj9xFJs2aW4yoycm/oJaYueAiCkTROaPDoMy/kCzr2yGnNGHvKocHR92+Esr6b4h50AZM76nOqTl+rMmdfqIGPSSna1eQpVcgwpk+8FQBYegrOsCrfRwvkpa4LjquHH8YfmB/nTLqBTOct+wXKhEIlMyqFhr1Kx5dh1deVGMuVzujl+71ws5/M598oa7AF7puvbjnNT1uC1OsHvZ3vSo5yd8HGdOZPrtGQvXIctpxSP0Rqc58rtJ3EUVWI+m8vxe+cKN4LegNbebi9x6d3vQSQi653vsGUV/5do3UimLJn5eK1OtsU9xPkZn5K29Jk6OnzkIWEtb/PaWC6v3syuPq/gdbiwFZRTfSqHra2e4uCYt/CYbJyZvJqOy56uU9+UnovLYA7qR9rccWhS4jj+xDKOjluC22jl0rJf6BCga80uYd+wV3EbzFguFOKqqEZ/8DxdAjbxavltv+Kl4Dzj81Oybg+Hhs0ge9G6Bm3ikTte5/CsL3BUmth81xzaPD6clo8ORZsSx9YH3uXkop/w2JzYyqrq2Ai30YLbaKX8z2PkfvR7HR5GDetMWPdWVB+7yLExb9XRywtvfs2+AVM4dPvrJD8xks4Bvdw/eBr6WnrpNlo4N/uL4Nrc8rWxQb0Mad0Er8PJ/v5TyHrnW2RhIezrPYlz0z+l1ZxxnBi7gGP3v4M0rSuOzxdhe/s5EIuR9hgsyFtJHnjc4PXi2voTjm8/QDn2JdwH/+bww3X3ammvjaVyfwbG41kU/ryP8h2n6LBwPJV7z7J76Az2DJ/JqUmrSVv2LC1fe4TSjYdxVVZTtvEgBV9sJWpEV1q//RiKWB3bmzxC5szP6shUzo972PHIYgC6zH6IzE/+ZGP/qXgdLiwFFRhOX+bC2q3k/noAl9HKwYmraPvO40EbcuHNrzGlXyZjxme4q60oYsJuuL8BYU/ksdhxVZpwlhqo2H6KtEVP1eN7je0o/GobR+96k+rDF3BVVuM2WqjcfoqooZ2DMlXbdthzy8iYvIodKY8hi9TSYeXLqFPiKPp2B36PN6iXIW2T6uilKaiXV/Zq+Z/+SeX2U4hEIrYlj+PMcx8G7W+NbFgvFVP+xxH8Hk9QDot/3I35VA7bksdRtukQiphwToxdwP4BU5CoFVyctoZjw6YFDyR1w7oQObwrHoOZjKeW4CqrIvGJkSiTY8h+8yuODpjMidtnkfTi3YS0T+Fw7wlcnLqaVoueDtb3WhwcHzUTZ6kh+Bzg5DMfsm/YTPYNm4nX7qR828nr2oCcZb/QLiAnwhozFMv5AjJeWYM5Iw+/1xccp7ZDM+z55Vz+4DdKNh6mfS3eWLKKMaXnYs0pxVFiQKyUsbvPZDxGC0mB+ra8CmxZxWRMWsXpJ5YS2r7ZP9LlE3O/Y9OgGfx15xxaPT6cAWsmYK+o5o+hMynblxHU5XYv/4uqjDw2D5/FwYmraL/8haCN8hitdPvpdfweL5YLBTe1D2g19z/II0Io+XEXppOXMJ/NJf25D+vVqy1TbqMlOLbKHaeC8pH36Z9EDe3Mvt6TODhjLYqIELY+MI9NI2cHDyQBbMV6zn68CUtBBVvvn0fRjtMAuIxWfFY9PrsxWHbM7SNYtewdAEQyFSKJDE9VAV5LJZKQqHo6CcK6ot+fQdWxLIp+3kf59lO0XzQee145B8fMZe+QGWQt+4W0pU/T8rVHuPzhb2xPfpSy3w5Q+NV2vHYXisTIa9qb3HV72TN2EQAdX3uIsgPn0B+/RPW5AiqOXMBtsrKxy0v80fsVto6YxZl3f6Tq4DmavzyG0o2HArbtEAVf/E30iK4kjh2CJiVesL9TP6HjqpfRpMRzdMxbgB+30cqBQdMQicW0mPVQsKzTYEYWqsZeUIGn2hackxutK7XXsNrzfAu3cDP4f/pQ8r+KioqKax5KAoSFhbF582Y8N3H72a5du6iqqrpxwf+D8Pl8HDlyhKioKM6fP3/dslarla1btwb/1ul0TJky5bp1unfvzpgxYwA4evRoow8lv/vuO+x2Ox988AEffvghPXr0YMmSJTQmg4Df77/hAWxNucWLF5OWlsZHH33Ee++9x8MPP0x1deNup7ve/G7dupX09HTeffddli5dyltvvdWosf1X4fXevEv/r7/+Wufvd9555/9Ud66LyP7tKNt4GAC/24PfK8xp5Y7TiKUSxPL6YSjRfdpQuOkIYpkEl8lKdK/W5P20FwDDiUvItWqaPTSIwl8PBOt4bU6i+7WjdOtxxFIJfrcXv0egZb5YhFgqQRkTXodOaMtExHIphb/sFzwHtp8kbkQX8tcJtNzVNmRaNYqr6pUfvoCuYwpus3CDsq/WuORaDfh8qGLCsVwqRp0UjSJKS2jLRCRyKQUBWqXbT5J0X79gm4rosCDdihPZyMM0qGrRje/fDlNeOUU7z2AprAw+Tx7Vjez1+3BVmij8YTdiuQxpSP0bJ8O7NCdnhfCyk7NiE/IoLYqYcLw2Z7CMRK1ArJSTt2IjALkrNiKL0iKPCcdVacJ0Kif41VTXvx3lGw8J5T76jfCebYS5G92Dkp/2AFB9PAt5dDjlfx0X6H61Xfgq3EB4ujohkguBl7ELKzahiNLWm6+4e/ohUSuC8lS8bg/Ro7pT/NMeXJUmigPjl1w1fsOhTEJaNcGlN99w/BK1os64Inq3xVNtI3p0DwrW/olUq8FeUIFUqxH4Um7EnH4ZXf92lK7fizWrCOPRC0Tf1gNrVhHaTqm4yo0CAb8fv9eH1+4Ctwfzz3+i7Ni6Tl+9hmq85XqoZfs0Q/tg/n0bAMbjl1DGRWAvqsReWEns6G4UBXQjrF1T/D4fiphwCtftIe627kKbNmdwviRqBe5qG9GjhHm61rgAjIfOo+3UHE9AzovX7Sb6NiGcRdM6CY/JRslPe6g+noVIKkEWEQoQ9BTxWh1YsooIaZtMzoqNWLOKyVr8E2KZFJkuFOOxi3iqrYFxZSEL0wTn1mt1EDW0M8U/7SF6dHfy1/4peLIUVCLVqpHHhKNpmUj18Swi+rSl7PeDVB04hywyFJ/Xh6ZFPCKpFJ/dhTkjj7CuLevMWWj7ZpRvPITX6sB8Po+oYV0A0HZMwVVRjavciCWzIDgueUw4VYcycRutwXkJ65Ia1BXD/nP/WFduJFO156xi6zFhHG4vPq+PJo+NwHa5BJ/NhTwmHP2OU3XqhbRNojRAq3jd7uA8q1smYDx84aZoeS12NC0S8dkFWs4K43+Z1vVkKrR9M0p/E7xKir/biVgmJSQtOajDbqPgKRjVvx2lATkxZeQR2jqJop/24rU5MR6/hEyrRpkYWecaUsOhTMJq0S1ct4fYUd0p+mkvVcey0O9JR6ZVY80vRxlfN0VCWJdUynecxppbxqWl64O2o7b8Vgfkt2aevVY7UcM6A9e2ia5yIznr9yEP0yDTKKnOKiZpRBey1++j+lIxGSv+QCQWgbhuGKS70kRou6ZBT67aPIwe3eOm9PJyQC8v1dLLhuS3bONhJCEqpCFKwTMYiBrelaLvhYN//OD3evHaXYKHrMuJtHNfEIsRyRT4jcLHaUnbroKHpEu4jdZ3ORORKgRfeTGuwPzWIKpfO+QRIRSs20vhuj1o05oi06rrrG9StQK/X+ijo6iS6uNZFH+3k+hR3ak6cI7Ye/pdU6bKD1/AFfA+je2fRv4m4RbTqox8wls3IWf9PsJaJpLz017kYRpcJjuqpGjk0WE4y42Y0nOJ7N+OkvV7sWQVIZJI/tH+JnJgB0JaJlL4/U7sxQa07YRxicTiOnyv4X3xtzswp1/G5/bgc3uxZhUR0iYpqJfVx7Pq6FhE77aUbzyESCbBU20lvHdbSn7aQ+Kjwyj4fCvSwIGERK0M1qm6Sj98bg++mj1NVFgtWpeC9rdmLIp4HUXf7sBRbCAmsOZEjxbWZQDdgA743R5BNtxewd4M7Vx3rkf3QKSQYT2fT+UfR8DvB7GYsJ6tgx6PXqsDv8dL9SHhHchUa9xRo3tQ+MkfeIwWfA5XHX7UhiYljosLfwKubQNs+eUoAjZA0zIRY5015jxuoyU4zoi+aeSv/Qu/24ujUFibavaLmmaxlPx+EADtVWtzbKC+8dhFwnu1pnzjIaqPZ4FI9I90uSqgyx6rg+pLxYS3TeL8yj8wXSrmzJKfEcmkKHQhhLVMpHRfhsCvSyXIdVqqAvyr2H4SbefmFH+/E3l0+M3tA0b1wJyRh6Z10jXrXS1Txev2BPkW0jopKB+aFgl4A/JVeSIbkViEMkpbb+7s5dW4qq31njv0JvweZ51n3Tt3IEwr8Eok1+BzCHs/v8eJSCQGUf2UUVH92yEPD6HoJ8HehAX00pZfEbTzVccvoYiPrLOmF6/bTcLDg7HnlhE1tPM17U3Focygt3ts/3YowkPI/WkvVRl5qGIjhHWrlswmj+lLya8HgrbNeDyLou92Ej2qG1UHzpP46NAgD6uPX0IeHUb5X8eEyl6/EHESr0OiVqBJTQiWDe+SiktvApGY0t8PBOfkRutK7TXsWvp1C7dwI/yvO5Q8duwYs2bNYvr06bz99tsYjUYAzp07x7Rp05g2bRrTp0/Hbrfz3Xffcf78eaZNm8amTfW/WGq1Wjp06NCgd2Rubi6zZ89m6tSpLF68GIvFwqFDh8jOzubDDz9k2rRpuFwu1q9fz8yZM5kyZQqrV6+uc0i1d+9eXnvtNaZMmcKlS5fq0TCZTCxZsoSZM2cyc+ZMMjMzGxxzRkYGycnJjBgxgv379wefG41GFi9eHBz3hQsX+O677ygtLWXatGl8/fXXlJeXBw8lZ82aRUFBQbD+nDlzyMnJCXpvXrhwgWPHjvH1118zbdo0SktLmTFjRrB8SUlJnb9rw+l0smvXLh577DHEgfx7Q4YMQSaTcfbs2TplHQ4Hc+fOZcaMGUyZMoWjR4WcCOXl5UyePJlPP/2UGTNm1PGyNJlMzJ49mxMnTtTjjVQqZeTIkcFnzZo1o23btkFaS5cuZdKkSXz44YfB+Wlo3hqa39r49ddfGT9+PGq1GgC1Ws3gwYMBSE9PZ/r06UyZMoUVK1bgdgu5W1588UXWrVsXHGtRURE+n48XX3wRq/XKAjthwgSMRuM1ZWLdunWsXr2ad955h+XLl1NQUMDMmTOZNm0aU6dOpaSkBIBFixYxY8YMXnnlFbZtEw4yvv32W1wuF9OmTePDDz8Ernig+v1+vv76a6ZMmcKUKVM4cOBAkK9z5sxpkHf/FDJdKG6TLbhRl2qUSEOUwd8dJYZ6B2hyXQjuahvD/3yHu9NXUr43A4lKjq34iizYy43E9m9H0R9HrtSLCkUaouT20yso25OO3+tFEqII/i6WSxnw6+v0+W46oa0ThXZK9IgkYqRaNRKVnPCOzZGqFNiLBU9ZXbeWqOIi6Ll2ImGtEoNtKXQhwQPJ4Lg0Aq2qwIKuiosgoksq6iZRqBIig7RktWgpdCHBNpQxEbSd8QB9v5tOeKtErCUG1HFXcmyl/KsPl387WI/H6rgIrLV44zHbkWrr8lSmC8Xv82EvEA4zHcV68BN8+Y65rQf99i2l67cz8Lk8tcoZ6pQL8lKtwFNrXh3FBuQxYQJv4iNwFF3pj9/jxe++8tHHUV6NWFZ3QygcVEpIm3o/3Zc9jcdiB78fVfyV8YtVcqKGdsJVWV2HrixMXYfetcaPz4c/8PHp6vHH3tadQfuW0OXbV3GWGeu0LwlR4fN4guNylOhRxuuC/9a07zHZUCREEto+Bf3u9OBvivgIfE6BriJOh8dkC/7mKa1EEtlwHjVFh9aEP3YvMe+8gjQhFk9pRfA3kViMfv85QBiDvUgf0DUrjmKD0L/iuv3ze7z02b2ELt+8ysXXvwjy7YbjqiXnNW0DhLZrSnj3lsTdNwBpmAZHiR630VJHVlRJ0UKIosdXR6b8+FFE1n3pSH5qtPDSGeC93+tFERNO6tT7CO/eKtDHwNgC/1oyCwjvm4bXYkcklxI1vAuyUDXSECWWzAJCO6bgLKsi7r4BKBMjg2OrmS+/14cyKRp10zgkakVwviQqeXDOGhpXbZmqGVfsbT2QKOSkLXkKaZgmWK4hXflHMhWlRRqiYuCZ1eh3n8Hv8SINUaJJjUfdPB5JqIou38xA2zm13rhoQD+kISp0A9qjiI+g7ZKncVUYb0gLEEIwdSHE/asP2YvW/ddpXUem5LpQYm7vSdr7zyEN0+C1OQhNa1qH7yKJGLfJGuSnx2xHGqqi1YwH6fj+syTc3x9lgo4uK17i9OTVdearLl09sjA19lq2w1FioOljw6nYcapOPb/PR2jbJEp+PXBNm5hUT359hHVvRa+t8wnr3vK6NtFWYkDXMQVd+6ZC2GAte+51eoL7qTpjMdmEg5ureFgjvzX0blYv5VfppaSW/KqbxuCsNBHWpQW9t80nalhn4eUWUNaybc7SKjzph5GP+jeahd/hd1jxnj+BKDxSOKi0W+t8dPEZKxCFR9ahKw/YM2VsBI5iPfaA3NkDuh93W3eG7F1Cz2+mc/HNL/GYbFjP5RPeuw1eqwNlQiRRw7sgDVFizSq6ws9ryVT1FR11W+zIQlV0nHY/6gQdzcb0wVZsIH5Qe5RNourIsttkQ5kQibZ9M3xu7w33NzJdKGK5FFteOa6KanwOF4qATVM0YGNq2w6JRoksXENo+xREEjHOsqpgX67Wy15b5zMo4xP0e9OD8iDXhaKIDUcRE06Xb2bgMduvqZe192qh7ZKRhqmDtq3G/sp0oYjkUi7O/Ra/z4/P4Qq2p4zX4SjSE9G7DR6LHXe1Nfib3+Mj4T8j6LZ1IfHjhgfkVoerojp4AO/3+ZGEKFHEXZELZVI08qhwjAfOBZ85S/Qo4nUo4nU4a+lYzfPaiBnRBZ/Hi/VSscCza9iAJo8NpzJgAyyZBUT0TcNjcQTWmM5I1Ip646xdv/ZvztKqgM2y1VqbDXX5HpjjxLFDqNqbflO6rGkSha5jM/weH9bAx2pbiQECa2zVuXySAgdLcQPbg1gUPDRtMm44eH24KqoRK2Q3tQ+QhanxmG2EtmtK6ox/IwlRoWmZeBP7h2RazHiQdu8/iyopuo4s+7w+Bn06iTu2vE3LR4bUmcM2T4xAFRtBj7njkIep+ScQSSTgu2Jv/T6v8KwWavZPirgI7EX64P6p9nwCJI8dTNX+jHprurpZLKW/7kcWEfKP7I2r2ooqNgJbsR6PxU5I0xhU8Tq6LXoSWZjwjhA3pCOGAC3LuXwieretZds6o4gOa2Bd8eIsrSJ35SYhZdOuRcJagR9HkZ64+/rjtbuw5ZYhkopxllbVk8VrrSt15Vxfbw383wif3/9//X//r+F/3aFkmzZtmDdvHosWLaJv375s2LABEMJqx48fz+LFi5k7dy5yuZyxY8fStm1bFi9ezJ133tlge2PGjGHTpk31vPKWL1/OI488wpIlS0hOTmb9+vX07t2b1NRUXn75ZRYvXoxcLmf06NHMnz+fpUuX4nK5OH78eLANh8PBO++8w/jx41m5cmU92p9//jl33nkn8+fPDx6ONYT9+/fTr18/evbsyfHjx4OenZ9//jlpaWksXryYhQsXkpSUxNixY4mLi2Px4sX1Qp/79u3LwYPCwUZVVRVVVVU0b948+Hvr1q3p3r0748aNY/HixcTFxaFWq8nNzQVg586dwUO4q1FaWkpUVFTwwK4GzZs3r3MQCiCTyZg6dSoLFy7kzTff5KuvvgoeeBUXFzNw4EAWLVpEdHQ0IBy+LliwgH//+9907dq1Tlv5+fmkpKQ02CeAy5cv8/jjj7Ns2TLKysq4cEHIMdXQvDU0vzWw2+04HA7i4uLq0XC5XKxYsYJJkyaxdOlSfD5fHW/V0NBQFi5cyMiRI9m4cSNisZju3btz5IhwqJaVlUVMTAzh4eHXlYmcnBymT5/OxIkT+fvvv7n99ttZvHgxCxYsIDJS2Ly98MILLFy4kAULFrBlyxbMZjOPPPIIcrmcxYsX8/LLL9fp++HDh8nNzWXx4sW8/vrrfP3110FP0Wvx7h/j6jzXIhH1cyn765fBz98jZrGp6wTC2zUVvEVqQaELxZiRV8drCT/Yi/Vs6fISui6pQt62QNPGM7noj17k6PPLyVm7lV6fC4f01stluI1W+v04kz7fzcB0sTDYG+OZXP7q/jJVJ7Mp+u0Qgz6bfM2BiUSimnWcjOUbEUkl9Pv4BVKfHEn12VwhPOZyGS6jlf4/zqRfDS3fFVoV+zM4MXE12Wu3MrSGVqBRsUxC0siu5G463ACPG0gm3hBLG0CNzpVvOcr+/lM4O2FFvQPD2uUaHv3VNK/6VURwHFfaq1sk98c9eB0ujk5ejaPcSNvJ99SjGz2yG9Uns8H3Dxbhmxx/2ZZj7O4/lbMTViCLCGm4cK1x1dQL9k8kEOm09hUuvv6lcDgR7Hst4oGO3Ohwv/qHTVR/8xvGL3/BU2FA3uLKplYkkyCPDKVyz9lA66J6Y7y6fyKR4A13oP8rnHp8CU1fuOufj+sq+P1+Cr/8G8P+DMwZ+biqzLR6a1y9NiRqBV3XTubigh/xN5BAvfYzXb804u7rj8twxVPq1OPL8NqdXHzrW1RJUYS2a1qvj9asYgrW/okiTkfX72dhycgT2vVDxqRVqJKi0bRMEA4ZA+Fsfr8/OC6JWkGnta+Qs2R98AUjMJkNjrsOahUp+PJvDt/9Bl6HC5feTOu3Hm2oWAO4Du/9fhzFevZ2fp6wri2QBOyZSCpBLJNgu1RM3ieb6fjJpHrjagiOIj1nnnmf6hPZuPQmVCnxN6QFYMsuwXK+gMrtp0h6cvR/ndZ1ZMpVZeHyB7/hLKsKytSNdKVw/T48NienJ67CWVZFVP92GI9f4vycb2g944FguX9gJpGFaYgd1Z3Mt7+rV0/XszUlAc+Yq/slyO+AOqkzTj++FNvlUk6MnY8qKZqQds2uELrKJorEYrq99hBH3/wGfwPRIfU4cA0eXvnx2vIrUSvovHYyl66hlw1Qu0JWKiGkTRLuKjOHhs/E7/URf9+AOn3y+/1IwzRIklrgPrQN64xHQK5E2nMoigeew/nrZ9do/Rr6VdewBf8t3XKMnQOmcvSJpTR7eQwg5GbMXb6B9itfRpUUhSUjr8Hh3EimLv8kyNShyWso2Z1O3MAORHZpTtO7emFOF9bzmj6KRCI6r51M5utfCgetN9jfRA3uiN/rw2O2NTiuBnlQ86dUjDwqjIuvf3nl8LtWndp6eWjYDPZ2fh5t+2ZXPG3FIqQhKqpPZ5P3yWZC2iZdWy8De7WCL//GsP8clotFdWyb3+8nMjAW85krueWu5m3cPf0wBvK61vyWt2w95b8f4MzYeSQ+MYqw3m0BEZVbjqBu1YRuWxcikojxe/1BGZWolbRbOxXbxQJ89rpecUKzDcl83b/j7uiJ1+KoW+aqOrIwDTGjupMVsAHCGvMXyrgIun0/Uwjf9viuK0P/6LdaazNARL92JIwdyuUPfv3HuixVKxjw6UTOLFh/DWLCflQeruG2v+fRYuxgfC4Pfo+PqBFdcVeZ8ftq06rb/vVsNkD5lmMY9meQMXElfpeb5Gduu2E9v98flKmzE1fhLDMS0qpJnXr6M5fZ99IKtj+6mNaPDyemlxBNcuGrbfza9xXsZVXYK010f+ORhjtWDzeWjZp5EF2HD5H90kgaO4ScpXX5LZKKkYSoKNt46Bq0riEPgaK5P+3DdKkEw4lsXAYTnd98hIQRXak8ejFwoCjIYe7yDXRYOQFVUpQgh1c3KxIF7W/M6G5UH73I8YfmI1ErUMTrEClkNHvu9mDEAUFRvP58XevHW3co30Jj8L/uohuDwcD7779PVVUVHo+HmJgYQDis/Oqrr+jfvz+9evUKHtLcCDExMbRo0aJOmLfNZsNqtZKWlgbAoEGDeO+99xqsf/bsWTZs2IDT6cRisZCUlET37oI7dP/+wgUNaWlpwTZrIz09vU6otM1mw263o1Jd+brq8Xg4efIkjz32GCqVipYtW3LmzBm6du3K2bNneekl4SIMsViMWq3GYqkbAlMbffv25e233+bBBx/k4MGD9O7d+4b8GTp0KDt37uSxxx7j4MGDvPvuuw2W8/v9QrL0BnD1c7/fz/fff8/58+cRiUQYDIZguHVUVBStWrUKlvV6vbz99tuMHz8+OB83gxYtWgRloVmzZpSXl9OmTZvrztu1xnctFBcXExMTQ0JCAiDIy19//cUdd9wBQK9evQDhgLbmILJv376sX7+eIUOGsH//fvr06QNcWyZACLOvOSht1aoVv/zyC3q9nl69ehEfLyTy3rx5c9DztLKykpKSEkJDQ6/Z98zMTPr164dYLCY8PJy0tDSys7NRqVT1eCeR1D+wAti2bRudOnVizZo1dKv13K03o4gOo++OBcKhYWElHuuVTaEyXhcMKauBS29GFqahxZMjSXl4MKoEHT63F3VCJDXf6dRNorj0xbZ69RTR4Qz49XWU0WG4qixC7jXAY7GjjAnHUVqF6cxlOi14ArkuVAjnFYvJ/2E3TccOJm54F7x2B6oEHYbARloZr6No42GaP3c7Cl0IToMFp8GMIlKLKjqM2/+eh7WwMhgG7LbY8VgcbLtvHqJSA6OOfoA1vwKPxY5ILGbnba/j9/ro9sFz+Dwehm4T9KnqVA6qBB2Fvx2k04InCEmMxBbIv5g4pBP69FwclYJXSpvHhqOKjWD0+tlUHL+EJiGSGq2XhqqCX6ebPjGCpEeFnDAisRhVUhRVRy6gTIgEEThLhcPnpCdGkhgoh0hMSJskjEcuoEzQ1SlXA6/NiVSrDrw4+FAmCF4ONQnsE8YOoc38J4XmJBJEtULYlDFhwQOi1MdH0DzwJVwkFqFJjCTnm50M+mkWiEQ4So3U+LrGjelD8bo9tHnnMZLGjyJx7JCgF48y8Yqtv9b4EYsRBW52vHr8NajcehyxXEazCf8ibkxfxGoFXosdsVSKs8SAMjESZXxk4OtyZLC+p1rwlsn6Yivlm48Q1r1l8DdniQFVcnTg//VItergb9K4KLz6+qkivHojinYtUbRtgc9kQaxSIo0T2ogZ1hm/30+7uePwebxUn8pBlRhJ1ZELyLQa/AlCwnlVcnSQjktvRqpVB/g2FE3rJrj0JpSJkdcdl1tvRhqqwhvQWWWCDpFETNcfZqFIiMRyLg/z6RyajBsuXMghEb68i6QS+v41D1mompRnbr9K9nSIEAVD6UPTkumw7FlOPryAnpveqje3Eo0Sa04pYd1bBT1Pav4FKPhkCy1e/TdSrYro23vgKq/GD9gCec6iR3aj5Ke9aDumBMfm1puRhmno+PkUSn7ehyUzH5FETO/tC4PjqvG2VcZHBscFEP/AAFTNYum2bjYExmU8coGw7i1BBIVfbqP9B8/V05Ua3v9TmXLrzcijw+j+25vIo8JxV5nxWB24yqrwu71oOzXHsDsd/9T7UTWJvjIurZr4fw8S+vjz60H9sOeWoYzXoYzXkfXOdyTcN+CGtGrkV9shheJ1u2n/wQuIpJL/Mq3aMpX89G2omkTT9YdZuKssaFomkLfqD7p8MwOJWonlfH4d3fB7fch1WpqNH0WTsYODcqJK0JH/zQ56fDMdkVRC+d8naTFpjOABYzALOhCqQiyT0n/7/Cv1EiOpCshhaNskDt/zNu4qC02fGBm0HWKpFEuu4NkWHpjnmvHUyO+ph+fTY9PcoE0UyQN8qjRhzSkh4d8DaVJji2vZRJFUQnT3FriMVjpOvgf9qRzUCVfsmUQhxWupe2NuDe9r3qRr9LK2/NbYxNryK5JK6PPXPKShaprW0ktjA3p5tfyKJGIcxXrclSZsuWUAWM7lE9pOCE10lBiCti1yYHv8Lif+ihLwefGc3I9swG1IUtog7dRbyCkpV6IY9SD+skLE4dH4jQYgsNd4YgTJjwxFlRSN/sB5lAmR+L0+HKVVqJOicdSy24ZDmagSo5CGqhBJxBR/txNNy0RU44YTfXsPPBY7mpZXohyuJVOySDWtnhxB6sODkaoUuEw21Ak6Ln7+NwlDOmIvM3Jo6lpu3/AmtnzBa91TbUPZJAqxUkbqlPtuuL9JfmIkqVPuQxqqQtenLRE9WyNWyHAbrYhl0nrrUY1e9t6xEAB5TATuKgvlm48QOaQT2g4pwTp1bFste6NIiMTv9qJMjMRdbcV6sYjYf/XBsDsdkUSMz+m+QitSC9Fh9N6+AEdgLK6KahzFerTtm3F++lraf/Bc0AbE3tULqUbJgKMfIVbKkGrVwQ/FjhIDqqQoYu7owbkpnxB7V69gXyUaBa5SA+5KE5Wbj6Dt0gJniR6PwYIts4AzD82j15HleE1WXKUGRFIJ7T6bQtnPe1G3SEARkO2EJ0YR1rMNbT96iepjF1AkRuIsEXaJivhIXKVXcsOLJGJihncBsai+7bjKBhwN2IAa5H+yheaT7+HYfW+TOuNBwjqnomoSTe/tCzCdyq6z/wht04ROH70gXG51KhtFXETAZoXiT9AF12ZHrbVZpgslbdkznHx4ATJdyD/W5VGb5yLXqmj9zGgQi9A0iaLiyEXU8TpAhNNgwmOxc2jymmD/xhZ8ReTgjjR94a7gB9jUGf9GolbS4rWxyCO119wHiGVSem9fGPT+l2oUOIsNKBN0+P1+NKkJwqVG19k/OEurcFVUIw1V0eHjF/HanEg0ChSSiCuyHKnFXmbEoTdRsOU4UZ1TKT98Ibj/BchZv4/+H15ZZ6+GWKkloUUsH328UvCSFEsBYY8uEkug1q3WNfvEGnujSozEH7i4R5UkrK2CnX+Gow8vwJ1TWmf/2+qtxwCENcxoua69afZAfzRJ0YikEioOnkedEIm1oAJ7WRWaJlGcnvcDvd5/Bnm4hvzfDgb1WSQRU/TdTiwXC0mdej9uoxVnqYHEsUNoM/+JoIyL5VIiB7bHll9B9IgutH//OSQhwhyEdUxBmRCJLOL/x957x0ddZf//z+mTSe89JAQChN577wguFlhFsAsISq+CggoCRnAtCIiICKiLvdEERGqAUJOQkJBKes9MprffH+/JkEAAyWfX7+7+8tqHyyMz7/u+7ZzXvXPuuee4O/bAIrr+8xWnZ2dD60rdfWxdOa8rH01owv3gf85T8tNPP2XUqFGsX7+eqVOnOq/Jjh8/nunTp2MymVi2bBn5+fn3eNNNPPTQQ/z444/3bfk3mUxs27aNefPmsX79eoYOHXrbld+6aMg4t3r1auLi4oiLi2PLli31DJIAly5dQqfTsWDBAmbOnElqaupd42TeDT4+Pri7u5OTk8OpU6fo27fvPcv07NmTS5cucf78eaKiou5o4AoKCqK0tNRpQKtFVlYWYWFh9T47ceIEarWatWvXEhcXh5eXl3PclEplvWclEglRUVFcunSpwXrDw8PJyspq8DsQvDJrIRaLsdls9z1vIFzVViqVFBcX3/W5hiB1GEPEYrEzHmRMTAxFRUWo1WrOnTvnNFzeTSYUipvXkfv168eiRYuQy+WsXr2apKQkkpOTSUxMZNWqVcTFxREVFeXUj8bg1rG7k04NGzYMf39/li1bdtt3ZUcuk/n+j5waukQwXEgFSvLs2gKzRufcsNRC7utO2dlrGMvVHB63ApvZQtm5NJpNEDwy/Pu1RaKUk+OIv1hbRuahovj3y6Rv/pWazCKsepOzrsChnTBr9BhKqvDqHA0ikTMhSkVCGsZyDfFPrQexiIJfzxExsT8Kf0+8u7TAotHjEuqLSCzCWMeTq+R0CoZyNXuHL0PsMMgABPVvi1mjR19SReQTgymLTxWuIzvqCh3bE5dQX4JHdSV9816ODHuFk4+vo3B/AhET++PdORqxQoaxSoveEYuw+fj6V7dTdxxCX1zJ/kdXk3vgPNGPCocfXl1bYDOanfXlbP/NGeC9+lImzWcI3uLNZ4zFVK7BWFKFS2QgN7YfFBLdzNmMzWwh7CnhSlXkjHGYyzU3YyLWQeXJqwSMEw41QiYOpPyPKwCUHkhAEeBF/NDFpCz6BFNZNQEjBVO1T5cWWGpuXnHM+Ow3fhv+CsefeJuKy1m0enEsoWO6CRkGy9UYHPUKP+JiKd2fQMXJq5jL1cQPXULF8SRKD5wnZMIAp0zZjGasDfRfczUXua/7bf1XRQY6++TePspxfb2U+KGLqTyeRPmxRKSeKkoPJBD+3CgsGh0u4f5YNDrnuMS+Ox19XqmQUdQxHqX7E5zj4Yy9IxIjlkgQK2Ugk+I2ehC6UxdvG1uJnw/GpDSqdnxH9Tf7MKZl4f43YU6aPTsCY2ElxwYu4sTQpRTvSyDUoRvqqzmIxGKMJVWETRxA8X7Ba18VGUjlyauYyjXCHJsslO5LIHjCgLv2C4SYV1J3F2e/bmw7wIXH15D88kYkbi6EPT0cY3EldqsVc1UNppIq2r87jbKjVzjSaQYnhi5xyN44x9iPw2a2YK7QoAz1pcun87g8cyO6zELn3J4bt4LK+FRhbh8bhMRFgUeHSEcb/eq1UebnQfmRy+TvPIylSouxrBqxVIzMzwNtRgFilZywJ4dRfvRKvXK1V21zt/zq7Ff80MXOfskDvHBrHV6vXwCFXx9Hn11M/NAlqC9l0mzGOOQBXk5d8erZCk1q/ZsBtWP/Z2VK5uuO1ENF+ZHL5Gz6BV1WIVaDCbFUTOm+c4jkUsQucqRuLkhUynrtqzx5FUtlDfrsYiod+hE8YQCV8SnOuoIf6YtFZ7hnXaqoIGEMXeR4dY3BVFpdbwzvt66GZErqqiR91RdceHwNxT+cImh8XwLGdMeqM2IzW5zxreqi/GQyxnI1J4YupSohneID5wmd0J/wyUMwFFdi0ehQBHohlknreS9WJaRjt1o5MXQp5ceTneWUob50370IbWYRleeEw6ic7Qc5MXSJkOhGrRUyezvkt5Y7bpXfWk4UqxSEPjGE0v0JiFUKJC4KEIka5MTB2+diqtLydeeX+GXEsnp87tclGpvF1qB3eOXJq7i1Cqunl3XlN3jCADy7tqwnv+0cenm00wxOOeQ3yqGXkXX08lZUnLxK4LiewvVakRD/tVaHpB6OUAUiEWKJBIlShrG4CkloJJarAv9IW3fCcv44NS+No+alceg/WQtWC8YDe7CpK7EbtNjVNw1I2dt/49iwpRTtO4exQkP4xP6ETRyA+mouZo3OGWoBwLN9JCKZlIrjyQSM6yWEInBVkv2hkKih4J9HCRov7HNDJg2+o0wVn7yKsVzDvuHLKDt/nbyDF2n+aD8iH+qNvrQak1pH6LBOVMSnONeXdu9OQ59bQuqKnX9qf5O7/SC/t5tG8c9nyN1+EG1GIaayagq+PY5Zo8PYwDpbfuQyWe//iCY5F6veiKVa2IPU6qWppArPri3rcUfV2WuYyjWcfWA5drOFqnPXCJ4wgLL9CYQ8PgiLRodXz9Zgt6O9dvMAvOLUzbVVJJUgloqRB3ihzSgUOKBnK6d+mUqquL76K4p/PUv66i+4Mu19TGXVZL0rJFQsPXCeiKlj0KYXYKrQOGVD6qki4OH+lB0QdMN7UEe0qTcoO5CAV59YXJoH4zemJxI3F+xWG2UHEmj17ovo0vPJ2/ILZQcSCJwwEICaK5nUXM3h3MB5lO075/xcrJTfto75DWhPTXoB5ceTnNxxJw6oPlf/RpDcz4OKk1cJe3IYgWO6YygoJ33VF8QPXULJvgTn/kMZ5oc+r4zjAxdyYugSivclEDSmBwDqq7m3rM3C/kAZ6otIKqHgn8fQZRb+aV3utf55iv5I5Psus9g3fBkVl7No86LgBBH74gPYzRaMFTXIPFTO2y/RkwZhKBCuJh9rN5WC3UfI33kYXUYBmqRMRGLRXfcBdqvVuYaVHjhP6OShzjVMJJFgKChvoFx6nf3DAEr3C/uhrPd/RJuWT97uI+hulCJRCbIc2LsNFq0BfUkVUhcFwQPbUeWQ0box1sOGdXJ+3hBsBjUF16/w8swXsRm1iJWO+JJSBXa7Dew3jZK1+8TivecwVWgInXCTbywaHSKZhK6fzuXyzI1oM4uA+vtf9zbhFH1/kvihi51rGDTMN9lfn6Amu5j8fQkYK2qInNCf6KeGUZ2ci1mjx79nDOrrhfj3akO+Y/9Wy79yPw9CJgrra+CY7uRuO+DYay+ps650w5Bfjk+fWAz55ZwauJDKk8lUxqfg07ctR9tOo+LUVQx5ZRgLKig7cpnin27eALh1Xam7jw127rNb3jbP/6uw/xf8778N/3OekjqdDh8fIZZB3czHRUVFREREEBERQVpaGvn5+fj5+d1mJGsIoaGhhIaGcv78eVq0aIFKpcLNzY2UlBTatGnDsWPHnDEKlUql8521Bh8PDw8MBgNnzpxxGpcATp06Rbt27UhNTUWlUt12tblDhw7s37+fBx98EBDiWEZGRtZ75sSJE0ybNs3pdWkwGHjppZcwGo20b9+egwcP8sADD2Cz2TAYDLi4uNy1z3369OHHH39Ep9MRERFx2/e3lpfL5XTs2JFPPvmE6dPvfDKlVCoZOHAgO3bsYOrUqYjFYv744w+MRiPt2rWr96xOp8PT0xOpVEpSUhKlpaV3eKuAGTNmsGHDBn744QdnQp5atGvXji+//JJDhw4xbJjww/369et3NTLebd7qzu+tGD9+PNu2bWPOnDmoVCp0Oh2nTp1iwIABlJSUUFRURFBQEMeOHbunV6dIJKJHjx7s2LGDsLAwp7H3z8gEQHFxMYGBgYwZM4aSkhJycnIICAjA1dUVhUJBfn4+6enpzuelUikWi8VpIK1FmzZtOHToEIMGDaKmpoaUlBSmTJlyX0b9W9F192KS5n2MsbiSa6u+oOOWWbRc8nc0idlUxqcy4Mx72EwWZN6uRE4fg81mp93iCRwcuhSJQoZbZBDd3p1Kd4mYmsxiTj/3DzqunMzo0xsQy6WUnEjGqjciAfrsXkTapl/osGIyYqWMoGGdsBnMlJxIxlShYUT8u0iUcqwGE0MOr8FmMGEoqkAZ6IWhuApFgBdd3psGIhGVF65zZcl22r0+mSFH1yF1c0GfV0aHVU9y/MWNDN65gPgFn9B1xRP4dmyOwsedSbk7qEzOoeTMNf52SshyL5JKGHfsbWqu5SF1c6lXV1dHXRUXrpO57QAAoeN60vypYSj8PRnww6toCyuJf+UzACRKORFjunNx/bfCfD07gnYzxuLi78nfDq0h78hlNLklDE54H2WQNzaThRZzHyJy6mhq0vK5PEu41nhp1ib6/vo6o/N2YtWbOOvIdBo4tifN5z6EPq8Ma42epJkbab3maYbl7cKqN3HhcSHbsNzfk/4JHwhxa6w2bAYTLs0CaLHk74jlUiEIu487beJeQJdZSN8z72HVm0h68QNCHhtE3zPvIfV2x2axIvdQ8cD5DzBV13D88XV0WP44Cl933CID6bjiCSxaI8fqZGLt/uNKKs6kYNUZSV/1BR22zKLFkr+jTswmceaHtHp9Cv0TPkDh6H/zuQ8RUaf/bV6fjEu4H2KFjDFFX2AzmIh/dDUAQWN70HLuQ+jyyrDV6El+eSPNZo6r1y+Ji4KOOxYKBt/qGtqsn8rV2ZvovHsJeTsPETJxADXp+bR9dzrt3p9B9aXrpC7/DP/R3Wn91jPIPFT02LcKq95E2hu76fLVK8hlYNMbCFy7AImPF1Gnv6Esbiu6Y2dpdmA7IrkcsGM3W8gd/yJeT46n2YHPkAQHcMbRdhBO+Y2l1Qw68w/sFis2o5lB8e+iTswmYGRXivYlEDS2B25tI/BzeIpUJ6Rx7bUdtHr9SVqtfhqphys2g7Fev67O20LM61Pw6BSN3MeDoflfoEnKJnX5Z8RumIZ7u0gUgd5I3V1QNQvCkF9G8ssf4dWjFWETB2DW6PEb0B67xUr2J/totexxRuXvRiQWYbPY6LZ7ETazFYW/J+3XvyBciRSLaDb9AVoun4TUQ4Uhv8wRF0wEdjs2Nxdi108lefZmOu9ezNV5H9Ph41lCooNhnTFXa7FW66jMLqbP8fVIXV2wmS34j+yKoaAcq0aPItAbl2YBQsIKPw+G5u7CajBRdlgwDotkUlxbhiJRKYh970VsehMJ41cC0H7zywSM6YFILGLAxY3kfnqAZtPGMPDyR2AHXW4xPn1jub5mD0NzPr+rrtxNprI3/0LMismIlXL8hnfGZjBRcTwZU6WGZjMfFDxcRND7aByGogrsZiuKQG+MxZWIFVJiXp+CSCrBpVkA117dAXY7bd5+HrFSDnY7ri1CuPz8P+5ZV8/D65zeVC2XT8KQX4a5sqbRdf0ZmZK4KYlZOQWb2UrKvJuhS4Ze/ggkIuRebsi83fDs2JxWSyYikkqwaPUoA7zx698Ou92O/kYp7dY+w4Wp79N99yKuzNtKm9cn49mpOXIfD0bn70KdlM3pcStp8/oUBvwRh1QlR6sz0u/wWuwWK8YyNYnzPsas1goGGiWMcnDiOQcntpz/CC5hfrRf/wI0IL8enaIJf2YERd+eQBHofRsn9r+0SfCmyyxi7EFBp20WK1XX8phw8UMUvh6IxCJkbkoePf+BcAg2dgVykwmvnq2Q+3kQMKYHNpOZ9C4zASg7dBG/oZ0JerQf3X5YgSG/3KmXoRMHYNHo8b1FL0c49NJusdF19yJq0vLx6tqyQfmtSb2B//DOBI7pjj6nhIoTSfQ7854QasHBbSKJGGvGVZTPLUakUGGvLMWwW4hlLe3UB8XfXwSpFMX4Z8BkRLdhEcrnltDv9Y4o/D0Zdmkj19Z9TcqbX9Jly8u4RQfj07M1uhulXJq9meCxPQifMABliA81mYUkTv0HxuJK2m+ZTdv3XsRuFg6WUpd+SsXxJPyGdWFo3m7sVhsp8296jT104QNEEjEKL1cU3u74doyi46IJiGUSzI7bFYF92oBYjL64kpAhHUmZs5muuxeTu/MwoQ7eb//udDq8P4OqSxkN7m/sNjstl0zk5ODF6DILnXsit5gwxAoZ/kM7kzhrE3J/T/ocfAu5IwFb5NTRXJi0lg4fz8YtJkyIpeqmZOiNXRiLKik/esUpU7XcJvN1xyUqiLb/mI5IMgNdZhGXn1lPq9efxHdoZ+S+Hsj9PWn3wUxSl3/m1MuWr0/Bw6Efw/J3o0kS9mr9Tr+LSCoROGDJRPT55fU4oHY9VgT5IBKLyPvid6ccxqycjEu4P7FxzztlQ6yQIZZJiN00G5mvB+pLGVT8fgmAiJfHowj1o+22+Vh1BvI+/hWZpxtBEwdiKCzHq09bQIgF2fPMB1j1Jq7N3ghAxaELtHjzKXrGfwASMRJXJUGThpDxxTG6716EucZAwfenKP3jCl22vEyrJRNRJ2ZzaebG2zigl4MDTGVqxxozG3mAJ/6ONUbiqnT2U305E69erfEd3AHsYKxQI3VzwVKjp/36F4RQBko5rtEhmMqqGRj/D9SJ2QSO7ErxvgRazn8Eu9VK1Mt/o/mch7DqjaQu/+yeutx8Qn/MGj2BA9oJmeA/OUCnV/7O47k7nGvsoJ0LqLlRilfrcPTFlVSl3ODS0+8Q+84LtHDsxxNnfkCHj+fgO7ADVoPpT+8Dzo17jd6/x9Fx+3wQi7FbLFj1viTP/PCuMpW6fAdtN0zDvV0zFIHeePdujT6/nPKjifQ78x5mqxVEIsb+thqxRIJIKqHS4Wk4ePtcfNo2QySV0GHW38jZ5zDs+nsi9Y4AkRiwI1Z6MnfWDM5dvEJVlZohDzzCtq0f0yKmFdjtWGtKbu4tHeuDsbiSlFUC37hGB+PTqzX6G6VcnrWZlvMfRu7tRvevlgjxRw0mrkz9B+23zKbF0sdQhviQ9sDnAGS+8w0BY3s2yDcPXvwQJCIUXm7Ivd3x7hiF3MsVqUqJ3WJFV1BBQJ9Yik9cxa9bS2QeLqDVOXWsLrelLN1OxfEkvHu1dvJv4osfEvLYQNpvehmJqxKRWESfP+JQJ2YLHp8l1fQ7855zn6iK9kfm5Yr/yK6U7EsAm/We60ot31ydfXs4uiY04c9AZP8vvvj/97//HW/vm4kAxo4dS2BgIDt27MDHx4eWLVuSkZHBypUr+fTTT0lOTkYsFhMaGsrMmTMRiUS89dZbaDQaBg4cWC+uZElJCevWrWP9esGQkJ2dzeLFi3nxxRcZNGgQ2dnZbN26FaPRSEBAADNmzMDNzY34+Hi+/PJLp4fad999x8mTJwkICMDX1xc/Pz8mTpzIypUriYmJ4erVq+j1el588UVatGjB0aNHycjI4LnnnkOtVrNt2zby8/OxWq20adOGqVOnOttoNBqZPn06GzdurGfQfOedd+jTpw+xsbF8/PHHFBcXIxaLeeGFF4iJieG9994jNzeXTp06MXLkyHr9rKqqYvr06TzyyCNMmCDEXKrbptTUVLZs2YJMJmPevHkEBQWRlpbG+vXr2bRp021B1+vCbDazc+dOLl68iEgkIiQkhOeffx4/Pz9ASK6yc+dO1Go169atw2q1EhkZybVr11i6dClAvbbWLWOxWFi3bh3dunVj5MiR9eqtqKjgs88+IysrC5lMhr+/P08//TQVFRX8/PPPLFmyBIBt27YRHR3NoEGD+Oqrrxqct1vnt25cSbvdzk8//cSRI0eQSqVIJBLGjh3LgAEDSExMZOfOnVitVqKjo3nhhReQyWTMnDmTNWvW4OHhQUZGBjt37mTlypUAZGRksHTpUmbMmOGM1XknmdizZw9KpdJprPz+++85fvw4EokELy8vZs+ejUKhIC4ujoqKCkJCQlCr1UyYMIG2bduya9cup7frrFmznONqt9vZtWuX0xP1kUceoU+fPiQnJ99x7O6G/YGP3fX7hqARN3wt/F6QNILaGus6XnMXub8TVH8ie3xDUDeQnfpe8LdY7/1QA5A14qRN1MjTuSrx/Z+Redoa1y/zPaL5NQQ5jZuvxiDKt6pR5a6VNy64+F/Zt8aMfWNPTxsri42BvRH9+ivb978K01944aex89UYHgUolN6enfleCLY07vaDtRHy29iR7/1Q1X2XOfpDw0m/7gWl/f65rURy/+MO4Gu13PuhfxEk/+Hc1ljIadya3hhoG7GyNFaXGysZjamvsfIbYG38zan7RWNkqkjauJ3A45ffuO8yB9vefrPrz6Axe6mKRux9Abwbuf9tDBqz9g0v/ue/oSX/OWjp3/XeD/0/Rnrp+Xs/9B+E/2qjZBP+M/DTTz+h0+l47LH7Nzg14f9faDJK3kSTUbI+moySN9FklKyPJqNkE+6EJqNkfTQZJeujySj5f0eTUfImmoyS/xo0GSVvosko+d+JaL8u937o/zEyyi78v27CfeF/LqZkE/5axMXFcezYMcaMGfP/uilNaEITmtCEJjShCU1oQhOa0IQmNKEJTfgvwf9cTMkm/LVYuHDhbZ/FxcVRUlJS77MnnniCTp06/UWtasJ/KjzE938Sa7Y37pS+Q8jdY5E2hJyCxnlj+DaQbODfhcBGHI5WN5LqG+M/1zi/VggX3Tu+762oQn7vhxrAX+kZ2BgkVfje+6EG4PoXepn8lWis94z5P/zctbEeSI3xWmhsXR6Suyd5awgaa+M8dRoDi6hx/RI3YgzFjVyLaKR3lf6vc1BrFCM2VrsO/Hj//PbAh20aVdeJmYn3XcbUyHH/K8fwf9Uz2/oXcnZjvE0bu3NovLfp/bexsfL7n47G8mFjvB5HJK++90MN4GjbpfddxtzINawxaKz8NnZf34Qm3A+ajJJN+JejIUNlE5rQhCY0oQlNaEITmtCEJjShCU1own8r/huzW/+n43/GKFmbmKOxKCkpIS0tzZnF+tbvXnrpJZ555hlGjx4N/LnEHkePHqVDhw7ObOB3wsqVK5kyZQrR0dG3la9NMHM/2L59O/Hx8fdMPKPVajlx4oQzMUxFRQXbt29n/vz5dyyTkJBAXl4e48eP5+zZs4SEhBAWFnZf7QOhz5WVlcjlcpRKJS+++CIhISH3/Z57ITk5mS+++ILVq2+eelmtVqZPn87bb7/N5s2bmTVrFq6urg2W37x5M2PHjiUsLIzvvvuOhx9++L7qb+wc3g179+6lpKSEp59+GsCZzOjVV18FYN++fRQWFvLss882WH7jxo107dqVXr16/an6li9fzqpVq+6qI38WoS89RP6H39/2edSbz+I1tIsj068JS7WW63M+oNW2RZhqDNitNuxWG8dHLsMlwp+um2ch83KlOjGbiy9txG62EjiyK60XT8RuE561HT6I+8MPgESMdu9hZNGRyKMjATua737F48m/I/H0wKpWY8kvouKt96Cg0tmm6FXP4DO0i5A5dPZGahKzCHi0Py3jpiGSSLBU15D73vcUfLIXgNZb5uISHYI82Aephyt2q43L45Yh9/Ok+apnUYb5Ya7SYqmqoeyX0+TG7XHW1XzVswQ83A+ZjwdXHllJ9ckkvEd0I/bjeSASYVFrKfz8oLOMa9tIot+eiiIyEKmbCmNBGdembkCbmEXUqmfxHtoZm96ESCbFkF1E/OQ4Z13NnhtJ5NQxKAO9sBrNlP2RyOWZH9Jm5WSCH+yN1EOFvqAcc7mGq4s+QXM111nWpVkA/Y6+jR0o/e0ipnI1foM7gtWGzWTGNTqE62u+ImfTL84y/S9sRObjjkgsxqozkvTyh8SsfBKRRIyptBq5vydWvZGsuR+gS8xEHuJL25/WIPPzAruNom17yV31Oc3efI6gJ0dit9ow5pdirdFzYsRyZz0Rjn4pgr0RS6VY9SYyP/iBzH/8gGuLENq/Nx2P9lGkrfknqjBf/IZ2xqo3IvN2x1xVgyLAC6mHCmx2jGXV5G0/SPYHPwIQMK4X0QsexTUmFG1aPmK5FHViFkkzP8RutqIM9aXvmfexW62IxGL0eWUkTn0PU7madh/ORO7vBTYbebsOU3oggQ5bZiMP8EaiUmAsLEce4IXdbEWslGHVmzBV67gwezPVidm4hPjQ5YMXcQn2RRXhj0gkwlyj59Rja6i6mIlfnzb0/Gw+utwSxEDFiWS8esQg83IT2vjyRnr8ugpjUQX6nBKCJwxA4iJ3tlGTmEXsP6bjP7wLpjI1pwcuQBnhT49fVyH39QBAl12E4UYpybM2ETnrb86xu/7WVzSf9zByP0/EKgXmihpnP1WRgbfVZSpX0+XDmSj8vbDbbNzYdYTiAwl03jJbGH9PFWK54GVXcToFRYAnAHatgbRFW9FezaHF6mcI+vsgxC4KbFoD5goNVr0RfW4xnt1aYS6r5tzAm2uY75BOdNg6B7FciqlCw+lBC7FU1gDQ68g6XGPCsFttJM/ZTPH3J1GE+Nabs+Jfz+A3uCOq6BDEMimIwJBfjrVGjy6nGI8OzbHqjSTN2oSlWkvHT+fj2iIYm8WK3WwFux1jcSU11/Lw7BTtfFaTmC3wzKIJRM4Yi0gipuZaHmdGLxf4bFxP2rz9PDJvN+wWK/obpVyZ+p6zHGIRPQ+uwVhUQeor2+nx6ypkPu4A6HOKsWr0pCzZRvCj/Z3zlf7WV0TPewSZnweSevN1BO9+sfgP6QzYufH5Ia4t23GToMVi2u9/G4mHK1htWPVGMuZ+iC4xk9jvV+PRsw02owljnqCXp0cIninNFzxK6OShWNQ6XML9Mau1VJ1JJWnmh8SsnILf0M5IPVVY9QLnJ8/ahCYxyzkHimBflMHeWLVGKk4mOfimE1a90TmeZr2Jiw5dUYb40O3jWXi1jQSJCM21fI6NeZV2K54gYGgnrHoT1z/6mS7vvcj5ae9R+MtZlCE+dP5gBspgX1yCfbBoDZSdTObiSxuJXTGZkHE9kXm6ossrw1pj4Oqrn1N59hoAUg8VnTe9jN+g9kJWaa2B+EdXU30xg8BRXYlxrEcii5WsD38kcsY4ZN7uSL1cMRZWIBKLKf7lDDIvV+ccJc/aRMhjA/Ef0ZVBvh7oy9VY9CZSvvidpG0H6PPGFKJGdsPF3xOwI5HL+GXSWvKPJQHg3SeWjp8vQiwRI5KI0WUWEj98iSCLQKvVT9+3XkpUCux2u5A5uFqLuUaPzWDCpjVyddEn1DjWiA5bZxMwujvY7ZTsSyBx5ofErJxMwKjuyH3cEUnFpL/1TxK37HOKVtcNLxAysgsSFwX6wkqqErM5+/JH2M1W0iTV7PcuRubjRnlBV55//BFMfwj7fMXol8Bi4mzCeda8+wGm6jJmz1/EiGFDwGLmx23vs/WH39C6G+lr8mGwMQAAZYQ/HbbMvsmPDg6vywc2q42T87eS+cNpXEN86P/edFz8PbHb7FSnF+DTthkeUYFocksw1xg4MfdjPFuG0HnGAwBYtUaSFn2CpUZP5y2znXsVU7ka/8Edhf2JY71MX/NPsuusly0WTSBqxljEcil2iw1tZiGJL3+EVW+qt4blbvoFF0df3NtHChx4oxS72cqZkcvodWQtbnW4rej7U3X0WeAOc1UNUlflv43b3GIj6P7da0hclViNJjLXf0fY5CHI/T0Ry6WCzhjMXJzyNlXxqaiig+nx8+tI3Vyw2+3YrVaKvjmBd9+2yLxckXq6gt2OLruYhNHLsdboab54IqFPDUfq5oLNbOHKcxuoPHoFqbcbXb59Dbc24Vhq9GhT85x7jex//EDE1NGIXZVCFuUXP8Raoyf40X60fft5xDIJFp2Ry9PeI2B4l3rym/bWzflShvjS/kOBO2p5qvxkcoP7omtr/knmpl+dUzDkwocoAj0RSSTYrTZOjV1B9cUMQh7pS/RLDzrkyEDWhm+JXvgoMi83NCk3wG7HrVUYdjvUpObi0T7qNt6Q+npgcPBG2u7fubrtAAA+bSMYsm0uqgAvJAoZuqJKDBUaTsz9GNcQH3osfARsdiFj96s7MBRV1NOVhvi3tu5a3u6wdQ7ubSMRyyVO+U1++SM0iVm0Wv20k+cakiljfjl5u46Qu3UfrVY/hb/j2dq6etgEM5DVIHjve0QEkPDONyRuO0Dbp4fT/vlReEYGCvuHtDx+n7WZsiRBFj07Nafv3je5MPU9qq9k0XnLLOQOvbw0U/gNUXfsJZ4BWGvKwGoCiQypewCvLH+No3/8ga+PLz/+cwdIZIjlKrDbsGhKhWdvwd34pnY8jHoTp+d+TPOJ/Qkb0QWFjzuGcjVWvYn0Xb9zbdsBur05hdAhnZC4yLBb7biG+vJ7mxcwV2icddXygdTLFY2Db/xu4Zu0W/im49bZBDo4u3hfAldmfkjrWzg77a1/cmPTzwJ1KGR0+3ElElcXXML9sBpMVBxLbLBfTWjC/eI/+27TX4jS0lJOnDhxx+89PT3Zu3cvFsufD1d89OhRKisr7/3gvxA2m42zZ8/i5+dHSkrKXZ/VarUcPHjQ+bePj89dDZIA3bp1Y/z48QCcO3eOvLy8Rrd11qxZxMXFMXDgwP+TQfluaNOmDRUVFfWukycmJhIeHo63tzdLly69o0ESYPr06U6j6/ff325M+3+BmJgYrl275vw7OzsbnU6HzZE45dq1a7Ru3fpfVt+qVauAe+vIn4Hf+H64xNQ3YnsN6YKyeTBZyz9Fn1WIqbiCjIWbaL5WyDR/+pFVHBu2lOMjhR+6scsnkbllL7/3mYe5SkvEpMEAlB1P4o8hizk2bCmX5n2M98vPUfLyKxQ88hzujz2EOS2DgkeepeDxF3F/7CEq3/6QvNGPY6uooubng/gun+tsk/fQzrg0D+Zc75dJX7CFFuteALGYyMWPkTL1XU5GT8FcpiZ06gOoHP1JnfYu2Wu+oOZyJgXb9lLy9R+0WDeV6DXPk/z4KuI7vIC5rJrU6e/iPbgz7l1aOutybRNBzeVMjCWVRK2YAmIx0W88zYWRiznVYgrm0mp8R/d0lmn26hQqDl9AezmT1GffxqrRE71uqrPdF3q/TPXJJGS+7vXG2qdvLIGjuqFOzObKnM0c6zsPS1UNbd54ElVUMOef2UDClDgsVVqub/iOtuun1ivf+dN5VCflUHHyKhJXJT59Yjneaw4pr+4AsZisOpudWki93Li2/DMOR0ym+OfTtH1vBhcnrSHttR24tYng0pNvk7JgK83XCHW592qLMb+Ms5ETSZm8iqBnxxAweQQuUcGYiiq49uxarNVakkYvqtevAEe/LGodp8csp+D7E0Q8NRzXmFDMVTVcXfYZWZt+wbVlCKqoIE72mk3Kgq3IfdzJ+sf3qC9nYsgvI/HF9zGVVBH0UF9cY0IB0Kbe4PKz6zFVaCj87gQne8/BUqUldNIQANptnoW1xoDhRhkJ41/HbrLQ5u3nsFuspK3Yyen+8zg7Zjnhz4ygzbrnydmyF931fKovpFN5JhVjfjnmqhp0GYWYiiu5tOATOq4TDhVsFhtJK3djKKlCk5aPNruYqsuZdN8y29n/8jOp/D7sFeKHLkYR7EPOlr3ONrbf+DLa9Hzkfh54douhOiGtXhsBCr76gwuPrXG+r+37MzGWVPF7zLOU7k9ALJNS+tsFYjdMqzd2bT+YQc6WvZx94FWqTqdw45N9nB2znMiZ4/Du1/a2uuwWKykrdnKs/3xOjXmVZs+MoN2658ja8is11wsQSyRcf/d7Lj7/Lj49W5E4fysnBi8mZ8M3tFo/DZ+hnXGJCiZx8lrytu5F4ubCmV4vk7ZgC6rmIVx57PYrV+0+epmczb9yOHwyuoxC2n34EgDN5z+CItCHw2FPkLr0U2Idsn7rnDWb9gCalFyqE9IwV2ko/e0CFrWW0oPn8RnQ3jkWsW8/T8vlk8j7/BBnx62g6sw1TGXVmKu0lB2+hN+QTpzoNYerjmcB3FqHEfHCaK4u+oTDkU8h9/UgatZ4AGRebhiLKzFXabk6fyt2k8VZDiDihTFo0/PrzVfliSSqL6QjlknJeHtPvfm6umAr7T6YQc6WXzn7wGtUnk4h95P9nBnzKpEzx+E3qCMn+80j4dFVhE0a4pR9gKDnH8Ci1iJRKbnUdyZZizbTfM1U/CYMxKVFKHaLleuz3rtNLwFyt/xKTeoNkudu5njHF7FUaYl540lUUUFcW7bdKfMpC7Y65bF2DjSJWaQs3oa5ugZ5gBc+fdpystdsCr46it+QTpzsNZvLdXTFbrFh1Rq5OGcL+9tMwzXCny7vTce1eRCHe8/j8qJtdFjzDCVHrzjbZ7fYuLpyF+qkbK4s2Ya5WiuM6etTcGsexJHeczn18JtY1DquzN1Chw0v3NSTVU+higpEk3qDfeFTKD+VQpePZwFQdiyJ44MXc2LoUpLnbqbtu9MFvew1m9K958j77Dfihy4maHxvPDpFO+Wo/eaXUUUFcfaBVzmx7DP05Wp+eHAlbZ8aRpvJQ/CMCqLyegFJnx6gMr0AXWk13ebWPyy1avUkz93M4YjJVJ295uQpv6GdGuSAe+mlLqcEU2k1F55Zj1mtw6rRc2LwYjJvWSPkPh5cX7cHXWYR5qoaWr3xJK5RwZwZ+QopSz/FVOcHdC1y9hynKjEHU4WGA33nY6rWEvX4IGzY+dn1Bps3fsSsmrb88u0eUn74pF7Z0v2f8PqKFbw7viM/rJnLoG4dMO7/iMxDXxE7+nF2vTiGpZpWJEnVlIiNALRc/kQ9fqwdm7p8EL98B30csmiz2Dj3+hd8P2gxv4xbiW+nKNL++QcWvYmfx7zGqcXb6L3maWpulBI//g1ODF7M9Q3f0X79VFovn0TWll/5o/dcpK5KfPvE8kevOVx9dQeiBtZLt9ZhNHthNLmf/UbZH4kYy9VUJaQT+/bz9dawWrRcPomcLb9iLKykZG8CeTsOc2bkMprPfxhloA+HwibX47Za1HKHa8tQKk5e/bdwG0DnHQso+jmeQ+GTKf7xNFGz/saFSWvJ3rwXu8XG6aFLKN1/ng6OtUwVGYj6Uga/R0zmwiNvIJbL8B3aiUtPrEXqrsJYVMnZka8gdVXS4tVJAGiSc5xl8ncddvK7zWxB5uNO5ro9VJ1Jxa1NBFeefJvUBVuJfXca11d9wclBiyjee46omeMACJ0wgGuv7+Zg+BTK/0ik86fzUUUFc3rkKyQ3IL92i5VrK3aiTswiefGnmKu1KAI8/9S+SO7rTk16IXuDJlF84LyTN/Q5JZwe/wbHBy8mfcN3tPvoJae8urUKw2YwcarfPNJX7Ubm6dogb8S/8hmGMjW/jFtJ66eH4dlScPjotuxxkjb/yqkln2I1mVHnljrlt+BEMvGDFxE/dDHJczcTu2FaPV2Ruro0yL+38rZVayD3k31UHE/GajBRffE6bd5+Dr+hnertHW6VqaLvTpK3+wjhz4wg7MmhuEYFc6LXHPK/+sMpX7/P3YxJreXbkcv4bvRyLHojWfsTACg6l0byjkPYrDZqCso5/fpu+q15WhhssYjWr06i9PfLAA693MvR3sJviHDHb4i6Y2/TVSJx8xPKW81YqvJ5cFgfNr8jJM2x222IJDIslTew1pTdfPYW3Ilv6o7HmUXb6LtxBu5RQRwY9zrnXvkMY5ma/WNX0urpYbScPAT3qCB+7Dufi2/twVhZQ82N28NT1fLByd5znfvzE73mcM3BN9kNyaGPB+nr9qB1cHZrx2+BO8m8zWjm/MNvUJOSy9V5H6PPKkIskzbYryY04X7xP22UTEhI4JVXXmHRokW8+eabVFVVAXD16lUWLlzIwoULWbRoEXq9ni+++IKUlBQWLlzIL7/crrgeHh60b9+eo0eP3vZddnY2y5YtY8GCBcTFxVFTU0N8fDwZGRm8//77LFwm9QjsAAEAAElEQVS4EJPJxDfffMPSpUuZP38+W7ZsoW7i8+PHj7N8+XLmz5/P9evXb6tDrVbzzjvvsHTpUpYuXUpqamqDfU5OTiYiIoLhw4dz8uRJ5+dVVVXExcU5+33t2jW++OILioqKWLhwITt37qSkpMRplHzllVe4ceOGs/zKlSvJzMzk6NGjbNu2jWvXrpGQkMDOnTtZuHAhRUVFLF682Pl8YWFhvb/vhjZt2lBUVERJSQmvvfYaixcvZvHixU7Dm81m45NPPmHevHmsXbuWNWvWEB8fD0BmZiYrVqxg8eLFrF69+jYjsFgsplevXpw6dfOU+OTJk/Tt2xeAmTNnolarMRgMrFmzhoULFzJ//nzn8ytXriQjI4Pdu3djMplYuHAh77//PgDHjh1j6dKlLFy4kI8//thpFPz999+ZPXs2K1asuOM81dTU8Pbbb7NgwQKWLVtGTk4OAHv27OGjjz5i5cqVvPTSS+zdu/e2slFRURQWFmIymdDpdCgUCpo1a0ZuruCtkJaWRkxMDEVFRaxevZrFixfz2muvkZ+f73zHlStXeO2115g9ezbnz58H4MaNG87+LFiwgMLCQkDwQgZu0xGbzcbOnTtZunQpCxYs4LfffrvnXJf9eAKfkd3rfeYzqjulX/+Bz6juFG3bi9TDFWNeKVIPV2jA09evb1sKfzkDQN6eYwSN6gaAVWd0PuPdKRq72YIlvxCRQg7YsVuF+ZG3jsaSm4/u8HFslVVoDxxFGuCHJND/Zh0ju1O85w8ANBfSkXq44jOkE7rrBVT8dh672ULJd8exGUzIg256QvuO7E7JnqP4j+tD3kc/Ig/wwphfhiG3BGu1ltIfTuI7ugdiqcQZKsh3ZHfELnKy3tyJ3WhG6q7Ce0gnDFlF6K/dwG62UPrLaWTe7jfDC9ntePaKpWTPUSTuKvTX85F6qPAb34+SPUeRB/ugah0heEvKbzrEN3tqOBkf/IhvnzYU/XwGU5mavD3HCBzZjfyvj1GVkEb5sUSkHiq0uSUog2/2TRHsg1urMK7HfS00wWxxjmnZkcuIpRKnl1tdSJRySg8IMqa+nAkiEfqcEvyGd6Xs0AX8R3Wn+nw6Ek9XZAHeePSMpXi7IPeak0nYrVZ8x/am9JujAGivZDifrUX4U8PJ+uBHfAe0Q5Oci/pSJgVf/YFVbyJwVDdMZWrUlzKxm624tQqn8OtjAFSfTwexiIAHelCVkIYuq5iSX88idVdR6mgbgDY9H11GITJPVyocHkkFe/7Af3R3/Ed3Q+qqxKzWor6cSfX5dERSiTBfgCYxS5BPrQFtej5e3WIo+Tkeux2qE9LxH9mdqoQ0xC5ybmzbj9RD8MqSeahQBHhhLKmiOjEb707NSf/wZzTp+RQduIDCzwNFgNdt4+3Try0lPwv8WHr4It792pK/+whyfy8sah2FXx+r10Z5gBdV8SmYq2qc7/DsHE3ORz9jrdGT/dFPyPw8kAd4oQz3qzd2Mg8VlWdSMZVUkbP5F/xHd8eqNWB3eNLcWheA2uFFY9UaqHGMR9HPZ5C6u2AoqsCnZyskrkq0GYX49WsrlDmfjiLYF79R3Sn++g+q41NQBApeXfIAL9Tn0xGJBc+wWyHzdCVrw7cA5Hy8F+/eQmy6wPF9KPpBWCMLvvgdsUyKW2wEppKqenMmlktRBHpT+PUxDIWVuEaHIPVwxXtAe6dRsPp8OlIPFb4D2pO/+wiaxGxsZgs2sxVtej5urcOx6U3IA7yoPn8dqYcKeYAXri1DEculFH17ErvVRtmhSwQ/IqxN7h2iMJVWYyqpoib1hmMM3ZAHeKEI9sFveGfydx+pN192O5QfuYzMzwNlmB9iF3md+brumK9rjvn6lYDR3bBqDYjEIozFlehzSqg6cw2r3kjwI4JHvDzYF++hXbFpDRgLywGouZCGxNOVsIWTKNwseBPrkrNv08uGZLJgzx/4j+xO4dfH8B/V3Snz+hsC58sDvJxz4NOvLUXfHEebno9IIsHm4BvXFqHO8ay8cL2erni2i6TglzNYtAaqU3LxH9CeG3uOA+DdORqbwYy55mb82lr98uvblvxvTlCTnk/F2TSCRnbjxp7jWHVGqhx1KEN9nRwsdXPBp3drXEJ9yfzoF+xmK9ff+wG5Qy/rrkcSlQKJSuEcg/wvjuA/ujsimaAXZYcuOuVI7u9FyYHzmEqqSPvmBAoPV2SuSqrSC2g2rDNp35wAu53Sy5lIlXJEEjHa0qp64y338ag/3qMFHvMf1b1BDribXuLYp9qtNqQeKtRXspC4KlEEeFF1Ph1FnTXCrU24UAYo2HMM/5HdKPj6GKYyNQVf/YFYLkPi5lKvrWXxqXh3jMKsEeYkZ88xQkZ3I0+iJSwgGNGFfMwFlYzs0IyjV9Lqld138TpD2oYT7OWKJKQV4vxkAJITk/Dx8sLFwwsJIlpY3Lgsq2pYFh1jU5cP0r/8A7FMindsBPqSKsod3lYWrYHK5FwCu7XErDMAUHohA7mnK5rcUiwOg3bl+XSUwT749mvrHA/bLeulqIH1spYPpG4uFOw5RtmhS/j0aYPMQ4VILHauYbXw6deWYsf7i348RcBoYS8UNL4PRT+ccsjaUSe3AfW4Q+7jgczL9d/CbRI3F5ShfqQu+VR4z8UMQDD8KIO9KT10kYBR3SjZexapqwJ5gBf+o7pR5OArqasLdpsdQ04Jcj8PkIjJ//wQfsO6UPTdSQIe6AmA78AOzjLmcg0iuRR5gBdurcPRpt7AWFiBS3gAZYcu4jeqO+rz6Yhd5OgyhP1t+R+JBD3QAwCP9pHk7TosyOHHe5Eo5RR8f/KO8mssqUKdmI1vv7YUfnOcGgdP/Zl9kVguI+dTwYMx86NfnLxRmZBeR46uI/N0peTneCRuLkjdlMgctxf8h3Wh4MvfnXNUlzeuf3MCuafAG9XpBbjW7lHtdowVGgK6tsRqNKMvrXLKr6xOvwTP6Pq6YjNbGuRfQT5u8rZ7u0hkXq4UfPU7mpQc3GObIfVwJfChvvX2DrfKVMGeY/gN6YQ2PR//EV0pcDzr2iIEq6OukgsZKDxcUQV4EdqvLeqcEmryhTWpPDmHdk8Px6TRgd1O2ZUs57ORz4+i6JczGMvUAPjV0cu8PccIcuhN3bG3W4yIbsmK3a1Te7x8/LBjRyRVYjNobj4rEoPo9siLd+Ib/1HdneNRdiEDF39P8g5eQF9SRebXdebvegGhIzqT9Y3gEJL1zQmkLnJEDfw2qssHdefrTnwD4H4LZwf8Cc626oz49GtL6cEERFLhwLqhfv2vw263/cf/99+G/2mjZOvWrVm9ejVvv/02ffr04aeffgLgp59+4rnnniMuLo433ngDuVzOpEmTaNOmDXFxcYwdO7bB940fP95pjKmLDz/8kCeeeIJ33nmHiIgIvvnmG3r16kV0dLTTG1AulzNq1CjWrFnD+vXrMZlMTmMQgMFgYNWqVTz33HNs2rTptrq3b9/O2LFjWbNmjdOo2RBqDW49evTg/PnzTs/O7du3ExsbS1xcHOvWrSM8PJxJkyYRFBREXFyc0/BUiz59+nD69GkAKisrqayspHnz5s7vW7VqRbdu3ZgyZQpxcXEEBQWhUqnIzs4GBMPc3a6218X58+eJiIjA09OT5cuXs27dOubMmcP27dsBOHv2LKWlpbzzzjtMnz6dtDRhY2qxWPj000+ZP38+69atY/DgwXz55Ze3vb9v375OI6PZbObixYv07Nmz3jOXLl3C29ubuLg41q9ff1tSnieeeAK5XE5cXByzZs0iLy+PU6dO8eabbxIXF4dYLOb48eNUVlayZ88e3nzzTV599dV6hsC62LNnD1FRUbzzzjs8/vjjfPjhh87vCgoKWLZsGW+99RbffPPNbd65EomEyMhIrl+/TlpaGi1atHB6T1ZUVGC32/Hz8+Pjjz/m2WefZd26dUyZMoVPPrnpZVBaWsrKlStZsmQJW7duxWQy8dtvvzFmzBji4uJYu3Ytvr71g9HfqiNHjhxBpVKxZs0a1qxZw+HDh29LcHQrTIUVyIPqv1ce5IOxoMz5r7GwHHmwL8bCckQSEb2+Wkr/A6uJmDwEuY87ZrXWuenTF5bXM5wFje7G4OPvEPv6ZAznhB960tBgbJoaXMcOJ/iLzXi9+AzW0nJnGWtJKcoendGfPHuzTcE+GAtuPmMsLEfVKrzeZzajGUWIL5oL6XXK+SL1dsNUVo0hqwirRodFrRO+FIsJfmoEEXMfpfLYFTQXhXJuHZpjzCtDe1UwTJuKK3FtFYGxoAzEYjofiiNi9sOYSqucZbJe245791ZEvfkMkSueJOet3RgLK1BGBGAsKCfqzWfIfnMn5nI1YuXNZDCu0cH4DeqAxFVJj2+W49mpOYaCCmSeKgz5N/tmKKyg2VPDKD1yyflZ7LrnMJZUg0UYe6mrEqmbsl4Z6S2bF5mPO3abjc5fLKXnwTV49W6DSCwE9VYEe6PLKkIRJBgxTAXlyIN8kAf5YCooE54J80ckkSBWKTAVlGG322nz5QpkAd4EPjO6Xr98B3VA7CLHrU04Ho5+iV3kKOoYjQFkHi71+mq32vAb2pmwKcOQqBSOvpRjM5idbXP2xWIFB/8bCipQhvgS+dLfMBZVIZZKMKu1zvLmqpp6sqkM98e9Q3NMlRrsVhtpr+4g7KnhKIO9CRzfF0NeGYb8cgyF5bgEe2MorMAlWKhf7hhHm8mMZ7tISo4lgt3u/N6na0sGH15Dl6+XYdWbnPoRNmUYliot2OyIFTIkLnJn3xtqY20/sdkwOE7iAx/qi0QpJ+hvvTEWVjjLy3zcsZksKB2GUUNBBcpgH5Th/sj9vLCZLHetyyXcH48OUZgd41Hw/UkUQd749mtLmxWTyfvnH865C540hIojF1EE+2B0vFPu74XdYnUaRWqvwd/aF5vJjN/wLgB4tI9C4tAHmbeb84c3gFVnwD22Wb3ybu0iQSxGJBZjyC/n+uovcY0JRRnmh2fnFuRuuXloZCytxqozOsde6qpE5uWKe7tIRBIxhuJKZ/8NhcJYGQorEEnESD1UiF3kuHeMcl7BVgb7IHGRYzOanWXMVVqUwT60evMp0t/YDTY7IpnEOV+1MiVRymm+aKJTpurOl6KB+ZJ6uaG9XnizL2VqVFFBADR7/VlyV32O1NsDm+Hm9TSb0YxYKkZzTriR0fLjhbfpJUD486OQurvQZv1UpJ6u9fhGEeztlHlhPG7yuczHHYtahyLEF/d2UdjNFiffKIK9MdYZT71DV+quDy7hfrg2C0SilKMvqEAZ5E3wmO6oU28gdamfIKu2nDLEB892kZQdu4LUU4XBwfdBo7sJ17w/eonLc4W9l6pZAOaqGkRSCS3nP0L7DS9grqwBO852BY7uxsAT79B59xKMxVVO2TAUVeLduw0Dk7diUeuoPJnsbItg0L+55msLK/DrEIVvu2aIpBK0BeWcWrmLnssfxy3MD4Wniov/+MH5vNTdBZFETM/f1tL5iyWIXRTO9iiCve/JAbfq5dVXd+DeJhy3VqG0WTGZ1NVfOuU3dNJgyhxrRO18Yb3Jj7euKxaNHqlH/TVC7uPmNEg65zLIG7XIRFBgIDJPVwZ+u4zQ3mMotanqlc2TB6H1bcHzu05xsVjPicuCLLYI9CKvoACtSIEJG8kyNZVis7ON9jptdMrbLXxg0RnwbhNerz63MD982jUTDE+Wm8ZBbWEFqjprRfikwZSfTMZcp64/s17W8oFLuB/GMjUeDj4wFFbUM/7WHW/h/XZiXnsC715tCJ0yFJm3OzV34LZa7pC6KrFbLCiCvP8t3ObRPhKbxULshmn0OrSGkIkDnIYUZbAPuqxCFEE+hE4ahCFf0HtlsI9TXgIf6oO5QoNZrUMZ5IO5UiMY7oK8UYT4Cle5EWTaZ0gn+l7YSNAj/ahJyUUR7IMyyMepvxKVAn1WoXM9t9ToCXxYOPwJGtcTZagvMh/3evPl1iYCu92OPufmntai0SPzuH2PY1brUIb44tEuEpvZ+qf2RWAnatoY+h1cjU+v1vV4oxZRz48UDvmsNlyaBWAsU+PZuQU9D63Fb2gnjOU3vdjuxBs+7ZpR6jAIn1mxi27LHyf60X5IXRRcdvBGrfz6j+5OnxMb6LxrCWkrdtTTFUkd+b2Vf2t528nZQd7YzFZUzYKQqBTCnibCvx4X3CpThoIKXCL8b8qU41llsE+9umrbGv1gb67/eNr5vmbDu4AI53pZ+6xP2wiCRncnZ8choR9uynq/IQwF5beNO4BY6Y7drLv9c7kr2G2IJBKw3Rxvu80qfHbLPN+Jb2rXvlrYLDZsdeevoAKfjsL8iSUC79f97tYD2Fvr+rP7c3MDnK2/hbNvk3k/D6RuLgy4soXyP65QfvTKHfvVhCbcD/6njZIVFRWsXr2a+fPn89NPPzk9/1q3bs3nn3/O3r170Wq1SCS3n240hICAAFq0aFHvCqtOp0Or1RIbGwvAwIED73htOikpiVdeeYX58+eTlJRU7+pzbZy+2NhY5zvrIjExkW3btrFw4ULWrVuHTqdDr6+frdZisXDx4kW6d++OSqWiZcuWXLlyxVn3iBEjAMF7UKWqv7m7FXWNkqdPn/5T8QeHDBnC77//js1m4/Tp0/eMPVjrRZqamsqUKVOwWq1s2bKF+fPns2HDBuf4pKam0qtXL8RiMV5eXrRtK3jPFBQUcOPGDd58800WLlzIt99+S0VFxW31tGjRAoPBQEFBARcvXqRly5a4ubnVeyYiIoLExER27dpFSkrKPccnKSmJrKwsp2dhYmIixcXFpKen07ZtWzw8PJBKpfTu3bvB8qmpqQwYMACAdu3aUVNTg04nLIBdunRBJpPh4eGBp6cn1dXVt5Vv1aoVaWlpTq/IWqPktWvXaNWqFQaDgWvXrrFhwwanJ2etpzBA7969EYvFBAcHExgYSEFBATExMXz//ff88MMPlJaWIpffPbPx5cuXOXbsGAsXLuSVV15Bo9E4vSvrIj8/nyVLlrBkyRLhgzoewgAiR+Y5Ud0MdI5nrs/9iGMjXuHME+uIfGYEXt1a3t6QOu8r2pfA7/0XkPHRL8jbxAjvlUiQBgdhvp5F4aTp2E1mZDE347dKoyKQRUVQ9X6dq2H3yIYnVikJeX4M1fEpWOt43YhE4DWgA6XfN3DN3WYjZ+2XFH/1O+6dW6BqHY7YRY4yKpiiL47c2ilnmYvDFpKx/FPkfp6oWgs/koKeGok+PY/U594ha8VntNgww1nKvbsQV097JbPeqwDBM8bTFUNhBalv7Kbz1jkN9k/m6UrgyG6kvfkFAP7Du2AuV2Mz1cmeLhI1kBjylg9EYCys4MzwJVyYtAbv3m3rbNwaGGO73Tn2YpWSlp8sQp9VgN0qvDf5b6+QOHIBuuRsfMf2wbtX63r9MlfWUH0xg061/bLbb2/TLfWqL2eiScqm8OtjuMaE4tWrTZ2ydywGgNzPg9wtv2K3NXwiWesNL1Ep6LhtHhlr/wmOTO1hTw8n851vsOqM3Ni2r55BrLZqZxNEwv+1WTKRxNd2YtUanN9XXcnmQLdZ/D50KQW7j6AI9ALAb3gXzJUaZ/wl4SW3d8J+j37mbPwZq95E2eFLKCMCbnvu1vIdt81Dm5bn7OedxqPLtrmkrf0ndsdz/oM7ok7MRnu9gKuvfU74E0MAOz59YwmaNISMN3fVb5xDTupV30BfTGXVhD8zgp4H1yBxVdZp793HQqJS0O69FzGXq50b/eAJ/TEWV1J17hr63GIiX/7bHcdNJJUg9/Pk2qs7nOXrvt9ut6PLKsJcpaXrnmV0/XKpY9xu6UD9FuLZoxWmMjWaK1m3PeOUKb2J3E2/1Dey3mG+Om2bi6GwAru1foZzu90uyFBZNdrEzHpNEbvIUYQFYMwXDg9MxZWkTFzh1MtaHcrb8RtnRr2CIb8cY3ElMa/XP/ys+9LadjnbJwJEIjpum0faqzsEObHXL1d/PG++TqJS0OOTuVx751tnMPp2bz7J1Te/dIxiA80Qiej2yVySXvsci0O/alG0L4HK89dJWbmLVosnCEWkEtxjm2G3WLkyZwtWnZFmTw+v167ifQn80W8BSS9/hMy7zp7DJsz98U4vIvV0RdnsFr2q0y+RREyvZY9xeuUupxzFPjmU06/vpvhcGiaNnj51xlWTcgP9jVLihyzixrb9tF0/9RaZv7PcN6SXzZ4ejjazCENeOVdf+5wO704DwKNDFKGTBpPuWCP+dHLh2+i4oXXA8ZhIhHeHKE5MfgfLtVNIfEIQuTkOIX7/DFN2EknnTrFl00e0bx7GTxcyyClT0zzAk2AvV9768Qwb3TIItbogsYvusOTcmQ/qcphUpWDw1tmcXbGrYb53vMenbyzhkwaTvv7b2/t5j/Wylg88u7Sk9crJ1NTlg7vw9NmxK7gwaR36G6VEPDMCsez23zR2uw0/R9xgzZWsOuMu/Puv5jaRTIpYLiNvx2/ED1uKzWRBrKzvqeXRMUqIJVhaXa+8SCbBb0RXrBqdc+yq4lPxHtCewL/1RqKQ1ZkDEQU7D3Oyy0yKvj2BMti33j6iofbr0vIJGNeL3gffQuLmgs1kqfeMW6swomePr2fgutm3Wz4QCXvXTtvmkvrqDuHQ8h7zLHIYz67M/Zizk9YRNnEAIrGo3hj49o0l5JF+zpiBYqkEt9bhmCs1nBm2BLvV5vRmd/ax7hiKxXRd/hhnV+xyeoa3fnIoZ1fupvDkVcxaA73eqMPHdjul+85xqt88Lj39DpGOMCL1Gn1X/rU7x1AkkdBi6d/JfOcbp3zcYxuGxEWOMsSvnkzVG8E6dYklYpqN6EKm48aUVCmn86wHqc4quq1ch6mjSV31hVOXRX9iD+TbNxaxwh2r9vbfk8hdHAfTDb3n7n2sX9etSkW9MRJLxHRe/hgJr+1qcDxuw611NcA3tyVm+ZOcfVu/7HYMBeUc7/Qinl1aoIoOvjuPNqEJfxL/M4luGsKnn37K2LFj6datG8nJyXz9tXDtcPz48XTp0oULFy6wbNkyZ4KQP4OHHnqIDRs20KZNm/tqi8lkYtu2baxZswY/Pz/27NmDyXR7UNxaiG7ZqNntdlavXn1XQ9GlS5fQ6XQsWLAAAKPRiFwup0uXLvfVVhDiS7q7u5OTk8OpU6eYOnXqPcv07NmTb775hnbt2hEVFYW7u/tdn581a1a95D579uzB09OTuLg47HY7TzzxBNDAj+Y6CAsLq5fE5k7o06cPJ0+eJD8/33l1uy5CQkJYt24dFy5c4IsvvqBjx448+uijd3yf3W5n4MCBTJo0qd7nZ8+evUOJ28vfCVLpTbUUi8VYb/mxCIJR8rfffsNsNjNy5Eg8PDzIz8/Hw8ODVq1aYbPZcHV1JS4u7raycLt8gWAYb9GiBRcuXGD16tVMnz6ddu3a3bUPzzzzzG1epbciNDSUtWvXApDz1i5MxTcX+qCnR+HWpSUtP5xN9bHLKEL8UAT7YiqqQBHsi+5qNgCmMjVF+87hFh2MzMMVkUQsnB4H+2Iouj1ua9kficTMehCxlweWklJsWi2mVCEsgv74abxefBoAWcso3B8eS81PB7BVq4GbXnuKkJsenYpgX3TXbuDVrx0iqYTYbfPRpd1Afab+9XxjUQX+D/Yh45VtAEjcVULyFAfkwb4YckswFVXgPbgzlb9fQiyX0mrjy9h0RhTBvsiDfCjceQivfu2d5aRe7uiu5+M9uDOFqTcImDiQsh+EpBxSb3c8+7bDbrFQ9ks8Ht1b4dYhGu+hXVAE+2IzWei4cSaXZ27EUFBOwbcnCRrdHa8uLVAEedPr+9eEk/5Qob/usRG4twnnzENvCp4/gHePGPwGdUAR5E23PcsQSUQYiiqd34Nwol17BbAW5nINElclIokYc5kaTVImPv2FfhkLK1BFBTkT6chDfDEVV2IqLEcRFkDU2y8i9VAh9Xan/Nd45CF+aM4K4y3z96Tyt3N4dm5BZXwqhoJyCr89SdC4XoInnM2Oa+swbAYzxlvko7avYc+MIGzyUFQtQyn5OR6rwYSlSotn52iUwb6IXeT1yprLNYikEmdIAWWIDxIXBe02viR4zththEwchC69AGWwLyKJGGNRJSKphA6fzqfw2xMU/vMPYlZMJvy5kYQ/MxJdTjEWtQ59VhFSdxeUob4oHTKtDPYhYGB7umx4AUQiJAoZlZczKdx7Du+uLUEkzIGljlG86IfTtPtoFnJ/T7x6tMJ3cCdkniq67FmOSCoGu905z3XbCBA8YQAukYF03bMcxGKU4f5w9hrKEB8QCVePgh/u5yxvLtcglksxlgqHJi7h/ijD/bGodYgVMmqu5jRYl0gqocun8yj49gT5/zxGmxWTEUnE+PRqgyb1BoaiSop+iqfjhzMoO55E+w3TSHp8NZbKGiQeLrT5aBaWai3a9DxEUgmmogqnjppK6x/gmMs1SFwUXJy0FrvVRuyGaYhEInodXoe5qgbXljfjJkpUSmpSBFkUSSX0OPAWUncVMl8PTCVVKEN9CXywN1Vnr+ES7k/1xesEjr3pca/w80Tm7UbvI2sBEfIAL8yVNZTsPYfv4I54tI9yjrUy2AdjUaUgU2IRZ0Ytw2610fb9F7FbLPQ6vBZliC+aqzlO/lAG+yCSiFFFBuA/siuBf+uN1F2FSCL8+FCG+xM8cSAXH3/LMV/HiF488bb5Mjnnyw95gBdZ//ger15tUNUxjCn8PCjNLsarRwzeI7rjPbQLUj9PRBIxbX9dh9RdhcTdBVXrZsRsW4zU0432B97BbrZSsf8Mnp2jqYpPcdYl9VBhM1sJeqgvXj1bY3HooLGwwinzxqJK578AlmodyjA/TEoZzec/gj6vzGksNBZW1BtPl2AfDEWVmMo1gmfd/lVI3V1oMXOskGQnxAevjlF02/IyyiBvbGYLPl1aYLfYKNqfgLlah0uIL+qrOcTMexiJSiG0sc4a4BLsQ8lvF2kxZzzNXxpH2IT+zh+6LuF+FP58htbLHxcOYm7hnLKD5xHLZcj9PTGVVqMMEebfotahzy0h4rlRRE4XbuiIJBJEjmt2YqmEwK4tMFZp6TLnIUovZ+Ia4kvMo/059dpOeiyeiEVrxK99pLMuQ26J01uy7PAlxAoZYouVXofXoQjx/dN62fatZ+h3ZC3urSMo+e0CLuH+FP0UT/sNUzFXaomePZ4LE99yrgHmcg1SDxXBfxd4pNu3y53zXAupuwsWTf3DdFO5Bpm7i3NuXYJ90BdX4mmXk1JaQvHvl7HqjRRXaPEPCULkGYi9pgIMNQwdO56Xeg/B1dsPu7aaHm1juFZ4nWZ+HgQEBrH6wU6c+FHPT8oCvGxyZxtr9w8RL4zGJcy/QT6QqpRUXstz8sG4X99A5uFCx7kPUXYpE79ON28OuQb7oCuuIjQ2gvYbppHw+Fp0mUUo/D3pd2Qt2Kknv7X6XHe9jHhmBGGThyDzdqPgn39QfjwJ38EdMZVXO/miLur2xVhcScyKJ1AG+2DVG7GZrbjdxm03CH6oT33ukIpxbRH8b+E2Y2EF2OxCyBaEwz/vnsIhoqGwAt+BHVAEepHw6Cp6H1qLsahS8LJ0eC1qErNQtQhB5qHCUFiO1M2F4u+E6/UyH3ensa6WQ6qB4u9O0HzBoxiLKgl8qC+BD/bGd2AHLFo9LlHB1Dhuo0i93Ljw0OtoS6pRNQ/Gf3hnzOUaZB4qms99mOi5D2EqU2Op1uIS6kvVXeS3lqfEShnRt/DUrfPc7JnhhE8WYu8hEuES7kfl2WtUJqThGhXkHEP32Ajab5jKucfX0ueX1wXPwYJyzGXV6LKLAdBczcWnfzt6HV4nvK4Ob4ikEvw6NSdp0y/k7BNiLrZ+ahitnx5OYK/WlF3KxGax4uPgjVr5rfWHq4pPwSXUD7mfB72OrLtNfm/lX2WwL76DOhL0t94ow/0RK2RUnEymJjUXY1GlU6bqcoHCzxOJSiF4/IlEtPtgBob8Mkr2nqPZ9Ado/9FLmKu1qC9l4F6nLtdgH7xahFCWmI2+TE3bp4bR7pkReEQGYjGYkLoowG7n4f2rsJmtiKUSfDcL8Trlvu4EDOuEWCF3coAyxLeebtWOvUVdDLdcfxW7+hHoruCDjZsEL0mxFBDCdIjEErDV/612K9/U8n7tGIZMGkzrNc9iFokc1/ylN+evWwtMVVraz3uI8ksC79dGkXQN8bnNUGku1yD396T3kbXY7WBoQA41DezPZR4qQv4+AFVkIN0dnH0vma/tl1VroPLkVQJGdavXr7rz3IQm3A/+pz0ldTqdM/P1H3/84fy8qKiIiIgIxo8fT/PmzcnPz8fFxeU2z8OGEBoaSmhoqPPqtUqlws3NzekdeezYMafBUqlUOt9pNgsnbh4eHhgMBs6cOVPvvbXXi1NTU1GpVLd56nXo0IH9+/c7/669Jl0XJ06cYNq0aWzcuJGNGzfy4YcfcuXKFYxGI+3bt3cmtbHZbOh0unv2uU+fPvz444/odDoiIiJu+/7W8nK5nI4dO/LJJ58wePDgO773TtDpdHh7eyMWizl27Jjzmnzr1q05c+YMNpuNqqoqkpOFq04hISGo1ep617nrxsGsi379+nH8+HGSkpLo1q3bbd9XVFQgl8sZMGAA48aNIzMz87ZnpFKp8yp1+/btiY+Pd3ox1tTUUFpaSsuWLbl69SoajQaLxeKMfXkr2rRpw/HjQpyr5ORk3N3d7+mdWRcxMTGkp6ejVqvx9PREJBLh4eFBQkICrVq1QqVSERAQ4PR2tdvt9WQmPj4em81GUVERxcXFhISEUFxcTGBgIGPGjKFbt27OOJe1uHW+O3XqxMGDB51jUlBQgMFQ38PkVvj9rR8VBxKcfxd9tp/rsz5An55Hxb6zBD03BotGhyLMH6vW4PQIk6gU+A/sgCY1j7JTyQQ7NsxhEwdQ5IhXqHJk3QOwWazCSb1Kha1ag0gmxZQuXGGR+PkikkqRd2yL/zsrsak1aH+8qVsA5QcTCJw4EAD3Li2xaHRU/H4Jl+bBtN4yF11GAYpgX8oPJtQrZywox261YSqswL1LS8ylVSjC/HHr0Byprzv+4/tSefQSXv07oL+ejy41l5QX1lNzOZNz3WdgKq9Gl5JL6Q8ncGkRiio2ApFMSsDD/ZB6uqK/LlzJMhVVYrhRQsDEQejT89FnFqC9mkPZ9ycQy2UkdJnGtWnvos8qpPpkEpdnbgQEzx3ffm0pP3kVkUSCqVRN2R9XKD5wntAJA1CG+tJt92K0mUVUnruZTClt9Vcc7TyT4l/Okvn+D5QevoTmaq5g6AI8u7bArNE556sWYpWCqjOpBIzrhVilwLNzS7DYUEb4U3boAn7DulB6IAHPri2xqnWYSyqpPHiOiGVTqP7jMmnPx6G7mkP598fx//sQxK5K3LrEYK3R496tFTWpgr6X7EvAp19byo8l4tEhCrFSTuCY7khc5JQcOF+vTTXX8gieMIC87QdJfXUH2tQbFH1/Eu+erVEE+yBxd8FSo8ff0ba6sFRr8RkgGOpDJg4k7fVdHA6fzKUn38ZUqsZYWI76ciZ2qxVzVQ2mkipi352ONj2f3C1C5s3Kk1cxlWvQZhSiTc+n9MB5IqY9gCGvjPDnRmHR6FCF+WHR6En/4Cd+H/YK1VdzMZRU4dFK8JRtOeMBTOVqjCVVKPw9ne3z6ByNzWjGu29brq/+ktK9Z7n26udcmLgK9aXrGArKCZ4wAM+uLeu1EaDw62Pos4uJH7oY9aVMms0YhyoqiMgZD2Iu1+DVNYaaNGHshDlviUWtd/7QjH13GtUXr3O804skv7wRiZtLg3W1f3caNen5ZDmuB5afvErQuJ4Y8stxbxNBxZlU/AZ3ADsEju7O5Zkb0WcKHti57/+ANi2PhKEL0WcXIRKLMZVU4dFV0FFzuZpbUZWQRsC4XiAS4dWrNYXfnSB+6GKKfzhF0HjhgCpk0mBsZoszi3Dsu9MpP3qF451epHTvOUwVGoInDMBuFvph0ejQpuc747t5OuovPXSRrPd/RJOcg1VvxFItGGy0GYWIXeSYSqrw7NoCi0bnHPeqhHQCHVcIA0Z1I3vTr8QPXULSyx8hdVM546PVjuG1ZTs43nkGf7R5ngsTV1F2+CJV59JoNmMcxqJKWrz6BOZyDW6twjDkldWZrxaO+WoFQNt3p6G5mkPOlr3kf/k7quZBuET449WzFRKVgsLvTnJ99Vdc7PYCF3tOJ3/DHqxqHckPLCZjzgdoL10nffp6tElZmIoqyFy4CUt1TT29rL1OX3nyKqpmAZTuT6DyeBKlB84TPGEApQcSnDLvEu5fb1xi352OPreEtBU7iR+6WPjR5uAbbUaBczy9u7TArNFjdJSzag3obpRysPNLlB5PpvDAecIn9udQjzkkTPuA6qQcCn4+Q+KSTylyJEno+O5UdHmlFPwYz7FhSyk7nkyRo5wqMhCvLgK/KQK9EMukZH74M8cGLqLqwnU01/JoPmMsfv3bIff1wFSuwVhSVW89cm8fhc1kEbII+7oTOnmokEBKKUOsFOKDxQ9dTMqiTzCVVRMwsisAIz+di7FKy84uL/HtyGVk7z9PzKP90BVXEvvkUEwaHWKZBHWdK6Zyf0/hh+K4Xnh0jkbi5kLux/uEBBb3oZelRy6T8f6PaDMKkft7IpKK8e3fDlNZNYpATy5N/wBdZv2bERUnr2KprEGfXUyFY55D6sifzWiud7OgFuUJ6cjcBZNIs4kDKNh/nlCrK3klhZiae2GVwIErOQwZOQa7pgwkMpDK8StLYf60pzFVl6HLTSGme3+aB3gg8gnFYtCDoYYKkYnLsmq6mW/KYsA44eaP1FVJ+qovbuODlo8PxGa2UOngg37rnyf/WCJ7us7ipxHLyD1wHplKuBrp3yUak1qH2GHUvTxzI1rHuNSO4YmhSxBJJc710svBAXXXy9ztBzk1dAllhy9hqtAQNmUogaO6UXYsCbNG55TvW8c7+JF+SFyVSFyVXH97D/qcEsqOXiFofB8AQicNcnLb9dVf1uMOU0kVxb+c/bdwm6m0GnNVDeHPjwKEeHd2q1W4xltchWenaK7M+BD32AhnmdID5wmaMICgh/qivpAhGPDD/DCXqVG1CCF4Qn/Kj1wk5PFB5H8uxDBXX8ogyCFjYc+PxqozYiqpImPVF5gr1Nz4ZB/63BL8hnWm7EACHl1bYtULzyASET33IW44rvZWnr1G2BODufLiB5QeukDxn5Dfdu9OQ59bQuqKnZy6ZZ5v3RflbP+NE0OXcnrcStSJ2TSfMRaJSkHQ6O6Yq7UYHYdfXT+d65CjIqe8mkqrQSSi+rzwe8eq1WO3WBvkjaHb52Ku0XNpw/fOdqbuOIQ6s5CzK3aRe+A8cjcXNDklTvmVOkLXgMBXIpmUskOXyHr/x7vyb618ZL//A/FDF2MsrMBYUoXcx52QiQPRXM3BotFR/MOp+nsHjY7y40kEjutJ23enIXFRkLt1HwBZ7/+INi2f+KFL0KbnI1EJdQV0icak0RE+qAMZjqvbyTsO8c9Bi9ga+RSHZ2zEZrKgK67k2KJtGKtq+KLXHH7vPovfu8+i8OczJC3+lLLfLxM07uZviOL9wh6x7thju91LViQWU5idysszX8Rm1CJWCo43IqlCiN9nv92BpC7fhEwcSKljzSk9kIAiwIv4oYs5u/hT9KXVhI0QHIgGbZ+LqUrLt51eYu/wZeTtP0/Uo4JXrJ9jvhry1i47ctkxX4IciuvI4a18U4uKk1cxV9agyy6m/HjSPWVe5uuO1ENF5cmrBD3cF58B7VBFBdXrV+08/6/Dhv0//r//Nojsd3PZ+i/C3//+d7y9b8Z0GTt2LIGBgezYsQMfHx9atmxJRkYGK1eu5NNPPyU5ORmxWExoaCgzZ85EJBLx1ltvodFoGDhwYL24kiUlJaxbt47169cDgkFw8eLFvPjiiwwaNIjs7Gy2bt2K0WgkICCAGTNm4ObmRnx8PF9++SVyuZzVq1fz3XffcfLkSQICAvD19cXPz4+JEyeycuVKYmJiuHr1Knq9nhdffJEWLVpw9OhRMjIyeO6551Cr1Wzbto38/HysVitt2rSp571oNBqZPn06GzdurGfceuedd+jTpw+xsbF8/PHHFBcXIxaLeeGFF4iJieG9994jNzeXTp06MXLkyHr9rKqqYvr06TzyyCNMmCBcWarbptTUVLZs2YJMJmPevHkEBQWRlpbG+vXr2bRpE+IGAvHWYuXKlUyZMqWep2RhYSHr169HoVDQtm1b9u3bx86dO52JblJSUggODsZisTB27Fg6dOhAdnY227dvR6fTYbVaGTNmDMOGDWuwzoULFxIaGsqcOXOcn82cOZM1a9aQmZnJrl27EIlESKVSnn/+eaKjo+u1c9euXZw/f56oqChmzZrFqVOn+P7777Hb7UgkEp577jliYmL4/fff+eGHH/Dy8iIyMhKbzcZzzz1Xry01NTV89NFHlJSUoFAomDp1Ks2aNWPPnj0olUoefPBBAObPn8/ixYsJCAjgVsybN4/IyEhmzRJOAffs2cPPP//MZ599hkQioaSkhK1bt1JVVYXFYqFv3748+uijbNy4EVdXVzIzM6murubJJ5+ka9eufP/99xw/fhyJRIKXlxezZ8/Gzc2NKVOmsHPnTiwWSz0dGTNmDF999ZXTQO/h4cHChQvvalzNWfsF+e99S+CTQiiB4s8FQ3nUW8/jPbgzEg9XbAYTluoactd+ScSix7AgwrVZANnbD5Ky+itUEQF02fIyci83qpOyuThT2IhEvzSO8AkDsJktwpXV47/j/vADIBajP3kWRYc2SPx8sFWqqd72Bb6vzUOkcsFaXomtohKRhxvZ7/5EoWOz22LNc3gP7oRNb+LanI3UXM4k9MVxRK94EpvJjLmyBnNpNdVnU9Cl3qDo84PEvDcTRXgAihBfbHojaXM+QubnQYu1U5EHeGGprsFcocGQW0zFoYsUOfofveZ5vAd3QhHiR9ITq6k+nkjQ0yOJfv1pEAnGsMLt+zGVqRED2tRcmr/5DIpwfySuSowF5aRN/wc1lzNovuZ5vAZ3wqY3UvjpfnxGdCN+chzddi8mafEntFr6mNMb0FKtpfJcGpdnfkib16cQOmEAEpUcbVYxNoMJu8WKqUxN0ryPMRZX4tIsgK67F6MM9aXs0CVMlRr8BnbAZrIg83ZFopRjd8QvPD14EVitdNq1BJcwP0RSMbqMQtLXfEWMwzvOVK5B7uuOWCGn/OvfubF2N+49WtP2h7eEq+I2O8b8UnJWbMd3fH98H+wDNjumogpKvjrM1Xd/puvuxSQv/oSYpY/h0Tkal1B/RFIxNqOZrI0/kbH+OyJnjiN61t+EE2ubHZFUgrlMLcTwEYmwGUwoQnwQy6SIZVJM5dXk7ThE1j++p/PuJRT9Ek+LRROR+3qAWITdbKXs0EUSZ36A3SQY5XvsX41bmwhEYhGG/HISp72HWCGj+89vYNHoMeSXYbdYyf1kH2FPDUcR6C3EWyooR+7vid1sRayUYzMYMVbruDhnC60XTSB752F6fTYfdXo+bpFBiKRirHojJyeuoTIhnahnRxD7yt/R55djq9GT89HPRL70IDIvNzSJ2STO/ACvbjE0mzEWw40ygh7th0Qpd7ZRfTmT9ptn4T+mByKxCFNpNbmf7qfZtAeE/tpBl1uMLr2AlIVb6f7Lm4AdS42BjDVfETX3YRSB3oJnX0oOOK7aGwrK8erVul5dteNhrjMe2Z/sI+Kp4SgDvQWvApngLaDLKUYZ4IVFa0QEmEurOD9yCS3XPEfgxIEObweRICMlVWiv3cAttpkQ+9NqI2vNl2Rt3kvzRROInPkgIokYfXYxp4cscs5Zr6NxuLYIwW61kTL/Ywq/OY5Xj1Z0//kNatLysJssiGRSRFIxcn9PxDKZs2+W6hr0eWX4D+uCPr+MpJkbMVfV0HnXItxiwoS4VRYrUjcXjEWVVF/MwKNjc+EHvUbPlef/gbG4kp77V+PWOhyRWETVhXTOT3wLu8lCwOjutNs40xnn1KY3cW7866gvZyLCTufdS8j/4gghjw/i2rLP6P7rm8i83RGJQJdTgqWqhpTF2+j46XznfF1f80+az32o3nzVhkawm8y4t48Cu5283b+TuuRTwp4chlJsoWTnQTx6t6X5P14Gqw2b3kjG3A/RXskg+v3Z+D0yALvJjKlQ0Mtr7/5E591LsOiNuLYIQSSVoAjwwlKtRX0pk8SZH9Dq9SfxHdIRqYcrNoMRc7WOq7M3Eb1oInk7D9Fpx0Jq0vNxCfVDJBFTfek6Nal5+A5sj1VvQpuWj0fHKCx6E2aNnoQX3kPVLJD+P63AojciEouxGUycn7WZwEHtCRjcEateyMwd9ewISn67QPjjg8jdeYTun81HU6euqksZxE9YTezrUwgd3xuJSon+RinmqhpSXv+CFrP/xpV5W1H4edDxwxm4xYQiEouwaA2cfWwtVQnpNH9pHC3nPoQurwxbjZ7czb/SbOY4FI4kIIaCMkQiMcU/nkbu74nvkI5Y9Sauzt5EyGOD8B/dHWWwD1VZRVgcSXNsFiuV1/IIG9AOpa8HiEAskWCo0GA1mvl+3Aq6j+hC+POjhGusYhHVCWlceHyNU+Zbr3n2Ng64l15KVArsNjsSVyU2kxkRgowBuET4c6rfAozFlXT6fAF+QzohkkqwGUxce/Vz3GIj8B/eRYgzZ7Jgt1gxa42o0/JJmLOZDiueIKB/WxQ+HthtNqqScjj6t9exmSxck1bxW2AFYlcFj44fy/ODO/DV7l2gcGHyAiEL7rZdX/Hd998hMumJW7OaNp26gdXM8lde4eLlKxiLjHy65RNy525zrmHtt8yux48N8cGJRdvI/PYkAd1jeOCH16hMy8dmtqD0cUeikKHwcsVus2Ou0XPg8XW0njKUqDHdwBEPz2YwcWHqe3TeMguZlxvqxGznemk3WZA61svaeL8nBy9Gl1lIr/2rcW8djlguwWa2ossuJnHWJgwF5fQ5+BZyRxIla42e85PW0WHjTCEZiMGEsaiCwu9OkvWPH+h99G1nX67O30rhN8edvHF13hZU0cFEzX8YqasLqujgfwu3+Q3rTIePZyOWSTCVa7j2+m5aLHwUlwh/YR12hE3QpNzgzPClAMTGPU/oE0PQXs/n6ssfIffzIObNp5AHeCF2eMHpb5RyY9Mv5H9+iPbb5uHVNxapqxKb0ULS1HcpPyJkWe6XuEVYw0SC7phLq7GodZT/fhn/kV2xI0IkEXPmwZUYiytptXIykVPHCFmkDSb0eaWor2Th269dPfm1ag3UpOWTs/0gXXcsqMdTVZcyqEm9ccd90fHBS7BZrXTftQjXqCDnXiX+kVVUJaTTfsMLhE0cQE1GIXaLFbFYhM1oRublhj63BJmXKyKZFH1OCaYKDT59YxvkjerMIix6gTfsFiuHntmAe0QAAzfORBXgiUgqEeRXo+PA4+sI6deW1o/0RRnqizazkLTlOzAWV9bTFVOl5jb+tepNWDV6rjz/Li7NAuj+8xtY9UaH158IQ0E5V57bgPpyJq3XPEvIY4PuKFP6G6Vgh+tvfYXfsM74DemEVW9Em16AR4co9AYTJ5ZsZ+T2uXzZZx5DN87kj4WfoCuuot2zI+j44lhcA71AJMKk1vHL42spu5JFmNlK992LMNcYKPo5nurEbLpsedmpl5ccvyHab3iB4Ad6oMsrw6N1MHY7WKtrY7OKWLT6fc6eOU1VlRpfHy+2bf2YFjGtwG7HWlOC3WLiaNulTh27F9+0XvMsvkM6YtSbOT33Y6IfG0D4qK6ognxQ15k/m9lK9bU8Anq2QuJIcqNwxK63W22cHf2qs64OdfjGXKnB9w5yWMs3XW7h7JRXP8c9NoKAWzhbkPk8sj/8iZgVkxEr5biE+WEzmKg4ntxgv1SRQXf8Lfi/gGa+Hf5fN+GeyCm/8v+6CfeF/xmjZBP+M/DTTz+h0+l47LHH/qXvNRgMKJVKNBoNr7zyCm+++SZeXl7/0jqa8O/HqeBH7rtMuf3usS3vhA4hpfd+6BbkFNyeOfbPQPQXnkg1xr292t64SB2NqUvSyLFwl9x+Mn0vVFkbJxuNbeNfBW0DWRz/DFwbOKn/T4O5ETGHVDSuX+a/8DKI/S+MpdQYvmls+zwkdw4zcydorLdn+fx3QddIXRE3YgzFjaQNOX8iJlgDyJTd/zg2N98/j0Lj9LKx8Z/U4vufswc+uL+QSbU4MTPxvsvkSRsnv4G3JCX8M2gsQzWmXGP3KX8lt/2Va3NjZL6xsDayrsZwR2PlN8zSOO5oDBojU1myxjFOmPn+9w8jku8dFqwhHG279L7LFEsaN18B1vvnm8bmY26MXg4v/mcja/vvQJNR8l+P/+mYkk34axEXF0dxcTGvvfbav/zda9euRavVYrFYeOSRR5oMkk1oQhOa0IQmNKEJTWhCE5rQhCY04S9Dk0/fvx5NRskm/MuwcOHC2z6Li4ujpKSk3mdPPPHEPZOj3IqVK1f+H1rWhCY0oQlNaEITmtCEJjShCU1oQhOa0IT/JDRd325CE5rwl+G3wL/fd5nGXucxNeKCU2OvUjXmSsRfmWXsr7xe3lg05jrPX3kd7a8cQ1kjL9n8ldeVm9CEJvx78Z/OU/8NGJS85r7L/N72lUbV1TT2/2/wV+7b/hvQ2Ov2/+ny+9/Qrya+uYn/9evbET7t/1834Z7Irbj/8CX/L/E/6SlZm5ijsSgpKSEtLY1+/fo1+N1LL73EM888w+jRowHYtm0b0dHRDBo06I7vPHr0KB06dHBmA78TGkoAU1u+NsHM/WD79u3Ex8ffM/GMVqvlxIkTjBw5EhCyUW/fvp358+ffsUxCQgJ5eXmMHz+es2fPEhISQlhY2H21D4Q+V1ZWIpfLkUqlTJs2jcjIyPt+z93e39CY/l9w8OBBFAoFAwcO/D+//07lf/31V4YNG4ZCobhDyb8Oa9asYdasWbi6uv6f9EsZ4U8HR9BndWIWSTM/dGZ57LhjAX5DOgN28j4/xLVlnyFWyOj240pEcikiiQSrzoDM211I4vLNcYInDsQ1JhT9jVIh6LLZyvmxr1KTmAVAi8UTCRzVFbvNjqVGj2uLEGSerlh1Rs79/S3UFzNwbRFC+/em49E+ivQ1/6Tk1zNCG/08kKgUmCtqwGYjb9cRXCIDCJkwAImLHH1eGVemvocmMZtmL4wmbPIQAPJ2H6FkfwIdt8xGFRWESCzCZrEiVSkwFldh1RlwjQ4hfc0/ydn0CwBihYwe+97ENSpYSAiTWcTpYUuIWTkZ/6GdkXqqsOpNWKq1JM3ahCYxG1V0MB0+no1IJkUV7o9YKUOTnEPVuTT8BnfEbrVhM5lxjQ7h+pqvyNn0C61WP43f0M7IfN2ROILGl+w7V28eYt97kaDxfRCJRFSevsrFyeto9eZThEwajEgiAbsNc5WWi4+vReMYZ9/BHWm99jkUQd5YdUYqjieSNPNDXGPCaBP3AqrIQGSertgdQepTFnxM8/mP4tm1JTaDGXOlhrzdRyj+8TQ9fn0TuY87iEQggjOjlqO+nEmr1U/hP7wrcj8PkIiwqvVYa/RoUm6A3Y5bqzDsdqhJzcWjfRRWvZHkWZtotfppvHu2Rp8nBFG3W6zk7T5C9gc/0Wr1UwSO7o7Mx0MQUDFUxady4Yl1SN1c6LhtLl49WoFYBBabczxi351O0IO9QSIGmw2RRELOll9Jf33XXcfDf1R3ohc8imurMIwFFdgsFkQOXlYEeWPIL0cZ7IPNaCb3/e/J/eAHWqx+Bv8HeyPzcEWkkGEsKBcy0+sMSN1VKIJ9EEkkFO46zNVXthP2zAharXpK0BetgfOPvon6opB5vnb+rXoj19/6iubzHkbm7Y7UyxVjYQWKIB9EIhF2uw2r3oTNYMZmNIFIhOFGKflfHiVmxeS79stutWG3WEmes5mKo5fpsG1evXku/vUMPn1ikXm5YSpXI3VXOcdD7CIT6tUZUYYHoLuej0gmQerhilVvwiXCD5FIjKVGz4W/r0Z9MYPw50YRvWgCEpUCi1pP8pxNQr+83EAiRuqqBLEYS7XWqUcShRyrzoClRo8+u5jCb47T8rW798uqNSCWS9HnlXHt1R10/GQexuJK53xlvf8DRT+eosevq+rJ79lRyxzy+zT+w7sg8/OsJ79IxCgCvBBJxGivF1BzLQ/PTkLWZItGh01nxFRWTemhi7RcPkl4Li2fMyOXErNyCsETBiB1U2K32bDpzVyc8jZV8SkEPdKP6EUTUQb7IJJJQCSi/OgVdFmFBI7thdRDhVghw1hQgbm6huRZmzDklQrz1a2lQ9ftf6quWplv884LKEP9sOqNlP12gaSZH9Jxx0J8+7dDJJNiKq3GVFZdv66uLbGZLIjl0n+tTMWEcnbUMoInDiDYwdl2q5CPsvjH07iE+yP393Jw+2FKDyQIc+crcIEuuwjDjVKSZ20ictbfbtMb15ahSFQKbBYbxoJycrftRxUZ6HwuedYmzNU1dNgyG9eWoYjkUvRZxZweuACAXkfW4doq3JkYy1yuJmXJNmRebrRa9TQiiZiiX8/g26etkIhEIcQdE8ulnBm1nOCJ/fEf2hmbxYpLeAC6nGJU4f4gFmEzWTAWlFOTkkvy7E302LcKt9YRgh4XlKG5kkXy7E14dm3prKt2DFXRIfXqqh1Dv6GdsVusKMMD0OcU4xLuLyTLsNtu69efrUvm5YbNZEHq6YpYLkXq5iIkkVPrsKh16HNKcGkWAHY7YpkUux1cwv2wGkxUHEt0rlu3csCFx95Ck5iFIsQXiUcwIkcMS5tBzSuvraRrz/7069+f4OAgsFqw2+3YtGXYLUbnXsXFsVeRerk6ElTcXCNbrX6qwX2A1ENF7IZp+PRvh0SlxFhciaVGj9RdhUSlwFhYjt1sJWXJNsKeHlFvndVmFuI3uBMybzdHRnYR2usFJM/a5FxngycOoE3cC7dxQMDo7sgDvcFmExLbLNxK0dfHUYb70+fku4gAkUyCzWSh9EACSTM/pMdeh0yIRdjMFgw5JSS9tBHXmFAiZ4xD4uYicIdcKiSHOXoZU7m6UdxhN1uJXjyRsKeGI/N0BbGwnlx+7l00iVnO9dIlwp+yI5dIXfqpc59oKK7ELSYMua8Hmeu/ReqpImBMD2Q+7hjyyrAZzRgdSdXELgoMN0o53Ws2AD6DOxKz6mlk3m5IVApEEjEWtZ7S/efw6NJCSJpXVo0hvxzvPrEgApeIAOxmIdFN8U+nSVmw9Y77IpFYTLcfV+ISEYDMy1XgjZwSEqe+5+xXrczn7z7iXB9kPkLWZn1OMVaNnpQl2wh+tL+TO3K2/ErbDdOFbOg1eqSuSkxlak4PXECr1U87+UyfV0bZbxdoNu0BrrzwLtGL/45IIv5Te6mAkd1Qhvqiyy1FGeCFzWKl4ngS2O349GuLRKXEahASF/2ZfcD/RTYCxvWizdvPI/N2Q59VxJWp7xHy2ED8h3dBHuiNWC7FUqMn6/0fyf7gp3o62u37FbiE+WHRGoQs6Ms+I3r+I3j1aIVVb8KQV1qPi12aBSKSSW/jR9cYYZ1JnrOZ4u9PCnP+j+n4D++CqUzNxSnrnDJZy1nmcrUwj3lluLUKw6o3gkQCVhOIJUjcAlj22ko6d+lKv379CA7wxaIpFb6/BS4R/vT49U1k3m5YdUbOO36f1PKNv0M20t/6iuh5jyD1ckUR6I0+twRFgBdSNxcsWn2dfZtZ4AOLlYKvjxHxwpjb9jcxK6cQ9FBfZF6u2G02LNUCd95rbW638SVco0NQBPsg9VBht9o4N/a1mzw1oT9t359xWx//1/DfmN36Px1NbhUNoLS0lBMnTtzxe09PT/bu3YvlPoJaHz16lMrKyn9F8/40bDYbZ8+exc/Pj5SUlLs+q9VqOXjwoPNvHx+fuxokAbp168b48eMBOHfuHHl5eY1u66xZs4iLi2PEiBH/J4PyXwGr1cqIESMYOHDgv7WevXv3YjQa7/3gX4ClS5fi6ur6f35Py+VPkLNlLyd7z8FSpSV0kmDI8xvWGd8BHTjVby7nH11F6KQhuMaEYjOaufjw65wbsoiM1V+gig7h6swPSF3wMcGP9ifp2XeoSb2BTWfk3MhXMBZV0Ort5531ZW38mZODF3Nq6BKUQd6IxCIOhk2m/EQynT4WNq7mqhquLvuMLIeBsOXySeRs+ZWzD7xG5ekUcj/Zz5kxrxI5cxw+/dpSnZDOufGvYzdZiH37edxahxE2eQinRy3j1JDF+A/vQuyaZ8ne8it/dHuZynNpmEqrSVv1JTXX80EsdtZVC5vRjD67hOS5mzkc9TQyXw/ab3oZ16hgUpd9hi6jCFNxFVcXbCXW0T9dRiHxQ5egTb1B8rwtmMrUmKt1+PSJ5USvOVx7dQcisZhsR11+QzuhigriZK/Z6LKKMZVUocssqj8PQzvhN7gjybM3kfDQ67i1jSTmjSdxiQggafr7qC9eR5OYg7lcQ7uNM4XGi0W0XvuskC1z3haMhRVgh9BJQ4h57QnKDl1Ef6MUTVI2mqu52E0WWr42mYy392DVGig5mMCp/vMIfqgvHT6Zg7GkilODFlJ+PAmbI5uf39BOuEYFc3rQQq6t2AlWO5rkHE72noNbqzBsBhOn+s0jfdVuZJ6unOw1m5QFW+nwyRxcW4Sgv1GKSCrBUq111hX25FBco4KpSS9Am5GPsaiCy89swLVVGKGThmAzmin97SJWvYmKY0n1xkPu487lZ94RxiMpB3O1Fp8B7e85HtrUG+Ru3Yu5qobLz61HLJdhrq7h/IRV2K02RDIxp/rP42TscwQ81JfgJ4fjEhXM5Ydf58aWX4VN8zNxZLy+E7FCTsKwRSQ9HYdFrUXq+FEU8vggdFlFVJ66ivpSJh0+nnPb/Kcs2ErbD2YIuthrNqV7z1EZn4L6Ugam8mqMxVWYiiuxW6yIpBLiBy2kZN852r477Y79qjieiN1i5dyY5aQu/ZTY9VOxGs23zXPYlGEU/XSak73nYMgvR5OUjbmqhuyPfkaXUYipuJL01V+C3Ub80MWcf3QVl6a8jbG4Em1aPrrsItSXMujw8Ry8+7Yl5PHBVF/M4HD4ZJJe3nizX73nUJNyg4qTyYjlUq4t2+58f+a732IqUxM/eBHazEJi351+1/my1OipScklwaH3LZY+hj6nGLBzqv88jsY+T9BDfenwyVyMJVWcHrSQiuOJ9eRXFRXEqUELSVvxuUN+sznZew6mUjXG4kp0mUUUfHUUvyGdONlrNonT38dSVUP80MWUHrpIzIrJpL+5myNRT6II9qHt+zNQRQWR/dHPVF/MQJOYTcn+BNpvEXit6PuTgJ3y44lcf+sr7GYLYqUMnz5tOf/wG+Q65OnyM++QsmArbd5+zjlfIKLq3LU/XVetzItlUqovXMeq1oEdYt54EqmrktSln2LR6DBXaG6ry6o1YK6u+ZfKVPHP8VSeTsGzeys8u8VQnZDG+b+/hbGkGnNpNXabnbQVOzndfx5nxywn/JkRzrn7PeZZSvcnIJZJKf3tArEbpt2mNxUnr6K+nEnJ3nOCPldriZw5Dvd2kc7n2rz9nHO9uzj5bcoOXnDqaPP5j6AI9KHyRBI5W/ch83En4+09tHz1CVqvfZaLk9Zwqv88wqcMQ5OSQ3VCOqX7Eyj45jhWrRGv7jG4RgVzotcc0ld/BXYb2tQbXHt9F6aSKop/Os2NTw+AWEy7zbNQBPpw4fE1XF34MTJvd7QZhUTOHl+vrrApw9Ck5FKdkEbp/gQKvzmOVWvAs3srZ/9r9bIm9QbJczdzfsKqBvv1Z+qqnS+rwYT+RgnqSxlcfkZYz03FlZQduYRXtxjiBy3k/IRVWA0malJzuTrvY/RZRYhlUkInDWmQA9q8LRzeC1ljy7FU5WGpzkfs4sHTTz3JqBFDeeGF57FqK7Dbbdh0FYhd6zsM1O4DTvaei7mqpt4a6dUt5rZ9AECrVU9jLKqg+nw6R5o/if5GCRKlHN31fKovpJO34xAZb+8hdsO0euusR+cW+PRpy8lesyn89gR2ixVdZpFTjurqWEMcYCpXo8ssRJOUzfU1X9FmzbPOMiKRiPLjiSS9tBFdRqFTL+1WO5efXY/64nUs1TrUV7Jo8/ZzFH17gvjhSwA71RevC0a7vDLkAV6N4o6ouQ8DoEnOQX+jlPI/rpDz8V6kHq5C3xz90mUWUvLrOTzaRdJm3fMCh/edi0f7KMzVQmbm4IkDBB3rM4fzj76JRa0le+NP+Axsz5Un40iZuxlFkLez763WPkvW+m8wFlYIWYqHLib55Y24t4vk7OBFxA9djC6nBN+BHTjZazbGkirsFiuHIyZT/MMpNInZd9wX1e4Rst//wdGvRLTpBYgk4nr9qpX5uutD5Ykkqi+kI5ZJnfJQl2Ni416g+mIG2R/8SE3KDfJ3H3G2o5bPEsa/DjY7IY8PQn+jlJavPuGs68/spc499Ab63FJkniqS527m95bP4tYqDJmXK9Xn07n8/AZ01wv/1D7g/yobMi83tNfyqDx1lax/fE/7zS8L6+WQRVhq9BiLKin89gTBD/XFNSbUqaOtVj+D3WrFqjdR/PMZyg5fIua1Jyj97SK6jEIKvz7O1TpcXPDPP7BqDQ3y4+GwJ5xrTC0KvvqDC4+tcfDBzd8uVoOJ6vPpxA9dzPW3vkQskzjnTuLmJxS2g1VbzpN/H8+o4UOY+sILWHVVN7+/BW3fn4GxpIpDYf8fe+cdHlXVLfzf9JLJpPcCgdBCh9B7R0TFAip2USzYaQIqKCIo9oaoiN1XsSAdBKT30AKBQBLS+ySTmUwv5/vjJIeEBFTu/e59772s5+EJM3N2WWuvvfY6a69yN1V7TtO17v2kfr329H2GjBmf0emDxyW5hF/AcjRLkp31+o23pha5WsmBEbPJXrqKNi/c1US/afvKvQT1aIOzuIqa4zlY03Ml2flXZ3P61PfIeu0HLMezKfh8EyWrdjWWU68/hGn7iWbxvAbX4Erwf8YoeeTIEebOncusWbNYuHAhZrMZgIyMDGbOnMnMmTOZNWsWDoeD77//njNnzjBz5kzWrVvXpC+j0Ujnzp3ZsWNHk99yc3OZN28eM2bMYOnSpdTW1nLgwAGys7N5//33mTlzJm63m59//pk5c+Ywffp0li9f3ihh6u7du3nhhReYPn06WVlZTcawWCy8+eabzJkzhzlz5nD27NlmcT59+jSJiYmMGjWKvXv3St+bzWaWLl0q4Z2Zmcn3339PaWkpM2fO5JtvvqG8vFwySs6dO5eCggKp/YIFC8jJyWHHjh2sWLGCzMxMjhw5wjfffMPMmTMpLS1l9uzZ0vMlJSWNPl8J2rZtS1VVFSBW3P7444+ZM2cOs2bN4vDhwwAUFBQwZ84cZs6cyYwZMygpKWk0XxCrgP/0009XpGlzaw/w+++/M336dGbOnMl3330n4fz9998zf/58NmzYwE8//cSaNWuu2P/l5u92u3n33XeZMWMG77zzDm5301uzDRs2UFVVxcsvv8zLL78MwJ49e5g+fTrTp0/n22+/bZZ+OTk5zJ8/n9mzZ7No0SLJEL5gwQK+/PJL5s+fz7PPPktWVhZvvvkmTz31FP/617+k9m+88QazZ8/mueeeY+vWrdL306ZNw2KxNBqrurqa+fPnM3PmTPbv309RUdFlVvUihA7sSPnaAwAU/7STiOt6ARB31wjsF0px5JVjPngWn8NF9K2DAPDZRcNsxHW98NbUgiBgSTuPTK3Ca3WgDg2k7Le9eM21+J1ulMYA1JHBYttahzS2Ni4Cy6k8AHI/Xos63IgmMhh3pQXL8RzJCyJ0YEfK1h7EXW4m75P1RF6Xis/mRPD6EDzirWNNWhYypQJViIGg1LaY087jd7gRfH6q950hpH8HytYexFfrQPB4EXx+FHoNzkITcqUCubpptb2Qvu0pW3sQmUo0noX07UDxql1EjE0lf8UmlEY9joJKlEa9hF/9fD1mG/bcMtGzyicGJVVuP4GswVgRY3tRsmoXgOhV6vUhU8gbrUPE2F4oArSUrz1ATdp5/C43keN6U7JqF2HDulGwYhPKoAAEv4AiQIs6MpigHsnYL5QR1D2ZstX7KF29D4+5lojreiEIENKvA16LHfORc9izi0W6BQWgDNThKjfjszoQPD5KV+8jMKUleR+vxXa+mOylq5CrlKhCA4kYm0rxql347C6KvtmGQqfGWVqNwqBDadCiqvNuihjZg+If/gSgJu082rhwCr/eilylwJ5VjFyrRhUSSOnqfcTdOYziVbtAENC3jEbw+9HGh1N7tlBcc7sLfato5Gol9gtlTegRMbYXBSs2oYkOwZFXhkKr/kt62M4XYezaGne5GUO7BGrPFqDQalAGBeBzuPA7vTjyyhE8XspX7yXmzmGUrdqJ/XwRqhAD+P0oQwOp2noUuUr0LKreeRJXaTUKvRYAQ7sELrzzGwAlq3ahCjeijgxutP41aedRGfVUHxTPjqLvtxMxphelq/eiCgmk7Pf9KI0BaONCkcnlqCODcVdZkamUl8UrdEgX3BU14t7+/k/kKiX6llEIXl+jdZarlMjVYtX0/M82ENwvBXe5mZD+HUT+MgbgLKm6OG65GWv6BYK6tyb3wzXYzhdRsSUNVbiRxKnjcJVWUfLjDgBM2483wiv3g9WE9O2At8YurZfSGEDZmgPSPvJUi3LjSuuFz0/lH8eoSTsv8a88QIv9Qlndel3Kv0WX8K9Ie38j/jUD4K4w43eLsicgOQ6/w406MpjqPackWRaQHItMLqdw5RYEj4+yNfsJH9GdklW70MWFU/D5RpTGAKr2nkYZoGnCh0qjHvPhTNShgfh9fmzni1CFBILfjyo0kJq08yiNASgNOvEFVCGn9kzBPxrLa3WgNOox/XkCy6k8kYZjelH45RaMXVvjKqlCEaDFUVDRaCxXuRlNRPB/Kk8FpbYVZWp/UfaUrNqFeV+GaJjViZEH9V4dPpsT2/kiAjskkvfxWny1DnI/XiPtG21CeJN9o4kJpejbbeR9so7Aji1FXPwC1QfOSs8pjQGEDe5M+doDmA+coeTXvSgNOgCiJvSndPVeBAEsaaJxwtAhAb/H24in5ColgSktKF61i7zPNqKLC0emlBM2rKsouwDrqVxkcjlhgztT8cdR0RNx7QEix/VCoVdj7JJE6eq9VO08SfG325GrlLjKzQR2bNnsWCWrdpH/2Qa0ceHIlArChnWR8G841pXw+jtj1a+X9XQuhnYJjWSq0hiAOjQQwecT92ilBY+5lrAhXajYcgSZUjQYR1zXi/j7RjWRAfX7xl1uvuiVJAgIXg/t2nfEZRV1TPw+ZDI5yJXga1yht14PACj+aReR16XWnZGpeC32JnqALimakH4dkGvUlKzaheDxYWiXgOD3g0pJzZHzRFzXS/Qk06kbnbMyhZz6yFS5SonP4UamkEt8VL/H5CpVszJAFRZE1c50lMYA/E4RX3VkMIEdW+J3e5rKtjG9yF++jojRPSlYsQkEAUWAptFY9gtlGLu2ouj7Pyldve+qZUf0hAEAhA3pIu1Fj8kKchmqkEDCR3TDaxUvfWrP5mM5lUdI3w6Urz1AUI9kBI9X9EgTBDzVVlwlVfgdbmoOn0NpDCByfB/8Tjfmg2cx7z8jnRvGHsk4LpQRMbYXzpIqKv84RvjYXlRtP47CoJN0KGPnJGzZxeLZ2TYeBJF2f6UXRd3UT8RrWDe8Fjulq/fid3uRKeQSXpc7HwQBTNtPoAo3oo0PR65TS3tMHRmETKnEfDhTOsOCe7eX5lFPw5q086Lnm9WJXKPEkV9+mbOoeV0KwO90152XmZIupUuKEffiyB7kf7r+b+kB/1HeMHZJovAr0Smm9mwB6ohgyjenEdg+AWt6LjKFHLlGTenqfUSOTZX2aPjQzljSc/HZnJT+vo/Aji1QGnQYOiY2kMVZkiy+knxseMYYUhIBMB84g8dcK8mD+ncX6+lcDO0TpDVpeD7IZHKQKUDwgc9N2zp5IwgCCP6Lv18CQd1bk/fxWnHNP17bQG+7uF41aVnSegH4bA7ChndrIju9DjdKg6ifG7sk4bXYmpUBgt+Pq7SKgs/ESwLrqdy/dTY3xDvqxr7kfbRWkh0tHr8Bj8lCzbGmtotrcA3+Cv5Xhm83B+3bt2fRokXIZDK2bdvGmjVruPfee1mzZg1Tpkyhffv2OJ1OVCoVkydPZu3atTz//POX7W/ChAm89tprDB8+vNH3H374IQ8++CApKSn8+OOP/Pzzz9x///1s2rSpUYju2LFjue222wD44IMPSEtLIzVVFLZOp5NXX32VjIwMli1bxltvvdVojJUrVzJ+/Hjat29PZWUlixYt4p133mkyx7179zJgwABSU1P54Ycf8Hq9KJVKVq5cSUpKCjNnzsTv9+N0Opk8eTIFBQUsXboUoFFxmv79+7N//34SEhKorq6murqaVq1akZ+fD0C7du1ITU2lZ8+e9O3bFwC9Xk9ubi4tW7bkzz//vGJoe0M4fvw4vXqJQu/XX3+lU6dOPP7449hsNubOnUvnzp35448/GDduHIMGDcLr9eL3+yUj8+WgOZo2t/bHjh3j8OHDvPbaa2g0Gmpra6U+7Ha7ZCBsaPC8XP+Xm//WrVtRq9W8+eab5OXlNWuwHTduHOvXr2f+/PkYjUaqqqr47rvveP311wkICODVV1/l0KFD9O7dW2rj9Xr54osvmDVrFkajkX379vHDDz/w+OOiG71SqeTll19mw4YNLF26lCVLlmAwGHjyySe5/vrrCQwM5PHHH8dgMOB2u5kzZw59+vQhMDCwWZru2bOHrl27cssttyAIQrPG1UvBa7Ej1BnNnMVVaGNE7wRNXCjOokrpOVdlDfqkaPGDXEavP14noH0C5av3YTkqHnauEpMYuqpW4a4wX2xb931tuWhEbTPndmJvH4JMISP30w3S2AigiQnFVX6xrRj+1XSO2oQI1OFBuMrNOItM4m8lVWLIhLmW0L4dxLALp5vIsT1EA2ZdH4EdW6CNDSXm1oEcuuUVAlo/jdKgE1+Y6kAVGojXYqfPltfQJ0VT/NMuYicOksJ5nUUmnCXiXOr/usvNUrvom/pS+ts+Iq9LRWnQSv3Wz9FdXo0mRgwPrm/jrqhBHRnUaB20ieGN8S8yYezcEmeRSNPWsyahbRFJyc970MaGoo0JRRMdisdkkdq5ik3oW8egjQnl5EPv0OePJSCXYUhpwaExc0h591GUBh0BbRMkhQ/AU2MHwFFQKdFeQEAdZpRoUE8rwetHqdegaxGJq9JCUPdk+mxdgjo0kNI6xTFiTE8Enx9HfjkoFLhKqxEEQeyruAp1uBFnkYnsN3+m1+8L0MZF0HrWRI7fu5SObz8CiCE1fqcb6i6NGtNDpCdyOdV7TxPYtdVf0gNAExOC3+VFHW7EVWxCppRL4TcKnYbU3+aTu+QHXMVVIs/V4a2pCxOuDy+t53O5RoU2LhzrsSwxLMzvx1lQAYC7sgYExHnVz7eOhn63F21kMO6SKpyl1WijQ2j/+kO4S6up3nuakAEpYsgWMrQxoURe1wu5Wom73NwsXqoQA966NQTw2Z0EprTA53RL66wKDcRrc6CJCpbWWBWkx2OyoA4LquNzkxjOrJTT87eX8JTXkPvRWvD78bs8BHZK4vyrP5A8904CkmNBJiPp2VuIv3cUOe/82hiv4ioUBh3uyhoJf2dJ3Z6q+xt1Y1/suWVoIoMvu17I5bjqZIyzxIQ61Ii+TSzKAC2pv80na8mPeGtsgCDRviH/Xkp7kX9Fo4wiQIsiQIPP6kATEyKFhLvLzcjVSvpuex2/z4fP4ZL2pf18MQqdphEfOktMxN05VJIZDfkw6sa+FH23nYT7x+Cvi/CQ+LCOn+rpoU+ORfD6JJ7/O2PpWkShiQnDVWYGQcBrsYkXAEF6qZ3f5cVnr2lEe010KN5aB3635z+Vp7QxobjreEqmkDWQ2SZ0KgXKgIspUbQJEQR2aYXgvbhvom4egEKrJvqmfjhyy5rsG118hEiHurE8VVYCu7Siel+G1K+rwoxCp5HWzFVejUyllPCynS+i8Ms/6P6vucgUclo8OYHs1/6FsWurBng5UYcZG43ld3nRRF3kJwCZUo4iQEvnD6dRvuEwXVdOR65WUfb7fuQaFbbzFy8MfXYnsZMGU33gDMq6i4x6GjYdy4MmKrTZsXr+/CJZS35sFq+/M1b9enmtDpSBOlrPvh25Wkn5xsM4S0y4yqpBLkcbF45cq8LYtRUKnYbBJ5dT8MVmTDtO0uKR6xEigpDrNJIMOPfytxJ/NTxjkSuRKTUIPjdejxv8PhQBYSCXo9CH4K0plh6tPyOb01W0MaHipcIlekBQt1a4TRbCR3QnZEAK4SN74LU6cBabKPzyD9q9ej/qcCOG9gnYc0tRaNRS/36PD6VRL+1Ld2UNCp26yb70u9zNygBHbilRN/VDadTTatYkas8UiPsrMgi5VoVcpaTnzy9SfeBMk33pLDIhVyul8POGskOmVFD6616MnVqiNOivSnbUG+80MSEEJMfSduF9eExWas/kI9eoCOyUhCY6lJw3f6bF4zfgc7rwe8WL3IixqbhNVpSBIm1kKqXEa8YeyWhiQtElRZGz5KeLtPT60MSEoo0OxVlswti1FXKdBoVeTXDf9lTtSsdVYqLVnNsJG9IFZVAA6Y++J655HS/2/O0lvGYb6oggcc2b0Yu0cWF1eIUS3LMNQb3aUvD5JozdWkn6jav44r5peD6ce/Ereqx6AYVWXbde+eI66DUkPXMzfpdbDNmu4z11ZBCCx4cmJkTivYgxPfHW2HCVm9G1jMZVejES7+/qUrrECJDJ6PbVDAq+2IKr0oKhXTytZk5EoVVTuvYAzhLTX+oB/xm80VDGiA4AXjTRobiKTWhjw1AGaHAWVxHUIxmA6FsH1qViUSH4fLhKqyX9WJ8YSfX+MxLf1MtiV5GJ3GXr/lI+Bqa0oDYj/6LsUMgbrb/X6kCXGEnfP99AFRRA+cbDF+fu9yFTKERcAZlCgdfnFdPieJ1Nfgckva3hetXrbZfqvn63F01ksOT9q4kOpdWM2/C7vZSs2oWzRJQ3nT56gr7bXkemUlC9P4PADi0anbGqID2Cy40qJJCkZ29BHR5E2JAuf/ts1sSEoAwOxF1Rg/1CqXi2JkUTN3kY1fsvnoP/m+FaSZb/fPg/4ylZVVXFokWLmD59OmvWrJE8/9q3b8/XX3/Nhg0bsNlsKBRNbzCag8jISJKTkxuFedvtdmw2GykpKQAMGTLksmHTp06dYu7cuUyfPp1Tp041Cn2uz2WZkpIi9dkQ0tPTWbFiBTNnzuT111/HbrdLXn714PV6OXbsGL169UKv19OmTRtOnjwpjT169GgA5HI5er3+irjWGyUB9u/fLxkerwTDhw/nzz//xO/3s3///mbzczaE999/n0cffZTff/9dytV58uRJfv/9d2bOnMmCBQtwu91UVlbStm1bfvvtN1avXk1FRQXquhv3K0FzNG1u7dPT0xk6dKiUx9FgMDSiwz/p/3Lzz8jIYPDgwQC0aNGCFi1a/OX8s7Oz6dixI0ajEYVCwaBBg5rwVnFxMQUFBSxcuJCZM2fyyy+/SF6ngGT0TkxMJD4+npCQEFQqFVFRUZhM4qG3YcMGZs6cybx586isrKSkpOSyc2rdujV//vknP/30Ew6H46pyX14U6s0ksK7/zS9weMQsqvecQt82joC6G8r6Z5pNfd3gsDi/+Ef2jZiN4PUTfX3vyz53Jei24llqzxWC/9LnBez5FeR8uIbUn+aR+sMcrGcLaZhqxJFXjrPQRMkve2jx4BipXSOoQ+LAiOfZ1e1xjJ1aiHkMm6AlNPorJouCiNE9KVt7QMwddEnXApfQWNbox8b9/cWRcPrpZdQczMTQLh6FXiu2kzWffFwQBOLvH4XtXCHWkxcoWLGRlHcebYJz48/NrUfztBIEkCsVGNon4Km2cnDk8wg+PzG3DkSuU4vKvcPVZI0b0Q4x3NljsmI+nEnesvW0nX/3lfmy4USUCtRhgZh2pV/s+wr0uFyfblMNxf/aiSOvjMz5X9Nh2dPItSqERo82bSfXqOm4YgZlv+4RPX0vM11x7AY/yhp+D/gFfA4XJx94C2VQANoWkQBkv/UL2thQOn44rZGB5e/i1YQef0HOenCbajAfOsepxz4Q6fHmQyCTkTznds69+BU+m1NsopAjVyk4M+Mzzr3yLSnvPHLJnJofoP732DuHgu+iMerv4uX3eMl9bzUVGw+TOf9rOi97Erm2+XNI3H/N0b7+c8M9K2s0tj2vjGN3LcFyRPSmax7ENrqESNG7ocLciO5yjZin01VcJT566VgN9pfY7koyoPmxom7qhz2r8ArytCntr3av/B2earzHm+tD/KvQa+i64jmyl/xIQzmT99FafA43lduOo02MbDrWJV0aOiTiyC8T5U2jZy8Vxo3xir9/FOde+gqv1U7pqt3E3z/qimNdpMvFfl1l1dQczcZdUUPW0lXE3TuCtEmLsJ8vQqHXNOFLuUaF4PVhrvO2ubqxzBLf1+cmbo4wVxyrDkp/3o3P7uL008vwu70k1J2RFRuP4Hd76PThNNotvA/LsRw8VVZ2d3uMoB7J6FvHIAiCGA3QQAZ0+eyZS+YvDqo0RuGzVTb4So7PZkLwuPA5ahqHVV6Jp5p9QECmkBPYOQlHUSUZz3yCz+GS8gxGju9Dzps/Y8sq5txLX2Fol9CodWNWqRcQl4x9hX2pS4igYMUmzIczyV+2joA2cQiCgKfGRsX6wziLTWTO/5r4+0cjUzZ8x5ERM2kwCAKV2441GEuGMiRQzP13tuDitK5GdjRo4ywycfLBtyn5ZQ+aGNGoFzqkM7az+VJETD1l5To1kdf3ofZsfmPa1/3fcjSLmqPnqT2dR/TEQVIeVOmZOhlRzx8lP+yg5lAmnev4o2jlFnb3mIartIrI6/uADASfTzp3ct7+BW1sGAqDjmb1ogZTsmbkc/KBtwjqkSxFLDSv34gQf/8oct78GZ/DTf6ydQSmiO8ArWdOpPCrrU1o25juMmQaFUnP3Iwjr/zSBxqMdWVdylVWzf4Rz+N3echbvp428+7A0D4BweMl45lPJF0K/oYe8J/AG037ayznL7KAgFynpuWj4xpdakvjNH64QfcCyqAAIsemcnj8i5eVj436uQyU/rwbW3YxB4bPbiSzms5VHFyuC0LwXzTINun+inpb0+fqvz9x/1v4HC7OvfwtuoQIDB1bAqK8seeUcOyuJZT8uJOgnm2bH6CB/mS/UEryvDsv9v83zubQwZ0o/W2f9Fv8PSOo/OMogvd/awmpa/D/G/7PeEp+8cUXjB8/ntTUVE6fPs2qVasA0eOxR48eHD16lHnz5vHiiy/+7T5vvvlm3n77bTp06PCP5uJ2u1mxYgWLFy8mPDycn3766YpeZrJLhIMgCCxatOiKxrjjx49jt9uZMUNMPu5yuVCr1fTo0eMfzRXE/JKBgYHk5eWxb98+pk6d+pdt+vTpw88//0ynTp1ISkq6rLddPTz11FO0aNGC77//nhUrVjBjxgwEQWD69OnExsY2ejY+Pp7k5GSOHj3KokWLePTRR4mJicHvvygIPR7PFceTyWTNrr0gCE3oXQ//xOgmFotofv5XA3/3RiY+Pp5FixY1+5tKpZLmVv//+s8+n4/Tp0+Tnp7Oq6++ikajYcGCBVekY0pKCu+88w4Oh4OTJ09iNBolg3xD2Lp1qxQK/spM0StE8PnRxoZKt7uuIpOY0L4ONOFBVOQeadSPM78cr9VO6LBuBPdLIah3ezp88AR+t1csWFDfNiZM6jfxgdFSARoEgbDBXQDQxoaCjEa3yyCGiiuNemmOuoRwtAkReC125BoV1ow86YZcGxOKTCHHVVpNzckLFH0vhg23mXsHcq2a/tuXgCAmwfbanBT/upee381GrlRgqctVVA8ekxWlUU/ClDHETR6GNjYMweNDGxcmekbGhaGNCZVug+vn7TFZ0USHInh99PjXHJx1Y9WDoX08gR0S8Ht9VG49hjYuDPOhTNErQy5DcHsbrYMzv5zg1DZ18xhOQNt43FVWtHFhuOrmoY4MpmJzGrG3D8ZVWo1crUQVZpTopokNw+8Uw88SHhiDp8ZGbUYejgultHz8BlxlZjFRf2YBMbcNwtAhkb7bXhe9EmQydAnhmA9loo0NRYYMt8kq0aAeZ5lSjs/hwllswlNZgz23DBBfDkIHdaLv1iXoWopFhtq8eJeojI7vg6/WSacPpqEKMeAsFr0dom/sh+AR6VD80y5aPXcL5kPiS7Qjv5yQvu0xpIhzvJQeEaN7IHi8dZ4pYVekh8TrJVXoEiNwV1oIGdgJbUwYzoJKBJ8PmVKJ9eQFnLllGDq2AAE6fPwU3hobluNZyDUq3HXJ1TWxYbR8/nbKftmNoXNLQod3x9invehdlBABgDo8SOJz1yU0lKuVhA3vRsd3HkVe5yGsCg7AkV9O+NCuaGPCqDl8DrfJStqtCwnp24GwYV0b4aVvGYUuPoK+217HY64Vi8rUgUKvpfZMPgq9Riw6U8/nATq08eH03fa6NK5co8RRUF7H5yI91BFBhA3tSnSdB5Bco6LmeA7lGw4RlNoGZOAoqsRvc6GNC6P0t30IXh9ytaoRXr5aB3KlUsK/fp0MbeNRGvWce/lbkp6c0Cz/9t32OprYMPD70dTJGG1MGDKFHMuJbIJS2xLUsw3KoACSnp4AMplI+wb86zFZm9BeppQTNqQLfbe9jqOwUnohd5VUYeycJPFK/VxLftlD5Pg+0r7UxIbic7olPoy+dSCa6BDSJi6kxw9zG/GhOjwImUJOm5fuwlNjw1+XpsJVUoVcoxRDKRuMJVcrkSkVEs//nbG0ceEEtI5BrlbR8okbJUOot8YmtdMlRqDQG+pk2MWxlAYdcrXqP8xTrjKzJNtlCjnGrq0QfH6s6RcayOwwsYCD3YVMqaD35tdQBuppMXXcxX1Tt3bIxBQjMbcMRBsXRvwDo4m/ewRyrRpnUaXYp0yGOjIYv8uN5USONA6AJjwYhV4rnSVxdwxDrlJKeAW0iSNm0hAy531J50+epuj77cROHoarzCyNpQ4LxHJCHEsMtatG3zIKV5lZGktwe6VCHpqIILxmG4n3jUIbH4EiUA8+PwFtxDxsMZMGI9eoOTPnC+R19L44lhHLiQvNjFXdzFhaak/nYc8tI+HB0U3wutxYV5IB2thQao5lEdKngyTb/Q43R25+GXe5mV7rXhH5yuakem8GkWNTxX0iCNJZWfrbPgS/H118RKOzXREcBzLRI1LwulCq1MhkcgS3DZk+BMFVi0wf0uQ8bqiriPJgCdrYsCZ6gCrYQKtnbwG/H9u5QrRxYZSs2k3s7UPRxoZh7Naags834iqtpmzNATp99ARCgIa+218HQSxC4y23X5QB3VrjrTO4NNwrco26WRmgrkshEjNxMMU/7SJ53p1SG4VRj9KoJ7hXW5QGLRGjeoj0jgtDodMQMqAjnhp7k31pqMvd13f766jDg/6R7Kg3aOjbxCL4/JIcra2jW+mve2g94zbw+5G7POhbRDLw8AdSwSOZQo6+dQzq0EAiRvVE8PuRqZSofX7sF0qlddLGhFFzLAtjlyQC2ifgqbIiV4pREVE3DyDqRtETr/rAGXRJMVhP5RLYNQlDhxakfDANwevDkp5L2OAuZJg+QRkoFu2ox8VX6ySgdYykF0n8EBeG3+VthJcqOIDqvRkkPDgar9WBLbOA0IGdLu6vOv1GmxBBzKQhHLvztToZs4vWsyehjQsjqEcyUeP7INeqxdBmnx91VDAyuRxty3DUkcHUZuRh7JKELjESZVBdnneZjMjxfWh5toDoCf3/li5lPpSJPacUuVqJLiECRZ2c9ZhFmW3NyCewYwsUOk2zeoA6Iug/zBue6lqpTezkYRi7tqLTsieRKRTI1CpcJUVoYsNQBYvFKet11VbP3IwhpQUyhRx1mBG5TkPPH+diO1+ENiYU87EsVMEGyXhaL4tDh3bBkV9OzG2Dm5WPDc+YRuAT0+bUr79co5JkT73MqgeZXIFcpUMeGFH3hQKF4AfBL/2OX6SVXGtErg2k50/zQC5vtF71etuluq9crSR8eFc6vvOIFNmlDNBiyykhOLUN2hhR3rjLzKK8WXuAhIeuw6u0kTBlDElP3yzKG4tdzNdZKOrBykAdfq9Xkp3Nnc2N9NjSKqJu6kfm3JXSOiv0WnSDOqEMCpBymF6Da/BP4P+Mp6TdbpcqX+/cuVP6vrS0lMTERCZMmECrVq0oKipCp9M18TxsDuLi4oiLiyMtLQ0QQ5YNBoPkwbZr1y7JYKnVaqU+6w09RqMRp9PJwYMHG/W7b59483D27Fn0en0TT8YuXbqwadMm6XNubm6Tue3Zs4dHHnmEjz76iI8++ogPP/yQkydP4nK56Ny5s1TUxu/3Y7fb/xLn/v378/vvv2O320lMTGzy+6Xt1Wo1Xbt25fPPP2fYsGGX7bchKJVK7rjjDs6fP09hYSFdu3Zl48aNkkHuwoULAJSVlREVFcW4ceNITU0lLy+PoKAgLBYLVqsVj8fD0aNHG/XdHE2bW/uuXbvy559/SgVmGoZvXwma6/9y809JSZE8bPPz88nLy2u2T61Wi9MpGpjatGlDRkYGFosFv9/P3r17mxgAY2NjsVgsnDt3DhC9ZRvmAv0rsNvtBAQEoNFoKCoq4vz581d8vqKiAplMRmBgIAqFAqPR2OxzI0eOZMmSJSxZskR8mbhB9LSNnTSEik2i4bHoh+3oW0WjTYwguE97FHoNpb/uQRUWKIU1mf48TuigztizirCezMGWkcehIdNxV1kIGyUa2+VaNT6rXQrbqtxxkn0jnmffiOdxlpik0OaWj9+A22RtFLpdD1V7M4i6oQ8AHd95hJpjWezq9jinnvwYpUFP7MTBBPVMRvD58JhrcZebxYrQgDYujKhxvajcfoKc93/n+EPvIlMqkCnlRI7pibvCgsdqlzy96kEVFoj5UCYek4VD17+I4PFSfTiT2ImDqdicRuKUsXitdnQJ4Xgb4AfgNlko+XkPB0Y8L3oFKEWxHtQzGWdhJQUr/yD/k/VUbDxMzETRQ7c2Ix+ZXFSwGq5DxeYj+GxO3CYrZ2Z9jsdio2LjYWLvGk7V7nQSpozFW+sgdEgnPDU23OVmLMey0beKpuZYFlET+hM9oT+qEAMFKzZjyy4h7+O1KAw6Eh+5XgyhrqObafsJNBFBOAoqODh2Lu5KC9aMPFo8foO0Rn6PF0+VVTSC1s09qGcyPocbbXSImG9OJqMmTeR5n82B4PWxb8BzHLlxPvYLYlEUV7EJT40NV1kVB0bOxl1poeiHncROFA2rjiITMrlcLJrjcDegRxp+txe/092IHjETB1Ox+Qixtw/BVVGDLiFCWpfL0aMhjdWRwdRmFmJon4DP5QY5BPduh1ynIrhfB3StYgju35H8D3/Hdq6QIyNmYj8vFknyVlkx9myDMtiA7XQehcvXYd59iorV+zgwYjaW4zkSDWMmDsZjsuIuN1Ox+Yi0/kE92+C1iJWn0ya9ivngWSo2pxFzx1DkWjXGrq3wWu0Edmop4lVRQ/joHghubyO8XGXVnH/1ew6MmE3Z6n1SuFvs5GH4PV5qM/KxHMtGExGEwqATK8B6vFTvP8OBEbOp3n2Kis1pqCODMe8/I/KX1U5gxxZ4rXZy31/NiQffQiaT46qokfI4tXz8RjwmK+W/78drcxAzcTD6VjEo9Fqxam9umdS/aVc6yiA9FZuPSP2LoY4BHLtzMTUHzl6Wfw/UFUZAISd8VHeCerZB8PnwWh2YdpxE3yqa2rMFeK0O3BU1l/DvjQ34tzHtfQ43luNZHBghXlLIFOKetWUXI9epcZebiRzfR+IpbXx43QuWjINj5wIyKrcdI2biYJwlJmImDcF2rghNRHATPhT8fnI/WiMWwqqySvLBll0McjmeKqvIDw3a4fODwN8e69DoObjKzVT+eZzKbcdwl5up3HpU5Km6vaKJCcVnczbZK5qIINwVNf9hnvK7PdK5UrBiM5YTOeQsXYXCoCNm4mBp7Xx2J36Hi5R3HsW04yS7uz3WaN/ok6Il/gru2Zbac4XETBxM4cotnJn1OV6zDWeRiZiJg0l55xEcBeU4CiooW72v8f6y2qnafUo67xR6Da6KGgmv6AkDcJVWk/zSZPweMdzRnlWMvlU0lduOcXDsXLxWB9aMfGInDiZ20mCsGXkIXj+mHScleRg2rCteqx3T7lMEdU8W0wMA51/9nuq9pzEfOU/0hAGEDetK8tw78TvdWI9lS/zReKw8YiYOJnbSkLqxfFTtOCnhVT9W1e5TxD8wGn2rGASvvwlelxtLmxjRRAbUHDkn8YnP7kSuU+G12tEnx+C1OaS9gABVu04RfcsAQgd3Qp8UTcWmI1RsPNxEBtSfywAKQwSCx4G3Oh+vuQi/y0ZAiGgwkGkDEQQ/MqUK/I0vYBvqAbGTBtfJg+eb1QMcBeXsHfAcNXVFJ2ImDiZ0UCdcZdXI5HJcJdW0fGoCFZuOEDqok3h5aLZx4f3fOTPr80aeZ7bsYhRaFYLP32Rf+j3eZmWAu6KGpGduEWVbXY5Fd7kZR365JNvqDUJVe0+LOsWj49G1jMJrseG12Brvy+M5aGJCMR8+R+5Ha/+x7DC0T0CmUhB1Yz+KvtkqFgR59XtpLyY8dB1+lwePuZaDw2fhKjdz5NZXyP98I94aG1V7MwhIjmNnysP43R4uvLcaV7EJd4UZdWgg2sQIgnq1FXlxzyn0LaNwFlRg6NQSwe/HXW4m+9Xv8VRZyPvgd3w2B+Eju2M9nSdVRT84ZAYHRszGa7EjU4neo7Xni5Ap5LjLzSRMGQtyGfa8MkkviryhL0E92yDXqsn/dANpk17l7OzPRbzuGErEuFQptYRp+4lG+6uhfuMqrSb5xbvwmKwY2sXjLKwkZuJgjty0oK7AmY2qnSe58N5vKPVain/aiSO3jNNPfoTCoCN0QEeO37tUKm4k0qaG0t/3/W1dShUWSFCqqAf4ap14LWIhsuoDGeJetDlQhwddVg+oPnDmP8wbZb/vk3QiTWQwlhM55L63GndlDZFjemI5lo2hvXip7ne5iZ7Qn/LNaWQt/pGtcXdRtvYgBSu3ILi9VG4/Qc3xbLxWO2Wr9xPcu52kL9bLLH2raIJ6tEEZpG8iHy89Yy6Fhu8u8feNkvQ5n92JTNK524iFs5w1eM1FCF43fq8LfV3EnUypQRD8Yr5JwO+04DUXcWDE8430tpaP39BAb2us+9brbYdvmI/5wBlJb1PoNAR2SRILylWLuffd5WbR2OzzU3MsC4/ZhrvSQlWd3iVXKPDaHCRMGYvf7UGhUUuys7mzuaEe6yw2gU/AVVIlrfPhcS+I3sflZorrcvz+bwa/IPzb//ufBjLhf2FQ/O23305IyMVbz/HjxxMVFcVXX31FaGgobdq0ITs7mwULFvDFF19w+vRp5HI5cXFxTJs2DZlMxmuvvYbVamXIkCGMHz9e6qu8vJzXX39dyvOYm5vL7Nmzeeyxxxg6dCi5ubl89tlnuFwuIiMjpRx9Bw4c4IcffkCtVrNo0SJ+/fVX9u7dS2RkJGFhYYSHhzNp0iQWLFhA27ZtycjIwOFw8Nhjj5GcnMyOHTvIzs5mypQpWCwWVqxYQVFRET6fjw4dOjTyXnS5XDz66KN89NFHjQyab775Jv379yclJYVPP/2UsrIy5HI5Dz/8MG3btuW9994jPz+fbt26MWbMmEZ4ms1mHn30UW699VYmTpwI0GhOZ8+eZfny5ahUKp577jmio6M5d+4cb731FsuWLUMuv7z9e8GCBY3yba5du5bCwkKmTJnCl19+SWam6LUUERHB888/z2+//cbu3btRKBQEBwfz9NNPYzAY2LBhAxs3biQyMpLQ0FAiIiKuSNPm1l6lUrF69Wp27tyJUqmke/fuTJ48uckcf/rpJ7RaLTfeeONl+3e73c3O3+128/HHH1NYWEjLli0pLS3lgQcekPquh40bN7J582ZCQkKYP38+e/bs4bfffgOge/fu3H333U1omZuby8qVK7Hb7fh8PsaNG8fIkSMbzf/06dONcqbW/5aYmMjSpUupqqqSDJwTJ06kY8eOTJs2jcWLF2M0Grnnnnv45ptv2LFjB2vXrkWhUKDVann++ef/MhXAnt5P0nn506iCDVjTc0mf9gFC3Y1at29mETasKwgCRd9t5+zzX9B69iRibx8i5uORy/DZXahDA/E53JT8uIOEqdeLuWsUcunF3l1ZQ85rP5D3/U6GpX+Cx2JDcHtxmSwYU1qgNOrxOdwcuXMxNUfOo44IYsiRD6Q8kH6nG2dpNZqIINEr4kwegk8Uk65iE8F9O6DQqsRQpEfex3Iih9TfF2Ds1AJHkYkz877EkV9O1+VPYWgbj+DzI3h9KLRqnKVVKAN1KLRqBL+AXKNi37DZKLQqOi97En2LSGQKOfacUvaPmkO7l+8hfHg3lEY9fqcbT42N009/QutZE8l47lM8FhuDj3+MM68cpVGPJT0XT7WVsCFd8Lu9qEICGo1Vtv4gwT3b1N0uq5EpFPidbuy5ZRy7/TVcZdV0/HAaUTf2RSaTUX3gLMfuWkKnD6YReV0vUMhBEPCYazl+1+u0njWJjOeWE9ipBe0WPygmXre7qN59mvRpHxDUrTXtXr0fbUIEyiA9+AWchZWkP/IeXT5/FlVIIAqDFsHnp+CLzeR/vone619BHRIoenJ6/XhqarGeyhPzBwKaqBD8Lg8KvQZBELAcyxJv4VVKHHnluKushA5Iwedwk/H0MmLvGErcPSNxldd51Xh9FP2wg+Be7XBXWggb0lksIlMH5kOZCF4fp59ZTu91r6COCpKKBdWknefIzS/T7uV7CRvRDV1CBK5yM57qWjKeXvaX9Agf0Z32rz0g5VPzu724626/kVHnDRCOz+Gk4KM15L/7K20WTyFifF+UIQZkcjkg4Hd7Ueg01GbkoU+ORaZU4nd78FRZKfpuO62eu1UM/xcEao5lc3jcCwAMPPIhIOCtdZK9+F8kPXsLmshgFAYdzuJKNNGiR4UgCPidLpArELxeVCGBFP+4A9PWY1fGKzpE9ITwC5x+6mNKft7NwMMfoIkNQyaXIfgFSlbtwtA+AVWwAXdlDdq4cIkegl/AXWFG8IvrpA4Lwl2XX7b2fBH6ltHIlHL8DhdHJr6K9UQOHd99TMxN5RdwllZx7sWvSHr2FlTBBsk7Qx0eJOLk8uCtqRW9O8w2KT+Xs7ASfZvYK69XnYeHI6+cwm+2EjtpCHKdGl18BO4qCwWfb6L0t730Wr/wCvwroIkKbcS/HpMFZaAOuU6D4PVhPZ2LKtiAKtSIXKnAUViBI7cM057TtJl7hygfsoo5MHoO7V6+l7h7RogXDH4/gs9P5dZjKLRqMp5bTszEQbSaJZ7X9Xi5q61EXtcLVYgBWV2KCJ/DTW1GPicfeode615BFWpEUZd30X6hlP1DZvzlWPU8r40LF18Stx4jfdoHdP1yBmFDuojy2e/H53CTdssrtJ41iYAOCaiMAeJYMhlei52qnen/KTylDjPisdjwu7wojaLMRSbD73CDSoFSp8Frc+IsqEDw+sj/fCPJ8+4UzxMB7Pll2M8Xc2bmZ/Rat7DJvgloG48yQIvP6cZZWCmeG8UmQgd2wlFUyelpH+Ix19J5+dMEtIkTL6cUctwVNWQvXUXi1HHi93IZzuIq3OXVnJm9gg5LH5bCfss2Hia0bwf0dV6oMoUcBPDU1Ip520IDcZttCG43frcPXXy4WFhFAGdxJZaTF8h4bjl9tiyWDPrOwkq8NTZq0s4T2LWVNFb5xsOE/OVYtQhujzRWfYqRS/H6u2Opgg3IlOKLsSYyBIVWhd/txWd34rO7kWtUqEIDRUOdWgUKuVikzemmqm6PIgh0fPcxwkZ0Q6nX4iytIv3hd7GcyCG4dzt6rX0FwXsxrP7ZZ59h0NAR9OrVG6/XQ05WFsOHDcFXW4kiIBRfbQV/dpiNrkUkXZY/hSrYgCU9l/RpH0q6SvvFDxBz26AmekBgx0RSV88XC8GplbhKq/G7vSiNehR6DTKFAntuCRnPfUri1HGNzln7hdK6sygQuUb0ihS8PhyFlaTdtABXWTWxdw6l/ZIpTWRAxHW9RON93fmWMeNTYm4eSNmGg7R69lYxR69Kgc/uwrT9BOnTPmDI6U8vhhoLAr5aB0dvf43WsyZR9P12Ws+5A7la2UgmXq3sENxeuqx4jpABKaiMepDJcBZWcvKhd7CcyCF8RDc6f/YsgtdHzZFznJ3zhaQnusrMqCOD0CVEkvvRGlRGPTETByPXqnDkleOzu3BXmAnu0x65Rg0yAXd5DTlLV+Euq6btq/ejjgxGppCLBuLSKhz5FagjghD8ftQRwVTvOy3mntSoRdxkMnwON478Mo7f/cZl9aKA5Fg6vv842rhwVEEBgIAjv4L0R95rhJenykLRt9ul80EVEohMBva8crzmWs7MXkHXL6Y3kjHtX38IuUaJ3+EWiymF1uXvyykhsEuSqE8WmSRd6vyiH0h5+xE8VRYKv91O6W/7rqhLyXVqlAbRw1wTIRofa88WoAoOQJsQ2Wgv/h094D/CGxHX9aLTR0+IZ6LPj+V4NtaTFwgb3hVtfIQYvSYDb60T6+k80h95H1dZtbRHjV1a4Xe5sedXcPqpZXT9/FnUkUFS+oj0x97HevICnZc/XadDKJrIx4Bk0av3zPRPKfl5NwCDTywDhRxVsAFPlRWf0wN+vySz8Is5Qt3VtYT0bY/P4UYXI0fwupEpNSiD43j2macZNGgwqb164fV4OH/6GMP7i04UCmN0I3nTe/0rqIIN+Bxujta9nwAMOvIBAN5aB1mLf6TVszejDg9CadTjLKoUc+s30Nv8bh9+twdtTBj23BKK/7WTxKnjmug37RbeR8xtg5Dr1OATcJaYSH/43b88mwW3l47vPYY2MQJtbJika1tO5ABixfCOHz6BOvTKEZL/0yEmuGlk4L8blJj/Z+X3/F9plLwG/x6wZs0a7HY7d9xxx3/3VK7Bvwn8EXX7P26jaDY3zl+D+yocwa/WdfxqMqj8V7qpy66Shv+VcJnsoFeEq8Xrv3KsqwHVVXEUeP7vBD9cg2vwvx7+3eXU/wQYenrxP27zZ8e5VzXWNdr/98B/pd72PwGuRm7Avz///k/A65q8uQijyn78757C/1e4ZpT8z4f/Mzklr8F/LSxdupSysjJeeuml/+6pXINrcA2uwTW4BtfgGlyDa3ANrsE1uAbX4Br8h0D4NzcK/0+Ea0bJa/D/BWbOnNnku6VLl1JeXt7ou7vuuotu3br9F83qGlyDa3ANrsE1uAbX4Bpcg2twDa7BNbgG1+Aa/DvAtfDta3ANrsF/GayPuvMftxkwvPSvH2oGjm6P+MdtIgPsVzWWw6X664cubeO7ujshtdz3j9tolP+8DUCh+8o5Qpsd6yqPFDX/fI5W2dXRUC/888Atlezqgr2cguIft6lQXB1eiX7nXz/UDDiE/7r7ySCF+x+3KfVr//qhZkB3Fet8tWC8Crysvn8uN+DqwtiulhL/7gkBipRXx7v/fFeC4iq15Qjf1VUiXaH95/t5ivPq9opF/s8povNfHVed01zFWFdJ+1ZXUQV28MbJVzXWhnH/+sdtroYPATRXIdv+K8Ocr1be+GT/XLbVXiFn/ZWgq878j9uctwVd1VjOq8ALIMT/z/WiVbqr0/cmOq6WG/85XI1E/OYq5CHABHfAP27jucr1irwKWT/s9GtXNdaWjvP+cRv/1aF1VXr96LJ/Lg//J0F0cIe/fui/GUrNZ/67p/CP4Jqn5DW4Btfgvw10iRF0X/4U6uAAatJzOT7tIwSPj3Yv3knSw9chk4FQY8L25gv487MBkOkD0M9egjKpLQjgt1QjAwSvF/ef69GMvBHBYaeXRY7g9XFkzBzaLHqAsBHd8TtcZDz1MbXpYiX09u8+RsS43mLS8GITllWbqPzkZwBC7x1P2L3jQSZDrteiCDZi/m0bAb07gVyO+ZdtBI7sg0ytArmCqvX7KX7rXyS+MoWg4T3xO1xcePYDlOFBJL4yBZlSgd/hEqtgCnD2mWVY084R0LElnX6YiyrIgOD3c37mp5T/vIvI2wbRZukjyBQKvDW15L/3G8WfbwBAn9KSpCWPoG0Vg1yrxpVfTtbT76MKC6LlwgfRJkbhqbbiqTAjeH2cv2G6SO+UJFp/PR9FkAH8fvLnfEz1rzsAiHhwPGF3jhaTWldbUUeF0truofpoFiE9ksWqlpUW7MUmwvt1wO/1IXj9yDVKatJzOfaEuHbSun4zi4B28dQcPsfhW16Rfuv61XQihncHBAq+3krmvK8A6Hv4I7w2J/j8qKOC8dU68Tlc5L/3G/FTx6FtGY0q2AAIOPPLOdj3KYmPjCmJdH5jipikPSYMhVqJ3+Xl/Ae/k/XeaqLG9KT97ElSgQ5XfjmBnVric7g4N2clCQ+NJaB9AgqdBplGiSrIgLfWQf7Ha8n74Hc6ffo0Aa3FQjvKID1yvRafxY7f6Uau16CJCQVBwJlfIRYbEARKvtkqrVf3b2cROqAjKESetOeWcmC4WGiq3aL7iJ04GIVOjaOwkpNT36Mio5CbDr6Dt9aJ3y8WSto99QMGLpuGLioYlVEvFn4Acn7egzY0EEOLSJQuF+ee/Rj72QJavfogoaN6ookOFQtS+P1kzVlBzD0jkalVyJQKKtftJ3/pT+gSI+j29Uz0SdH4XR7suaXYc8sI6tIKZZBYGMpbY+PUU8uwpucCMOjwB/jcbnSx4aCQUbEpjfRpH2JoG0+HpQ+hbxOLyqBH8Pko+OoPaZ2jHx5PxOSRIIBMpRCLLdmd2E5fwNC9DcoQsQiT4PPjNVsRnB5cz3xGddp52s24lRZ3DcNjsaNPiABBEIuSFJRz9KlPqKmbW3C3Vgxe/wonp76H5WQOXZY/TWBncb39Hh9Kgw57djG1mYUEdWuNz+FqhFvr2ZNo+dj1yBRyXOU17BsyA1+tk7Yv3UX8fSPFipaCQOG32zkz83NxjQ9+gq/WgeD3o4oMwV/rQGEMQPD5UBj0uEsq0SRE4i6uxGdzInh97B89D21iBL1+fxl1ZDA+mxNnYQWOgkoM7eIb0f70U8uw1sktAF2LSPrveAMBqPzjGOnTPiRybCqtZ9xGQLuLBbZOP/MJpb+JVU6HHP4Ar80hVvuVy/A7PQS0jkGuEgstOYpMCB7xpSqgVQznFv9I/rJ16BIj6PLpMxg6JOB3eRB8fmQyGc4S02VpOPjoR6hCDSCX47O72Nn5EdouuJuo63qhjgqBur14eubnlK7a/bd4StcyCqVBh7PYxMmH3yX2jiH0HdGDgLgwbEWVeOwuBK+PtePEtDGhHRMZvuJZ9JHBKDQqNt+5hISR3Ykf3g2FWonP5cbn9OCxOzk450uq66qutrt/FB0eGosxKQprfjneWid7n/0UweGi79tTCe3ckhOvr+LMJxsISIhgzNr5aEIMeB0utt/5OqZjOaiD9PR9eyqGFpHIXW6ylvxE8uxJKIMDqD1TAAIY2sUhCFB7Nh9j5ySJhrF3DCFiRHdS9WrcThcep5v8s3ksm/kBd825j8G3DEWtVVNZXIlcLicoIpj7OlzM3X0l+ducvLGm59Jm6lhaTh4mFsc6U0DGW7/S+/1HMbSKQaaQi8W1tCpshZVkfbaJ1vePQqFU4K6ycuDmV5BrVAzY+AoBSTHIlHJsOaXsHjkHweMjamxP2s6ehCYqGKVBx4DSKtY/9gF2k4Wx7zyKvq5IS/r3f+L3+ekxZSzBLaNY1vVR+j5zM0nDuuF3e3BUWtCGGPC5PPw54zOqMwsZ8PI9JN/UD3WgDoVaxZddHsVZXQtAbN8ODFvxLM6SKvQJEficbqp2nxKL1jSgR8SI7uzeu4fXFi/G63Iz+fftPD73NQS/t07GCJiObWbuRz9QWmXFJ1fx3rvvktymDYLbwaOPTaOoIBeboQa5IOMJm/iyqk+MoPcnT6IONmBOv4DLZCVqWBeQydCEG7HlliEDijcc5tzbYhHDwJREBv7yglhEyeXmwN1vEndDbyJHdMPncJP18Vp6vPcYx6e+R9m6g9K+9rnd6FtEiUU4LHYO3/4almPZBCTH0vm9RzF2TuL84h8pX3+QLsufRhkcIBYbfPIj+qxfiKu0GnteWbO80VBuCF4fxx9+l67LnxaLpNUV7FIadLgrzHgtdgJax5K5+EcuLFsn8WSb2ZNo1UCm7hoyg3Zzbifmxn4ojXocxSY8JisnZ6/AkpGPXKOi/+qXUAToCKhbu4pd6ZKeUX+m1/OUvaSKvY+8j9fuYsAnT0rjGhIjyfxsE9FDO6MJNmAvq0YXGYxMLsOxdjva9i1RJ8YguNwUP/8egtdH7OvPoO2YTMXbX6OMjSBwaCp+pxtkEOeRIVMqKF53kMylv0jrnPrJk6iCDdTUrXPksC74HG6OPf0JMoWcQetfYf8jH1C4/hAAN6S9jzYyCJlCgeD3s+2GBVQdy6HdY9fT4haxGrRcKcfYJg7LqVzUoYEinQorQAB9i0gsp/LQRoc0kRu99Wo8Tjdup5uizHxWzvyY256/m363DEFr0OHz+vC6PWQeOM3nT7+Py+5k9NQb6XfrMPQJEciUcmRKJTu6PEKrZ24mYkT3q9YDdC2jxCJAgoCjoELiqaGHP8DXgKeOPvwu3RvwlLPEhODxUbY5jRYPjUUVqGOE18cnsz7kwNo9hMaE8/g7TxMcEYzgF9j2/RY2rVzHko3vkNC+BYWZ+Syb8T5xyfGMeeQ2ALw2J2nPr8RjddDvkydQBxuoTs/l4JMf4/f4GtFeVkf77B92ED2gIwqdGp/DhTo4AMEv4Cgzs//ZT6lKz6XtA+J5EZgUxZ8dHkZp0DbeY83Im0vPS2VIgihrEBAEmDN7Orv2HiI0NIS1a35HplCCTAF+L15LGfiaXoJe7n3qUvnrLKki7eF3sZ4rov/ql5CrVehiQwEZrsqaq9LrL4fXNbgG/wT+3S/Br8F/Etxzzz3/ofbl5eXs2bPnsr9NmjSJjRs3St+tWLGCHTt2XLHPHTt2UFVV9ZdjL1iwgOzs7Gbbr1ix4i/bXworV67kkUcewf8Xt/w2m43NmzdLn6uqqqRq5JeDI0eOsHr1agAOHTpEYWHhP54fQFpaGrNmzWLmzJk8++yz/PHHH4BY9XvSpEmUll70Hly3bh2TJk2SaLR9+3amT5/OjBkzmD59OocPH27Sf3FxMQsWLJD6X758+VXNE2D9+vW4XK6/frAZaP/CZC4s38COfs/hMdtImDwM5DLibx3I3nEvsqnVAyD40T8+R2qju+9JPHu2UnPvGGqm3CBWg/V6sc64H3X/EaBQUPvqsxweMYsjY+YQNqI7+qRoDvR9irMzPqXdGw9JfZX+tBOfzYmjsJyDg54l6IYhaJITCOjbGeOovmSNe4KcSbMonPUulSt+wzimP7kPzCdrzOMYxw2k+MWPyb7+SU6Pfo6god2JevgGNEmxpA98nNzZy2ix+BFaLJrK+bsXUnv4LApjAFkPvc7pUc9iPy/yRtt3HsNdXMWeFpO5sOQHkhdPAbmclrPv4MzUd9jb+h48lRbipl6Pvm08AK3efJyqTQexHc8i94XPqT12nlaLp5L02sOcvetV3KVVeKutZD3+DqeumyXhm7j0STwllZxocxvFS78lYeEjAGjbJhJ252gyb5hB8eKv0LVJIPvelzkx4zOCOrVk5/DZ7Bo5B1teGRGDO7O937M4S6tRaFX82V9cu8TJw6Rx2rx4FwCV247jtbuImzwcgPCR3Qkf3IW9A5/jyG2vEj95OAFt46R2J25ZQM5r32M9eYGDfZ/k3IzltF36MKatR7EezyZn0XfYs0tQR4c24qOub0/l7KJ/Yc0oAL+fvK+3UvjbXlreNxJD2zgqd5+ScMj/YQdhw7uxv+/TnJ3xGZ2/eA7Tnyc4MHi6WIHd4+PA0Bm4SquIuWMoAW3jODX1PY6OnMnRkTOpTb+At8bG4X5PYs8uQhMTxp7EyWQ+uwxNfARHhjzH8XFziX1gjLRePruL089+wrbEe3DkluEsNIn0GNGN4NS21Bw5z+EJLyO4vaQ04M+tExexcdQ8Nl33Et3n3cHZzzZhySpBrlBw6r3V7J76Pq0mDcJeWsWGkXPJfPIDWi98kJAR3dG1isGZV4arxERt+gXSJ75CzH2jOXnryxwbMYNjI2YQMqw7gT3a0OaFyQiCwIkH3qZ09T5cZWbCBnfh7LwvsWeX4i4zkzHjs0ZzA7CfL6nD61485lriJg+nzUt3UbntOAqlktPPfYL1TIG0zproEKKmXM+p62aR/+rXKAx6it5dxYVZn2Do3oa8V77CdiILV345jsx8vBU1pI98Duv5ImnM7E83Ys0s5MKKzZgOnqXglz2UbT9B19cfFB+Qy0h54U7Kd5wUefGFyeQtX4+rpJqaYzl4KmrYlngPRf/aSfjwbuzp+0wj3DTRIbR4ZBwZMz9na8I9CB4vHRaLfXusDmQKOXv6PE3Jr/uIu3NoI/7NmPgSBYu/w56eQ+6LK3BeKEGuVVPw+nf4amz4amx4ys2kj5ou7cs2L9xFTdp5sl79nrLV+6g+eBa5SkHmvJXYs0twl1VzZsZndHhjSmOe/+I5LKfyqN6bIdG+9mwBpt2nELw+Do17kbNzviDlramN2h26ZSH7RjyP7Xwxpr2nMR85j9tcS/kfx/Ba7GS/txq/29vYoPDCZPI+WceODg9jPnxOrAJ7oRTTntPN0hBAGRzA2Re+YlviPZSt2U+7V+4lICkGl8mKPacE66k8zi/+kZQ62v4lT209hvV4DiceeAuvxUGXT54iICmGXwZOx1ltxW11sGb0PMkgCZA6705OfbKeXwfPxFFRQ68F92BMiuaXgdM5+e5veGqdrB01l5Pvrqbv6xfnUXH4HOnvr8brcLNh3Evsn72CPovvx1Vt48iL33Dmkw3Ss/3eewRHRQ0/tLifsj0ZDFwmGkQ6PnUT1afz2DByLulPfEynD6eRt3w9e/s9i6FdPD6ni70Dp3P+1e9QBRkkGtbjdXjCywDUmmuZMfpp5AoFd8y8m+ikGN6d9iav3PkSXrcHt9ONUtXYv+Cy8vcy8kYTHULylDFsG/sCfwx7HplCTu8PHuPcpxs5+OgHVB7KxFlZQ/bKP7CcKaDbwnvZe/9b7Boyk6MPvwuA3+XBllvOiWeXsynpAdRhRto9P0mcx65TnH31B2qO57B37AvI5HKGL7ofwedn16vf8/WI2fxw0wK63jsSW3k1v0xeTE1BBYkDOxHcMpqVg6dTeSqPoKRoVo2ey/ZnPmHAgntIHNaVoKRo1t31On88/iE+l4dLwXzwLLazBZx+9hN2dHhY4ql6egQkxbCr79O8uvg1lr35LvOsHdi07zhZ2dm4z+3DfXYn7sxd/LhlH63ioli96ge+ff81KiorsWfuB5+XZ2fM4vMXHuWp2hTJIAnQ6YU7yVq+kS39n0MRoCViQApb+j3H+U/WI/j8bB85lx0j50oGSYA+X02naO1B1ibeS9Hq/SRMHEhAq2i29XuOE7NW0GXxA5Jsawges53azEI2R9+Jac9pun36dN33tWTM+1Laz/XycG+/Z/GYa+ny0RPYzhejDjde8Syqlxv7x8yj7QuTyV2+HltWMfa8ctwVNRx74C08NXaQyxvJDhBlatIj40if+TmbEu7B7/HSc+V09EkxpD3wNkfuWYrXbCPr7V/p8ubDEj/tv/VVas8WcGL6p9gulCJXKSQ9o3L3Kc4s+oGaEzlsGfcicoWc1MUPYM0uYdOouWwaNZfNY+bhdbgI6dySzM82sn7wDEI6tSD3lz1sGDqL0LvG4Sk1kXP9ExTNeJvoF6fiq7FS+spyTCt+Rd06Hk3LWLKGP0zJ3PcRnG52jJjDjhFziBrWlZAeyQCkvHAn2cs3sq1uncMHpIjrNeNzur7+ICkv3EnpJWumCQ3EklXCT7F3U7T5KP0+ES9ZM5etZ8uouWwZNZeTr/2Iu8pK3sdr2Z36JKWr91H41TYOjJojXiz5/VeUGwvGTEcul3PLzMlEJsWw/Im3efe+RRScyWXnd1sIjgxh2H1jAdjy6Rppn5yY8g6usmpaP3crAUkxV68HbD2Gs6AC66lcrBkFTXjqwC0L2TPiefaOmVf3LrCe2qxizEezyP9qG+feWEXcpMFYT+exKeEefnzzOx55fZrIHz4f3766khkjnuTFCbMYfe913D7rbgJDjbgdLj6b8zFTXn2U8oIytt+ykM0j5nD63dWkLp1ClxfuIPPTjWwYMB13jY2kO4c2of2xxT9hPluAPjaMHQ++g8/pxu8XMB3PoTojn/R3f6P34vsB8bzYevtiagsqmt1jl8qb5s5LAG9NMV5zEb6aIiaMG8Unb78qVj532xG8bnyWUgTBh8IQ3mT/w2Xep2gsf3ePfQGZQkbn16dIe+zsa//CfDwH24VSvDbnP9fr/wKv/60g1Dkg/Dv/+49AbW0tCxcu5KmnnmLhwoXU1tY2eaa4uJiZM2dK/+677z7Wr18PiPaKRx55RPrt6NGjfznmNaPkNfhbUFFRcVmjJEBQUBAbNmzA6/37rus7duygurr6P2N6fxv8fj+HDh0iPDycM2eu7NZss9nYsmWL9Dk0NJTp06dfsU1qaioTJkwA4PDhw1dllPR6vXz66afMnj2bpUuX8sYbb9CxY0fp98TERPbu3St9PnjwIPHxovHDZDLx22+/sXDhQt58800WLVpEixYtmoyxcuVKrr/+epYuXco777zDdddd94/nWQ8bNmy4aqNk+MCOlK4Vb/sLf9pF9HWpBPdIxnq2AOupPASPD8/uP5BHRIkNdHoU7bvg/uN3ABRJyfirKsDnBZ8X9/7toG4cvhY+NpXSVbsAsKSdR2kMQB0ZDCB6X+SVIXhEY1TNul0EjupL6F3jqPhkFYLbi89Ug233MZRhwfiqLXgKyhA8XmrW7cIwqDsAMqUCmUpBYJ8UTD//CYDt6DlUkSG4iyvxVFkI7N2Biq82EjKmN4LHi88ihoqrwoxYjmQC4CkzAxA6vBv2rGKq/khD8Hgp/3U3fqdbMsZpW8eibRFNxc87qNl1AkPPtqgiQ3AVV+LKLwOgauNBQsb0bkQLZVgQtWlnAfCWi3tPGRmCtk08tqPnEJxugkb2wrrvJEFj+2I+moXSoEVTR6+gzknYckrE/6e0QPD70UQGi2s3NvUizUd0o+DrrbgrLVTvyyDyOvG3uLuGY79QiiOvHPPBTHwOFzG3DrxkvXpRtmqntF4ypYKQIV0pW7UTV7EJe04JMrlcWkOAgNYxmPafIWJIZyyn8ggf1InCf+3E53ATPSYVn/0if0YM6Yy3jva2zEKURj2VfxzF2CMZt8mCLbMQR3YJZb/tw1lQQfjYXo3mFzKkC8VfipcV+jbx+BxO1JHBVPy6BwSBkGHd8Nmc2M8XSesVOrAjZXV8ro4MFj0HgIixqXgtdopX7aImLQuZUoEqxIC2AW71EDUwhfx1h1AG6nCUVRPRu53oTeP0IFeKYVeOrGI0CRFE3DSAyjX7COyeTN6SH0QPi9xSFAFaFAZxf8hUCrGdIM7PXW5GEaij+KddBKe2xXa+iIixqeSv2CS2L6hEadQ3ontw33YSXsU/7RLXWRCIGNUD+4VS/E4P9qziRussUyqQa9WEjO2Nu7waT1kVtUfPgUxG2I0DqFq7D1WYEVd+OYqgAJQhgdJ6STwyoCOqEAMFP+2m4KfdBKW0QGXUo4kMptWUMZSsP4SrsqYJ7QWPF79PvIwKSI7F73CjjgymJi2rEW4KrZrK7cdFr56KGgLqjMvGLknYc0T+LV93EMHvb8K/IWN6U/HzDkLG9Kb0i/V1HtJuFEEBoJDjrmh85oUO7EhtZmEdDXcSMaYXJat2ETG2FwUrNqE0BuAoqGgktzQxoRjaxZO9dFUj2tvOFxM2pDPuChH3ou93IFcpMaQkNuGnsIEdUQcbKF61C1dJFQGtY1AZ9aiMemzZJZIHREMa+uwu/B4vgt+PTKlAFx9xRRpWbE6T5hcxJpXiVbtQhxkx7UxHadSL3kfwt3gqpF8HilftQmnUY88uRh0RRPnmIwD43V7UgTp0l+4bQcBVZaW2sBKZXIZSqyLrZ1GPOf/9DpQBWnSRwVQezSIg5uJFR9XpPCJ6tsFrF8MFK49mow4KQKaQU3UiB7/3Im3CurXizDJRCc9Yth5tuBFtZDBBbeIo3XMaAHtWMerQQKoPnEVh0KE0aFGHGQEIH9mDoh/EM6MmLasxXj4/hiADodFhqHVqYlvHseuXHZzcfZzzx84RmRjN9h+3ILsk1PBy8vdy8kYdbkSmUKDQqpEp5Ch1GgJbx1C07hBlO9Pxu70IPj+mo1kEtIzE63BJ/OGutFykRd8OlK49iEylwFNjI7SfaKDz2V1Eje1J0ardKPQavE43GqMoA8tP5QLgsTmpyirGXevEUlgJQMthXTjzi7hemqAABL8ffWQw5uwSAhPCaX1jX879sgfT6TxyN6chk8vQhRu5FBrKAImn6uhRvGoXeQo7oQ45Ldq0Rh8Zyth+3dj2545GfciQYXe4RK9AYzh/bv0DhVqD4KolINCAXN00bD5iQEeK1tXLHjGyAMB6rgi5UtFEzisNOvSxYaTPWQlA/r92ETWsKwU/iZ7EId1b43d68NQ6moxl7NyCCx+vBSD347Wow41oIoNxV1qwHM+R1qshLSq3HSdkYEeKvtuOOiKoed5o5iwKq++j7qVX8PlRGfXUZhYiVyqQq5umpbhUpgamtKBo1S7MR85h2iXKA1t+OdoG+9BndxE+oCNlW9KQKxWU/XFM0jN8dhfRY3pS8NNFnlIH6RvRNGpQJ2rzygnvmUzBukOEdm+N5XwxEb3b4ff48JlrxcgVwJ1TiCouCpDhTD8PHi+aNi0w/7YdAMfxTOQG8YyRqxR1ES8i/uEDOlLczDpXH81CnxhBxa50XA32CYBcreL8SvH9IvPjdZLcaAiJE/qj0Gua8G7YoM743V4Kv9kGNC839EEBBEeHotZpiGoVw4Ffd5Kx+yRn9pxEHxhAaXYxOmOAhEND3oi+eQDFqy7K7KvVA0L6dcBrsVNz5Dz27OK/5KnSOp6qPnKOqOtSURrF9EEF34vycdeq7ag0aoIjQzCXV5N7KgcAp81JUVYhIyaP5rcPxDMx69g59MYAKgrKRWM5YEo7jy4mlKiBHSlcJ3qs5v60i7jrUi+dDi0n9MNjsXPh5z0EtYmlbN8ZdOFGCjYfpXz/WQyJkaiDAtBFBlN9Kg9bncxqSMdG9OCivKlfs0vp2BBSu3UmyBgIgEylxe+0gkwOXi8ymVz0mrwEmnufgsbyV6nX4HN4JH2pfh8V/bYPuVKBISn6H+v1/wSva/A/B1avXk3nzp15//336dy5s+Rw1RBiY2NZunQpS5cu5fXXX0etVtO798X3zno7w9KlS+nRo8dfjnnNKPl/GI4cOcLcuXOZNWsWCxcuxGw2A5CRkSFZtmfNmoXD4eD777/nzJkzzJw5k3Xr1jXpy2g00rlz52a9I3Nzc5k3bx4zZsxg6dKl1NbWcuDAAbKzs3n//feZOXMmbrebn3/+mTlz5jB9+nSWL1/eyMq/e/duXnjhBaZPn05WVlaTMSwWC2+++SZz5sxhzpw5nD17tlmcT58+TWJiIqNGjWpk2DObzSxdulTCOzMzk++//57S0lJmzpzJN998Q3l5uWSUnDt3LgUFBVL7BQsWkJOTI3lvZmZmcuTIEb755htmzpxJaWkps2fPlp4vKSlp9LkhOJ1OfD4fgYHigaRSqYiNjZV+79WrF0eOiMpHWVkZer0eo1FUxGtqatBqtWi1ooKs1WqJjIxsMkZ1dTVhYWHS58RE8aXV7/fzzTffMGfOHGbMmCF5aJ4+fZoFCxbw1ltv8cwzz/D+++8jCAIbNmygqqqKl19+mZdffrlZfC4HqtBAPBabeOMLOItNaGNC0UaH4Cg2Sc/Jo+MRqsQDXxEZg2Axo390NoHvfUfA3DdRtEjGvvwNcf6mCpDLCZizlNQtS4i9ZwSamFCcRRcVBleJSQy3BTTRobjLLhoJvCWVqKLCUCfFEdCrI61+fYukHxaj69IGhUGHz2Jr/Gx0OK3XvU+3k19i2XUCmUqJu8HcfVY7PosNTYsoPCYLQcN7EjX1RloufRy5XiPinVdG+I396ZO2jFbz78V2Jh99uwRcDfrxuzxoYsOwHj0PgCMzn4DOrXAXVxI6vj+a2HC8dWOBeIMXcesQoqfeQORdoy7inldCyA0D6XhgBbEvPIAjMw9VdBiOzHwMfVJQBAeiio1Am5yAOka8jXWUVNH++UmMTPsQQ9s4cj7biLpu7RzFVWhjQnGUmKSXiYD28cjkcgrqFG5PlVX6TRsXhqPhWlRa0CdFi3MGuvz4ApET+mPolCQ9U5uRT2D3ZFovvJ/W8++l4MPVCF6ftIYA1rOFxN06EJ/TjVytRBcbhqPEhEKnRhsTAkD0dakM2/0mUSO6c+FtMexK1yISv9NN+zen0unjJ9HEhuGqM9a6ik0gl6GJDpHGCerbAcHnp/a46JUseiuAOi4cbWIkMrWSgPYJaBIiMHRKwnr0PKpQ0agm+PyE9G2Pq7waVbD4Qq6NCUWhU+MsEtfaWVKFx2xDHx0CgsDwH55n7KaFtH94LJ4asY+83/ajiwomekAKPV68E9OxbMK6ix4bhu7JaOMj0CZGifLTLxA5cQjq6FCSX38Yd3k1mthwum9dSt9TK6jedRJHXilei53MF76i7Ut30XXFc6iCA8hbvh5tTCjOIhPOEnGd6/8CIAelXkufja8Sd88InHW8kPniVxhSEtG3iqHt/Ls5v+gHaZ1dpdWULPud7oeXEzFpGN4qCzU7TwDgLjahSYhEEARkaiXq2HDUUaG0XDIVRd1eAWj10BiUgVoih3XFY7HX8V4IjpIqgjq1IGZcLy58tRUAhUEr0R4EQvq0JyA5lrh7Roj4lFVL+NTj5nd78ZhrGXT4A4ac/AR3ZQ0KraoJ/8ZNHorHZL3Iv4JAhx/mE3bTAPQdk1BHh+IursR+Jo/4GbejiY9AaQxA1zqeTpuWEnnXKIk3EAQSHhxDyjuPookMwlNjRxMTUkd7Ux3tL+6xDq9PwV1eI7381tMeQBUS2MgI77M7CUxpUbfHBFJ/nEv/bUsQBAFNdAiOIhOZi37A0DYObXwEybMmcm7RD1L7hvyLXEbYoE4Y2sVj2pmOXKVoloaq0EAEv58e3z9P3y2vEdy3A6ogPc4iE47cUqJv6oc2PoLWsyZiPZP/t3gquFc72i28T+Kpeq/mOuKjiwhi7E9zaHvXRc+Og/O/JfWFO5l0+D3UQQHYS6qwNZCr9pIq9NEhJN8xlKI/G3sy6aNDGhkf659tCJpQA/gF6YXUXlKFIAjoo0Oozsgn4TrxQiN0SGeQy1BHBqNvEYmr0kJQ92T6bl1M+IhuuE0XDRb1eLlKq1n36WoiEiJZuvk9HFY7giBgKhbHGnvfOKpKTfQe0w+f7+I8ryh/LyNvZAoF5z5Zz/VH3mf8iY/wudy4TBbpbFYatCgDNLS8Ywju6lp8TjcDvp7OwC2LiJs4SOITj8XGgC2LGHV6OZW7T6EMuGioC+qSRLt5d9Dr21n8MfMzakurMDSgpzE+nIiOLSg9djEqJiAyGGuJOFfTGTG0PiA6hMhurQiMC8eYGEFtw3PSJxotG0JQaluUBp0Udthwr9TLN7PcTYhfLfFvZFgQZeXlqNv0Rd1+MIqwFtwxpj85xeUMGTOe45m5XDduHJqETniKz1BZXs4b32/mA8MZDqlEbyn1JfqN0qBFYbgox+RqJYN+e5G+388isJ3obR3UuSV+r49ubz/MkD9eE2VdkF48Z6NDiBnXC8vZApQ6dSMcBTnIlUpaP3cL8XX7BoFGZyQgGu8keQjx94zEa7Yh+AXkGnWzvKGNCZXkRr8tr9HikXF46vo48+JXBHZIwNAujnbz7+bcoh9wllShNOgajVsvU4ce/oDhDWRq/Vj147W4byTl249L36nDjSgMWkadWEbFrnQqdp5sZLQM6pJEh3l3MOTrmRx87lPsxY33aIub+lK0JQ13jbgO+uhQbPnl6OqecV8oRN+tncgLXdqiiotEFXPRC00RqMdTXCF99paaGPjrC4w99QkVu9KpPpbdZJ0VBi3KunXWRocgUymp2HWqET3UoWIamnZTr2PU5leJ6NtelGExF+eu0KmJHt4Fd2VNAx1Z5M/om/vhrrI2ol9DubHls7WEJ0SyYNNbOKx2EKCqwT7RGnTcvWgqPq+P7V+KEW6Guss/mVpJ+LCulPyyR5LZV6sHBPdqR3Cf9kRN6M/5Ot6o5ykQ6P3jXAZseY2WDXgq48WvaHHfKMIGdqTD/LtxFFZKeA69YyQ1JjOhUY35Ojw+kva9O2IxWSg4myd9X1VqavRsqzuHUr43Q+IHaF6uK3RqYod2wefyYCs2YT5bSGSfdgh+AWQQO7wr+tgwbMVVEi/VgyrY0GiPNSdv6qERHQFlUAzK4DhkmsCLHfp9yFRaFAFhKALC8NmrEPw+ZIrGRsnLvU/VQ7387f3tLE48uxxH/dhyGbET+tP59QcxHcrEXWX953r9X+B1Df5nwuHDhxkyZAgAQ4YMaTbqsiGkp6cTHR1NRMQ/r+dQD9eMkv+HoX379ixatIg33niD/v37s2bNGgDWrFnDlClTWLp0Ka+88gpqtZrJkyfToUMHli5dyvjx45vtb8KECaxbt65JWPSHH37IXXfdxZtvvkliYiI///wzffv2pXXr1jz11FMsXboUtVrN2LFjWbx4MW+99RZut5u0tDSpD6fTyauvvsqUKVNYtmxZk7FXrlzJ+PHjWbx4sWTUbA727t3LgAED6N27N2lpaZJn58qVK0lJSZGs/QkJCUyePJno6GiWLl3aJPy9f//+7N+/HxANfNXV1bRq1Ur6vV27dqSmpnLPPfewdOlSoqOj0ev15ObmAvDnn38ydOjQZudoMBhITU3l8ccf591332X37t2NaKrT6QgLCyM/P5+9e/fSr18/6beWLVsSHBzMtGnT+PjjjyXj5aVw/fXX8/LLL/Paa6+xbt06bDbRmLV9+3b0ej2LFy9m8eLFbNu2TaqYfuHCBe6//37efvttysrKyMzMZNy4cYSGhjJ//nzmz5/f7FiXg+bySAuC0OiHsAEpKDt0xXuuTqlTKFAktcX1xxqsT9+F78wJ/JVlaCdeDL3zHNpJ7dxHODH5NeIeGIMqJPDSYS7eDjc/CdFrxGgg55bplC5eScIHzRuQ8fvJHv8UJ1IfIqC7aLhsFleFgoDOrbDsOUnV73vw210kPDEBAG18BMUrNnKw52Nkz/8SfZu4Rm3lei2xD42j5sAZfHUeEtnPfYQmIYKkN6ehMOjw1yfzr0Pr9E1zKXjjB6q3HCbq/usI6J0CgDo+kvKV6znddwpFr6xAmxwvehNlFVK27FeSv3uZgG5tceWVSMoNQO6Xf7C15xO4SquJub43jeps1NOy7m/ynDvwVFvBLzR45PJhBPW/HRv/AmmjZmM5lk349b0J6it62WhiQnHmlZHx4FtkvfQlrV+8u9GwACeeXU7i5KGoQgORqZQN6CFINCndeIQ/B83AfDKHuLvEsBOZUoEiQEf5ugNkLfwewe+XDDjNQcTNA3GVXjRiu0pM+L1e2n/wJK1euR+fxYZMLiPl8xlkv7RSXK8GtIq+eQAVm9IuocelPCjmMNty0ytsHPMCf961lNZ3DpEMYzFDO1OVnoclq4S0Bd+hiwlBoVFy3R+LiH3wOmpPXQDqeDhQj2njIWqPZeF3utHGR4Lfz7GRMznY/RECuydL/BZ//ygyX/qag9e9gN/lJenJm5pdJ2m97noDZ7GJo5OXkPjAaIJ7tEYQBOLvH4WzpArT7nQyX/qaju88IrVTBgUQMqY3x/s8hmV3OnKNirBbBjeiRfDoXigCA8hf+BW1x87jd7hp88SNgMiHO8e8gKPIhN/tIemB0RfXGWj96DgyFv7QgPcu0vbQ+PnUHM/GVWYm8YHRqEIMjfCR5mjUo9Br2N3rSXZ2fQyFToMysHHBp6RnJuD3+vBYHVL70zfNJX3MDGqPZxE6ri/KOrmjjgmjZPkarIfOUvjRr3gqqjl716tE3X8dQaltASj86g/29HmKo3cslgyUDefekPbho3rgMVnwuxuHql55j4l7+eD4+ewfNYcTj76PKlAv0SBu4iBcZWbMhzPJXbaeTnVrdgkJwS9QcywbR2ElQT1aS8aHS2mIDFwlVRwYNYejk5cQN2kwsrpiFNqECPJXbMJ8OJO8ZesxtIn7WzxVe66QEw++fZGnZDKp3foJr1BxPIcDL3xNh/tHEtVHNDS0v3cEhxZ8x0+9nsZVYyO4XXwT2oR2aUnynUM4+tolSfkvczZc8tDlCM7pD9eiDg7guj8WEX/XCNHb0OtDplRgaJ+Ap9rKgZFiGGbMrYMajVu/V1JH9+bckbMsvu9lNDotYdHiRWJIZAh9r++PXC7H5/M3Mp7+tfxtKm8UAVpix/RkQ59nWNftCZHnG5xlMpkMlVHMD1t7oQyVQcfxF7/h4B1LaPPczQS0ipbItWfEHLZ1m0ZQpxbI1BfDyt0VFo4//hFp979F/xm3NZqXSq9h/PKn2fnyt7gbeAHKGsz12EdrkSsVDH//cTrdP5rK03mSbL8EHQkqTuVyYOTzOItN5K/YRLcvpzdDj0ua1/3mrynFfXYX7qwDKCJasu9cMe1bxLLj93/Rs1M7Vq78gurMw6gSu5HSKp7Xpt3JA7Zk9msquKCwNs8adcOaT+ZiOnyOw499SM6KLfReKc5LrpIjVyvJ/XIrO0fNxesQL9kAOi28V5RtNEX76F1v4HO5yXz5OxIfGE1Qj9b1yFwWz/BRPfBUW/A5G+ama8obgiBIciNt8hLiJw9DoRWNoon3j8KeU4qz0MTZl75uIDcaj1svU3f0epLtXR9DrtNIHor1oAoKIGpMKmdevXghgiDgLDbxR/dpBHdvjaF1TCOcXJUWjk37iN0PvkOXWRPrmgh1tFQQN7onRVsahAzWo1fXhfXPQ8jUKlqt/YDQe2/AmZGN0GAvNUePI49/xObuTxDcvTWB7eObPCJr0H+nhfdiu1AmGrMaPiOT4XN5OPzcZ+ya/AYtJw4CubwRbrGjelB1LKfRPq7vOmJ0T9zl5ksGvig3uo3qRXbaOd67bxFqvYbgS9LduJ0ustLOknngNKk39JfaU9e3+XAmXktTb1z4Z3pA7blCrCcvULBik6QH1PPU/vHz2TtqDocnLyGhAU+1uH8U59/8GVtWMRkvfY2xzss/dEAKw24fSVluaSO21ui1zPh8LjWV1ZQXlDUzX/FvZP8UWk0eyul3frvsM/UQO6oHFUfOSZd+lqxiTn+8DlWgjvYPjaE6I/8in1za+HLvNZeB+t/qQ7e9NSUodEZkyroLHZkcwevBZy3DZzNJodtNhv2Lcevl7+EH3qLd7IkX5+4XqDqUyZEH3yaoc0tJ3vxn6fX/m8GP8G//b+vWrTz//PPSv61bt/5t/GpqaggJEY3uISEhWCyWKz5fb19pCJs3b2bGjBl8/PHHzYZ/XwrXCt38H4aqqireffddqqur8Xq9kkdd+/bt+frrrxk4cCB9+vRp5FF3JYiMjCQ5OblRmLfdbsdms5GSIhpFhgwZwjvvvNNs+1OnTrFmzRpcLhe1tbUkJCSQmiq6hw8cKIbIpaSkSH02hPT09Eah0na7HYfDgU53UbH2er0cO3aM++67D51OR5s2bTh58iQ9evTg1KlTPPHEEwDI5XL0ev0VN1D//v1ZuHAhkyZNYv/+/fTt2/cv6TN8+HD+/PNP7rvvPvbv389rr12+4tqjjz5Kfn4+J0+eZO3atZw8eZJp06Y1Gn/fvn2cOHGCF198UfJQlcvlzJ07l+zsbNLT0/nqq6/Iyclh0qRJjfofNmwYXbt25fjx4xw5coStW7eydOlSTpw4QX5+PgcOHJDoWFJSglKpJDk5WeKFli1bUl5eTvv27f8S761bt9K1a1c+/fRTujX43m2yojKKIXGCz482NgxXaTXOkip0sWEEpiTS+e2puPdtR6gVwxH9pgqEqgp82WLovTttH7pJDyJXKJEFGpGHReAvFfPPeSotVG44TOiwrmjjwqlBDJHWxIRJhiVXiUksulAHyphwPOVVeEorsWwWjc6Ok+fAL+D3eFEYA5o8C+Cz2LHuO0XQsB6oYy/uF0WgHoUxAHeJCXeJCcHtwVNWhfXQGSKniS9m6ugQnHmiMlW5Zj8dPnkGe2YBwQM7IVMqSFkxHfu5AiwHL3r/OrOKqNpwEMv+U9hOZhMyoieqiGC8dWHBnrJq1DFhuHJL8ZSYCOjWFtuhDFRRoXjyxXyk5nV7afnhDDxlVYTfO46wO0WPSvOm/ShDjbguFANgbB9Pt/cfQ/D6qEnPJXxQZ2ntdLF+nKXV6BMicNbR1JiSiCYqhEGHP0AVFkjk2J446nLtOItM6Ftc9NzVhBupyBVxr/dYdeaV4bPYiJ96PW0WPYgmNozyX3ajiQuj/Le9tHvnMWRKBe7Si/loa7OK2X/rq4zN/By/040trwxdTBg+p0eaVz1YM/KJGdcLVWggrmITgs9H1Y6TaBMj8NU60cSI66eJDQO/cNEIqZATPq43zsIK2n/0FN4aG9bjWdAxiZO3zMddbmZA7neEXd+H8l93Y9oghgd5TFaURj1ytZLI63uRMf0zom7oQ99tS9DGhmHNyEMbJ46pjQlFppBjLzPjrHvpcJks5K8/TMpj45Ap5ET2bU9NZiH2smry1x6k//uPkv7Wr5z+cC2Jfid9z4ihfy1mTMRnd+KrdaCOCaVoxQbCRvfCVXqRZ2v2nSawR1uURj3xd40gpG8HFHoNnmorhnbxFJ+8gDYuDG1MKK7SaukvQO3ZApRGPZ7qWso3HCa4Xwqu0mpiJw2has9p9C0iKVtzgI5vT8Xv9lKRW0bY4E64CsrwVllwFVeCz0/k3aOJeewmdMlx2NJzCEhpibu4Etux86hjwyj7YgNBd40BIPaGPrS4S0zGX7z+EKGpbdHFhOEsNaNPCEeuVZO6XMzppw4NJHpENxQGHf22L0EQwFlYiddqp2LDYcKGdUUbFSLhU49bSJ92YrEns+h1UHP0vJQ30llkwtg1CXVoIEdue5XBaR9K/Ospqybq/rEEdEoSi1NVWyVvz8pfdhE5eSTlT24i5sHr8ZpqqN50kIDWMSiNeqJu7Evc5OHI9Ro81bUEprSgctuxOtqH1dFe/Bt1Q1/ChnZBExVCl+VPoTTo6PGvOehiw+i7bQkec20jDzWFXisWVgFcZdUkPjCa+LuHi0WG5HJ0cWFE39gP86FMdAkRFP+0i9bPTMB8MFPiX3VE0CU0dFC1N4Pw4d2apaHHZEURoCVhyhjiJg9DHRGE3+NFGxcmemfmlaOdGErxT7toM++Ov8VTpav3ETd5GIGdWxLYIRFvrUN6gXKUmQmICcV8roi8jWlEdGtN2cFMkicOoia7hBu3LEIdqAcZBDSQz4EtIun8xI38Mfl1XNW1tLtvJG3qPC1Nx3OQd7t40aiPCcVel14jrFsrQjq2oOWtA0AuIyA+nIpD59DHhCKTybCXmfHWOjjw7KeAWH17VPH3OItMyNVKPJUW7HV8U5uRT+igjvTdtgQAmUI0TIUN7kR5QTk9hqfy6NIn0QXocNqdhMWGozfqSWzXAp1Bj1KlRK3T8N7OZTw95LFm5a/X5ryivNG3isaWX4HbZAWg4Pf9RA3uxMitr9XdkQgoNCoOTfuY5Clj8Ht92PLKkVVZqTpwlsCOLShde1A6z70WO9bMIqLGRDFw22IAao7noIsLo/i3faQkRiL4/djKzMiVCsYvf5qzv+0ja9MRut47kk53DsMQFULRoUwC6+Sxp9aBp9bJuVW7aX1DH0LaxJH1+z4MDdZTrpBjrzBLnz21DpxVovw17TiJXKnE0D5e4jdnSRXauDCC09RUy90S/5abtETWn/VeN/6aUixyI8/NX4wyOByZKZ/2rVuRfeYkqSn9UHtcuD1ODIKKjp5gChQ2kkxWNBHBDN8mXjTYC034bKIHs7fWgTYyGGdpNdaTF5AveQB1aCCWM4XgFwju3pquS6egDg0Ev4AuNpTgrkmkLn8SbXQIfo+X0B7JhA3tTHCdl7xMLkcZqKN8w2FC+qWIFwOXnH0+uwulUY9MISe4d1vChnVDFRRAz5/mIVOKRrFLecNVWo2r7ixyV1ooW3uQpKdvov/2JQS2T6T8j6PoEiIoXXOATm9PxVVmxnJJkYugzi1BJiNmQn8SJg9DExks6nx1YwWmJBLYIYGDNy/EU31R767XM3w2J6Z9Z4gam4pMIWfwVpGnzMdz0MaGkb/mAIYWkQg+P466PRozvBtV6blYzhdLqRfsJVUEJEbiqNM1xOKF2zF9Iob8Ju/8goAB3Yhb+hzKiGDcRRWoYiNw1PlHKKPDcZZW47XYMe07Q+SwrmQvW48mIpihDdbZW7fOwV2T0MWE0nulGH0Qf30vur50Jx6LA5lMhj4+nMpD56g8ch5DUjSO0ou8mzihL7mrdtNz4T0NdORQBI8XS3oujvxy4iYPo/3iB5rIjcqCcroM78F9Sx9HG6DFZXcRWrdP+t06hOCoUN65eyGhseGMmXoj+1btoLbKgtKoJ+npm1AZA0j95QW8FjvauDBpn/xdPUCmkJP4wBg8NTasGXnYL5TS8vHxuMrMzfJU6dqDJE0bj0whJ27SEAq+3YYuPoLkpyegDNQT0rsdCfeM4IX7X2bminlU1+ndCqWCV9csJSg8CL1BT2h0OK0/fR61TsM7O5fh9/mpLq8iqEMCvd56iJ13vUFtTqnED4LPjz4mVOIHgOT7R9F5ziTcFjslO9NJvmMIvRbdJ+5bu4uzn20mIDYMe0kVcSO6SfwmyZzqWmmP1a/ZpfKmHhrSkfoq64Ifv9uOXGckNrkLH3z4EfhcIFciuG3IDBHg9158/pK90vB9SqaQN5G/hav3EdAyCoVeK+n15uM5qIIMVO46Retp49HFhv4zvf5KeF2D/1YYOXIkI0eOvOzvDaNkG8Idd9zR9OErgNfrJS0tjcmTJ0vfjR49mttuE99zf/zxR77++msef/zxK/ZzzVPy/zB88cUXjB07lrfeeoupU6fi8YieFxMmTODRRx/F7XYzb948ioqK/qKni3DzzTfz+++//+NbErfbzYoVK3juued46623GDFiBG530+pi9XBpDiVBEFi0aJGUu2D58uWNDJIAx48fx263M2PGDKZNm8bZs2evmCfzShAaGkpgYCB5eXns27evye1Ac9CnTx+OHz9OWloaSUlJUnj25SAxMZHx48fzwgsvcPDgwUa/paamsmvXLsLCwtDrG3vxyGQykpOTufnmm3nmmWeatG2Iw/Dhw5k1axYKhYKCggIEQeCBBx6Q6PjRRx/RtWtXQAwjrwe5XP6XhYLqYeTIkURERDBv3rwmv5n2nib6hj4AxE8aTNmmNGqOZWNoE0fq1zM4+fQnqDr3xJMmVo8Vaqrxm8pRdO4JgCIkDJlKjUytRrDbUfcfgSdd1CDleg2hQ7tg2naM6ImiN5axZxt8Vrt0y2w9lo0uIVJ8QVcpCBo/GOvWg1j+OEBAvy4AqJNikamUePJLUYQYUcVHIVMpCb5pKLb9YsifTKvGOKgrNTuPE3ab+FIb0KMtngoz6jjRWOIuqSRs4jCqtxzGOLAL9nOiEd1dUUPc1OsBiH1gDH6nm6o/j6NrFUP75c9izy5GExOGactFr1dlWBDVWw4TcdtQ4p6eiHnXcTwVZjRx4WjbxKMIDiDspoHU7DpB0JCuODLFkBZvhZmIKaLXWfh94/A73XjLq6n8egPZdy8g87pnqT18hsCB3ahes4vgHsm4KmrYOXQWu0bOwWO1I1eJHg41GXnI5HJc5WbiJw2mtC5/3O5eT1G2/hDnF31P2dqD1BzPoehbMS9T0Q9/om8VjS4xguA+7VDoNZT8uheFXiNWNAaqdpwgeFBnSr7ZyrlZn4oFFM7mEzVxCMGDOuGuqBErgTfwFFDX5RGr2H2KoC5JlKw7RPwdQ1DoNZRuSUPfMkp61ppZiMKgE8NPEiPxuzwoA3VYj2WjiQpGrlGiaxVN1M390SZEUFmXpylkcBfsWcXkv/Uz9vOFHB05U8zTqNfgLjcTO+U6ZAo5lsPnKFreOMVF1d4MWs24Ddv5YjEvz4rNHBjxPKee/BilQU/sxMEE9UxG8PnwmGvxWB2SYUmh0xAzpBNV6bkkju+NvdhEcPsEyg+dI3pIZwS/QNF2MQQ6+q6RVG09SuaTH2A7W4CrsJL4Jybgs9oJHdUTn90p5fGTa9UED+qCI6uIqrpiKZkvfk3V7lNYTl5A8Pio2JxG4pSxeK12dAliigB3uVlar6q9GcTcOpCwoV3Qt4ikYtMRXKXV1BzLRt8qmuhbRc/S+nV2Fpkw9GiLXKfGvOUwIWN6UbVuH7mzl+MqrBAN6QXluIoqCL2hPz6LHX2nJKznxDOoeP1hdoycS8nGI6hDA5Er5SRMGkRNRh4eq4M/Up/ij15P80evpyled5Azs7+gYstR8j7ZwOEbF4j5LFUKwoZ2wXomD7lOjbvcTFDPZAk3Z5EJwe0l+lZRpkff1J+aI2LaBMupXLQxoZyZsxJjl6RG/CsP0FL25SZyZn4CCJi3phH94PUIHi+hY3vjq3UQ0KWVWPxGpyFoSFdqzxZQvTcDv8fHgRGzqd59CntuGTKlnIrNR0iQaB8hzS9r0Q/s6j6NsvWHKPxmG1V7T2M+cIbzr37PgRHPU7p6H+qIIEAMMfd7vNRm5Etrlr9yCwdvmI/HbMNRUEHsxMFi7l6zDY/VTkC7eGw5pQ3Zl8rtJ8j/YgtHbn7lIg0Hd8aaWdAsDRV6DdUHM/GYLBy+YT6C10f1wbPEThyMu6KGpGduxmu1EzW+D36n+2/xlCO/Ak1kMOcWfIs9pwR3ZQ2RY1JR6jRE90/BbbHjsTqIG9KJ6rocnfayasznilgzeh5ucy224iqSbxMvOBNG90AXGczuJz7GWodv5ldbWTd6HutGzyN/cxpKvbgHw3u0xmOxSxcFpuM5nP10IxtHzaPqxAU6PCbK75THrsdpsuAsN6My6iVZGXf3cJzFJsKHdRHzfcrAnCbylFiJ3c+BEc9zZtbnEl7OIhMd+3XCVFLJjFFPcXp/OmcOnmbwrUPx+/zU1tSSm5HD4/0ewu1w8fSQxy4rf3Pf//2K8qY2I5/Qnsko6sKCIwd2pOZsIWc/WEP6a//CkBSNvbgKn8ONraACuUqBy2RBrlMT3COZ2vNFqMMCqTqUSfQNfZBrVUSO6k7J+kPsGTGHo1PepWzjEeImDsLYuSWqAA1Osw1buZlRSx+iKquYo5+LYaQnvt7Kd9fNo7asmgt/HqdDXc7WuIEdcdc6OPbRGk5/9QdZa/aTve4Qbet+j+zeWqyK2yB3n65uH1TtzaDlkzeCXEbk2FQqNokyvWJzGrETB5Po02PS+cnLzsFeXsWm/ccZ0quz2IlcgTwwgrPHD/Hp0pcRXLXUmMrp2X8Qia3a4Kitwe9xgdeFGx/nlRai/KLuWfbnCc69v4btI+fWVTQWX7miRnTDY3XgLDcT3L01yGS4q6y4Kmpwm2uRKxXsGDkXZ3kN1vPFJEwaxNbez3DkkQ+oOZVH8dqDZMz+gowZn3PwhvkcvHEBluM5JD1xI2FDu2Ds0hK3ySoZfi49i6Ju6EPWon9RvuEQmS9+RdqkRViOZ+MsrmrCG75ah3Q2K/QawoZ2oeZoFjnv/44tuwRNRBAypZzQQZ1wllbjsdrx2ZyNxhQ92714rHb2jHgej8VOTfoF4iYORhsXRup3s7HllFJ9OFNqow4Tq01X7jtN7C39CR/UiYCW0Vz4Ygu7Rs7hyEPvUrrpCAmTBhHSuSVKvQa32Sbt0RYT+pG3WtQby/ZmkDC+N1XHcwhqE0f5oUzkKgVBNw6ldqfIC8G3j8F++BRVK34j54Ynqf5+I65zeQTfLEZVBAzugd/uxFVuRq5VETGoE7VZ4sVt+Z8nOP/+GnZcss5pj35Izak8/uj5JIXrDnHomU9Z3+dZtt34MtWn8mj/2HgUOg1x16Xiqbk4d1Wgjoi+HSjalCatF0DspMEIfoHS3/ZSsTkNTWRws3KjXb+OVJWYWDD6OTIPnOb8wQz63jKEjkO6MWHGHZRkFYqGyxE9Kcm++H5nPpSJvkU0+wbPoGr3KWl//FM9oGDFZmzZJeR+vA6lQU+LR8bhKq2+LE+FD+2C5eQFom/og6u0moDWMZx99XvOLPgWZ2kVydNv5cS0jzAEG7BbbZjrUuxMfeMJ0ncdZ2q3e7k7+TY+ePJNctKzcDtcfPTMO9itNhRKBQNWPMOBJ5dRWyfny/dmED9ezHvXctJgijddjMrL+2UPgs/P2iGzKdyUhjYymA2j5nHstR9xVNTQ4sY+JIxLxXKhBLfFjuMKe6x+zS6VN0Cj8xJkDVwdZchUOvxOK8VZJ3nqyScRfB7k2kBkKi34vWLkg+BrMu6l71N5K7Y0kb9BnVsi12uwF5Sz/9aF7LtlobiP7hhM+KBO2C6U/mO9/vJ4XYN/d3jxxRd56623mvzr1asXQUFBUt2P6upqKU1cc3Ds2DGSkpIIDg6WvgsODkYulyOXyxkxYkSzBYsvBZnwf8HH9hpwzz338M033zT6btasWTz66KO0atWKjz/+mPLychYsWEBpaSnR0WKerDfeeIOhQ4cSHh7OV1991WzewPLycl5//XWpMvXbb7/N+fPnuf322xk6dCgzZ87kwQcfpEOHDvz000/Y7Xbuv/9+lixZwvjx4+nUqRM2m41nnnmGjz76CL/fz7x58+jTpw+TJk1iwYIFxMbGMnXq/2Pvv+Ojqrb/f/w5Z/pMMum9QAgkhF6VjoAIeNWLBQtiRWyoKFXFwqUKWFBBRESuXbEhKIgCIjVAqIEACWmk9ymZXs7vjzMZiKBI3u+v93Pfv7zu4z4wM2fXtfZr71ln7bUe5vTp06xevZrXXnuNHTt2kJ+fz8SJE3nzzTdJSUnhppv81/yKimjbtm2zfi5btow+ffoEvC4dDgdPPPEEK1asYOXKlXTo0IF//OMf+Hy+QFzHWbNm8c4771xynD/99BO5ubkUFRXx+uuvAzTr0wcffEBKSgrDhp2PcfXBBx+wf/9+Hn30UXr27HlJWTkcDvLz8wPJbY4fP86HH37Ia6+9xrp169BoNNx0003s2bOHuLg42rVrx5w5c7jnnnsICwvDaDQGrpJv27aNgwcP8uyzzzZr4+jRo3Tp0gWFQoHRaGTmzJksWbKErKwsDh8+zNSpU1EoFJSXlxMeHk5+fj4bN24M1LNmzRpSU1O55pprmDZtGrNmzbpk7Mrf48eYu+j76UyOT12Ns6oBbZtoeq16EmVoEObsIo5OXoHP5aHvF88SNaQrPq8XmdWMr6EW169SMgFvXg66GYsQgkP8XgwNyFRqRI8b98HdKLv2QRZkwOWWU7Z2C8XLviNt0UQihnfHa3dxaso7WI5JAbI7vzuF8Gu6oQgNQvT6sGzbT8ljCwm/5x+E3jwcQatBFH0oo8ORKZUglyGoVLgrajBvP4i+TycUESGICNR8vIXyZetIXvAwIdf0xGd3Ujj1bZSRIST/ayKCRiV5YDVYEEWRynU7KVv1A4arOtLpg+koDDpEr4+86auo/mYXCY/dSOrL9+JzuXE3NOKuMWE6cArnmWIElZKY+8egjAwBRFzldeQ/sxxlZAhtF05CFRuOp6ERj9GCo7CSxp2HqPvkJ/R9M0h571nkwXrw+jj37AoavpOSynT4eiHyMAO4PThLq9GmJ+O0uXHVmiUjh09EHRVC3b4cQrq1Q/R48Xm8yNVKTCeKUOi1HH1mFVTWo20TTbdVT6Fvn0DjmRIO3jwX0X+lusfHM4gc1h1EkdJPf+X0sx+Q8szNJN17LZ4Gi+RlZrWjijDgtbsofe9HEu4fhTopEmVIkP+Fh4i72sSppV8Td8NVNGTlkXjbYCmQukGLwn+lPX/FRnJf/5Y+HzxDWK8OOGtNeB0uPFUNBHVug8/uoujN9SQ/+g9kKgU+mxN1YqTUdqODc+/+QNGy70i491ri7hhK9bodVHz0C+0XTSRsWA9EjxdVTDiCWono9SLXqmnMKQafiKZNNHnPvk/J13vRtonm6s3zQRSp33uK7MnLA/PRcdEDxN02OBBj6/gjb1FltjNkzdMEJUdjq2qg8OvdFK/fx8CVT6CLDUMZfN7gUbb1CKEZySiDNHirGsi+bQ4ek5XURQ8RMaoPymgpPqXP4aLg5X8T/4BkPFUnR1P50RYK534CyfH0/GQmujYxeB0ubAUV2EtqMHRrF0hI4jZZOTnlXVJnjqPg9W/otHQSMqUCbVIkXoeL+l0nyZ68nJAeqXScfx/adrEo9FpEr5fST7Zz+tkPSLz3WuJG9UDTNhbR4wskiPLZnJIXskwylsqDdchkMpznqrDllpA55X16vzMZj81JcPs48CeJkAkyZIKAraSGI1PexXisEIB+n87E02indkMm5uxCeqydhr59PF6HC9HnA2Q4K+ux5pZh6N4Or92Jx2Ln+EPLcFY1kD7/PhLvGYFMkOGsMrLnmhn4Gh0MylyGOjYcQaMEERpzS9k3dAYpz9xMcpP+KgS8jQ6UEQZpTD4fgl6Du9qIMioUV2UdqugwKv+9mZx5X6JtE81VPy1AEaTF63BhzDyNq95CWL+OKAx6fA4nbpONnCkrSZ15OzlTV+GoMqJtE03PT2ehTYigZutRsicvJ2pETzouvF+KgyqTgU/kxFMrqfh6F+o20QzYthhHeR2IIrW/HiWsXwb61DgE/wsne3kdXqtDigsZFoTX5sTbaOfQ+MV0W/kE+nZxeJ0uRK8PGTIcfzCHgkZJz09moU2MRKYQsOZXkHnd86T/6x6ix/SV+EQUET1eTk5fTdzNA/+STmmSopDrNTjLpXUSf+dQwq/rjSbSgLW8Dp/bS8H6vcT0SWP3jPcJTo5m6IrJ6KJDkCnkOOstOOosCCoF6lA9MrmcxnNSeJKgpCi+v2Ym9iojHR+8js6P34AuJhTRJ+JutLP1rsU4yusZs3kemugQPDYnnkYH2+9ZyogvnkUdqsdjd/Hr3UuoPXSWyN7tGf7lc9irGrDnnCP/9W/o/OoklKFB2M9VowjVIygV2IurcdVbCB/YGa/dyckp7xJ/51Aih/fAHaTGaXfitDkoPFmIIdyAsaaBQWOlOE/V56pwOVwkpiWRvfsYq2Yu55Zz9j/l30vxjflYAYkzb6fDo9djr6ij4Wghp5at56q3HyO0Sxt8Hi9euwtFkAaP1cm5r3cTM7QrMp8UZ3T/bQtRRQTTY+WT6NtEIZMLWAsq2T3yeXwuD+2euJHEcUNQRRlQ6DVYqhrYNHk5crWSO755CWejHUtZHT6Pl4ojZ2k3oif6qBBsdWacJhtytQKZCHKlHLfdRUNeGUq9hl+nrqLXk/8k9cZ+qIK1yGQy7HVmzm0/hj4mlIqDuXT+Z38QBDQJEXhMVoxZeRfxb+TwHvy2ayeLXnkFr9PFnRNGMXnmi3zx1TcgkzHu2n5U5GTx4rtfUmu2gULN22+9RUq7drhsjTw7ayZnc89gLGzg3dWrKH76IxxVRnTJ0Vy16klUoXqMJ4px1VuIHtoVuUYl7UNW/0siUeTgxGU4qoxEX9uDvu89Jd0GqLPw28jZpE+7mehh3fHanRx5ehUpD15H3c+HSbzrGs6+/g2d/etGukYvw2N1kHXXIkxZeaiiQhia9bYUc9Drw+dw4ahsQGnQYc4uInvyckL7pNH28Ruwl9RcpBtuYyPd105DmxyNs6qe8q92UfHdXrqvegpNTBhynRrRJ4UAcFY1INeqkGtU/jiVSnYPm4W1oIKM+feRfAGn7rxmBh1n30XCuCHIdSqshVX4HC58Xh/OWhP5K3+k88sTEDRKdImReB1uanef4Ij/jJj6xI0kjRuCKlLSKVtVA3sfeZv644XItSpuPbWazSNmYcmvRJ8cxcCVkhzs1Ua0UaEgyHDvPYR+QHcEvRZPdQPFE56XrnOvX4YQpAPRB3I53noToteL6BVxOn3IBBmCUsGeW+YF5Nxn1ZMoQ/WYLpBzk7yMxwrp9uajhHRKZtc9S5GrlQz5eAZBKbHIFAI+p5tfb1tA3SEpXv6obYuwnqtm9wNvEJ8UQbdVT6EMDcKSc46w/hnsvuopPBZ7QHd/zxueIA0uhxOn1cG5k0UERwRjqjbSb+xgBLkcj9sjnUUq6qgtqWbt9BWYqhuY/sA/SXnqn3iM1oBupP/rHiKH92jxOUCTFIUiRAc+EUdp7SV1quyrXZR/t5eeF+iUvbwOn8ONo6qBqOHdJb32iVSXVDHj2idJ75PBnG8WUZZXgtu/lr9c+gk9h/fm2gmjKc0tYdX0txgxYTSDRg+QOKmsDp/Txd6H36L/u+fXZeYT7wRC/rS9fQhxw7qx8/EVAPRdeB/x13RDGx2KvcaEMlg6WyqDNOx85G0qfj1O+sTr6Dn7TgSFHFetiYb9p9ElRwd+11yKb5pkZj5WwLBTS1AYml6cy/A5G5k281kOHjmO0WgmIjKCD9asIbV9e/B58VqqED0ufu48+y/9nvo9/zoqGzj0yFv4XB56vvUYurYxiF4viOCqM7foXH+pcV1X9buQKP/HEGlI+0934bKoNee2uOzHH39McHAwY8eOZf369TQ2NjJhwoRLPrts2TK6d+/ezN7R0NAQuP79ww8/cPbsWZ5++uk/bbPVKPn/J7jjjjsCygFwww03EBMTw4cffkh4eDgdOnQgPz+fOXPm8MEHH3Dy5EkEQSAhIYHJkycjk8lYuHAhFouFoUOHNosr+XtjXVFREbNmzeKxxx7jmmuuoaioiNWrV+N0OomOjubxxx8nKCiIzMxMPv/8c1QqFQsWLODbb79lz549REdHExERQWRkZMAomZaWRk5ODna7nccee4z27ds3MwCazWbWrFlDWVkZXq+XjIwMHn744UAfnU4njz76KCtWrGjmWfjqq68yYMAAOnXqxHvvvUdVVRWCIDBp0iTS0tJ48803OXfuHD169GDUqFHNxmk0Gnn00Ue59dZbGTdOitFxYZ9Onz7NqlWrUCqVTJ06ldjYWHJzc3nttddYuXIlgnBpR2W73c6yZcuorKxEpVKh0Wi4//77SU1NbWaUvBBNRkmDwcA777xDQ0MDSqUSg8HApEmTAkbmJnz44YccPnwYlUryjLjxxhsZMmQIPp+PL774IhDP02AwMGPGDAoLC//QKLl582a2bNlCWFjYZeNK/hhz159+fykMHF55+YcugcPbrzzYbrTedvmHLgG78+Jsk5ct421Z9AyVcPEb0stBrbjyMgClLt3lH/p9Wy3cUlRceR8tspbNoU78a16+F0Ipu/IyAA7x4iyJl0ONvGXjSvY5Lv/QJWAX/75ILiHyP/aA/yNU+i7ObPtXoG2BnFsKQwvGZfFeOW8AiH8Uy/BP0NKZ+H/9Ok2ZomW6e+WrEuQtPC1HeT0tKrdGc+XreaKjZWvFLFz5jGj/4m2J3yNX3YK2Wjj37VxXPvdDNo+//EOXwKbrr/xHeEv0EEDdAm5r6VpuiZRbyjfeSwXHuwwa/+AsfTl01xqvuEyeNaRFbTlaMC6AMN+Vn4u+0rbsvDfO3lJtvHK0hBE/bgEfAox16S//0O/gbqG8olvA9cNO/nEorz/Dz50vvn12OfhaNqwWnetbjZL/efxPjJIWi4U33niD2tpaIiMjmTp1KkFBQdTX17Nq1Sqee+45QLKvPPbYYyxfvryZfeXtt9+mqKgImUxGVFQUDz/8cDM71KXQapRsRSv+RmzYsAGbzXbF8Rr+r6DVKHlBmVajZDO0GiXPo9Uo2RytRsnmaDVKnkerUbI5Wo2SzdFqlDyPVqNkc7QaJZuj1Sh5Hq1GyeZoNUpejP/rRsn/BFoT3bSiFX8Tli5dSlVVFS+99NJ/uiutaEUrWtGKVrSiFa1oRSta0YpWtOIK4Gv16ftfR6unZCta8R/E0qVLqa6ubvbZ3XffTY8ePf4zHfr/GD/HXLmHqFbWMi8Tt3jlb89b4oEEIG+BX4C3hX4LLfFAaKmHhLcF8yGjZVtKS9pq6bgULZJXC18xtwAt1cOWjAv+3rH9nZ53f5+fZMtk1tK10orzaKnu/p162FI522RX7rmku0QChL+Cv1N/3X8j18tb0EeHrGWtjZj951fTLoXd8+tb1Nb/Ve5o6d7XErRkv/T8zb7jLZFzS/VX8zfeLGgJWsKH8PfemGiJvFwt1KnrTi644jI7Oj/XorZagpFVX/5tbf0nEB7c4T/dhcui3pL3n+7CFaHVU7IVrfgPYsaMGf/pLrSiFa1oRSta0YpWtKIVrWhFK1rRilb87Wg1Sv6X4FLZs68E1dXV5ObmBjJP//67J554ggceeIAxY8YAzROZ/BF27NhBt27dCA8P/9O2m5KwpKamXlS+KSnMlWDt2rVkZmb+abIYAKvVyu7duxk1ahQA9fX1rF27lmnTpv1hmaysLEpLSxk7diwHDhwgPj6exMTEK+ofwOTJk1m0aBEGgwGAkydPNksU83fij5Lj/Bn+SN9WrFhB79696dev3/9K37TJUXRbNQVFqB5nlRF1dAgyQaD6pyxC+6Zh6JpC0SufU7ZyAwDt5j9IzB3XIGjVOEuqyer/JGHX9aHTe1OlzNZmKxUf/cy5pesA6Pze0+hS41HHhaMI0SMTBJwVdVJW7re/p+Oyx4gc2QtXrYkDQ6eTtuB+Ikb0xGt3cuqplYQN6kyHOfeQPekN2s26A3mQBkGpwGO2Uf7pduq2H6Xj0knI1UpEj5fcZ98n5rbBRFzbC0VoEO4GCzJBQFArUYTo8TY6cNeZKf9kK+dW/0T4sO50WfmUlHlbFPHZnBy7ZwnGzFMA0vfvPoVcr8Fdb+HY3YsxZUsZhiOGdafL8smoIkNw1VvwmKyUfbqd0o+30u29p9EmRWEvqeH4pGW0nzmO6BuuRhGix1lZj8ds5+zcT0h8aAyRI3qCIMNjsuKqMVG39Qg+l5vI0X0QfSKeRjv69vEoQ/T4HG5kSgXWs2UAyOSClEnU7iRv4RekTr0VZagec3YhJ55cwVU/zsdZWY+9uJpI/7zWbj9G4oThyHVqKQOpyYbo8VLy6XYK394Q0I3U6beS+swtyOQCPpeH/f+cg72oil6fzSK0u8QlufM+o/rH/QEdajxVAiIEpScg+jMJhvbuAIiUfLSVM7M/PK98goxB2e+hCNGDKGWGPPHwMkKvSifhwdGoIg0IKiWOilo8Jps/o2EhjvI6Eu4ahlynBsBZZ8bT0MjJp1ZiuUA2HV+ZiDo2DK/NSf2ubE5MXo4+LZGMpZMI7pSMoFEhuj2ceGolMkFG28dvRB6kRRMXjkyloPzL3whKS0QRqseSXURDVi7J941E9HiRqRRoE6WYqa5aE4oQPeVf/IajsJz4CSNQRUsZLGWCDEdpLQWLvyTp4esR1CrUceHI5AKuOlOzcVVvOkjHRQ+iDAvCY7bhabTjMVn/0rhEt5eOr0wk8d5rQZDhtTnJ+uccHKU1dFszlZDeHfA53CAD0evDWVnPqadWIvp8dFw6CWWEQarTKsWMEr0+8Il4Gm1o4iMQtGqMmaew5pYRM3YAcq0Kn1fyfqj47Fdyn19L+LDupM2/H0GtRCbI8DndmLMLKVq+kZ6fzEQZFgTIcNaZrlheurYxKEP0iKKIvaSG8i9/I/bGfs3kde79nzj33qaALnobHWiTo5Dr1HjMdup2ZRPSqwOqSAMIMso/20HJms10XzsdXbtYZArJC6T4vU3kvfQRAOkL7if2loGowg0cf+wt2kwagzI0COQCCr0GV62ZfUOnk77gfuLGDUERpEEUwV4kZbKt+mE/cbcNRiYXKPt0O5Xf7+WqH+ejDAtC9Phw1ZrwWh3Ubj2CoFESNbIXysgQkMvwmu14G+2BthAEPCYrihAdXrsroBvhgzqTNucejk96g/azx180h2lz7iH25oEoQ/WIPh8ek53Ddy5srhsuD4JKcZFOJU0cTerMcc3mMLRXe5SRUjZtn92Fq8FC6QXcoU2O4qpvX0IdE4bX4aLkk23IVQpirr8KdUwYCDKMB3I5eJOUlE1QK+n7/cvI9drzGWR3npAyprq96NrH0+XNRwnpkYrbbMNZWc+Jp1YSf+dQEu4YiqBV4yipYXe/p5vtZ5bsIvJe+ZJuK55AFRWCXK9BoddwdtEXFK/8gfQF9wc48aS/vsgRPZEJAggyRI+Xok9/JW/5RrrOv5fYMX1RhwcjAjJBRl3maTInLCHhxn60f/wfUvblNtEIaiWWk8UcGP08otuLwqBjUNZyFAYdiJD/6joKX/s2oPfp8+9HJheo/HE/EQM6owjVYy+uRhGiQ9smBkWQFp/DhafRDoDX7pIyRgPBnZIxHjyDoXsqMkGgIfMUR8YvuqTsDt+5UBrjtb1Qx4RiL69HdHuo/GE/eUu/bnYmGLx9CYpgLW6zjQO3L8B0JJ+4WwfS7ombUMeESZmeq414rU4EtQJzdhHH/fLSt4+n+8onCO7SFndDI/W7TwT0SWHQcfWWhWgSoxBFkVMz3sPQrd1F81786a+cXX5+L+ow/VY6PHETMkGGtbia34bPQhGkZcC3L3K0upD58+fjdbo5l6vggbRgABQ9hqPoNIAqqwsPAh6XkzcXzKGNp45HrmoHwCdHz/FpcAlxiQnMX7aEOEMEFn+23rQ5E4ga0bPZejvx1Eos2UWBfmnaRDNwzxvI5AIei53DdyzA5/IEOEsRpMVRXsuZFz+i3dRb/sfc0W3VFJShQXguwW1N61Litl858/xauq5+mugxfUEUqd58MCCHoE5t6PXFcxIXymTYz1Vz/KFluOrM0pkmKhR8Pko/2U7Nliy6rZqCNiUGuUaFtaACRDi78AsihncnftwQ5FoV9tJajj/8JpbsIpInjSFxwnAASj/djsdkJWPJQ1IG5rwyMq97PrC2M958nOCuKZiP5qOKDg1kmfaYrOQ89Q6JE0c3OyM26WivL59HmxiJTKngwD9eIvaWAZeVl7ZNNAP3vB6Q16E7FiK6PGQsfQhtQF51nHnxQ1Kn3irtI1YHglL6qd546hxuYyMR13RHppQjur1o28bgLK9H9Hgv0t/O8+8jbkwfVOGGAG/UZ55m/4TFxN/Yj/RZ49DEhkn1y2SYj+Rz8KaXApwtnY18uOssHJmw5C+dA5rWvSJYC8iwFVdxavp7tJt2W+Ac4G6wXFKn5Do1osdL7dYjRAzrhj4tEZlcwOvyUP7pdk6t+IFebz+GJioUURQp/+EAMcO6oU+NQ6FVI/p82EprsZfWcmTKu2jiwhny41yOP/wm5uMFdFs1heCubfHandhLahDdXvaPmk2/7a8QlJaI6PVx8ul3qfxuLwDJj1xPu6dvRhGkwed0Yy+rQ1ApAms0+aExpM+ZgDmnmOCOSRfxTadljxI71p/5+2z5H/L8uU9/Jf/t5nyT+qTEN7bianYOk/im33cvEpyeiLuhEVtJLTKFGtHjBGTIQ+KY/eLL9OzVm0GDBhEXHYHHUgPei2Nda/z7lC41HplcwF5Sw8kn38GSXXjRvuQ2NQZkZM4uQpcai7OinqMTlgS4Q65RYS+rxXq6hJNTVhLSuwPp8++/qN3/a2i9aPy/j//XY5i34n8JNTU17N69+w+/DwkJYdOmTXg8f/2q7I4dO2hoaPjf6N5fhs/n48CBA0RGRnLq1Kk/fdZqtfLzzz8H/g4PD/9TgyRAnz59GDt2LAAHDx6ktLT0f9znlkAURXwtDCL/34QOL4yneNWP7Bk4FUOXNpR/tZs9g6cRObw7xas2UbTyh8CzYSN6om0Xx8l7FpE79R1UseEgCKTOvZ/Do2axt/09uGtMRIy5muBeklv9yYeXUbDwcyxH8/FaHVR9vxdndQPRNw9El5ZA5Rc7OHqnFGQ6YkRPtCmx7Os3hdPTV5PxxiOED+2GvaSG9i/ezdEJryA63LjqLGQ/+BoxNw8k/ZUHKXz1a7JGzKBwyZekv/4o2pQ4St79AdOBM3gaGv3GUjtHb/kXruoGTj+1nIQHRqHvmEj6Kw9S/sWv1O/MxnqmlIa9OXRZNUUasCAj481Hacw5x46Ue/FYHXR667Hz3y2dRGNeOT6PF3eDhWMPvkbszQNJe2kC9btOsKf/09TvOkHGq5PQpsRy9O7FZE9ahruhkZyn3qHL6meIGNqNg9fPxl1vQa5Tc2LSG6iiQjAdOcuBYTPJHPEsmtgwZIKMrYkTaMjKRSbIyBzxLGcXfoGzvJ7d/Z4mZ/pqurz9uCTL/k/jMVrpuuJJrHllqCIN6FJi2dNvCqUfbSXpweswHclnW5t78NqceExW9g6eStzNA9GnJQAQPrATbR8eQ+OZUrbE3kXdrmx6vDcFn9NN/uvfUbB8A2b/ATmgQ/2fISg9Ea/DyZ5B08hb8BkhPdqxZ9BUsm6bT+L44YH6AdKXTAK5ZGg5PHYOPreHzu88SeToPhwYNp3s+5Zy7N7FqKJCKblgXNqUOEyHz3Ls/ldx1VmQyQROTV9NxpKJAdl0fOVBrGfLyJm6CmdFPYiQMH44aS/dja2gAq/VydG7X8FWXE2n1x6m8pvdZI58FhA5ev9S7OeqiR7Tl8oN+9jT/xkEjZKke69l77CZ5M77DE1cBHsGTeXw3a+gDA+m6J0fUIYFET9hBAWvfImjpBqvzcHJx97G5/bQcekkCl/9moMjZnJuxQbsRVWBcWX2n4LHaCXqut5Yz5TSeOocjrJaXFUNf3lcYYO7kDB+GA0HzrAt6W5ctSY6v/UYXqeb/CXr8FodmI4XYDqch7OinuI315O+ZCLtX7qbwte+AUTOPPcBcr0GV52Fo3cswFVnRnR7Of3cBzjOVWM5XkjUqD6YsnI5csdC3DUm3DWmQN/SX3mQo+MXYT6aj+gTOX7fUjxGKz0/exZHaS3H7n8Ve1ktMmRXJK/arUewl9RgOVGEJeccostD9KjeF8krfEAnMhZPpHjVj+RMX40mIQJnlZGtSfdwbs1PRA7vwb5rZnDm5Y8D/bblV+Cqt9B4ppSt8Xfhc7qJvVF64RM5ogdBGcmYjxXiqGogY9GDFK/axJ7+T9N4qoSyT7cHngvpk4YpK5eyz3dILyjMVjJHPkv8nUM5Mn4RewdPJfbmgXR7/xmc1UYO37EwYGTaN3Q65hOF6FJi2XvNDHJf/gi8IpaTRYG26vecRFApODN7rdRnv250uoAjO7x490VzmDb3XkJ6dcBRXo/paAGW7CJOPLmCjCUTm+mG29R4sU4N7Ez8XcMkrkiaEJjDvdfMIHfOx9LLq5+z2D14WjPu6LLsUdyNdn5JvZ+K7/agCg1ClxJH5k0vk7/8ezzm5snMfE43WbfMo/HUOU5OfQ97YRUypZyE8ZJRw2NspHL9XuylNRS+9T0501fT7d2n0KfEcWTCEk4+8y7q2LCLuMhtbKTbu09RvOpH9o9+noZ9OdTtORGQWRMnnpq+mq7vPin9PeBpZCp5gBMTbh5A23tHoG8XS2NeGZb8chyV9Rx48A2C0xNoM34Ypd/uYce1z2M5U4q9oh6fw4Wr1hTof+9vX0YmF9gaeyc5s1aTMvmfzfS+ST+S7rk2wDf69ERcNWYsRwsofPM7kMlwVRk5PmkZXrONzBHPcuKJFXhtTgS1ipNTVrK93b04ymovKbsTT644P8arn+Lg+MV4TFZ2j3iWqOE9CO3dPiCPHv79z15SQ8P+0/R8z/93cQ1n3/gO09ECjjzwOspQPYJGyS7/XCf6x+s2NuIyWqn+KYuCtzfgMVoDc9FtzVR8Tjfbku7m0Lh5tHv6lkvOe/zNAwjy61PEwE60ve9ajk1bzY/J92I8cpbk8cPwOd1kv/QRLzw9kzlj7uc5oS9bCurIr29Epg9B0e0aXPs2orYbmff8TBLq83ht0fyAQbK60cHnx0qYYUln2TMv8uOaL3ht6L24jY2kz70XfUocp2f/G1t+Ja4qIznTV9NpyUPNdLf3uheklwrbjtCw+yTd3ns6wFnmo/kce+BV3GY7nd9+/H/MHRmLH6J41aZm3Caty83n1+XLH53nZEAVbiB/8TpsBZXN5fD+M3jMNup2HKfwzfXIg7RkLJmI6PFy5uWP2Tt4Gvuvf5GkB64LcGrJ+1uwnCym9MNtZI6QXu6H9knDlJXHwbH/QnR56LTkIYI6JpI4YTiZo2ezb/gsokb2IuOVieTN+5RtKfehjg0n5elbArqSO3stNZsPoAwPJm/2WuyFlTirGjg9/T3SlzzU7IzYhA4vjKf0w1/Ye81MnFUNtHnk+r8or9l+eR2lfvdJur83hQ5+eVmOFnDsgdfwmO2Bs1TWzXPRtY2l9OOt7Bs6HVVsOKFXd2RPvynkzfsMBBluYyPHJr52kf4m3zuCoHaxNOaV05hfhrOynqwHXycoPYHk8cMo+3YPvw2bRdWWw5ya/zn2inp0qXGkzb2X4K4peG1OzMcLsGQX46iop/Obj152v2xa97biaup2HOfIhMWILg8dXpoQ4Prqn7MuqVOqSAPnPviJfUOnIyKijgnn17QHKVq+AcGfdEb0+Dg551O2D5nBrutfIvWRMZhOnaPhUB4lX++mYM0WPGYbVb8cIW3aLXR64S6qdxxvxs3OigaqN2VR+uE29o+aTbtpt6CJCWdr4gROP/cBnV57GAB1bBgpT9yE+XgBW5PuwWN3oYowBLi9zeM3EjG0K/ayWjx+vin8Hd9Y88qxZBdhK6j8U57/Pd+0uf9asqetZnPSvRgPnyXJzzc5L33CiVlrKV+/j+PPrEIe1JTMU8RrquDeO8YyeuRwJk16CK/dhDwokkuhwwt3U78nB1NWLpXf7KZ22xEylky8aF/KWDKRDi/cHeAOTXw4otsb4A5dSizHJy0j69a5eIyNWPMraDtlbGBfaUUrrhStRsn/YmRlZfH8888zc+ZM5s2bh9FoBCAnJ4cZM2YwY8YMZs6cid1u57PPPuPUqVPMmDGDH3744aK6DAYDXbt2ZceOHRd9V1RUxOzZs5k+fTpLly6lsbGRzMxM8vPzeeutt5gxYwYul4uvv/6a5557jmnTprFq1apmbxF27drFCy+8wLRp0zh79uxFbZjNZl599VWee+45nnvuOU6fPn3JMZ88eZLk5GRGjhzJnj17Ap8bjUaWLl0aGPeZM2f47LPPqKysZMaMGXz88cdUV1cHjJLPP/88JSUlgfJz5syhoKCAHTt2sGbNGs6cOUNWVhYff/wxM2bMoLKyklmzZgWer6ioaPb3lWDdunW88847zJkzhyeeeIJNmzYBksfqM888w/vvv8+sWbOoq6tjw4YNPPfcc0yfPp1169YF6liyZAmzZs1i6tSpbN26NfD50aNHmTVrFjNmzGDu3LmBz0tLSy9q78/qAfjoo4+YNWsWc+fOxWw2XzSOgoICXn75ZWbNmsWCBQtaZKAOH9SZqo37CenVnsbcMsKuTkd0e6n4eje6tjGBDRAgYlRfqtftwJx5CvO+HGSCQNjwHjgKK7GfKUF0e6j5YR/KsGAuDOsSOVoyZAhqJYWLv0QRrKful8NEje6LMfMUHmNj4LnKr3YCYD6UhzYlluLlGxCUcuznqlFFGLAVVlL51U4iru1F1fq9KCNCkAdrAVAYdAhaFVVf/YY+LZGa9XtQRYfiKKnBVVUveQus30PY0G7Y8soIG9QFe2EVCr2Wii93ULV+Lx6LDblejSo6FEOv9uARKfvoF2lOPt+BKiYMVXQoIb3aI6iVlH2yDdHtoer7fURe24vK9XuJGt2H8i9/A6D8y9+IGNqNyq920niiiLpfDqMw6HHXW1AEabAVVSGTy7GeLsFrcxJz22Dqd2YTObxnYP40CVFYThRLevTRVmQKAVV0qNSOf75Mh86iNOho2H8GgJptRwgb1JmyT7ejigqlwv9cWP9OIEL15oOSzE+VIGhUKMOCqVy/l5jRfQBIum8kglZN4Qrp7XHBG9+hijSgCNJS+8thbPkViD6xmQ7Jg7QogjSoIiTv5Pg7rsFWUIm9uBrj/jN47U7ibpU8xdVx4URc2xNHSQ2OijrMh/KQyeWoEyIo+3gbosuDMfMUjqIqFDoNNRszpflc9xuGrilUrPuNqNF9qVy/F4Vejb2kBoVBH5CNrbCKkJ7tqVq/l8r1e3EbG4ka0xdRlPpbuX4PCoMOS3YhglJBUKfkQLmwfhlUfrcXQalAUEnZmeVaNV6rA9HlIeHu4dgKKrAXV1O/8wReqwND9xQUIXrMh/KIGN4Dj8lGw66TaNtEI5PLkSnkaBKlA6qzvA5nZf1F4wrtl0Hphz+jDA+mav0+FAb9Xx5XylNj8VjslH34M6LbS9kn21HHhKEI0iJ6vDirjaijQ6n48jeq1u9FkxyNwqBHplQQ3C0Fe2EV6tgwPCZrs/WlbReLvl0cld/tQRlhQB6spfKrnRj35kjedVoVglaNoVd77IVVOIqrCRvQibKPtxE5ui/l635DFRHMudWbiBrdl3PvbUIVEXxF8grrn4HHbMOYlYstvxyZQo4yLJjIET0ukNceKtfvJaxfBlUb95N030is+RX4PN6AvvnsLuRBWso+3oagViFoVQCE9Eyl+J2NhA/uiq2gAkWo3r+++iLXqMib+ymi040iWEfDfmlfLHp7PaFXdQQganRfPGYbFV/txFlRjyDImvXPXlyN6PZSuX4vwZ3aUvzORhLvG0nhsm9RRgSjig4lfEBnKr7aic/mpOzjbci1KhyVxkBbYf0y8JhsRI3uS8manwK6oUuJlX40+jnyojkc1RfRJ3nGlqzehMKgx3KiCIVB31w3okIvmvvE+0birKyn4ssdEg/FheO1u1AEaWnMKQafD9HjC4ytiTvC+qRxZs7HiC4P5et2EjG0G+Vf7cRRUsvZhV8ikwvIlM1jk3ltTsIHdabm50PIFHJqfzlC9BipPletGX1aIpbs4gDXqaJCqN6SRUPmaRr2nUYmSJzYxEXSmtpJcEYyVRv34641U/zORvQpcQGZVQS4Mw9VVCjVWw5JnHi6NMCJZev3kXznUErW7QIR9G1jwCeiS4jAcrqUOP+YAWJG9MBaXI2tsJKGvTlEjemLPEhLUHoi5V9Ic1j+0TZkv+ObJv24kG+cFfWE9k2j/KudhPXLoPF0CQqDDntJLQqDDlV0KHF3DEX0+tAmRVG9MdO/7rddUnZ1248GxghQvzcHhUGHJj4cmULOhQ4nod1TOPvmekQRij7YgirSgDo6FGNWLpGDu1D+1U6Mh/JQBGnB50MdHUr5up3EXCAvQ+c2WHJKAtzWNBchPdtLRlbAtP8MygjDJee9fP0+YkdJ9bW9byRytYry9ZL3VPGH24gd3QevzcnhvfuJ0RqIC41Eo9dy/bXD2VFQKw1EkCNP7UbV4V0gk+Erz0em1oHOcF7vRBG3zEf4oM7s+mkrIT4l5et2EjVK2lujRvfh3JqfLpr7Jk7RJkVR8m/pxXvROxtQRhpAqSCsfwYVX+1EYdBhyy/3783/M+4I65dB9cZMEn/HbZq4CHz+dSlxmxJBK90iCMpIovKCPSZqTF8AtEmROCrqqfhqJ6UfbUVp0EnnNgh4FnqtDqx5ZYT0SQusKdPRgsC6jBrdR7qx8tVOTIfO+nk5iJA+aRgP5eGzuxC9PuxF1QhqBSVrpXNU1YZM4m4eAIC71ozlaD7alFjMxwqIHN2H0vc3ozDocfj3CFtBReCM2ITwQZ05t/on6QVNtYmwARlXIK9f/PLaiDLSgEwpJ6y/VL65vKSzlNfhJHp0X2RyAW1SJDW/HAaQzp+hQbjqLASlJ12kv8l3XkPJul2Iooi+bSyiz4cmIRLL6VJi/bzhtTmJHNgZZWgQdbtO4DbZiBrVF/OxAnwOFyXvbUJh0FG/+yTqmPDL7pdN695jslLx1U7qth+V5BKiRxGslbybLfZL6lTRig1Ejewtyfa63lSu34PP5uTsgs8l796wYJzVRkx+/fBYHchVCjQxYZSs20Xxp78S0qkNSoMOdXQIho5JVPx4AGetKSCzJj2q/H5vQI9ixw6g0r+2yz7bETiPAcj1Gqo2ZCKTC6hCgxDdHlR+vmnz0Ghy534KXpGgjCQaf8c3ALq2MVR+L9X9Zzxfvn5fYP9Kvm8kglpFud9bs/ijbcSOkfimbmc2Pqfk+dh0U+c8RNI6dsZpqZeisnrdyGQCXCIOZ/igzihD9VR8tZPydb8R3LktCoOemJsHNtuXFAY9EUO6Ur0xU7ph4/eoldaftIfV/3Yc08FcFAY91rPlBHduG+COVrTiStFqlPwvRseOHVmwYAFLlixhwIABbNgg/YDfsGEDEydOZOnSpcydOxeVSsX48ePJyMhg6dKl3HDDDZesb+zYsfzwww8XeegtX76cu+++m1dffZXk5GS+/vpr+vXrR2pqKk899RRLly5FpVIxevRoFi1axGuvvYbL5eLQoUOBOhwOB/Pnz2fixImsXLnyorbXrl3LDTfcwKJFiwJGzUthz549DBw4kKuuuopDhw4FPDvXrl1Lp06dWLp0KYsXLyYpKYnx48cTGxvL0qVLueeee5rVM2DAAPbt2wdAQ0MDDQ0NtGvXLvB9eno6ffr04Z577mHp0qXExsai0+koKioC4Ndff/3Tq+2XQ3l5ObNnz2bhwoV8/fXXgXGUl5czZMgQlixZQnl5ORUVFSxcuJAlS5ZQUFBATk4OAI8//jiLFy/mlVdeYfPmzVgsFsxmM6tWrWLatGksXbqUqVOnXra9S9UD4HQ6SUlJYfHixXTq1ImvvvqqWf89Hg8ffPAB06ZNY/HixQwbNozPP//8iuZAGR6Mx2xD9PrQxIZjP1eNJk4KBeAor0cd2zwsgCouAmd5XeBv0eNFn56Ms7wWBIGeW5eSPOUWXDVGLEfOB/dVx4WjTojEa3VIb8Er6vA53RfVr44Lx1Em1R85qjcekxWPxQZyOc7KBjSx4TjK63CW16GODcNZXoflaD4dXppAv8MrSX35XpyltTjL6mjMKSZidF88Fhui20Nwt3ao4yNwltej65BAUJcUPEYrjvI61HFhOMqkekOv7oijrA51XDia2HBADPTJWS71WxMXTtToPrjrLfgc0sHbWdUQ6JM8SIur2giAq9qIXKcO1AHgrKgjbtwQfE43jtIa7IWV6NrH4zFZ0aXEEjWmL+qECNo9dwdDjr6DTC6j+L1NgfqQyejz3YvE3HA1ipCggCx9Lg9q/wE88Z5r8Rit4BMR1MpA+/rUOGQyGW0n30in1x/B53DhqKhDExfeTOZBaQnIkNFuys1c9d1LKMKCQJRkdCGk62OSDunaROOsNRPSsz39ti4i9Op0HJXnkwg4a83oUmIB6DDvfhzF1QgqReAqorOiDmQywod0pffmBfT8bg6Gq9IRfT7pOrFfL5UhOr+Mwgjp3R5Hmb///nGoY8Nx15kD/XKW1yFoVGjiwsl98UPU0WHE3jqIDi/fw9kFn+O1OQju1AZ1bDjO8jpi/tmf2u1H8Fgd0nVTQBUTijYxkqs3zyd8cBdJLy8YlyoyBHdDI6H9MtAkRyPXqdGnJ6BOiMBZUYe9qIqU6bcz4PA7tH/5HsnQ/QfjElRKnDXG83L5C+PStY1BplKQ8swt9PnuZQSlPKCr6thw3MZGFH49DKyfijpKP9hC0qQxhFyVTtLD12Pcl9NsfXmMVuLuvIaq7/YS3DWlmS45K+rwWZ3I9erA2mziFGdZLerYMBzl0ssATWIU6rgw9KnxIAhXJK/QvumEXt2RmLEDObvgcxwVdbiNjejTkgLyqvxuL26TDZ/HK+liahzqmFD07ePo891LBKUn4qhqCPCb29iIQq9BGR4MPh+Okhpibx5A1YZMECUDXHC3FBxltZIBTpDhc3vQ+NeXo7weVXSIn7fCJCOif17kQVrJy2P6bbhqz3steUxWiU9KatCnxkl6olbR85NZ6NMTA+WV4cGIHh8KnSrQljxIi8/jCXCVo6KO2FsG4jFZ8fo5UvKyaj6HyhAdqvBgdO3iSHnmFlSRIUQM7dZs7j2Ndnwu90Vzr0+NC5Tr893L6NMTcVbVB8p5HS4UenWgj+rYcGk+gbC+6fTbPJ+O/7oHVVgQ9gv4z+twI6iaRy5S+l94DD3+LnW/ZVO743hAViDJ48I1J3q8zV6Y+TxegtITA+MH8NicgNhsjSmCtAGZXcjJUn2eAAc0zY+9oh5VZAj28npOv/Y1co0KbUIk6TNv49TSr9HESfwQ3FG65hjUNgZ7cTXueguauHC0baJBBobuqVy99RU6vf7IRXzTJPML+SZvwecoQ/Wkz7uP0KvSKV71I46Kev+6kf6N/Wd/nFUNCColV21ZSKfXH8HV0HhJ2Rl6pAbGCIAgQxMbxuCdr1L7Wzamw9KL6vhbByH6xIABzVHZEFgP0ryFYy+ro81Do/FYHZLcm/YO/zPK8GDcZhtNlk5HeX1gLkSfj7jbhgTmQvT6Ljnv0r/SXAR1iEf0+hi48V8M+O4llGFBgf6YZG7i4uNJuGUgV30yk4iaXGqsTkSrCc+RrSjSr8KXMZCjp3K5bcm/OV1UQrlX0tnoIA339kzm9TZlVDUaUXsgw2NoxsUa/5nk93MP0HHxRHxuT2Cvl7gOSj/YQmjfdNLm3UeHl++haMUGfK7/OXf4PB5Erw99M25rWpcXcpsVhV4d4GIu0P+mZ7w2Z2BsMTf2A0HAbWxsvuaSogjuloK7wRJYQzFj+hLWP4POyx5BmxTVrO+OinrcRiseYyNh/TJQhgUhaFWEDe4kydlfR+PZcpThQVwIRZAWj9nqPwPW4qyQzmBN/16IC8+tIHlaK/Tay8orwy8v5x/IK33efaS9PIFCv7zU0aE4Kxso+ffPhA3sxJDjq5DJ5dRtPdKMN0BEFWm4SH/VkQYc5XXkvvYNgkaFNiGK9Jm3cWbpV4E+qcKD8Xk8pD72D2LH9CX3xX+jDNFhPpqPOj5C2kurGogc0QOfy33Z/bJp3Yf0ak+byTdh6JHabL90X2Dc/b1OaZKjCevXkT7fvYwqKhRrXlngWZ/TjSqiucwMXdqAICATBOzl9dgr6gjp2hZtYhQJtwxEJpNR+OFWv15rLpCZSNpLdxPWL4OEe0agDAum8YK2mvjRWdmAo6SG9AX3MzR7FT6XG2t+hTTODgnIFHIac85JoY/M9ov4pml9OSvPO2v8Ec87yuvQ+L3tg9Ikvun/w7/o9zu+ATB0SyHhCt8+kgABAABJREFU1oH0/WQm3saaZnMiqPX41CGIoojocSL6vMjkzY2STfqrjvXv5eX1AZ3RJkc1/61QY8RrcyJ6faTPu4/8JetQ+ffY3+9hjoo6Eu66BuvZsma/01rRiitBq1Hyvxj19fUsWLCAadOmsWHDhoDnX8eOHfnoo4/YtGkTVqsVufyvZSyLjo6mffv2za5522w2rFYrnTp1AmDo0KF/eG36xIkTPP/880ybNo0TJ040u/rcFMuyU6dOgTovRHZ2NmvWrGHGjBksXrwYm82G3W5v9ozH4+HIkSP07dsXnU5Hhw4dOH78eKDt6667DgBBENDpdH861guNkvv27ftLMRKHDx/Or7/+is/nY9++fZeMz/lX0atXL5RKJQaDgZCQEEwm6QAYGRlJWloaAMeOHeP48ePMnDmTWbNmUVZWRmVlJQCbNm1ixowZzJ49m9raWioqKsjNzSUjI4Po6GgAgoKCLtvepeoBkMlkDBggvU0ePHjwRZ6r5eXllJSUMG/ePGbMmME333xDff0VZpGUXfzfzWN0NI/XIbtkUkb/Mz4fR66dQf4LH6CKDEHXMalZ5UGdkrEXVTUrJ16UJU9qQNCqaPv0zdKbvgv7c4kO6DsmkvvSh2T2eoyzL/2boE5tAKj8bDvOijq0bWPRZyRjOngG0etFUCsJH96Tsy+uxed0N2u3KYajq8YotXvpASNTKYj+x9WYjxf84TN/BrlOQ8JDowIHCo/JyplZ76OOCydsYGcp1o7HS8GiL9k3Yhaix0fMP64CwFljwmt3kv3Ycqx5ZaROvxV5kLaZ/CJH9sLdYMHraIplc76PMoUcBBmFb3xLxde7CB/cJVDOX8P552Rwcvpqzsz9lM6LJzY18IfjkinkBHVMwt1gIfPa5ySPoraxzZ5p6p+r1oTHYr9EJTLkQVoOjZnN2bkf0/7Fu/+wPV1KHHh9OGuMgf6LfyI3URRJvH8kHquD/Fe+JPelD+n0xqPNyikjDHjtLqxnK5rNhyCXgyCwf8wLOCvrMXRv9/va8ZisFC//npBeHdCnJWIvrEL0SD+clJEGzr27kb29HifvpQ9JmXbbH47r933+K+NCLiATpGvRuXM/IenB0dIKu7DcJYpH33B1wHuy4svfCLk6o9n3lpNFyPUaOr31OIJCfmn5i/xpG16Hm+h/XEXo1RnItSoQxSuSlzW3FMvxQkrWbA7Iq6mtgLxOl/jb9stLIUemUOCsaCB37qcYuqU0m0/pvy/or0JO1HW9qd0qecHIVAp0KbGBa5YX9qnZuAODlioq/fAXjAdzaTxdgtdiJ6TX+WuxF86NTCFHadDhdbgoXr0p0L8Ln7v0UpO+lAkC8XdeI3lS+R+U/VHWXLmAoJRzavpqbIWVtJ991/mx/MncyxTyQLncuZ80n8Om63zN+igGpkIZqidzzAvkL1uPoFFeooGLGsRRXsfOHo8T0isVfWrsn8eLksku+v73+4nsEmM7/8TvvpNxEecH5tX/UfKdQ3HVWag/eIb8dzfR5aW7AxOQ8dwdeCx2vHan3/gslZf0UE7D/lPsv/ZZvDaHFMv293Mf+E+pvrhxg/E5PRx78HWsuWWkPPnPZn3Spyfic7rRtYvDY7EF6k66/7pLyq7b6qfPjxHAJ2I8ks/Bu14htFcqQR0TEbQqUh69vpmx9/dzAWDo2pa4Wwfhrm9s+rL5v5dQqaa5UATrqPrpYKC/TXxwqXlvEpZMIUcmyNh9/YvkzP2UbosfbKZ4rgYLZd/u4eADr6Fo779hoNYiT+mGrzSX+NPb+OXDd/hmzpPEBKl5bXcuAGaHmx0Ftcxs7Ei4T4VT5uOg8o/PUBdyVuTIXrjrLHCJED/RN1yNNbeU4w++Tu5LHwZiu/1vcocQ4LZPLs9tlxiDJeccquhQOr3xiGSov5CPkV429ljzDGdf+RL8NyJKPvyF/Te9hK2wEmeVkaC0xEs0ImI7V0PR8g30Xjeb3p8/Jxn/LurI7z+Q/e5fLtarS8zFn1R4CXmZ/1BejbmlHHvwdc689BEd598XKKcI0RM5tDvWs+Xs7P4oMrlA+DXdmvfld00H5ODX6cQLeKPg3U10uoA3mmI8N54t58C9S2nz+I0AOEpqsBdXkTb3PoK7tJVupojixbzxu3ab1n3jqRJK/v2ztO7/aN4usR/ZiqrInfsJSoP24vovmDq5Tk2vZY/iqrMgXjCnzhoj9QfPIHo8mPPKArpzYWMHbniZw+MXYy+pIfmB6xCUF/8+FkUfihDpxsLxScvYe80MkMlQR4UgUylInjga1wVhCi41F5cc9J/wfBMEP9/sHfMip+Z+StfFDzZ7xny8kLJv9nDo/tcQdGHN2/U48VlrpfrlSn/9v+uc7KL/uIjzmj/bdGY203iq5A/Hpk2KRvR4Mfo9fP//AT7E/+f//9+G1kQ3/8X44IMPuOGGG+jTpw8nT54MeLONHTuWXr16cfjwYWbPns2LL774l+u8+eabef3118nIyLj8wxfA5XKxZs0aFi1aRGRkJOvWrcPlujjAbhN+f2AXRZEFCxagUqn+sMzRo0ex2WxMny4Fm3Y6nahUKnr16nVFfQUpvmRwcDDFxcXs3buXhx9++LJlrr76ar7++mu6dOlCSkoKwcHBf/hscHAwVqs1kOimsbEx8N8ACsX5pScIAl6v/yqMRtOsnrFjxzJy5Mhmn508eZLs7Gzmz5+PWq1mzpw5uN1u/gyXau9K6rnUD6zExEQWLFjwp+0CbN26le7du/Pee+/R94LP3XUWFAYdMrmAo6IebXJ04K2iJj4cZ2VD4DoZSJ6C6viI831SyLGeKSF0UNfz4wwNxna2jLBhPTGdkt5+OivrCR2QgeVYAQDquAgEtQrXBW8wQfK80iRE4LHY0CZHowjR03XtdJRhQUTfcDVV3+1BEx8heTxWNqCOj0CXGk/NjweQAzUb9pGx4knUCRGIB3zkv/QhUf+42p80QI+juJrUl+7BcuQstZsOoO+TjiY+AkdJDTG3DiKkZypln/1K7C2DcFY2IFMpABmahAhMgDo+QroapVKgCg8m5sZ+RAzpilynof3zd1Gydgvq+Ai8jXZU0aG4qo2ookMlrwR/HW2fvhlDz/Y4SqqxF1WhSZJi0tT+fBivzUnZJ9twlNQQ1CmZq7YtlrY0USRiiHQQVkeF+Oe0gcYzpShDg9CnxmE+VoCgUuCqMRF749VEDOuBIkhDV3+A7M5vP4630YEmIRLR60OmUtKwN4d2U29FmxiFs7KB8Gu6o0mIZMC2VyQvUVG65lXxzR5kgoBMJmv21hkkj4uADpXX4a41Y/Mbn6355Rg6twk8q4404DTo6PzGIyhD9ficfo8pETqteBJ1XAQyUaR6o/SywnIkH7w+ZHKBxImjiRs/HMHvmRl76yAUIToK3/qOlKduljxp4yL8OqtAGWEI9EsdH4GubQzaxCiCHhiFtaACfYcEzsz+N51efwRBraLx1DnkOjXBndtQ+vFWaW3oNTirjNJaMTYGjKjWvHJ0baJRRgTjrrNI4/L5iB3bH+fV6VRv2IcmWXoxYS+oIGJET1QRIVR9vQuA6g376PjGo8iEi8elSYjA53KjjgoNjOfPxuVzuHBWNuC1OpCrlWgSIqQg8XIZco36fLnQIDxWSQ+b1k/40G4YeqRy5M6FtJs+joJXt5P00Jjm66tdHF6rA5lcwHKiCGVUyPn1EBeBoFfjtTklj4P4iACnRN/UD0OPVMKHdcdjsnJu1Y+EDeiM9Wy5P9HO5cclkwskPTAKt8lKY04x9sJK2j5+I84qoxS4/kwJSfdfR+nHkjeG0qBDrlHRf/sr0jW5U+eQ6zWYj+Tj83jRxIUH9FcdF44qOoTe614AQSBqVG/pKr9aCTIQVAoElYIuK57Aa3OijpWSEzWFLNDEhyMTBDRtI1FFh9KYU4wmIQLjgTNS4h25QMmHW+k4/z4SH7iOxAkjUEWFgEyGJikKR3kd5mMFxPyzP/W/ZePzeNGnJ2I8cAZ3nQWZQkCTGEm/bYsRdGq8jXa/IaIeTUKE5KWk10hJRfwcGXldL3x2F0kTR5Ey5WZkSnkgYZKzVOJWRbDkcdm05gWVAkWQFkGlvEinEEXUseF0eedJPCYrosfbTGZyjQqvzdlsv3DXWQAZoggDtr0iJU7wiQT5xwYg1yjxuZvHzm7SG6/VQf2eHKL81yX7bXsFAPPRfAzdU4kY3p242wYhkwvNvC0FhRzrmbKADolen2TwQoZMLoDXiyY+XEochHQ9On78MDouelDay+RyZColzooy1PERBHVMosvbk1GEBWEvr0cbH07CTf3xub1o4yMoWbeL9Gdupv6AZOAyZCShijAgUyrQJUcTc1N/kEHntx5HdHuRa6RzVdXG/SRNHB3gm6b9tIlvJJm/QnBGsuT9lhCB6Wg+8eMGS17OlZJHXNhV6YFrsHK9BplcoGrjftq/MD4gO9HtJX78MAxdU1DHhuFzupFdsJ9r4sKx5VdQtyeHtJm3E5SeKHlcCwK91k5DGarn6i+fR1DK6f7244geL7aiKlKfuYX9N82h3w//CshdmxwVWFvuOgtKgy7ww7/pGUd5HV6rg9DeHUi+/zopEZii+bw36VfINT0kL03AXlKLJiYMmVzAeCQfBAFXvXSjJERUcswu/Xd95mmqhgUz/Obb0dx4GzKlBm/BEXShEVB+GiG2HWGR0VRVVdNg15NV1kC8QYP6pB2lQcfEu++l812jiNAEBbjY4V9vTdyhiQsn4pputHn4epShemRyOamz7kBQKqRYeDKIvLYnVd/tDXBxp9cfQVApcPqNKFfCHU1QGPTINSr6bV98SW5TX8BtylA9XpszsKaQC+fblQv027YYdXwEluxCyj7ZhvlYIW2f+ifK0CDp3KOQ0/2DqVR8s5uKL3eS/vIEKTFbjYmQPh2QyQWix/RFHROKtbACTUJEQJ9kcgFnZQNlxwsp++xXADq/9Rhc3TGwLoPax+NuOO+xl/DAKNTx4cTeMoiaH/ajSYhE7deDpn8F9Xm9bRpX0sRRJIwfhj41Dk+j4y/Lq/2s2/3ymhSQV+UF8ur8+sOBs1TEkC64jRY8VgeixysleruxP9H+0AIyuVyK91prJmxQl4t4QxMfQcJN/aWEOPHhlK7bSdozN1Pv50JXnQVVWDCm7CK6zL+P4PREXHVmad1n5dGw9yTtpo/DWVkv6dBl9ktNXASIIvZz1fisDkSfL5CQz3qmhLjbBjfTKUGhCJzd5Fo12sQoOr36MKJXJLjr+RdlgloZkJlMIWfoT/NRBGtRRQTjrDKijQ9H9PpwVBrRJUUi16hJHjeY6MFdUIUHEzuih5QATy7grGog7eW7/eFAnPjcXoI6nI81Lg/Skjr1Vjo8eweueguKpptHoog6LhxBpUCbFImgVjH44NuoY8OQyWSSN6bVEeCbJp6P+Wd/tG1j6Ldt8UU838Q3oRfwja2kFrWfb0xNfFNn4feozzyNTK5E0IQgaCQHFNHjRKFQgigiqHTIBDn4zr/kETQGeq97AU1SFA17c9AkRPjDqzSgTYrCdORsYD0BqCNDkes0hF7dkahRvYke0wdlWDDqqFAclfWBZ+NuH4I6NoxD4+ahjg5t9jutFa24ErR6Sv4Xw2azBTJf//bbb4HPKysrSU5OZuzYsbRr146ysjK0Wu1FnoeXQkJCAgkJCYGr1zqdjqCgoIB35M6dOwMGS41GE6izyZhlMBhwOBzs37+/Wb1790rxMU6fPo1Op7vIk7Fbt2789NNPgb+brklfiN27d/PII4+wYsUKVqxYwfLlyzl+/DhOp5OuXbsGktr4fD5sNttlxzxgwAC+//57bDYbycnJF33/+/IqlYru3bvz/vvvM2zYsD+sFySP0J07dwb6s2vXLjp37vynZX6P7t278+uvv+JwSBlp6+vrMZlM2Gw29Ho9arWasrIy8vKkq8ppaWmcOnWK6moplkdjY+Mf1g38YT0gGYkzM6VYQLt376Zjx47NysbHx2M2m8nNlX4UeTyeZjE6L8S1115LVFQUs2fPvui7+j05xNx4NeYj+QSlJWDcfxqZUk7s2AGB+FNNqPs5i+jbrwFA3yUF0eej4dejaNsnoOuUjEypIPqWQShC9NjPnr+O4SyvQ3R50SREEnn9VXgbbUSM7EXtlqxm9dduySJ23BCsp0o4du9SLCeK2Nt7Ms7yOlw1Jqz55ejaxRE7bgh1244QM3aAdKAYIHkRhw7ugqO0lphxQxG0KkIGdMJVY0LXXspwl/TEP1GEBpE/7xNAMnrp2sXisTmIu20InkaHFBDeYsNVbcRyJB+ZUiDh3muRKeXE3XUNrmojDXty+K3TJJzVRg6MnYPok7LoVm3IJHbsAGp+PkT8HUMlOd0xlPqd2cSOG4LCoCP2jqHYiyrZe9VTlH+6HV27WDTJUURc1wu5Vk3tlkMk3n8dxcs3cGDELDJHPIujog55kGQsT3nmZtx1FlzVRkxHzqJtE42tuIqQ3u3xmO2EXZ3O2QWfU7PpALlzPiH7kTexnCjAll9B5ohZlPz7Z3xON9GjeuM22ZApFXhtDtwNFmLHDiBv4RfsHfEsZ+Z+irPaSMrjN6JrFydlZ68zB64+XUqHXDUmkIHxUF5A7oJGjTY5itCr05Hr1JyZ8wm/dXmEHYnjOfnIMuznavBYbJR+8BN4fbhqzQR3bguAtl0cMoUcr9WJq85M5ohZNOw6gflEEXG3DeHMix9K19QtNrRJUQG5mf1yNR05S8zYAcSOHYCzqoG8+Z9hza/AdCiP2LEDCR/cBbexEZ/bQ2POOcxHC1DHhWM8cAaZUo7P7cHnkownPrcXV50U17X212PIFAoUek1gXJXf7aVy/T6O3jGfms0HUEUaCBsixSjE68Pn9qBrHw9A2OAu2M/V4LVJ4zo4YiYNu05Qs+UQceOG4K63EDO2/18alzIsiJqfsqj4aieCVk3CPdeiT0tEEaTDWdUQKKeOCsFZbSTujqHEjB2Ao6Qaj8WGs6IBQaNC1y4WbUoseH3N1pc8SEvWjS9x4NpnpWtHxkZixw3B0LsDoteHz+bEZ3cG1pImOQrjvlMEdWrDkXHzadh1grrfjhM3bgg1Px+i7VP/xFnV8JfGVbJmC9b8Corf2Yg8SEvyI//AWdmA6PXiNjZS9+vxZvKKHTuA+j05FL71PblzP5WytysEdO3iwCuFMXBVGwnp3R53g4XKb/eSOWIW5qMFJNx5DZXf7aXt4zfhrrPQsCeH4w+9gflYAbv7Pil59pps6P0yjL99KOXrfsNeVMXJJ1cgD9ISN24IEdf2DPRPGSoZZmq3HWH/6Odx1Zqx5BTT5vEbqdl8kOSJo6Qf2EFaRKdbypILhPTugNfuwmuxBXS+bmc2ihAdNVuySJo4GledmaP3LMFyoojdF3Ck8VAubqMVV62Zer9OCXI5HqudpImj8bncyNUqKRnJBbrhqjFdpFM1mw/SePqc5PU1aRmi14egUQZCSCDIAvEhL9wvLKfOoYkLZ++IZzEdK8TrcBETGFv7i65eKyOCpbhpe3KIvWUgEUO6okuJpWTNFjJHPEvmiGep3pyFQq+h+N1NnJr5Pq5aU8AwENylrcTB1cYAF0kyGkLj6ZIL/h6K9Ww5ADVbslBHh5I5YtYF9fWW9sGOSbiqjWReOwtnrZlzX+wg6fbBOCobpERNgkBwWgJeu4sK/x629epn8DldnF76NdUbM2k4cJrcOZ+wb+h0HFUNxN0qGQPaPH6D5BmVcy6g95rkqADfNOw7TeaIZ/FY7JiOFRA/bgiO0lpEn+jng0g8FhuRI3pQ9un2gHE7+sZ+hA/ugkKnDsjOY7Wj9nsauY1WnNVGokf1RhkRTMQQKQSF22wlckhXSj/fwc6BU/kp4W4aDpzBWVkvJUc6VoCjysiuoTM4fO9SQvukYS+uxlZQgSXnHAgCzmoj8bcPoeqn8/t5/Z4cgtITAvNe81MWrhoT9rJadG1jyRwxi/q9OXgb7c3m3ed04W6wED+2P5U/S/pU+VMWjsp64m64Gn27WJQGHeX+2HTpiSlU2oxUGuvQd0lm0y/biMjbg+unNYg2E56ik/g69EVISAOPC5u1kbraGkI1SmKDNGRXmXHho35PDgXGKlaNejSwbuLHDaFmyyGSJ45uNvdFb33Pb10eYVvi3dJLhHoL9XtO4LO7cNdZcFY0YD9XTdy4IYQP7oKzssG/N3e8Yu5o0o0LuS1v7ieom3Gb7wJu64DX4cJnl14WNOzJIWpEz0C70pqaxenZa6V2bx9K2rz7cDc0Bjih8xuPYM0ro3jVpmb7uyo6lPjbh1CyZguln26n4WAuiiAd8eOGSOva33dXtVHK6g1oEiII7dUe0eUh8f6RyJRyYm7qF4jzB1C2dgs1mw7gqjFRs/kAiQ+NwWuxoUmKwuvfIy515nDXmckc8Sxuk5WGzFOXldfWxAkXyOvk7+RVQ/xF8krHUVZHaN+O1G6TrmyLPh+IYjPeUEUE03im9CLeKLmAN2y/441KP1dK4WxEandmc+yZVfhcHmo2ZxE3bgj1+3Ikzna4iBrdB2dF/WX3y7y5n1Cz9TDyIC2J912HXKfB53JL++X2Y6ijQpAHaQM61bD/NNE39qNm80F0KTHkzf9MSqZll+JoAsSPH4bo9eFpkAxzPd94mOodx/m55xNUbM7CVd9I0u2DaffQKEw5xbgtdvKWb6ByyyF+6TuF8h/2c2rWB9T+epy4Wwch12uQ6zWcXbIOe3E1tTuOEztWuhWWMP4afE43ewZO5fgjbyFXK4m/UzpLNxmGG/bkUPn9PnLnfMyuvk/iLK+n5pfDaP0xu5v4ponnVREG7EVVl+T5C/mmyi+Tqs1ZOCrqib3xPN9U+vlG1zYmoIOGrm0BGT6HCY+pAo+pAp/Tij4syu/JL3l8Il4QZsQhnWNrNh3EVW8hbtwQ4m8fiiWnGI/FRtX6vcSNGwJI5wCPxUb9rhNYThSxq+fj1Gw5RMm/f6Z+zwlyX/xQ4o1h3Wk3fRzW3DIc52qa7SutaMWVQia25jT/r8Add9xBWNh5V+0bbriBmJgYPvzwQ8LDw+nQoQP5+fnMmTOHDz74gJMnTyIIAgkJCUyePBmZTMbChQuxWCwMHTq0WVzJ6upqFi9ezGuvvQZIBsFZs2bx2GOPcc0111BUVMTq1atxOp1ER0fz+OOPExQURGZmJp9//jkqlYoFCxbw7bffsmfPHqKjo4mIiCAyMpLbb7+dOXPmkJaWRk5ODna7nccee4z27duzY8cO8vPzmThxImazmTVr1lBWVobX6yUjI6OZ96LT6eTRRx9lxYoVzQyar776KgMGDKBTp0689957VFVVIQgCkyZNIi0tjTfffJNz587Ro0cPRo0a1WycRqORRx99lFtvvZVx48YBNOvT6dOnWbVqFUqlkqlTpxIbG0tubi6vvfYaK1euRBD+2KZvs9lYvXo1paWliKJIjx49GD9+PIIgsG7dOjQaDTfddBMA06ZNCyTNubB/IF2v3rZtGyAZgZ988kkiIiJYunQp9fX1AePguHHj6Ny5M0eOHOHzzz9HFEUMBgMvvvjiH7YXFhb2h/Xcc889/OMf/+DIkSPodDqeeeYZDAYDK1asoHfv3vTr14+ioiLWrl2LzWbD6/Vy/fXXc+211/6pHv8ccyc9P51FztT3JONAm2i6rXoKZWgQjioj6ugQZIJA5YZ9xN82WIoRJop4Gho5NORp2s6+m5hxQ5GpVSATcVebMO49SdSNkmeIx2SlYu1PuGrNeEUZ5R/9Qsabj6NJjkKXGocyNBhXnZmyD3+meNl39PlpEdrUWORaNa4aE7aCCjSJkfjsLnKmrMRyrIABB9/m7ILPSZ05DiFIg6BUSMHhP99Bw94cOq98Epkg4KqsJ3fW+8TdNYyI63qjigqVgn6bbaiiQqQ4MtUNuKtNKMKCqfnpIHXbjtDtwxkBL6imt+HlH2+l7KOtRIzoQeeVTyHXqXE3NHJswmJMfo/PyBE9SJt3H9o2MXgsdjymRso/30Hph7/QZ+NcVKFBWE6f4/hDb9Bh1h3E3DwQRYgOW0FlII6iq9ZE2MDOyAQBj1k6gBe+/g0d5t2Hx2zF5/LgqjMT3KkNCoMO0e3FWd2A1yrFmVHHSwk8PI12zi76knbP3IwyNAhLdhHZk98mtE8abR6/AUdJLRHDu0sxJMvqMPRqj0KnwW2ySvHkPF5KP99BWN90Tkx9D1e9mR6rnyZqZC9kcgGvzcnB2xdgyspj6KHl59/miiKu+kYcZbUoDTrs56pRhOoRlArsxdUIGhXhgzqDKFL66a+cfvYDEu+9FgGR8o9+oeu/pxMxsrcU16+sjpzJb5P44GjpKr3XBz6fdD1dBLfJinHfKYK7tkUVFSJ5SgkCPqcb+7lqcqasJHXm7eRMXUVwlzakL3oQdWwYXpuThl0nyZ78NiE9Ukmffz/69EQEtRLR7SHnmVVUfL2LsAGd6PHJLOn6PjKqNh8gvF+GNJ8ni/G63Bg6tcHn8uBzuaUr3KKI1+kBjxdBp0YmCDjKalD4vfZkCjmOsjqK3/qOhPtHoWsXi88jjUth0IEorZmGfaeo3LCPzm8+JgVQF0V8Lg+2wsq/NC5EkV5fPC8lMhJkuI1WjtyxAEP3dqQ+dweCUoncH//P02jHWVZHzpSVCGolafPvRxGqRx0ThtfqkNax2UbDnhzCh3RF7r9+W/7FDhR6LbG3DZau5Mpk+Owu6eq4XKBw6VfEjx+GTK1E5peLJbsI46Fc2k29VfKa8/hwN5hxm2xXJC9NUhSKEB34RByltWQ/8iZyvYaOSx6SPDTrzZR+sp3K7/ZKfBYWhEwhR67XoNBpcFQ2+L3t2qGJj5D67nbjMVo5Net9enw4A9Hrw2t3cfiuhZizJMP6oKzl4M9EevLplSRPGoMyNAhBpZCuvIUHB3gruFsKCr0W0evFXlqLLa+Myu/3kbF0Eu56M2WfbKfyuz30/XEeylDJs8JRVovHbCf3Xx/TedljgbZ8Trc0X6IoXTsEVJFSrCqf043H1NhsDvUZSeTN/ZT2z9950Rymz7uPuNsGS4l9vCKOijqyJy0LlFMa9JJuyGR4zDbqf8sO6FTnZY8RMaKHfw7rsRwrILhbCpr4SHxuD3KtCtEnXb3ef8PLOKsa0KXG0u+HeSiCNHhtLo4+8ibRo3oTPbJXINkTAD4fxkNnObvkK9JfvluKu5YYidfhon7XSbInL0d0eVBFhdDv54WoIg3I5HJEn4+scQuIvakf8bcPQa7TIPq8uKpNnPtgCylP/hOPyYrpaAFnF39J1+WTUUUYUEWFSAZRnxjIwBs+uDNe/14Tf+c1RAzvjkwQQJAherwUf/4b4Vel46wxETW0K6qwIJpuxtYdOIPo8XH0mVXoU+Po8q8JiB4fwe3jaTxTQtbNUkbioM5tuOrHeQgaFfhETj27hrKPJO/eq7YsRBmqB6Bq88EA3zjK6lAYtGgSJY9Yn9ONt9GO22Tl3JotpL04nr2Dp6OKDKbL8snoUmIRfSL1O7M5/vCyS8oue9Iy4u+8hqhRfVBGBGMvr0N0eaj4fh+hvTuQfcGZYMCPc1FFhuBptHPwzkUYs/Lo+vrDJNw+BE+jHYVeg+gTsRVVIaiVWLKLkAdpOPH0KkSfj4HbXvEbpmT4XG529pqMp95CUOc29P5yNooQHT6nm6P3vUrMDVdfNO/nPv+NsKvSODZ1Na56M73fm0L0Nd1AEGg4lMf+Oxfhc3kYdXo1ew4fYNErr+Dzevln93ZMTFHy1YlS5G27Mv7RJ8krr8EQFoHTbmPlK3P5Z5SHHnGhqG98nNWvLuTTn06QmJTI/GVLiTVE+PfO5aT/6x4ih/dAYdDhc7hwm6ycnPIuqTPHkTP1PVxV9WjbRHP1z4tQGHR4Gh0cvmshgiCQPv9+gjKSEUUfzvJ6cl/+iJRnbvkfc0fXVVMuwW31mI8WYOgurcsLuc1aWEHYVR2RKeT4HC7OvPghZR9vI2nSGFJnjPPHWBWxn6sh+5E3EdRK+m6ci8dix15WK8ni/c0k3TcSfYcEaa2X1WA/V0PO9Pdp98zNxN02GLlGijV8/JG3MB8roO/3cwju0gZHWR2nZ/8bTWIkGa88KHm4ny0n87rnSbjzGlTBGhIfGoMiWIvM763tsdikM43Jyqkp75D82I2EDuiEyv9iLX/xV9TvOUmvL55DmxyNTCbDVW/G5/Qgerx/KK8m3b7654UoA/JahEwQ6Dj/Pr+8RJzldZx5+ePAWcrn8iCTyxA9PszZhXhtTiKGdkUmlyNolIEYfz6XF1edqZn+OmvMF/FG/QW8kT79FhLHDUb0gUyQYcrK5fBdi0j/173SXqqUg0/EWV7P8Ulv/KVzQNO6Vxp0krz8+2W3959BGRaMPEiD6PVR8sEWSt7f3EynvFYHPqeH3H99LJ2T2scjk8slj3gZeO1O1JEhmHPLEF1uZEoFgkKOKsqAQqeR9Lesnsaz5RybuYYer03C02indkMm5uxCeqydhr59PF6HS0rE9e0eCpetp/+OJejbS7Ecc6atpsJ/q2TgvjdQRRikRINOF85yyWPUnF2EIkjDyadXcdWmeQhqJarwoIv4puu7TxE1qjeCVo3o8VL49veoQoMu4puSz38jrG8ax/1802v1FKL8fGM8lMeBOyS+GXl6NQqDFhkyRK8Xn6Me0WUFuQpFcBRTp89k8OAh9OnbF4/bTd7JIwwfIN0klBti8TbWsCNjJto20XRdNQVdahwyuRxHSQ0nn3oH87ECOi56UArNUlbLycnLcRsbAzeeLNlFlH68leSHx3B0whI6LnqQhHtGAGAvrsbncGE6lEfNlizS5t0nxfD+PwyD/vdhlP7fg9la8J/uwhWh1SjZilZcATZs2IDNZuPOO+/8T3flvxI/x1z5vGllnss/dAm4xSt3BBf/KC7aZSDn4lhBl4O3hY7qV95Sy13ivS2YD1kL45i0pK2WjkvRInm1TDdagpbqYUvGBX/v2P7O6xktm42WoSUya+laacV5tFR3/049bKmcbZfInHo56MSLYzL+Ffyd+uv+G7le3oI+OmQta23E7LDLP/Q77J5/hbG4/fi/yh0t3ftagpbsl56/+YJhS+TcUv3ViH/njnnlaAkfAmj/xnG1RF6uFurUdScvHz7r99jR+bkWtdUSjKz68m9r6z+BVqPk/z5ar2+3ohV/EUuXLmXnzp1cf/31/+mutKIVrWhFK1rRila0ohWtaEUrWtGKVvxXozXRTSta8RcxY8aMiz5bunRpIIZjE+6++2569OjxN/WqFa1oRSta0YpWtKIVrWhFK1rRilb8fw1f60Xj/3W0Xt9uRSta8behYtCfJwi6FI7lxVz+oUtA2YJrFC295KH8Gy+K+lpwvenvvHLU0mtlLelhS69utuRK3//rV4GhZeOCv3dsLZGZhpZdSXX/jXrfen37f46kkIuzjF4ORSbD/wc9+d9FS9elpQXXFYP/j17fbilacg74O6+JDv3lgRa1tXPkBy0q9/86WqKHf+e+93deL4eWrbGW6m9LQz/8XbC2eFxXLumWnon+znARLbluf83JRS1qqyXXvv+vX98O0qVc/qH/MBpthf/pLlwRWj0lW9GKVvxt0E+4C+snnzf7TDPyWoLulmJNCqGh4PXis1gwLlyMJzcPBBkDfl6Io7KBwxOWEH/HEDoveQiZXKAxr4x91z2P6Paibx9P1zcfxdA1BePRfDTRoXjtTk5PX03agvtRhgejiY9AJghSwP53NlL89veBfiROHE27meOQ69R4zHYO37mQxlPn6PT6I4T2z0ATG4an0UHxOxspevt7IoZ1p+MFwb4bTxSRM+l1PCYrmqQo+u5ahtfmQBGsQyYXcFbWU752C1Xf7KLj8idQRYWCT6T8k61o28YQMaKX1N+nVtCYXUjMbYNJe/URZHI5HmMjxW99R9lqKSNl1I39SJk+Dn16oj/LtAqfQwrOnvPUOyROHE3kyF64ak0cGDodAG1yFN1WTUGbHI2gVuIoq8XrdKM06FCE6PD6g7ufeGolluwiAJInjSHpgZFo20Qjkwl4Gu0cumMh5iP5APTdMIewqzvSeKaU3Hmfkjr1VpShelQxYdjPVYPXh+jx4qisJ3J4T2RyGV67G3tRJQBVP+wn7rbByOQCrhoTqqgQvHanP4NmCOq4cJQhehAEHBV1lK39meK3v0edEMGAzLdwN1hwGa1o4sJxNzRiPppP9uTl6Dsk0GnpQ+jTE6Xswm4PJR9t5czsDwEYcPBtvFYHoteHKiYUb6MDhUGHoFQgaFXYi6uRKeQIKgU+p5vyT7dT+Pb3aPxzqEuNR65RIaiVZN06l4bdJ0lfcD+RI3ritTs5+dRK3KZGuq2agr5DAjKVAnthFfv8skhfcD8xN/WX2lQpqNqQiaF7u2bBz0s/3U7R2xsA6PbeFAy92qNN8CdJcbrZ3v4BRLcXXft4uq18guCuKdjP1QSS2PgcLuR6jZQoqtGBz+lGJhco/3Q7xf6xdP9oJtqUWHwuN8b9Z8h+9C28jXbSFz5A4j3XIlPIpb58vJUzz68lYlh30uffj0wuUPbpdiq/3yuNMS0R0evDUVqDIlgnJarJPEXcuCHItSqclQ0oo0IoWLwOXXoiUSN74ao1s2foDLTJUXRfNQVNQgSKIC1ynRpHeT2VG/YR1jcNQ9cUChd9TsnKjQC0X/AA0TcPQuFPwIFcwFFSg724kpA+6bhrTRwcOi2wriNG9KDHhzOQKeTg9XFy2ioqvvgtIIcmmZ1d+AXtpkrJIJALKPQaXLVm9g2dTvqC+6Wx6DXg8yFTyDkwejbK8ODAfJR+up2q7/f55yNByg7u8aI06BG9Xqo3HySkRypeu5O8+Z/TbfXTFCz9CoVBR9un/iklUXF7ybptLqb9Zwjq1IZeXzyHMiwIn9PNiamrSHnshj/vn07tl0Mt3kY75V/tJOmBUc3kddWP86UkICLYiioDibsaMk8F5qJ41Y90fv1R3MbGQGIRBAGPyRrgCkWQFleNCZ/DJSXB8kk/xpr4sH5XNicmL6fLiifQp8ajjguXnvP6OHjDS1iypcNyh5fups3jN4JPxLrnMKUPvQRA/LJnUaUkIFMpUSbGIlMqsR/OQREVhs/upObVtSS+N4e2NSZcNVKCh32jZgf0SRmqx5xdxPHJy+k4ZwLRo/uiCg9GphDIXfglRSt/COiIwqCj+8qnCB/UCZkg0JB5iqzxr1y2HIC2TTSD97zuT5Jh56CfHy/cj84u+oKqH/fTbdUUVJEhCDo17vpG8Pko/WQburYxgbViL60l++E3sWQX0uuNh4kd2RNnrZlt18xClxzFNT/8S+qPTAYy+HXMiyj0Gvr/exrWc9XIgfrdJwm9Kk1KTnCqhOBOyWgSIhFFkYbMU+iSowM81SSHbqunSBnYRZHqzVlkT15O2pwJxN7UH2V4MDK5gK2wkuMPv3l+f3jkehLvG4kmPgLR66Pu12NkP/YWUaP7kjr9NvTpiXitDgSVotm4pM1exsCfF+KsbODk82vp6ecAuVaNIkjD3tEvoG8fR8a8+1AGa/F5fBx/+l3Cr0ojakRPtAmR2Mtq8FqdIMjwOdwoQ/WYsovIfeVLeqx4Am1i5Pm9zurg1Mw1JNw9rBlPx985lMgRPZtxb9Gnv5K3XOKbPqueJLhjErqkKORqKemWJbeUw0+9iym7CG1CBMN3v4pcreT4pDcxHy+g26opKMODEZQKvDYHoggnn3mX2JsHEDWiJ7v27GbhokV4nC7u3riDR6ee/8EvU+kw5h/jcEElGd164nQ6yT9zimH9e+MpOcHHG37h2237sAUb6R6XwpJv/o0yLAivzcnhOxYE9uYr5ra/wB1/xPXICHyeO/cTOswez7lVPxJ6dUf/OcdH1Y/7iRzWHWVoEObsQk5MXk7vb14i7OqOuBoseG3OZucPQa2k7/cvo4oKRRMfDiI0nikh03/e07WPp4t/fZmP5qPyn/dOPbWSxImjiBzZC0GtRFCrAJGyj7aSO/vfAAR1akPHpQ8h6DW4ak0ognUoDToclfXo0xKlJC1eH8asXLSJUc3WiqBWctXmeehT4pApBGwFley79lnS5kwgakRPFCE6ZHI5yhA9B2+dR8PukwAMPvg2XpcLbXwkyGXU/HQIV51ZykgfFozX5UauVeMor+P4pGWBNdZu5jjaPn6jdN49U8qBMbMR3d7A/qCKNIBMhv1cNccfWoYlu5Aeft7Af9YVPdI5TBUejFyrQhGkYeeYFzEeK0SXHMXVH00nOD0R08Fcsm75F53eeJTYm/qDXJD2O7mc4lU/kvevT6Q9dVh3Or4y8U+5XhkaBDIZtqLKwLqPGzeYzm89jtvYSPE7P1yxTuW/t5nwq9LQRIUiiiJlPxwgZlg3VKFBWIurUYZokauUUtKyuHC8Dmmf8pisHB7/CpbsIgYffBuP1Y7oP5sen7SMq36cF1hDh37H3yE9UnGbbbjqzIgeH4JaEdhXmn53dF/5BMFd2uJuaKR+9wlOTF6OTBDo8/0ctMnRKIK1uE1Wjtz1SoD/ms5SqqgQaeyVDRydspLUJ24iKDUOAF2baASVEtu56kDbjWfLiRzYmTOvfk35OxvRJEfR8+NZ6C+Qn+j2XsQBF3J9YN8LTwaZQGVFBc8++yy1tbX8sOF7QET0evA21oBMQB4czcB9ywLr9nL1N42tFa24UrTGlPx/EPfcc8//qHx1dTW7d+/+w+9uv/12Nm/eHPhszZo17Nix40/r3LFjB/X1lw/IPWfOHPLz8y9Zfs2aNZct/3usXbuWRx55BJ/vz98IWa1WtmzZEvi7vr6+WRbrSyErK4v169cDcODAAUpLS6+4fwCTJ0/GbDYH/j558iSvvPJKi+r6I6xbt44NGzb8r9aZn5/PBx988L9S/18tr712BIq2bZp95q2ooO7Jp7G8uxpvbS3eujpMS18jZPozALSdNIbGvHLpYUFGp0UPcmbep/ySch+a2HBSn74FALexkZzZ/6Zq80FU4cHs6zdFMkjOv48jt80DEVxVRiyni/GYrMTdeQ36tAQAwgZ2Jv6uYZiO5LMtaQInnlxBxpKJxNzUD0GtBJ+PfSNm4W20E3f7EPQdE+n4yoPU7zpBwRvf4aqsx3qqmOQnxwbG5a41Yjmaj7O8lpOTXsNV3UD0zQPRJEeT//JHHBz8DIevf56kyTcR1CWF/f2eJHf6KtKWTAJBIOXZOzn58BvsancPrjoziQ//A11aIgDW0yWUrt6Ex9jIuXc2Yi+sxFnVwOnp75G+5CEqv9jB0TsXNpvnDi+Mp/bXY1hyiqlcv5f6vTl4zDZOz/43tvxKXFVGcqavptOShwAI6phI4oThuOrMNJ4po37PSUyHz9L9vSkA0jy0j8deUsOZlz+my9uPU7zqR/b0fxp8IhXrdpI5Yhb5S78iYkg39g56hrIvf0NQKch+7C0yRz5L/J1DOTJ+EWde/oigjGSO37uE09NXozDoyF/4OeZjBXisDqrW78VVbSTm5oHo0xJIm3sftVuPULTyR6ynS6jedJC6HcdwGxtJnDCCrismU/7NHgS5nMyRz5E1bgGJ44cH5A1w+Ja55C/8HMvxQnJnr8VWWImn0U7Zh79Ih2JEDo2dQ+bgqYF2O7xwN/V7crCcKMJZa8JtspL20gQiR/RAlxLLnn5TODV9NRlLJtLhhbspXrWJIxOWUPvzYRT+LLdNzx66ZS4nnlyBz+FCkxDBngFPI1PJ8Zis7Bk8jTh/mwDHH30LVXgwZ178kOL3NoEokuLXe49RyoTsKK9DoVcHxuKsaiB/wRc4q4yoY8I4On5Rs7G0f+FuBI2ao3cupOq7vbiNjbSdfCORI3oQeW1P3A0WDt7wIraiShInjEDTJpqOrzzIkfGL2Dt4KrE3DyRj8UMUr9rEr6n3U7V+L6UfbqX6xwM0njpHSJ80TFm5ZI39F8rQIESHG4CyL37j0J3n39anvTCeolU/cnDcfBDBfq6Go5OWETm8O4WrNlF4gREofERP9B2T8VodFC5dB0D9tiPUbj6Arl08x++8OPB713eexFFWx9bYOzEdziNj8UPN5NAks85vP07xqk3s6f80jadKKPt0e+C5prGcmLwce6lk4ECQNZuPuJsHkrF4IsWrfmR76gMYD+birjFx7v3N1O85SeTwHuzu9zQ501fTdcUT1G47iiJYS5vHb8R6poytsXfiqjXRY61kuO72/jM4SmvZljSBc+//RNe3Lt8/S3YhrhoTHrOV/KVf0eGFu5vJq9v7z+CsNrI17i5qfspCUCoC8rpwLjotnYTpSD5Fb39P46kS6vecRFApODN7Lbb8ClxVDRy5axEes5XMEbOo3nQAZYge69kycqauwllRDyIkjB9O9sNvcnbh55iP5lPy/k9UfLWTjCUTJeEoBNo8dgMNe3PIe+VLdFd1RT/sKgDKn36Fon8+ybm7Z2HZsgdnXjHyMAMFIx+i8sW3iH91BqLDRcmHW9k74ln2jZrdTJ929X8Gt7GRjnPvRZcSx75Rz3PyuQ9w1V/sjZkx/z5UkcFkT1nJL+3uw15W+5fKAfRdNxuP1UHNtqPU7T5JDz8/Nu1HTfrbxAcH/vEixn2nKHl/Mweuf4G2k28kbFDnwFoRXZ7A/BR/uZO9dy0OtNXnrcdwVJvYNmwW1btP4HOdTwJXu/802699nswRs1DHhQd0JaRnKoJWxbakuzn7yheE9GzfjKeaoAo3cHbxOmwFlbiNjaTPvRd9Shz5S77Ccuoc3kYHhcvWB/YHdWwYyQ+NofFUCSeffpfabUdRhgWTMH441tMlnFu9CU+jncZT5y4aF0DKpDFY/ft6xxfGU7jqR/bfOo+abUexFlZJfYoKxXKymJ+S7iF30Zd0f+sxdClx/NbvaVz1FjxmO7tHPIs1r5zCVT/yW/9n8Bgb6fnuUxSu+pFDD7xO9aYDlP77Fwpe/5Zuq6c00/Ou7z4p/X0B9+4dPJWEmwcQ7OferEfexnKmlMI1W7CV1WLMLqRq+zG6L34QgC7/ugev1UFjfoVfzuMpXvUjxv2nsRVXUbz6J/YNn4kmLhx9Shw7+01h/qKFrHx1GbMtGWz+LZPT27/FnbcPd94+8HnZnXWMtm3bEukoJ9hURGxCEs5GE7UyA59u+o3PX5nObEtHHn3tZRpqatmWeDcNu0/S7b2nW8xtl+OOP+J6d4MFdUw42xLv5vRzH5A+9z7qth1F9Inkvvwx+wZP5cD1L9DmkX9QuWEfe/o/jcdoJeO1h9G3j8dZY8JeVIWrqkHiHr9++Zxusm6bjzIsiDMvf4z5eAGaxKhm+95p/3lPecF5L33JRCq++I3CN75Drtewb9AzHL5tHvEX7P8Zrz/C2fmfkXnNDBRBWhxltezp/7T/BbBV4tw1PxE+sPNFa8XndGMvqubkM++yLeV+lBEGuq58En1KHKdn/xt7SS3IwFHVQPpLdzfjCltehVQu+V7keg3hAzrRmFdO+Te7kMlkHHvgNTxme7MzWPKk6zk18322t70XVYSBlKfGAtL+4DHbqNtxnMI31yMP0gb6WPLlTs688R1ylYJt/adir6xH0CjZc9t8qrafX18AnV64C4Dq7cfw2Bykzb0XVXgwxx54FfORs1hOFOM2WQkf0lUq4N/3/ozr7SU1OMpqKft02/l1L8jouPgh6rYfo2jFxhbqlI8Tcz5l25AZ7Lz+Jdo/MobyDZlsHTAVQ3oCDUcL+PXa5zn3xW+IPh/GYwVsbHMfR+9/NTCnAFm3zCNzxLPsHzWbzm89Lu2JiROo330ycL51GxspX78Xe2kNBW99j6NCmsOmfSVx/PDAcy6jleqfsih4ewMeo5WE8cPxOd0UvbUe89F8tqfch7vOQpcVk5vNYdHy7zEdzsNeUU/eW+vpungihx95i53XPsfpRV/ibmgk7831OCobkGuU/DpgKsHpiQGuAejwoqRjdduO4rE5SPD361Jn0gsh6CNBBNFtp7Y0n3dWLAfRh8dYisdYhuh1I2hDkevD8dlNgXV72fovOBf9X4f4X/C//za0GiX/D6KmpuYPjZIAISEhbNq0CY/nr2c13rFjBw0NDf8b3fvL8Pl8HDhwgMjISE6dOvWnz1qtVn7++efA3+Hh4UybNu1PSkCfPn0YO3YsAAcPHmyxUfK/EV6vl9TUVB588MG/tV371u2oBw1s9pn7xElESyPqwQOxrd+APCoS98lTCEF6FGntiRrZi1L/ITq0V3sEpYKStb8gur1Ubsgk7uYBALhqzZiPFqBLicV0THpjZz6Uh8KgJ7R/J9x1ZmwF5eCF+h3HcJTUEDm6LwAJ943EUVlPxZc7AKjbfhSFQY8iWIs6Lhx7URXuGhM+t4eqjZkkPTAKW2EVYQM6Uf75r1Sv34PP4SZyzFWBccmDtJizcrEXVlL74wEUwXrqfjlMyFXpNPrfKHqtDkSPF1PmqWb9DR/RA9vZcup/PoTo9lD97S58Dhfq2HAAbHllBHdvh7PaSOiATpS+vxmFQY+jpAaFQY+toAKPsbHZPIcP6oy+QzyFb39P2Rc7iBrVh7JPtxM1ug/n1vyEwqDDXlKLwqBDFR2KvkMCxkN5GLq1o3jFBhr2nsJWWIky0oAqOpTU6bdS9M4PIIL5WAFKg46G/Wf847ITOaKHNLd3j8BWWIm9uBpnWR0+t4fYWwcT0qs9tsIq7MXVRF3bi9qtR4gc3TcwBzE3D8SUlYugVlKwZB2KYB21Ww/T5qmx2IuraDxZFBiXraACRChft5OE8ddgyTlHxOAu2AorsWQXYcw8jdfuJO7WQc3mJGp0Xyq/2knU6L6Uvr8ZQaPCbbSiig7BUVaHo7ga0e2lav1eokb3JXxQZ5SheuQaFWcXfoGgUqAw6Ii5eSAVX+0EwOTvf8SQrlRvzMSYeYqKb/egCNIG2qz4aifWvDKqN2QiUylp2HeKkF7taTxdiqBRoQwLpnL9XqJH9wEg5AK9j72hH9WbsgJ6H9I3DcvxQmRyOY7yusBYFAY9NT8dRBmix+d2NxtL5Oi+hA3qjCoyGOO+U5Sv+w1NQiTR/7iaqNF98dqcOKsaMB/NR1AqQJBh6HleXqLbS+X6vYT1y6B6YyYA5et+I2pMX2Ju6odMIcdjtlHx1U5U0ZInQNOaaMg8jdtoDcggYlBnqjbuRxmso/FMieSl4vFS8fVu9G1jAm/lASJH96VmYyYyuYCuQ6LkCRGqx5R5CpkgIJNffKRp0huAul+PIVPIUUWHBuTQJDNJf08DUPT2ekKv6hiQV9NYqtbvBZ+ITKEgtG/6JeejauN+AHxuDz6vj9ib+uMx2/HZXaiiQ1FFhwLgKK0FQFApKVm7BZlcwF5ag1yvQRUdijYpknN+z+jSj7YiaFSX7Z/bZENQylGGBRPWPwOP2dqsf8Gd2lL8juQBVvTOBpSRBmLG9kemkAfmQhUdgkyhwHjwTKCtsH4ZeEw2okb3pWTNTygMeux+rlFFhxJ76yAaz5QQ0rM9Vev3UrleMnJHjenbTOdjbupH8YqNgXLp8+7H53TTsDcH3B5sB08QNuHGZvLz1pvQ9e0i/dA/kSfJNEriQdF78XXDJn2SdHIn0aP6UP7VTly1Zsq/+A1BpUTuX4tNOhnWPwNtUhRVG/cjur2UfrL9suUA1HHhaJOiOPfvX/xzuhFVpAF1dGhgP2rS3/BBnanemImr2kjxuz8QNaZvgP9Ft5eKr3ZiOpSHTCHJTxUdSl3maVwX8HhYj3bkvfMDlrxyTi35BkGpQBUefNEcNLUlD9KiDNXjqpMMqvqUOHw2J6ro0ABPNeljUEYSlRfMW5R//MHdUihesRGZQsBZbQzsDwAyuUDYwE7UbDqAXKeievNBosb0xZpXhqF7Knh91P5y5KJxaeLCiRrZixL/vh4xqDOVG/djzSun6P3NgTEFpcZR8tmv0hrwv9Cq3pIFgM/lQWHQoY4ODZQHKF23k+CMZCo37seYlUvZJ9uIGtMX06E81HERzda8KiqU6i2HLuLesvX7iB3VOzCfkQM7owwLQhmk5eyKHwjp1AalQUfSHUNRhuppOCq9PGua+9pfjxPWP4O8BZ8TPaYPottL+JCulH+1k2K5jXC7QJsOqeiiwxk9sBe/ZmVL8xkUgeiy0S49g0OZu/FZajHVVBASEoLcY0emUOH1+XC63HgRSe3WiaMrv/Xr3obA3twSbrscd/wR12sSo6hcvwcAd4MFmUyGq96Mt9Ee8Jxq8pZtPFUSKB97U3+K3vkBuUZF2SfbL+CU8/oV1DEJQamg7LNfkcnl1O/MvuR5z3xMyjDbdHawFVQQObInPpcHR3E1pv1n8NqdxNw2GABd+ziM+6Qzl65tLPr2krHSXW/B65RenikN0ktEdWLkRWslrF9HqjbuR6aUDNlh/TIo/2onUaP7gMeHx2hDdPuajQUgtF/6RfsDooiuTQw+uwtNYiS2/PJmZzBBpaDym92IXh+1W48Q6z/DaJMicVTUU/HVTko/2orSoGvGG2G9O+Ay2QAI6dQGfCJuk42C1VuacUbMiB4UfbwNZ62Jhr05RI2SdKeJ69WxYdiLq5BrVKiiQwPntj/jeo/ZhjxI4+cNSafazRyHu86M6chZ8PpapFOeRgcmvwepx+pArlJgOi3plL2igcirJb2W69TIBIFz63b518DZi2TRhJCeqRfsiRsDa8hVayY4LRFzdjEAhs5twOdDHR1K+bqdxIzpE9BDQ+c2WHLO63bTXEQM60HFVzuRKeX4XJ7A3h6Yw14dqPjyN8rX70OXFI3Sz2cAsaN6owjSUv7dXkI6tUH0+Ui6YygNWXkog8/vQ5EjelLy0S+4muT3uz1XGn9z/UWQI6h0+JzSvtCxXSIqlYqwsLBAvaLHgUyQI1NqEV3Wi8b2R/VfeK5vRSuuFK1Gyf8SZGVl8fzzzzNz5kzmzZuH0WgEICcnhxkzZjBjxgxmzpyJ3W7ns88+49SpU8yYMYMffvjhoroMBgNdu3a9pHdkUVERs2fPZvr06SxdupTGxkYyMzPJz8/nrbfeYsaMGbhcLr7++muee+45pk2bxqpVq7gwNOmuXbt44YUXmDZtGmfPnr2oDbPZzKuvvspzzz3Hc889x+nTpy855pMnT5KcnMzIkSPZs2dP4HOj0cjSpUsD4z5z5gyfffYZlZWVzJgxg48//pjq6uqAUfL555+npKQkUH7OnDkUFBQEvDfPnDlDVlYWH3/8MTNmzKCyspJZs2YFnq+oqGj295Vg3bp1vPPOO8yZM4cnnniCTZukH5kOh4NFixYxY8YMpk2bxt69e4HmXpf5+fnMmTMnUFdxcTH/+te/eOqpp9i6dSsADQ0NvPzyy4F6moy3R48eZdasWcyYMYO5c+cG+rJq1Srmz5/P8uXLL/LovFT9ABs2bOC5555j+vTprFu3LvD5t99+y5QpU5g3b97/j73zDrOqSP7+5+YwOWdyDoIEQVBAEGVddHEVXDGLAUVFiaJrRhBHTIiIiqyra45gAgEJknOaGQYm53Bnbs739vvHmTnMMENw1p+uvvf7PIic293VVV1dXadOdzXl5eXnJI9gTQ2qhPhWf1PFx6Pp1gXPjl0ABKpribh3Ksee/g80HA0M65JKwOOVgxyOE+VoYsObtaMON+C3ngx6eCpMhPXIIKx7OtEX9qJu0yEse6Rj4bpkaRE2dk7B2CmFjg/9nUFfPkFk/864K0xYDxeCQkH00J5cvG8pRcu+wZVfiT4jAU+5CW1CFN5qM57yOukIUPzJ/GbqSCOpt4wlrFd7oob0wFNhIujxokuOk8voMxLQxkdj3pbVvL/dM/CUm07KzeNDlxqHdd9x+ZkuJZagx482LhJ3WS2eChO6lFj576bQxEbgtzoxdkohZkgPej43BV1yNCqjDn1KrBSAq6iT/r/hb3tOCTHDekFQ4K62EH9pf1RGHQhI/vswUCgw75ICF5rocIJev+xQiUCQqEHdGLJ2IRF9O+Auq5X7otSoybjtMjrPk3aGSbzE4CqokMfDU2HCkJGIPjWegMMt7QStMCECQWJHnkfBC58BkHDZANRRYaT8fTgnnv8Ed3kduqQYENLLoT49ng7TpCCHp9aKsWOy3I/+Hz9K4oQLCe/TAV1KDO4yEwGbk9QbR6ONj8LQPhF1lPRi4ik3YWifiN/qJKJvR9xltdRvy0KhUuGprMfQLgF32cnx8tSYCTg9sp56qutRaNQyr03LIgTCH0CXHIun3IS7wiSNQ3mdHIQO65JK0OMlenA3PDVmzPtPoIkNR2XU0fG+q8h74TOUWjUBt1duv1EP/A6XPH9O5cWeU0L8uEG4y+sI65yCPi0OXUoMAbsbn9nBiEPLMbRLwFNRhyEtvplO+i0Ogn6/zKO7vA5jpxS8NRZU4Xrp2LbJRof7/oYtq0gKIEY2D+poYiPwWZ2IQBBdciyu4moUWrXcXiP/TXXekVVEybLVJF97MZrYCIQ/SP2mQ3gqTC1eOjSxEQS9fpKuupCL9y0l7dbLEV4/+pTYZuPQWE7fGDAsr0ObGCWPl8qglcu6K0wIvx9D+8Rm8vBZnAT9AVke6jA92rhIPDVm1OF63FX1GDsm0fG+q7BlFaEONxAMBBF+P92euYURh5bjrbUiAkH0KbEEnB706QkApF43EuCs/ct97F3U0eHo0+JIu/lS6reftCt+iwMQuEtq5DYUCiV+qwtVuB53mQmlUUfHB68m6PFKR7YbyqnCDQT9fllmso5WmIi/bCABuxt3aS3+hrFsTCmhb7BDupQY1NEReGssOAsqcVeYMHRMJvGKwbgrTp7A8JVWoU5sPuaGQX3w15pRajQEbQ4UBh1xd16L+1gBKBRk3DSGC9cuIP2mMc30qbHvmigjribzzW9zoWmih8b2ifjMdpRaDReueZbeL96Ft95+1noAvRZNIejz4602y/QQtLC/SqNOlk1jOX1KrGz/g15/M/3yme2y7BqhjY1ABIM4G4LZrgoTAoEuTlpzYgd2ZfT6hQz49FECLmmNNLRPJOgPYmyXyJB1zxE/pj+eGrPcduM4Nq4PnCI3d5lJXh/ktaZhffBU1lPy7o9oosK4eP8y/FYX1d/tajbmKJV4aswt+Or5zC3kPP0fRFCg0KhajJmywQY00gbImHwJQa+foPyRQqCLj2LIl48jhJDrB5wepOOHzWWdNvkS/GZ7M9srBYT9LWyvq4HHRrn7rA4iu6fjqbNSt/c4+pQY3NVmukz7K0qNCnNDUEwVrsdvdWJIj8drstL+7r8Sc2FPer14F4a0eNxlJsxKLzFBrSzHpNhoqk3SOqiKTiZgrqRrp47k5J5gzF2Pcc3MhRjVoI7LIMGg4JYrR3PZPU+Q2b6UYDBIXJG9me611badzXacydY7jpehNOrocN/f8NucaBOimulueJ8OoFRKfhdIKU1UKiy7cqRgd2VdE5tyUvZh3dJQqJSMPPQGpk2HqduRc07+ni4lFl1SDMJ3cuOFt9aCoYOUn7xx3dM0zCl9muSTqcL0qMMluxfZrxMBh1ueX6fOlSFrFzDq6JuYthyRZRh5XkdcZbU4i6oa+Ko/OY+VoDbqGfL9fNJuGoO6gdaxx94lenB3NLERdJ4zkePPftjMF1OolFKaF4OWiH6d0DQEFANOjzw/kq4cKh3VbmI39AlRCL9f1l9XuQlDSgyuChNKnTS/Inqko1ApKVgpfVTx1dnkeS/rkFJJ/dajMv+65Fh8JusZbb02IQqfySbbep/VSerEEb+qTkX1aS/1bY/0jnl0wYdEdEvjsr1L6HjLpSi1anrOnciFH8whrHt6E70SDPz4EYauXUC7u6+AYFDa3XrKHJJ4icVvc6Iy6vBZnZJP0uibNZRpXHNoeAdutDeN9TvPmcTIo29h2nQIZ0GlLENPuemU9TSmmd2J6NkOT50Vn8WBz+rAXWWm491/IffFL1A3BCXDeqSjUCopXblWHr+m49DU1jWOn6TncYiADxE8+VHP7/MSF3fy3USpjyDod0OTvJXNeWu9/UbeQgihLQgFJf8g6NGjB88++yzPP/88w4YNk4/Krlq1iilTppCZmcnTTz+NVqtl8uTJ9OzZk8zMTMaPH99qexMmTOCbb75pcSz6tdde44YbbuCFF16gXbt2fPbZZwwdOpTOnTvzwAMPkJmZiVarZdy4cSxcuJDFixfj9XrZu3ev3Ibb7Wb+/PlMmTKFZcuWtaC9cuVKxo8fz8KFC+WgZmvYunUrw4cP54ILLmDv3r3yzs6VK1fSq1cvMjMzWbRoERkZGUyePJnk5GQyMzNbHH8fNmwY27dvB6QgXn19PZ06dZJ/7969O4MGDeKmm24iMzOT5ORkjEYjhYWFAPz000+MGjXqDKNzZpSXl/Poo4+yYMECPvvsM/x+PwcOHCAmJobMzEwWL158Trd1FxcXM2/ePObPn8/nn39OXV0dP//8M/369SMzM5PMzEw6dOiA1Wpl+fLlzJw5k8zMTGbMmCG3kZ+fz5w5c5g+ffo5tX/w4EEqKipYsGABzz//PPn5+WRlZZGfn8/WrVt5/vnnmTlzZqtH9k+L09ytpYyOQnfhhViXvSn9OyoSYbNhPdQkD4qylSTj57JDXQis+09Q9eU2ogZ0QdeQo6gRCrUKpUZF9qy3yH36fc5760FAymlDMEjlF1vZMvh+2k8d3yzw2LwbTQI/VfXUbzlC+b/WYt13nJ7LpqNQKRFNyqmMenqvmIUzt4Sgy3ParquMetLuuALLjmwCdleTXxpkoWgik0bZnirjhiJKtQp1dBj7b85EeHx0mTvpFDEJ+W/H8XJKVqxBqdPQ/ckbsR0tQvgle5H2j0twNjlC0th+Y/2Dty7GWVDJvskL0cZHoomRXiRK3/0RR0Elpp8O4rc4iBrQpXkDp/Q5vFc7XIUnjxrFDO+N7UhBw4unlDvNXVJDxec/0+72y0+WG9Idd0kN5t25JF4xmNiL+zTr357xj7N77MNY9+eR+NchaGIkR99TUcehWzJxFVQSdPvo+lQTW6KQZG3smCwffzspuJZ9b/FQHpOWvApEs3E8+ZGn4e8GvU++ejiVX26Tf+o8eyJFy7+T5dGifSFoNVV+Q5HsB98g/bbLOP8/c0GpbDgOqkAVrkcEBZv7TcW8OxdtYjSamLBW22gKdaShoX8KQEHa9ZdQvPxbRDAodbhVOZ2+vdYqqML1xI8bTP3Wo9izi1HqNSRdc3ETfpu3qVArKVnxA1sGTKNg8acodOoG+SqalZOqN6kvmv54Dnbn1DFXKFAZdSfHC0i/6VKKln+HCEpHa5Q6LQqVksN3vsTmflNRGXSSnRACW1YxiX+9gCFrF0q5LM+hf+m3jsWZX4HtaBG1a/cRPaRnCx6bdVmtxPTTQfnHzrMnUvruuobmWzOsLXU0blRf+eNECxE10fnYEX1OkcUYbIcKmgXMGyo1+2fk+JHYvt0ok45/4Ebq/vUVBIPY1++gcPl37J38HO1uu4zoQV1b7UfLfjXhSK0iold7/DYn2y6dR8Dpod2tl521XsLYAfhM1gbdPkNBTqPaQL8VM3DklraUAaeM9ZkaEQLzoUJ+GPQAG8bMo/w/G9AlRQMN9j7cgN/mZOelD0s5dBOjm7UthDh92y2JyXXUUWHEj+6Pu7RW0l2jjsQrBjcb89YQdUF3vLWWJuv62YnHDu9FxuRLCLi8smy3j38C84E8ji38CE2EkZihPRqaa9me0qAldfJo+bi4DAVSe63Z3sa/G37Sp8RSs/mI/JuxXSIiEOToUx+cMhcbdKpvRyo+3YKzoJKA04OhyQexU2lJ+UEVKCMTCVoqqbfaaZeSwPo3n+HTzLkUVdTgdDoxl+bx0+7DfL/0CR6xS3M7S21tpc1fbtt+qe1obusl21G8/NsWtFRGHX1euQefSdo9qTRoyZgyjqDXd1p5NK0fcLrZ3P9eogZ0RpcYdc7+3plsduO6N/DTf6KQ1z0kPRAQ1j2dsK6puEprTztXdox5mM397yWyT3tQKlDoNM19A9GkDrD/hudxl5vY12CrNNFhICS523NLsWUXU7TsW3q/dLdcz1lQic/sYMAn/2TAh4/gbGIrbFnFaBOj6fXS3dIpjFNl16jTrbiHjX3rOe86KS1FK/YHFKBWoY2LwLT5cBP+W5+vTee9Ni5SrgOgT47BvCNH9h9P7VcjfolODXh5Kl6TDX+DT5xx7cW4q8ysHXg/h5/6Dz6bi33Tl5O/Yi39/zVTbmPX+CfYMXYe+yY/R/rkS0DZMgxyxvt/T2MfTlf/6PRlbOl/D1EDuqAy6k+RYdPBad6+PiWG2s1H5CLGdomUfbGNgMsjl+0y73p89c3H70z2VwiBQmNsCEa2wmOju2mIltw1j6NlkbO0fzr9+DMiKMT//J8/GkIX3fxBUFdXx8svv0x9fT1+v5/ExERAClb++9//5qKLLmLIkCHNvnScCYmJiXTp0qXZMW+n04nD4aBXr14AjBw5kpdeeqnV+keOHGHVqlV4PB7sdjsZGRkMGiRtZ7/oIul4Qa9eveQ2m+Lw4cPNjko7nU5cLhcGw8ldCH6/n/3793PLLbdgMBjo2rUrhw4dYsCAARw5coT77rsPAKVSidFoxG5vflS1KYYNG8YzzzzDpEmT2L59O0OHDj2rfEaPHs1PP/3ELbfcwvbt21mwYMFZ65wOAwYMQKPRoNFoiIqKwmKx0K5dO9577z3ef/99Bg4cSM+ePc/azqBBg9BqtWi1Wnr37s2JEyfo3Lkzy5Ytw+/3c8EFF9ChQweOHj1Kz549ZR0JDw9v0ca5tp+Tk8OhQ4eYM2cOIAWcKysrcblcXHDBBeh0Ornu6WAymcjMzATgkQ6dCdSe/Ipm/PsEjFf+FYVWizI+Dts7/0I07BRVJSaijIlh5O4lKPUa1OEGFColqoYXeREIEtYlFV9987H3212oI08GUHQpcTiOlZJ4xQVoE6Ko35olOdxC4KmUUhJ4yk0EfQH0aXFUfrkNEQxiSE8gZmgP6n4+StTArvhqrZh3HyOyXyfcJTUY2idJl7MkRqNLjSVgc+GrlfouvH7cxdVSYEKvxV1Yhb5dIiqdFm9lHQq1it7vzKTq8y0Yu6SiS4s7pb8lxFzURy7nPFaCZdfJHcVpt11O5MCuqIw66jYcQJ8Wjy4lDk9lvfy3siEpP4DPZEMdacRrspIw5nziR/fHZ3ag0Kjx1tvQp8XJu1/0KbHEjTpPdo6DPj9Fr68mrHsGSrUKhVKJLjEKQ3o8/VfORB0dxsBPHkWp1eCtkXZ8KLTSDkJfrRVXaQ2GDEkXvTUWdPGR1BRWYT2YT58l90ryr6jD0DEFlUHLBesXYeyaRs23O4m/bKAUuGiQi1IvJWkftnuJtIsxKFBo1VR8vZ0B/55N7U8HpWNdhwtRRxoxtk+kavVOIvt2kOkCeKvqSb/tMiL6dkShUkpfmNPi0MRH4SmvQxVhwFNpJvJ8KWiaeOVQIs/vjDY+kqAvQJ+l9yH8ARRqFVGDulL9/R55twWALj4alVEv66kuMQbhD8i8pk6+hB4LG1InKBQo1Wpph0dqHPqG8YsfdZ6sn47cMpR6LYl/HcyOsY/Q6cGr8dXbiRrQhaTxQ+i5aAqamHCiB3XHsie3Ycej1I46TI+iSTBflxqHq7CahHGDcRVUcuC6BUQM6kqf1+5DlxRD1MCuBN1ezNuzpeT48VHSEVQh1W2EOjIMpVot82hIj0cdYSR18ii0CdHYs4qI6NuB6EFd0aXEolAqSb1uFI7Camp+3CfrpSay4SKoijoM7RIRDS+I+lRJH5Xak3qsijTQY8l9KFRKar7dSVz3DIo/+onIwd3RpcTJ+pd62+Wk3ngpAilA4GrYHWg7WoRCKe1g8VTUyWPmM9lQatV4GurrU6X+6jvEo02UeGksq0+JQ6FW4yquJm50f7lvmkgjKr2WCzc8hxDgLjOhMmqp/Ho7xs4pRPbtiPAH6PbYDejSYokd1qth/CVZCn8Ay77jxF7UG09lPc4T5dRvO0rll9swdkqhw31XnbV/KZNG4q02ozLoqPxqK0kThpF+22Wk3zhG2mmiUKDPSIBdxzCkx0vHtj/bTPrNY9Gnxcn6pNRrSZ04EqVGRYf7rpKCCWq1LLNGHdWnxhHeqx1ZDy0n47bLUTeMpS41jqDbe9K+VtaR9LcLOfbISlmGKqMeY4ckNNHhtLvrCggKgqY6fBU1skyjb7qS6EmX4y0oI+hwoYwIQ9ejI5GXX4Q6KY6g20OnEYKgx0f1d7sJ65yKJtJIuymXkz75koZLy5wY0uIwN+pthAG/7eTHHXe5SZrzYTraTbmchDHno0uKxm9xnLZeu9suo/NM6VIvhUpF17mTUGrU9F58JyiQ+W5EwOmRZSMCQQwZCegzEvBbnSh1mpb6pVLKbbSbeDHhHZK46ON5KJRKjOnxmHYdw5AShwIFnrqTL+YAlV9tp8+yB7hw0wsABN0evA1rpC2rmLhLTtqVxnFsXB9SrhuBoUMSgz7/J36rE31anLTDKC0OpU6N12ST14m4EX1w5lcQ1jVNuhzn210kjBuEQqVk6PpFkq0IBtElRDfjy9ghiYTLB5Iw5nxUDes6KqUsmw53jkOp09Bv2X3Ubc+m473jSRjTH1dhNQqlQt5F6amS1irzrlxEIEj0wK7U78hBZdACCrm9mGG90CVGs2P0XNrfM76Z7VWoVCi0GjwVZc1sb+So/rgr6+l421ja33AJxowEgr4AtuPlGFLicFeaieuQhD45hotWPSHZV4WCiGdvkfyKqno85XV466x4KuupWr2TxL8MQp8WR/ReLfVKryzHqjovCbGRqFN7gEKJpuNAjm3bybBB/VEoBB169aNWFUf+ng0Ul5Ry7cRJJA26jPBPBqFWqvC2j4ZtFdJlMA261xbb1prtaMSptr79XVegiQondfIofGY7YV3TiOjTgaTxQ1BHhRE38jzihvch6PMTf+kAyj/ZTMfpE8iYcjkZt1+OsWMyQkC/lTNR6jT0fvVe/Fan7H80W/d0WgION3Vbs4i7pN8Z/b302y4j6oIe9FoyDU9VPYaOSXI5bXwUriLp6L/zRDkHrltAEBhd8G8Ahq5fhKu0lqDXR7+VMzFtOkzU+V1OO1cyplxO2uRLpEuefAGizuuIUqum79L7UEcZQaFAGx8h79a055SgTYhi4CePSCds6mz4HW5SJ42UUrVcNpDyTzbT6cEJeKrMMi2FUsGucY8gAkF6v3ovwh+Q55ftcAFl76/HerCADg/8DUNGIn2WTKOnP4DtRDlhHZPxmmzSUfRUgbuyXtLlhjU2smcG+qQY/pK9XCpz7UX4LNK891TUkXDZAITPjz27ROZfqVWjiYtsYeubznt1w07HRrmpo8KIHdEHdYRRoh0U1O/M+cU6FTu8DwGfn+Qx51P86Ra6PfA3uX76VUNxlpm4ZJ30rqYJN2BIjaXsq+0oF96GIT0eT2U93mozGbddRtqNo6ULvNRKDBnxmHcdk+aGRkXfJfcS9AewHMhDEyVdgKOJNEKDT2JolyDrRaMP0xiMa/RbAHkemncdo35rFhm3X0bcqH6kXj8KXUI0lV9vky74S4nDXVlP6lVD6P/qPZLPGBeF/XiZPH4qo5YOt11GpzvHoYkOo+sDE0AINFFhXLR7CZq4SBLGDZJ9naY2oHEc4kb1QxURDwoVCIFKrZPeUcITQKHGVGdCoQtHoTUSsFQAAprcDN4ab03bb9SPpn5iCCH8EoR2Sv5B8M477zBu3DgWL17MXXfdhc8nfWWcMGECU6dOxev18uijj1JWVnbObV599dV8/fXXZ/4q1Aq8Xi8rVqxgxowZLF68mDFjxuD1ek9bXnHKlxMhBM8++6y8u2/58uXNApIgHT92Op3MmjWLadOmkZOTc8Y8mWdCbGwsERERFBUVsW3bNoYPH37WOkOGDOHAgQPs3buXjh07EhHRMm9TIyIiIpoFXu12O5GRTY7xqk/G/pVKJYFAgNTUVBYtWkS7du344IMP+Oyzz+TfG8ejcYwbcaocFQoFvXr14qmnniI2NpYlS5awadOmM/LVGERsDa21D5KONY7VkiVLGD16dKvlT4e4uDiee+45nnvuOQyXjsaz9eRuGecXX1H38KOgUmFb+W90g6XgpqZ3T/xlZVRPuJZNg+/n4N2vYtp6lH03Pk/Q5yfj1rEoNCqSrxpKxdfbmtFznCgnql9HACIHdiXg9GDZk4s2PpKwbmnEX3Y+Yd3S0GckUNuQn6rm+90EHC5SJo7A2CkFlVGPz2zHeaIcfXoCxk7JGLulETWgK5H9OlHy7o8YOyVTvy2L1OsvIXHCcJR6LbU/7Jb6HxdJ7dq9RA7uhrFbOsaeGfjMNuLGDqB2zR66v3QPzuNllC7/hto1e0iaOFLur9/mpH7DAQydUuj15kM488rRpcbJfQUoW7mG7PtfI+jyUL/tKOl3/IWAzYk+I4GAzSkfJ2yKuq1ZmHflUvHFVuq2HKFuezbqCANVX++g3ZRx+G1ODBnx+G1OCl/9mh1jHmbfdQuwHsin4/SrSbpiMMauaXhrLWzsdReHpr6K9WA+nvI6sma9hd/qJGZId5RGHWk3jJYu0mg47q2JCUffLoH4ywdKu8e++BlD+wQpSNIugZp1+4i/9HzyFnxIzpy3sWcV4ThehmgIFMdfMZiA3YXf4mDvVU+wbfD9VHyymfxXvqJ2/QE6z/g7juPlpE4aQfmnW4jo1Y7yz7dg7JRM3OjzCDbsWqv4Yisqow5VmJ7SlWvJmfUmCEHtun2k3/EXgi4P+owEfDUWjJ2SpePEGhX6jAT2TpxP9be7KX7re6wH86lZsxe/zYk9u4SKjzeSMnEEAFENY1i35QiJV0ofQJLGD8Fvl3KO1azZI70kj5lL9py3EV4fMRf2xLo/j/AeGQQ9Xnz1NpInDKN6jbQD3bo/DxEI4re58NZaSLpqKJVfb2P3355ky+D72djzTuzZJfjqrBS+8iXpd/wFf4M+eOtsKDUa9O0SUGhUJE0YRu2aPdRvzSJl8iUApE4aibfORs4j73D0/qUAJIwbRNTArggh3TZd+fV2jJ2S5XaSJwyjfmeOzGOHBybgLq5m+4hZHL1/KapwA+7iag5PfRVnfgWeajMFL39B8TtrWuhl0pVDsOzPI7xbGj6rE4Va1Yz/RhS/+hWuAulSJldhJSqjloh+nQm6PfhtTnwm6aNA+co17Bkzmx1j5hJ0eek8eyIAXR+/EdFw3LZmzZ7mY2Z1EdOQkyp10kjKP9mEq7BK5iVl4ghJHoEAwu/HvDu3hTzqtmZR0DB3dIlRBL1+PBV1OPIqUBq07LriMQ5NfQXboQLyX/yCknfWEHR76XDfVTJdv92Nt9pM3fYsqX8KBd2euYWA03PW/vnMdpQ6NT6zXXr5CwSpXb+fneMewVtrxZZVJN10DXR5bDJBjw/b4UJZFnv+9iSHp76K3+ygdt0+js//gOpvd2HafBh1lJGaNXvIkG1FAghwHivDtG4/xk7JWPafIGnCMJInDEMTE07ND5LNcpebICDwVNTJ82P3Ff9kS/97EMEg1d/tpOD11WjSk6j/z8mUM77Cclz7sin46z148kvQ9+lK8eQ5lD30HO5jBZj/8w35r3xF2UcbiRt1HvacEuq2ZuE1Wdk25mFMW45QtWYvqfI4dyHo8TXbce6tseAqN2E5mI/XZKXi859xFlSesV7xyrX81Odu1qbfiHnXMbx1NkxbjxJwefGabHhasb/1W7PkudLrpbux7D/Blv73tKpfPrNdtuHFn27BXljFhksfof5gAV3vlU6/dL33r9LR8TobuiZHGyPP70zQ7SP/pS/YPnIWQY8PtVH6ECkd21TgrTbL49BIp25rFv56O67CKuq2HKGmgf+aNXtpN2Ucwi/lU2us4y4zETVACgQmXjmU2Iv7oE2IomTFGnaMmSvZEZWS+LHnN+Pr2KP/4qfzp7Fx8P3sb1jXq9fsJfnKIYCU9sBZVM3Be16jftcx4keex86rn+HQg8vw1FpIvHwQKqOO2OG98duc+O0uAm4vmoZUG+mTRmDLKSH5yiHo0+LosfB2SlauxZlf0cL2emstJF4+sIXtTZtwIZVr91Kw8kc2XvoI9XuO462zkjz2fDImXYwlqwhrTimr029idfpNHHvxS8wH8zk6/Q0pn+TQHrjLTbS74y/U/LCHuIv7YD2QT+rEEbQLGDEZghTl5eOsruOHrfsYNagvqDT4y7PxHd9OYe5RNHHpKMLjseniqTfXkxRpIDk+hjffXoH1yCa2j5lD3uEs/nrnjZL9vfcqfCZbm21ba7bjdLbe2CUVV2El20fMouqrbSRPGM6evz1J/ktfEHB6KH7jWwpe+ZLIfp1xHC+jePm31G/NwmuysW34DMre30DZe+uxHszHW2vFVVyNz2zHkJEg65cmLgJnXoXk7905jriRfYnokUHlKf6e80Q5kf2kk0/WQwXYs4rYOXIWVV9vQ6lVo2+XQNSQ7qgMOqo+l94h5NMuCgVek5XyT6VL+ZQGLYZ2iZx49kPqd2SjNGhbzBVNXATmXcfwmazs+utjCJ+f+t3HiB3em4N3vCzlsT5SiLfWij27BHt2iexz1G44SNEb3+Eqqibo8qBsOOItAkGUBi3h3dPxVNY3m5fmPbkkXjkUfVocCeMGUbjsG3aMmUvOoyulsZs0km7P3IKv3o6rpJrtI2ex8dJHqN54CG2UEQBLVrH0Ma7aTMaki/HWS7kE113wIOXf7ebQw/+i5LMtkr38ejspE0dQs2YPqdeNxFNjaTYu1v15rdr6xnlf/NZ3BD1+EsYOkOe9PbuYLf2lC2XKP95IwWtfY8hI+MU6lfvq18T064T9eBl5y7+jdlsWqeMluxH0BajeeJCfLn2EnJe/wllaS7tJFxN9fmcUeg0+s52A3YUqTE/JyrXsvvIJXEXVOE5UyGtih3uvxFtlZtvI2Wwb8zDV3+8hond7QPqgQ4MMUyeNoOqHk/543dYswrunyfOr5oc9aOIiqNtymJSJI1DqNSRcMQifxUHhq1+x/aIZeOusmPfkknLdSFInXIiztAZnaS2bRs0he/6HOAqrSBo7oGH8inBX1rN+4H1U/rCXmk2HOP7qV2zqeQfV3+7i+LMfUr16B5YDeZS9L+3UbWEDbE4KX/0Kf10xflMBAVuVdITb5yLothIMBKivr0dliCZgrUTeFe9zodCGNePtdO031Q99uwRCCOGXQiF+aUQqhP9z3HTTTbz33nvNns2ZM4epU6fSqVMnXn/9daqrq3nyySeprKwkOVk6FvL8888zatQo4uPjeffdd3nqqadatF1dXc2iRYvkm6lffPFFjh8/znXXXceoUaOYPXs2t99+Oz179uSTTz7B6XRy66238txzzzF+/Hj69OmDw+HgwQcfZOnSpQSDQR599FGGDBnCpEmTePLJJ0lNTeWuu+4iJyeHt956i8WLF7Nx40by8vKYMmUKr7zyCh07duSqq6QXscLCQjp06NCsny+//DKDBg2Sd1263W7uu+8+li5dyrJly+jatSt//etfCQaDuN1uAoEAc+fO5fXXX2+Vzx9++IHc3FwKCwt58cUXAZr16Z133qFjx45ccsklch/eeecddu7cydSpUzn//PNPO17//ve/0el0XHfddQSDQV588UUGDx7MyJEj+eSTT9Dr9TKvM2fOZO7cuajVasLDw9FqtezatYuNGzfK+ULHjx/P+eefz7/+9S8KCwt58skn+eSTT9i9ezfPPvssHo+HOXPm8OyzzxIIBIiNjUWlUvHtt99SU1PD3//+d+bOnctTTz1FYmIidrud8PDwFn05evQoq1ev5uGHHz5t+yUlJXz88cc8/vjj6PV66urqUKlUmEwmXn/9dRYsWCDL/tJLL5XbPh1sb76N/d//wfg3yQlwfr2aqLmz0I8aQaCyCmVCPEqjEX9JKZYFi/Ady+Xg8SSGfvcMfoebPROfJe36UfR67nYUKiWOE+Vsu+wR0v8xClWEgQ53jEMdYUCh1aBQKXHmlVP44he0v+8qVFFGabeGUonP6qDkjW/xNdyoWv7hT/R8+R7ixvRHbdTjrqzj8J0v4zheRu9X7iXy/M7S7hm7m+Ll31Lw8pfEj+lP9wW3oUuKIeDy4jhaiGndPoJOD16TlY5zrkOTGIU6QnIMfTUWyt5di2VbFuevfgZ3hQl/wwUE7nITYd3SCLi8HJu+FNvBfDLuuZLOT95M0OvDV2/HV2PBvDMbe04p3hoz3RbcLh/TEwGBt9aC3+Ige/rrtLvnSqKH9UKbEIWn2kzeok+p23qU896cTliXVAgKnEVVuEtrCe/ZDnWkkaDbi8/i4Oj0N+g8ZyJZM97kvDeno02MknY6KqQdP/uuXyjnhrp4zxJ0ybE4Cyo4Pv9DOj10Ndr4KNSRRtxltSiUSiq/3ErUwK7EXdJPkr3FgadSyt1jPZRP9AXdpd2KJhuauAiCLi9Z05eRfvvlGNolYOyciiY6HK/JQtm76yh8+Uv6/edhjB2TUEUY8Vkc0suyxYHlQD6Hp71G8pVD6fjA39ClxaE26hGBAKX/+Ymch9+h40NXk3Hzpfjq7ShUSgION5q4CNSR0gU2KBW4y0346+1o4qRLK0pWfM/x+R9iaJ9I3+XTMXZOQaFSodSo2T95IXVbjtBj4e2k/mMUrrJajk57DZ/ZTt/l06X8WWoVCpUSb42FvMxPiezbkcTxQ6Rj7eLkhR3eGgsoFQh/kLIPfyJ6cHeyZryJp6qeQaueJLrhuLvjRDk7LnuEtH+MQh1hoN0d49DGRULDRS9+m5Ogy4sqTI/wB+TcmASDFC//lrz5H6Jvn8jALx5HmxRD0OOj5N0fOfH0fwDo+cKdpP5jFAqVCuH3U/KvH8l97F3ix/Sn71sP4auzUvb+Biq/3Erf5dPRRIejUCkpen01JQ35jXosvJ3kay+SdgqXmajbcgRnfgUR/TqReMUFKJQKvDUWCt9ZQ/JfL0CfGocmOly6WEcEcZXWotSopRxaQuCvt7Pr4ofo9OhkEv9+ESqDjqDHC0ol7tIaPBV1hPdqL+UJCwQpWPghBW98R9KVQ+mz7H4UahUEgxydsZyKj6SPNxfteQ0Q+O1u8hZ+RMeH/i71QauWEvTHNuRBzK8g4ryOqIz6BjkKfBa7lIuzSyq+Oiul72+g8sttnLf8gQZ5qHCV1Ur5IV0eHLllUp4ylwe/zYVlz3G81fXo0uLJuO0yaceHL8CeSc9g2Z5Dxp1/odsTUsDBb3GQNWP52ftn0CGCQsrvaLFT8fnPdHnk+mbjNfjbZ9BES3pXvPxbjs//oFVZ9Fh0B0qdmqDLK10OFB+FENKuRL+l4cb34hoM7RLYd90CIvq0p/vC29ElxxBweqjfcpTD05YgvH56v3IP+nYJ6FPjCDTM78bLKTrNvIZOM6+V1oPtByi5/Z9E/+MKAAz9u+M5UULMzVehDDei0KpRKFV4C0qpefFdkp+5H78f1OF6ilau4fj8jzC0T6RfwxjYDhdycNpr9HjqJhLHDkCXHEPQ60f4A9KNybllHH5gGdr4SPq+di9hHZMRQYFp8xEO3PXyWet5quoxtE/kwrUL0EQa8dvd7Gmwj9qEKEbuWSLlLQwE5Z2j2oQo9Klx2LKLICBk+x89tIc8Vw7f/QrWg/n0eGM6qVcMRqFU4KmxcOKdtXS9+wq0MeEolAqC/iA+iwNvvR1DaizOMhPC7qLo9dV0uO8qNNHhuIqriejdXrLxHh+mn48S0TODgMtLwObi0B0v4amqp9+/ZxM/uj8KtYqg28uxx/5NeK92JI0fgjY+EhQKRCCI9UAePrODrBlvkn7zGFKuuQhdcgwiEMS08RCH73mV+DHn02PBbdL61PDx0lVULfPlQ8Gg/8yl5IOfyLh+FEcf/RfnL39AsgGRRlAq8VsdBH0BtHERKBQKRFDgKqrGtPUoiZcNRJ8Si7OkhqDbS81PB8iYPBpfwxqQu+hj+r02jbAuqah0WhzHSyU76w9g2XeCuNH9ZD1M/cco4kZLa5NkewMUfbiJ2Au6c2DGm7irzAx6ezox53VCHW1EqVLhLKlh//Q3MDdcqDdm24v4nW6KXvoS6+ECzlv+ALrEaFRhetwVJlyF1RyZ/gZdHp5E/Oj+bNqymYXPPUfA4+UfN4zlrmv/wheHqvBXHmfS2GFU11nIdYfRq98APB4PhXnHGDHsQoTTQnGtjUcefYSKAwWcn9qZ5z5/B010OAGXl33XL8DasDb/Ytt2DrbjdLZ+6MZMwrqkIgJBsme+iaFDEpq4CNrdPg57binC60ehUaNQK1EoldgOF3J42hK6P3UzaTddSsDhIuB047M4Zf+j8I1v6f7EDWhiI6Q8dgLsuaUt1r1T/b2s+1+n3T3jiWnwfxr1tvy9dRx7+B2pv5sXS7YtEKTu5yNEntdJyovt8WHsnCLleQ4Kgm4vfqsTv8MtzxV1w23bxvaJEs38SraPnUf3p24ifnR/2ZfSxkexb/JztJ/6V/Jf/JxemXei0KgxZMQTcHup23IUX72NhMsGNuTk9qHUa/GUm/DUWDh0x8t4quoZ8sN8wnu0Q6FUYNl3nL2TnkV4/WTc+Rc6z57YcIGewFVcI8+vnm9MJ+WKwSjVKoQQeOtseOvsaGPC0UQaUGo1eMx2rIcKOTj3HQYtv5/wLqk4jpWw5+qn6P7UzcSN6Y8hIwFPtRlfvZ2s6cvoPGcSWTOWn5Otj+jToYU9ix/Tn37/mo3f4ab4jW9+sU4p4qLodPtlWHPLEF4fCo0apVoFSgWuchOaCKOcg5OAdNGQOkyHp6KeQ3e9gs9sp//KmRjaJeKpqqP80y1UfrmNC759uskckuy3usF+N16gJ4ICZ0EFCo0a2+FCVOF6jjy4HBEMMnz9c5KNREHQ62PzgGnok2Po/eq96NPiUYcb8FnsHLhhkbzuxY/pT7dnbkGbEIUICNyVdRx4cDmWg/n0f2UqUf06YT6QT9zQHgh/gKA/gEqnwXKkkKg+HSj9YivFz38i+6RhXdKwN4xf42mTHgtvb2brrAfzGXX05K3YqogkFFoDFeUVPPbYo+zYuZu4uDg+/ugjkhPjCPo8BF1mVBGJuEvN8rw9U/tNeQvrnHqaN8E/B/T6dr93F84Kt7v49+7CL0IoKPk/iOuuu67ZLVjjx48nKSmJd999l9jYWLp27SpfgvLOO+9w9OhRlEolaWlpTJs2DYVCwYIFC7DZbIwcObJZXslTg3WFhYXMnTuXe+65h1GjRlFYWMhbb72Fx+MhMTGRe++9l/DwcHbs2MGHH36IVqvl2Wef5YsvvmDr1q0kJiYSFxdHfHy8HJTs1q0bWVlZuFwu7rnnHrp06dIsAGi1WlmxYgVlZWUEAgF69uzJXXfdJffR4/EwdepUli5ditFolJ+/8MILDBs2jF69evHmm29SVVWFUqnkzjvvpFu3brzyyisUFxfTv39/Lr/88mZ8ms1mpk6dyjXXXMPEidKumaZ9ysnJYfny5Wg0GmbMmEFycjK5ubksXryYZcuWoWwl70gjnE4nb731FqWlpQgh6N+/P5MnT0apVJ42KFleXs7777+PQqFArVZzxx130LlzZ7Kzs3njjTeIioqiS5cu5Ofny0HJ+vp6qqqqqK2t5aqrruLSSy9l48aNrF69GpVKhV6v57777iMxMZH9+/fz4YcfIoQgMjKSxx577KxBydbaB/juu+9Yv349AHq9nvvvv5/k5GS++OILNm3aREJCArGxsaSnp581KFlx0SVn/L01HDyedPZCrUBzTsmHmqOV7GDnSKutNX85gueeAEyG/zfcFN9KBsNzQlt6GGiDLABUv6FutAXiN+QLflve2jJmelresnwu8P2Get+WMWvrXPmzIiPK9ovrFFpaz/H7v4S2zkubQvWL60SIts2V31J/fW20b21BW/wAZxvkDmAQv9ySjvzxtjbR2jz2nTbV+19HW/Twt1z32ro2txVtmWNt1V9jG23HbwVHm/n65SPdVp+oLbroVrTNT9G3ga+mQclfgo295/3iOmOrPm4TrT8KQkHJXx+hoGQIIZwGq1atwul08o9//OP37sqfBqGg5H+PUFDyJEJByeYIBSWbIxSU/GMhFJRsjlBQ8r9HKCj5x0IoKNkcoaDkSYSCks0RCkr+vggFJX99hHJKhhBCK8jMzGTz5s1cccUVv3dXQgghhBBCCCGEEEIIIYQQQgghhBD+dAjtlAwhhHNEZmYm1dXVzZ7dcMMN9O/f//fp0B8QPyZd94vrtPXLtLYNu6u8tO1LbFu+Zrf1635bdj3+EXZk/ZY7ddoi+7buymwL2qrzf4RxDiGEEM4Nod23vw/+CPZ36NWWX1xnx5dRZy/0B0Rbd9f8licEfkv8EfS3LQjx1Ry/JV9t2WGpie/0f9CT/x3o9Bm/dxfOCo+75Pfuwi9CKCgZQggh/GbYMvg+zmtIbG09XMCRaa/R7cmbiB9zPuooIwGXF7/FwdEHlmE7XIBSp2HQ10+iCjOcTBC++QiHp71G4rhBdJ51LWHd0xH+IIggJf9ex7FH3wWg093jSJk8BhBSknWVElWEEaVWg1Krli5i0ahRGXX4aszsHjkTLyoM7RIYsnYBKqOeoNsr3V4aFSYnINclRBFweTjywDJshwsxdk7hgtVPoQ43IIRABALkPfcJxW9+R9wl/ejzxnQ0UVLibfOuY+y5+im6Pn4DCZcNRPj8uAqr8NZaiLm4L0GXh6wHXsdXZ2XIlpcIONxo4yII+gLsHf8Y9sMF+FHSeda1pN04Gq/JKiX7VklJ+m2HC/GarMRf0k+6XMHrI6xzKicWfkTRsm/o/uytxI85H01cBCqDDoSg+vvdHJn2GsInBXF7vXIPyROGoVAoqN+exf4bF9H9mVtInXwJCpUKRBCf2cH+65/DdlhK9B93ST96PDdFTnxet+UwR6a9Rli3dHpm3omxQxKaqDCEELhKasie9SadZl5L1MCuBN0+fPU2Sv+zgaqvt3PBt8+gjY2QLkhQwM5x/8R6MJ/uz95CwtiBUkJxlYKA1UXA7sKWXQJCEN49HSHAnlNMZN+OBFweSt9bT+eZ16CNj6Li85+J7NcJhUpJxX/WU7Tka7o+exsp/xiFyqgj6AvgKqwke/rr2Pbn0ev1+0m88kIUaiW+Wit+uwvr4QIcJ8ppP3W8lGBdpcRvduCprpd19kzySBg3WNZZT3kdPoudow8sI+OOcaROGonwSwnEA24fBa9+ReGSVQAkXTmELvOuw9gpBREIEnC42XvdAlyFVfRb8RDRF3Qn4PLiLq3hxIKP6PXi3WhipOTxzqIqgg4Pwh/AvCeX+DHnE3B5OLHgIzrN+DuamAjU0WF4KurQJcdKl0qIIAGXl6DbJ10mo1DgLqmh7MONdHvixjPyJQJBhD/A0QffoG7jQc5bMaPZOFd9u5PYYb0aLi+yoo4wyvJQGjQSXacHfUYizhNlKDQq1JFhBFxeDO3iUSiU+O0u9l33LNb9eWRMGUfnORNRGXX4rS6OPrhM4is6HFRK1GF66eIMi0O2MSqdloDTjd/uwlVYRcVnW+j6+Jn5CjjcKLVqXKW1HHvsXfq9PQNPVT36lFiCHmm8Kr/exgXfzm+mv7vGPdqgv7eSMHYAmvioZvqLSokuMVq+uMt+rJSo/p1RhRukC4ucHry1FmrW7afrPydL5XLL2Hn5PLo9eRMpE0egDtcjgkGCLh/7b3oe845skq+5iM5zJqFPiUWhUYFCgWnjIZwFFSSNH4o60ohSp2mmh+7SGmm8BnVtmOvinGg16nzPF+5EnxZPwOWh9sd9HJn2Gv3enU3cxX1QaNR4ayx4ay3NaQ3sStDrR6lV/7o61S2NXeMeJWXSCFImjkBl0ErtAFVfb8eQkYA2IRqCQUrfX0/Nmj3S2MVJx8GdhZW4S2o4+sAyOjzwtxbzJqxrmmQ3/EE85SaKV/yAsUOSXO7oA8vwWeyc13jZlVaNq6CK7SNnATB0wyLCumegUCpwl5nwmaxkP7wCTXQ43effikKlpPLbncQN642xcwpKnQYApVbNznH/JGXSxSSMOZ+gP4AhIxFnURXGjARQKqRb38tN2LOLOTp9GRd8L12WgUKBu7wW26ECjk5fRtTArjKtRhkaO6c2o9Uow/gx5yP8AfQZibiKqjBkJKBQqxAi2IKvc6UlXfDhRx0VhlKrRh1ukC52szrxW524iqoxtE8EIVBq1AgBxk5J52wDtPFRKI06fHV2eZyNHZIkfTDqEIEg7tJaAnYX5Z9uJuO2y1GolPJadN7y6ejT4lAadKjD9c3WotRJI1GHSxdfVa7aweG7X0UTaaDXi3cTe3EfVEY9nqp6/HYX6ggjKqMOT4UJ4QuQ/fAK0m+9rMU6K3wBer08VXreYA+arisdH7xauhRKAcHcA7iW/BPdpHtQ978QRVgkwfoa8Ljw/rQK/c0P4f7odfTX3kWwthJlUjo0yG1TrzvO6Hedbg3zmqxtsh3CF6Dz3Emk3zJWuiVdKa0nB6e8hO1wgUzL0C6B2g0HyJn3juwnuqvqCe+WjjYukvzFn6OOMpJ4xQVoYiNwl9YS9PjwNFwUpTTocJfUsH3odABiL+lHt/m3ookJR2XUoVAp8Vtd1Pywm8gBXSAoXRDoLjMRM6wXKMDQLhHhCxBwe6latZ3sWW+d1i9SKJUM+vpJDO0S0URLl8k5i6o5fNcrMl+NOl/2nw3y+qCJjQDAVVRFwOYi++EVpFx7sWw7ipZ/S+8Xp+Iz2yX9CdPjrbWyfeQsuj97q2zPXKW11P64j/Z3/5VDd75E57nXNdPfM/lSiZcPQp8Wh7O4Bn1iNEF/gLotR0AIYi/qjcqoJ+CWLmU7Fz/gv9GNxCuH0vP5O9DEhOMqqOTQXa+Q+o+RJIwdgDYpBqVWjd/uouDVr2WfCMDQLoFBXz6BIT0ev8ONq7ianEf/ReeZ1zTziZraYkP7JBQadQv7GNZNWmeOPvgGVV9ulca8yVx0FVXLl8002iyfyQqAx2QlZkiPZrqhTYimz2vTpMv3Ig0IAa7i1nWjLb6v3+5ClxSDq7gaXWI06nADfoerid/mg6C0bpZ/upl2d17Rwr8RvkAL27nvHwuar80Na6wuUUPQJX0IUUUkolBpeOSfj7Nx02biYmP48t3XTr7oKVWoYzJQtPFY+h8FoaDkr4/fTWNuuumm/6p+dXU1P//882l/mzRpEt9//738bMWKFWzcuPGMbW7cuJG6urqz0n7yySfJy8trtf6KFSvOWv9UrFy5krvvvptg8Mzf7RwOB2vWrJH/XVdXJ1/kcjrs2bOHr776CoBdu3ZRWlr6i/v3ySef8MEHHzR7VlhYyEMPPXROffilWLhwIQ6H45zLL126lB07dvyqffi/QtO+vvHGG2cdj3PlbdWqVTz44IPMnDmT2bNns2mTdLtsU109m1z/Gzlu3ryZqqqqs5br+s8bKFr+HVsvfBC/2UG3p2/G2DGZY4+uxJlXgbeqnuxZb9Hz+SkABD0+9vz9Gcl5mPEmroIqFBoVaZNHY88poejtHyAoODjlRfZcO5/0yaMJ65aGLjmGtDuuYO/lD5P39Puowg3U/rAHV0EFnso6DlzzFH6zHeuuHEw/7j2lj5PJefgd1re7icqvt6GOMFCyci3HHv83ET3bsf/mTLJmvUWv5+8AwNghCeuBPNa3u5G91zyNUquh+rtdoFTQ6+WpqPQato2ahT23FF1KLGHd0jBtOsyukTPZdclsgv4AsSPPY8fQB8iZ9Sbdn7+Drk/fiv1wAUGvj92XP4Knso7uDfQaUbT8O3aMeRhHTgl5mZ+y9cKHUIXpiR3Wi5+HPsixx95FoVRSuOwbQLoRz9gxma1Dp+MsqMJbbcaZX4nf7CBt8mi5TPwl/Tg6fRl7rn6K8N4d6Pb0zRjaJXJk6qtY95/AdrgIn8lGn6XTpI4oFfR47nYcJ8rImrEcT4V0s3ba5NF0e/wGatftx1VSg+1IIbasYoTXT9fHbyTv+U8IONxUr93DtotnkHL1cM57+0E81Wa2jZqNacsRgg23/MWP6U9YxxS2j5rNsSfeg4DAdrSIrRc+SHj3dIJuL9sumsHx+f9BExXG1qHTyZ7zNt2fvAn78XJcJTUkXTmEnEdXsu3iGSRePZzUmy8lalA3gh4fx5/4N67CShQqFV0ek248rvhkEzlz3iTo8WE7WijrbPzofnjKTRy87QWs+0/gKq5qprNnkocjp4Tit77DZ7Zz8LYXyJ71Fn3fuB9DRgKO3FK8JiuO3DI29rqTlKuHE9YtDQB7Tgl+m4uAw8OuKx6j7uej9HtzOkGPj5of9+PMq6Di0y1kz3qLPsvux1NtZn36DQRcXpQaDTvGzCXv+U/k8c+e9Ra9l9wrzcWh06n5bjf1O7KxHsjDa7LgqTLjrapH+AMo1Cp2jJpN9fe76f3S3aflq27LYYQ/wO4r/knOvHfotfguAh5fi3FOv+lSKldtZ+uFD+IuM2E7UojPbKfw9dWyDTj+7IcgguwYM5e9187nwE3P46mqx5FbhrOwEuuBPM5780Fihvcm9fpLsOzPY33GjRy5f+lJvi58EHt2CXVbj6LUqpvZmPyXPsdba2XHJXNw5FfQ66WpZxwvv92FPbuYPROkmy27zPsHrqIqQLDt4hls7HUHyVcP57y3H8JTbWb7qNnUbTncTH+NHZPZNmo2uU/8u0F/JZ3y1ljxVNXjzK+k/KONxI/uz9ah0zk89VX8Zjs7xsylZt1+uj1xI8ef+Q8bOt6MLiWW3q/ei7FjMoWvr8ayPw/b4UKqf9hD3+XSC3nll1sBgWnLYU4s+Ajh86PUa4gd1pu9f3+a4uXfIgJBWQ97Pj9FHi9QYN597JxpNeq8UqPGsu8EAasTBHR7+mbUYXpy5r2D3+bEV2drQSvgcOOz2H9VnapavYP67dlEDe5O1KBuWPbksve6BXiqLfhqLIigIPeJ99h+8Qx2XfFPMm67TB67n7rdTs0Pe1Bq1NT8uI9eL97dYt7Ubc3CejCf6u92S/PZ4qDDtCuJ6NNBLtfz+Snyerf/xuepXbsPdUPgotPMa9AlxVL/8xGK3voeTWwEec9/QtfHbqDHc7ezf/JCtl08g4ybLsWWXYRlz3FqfthD+WdbCDg8RA/uRljHFH4e+iDHn/0IRBBHTgnHnnofb7WZqlXbKXlnDSiV9HnjAXRJsey7fiFZs99EExOBI6+CDtMnNKOVftOl2LKLsezJpeaHPVR8toWAw03U4O4y/43z0p5TwtGH3mDvxPmt8nUutBrHK+D24iqpxnogj4O3vYA9pwRvVT21Gw4QPagbO0bNZu/E+QTcXrx1VhzHyrAezMN2tPCsNmDXXx/DvD2bkre/Z9cV/6TDtCuJuag3lj252A4X4K2x4Lc6yMv8lK7/vEHuX8rVw+m5aApFy79lzzXPULv+AM6CKnkuRw/qhmXfCbLmrMBTbSZ2WC8Aus+/FU9lHZa9x9nQ6WZcJdWo9FqcJ8qw7DtO6bvryHv+E3q9eHeLdbZxDXYcL8d2uBBnfmXzdUWtpNOsa9k7aT4/dbsNVde+aMbfiDIxlWBlCZ6v/wUuB55v3kc3aSqBLMmvCdZUEKwowvvdh+y8bB4Egmf1u1pbw7SJ0W2yHR0f+jsAtqNFuEpqMG06RNGb36GODJPoNdBy5ldQ/e1uIvt0oOeiOyQbPvwhIvt2xGdx4CqpIWXSCGmODXuQvdc+g9/qoHDpKmJH9uXQzZlkP/QGuuQYmYfuz91OweLP8FTUIQJBdo2Zy9H7lxLRpwO7LpnDjjFzcRZVEzfyPLYOnY6n2ozwB1jf7kaqvtqG7XDhaf2itMmjCXp8FL76VQNfh3EcL0ehUjbjq1Gnmq4P9T8fwbLvOEqNWtaHpjamV+adWPbnUbjka+zZJZT9Z4Pcj0Z7tmfCUxAUpF4/CldJDV0fa66/Z/Oldl/9NK7iGjRRRo4+9AY/db2d8O7paKLDsOw9zsE7XsR5ouKc/ID/Vjc00eE4jpVSvy2Lgpe/pO8b90vr5eg5+O0uPJX1VHz+czOfCKD7s7chAgECLi9Vq3dSu/4A3R6/oZlPlNXEFpd/vImAw92qfVyffoO8xjSi6Vx0V9Sh0mtlm2XZe5wdY+ZyYsGHRPTIaKEbwh+g+ttduIqqqNtyFE9lHShoVTfa5vs+BEGBdd8J2XY2zmW/xY5Sq5b8vgbb1pp/05rtPHVtblxjlbpwUEkfqwK2avzmMq66dBhvLn2JU/e2qcLiEV4nIYTwS/GHDWPX1NScNigJEBUVxXfffYe/YefJuWDjxo3U19f/Gt07ZwSDQXbt2kV8fDzZ2dlnLOtwOFi7dq3879jYWGbOnHnGOoMGDWLChAkA7N69u01ByYsuuoht27Y1e7Z161aGDx9+Tn34pZg3bx5hYWG/apuBwO+TwPlMgeapU6eSnp7+X9NYu3Ythw8fZsGCBSxevJinnnqqxSIB/zdybURaWto56VbsRb2pXi0FPss/2UTC5YOp+HQzCeMGU7LiB9SRYbhKalBHhqFNjAYg4PQQe1FvatbuRaFWUfvjfhL/MgjH8XLiR/cn4PbiqazHvPMYAZeHlGsuAkChUqLUa4n/ywV4q+sxdk6h7O3vUSgUuIuqUEeGUb/5MOqosBZ9rFq9EwDrwQKUWg2l//qR+LEDqFm3n8Rxg7DsPYE60og2MZqEcYOo+HQzAKowA8IfJOj1EzWgC0qtBntOCc6cUiq/3IazsIqEcYOp23QIEZB0Qx1hxFMp2R3r3uPoU+Lw1phRGrSYd+TgN9sJur3NZHK6/gZ9foIN7dZuOIhCrUKplRyJhHGD5X4a0uMJ+gMoVEppHP4yWC6jCtNTvXoHlr3HCXq8JF5xARWfbibukv7SGEWFIYICVZgebWI0UQO64CyoIur8LlR9tY3Kr7bhM9tJ+MtghICYC3vitzox78nFmVeOQq1CExWGOsKAp9pMwOZC+AJUfrWNiF4dKHp9NY7j5eRlfopSo0YTG0HCuEGUf7qZgNND2XvrURm0uCvrUYUbUIfr0TTsbkq4dADlH/4kCUYIUCnJf+EzlBoV7nITked1QvgCVH+1jZTrL8FvdeKprMNbVY9CpUIdacRnsQNQv/EQ5p+PotRqcDW8kJZ/sglj5zSsB/NPq7NnkofjeBmR/TrjrTYDYNl7HG1CNKbNh1HqtdhzSlHqtWhiIqj8ahuJ4wYBknMc3iMDd1ktAIWvr0YTH4kq3ICxUzL1O3Lk9tRhekrfXy/NHZsTbWxEg56eHH/L3uNoIo3U75TqlX2wgYTLB1P51VY0MRFUfb0ddWQY+rRYFEol2sRovHU2FBr1afmKHXke3hrpS3r5Bz+h1KgxdkhC+APNxlmpUaPUagEofus7oi/shbfaTMywnrI83RV1J+lWm7EdLiDq/M4UvrYKx/EyatbuRRMfSbu7rsBTWUfFxxsBMG040IyvwiVfETO0J36Ls9l4Va3aIc9fX700v840XgSC1P64H8ve47L+KsP0OAuqcBVVt6K/ZaforyT7YDP9lXTAW2Mm6JXWp7AuaQRdXrSJ0dT/fETWqbAuqSiUSkpXrkX4AlSt2k78mPOp+HQzhrR4St7+HnVkGHVbj6IO07XQQ3WkEfPuY2hjIwgGgjiOl6GJiYBgEE1shKQ3kWHSbu8Gu2DPLvlFtPw2F+pII6afDmI9UiTJ8PLBlP5rLZH9OuOpqEMVppfnSiMtT7UZXUL0r6pTUYO6ARAzTLI9FZ9uxrwtSwrMGnQA8o6wgMON43gZET3bUfT6agJ2F4Wvr0ITH4k2MRp9RnyLeaNLiaXs/fUUvfENEb07SLwERfN5GBlG3Ii+VK/egXlHNhVfbEUdbgAgacIwKr/aihCSzVdq1IT3zCDo8zfTKaVGTUSv9pR/upmit77HkBaPQq0k7pJ+lDf0yXakEIVSSdyIvtT8uE/aibh6B4lXDEZl1BJ5Xkcqv9pK3aZDlL+/AaVGjafaTETvDq3Sqvh0M8VvfYc+LR6FWkXcJefJ/DeldSa+zoVW43jZjhYS3j2jhR+gjY1ABALSHK214jPbiTq/C8VvfYdCrabi0y1ntQHeajNFb3xDwl8GE3C4Ef4Awheg4tPN+CxOlBoVmpiIhjXK0WwuxwztSdXqnTiOl1P89vfSDiYgYdwg/FYn5R9tpOy99SgUkp9h6JhMzIU9Ueq0VHy6GeELEN49AxEMgkaNZc9xEv4yWNpJZtC2WGeT/nYhIH3krPx6WzM90iZGk/aPUfhtLszbswk6vQSOH0Y77HJ8O9aDAGGpQ2EIRz3kUkR1OcJ28ni3qns/vN9/gM9sx2dxnNXvam0Na6vtSJ4wHIC4kefJc9FnsoFSgSYmgvgx/fHbpI8+9pxirEeKiBnak+rVO4ga0AXh80s70oTAV2/DU1FH0OXFsjsXdWQYieOHEHR7Me/Mwbw9W143Igd0wVUg+Vvuijpqf9xP/LjB1G04gCrcIPtSkX074sgrByC8WzoI0CZGn9UvahyvuEv647c6qfxqK0GvH4VKKfN1uvVBCDBtOIgmPhJ9ejxKg1aeY9rEKBRqNebdx+Q1LPqCHnI/GmVo2Xtc2vlmc6PUqXEVV59mLWrdlwIIur0Nc+WY7EsZOqZIunHpAIrf/Pac/ID/Vjciz+tI6bvSu609pwRtQjTVa/YS0SMD2+FCyZfXaZv5RADxo/piPVxIwOGm8uttRPRujzrcQHjvdk1s8QnZFp/JPjZdY8J7tWsxFyN6t0cEg2gToyWb1SPjjLrhrTYT3iOjwVb8hO1IISqd9qy6ca6+r7R2uYgb3b/FXPa7vKjDJf888ryO+K2OVv2b9FvGtrCdp67NjWts0ONAqW3+rjSof1+i41OgyYU7Cq0REfAhAj7+7BBC/M//+aPhfyoouWfPHh555BHmzJnDM888g9lsBiArK4vZs2cze/Zs5syZg8vl4oMPPiA7O5vZs2fzzTfftGgrMjKSvn37tro7srCwkEcffZRZs2aRmZmJ3W5nx44d5OXl8eqrrzJ79my8Xi+fffYZ8+bNY+bMmSxfvrzZAG/ZsoV//vOfzJw5kxMnTrSgYbVaeeGFF5g3bx7z5s0jJyenVZ6PHj1Ku3btGDt2LFu3bpWfm81mMjMzZb6PHTvGBx98QGVlJbNnz+a9996jurpaDgg+8sgjlJSc3Kb75JNPkp+fL+/ePHbsGHv27OG9995j9uzZVFZWMnfuXLl8RUVFs383RWpqKmFhYRw/flx+tn37doYPH96sD8FgkPfee4958+Yxa9YsfvzxRwDefvtt9uzZA0h5GV9//XUANmzYwEcffdSC3rRp07BarVRXV/PQQw/xxhtvMGPGDObPn4/X6221j4cOHeLxxx9n+vTp7N0rfSHeuHEjL774Is899xzz58/Hbrfz/PPPM2vWLB599FGKiooAmDlzJg6HAyEEt99+u7zLcMmSJRw6dIiSkhLmzZvH7NmzmTVrFhUVFYC0O7Dx+ZtvvikHIG+66SY+/vhjHnnkEXJzc1vtb+MYNe5ivOmmm/jwww+ZPXs2jz76qKz7TfHRRx+xdOnSFoHOL7/8kilTpmA0GgEwGo2MGjXqtHIF2LRpE7NmzWL27NksWbLkjLRWrVolj+knn3wil/niiy+YPn06zzzzDAqFApfLdVpeG+G3OuVgnLu8Dk2UEXeZCV1KDO4yE+4KE/qUWPlvAE18JOpwAyMPvYFp02FqNx6Sf9OnxUnHFBrgqbVi7JiMp7KekmWruXDfMpKvGyk5wYCnzISnwoQuJRZPhYnk60dh2XpUrq+JjWjWx7DOKQghcBZUok+JxVlQgS5Zou2uqEOfEiv1t8wEQPLVw3CX1aJPiZWOwmrUKJRKLvh+PqmTRqCOMp78kt+AiD7tqf/5CABKow5VmJ6qL6UXPb/15M7Wxn43ot3tlzNscyZKrRpVw0uhOkwvHylr7GPjC2OjjBt59FaZUWhUuMvrTsqzXXzzMSozoYlsHKNYOs+ZhKFDItbDBbJMdMmx+ExWuZ6n3IRSr0WfEkvuY+8SPbg70UN6kDRhOCee/RB3hQmf2U5Ytwx8ZrvcV59F+rLqKqmV9UMg0MZFNpOxJjYC4Q+iNuowtE/EU2sl6vwuDFn3HPFj+uNpGOuEcYMIenwEbE5QqfBWW2TZe8pN0tE+g4bipavo8vhN6NPj0USHU/HBT3Kf1A1Hzmmw/e7yOlQ6DbEX9yH56mEkX3Mx3hpzM509kzwaxyHoOfmxTPgDCH8AXUoMkf06oY2PImHsANzldbKuaWIlR79R193l0tfuRv1rlKMmNgKEQDSUE4EgSp2GgZ8/RtSgrs1kGPT60Te8mLkr69Enx9Bj0R34rU7qtx7FXWGSjix5fOhTYkn8y2DpGNVp+NLEhBNwemS+Ak43Eb3aS/Jo0j+/w4UuKVrmQxNlJOjxo42Lkm2ALjEahVrJwC8fZ9CXTxB/6QCZ/4g+HTFtOgwCwrqkYuyUQseH/s6gL58gdkTf5nyV16EKNxD0+09rY5KuGoqzsOqM44VSiafG3DCnTPitTnRJ0UT268SgL58gekgP/BYHIHCX1LTQ30bazfVXCsqowvSownQyrcYj4SAdnx26fhHxlw8k4PLI89J5vByVQdfCdqZdPwp3WUs9TLpqKKaNh1CHG2X70KiHjceVG+Vh7JKK8AdknT8XWob2SehS4vBUmUEI/FaHFFxvYt+DHj/eWkuLueK3uwh6fb+qTjXW18ZFSS9xDbJ3V5gION2oG+QNoM9IIOK8Tgh/UB67pKuHo9JrSf7bhXgq6lrMG0N6giSHBlq+OhvauCjqt2XJ7XpqzAScJ8fMU12PQqOW+XIcLyP3sXfp+viNKFRK2t8/gZrvduMpP0nL73CjjYtsRivo8aNLOqlPAAq1ElWYnr6vTaP6u930WzmTmIv64Le6UOo0OI6XNZNh6qQROE6UnULL1QotH7qk2FZpDfzsMaKH9GiVr3Oh1ThefpsLdYSBznOvI35Mf3wWJ+4KE56qelAq0afFo2+XQGS/Tig1KrovvB3TpkOYNh46ZxugT4lFn5GANj6aoNePu8xE7mPvoo4OR58WR9rNl1K//eTY+SxOgv5AM19FoZV41KfENtMpn9lO0OMjqn8nKXXKmPPpNHsifZbeh9/mwl1uovSdNaTfMpbYi3rT9Ymb8FTWt1hn9Wlx8rxs/EjZqLP6lFiMnVPx1Z28nT5oqkJhDEPU1+D59A1019yBIi4JTf9huN56Vi6njE9GoTNgePA5Ivt3RvgDZ/W7WlvD2mo7NLHhcp2wLql0e+YWUq65CHt2MT6znYg+HdElx5L/wmeSzrg9BP1+RCBIwrhBeE021BGSb6vQqGVdixzQBV1KLAmXD6RwySpZlkF/AF1KLPrkWNzlJoydUzB2SiF6aHfSb7+ciP6d8VSY6DTvOi7et5SwbmkUv/WdpJc2l7zudHvqZoydkqUxb8UvOjlesUQP7EqPRXdg2nQIZ0Gl7N806jzQbH3Ifexd0m8Zi0qvpdOcSbhLa3GXmVAadXR88GqCHq+UdqRB97SJUbIMG3Uv4fKB+C2OhvmnaaYz5+pLGdolgEJB/3dnkTR+CJ5aK7rEKDrNnij7UufiB/wautHUxkgfD/zokmPxlJvwmR2ow3TNfKLkay5qSMWiQQQCeCrrG3S4DmO7xGa+ZaMt9pSZKFz2zVntY0Sv9s3nokqJ3+rEXS7x4re5MLRLZOhPzxM/9nz8dvdp57LKoCXoCxDRpyPOwqpWdaMtvi9I/p0uMZpOs66V/Tt3hWRv1NHhDF2/iIy7rsC8N7dV/yasYW402s7I/p2b24AmMhRBPyib59xXqPUQPDmmoEBpiCbo/G03d4Xw58H/VFCyR48ePPvsszz//PMMGzaMVauk3BGrVq1iypQpZGZm8vTTT6PVapk8eTI9e/YkMzOT8ePHt9rehAkT+Oabb1oEcV577TVuuOEGXnjhBdq1a8dnn33G0KFD6dy5Mw888ACZmZlotVrGjRvHwoULWbx4MV6vVw52AbjdbubPn8+UKVNYtmxZC9orV65k/PjxLFy4UA5qtobGHYcXXHABe/fulXd2rly5kl69epGZmcmiRYvIyMhg8uTJJCcnk5mZ2eL4+7Bhw9i+fTsA9fX11NfX06nTySSz3bt3Z9CgQdx0001kZmaSnJyM0WiksLAQgJ9++qnVQFYjhg8fLgdNc3NziYiIICUlpVmZDRs2YDQaWbhwIQsXLmT9+vVUV1fTs2dPeRdoXV0dZWXSApCTk0OPHj1OSxOkYOm4ceN48cUXMRqNpz1eXFNTw5NPPsnDDz/MW2+9JQcvc3Nzue+++3jiiSf45JNP6NixIy+88ALXX389r732miybY8eOUVJSQlJSktzX48eP061bN3788UeuuOIKMjMzee6554iLi6O0tJRt27bxzDPPkJmZiVKpZMuWLQB4PB4yMjJYsGDBWflrhMfjoWvXrmRmZtKzZ0/Wr1/f7Pf3338fq9XKvffei1J5ctq6XC7cbjfJycnnRAegpKSEL774gscff5zMzExuu+2209I6fPgwFRUVLFiwgOeff578/HyysrLIz89n69atPP/888ycOfOcApJnxslEz43Bf/kjgBC4y01s7n8vUQM6E9Y5+YxfgIQQqKPCiB83mB2Dp1G/5TBKvaZZQE8I6WVU+IPU/rC7tW4ASE6879Td1idpN+2HQqMi4bKBeGst0nOFAoUSlDo1u/7yTyq/2kpEz3bNWmr/4NUIAXUbDwLQafYk3GW1BF2elp1p7DhQ8u6PbBnyALv//gwiEKT7Uzc2dELBqbmvBScdhhY8yiJuLHPmJeHo9GVYdh4jvHs6KqNe5rM1CCFIv3UsjtxSbIcKKFnxPb1emnqywKnVFE06dAoHLctJolCqVYT3yMBXb2PnpQ8jAkFSrrkIpUFL4l+HELC7Tq8rCuk/8X+5gOOPv4tl9zHcZTV0mHFNkzIteQv6Ahy662VpJ069DUPHlOY6ewZ5tMq4AnwWBzlzVlDz/W6cBRV0eXgSSr3mJO+nyYPegjeF/AMAB29dTMDtJefRlRgyEgjv3aFZObl+UBBweTh022LUUWHo2ycCkLf4c/SpsfR+bRoqg052vM+JL1qRx5nyuTf5zWuyYN6Vy5F7lnDsiX/T84U7QKGgy7zryH3sXQIOt1RFpUSpUZE96y1yn36fXi/d3bpcTiHQ+Hvq9aMgcDIYda58BX1+Cl/5iprvd3PsiX/Td9n9KPXaVtmS5l9LGZxsvumcVTSj7SyqYv8Nz2HdI+2max1SHUNGorS7ocbcTO5KnZSn01MuHR9rQetUe3bGPFCt00r624U4T5Q2Yar1ek15a9Ncaa1eq2ay6bxprQ3pb5VRR78VM8h77mOa2pmipasJuLzUrj+Avl1iS1qnNBnesx2u4qoGu920zKnGuDlf6beOJffxd/HbnFR+uoX0W8eekdZJuZxs11NVj2VfHt4aCycyPyXt5jHsnfQszuNlqIy6Fnqp1Gmk/LI7j/0XtMyy3jfmJm5NMGek1YDKz7YQcHo4On0ZQa+fjNsvB6Dm+z0EvT76vDaN7s/cgnV/vmR7b1tM1IAuGDtL/ue52oB+K2bgyC2FoPQ8/daxOPMrsB0tonbtPqKH9Dylj2faZdJSpxQqJRF9O+IqqyXrwTcIuDxynsHE8UPIf+EzHCfKyX38XcK7t5KL7JR52eyn082VhjqaEePxfLoc4XLg/fk79Dc+KP3gtON4dhqivhbPZ2/SY/4toGzazi+Yl221HU3quMtMHLr9RSo+/xldihS4iR3ZF0dOsfzxoZFy4xpuzyluPpYN/2/ddwLLvuPYjxaRPPFiOQ+qXKaBB4VahVKjouLDjVh2HaPvW5JsylauZcuAaXgq60j86xBQgAgE5HUn/8XP0afGNXzwPRNfYMsqlvVSZdQ3FVFz+TUg/dax5L/wGQGXl+Jl38hBsM6zJ1L67roWsm0udwUKnYaOD16Nq6j61AJNaJ3Zl/JU1bN9zMMEPT6Kln9L10f/QXiPDITPT9aDb8i+FJyDH/Ar6EbL9prr4UkVECgNWjpMvaJZ0Eym07xwk+al94LEcYPYPf6x09rHZu2cZi5WfrYFR145O0bPJej1o4k0nJYvhUop+y2i8cTer+D7QoN/5/KQ+9T7zfy7xPFDcOZXsP+G56j4eBNRA7u1ykfj3Gi0nec1zI0zrc3NuqMLR/hOHtNWGmMa8k7+8XbohfC/gdN5ub8L6urqePnll6mvr8fv95OYKDmDPXr04N///jcXXXQRQ4YMIS4u7pzaS0xMpEuXLs2OeTudThwOB716STlgRo4cyUsvvdRq/SNHjrBq1So8Hg92u52MjAwGDZK2jl90kWSse/XqJbfZFIcPH252nNXpdOJyuTAYThovv9/P/v37ueWWWzAYDHTt2pVDhw4xYMAAjhw5wn333QeAUqnEaDRitzc3wE0xbNgwnnnmGSZNmsT27dsZOnToWeUzevRofvrpJ2655Ra2b9/OggULztj+Y489xs0338y2bdsYPnx4izIHDx6kuLhYDhw6nU4qKiro2bMn3333HaWlpaSnp+NwOKivryc3N7dFQOxUJCYm0qFDBwA6depETU3Ll0eACy+8EKVSSUpKCklJSZSXS8cxzjvvPMLDpa9xOTk58q7OPn36YLfbcTqd9OzZk6ysLBISEhg7dizr16+nrq6O8PBw9Ho93bp144svvsBkMjFkyBBSUlI4cuQIBQUFzJs3DwCv10tkpPRlUKlUnpP8m0KtVjNw4ECZz0OHDsm/ff7553Tp0oW77767Rb22bM8+cuQIQ4cOlfvbKJ/WaB08eJBDhw4xZ84cQArGV1ZW4nK5mDx5Mjqd9MVOo9E00+2mWLduHevWSY7W07MfIWPK5aRNHo3SqMNvdaJPi8NTUYc+LQ59SlzDF884+cuvz2RDHWkk4HBTtzWLhHGD5d/cZSbCuqTKtHTxkdQUVhE3og/u4moSrrqQyPO7IoTAV2tFlxaHLiWOqAu6o02O5eDEZ5r1tZGWQiU5UBF92hN0N+xOq6jD2DEFe5a0w1afEounsl7aMZkWhyY2AtvhAvTpCXgq61Fq1Qh/UHa2g94AAuTdj8mTRhI/diCmdfvQp8Vj4RjxfxmMoUMSA799FhCkTBolH1/UNZFJ4zNfrRWlVkPy1cOJ6NsRd2kt/oaADUB4j3QiemYQ9AeoXbcffVoc5l3HUEcaQalAeP3oU2NPyrO4muhBXeUxCuuWjrfO1myMtInR1KzZS+p1I2Q+NXGRstx0qXEE3V4UKiUZt12Oz+LAnlWEq6CSDvdeiafKLCXxP1ZCyrUXE96zHUPXL0KbEAUKBYaMeMy7jqFPjUWBAq/JJsu4cYwUaiUBlwd3uQlfrQVnoXS82pZVTETv9hg7JKGNjUAdaaTfylloYsLRRHfGb3fJtDzlJoIuL/FjzufoHS/S6ZHrAUWznEV+sx2FQkFYL6mPks46pLEvr8N+rISUvw1rprOnk0ejjD0VdUSe15E+y+4n6PKiUKlQKJXYTxSTNGEY6ggjzsJqInq3R58ax9D1z0mdUSrlFy99aiwokPUvZmgPwrqmETOkuxQMb3C0FVoVKMCRU4ojv4LoQV0pXbkGn8mGUqsmbnR/er80VZ6LmugwXMXVxI/qhz4lDsvuXLwmG3uveYaYoT2Ju6RfM76MHZIwpCcwdP0ifGa7vLsDQGXUY88uRmXUSZfONM6vMAP69Pgm8nRKx89KqmUb4C6pRZsQRdyofiT/7UI5eb7lQD7V3+0ialBXUICrrJagw4M+LY7KL7ch/AGUWk0zvgJ2F0q1uoWNCe+WjjrSSO5T79Px/gmt6u/Q9YvQpcZBMIguIbph3sehUCmxHswjalA3ogZ2RR0VRsfpE0ChQJ+RAE3012eyybSb6m/cyPMYun4RrtJa2UZ4KuqI7NtR1pXGvlZ8/jOJ44fI81KXGkvA7ZXnZfI1F6FLjmHvxGcY8OEjzfRQGx+FQqWk6+M34LM4CDZcaOWpqEOpU8u7yJvqr0KtIrxB58+Flj4tnrDOKSi1Gjrcd5UcCPVbHHI9Q7sEVMbwFnNFHW5AqdX81zrlqTLLc0OhUhLZrxMiEJRscoPs9Slx0gUOTg8KtYoL1ixAHWGk/V1XSLvymowdCildQ8rfL0KfFkf6bZeRfuMYlHqttBs+LQ4UCrSJ0QQ9XqwH82U60loUjcqoR6FSIgJB0v5xCUqNWuYrrGsaKZNGcuzRf9H3jemUfbCB1MmX4Kkyy7S0cRFYD0q0RDCIp7IeY4ckPFVmmZbw+uWLPHQJUfjNDtrdMhZ9egKqCOmCtbCukk1LmTQCpU5L9rx3UDbI+yStSKwHC1qhVd8KLT32o0U4C6vIuP2yFnydjtaZbIA+NRbL/hPEDOkp2/agy0v5x5tI/tuFGDslo0DaLVS/NUs6xnkGG+BpWCMNGQnoMxIa7IwGe1YR+rQ4UiaNxFttRmXQUfnVVpImDJPHThNpRKlWy2OnT5UuAOu77D40MRHYGtoAKR+eOtxAp4f+DsEgjtxS9GlxVHy6hdTrRqFPjSOyf2dK3v4eT2U9Vat20GfpfQS1TdpPi5MDTNKFYydPUzTOFeeJMjTXjZTHS9M5EeF2oIhJQHPhpXg+WYZ+yjw0512IIjoOvB5UvQfj+c8rYAxD1akX6kgjmrhIvDWWM/pdsu1IiGLohkVo46N+ke1oDGgYu6YiAkHZjjbKvvKLn+k861oIBlF6fBjbJ3LR7iXyhUcKlRJj5xS0sREkjB2ICAZRaNRoA0GcBZXNZGPZf4LI8zoS1iMDX50NpVqFp7KepKuHk3SVdMS6fkc2ho4p2I4UEtGvI+E929NryTSEP4D1cCFxI84jy/QG6gijtJusgZeA3U1Y5xTZL2o6XkGPvxlfmugw6rdmkXH7ZfhtLhzHSoi9qM/J+dXg3+gzEkiZNJL91y9osDGb6Tx3Evq0OKIGdCFp/BCUeq10tDkQRJsUjUKpRN8hHm1iNPasIiLP64ihXeLJ1EMKBYnjh9Ahp4TkCcPOyZcy7zqGM78SpVaNISMBVYOd9Zklm93oS6kMulb9gF9DN3z1drlO6uRLiOzXiT7L7pd8Iq0GT0UZutQ4NNFhBJwe2Vft9ODVhPdqj0KlRBsXidKgY+DHj+A4XoY+JRbz/hNoosPl4GmjLY4ddR6u4mpSrh3Rqn0EUIUb6DTjGjrceyWWA3nSXAwEUcdGoE+VeDG0k3x8hMCy9zjJfxt2Wt1AAbXr9lP93S66PHq97Pu2phvn6vvq0yW/UNVgO9Vhetm/06dI9sZbZZbszeodZNzxF/xqR0t/VAiEL3DSdgaDGJq8vzSusQAKpVraFdkESp2RoPdk7EOh0aHUhUFY7Fk+bv458Ec8Hv2/jv8prXnnnXcYN24cixcv5q677sLnk4IBEyZMYOrUqXi9Xh599FF5p9254Oqrr+brr7/+xcrj9XpZsWIFM2bMYPHixYwZM+a0R4cBFKd8VRBC8Oyzz5KZmUlmZibLly9vEbQ5cOAATqeTWbNmMW3aNHJycs6YJ/NMiI2NJSIigqKiotMGDU/FkCFDOHDgAHv37qVjx45ERESctmx8fDwJCQlkZWWxc+dOLrzwwhZlhBDcdtttMs9Lly6lX79+xMbGYrfbOXDgAD179qRHjx5s374dvV5/2kBWIzSak18/lUrlaXNDnir/RjQGzRr71xp69uxJTk4O2dnZ9O7dm4iICHbs2CHvcrzooouYM2cOWq2WZ599liNHjiCEYOTIkTKvr7zyCpMmTZL73HQ347lApVLJPJzKZ+fOncnPz281KG00GtHr9ed0yUwjhBCnlVdrtCZMmCDzuWTJEkaPlhKyN73sqbi4+LT5MS+99FKee+45nnvuOeq3ZuE12dgxZi71W45Qs2YvKRNHULNmDxlTxuG3OTFkJOC3OfFWm9HESYGluq1ZJP99OHEj+mLsmEzND1I6gLIPf0Kl16JLjiF6SHdURh0VX2zFXWYickBXKj/6iez7X0N4fZh3ZJF2x18ASL9rPM7cUtzF1S36W7c1i6QrhxA7oq90/C4YlG6FXLefhEvPp3rNXqIGdpH72MhD8tXDsezLk59b9+ch/AHCOqdi6JRM6qQRKNUqKr/cRtwl/Wh/3984dPMiar7dSfLEEQBkTVuC7UAeGzMmU716B54KE1Wfbkap1xJoaBdollvSkV+B9XABO8Y8LH35VEu6FzWwC+7SWkpW/kjxG99S8/1uUhro2LOKUSglJyp10khZnjVr9hBwuPGabGTPeRuf1UHN97tJvWE0dVsOS2NkdxE7sg8+i0Pm09gpGcv+EyRNGEbyhGFoYsIpWbEGR14FRa+vRhVuoN3df8VTWY8IBPCZ7Zg2HESXEIWrpIad4x7BW2vFllVE+3uvBKDDvVcS9Pnx1dmkIGhD36MGdiHg8qJPjpGCswoFlr1SmoSAQ8prZ88uYf+NzyN8AfZc/aR0VEZA0fJvGmhZqPjwJ9RRRoQQpN56GTTc8OvMO/nSAxD0+gi6vbLOmjYflnW23dS/4ne6m+ns6eTRVMYKrZoj9ywhe87beGstJF05BOvBfGmnQlBgyIgnZlgvji/4iB1jHmbHmIexHshHnxYvy8Znssn6p44Mo/Kr7WTPeZuAwyMFT4w6OjwwAZ/Jht/uQmXQYWwI4EcN7IrfKt08vXfSfMw7cyQ9/scolHotkf064bc5iejTQeKrxkL8ZQMQXn8zvjxV9Ryf/wE7xsyl6qttknMNpE6+hKDPjz2rGOv+PHQJUajCDSg0KoI+P/Xbs5vZAG1iNObt2bINiOjdHr/NSeGrX3Hw9sUoFEo8NRY5j1OHe6/CZ7JR/fV2/A4XKRNHYOyUgsqol27tLaxqNl7qKGMzG5P0twtRR4ax//qFWHbknFZ/dzRcjIBKSfzY84ka2BURCOC3uTBtPISxU7J8CZG3xnKK/l7VRH/3yHMvamBXAi4v1gMn2DFmLkq1Sv4I4sgrR2nQ4q02kzh+iKxT+vT4hhcsBTvHPQIoqF2/n5SJI3BXmEiZNBJHbhm6hOgWeiiCQQqXrsJba214aT9JC6USX51N0ocm9QgEQXDOtHZdNg9PtZnanw5Qu34/3moztev2NbPvupRYAo6Wc0WXEIW3xvJf61TQK/mLqZNGUrJiDdaD+eRnfooq3EDKxBHy2AWcboIuD71emopp4yG29L+HHWPmYj2QT/t7r8TYMVnWr+iB3bDnlpIycQSlK9eSPedt/GYH7jITKRNH0Oulu3GVVOMqqaHqq23Nxthvc1K35QiJV0ofKFVGHZ4ai8xX8oTheCrr6fL4ZII+6bij80Q5xk7J1K7fz85xj+C3ubBlFZM6cQSpk0ZgyypC+IOYNh6S7WHcJf3w25yYthwh6vwu0hE/4Pj8D6jfehTznuMkTxhO3CX96PLI9QTdXmz782T9aE6riJSJI0idNLKBVoC6jYdkvhpp1W05Qvptl2HslILwB1vwdTpa+nYJLWyAZU+urCcBpxulQYPf5sTYJQW/w0Xhq1+R/9IX2I4UYdmfR4dpVxE7og+R/Tqd0QbEDJH8t14v3Y1l/wm29L+Ho/cvlfXBZ7ZLwROzXbpUIhCU+5c8YRj1O3NIunJIg06NwF1Rx+F7XuPI/a+jDjeSOnEEUQO7IIJB/HYXW4fPwNJw6UTKxBHEXtwHT1U9CqUST0U9HR6YQM0Pe4i9uI9047fDTeKVQ4ka2BWlXkvVqh3y+pB4xQXN9Mhbbabik82oIwzYsovZdeVjUkqSbWvRDB1D0GxCM3I8wdI83O8uJliSh3//z3i+egf/oZ0Ejh0ChQK/3U3A4T6r39U4XvU7silcuvoX247wHhkoNCqSrrqQsvfWSReCzP9Aln3GHX8h6PHhM9vZOXoOnmoze655muK3v8dvcVC3NYuwLmls6nUnQa+Pgle+wlNuwltjRhsbgb5dAlGDu0m6+PMRjB2ScJfUEN6nAyIYxFttJm/+B/jqrBQt+ZqAw0X8pedjO1ok34q+c+QsdoyZi9/qRKGRjqXaj5ehUCnxVpvJmDIOlAqcRVWyX9R0vIrf/I69k+aTM/dtia9/jCLhikEE3F7Zv2k6v5r6N57Kero8dgM+k43w7um4S2tJmTiCPX97suGCMwd1mw5R8MqXqI16yj/ZhKuwStbf2OG9OXBzprTT90hhg2wsVH697Zx9KU1cBFGDJD8gYHfjt0oXkdXvyJLmosOFNj7qtH7Ar6EbVQ35GmvW7EGXGI31YD6Fr3yFt9ZC4uUDse7PI7yH9FE96PGSPGEY1Wv2cmLhx6xLu4Gq1TspWbkW4fVTu+EglgOS/1311XaiL+gu+4uNNsvYKZmoAV1RRxlb2Ed5jfH42Db8IemCue93y3Ox0Wf2VptJv2Ws7M8FnG6CPn8L3dgxZi62o0UIXwBtbIS8/pxNN87F9w3YXOy+8gnMO7Jlv01l0BFxXkfpQrl6OwghfXQJ00Mg2Ko/WvP97ha202e2N1ubG9dYpS7slACkQcob2eQkasBSgb++BH99CUG3lRBC+MUQvxNuvPHGFs9mz54t8vLyhBBCLF26VDzxxBNCCCEqKirkMosWLRI7d+4UeXl54vHHH2+17aqqKjFjxgz534sXLxZTp04VP/30kxBCiFmzZomsrCwhhBAff/yxWLlypRBCiIULF4rDhw8LIYSw2+3ijjvuEB6PR7hcLjFjxgzx8ccfCyGEeOKJJ8Ty5cuFEEJkZ2fLtH766Sfx9ttvCyGEePnll8XXX38t96GgoKBFP1966SWxZcsW+d8ul0tMmTJFuN1u8dJLL4lvvvlGCCFEIBAQDodDWK1Wcc8995yWz++//1688sor4qGHHpKfNe3TihUrxIYNG5r1YcWKFeKuu+4S+/bta1WWTfHDDz+IWbNmyeNyah9+/PFHsWjRIuHz+YQQQpSVlQmXyyWEEOK1114TU6dOFRUVFSI3N1dMnTpVlvupuPfee4XFYmnB39dffy2PQVO89tprYsGCBSIQCIiKigpx9913C4/H04z3Rl4//fRTIYQQR44cEbNnz5Z/e+CBB8TcuXOFEEJ8+eWXYurUqWLXrl1CCCEqKytFMBgUQgixcuVK8c0334iSkhJx//33C7PZLIQQwmazierqaiFE67rdtK/bt28XQkh6dOLEiRZ1tm/fLl577bVm5bdt2yYeeeQR4XQ6W7T5ww8/iGeffVY4HA4hhBAOh0P8+OOPLWg0yrW4uFg88MADwmq1yn0/Ha0DBw6IefPmyeNoMpmE2WwWeXl5YubMmcLj8Qin0ynuv/9+kZ+ff1q+G7Fl8H3CvO+4cORXiMqvt4sf0yeL4hU/CEdBhfCYrMJVViOsWUVix9iHRc2P+8Tua54WlkP5wpZbKvxOt/DUWUXF19vF2vQbxP5bXhCusloR9PtFMBgUwUBAFL2zRqxJvE4cnfWWqF27RzhyS4U9u0jYj5cJZ2Gl8JisIuDzi4DXJxzHy4S33ib8DrcIBgLCXWESRx58Q2wefL8w7zsufFansBzIE/tuel7YT5QLR0GlqN+TKxwFlcJVbhJ5L38p1iReJ9YkXidK3v1RBP0BYcspFjvGPizWJk4SaxMniX03LRJ+h0sEg0ER8PlF6X/Wi7WJk4Snxiy8dTZhPVwgrIcLhC27WDgLKoQtq0jsGjtXrE+cKPKf/0R4ai0i6JP4c1fXi6wHXxdrEq8TrnKTsOWWCuvRQlGz6aCwHCoQjvwKUfH1dlH8r7XCUVApbMdKhbu6XvisDuE124Xf5RFln20WjoIK4bM6RMDnE8FgUPidbmHNKhKb+t4t1iZOEmWfbBJ+t0cEPF5Ru+mQ+DF9sqj4cqsIuL2y7NzV9fIYbep7t9h3/QLhKKwUfrdHeOqs8tjuGv+YsBzIk+Tub5B7foXYMfZh4SyqEj6rU5ZN4fJvxebB9wt3db3EcyAgAh6JVs2GA8JZXC2cxdUi4PFJ9fwBEfD5Rf2uHGE5cEJYjxaKqu92iZL31wtHQYWwZhWJ7EdWCvuJMhHw+kXFl1uF/USZ8NSaRfX3u8T6xImiZMUPwm93iWAgKPxur7BlF4ldl84RNT/uFdXf7TqpW8GgCPoDombDflH22WaJH49XBDw+4aqoa6azZ5LH/lsyT+qs3y98NqdUb/1+EfD4RMDjFX6PT7gr60Tugg9F9Y/7xMa+U8X+W14Q7so6uS8Bn1/suOKfYk3idcJZVC2C/oAkL69PZM19W7ir60XA5xdBf0DY88qFLbtYHF/wYYMMq4Q1q0jsv2mRMO87LlylNcJrtgtrVqHw1FmFt84mz0VXRZ1wllQLn90lilZ8f3a+AgFZVofvXSLWJk4SzqIqqS8BabxKP9gg24D6XTnN5BHw+oSrrEY4S6ob9NQpHPnS+m/LLRUBrzQefodL7LjiUfFj2vWi/NPNIuD1iYDbKxyFlTJfjvwK4SqtkeTWoCs+u0u4ympEwOMV7ippbtiyi0XNj/vOPl4BScaO/Apx7Kn3hC27WDgKK0XQHxDu6npxfMGHYsvg+86iv1Ut9NddWXfSRnh9wrz/uHAUVAivxSH8DrewHSsR1Wv2iOzH3hV+l0cEvD5hyyqSbWfA65Pa8vqE3+URlat3yHqY+/T7wu/2NOOr+F9rhbuqvqHeST2s35kjNvW9W5qXNpesa/a88nOi1agbAZ9f+B1uWYbV6/ZJ4x8MNtf5H/cJZ2mNJIsGvfGa7b+aTgXcXuGurhfOkhrhtdil+er1CZ/FIXxOtxBCCJ/dJWzZxcJ6uEAcmf66NHaBgDRv8stF9Zo9YtN5d7c6b3x2aU30uzzCfrxMWA8XiOo1e6Qxyy0VO8Y+LK93PptTHjtXWa048uAyYc0qknlwltQI895csf3SucK8/4RwFFQIR0GFyH99lTDvOy68Frtcv1GnnCU1wu9wC2eZSTgKKoTtWKnwO9zCZ3MKn9UpbDnFouyTTeLH9MnCmlUkj6ezuFpYDxeIkn+tbUar4Jxo1Taj5Xd5WuXrXGk58iukMtlFwmOyCr/DJbz1NuEqq5HW7GLJ9pgP5glbdrFkAxrsmtfiOKsNcJXVCiGEsGYVymtt9Zo9kj54fcLv9gr7iXJh3psrsh95R/jsLuEsrhK5Cz6U/QB3ZZ3wO92yPtVsOCCKVvwgvBaHrJc+p1u4ymrF/lszhddiF556m/A7XMLRYHtdZbXCW2+TfIpDeWL7pXNbXWfXJk4SFV/83MwenFj8mexPnFj0sbROeH3Cl7VXWO++XPiOHRRBh00EPW7hrywR/vxsYX92mgjU1Qj3xtXCX1Yo/OVFDXNdsmGuslph2nL4tH7X6dawttqOtYmTROXqHcJTZ5VtqbOoSvaV9l2/QPjsLuE120XNun3N/MS67dnCnlcuAl6/yHvpC1G84gfhszpFwOsT9uNlwnIwX9Ss2yd8NqcIeP0i4JN08eiDy8T+6xcIR165NP8axtBZWClMmw9L8/5ooXBXm0XFV1uFo6BCuMpNkj67vcJbbxeWg3ln9Iu2jZolLIfyhcdklWTr98v+TVO+nMVVzdYHSYf9wp5XLs/7U22Mq9wkPCaLvIY1zjHTlsOyPWvqSx286+UW+numtchdYxZ+l0c4CquE3+EW7so6UbvxoLAcONFiLp6LH/Df6Mb+WzKFz37ST67ffUx+L2ic78GANOdN27LExr5TxZrE6+Q5GvQHhN/hEtbsYrF97DzhLKoWfpdHnkMHpiyWdcpbZ2vVPjauaY1rzNrEScJdYRJ+p7uhHb9wlZtkm+WzOaW1+YfdomLV9ha6sWv8Y0II0aAbfhEMBIWroq5V3TiX8TrV9w36JPlaj7b02yT/v0S2N9mPvNOqf9NoOz11Vtl2NvZP9s8b1li/s154a/LkPwGXVTx4/z1i2IVDRK+ePcXFwy8UH77zuvy731F31vfBPzrUmtT/+T9/NCiE+H32n1533XXExJw8ojB+/HiSkpJ49913iY2NpWvXruTl5fHkk0/yzjvvcPToUZRKJWlpaUybNg2FQsGCBQuw2WyMHDmyWV7J6upqFi1axOLFiwHpYpu5c+dyzz33MGrUKAoLC3nrrbfweDwkJiZy7733Eh4ezo4dO/jwww/lHXFffPEFW7duJTExkbi4OOLj45k0aRJPPvkk3bp1IysrC5fLxT333EOXLl3YuHEjeXl5TJkyBavVyooVKygrKyMQCNCzZ0/uuusuuY8ej4epU6eydOlS+YISgBdeeIFhw4bRq1cv3nzzTaqqqlAqldx5551069aNV155heLiYvr378/ll1/ejE+z2czUqVO55pprmDhxIkCzPuXk5LB8+XI0Gg0zZswgOTmZ3NxcFi9ezLJly866u89qtXL33Xdz2223cdlll7WQdTAY5KOPPpJzb0ZGRjJ79myMRiMbNmzg448/Zvny5fj9fm677Tbuu+8+hgwZ0oLOtGnTWLhwIW63uxl/q1atwu12yzsSG7F06VLCwsLIz8/HYrFw8803M3DgwGa8A9jtdl5//XWqq6vR6XTcddddtG8v5XJZsmQJwWCQ6dOnc+zYMR5//HHefvttIiIi+PLLL9myZQsqlYro6GimT59OeHg427Zt48svv0QIgUqlYsqUKXTr1o2bbrqJ9957r1UZLl26lIEDBzJ06FCefPJJbrrpJjp37tyszo4dO9i7dy/Tpk1rVn7Dhg1s2bKFefPmodWezIMihGDVqlVs2LABtVqNSqVi/PjxjBgxohmNRrlGRkayceNGVq9ejVKppEOHDmektW7dOjnHpV6v5/777yc5OZkvvviCTZs2kZCQQGxsLOnp6Vx11VVn1KEfk6474++tQZwxEd3poeWX37juRXX2Qq1A0YYcKqo25l3xt2GDe1v691ujLePcVr7aIvtAG/WwLWirzv8RxjmEEEI4N/yWNjGEk/gj2N+hV1vOXugU7Pgy6v+gJ78/2nrkr2WG5D8H/gj62xaE+GqO35KvUUcX/uI6mvhOZy/0B4Zam3b2Qr8z/N5zP1n8v4DfLSgZwv8GVq1ahdPp5B//+Mfv3ZUQ/j9AKCh5EqGgZHOEgpIn8UdwUkMIIYT/W4SCkr8P/gj2NxSUPIlQULI5/gj62xaE+GqOUFDy90UoKPnr438qp2QIvy0yMzPZvHkzV1xxxe/dlRBCCCGEEEIIIYQQQgghhBBCCCGEEP5/wu95djyE/z08//zzYtasWc3+7N+///fuVgh/cjTmwPwt6v1ZabW1XohWiFaI1p+DVlvrhWiFaIVo/TlotbVeiFaIVojW/169PyutEEJoDaGdkiE0w+zZs+Wblhv/9O/f//fuVgh/cqxbt+43q/dnpdXWeiFaIVohWn8OWm2tF6IVohWi9eeg1dZ6IVohWiFa/3v1/qy0QgihNYSCkiGEEEIIIYQQQgghhBBCCCGEEEIIIYQQwm+KUFAyhBBCCCGEEEIIIYQQQgghhBBCCCGEEEL4TREKSoYQQgi/Oy699NLfrN6flVZb64VohWiFaP05aLW1XohWiFaI1p+DVlvrhWiFaIVo/e/V+7PSCiGE1qAQQvx2d8qHEEIIIYQQQgghhBBCCCGEEEIIIYQQQgj/3yO0UzKEEEIIIYQQQgghhBBCCCGEEEIIIYQQQvhNEQpKhhBCCCGEEEIIIYQQQgghhBBCCCGEEEIIvylCQckQQgjhTw23200wGASgvLycPXv24Pf7/09ovf/+++f07I+I6urqc3r2a6DpmAEEg0E8Hs9Z6+3fv7/Fs7Vr1/6qffs94PP5zunZr4H/Zr643e7/kz79EVFTU8OhQ4cA8Hq9uFyu37lHvw7aypfX66W8vPz/smshhPCr47e0vX9WBINBvvnmm19cLycn55yehRDC/zX+rOt5CCH8L0H9e3cghBBC+P8H+fn5Z/y9U6dOvzrNJ554gqeffhqHw8EzzzxDp06d2LZtGw888MBZ6+bk5FBRUcEll1yC1WrF7XaTmJh42vKHDx9u8ezAgQPceOONZ6Tz+OOP07NnT3r27En37t0xGAxnZ6wBwWAQs9ncLIgXHx9/xvL79u2jurq6WZ3x48efkc7ixYtZtGjRWZ+diurqar7//ntqamoIBALy87lz5562zjPPPMNjjz2GXq8HJCdw/vz5zJ8//4y0Pv/8czQaDX369AHgq6++Iisri8suu+y0dcxmMx9++CH19fU88sgjlJaWkpuby+jRo89Ia8mSJdx///1nfQawc+fOM7Y1ZMiQM/7+z3/+s4WcW3vWFOXl5axatYra2tpmcn/iiSfOSKst8+XYsWO88cYbuN1uli1bRmFhIevWreOOO+44I63y8nLefvttLBYLixcvpqioiD179nDNNdectk5OTg4dOnRAr9ezefNmCgoKuOKKK0hISDgjLQC73U5lZSVer1d+1qtXrzP2ry0yXLduHevXr8dut7NkyRJMJhNvvfUWjz/++GnrtGYbjUYjCQkJqFSq09abOXMmCoWiRb1OnTpxzTXXEBERcdq6v9S+tYUvgD179vDee+/h9/tZunQphYWFfPzxx63agJtvvlnmpzHluUKhQAiBQqHg3XffbZVGW+ZYU1qt4XS02loPwOFwsGnTphb28Pbbb2+1fFv4eu65587YvzPZXmjbvGzrXPH5fOzcubPFenTttdeesd4v1V2A7du3079/fwwGA59//jkFBQX8/e9/P6Pf0RbbC79Mhu+8884Z2zqdbrS1XiOWLFki+x1paWlnLNsIj8fD6tWrqa2tZerUqVRUVFBeXs7AgQNPW0epVLJnz56z+hinYuXKlS3k3NqzRrRlrpwtWHq6Prdmd5vihRde+FXqNMUv8d3a6mv/NzrVVl/KarWybt26Fjbx3nvvbVH213iHOHbsWAtaI0eOPG35tq57bfFVnn766RbttvbsVPxS2bdF79s6V0II4VwRCkqGEEIIvxnee++9M/5+uheY/9aZ0+l0bNiwgXHjxvG3v/2NOXPmnLWvn376KXl5efKLj9/vZ8mSJTzzzDMtyq5du5Y1a9ZQXV3NrFmz5Ocul4vu3buflda0adPIyclhx44dvPfee2g0Gnr06MGtt956xnrff//9/2Pvu6OiOPvv7650ULCABUVELBQVRaKCRjFolMTYNVGxJDG2mFhilxgL0hR7I1hi1LzGQmLBSFADAiIhiEQQkCYCUlZApC7Lzu+PPTPvLkzfxO/3d757z3nPG5d9dmZnZ55yn/u5F5cvX4a5uTl1fSQSCev1CAwMhL6+PmxsbFivKYmioiK8ePECdXV1GpP++vp6XoqR4OBgeHp6wtXVFVIpP3G+XC6nCEkAMDIy4qWUXL9+PQIDAzFv3jykpKSgqKiI87c+evQoxowZg/DwcABA165dsW/fPs6JdGFhoca/lUol44Q5JCQEtra26NmzJ+3fmUjJqqoqVFRUQC6XIy8vjyJp6uvrOa/Hvn37MG7cOHh5efG+7iSEPi8//PADtmzZgqCgIACAra0tnj59ynmcEydOwMfHB6GhoQCAnj174uDBg6zkR1hYGIKDg5Gfn49r165h7NixOHz4MLZv3856rDt37iAiIgIVFRWwtbVFVlYW+vbty0qaiL2Gt2/fhr+/PzZv3gxAdU+9fv2atc3JkyeRm5uLnj17giAIvHjxAj179sSbN2+wePFiDBo0iLbd4MGDIZVKMXLkSABAXFwcAMDY2BhHjhzBxo0badsJ6d+0+V7ksfz9/fHdd98BUN0f5eXltO89e/Ys5+fR4a+//gIAvH79GllZWXBycgIApKWlwcnJifYZI4918eJFWFhY4N133wVBEIiNjWVVwohtBwD+/v7o06cP7/5XzPf66KOPAKhImqqqKowaNQqA6t7gQ96LeS7FPitBQUEUia6vr8+rjZh7F1BtWo0YMQIZGRl4/PgxJk2ahLCwMOzevbvVe7XpewFh15AkUjIzM1FYWAh3d3cAQEJCAnr16sV4DLHtSHh6eiIjIwOnTp1CWVkZevbsCUdHR3h7ezO2OXr0KOzs7PDs2TMAQMeOHRESEsJKSgJAv379cPLkSbi7u8PQ0LDVd1BHVlYWMjMzUV1drUGE1NXVaZBxLSHmWRGreCP71du3bwMA3n33XQDA/fv3Nb6ftm3UIWTuRs615XK5xrhSUFAAe3t7xmdFm3tK7FwqKCgI/fv3x4ABAzj7DrHfi8ShQ4dQWloKW1tbjWOxkZJixz0hcxW5XA65XI43b96gpqaGer2urg6VlZWcxxJ67cn7vri4GDk5ORg6dCgA1TPk4ODwj7XRQQch0JGSOuigw1sDl2qCCdpM5giCQFZWFmJjY7F06VIA0NghZUJiYiKCgoIoVUmHDh0YJ7AjR46Ei4sLLly4gLlz51KvGxsbw8zMjPNYnTt3hoGBAfT09KCnp4e0tDQUFRVxtouIiMD+/ftZ1VAt8erVK04SVx3FxcVITk5GbW0tNekHVEThkiVLONvr6+uzLnLoYGRkhNzcXGqCnJubCwMDA8527dq1w/r16ymFHxeZDQBv3ryBu7s7fvnlFwBAmzZtWCfG4eHhCA8Ph1wux4IFCwCo7jE9PT14eXnRtlm7di3i4+NRUFCAoUOHYuTIkejSpQvn90lJSUF0dDRevXqlQdYYGRnhk08+YW0rlUpZFaJMEPu8tFTn8iEm5HI57O3tBbVr06YNJBIJkpKS4O3tjbFjxyI6OprzWBEREfD398eWLVuwbds2FBUV4eeff2ZtI/Ya6uvrQ0/vv9Or5uZmzvvQ0tISS5cuRY8ePQCoSO9r165h+vTp2LNnDyMpmZmZqbEQs7Gxga+vL3bu3Im1a9cyHk9I/6bN9wJUv5mJiQnn+1pCiBqOVNUEBAQgJCQE7du3BwBUVlbi5MmTrMd5/PixBjE1fvx4bN68GZMnT/7H2zU1NVH9Bh+I+V6k+vfixYsaC+ChQ4fyGoPFPJdin5WKigps2bJFUBsx9y55jgCQnJyM8ePHw83NDZcuXaJ9rzZ9LyDsGo4ZMwYAEB0djW3btlHP2Lhx4+Dn58d4DLHtSDg7O8PR0RHZ2dlIS0vD77//jsLCQtbxurS0FKtXr6Y2P/iMy4CKaATQqs+lux8VCgUaGhrQ3Nys8buamJhgzZo1jMcQ86zMnDmT1/m3BEnut+x/586dC19fX1qlr5g26hAydyOv6/79+7FkyRLY2NgAAAoKCnD9+nXGdtrcU0LnUiQaGxs5q4lIiP1eJHJzcxESEsJr3CKhzbjHd64SFRWFmzdvorKyEhs3bqQ2QUxMTPD+++9zHkvotSfv+127diEwMJCqzpo5cyZCQkL+sTY66CAEOlJSBx10eGt48uQJnJ2dGctsmBRj2kzmFi5ciPDwcLi5uaFHjx4oLS2ldtDZoKenB4lEQk0+uPzyrKysaMtVa2pqOInJlStXom3bthg5ciTGjh2LTz/9lNdkrlOnToIX+y4uLnj8+DEjydESbm5ucHV1xS+//IJp06YJOhYAeHt749KlSxg0aJDGxI6tzGbBggXYt2+fxqJi9erVjO9vWU6pUChQWlqKhIQE1pJPQKUKfPPmDdU+KyuL9ZpOnToVU6dOxYULFzBnzhzG96njnXfewTvvvIOGhgYkJSXh7NmzePPmDT755BPW8uExY8ZgzJgxSEhIwPDhw3kdi9xld3V1xe3bt/HOO+9oKJC47kUxz0vHjh2RmZkJiUQChUKBiIgIXuWAbdu2RUlJCXXtExISqN+cCUZGRggPD0dMTAx27NgBpVLJy/PSwMCAWkA3NTXB2tqa0+NQ7DV0dHTE1atXIZfLkZqaitu3b3MqiYqKiihCEgC6d++OvLw8dO7cmbVdQ0MDnj17hj59+gAAsrOzqb6KrexbaP8m9nsBQI8ePRAbGwulUomXL1/i1q1b6Nu3L2sbsWq48vJyjXvI3NwcL1++ZG0jlUpx//59eHh4AFApCvn0v2LajRo1ClFRUXB1dRV0T4n5XtXV1SgtLaXuobKyMlRXV7O2AcQ9l2Kflb59+6KgoIAiF/hAzL0LqMjL0NBQ/P3335g8eTKampqoxX9LiOl71SHmGlZUVKChoYG6Zg0NDaioqOA8lth2O3bsQGNjI/r06QMHBwf4+/vD3NyctY2enh7kcjn1vUpKSjTGdSYI2ZB2dHSEo6MjxowZw0vZ2xJinhW5XI67d++isLBQw96DroRYHQ0NDcjIyED//v0BqOaoXPejmDaA8LkboBpX1J8tGxsb5Ofnc7YTc08JnUuRcHV1RXJyMoYMGcL5XhJiv1ePHj1QVVXF+SyqQ+y4R85V7t+/j+3bt7POVby9veHt7Y1bt25h4sSJvM+NhNhrL5PJNJ5fPT09xioGbdrooAMfSAimEVkHHXTQ4R/Gzz//jFmzZuHo0aO0f+eaAK5btw6fffaZxmSOLJFgwoMHDzBixAjO11ri2rVrKCkpQWpqKqZMmYJ79+7Bw8ODVkUQEBCAjRs3YsWKFZT/GQmJRILDhw+zHisiIgIZGRl49eoVunXrBkdHRzg4OHCq6Y4dO4bi4mIMGTJEYyHI5u2SmJiIQ4cOQalUQk9Pj9OrjcT27dtFKV0vXLiAmJgYdO7cWWPBzvVZCoWCIo26devGa+EjBrm5uTh9+jS1MK6ursaaNWsYS63VIdSjUKlUIiUlBXFxcXjx4gXmzJkDFxcXXueZnJyMFy9eaJTM05HxdPcgCT73ohhUV1fjzJkz+Pvvv0EQBAYOHIhFixZxKnhLS0sRGhqKzMxMmJqawsrKCitXrmT1hquqqkJsbCx69+4NBwcHyGQypKWlsZZfASobgeXLl+PmzZtIS0uDqakpmpubsWnTJsY2K1asaPUan2uoVCpx9+5dpKamgiAIDBo0iFFFS2Lfvn0wMzOjCK74+HhUV1dj5cqV+Pbbb+Hv70/bLjs7G8eOHaMWtcbGxli6dCm6d++O5ORkqvyuJej6t5EjR7IuiOi+13vvvcepGmlsbMTVq1c12k2fPp1VZbVu3TpKDUfaAnzzzTecSqGTJ0+ipKRE4zp26dKF1QutrKwMZ86cQWZmJgBVqenChQs5PQrFtPvtt9/wn//8B6amptRrfO4pMd8rJSUFJ06coEjJ8vJyLF68mLPPoXsuv/rqK1aCSOyzsnr1apSUlMDKygr6+vrUeMT2OwsZm9XR2NiIlJQU2NjYoGvXrqisrERBQQErySPW81JM33bv3j1cunSJ2gRKT0/HzJkzKfXaP93uzJkzyMvLg56eHvr16wdHR0f07duX9blMTU3FlStXUFhYiEGDBiEzMxPLly/n3LgS4zdYXFyM69evt/L/45o7iHlWQkJC0K1bN8TFxWH69OmIjY2FtbU1Fi1axHqs3NxcHDt2DHV1dQBUyrZly5axbrqKaQOIm7vt378fRkZGGDVqFCQSCWJiYtDQ0IBVq1axHkvMPUU3l1q9ejVsbW1ZjzV//nw0NjZCT0+P2kj7t77X9u3bkZ+fD3t7e405JZvPrpjxHBA/VxHqeQmIn8devXoVDx48gJubGyQSCRITEzFixAhWAYKYNjrowAc6UlIHHXT4/wZiJnMbNmxoZYxO9xodUlNT8fjxYxAEARcXFwwcOFC7L8CBhoYG3Lt3D9evX8erV69w8eJF1vczlZ6xlSR9+eWXWLduHW9PMxI//fQT6urqeHlCqWPVqlXYs2cPL1JRrJJWHUlJSUhPTwcAODk58drRbm5uRnFxMQiC4E2ACvEofPLkCeLi4pCdnY0BAwbAw8MDvXv35jwGidDQUMjlcqSlpWHs2LFISEiAvb09li1bxvszuKBtOIY2aGhoAEEQvAOeysvL8fLlSwwcOBCNjY1QKpWCwqHS09NRV1cHFxcXxt9aqVQiISGBkdRjQ0RERCuChO41dcjlcty+fRsZGRkgCAL9+/fH+++/D319/VYeq3Soq6sDQRAaZBcX3nb/JgSbNm2Cv78/1Vc3NDRg69atvMoXHz58SHmaOjo64p133vm3T5c3Vq5cCT8/P7Rr105w28TERKpv4/u9mpqaKCsQa2trXr6NZWVlsLKy0nguydf+aTApbLgUckLuXXWPNjqwqTn9/Pwoz0v1TbVJkyaxfiYJoX1bVVUV5dfYp08fWFhY/KvtyHMk5x1VVVW4cOFCq/eQyr6mpiZKnU0QBPr06cPrXt69ezfleRccHIzm5masX78ee/fuZWyzbt06jBs3rtW15xNmIvRZWb9+PYKCgqiND4VCAT8/P94bsepzUr4Q2kbM3E0ulyMyMpLqDx0cHDB+/HheZfdC76mmpiZIpVKNuRRBELy9YoVA7Pci74mWYNtMFjOeiwWT5yVXaBUgbh4LqNZVZKq9g4MDLz9aMW100IELuvJtHXTQ4X8EfJVf6rCzs0NwcDCvydyjR4/w6NEjVFRUaCQK1tfX8yrNO3fuHObNm6ex2CFfYwJd2t4HH3zAmoYNqIITMjIy0NDQgL59+2LWrFm8jKNJ8rG+vh4SiYSTuABUBtg9evQQREgCwjyh1NGzZ0/U1tZyloUBqgmjs7OzhnelOrhIyfPnzyMnJ4cK/SAVqOo+nySYiE+yzIvrWEI8Cnfu3AkbGxv0798fCoUC0dHRGt5CXBPOrKws7NmzB9988w1mzpyJSZMmcZIzv/32G0aNGkWRVDU1NYiLi2P0J9ImHOPcuXOYNm0aDAwMsHv3bjx//hwLFiygvF+ZcOHCBUyePFnjHG/cuIGPP/6YsU3LJMyKigrWJMy6ujqYmJhoEBNk2Zd6eVpLSKVS3L59WxQpGR0d3WrB8scff7AuYgwMDDBp0iRasoPtua6rq8OlS5c0SLgZM2bwWugOHDhQEBGZkZGBS5cuUQnLpFKHSw2Xk5OD8PDwVuoPtnt4xIgRCA0NRW1tLaKionDv3j289957vM5z2LBhvDYwSIhJmxbbrnv37rxCLejQq1cvGBkZUWR8fX09K9nV2NiIGzduoLy8nHdSMgDs3bsXgYGBGvcd+RoTFAqFBkng5OQELy8vzoWxpaUl8vPzqQVu//79OZVVQsfmDRs2iFaPC/W81CahliAIpKamoqysDDNmzIBMJkN2dnYrb8p/qt1vv/2Gp0+fIjc3F5aWlvD09GScd5Cp12TyuJBSW0Cc36BYn1JA+LNCKvRMTU1RUFAACwsLXiWpYhSgYlOqxczdDAwMMH78eAwZMgTdunXj3U7MPUXeG+o2JHwFAEI3k8V+L0dHR1RVVSEnJwcAYG9vzzk3FTqet7QTIsFH2SrU81LbeSygIniNjY0p72Y+G1Bi2uigAxd0pKQOOujw1sGk/OKCkMlc+/btYWdnh6SkJI2ddWNjY15BA3///Xer11JSUlhJSbq0vUOHDnEmA/fp0wcfffSRIHUDoDL3Pnz4MEW4tG3bFl9++aXGpLAlLCwssH37dri4uPAu+QbEhxS9fv0aq1at4lUuQxJEY8eOpUr0heDRo0cICgqiFjtjxozB+vXraUlJJuKTBNdkTohHobaKRvI4hoaGqKioQNu2bVFWVsba5s6dO5gwYQL1bzMzM9y5c4eRlNQmHOPx48eYN28eEhMT0aFDB6xZswbbt2/nJCVTUlI0fDnNzMzw6NEjVlJSaBLmwYMHsXHjRlpigouQGDBgAK5duwZ3d3cNgoaJyIyNjUVsbCzKyso0FmINDQ2cpewtCT8SXITf0aNHYWNjQ3muxsTE4OjRo/jmm29o36/Ngun48eNYsGBBK+USFw4ePAgfHx9BCp+PPvoIqampMDY2RnFxMWbPns2LQM3KysLp06dRWFgIhUIBpVIJIyMj1u8lJm1abDupVIr169fDyclJoz/k2pgQSsYDwpOSi4qK8OLFC9TV1Wksduvr6zU2D+kQFhYGhUJB9S8xMTEICwujwrKYEBERgTt37lBKtkOHDsHLy4vVRkDo2HzkyBHWc2CDUM9LsWnOgOoaSiQSpKWlYcaMGTAyMsLJkycZrRu0bSeXy/Hhhx/Czs6O1X8WUPnGHT16tNUmLwmu+1eM551Yn1Ixz4qXlxdqamowe/ZsBAUFoaGhAbNmzWI9DiAucVpsSrWYuVtSUhJ+/PFHKBQKHDlyBPn5+bh48SJn5YOQe0rbpHohm8nafq/4+HicO3eOmu+cOnUKPj4+tL6xYsdz9WAsoRDqeantPFaMd7NYv2cddOCCjpTUQQcd3jrEKL8AYZM5W1tb2NraYtSoUZwTbnVERkbi9u3bKCsr01jY19fXo1+/fqxtxSYDDxs2jJr8kLvSVVVVnERtaGgo5s+fD2dnZwBAWloaTpw4gV27djG2sbKygpWVFRQKBa+AEBJiFVl8JvYk7t27B29vb0qVIQZ1dXXUooVU1NKBy7+UCx06dEBtbS3c3Nywa9cumJqaokOHDrTv5fL24sKQIUNQW1uLSZMmUeQa1wKGIAiKaALAOxBGTDgGSaIlJydj5MiRvBLnyXNqamqiFlhyuZyT/BCahLlx40YA4oiJe/fuAVARoSTYiMx+/fqhffv2ePPmjYbi0cjIiNPbSSzhV1paqtFPzZw5E+vWrWN8vzYLJhMTEwwePFhwu3bt2mHo0KGC2wlVcgKqReaqVasQEhKCgIAAREdHo6SkhLWNmLRpse3c3Nzg5ubG+dktIZSMB4QnJRcXFyM5ORm1tbUai10jIyMsWbKEtW1OTo6Gt7OzszPrfUji7t278PPzo0j/yZMnY+vWrbSkpNixuaioCNbW1sjNzaX9O1s5cEZGBv744w/enpdi05wBlT9sYGAg1q9fD0BFvvHps8W2++ijj5Cfn4/ff/8dALtKdcOGDfj777/x5MkTXuXTLTF//nwEBQWhpKQEvr6+lOcdG8i507Vr16jX+CizxTwrpArb0dFRkO+yGAWo2JRqMXO3S5cuwd/fH9999x0A1byYjwJUyD2lbVK9kM1kbb9XeHi4RqBTdXU1du7cSUtKih3P6aoz1ME2P3rz5g3WrFnD2/NS23lsYmIi5d0MqOa1XBsrYtrooAMf6EhJHXTQ4a1DjPILEDaZCwkJwZo1a7B+/XoN0oJrUTFy5Ei4uLjgwoULGpMiY2NjTrJFSNqeOk6ePClK6dDY2EgRkoCq7IVtZ5pMv/3qq684z6klhCqyyOOdPHmS1TdKHdbW1lixYgVev36t8bl8wg8AYMqUKZQKiSAIPH36lDMhm67cjvQQYysjJBfcs2bN0vAoZMIff/yBW7duUWpKa2trTJw4kdPAHPivrcHw4cPh6uqKpqYmTjJ44MCB2LdvH8aNGweJRILIyEheoToLFizAd9991yocgw2urq5YtWoVDAwM8Pnnn6O6upqXj9SoUaOwY8cOeHp6AlCRgFzXQ2gSJhMRQYJtgS2UyLS0tISlpSX8/PwEtQPEE34GBgYaSa4ZGRm8/MLoFkxGRkas5bZOTk748ccfMWzYMI33cZEUs2bNwvHjx+Hs7KxxX7CpOB4+fIjz589TZALfQC4A6NKlC5RKJaRSKTw9PbF161bW94tJShbbTuwGhVAyHhCelEwSpqQ/rhBIpVKUlJRQ4WylpaW8iBaCIDTeJ5VKGROxxY7NN27cwJIlS/Djjz/S/p1NCU4SW0JRWlqK06dP49mzZ5BIJOjbty8WLFhA9at0aNOmDZRKJfV7VVdX81IWi20nRKXarl07eHh4wNramrO8ng52dnb47rvvBHneiVW4inlWxAYaiVGAik1KFkN4t2nTRpDPpXo7vveUtkn1AP/NZPXzE/O9lEqlRrm2mZmZxu+tDrHjuTbVGWI3Nd68eYNLly5RoWv9+/fHjBkzOCs09PT0IJFIqN+WTwq8mDY66MAHOlJSBx10eOsQo/wChE3myNREUiklBFZWVvj8889bvV5TU8O6+Fm9ejViY2OxdOlSWFhYQCaTUV59bBCrdLCyssLly5epMtn79++z+v9JpVK8efMGCoVCcJq1UEUWebyePXtCJpNx+moCqlCcqqoq+Pn5UddCCEaOHAknJyfk5OSAIAjMmzePsyQ+JycHubm5FLGVnJyM3r174/fff8fw4cMxefJkxrZKpRJVVVWUl05VVRXt94yOjkZERATmz58POzs7EASBvLw8apHMh5gUmsjo4+OD33//HZGRkRpJyVxwcXHBwYMHNcIxamtrWdvMnTsXkydPhomJCaRSKQwNDXn9fpMnT4aNjQ1Vjjl9+nRO4nTOnDm4e/cubGxs8Pvvv2Pw4MGsSZjkNZbL5cjNzUXPnj1BEAQKCgpgb2/PWXJUUFCAwsJCDQUn03X39fXFzp07W5VI8yHUxBJ+ixcvxpEjR6igGzMzM17qiQ0bNkAmk8HMzAwEQaC2thbt27eHubk5lixZQnvc7OxsAK2JXq7y/nv37qG4uBgKhUKDgGIjJc+dO4cNGzage/funN9FHYaGhlAoFLC1tcW5c+dgYWHBWUL42WefITQ0FEVFRViyZAmVlMwFunZcGz4vX77EhQsXWt1TXOosoWQ8oOqj/fz8IJPJcPDgQSopmQm//vorJk+eTJUttgRbie68efOwfft2dO7cGQRBQCaT8bKt8PT0xJYtWyj16J9//sk6FxAzNpMqTzEWJJaWlsjIyKBKFaurq3ktwg8ePIj333+fGiPj4uJw4MAB7N69m7HNxIkTERwcTNnUJCQksFpZtGz3+vVrQe2EqFTJe+Pu3bu0n8UniCM7O5saw/Ly8gCwj2GkJ6pMJsOSJUt4e6KKeVaCgoKozUghwSxiFKBi2gAqYvDXX39FYWEh5HI59Trbfd2jRw/ExsZSG9K3bt3iteEg5J6KiYnBu+++i/LyctpNXi5rIDGbyWK/l4uLC/z8/DSS2Zk2A8WO59pUZzg6OtIG+XFh//79cHBwwNq1awGo1gL79++Hr68vazsx3s10bfis33TQgQu69G0ddNDhfxRNTU28lF+AajF8+vRpyuOpuroaq1evZt25b2hogIGBAZUKWFxczJq6GxAQgI0bN2LFihWCdznFYvPmzdi1axc2bdqEwMBAVFdXY9euXQgKCmJtV1NTg59//hmZmZkgCAIODg6YOXMmK3EaGhqKvLw8uLq6avjkcU0ct2zZAh8fHw1F1o8//si5i7x9+3bk5OTA3t5eI+CBrhxlx44d+PbbbzkDhdigbpju6OjIWTbq5+eHtWvXUteioaEBe/fuxbp167Bhwwbs27ePtt2tW7dw+fJlmJubUxNWJjXnli1b8PXXX7cyAi8rK8OBAwc4r6HQREalUol169bxVqjSoa6uDgkJCYiLi0NhYSFOnDjB+n4h5J02EJuEuX//fkybNo3yhisoKMD169exYsUKxjaXLl1Ceno6CgsLMXjwYDx69Aj9+/enJv7/JJh8Z/+t9NfQ0FC88847FAn8+PFjpKSkYMSIEThz5gwreSIUa9euFXwvkgtCoSgvL4e5uTkUCgVu3ryJuro6vP/++5SCjw1Ck5Jzc3NhZ2en0S4pKYm1z/H19cWsWbPwww8/YMOGDZRFAJfNhVKpxN27d5GamqqxycClAHvz5g3vpGTy3P/44w/av3OpPJuamiglHN+kb4B/kus/MTYL7afU/dMOHDiAiooK7Nu3j/Pe3Lx5c6tnaMuWLZx9fVFREbVJ4+zszIuUb2pqQllZmUY7CwsLzsqOtWvXwt/fn1JWy+VybNq0ifZZ1fbeEJMqvG/fPtjZ2SEmJgZ79+6FXC7Hli1bNGwC6CDmWRHTR5EQmnpcVlaGjh07arTJz8/ntOvZtWsX3N3dcf36dSxevBh//PEH2rVrxzpXamxsxNWrVzWuxfTp03mp6fnei7///jvGjRuHS5cu0f6dj/qvsrKS2kzmk/StzfdKSEig5sx8ktm1QU1NDUpKSjRIZLak75Z+qC9fvuT0QwXoA4U2btyIgIAAznNMTU3F48ePAQCDBg3iZZlCtiEIAi4uLnBwcPhXUtZ1+L8FnVJSBx10eOtQKpVITk5uVSrDRYz16NGjVQkQ177Ktm3bsGPHDtTW1mLnzp2ws7NDfHw8o6JFzC6nNgopQLzSwczMjJdCQR3t27dH+/btQRCEIB8YOkUWG6FDQkg5SmVlJdLT0/HXX3/Bw8Oj1W/LpRpraZh+69YtZGVlse66y2QyjUVEmzZtIJPJYGBgwDrJioiIwP79+znLYwAVYUSXTGhlZcWrVEloIqNQhSoJuVyOpKQkxMbGIi8vD/X19Vi3bh1nEjwTecdFSoop0RWTbA2oFljqYRU2NjbIz89nbZOQkIDg4GBs2LABy5cvR1VVFY4fP87aBlCVyXbs2BH6+vpIS0vD8+fPMXr0aCplnA5CVVzapPwCqnvqiy++oP49aNAg/PTTT1iwYAGjr6dYX9k+ffqgsLBQkOrRzs4O+/btg5ubG++Sb0ClbJPL5aiqquLd94hJgQdUQTcrVqyg7qu4uDjcvHmTlZSUy+UYMGAACIKApaUlZs2ahW+//ZaTlJRKpfDy8mJVBbdEYGAgPDw8MHToUNYEdxLkeasTTEqlEg0NDYy/8ZMnT+Ds7NwqBba0tBQA8++l7rtGeuWRYFI9aqNAAsT1U0L900hbBCcnJ/zyyy9wd3eHRCJhVWSpg1RGSSQSDSKDDXv27MG6detgbW0NQDWO7ty5k9OXWYhKlbw3HBwcWEvQmSB0DAOEe6KSePToEcaOHSvoWREaaETit99+w6hRo6hwwZqaGsTFxTEGygGqJPsNGzZQbdLT03nZ3Lx58wZjx45FREQEHB0d4ejoyDluGBoa4pNPPuHl7aiO06dPw93dXSMsjwnjxo0DILz0uKXXK+nJXVFRgYqKCtb5ntjvBahscISUmYsZzwFV2GBERAQqKipga2tL2WKw/WZi/FABVX8TFxeHESNGAFDNXYYMGcLr+9nY2FB9DZ/7/+jRo1i+fDlFXjY0NMDf35+TONVBBy7oSEkddNDhrSMwMBD6+vqC0lgBYOvWrQgMDNRIl6bbIWwJQ0ND3L17FxMmTMDkyZN5lZZmZGTA1tYWRkZGiImJQV5eHj744ANakoecZIgNkRg1ahTs7OyoXel169axLuDPnDmDhQsXIiAggPb6sSUQkhPH+vp6SCQSXotVQGUkHhwcLFiR5ejoiKqqKuTk5AAA7O3tNTx91DF79mz88ssvrQzTSXBNwJkM09lISQ8PD2zZsgVDhw4FQRBITk6Gh4cHGhoaWH+DTp068b4GbIspPgstoYmMgGphShqmcylUAVW54dOnTzFw4EBMmDABzs7OWLlyJZycnDiPJZa8E1Kiq02yNaAqQz9+/DhGjRoFiUSCmJgYahHPBFJhLZVKUVdXB3Nzc17et3v37kVAQABKSkpw/PhxuLq64uDBg9i0aVOr95Klb0wkIxO5qK2xvJmZGX755ReNMjZTU1PKi5EOYnxlAZX1QHR0NO+wEED1/QwNDZGamqrxOhcpKSaVVUwKPACsWbMGISEhWLlyJTIyMhATE8PpX2lgYAClUomuXbvit99+Q4cOHXgtOlums5PXkE0dOGnSJMTHx+PChQuwt7eHu7s7hgwZwtnnHDhwAIsXL4ZUKsXGjRtRV1eHDz/8kNaKJD09Hc7OzowpsEy/V0vfNRJ8vpeQsVkdYvopof5pLX3kyBAZQKXmZPMovHz5Mh48eEBds2PHjmH48OGcKfBubm4ICQnBN998A5lMhqCgIPj4+LC2AVR9i6OjI6VSXb58OaNKlQSZwN27d284ODjAwcGBF5EhZgwT6olKIi4uDmfOnMGwYcMwZswYXuOL0EAjEnfu3NEg7szMzHDnzh1WUnLx4sXUfZibm4uffvqJdmxoCfK7t2/fHsnJyWjfvj0qKipY2xQXF+P69eutrF+45lK9evXC1atXUVxcjHfeeQfu7u7o3bs3a5tz585h2rRpMDAwwO7du/H8+XMsWLCAshdqCTFer2LnvtoIB4SM5+qIiIiAv78/tmzZgm3btqGoqAg///wzaxuhfqjk9yEIAjdv3sShQ4eo72VkZMS52XXnzh1cvnwZzs7OIAgCp0+fxvTp01nLsTt06IDvv/8eixcvRk1NDQICAnhZA+mgAxd0pKQOOujw1vHq1SteadskqqqqUFFRAblcjry8PGrCX19fz+kXRhAEsrKyKK9HABqTMyaEhYUhODgY+fn5uHbtGsaOHYtDhw7RllkuXboUQ4cOpTwN+RKt6moRc3NzSuEHsHtkkZM8Pn6VLVFQUIDDhw9Tio62bdviyy+/1CB66SDWSDs+Ph7nzp2jSlZOnToFHx8f2p1qcgf78uXLnAbzTBBqmD5jxgwMGTIEGRkZIAgCixcvpibfdGpakjyysrLCd999hyFDhmgouehIpKKiIlrihiAIVpKLnHg3NDQISmQEhKsWXrx4AVNTU1hbW6Nbt26QSqW872Ox5J2FhQVv9Zw2ydaAasEdGRmJiIgIACrFz/jx41nb9O7dG7W1tXjvvfewceNGGBkZcZbYASpVW5s2bZCYmAhvb29MnDiRcSOE7L+EkozapPwCqnv78uXLCA4OBkEQ6N+/P77++msolUqKdGwJMb6ygLiwELGpomJSWcWkwANA586d8fXXXyM4OBidOnXC1q1bOQm/BQsWQC6XY9GiRbh48SKePHnCS3EuJp2dVFMplUo8efIEUVFROHbsGKdyv7CwECYmJrh//z4GDx6MuXPnYuPGjbTjDbnonTFjBq09BRO0UT0KGZvVIaafEuq5JlbFCajItMDAQOoemjJlCjZs2MBJSnp5eUGhUCAoKAjl5eX44osvWNPI1WFrawsLCwuqYoVLXb99+3YoFApkZ2cjPT0d/v7+aGhowOnTp2nfr80YNmvWLEGeqCS++uor1NXVIS4uDseOHQOgUoV6eHgwWjOIDTQiCIIitgDwCje0t7fHokWLsGvXLujr68PX15fVVoHEtGnTUFdXBx8fH5w+fRp1dXVYsGABaxsy7O69997j3W8A/w2vqampQUJCAs6fP0/9Dkx4/Pgx5s2bh8TERHTo0AFr1qzB9u3bGUlJ0ut106ZNrfpNJpWw2LkvabcgRjggZDxXh4GBAfW9mpqaYG1tTQUdMkGoH6pYIQSJa9euISgoiJrHv3nzBlu3bmUlJT/++GOcO3eOsoKaPHmy6IAjHXRQh46U1EEHHd46XFxc8PjxYwwaNIjX+1NSUhAdHd1KQWdsbMxZvrFw4UKEh4fDzc0NPXr0QGlpKS/1V5s2bSCRSJCUlARvb2+MHTsW0dHRtO/dt28fEhIScOXKFRw+fBjDhw+Hh4cH+vTpw3oMsWoRsqxF3ZumpqYGr1694iRoQkNDMX/+fCq1Oy0tDSdOnMCuXbtY24k10g4PD4e/vz+ljqyursbOnTtZJzEzZswQ7MUDiDNMB0ARcOTkkw0kedSpUyd06tQJCoWCcxHC5EvJBTGkMwmua9USwcHBKCoqQmxsLHbu3Alzc3PU19ejqqqK099JLHknpERXm2RrQLVAGD9+PIYMGYJu3brxakMGaowfPx4uLi6or6/nRYC2adMGsbGxiI6OphbdTBshYkvfSIhJ+QVUabqffvop6urqIJVKNRTTTP6LYpO+LS0tkZ+fTymy+vfvz5ngW11djaioqFYKHy5SQkwqq9AU+LVr12r01zU1NVAqlRSxwbbhRj4XSqUSixYt4u1fKTadnbRkiI+PR15eHi+f1+bmZigUCvz555+YMGECpRZkw969e1tVLNC91hKkjzDXa+oQMjarQ0w/9dFHHyE1NRXGxsZ4+fIlZs+ezctzDRDuX2lpaYmmpiYNIoPtOVZXVxMEgVevXsHW1hbPnj3Ds2fPOC0c1H2RydRzLnVgRkYGnj59ioyMDNTW1sLV1ZXqD+igzRg2cOBA9OrVi/JEXbhwIS/yDlA9L8OGDYNcLkdERAQSExNx7do1TJw4kTbIR0wfBahsL0jiTyKRIDIykjGsraW6r7GxESYmJhRxykbQAqDIKRsbG952H1KplHPzjQ0lJSUoLi5GeXk5Z2UB2U8nJydj5MiRnJ6mJHx9fVv1E3SvASo15rfffovk5GRRvuOHDh1qFWJG95o6hIzn6ujQoQNqa2vh5uaGXbt2wdTUlCpRZwJdkB9fFaKYOXPHjh01xiBjY2PGTQl1iw57e3tcuXIF9vb2kEgkePjwIWcVgw46cEFHSuqggw5vHX379sWePXugVCqhp6fHWUIxZswYvPvuu4iLi8OoUaMEHYtUi5Do3LkzLx9GIyMjhIeHIyYmBjt27GDdAW/bti3GjRuHcePGoaKiAgkJCThz5gyqq6vh7u7OSJxq65H13XffYf369VSwSbt27eDo6Mi6e97Y2EgRkoDKi4ZLbQqoJjzq6sXp06fjzz//5GynVCo1yrXNzMw40wTFePEAmunbAHilb0dERODOnTsYNmwYCILAoUOH4OXlRbtwAVQJpfX19a1K0KuqqhjJELlcTk3o1RVZgCpBnikxvUOHDqiqqmq16EtPT+ec3GZlZeH06dMoLCyEQqGAUqmEkZERq0rK2toas2fPxuzZs5GTk4O4uDhs2rQJHTt2ZCWtxZJ3Qkp0tfVtFVPWSxAE7t+/j7KyMsyYMQMymQzZ2dmcRAapypw6dSqsrKxQVlbG2W+JJRfFpPwC9IppdX9EOqj7ygKAqakpL5Uf+YyRgQJczxigSsPt378/BgwYIEjhIyaVVWgKPNlvi0FOTg6OHj1KlQGbmJhg2bJlnH65YtLZ9+3bh+zsbAwaNAgTJkyAo6Mjr2vp5eWFFStWwNbWFg4ODigvL2ckT4uKivDixQvU1dVpLFrr6+tZ1aZyuRxyuRxv3ryh7kFApW6vrKxkPT8hY7M6xPZTJDn29OlT3kSLEP/KU6dOAVCV565ZswYDBw6ERCJBamoqK+HXUl1NPl98VddCfJFJbNu2Db1798aUKVMwZMgQznJqcu5FF16nXkGhDtJjkAQ5hstkMshkMs5nJSkpCffu3UNpaSneffdd7N69G+bm5mhsbMTq1atp+x0xfRQAzJ07F1FRUYiMjNQI1aGDNgQtIG6McHV1xe3bt/HOO+9ozDu47uNz584hMTERnTt3xogRIzB9+nROD0VXV1esWrUKBgYG+Pzzz1FdXc3qyy2mAkpb3/HCwkKNfzc3N7e631pCzHgOgBqTZ82ahfT0dNTV1bGOK8B/vYPHjBmDFy9eoEOHDrwqVoTOmckNjQ4dOmDz5s0YOnQotdHDVKbf0qKjV69eaG5upl7XkZI6aAsdKamDDjq8dZw9exa7du0S5CkplUoRFRXFm5TUxncRAFavXo3Y2FgsW7YMFhYWkMlkvCaVHTp0wNixY2FqaoobN27g7t27nGrOoKAguLu7w83NTcP/jwtk+fedO3fg6emJWbNmcfq7WVlZ4fLly1QZzP379xlJMXWINdJ2cXGBn5+fhncdl+JHjBcPiaysLGRkZEAikUCpVHImK969exd+fn6UUmzy5MnYunUr42Lk9OnTcHFxaTUB+/vvv5GRkYHFixe3anPw4EFq15/0RSVx8uRJRjXRmTNnaO8dQ0NDnDlzhpUcOXXqFFatWoWQkBAEBAQgOjoaL1++ZHx/S/Tu3Ru9e/eGj48PFWzCBG3IO77QpvwKEFfWGxYWBolEgrS0NMyYMQNGRkY4efIk/P39Wdt1794d8+fPR1FREQoKCtCtWzdMmTKFtY1YcpEgCI3yuHfffRe3b99mbQPQK6ZDQ0NZyWcTE5NWvrJ8yvSFPmOAavNEjBLm008/xdWrV6Gvr4+DBw9SqaxcGDx4MG8lItlfZmVloUePHhRhV19fj8LCQtb+9NixY/j888+p8KiMjAwcPXqU084kOzsbQGvChm2jxtPTE19//bUgUhcAvL29NYKjLC0tGY9TXFyM5ORk1NbWaixajYyMqPJMOkRFReHmzZuorKzExo0bKXLBxMSE1Y8PED82A8Dz58811LclJSW0i+mAgADMmTMHNjY2qKysxIYNG2BnZ4fS0lJ4eXnhgw8+YD2OEP9Kkkixs7PTGK+4VE7aWjgI8UUmcerUKWRmZiI9PR23bt2CVCpFnz59OP1XScJfHSkpKbTPOOkxKJfLkZubi549e4IgCBQUFMDe3p4z+TwhIQEffPBBq+tnaGiIZcuW0bYR00cB/1Ui8lEjkudTVlYGCwsLjdTzqqoqzvZixghSQXzt2jXqNT5J9VZWVti1axdvZSqgImgnT54MExMTSKVSGBoaspY5M1VAGRkZMc6ZxfqOh4eHIzw8HHK5nNq0JwgCenp6nIFIYsZzEmQFk5GREYyMjFBQUEBLnIaGhmLixIno0aMH6urqsGXLFkilUtTU1MDHx0fD2okOQufM5MZF586dNUhttpA2sZYqOujAFzpSUgcddHjr6Nq1K3r06CEo5AYABgwYgGvXrsHd3V2j3JBu11cb30VAtTs/cuRIZGdnIykpCfb29qylV3K5HH/99Rfi4uKQmZmJQYMGYc6cObxK1D/88ENRgQTNzc2orKzEgwcPeKV1A8CyZcvw888/U0mPDg4OvCYb5CJS3Ujb0NAQN27cYFWq+fj44OHDh5Rno5eXFydRKMaLB1CRSCUlJRQB+vvvvyM1NZVSyNCBIAiNRTtZxsaEjIwM2sX2qFGjEB4ezngMuv+m+7c6ysvLaZU8vXv35iTUAFUZLhlc4unpyRnCQQeJRMK5OBZL3hUXFyMsLAyvX7/G3r178fz5cyQlJdGSSI2NjWjTpg2lzCHJECsrK877CRBX1pudnY3AwEBqYWVmZsZLkZWcnIzvv/8enTt3pnxDv/jiC1bSSyi5+E+k/ApVTJPluOrXkU+JrtBnDFCpbpKTk3kniJKgS2Xdt28fo08mIC4FHlDd9+rf3dDQsNVrLWFsbKyRZt+/f39eJdxC0tnJROzGxkZaNTuXokWIf7Cbmxvc3NwoZQ5fkMTnrVu3OImflhA6NpM4evQoCgoK0L17d437ke56lJWVUarhe/fuYeDAgfjyyy9RX18PX19fTlJSiH+letq5GOzcuRNr1qzRSI8/cOAAtmzZQvt+Mb7IJExNTWFlZQWZTIaKigpkZmay9omRkZG4fft2Kz/a+vp6Rt9L8l7fv38/lixZQv0OBQUFuH79OuOxSHz55ZeoqqqiSHL1cL0BAwbQthHTRwHiAqhCQkI0Nn+kUin27dvHOV6K2YASWoVDJmLb29tTylR1sCkR5XI5/vjjD40SeDaylvStTEhI4O1JKNZ3fOrUqZg6dSouXLjAy9JHHWLGcwD4z3/+QwW8qd9bdH15RkYGvvjiCwCq/qZr165Yv349qqqqsHv3bk5SUuicWZsNjcOHD2PRokUa/c3Zs2d1pKUOWkNHSuqggw5vHRYWFti+fTtcXFx4T4YB1WANQGMixjQBvHjxIkaOHAk3NzfeCdPqEJJKd+DAAfz9999wcHDAyJEj8dVXX/HyWiMhNpBgxowZ8PPzQ//+/WFvb4/S0lJGPzjS88XMzAyzZs3iXYZGQqhCTX3yZ2xszGnIrg4xXjyAqqx57969FNk9evRoTuWop6cntmzZAjc3NwDAn3/+yWryzQamRYw6+d6SiGcj5pnM3rn+BqgIEoVCAVtbW5w7dw4WFha8yvTFQCx5d+LECfj4+CA0NBQA0LNnTxw8eJCWlNy9ezeWLl2Krl27oqSkBFu2bMGoUaOQnJyMZ8+eYe7cuazHElPW26ZNGyiVSuo3qq6u5rWRcvbsWWzbto16FktKShAQEEC7iBFLLmqT8gsIU0yLLdElIeYZi4iIQHh4OPT09HhZfLAhKyuL9e9CUuDVoR5wAajIBS6vsd69eyM0NBQeHh7U7+zo6EgpIJkW/VVVVfjpp59QWVmJzZs3o7CwEFlZWbTXUWwiNgkx/sG2trb47bffUFhYqNE3cS1UJ06cKNh7UUxiLAA8e/aMt7+vurfwkydPqJJcY2NjXn2AEP/KkJAQrFmzppVXKQkuFW11dbVGaa2ZmRlrorsYX2QSK1euRLdu3dCvXz+MGzcOy5cvZy3hHjlyJFxcXHDhwgWNPtrY2JhzDlJUVKRhJ2FjY4P8/HzOc3zw4AF+/PFHXuF6JMTOA8QEUDU3N2tcMz09PV7Xn2mMIMcQuuvZ2NiIGzduQCaTYcmSJXj58iWKi4sZw1PEJGKTOHz4MIyNjak08ri4OBw+fBhr1qxh/V7Dhw9HcnIyXrx4odEH0I1hJGk6ZMgQ2rJrrvLtOXPmCPZeFDKeq+PBgwc4dOgQr8R49fekpqZSFUlc9kMkhM6ZtakkKygoaNXf8HkuddCBCzpSUgcddHjrsLKygpWVlaDJMCBs19fLywtxcXH44Ycf4OTkBA8PD14eSCSEpNINGjQIX3zxBe/QAjqICSQYMWIENXkBVKUYTCTc1atXqcXozp07OdVNdGhZ+gYwL3AfP35MkZLnz5/nHQ4AiPPiAYBu3bpBJpNR5MqrV69YPfIAFRHu6OhI7e4vX74cvXr1Ynx/u3btaEuTs7OzGUudXr16RfmGqf83AFRUVDAeq3fv3oiKimpVXnT37l3OyfeXX34JpVKJTz/9FDdv3sSrV68okoENLT0vAfYkeEA8eSeXy1tdR6aFXU1NDbp27QoA+OOPP+Dh4YFPP/0UCoUCGzZs4CQl1ct6Dxw4wKusd+LEiQgODsbr16/x008/ISEhgZci2dzcXGNzoHPnzq08SEmIJRf59oWpqam0z566YpogCFbFtNgSXRJCnzFA+1RRIRCSAq+Ozp07IyIiglIDRUZGtkqgbonnz58DAC5fvqzxOkmcMi36jx49ijFjxlBq7K5du2Lfvn204xGZiC1WuSLGP/jw4cPo1q0bHj9+jOnTpyM2NpYzGAMQ5r1IQkxiLKDysi4sLOT1W3fs2BG3bt1Cx44dkZeXR40/crmcV8iFEP/KRYsWARDvVSqVSjVSs8vLy1n7XzqVlFKpRENDA6ea/MCBA4LsAExMTGBiYgIvLy+q7+jevbuGSpsJ1tbWOH78OEaNGgWJRIKYmBhe99TVq1cFh+uJ6aPI7yc0gKpdu3ZISkqiSmX//PNPXr6e8fHxADTHCEC1Wc+0OX/06FHY2dlR/UvHjh0REhLCSEqS/bkQZTaJly9fIjg4mPq3s7MzNZdjQ2hoKORyOdLS0jB27FgkJCQwEvjXr1/H0qVLRZGmgDi/ciHjuTp69OiB2tpaXu81NTXFX3/9hQ4dOiAzM5OyGWhububcgAaEz5m1qSQjCEJjTlhTU8OrT9RBBy7oSEkddNDhrYNuUsxnUBOy60uWlZFkX3R0NL7//nsMHjwYI0eO5CTJhKTSaVt+JTaQ4Ny5c5g2bRoMDAywe/duPH/+HAsWLNAo8SHBVkLMB0JK37QBGdpDlpfzSZEmd3vr6uqwevVqKhHw2bNnjCVi6iDTt8n/scHHxwf79u3D6NGjKWIwNzcX0dHRWLVqFW0bdd+slmQiG7m4cOFC7NmzB7GxsdT7cnJyoFAoOCf7lpaWlFeVkFKdPXv2YN26dRR5X1lZiYCAAFYSWyx517ZtW5SUlFeVfAcAAQAASURBVFDXPCEhAe3bt6d9r/rvkpaWhkmTJgFQKQz4PCt0Zb1cGDVqFOzs7Cg/tHXr1rEu2kkVYffu3eHv76/hv8pkHq8tucgFpg0BMzMzxvTtlhBboqseYEJuRKn/jUspJUTRwhZWwDW2CEmBV8fixYtx+vRpXL16FRKJBM7OzpwkrZjFPqAi3tzd3fHLL78AUG0EcN33QtSV6hDjH1xSUoI1a9YgKSkJY8aMwciRI+Hn58f5vYR4L5IQMjarY/To0diyZQssLCygr6/Pmja9bNkyXLx4EX///TdWrVpFKYOysrJ4j/cVFRUam3jp6em092/79u2hVCpx/PhxVjUqEz755BP4+vpSn/306VOqFJQNBw4cwOLFiyGVSrFx40bU1dXhww8/ZCUqSkpKeFtuAKprsGfPHujr68POzg4EQeDBgwc4f/481q1bx6rmIgNGIiIiAKisZvh4NwoJ1yN9uWtqakT1UWICqBYvXoxDhw7h5MmTAFT385dffsn5vcQEIpaWlmL16tWIi4sDAN4VPEIVlgA0SD4AvOdfWVlZ2LNnD7755hvMnDkTkyZNYlQHL126FID4flSI96KY8VwdU6dOxfr162FjY6Nxb9CpEMmxpKqqCgsXLqQUkn///TdvCxOlUomqqirqHq6qqmLsF+3s7KBUKhEVFYWvvvqK1+eT+PDDD+Hr60uNjwkJCZg2bZqgz9BBBzroSEkddNDhrYFM0AVU6YYrV66k/rZ582ZO9Z7QXV9ANQlzd3eHu7s7nj9/jiNHjiA6OhoXL16kfb+YVDptoFQqYWNjIyqQ4PHjx5g3bx4SExPRoUMHrFmzBtu3b6clJdUTDpuamjTSDgHushchpW8A8Pr1a9y4cQMEQVD/rQ6mUn2pVIqePXtqKD+4oE2qpdD0bXt7e+zevRu3b9/GH3/8AUC1I04mfNKB7yL21KlTGsnwFhYW2LVrF548eYIXL14AAIYMGcJLZSImbRpQEVAhISH45ptvIJPJEBQUBB8fH9Y2dOQdHzXSZ599htDQUBQVFWHJkiWwsrJinCDb2Njg7Nmz6NChA0pKSiiv1traWtZjcPUpXNfD2tpaQ52zbNkyHDt2jPa96ipCc3NzpKenA1ApY9QJOjEQqjYmwbQBISZ9OzExEd27d+e1CQJoqkCrqqoowpmP75pQRQuTcgYAp7pKSAq8OszNzRk3IloiKSkJPXv2pFTcly9fxsOHD9GpUycsWrSIU2FpaGiIN2/eUOR8VlYWp6pNiLoSAJVsTxAE5R9MBoYZGRlRCkw6kOXOpqamKCgogIWFBS/fWyHei9qOzceOHcPKlSt5BeyZm5vTEnvOzs68+t9z587hwYMH6N69O3UsNn9eqVQKAwMDiiQTAhcXFwQGBuLZs2cgCAILFizgFVBSWFgIExMT3L9/H4MHD8bcuXOxceNG1vFUiOUGoApyGz9+fKsxMDo6GmFhYaxBKAYGBvjwww85bX1aQki43sGDB7Fx40aqryLBp48CxAVQdenSBX5+fmhoaABBEJwVNtnZ2ejUqRNFVEVHR1N9B5cVj56eHuRyOfXdSkpKeFULCZlrk7YDzc3NiImJoeZtMpmM1zyAJEoNDQ1RUVGBtm3bMvYB6vYhdODqs4V4L2o7nh85cgSTJ0+GjY0N59y+W7dutB6wLi4uvKqEbt26hcuXL8Pc3Fyjv2GzfpBKpXjz5g0UCgXvCjJAtbnTu3dvPHnyBARB4JtvvhFVaaCDDi2hIyV10EGHtwZ1TzuSZCHBR70nZte3qqoKDx48QHx8PCorKzF8+HDWsjYxqXSAilzkuzOsDqlUiuTkZF4JsS1BKjCSk5MxcuRI1slp+/btqZJICwuLVuWRXDvPQkrfAOC9996jrqX6f7OB9L2srKzEmjVrYG9vr5FGzkQgqS/0ysvL8fLlSwwcOJBXqZ2Y1E1zc3PWBbpYkMESLcF3IawOMWnTgMr2QKFQICgoCOXl5fjiiy8Y72n1ibm5ubmGGTuXykSpVCIyMhK+vr68FmdLly5FREQEysvLsWXLFuq+KCwspFSTdMjKykKnTp3g4eHBmQauLf5No3cx6maA2bNUTPq2kE0QQFPZs379egQFBfE+b6FpomKVM4Dw3+3XX3/F5MmTNWwY1KG+sUDiP//5D6Uc/Ouvv3D//n18/fXXyMvLw/fff88YSkJi/vz5CAoKQklJCXx9fVFdXc3p1SZUXalNybyXlxdqamowe/ZsBAUFoaGhgVcfKcR7UezYTKJTp06836st/vzzT+zfv7+VFQYb9PX1sXbtWgwcOFBj3KO7n4D/+uuRhBhJ+pMBJVwbjc3NzVAoFPjzzz8xYcIE6OnpcZK1Qiw3AFX/TKfqHz16NK5evcp6rBUrVtCeDxdR6OPjg4SEBGRmZnKG65El82JUiICwficmJgbvvvtuqw1aEkzk6/fff08paNPT03HhwgUsWrQI+fn5OHHiBKsty6xZs+Dn5weZTIaDBw8iMzOTV38nZK4t1naAxJAhQ1BbW4tJkyZR5DDTxglJFL5+/RpZWVlwcnICoBq/nJycOElJId6L2o7nbdu2hbe3t1afwRcRERHYv38/LxsAdVhaWsLX1xeurq4a1RJ096K6qpgMGyPBR1Wsgw5c0JGSOuigw1uD2MAPEkJ2faOiohAXF4fi4mIMGzYMc+fORf/+/TmP0bLUtaGhgVdQjlQqxdmzZ3mVrLXEoEGDkJCQgGHDhglKJHd1dcWqVatgYGCAzz//HNXV1YyLIG0W7YCw0jdAXLof6XspNhkwKioKd+7cQU1NDQ4dOoRXr17h+++/x7fffsvYRmzq5v92CE2bVl8oEQSBV69ewdbWFs+ePcOzZ89oJ6kt/RABUP/mUplIpVJqMc3n+TIwMMCUKVNavd6vXz/WjYDvv/8eqampiI2NRWxsLIYMGQIPDw/06NGD85hiISRVnC+E9At8ICZ9W8gmSEsIPX+haaLa4OjRo7SvMy1KSeUlF+mjDolEQhFNDx8+hKenJ+zs7GBnZ4fIyEjO9nZ2dvjuu+9QXFwMgiDQrVs3TnWLGHUloHr+79+/j7KyMsyYMQMymQxVVVWspD4ZBOPo6MhJGqlDiPei2LGZhLW1NQ4cOABXV1dBZfpi0LlzZzQ3NwsiJYcMGSIobV5bfz0vLy+sWLECtra2cHBwQHl5OadqT4jlBgDGsmmlUsn4NxIBAQHUfzc1NeHBgwe8FedkSjNfZGRkwNbWFkZGRoiJiUFeXh4++OADzmqNlt6wJOi8gMn+lc8GrTqUSiXV18bHx+O9996jvh+XjcvAgQPRq1cvSkW7cOFCXipaIXNt9YC0jIwMvHz5Ep6enqiurkZDQwPnschrNXz4cLi6uqKpqYmxnyL75ICAAISEhFD3XmVlJVUOzwYxfuVix3M7OztcuHABQ4cO5V3aLxadOnUSrLAGVBsZ7du3B0EQnPeltqpiHXTggo6U1EEHHd4aamtrkZiYCKVSidraWqoUgyAI1NXVcbafOXMm713frKwsTJkyBQMGDBBcFk22P3bsGBoaGnDs2DHk5+cjKiqKWkTRQSy5eOPGDTQ2NlIlXHyTZufOnYvJkyfDxMQEUqkUhoaGrOVQ2kBI6Zu24OMjSYfbt2/D398fmzdvBqAqV2RLIQX+2fTt/00QmjbdckJKKkvYJqpi1SUkevXqhcDAQIwYMUJDGfRPkgRSqZQqgWpqakJcXBy+++47zJgxg1ENy6SAA8CrnxJa4vhvgilRW0j6NgkhmyDaQmiaqDZQJ4KampqQmJjISrSQajshXsIEQaChoQEGBgZ48uQJ3n//fepvfIIM5HI5IiMjqSAOBwcHjBs3jlXBJEZdCQBhYWGQSCRIS0vDjBkzYGRkhJMnT8Lf35+xTUREBMaMGQNjY2OcOHECeXl5mDNnDmWzwAR1MigjIwN5eXnw9vZmvRfFjM2A6hrq6+sLLtMXArLvMDAwwLp16zBgwAANQoJJ9QioSBmynB1QkVFs6fba+ut5e3trKLksLS05P4vOckPdhqclXF1dcfz4cSxcuJAikBsaGvDDDz9wBsS0VH198MEH8PX1xezZs2nfT9oPtASf+VRYWBiCg4ORn5+Pa9euYezYsTh06BC2b9/Oeo7q41ZTUxP++usvRruIcePGARC+YatUKtHc3Iw2bdrgyZMnGrYCXMQuoFJXZmRkUCXWTKpRdYhRWF66dAk5OTkUKalQKHDo0CHKsokJDx48gIuLC4yNjXHt2jXk5eVh+vTprEFD5eXlGn20ubk5Xr58yfm9SkpK0LFjR2pjvaysDI2NjawbPGLHczKR+tmzZxqvaysQUAe5mWxlZYXvvvsOQ4YM0RiTuawPhNyL2qqKddCBCzpSUgcddHhrcHR0RFJSEvXf6p4tDg4OnO0HDRoEOzs7Xru+EyZMAPDfiUFLcO1WnjlzBlu2bKFKDm1tbfH06VPWNmLJRaFlc0+ePIGzszOjv86/ofx4G6VvRUVFjOnhAFj9cQBV+Zv65LK5uZmTQBWbuklCqFqHDUwKzUePHrVawEVGRrKa/gtNmxarTgXEKasAVclP27Zt8eTJE43X/+n7t6mpCcnJyYiLi0N5eTkmTpzIegy2voGPykFoiSMfMJE0jY2NuH79OmQyGZYuXdoqkIDpeRKSvk2i5SaIgYEB6yaIuvpWiK8sIE7RIhYtFVUeHh6sC2kyWIsJdDYT3t7eVFCStbU15YGYl5fHSoCSOHz4MIyNjalxLS4uDocPH2YlGcWoKwGVh11gYCD125qZmUGhULC2uXfvHry9vZGSkoLXr19T3qtcpCQdGXT48GFWMkjM2AwIK8eMioqCk5MTunbtCoIgcOzYMTx8+BCWlpZYvnw5Yz9Avm5nZyd4vNy5cyd8fX2p8UQul2PXrl2Mlgra+uuJCULq3Lkzb8sNQBXyduHCBaxYsQKdOnWCRCJBeXk5Ro8ejTlz5rC2VfdpJAgCOTk5rMo7bewH2rRpQ/mTent7Y+zYsYiOjuZs19I6ZNKkSYw2FWybXQAzYe3h4YHvvvsObdu2hYGBATVXLikp4VTHhYWFoaSkhPLX/P3335GamspJ4ItRWCYmJiIoKIjq/zp06MBLFXrlyhWMGDECGRkZePz4MSZNmoTvv/8eu3fvZmzj6OjYyjeULOVmw969exEQEICSkhIcP34crq6uOHjwIDZt2sTYRux4LoR8FOs5TF7fTp06oVOnTlAoFJx9tTp27tyJNWvWUEFeNTU1OHDgAK2dCFuYHPDvKEB1+L8FHSmpgw46vDVo69ESGBgIDw8PDB06lJMIYgs+APhNGFqW7nBNRMROioWSOunp6XB2dtYgddXxb5CSb6P0zcrKijN4hA2Ojo64evUq5HI5UlNTcfv2bdYQJBJ2dnawsLCgVAekKoENmZmZOH78OC+1jlwuR0NDQ6tJ/evXr2FsbEypnZj8h65cuQJ9fX2q3PaXX35Beno6KympnjZdU1MDU1NTXgpXIZNUEmKUVcC/68FI4vDhw3jx4gUGDx6MGTNmsAa5kGipgBNKPAstcQTEk4tkIAGpxuAT/gX8N31bCBobG3H79m0qkbWyspI1kVV9QcrXV1YdQtJE1ZGUlESFEjg6Ogomh0pKSiCTyRj/LiZYa+zYsXBxccHr1681ypMtLCx4PQcvX75EcHAw9W9nZ2fO0s3ffvsNo0aNoqwKampqEBcXp6HSpEObNm2gVCqp+7e6upqz7yA3VB49egRPT0/Y2tryssEQSwYJHZsBYWWYt27dovqBuLg4PH/+HIcPH0ZeXh7OnDmDHTt20B6DbEOqYvmqHgHVOKHezxgZGbFaKjCN/yS4xmahQUiAcEWsnp4e5s+fj48//hglJSUgCAJdunTRUBgCQGpqaqsgL/U5nFQqhZWVFVavXs36nUjk5uZS6sD+/ftzbjQaGRkhPDwc9+/fx/bt26FUKgWROyQaGxtRWlpK+zexpM20adPg7OyMqqoqDBw4kHoWlUolFi1axNo2PT0de/fupdqMHj2adeOXRGJiIpydnSkVOVnlxKayJD1JyWPxKd0G/vvsJicnY/z48XBzc8OlS5dY23z22WdITEyk+nk239CWx2rTpg0SExPh7e2NiRMnclYXiRnPAWGkv1jPYW02kwFV307O9QDVvICpuuifWFPpoAMbdKSkDjro8P8NJk2ahPj4eFy4cAH29vZwd3fHkCFDaEvYtB0gO3bsiMzMTEgkEigUCkRERHCmuIpVjAkldcgAASGkjra7nEJL35jM3EnQqaT09PQ4S0jZMGfOHNy9exc2Njb4/fffMXjwYMrrrCXCw8PR3NxM+Rlt3boVJiYmUCgUGD16NKZOncp6rB9++IG3Wuf06dNwcXFpda1SU1ORkZGBxYsXA2AuB12/fj0CAwMxb948pKSkoKioiHEiffnyZYwYMQLW1tZoamqiUpKlUim++uorzgRnIZNUEmKUVYAwkkCMOg1QlSUbGhpSJewk+KiYxZaJCkkVJyGWXBQT/gXQX08TExP07t0bXl5etJ8jJJEV4L9gCg8Pb/W8iUkTBYALFy4gOzubMuG/desWsrKyWFVZ6qnTEokEFhYWmDt3LuP7u3fvjurq6lahXy9evIC5uTljuw4dOrQqQeezuAWgkUAOgFeo2p07dyhlJaB6Lu/cucNJSk6cOBHBwcF4/fo1fvrpJyQkJODjjz9mbWNnZ4ddu3ahrKwMc+bMQX19Pa9NEDFkkJixGRBWhimVSilV6V9//YXRo0ejbdu2GDhwIM6fP895LKGqR0B1LXJzc6mxODc3l/V51nZTR2gQEiBeEWtgYMC6IXT+/PlWY9PSpUs1Ao0AMKYyq+Py5ct48OABNd4ePXoUw4cPZ60UWL16NWJjY7F06VJYWFhAJpPx2nwgk6cBFUlYXV1N6ycJAO7u7qybk2ygs17p1q0b5/l169YNMpmMmle9evWK18bcpUuXNEg+U1NTXL58mZX4GzFiBEJDQ1FbW4uoqCjcu3ePcf6ljg4dOiA0NBR///03Jk+ejKamJl4bGn379oVUKoVEIuEdYtemTRvExsYiOjqamjNwhSGKGc8BYaS/tp7DYjaTAVU/J5PJqE2e8vJyxn5bRzrq8G9DR0rqoIMO/9/A0dERjo6OUCqVePLkCaKionDs2DHO8uiCggIUFhZqKBVGjx7N2mbx4sU4c+YMKioqsHTpUgwcOBCfffYZaxuxijGxpE5tbS2io6NRXl6uMbGiU0CRu5xyuRy5ubno2bMnCIJAQUEB7O3tOX1/hC6ASFVUcXExcnJyKLXSX3/9xViqLzS5vCXkcjnGjh0LLy8vAKpFglwub6XKAFS73eolgmZmZggKCoJSqcS2bds4SUmAv1onIyMDS5YsafX6qFGjqAkrG9q1a4f169dj586dsLOz01gItUR8fDy1+IqOjgZBEAgLC0NxcTGOHDnCSUoKmaSSEKOsAoSRBGLUaQBw8eJFUe0A4WWiZ86coYJ3hJQ4AuLJRSGBBOro3LkzqqurNcrfzM3NUVxcjBMnTtD6xIk9Ry4kJCS0et7EpokmJycjKCiIehbHjBmD9evXs5KSQhXup06dolUpv3r1ClevXsXXX38t6PP4IDs7GzExMdRzKZPJYG1tTfUFdGQtQRAU0QqAk/DLz89Hz549MWrUKNjZ2eHvv/8GoCqlb0nAtjzOrFmzUF1djc6dO1MBO3zGDDFkkJixGRBWhimVSlFZWQlTU1M8efIE06ZN0/gcPscSonoEgAULFmDfvn0a4R1sysAbN27AxMSkFclx69YtKJVKfPDBB6zHExOEJFYRywW6zwgJCUFgYKDGa3v37m31WkvExcUhMDCQ6p+mTJmCDRs2sJKSRkZG8Pb2hlQqRXFxMYqLi6m+kQ3qydNt2rSBubk5Y5UF383JfxJv3rzB6tWrqfs+JycHffv2pa4h02Ye3e/BRN6RycsfffQRUlNTYWxsjOLiYsyePZtzvgGo+oCUlBRMmjQJpqamqKysxLx581jbxMfH49y5c5T/+KlTp+Dj48MZbrR8+XJERkZi6tSpsLKyQllZGUaNGkX7Xm3Gc0AY6a+t57CYzWQA+OSTT+Dr60tdx6dPn2p4lqojJiYGACgfahJRUVEwMjLSSOPWQQcx0JGSOuigw1tHU1NTq4AEutfoIJfLkZSUhPj4eOTl5XGSi5cuXUJ6ejoKCwsxePBgPHr0CP3792dsFxQUhP79+6Nv375Yvnw5rwU+CbHkolhSx9/fH3369OEVPkPucu7fvx9LliyhdssLCgpw/fp1xnZifZBIldSuXbsQGBhITeRmzpyJkJAQ2jZ8FpZsEKpOUV80kqXTUqmU1yRQrFqnJdgWdC2N+xUKBUpLS5GQkMCo8iNLqAAgJSUFHh4ekEql6N69Oy9TfCGTVBJ0yiqmMAJ1CCEJxIYfaQshZaJdunRBYmIizp07B0Cl5CAXNT179mRtK5ZcFBNIAKgIKHVSfujQodi2bRu2b9/O6FMo9hy5QPcMiE0TBVRhRGRaLZ9gIkCz5NvJyYlVoVpQUEB7P7q4uHCWuIkFGd4lBIMGDcK+ffswbtw4SCQSREZGsvpyHj9+HGVlZejVqxd13/bp04fzd5BIJAgODtYgi9q2bctJKCuVShw6dAi+vr7Ua506dfpXxmbynPiWYc6aNQsbN26EUqmEq6srVQKfnp7O6O+mDqGqRwCwt7fHvn37qJR5Lg/Qe/fu0RJ0Xl5e2LRpEycpKSYISawilgvqn1FUVIQXL16grq5Owzezvr6eswQeUPnvNjU1Ude7qampleKyJbZt24YdO3agtraW2vyLj4/nVMRZWloiPz9fI4CKKT1e281JMeAzDtPBzs4OP/zwA95//31IJBLcunWLsZpm1apVaNeuHfr27Yv+/fvjvffe46XiBFR9wObNm7F3717qNTIRmg3h4eHw9/enlOnV1dXYuXMnKympVCpx9epVjd/UysoKU6ZMoX2/NuM5IIz019ZzWMxmMqAaswIDAynv0AULFjB6h964cYPW69fd3R3bt2/XkZI6aA0dKamDDjq8dWzdurXVZJrutZbYt28fsrOzMWjQIEyYMAGOjo6cE4OEhAQEBwdjw4YNWL58OaqqqnD8+HHG97/33nvIzMzEf/7zHxQUFKBbt27URKRv376wsLBgbCuWXBRL6jQ1NWHBggWc71NHUVGRRvmOjY0NYxgQoL15tUwm01hY6enpoby8XKvPZIIQdUpDQwMUCgV1bmTpdFNTEy/vOyFqnXbt2iE7O7sVAZednc1qHn/27FkQBIFXr17x8tIDVGE/BQUFsLCwQFpaGubPn0/9jUupAwibpJKgU1bxOV8xXk0vX77EhQsXWimfDx8+zHk8oRBKPE+YMIEql62srERmZiYyMzNx8+ZNVFdXsyq6xZKLYgIJAFXfpL6IkclkqK6uBgBGImTmzJmtznHZsmWcx+KCeh+pbZrolClTsH79ejg5OYEgCDx9+hSffPIJa5vz588jJyeHWlRFREQgMzOTUV3JVu7HtAlVU1PDeg4kicqE0tJSFBYWAlCVj5P+smyYO3cuoqKiEBkZCYIgMGjQINZyyoCAADQ2NiI7OxuZmZm4desWDh8+DAsLC/Tr14/VtqBPnz60fRwbyLCkuro6XgS0NmMzIKwM09XVFUePHkV9fb3Gb2NnZ8fL11Co6hH4bwqxjY0Nrly5gry8PEybNo11DKZ7VslkYS6ICUJaunQp8vPzBStihaC4uBjJycmora3V8M00MjKiJfVaQk9PD2vWrKH8F1NTU9G/f39qg5VpI9XQ0BB3797FhAkTMHnyZE7PVkDVV9y5c4cqaz548CC8vLwwceJEPl+Vwj+hNqVDp06d8OLFC0gkElhbW3OSsyQ+/fRTXLlyBfv37wegGmeYLBzISoysrCxkZmbi+vXrqK6uRp8+fdCvXz9MnjyZ8ThSqRQ9e/bUGIv4QKlUalhlmJmZcW66SqVSvHnzRmPexwZtxnNAGOmvreewmM1kQEWU29rawtXVFTExMQgPD4e3tzetjZJSqaRViZqYmHCWwOugAx/oSEkddNDhraGqqgoVFRWQy+XIy8ujJmL19fW8CBNPT098/fXXgpJsSbN5qVSKuro6mJubs/oSubq6UioZpVKJvLw8pKWl4ccff0RZWRlrOagYLy6AntRhK5dTbxcVFdUqfIZtgWttbY3jx49j1KhRkEgkiImJYSVamHwO+eLdd9/F5s2b4ebmBolEgsTExFblHy0hVkkrRJ0ybNgwhIaG4rPPPqPKuxsaGnDq1CnOEiASfHyFAMDHxwf79u3D6NGjNc4tOjoaq1atYm1Lp0Jiw8KFCxESEoLq6mp88MEHlKonOTkZtra2jO2KiopgbW1NeY+Si2mZTAaZTMa4MK6oqEBlZSV69uwJa2trvH79Gjdv3kR0dDROnDjBeq5ivRdnzZqFH374AZs3b8a9e/dY368NxJSJkpYI5AKmsLAQXbp04bznxZKLYgIJANU96evriy5duoAgCJSVleHzzz9HQ0MDo1Jt0KBBlO+lkHPkgvqCXNs00ZEjR8LJyQk5OTkgCALz5s3jJKsePXokqOS7S5cuSE5Opq65+ucwLfo3bNhA+VbKZDKYmZmBIAjU1taiU6dOOHLkCG27iooK7NmzB/r6+rCzswNBEHjw4AHOnz+PdevWtfKoVIdUKsWYMWPg7OzMW7lkaGgIJycn9O7dG3369EFmZiaio6ORkpLC2i4tLQ2///47rKysYGhoSJWNc3mA6uvrY+3atRg4cKCGzQYdcaTN2AwIS47WNtlaqOoRoE8hDgsLY00hrqqqanV/V1VVsR6H6bu9fPkSAPt3IxWBz58/Zz2GUKiTIG5ubnBzc9PwUBWCd955R6P/46OyJwgCWVlZlJUAAF6VBXfv3oWfnx+1GTp58mRs3bqVlpQUuznZsmKiJejIsbq6Ohw/fhx5eXmUVc/z589hZ2eHpUuXcm4CGBkZYe7cubxD3rp164Zu3bphzJgxKCkpwaNHjxAREYHHjx+zkpKAivBbs2YN7O3tNfoAttBDFxeXVunbgwcP5jxPS0tL+Pr6wtXVVeN7MW12iR3PAWGkv7rnO51IgIuwFbOZDKgI5eDgYOTn5+P69evw9PTE4cOHaRWRzc3NtPdDfX29qFAoHXRoCR0pqYMOOrw1pKSkIDo6Gq9evdLw8TIyMuJUswCqgTczM7OVhyJbCXfv3r1RW1uL9957Dxs3boSRkRGnmqO6upra9X327BmampowYMAAzgmyWHLx0KFDWLlypQY5SL7GBj09PZw7d06j9EcikbCqxkhPnYiICACqciO2FGdtMW3aNLi4uFCLmeXLl3MmYYpV0gpRp3z88cf46aefsHz5cg212NixY3mpVLdu3QorKyu4u7tj2LBhGn4+LWFvbw8/Pz9ERkbijz/+AAD06NEDu3fvZg3GICFEhdSnTx9K3aCOIUOGtCJR1HH9+nUsXbqUsfyUzuT85s2buHr1Krp06QKFQoGJEyfi7NmzePfddxEQEMB4rIiICHh7e6OyslKwV5NcLseAAQNAEAQsLS0xa9YsfPvtt1T40z8BsWWiO3fuRH19PWxtbdGnTx9MnTqV1/MPiCcXxQQSAKr74eDBgygqKgKgWlSSBP4HH3xAm4a7Y8cOfPvttxr3EfmaNlDfBNA2TZQ8H/XEbT7nKKTke8GCBQgMDMSDBw8osj4nJwfPnj1jXEiTpGNoaCiGDh1KXcNHjx5R4wUdTp48ifHjx7faHIqOjkZYWBhrcmxSUhJ+/PFHKBQKHDlyBPn5+bh48SLjOcbGxiIzMxP5+fnQ19eniMmdO3dyErtiyssB7n6pJcSOzergQ7KEhITA1taWsRSXi5QEVIo/UtGdl5cHgH2uIjSF+KOPPkJAQADmz59Pjam5ubk4d+4cJk2axNiOVB++fv0aWVlZcHJyAqAilp2cnFi/27Vr16j/bmpqQnZ2Nuzs7HiFYLDN3dQToaOiouDk5IS+ffuCIAgcO3YMDx8+hKWlJZYvX85ZvSFmI3XhwoUIDw+Hm5sbevTogdLSUuq6sIEgCI1NcqlUyqh6FLs5Sc6VL168CAsLC7z77rsgCAKxsbGMVR2nT59G9+7dsWrVKur8CILAlStXcOrUKXz55Zes3yszMxPHjx/nFfJGEnZZWVl49eoVOnfujD59+mDlypW8Km3E9Pk+Pj5ISEhAZmYmCILgnb5NloYTBMFZEaPNeE6iTZs2lPUDGzZt2oTu3bszEol8ni+pVApzc3PI5XJKVc9FyLdp0wYSiQRJSUmYOHEixo4di+joaNr3enp6IiQkBJ9//jm12V1WVoaTJ0/ShvfooINQ6EhJHXTQ4a1hzJgxGDNmDBISEnir0dRx6NAhlJaWwtbWVmMiyDbRJydR48ePh4uLC+rr6xkXGoBK/WZiYoJhw4Zh0KBBmD59Ouci5tmzZwgNDUVJSQlsbGywbNkyQZMXcgJBQqlUcqZlAypS6ODBg4LUSgYGBvjwww85yyC1hXq5opWVlYYPF2mM3hLaKmmFqFOkUinmzp2LmTNnoqSkBIBKAdVSWUlHzgCqMq3s7GzExcXh6tWr6N69O9zd3Rl30C0sLEQTZ2lpaYiKioKlpaUgFZIQkOoQIQmLUVFROHDgAMzMzCCTybBy5Ups376dkyAgE1xPnz6NwMBAXiQBCQMDAyiVSnTt2hW//fYbOnTowGrozqQyYUvfFlsm2rlzZzx//hwvX76EmZkZ2rZti3bt2vF6PsWSi0ICCVpCX1+fUT2rnoYrl8shl8vx5s0bjee6rq4OlZWVnMeh86Ulk77d3Nw0QkRICE0T1eYc6Uq+2YJxunXrhj179iA2NhYvXrwAoFr8ffHFF5y+gTk5ORpldYMHD2ZV+BUWFtKWkY4ePRpXr15lPdalS5fg7++P7777DoAqqInNOuPEiROwtrbGuHHj4ODgwFtdCagUSBkZGXj58iU8PT1RXV2NhoYGznZjxoyBXC6HTCbjPJ6YsVks1q5di/j4eBQUFGDo0KEYOXIkunTpwru9UC9rQHgK8ejRo9GuXTtcvHiRKtHt3r07Zs2axaoaI8tBAwICEBISorGJd/LkSdbvpR7sAqg28kjPPTYImbvdunWLIhbj4uLw/PlzHD58GHl5eThz5gx27NjBeqy//voLFy9eRHl5OZRKJWtfT4IMUSTv2c6dOzOWeavD09MTW7ZsgZubGwDgzz//ZCRo7O3tsXv3bty+fVvU5uTjx481VLPjx4/H5s2baZWImZmZWLFihcZrEokEM2bM4FXh8cMPP/AOefv222/Rq1cvfPjhh3Bzc6MNFmSDo6MjysvL8fLlSwwcOBCNjY28VKrDhw8XvI4gCVA+ClBtxnOh8PHxwcOHD2FgYAAPDw+88847gvq2O3fuICIiAhUVFbC1taVUxlzzOSMjI4SHhyMmJgY7duxgDUP76KOPYGRkhO+++w4NDQ1UYviUKVP+VWGDDv93oCMlddBBh7eOAQMG4IcffqAmOY6OjpgxYwZnSUlubi5CQkIEGaurq2RIYoxNOePp6Ylnz57h4cOHKCgowIsXL9C3b1/06tWLsWz85MmT8PHxgYODA5KSkqgJHRfCw8MRHh4OuVyOBQsWUAsQPT09KkGaDd27d+c9AWRLbAbwjxJcgLhyRSYlrbGxMS8lLSBcnWJgYKDhsdkS6uRMS9jb28Pe3h5Tp07F2bNnceTIEVpSkq4UhoREIuFUcYlVIQmBmHJFAwMDilzu1KkTunXrxkuxZG1tjRUrVqC6ulpDIcOHbF2wYAHkcjkWLVqEixcv4smTJ60WX+oQmqwMiC8TJcmmuro6PHv2DJmZmbh9+zaqq6vRo0cPVnWKWHJRSCCBEKifT1RUFG7evInKykps3LiR+puJiYlGSigTmpqaUFxcTC0gHz58iO7du+Pu3btIS0vDwoULW7URmiaqzTmKKfnW19eHp6cn63vo0K5dO1y5coWyz7h//z5rIAzT4lypVHIu3Nu0aSMoLOiHH35Afn4+srKycOnSJRQXF6N9+/bo27cv+vbty+pjeenSJeTk5FCkpEKhwKFDh7Bz507WYwpRc4oZm8WCLAFuaGhAUlISzp49izdv3uCTTz7hVQ4s1MsaEJdCPHjwYF5lq3QoLy/X8PA1NzenSrj5omPHjhQxzwYhczepVEptJv71118YPXo02rZti4EDB+L8+fOc7c+cOYNvvvmGVwAgiaysLBw7doyXMlAdH374IRwdHXlXgpibm4venJRKpbh//z5VshwXF8ea5qwt+Ia8nThxglJL/v7772hubkavXr2ofoPLxzIqKgp37txBTU0NDh06hIqKCnz//fe08yIxm4zqEPI7azOeCwUpFCgrK0NsbCx27NiBTp06Ydq0aay2OyQiIiLg7++PLVu2YNu2bSgqKsLPP//M2W716tWIjY3FsmXLYGFhAZlMho8++ojx/ePHj8f48eMFJ5HroAMf6EhJHXTQ4a3j2LFjsLGxoUprY2JicPToUQ2Cgg49evRAVVUVrzQ6scqZqVOnUv9NmnffuXMHT58+Rbt27WgJJoIgKOJqxIgR+OWXXzjPjzzW1KlTceHCBVZlDhOkUiml8FFXBNLt8JMKh9u3bwMARZ7dv3+fldgUm74tplxRWyWtGHUKF5gm93V1dUhMTER8fDxKS0vh5uYGf39/2vf6+Pi0ei0rKwvXrl3jpZAg/bZev37NK31UDNQDBehAR0q+evVK4/54/fq1xr+Z7o1Vq1ahqqoKfn5+rOWnLaFUKvHgwQP4+PjAyMhIVMBCy2vI5NWkTZmovr4+DA0NYWBgAH19fVRUVHB6LoklF4UEEgiB+sLP29sb3t7euHXrFmuAA5OquKSkBN9++y3atGkDQLWw2bVrF3x9fbF27VrazxKaJsr3HFuiubkZUqkU7du3h62tLbKzs1FZWclJSorF119/jUuXLmHPnj2QSCRwcHDA119/zfh+V1dXHD9+HAsXLqSUMw0NDfjhhx84yagePXogNjYWSqUSL1++xK1bt1jvX6lUCjs7O9jZ2WHChAmoqqpCQkICbt68iYsXL7IqOhMTExEUFESRiR06dOAVGEan5mTyfBYzNqtDoVAgMjJSYzN03LhxrPYMBgYGMDExgbGxMWQyGeRyOed3ItsJ8bIGVH6elpaWePToEVJSUtCvXz8MGjSI1/HEwNHRsZUvH1fJsnr/ThAE8vPzWStPSAiZu0mlUlRWVsLU1BRPnjzRUFLzuf6dOnVCjx49BG1enzlzhrcysCXs7OxgbW2NwsJCdOzYkfcxheKrr77CmTNncObMGQBAv379GFWP/fr1w+XLlzF9+nSN63D58mX06dOH81hCQt4sLCwwbNgwao7Q2NiIe/fu4eeff+bl9Xr79m34+/tTm69du3Zl3IBydnbG69ev8c4778Dd3Z02kIUNYn5nMeM5iaSkJKSnpwNQPW/qtiJ0sLKygpubG+RyOe7fv4/i4mJepKSBgYFG2ry1tTVVMcQGCwsLjBw5EtnZ2UhKSoK9vT2v+fK/pVDX4f82dKSkDjro8NZRWlqqQUDOnDmTV9LhmzdvKENs9YUEnapCXTmj/ne+6p7S0lJkZ2fj2bNnePbsGaqrqxl3fGtrazWUZi3/zeU/NWfOHFRUVLTyW+JSZJCG8HxATt4yMzM11Ctz586Fr68vZsyYQduOJEZIk293d3cAKiUIlzckILxcEVCpKgYMGKBRunnjxg1OskWMOoULTAubdevWwc3NDTNmzOAkqtTJpfT0dFy5cgVNTU1YvHgxL5ULqdSprKxEu3btIJPJYG1tjZCQEMY2v/32G0aNGqVxDePi4hjvfTEEX0sVjxCFnoWFBYKDg3mXbgKqxWpubi6lihACIddQbJnomTNnkJWVhZcvX8LW1hb9+vWDl5cXVqxYweo5CogjF5VKJYKDg+Hr68t5bv8EuMg+JlVxRUUFGhsbKdVeY2MjKisrIZVKGcOrxKaJCiEko6KicP78eRgZGWH69Om4fv06evXqhby8PHh6emLKlCm8P4svzMzMsGjRIt4BEvPmzcOFCxewYsUKdOrUCRKJBOXl5Rg9ejTnRtann36Kq1evQl9fHwcOHICLiwumT5/O+P7nz59T3nCZmZlQKBTo27cvJk6ciH79+rEeS09PDxKJhHou+ZRuA/RqTq5nW8jYrI6wsDAoFAqqD4yJiUFYWBhlXaGOJ0+eIC4uDtnZ2RgwYAC8vb3Ru3dvXt8JEOdlffnyZTx48ICaLxw7dgzDhw9n/c20wWeffYaHDx9SpAwfXz71Pr5Nmzbw8PBA//79OY8lZO42a9YsbNy4EUqlEq6urpQnX3p6uoYNDBPmzp0Lf39/ODo6avQvXJY1fJWBgGo8OX36NMzMzDB79mycPHkSFhYWKCsrw9y5c7UOCKSDlZUV7028Tz/9FMePH8dXX32Fnj17QiKRID8/H7a2tli2bBlne7qQNybVaF1dHdVnZGVlIS8vD126dIGrqyuve0NfX1/jnmhubmbsA9avX4+6ujo8fPgQoaGhkMvlcHd3h4eHB2vAozr4/s7ajOcAcOHCBWRnZ2PkyJEAVLYEWVlZtP12aWkp4uLikJSUhI4dO8LDwwPTpk3jtAMh0aFDB9TW1sLNzQ27du2CqakpawgaiTt37uDy5ctwdnYGQRA4ffo0pk+frvOI1OF/BDpSUgcddHjrMDAwQEZGBjVhycjI4DX4CjHEFqucCQ4OxrNnz2BiYoK+ffuiX79+mDhxIqtHpKOjo4bSrOW/uUjJ8+fPIz4+Ht27d6cmYxKJhJOUHDNmDBQKBYqKiiCRSHglfDY0NGhc+8zMTNYFJDm5jo6OxrZt26jPHzduHPz8/FiPBQgvVwRUZdzqEzczMzM8evSIk6QRo04Ri8OHDwsixlJSUnDlyhUYGBhg6tSprKWQLXHx4kX4+flh586dCAoKohbMbLhz5w4mTJhA/dvMzAx37txhJCVv3LgBExOTVpPRW7duQalU4oMPPmjVhu/C69SpU7SqSaFBHADQq1cvBAUFYcSIERoKX65nTMg1FFsmamVlhVGjRgkuJxVLLkqlUhgYGKCurk5QmS4fCFWgAMyq4smTJ2PdunUano1Tp05FQ0MDBgwYQNtGbJqoEERERODQoUNoaGjA6tWrceTIEbRr1w6NjY3YtGkTJymZm5vbiohPSkpiVcMICZAAVGTf/Pnz8fHHH6OkpAQEQaBLly68bDsMDQ3xySefUNYXRUVFOHnyJC0JB6iS7fv16wcXFxfMnj1b0D0wYsQIhIaGora2FlFRUbh37x7ee+89znZC1JxixmZ15OTkIDg4mPq3s7Mz42bozp07YWNjg/79+0OhUCA6OlojAILLb1ColzWgKscNDAyk5kJTpkzBhg0bOEnJpqamVuQ+k29zS6gr3PiAnHOo+zbzgZC5m6urK44ePYr6+nqN72BnZ6cRXMekzP7Pf/4DIyMjNDU18Va0CVEGAqrxZMuWLairq8P27duxZ88edO7cGa9fv8aOHTtYx8aysrJW5CqfILvi4mKEhYXh9evX2Lt3L54/f46kpCTa+8PExARr1qxBSUkJ5Vk+d+5c3r6o7dq101Bh1tTUIDIyktb/d+XKlejTpw/69euH6dOnw97enjeZBqjmy1evXoVcLkdqaipu375N2afQwcTEBJ6enhg9ejTi4+Nx+vRpNDU18fJJF/I7ix3PSSQnJyMoKIhqO2bMGKxfv56WlPzqq69gY2MDNzc3SpUdGRlJ/Z3ru5H92KxZs5Ceno66ujq4uLhwnuO1a9cQFBREzcnfvHmDrVu3CiYl6fogHXQQCh0pqYMOOrx1LF68GEeOHEFdXR0IgoCZmRkvpZajoyOqqqqQk5MDQOXpx1X+Om7cOERERFBqACcnJ3h5eTGSd56enliyZImgBbAYlZk6EhMTsX//fsGDenJyMr7//nt07twZBEGgrKwMX3zxBav6btmyZTh27BiVMGtiYsLr/CsqKtDQ0EAtEhoaGlBRUcHZTr1cEVD9hmzlioCKpFGf5Mjlcl5ly2LUKVxouTA/c+YMFi5ciMDAQFpSko5Q27RpE6qrqzFp0iRqwa0eZMSlMGzTpg3atm0LgiCgVCrh7OzM6a1FEISGopDNwBxQhc/QpZt7eXlh06ZNtKQkX2RmZtK+LjSIA1Atjtq2bYsnT55ovM61sBZyDcWWiXp7e7OeAxO0IRf19fWxdu1aDBw4UIOo4iJNGhsbcf36dchkMixduhQvX75EcXExtRjkstKgAxNJP3bsWAwePBjZ2dkgCAKffPIJpeKgszYAVPdvSkoKysrKMGPGDMhkMt4J9Hyhp6cHMzMzmJmZoUuXLlSfb2hoyCtx/cSJE1ixYgXlSRsbG4uIiAhWUlJIgIQ6uLxv1fH8+XP8+OOPqKyshJubGyZMmICwsDBkZ2ezLm7pnn+++Oijj5CamgpjY2MUFxdj9uzZjF686lBXcx48eBCDBg2iJT4AcWOzOqRSKUpKSihiprS0lJFs4KMmYwNBELh//76g+9fS0hJNTU0aZZh8FKB79uzBunXrqHu2srISAQEBnL9nVlYWTp8+jcLCQigUCiiVShgZGbH68qWlpeHIkSPUuCiTybBixQrODVShc7c2bdq0IlVbKouZlNk1NTXYunUr6/m0BJ0y8LPPPmN8P7kJDKjIK/J3Mjc3p2wqmLB3715s2LCB6gPT09Nx8uRJ7N27l7XdiRMn4OPjg9DQUABAz549cfDgQVbSukuXLoICmmQyGa5cuYLKykq888478PDwwMWLFxETE0OV+bcEVzgSF+bMmYO7d+/CxsYGv//+OwYPHsy6oZGZmYm4uDg8ffoU/fv3xzfffAMHBwdexxLyO4sdz9VRV1dH3cfknJsO6mX2fFXmLdEyaKyiooJTWdyxY0cNX0hjY2NGSxsSR48e1VgzNDQ0ICgoiNMbXQcduKAjJXXQQYe3DltbWwQHB2sQY3wQHx+Pc+fOURPgU6dOwcfHh9V/UEjJFgBOz5d/A507d0Zzc7NgUvLs2bPYtm0bNeksKSlBQEAAKylpZ2fX6tpnZ2dzHks9oRZQTaT5qB/IckUSMpkMd+/eZTXTHjVqFHbs2EEFSdy7d4/V5+bhw4cYNmwYPv/8c9TU1AhSpwglZ0gvTrbzbwlDQ0NYWVnh4cOHtIEyXAmJpqamaGhogIODAw4ePMhr4TNo0CDs27cP48aNg0QiQWRkJOfOOR0Ro6+v/4+Y5tNBaBCHUqlE27ZtGYksNoi5hmLLRMVALLk4ZMgQyq9VCI4ePQo7Ozs8e/YMgGpxEhISwqpQ0QY5OTkU+SaVSjlLy8LCwiCRSJCWloYZM2bAyMgIJ0+eZPRtVSf56UBH/MvlcuTl5YEgCCgUCuq/AfDaBFmzZg1CQkKwcuVKZGRkICYmhhcZIqRMVAxOnDiB8ePHo2/fvkhJScGGDRswcuRIfPXVV4IUTEJw48YNjBgxghcRqY7i4mINNScbtB2b582bh+3bt1ObeDKZjJF8pFO61dTUwNTUlJdCXsj9S/o06unpYc2aNRg4cCAkEglSU1N5lb+6ubkhJCQE33zzDWQyGYKCgnj1kadOncKqVasQEhKCgIAAREdHo6SkhLXN2bNnsXXrVoqQKy4uxoEDBzgJUDFzNy4wjUsDBgzA48ePeflxnjt3DvPmzUNaWhqvVGr1Y9fU1IAgCEilUg3fcq7xcvHixZTNTG5uLn766Sds2rSJ85hyubwVqf1P9x1HjhyBg4MDhg0bhpSUFERERKB79+7Ys2fPv+azm5SUhNGjR/MKd1yxYgVMTEzg4eGBJUuWUN+f7P/5WMgI+Z21gfqcmawQYOrnxIYfkRAaNHbjxg0AqrLvzZs3Y+jQoZBIJEhKSuK0qejQoQO+//57LF68GDU1NQgICOClitdBBy7oSEkddNDhrUG9/IkOXAbL4eHh8Pf3p3bYq6ursXPnTtqJbXNzM9q0aSOoZOt/CgYGBli3bh0GDBjAGVijDnNzc41d8M6dO/MKTgFUyse4uDjEx8fD2NgYAQEBrO/39PTE4MGDKRJj7ty5vCep1dXVSEhIQFxcHCoqKjh9MCdPnoyePXsiNTUVgGoXmY1Qu3r1KqWU27lzJwIDA3l5TwHCyRly0kunDNm3bx/t66QSkAtM5Wjr1q2DgYEBFixYgPv376Ouro7RA5TE3LlzERUVhcjISBAEgUGDBnFOHKuqqlr9plVVVbzOXQzEBHGQiepCIeQaalsmKgZiyUWx3mWlpaVYvXo1VcL+T5BVTOW+58+fR05ODi9vLRLZ2dkIDAykPNTMzMxYlb4//vgjANXCPTc3Fz179gRBECgoKIC9vT3t4qx9+/ZUOruFhYVGUjufvq1z5874+uuvERwcjE6dOmHr1q2c11FomagYNDU1UfdFt27dcP36dcydO/cfJzDUUV9fDz8/P5iZmcHd3R3Dhw/ndQ1Jn9fhw4fDw8OD8g/8N9C/f38cPHgQxcXFIAiC9bpfvnwZI0aMgLW1NZqamrB7927k5+ejTZs2+OqrrzjJVyH3Lzmm2NnZaXg68kn5BlRqdoVCgaCgIJSXl+OLL77g9AAl0aVLFyiVSkilUnh6enKS6s3NzRol2926ddPwwWaCkLkbXzCRw7dv38a1a9egp6cHPT091mRm0hbml19+wYgRI3gfu66uDhs3bqQISPUKCS7S2t7eHosWLcKuXbugr68PX19fXurftm3boqSkhPr8hIQEXsFBQlBTU0MRZC4uLli8eDH8/f3/1dLcpKQknDlzBg4ODvDw8MCgQYMYNwwtLS0hkUjw+PFjPH78uNXfuTZ4t27dCisrK7i7u2PYsGG8vCHFYuTIkXByckJOTg4IgsC8efMY+8SoqCg4OTmha9euIAgCx44dw8OHD2FpaYkVK1Zw+rcLDRoj/9a5c2eNjVY+Gz8ff/wxzp07h9DQUOTl5WHy5MlaPcc66EBCR0rqoIMObw1k6Y46CILAX3/9hYqKCk5SUqlUapBuZmZmUCqVtO/dvHkzAgMDBZVs/U9h6NChglQgpNque/fu8Pf3pybTCQkJrLuc5eXliIuLQ1xcHJVu6+/vz5vA09PTQ/v27SGXy1FcXIzi4mLGhVN9fT0SExMRGxuLly9f4p133kFpaSnv4Blra2tIpVIMHDgQjY2NqK+v1ygzUYe6MkGoqu+fJGeysrJEtwWYy9HUy9b4klBSqRTjx4/H+PHjeb3/o48+QkBAAObPn09NgHNzc3Hu3DlMmjSJ12cwgek3ERrEAahU1oGBgYI9JYVcQ75lokwk8t27d1t5Mp0/fx5z585l/Cyx5OKKFStoF8GHDx9mbaenpwe5XE61LSkp4SxZFlvy/ejRI97eWiTatGkDpVJJnV91dTXrYp9cjO7fvx9LliyhSp0LCgpw/fp11jZCsXbtWo1zqampgVKppNJjSasKOggJkADEKUCbmpo0VJ9GRkZ4/vw59W8hgVR8MXPmTMycORPPnz9HfHw8vvvuO3Ts2JHTJ3Xbtm2oqqpCfHw8QkNDUVdXB3d3938l3GXr1q0IDAzUUM9v2LCBVuUXHx9PnQO5mXry5EkUFxfjyJEjnKSkkPtX7LNPqp0AVR/76tUr2NraUspuLh86Q0NDKBQK2Nra4ty5c7CwsEBjYyNrGzs7Oxw7doyqGLh//z6v+0nI3E1bqG8ucMHFxQWfffYZGhsbsWDBAo2xionIBFSKQqEICAjQuAfI8K9jx44BoLd+Ucdnn32G0NBQFBUVYcmSJbCysmJU/akrN+nA5jeq3pa8J8j7gm+YjBAsX74cCoUCKSkpiI2NRVhYGAYOHEhbzaTtBu/BgweRnZ2NuLg4XL16Fd27d4e7uzt1PzNBqVSiqqpK457lKnPesWMHvv32W425PflaS9y6dYvqB+Li4vD8+XMcPnwYeXl5OH36NHbs2MF6LKFBY0I8XkmoV/nY29vjypUrsLe3h0QioaqVdNBBG+hISR100OGtQV35R3ou/frrr+jTpw+jj5Q6XFxc4OfnR3nbxMfHM5Yqk5NLHx8fqmQLUBFzfP2ihCZiP3jwAC4uLjA2NsaVK1eQl5eHadOmcU7ahS5K1EN0zM3NkZ6eDkBlTs40Gd26dSu14FuzZg26du2KFStW8CYk79y5g4iICFRUVMDW1hZZWVno27cv48L+888/h729PT7++GP0798fEokEiYmJvI4VFRWFO3fuoKamBocOHUJFRQW+//57Rs8a9TLMlgtygH0RLoac+bfQkrybP38+JBJJq4USm/IjJCQEa9asaUWckGAiTEaPHo127drh4sWLePHiBSQSCbp3745Zs2bxSggnoVQq0dDQoFGWzeTNJDSIAxDuKenr64udO3dS15IE2zXku0HARCInJCRAX18fo0aNAqAq5eQqBxZLLqornJuamvDgwQPOBSmgKhfz8/ODTCbDwYMHkZmZyektq03JN19vLRITJ05EcHAwqqqq8NNPPyEhIYEz6ApQ3UPq3os2NjbIz8/nbCcEGzduFN02JyenFZEQGRnJuHlAKkCZQNf/qitAgdYqUC4ytri4GNeuXYNMJtMY+/iQuObm5rCwsEDbtm3x+vVrzveT5+ft7Q1nZ2f8+uuvuHz5MicpKWRsrqqqQkVFhcY4Aag2zphIOHKRD6hCytzd3SGVStG9e3deZBp5/75+/Zr3/Su0D2iphCJVlmwKKXV8+eWXUCqV+PTTT3Hz5k28evUKa9euZW2zePFi3L59G7du3QJBEHBwcGAMT1OHkLkbXzAps+n8PKuqqmj9PH18fODj44OgoCDeydZiIcTyhQ61tbXw9fVFQ0MDCIKAsbExkpKSaK/Dhg0bWs0dSEgkEsZ7qqUClPwsrnaAiniPiopq9Vzy8SzX09OjqmHkcjn+/PNP1nkAF5jGZkBFqNnb22Pq1Kk4e/Ysjhw5wkpK3rp1C5cvX4a5ublGECXTXEoul0Mul+PNmzcaY3FdXR0qKytp20ilUmre+ddff2H06NFo27YtBg4cyOkfDogPGmPyx6br69XXHYAqdLC5uZl6XUdK6qAtdKSkDjro8FbR3NyMP/74Azdu3IC9vT3Wrl3LmeBYUlKCqqoq+Pj44OHDh8jIyABBEOjbty9VEtgS1dXVlJJg3LhxUCqVMDQ0RFNTE/Lz8znTj8+dO4cHDx4ISsS+cuUKRowYgYyMDDx+/BiTJk1CWFgYdu/eTft+JuKIBNOkR0ywTrt27fDq1Su8fv0a1dXV6Nq1q6D06IiICPj7+2PLli3Ytm0bioqK8PPPPzO+/5NPPkF8fDzCwsLg4eEBd3d33se6ffs2/P39KeVR165dWRe4bGWYAPtiWig5w6Zc4lPGxoaWv4cQxQcJ0r9TDHEyePBgUQvFAwcOYPHixZBKpdi4cSPq6urw4YcfUouwlqS72CAOQPi9T5btirmWXGBSgH7zzTdUEFJKSgrMzMxY1XCAeHKxZZL9Bx98AF9fX8yePZu13cCBA9GrVy8q3XrhwoWcylCxqmI6by02lSSg8pW1s7PD33//DUBVfs+nfN7a2hrHjx/HqFGjIJFIEBMT84+XR6uTAHQKGjZcuXIF+vr61Pjz66+/Ii0tjZGUFKPmFKsAJUF60Xp5efGuKoiMjER8fDyqq6sxfPhwLFmyhNfvVVhYiPj4eDx8+BBmZmbw8PDA/PnzWdsIHZtTUlIQHR2NV69eafQDxsbGjB5v+vr6KCgogIWFBdLS0jTOiUtNqFQqYWVlhXnz5gm6f4X2AWLUTurn+NNPP1E+o3w/S19fHx9++CGvpGN1+Pj4ICEhAZmZmSAIAl5eXhql6kzIzMxsRXKRFTVMymyhfrQAsH79eo0gnj59+ogOVGIC33J8JrQM1oqLi8PNmzdpN9HEKDm1aQcAQUFB6N+/PwYMGCCoGiklJQVxcXFIS0uDo6Mjxo4dq5GyLgZMY3NdXR0SExMRHx+P0tJSuLm5sd4XgGruu3///lZjLROioqJw8+ZNVFZWahC8JiYmjAS+VCpFZWUlTE1N8eTJEw2RhlwuZz0eQRBwd3dHcXGx4KAxde9ZuVyOhw8fMpbOaxvoqYMOXNCRkjrooMNbw2+//YZbt27B2dkZmzdvZtzpbokzZ85Qi4dhw4ZRO3I5OTk4c+YMLQFDKrbUJydkSQMfJcGff/4pOBGbnIglJydj/PjxcHNzw6VLlxjfr43iBlApl+hAN3lYv3496urqkJCQgJ9//hklJSWoq6vjnWhrYGCgkQpqbW2N4uJixveTC5fS0lLExcUhODgYlZWV+OWXX/DOO++wEtH6+voaasXm5mZepZtcoCvpEUrOsCmX/mnyg8STJ09QWFgIQOXDSIYN0YH0mOL7bP0TKCwshImJCe7fv4/Bgwdj7ty52LhxI6MyRJsgjuLiYoSFheH169fYu3cvnj9/jqSkJE5lVVZWFnr06EFZADQ0NODFixfo06ePuC+N1iSyOoGwdOlSBAcHo1+/fpgxYwZqampYS9/EkovqJDlBEMjJyeGV3pmYmAhnZ2fKx7K2thaJiYmsRIFYVbEQby11NDY2UiWwXAszEsuXL0dkZCQiIiIAAA4ODrwtDIRCqIIGUPXDgYGBmDdvHlJSUlBUVMSq0Hry5AmcnZ1pA7KAf0edQlo/CEF5eTkWLlwIW1tbQe2OHTsGDw8PbNmyhTP8iITQsXnMmDEYM2YMEhISeHufLVy4ECEhIaiursYHH3xAVRQkJydzfkepVIqzZ8/Cz89P0Jggtg8oLi7G9evXW5F3bOOiVCrFmzdvoFAoeD3DYjdQ1TF8+HBB3nOHDh1CaWkpbG1tNUguLpsfoX60gKrK5ccff/xHg3iY8PDhQ5w/f57aaGVT7atDSLBWUVERrK2tGTdR/w0Lh8bGRsybN09wuz/++APu7u744osv/jHvSqZ7dd26dXBzc8OMGTNY/avV0alTJ0GBfN7e3vD29satW7cwceJEXm1mzZqFjRs3QqlUwtXVlfLWTU9P56xmkkgkCA4ORmBgoOCgsZb3Qf/+/Tnn09ooYnXQgQ06UlIHHXR4azh9+jTatWuHjIwMDR8nclLGNLEtLy+nTVHu3bs3ysvLadu0b9+eMwyEDWISsTt06IDQ0FD8/fffmDx5Mpqamlg9DrUljtSDMZqampCYmMhqfG5iYoKxY8di7NixeP36NeLj43HmzBm8evWK8jViQocOHVBbWws3Nzfs2rULpqamvBaRnTt3xrRp0zBt2jQUFBQgNjYW/v7+OHToEGMbR0dHXL16FXK5HKmpqbh9+/Y/kgpMV9IjlJzRhgDlQsv7oaKiAnv27IG+vj7s7OxAEAQePHgAuVyOdevWsV5/sQsfMWhuboZCocCff/6JCRMmaJQ+0kGbII4TJ07Ax8cHoaGhAICePXvi4MGDnKRkWFiYRp9jYGDQ6jVtoV4yR/5/cnIykpOTOUvfxJKL6iS5VCqFpaUlL5XJpUuXNO5xU1NTXL58mZWU1FZVTN6vFRUVqKioYF0YX758GQ8ePKBIt2PHjmH48OGcv7OBgQHGjx+PIUOGcCrwxfg1qkOoggZQKdbXr1+PnTt3ws7OjpPsSU9Ph7Ozc6vSORL/Binp6uqK27dv45133tEY/9hI9blz50KpVKKiokKQ75qfn5/g8xMzNgMQRDD16dMH+/fvb/V6y0CqP/74g9Z+ZdCgQUhISMCwYcN4VySI7QNIZet7773Hqw+VyWTo1KkTLC0t4evrC1dXVw3PXToVJLmBShAEAgICeKVFA+LsM0jk5uYiJCREUEUHINyPFlCF5QkJ4tHGs/HcuXPYsGGD4OA0IcFaN27cwJIlSxg3UbVVU9PB1dUVycnJggPbVq1a9Y+fCxMOHz4s+H6ysrLCd999hyFDhmj0OVxqYb6EJKC6dkePHkV9fb3GvWNnZ6cxnjPNK/v06cNbYKAO9ftYqVQiNzeXM9xQrCJWBx24oCMlddBBh7cGLn80JrCpZJj+JjTwpCXEJGKvXr0aKSkpmDRpEkxNTVFZWSlq55gvWk6YPTw8aFNm6WBubo6JEydi4sSJjMSuOsjE8lmzZiE9PR11dXWsidh0sLGxwZw5czhLN+fOnYs7d+7AxsYGv//+OwYPHszLH4cLdPeEGHKGD+gIUKFBISdPnsT48eNbLXqjo6MRFhbGqrASs/BRKpVISEgQVGoPqNJfV6xYAVtbWzg4OKC8vJwxlAjQLohDLpe3mnjzmRiTi2D1NtqW27ckkbUpfRNLLopdXNI9C1zX459UFQPs5x4XF4fAwEBq0T1lyhRs2LCBk5RMSkrCjz/+CIVCgSNHjiA/Px8XL16kDZHQ5vwAYQqalqSMQqFAaWkpEhISWMkZMgn3bapQyGCXa9euUa9xkeq//fYbLl26JEg1CgAZGRm4dOkS5V9JPqdsxxIzNv9bUA+oUMeNGzfQ2NgIqVQKAwMDXiSc2D5AqLKVVFW1b98e7du3B0EQnNUj6n2dvr4+7w1VbewzevTogaqqKsEJ02L8PIUG8Yj1bARUFjNCxmUxwVpLliwB8O+Qj0yIiIhAeHg49PT0qBJgPhuh/8YGKtP9+fLlS8Gq4k6dOqFTp05QKBSciltt0KZNm1ZktvpmAcDslZmWloaoqChYWlrC0NCQU+hBQv0+btOmDaysrDg998UqYnXQgQs6UlIHHXR4axCrDOzduzeioqLg5eWl8frdu3cZCQymUBS+EJqIDQC//PILHBwcqEk0Oel/WygpKYFMJhPcju/vkpGRgZcvX8LT0xPV1dWoqKjgHZTDF0qlEuvWrcPevXtb/d7agm6HXAw5wwd0nys0KKSwsJAig9UxevRoXL16lfX4Qhc+gGpxe/v2bcGkJFmuRMLS0pJ1kq9NEEfbtm1RUlJC/ZYJCQm8nrHOnTsjIiKCWrxHRkZy3rti06YBVepzYWGhRsANW9mh2MVjXV0dLl26hKdPnwJQqYxnzJjBSZbZ2dnhhx9+wPvvvw+JRIJbt25xKgP/LVUxHSwtLdHU1KRhGUGGlbHh0qVL8Pf3p1JabW1tGTddtF2wC1HQnD17lkpI5lIPMiE5ORkvXrzQuKfoqgG0VYCKIddv3rwpWDUKAMePH8eCBQtgZ2fHW3UjZmz+t8C0+SmGhBN7PwpVtpLnrI0npVAcOnQIK1eu5HxNHW/evMGaNWtgb2+vQT5zpVSL8aMVGsSjzQaUnZ0d9u3bBzc3N43fi0n1rK3Nj5CxSBsFqFjfZjEbqBs3bsSYMWMwcuRI2nNiGpuFqoqB/z4n9fX1kEgkrYjCtwmm/oYkqIVCzH0sVhGrgw5c0JGSOuigw/96LFy4EHv27EFsbCy1oMrJyYFCoaAlbQD2yRMfjBkzBgqFgvJN7NatG6f3kqWlJWJjY3H69GkYGRnBwcEBDg4OcHNz4zyeXC6HTCbjLDlUh3o6s0QigYWFBebOncu7vRBcunQJOTk5FCmpUChw6NAh3spMvpBKpejZsydVYvZvQww5wwd0BKjQoBAmpYZSqeQM1hC68CExYMAAXLt2De7u7hqTb7bnKSIiAmPGjIGxsTGOHz+O/Px8zJkzB4MGDaJ9vzYl8J999hlCQ0NRVFSEJUuWwMrKqlWaMR0WL16M06dPU2TugAEDKDUJE8SmTV+6dAnp6ekoLCzE4MGD8ejRI/Tv35+VlBRLLh49ehQ2NjaUoiomJgZHjx5lJUwBlarsypUrVInqwIEDOdVEYlXFcrkckZGRyMjIAKDyeRw3bhzt/X/q1CkAKv/KNWvWYODAgZBIJEhNTUX//v1ZjwOo1CZ81Yva+jUKVdCoe38JRWhoKORyOdLS0jB27FgkJCQwluppqwBVKBSIjIyk7kUnJyd4eXmxjn9CfddImJiYCA7XEjo2M/2+JLQpgWcrBRWSEA5o9qMnTpxAXl4eaz9KQqiytaKignrO6ECnOFUnulummAPcRDfpiUyiubmZkzzXhjTt2rUrjI2NqXGSbT5BEAQmTpyInJwcKkSRK4hHG8/G+vp6GBoaIjU1VeN1pvvQ0tJSY7NWCISORdooQAGVUj09PR2Aqt/gY7sjZgN11apVuHfvHjZt2oTevXtjzJgxGDRoEGdpthi/3IKCAhw+fJgibNu2bYsvv/yS8n1sCW03hdjA9P3Ie0RI6Bqg8lJ1cXGBsbExrly5gry8PEybNo31HNUVsXp6ev+qNZAO/7egIyV10EGH//WwsLDArl278OTJE7x48QKAytuJK0FbG6SlpeHIkSOUilAmk2HFihWsiwrSr7Gqqgrx8fG4fv06oqKiOHeQhZQcquPfSBRmQmJiIoKCgqhz6tChA6/AoNzc3FYTnKSkJFalS2VlJaWQMDQ0pF7nuh5coFOEiiFnxEJoUIirqyuOHz+OhQsXUgRhQ0MDfvjhB86FvNCFD4l79+4BUCWgk+BajNy7dw/e3t5ISUlBdXU1li1bhmPHjnEuprmgXqoUEREBb29vVFZWwtfXlwqxYisTV4e5ublg7yqxadMJCQkIDg7Ghg0bsHz5clRVVeH48eOsbcSSi6WlpRrvmTlzJuNGDQmlUong4GD4+vry+j4kxKqKDx8+DGNjY0yYMAGAqjT78OHDWLNmTav3kn2FnZ2dBinAN7m2R48eiI2NhVKpxMuXL3Hr1i3GQANt/RrFkCZivb+ysrKwZ88efPPNN5g5cyYmTZrEWJqnrQI0LCwMCoWCSoqNiYlBWFgYli5dythGrO+ak5MTfvzxRwwbNkyjL2RbFAsdm8nf9/Xr18jKyqKCwtLS0uDk5KQVKcmkXBKaEA5o9qOvX7/m3Y8KVTsZGBgIJkbUie6WynaA+Z4LDw9HeHg45HI5FixYAEB1zfT09DgrIRwdHTUSse3t7TVKrJmgHkAllUo5S1nVNwv43gvaeDaKsWIQu1krdCzSRgF6/vx55OTkYOTIkQBUY3ZGRgbnRrmYDdQuXbrgk08+wezZs5GcnIxjx45BKpXC09MT3t7ejJuoYvxyQ0NDMX/+fGq9kZaWhhMnTmDXrl207yfvCblcjtzcXPTs2RMEQaCgoAD29vb/+EY+IC50DQCuXLmCESNGICMjA48fP8akSZMQFhaG3bt3M7Z5m+sOHf5vQUdK6qCDDv8jEKpCBABnZ+d/lYhUx9mzZ7F161ZKuVhcXIwDBw6wqlyOHz+OwsJCmJubw8HBAWvXrkWvXr04jyWk5BBQBf+YmppSypQnT57gzz//hKWlJRU00hJsygiA24+LDC8hJzx8DPgBVTDJihUrYGNjAwCIjY1FREQEKykpViEhtNxWLDnDB3QEqNCgkHnz5uHChQtYsWIFOnXqBIlEgvLycowePZrTl1OsB52YRQm5MH/06BE8PT1ha2urtaer+ucC/12wnz59GoGBgYJLqF69eoVTp04hMzMTEokE/fr1w6JFi9CxY0fGNmLTpg0MDCCVSiGVSlFXVwdzc3OUlZWxthFDLpLHysjIoFSEGRkZnOQp6XNXV1cnSN0mVlX88uVLBAcHU/92dnZm/G50/nxC8Omnn+Lq1avQ19fHwYMHMWjQIEYfSrF+jWfOnMHChQsREBBAq1xh2zwR6/1F/qaGhoaoqKhA27ZtGe8pbRWgOTk5vH8vEmJ917KzswG0VhexkTpCx2by9w0ICEBISAhl91BZWYmTJ0+ynp9SqWQt8+zXrx/t60ITwgHh/ajY37lt27aCnzOx6vapU6di6tSpuHDhAueY1RLx8fE4d+6c4ERsMQFUQjcLxHg2/vrrr5g8eTLjXIxrDiZms1boWKSNAvTRo0cICgqinpcxY8Zg/fr1nKSk2A3U58+f4969e3j06BGGDRuGUaNGISMjA9u3b9fov9Qhxi+3sbFRY93h5OSExsZGxveT98T+/fuxZMkSau5bUFCA69evs34nLjBZLYm554H/+nEnJydj/PjxcHNzw6VLl2jf+z+R6K7D/y3oSEkddNDhrUOMCvFto7m5WaOUulu3bpyqoDdv3kCpVMLU1BRmZmZo27YtZfjNBiElh4DKF+ebb76BiYkJ8vPzsW/fPkyZMgX5+fmMihZywpCZmYnCwkLKNzAhIYEXcTpixAiEhoaitrYWUVFRuHfvHsaOHcvZbs2aNQgJCcHKlSuRkZGBmJgYbN26lbWN2PtAaLmtWHIGEOc3KDQoRE9PD/Pnz8fHH3+MkpISEASBLl26aCxIAPoyZ7lcjrt376KwsFAjDIqLgGlsbMSNGzcgk8mwZMmSVt+LDnZ2dti1axfKysowZ84cyntJW6h/hrW1NVasWIHq6mqNa8uX1Dl69ChGjhxJqfPu37+Po0ePshLSQklkEr1790ZtbS3ee+89bNy4EUZGRpyLXTHkIqAqSz9y5Ajq6upAEATMzMx4naO+vj7Wrl2LgQMHatxPbAtjsapiW1tbZGVlUYrFZ8+eMZI5JFasWEF7D3GVDyYnJ+OTTz7BJ598Qr324MEDjBgxgrMdH79GAHj33XcBAB999BHrZ9JBrPfXkCFDUFtbi0mTJlEllkz9r7YKUKlUipKSEnTp0gWAijDn8l8T67smRtUpZmwGVJt56v6z5ubmePnyJWublStXYvjw4fD09KQtMf3ss89o24lJCBfaj4r9nflsrIgFUxDHnDlzUFNTg5KSEo3xiG2sDw8PF5SITUKMlUBaWhp+//13WFlZCdosAPh7NlpbWwOgJ2/4jJdiNmuFjkXapnbX1dVRqsO6ujpe5yhmA3XDhg0wNTXF2LFjMXfuXOo569OnDzIzMxnbidl0tbKywuXLl6l+//79+7x82IuKiihCElAFPebn57O2EeuVKdY+o0OHDggNDcXff/+NyZMno6mpiXEj5Pr161i6dOlbTXTX4f8WJMQ/IWfQQQcddBCADRs24OuvvxakQnzbOHr0KCQSicZERKlU8ppAFRYW4vHjx7h58yaUSiVn6eaxY8cwYMAA/PLLL1i7di1u3boFhUKBL774gvb933zzDTVZPnv2LKRSKebNmwelUon169ezTqS3b9+OLVu2UAsThUIBPz8/XhOK1NRUPH78GARBwMXFhXbxQYfi4mIEBwejU6dOWLduHSPZ4uvri507d7ZKquXrWbNx40YEBARg/fr1CAoKAqAyuWfaNQeAkJAQPHv2TBA5A6iIYTs7O8TExGDv3r2Qy+XYsmUL67HIoBBy8lhbW4u0tDStk743bNjQ6tkJCQlBt27dEBcXh+nTpyM2NhbW1tZYtGjRP/69lEol8vPz0blzZ5iamuLNmzeoqKhAz549/9HvVVVVBT8/P9rUca5FAt19wHVvAKqNBpJE7tOnDyuJTIeysjLU19dzXov8/HxactHW1pbXccgFIN+FyR9//EH7OpOCSqlUws/PT5CqmEyNbW5uRnFxMVV2KJPJ0L17d1Z/tDdv3lD/3dTUhAcPHqCmpgazZ89mPSbds0D3mjqY/Bq5UkjpsG/fPl6Jya9fv9YgMYSUZDY1NaGpqUnUIpQP/v77bxw9ehSdO3cGQRCQyWRYtmwZa5WCUN81EmK8VMWOzSdPnkRJSYlGmEmXLl1Y+/r6+nrExcXhjz/+AEEQ8PT0hLu7O+e137NnD54/fy4oIfzf6kffJtTHXnXcuXMHERERqKio0NikYJt3rF27VqOP4OureOzYMRQXFwuyEmCqTOEaV5g8G9euXcvariXOnj2L+fPnC2ojFHzHIrGIjY3FhQsX4OTkBIIg8PTpU8yZM4d63pggpoqhtLS0VfBZWVkZZ3idGL/cmpoa/PzzzxTZ6eDggBkzZnD61u/fvx9GRkYYNWoUJBIJYmJi0NDQwGojU1JSgnv37iE+Pl6QV6aYex5QbUKnpKTAxsYGXbt2RWVlJQoKCrS23tFBBzHQKSV10EGHtw6xSoe3icWLF+P27du4desWCIKAg4MD5bHFhL/++gtPnz7F06dPUVtbC2dnZ17hDOolhwcOHGAtOQQ0y1rT0tIoVRCfNMGKigo0NDRQE6qGhgZUVFRwtgNUyih1IpL0vKIDSUiQqKmpgVKppJRCdMQp6bUj1rNGTLntkCFDRKUIivEbFBsUwgW6vcWSkhKsWbMGSUlJ1M67n58f52eJ+V4SiQSFhYVITk7GjBkz0NjYqEG4iEXLBaGFhQWCg4NFhUK1a9cOMTExlN9VbGwsZ6mT0LRpEnTlTSUlJbC0tGRUTtva2iI4OJg3uZiUlISePXtS1ygiIgIPHz5Ep06dsGjRIs7FmdDyTTGqYm1SY1v+Nh988AF8fX0ZSclHjx7h0aNHrUI86uvrOftFIX6NXMjKymL9e1JSEs6ePYvKykq0a9cOMpkM1tbWCAkJYW2nVCqRnJyMsrIyjSADrkWnEAUoiQEDBuDgwYMoLi4GQRCwtrbmVPwJ9V0jIcZLVczYDKhUjYmJiVQQB1eYCQAYGxvDy8sLXl5eSE9Px4EDB/DDDz9g2LBhmDFjBqUmbQkxCeFSqRQWFhYoLCzkNR+6ceMG69+57o1/A0zkSUREBPz9/bFlyxZs27YNRUVF+Pnnn1k/S2giNgkhVgKvX79GeHg4SkpKYGNjgylTpggi+8X4B9PhwYMHnKRkVlYWTp8+jcLCQigUCiiVShgZGXFu1j5//lwjcKmkpISXd6aQ1G4AGDlyJJycnJCTkwOCIDBv3jxYWFhwHkdMFUNISEirjaa9e/dyChvE+OWamZlxblLTYfny5YiMjERERAQAFZnJFbIj1itTrH2GoaEh3NzcUFVVBZlMBuC/it6W+DcDw3TQAdCRkjrooMP/AOzs7HDs2DENpcP/Nj8SfX19fPjhh4Im9o8ePYKjoyO8vb3RoUMH3u0MDQ1blRyywdnZmfLGqqmpoRaClZWVnCTclClTsH79esrsPz09XauUSyZoQ0gUFBSgqKgIANC9e3dOtQ0JMeW2Yj3sxBCgYoNCuEC3ECTJL1NTUxQUFMDCwoLVp5SEmO8VFhYGiUSCtLQ0zJgxA0ZGRjh58iT8/f1Z24kpgRcbCrVs2TKcPHmSWsD169ePUwknlkQ+efKkhsH9ixcv0LNnT7x58waLFy/WUCGIJRf/85//UCTzX3/9hfv37+Prr79GXl4evv/+e2zZsoX1HMWURwst+VYnlYUmg6oTuwRBICcnh9XHtn379rCzs0NSUpLGWGJsbEwFbDBBiF+jtrh48SL8/Pywc+dOBAUF4cmTJ9QGABsCAwOhr68PGxsb3tYIQhK7W0JfX1+Qokqo7xoJMV6qYsZmEr169YKRkREGDhyIxsZG1NfXs4ZlkWTwvXv3UF5ejkmTJmHkyJHIyMiAv78/Dhw4QNtOzLgiNByHT9Dc/xYYGBhQz1lTUxOsra0pT3Em+Pj4ICEhAZmZmbwSsUkImc8cPnwYdnZ2mDBhApKTk3H69GmsWLGCd3sx/sFicerUKaxatQohISEICAhAdHQ0p/3A0aNHUVBQgO7du2tsznARSEJTu0m0b99eMBlfXV0NT09P6t9jxozBzZs3ad9bVFSEFy9eoK6uToMkq6+v57URKsYvVywMDAwwfvx4DBkyRNAGqhivTLFzeCEBOUw2ESR0pKQO2kJHSuqggw5vHWKVDv/b8fnnn6O8vByFhYXo0KED5HI5mpubOROCi4uLcf36dY3dbIDZo2XhwoWIj49HZWUldu7cSZFGVVVVnB5vnp6eGDx4MOW7OHfuXF672UJBEhJZWVno0aMHdQ3q6+tRWFhIWxZVV1eHoKAgyGQyDUKHLPvmUjAI9WwExHvXiSFAxQaFiIGXlxdV7hoUFPT/2DvzuKjq/Y0/MyyyCWgC7hIqAqKgiCK4AKlXKTWX7Ga5VJqaZWap5ZKpGCqKuSRGuJstWrQoXo1cAUERlysIKK7sICKyyTLz+2Ne5/xmOdv3e9Tu7Z73XzLMcYaZM2fOeb7P53lQV1fHFnsIQfN33bhxA2vWrGHHqu3s7CSt1pNmgALkpVAMrVq1Im5vpxWRnZycMHPmTFZMz8vLw2+//YZx48Zh3bp1BqIkrbioUqlYYTA1NRUhISFwc3ODm5sbjh07JvocV69ezf5bfzxaCFpXMU0zqH5ulVqthrOzs+BYtKurKzp27IgrV64QC0IkeY0AtxOWQWz/MDMzQ/PmzaHVaqHRaODt7Y1vv/1W9Dnev3+f2L35JB2gYtDmrtFmqdKQkJCAP//8E1VVVdi8eTPKy8vxzTff4LPPPuPdZs6cOejevTtGjRplkIMaEBDAOi71MZ4QUKlUaN68Obp3746RI0cK/m2k5ThPYjGRa7GAJErAGL73vGXLlqiuroa/vz/Cw8Nha2sraeE2ICBANEOSwbh4Sv+1Z/ZLYyoqKtjFYF9fX+LvCJLMRr7jq1arlVwM17p1a7Z8KSQkRDSf+/r169iwYYOk/1ufJ+UAlQLJFENBQQHS09NRXV1tIJJZWVmx5UNC0OTl0kKzgEqalUmzz+tDUpBDW56ooCAVRZRUUFB45lhYWGDQoEEYNGgQcUbbfzLGFz33798XvegBdDlkQ4cOxQsvvCDpBEmlUnHm9EgprAF0brgWLVqgvr4eBQUFKCgo4HVj8I2IabVaSQ3csbGxBiM1zZo1M7mN4fvvv4ebmxs+++wz9nXQaDTYv38/vv/+e9ERGppxWxpxBqATQGmLQsTguhB84YUXAOgy2sQEVn1o/i4zMzNoNBr25LiyslKSm4tmVJy0FCohIQHdu3dHmzZtoNVqER0djdTUVDg5OeHdd98VFIVpReT8/HwDd2/79u1x69YtkwwsgF5cZD5/lpaWuHr1qsGijn6RBB+k49EAvauYphl05syZnJlhQqjVajx69AiNjY1EZR7MOHNAQAD8/PxE8xr5gv4B/tE3BltbW9TV1cHT0xObNm2Cg4ODpDI0X19fXL58mSjr61k6QGfNmoUff/yRzfvz9PSUdBGrX9QE6F6fp3Xxe/ToUURERLARIm3atMHDhw8Ft3nvvfdMIlgYEZXr+4hrQqCqqgqnTp3Cjh07BMdEacpx5ECzWADoyvKMF1AZBx3f2D3jRpswYQIyMzNRU1MDX19fzvvSZktzFU9VVVXh9OnTuHfvHm8LtP73vUajMfhZLDdw2rRpAIBhw4bB19dXMLORWfDgEiClHK+aNWuGxsZGuLq6Yt++fXB0dBR1I7u7uyMvL4+zpEmIZ+kA1Z9iUKlUcHd3551i8Pf3h7+/v0FxGglvvPEGli9fbpKX+zSgWUCdN28eb1Ym12eLdp9noC3IUVB4GiiipIKCwjNDq9XiwIEDOHr0KLs6rFarMWLECNGcq2cNV2OrWIsrzUUPoLuYFsuaeVKQBs4LjYiFhYWJPh5zIcGgVqt53UT//ve/sW7dOgNhVq1W47XXXhPMGGOgGbelEWcAcgFUo9EgMjKSqCiEgWbMmUtMtrGxgZubm2h5SmZmJrKystiSErGRuREjRiAyMhIPHz7Ed999h5SUFEliK82oeIcOHZCYmAiNRoPCwkIcOXJE8OLkyJEjrJiWlJSEO3fuYMuWLbh16xZ27dqFFStW8G5LKyK3bdsW33zzjUEWWps2bdDQ0GDy99GKi2FhYax7uF27dujcuTMA4NatWwYNw3yQjkcD9K5imgsf2swwJycnLF26FH5+fgYN0EKjvqR5jXJaRpmirylTpuDMmTOoqamR9N3n7u6OdevWQaPRwNzcXFL515N0gALcrcH19fWoq6uDvb29gUhXUVEhaZGBNEtVDhYWFgafv6amJtHFk507d5rsc1y3MXAtEDk5OeH555/nLOjSx9LSEvPnzycqx5EDzWLB5s2bUVxcDFdXV4PvabGxXkC3fzHfK926deM91tNmS/MtrPbp0wcLFy7kFGhqamrwySefGAiFjJNNpVJJWtCTmtlI0/ysz3vvvQeNRoO33noLhw8fxv3790ULdQYPHozFixfD0dERFhYWklvFn4QDlEFM2CWZYvj1118xevRoJCYmIjEx0eT3Yp8Vkrxc/WxiLsQei3QBFSD/3qPZ5/VxdnbG559/TlyQo6DwNFBESQUFhWfG4cOHkZ2djYiICDYrrbi4GLGxsTh06NB/1BfhL7/8YiJAct2mD+lFD3My5+fnh6NHj6Jv374GJwZiJ3M0kAbOSx0Ri4uLw5gxY0xud3FxQXx8PCu6Hjt2jDcnz9zcnNM1ZGZmJslJQDNuSyPOAOQCKE1RCAPNmHNubi5u3rzJ3ic9PR2dO3fGH3/8gYCAAIwePZpzu9jYWIOG2j/++ANXrlxhHSHGaDQaODs744033sC///1vADrhRYozg2ZU3LgUytfXV7AUSq1Ws/vOhQsXMHjwYDRv3hw9e/YUHJuVIyLPnj0bR48exeHDh6HVauHh4YFJkybBzMzMRNCiFRdDQ0Ph6+uLhw8fGjhzHB0dJTnNjMejnZycRFujaV3FJBc+cjPDWrRogRYtWkCr1UrO3KPJa6RFXyglcZ7u2bMH4eHhRM+R1gFaX19vkIl69+5ddOnShRWL9Nm5cyd8fX1NRJh///vfyMrKwvTp0zkf69ChQ7CxsWFFUuZ5HTlyBBqNBi+++KLJNsajisaICRteXl74+eefUV9fjytXruDo0aO8x9CcnBxkZ2ejsrLSYIGnpqZGci6qMWIjujTlOBqNBikpKQgMDCR+PjSLBTdv3kRUVBTx5+TgwYM4e/Ysu59ER0cjICBA8Ni9efNmvP/++6K3iSE0fSJXKKTNbKSBEbwtLS0ln5dFR0fj/fffJz620TpAy8rKYGdnB61Wi+rqarRq1Yr3Nd63bx+cnZ1NFuQPHTqEiooKvPHGGybbME500tib06dPAwAGDRpkkJebkJAAKysrdnRcH+YxsrOzkZeXx37GUlJSJE0lkSygyv3eM0bqSDppQY5Go8H169cNoiwUFJ4UiiipoKDwzDh9+jSWLFliMA7q4uKC999/H+Hh4f8RoqScFleSix7AdJznt99+Y38ndZWetImYJnBeCikpKZyi5PTp07Fz5078/PPPUKlU8Pb25s3+aWhowK1btzgv3qScMNGM29KIMwCdAEpaFMJAM+ZcVVWFNWvWsCLIhAkTsH79eixfvhwLFy7kFSUzMzOxfv169gJm8ODBgi5VtVqNPXv2YNWqVaKjq8bQjIobl0Ll5+dj+/btvGORarUaDx48gK2tLa5evYqxY8eyvxNyIsoRkS0tLTFy5EiMHDnS5Hf6ohQgT1xs2bKlSS6bFJckQOf2o3UVk1z4yM0MYy7W6+rqTF5rPmjyGknhG0WV4ngEdK77Dh06EAkLtA7QL7/8EjNmzEDHjh0B6IrHfv/9d85tsrKyON+XgQMHIi4ujve5nThxgtP9M2TIEHz66aecoiQzqpiamoqKigoMHDgQgM4BLSW/cuLEiTh+/Dg6duyIP/74A7169WJjLoxpbGxEXV0dmpqaDMRtGxsbtiWYCy63aXV1Nc6cOQNPT0/B50cTj6BWq3H06FEqUZLGJdWhQwdUVFRIPs4wJCUlYc2aNex318svv4yFCxcKipJ5eXkGPzc1NQm6ebkWSJhRVqlleaTQZjaSIDYlInTsatWqFbHQzUDqAI2JiUGfPn3Y6ZGLFy+yC5VcXLhwgY170IdZqOMSJZm/pVOnTpLjigCd0Ll8+XKT2wMDA7F8+XJOUZL5PJ46dQrLli1jFzeHDh3K5kALYbyA6uPjw7u/037vyd3nSXNp9c/3FBSeNIooqaCg8MxoamriFB3s7e2fSAvxk0BOiyvJRQ8AfPDBB1S5OAw0Qdq0gfNi8LlAHBwcMHfuXEn/R4sWLXhHtqSU8dCM29KOYtIIoLRFITRjzmVlZQb3MTMzQ1lZGSwtLQUzy9q2bYuysjL2Iv/+/fusOMGHj48PUlJS0K9fPyLRhGQE/s6dO9i7dy8ePHgAf39/DB8+HLGxsbhx44bgRfSECRPwySefQKPRwM/Pjz1Rz8zM5HXsMtCKyFlZWThw4ADKysoMjmt8iwxyxEVaampqcODAAVy7dg2AbkFl/PjxggIsjauYcYnMmTNH0vOSmxmWk5OD6Oho1NXVITo6Grdv30ZCQgKv0xegy2skxdvbGw8fPkTfvn0RFBREXCbi6OiI5cuXw9fXV7KAROsAzc/PN/jMd+zYEbdv3yZ6voC4M5DrGMaMmHLBjCr+8MMPBgJDnz59JB3H1Wo1goOD0bVrV6hUKrRt25b3dfHy8oKXlxeCg4MlCZ4MXHmjzZs3h5eXF4YMGcK5jZxyHEA3kvrbb78hMDDQQIiXMjZL4pICgEePHmHevHno0qWLwfsn5lJ1cnJCQ0ODwYIoV8YuoJu6iIuLQ319PXvOpdVqYW5uzvsaMs9Bf5FX/3UU+vzLgTazkQSVSgWVSoUBAwbAz8+PqAiqXbt22LhxI/z8/AyOG2JOThoHaG5uLt555x325169euGHH37gvb9KpeJc6Fer1aLHjj179uDBgwcICAhAUFCQqACn0Wg4CydtbGxErz3Ky8tRV1fHfp7q6upQXl4uuA3w/wuoo0ePhkqlEiy8pP3eo93n5RTk0J7vKSiIoYiSCgoKzwwhIYWkmOBp4urqCldXVwwYMID4OanVagwZMkTwxFmf7du3i2akCUETpE0SOE+C8ckJk/3Dl8vDJexIFQivXLmCnj17GtxGO25LI84AdAIobVEIzZhzUFAQFi9ezDoLLly4gKCgINTV1QleQD169Agffvghmx+Vm5sLd3d3dj/luvg8dOgQHj9+zLoLpbq/SEbgv/76awwbNgzu7u64dOkSFi5ciAEDBmDOnDmCF2l+fn7YunUramtrDS7S3dzcDByxXPsUrYi8bds2TJkyBW5ubk+t2VMuW7duRceOHdnX4PTp09i6daugK4fGVUxbPpOQkICEhAST28X2+127dmHx4sVYu3YtAN0xkfls80Ga10iTvbhgwQJ2NO/rr79GfX09AgMDERQUJCmmw9nZGc7OzkQCEq0DtF27dti2bRsGDhwIlUqF06dP87qg7e3tcePGDZO8uRs3boi6nisqKkwWmyoqKkSfX2VlJYqLi1lRq6SkBJWVlaLbpaen45tvvmFLLkpKSvDOO++gV69eJvfdtWsXpk6diu3bt3NeePOJcFK/w06ePMl+H8gpxwF0rlNAl2nNIGXSgqa9m7bx29zcHPPmzUPPnj2hUqlw5coVeHh4sOcH+ucDY8aMwZgxY7B//35MnDhR8mNIHcXmOtbTQpLZSJu9GBkZifz8fCQlJWHTpk1o164dBgwYAB8fH9GSrPr6elhYWODKlSsGt4uJkjQOUHt7e/z000/scePMmTOCeaXNmjVDYWEh2rRpY3B7YWGhqPC6bNkyVFRUIDk5GTExMaipqUFgYCCvE7GpqYnTPV9bWyt6PH355ZexYMECdO/eHYBuQVPK5+DGjRvsAhmgE0BnzZrF+f1Am5VJu8/LKcihPd9TUBDjP0MFUFBQ+J/g9u3bnG5DrVZLlZvyNLlx44aB24n54uU60Y+KisK8efNMHA8MfBeGYqvBYtAEaQM6J1dhYSFCQkJQWVmJ8vJyUdeYGMZ/C232jxS+/fZbk4sK2nFbGnGGVgClLQohHXPWarUIDg5G7969kZWVBa1Wi+nTp7N5hUKuNbFRXC5ICwn0n6cxfK6FhoYG9iK+bdu2+P333/H6669LEv3MzMxMLviML0649ilaEdnGxoZT6HiSyC0XKC4uNtjHX3nlFXbBgg9aVzFN+Yy+GNzQ0IBz585Jdo8auxDF9hHSvEah9m2A/3WysbFBSEgIBg8ejOTkZOzcuRMNDQ2SYku4LoLFHD60DtB3330Xx44dQ3x8PABdkzZfEdukSZOwYcMGDB48mD3W37x5E6dOnRJ0yI8aNQqrV6/G5MmT2THMmzdvYt++fZyxB/pMmTIFn3/+OStKlpaW8mZX6rNnzx4sW7YMrVu3BqBznK9evZrzs8q4hbgu3p8E+gVccspxAPJcREZw5cvoFHI9enl5oaKiArm5uQCALl26wMHBQfQx+/bta7DYxFfQoc/EiRNRVVWFoqIig6gNKdsKwXWs5zqeWllZiS6kkGQ2CrVvi4nI7dq1w4QJEzBhwgQkJyfjq6++wujRo0X3T9omexoH6AcffIADBw5g3bp1UKlU8PT0xAcffMB7/wkTJuCLL77AuHHj2GNHbm4ufvnlF9GpJEDnHg8LC4O3tzd+/fVXHDx4kFeUDAkJQVRUFKZNm8ae65aUlGD79u2C5V/Mtr169WIzvV9//XVJkzvbtm3DtGnT2NiGrKwsbN26lfN64GmeLwOm+7ycghza8z0FBTEUUVJBQeGZITTK8Z8GiduJWcXkcjwIUVJSIuiUFBuJIm0iBnTutNzcXFaUbGxsxObNmzlLDEgICAgw+Jlx6NEKO0Lwibk047Y04gytAEpbFELa9K1SqRAZGYk1a9YQn+SSXPAVFhZi7969KC4uRseOHTFp0iSiKACSEXjjvFErKyvcuXOH/VnuyTzXPkUrInfv3h179+5Fv379DC5quZ4jrbhIWy7AYGlpiaysLHh4eADQXTCJuVNoXcU05TPGx5OgoCBJx6jnnnsO2dnZUKlUaGxsRHx8vGjWKWleI604m52djaSkJFy7dg0eHh74+OOPRXMGly5dyv7dxiUfixYtEvz+oGnsBnT7xrBhw9C7d2/RrOIuXbrgiy++wNGjR3Hy5EkAuu+lL774QlCsGjx4MOzt7fHDDz/g3r17UKlUaN++PSZMmCAq6Pv6+mLTpk3Iz88HAMEGXX0cHBxYQRLQ5VnzPUfms1pVVYVevXpJ+v9JkLogKeV+jx8/xqFDh1BWVoYZM2agsLAQBQUFvHnWcgTX5ORk7Nu3j/2e2LFjByZNmmTyeTWG5jzgzz//RHx8PMrLy+Hq6sqOttJ+/hi4XtOFCxeaHEdbtGgBBwcHzJgxg/f7hSSzUU6pTnl5OZKSknDu3DnY2tpiypQpvN//wP8vlAO6Qhn9fMbw8HAsWbJE8PFoWrvt7Ozw5ptvSs7z7dWrF+bPn4/ffvsNR44cAaA7dnz00UeikTF5eXlITk5Gamoq7OzsEBQUhMmTJ/Pef9SoUbCyssLnn3+Ouro6qFQqNGvWDC+//DLvgguDVqvFlStXUFJSgvHjx6OsrIzTHW6MtbW1wfHdw8ODd4SbNitTKlKPN1IWebVaLc6cOWPwelRUVIi+HgoKYiiipIKCggIHJG6n5cuXY+DAgQgMDDS46BHD3t5e1BUiBEmQNsO5c+ewdu1aVvBs2bKlJKGgsrISCQkJBsHnwP+vxOsXiOjDFS4O0F/YA6aj4gw047Y04gxAJ4DSFoWQNn0DQNeuXSWdOMshOjoagwYNgpeXF9LS0rBjxw7RUH59SEbgjfNGHR0dDX6We6HKtU/Risg3btwAYDrmy/UcacVF2nIBhunTp+Orr75CTU0NtFot7OzsRF01NK5igH7kU5+ioiKUlZWJ3m/69OnYtWsXysvLMXPmTPTs2RNvv/224DakeY1Xr16Ft7e3QUuqPlyjkbNnz4aNjQ2CgoIwY8YM9uKP2Uf4RI/Hjx+z/753757B76TkrpE2dgPkWcUODg6YMGGC5P+foVevXlSOYkaEKy0txcyZM0VFOOZ9at++PSIiItC/f38AunI2xj3OR1paGnbt2gVPT08EBQVJGpmVgv77IaccB9B9Lt3c3JCTkwNAJ8xHRUXxvh7MvkbjOIyLi0NERAQr5lZWVmLlypWioiTNAk98fDwiIiKwePFiLFu2DPn5+fjxxx+Jn7MxXM/Dx8cHffv2ZaNsLl++jEuXLqF///6IjY3FF198wfl/kWQ25ufno127drzxD3zHgGXLlqGurg79+/fH7Nmz2YWqxsZGVFVVcS5cFRUVsf82/j6QEnVA09qdnZ2Nbdu2EeX5duzYEe+9956k/9/4+TERNVIXQocNG4Zhw4ahrq4OWq1WMONRn9jYWKhUKmRkZGD8+PGwsrLC9u3bERERwXl/5v3t3LkzYmJiEBQUBJVKheTkZNHPHGlWplSM30M5BTmkr4eCglQUUVJBQUGBAxK30wcffIDk5GSsWrUKzZs3R1BQEPr37y96smRtbS1rFMm4iVgK5ubmbHA6ANGiCoa1a9fCw8MDPXr0IMrJmzRpEvvv+vp6pKamPpGLOi5o3Bg04gxAJ4DSFIUw9zVGbHQzIyMDf/zxB5ydndGsWTNJTgdSamtr2fzUUaNGiTp79SEdgZeTN0oLrYhMIpDKFRdJywUYXF1dERkZiZqaGgCQ5PilcRUDuovgX3/9FXl5eQZjmEKvE9NWzey3jo6OgiNl+kgt1WEgzWvMzMyEt7e3QUuqPlyChJOTE1QqFS5fvozLly+b/J7vtTAuI+D7HRc0jd0AXVbxs4QR4ZhxSjERTv99cnBwQGZmJgDdoqDYIsO7776LxsZGXLp0CYmJiYiNjUXPnj1Fcx7F0D+m05Tj6FNcXIwPP/wQSUlJAEBUhEKKRqMxcJfa2dkZNLvzQbPAY2lpaVCM065dOxQUFFA+c2Fu3rxpcBz18fHBd999hylTpghGC5FkNh46dAgzZszgjX/gOwYwizF//PGHQc6uUKSQ0GdeyvGAprV79+7dxHm+tMhpf5bi4tTnxo0bWLNmDRulYGdnJ/g9Yfz+Hjx4UPJjkWZl0iKnFIr09VBQkIoiSiooKChwQOJ2YspxJk6ciJycHCQnJ2Px4sVo3bo1goKCeC8sSFo9ueDKhLKxsUHnzp0xZMgQzouT/v37IyYmBtXV1UhISMCJEydEM3UAnTtFfwRIKsYiroeHh2xXG9/rRuPGoBFnADoBlKYoBKBr+l60aBHx8wN0F/C9evWSJDwbj1TX19cb/Cz0HGlH4MXgyguTAtc+RSoinz59GoMGDcKhQ4c4fy+UHUgrLpKWC6SlpaFTp07s3xsfH4/U1FS0atUKb775pmC2LK2reNOmTQgMDER6ejqmT5+OkydPipag0OZWLVmyBM7OzggMDES/fv1ga2srug1pXiPjCiTJa2MEPlKYqAaNRoPq6mrW9afVatljFh80jd0AfVbxs4JUhKPN1WMwNzdnHXT19fU4f/68qCip0WgEj6HdunVj/01TjmP8/Orr69nvvqKioqdWHOjr64tVq1YhKCgIgG6cW4rblWaBp2XLlqiuroa/vz/Cw8Nha2tLFA/CB9ex3s7ODr/88ovB32Vrayv6PpLsWzNmzABA7uqnGft+/Pgx+11s/L2svzDEB21rN2meLyl8+e1PY9GVwczMDBqNhn28yspKQWFX7vktSVamVIz3eTmlUKSvh4KCVBRRUkFBQYED2hMLd3d3uLu7w9/fH7t378aOHTt4RUmSUVcuXFxcUFlZaXAi7eDggIKCAnz99dcG+WMMo0aNwpUrV2BtbY2CggK8+uqrkkQcPz8/pKenE7sD9d0QGo0GN2/eFG1Yffz4MX7//XeUlZVxjufxvW4kbgw54gxAJ4DS7lM0Td/FxcXIy8sDoBtb9Pb2lvRYSUlJ2LVrF/r164fg4GDBoHu5I9U0I/Bi8I200uxTpCIyM2orNTdRH1JxkUG/XACAaLnA999/z7pMLly4gDNnzuCDDz7ArVu38M0332Dx4sW829K6ih89eoTQ0FDEx8fDy8sLXl5ekj4LaWlprKute/fuvE44fTZt2oQbN24gKSkJP//8M9q3b4/AwEA2R08fOXmNDOnp6bh3756Bm2r8+PGi20mFiUZg/q3v+hMb7aVp7AbosooZpObJMZSUlJgca7lu04dUhGOabZmmZ2OEjjeXLl1CUlISMjIy4OXlhdDQUEkLSe+//z4CAgIQEhLCeQwVixTgQr8cR58JEyZg1apVKCsrw6ZNm5CdnS1biOVj0qRJSElJQXZ2NrRaLYYMGSIYI8JAMyXAuLAnTJiAzMxM1NTUsOKwGNnZ2SZRM4MHDwbAfayfM2cODh48iMjISGi1Wnh4eOCDDz6ARqPhfL/lZjbevXsXeXl5BscN5vk9CfS/m42/l6WUtNC0dtPk+ZLy5ptvAiDPb2doaGgwyYfluk2fESNGIDIyEg8fPsR3332HlJQUQTFdzuIkaVYmwyeffILg4GAMGDCAc5yf9lqDa5GX6/UQOx9VUJCCIkoqKCgocFBRUYHvvvsODx48wKJFi5CXl4ecnBxBVyFzMZyamgonJycMGTJENGtJDrdv3zbIbOzTpw+WLVuG5cuXsyfMXPTs2dPgRGPWrFmIjo4WfKz4+HjExcXB3NycqDRBf6TXzMwMzs7OmDVrluA2pON5DCRuDDniDEA3jkZTFEI65lxeXo5169bBwsICbm5u0Gq1OHv2LL799lvMnz9f1GkyZ84c1NTUICkpid0nQkJCEBQUZJLBJHekmmYEXgy+FXuafYpURB46dCgAugxFUnGRgSkXkAoT8A/osvZCQkLg5uYGNzc3HDt2THBbWlcxIxi1aNEC6enpaNGiBcrLywW3+fbbb5Gbm4sBAwYA0B1/srOzMXHiRNHH69KlC7p06YIxY8Zgz549+OqrrzhFSTl5jYBu5L6+vh4ZGRkIDQ1FSkrKE89wlSoucbnoaBq7AcOs4k2bNknKKqbJkwOA9evXm4i/XLfp88orr5iIcELfKXKabU+ePInAwEC88847RGU369atQ1JSErZt2watVouQkBAEBgbKcqDy7ZM9e/bE888/j+vXr0Or1WLq1KmiTmQAKCgowG+//YaysjKD/ULsuBcQEEB8XmO8wOPs7CxJ3L158yaysrKgUqnQrVs3SQ7QzZs3o7i4GK6urgZOPSHRz97enlec5soJl5PZeODAAWRmZiIvLw+9evXCxYsX4eHh8URFSbnfzTSiNleer9jnH9Dth7GxsXj48CHWr1+PO3fuIC0tjfOY06JFCwDA0aNHTSZ3jMVhLpYsWWJybOG6TZ+BAwfCzc2NfZ/nz58vuFgrZ3GSJisTAObOnYsTJ07g008/RefOnREcHAwfHx/ZDkauYw7p66GgIBVFlFRQUFDgYOvWrQgODkZcXBwAXT7Xhg0bOEXJ/fv34+zZs7C1tUVgYCBWrlyJ55577qk/x8rKSpSVlbEjM2VlZewJ8ZMe36Idp6QZPaLNyCJxY8gRZwC6cTSaohDSMeft27dj2LBhJgLFqVOnEBsby+YACWFjY4N+/fqhvr4e8fHxOHfuHH777TeMGDECI0aMEN3eGL6R6qfRzM4HzT5FKiLzObEYhBxZpOIiA2leo1arRV1dHSwtLXH16lX84x//YH/HN9Yn11U8duxY1NTUYNKkSdi5cydqamowZcoUwW0uXryItWvXsqJCcHAwFixYICpK1tTU4Ny5c0hOTkZxcTH8/f15A/jl5DUCQE5ODtatW4ePP/4Yr7zyCkaOHPlUxgeloO+ik+sATU9PN8kqPnv2LFsQwwVpnlx+fj7u3buHmpoag8Kg2tpawQw/QJf3xywwSBHh+vTpA41Gg3v37hlkHEth7ty5RPdnsLa2xpAhQzBkyBBkZmZi48aN2L17N/r164fx48cTFeIx8O2TWVlZcHV1Re/evXH69GnExcUhLCxMNB5mw4YNGDp0KIYMGSI6ZsvsU0zWK4PUxUmaKYGDBw/i7NmzrDsvOjoaAQEBogL5zZs3ERUVRSTIFBQU4PfffzdxV0rJeiX5HaArWIqMjMTChQvx7rvvoqKiAtu2bZP8XJ8kxt/NchygBQUFJnm++nEffHz99deYNGkSYmJiAOgaqDdt2iT4PnPlLV+6dIlXlKyoqEB5ebnJKHttba3B4hQXzDFU3/VpfFzVZ+jQodBoNLC2thaNyjCGNiuzdevWeO211/Dqq68iPT0d0dHRUKvVCAkJQVhYGKd7Ugpc+3JRURGcnZ0xfPhwZGRk4MqVK2jRooWkqBQFBSEUUVJBQUGBg0ePHiEwMBC//PILAJ3Lj+/E3cLCAp9++inatm1L9VhcbYw2NjZwcnISLIWZNGkSli5ditatW0Or1aKkpATTpk1DXV3dE1t1p22MBIAHDx7g6NGj7Bixm5sbhg4dKjqWSpuRRTJuSyPO6EMzjkZbFEIy5pyXl8f5fw4ePBg///yz6GOlpaXhxIkTKC4uxqBBg/DFF1/AwcEBjx8/xocffkglSvI5fGhG4MXguxCn2adIRWQaJxYDTRkMQJ7XGBYWhvnz58PGxgbt2rVj24dv3brFulCMkesqZtyoHTt2JBInampq2IspsfxEhvnz58Pf3x/jx48XHTmWk9cI/L+w3axZM5SXl6N58+YoKSnhvC/f8ZNBzr4DGH7G5DpAf/nlFxMBkus2Y0jy5AoKCpCeno7q6mqDkXQrKys2e4+PFStW4LPPPjNwWTO38aFWq0XfA33kinAajQbp6ek4ceIESktLMXLkSAwYMABZWVmIiIjAxo0bJT8X/cfmIjY2FpGRkbh9+zZ+//13hISEYMuWLQZTFFyo1WoMGzZM0mMzIjft4uT+/fsxevRoVrioqqrCoUOHBMc+k5KSsGbNGvZz9vLLL2PhwoWiomSHDh1QUVHBezzjghFoX3jhBUk5iHIyGy0tLaFWq6FWq1FTUwMHBwfe4wbA3ZSsD63gBJjuU3IcoDt37jRZ8OC6zZj6+noThznfe3Ds2DEcPXrU5FyqtrbWIKfVmEuXLuHUqVO4f/++wT5sZWUlWhTJnL8yMDFEQqjValy4cEGyKPkksjLv3LmDEydO4OLFi+jXrx8GDhyIrKwsLF++HJGRkZKehxTWr1+P1atXo6ioCNu2bYOfnx82bdqETz/99Ik9hsL/JoooqaCgoMBBs2bN8OjRI/YEIScnh9chRTOuqc/27dtx8+ZNdOrUCVqtFvfu3UOnTp3w6NEjTJ8+HT4+Ppzb9e7dG5s2bUJ+fj4AoG3btuwJ/IsvvmhwX758G0ac44O2MTIzMxObN29GcHAwgoODodVqcevWLaxYsQLz58/HDz/8wLvSTJuRRSJ40Igz+tCU1tAWhZCMOfM1oWo0GkktqSkpKXjxxRdNWuGbNWsmOnbPB59zhGYEnjZvlGafIhWRjZ2fJPl6NGUwAHleY2hoKHx9ffHw4UN06tSJvd3R0ZH39ZDrKiYZz2N4+eWXsWDBAnTv3h1arRbXrl2TNLq9ZcsWyQ4pOXmNgO5zWV1djZEjR7JtpnzxHnzHTwa55Qh8rk8SB+jFixdx8eJFlJeXG7h+a2trRYUa0jw5f39/+Pv7IycnR3JeZX19Perr6/Ho0SOD40RNTQ0ePHgguv3zzz+PNWvWoH///gaLO1w5eXJFuDlz5qB79+4YNWqUgVgSEBDA5qQaQ1KOo4+ZmRlUKhXS0tIwYsQIhIaG4tSpU7z/D/Pa+fn54ejRo+jbt6/BaLqQyMXlEBNyjTFcunTJ4PNrZ2eHixcvCoqSTk5OaGhoMGjgdnFxEXwcQHdMnDdvHrp06WKw8KQfJWMMiUALyMts7Ny5M6qrq/HCCy/gk08+gZWVlWDsg3FTsj587dtSITk+8P0uJycH2dnZqKysNDjPrKmpkXTO0bx5cxQVFbH/f0pKCu852IABA+Dr64v9+/fj9ddfZ2+3trYW3G+Z89CUlBTJ0QNxcXGIi4tDfX09pkyZwr7+5ubmvDnx+ri7u2P79u0IDAw0ON5wLUDJzcpcuHAhbG1tERoaitdff539PHft2hXZ2dlU/yfAvcirVqthZmaG1NRUhIWFYcSIEZImcBQUxFBESQUFBQUOJk+ejLVr16KoqAhLly5FZWWlYE6jHJycnDBz5kx06NABgG5l9rfffsO4ceOwbt06XlESACvKNDQ04M6dOwC4s5OE8m3CwsJ4f0fbGLl3714sWLAAzz//PHubv78/+vbty7qZ+KDNyCIZt6URZ/ShERFoi0JIxpz9/Pywbds2TJ06lRXE6urqsHv3bkktqe+99x7v73r06CH5eUiBdgSeJm+UZp+iFZFzcnIQHR1NlK9HWwZDk9fYsmVLk7wqISFerquYZjxvwIAB6N69O3Jzc6HVavHGG29IKmgoLCyUPIYpJ68R+P9Cm4CAAPj5+aGhoYF34Uqu6CiGvmBB6wBt0aIF3NzckJaWZnDhbG1tLTpuz5UnJ6XMxdXVFf/6179MHMJc701CQgIOHz6MBw8eGAhMNjY2BvskH1VVVWjevDmuXr1qcLtQeQetCPfee++ZjK0yxxK+GAfachwrKyvExcXhzJkzWL58OTQajWCxkbHI9dtvv7G/ExO5jF1jTU1NkhyoGo3GoFCkvr5edEzf3Nwc8+bNQ8+ePaFSqXDlyhV4eHiwgjnf60izSEwq0MrJbGS+B4YNGwZfX1/U1tYanIMYQxOBQwuNA7SxsRF1dXVoamoyOM+0sbGRdM789ttvIyYmBvn5+ZgxYwacnZ15P182NjawsbFhR5KZnOva2lpcv34dXbt2FXysgIAAyeVkY8aMwZgxY7B//35JC2LG5OTkAAB+/PFHg9u59h25WZnz5s0zEeyZwjCheCCaghwzMzMkJibi9OnT7HFYSlaxgoIYiiipoKCgwIGbmxs+//xzFBQUQKvVom3btk88p5EhPz+fFSQBXVvyrVu3RF0BJIHpUk/U4+LiMGbMGJPb9XO/GGxsbNCxY0c4ODiY/K6urs5AkGRwdXWFg4ODoCBw7tw5eHt7s+5A5iJbrOWTdNyWVJzRh6a0hrYohGTM+Y033sD+/fsxe/ZstGrVCiqVCqWlpRg8eLCkE+ucnBzs3LkTeXl5aGxshEajgZWVlei4ohB8I9W0I/A0eaM0+xStiLxr1y6ifD2ATlwE6PIaSZHrKiYZz2NYv349QkJC0Lt3b0njlAykY5hS4Gs9ZkZ0S0pKDBxBXCN7V69ehbe3N+dxFBAWxpjHkuqio3WAurq6wtXVFQ8fPjT5e+Pj4wUXr+zt7U3y5KSwZcsWtG3bFpcvX8a4ceOQmJjI67AMCwtDWFgYjhw5QhUjQVPeQSvC0Yyy0pbjfPjhh0hMTMTMmTPh6OiIsrIyjBo1ivf+jMhVX19vcvzkE56MXWOA7pgt1TU2cOBArFixAiEhIQCAEydOiEbM9O3b1+D4bOze58PLywsVFRXIzc0FoCu+4jpH0YdxlpIItFLgy1O+c+eOwcJJUVER7zFAToSOGMbfzTQOUGYRzdLSEqNHjzb43dmzZ9GmTRvB5+Di4oKlS5eirq4OWq3WpFCPi9jYWIPPUrNmzUxu44KknIx53QMCAjhfe7HXnWYhijQrkyEqKoq4MAygK8h59913cezYMYwZMwbOzs4oKSnBwIEDBR9HQUEKiiipoKCgwEF9fT2OHTuGrKwsALqLuaFDhwqKIFqtFmfOnEFJSQnGjx+PsrIyVFRUiDaytm3bFt988w2CgoIAAMnJyWjTpg0aGhoEhdCnEZiekpLCKUoeP34cOTk56N69OwDdeHbXrl1RWFiI8ePHc7bbVlVVmay+VlVVCeZzAjqxVf9ixNbWFgcPHhQVJWkzG2kgEUDlFoWQjDmbm5tj8uTJ+Oc//4mioiJotVq0bt3aYHwI4G/d3LFjB+bOnYuoqCisXr0ap06dMsiZ4oJ2pJpmBJ42b5Rmn6IVkQGyfD2AXlykzWskQa6rmGQ8j2Ho0KE4efIkdu7ciYCAAAQHBwuOAzOQjmFKgS/Lb82aNbCwsEDHjh1FR8YzMzPh7e1tIBDqIyZKkrjo5DpAk5OTTcSFkydPCoqSlZWVSEhIMHGoij2XoqIizJs3D2lpaaxjh6/sgRF2W7ZsySnuir2GW7ZswZtvvmmQa7hnzx7O50grwskZZaUtx0lPT4efnx8r/rRq1UpSpvTSpUtNRAuu2wD5rrHRo0ejU6dOuHLlCgBg3Lhx8PX1FdyGtggtOTkZ+/btY0XMHTt2YNKkSYJju0/Ljch17Ni6dSvu3r2L9u3bG3wv8O2/tBE6ALkTTo4DlOu4ISWLtqGhAampqSaLO1zuRQYma5FBrVZLcuuRlJPJed0BshxV2qxMOYVhAF1BTkVFBV5//XX2nNLZ2Rkvv/yy6GMpKIihiJIKCgoKHGzZsgXW1tYYPnw4AF3o+pYtWwTHUWJjY6FSqZCRkYHx48fDysoK27dv521/ZZg9ezaOHj2Kw4cPQ6vVwsPDA5MmTYKZmZngiQ9pYLoU+C7AVSoVNmzYwK6WV1RUIDY2Fl988QWWLVtmIkq++OKLWLVqFSZNmsQ6Jm/evIlvv/3WJO9SynOQcsJJO25LA4kAKrcohGbM2dLSEh07duT9PZ+DA9CdqDLOrJCQEMHGTYB+pJpGRKPNGyXZp+SKyKT5egC9uEia10hbmiDHVUwynsfQs2dP9OzZEzU1NUhMTER4eDiee+45vPDCCxg4cCCvEE2TkycGn+B4//59yW3bEyZMAEDn1gPoXXRCGDtAExMTkZiYiJKSEgNhqq6uTrScbO3atfDw8ECPHj2IHKpMkZutrS3u3r0LR0dHlJaWct5XrrB79+5dg4ZYOzs73L59m/O+tCKcnFFW2nKc0tJSnDlzBmVlZXj++efh6ekJT09PuLq6ct5fThPxxIkTUVVVhaKiIgNXpZiLsaSkBF5eXqwQWV9fz46X8kFbhBYXF4eIiAjWHVlZWYmVK1dyipJyHcxicD3/69evY8OGDZL/D9oIHYDOCScF/fMHOVm0gO7YYWNjAzc3N4NjthAuLi6Ij49nF6COHTsm+r0MkJWTyXndAbIcVdqsTDmFYQykBTknT57EN998Azs7O3h6esLDwwMeHh6yvmMVFABFlFRQUFDgpLCw0OAL2dvbW9R1d+PGDaxZs4YNfbazsxPMdmKwtLTEyJEjMXLkSJPfCRVlkAamS4HvZLW0tNRgfMfBwQGFhYWws7PjbAgfMmQIWrRogR9++AH37t2DSqVC+/btMXbsWPTp00fwObi5uWH37t34xz/+AZVKhSNHjkgaUSIZt5XbaEkigMotCqEZcxaDT3xu1qwZGhsb4erqin379sHR0VH0QpV2pJpmBJ42b5Rkn5IrItPk69GUwQDkeY36eXJlZWWws7ODVqtFdXU1WrVq9VQcQzTjeYAuZ/PMmTM4ffo0XF1d2YulU6dO4fPPP+fc5mmMYfJ9Vnx9fXH58mXBzF8upGaa6UProhPC+O/q1q0bWrRogUePHhl8F1lZWQlm3gE6t7TYiCEXQ4YMQVVVFV599VWsXbsWdXV1rIBrjFxhV6vVGrj3q6qqRBe7unTpgpqaGvaYVF1djYyMDF6HNTPKGhwczBtbwQdNOQ4AdnGqvr4eCQkJ+O2337Br1y788MMPnPeX00T8559/Ij4+HuXl5XB1dWWLisSEm6ioKISHh7M/q9VqbNiwQXDBlqYIDdCJu/rj2nZ2drwuVblCNw3u7u7Iy8vjdDyLcffuXeTl5RkcO4RcsTROOCnoHzvkZNECQHl5ueh3qjHTp0/Hzp078fPPP0OlUsHb2xszZ84U3Y6knIzh7Nmz8PX1hbW1NX766SfcunUL48aN44wn0ockR5U2K5OmMEwfmoIcJne8vLwcKSkp2L59Ox48eIDvv/+e+PEVFPRRREkFBQUFDvRPuAHd6rbQGAWgc31oNBpW2KusrJS0Ip2VlYUDBw6grKzM4CJJ6EK6srKSzWeSGpguBb4LcE9PT6xevZp1G6SmpsLT0xN1dXUG7hN9/Pz8RN1yXBmWb731Fn766Sd8+eWXAHRClFBLJwPJuK1ccYZEAJVbFEIz5iwG3375/vvvQ6PR4K233sLhw4dx//59fPTRR4L/F+1INWkGKECfN0qyT9GKyIxbzN3dHe+++y5RBi1NGQxAntfI7NcxMTHo06cP+zpevHiRM89KDvrjq1xwZS8yrFu3Dvn5+Rg0aBAWLlzIujIDAwMFG0ppRFXa1mN3d3esW7cOGo0G5ubm7EihUP4qSaaZ8XOkcdEJYXwMcHJygpOTE+/4tBB+fn5IT09n9yepvPDCCwB0Yp5U4Tg+Ph7BwcGwtrbG119/jVu3bmHixImi4vBLL72EpUuXskJTSkoKxo4dK7gNaezDrl27MHXqVGzfvp3zGCvUAE1TjgMAP/30E7Kzs1FXVwdXV1dMmjRJMDuUpomYIT4+HhEREVi8eDGWLVuG/Px8kyIPLpqamgyOh+bm5qILtjQTAoBusWDVqlUGcTh8JW+M0D19+nQTl54UAVQMLmF68ODBWLx4MRwdHWFhYcEeN8Rc1yQZ4vqQOuGkoL9vM1m0AwcO5FygFsPd3R13794VnOwwxsHBAXPnzmV/rq+vx4ULF0RHxUnKyRh++ukn9O/fH1lZWbh8+TJGjhyJb775Bl988YXgdjQ5qqRZmb/++itGjx7NutyNETpuAHQFOadPn0ZWVhbu3r2L5s2bY/jw4YLHGwUFqSiipIKCggIHN27cwOnTp9lsuLKyMrRr1w4fffQR7wnkiBEjEBkZiYcPH+K7775DSkqKJDFt27ZtmDJlCtzc3CSNu/z555/47rvv4OLigpKSEsyYMUPUfSgVvouUt99+G6mpqWzG5uDBg9GvXz+oVCpZWXbGGZYajQaRkZFYunSp5P+DZtxWrjhDIoDKLQp52s29gM4ZvHfvXhQXF6NDhw6YPHmy5HIk2pFqmgxQmmxI0n2KVkR+4YUXkJ2dje+//x53795F27Zt0a1bN3Tr1g3u7u6C7dE0ZTAAXV4jAOTm5uKdd95hf+7Vqxevs4rWVaw/vkrK8OHD4e3tzfm71atX82aiNjY24tixY6z7tnv37hgyZIigQEzberxnzx6Eh4dLypRkIMk004fWRSeE8QLU0qVLsXLlSkyePNng75EitsbHxyMuLg7m5uasMCG2DUCXJ3fixAmEhYXh0qVLePjwIWbNmoXo6GhRUXLw4MHo3Lkzrl69Cq1Wi48//ljUrUYaJcLEmAgVzfBBU44D6BZq1Go1evfuDS8vL3Tt2lWSW71Hjx7YvXs3kVPd0tKS/b8bGhrQrl07FBQUiD6Wvb090tLS2POU8+fPi0YC0E4ITJo0CSkpKcjOzoZWq8WQIUNEF63WrVuHBQsWsPtuRUUFIiIiRF97mvbi6OhovP/++0THDYAuQ5zGCUdKVFQU5s2bhwULFnD+PWLHt6ysLJw8eRLOzs5EIq1Go8Hly5eRlJSEy5cvw8PDQ1SUBIDs7GyT7FshsZD5Hk5PT8ewYcPg7++PAwcOiD4OTY4qaVYmEwtDW3ZEU5Cze/duuLi4YOjQoejevbuksXkFBSkooqSCgoICB4sWLSLeZuDAgXBzc2NFrfnz50sa0bGxseFdyeciPj4eUVFRsLe3R3FxMTZt2iRZlBQrJOBzjqhUKgQEBBA7K8QwvuhTq9WwtLQ0GJkTQ864LYk4A9AJoHKLQmjGnMUwdnBER0dj0KBBbHPvjh07BB2L+tCOVNNkgNLkjZLuU7Qisr4zWKPR4NatW8jIyMDevXtRUlIiuF/RiotceY1SWpDt7e3x008/YeDAgVCpVDhz5gyvSEDrKpYqanPBJ0gy8GWixsbGorGxkRWST58+jdjYWMHRPtq8xjZt2qBDhw5EwgJJppk+NC46UgfoypUrAcBgpFcqNNsAdHlyzDHg4sWLCAkJgaurK6/DX5+ioiK4uLigffv2yMjIwJUrV9CiRQtepz9AHiXC/K6qqgq9evWS9DfJKccBdIVLtbW1yMrKwpUrV/D111/DwcGBfT/5iI6OJnaqt2zZEtXV1fD390d4eDhsbW1Nsma5mD59OjZv3ozt27cD0OXuMmOgfBhPCDg7O0ueECA9V/H398f69evx8ccfo6ysDGvXrsWkSZNEt6PJbGzVqhXVIjJNhjiNE04K+ucPb775JgAIOtiFID3XzszMRGJiIi5evIjOnTsjOzsbW7ZsMSnz42Lz5s0oLi6Gq6urwbFRSJRs2bIlYmJi8O9//xujR49GQ0ODpONNXV0devbsCV9fXxQUFKCgoACNjY2CC2SkWZnMftSpUyfRcXJ95BTkbN++Hffu3cO1a9fw/fffo7CwEG3bthXNiVZQEEMRJRUUFBT0ePz4MczMzNiTLiZI2snJSTRfqKqqCg4ODhgwYAB7m9hJCKBz8+zduxf9+vUzuC/fxY+5uTkr+ri4uEjKrWQgLSSQ456RAtfJu4WFBT766CP07NnT4EST7+JbTmYjiTgD0AugcopCaMacSRuxa2tr2VbZUaNGCY4ZGkM7Uk0yAs9AmzdKsk/JEZErKytZkeH69etoaGhAjx49RPOeaMVFrrzGw4cPi5ZJffDBBzhw4ADrRvH09MQHH3zAeV+5rmLavEwh+C4Kc3NzibOAafMaHR0dsXz5cvj6+hqIT0Jj6TSZZgCdi47WAQrovsvu379vIPiLfc7S0tJY12b37t1FozsAujw5Nzc3hIeHo6SkBBMnTkRtba0kYXj9+vVYvXo1ioqKsG3bNvj5+WHTpk349NNPebfRj33QarXw8fERzV0EdK/Frl274OnpiaCgIPj4+PCOtsopxwF0OYNZWVnIzMxEbm4uWrVqZSJgc0HjVGd+P2HCBGRmZqKmpkbU/QXosg1XrVpFlCtLOiEg51xlyJAhaGxsxNq1a1FaWop33nlHNK4HoMtsbNeuHTZu3Ag/Pz+D44bY+SVNhjiNEw4gc4Ay5zHMObNUMZ3ByckJt2/fZqdwPDw8eEuaZs6ciVatWmHYsGGYNGkSrK2tMXv2bEmCJKBz30ZFRREtJH344Ye4dOkSRo4cCVtbWzx48EBSfu6yZcuwYsUKVFdXY+XKlXBzc0NycrLg9zptVuaePXvw4MEDBAQEICgoCB06dBC8v5yCnJqaGpSVlaG0tBSlpaWoqamRXZykoAAooqSCgoKCAV988QVmzpyJNm3aoKioCIsXL8bAgQORnp6O3NxcwSbOhQsXmjiJWrRoAQcHB8yYMYP3ou7GjRsADMeVAP6T8vv37xu0HBr/LJQjQ1pIIMc9IwUucaF3795E2WRyMhtJxBlAfmkNDTQXj6SN2A0NDQZNrMbNrEKCBM1INUA2As9AmzdKuk/RiMhz5syBjY0N+vXrBx8fH4wbN06wqEofWnGRQf9xDh06JLqdnZ0d63CRCqmrmIE2L1MIvosgtVqNoqIiVkgsLi4WXXyhzWt0dnaGs7MzGhsbJS8MkWaayXHR0TpAv//+e5w6dQrOzs4Gr52QSPTtt98iNzeXXZCLj49HVlaWQZMsFzR5cjNnzsTt27fh4uKCZs2a4dGjR5Ic52q1GmZmZkhNTUVYWBhGjBjBltLxYWVlZfA3lJWV4ejRo6Lj2e+++y4aGxtx6dIlJCYmIjY2Fj179uQUGOSU4wC6197T0xMjRoxA586dJWfZ0jjVAd15SlZWFlQqFbp16ybp8Wjc/vv378fo0aNZJ2tVVRUOHTrEe7ynOVfR/0xptVrcv38frq6uuH79Oq5fvy64wMBAmtlYX18PCwsLdqyXQUyUnDZtGgBpGeJynHAAnQP0jz/+wI8//miwD0kpGYuPj8eff/7Jni9s3rwZQ4YMwYgRI0zu269fP5w/fx7JyclQq9Xo06cPkSDWoUMHVFRUSFoQZiYrGhoa0L17dwC6fdDCwoKdnhCjWbNmOH78OIYPH47Ro0eLHm9oszKXLVuGiooKJCcnIyYmBjU1NQgMDOT9jpVTkPPZZ5+xjdvDhw/Hc889R7S9ggIfiiipoKCgoEdVVRXatGkDADh58iSCgoLw1ltvobGxEQsXLhQUJX18fNC3b1/WOXD58mVcunQJ/fv3R2xsLG8wNqkjwFhUJMmToSkk0Gg0mD9/PtavXy95G6lwjVgFBwcT/R9yMhtJxRm5pTU00Fw8kjZit2jRwuBiztHR0eBnoX2UdKSaZgQeoMsbZSDdp2gICQnB9evXkZqairt37+LevXtwd3fH888/L8mVDJCLi7RUVlbi119/RV5ensF+K/Q+k7qKGWjzMml44403sHz5cri4uLDj5rNmzRLchjavkWs8XSxKgBFAjTMU+cQPOS46Wgfo2bNnsXnzZqKiposXL2Lt2rXs+xocHIwFCxbwipJMNnNTU5PkPLn8/Hy0a9cOt2/fBqA7xpFgZmaGxMREnD59mnWCi71fgO6zkpKSgqSkJJSXl8Pf31/S45mbm7PnAvX19Th//jynKCmnHAcAPv30UzQ2NrIjom3btpX03nE51WfPni24zcGDB3H27FlWQIuOjkZAQIDoAgON2//SpUsG51t2dna4ePGi6CLU5s2bTUZJuW4DTHNvGWFMah4uTWYjbXs8oBNA9aN3ioqKOMVMOU44gM4B+vvvv2P9+vWSolv0OX78OFatWsV+940ePRpLlizhFCXffPNNTJ06FRkZGUhMTMTevXtRW1uL5ORk9O7dm3cRcPXq1VCpVKirq8O8efPQpUsXg88I12ds06ZN+OSTTwziSxikiK1arRY5OTlITExkP/dSjje0WZmOjo4ICwuDt7c3fv31Vxw8eJD3cymnIIc5Nkt1qCsoSEURJRUUFBT00P+SzcjIwMiRIwHoLjDELqRv3rxp4CTy8fHBd999hylTpnCuTp8+fRqDBg3ibanlu1CVI7DoFxJIbYxVq9Xo1KkTysrK2OIfqdBkWM6ePZvzZIfvJFDuuC2JOEMjgNIWhTDQjDmTNmJLFca5CkZIR6ppR+Bp8kYZSPcpGvQLmwoKCpCTk4M///wT165dg729PZYvX/7EHksumzZtQmBgINLT0zF9+nScPHlS9GKS1FXMQJuXKQSfo6xHjx7YtGkTCgoKoNVq0a5dO9FcP9K8RmZMFDAVOxYtWiQ4GrlmzRpYWFhILrmQ46KjdYB26NAB1dXVcHBwIHq8mpoa9ljGuJ/5oMmfO3ToEGbMmGGQNaiP2DHs3XffxbFjxzBmzBg4OzujpKQEAwcO5LxvbW0tzp07h8TERBQWFqJv374oLi4WLRZhuHTpEpKSkpCRkQEvLy+Ehoby5iHKKccBdBl7W7ZsYfePsrIyzJ49G15eXoLb0TjVk5KSsGbNGnaR6+WXX8bChQtFRUkat79Go0FDQwP7+a2vr5fk8svLyzP4uampyWQKRf95aDQafPvtt5IyJI0hyWxkCmEAYN++fQaLy+Hh4ViyZIngY23duhV3795F+/btDc5FuURJOU44BlIHKONcJkWr1Rr8PWq1WjCzkRlr9vb2Zt3ISUlJ2L59O5tZagzNZ4sREvkyk8WYOnUq4uLi4O/vjw4dOqC4uJh1XHIhJyszLy8PycnJSE1NhZ2dHYKCgjB58mTe+8spyLl79y62bNmCqqoqaLVa2NvbY/bs2URudwUFLhRRUkFBQUGPjh07Ys+ePWjZsiWKiorYRs/q6mrRbe3s7PDLL78gKCgIAJCcnAxbW1vewoHHjx8DkNdSSwrtGPaDBw/YFWb9kyQxFwdphiWgW9VmaGhowNmzZ0WFPdrMRlJxhkYApS0KYaC5eKRtxBaDq2CEdKRazgg8ad4oA8k+JVdELi4uxo0bN9gRwMrKSpMLV7kY56YxaLVaSY7dR48eITQ0FPHx8azwJSbq0Ix8A3R5maSZqKdPnwagE3gsLCzYz2ZCQgKsrKwMcn6NIc1rZI7bAHDv3j2D34kVINy/f19S2zaDHBcdrQN0zJgxWLBgATp27CjqJmJ4+eWXsWDBAnTv3h1arRbXrl0TnCp4+PAhHj16ZFLwlpaWhpYtW3IKsEzmLelkAUP79u0xefJk5Ofn4+7du2jbti1efvllzvtOmzYNXbp0wT//+U94eHhApVLh3Llzkh/r5MmTCAwMxDvvvCMqitOU4+ize/duLFmyBG3btgWgWxDZuHGjaG4gzUi1k5MTGhoaDBq4pRzbaNz+AwcOxIoVKxASEgJA17ouVEgSFxeHuLg41NfXY8qUKQB0n0dzc3N23+FCrVbj1q1bon8DFySZjUVFRey/jbN4KysrRR/r+vXr2LBhg6TnJccJB9A5QCdOnIglS5aga9euBscNsccKCQnB4sWLWQfy+fPnJeXsArrF1z59+qBPnz6C33stW7ZERUWFyeJTZmYmb1HT/Pnz0bFjRwwYMAD9+vUjXghlvldrampQW1sLFxcX3tdCblZmdHQ0goKCsHjxYknFU7QFOYAuW3ry5MlsGV1GRgZiYmIQHh5O9P8oKBijiJIKCgoKesycORPx8fEoLS3F4sWL2ZOCvLw81jXJx5w5c3Dw4EFERkZCq9XCw8MDH3zwATQaDadLYujQodBoNLC2tpaUXSQHZvSNzzEgtmJK26RLmmEJwGQk9MUXX8TSpUvx6quvUj0HIWjEGVIBlLYohHbMGaBvxBbDWHShGamWMwJPmg3JQLJP0YrIkZGRuH79OmxsbODu7o5u3bphxIgRnCUjDLTiotyMV+aisUWLFkhPT0eLFi1QXl4uuA3NyDfAnZcpBmkm6qFDhzidqIGBgVi+fDmnKEmb16j/fhm/d2LuR19fX1y+fJld7BJDjouOprEb0B2vRo8ejY4dO0peSBowYAC6d++O3NxcaLVavPHGG3B0dOS9/759+zgXSdq3b4+vv/6ac5/6+uuvUVdXh6CgIAQFBQl+rrhIT0/HN998w472l5SU4J133jERRgHgtddeQ3JyMmJjYxEUFITAwECix9LPhZMKSTmOPk1NTawgCQBt27aVNCZKM1Jtbm6OefPmoWfPnlCpVLhy5Qo8PDzYTGu+/Urf7Q/ocofFRsVHjx6NTp06sdmL48aNEyzVGTNmDMaMGYP9+/cLCuJcuLq6Ys2aNejfv7+BEMSX80iT2Sh0bJDimnZ3d0deXp6k/V6OEw6ga+2OiYmBt7e3ZBc4w0svvQQvLy+26Obdd98lFsoA4YiaXbt2cRZUNWvWDLt27eJ0bn/99de4cuUKkpOTsX//fnTt2hUDBgxAnz59JGWv5ubmYuvWrez3nq2tLWbNmsX5nsjNymQmT0ghLcgBdOf0jCAJ6ErN9BfqFBRoUURJBQUFBT0sLS053RPdunUTbWO0t7fnPSnny+9Sq9W4cOHCUxcl5Y6+tWrVCvfu3YNKpUK7du0kO79oMiz1hVOtVovc3FzU1dVJ3p4EGnGGFtKiENoxZ4C+EVsM4xNlmpFqORmgtNEFJPsUrYgcEhKCGTNmiIq/+iPwT6tASoyxY8eipqYGkyZNws6dO1FTU8O6i/igGfkGdC3QXbt2hYeHB7y8vCRdVJNmojKLO8bY2NjwCjS0eY3MZ0mj0aC6upoVJbRarejYsru7O9atWweNRiMpPkOOi46msRvQCfhhYWGSH4dBq9WiefPmaGpqYvMN+UaIHz16xLmo0rp1a16n8tq1a1FQUICkpCSsX78e5ubmrEApZbR9z549WLZsGftdXFRUhNWrV3OKki+99BJeeuklFBcXIykpCZGRkXjw4AF++eUX9O3b10AE1EdOAzRJOY4+bm5uiI6OZgXsM2fOSBKjaEaq+/bta/AdIjYizkDj9i8pKYGXl5dBLicjjAkxceJEVFVVoaioyGDxROi5VlVVoXnz5rh69arB7XyiJE1m4+PHj9nyOOMiOSnu9sGDB2Px4sVwdHQUzV+V44QD6Fq7zczMRL9D+HB1dYWjoyO7GEQTFSREaWkpZylQ586dUVpayrmNWq2Gr68vfH190djYiIsXLyIpKQk7d+5Ejx49RN3+0dHRmDZtGjw9PQHoFoS2bt3K+X7RZmUykQBMRi+D0L6hD2lBDqAreDt48KDB8YamoEtBwRhFlFRQUFB4QtA6idzd3bF9+3YEBgYarNKLXVjoN24z2NjYoHPnziZh/MyJMunoW01NDbZt24Zbt26hU6dO0Gq1uHPnDtzc3DBz5kzRiwuaDEt94VStVsPJyYk3jwuQN25LI87QQloUImfMmbYRmwbSkWo5GaC02ZCk+xRALiIzF4JicI3AP2sYx2HHjh0lHxNoXMWA7sLp+vXryMrKwt69e5Gfn49OnToJCiCkmahNTU2oq6szuXirra3lbcamzWv08vJCWloa+299UYK5AOVjz549CA8PJ3YTkbjo5DR2A7rvnf3796NPnz4Gr7nQ99G+fftw9uxZtG/fnv27VCoVrxAkJMIILUC1bdsWr7zyCl555RXcvn0bycnJWLFiBRwdHdmcTz4cHBwMFgddXFxEczNdXFwwduxYjB07Fnfv3kViYiIiIiKwefNmzvvTNEDrI7UcR5/p06fj6NGjOHLkCLRaLTw9PQ3c53zQjFTLLQwjGYGNiooyGAlVq9XYsGEDIiIiBLf7888/ER8fj/Lycri6urK5ikLHKtJoE5rMRv0yOeMiOSFXMUN0dDTef/99omMHqRNOTmt39+7dkZCQAD8/P4PFE7G4kyNHjuDgwYNwcHBg8ySlCGoAOI/5XAgdb6QIwubm5mjfvj3at2+PW7dumeSWcmFtbW3wfeDh4SE4JUCTlcnEqdBk9DKQFOQAwKxZs/Djjz+yxZeenp5PJBpIQUERJRUUFBSeELROopycHADAjz/+aHC72AV/Q0MDCgoK2Abr1NRUtG/fHsePH0dGRgamTp1qso3+iSaDjY0NOnbsyHmBtnPnTrRv3x5z585lR/m0Wi1++ukn7NixA++9957gc6S5OCMVTuVkNpKKM3IEUNKiEDljzqSN2FLhEm9oRqppM0Bp8kYBuhw62rZpMcRyB58FBQUFiI2NxcOHD7F+/XrcuXMHaWlpghcjtK5itVrNFoWpVCo4ODiIikGkmaghISGIiorCtGnTWCdVSUkJtm/fzptPRpvXKPUC7OTJkyYiTps2bdChQwfi1lISF52cxm4AbLs1MzrPIPQZOn/+PL788kvJTs4ePXrgu+++wz//+U+D1+LHH380GA3kQ6PRoLKyEhUVFairqxP8XDLfee3bt0dERATbZJuSksK6tKXQsWNHTJw4UdJoMEkDNANJOQ6DRqPBJ598gvXr1xNPW9C0bz+LwjCGpqYmA1Hc3Nycd4FBn/j4eERERGDx4sVYtmwZ8vPzTc6tjLl//z527NiB7OxsqFQqdOvWDW+++Saee+45zvvTZDbKKZMDdNMqUhe+9B+TxAknp7WbeR3i4uLY26S0VMfHx+PLL78k+m7Nzs7Gtm3bUFdXh+joaNy+fRsJCQmYNm0a5/07d+6MhIQEk2zR48ePCy62lJWVITk5GUlJSWx0xPz58wXd/sxURufOnRETE4OgoCCoVCokJydLdhZLzcpkzpmOHj1qEpNkXKbEBWlBjkajwYYNG4jiehQUpKKIkgoKCgoCSF2JBeidRLTB/UVFRfjss89Yx8ywYcMQHh6OpUuX4qOPPuLc5vjx48jJyWFbADMzM9G1a1cUFhZi/Pjx7EgGQ3Z2tsmFikqlwvjx4wXHV+RkWJIG8NOO2wLk4owcAZS0KETOmDNpIzYDacEIIN89QwJt3ihNqQNt27QYpILU0+Drr7/GpEmTEBMTA0A35rdp0yZBUZLWVTxlyhR07NgRL730El544QVJF5+kmaijRo2ClZUVPv/8c9TV1bEu45dffhnDhg3j3EZu67EYR44cMflsODo6Yvny5fD19TUQ8KQISlJddHIauwG67yMXFxc0NTVJFiUnT56Mbdu2Yc6cOaxb+s6dO+jcubOgM/DatWtISkrC+fPn0aFDBwQGBmLq1KmCn2N9ccXBwYEt+bG3t5e0oEEDSQM0A0k5DoNarUanTp2oxl1pRqppF4X0W7SFbtPH3t4eaWlprBB3/vx5SccOS0tLgyKedu3aoaCgQHCbrVu3YsCAAaxof+bMGWzdupVXfJGb2SgEn5O+Xbt22Lhxo4kTkW/EnIHECSentZu2pbpVq1bEJTK7d+/G4sWLsXbtWgC6fZn5budi6tSpWLduHRITE9n3LDc3F42NjbyO/SVLlqC8vBwBAQF45513JC9gGEckHTx4UNJ2fEjJr+Q6z7106ZKoKElakEMT16OgIBVFlFRQUFDggHQlFqB3ElVUVOC7777DgwcPsGjRIuTl5SEnJ0e0gbC8vByPHz9mTw4eP36MBw8eQK1W857sq1QqbNiwgR0XqqioQGxsLL744gssW7bMRJSkdXXJybCkCeAHyMdtAXJxRo4ASjreL2fMmbQRm4G0YAR4tu4Z2rxRmn2Ktm36v4H6+np06dLF4DaxUhOakW9AJ+5mZWXh6NGj+PPPP9GtWzd4enqiR48evNvQZKIOGzYMw4YNEyzU0Xcvym09FoPr2Ons7AxnZ2c0NjZKcn0xkLjo5DR2A7rFtQMHDrAtux4eHhg/fjynIMREiFhaWmL+/Pno0aOHpOZdKysrzJ07F8XFxWyDeYcOHQSzimfNmoVWrVohMDAQ48ePlzTyCpCP5sqBtgEaoCvHAYAHDx5g3rx56NKli0F8htD7nJmZCVtbW3Tq1AmXLl3CtWvX0Lp1awwbNkzwc0C7KLRkyRKTPEKu2/SZPn06Nm/ezI6uPvfcc6KTGYDOhV9dXQ1/f3+Eh4fD1tZWVHCprKxkW74B3ULb4cOHee8vN7NRCL5zrvr6elhYWLDFPwxCoiSpE05Oa3d9fT2OHTvGFtZ4enpi6NChvKIaEy3h7OyMzz//HL179yZaqDEW4YW+vxwdHREeHo6rV6+yx5vevXsLurInTpwIT09P4kVEWpMBDceOHcPRo0dN8mFra2tFM/ABuoIc0rgeBQWpKKKkgoKCAgekK7EAvZNo69atCA4OZsde2rRpgw0bNoiKkqNHj8b8+fPRvXt3aLVaXLt2DWPGjEFdXR3vBX9paanBxZyDgwMKCwthZ2fHmVHWrVs3dmVd/+Ts4MGD6Nq1K+9zo82wBOgC+AG6cVsacQagE0BpxvtpxpxpGrEZSAtGAHL3jJwReJpsSIBun6LNiBXjPyEUvnnz5igqKmI/0ykpKaL7Fc3IN/D/7pv8/HxcvHgR8fHx+PXXX/Htt9/ybiMnE1XI2c7lXqRtPRaD62L2lVdeMblNSqwCiYtOrgP0yy+/hKenJ+u2P3PmDL788kvO4wkj7Lq5uRGPlgI6h6XU0rQVK1bI+uxs3bqV83Yh0TI+Pt6k9IfrNgaaBmg55TgA9z4lRGxsLO7evYuGhga0adMGdXV18PX1RU5ODqKjowUnIEgXhSoqKlBeXm5S7FJbWyva2Nu6dWusWrVKcJGBC+a4PmHCBGRmZqKmpkawtRvQnTucPn0aAwYMAKAbRZbiyqRpLxaDTwSjEddJnXByHKBbtmyBtbU1hg8fDgBISkrCli1beCMjmGiJVq1aoVWrVkQLNc899xw7at/Y2Ij4+Hj2uQvBZDZKQeqoNR98Dsnx48eLbit1QmvAgAHw9fXF/v378frrr7O3W1tbC55HySnIoYnrUVCQgiJKKigoKPAgdSW2vr4ef/zxB4qKilBeXo7Q0FAi4eLRo0cIDAzEL7/8AkDXYihFGAsNDUWvXr1w48YNaLVavPbaa+yJ56RJkzi38fT0xOrVqw1yKD09PVFXVwdbW1uT+7/11lsGY3YqlQq3b9+Gq6srZs2aJfocSTMsAboAfoBu3JZGnAHoBFDa8X5S5IzYkBaMAOTuGTkj8LSvF80+RZsRSzMC/6x5++23ERMTg/z8fMyYMQPOzs6ibaI0I98AsG7dOty5cwetW7eGh4cH3nvvPZOFAGOeViYq1/9L23pM8liM8ASYZgsuWrRItBGbxEUn1wFaVVVlcOE8btw4nD9/nvO+wcHBuHXrFoqLi9kiiKeFXDFf/0K6oaEB586dEz3Wnzp1ykSAPHnypGg7eZcuXQyOv9XV1cjIyOAU1eWW43h5eaGiogI3btxgH1vIRZqRkYENGzagvr4eM2fORGxsLNRqNYYOHSp6bDJeFHJ2dhZcFLp06RJOnTqF+/fvG/x9VlZWeO211wQfiyZyg+HmzZvIyspi8yHFvsNmzZqF7du3Y/fu3VCpVHB3d5d0fkPTXkwKIyABpjmB4eHhWLJkCe+2pE44OQ7QwsJCREZGsj97e3sLLvy98sorqKysRGlpKVq3bs15/snH9OnTsWvXLpSXl2PmzJno2bMn3n77baLn+7TRdxE2NDTgwoULosIp6YSWjY0NbGxsEBYWBjs7O1a4r62txfXr13mNA3IKcoKDg9HY2Ij8/HyoVCq0bdtW9POloCAFZS9SUFBQ4IBkJfarr76CmZkZPD09cfHiReTl5RGNfTZr1gyPHj1ihaCcnBzJYpJWq4W9vT2amppQVFSEoqIiwRXet99+G6mpqeyIzeDBg9GvXz+oVCpOwYcpRygqKmJzsl5//XWDFlMhSDMsAe4AfikuAZpxWxpxBqATQGnH+2mgHbEhLRgByN0zckbgaS9UafYpWhGZZgT+WePi4oKlS5cauJAOHz6MF198kXcbWlfxyy+/DDc3N977chU70GaiisHnQqJpPdZoNIJ/v/74nL4rjBkfZBCKyJDjoqN1gHbv3h1JSUkGhTB8zpiDBw/izJkzeP7553Hjxg28/PLLomPKfxXMQhxDUFAQb2M3M75aUlJiIBjX1tZKctDROH1pynEAXdv0wYMH4e3tDa1Wi507d2LcuHG8kxbMYoylpSWcnJzYfVilUomKC6SLQsHBwQgODkZKSorJ6y8GbYzLwYMHcfbsWXasOTo6GgEBAZxC4dq1a+Hh4QF3d3d89NFHVOIKaXuxGMbie1FREftv4+/HyspKzv9DjhMOoHOA6jedA7qiLKER4uPHj2P//v1wcXFBSUkJZsyYIdltbW9vL+k87a9k5MiRJj8zk1d80ExoATr3s/5xqlmzZia36SOnICc9PR3ffPMNXFxcoNVqUVJSgnfeeQe9evUSfZ4KCkIooqSCgoICByQrsXl5eVi/fj0AnXtx0aJFRI81efJkrF27FkVFRVi6dCkqKysljaTu27cPZ8+eRfv27dkTT5VKJShKqlQqBAQEEF8gtG7dWrIQafx4JBmWAF0AP0A3bksjzgB0AijpeL+cMWfaERvSghGAfqSaZgSe9kKVZp+iFZFpRuD/KvRHxA4dOiS439O6isVckVzFDrSZqGJwCYA0rccA8P777yMgIAAhISGcDkH97wt9YcBYGBXKLJPjoiN1gDLCp1arxeHDh7F582YAutfMysoKEyZMMNkmOTkZa9euZRfWvvjiCyJR8vjx4ybi2bfffmswivi0KCoqQllZGefvunXrhhYtWuDRo0cG4oKVlZVBvi8fNE5fmnIcAPjtt9+wdu1aVix99OgRlixZwitKPnz4EIcOHYJWq2X/zTxnPpGLYf/+/Rg9ejTraquqqsKhQ4dEP5t+fn6syKvRaNjbhUZZaWNckpKSsGbNGva4+/LLL2PhwoWcQuELL7yA7OxsfP/997h79y7atm2Lbt26oVu3bnB3dxfNLSXNbAR07rTg4GAMGDCA8zvc+LtM6PjA9zs5TjiAzAHKCJ9NTU04ffo0O2FUVlYm6Jw+fPgwoqKiYG9vj+LiYmzatElUlGQybPkQW3S9ePGiiXh27Ngx3jI0gD7z3ZjHjx+juLhY9H4kWZkMjNisv42UyQKagpw9e/Zg2bJl7PVAUVERVq9erYiSCrJRREkFBQUFDkhWYvVX12myyDp06IDPP/8cBQUF0Gq1aNu2raSCmfPnz+PLL7+UNJ4nN7eKFpIMy7S0NHTq1Il1CsTHxyM1NRWtWrXCm2++CWdnZ8HHoh23BcjEGYBOACUtCpEz5kzbiE1TMEI7Uk0zAk96oSpnn6LNiKUZgf9vgNZVLIbxsU5OJiqJe5GBpvUY0I2lJyUlYdu2bdBqtQgJCUFgYCCn4M18jjQaDaqrq9lYC61WywrlQtC66EgcoDTCp4WFBevEbt68uYHgJIWUlBRYWFhg4MCBAHSOn4aGBsFtaLNNjb/7HB0decVPJycnODk5YenSpbC0tIRarUZBQQEKCgrQsWNH0b+LxOkrpxwH0Dmx9fMWra2tBZu4X3jhBTbPT//fAESFlkuXLhlkZdrZ2eHixYuiouTatWthY2MDNzc3yZ8x2hgXJycnNDQ0GDRw8+WW+vn5sd/LGo0Gt27dQkZGBvbu3YuSkhLRRTLSzEZAF8Vw4sQJfPrpp+jcuTOCg4Ph4+PDKzA+fvyYzeM0zubUP/fQR44TjkGqA5RW+DQ3N2fPz1xcXCTlScp1y//000+wsLBgcyV/+eUXZGZmCoqStJnv+i5VjUaDyspK0TxJ2qxMFxcXxMfHs3/HsWPHBM9t5BTkODg4GBgUXFxceKOYFBRI+O8/S1ZQUFB4CpSUlODIkSMoLS01WHHkarS8ffu2wcUEc3EhVfBjWij1R2QWLlwomjPm4uKCpqYmSSf5cnOraCHJsPz+++/ZDKQLFy7gzJkz+OCDD3Dr1i188803WLx4seBjPavMRoBOACW9mJYz5kzbiE0zdkg7Uk0zAk96oSpnn6Jtm6YZgf9vgNZVLIbxfionE5XEvchA23psbW2NIUOGYMiQIcjMzMTGjRuxe/du9OvXD+PHjze4cPPy8kJaWhr77wsXLrC/8/T0FH0sGhcdrQM0MzOT83YuB35xcTH7PaXVag1+BsSbvj/++GOsWbMGKpUKly5dgp2dHW9+GgNttinNd9+yZcuwYsUKVFdXY+XKlXBzc0NycrKoGK/v9NVqtfDx8eHNUKQpxwH+v724ZcuWWLRoEfr06QOVSoW0tDR07tyZdzvSYhx9NBoNGhoa2HOO+vp6UREZAMrLy0W/v43Rj9wAdN9Fs2fPFt3O3Nwc8+bNQ8+ePaFSqXDlyhV4eHiwLjtjN11lZSVycnKQnZ2N69evo6GhAT169GDHkIWgaS9u3bo1XnvtNbz66qtIT09HdHQ01Go1QkJC2GxAfVq0aMHuu46Ojgb7sZiTk8YJB5A5QJkFPz7XMR/37983cD4a/8zlejRebK2pqYFKpZJcgrRgwQKsWbMGb7zxBi5duoT8/HwsWLBAcBvazHd9sdbMzAwODg6ipgXarMzp06dj586d+Pnnn6FSqeDt7S0YP0JTkMMspLVv3x4REREG8R5CxxsFBakooqSCgoICB5GRkQgJCYGfn5/oCYjYajofcpopAZ1AM3/+fPTo0cPAicU3wqLRaDB//nx21FwKckaIAbIMS5VKxbpuUlNTERISAjc3N7i5ueHYsWOiz/VZZjbSCKC0F9M0Y86kjdgMNGOHtCPVNCPwpNmQcvYpWkcWzQj8s8LYLcbALKZIgdRVTANtJiqJe1Gue1yj0SA9PR0nTpxAaWkpRo4ciQEDBiArKwsRERHYuHEje1+povTJkycNLrzluOhoHaC//fYb+++GhgbcuHEDbm5unMc34wt6qY3f+seimTNnIjIyEt26dcP48eNRVVUl+L1Cm22alZUFV1dXWFlZ4fTp07h16xbCwsJEC3SaNWuG48ePY/jw4Rg9erSoiAHoPiP6F/tlZWU4evSo4OtDUo4D/H97sXGDOU0LulQGDhyIFStWICQkBABw4sQJDB48WHQ7d3d33L17V5LLlIE2xqVv374Gr5lQnM2cOXNgY2ODfv36wcfHB+PGjZPUeiw3s/HOnTs4ceIELl68iH79+mHgwIHIysrC8uXLDcpiAOmTCPrZvHKccACdAzQiIoKd7GhoaEBJSQnatm2LqKgozvsbC6MkLsjc3Fxs3bqVXSCztbXFrFmzRP8Pe3t7LFiwgF1gMH7/uKDNfG9qasJzzz0HCwsLZGRkICUlBYMHDxYs9KHNynRwcDBYXKuvr8eFCxdY4dAYmoIc/YU0BwcHdvHK3t5e0rmlgoIYiiipoKCgwIGFhYVow6Zc5DRTArqLD5ILELVajU6dOqGsrExwvEsfOSPEAFmGpVarRV1dHSwtLXH16lX84x//YH8nRTAhGbeVK87QCKC0F9M0Y86kjdgMNAUjtNlfNCPwpBeqcvYpWhGZZgT+WfGsndJS4BKFaDNRSdyLct3jc+bMQffu3TFq1CiDC/2AgABet6EYR44cMRAlaV10AL0D1Hgcs6ysDPv27eO8r5DgIwTzvcKg1WqRnp6O9PR0qFQqQUc3bbZpbGwsIiMjcfv2bfz2228IDQ3Fli1bsHz5ct5ttFotcnJykJiYyDqPpLbAV1ZWIiUlBUlJSSgvL4e/v7/g/Uld6nIcj7SMHj0anTp1wpUrVwDomtmZeAAhsrKycPLkSTg7O8PCwkKyeAdIFyMZSKJLQkJCcP36daSmpuLu3bu4d+8e3N3d8fzzzwt+N8vJbFy4cCFsbW0RGhqK119/nV0w6Nq1K7Kzs4n/Pwb9bF4aJ5w+NA5Q48XumzdvIiEhgff+tBEzgE40nTZtGusyz8rKwtatW3n3J+PzvcbGRhQXFyMlJUV0AYor851pQxdi/fr1WL16NYqKirBt2zb4+flh06ZN+PTTT03uKzcrE9Atkl2+fBlJSUm4fPkyPDw8eEVJBpKCnL/DtIfCfzaKKKmgoKDAQVhYGA4cOAAfHx8DF+KTaIBlkNNMyWxPyoMHDzBv3jx06dLFwIHEN2ZHO0JM40IKCwvD/PnzYWNjg3bt2rEjIbdu3ZJ00UkybitXnKHJG6S9mKYZcyZtxGagKRihzf4iGYGnzYaUs0/Risg0I/B/Zx4/fozff/8dZWVlmDlzJgoLC1FQUMB+XrkctbQXrCTuRQbavMb33nuP3ecZmM+BlItILviyhElcdE86P/i5554zaQyXy1dffQWNRoOcnByT11AMrmxTsfcK0I1QMuPNYWFhCA0NxalTpwS3mTp1KuLi4uDv748OHTqguLgY3bt3571/bW0tzp07h8TERBQWFqJv374oLi7Gtm3bRJ8fjUv9WVNSUgIvLy+DnNKSkhLRvGfS8j85kESXjBkzhv13QUEBcnJy8Oeff+LatWuwt7fnFazlZDbOmzfPJOOSeQ3FpguE0N9/aJxwgHwHqD5ubm7Izc2l/GuEsba2Noi98PDwEBzh3rNnD7RaLe7fvy95QZ7Bzc3NJPNdSka0Wq2GmZkZUlNTERYWhhEjRvC6rOVcV2RmZiIxMREXL15E586dkZ2djS1bthic3/NBW5CjoPA0UERJBQUFBQ7u3r2L06dP4+rVqwZCxNPIKCwvL0dNTQ2sra3x9ddf49atW5g4cSJ8fHw478934sggdOJI664gHSGmcSGFhobC19cXDx8+NGg4dXR0lLRKSztuSwNN3iBtUQjNmDNNIzZtwQjpSDUDyQg8bTaknH2KVkT+bxAXSJDrKt66dSvc3Nxw/fp1ADqRKyoqiv0McUGbiUrjXqRtPd65c6eJo4TrNhL4RglJhG65DlB9145Wq8Xt27clNU6TolarsXfvXmJXFle2qRSsrKwQFxeH06dPY8WKFdBoNKLlGsxxSf+xhQTnadOmoUuXLvjnP/8JDw8PqFQqnDt3TtLzo3Gp08BkUfLx0ksv8f4uKioK4eHh7M9qtRobNmxARESE4P/p5OSErKwsFBYWIiQkBJWVlaKLZPrZlUK3GUMTXVJcXIwbN27g+vXruH79OiorK3nLcfShyWyMiooyOUasX79e1nED4D52kDjhAHkOUP39iikNetKxJcxxuXPnzoiJiUFQUBBUKhWSk5NFXdsqlQqRkZHErzOTpchQWFgIGxsbdOzYUbDgxczMDImJiTh9+jS76M93HkCblTlz5ky0atUKw4YNw6RJk2BtbY3Zs2dLEiQB8oIcBYWniSJKKigoKHBw7tw5bNmy5Zm05p44cQJhYWG4dOkSHj58iFmzZiE6OppXlJRz4tiqVSvcu3cPKpUK7dq1k3TiDdCNENNkWLZs2dIkw0iKEATQj9vSQCOA0haF0Iw504jntAUjtNlfJCPwcrIhafcpWhH5WYkLzwq5ruLi4mJ8+OGHSEpKAgBJLlraTFQS9yJtXiNTilFZWWlwIV5TU0PcPm0Mn1OSRuimdYDq76tmZmYICgoidjNKxcfHBykpKWzOsBS4RDWm2dnV1ZV3uw8//BCJiYmYNWsWHB0dUVZWJpqBSXrsfe2115CcnIzY2FgEBQUhMDBQ0t8EkJXjyIHJoiwoKEBubi4bAXPhwgXR0qWmpiaDcyJzc3NJrckHDhxAbm4uK0o2NjZi8+bNrIDOBVMAKHabMSTRJZGRkbh+/TpsbGzg7u6Obt26YcSIEZwlWfrQZDbm5+fj3r17qKmpMRC6amtrJZUF0UDqhJPjANVvcTczM0Pv3r3Rr18/2qfOif5iKwAcPHiQaPuuXbvixo0bJhMQQhw/fhw5OTmsQzozMxNdu3ZFYWEhxo8fj0GDBnFu9+677+LYsWMYM2YMnJ2dUVJSgoEDBwo+FmlWZr9+/XD+/HkkJydDrVazZVdSIS3IUVB4miiipIKCggIHnTp1QnV1teBK6JOCueC8ePEiQkJC4OrqyntxCvz/iaNYQL8+NTU12LZtG27duoVOnTpBq9Xizp07cHNzw8yZM59KUzJNhqUcaMdtaZAjgJIWhdA0fdM2YpMUjNCOVDOQjMDLzRulgVZEphmB/ztjbm6O+vp69mKpqKhIdLGHNhOVxL1Im9fY2NiIuro6NDU1GVyI29jYiGaNaTQawWMSn6BBI3TTOkAZ105jYyPu3bsnqeiisrISv/zyC/Lz8yUvnAC649/jx4/ZBREpI+a5ubm4efMm67RNT09H586d8ccffyAgIACjR4/m3M7R0RH9+vVDYWEhAN0+JhapQHrsfemll/DSSy+huLgYSUlJiIyMxIMHD/DLL7+gb9++aNu2Le+2NOU4gO61T0hIQGlpqYHgxOcEZ6YlwsPDsWbNGtaN9corr/CWkjDY29sjLS2NFTLPnz8vujgJ6BZ5165dyzrGWrZsafDZ0UduASBJdElISAhmzJgh+n2qXyID0GU2FhQUID09HdXV1QalIVZWVpgxY4bo3yUG1/kgrROOxgGqP4VTVVUFW1tbSQJZfX09jh8/biL8c+2/cieVMjIykJCQACcnJzRr1kzSWLpKpcKGDRvYpvOKigrExsbiiy++wLJly3hFyfbt2+ONN95gW8mdnZ3x8ssvCz4/0qzMN998E1OnTkVGRgYSExOxd+9e1NbWIjk5Gb179xYtbSItyAF0i4SpqakoKSkxWIQbP3684GMpKIihiJIKCgoKHDx8+BBz585Fly5dDC6g+bIX5eDm5obw8HCUlJRg4sSJqK2tFTyZ4xunZOC6oNu5cyfat2+PuXPnshfFWq0WP/30E3bs2IH33ntP8DnSjBAD5BmWcqAdt6XhWQqgNE3ftI3YJAUjtCPVDCQj8HLzRuVAIiLTjsD/nZkwYQJWrVqFsrIybNq0CdnZ2aKj86SZqHLci6Stx8xnMDg4mGhhCADef/99BAQEICQkhNON9fbbb3NuR+Kio3WAxsTEYMSIEejQoQNqamqwePFiqNVqVFVVYdKkSRgwYADvtox4d/HiRckLJwCdC7eqqgpr1qxhP5cTJkzA+vXrsXz5cixcuJBXlExISMCff/6JqqoqbN68GeXl5fjmm2/w2Wef8T4WzbEX0IlBY8eOxdixY3H37l0kJiYiIiICmzdvFtyOtBwHANauXQsPDw/06NGD6DuorKzMxPVYWloquM306dOxefNmbN++HYAuikHs3IH5v1UqFfvdLPRZllsAaBxd4uzszBtdIrUoUL9EBqDLbPT394e/vz9ycnLg7u4u6XH1+eSTTxAcHIwBAwZwCp9c3+2kTjgaB+jBgwfRv39/tGvXDg0NDfjiiy9w+/ZtmJmZYc6cOQavGxdbtmxB27ZtcfnyZYwbNw6JiYlo166d4DaAbjHi3r17Bi5TMWGMJtu0tLSUFSQBnZBXWFgIOzs7mJmZ8W6XlpaGvXv3orGxEV999RVu376NH374QfDclzQrEwD7vnp7e6OxsRGXLl1CUlIStm/fzn5OhSAtyFm7di3rTBeLUlBQIEERJRUUFBQ4mDBhwjN7rJkzZ+L27dtwcXFBs2bN8OjRI8GLduZE/YcffoCjoyMGDRoErVaLxMREXvdBdnY2Zs+ebXCbSqXC+PHjJY2k0owQA2QZlmLjmWKtkbTjtjQ8SwGUpumbthGbpGBEzkg1QDYCT5sNKXefIoV2BP7vTM+ePfH888/j+vXr0Gq1mDp1qqhgRZqJKse9SFpMtGvXLkydOhXbt2/nXBwSuuhct24dkpKSsG3bNmi1WoSEhCAwMFB0XyFx0dE6QLOystjc4BMnTqBNmzZYsGABKioq8MUXXwiKkrTiHaD7jBYVFRl8rwjlwxmLaWZmZigrK4OlpaXgRfLRo0cRERHBChNt2rTBw4cPBZ8bzbHXmI4dO2LixIm874WcchxAVyQl5GDjY9CgQVi0aBH8/f3Z7Es+1xdD69atsWrVKuI8z/79+yMmJgbV1dVISEjAiRMn8MILL3DeV24B4NPI/eabXCHJbPz1118xevRoJCYmIjEx0eT3YuVYc+fOxYkTJ/Dpp5+ic+fOCA4Oho+Pj+ACNakTjsYBmpyczH5nnzp1ClqtFtu3b0dBQQG++uorUVGyqKgI8+bNQ1paGiu6iuXMxsTEoL6+HhkZGQgNDUVKSoqkkWxmEenhw4eSR+Y9PT2xevVqdl9MTU2Fp6cn6urqYGtry7vdgQMHEBERgc8//xyALuampKSE875ysjL1MTc3R58+fdCnTx/RCRLagpzy8nLRBWcFBRoUUVJBQUGBA5ITAbkwq/mFhYVEo6iXL1/GF198wf48bNgwLFq0iNMpIjQOLgWaEWKALMNy4cKFUKlU0Gq1KCsrg52dHbRaLaqrq9GqVSu2CZwP2nFbGkgEULlFITRN37SN2CQFI3JHqklH4GmyIeXuUzSQjMD/L3Du3Dl4e3uzDtzq6mqcO3dOcHSWVFiQ414kzWtkhBuxsVourK2tMWTIEAwZMgSZmZnYuHEjdu/ejX79+mH8+PFo3bo177akLjpSB6i+0HflyhVWuNB3CfFBK979+eefiI+PR3l5OVxdXVkXmdD7HxQUhMWLFxtkIQYFBaGurk4wC9DCwsLgb2xqahIdL6U59pIipxwH0DnO09PTJTvcGcaOHQtfX19kZWUB0I3LPv/884Lb0MSCaLVaBAYGoqCgANbW1igoKMCrr74qKlb5+fkhMTGReEx0//79GD16NCsYVVVV4dChQ7IiNPj2E5LMRsb9R5sv3Lp1a7z22mt49dVXkZ6ejujoaKjVaoSEhLCOTS5InHA0DlDGBQvoXK5BQUFQq9Vo3769pIxdxm1oa2uLu3fvwtHRUdSxm5OTg3Xr1uHjjz/GK6+8gpEjR0pqBk9LS8OePXvw4MED2Nvbo6ysDO3atROMLXj77beRmprKfk4GDx7MZuAKHafMzMxMPhd8+5HcrEwuhM735BTkuLu74+7du+jYsaPs56igoI8iSiooKCjosXTpUqxcudJESJKSdUULzYUZoDsBPnPmDIKCggAASUlJvONb3bp1w8GDBzFu3DiDv+vgwYOcJ5rGkDphaDIsGYEoJiYGffr0YS+yLl68yJlxxAdpZiMNJAKo3KIQmqZv2kZskoIRuSPVz2IEnmafkisik4zA/y9A6kQEyMUPOe5F0rxG5ndVVVXo1asX0QibRqNBeno6Tpw4gdLSUowcORIDBgxAVlYWIiIisHHjRoP7y3HRkb7utra2uHDhAlq2bIns7GzMmjULgE68E9vvacW7+Ph4REREYPHixVi2bBny8/Px448/Cm4zfvx49OrVC9nZ2dBqtZg+fTp77BFyxnt5eeHnn39GfX09rly5gqNHjwo2wAPcx97Dhw+L/l0kyCnHAXSvYVxcHMzNzWFubk50rlJfXw9ra2u2EbukpEQwc5AmFkS/9VhMiNSHdkz00qVLBq5UOzs7XLx48ank+pJkNjIieqdOnUTFXz7u3LmDEydO4OLFi+jXrx8GDhyIrKwsLF++HJGRkQb3pXXCAWQOUAsLC1ZMzMjIwOTJk9nfSckAHTJkCKqqqvDqq69i7dq1qKurE80OZgS3Zs2aoby8HM2bN+d1Ierzww8/YNWqVVi5ciXWrl2Lq1evsgVsfKhUKgQEBBC7djt06IDExERoNBoUFhbiyJEjvGP7T8PdK4ScgpysrCycPHkSzs7OsLCwkJTLqaAgBUWUVFBQUNBj0qRJAOQLSSTQXJgBuguwXbt2YdeuXQB0wiPfRdlbb72Fbdu2Yc6cOejUqRNUKhVu374NV1dX9uJTCFInjJwMy9zcXHaMEAB69eqFH374QfQ5/hU8CwGUpumbthGbpGCEdqRa/7Ge1Qg8yT4l97NPMgL/vwBNczSp+CHHvUjbepyWloZdu3bB09MTQUFB8PHxEcwYA3TH7O7du2PUqFEGGW0BAQHIzMw0ub8cFx3p687kz1VUVGDq1KmsQ/Lf//63qMhOs3AC6MQFRmBoaGhAu3btUFBQILpd586d0apVK3YEU0qZ2sSJE3H8+HF07NgRf/zxB3r16iWYscmHlON8fHw8wsLCRG8D5JXjAPTHK5pGbNpYEJrWY9oxUY1Gg4aGBlbIrK+vl91uzee+pmkvZpx6AQEBCAoKQocOHSQ9h4ULF8LW1hahoaF4/fXX2b+va9euyM7ONrivHCccQOYAnTp1KqKiolBZWYkXX3yRFWXT09Ph6uoq+ljMGL+XlxfnRAYXvXv3RnV1NUaOHMlOQ4SGhopuZ2ZmhubNm0Or1UKj0cDb2xvffvut4DY5OTnYuXMn8vLy0NjYCI1GAysrK1HR/6233sLPP/8MCwsLbNy4Eb6+vpKKEGmyMhnq6upEy20AeQU5NLmcCgpSUERJBQUFBT22b9/OuRr8NKG9MHN2dsaCBQskPQaTrVZUVMS2sr7++uuC44L6kDph5GRY2tvb46effsLAgQOhUqlw5swZSQ2ff1dIxpzlNmKTFozQjFQzkIzAy82GfJb7FMkI/P8CNM3RpOKHHPcibevxu+++yxYLJCYmIjY2Fj179hQUJd577z02UoGBiVngGu+X46Ijfd3btm3LKQL5+vrC19dX8uOS0LJlS1RXV8Pf3x/h4eGwtbUVbfumGcEEdMIKMzoP6OJPVq5c+VRKqU6dOmUiQJ48eZJTlGQgLcfJz89Hu3bteBvVxT5jJI3YDLSxIDStx7RjogMHDsSKFSsQEhICQJePOnjwYNHtsrOzTRrMme34FkNo2ouXLVuGiooKJCcnIyYmBjU1NQgMDBQVrObNm2cSf8M4W42fnxwnHEDmAO3atSu+/PJLk9uf5sTA6NGjYWFhgYCAAPj5+RmI0ELY2tqirq4Onp6e2LRpExwcHEQXknbs2IG5c+ciKioKq1evxqlTp1BUVCT6WM2aNcNrr73GLnDl5+dj+/btgt8PtFmZ2dnZ2LZtG+rq6hAdHY3bt28jISEB06ZN492GtCCHiQKRmiOroECKIkoqKCgo6CE3e5EGmgszQJcxlpCQYHIiLeRSa926tWQhUh9SJ4yc1/GDDz7AgQMH2AsWT09PfPDBB7z3lztu+58OyZiz3EZs0oIROZCMwMvNhiTdp+RAMgL/v4C+ExHQFd+IjVLSih807kWArvUY0DnIGcGuvr4e58+fF7zo3Llzp8miF9dtDHJcdLQO0GcJIzRPmDABmZmZqKmpERVASUcwr169im+++YZ9X8eOHYstW7ZAq9Vi7NixT/LPYUtMSkpKDN7T2tpaokUQsXIcQOfYnDFjhkkeHYPY9zRJIzaDfiwIoBN5jBcfjWFG7EmzXmnHREePHo1OnTrhypUrAIBx48aJ7lObN29GcXExXF1dDb5bpYiZpO3FgG6aICwsDN7e3vj111/ZaB0hoqKiTI4T69ev5zx2yHHCAXQO0GfJkiVL2L/bwsICFhYWWLhwoaihYP78+bC0tMSUKVNw5swZ1NTUSHIhtm7dGhqNhs3wXLJkCe9979y5g7179+LBgwfw9/fH8OHDERsbixs3buCll14SfBzarMzdu3dj8eLFWLt2LQDdpAwTfSIFKQU5mzZtwieffGJwLsagUqn+ZxddFZ4ciiipoKCgoIfxxYQxQtlktNBcmAG6zCUPDw/06NHjiWfxGUM6Qiwnw9LOzg5vvvmm5Of2LEft/woBlGTMWW4j9rPONgKkjcDLzRsl3afkQDIC/3dHo9EgMjKS2I1Gm4lK4l6U23rMOEsyMjLg5eWF0NBQXgE/JycH2dnZqKysxKFDh9jba2pqJJVBkLroAHoH6LOAS6RnHHF1dXWCzmfSEcw9e/bgnXfegbu7Oy5evIjFixfj1VdfFXQt0h7nu3XrhhYtWuDRo0cYOXIke7uVlZVBxMWTYMaMGQDoj9lcjdhiI7A0sSBMviXpBArtmGhJSQm8vLwMFgvEsjJv3ryJqKgoIjchbWZjXl4ekpOTkZqaCjs7OwQFBRnkMBqTn5+Pe/fuoaamBqmpqezttbW1gmPppE44fWgcoM+CiooKlJeXo76+Hrdu3WKFsdraWkn5lfrnGlJjVpo1a4bGxka4urpi3759cHR0FHysr7/+GsOGDYO7uzsuXbqEhQsXYsCAAZgzZ47owhptViYAk/gK2msCvuf4ySefAMBTKQdUUAAUUVJBQUHBAHt7e4OLiaeJnAszQBci/sYbbzyV52YMaVOynAzLyspK/Prrr8jLyzO4APwrBDNjnqUAykAy5iy3EZukYETuSDUNtHmjz3KfIh2B/zujVqthaWlp0AItBdpMVEC6e1Fu6/HJkycRGBiId955R3R0sLGxEXV1dWhqajIYkWViNUiQ4qJjoHWASkVfYOWCzxnE5bZhEHPdkI5gqlQqdO/eHQDQt29f7N27V1CQBOiP805OTnBycsLSpUthaWkJtVqNgoICFBQU/Me11Y4aNQpXrlwhasRmIPk8AnSZkk5OTsjKymIzLysrKyUdR6OiohAeHs7+rFarsWHDBkRERPBu06FDB1RUVEiOHpGT2RgdHc02yEuZiCkoKEB6ejqqq6tx4cIF9nYrKytWmBZDihPOGBoHKAn6AisX/fr1M7nt0qVLOHXqFO7fv2/wGbWyshJ0gTOLDMbuPimlUO+//z40Gg3eeustHD58GPfv38dHH33Ee/+GhgZW8Gzbti1+//13vP7665JEQtqszOeeew7Z2dlQqVRobGxEfHw82/auoPDfgiJKKigoKOhhbW0NLy+vZ/JYb7/9Nlq2bMleUJGOQ/j5+SE9PV1Sbo9cAYm0KVlOhuWmTZsQGBiI9PR0TJ8+HSdPnoS9vb3odn9XSMac5TZikxSMyB2ppoE2G/JZ7lPPcgT+vwELCwt89NFH6Nmzp8FFO1eGotxMVBL3otzWY30nkRheXl7w8vJCcHAw8RgrKXIdoNXV1Th16pRJLAjX+8UIrAUFBcjNzWUbhi9cuABPT0/ex5BzbFiwYAEsLCwkj2BWV1cbCCBardbgZy7xQy7Lli3DihUrUF1djZUrV8LNzQ3JycmCecok5ThPgn379uGNN94wECKZ2540NJmSNEU8gK7MiSnmA3SCXGNjo+A2jx49wrx589ClSxeDbfkmY+RkNjLxKlLx9/eHv78/cnJyeNubSRBz69E6QDUaDdLT01FSUmLg/uZbmGAE1ocPHyInJ4ddOMjIyED37t05P5fBwcEIDg5GSkoKURs2zSJDYWEh9u7di+LiYnTo0AGTJ0/GK6+8IrpdQ0ODgYvTysoKd+7cYX8WynqlzcqcPn06du3ahfLycsycORM9e/bE22+/LfEvlV6Qo6DwNFFESQUFBQU9nvYFoz7Dhw9HZmYmunXrhqCgINatI5X4+HjExcXB3Nwc5ubmgqu+cgUk2qZkmgzLR48eITQ0FPHx8ezF/H+CS/KvRsqYs9xGbJKCEdqRajkj8LTZkM9yn1L2VUNICg/kZqKSuBdp8xqXLl2KlStXmuzHQsffXbt2YerUqdi+fTvnvv8kY0HkOkAjIiLQtWtXdOzYUfT7iLlIDw8Px5o1a9gShFdeeUW0eKaxsRFnzpzBvXv3oFKp0L59ewwYMID3fbt+/TpiYmJQVFSEjh07YtasWZJGML28vAwcZsY/Pw1REtCNYB4/fhzDhw/H6NGjRUvpaMpx5MB1jL506ZKgKMklkkgRTmhGsWmKeADdwlVaWhorkJ8/f1504UqK2KQPTWZjVFQU5s2bh48++ojzuMEn0P76668YPXo0m1dqDNdiAS1yHKBr1qyBhYWFpOMG8P/Z56tXr0ZUVBR7PvngwQPR8fIePXpg9+7dkiY69Ll69Sq7SN6hQwdWCOUiOjoagwYNgpeXF9LS0rBjxw7ewiN9WrRoYSCCOjo6GvwsdH5Am5Vpb28vWiDJBU1BjoLC00IRJRUUFBT0kHLS8aR48803odVqkZGRgdOnT2PHjh3w8fHBsGHDRB1BANnqr9xMPpIRYrkwToUWLVogPT0dLVq0QHl5+VN5rL8jchqxaQpGSEeq5YzA02ZDPst9imQE/n8BqdldgPxMVBL3IgNpXiPj1CLZjwcNGgQA1HmOJC46uQ7QhoYGTJkyhWibsrIyE3daaWkp7/3z8vKwZs0adOvWjXUOZWRk4Oeff8aCBQvQoUMHk222b9+OSZMmwdPTE2lpaWy5gxhSFmMAnQBIsq8KodVqkZOTg8TERDY6QN91qo/ccpzNmzfD09MTnp6ekkY2jx07hqNHj6KkpMTgfKe2thbdunUT3FZfNBG6zRiSxVYGmiIeQOca27x5MytsPffcc3jvvfcEt/Hy8kJFRQVyc3MBAF26dIGDg4PgNqSZjcz3FpPNJxXmPRVrUxdCqhNOjgP0/v37kkpZjCktLTU4P3FwcEBhYaHgNtHR0ZInOgCgvLwc69atg4WFBdzc3KDVanH27FnU19dj/vz5nGP0tbW1GDJkCADdcVvqwpHURckrV66wLmXarMwdO3YIPoaYYE1TkPPDDz/A09MT7u7uirtS4YmiiJIKCgoKfyHMie3zzz+PpKQk/PDDD2jdujV7MiRGVVUVioqKDBxmQuPntJl8JCPEchk7dixqamowadIk7Ny5EzU1NcQXyQp00BSM0I5U00CbDfks9ymSEfj/BWbPns15YcsVT0GbiUrjXuSCJK9x8+bNeP/990VvA/5fUKiqqkKvXr0kjeTpQ+Kik9PYDQADBw5EQkIC/Pz8DJ6nUMTHoEGDsGjRIvj7+7POTEaI5WLHjh2YPn26SYbhlStXsGPHDs7Ps1arZe/fv39//PLLL4J/BylHjhx5YqLk1KlTERcXB39/f3To0AHFxcW8riy55TghISHIysrCjh07UFJSgk6dOsHLy4vXYTlgwAD4+vpi//79BkVI1tbWvO+x3IKRiIgIdlKjoaEBJSUlaNu2raCblquI54UXXhB9rNatW2PVqlUG5ypiJCcnY9++fey5044dOzBp0iTJI8JSMhsZ4e3o0aMmblShsXnG8dmpUyc8//zzkp4PA6kTTk5rt6+vLy5fvgwfHx+i5+jl5YVVq1YhKCgIgO69EHIwAmQTHYBuQWPYsGEmn+9Tp04hNjaW08VsPIZtvO/LEYkB4Ntvv2WPZ7RZmXKfA0BekOPk5ITExETs3LkTVlZW7ILIk84rVvjfQxElFRQUFP4i6urqkJaWhuTkZFRWVqJv375Ys2aNyUkCH3/++Sfi4+NRXl4OV1dXNnNISKCRKyBJGSEG5GVY+vn5AdAJBP/Lo7B/RdM3TcEI7Ug1DbTZkM9ynyK9YPq7s3r1avbfDQ0NOHv2LO/xgTYTlca9KBdmDJChqanJoOSIi7S0NOzatQuenp4ICgqCj4+PYEmLHBcdTWM3oBNY9u3bh7i4OPY2sYzjsWPHwtfXF1lZWQB07kQhAaW8vJyzVKVnz57YuXMn5zbG2ZDGP8sdw+Yq3aGFiYhgcHFx4XUtyS3H8fb2hpeXF27cuIGMjAz88ccfyMvLExz7dnZ25hSmqqqqOL+baUUThvXr1xv8fPPmTSQkJPDeX6vVIjAwEAUFBcRFPDRO9bi4OERERLDuyMrKSqxcuZIot5BBbLKAZmwe0B3bHjx4gICAAAQFBXG6iY2hccLRtna7u7tj3bp10Gg0onFC+rz99ttITU1ln9eQIUPQt29fwW1IJzry8vI4v4MHDx6Mn3/+mXMbOWPYUtA/3tBmZRqLrDU1NVCpVJKEeICuICc0NBShoaGoqKhAcnIyfv/9dyQkJPwlJZAKfy8UUVJBQUFBD7GLyiexMskwffp0tG7dGkFBQWjdujVUKhVyc3PZESKxi6z4+HhERERg8eLFWLZsGfLz8/Hjjz8KbvOsBCQ5GZYFBQWIjY3Fw4cPsX79ety5cwdpaWm8Td9/V2hO8mjFYDkFI7Qj1TTQZkM+y32KZgT+74yxePbiiy9i6dKlePXVV03uKzcTlcS9SEtcXBzi4uJQX1/Pum21Wi3Mzc1FHe7vvvsue6GfmJiI2NhY9OzZk7MdHJDvomMgcYAePnwYmzZtIi6CcnNzw3PPPYeGhgYAupFuvgU2xjFn7Bitr6/nHXN+2tmQNCPGfNA4umnKcQBgxYoVePz4Mbp27QpPT08DcY2LTZs24ZNPPuFsQOcTn2lFEz7c3NzY8xwuVCoVIiMjsWbNGsmN4Aw0TnWNRmPwmtnZ2RmUtTwJmLF540UrKWPzgG7/YISgmJgY1NTUIDAwUPQ7jNQJpw9Ja/eePXsQHh4uOVNSn379+hF9fkknOvjeS41Gw/s7mjFsErheI9qszNzcXGzdupV1B9va2mLWrFmi1ys0BTnbtm1DXl4eHBwc4OnpiY8++ojYwaugwIUiSiooKCjood+cy8WTdFkFBARApVKxrghjxE7SLC0tWbGjoaEB7dq14/x/9HlWApKcDMuvv/4akyZNQkxMDADd2NKmTZv+50RJGmjFYDkFI7Qj1TTQZkM+y32KZgT+74z+Qo9Wq0Vubq5gPpycTFQa9yJp6/GYMWMwZswY7N+/X5LIZ4y5uTl8fX0B6ES48+fP84qScl10NLRv315SsYU+aWlprJPL3t4eZWVlaNeuHe947qBBg7B+/Xq89dZb7IJHSUkJdu7cyTv2/bSzIZ+kU5LW0U1ajgPoBOdbt27h3r17sLGxga2tLaytrXkXQphMQ5oGdD8/P9a5qy/mCLWfA7qpCgaNRoNbt26Jvh5du3bFjRs30KVLF6LnSONU9/X1NRkh7tWrl+THlJLZSDM2b4yjoyPCwsLg7e2NX3/9FQcPHhT8DqNxwvEhtrDWpk0bdOjQgViQzMnJwc6dO5GXl4fGxkZoNBpYWVkJOixJJzr8/Pywbds2TJ06lX2f6urqsHv3bqL3mQv9MWy5kGZl6m83bdo0eHp6AtAthG7dulU045OmIOfRo0fQaDSwtbWFnZ0dmjdvLuj2V1CQiiJKKigoKOjxLMeFZ8+eLWv7li1borq6Gv7+/ggPD4etrS1nYLc+pAKS3BFimgzL+vp6kwsRktX9/2VoxWA5BSO0F+A00GZDPst9imYE/u+M/kKPWq2Gk5MTe9H1pJDjXqRtPe7SpQtqamrY97e6uhoZGRmCo4fMKGRGRga8vLwQGhoq6bWgddHRoFarsWDBAnTv3t2gvEaoNOGHH37AqlWrsHLlSqxduxZXr15FUlIS7/3HjRuHf/3rX1i2bBn7PdKsWTOMHDkSI0aMkPX8+bIhNRqN4GdeiltNKjSObpJyHH2mTp0KQCeynDhxAlu3bkVFRQX2798vuF1WVhZcXV1hZWWF06dP49atW3jxxRcF42PWrl0LGxsbuLm5EeWi6rdmm5mZoXfv3qKLrhkZGUhISICTkxOaNWsm2lLNQONUnzRpElJSUpCdnQ2tVitphBggy2y0sbGBjY0NwsLCYGdnx47Y1tbW4vr16+jatavgY+Xl5SE5ORmpqamws7NDUFAQJk+eLLgNjROOFkdHRyxfvhy+vr4G+8ZLL70kuN2OHTswd+5cREVFYfXq1Th16hSKioo473vq1CnB/2vw4MGct7/xxhvYv38/Zs+ejVatWkGlUqG0tBSDBw+mWljSh3Yxg5lK0Yc2+sXa2poVJAHAw8NDcIRbTkEO83zy8vJw+fJlLF++HBqNBtu2bRN9ngoKQiiipIKCggIPd+/eRV5eHjuOBvCf9PwVMCcHEyZMQGZmJmpqalgHDh+kApLcnBiaDMvmzZujqKiIFUNTUlIkO6UUdJCKwbQFIwD9SDUNtNmQz2KfkjMC/3fmWSz00LgX5bYeHzhwwEC4sLW1xcGDBwXFjJMnTyIwMBDvvPMOcdkNqYuO1AHK4O/vT1xaYGZmhubNm0Or1UKj0cDb2xvffvut4DbDhw/H8OHDWcGK6yKaxvXIJxK8//77CAgIQEhICNq3b2/y+ycp1tA4uknKcfT517/+hWvXruHmzZtwcnJCSEiIgUDBR2xsLCIjI3H79m389ttvCA0NxebNm7F8+XLebcrLyyU1nhvzyiuvEN1fq9Vi+vTpnMKNGPpOdUD3uZSyABwQEEA8mk6T2RgbG2twvGnWrJnJbVxER0cjKCgIixcvFl18ZqBxwukjtbUb0OWUOjs7o7GxEY2NjUSP07p1a3bRICQkBEuWLOG8H9fIv1arxYULF1BeXs57fm5ubo7Jkyfjn//8J4qKiqDVatG6dWsTRzjNKDafM/STTz5BcHAwBgwYwOmE5XI/kgrqzBRA586dERMTg6CgIKhUKiQnJwsWXsqJobpw4QKuXbuGa9euobq6Gt7e3uzzVVCQgyJKKigoKHBw4MABZGZmIi8vD7169cLFixfh4eHxHyVK6sOcgMyaNQvR0dG893uWAhJAl2H59ttvIyYmBvn5+ZgxYwacnZ2fiiPo7wypGExbMALQj1TTQJsN+Sz2KTkj8H9nSIon5BRkAWTuRbl5jVzil5izbe7cuaL/L99jkbroaBygGo0GZ86cwdKlS4men62tLerq6uDp6YlNmzbBwcFB8kifkKOHphGbTyRYt24dkpKSsG3bNmi1WoSEhCAwMPCpOJlpHN0k5Tj61NfX46WXXoKbmxvRGKWZmRlUKhXS0tIQFhaG0NBQUSeau7s77t69SxwdsHLlSsybNw+2trYAdJ/zjRs38h4TmYIUMaGOCxKn+tKlS7Fy5UqTiRCpJS0AeWYj83/r31+KI5b5bpGCHCccQN7ardFoUFhYSPWd2qxZMzQ2NsLV1RX79u2Do6Mjb6O7/vPWarU4c+YMfv31V3Tt2hVjx44VfSxLS0vBffdJjmLPnTsXJ06cwKefforOnTsjODgYPj4+guPtpNEvxnFTBw8elPTc5BTkXLx4EV5eXggLC5MsjisoSEERJRUUFBQ4SElJQWRkJBYuXIh3330XFRUVT3w84ezZs+jfvz9KSkqemYvqWQpIAF2GpYuLC5YuXcqGdltbW+Pw4cO8Td8KppCKwXIKRmhHqmmgzYZ8FvuUnBH4vzMkxRNyCrIAMvei3LxGNzc37N69G//4xz+gUqlw5MgRXgeKXPGDxEUnxwGqVqthaWlpIOxKYf78+bC0tMSUKVNw5swZ1NTUiOYMSoFmNJJvG2trawwZMgRDhgxBZmYmNm7ciN27d6Nfv34YP348WrduLffpsnA5ug8fPiy4DW0276hRo5CVlYXTp08jJCQElZWVqKurEz2nsLKyQlxcHM6cOcOOYIo53LKysnDy5Ek4OzvDwsJC8kh1ZWUlK0gCuvOChw8fCm5DmynJIGX/XblyJQD6iRCazEYXFxfEx8dj2LBhAHQFOELvVVRUFObNm4ePPvqI89jB9drLLWQkdYCq1Wo8evQIjY2NBpEPUnjvvfeg0Wjw1ltv4fDhw7h//z4++ugj3vs3NTXh5MmTOHToELp06YKPPvoIbdu2JXpMPmiON3xu3tatW+O1117Dq6++ivT0dERHR7NOUGaE3xjS6Be5hgKagpxp06ahtLQUeXl5aNmyJVtOJrXxW0GBD0WUVFBQUOCAuUhVq9WoqamBg4MDSkpKnuhj/PLLL+jfvz/Wr19P5Qig4VkKSIC8EhT9saFDhw4poiQBNGIwbcEI7Ug1DXKzIZ/mPiVnBP7vDElOlpyCLIDOvUib1/jWW2/hp59+wpdffgmtVgsfHx+89tprnPeVK36QuOjkOkAtLCzw0UcfoWfPngbjjULuKv3PFU3JDB9criLabEiNRoP09HScOHECpaWlGDlyJAYMGICsrCxERERg48aNT+x5cyF2vKHN5j1w4AByc3NRWFiIkJAQNDY2YvPmzew+x8eHH37IOm8dHR1RVlaGUaNGCW6zaNEi0efDhVqtNmhjLy0tFS1Eoc2UpGHz5s14//33RW8zhiazcfr06di5cyd+/vlnqFQqeHt78xZdAWC/x5mCIinIccIxkDpAmQUePz8/g+OBWKYkI+pZWlqKjvn/61//wpEjR+Dt7Y1FixZRjfcLwbVP0oxhM9y5cwcnTpzAxYsX0a9fPwwcOBBZWVlYvnw5IiMj2fvRZmXqk56ejnv37hnETYktDNEU5CQkJODPP/9EVVUVNm/ejPv37+Obb77BZ599JvocFRSEUERJBQUFBQ46d+6M6upqvPDCC/jkk09gZWVFvWLPh52dHZYvX27iaGFYuHAh53b6TZb6MKKIEM9SQAKebQmKwv/zLBuxaUeqafhPzhuVMwL/d4ameIKmIAsgcy/qQ9N6bGVlZdCiW1ZWhqNHjwoKO7TiB8nnWa4DtHfv3qwYLIZQEZrU8VchuERm2mzIOXPmoHv37hg1apSBcBkQEIDMzExZz/NJQButcu7cOaxdu5Y9X2jZsqVBsQwfjo6OBoJRq1atRMUPJycnZGVlsQIo48oU47XXXsPSpUtZYf3atWsGn28uaAXQhoYGk7xWrtv0ycvLM/i5qamJzesTgiaz0cHBwSDGob6+HhcuXED//v057898dxw9ehRvvPGGwe/27dtncps+NE44gM4B2qJFC7Ro0QJarVbS/mfs/DSGSxjbuXMn7O3tkZWVZXDO/DQFa5oxbEB3/m5ra4vQ0FC8/vrr7P7XtWtXZGdnG9yXNiuTISYmBvX19cjIyEBoaChSUlIkXa+QFuQAuv0wIiKC/Xy2adNG1PWsoCAFRZRUUFBQ4IDJzhk2bBh8fX1RW1sryWVCwqeffoqbN29iy5YtBo4WMYRO+MRKDJ6lgAQ8+wxLBR3PUgymHamm4T85b1TOCPzfGdKcLICuIAsgcy8y0LYeAzqxMCUlBUlJSSgvLxctiKEVP2g+z7QO0ODgYDQ2NqKgoAAA0LZtW96RTH3n54IFC9hxT6nQuB5psyHfe+89k0IGRiyXkt34tKGNVjE3N4dKpWJFEjGRUE6UAK0r09fXF2vWrMH169eh1WoxZcoU0f1XTPThY8mSJSaLvFy3AUBcXBzi4uJQX1/PToxotVqYm5tjyJAhvI8hN7NRo9Hg8uXLSEpKwuXLl+Hh4cErSjJwOcUvXbokKErSOOEAOgco43Ksra2FSqUSLchhnJ9arRarV6/Gp59+Knh/ANiyZYvofeTA5bykGcMGgHnz5sHFxcXgNiaqydhdKTcrMycnB+vWrcPHH3+MV155BSNHjhR8j2kLcgCdk17/+6CpqYn6s6qgoI8iSiooKChwsGLFCnYcgcn70b/tSWBubg53d3eEh4fD3t5e8smc1CbLuLg4jBkzxuC2ZykgAWQXWkKum//l8VcaSMVgOQUjckeqSSDNhnzW+xTtCPzfGdKcLICuIAugcy+Sth7X1tbi3LlzSExMRGFhIfr27Yvi4mLBzGFa8YOBdnGHxgGakZGBr776ir1ALysrw+zZs0UvVmkuTGlcj7TZkDt37jQRprhuk4Oc4w1ttEr//v0RExOD6upqJCQk4MSJE3jhhRd478/sNzRRArSuTEC30MBMakghIiKCzZdtaGhASUkJ2rZti6ioKM77V1RUoLy8HPX19bh16xbrsq2treUtThkzZgzGjBmD/fv3Y+LEiZKfG21mY2ZmJhITE3Hx4kV07twZ2dnZ2LJli0kLtD7Hjh3D0aNHTWIwamtreaMKGGiccACdA/Tu3bvYsmULey7RvHlzvPfee+jQoQPn/fUFQAsLC0mj2HLHtWlHsaWOYesTFRVlcmwRimqSk5XJTB40a9YM5eXlaN68uWDcFG1BDqCLEvn5559RX1+PK1eu4OjRo0SfawUFPhRRUkFBQUGP+vp61NfX49GjRwZCTU1NDR48ePBUHrOiogLh4eGoqqqCVquFvb09Zs+eTdxwaUxKSoqJKPksBSSA7EKLNm9NwRRS142cgpG/YqRaajaksk/9daSlpaFTp07shWR8fDxSU1PRqlUrvPnmm4LlDjSZqAyk7kXS1uNp06ahS5cu+Oc//wkPDw+oVCqcO3dO8DFoxQ8GGhcdrQN0z549WLJkCXtBXFBQgI0bNz6V3GMa1yNpNmROTg6ys7NRWVlpEH1SU1MDjUbzRP8eOccbmnIcQFd0c+XKFVhbW6OgoACvvvqqYIPwzJkz0adPHwwYMADdu3cnEpNJXZlyWL9+vcHPN2/eREJCAu/9L126hFOnTuH+/fsG74OVlZWoW3rixImoqqpCUVGRgXjMJ8TTZDbOnDkTrVq1wrBhwzBp0iRYW1tj9uzZgoIkAAwYMAC+vr7Yv3+/wYKLtbU172IhrRNOjgM0JiYGkydPhre3NwDd4sbXX3+N8PBwwf/zWUIzik0yhg0A+fn5uHfvHmpqapCamsreXltba5D3qI/crMzevXujuroaI0eOZM/lQkNDee8vZ1pp4sSJOH78ODp27Ig//vgDvXr1ElwEUVCQiiJKKigoKOiRkJCAw4cP48GDBwaZjjY2NgbFFU8SrpO5mJgY2SdzXHlcz1pAetYZlgo6SF03cgpG/pNHqhX+Or7//nusWrUKAHDhwgWcOXMGH3zwAW7duoVvvvkGixcv5t2WNBOVxr1I+1ivvfYakpOTERsbi6CgIAQGBoo+BkOXLl0Mmq2rq6uRkZHB2Q6uD42LjtQBytDU1GTg0Gnbti2vmKl/0V1dXW3wMwD069dP8LFoXI+k2ZCNjY2oq6tDU1OTgavPxsYG8+bNE3x+fzVSy7h69uwpKETqs2HDBqSkpOCnn37Cli1bEBAQgKCgIHTt2lV0W1JX5pPEzc2NM3uPITg4GMHBwUhJSUFAQADR//3nn38iPj4e5eXlcHV1RU5ODtzd3UXPWUgyG/v164fz588jOTkZarUaffr0kSQI29jYwMbGhh0VZoTP2tpaXL9+nfN9o3XCyWntfvz4MXsOCwDdu3fndagCMIitMHa3yn0ufNCMYpOMYQO6RZz09HRUV1fjwoUL7O1WVlaYMWMG5/OSm5U5evRoWFhYICAgAH5+fqIZqvqQFuSo1Wr2mK2g8CRRREkFBQUFPcLCwhAWFoYjR45gxIgRz+QxSU/mpMJ1wvusBaRnnWGpoINWDKYpGCEdqf67ImcE/u+ISqViXUCpqakICQmBm5sb3NzccOzYMcFtSTMUadyLtI/10ksv4aWXXkJxcTGSkpIQGRmJBw8e4JdffkHfvn0FR+4OHDhgIEDa2tri4MGDoqIkjYuO1AHK4ObmhujoaAwaNAgAcObMGV6BQP+i28vLy+BnQFyUpGnEJs2GZF6Uoj4+AABcj0lEQVSH4ODgJ97W+1dCmw3ZvHlzDB06FEOHDkV5eTlSUlKwa9cuVFZWIjAwkNdVqNVqERgYiIKCAsmuTED3Hs+fP9/E+SiGvqtVo9Hg1q1bknKR/fz8kJiYiJKSEgMnrJDQEh8fj4iICCxevBjLli1Dfn4+fvzxR9HHIslsfPPNNzF16lRkZGQgMTERe/fuRW1tLZKTk9G7d2/R2J7Y2FgDwapZs2YmtzHQLgDLae12dnbGwYMHDY4bQp83feHU0dHRxGUs9DfEx8eb5Kdz3cYF6Sg26Ri2v78//P39WWFbCnKzMvUzUy0sLGBhYYGFCxeKuttJCnKioqIwb9483oKip1EypPC/hSJKKigoKHAwdOhQxMfH49q1awB0QuGQIUN4A//lQHoyJxUup+SzFpCedYalgg5aMZi2YASQPlJNw39D3qicEfi/I1qtFnV1dbC0tMTVq1cNnOZi7xlphqIc9yJtXqOLiwvGjh2LsWPH4u7du0hMTERERAQ2b97Muw3XMVlqqY4xYp8xUgcow/Tp03H06FEcOXIEWq0Wnp6evFMCUgucTp48aSJ4AHSN2KTZkLt27cLUqVOxfft2zmOI/kTEfxNysiEZWrZsidDQUNja2uLQoUM4fvw4ryipUqkQGRmJNWvWSHZlAjpnVadOnVBWVoZWrVpJ3k7f1WpmZobevXuLitwAsHbtWtjY2MDNzU2yW8zS0pLN5WtoaEC7du3YoichSDMbVSoVvL294e3tjcbGRly6dAlJSUnYvn07tm/fLvhYjNjMoFarJR07SJ1wAF1r96xZs/Djjz+y4rOnp6fg8UGqcHrlyhWT/e3UqVMmAuTJkydFRUmSUWyaMWwA+PXXXzF69GgkJiYiMTHR5PdcCye05/s0Oar6kBTkMM+bKShSUHjSKKKkgoKCAgexsbFobGxkL8ZOnz6N2NhYNpvrSUJ6MicVoRGmpykg6fOsMywVdNCKwbQFI0+b/4ZsSDkj8H9HwsLCMH/+fNjY2KBdu3bo3LkzAODWrVuikRGkGYpy3Iu0rcf6dOzYERMnThTNi3Rzc8Pu3bvxj3/8AyqVCkeOHHkqY4oAuQP0X//6F4YPHw4LCwv4+PjgpZdeemLP5ciRI5yiJInrkTYbklnsEyo7+iuhXXCRkw1ZX1+PCxcuICkpCdnZ2fDx8cHEiRPh4+MjuF3Xrl1x48YNXjcVHw8ePMC8efPQpUsXgwxFIUFYaqGfMeXl5YLREFy0bNkS1dXV8Pf3R3h4OGxtbU0Ky/SR017MYG5ujj59+qBPnz6SFtZcXFwQHx+PYcOGAdAV4Ajl8gJkTjh9SBygqamp6NevH+zs7DBhwoQnPhHw7bffsqIkI/SVlJQYLELU1tZKWjwlGcWmGcMGgHbt2gF4OuPnxsjJUQXICnKWL1+OgQMHIjAwkLdMTEFBDoooqaCgoKBHU1MTzMzMkJubazDK4e3tjfnz5z+Vx7Szs5M0VmdMZWUlEhISUFpaarBizgiaY8eOfWLPkZa/ogRFgV4MllMwoqCDZgT+70hoaCh8fX3x8OFDdOrUib3d0dFRdNGFtomYxr1I+1g0vPXWW/jpp5/w5ZdfQqvVwsfHR9LFIw2kDtATJ05g+PDhAHTjhE+y2IbLIQqQuR5psyEZcaCqqgq9evWS7J57VtAuuNBmQ27cuBH//ve/4enpiQEDBmDOnDmsOCFGRkYGEhIS4OTkhGbNmknOvKMRGFeuXIl58+bB1tYWgO7927hxo6jg6O7ujrt37xIVBTLndhMmTEBmZiZqamrg6+vLe3857cVcSHn9p0+fjp07d+Lnn39mHZdii+QkTjh9SBygP//8M+tgXbly5RMvxNI/dnTr1g0tWrTAo0ePMHLkSPZ2Kysrg+8YPkhGsWnGsAGgT58+AHQLwc8//7zk7WiQk6MKkBXkfPDBB0hOTsaqVavQvHlzBAUFoX///oLivYICCYooqaCgoKDHokWLsGbNGqjVahQVFbErgsXFxf9xDr+1a9fCw8MDPXr0+I97bgxKCcpfA60YTDLy+d8wUv1XIGcE/u9Gy5YtTS5apOyHT6IgS6p7kbb1mAYrKyuDBt2ysjIcPXqU18Un5zMmxwHKJyLSYvw30Lge5WZDpqWlYdeuXfD09ERQUBB8fHxgZmZG/P/8p0CbDenj44N33nlHNCfQeOReq9Vi+vTpVK+9VPegPpWVlawgCegWzB4+fCi6XVZWFk6ePAlnZ2dYWFhIFk5v3ryJrKwsqFQqdOvWTTCq568o7XNwcMDcuXPZnxm3a//+/Xm3IXHCAXQOUP1jxZM+bgCGxw4nJyc4OTlh6dKlsLS0hFqtRkFBAQoKCgRFaJpRbJoxbH327NmDBw8esIsFHTp0EPtTqbMye/Togd27d7NxU15eXhg/fjxbqMYHSUGOq6srXF1dMXHiROTk5CA5ORmLFy9G69atERQUpBTfKMhGESUVFBQU9GBOqiZNmoTly5ezox6lpaWYNWvWX/nUTHj8+DHeeOMNSff9qwQkpQTlr4FWDCYZ+fxvGKn+K/hPHYH/b+KvLsiSEmlBewFZWVmJlJQUJCUloby8HP7+/rz3lfMZI3WAVldX49y5c9BoNKitrSVu0hbCWKygcT3KzYZ899132Ry/xMRExMbGomfPnk8lkuVZQ5INyTVGz4XxyD1TnkPjhNM//2hsbERjYyOsrKx4y3gAnbNfP4eytLRU0oj6okWLiJ/fwYMHcfbsWXYfj46ORkBAgKTjDU1mIwDU1dWJltsYo9FocPnyZSQlJeHy5cvw8PAQFCVJnHAAnQNUP8+woaHhmbRoL1u2DCtWrEB1dTVWrlwJNzc3JCcn857j0Ixiyx3DXrZsGSoqKpCcnIyYmBjU1NQgMDBQcJ+izcqMjo5Gx44d8eGHHwLQxU1t3bqVsx1cH9qCHHd3d7i7u8Pf3x+7d+/Gjh07FFFSQTaKKKmgoKCgh75zY+jQodBoNGjWrBkaGhpw+/Ztg5bsJ0VVVRVVDo+fnx/S09PZ7Doh/moB6VllWCrooBWDaUs/FP4fZQRePv8NBVkkF5C1tbU4d+4cEhMTUVhYiL59+6K4uBjbtm17as+P1AHq5eWF/2vv/qOirPP+8T+vQQEBMUTUUysQIqCx5CoqIm7AZnfHNIqVNtcUNWmldtsWJfYWuf2U92amWYqCcvuLrdPZPdq6nJR+HA8iIKuWpJsakPhjUVpAyTAGAuT6/sF3ZhkZ5prrfQ0z/Hg+zumcGOdi3uigzHNeP7744gsAnUG6mk3aHR0dFqv1uy6xMTyW2qpHW8yGHDJkiLEtt7W1FZ9//nm/DiVFZ0Naw1zVm+hMyXt//jh9+jQuXbpk8ZqFCxciIyPDWKH39ddfm4zF6ImPjw/Ky8vx7bffIiYmBo2NjWhpabF4zYkTJ7Bx40ZjZeFTTz2FtLQ0xb9vRGY2VlRUYOfOnWhpaUF2djauXr2Ko0ePYsWKFT1ec/HiRZSUlODLL7/E+PHjUVFRge3bt5vM5zRHTSUcIFYB6uXlZfzzVbtF2xo9/f3g4uKCgoICPP7444iLi8Orr77a4+cQacW2RRv2fffdh7lz5yI0NBR5eXk4ePCg2eeU1lmZtbW1JgFkQkKCxXFTWhbkXLp0CSdOnMCpU6fg4+ODRx99VKh1nOheDCWJiLro6OgwBjkGhh9ou1Z02NKaNWvg7++P6Oho/OxnP7N6YH1+fj4OHTqEIUOGYMiQIcY2JUvVBzS4qA2DbbH0Y7AT3Xo80Pzwww8Wf93SGzGiM1FFqxfVEHkBuWLFCgQGBuLZZ59FSEgIJEnC6dOnbXYma1n6O0DLJu3f/e53iIiIQExMDH7yk590u+b55583+Vik6lHrbEjDpuMLFy5g0qRJiI2NNVYW9UdaZkNaw9yfi+hMyXtNnz4deXl5Fu8zefJkbNy4Ed988w1kWUZiYqLFRU0GBw4cQFVVlTGUbG9vR2ZmJtavX9/jNT4+PmhrazPZwH3vQhRzRGY25ubmIj09HW+99RaAzrZYQ9utOStXrsSoUaPw2GOPYfHixRg2bBheeuklxUASEK+EA6yvANWyRRvo3OYcHR2NqKgos/8mmKv2k2UZlZWVKCkpMb6pYGkTuZZWbJE2bAC4fv06SktLcerUKXh4eGDWrFlYsmSJ2ftqnZXp7OxsXBAGdI4wsPR3gciCnA8++AD/+Mc/4O7ujsjISKxfvx7e3t6KZyOyFkNJIqIuvLy8rGq9sSXDi4uCggLs27cPM2fORHR0tMWNsYDjqx9p4LHn0o+BSu3W44HK0C4oyzJu3rwJDw8PyLKMpqYmjBo1yrit3BzRmahqqhdFR1qIvIBcuHAhSktLsXv3bsyaNQuRkZGKX0tfZW6T9ubNm3HixAns3LkTsiwjJiYGkZGRPc4001L1KDobsrCwEJGRkXjhhRf63LIbEaKzIa1lrlJSpDUagMkoAFmWUVVVZdV1np6exopfa50+fRpvvfWWMdgeOXKk4hvKQ4YMQUpKCsLCwiBJEv75z38iJCQEe/fuBdBzaKV2ZqOBoSXdwNIbLjNmzMDnn3+O0tJS6HQ6hIeHK75xraUSDhDf2m1J1y3aXb3yyis4duwY/vu//xvjx49HdHQ0Hn74YYtf49KlS3Ho0CFMmzYN48aNQ21tLR566KEe76+lFVukDRvobKmeNWsW0tPTFZfBiM7KNEhKSsKOHTug1+shyzI8PDwsvskksiBn6NCh+O///m/F1yU9hc9EShhKEhF10RuDupVIkoSwsDCEhYXh/PnzyMzMxGeffQY/Pz8sWrSoW7vJjRs38MADDxiHkt+rN2b4qMUlKP2TLRaMDHZsge9kCB1zcnIQHh5uHDPx5Zdf4quvvrJ4rdqZqCLVi6Jv6oi8gJw3bx7mzZuH2tpanDhxAps2bcJ3332Hv//975g+fbriC72+xNy/kcOGDcOjjz6KRx99FBcvXsTWrVuRm5uLGTNmYMGCBcaFcQZaqh5FZ0N2XRIyEIjOhjRQ23IPmK+etEbXUQA6nQ6jR4+22G6rxZAhQyBJkvGsSq3bQGfl5vTp040fW7uYR+3MRgDw9vZGRUUFJElCe3s78vPzjaGZOcuWLcPSpUtx4cIFlJSU4L333kNzczNKS0sxZcoUs3MpRSrhuhLd2m1JTz9bjx07FgsXLsSvfvUrlJWVITs7GzqdDjExMZg7d67Z6knDv6sGY8aMsVjtqLUV29o27K7+9Kc/qX4ctbMyDfz9/bFp0ybo9XoAUFxwY6BmQU5CQoJVn7On8JlICUNJIqIu/ud//sfuj3nnzh0UFxejqKgII0aMwPLlyxEeHo6rV69iy5Yt3SqKDh8+jN/85jfdhpIb9IUAhFWcjqE1DHb0gpGBgC3wpqqqqkxmwf3sZz/DX//6V4vXqJ2JqrX9TYTIC8gxY8YgPj4e8fHx+Ne//oWSkhJs2LABmZmZNjtXb78hZO5zd3R0oKysDMeOHUN9fT3mz5+PqKgolJeXY8OGDdi6davZzyVa9ahmNmRGRgbWr1/f7fdlsIw76SkMUttyDwAbNmwwVj+3tbWhrq4O999/P7Zs2WLxDNaOBrCFmTNnIicnB01NTTh69CiOHTuGX/ziFxavEakkBdTPbAQ6q9r279+PhoYGrFy5EmFhYWZ/r7uSJAmhoaEIDQ01BvInTpzAnj17sGfPHrNfj9pKuK5EK0CVvoaeXLt2DceOHcOXX36JGTNmYPbs2SgvL8drr72GTZs2dbu/6IgUkVZsNW3YALBlyxakpKRg1apVZv++UQp31czKPH78uMXP9cgjj1j8ddEFOZY4orCDBgaGkkREXYgsnNFq7dq1mD17NlJTU01mtIwfPx5z5szpdn/DtsC+ED5S36I1DO4PC0b6OrbAm/L09MSHH36I2bNnQ5IkFBcXWzW8H7B+JqrW9jdRal5A3svX1xe//vWv8etf/9qmZ+rtN4TMveh8+eWX8dBDD+HJJ580qbCLiIjAxYsXe/xcIlWPamdDGmYJDtY3ynoKg9S23APA22+/bfLx5cuXcfToUcUz3Lp1C3v37jVWCAYHB2PZsmU9zqTr6OhAampqt8dTIssyIiMjUVNTg2HDhqGmpga/+tWvFCu3XnrpJbO/T9u3b7d4ncjMRk9PT8XKN0uGDBmC8PBwhIeHK77JoKYSriuRClBRaWlpcHd3R2xsLBYtWmQMdSdMmICKigqz14iOSBFpxVbThg3AuOTuj3/8o+J976V2Vqa5MQiyLOPMmTNoaGhQDCXVLsixhmg1NRFDSSIiB3v33XchSRL0ej2am5tNZkQ99dRTPV7XdU6TgZubG3x9fTFixIjeOCoNcKILRug/2AJv6ve//z0OHDhgrBCZOHEifv/73/fKY4m2v4lQ+wKyvxBp6/3tb39rXLJgYFi8YKmtElC/EVt0NmRmZiZ+97vfKd420PRUuaS25d6cgIAAq+ZDZmVlISoqCikpKQCA4uJiZGVlISMjw+z9dTod/Pz8cPPmzW7zFy2RJAmbNm3Cxo0bVbWQvvnmm8b/b2trwz/+8Q+Li7pEZjYa5lP2ROn7xBylxUailXAiFaBKetqinZKS0m2pUF1dHUaPHt3jObWMSFHbiq22Ddsw+/jTTz/Fc889Z/Jr77//frfbulI7K7Prc0aWZRQXFyMvLw8TJkxAfHy84lnVLsgh6k0MJYmIHOzy5cvIysoytiq6u7sjOTlZcTZkQUEBKisrjT+0XLx4ERMmTMC3336LBQsWGJcJEFlLdMEI/Qdb4E15eHgYq0fsQUv1ohpqX0D2FyJtvfv27etWHWbutnuJbMQWnQ15/fp1k4/v3r3b41zm/kQkRDZcp7bl/vDhwybXX7lyxaoKtcbGRsTExBg/jo6OxpEjRyxe89133yElJQWBgYEmm6bNbWbvasKECbh06ZKqxSz3Vm4/8cQTyMjIwK9+9Suz9xeZ2eiIWd+ilXAiFaAiW7SBznbnez/v22+/bfGxREekqGnF1tqGbW5u8tmzZy2GkmpnZQKdf48VFhbi8OHDCAwMxKpVq6yeUax2QY41egqfiZQwlCQicrDs7GysWLECEydOBND5bmVWVpbiDz2SJOGdd97BfffdB6Dz3fvdu3fjjTfewLp16xhKkmpqF4xQd2yBN6Vm/pfWeYj2rF4UeQGZn5/fbRO4udscSU1bb2VlJSoqKtDY2GgSWOn1enR0dCg+lpqqR9HZkIcOHcKhQ4fQ2tpqHKMgyzKGDBmCRx99VPGMfZ1IiAyItdx33WLt5OSEKVOmYMaMGYpn9PT0RFFREaKiogB0LqZSGuFg7WKNe124cAFHjx6Fj48PXFxcrAqRuobThu3glhbkiMxsvHdupV6vhyRJitvT79XS0mJ2uY05aivhtGztVrtF+8aNG6iuroZerzfp+mlubkZbW5vFxxIdkaKmFVu0Dfuzzz7Dp59+2i0Qbm5u7vENAgO1szI/+eQTfPzxxwgNDcWaNWtUB4IiC3JEw2ciJQwliYgcbNiwYcZAEgBCQkKs+kG1vr7eGEgCwIgRI/Dtt9/Cw8PDqmUBRPdSu2CEumMLvCk187+0zv2zZ/WiyLKF48ePdwsgCwsL+1Qoqaatt729HS0tLbh7965JYOXm5mZs1bVETdWj6GzIp59+Gk8//TQ++OADm8/v7AtEZkMCYi33okFhcnIy9uzZg9zcXEiShKCgICQnJ1u8xtoN2F3JsoykpCTV4UzXpYGG7eBKFbuA2MzGqqoqoc6YiooK7Ny5Ey0tLcjOzsbVq1dx9OhRrFixosdr1FbCadnarXaLdk1NDcrKytDU1GSynd3V1dU4N70n5kakKFXeAupasUXbsKOiojB58mR88MEHWLRokfH2YcOGKc6sVzsrc9++ffD09ER5eblJZalSEK9lQY7a8JnIWgwliYgcbPz48cjJycGsWbMgSRJKS0sxadIk47v3Pf2wOnHiRLz55pvGd+pPnTqFiRMnoqWlBe7u7nY7Pw081i4Yoe7YAm9Ky/wvtUSqF0WpeQFZUlKCkpIS1NXVmbx4bG5utnrpj72oaes1/H5HR0erCoK0bMQWnQ0ZGBgIvV5vDIyamppw4cIFTJ8+3epz90WisyFFWu7Xr1+PlJQU488XP/zwA7Zu3Yr09HSLZ3R1dVVsu75X1+dGe3s72tvb4erqavG5YXjuKI0NuJfo30ciMxtFO2Nyc3ORnp6Ot956C0BnlZshDO2J2ko4rVu71WzRnjZtGqZNm4bKykoEBQWpfqx7Wfo5RUsrtto2bDc3N7i5uRmDWEOBQXNzM7755htMmDChx8dS+2+l0iKmnmhZkKM2fCayFkNJIiIHu3btGgDg4MGDJrdXVlYC6PkH5ueffx6nTp1CeXk5gM53N2fMmAFJkrhgg8hB2AJvSnT+lwiR6kVRal5ABgcHw8vLC3fu3MH8+fONt7u6usLPz8/mZ9NCTVvv/v37sXTpUuzZs8dspUxPQZSWjdiisyEPHDhgEkC6u7vj4MGD/T6UVDsbUkvLfWNjo8kbnh4eHvj+++8Vz7hmzRr4+/sjJiYGkydPtqqq6t7nxunTp3Hp0iXF60RmSn7wwQeIi4szCVsPHz6MZ5991uJ1IjMbRTtjAHRb+tNTBb6WSjhArAJU7RbtvLw8xMXFGd+wuZct30wSacXW0oYNALt37zYJx11cXLrddi+1/1aKzm/UuiBHTfhMZC2GkkREDib6glmSJERERAi9o01EvYMt8KZE53+JUNv+poWaF5A+Pj7w8fFBRkYGnJ2dodPpUFNTg5qaGvj6+vbK+USpaes1zC1+8sknhR5LTdWj1tmQ5rZQD4Rt6WpnQ2ppudfpdCYbsevr660KGLdu3YqvvvoKBQUF2Lt3L2bOnIno6GirF3IAwPTp05GXl6d4P5GZkmfPnjVp7ffw8MCXX36pGEqqmdloCM576oxR4u3tjYqKCkiShPb2duTn5+OBBx4we18tlXCAWAWo2i3ahrPbYwGQSCu2ljZs4D9VmAY6nU7x7xt7/lspuiBHbfhMZC2GkkREDqbX63HgwAGr35XW0vpGZI7WBSPUHVvgO5mb/9Vb7NkqLvICct26dXj99dfR1NSE9evXIyAgAKWlpX2qklZNW68hUPjhhx/ws5/9THFZzb3UVD1qnQ0ZEBCA3Nxc/Nd//RckScLHH3/skI3ItqZ2NqRoyz0ALFy4EBkZGcYQ7euvv8YLL7ygeJ0kSQgLC0NYWBjOnz+PzMxMfPbZZ/Dz88OiRYvMtu92XX5iWD5jjTVr1lj51fxHR0cH2trajM/f1tZWxWUrgLqZjV3nVgLdO2Oseaz9+/ejoaEBK1euRFhYWI9LjLRWwolUgKrdoh0eHg6gcxHcgw8+qHgmQPvPKWpasbW0YQOdb07m5+fjscceA9BZeTl69GiL14jOylRLy4IcteEzkbUYShIROVhWVpaqd6W1tL4RmcPnEvWWmpoa7N69G99//z3efvttXLt2DV988UWvbCO3Z6u46AtIFxcXFBQU4PHHH0dcXBxeffXVXjmfWlraer/44gvs378fEydOxKxZs/Dwww9bXLampepRdDbk8uXL8eGHH+Ldd9+FLMt4+OGHFZd39AdqZ0OKttwDwOTJk7Fx40Z88803kGUZiYmJVlUi37lzB8XFxSgqKsKIESOwfPlyhIeH4+rVq9iyZQt27NjR7Zquy08My2es+V4RWbgxe/ZsvP7664iJiQEAHDt2TLGaEFA3s1HrmyOenp6q3rwQrYQD1FWAatmiDXT+7PHdd98hIiICs2bNwrhx4yzeV4SWVmyRNmygM0Tet28f/va3v0GSJISGhmLlypWqz27NG5r5+fndlqWZu81AdEEOoD58JrIWQ0kiIgcTeVe6o6MDqampePvtt3v7eEREwnbt2oXFixcjJycHQGdlzLZt23ollLRn+5s5Si8gZVlGZWUlSkpKjC9Q+0oLsZa23hdffBHt7e04e/YsSkpKsHv3boSFhfX4IlxL1aPobEhXV1eTNsybN2/i008/FW49dzTREFlry72np6cxkLfW2rVrMXv2bKSmpsLb29t4+/jx4zFnzhyz11jaEm3Jhg0bIEkSZFlGW1sb6urqcP/992PLli09XhMXFwc/Pz/885//BAD88pe/xOTJk3u8v9aZjWVlZaiurjYJ7RYsWGD2vnv37rX4ucxVw2qphAPUVYBq2aINdIa1t2/fRmlpKXJycqDX6xEZGWnTfx+0tGKLtGEDwIgRI/DKK68YP25tbcWZM2cwc+ZM9V+AguPHj3cLIAsLC3sMJUUW5GgNn4mUMJQkInIwNe9KG+h0Ovj5+ZnMdyIix2ELvHmtra3dlk70tKBBK3u1v4launQpDh06hGnTpmHcuHGora3FQw895OhjAdDW1gt0VqkagpzW1lZ8/vnnipVBIlWPWmZDNjY24uTJkzhx4gQaGhowbdo0q67ri0RDZK0t9yLefffdHisYn3rqKbO337p1C3v37jXOUQwODsayZctMQk1z7n2j9vLlyzh69KjFa+rq6jBp0iST56+hJdUcLTMbc3Jy0NraigsXLiA2NhYnT560uJRHZMSAlko4QF0FqC22aN93332YO3cuQkNDkZeXh4MHD9o0lNTSii3Shm3Q0dGBc+fO4cSJEzh37hxCQkJsGkoalgTV1dWZ/Dk3Nzdj+PDhPV4n8ve71vCZSAlDSSIiB+v6rjTQWflhTZXAd999h5SUFAQGBsLFxcV4u6X2KyLqHWyBN2/48OH497//bQwlTp48aVw8YA99aZ6nIfgzGDNmjE23zGqhpa337NmzOHHiBC5cuIBJkyYhNjbWOI7EEpGqR7WzIZubm3H69GmUlJTg22+/xfTp01FbW4udO3cqnq8v0xoiq22510KkpTorKwtRUVHGgLW4uBhZWVnIyMhQ9XkCAgIU51Fu2bIF//u//2v8WKfT4Z133sGGDRvM3l/LzMbKykps3rwZq1evRkJCAubPn28xJIyOjjb5WK/XQ5Ikixu7RSrhALEKUK1btK9fv47S0lKcOnUKHh4emDVrFpYsWaLu4FYSacUWacO+ePEiSkpK8OWXX2L8+PGoqKjA9u3bTX5O70r0Dc3g4GB4eXnhzp07mD9/vvF2V1dX+Pn5WTyjWrYIn4ksYShJRORgat6V7iohIaE3j0VEpNnzzz+PnJwc3LhxA7/5zW8wevToPrXYRS0tFbGNjY3Iy8vD9evXTe7b2wuArKGlrbewsBCRkZF44YUXVFXeiVQ9qp0NuWLFCgQGBuLZZ59FSEgIJEnC6dOnrT5jX6UlRAbUt9zbe2RMY2OjccYj0BnOWVP13LWVvaOjA1euXFGce3n37l3jPFqgs+q3vb1d8RqRmY2GLhgXFxc0NDRg+PDhqKurU7yuqqoKWVlZaGlpgSzLcHd3R3JystlAXiSkNjzGvZQqQLVu0c7OzsasWbOQnp6OkSNHCn0Oa4m0Yqttw165ciVGjRqFxx57DIsXL8awYcPw0ksv9RhIAuJvaPr4+MDHxwcZGRlwdnaGTqdDTU0Nampq4OvrK/Q5e6I1fCZSwlCSiMjBPvjgA8TFxcHd3R1AZ1vV4cOH8eyzz1q8btSoUaiuroYkSXjggQe6bcQjInK0MWPGICMjw/hietiwYThy5EifqV5US0tF7LZt2xAZGYmysjIkJSWhsLDQqkUh9qClrbfri3a1j6l2I7ba2ZALFy5EaWkpdu/ejVmzZiEyMlLorH2N1tmQgLqWe3uPjPH09ERRURGioqIAdLaqWmpJNejayu7k5IQpU6ZgxowZio/1xRdfGDdCf/755xYfS8vMxilTpqCpqQnz589HWloaJElCbGys4nXZ2dlYsWIFJk6cCKBzzE9WVpZiK7YaIhWgIlu0u/rTn/4kdlgBoq3YatqwZ8yYgc8//xylpaXQ6XQIDw8XqhRWY926dXj99dfR1NSE9evXIyAgAKWlpYpv/qlZkKM1fCZSwlCSiMjBzp49azLs38PDA19++WWPoaRer8fOnTtx5coV+Pn5QZZlXLt2DQEBAVi5cqXVlZZERPbi6upq/H9bt1T3l3med+7cQWxsLPLz843tt32hSrIrNW29GRkZWL9+fbfff0NFUm5ursXHEt2IrWY25Lx58zBv3jzU1tbixIkT2LRpE7777jv8/e9/x/Tp063eSNzXaJ0NKdJyLzoy5v3330d8fDycnZ3xxhtv4Nq1a0hMTDQGq+YkJydjz549yM3NhSRJCAoKQnJysuLXJdJBkpSUhMzMTOzZswcA4O3tjd/+9rc93l/LzMa4uDgMHToUERERmDp1Ktra2qz6sxs2bJgxkASAkJAQiy3cokQrQNVs0QY6W+ZTUlKwatUqs3932DJsNVDbiq22DRsAli1bhqVLl+LChQsoKSnBe++9h+bmZpSWlmLKlCkm/w7akouLCwoKCvD4448jLi7Oqk31ahbkaA2fiZQwlCQicrCOjg6TH0xbW1stbrPbt28ffvKTn+CVV14xLoyQZRkffvgh9u7da/GHaSKigaa/zPM0tIh6eXmhrKwMXl5eaGhocPCpTKlp612/fj0A8d9/NVWPWmdDjhkzBvHx8YiPj8e//vUvlJSUYMOGDcjMzBQ6e18hOhtSpOVedGTMuXPn8Nxzz+H06dMYOXIkUlJS8Nprr1kMJV1dXYXmY69fvx4pKSkmnSdbt25Fenp6j9eMHTsWf/rTn0yquS0RndkIdG4iNwSZQ4cOxdChQ5GWltbjXMPLly8D6NxUnpOTg1mzZkGSJJSWlprMpzVHTSUcoK0CVO0W7WXLlgEA/vjHP1r9GFqpacUWacM2MASeoaGhxr9LT5w4gT179hiDb1uSZRmVlZUoKSkx/j1tqS1ddEEOoD58JrIWQ0kiIgebPXs2Xn/9deP8pGPHjlnc3lhRUYGXXnrJ5DZJkrBgwYJ+PauNiGggi4+Ph16vx+LFi7Fv3z7o9XokJiY6+ljdqN2knZmZid/97neKt5ljbdWjLWdD+vr64te//rVJh0J/pXY2pIFIy71SCNYTQ0BSVlaGqKgoeHh4KF6zZs0a+Pv7IyYmBpMnT7a6BbaxsdEYSAKdnSfff/+9xWv0ej0OHDiAr7/+GkDn17lgwYIeu05EZjbevn0bDQ0NaG1txZUrV4zzVJubm/Hjjz/2eN17771n8vHBgwetfkw1lXCA9q3darZoG5adffrpp3juuedMfu3999/vdputWNuKbas27CFDhiA8PBzh4eG9VrW/dOlSHDp0CNOmTcO4ceNQW1uLhx56qMf7a1mQozZ8JrIWQ0kiIgeLi4uDn58f/vnPfwIAfvnLXxpfEJpjbjkAEVFf0l9aqu1p6tSpADpDMUPbtjXLO+xJpK33+vXrJh/fvXvXWOFljkjV40CdDWkLakJkLS33Xa9pb29He3s7XF1dFdv0p06dildeeQXOzs5YsWIFGhsbFaszt27diq+++goFBQXYu3cvZs6ciejoaMVWYp1OZzL3sr6+XjFMysrKgq+vr/F5XlRUhKysLKxevdridWqcPXsWx48fx61bt0wqi11dXS2OLBAZ7yBaCaelAlR0i/ZXX33V7bazZ8/aPJRU24rdG23YhiVHtmYYBWIwZswYi4tntC7IURM+E1lLkvnqloioX9m+fTvGjh2LX/7ylyY/bB88eBDffvutVdUpRETkeMnJycjOznb0MYzeffddREZGWjWn8NChQzh06BBaW1uNL+5lWcaQIUPw6KOP9liJuGjRom5Vj7/97W+tCkUMsyFPnDiBf//730hISOjXsyG1ujdEjoyMtLqFW6vTp0/j0qVLVlWc/vDDD3Bzc4NOp8OPP/6I5uZm3HfffVY9zvnz55GZmYkff/wRfn5+WLRoEYKCgsze9+zZs9i1a5cxpPn666/xwgsvWHyjNzU1FZs2bVK8zRZOnjyJiIgIoWvLyspQXV1tMt5nwYIF3e5XX1+Puro6fPDBBybjEQyVcL3x3EhPT8esWbMQERFh1Rbtzz77DJ9++ilqa2sxduxY4+3Nzc0IDg62addP11bsadOmGVuxd+zYYfXn6NqG/c9//rNX2rBFNTY2Ii8vD9evXzd5w08p0E5LSzMuyElPT0dAQABcXFws/t6bC59nzJiBESNG2OzrocGJlZJERP3M8uXLsXPnTrz88svw8/ODJEm4evUq/P39rRoET0REZI6att6nn34aTz/9ND744ANVrdBaqh5FZ0Oqna/XX4jMhgS0tdwbTJ8+HXl5eT3++vnz5xEaGopTp06Z/XVLW7Hv3LmD4uJiFBUVYcSIEVi+fDnCw8Nx9epVbNmypcdAafLkydi4cSO++eYbyLKMxMRExQ33zs7OKC8vR0hICIDOzdbWVLWJPKd++tOfIjc31+pWcYOcnBy0trbiwoULiI2NxcmTJxEYGGj2vlor4USo3aIdFRWFyZMndwtOhw0bZlV7vxq2aMUWbcNuaWnpteU2Btu2bUNkZCTKysqQlJSEwsJCxee8gdoFOdnZ2Zg1axbS09OtCp+JrMVQkoion3Fzc0NKSgr+/e9/G9vmFi1aZPJuMxERkbW0tPUGBgZCr9cbg5WmpiZcuHAB06dPN3t/W23EVjMbUu18vf5CZDYkoL7lHoBJuCjLMqqqqize/+LFiwgNDcWZM2fM/rqlUHLt2rWYPXs2UlNT4e3tbbx9/PjxmDNnjsXH9fT0NI5KsEZSUhJ27NgBvV4PAHB3d+82t9sckedUdna2UKt4ZWUlNm/ejNWrVyMhIQHz589XnPG4bt06YyXc+vXrERAQgNLSUptWIYpu0XZzc4Obmxvmzp0LDw8P43Kh5uZmfPPNN5gwYYLNzmjrVmxrAuuKigrs3LkTLS0tyM7OxtWrV3H06FGsWLFC9Mvo0Z07dxAbG4v8/HxjK7c1bf9qF+QA6sNnImsxlCQi6gNaW1tx8+ZNVS1oY8eOZRBJRNTH9Yf5mlo2aR84cMAkgHR3d8fBgwd7DCUN7LERW8um2b5MNETu2nJvWLLUteXekq7hok6nw+jRoy1WVj3zzDMAOpfxqPXuu+/2WM321FNPqf58lvj7+2PTpk3GUFKpalHLc6q2ttYkgExISEBqaqriGQ1BmIuLCxoaGjB8+HDU1dUpXqe2Eg5QVwGqdYv27t27TX4PXVxcut1mC/beiJ2bm4v09HS89dZbADqfY4bqWFsbMqQzzvHy8kJZWRm8vLzQ0NCgeJ2aBTmi4TORtRhKEhE52BdffIH33nsP7e3t2LFjB65evYq//vWvSEtLc/TRiIhII5Ggz1FE2nrNjadXqri5V29txNayabYvEw2RRVvuAbFwUZTIpmOtlMJIAy3PKdFW8SlTpqCpqQnz589HWloaJElCbGysxWtEKuEAdRWgWrdoG0ItA51Op/rvDrVEWrFF2rANy5YMdDqdquutFR8fD71ej8WLF2Pfvn3Q6/XGNxwsUbMgR2v4TKSEoSQRkYMdOHAAGzZswP/7f/8PQOc7qvX19Y49FBERDToibb0BAQHIzc3Ff/3Xf0GSJHz88ccICAjolfOpnePniPl69iQ6G1Jtyz0A3Lp1C3v37kVFRQUkSUJwcDCWLVtm0l7tSB0dHUhNTcXbb7/dq4+j5TnVtVVclmV4eHhYFfbGxcVh6NChiIiIwNSpU9HW1qY4Q1RNJRygrQJUdIv2mDFjkJ+fj8ceewxA5wKc0aNHW7zGlpQCYdE2bG9vb+P3SXt7O/Lz8/HAAw/Y8uhGhlEFvr6+xrbtI0eOKF6nZkGO1vCZSAlDSSIiB3NycrL6HXqgc4ulJbYeEk5ERAOblrbe5cuX48MPP8S7774LWZbx8MMPY+HChb1yTtHZkPaYr+cIIiEyINZyn5WVhaioKKSkpAAAiouLkZWVhYyMDIuPZS5AsyZUU0un08HPzw83b97sVqXWG+cTeU6pbRU3WLt2rTEoHDp0KIYOHYq0tDSLbc5qKuEAsQrQrlu0u7alG7ZoK0lKSsK+ffvwt7/9zdhibajq7AtE27CTkpKwf/9+NDQ0YOXKlQgLC8Pzzz/f28c1Onz4MJ544gmL9xFZkCMaPhMpYShJRORg48aNQ0lJCTo6OvDtt9/i448/RlBQUI/3N7TuyLKMmzdvwsPDA7Iso6mpCaNGjepxKyUREZE5Wtp6XV1dTTbo3rx5E59++imefPJJi9epqXq0xWxIkfl6fZWWENlw33sptc02NjYiJibG+HF0dLRVFVldAzVLt3X1/vvvIz4+Hs7OznjjjTdw7do1JCYm4uc//7nFx/ruu++QkpKCwMBAuLi4GG+3NA5H5HwG1j6njh8/bvHzPPLII2Zvv337NhoaGtDa2oorV64Y/9yam5vx448/WvycairhALEKUK1btEeMGGGyrKm1tRVnzpzBzJkzFa8VpbYVW6QN29PTs8+/4aFmQY7W8JlICUNJIiIHW758Of72t79h6NCh2LZtGx5++GHEx8f3eH9D6JiTk4Pw8HBMmTIFAPDll1+afReTiIjIGiJtvUBnAHLy5EmcOHECDQ0NmDZtmuJjqal61DobUnS+Xl+lJUQGxFruPT09UVRUhKioKACdQbGlQFhLoHbu3Dk899xzOH36NEaOHImUlBS89tpriqFkQkKCxV+31fkAdc8pc5vKZVnGmTNn0NDQ0GMoefbsWRw/fhy3bt0ymR/q6uqqWI0sUgkHqKsAtcUW7Y6ODpw7dw4nTpzAuXPnEBIS0iuhpEgrtto27L1791o8g6VKVXtTsyBHa/hMpIShJBGRg7m4uGDhwoV4+umnVb17W1VVhRdeeMH48c9+9jP89a9/7Y0jEhHRIKCmrbe5uRmnT59GSUkJvv32W0yfPh21tbXYuXOnxccQqXrUOhtS7Xy9/kI0RBZpuU9OTsaePXuQm5sLSZIQFBSE5OTkHu+vJVAzhHtlZWWIioqyOvjo2q6sRMv5AHXPqa5hlCzLKC4uRl5eHiZMmGDxTejo6GhER0fj5MmTiIiIsPprA9RVwt1LbVWxyBbtixcvoqSkBF9++SXGjx+PiooKbN++3aTC1ZZEWrHVtmH31ixdc5YsWWJ2IZQsy1Yt8FGzIMcW4TORJQwliYgcTHSQtqenJz788EPMnj0bkiShuLjY6jY2IiKie6lp612xYgUCAwPx7LPPIiQkBJIk4fTp04qPoaXqUXQ2pNr5ev2FyGxIQKzl3tXV1WIb9L20BGpTp07FK6+8AmdnZ6xYsQKNjY1WzaDsGtS0t7ejvb0drq6uyM3Nten5APXPqbt376KwsBCHDx9GYGAgVq1ahfvvv9+qx/rpT3+K3NxcY4g2adIkLFiwwOJMSjWVcF2JVBWr3aK9cuVKjBo1Co899hgWL16MYcOG4aWXXuq1QNJAbSu22jbs6Ohok4/1ej0kSTKGeLbUNUgXIbIgRyR8JrIGQ0kiIgcTHaT9+9//HgcOHMDmzZsBABMnTsTvf//7Xj0rERENXGraehcuXIjS0lLs3r0bs2bNQmRkpFWPobXqUWQ2pNr5ev2FyGxIA7Ut92vWrIG/vz9iYmIwefJks1Va5kRERKCsrAzV1dVoa2sz3r5gwYIer1m0aBHi4uLg5uYGnU4HFxcXq/6c7w1qTp8+jUuXLlm8ZurUqcbK3Y6ODqvOB6h7Tn3yySf4+OOPERoaijVr1sDHx0fxa+kqOzsbvr6++MMf/gAAKCoqQlZWlsl8v3upqYTrSqSqWO0W7RkzZuDzzz9HaWkpdDodwsPDrX4+iVLTiq21DbuqqgpZWVloaWmBLMtwd3dHcnKyXSspRSgtyFEbPhNZi6EkEVEfIDJI28PDA8uWLeutIxER0SCjpq133rx5mDdvHmpra3HixAls2rQJ3333Hf7+979j+vTpilVgIlWPorMhRefr9XVqZ0OKttwDwNatW/HVV1+hoKAAe/fuxcyZMxEdHa3455yTk4PW1lZcuHABsbGxOHnyJAIDA83e9/z58wgNDcWpU6fM/vqMGTMUz9nV9OnTkZeXZ/E+b731Ftzc3BAQEKBqI7ia59S+ffvg6emJ8vJyk6oyQ8hjeHO5J/cuGElISEBqaqrFa0Qq4QCxqmK1W7SXLVuGpUuX4sKFCygpKcF7772H5uZmlJaWYsqUKapGGVlLTSu21vAwOzsbK1aswMSJEwEA5eXlyMrKUvxz7uvUhs9E1mIoSUTkYGoHaRsM1MoPIiJyDJG23jFjxiA+Ph7x8fH417/+hZKSEmzYsAGZmZmKj6e26lF0NqSW+Xp9mdrZkKIt9wAgSRLCwsIQFhaG8+fPIzMzE5999hn8/PywaNEiBAUFmb2usrISmzdvxurVq5GQkID58+f3GM5cvHgRoaGhOHPmjNlfVwolu4aZsiybXTBzr4aGBqSnpyve715qnlPbt29X/fm7cnZ2Rnl5OUJCQgB0hlzOzs6qP49SJRwg9rOlyBZtQ3gZGhqK9vZ2nD17FidOnMCePXuwZ88e678oK6lpxdbahj1s2DBjIAkAISEhvdLCbW9qw2ciazGUJCJyMLWDtA0GauUHERE5jsgmbQNfX1/8+te/tmojtEjVo+hsSNH5en2d2hBZtOUe6AzhiouLUVRUhBEjRmD58uUIDw/H1atXsWXLFuzYscPsdYbwzMXFBQ0NDRg+fDjq6urM3veZZ54BALz44otWn6urrmGmTqfD6NGjFYPuoKAg/Otf/7JqdEBXap5Tatu175WUlIQdO3ZAr9dDlmV4eHgI/x4pEf3ZUssW7SFDhiA8PBzh4eFWLWlRQ0srtto27MuXLwMAxo8fj5ycHMyaNQuSJKG0tFTVEqbepGVBjkj4TGQNhpJERA7U0dGB/fv3qxqkbTBQKz+IiMi+tLT1ihKpehTtEBCdr9cfqAmRtbTcr127FrNnz0Zqaiq8vb2Nt48fPx5z5szp8bopU6agqakJ8+fPR1paGiRJQmxsrNgXq0AkqCsvL0dhYSFGjx6NoUOHWt1Sbc/nlL+/PzZt2gS9Xg8AFhfcaKX2Z0tbb9EWqQC1REsrtto27Pfee8/k44MHDwo/dm/RuiBHS/hM1BOGkkREDqTT6XDnzh20t7cb33W31kCt/CAiIvvS0tYrSqTqUbSKS3S+Xl+lNUQWabl/9913e1xG8tRTT/V4nWFhTEREBKZOnYq2trZeC9Vu3bqFvXv3GkfiBAcHY9myZSYh6r3WrFkj9Fj2eE4dP37c4q8/8sgj3W7TUgkHqPvZ0lFbtNXQ0oqttg17IBcG2Dp8JuqKoSQRkYMZtpBOnTrVZLj3vHnzLF43kCs/iIjIfrS09ebn52Pu3LmKt91LpOrRlh0C1szX66tsGSJb23KvZTtyRUUF6uvrTdrzzQVqBm1tbd2Wzpi77V5ZWVmIiopCSkoKAKC4uBhZWVnIyMjo8RofHx+Ul5fj22+/RUxMDBobG9HS0mLNl9WN0nNK7feKuZmYsizjzJkzaGhoMPt7qLUSTs3Plrbaot3S0tIry226UtOKbYs2bLUb5/uy/hA+U//GUJKIyMG8vLzg5eUFWZbR3Nxs9XXm3qUnIiJSS0tb7/Hjx7uFKoWFhYqhpEjVIzsEOmkJke0tMzMTtbW18Pf3h06nM95uKZRcu3atyZbqnm67V2NjI2JiYowfR0dHK1YvHjhwAFVVVcZQsr29HZmZmVi/fr3F60So/V7pWjksyzKKi4uRl5eHCRMmID4+3ubnA9RVgGrdol1RUYGdO3eipaUF2dnZuHr1Ko4ePYoVK1bY9ouCulZsrW3YajbO9we2Cp+JesJQkojIQTIzM/G73/0O7u7uii/ezKmpqcHu3bvx/fff4+2338a1a9fwxRdf4Je//GUvnJaIiAY6NW29JSUlKCkpQV1dnUlY1NzcjOHDhys+lkjVIzsEOmkJke3t8uXL2LJli1Uhxu3bt9HQ0IDW1lZcuXIFsiwD6HxO/fjjj4rXe3p6oqioCFFRUQA6n6NKz8XTp0/jrbfeQlpaGgBg5MiRqt4gtoaW75W7d++isLAQhw8fRmBgIFatWmX3P19LFaBatmjn5uYiPT0db731FoDO2Zlff/21zc8PqGvF1vpGv5qN8/2B1vCZSAlDSSIiB7l8+TLq6+tx7Ngx/PznP+/26x4eHhav37VrFxYvXoycnBwAgJ+fH7Zt28ZQkoiINFNq6w0ODoaXlxfu3LmD+fPnG293dXWFn5+f4ucXqXpUO8dP63y9vk5kNiQg1nL//vvvIz4+Hs7OznjjjTdw7do1JCYmmv35patx48bh9u3b8PLyUvx6zp49i+PHj+PWrVsmbciurq5YuHCh4vXJycnYs2cPcnNzIUkSgoKCkJycbPGaIUOGQJIk4/NEqXVb5Dkl+r3yySef4OOPP0ZoaCjWrFmjeYt3bxPZoj1q1CiTj7tW09qC1lZskTZsNRvn+wst4TOREoaSREQOMmfOHLzxxhuora3FH//4R2NFAND5j//27dstXt/a2tqtHcTWP8wRERGZ4+PjY5yJ7OzsDJ1Oh5qaGtTU1MDX11fxeltVPVqq4tI6X68/sXY2JCDWcn/u3Dk899xzOH36NEaOHImUlBS89tprPYaSb775JiRJQktLC1JSUhAYGGiy0M9QmdhVdHQ0oqOjcfLkSURERCh+HfdydXU1+3ktmTlzJnJyctDU1ISjR4/i2LFj+MUvftHj/UWeU6LfK/v27YOnpyfKy8tNKiyt3RDuSNZs0fb29jYuJWpvb0d+fj4eeOABm55DSyu2aBu2PTfOO4JI+ExkCUNJIiIHmTt3LubOnYv/+7//Q1JSkurrhw8fjn//+9/Gd+xPnjxpVSUCERGRraxbtw6vv/46mpqasH79egQEBKC0tBQvv/yyxesG2kbs/kBrGzHQWTkWFRWl2M3x5JNPCp8zIiJCqEJtzZo18Pf3R0xMDCZPnqzYMi7LMiIjI1FTU4Nhw4ahpqYGv/rVrxAWFiZ8dkvUfq8ovTltS46oKk5KSsL+/fvR0NCAlStXIiwsDM8//7xNH0NLK7ZoG3ZcXByGDh1qsnFeaUlTf2VN+EykhKEkEZGDiQSSAPD8888jJycHN27cwG9+8xuMHj1a8UUgERFRT0Q3abu4uKCgoACPP/444uLi8Oqrrwo9fn/eiN0faGm5nzp1Kl555RU4OztjxYoVaGxstBi0XLlyBcHBwXjwwQfh5OSk6pyiFWpbt27FV199hYKCAuzduxczZ85EdHR0jzMYJUnCpk2bsHHjxl4LIu+l5nvFnu3atqgqVrtF29PT064/t6oNukXbsLsuZRo6dCiGDh2KtLQ0xUVNRIMVQ0kion5qzJgxyMjIQEtLC2RZxrBhw3DkyBG+oCMiIiEibb2yLKOyshIlJSVYuXIlgP9U1dnKQJ8NKUptiKyl5X7RokWIi4uDm5sbdDodXFxcLAZqt27dwv79+3Hjxg34+fkhKCgIISEhCAoKUqyyFK1QkyQJYWFhCAsLw/nz55GZmYnPPvsMfn5+WLRoEYKCgrpdM2HCBFy6dMku25Ht8b3iCGq3aO/du9fi5+u6ddxWRIJutW3YWhc19Rdqw2ciJQwliYj6ua4/GLDKhIiI1NLS1rt06VIcOnQI06ZNw7hx41BbW4uHHnrIpucbTLMh1RAJkQF1bcTnz59HaGgoTp06ZfZzzZgxw+ztS5YsAQC0t7ejqqoKFRUVKCgowK5du+Dm5oZ33nmnx/OJVqjduXMHxcXFKCoqwogRI7B8+XKEh4fj6tWr2LJlC3bs2NHtmgsXLuDo0aPw8fGBi4tLr85rtMf3iiOo3aIdEBBgr6MZiQTdatuwtS5q6uvUhs9E1mIoSUTUx5SXl6OkpIT/yBMRkV1oaeudNGmSyRbbMWPGWKx0YtWjdlpCZANr24gvXryI0NBQnDlzxuyv9xRKGrS2tqK5uRl6vR7Nzc3w8vJSrMoUXRSydu1azJ49G6mpqfD29jbePn78eMyZM6fb/WVZRlJSkt3apNV+rxiIjlWwJzVbtKOjo00+1uv1kCQJw4YN642jARALutW2YWtd1NTXqQ2fiazFUJKIqA+4evUqSkpK8I9//AOjR4/G9OnTHX0kIiIaJLS09TY2NiIvLw/Xr183CRV7WjDBqkfttITIgLo24meeeQYA8OKLL6o6465du3D9+nW4urpiwoQJCA4Oxrx58xRbt4H/zPnrWqHm5uameN27777b43Kbp556qtttkiQhNzfXbrP+1H6vGIhWxNqL6BbtqqoqZGVlGccQubu7Izk5uVcqKdUE3VrbsH/6058iNzfXGNhNmjQJCxYssOo53NepCZ+JrMVQkojIQWpqalBaWooTJ07Aw8MDkZGRkGVZ8YdTVpkQEVFvENmkvW3bNkRGRqKsrAxJSUkoLCyEp6enHU89+GgJkQH7tBHfvHkTbW1tGDt2LEaOHAlvb2+4u7tbfX1FRQXq6+tNwtJHHnnE4jVK27bNsedMSbXfK7aoiLUH0S3a2dnZWLFiBSZOnAigs1MoKyurV1rn1bRia23Dzs7Ohq+vL/7whz8AAIqKipCVlYXVq1fb5otxENHwmUgJQ0kiIgf5wx/+gJCQEKSlpWHs2LEAgCNHjihexyoTIiLqLWo3ad+5cwexsbHIz883tqcqvblGtiESIgPibcRqpKenQ5ZlVFdXo7KyEh999BGqq6vh4eGBoKAgYwWmOZmZmaitrYW/v79JJZZSKCnCnjMl1X6vaK2ItRfRLdrDhg0zBpIAEBIS0mst3GpasbW2YdfW1poEkAkJCUhNTRU/fB8hGj4TKWEoSUTkIKtWrcKJEyfw2muv4eGHH8asWbOMLSJERET2JrIdeMiQzpcTXl5eKCsrg5eXFxoaGnr9rNRJbYgMiLURm6ssU1r8IUkSfH194e7uDjc3N7i5uaGsrAyXLl2yGEpevnwZW7ZsEap8VGvNmjW9/hgGar9XtFbE9jbRLdqXL18G0DnrMycnB7NmzYIkSSgtLTUJy21BSyu2aBu2s7MzysvLERISAqCzAtQw07I/Ew2fiZQwlCQicpDp06dj+vTpaGlpweeff44jR47g+++/x//93/9h+vTpePjhhx19RCIiGkRE2nrj4+Oh1+uxePFi7Nu3D3q9HomJiXY68eAmEiIDYi33XSvNLN1mkJ+fj8rKSlRUVMDJyQnBwcEICgpCTEyMYqA2btw43L59G15eXopfS1fvv/8+4uPj4ezsjDfeeAPXrl1DYmIifv7zn/d4jT2CTwPR7xXRitjeJjr78b333jP5+ODBg7Y4jllaWrFF27CTkpKwY8cO6PV6yLIMDw8P1TNZ+xLR8JnIWgwliYgczNXVFbNnz8bs2bPxww8/4B//+Af+/ve/M5QkIiK7EmnrnTp1KgDA19fXWGlnzSgS0k50NqSaNmLRSrP6+npEREQgMTHR6nDxzTffhCRJaGlpQUpKCgIDA43VhQCQlpZm8fpz587hueeew+nTpzFy5EikpKTgtddesxhKbtiwAZIkQZZltLW1oa6uDvfffz+2bNli1ZnV0PK9IlIR29tEt2jbc7yDllZs0TZsf39/bNq0CXq9HgD6/YKb3lg8RNQVQ0kioj7Ew8MDc+bMwZw5cxx9FCIiGmREtwPf6/Dhw3jiiSdsfTy6h+hsSDVtxKKVZiLVsk8++aTqa7oyVImWlZUhKirKqk3fb7/9tsnHly9fxtGjRzWdQw1rvldEK2LtRcsW7bKyMlRXV6Otrc14m2H7ui2JtGKrbcM+fvy4xTP0xkxUexANn4msxVCSiIiIiIi4SbufEQ2R1bQRa136ocaVK1cQHByMBx98EE5OTqqvnzp1Kl555RU4OztjxYoVaGxstDjz0pyAgABUVVWpfuzeZI9t6VqIbtHOyclBa2srLly4gNjYWJw8ebLXtqCLtGKrbcM297yRZRlnzpxBQ0NDvw0lDbSEz0SWMJQkIiIiIiJu0u5nRENkkTbiiIiIXq9qu3XrFvbv348bN27Az88PQUFBCAkJQVBQkFVVj4sWLUJcXBzc3Nyg0+ng4uKi2OZ8+PBh4/93dHTgypUrfS6It8e2dC1Et2hXVlZi8+bNWL16NRISEjB//vxe2XoOiLViq23D7vpnIssyiouLkZeXhwkTJiA+Pl7D6fsG0fCZSAlDSSIiIiIiUtXWu2TJErNLQmRZNqnao95jyxBZqY3YHlVtS5YsAQC0t7ejqqoKFRUVKCgowK5du+Dm5oZ33nnH7HXnz59HaGgoTp06ZfbXZ8yY0eNjNjc3G//fyckJU6ZMsXh/EVq/V2w1VsHWtG7RNrRCu7i4oKGhAcOHD0ddXV2vnFVNK7aWNuy7d++isLAQhw8fRmBgIFatWoX7779f/OB9iGj4TKSEoSQREREREalq6+06X5AcQ02IrJU9q9paW1vR3NwMvV6P5uZmeHl5WdzYffHiRYSGhuLMmTNmf91SyJiQkKD5vEq0fq/01bEKWrdoT5kyBU1NTZg/fz7S0tIgSRJiY2NteUQjNa3Yom3Yn3zyCT7++GOEhoZizZo18PHxsenX4Chaw2ciJQwliYiIiIiIm7T7GTUhslb2qGrbtWsXrl+/DldXV0yYMAHBwcGYN2+eYuv2M888AwAW5/31ZP369UhJSYG7uzsA4IcffsDWrVuRnp6u/gvoJX11rILWM8TFxWHo0KGIiIjA1KlT0dbWpnoGqLXUtGKLtmHv27cPnp6eKC8vx8aNG00+hyRJ/bbNWWv4TKSEoSQREREREZnFTdp9l9oQWUsbsT2q2m7evIm2tjaMHTsWI0eOhLe3tzEs7C2NjY0mj+Hh4YHvv/++Vx9TLXtWxIoSmTe6du1aY3g3dOhQDB06FGlpaSaBnlairdgibdjbt28XPmdf1hcCcBrYGEoSERERERENAJZCZC1txIaAqWtVm9LiD7XS09MhyzKqq6tRWVmJjz76CNXV1fDw8EBQUJCxItKWdDodbt68iVGjRgEA6uvrzQa3jmTPilgRaueN3r59Gw0NDWhtbcWVK1cgyzKAzvmeP/74o03PJtKKLdqGPVDatS3p7WVXNDgxlCQiIiIiIiKLKioqUF9fj7t37xpvs7T0Q4QkSfD19YW7uzvc3Nzg5uaGsrIyXLp0STGUNNf+q9QSvHDhQmRkZBhn43399dd44YUXtH8hNtTXxyqonTd69uxZHD9+HLdu3TIJyl1dXbFw4UKbnk2kFXugtmFrZY9lVzQ4MZQkIiIiIhrEuEmblGRmZqK2thb+/v7Q6XTG220ZSubn56OyshIVFRVwcnJCcHAwgoKCEBMTY3HRjUHXdmBLt3U1efJkbNy4Ed988w1kWUZiYmKfWCKjpC+NVVA7bzQ6OhrR0dE4efIkIiIiev18aluxB2obtlb2XHZFgwtDSSIiIiKiQYybtPsXR4TIly9fxpYtW3q1tbm+vh4RERFITEyEl5eX1ddpbQf29PQ0ViOSeqLzRn/6058iNzcXX3/9NQBg0qRJWLBggU3HAoi0Ymttw87Pz8fcuXMVb+tv7LHsigYnhpJERERERET9hCNC5HHjxuH27duqwkK1ROck2rMdmLoT3aKdnZ0NX19f/OEPfwAAFBUVISsrC6tXr7bZ2RzRin38+PFuAWRhYWG/DyXtseyKBidJNryVRERERERERPT/e/PNNyFJElpaWnD16lUEBgYat0EDQFpamgNPZ8pe7cD2olQR+5e//MUBp+rO3MZsa7Zop6amYtOmTYq3aVFfX2/x1225nKakpAQlJSWoqKhASEiI8fbm5mY4OTkhIyPDZo/lCF3D5ra2NuPH1gTQRJawUpKIiIiIiIi6efLJJx19BKtFRESo2g7c0dGB1NRUvP322/Y6oip9fayC1rZ5Z2dnlJeXGwO88vJyY4uwrWgJHdW2YQcHB8PLywt37tzB/Pnzjbe7urrCz89P+Bx9Rdf5rIYw0prwmUgJQ0kiIiIiIiLq5sqVKwgODsaDDz4IJycnRx/HIrXbgXU6Hfz8/HDz5k2MGjXKjicdGLS2zSclJWHHjh3Q6/WQZRkeHh548cUXe/PIqqhtw/bx8YGPjw8yMjLg7OwMnU6Hmpoa1NTUWLWoqa/SGj4TKWH7NhEREREREXXz5z//GZWVlbhx4wb8/PwQFBSEkJAQBAUFwcPDw9HHM7F69WrjduDNmzejpaUFmzdvxtq1a3u85rXXXkNVVRUCAwPh4uJivL0vtaX3dVrb5vV6PQDYdMGNFlrbsNPS0vD666+jqakJ6enpCAgIgIuLC15++eXePnqvKCwsxPHjx1FVVYXx48cbb3d1dUV0dDRmzJjhwNPRQMBKSSIiIiIiIupmyZIlAID29nZUVVWhoqICBQUF2LVrF9zc3PDOO+84+IT/IbIdOCEhwR5HG9DUbtE+fvy4xc/3yCOP2PyMalqxbdGG7eLigoKCAjz++OOIi4vDq6++qu0LcKDo6GhER0cPuJmt1HcwlCQiIiIiIqIetba2orm5GXq9Hs3NzfDy8upzLaki24EnTZpkp9MNXGq3aFdVVXW7TZZlnDlzBg0NDb0SSqppxdbahi3LMiorK1FSUoKVK1cCAO7evWubL8SB1IbPRNZi+zYRERERERF1s2vXLly/fh2urq6YMGGC8b++1rp9L8N2YKXApOuG6/b2drS3t8PV1RW5ubn2OOaAoGWLtizLKC4uRl5eHn7yk58gPj7epkthtLRii7ZhX7x4ER999BGCg4Px1FNPoba2FkeOHMHy5ctt9nU5wubNm+Hr62sMjYuKinDt2rUew2cia7FSkoiIiIiIiLq5efMm2traMHbsWIwcORLe3t5wd3d39LF6VFFRgfr6epPKNEuVd/duuD59+jQuXbrUa+cbiES2aN+9exeFhYU4fPgwAgMDsWrVKtx///02P5vWVmyRNuxJkyaZVOCOGTOm3weSAFBbW2sSQCYkJCA1NdWBJ6KBgqEkERERERERdZOeng5ZllFdXY3Kykp89NFHqK6uhoeHB4KCgvDMM884+ohGmZmZqK2thb+/P3Q6nfF2Ne3A06dPR15eXm8cb8BSu0X7k08+wccff4zQ0FCsWbMGPj4+vXY2La3Yom3YjY2NyMvLw/Xr19Ha2mq8fd26ddq+GAcTCZ+JrMFQkoiIiIiIiMySJAm+vr5wd3eHm5sb3NzcUFZWhkuXLvWpUPLy5cvYsmWLsR3bGqdOnTL+vyzLZucdkmX+/v7YtGmT1Vu09+3bB09PT5SXl2Pjxo3G22VZhiRJ2Lx5s83PuG7dOmMr9vr16xEQEIDS0lKLrdhLly7FoUOHMG3aNIwbNw61tbV46KGHFB9r27ZtiIyMRFlZGZKSklBYWAhPT09bfjkOoTZ8JrIWQ0kiIiIiIiLqJj8/H5WVlaioqICTkxOCg4MRFBSEmJiYPrfoZty4cbh9+za8vLysvubMmTPG/9fpdBg9enS/3pRsT6JbtLdv394bx1GkthVbtA37zp07iI2NRX5+vvFz9PcqSUB9+ExkLYaSRERERERE1E19fT0iIiKQmJioKuyzpzfffBOSJKGlpQUpKSkIDAzEkCH/eZmblpbW47Ws9BInukW7N9u1eyLSii3ahm147nl5eaGsrAxeXl5oaGjQ+BU4jmj4TGQthpJERERERETUTWJioqOPoOjJJ58UvvbWrVvYu3cvKioqIEkSgoODsWzZMnh7e9vwhANT16rBrlu0J0yYgPj4eAeerDuRVmzRNuz4+Hjo9XosXrwY+/btg16v7xffRz0RDZ+JrCXJsiw7+hBEREREREREah05cgTBwcF48MEH4eTkpOra9evXIyoqCj//+c8BAMXFxSguLkZGRkZvHHXAuXeL9tNPP90rW7QdIS0tDRs3bsTq1auNcy7XrVuH1157TfXnOnLkCJ544glbH9HuuobPP/nJTxAfH2/VFnMiS1gpSURERERERP3SrVu3sH//fty4cQN+fn4ICgpCSEgIgoKC4OHhYfHaxsZGxMTEGD+Ojo7GkSNHevvIA4LWLdr5+fmYO3eu4m22INKKbcs27MOHD/frUPLe8HnVqlUDJnwmx2MoSURERERERP3SkiVLAADt7e2oqqpCRUUFCgoKsGvXLri5ueGdd97p8VpPT08UFRUhKioKAFBSUoLhw4fb5dz9ndYt2sePH+8WQBYWFvZKKCnSij3Q2rBFaQ2fiZQwlCQiIiIiIqJ+rbW1Fc3NzdDr9WhuboaXl5fihvDk5GTs2bMHubm5kCQJQUFBSE5OttOJ+zfRLdolJSUoKSlBXV2dSZjZ3Nzca4GwyEbsqVOnAgB8fX2N9x2MVbRaw2ciJQwliYiIiIiIqF/atWsXrl+/DldXV0yYMAHBwcGYN2+eYus2ALi6ulrczk09E62YCw4OhpeXF+7cuYP58+cbb3d1de21+YS2asW21Ia9ZMkSSJLU7XZZlk1axvsb0fCZyFoMJYmIiIiIiKhfunnzJtra2jB27FiMHDkS3t7ecHd3t+raNWvWwN/fHzExMZg8ebLZUIlsy8fHBz4+PsjIyICzszN0Oh1qampQU1OjWNkqyh6t2H/+859t+vn6CrZrU2/j9m0iIiIiIiLqt2RZRnV1NSorK1FRUYHq6mp4eHggKCgIzzzzjMXrvvrqKxQUFKCqqgozZ85EdHQ0l3jYQVpaGl5//XU0NTUhPT0dAQEBcHFxwcsvv2yXxxfZiJ2cnIzs7OxeOhHR4MRKSSIiIiIiIuq3JEmCr68v3N3d4ebmBjc3N5SVleHSpUsWQ0lJkhAWFoawsDCcP38emZmZ+Oyzz+Dn54dFixYhKCjIjl9F/6Rli7aLiwsKCgrw+OOPIy4uDq+++mpvHbObnlqxB2obNlFfxVCSiIiIiIiI+qX8/HxjhaSTkxOCg4MRFBSEmJgYxXbgO3fuoLi4GEVFRRgxYgSWL1+O8PBwXL16FVu2bMGOHTvs9FX0X6JbtGVZRmVlJUpKSrBy5UoAwN27d3vtnNYaqG3YWmkJn4ksYShJRERERERE/VJ9fT0iIiKQmJgILy8vVdeuXbsWs2fPRmpqKry9vY23jx8/HnPmzLH1UQcUrVu0ly5dikOHDmHatGkYN24camtr8dBDD/XmkUkD0fCZSAlnShIREREREdGgI8syl9sIqq+vR11dHT744AMsWrTIeLthi7aTk5MDT9dJqRX7L3/5iwNO1b8YwueKigqEhIQYb29uboaTkxMyMjIceDoaCBhKEhEREREREZFqLS0t3bZoT548GUOGWG7KbGxsRF5eHq5fv24yq3HdunW9fWRSoT+Ez9S/6Rx9ACIiIiIiIiLqf9atW4e2tjY0NDRg/fr1OHbsGLKyshSv27ZtGx544AHU1dUhISEBPj4+GD9+vB1OTGr4+PjgoYceQkZGBkJCQjBp0iTcd999aGhoAOvbyBYYShIRERERERGREBcXF5w6dQqPP/44UlNTcf36dcVr7ty5g9jYWDg5OWHSpEl48cUX8c0339jhtCRCNHwmUsJQkoiIiIiIiAad999/H3q9Hu3t7Xj99dfx/PPPo6ioyNHH6le6btGeMmUKAOu2aBvau728vFBWVoYrV66goaGhV89K2oiEz0RKGEoSERERERHRoHPu3Dm4ubmhrKwMI0eOxNatW/HRRx85+lj9iugW7fj4eOj1eixevBgfffQRdu7cicTERDucmESIhs9ESixPnyUiIiIiIiIagAyhSllZGaKiouDh4eHgE/U/kyZNwqRJk4wfjxkzBsuXL1e8burUqQAAX19f43KbI0eO9M4hSTPR8JlICUNJIiIiIiIiGnSmTp2KV155Bc7OzlixYgUaGxsxdOhQRx+rX7HlFu3Dhw/jiSeesOXxyEZEw2ciJQwliYiIiIiIaNBZtGgR4uLi4ObmBp1OBxcXF7z66quOPla/sm3bNkRGRqKsrAxJSUkoLCyEp6eno49FNmbL8JmoK86UJCIiIiIiokHj/PnzAIBTp07hwoUL+Pzzz3Hq1CmcPXsWFRUVDj5d/8It2oPDtm3b8MADD6Curg4JCQnw8fHB+PHjHX0sGgBYKUlERERERESDxsWLFxEaGoozZ86Y/fUZM2bY+UT9171btL28vCxu0V6yZAkkSep2uyzLJhV41LcYwuf8/HxjKzerJMkWGEoSERERERHRoPHMM88AAF588UUHn6T/67pFe9++fdDr9Ra3aP/5z3+24+nIVtSGz0TWkmRZlh19CCIiIiIiIiLq/44cOcKFNQPMmTNnMHHiRNy8edMYPickJCA8PNzRR6N+jqEkEREREREREdlEcnIysrOzHX0M6mUMn8kWuOiGiIiIiIiIBp22tjarbiOi7g4fPuzoI9AAwFCSiIiIiIiIBp21a9dadRsREfUOLrohIiIiIiKiQeP27dtoaGhAa2srrly5AsNEs+bmZvz4448OPl3/wC3aRGQLnClJREREREREg0ZhYSGOHz+OqqoqjB8/3ni7q6sroqOjMWPGDAeejqjvUAqf//KXvzjgVDSQMJQkIiIiIiKiQefkyZOIiIhw9DGIiAYthpJEREREREQ0KJWVlaG6utpkwc2CBQsceCIiosGDMyWJiIiIiIho0MnJyUFraysuXLiA2NhYnDx5EoGBgY4+FhHRoMHt20RERERERDToVFZW4re//S3c3d2RkJCAP/3pT7h165ajj0VENGgwlCQiIiIiIqJBx9nZGQDg4uKChoYGODk5oa6uzsGnIiIaPNi+TURERERERIPOlClT0NTUhPnz5yMtLQ2SJCE2NtbRxyIiGjS46IaIiIiIiIgGtba2NrS1tcHNzc3RRyEiGjRYKUlERERERESDUkVFBerr63H37l3jbY888ogDT0RENHgwlCQiIiIiIqJBJzMzE7W1tfD394dO9591CwwliYjsg6EkERERERERDTqXL1/Gli1bIEmSo49CRDQocfs2ERERERERDTrjxo3D7du3HX0MIqJBi4tuiIiIiIiIaNB48803IUkSWlpacPXqVQQGBmLIkP80EaalpTnwdEREgwfbt4mIiIiIiGjQePLJJx19BCIiAkNJIiIiIiIiGkSuXLmC4OBgPPjgg3BycnL0cYiIBi2GkkRERERERDRo3Lp1C/v378eNGzfg5+eHoKAghISEICgoCB4eHo4+HhHRoMGZkkRERERERDTotLe3o6qqChUVFaisrMQ333wDNzc3vPPOO44+GhHRoMBKSSIiIiIiIhp0Wltb0dzcDL1ej+bmZnh5ecHX19fRxyIiGjRYKUlERERERESDxq5du3D9+nW4urpiwoQJxv/Yuk1EZF86Rx+AiIiIiIiIyF5u3ryJtrY23HfffRg5ciS8vb3h7u7u6GMREQ06rJQkIiIiIiKiQUWWZVRXV6OyshIVFRWorq6Gh4cHgoKC8Mwzzzj6eEREgwJnShIREREREdGgIkkSfH194e7uDjc3N7i5uaGsrAyXLl1iKElEZCeslCQiIiIiIqJBIz8/31gh6eTkhODgYAQFBSE4OBi+vr7Q6TjljIjIHlgpSURERERERINGfX09IiIikJiYCC8vL0cfh4ho0GKlJBEREREREREREdkV69KJiIiIiIiIiIjIrhhKEhERERERERERkV0xlCQiIiIiIiIiIiK7YihJREREREREREREdsVQkoiIiIiIiIiIiOzq/wO+M4o7OKjEa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4820" name="AutoShape 4" descr="data:image/png;base64,iVBORw0KGgoAAAANSUhEUgAABSUAAARWCAYAAADNMNc9AAAAOXRFWHRTb2Z0d2FyZQBNYXRwbG90bGliIHZlcnNpb24zLjUuMSwgaHR0cHM6Ly9tYXRwbG90bGliLm9yZy/YYfK9AAAACXBIWXMAAAsTAAALEwEAmpwYAAEAAElEQVR4nOydd3hU1da433Omz6ROegKhJLTQQ++92K6Kil6sKDZQEGkiei2AgAgqRUH0qtcKdgUUpffeQg8hgfQyk2QyvZ3fH2eYJICFfN93v/Kb93l4gDlnn93WXnudfdZeW5AkSSJEiBAhQoQIESJEiBAhQoQIESJEiBAh/k2I/90FCBEiRIgQIUKECBEiRIgQIUKECBEixP9fhBYlQ4QIESJEiBAhQoQIESJEiBAhQoQI8W8ltCgZIkSIECFChAgRIkSIECFChAgRIkSIfyuhRckQIUKECBEiRIgQIUKECBEiRIgQIUL8WwktSoYIESJEiBAhQoQIESJEiBAhQoQIEeLfSmhRMkSIECFChAgRIkSIECFChAgRIkSIEP9WlP/dBQgRIkSIECFChAgRIkSIECFChAgRIsR/Le+88w6HDx8mMjKSRYsWXXVdkiQ+/PBDjhw5gkajYfz48TRv3hyAo0eP8uGHH+L3+xkyZAi33Xbbf7g8IU/JECFChAgRIkSIECFChAgRIkSIECH+jzNw4ECef/75371+5MgRSkpKWLJkCY899hjvv/8+AH6/nw8++IDnn3+eN998k127dlFQUPAfLk9oUTJEiBAhQoQIESJEiBAhQoQIESJEiP/jZGRkEBYW9rvXDx48SP/+/REEgZYtW2Kz2aisrOT8+fMkJiaSkJCAUqmkd+/eHDhw4D9cntCiZIgQIUKECBEiRIgQIUKECBEiRIgQ/59jNpuJjY0N/j8mJgaz2YzZbCYmJuaq3/+jhGJKhggR4t+Gp+LCdaf5qNM/GpRXU4/nutPYBUWD8oqUrj8vrcLXoLw0yutPV+zSNSivhny1MgjeBuUVqXVdd5oih6FBeVnF6+/nCH/D+ktAuu40tgbKYQzuBqVzStefn0FsWD+bJPV1p9FI19+GDaUh/dVQJIQGpWtIGRUNrJevgWVsCFrh+sdYqaBpUF43zU647jS/vlDSoLzihOvXbQDb1Nevt7s4GzYu/Q1I01CvBqtw/SlTlfYG5VXpuX75aKjMqxowxtq1KW1QXsdOJ153mobqtoboqYbm1RCZaojeACjn+uei3m0LG5TXvpPJDUoXI1z/nL5P1TB7r53r+u3YhtIQmUrS2xqUV6H9+u3ECLFhbWHzX/+yiruBmrQh+qZ9i4bpmxPZ8dedZljp6gbl9b+FhrzP/rvZdvQCGzduDP5/6NChDB069C+nl65hewuC8Lu//0cJLUqGCPGfyN13301qaio+nw+FQsGAAQO48cYbEcW/NumUlZXx1FNPMXbsWG644QYAPvjgA9LS0hg4cODvptu6dSsdOnTAaDRedW358uWcOnUKvV4PgEajYc6cOddfuStYvXo1bdq0oUOHDrz88svcf//9pKWlXdczXnhtMdt37ccYHcX3n66od000xCCq9Yz67TXOfLqFtg8PR1CInP1iK8eW/wRAxkPDaDduJJFNEzj92WaS+7TF63CxbfJ7cCSbiE5pdF8/B1d5FX6Hm8LPNpO39AcA2ix8lKS7+iGIIpYTeRz5+zywOInqnEanhY8AIKhViAoRBIHqrFwOPfUOksdH94+nEJGRiiCALiWWsm92cnrCEgCUEXpaLX4SQ+vGqGIjkPwSyjAd7opqij7cQOk3O2i97Cm08VFIfj9ln/6Gpmki0YMz8Tlc5Exehj3rApEDO9Pq45kgSXgra3CXmDlxw/Rg+8Q+dBNJz45B1Gvw1djJuf9lHCcukPLKoxhv7Ydo0OEuMVHx0TqK35EnpRZT76TxfYPxWOzoG8fhsdgw7zvLsQnLaPPyfST9rRfKCD2OIhMeUw2npr9PzalLALR763HiRnRBqdPgLDbjKq1CEx8JokjZLweJ7taSiPbNyJv/BYXv/ghA8zkPE397XxRhWlxFJmqO5pA94z06rH4RQa1CGWFAYdDgrbZRteZXRI0K4z0j8JqrATB9sp7ou4aia5uG/fg5VHHR+B0uCqa+TcyDN9FqcHfcFRZ2DZgGgC41jo4rJ6GKMmDJyuP4hGW0fvk+4kd2Q20MR1CKnHttNSdW/hxsxxaPjaTZg0MJS41DEEU8Vic77plH5RHZ4Ijr1YaOr96PUinitTkRBAFVdBjKKAOuYjOaRGNgkvbjc7jxVts4MfFdarLygnlom8TTe+tCJKDit8OcmLCM5s/eQdzIrmgSolFG6sEPjoJysh57G0d2Mf2+/weiWomgVFC0dh+XVm+n64qn0afEogzTotDL/VC66Sgpt/bCfqkMBRKm9fu4tPhrms95mIS7B6IwaJF8fhzZhZybtoL0OQ8jqFUISgUVa/dwaeEatKlxdFg5CVVUGD67i/B2TdnaZhwecw2t5j5E7JDO+BwuCj7ZROojIxGUChRqBd5KK4JSgWntHvLfkA3QNp/OIrJfewSVkqptx9A2ScDvcKM0huOtrMHrk5B8fnaMmBXssy4rJqKKMlCdlceRp5YjeXwkjOhCx8WPowzTgt/P6ZkfUvTFVgBSH7+RRmMGoY6PQtSqEAQBt8lC9aHzZE1YhuTxoU9Ppt3bTxDRvhmu8mr8bg81WXm4TRZiB3XE53BhPVtAZKc0fA5XvT7TpsbRfd0c1HGRSF4fB275B5YjOaTNGE2jB4ehDNPh93g589wHNH54BKro8KA8CKJI6dp9qKIMJN3VH4VBLr+gVLB/5CxUxnBazXkIQSFS8NlmSn/YQ4eVk1DHR6HQa3CVVqLQawEJZbgOn8uLKkIPokDR51u59MEvdHxvEoJKia5xHKJWRc3Ji+y/YRbNJt1Oyn1DENVKlGE6PNU2/C4PktdHyeqtxI7oiqBWIigUlK/dS+7Cr+i2+XXCWjUGUTYoD458nppjF2j91pPEDsvEXWHhyP0LgvJhycoNtGGnq9rw5MR3qcnKRdSo6PbzHAzNkhCUIvYLJewdOgPJ4yP+lp5kvPk4yjAdktdHwce/cXbWR4gaFZ1+mBOUTZ/NiSo6DL/DTdk324kfPRB9y0ZIHi+SX8JdYqbsm+2UviHr84wpo2h27yA8Fgf6xrF4LHYq9p1l/9OyzgYobRfB995z+P1+Kqra8WBUOSiUaG56ChRKEEX2rPua+Ss+xuv3M2nqDIYPGYzX7eSVF2exPewkAtDDHUtft7yoqU+No+uKp1FFhdWbI+IHdaD97AdQ6DVoE6M599giTOv21pngRLoee18ex3mlnH9mKbasXAC6n/tEbkO/RFV+Ge8PfS6YbNjL95M2qBO66DCcFjseu5OiYxf4ZeY/8Xt9JN7Rh+aTR6FrFAuCQOWe0xy5//VgG7Sa+yDJd/VHoVPjKKjg+GNv1+oqUaD3r6/hLKnk9PMf0nPdbNQxEQDY8kpw5leQs/hbWv1jDBHtm5E9bzVl6/bRYeUklFEGfDYnokp+rSj4bDO6JvHXzCtt3Eia3jcIQRDI/XQzxRsO0X3F04S3TAFBQFQqZF1cY0dUKrBdKkMtSFT+vIfit9bQ+NVxxN8/Esnnx+90I+rUOC8UYdl+lMiBmSBJ2M9cJG/KUvAE5vrR/YN6Yu/QGXhMNQD03LwAQ8tGSD4/J59ZQel3uxA1Krr/8BKiWoWgEDHtyCJ2UCf0qfFIfj9eix11bARHH32bZk/eRET7ZpybtxpDoxhiArrSvO04MYM6AeA2WdAmGuUx/Nlmak7k0TKgA8SiHJSNG4PPh2vvXqwrV6K74w7Cn3pK7hNJwnX4MNVTp8o2SVgYEdOm0Sc5HRQKJI8HQaX8S7pNn5ZExw+nomsch6AQQRTInvsFukaxJN3RD2WkHsnrQ/JLZL/6KfkfbEDUqOj6w8soDDp0jWPxOd2Yt5/AbbKQcHMPlBF6RI0KV5EZT7W1nh5tPv0umo6/BUEhYj1bQM6C1bR8+QE0idHBfkYQcFwqY3efyWiSY+i+bjbq2Egkv5+CD37h/KufAWAc1JF2KybJc6XPT9X+sxy+/RUAkh65gaSxsjz4XG6U4XoEUcTvciP5/EhuL3mvfkL1nlN03LAAZaQByefD7fBQefg80Znp4PfjqrBweNIKnKVVwXGtjgqjKiuX/K930O6l+9BHqRDCI/Dly3aRa+cO7J98jGbIUAz3jJH7KDIKfF4kqxXL6/NQdejEwHduQ5Ikak7nc/SZFWgSon533mv76gNoE6MBKF+9mQsz3pPr+djNJIwZCpIEKiWiQsRndwV1R7PZD5Pw4Ai6+/xYCk14bA4+v1n+qD/wlftpNqgTSq0KyS8RnhzDux2fwFlpBUATqafzkvFE92wj643dpzj6wOu0fPl+Yod0RhmpD9o3dfX81bKRxYkJy4gb2Y20qXdiaNVI1gtqJY6CCrIeexvbuQK6/vBycHyVrt1H0eptdFg5CW1KDKJOgzJMy76RLxDWriltXnsIUaOiZushLj78SlAXpiyYSMSwHohaDYgipYs+QZUcR/jALkheH367E1GvpakXCj7dzMVVPwdtjivtRMnjo9G9g4N5VW06zOn7X5P7U6Oi3XezEdUqtGnJiColksfL+WeXU/HdTgAy97+Lz+rA75NAFPA73cH58kTg+X+kb3r98I9Aeygo35FFdJcWqKMMuEw1qML1hLVKwVNlRaHTBO3z09Pfxxqwz5URetq/OxFj3wwEUaRy72kOj5kftIU6ffgshvQUpBoL1i9WY/v0CwAiZ05H07sngkaDoFSB5Md7KZ+qufPxns+pM18J9NyyEG2SEY/JclW96tqJl+UjxH8/17sIeSUxMTFUVFQE/28ymYiOjsbr9WIyma76/T9KaPt2iBD/iajVahYuXMjixYt54YUXOHLkCF9//fV1PSMyMpL169fj9f51j4etW7dSWVn5u9fvv/9+Fi5cyMKFC/9TFiRBXoDt0KHDf+gZt904jBWLry6PoNIhKFR4K/PZOfOf9PzHGH65/3W+HjSdtFt7EtVC/upceuAc6++Zh728mogm8azpO4WdMz6g77yHQBRo8eIY/C4PuW9+x+5+z5J4ex8MLVOIHdIJ44D2XFj0DQdvfwVtYjRNn74VgJoz+Wwb8QJbhz6PLbcETVwkm/tNxV1lo8mYQSTd2A2fzYkuIRpHcSVlW44T2aMV+paNAEifMxbzliOcf+ljao7m4LM5OfXkW7jLKom/vQ/a1HhyXvoXxwZM5MTNz5E0/jYM7ZpxtM8EcqevoPm8x0AUafbao3jKqzjS/XE8FRZyJi4Jtk9Yr/bE3D0U+7FzHEu/k4uT36Lx3CeJGNQFfdvmeMqrOH/fy/gqa4gc0g19s1qvityV67Geyef45BVs7jgeb5WVNq8+gL5ZEofGLubg/QvxVtk4v/hb2i56LJiu8Mtt8ouPuYYdfZ4lvF0TCr/ayc5+U4gd3JHclevJfXdt8P7oIZ0xtE7FZ3OQdc8cPJVWBIVI7A3dOX7HKxwZNh3J58NZZOLcpOVE/a0/CmME5R/8QPaNk8i+cRLVv+6l6OX3qP51D0pjJGcHPk7h88tJmfsklV9v4tA98+rJTcsXxpC3ch07ek3GU2WldaBee0Y8z8mZ/8Rtrql3vzYxmvRHRuCusGA5U0jB2v1Yc0vpuWIiAKoIPZ3nj2XXQ4vYPWAa7vJqLq5cx86ez1C2/gCVe89gOXoBt8mCq7QKd2kVp6auIuP1cfXy6fjPKVhO5FG56yTeKhspYwaTt/wnzs/5HEd+OfYLJVT8dhjJ7aXN64/gd3nYeccctgyZyZYhM4kf1JFOix4lZ+XP7Bw9FwD7pXL2P/o2cf3aUXUijy1Dn+fI0GlcWvw10UM6o2uexKW3vsZ2Jh/J6yN76grSZj8st/2QqRwZMpXoQZ0Jz2xBixfu5eLK9Ry8YzbK6LBgO8UO6YS+WSK7ek7i9PT3afnyfRwZM4/dfSfjrbZxbvybHBs6hahBnQjLbEHU4EwUBi1HBz+LM6+E8K6tONL7KXKmvYsqOpyTd77E9qEzgwuSABkvjOHCyvVs6f0sniobqWMGyTpAIVJ9LIf1TR7g5JRVtJn/MACaxGiajBtJ9vzVWI7k4Km0UrH5GO6yajxVVlLGDAbAW2XlzKyPsF8spXLvaXb1mozCoMXYO4OdPZ+h8MttxA7uxM6ez1zVZ22XTEDy+Sn5bhfuyho6vPeMrBtOXsRyNIdNqfdR8Okm2rzxGBdXrmdXz0mUrz9AwUe/sXfIDBJv64VxQAeqD57jxIRlOAoq8NmcIAq0nv+w3Ib9niXp9j60WfAIF1euw11eTdX+s1TuOY3P7qT68HnsOSW4Sys5+9IneMrlhXp7TjF7h8zAeiafk8+uwF1hwXa2IFhv0+Yjchmb3o/k8+OptrK737PE3dKTs9NXcWDwdA4MmY5xcCdavfEYmgQj+wZO5cKC1fLLboCSL7dy9B75peyyfOzq9QxKgw5j77bs6jmJoi+3Eju4kywfU1fR5nX5Y47f5cGRV8rJySvY3OxBVDERpD93jzymosMRVUqqD2VzZvr7pIwZjKFlCn6XJyibeXM/RZ+WzNkJS8ieuoK4O/pRtGod3iorWXe9Staol/BW1hA9qDPGzPRgmbPf+5nqs/kcfPY91nV+Cne1jWZ/HwiAIkLHN+7T3F/djEfPJbLuh+/IqagBnxfX+ndwffcG5Z/PY+6/fmDJuFv5/h9PMDCzLa6vXsO86XOef/ElplrbMsHamt3qckpFR0B+/07Oyp/Z1PvZ4ByBKNBh3lj23Pc61txSfDYn6qTarU4AzV9/DLw+qnedIGfauzSfL+vaqMGZCEoFBzs/yuf3zMVjdQbTpA3qSHSzRFYMmMLOJd9hr6jm/eEzUWnUdLxHrqfjYjm27CJOPrOCY2MXE96uaVA2Yod0IqprS6oPZnPgtleQ3N56ct/00RuwZhcB0H7JeFxlVWxs+QilvxxEVCkp/+0wKfcO5NSsj4K6vsULY7i4ch3Hxi5C1yiO/E83sWfwDJJHD8DYp+1VeYW1bkTT+wax9YYX2TT4OZKGZdJp3ljOr/yZn1qOA7+fM299T86HGxAEgaoTeWwe+jynRkym+K01RA7ugrZZEu4SM8VLvgJR4HDaaAoXfEr8Qzdx6qapnBw6CUGhwPi3fgDoWyRzavIKNqXeh9tkod3yp+U+mHIHmgQjmxrdy5mZ/yQjMN/5XR4OjJrN7sEz2D3kOZLv7Ic6JoIdfZ+lbMMhAKqPXsBbYw+2haFFMrpmiezpOYkLr31J44dHcmDETPYNmkZEpzQKP93E3n7PknB7H9oseoyjY+Zxdsb7qDt3puqVVzCNHYtttfxhR4iKQnI6KRs0iJp33kHdtm2wj8Kfegr3/v3s6juFmpN55L277i/rNntOsaw3Jq+Q9YPXR3hGKvpmiVRsOoKzsIKaE3kcGvUqSXf2C7bFwVGzsZ6+xMln38ORW4om2YixdwYHR73KxZXrkXx+jo5dVC8vQ+vGpD56I6env8/mpg+gjomg3dKnODJmHieeXAJ+ib1DZ1C6di8KvezNGt2rDc6CCrY0vpdjY+bT6JGRGFqmgCiQ8dYTiFoVewdOxXquAE2SEUPLFKL7tMU4ohtHBk8h79V/4au2c7jX01x6Yw1+l4ejg6aQPWkZLZY9TfKjN+Kz2BD1Gg73epqjU98nsl1Ttgx+ji1Dn6fktyO0enaUPAcExvXG3s/iqbaR+dYT7BnzOpYF88DrxfLabCofH4f9k48B8BUXUzl5ItZVK/FXlOM3mbAsfoPwKdPR334H20c8z7aB0xEUIsm39frdea9i10mQJLb2m8rOm18i/u7B6Fo2Qp1oJOmRGzk+cjp5sz9BGaYj/82vg7ojanAm2ubyuPhx3Ju4LLbggmTTQR2JaprIh/2nsHPBGhyVVqrzy+vpo+4TbkWbFMPJZ1awd8gMwto0puWrD6BvlsjZWR9izynGXVp5lZ4/NOpVrKcvcerZ93DkliCqlKSMGYztTD6XVq3Ha3VgPX2JgwEdcNm+OThqNnsGz2DPkOeIHdyJjMWPcXHlOg7eMZuKTUex55aCKJD2zO0cf/xtcpf+gC6jOZr0xsEyV36ziUtPvY6nzEzF+9+hSWuEpmky5wY9TvFr/0TUqMkeNp69N75I6tjhsixxtZ3YaMzgYF5HH3+bC0t/wNCuGbqATS+5PJy882VM6/bitzmxHjtP4cofSVv4RL02PHnnS+wdMgNbdlFwvrxs7/2Zvtk7ag47Bj/HjiHP0ejOvpT9epitvZ7FWViB5UQeniobp1/5nAP3v4Gnykb2FfZ56zkPoo4N5+Skd9nU/EGchRW1tpDFJsvLR79i/fxLdEOHoGzaRJ4v1v+C9aNP5EXdW0dhmjgZQaMmcvqUenVLffRGlGFaHBdLr6pXPTuxjnyE+N9P165d2b59O5Ikce7cOfR6PdHR0aSlpVFcXExZWRler5fdu3fTtWvX/3B+oUXJECH+i4iMjOSxxx7jl19+QZIk3G4377zzDlOmTGH69OmcOHHimukiIiJo3749W7duvepaXl4es2bNYurUqSxcuBCr1crevXvJyclhyZIlTJs2Dbf7r233WLNmDcuWLWPOnDlMmDCBffv28emnnzJlyhTmzp0bXBT9+uuvmTlzJlOmTGHlypVBt+3ly5ezd+/eP8riT+naqT2REeFX/S6oDfidgQUkP/h9frxOD36Pj5wf9tJkeBcATCcvYi2oQKlTk/OjXJaywzmoIww0e2YUluO5eKptuCuqkTw+Sr7fTdzIbsSN7IaoUVO0ehvVh7Lxu70k3NwDAJ9D/roOENOjFb7Alpb8NTtIuqk7aY/fSMlvR5AkicJvd+Eqr6J6/1liR3ZFEaYjslcGxZ9tJnZkN6r3n8WRU0TFuv0oww2YfjtMZPdWWANfEf02J5LXR82+0wBYD59DEWkganAmzrxi8PmRvD5MP+wkekT3YPvE3j8ST4kJ81ebAajZehhFhIGoW/thzzqP7fA5bPtOogg3YMs6T+KN3eq1b0zftpT8tA+AgjXbSRjRlcKvtlN18Bym7VkoI/TYLpWhTar1vK3ce4bIjs3x1jiIykzHdq4QY49WSB4fxV/vxNA0IfjVFCBmRDcq1u5BUCiwn76EMtKAItKAu6QSv91JeOd0nJfKEPwSksdH1U/b0aQ1qldOn6kax/FsNE2TcBw/D4D9yFkU4QZcuUV4qupv54np25bSQL2K1mwnfkRXir7ajrvCQtGX2xDVKhRh9bc2CQoF0R2bc27lepQ6DZe+3oEmNgJtfBSNb+9N4foDOArlL4JR3VoGn1/4+RbiRnSl+PtdqKLDKP1hr+xlml+BMkKPOj4KAE2SkbBWjchZ+FWgXNuIu6EbPquDuJHd8Frs1Jy8hKu8CkGpQBUdjiY+Cp9d3vIpqhSISgXRHZpRtHYfqjA9ljMFqCJkr5bynSfRxkXWb4cR3ShbsxVdk0RKPtuIIIo4C8pRRuhRhGnlegeeiwTGvm0p+2kvrV59gPOvfYlCJ29rixvZjeKvtssPlWQPR5/DjeTxUfHdDowjuiGoFAgqpfyckd0o+XgDzpwiRJ0Gv8uDKj4K6+FsEAVUsfXLCRDbpy3Fa2tlMXGkbNjED+xA/podADguliKIQrBNBYWC+JFdKf5mB5q4KAo+2YQyQk/5b4eJv0FO766wYDl6AV2juKC3r9/jxR8Y24b0ZPwON+r4KKoPna/XZ5GZ6XiqrRR+thlHXimq2AjU8VHEDOgQbA+PqQZRraJy35mAPGwm7ga5PVTR4fisToq/2k7p97vBLyEolUR1a4U9txTHxbKgPoru2YbSn/ZhSE8id+kPxI3oSv6/NhI7qCOXPvgFZZiO8g2HEDVqRF3tdkNj37Z4qmw48krJ/3ADcTfIY9zQqjHFX20nMjMd65l8FFoNquhwyr7fjXFgx3p9bxzQgdLvd2HPLuTiW9+BIKBrngRA1d7TeKuswbzKftp7jTZMqdOG2SgjDME2jO7ZhrKf9iKoFHirbUT1aiP396CO2HOK8bs81Jy8iM/hIvGOwAKIXV6AixnZHW+1FSSoOZyNqFYR0aMN7vIq/E43NYezZX2iVddbSAWI79uWwrX7Abi4ZjvJAXlw9W9KnCoMfbEDJSIjWiWy9XxgK5tXnjN/PlPE0IH9SIoOQ9GkHeKFw7I8WEvQGcLQxEehRUG8X0t1YHtfbJ+2FAXkN3/NDpJGdiW6czq23FISh2VSvHYfztxiwjrVLp6qk4xED86k9ItNAFgPy22nio/COLIbvkA7FB3JQRNhwBBo0xbDunDiG9kz58D7vwSvFR3LITygq6sPniO6RytKf9pH1aFsEITgmIgb2RWvxU7RV9upPnQ+oG/CUMdHoUkyEjcsk4LP5DklsnMaue/8hM/qIO+dn1DHRqCOj8Tv8GA5eiGo640BnWtokULl/jPEDekse6d5fYga1VV5RXZtSeWh88F5tmLPaWJ7taZw7T6MndOpOVdEbPdWpNzUg9LtWWiu0G1Rw7tj+norAJpmSfgdLlTx0dhPXEBQCKgbxYNCRNSp8ZTKMa7CWjai9Ic9AJR8v5vwjFQAEm7rTcn3u+S2/nwLokpJWODaZf0rqBQow/XYL5TguFjGxffW461xoDaG46myBdsirFVjSgK6oSYrF0QBbeM4Iru2xO9wYT15Ecnjo/rAWfxOD86LZSTfOwTXli1oesi2h1RVBYAyKQmpRrZ/nL/8gqBSIRqNCHo96o4dcaxbJ7d97wyK18h5/lXddnksG/u1x55bQnSfdhR/tR19i2Sq9p1FGWHAkV9ebyz77C6MfdtS/ushBKUCyePD7/Njyy5CFR0Gfj8qY3i9vAwtUhDVSkq+2Ynk82M5egFBo8RxsYzYYV2o2HiYuJHdiO7RGsnjRR0fRXTPNhT88xcAKnedRPL5MLROJSIzHUGtwnYmH/uZAkq/240jr5TYkd1IeXAYBUu/Q3J7MY7oRuln8q6Q8q+2odBpUMVHYT+Tj6jVED28Kz6bE3exPJ9XHj6PMkyLJlDPy4ujV47rqmO5IAjYL5WBz4ffVIGmd996cuk9dRLJakXTpy+On35EjIvDe/oUgsEAKhUKrRpBIaLQqXGVVP7uvBfRqjG23BJ554NaibfGjnGErNsFhQJRq8Z4Q3fcZZW4S81B3RF7ex/Kv9oGQGlWbj29kTa8C6cDeuP0NztRatUIV+zeMrZIQZNspOynvdjPyx8m4m/sTvFX24kb2Y38D375E9k4iKCUP1zE3dANW3YhER3TwOen4rcjVB/KDto36jr2jaBSICgVRHRoTulP+7BlF3Hp/Z9RG8MJa9UIW04R5b8cQnJ5cZy6QMSwHsEy2/efxH2xGMnpRvJ40bRMpfJbWX9ZtxyUx25cND6bE2t2oeytzNV2YsINXWWbtk5etpO5wXYHeW6Kva0PFWt3I6iUVG44iKBSos9owpXUnS8v23twffqmYof8fpi76heMvdrgKqui5tQlTNuzUEXosV0qRxPQ+YowHdG92qBrHEfpT/uQPD4KPt0c1Pu61HisZwtk73C/H8fGzWj69gHAfew46rYZ+KstSDVWPCdPgyiiSKjdri3GxRI7rDPKCAOussqr6lXXTrzSDvg/jd/3P//Pn/DWW2/xwgsvUFRUxBNPPMHmzZv59ddf+fXXXwHo3Lkz8fHxTJw4kZUrVzJunPzRSaFQ8PDDDzN37lwmT55Mr169aNy48R9l9ZcILUqGCPFfSEJCApIkUV1dzYYNGwBYtGgRkyZNYvny5b+7gHjbbbexdu1a/P76kZ6WLVvGvffeyxtvvEFqaipff/01PXv2JC0tjYkTJ7Jw4ULU6qvj5HzyySdMmzaNadOmsWRJrcddaWkpzz33HNOmTWPp0qW0bduWRYsWoVarOXxYfiEbOXIk8+bNY9GiRbjdbg4dOvSf1Ty/i6BQgF9eFDUkReO22DEEtrPYSswYkuq7iYsKEXtJraeo02QhfmRXqg+fD072AK4iE5rEaDRJ0SjDtLjLqgB526w6NiJ4X3TnNAbvfANVhJ7j0z+Qt78Wm4hq14ScFevQNYpFUAjkfiwbwJ7KGjSJMeiaJOAxWWj99gTib+tDzMiuuAJ5uIpN+F1uNIm1HjOaRnGo4iKx7KldoHYXmdC1bIS7yIQkSbT54iXi7xtG5ICOtemaJaNplkzCxNGkr5mLvkM6npIKNI0SsB07T1iPDBRR4XjKzEQO7II2pTbPJuNGogzX0W7RoygjDTiLzKgi9TgLa13xncVmmjw4lPLNR4O/qYzheGtk7yBNohHHpbKgUeQskrcx10WdFIPt1EUK3v2R7ofeRZsaD14/VduOgSjS6t1JRPbKoHL7cWqOZOMpNqEw6Il98CZa/LyERq9PRBEhxwJSGPT4LLULkO4SE6rE+p5HKmM4Hos9uKB8uV6OOvXy1jhQRdQuSjpLKsn510ZEtZJOcx7AU2OncP0BkCR0SdGEpyWiijQw4JtZ9No0H8kv1T6/xIw2MZo2Cx7Ba7Fj3nUSZ7EZbZIx+DdA6wWPyHLmrS3X5WvRfdsS1aM1kZlp5Ly+BmexCU+VFV1SNIgCgza+xg0nVlCx/ywucw2Sz48uKRr7pTJEjbxN0mWyoG8cx6BN82j7+Sz0rRqhTorBVWRCnRSDu7QSyetDkxSDu9iMJjmWzhsX0vPEB1RuP47jYglei53YoZ1xlZip3H1KHn+AJik6KBeaRCNeiz1YdndJJcmP/41uWf+ketsxrEeyUScacRXJWz1EtRKvqTroISb5fLT6YBr9Nswl9T75C7vaGI7HYgu2qaPYFHy+NsmIPjWOQTveIPPTGdScuoQ2yYirpJK8d9eSdGc/Ws97BL/bg2nLMZzFZiSJegvpKmM4fpcH/PLCldKglbeDB57vLK0M3n+5z1TGcASFyKUV68Av4Xe6IfBcTVI0xsGd6Hd4OUmj++N3e9AGjG9nSSXRvdow4OQqvBY7ktcbbDtnsQnJ60XXJB5XUa08eqrt+L0+JJ8f65kCDC1TUEXqCUtLRhGmw1loCpbLU2VFadDWjkWLncRbe1Hy3a56MhXetglpM+4mbeY9uCuqcQba1FVkQpNkpNum1+l78n3M27JQ6NTYsguC5ZF8fnTNrohVpxDl+gT6SFGnDTVJ0bjqtaEp2IZei50ev85jwMlVmHZkBcuuSTHiLKzdDuSqqK715BZFOm9cSMLogVQfOEvNkWxZ1orNaFPj8bu8IAp03rgQbZMEak7kYj5Su8UsbdwIlGFaMhc+Io/9YjO6wLzhiFQQHx3LgG9mMWTDHJLS21B22QtRENDcPoXC+PZUF+fz8NLVHKn0sjPrXG3b2KrQJUVjFlwUKeykeg2/I7/RaJOicVfWkHRjN3I/3ojf7kIZXXvCZbNXH8Z1qTTo/Qry/KBOikGdaETy+sj48h88tHY2kiQRniDXITwxGksd+akpMROZEkO7UX25sPV4PdmQfH5SxgzCvCOr3phS6NR15NKMp8qGNslIm9kPcvbVz+QFdJUCye/HkS/3U+LtfVBo1STe2ovs19fUioZeE8zLeiafsFaN0abEIurU6JsloDRor8rLW2Ulpmdr1NFhKHRqEkdkInn9SD4/2qRobJfKCGueiKuiGlteKYbGcQzeNI8Wn7yItmVjVIlG3EUVIElEjeiBIlxP3EM34ikx47pUSsbPb9Dx8If4auxYth+t1x4AMf3bB/+tig7Dll0bI9BndxJ+eZFBFOi9aT6DT74nL6CfkT9sOIvMiDo1okZVb5ioInTBurpKKnFeKqPbb/Pp+NlzeGscmLfJ/SN5ffgDH3z1aUkI4eHo77yT6LfeQtmqlZy10YgYGYlx1SqMK1fit1oR4+JQJCfjr6oi4rnn6LVlAaJaGSzHX9Vtl9si8fbelP64Nzj3K8N0GPu1Q5MUTZs3HsVdXhVMr4qNQBmmY8DxFZi2ZSF5ffXy8ru8wW3+l/NyFZsRFKK8vVunxpCRKm8ZR9Yb9twSIjql4S6vxh74AFp3vtE2jkNQKORyJBrlD1+iSNef55A0uj/KSD2axGj0aUlE9GxDh/XziLmllxwuIzimzGiSYoi5uSeS10veK/9CaQyXdXoAZ7GZNs+NZvihpTS+ow+nX//qqnEtiAKCWBsvTYyLQ3fXaCLnvY6iSdN6ciDGxqJMT8e9X1708peU4Ny8kaGHljHs+Lt4LHaqs/L+YN6LRlCIDNrxBt0/nU7JxxtQJ8bgLjFTtOJHuhxcQfzogXjMFqq3HQvU04S2cYI890oSoz59DkNCFB0fHAZAWGI0NcW1esNaYpbDEtWhKrcEJHkOiOichjouClWELBuX++WyfnfWKe9l2eh/fCWmbccxbT0evKZJigZRxFVeFWhr2b7RJsmhDHpums/Ak+9Rue8snoB9A/IYE9RK1LGROOvoO3+N7Sq7ry6KMD2e4tq5xVMs24m6xnFEtGtK1eHz17QTNUlG2aatk5fXYkddNy9RRNssmfh7BgftHZ/diT4j0P+SRMaX/6DnpgXBD7iXnx9sqz/RN303zWPYyZX4rE6qDmYH0ptQReplOyaAs9hM0weHUBGwz/VN4vFUWRHVKnpsmEvG4sfwVFprZSrRWL8dy8tRxNUeXiLGGOGKnXmek6eD/46Y+BS5b30n7/YIfAOsW6+641Yun6meHRbify7PPPMM7733Hl988QUrVqxg8ODBDB8+nOHDhwNynMhx48axdOlSFi1aVC9EW2ZmJm+//TZLly5l1KhR/ynlCS1KhgjxX8xlz8IzZ87Qv39/AFJSUoiLi6O4uPiaaeLj40lPT2fnzp3B3+x2OzabjYyMDAAGDBjA6dOnr5n+Supu3544cWLw986dO6NUKklNTcXv99OpUycAUlNTKS+Xt3ecOHGC559/nilTpnDixAkKCgqulcV/MsLV/67rEfMn8Z0jmydy6YNf/uLzr35k5ZEcdt76Co4iMy0m3oqoURHeshGCSknxzwdJvqUHPkftYoecXkJQioS3b0bhxxuo3ncGye0lrM6XVClwH4Co19Li/ek4zhXgd1z7IISTtz5P1oipFL37A/rWTQjvIfe9oJS90/JnvkPR3I9o+s70YLU8hWWUvvst6Z+9gi6jGc7cIqTAgtjFj39j98jncRSacJVW0eaV+66ZryrSQMKIrpyb/fm1m+zyv+t5KdXvFEEARZiWmJHdONB9ApZ9pxG0KuLu6Ad+P3mzP6X8+52Ed05H31r+wuY8m8eZ/o+RfeMkPGWVJL3wyNV5B7O7Qgj+YozluslUkXoSB3XE53Sze+ybKPQaUgJffyVJkr0oOzRj531vcOyxt1FFGdAHPMnwg8/h4tjYxSgjDeiaxAXTXf47dlgmHlMNfrf3ijLI99hziqk5notp63EaPzyyfhn9EluGPs+Gzk8R1b4polpZ27AQbG57fgWXVm9ny5CZFH2wnowPZwRvqRd3+nLF/X6ODJ3Gvs6Py23fQo7j1uyZ28lZsIb61HlA4GHBANeSRMX3OzmY+RhhnVugb9W4fqBrof64tR27QPaEt9l37wKajh2OsWfrP+5XQcC89wxb+k3l6ENvoG8if+BRRhqIH9mFyl0nOfH0chAEku7oG0xbLwD3lc8XhKt0R937JUkiZmAHkOS+ufo+gaJPNrEjcwJla/chKMTa9H4Je24JOzo9iTLSgKi7xgEbV+otofbHE8+sIHn0ABQ6jewR6a9frrpNgyD/iRvehdKAR4YkSRR8/BvmXSc5OeldvNU2IgNbm+vK5IEh09nd6QkiMtMQlNc44OjPDhWq14ZXyMTlfwfafe+QGezo9CQR7ZoiXJbfa3X6FbJZtTMLfYtGQb1QD7/EkaHTqN5/BkPLRkS0kr2rcz7eyKaRL+IoNOMsq6LDS/cGnh1IJ4pojOHsvO8Ndvx9PmKTdgiXD5KRJFzfLcJ1eg+n8ktZ9sjNtE+K5seTBVw0W4NZuyUfnxgucIujMVoUvyu/giAQ3aUFp2Z/UduPgb+ih3bBU1GNL/CB51ppL8x4j+PDp7HmwYWEJ0WT0DY10HRXZ9jziZvJ33eGggNn6zVvdJ8MUsYMIvft768ISn/lMyQiu7fCXVGN5XjuNe/JW/4TPoebik1HafLwiGtUGmzZReR//Bu6xnF0+WImXqvjGqIkYb9UzrllP9F39Uz6fD4Dy5mCYPku6w9VhJ7873Zjz6/g4urtbB4yk7IP15P+wcxgG5y5/TmsB07jyi0m+ubeRAzORGmM4PxDr3G8y8OIOi3GUQPqVaXZM7cHQhpc/sB1DTugznjePeQ5dg2eIXt4RRrq3nQNG6T2WcpIA6qYCI7f/zpnpq1CUCpIvKPvlQnkeVynw7V1KzUrVhD18svyBY+Hqn/8g5rly0EUEfV6BI0GFAqULVti/+EHDt45B8kvBcPO/BXddrmIgkpB3HDZW/EyzkITxx97i+rDObhNFnTNkurpemeRie2dxhOZmSYv/F2jb+vmZc8txlNlI3PNC2R+8bzsnXiF3tA3T6Tku911yir/rtBraP/Bs9gvFMsLIYKAIIKoUXLwhhco/X4XYW1Sg22ojAzj+I0zcWQX0nj63fVKpU6No9ncR6jadhzb8QvXHEO5H/3Gr12eJv+bXTR/ePi1540A3uxzWJcvx7V5M47vviHy1bn1bhUjIlH37I111Ur5B4UCdYeObOo+kd86jkep15B0Sw+uos68Z88vZ0u/qRwYu4iYm3qCJKGINGAc0Y1DPcZTvSMLUaMm9o7+Vz0m62+z+PymFyg/eZGWN3UnpXsrrinnV/z/yIcbEESRnpsW0PiRkVjP5NdtgDrFlOr9fVk2dnR6ksjMdPRpdeTmd4wySZLk7ftDnmN7p/FEdGgqLzr/Ba51wEZtMa/OT9Co6fTBZM68+DE+q+P3bY4/szH9fnzVVi7N/zxo71z+HeR2Pz58GsefeBtluJ6onm2uUeY/1jc7h8xk++AZiBolYa1rdw1dWePL9nl2wD4XlArCMprgrbGzd+hMfHYXjR4aXvvsv2I/B1B37oQYE4P1628B0PTuib+qCuvpS79f9j+qV4gQ10HooJsQIf4LKS0tRRRFIiMjr1tJ33777SxevJg2bdr8+c0NRKmUVYAoiigUiuBLgSAI+Hw+3G43H3zwAfPmzSM2NpY1a9b85e3hl9m4cWPw9K/ZUx/73ftEbQSiVt7KLXldICoBF7ZiM+oIPbbSKgAMiUZsdbwiQd7erU+s9Z7URBpImz4aUSmiio2kzYJHiBnYgbjAtu/y3w7jtTpRx0fhLqtC1ygOT4Wl3jPdphoUOg1eu5OI1o2I69cWUa1k2IG30SYZERQiN+d9FPwiWrF+H64is3ygy+HzuIpNuMsqiQlsAdEkxaDQqHGXmBGUClq+P42Kb7ejS0tBnVz71VKdHIPjXAGRfdvjKZXrqQzXYz+VR1jnFpgPZeEpNslbnpJiUUSFo0o0oko0UrVuN+qkWMyrN2JevZE2W97BU2LCdqFMrlPAM0cVocfv8ZJ8ex+MPVrjsdiD3pThGamEt2nMvttn46msfSH3mGpQhuvw2py4is3oUuNxBfpBmyx7sInqWu8RV5GJ6EGdcV4qw2OyoE40UvThL0R0a0X5NztkT77YKKp3nyR6UGdUOgnXxeKgkSe53UT9bQC6dmn4rI6g1ySAOjEmsDUvsl75VBF6Uh8ZQaMxg4JePLqUGKoC9yjDdUFvz7SHhtFy/E0ow3QIgoAuKZrC9QdIHtEFBAFnSRWOYjNucw0+hwt7TjGSz0/Tp28hokPz4PNVUQYcl8qIGdgp6Ml3+e+EW3oQM7ADmoRo2q+chDJMR8aixxAUsvGvSY7BeuoitrP5NHpgmPySqhBx1pFvj8VO+fYTtJhwM4JCxFFkRp8aH1zoVEeHYS+QvQMqNx1BuSyM8C6taLV8IpXbjqNOiEZQKnCVmFEnGXGVyFsafRY71btPEp7ZUj64J0xLz82vBw/X6fHbfCp3nwrKhavYhDJCH+xzdZIRd6k58JwTRA3qjCJcT4tlk/BV25DcHpQxkbgD+aliInCXmHFX2Cn5+QBRndMw7z2DKsIgL+75/DQfdwO6RnH03ziPqqMX0CbLeVfuPYMiTEv8jd1IvqMvinAdZev2y9vtJImo7q3kMSkKwfJdlgmFQUOTJ24k6c6+OAsq8Npk7zhnsVk+BCdwf1jrRrRfOh5VTASCQqTjh1PkQ6oi9IH2q8RVbA62R+Gnm2j2zO24AmNKmyzrhK7fvYRCp0ap1wTv1SbFICiVspwM7hQsnypCj6hU0viREaQEZNZVWilvtbLY0KbEBGVJPoTIGayXOiaC6sPZuMuriezaAldJJe7yalxFZrTJRoq/3km7peNBkj23NAM74C6pJGXsCJLvGxI4xMePoUXty4+gEHHkXXE6p8+POslIz80LQAJHnTZ0XdGG2qQYXCWVsq6I0CMEvCytZwvkAxQAV6EJXcCzA0ATG0l53sF6WTovlaGscdBk+j1oU+PRt0ihfO1ewto3q9UBcVGYfz1I4qAOWM4W4Arob1WknrwvttH7o2fRJRlxBHRouFskPzsXnyMSn8NFec5Z4hPqe4UOuelWnh50M9GR4fjyT9O9TRpni07SxBgGhig+qT5KZ7eR9l55rnGbaurJry4pRtYbRWY08ZF0XSnHLtQmRCF5fBhHdicsswXRw7uhiNAT3q0VglpF+/XzMWQ0ocXbT1Nz6CyKwIK23WRBQKD/1Lvo8sBwio9fICK51nsnvk0qxccusHH2Z/VkXmUMp+3ixzn89/mojGEBfTMfbXIMNacu1pFLWWb1TeOJH9GFxFt7yYeEKAQkCXSNY6nafxZtshEEKFyznfZvP8n5hXKcbJ/dFexnKXD4iCO/DEW4DnVMBM5C01V5uUoqKc66yMXAoVVtZ94tH2wT0G2GJvEoDBoKf9hL4zv7BnVb9eZDpM59HGV0OM2WTsZXbcN2LBt9u+aYv98ux48URZzZcgzdqp/3ENalNZ7VcliNpHsGEDssk+rD54nq1oqemxbgqbJiaJESbDuFXnvVy7cjrxQkibA28iKENtmI3+kJev0F2z0wh1YDxv7tEUQB29kCtKlx+KwOIru1ouSbnQhKBWLA7nIVmRDtpfgqKlC1bo0YE4Pxn//Ec+oUyubN0d18M1XTphHz/vug0eAvKMBfXo739Gk8pkREtYomj44kbnjmH+q2yzrk8rhsPe9hRI2K9u89I3u/p8TgyCtFm2REm2Qke87nJN/RL5jeY6pBHRdJt+//gTo2CndlTb28RI0Sd+DgoLp5CaLA/pHPI/n8dPrsuaCt5Co2o09LQtc4jpIfdpNy/5CgftU1jqPZs3dQ8s1OUh4YiqukEkGtRPL6g7te/G4fEnKsPFeRCdN62SvRfuYS2maJKGMi8JosaBrH0XTWfbgLK4i9tTexf+uF5PMjiCItlk2k/KkVsudfoJ4F3+2m16fTOLPwm3rjWvL5kQIfFyS7HTEqEr+pAvf+fQiTFOju/jvawUMQNBpEYwy2f32IZJH1kSKlEe7jR4PtU7z+ANFdWlxDb8hlcBaZ0QXGuHnvGdSJ0XgtNqL6dcB5qQyvyYKrqEL2dr1vGClP/A1dixRMa/eiSY6lZv8ZUOmIbp6EIAjcuOwpcrccJbxOTNuwRGOwLy5jyS/H7/ZQ+PlmOc5vq0a4KyxoU2KC895l/X7578uyoYzQ47M5qdx1iviRXevZN/j9aOKiArIRE9QBl/Fa7Ji2ZdH0qVuC7aFNNiK5vbgrqjH2rY2nKoYb8J7Jq1fuqFGDUDdJwnjvDXgKylAl1drSqqRYEqbcS8E3OyldfyBYXlUdnXXZdnUV17Y7yAfH2E9fJPGhkSTcKx8U4qmsQdsovtbe0WuxBzyoL9vq9uwiJJ+fyC7pVO09Teqjsk3z1/VNGUjQasZodKlxQTvzskf0Zft8bx373FlkwlVkRmHQyAcH/bSPFi/8PdjOzmIz2uQYXEWyLSbGxSEmJBD74Sq5Dy5eRNGoEcq05kQ+NxV/ZRW+ixcBULdvh7ZPb3r80gtNQhSqyHa0W/4U+R9uCD6/rl10uZ9dV7yj/Z9E8v/5PSGui5CnZIgQ/0VYLBZWrVrFyJEjEQSBjIwMduyQY6QVFRVRUVFBcnLy76ZPSUkhJSUluF1ar9cTFhYW9I7cvn17cMFSq9XicFzD8+I/iMcjbxmIiIjA6XSyb9++637G0KFDmT9/PvPnz//D+/xOC96qQrxVhfhdtuACpSAKiAoRpUaFqFKQdmtPLv12uF5ar8NN2t96AhCfmUbFyYvs7DKBHZkT8Dvd5Cz8ijMz/4m7wsKhu+ZQ/vMB/C43yXcPILJLC0S1irJ1chwyfWpc8IWj8sh5Its2wZ5fgTJMx4mXPuG3bpPY1HcKksfH5v7TKFq/H6/ZwqWl3+Mur8JZZEKXlkzFhoNE9spAVCmIvbE7XqudmGGZVGw4SKs3n8SRXUjJez9R+esB4u4cCEBYZkt8FjtVWw6jbZ6MtlVjBJWS2Nv7oYwOCxpAVb/uw2dzYrxjEDU7juKrtuE4lUvlD9sw3jEIZUwk+s4t8TtdRPTvTFHAG+Fy7CTTrlPomyRQ+stBTDtOULrhECl39UebEkPXz2Zgu1BC5WXPmzpUHcxGGa6j+kgOYS1TMO87g6BSkHhb7+ABAJcx/XqQ8E7phHdpSUSvDHw1dsI7puEqNKGI0FNz9Dy6tGSih3bBmVtM1C39sR86UysPNieW3/aSfeMkXDkF6DrIXl/6zq3w1djxll9t9Jh3ncJtsrB7yHPBeiXfJXsTRHZJx+/yyF/LgZyPfmPf40txllVRmZVHqydvJr5vW8KaJuAyWXCWVVG04RCxPVrJp6Tq1EhuL7bsIg6NnkvVvjOUbzhE8j0DELVqIjo2w1tjR9c4Fm+NHXdZFefnfsmOzuMpW7efgk82Yt51Amd+OfkfbOD4uDc5+fRyFGE6Gj04HHd5NZLPh6fKiuTzyScuA6JWRVy/dlSfuEjyzT2oOppDeMtkPDV2BKWCxnf2peRXue3DOqfjszk5+/QS7NmFmH7ZT8Ldg5D8frSN4vA7XMGta6JWTVS/DjjOF2LelsWZWR+xs9vTlG84hKfKyr5hz1H6w26SAu2HICIqFIhaFerEKGJH9ce84aD8nP7ycwqXfosju4Bjw6bis7tQaFR4yqqI6NUWn82Jp6wKhV5D3IAO1JyRPa4rdp8kKRDPVWHQcnruF2wfOpPKw+dpPFqONZg0uh9IkDN/DccfX4K7tIryTUdJvqs/nkormpQYvDV24oZlUv5L/QUue24p5p0n2TvkucCCgDy2bTnFiDo17rIqIruk4yyoYPeAaWxv9xhV+8/iLKkk6/G38VhsuIrNuMuqsBzNCbZH43E3IHl8RPdojSomnJT7hpD/wQb23/QC9ovyR4Cku/oT2aUFks+H5PVSdeAc+uaJaFPjguOmct8ZPCYLh+9+DfOOE5RvOETTJ2+m+NtdpD4yMihTPqcLv6P2g5DXYseeK+eTPHoA5b8cRB0fRfmGgyTd1R9dE1mP+VxuPJU1JNzRj8qdJyj8cAOHbpqFI7cE047jJNwmx5ZKGjMYJAnHhau9902bj5G75Af2DpmBWK8Ni+q0YYug3Ktiwqnaf5b4W3rK8jssE/NOOURF4Reb0TdPlL3P2zZBoddQ8u1OVDHhKAIyX7nlKFH92lP6xWbOT38P26mLlH+3E3V8NAqDlvDMFvisTsIzW1JzXi7v5W305btOkTFlFJYzBTQZ3Z+iXwLz56ESSl3VVCo9SDolP+85zIBmRtAaQC1v+YwtOs6UKc9i37YaR84xWvYcRHNjGEJcKoXlZlSlNvoHTt2+TMXuUyQH5Lfx6H4UbzhI1dEcXGXV7LpjDht7P4vP7uLSgs8x/7KfS699xqEuj5H9xGIcOcVU78wi94UPsJ26yNFBk6ncfIT4e+TwBqmBhdx1U97jnzfO4tyvh2gX8LgbMP0ulBoV3z7+Vj2vF21KDIJSQeHqbdgvFJM8uj/5H2xg75DnOPH0OyjD9CTf1Z/ILulBfXN21sds7TyBzW0e5eDouZRvOkr1gXM0G38L+maJNB1/C25TDVFdWmALHIRzGfOuUyQEPL8aPzCU/A82cPSBhXjMNfic7qvycpdVoQmEStGlxJB8YzfKdpwg5eYeVB7NIaJ1YxwlVTgrqkm9sy/FAd1m6NQCRIHit9bgzCnkzKiZOM8XIOo0hHVpjbfSgqhSBsN8hPftgPO8rGNs2YWkz7ibow+8jkKjInvO5+wdMoPS73eTGJD/5DGD8Hu8WE9dQhUTjrKO/vXZnGhiI9GlxpF8zwAUOjWeOh60ANazBSQGdIMiXIegkuMB1hzJQds4DndFNYJKQWS3Vog6NdrUOMp/PYSmd29cu3fjPngQf1UV5ocfxpOTg+HBB7G89hrKZs1AocB75gx+sxlfWRmKQOwux6UyKnef/lPddnlcAlTuOkVY68acnfURlQF9k3RXfyr3nqZxQN8k3dEHr90ZHMvKCD0Vm4+R9+467Lkl+J2eenkhinjMNVflVXXwHPG39ESbEkNUt5ZyuIvUODme5PAu2LKL0CbHBNOUbzhI2ov3YssupPrgueDvNUdykLw+DGnJ6JonkjS6P6JSQel3uyn/+QBRfdsBUHP8AspwPV6Thch+7VHHR3Nx9iccv3Emexrfw57Uv5O/+Cu8NXayn1pCdGY6frc3GGInaUQmNYF4inXHdVTH5iDJtqEYF49m0GBcu3ehbNUaBBHH6i+ofvF5EEVsn3yMuov8IVrZJgPJakXVPC0Ypzm2XztqsgvrzXuNRvenJGA/uausGJonokuNI6pzGgqDjorvd+EqrCC8S0tEnZrKDQcwjuhGxU+7yZmxEtupi1R8t4P4uwchGrQkdk7DWmyiKq+EX6etImfDIdoE9EZi5zTcNXakK0JDaSL0VO45jdtUQ/6HG3BcKqP8F3kuKd9wMCgbusZx9fS8MkJP5a5TJI7qg7F/O/TNEgP6ZgYnn14OCpHYYZ2D8+Bl+6bu+Irp356arLygHkke3R+3uQbr2UL0gbZAFNBlNMeycX+9cld9uwX3xWLMn/2M89xFokfJulPXqRWKqHCcp3LJW7n+d3VW8uj+lP5ykOojOfXyMrRthnnDQUo++oWT97zKiTv+gemHXcTe1peo/h1Qp8QieXzYT11E1GkQA2EDRL0Gn9ONKlIO16E0aP9U36iv1DcOF7YLxewcMhPTjpOUbjiEJj4KTVwk3T6bHrDPa0OLuMurcRaZsBy7IH8I79cOpV4TtIUsgbopI/UgiuiGDsb63vtUjH2UirGP4tp/EDEinOi5r2L99Av8VVX4TfICZs3K9ykbNZqd3Z6mcu9pbOcLOTFhWdDmAII2B1DPDggR4noRpJCPbYgQ/2ncfffdpKam4vP5UCgU9OvXj5tvvhlRFHG73axatYoLFy6gUCh44IEHaNeuXb30ZWVlLFiwgEWLFgHywTYzZszgySefZODAgeTl5bFq1SpcLhfx8fGMHz+esLAw9u7dyxdffIFarWbu3Ln14kouX76cU6dOodfrg7/NmzePb7/9Fq1Wy9/+9jdA3uL9ySefAPIhOJevffnll+zatYv4+HhiYmKIjY1l9OjRLF++nC5dutCzZ09efvll7r///nrxJq6Fp+JCvf9Pe2k+B44cp6rKQowxivGP3M8dt8jbw0RDDKJaT2V2CWc+30Lbh4YhiCJ+n591o+fSZFgmSb0zSOjWEn1cJD6XB8kvYS2sYNuz7xF2SJ60M9fMIqxVY3xOF0VfbCX3re8AyFj8OImj+iAoRCwnL3LkntewVDsZuGkeokaF3+mWDX21CgSoPnGRwxOW43d70TWOpe+3L+J3e9EkRGH+9RCnn3yb5AeGoUmOwTioE4JaicKgRdRpUEUa8JgsFH78K9W7T9H5p9m4ik14zfLXdHeRCV2LRvgdLnImL8N2PIe4uwfTbP7jIIC32kbJB+vwVtagVEiYV28kdeHTRAzqgqjX4ik1kTt+IY7j52k0+3Fi7h4KArgLy8mftYLszdl0/WwGPoebsPQkUCrQxkfhqbZRffQCxyYso80r95NyV38UejW23FL8TjeS14e7wsKJZ9+j9Sv3YezXDrUxQo43drEMBBBEkeIf95ByZz9UxnCQJLyVVg71f4ams+4l7va+KHQaXMUmLAfOUrhqHS0XPSkHfQ/XoTBo8VrsVH/1G5q0Rhh6d5C3BJ3IoXjRpzT78CUUYXoEjRJBVOC6UEj+lDeJe/Q2tD06oImLxFVWRfaCrzDvOknHlRNRRYVRk5XHsQnLaP3K/cQPy0STGI3f7UXy+vDYXFjOFXLwmRU0v38Ije/og6FRLIIo4LU62TFmAeZD8sE6w7cvlGNKebyUrt9P7KCOqOOjUIbpcBZVoEk0IiAgSXL8QU+1jZOTVpA2/S5OPfse7lIzuibxdP7sObQpMVRsPErWhKW0f3cihvRk+VnhernOhRVkPf42No+fzCVPYmiagLPUTMG3u8n/ehfdVj6NLjkGVZQBUaVEkvy4K62yx1a4Djxezk5YQs3Bs6TNG0fCXQPkbcSigOT1UfLFZiI6t0BQiGhS4yn51wZyX/0UITWJ9isnBdstolNz9o14Ho+5htbzHiZmcEd8DjeFn26m8cPDUWg1CAoBr1n2yrIez+HMg/JHhzafzSKqf0cQRfxuD0gS7sIKEAT8Tjd+pRJBKbJ71BxcpZXoU+PJXPk06qgwqk/kcSQwxtKeuoX0CX9DYdCA18+ZWR9R+PkWAPrseRMBUEaHIapVCKKAx1xD1aHzZE1YRqcPp5A99wsyP5shxzTTyvqw/NfDuMuriBnQQTb8zxUS0bE5PocLb42D4+PeCvZXt3WzUUWHgwQHbnsJy8FsOnzwLHEjuoAk4Xd5OfPChzR+aDia+Cg5BmRRBYIgUvrDHtRxkSTe2ReFPhDjzC/hqbbiLDJjSE/GY7ZQ8OlmSr7bTYeVE9GlxiNqVLhKq/DZnCgj9Cgj9PidbtSxkfidbkS9BndFNUfvW0Dm1y/ivFiGMkJPTVYeWROWkrH4ccLbNUWTEI1Cq8JdKR8WI3m9mDYeIapHa1SxESAIFH38G3mLv6H71jcCJ9yKSF4f3iorNSfy5O2RChFVVFhggckDfj81WXm4K2uIGdAen8MdaMNm+BxufDUOjo97E1VMOO3enYi+STyCQsR+oYS9w55DcnuJu6Eb7VdMDHp+OItM7MycQNqM0STfPQBftQ1EQY7DaAzH73BRumYbKY/ehDohCkQR/BLO/DLK1mzlwJs/0efTafgcbsLTkhCUYkC32ak8doH9T70T9Cq2/q0ln53bjs/vY1TvDjySpuSr7CqU6d24545bAYFVSxbz/a+bEQRYOHcObTK74XA4eGD8M1Qcy0EA5r+/jINTVtK40Ic+NZ6uK59GFWWoN0fED+lE+1fvlz1yLDYKl3yDMhB3r/RfchD5Vv+cTtSAjjgvlnJ+8nJsx3LQpCbQ4ef5KMJ0+CU4tnorv74on/A7+qOp2CosNO7eiqjUeGpKzDgCi2MqnZrP7p7L7c+MIuGWHohKpbwo7XCxtf0TSIE2aD1vLEl39kOhVclbdh9fguXYBfxAl89mUPD5FlL+PpDTsz6i57pX5ViBEtgvlWLLLiJ7/hp6rp+NFIiF6ne6cZZUogrIq9tkQfL4OPvSJ8Tf2O2aeWX+8DKR7ZtgLzBxfNbH2C6V033l06ijDCjDdPKcZ3VSc64QQ5N4lOE6RK+H3KffxHboLE3ffgbjLX3kmK9uD/j8uEvN2A6fIax7W/D6UESFcea25yjNtdD34DI0CVEggc/ppvTHPZyeKnsJ9dy6EEN6MpLPz+kp71H89Q50GU3o8ePLuIrNSH6Jiq3HiRvWGX1qvFxntxeFRoXPI//td7qR/BKCUoGnwoLPLseEi+7ZGsnnl+MipsTKi6pfbKUmK5eWsx9EUChQemsQFAoEvR7n9u1Yly8natEi1J07B7ZkS/jKyzHdLW9Ljl66FEGnw+lW4SqrRm0MQxmux5KVh6ey5k91m75lCr22LJRP2j6WS9aEpbR65QF5oS9wcJTf6ebYuLdo8ugN5K1YS8uX7kPUqtE1isXndGPecRJPZQ3xN3RDFR0WjLfoc7ipOXUpmFf3X+YS1joVQRSoPpxN3rvyswSFGOhnAb/bS/GabZx/7Uuiurei20+v4nfLtpyzoILsf3yMadNRYkd0od2KiYg6DZLPT8mabZyevJKUscNJHt0fhV6D5PbiKqxA3yYVhV6LIkKH43ztIvqpe2aja9mYFm9PkPvF4cZdUYMmLgLJL6GNi2T3mAVUZ+WhT42nW51xnf/1Dtr94170sTokvx+/2Yyo1+Pctg3bqhWET5mGpt8AfKUliLFxiHo9voICLAvno+nVG6nXMDRJRsq3HOfIhGVoE42/O+81fWi4fMCTJFH+9TYuTFtBwgPDiR7aFW2zRPD6QKlAVCnw2V1B3ZG+dCKxf+uN3y9hLa3k5Opt7F/2I7d9NBW7yUJK91byITcKEV1UGHaTBcnn54tbXyIiJZZbl4xHHR+F5PNj3p7F8cfeotUrDxAzuCPKCAN+pwtPtZ1Tk94lbfroq2TDH5CNrAlLiR3SmdavjZXHXWAHluNiGVmPv43f46XtkvHomybiKjVT/M0uir/ZSYeVE9Emx8je16IofxAsryasZSMEUUBye/BV1lC+6jsklxtDj3YYendAGRMlh25xeZD8fnzmaiRJQpOahONMLh6vgK5JPKdm/JPib3aiaxJ/lZ0oub0kjepD+6XjEURZLr3mGopW/IAyOpzooV0QFAq0zZNk28vj5fy0FVR8vQ1NagIdN76Bu8iEX4KKLUeJ7tkm+PysCUuD+vda+kaT0ZReP76Es7gS/H7Kt2Zh7NESVVQYropqdCmxaBKiEAQRBPlDgM/phoB9furZ91DHRtB22XgMzRKR/BLm7Sc49thbSG4v6rhIem9bKB9KBUh2B2WjRqMbNgTdzTeiiIuT40oCeH34iovx2+2Yxj1B9MJ5VM9/g+N7FSTc3ps2C8bhMddcVa+6duKpSe9iOXaBYaWr//B98H87ntKrHTf+p6FKaPXfXYTrIrQoGSJEiH8bVy5K/hU+6vSPBuXV1OP585uuwC5cI8baXyBSuv68tIo/PxntWmiU15+u2KX785uuQUNc6Q2C989vugaR2mvH1fwjihyGP7/pGljF6+/niL9wkt21EP4sAOo1sDVQDmO4vtAKl3FK15+fQWxYP5ukqw/i+jM0/0YzpSH91VCkvxoI9QoaUkZFA+vla2AZG4JWuP4xVipcI3bnX+Cm2Ql/ftMV/PpCSYPyihOuX7cBbFNfv97u4mzYuGzIRrSGbrWyCtefMlVpb1BelZ7rl4+GyryqAWOsXZvSP7/pGhw7nfjnN11BQ3VbQ/RUQ/NqiEw1RG8AlHP9c1HvtoV/ftM12Hfy93dF/RExwvXP6ftUDbP32rmu345tKA2RqSS97c9vugaF9uu3EyPEhrWFzX/9UfHcDdSkDdE37Vs0TN+cyI7/85uuILQo+d/P/7ZFyVBMyRAhQoQIESJEiBAhQoQIESJEiBAh/gh/KKbkfzahmJIhQoQIESJEiBAhQoQIESJEiBAhQoT4txLavh0iRIh/G6sa3XfdaR46+mqD8trfbvp1p2k7xNywvDZe/9YGl9CwLWIN2VrWv1fDthzt3Z103Wm0DdoICOWi6s9vuoLwBm6pDmvAdi9/A2dKfwP6K1d1/dvKABp7GrZ1syE09BtxZrurD1L5Mw6caNjWt4bIYkO3HaZE11x3mouVkX9+038SDe2v/+lfrouUDdvw05BejvU1TN+ESw0bl06uP6yCloaVsUa4/nY00rAtjrs02utO08TdsHEZ57/+Mnbq3bAtjgcbMF82VGP/O7e5NSQki0dqmH3jboDMb9E1TEtN63j9dtGufQ2bixpKQ3SHvQFtCA2bL70NnCEaIlObNA0L1dGmAVFttA08WdkgXb/+zRxc3qC8srbE/PlNV2CTGqY5GtLLw0u/bFBe/1vwFJ/+7y7Cn6JKavPfXYTrIrR9O0SIECFChAgRIkSIECFChAgRIkSIP0Bq4MJ1iN8ntCgZIsT/AKqqqvjoo4/IyclBqVQSHx/Pgw8+SHLyv/er7NatW+nQoQNGo/Evp7nyxPA/YtRvr7Ft8nuYTuRddS3joWG0GzeSyKYJ/Kv9E7gqrfWuC0oNishkfDVlzHp5Ntt37ccYHcUPqz9GYYgJnO5rwe+ovurZzeY8TPSQzvgdbrInLcOWlRu8FjW4M20+nCafxvjjJ7h++gIA9fDb0Qy7DdRqxPAoEAXwS9g/ehvP9l/kMukN6B6dSp+X00GhQPJ4EFTKwMl0y5A88lfTVnMfJG5IZ3wOF9azBUR2SsPrcKMyhuOprEHy+ZF8fnaMmAVA2zkP0uTeQQgqWUXbcks4Mn4Z1Vlyu0V1as6Ada9y4PElVB3PpesK+RTHqqxcDj31DpLHR/qEm2n7/D34vT6wVePa8CPONfIproanZqDq2R9BpcJXeAl8PnxlJSibpYPPh9/hQNTp6GcVyf90M3mrfgZAlxpH55WTUEUZcJZWoYmPRBBFqo9dIKxlCgCSzcnZ6e9jPXWRFnPHEjOkM36HC0GlxJFXwvH7FtB9+2IM6Un4PT4O3fwi1kB/tJt+JykjuiD5Jbw2B0q9FqVBS2VWHi6zhcSBHfC7vLgqa1BH6FEoRHLfXUvBl9sA6LRqEok3dANJouTngxR+tZ02L9+PKkKPJEm4TRZ8NhcXZryH7dRFANLmjMU4JBN1opGaY+fJf/s70uc9gjohGp/VicdsofiTjRSsWi/L6XuTierbLnh6qPNSGfv7TMI4qBMZ7z2DwqDFY6phd/tHgzIWltGEVgsfRdc8CYVWheNSOaeeWhasd+u3niR2WCbuimoqd56k69BMvA4XZYdziM9Mk08irbBgLTaR1LMNCq0KyS8RlhzDp3XGStzILrR4YQy6lFhQCFTtP4ctu5DYQR3ryZ7P4eLExHepCchT/8PLURnDQBTx2V1sa/84ksdHWEYqXb6ciTpwYrPjUjnHxr1JTVYeTR6/kUZjBgFgPX2J8298Q/ul4zE0TwSFiDO/HHteKTlvf0+HpeMxpKfgqbLi/uZz7F9+jhgXR8RzsxCjjQh6HQgikqUaITIKfF4kqxXrRx9ieOBB+jplL1p9k3jOvf41nmob7V9/BEEhYs0uZOfwWUgeHwkju9Byxmgkvx9tQjSSx4unysqZqatoOfchRLUKZYQehUGL3+1BVCnxWuwUfbYZhV5D7Miu8inZFdWcmvgOTSbeRuyIrmhTYrBfKMHvdGM5lI2gVhI7LBOfw4Xf5UVQiNi+XY+g0xI+pFfwBNCKdz8nfuojaDLScWadQxkbjeR0UTxzESlLXyTZ4pLHvtfHvhGz0KXG0WHlJPRpSQgKBY78Mk48/Q4+h5t2bz9BRPtmZM9bzcV31wbvNbRIRlArceSWsnvANAB6bp5PWMtGSD4/J59ZQcl3uwHq9ZnjYima+Gj0zRNR6DRIgdPfHfnlKCP0RGQ04dy81Vyqk5euSTyCSonk9SGqlTjyy7Geyb+mTKXNGE3TJ29CUIi4yqrZPWAq6TPvJvmu/ijDtHIbOTwcuf91qvaeASD18Rtp/OBQtMkxSD4/FVuOkfXkUlrMvIe44ZmojOGIWjXO/HKynlpO8j0D6DkkE6Vejdfhxud0U3mmgF3PvofP5aHrC38n7c4+qCMNKNQqvun1LG3GjaDR4E6IaiU+lxuf04PX7mT3zI+oPHUJgDYPDSNj3EgimiXweTt5fPV49X6a39IDVYQeR5EJt6mGrBkfYAmkAWg0uj8dAnJZk13IjhGzgnMAQHinNDJ/noe7vAqPycKZicuDOqDb9sXo05ORPD4O3/xC8PfwjFTaLhyHwqDFVVGNKlw+5doV0L+IImW/HCS6W0si2jcjd94X5L/7EwDpc8cSM0SWU0GlxJlXQtZ98383r4iMVNq//gjKYF4GlBE6nKVVaOOjEEQB84FzRLZriuT3o/D5uPDih9TsP0PzeeNIGDMYJHCVmCn/Zjv5C9fIFRdFOm5YgDLSgOTz0cLp4dR3u2h3Zz9i0pP55G8vURIow81vP0nzgZ1Q6dW47S6+euB1So5dIDw9ie5vPk50+6ZkzV9DwboD9FrxFOqoMCqz8sj7egedXroXUaXE5/IgebwISgVF7/xI8ZdbAYLzkSbRiOXYeY7c+nJQ/8bd2B2FVo2zyAQ7f8D57efo/v4wqu59QfLLrrUqFXg99eZLye2WTxf2+ejt0lC6dh85C78OzpcdVk5CGWWQT603WYgd1DFwgrcHQ1oyZ+etJvfdtUEZuXIOOzZhGW1evo+kv/VCGZA9j6mG09PfxxqQvbZvPU7ciC4oI/TyCeN2F4fufg3LkRz06cn1dEfZun3BMgkKEaVBi7vCwu4B0+j48RTiBncGJPL/tZGzs2R7Ifmxm0m4dwiSJCGo5FPd/XYXthO5RPRphzo2Esnro3DFjxiHd8NdYub4ffMBaP6P+0m6dzAKvQa/04N5+3HC2zbF7/HisztR6LXglyj6dCOFgTm28dhhwVOdzduyOHzfgmvaUicmvkvyPQPoMrQzboebb6avZNT8R7GUmPn4kTeCbXr3WxNI79eesJgIcnafJCLRiCgKaPf8jDKtFWJcPCgUOL9fjVRjQXfvI3K8OL8PX2kJyubpSC4X/tJihqe1x1VhYdvA2p04utQ4uqyYKJ/UHejn+EEdEZSKQD1lPX/yxX9h3i8fjtFy2p2kj79Z1hVnCznz+hravnQfynAdIOAqr0Ly+cl94UOq98v6seXCR0m4oz+CUoGrxMzp8UuIv70PiXcPRNRpcOWXsa/nxFp9k5FKu4XjUEUZ0MRF4a60Un3swu/aRdnTV2E9dRFNcgxd1s1BHRsJooDP5sRVWMGpie/Q6JGRQVtl/4Cpwfp3+/EV1MZwfE431UcvcPLpd3CVVjZIpsI6t0DyeHHmlZD97Dtk7lyCQq8h/WIZP0xdSesRXWk1TLYTbSYLP0xZwbBZY0hq3wy9MRyFUklVYTk/TFlJSeBdI7pjc4ase4U9jy+l8nguPQO6oyorD6fZQtLADij0Grw1TnxON6JSJLxFChvaPobP4abv+lcxNEtCVIpYc0s4PeeLa/ZXzgsfUh3o41YLHyXhjn6Igf46OX4JloPZV+kbYe+PuH78Au1dY1F17QN+CQkJQaUGjwc0GgSVGsnrxb1lHZqhf0Ny2OlsEZB8fo6OmEHzOQ9jDLzjnA2846TNG0fimMFIErhLzJR9s53Tr38LQMf3JmFIS0JQKTE0TQCFiN/pwZFfRlbA5mgf0Bv17ID3niGsTWP8Lg+uYnNQ3105Li/bASFCXA//03fmhAjxfx5Jkli4cCEZGRksXbqUN998k7///e9UV1+9uPZfid/vZ+vWrVRWVv6X5bFzxgf0nffQNa+VHjjH+nvmUZN/7a0Mot6I5HEAcNuNw1ixeA6iKKIIi8VrKcFbmY+oCQNF/W3A0UM6o2uexOFeT3N+6grSFjxW56EiLZc9TeWWY1TvPoW612DElCYoMzqh6tKbmpnjcHyyHO/5k1Q/NBL7+4vQj50UTK67/ym8xw6wq+8Uak7mkffuOnb1moynykrKmMEAxA7phKFZEjt7PkPhl9uIHdyJnT2f4djUVaijw9hzxxy2D50ZXJAE0CXHcOH9X6jYnkXV4fP4XW7aL3gkUGaBti/8ndKtxwFo+8LfyVn5Mxt7P4unykaTMYNAFEh7dCQVe06xNv1hpOoq3Lu3Bp/v2vwzNXNm4CspxPLsOFybfkad2YPq8fdi++gdBLWa6qcfYPeNL9Jk7PDggmPrF8aQu3Id2/o8S0S7JhR+tZPt/aYQ2aE5WVNWsXPQDHIXf0OrRY8RM6Qz+maJ7O05kcqdJ1DFRAAQM6QzPquDAyOex1ViptXr44LlOvPOOjYMmcmvw55HqdfiqrSyvs8UlGFa4ntnsL73FMr3nSG8WSIbhj7PvlGv0vrl+xFU8nYltTGCcwvWYLtQgrfaSse3n+TAmPkcfvRtPJVWjj6+hPOLv6XFG4/Xk42ijzZQvfc0hjZNSJ/3CGeefJvjo17GXVbJ2YnLSB47An3LRgCUrN5KzdEctqeOoXztHkS9BkSRFvMf4ezU9zh80wsoIvTB+wFaL36c8p/3U3PkPOee/xDLkfP16l3y5VaO3vMaCoMWfbNEvuo7hZ0zPiCmXRO+G/Y834+YheVSGSn92vFV3ykcnLcGV6X1qrFi3n4C66lLnJy8gn0jXyAyMx1j74yrZO/U1FVk1MlfGWXgzAsfsyn1fkp/3BOU3Y7vT8ZjsWPamsWFt79HEaYl4/VxaBKjaTJuJHtGPM+uAdNAFGm/bDx5K9dx9LEllHy3m0sfbcSWU0Ly6P4ow3Rc+uhXLiz/Cc3gISiaNAGfD+uK5ZgffgDLgnlILif2H77DX1GO32TCsvgNDH8fQ+Xj49g5ZCY7hz2Pz+Gm9JeDtJs3ltOzP+eXZg+hTTSS/sztAFRsP8GOQTM4+9pqbBdK8Nmc8oLknAc5MupV9g+dAT4/zqIKkJAXlh5eRMLtfSjfcIj9g6ZzYMh0Kn47TOvFT6BvlsiR21/GcakMr8XGgSHTOTt9ldxfY+ahSYjm2JjX2NdvMuE3DcS2eR95t47n4u1PYd26j6g7RlA2ZwXWjbtRREeQO+IRSv6xhISXngLg4KjZ7B3yHPsCY7/FC2Mw7zpJ9cFsir/ZQcWmo2S8Pg5vlZUzsz4ir87iRYsXxnBx5TqO3Pc65b8eRhklnzDafMootAlGNja6jzMz/0nGIlnfXdln4e2a4qqwUHUwm4ptx7n0/i94qmxYs4uwnSuqt1DS4oUxFK7ehs/mpPrgOdxlVVRsOor1dP41ZUqTGE2Tx2/k1LT32dj4fiSPl04fTsHQLIm8d9ZSfSSHmqyLlP9yiA4rJ9Urn/V0PiefWUHFpqOoo8NJGTMY07Yszr3yGZajF8j/569YjufRYcVEDM2S+OXOOfKLdZWVH4bMRFCINLu1JwBF27PY+MAivus3DbfFTreX7yWiWSLf9p3Csbe+w2N18sOw5zn61vf0WfBwsL6lB86xoc5c1GhwRyKaJXLw4cXsf+ANPFU2st/8lg5v1H54QBRoP28sp2Z/zvrmD6FLNNIiIJfydZGWi5/AY7Zw/vl/cm7qSlq+Lqc3DumMz+rk0IiZuErMwd8B2i1+nLNzvmDXwOkow/Q4Ck3s6PMs4QH9u7PfFGIHdyR35fp6fWYc0hldsyT29Xyayp0nUAf07x/l1XHxY5yZ+yXbBs1AGa7HUVjBlr5TiGzXhIKvd7Cl/1Qi2zfl0BNL2D50JtnPvEP6oieJHtIZbZME9rV5mKxRL+GtrCF6UGfCMlsAkPzojfgsNkS9hsO9nmbDzA/IuL0P3z/+Nvn76p9gar5QTNHR8yxqMZaS47ncuvxpANyVNo688C/OrlgHQIcX7uHsez+zvs8U3BYb3d96nO33vk7ul9vQGMPYM345W+6YQ/rLDyCoFMH5qPDDDVTtPU1YmybBPEvWyLLtKChjX7/JqPsOQWzUBMf3X2KZ/LA8R27fiPfUsavny3cWgtuF5dlH2DPkOWIHdyKyS3q9Mbqr12QUBm1QF5998WMEUaw3ni9Tbw6rstLm1QfQN0vi0NjFHLx/Id4qG+cXf0vbRbV2TNGX23AUmpC8fjY2ug/zzpN0fE8eV1fqjrplsp7Op+CzzQDEDu1MbP8O7Or7LAfvnEOjMYMxtExBkxhN0rgbODZiBhdnf4IyTEfBm19zfuqK4OLR4X6TKP54AylP3IK7pH4IHK/FRs3hbLY3HoPlaA6xwzLZ1/Npcl75BFGj5kC/yRy+8XlS6syxccO7kD1vNZW7T+O1Oq5pS52auiqoA94Y+CzfPf8+966YTNn5q7dkn9t+jKKTeVQWlNO4UxpHvtvJm8OmoR3xN/xVZizPPELNrEnox47Hc+oYlkkPY5k8DtfGn1F36UH1E/diW/4GiuRG7Pv7/Kuen/HCGC6sXM+W3s+iNGiJ6ZPB5l6TOTppBZ4qG9uHzuToMyvpuEgea+GtG9H80Rs4Pv0D1jd7CHVMOJ2XjGffmAVs6T8VV0U1h8cv4+gzK2m1+InguI0Z1oXzL37I0dtfwmOuQZNkRNcsiaz75nN28ruoE+s7E7QP6I6ak5co+n43Rd/u+kO7qFVApqJ6tcFZUEHWQwupOX4BUaMi7+3vaPX6uKCtUpcWL4zh/PzVbEy9n5Lvd+OtstJ8yqgGy9SRgZM5OngKjgvFtPvmFfD6qN51krUzP+CmOWPZvXIdK0fO5L0bnyd70xH6TxpF1ve7+HX2pxQdu0D25iOc33qMm+aMlQsoCnR44R5KAjZzhxfuIfu9n/mljm35c+8p7H74LdwWG78Ne54zc7/EtOc0niobfpcHe14ZxyavZH3zsWiMEWQum3DN/mod6K+YQH9lv/gRh29/GY+5Bvu5wmvrm95DEFOa4Fy7mpoZ46iZ+SjunZvwnj5GzfOPI6g1SF4vNVMfQt17CCgUWOdM5sjQaRwdMSNoxx7s9TTZU1eQvuCxoE7ec4VOvqybjj32NruHPIf1TD6WUxdxXCqj6JsdlAdsDk+VlVOzPrrKDri4Yi1b2zxKyfe7yf/4N2IHdyL18Rvrjcu6tmWIENdDaFEyRIj/Zk6ePIlSqWT48OHB35o2bUrr1q355JNPmDJlClOmTGH37t3B+19++WUWLVrEM888w5IlS5AkiSNHjrB48eJ6z50/Xzagjh07xqxZs5gxYwaLFy/G6XQCMGHCBL7++mtefPFFdu7cSU5ODkuWLGHatGm43W4uXLjASy+9xIwZM5g7d25wwfLChQtMmzaNWbNmsWHDhr9c17LDOagjDOjio666Zjp5EWtBxTXTidoIJLcNAjEEu3ZqT2REOC1btULyecAvx6fxu2yIakO9tMYR3ShbsxUA6+FslBF6VIH8o4dlgiBQvGodSBLuvZtRdemNesjfcP34BXg9qDp0w71F/oLvLysCQUSIMoJOj6J1B9xb5WvG3hkUr9kOQNGa7cTf0BWAuJFdKfpK/t2QnozP4UYdH0XV4fMIoiB/jb6CmB6tUUeHkb9mB5ZTl1BHh6OK0KOJjyLtkREUrduPu0JetI7t05aitfsAuLRmB0kjuxLdOR1ncSU+hxvJ48O9czPq7n2Dz/eeOo5kqm1rVaeuSDbZ2857aC+CUokQbcRnc2LNLkQbMHZj+ral5Kd9RGWmYz1XiLFHKySPj4IvthDbty0AlkPZaJNiiB3ZlZKvtqNJMmJokyp7S6qVxI7sSsGq9XirrPidbpQRBtSB/vBaHcEyhaclYc2TY3v53V78PnmrhL3QhEKnRhsfJXslVlmRvPK1iDaNKflJbouqY7myd9/FMir3nqbom50kjOxK5aFsNElyLJ7YEd0w/XYI49BMCpZ9j6hW4io0UXPkPDVHzlP+/S6i+3fAnl2IJtAGsSO7UfqV7JkZ2aMNkseLcUgnHLkllP+wG09FNT6LXfa6C6BPT0bXJIGSr7Zj3nacyMwW9epdtfc03ioryjAdJQFZKT+cgypMFxwrMe2aUp0jx2M8/81OFFo1glh/CvfZXRj7tqX0p30o9BokvxRsN0N6Mv6A7FUfOo8yQh/MX6FVU77h0FWyq2sci6vYTNFX2yn41yZUEXpU0WGoYyMQFAq5DAoRhV6DIS2Z0p/2Ydp2nMLV20i4oStVh7IxNE/CerYAj6kGfH5cWzaj6d0Xv9mMNzsbAM+Rw/jy8tD06oPjpx8R4+Lwnj6FEBaGGPDaju3XDnteKZr4KESVkksf/obk8VH0416Sb+8drD9AwsgulG87DpIsj8oIA4owHRGZ6TgulaLQanAVmSj5ajsxQzMp/X43xv7tg+2o0GvQNo4N9sWVclq19zTalFj8bi/Oi2VIHh8167eh790p+AxRp0VyunGeOIcqNRnnSbmuzmNnUETIXqlXYuzbFlVUGEVfbadozXbC2zaRvZ9EEcvRC/W87i73c+XeMxR/u0v23AUSb+tNyffyXFH4+VZElZKwjFSAen2miYsCAYq+2s6Ft74jPCMVVYQeS1YeglK8Kq/y3w4jKBSyTPklFHoNynD9H8pUxeajsqdkeTVhGU0o+mo72pQYLr3/C8oIPeZdJ1EaNME0gkJBdJ8MytYfQKHXUPbzQeJv6Ipp23Fih2dS9NV2qg9lIygE1HGRlG04KBfQL6GONKBPikapU2Mvkeepou0nMB3PxVpQgc/tJap1I3K+3gnAuc+3ojJo0cVHUX74PPqk2hd68xVzUeqILpz/eieVB7Op2J6FKkKP/VI52jppojunI6qUXPyoVi5TbusdvN5o3Eh8VkfwxfSyXKrjo4gd2Y2CVeuuqRMN6UlU7pFjVxmaJhCWnkxUZjq2Ovq3+OudGJom1Ouzy3pKk2QkrE2q7C2pVv5xXmlJmC7n1SSBsBbJRHdOx3quCGN3Oa/Cb3eTOELWDwq9BiQpOMf67U55jo00IGrVIIE6yUj00C74bE7cxSYAio/koFSrcNXR95cJSzBy8hu5j3K3HkMdpsMQH4XLZMF87AL+QB0T+ralYO1+ACqPXUAQBGyXypF8fmwXy0gZ0QWlvnZ+iB3ZlYrfDhEzLJNLy75HUCqC9fa7PTguliJ5fPXnS4c9WC5BoQgGIq07X/rOnULQ6RGijQgqBYKy9r7LYxTA76mdwyo2H0NQKhDVV8dRrjuHFazZTsKIrhR+tZ2qg+cwbc9CGaHHdqkMTR3Zq9x7hrCWjWQdC+S98xOq2AjU8VG4Kyz1dEfdMuUu/YGo7q0BSLl3MPbcEhwXy6jadxafw0XSHX2DdRe1aow3dMddVom7pBLr4WwUOjXuwgpcl8pwnC+UPbJK63/U1qbEUrJGni/x+ZH8Eur4KMwbDyOqlKjjo/DZnPXm2IiOzcl/X96NUv7b4WvaUtWHztfTAdXFZgzGcE78cuCqNm0ztAs/z/schVqJpbQKlUaFz+PDm5eDokkzuY5aHZLVAjZbMN2V/YwoguJqvR3bpy3Fa2v7+bI9Ytp9Kmi3KfUaLp/gENYiBVGtpPDbXUg+P1XH5IU/+6UyvNV2ir7fQ+KIroE0cqK4W3oiqJQUf7ZZ1h3hemJGdKX0q21U7z1N9Z5TCKIYlGmQdYd5z2li+rblwtIfSbyp+x/aRdqAXRTVsw2F//xFttXeW4/k8yH5JZQRBuwXivFW1d/FZOzbluKvdgCy/RDerilIDZMpQSD4AdtxoQhd8yRKv5AXzguPnEcToUetr40tqQrooPNbjtFqWBeOfbODwmM5+L0+NBF6wuKjaPHICArWHcBVYQEgvo7u8Lu9SIFxaT58HnWEHm18FMm396YwsMMAIKZnG4rX7kNUKfC55CCV1+ov6vSXqFIE+0sRrpd1ItfQN3s2yx6SdfWNUgGShCK9Nf7KCvB5wefFvWczqOvH5I2p845TE3jHibutb1An1wR0siKgk+ul7duWsJaNuPThbxSt2U5E2yaoIvQIf2Bz+OyugJ3YDUGpILpnm3rjsq4d8H8av/9//p//ZYQWJUOE+G/m0qVLNGvW7Krf9+3bR15eHgsXLuTFF1/kk08+CS4K5ubm8tBDD7F48WJKS0s5e/YsHTp0IDs7O7jguHv3bnr37o3FYuHbb7/lxRdfZMGCBTRv3py1a2u/fqlUKmbPnk3//v1JS0tj4sSJLFy4EFEU+ec//8mUKVNYsGABgwYN4osv5K3N77zzDmPHjmXu3LnXXV9bsRlDYvRfTyAqEDQG/E7LVZdiYmKDC5IAkt8LYv0g3+qkGFxFpuD/XcXm4KJUo4m3Y9l7Omj4+c0ViNFxKJIaoWzdnrBXlqPqPgBlq3aEL/wIw7TX8OVfQIyORRGfhFRTjf7x6fTasgBRrUTUyC8ZziJz8IVVm2TEWWgK/ttVWhm8Jvn8dPvgGfptmEvqfbI3gNoYjsdiI7Z3W9rNfoCYvm3x2l04is1EtmtC0o3dyP14IwDKMC0eiy1oVDmLTeiSotElReMyWTB2acGgTfNQ9xuCoknzq9pP0OmJXPovVF164ljzr+DvflM5ojEOXeM4Ito1perweXmrucWO5POjTTTiuFQWrIejyBx8oUgaMxjT5iNokow4CytoMfshcl79FLfJgkKrDv5e2x+mei9Y7Z+7i1sOL0VQipx4/atgPVUG2RDN/uevSBKM2DyPflsXcuqFj0GS6pUPkBfsxNpg+5fL2HjMIMybjwRkw0jszb3Inf0pkiRvo/Vaal9KXMVmdC1SCGvXDMtheVFJk2TEVWgismcbPOXVOC+VYWjVuJ6MSV4vmsTaIOS2M/mEd2iOs7CC+Ft6okmJuaregLzFsk7b2IvNdJl+F3fvf5uoFsmc/GBDvWvCFS9IKmM4ktdH720Lyfx0BvacIpRhsgGrTTLirCN7zmJZRlXGcCS/n8zPn6Pnr68R1bNN8B6f3RXoLxOJt/QAUcRTZUNQKMh7dy0DDi9n0PEV+J1u3CZLrRwWmdEkGWk0ZiC280U46rSNv7wcMTa2XrnFhESU6S1AIaJMT8e9f1+de+MASL69N0Xf7SYsPRmfyx3My3a+CLUxLPishBu6knJHX5o/cROnJr8b6EcTmpQY2r07kaheGdjOFWA9k4+ryIQmMTr4d/OZd9P78Dsk3NEXV7E52Be61Hg0idF0+PQ5InvIL/Ga+Cgkb63B7i2pQJkQQ+wzD9J8y7+IuHkQFUs+AUARpsNfR648JRUgCnRZ/Tw9f32NlPuHoDKG47XY0SRG4yw0BXXI5X66sp+9dWTdXVYVDPWgig7Hml3rLeSzOwnPaIKrpLK2z7JW4nd7QJJwBPLSBPJq9PcBlG86elVerkITee+uJWZQB8JapuC12AHpmjLld8vb5vsdWMqA4ytwV1Sj0KpwFpqC+tBZbCbl7wOCv7lKKsn/+DdUkQb6H3kHr8VO6fr9V+nRlDEDqdh0FMkrv9DZSyo5sWI9Yalx3LpxHm6LnaLtJ7gSlUGD1+7GVkcWbcVm9InRtLxnIIVbjl+V5jL6xOh66RzFZlIfGELZ5tp2CmtRXy6tObVyqU40EntDD3wWe3DhHGp132WdcuXvADVnCogf2SU4TrUpMWgC+vfyPc46+vcyl5+ZPnssOa9+isdkQQzo3z/KK2FEF9SBvHTJMWiTorFfKq3TxyaMPVsxaMcbtPl0Jucnv1M7x4oiHTcuRNskAeuJXKxHsmk2eyx5sz9BaQzH76w9caKmxEx4wtV2QHhiNJYiE6JSQdtRfakuKL/qPoVOg7u6dt5DFBECuj77n7+iDNeT8cytjNgyn+wXPgRJQpNkJP6WXuS8+qm8sO50B+utSTTWW0zzm8oRY2Qdpbt3HJGrvkI9YCjecyd/Z76sIHz22ww8+R6mbVlUB+bLumNUadAGdbHcjubgh4TLXDmHOYvMqCL1QfvhcromDw6loo7sqYzh4Pfj93qD6ZC4Sm8o9Jp6ZXIWmeUQAIA2JQZH3Xm5woK+WSKukkoK3/2RrofeJX70QDymGqq2HQPAW2MP6AFoMuMeqrYclctSh7ryFtauCe6yqmC7X5Y9beO44Bx7lW6rsFzTlgKCOgDg5n/cT+m5AvTRYXWzp83QTCyllZScvoSoENFHh3EuUH73nm2IsfFEffgtkUs+xL5qqWxL9OxH5PJ/oeraE8fqOv1cUR5sr8tctteC/RxWv5/9bg99175C90+nc2zyymAfCgpRDiWiUxPRJhVBUWuraOIiSJtwM90/nc7ZwByma5qIx1xD67cn0GXj6yjCtOiaJtYby5LXV8+msJ4pIPnOvngsdhJv7IYuJeYP7SJTwC66bKNpkoz4PT4EhQJ3edU1bZa6/ZU+8246fvAs2kaxnH99TYNkqq593mTGPbgKK3CX1+4au6w3Bk27i0l7ltD+tt5sXSyHSwhPNGItraLDqL7kbD1OTYmZxIwmpNzQlZx/1bGZq6/oL0PtIqe92IyhaTzxgzpSvG5fvT7ut2Euw0+sxJpdRN0zguv21+lAf+mbJuAx19Dm7fF027gAZZgWXbNE+f5r6ZtoWd9oRz9CxLLVqPsMxZt9Cv2kl1E0Sce+8vXgvYgihpkL6bRhAYn3Db3qHcddbEabGh/UyZ0DOrnmRC7Vh8/X6zu/24vk9VF9NKeeHfBH/YwokLH4MYx922LaloWoUlylo67UPSFC/BVCi5IhQvwP5cyZM/Tp0wdRFImKiiIjI4OcnBwA0tPTiYmJQRRFmjZtSllZGQqFgk6dOnHo0CF8Ph+HDx+mW7duZGdnU1BQwIsvvsi0adPYtm0b5eW12z579+59zfyLiorIz89n9uzZTJs2jW+++Qaz2Yzdbsdms5GRkQFA//79r79ykvTn9wRQGGLw2659KvZfOsD6GvdIkkT0sC74LHa8ZsuVF+WFUEM41pcm4C+6hLJrX2qmPYTtzX8gxicF71E0bYFr448cvHMOkl+i6dO31svj97h8rerYBQ5PWM6+exfQdOxwjD1bB8trvVDMwUfepGT9QdRRsqHd/ImbODn7izpHQV9dOUmSQBBwm2vY0HUiW4bMxHP0AKrMnlff67BT/fQDeHPOoRl2U/2LajWZH0zm1Isf47U66rf15X/Xq6OEsU8GyWMGcX72Z4BAZLdWuCuqqTmeW+f2a3ZI8J9Z87/i12HP47U6SR8rew8LghC8JXFgB7w2B9vHLGDn4Bm0nTcWZZjuL8mCNimaxmMGkTvnU7mKcZH4qq1Yj1+45v2CWoVxcGdy/vEhvqBXj5xR/O19Kf1u5+/mJdX5JH36mXfRNo6j9ZtPoAjTIbm9V9X79zj98W+s7j4Je0klTW7s9sc3C/JC4q6+Uzj60BvomyRc9WW8rlzKsiK/COwdNpPDY+aTMrp/8It+zalLaOKjaPvmYyjCdIHySigMWuJHdmFbt6fZ0vFJRL0GpaH+13t1YIG0ct+ZazVObZG1OiJffhXrO0sRDWGoe/bGumpl3QIjqBQkDO9C8U/76r1QXet5pT8fxLz7NGdf+5K0GXfXXvD5Of/qZ5R+txt98yRUkYarHnNh3mp2Z46n9Jud6FLjAXCVVrIrczyWI+fJX7mWtu9OlNviWkhQ8dbHXBj0AJa1W4i675bLtbzq1pJZbwbbPHXscKK6trj6cYG+ukqXXEvW/1Df+FFGGoJ9tnPgNBCE+i8OkoSucRyS10fxN3XkOpDX5fTVB87hLKhAodcEX1yulCllhB6FXsOObk+zreOTKHQa2fOjDrrGcfi9Plzl1XKaSAOxgzviKKiQ0+g1JNzYrd6zk0b3w3+5fIKAJEmoI/Wkjsik7EA2v967EJVeQ/NRferl1WHi30ACR3nVVW0T06EpLf4+gIOv/cFJoVcoF1WkgcQRXTk954vfvUduDPmv9NkPcWHOp1xbX/MHv8OJZ1aQOnYE3b6aBaKI3+39Xf17RaGJ6NYSd0V1rX77k7yOTf5/7P11eFVH1/8Bf/Y+rnEXIEBwd3ct9Za6AHVKgZaWurfQctepQIXqTd0LhQKluFtwohBPTo7luOz3j304SYAKee/3fp7f8+Z7Xb1K9pnZM7NmzZq1Z5Ysoc208Qz88mGEaFvCWW25i6v5fdg8jk57kez5Vze8Mhxm/9j7cew4ij43k9RpEwjU2nEdKDwnfc65R0bKjXv2Zk5tP4rP4f57/hcaRp86sjvuslqKlv/B6rEPk7tgBgqjDnVSDAFbfXQvajKmv5g7z2fvYb/1Svx/rEGRkv4n+6WE6+Vn2NDzLmJ6t8XYMfMcfRTOlsVnPPgne5gqxkDKhL6ceObfTcZ/LvyVDtKoE3/+U2Rdxk/sx67+M7FvzEPUqki6fFiTcu3fuFuOF7lq5zleJ3cue85lSBKy5WqjQqJGTZf355H/WGSP/RN97ZyIyICOo3vhsjhky9tGZVVaNaPuvoTfXpYvNzV6LfW1dop3yiEDFK1ykOw2bNMuwz7nFvS3zwGdnsC2jdhn3kgw/zia8WfoRWcvs7MfNCrjszjZdcur7Jz2Eh3mXwnIMcIDNheDvniYAf9+EE9FXZM69gNFlH2zmZ3TXqJNZA8TRAF9ThplH61i99gHkEJhNOlnZ19uTKoDc94h89pRaNMT5Isxf/Cs8tCgF8l6W8OgBIWCnIeuwlNYQdjlPbuBM8afv+ALtk96lKDdRfb0Ceds65/wlCRJUZ7yFlee6yX8vugrXht0D3nfb6HfTaf1RBh462RKth/lZGSOB94yiQPPfv7nOvM51mVi/w7U7TxGwOZqUmXD2If4rddMdFmJTbxUGs9XzmmdQxTR5aRR9tFqdo6djxQKkzp1REObZw8KAO+X7+O4+yr8m2V54/3kTQJ5u9Fe2RBeJLDjD+ofvp1D1z1H2rSJqM44iG+CcJi9Y+/HvuMohtxMWTZFx44cq7ixdfPp+f0rmRuW2HP1Qlwnyonp3fasyxW5+j//xmtBC06jJdFNC1rwP4ysrCy2b99+XnVUqga3H1EUCUfMtAcPHsyqVaswGo20bdsWnU6HJEl069aNOXPmnPNdGo3mnM8BMjMzz7KGdLlcCP/oNFBGWVkZGzZsYP/+/bQFDGnxuKps/7i+oNSgMMkHBIgKFGo9oXp5w6utrQWxQYwJojLq4n0a/nILmvQEnJG/NWnx+CvrSJwyEEPXHMwDOxM3rg8Kox6pvZnA9vUgCCh7DMD0fHeChcdQpWYgmGIIHT2AoNUj+f1ILgdSXQ2hgqMELMkgCJi7twZAmy5b/gAozXq6vXU3AbsLx74CTN3aRH/TJJjxVlrx1zqoXLmTnNsmoc9ORpeVhGXLEbTpCdj2nqDN9HHo0uIRtWr6LZFjbKnjTaSM6Ymokd0xpVAYbVoC3kqbfPudFBu1ypGcDiCMYIpBcsq3zuqR41GkZmB++T2C+cdQ9x8S/V1MSEZ/zQzyv9pE1QrZHcpvccpuHQoRb0UduuxkvJFx6NLjkcIS3V6+nQPXPE/QWo+vwkJM/w6YuueQfPFgWXGSJDzFVWgzZLdgeT4SovQ4DZ/FiUKrptPMKWRM6IO7rJZgZCxtrpYPwT2VNoKVFtwnqzG0T8e+tyDaPwApHG6kiEJMzxziB3Vi6+THEU4nUVIoiBnUmf4730TUqFEYtJj75Eb4TkHWzItw7svHsmJHQ98qLGiyEkm6oD+7x80n/YZxuI6dIm5o10Y8q2wSW8udX07NL9uxbTmMY38hieN6R8edMW0C6dePQYwkENFmJMJe+cM5tkMmI169g3AwhOVgMRmN2tCnxTdYCkUQsDhRJ8UwaN1C+dxco4xaJ3kr6jA34r3T1mkBixOFQYugEPHXOrDtOk7S+N4MXLsQbXoCjrwiyj5dh2N/EW3uuRhVrBF9TiqekzVRd8HK77aQMKRLlA8zrx+NqFGx/67FmLu0QpeegK9cpoeYlET4dOgAhYLYt95BNBgx3HIbYnwCro+XITkcTcomjxmCPa8If42d+uNlKBrxvKFdOv4zkmJ5KiwEbC50rVNQxZuitBbUStRJMdh3HSd2YCcc+wvxVVrRpDflwapvN5F914VoMxKx7zhG0F+PJi0B68aDeIqr0LdNw1dta3LQpkxNJFjdYC2AQkH8jCsxjh5I2OVGNDccgqpSE/Edk+fYX+vAW1FHp0W3oE6MoW7LYbQZCUjhML5KK7qspLPWR8DiRBnhdSkUJv3qkYgqJQPXLiRgq8fYPqOhG3ot9UdOkTC8K56TNaRdNIjM60ej0KoR1Up0GQlRNx9Nahw7rnz23Dy1diEKoxbb9mMoTHqqftlBm1kXoUqMOYun4gZ0AEEg9ZLBZFw7SrYqDclWft6KOtIuH4ImNY5dVz5Ln+UP4au0kjC8K67CSgztM0CSqPplB8kT+0bfrdBpSJ7UD3+1jYFrFyIoRES1krRhXXGerCGlfwfc5RZKVu4iuW97Cr/dDMDQ1+6g1WTZzcxTbcfQ6EPe1CqZ7ndfxOprXzgrsVrHm8aiT4lj0tePUL07H0NkDzF1ysbcKYstlz1DoFGdM/nS2LaBL00929L5nTko40yIKgWmnjnEjexOTP+OdHrjbuy7jkWtp0GWiaflhyu/nF1XyTHcxhx7D1dxlWzBnZ3cQPfIftPYHdhXYcHcvyPmiPxVNpK/f9ZWfX45265eAMCEo+/iKq7CW16HPjslKuvlPUb+t2PbEbStU7BvO9Jkj1UnxWJZvYu0WyajzU4h5doxSKEwgijSfvE9bL5vqWzVVG0DoMMF/ZnwghyHrPJAIX2mT0ChVPDdQx9wy9oXqa+20fjKI+T2oY4xRGlNqEHWt7l6OK7SWjxVNuqLq/CerEbfPh1BoSB2cGcG7VyMqFWjijPSavalHJzxMr4KC+pG1phiQhLhujNCySgUaC+9BlX/IefYL5MIW2sJOjTUbT5MwqielLz9cxNZ7C2tJXj6YCeyVs5MBnF6j824ajj61ikM+OZRAg432gyZZ02dszF1ymL7pTLvZU0bT0bEw0IQRUSlMsoPCJwlN0JuXxO5oU2Px1djRx1nxFtmQd8qOVpWk2impriKhOFd8Z2sJmhx4CurRQqHMfXrQM03G1Ga9OjapUcvado8Ox1BqUAQRTq9OYsjM99AYdbR5aP7UWjVVP+wlfhRPaP8pklPoPWDV1H1zUZqI3tsY9kGoE40R8fhragj49pRdFwgxwo8LQNa9c2l09jeGBNjSO2YhVqvZeord/HHOz8Rl5nE7JUL0Zr0KDVq4jKTMCbFUF9jR9WzL8GDsoVeuLKMcFUFuqk3ouopu4sH84+hHtBonhOT8DWy2js9Z5qkWIavXSivrzPmWZcWj7fSiq/ahqF1Cup4E36LE0EU2TjpUaRQmP6fPtBkLz+9xuq2HUXbOhVVvAlPSTW6tumYerSlw6LbUSfF4rfY0WQ0yDNBqWiid7jyy9lx2TOMPbyUih+3kTyu11/qRSFrPRnTJmDu057Ob92DoBCxbj6EuVc7eZ+M7KOnPYLOnK/TPOUqqCBlygBchZXnzVOatHgyZl1CwsT+ACgTzJj7dUBQqbjk1TsxpcbjjMgNAFEhMviOKXQY14dwWA4P8MWtchgrU2o8Sq2alHfkGM6aeBOpY3qgMuoYt+Z5kMDVSLcEWa9KGtSR8og7+uk5VplleRN0uKkvqEDXaB9pPF+66HzJeoLjtGWiBNos2evjnPLG2kh3APyb12J8YAGB/TsQFErElHQEk1kuWyl7QgRqHVhW7iBuVE806QmkTZtI6nVj0LfPoObnbU0OrdVJsdSt3kXiqJ7UHy0le9p4Mm8YjdKko2ZtSVQP+Kc6hzY9Hm+5BdvO4ySO7hmVUTI94s+q/38SLdm3/+NosZRsQQv+h9G1a1cCgQBr1qyJPsvPz8dgMLB161bC4TAOh4MjR47Qrl27v3xXly5dKCoqYu3atVELyNzcXI4dO0ZlpXzj6PP5KC8vP2d9rVaLxyNbhKWnp+NwODh+/DgAwWCQU6dOYTAY0Ov1HD0qW0Bt3LjxnO86jYyMDK655hoWLlxIcu+2+J1uPI2Uir9D0Hoq+p/kcxGqr0Xyyy5Dx48dQ1CoogeTosZA2O9qUr9u9S6Sp44EwNi7PUGnm0C1jZLn/83OnrcSqLZR+PiH2LccQhBEAru34lv9HYEta3E+fBuh6koEnR7JaUc1bDwgES4vQbJbCVuqEdOyZLpW1EFIVvbSpw6n5lc51lHR6z/gOl7GtjEP4jpRhkKvxl9tI2FwZ4IuL75qGwq9hqQR3Sn5ZB0bxj5E7YY8fHVOsqYOI+fOKXgqrQScbtb2ncXqfrNZ3W825T9vZ/+Dy6hef4D0KQMAyJ46jMpVu7DtK8DUPh19dhKCSoFmzCT5INXZoFAHD+2PJroJlRQg6AxITjuK3M4IJjOh4nyKlqxoQkvL5sOkXjgA+94CTLkZ1G0/iqBSkH7lMFIm9WP/zDfxFMpxD2tX7UJUKdnS604OXL8Qd345lrV7OfHYh6ReKR8silo1Iacbf4QfjG1Som05CyqwHj7J6nEPy/G3Ih8pIV8AQRTxVttQJ8VgbJuOu6Q62r+kMT0BiO2RI1t/ZSeha5VM9o1jOfTwh7gi/QMoeeFznHvz2dFvJiUvf0XI6SHk8aHNTib31btQxhopeubTJjSoXbWLzNum4D5RjiY9gaDTjXXdPnQ5aWizkxGUChRmPbWn490BqkQztat2kTp1OK3nXoZl/YHouMuWrWLnmAfYf90Cgk53lDZJvdvirbHz7ZgH+X7CI/idbsRIQp+k3m0JON3yB0Yj6FqnULtuP0Wv/8ChOe/IMbAi9weuggpEncx7MX3aEYy0r9BrsG4/RsqFA2Q+HNebqh+3s23Mgxx95EOURj3pU4fT4ZkbCVjrCdjqqT98kpje7RB1skVlwrCuuE6UkXLhABJH9aDVjAkUvPY9YY8f+94C9DmpKGP0oBDRjBqNb4t8YGSaN5/Arp1YZ90Joojrk49Q95GtQZWdOiO5XITr6qKu2wD2vQWEA0Gybx4n895FA6n4YSsgu0wBVK/aQ6vp4xFUSnRtUgm5fYS9fpx7C9C3TYvGaky9cjiWtXtJuWQwzkiWToDECX1xHS8j9crhqBJMmPvmEnK6EXVq9DlpeEqqqD9cgqhWoY2sMdPkEXiPNljchp0uXH/soOTSu/EVlqLtIltCant0JOxyE3bLH64KvQZVjIFDc5ZQvWIngTon6VcOJ33qcJyHS6LzdCbqNh8m5cIB0Xf4auxsG/Mgld9vITUSyzDj2pGEA0HqD5/EW2Yhpnc7Sj9fz5YxD+Itl12o068cTs6cS1GnxFJ/vAzvybMTjdWu20/pZ+vwV9kQNSpEpSjPef65ecpbZkHyBwk63Wwb8yBBhxtnXhHpVw6XDyWnjsB1vAxNUkyTOrG922HddpSUCweQMKwr6qQYan7dRcKoHuhap1B/5CRbR83nyAPv4a+1kzyhL64yC6mDOxOo9+CptpE2tAu2iPt6xsjuJHZvw9cD5uCpslK2bh9tr5BjmmWN740+OZYNd7+Fo/Bsa5yjH63BXWVl5RXPcXLVbtpdMRRdRgIDPnsAV1El1p3Hm5S37ZP5stVNDXxZFuHL7f1msq3fTA7f8SqBOicn5r9H5fLfqT9cws4R91K7cicpV8pWNKJW3WTO1YlyfDUEgaDTg+NAEfa9BRgbyd/USwZTHYkJG52ziPzd2usO8q5fgDu/jLq1e8l/7MN/3JY9rxjbvgKMuelYdhxDUCnInDqMytVyW4ZubRBUSiw/biHlurEozHqMvdsTqvdi6p1L8ZMfszXrarZmX8Opl78i6HRz4u7XSevVFp/TjSvS7rFfdvDR5Ef4aPIjBL1+Wg/tyk+z3iStZ06Tco1RvfkwmVPkg4u4Hm1BAkNWEu6KOjIm9KFs1W40iWb0bdPxllRTuPBznHvy2drvbope+pqg08PBGfLhhXNvAbqsZDkmpEqBeuhoAjs3I6Y1HO6jUBDYtfWs/VLZqz+S14NkrUPUqkgY3g1Xfnl03RS9/gPbxjwo72FKeQ87vVZCjQ6vTsOy+TABaz3u4iosGw9StWo3GVcOR5uRQN/P5uMqrMQasQI7tWw128Y8yLYxD+I8fBJVguw63fquCwlYnH8rN9KnDsfyRx4AZct/R5+Tii47idgBHVDoNVR8uxlvmQVTn1xEnZq61buIn9APz4kyeZ69frStUjly0wvs7j8Tf1kthY+8j33zQY7MfAMA6/oDiGo12/rOxHX0ZFT/MfdpjzLWiOtQCaVLfv7TPiaN6x3VpWpW7UaTHMu2MQ82kQGrXvyCz+56jfJDJfx75usUbjnEl3PfourYKZ7reyfr3viO6vwybOW11NfaUWnUKFQKRHMshORLbCEmDkVGFv7N63HMvQXH3LP1Isnlwm85O4xQ9e/7yH/9BzaMfUg+lI1cVqVe0J+A042v2kZMt9YIKiX+Ovnovm7XcdKmDECXkUB8v1zC/gC67CQM7dJJv2QQlat3E9OtNaJKSaDOSfUPWxCUCqwb8jj+wFICFjuO3Seia9nYtTVSONxkzk+vZ8uWw3RddAsnP1rzt3pR2bJVHJm1GEGpwLm/EH2bVEJON9qspCa62pnzlRWxjEyfOhx/tQ3XifJm8ZQEGDpksbPnbWzNuprjd7yCp6AC++aD7PzoN3xOT5OYkl6nmxPr9rHz49WotGq89nqQJDJ6tcPn9PD64Nms6D+HFf3nUPrzDvY8+CHlv+3l6Bs/8tu4hxGViugBeHzvdgTcPhJ6taOykTxVJ5iw7DhG2pQBiFoVcT3bIoXC/2i+9G3TMPdpj6AQqY/oGGfJm0GjCezegpjaIG/UIycRKj9JqOAoiqzWCGo1ktuNevAYAnly30S9hrgRPahbu4fkqSOpWPYr+Q8sxXW4hJrvNpEakcmmRjL5tGw6uWw1x59ZTsDixFtaG9U5HIdLojx7rnlOv2YkSrOsE9au3UvC8G7Urt9PekRvbawHtKAF5wtBarGxbUEL/sdRV1fHhx9+SFFRESqViqSkJG6++WbWrFnDvn37ALj88ssZPHgwhw4d4qeffuLBBx8E4P3336dt27aMHDky+vf69et57733olaQBw8e5LPPPiMQCABw9dVX07dvX2bOnMmCBQswm2XlZdu2bSxfvhy1Ws1zzz1HeXk5y5Ytw+12EwqFmDx5MmPHjqWwsJC3334btVpNjx492L59Oy+99NLfj/PoKf64dym1EReqCR/PY+P97+GustFl+ni63zkFfVIMnloHp37fz8b73+PmfU9H6yuMSYT9buY99Bg79x7AZnNwweRJPPrYY5iMBsJeJ2GPDVFrovjp76j8eDUAOQtuIXZUT8IeH/lz3qJ+f0H0nXFjetF20e0oY034f/4U3w+foR57Meph4xE0WjCYEHQ6BKUawiHcH71B4I+VABgffw20OjwuFb5qO+p4I0qTnCwib+biqJtuxwXTSBzdk5DHh+tEOebubQgHQyAIhLx+WTFSimy57Fl8VVYG/Hs+CYM6IaqVSBK4i6vYM/NN7PsLCSEw8LMHCNV7KPtpO7YDxfRbMgtVrAH7wRJ2z3yTsD9I94XTaHWtzBPY63C99BSK1m0BUHbpiarPQASdHkJBwrXVhIoLIr8LKFLTCRYX4K5XoGuVzKH5H1D+zSZ0rZLpteQeVLFGfFU2Ob6SKBKw1WNonULQ5UMA/DU2dk14iNwFM0gY3YOQx0/p+7+SOKEPB65/gYFbX5PdYxUi/lo7hc8v58Dnm7ho/5sEHC7C/hBeiwNNnBGlQYvtYAk+q5PU4d0IB4L4HR6Ueg0KQY6jtPPaF/BVWenz8TySRvdEUCoIe/2c+ux3kkb1QJMci6AUcRVUoIozIUhhdvS9C4B2C2YQN6onCAK+yjpOvf4d7V+8TbbmrLYSqLajjDNR++sO8h/+AIB+m15FFW/CX23j2Ow3ce4vJH5MLzovnYtCq0YSIFBlw7r5ILYdxxE1SjKnTUAVSWrkK7dwZPZbOPfLh1hd3plN7ODO0Rg/AY8fT60dj8WBPsGMJEnokmKo2HqExG5tUOoiyUpijXhqHUjhMD9d+AR9LhlMxrUj5YD1ooB91wlcBeUkjOgu897xMsw9cgh5fASdHg7c8iqiVkWvT+ejy0yM0mjb+IeR/EGyb51E2/uviLrneE5Wc+D213HsLyTn/itofecUvBUW7HsLKXj1W7ovnom5a2ukYEj+yJHAcaiE5LG9IpayIHndWK6+Ev0NN2GYejXBwgLEhEQEo5FwVRXo9Yh6PaHSUhyLFhIsKSb202+wHyhi/z3v4KuyknnNSLounIagEHHll7Np/CNkXj2SxJHdMLZNJxwMokmOhVCYoK2e4le/o9XdF8kxK016FAYt4UAAUaUk6HBTsXw9pm5tMPdtD5JEfV4xR+9fSuvZl5E0ZQBKsx5vWS1hl5fCRV+RetlQeb4iAfmDtnrsn3yPtktbtD06gSThO1JA7Wsfk/HOU4hGPYJaiSAq8BeXUvPyhyTecwOBkLy+Ti5bRf6zn6NrlUz3Jfegb5uGoFDgOVXDoXvexltuYeDq5+WkEG4foXoPu699ga6v3IahfYb8IawQ8dfYKVj0Ndm3TcLQLh0pFObwfe9S8fVGwsCwra8AcnB/V2EluvR4+cDYqEMKhXGXVCMFQ+iykhA1qrPa0rdOlddWMIioUuIprcV1rPQsnvJVWenw7E1k3jAGQRTwVdnYPPJ+ch+5JvJMRAqHkUJhatbsRaFVc/jepWTeOIa0y4eiSY1DCoWxrD/AgTvfYMiGfyGqVYhaFUqTjqDLy56rFpB+9QhiR/dEZdQS8vgJuLzUHSpBE29i833vMumbx9DEG1HpZffxkMdPfWktolqJJtaAoFDgPClfaJiykvh25AN4qmx0mj6ebndNQZcUg7fWQem6/YT8AdpdPhSFXo27qIqQV44f6au1s//ed/FVWcm6eiTdInxZX1DOxvGPkHX1SLRSiPKPf2uQHTEG/BZHVHYA9N/6GrrsFFCIBCIysfjffzB0w78QNSqZHpsOYu7epon8FUSRih+3knHFMDmenyQRtNazY9hcch65lvjRPQl5/JS9v5LECX3Ju37hOds6sXwDI/9YFG2rZtNBYru3QR1rxFttQ5Mkt+UqqkSXniDLhGCAE7MW49xxlNx35pIwqb/M+5V11Hy5nlORWG8A5sFdaP/aTKRQmHpvgIPfbKTv9InoIjEIy/ec4POrn2dewUf4PT6UGhVSWOLQ1xtZ/cgyOsSYmbLjVcLBEFIoTMgbwFNpRWXWYTtYQvE3m+j52LWIaiXhYIiQN4AmzoD19/0cnSPHeTu9H52W9XsueiIqf+NHdkcZa0QKhQns3Izrxccwv/QuQmycbLmtUMp86/eC30/YapH3y7AkXw4FA3i9agSVkl2XPo2vyhpdz6pYI468YgJWJwkjuhP2B1HFyYknpLCEqFGxadR8XIUVZ+1hhx/7GHPnbDKuHI5Cr8ZVVEXY60cKhvDXOjh871Jyn7qe+GFdoxnWw14/u654FvuuE6iTYhi26w05/mIoTNjrx1tplb0K1EpEpULey2rsBKz1GHJlS+XSz37n6IMfkHnjWFLH90LbOhUpFJIPV1VKQm4vCrMBhUaFwqQHAVwHiyl+9lNynptO2QerKP/4NwZsewNVUoysy4SlRpZ8gnzRcLgEwhLaVskcn/8epd9sIfPGsXR87mYElYKwP4B161H2RKyFG+tSh2a/Q/rVIzCM6UnA4+Pr+5egNmgZfusFCKLIN/OX4qy28Wz+J9jKaolJS8BRbUVj0OJ1uNHvWoMyJxcxu7W8v320BDEhEfWoCRAMNplnyecjXFdLOKO9HJokFObIgi8oWrICfXYyvZfMQh1rxH6wGH9dPUkjuqHQawi5fQTrPYS8fkBg14xX8FVZGbryWcydskAQsO05QcE7K+j8+HWo441IwTDeKitKkw7Lz9spfFqOTdx5yVwSJ8khLZy7T3Bw2iLaPHg1KVNHIGrUIEgEqu0cW/S1nNRm9wkyrhgmz5lWlueOvGLKvt5IpyeuP0svIhxma9+ZxPTvQJ+fnpHjDouivKYr6jh4y8tk33khsYM7o06KwVdto+CFr6jbfIiBq5+Xx+v1Y9t+jMPz3sVXaaXnJ/eTOKrHefGUAASs8uFt/e4TqJJjiR3Rg9qT1fw4bwlDZ15EQk4aMRmJlO7J58d5S5i95TVsZbVoTHo0Ri1eu5vl0xZRkVdEJz8M/fR+gvVeTv20HVteEQPfmYU61oD1YAl+q5OU4d1kPfWXHZjapbP/jtfp/9kD7L/3XdTxJnq/PQtDqyRZthdWcnTBF+ecr9qft1PwtHyR3WXJHJIi8+XYfYK8af8iaHedJW+Ce7bgfuVxjM8vRYyJQ6q3y4YWogh+H6hUciKmYIDAzk2ouvVFMJoJBBRULPuVU699S9sFtxAX+cY5HvnG6fDOXBIbyeTqL9dz5KXv6fPZfA7eu5Tch6/GVVRJ8sQ+GBrpHHkRnWPwOXSO7m/fjSEnjZDPj6+ijsrvt1L48rdnrUvH/kLGV/1FSJT/A/Cf2v8/3YW/hTqrx/90F84LLYeSLWhBC/5reDfz+vOu0/hQ8nywo+sD512ny5hzx67827bWJP99oTPgOw8X+MYI/VkAqb/A8EFlf1/oHNi2Je2862hpnktDjXh2JtK/g+kMV/1/CqNw/vXCzdwpw82YryKVulltZQXOHTPq/xdoruNK764Vf1/oDOw8mN6stprDi8JfBVn7C2TEOf++0Bkoscb8faH/EJo7X//b3WnKlc2LQtScWU4MNU/emKTmrUsvir8vdAa0NK+PTuH86RhPoFltbdZo/77QGWjlb966TAqffx97Dq5qVlu7mrFfNldi/zdjbxmE8+9lQGqefuNvBs//rmuelLq/x/nrRZu3N28vai6aIzvczaAhNG+/DDZzh2gOT639i1BTf4VO/r8vcya0zXTNNUjnL397jz7bO+GfIO/3s2OK/h1cUvMkR3Nm+f/8oWTJnv/pLvwt1K16/0934bzwv13fbEELWtCCFrSgBS1oQQta0IIWtKAFLWhBC1rwfwwth5ItaEELWtCCFrSgBS1oQQta0IIWtKAFLWhBC/6raHHfbkELWvBfw28pV513HX0zXG0B+h988bzruGbNaFZbmpsvP/+2Xv2qeW11MJ93nUXfn38dgN7e898emuO+ApBhrP/7QmfghKt57q8906vPu86RssRmtaVuhkvUyxrX3xc6Bz7qdv40BNizK/W862iE5rk3bWmGC9YE6fxdowFqfefvJio1w90eoKwZbsQZweY5bzbHxVzVTAfuUDPurpsTYgKaN64qxfmHfQDQNkP11YWbR8PmhrQwKM7f9dgdaq573n/vU2CH9vxlwHXp507O93fIKzz/0CrNdYEXm8H2wWa6OTdnvgLNtENpjkzUNcM9F8Ahnf961jVzvpojp5q7PzQ3fIaqGfMco/L9faFzwB44/3XZXFmvbYZef1jVPPft5MD5U79PM3REaJ6e2BwdsbloLv8qmtHHkVXN+8b5fwUt7tv/efw3w5K0oAUt+As4nU6eflqOn2iz2RBFMZqAZsGCBSgbffT+8ssvjB07NprI5s/w5JNPcsMNN/Drr7+Sm5vLuHHjor/t2LGDtWvXMnXqVP744w+mT59+znfU1dWxbNky7rvvPoqLi6mrq6N37//vBF3CqB50ePZmBIVI2WfrKH7jBxJG9aDjguloUuMIuX04DxZz4NZXweHA2KsdbRfdjjotHqVRj7/aytHpi3DlFUXf2emj+cSM6IF9Yx5HblgQfS5qzYhaMw8/+hjr1/9BfKyZ7z99J/q7oNKhMCSAIKC56Bp8Py5v0ldlnyHopk6LBLQP4fl4MaFjB9lq9/Kq30AoFOTKY35uvel6fNu+jNb7cO0eVuySs2SGwmGKKq1sfv9ZYnuOocJaz6rxAb754D0UwAeZsiKjGTUW3ZXXAiB5PNQvfplQUQGqPv0xzXsYwWBE8rjwr/2KwB8/nkVXMas9+rmL8H70IsH9crZizWW3MXtOf8ypcZQdKOSDqc+cVe/yV+8id2QPVHoNAbePj296gbJIAobEwZ3o9+5sVCY94VAIV3E1Co0KW14Ru+9+CykgK5f67CQGfjwPU4dM7DuPs+uyp5ACIbJvn0ybOZehjCSj2HvNAuy7TwDQZs6l5Nx3hRwkf8t+Tk1/HICM1+ejaZOJoFahykpBUKnw7DmMMikeRYyRoL0eVXIcrarshHwByn/ezrFF36DPTqLvO7NQxRqxn9E/gNieOQz/5Wnsy/6NYewIUIi4VqxF1bY16ratAYnap/5F7G03ou3bE0kKEygpxfLYC1DWNOumLjuJHktmo4o14MgrpvyrDXR88gZErRqQ0CTFcnzBF5S/Lc+Tvm0avX96Rk4qIklIoRCFC7+gdOkKOr56J4njeuOvtWPddIilY3vg8/h49b5XKDhYwKW3XcaMR2dwbY9rcFgb+nH7U3cwdupYrux0BQDqISMwzn0Q1BpAIlxZgfOFpwgVyPRWDRyC/voZIIVBEEGhQFAo6bbrJAdnLo7SqsNzN5M4phchj4/ST9aSPWMigkLEuvUIsf07IChEqj5by6nF3wPQd8vraDMSkSSJoK2eQK2DQzcupMPiWRi7tEbUquTkEw43HW0uXDU29AnygbLWrMfrcLNs8iNcs/whMvt2ACSqj57ik0ufIhwMEXfJCFLuvAwARbwZQiFCdhee4ycx9GhP2OPDsWEP5pF9QBCwLF9Nzfs/AZA5bTy5T1yPqFVT90cersJyEkfJAdnrj5US07OtHJz9nrdx5hUhalT0X/kMhjZpCEoRd2ElW8c+iBQI0X3pbOKGdkFl1IEg4D5ZjWX9fpLG9MLr8bPpvqUMWXQL7kora256iQFP30Dm6J4odCqUOg2aGAPfDL0PR5Ecsy718iHkzL0MXWYiCALWrUc4+f6vdHjyBgSFiK/GjiYphpDHx8F73saZVwxAn++fILZPe6SwxKkPVnHiKTmwfsKoHnR++XY0KbEICgWFL31DwYtf0v7x60ge34dwIIinuIpArY24Yd1BFFAlxiCqFATtbnzltWgyEgnU2tk54j4Acp+7maRJ/VDFmfBV1eE6UY6voo6kCX3kZ7V2ypatpuSNH6J8mTVjAq1um4wmJZawL4Dljzxqf99Pl5dvRwoEo8lKvKU1TcZ1mu80qfE49uez6+KnouPq8OzNqOKNqOPNrO90C4E6J+0fv47+E/oS9gdR6jVy1miXl63z3qPDzeOI79YaUSnis7nQJcag0KmQQhKGjAR+7HI7/rqGQ3x9VhID37kbVawRW14xO2Y1yI6kQZ0Y+O49sgwMBNl68VM48ooZtfN1gi4PUiiMFAxT/MEqur04Q06GcKKMTeMfQQqESJzYl5z5UyEsoU6JRQqECNjqORLhOYD4UT3IffZmFEZtNAFT7fLfKF/8HQBpd1xMq8dvYlfXm8iYO5WECwahjDMRsNip+nAl5Yu/Q2HW03XR3Rg6ZskJm46exNQth7DHx+F73qI+r4j4UT3ounQuCoMGv8XJ5m63RWmQ8/gNJI7vgzLehEKrxnuqhiN3v4E6MYb2C2egTokjVO8lYHFQ/ukayt5dIdPnwoHkvngbyjgjnqJKDt/2CvV5RWjSE+i4+G7USbEQlghYnWhS4+ns9bNy3lKqDhbT77bJjHrkWt7oeQceaz1TXruT1G45hIJBnFVWYjOTEEQR5ZY/0HTrgqpDexxLPqD+31+iGz8G0w1XAxD2eAlVVKLu3BHJ5wNBgFCYISE1VT9vJ3/R12fJ7cbJ2qp/3UVcv1zM3dpQtGA5p96W5UeHV+8k+ZIhcsKm8jpK31+JJ7+czkvnoDBoCVicbOl2a5SGhi6taf/irWhbywmkfOW1HLntFVSJMbRb0IiGdQ4qPlnDyXcjSfM6t6LH5w+jijMS9gXYf91C7NuP/uV8JV04kNbzpqLvkEnA4kBp0uOvtVO+bBVV32xsQvvyT9egaZ1K4pheKIw6gk43YbcPf60dSZKIH9IVkCj9eA3HHvkQgPaPX0dSRG54q6yo480oTTqcB0sI+/yYurZGadKjTjAjKEUCdU72XPdCdD2n3zaF1OvGoE6KRVAr8Z2q4dg9b5A4aQAJk/qha5eBoBCRAiGqvvyd/PuXyjJn/pWkTOyLFA4TrPegNGhRGrR4q2xychZRwLrzuJxULRxGCIY48diH2Hcco+Ord5JyyWAEUSDkDcgJgaqseE5WE9M3F3+tnR0j5kVpeL77A0D3d2eTPKkfSBLVK3fJSQ0DIVIuHECnF29BFWdECobwnKrhwG2v4cwrptWtk8i8fjQApZ+to/rXXfRYMhtNciwKvYZgvQd1gpmAzQVSOKo/lEX4UJOeQN9fnkGdGIMUDlP6/q/kP/1ZVHZ0evl21IkxBOs9VC/5jso3v42OMeX2i8l6bBo1n63GNKQbYY+P4rmv4z5YiHlkL9q8OhuF2UDA5sK6+RBHZr9N2BeIyv/UK4ej0KnxlNZy6LbXonTo9OodJI7rTcDuImh3o4w14Dyd5DEiO3t8dB9Jo3sBEqc+XsOxRz6K9gtRpPeqhShiDBAKE/L4OD77Terzisi6+2LaPHo9rqOnUKfEAgJdKuv4/d6lmFsl03fuZcS1T+fbC5+g5kARXW4aR/dbJhLTOgXHyWoCLi+/37sUtVHHpPfn4ookNCtfsZOTX2+i/ztyYiJbXhE7I3pi4uBODPrwPlwnq9GrgvhPFKHp2lFOCFZ4EmVGKggC9d+twPnvb0levOC89MQ/kzcFCz6PypvG/OuNyBt3fvmfygCAzBkTafPAVBQGLYIg4KuyUrZsFSVv/NBEt9wxYh65z91MQkS3O3LP28QN7UL7J28g79ZXyJl/VZP9p/yzdZS88QOZMyaSNX0CUjCEZc0eRK2KhDG9UcYZCVid8vr96g90OWkkjOvTRH/4P41mxh1twZ+jxX27BS34XwKTycSiRYtYtGgR48aN44ILLoj+rTzDCmfFihX4fP/8NnTIkCFs2bKlybMtW7YwZMgQ2rZt+6cHkgDx8fHcd5+8wRQXF7N3797zGNU5IAp0XDidvdcuYMuwe0m9dAiGjpl0XDiduo0HKXzlO3yVVuqPnKT1rIsBcB89yckXPse1v5Bd/e5EYdLT9oWGjTl+8gDUaQlIvqaWJYJKi6DWE7SVctHYwbzz8tkHcgpjIkFHJUHrKdSDxyBmtGrye/Dgbpzzb8H50K24l7yI/tb7CUkSi07ZWfqvF/m8rZmfv/uaw9+906TezWN68+X8a/hy/jXcM2UwfXOziO01Dv/un7jpmiu57qIL+XRwn+iBJECosgL7A/dgu2s67uUfY7xnHogixtn3E653YrnmYqR6K8qeQxESzwiqL4hoLryJ0NGG+VF06oOYlM7OT36jZMdRUjpknXNKagsrKN1XwNO5N1OWV8jUxfcAoDLr6f3GnTiOlvJj9o3Y9hWh0KpYM/heAjYXra4dFX1Hl0evAcCydh9Bt5eMa0ejSY2j9d0X4zhQyNqs63HsL6TrW7PkCkqRnHlXsHvqs/yeOw3DgK4YRvcHoOyeFyi8cBbF187HsXIzvuMlKOLMWD74DveeI4StDvIn3knA7mb92IdJGdWDuN7t6PzoNRQsWcnawffiP6N/iAKdH72G6vUHMF06mepZD1N++QxMV19K4HgB5ZdPp/yq21EkJyEaDZSOu5Kq2+YhqtUkPDr3LJrlPnotxUt+YeOguQTs9XR77U52XbuQbVMeI+wPUvrFH03K61qn4txXwPrs69h7+dOIahW1K3YAUPn5evZd/TwKgxZ9m1RuG34rix98g7uem0liWiK9hvWkurTpzX277u0wxBgahieKGO65H/++3QT27SZUXo7kD2CYeW+0TGDfHux3T8c+6xbCVgui3oDttusI2lxkXCt/MCWO6Ym+TSqbB87myAPvkfvk9fJaHXEfaVcM5egjy9gy7F6SLh2CPjeTuDG98BZXsqnVtRy47EkEQaB2xXakYAjH7uPUrtzB0bteRxBEgnY3vz78ARqTnmWTH2HZ5Ec49utOjv+6E0EUSGiXwdLR9/NS51uIa5XC4Mj695+q4sTUhylf+DHBSguBKiuWr9ZiHtWHw8PvoPKtb0i68QKOXTiPoxNmEzOmH5rW8vpIGt+H/AWfY91yGFGvJn5wFzYPnE355+tJHN1THue8d+n0omwlHfYF8BRXc2juO6xtczOqBDPtHpQtvMu/+APnvkLWZN9A1c/bUMcZMbRJY9PAOWyZ/z6j352D7YRs0ZU5ugfmNql8M/Q+Dr79C4JCJBxsah3iKanBdaKcQ3PeYf+0lzF1bU3X1+5kz7ULOfb4x5g6ZbP3xkUcnvcunV+8RX7vTWMxd2vD77nT2X3FM2RcPwZ9m9SoXEUQsO48QdgfJPWyIRhyM7D8kcfOEfeya9Q8pGCIuBE92D54NkqzASkQZGPOjfhrbWgyEjk6+61o/+LH9ELXJhV/tZ0TT35CwFqPp6iS+OHdCHn95N35Ov5qGymXyu0AxA3pQvLEvjjyijk05x02D7mXgL2e3Ceux11Uwf5bXoGwxI4LHmsyrtN8d2rZaqzbjmDs1Cq6bjsunM6hOW/jOFBM2B9E31aeW8sfefw86kH2Pv8FCAInf97O9gfeZ9hbM1FolPwy5iH2LvyS+K6tWXPVAvY+/yU+az31p85OLNDt0as5vnQlq4bch9/uos01IwFZBvZ74w7sR0tZmXUDe255la4vNljUb7vsWTaNeYjNkx6l64JpHHnm3/za5ma0qfG0m3MpANYNeewY9QAFzy/HU1hJyOXl6Lx36XD6PaJAh4XT2Xf9QiRvAL/FSd70l0i4eBi69pmo0xOIGd4dX2kNMcO6o2uTRtjr58RdrxCoqouWa/30DCy/72P70LnkP/sZqhgj2wbew9F5S+nw4i2RdmZwdN5Sdl3wGEqzHn1k3gCsf+yn4KmPce4roOyDX3EeKCT3xVtpv3AGh+98jX2XPilfCN6zmIxpE9DnZgKgjDXiOnYK+5bDnHz1W3JflA/ppGCIgic+ZuewuRS9+AWmHjnk3fgCqx56n3HP3owpLZ7WQ7tiL62N9uHw91t4b/T9fDjxYTL75HLo2028P/YBtAP74/zia+r/3XDxF6qopOauuVTfcCverTvQDhpA1ZU3YF3wEpLPT/WNt7JlzIMkju5JTJ92QCO5PeReTF1bUfbVJjYNu4/E0T0oWrKCord/bsL/2qwk9l74GPsufZKA3UXGtAnkvnQ7x+YtZc8Fj6Iw66N0AMh57Hrq1u6hfn8Bh6YvIuj00O6FW2m3YAZH73yNA5fJNDx2z2LSp02I0r/re3PxltayPus6Tr33K12WzPnb+XIdPcWpd1cQtNUj+YMcvvNV/NVWki8dgjY7OUr7PZMfJmvmRZi6tmbzwNnk3fE6QVs928bMx32ymvhh3dgydC67rniGjGtHR9ey5Y88to6Yx9ZR89FlJuGrqGPzoLmoYg0Y2mewdfR8RLUSBNg8bB5Bl5eur98JgDo1noxbJlGyYDnOfflY1+2lduV22r1wG6Vv/UDRs59i33yIwsc+pG7tXpIvG46pd3sACt/8mY2j5rNpzEMoDVr8dfWsH3If5q6tKP1qI38Mm4e5W2v23v46m8Y8xJG5b9Px5TtIiMzX7gsfp+C55QiCQNBWT/Fr36HPSWPf1c+fte7Pd38AUMebyX/hS9yFlQRs9dG9UxVrxFdlJWBzcfi+d5H8QTq/eAvGjplkXj+arRMfYcvo+SSN603nBdMpXvIL/ho71h3HUBq05L/8DZU/bz+n/hA7qBPe0lp+z7qO/dcuJHPGRHmeIrJDCofZNnIevso6EqaORtte5klVWiLmYT0J1NrQtErh4NA7KZn/FtkL7gBRpNXCOwn7guzrcSP+GjvKGAMplwwGIGFMT2L65mLfdZzdlzyFFAg2yCyg4vM/2H31AtRJsZQs+YXNg+Y2oUfi2F4kDu/O5qH3suuKZ8lsxFsAGbdOJuhwo9Br2DloFifmLaHdC7eiSU8gZkhXvGU1lLz6Nc59BXiKKjjwwSqGPX8zdcdKWXXba1RsPxZ9V+Wu4+x5/XuCHj/fTnmcP+a/z7DnbwagdvtR1o19mHVjH+boy9/R9dFryF+yktURPbF1Iz3xdNmK6+5C06ML1bMepuaBp9EO7E3t4y9QcfVt6IYNxHDJpPPTE/+BvGnMv3sufYqg3UXmtAl0fOn2P5UBsUO6kHbNKBx78/GV1XLkviX4IjJAn5sR1S1Pv1/XJpWtA2dzdN67dHrlduJHdMdzqoZ2j1131v6TcukQ0q4aQdLEvuwcdR87R9xL/cEidG3SKHrxC5z7Cwha69k9fj7pN4yjbt0+Dlz93Fk0aEEL/ilaDiVb0IL/xcjLy+OBBx7gvvvu46233iIQCLBixQrq6up46qmneOop2ZLk3Xff5cEHH+Tee+/lyy+/POs93bt3p6ysDKvVCoDP5yMvL49+/fpx6NAhFi5cCMDhw4e5//77uf/++3nggQfweDxUV1dz3333EQwG+eKLL9iyZQuLFy/GarVGy69YsYKVK1fi8Xj+cjzq5FhierfDXVSFp6QaKRCi8vstZE2bgLuoirjBnSlf/juV328h5A3It9FA2OMnflwfqr9cj6hVIwWCKGMMqJJjEfVaMmddQjgQJGBv6r4qas2EPXYA+vbsRozJ2OR3QalBCgUgLLsa+beuQ9V3SNNO+7wN5TVaQOKwK0CmRklWRjoqUWBC71zW5xX+6bhX7jnOdReORXLbkTwOgsEg9X+sRT1waJNywSOHkOrlMQSPHkJMTEKZ2wnJ4SB48AC4XAT3bAC/F1X3QU3qqoZPIXhgC1K9PfpM2W0gwYM7yB3dk41v/4RCqcCYFHtW/8ypcez7diMAJ9bvR2PUYkyKJfOywfgtToo/WQuAKTcDwhKa5FhOfrmRtIl9o+9IGdOTok/WytZ+Ww6TFJk7hUFD1Y/b5EMZnx9RrUSdHEvG1SMJOj3Yth4h7Pbj2nGQ+BumNOlXyGLHMKArCOA9mI+mXTaOnzcgmg3gCxBwuIjr0w5BqQBJInFIF8p/3g7AqTP6lzNjAhW/7ECSJEK1dQTLKhA0slWjFIrceAaD6Ab0xrH8O8LOevx5R0AUUaSd7QKYMLQLVT/JbTn2F4Eg4CmpxldhpWz5egytU5qUT5zYl8qvNsjzYtAiBUOE/TLf2bYdIWirR2nURcsc23sMg9nAXc/fxbLnl9E40oooikx/eAbLnv8g+iy3Zy6EQiAI+Nb+im/tr4gJCYimGIS4eLmQt2F9Kjt0JuxxA1D+5R/R+Uqa2I+KSB+QZNqEPH7M3drgOVWLuXsOUiBEzfebSZjQl8QJ/aj6Uv6Acu45gTLehHXDAfzVNpRGHbaNecSN6IHrRCnhQBApFEZjNmBIjgWg4wUDOPzjVtJ6tqX6yEnsp2oIB0KU7jpO1oCOALh2HyVkdxEzvj+1n/2KKi0BbdsMwh4fyuQ4CAYJB4IozLLFhXPbQWImDpR5u0cOp977VR5OIEQ4MteGdhmEPX7UybHYd59AaTagjvQpbmBHqn7ajqBSELS7iBvUKUKbvpRHaBM3oBOCWkX1ql1yHyusaONNnFy5E4DsCX3I/3oTACn9O+Cznu1ab991nLgBHaj6aTu23ScQVMooHyWO603Nmr0kT+yLfXc+SrMedXIsKRf0x7GvkLDHj33ncaRAkNSpw4np3Q6/xYmgEDn20AeE3F68pbUkTexH3R8HojyuNOnxV1ox926Hr9yCoFKiTjRTu3KnzDsVlkY824/Krzagb5dG2Ue/oTQb0GQkojTq8BRVUfvLDpQmPbVr9pA4UeafjJvGUfTGD8QP7kTVT9vx1zpw7C9CEGT6/9m4kib2pea3PSSO60Xx4h8QlIom+0Wr2y/gxFOfEnJ7SRzdEyA6rqwJfTj16270afHU7ilAoVOjjjUgKESyJvTB73ARqPdQ9PUmlDo1gni26ps8tAtlP8uXBCVfbiB9kiw7si4djK/OSdGn6wCoWbcflVmPJsIrpxHbux2iSsnJZb8hBUKU/7iN9Evlj/uQ2xddW5Y/DoAEjkY8Z+7dDk9RFeoEM+6iSiq/2kDC2N5YfthE3IT+tHpyOief/QQkidhRvXHuPoa3uALrym0ozAZsa3eTcNEQTAM7U/GZ3M/Esb2pWP470NBWwpheuIsqqf5hC4FaO0GHm6TIvAFY/zhAwvi+VH31B47dJxAUIurkWLxlFpx78nHuzaf6+83EjeiO+0QZmlRZrpi651D+0Wp5HRw9GR2Xv9pG/WlL0JE9cEXqVOwtQGs2MO65aaxf8Dk0km2Fv+8HIK1nW5yVdSi1asKBEO5Vv6HMSEdqdLDvzzuE5JTXlTIjLWq5Ejh0BEGvR0yIR1ApIvuDXOe03I7t3Q7X8TLiB3RACoSo+HoThtYpTSzrEyf2o+LTtdTnFck0NOoI2OoJ1NipidAw5HCT2GifkSSJmIGdqfryD5QmPZ78ctTJsfjKLDj3yjSs+X4zccOb0lCblURpxPK0/OPfUCeY/na+3CfKMPfIIehw4y23RNajActve4jp3yFK+5DLixQMYd12VJ7nTQejcxQ3oCNBhwtPSTX27ccIeXykXjGsyfoC0KbGE3LLupB16xF0mYnE9s1FCoUJ2F0ErE7Kl69HkxIXlaOCQkHCpH5Uf70BUafBsf0oSrMeUa8hYUI/qj5fh6jXEKizIyhFlLEmAIL1DfuUoW067uIqYnu3o/54OQmR+Sr/dgspEbor9Bp5/5/YNzpf+nbpBN0+PCerCdQ5QRQRFGev++bsD8ZOWVRG9v7yLzeQHJEVpu5t8NfYZb4/egpBqUAVZySmby623ScIe/xIoTDWLUeIi8hHQ7s0an7bA4JA5bdbSBrZ/Zz6Q9zATpR+IPfTuvkQUiiEoWM25t7tCFicuE+U4ymooOq7LfhP1RA7fgAAWU9Op/S5jxC1Gup+lPcj157jKM0GYkb3xn+qGkGQ56r6h63ospLwVcrfCUkT+xF0uKn8akNEHihQxZmidLBtO0LA5kKp10R1ocb0yLhuNO6iSjwl1dgivJV2uazzqtPiiR/bm5DLG91znHtkOrd74VaKnvkUwhLxo3tR/d0mBKUC69FSNGYDfocbe2FFE/pYDpWQ0rs9gQiPVu8tQGM2oIltqvMDJA3pQllETzz55UbSG63f01B37UCwtJxgWQWqrAwC+cXoBvWDUBjf7v2YLp18XnriP5M3fZvIG0VE3vhr7H8qAzJuGo+vsg77jmPy3vH5+qgMSJrYL6pbnn7/af3SsfsEujaplCz+EVGlwHOy+qz9p+r7LWTdcQHFb/yAFNFVYwd3oeqrP0CSCPsCKGMMaLKSCAeCWDfkRdtqQQuagxb37Ra04H8pAoEAb731Fo899hjp6eksXryY1atXc8EFF/DLL7/wxBNPRN27r7nmGoxGI+FwmKeffpqSkhJatWqw+BNFkf79+7N161YmT57Mrl276NKlCzqdrkmbP/74IzNmzKBjx454vV5Uqob4PkqlkquuuoqCggJmzJBvS5csWRItHwwGEYS/jleiTYtHkxqPr7zhw9dXbiF2YEd85Rb5w7rahq/cgrl3O9SJDbEQ9R2yiR3ZA1WCmeN3v0Ha9Elo0hJIumwYUjBM6evf0ua5phafgkKFoNIi6uMACaHa2rRDojJ6IAkQttSgbNfprH6r+g5Fe/WtCDGxuF58iOpAiBS1AkmSMDy0iIxt29i3fdM5x+zxB9hypIQn77kVySvHxhMQ+OhEER26d6fS4eZis/5sWk24gMCu7YiJiYTKS1F17YFgMhN22lGltSZcVdowzph4lN0G4XnzERTZuQ3Di0lATEpn1dzlaIw6Ar4A5tQ46mtsTdoyp8RjL7cgKhX0uHQottJazKlxGHPSUMUZaT9zCrl3X4QUDuMpt6BLi8NbIf8fwNQxE0EhUrTsN5JevpVAnRNtWjy+SiveU7V0eO5m2j98DZY/DuAqKEebFo++bbr8sRBBoLQKfe+mtNf360Kw1oZo1BNyuPAeLcI0diDBKgvaHrkkDu7E4H4PUvjer7hKqgk4XNGPKE+FBW2kf9rUONIm92Pz5c+SNqU/IZvsYqPMSCPsrMcwZRyGcSPwHTmOMjmRUFVTSypf3tGm/BBvIuBwR9sSRLFJQDFveR0KY9O1pUmLx1smWwQlXzoEb5kFTVo8/uqGuRBUymgZgIA/gKfeS9GRoibvmnLzFLb/th1rI35OSE0gbKlF2ToH7zefo8jIRDCaCFWWIyYkEbLWAaAeNAz9tNsRdHpcrz4Q7a82LT7Szzi8ZfL61KTGE3S4G9ZtlRVNqkxTX0Udpt7tUac1rOeYgZ0Ie/1IAXlN1R8qIWFiP5RxJrSZSYhKBeb0BJyVdZhS4ohvnYKr1o61uIrkztk4K+Q+ikoFiR0yqYq4AUbpnpqALhjC8fseVKkJBKvqUKUm4Dl2EkGlQNsuC5fDRcyoPrgP5KOKNxFsNE8KvQalURsdp6/KijYyB94KC9q0eMLBMEGHmwGrn0ffJpXyLzcQHzmU1KbF4y2zEDewI74aGzqtKvpRMeCp67EeK0UdJ39Y61PjcJVbyBrXG3eFFXWMAUOExo356HT/Mq4dhevYKYwdMqNtOfKKoocW3gp5jgSlAl3rFFRxRkJeP4JKiaFtGvWHSlBo1QTqnNQfLkEKhkEhRufrNIxdW1H+8W9oUuNx7i9AnRxD3/UvodCpse86TsjhPoNnLdQfPUXixL74KiyYurVGYdbhjcy5r8JC2BuItqNvm0bCyO4oDFr6fP0ox5/6FCLrQ5edhCY9gaDdJVtYNRqXNi0eQ9s0jj/5CUqjjrDXH+U7QRDwVdZFx6VJaTomXWocMbF6TnwkH8g58mVr1cv3LUYda+DIOyvx2+Q4ra7yOmLapzepr443ErA3lh116CLjMbVNRR1rJPeuC+h4x2SK3v012meQGPDFQyBJOI6cJOTzR9/hyi8n/eKB0TaSJvUj5fKhEAqz95rno7TTpMWjTY3HW26J/v/0/ufbd4yEi4fiLa7AfVheC6qUOLxFFfgj9PeXWwj7/OhyswhaHHR67S6MXVqhijdR/dO2aPu+CguGDplN9l4pGIzyV+M595VZyJp1MTXfb8HQOZuQoyHGra+8jrgR3TB2bYNjz4kmdRq3daZs07VJRZOWEK0T9Afw13upOXKSc8GcnoA+zkTR+gMAhKprUXfpRNhmP2d5dedO+A4cjP4dqqkh8c1XGJ2YxMkPVmPfk99EbmtS4/GcrMbYKRuQZWBM73ZN9qQzxxWoc6DPzcKyaucZNEyI/l3w+If0Xv0ihk7ZSMEw+y58hC6fPEiwMQ0r6ogdfpqG+XJ/3T40Ea+J5AsHgij+4/kCCET2dF+FzA+N+6TNSkKdGIt1y+HoM1GtZODaF1Ca9Vi3Hok+99fa0Z9xIKaKNyEoBGrX7AOg/OuNtLpzCr0+m4/SqKX4rZ8J2lx4y+sI+wKyTD1wnNK3fyTnyZtImNiPujV7sf2xH39FHZq0BGKHdiNhUn8UJj2Ew/ir7QQsDXPb4aGpZFw1AlEpcvyFL4kf1An3ySrM0fmykH7pYDI3/QtNYgz7r19A6zmXRfdPTVo8gTonxs6tcezJx1dhiR6mNR5Xc/cHInUa753atHgUOnXU9dlbUYfSqCNoqyd+YKeozE6e2BspEsLCebQUU7fWIAqkXjgAbUbCn+gPDfuyNisJQaHAX2NDmxpP0OVtkMflFgRRQJ0WT8y4fgQqLXiOFMsuyJV1DfNcYUHbPku+3Ph1G923v4sUBl+1lbo/DkTbFHWqaLu+CgsKo67J2lbGGJDC4SgNm9AjIwFPI33GV+uQrfqBts9Mo+iZT2n3/HTCXn+0TNjnJ1TvxXW4BIDEyQNIunAQ5e+vpHpfAfUVdRhS43A3ki2nYUiNa3JpUV9RhzbeRHyf9oxeuwBvlZWjr373p3oiEC2rU/gJlsoHn/6CYhQpSSgz0xC0GnRDByDGx52XnvhP5U0T/a/OiSE3k9rIxSecLQP0bdNQ6NQYOrdCVCow9WwbkQGBc8qK03OZOKEPQbuLoNMNCgW+SutZ+49jTz6alDhiB3Sk3UNXEfYGQCFQ9dUGHHtOkDixH9qsZPr+9gL5j34oX6ybmvLt/2k0M8Z0C/4cLZaSLWjB/1KEw2GSk5NJT5c/oEaMGMGRI0fOWXbLli3Mnz+fBx54gFOnTlFaWnpWmaFDh7J582YANm/ezJAhQ84q07FjRz7++GNWrFiBy+VCoVD8ZR9Pl9+3bx+BQOBvy0uSJMd6agaCThfH736D/RMfJPOeS0EU0LZJxdSvA65DRbiPnuvjRgBBJGQvJ+yqQzQmnKPMWb0860lg1yac827C9dJjaK9sOPisf3IW9Q/fTrB4HwpTImJc+ll1NxwsomebNPTahgPeD+dezq3xJobo1HzrcLPP429SR9W9F5rxF+D6YAkgILnqcX/1b2Kefwn16Mtka8hGG6Lm0lvx/fThWTFOBFMsksdFxcHihtGdI8HD6SmZ8sw0SnYcxetwIUmSfNNv1nPomeXsvP111LEGRJ06athy+l2dH7oKf50Twg3vliQJZYxsXZB36yts6HEHCr0GTVLsP+YD84UjsP/U4MZk+2o1gcpatN1zSZh2KdXr89g7dymxvdpibH827U93tOszN3L4meVN+geydYAyLZVAfhEV196B5PGizGpwjdH07YEiKR7n59+dQbC/7fo5IFcSVAoSx8txd/iLZBsarYbkzGRWfLqiyfP4lHiGXDCUnz48I6aoIBAszAeFEsOc+ah69UOyn26joR3/1o3Y580kXGdBd0MDLzfwhdDkndHfzjVfZzxPunQo/hp7tLnK5evwV9uIHdSJgMWBY9exqAuzJEl0umgQR37cela745+9mbqCCuqrml4iKOPMmEf3pXzBRw3lJQlffin+0hoyn7mNdp88iedIsfzRca55ipKi0dga0yBSZ9uYB9nQ8y7MXVshqJve36ZeOoTK77aAICBJEonjeuOpdRBweRvmVBBQqFX0uOci9vzr63N0pGEIcUM6k3HtKKpX7DyH9Gnav5DbR+U3m+j95aP0Xv4wIZcHKRhC1KjQZiXiONDIYvsM/sqecxmSBNb1B0AAVYIZSYIDVz9H/hMfY+zSGk1GYxkpd/DInHfInDYec892cgy40Bm9bNSOoFSgjDHgq6jj+NOf0ePdOXKRsMSG3ndj234Uyx8HSBjRLfrhLUkS6qQYAjYXzgNFjV4rIWpUmLq2ouCFL5s8bwxTmxSkkETRt/L+pjLqkEJhvuk1i6rNR2h9yUCM2UnnmIDTnT4Xb0d+UsgyMO+Zz9l+9ULa33spCp0aSZLYMuVJNo17mB3XvkDisK5nW2I16mbNyp3Ythwm//nPaTu/UcK3xmvojH4IaiWG7jmULvq80UPO5usIPQzdcij7aDU7x85HCoVJuXzYn4852sUzOU4geepwpGCYqm82njkMRI2K+NG9yH9sGaGoRdvZ9Gs8RQq9FlOPtpS9t4JQvQelVk1MZiL7Plvzp/3qfs0o6mtslO5scNH8M3mp7t0TRUoSrm9/avLc+sSzrO95FzG922LsmNm0m6f/3eSdZ9Oi8RgMnVpRu3pXk4MPuVZDvfSbxuM+UcrhGS9R8MSH5L5851n9FdQyDQseb6Bh/eESki8YQN/VC+V18SdjPdd8nV2moZxCr6XL+/NwHz9F2NMQ8sddUsXe6xYSsNajy2q6Ns5sutXtk5EkqPhGvng1d2kFksTh+9/FV2Uj9ZLB6FolN7Qd2fsTJvbDtvkgh29+EVGvIek0P0oSnsJyjsz4Fydf+oqyD1aiMOnQtmqwNDu24Es2jXmQYL2XVtMnNN2LomOo5o+h88i7eRE5869qQgtBIV/enHz7pwY+PXNg/1/sD03p1fi9Zy1O3CdrKFz8I32/fIS+yx/CebQ02s7BOe8QP6gzSqMOhVEX9Z44G/J7FXoN3d6/F3dhBSGXV6bLGU1KAKJI2j1XUv6v5We9qclbVUpix/cnb9DtHH9kGaJCQerlpz14zilsmsr7c8jOv8qfe3q/DNTaqT9Q2ETmiTo12qzkqNU1gHP3cQ5NX4SpVzviIhd2f/r+c/TFml/Gr33vYd2Yhyh4fzV9X7/rXJ0CwHagOFrWs3knuoF9AAgWncSzcRv6EYNJXrwA//ECGsuKf6Qnnre80WDslB2RN015orEMEJQigkpJ+SdrcOzNp+u7cxuVOvf7RZ2a1nMuxVNS3bQ/59oHRQFVrIE9kx6m4OlPMHXPAcDUqx1SKIx9x1HybniBrDsubLJ+W9CC5qDFUrIFLfhfir9LYnMa1dXV/PTTTyxYsACj0cibb75JIHB21s4OHTpgs9koLi7m+PHjzJkz56wyl1xyCb1792bPnj088sgjPPbYY02sJf+svNPp5Ndff6V///5kZGQ0KbNmzRrWrFnDfffdh6/SiqhWoklv+PDVpCfgPVWDrlUK/ho76uRY2ZrG6cFf2xA02l9uQZOegHPHUcJuH9rsFDSZiehzMzF2zyH1+nGgENFmJNE+EhNRCgeR/LKFghT0cdY9TDgoW0tGICYkEbZa+DOEjh5ATEknOcZMVW0lUqRsVW0diQmZiDEphK1Ns4T+uucEE/vkgteFoJWtqJJjjIQT1YjWOobrNRz2BeipUwOgaJ2Dcc792B97AMnpIFxbg5iUjO+1RfhWr8A0czqKDr0I1zS0o8hqj+6m+wEQTHEo+4xEstUieV0o2nZh7qZXUWpU6GMNDL/rIr6463X63zCOPtfIsXTK9hcyaPpERKWCz29/n/t3LOayl+/EbDbgLqlGHW+iZsNBpFAYfWYS3kor+qwkvJU2AMydstCmxDF+52uo400kTeyL51QN8cO7yQH4jTqkYIjqX3bQ4bmb8VVaceeXobpqRHQMqswUAtUNN/lxN04h7qoJ+IrKCLs8UdfcqufexTiyL2VzXiDxjcdxHCrBsuUIcb3boTIbIocmYXRpCdH+xfZoQ98lcixLdaIZhVJEN3IwvrwjhF0uBJWKtOXvIOh0CCoVipQkVO3bkPDYfYTqbASLTjbhnYDFicqsj7YlhcNNDjy16fGNPthl+CosaDMSUcWb5CQQmbKbVMa0CaRfPwZRpUQKhtBmJMJ+SG2VilanZd6r8wiHwySmJfLqitf4+MWPSW+Vzrsb3gNAo9Pw6d7PcDlcqFNi8W/4ncCBPYjJqeguvxrRaCZsqW3SF8lhl8eZmoFgjkFLfNRly1dRhzZyMOWrsKA06xvWbUocloh7pSYtHn9lHaIqsp4VIomT+xNyefFX1pE2bQJp149Fm50ix6h7dwXpMyZRV1yJKTUeV62dDhP78eGUxwBk68m0eIbMvhR9vImT2482UZi1HVuh69yaoK2edsufxn0gH13XHAJVMs8IosiJqx4hWG0l7YHrCVRYCFicqJNiGLjuBXStUnAeKCKo9kbHae7WJjpubVoCvkorAYsTZWRugw439cdKiRsoW0p6K+rIuG4UaVcMw11QjqAQEdVKYvvnkjK+N7rkGFIHdkQQBZwl1SR0b40xO4mLf3seQ2ocgkJkwlcP8/Okx/HU2GU+ijfR5eXb2XPNQuIGd4rykbeiDn2bNOojFiNRy+MK2WIw/zn5Y3PE0feoP3JKlgM6DSkXDiRuYCeUcUZi+rTHFjnUSZk6goRxfahbsxtNhixzjV1ay4e6ZbXEDeuKp6QKw+lYjlGeTcDUpRXqxBgEtZL6QyWYurVBG5HhmrQERJ26gX/KLVR+s5mUSf1wHihCCksodOpIopN62XrIpMdf68DQNi06LkEhEje4E0N3voGoVaOKM9Jm9iVUr9iJ0qxn4LoXAVDGGUm5cCCe4ipSLxmMGGtE1Kg4tLjhQComNwOtLZZJK5/Gsq8QQSkS3yOH+pM1GNLjG8I1ROC3OFHFNJYd8QgKkbG/PY8myYyrpBpNgglnnZO6bUdJGt0DX6UVX8Rax1/roGb9ATKvHhF9h6FdOv4zXPZ9FXUEbU7Z0jXehCbCc4JaiTY9QbbGSk9Aky4/N3RshcKgo/ualwFQpyWgjDfhyitGHaG/Oj0BUavBV1yJv8IStbyrP1yCsUvDXGrSEnAdKyVuaNfoM0GpxF/Z9OBf1KmJG9KVXaPlZCBKkx6l2RApryBr5kU49+ZH4+Ge5pPGh9matAT8lXWkT5tA+g2yDHAdO4U3kmwitlUyKp2GKa/chRQOY0qL56ZfnuWTi5/AVWNn8OxLUSgVTS4lFMmJhGprEVTq6DPD5RdjuPJSlGlpeDZuRjQ2xNhVJCURqrUQdCip23yYxFE9KX7756jc9lXUoctOblj/6fEROdeg75wel6BU0OWD+wj7/NT8uIXMGZPOoGHDvpUydSQ1329Gk55AzfebyX3pDoJ219k03JePZcUOTh8UuPPLsW05TNV3m9HlpNHqnkv+0Xz5KizoczNQRcKyaNISUGjU+Cvrov2u+mYj+nbpUbmeOW08sf070vWNmbiOlxIbCZMBoE6MwVPSYJmVNnU48UO7EPYForydevlQvGUWvKW1SJKE52QV5h45aNPjUWhU+CqtpAzvjvdkNVIwhDolDsuK7aTeMA5zr3bkvn43jl3HZRp9t5Eunz4M4TD6DtlAQ9t+ixNEgbQp/an5fT/67JRG85WAN/Jv27Yj6Fqn4q+x0fmtewg6XKjiTBAMRQ/WNWkJ8oVZI/x/sz8QuYDQpsuyYuDahWjTE3AeLpF/R5bZgkLEV2nFfqCIsn/L4RTaP3w1glKBoBBx5ZdTsnQFuY9cQ8V3W0ga1+tP9Ic6dFlJtLn3ciq/2UTGjWOjskOp1zbI4/QEOSljIIgmK5nOq18F5MuE1q/O5tCYewjW2FCnJeA9cYqES4bjyisgWOfAmBJHwOGi/TM3kX3XhTj2FciXXRkJ2CM0PD2eKA1t9QgR13gpFI6uIwBvmQV9o4MqTaKZmuIqYvvnkjC+L/FjeqFKjEEQRTosnsWpxT+g0Gvo8uH9KPQaBJUSZZwZbdYObFsOkT2yO8a0eNxVtug7cy7oz4hIXOKa/YUIPXOivxnT4nEUV2GMhM+oWrsPYeE0VEbdOfXExmEDPBu3Yr7ucsRYM2Gbg2BpBb4Dh1GmJaMfNZTAqbLz0hP/qbzRZiTiUObTNSJvqn/cSuaMidEyZ8oAX3kd4YDspSZqVBAOy14pGvU5ZYU2I4Gg040uOxlljIFuy+ahijOSPGUAVd9tbrL/aNITCNQ5qf5FlvXOvflIwRD6DpkYO7eibt0+Ws29HPfRU9h3HsXUoy3Ovfm0oAXNRYulZAta8L8UgUCA6upqKisrAdiwYQOdO3cGQKvV4vXKypPb7Uar1aLX67HZbOzbt++c7xMEgUGDBvHmm2/Sq1cv1Gr1WWUqKyvJzs7mkksuIScnh7Kysia/a7XaJnEja2pqyM7OpkuXLtTV1Z1VHmDs2LEsXLiQpKQk/NU2HHsL0Oekos1OQlApSL1kMKc++g19TirWLYdJv2YUqZcMRqFVU/OrrKBqspOpW7Ob5Kkj5YPIjlkErU7KFv/AtnY3sCXzKnYPuhvvqWqs6/Zy4u7XAZD8LgRVxJ1AVHHmra8U9CEoVNGDSfWg0QR2N00IJKY0WOApWrdHUCrpJPg55Q9RjpJAWGLV3hOMnjCZcH3TA02nx8fu/DJGdcsh7KhC0MfgU+hw+YJoRozGsXUjOzx+ciKWWGJSMubHnsG56DnCZbK1a/D4URTpmSja5YJSibLvaIS4ZAJ7GiwIXc/cgutp+b/g3o14P34R1zO34PvlE8InT/DK0Dmsf+07vE4PX9wl02bHJ7/x9uSHeXvywwS8PnKGdOWrWYvJ6NkWW5mFN8fPZ/OVzyGIAtlT5eyLUiiMFArhq7aRPXUYlRG3kt/6z6F8xU4OPfs51T9tw76vgLJP1+Etq0XUqkm7eiQAKZcMIuhw46+2UfHlBpQmHTEDOyLq1Rj6d8X62S/RMfmLK3DvPkLhxLvwF5xC27Wd7DozoBthjxdtzw6EgyFcJ6tJGtaV+vxyarccJn1KJJbS1GFURPq3pv8cfus3m9/6zab8p22EHfUEjhcStjsRVEqc3/5MxTV34Fq5Ft/hY5guv4Ckfz2J48PPCVvthGobPjpPo27zYVIulNsy98gBSULXiKdd+U1jHtWu2kXqlcNJuXQI9j35hJwyHcqWrWLnmAfYf90Cgk43qVcOB0Cr11JwMJ9pg25mxpDp1FbUMmfybNZ/9zs39L2eGUOmM2PIdHweH9f3uo47R9+B5HQSOH4EzZiJaC+4hFBJEVK9Eyniui2mNVwYBAvzEfQGJIed9KkjomutZtUu0iJ9QBARFQpErQrnwWJ0WYk4DhQgqBQkXTIEy+pdWFbvImXqCOKGd5c/2qz18vwuW4X72Cmqvv6Dk698Q8btUyAYQmPU4XO6SeqQhaWgHGfkg75ifyGpXVvTblwvfr73HTpPGUD+b3sAUKUnkrP0ISr+9W+8R4o5Nmku3hOnEHUagtVW9L1yCXu8BKutqNITiZ04COuPcuwky7r9FL3+A479haBUICpltcdVUI6oU+OvthHTpz3ByHyoEkzYdhwj5cIBiFoVSeN6Y9l0MEKb3Rg7ZmHbcYxDc5fgr7WTPKEv+c99zu+3vYblQDGrrl5I6br9bH/iU9IGd+bzHjP5467FWA6WIIXCrLryeTyRj2Nt5MCj7Is/cBdWNOGj2jV7SRrbi+pVu4np0y7av5pVu0m/Tk4kkDSxDwqdhtKP11D1/Ra85Rb8dU52X/UchEL4Kuqo/HYzCaN6kH33JRy88QVqftlBypUjcO7NRxmjR1ArCVjrSb5sKEqzAU9x5Vk8W/XTNo4+8B71h0tQ6LUE7S70OakkTu5HqN5D4tjeURezmpU7iR/ahbrNh8maMRFRpcTQLh0E0LVKlsc1vjcKgxZlrCE6rvyFX+LYk8+mfrMofOlrgk4PB2a8Io+roo5dlz/N5sFzIBRi7/UvUPzGD5x49t8E3D52PfEprS6SXaUTe7fFZ62ncsNBVox7hPJ1B0jokYMjv5zE3m3xO9zyJcIZqNl8mIwpcqKtVlOHk//BataMe5gNVz6PIAq0mjoMUacmfnBn/NZ6gvUeFAbZ1VOh12DKzUQKhMi+eRyCSkH6RQOp+EG2AtZF3GFrVu0ic/pEBJUSXZvU6NidkT3Rb3Ggz0kj9crhWNbuxTy4KwcvmM/eAXewd8Ad+CssFN7/NobO2WjbpBE3aQAhp5vYMX2o/W4jvvLaaBKgkMuLKnI4Yu7TnpDTTd26fehz0uS9V6lAadY3cQ2MH9UTXetUfGW1hD1+zH3a46+xo81MRJudTIfX7kIZa6TgmU/Pkm0pV8oXTIaO2dFxlS9bRf2hEiqXr6PklW+iZVR6DVUHi3ln8GyWDJ2Ls6KOjy54FFeNne5Xj6TNiG58Pe1fxLVOJSYrCVGlQD92NN6NW5u06920FUGhoPbue3GvWIV+0jgANAP7IXk8hC11cqbY4d1wRVz6T8tt+94CjLkZ1G0/GpXZ1at2n3NcHV65k6DdhfdUDdZ1+9DlpKHNTkZQKlCcQUN/ZR2eU1WkTB1B7NCu+Cqt+GvsaCI0zH1VpmHRGTS0bj0sy35BoP0zN+Gvsv7tfJ3uo9KsR5uRQOLk/gTr3SSMk9djh1fuxH2ijNIlP1PbSK77a+zUHy5h64h5uEuqEZQKtNlJxAzogEKnoTJiEZkwqget776YvTcuom7Toeh+p01PIOTy4thbgKhSYO7RDndxFenXjMRXbZND8JTWYuqTi3X9PpKnjiR2WDfq9+XjOlzC4WkvYt98kJRrR5MwoR+BOieCWkX9PvlA47SLL4DnVC1BlzcyX+nUbT+GoFKQOXUYVZH5MnZrg6hSUvzyN7iPl1J/qARPSRUg4a+2Rfk/YGmaGRnOf384zUNJY3oCkD51OKfeX8W2MQ9ycNZbKI1yjFxjxyykUEiOCVhti4Yi0mYkkDK5H5YNB0m5cADqRHNE7kPuo9dQ+um6c+oPNat20fax63CdKMO+63gT2aFONGPIzUCXk0rKpYNRZyVT89lq9ve8mbxBt5E36DaCFgeew0UEa2wYeucScrqw/74HZYIZU/9OKEw6Ui4ZjK/MQtFL37BjzHxqVu5EGaMn9crhmPu0l+OHRsbTGCG3L8ob6VOHR3WJsuW/o89JRZedROyADij0Giq+3Uz+c5+zvfcd7Og3k5KXvyLodHPs7jdQ6DU484rY2nEa23vdga+slhPz3iFxcn/ihnVHkiT8TncT1+3CX3bw9cRH+HriIxSt2o1KL8vk5F5t8TvdTawq43q1RRAEqjcdIiOiJ2Y30hM1STENg5LkA0BRrwelEsPkMdgWv0/13McJO5w4l393XnriP5U3qVcOp+Mrd0Tlzd/JgJqVOwm5vMT0y8WQm4lo1BO010dlwLne7zpyiv03LsJ5sJgtfWbiK7fgr7HjKihvsv+kXDKYqu+2ED+0CwC6nDTCvgCJk/rjLasl6eLBBJ1ugvUezL1zceef/f33fxmSFP5f/9//axCkv7KzbkELWvA/gi+//BKtVkubNm345JNPCIVCtG3blltvvRWVSsXKlStZtWoVcXFxPPHEE7z55pvk5+eTnJyMSqWib9++jBw5kieffJIbbriBtm3bAlBUVMT8+fN5+OGH6dmzJwCHDh3ip59+4sEHH+SDDz7g0KFDiKJIRkYGM2fOxGq18sILL/DSSy9RX1/Pc889RzAYZNq0aWRkZBAIBNi5cyfHjh1j1qxZf+nC/VuK7LaWOKYnuc/chKAQKV++nqJXvyNxTE86PD8NTUocIY8f56FiatfsRenxEnJ7yZx1KcrEGJRGHf5qG8du+Rf1+wui79ZkJdHlmyfxHCvlyA0L6H9QtqxRGJMQlBrunXc/O3bswGazkxAfy10zbuDyCycgqHQojAmAgPfrj/B9/xnqsRcC4F/zE5oLr0Y9fAIEg0h+H55/v0Po2EG2CnpeqXQTDoe57NKLuHXyYJZ//CEAVw7tBsAP24+w5UgJL9ws33SKia0Q2g/G4vTy2zdf89nSpcy74ToG6TV4V/yIcfb9qIeMIFwtHwxIoRD22bej6jcA8yPPgCgiuZ14P30JMUk+LA1s+bUJjbXXziF4aAfB/fLhqubyO6jP7guCgKOyjg+myhnIr192Pz/MfxdntY0n8j8m4PGh1KiQwhL7vtnIT498QG+vxJiN/0KTHINSp8HvcOGvdSJqlNgPlqA0aNk7dwneKhv67GT6LZmFqV069cdOsevSp5D8QXLuv5LsWyai0GsJeXzsuXYBjl1yXLGc+y6nzZzLQAD39jxO3vQocdfIVii6Xh3xnThJ/E0XIRr1CBolgkIhJ16psyMa9bgr5JhPxR+v4fDTy9FnJ9N3ySxUsQbsB0vYM/PNs9yher12OzH1pejHjgBRxLN5B5runVAkxhO2Oqi67T5Slr2GqnUWUiBAqKKasNvN76OeoM9n8zl471J8VVZ0rZLpseQeVLFGnHnFlH29kY5PXI+oVqKMMcheVUoFYV+ALX1mEqr30GHRraRfNwZXfhlHZr2Jc7/satvlndnEDu6MKt5E2B+k3uvFVmPj1XmvkH9A/lD75ti3zL1wLiePlzQZz1dHvubKTlcA8MVjk9FPu02O4RcKE6oow79tE+HqKnwrfyRmySdyJb8PKSwhqNUISiW1u0rJm/lGNJh5xwXTSRjdg5DHT9mn68iaPh5BIWLbfoyYvu1RxRpw7DzO4ZvlNdZuwQySrxxByOnh0M0vUL+/EHP/jvT88Rk5vpYkgSgSdLiw1TpYMW8pfW4aR9nefNqP683KB96jvtrGA4UfIYUlJEnCa61n76drcVkcDL10ENrcLPyl1ajSElAY9PiKyvDml6HvlkPY40MKhRDUaggECfsCFN62gMqTbjJuHEvH56YhqBSE/QH8tQ6kQJCQx4/reBnmHm0IefyEnB4O3PIKygQz3d6ehb5VMoJCxF1YydZxD0VpM3jTS6jjTfiqbRya/Q7pV48gcXRPfB4/G+9disqgpesdkxEEAY/FQUr/DnJyFYWINsGMp8aOFAzx05QnGHrfZfLhp1KJoBAJeXwcvOdtcp+4HkEh4rc4UCeYETUqyr/cQP7zshvv8P1voY43I4XDHH/iY0o//C0qVzu9dJts1SiKFL3xAwULPmfEoaUICgW+SLwqQSkiatWya3KCGUEpJ/TxVdahbZWMwqAlUGWjaNGXGLvlkHzJIJQGHf4aG5XfbUZp0JF0QX9UsUb8FjtlH62h+NXv6PHZgxyd/y45D11DTK+2aNMSCNhd2HYex11cRes7JgMQDoQI1XuQwlKTcXVaMI2E0T3khDuVdey66Mmz9gtVrJHNg+YQqHMyZNtrSBoVPms9+rR4RJUCV6mFHQ8to+OMCcTkZmDITMRxohx1rAFFJMmNJs6Ir9aBFAqz7oLH8VbZMGQnMeCdWahjDdgOlrDj7reisiP3zgvoeM9FKPVa/FYnu274F35bPX2X3Stbv1RZKftqI94qG10XTotaQG0a/wiZV48kZWQ39G3TZKux5FikUJigrZ7Ds9+OyoCEyBhFoxZRpSTocFP7+VrKX/+G5BvGA5Bx92XkTbqfzHlXEz9pAMpYEwGLg6qPf6X89W/InH8NCZeNJOR04ympJlDnIG5IF0IeP0dmv4VzfyEJY3rRZekcFFo1kgD+KhvWzQdx7jhG1l0XIaiViFo1SpOOkMvLgaueRZUYQ+6i29BmJOKrthKotqOMM1H76w7yH/6AxEn96fTmLES9Ro6Tty+fvRc8Skz/jvT66RnZ2jcsoU6LRwqGcFjrWTlvKZWRRCxzj77PJxc9Tu3xMuYVfIS9rBZ/vRe1UYvWpMfrdKP8Yy36ieMQYsxyAi6HE++uPeiGDiZYWSXv9YkJSG6P/DEWDkMggDeoRlQp2XHp02fJbV+VDU2yvFYqftxKxhXDUMWbQJIIWuvZMWwuHV+fSdIFAwh5/fhKawl7/dSs2E7WXRdFaRg4TcOdx3AdPUXbZ6ahyUpEadDiK7dw5I5XUSXG0P7Fc9FwJ8cf/oDMWyfR5v6pKPQagnYX+69d8Lfz5a+x0/756ahTYmW5Lgj4K62UfbQa+5bD9PrpGbwVFoIWOW6dp9yCITcDVbyZQJ2DkNuHt7QWUaMibnBnkCTKPlvH0QflBGqjiz4mYHfhtzjkhFgJJkJOD84jJ5HCEsZ26SiMOtSJZgSFSMBaz97rX8TcIweVEEadEkvSRUNQJZoRVEp8pTUcn/0mWbMuRd+lFdqsZARRQAqEqPpiHfkPvItDUjEm722CDhdhfwi/xY4qziTTMjJfiCKuokp0aQlyDLtgkMN3L8a+4xhdP7iP5Mh8hb0BFHrZittdUIGxczaqeBNSKEzhguUUv7PivPcHb5WNnh/PI3F0T3l/9/o59tjHlH6yluRJ/ej65kw58Q5ygsadlzyFY38hfX94EnPXVnjKLBx55EM8J6vpseQe9NnJiBoVQacHUauWwxucoT9s7nM3xs7Z9P3pacL+AFJYwltay4nHP8Kydh8JY3rSMSL3Q/Veqpd+T8UbX5N0/QQAaj5dRbetS3FsPoBpYFfCXh/F976O+0ABMaP70Oa12YhGPQFbPXXrD2Dfkw/BEGUfr6HDgumkXjEMUSvHljx4+2s49xfS47MHCQeCxPRuF1kzELC7sG49Qt7MxdH9sucn95M4qgdIEqWf/c7RBz8g88axqIQwFR//RszgznR4bSZSKEzY4+fYnDep31+IoVM2vVYtxFNUGYkFKuCosrL+vqUY0hMY+vSNGJJj8drqqT1YTMnaffS8cwqGlFiksIS/3sMv171Acq929LhhDLr0BOqLKtj/8Ed4q+30X9Ig63dF9MSc6ePJuWks4WAIXdiN67c/MF0+RdanFCKS14do0ONeswHrS2+T9vX756Un/pW8CVjr2T7sXjq9fleUf71RebOD7LsuPEsG2Hccp2L5Ojq9ehfxY3qijIRD8dfYKftoNSWvfkffXxega5uKQqfBX2PHXViBNjORsMcf3X8G73yD/OeW0/aBK5vsPxXL11Py5o/0+fEptOkJ+KttFDz1CUkXDJCtXONMBOochH1BKj//HWP3NsQO7iLH0qyxN/GI+78IX8G2vy/0PwxN24F/X+h/EVoOJVvQghb813D6UPJ8oBdCf1/oHDh9KHk+cM2a0ay2NDdffv5tvfpV89rqYP77Qmdg0ffnXwegt/f8tweD1Lz5yjCef9a+E66Yvy90DvRMrz7vOkfKEpvVlprzv618WeP6+0LnwEfdmpf5cM+u1L8vdAY0QvNuYbf8w7AUjTFBcv59oXOg1qc97zpS8wKGUqY8/2g4GWfEivqnEM4RefLvoGoGHwKEmuFQE2omDZszrirFn4cX+Stom6H66poZ2F7bTNobFGeHYfk7uEPNi8okNoP2zcUO7fnLgOvSy/++0DmQV3j+cc60NG8PE5vB9kGpeWulOfMVaKZzXHNkok5onmxzSOe/nnXNnK/myKnm7g/NtVlSNWOeY1S+vy90DtgD578umyvrtc3Q6w+rzr9/AMmB86d+n2boiNA8PbE5OmJz0Vz+VTSjjyOrmveN8/8KWg4l//NoiSnZgha0oAUtaEELWtCCFrSgBS1oQQta0IIW/BVasm//x9ESU7IFLWhBC1rQgha0oAUtaEELWtCCFrSgBS1owX8VLZaSLWhBC/5rcAt/Hm/yz9BvTE2z2mqOK7bhjfeb19bsW867jq3k/F1LAcz+s4O1/x2ygs1zc26Oy0Zz3HKai/+my2Fz0Rx3mVRR16y2TuY1b0tvTh8DUvPuNNOb4dVnDTbPbas5UDbTlUof/u/xYnMo31zXzeagOW7YzUVyqHluooFm8HxQaKZbejOjJHlD579fNhfNcdNvzv4AoGoGOQqKmhefrDlcn6D3Nqutarf+vOs019Ym+F9cz4pmrOfmu4n+90I4dFKdf1iQGm/z9uaA0Lz5UjcjWUVz3LCbi+bK+uZsl/pmLpbmUL6kPO6/1laywd2stqpchvOu01x5E+K/txe14P9/0XIo2YI/hdPp5OmnnwbAZrMhiiJmsxybbsGCBSgbxdD65ZdfGDt2LJq/iRd2ZuIVgEWLFlFdXY3X68XhcJCcLMcAuuWWW/jkk0949tln/6Pj8vl8LFmyhJISOWGEXq/nkUceQatt3iHRuVBcXExdXR29e/f+j70TYOfOnfz+++888MADAHz33XesW7eON954A4Bdu3axdu1a5s+ff876pxPoXHTRRf+ovQULFnDPPfcAsGnTJiZMmPAfGEUD9NlJ9H1nFqpYI/a8Inbf/RZSIETyqO50e+ZGFHoN2tQ43G88TWCHnE1X0BvQ378AZZtckCBcU4n7vX8ROn4QZfd+6G6ahRibgOTzIdXbcS95kdCJwwAo+wxBN3UahCWkcAjPx4sJHZMz65pfX44QGw9ISBKE7HImuUeff5kNm3cQHxfL95++E+27oNKhMCSAIKC58Bp8Py1vMjZln8HorpgmB+UPhfB88iaCVofuhrtBqUBn8yEolSBJVD/6Mt79R1C1ySLluXvRdG6H5bWPsC37GgDT5RNJenQmgiAQdtgRdDpcH36A51v5d82YsRiuvhYAyePB+erLBAvlJECxr7zO9I5dkMJhKrYe5bdbXiHkaxqrrPPN4+j7wJVozHqsx0v5/Z53sBwsjv4e0zOHYb88Q94jy8iaOgJVrAFvlQ1tciyCKFC38zgxXVsjhcOIoRCFjy3DseMoOc9OJ+2m8RAK4y2tIeTysv+iR+nx/dMIahVKswGFQQ7s7/hqFaJeg2nsQAhLBC02at78nJQHpqHt0g5v3nGUSXGEPT4qHnmD1MdvJ0OpRVQqKP95O8cXfY0uO4k+79wjJ7rJK2bv3W8iBUKkTOhDx/lTkcJhOaD62tWYLrsAFCL1363E8fGXpH36FsGaWmpmP0ry4gVo+/ZEksIESkqxPPYClDU9DNZlJ9Fn+UPos5MJ+4MUvvE9ha9+j6FdOt1euwNztzYcX/AFhswEEsb0Iuz1IwkChMIIChHnwWLMPdvKyZ4+W0fJGz8A0OXtWbx9QX8kCWpPVbFs3psU7c+PthufnsiCDW/Kcx0OU1lYzoLLHsHn9iKa9LR+bS7q9CRUaYly8hdRJOz1EbK7KLnvNYz9O5NwzXgQBCzLV1Pz/k/ospPovmQ2ukjQ/YCtHoVRR9BWj6/GjiYpJpqExZkn80WHRbeQevkwRKUCX6WVg3e9jmPXCTJuGkf7p29EEAXcxVXsmvQooXoPXd6eRdLk/kiA82Q1W+YuxbKvEENmIhevfxFHYQX6tHg0MQYEhcj+V75j/7++keVEu3Q6vXYXpm5tcOwrQNsqGXWcCX+tnbJlqyh54wc6vnonieN646+1s2PEPNo/N42EMb0QVAqkQAhdq2R2THwEVbyJDs/ejKJRQPeyz9bhLq6i7bwrMORmsGviwzj3F0bfoYozErA6kQIhKr/aQMoVwzG0SyMcCLF7ymPURxJ2dH3gCjIm9EEKSwRdHpR6LUqDFmteMdtnvUU4EKLDnRfQceYUVEYdSBKiSsnvnW8laHORfeskWt0+GU1yLCG3j5DbS8gXwJlXLCcPCITQt0un37ePoU6OxV9tY/91L6BKNJP77M0ojVoEpZKg092Ep3LmTyXjpnEojTrCgSAHZryMZf0BAPp887ic5AII2OrZ2PNOwr4A7R+/jqTxfQgHgviqrKjjTShNehwHizF2zELfOgUpLGHbcQxdVhIhj49D97yNM68IUaOi38pnMbRJQ1CKSKEwgiiSv+BzFAYtre66EFGpQJIkTjz9KafeX0W3JbNJHNcbQalA8gUoePVbTr75EwBt508laWJfNClxKPQaPKdqOHjXYpwRugMoYw30WDobXZtUVLFGAnVOHPsLObHgC4ZsegnCEoJSBAmOP/Nv8t/+JVq3+6u3kzyhN0qdBm9FHfa8YvbNfJNOT15P+kUDUZr1eMot+C1O9s//AMfhkzJdb5lI62lj0acnEnR7cR4vQ5scC6LAyc9+58Tin4jtmcPwX57m4G2vUPPzdto/N420q0Yg6jR4T1WzbeBsgCj/hjw+wr4ggkKk8rO1KONMJEbmwVNcxbHZb9J6/lUkTRmIKrIGypetouqbjXRcfDfqJDnRQ/mna9C1TiVpyoB/vFZCHh9H7nmbuKFdaP/kDeTd+go5869qslbKP1uHZd0+Oi66FYVGhRQMcfzB90i5YhgJ4/qgSoxBEAUq//07Jxd/H+0TYYmA1YkmNZ4uXj9HvttMlyuGEd8uneUXPUHVAXkuRz1zE92uHYVCpWTba9+x9SVZBihjDOS+chfa1imoEmOQAkGCdhfuY6cw9WyHFAwScnlR6LVIkkTFJ2sof28FICdK6v7uHASlgpDbx94bXsS+87gsx567iaQxvUAUEERRTsTz5SrCXh/xV08AQaDu81WE3V7Sn7wNQaMm7HLjP1lF0GKn8sWPSXt4GsqkODrEx4Ik4auyciSyFgDiR/Ug99mbUSfFIIXC+Crrmvze6s4p5D55A+s73YLCqKX7kjkY2qcjSRK+ShtBez3qxBiUMXpCHj9Bu6uJLAY5s/2QzS8jKESCTg+7r3oex94C9O3S6RrZj04s+ILqX7bTfclslLGGaOIohVaNt9xy3rK+9/dPENMnF0GpAEnCX2NnU4876Lp0Noa26ZF50yPqtYQcbsL+AGGPD337TGp+3kbcsG6oEmNAClP23q8UPSMnYjN1aUWXRbcgalTReRHVShx5xfgtDjlxSihM2B/A0Dad/S98ydF35LkWNSrG//wUpjapCEoRZ1EV+59bTq8nrkNUKgn5A4T9QUSlAvu731D31VoAMp+/i7hLRiBq1PJYymoonvkChn5dovtl3fLV1Lz1G9rsJHp+/AD6NqmE/QFs24+Rd8frcjK7524m7crhKHRqPKW15N32Gn6Lg16LZ6JJkvmj5JO1VK7eHdVVgvVeNIlmNIlmwoEQwXovvhobUihMwaPLsO84hr5tGr1/egalSS/TG4naNXvJu+GFs9Zz7nM3kzCmF0qTnpDbiyRJqBPMhFxeBIXirP3B2LkVPT9/CFWckbAvwL7rXsC+/SgAvc7YHzZH9oc2864g/foxBCJJkASFiCAKeCvrUBp1CColkj9IyOcnpmc7QKL04zUce+RDRI2K3j88iaiWkxeG3F5UcSZCHh8nX/uOzNsmozDq0KQnErA6URp1SJJEjyobm+cupc0lg8gc14uwP4izpJrN9y4l57IhdLplIuY2KThPVhOs97J57lKCHh/DX76NmG6tObLwS/Lf/iX63aGONeKpsqKLyOzaTYfIuHgQ7pPVKIDaFds5+fLXtH12GilXjUTUaQi7vATqnH8pb3p9+gDxQ7rIyXGCIdzFlWwb/eCfy5uvfkXy+om7agIIYP1iFSG3l/Qnbm8ib0IWG2WPvEnWG/MR1CpyUxIRBAFvhYUj97z9t3qAsUsren7+MKoYA1I4zOH736Xyq40IKgVDtr2ONiMBJKheuYMD01+O7qvdl85Bm5WEv8aGqNWgNOlw5VeQMKwrrgI51q+gEFFo1WfJjv/T+H8wu/X/drS4b7fgT2EymVi0aBGLFi1i3LhxXHDBBdG/lWcE9V+xYgU+X/OCK99///0sWrSIO+64g06dOkXb6NChw3/8QBLkvsbExPDSSy/x0ksvceedd/5lxujmoLi4mL179/5H3wnQoUMHTpw4Ef37+PHj6PV67HZ79O8OHTr8x9p76KGHMBgMuFwuVq9e/R9772l0fvQaCpasZO3ge/HbXLS6dhSIAt0XTGPr9S9SX1QFPg9CfFK0ju6GuwlsXov95onYb5mC+91F6G+dB4KI7ubZhE4W4vnsbSSbBddrTxMua8hWHDy4G+f8W3A+dCvuJS+iv/X+Jv0J2ssJ2sqiB5IAl0wexzsvn82HCmMiQUclQesp1INGI2a0avqug3twPnQrzodvw71U7qPu5tm4XnyQ0LGDiGYjFbOf5uRld+IvlD9yw3YHNc+/jXXZNw0vEkXib72KkxfeSkG/Swjb7UiBAL5NG6NFQhUVWOfeQ92t03F9+jGme+cBoBk7HlVuBz7qfCu/TH2OpJ455Fx07sDHlkMl/x/2/jo8qiv6/8Vfc8ZnkolMbGIQgoTgENwKweou0FL3FijFClWglBbqTt2FulMKFHeHhECMuE+ScT+/P85kkgClhfu7n++9n5v38/CQOWfr2mutvc/ea6+FtayOHYs/Z9TyW9vULyPzsWnUbjxE8tWjKVr1O3+PmkNE706Uf7uFv8fMJaJPZ/bd+yqbJyzkxENv0u2F+4jKHoC2iwlPtZmcW5/DZ3FwcPICRLeXw1cv5sDE+Yh+P67KBk7MeoOIS8dgXb+LoosfpOjSGdj+3k3ktZOoXrIK6187kEcZKBh/l7Qh+fg9nLxpEZuzH2FT9iPEjetH5MCuZD42TWrfiIfxNtlJnTYOgPotR9k0fgGbJyzk4MPvEDXjDmpnLKLy6jvQTxlHxAO34y2WxkAzcghCmJ7yiddSc/dcBJUK42OzT6NX98emoYzQsWXUw1T+sJXUWyai756Et8lG7qMfUfzWr+i7JaJNS2DHsFkcm/MOosvD7vHz2T3xEeIuHUrhM1+yc/TDxF85En33JIzZ/Yke25c37lnJ81OfRBAErlk4vV291z9+Kz6PlzWrfuKBXtOJiI3k8oelAFKxN1+EK7+Myuc+xZlThKBR4T5ZhbemkdJH3qDTC7MwTp3E8Uvnkjd5FhHZg1F3NtHtsWnU/30Ia24J1T9tR65Ts/+GZzj+xCeE90zlwM0ryZ37LpkrJIvgmOz+xEwcRP7jH7PvysV4zBYcJypAkNF96S3kznqLjV1uQaHX0PXxaaF+HbntBdZeuwxBLjDo0amhPllLavhtymP4XR7+vGYZtrI6Ol00mIhuwQjzTTZOPPohdX/slqKnujwcve8V3LWNxF05El33JKq/2sjBG54BwJg9AF1aAtuGzSJ/6Rf4HW4adxwDQUbGs7dz4KZnCbi80ibT7S+QcOVIAi4Ph25/gaYdx9qVUbzia6yHCvE22tgz6RGS77oI0eNlz+RFuKvN9FjRaiWd9+Zv/Jm9kLUTF6HQaXA32vh95Bw8zXbSpl4AgOV4OY2Hivm2860UPPs1focLX5OdsIxkkm8ajxgIsH3sPAI+HwgCB295Hm+TjaRp4wEw9OmMs7SWk6/8QO0vO+mx4g56PHs7B298Fr/Lg7fRyuHbXwjxFIA1pwTLwULWp95E+Wfr6f36g9I4Th5E1IieHLjpOfZc8SRyrQptWrykDzYdYcfYuewcNx9Nciyuqka2DX8Iffck1HFRrE+5ieJXfiB6ZCbbhj/Esbnv0nOFZJ0ecHtxnqwhZ/bbbMmagd/lxRLcgNGlJeCubGB96k3su2oJpmtGA1Dw7NfsvfwpNqTeROU3m0l74LJQ+0++8QsFT3+B5WAh+U9/gSO/MlRXC9JmXE7DlqNYDhRSv+4ANb/swttko8vDVxFwedg84H5yZq/CXdd0miyXf7VJ2vAwW9k4XNIdmUumo09LYN9tL7Jn+vN4m+wcf+kH+j8vjXd4RjKdbhqHNa+cAw+/gyWnlMg+aZR9u5UNY+aRdOUIwnskk/nYVBr+PtiOpw7f9BzHZr+NOiE61IbqrzZycNpy1PFRHJr2DLtGzybuypE4CirYM/Zh9o6bi7Owku4v3Is2zUTA5SH3vpfxBGVAkxpH4ZOfsGv0w+y76FFSH7iM8N6d/7Os7Bg2i7y579LzpXuIHtsXZ1kdXR+/kYM3PYsYlJUjQb7q8eztFD//LXuz51G84mt6vCi1ac8Fcyh88mM8ddJ6RPT5KXzyE/aMnk3xiq8J79eFIzc/x7pH3qfnlSP55e5XKN91PEQDmSAjfdJAvpu6nOayOrpOGUx0UAekzLoKW04xxcs+x1lUibOoipqv/iZ6/AD2DJ9B0eJPEdQq9o6ZzcGLFpF422R03ZMB6PXyvZS9/yfrU6fTvC+f3q/cF9Jj+jQTW0fMRlAp8Tbb2TZ6DlHXZmO8+RIKrphD/kUzMIwfTPxDUymduZL6938kYHdTNut5rBv2YLz1UqqWfUD1svexHi7G12Sj5JUf6dHCn4KMHs/eTsnrP2HZn4+7ytzuvTrRGKI3QLfHbqT5QD716w9S88N2GnfmEt67M0Uvf4+jsApPTSPH2ujiFgxa/Sh+u4v69Qcxb82h3zvSZrevyUbeox9x8q1fg+VPo2TVb2wbPhvbsTIQRZzldeel69WmaNy1jewYNRtvow2ZUo6+exJH736F/RPmsX/CPGxHivE129kzfAYFC99D0KopWvwJqvgoXOV1bE2dypFpz5B4x5TQePV44kYKnv+O7dmP4LM4kMlkbBk+G7leQ/SITLYMe4hjj38MgkBxsF8tCLi92Epq2TXnHb7pegfq6HCGv3Y/G29cQdFXm1BHhbH9/jdYf/XTJD52OzKlgvBxgzBkD6bh679wHMrHkVNE2aNvkvr8QxinTuLEZXM4PmUmhuwsdGkJdHvsRuQaNQdueIaaH7bjbbLR+YFLicnuT0RWd5r3nmDvFYsRPT56rrgD0ecn96nP2DhmLlsuepzOt02i77N3ULTqdw7Pew91jAFBreTvUXPZNGEh7vpm9t//OgcfWkXGi/cCoO2cgPVgIe7Keo7c9SKiP4Cuc/wZ5bllzVH80nd46i0gilR/vxVBozrj/NDnvdm4yuv5O+Umyt5bQ+9VEu+0zA+HbnqOfafMDwBlq35jZ/YCbHllFK78hm3DH8LbYKXm553svGAe5V/8TWRWD7aPms2+a54madp49N2TCLi9HLpqMXvHz6No2efo0hM59sCrnJi7iu4r7+Lk899w6JolFC//Ar/NifVwEb4mG0de/5mhy2+lcvMRfh7/CL9MXISlqIo+D15K3Z4THHn1R3xOD79f9AQ7FrzP0OW34mmyc/ixj9sdQvUKfnesGzWHyN6dKP12K+vHzCN2dG+ajp7k7wmL2D9hHqUvfhtax+ZMf5aK935HHqb9V33jd7jJmf0261On4zxZg6u84ez65poJRE+/hMIrH6bg4hmEjx9C/KxplM1aSf0HPxKwuyh/aCWWDXuIvfcaTt64iJqVH2M9WIijuIqyd//4T+uAni/fiys49xYs/4qey28HoPvTt6JOiGLb0JkcuGUFcRcORt9D6kvajCswbznKtuGzUYTrcFeZ2TZ8Nj6rA2+zjZ3Zj1DwzFe4K81sHfZQO93RgQ6cKzo2JTtwTjhy5Ajz589nzpw5vPnmm3i9Xn7//XfMZjOLFy9m8eLFALz77rs88sgjPPzww6xevfq865s+Xfogz8nJ4cknn+TFF19k1qxZfP7552zZsoWFCxcyZ84cqqurAbBYLDz//PMsXLiQhQsXkpeXd1qZjY2NREe3fgwkJiaiVCqpra3loYce4vXXX2fu3Lm88MILoY3WoqIinnzySRYsWMCyZctobGwEJMvPzz77jIULFzJr1iyOHTuGz+fj66+/Zvv27cybN4/t27e3q9/j8fDmm28yZ84c5s+fz9GjkqXexo0bef7551m2bBkzZ87ks88+O63tBoMBnU4X6q/ZbGbo0KEcPy4t7I8fP06PHj3OSoeSkhIWL17MzJkzWbduXYgmTz75JPPmzWPOnDkcOyZ9mD/wwANYLBa++OILqqurmTdvHp9+Kp1m//zzzyxcuJC5c+ee9xjHjOxF5a+7AChbvQXTlCyiBnTFXlxDwsSBVP26C391BYouwY1WrQ55Rl8866STP/w+EEUQReTpGQTqqpF37oZnw694dmxAOXAYoqNNJGN367UsmVoD/+HqSVb/PkQYwts9kynUiH4vBKSrg56dG1AOGtE+46l1KZUEaioI2JqR9+iD5ctfCBs/HLw+AlapjX5zM+6jJ6BNVF5Nnx54SyvxlVeD14fvRB6iy0WgtiaUxpebg2iTIi97c3MQYqVNXNXgwYhuNwqNirpDxchVCvxuz2l9jM5IIe+zDQDUHy5GZdBLp8dA2h1TqPptF556C+EZKVT9uouoAV2xnagkekgPRK+fiu+3kzA5CwC5Tg2iiHHyYGpXbwTAdrgIhUGHMlhmwOEifEBXXKW1yAIiotdP86+b0Y/o30ozrQbR5cZ1JB9VJxOuo5K1oPPgcQSDHrleukYlKOUIQUuNmJG9qAryU/nqzSRMkdrkd7QemET1T5esbCqqwOfDuW03+gmjsf0onXLrLhiB5csfCFhteI4cA0FAbjo9gmvMBX2x5pTiLKml8qtN+J0e4qdk4am3YDlYhOj1E9YjhepvJAtfy7585GFaVHGRRAzujujx4a4yI3r91Py4nZgpg4mdMhh3dSPaMC1FB/LRhGmxN7VeMes/aTBet4fmuibsTTb8Xh91pTWYuiYHU4gIei0Rk4bQ9NduEEXqPvwVuUGPp6IOeXQ4jtyTiC4P+ANYdx4lYsowokf1Qt8tkeLXfqL5QCHIZFgOFhEzcSB16w4QNyWL5n0FKAw6VHGRxF86DEEpp/LzDVj25aMI1yFoVBgGdgW5QO2P2yWrwu+3EXfx0FC/5OFa6vcXogzT4mlqHyncOCCd5hMV1O6WdFnpH3tImTxI4ul6C9aDhWjTEnCW1eEorqb+t90owvU0/LWf2CmDadp5DF+wzJgpWSG61/y4HUGtRKZUENYjBUdxDSqjAUdxNVXfbCZmwkCqf9xOWM9UHIVVrePbUoYIAbcPZYQeTUosglpJ+Yd/4muyEXB5UBj0qIJ87bM5Q/nD/BcJrwABAABJREFU003YTkoyenL1ZpIulHgxacogTn4jHSgY+nbB7/SgiotE3y0JR0kNjqJqHMXVKPRarMdKiZuSReXqzcQF80eNyKT8/TWIXj+u8npUcZG4KxpQxRhwFtdQtVrqUwtPARjH9qUqSA9vgxWZSoEqLpK0mVfgszhoWH+A5l3H8TvcJFw1CgDzpsOIfskSQJMQhd8h6TO5Vo3PJl0305iMiL4AxvH9aN6X344WUcN6UvvLTnwWO94GC5pE6fqtrlsilkNFAO3yOIurQ5ZjMrmAp74ZdUI0gk5Nj6dvIfPV+9F1S8LQPx13XVO7ugCJTl9vJnpUL04s+Zy4CyW6Gcf2wdfswFNvofKrTQgqJfKw9lcwzTvziOjXBZ9VGr/y1ZuJn5xFxTdbaNybT8PmIygNOhyldWhM0tohvFsSjfsKMA7rSeXPO7GX1OBpsmFs0Yk/7iDzsRuo+m033npLO55q2nmM5h25yAQh1IemncfQJMUQ8PhwldQiev3U/rgNVYwhNA6WffmE9e6MZe8JnKfIQMSQHiGLXb/dhejz4yypOSdZsezLR5uWQMnrPyMo5ThLa0OyUv3NZoxBvlIaI5CHSzRUGHQIWhU132wi4HBT9ek6BLUSQavGU9sUalP0Bf2w51egToim+kAhcpUSTxt5AUjon07DiQoqgjqgYM0e0idJOkDXPZmmLUeJmTyYqo/WokmJJax3Wkh+zOv2I1NKfO23u3DkV6AKbvoqI8Ow5Ja08lyYdCsmdkoWld9sJmJgV2x5Zcg1KpRR4TiOFOC32hFdbvAH8JRVE3C4sf61i4DNiTO3CMPEoQhaNaLThSunkPCJw6j66m/s+RV4zdYQfxoGdsVZXEPEwG5Ufb2Jmh+3o0mNC73vseRm8pd8Lq1jgOhRvWjel49cp6bq2y3EThyE1+IgangmZe+vQWHQ4yyrC+liALUpGm1KLGUf/SXpmzd/QRljkKyp28xHLeXX/CLNkXV/7QdA9PrPS9d7G6w48itxFlYhU8qx51eEdE4Losb2pfKjPyXab89FJpcjUytRJ0RT+cEa6fm2HES/H11GqpRJFFEE+cvQu3No7ESvLyQL9RsOISjkCKrTr27HDcug7NfdCEo5AbcHkGEvrUP0B7CV1JI8eRAKvQZ/kw3R5yfyopHIlAoEtYq6j35FHq7DdaIUeXQ4zmPFofnStiuH2IuGED2qF6qYcBp3HKNy9SY0STGhec5ncVD1zWaa9+UjU8hRRklrx+ag5Zjf7sKWX0FUVjeqft1F51smUvnzTpDJcJTW4iiupvLHHSRMzkIRXEu1yGnz3hM4iqsJWJ2IPj91v+8+qzyXv7cGVVwE7ooGXCW1BFyeM84PmpQYyt6V1j8Vn6xDZQxHFRdJpzPMD/HB+aEtokf1ovYXKRJxydu/EjWyl9SWsX0RAwFcVWaaduXhd7pJuFo6hGqZT2IuHIy32YYoiliCNFMnx+KpbcJrtiJoVVR/9TeO/ArcZhuqCD1NeeUhPqjbX4jOFI05p4TYQd3wBcut31+IKnjroulgEaKv1a1Qy3dH1ICuWE9UhnR23dYcNLHtXR3FTB5MzepNNO88hiouEjEQ+Fd901bGVHGRKCOka9b/pG+cRwrwW22t+qa0Rd/sRAzqm/CJwxCCVpkBhwvDhKFU/7gNmUKBPa/sP60DVMaIkIW4p7Yp1L6Ycf1wV5txltTSsHY/oi9Ap/svaW3z15skPjEZ0XeVDolqft2FIjiPtvQLaKc7OtCBc0XH9e0O/Gd4vV7efPNNHn/8cRITE3n99ddZu3YtF198Mb/99htPPvlk6Hr31KlTCQsLIxAIsGTJEkpKSujUqdO/1HB2lJSU8NJLLxEWFsaDDz5IdnY2y5cv5/fff2fNmjXceuutfPjhh1xyySVkZGRQX1/PsmXLeOmll9qVM378eJ5++ml27txJnz59GDt2LCaTCYDKykruvfdeMjIyePPNN/nzzz+56KKL+OCDD5g/fz4Gg4Ht27fz5Zdfcv/99wMQCARYvnw5+/fv59tvv+Xxxx/n+uuvp7CwkDvuON2v4Z9/Sgu0F154gYqKCp5++mleeeUVQLKwXLFiBQqFgoceeogpU6YQExPTLn/37t05fvw4gUAAk8lEt27dOHToEIMGDaK0tJT09HTeeuutf6RDaWkpy5Ytw+VysWDBAgYOHMi2bdvo168fV111FYFA4DSr12nTplFWVsbKlSsBOHToEFVVVTzzzDOIosiKFSvIzc0lMzPzP4+nKjocr8UeWlw4qxrQmKLQmKLwNFoxXTSYbVc/TeYtg5CFSXwljzMhWpvR3TMfeUZfZHoDiCL2lQsRomMQnfbW9z37g9uFe8337TYIlVmj0NxwF7KISOwrFoaei6KIIkLiA7/Tgug+i78hQRHakAQImOtRpPc8LZkyaxSa6+9EZojE/dtqhDhTax9GD0bVJQVFion65W8hOs9saSyPN+KtbvWrKU9MIlBT/Y9N01x4MZ7d0oJICAvDtX4tU3e9gs/lwWt3YTlZe1oefUIUtsqG0G97lRl9QhSaQADTRYPZfvVSBg7pgd/pRvQH0JiicJTWEN5T+ohwVTWQeOUIxl33POoYAzk3LSfloatxVzaAKNLnq8dRxUeRePuFlDz7JQgCPd6ahdpkpGLVr1gP5BObaUTbrwexc24m8srx+K12Sm5cGOyHDr+ldXPZV12PwhTLmPdmoU9L4OSHa3GU1J6Bn1oPHxIuzKLnohtQm6Jx7Wm1YtYMHoDnWD5i0MmRPC4Gf017P6buI+0PN5TR4fhdHpwV9VL/K80IWlU7yycApUGLq6KVru4qMwN/eBJNcgyOwios+6WNVndlA4aBXVGboih542eueXQ61y66GX1kOFu/kTaLVVo1F957BX9/sgZT12QGXzKCKXdfhq3JRmnuSQDqPvqdLu8/in5QD8SAiOt4CZ7KOrzV9SgTjHgr6gkb3BN5ZDgBl5uIcYNwHi/BZ3Gg62IiamgGpmvHoDBoMfTvgsYUjeVIcahfriozGlM0us7xeMxWer5yH+G9OiEP06BNS0AdG4G30UrMlCzq1+xFnWhEEaEP9avbEzfR5anpqCPDyA8udAHCUmMZ/fr9yNUq4oZIBxCOmiYigyf8LVCEafE0WHBXmoP0bCDg9p5Gd7UpGldwbFr4U2HQoYox4K5sQJ0QjbuyIUR3y/4CaUP1DGVY9hcQMyULTUocg/96FmdRNY78Vktqd1UDalM01Ev82eeRa+l83RhkCoGjK76R+lJlRpcg+ajSJkTjqGxArlURM64f1rwyNKZobHllGPqlY95yFHVitHS9Sy6gTojGVWkO8bLGFE1NRQO64PVIn9WB1+JAkxAtXcE8Q5/Upiiix/en2+M34rM6sR0rRWOKRmMy4rO7GPDVIlRGQ8j65lRel8kF6tdJMhNw+9AkGZHJBbRpCSAXCMtIoWH9QVxBmRN9fnwWB0PXLkeblkDl6k0kXDosNIbRo3sz7O8VWA4V4alrQmOKxlPbRObL9xEzoT/OklrkYVqa9xfQ5aErMW85SuTQDBQGHQmXD2fr8Fno0k1oTNG4ayWrPFVsRKhed5UZVYwBV2XwKqFcxrB1y/FZnQQ8PhQG7Wl9bNmQBHBVNqCM0OFsI7uuKjOdbs6mdsMhACx5ZfRcdD0+mxNBpcA4IhO/24vGJI2zz+Emok9ndt3yArEv3nVGvgz4/KiDfQdQx0W2+3h2V5oxDOwW+p0wbRx+uwsCoqRbaZEBD+qEVp+LmpRYVDGRuMrrQ+X9F1mJmTwIX7Mdn9UBcumq7pn4ynqwkG5P3ES3J29CJgg4Cipwt6GVr8mOXN/elY82LQG1yYhlv3TTw1ZtJiyhvd+2sIQorEHZBrDXNmHsJukAe85JYi4aisoUjTxMgyY5Fk91I+4aM6ogDd1VDahM0cjUSsJ6p2Hdn48yOhx3bRPdH5tGj8dvBIV0fRUkWXJVNIT6KFPIpWfHijGMywrqSQ/6oX0Q2xwUKpPiiB3SC295LUXTFknP4o0EvH7Ce6fRvL8gpBdaylabonBVNCCTyzEM7Iq7qoH4q0birjZjC266KSPD8Fkc1Py0k9hJWfT7eB7KqDBOvvEzYT2ScVU0hGSsRRd7apvo+dwdkpuF2ibCe3XCVWkGkdD7Fsh1anwWR2iORBBAkIVoca663md34apsIHJYT+mQxu1F3WZMI4b1lDYCDxa28nRVA4oIPXKdOsTD6pRYZHI53mBbjz3+MVlfLaLH4ukIGhUnnpZc4yj0mtCGcksbFWFaqG8OPVNFh+GxOJi85mnCOsdTt+c4xv6Su6gTH66l8zWj6PXQ5WTOupyyB1eAKKLuZMJnbsYwLouwEX2Q6zSoOyXgrahDn5UZmi8N4wbhz63AZ3HgqW8mdkoWlsPF6NNNyPUa1KYo5FpVaM53VTWgCNNKtK2TDia0KTFE9E3D02hF9AfQd0lA0KpQGnSM+OEJchZ/hjrWQPJ1Y0i//xIO37RcolGQV92VDcRdORJXxdnkuY0sBueH2MuG4SioPOP84He40SRLB9lxlw4DQZB412TEb3dJV36D84O2zfyQfPtkTFMvQFApJHcvzfZ2c1VYZiq+ZjuiR5Idd30zurSEEO9l/fUc+owUan/chjW4FrLlltJ57nV0euiqkG4RvX7CeqdRf6AwNJc6g7zS9YYxnPxZWu/qEqIItNGfLWm9Va06pe13h9YUhaO0FkPPFKl9DRZ0KbGMW78cf41Zsug1RYf4VBUr6ed/0zctMhY1LAN3bSPKSH1Ixs6ob/KKCf9XfdMbb3ktxTcuBEEg4tIxGK4cT/l7a7DsL/hP6wDnyWriLx9O3EWDQRCwHZPWHjK5gKCQruCrk4wgF9B3MQX7HIGntglltAFvkw1VjPQt5qltQq5TM2zdcjRJMVhzStvJZdu19/9aBP7n/Of/fwUdlpId+M8IBALExcWRmCh9DI0dOzZkUXcqtm/fzoIFC5g/fz5lZWWUl5f/X64/PT2dqKgolEolCQkJ9O3bF4DU1FRqa6WNliNHjvD+++8zb948nnvuORwOB05n+9P4zp078/rrr3PZZZdhs9lYuHBhqH1Go5GMjAwAxowZQ15eHpWVlZSVlbF06VLmzZvHd999h9ncOskNGTIEgC5duoTacTbk5eUxZswYAJKSkoiNjaWqSrLQ6d27NzqdDpVKRXJyMvX19afl79GjB8ePH+f48eN0796drl27kp+fT3FxMYmJiahUqrPSISsrC5VKhcFgoFevXhQUFJCens7ff//N6tWrKS0tRas9uzPvQ4cOcfjwYebPn8+CBQuoqKgIWW/+Z5zJD7ooIpPJiBrUjdylX7Z6w24JFCDIkXfuhnvdz1hn34R3y594929Hc+1tUoEyWei9a/UH4POhuWxquyq8e7dinXsL9hceR3Pt7aHntqdm4GuqwNdchVxrQKY4Rx+jZwhm4N27Feu8W7G/9ATK4ePa9cGx6yDWPzYhOl1E3Xn9P5fbNriCUoGiWzf8FRVnTKrsPwDthRdje3eV9EChRNm7L18Nn83ng2Ygkwskj+t79jra9KfX0pvJXfqFNA5t07T83abPjpO1/D16Lrm3raDTghtCSQ5d+hgHJs2XPiovHY5hWE8IBDi59DPqftxK+ICu6DJSQuXUvfAJ+aNupfmnjURPv/Sf6RIIsHnCQv4a8ACRA9IJC17zO7UPLaj+Yy9/j55L4Zu/ourZHQDt6KEE7A785qa2xAj9pc7qhzw2GutXP5xCrzO0RxQ53fL21IQiOfe9St68d1HFGNC36XdL+tgLB/P10o+YP+Jeak5WcsmD1wJw+ezr+ev9X/EGF/h7ft3OnKF301RjJq6TtNA3jB2AM7cY69bDlM55BU2PTghadah9AacL87cb6Pr5Yrp++hTOYydDm7GCQo4iUk/x6z8TcHro9+5D7drd2k0RBBm6LiYqPv6L3RMeAX8A03VjQCajaWceybdNYvDa5ZLPuUAg1K8TT3zMd4NnYSmupu9DVwDgrG3i+yEPsX/ZV9QfKGD0G/e34a9TiXxGwiP+K91PKes/BSyR0hgGdEX0B2jencfh6SvQdIpHdcpmSls+O/LsN6yduAifzUXX2yadniRYdeLEgTTtOY7o8yOKIvb8SurW7CUmuz/93nmIgMcH/kCo4eK/BUs5a59kVH66ni0DH6Dqu62oTUapPBkoo8I5ev9r7LnsCRThWlRGQ7ucqfdcjChC9XdbAfDUNiL6/Axdu5ywHsn4He7WTY6WdgabsjN7AVv634ehd2eQS8tNV0UDh+9+mZ3jF+CuaUSbZgr1Lfeht9g2bBa6zvHUrdmL3+bEOLYvaTOvkHzdWRz4nR46P3D5mWnyD3J56PaX2DlhIcef/BRVjAFB2f48/ozq75Tfygg9psmDyAlukNjyKyl+fy2ahCiGfbEAR1ldyGofIPmaUZh3nzglosOZ9ezZ0MLbqQ9dhegL4KluPK0YsU06uU5N7/fnYD9RTsB7ahCgf5YVQaui80NX4iypbd+mMxBHn5HMiSc+ZufA+yh44iPCMs9w4NymCLlOQ3i/dCre+x1/G+vI08fv9LpakpS99iOKSD0Rw3oSc9EwbEeL2yRqU4RaReZ7cyl84kOpLhkowrUcf+ITNg98gKIXvpUOEU4nQahNvtpGnEcKSft0KWkfP4WnorZdHe68Yhq/XUfTTxsx3ixZFMkUctIXXs+Jxz9u7aPYdt5s3zeZIGC64QIKn2tzyySYpEXn7Jq8EL/dRcIVI5FrW9cjLXQTRZGYiQPxNlggcLp/s3/VGafQ7tQH/6brW9obf+UImvfmn1oQsVeOwl3deOY6g3kFnYbM9+biLKoKWc+l3jqRvCc+YXv2ArxmK71fukdKLJOdtb0AMmQgiqyZuIifBs1AnxyLTJB0j+mCvtgr6in6ahNrJi4iack9CGFaEGRo0pLwVNZRNvdVaUPp6mwCTjfm7zaQ/vkS0j9ZjDO3OKTrch56m5TbJjHg8wUgCJK+RsaZZLxlHOQ6NVnvzSbvudUhvSBTyIPW505yl3xO1juzaD5cTMV329hz2wt0WdCyNgzSW5ARM2kQ3vpm/uvcp0s3gT+A42TNae9A2giMvXgIg9culzZ5W/SYDBRR4eTc/xr7TpkfKj7+i+1DZ7L3qiWI/gDdF7e6mRFFEX2PZNSmKGy5pe0ra+HJQIC92fNo3HoEbffk0FpIbYqm7O1fWnVLr86kLbyBgsc/xBuUqxZ69pl5GaIvQPH324Jd/2fan5E8wfQtaRxl9ZR+vZm/sxdS8f4f9Ppw/j+se9s8OoO+aUHClSOpW7PvrG0QRRFfjRnn0QI6f7KUzh8tDuqb1jzuvJM0fbuOpp+D+iYQwLE3lyO3vUDEwK7t15FnWQdoUmIpe38NWwY+wIknPkbfLQlRFPE22vC7PAxdu5weS28h4HSH1oVnpBvgrmvGXlDJzgkLsedXkD736nY3EP6T7ulAB05Bh6VkB/4z/i2ITQtqa2v55ZdfWL58OWFhYbzxxht4vd5/z/gvUCpbr2nIZLLQb5lMRiC4IBNFkWXLlqFSqc5alkajYejQoQwdOhSZTMaBAwdCf7dFy+/k5GSWLVt21nYJghBqx9lwNmXdto+CIOD3n34S06NHD9asWUMgEGDChAlotVq8Xi+5ubkhf5Jno8OZ+piZmcnixYvZv38/r732Gpdddhljx449az+uuOIKJk6ceNY0AOvWraNfv36888479G7z3NNgRWmQrldIp5ZGXNVNOCvNqOMiyFo1AwB5QiSi34dy0Eh8BbmI5jr8hZLlmmf3ZjSXTkWIS0R0OZDpwkLvFZkD8BUcQ57W/Yzt8ucdRohPRBZuQLRaEBuDp8tigIDHgUypRvT9QxTOgE+ylgxCiI4h0HT6BnLbumRhEQhxiQTMdYjmOvB48dc24NyfQ9Sd1/1z3up6lAnSKbZ+9GAC5kb8ladvSsq7dMEwZx7OdX8RuVJyUi1aLIgOBy6zZPUp+gJEdJJOujNvmUBG0Odi3aEiwhJbLW30pmjsNU1E9uvCoFVSoCNVdDhyrYqEiwbjqjSjS43HFfzg0JiMob8tO4+h7RxP885jqBONWHZLY6WMicC8di/hA7ph2XkMd2UDqphImrfnEDVuAApdAG9N6wm/TC7HePc1hE8YRsDuRG5ojTSoSIjBF0zrszho2H6MyIFdz8BPp38Q1W86QveZlyFEGlD3640qszvqvpmEX3MJCAK+8irk8bEou6VhfHwOfnMTvuJS2p7heRusyDUqtEmSFbMmMZqAy3vaB5jX4kCTZKTFjkNtMuKubkSmUuB3uDGO60fU8J50nn2V1La/9pNw1Sj2z3he6qdCgbGbNPZp/bsx6KJhKFQKwqMNxCRfidftoa6shu6DJQvl6GuzcRVXoB/QHW2PVPzNNnT9uqFMiMFbY0aZEEP9Z2uoflHaWDHNvwlvVQMRF47AcriI2t/2oOuSQMDrRwyIeBqt6NJMIUsejSkad3UjzpJa9OmmkKUnorTgbbEMOXj9MyTfNom0udcgkwu4axpJuGoUR+98CRRKBKWCiGSJdgGPD7fHhr3KjEKjwnqyFkN6Arr4SBw17ekpXRuWoQ7yqtpkRFCrpI2aNnBXNaBJigFOhPjTY7biqbcQNaq3ZMWUaESdKI1Hy/9nKiNiSAaiz49hcA+6Lb0Vd5WZyCEZWA8UthvTdnkbrMgEGSkXDybn+e/ofucU9CkxTPrrGcyHitAlGkm5bChVP2wnfc7VofyV32xG2ymO/TcsJ/vkxxJtqhvRJEaH0riqzJJD+iAU4TqUBp1kQfUPfXK3ySOTC2hTYun92gO465oQtGq8Qf2A2H5+Ml03huhR0lW8YRueAxGc5fU4y+vZlb2AnivvIvGGC7AcKgzR2V3dSPxlw9GkxDJsw3McmPostuPlIctO58kayYpCFKn4bAOd77s01E6ZQk7f9x6m+uedaFNjSb5tEvoeyTjL6qn+aQeNW4/StOcEAz5/BHWikd6vPYCzvJ4DNz6Hp64ZmVyOwqAj7aErELRqsr57DJ/FgcIgRUW2Hi6Wggsp2vuQ9jRYUYRrEZQKRq1fHrIo0yYZaQTCM1MJ75nC1quW4m1sdTtQ9N4aus++ku3XLKP/i3cT1iUBe5k0D4SlxROWFs/EPa+gig7HOGEA1iMn0STF0Ix0PbklcEiIb2qbgkEsJKgTo/FUm4m/bizGiYM4dM1iui65VQqu1kYG5GoVnmozMoWc3h/Moea7Lei6JiKT/XdZ8VqdaFPjUETo6fPhXJRRYcRdMpSaH7adxle69ETqftuNHKj7eQc935ghWdi08GSkHr/DTeJtk0mcPgFNajz242W4SlsPbcMSpDmmLWxVZsITWzcM9XGR2Gul9vptTk489CbatAR03ZJQxUdS+8M2osb2w1NtDtLLSOcF11P7/RYaft8NSLpaEa6jbs1eiQdySqQAKrTKkrOsDk2iMaTflBMzsG07SN1bUiC5pJUPoWxjiSqE6/HlnaTp5010fv9Jal//GnX3FBq2HqMuWK/aZCT6gn4kTr0AVWwkNT9tR5PUSseYiQOR6zUM27Ai1PaBqx9DodfQ7dGpaFJiGPj1o/gsDpylNYh+P5okY0jGNKZojBf0pdPdF6GM1COTy+m64DoEpYLMF+4CGafpJb/DjcKgC82RBAKhzQ9Xlfncdb1OgybJSHivTlR+uVGySm2pUy4Qc9EQGjcdDvGg6bbJRAzJQNc1EZ/FgSYlltTZV1P7/RZM0yeGxjHxurEce/RjqRidGuPIXoxY/yzO8np89tY1mWTdebI9P5utoWu7XosDa2EV+iBPpV0/Bkd5Pc7qJmwna/CU1RA/43o03YKWcvmlKBNjQQRVShzKBCMNn/1BzYtfSO2fNx1bmYX4S4biLK5m//XPEJHVjd6vP4g6PoqIQd2w5ZaEdK3GJFmUu6sbkSnkZL0/m4rvt1H+9WZ6PXETMrmAq9KMJa8UQ2YqTQcKEQMi+nQTrupGzDvz0HZOkOha1YBMJiO8dxq2I8Wok2PPIs9t1hzxUQhKBYduWUnnGVeccX5wFFTSuD2Hmh+2kzbvWmRygczXHpACm/zD/NDiN7bFNUXEAMkaT5MYjbfRRr8P59C8vwBldKvrI3VMBHUn97Zrr6u0DoXVSfS4/tjzyiSXHQqBrPUrpU3RSD0N6w9Q//tuUKjRmaJx1jTR5drRJE8YwMmfd3HJWunbrOFgEUL/LqGyW9K2veDf9rvDWWlGlxqHq7oJAFVUGI5ySX83rj+A7Nk7UUaHkfHGTCmoVkE5MoX83/WNQYegUhB38WBy57xLRNBS8Z/0jWJSBrZth6h/S7pZkbRyNkpTW32jw3X8JM0/baTT+09R+/IXeKvqUUbqadyWi3Fcv/+0DlAnROEskTamlUYDikg9vV97AMfJGjQpAruypQCp2eWfYw/eBvHUNUtXw2ubUUaGST5KAXVsRMgi13a8HGVkmKQnDhWF+tWBDpwrOiwlO/Cf4fV6qa2tDVnEbd68OXRdV6PR4HJJiwWHw4FGo0Gn09HU1MTBgwf/x9rYt29f1qxZE/p98uTJ09Lk5eVhC/rf8/l8lJeXExv0wVdfX8+JE9KH7NatW8nIyCAxMRGLxRJ67vP5KCsrO2s7NBrNaRaaLcjMzGTLFsmnWGVlJfX19SHr0/+C5ORkGhsbycvLo3PnzoBk/fnXX3/Rvbu0AXc2OuzZswePx4PVaiUnJ4f09HTq6uqIiIhgwoQJjB8/nuLi4rZVotVq2/WnX79+/P3336ExN5vNoWA7p2LChAnExsby6KOPnvaufnsuiZcMBSDlutFU/bmXpoOFuGub2Xb106wb8TCi24nrmw/w7tuG2NxIoKEWeW/Jz5Sy10ACVgsyhRLf0X0IMXEELI0IyZ1RDR8PAT/+8ta+C/GtdJZ37oZMoUC0WkCtAU3LKZ8MmVKL6Dvd92ILRJ8bmVwZ2phUDRuPd9+OdmlOqwsQYuORqdQEGuoIv3wi9r93ohvWH0/hKafJbeA6ehxlpyQUSfGEXTwOmUqFe/u29nXFxRHx1FKaly/D8fGHNN5zJ4333Il75w4U3Xsg16iIG5iOoJRTH/TxlfvxOr6f/CjfT36Uk2v20e0ayVdQTN80PFYHztom1g+ZxfrBM1k/eCZVv+6icX8BglJB08FCwron0rD7ODKlnOTrRlO9dh8A+j5pyJQK6n7eTvwN45HrNYQP7Ibf7sKQ1QN3RT1ygw7rwQK06YlETRiEq7iKiEvG4D7Wynd+qx3b37spunQGnsIyNL2lhZ22fw8CThcBlzQ+gkZJzOje2Aoqqd+egynIT8nXjaH6T6lNba+kBnx+yX+UTkfT2x/jr6qhevoD1Ny3AOe23TQ+/ybhV19M7PNPYfnoKwKNzfjrWy2jW9Cw+QjhvTqhTY0l8YaxyLUqaoP1tcB2vJyEayWr6Ohx/fDbXXhqm7AfK0VtisbbbKfis/V46i0cuPZp6v7YgyiK9BjWiy4DuiECtcWSFfWK6x7nkVH3M3/4vXicHjZ+9hebv1zHwElDKDwQ9BNUWUfA6qDk4Zdxl1QhUyuJmDQUv9WOKikWv9UetL4DZWIMkVOG0/jzZszbcnFVmIke1QtDvy7IBBlyjYraX3cTO2EAtX/uI2JQV3xWB57aJqp/2oFMIUeXbsIwqJsUxfzoSazBaK+a1FgqPt+ATCGn+IVvQ/2KHJFJzMB0EEWsRdI8oo4ORybIaDhYRES3JCK6mhB9flIvHEzZ2v3t6OkoqESbEouui4mYi4bgtzkwThxI/Z/tP3Tq/9wbonvEoG74rA5Er0/aHOuSIF3T6mLCdO0Y6tcfIOGKEdT9QxmuinqUUeHYc0vYe+Ei5BoV4X27BHlPhT9IE5A2olpgL6vHG/RlqtBrOPz0V6yduIiKP/aSNnUsscN64q5uDNEUwFVWh65LApGDuyP6AoT3SaP2z30kXjcmtKlS9+e+UN80yTF46prRJMfgrbeg65KA6drRNKzfT/wVI0J0sRwsxBTMo4jQ42u2s2PsXEre+hVlhA5dtyQih2cgqJXUBn1hGcf1o/ODl3Pw5hU0rD9I8as/sTN7AYJagaCUNs5aLKmaduSF6OypbaLm5x3U/7Wf4ld/wttsI3biQJzBDanGncdCbUm9+0J8DkkmtJ3jyXzpXuz5FQRcHuz5lZR/uJbSd37HeqiQuj/2YLp2DMm3TsJT14yjsJIdY+dy4MbnQnRJvH4M5m25hPVIofTdPzBvOUr9psMkXifVF3fxEGSCgLONq4oWNO3NR/T72Zq9kIYtOdT8uY+ka0ejSTIy+PP52IuqadzT3hpMFWOgfnsunW/OJmpgV9TR4TTszkOmlOOsaGDr5Yv5a/As6n7ZyfEF71H+3u+hsQvr3RkxEGh3vdaWW4KgUqJJjUWmlBN3xUi8jTZSH7yCozc/R8Dpof7PvRgGd0cblAFfGxno8dJ9OPIrKFv1G/V/7iVicPf/LCv2Y2Ucunkl1qMn2T7oAdyVDXjqmrEXVqLrYiLh2jE0rD9A/BUjcFc3EhmMyBs5ujeu8nrir5UOMQ2DuhFweQg43VR++Ce2nBKqv9xAyUvfhdIkDEjHY3Vgb9N3gOpDRUSlJWBIkdZjXacMpijo91Bu0CFTKih77Uf8Nid1P23HnluCXKfCU9tE+MBuKKPCsOeUULGqffATv91FlzlXA5A264rQB3Pdn/tIvHYMlgOFhGWk4HdLASIiLh2DfW8uAMrEWHQDeiBo1SiT45FHG9BmdsGybjeGCUNxF5WT/NxMnEcKQxswhqAslLz6IztHPYzXbKF57wlM148l/ooRuMpq8TRY2JJ5F1sHz2Dr4Bm4KxvYNfERzFuO4qpqwLwlh8YtR6lbfwBD33Rq1+wh5Y4p+KwOtCmx+KwOTr76E5t638O65Jto2n0cr9mKeVsOAacHb4O1HW+1wLwtl/hLpTnS0E/SYzKlnPp1B85Z16tiDIT37oyzrA7jhAFoUmJD/BU1pi+OgkrqftxG/HXSuNsOFWHLLeHks1/hLKkl7bGbcORXYNlzvJ0edFc3Eh3kL8uRYpzldWzPfgSZQo5MIX22RgzqitfqkNwZtIE6Opy63cdJuWQIco0SY/8u0jXplFgcVWaSJg+ifO0+NDEG1F2SqH37O0pnv4Tf5sBxuIDYWy8BuYCvrhG/1dFuvoyYMpzqH7bRuC2XxOCBbuJ1Y/GYreQt+oCcGW8gD9NiunYMEYO6Ifr9eJtseGqb6PfS3djyKylaJflubFmrVK/ZS8zIXiCCcWQmco2K+EmDqF67j4g+nRGUCrxma0ietV1M2Asq/9Pcl3zXhci1GrxNdtwVDf84PzTuyJXyyGQY+qfjKqtj1z/MD3VtfCW2wFVeH3KJkHRTNrrO8RQs+5KSN39B1yUBTWoskUMzkOvUVH+/FaUxPHRQZP77IFGj++AoqJB0h9eHZe8J9mbPw1PfjM/qDMlVzMB0yb9qZiq977+EDbe+yLH31vDrpEf5ddKjlP65D4VO0y6t8wwy0PLd0XSwkPDuiZiDOjvlmlGhdWz4gK4gEyh98Tsc+eXsnzAPZ3E1MkH4V31j3pZLl7nXYM+vJCa7f7u5+4z65pIx2PfmBPksFl3/7gia9vrGum4X4ROG4imvRgjXY1m/C9MNFxA9pjeiyH9aB3jqmkm9+yJJ5mUyAk43O8bOpeqbzeiD45Ry94XIBIHSd/8ItnkviddL8uuqMoeibSffPIG64Hq3+UAB2k5xOEpq2umODnTgXCETO2xsO/AfsHr1ajQaDWlpaXz66af4/X7S09O56667UCqV/PHHH/z5559ERUXx5JNP8sYbb1BQUEBcXBxKpZKsrCwuuOACnnrqKaZPn056evppdeTk5PDLL7/wyCOPhJ5Nnz6dTz/99LR3bctp+85isfD+++9TUVGB3++nZ8+e3H333e3q2bRpE7/88guiKCKKIgMHDuTGG2+krq6O5cuX07NnT06cOEFCQgIzZsxArVZz8uRJPvzwQxwOB36/n4suuogJEya0a4fFYmHhwoW88cYb2Gw2li1bhs/n48orr2TEiNYgKB6Ph3fffZeioiLkcjk333wzvXv3ZuPGje38UD777LNceuml9OrV6zRaLV++HIfDwdKlSwEpSM6bb77JqlWriIqK+kc6rF69msbGRmpqaqivr+eyyy5jwoQJbNy4kV9++QW5XI5Go+HBBx8kLi6OBx54gOXLl2MwGHjllVcoLS2lf//+TJ8+nd9//53169cD0ibsjBkzSEhIOCsf/ZQwjWGfz+fgw+/gqmlClxpH1qoZKCP1NB8tYf8DbxDw+IjL7k+fJdMlHydiM+6fv0AWLjmg9hfkopvzDEJ4BPg8+KvKcX72Jv4TR1H0G4ru9oeQRUQh2q3484/hyzuE6HHjWfcL6ktvQDVmMvh8iB43zi/eliJhx5nQP7wUISkZkBFw2wg4mwCY9+Sz7DlwmKYmC8boSO6/YzpXXzoZmVKLPMwIyHB99wnunz5HlS1dN/as/wX1JTegGj0J/C11rUKm1aOdfj8ylRq/TyDQZEEURaw/raP54++Rx0SRsvo1hDAdYkBEdDgpufRutIN6EbPwPpTJJhxffIr9ow/QXHIZAK5ffyZ8zjzUo8fib/E16ffTeL905SnqjbcR0rsh+gNUbsvlr7teJuDxMfmTuWyZ9x6OmiZ63T6JrAXXodSpEX0BSjcc5K87XiLB52fI5/M59PC79Fx0PY0HCkm5fgyqyDBctU2oYyOQCQL24mq0iUbp6o/Py4kZr2PZnUf312YQe/kIyequ2kzNlxtoWLuPHq8+iEwuIA/XItdr8FkcWL9bi6ZXOtoBGSCKuHIKqX3pM1LffRIhTIdMrUAmyHEXl1P/+lcY774Gr0yJNjWWkk/WcWzJF+hS4xi4agaqyDCaj57kQJCf0h+8lJRrxxDw+vC7PLDlb8Kvuljyq/PzGizvf0Hkw/eiHTqQquvvxvTt+yg7pyB6vfiragk4HPw97kkGfb6Aow+/I1077RTHoC8fQZcaR8Djo/iNnyl84Xs6P3Ap6TMvl6xRAiIyhRxvvQXR70cMBAh4fMgEAeuRYukEXS5Q9eVGTr4sXRHv88HDRE0YiCiK1JZU8+Gc1yk5WsSsDxfx0YK3sNQ18eLe99BFhCEGAlQWVLDiuscZevloxoepCR/ZF2VcFMp4I6Lfj0wuEHB58DfbKJn7GslP3I48yoAqwUjJgtdp/nUbtoRO9H1nluTEPCDiMVsQVEoCHh+eBgsqoxQdtHL1Zgqe+QqAfqtmEnvh4JCD+sO3vYCv2U7Gyjsx3TAOZNC89wT7r1gc6lfMhIEERBHryRq2PbQK85GTXLzmaRRaFX6PF118FKrIMGSCDK/NRckvu2g4XESMTkXynReiCNciUymlD1N/AE+9hYqP11Ly8g9krVmONj0BuVYtbVoVVaFJjkEmlyNolCgNerwWe9DPoAZ5mAZBqcBncVD55UZsx8vp9fK9yPVafE1WrEdP4iyuwZjdH2VUOB6zBdHto+qrv0mcPgFtahwEA7IUPfMlh7/aymWH3sBrsRPw+HE1WFBHhaHQa2g6WsLOB98MXvGDC1YvInpgOq7SWnJmvR0K/DIu7z38TjcqowGvRdpIDbi9eC0OKr/aSNkHa1HFRjBq1yvItSoQwWO2cPyRD+i66AbkYVpkQZ959rwyGtYfpOKTdfR5/2EiR2ai0GsIuH0cvvslGoK+EYeue5bw3p1BBOvRk+yaKM2x44s/wdssBamRKRWojJLfRXthJZFZPZDr1AS8Phq356DvloTf6cFvdXL4zpdQGsPp/dZMdJ3ikMkFkMkIuLyIgQCCUoHf5ZF8wwkCRx98g5oftzNswwrCM1PxuzwEXB5clQ0UPP0F5m05DN/8Aur4KGlTQgaOomqOPvA6lkNFiMgY8PkCTiz5jIxlt6HtFIcqKgyP2YrlUDE1v+6i53O3o9BLtAl4vATcXnx2F7YTFRya+TY9F99EzOheqKINiIEAlqMn2XHpU/RcPJ2ka0ej0KmwF9fgd3kQ/QHc9RYOPvwOWatmoo6PQBMvHTDYS2vRxEYiE2SUfrmRE6/8ROebs+l87WhK3/6Ful930X35HSRcNwZBrQKZiKe2meKVq4ke05fIEZkog9cjfU02yt/9HdMN41BEhuF3uPE1WrHsO4HoDxBz8RCUkeF4GyQZaN6ey4BfluKqasDbIFk2uSsbCO+XhjIyHE/Dv8tKwOkhd9ZbWA8VMWLPaxQs+5L0+dcitJGVqi830rg9l15vzZA+0KvNnFjwHqap44ge3x91YgwBlweZXJB4OSZCsr4LiKiC/katjTZyvt3CwDumoA1uOFTtz+fb659h/DO30eeGC6RgR3YXJ37ZRe2RIrolGom9aAiiP4BMqUAmyIIBJsoJ69sFkKHtHB+qS9MpjvxH3qPs2+3EXzqM3q/ei0wux+9ws+/GZ7Hskyz/MpbfRsz4/pIPV0FA9PmxfLuW8LEDUXUyIfoDlM99CUVMFCkvzJbcEIgi+AO4iitw7MnBeONFOPOKkccaUYRrcVc3cuTOl7AG5dqY3Z/uS29BGRsBfhF3tTlE5wAw4PNH0PdMYdeER1CEa+n77kPouiZJdVSb8TXbUcVGoDDoCbjceJsd5Mx6m/T515LbZj4auvYZlAYdPpuL/VOX07w3H1VsBKP3via5ifAHJNmqbkRp0CFTKVDo1CgiwxD9AVxBK7H/quuN2f3p895sBLUSn8VJ6du/cvLlH0i6eQKm68dSu3ojVZ/8RdfldxA1rj8BpwdFVBiCWoWgUSLXSjpE9Adwl9dT+ORHVKw7zNDfliBv43ZEppAjqJVYj5zE02glZmxfAh4fyig9co2KQEBErlby+4SFKNRKRrz5IPrUWGRyAWtxDYeXf03/x6chVykI+Pz4XV5UUXqcm/dTNu9VADq9Po+ISUORyeWIPh+eshpKZr9M0hN3oIgKR5kQQ+mC1yj4br8093//BOr4KAJuL2Uf/0XBks+D/HQ7CdeMQq6RfEseuecVBLWSwb8swWt14qyQ/LwWv7eGTrdMQBUVHrSOFlHHRkr6yeXFVdOIIlxL/a+7KFwiBb3ssfIuEm/MRvT7/9Pcp0k04m2ySz4jTdGI/gB+p/u0+SHlrgtJm3etZCHebOfgtGdDvDtk3bOEtZkf9gTnh5EH38JvcxLw+vDUN6OMCkcRpiXg9qJNjcURPHTUpMYF5yqRis83kPfIB6QvuI7E68fia7ZLcuxwS366nR7K3/mNpFsnIzdo0aWZcBRVoYjQowjX4qhpYtPdrzL6zQeRqxUow3XYKxuo3X2c5hMV9Lr/EnTxkYgBEa/Nybqpz2GvMnPp70tQx0VKOtTmZMeNKxjw4t0oI/W4aptCOttyogJ9pziU4Vrw+jj+wKtY9p6g6/I7iL92LDK1CplcBgEx6F8x4oz6RtspjqF/PA2iiHn7MY488HrIr+aZ9I312z8JGzsopG8q5r2EIiaS5OcfPk3f2LceRD+0t+QHMj4GGbKQPlHFGOi+9JZ/XAdEDOlB3w/noDDoEP0Bcue+Q/W3W9GkxDJ80/OhIJVV324hZ8abAAxc/SgyjRJ1bCSeBgtytRJFuA5PvQWFQYvoC0jyW9uIvmsSfqc7tKaZVPPVWb8H/98O97G//0834V+h7jnu/3QTzgkdm5Id6EAQtbW1PPfcc7zwwgv/p5vyvxY/JUw75zxjs8/RV2ULTvWJ8h+gf+3986rKPuvOc85Tf+D0qJH/BQbTP1wpPwt+On6q78L/hgTfuTtyjuT8XDUY9We2LD4bCu2Gf090BvRNrPv3RKfgWEXMvyc6A5T/IcL7qfhSe34OtB8InB/t69xn9yF7JsjPo18AFYpz5/vks1gtnw3+MzoZPDvOt191wrn3K+o8HaWfTxv/3bHI/zshnscYA3jPI5/vP/kiPR3h4qm+Hf8bhPMa5/Nr4/nQUX6eXHXgP7oCaotBnjMHgvs3uET5vyc6BSad/d8TnQG1Dt055zlfuTxfvj8fnI++UcrOr2eO8xivRvm55wHoqTxLMMN/QJ3r3OdKAJfs/C4m6sVznyP+J3njfPlXeR45SxXnrjcADP5zryv6PNex56NvEvW2f090BtTY9f+e6BT8T+qbjk3J//P4f9umZMf17Q50oAMd6EAHOtCBDnSgAx3oQAc60IEOdKAD/6PoCHTTgQ4EERcX12El2YEOdKADHehABzrQgQ50oAMd6EAHTsd/CGzbgXNDx6ZkBzrQgf8xRIjnfiVi97q486pr9CejzjnP+VzDBtC/8t455/Hfctt51aUd1+2c8+QXnt91NKPv3K9snM/1FQCV+tyvOPrt53dNSR12ftcpzwfns2zJ8Z4eiOO/IHXg+S2SzLs155znfK/nnVSc+1XATNn5Xd9u9J77da/zufINYJGfe77o83AxASA7j+uUatn51eUW/599ocYinJ++UYv/cx8UvvO8lBQhP3e+t/nPzy3I+fDU+V4VbxTOva4o7bm7LQGocJz7FUe39/x4SiM796u2XvH8aHi+tD8fnA//ys/TMZj3PFwkmPznNz/U+s/9uv354jxYHjg/2kcrz09Wms9jvvyfxPlqbJtw7jQ0nufcfD5tdLrPT2efj/uM89Ns4O24WNuB/wF0cFkHOtCBDnSgAx3oQAc60IEOdKADHehABzrQgf9RdFhKduB/Ba6//npSU1MJBAIkJSXxwAMPoD4PZ+r/htWrV+Pz+Zg2rTVgy8mTJ3nllVd4/PHH+fDDD5kzZ87/3+ttizfeeIPc3Fx0Oh2CIHDHHXfQvXv3cy5n48aNHDx4kIceeij0zGKxMHv2bN5++20WL17M008//Y/5ly9fzsyZMwHYunUrkydP/tc6U2dcQelrP7Z71nXZbSRcOxZBq8JVXk/u3S9hO1KMOtFIxusPooyNQiaXSdGAvT6sR05K0ey8klVCj2W3EJs9AL/TzRd3PcVnNfsIIHJzwQjuuvlGEAMgirh3ruaj9fv540gZMoUKn89P0ckStn28gsheo6hqtLF2iJfvPnwfuQw+zpQsNBWDRqC95jYQRUS/H+enb+A/cRQAmU6P9q65KCKTAfDb6hB9bh575kU2b9tNdFQkP3729j/SQzloCPq7Z4Ag4Fr7G65vvmj/fthIdDfdgUyjQTDGELBY8Oduxrf7j3bphJQeqK94ALFZip7py9+Pb8evAGjuepbZlzgQAwHC46Jw25x4nR5Wz32LipyToTIue/IWMsb1RxcZhr3Ris/lJVBYxd6Zb+N3SEEGdKmxXPDrYlRRYfgcbrbesJymA0XEjOjJ8I/mYC+tRQ6Yt+YQOaQ7ysgwVPFROEtrwR9A9Plp2nuCmOB4lX+6ntQ7pkiRBO0WFKY4/OYmyi6XIocr01JIen858vgYRKcLmUKBr7aB6llL8ZZXMXjFLAw9UkAU2T/7Hdx1TWS9LUXfbjpSzL4H30T0+okZ0ZNhn84LRrkE3+FDNM6ZixAXS8SiRciN0aDVIhMEAs3NCJGR4PMRsNloXv4sUUuXMrJJirwr+vzsmPwo2tRY+q2ahTJSj+XISQ4/8DoZT91E3JTBqKLDkSkETjzzNWVv/RKiccpdF5Jy2yQ0iUb8DjfmrUc52o6Xb8V07Rg2aVXUlNfw2H1LOJl/kre+ewWlWoVcLufv3zaRkBzPgGH9sFnt6MJ0yAUBv89PeEMZQrRRqkwuR57cCbG5CVm4gYClGdFcj/291/HlHgFAP3MB6jHjGSeTYy+o5NjMt7AeKQYgelw/uj99a/so1Z9voOS1nwBIvu9Sujx5M9szb6fTw9cQnT0Qv9NN8bLPyXznYUpf+hbjxcMQVApkCjl+uwtlVDg9XB4O/7CVfteMIbZrIu9d9gRVwTqvfOV+TH3SCPj8WGoaiUqOlaJzbjtM1KUj8ZTVAtD4xw6qXl5NypI7iRg/CAQBmSBD9Pmp//IvRLeXmKkT8YsybMdKyZn1Ft2euJGY7AEoDDoCLg/eZjs5M6WIlT2evhWZXKDi8w2cfO0nNKmxDPl1KcqocPxON43bc8mZ+SY+i4Mey24N8W/OzLdIvGEsMdkDGBMVhiiKOGqa+G7CQgCGL5lO16tGogrXIfr9yFVK1t//OkU/7wzxhCY1lgGfLkDfI5nmPSfYe9Xidvxwmqwo5AgqOd5GGzK5nLpfd1K88hsAhu14BU1yLDKFHDEQwFtvYVu/e8h4+T5iJg7EW9/MvgvmkP70bURnD2wXAbTulx0YBnVDFRuJKIpUfbqOyvd+l3jy6tHIwzQ4S2oJuDw4y+sx9O+CKiocd30z5R+u5WSQL+IuHUb63GvQd0/CfqICQaXAcqSYow+8TvenphM7eRCa5Fh8FjuuigZy2vBc5sv3Ejt5EHKtGneVOZQvbdaVJN2UjTJSj6BRIXr9HJ35JjU/bANg0It3YZo4AHe9hW03v8Cwtx9EGRlGwONFFaHHHYxGXfbjdrrfdzGKcB2i18f2KxbTfOQk2XtexWdzSvLtD7D3rpcZ9PZM9OkmBLkcR1ktB2e+ReOREgAi+3dhzG9L2HPPqzQfLmZ0UCf6HW62B3ViC1rS5i36kMTrx6KI1COTCyj0Gjz1FraPnUe/j+cQO34AIFL2yTqOP/oxunQTvd+dGSpH2y2ZgMuDoFbhbWjGcbQITXoSYiCATAhGaBXBcqyM8D5pKKPD8dQ1E3B5pGirARHR5/9HeU6571K6PTWdLT3voPOca4iZOBBlTAQIMho3HUHXNRF1fKQ0V5XVsnvs3HZz0IAfniQiqwdiIEDtT9s5NlOK3trCe576Zhq35mDMHkCmy4O1romwmAhJBgw6XBYHb120iKtfvp+kPmn4fX6sNY1EBnWA9+s/cRzIw/TEXdI80GihctEbJK+chaZXOjUvfIoyMZbwCwYh+vwEHC4EnYbOPij/bAMl70pzZlu97a5pQh0XAYJA7Zq9RA3ujqFPGhUrPqNmlUSX1GV3E3PDBCnSfXUD5h824a6op9OyuwEZviYrcp2Giue/pGzVH+gyO5G+4m60XUwIGhWu0lryZ7yGMiaCLktvA7lAzZcbiLl0BJ5qM4dvejZEw67LbiP+qlEoow0cvPopmrbmEH/NaLo/fw8yuRxfk42SV3+g4t3fAUhbcD2xU7JQxUch16lxldWRc/9r2ILy1EJ7v9NNwO1DJheo+nw9glpF4k3ZeBosALjK64kc3hN5cA129O6XTyvD22zH1+xAEalvtwYzjutH37dnINdr8Jqt7L/xOaxHTqJNT6TXO7MBUJmiUUaF4alt4shNzxIzOQvTTROCkbiViF4/+y9aFKrTkJlKnxV3oNBrcNc3owzXozBocdU0oYmTIiWb95wgondnxEAAween4PGPaN6dR8brDxJ32QhEUQzxvrfBgquiHrlOAwGRys/WhWioTY2l76pZaDvFoTIaKP98A9EjMvE73diOlxPRPx2/083RmW9hPXISgPT519L5/kuQyQVsx8vZdeFjIZ2d9cMTRGZ1RwwEqP5pBz6rg9jsAQhaNX6nh4Dbg+VYGYdnvU3GE9NIvnY0cq1Kkk9/gLqNhzlwz6uIXj/xUwaR8dhUtEkxIJfRtPsE+6cuD9X1T3ojs43e0LTRG742ekMI10kRmmsbceSV4G+2ETZmIDKlHNHrR9spjj1THqXz7KuIyZbqqPhkHSce/aid3He67xK6PzUdy6EiFOHakM5Wx0UyfMuLOMvq0HcxASLln6zjeDB/j5fvwzhxEN76Zhq3HsUYXD9Y9hzHOCkLb4MFdZJRmp/8AXzNdvo6PWyd/Q6IAYY/eztytZKAz8/ORR8R0z+dzDunYEiLx1pai9fmYuvsd4jslkif+y8BwOdwseuRj/BanYx+6wFUkWE4axrRxkUiEwSKv99GZGYq4Z3iULjdnJj9Jo68Mro8fTtxV45CrtfgrjZT+f4fVH2yliF73kIRoQdEalZvpGDeO+1o0/m+S8h46iaag7T5R33z3OdUt9E3sVOzQ/qm4fvN2PYdp9PTd6KMiyLg9OBrtFI853XsuwoJ69WZ7ivvQtM5AUWYFldlPbl3tf+GUsVGIteqETQq/DYnVZ+vRxEVTsykQQS8Pnw2F6oYAyqjQYqkXW0mb+Yb7crQZ3ZGoVfjMVs5eNOK0JxtHNfvtPUTQLcnbuR/Pf4Hb1v8fwUdlpId+F8BlUrFypUreeGFF1AoFPz111//t9QzatQotm/f3u7Ztm3bGDlyJNHR0f+3b0i2YPr06axcuZJp06bxzjvv/HuGIAJtfGAMGTKEI0eO4Ha3RrXcuXMnWVlZKJXKs25IAixcuBC9Xo/dbmft2rX/qf64K0ei654c+h2dPQBDVg+a957g4BVPInp9dF9xFwCiz0/hk5+wffQcbHnlyFQKDt7yPN4mG0nTxgMQk90ffZqJrcMe4uicd/haKOI+ezqPWnvy25q15P78Lu4dX+PeuRqAW7MH8vWca/jqwQuZkd2LwX16EDVwMp59v3DL1Gu58fJL+WLS4NCGJIDv6H6sC+/CuuhuHO+sRHdX68eYdvqD+A7twddUjq+pHNEvXU+/4qKJvP3i2emHIKC/7yEsT86n6b5bUI/JRp7SqV0S78H9NM+UrpRbn34cnA4UGUOQGU2nFRcoz8f1yRJcnywJbUi2YNXUp1mz4msqjhaz4oLZfLfoXa5cdkfofcYF/YlJS2DFBbP59P6XcTbbeenCBTjKG0i/fVIoXdar9+GqbebHlJup25rD0FWzQu/qd+WxYcIidmYvQG2KpmTV72wb/hAERKpWb2Zn9gIKV6xGl5bAtmGzODb/Pbo/dRMHpi1n++iHEQxh1C15rX2fmi3Yt+zBnVeEr7qewv6XUD13ObFPziBm4X3UbjjE+tFz2ZD9CLb8Cno9NpXCVX+wbsTDeJvsdJoWjDwnyEAmY/3oefza9XaEqEjknTqB34/1zTepn34LluXPIrpcOH74EX9dHf6GBiwrX8DwsPRhtfuqpWzPfoQdkx8FoPtj0zi56je2DJ+Nt8lGxpKb0aWZ2DF5ETkLP8Bjbh/ZU5+RQvJN2diOlZH78CqsOSXgF9vxckRWd5r3nuD+q2fh9XiZv3w2HreXB697mJsn3snNk+5k2AVDiDRG8PrTb3PblHtAFHnwuoeZOu5WBGMMtueX0jzrThyfvAc+H82Pz8F83RRESxOO1Z8SNmNeqE3+8hJ8Rfk4iqrJm/suPVbcEaJXj2dv5+BNzyK6vHgarBy5/QXirxyJvnsS6kQjkWP64iqvI3JMH7RdTOwZPoP8uavIeH0m5g0HEP0BDl+9mP3Z8yhe9jm69ETyHniVXxe+T98rR/HNPS9TsiuvHY2O/LiNN8fPY9WUhaQO6s6h77fy5oT5hI/sgyOniNzJs8mdPJuql1cTMX4QmjQTR8c8IG2yNNvJGTcD49XjiL/7cnIvnsuOsXNBEEhfdAO6tASOP/ohjuJq3DWNHJv7Lj1X3EnGs7eHeDAh2L9uj91IxZcb2dB5OjU/bkfQqOg88wpisvu38u/cd+nz9ozQ793PrsZR0xTqS8r4fkSkJZDzwVqKft1FY34l1rI6KrYcbdfnbo9Li/eG9QfxOVzt+OGMsjJqNr5mBzn3vsKe7PlEj++PYVA3jNkDcBZX466s58idL+BtsIAgQ9c9ieqvNnJ06jIAorIHSOM1chaCSoG32cbeMbMxTs6i8oM17B0zm4MXLSLxtsmYbp6ILi2B0vf+oPzjv/BZ7BQ88yWCSkHA5eHIfa/iqW0K0Q3AnlfGodtfwGO2UvX9VrYNfwhfk53uS25Gl5aAq8qMt9GGz+oKjkGrHqr8ahPWIyfxmq2hfC30sOWV4re7WZdwA8cWvEfmC3eH8pWs3sLWaSsA6PPYDZx45w/+HDkHv8tLw/4C1k1cxKarnyb9tok055XzQ6db2HvXy/R5rrXuHVc/zeYJC9ky+VEyH5tG/bYcmvblU/7dVmo3HGxNK8jIfGwqtRsPAzDg1ftw1zbzS1AnZrXRiS1p6/8+hOma0ZSs+o1tw2djO1ZG+ecbpHGeMICYMX3ZNuph9l7zNMnTxqPvnoSjsIqjE+dwdOIcyp77AkTwWxwU3P8SAbsLw4g+5N/zPPYDBdR8spbDY2ZSuuxTlBF6dgybxcGpy/FZ7OzOXkDt77tRRujPKs/RY/vgKqsjakwfdGkJ7LpgLgVPfoy3rpmoEZkcmvYMR259Hk+1GZmqvT1D6ozL0WeksCn9Zg5ctRh9z9TQu+qvNnLwhmeQ6zXo0hLYOWwmPy96H61Bx1sXLeKtixaR+8cejq3ZA8DhH7fxavY83rxwISmDunPoh628PnE+kVdcQNJzMyi562nyJz9A6QPP4mu2Urn4Herf+wF1ejLqzomcGHcPVc98gKBWkT/xfnZe9Dipt00K8WdIb498mPDenaj4ZitbR88hZnw/ilf9TvFbrXNnxPhBqFPjOdjnZo5f9xj+JiuGCwaSNGcqR8fN4EDGVHwNFgIeL01rpIOGri/eh/mP3dgOFlL06AfYDhSQ/tzddFl+JznTlnFgzGxMt1+Ip9rcjobR2QPQ90zFeqgId00j6U/cDIJA2iM3kHP3S2zpMh1Pg4Xkuy8OraFK3/iZwqe/wHqwkMKnv8CeX0mPFa0uaKq/2sjBactRx0dxaNoz7Bo9m7grR6I0hlO66jf2ZM+n6JkvUSdEYdl7gv1XPEXA6zutjH03LEcVGxni39AaTJDR+5V7seaUsj7tFnx2F71fvQ8AZ2Ele7PnUfTMF1gPFeKtt3BiwXuh9Z15wwHsOSXsm7gAd2V96DlAvxfvJm/ZV2watwBFuA5nRT1/j5pDRO9OlH+7hb/HzCWiT2f23fsqmycsJG/2m/R48V6iswegjDawOXUaxc98gUwmw1tvofDpzxHUKvaMns3+ixaRdNvkEA27PTaNitWbsRwuxu90EzmkB1uHPUTFV5uIGd+frcMeInfuu2QGaRKWkUzqXReSO/891ne+BZXRQNrMKwDoPOMywjJSWJ9+K3uvWkLUkB7o00zsuWIxIOJtsrF57HxkgkCPRdejT0tg/12vYN51HFeVmZIP1qJLjSMluG6p33wUW24pObPfZteUxzD0TWudH86iN1rmyYoVnwf1hp2iB1/Ab3cSPqIPJY+9g+jykDvlYXImzEJliiFsSCY7hs2iYOkX+B1umnYcI2JoD4xj+7Jj1Gz2X7OUxGAdLZD0Rl98Dhfln/zVTmd3X3IL1iMn0XcxsX3UbPZd8zRJbfJXf7WRwzcsQ67XoE0zsWvYDE7MXYVx4iDKV/3K3ux5HL11JcXPfY1MpWDXsBnsWPA+w5ffyqBHp3Lwxe/5edKjHHj+O7IenUrtnhMcfvVHfE4Pv170RCittayOv65+mt8mLOLISz8ybMXtDHz0Bo69u4Zfxswjqncnir7byi8XzKf7LRNwVJv5bcIijs94jfSltxOVPYCwPml46po4MvVpvGYr0RMHEXf1aOy5JWzrNJUj1y4h7qoxhA9sda2kSTQSM7YPPoeLsk/W/Ud9MxB1ajwHet9C3rWP42u0EXHBANKefwDHsRJKl3yEt9ZM4X0v4MovA6DLEzfRsG4/1oOFHL1tJX6L87RvqD1j5yAGAvgdLo7e/jxxV47EUVDBnrEPszd7PvoeyTiKqmjel4+7qoHSV35oV0b9b7ux7M9nY8adiD4/vYIyjiA74/oJoGHTETrQgXNFx6ZkB/7XISMjg+rqavbu3cuiRYuYP38+S5cupampCZCsAZcuXcqCBQt45513uP/++7FYpBPjzZs3s3DhQubNm8c777zTbhMPIDExEb1eT35+fujZjh07GDlyJLW1taFNyUAgwKeffsrChQuZO3duaJP0vffeY+/evQCsXLmSN9+UrAk2bNjAV199hcvlYvny5cybN485c+actgF6Knr27El1dfVZ2z59+nS+/vprFi1axIkTJ0J5dTodPXv2ZN++faFn27dvZ+TIkaF8AI2NjTz55JOhNh07dgyABx54AIvFwhdffEF1dTXz5s3j008/PWt7a3/cRsyUrNDvmCmD8Vsc1HyzCcu+fGRyOYqocFRxkXhqm0In51HDMrAcLESdEE3l6s3EXSiVETsli8pvNgNw+NBhUpKTSYyJR4HARZMnsvFQwemNCG4c/rH/BDddexWi143otODz+bBv34By0Ij26d2t/nlkao1kkQKg1SHP6Itn4++taYMnZ1n9+xBhCD8rLRTde+KvrCBQXQU+H+7NG1AOO8UPpssZSifabYiAL2838vT+Zy37TMicNIj9328BoPRAAdpwHeGxkae9K9yeE3on16ralRHVvwv5b0qLqPw3f0MdY0ATF3laXdGjelH7i/SR5rc7icmW2hs7ZTBVwfGSLE8D+J0eRK8f63dr0PTt0a4cv7kZf20D8igDrhxJ5tyH8xAiwtEO6UfJFxulorx+vBYHMSN7UfnrLqmPq7dgCvJaeNdE/A43jtJaRK8f1/oNaEaNJNBgxndCKtezbz++kydRjxyB86efkcfG4s3NRQgLgzP4JDKO6kXNL1Jdlas3EzdZ4kVPvYXKrzYhqJTIw7Sh9PpuSTTvyydqeE9qftpB4/ZcPE02Yi8cHKKNz+Kg6pvN5Ow/hlwpJyLagDEuGqdD4kGFQoFCKafF/VvmgAzKT1ZSWVqFzxvkoaESD2kuuRJ/dSWB0uIQf6kGDAmxL4DclIR7s7Q5YtmXj8KgRxUXiWFgV5zFNaiMBhzF1VR/sxnjhIHU/LidmCmD6b7kZoqXfgaiSPT4AdSs3gSAKsgL7vI6AALBdhunDMbbbANRpOJAAXKVArfNeRpNC/4+BEBS/3Qs1WaUGiUBrx/rtiMoY6PapY2cNISGbzei798N5/FS5BoViqhwmtbuQgjTImhUyOQCcp0KfXoiVd9sJnbKYMre+wOFQY+zrA5VXATOigacJRJfVP+4ndgpg4ke1YuiFasR/QEqV29CFWNAk2hsx7/N+/JRxUZS+6ekP/M+24BCq0Yml3il06RB5H+7FYD6w8UoNCrJou0UxGQPoOyTvyRLsu257fjhn2Sl5vutxE4ZjEwpR1DIQRSJmZJF894TOIqrqf9tN8rocOp+303slME07TyGt8km1Td5MDWrNxE+oCv2vDLkGjXKqDBqv92Mtot02OG3u3DkVxA9cVCoDa7yehQGPfFXjqRp7wkcxTXU/rYbRbiOunX7iZ0itdueX4GjsAplhB7z5qNB+dhE7OTB2E6Uo9BraNyWg1yjxFlWF+I5gKadxzD064LP6mzNF6RHeO/OVP8oWUZWfvE3glJBWKa0+VW/Mw9Po9S/uFG9qPh1tzRGOSVE9JA2H1KuHIHbbKX4M4nf6zYcQmnQoT6D/ooZ2QtVVBhlq7dQvnozhsxOobRd7phM1W+7cdc3A5JOLAjqxIKgTmwpsyWtp95CWEZKSF8Uv/YTkUMyJF6/cTyO4mqcJbU07TqO3+nGdHX7eSD+5il465pwFpTT+MdOVCYjjX/tIfrCYYQPy6TmXckaOzJ7EJVf/g20l+eEq0dhO152VnkuXPI5oihiHN+f6m82E3C4qfx0PfIwDT67C1dJLY1bj1L3xx4UYe198SXeNIHKT9YhenxY9uUj12najamvyYYiTEt1kJfKDxSgCdcRFpx/el88lMM/S2ud/I2SDkgO6gCFWonf68ddWoW3sh5vpaRb/A3N+BuacR7OR/T6UHdPpfF7aWxtf+9FppSjiI3Cb3dhy69AkxANtOrtyIFdsZ+oIHpoD0Svn6pvt6LvHB+yQoNWHRNwuLDvP4HcEIYiKhxPVT2e0hpErw/74QICTjeeCqld2vRENJ3iqV29kaZNhwgf1E1az1TU4y6tRRljIOD04KlpbM9zUwYj16gpXPIZotuLwqAjOrs/joJKzGv3IXp91H6/hYDLgzrYF7/NScyULKq/2Yxcp8ZT13SaPGmSYgh4fLiCOq72x+3ouia1qTcLn8VB9TebQ2swZXAN1lKGt8mOQqduP99dmEXEwK4E/AHKP12H6PVT+eVG1PFRobwt/bIdKcZ5spqGNXtQGPTSBnWPFMrf/Q1fky1o0djabn26iYYd0jpT3ymesG6JRA3oiu1EJdFDpPGq+H47CZOl+V2u0yCKIjFTBlPzjTQX6bomEQgEcFXUUfPVRgSlAlVcZEi3tdAwelQvjKN6cWKJtIGHX1rD6bsmEnB6UMVF0ryvAIVBhyouEn23JASVgurvtiH6A9SvO4jpamnNnHxTNuVBOWjeV4AyOpzaP6X1vugXUUbq0ZiiQ3NSxTdbqN90BENmJ8RAAFtBJZ76ZhKC61u/w010kF/lOjXeZkdo7ftf9EZsUG+4Cipo+mMnKlMMTX/txjCyDzKFXJqf5QKqpBia10ntrP1xO4JaiUypIG7KYBzF1bhKamkO1hF/zehQ+d2X3Ez+ks+Rq1XUBefBytWbSJqejbOkBqUxDK/ZGmxjHn6nm4SrpfzNQb0gD9OGxsyyLx9B07puat55DENWN3zNkk/0uv2FqCL0CEo5ynApjSpch6OmEXNOCbGDuuELrjla0tpK6/A0OwCo31+AzhRN/KhMSn/djXFAOpb8SuKG9CDg9eNusknzKeAsqESdEkvs5SOxHS7Cuu8Elh25KAw6bIeLSLhxAjVfBfXNkSJkCgFFZOuaP2PJzRwP0qb2z33/Td9MHkLDt3+H9I0iQo8iOhxPjRl97y7Uf7YW809bicweiN8i9QlRJGJ4JjXfbEJh0OEorAzJUss3lGFgV5xFVdiPlaKKiaD2x22oYiSrSMPArrhKa9F1MVGzeiO1P25Dkxrbrgx9RgpV32zGb3dhPXpSugEVF0nEwK44imtOWz8BmDcdpgMdOFd0bEp24H8V/H4/Bw8eJDU1lYyMDJYtW8aKFSsYMWIEP//8MwDffPMNvXv35rnnnmPIkCHU10tXXsvLy9m+fTtLly5l5cqVCILAli1bTqtj5MiRbNsmfRydOHGC8PBwTKb2lmsbNmxAp9OxfPlyli9fzvr166mtraVnz56hTT2z2UxFRQUAeXl5ZGRkcPDgQaKiokJWn/379z9rf/ft20dqaupZ2+52u0lJSeGZZ54hIyPjH/tiNpupqqqid+/e7dJs3bqVfv36sXLlSlauXEnnzp3bvZ82bRoJCQmsXLkytJH5T3BXmlEnGEO/1aZoBK0Sd4UU2MNd1YCvyYbaFB1Ko4wOx+9wE96rM837C3BVmtEE32tM0biCeZsED7G6iNC7+Lh4GlSxqIddhzy5V7t2eJMHsCO/muHjJxNorARAhowPc4vZIOr5oa59YBhl1ijCV36Eft4zON5ZCYA8zoRobUZ3z3wUkUnIw2LgHJzPC8YYAvW1od+B+jrkxpjT0qmGj0bRoyfhTz2L/eXnEG2NyMKjTksnJKajuflJ1FfPQmZMbPNG5K5PF9LvkuEkZrZaYjZVm4kILswj4qNpqmwNrqIO0/Lw2pWEdzVR+P6fUjuiwxEDARzlkrw4qxpAFNGYpLZED+rG+PXLGfjNo9LmSXBxL/oDRGR1Z+ja5URkdQuNlzohGp/FERovX3U9cuPp/QJQGKPQjRpE3NOSRWWg2UrA7mDgK/dwwV/P0P+Fu9AmGfFa7KF6XVUNaINtUxkNKMI0jFu/nOFfzAcRhNjYdnXIExJQduuGTJCj6NYN9y5pY8NfV4coF8j6ehHD1z5D8vRslNHheC2O1roqzSgjdDgrWmnoszpRGlo3Je15ZUSOyMRvcyJTKYiZMAC5Th3qv9oUJV2fC5ZRV1WPpclKbEIMgiDw8dp3+f3wD+zevI8mczP3LLiDJW88TmyCEaVKcpQeaAjykFqNIqMXvkLpEEI1bDTaS69CPeFC7K8818ozxhgC5tY2u6saUJui0SRE46psCP3vrmxAnRCFu7KByCE9cFebsedKV1lVcdJzQacm5cErsB8rad2MFQQGrltJwnUXYNlzHOsB6ZDAWm0mPP7MYw1gSIxBFxVOYdAazWe2oE6OI3PtS3T79HE03VNQJkTjqaxHZYqWNgmqGlAmROPML8d57CR9d73LmMOr8FmcgIirogG1KQpXRQOuqgY0pmh8Vmfr4h5wVzag7RSH75Sx1aUlUL/+QCh/C0SfH9HbGjTJUduEoJQ+avQJUdiCMtXr1onoE6LQRIehMrRu6OgzkpEJAuUfSpbmXrO1HT/8k6y4q82k3HsJo3Lew7zpCJb9BahN0YgBURqjYT0JuKSNj5aP7xaoTNHSeAb/d1c1SM+qzKhMkm5Wp8QS1jsNmVweakPK7ZNRm6Iwju2LoFTgDvbNVdVAwOVFndA6nsrocESfPxSdskU+jOP64a5uwmd1hPrTMhYt+Vo2JFvytbxTRYcTd9EQMl++F0WEHr/DRXhme8tymVzA29yqA7w2J/pOcUxYv5z02yaijg6n+/0Xk/3n0yRfOxpnVbB8UWTYVwsZ/ecy0u6+EK/FjiY+CldlA85g+5xVZiJ6d8J00WCKP14HgCJMc0adqDVFoUmICqUVVAr8Dnc7nlLHBa8uJxlxVtS38mC9BV1aQrt+6Xp2wnHsJJ42OloZH0X8bReijA6n+8eL6L32eSLHD8DT0Gqh7a5qIGbSIPw2F47CqrPKs61FnuOjcLVpT8DpRfS0Bqjz1DYhU7YPl6CKDkcVH8mgP5Yx4Ien8Fsd7eZwAJlS0a5cS7UZQ0IUnYZkYKtvxnyypl36iKAOKAh+3AoqJYooA2lfPkPXn18i8qpx7dLLw3R4q1rL91Y1oEwwok2JxdC7M037C9rpbXVCNM7S2lA7XZXm02SlRccgCGT++RLqTvF4KutxHi8NpdF0TggdwgA48srQ9+2Cu7KBmEuHo06MCfE7QNrS26hdvRFldPtDy7C+abgq6kN61V1tRt8jJSRnAAG3F3WiEcv+1kPxqFG96br0FuKvHkXxiq9DOrwF6rhISRaDcFc2oAjTknz7ZIb8vRJj9gDkYZrQ2LirGvCesgZTROgRA4F2/KsJzhOIYkhHuCrNBNzekMyCtMbTZ3aiNuhqwV3VgDxMS1ivTnRecANdnrgJBKFdu6155cRPHhRac2gTjWhMUThKa0Jlu6oaiB7Wg3FbnqfPZws5PvstSae16ExTNAREmrblhupVm6LRBHWbZX9+SE+5qszYcktBkCHopaBvGlM0rprGNvWZg/rKLLlfMOgQtCrC+6WFxlIZHY46PpKhfzxN1g9PANKBqbu6kaK3fkWbGsvojc8FeUHEWdEQ5Ek7rkozyVPHUrvuYDt9KPr8jNi0koGfLeD44x+1rn3/i97I6IQjrxhPG7lQxkdhvH4CAY+Xfnvep9/+D5Ep5DRvaDVOcFc1IKgVqGIj28msp74Zbed4AGImD8JdbcZdbW7HG55GG/quiRQ9/y2KcJ10GBlqY/NpbZQpFaExA2ndZLopm6y/n6fHy/ehNhnb8a+9ykzeR+vIemwq1+55hazHp7Jv+ddSfxOiCJySVtdmXkqfegHV24/hbZZ0gC4hCltpXSiNtaiamAFdAQgb0BVNciya1HisBwowDMtEERWGp6aRqPH9UcVG4q42M2DdSoYdfR9PbTPeBumgKnbyIFzVZlzVjaFr+f9F36gSjJKOFwR6rX0xpG88VQ14GyykvTSD2OmTMV49FkEruScrePwjIgZnkL70VtKfvJmiZZ+frgMSovE120N83/Y7TJ0guVbw2124KxpC79qWoQ5+Z2lSYgnvnYbjpCSH6oTodvqpZV75/wwCgf/n//t/GTo2JTvwvwIej4d58+bxyCOPEBMTw/jx4zGbzSxbtow5c+bw888/U1Ymmbvn5eWFrAH79++PXi9FZzx69CjFxcUha8MjR45QU1NzWl0jRoxg165dBAKBdpaFbXHo0CE2b97MvHnzWLRoEVarlaqqKnr27EleXh7l5eUkJycTERFBY2MjJ06coEePHqSmpnLkyBE+++wzjh07hk535uiAn376KfPmzWPdunXce++9Z227IAgMGzbsjOUMGjSIvLw8HA4HO3bsYOjQoQinWPOkp6fz999/s3r1akpLS9FqtWcs679CbBflU8bpG3lie2sunRp1XCTHH/8Yf9C6Smyb4NTcwXe+oj0Eagpw7/8FRWofhKjWjboNP39Nv5RotO4mBL00iX40+2ruSTIwKkLDt7U2Dlhbr7V7927FOu9W7C89gebaYNRsQY68czfc637G11SBKIoIusj/TogzRJk8U698+Xl4tm3CuvRRtNNvb+lkuzSBmhKc7yzA9clivPs3oL7igdA79xfP8soliyg7XETvKUNIG9K6MR2i4yltqSmo4P1blmPNryT58uHBNP/QDxGaDp9kTdZMNmQvpPLzDZLvsSAO3foCjuJq9k9bjjYllrBendvVebaxBGj+6le8lTXY/tiEr85MzPy7QSZDlZZC8Ufr2DhxEX6Hm/Q7p5zetGDZjtI6yn/ayd/ZCyl6fy26665pR0OZVkvk0sVYXnsdWZge9YjhWN9eFXpvWf4cOyYuZN+0Z0m9bRKRWf8tAnrbrtnzKyh7fw3qhGgGfrkIW06JtKkVSnQGWRClMgKBALdMuovLs64lc0AGv69eww1jbuGtZ99FpVIx/f6p7epUDR6Bv7wMfNJmgmfnFuwfrcKzdwfam25vU8EZBlUUW/nhFL6QqRSE9+tC4XOrW58Fk3Sadx3l7/wa+jgBIBBg/4R5NG49gq5bMrqMlDMT5xQMnDoOW10TpXuOA+Auq6H+mw3kTppN7Ye/0/X9hW3a1qaNIghaNeqUeI4Mv4fN/e6V9IfJeFraf+S7U0iSescUEEWqv9t6+kvZGfoRGk4p7bFP1vH1yIepPVBIwB8ga87VoaRdF07F22iFNpE+2/ND+7JC7wIiNT9uY3v/ezEMTEefkSKlD2aJu3IknrpmJG17SvtCY3uGNosigk5D5ntzKXziQ8Tgorb847/YOnQmzfsLCXh9GIOWz20afTpdToGgUlDz045QmW3706qHTs8niiLlH/+Fp9FG8Ss/4q5ppPvi6e3z/QNKvtmKtaCKdRMW4Xd5UMdGcGTpV2yZ+izdZl8pWYKLIlsvfYrNkxax68bnSJ02DkGjas/7wXrS772I3KVfthmvMytFUYTeS29uTXumiMJnaXrbfsmUCpSxETiOl7UmkMkQ1CosWw4jaNXo+qRxdNJcRH+AhFOspaIv6EPz7uOhfG1xZnk+t7YCIMiQh+nYd+GjFCz5VLq+/S9j09LPPpcN58jPO057N+gGSQeUBHUAcgG5MYKTty+m+JYniXvwBlRpbQ7fztBumVpF//dnk9eydmibpOXvdu38B1kJBMidPBvbnmMoE2OQR4RJr5UKtL3TcRdXhrIUzH4DTUocXV+8D3mYloCn9dAiKuhDz11W264mQatCm2ai6vP1/0ApyRow6c6LaN55LLQOAqRr/re/QM13W0m+fcoZ+nQ6bMdK2TF0BrvHzyfg8aFJiTslhdh+fjzTWkUUzyyvnCKXgkDkkAxqf2kd49pfd9K0LYfjs97AU28JWUi2ZDs0exVpt01i2OpFkp9nj691LNqU7ThZy9+j53L01hWkLbiedg0SBBQROsybWy22BLWKXu/PpeDxD/HbnAhaFYoIfTv+P5V2bfsiiiKO4mq8TXYGrX6UQV8uxH6iPBRyWSbIkIdp2XXhY5xY8jmKMC2iKKKI0BM/JYvGPSfYfcOz7Q4jW7qlTYlF9AWo/n13qE6ZTLKW3DZqDgdvfZ7O91/6n9a+IPGmIjYSVzu9ATK1mua1u/A32/E2NHN40O3IBIHwsf1PKYwzqzdR4tfOD10p0e2UNJ3uvRhPgzXoh/wf1hdngbvKzJFbVrB3/Dw8NU0h6/12dVw0mD1Pfc43g2exZ/HnjHwhePX/jLpLqi9+RE+6Th3LkZd+aH0Xmleln+V/HUCuVnDRX8tIvP1CbEeLARF3eR3lr/9In6+fIKx3Gs7CquDCTOTAhHnsGnAP8nAtmk5xCFoV6Q9dScGptPlP+ib4fyBAzqSHse4O6ptwHfo+Xaj9ZA0VK75A9PoxPXgVAIm3TsJxopzc21+g4ImPyHjpvtOqETQqIkf3CfG9VLOUIOaSoYiiiKe61XK75V1rGTIEjYp+7z/Micc/RvQH161noncHOvB/AR2BbjrwvwItPiXb4oMPPuCSSy4hKyuLnJwcvvnmm7OWIYoiY8eObRfE5kyIiYkhNjaW3Nxcdu3adUbfi6Ioctttt53R0tFms3Hw4EF69uyJzWZjx44daDQatFotWq2W5557jv379/PFF1/Qr18/rrnmmtPKmD59eruNxpycnH9su1KpPG2jsQUqlYr+/fuze/dutm/fzi233HJamszMTBYvXsz+/ft57bXXuOyyyxg7duzZSNQODQ0NobG5O7EPmqQYstZLvy0HCxDUStRJwVM7kxHkQsjfkkwhJ/P5uwj4/KHrIZrEaNzBCdRVZUYTzBsZUJHraMZdLa0Qa+oaiDXowePEX1OEEBEfsopcsz+fKYO6468pRN5nAgBxEWEgqlFZGrggUkuO3cOA8PbBkvx5hxHiEpGFGQiY6xDNdfgLJb94ott+TpuSgfo6hJjWjwEhJpZAQ/0/pvPlHEaekITfWY1oa2qfyNN6xTxQfASEG0EbhqLHYBR9R/PQ2ABlh4pwWx2k9EuneHceCd2Tuf7F+wj4/JQdKiIysdWCNTIhmuYqM+U/7aDfM7eSfqcUxEgmCOiSY2jYfRytyQgyGa7qRnxtPpKqf9xB7zdnooqNwFPXjEwlx13diLfegr2oisisbpR/+CfuqgYUBl1oLBUJMfgbWhdGEVMvxXDthVKfbA6E8DCaPvgW01tLkKlV+OoaaDxQCEDlr7voNuMylAYpiIToD6AxGXFVS3SyFVWTfJV0eFCz/iAyhZKALXiCL5cTveotBH0Y4XffhWA0YvvgI8SgSwd5bCy+okJAhafeQu3ve9CnJ6I06Ei9YzLJ08Yh16nxWRxok4y0jIwiXNvO6gug7N0/6DL7KvZdvYT0BdchUyiQyQWGrX8OdaIRW26JxM/7IdYUg1wup76mlSdsFjv7tx8ko28P9u84RFVZNVaLjcwB0kazYIwlYK5HPSYbz+5tKHu2Wj0Lxlh8+cfRTLkUmSEC0dJMoKGuNTAOkvy5qxuRqRRoEo2SFVuiEXWi9DysZypyvYahG1Ygk0npFVHh6DJSMQzoRuwlw1AlRBPeLx2ZQk7SXRfjNVuxHizAb3USPa4/FP9JeEI01tpTeDiIMbOuQlDIsba53qiIMuAJWiM1b9hH6rJ78JktqBJjcJfVojLFoDIZ8daYCR+aiaeuCZ/ZguhT47M60HdNpPebM2jYdBhNkhFNsJ+KcC3yNpaL6kQjzpO1KKYMRiYXSLh6FMbs/jQHLTzdVWYSp40jY7m0sSuTy5EFrVQBIrqYUIapuerPZdQdKiIs0UjNHslaVW+Kxmt3YezTOZQ+PDMVdXwUo/a8htJoIHZKFs6yulBdLbrtVFlRJxrxVDfiszho3JZL9Lj+uKsakMlkaJJiCOvVCb/dhaBWtfvYAPBUNqBONOIqq0OdaERtMuKpNhM1ti+e2iYy359D7fdbaPh9N9EX9EeTZCSsVyeSb8pG1y2J+g0HiczqjjdokacxGRG0qlDbALwNVmQKOfGXDyfzxXsQdGoQpQ1eQa0CuQy5WoVxXL/QWLTkU4Rr8dslfZZ614Vok2MZ+NUivI029N0SKXn7NwZ8tgC5ToPtWGm7von+AEqjIaQD5BolMrnAhLXL0MRHIgZE1MZwPGYb5p15xI3vh6u6EXeQFxMvHYoqOhx1jIG6DYfQJBoR/QFc1Y3oUmIRNCqyVs1AEaZBadCTfPUoCIjokmMwn6ITI/ulkbVqBiBZEsq1KmIvHkzdb3ukOayuGVVUGK6KBnSdWucBdYyBujZWg5HjB+Ctb0Z0ulG16GgZuE5W4ymvw1PZgOgPoIg24DxWQlivVutRdaKRsMxUjs1eRfJtk88qzy3pldHh6DNSQxuZglZJQGj9+FTFRba7cgjga7bjOFEOgPVAITK5gN/tJem2ySTelI2gVCD6/GiSYmhGKteQEI29vpnMyYN5+9LH2pV3wayrkCvb6wD8AVwnShCdbvxON/bdR4m552p0fbqiiI3CW16L0tR600BpiiF+zo2Uf7eVmt/3hPhLadAhkwu4q8xoU+NCvNeyrhDayLO3qgFVYpsyY6OwHTiBvq9kTRUxbiC+2kbcJ6tDaZwFlTT8tpPm7TnYDhcRNWEgqthIFAYdhsE9iJ40mJgrRiFTyJEJAj3fmEHp6z8hqBT0fGMGAYcbdaIRlSmayk/XEzWqNzKFnF4fzMFxvIzm3e398LqrGtAkxVDz/Vb6fv4IMoWinSy6a5tCAd5CY2wMZ/BfksW89WAhxokDQ2OjNhkl+rSV5yYbMkFonVuDtHJVmUEmC+kpTWI0crWyXV4EGa6Kerx1zSTeNpmIIRl0W3IrzXuPo040UvfDVhJvHB/SQwC2gkp23rAcgMl572I/WSNZrKfG42oZL5Mx9HfzzmNoOifgrWui55sz8TXb8dQ3gz+AI6gj1IlGOj9yPTXfbaH+d+kWhNKgQ1ApuCD3XQBkCgFNQjSq2AhcVWYMfdJa+cMk9dnbYEUmyNg15VFEf4Ber96HJ2gh5222I9epGbY+GLxIBsqoMIxjeuMsrSVu4gD6vXwPijAtPrsLbZKRxt3HUcdGIFPI2XXtMjSJrfrQ02BFEeTXxp156DrFYS+oAvhXvRExTgpsFnC6UbXIhUyGp6QKQafBcewk4cN6IzfoceaXEzZQcp2TfNv/j73zDo+q2vr/Z3pN7wkJJSH0DtKkVwtXLKACFopYaEoVbKh0EFFAQFRs2BUVRUCQ3lsgBAIhBdL7tEyfOb8/zjAQCSK593ffe9833+fhycOZXddea+199lllIEF3NAW3B9PpLNRx1/hfGR6E7fJxNA2i0CRE+vWGRC6j8++LODp4DkHtG6MMCxD3tNAAlOGBxI8ZRO5H21CFB1Gac7wa/wout//8f7WP0J6taPrWM0gUMjEJ0HXWj7qYUMLbNGTvhNXiuoQGEN2tOf/YPp+ylCykbRtVK2stNhDcLJ4uy8bxx6ilmLOKUASJNLUWVqBPiMDm0zOqED1Z3+4nbdVm6nvtdDr2Hob9Z1HFhlH85R9I1UoazX2coG4tsGUWoPLpY4/JCl4v2iYJaC8WoUmIoLufNlK6/b6QtFkf3lLfOAvLr+l4QBEZQtXJi+jbJ+MsLKfqVAaB3VthOXkRbStxntHDe1Py4wFUcWGUbDpAk+XP4Cw2VHuHihszCHel2c/3qthQnEUVRA3vha5pghiLurAcVVyY/7fQXm38bTiKK2g89zEKv95DyZajJL30qG/scj8NxHbDqst+Hepwm6izlKzD/1pYrVZCQ8WvkXv27PE/b9KkiT9W4+nTp6mqEl11W7VqxeHDhzEaxQOGxWKhtLSUmtC9e3c++eQToqKiCAsLu+H3tm3bsn37dtxu8St5QUEBdrv4opWcnMyvv/5K8+bNadasGZs3b/a7VVdUVKBUKunZsydDhgwhKyvrhrZrwu2Mvaa5/PrrrxgMBho3vtECrLS0lKCgIPr370/fvn3Jzs6u9rtGo8FmuzE+3FWEhYWxaNEiFi1aROTQ7mQt+ILj/WZwvN8Myn47hixIS9SwXgR2aIzg8eA2WHD6XhKbvP0sVRn5lO1MIWpIZwBih/ekdKt4sCnddoLYYT1FGrRpxZW8XArKihG0CradyqBXq4YgkyMNi8drEd0MLKg4cSmfPq0aIVHrAQkOmYYqhxtll75Yjh3giMlBokY8LEijrlljyBo0RiJXIFhMCMZKvOUlSGNE6y+JUoPgdv4tmgO4L6Yji6uHNCoa5HJUPfviOnKgWhlpTJy/nKJTVyRyOfLENngyT1dvTBt4rU50Q/ELps2CO+0A9i8Xs+Lu2VzYc5rEbi0puphHQrskKvPLWD5wJivunk3a9uO0f0CM9dPqrjuwma2YSw1ED2xP8e4z/NF/Dn/0n0Pl6Wwa+zIZNn7uHhzlJuwlBlQRQf7+A9sl4nW4COneAqlWRdzIvpRuPY5Uq0KmUaFN8tFTIkUqkyFVK5AoZOjv6o314Cl/O8YvN5P7wHMUjH8ZV3Yu6haN0fXvhru0Aq/BjLugBH2i+BU9okdLzBfzKTt4jth7RT5JGN6DIl88J1t+GfpG0WgTIgjplIxEo8axU4wHFDRrJs5jxyl/9jmQyrB88gmqTmLcJkXz5ghWG4JV5G+ZVkVY79ZY0nOpOHAOZ7mJg/1epHzfWYqv48WgDkl4Ha5qFi0AivBAKg+co97j/Ym8+w4UoXpyP9zG4X6zSJu0GpleQ8ywnrRo30zMQF1pwuP2oA8UrblVaiWdenSgokw8+J1PSSehUT2K80uQK0Qecp85ibxlG+w/fYssth7ylm39/OUpzEMilyOYRD3hPHIAVTdxzIEdGuM2W3GWGDCfykTbKBpnuQltoxiih/WkfOcpQrq34PhdL3Gw0ySOdpqAo7CcjOnrCB/ckdNDX+X80yuwnM0h//1fyF39I8d7T+Vk/xlU7DxFcI9WWC/lE9cuCYfZhqWGS8l2j/QmsVcrvhy9lNAG0QTHRyBVyAh7sBeG38UDta5tYzEj8OYDhD3Um6rTGWiaJuB1OHBXmtG1bYw8UMzSDIAABV/voepiHqW/HSN+3F24zVY08RE4S41o6oWjTohAopARPbQbpduOU3ngHImzHqbBxPswn8mi5FfxUqN023FUkcEc7jeL8zM/wFlmJHJQBwAi2ydiLarAlF3MD4NeImfrCRo/dCeayGAi2yfiNFuRqRQYLl2zqtrfaRIlvx4lY/6XlGw+jDElk/yrMQ+3HSfGx0/Xy4oyOpioB+6kbNtxpGoFoT1FupZtO05Qp2R0zRJwlJlxGSyEDWhP2bbqL4Hl248TNbwX5pRL6Jom4HE4cVVaiBjanYD2SVgz8slf94u/bMywnpT8epTzMz/Acu6y6KLm9aJtFE3E3Z1wW2xE9G9P6Z/6cRurcBmrONxvFpX7zpL/xS5Mp7NIfeYd3JUWHEUVVO5P8/PcVRiOX0Tuixcm16nJmPcFJx9dSPGPB4ke2p3IuzvhsTrwutyiy+WfUHrgHHH33gFA4hP9ufTRdnYMmEPOV7vxOlzUHy5muw3r1hxnpQW3xYbM57KZ+/VerJdLqDh6EUeFmfjhPag3vCemc1dwma383nEyv3eawm/Nnib3u30cf2YlFacySfLpxKTn7sFZbsJRYmDHHc/ze6cp/N5pCsWbj2A8eQmZQrQDiB3e058IIP/LXWgbRaNJiCC4cxNkWhWFP1zbB8KG9qDi10PoOzZB3TCGkLs64y43EdSzDeWb9uGqMCHVqHBXmMQM975L9sAOjUGAqgv5lO84dUt5PtRpIo6CctKnv0+ELxZvYIfGeMw25Dq1X0ZEd/Dqeq1063GiHhAtNCOGdAFBwHohj/wN2zjWbyanRy7EbbYS7ePneu2SsJttRDaJpyyrANN1SV/aP9ybpJ6t+OyqDqgXgUwhQ1kvCplGDTIpErUKbdsmlH/0E5fumULFxt+wX7xMyANiEhBN2ybIggOwn8smZ92WamOtOHCOqCGdMZ7KRJ8cR8WRdL/sX40P6+fF7UcJf7Q/skAduvbJeCw2VLERyAO0KOMjCR3aE4la4ddNIOr4iu3HiRzem/gXHsKw5wzOUgOqehEUfb6DE50n4MwvI+ulDzEeOMv5CSupOn+FtHHLMZ/O4nCnCTjLjFSdv0Lpj/vRNIqh+fsvYPVdglwvz5qG0ZRtO070sJ6ED+qIs9SE50/yZDl3GalS4V+/yKHdyF37C8f6zeRYv5m4q2wILg/Rw3qKPOPxVjuDXYXH6rjhDGY6lYlULqPeY/2RKGTEPtobR4mhWl2Z+lpcasuZLCznLnN62BuU/XaMqGG9COnTFq/bU00PKMN95xmJBLfZhjE1B0NKJvrkWMqPXkCikFFveA+KtovrpW/VEKlCTs7y76m6mMfxfjNQhAUgeAWcJQYCOzRGHqynKu0yeeuuJRaxnM+l+JejnJ20mh3xo/DaXVivlOAsNVKVWYhUo8RZYiCoQ1K18RmOZxA1pDPquDAiB3ck3xfbunTrCXSNYjjc70WyV/yI4BEIu7Ml9vxyQru1wJZfwd5eMyk/cI6Kw+nEDetBRJ82IJHgKDFgu1JKveE9Kd4qzkvbIMrPrwGtGiAL0FLsi9V9K70Rel8PKn896NcbwXd1xl1uJLBHWww7jhHQuTlSlVz8eOf1ovS585rOZGM5dxlTSiYlW4+jbRSNOiGCoM5NkGlUFH+/n6rzuexrMZ6DnSaxv9MkvDYH2W9/j7PUiOlEBhfnfi7ubb8cAkGgdMdJgjs3RaZVUfTD/up8ZbERNUw0cgjs0BiPzcGVd3/keL8ZFG7cSdWlAl+Ga4hon4jTZMVaVEl012YAGDMLqUi7zM8DX+LKthPItepqZaVyGb0+eJ4Dk9dizhI/HhQfOEfCvXdQnpJFYOM4So5eRKqQ0fCBbhT8IZ6to0f2x3j4PGW/HiZyeG8U4YFYTmdizSjAXWGm+KtdRPmSDgV2bY5EqcCScgnL+Vx2tXiaPZ0msafTJLw2J5lv/0D5rtN/Q98cI2LEAGSBWnTtk/FabKjiIpBq1bjKjWiaxBN6350IHg8230cgR1EF9ivFRA3rRXCPljiKKqvxapO3n8V08hIShRx1QqQYK3Rod1yVFhImDuX08DfR1I/CeDKDqOG9iRzaHXtuabU2NPWjUARouLLuV4KuOyeafOfEP5+fQMzK/b8dguD5j//33waJcCv/lzrU4b8Ajz322A1JVo4dO8Ynn3xCaGgojRs3JjMzk7lz52I0GnnnnXeoqqqiWbNmHDp0iFWrVqFQKDh48CCbNm1CEARkMhljx44lOTn5hv5MJhNPP/00o0ePZuBAMTtxSUkJixcv5q233sLr9fLVV1/5k8gEBgYyY8YMtFotf/zxB19//TXr1q3D7XYzevRoJk6cSOfOnUlJSeHzzz9HIpEgl8sZN24ciYmJ1fpevXo1HTp0uMEl+2Zjr4k218Pj8TB+/Hj69u3LyJEjb6Dp7t272bx5MzKZDLVazcSJE4mMjGTChAksXLiQwMBA3nnnHa5cuULbtm3/Mq5k1sIvubLiB2IfHwBAwae/03jhWKIe6olUrcCeX875p9/GfDqLdr/OJ6hjMuZzl0EmQxsfgctkxXD0AqkTViH43KKaLhxNeN+2eGwOvhj/Gp8VngCFlBFPP8YzY5/gq+9/xGss5sGm4sXZr4Vy9h8/w/KFbyDYzLiLLiFp0J5ys53fN33HF+vfZ8YTo+garMa5czOqex9B2WMgeNwITge2L9bhuSgmcJDVT0QzbjqyhAYIHjceSykIXma8tohjp85gMJgICw3mubGP8eCQQdV56InRKDp2Rjd+khhT6fct2L7+HNVd/wDA8dvPqB96FFXfQUiUSqSh4XgtJjzn9uM+8ivyNuJBzn16D/J2fZC36Q1eL4LbiWv3N3gLMpEEhaO6bwJF5V6kMhmOKhv60ECcNgffzlhHXqp46T1mw0wsZSYa3tGUgIhgTCWVuB0unGevoAoL4MSUtdiLDWgTIun96+sog3V4bE4OjFhMxfEMGo0ZSIs5D2PNL0ew2Lj83mYaTPwHyvAg5IFa7PllSKRSijYdQBUVQljfNnhsTvI//4P4MQPFhCQOK7LQIGShwXgtVsqWrse69yj1t32MRKn0ubZIcF3Op3jmIgSPh4DXZqBvFEPFsYscf3YViiAdndZNQhGsw3j2MicmrMbrdNNwzEAaP3ev7/JUwLFtK6Zly9E/+wz6Rx/BlZmJLDwciV6Pp7gYiVaLVKvFnZeHZf2H6MeOxuZQoK0fyeUN28iY9xWa+pG0WTcZRbAec2oOpyesounrjxE5oD2q6BC8TjeC2yMmWriYx7nJa2j1/hSUkcGoo0NxGaswHrtI6oSV1/HyGKIfuhPUSorzS3jluTdwudy8uuJF4urHUlpczu+bdtKuWxtCQoNBIqGy3EBUbAQSiYTQfVvwlpehuud+HNt/xVtajP6FOUi0OrxmI96SYtznUvEU5uPY+jP66a+i7NwdVCoEt4eclT+R7XNlC+vXluQ3n0CqV4vZrU1WCr/cTc6KTcQ93h+ZRCB+0lBODnqRBjOGiy+XNicXnl9N2IAOyHRqgu9sJV4iSCV4rA4UoQGY7C5Of7+PLmMGo/XF4so7mcGnj8zn5cxPMeSX4bTYUerVqAO02M1WJBevoE6IQhaoxetykz3pbapOXCBh3ngCe7cHmQSJVIrg8lD+9Q4xZufIQXi9AhX7znJu6jqavP44YX3bIA/U4bU7cRmrODdlDcrwQJLffAJ1TBhXPvyNS/O+RFM/kq773kIik+GpsmPPK8V4PIPzMz+g6cIxfv49N2UNsY/0JqxvG2QhgQhuD8pADdYyE06DhbLUHBrc3Qm5SokgEZBKZdjKTXhdbn4a8hqReaVo6kfSat0UdElxWC7kcvz+16vxw59lRaZWIZFJcFWYkYcGYD6dRerjolVG8sKxxDzaG4lCjrPEQP4n27m8YhMdty5EkxiNTKPCVWrEllWIql64mHhHKkFwezDsO0vMY/2xF5aDF9yVZrIXfkFwvw7EDO+JRC7DXlCONSMfZ6WF8D5tUATrcZYbyftkB9krNtFu44sU/XKYpJnDUYYFim27PJTtOEXqhJX+NVBFifJhLyjn3JQ1JM4czrmp60h+/TFCerREGRqI4PViPpvDsSGv0nz50wS0bIC2YbSY+dvl4fzUdRR+tw+jVM49p1aBTIIqWI+jwoLXIca0lSjkuC02BK+ANbcUQ9oVksYMQKZV46o0c/TxZbgqLXTcMBVtQiSO4kryvt1H/qaDtF83CX1iDBKZDGtuKSlT1lJ5Wvwg12XjTNwWG/mbj2A8k0OP63TioRGLqTye4S+XMvV9Ws5+GNOpTGIf6YkiWI9EKUcql6EIDcBZahStQJPjQBDI27iL9Bc/ot7j/dGqIG7qw5zu+izxs0cScldn5MEBuCtMuMpNSOQy5KEBIAF3qRH7lWJs5VWEdG+O1+bEdqWU8h0nyf90xy3lGaD+pPs4Pmg2DWcMF9cpNhyv3YlEKUcilyE43QheL1KVAk+VnbLfT3B+4mokChl37H4LTUIEgkcg47WPKfDF3WyxdgrB3ZqjCA3A63TjtTmoLDOxacY6Oj8xkNxTl2javz0/zVqPucTAa5c+xZhfhqPKjuqqDjBZcX67HcHlInzsUPAKlL7/A8bNe0n6+W2keq2YZE4mw1NhRBAEVAkx2NKzcbklaOpHcm7WRxR+v7+a3nYUG1BFBiGRSin8+RBxD/UQ4wMKAh6DmbN9JtFgyXMED+4CXgFnUTnl3+3CeiaT+NfHokqIpnDltxQs+5KIUYNwe2VIlHJiRg9GEe7bawrKufT8eyjCA2n4xmiQSSn58g9Mxy7QaP4Y8j/aRsGnYiLExgvHEtq3LarYcFJHLKByXyrxzw4hce7jeJ0uXJUWXKVGDEfOY0nPI7RXa7RJMSgjQ5Cpldjzyzg3YSXm01nVaR8mXvK5DRZy129BlxRH8J0tAQHzmWxclWYi7+7sP4OlPb0C8+ksWm98EcHlIbB9ko8uojVg5aHz/jNYeL+2tFozSUzEUmnh1KglBLZphBwvRd/uoevJtZRuOULInS3x2JxcmLKauKfuQd+yAZpGMUh9mdxdZUayFnxJxpd76b1nKVKVAsHjpXT/WYJbN0QZrPd/AJVIpVRlF6GJDUOu14DbTfrEVRiPpos07NcOdVw4ZdtP+JJhSdA0iBLjpnoF1PUjuTjrA/K+P4imfiStffygigqh6OfDhHRpKlrjXswnsE0jPDYHbrONM+NW4CiupPPW+eibxiORSjCczODE8AUITjcShYxuu5eiSYhE8Hi58Nqn6JvGE963LTKdGo/NgcfqwJiagzIsEEeJgbgHuwMSvB4PEokEe2EFVVlFnHl+HXHD7iRhRG/UMWEglWA8nsGJRxf694e2n80gvE+bG/SGXi0QO/VhUrs9Q9ysUQTf1QV5SADuchPuCqOYzCg2HMHjxV1cgTUtG4/Vjr5HWyS+j1+KQB1uUxVIJOKloCBQsPEPLrz4EQBtNr7I+anrsBdX0uPkatGqM0CDOTXHf6ZpNP0hov7RFW2jaDHJ3cY//GOMG9HHb5ktON14bA6cpUbs+WWidaYgoAjRI5HLUIQGih86So38MeZtZCoFd7zxGIENozHnFHFwxodEdkqm5XP3ovVZxLssNrY/upgmj/Wj/t2i50NVQTleu5N9T6/kzjUTUQXrsZZUookIRiKVULjvLNHdW6DQq/EUV5L60FzcxioSF44j6tG+SCRiwrfMWetxlpto9d1r4gc0r0DxN7u4NHM9VYKcDhtncXbq+ziKK+l9cjWOchPyAM0t9U1q78k0WPIsIXdd1TcVlH+7i6ozl6i/8GkUESG4jRaqTl7EfCQNu8VNVXouSfNGo4oPR65TYy8o57xPfoPuaEq7zW9iOXcZmVaNKiYUl8FC/kdbiXmkD/JgvRjr2OVGEaIHiQTBI8ZALd9+HEdeGVXpubTb/CbOCrMvhrJAxpsbyf1gKwDhvn1FIpNS8OVusleI7vHdD79zQ/zQ/22wn95y60L/w1C3uft/egi3hbpLyTr8n4PL5UIqlSKTybh48SLr16+/wfW7Dv9/sDtq2G3XcSK7daEa0OPTO29d6E9wfPpDrfrSvfPBbdcxPTG6Vn1p+vy9eIbXY+6qqlsXqgFd7LcfMyagll/nGoYZbrvO2YobrZT/DrokF9y60J+QcqF2ByzZLQOy3YhX5SW3LlQDfmlfu8DWKUdvf24KSe362q1S3rrQn3C3p3b8W+lS3brQvwg5CsWtC/0JDVyuWxeqAbXhKbmkdkc9h/Cf7VBjlNYuCpFKuH3+9d5GIrProalFXwBBsr9veX8VFs/t8yGApBY8VVvs1tz+GIdJTLXqK9+qu+064Qr7rQvVAIf79nnRJdSOp2rLi7WBuxZOdUpqdw4wS26fhgGC+9aFakBtz5a1gauW66WohVyG1pJ/jbXYL2ubSkNRi5o58trt5/JaqLb63trRsEq4ff4NkztuXaimvmqhb2oLVy10wIDir/8/jOQ/B3WXkv961MWUrMP/OZSVlfH222+LAajlcp5++un/6SHVoQ51qEMd6lCHOtShDnWoQx3qUIc6/J9C3aVkHf7PISYmhiVLlvxPD6MOdahDHepQhzrUoQ51qEMd6lCHOvy3oJYeEHW4OeouJetQhzr826CW3b5Lj9lbOzVVteKvs63XBMNlda368tTCFTvwkw216sv1+eLbrhPnrZ2bkrQWLjZCLd2UYifdGLv1Vjj7enmt+lp85fbdle+qVU+1o0dPRe1cxcsyDLWq56nFGGW19PaM9N5+X4VuTa360taCf2tDC4BAz+0TpLay4q5FPWct1+s/23kbIoXbd3GuLezCv8/dE8BRC71dW/6V18JN1FlL7giphQ6wumvnll6bEdpq6RZZG/5Q1TIMRm3cvmurb2oTLqI27p4A6lq86Hv+47UUaGrpzl4b13m3t3b0qI3ukNfSgbs2rvOqWkabU3n/faEpaqVvPLXTN7Xhe1kt16s2OqAOdbhd1F1K/n/A0aNHWbZsGW+//TZxcXE1ltmyZQu///47DRs2ZPLkyf/mEf7/hcvlYtGiRZhMJu6//366devm/2316tUcOnSI9evXo9GIL5obNmzgt99+44MPPiAwMPBmzdaI3bt307p1a3+W7b+L7du3o1Kp6NWr123V+zOWLl1KSUkJdrsdk8lEZGQkAOPGjePdd9/1J4K5XVyfNOev8MMPP/DAAw/Uauw1YeHChUyePBmd7vbjMN0u6r85lpC+7fHYHGS+sAqrL+lKuyNr8VhsKCKDkek1WDKLSJmyBmNqDg3GDqLh6IEIHi/FO06R88nvdFg7WUxskppD3nf7aPHaKCQyKez6CdfpkwQtfw/zotdx7t+Dqk9/NMNGACDYbFhWLUcaGobumUlIAwIJdgl4DCZM3/6G8TMxYLOiYTxR86eiap5E+TufYNjwnfi8QT2il88BQB6kRhoVg2A2Ydv0NfZvv6g2V0WX7mhHjRW/rHk8VL2/qkaavLxgOXsPHCU0JJgfP1/rfy5RaJDpwsRA1B0H4T6+rVo9ab1kVEOeQzCVAeC+dAr3kV+RhEShHjaDic+qEQQBr8fLoWXfkvJh9fqtnxhAtxnDUAVqKb+Yx7bn11J6Ngd5gIaOqyegiQtDIpdx5eu9xN57B8pgPYbUbJzlZiL7tEYikaAMD8SaU4wEKPn1KFnLf0AVG0ab9VMIaNEAiUyC5UIeR+56GcElHtCbzH+CiH7t8NgcHNy0jCWb9+NFyrCHH+Gpxx4V5x4YhuvYFiQBYbjjmlJUaeatN1+jPDeLh2lUbR7ahAg6rp3kH9+Jie8huDyEd2tG54+n4XW5kes19DVVsf7JRVgqzIxY/hyBEcHowwIRBEEMol9pxm13UppdxBfT38NpdRD9YHcavfAAmnrhYoKZQ+c59diSanOJHdYTmUaJLa+MM+PfwZyaQ8JTd1FvlJilMW/jH5RuPU7rdWLCG5lWhaO4EntuKWeeXUXS7OHEDutJX40SQ34ZGye+i9PmYOSqa3tEaHwkZTlFqLRqPG4PxuJKQutFIJFK4JedqJo0RJkQg9fhpOilt8HtIXqhyL9lKz5BEROBrmcnBLsDaUggXoOJGKeY7OTIoJcA0CRE0HrdFOTBumrB2fM2/oEqOoSIfu3w2hykT16NJTWbpqsmEvmPbgiCgCOvDGVUMHlrfyGoW3OUEcHgFXBVmlFFh9LK7qQs7TKRbRPxutyYLpewa9r7OE1WWjwxgDtminxYcTGPP6aspexsDmHdmtHp4+lYr4ixNssOpBHaqckNci9mbZbgKDUgeLxcevljjEcvoE2MocPmN5DrNQiCgODxkLXoGzT1I4m8tzOKkAAcZUbyN2wna+XPflrHjx1E/fF3o4oKxutwUb4nVUzwUMOaV+WVc+iZlbitDrquneRvQ18/kovrt9JoVB9UIXrcVgd7Hl1Exaks5AEaWr03EXVcOBKZlPyv9xA9pAvyYJ0vYcAqkueOIqJfO+RBWjw2J25jFWcnr8GcmgNAwtN3E/9Ef9SxYQgeL2W7TuMsNRLepw0emwPLhTyC2ibisTlInbwGU2oOusQY2m6YhjY+wp+I6ML8L9HWCydycCeUoQFI5FIuLviaK2uuZauVB2pptWYyoXc2RyKVUnn4PFWXCmrs6+oYtYkxtPlTXxfnf4mmXvhN56VNjKH1+1OQKORo4yOQqhVYL5eA11sjH16cIvJhk5UTifgTH5ZvPU74vZ2RyGS4jRauvLOJgg/EWFC6Fg1ovOQp1A2ikes1OArKOD/+bSyp2ahiw2j7y3wxYYngJf+DrZx/Q9TridMfIm5UX5zlJjGraVSwmMjC6uDEwwswncq8Qb9lLPiKxKkPIg/W4amyI/Vl4s7b+Ach3ZsT0bcdIJD76Q4uvPQJALHj7iZmVD+QiImNVNGhyAK14PEi02twlhmR69W4KiwIHg+Fn+0ga/02NAkRtP10BtqG0XidLgxHLnDmmZV4LDbafDKtxr7qPXUXsaP6ARK/rHptDnJWbCJ+/N1oGsUg92X2tueWcLjLlGq6N2HsIBpcJytle1I545MVXVIsrd55hqC2ibhMVjoUV7J92vuUnBV5WCKVMOKXN7EUV2LKK6PViD7IFHIOv7OJQ299D4AsSEej5RNR149CHh6M4HLhMVZVOzs0WPw04Q/0QiKX4iyuJHPC2xiP5tywXlKZmODpZrpNsDm4MGUVVanZJK+cJPKURMy1JpHLqPgjBWVYABKlAolcRtkvh7iy9BuazH+SmId6IFUrseeVYc8rJW3yGvTNE2i+/GmU4UG4fYngclb+RONXRxI5sANelxt7TjHOMgMhPVoj1arExBPgS25jQKpUIAgChZ/toOCDLTSZ/ySRd3VCERKAvbgCa0YBqc+uJLhTMk3mPYkyIgjB48VRVEHa5DVoGkSROP0hdMlxHBn8MqbTWWgSImj/9Ry0DaJAIsF4IoOj97x6A+9WXcgjsG0igke80PDanUg1SrSNYnCbrbjKzRRs/IPLK3/y80OT+aOJG9UXJBJs2UUc7juTkO4taPneJBRBWjERzCufkP/ZTv4MdUIEbT6Yiq5xnEh0ARylBvI/24kqOsQ/b0dxJR67E+Ph84T2FnWQVCHHllPE6VFLaPXxdCIGtAepFBA4NvglzKez0LeoT9OlTyFRKUAqQSqVIlHK/TpXFRlMt31vYT6bg75p/A17eo9jK8Ws5R4vgtvDmadW+Pd0eZAWmVKB4PGQvWozilC9X0+dm/weltRsGs8fTdT93f0JZDxWB6cfXUDsY/0JH9AeZ5mRo72m37AXe6wOAls2YFezp3BVmG8qy9Fj7yFy5AAxAValGWVUKB6bg4J3vyd63L3IdGrUjePAK4BXwH6lmDO9RXkOaFGfZkvHIf0Tbf7qHHB1Xs1WTSDKp3+9difyQK2YpTklk6COydXmBdDkzceJf3Kgv/zZiasp3X4SgC5/LEKfXA/B4yXt+bUUbToo1nlqMIkj+iAIAlVXSlBHBqMM1OF1uRE8XtRRwci1KgSPF1uxAcHt4dKaX7n81R4ABh17B4/DiTZW3HMrTl5CHSkmuindn0a9+7pSdaUEOQLlW45wZfl313SAIODIK0UZFcKV5d9R79l/+DKDCxR/s5tLM96vNQ1ru4fpm9en6dJxaBrFIFMrsF0p5dzE1SjCA0me9yRyvRqJXI7bbKVg4x/krdzkp3/S/NFEPXAnitBAUh6ci2F/GlEP9SB52dNiXwYLl9/dRP56sa+IIV1oOH0Yuib1cBSU4zZW+dceoOmKZ2/g3zrU4Xbwn/956b8Q+/fvp2nTphw4cOCmZbZv387s2bNvuJD0eP77Urj/GdnZ2bjdbpYuXVrtQvIqoqOjOXbsGABer5e0tLTbvlS8it27d1NZWXlbdTweDwMHDvynLyQBZsyYwdKlS3nmmWdo1qwZS5cuZenSpTRp0uSfbvvvYNOmTbcu9Cd4vTf/UjZ79ux/y4VkcN/2aBrGkNJ9Atkz19Jo4fhqv+e/+x1VpzM52vARTk9fT6vFYwnr3pzoQR3Y03cWu3vNIHPNLzR/eQRZ67awq9tUXMYq2q54hiMjFrOr53RUvfujfWYKrpPH/O16igoxzpyM4bkxWL/8FP3k6egnPE/V2pV4KyvwVBgomrYAXe/OKOrHAuA1mihdsIbKDd9XG6MrJ4/cB54j96GJAAhmI8apz6Lq2Q9ZfP3qZVNOYpw4BuOkcVhWLEY/eUaNdBl69wDWLp93w3OZPhy3qQh3ZS7yJp2QhMbcUMabn4F94zzsG+fhPvIrAJKgCLwll1nVeDQ/PLoAmVJO5tbjN9SVSKA07TKm3FL2vrGRvvOfBKDR6IGYLuaxq99s9j/wJs1eHEbWh9vY0W0qcp2a8O7N2dF1KpfW/org8bKr/xwO93uRrOViwiDB7cFdZSft+TXsavoUmoRIGr1wPyBm7dM1jGF/l+c5O+19Fu1IZdXQ9nw/qgubv/uKtLWvYP9uCbhdCHYr3oBw7r/3bhSHvuWdJQtYek/rG+bR4uVHyVz3Gzu6TcVlqKL+iD7+38yZBRhOZ7G5/hN8NH4ZD80fh9ft4ed5n/HTvM/IO5uN1VDFz/M/w2asYulds6gsKKPHE2LWdNvlUqoyCkh7fi2nRy8noGUD4kb09c8luGMyxuMZHBsqZk9uvmQc+qb1qDeqL4cHv8ShvrOIGNCepgvHcHndrzhLjRiOXiB3w+8UbzlG82Xj/G2se/gN3C43988fS1lWIe/cPZt37p7Nu/fOwWV3cvCTbSzrN40Vd82iQYdkTm7ax/IB0wl+9B7cxWXk3PccRbOWETnnGTxGMyXz1lL50fcoG9VDUT+W7EFjKXr1XWTBgeQ+/iKH+73ov5AEaPzyCC6v+5UD3acS2LI+Bd/u50CPadR7rD+BLRuwv8vzXJy+juQlTxHarx2K0ED2Jozg9ANzcZuq8NqclO04QeZrn3KsxwtkL/magDaNSH18MXtmfUhk20S+6f8i3w6cgyGrkHYThvgYEcrTLmPOLeXQGxvpseBJ/5gqjqSzt/9s9vafjSYm7KZy7ygzcvK5VaQ8v45my8V4wZoGUZhSMtmVMIqTD76BVKnAbaxC0ygGj91J6rPv4iwxEHV/dzELMhDSvTmRgztiSs0h7fm1HOg+FZfBctM19zpddFg0GnNmIdsHzGH7gDn8Pugl3DYH0X1aYy8x8m3CExQfOEfXteK+Hz9mEJYL+RzqO4tjD7xB49kPc/mD3zjQ9QVcBgtN3ngcXcMY0l/6GGtmEc5iA+emr6f5knEAqKJDqD9uMJbzuaQ9v5aynSnoGsUQ2q05+7s8T/5Xewjv21aUsevqVWUWYknPJfWFtfze4HEEt4fA5gloG8ZwaNAc0mZ/hLPCfIN8NZ33BMrwANKmrGFnoycQvN4a+7p+jNbMQqrSc0l7YS07fX0FNE/4y3lZMws53O9Fsd7UdTjLTKgigmrkw4zp60ha/BQh/dqhCAtkf/0RnLmOD4O7t+D8+Lc5kPgYrjITcePvQZtcT9Rvr4yiYudJLKczSRuzFLfZRtLipwAI6tIMe14p+xMeJXXEAmLHDvbzBsDldVs43O9FXBVmbHll7Kg3ior9abR5f8oN+u3c9PW0XPkcl9f9yunRb6GpF0Hu5zs51HcWscN7Ed67DQfunMrxh+ZRb0RfdMlx6JvWI2ZUP07dNZuseZ+ja1KPKys3Yc8uRKZTk/X6p3iMFvI3bKX054Ok3D2H2NGD0CXH0fjlEcjUKk4+spCiTQdxGSw0mDCE8P7tCO/Zusa+Ykf14/jgOWTO24iuST1OP7qA9Onv0+ztZyj97SjmU5e48t5mynacRBVd/bwWep2spD6/ln0+WannkxWXwULBjwex5ZWS9e5P7HjxQ/8eA9BuzGAqLonJxxIHtuf7RxdizC0laXAnQhuL+3Ds5AexpmVzZcHn2LMKsGcVkj1zLQ19Z4egvu0J6d+Ry699xPkHX8VdbsKWkXfDelWl55K59Nu/1G0Z09eStHi8n6cONByJu9xE1cU8XGVGNAmRZMxaz6l+0znVbzohfdoRO/5etA2j2ddhIiceeAO3qYrS30/SaPqDNF00BsHr5VDv6TiKKoh9pDe65DjK96RyvPdUTvadjuDxENKrDce6T0EilWLLKuJA4uN4bQ6UseEc7/mCf41jHh+AtmE0jhIjF+d+hrvSQsmWozSYOISmi8aQs+onjCczcBRWkP3OjzRbMpaq9FxSxiyn8lB6NT2vCNByZvy7VB5JR98sAV1yXDXezf9qD2F923KoyxTOTX4Pt6mKowNexFEknruvvLeZwz2mVtedd7Yg7rG+HBk4mz8SRlG2K4WYh3uhS4ql6kIuO+NHkTZ1HU0XjLlBx4jjGomjqIKst39AcHuoPJJO8S9HqPdYPwJaNsBlrOLc9PW4Ks1kv/0D6vpRHOoyhcr9af5M42H92xHWqzWnRiwk7bl3QQB1gmg0kPTqSLKXfcfhfi/iMVlBIvHr3LgRfWnyxuOYUnNQ1wu/YU+/iuMPvOnfN6/ul85SI1KZlMy3N5H+yqfUf/puP0+lT3+fJkvGEdavHbqm8QgeL+bTWZhTszGfzqLFe5Mp+mo3KY8s+BMtxLaPPzgPRYjer5f/SpYjRw7g7D0zuTL/MzTJ8aSPmiees9+awJUFn3Fl/mfghaIPt3DuoVfxWmzX+nt1JFnLvq9Om7+QlevnpQwNZHfCSLIWfAkSCc4yExdmfYC2UcwN8wII69mKop8PsTPhMYp+PIgqRkxc2GjaA6ijQtlRbxTpsz+i+VuijGuiQ0geO4htd73Mb31fJLhFAypOZ/PLndMoO3mJkiPpVJzOpnh/GtZiA05jFTsfnEer10YiUVyzzLRcKuTkC+/zU8MnCW5Znyvf7ef3njOI6NESw9kc/ug/h1P9Z3Bl+XfXdED9R0l94DXcJitemwNXhYmqc5fF58PeIPKBngS0b1wrGv4ze1iz5U9T8tsxTKcucWHOBkynLtFkyViaLBpDyshFeOxOXJVmzox5i6j7u/vrhfZrh65ZAubTWTiKK0l89XGQSmn44iOkjX+bfY0ew1luot51fVWl55K3fgtug4XU0cv8a38VNfHv/2p4vf/5//7LUHcp+S+G3W7nwoULPPPMMxw8eLDGMu+//z7FxcUsXryYX375hW+++YZ169Yxb948Vq1ahclkYtmyZcyePZvZs2eTnp7ub/u9995j9uzZzJw503+x92f89NNPTJs2jRkzZrBx40YAcnJyeOmll5g+fTpLly7FYrEAMHfuXD7++GNefvllpk2bxqVLl/B6vUyePBmTScx26PV6mTRpkv//V2GxWFiyZAnTp0/npZde4vLlyxiNRlauXElOTg4zZsygqKjohvF1797dT5tz587RpEkTZLJrG8aSJUuYNWsWU6dOZceOHf4xrF69mmnTpjFt2jR++eUXDh8+TGZmJu+++y4zZszA6XSSlZXFa6+9xqxZs5g/f77/wnLu3Ll88cUXvPbaa2zZsoVvvvmGn3/+2f/b559/zuzZs5kyZQrnz58HwOFwsHz5cqZPn87bb7/NnDlzyMzMvBULVMPWrVuZNWsW06ZNIz8//7bW8Sp2797NsmXLmD9/PpMnT+bzzz8HYOPGjTidTmbMmMG7774LwN69e5k9ezYzZszg/fff919APvbYY3z99dfMmTOHH374geXLl/vbT0tLY9GiRQBMmDDBv841tXXw4EE++UT8GrtlyxYmThQv5IqKinjllVf+Nl1CBt1B6Xe7AbCcvIgsSIciMsT/e3Cf9v7fDScvoQjU0mj83Vxa+TNep5hp0VlmIrx7Cwp/OQKA8XQ2SCRYr5QguDx4SosRDBV4Ddcurd3n0xB8vO9OT0MaHYOnIB+JRos7/RyWX3eh790Z27Ez6Pp1B8BTYcRx9iK4a87wqG7VBMFiwZOfh7eoAMfeP1B0+VPmb/u1Q59ErbmpI0THtq0ICgyo9kwiVyF4XOAV+3dfPI4ssc1NWqgOWWIb3OcPA6DQqhE8XjyuGz98hDWJJ3XjHwCUpGajCtShjQwWk0HpRYtmuU6NVCYj/yexPa/Lg+AW+ct8MR+pXIYqMrhau84SA4EtG1C8+QieKjvm81cI79cOgIjBHSn4di8AZ06fISG+HvViolHIpAxKjmZ3ZgnSuCZ4jWVIoxtyeOdW+iVFEmopRKLSEBoeccM8wru3oMDHD1e+2UfM4I7+39QRQVz5Zh8Al09dQhMgWv3kpeXQcmBHjny7m+LMfAyFFWgCtARGBKNQK7nqMWQ8fpGQzk0o3nwEw4kMkEiIvKujfy5uk5WCb/diPHEJiVyGIkRPUMdkDCcy8NqcCB4vlQfPE9qtGcWbj6BLiiF75U9E3tWR8j2phPdp42/jyqlLyGQydCEBBERco2lS95aUXy7mxHci3eLbJmEsqkChUuBxefAYzUjkogWWMzsPRZxoAWM/exHB7UaVVB/TT6Jliv10OhKJBFlY9TUDCL2zBcWbjxDUPgnLxXxCOjdBcHlwlpuwF4ryZDqRgTxQR+T93Sn+do//mTI6FHt+KZaULP8X9NDebajKyEcVHUrJqUwkEgka38tj8alM9DGhfj485+PD0jPX+LCmda5J7t1GKwU/HiJ6UEfkWhVXBS1icCeKfLwm12kQ3F5CerTEePwituxiyn49ijxAS9mOk0T6eCb+iQFkr/zJv17OMhMF3+z9yzVXhQagvm68kT1aUpVTQnCzeNJ9FocX3vsFdXigWE4QkOvVvnGpkchkFPvkq+CbvUQMEmUkYnBHrny4FXmgFltuGfJALUpfPxKZjJDuzSnZcgyZVoW7yo7XZ9GkS4rFa3OijAzGeELUo1dlNMy3xmE9WlGVXURo95YUfLtXnOdXe5AqFcj019zmZXoNIV2boYmPoHjzEVHH2pw37ev6MYbepK+/mtfVei5DFY4yI5YLeTXyofmkjw+Hdqf4mz3+Z6roUFyVZqou5FLx+wkEl5uSH/bhtTtR+i7VBEEgqEtzir/ZgzxAi+1SAfJAHcrIYIK6NKfgo60ijx1IQ/B40DdNuIEXg9olcvm9zQDkvLcZRXggysjgavrtKu0rj1xA1ziOyqPpokWex4tUKcdtrMJ2uQTDkQt4bA5iHrwTXeM4TD7dET6gI4b9Z4kZ2Y/8D35DqlFS/ttRpBo1FduOE35vFzxVdqw+GQu9swXK8AAqD52n4Ju9qOPCibrnDuJG9sWaXfTXfQ3sQOW+NCLuvgPTiQykGiW6pgkUfbuX/A3b0Deuh0QqrbZON5OVKJ+sOMtMBCTXw5R6GYCiU5moAnXoIoPRR4fSsF9bzn6122epn0/+0QsAXNp6jMSBHQDQNI7HuP8MIYPuoOTTrajiI7FfKfafHcLu7QoKOaVf7BDPFIFapOobs/X+Hd0m8pSWiKF3UvLNbgLaJWFNz0UZGog9v4zib/cQ0kvcgyUKGVK5jKAuzSj8di8eiw2jTzcqI4NRhAXiLDdTlVGANbOQok0HseWWEjG4ExV7zoBPfmQBWpxFlQS0S8JyNtu/hxRt3IlMrUSilPvXOHRABwq/3YsuKYa8T35HHqjDnHaZ6Ad6YM0uJqh9Ywq/3kPRjwfRJEQiD9ThMlZhzSysRouw3q0xpV2mePNhKg+eR3B7iBzcsRrv6pJi8fjk+qrOb/D8A7jKzQguN9aMAgSXh+IfDxI+uBMA9cbdhavSQtUF8VK49LfjRN3TGX2zBAq+2UvzFc9Qf/w9SBQyYkf2rXGNtImxWM5foepiPlKlnMhBHXGWm8ErYDl3haLv9yEP1BE+oD1F3+xBFROKvlk8XpsDiVJO7Kh+WLOLqNyTSvGmgwheL2H92oodCCALEHVbQMsGmM+JfFnwzV7qPdYX2+USZBolXofrhj1dWcN+dJWndMlxmM/nEtK5CWV/nEaqlNe4X5ZsPoxMp6Jg404UQToEwYtEKceaVYjbYKmx7aZvPE7Ggq+QaUSe/itZtpy8iNfmJGRAJ0wHzhJyV2csJy8i1SixZxUSMugOPFVWggd0vPH8LQg30ObvngOu7rHapFgErxd7fillW4+DVCp6L/0JmoRIzOeu+Gl/dW+NHtqNoh/Fd8T8L3YjVcjRNxd1r0QuE+VBJkUdEUT+9hMAZH6xi7hBHcj5bh9SuRzB5UYZpEWXEInTYPGfVQHCOzcl/5cjhLZLwnyxgPA7xHmV7k9DFRFUbYxhgzpR8s1u4Nq+Ys8vI7BDMsVfiWcVS2oWErkUeXBArWj4z+xh2qQYtPWjKPp2LxV7Uglq3xhlZDCO/HKU4YHYsosp/GYv4f3b+2RUpHH44E7I1Coy3/gcweFCHqgltF9brJcKqNheva+rH6GsGfkEtGmEo8RQbe2vyoTh8Pkb+LcOdbgd1F1K/otx9OhR2rZtS2xsLHq9nqysrBvKjB8/ntDQUF577TXuvfdeALKyspg5cyZTpkxhw4YN3HvvvSxcuJBp06axbt06QHTVbdmyJQsXLuS1117j888/x263V2v71KlTHDt2jAULFrB06VLuu+8+AFatWsXIkSNZtmwZCQkJfPfdd/46drudefPmMXbsWNasWYNUKqVHjx7s2ye+wKemplK/fv0b3JC/+eYbGjZsyLJly3j00UdZtWoVQUFB1awGo6NvjI0WExOD2WzGYrGwf/9+unfvXu335557jsWLF7No0SJ+++03zGYzOTk5VFRU8NZbb/HWW2/Rp08funTpQmJiIpMnT2bp0qVIpVI++ugjpk2bxuLFi+nTpw9ffvmlv12r1crrr7/OkCFDbhiT1+tl4cKFPPHEE37abNu2Db1ez7Jly3jwwQdrXMtbISAggMWLFzNw4EA2bxZfXP7OOv4ZOTk5vPDCCyxbtoyDBw9SVlbGyJEjUSqVLF26lMmTJ5OXl8fBgwd58803/fS4uoYOh4P4+HgWLFjA/fffT0ZGhr/PgwcP3mDRerO2mjdv7r8kP3/+PAEBAVRUVJCenk6zZs3+Nl2U0aE4C8r8/3cWlFd7UQwZfAdxUx8WXVAAW2EF+sQYQrs05c4tb9Jt06uE9WyJy1TldylCKhFdWAF1dAiy2Di8ZaU3HYN60D14srPwlpbguZyNomUbPCYL8tgodD07IY+58dKrJsiiwkCjxblHvOzxlpUiCwu/cc5dexC89lMC5i6iasVtxIWUyv0XkgCCuRKJLvjGYjGNUI98GdXQSX5LSqkuGMFcAUDyP7pizi9HHx1yQ119dAiWwmvxGS1FFeijQ8j+aDsBjWMZfHo1fXctxlFmRHCLl5pyvRq5/tpLn1Qpp8emV2j/xYvomohfVhWhAbhNVtGtJj4Cbf0oZFqxjjomFHu+2KdB6iQ6NBipTjwQRgWoKa1yIE9qj+fSCaS6YDKv5GGyuxn37THOZl5mf7GrOn1DA6rxg72wHE3MtbmqI0NoNmsYXb+YSXTjehiKKgjy8VxQVCget4d6zRtwOeUSKr2GmduXEpkYy76Pt94wl7gRfajYl4rad5mmjglFplH652MvrMBlqMJtsBDSpRmKED1SjZKIwe3xuj0IHi+W9Dx0yXGoY0KJHtIZmV5TrQ1jUQVWg4XA66yS2gzpRsrP1z52BceGoQsJ4MKe0wA4c/JRtxGttNWtklHERiKPvsaL0gAd7sJrcid4PMS++zJdti8g7rF+N65ZdCi2KyX+eUqVcqTXWRw4CstRx0fiyL/GOxKpBMOBc9XWRtMwGlVMGKaTGSJ/FVag8/Fh0+E9ubLrDAC66BAsBdfx4XXlQjo0pufORXT5dg5um6NGuQdQRQSSOOFe7vh8JudeWCM+iwnx0zXq/m7Y88vQxEeCx4vd15+jsByv3eU/gGsTYwjr3RqZTk2H714msG0j7AUVN11zW2EFjkpLNZ5LuK8LedtPIHi9WPNEulsLK0AQ0MSEcOXDbeiS4+h1Zg1ddy/FUXpNvuwFFSiCtNjzy/2yYi8U+7/611FUSe4nv6MI0tHz1HuiFYfd6b/oVMeEYi+u9I/ZXliBKiYURWgALt8ax9zflaKfj6AI0mK7bh3dZhuKwGuXktr6kbgMFqRKBZ23zaf58vEoArV/2Zfa19dVfoq+vyvFvr7+al7X82H0fV0wncq8NR8mROK4jneQSrBlF1Z75nW4UMWGYfbxYearHxPYqSmJbz5Jo9ceJ3vBRhyF5ShjQlHGhPrrquIjkMhkOEoN19Z2zCC67V2KRC7DWWnxrxmCSIvr9ZsiNACv040qMhhLei76JvGo48KRapSo64XhdVzTZY4yE9qG0VjScwnq0gx5iB5VXDja5HooI4JxFJTjsdiIuP9OHIXlRD7YE1VsGKr4CPQtG2LNLsJtsmJJzyNicAfsBRXoEmNQx4WhjgvDll9WY1/Bvr7UceHomsShihOtljwWG4GtG2HPLyNySBeU0SF43R5UMdf0ku46Wel0naxcX0YVE4rbbPX//+oe03vuKPYt+BLBKyBXKzEXVPjLVJUY0EeJ8mQ9l0PoXV1QRoci1apR1YtAGRPmPzuoGkTjrjDR6O2JtNy+DJlOg6rBtfPn1fWSKuXI9Jpb6jZnYYWfp1QxoTgKykAqwXgwDWdhOarYMNrtWEqXsx9SufcMEoXcv96Jsx9GXS+c6Pu6Uvb7STxVdj8vOQrKQSpB9ad9WN+iPoYDqb6+yq/xYVQIrkozgtPtX2OJTIY9vxxLei4RgztiLywn+sEeqCKDfOMV9Z2joBxVdAj2wnL/PK9CERqA1+7E7uMHt8GCRC5FFV2dd9UxoTiLr62ls9xIxF0dUYTqcZuurefVvgA08RHItCq67llKx02vET96EKq4MFQxIYT2aEnFvrPkrPoJt7GKRlMfQKpVVRuX22RFGRGEVKXAeqUEZVggyvBAJEoZ8iAdgiDQ7qs5qKJCCO7cFHt+OclvPsGlNzbiLDchUytRx4b55wYguNyoY0WevvjKJzR+dRQ9U95DqlaSMU98T3BVWtAlxZK57Dvkeg1SueyGPV2ko0CHr+fQZfsCEp6+26/fHIUVeF1u/54uUSpu0FOa+Aiqzl3GnltG4/mjUcdHIri9WDMLqsnL9bQI798Oe1EFlQfP+y/3/kqWAzo39+sNTeN6qGLFM4DHYiPs/jtRRocikcnRNIyh5dal4BX85+8Lr3xC8qsjq9Hm75wDNPERfnqrYkLBK1DpOwc4CstvuMxVhAbgdbhIeHIgXXctpv74u1DHieNUhARgycj3l/VY7QQ0r4+tqJL0Nb/yj2PvMvT0e3idLgp9ZwdbYQXq8EDavfEYmrhQXCYrunoR9Pv+Jc688in+r8sSkGlV9N7yJgkP9xBdwH17tqPchC4+gr47F9Lii5fQNqmHMibshn3FeDBNfF5U4dcBzhIjrnLjP0XD2uxhlvRcAlo3xJ5fTuSQLqjiwsSQCiYr6uhQ7AXX9ID4V5QBfeuG2PPLqPJdyDuKKtA1ia+xr6vntqtr63Vcex9xFJbfwLd1qENtUXcp+S/GgQMH/Jds3bp1+0sX7uvRsWNHlEolIF4Cfvjhh8yYMYPFixdjtVqx2WycOXOGn376iRkzZjB37lycTidlZWXV2klNTaV3796oVOImr9frsVqtVFVV0bx5cwB69erltwYEuPNO0aqrefPm/rJ9+vRh717xq9euXbvo06cPf0Z6ejo9e/YEoGXLllgsFqxW6w3lasIdd9zBwYMHuXTpEk2bNq3225YtW5gxYwYvvfQSZWVlFBYWEhkZSUlJCR999BEpKSn+eJTXo6CggNzcXN58801mzJjB999/T0XFtQNuTa7k148HoFGjRpSUlPjnd7VOQkIC9evXv2n9m6Fz587+dktLxQuyv7OOf0bLli3RarUolUrq1atXY/mzZ8+SnZ3tt25MTU2luLgYAKlUSpcuXQCQyWS0bduWEydO4PF4OHnyJJ06dfpbbQUHB2O327HZbJSXl9O9e3fOnTtHenr6Dev4l5DUEFDbd2hIu28O5qPpXHnjE6KevIvQLr52ZVIUQTr23/0K597YSNvl1V2+r4/R3eLNx3Hs/ePaQeRPULRuh2rgPTh2/Q6AJ/cy1m+/IHjccHS9O+O4kA3uvxlKQS5HFhmJY//ua1OpoZjz0D4MzzyO+c2X0DxWs9tSbeEtuYLtoznYN87DlbIL1ZBnxR98dJYqZDQa0B5rufEmNKl5PSL7tMZ49jJb20xg/4PzUIYG+C0nJVxrynAmh/JjFzn27CqufLiVth9Pq9asTKui7YcvkLnsu2uXSTWg2tAkUmQNWuHOPAUSCV4BzpeYWDm0HckRgWxKy6NUet1lfo1TEPzjKz2Qxskp68j6cDtj3p9W7XepXMrd04az6Y1PcFhsFF/KZ90TCym+lE+7IV2rtR/SvTlxI/qQ/c6P/vo1D0DAeqWUnFU/0+Gbl+jw5Wws6Xl+5jj7/Fpih/dCUz9KtEjzCjebhEhDhYzm/TuQuuWI/6c7HumLudRAzjHRsqhq11EkSgX1N60ieNQ/sJ/P/Es+tqdlUDhzCSdHLCJh9EBCujStPgRJdTr6plUd15WXKOQowgKp2HvG/0ymVRPQJpH8D7bguc5NTBAE2k/6B4LHS8Ym3z5Zg14QBAHjmRx2dJzE3n4vcmXjLtRRwTX2D2A8k03+9wc4NvotEmc9XK2QRCEjfGAHXGVGX4C4P1UWBP8EpXLxBdhRWMHFNzbSZv3zN9LiL9ZLqpARN6gDBb4YWdWK+MqF92mD+exl9rR+luMPvIEyLKCadWJNuNq/IAjIg3SE922DLa+MPW2eRaZVoYoKvmGNqq+f4B+2RCEjcmAHSnfcOMbrpiKWlcvQN6+P22zlcP/ZeKwO1PERf9mX8Ke+IgZ2oOymfQnV/orrAxEDO2A8kVHDPGpsxteXyIdVPiscAKlWTey4uzEePu/nw9gnBmLNyOPc2LfIfO1jkpc/e63tq7pTq6b5B9OxZRXiqRL1Te4nv7Ov82SOPfAmCAIJYwbdlAb+ufieV2UUkPvJ72jiI+jw5Ww8ducN5a+Wy1v1E62+foWA9knYsov85awX84kY0pWAtklINUrRtfSD6WS+ugGPVRzj2efXEj96EO03zgSp1O9hUBPdqzIKuLzqJ9p98zKB7ZOwZRf7LYuqLuajjAqm6dvPINNrEFzuqxWvTU8uQxGkw15YwYU3NtLWJys323+vIqZjMtYyEyW++Kg1j0/8W7jqB+TBegK6NCf0nq5Unc32WxlejQWsaRRL8afbODtwOoLHS8Sw3kD19RI8Xpq8Purv6Tb/BCUglaIIC8Swx6fbvF5O9Z/BkXZPE9Auyb8vAmQu/BrDsQuU7UwhrG/bGtXE9Yif8gAIULn7TLWy6oRIIu7rhvFAmp8PM1/dgODzgEl7fi3xowcS1DZJtOzzW4PVrEerz6mGgQh/QQRffV2jWPI2bCegTSM8lpo/pkvkMsp3n8FlqEIRFkBY3za+jy0Sgtomkjj9IVqtmYREKUeikKOJu+4jbrX9R/KnsYuBPUM6N+XscysxnclCGaInenhPnGUmzGeyrw21pvn5Ep7Ue3IAF1/9hEP9ZuGqMNPibTHMR/1n7sFZbsZjdVTr/3oCCYLA0Xtf4/CA2ZwcsYh6I/ogVYvvblc+/h1tw5hre7og1LhfyvQaVJHBpD21HOPRdGRqpRh7uaY1kkho9Pz9ZC7+pkZaVxudT5YL3ttEs6/momvXGHtOof9Dly0jj7B7uxHQuRmVO4/jNlaRPnIeypgwtC0a+mlz4dVPq9Pmds8BUinyIC2V150Dapqb22xlX+fJHOr7Io5SE6rI6laK1efmRRGkpd6gDmzu/Dy/9X0RiURCgweuGbV4nW72j1uB4exlJDIppUcvcPC51bRZ8KRfPg+NWoqtoJyDIxcT1acNqvBA/9isuWVc/novf/SbTcGHW2i+YVY1Fri6rxj2nBGfewW/DpAFaFDXj/znaHg9ef7mHnb++bWo4yNo9vbTYszs6/V8TecpBKQaJZqGMRRuvDGe61XItGri/tSXr9EbC9cyAdF/PQTvf/6//zLUJbr5F8JsNnP27Flyc3ORSCR+19lRo0YhqekS5jpcvUQEUWnNnz/ff0l5/fNp06YRGxt703YEQbhlX7eCRCIhPDycoKAgzp49S0ZGRo3JeG445NwGunfvzqxZs+jVqxdS6bW78bS0NFJTU5k3bx4qlYq5c+ficrnQ6/UsXbqUlJQUtm7dysGDB3nuueduaLdevXrMnz+/xj6vp/GfoVCImR2lUulfxly8Xch9rpRSqdQfL/TvrOPNxvfntq6HIAj06tWLESNG1Fj/ejp369bNbwmamJh4wyXvX7XVuHFjdu3aRWxsLM2aNWPXrl1cvHiRxx9/vMaxX7p0iUuXLrF7926G+p45C8tRxl47iCpjwwjq3ZZGyycAYEm5hEyvpnLrEYLbJaLxfbkv2nIUAMOpTAS3F0WwHolMKl50eQQE36EzuE0j1CHiJbxELkfZqQsWjwfnof3IGjRC//wMjK/MRBoQhKqX6D7k2L4FJ6J1pESnxV10cyvLarSNiUCw2xF8buLS8Ai85Te/ZHannUEWHYdX4vh7m4bXLVpL+iAJCEGoMlQv47z2ciANDEcSGIZ61Kt4C7OQBITSoHcbSs7mEBgXjqVYrNv68f60fFT82FB8Jgu9L54PgD46FEuxgYQXHiTDl/jDkJIFUgm9t8/DY3VgzSvHUyUe3t0WG+rIYOxFlbhOZ9Js0VjRGqvcjDxIR5sNUyn8fj+W9Fx/LCp7YQVqnzVOsFfJhQoDglU8lBab7fQb/jjI5KjvfQ5vyRXi68XSrX4YGoUcZWAIsXInhVIbEV7RUstZbkYRqPPzgzomDIlMRp8dYoybypQsNLGh5P94iCaLRxPTNIERy5/D6/aiC9GTcSiN1G1iKIXg6FCMhRWk/HKIPuOHcPTbPbjKzShCA2ix/GlOProIRajIe112LkIdG4b53GX/fNQxoUhkUhxFleSfySb/i10AJM15BIlchkQmxXqpgIx5X9Di7aeJHtoNpBI8DqfYRioERYcilcswFYv0atK7Lflns7GUiV/j+095EJni2u8AspAATD/tpOJ98QWm0c6P0XZtR/SiacjDQ3AVlCCPuSZ38tBg3CXlOMu8lGw5RmC7JCoPpyMP1CKRSbEXVqBJiPSvmdfpxnvdJacqJgzTqQy/VVVov7aiS9/5K8SOHkTsY/1RJ0RRdSEXuy9JDYA+JpToTk1I6NeOzM1HeGirqLNLT2ehjw2rVs5abEB13aG44MdDtF89EVVEEI5SYzW5F2kfhr2okorD6WgaRKEIDcDh47XoYT2RqhQEtEuiZPNhkEr81jOqmDCkGuU1/iwop+j7A0Td1QnzmWwEr4C+ab2brrkmRlwvW5EoX+3mP4FUKafrexORSKVo64XD0YtoY0KRSCTYigzETn+QbJ98mVJES/xG0x4grGcr0RXbZEUdF+aXlavWkVf/hvVsSVVWEQEtG9Bl+3zkQXoErxe32eaXscBWDf1zulrPVW5GEail2cLRSFUK2r4/BbfJiiYuDMNV3gjQ+Nu5Sg9HQQWKUD1d/1iEVKNGplaKa3CLvuSBWpr6+mrt6+uv5gXgKjejDAvEcPISlgt5xI3s+5d8aD6Vgcq3lqF9RT40n8wgduxdSOQymn84DevFXExHrsXUixrem9IfD6CKDaP0xwM0eXciEomEJu9OxHT8Aur4CBJeeJCSH/YR89gAf/9R93YWk3gAeAUCmosfLNWxoSABR1FlNf3mKjcjVcpx+mhlOHqBysPnOfnIQrofXI5Mq742l/BASnPEj4lFX/6BRK2gwYyHCe7egqr0XFSxYciD9Zx54DVa//A6pT/sJ3LonZT8sI/yLUdxCTLRHT67iJMPLyCoY2OSXxmJVCW6kmp9L85/7qvwi10UfrGLJkufQhkRjCoqmE47l6BtHEfp5sOU7ziJ6XQWEffcgS4pzk+Lq7xR6JMV05ls8ArofLLSbacYGsaYkokiSO+vo48OJbh+JI0GtKdBnzbIVQpUQVp011lU6SKDqSoR+/FYbGS9sIoGTjfmQ2eJnz2KwB6tCbijKYnvTsZ6Nht1YixVp65a9Qgo48W5XqW7q0wMTRPULom8z//4S92mjAnFfOoSqtgw7Lml6Fs2RHC5qUq/gr5Nor+ex2TFeDCNkL7t/Ost8n8YGfO+oPW653GWm/y8qYoNA69wjZeG9yJsQAfKd5zw96WKDUMdH0GDl0ZStuUojoJymn84zb/Gob3boo4Lw3D0AicfXkC3A2/jsTqQKmRE/aMrRT8dRB0Xhio2TNQTvVpXWy8/T6qVfus0ebDelxinUkze5JuLvbCC4M5Nab5yAoLbgzxYR9LLI5ApFcjrhdNk8Vi8Ho+/LxCtJvM2bKfy4DnqjR5IkzefQFM/CtPpLPTNEhC8Ho4/8CYtVjzD8ftfx1lioPmKZwls1QBHUaWYIKXUiNfuRJsQiavCjFQhR3C68Xo8mM9ki4mfokKwXi4huFMT5IFaIu/rKiYIEkT6Sq4LCyVRyLEXiUYKMcN7cfGlj/EgQSKTEtQuUeSL9kmoIoPpn/s5ErkMweMhbmQfDEcvVNvTnT73VWeZieLNR6g/4V4kMimmU5ew55ViMVkp2nSQBhOGVOMpXdN4pAo5zVdOwFlhRq7XoowOJf+jrTSc9TCOokoxOcp1a6QI0SPXq+n6xxKkSjkSuYwuvy/EciG32mXu9bJc+uVOSr/cScPFz6CICMKeXUjUk4PRtWyIPaeI8s0HsWXkomkQg7vciNfpQuVrK3Z4L3/CnKu0ubT4m1ueA9ymKpq/Nxm3sQpnmRE8XqrO5/p/vyqD189NplMjkUgQvF6kKgXyAC1ddi7CZbCgb3wtfq9Mq8ZyPpfoHi2x5Jbi8MXVFASBxFF9afrsPcg0StE6MjYMdWQwqvBAlG4P5acyqbpSSkDjWCpPZWJKz0MRqMNZaaF071kie7XCnCHGs1WG6P0eDZU7TyFZJBP5zCe7ifPHIJFJafTGk5iOX/Q/95is4PWibZIAHKs1DWuzh1kvFVD661EqD6ZhOp1N2IB2KCOCUARqRQvp2Gt6QBUbhrOoAk2DaKRKOc1WT8JrdaCKDUMZE0rBZzsJubMlErmMFh9Nw3ohF+PRa33BVYvOiGrj/rNuqUMdaos6S8l/IQ4fPkyvXr147733WL16NWvWrCEyMtLv7vp30bp1a7Zu3er/f05ODgBt2rTht99+818GZmdn31C3TZs27Nq1C4dDvCywWCxotVr0er3fOnLv3r3VXG2vxndMT09Hq9Wi1Yqx1vr27cvKlSvp2rVrtQutq2jWrJnfPTgtLY2AgAB/3VshPDycRx55hIEDB1Z7brVa0el0qFQq8vPzycgQD5gmkwmv10uXLl145JFH/HNXq9XYbD6rh9hYTCYTFy9eBMDtdpObm/u3xlMTmjZtyqFDhwDRnfnKlSu3qPH38HfW8e9CLpfj9sU6bNWqFYcPH8ZoFDd/i8Xit878M1q0aEF2djY7d+6s0YL0r9pq3rw5mzdvplmzZjRs2JC0tDQUCsVN1z4pKYnBgwf741YCVG4/RsRDvQHQt0/GY7JSsPIH0v4xh7ShL1G59SgRD/clqFcbBLcXl9lKwc+HCb+zBQC6RtFIFXLK9p8l5l7RGjWoTSMQxGyFf3Sfire0BOP0STj278Gy+m2ch/YjjYgk8JU3MS+djzc/D/fFdGSx9ZBGRSMJDUd/V2/sqRfQ9++OZcvuv7UGquaNQRCQRkWDXI6qZ19cR6pbSEtjrjtgJTYW4/79za9YgtuBRKbwX0zKkzviyTxdvZD2WmgFb3EOQpUJ++dv4M5MQd6sC8n3daX4VCYOsxWr70B95tMdfHHXS3xx10tkbjtBswdFi+nIVg395Wz55UT0aCnOMzwQwekhY/Uv7Oo/B4lcikQu6oWofm1xm204SgwEtksEqZgtFsBTZUfweLm8bguxw3tS6ku0U7rtBLHDREvrVm1acflKLvmFRbg8XrZdLCIqKADn/u+wf7sYd/YZuvUfzKkCA0JEAl67jUPns4j0XnuZByg7eI5YHz8kDO9B9kfb2NV/DgcfXUzh1uMkDO9BcLtE5EoFFbklLBk4g4Lzl8lNzUIfKtKw9V13YDNbMZUaaNGvAyWZ4oFV7ctAnv/1HqxZhcQO70nuh9s43O9Fzk56D7leS+ywngR1SELweHAZLDhLDCjDA/31o+7uRMXes0QN6YwyPFBs46PtmFIyufLRNn8bCe2S8Ho8WCvNmH0uo23/0Y3Tm0Vd3enhPiT3bM2G0UsIaxBFSL0IZAoZgff2wbJXpG/QsMFYj6VS+fEPXL5/Ioavt+DIuEzgfaKbtuaOVnirbHhKK5FpVYT1bo0lXdSXFQfOETWkM6ZTmeiT4zAcSUeikKEMC/S7HwV2aIzbbKXkx4NEDesFQNyYwThLjThLDBRs2IYl7TJFX/7B5be/95eJ9L0ANh/Zl61jlpP64Va+G/wS3w1+iextJ0j28WFE64Y4fXx4fZyn4HaJeB0uwrqJHx2ul3tdUiyxQ7tStP0EQa0aIFHIcVWYKd12nOhhPVEEasl9/zcs5y5TvOkAwR2T0TaKJvzuTngsNsL7t6dkmxijquS344Te2YKKA+eIHzsYqUJO5OCOf7HmXhyVFuw++VIGaDn18qdsHzCHitPZNH1WDNXS5Ll7cZSbsJcYsOeXE+aTL2VEkM+NT0zyUrHvrF9GSredIGHsYNxmK5r4cNxmK05f/eD2SZTvSSX73Z+oPJAmZqD1yWVVZiFSjRJniYGgDkm4zFZ/PKiKA+cIaBrP+Zc+pnzfWYqvk8egDkl4Ha5qFhLOUiP2gnIMRy+Q/e5PFH2/X7wIuUlfV8d4tS9903jSX/r4b83rKlwmK7bs4r/kw4D2Ih+W/nSQqOEij8X4+LBiVwqaRjE0XfeCzz0yjPLt1xJ9OYsqsOUWEzW8F8F3tsSeW4rl3GVO9J5K+dZjNHx5FNaMfEzHLlQbW/GvRzncT0wQZS+sQKYTP3g2eG4IrnIzzhJDNf0W1CEJt8lGSGcxtEL84/0p3XocdVwYMrUSRbAeTUIEwZ2bINOqKPxB3D8U4YEUbthG1uufIpHJKPjgN+LG3YXXZkdVLwK32Uryiucwncogf921LOkVB84R50vyFTu8FxKFjNxPdpD/5S60jaJv2hf4Yuf2bMWFmR9wYeZ6rBfzKN60n+jhPWnwwgMYDqcjeL3V1ul6WUkYOxiJQk7U4I5c/nAbB/u9yMF+L1Ly23ECWoiXt9HtEnGarex+7TM+6DyZj7q/wJaJq7lyIA2Pw0VgvPjSmzS4E1m/i5a1skAtEoUcw/ZjxE5+ENPhc1iOpWM9d5nUPs9T/uN+JDIZ6sRY9O2TkUilWNPEs9X1rqO2vDJcZustecpjtlL60wEih/fGnHIJTVIs7koz7koLkQ/1xHDgLABStZLgHq2p3JVCzLCeaBtGE+TTjcEdkjGfzUYZHoguOQ5No2ii7++GJj6C0m3HCevThnoTh5L2xGLKtxwlangvzCmX0DWvjzIqhJwFXxDYMZmA9klYM/L9a1y+/Tgxw3qiCA/096UMCyR9zkc4K0wYjl8k5uFeRA/thi235Aa5uoryvakEtKiPJiGCkM5NkchllGw7UY13rZkFgMCRXtNJn/kB5rM5VO47S/qLH+KxO8la+i3lO04RNbQbZdt8e/tvxwgf0B6AyoPnEDxeTo9eRsWeM6gig7BmFIDXi9ts9ce4Pff8Gg73m8WpkYuoPHAOa2aBP/GO1+WmdPsJlGGBIJGgb16f4G7N/OEAvA4nB9o9x+lRi7FeKqB85ykuzPoQbaNo1AkRBHVugkQqpeKPFED8aBDs2z8sF/P8yWOMJzK48Mon7IgfRdGmAzhKDKgigqvt6R6LDZlOPHdc3TfNZ7KJGtJZvLxOjsNw9AKNpj2A1+6stl868so4N2EltuwipCoF9cbfjcdsJbRvWzymm6zRnlTSX/qYfZ0mUbLtOC6DhcMDZpP78e83lWV5mLhfmk9cIKhHG8p+3EfVmSxsF/M40+d5DLtOEfvMUIo/20ZA1xZIVQrMxy/4aRPyJ9rc6hzgMVvJees7rBfzONZvJsqwAASvIMYU9/3uKjfdMDfDiQyihojnNX3TepjO5nC434sU/XhQ/FALxI3ojdflxnLuCtb8csLbi1bBAM5KC+bLxWwdMIeKM9nkbT9Jg4d6IFXIkUgkuEw28HoJSIyh6nIJMq0KuU5N6cFzxD/YnYDkOJShAZQfFeeV8NCdFPpiVOrbJYFEQunPB4kc3hsAdf0oHLmlnOw9FeOBs0T5EnkFdm2ORKnAknKpVjT8Z/YwRXigeL4Z3ouGLzxAxe4zOEuNqOuF4yozoW0UTcywHpTvPOmX0arzV0gbtxzz6SwOd5qAs8xI1fkrlP64H02jGJq/7+srNswv01dRtu24X2avrm1NfFuHOtQGEuGfMXerQzXMnTuXoUOH0rZtW/+zLVu2kJ+fz1NPPVWt7IQJE1i4cCGBgYF88803qNVq/vGPfwDiBdyHH35Ifn4+Ho+HZs2aMX78eJxOJx9//DEXLoibR0REBC+++OIN4/jxxx/Zs2cPcrmcdu3aMWLECHJycli/fj0Oh4PIyEiee+459Ho9c+fOJTk5mXPnzmGz2Xj22WdJSkoCxEu9sWPHsmDBAuLi4m7ox2Kx8N5771FSUoJKpWL8+PHUr1+ftLQ0Nm/eXOPYVq9eTYcOHfyuxH+mh0ajYenSpVRUVPgvGYcNG4ZOp2PNmjV+K8YRI0bQrl07Dh8+zJdffolSqWT+/PkUFBSwYcMGrFYrHo+Hu+++m/79+zN37lwee+wxEhPFF+LraX79byaTidmzZ7N69WrsdjurV6+msLCQBg0akJuby/PPP09MzI2Zj2ua8/VrnJmZyWeffeZ3177VOpaUlLB48WLeeustdu/eTWZmJmPHjgVg0aJFDBkyhBYtWvD5559z4sQJGjZsyOTJkzl48CCbNm1CEARkMhljx44lOTmZxx57jM8++6xaHx9++CG7d+/mgw8+8FuRXj/mm7VVVFTE5MmTWbFiBbGxscybN4/Y2FjGjLm1S3LWrLWUfLYdgAYLniK4dzu8NgeZL6yi6kwmqoQokj+cBYjWkwC2okpSnl+H6dxl2r79DFGDO2C7UsrZVz7FlltK+3WTUAbrMZ7NIe+7/TR/daQYd2fPz9i++pyg5atx52RR9e5b6KfMQNm9F94SMQGT4PFg/fwj9OMnIY2MxGO24imtxHo0BVd2Hqavf0UWHkL8NyuR6rUIXgHBauPykPEIVVYkahUN/vgc63vL0D7xFEilOH7fgu3rz1HdJcqz47efUT/0KKq+g8DjRnA4sX60Bu2sqTfQZ8Zrizh26gwGg4mw0GCeG/sYDw4ZhEShQaYPAyS4Dv+K+9hvyFuJLw3u1L3I2/RG3roXeD0Ibheuvd/iLRQtrxR9RyJrcSeVmQVsn7qOEp+L030fT2fHrA+oKjbQZvRAus0cjkKrwuv2kv1HCr8+9TZNQgLp88ci8cu0x0vOF7uJv78bimAdxrOXcVaYiezVCqlaicfuFC8g7U7wCpwe+zaa+pHcsfl1PDYHEqkUj93J2UnvUeq7+Gm6cDThfdvisTk4/MNSlvy8H68gcF+reCat/opPpz8JHhfDWsej6DEMa2RjKswWVsyfS0uZmYjNerpsnEnK1PexFxvQJkTSad0k//hOTFiN1+mm4ZiBNHyiP6qIIOQ6FZVFlXw68R3kKgWTv3sdu8WGx+1GpVUjCGAoLMftcFFw/jK60EC+nL6Gp6YMI2pIZ6RyORKZFI/Nwe5Wz/jdZZouHE3MQz2QqRXY88s58/S7mE5n0emnuQS0rI89v5z0lz7GdqWE1usmo0mIRKpS4Cg2ULLlKBnzvvS3IVErMBSU88WkleSnZqFQK5mb+iErBs2kNKuQBZc+x5BfhqPKhkqvQR2gxW6yIj10HF2Xtkh0GjylleQ++aLozv3du0j1WjEbn0yGp9IILjeCBAS7EzcKJAoZx+9/E0dxJZr6kbReNxlFsB57sQFVZBASqZT8L3ehigoh+r6ueJ1u0p5YjPl0Fo0XjiW0XzvUceGkPPQGxkPnCLqjKe02v4nl3GUxZlVMKILbg6XSgipQ/IBhr7QQmBBJ9rbj7HphHS1HD+SOWSIfCm4vl/9IYdu4t+n+WD+azXkEa74YT+/Se7+QNHHIDXKvDNUjuL3YiyuRB2go++UIl94Qk701WfoUcSP7UnUpn3OT3sN8OosmC8cQcc8dKIL1OMuN5H+yg8wVP9Ju4yzOz/qApNmPENQuEXVMGC5jFYZjF0mdsKrGNa/KL+fQs6uoPJ2NTKPk/vT1bOs7C3NmEbqECPr/8jrKYB1um5O9IxZTfuIS0RGBdN21WHwp9njJ27iLmAe6oQjWi5mMJ6yiyeuPEd63LfJALV67E5exirQpa0mcOYxzU9+n3uP9iHnwTlTRIQgeL+W7z+AsNxHWqzUem4Oqi/kEtmmEx+bAbbaRMm4FjuJKdMlxdN+1BHt+GabT2ZyesIqmrz9G5ID2qKJD8DrdCG4Pnio7lov5pE1egzI8kBarnkPXMBrBK1Cx9yyOksqb9nXmur66XtfX35mXy1RFz5T3sF8uQR6ovSkfCk43aU8uxnI6i6SFY30Wa+GcGSbyYdyzQ0h87XG8TheuSguuUiPGo+expudSlZ5L4pujUcWHI9epcRSUc/6ZFVhOZxF4R1Pa/vwmXqcLwSvgyCsj/dVPKduZQs+U93BbbAguN44yI4EtGiAP1OKxOTn56EKMx8WPqT2OrxR1tMXGpYVf0+iF+1EE60VLsHITgsvDhdc+I2H8XYT3aQOCQN7GXaS/+BH1Hu9Pw2fvEWPQutzYc0vRNY1H7rMGl6qVuIxVYpzKc5dRx0fgyC/nwhsbqbpUQMcfXkUVFYzX4SL3kx1k+OSg7WczauyrwbP3ILg8eN1iX/qm8XhsTsp3pRAxqCOK8CAxyYZEAhIBZ4mRjKXfEX3PHaTN+oDk2Y8Q6JMVt09WTvtkRRkRRLftC8S4gDIZXq+X70csIt9n8TP04+mc/XoPLYb3xFxYQatHeiORSXFW2bm4+QglqVk0iwsh9K7OCF4vEoVcDOlRZSfLd3YASFo7lZBBnUEQMJ+8SMbYxVRUuG5YL2VIIHK9+i94ysW5J5dgOZ1J4sJxIk/VC8dZXInX6aZix0mCOjcTL3IlEoo+3c6V5d/RYMFTxDzcS7QyLyjHeqmA8zPWE9CiPs3eGo8yPAiPxc7ltb+QvWITvdLeF2OV+mLxSeTiusp9PCK4PbgtdpShATiKKxDcAu5KM9kLvyC4XweihnZFrtPgKDVQtOkAl+Z9SXi/tiS/+QTKiCDwCNiLKjg3ZQ2q2DCaLhiNKioEp8GM+UwO52d9SPsvX0TbSDzTel1uXGUm8r/YRUjXZqjjwvHYHGKCi9YN8dqcpM/8gDafzODAHZNo/eFUdE3q4bE7KfxyN0GdmnB+6jpcFSbu2LkEbYMoBATyN+7iwuyPaPjCAzSa9iASqRQkYrI8w6HznHx4Pu02vsi5qeuu7T8fvIDuOms5Z6mR/I1/iGs0rKdvny2j5JejyLUqQvu2wWtzkvvhViIGdeD0qCW0/mwm4X3bgs97wl1pxnz2MvIADVJfwhhBEJDKZUhVCr/OFZxuEqc/RGivVuibxlfb010GC203TBOt3oorKPh2H0WbDvr3dJlWhUQmw2NzkPPe5mr7ZeoTSzCfziJ54ViiHuiOPECD4BXwWB2cHrGA+HF3E9ytOcqIIBwlBrIXf03ZgfP+vdiUmkNQ20QOD5qDq8J8U1lu+Nw9CC43gsuDI68EbZMEvDYHht0phAzsJIZbiAwWz8mCQMmXO8mZsx6TR8kdv77hT6ZzPW3+6hxw/bzC+rVFHRdO6fYTBDRPwGNz4iiqRN88AUVoAILHS9bCL8le+xttNkwjvE9rUdYrzBy5+1W/LHTdvQRdUiyCx8u5aesp/G4f5TIZ9x54CwCPw4U5uwhtTBjKIC0ytRKnqQpNRLB4aSkI2IoNeBwuMlb+TPwD3Tn/1g+0WzoWqUKOLj4Ct92B+WI+6ohgkEowX8xHVz8SeYAGicvNhQnvYj5+4ZoO8O0rpkNpaJvVp9V3ryEPEEPvFH+zi0sz12MT5LdNw9ruYebzeeLl9uiBKMLFi2hHQTnnpoh7dfKbTyDTa5DIZbjNVqrSc6nceYqCT8WwVY0XjiW0b1tUseGkjlhA5b5U4p8dQuLc6n0ZjpzHkp6Hs9RA8oIxYogYwGNzcuqB1zGfFt81WqydQnC35ihCA8SL0eu8Xv43wn7s+//pIdwS6k4P/k8P4bZQdyn5fxx/vqy7HpmZmXzyySe88cYb/wMj+5+H1+vF7XajVCopKirizTff5J133vG7ZNfh9nE49oHbrlPqvbnb/V+ha7uC265juKy+daEaENLwrxMV1YTATzbUqi/X57eRJMeH9curatVXfefthzLQ1jKOyZ1z/15ioeux/fXyWxeqAXvUtz/Gu2y3LvOvwk5N7UJwjFEbalXvcuXNYzndDEr+ZszVPyFdefvyHFdDxvi/g9rwoudWAeBugkqp7NaF/oQQb+3mVRvUNijJf7o7jVry76OhXbj9Nf5nUJu51XaM8lpwiLOW3HFedftnqG7uvxev/M8wepS3LvQnaCQ1x9+8FWpDe5WkdpLpEG6f9kItdZvsr4Lf3QT/zmhmtdVRtdX1tUFt5AvAXYvZBcqcterLVAtZ+XfOq1xWO92m8t4+/0ZQOxrahNvXbbXdw1y10AGyWq6Xtxay0rf41nFQ/5tRdyn5r0fd7UodasSPP/7I9u3ba4wl+X8FDoeD119/HY/HgyAIjBs3ru5Csg51qEMd6lCHOtShDnWoQx3qUIc61OFfgLoblv/jmDt3bo3Phw4dytChQ/+tY/lPg0ajqRYHsQ51qEMd6lCHOtShDnWoQx3qUIc6/B/Ff2F26/901F1K1qEOdfi3QSW/fTcFj7N2LjaqJoG3LvQnBDpvDMb9d6Dp0/i269TGDRtAMWrWbdfJXfFSrfqKlty+e4i2lgFBhArjrQv9CQ5J7XhjpPv23e3LqJ1rv6IWrm+nPIZa9VVp+nuJxv6M2rnn1Y72BbLb7yvMXTsHPXUtDo21oQWARXb79Aip5Zm2NmNU1tJty/Mf7sBd2/WSSW+fHmZP7Y7MtaV9bVBbd0q19Pb3Zre3dryRX4u+lLU4OwDUJsqEWla7vgTP7euAWniWin3VQv/WVlbqXr2vobbyVdtQB7VZM5mkljqxFn39O0MC1Nbd3lSLvTnq3xcVBGUt9CGAw3P7PCWpJQ1r425fhzrcLuq4rA51qEMd6lCHOtShDnWoQx3qUIc61KEOdajDvxV1lpL/n1FT1uN/FtdnSL4eVquVjz76yJ/VuUmTJowZMwattmbrmZdffpl58+b9ZV9r167l3nvvpV69erc1xj9nFP9X4So9Kyoq2LBhA9OmTfun29y9ezefffYZoaGhuN1u7rnnHvr37/8vGO2N8Hq9fPzxx6SlpQGgVCp54YUXiIyMvGmdm2Us/7v4+uuvadasGa1bt/7bdTIzM9mzZ8/fyqhdW8S9/hRBfTrgtTm4PO0dbGeziHv9KULv64FUp8FZVE7Zx79yec0fADSd/iD1R/bBZbKijY/AZbJSfiSdExPfQ3B5CO/WjC6fzUAiF4NhCzlnsa15FQD1o5ORNe+EYDFiXTwRaXxjtC8sxf7JEgSHHfUDT4FEiuSnX1D16oO3vBTjS7MBUPXrj+6REWKbNhvmFctxZ2Wi7HQHgbPmINHrEZxWvFfScW7dAB4xSL40vgmqoRMQjGI2QXfGSbyF2Sj7PookKALBbgGrCcHrxfHlArFOvWRUQ55DMPnqXDqF+8ivSEKiUN39FACS4EiQKvBaK/DaTby8YDl7DxwlNCSYHz9fewOdpbowXtz9Nk6bk6+nryE/LeeGMsMWj6fFgA6o9Rpcdhcfjl5MzomLBCTFcMfbTxPSqgGpi74h79djdF07EWWwnsrUHBwVJqJ7t8brcOOoNKMM1CKXSclZ8wsFX+1BFRtGm/VTCGjRAIlMguVCHkfuehnB5UGbFEvbDVPRJcXhMlgg5Tdch34BQHnvOORJbRGcDiQaHV5jKZKAECQSKYKpAseWDSgHjWLQUDkSuYzcX46Stux7dPER1caX890+2r42ElVoAB6nG0eZCalcSmDjWFLaPIHHYKHJd/PRtU8GQaB4wxby531M/BvjCB3aE5lOjbOgnKrTGVRMXo/X4SJqSGeSpj+EPjkOW3456igxU3HWyh/JWvEjuqRYWr3zDIGtGnJx4dfo6oUR1q8dHpuDi7M3ED9uMLqm8cg0KgQEBJeHgo1/cHnlTwC0WDOJX+6+A4D0lHReHT0Xq8WKTC5j6pLnSWqVRHR8NCq1Co/bg8lg4qXHXyHrXBbqpDgSl09E16oRlpRLqOtHIQ8JwFVupPjj3yhYtYl2R9bisdgQvF4Etwfz8QsE9e0AXgGPwwW+54Xf7qXe6EHI9GqkCjluk5WCjX9QvjOFpkvHIdOpseeWkvbsuzSa/Qhh/dqhCNHjqjQjuDwUfbsXTaMYwge0x1lmpHJ/GmH92tHc7mTT9HUUpuXQ/am7GfTSSBa1exprpYUHVzxHcu82KLQqXFYHnz6xmHxfZseIrs3oun4y8gAtgseDJacEmUqBITWHI5NEHZD87D00fLgX2vhwMZOtXM6e1uPxmGx0/Gku2sQY5AFiFvLcDdu58NLHAIT1aUOTeU+KWUBLjSgjgsTsqe/8SML4u5GqFEg1SqQqBYLLQ8kvR4gfdxfWzALU9cKR6zV43B5KUzL5/cnluCw2JHIZPZaOI6xVA9ShAUgVMtQhAXze6hnavXA/8X3bopBJ8brceKwOBLeHC698ikynpum8J5CqFEikEjHL6NWssD656fTDKygjg3GWGDg9cjHm1GwAQvu0odnyp1GGB+G22Ljy3mYur/wJffP6161ZCY7CCkJ7tgapBEV4EFKFDLfZhsdsxet0g1eg4PMd5K/fQvL8J33ZbpXY8stwlZlQhgeKWWblctxmazX+1TevT9uvZqMI0eN1uEgZuRjjkXTC+rej1foXkGqUCB4vFXtTOf3oQn+dpkvHoWkUg0ytwHallHMTV2M5f4Vmy58muGszVDGhSKRSXMaqavNqtnQsMp0aR24pjsIKgnu2wmt34sgtRRUfgSxAi0yjwm2yItUoqUrN5vxjYr8JrzxOyICOyEMCkaqVOPJKuDT5XaypIs/JArU0WjYBbdN4FOFBuKxOXIYq8r7bR9LEf6AI0WPNLubk+HcwpeagSYig3brJKIN1GFNzuLDoG9qunoA2NgypRok9r1TMuP3KJ0Td15Vwn17I+2wnCWMHI5FJqTx0nuA7miCRSSneuJPcVT+K+997Uwi/+w4EwH6lmMJPdxA37i5U0aFIlAq8ThfuSjNl209yYeZ69M3r0+arOf51OD1yEcYj6YT2aUPL919AplPhLDdzoNX4G/aDlj/OI7BzM1yVZrxWB25jFZeeX0lVajZIpbTeuhhnUQXHRy1DkxBB209noG0YjdfhwppTxPlZH2E6lUmT+U8Q4Zvj2clrMKfmoE2M4YUPphAUFYo6QINUJmPvh1v4ZcFGWt/dmXvnjCQkLhxjYQWmUgNypRyQoMnO48rUd/Ba7TWeHQCSvp2Prl0TEARKP/6VgvmifCfOGk7k4A4IXgG3xYZcpxZ55rpsuCVbjxPcKZnAVg3JX7yRonUiPye8MZbw4X2RalTYc0s4e+dzft5osGwCunaNUYQH4y43kv/hNir+OEXjJeP9spb+3Ls0ePERwu/tgiIkAGeZkcIN28hb/yttfnwDqVKORCaj9JfDyIN1hPVrj8fmIH3yaiyp2WLW7FUTUUYEg1fAVWlGFR2K2+bAcDKT4PaJCF4BwetFEagT97FfjxLarTnyYF013dF81QQih3RBqlSQu34LGa9+CkCrj6cT3q8dIJD/6Q4u+vTiVbmU6tQ4y4zIA7QoArXYiw0EtqyPVKXAZbRiyykSM4vbHKRNXoM5NZsm858k9uFePrqVcm7qOpq8+QTyIJ2YGRxwm6yYUjJJfXYljaY+QMTADsiD9ci0KhxFFeR+tA1bTjGt1kxGqhb7uvL+FnLe/bEavybPf5Kwfu1EGbDYUYboseWKshbas5VYSAJVF/IAsGYVoo4NqzYveaCWqkuFhPVoSVVmATK9Bk1MKEgluCrMnBy5GHOqeHaq99RdxI7qhzIyBAQBZ3El5ya/R9T93Qkf2AF1fIS4VzhdHL/nFSw+/dzk1ZHEjeyDXKvC63RjKyhHKpdhSs3hjG+NdEmxtFkzkYCWDXBVWqjYf5azE1ahSYik9fvPo4oJRe7LqHx53a9kvP45AA2fv59G0x4CCZj2nyFj1JsAaFo0IPG9qajio5DIZXiq7DjzSslb9DlJ62bgyCtFVS8CQQISiRSJXMaVdb9y6fXPb7qf/JXOVkYF03LNZKQaJUgkuE3WG+rVtD9I5DLafvEiwV2agURCxf6z/v2h0azhhA/uiEsAe5kJa0E5UV2aiecnr4DH7kQCnHlrE7lbj4s8MXoAbWcOQxmkxXAxj72T1lJxNucGXdd5/hMkj+iDTCkn5e1NpCwTk5dokmJJWjEBfatGmFMuoYwMxmtzkjFllagHgYbzxhDSrz3K6FAspy9xduir/nbjxw4iYcwgkIBMp8Fjtd9U3+Qu/gJr+hUavDkGRUQwEpUCqUyGPbeE090nANDuyFqkOjUynQbB6yVt6EuYU3LRt6hPq3VT0CaI75B5G3dyYfYGwvq0oenCMaiiQ/BYHZjP5nDmqRUIRgshPVuR+PJI1PERyHVqHEUVpI5djiU1m8j7utLs3Qki/3q8HB88x8+/N5vXn88nLX3n3//18NbZkP+rUWcp+b8Ia9asITIykpUrV7Jy5UoiIyNZu/bGSwqvT5BudSEJ8Mwzz9z2heS/A6Ghof+SC8mr6NatG0uXLmXu3Ll8+eWXGAyGf1nb1+PgwYNUVlaydOlS3nrrLaZPn37TS+N/FR5++OHbupAESExM/P96IRnYpwPqBjGc6/kMV15cTfz8Zwns0wFti0a4Sg1cGjUXT6WZoH6d0DWM9tfLfP83zBfyOPXC+2xrOwGXoYr6I/qIP0olIJGws8cMfkkag0QfjDQqHgDXkZ3Y1s0Vy0mkqIY8gSf9FEgkqB96Buu6uVQtmoBm6AN4y8uqjdVTWEjlC5OpeGoMVZ9/SsDU6SCVEvD8NASXi9IH/gFVJlBrkTW9o1pdb14G9k/fwP7pG7gP/4qy/0gc369AsFSCrQrHbx/6LyT9dfIzsG+ch33jPNxHfgVAqCy+9syQD3jxOsVspEPvHsDa5TXLskShQSJTsKj3C3w3Zz0Pzh9bY7n03SnkncnixeTHOb/rFCNXTgLAWVnFqZc/5cJacRytX36EC+//xpbu05Dr1UR2a86WbtMoPZJOQMNotvWfw7EH3qDJ3MeQKGQIbg/uKjtpz69hV9On0CRE0uiF+wFwm6qQ6zXkfryd7NWbkbXogiQ8Vvzt9D7sXy0V6Z97Edeub/EWZmNd/px4ITlwFPbPF7Gt/xy29Z9DTJ/WhLVPqjY+p6mKO1Y8zd6RS/i57QSc5SYOT1jNmQVfYz6chsdgIfyxwWhbNiKl+UguPPwqkSMGEP5ofzRN6uO12Lg48nXcBjMSmYyYod0AsKTnkjJmOc4KM3K9hn13TqVg034SnhiALlm8YD330sdkr/kFXeNYNA2jOdRlCunT19Pqo6mU7zrN4Z7TENwezjy+lMM9phJ1f3d0yXGE9WtLeP/2zH7sJaYPn0lEbATDnnkIgJ739kChUvDsoAkIgoDZaOGp/k9jKDfidokX4e5KCzmvfEjF1iMowgLw2p1kPPc2ruIKwu7rgaaxqMvPDXuV1AHTyFv6FZqGMRzqMgWX0YJUKedov1lkLf2WpJdHkjJqEYLdhbPcTOqYt4i6vzst3pvIpXlfcLT3dEq3HKXJsvFoG0aTveRrzKczcVVaODbwRWIf60/FHymkPLIAmU6NtmE0h7tM5uc5HzJk/mgCY0JJ7NEKQ941eSvLKiQvJZM3kp8kPzWL4avERGuKQC13rHwGY3oeP9R/goqUbORqBVu7T8NprKLho70BuLjmV4wXcjk+9X0OjXsHR3ElUXd3xutwkbPyJ6RyOQe7vUBVRgFxo/qhS44DqYSmi8ZwasRCLrz2KfpmCZx5fAnp09fTdOk4spd9x9EBLyLXa3AWVXK4x1QiBnXAXlhO5oIvkUilnHzoTbYMn48uJoxWz9wDQMN770CmlLOp/2x2jFuB2+akqrCC2B4tCWwYzbd3TuPs5DW4DVUc7vciaS+so8Xy8TRbNIaTIxZhPJWJ4BVIeWIZLoOFuBF9AQhs1QDblRJy3tlEyebDNFnik2mphCaLxiB4vRzuPR1HUQUxj/RGlxxHs+VPkzVvI8d7T8OWXURIz9Yc6TYFeaAOweVmX6PHcZWbkOnUpI5YwMm75xA3ehAxjw9A0zCas0+t4OSDb+A2WNA1qUfF/rN47E5clWbO+PhClxwHQKsPXsCeV8au+FHkfrCVluumgFRC8xXPIgCHur+ANSOf0DtbEOK7MGi2/GlKfjuG6dQlLszZgOnUJZosGUvkP7qIL0deL84SA46iClxlxmrzujx/Iyl9pmHLKSK4Z2tOdp1E2eZDBHRsQkq/GeDx4nU4Kfv5ADK1EqnuWhgG497TXH7jE6pOX6L449+oSs2i0cJrl3QN3hiLYfcpLs/9GEvKJfb2mknq9PU0eLI/5gt5VBw8z6UVP9LStwZNXx5B9rot7O46FZehinZrJ5G9bgsHuk6h+MeD5H2yg7QX1tJq7WS0DaM50GUK52d+QPLcUZwasZCDvaYR89CdpL+0gYM9phJxf3e0yfUI6deOkF6tSRuzlDMPzEUildLw5ZGkP/sO555+G6/Txen7XsFjdZD7wRYAWvrWYXf8SHI/2EqLdc/7eGQs6dPf5/g9ryAP1KL1rdtVRAzrhSYpDleZEfvlYpzFFWTOWEOjRSJdYp66B1tGvr9845dHIAgCp0cvp+jHgxhPXCL5lZGE92uLrmEM+7s8z7np62m+ZBwA1sxCflvyNXmpWcxu+gQ2UxWNu7cEoDgjD4lUwpWUS3w64R0UaiUbJ61k+V3/j73/Do+q6vr/8df0mkkykzIJSSAJvffeO1YUy21Bxd5RqooFBaTaRcHesIAdRUWK9N4JLZ30Mslkej+/P85kkhDQG+7n95Tvh/d1cQ2Z2XWttdfeZ52115qNv6SK+LuuPO/ZAcB0+3i0nTI52vlWsv/1HHG3jkXVKgmAguVr2TViNrtHPYVcp8ZXY2fHoGkYOrekdM12dgyZTtzIbhSuXEfBu79E5hY9sieq9GTO3LmA/OlvozQbI7+lvXQvdX8dRvAFOT7qCbLGifxqv/wx8hes4sCI6VT/tpfWS+9Hk5FEyOPj5EOv46usJf66QWhaJnJ00ovsHzmT/aNmkjBxIFHdM9nT/zHOzFhJ2yXiS0ghECT3hc/YN+RJ8pd8Q1S3DI7dsZgTM97H0LmlOK8xT6NpEYf1QDY7hkwnZfIoyn/exY4BT0Z0R9yo7qjMsRy4di5lq/8i4cp+It1G98A0rCu7Bj/JwRvmkXzryMha7vDqA+TM/5Ldw2ci12vwlFSzY9CTRHfPwFVUxaaMOwm5vUR1SefAjfM5OeN9Oiy5h7hR3dGmmzl0+xJOPLkClTmW9ovu4fBdSxGCQVwFFRy+fTG+qjrqDmTT6pGrsWw5RsE7a7FsPkLRR39QuW4f5T/vouPrD1G7+ySbMu7EV11H6pSxqFPjI3yIG9U9ssfajxagNseya8AT4ouXYV3YNfhJjj/0JhKZlKyH3mTvqNloUhPImf8lu4bPQq7X4imxsGPAkwTsLvx1DnaPeRq5Rol1fzYb0+8k4PTQ+U1RznTtU0m+fRR5i77BfjgXR1YB+a98R7sl91K75Sg5L36OI6uQ8m+2EPT4aReWewC/zUXdwRzWp07GV2tHnRDDtjCPUsL63W914LM6qfx9P3lv/UzA6qTFrSNx5ZaR8/JX2A7nsrHVZPx1zgaDq1xKxowbOHDTfDa3nYJhQCeiR/cGIHXOnciidBQ+vRJXVj4SmZTSt7+jxazb8BRWcHz4Y+TcvwT7ziw2N243rCvOt5/8nc7u+PpDWHefxFNSjbuggpDHR9JNQ/9+fwASrh2AoXdbdg2ZxtZO9zbZHwqXr2XviFmsGzMHR2ElSUM789Og6eye8QF+m4t1Y+aw6bal9FsyBYmswaxRk1WIo6iKvXNXMWDhXZwLiVRC2tierL95IY6iKlpe0YfoNuEzqNVB/rMfYfltLwqjgYMDHiNnxgoyF4t6MHZUDzQZSZR/8ju23SfQdWgZaTd2UEcSxvdm54hZ2I8Xkrfs27/XNxIJ6S/fR+nbP+A4cAZ/qYWzS75qom+kaiWurAL2pt/MyRtfiOxTbZ+/DYVBy84h0zh676sk3zwcXfsU2i+6m5ptx8l77Qe85bU4Tp6l1WPXijJWY6do5a/YD+Wwb+xTyHRq2i25F3msnrYv343zdDH7xjxFyOOj07uP//28GumYerqdmvNJEz16GZfx7+KyUfJ/AOXl5SxYsIDZs2fz/PPPU1IiHvD279/PM888w6xZs5g3b17EMGa325k/fz6zZs3ivffeQxCax+IoLy8nLy+PG264IfLdDTfcQG5uLuXl5WRlZfHiiy/yxhtvRIx5kydPBkQj5QcffMC0adNYtGgRCxcuZPfu3YCYCCc3NzdS/quvvmLmzJnMmTPnkgx3S5YsYfbs2UybNo0NGzZEvr9Q25WVlcyZM4enn36ar7/+OlK+srIyMo+//vqLZcuWsWDBAh5//HG++OKLSLlNmzYxdepU5s6dy4oVK/jwww//dnzR0dGYzWaqq6t5//33eeqpp5g2bRqrV6+OlDl48CBPPPEEzz33HB999FEkGY7H4+Gdd97h6aefZtasWezbt69Z+1arldjYWKRScemZTCb0en2EBvXYvXs3y5cvj/x99OhRnn/+eaZOncqBAwci816yZAmLFi3ikUce4ffff+eXX35h1qxZzJkzB4fDAYielvX8XLVqFU8++SQzZszgs8/Et+S7du1i+vTpzJw5kxdeeAGArKysyLwcDgdLlixhxowZzJkzh8LCQkD0hn3nnXeYO3cujz76KOvWrftb2jah89i+1Hy3GQDXoTPIDDpirh2C61gOzoNncO7JQhalw3ksh6QrejepGzeoE6W/7AHg7OptJI0Xf49qnUzQ5cV1thLBHyRwaCvyLuLBO5iXheCyA6AYehWBozsRHHVI45IJVZchWCqQ6KMRvF5CFkuT/gInshDCtPSfyEIaH4+8fQeCFeUASGQyAqf3ITXEITisF5yz1JyOUFvZ4DmZewhZZrd/m2b1kCg0CMEAhERDVO/uXYg2RJ2/rFJHyCPO++yhHNRRWqLiY5qVazukC/u/3waAx+5CoVISFR+D12Kj5kgeIb8Y8yZxcCeKf9kLQMgXIBQUX3C4SizINErUCTHIdWr8VgdCQDQkGDq3omLtHoJOD/aTZ8MeGaBJS8Bxuhi/xQ7BEMETu5G37Sm2XXQawe2MjE/WtieBozvE30pzkai1SFSicUGqkCFVyBAEocn4ao/kIZFIcJ6tIuQPcvan3bQY14u0iQOp+Umca+yE/jiP5hDy+HDuP0UoECT+jgnUrtuJRC7DfaoQuUGHLFqHp7wWAGd2Kc7cMhQxOpx5ZbgLKyn9egtBt4/E8b3xVduwHc5D8AfRt0ulfM1Wsd7pYuQGLdV/HsTQszWu/HIcWYUI/iAVP+4kbnwf4sf3QaKQcWz3MU4dOoUgwLCrhgIgCKDWqOnQqz0el4eA34/damPLz1sYOHYAAAFLHc4jOahbJeEpqsJTUEbtb7uRGXRYNx4gdlxTo3nsuL5UffuXWLfOhVyvRpkQQ1TXdAI2J0qTAVd+OeVrtmIa3ZOKH3eiyTBj3XUSgJotRzGN6CbOUYCQN4AiWoc6NR7BH6Bm61ECVgdyvSZCh+KwHF49/27+WPgVQqPYUgZzLIfDcpj91xFUejX6+BjSrhuIt8ZO3hei13R0uxYIIQF1QgwFq7fSYkKDjkgIy0DaxIGUrdlK/IQ+ACTdMBRXfjmeMosou14f5klDiO7ZGld+Be7CSuJH96R6wyHixvfBdiAbqVyGKsWEoWdrfNU23GHdUrX+IHK9JsIv666TVB3MBQTSrxZ1DgLItSokMim2vHKCHh9CKETqiK7kfLtdlNGdJ5AbtCgTYkTPQ5USV3457sJKjIM6Uvz5RhLG96Z09VYSwnOMHdiR4g9/R/AH8RRXIzfoUCbEYOjZGr/Fjiu7FHduGRU/7MRTVEXc+D5oWydRt+sEAEqTAalKgaFna7ylFiQKOco4A1W/7AapVPSYdHpwZZcQN7YX5Wu2UrPlKHX7zqBMiMFbakGTmoA7v4Ky1VuJC8tF3HiRzurUOIreF/eCks82oDRFYRrVg4DDRcjlwVNQQeVv+wj5g8T0bw+AtnUS2paJ4b6OEd2zDXKDDnmUBmWSEX+NHVd+OSGPj4q1u5vMyxael8JkQKpWiDosrwypSkHsmJ54iioJ+QIY+nag+pfdosdZGHVbjhA7pg9V3/6F/cAZJFIpsmgdioRYZHoNUf07UvXlBnGdrN5MwObCeiAHRbSe0h92AmA/VYTCoEWVEEPc4E6UrxX3puLVWzF0SKN87R6CLi+lq7cQP6EPMq0KmU5DWXg9IAgIwRBBtw9Dl3TcRdUYumaIcvbjDkzjehM3rg/e8hrkUVrsB7ORx0YRtLuwH8rBeaKQoM1F7NCuuLJLUIUfZNWp8RSH+VD62Z8RPrjyy6n8aSf+6joCNhfxYb7VI3X6zZS8+xMStZKKVX8iN+jwFlchN+jQdUkndlRPKr5sOLsZB3fCV2lFFqWhdPVWYvu1x1tRS/z43pSG51h3ICci5wCdxvZi//fbaDOoM5W5pSjU4n6jjtJSmVNCwOsnFAhy6KcddBoryr1ErUQQhPOeHeQJscRMGIDzaA6Cx4frwCkEf5DYSeILy6DDHRmvLjMZd0El0T1b4zhTQmy/dgj+IGXfbkfbKhHB3xDfLWZcXyzfbsax5wT23VlIpFIUCbFI9Rqi+nXEffos3oIyvHmlBCx2qn7cgTqjYa1ZtxzFOKI7tn1ncOeXY1m3F3mUjpoNBzGN603IJcY2lihkyGOjsGw4BIDtQHZkXfsqrRFPJePwbjjDPK47kINcr0GZEEN0z9b4rU6CdjeCP4hELkOqFNdCve6IH9+b0lWbsB/OxVNUjVStQJkQQ/Lto0S9WFhJ3Z7TBN1eEm8YElmX9bpe28qMrnULonu2xltegzohRvTctDoI+YME7C7qwuNOvG4QZWu2Yt19ktpdJ5HI5Vi2HEWVGIsrvwJNCxM1245T/uNOZHoNCVf2o2bLUVLuGE3eK99SdyAbdbIJbVoCvkoryKR0XHY/ilg9yoQYYvq2jfAofnyfyN5i6JFJyBdAmRCDMiEGIRTCU1iJ/UgeQki4wLwS0bUWDVEVv+xBrtcQ3bM1oWCI4s83iDcZvvoLVWIsyoQYtG1aYDuQjWlkd8pXb8G68ySalgnIDTocJ88SN7YXxe+vw7pfvLFWz0cATQsTpavFsSpjopDIpKgSYihdvZXEsH73VdswdGqJ/URRmH9bIntY/Pg+lK3ZinFIF1w5pcjUSpQJMbT413ACdjfWXScJuXzYd58gccoVAMiiNAQsdeh6tsWx/zSegnLUqQnIojQQNuDVy3l9u1K1EtOoHvgttvPuJ/U0PFdnKxNi8NXYkUXrcBdUUPHzLqQqBRVrd//t/qBMiEHTMoGQ24u3uFo8U9vdkf2h8fo1dmmFLbcMgMpdp1AatGgSYsSXV40ejWPbp5ITPi9YjuajjNahCfOhHnE9MrGeKaFir8irs7/tI21cLwD81TYch3NRp5txHBWfgR0Hs5EbtCgSYjCO60PNn/uJHd2Lkrd/RCKXoQi3n3rnGPLf+gnBF8A4uBMlX27+W32jbBGHp6AMfc+2VK3ZTOVXG1FE6yL6BkCqUWH5eUd4HGeQRYtyJYvSimeTwkpkOjWu/HJSp4zDlV9B7MCOlH61mfIfdxL0+EkIy5HjeAEx/dtTvmYrzlNFYj/ROgw9WhPyByh6dy0Bq4OAzRVZSxeaV2MdUy+/9effy7iMi8Vlo+T/AN577z3uvvtuFi9ezOTJk/nggw8AaN++PQsWLGDJkiUMHDiQn3/+GYA1a9bQvn17lixZQu/evamurm7WZnFxMa1atYoYuwCkUimtWrWiuFi8spCTk8Mtt9zCa6+91qTu3r17qaqqYtmyZTz44IOcOXPmvOP2er20adOGpUuX0qFDBzZu3HjRc3/44YdZvHgxixYt4rfffsNut/9t2x9//DFjx45l4cKFxMTEXLDdgoICnnzySZYtW8bOnTuprq6mpqaG7777jgULFvDss89SWlr6j+OrqKigoqICs9nMLbfcwqJFi1i2bBknTpygsLAQn8/H+++/zzPPPMO8efOw2RoSo3z//fd07tyZhQsX8sILL/DFF1/g8TRNqDFgwAAOHDjAzJkz+eyzz8jPzz93COdFVVUVc+fO5amnnuL999/H5/MBUFRUxNSpU1m4cCFfffUVSqWSJUuW0KZNG7Zs2dKkDYfDwd69e3n11VdZtmwZkyZNAuDbb79lzpw5LF26lFmzZjXre/Xq1aSnp7Ns2TJuueUW3n777chvpaWlzJkzh5dffplvv/2WQCDwb81HYTbhK2uQY395NaqURJxHctD364gsJgp/ZQ3Rw3uhTTZFymXcOw55lJruy+5FEa3DU2ZBkyRu2kqTAblezYiNCxnw5SwQQBJtatqxVIa8ywD8O34X/9bqCdWK41Bddx+e9b8jib5wghz1hCvx7d2DLC6OYEkxrjVfY/pqNYq+E0AiIVR4oml3yZmo73gB1aSpSJIyEOy14V8E5B36oegxClnnIU3rJGWgvu1ZVBMfQ2JMajYGqUqP4HX8LX3rIZHJIsZLgLryGqIbvX2tR3SikV4TB/PCvhUkZCZTfqaoWTmZRoWvzokQNkTK9WoUOhUA2R+tRxBg3KaFDPhrKaee/RQEAYUxioDNhRAMoU6NR9syEZlWrKM2G/GUNhiABVsNkqjYZmOTtWiNvNMA5H3HIolr0aiskbF/vsy1x96lfMtxHIUVTcaHVIpE2hDU21VWgzYlDvOIrtSu2yXSRyFH1dKMLCYKqVopHizjY3GfKKB85Y903fM+yrREhGAQy5ajkbYUxiiEoCA+MAGe0hqkGmXEIBApZ9DgKRHnqGmZQMjjo/2y++n8zmPiFa8wLbylFlTmWFRJsbgKKhgwVgzVIIRCxCXFAbDt12143B7mfzqPmLgYJFIpS1cvpUv/zsQnxzfpV6bXgAC+MH19pRZCXh/KJCOCINDhqxfo/PtS9L3a4isV5f/Mc58ij9HTd+NiUu+/AuuuExEe1Y/PW2ohYHUSF34RkHB1f2RhD5rKtbsJujyoUxPo8+cizr67loDVGaGzp6RhvQd8frxONxUnzzYZtyHRSF34Slu36wZjLa7GYI5Fn2lGGaOn3cNXMmbDywjBEK5Sce27y2rQmMM6wKjHX+dEqpRjHtGVsu+2oU4SeaJqYUKTGs+wrPexbDmKp7wWbboZldmIN0wnVVIs7vwyVOH2HCfOkjHjJrp9NgtNeiK5C74S6VlZiyJWT+LEgQghgZaPix4IQlBAF9ZH+b/uJeDycsvBt7l57+scW7kOISSgSYjB2UjuQz4//X59iZ5fzKbki414Si2RdeMpsaAyG/GU1kTmoU4yRmQKwFtmQZVkRG02EnB6ImvKW2oBqQSVORbHqSJMYZ7pu6Qjj9GjMhuxH8kl5PLQ+69XSHvkGpynzhKwOlCnxqPvnA4yWZO+AnYXCpMBV05JM7mop1nQ5UWdEh+RD6RSdO1S8BRbCDo8DD66klaPXI2npBpFjPhCznGqiKiu6XhKLCRc3R9VCxPeMgv2YwVIJBL0nVsR0789he/+gjuvvMm8jOPEBy1953Tk0WJ7ll9EWWz3zlQM/TsQtDnJf+ET/JY6pCpFE5lTmo34SqtJuGUk1k0H8ZVaUJqNqFomErDYyHztUUzXDiLuuiER3SUEgk0eujxlNejbpeC3NeifoMsDCJG/de1SMQ7sSI8vnsJ5pihCV5XZSMDmQp1kFGWxojZCS29ZDcokE8okI0XLfyL9ucn0O/AucoMWR6MwHPJoLSkPX4NxRHcInwGDLi+qlLhmfPA21rmBQBOdFTu2N0jAvu+UGMqgvAZvmQVlksiPls/dQeH8zyPZWerl9PSzn9L2+dvo9uE0dG1bkL3gq2Zy6ilrkOHoRCPWUgvdrx7I4Z93Rval6MRYrI3GZy2z0Ov6IbywbwXqzBSqPv7lvGcHhdmERC6L6HJJWJer05Mj5Vo/fTNDD7+DRC4lZ/E3qM1G3GcrI2PylNY0099KsymiQ+v5rgjLht9iI+Wp29B2zaTV0oeRalR4y2oIWJ2YxolrLe7qAcj0GgRBiNDdW1avi00gldJ741IGZX1I0OaibkdWpK/6dd0YmnQzqiQTtoPZEZq2fvpmenw2C6Upipwlq1EYowi6PKgSYyPzUicZm/EjYHOJeiPZ1EQ3+6rr0LRKBMR1GTe+t7jfhUKoW5hQmY3YjuQjUSoYenQlUZ1b4c4vi+h6T5n40qJxXyCgNsfS8ZUHMHRNx1tVR/z43nhLLcT0bYe6hXhO07RMxDxxIJ3eeAh9+1QMXTOwHclDkxJPwpX9UMbqqdt/hozpN0T2TlVSbKQvZXw0nuIqVElGlCYDkkaJ+iRSCSl3jqHnDy/gKa5uNi9ANK5rVXR551GUxqiIPvGU1hDy+lEnGXGeKiKmfwfUaQn4quswje4R0VeqJCOqJCOekmoSrxlI0OlpwkdVkhF3iajfkUlwl4i/eUprImUUxij8Nhf1FrbGur9+rubrBlL+ww48ZRbUSUa0mcn4a+wNslNUgSLMf8uP21G1NBN3wwiM1wzGsnozCrMJf2UtqtR4Ov7xCrFXDkQWoyfxuoFU/LADb5kFXbsUghfYT+pl41ydHbC7cOeXI5FIiOnfgVaPXI3jVBHuvPK/3R9USUZcuWWR/WHwweVU/XEgsj8AZDx9M9ftf4PoNsmcfP+PBnm1uxn743NctWkhe2d/HNG3GnNsk33WWVaD1tz0fKk1x+IsrYn87aqwNisj12sI1LkaaFtWgyrJhDLJhOmqARTM+xxBEAh5fKiSRDnSZiYR2689/de/jEyrJqpLq7/VN/IobWTf8ZVW4yuzoIiPQQgEG7wlZVKSHryGzr8vJeG2MfhKRd5X/LADTatEhhxcTpsXJlP2zRbUqfF4Sy0o46PFGwalFvEFX1zDs029nMZf1Q/78Xw8pRZCXj+K2ChC/iASqRS5XoMQCEZk83zzOldGL+My/hNcNkr+N8Pj8XD69GleffVVZs6cyXvvvRfxCqypqWHBggVMnz6dn3/+maIi8U3ZyZMnGTJENFz07NkTnU7XrF1BEJCcJxNtY6/K1q1bnzd24alTp+jfvz9SqZSYmBg6dep03rHL5XJ69RLfImVkZFBVVXVxkwfWrVsX8Yasrq6mrKzsb9s+ffo0gwYNAmDo0KEXbLdz585otVqUSiUpKSlUV1eTk5NDhw4d0Ov1yOXyv43JuHPnTmbOnMkbb7zB/fffj16vZ+fOncyePZtZs2ZRVFREcXExpaWlJCQkROg4ePDgSBtHjx7lp59+YubMmcydOxefz9fMgGwymXj99de59dZbkUgkvPTSSxw7duwf6TZgwACkUilJSUkkJiZGDKydOnVCo9FgMBjQarX07i0ehtPS0prxR6PRoFQqWbFiBXv27EGlEg917dq1Y/ny5WzYsCFytb8xTp06FaF9586dcTgcuFziJt2zZ08UCgUGg4Ho6Gjq6ppnUD5+/Dg7d+7kqaeeavTteTLAScBfUknFu9/TetWLaDqm48kvJUJnKh8AAQAASURBVBQQH/7yP/mTv8Y9i7vEgqfCSue5twENMu46W0XxT7vZPOpp8j5cj2LYNXCOV7HUEIt37SdQn5U3vGbq402Gysu5UFJARfceaCZcieP9leJgFQpUAwdjue1f+DZ9BVIZsg4NMhaqKMT93mw8n72I/+AmFH3HR37zfrkI/86fCeQdRdFtGNIWYvbuUOVZ3B89g2fVfPyHN6O6+qGmg5DKkCi1hLxO/j38vU6IlJJI2PjOT7zU7yEqc0qJiotuXk7SvE59EfPwrgScbrbeuphdI2fTYeEU0TAWriPTquj+4ZPkLvu2wWh4viSA5w4t4MP19pMEi04TPLkP9Y1TG0+E9WOeYW3PxzD2yMTQuuk1RCTNm9OlxlG97wxBq2jUDbk81PywlbZfzaXNFy8QcoqGBKleTczYvhwb8ACOvSeQqpQkTRrcpO3mYxfOM4GGghK5DJlOQ+Uvu8mZ9yVCIBi5TtO4fOGbP3LNnVez/Ne3kEqlEUN/u+7tCAVDvP7Um+z4fSdOm5P5Dy1Ao9HQunPr5t2eO0ZBAAGyrn2GY+NmcOq2+ahSE9B2FGP/pNw1BldeGUduW0TZN1uI7tchsj4ao2bbcVKmjKX3+kUij8MGCkOP1gjBEHV7T3F08hJSH7wadcvm+41CrSQmJZ59q5q/1Krv7qp5UyjcewqPzYkgCEhlMhQGLUfnfc2uB95EGaMTY3LWC6DQtIGkMT2p3neGgM3dRI5rd59kW/eHiO7ZWvQkEoRz5th0vqokI2dXrOX07A+xHcimw2sPAqJXadk3W7DuOUXBmz+SPv0GJv6xAIlMGtFX8d0zCIVCfNXrMVYPmEbn+69AKpc126d9FjuH73mNw3ctwzxxwHmGIYTZ9zfZSuvncYHEmiefWEGLKePptX6xGHM3EBRVmMmAIMDRfy0g54XP0HdqhbZ9Kp0+nEHOcx9DsOl+oDRFI4RCWPecvuBQHCfOEn9lX/qsX4hcr4noYHmUFkEQ2N7tQc688DmalDjRWyc8PnVqPB1ee0B8EPKJMq9rm4IQClG35zQVP+4i7cGrUDR6sDr5xArMU8bT7Q9xXkKY9voerUGAote/x77nFOqWiQSsF3iRI5EQd8NwhECI6u8bvBclMhm6LhlUfPYH9r2nCHp8ZD52TaROc36cqy+bMsOy+QjOvDIO37UMbWZys3JCM1msb1b8Pm5CX/Je+IQ9vR7CV1ErGo0BX0UtefNXIQRDFCz6ig6vPoBMr8FxopCEK/s1rNMLyE+9p7JUoyRl6iTceWXnHYPCaCBgdeA8mtdo7OJHyl1jOP38Z+yZ8CzeCiudXnvg/H2FxyCRSJDJpXQa3Ysj6/b87fyztx/npX4P4ckpIvbqIZxXyAWBkMtL7Y9baL3qRVp/Ppeg09Ow1wA5C79h16jZBByeSEy0xmOqp0YTXEDP18tG3ZbDWH/fQ8jlJenR6wGwbjtG8pTx9PhjMTK9WtSPzXSx2A6hEPtHzWRX9weQR+ua6cvGQ5Np1UR1y6Tkg3VNPMeKPl7Pydkf4CqoaDKvxnO5oO4QzjO2RlVPPrGClClj6bXmWSRSqRhvViJBEasHQWBrtwdxnC5Gm5GEpvHYz9Omtk0L8t/8EcvmI0gVclo+fBWZs29CKpeJ7QJSlYKYvu2o3ZFF3rJvSZkyFoXJgDIhGk9JNT6Lneg+bZHp1GhaxF24s3Pm5a2oxZVbhuWvo2S/8BkKYxSp906g95o5UD8vwFtVhzOnlOx5XxKwucicMUlcO9SzTMCVXULh2z8R3bMNredOFm87BEIN/SLBfNNQhGCQgM3Z6PsGtHrgCvGlYVVdw2/1n+edTmSDA7mM+LG9qFi7u+G38+oN8SN6WHccB89g23GUio9/Je7W0aJ3ti/AmTsWcGLcdDzZRbSYdjPx43pTGW73vGNpNI0L6Wx5tA4hFKLi+x2ceeFzojq1bKKzz7s/CALa9KTI/rCjz2PEjeoe2R8A8hZ+ww+9p+IqryXtygbvbr/dzbYH3uK3Cc/T6bGrIy+dzvc83EwH/g3dLkgDRJor4qMJ1DXVh/V8ksplyGN0HLhlIf5aO93ef+Lf1DcXHrNj/2nypi/n1G3zSbxrArJoHYIgYBzRjboD2Wzr+Qhnnv+U5NtGNm/jvJCgTkug9XO3cXrG+wAE7S6cp4pIn3UjnT54klAgEOHPBed1ztz/n4IQ+t//7/8YLie6+W9GKBRCp9OxdOnSZr999NFHXHXVVfTu3ZusrCzWrFkT+e28CrYRUlNTyc/PJxQKRbwlQ6EQhYWFpKSkYLFYIkaoc/HvKhOZrOGBSiqVEgxenHt2VlYWx44dY/78+ahUKubOnYvf7//Htv9p7gAKRYP3w6WMbeDAgdxzT0O8vcrKStauXcvChQvR6/UsX74cv9//t7QSBIHp06eTnJx8wTL1Y+3Rowc9evQgOjqaffv20aVLlybzrPeErMeFaHDuvOVyeeT/59JAJpPx8ssvc+zYMXbu3Mnvv//OCy+8wP333092djYHDx5k1qxZLFmypNm8LoT6/i7UJ4iGTBBpfOjLcEyT8mqUSXFo7rgC0y1jULdOwbpuF8qkOGq+2UDNNxvosPkd/OUWnPmicdVbLXqlKgw6zn79F/0+mY46yYSn3AqAI6+clOtFA3bFxsMglyO4XU0Ho1ChuXMmABKdASEQEK9UO+uQd+6LvttgkMmQSGUYnp6DbeECkXYZGRimz8T69CwEm41gdRXy9EwC2acR6uqQ6KIJVRQgbZFJ8GT4UOdr8JIN5YuGZ0mM+IZYcNYhiYpFqKsi6KhFmtiKUEl20zoFx2HkLaDWgUc83MpadUYIeEG4sHxL1QakavE6txDwgrSBR9FmI7YK0Vtz4OQx9LtFPMAUHckjJtlEwX6Bw7/sotf1Q7BV1NJYkoMuL+qEGMZueBkEcJVUE3B5AUj/l2i0dpdbodyC+2wlujbJ2A7lIo/W0e3jaZR9tx3HqSK84WvQnrIa1MkmvOE31RKDUYy1GYa8yyAkMfGo73yWUGm+6GUqlYFG36Ss3+aiaudJTD0zUUbrkMik4sNoMBQxmAFok4xok02ceOMn6leNv8yC+2QBvrJq4m8diyI+BufxPKKH9cRbVEmgxobSbKLyk1+J7dOWsu/Ea7d+ix2JTBK51qJONhLy+CNzq4ff5kLdwkQdoqeBEAxS89dR1GnxBF1iLK6UKWNp9aT4QFv950EQBJ6+bQ4An+74hLKzYpiAkRNHsO+vA1QWV6LRacjan0VGh3TO5hTRuV/nJv0G7eJDqzLsZaxMNiFVq/CV1+AP8z9gqcOTV4a+Vzv4cANJNw3DW2nFW15L5drdpN47QfTESDahSjbhLa9FlWzCebqYE4/8iAQBTUYSKXePQ90ijui+7anZdJiWT07CeaoIv9VBj++eJ+TyIQSCqFvEUcdpYlsmotSomPTawwihENFJJmbuWU51QRlFB3IYcPd4pHIZXz/wITP3vs31rz6EIVqHs7ASlSmKym3HRY/ElDg85Va0qXG4w3PyWewoonWkXdefsz/uQp1sjPDEW2JB0zKBgM1F7Y4TtHzkaioKKkRPljCdvGU1aNKTcJwQQ1SozEbKv92OOi0eIRAiunebZvzyFFZgO5DN9gVfM3LFYzjOivoqc+JASv46ihAIkn5VX9TGKJRRGkp3nEDXyPtbnSSO0V5pRWmMQtsyEb/FjtygRd1CpHvjeXjKaiKePQCqJLGMRClHrlWjDretSjZBSMBbXosrp5SjN4txZzusfIKo7pl4y2rQd2oFgoC3pJrYIZ1xF1bQ8Z3HKf9mC9Xr9mIc0T0iv+abhiKP1mE7mHNeuagfnyunlNqdWVT8sBNNRhItH78W5+liVA8Y8VfbEAJB5FFa0aM1nJTMlVNK1a97qd2Zhe1IPqYxPVAlmYjp315MkDSiG0qTgbp9pzF0y2gyrxP/EhM6tF3xBPrumQDEXz8EBAHXyULMt49GopDTbd1CJGolUqWCNm8/Tt7jrwOiMc4wsDPHxkyLrBVfRS3xN41ACIVIX/IgjsM5KM1GWt03noSxPZHIpEiVDXpVnWTEcboEhaFB/8g0KkAixjgLhiI8tO4+iVSpQNc2Beve03jLLMgNWrzltUiVclSJsVg2Hwnz1oivvAapQk7CDUM5ed+rkT7l9V5EIYHku8ZhP5xD8btriR3dC21mEq6cUqw7T4ieNBlJtHx8Is7TxcQObtAVErkcX5hv6pZmtG1TkWpURA/ugkQqoc0bjxGwufCV16BMNiE3Gei5912kKgWyKC3tXroDuUFL8k3DOD3nU6J7t8GZXUJM7zaU/bCziZzq26fQ5a2HCQWCnDiWR4dRPSk+no+jui6yL8mVcmIarY2YJBO2ylqEkIB17XYSHrwucnZwAnF3XIGudwdavvoEzoOn8JwsoGyxmFiyy5EvcJ8upDH8FjsSqYTEq/pRvfkImrSEiNzW86f+2jOAr8wS0aEivWT4K2oRBAFfmQX7riwMAzpT+sYakh69Hq/Tj+t0EacffQsATUYSyVPGI0ES0TGqJBNStRJfeYOHVsDmwn22EuPwblSEryKrkkz4ymtInjKO5MmjUacl4jxdhOdsZRO5q5eboNtH4lX9yF36LTKtmMSn8bzq9UYd4jVndVoCHd96BHdBRZMYjcq4aNyFYrIQV04ph29+mRAw/PSHuMP6Ut8hDU+JBSEQJOT24bPYMHTLwF1YiTrJRN2hHJJvHUH7hXcjUchBIsGy+QjuwgoUJgM1245RvekI2nSz6DUYvtEQdLhRxkez75oXCLl9dHr7EWRaNUG7myN3v0LClf1IuKovhW//jDO7hI6vP0R0rza0fflu9o2eTcjnJ6Zvezq+9QjeshqE8EO54AugMEbhLqzAfjQfV04pOfNWYT2Sz4jTokEXQBUfjafEgqeshlAgSNDuRpeZhDrZiEyliMhK2ZebMfRojXXnCXQd0tC0TCC6b3s6vPUo/hobsYM6c/SOxXT+YBq69ql0eOtRQoEgdYdzSZ40CEPnVqLnZZg3mrT4SNt+ix2FQRsxUDXZw8pqiB/bE/uxfHxVdajDut+VU4Li5mERHqpSE/FXinX0/Tvi3HcKX5kFb34Z6lZmar7fgmFYd7zZ4i0695kilC3i8ZRX4auqQ5Uk7vMJV/Rtup8IQhM9f67OVsZHo4iJonTVJqJ7tUGeX467sAJDtwwcJ4si9c7dH7zltUR1bknILZ4V/NU2vOU1kf0hZcpYkm8fhV8iofZ4AUlDGnSYLtmIu8KKu9KK0qDlqg0vE/D4sBzOa7LP6pKMuMJroh6ushp0yQ0eftrEGFwVTc9wAbsbebQY9988ZTyGvu1o8+ajCIEg0QM60WvfO0hVCuSxelIev57Ke17HU2qh8td9+C12pCoFAV+AgNNzQX0TsLvQZCThLapCmRyHMsmEv8qKRC7DFx6Pp6AcZXIc9r2nqP19D4l3jsdbXkts/w5Yw9fPK37eTae3H8G6+ySaloli0r6EGFTJJgJ2N77qhpt9gToHrZ+/neP3vIpxZPeI/Nr2n6F2+3Hq9p+h1y/zkKqUDWeP88xLYYpqIqOXcRn/CS57Sv43Q6vVkpCQwK5d4vVBQRAoKCgAxOzZRqOoIBtfve3QoQPbtolxtg4dOoTT2dxLymw2k56ezvfffx/57vvvvyc9PR2z2dysfGO0b9+ePXv2EAqFsFqtkczQ/9VwuVzodDpUKhUlJSVkZ2f/Y5127dqxY4cYR2P79u0X1V/r1q05efIkDoeDYDDInj17LmqsarUarVaL1Wrl8OHDALRo0YLKykoqK8WD4c6dOyN1unXrxm+//RYx4p3vanZeXh41NeJhNBQKcfbsWeLixDe+0dHRFBcXEwqF2Lt3b5N6u3fvJhQKUV5eTkVFxT8aPs8Hj8eDy+WiZ8+e3HXXXRG5Ky8vp02bNtx8881ERUVhOSemYmP5y8rKIioq6j9OzlP3516Mk0ZQ/dk6ip55F/fJAmp/2oJx0gjkpmi0PdoS8ngxDO1B8Q/iWlGFDUDVO0/QbtokbKeKSbtpCOV/iAdod0k1+gwz2rR4Yvu0RaLUEDi0tUm/oaoSnC/di/Olewkc2Yl3zXIkah3+nX/gnHcfwcpK7G+9ie/wwYhBUpqQQPTcedQtXEAwHAohcOoU0phoFF26gk6HvH1fkMkRLI28TLQNb4el5nQIBZEYTEhMSaDSIm/bm2DhCaRpHQlZSpvXSWwFSCMGSQBZuz6E/uHqdshjI2AtIWAtIeR1RgyUaT1a47G7sFdZAdj5+Z+8dsXTvHbF05w9nEPv60Vv7P63jMTr9ETKNUb5piOcfOtn1o95RoxbFY5JFPT6kUileCqtKOOj0WYm4y4U10i9x0rhynUk3zSUqnB2RNuhXLQZZvHAJ5Mi69ifwJlDkb4Cx3Yg1FXj+eA5gmcOoOgzBiRSpLGJCH4vQv0LDbWCxKGdsOWUUbnjBClXiXETY7tlggC61HikChlp1w9EYzZS8vuBSB/W9XuJu2UMVZ/+RukrXyEEglSs/BFdjzboe7RF378TQbsTbdfWOBoldwAIWF3oMpLQpMWT/K9hyDRKKv840KSM43Qx5htFg606LYGQ1488SoM9PHdvWQ0lX2zEV23j0I3zqfptX+RNd4eeHdDqNfz8iRjGo7Kkku6DunH6yGnSWqfSpU9nSgvKGDh+IMf3HW/Srye3BHVqPOr0JGIn9CNodxEzqhd1W49EEn1INSqkWiWasNeW3+oAQbySLtOpIRjCZ7GhzUjCfONQLBsPkThxINY9p8ROJBJaPXk9Fd9vx3zjUDwl1SRcO5Cg3UXA4UYRpeXoHUs4cttCAnZXhA5KrYrS4wW8OvBxXhv8BHVlFpb2e4TlY5/C7/GSMagzax57mxbdM7GWWFg+djZbbnwZpBJa3TQEmUaJEAwiBEN4Kq20umkopY14Wr3nNImDu1D6+wGSbxpG1e/7UZiiKP9pB9oMM9o2ycRf2RuJXEb599sjcqhOi6dqw0HiRveg+o/9GHq1IeQPoG2djP1QLvqOabiLqyn5YiP+WgeHblpA1W/7SLlnPJqMJJSxehR6DVkfrwfAWWohaaB46yB79TbcVXW4q20UbzpM6xtEr9uEq/oSsLvwVVqJ6tJKjBuaGocmLZ6anSdJmTyKyj8ONFk3VX8caJCplLhIffuhXJRxBnRtW6DJMJN43UDUqfFU/7G/wVNFIkFpMhBye7EfykEerUWilOOvdZBw/WA0GUk4Tp6leKUYpL76j/2YbxyKcUQ3MmbciPN0Mepk0biozTCTdOMQLBsPkjhxINVhPVy764Q4PomEtvPuxFdRS82mw0gVctQtE9BkmDFPGoTCaIh45SjiDFT9sR/zTcNIf/J6av46SsDuwpVTijolXpxXuxRi+rUnqlvGeeelMEUTcje8zJPIZdRuPgwSCb7yGrJuWYC/ug77/tNkP/omANHDe6BqZcZXUk3I7UPfsy1Bmwt/ZS2lb3+P41A22Q++Qu3ve9FkJHP2s40cn/Uh3uo6EsOxx6LapxKwu/BWWrHsyMIcjimactNQ7KeKMF/dD02rxIgsRnVJJ+QPkHBF2NtHIkUqkyFVK7AfL0CTGoftaC4ShYz4iYOwrN+PZf1+EASiB3YkqmcbcZ7BEOq0BNq/MxV5jJ78eV+gTktAm5GEu7CiCR/aNOKDNiMJdVo8ErlMjHEb5pvr1Fn2tLmdU3cupG7rEfwWG56zlQRq7ahS4vEUlHOgx30c7PsQZx58jbrtxzj+yHJqdpwg6PQQO7AjyTcNxZlTiiuvnKo/DpAcltPoXq3xFFezc9hMManT+v30vHYQh9fubLIvFR3JJa6VGblKgVQuo9f1Q8j6U1zbhtF98OQUR84OAK5jObhPFnBqzGPU/bEb0y1jxLJj+oox2FaJYVq0jZLluYuqCDg92A7lom/bAuueU0gUMswTBzbT39b1+zDdIPal7ZyOEArhr6wlUGXFV1pN0O5ElZ5E7BUDcOeUED9xEHV7G/Rj2pOTqPxhO4a+bdFkJGGa0JeAw4VxdE/q9pxCZhDPUVK1EqlaibaN6O1v6NUmsq5LP/5DTJzy1SYKX/uOxBuHRWga8vrxVVrFubRLwV1siSSYC/nE/bFedzTWG97yWnwVtewZNoPSVZsi+i+6XztkGhUV4ZdvjddXwO7GdjQf26FcFNFigiyJQoYy3oAyPgZnTinR4XFX/LgTVUIMu0fNJmfh1wiBIFFdWmE/mo8200zswI648sswTxyINt1M8ad/YhrRDYlcRunqLYTcPmIHdsR5pgS5TkXQ4yf1vgmYrx+EwqCL+JedeOJdsh5bji9sgKvZcgxftY09w2bgrbQikUpRp8VjGtMjMi91ywQ0rZNxF1Y0mRdAyh2jqfrjALZDuchUCjStEnCXVpN8y3C8ldZIuBZFnIHqP/aTPHk08Vf0pXTVJpwnCsmZ+xmatEQ8JdWEPH6kaiXe4mr2DpvOzlFP4SmxkHzDUA7csRR7ViFIpXgrrSTfNJSKsH4HqNlxAn27FmH+DWuk+/eTdP1gyn/YGaG1r9JK2eqtyKM0RPdvj1SrJKp/Ryo+/Q0Af6kFTYeWOA5mk3j/NQghAW9xFSGXF3+1eLPJeSgbpdlE2bfbIrJXs+lweD9JbrafXEhn+6rqkKkV6NqlivvDzcOQG3REdcv42/3BV2nFdiQPdVo86rR4ZNFadO1SI/uD5a+j7B01m3Vj5uCzuZAqwsbKCb3x2V24K63oWpiQ69T8ce2LrBszh+LfD5Ae3mdNXdPx2cRyjVF9OA9Duhl92CifNqEPResPNinjzi1F31V82eU4kovzRCGHh0/j7KKvcBzK4UCfhzn76rcE7W5O37sMgMrf9mMcLO79tiN5yA1aarYcu6C+8ZVUo05PwnHoDPE3jsB07WC8ZZaIvpFqVFi3Hib+huFINSpir+hHoM6Br9KKp8RCVIc0Uc5HdIWQQNGnf6LNMFO78wTJt4zAPHEgMrUyIkdygxZDn3b4Kq3U7TuN/WgezhOF7B02nZodxzHfOBRZlAZ5bBTeMktE7s83L7/F3uR8chmX8Z9AIvw/6XP734ebb76Z2NiGGBVXXXUVffv25f3338dqtRIIBBg0aBA33HAD+/bt49NPP8VoNNKmTRtyc3OZO3cudrudN954A7vdTocOHdi7dy+LFi3CYGga+87hcPDRRx9FjH1t2rThnnvuQafTkZWVxdq1a5tcoZ08eTKff/55JNHNyZMnSUpKIhAIcNVVV9G1a1fmzp3L5MmTyczMjJQH0Uh24MABHnnkkfPOe/Xq1axbtw61uiHT5VtvvcXSpUupqakhOTkZm83GjTfeSKdOnS7YdmVlJW+88QahUIh+/frx3Xff8fnnn1NZWcnixYt55ZVX+Ouvv8jNzY14Oi5atIirr76aTp06sWHDBtauXUtsbCwtWrRAr9dzyy23NBnrufXrsXz5cnJyckhISEChUNC7d2+GDx/O/v37+eKLL4iKiqJ169bU1dXx+OOP4/P5+OSTTzh9WnxrFR8ff86VZTh8+DBfffVV5EpmZmYm9957L0qlkt27d7Nq1SpMJhOpqal4PB4eeeQRli9fjk6nIy8vj7q6Ou644w569erVbNyPPPIICxcuxGAwNPlt+fLl9OrVi3bt2rFkyZKIx+fVV1/N8OHDWbZsWeQafefOnbnrrrs4ceJERF4cDgfvvPMOlZWVqFQq7r//flq2bMnq1atRq9Vcc414pW369OnMnj37vCEC6nH2mXexfCE+KKTMewDD8B6E3F4KZ7yF+2gOKfMewHTzaJCAr6SKojkryNqcS/9Vswi6vOhbJ4mxohJi8Nc5sR7J58Ajywn5AqTfPZY2D1+FKj4aEAju34h3zTsoBo5H0X8Mkug4JHoDgt2K77cvkWV2IpC1F8HnRX3dfSCV4vrpF/xZx9E/+jjun37E88vPRE2fiWrIsEhiG4JBah9+AGXffhienoNEo0XwuQgVnCBUngehEIEjW5D3GIG823AIhRACPvx/rQaVFuXoW5HoYxE8DvC4CFkrCRVkETi2FXm34ci7DoNQECHgx791DaGy8PUQuQLNPYsIuKqaXEOZ+cIi9h06itVqw2SM4eF7JjPp6nGR36U6E7WVHvxuL9/MXEnxMbG9ez6exZrZ72OvsvLwmhdIyExGpdPgd3v5+P5XyNtzkiGGWK7a+zqhgGgECnr8uMtrURg0WI8X4q21Yx7ahZA/gM/mRq5VIZeAEAhy8NbFaFom0HftiwTdXiRSKUGPj+OPvUPVHwdQxkczcMvS8FUwEPwe3G89gbzzAOTdhiExGJFoo8SrRs460UsyFAKPE9+OtSgGXIm9RoIuLZ6czzZydN5X6NLiGbDiMZQxOqzHCyn4bjvdn7sViUxK7fFChECQyl0niZd4qfpCjEvU9cBHyGMNEApx9sWPqP78d9Lm349x4lCkGhW+smqcB06z/4kP6PnxdMp/2UObWTeiNBlAJsatDLp95C//mdxXvqfVI1eT+fi1osdUSBC9a6ptBF0eCt74kbQHr0SilBNyeVGYDCCBsq/+ouD1HwDo9dNc9L3aIAgCm37czCvTRe+ol79YQMAXwJxmJrllEjK5THyxkX2WJ6+fzqjrRzJRF4P57iuRRWmQKhVI5KLXlr/aRsVnv2P5cTsdvxc95oJ2J9U/bENpNmIY3gOQEPL5EfxBQl4f5d9tJ/XucUj1aqQKOQGbi7Kv/iLo9NBq6kQAyr7+i9z5X9J24T2YRnVHERuFr8aG4A1Q9vVmorpmEDOwIwpjlJhcxu2lttrGDzNXUhpO3vDcyY9Yee1zVJ4p4YWcz/C7vchVCjHz9HfbWDvnI7p4YdzWpagTopFpVPhtTrzVdmQqObXHC1Ho1ex78j08FVbaPnQl7R+7Br/VgfNYAcceeQtd62Q6vfkwmlaJ4pWxUIjizzZw6qmPSLljNLr2qZiGd0Uik4qeKqYoQm4fZ99bR8pdY0UDvEqOTK0kFAhiO5iDvmNLhGAITctEZGoFoVCI3B93sW3aewCMWzWLkC9AVFoCqlg9crUSuVaFu9qGz+ZCppSj0qoIujwEHB5CnnCc4I/WkzF9ElKVAolUQsjrx29zUfr1XxR9tB5lfDSD97yBTKMUrwDW2NjV/wmCDjemUd1p/8r9KOOiCTo8nF3xCwWv/0Dn954gdmAHAjYX1ev2ItOpMY7sjkQmQ2EyIJHLCLo8KGL0eMosEIJArZ28l7/EOLoXyZNHAeAurBTjrsbqCXl8SOQyAuErX5aNhyn5bAOp900gfeaNyLQqAnVODt+6CPuRPOKv6EOndx5HqlYgBEPUbD1G9W9iMjipSiFe1YyLBkSv4hNT38WVXUKHNx7G0CMTlTkWiVRKwOZqNq+gzYVl3R5keg0xI7ojeP34KmpRJsYi1auRqVViIo4dWSgTYqj98wASSYjkB69FolIgVSuR6TUEnR5O3fISznBiA22nVmQsexiJQo5MpyEkkRBweij+ZittZ94gxpgUoO5YHjvGPoumZQJD/nwZf52TusN5nF68mu5vP4y2ZSJSuQx3USVBt4/sF7/AfN0gTCO7EXT7KPliE6l3j0Uik2Ldc5ro3m1QxOiw7TvDibvEmwsdPpyBaXRPBEHAXVBO+ecbSHn4GtQt4ggFAgj+EBKZBMuWoxy7fTEp900gfeZNET4cuXUh9iN5mEb1oNN7TyBTKxEk4KuwUrvjOK79p6j4TDSop798L4mTxxJ0uAi5fATqHOQ8uRznEZEuXX5ZSMDpZt+NC9G0TKDHF7PQtkwk6PHhyivjxKwPsR/Np/3CKcSN7E7Q7SVr6gpsR8S9Z3OsipcOi3uP1+mJ7Eudx/Xm9rceRyaXIwghgv4g1QXlaGP0yMuqybnteUIO93nPDgCd9n0c0eXF8z7E8vnvVHk1DDu2goDNScgXwGexoYiNQq5T46mwokqIRiKVUv7zLpJvGCJ67gkCQaudY8MfJ+XpycTdOByJUgESCFRZKVn2Nc5juaQvfQRZbBQKk4GAxUbpqk0EnR7Spl4HQPnXf1GwYBWtF96D6Yq+KGKi8FtslH66npr1++n0xdMglRCsc1L50y6U8dEYR3Yn6PZxeupy7EfyiO7bnh5r54ne2yFBjAscCOKrseOrtqGKjw7HRRRfUAiBEJW/7SO2f3s0qfG4Syzsvep5BF+Azq8/gPnGoUgkEoJuLwGbi91DptPp3ccwjegGgkDpqk2cfuojAPpvfQWpSk4oGKJm+3EMXTNQxOjxVdeh75CGVKnAX+fEXVCONsNMyBfkyJ1LsR3Jo/3Cu0m6aShSlRIkAkGnl6Dbi+APoojVi55WNhcBu4v918yl909zRY+zKA2S8H5z8OaX0bZKoNNbj0TCdfhr7PgsdRR/tJ7iz8SESx0W3o1xZDdCvgBBp0eMN15SjRAIip7BEon44qC0BiEYQmmKQvAHCAWF8LzSw/OyITdoEAIhZFoVyoQYpOGXNoduX4KhWwZSBMyTBqOIjUIRb0DwBfDXOjg59R06rXwCqVKOIs4Q8bj1VdeR9/JXFH65hdH5YqxtMTEfBN1e/LUO7McKkOnVHH9iJUIoxKCNi8Lx/8Q9eWvPRwjU2JFqlAw/9SG+SisBp4cTU9+NrKmM6ZNIf+J6MSbsruOcueVF4iePQ9XSTOz4fiiT45DIpQSdHnwl1XjyS9H3bEegpk6Mddw2FW95LcFwu6Ku6E77Vx5AGWcg4HBTtOLXSOzKC+lsdQsTHd96BKlaCYhewHV7T/3j/iDTquj21TNE98wEJNRsP86RWxaK+ubDaWhbJ+MPCThLqvHWOkjo2w6pUk7IF8Dv9EBIQBAE/rrzFdwVVtrdM5buT92EXKtCCIQo2niYzfeI+RRGfzaDHTM/wF1hpf/CKbS9dbi49zs8FKzdg+VoHmatguR7r2g4S8mkuHNLyX78bRxhPZix8F5iRnRHIpHgLa/h+LXP4RTk9PzqKQIuL/rWyQiAVCZFIpf9rb4JubwEbU7kpmgxYZtEClLx1kvp8h+ImzgEZZIRmV5DwOrk9B0LKD90lpi+7ej0xkOoW8QhIFDy5WZOP/URcaO60+7lKagSYwm6fdizCqjecAjB5UVpiqLl4xMJun3IozQIIYGjdyymdssxOq2YSvyVfUUP50byW/TllgvOy3asgGOPvI3gC6CMj6b/+peRR2mQR/1nziv/2+HZsep/egj/CPWg2/6nh3BRuGyUvAxA9KJTq9XY7fZIEpe/SyzzfwX18woGgyxdupSRI0fSt2/ff674b7QpCAIffvghZrOZq6666r9oxP/fxqG0c2Po/TMKfc1jqP47GPUv+z8XOgfuY7Z/LnQe6Ce0ufhK4aspFwvF7bMvus7TvedcUl99vBfvTB8burSse4MeV150nV/evrS+MmX/bkzOBlT71f9c6DxQXChI6d9gsbJ5bNZ/By8FL+0Q6Awq/rnQOZBcwrwA/tJcfF9dvJfUFTGNkjz9u7jU6yMFioufV6r/4scHILsE2su4tPhCwf/lF2rUkkvTATLpxdPDEjx/CJx/gvISaa+SXHy9gPDP4W7OB7X04unoCF28zAOs11z8GG8Luf650HlQ5dX8c6FzECu/NIXjDl58RKzQJT6B+bj488Ol6A3gEqX3vw+XqqGCFwrC+zeQXyI1fJc4ykvhWYzc98+FzgNb4OLPYP+dKJNdmr4JXIJKbBP0/HOh88ApXLwOMMgujV/2Szi3XaoOCFyC/I6t+PqS+vq/gstGyf96XI4peRmA6F3odDoJBAJMmjTp/xMGSRA9No8dO4bf76dr16706dPnnyv9AzZs2MCWLVsIBAKkp6czZsyY/4KRXsZlXMZlXMZlXMZlXMZlXMZlXMZlXMZl/L+Dy0bJywBg7ty5l1Tv+++/j8THrMeAAQO4/vrr/wtG9Z/jjjvu+C9v86qrrrrsGXkZl3EZl3EZl3EZl3EZl3EZl3EZl/H/EkL/233I/+/h8vXty7iMy/hvw7rEf110nf4Dy/650Hnw+qGUi66Tein3PIBs+cVffWsRurTr20WXcM1u4f4Fl9TXn52eueg6l3JdGeCE6uKvorTxXtr11zzlxb+P6xlwX1JfztDF93UpV4EBVJe4mycF/JdW8RIw5LeLv07y5xVfXVJfauG/79DY/+aLDwmw6xv9JfV1KVfnhUu4qnipff13ok56ae/WNZfwQKG+xKubl3p1/lLgv8RropdylVV7iVfni6QXfw1ed4kPgDrh4seYqLm0q+Ll7ksLNfPfhUtdy5fCZ5dwaeebS5He45dwdgC41lhx0XVOlZn+udB5cKnXZhWXoDuskkujx6WslUvFpexHl6pFL0W3XepauZTzb5zq0q6K13gvPqTQpdACLo0eYyq+uaS+/q/As+3z/+kh/CPUQyb/Tw/honDZU/IyLgqNE9L8V6FxgpbGcLlcfPTRR5HEMe3atePuu+++YObnZ599lvnz5/9tXytWrOCqq64iJeXiDFbnJnX5r8CFEuzUY8mSJdTV1bFgwfkNSo2T/ZyLxgmKzv2+trYWpVKMHTNp0iT69+//H87k0qFJi6fHyqkoYnTUHSvgyCNvI/iDtHvuFlrddwUSCQhWC46FzxAsEINL6x6djaL/UCQKBcGSsxAM4vrobQInjyE1xRO16B2kMbE8HxTY/cl61i9sbtCY9PrDtOiSTjAQpORILn63j9bDuoLbR9bHf9LpztFI5TI8tXZ+uUGkf8e7xtD53vFEt0rksy4P4q1tmgX71rceo9tVA7CWVPPZA69SklXQrN8bFt9PxzG9UOs1BD1+frprKWX7m2eh73rnGHrcM56YVoms7PYgnloHw16cTPqoHqhi9dir6wj6g2x5/xf2rdkSqXfj4vtJ7ZoBSKjOL+PrGe/ic3lBpkCmj0ciVxFy1RBy1/Hsy6+ydcdejLEx/PjFCqQ6E1KlFoQQAXsVBJvHuTmXXz6LjfgR3ZAq5QS9fkIeHyGnh5OzPsRxohBVsomu7z9BVKdWSGQSHKeL2TthDoJfPPy2W3AXSTcORaZR0rvEwm+PvE1Ndgk3rHkWmVKOVC4jZ91eXBY7A2feiMqgxXKmmD+eWEHV8QLkURq6vfMomhZxSGRSir/ZQtLV/ZvJU/KkQWQ8eg2qxFjkOjX2Ugt/PLIct8XG6NcfRBsfjRASyPpyMzEZZjrdOgKZQs7e139g7yvfAZD80LXEhzOUK5PjkMfqcZ8pJvuxN3CGk7b0PfM5UpUCQgKesxUcHvYEAAlX9ydzxg3o2rbgyF3LSH/iOhQxemzH8jkeHmNjekg1ShwlFjY+9DbW7BKu+i5MD5mMvHV78VjsTWSx55PXkTqyOyGXlx1PvodEJmXC2rlsfegtzv4qJhNpd9cYOtw7HkN6IvazlQQcHnY8+R4Bt5c+r96HoUs6OQu/pvDdX1CnxdP31/koYvUEXV4O3rwA26HcyBjjRvUg6PaS8/LXZEy7XkwcEaPDW1aDRCql4pc9KGJ0kXJf3TeXzysOEELg1p82cc+1I1G2H4bgd+PP3Yvd5WbOB2spt1i55977GDVyBFq5BH/BQcbfO5uQ3o0UCVJBwhPO9mjS4um14nF0mUlIZTJcRZUcfvxd1Mkm2s++CSEUQgiGyH72EzzlNXRdOTVM7wK0mWLW88O3L6H/psXo2qYgBENkPbGCih92NAi7VEK/9QvxWx3IdWoUMXpC/gBCMAQhAV+1mCDAOLgzIBDY9Tve71aCXIF26mKQK5DEmJAgQXDZkZgS8XyyhMDhHZEyAx5QIVUrkGnVBN1e7PUB4yPycCfJ4fXhLq7m6P1vEHR56fbe1IY12TKBs+/9RovJoyL8Kl29hZb3XcFfHe4lY/qkCB+yX/6azGmTUMTqm/FLHqNr1pf9WAFyg5aOrz6Avn0qggA5i74m/dFrUCbEhhO9CMj1Gjyl1dQdziO6e6aY2OTxd7Efy0eqUtDnt/no0pOQyKW48srZPXo2bedOJm5UD+TRWoJuH4E6Z5M6vX+ai0ynQZMaR9Djo2brMXwWG3EjxMQpjtPFRHfPxOf2sf+JlViPFSBVKRj564vo081I5FIc+RVsGPMMXZ+/jaRR3UAiQQiECAWDBCx2dl/3UoSOLW4eSrfXHwDAfqqI7WPnRHRH5qPivq8yRSEEgvjrnJx8/F1i+rcn+fZRyHRqZBoxCVJ9UqjSVZuQqhQk3z6KgEWMVZz38pcYR3bHNKonQbeXvPmr6PT+NKr/2EfchL5IZDICVgeFb/5AyfvrAGg1+2bixvdBmSjSO+TxEXR5CdQ5yZv3BamPXosyPgZCAqVfbKDg/d9Rp8XT5+eXUBqjCHp82A7nkvXYO3grapvoXHdxNcfufwN7WH8hlTBw/ct4yms5+czHdFs5FW26GalSjkQuJhorWb0NQ6c0DF3SKVj0FcXvrgUgc/4UEq4bjEyvxltqwX44l/zFX9P9+xfFZBhCiJIPfid/XsP5se3dY2g3ZSxIQKFT43d6qT1egMdiI3l4N4I+P55qG6pYPXj9HHxyJfZTxUhVCoatewldmM/O/HI2j36Gzi/cRuIoMVFM9jtr6fXGQxy9/3Uqf9kDQOp9E0idMhZ1somgy0vN9uMR/Wsa0Y0uKx5HplMTrLVRMOUl3Fm5SFQKMr9ZhDRKizI5HolCTtniT1EmxxM1ohchtxdfUQW6nu3JqLazc9jMJvtl31/nRdblgZtfbqRH7yT+nHUpj9GhSozFfbYSZUIMcr2GoNMdWR/HH38X+7ECANIeuILUO0ejTjYhBENUbz7CsYfeosvyR9FmJqHNTEKmVoIgcOzhtyn/YSfazCS6vvdEw/haJeKvdSD4A5G9KO3eCbSdO5mqjYcwDekCCJR/9if5z36ERKWgy48vIVUqUCabkGlUIJXgLa7m9AOvRvbBelnqv3kp6iQjfovtvHtdvV4q/nwjafeMR6qUI4QEBF8AIRSi9IuNFL0vZpFuu+AuTKN6INOqUCXGsrXDvfhr7PTb+gojWicRCgRZfd1LVB0v4Fyc7zwFoBk1iPh5s5HI5QTtDqxvfojjpz8i9XRXjMQ482GkOi1CMEj13GXwyfFm7WvS4unfiM/7wnzWtU6myxsPRvbWil/3RPaigNODNJxMxHHyLDKdGtPwboBA8WcbOD3nE5FOrz+EaUwv/NV11G4/HtEdtoPZGHq2QZVkRG7QIQSCeEstFH/4G9YP/gSgw6wbMY/vhUQmRZNkxFfroPZwLgcefecf10raA1eQcueYiHxZNh/BW2Vtpn8vVdfXy7JUpaDPTy+co+uPh3V9N4RgiJDPjy4zmTMLv6Hg3V8idO/2/lQSJ/QBQaDit/0cDctXPd2ju2fit7nwlNdy5PF3cZwpYcBPz4cT18go+2UPxd9sYeCvL6EM827PzQupO5RLwvhetJ19k5hAJxAk9+2fyXj46iZnyw5zbyfpmgHIDVrcpRb8FjunZn0gJqUKQ90ygYF/LUVAzFitSohBIpVSsmoTKnMscaN6IPF4KJz+Bu7jeaTMr0/2KQGJhJDTTeWKHwh5vJhuGQsSCZav1lP14VraLrgL8w1DkKqVeIqr8RRX4SmxEBdOOuitrqPk4/UUvvUTABmzbyJufG+QycR1WevAdjiX7IXfMHDzEpy5paI86TVIJDQ5B6TeN4GU28WEdyWrNlH5+75G56p8bEfzafvcbU3OHJdxGReL/90RzC/j/2m8++67JCQk8NZbb/HWW2+RkJDAihUrmpULhd+g/5NBEuDBBx+8aIPk/wScTif5+fm4XC4qKyv/S9t+/PHHWbp0KUuXLv23DZLB4P9/3qC2f/ZW8lf+ypYBTxKwOki9dSRIJbSYNISdVzzLHxl3gRBCN7XBY8+76Tfs82cTLC/BNu1enG8vRvew+CAg69SNUFUFtTeO5vO7ltLvzrHEt27RrN+jP+7gzVEzWT7uKWLTEkgf0JE3hk9n94urGPjiZP6Y8irfjnqKDQ+8FalTse8M6/61EHtRVfN5jOxBm8FdOP3XYXZ/uYHrFpzf0Hzqr8MUH83jmbZ3kL/5CBPefvS85cr2n+H7WxdiC/fVakQ3YlqZyfrqL7L+PIC7zsm7/3qJq+fcjkzR4JHw87zPeXXCU7w6YTa1pdUMujOchTsUJOS0EHJbI2UnXjGGFa+Ka0ai0CCRKQjUFhF0VCPTx513XI35JdepMQ3syJb+T5D9yvcE7W62j5hN3qvf0/GV+wAxC3fQ6SHriXf5q/29aNISSH9SDO0QN6o70b3bUrf/DPsnvkjI52fkgrsIev18/6+X+XL8HL4cP4eWw7piSImjKqsQW1EVW19axcgFdwHQ8u5xOE6XsH3kbPZc/xJtn76Zgg9+aypPgKuwipzXfqDucB4Hp7xK0B9g2Mt3EQqG2DHvS74cOZtvr51L1ztHk3lFH378l0j7zAl9iG2TDEDpuz9xZMwMChd+ibeoEtuO4+RMW07GovsBiBnZE4lcxv4e93F80vMEHQ2elc5TRRy5+xVqd50k9Z7xFK5cx44BTxCwOmkRHmNjevxyw3yCPj+DF4r0+PWml/l+7By+GzeH1OFd8TtcEVlsMaQz0elmVg+ezq7ZH9J/0RR6zrmZ0r+ONuFd1b4zHHvzRwJuH+uueJ5dsz+k38K78FmdnJ7zCQVh4wJApzcfwVtpZWPKbdRuz4o8yMaN6o423cyO/lM5OeN9Or31sDiX/lOpWreP4k/+ZPeo2ZgnDsDQPZMd/aeSNf09vpbm8bAzg2ft7fl952EKXAoET0Miqm/W7yQ9PopvX3uWcYP7MGLECHwOK4q0rgA85GzLNEcHnnC2B6Djs7dSvSML64Fsir/bTuWmw3RZfA/V246zZeRsto5+msNPrKTjqw/Q5tnbIvRWJxsjD8UZ0yehSjSyMeU2Tj39ER1fub8JvdLuuwJndgm6Ni0i9esO5ETm6DpbiXFoF3YOfpIDN8xHMWAMUnMqBPy43noG79pPCZ3NJlRVihAMgqeRp224zK6Rs7GfOEvI4+P4o8vxWx1N5CGmd1vq9mezb+KLCL4AHZfciyu3jN2jZov/xjxF0O3DNLJbhF/WA9mk3D4ad1EVxqFdIvw6MeN9Or/1MIUrf2V7/yeoXLePok82sGvUU5gnDsQ0rGuzvgDazb8Ly+Yj7Bw8jd0jZ5J8wxAKV67DlVOCu7ACX1UdR6YsQwDiRnaPyEaHJaIODHn9uAsqyHpyBZvS70RhMtDl3cfRpps5PedjXLll+Cpqm9U5cP1LOE6e5cS093Dnl6NONmEc2Ikd/adS+vVfkb4OzvyQnoumROo5CirZP+09fsy8B5Uxin7vPEpUhpmN459DIpUQ8Hj5c/hsDt73egM/pBK6LLuXumMFVG46gtpspPUTYgZld2Eluya+xKn5X+Etq8FbUcupGe/T8c2HSb59FPuumAPBEK68MgiG8FnsHLv7FRKvG4TCFEXRyl/ZP2om+0eJe5QmPYk9/R/jzIyVdFj+OJaNhzCO7EHW/a+xLWMyPouNlPuvRNtWPKcULf+ZvPmrsB/OpXz1FgR/EF9FLWdmrCT96VvIfeEz9g15koNXPEOLKePQtW1Bm2dvI2fRN2xMu52KH3fitzrCD4pNda7gC0RoDtDqvgk4sksBaPvsrRSs/JUtfR9HCIXIfe0Hziz8BvO1/clfuY78RsaB2FE90LVPI+j0cOxfC/DXOpDIpKQ+fC2e4iq2p93CsVtfJvme8ZF5JQ7sQMq4Xvw66mlqj5/lyLLvWTt4BnKdmsSBHfl50HRqswoxZJhZN/oZDjz2Ll3n3RHhs7OggkNPvscvGXejNBro/c6j6DPMbBgwjcOzPqTbwilUNNKBuvappNw+CsfJIk5MW4k9qxCCgrjepBI6vfEQ9qxCNqXfQcjpIWWZaPgXvH7ybp1D7k1PkXvrHALVVnR9O6FMT+b08AcoeWY5qvRk8u+cy7no9ObDeCutbEi5nZrtWZGXCXGjuqNLT2J7/yearMsdA56EkEDdwRzsh/M4MuUVXLnl+CqsnJjxfmRNqsyxtLx3PI6TRWQ9sYLqjYdRxkbR4taRHL3/DSrX7SXk9FK44lcq/9gf0W3n6g6JXEbhO2sje1HLh6/GOKwr3qo6jAM7RnRb4q2j0LRNQfD6OT7pRQpfXoX3bCUhr5/c2e8T8gfIXNxcf8r1atyFFefd6yL7yKwPaDv3dg7dupB9186FYIhj97zC/iueJWXKWHRtW2Aa1R1NupmD17+Ep7iakFf07DeN6k7Q4ebrq1/AUV4bOReci3PPUwASqYS456fh+HUjhQOvIWStI3bGgyBv8NWRmYz4TudS2PcKrG9/TNwL08/bfpcwn9en3I5lexbdw3z2Wx2cmPNJZK3U70X7r3sRbSszxZ9vYNewGSjNRkzDu0bo3eLWkejaiufW8q//4ui/FiDTqZvoDn3ndPLmr8KRVUDRirVYNhzEX+ekxZRxRIXrZr/zC5tHPoX9dDGl6/ZR+ddR/FYnnV+c/LdrRWWOJe3eCU3kS5uRdF79e6m6vl6WQ14/+6+fh+PkWbKmvYc7vwJVshHjwI5s7/8Ep5/7FIlU2sQYWQ+l0UD24tU488rxWx2khOXLb3VQ+uNO3MVV5L35E8dmvE/nJfcQ8vrZff18to18im2jniJ+ZDd6fTwNb6WV31ImU709i57vPQ6AZetxto+YzfZRT3H0yZV0ee2BJs8qHV66A216EgemvMr+yUsJWJ3kNDr71qPbR9OxHS+gdkcWhs6tKFuzjZ1DppEyeRRRnVuxo/9Uzj61nNQFD2EY0QtVaiLHetxBwGLDk12Et6AM0+TxxN15JaevnsGpcVOJHtUH07/GoEk3s6PXoxy8/iUCNifuwkpMw7sS9Pg49tCb+CqtJF43KCJLhcvXsmvEbJyniqhctw/LX0fwWx2Yrx2Au7CCnJe/xlNURe32rCbnAH37FFJuH8We8c+we+Qs4sb0pMPCeyLnopA/SPJNw5qdOf6/DkEI/q//938Nl42Sl/Efo7y8nAULFjB79myef/55SkpKANi/fz/PPPMMs2bNYt68eVitVgDsdjvz589n1qxZvPfee5wvgkB5eTl5eXnccMMNke9uuOEGcnNzKS8vJysrixdffJE33niD6dPFg8LkyaKbcigU4oMPPmDatGksWrSIhQsXsnv3bkD0FMzNzY2U/+qrr5g5cyZz5syJjO9i8PPPP/P0008zY8YMVq9eHfl+yZIlzJ49m2nTprFhw4bI95s3b2bq1Km88MILnDp16oLt7tmzh169ejFw4EB27Gjw3snLy4uM948/Gt7o+nw+Xn/9dWbMmMFrr72Gz/fvZ3NzOBwsWbKEGTNmMGfOHAoLxbd8q1evZuXKlcyfP5+3336b1atX8/bbbzN//nweeeQR9uzZwxdffMH06dNZsGABgcDFX6U1De5E+VrxzWzx6q0kTuhNTM/W2E8VYT9eKD6A/bUeabw5Uidw4iiCpTryt0TdkF1T0bEb3nU/AJC/6wShYIjE9s2N0Nl/HYn8X6aQU50vXhGPzkgi4PESCojK3GNpyMZtySrEUVzN+TDykYmc+PMADouN6vxyNFFaouJjmpVrO6QLB7/fBoDP5kSmUqBNaF6uKqsQe6O+Msb24uR32xEQ8Do9qKO0GFMTcFkdhAINl1q8jQxhirCXBABCCCHQNKNo7+5diDZEASBR6giFjURCwItEIgVJ8+tXjfkV8RoDildtQqZTo0qIoe5ANqok8YqTr9JKVOdWVK7dTdDpwX6yMPIGNX58HwI2F2VrtlJ3IBupXI7aGIU2IQa/SxyrVC5DKpcT3TKRY6s2AVB5LB+VQSfSTRCQ68UrLDKdGqlMRtlP4lqvlycA6/4zxA3pTMmardQeyEYVrUNlEK/a1XtW+J0enFV1OMtqKNsremfn/b6PjLG9mtDAOL4PIa+fqh+34ziYjdygQ5EQg3F8H4Iu8RpO4+8BnNkluHJFGTN0z6RyrTjG0tVbiJ/Qpxk9Kg/mivSIjUKTEEPgHHpYc8sjspg6oivZ324HoPpgLrrUOMq2Hm8iuwA1WYXE92pDIDzG6oO5KKN1SGRSbIdzI8Y6gOgemRS+IxopC975GUWcAWVCDPHj+1C2ZisAdQeyURi01O4R9VjJl5uIn9AHiUKGIjaK6g2HADhy5AipKSkkxyUiR8r4wb3ZfOAkweqzkf4kSHC53EijzViLs4mO0iMN+UGmwGhqfl0ublAnlLF6ilZvo3j1VgwdW6IwaJHrG3SBXKtCEMA4uBOVa3ejSjIiUchFDwQgceJAyn8UdWvpl5uRKuToO6YBoEoyEjemByWrNqE0GiL8Klm1McKv2H4dCNhcuAsrse45heD1Iu89Quzc50HepR/+A1uRRBsJZO0V+9U0ut7pE/lgHNSJgN0NApSu3kpCWGbjx/cWPe7WbKXuQA4SuQxFrB5lI31hHNIFd0EF+g5pEX7J6kMTSCTEjezeiF85YX6dDvNrMwkTeof5pSfo8DTrS5NuJnZAB0rCa0/wB4np157KtbvDqkVCKBhCbhBvL4TcPpRhHSA36CJjje3fgcq1u5EoZATqnMT070DZmq3Ej+9D0Ye/IzfocBdVNakTdHkxDu5E1fr9SORyQv4gobC+0bVuEemr5qA4L3W4XvyA9pT8shepQobP5iSuXzsK12wj9bqBnP1+J3K1EnVCDL7qhvWRMKYnUrmMU/O/AkGg9OfdJF83EIDa/dkE6pwkju9F8acbUCWZsB3IRmHUY88qRN8hDVd+OY5TxQQ9PsrXbMU0uicVP+5Ed84LsbjxfagIe7bXz1PwB/BX26hZfwDBH6Dy+22EPD5UZqNIB4c7Ui+qSzqOk2eRG3R4iqqQadX4KmrFck4PruwSVGYjxsGdKA/zvXT1FqI6pyMIQjOdK/I5CmVCDKokI/FjelIc5rVpcCcq1u4hqm0LnGdKMPZrh0ylwJVbhq5VYhN9ETeuD1W/7EYik+I8eRZ5tA5ZtA5VspHSj34X5W9HFkIwiLa9uMba3DGaE2+vJeQLkDi4I3lfi3RpvK8oDTqEUAh1QgyOnFK0qfGo4sQbNab+HSj9ZQ9ShQx/nRNT//acXS3urcYemQQ9fgKN9kNdmxbUHcgmdkAHKn7aRe3OE/isDuIn9CG6Z2uEYIiSzzcg+IPUrPkTRYIReXysOCaXh6ClDs/JApBKUKaZsX4v0sl16DQSqRTkzR+nmurRtY30aG9KL7Aug04PcSO7U7pmK/Hje3P2w99FT6yiauQGbURuJDIZsYM6UrluHzKtisrf9kd0h3niQMp/3In5mgFkv/hlE91WD+OQLuLtgk//jMhJ2r0TyH5pFTKtGvfZyohuC7k9xE8aEqGFcVwfgg43gToHrlNFSGVS5LH6yH6nDOtPuUGHt7I20n7jva5eLyEICMEQQbcPb6lFNHiN70PQ6cEZluf48X0oX7OVti/dwakZ74s8iI8W9cf76/BYHQQ8voZzwTk49zwFkNg9k5DVBkIIAgHc2/ZCMCj+C0PRsgWOH0X5dfy8HolSgeo87Uf3yCS/EZ+VcQZUYR1jO5wXWSv1exFA0OMlYXwfJDIpukwznrKaCL2Dbi/mML3rdp8kYHUg02siusN2IBu5XkPCdYMo+2IjAasDX1Udcr0G99lK1GZRbuvlP25QJxx55QCcXb2NpHG9/natiPIlJXZQR6rW7UWmVRJwes6rfy9d12vPo+sPIJHLEBrp+upNR5DIZUiVza+kR3VIjZxHSxud93zVNqLapmA7Jj7LWMNrTJUQQzB8lpIoZEjlMvRtWpD3jmjwzHvnlwjv6ssByLQq5FpV02eVcb0pWbMV6/4zWLYeQ27Q4jxbGTn7gniO0LdLIXfpGuTROpxnSojp1158rrHY8ZbVAOA6dAaZQUfMtUOo+W4z6rZpeM6cRapWIVEp8eSUELQ5ETw+CIaw7z6O6ZYxlK/ZStDhFuXBoMPQszXeSivu/Aqqf92LPEpL9YaDxI0X1139i3Lj4E7iS7TwmcM0XHz5e6EzR3TvttQdyCbk9iEEQ9TuPEHswA4RWVabYwnYnCAITc4cl3EZF4vLRsnL+I/x3nvvcffdd7N48WImT57MBx98AED79u1ZsGABS5YsYeDAgfz8888ArFmzhvbt27NkyRJ69+5NdXVzQ09xcTGtWrVCKm0QUalUSqtWrSguLgYgJyeHW265hddee61J3b1791JVVcWyZct48MEHOXPmzHnH7fV6adOmDUuXLqVDhw5s3LjxouZ95MgRysrKePnll1myZAl5eXmcOHECgIcffpjFixezaNEifvvtN+x2O7W1taxevZp58+bx3HPPRYy358OOHTsYNGgQgwYNamKUfOedd5gyZUqzK93r169HqVSybNkyrr/+evLy8i7Y9ptvvsnMmTOZOXMmdrud1atXk56ezrJly7jlllt4++23I2Xz8vKYNWsWU6eKb70qKip46qmnmDlzJm+99RadOnXilVdeQalUcvDgwYuin8IYhd/mijyAeEprUCcZUZuNeEotkXLSpBRCluYyItFoiX7rM/RzFuF8e7FY1hRHyCJ6lsakxCGVSXFU1V1wDFK5jIQ2KeRtF6/kRGeYCbh9jPtkOhPXzaPNpMH/OA+tOZb4jCT2f9twjdpaXkN0+KGyMaITjfSYOJjn9q0gNjOZmjPF6MMHyL+D3hyLo8zCkU/+JKF1MsbUeB76+jl+evGzZkb9m5c+wAv7VpCQmcz2T/64QItNIZHJINRgVBZCQfG7RjiXX3KdOmIQBPCUifxrcesILJsOR+oEwnXUqfFoW5rFK5+AKikWmUaJp0TktaO8Bo/Vgd4ci0Qq4dbfFnDfoXc4u/0YMoUMR1mDTDjKa9CbYyn48A/0bVsw8ui7DPlrKd6qOoR6g3JYnuqhTjLiKbGQeusICjcfxVFW04T2USlxGFsnYznTsC6dFVZ05/BH1SIObfs0an4VD2TeMgvKJBNKsxEhEKTj18/T9Y8lCIKAMqmpQU0ilxF0eJrJ/Pno4SwT6aEL0+P6PxYw+cg7lGw7RlX4CiCANiEGR3i9aMyxSBVyyrZnNeMxiLJab3AHcJXVoD1nfgpjFIRCeMJeJZ7SGhBE+qmSYiPjUxijCPkCEWOQp7yW2AEdGJb1PgGbi9od4hjqpH7itdGReSa36Ux5wWloFKPoX+MGkldayZ4zxTz92sc889RsQhVnEHxu4uLjeU+XzWv6k+xWVKM0RuG3OVEnxuIpteAus6BOMuIOy595Qm9GbFtG3y9mceaFTyPy127eneQuWY3SKBriFbF6nNkNvA66PER1bAlAu3l3kv3SKuQ6NUIg0IRfhi6tGHJwOZq0eGxHG/Ss4KhDGpcUZrQURc+hqG96GADfz58i+LxItFGNhEHKgL+WoIjRYdlyjLqDOU3kQZ1kbCIPnrIa/FZnE5k2XzeQqj/2R/gVP64X7rOVCKEQErkUVWJMM36pIvyqIXZAB4ZnvSfSKBBo1ld09wx8Fhud3niIfhsW0Xn5owTsboRgiDPPfYq+Qyr6di1o88JkPMXVeCtqI+PzhPlSrwP6rV/IsKz3sWw7FplXvTzVl63/BFDEGZDrNQw9uhLLlqMIgWBE36iSYpv05S6rQZMUi9Kox1/nYtTv87n62LtUbctCplHiKrUQlWlGEa1DFRfN0G+focWNQyJ0bD3tOoJuX0R3OHNKURqbxvtUJxmJ6tIyots8xdXE9muHtnUy3opaYgd1jFyhVJlj8ZZakOk1pNw9jt6bl9Hu9YdQp8bjLbEg1apIfXQizhOFKEwG8YEujJDXjyrZhO1gQ1iPmMGdyZx3F9q2KRS//yveMguqJGPkE0CdGo++czqu/PKIzGc+fTNdP5yGOiWO3CWrm+kYT5kFv9WBOslIh3l3cvqlVRASkChkEV2vMhuR6dUYB3ciadJgSlZvjRhM66FMMuI8UUjRu2vpd+Bd1GkJEAiBAN6wblKlxiORyfBXWgGIyjQT368d4397CblWRWznViLfdWrkOnGPqD0hvrjQmmOJ6ZGJJiUOdbIpogOG/zGfCcdXULX9uHgdvbQGtTmWpCv6YD9VhFyjjIzReaqImIEdCTrcSJRy4kaLV4HVSUZUZiOCIETo4i+zEPL5UZjD+lsqpc26N+h44HN8Z8uRSCX4ShvOJL5yC/K4mCY0qdej7iKxXGM9Wr8X1ZdrvC6FYBBVQgyZMyYR07tteH3UhNeH+Oktr6Xo0z9RROsYeugdAjYXFev2Nqyd2ChC/iDeKiuu/PImuq0eyTcPi8gJiEZbiVyG40QhErlUHG/9/KptaNKTIrSImzgYQ78O2PadxnEoG29ZDQGrM2KQSZ83hfzXfyDo9ETU/Ll7Xf38VWYjAZsr8lv9+lGnxhPVOZ26gzmokmJRp8ThLa/BcaIQIRgKG9Ib2oGGc8G/A705Fs+REyjS00j582uibpmI9+jJhhe5gCwhjkC5eJ7UXzeeYI01st4a81k4D5/PLSfVqiL09pbXUvTJemIHdWTo0ZVIFHKcp4sjZb3VdWjTzU3qSxRyvI3m6i2zEDOwE5nz7iJx0hAKlnyDv8aGvmMrag82nA86z70dRbSW1OsHcnLJGjxlFhTR2r9dK43la8ihdwnY3IQ8vgvq30vT9TXNdP2woyuwbDnWRNeL7dc0eeFYT3e/zQWN9ubGNFclGQnYXU3aUCcZQSph8MaFjMlaSc2e0wjBYCPeWSJrFCBxQh+Gbn+F3qtm46mwNjkHKKK1TWTPU1ZDyztHR/YHgPaL78FXaYVACKlKgetsZaRtiVImviQNw19ejSolEV9ZNcqkOLRdM1G1TMSdlYtj51FUrZKQxUQhUSuJHtELeVzD3p7x9M2oU+LQZSZRs/VY5PnJW2Yh5PGjarQm2r44GXm0jqTrB5GzZLVIt4RoNGnxmCcOxNA9E3m0PjInv9VJwOogpn97FLF6pBol8eN7EQoEEYKhyJlDHiW+mGx85riMy7hYXDZKXsZ/BI/Hw+nTp3n11VeZOXMm7733XsTjsKamhgULFjB9+nR+/vlnioqKADh58iRDhogPBD179kSnax4cXBAEJJLmAXkbG2Bat25NQkJCszKnTp2if//+SKVSYmJi6NSp03nHLpfL6dVL9ILKyMigqqr5tdy/w5EjRzh69CizZs1i9uzZlJSUUF4uvo1ct25dxKOxurqasrIysrOz6dSpEwaDAblczoABA87brtVqpby8nPbt25OcnIxMJuPs2bO4XC6cTicdO3YEYOjQoZE6J06ciPzdsmVLWrZsed62oen17aioKE6dOhWp27lzZxwOBy6XuJn37t07En8SoEePHsjlctLS0giFQnTv3h2AtLS0i6bfedgrHggbfW8c1BFF5+4ETh9rXtTtou6xO3AsmoPmlrvrWxU/1Br+9e4TWArK8TovHET6qnlTcNc5KD8pPvxI5VIUeg27nv+c325bTI8nJhJ9zuHwXAyYeztVuaUIoabGwfPmEJNI2PzOT8zv9xC1OaVo4qKbHIIvDHFeLYd1ofREIfn7TrPq8be47qW7UJ1zWPtm5kpe6vcQlTmldL/6/DJ2ofabjr/Z0Jt/cU4ZQ9d0km8dSfa8VU2alWlVdPtwGnnLvo0c7MQfz2lUEDsWQgJfTpjDh/0eJ7FbJspz5lg/wPgR3bAdL2RT14fYc/1LKE1RTQ+v50zC0KUVqbeOYNfLX4d/Fn9XaFVMWDmVk2u2EWrkARQZUyMo4mNwnTpLwNoopmhYX+XNfo+jY2dy8tb5qJJM6DqlNx93s2nUd3AeetBAj+/HzeHLPo8T3z2T2HaNvH8bMabPi7djL6hoRONz8A86NTKMC45T0qxcpH5IwJVfzrbuDyGP1qFuKepmoVH9uDE9EYJ+OCexzs6jZ2jfMpn+nVvz4gM3Mv/lhXi0iQDMvf9GnnR04F5na3aoqiiQOZrPJeIRLFD+2342D5nBvimv0OrxiQDEjemJr9qG42TROfRuPsf6svaj+eell7eqjm09H8FvdaBJjT+3hfBHiGDeCYJncwg56sRr3c06C7F/0jzcRVVE98xEH/bobsqPc/sXIr9LFDLix/aiav0B8W+VgvQnrqOw/pqbcA6NmvELXPnlbO3+MPJoHVLNuclHBCQyKVFd0in69E/2jH6KoNuLIkbcr1PuGoMrrxxPsYUzz38aMXo0Hr/QSJ/vHjWbbd0fwtC5FUjrxyVpWrZxfUHAU2phW/eHiO7ZGplO3WgtSi7QlwQQ2DDmGX7t+RjRnVoiCfclkcmI7ZqO9UQhh575hDbTrkOXYSZhTA+Cdg/CuYlUzlkWSmMUcaN7kRPWbUG3l9JvtpA+bRKmEd1FI/45e4Dz5Fl29nuc/SNn4quwRq4up8+8ieKVv4h9NmKRTKumxb1XULf7ZJPwD+7cMk7c/Qq+8hrir+xXT57Ip0yrptOHM8h57uOItzZA7sJv2DvhWQJ1TlLvHs+FdEx033b4quuwHa2PCdhUbhwnzuLMKaXsu+3EDevSnDgSCTK9mrjxfdjb9xFse04hUSsiRgKpVk3HD2bgziuLjE8qk6KM1rH5tqV4a+wMWflopK365rPeXotELmPg8ofJvHssdccLRMNxeHibRz/DHz0ebcLnLvPuIGveV81Y6MwuoejD31GZjfT86hkcWYUIgWAjuTkHQiMih0JkXzGVkwOmoEg0IVEpm5c/F3+rR5uXq//+8F2vEnR7OfPiKjSpcUR1arquBEFAHq0jbmQ33MXVbOn2EDKtisQr+jRp29A9g/Ifdjbqt0G+JQoZphHdRKMhINUoSb1nPL4q6wWnEznfhELY9p7EfiwPbZsUtO3rdZuom2LD8Q8dJ882b+N8ulfSfC1L5DK6fDiNM899KhqRZTLMNw4ld/HqRo2d005DJxecQxNIJMgT4/CdzqV4zL+wLv8YVc8uSHTaJmUA1L27oZ84gUBR6XkORhdo/5xyjYvJo3XEDeuGM6eUrd0eRCKVNjNi/jvz8BRXceLuV6j4bhspD1yJrkNLit79uYnX45m3fsJVVEXRdzvIuHtsk/oXWiuifHXHU1zN1m4PhuN4xvwb+lf8/6Xq+q3dHya6Z+Y5uj5cpJnOOQ9B/oFmgiBASGD7qKfZ2P0Roru2Em8Fna8cUPHbPrYOns6Rx95BGfv3SekU0ToSx/WOnH3jxvTEb7ET8jW9QdZkDVxQlgSsv+/Bse8k6jZpIJHgOpZL61Uv0vrzubhPFjShT97Cb6jbdxqfxUZ0rzbnTqbJn/lv/oinqIqy77aTdrcY3inkD7K156NY95zCU1RF5oxJyCLnaAHX2SoK3v6ZnqufpedXz+A8VQyCqDfqzxyReZ33we7/owiF/vf/+z+Gy4luLuM/QigUQqfTsXTp0ma/ffTRR1x11VX07t2brKws1qxZE/ntfAbHxkhNTSU/P59QKBTxlgyFQhQWFpKSkoLFYkGlOn8Gx383obxMJouMQyqVXlLcxIkTJzJmzJgm32VlZXHs2DHmz5+PSqVi7ty5+P3/fnbbnTt34nA4ePRR8ZDucrnYuXMnV1999T/S7VLwd/Q6l8bycLwdqVTahH4SiYTU1PM8eAMbNmygW7duvPfeezQOfeyz2FEYtEhkUtGTLtmIp7xWfKOZbCKqYxpdXn0A77aNCLYLezvKWmYg79gNw+sfEzhzAmm8magb72DvjzvofetI7BXWZnX6Th7DsMcmolAryVq3h+hk8Q2/s6wWIRDEdrYSb62D8j2nMHZMoy6/vFkbHe8cTftbRxDTJhm/L8AdK6ehUCtpP7w7wUAQW/ha3YDJY+h3ixjrpuhIHjHJJgr2C5xZu5v2kwbjOM/4ALreMRpdYiyTvplD+aEc9Ekm2l83iHUrfqT98O6cPZxLTVEVCZnJFB3JbVJXCAkc/mUXw++/qkkinMaQqg0kt07kreXvil6SUjkQvtoilUGo6XrwWeyo4qMZvGkRCGIQ7EAjg6+2ZSKZUydy6CYxphiA32JHHq2j68fTKftuO45TZ5HIpPTfuBhVsgnHiULULUTa681GMTlFmB5d7xhN51tGoI2PxlZSjb6R16HebMRRYSXlievJfUv0wK47LHqt6dqlUHcgG3WyEWRSBm9cJPK2oILMJ69nzzVzRY/MJCPOCitSuYwJ703lzI87KT+QTd9p10f60SXG4AzzsR7yaB21+8Qry+a7xmPo2542bzyG/cBpMfA/4LfYCPlEj6cmfAkEkenVTWT+vPQ4lIcuyYhUJsXZSD58Nhdlu07Sa8YkDGkJaBNjKd9zGn2yiQrA1DUdXZKRER8+iTJGR4uR3Uge2oW4HmLCK8vhPKTdMxp4lmTEXWFFBRh6ZBLVuRVJNwwBqRR1ajzsPS3SUSJ6T3jLaiL88lvsSJVyvGFPZHWy6METsLlwn60kbng3ytdsIyak4ISrDm95kMSr+1NpLyapfQ8U6b1AJkfZbgjdjJ0Z+a8oBL8Ls9lMclwMBTUeuqZoiNWIOidKUPDwLXcy6F9Xo0mNx7LzZCQIv6e8Fm1qPJ7yBl7V7D6FpkUc8igNMf3aEz+uF+ZJg5DrtWhS4wk4POjaNFyvlWnVOE6exXzdIOLH9SJuVHekaiVSjYrO7zzK8YffjswRwHGqmNgBHSL1Jfpo0OjRznoTgODZbORd2iCRydFOXQRqHcpR1yNUlhA4trthfeg11Ow8iWlEd6z7ToflYRHqZBP2RutDnSTKSn3/7V++G6lKQZd3HwepFEP3TDRpCfRa8ywyjRKpSoE8SoOufSrWvacj/PI14pdEJqX3D88j0yiRadXN+rJnFeIttWA7mANA2ZptJN8ygv6bFqNvn0bVnwdRp8ZT8fNuOi9/FFVibGR86iQT3vJacY4GLan3jKPFrSNRJZsQ/EHULUwReaovW/9ZTxtlfDS9f3wBZVwM/lp7RN94y2owdEmPlNUkGfGUW8U9JVpH5t1jSb9lOJpkIyF/EG2yCXdZDb4aO6kTB2A/U0rN7lNEdWpJdNd0otqnINdr6LHycRR6DbqMJHyNEplFdUxD37YF+Uu/JRD+XpVkouSTP7FsOkzGjBvxVVpRJZtQJYtzUCWbcBVUhA2VAmVfbCD5zjGoWpiI6tmG+Kv6o0wyEvIFkCrltLh3AqbRPXGdLqJub0Nol+Qp4zD0akOHdx6nbv9pYod2JeT24SuvQZVkwl9dR6ePplPx3Taq1+3FjxT5Oftq0OGm1aPXEHR5m+hcdZIJiUyKtlUiCeN6ET+qB1K1QnyxI5OK8lZWgyYtAW95LaXf76DlfRMofP+3JtcpfaUWYkd0x3O2krhrBmDo0w5/jY2A3Y06NZ60JydR+f02kiaPwVcevrJYVkvRuv14a+woo3VIFTKu3LQQR2FlJFxFwOEm4PCwYdICZOU1jN33Bq6zVQQcbhQGHRl3j6XlrcPRJJsI+YNoko3EdEunz8rHUJtjCfkDmHq2RggGqfptP0Xv/0bGk9dzYNJLZM6+CYlcHtZrFiQSSYQuiiQTUpUCf0WDt6Bp8hUYbxmHzGggaLWjTI6j3g9LaTYRqLYCkDplLC1uF/d7pFI0qXFYz9GjnvPo0biR3ej02gPIwh51Mp0aZ1450b3bRrwj6z9NQzvjzCsX9ZcgUPHrXlo+cCWalHj6b1yE3+rA0C2dYw+91Ui3FUXmEjeqB/ajeUR1SY/wX5Maj1SlYPC+t5AqZBgHdUIZH42vqg5lnAFftJZuG8RzvuNwLlKlAl+dk5gRPUSDmkyKr7yGuKv6Yxzbh34je6JKjEER3ZnOyx+l6OM/Iuu18T7iLbMgN2gb9EZKHLGDO1Py6Z9UrdsbkYPoJBP9Ni1BptcgVSno/vXTVPy0S2wnHKqk/lzw78BRVoOybQbWFWLiJYlcTqi2juj7bkM7QHRW8GadRtW9E1GTrqTikWdIfHNeZJxpU8aSEuaz5AJ8boygyxtZl8ahXfBbRX0mBIK4CyrE/TYMVVw0VQX7m9QX/AFULUwkTxlH8u2j0bZpQdXaXahamKj8eSe9Ny4j5PFR+d22JvXEc7YOqVJOm0euJuW6gfhtrr9dKxK5HFdeGVGdW9Fv/cvIo/UIoZAYZoTm+vfSdL2xma7v8+PzKONi8DXS9WL7xkiCp3r4w88PyMTnw/r9bGD4vFd3OBdFtL5JG/X9tZwyhtTbR6KKj0GiEHlXu/c06mTTeXlXtf4gUqWCjMeuJXniAGRaFX6bKyLDUR3TiOqQyp7r5kXOvjF922Ea3hVVYixdVk5FbtCiSYmPvPgRfIGIZz6AwhyH88gZlElxeIsrUSbHoYiPpW7DHvR9O+LYcYSK5WLSxaRZt+Mvt6BuYSJqyliSbx+Ftk0LLJsOEd27XSRcgCrJhFSjbDKfeh6V/bSLnp/NpHrzESRSCb2+fTZy5pDIZegyk5qcOUqP5lH65WYAWj/zLyRyGdrMpMiZQx6tQ6KQozBGRc4cl3EZF4vLnpKX8R9Bq9WSkJDArl27ANHAVVBQAIjGNKNRfPu3ZUuDYaRDhw5s2yZunIcOHcLpdHIuzGYz6enpfP/995Hvvv/+e9LT0zGb/95zrX379uzZs4dQKITVaiUr6/xXGf9TdOvWjc2bN+PxiJtnTU0NdXV1uFwudDodKpWKkpISsrPFa1ht2rThxIkT2O12AoFAJM7ludixYwdz5sxh+fLlLF++nMWLF7Njxw50Oh1arTYSi7KehgAdO3Zk+3YxrtzZs2cjcSH/HTTmR1ZWFlFRURfMcP53qOf7uRg9ejTx8fHMmTOn2W+WHScwXy16fqTcNJSK3/dTdygXfZsW9PpsJkenrkDRtRf+fTua1JPGJ0b+HzidhWCzYntiCv4929D+/9h77/Coqu3//3Wmz6T3Rmihh95BelBR0WsDFcWCBYWLFKUoqKgozYagNMWrXixYEUFRQJAWIJQQEko66WWS6X3m/P44kyERbLmfr7f88n4eH8yZs8/ee62119pnnbXXuncq3tJiLp7IxWG2Y7nC13+Py019STUrBkzj7M4MevurKptLapAp5Tj0JuQaFTG9UzDklV9xXjnv7+LLaxeyqf0DfDRjNaVZBWR9d4T9m3ZgrKzD7O/38Ic/8sb1T/HG9U9x8VQeff19dZ80GrfVga368vEBnP5gF9aqer644yXydx6n623DMJfX0v+2ETjMNilHWPsE9BcvFUKKanOJLt3S+lKdf+WxA/gcJsrzTjNj+mP4nFZkGn9+SYVaiqq4QpLkmj2Z5L+5lQNpUpJ8wZ9HK3ZcP9RxYZx6dLWUq6YRvFbpuPLF9dtJnDiSknd3kp42n+wZbyEP1pIwYQRh/Tri83px1FsQPV5UoTpOf7CLT29ejKGoiuK9p+nqP0of26MdTrMNW7UBe5me6OHdAVDFhCF6fIR0lZzjrSaOoPjdnRxIW0DGvSuJ6N8Je3E11oIK4vqk4PI/Y8zKh6jLLefUxu+oyiwgrG08If4XhPbjBlD446W0BPIQHYqIELTtpeI3ltP5WHOKOTV6NvV7ThJ7p/SSEjokFZlKifn45RszU2YBsTdKBaZ+jR6xfVMkehgu0QNArlGSNKw7Fz7Zx5fXLsRWVc/FPafoeLtEm/3T36LuTDFfDJxJ8fajHHn6H6TP38S31yzk22sWcnHncRQ66VhUdF+pMqXdL3+mk/lcXLed9LT5mE4V0GbajQC0nXYTbr0ZV7WBmp0ZJEyQoqrD+nXEY7ITMagLyqgQku5Jo+b7DGQaJTKNKuDw69mrJxdLSyivreLcS5vZ/tXnDGulxl14HJ+5Ftf5/WxY+TwbXnsZn6ECX2gCxRW1tG0Vj8/twmqWnGhOvLzz0Yd8dO3jVH53DGedmeSJw2k1cQSmnIu4zbZAagCAsB5tEZQK6vZnYz5TxP4+06j66hAXN+6gdvdJLq7fTvzNV0l8mDQan9uDJecieS99zP4+0zgwYAZZU1dJ8/5BkoHWD15HzffSy6Ldrys0rWMIH9QFQa3B9dU72N9ehG31U3hOH8ZXWoC3ohjnzk8RbWacW97Gk5WOEBwayC9Zn36O+JuHYM0rJ3HiCL88LODMjLdRBOtInDCCsH7Sy6LbYJGOgwGKUB3nF/4jwK/4m4eyL/URjMfzcJTpcZbryXlyA7Hj+vv51cHPr84oo0Jodc8YSt7dydEbnsFWXA2Il/VlOVuCo1yPLkU6uhk5vDv2oioK39yKNb8CVUwYMoWMyOHdcdUYkWlVuKoNkmyYbbiqDSijQjAcPY9Lb+boDYsQ3R4Mx86TMGEENTszSH5wHB6zTXIUN2qjCNWh35NJ8dpvsRVW4HW4kPn1jTW/PNBXZN8OuM12HNUGVFEh1B49j1NvYs+Nz+Fze9Afu0CbCcMp33mc+LG9cVvsuM02wvt2wJJbxvmXPmF3r2lS1fKth6k9lIMqIpiKrdKeRpMURb9Ns8l79UsiR/aQ1rd/fqLPh/lkPkEdkwgb2Bm5Vk38hBHod58k7uahGI9dWv/R1w/Eeq6EuAkjOfW3Z8l59A0sZ4ooXbsNr8VO+NBUbPnlqBOjqN15ySFRvzeTszPWYL1QKjmrtGo8ZhsaP73aPXUXttwyStdfKgRRfzCHZH8UTOLEkZiyiqj98cRlOreBz+cX/oO9faazb8AMMqe+if5gNjU7jxN34yBcBivBnZKoO3KO2OsHIFMrqd55vIlO0/+QQWjvDoT064jtXAmWnGIM+7MwpufQbtE92HLLMB07H+AvQOn3GcQPk0591Bw9j9viYPuYpyS74nc0xA1PDfC2zd2jqU0/h8diRxUVQt3R8zj1ZvaNfw6vn8+tJw7nx4GzODZ1NcYzxZRvO8LZ+e9S851ET2V0KPUHc2h171hirx+IMjKYmu8zMJ3MR1DISZo8FkEpJ3LC1bhr6vHU1COPDEUWGoT+wx3k3TIXr8GMI7+M8FslXa/r0xmv2YZHL+mpkvd+ID1tAelpC36hR29spEePkxjQo9K6tBdVcezG56hPPyf9fuco5Fo1oT3b+tdHdIB+jjI94X07UJ9+jrgbBxE1vDtem4PcJR+RnrYA46kCZEoFzoo6kiaNCui2BsTfchWVXx2i/mAOsTcOxnK2hKqth7mw+J8cGDADV60J0etDplURPqgLMp2GwsXvk33Hi5y59Tnqvj+KIjyYsOE9AjkhPQYL7moDxS9/REbfqRwYMIP69LNY88o4M30NiRNHBnRnYzuCIEMmlyPTKBGUclo/Nh7TiVxK1m8PjLfi030Yjp3n0IAZZN6zHNHl4UDPR6n66iDx/ucoNKrAvuCPoCqzAEGpJGjscFAoCLohDUGnxfSPTym/41HK73gUx6kzhE+dTO2i5cjDQvFZrDj9z7/43g8cSlvAIT+f2zXis0tvDtzXGA30dpTVEj6gC7W7pbzLbqMVRbA2YEvkOjWVXx5o0tZrsRM3YSTl7+3kwrwN2PLKqfrqIHETRtJt7Sw8RiuOkprA+gII8p/yqT2Ugy45hspdJ6nZn03lzuO/uVYcZbWE9e2Ifl8WhW9upf5gNl6784r69/9K19fuyaRo7XZshZX4HO5AX2H9OuAx2wJRvY1RdzCHmLTeACT693sNPKn+LiMQZRzuf4bo9aII1VH83o8cuuFZbIWVWPMraD9tPADtp40P8E7X9tJeOrRHW3wuD/aSag6kLUC//wxVO4+TNGEEmqQo+m+ej7WgkvpG+r5hH1G9/SilH+6i7kAWMpUCw5FzCEo5qqjQQHSsrk8nvGYrhm/2E3Xn1TgLy9F0bi1VHe/bBU2HZCxHzwKgTIwmfNwQav7xrWRr9p4OVPx2VRtBFNG1jyf6einva/TYvgF7ovXLQ93BHFLm3Io1V9pzlH2yj/Srn+LMjLdRRYWibROLIjyoyZ5D6c/lq0mKIvb6gdT9nEVQhyT2pT5Czc7jXFj8z8v2HC1owZ+FIP7RsLIWtAC44447iIi4lJ9i/PjxDBw4kI0bN2IwGPB4PFx11VXcfvvtHDt2jPfff5/IyEg6duxIfn4+ixcvxmw2s2rVKsxmM127duXo0aMsW7aM0NDQJn1ZLBY2bdrUxKn34IMPEhQURHZ2Ntu2bWPBggWB+ydPnsyHH34YKHRz9uxZEhIS8Hg8jB8/np49e7J48WImT55MSkpK4H6A9PR0jh8/zvTp06847y1btrBjxw40mkt5TtatW8eOHTsCuSg1Gg0zZswgKiqKlStXUldXR2JiIiaTiQkTJpCamspPP/3E119/TXh4OG3btsXn8/Hgg5eqX1ZXV/PMM8+wbt26JlGR8+fP56GHHkIul7N27VpUKhW9evXiyJEjvPrqq7hcLt5+++1ALs7KykoeeOABUlJSmsyj8fwb0/ntt9+muroatVrNI488Qps2bdiyZQsajYabbropQIPGfzem3y9/+zXsiLuT/pvnkzVnA86qerRtYqXolPBgTFlFZE5fg8/lYcAnTxE9ogei14toMSLW1eLcJW1SFam9UfYbjKDVgdeDr7Ya65tL8ZzNQtG1B6Evr0F0u/F4RYzler574UNy92Zyz3tz2Tp/I+ZqA8/lfYCxrDZwtNvrcqOLCAG7i/KDOSQN7y7lZZPJ2HHXUmxVBlKnXEPPx8ajiwnDXmui5KdM9s+V8qfmKrzc/MID9L11OHajlQ8ffZ3SLClyb8p78/h8/kbMNQYe++w5YlISUQdp8didfPvQ65T5C4X87R9Psmv+O1irDPR64Br6PTqeoJgwbHoTRXsy8brctEvrjToiGHONEY/TzZ6139Dnb0P5zP/8aZ89hyZYiyAIlJ8t5otFm3Ba7Cw9vgxFeBIIMkAEUWT249M4dvI0BoOJqMhw3t24gQ6dOoMo4rVUI3pc/Jj69G/yy1VvJnpkT5ThQcjkMmzF1QiApnUMh4c9gbZNLAO2vYDX7kSQyfA6XGTPeIsa/0ttl6VTiL99GHKNClN5Hd/9XeL/1a9NJbxtHJbKOs5vPYzTZGPovIkodWp8Hh+Fe06x/eHX6R4ewrCfluOuMyN6fZRs/onEW4deJk89XnuE+BsGInp9KEK0+LwiX97+InK1ktu+fBaXxY65TI/P48VaWU/rkVIRALfVQe62I1SfLqC1z43P4SZidG/c9WYiRvfBa3eSN/strJn5qFvH0fO7ZdKxF1Gk6uM9FD61EatPwaAflqKKC0cVEYLbYkemVODWmzBnFZE1fTWi/4hPAz1kGjWWcj17pq3B5/Yw8vWphLaNw1pZR/7Xh3GZbE1k0WWyIVcp8NpdHJqzAf3pQoa+/ggRXVuz575XsFcZ6DLlGlKnjUcXF47oE3Fb7Oy6aznWijpu2vECKn9yd6/FzolJy+j32UKU4cF47S5O3PUypgxJDw/LWAOIeCwO8pd+QrvZt6KODUcerMVRXosgyKjaehhVTBhRY3rhtbv4+JHn+KDiOCIid941hodvSePz/acRQmK4rXcC1XVGnnv/e2rq6nn0sccYNWoUOgWUHf+JaYtfw1xoYNk7q9k+9w0GlqjQtY6l7/oZBKckIMjl2EpqODVzHdHDU0meMAJNYiSWggryFr2Ps6qeHutnogwPxpxVROmHu2j9yHWcumcFg/euJKhDIqLXx9knNlDxufRxps/mBeTMWY8uJYF2T9yKIkiLMjwYmVrpf7nx4SitRaZWEjG0G4giniM/4PxsLarr70E5KA3RZkEIj0YAfEY9Yl0V7qN78Jw6iHbmcgRtEDaDgEytRK5V43O6MWUVkTV9TSN5eICE24cj1yhxlOk5PfVNTJkFyLVKRl94j8OjnsSWXyGts+0vNuFXz7WPc+Tapxn0w9IAv/KWfkr72begig1H0YhflX5+XamvkNTW9P/6OZyV9djyK8h/5XO6vfIw6rgI5Do1ok9EHqTGWV6H6XQhob3a4bW78JrtnH7odZRRIXRf+zi6NrEIchm2gkrSr15A5+fvJWpMLxShQfgcTtxGGzkz15IybyJF676l03P3INOo0LaKxudwUbc/G1e9maiRPfDaXVgvlBHaqx1uuxu32Ub6I2+ijgxh4Nt/J6hNDIJchqWgit3XLqTn4nuIH90TuVaN1+HCa3dSuvknYkb24PScjTir6ml11yh6rHhQitY+X8qBaxbS6s5RJE24ipBOrbCV1qJNiEQRrMVWUEHOzLV0euFelBEhCBolMqUC5AIypUIqJvPxXnQdEokY1h0QsZwu5MKT62kz+zYix/TGa3dxfuZbRF3dj+Be7Ym+pj8+lxt3vQV3jRHDkbPYzpUQMbInug6JKGMjkGuU+FwefDYnbqOV0g3b6fL6Y1L0oz9f5YUX/ok1r5xBPyxFrpPmazhynrNPbsBZWd9E5zrK9GRNXYUpswAvAv02z6f0o59IumsUZxf+g17rHye4UysQQCaXI3p9lH78E3HXDZByJooinnoLGSNm027hJGJuGYZcq8ZZocd07AKVn+yh1xeL8bnciD4RZ2kt+c/9g9M/5TB681w8NhehKfGAgKCQnFN1Z4pw1ltIGCF9bBIUcrwOF9bzpSiCtZx4fC2qyBD6r52Brk2MlDe6oJK91yyk+/P3EDe6Fx67k5Oz1tN+yjXU/3CcpLtGkzNnPT02zEQVG44mPhK30Yrx2IWA/o1O6033tY9LNDOYKZryAtqeHVDGRRGaNgCUSjTtEhF9IqLTCXI53jojXqsDT5UeTdd2yCNCEb0+8pZ+SvG67WjbxDJw+wuN1uVSjH49OjxDimL0WOyX1mV0GIpQHY6yWr/DQjri6XO4cButZM9cR8q8CeTM2UCre9NIuG0Y6vgIRK8P/d7TnH5MmkvqqseIGtkDVbQ0npwnNlLx+X4ERPp88jShvVM4OODvKCNDmujGBloMO7Yaa0EFkVelSrbso90ULHiH5Hl3EnvHKLxGK6qESOkjkCDgLKvlwqNvYMnMp+vmp8mfsxZDpYm4W4bSdflDuOvMV7R1Dfah7J97SJ5yjRStnRCJOac4EOV2bu4G9LtP0XnpFCLH9MJnd6GICObo6Hm468wMPvwG2jaxCDIZNr2Jw8u3kP3pvt/dT+2e/w6TJncnatEsBLkcr9lM/asbkOmkY6vmz78l6tk5BI1PQ0BAFH14SivZM3Q+AP02z+dMo33R4EZ8zvDzWRUTxsiM1VKaAK8Pn8OFs7IeRagOn8uDIBcQPT5MWYUoI0KIGik5ecs27+Hcgk20uncsSZNGo06MknJXujx47U5cNUbctUZUMWGoEqNQhgbhc7pxlNTgc7jIWrqFdlOuAZ+ILjka5DI0seG4jTYMmQUcn/7W766VpHvHXiZfLr3pMv3bXF3fIMtF67bT+bm7A7re69f17nozUSN74nN5UEYEIdeoEH0iMrWSg6PnYyuooO8HTxI9pjeCQo7P4eLsMx9Q+uFuVDFhDP3hZVTRoQhyOaLPx5EJL+M2Wun15mPo2sbhrKqj7ItDlH1xgKu2Px/g3dG7lmHIyCXl7zfSYfYt0okgi53CdTtoP318k71l1+cnkzRhBHKdCmthFT6HCzxeXLUmcuasv7Rn3rwATVIUptNFqGLDEGQC5R/vRR0XQdzfBoPbQ8FDL2M/nUebNU8SPk76aI0g4LPaqd6wldBRfVC1TQCvj+I5q7AcPE3M4mkk3DES5DIc5XpseeW468xEje6FMjwYl95I2fu7KHrjK3ptXgCiKEXkymWoY8PxGK0YTxVQ9e0RUubcKuUQjotArlMhKORN9gEDtj5HSPe2OMr0nF/4HvaL1ZfpjqsOvs6Ra58mZe4Eosb0Qtf2twOI/tth37vp3z2E34V21JTfv+k/CC1OyRb8T8LhcKDRaDCbzTz99NO8+OKLhIeH/7uH9f977Ii780+3GTy04vdvugLeOHl51e3fQ7KnecfjcxV//uh/ku/y6tZ/BCWyP9/X0oyXfv+mK+DH1Kf/dBvlL3P//EHkqC+vrvh76Oj88xXfAQpUfz5zSV+P/fdvugKsvj/fV5Hyz9MCQN1Ma57g+ePpJf5VDP/u7j/d5sfrP25WXxrxr8upM/iOyyP+fw+HP/3tPFW/BqEZa0z81eRn//d9/ZUwypqXhUjbjHxLGponT/JmtmsO3M08AOVthnzohD9viwBKZFdOvfNbCGpmfqygK0T8/x7itLbfv+kKqLRfnh/9PwnNXcvN4bNNbN7+pjnSe6YZeweAv0VW/ek25yqifv+mK0DeTNorm6E7DELz6NGctdJcNMceNVeLNke3NXetNGf/G63+9bz3v4U6p+b3b/oFmkMLaB49rq76tFl9/bfA/tM7/+4h/C60ox/6dw/hT6Elp2QL/iexbNkyrFYrHo+H2267rcUh2YIWtKAFLWhBC1rQgha0oAUtaEELWvAfhBanZAv+J7F48eJmtfvyyy8D+TEbMGTIEG699dZfadGCFrSgBS1oQQta0IIWtKAFLWhBC1rQgj+LluPbLWhBC/4yfN+M49vNPbLhEv78QaDmHrFxN+NIRHOrjDmbUYE9xNe8YzlXZ7/8p9vsTX2qWX1ZhT9/3OuGzOea1df2Xs//6TZ/5dEmRzNkF0DWTGuu+kuPl/55+W3u19O/8uhxc46j/acfjf5vQHOPozVH1/+VfQGEyP98WgWzt3lHN5t7vL85aI4O+CuPUzaXz39l5dD/Vd3RHNo31365msGxv7o6bHP43Fx901y5/6ugaWa6CLv453cQzd0RNYf2zd3vqf9C903L8e3LYd+94d89hN+FNu2Rf/cQ/hRaIiVb0IIW/NugbR1Dr/UzUYYHSYVT9CaiR/cCr0+qPJeSyPmln1K49lJl0Y7zJ9L+sRsQ5DKc1UZ+HvkknZ+6g4SbhqAI1WEv1+PWmzk5fxOmRhUndW1iGfPTckCk8seTuPRmYkf3lBLQz1yHIJcxcvsLHJ+6iopvjwLQed4EUh4bD3IBZ7WRvaPm0mXBHSTeOAhlWBC20lq8VgeZz3yI/qhUee/aY6vwOl3oEqMR5DIqvs/AqTcTN7onCALq6FCsRVUIQPmOY5x/7Sup3YnVKCOCpYIwdiff9XiM7s/dTeINA9HEhmMprMTncHFxRwY5r3+FNjGSQW8+hi4xEm18JB6bg+oDOTjrTMSP6onP6cFZb0YVqkMul1G49ltKP9mHJjGKPhtnEpraFkEuYD5fyqHrFiG6vSTedhXt/y4VK/JanSBXgdeFLDgamTqYysoqFixYQG1NFV9/8HZTZsoUyENiuerwG5iyCjkzfQ2iW9pEdn7pfqLTpMIw2Y+vJfHOkUSn9UGQyUAmIHq8FG7+idw12wAIS21DnzceITglEUEuQ59+jsP3rEARrGXgOzM5Y61kyQsv8NY9f+fW8dfw0J3SmGW6CGTaMIxGE08vXMTF4iIemz6dq8eORSmX4zFV8MFHW/hHcDYCEO/VMsHelrDWcYz49nlUEcF4bE4O3bkUw8mCwNTCe7dn5PYXOPf0JhLvGIkuJVFKvC6KOCvqKNm0E22b2CZzdBst9Fw/k6COSQgqBfbCKg6PfDJAjzi/vMpUCqq+SSe0V/sAPXweLxc3/0Temm8ACE1tQ+83phLkp0dd+jks+eXEpvVBExeOTKXAVW/BXlJLzjMfkPC3wcSP648qJhTRB4JMQJAJnHvpEwrXbifxtqvoMPsWdK2iQRCoP3yWU5OXI7q9JD98He3n3IYyTAci2C5Wk/XIKsxZhUSN7kXnJfcjyGWUbd5D5dZD9Fw/E1WsVPTEWaFHdHs5u+BdEm4fTuLEkciDpbxHld+kc2bqKnq8MZXYq/viqjWxf+RctK1jGLr9RZSRIVJxLwEOjVuEx+qg56pHCe3Rjryln1K9/Qg9189EER6E1+pAplSgig0HUQQBvHYXHqOVM4+vxZxVBEDyw9eR/MA1UiEEQYbHYufEHS+haRVDypO3E9S5Fc7yOtxGC3kvf0L7ObeiDA8GuQxFkAZXrYnDI5+k80v3kzBhBPIgDfh8CAo5R8ctRBkZEqBH6eY9VG097KdHOHKdGkeAHpvo9urDBHdqhSCX4XV5KN/8E+ef3hSgtyJYg9tow1VrRK5WIqiVeAwWEKVK2/IQLXKtGkEQqD+cw8l7lqOKCaf7mukEd2uDMlSLKIL9d/g1cPsSqUgJYC+uwmu2B/gVc3VflNFhIBfwmux4LfYALZDJ8BitKMJ0eO0ufA43PqcbfD5Ej5fyz36m9cPXo46PwGtzUrc/izPT15D65jRirx+IoJCDz4ejrJbTD6/CUVpDz3fnENavIz6XB5lK0aRdUKdWdF35MLq2cYGiPMZTBYT37YAyOkwqbmB34ao3U7p5D+YzxXRdch/yYC3KyGAQwWtzcmLyCgzHLhDWtwMDv35O6sfuIuOm5zBnFaJLSaDPR0+h8VdCFRHJW/IxFzfsoOvKh0mYMBxBJsN0poiMu5bhMV7KHapJimLYgdfA60OmUeK1ObEVVaEI0iD6RDStopAp5OS9/AlVfvlVRoSgCA/CWVGHIJNR9e0RQrq3IXpMH0Ck9INdnF/4DwDavzadiLH9cdcaMR7MImJMX+ShQSCAPEiDoFTgrjHgqTMj+vlw+JqFaFrH0PuDeejaxeNzuqVCM25/RfXzpYT1TgnoKXNWIQA9N84k9roBIIpUf5dB1vQ1dFp8D/E3DZHWplyGrbCS04+sCqyv1lOvJ/m+sWgSoxC9Pmp/yiTrsdX0eOvv6FISUCdEogoPBkHAVtS0LTKBYT+8jKOyjuyn/0Gf9Y+jCg/CmFWEJiGSyIGdsVfU4bU78TnceK0Ozsx7h+S7RxM3rj+qmDDJcxDQbR9T5NdtKbNvvaJu6/bGo8TfPBRBLsOaV/6rtqhk8x4KV0u6NyS1DT1WPSrpXpUC0e3BVlTF2YX/oOOiuwjvJRUNPP/iR1xc+y3a1jH03DCL4K7J+JxuRK8PQRBwVOib0L5BT+lSEuj13hPo/AUoBJnAhZc+5uLa7YSktqHvJ0+higwBmQxHhZ5T972COasIRaiObq9NJXJ4d+Q6Dc6qejwWO5r4SJAJOEprcNUYyX58LSlP3ynN+1/UHY11PaJ4xXWJTKD8o58oWvMNPTfOIsS/z7CcL+XodQsR3V7aP3k7babdiFytBJkMZ1U9pyavwHqhlAFbFyNTKRHk0too+3QfvdbPJKh9PIJKgUwux+fxUvbJXsJ6tSe0Rzvyl35CyVpp79DljceIu3kogkzAUV5H6bvfUbrxOwb+/BpBHRLwub0cH/8MFr/c99owk6CUBABUESGoYsOk/Y/NybE7XsZ0Mp+gDon08Nui3Ea2SBkdilynxl1nAZ+P0n/uQds2lsQJI5BrVdhLawMyrwjVkfraVIK7tEIUIW/ZJ3Rd9iCqKKnAp7WoEkdJLQWvfUmnZyc16itd6usKdqnX+09eUW90eeMxoq/uCzIZglyGXKvCUVpL2T93kzBxJEGdkqj94QRh/TviNlrwGG3+Ai6F2AoraTV5LIpgLQgCLr0Jd725ia6IGt2LLssevEzXX0lnn354Fa3uG0vC7cOlQnFWJ+5aI2Wb91C0eisAwaltSF31GEEpiSAXsJ4vRR6kQaaQI4qSnvXanbhKazk/cw3WrEJSlj5E/KQxiCK4Kuuo/uJnSt78ioHH1qIICwJEqrbsJW+u5DjquWEmukZ8VkYE46isw9zovUNs9N5xYemnFK39lq4v3Ud0Wh9UUSHItZLcV32XwWn//jaoQyK91v6dkO5tcddbqDtwJrD3HXZsNfJgrd8e+Dh243NNaNh5yf2oYsKkwnmV9ZyauRbRJ9JzxYPI1Eo0cRH43B48VodUVTs5BkGpoPifuzmz4D1Aeofq8+E8gjq3wnjsAqYzRUSP7oXX7ryivmlo03P9TEJ6tpNkL7eMMzPexpxVRP+vniW8fydEn4/KrYcpeOVz6d4ebfHanThKahDdXo5c+7S0L7ptOPJgDfbianwOF3kvf4zoE+m85H5a0II/i7/6o08L/n+MyZMn/58/c/r06ZhMpsuu22w21qxZw4wZM5gxYwZr1qzBZvv15OWLFi363b7WrVtHaWnpnx7jli1b+Oabb/50u9/C3r17effdd//w9f+XOHr0aLPoAtBp0SSK1m9n/5DZyIM0RA7txv7Bszj7zPsgkzVxRgKo4yNoN/V6sua+w/fJk/G5PfR77wl07RI4/sBrZExeicdgJe+1L+n9StMEvwPfnY3hTBG1B3NQBGmIvqobu4bM4dST79Br+RRSF91F9d7MwP2a+AjaT72ezHkb2dH6XkSPlwGb5hDcPp49Q2Zz6NYX8ZhsnJq1nr6vPtykL0teBSdmb2Brm/uQB2mIuaobPwyZQ+667YheH3vGPs1PY58OOCQBlOFBZC36gG1t7qNsazrdn59McPt4jk9/i7rjF3CbbPw09mlyXpfaiB4fmc9vpj6riOML3sNtsKKJDSd2aDd2DH2CmiPnCGkXz86xT3Pk1hfosngyglKO6PHisTo4PWstP3Z5GF3rWDrMvgUAW3EN6Te/wIHR88l77UvkwdEISi2CTInHUE5tSS5vr3kTQZCDvGlEjjwoEp/dyMEhs/AYrCRNGgNAdFpvdO3iOTh4Jmef3EiPdTOkv4fOQlDJ8RitHBo+h1a3DCWkUxIAqc/chcfq5OTsDRyd8johnZNoM2k0Pqeb7GVbeG7+06x7Yw3bvtrCjh/2kF90EWQKZLpwPPpi1r75Kl27dGLr5x8zcthQHnrgPrzmSkRtFJs/38bjlq7MsaTiAzKVdfR98zEc1Ua+Sb6X2gPZDFg/89LEZAKpi+5C/1MmCbcPp+5gDpZzJXhtTkr+8SPuegsJE0cSktomMMeuKx6k46K7KV6/g5P3rKD2hxMowoOa0OP4rS9wZsZb+BwuNElRTejx04gnSbxlKMF+enR7ZhIeq4PM2evJmPIaoT3aEnVVN/aNnkfOix9hL62lfOthTs9eT591fyeoXTx7+s2g7sgFnJV1fN/2Pnwer/QSCNiLq7HmlpM5az3HH3iNkO5tSZo0hqAuybSZegP20hr0+7Iw+TfQXVc8CDKBLsumcHLSUg4Nn0P8LVfRdflDFK/fgS2vDOOJXErf30X+ii10e20qYf07YTiRy9l57+CsNhA5tBsApZ/s49idSwPk7fXmNJzVBvaPmkvt/jP4/NVZ3QYLOQv/EdABHRdNonj9djIfeBVtqxjqjp7DdCofR3kd9jI9rioDOU9upNsKad0Hd2lFq3vScOlNWM+XUncwG9OJPHpumIX1XAkXN+7AbbCQ+cArnH1yI6mrp1G8fgcHh8zCcraEss17AvwK698JY8YFzkxfg93/IeKX9Ei45Sq6Ln+Q4vXbseaVYzyRR+n7u8lf8Rk9N8xEExfJT50epHDNNmT+aOcGeptOF7Cn7b0IChmKYC0Hh8xCv+skpe/vIj1tPqasImRKBdkz15Jxy/MEp0r8Ej1eqrcfxV5cRd3+bJyVdSD8Or96vjMbZ7WB+gNnMJ7IRaZUBPilaxfPoVFzufDcB+AVMWcXBWhRdzAbmUrB+YXvYcuvwFVVj8doQaZSkJ42n/yVn9Fx0d1Y88qkqqMVdSBCpxfuJWpkTwpXfY3pZB72izW4TXa6rngQr9NN/ooteK0O3EZLk3ZJk8bQ6dm7qd11EtOpfDIfeAVRhOgxvaUxLv4QQSaj+ocMDgx/goRbriL11YfJmLQMQSbgMdo4NHYBhuO59Fj1mETrTonYCiqo3ZOJrbBSohFgK6wERA4Nn8OejvcjyORYzl4kOq03kSN7UPDqF2Tc8rxkD2b8rYnO6/LCvXhtTjxWOz+0ugf9gWyCO7cic9oajt7yPEdveYHCtxvkV9IHBwfPpGbHMUr/8SPpafOJv3kIUaN6cWjYbI7fvkRah/51X/PpT5y9+0VkQRq07RIoeuZdHIUVuCrryHv8TXxWqUBCzoRnybr6Cc5cNy/QF6JI5gOvYjx2AZ/Tja2wkvJP9hI9pncTPdUAVWQoecu3YCuoxG2w0PmFewlql0D+is8wn72I1+Kg8I2vA+tLHR9Bm4fGYTlbQvasddTuPoUqIoSkSWM4/cgq8l7+BEdJDfayWko370Z0eQJtAdo9fB2W3DKJjosmUbh+B3uHzEEVFUJotzbYSmooePtbPGY7+/32qM/GWejaJfBTvxnUHzmPo7KOnW0l29yg22zFNVhzyzk9ax0nGuk2AGtuOeasImwFlb9pixJuuSrAg87P3o3H6qDo3e8xnynCbbRSs/sUnZ+9m/zXvqJgzTcBPRnQU+u+ZW/XhzEcu4CrxoitsBL9gWyix/TmwOBZTfSULb8C67kSsmevY/cv5tLtjUfxmO3o92VxfvGHKMODA+06L7kfZ2UdxuO57Gl/L/aSauQaFfv7/52qrw9R+v4uan48QbfXphI9ute/rDsa63p7cRWuGqO0Lmm0Lp/7AHeNEQDR48VrdZA9ay17uzyEtnUs7WZLaZB07eLxGCzo953m2Phn8BitdF3xID6nm2O3vsihMfM5lLaA6DG9SX3tEYrWb+fU1NXg9ZH3+ldc/MePJNw8lML1O5rsEaPS+qBJjuH4jc9y4pbn8RittHrgWhLvHYvXYufYtU/jrKyjcyM5zHxkFYfSFnAobQGiAK46c2At994w8zdt0dEbnqX+8FkuvvM9R65/hrbTbyRyWCrGjFyO3fx8E5nvsuQ+an86xcFhT3B4zDzaPHYjzmoDezo9SPX3GciVCmp/PEHS3aM4t/AfFK39hd74pV0a24eoET2vqDcqP9lL4WtfINeqMGVc4MTNi/G5PSTcPpwzU17BcPgstT8e59SdL6OKCadk/XbSh8zEY7CiigwN6FxHZR0yhbyprvDLxi91/ZV0tttkp8e6GWiSYzhx58t4zHZElzsgUw3j7fTs3ZKszF7H6SmvEdytDRWf7efw1QuQa5TYS2qo+Gw/uU+uo8PyR4hI64OmTRyHu04h69bn8NSbiRjdh4T7rsWaU8zBNneRNeEFYm8dQUjfjgCcfmQV6WkLSE9bgNfupGbXCQ42eu84MHgW5595H0EmC9Be2qslsH/wLGyFVTirDVj9+rGVX6e4DRZcBivV32dQsPqbJntfmUaF+UwRu1vfw/HbXryMhkVrtmI8kYu9oo7cN7+mx/IH6fbMJC68+gXnln6KvVyPtagKR2U9MpWS9DuWUp9xgZBOl4p4dnxGKhxYu/sUgkYVmEvZJ/uuqG8a5NdjseOqNeGsrKN29ym6rXiItjNuIrhLMrtT7ifj1hcI6do6IOvOijrJbr2/iyPXPh3Yx1585ztK3/8Rj8lKetp8an/KDOiOFrTgz6LFKdmC/0msXbuW2NhYVq9ezerVq4mNjWXdunWX3efzV3RcsmTJ7z7z0UcfpVWrP1/R+X8ZXq+XY8eONdspGTUslaptRwAQ3R5Er8SP2j2ZyBRyZKrLj6LJNSpq95ySIiVrjIR0a0PZZz9jyLiA/ucsFKE6rBer0fojXwA0CZGEdk7i3MrPAfC5vYgeqa/6E3kEtY6h+ucsXLWmy/qq2ZPpj8o0EJrahpIt+/HanBhO5KEM1aFNiuKXWTCiB3Wh7NuGeV3qy3yhDJlCjiY2/PJ5qVVU/nACgItb9pNwbT8ubtkPgNtoQxmqQ92onaPaQH1WEXHDUin+4gCm3HIEhQyfn4a2Mj1yrQpNbDjyIA1ugwXR48NZbSCse1sqtx3Ba3VgPnuR2LQ+ABgyLgQigeqP5yLIFAiqIHwOE3hddGnfCpVKRXh4OMIvqt4KSi2iS2pbvmUfMdcNACBm3AAqPvsZAOPxXFQx4VTvPE5Y3w5YzpUi06hQRoRQ+vVh4q/tJ9FMhLDubSj/9giKEC2mc6UkjOuP1+Yk88RJWiUlEeFWoJLLuP7qMew5cKRhFCAI5BeVMHjQQASFCo3goqyympqqCgS5grDwCNyCDy8ibsFHqKgiond78vzOg9y3t6OODg3QOuXBaynffhRXrZHgLq2lqN7MAgxHzxHcuRWKUJ3Ej/K6wBwVoUFEjehB9bZ0DOlnqfjyoBR50Ige1twyqr9JR1ApqT98tgk9VBEhlH99mPhr+/vpIRLWvS0V3x5BEaLD53Ahenx4bU6K3t2JTK1CrlUh16lRBGkp+0ySm7DUNog+Hwk3DsJWWEnk4C4SbzNyiRzUhcptR6g/ngeCQMx1AwjqmITP4cJjsFKxZR81O4+jDA1CGRFCdFpvbIVV2IurEd1eKr8+RMTgrlRvS0cUwZiRS8x1A6ToT60Kj8lGxSd7KftwN4IgSPOKDac+/Rxuw6Vos7A+KRS8vQ1rbjm5Kz9DplSgjAzBVWvCeKogEG0b6dcVQR2TqD96jpi0vpRv+RnR48V2oUyKki6pRRGqQxUbTlDHJIzHcwnt2Z6it7ZRfygHa2ElyuhQ3EYrob1ScFUbAjxThuqoP3IOgKLVXxM+sEuAXx6TjYrPfqbq60PgExEUCsIHdL4iPaq2HQFRxJBxgdjr+qMI1aEMD6by60N4bU7yXvpYiniJCA7Qu+KTvYheH3K1xENVbHiTNRQ1qgcIAtXb0jEez8XndBH3tyG4qg0Ed0nGY7JR/slPmM8UIVerfpVfId3aUvz2NkQR9HsyUUaHomkVjUyrouKzn/HZnJR9uFuKrKk0BGgRMbgrHqONmHEDKHn3exShQXjsLhTBGlSx4YT2bIfHZCWsTweqvj5E5deHcBssxFw7AEdlPRFDukrtgrU4ympQhAahCNYierw4qw2oY8KbtrtuAKIIEUO6UvHZz9Ia80fDKoK1WHKK/RGaPkS3F8Ox8/gcbuzF1SjDg9EfyCZuXH+Mx3MDkboR/TpRsOprfC43XosDRWgQqthwwvp2CNApYnA3nJV1hPbpQMy4AcjUKso/3SfR3OUhfvzAgNzGXtdf6i8sCP3BHIlWb29rIr+mX8hv9bZ0AMo+2kPMdQMQlHJUMeE4y/XYi6sxHDmH1+4k/rbhAJiP5OCtNyMP1lLz+V4irh1I5abtyNRKzEfOgkIOssuPXEYOS8VZbUARosXn9oAIzqp6gjok4bO7UMWGB/SUyq/ngrsmU+m3xeVbfibm2v6Uf/YzIT3bUfzWNgSFZAMb1heAIJcTcVU3qnccQ65TU/1dBrHX9fevm/54TDYUwVqK3/oWQSFHGRGMKjYcTUIksVf3oWTzTwBED0sN9B2Ukoijqh5EKPv8AIogDerYcOqP56JJiKTMb0tCA7ptMNbCSiIHdwUkGxY5qLNft+UGdBuArm0clVsPBdb8r9miyq8PETdOmgeiSGj3tqjCgzFk5GI+V0poahsUwVrMmQXY8isQfZfsf4Oe8tqc+NweRH9ktbZVTCPa5zWhY0ObqOE9sBZWEuGfiyoqFJ/LTflnP0u6yieijAhG2y6eiCFdkamldSu6vQR3Tkb0+ZDr1AHdIddp0CRHIw/S/Mu6o7GuBwGf1xewfT7/uiz7cDcytRKZVo2r2kBI97ZUb0v37zOKifbvM3QdE/E63VR89jPG47l+2QhBFRuO1+aUZEspR1DICevZXqKnxYblQhmRgzpjOHYBR0UdQW3jAusLIHpcfyr+uRtLViGm47nIg7XYL1YTfU0/SjfuwGOw4HO4msh9Y2jiIwMfEYre3obKvw+40lqu2nYEV7WB4nXbib2uP16rA9HjRXRLUePG43kBmW/gV5lf3kW3l9Aeki72WuwUvb0NZXQoqtgwfHb3r+qNxnYp6e40bIWVV9QbhvSzhPXvhOj1UfnZz5iO5yLI5ci0ajxmOwCWrEI8BgsKnYYa//PLt+wjKq0PFZ/9TMy4AdIcVArsJTWX6cvLdP0VdLYtv1xaYzuOIXq8OMr1CHJ5YI3FjBvQsMQCsiLZEhvhg7rgNdpwlNfhrrcAYD6RiyJUR8zNw6jeshefzSFdCwtCrlERNrgrVZ/s8c+vQPrIFx5yGZ917eLJW/6ZJLtuT2DPXLsnE6HRe0fcOEkHAmhbRSN6vAhyGeVbfibOr+dctSZCU9tgzikJ0LBB38i1aqq2Hg7om8to2LcjFZ/uo/zrw+iSY1GG6hCUchQhWuKv7UfdsQs4KusJ69YG0evFWlRF7eGz6FrHXpL5tN6UfLBLenfxegNzCeqQ+Kv6JmpED4I6JlH+8U84yusISW2DIlRHq/uupvSDXYguD8bjech1aqJG9Ai8o1VuPXTFfb2jtPaK9vR/HqLvP/+//zK0HN9uwb8VlZWVvPvuu5hMJtRqNVOnTiUpKYmMjAy+/PJLPB4PISEhzJgxg/DwcMxmM6tWrcJkMtGhQ4fLnEENzywoKGD27NmBa7fffjszZsygsrISvV7P559/Tnh4OEVFRbz++utMnjyZDz/8EJ/Px6ZNm8jJySE2NhZRFBk9ejSDBw9m8eLFTJ48mZSUFCZPnsz111/PiRMnUKlUzJ07909X+P7mm284fPgwbrebgQMHMnHiRABWrFiBXq/H7XZz/fXXM3bsWAB++uknvv76a8LDw0lISECp/O3cUW+99RYqlYry8nJqamqYNm0ae/fuJTc3lw4dOjB9+nRAimC9+uqryc7OJigoiFmzZhEaGkpRUREbN27E6XQSFxfHY489RnBwMIsXL6ZTp06cP3+eXr16kZGRQU5ODl988QVPPPEE8fHxf2j+ysgQ3CZbwBGpCNKg8L9AAjgq6iRHjt9xAOBzeXAbLIw6thqv3UX90XOEdmuNo0zfpF2b+8ZStedS1GOvZQ/gqDZCQ1/BGhTBakCKiBSUCmp+PkOo/3hHQ18ug4W0o2/idbioO3KOkG6tcZRLfcVf1x9NYiR93/47B+9afmliAsh1akbteJHCD3ejCNYg9/cFIFMpGP7VM9iKqzjz/GbM58tQRYYg+nwM2TwPRCj9Jh1lmA57eR0yhYzIfh2RqRQMfHcmR598F9MFKcJEFRmMy2hFmxBJeI82WIurUQZJfeVu+oHO08Zz7Z6lKDQqTj6yCkSxCd21yTHo2sThMV8eRZw8aTSi24YglyM6PYHrHreL6OhoRI+j0ZxlTQygo7wucBxSnRDRhD/Sxt2DOj4SZ7keQSFDkxCJo6KOiL4dADj36ucM//o5rj66CkEmcPShN+jjj0a1R6po1S4Z07kSInsnEhcbzenTp8HnwWetQxGdQteeffhx1x769e1Dfn4hFVXVVNXoiWvv4/67b2fR2aUoRRkdPaF0D01C9Pmwldb65UcPoog2IQJBJpBw/QAO3LaEuDXT8NqcqOMjqPzqEDHX9EV0eXFW1RPasx324srAHJ01BuRadUC2ndX1CErFFemBKCJ6vFegh55wPz0uvPoFQ79+jrSjb4JMwFZSgyYu/NIjvF4Sxg8iftwAzBdKsZfp/Xy24iivI/G2YVR8c4TEm4cABH4TvT5aTxpF/f4sgru2xnquBHViFB6zHWetieSHrsPncuM2WAjqlIyz/NK4PUYrPo/0IeHCM+/T97NFqKJDCe6SjDWvTHJs+efpNlhRygQ0CZFYq42BZyj9cm8vqQ3IjYiI2n+krQFynRqPX2Yt50oI7pyMMiwIZ60JXbs4HGU1OCrqAnKkSYjEcq6EDgvvAp+Is9pA8pRrseaVgyh9pFAnRODzy7UyMgSfy4MmNhxXRR2O8jpUsWGIbi/qhIgmc3FU6FHHhaNtE9uEHm6jDZ/Hi+j1cf6Z9+nXiB6i2xOICgPwOd2ookIu0dtkQ50oHbv0Od3SPPxrKHxwV0SvD6/FEZAnR5keTVJUQJ7kWhU+t5eQ7u2wFVUh16quyC8QcZTUBPgl16hoP28ilrMXA/NTRoYgenwodKoAT+TBWly1xoDsOir0lP7jR7q/9XcG716OoJRTfziHkK5tEL0+nOV6dCkJKMN05L30Ed1enUpw12QUoUGUf7SX1lOvl3gQH4nHYpeOFzdqp0mI5PRDrzPox2UEd01G9Piw5kmO54Z2XocLhV/XiR4fPo8XZWQIzmoD0SN7EHt1XzxWB16/blMnRGJvYif0gWc10Cn+lqHUH85BHR+BOiECRbAm4Li2l9YQ1jslII/t/34Tpx5ZRZuHrwt8yGmQ325LH8BrdVDlTwMiayS/QMBROzJ7I16LXZJLP5y1RnTtmtpQmVKBq7wWVXwkrvJaXOV6VPGRiE43giCj68fPIYoi1R/+gOPb43hMNi4sep8+nzyNKjoUQSEj76WP6bJsCs6qejQJkbiqDQEaiB4vHpMtYB8d5XUow3SSnCVE4ijT43N6UEWFBtaXKbOAkvd/pMOCiYw4+Tb6faep2nGUVpOlKCFNQiSqmDBcehO2wsqAPdckRNJmxt84+8JHKII1CEp5QBfFXtsPfD5kikvxEg39RQ3tittgwRHQbZLDIuG2q66g2yRaJ08aHdBtDWtFv+904Nm/aovK6wjz697cVz5n0NbFJE4Yjsfi4MS9K+j+2lQcFXWoG334bOg7wGeZQNTw7sh1aore+pbgLq1wNKF9XRPai14f8bcMoeqbIyT452IvqiSsfyc6v3gfoseL+exFZEoFYb3bS0dO0/oQcVU3osf2xWO24yiX+BV3y1VEDkuV+qo1ogjR/cu6o7GuH7RrGYJCRsfnJmPNK0MZGhSYl9tgRRGkbkILTXIMujbxgX2GIliLJimKlPl3EDmyJ64aAzKNCk1CJPZaE0N/XIquXTylH+1FEaJF9PpQx0div1hNcNfWtJo0CkNGLur4SNx15sA41QmROMpqA3+768wEd2uLJbuoyXVnhR51QiSW6ksfoWOu7guiiPFEXmANIErPdDbag8p/uZb9elqTHIMqOgxntaGRrZBkvoFfqaseIyS1NZbzpeATA3Yv/parkGtUxP9tCEeuf+Y3+wrYpaSmc/2l3lDFhElH/v33OCv0yIO1TWRWERYkpX34xbqPHNOb+JuG4Kyqx3L2YmA/0qAv3XpTYFy/pbOPjX+GqJE9A2vMbbCgDJNkxVmuJ9S/xgpe+Zz+Wxcz7NhqZDo1hqPn0bWJA0BQycFzaW/pqqhD09pve2Uy+vywHE2bOKq+2I8yIgRnZR19dq1E2y4eV7URt/7SfqOBzz6PF5tf5/7We0eDzWjQKa4aI6rYMBzll9Z+w29+b32Tva+gkNHmsfG0uncspR/uuszmNNhThUJBeN8O2CvqKH7/R1IXT0YVHYrH4iD9jpeJ6JOC3f9ct8ESsHtBXVohyGSUvPcDqa8/Kn2c9v+mSYj8VX0jqBTYz5firDFKJ3X8+6awPh1Qx4Uz6LsleB0uvDYnXq0zIB8dn70HXdt4kianBcauS0kkecq1KKNC6PrKw1R/e6SJ7mhBC/4MWiIlW/BvxYYNG5gyZQrLly9n8uTJvPPOOwB06dKFl156iRUrVjB06NDA8efPPvuMLl26sGLFCvr3709tbe1lzywtLaVt27bIZJfEWyaT0bZt20BEX15eHnfddRevv/56k7ZHjx6lpqaGV155hUcffZQLFy5ccdxOp5OOHTuycuVKunbtyu7du//UvDMzM6moqODll19mxYoVFBQUkJMjRVtMmzaN5cuXs2zZMr777jvMZjP19fVs2bKFF198kWeeeYaysrLf6UGC1Wrl2Wef5b777mP58uWMHz+eV199lYsXL1JUVBSYS7t27Vi+fDndunXjs8+kL4hr1qzh7rvv5pVXXqF169Z8/vnngefabDaef/55br31Vvr378/kyZNZuXLlH3ZIAlyWU1sQuDyXctMLilAdcp2avQNmsKfXY8i0ailXWSMow4KIu7Y/2Us+BiDu6j4468z4XJeKBggE9hD0ePFerIVVTaIdGvpS6NTsHvg4P/aahlyrRtaor8rvMqg/nkf28/+k2/wJgeuH71mJvVzPobuX0/6Bq1GGBQWmYThdhP7YBY49toaCd39g0HtPBAZkr6hj7zULOXT3clpPlPKYNbTZ2f9x6k/mU/Z1OsPem9OIZFI+ravencXJZz9E9ImBecWP6onHaufnScs5MGY+qUsfQBGspaFOjlynpu+7s7nwyueBTUcDIq/qRvKk0Xitdb9glIAgVyH6vJcI+Cu49MHgF4xuIH6jgj2Be/3/tr5zJC69mR/6zSDruQ9JffbuwD3Jd4zEerG6iWhIuQhlCJpgPLUFTLklDZPJzPHTOfy47yBdOrZHLpfj8XrJOHmG+ebuLDT3xCV4Oa2s/5XxS7KR/eLH4BMbTUPAUVJDyfs/okmOIaR7Wzw2Z1MaCnCZMP8aPZDy2DWmR+Be/z+t/PTY1e/vZD/3ISEdk5o83mOxU70nk+P3v0qw37EeeJwgEDWoC1W7TgZo2PBblJ/Phau+QhRFrLnS0bygzq3otHgyluziS7y5bL1e+t9W919NwSufY80r58Kz7xPSrc2V5/kLmfm1mk3ibyRVt+aWU/L+j8i1KjovvgePxY7oFZs8X5pLOSXvfo9Mrbw0F4+30X2NOheuMD6x8Y9XGOgvh9iI563uv5p8Pz3OP/sBihDt5c19BOjd6YX76LlhNqLLgyiKTeYRf8tQnDXGy9o3Hp8gl9HhqTu48Mz7iF5vkzn9co4N4yt45XO8dhcX137r59cvaXF5l40fEjt+ELaCCk7evYyKT/cR1q/TlRoQe90ArBdKOT3lNWwFFbSbc2tgbr8mAKIo0ur+qwPtLslU03ZNxyitUUWIlvIvDlD26V7yX/38MsfRL/tpeJaglBNzTT+MJ/Mvm2ujHgDoMHcCRet34HW4LrvN53ST+cgqjty0mIjBXQhJbX35k3witsJK9vd+DJlOE4jmbDSwKw/4Cjqi9PUtZF37JOfuXkLc/dcR1l/iQ6v7r+bCs+9jOHYBd52Fbq8/GphTYzkXRfGK4n1lXJJLRVgQ0WN6YS+tZV+vx5Dr1MRdP6DJs1VRodT9nNWkfdjAzlLk2emGI89S5zKtig6zbsZ2sfqy6Yf1bEvypNFYcsubkkGAqEFdqN51IkCPht8if6HbGvcVwG/Zooa1fNco3Hoz+v1nuPju93R+7p5G+lm8/HkN8IkYT+ZjL60lrG9KIFL+12jfIH+1u04E7tEkx+AoqSFzymucf/YDgjsmASKCXEZIj3bYy2rJmbUOr92J0p8eRBRFit/ahjWvnIovDqBOiuEy/Iu6w1ZQiaNUf/m6DMzrUhu5Tk2vd+dQ0Gif4SjTY84qInvmWpxV9WjbJVx6hk/kUNoC9vaeRmjPtsj8H/ManqeKDEH0eDEcu9B4IpcNVK5TE9y1NRfXbrtsf3NpkJcQd8PAS/P/jft+Db3fnY3lguRs/MUDAvwqff9H0sc+hdfuQlBe2ksWvbUNr91F7e5TtJ5y7W931MQu/fpYhSvqVrHpfH5F/5Z/uJu6/WfQ7z2NOiGqiT36Mzq72+uP/s4ak5B41yjcehP7+06XbEmfDr++ZhvD5+Pk2LkYj54jqFMraY35RE6OncuRPlORh2jRtIlt0iT2hoFSruTGNPjlVu2XF4QmPzZM4leH1zB2w7EL5Mxex4lJS0l+4FqUoUG/oGFjfS79E3/DILKf+5DaA9kUbtpJ6pJ7Gz+4yb0dnroTd735kswJXD6XX+ibqFE9Eb2+JoEIgXtkIA/WcuS6RVx4YXPgeD3AsfHPcnLSMuwl1dJcIqQI1NL3f+TAoMcxnsjHpTeRcMfIywnSghb8QbRESrbg3waHw8H58+d57bXXAtc8Hilypa6ujjfeeIP6+no8Hg+xsZJhOXv2LE8+KRWL6Nu3L0FBQZc9VxTFKxrkxsq5Q4cOgWc2xrlz5xg8eDAymYzw8HBSU1OvOHaFQkG/ftJR0/bt20uRWn8CmZmZnD59mnnzpBxQDoeDyspKunXrxo4dOzh27BgAtbW1VFRUYDAYSE1NJTRUiiAaMmQIFRUVv9tPv379EASB1q1bExYWRuvWUsRAcnIy1dXVtG3bFkEQGDp0KADDhw/nlVdewWazYbVa6dZNygM3cuTIJg7chvv/CHbt2kWvXr3YsGED/Rpdd+vNqGPCGLpnGYhgL62VEjr7oUmIxNSQFN+PsB5tQRBIuHkoyZNGo44Nl77E+7/8h3RrTUjXZI7c8mLgyEfUgE7EjeyBJj6CoZ8+jSAXsFfW466XolvCe7VDmxDJoPfmoAoPIjatN6LHJ20aBYHEvw2l9aRRl/pKjAqMR5sQSfWPJ+k482ZUkSG46syYzpWijgnnqk+fQhMThqveIhWNQXIeaWLDcVTWYzpdSK9lD0jt9GYUQVraT7mGNpNGoYkJw+f2oE2MpM5fQEeTEEnZtiOkPHq9FCFZZ8FltKFrFY1MbSR19q3Yymrx+I8/tbtzBAD2SgOeSj22i9UEdUzEeDIfZVgQfd+bQ/kXB7CcK8FReckxF9KtNX02zsKtN6MIS0D0OEGmAJzIQ+MAGXr9Lz4GSNVULvEuMRKn/5nOijoSJ42my9IpgHTkT1ApcVaUoU6MQpMQhbOynpBRvbH727S6aQg+t/+ozDdH6Pv6VPRHpQ8E7fqnsut8BskThiOo1VSbHMTGJSCodOB1I9OEEB7RiqXLliKKPvp0TOKLr7fRKiEOl8eHRiUnWFTS7oGrefueEbgEH4JMhq5VNHVHz6NJiAJBwFFZT3ivdgxYPwNFsAZlaBDIBGQqBZqkKIxHz1OffhZtcgw+tyfAYwB1dDhynQZBLpOiPGIjAg6xX9IDQUCmUEjRG356OCrriRnZM8CXpJuGIMhkjNi9DKnAgAZ7o6/RmvhI1DFhBKckIFMrCe6URP3R8yhDpWNNppxi5GplgCcuvRlVZAg9XnuEY3ctQxcZhCCXMXj3ctTxkZhO5lH2z90Ed22NTKVAGR6M9XwJkcO6B/pUhAYhUygQ5DISJo7k5F0vI8hltJt5C8qIEHzOi4F1qQwPQqZWBfpPmjAcXds4Bm5ZiCCToU2Opv7oeTSJkQgIuPSXol9AKjqgCNWR/OC1JE0aLRXVqaqnaM03tJ1+I16rg5DUNjgrpciAqFE9SX19KgLS8azit7cR3LkVgkIBAjgr63FW1KFtLb2wu/VmZCpFwPmnSYxEkMnQtI1GFRuOJac4MBdNQhSCQoH9YjVRY3oHxqgM1QXokThxJGX/3I22VQztZt6MIJf7HQoSZBoV4X3aM3j3cown8qg/cIbKrw4xpugDZCqJT9rWMbiq6om9YSB1+7KIGdc/IE+apCh8To/Er8QoEKB210mqdxylw8K7pEIefn61euAaWt2TJkXOCAKa5JgAvxCko7op8ycG5ufWm6WIsVbRDN69HJlOjddi98toHZokSUZDe6fgqjLgrKynals6yQ9dh0dhJfnBa2k38xYEpRyPyUZUWh8qP9+PJikKmVKBNjkaZ6XUTqZSoAjWBgpbqBOj8DlcOCvrSZg4EsvZi3R/e4ZUYCdEhzouMtBOrlFdOuqpkCFTKCSdFaLDVWMEUcScXYzMn5/PWVGHNumS7m7QOzKVAnViFNFpfXDpTbSfJeXXrfnxBB6LA1VsOK5qA9pWMbj96T1ir+tPm4fG+fuWkzRxJNbcckynpeJYzsp6vFYHFV8eJPn+qzEePY8iVHeJf3796DHZcFboCWqf2Eh3hFFTlBH4O/r2Ucg0KjqsnoXh50xUidGoEqNwVdUjqJU4CqV9gEdvpP77IwSlJKCKCSP5gWuJGNwVe2ktzhojYX1SqPzqEKE92gXWYQMN3HozilAdCXeMQNs2jv5fLMJjsqFJipIibJKikKkVuPRmKcqpsp6oEd2xFlQS1DEJRJGq7UeJ9cvo4N3L0CRGoQjWBByJmoRIBLkMXdtYYq/ty+i03sg0SpTBWgSlguG7lqJrGycVPfIfSx/+48vIgzVEDuqCragKe2kNmqQov27TIdckYsq5iFytDOjKS7ptKhl3LUMbGdTEFsX9bQjatnFShO+v2KLIUb1wVtbT+oFraHXXaERRxFVtwFZYSbu/34Th6Hm0yTGS3fJHYTasHVVMGEP2LEMUpWONHrOduoM5RI/pjSYuohHtI5vQPvrqPlLuWLUyQENtqxjqDmWjSYqi8qtD9Fz/ONrkWNrPvhV8PqwXStEkRVHx2X4S7xiFJjEqoDuclfVUfnmAttNulI5CN0N3NNb1co2KwXuWE9ylNTU/nkCTHEPVN+l0f+vvqBvNSxkehNfm9O8fguj53hNUfHEAy7mLl2xMYpSkUxMjKfvnHto+diM+uzPwDACPyYZ+Xxbt/n6jlD7HH8klUyvJnLaGtg9f51+/l04MOSv0aJKiMSny6LdzKTKtioQ7R2HKuIAmKVrKfwio/XwGJB5PHiMdf/f60CZHY/DbogZb0RgNtqiBntrkaDTJMXhMNimtQhNbIcm8ObsYZ3kdob3a03XlQ9LewG/3GvdVvuVnuq96jHx/mqFf9qVJjMRVY0QZEYyzTI+2kcNNHR2GM1TP4N3SqR1bbhn4fGiSojFyHnVClETHxjQ2WBBkMlo9OI6ESWMCEd2apCicFXVYz5eQdOcov129pC+VUaGBcf1SZ1d9fYjESaMJ7dGO4K6t8VjsgTWmDA+WijJV1hPlX2MAcTcNQXR7pOJGfltizi4GCHyoa4AqIRLzyTxJdoGEB8YR2rejFCl8sTpw3Wuygc+HrnNrQHqfEuQyosf2Rq5VN12jjd47gru0IqRrMj6Pl5pdJ9EmRWHw6xtBJkgnKhrtb916M8pQXcDR2Pg3e1EVGn/76h1HSX7gGqJG9SLxrlGoY8Kp3HoITVIUCv+eL/GmQagiQwnpmIjhVAHWgkpSHrsB0eVFmygVw1GGBwf2+KHdWqOOj2BsyT8lGfF4pdQXSBGfTXW9tC9q88j1KEK0RAzpSvjAzsjUStwGKzKlArfRitV/Cst0Ml8qkhQk7WOdVfWE9e+Io0yPMeMCUaN7BebW8PzcJR/Rc/3MJikV/qfh++87Hv2fjpZIyRb82+Dz+QgKCmLlypWB/xocX5s2bWLcuHG8+uqrPPLII7jdjaLcfi28xo/k5GQKCwsD+SIb+iouLg7khFSr1Vdse6Xj4FeCXC4PjEMmk+G90hfW38HNN98cmPfq1asZM2YM2dnZZGVlsWTJElauXEm7du2azP3PouGItyAITY57C4LQhD6N8Xv0hV+n35UwduxYYmJiWLhw4WW/1e7JpODNrRxKW4CgkCP4j22F9euA22yTCko0gr1MLx3hNts4kLYAt8mGMauQpAkj0CRF0X/zfKwFldQfOx9ok/Pyp+zsO4Py7ce48OZWqnafwpRzMdBXxqNrMJ4p5od+M6j49ghZCzZR+X0G9tJaqfKd2cbPY5/CY7ZhyCokeaLkUAnvK41RExcuHa+rM/tz+mmo+imTvPU7sBZX47U5A33FpfXGbbbjqDYQ3idFqm7ob6c/cg6n3szPNz2Pz+NFf+QcrScORx0TRkTfDnjMdumlWibgqpMcrgNfexhrcTWnFm/mh6uflvLhyKW+vE43gkyGo9qAKiaM4JREbP48Lx6rdBS0cP0OWk0cQdX30kuwJimKvpvmcPzeV/h5+BN4DGX4nFZkmhDkwTGIPh8+j5v6urrLeCm67Qgq6SNB4sSR1PifWbMzA3VsOOlp8zk77x1ctUZir+2H6WQ+wV2S8TlduOvNtLp5CJU/HAek443m8yUkjh9E9LBUvHYXlTul51Xcv5G8rByObfwKp6WO7du+YdTg3uD1ICi1+OxG6oqzcVqNiC4b1WY3/XqlEhIeiYDIwfRjuPBR8N4PzBl/D2vGPUZ9ZiEdpo0HoOO0G3DpTTirDfw4cBY/DJjJjq5TA/mvTKcLSZgwglb3Xo05pxifw4UyVIemVbRfdjviMduo23+G2BsHS3wfPwiPxXFFeoguNxFDujahh6veTOIv6GE4XUDem1vJWfxPvDZXIEI4/oaBuOrNlH11iNOz1ku5766X8v6YcopRhGgp/fRnP5+PB/gsKOSUfroPa0EliRNHUvLuTtLT5nNu4XvIg7UkTR5L/K1X4TFacRss6Pdkomsfj6Z1DIJSTvzNQ6k/co7YGwfjrKyn7eM3U/LuTi4s/hB7USXyYC0JE0YQ1q8jok+U5uU/Blf22X5sRVUcSFuA8VQB7afdCED7aTfic3uaHMlrQN3BHNx6E+lpCzAeu0DNzuO0mpyGKjKE4K7JeMw2tMnReMw2it7cSnraAo7f8RKmUwW0m3kzsdcPRNcxEbfejKvaQM3OjECOpbB+HfGY7EQM6hKQ3/It+7AXVZE9462mc/F6ET0eDMcuXJEecTcOwllZjy4lgdwlH3Fh8T9xVhuIv1n6kJM0aRSix0vFFwdJT5tP3cFsEvz6S/SJeG1OXNUGEieOxJpfgS23nMqvDuK1Ooi9cTBh/Toi06i4uGEH6WnzMWcXI7q9qCJDAuNrzK/a3Sc5Mu5pXLUmzDnFtJl2I87Kejo8czduvZngzq1wlNaSMGFEgBZeuwuv2UZ62nzq95+RcvWG6ajZmUHyg+PwmG3SRx+/s0YepAGvD+PJPNwGK65aE3X7z1Cz8ziIIvaL1SQ/OA5EEWdFPR6zDVe1AdPJfNQxYbhqjMTdPJT4m4eijAim5vsMnJX11P54AuuFUi4s/hBXjQG5TiXJkCBIVZflMgSlnPABnZFrVWhbx+C1Omjz0Diqdx6n/cybAy9l1TuPk+ifozxY02QMuvbxJN09hovrtuOqNXF8whJqvjuGz+ki8Y6REs1VSiq3S8ex9w+exQ/J9/BD8j04yvR4LDYubtpJu+k34q634Kw2ICjkxPirzAPUH8wh9sbBKKNCSLonjZrvM5BplIj+PIGa1jGED+qCXKem8ssDAbmv/Xwvzgo99txS6r8/SvyUG/CabKhbxUg5xOwuAGRaNWEje2E5V4J+TybOagPnn3kfmUKOMlSLraASa345Mq1EwwY91bAm6w7m4Km3YC+qCvAuccIIanYep/WD4xA9PtSx4YE2jjIpvUR9uiTzUcO7o4oJ8+uRBRRv/A6v00Ps1X0J69chIJfnF77Pnj5/56cBj3Ny6pvUHsym6rtjXFj5Od8l3UOdP/ero7yOc0s/Ra5VkX7LC/w8/Amqvssgyc9DU85FFCFayj7dd5kNu6TbKi6zRaqoUOxFVb9pi+JvHkr1zuNcfO8HrPkVGI6ex1Vnps3U6/HaXZhyinGbbU2O9Qb4tSeTi5t+IOOWFyR7rJQTNaIH5vMljWjf4TLat512I5VfHSRx4ogADR0VetTxkSROGEHylGvxudzYS6o5eNUcjCfyMJ3KJ2HCCCKHd8dZVY8gk6ozN8w55tr+WC6UNlt3NNZtdQdzKHxzK9b8ClQxYVJameHdcdUYm8iU1+HCZ5ecJl7/PuPi+u1NbMz5Rf8I6NTWj1yH1+mScl57vYE8lTKNUqJbVhFxNw5CERaENjmGi+//iOjxBnjUhPY7M4ifMIIurz+KNacYS1YhR0c+Qc13R4n3y41Mo8LbiPYX3/uBCy9+jOHoeUwn82nnt0Vtp92IS2++Io/rDuYQd+MgAFJfn4rxZB4/957GmRlvowjWkThhRBOZt5wtwVGuR/9zFulpC6j84gDOqnraTLsRXbt42k67EbfeTFi/jlhzy5v01aA3GuxSQ/qBso/3BHjUoDcuLP6Q9LT5HEubR91eKRd6/IQRhPbrCF4fHoMlMO8GeG1OXHoTx9LmUb//DPWHc0iYMIKanRm0njoer82JNjnmMn1pPJl3RZ1tv1iNOjacC4s/xFZQ0WSNaRIiJZr411iNf0/nrKzHcr6E2BsHS04wQcBw5JyUczcqNBAFHNK3I16zjZqtB4m/eyzyUB2WzHysZ0uw55VjTM8mzl9kJnRINwSVEsupvMBcI0f0wJpbTs2ukxT69wiCQh5IFxHWrwOO0lpK3vuRonU7qP4uI2AzzDkXEWSSczixkb5pkIfgzkkBHtV8n4FMp0a/7zQJE0Yg06mJvWEgboOVoje/5vCwObjqTBgyLpBwx0gSbx6CrbQGW2ktlvwKsp/9gMrvM2g/9TqsBZUYc4oRZFJO36iBnbFdlPbx+wc8TtW3Rzkz4y3KP9uP+XxpYO1Z8ysu0zdFb25lX/epVG07Qolft7lqjVR8sR+P2UbNjgwSbr0KgLgbB4MI+p+zSLhtGHK/Xqndc4qoUT2p3X2ShAkjpDySflsSMagzpsz8gFy24L8Dp06dYubMmcyYMYOvv/76st+/+eYb5s6dy9y5c3niiSe44447sFikd9Dp06fzxBNPMHfuXBYsWPAvj0UQ/6gXpgUt+BfRkLexMRYtWsQNN9zAkCFDpGMnxcW0bduWefPm8eijj9K+fXvefvttqqurWbx4MZs2bSIsLIzbbruNkydPsnTpUt55551ABGEDXnnlFdq2bcvtt98OwOeff05RURFPPvkk2dnZbNu2rckCahjb4cOH2bdvH/PmzcNkMjF79mymTp16xZySDXNJT0/n+PHjgRyNv8SWLVvQaDTcdNNNgWuZmZl8+umnPPvss2g0Gurq6pDL5Vy4cIHdu3ezYMECysrKmDdvHk8//TSJiYksXLiQ5cuXo9VqeeGFF2jTpg0PPvhgk7727t1Lfn4+Dz74IG+99Rb9+vVj8ODBVFdXs3z5cl599VWAJr9NnDiRmTNnctVVV/HFF19gNBqZMmUKc+fOZcqUKXTt2pUtW7Zgs9m4//77m9ABJAdyu3btGD169O/KwPdxd9Jv83zOzNkgHdtpE0uv9Y+jDA/GnFWEq95M9Mie+FwelBHS13nRJyJTKzkwej7Wggq6LrmP1pPTEGQCzioDP4+aS5eFd5E0YQRynQprYRU+hwuv14ez1sSpORtwVBnQtY5lyOa5aJOiqNqdiavOTOzIHnjsTk7OWo8hs5B+q6YS2q01R+5ZibOqntQl99HmnjEIMgFHlYF9o+dJfd08BLlOg72kBpfBQtYLH9N55t84++qX9Fn5IDKlgqDkGDwOJzUHcgJ9yTUqvA4XHqsDn8MFosjRB99AplYx+J9zpahHhRxLfgV7r11I9+fvIemmwSiCtdhLa3EZLJxYvJlus24m/5+7Gf7eE5hyy9AlRSPIZdSdysd4vpT4ET3wuT24THYUOjVyQcqfdWzScnRtYhmy7Xm8dieCTIbX4SJzxttU7zxOj9ceIf6Ggdj9+RWDOyfgNZYhD4lFpg6mvLycZ555hvT0dKIiw/nk44+I0QE+L8gUyENicZQaMGcVkTV9NaK/knKXpVOIGtMLr91Fzsy1JN45iqgxvaQj6jIB0eOl6ON9RA7szKk5G9C1iaP38ino2sQiyAT0R8+Tfs9KfC4P1xxbxaHTx1nxxqv4RJFbxl/LI3fdxKdbv0NQBTHpnns5eSqT+QueRi74eOqppxk2fDgywGuqYPWG9/ji3a945Z23eH/+CtKKgwhtHc+I7c+jCg/Ca3dxaNJy6jNyARi8eR6n5myg51MTMZ7MJ/HOkehSElAEafF5vDhKazk3/x1irx9I4p2jsJfVkj19DW6DhR7rZxLUMUlyuMtluGqM5K/8jNAe7YgdPwhlRLB0osr/UcNVY5TyCnp8lHy8l4iBncics5GgNrH0WD4FXZs4BJlA3dHzWAuriBnZA22y5AwVEBC9XswXyjCdKSZycBdErw9dm1gcZbUYMwuRB2s5PWs9nebfTsKNgxD8kX0+u5N9PaYiujz037qYoM7JKEO1iD5wlNaQNXUVpswCotN602PjbNx1Jsr+uYfKrw7SY/1M1HERyHVqHOV6fA4XZ+e/S9Jdo4m/fRiKEB34RLwuN556C6aci0QN7y6t3xojxZt20m7q9SgjQqRIBI8Pj9GC+UIZEf064vN4wevD53BJkQKhOhShOlx6E6roMCmySqXA53DhNlrJnrmOlHkTyJmzgZ4bHkcVG442OVYqlGJzcuKul1HHhNPl5Qeko70+H167izPTVtNu9q0ow4ORqRRSkYLIEKl6bkEFIT3bIdf5j9n6RNxGC47yOoI6JOKuM1H6zz2BaKam9HCTM/9dur/5GEEdEhHkcinCT5Bytcn9R87kOhWuGiMes12KuMkqImxAR0re+Z6iNd+QumY6cTcNRhAE6tPPcfLuZYT1TmHAthdw1ZlRhulAkF5cMu9d8av8GrD9RYnWAtiKq/EYLJyd/y69Nj0BiKjjIvE53ch1akRRxK2XnGqq6DBEUcTndOMxWvC5vPhcbjQJUdiKKij/ZB+tH7kedXwEXpuT+v3ZZE1fTY91jxMzti/IZYg+H84yPVlTV5EybyJBXZOlaN4gNQgCHpONun1ZZE1fTVjvFDovuR9NcgzyIDXO8jrMWYWE9GyHJjEan9uDXCvZB0e5ntxlW+jwxG0oQrQowoMQRPB5vFx8bycXXvwYVUwYo0+vvXR0zufj6PWLMJ0qIOa6AfR6dw6OslrKNu+h8I2vAOj22lTib70KQS7DlF3M8TuX4jZYm9iwLi/eR6tJo5CplXgdLpyVdYhuL4JSga5dvFSUyi+/zsp6VNGhyIO1OMprEQQZVVsPE9onhajRvUAUKdu8h3MLNtHq3rEk3z0KVUI0isgQRJdHeuH0p/WQh2ilo3oyAdEhOSYr//EdOS9+irZNLL3/OR9dmzjJSeRyI7q9gUiY0F7t/I5nO6cfeh1nVT29PphL9JjeCAo5PoeL8898QHC31sSNH4QqOhQEAdHrw3QqH7fBSs6cDbS6N42E24ahjo9A9PrQ7z3N6cckvZ+66jG0raX0FnKNEkeZntNT38SUWYAbgQGb53Hxo59IvmsU2Qvfp+/6GSjDgzFlFeGqt0jpQ2wOBJmAtbgaAdC2jqFqRwYRV9BtimCNX7dNIP7GQYGoZW8j3dZj3ePEXNsPmVaN6PFSuHorqvDgy2xR6cd7iRjQmTNzNqBtE0u3FQ8S1CYOQaVAdHuwFVeT9fha+mya449yEyQHfa2JjIkv03Pt3wlqn4DXKfFeQMBRWeenfXu8dices53TD70hFSDqlMSQn1bgKKvFlFlI1vQ1iC4P4QM70/u9OZKdEGQ4KurIfOBVTJkFhKS2pv/XzyH6ROQqBc7KeimKKzlGyg0qEzAezyX78bfpsGjS/4nuaKzrRZ8YWJem04WE9pLWJYKAz+2W8i9HhzXZZ2TPeIuancdJXTOd6LQ+/n4FHKW1nH7odXxuD6lvTkPXNh5HVR0VXxyk/IsD9Fr/OKHd2wZS7AgCmM+Voo4ORRkZAqKIu97CkeFz6PrmNGJvGITX4cJRWovP4aLg5Y/puOR+tK1jQS7DVWuk4OWPKf5oH/02z8djcVB3MJvafacZvP0FlOHBeO0uMu5aijEjF1VMGCMzVks5SBvZInVMGJrEKMxniwMpRJzlesIHd71M5kNS29D/62dxVtZjy68g75XP6ffJU6iiQkEE28UqbLnl5C7bwqAdLzbpy1lZLxWQ+4VdctebCerU6jK9kTRpDOrESFTRYSAg6ciSGsre/4HkR25AHReBz+2RAhBk0vFlj9FK/eGzoJARMaQriiANIH00d9ebyZm5lpR5E8mZs56Q7m3ovHTKZbr+Sjo7a+oqEu8cRdLksQgyITCekk07CWqfQM6c9WjbxNJlxUNSHkmZgDW3THJOygTJHmtUyFQKRFHk/KNvULvtMJ3XzSb6uoHSh67KOqq37KX2u2P0+Pw5KV2KT6Rqy0/kzduIXVTQx8/n+oPZ6Pedpqf/vcOUVYS73kzUr7x3VG0/Sni/jqiiQpBpVQhyST/aiqrIuGMpos/HVbuXSToSAZ/Lzc99p6MM0dLrvSdRJ0SiCNbiNlg4dc9yTJlSNH10Wm86vXgfqpgwRK+Io7KOU7PWI1crSX3xXoLaJ+BzufE5pbXk83gJTkmUjnDLBJy1Rk5MeAmf003P9Y8T1CEJy/kSzNnFRI3sidfu/FV9o20TK7Xp1Aq5Woklr5zsx9dizilm6N6V6NrH43N6OP/cB+j3nqb3e08Q1CExYN8qvzxI4Rtf0WXpFBImjkBQyHGU67HllpHz5EZCe7Sl04v3EZRy6QTA/yLsP7z97x7C70J7zbTf/N3n8zFz5kwWLVpEVFQUTz31FDNnzvzVor4ZGRls376d5557DpCckkuXLr3MB9NctDglW/CX4Y477iAiIiLw9/jx4xk4cCAbN27EYDDg8Xi46qqruP322zl27Bjvv/8+kZGRdOzYkfz8fBYvXhwodGM2m+natStHjx5l2bJlly0Ii8XCpk2byM2VHAsdO3bkwQcfJCgo6Dedkj6fj3feeYezZ8+SkJCAx+Nh/Pjx9OzZ819ySu7YsQON5lLeqHXr1rFjx45ALkqNRsOMGTOIiopi5cqV1NXVkZiYiMlkYsKECaSmpjYpdNO2bVt8Pt//iVNy8uTJ3HDDDZw8eRKdTsfs2bMvK3QTGxvLtGnTAoVuGjslz507x/r161EqlcyZM+c380p+H3fnbwvJFdDcAHmX8OcDweW/kcvut+D+40m5AmhumLrzD0Sy/hIhvuYdp7g6++U/3WZv6lPN6ssqyH//pl/ghsznmtXX9l7P/+k2QeJfdyTF0QzZBZA105qrmr3K/jyas1aam2dGaOZ6bg7EZszrrxzf/yq8zaA7NE/X/5V9AYTI//wpCbP3twvg/RqaI7/NRXN0QHPXivIv5PNfefTsf1V3NIf2zbVfrmZw7K8+XtgcPjdX3zRX7v8qaITm7cHs4p/fQTR3R9Qc2jd3v6f+C903zZHDq6s+/X8wkv8c2Heu+XcP4Xehvfbvv/n7hQsX+OyzzwInGb/6Svoge8stt1zx/lWrVpGamhoowNvilGxBC/4fw+FwoNFoMJvNPP3007z44ot/urL2fxOuFMH6/wotTslLaHFKNkWLU/ISWpySTdHilGzBr6HFKdkULU7JpmhxSv53ocUp2RQtTslLaHFKNkWLU/Lfi/8Fp2R6ejqnTp3i0UcfBeDnn38mNzf3soAnkIriPvroo6xevZrg4GBAcko2/P/VV18dcFY2Fy2FblrQgl9g2bJlWK1WPB4Pt9122/+0Q7IFLWhBC1rQgha0oAUtaEELWtCCFvxvYNeuXezatSvw99ixY5s4Dq8Ul/hrdSWOHz9O586dA05IgBdffJHIyEiMRiNLliwhMTExUCC3OWhxSragBb/A4sWLm9Xuyy+/5PDhw02uDRkyhFtvvfX/YFT/7/BXRUkCBAmeP93GLTbvK6KyGV8Rm/sl1iH++Si/5kam6JrxcbS5URXNiXoclb20WX39lPr0n26zt+ezzeor9C+MnmkOmvsF/L8heqY5kUv/DfhvoP3/Iv4bohCbC5NX9afbNFcO/0r5Vf2Hr5XmRsO16IB/Hc1Zz83dSzVXd/ynw9NMCf5Pl9/mvgs0L9r0r8P/8n6vBf9e/NIJ+UtERUWh1+sDf+v1+iZp9hrj4MGDDBs2rMm1yMhIAMLCwhgwYAB5eXktTskWtOA/Abfeeut/vAOyBS1oQQta0IIWtKAFLWhBC1rQghY0A76/Lu3R/yukpKRQUVFBdXU1kZGRHDp0iMcff/yy+2w2Gzk5OcyYMSNwzeFwIIoiWq0Wh8PB6dOnA8WFm4sWp2QLfhP/L/IN/lpiVJvNxqZNmzh//jwAnTt3ZsqUKeh0uis+Z9GiRSxZsuQ3+1q3bh3jx4//1UpSv4Vdu3bx7bffAlIhmsmTJ5OamvqbbTIyMigtLeXmm2++4u+/LDjzW/j222/5+OOP2bhx46/S4NdoeaWK3w3Xd+/eHbi/d+/e3H333b87lv8XaL9kCpFpffDZXZyfuQZVdBjtl0xB0yoat8GKx2Ch9tvD5K/4HIB+O14itE8KIOBze8h//kNK3/0egC5vPEb01X1xGy14jDZ/Vb1CbIWVxFzTD3wiivAg8Il4LHZKP9xN6wfHIchl1B8+S/jAzghyGVWbd1G65mupv0NvokmKQRRFRK8PmUKOvaACZAKq2HDkOjUeo41zj76O4+A5Or90P0l3j0GQyXAbrRwdtxBHmVTFevCe5QR1aoXo9ZE9ax1VXx0EIPWNqcRc3RdXrYmTk1fQc/1MFOFBiC4PirAgBJUCZbAWn8uN22TDY7Ry5vG1mLOK0KUk0HPDTKnKa3IMMo0Sc3YxhmMXiB7dS6rc6HITlJJI3tJPKF77LZ1ful+qehkVglyrBlGk+rtjnJm+BtEtRYl2W/UY8TcPlSp1Hs7h5D3LEWQy+m9djLZ1LIoQLW6jlZN3LcOcVQhA1OhedF5yP4JchkyrxGc3SkyWq5AHR7Pwmefo07cfw4YNIyE2Co9Fj1wXgaBU43OY8VmlL3Xa1jEM3P4iyohgvDYnx+94GdPJfAA6v3QfMWl98Nqd5L78CSlzbkMZHoT5bAmIIsGdWyGKYDl3kdAe7fDanZR+uJuUJ25DFR1GxRcHCO3VHkEuo2LzbopXb6XjSw+QcOco5Do1PrcXe1ElZ2e+jflkPt3enkHsjUMQFDLctSY8FjumrEKseeW0eXQ8MoUc5DI8BivO6nqpemEjenRZ9mCgOmXd/izOTF9DzLgBpDx5O0GdW+Esr8NttJD9+FqSHxpH4sSRiB4pktjrcFP45tcUrf4GgLgbB9HhqTvQtU9A9PrwWh0cv+Nl7EVV9Hp3NuEDO+O1u3CU1pD38id0e20qyohgBLkMW3EVPqsT0ePFkHGBaD8N817+hPZzbkUZEYIiPAhnRR3q+EgEQUAUpYrUPocbn9MlVUgtqaHs4710eu6e35yX6PUherxkz1pH3d5Mer47h7B+HfE53LjrzVRtP0Lk0G4ow4Nx6U0oQnQBesi0SqlfmxNNciy2vDIEpRxFqFQVXds6GkGQ4bHYOXHHS5hO5pP84DhS5k2Q1qPJTvastdK8woNBLpOqiMpkeIxWFGE6vHYXcrUKr82Bx2LHXlRFxef76fjsb8/La3UgUymwl9Zy/pn36fXOHJxV9WgSpGrVhW9+TeXWQwzcvgRVZIhUIlaAo+MWYsosoPNL9xNzdV+U0WEgF/Ca7HgtdpDLUMeGI8hlWPPKsZwvJax3CvJgLR6zDZ/NiavWSM2uk3RcNEm670IZR659ik6LJ5MwYQSKYA2iz4fP7ubk5BUY0s8Sf9swUuZNRJMQiaCUgyCg33saW2EFceMHS9Vc1comcugorZH41b8jglwOoviH+mqQ+a6vPIwmKRqv3Untjyc4M30Nvd6fK1VbVypw1Rhx1Rqb9tWvY6CC+v+pTHVK4ui4hbSbcyvRY/oAUnVkRVgQVdvSCU6OQhUbgejz4akzo4qPRB4q6VyZUoGzrAZ1UgzOkmqperXHy+FrFqJpHUPP9TPRpSQi16iQqZVk3PYC9QeyA/rVa3eS/fha3EYLPdfPJKhjEoJKgb2wisMjn7xkEzonI8gEHGV63HoTZxe8izI8OKBLK7cfIWpoKrqUBGRqKUpTplJwZNwiEiYOJyatDz6PF21yLLbiKnTJMSAT8Lk8OMv1WM5eJHvmWgZ+t4TgLq2ldVxei/l0Idkz1xLWr2OgrwYa6lISm/R1dNxCEiaOIDqtD6LHiyY5FntxFdrkGASFHFH0XTavP9qXMjwYn9/WyVQKFI1tncmGvbgabZtYEEVkSgWiCLr2cX9YB6iiw5Dp1LjrLODzUfrP3ejaxpEwYYRUQdrrw1Fai9dip/yzn0l+4FoEuYzSzXuo2nqYnutnokmKQqZVowjWcGTcIv9avo/EiSNRBEvFCyu/SSdr6psoQnV0e20qkcO7I9dpcFbV47HYUYTokOvUOCv0iG4vZxe8S6v7r2liZ60FFUSP7o0yQqo2LMgErA1Vcf12JWHiCLqufPgyHRB73QBUcRHg8yF6feTM3UjlZ/vRJMcw9ODrCICglONzeajZmcGZ6WsYuMMvEzJpP+UorubM398iqFMSbafdiDxYK+kOlQKPyYZ+byYuvalZukN0e0mZP5FW912NMiwIZJI9yXzwdcxZhQF7qW0dQ+2eU5x7ahM9189EGR6Mo6qe4E6tUEWFUvDqFyjCdMRePxBlZIhUXdvp9le87oJMq8ZRUsPhwTMBiBzdi05L7kcZEYxcp0aQy/CY7NR8f4zQvh3AJ+KqNeIo0xMxtBsIoG0di+j24nW4qPrmMGef3PiH9kXK8CAAqTL7I6sC82qQ+bLNewL2QRkZAoC9uAqv2c7ZBe+ScPvwgO4oXr+d1NcexW2wSPITpMFVa+LwyCfp/NL9kvxqVdhLa6n98QRtpt7A6YdfJ2X+HU3kd+D2F5vYosbyG3ttfzRJUdgu1qCJDcfn8VK3/wyIIpHDUpHrNHgdUtXmP7IP+FdkI/bGwXRd8RDKiGDshZUUb/yO1g+OQ6aUI9OoUMWE4bHYufjm1xSv3gpAx5ceICqtD3KdGnVchERLqwNHhZ7I4T0RFDLK3vuBC09vAgjobW2bOFRRoezrORVXleE39+fd3nhU4rlchr24Gp/Hi1ytDOgst94EgFNvImJQlyayoYoJp/ua6QR3a4MyVIsogv3ilWXjj/Ar5up+UoVv/97BY7FL875YjTo2HEWwFo/V3mjf5pb0gcdL+Wc/0/rh6y/b33RaPJn4W65CGR4k2UGjnRN3vvy7trn7W38nKCVRqiweqkP0+jg2/tlLemrCcFLf/O2qzy34z4BcLmfKlCm89NJL+Hw+Ro8eTXJyMj/88AMA11xzDQBHjx6lV69eTQr2Go1GXnnlFQC8Xi/Dhg2jd+/e/9J4/uqcvS1owa9i7dq1xMbGsnr1alavXk1sbCzr1q277D6f/+vE7zkkAR599NFmOSSPHz/Ojz/+yAsvvMAbb7zBI488wurVq6mrq/vNdv379/9Vh+SfxcGDB0lJSeHo0aP/J89rwA033MDKlStZuXLlH3ZI+v6PvwhFpPVB2z6BjCEzyH1yHR2WP0LK0ofIvmsJ6T0fxl1r5NyjrxMxug+h/ToSldZH2kDlV3B8/CLsRZXE3T488LzKT/Zy6s6XUcWEU7J+O+lDZuIxWHHrzaSPnkfeyx/jtTnR/5TJ2Xnv0GnxPZyctJRDI58g4fZhnFv4HoeGzyHmlmHoOrUiIq0PjqIqDra5i6KXP0KmkFOy6gtyn1iLPEiDfucxDqVMxlVZR8ryh0EQUCdEkT1rHbtb34OtqJLub0sJhts/cRvquEh2t7qbc09toturjwTGXf7JPo7fKR137rhoEsXrt3NwyGy8Dhf2kmrMpwo49cCrWM6V4qoykPPkRrqteAgAW34F6WkLsJ4rIXvOely1JtxGG5FDu3Fg8CzOP/M+gkxG0VrJsR6d1htdu3gODp6JrbAKV7UBW0ElHoOVpEljAvdEj+5F9sy1ZNzyPMGpbUmaNAaf003Rm19jOpXPnnb34dab6f6Wv9q8TKDLsikSPYfPQaYOBrn0UisPisRnq+feO25m3DVjefjhh/Baav3X6wLOyAakvjkNZ7WBXa3uoe5ANr02zAyMK6hdAgcGzyLnyY10Xz3NT6tZBHduhc/h4tCwOeQu2YwyLIiDg2dydt47dF48GUtuOfaSGuJuHBTgc+wtV5F471jC+nfC53ST+9wH2IsqEeRyOjxzDwAVW/Zxbt4GfE435uwiDg6ZhcdgJXpML5zlejIfeAXTyTzsF6s4++RGuq54sAk9rHll5MxZj7OiDkRImjQG67kSLm7cgdtgIfOBVzj75EZ6rJuBNjkG64VSXHoT1gtl7O32MAm3XEVQpyQALOdK8JjteK1Ojl7/TIA2Pqebmh9PYsuvoOKz/Zx9ciPd187AWW1gd6u78dpdyJRK0tPmk79iS4D/Z5/cSOrqaRSv38HBwTOp2XGM+vSzmE7l49IbcVYZcFXVI3q8CAo56aPmUv3dMVJfn/qr86rbn4Xo8XLs+kUBOfc63eSv2ILX6qD6hwwODZ9Dq8ljqfzmMAeHzMJRpsd8pgi3wULR29uw5Vfgqqon96WPQfSRnjaf47cv4dTkFTir6rFeKMNWVInpVD49N8wi4qpUEu8ajfFkPruT7+HMjLcuzWvILCxnS6g7mI1MpeD8wvcCzy94/QtctSbSR8/DWlBBt9cf/U1+eSx2LGcvknHz84guDx2euhN7cRUgcmj4HPZ2e4j4W66i5zuzcVYbODxqLnX7s/C5PE3W3qFRc7nw3AfgFQMy5aox4ayqx1ZQSfkne4ke05uDg2eS9eibeAwW0tPmU7PrJJ2eu4fcFzezp929qBMiSX1zGrp28RS9vQ3jyXzMWUVUf59Bj/XSmqn86iAgot+fRd7LnyC6Pcg0SiKHpnL81he4uH47otcXkMOuKx4M8AsEDMfO/+G+GmReplRgPJGH12QDETq9cC+KIA3nntqEx2zDXWe+rC+v1YHbaPk/lamqbenUHz5L2MAuRI3oyaFhszlx9zKUkSEUv70N0SdS/ML7ZI58nJKVnxDUK4XytVtxFFbgKCgn5/Zn8Rqt+OxOzCcukHX1E5y5bp5fT99N3cEczGeKcNYacRutdHr2nib6tWGOHRfdTfH6HZy8ZwW1P5yQPow1sgn1B85QvPE7lJEh5K/YQsdn7m6iS5Mnj8V8thhjRi4132dQ/vl+vFYn4QM6BfRh7kufgOjDeq6E88//E1e1gapvDlOyaSfIZHRf9zjquEhO3LWUnLkbUEaEYM2voO3Mm5v01WryWMxnL2LMuEDN9xlUfL4fr9VB2IDOgXk1rEvLuRKyZ6/j+IQlV5zXH+mrgV8Nts50Kp/MB17Bcq4EV1U9tXtOEd6/E+mj5nJ8whK8DheuOhPW82WYMvMxZxf9rg44esMzGA6fpeSd7zh6/SLaTr+RiGGpGDMuYM4qxFVjxGOykr/yMzouujswvoRbrqLr8gcpXr+djNtepHb3KWyFVYG1HN6/E8YTeeTMexdntYHIodJxtc5L7sdZWYfxeC572t+LvaQauUaFLa8M44lcSt/fRf6KLXR7bWoTOxvapwORQ1M5OHgmFV8cQPR4sRVUXtGuXEkHuPQmbAUVmM8Ukbf0E7ounRJoIwgC+v1ZnPn7W9jyKwLrUvSKZE55FdPJPDxGG6bThXRd8SCVXxwg/eoFgIjxZJ7ktCutRRUb3izd0W62dHrInF2MvaQG/b7TFG/YgSI0SJqbf162ggqqtx8jtHtbui5/SNLhV80mtEc73EYr9pIaEiaOIKR7Ww4OncXx21/EY7JS9NY3RI7swel7V3J29jrU8RGBuXdeNoXCVz/HWVGH6PVxNG0+2TPeIqR7W46Onkd62nxsxdVEjezJwcEzcVYbED1edre+h6qvD2HOKvpD+yJpXllYc8sR5LIm82qQqcb2of7AGYwncpEpFQF5aKw7uq18GOPJfIpWb8VytoSyzXsC4wjr3wljxgUybn4efCKJd43CXlJDx2eaym/Pd2bhrDZwaNRc9PvPNLFFQe0SOHbLC9gv1qAM05E9ex0/dZxCcOdWKMODMB7PJfOh17DlVfyhfcC/KhvK8GCs50upP5RD4aqvA/vzw9c+hTIyhIvvfE/FFweIveUqdJ2SiErrg65dPCdvfR6PyYbo85Ex7mnOPbkBbes4zs3bgKva0GRv2XHR3ZRv+RnT6UI8FjsJtw3/3f25Nbccc1YRtoJKHBV1yDWqgM4yHs8lPW0+eS9/TEiX5MtkQ/R4qd5+FHtxFXX7s3FW1oHAFWXjj/Dr8Ki5nH/uQ//eoZiDQ2aDT8R0Ii+gOxv2Nx6jBZlKIe37/Lrtl/ubTi/cS1jfjjjK6zCeKsCcVcSZGW/9Iduc9cgq8l7+GNOpfEre+Z6Kz35uqqeWP4R+TyYt+O9A3759WbVqFatXrw6c9rzmmmsCDkmAUaNGMWvWrCbt4uLiAr6E11577f/kpGiLU7IFfxqVlZW89NJLzJ8/n2effZaysjJAihJ8+umnmTdvHi+++CIGgwEAs9nMkiVLmDdvHhs2bLhiYtXKykoKCgqahP7efvvt5OfnU1lZSXZ2Ns8//zyrVq3iiSeeAKQoTpAcZu+88w5z5sxh2bJlLF26lPT0dEDKD5mfnx+4/+OPP2bu3LksXLgwML4rYevWrUyePDkQUdi+fXtGjRrF999LkXnTp0/HZJK+kuXn5wfyUO7du5d3330XAIPBwMqVK5k7dy5z584NRIA2oKqqinnz5pGXl3dFejgcDu68804OHjwYuP5btPzyyy+ZOXMmL774IuXl5b86t19CFEU+/PBDnnjiCZ544gkOHToEcBnNs7Ozee6553jttdeYOXMmmzdvZv/+/Tz11FM88cQTVFZW/uE+o64dQPWWvdKcTuSiig3HWVaL42I1XqOVmq8PEnXdQCkaTRSJHtcfr9ONKbMA0/FcBLkcZUQIqthwAAzpZ/EYLCh0Gmq2Sbwv37KPqDG9AYgZNwBz9kWJXv7IR6/dRWiPdthLagnt2R7R7aXm64NEXjugyfh0HRJBLqP+59OYT+SiCNFhzsyXoo8An9VBaO/2RAzuQrW/b0vORTTJMQDE3TyUyq8lHpZ/9BMypYLgbq0BqE8/h9tgBSByWCpV245INMkuJrhzMuWf/UzMuP5cfPd7FKE67CW1KEJ1gXk3tHMbrNiKqqTIKq/kQK7dk4mgkCNTKQM0qPjsZwC0raLxebwIchnlW/YRc92AwD3yIA3V29IxHs/F53QR97chEs9G96bis58DERfyIA2q2HDC+nbAVliFvbga0e3F57QiUwVdYrYgo1OXVJxWE4ggepwIggzR67lMF4T1SaH47W0AFL29DWV0KKrYcGLG9afcP3bj8TyUoTrqj5xHHqxFEaxBGSWt05ixfSn/+CfpYaIIchkFr3yOTCnHUa4P8Ln660Mk3DUaj8mGs7IOV1U9glyOIlSH22iReLP3NIYD2chUSuz+F9LyLfvQpSTx/7F33vFVVFvf/86cfk5y0nsChITeO4I0EUTFLth7L9gQFKxXUZpdsSDXcr3qVSwoYkWlSO8lBAgJ6f0kp/dz5v1jToaEBIHc8jzPffP7fBCZM3v23muvtfaaPavY9xSRNGUYZX/9EbXZhKesDrXZ1IIeMYNyqVmxkeoVGwlYnSSdOwxXQQXmATmKwWzbUYA2KRbLun2Iei3Og+WIei2auGiqV2wkecpQQDaOo3pmKZ63TbRRRRkwdk2lcfNB5Xlqk57yv/8KQMjhRhsfHaHhsfW37SiI0FBuV/HJbySdM4zqFRvQxEVT880m1GYT+ox4BFFEmxyLv8GBoFGfcF7x4/rjr7O14HNjlxSkYAhfrZWQw4MUCCFq1IhaOVde6bvfE3tGb/y1VuJG9VLo6a1qONZvrRXHvqPEDMqh+I1vcRVUUPfzDjSJZjrdfh6+6gaqPpNl1fLb7hbzKn59BXEjexG0uVusV823mxU5CjQ6CXv9f7pehMLU/7IL244CBLUKTYwJ0aRvwffVKzYS3bsLJW+uxFVQQeHi5YgaNZr4aIX2YbePio9+RWXQ4q2WecBfZyXsl72UTbkZhD1+tMmxNP6xX+EpU246gihS/v7PSIEQNd9uInHiIKqWr8OQkUjZsh9Qm000bMhDbdK14kO12Yh12yG08dGEQ2FcBRVo4qIhHEYTHy3zjdmEOsogv4CqRJz5ZafVV9DhQW02Yvl9D/b9JTINzxlG+Qc/Yx6Qg6+qAZVJr8hKU1++Wiu6pNh/KU/FDO0OQPK5Q3EfrcZTUkvjuv2EXF6iB3Ql7PHh3lcEQOy4gXgKyombPIzq91ahijLgK69DFWMCUZT1SDPEn9kHTawJlV7Lkef/IXv4mY2kXDK6hXypzSYSxvajduVmrJvzqfpqA+ooA3BsT5AksO+QDyeiemURDgRb8JSoURPduzOVy9dR8u4PGDISEdQiCRMGKPrQsb8YQRRJGNuPul92yp6IKzeTfN4wVEYt5v7ZVK/YQMPavVT+/TfZC7TWSnSfLm32VbV8HaXvfo8+IxFBrSJhQn9lXs37+rN5nUpfTevlyCsmqkcWVcvXtZBRbXw0Uigky2i9nYDVScygXErf/R5BraZq+fqT6gB/rZWSt78j6dxhhFxepGAIKRCiavk6AjY3oka2I+LO6EXQ7mohy3Eje1GzcguugkpKl/0gezABSVOGErS7qfzHGio++hVBEBH1WgzZqcSd0QtRp6Vq+TqkQIioHllI4TBo1Ni2F5B07jDZk8ygbbHPCiqRprSIokZNyONHUIkKHzXJmKjRtKkDNAkxNKzdh9psIuz1A6BNjiW6TxfC/kBr3XbOMErf+Y6kyUMo++uPIEmoTLpWe5h5QFcqPvmd6hUb2607Ui8eDUDCuP4E7W6Z9hYHiAKauGgSJw4k6JA/+jgPlmLfX0LcyF7UrtxMzOBcpEBQ9kiTJAKNDnxVDYQ9fmzbDqM2m0ieOoKw1491y0Gsm/KVfcM8OBfP0RqSpgzDW9VA/S+7SJwyjIbfdqOKMig2lLlfNq5C2V6O6p4Jkky707GLgnY31Ss2EPYHEVSiMq8T7Q+SBJbf9qBJNKPPTEQ0aBUZ0ybHIKjVWLcdUvaw2OE9lXE00dC2o0D2fHN4EXVqPKW1J9iLKo/bi47ZUmGvv5UtZchOk2Xx7MGULl11SnbAP8sb5v7ZlH/4s6Jjm+zzqJx0PKV16NLiISxRu2IjSVOGkThlKNXL19HtmRtwHSxDCktokmKw7ygAQcCVL187Xm/Hn9mHgmc+JuT0kDhxYAud1XyPabLPjV1SqP5Gfh+K7tMZKRxGmxwr66yeWX/KG/5aK1E9syK64ncc+4tR6bQn5Y0TrVeohe3QCEDI5SHhrIGtdGfQ40cdJdvn5v7ZBO2uNnWAFA7jq26g7F35I4Fjf/Ep7c1N865avo6UC0dSsmSlojs6330BAYsd267W77X/dQiH//f/+T+GjkPJDpw2li5dys0338zChQu57rrrWLZsGQA9e/bkueeeY9GiRYwaNYpvv5VDD5cvX07Pnj1ZtGgRQ4cOpb6+vtUzy8vL6dKlC6J4jCVFUaRLly6Ul5cDcOTIEa666ipefvnlFm23bt1KXV0dL7zwAnfeeSeHDx9uc9w+n49u3bqxePFievXqxa+//nrCOZaVldG1a9cW13JycpSxnAref/99evfuzeLFi1m4cCFZWVnKb5WVlbz44ovcfffd5Obmtmq7YcMGRo8eTc+ePamsrMRmk1/MTkTLoqIiNmzYwKJFi5g5c6ZyENsWVq1apRyU7t69my1btlBcXMzixYt54okn+Oijj2hslDe942leUlLCTTfdxAsvvMC6deuoqqpi/vz5TJw4UTmwPRVo0xLwVR7zkgs55HAtAESRtBsm0+nBy2lctxf7ziPo0uIR1Srix/Rl+O+L5VAFh1s2ViJQx8ghCFLkUM5b2YA+LZ6cOVeQNn0sMYNzKFz0ObrUeIJ2N/q0eHSp8fhqGpWv6/4qC7q0+BbjM/XqLIfvRcKb/bVWsh+7lpH738O++wiG7DRM3TMJ2t10nT2NMTuXEH9mX8JuHwCauChcBRXH5ur2Et27c0uCqET5i29k7EGHB3W0gdxHppM0cSABmwtvlTyfpr8BNPHRBO1uUi8aSfXXG1Gb9EpIGYC3qkF5YdSlxeGtsCht/DVWBI1KoROAvlNii3F4KyzoMxIi7ePJmT2dcXnvYlm7F/fR6mM0bLaWUjgIonxgG3JZUJkSEPVRhNV6kEKRe0JyGE8zaOJlY9ZTVq+sHxLo0+LleVdYlPvC/iC65FgMnZPx1duJGZTLiNULSJw4EJ/FAcgvj2FfgJDDDSoV/lqbss6+Sosc2mfQULrkW3KfvA59ZiKa2CiqPvm9JU9FDrKbxqTSaYgf05fUS0aRetkY/HXWyLpYFHoELHaFjr5KC6Jeq9BYlxZH2Hes4JMUDCEFQ+jS4jAP6Io2MYakSYPxVsrh1M1pE/YF2qRNwOo8dp8kIUXuk0JhRJ2GIV8+QczQbq1oqI+8mHmrG9GnxtFz4a0E7W4aN+ThrbLIIUu+APq0eJLPHYYYCeVra15NIffH87kuteX4gi4PupRYZR6aGCNhXxBtQgzeCgveKosczqwWGfL1kwz9+ikSzx6szD+6bzaWtftAAlNuOsauaWQ/eClDv36K+LH9Ws6rsgFVlIFwMKjwf9M6Nf2dcuFI+UD/T9YLUcRXZ43IlIWg3Y0uJRbzgK4M/fopYkf0JGhzARLesjqlbwkJbYJZ6buJBlIwjNooH8qoTHpUJp3SV1NIOMjhsyN/XUjiOUMIeXyKXLoLKlEZdHgrLC3mlXHVeFlmj+PDlAtHYlmzF3WUUdEPTXyojRzoN9HDmJuOFAwpPH8qfRk6p6BLS8BXYwVJImh3yYfrMUalXdgXxF9vayUrQadH1q//Qp5qaq9NilUO8gF89Ta0iTE0hz47FW16AoJKxF9Zj7/SQtYjV6PLTEI06jD1z6Hvj4tJvmaSojuj+2XjrainceMBBJUKX3Ujhk5JyhoD+OqshNzH1sxX24igUSvzchVUcPiJD+n25LUIKpHOMy6m7vttii6V5+VFm2CWaR6ZV9gXRJcS16IvQS2iMunp98Y91H6/jQHvzyTuzL4E7R5EnabV/pM+fSyuIxXH9eVpo68AupT4Nvsa8sUTxI7o2ea8TqWvpvVq2utyHrmCxIkDCdjceKss+GoaQRTRZySi75SEeUBXRI2KHvNvxrJ2L5Y1e09ZB+jT4tFnJaFNjCXsD+KtsHD4iQ9Rx0ahz0gg4/qzadx0QBl3wOYmHAy1sCUErTxHfVq8fDAQoUnA6iTsCxAzsCt+i53EiYPoOmsafZfcS9DhwVtpofy9n8i8YRLxZ/ah21PX4atubLHPhgMh1GajIpf+epvy0bO5XIZ9/jZ1gKe4mpSLzkCfmUjX2dNx5pfJ8pUcg6jXoI4yMOSLJ1AZtK3k0lthQdSqcewrbrWHCWoV1V9twFdpabfu0MRHKW1Muel0f/YG0i47E2d+KQGrk+i+2ehS4yl6QU7TE/L6CAeDSKEwSVOG4rc4UEfLtBE0aoXXzINz0aXFk3TOEIpf//YYLYMhdGnx6FPj8VZaMOakYeyaRuzIHmTefA7RA3PwVVnoOucKxuyUw9VL3/1e5kuHR9l3uv/leoxdU+U1P4ldFDukm+wdFrGLAlYnpu5ZLeyi5vvD4Sc+JPOGSaj0WrrOno63vF5eB6OO7AcuIezzy2lHIrynTY5RaNjEe0nnDCFoc0XkT4MvclDVxL9AC1uqaS9qbksZOiWBIDDww4dJmToCX70dXXIMXWdNU2ypU7ED/hW80TQmbaK5lX2uiZE/cvsqLehS49GlxaPLTMBX3YCo1yCFwugi8u6rsrT4aA9Ne24IX1UDzgMl8v0psi34Z/a5Li1OpmvEPvdWynMJOjwYOiUz8vdFJE4aRNDpPQFvyOsVDoSI7puNu7imTd441fU6ZjvI9kLTvLs+fLli33mrZH2jjo1i5K8Lybr9PKw7DreybzQxRrTx0Yru1CbGkDCu/ynvzbq0ONSx0fjrbLiPVuOtsmDITiXj6gktdGkHOnA66DiU7MBpwev1cujQIV566SVmzZrF0qVLFY/DhoYGnnvuOWbOnMm3335LWVkZAPn5+YwZI7vKDx48GJPJ1Oq5kiS1WYa+uSdVbm4uycnJre45ePAgI0eORBRFYmNjT5j3Ua1WM2TIEED2fKyrqzutubfl4fln2L9/v+L+LIqikhfSbrezaNEiZsyYQZcuXdpsu3HjRkaPHo0oigwfPlyp6n0iWubn5zN8+HB0Oh1Go5GhQ4eecFzNw7cHDhzIwYMHlb5iY2Pp3bu3cqh5PM1zcnKIi4tDo9GQmppK//79AejUqRO1tbUnpMPGjRt59NFHlWttLPUxhMOULPiUmn/8TvSgXEw9swABf52V/be/zNazZhP2B9CnJ7b0YjkB/xTO/4yG9fuxrNlL1s1TlPskSWp7IJLU4rI2LZ5Qo1Ppy1/TQMNP2/GU1JB0/khc+SWyNwRQOP8z1g+WXwzVsVFNA2tzXH+Gqi/WE3L72H//24T9QTrdfE6Ldkp7Qf6TNHkINSs3y/M57tGSckFoPRzp+PG0sSU0e17e/W+xfuBdxAzORWXUn5iGTU/Tmwm5LEgBL5LXoRxWyn0ed/MJHtOKVsKx66JaRVTPLAKNDrac/ShSKEzaZWciGrQknz+CkNNzYloL8n8Szx1OwZMfYtt2CG9FHV0euqzZPa0HFQ6E2Hv7K7InTqMDQ3Zay3U5AT2OjeO43wUI2FwcnP1X6n7YhvtoFbmPTkfUa1CIf5q0aSLunhtfJOT1c/Cx9zFkJRHVp0uL+5T2YYmQx8fem15EHWNC31mW+cIXv0SfHk+fN+5BZdAphvcpzYs26PFnct/sN7/FhnXrYfbf9TqHnvobvV64FQSB3DlXcPiJDwm5vHITlYioUZH/8Lscfubv9H75jrbpclwHTb+nXzUeQmHlIPFU5xUOBCl+dQV1P2zj0FN/o99bMxD1bVdKluWvNQ2OPb65zDbTTYC7pIZd1yzAvl32pmsbchtDVrL84lVnbUF3USfn6fRVyuFjrfpqJuByuz8zC9vuK+WiM3AfKW9DqI+bNPxzstJWuzZV+J/JzbExikY9pv45VC9b1YK3az74AcfWg9R/sZbGH7dw8Jp5pNx4ruyBKQgYs1OVkMo2Htus7+OVcct5Zd44icNPfkjQ4aZ6+Xoyb5zUel5C8+ZN7Y8911fTiG1nIf46G0cWLyfj+onsmP4c7oIKVEZdK74UdRo5v+yWZpEbp92XVeH7ptzErR5wsr4iqI7sdXn3v0XYHyQrstfV/bCdsD9A3zfuocezN2DfVSTr3pteJGZwLsacNPlxp6gDBvz1IVyHyyHiQZV54yQ55DmvhPqfdxI7otdxY/yzPbo1Ywkqkeh+2Xgq6jnwwNuEPD4lz2Dy1BEUvfAFriOVHH7yQ6J6ZLV+2nFy2bz7k8mlISuJsr/+iHXbIUrf+g5TtwwkSSJgc1G3ahveSguHnvobmTdORlA3/xgokDZ9LEgS9b/uataXgDpO/sDlOlh2bFjt0R3N2ngrLOy9+SWqvvwDXZp8cBM/rh+ug6XKx4cmyjbt4c6DpS3XMvL/9p1HsO0swJlXQuq0MUoeVOWeiI4Q1CpEjYqqT9dg23qIfu8+AEDF+z+zfvA9+KobSD5/BAgghULKvlP00pfo0xNQRRk4mV3kOFCq8KXKqG9OouakVpB54ySKXviCkMdP6VvfKYdgObOmUf7h6la0bUl3AUGnIfuBS/CU1B5/Q7O+2uLflrK8aeKjhH0BSt5ZRbfHriSqZxZSIMiBB95WbCk4BTvgX8AbrX5qruebrb+EhKBSkTptHEULP6MteTl+HxINWtQxJgoXft7y+X/W95/8Vv3FelyFlWw+6xHC/iAas+GE8xJUomK3SKFQ2489hfVq3q5peHtufJGQx8fhv/y9hX2XPHUE7qIqdl2zgKrP1hIzpHsbzwaa6U730WpyH7vq2PxPYW+OH9uX6q83Kr9lXjeR+l92IgX/73nodeB/BzoK3XTgtBAOhzGZTCxevLjVb++99x5Tp05l6NCh5OXlsXz5cuW3tg4cmyMrK4ujR48SDocVb8lwOExJSQmZmZlYLBZ0Ol2bbU/1sFClUinjEEWRUNMG0QYyMzMpKiqib9++yrWjR4+Sk5OjtG/qNxAInFL/TTAajSQkJHDo0KEW3pNNKCkpoaqqSsmZGQwGSU5OZsqUKcCJaXkyGrcHx9Ncozlm+AmCoPxbEIQT5p1souGoUaNY/4Ecnu+rtKBLT1DuUUUbFU8BkD0pNUmxGLtlMPCzx7Cs3oWo06BPS8AW8VxTRxtafB0OWp0IooigEpFCYfTp8crvvqoGXIfKyLx+Epbfd6M2G/FVNyJq1ehS4rD8vkfp11fdiKlvNj2W3EfQ7kaTYCbk9Mg5YQBtajwH736VQK2VTjOnkXLlBBx7ilCbjUrfmjg5/GzkrwvlL6PdMo7N1ajHmV/akkihMOr4aLJuOYeMqydEEva70afHY9t1hLgRvQh5fPiqZS+qpnkFLA50qfFIwRCD/zEHb3k9wciBDUBUz0yie2URDoaoX70LfUYC1q2HZFqLApI/2IJO3tJaYod2O0bDjATF8PVVNSjtGzccIOvmycdo2GwtBVEN4RCi3oyoN4NGjxT0oRIkhIhVJYgqCMvyJ6i0qGMzGPL5YyCKGLISsW49hD49HgTwVTfK3qGRr88BiwNRKxfNIBgkUG/DXSyHVzsOlBLdpzPGLilo46NRm40MeP9hNHFRaGJzCDo9jPx1IdqkGHyVFsIeP4kTB5F360t0nXsVICh5HBWeEgRMvTsx8teFiEYdQbtLXoPKBpyHyki7aFRkXRIUemgSzAo/6NITCHv9LXjR3D+bvm/NIOzxI6hUCKKI80gpKRePQh1txF1cS3SfzujTExj56wJ5MKKovHgdT5u4kT0xdcsgbkQPEASEyEGEoFWBAK6D5biKqogd2o3y939SaJhw1kD6vHxnZF5uNLEmPKW1JI4fIMvatsP4LQ52XPYscSN7kTBhQIt5GbukYMhMUvi8ybujOZ+rjDq56Exk7dQmA/rMxGb0dMvhZ2W16DMS0Kcl4C2rR5sUQ8L4AaRedIaSPN+2u4ja77cSM7QbCOCpqCfs8qHPSKD6641IwRCiVtNiXiGnB1GtVvi3aZ2iumeiNhs5/Je/kz3j4lbrJahERv66UObtcBhdUqxM+zTZq86+p5CYod2JGdINdYyJ7PsvBkGQ0zZE+FdAIGBxKH030UBQiySM68/IXxfiKa9XXsh9VQ2Y+2UrvNI01qov/yB56oiIfjgLXXo8Ia8ffUYCvqoGUi87E11qHDumPcvgT+e24ENtYgyCSqTbk9cQsLkIRzy+fVUNiDq1HErZrC9Rq0ZQq4iK8Pyp9KXPSMSUk4ao1dDl3guVg9CgzaW0M3RKQmWMaiUr6igDolbzT/OUL1K0oEmfiVo1/lor+oxEpb0uMQZrRJ8JahV9v1+IoFaRcu1krOv2oE1PRJuegL+mEW16AiXPfUTuKzMof+Ez/NUWei2+FV1SDOFAiL5L7lVyrcUM7UbtD9uVNZb7ikVl1Cu6NOPKCYgadYs9IW36OA499gH93r6fik9+I/3qCfhqrGTeNJnMayeiTYjGvqcefUZCJNSuEWOXFHw1VqUvyR9UCnnokmIIWl10umES+swkVNFGCIWV/Sdt+lhEnZb8Oe8hRuh9rC8z9j1H2+irsY2+9DjzSnAX15B18+RW8zpRX3+mA47f67wR/Vz52VpSLzoDY9dUBGRvocYNB+TUFn+iA3yRsH9DVhL6rKSIntHgPFCCPiOBtOnj8NdaURl0VK/YQMrFo5S105iNiGp1C1tCEAT6vXUvmrhoHJFngJwPTx1loOuDl0I4jOtwOfqMBKqWryf9ivHo0xMwD8yhbNkP+Kobqfl2s8w7Jh0jf1sIEggaFcFa9zEdMDCHYMQTuLmsiDptmzpAmyoX+kibNpbKz9eR+9hVShuVWbatYod1Rx2lJ2nSYJneGQmoDDriRvchYHO3ksuoyD448reFaBNjTkt3NB1oGLulI4XCih5ton31V3+Q8/DlEA4j+gIYOydz5rbXlYJHgkrEmJOGNj6apElDkMJhBI0abSiM++ixNEH6tARsu45g7p+NqWcWgQYHolr2XE65ZDQpF8oh1o2b8zFkp+HYX0z0gGyienWm9+v3IAVD2PcVkzC2Pwcsb6OOlot2NM0l5PRiyklr0y4K+4It5qWJNSl2UdDhwXWojPgz+x6Tr6QYZX9Imz6OXVc9DwJUfr6OnEemo89IIGZwLilTRyDqtXJocyiMNiUWQRTRd0lEmxyL80AJ5v7ZctHBiAchgkDy1BF0OVhG6sWjlL6a21ICAn6LQ7GlrFsP4S6qRtSqMWQloYro2YBV1tlNtpTKoGvTDtAmxfzTvBFodCptmuTJX29vZZ87DpTIOjU9AX91IzHDemDKzWDMgWVKIZZer9/D9smPoktLUFJ+tJBnrZqRvy0CZBteJ8AZa19obZ9HGej60GV0ufsCbLsL5eiaiH2uT09QvOJ91Y0gSdh2FJB60agT8gYC1K/eRe33W8l97Cq5SNUJeOPP1qtJdwpqEX2mbBc2vSeoTXrFvtOnyfrGX2OV9c3KzWTdei5BtYusW84h+/5LZH1jdxN0evCVy56d6mg5osSQmXTCvbmFHVvdQMpFZ3Bo7vvKOquMegxj+qKOMSk5Mf+rIXUcvv6r0eEp2YHTgtFoJDk5WfHckySJ4uJiQK6eHR8vu3avXbtWadOrVy/Wr18PwK5du3C5XK2em5qaSnZ2Nl999ZVy7auvviI7O5vU1NQ/HVPPnj3ZsmUL4XAYq9VKXl7ePzVHgIsuuoiPP/4Yh0PeWIuLi9m6dSuTJsmeDMnJyRQVyTmpmvJXHo9+/fopFazC4TBut2x0qtVqZs2axdq1a/njjz9atduwYQPTpk1jyZIlLFmyhHfeeYeGhgbq6upOSMtevXqxdetW/H4/Ho+HHTt2nPJce/XqxaZNmwiHw9jtdvLz89sMKf9XwvLzdpKnjwcgenA3AnVWdJlJRPXvijohmqSLR1P64ud4iqo5+PBS6n7YiibBTOq0sZiHdEM06Ai5va2SWYfcPpIuGAlA+vRx2LbLofx1P20n84bJcpiGICKqVHK16v3FGLISse+Vc0QmXTyahp+3Ufb617gLKiie93f8NQ2IOg2BWitxEwYS9vjlgw69lsSpZxByenEdrsC+u5DkSN+m7pk48krYPPERalZsVHLnpF89gXAgiPPAcYeSQMOGAwQsdjZPfFQubPDTDtKnjSXo9iEYNAQdbgxZiQQd7hbz9lvsVH3xB5snPip7BahltR4zJBdveT1l7/9C6durqPthG2nTxgJyzktBlI2o9OnjqPtxu0KnkMtL8gUjiRnSDVGvpebbzWgSomlYv4+0aWMR9RqSzhtKwObCX2vFvqsQY9dU9J2SEDQqRJ2JsN9F2GuHUICQy0LY5yIqPgWQENQ6JCl8LJQ75CdorWDzxEex7y6i890XANDl7gsIWBz4a60KLZrmFbR7iBvRQzY+BQHbDnmdQy45r50zv4xd1y5CCoTYfsnTcqiMBCXvfMeWKXPx19uo+vR31DFGJEki/cbJEKnw6y5smRs17A8Q9vrZPPERGtfvx7JOpkPdT9vpdOf5BN1eDFlJyro00cO26wgpF48i9eJRaOKiWtBY0KrZf9fr5M9ehr/eRsoFI7DvKZI9FcIShqxE4kb1puD5f7B54qMKbZoOWI6njdpsonrFJvJnLyPk8pF57UREo44u911MwOIg6PSgMujk/KhAzJBuBO1y5ekd0+dh3XKQup92kHbleES9FvOArgQdbqL7dpHnVWcjcfJgJH+wxbx8NY0UzPtE4XNtUkwrPrfvKkSXFIMqyiDnIw0EadyUr9Cz7qcdaJNjsW7KJ+uWKXK/fToTdLgpfm0Fe25+EUEQ8dXZlDxOXe6+kIDFQe03mwi6PKRNG4uxaxoqo16u2ltc02K91DFG6n7arjw/5aIzUJtN7LpqPrbNB9tcr7K//sTmSGEEVCKJkwYRM6QbUihE0OHBsmYvxq6pShEif50Nx4GSZvx7IeFAkECDg7qftiuyFzOkGyGPH/vuI2ye+AiiWiXnlANchZWIBi3+WivJU0coPKXPTIx4pwhsmTIXEKj/dRdp08birbKQNn0crsMV6JJiW/GhFA5TvORbuRBWg0PRD67CShBFAg0OmR+atSMUBolT7mvr5Dn4aq3U/76b+l934a+1Ur96p8xTEVnRpcUTcrWWFV1SDP462z/NU2F/QNH7zWWtSTfFjuiJyqhT9oSuL96Dbe0eCu54EU9BOY0/biX15vPlkOXMJEJOD+ZRffEcqZCrL8eYOPDA29Su2kbpuz9g31NE3U87CDrcOPPLqPpsTYs1DjrcNKzfr+wJKqMOX52txZ7gq24k98mrCQfkcEf3kUqMXVOp/3UXW6bMJejw4DhQSvq0saRPH4vjQAlSMIxlzV5FHyZMGEDQ4cayfj8xg3LlED+gYN4nNG7Iw7q9gNSLR5MwYQC5c68i7PXj2FWo8EfLvkpImzaW9OnjIn2FaFizV5lXU18N6/eTedNkjF3TkILhVvM6UV9Ne0RzHWDbfljhk5DbixjZ64y5aQRdHopfW0HRy1/h2F+CbVchXe65kPixfTEP6PqnOiBuhJyHr/fLd2DbdYT1A+8ib8YSVFEG0qaNJWB1yocnVqf8Ah0KK+NLvXgUjVsOknLBiAhPjcVb1cC+u95g/4w3UUcZSZ82lpghuXLVWqeHDaMfwhYpOpE2bSzxY/riq2lEEEV8VY10ue9i6n7cTvyYvvLHQ6uLo699Q/7sZS08z1yFlagiIanHy2U4EGxTB/jrbGQ/cKms2yI5Fv21VjyltYpuazoQatiQR91PO+h051QMXVII2l0E7a6Wcrm7CF1aPNZthylesvK0dUdUzywEjYqUC8+g4qPVckGQeZ8otM+69VzCvgABq5MtZ83GV2tl+2XPULrsB4I2Fw0bDmDKzWBt79sI+wMcfXUFvkoL/jor2vho9J2SiBnWXebFP/Zj7JKCt6yOqL5dkMJh/LVWCud9QqDBTsnr3xByeUg8exCOvBKlKvqWcQ+zeeIjBO1uJVTeWVAhp3GotZJ1yxQQBdwlNW3aRaVLv2fH9HkcfGSZPK8rx5N03lBCXj8BqxPLb3tayJe/3q7sD77qRnKfuIaAxUFUj0y85fWkTRvL9ouejhQ4c9Gwdi9HX/0atVFP5edr8RTXKPwbP7oPu69frBQ3kmljo/qbja36arIXju1Fsi2lSYgmZqhsB4ScXoJ2uRBZ4+YDsiy6PGgTY05oBzRuzv+neaMmkq+x+f6IQCv73FNaC6JA8sWjqP9pO0cXfkbDmj2sybqGo4uXgySxbeJs9J2SCTncSlXsJjjzy6j9bisFz33KH8NmEHb7KJj3CZvGPdzaPvcF2Dj6QbnA3A/bSD5vuPyMiM3sr7WSecMkZY8Jub2EA8FWvLF54iM48kqQAiG08dGK7XAy3jjResn7Si4hj5+Qw8O2C57CujlfsdtUBh3R/bPlgnKRyC5/rVU+bA6Fse06QsDqwl9vpyFid4kqFUGXh6xbphD2B1DptASszhPuzc3tWG+lBUISvqoGZZ23nfe47H1ca6UykuO3Ax04HQjS6cakduD/K1xxxRXExcUp/546dSrDhw/n3XffxWq1EgwGGT16NJdffjnbtm3jww8/JD4+nm7duikFYBwOB6+++ioOh0M5PFuwYIFSRKYJTqeT9957j4KCAgC6devGLbfcgslkIi8vj5UrV7YIAb7uuuv46KOPlEI3+fn5pKWlEQwGmTp1Kv379+fpp5/muuuuIycnR7kf5IPEHTt2cM8995xw7j///DPff/89oVBIKVrTdECan5/P22+/TUxMDLm5uRQVFfH000+zZs0aCgsLueWWW7BarSxdupSamhpEUeS2224jNjaWhQsX8uKLL+JyuZg3bx6XXnopw4YNU/q95557mDt3LhkZx77effjhh8TExDBx4sQT0vKrr75i7dq1JCUlER8fT2ZmJhdeeGGLOX3++efo9foW1yVJ4u9//zu7d+8G4LLLLmPUqFGtaH78v5vTtq31aQsFs5dS/Tf5oDZn/q2RQz4fhx94E02imdwFt6Ns+2/VAAEAAElEQVRNjiVocxJocOAtraHul91U/u0XRmx4BWN2KggCIY+P/Te/SMOaPfT/+FGkQAjz4NxITj05f0/jpnxQi5i6piGFw3JuRUEg6PRQ8fffyLp5MoJKxLrlEDFDu6GJNeHYdogDNy5Sxpc8bRwhhwf7toNE9e8qh36JghJ6JIXC7L30Sep3FTPo0znEndELQSUSaHCydeoTSljoyDWLMeXKXgP5M5dS9cV6JATG7nlTToweG0WgwUHIG4BwGEEtGwu65DhUeg1hf5CQ20fA5iLv/rfJmT2NAw8tJWB3MXb3m3hLalGbjdj3FRNodJAwrr8cVhInF2SQwhKiTkPNqi3EDumGNsGMaNAiqFSEvX7cxTXsuuJ5fDWN9HnjHlIuHIkgCDRuPsiuaxZgyk2nz2t3o89IRB1lIGBzsvuahdj3yAfziRMH0v3ZG+Qvqklawh4rAIJahyoqkYcens2ZY8YybNgwgoEABXm7mHz+RXJIjyBCOMTG8Y8Q9gUYvuoZNLFRhDx+dl41H9t2WR+M2f46AEGnhyPzP6Prg5egiY3CU1qLJtaEoFHjKanF3+AgfnRvQh6/ss6GTinUrtpCdL8ucnXJbYfZd8Nius+/hbQrxiEadIQDQTxHq8ifsYTsR65ACoRInDxYLnYBEJawrNuLv8FB4oSBkRxKAv4GB4FGBwfuf4uc2dM58NA7RPftTI/5N8uJ6N0+Gtfnse+e10mcOIiez9+k5FMLefzsuPQZch69gvgz+xIJTiLY6KD0vZ+IHdaDAw8tJWZwLr0W3qzkSpJCYbZd9DS27QWM2fa6/CVdkK8feuJDus68DE1cNIIgv1RJ/iDVX28g49qJgETQ6aVw/j/IfvBSdMmxqKIMeCvr0aXKX+glSSLs9YGoQgoG0cRFU/nZGiyrd/35vFLjZE+IsETefW9S9cV6ztz2Orr0BARRQApLVC1fR1TPLDSxUXKOwYxEhR5SWMJfZ0UKS0jBENqEGPz1NozZqTgLKjB2SUVQi4Q9PrZPm4djTxF9XrlLLjoQlvBWN3D4iQ/JfvBSNLFRineGNjFGnpMvQNDmlL07rC4lP5e3vB5jt/Q/X6+Ih4enpJbyj1aTPn0cokGLITMJf4OdsmU/Uv31BoatehZtXLTsiRwME7A5cewvwZSbDkjoUuRcfSqjTg6xtNhRRxsQDTqkYAhHXjGa2Cg08WZEtQpPeR2e4hosf+TRbe6VCCoR95FKNk+eQ4+/XE/GdRPlDwyRfLr1q3eh0ms58NA7pE0bQ9fZ02Rei8zL3+gg+dxhaOKiEERB4UPngVL23voyw757Bk28Wclz6T5azaZxD5+0ryae12ckIvmD1K/exb57XmfABw+TMK6/fPAaDh/j+dnTMfXKQmM2yX0JAkG7m4a1+/4lPKVNMBOwu0AQ5JxkkkTIF4BgGNGkQ6XV4CmsIOz1o01LQAqEEDRqWS8KAv7aRtRx0XKe4fREqj/4gQPPfoahczL93rkfY04agkqFqFGz6+r5NKzfT8/5N5N+5Xg8FfXk3fMGAauTfu/cj6lbBkLk8NlfZ6Nw8XI63X6efF0U8FY24K9tJP+Rv9Jr8W1K2G/ND9uIH9kLY8QLVVCJIEHA5pTztsVH47e6kPx+wv4QhsxEOZWIBN7Keux7j3LgoXcY8fN85UDfW15P0ObCtqOA6AFdlb5qf9hG3En7ciL5A0pfRPjn+Hmdal+a2KgT7HVeQm4/ok6DJj5aPqjTakAlYsxORRAEgi4vO696/k91gC4lDn16Ao78EgjJrzreSguxI3vKYahhKTJGJ1Vf/kHu3KsINNgp//tvVH+9kf7v3Ic+PUH2ohZFAnYXjv0luI9Wk3b5GNTRBjn1hT9AsNHJwcfep8+rdyGFJVRaNb7qRsL+IGqzEZVRh6BS4S6u4sBDS+l0+3kt9ln30WoSxvVDExeNqJO9IqVgCE95PTsuehpfTSPpV42n54JbWumApHOHyYf3kqw3Dzy8lLRLzqTm+y10ffAyOUevRkXI7cPy2x723fM64/KWHgs1liRCTg87r3ienNnTqfjkN3LmXCl7qjXTie3VHZI/SP+/PkTc6N5ozEYQBLzl9ey99WXse4pInDiQfu8+iBQMYdt+mINz3qPfO/ejiY3CV2NFmxyDISuZ4iXfojEblY+jnpJaQm4f/jorsSN6Iuq0IEj4a20ULV6Ov6aR7vNuRJsci6AS5QPi6gY8pXVok2LkwiVJsTRuzJNzluq08twEgZDHj6e0ht3XLjolu0jOeyjhKa1j3x2vtphXoMFOxd9/U/YHeW8Gd0ktQauT/Ef+yoD3ZrbYm3suvBVRp5ajKdQqNPGR/H1FVUT3z0all/eufXe8Sv9lD1Lw3Kf0fumOFvw7fNUzJ9yLRIMWdZTsYa5Lkg8fnQfL0MSa0Gclt5DFU7ED/hneSDp3GH2X3CvviRFvWEGUQ5+1iTFyiggBwr4g2yY/gvtwBd3n30LCWQMIefzoOyUTsNgJubz4qhuJH9tXsduCdjfbpj5B2BdQeEqXEssfIx/AX9N4QvscYOyet2TvXb0WKRjGX2+ToyjUKjRxUXgrLXiOVhPyB0maPLgFb8QMzGHYymfwNzjQxBhBEPHVWtlz/aJWvHEq6wWgS4lTbAckiZDXj6e0Fl1aS7st7A/JKa7SEnAXV1H5j7V0uv28VvZNj2dvIO3yMYgGLYQkvFUW9t32ykn3ZskfpM+rd6HvlIQ+PYGQx8+B+99q8T7Q5417leJg/63wfPfS//QQTgrD1If+p4dwWug4lOzAfwW8Xi96vR6Hw8HcuXN59tlniY2N/Zc8OxQK8eabbyJJEjNmzPi3hEn//4L1qZef/KbjEJDa59Ad+tMEdm1DL5w4pP/P4JVUJ7/pOEjtGF97Ifxpfqx/LcbnzW9Xu9/7zD3tNu2dl6od7drDT+1Fe3njP7nOHejA/2VEq04v7QqAI6Q5+U3/QrRHD3TogH8eHfr3/xbaG/L33xp8+d/Kv+2x2+A/a7u1B/+t6zWp5rP/6SH8W+H59oX/6SGcFIYLH/6fHsJpoSOnZAf+K7BgwQJcLhfBYJDLLrvsX3YgCXIuyhkzZvzLnteBDnSgAx3oQAc60IEOdKADHehABzrw/zs6DiU78F+Bp59+ul3tvvrqKyU/ZhPOOOMMLr300n/BqDrQgQ50oAMd6EAHOtCBDnSgAx3oQAc60BY6DiU78P81Lr300o4DyP8gYvS+026T7zOf/KY20M9obVe79kCrO/1Kc+kzurerL6nBdvKbjsOyd9oXqNTZf/rt2hOGDTAh7/nTbrOq7+Pt6utznee029zo1Z38pn8RVhvaF84T0440AgDDvO1LW9AeFGlP3+xICLYvTCkm/J+bV6N4+rRv7/jaE67Y3lDF/+3VEGNU/na106hOn/ahkLZ9fbU7zO4/l2aiPaGA7e2roB06YHjI3a6+bO1YM3U7pcXfDmnRtrOv4H9QMtszwvbOSy2cPh/6/pMpfmifzg79B9dLK7Sv8rFHOn25/E/Kikton30TaEfKrSzh9G1EAHs79I22nTzl5fTp0d696H97CPz/CDqqb//L0XEo2YF/KZoXk/lX4Z577mH+/PmtCuP89ttvrFq1CkGQE/xeeeWVLQrG/E/i6aefprGxEY1GQzAYpF+/flx55ZWYTHKi98cff5x58+b90/2sWbOG/v37K1XPm7Bs2TIOHTpEMBiktraW9HQ5UfJll13GyJEjT/rcTZs28fnnnxMbG8tTTz3FK6+8Qnl5OePHj8flctGrVy/69+9/2uNNuuty6t76osU1XU4mmYvvx9AnB/few2iS4gh7fJQ//CoJN5xP97OG46u38+MEuYiOKSuJM96+F21sFI37itky403CgRCaaANjP32UuL6dQRBwrt5MxQw5v2HagvuJPms4IbuLUKMdfZ9c6l76G5ZlX2EaO4TUJ+9Ak55EyOYgZHXi+HEDda9+DIC2aybpCx9o0QYg6qzhZL4+B0SBsN2J/fNVNLxxjPc12VmkPPcQut65WF79EOv7x+YtRpvQTr6ZDYfKeP7l1wg5bVzcK4Wbh2W3otn2sgZ+9cZz2/0zUatVxB/aRGDTdy3uETv1RD/tAcI2ubBO6OB2An98AyoNhntf5N5ZJiRJIv+LP/htznut+uh/wyRGzZqGzmzEcricnx54m7r9xaijDQxdcg+GjAQEtYrSz9aRe+d5aOOiCLp9bLxyPtZdRcpzYgd2ZdyqZzg4933SrxiHOtZEyOVDjFS3dOSXErC6SBzfXy5WdN9bOPYVy40FEVVUIoJKNupCzjoee2Y+6zZsJT4ulpUrv0HUGJCCfoKOWgi1Powwdkpi6Nsz0MZGYd13lB33vokUOGbwDX1nBhkXjmR0RR0v37GQ4v1FnHvLBUy48mxikuJQa9TUl9fy1szXGDftLMZNO4ube18NQOplo+n64KVygQdBoHFTPruuW0T3p68laeIg1DFGQh4/QZurxbw63XYuWTdNkhOCu300/JHHvnveIHnKUHIevhxTj0x8lQ0EbM4W7fRmI/d9+xyxGYlIYYmvHlvGji/WKXMZe9v5TH3sWnau+IPuY/ujjzIQ9Ab47KZFlEeKAwFMfvp6ciYMwBgXjdfuxu/2UrWnkO/nvEc4GKL7pCGMeuQKDBmJoBKwbj3Mzqvmn3RearORfm/dR/yZvRFEkcbN+ey8eoFC72HfPk3ciJ44D5Wz7543SL9yHEkTBzHaoCPo9RHyBcn/9Hf2/fUnALqeP5zRf7kOY3IsgiDQcLic3+5/m/r9xSSd0YvRHzyEq1Tm75oNeSQO6050pNiIq6yWbfe/Q/KZfeh8qVxJU1CLmLtlsGnyHPq+chem3DTCwZA8PknCV9OI81A5MQNzWvFizuxpdLl7KoJKxHmonC3nPo4UCJFywQh6LboVTVyUXISirI69t7+KY18xGrORYS/eRkzPTJAk9i74nF73XKDoKUNaHEnDe+Cts+G3uQl5/ajVIlHdMvit921oE8wMfH8mxqwkBK0aQSUnxt95zUJCHj/9Xr0Tc79sDs//jNK3vsPQKYn+79yPJj4aUaMm5PYiSZD34Nv0WnQLUd0zkUJh8h54m+qvNypr1velO4jqmYmgUiEFAnJxI5UKT1kt9ev2k33Hedh2FxLdq1OrvtSxJhz7iok7szdqgw53cc0JaRjVuxPDvnoSlUlPyOdn17WLSLlghMJTgkqFJsbEtsuepfGPvJPyVMKEAQx8/yFUBrmK9c6r5it9qcxGur5wD+Yz+yIaDfgr6ii480Xc+4qIGT+InNfvR5NgJmCxE2ywU/TQG/h25ysy0u3L+UQP743ncCnF97+MZ7+s07p98TymQd1BknBs2k/99S8T9gXIfWQ6KVOGIIUlBJWIsWsqgijiLKhg0+S5SIEQptx0Zc3suwvRJscS8vg48uwn5D5+NaZu6SCIhH0B/HVWKj/+jZLXvwGg79L7iTuzr1KczVNay+bRDwLQ74OHSTx7EIJahXXrQXZe+LRM7z6d6bn4NgSdBkQBURQRtGqlKrEmyoAkSdh3F6JLiWu1Xl1nT6PL3RcoPL/13MeQAiGSLxjZiuf33f4qjn1HZeKJAqN+fh5vdSP5c99nwDv3Y+qaCioRb1kd7uIaCl9dQe/nbiRmYA4Bu5uhNY2sfmgpdfuLGXjrFHpfOR6QsBwsx+dw0/uKcag0ara+8jVbXvwSgLS7LiLhUrkKrTYtEXVcFJ7DZbjzS4gakEvY46P48WWk3nw+hp5ZIEHRQ29g21qMoVMSQ796Up6310/533+l4C8fkzBhAP3fnoHKpCfQ4GDnNQtb6LeeL91J3Ji+qIx6vBX17L/tZZyReY/etxRdcixhX4Dt5z+uXB+w9H5MOWnyOOOi5YIY1Q1yQZHkGBBFan/cTtyw7pj7ZVM4/x+UvbVS5rfnbiJx0mA0cVEgCIg6Ld6KelyHyogZ2h1/vY2t447lCOvx3I1kXjMBRJGgzUX9r7uJG9mTkMd3WnJp3XyQ7k9eQ8Y1E+TiPYKAp7SOPbe+jGNfcQu9gQQFC/5B9r0XoYk14auxYuqegS7BTMn7PxPTr0ureXVfcAvpV09AksBX1UDNl+uxbT9M36UPojLp8FscbOh3uzKvzg9PI/WasxG0atRRBsL+AEG7m6DNxeFZ75A772aliFn9d5s5vOgL9J2SGPzZYxgyExE0arad/wS2HQUKndKmjUVl0OIpr2ff7a/iOlzOsG+eVoo61Xy3hYrP1jLgnfvRxJoIOr2ojTrCwRDW7QXEDe+OKTeDoNVB2ZsrKX19BaJOw8BvnkETH40uNV4uPuL24atu4OB9S3DuO4ouPYGeb9xLVO8uqEw6Ag0O9ly7CE2ime7zbkQdpUdQqwk63KekAwS1ioGfPErsyF4gioT9Afy1sv6I7tcFY046AhLqGJNcZGpzPvETB6E2mwgHgmiTY6l870fMQ7ohaDURGm6idPHnGDolMezbv6CNjybk9WPbXUTejDfx1TQy4MOZJJ01CJAo+9tqDj32YQs5MfXMQptolm0Fq5MD972Jc99Rsu66gG5PX4cUChMOBNkx9YmTyop9XzF+i53ECQMgFCbsD2DKSefAgs858tYqAAzp8Qxdeh+xfbqASsBxqIK15z0hFygc1YsRH8wkHAhGCjO6WH/tYuyHK5jw9RMK75R/txVXSS1DFt2MoBKxF1Syeoq816fddRGJf6JvQh4fmngzwUaHXPgtGGL/ubPlsbVT3/R46S5iI/rGV1FP3m0vKbQ6Y9+7EX3jZ2czfRPduxN9Ft+KyqQnHAoRlZsh6/BT2Ivy73sLT0kNvV66g/gJA1CZ9EjBEBUf/sLhxz6Q94VHppM4ZShSWCLo9KA26VGZ9Dj2FXP0jW/pNf8m1FEGuUCp3U3I7W1p13egA6eB/+0fwTvQgTZhsVj4+uuvefbZZ3nhhRd47rnn6Ny58z/93FDoX+dZc9999/HCCy/wwgsvoNFoWLRokfJbWweS4fDpf3VZs2YNjY2Nra7feuutLF68mDlz5pCamsrixYtZvHixciB5sr5+++03brnlFp566imsViuHDx/mhRdeYOrUqVxxxRXtOpAEiL1wLLrcrBbXglYHlU8vxfbzJtTxMRwafwcVc5eQ8dxdNH7xK+uuXtTi/v6PX8mhpT/w/eiZ+G0usq8aD0DuzZMx56bxw9hZfDf8fsznnIG2p3zIZ/tyNaU3PYkUDlH9zDtY/iofLCKKpD19F6U3PcmhkdcRstgof2ARUWOHYBjYA4CQzdGyTaRd6uO3U3TJAxzsfzkhSyOmiaPQ9e+p3BK22al7/i0a3/+yFR0S59yFvySPZ55+ktfP7sqXN43jx0NVFFqcLe5zeAMsWHuIx594goT1HxD8/HlUfUYiJKa3emao7DDeZU/gXfaEfCAJqLr0Ilxbxhu5N/HVVQvocfEoUgfltGorCFCXV4K9rI51z3zMWc/dCEDXmyZjP1zO7xPn8Melz9JrznR8dTa+zbqe+j/yGPbO/c1oItDn8auo/30PaZePoeSdVWy/5BmMXVIo++hXNo6bhS41nrgRPflj5AMcePhdei+6VWmuMiUQ9nsIWssJWsuRQgEuPm8Sb780j6HDhyGotEihACGXBVVUYqs5APR5/CoK3/mB1aMeImB10fnqCcpvKWcPJHlMX2p+28Ovn/zEzfPuIC4lnnNuOp/PFn9M4Z4C9qzZybaftnDXS/djNJtaPNtTUoeroJK8B95mz00vEd23Cz2euR5TdhoHH/sAd2E1/hpri3lF9cwk89qzcOaXkffQUhx5JUihMBlXn4XzYBkl7/5AwOpi900vtqLHdW89QNDnZ26363j32nmMvuEc5beYtHi6jelHY3kdR/7YT/neIuZ2v57C33dz8evH8t/mTBhAfHYqb42byfrXvsJVb+PdyY+i1mkZeOV4AI5u2I/zQCl5D77NlimPY+6ffdJ5AfScdwPaxGjy7n+LX7vegLeinoyrzwIgbfpYTLnpeMrqOPTUR/R/+z5M2WnsvvEFgj4/Ppub5efMpfPEQcR0SQGg4VA5+f9Yg9/uxlXTyKZnPmbM8zcq/dVtOcQvk+byy6S5GNPiqdt4AMuOI5R+tYHq3/YweMFNHH5rlXLPvuc/o3HTAbredzHlf1vN1guewrrlEP56GwGr/AKfeNbAVrwY1TOTTredy4HZy/i1yw1oE8xk33cxQKQabCMBq4sDM99F8geVdoOevY7q3/fww5hZ/DRxDl0uH6PoKV1CNLF9OuMqr2fzfW8RsLv4edJcDj/3KQ2bDhCwunAVVuE8WEbxX3/Esm4fYa+f2h+303vRrQSsTg489gFH3zr2MaLb41dT8s4qrFsO4i6poeTdH9l01mySJg9GnxLP6sxrOTjnPXq/eOxlv9e8G6j/fTd/nDkTR14x9Wv2Yd1eQOWX62nccojMq8bhqajn0HP/aLOvDWc8SFSvLESNhoYNB6j4x9o2aQgw6MOHqV65mdVZ11KzYhPp08YoPOUpqwcBvDWN9HjympPzlCjQ9/W75WqjZXWE3F76vnaX0q7zM7fgq7bg3FnA9m5Xc/TRt8mefzuIItmL7kAKhwg0OAjUWym460U8BeVK2/jLJmDIzcRXXkv5M3+l0/Pyc+MvHY+pfy57+lzN4WmPYRrQjbSLR8kys2QlGyY8wsZJczB1TcO2u4hfsm9AnxpPzgNy5EXTmtX8sA1NfDSbRt7PwYffJWfOlWjiotg0Zia+SguiVsWRv3xEyiWjMXXPAKDqs7XYdxfye6drqflus1xtFUg4exAJ4/rTsH4/jX8cIGZQN6VN7pPXcPSFL9g88VFCdjcIAhvOeBApLBGot7O603Ucfe0bYof3YMPoh9rg+fPIn72M37pcfwKed5I/cymSP0ivRbco9Oty27k4CyoB6P741RS/s4rdt79G9dcbKf1gNa7CatKnjaVyxUY85XUUvfYNvz3yV8Y/fyOm1Dj63zSZz6Y+wSdnz0EQRbpNHcHXV87HXlZHzrnDiOsm73VVb33D/kkzKZv/Mb7yWuwb9lP36a/EThjMntH3cHT223R7dzbWNbvYO/Y+9p39kLLOfV65k6DTw685N1L99QYC9XaZp169E0deKb9m30DQ1ZKnus27ST4g2VHA2q7XcWj2u/SI0Ct1+lhEnQZfdSO+2kblOsCe219l48RH2TjxUYIeH7Wrd7J+9ENE9+1MxfI/+GPMTBLPGsDRd75vIWMJEwdhzE7Fuvkg9b/vRgpLSr/GrmnsvrJ1JIE+LZ68B97m107X4W90knTuUP4Y+cBpyWXMwK4yv9rduEtqsKzZR9UXG1BFG5R2zfXGhrNmk375WIrfWcX60Q9h7teFoM2Fp6yOhDP7tjkvQ6dk1ve8hV2X/oVgo5P4swbS8+U7OfjwUraf/wRqsxFjhI+b0PDbLpx7Csm7eTHuQ2X4axopePgdcp+9ib2X/YWdE2exc+Is4iYMJGZIN7o9fg3lH/7CpvGz8NU0kjRlKCBXAo4Z2h3b9sNsv/gvCv+GfQG2XfosG896hI0THyXxrIH0eel2it9ZRd7D76JNNFPy3k9sGDeL4ne/Rx1loPSDnyld8i3Jl4zG2D2TsC/AnsufAUni8JxlhH0BAlYnpa9+TfdFtwEgBUPUr9qKbWcB63reihQM0fu1u+ix4GZ2X7OAkNdPoNHB3ptfPCUdkHzRGZiHdmfTuJn4qiyIGhWH5r5HyiWjOfrCF2yd+Ai7zp5F/arNuA6WYuiaRuHj7+E5WoWo02LdkEfClGHsvewv7Jr4MLsmPkzchEFED+5Gt8ev5siCz1jd6TqqV2wkaHXSdealJJ49iMSx/dlw5kNsv3wemVefpYyz27ybsPy+myNP/Q377kK2jpvJwYeX0mPRrejSE0i5ZBRhX4Bd05/FV91wclk540FUJj3xo3qzfuQD5D/xIYhiC54CCAfDhFw+dj7wDj/0ugNTpyR6PHCJ8rujsBLrniJWdr6BDTe9zOAFNxH2BVhz+XP8cvZcfjl7LqkT+jN44c3snfcpX+XcjCE1jl73X6zom33H6ZvaiL7ZHdE36rhoDkx7kn2TZioHku3VN7nzbsJXbcG+o4D1Xa/j8OylCg+lTB+HStE3VuU6QN+X7uDQvE/ZcNYjRHXLpGFj/invRT0W3UL3eTfirW5EEEU2jX6QPdctIr3Z+pYsWcnWCbPZPPFR1CY9/gYHG854kKDNxaC/PcyBWcs4/MzHOPYX88cZrfVNBzpwOug4lOzAvx3V1dU899xzPPLIIzz55JNUVFQAsH37dubOncvs2bN59tlnsVqtADgcDubNm8fs2bNZunQpbRWIt9ls6PV69Ho9AHq9nuTkZACKi4t57LHHePjhh1m8eDFOp3zQ8/TTT1NYWAiA3W7nnnvuAeSDvZdeeokFCxYwb948vF4vb775JjNnzuThhx9m8+bNAOzZs4fHHnuMRx55hJdeegmv13tK81er1Vx77bXU19dTXFwMyB6lAHl5efzlL3/h1VdfZebMmYTDYT766CPmzJnDww8/zC+//KI855tvvmHmzJnMmjWLjz/+mM2bN1NYWMhrr73GrFmz8Pv/PIzt+L4AFi1axCOPPMJDDz3E6tWrAfjiiy84ePAg7777Lh999BHz5s3DZrMxa9Ys8vPzWbJkiUKTI0eO8PjjjzNr1izmzJmDx/PnIQ/WleswTx7R4lrIYsOztwBdlzQ8e48A4N51CFW0Cd/RSnyNLQ/qUs7sQ/l3WwEo/nwdGefKxqcxLZ6g04OrtA6VVkPI7iJ6guw5696WR8jqgFAY774CCMjhLYYB3fGXVBIoq0ayO7F9tw7zpDNArVIi50IWW4s2zdv5D5dAIIjz5z8QY800D7cLNdjw7T8MwZahNILJiGFoP/b8/hNZMUYyzTo0IR/ndE9lTWFti3t/OFTFNZPHIDosSA4L8Xo1oQObUXcf/Kd0boKq+2CCe9YDULe/GFGtQhcb1eq+hB5Z7Pv4NwBq9x1FZzZhTI5FkiT5Sz2gNukRVSoK3pSNw4I3V6FLNKNLjgUg55ZzqFy1FX+9naieWdSs3CLTwesnecpQBJWIISuRul92AmDbcQS12Yg2ORZVlAFBo0fyOY4NSgozdGA/YszRjBw5mpDbKl8O+hAEEdoI5Ukc3YfK7+R+Sz9fT1rkxQSg+/0XU/XzDvz1NqqPVmE0mzAnxKBSqRg6eQQbvl6L1qDj8PZ8kjulsGrpNy2ebdt+mLgRPahZuQXrjgIQBJLOGUrl8nUkTRlK6V9/RG024imrV+Zl6paBdUcBcWf0ouabTTRuzCdgdZJ87lBcBZWYB3TFX2ttRQ9dlIGsAbn8tkQeQ/G2w+iMeqKTZFpf8MT1fD//EySg68je7PxKXmOv3Y1apyEqsibdJw1h75fyb1uX/YjebCQqOZbKPYWY02Tv6oDbR/yZfahZuQWVUUfA5j7pvFRRBuLO6IUhK4malVuQAiHK//4byRFZzHn4Morf/A4ksO8pQpsUQ+1P2zF1y6ByYz7aKAOGBDOVWw6SHVkj65FKjAkxuGtketTtPcaHxyP5zD5oY6MoWb6e4s/XEdunM1qzEX2zeztdPIqqrzcSf2YfKj7+Dce+YsKBIOFACFdBBVE9swh7/GiTY1vQ3tQtA1GrpvrLDUihMPWrd5N2mex9Gd0/G3+dDX+tFefBMgS1Ck1cFIbsVJJG9qTokzUAhAMhkkb0UPRUdE46nupGkCQa9x5FExlr2iWjqYp4MQIkROZl31eM62g1xk7JaMxGBFHEvruohddv/Jl9qP99L3Fn9KLguU9JPneo7Nl27jCqV8jPrPhkDaJGTVTvTsqalX/8u9x+VG9URh2Vy9dR+fk6Us4bRtDqBknAsb+4VV81K7egS4tHEx9NoEGWU1Nueps0VEUZ0GckcvBR2Su74h9rSJgwUOEpgmGCVjdSIHxKPBUzOBd1lJ7iN1aCBFVfbkCXEqe0ix7ZG1Gnpf6LNUiBIPb1+1DFmIg9azCiXgfBMGGXh8YfthB31hD50C6CtAevpObtr0GScO8tRGU2oU6OI3rcIMJeH6Jei3vvEQStmpBX3mNDTnmfix2ci6BW4TxYjhQIUf3tZtIukQ8u/fV27LuLMGanYt8je17adxSgiY/Cc7QabaIZd1EV7uIaEicNoWbFRhKnyPtV0pRhVC+XvaLjRvREing4pV87EX+9DVd+KdbNBwgHgqRcPkaeiASqaFlXR/ftguNAiTxWr59wMBRZrzSQ+BOe/yPC87tIvexMAMxt8ny0rKfS4kmaNJjyyN6REOETy9q9VHy2lpRzh2LdUYA2Loro7pnY98ljqtlViM5swpBgRlSrUOu1CCoRU2osttJaqrYeAqDwx210nTykhezHnTOcsM+PZcV69DkZhL0+NMlxeA6XoTIbsa7eIZMjEFTWOXZodw49/RGSP0jl5+uIH9OXmMG5hENhyj9ajRQIUfnpmhY8FXtGL1Q6DdXL1yEFQjSu24fabEKbHEv2w9MoeW0FUihE2BtQrh8PU3YqBQuXEzs4F9fhCuJH9EAKhKj64g9MXVJayFjilKHUrNxM7Bm9CNnchDx+NHHRNK7bB6KIoGr9uhY3sqeyzwpIEPnYfFpyOX4AAPqMBII2N5XL11H7/VZUWrWi25rrDSkQUvbB2MG5hAMh/BY7SFC9cnOb86pevo6Q24d9RwHqGBOauCh8lRZqv9lIoN5G0O4maUrLKCdTzyxqPl9L4jnDqFj2A2qzCV95HWqzCXWUbPcLGhWCWoUkScSf2Yeyd3/AXViFv9ZK3KjeiiwF7W6qlq/DtqOgBf+G3L4Wz4np35WalVvIumESR5d8S/Ik2c7SRBlwHionYJFtyNoVG0iM7Fumnll4jlYTM7Q7AZuTxrV70HdKUnjCX2vF1DNLpoHLi2N/MZqkWHwVFrSJZjxHa6j6fB2JZw8+JR1g6JxM2ONDlxSLp7SWoMNDzNDuLdoCJF0wCkGtovbzNSScMwz7NlmmXPuPIuq1qJrRUIzYu/Fn9qFquWwvVH6+jui+XUCCjGvOwn20Gk9JLdYthwh5fKRddqYiJ1Uf/yav82drCdrd8jqbTfRYeCve0jqCDjdBq4uw139SWZF5LIgUknm5/rc9iGoVolbT4n5frZWYvl2o/G4LQZcXW34pKRMHKr/rk2Io/VyeS8POI4p90LTmokaFJsaIqBYp/EDWAWUrt9DpkjNa9NNc3xia6RvnzsMgCmgSY1rNpT36JuYMeQ+rWb4WKRBsoW+6PDyNkte+hlCoFQ1NuWk0bsqX9yJRwJCRcOp7UWwUsaP7oM9MlNe3sIqG3/cQ8viUfaVprwMw5aTjKZbfUVyFlSCIOA+UkjRlKBWf/A5hqYW++a9HOPy//8//MXSEb3fg346lS5dy2223kZaWRkFBAcuWLeOpp56iZ8+ePPfccwiCwK+//sq3337L9ddfz/Lly+nZsyeXX345O3fuVA7LmqNLly7ExsZyzz330K9fP4YPH87QobKR8MYbb3DzzTfTu3dvPvvsM7744gtuvPHGPx1jkydgVFQUf//73zEajbz44osAOJ1O7HY7X331FU888QR6vZ4VK1bw3Xffcfnll58SDURRpHPnzlRWVtKlS5cWvx05coQXX3yR5ORkVq9ejdFoZP78+QQCAZ544gkGDBhARUUF27Zt4/nnn0en0+F0OomKiuLHH3/kuuuuIyentfdbW2jeF8Ddd99NVFQUfr+fOXPmMGLECC6//HL279+vPPecc85h4cKFLF68GJC9KAGCwSCvvPIKDzzwALm5ubjdbrTaP8+nEqiyYBzYdi5FlclIyO5S/u2vtqBJTYDqY4pVGx+F3+ZSDBZ3VQPG1DgA6rcdJmPKEC7c/QbqKAPWT79Hk9wyrP14qFMSCFTVy/8QReKuPg9NcjyW91bg2XPo5O1Eka7fvIo2JxP/kRJ8e0/cpgmarFRCDTYaugwn3Z2Advx0/H98SUq0nv3VLfNFljS66dEtlnX7Cnj1k01cNbAzF6c3IGa0Xm9VRi76W+chORvxr/4HUn0FQnQ8kqOBq394jpguKbjrrHgs9lZto1LjcFZZlH87qxuISo3j6Hs/M+JvM5myZ4kcRhUI4C6T6eWtsoAkYUiLQxAF0s4bxh+XzSP5jbsJuX1IoTC+6kbKPviZnJmXMW7v24QDQepX71L68VY1oE+LRwqGkMIhVFFJCGotUtBHyGkBJASNnoTEBAh6ATmFgxQOIahaHkpq46MJ2I/xhrfKgiFN5g19ahzRuWnkPfcpXSKetQ3VFkSVyKql33DN4zcydPJwdv++g/ScTBqqLajULZ+viY8maHdHPB0n0LB+H0mTBuOtsKBPi8dbYVHm0/S382AZuY9dRdDpRdCqSTx7IK4jlegjB4L6tHjCvkAresSrw0ihMIMvOZNxd1xAxb4i7LVWYlLjyRqQg72mgar8UgDMybEMuvhMLnjieixHKqg7XE50ShzOWivRqfHYK4+tq726AXNGIv0uPZOfn5ZTDRgiYZmj1i5GmxjD/gfeot+Se/90XlIwRMDqRBMXzYifnsO+9yjFS1aiT4sn6ZwhIAhYtx4i64ZJ8npFwqadB8voM/dK3LU2zJ2S6TRhAHV7jyrjM6XGEfIfo4ezqgFTRL4ThuQyafXzeBschNw+9ClxuCsteKoaMKTG4a5qwJAWh7fWisqgJXVCf0oWfaasGcgH65pYE5oYE67D5XhrGtGnxeOvtbaYo6ASUZuNhLx+ogdko4mPVtZLZdAqa+atakAdZSBmYFd8FgfDX7mD2N6dsB0qJxDpN33yYKRwGFF97FDBU9VAVJdkEicMID+STkETH03A7kaXGocuNY7qb7eQdvEZeKsa0KXF44scXjfnRUNmIn6Lnc53nE/cGb3o/dLtaOOjcRZUKPeG3F6ie3dGEgT8Fjv9Xr0Lc/8uCFo1+vQEPBUWjN0yENQq3CXlmLq19Fhqzvc9n70BT2kd+owEhR5t0VBl1BEOBun90h1E9+mE60glmhgj3goL5v7ZeErrCLq9mLpl4C1rPClPJU8ZihQKKzzlq2kk7AugT4tHJxkJWuzEThyMeXQfzGf2p+SJv+KvtBA3dSQhp5tgoxND90wSp00g5PJQ/ddV4HcTM2m4nOpjez6J100BwF9VjzY1AbXZhOWrNfTdvIyw10/Y5cVdXKPQpducK8i84WwAChZ+BoDrSCWpF7VMj6KOMhBstq8FHW4Cdjf61HiCNhfRA7rKurLSgnlwLgC6tDi8FRZiR/bCX2cj6HCjS4tHn5mIOtrI0Re+oNPdFxByeTFEPI0PP/Ehg/4xl25/uR5Rr6Vg3qcKz2vjoxm1djHG3HQ8pXXokmPxVTX8Cc93VXhelxYX4flghOctqKMM6NPi6TzjYg498zHqKAOCRqXwPIC3UubbzKvHU7ViE2mXjMJfd2x/c1Y1IKpEdr3zPTdufpWQ10/DkUrq80qVe1w1VhKO86DTZSRi7NGZhu83E3fOcPzVDWhT4yMHhH6yF92JNj0B194iSp74Kxqt/BEublgPuj1yBVI4jDYxBn0k3NZbYVHG28RTYjBAwGInYeJg4kb3IW5MXw4//gG+Kgspl44GQcC29SCZN8ve674qC7q0eJy1x/bWpEmDCQdDuI9UEj11BJ7SWqJ6dVL6ihmcqxzuy3SOh3BY6VdtNtJj0a3k3f06vipLq5f8JrnMmT2N9GljUcea8EeedzpyqU8/JssqgxZvhYXsGRfirbAQ8viJGdhV0RvRfTrhOFRO0OFBCoVJmjIUv8WOOtoo06Gmkajuma3m5a2oB1Fg2C8L0XdJxrb5IJ7iauUeKRiUw5+bwdS7M50fuRJRq6b+x60yDdLi5b/TE+n7yWMYslOpfP9HPMU1LfR82BdAmxTTgn+VdW7Gv556O6N+mY8xO5XyT9agjjYghcKYctLwVTcQN7Inw79+krpfd+Npto/6KhswD+4WeX4C0QNyiBvTj9oVG7BvL8A8uJvCE/5aa4QGFvRZSUT3zSbQYFd0gLfSosi+feeRk+oAd2EVIaeXAR8/isqoperz9Whio1q0NY/shb/ehspkwFdpQZeZhC49AVd+CaooAyG7G10LGv6Ep6RaoWHunCtIv3I8mrgojiz6nMGfzsFTUX9s/vV2jNmpGDsnE7DY6fXq3SSdNxxdahx1P20n7PYR9vkJuryoo/TKupyKrICss5oOnuU1k/dZmumP5vaeMSsRU+cUAo5jB2j65Dh6PTKNTtPHsPsvnxyzD+ptTPrpOaKyU6jbdBBDcqwyPseRSrIubOk00aRvLMfpm0BtI1IoRPdlswm5fdR+9DO1H/+i6M3T0TfqYDQBi534iYOJHd2HuDH9KHj8fXxVFpIvPRMEAfvWQ3DzlBY0pNaB42A5yVOGoImNQgqFlb35VPaigNWJyqgndkRPBLWKni/dweHHP8Bfb1P2FYCuc64g7YrxCGqRI5G9ThVlQGXQMvgfc4gZ0g0pFFbSxDTpmw504HTR4SnZgX8rvF4vhw4d4qWXXmLWrFksXbpU8YhsaGjgueeeY+bMmXz77beUlZUBkJ+fz5gx8leawYMHK3kYm0MURebOncvMmTNJS0vjww8/5PPPP8ftduNyuejdW/5KOm7cOPLz81u1Px79+/cnKko2Xvft28c55xwLlYyKiqKgoIDy8nKeeOIJZs2axdq1a6mrq/unaNOE3Nxc5ZBwz549rFu3jlmzZjF37lwcDgdVVVXs27eP8ePHo9PplDH9s30BfP/998yaNYvHHnuM+vp6qqqqTvlZlZWVxMXFkZsrG0JGoxGVqrX3Wiu04fkK0GYe5ePuFdpIWN10S2yfzvganXw78F5+PnsusZechaA5yXiaPy8cpu6lv2H94hcMA7qj6/4n6QCa2oXDFF0wg/r5b6FKiEObe/IUAoJKha53LqGyfEJH9yIF/GgGTWrz3pAkUWH3ckaXBJZcMoR3txZR7wm0qn8Qri7G/caDeJc9TnDbL+inRcKqBUCCT859jL+OuA9tlJGYrORW/bRJfEkieUJ/bPtL+HHAPfxx2TxEjRqVQXv8bfR79nrynv0UwlILmqpjTCSO64/rSCVrB9yFoBJJGN//uPYSglqFoNYR9toJWiuQJAnRGAsIiHrzqbDGCaYg39Tv2etxFFS1ytivN+kZMnk4Bzbt46XbFhAVG83Z10+hoaq+dQeR58eN7k3G1RM4+uqKNkZ1rE9JknAVVFL215/Qp8Yx5NM5cvh2MNym93fz9iqVCn20kf0/b+fV8+fg9/iIy0xEpVVz1r0X8/NLy5uNS+D3N79h3oi7sBypwJQYozy/rfzuZ9w5ldItBymLeE4IgkDI7WPDmTPZfeMLdLn7gpPOS1CriOrdmaDDzeaz5xBy+8i8cTIAXR+4BHfhcXokkvfXVVDJ7je/I7FvZ0Y/cx2WA6VIzVNmtCnfEo37ilk17H5+OXsuxR//jj4ltuWtUssxpk0aTP22wwSbecQBCGoV2sQYDj3xofIi0nwtJEnCfbSagNXFkM8fY8inc3AdLj+Ob44fo5xXMK5fF458uJqfJz9GyOtDE2tCZdDS+/6LcJXWtmKnxOE9sG47RMDqavFYQRSIG96DutU7j/HgCXhRUKuI7pdN1fL1uI9WE3L7EI2tCzJJUhhBrcLcL5vSD39h6+XzICxhzE5F1GnofMuUYwdGJ5CrxEmD8dfbCLm8rcZzPA0FjRpRq6H8w19k/vD45TyZOg3G7FQqIp51zdftz3gq+fzhrdZSamqnUmHq1xV/RR1FDy0h7PaSfu+lCCqRmFH98BypwNSvKyGnh8o3vkQKBOXf9VpSZ0zDe7SyDXpJCFo10cN6kzfqdvYNvQlUopzjLIKC+Z9x+JmPCQeCdL75nJYDOwWIeg1xY/pS/cV6woHjC1PIRE+5ZBQ1TZ60koQuNQ5PaY3i7dO8v8wbJ3H4yQ/ZNPERAg0O+rx8R+RRAmFfgI3jZmHdeghtSkyLfbE5zw/+/HEGfzoX9+FyWZcrY2ktlzHDe+Cvt2FXPiq0vkcbH40UDFH15R9t0kBj0pE9eTAfjnqQ94bOQK3TKOkcjo3vuDZJsbgPlRCyOhV90cQHKpMBy6pN7J/8sMIHTcNXx5rYcu7jFL2yQj6Ia2u/oBkv9svGW1FH/gNvEXL76DzjYgRRJPXKCbgLW/PM8QNNOX/4MS8joa17WguaoBKVft0F5YS8fjrPuLhtQkSeeWT+Z6wbfA/+WqsS1XBsSCeXS01CdIuHpk0fQzgYwldno0m3NemNjZE26lgTokFL6vnDcR4sO+m8AAhLbJs4G9uWQ+jS41HHtLRhpWbtKj/4GeuGPA4/sATJHyT9piktHx0Os/PsWWwedAfRg3IxHvchpeUw2uZfSZIgLLFx4qOsGXg35v5dEDWyn46gVqE2G3EX13DomY/pcuf5bTxeUv6v/oetNP6xD0P3THTp8cpvUrMxqPRa+v31IQ4/8SFSkwfTnxZgaVsHGLPTkCSJg7PepWbFJhInDlQ8pJuQfMmZ1H39h/J4Q046dd9uhGaHg4TD7Dp7FlvaoOGR+Z+x5dzHCdpcdGqu246jX5OcVHz4M9YtBwl5A3SecTGiQYshK5mKD36mbUH7E1lpoksrPdo2/6uMOoYve5CDL3yp2BLWvcXUbchj5/3vUPTXnxn1/kPKmAlL/DJpLt8NnoGxcxKCeNwxyCnom6bxu/YUceSeVzh4zTxSbjyX6BG926lvRKL7ZeOrqONQRN90mnExiAKpV07A04a+aSLh/gfeptNN55Az8zJZ1/uDLTv4MwgCxtx0Ag12rJvzCbu9dJlxUau2RfM/Y9PERwg6vQo/CCoVKoOOfXe/IUcRndGT+DF9m42vvcXdOvD/Mzo8JTvwb0U4HMZkMileds3x3nvvMXXqVIYOHUpeXh7Llx970W7r8Ol4CIJAbm4uubm59O/fnzfffJOpU6ee8H6VSqUoykAg0OK3psO+E/UvSRL9+vXjgQceOOm42kI4HKa0tJSMjNbGU/O+JUnipptuYuDAgS3u2b179ynR5GRo3ldeXh779u1j3rx56HQ6nn766VZ0+TOc6qZjsViU9b8/rReB2gblt4TrziP+KnmTCzk9qJrl8dOmJhCoaQDilGs+iwNtjAlBJcpfSNPi8dTIOTUThuYS8sjhdc7iGsJOD1Lwz93Xg9X1aNKO5SdUpybiL68hUGMhauwQfIdLTqmdKiYa/9FSjGOG4T/SdhulbU09wZo6kkIOahxeQkW70QyaRI3DS5KpJR8mR+lJUHnRRMcTZ9AyOCMOqzaaJOdxeUT9x1IJCLFJCDGJ6G97jnBFIYJZ/mLpt7uRwmHie2TAKuh//dn0vUrOuVizt4iotATlGVGp8ThrrHR68DKchVVMWH0sn1XckFzq1u5Dn5YAgoC3upHYAdkMe0fOZaiNj0Zl0JJ0/jBEUcRvdRJ0eZGCIZyHK4gd0k15lj4tHl8krJVwECkov2xLPhdiVCJqrYkUMxw4WIDKPAQEFerYTECC4yoX+y0ONOZjvKFPS0BQqZiw+nmiumcg+YOMeP9BVHotN00ciFqr4u6XH0Br0LHtx83EpsRRXlBGzxF9SM5K4aGlc9AadLy09k0eGnc3AYsDTXw0A959AL/FwYD3HiJod6PPSJC/DGckKPNR5gWUvvsDXR+8hO2XPUvOI9MR1SrlN29VA4ZOxw6Jo3pm0u/1u8kWwef24nfJ67r3+y0Mmz4BtVZNfGYSj6x7FZ3JgEqjwhQXTUqPTIq3H+LAys0MmD6eC1++i3AgROXeIszpx9Y1pVdnKvcU8cuzHyvX3A0O1GYjWbecQ8bVE4jqkYnf4vjzeUkSvsoGVCadXCRg5Ra6PX4VAbsbU9dUTLoMBn/6KCqTnnF73iLs8yNGKu4e/GwtA++ayg83vkjfmyZj7pTM5T8+B0DdniLMWUnH6JEWj7vGiiHywpJz4yS6XjMBQa3Cb3NhTE9ACoXx1DRiykzEW20FoNPFIyldsYmAxYE2KYYzflsACGiTYwk0Oqn9fhsJEwZg7petrEXT3AIWB4IosGXKY0ihMH1euwspGGTkrwvQpyfgOFCC2mxU2ggqEUdeCZ6qBhp2yelBir/YQPaV45n883NEdUkh7A/KB++iwOSfn0MKhEg6o6cSKtfppslkXnsWhqwkPKW1eCosSg4pQ1aSMsYmBCzymvlqGvFVNhB3Rk8MmUkkThwEYYmoZi+YKqMeZ34Z3jobvsoGYgZ0pc/iW2WvCacHc/9sDFmJqHRajF1TQRAY9ct8qr/dRNDlVWjY5+U70MSakAIhBI2K+NF98FY3oDbqW9HQV9UAYQnzoBx6Lb4VbXw0hCVi+mcjatX0W3Iv6hgjCALaxGikQBBfvf2EPBXVPQNVlIGB789EHWui29wrFU9snejHX2XBfbAMXXoiDd9tIu3eS9FlJaOKNhJzpvwRRJMQQ9aj19D483aM/bqi65KGNisZvV5L13fnoI6Jos+6txCNerq8/ACBukaCTg/BhohHTyiEMbvlgZnrcAWCSiRl6giOLP4CU246gePSjQSdHtTN9jV1tBFNjInMm6cQaHQqh8G69ASFjr6qBgxZSSSfP5yyZT8SM7wnvV+/B0GlIqpXJ0Ztex11jAl1tAFNjPzstOnjOPzYB4QQUBl1xI/uw8hfF+AtrycY0SOuI5XEDu2meLYdz/Nbp8yN8PzdSMEQI39diC49AeeBEtRmQ6RNglzcp0sKyecMIWniIES9Rj4QU4mK/s289izU0QYMXVIY9esCbLsL0TQ7iIpKiye2Syr2sjq8Ec+6kjV76TV9rHKPKSUWV01L3tdmJIIEfX95EdfuI5j6ZROokXWSFAphX7sHQOGDgMUBCNT+sF2WnUYHUigk00QQjnn9pscrMheSQvgqLbgOlqHPSKR25WZ6LLwVY04aiCKGrCT6vf8w6tgoiBzONJdRQSWSdPZAJezaF9Hzipyky3RvHpKqNhvInjUdwmHchyuIP3swR1/6koxrz0aXltDCyxRoodskCdyltcRFvJO8VQ1t6rYmuVRCOHcVknrhSEW3+ettxI/uw6azHuGM1QsU3earbMC2U06tU7V8PZlXjMOYk4YmPprkSYPlgk8aFd3nXknp+z+3GKevyoI+IxEb8kewppBy88Bj0R6CWo2/Gf0SLxiJeXA3er5xH/YdhzAP60nY48df3SDTolq2IUN2N9aNecQOzkVtNiq8J0aKPTXn32Pe3TL/Nl+voN2NZe0+su+VCz15Ky3Y9xxFnxqPbVchUjCEsXMKvkq5X116vDIGX1UDuvQEvKV1qB0eYkb0wrYln/hxA47dU9NA7tPXUfXZWuq+30q3Z69HYzbirbKgT09QZP9EOmDrpDmkXzcRX3Uj0X07E/b48ZbXoU0w46tukNPyRNoKKpGE80ZQuex7ogd3o8eS+xC1GtJvORe12UTUgBxUJj2xEwbg3FtEyO7GtjGP6MHdW9BQnx6Pq7CKlKkjcBVVY+x8zE7RJZqpK65RvDztO4/gq7Lgq7ViHpBDlwcuRRVtYNDyJwj7A4gGHQP+/ihBpwddWkKbsiIadIz6bQFI4Gmms5r4135c4RS/xYEmxsTw9x6k7KsN2A+WK/YeQOPuIgzp8VSs2ET/BTe1sA9AzqFq2XqY6CvHKnOOzk3Hb22pv5v0Tb9fXsQZ0Tf+iE7SJJrx1zQStNho/HELUYO6UbHxCKerb6Rm+kaXkUDdyk10W3ibom/0WUn0ef9hNLFRaCQJUa1WeMt1pJLtVzxP7NBuDF/xFO4S2Zv/ZHtR5k2Tie7dGcIS7iNV6LOSKH3jWzrPuAhtYgyeku0t2jbtESlTR1C4+AukQAC/xU6gwSGvl8ODuV8XGtbvb2H/dqADp4MOT8kO/FthNBpJTk5m06ZNgHyQ1ZRX0e12K1Wj165dq7Tp1asX69fLL2u7du3C5XJxPBoaGigqOlb1t7i4mKSkJIxGI1FRUYp35Lp16+jVqxcASUlJSpumnIhtoX///vz444/Kv51OJ927d+fQoUNUV8shJz6fj8rKNr6Wt4FgMMgnn3xCQkLCSYvxDBw4kJ9//plgJA9hZWUlXq+XAQMG8Pvvv+Pz+ZQxgZxL82R5HE8Et9uNyWRCp9NRUVFBQUHByRs1Q0ZGBo2NjRw5IhurHo+nzUJBCQkJLFiwgAULFhB7wVjsv2xVfrN89D0F591PwXn34yssx9A/4nU5qAchh5tgXeuNrXbDATKnDgegy/SxVP4o55Cy5ZcTnZ2KKSsJfWocmvQkbCvXtmrfHJ69h9F2yUDfNwcxzkzM1LE41+8kavRAfIVlf94uJxNdjy6gURN1/gRU5mj8RSdu04RQfSPB6nr69sil1OqmSpOAr66Mnw5XMz6npRfj+JwkfvxjG0JMEj5DLAfrnXQdOZ7g4V0t7hNMx/LahKuOIjlteN99jFDJAdQD5Ze89BE9UGnV1EZeSPb+bTWfnPsYn5z7GIU/7aBXJIdYcr9sfA437lorngoLQYeH38+ey8YrFxAOhMi8QA4J6Xb3+fgtdny1Vn4Z/gA/D7ufn4fdT83KLdh2HkGlUeOtsBA3rAf1v+6ODC4sh50AMUNyCTrc+Gut+OtsSOEgqOSXNEFrQPK7CVrLqTy0g00b/0AK+iEcJOSsQwqHQGrNa/UbD5A+VQ6/6TR9DEff+4nfz57Lyk43sO3O17HuKaLyuy388N63VBdV8cpdi7DVNbLn9x2MuWwC0XFmVv/9R0ryjjJj1G34PT4eGnc3IOfcEtQqSpb9yMYxM2lYv5+6n3aQPm0sdT/toNMtUwg63BiyEpV5AWgTzTRsOEDm9WeTct4wNPHR1P0oG3x1P+1QwvJihuTiLa9n47hZvDR5NtaKekZeI4eHDr1sLD6Xh8JNB3hm6J38ZdDtzO1+HY0V9fz04uf0mSSnrhh09Vl4bS6WTnqEZefN5fDP2+l/mex1Pn72dNQ6DV/e8XILT4W4zik0bDhAwGIn74G3CfuD1P2w7U/n5a+zRV7ciki5YAQJY/qiNuqo/vIP1vS5g713voZ1yyG8ZfXsun4xvloryefIY8wa3x+/w42oVpE9ZSjr5r7HF1Me44spj3H0px0YImF3Sf2z8Uf4UBe5VvjBL2yftUwueFLVSOdpY+gyfSzWvFICDg/eWivqaANJI3speqH+tz0cfe0bHHklhDw+gjZZd7oKqxANWvy11ha8CGDdXkDKBSPQZySQPGUoxW+tYvPER9k/403UUXK+pKieWUghOeTYmV+Gu9JCdKSSaMqZfXAW17D/hS9ZnnU9tZvycR6txlPVwLaHl+G3u0kYlEtthA9K3/+ZjRMfpfb7bejS4hGA9OljsR8oIeBwtwjdbkLDhgPEjeyJt9KCLi2BgnmfUP3lHzgOlJIaKciScfV4woEgzgOl+OtseCotWNbtY+PER3EdqcRX3UjC6D5Uf7OJkvd+xL6/GF9lAxsnzSHkOuaNV//bHg49/gGrM6+lYeMBvFUNNGzIo+zD1W3S0F9nI2B1IqhVbJ74KL5aK66CCuJH92HPra/gPlqNY38x/no7zvwynPllf85TvW8n0ODAeahcrlRvdeKracRfayVQZ8VXWY9rXyGJl4/HPKY/QbuTQL2NHX1vwF/TgHN/EYE6K/7qBkIuD56CMrwHS9g36AaO3vMC7r1H8FfVc/TeF/AcOEr+2TOw/bodU/9cBL0W46DuCGq14hVozE4FwLarUD4MCwQRNCpSLxxJ1TcbW6yT64icOxbAPKQb/job0f2zcRZUIGpUpE0bg+XXnaRcPIr6n5r0wnaybj8PV0ElDev34zxQwpZxD5N//1tIoTA7L3uG2lVbkIJhCp76GwC+6kZiI3n07PuO4imvk4sTRBvknHHIucUEtQr7nqI2eP4wyReMRJ+RQNKUoRS/9R2bJz5C3owlqCLVVZvz/KHHPmDNoHtYO2wGe+54DcuGPOp+2kHKBSNInDCAzrecQ8HiL9g4QS4kUvvDdqL7yPZPyqAc/A439fllpA7KRa2Xve+jMxNR67XKh4mcKcM4GslBDKCKNiJq1Lj2F7F/0kw8BeWIBh2B2kZ0WclIvoDiNWYe0x9PgbwfO/NL6XST7HXb6dZzCfsCNKzdh6hWkXnd2QgaFelXjcdXa1X411dpwbG3iNRpY4kf0w9HXgnOvBLWZFxF3h2v4NhThL+mEV91A0GrU6EjQMLYfsrapVwwAtuuQqK6Z9Cw5aDMJxePovanHS34pOS1FbjyS7HvPIK/wY7aqMXcN5uAzUXI4SbQRtoV65ZDHH3tGzZPfBRdahxSxEvqRLqtSS6zbpU9DzOumYBtRwGbJz5Kybs/YMhKxltRT3TvTi10m6fSolRJThjTVw5Fz03n9963E/YHKHz1a3yVcjqAqq82tBhj/U/bSbvmLNRmI+Yh3Qg5PRgyE1Gbjeg7JSleiU28D2BZtYVD970he4s6vYgGrRy+nJlE2ONVcruKei1xY+RIjMYNB0iO2Cba5Fhqvt3cgn/Tpo2NhJnK85JCIeXjkqjXkDC2H459xaRcMILaH7aTcdV4an7cjrFrGlJYwpCVKH9IUYkkXzya+p+2o0kw4y6sxNA1Dce+o8SN6YexWwbesroWsmXonII62kDZO6sUHaDPTCRQb8fYNfWkOkCXnqA8z76nCH2nJPwWO8bcNEw9s6j7fqvSNm6s7B1e9upXERpWcHjmW3iPVuPaf5S6lRvx1zZS9f5PCg1jx/THc6SChg0HyIp4wqVPH4u/1oqroJKKT3/H2DUVQ6ckYkf0QGXUUfXVBkVOjDlp1P+0ndRLz8R1uJz6n3fg2F3ImqyrybvjFSR/gD3XLkDQqAg1o0tzWalfvYui175h48RHI5Ez8vFEzJBcAg637KF/HEIuL4TCFL7zfQt7b+NVC6n6cTudpo8hdlAOKp0Gv9VFOBRC02zNo3PTkAIhcm6QdUDWBSMoW3Hs3bC5vtl3nL6JPqMPIaeXQG0jokFHzLgBuA+WtlPfWPFG9E3KtHHEjemHM6Jv1mVcyYHj9E2gmb7RJsopjWy7i0AQcBVVndJeZN97FMeBEuw7C6j/bRfGrqkkTR1OwOFCZdBRE/FuN0T2OgBPWZ1yWGzolCKnpTFoqf9lJ/Fj+uI8XNFqX/mvhhT+3//n/xgEqcPHtgP/QlxxxRXExR3zbJs6dSrDhw/n3XffxWq1EgwGGT16NJdffjnbtm3jww8/JD4+nm7dulFYWMjTTz+Nw+Hg1VdfxeFw0KtXL7Zu3cqCBQswm83Kc+vq6njzzTdpbGxEo9FgNpu57bbbSE1Npbi4mHfffRefz0dycrKSN7GiooKXX34ZvV5P3759Wb9+PUuWLGHNmjUUFhZyyy1yRUmv18uyZcs4evQooihy+eWXM2LECPbv38/HH3+seBNeeeWVSh7L4/H0008rYwsEAvTr14+rrrpKCUW/7rrr+Oijj8jLy2PlypU8+uijgOxR+Y9//IMdO2SD1Ww2M2vWLIxGIytWrGDt2rWo1WoGDRrE1VdfzebNm/n000/RarU899xzrXI61tbWsnDhQl588cVWfQUCARYvXkxDQwPp6enY7XamTZtGnz59ePrpp5Wcks2fAbBkyRKGDBnCyJEjOXLkCO+//z5+vx+tVqvk3DwRqhd/RO2Sz4m/RjaKGz7+EXVSLLnfvowqyoigUyOIKnxFFZTNfJmk2y5GN6I/+qQYvLU29i1aTu2GA5zx9gy0sSas+0vYfO+bhP1B9CmxjPloFjHdM+Q8Yas3UTFjAXFXnUvs9MmoUxNRx5lBFORE2v4AYZeX6nnvkDL3VtRJ8YRsDkKNdvxlNbh+30bjpz+gSoyj64pXEKOMIIUJu7wUTrmTmIvOIuWxW+WQCbsT26crCTVYAbB/tgpVYhxZn7+OGGVECktIbg8lF9yO5HKj7dmVjLfnsG7LNua//Dohl42Leqdz6/CuLN8rv0hN6y9XKf9w+1EqY7K584GHidZr0R/4g8CGlagHy16OwZ2/ox56NprBZ8lhQUE//l8+IVxxBCE5C/3VjyJp9EiSxIHl6/l97vsAXPTBw6x+ZBmuGisDbprMqNnT0Rh1hINhjv62m1W3vUyPODMTfluAr0FO8F78yRq6z7gQbayJkMfPxqsX0rhdPswe+fFsdj+0lH5zrsC+q5D0K8eiiY2SvcRUAlIwjH1fMSG3l4Rx/Ql5fOTd/7bitTHh4AtyTkkBpJB8+DjryefZtmsvVqudefOeZdLkczDptYSctUhBP6v6Pq70662xYuyUzLB3ZqCJNWHbX8KOe5a0CGfpP/9GsqaNwWZz8vIdCzm6r5DLHryS82+7kGAghEqtor6ijrdnvsbRfYW8d+ATDm49wNLZS5j7wLWkXDACUa1GUImEPD7W9LuTHn+5jsSzBqI2Gwl7/QRsLvLuf5uc2dM48NBS+i+9H22ynFMoYHNh3XaYffe8QdLEQfR8/kZ0KbEAhDx+tl/6LPY9Raw2CKT17sxtf5uD3mwk6Avw4W0vUrj5AAA3vz+bLx55l7u/+gvOehsJnVPQmQwEPT4+v+0lyrYcBOCKD2bhqrfRaXhPYjsl46huwNMgH8qpDVr+fsU8+l16JiOmj5M9X0UB2/YCdlw1/6Tz0iaa6fPG3ZiyU5HCEg3r9rPn9leUF+Oe828i87qzcR+tYv+9b5J+5TgSzxqIJjkWd52NgMvDpmc+YcDt57Jm9jKSB+Uy4YXb0EZeGpCg+Jed/HTrywy/7mz6zb0Cd4WFoNPLobdW0fOeqUTlpCKqVLjK6tj2wDs07jlK5+lj6TdnOqunPI6uyoKhczKD/j5bznVmdyEFQ6ijDPiqG7HtKsQ8oKt8WOnwsPfWV/DVNDLix+eI6pmFIApYdxawY/rzSP4gyecOo++Se5RKqGGPn20X/wX7niKkfl2Z8NXjeKobcRRVsf+FLxm2+FZFT/kaHXS9egKOomrKvt2MOTedA3e8ypCPH2H/Q0vx1TRi6p7B6N8XEfL4EEQRT1kd++57C2+lhVE/P68UZwg5Pey4eiF9X74dXXIsKpMeb5UFT3Et++9/m2HfPIUpNx0pFObAzHep+mI9YWD4t0+jNukRRAFfrQ1NfBTGLikIKpXS16D3HoqEuZtb9aWJFOERtWoSxvbDXVKD63BFmzRMPHsQ/Zfej6hR4bc42HT2HHJmXtqCp7SJMey8egGd7zz/pDyVOHEg/d6agdpsxG+xs+vqhZgHdMUgBnHuPEz2C3ejy0pG1GvxlddRdN9ruPYWEnPWYLIX3I42I4mAxYZz+yEcmw8g+LzU/13++Jg17w4Sr5mM92gVJQ+8gjtScK3Hyhcw9MmGcBj7H3vZcqM8lgn73pZ5yR8kHPFMFUQB15FKNk6eS+aV41FFG+hy6xTU0QYErQZBJeIurKT07VX0fvlOOS+pKIAgELDYse86guXX3VT8Tc6hPfKPl9DER+OvtXLg/rdwRPRk/49mkzBhAIIoYNtRwI4LngJg6KpnEQ0yX0qSJBeH0GkINDoxZKegNumRQhL2fUXokuPa4Pl5RPXsJD93ZwE7pj+H5A+SdO4w+i65twXPb7/4aex7igghMOTjRyj/5HcyrhpP/mMfMOCd+zD37YIUDOEqqgIJ7HklJI7pizbRjKBSEQ6HWXHVAiq3HGTEQ5cy6PbzcFRZqN1zlKDPT+/p4xBUIn6XlyMrt1C7t4guYT9hX4DYCYMINjqIGT+IsMenhOeHPT4q3/iS1NsvRNSoUSfFkn/ZE9QcqsOYk8rw755FHaUn5Paz945XsazZq/CUyqgj0Ohk17WLMA/oioiEfcdher50J/pOyaj0Grxl9RyY8YayDiM3vaq8sPvrbRQ9/ykln6xlyMdymGPDhjzq1+5lwDv3RSqYW9ElxyCIIlXfbiLj8jFy/jlJItDoZMuYh8h57GoSpwxFEyfvm6JGhbesHm+lhajendDERyOFwhTN/5Sjb//A4E8fJe6MXggqkUCDE8u6fcQO70HI4zstuQzU2zhz8ytok2JRGTQgiASdHnZcPg/7niJMfTozfMWT+KobcRVWceSFL+jzwm0t5mXISqb0/Z9InTqi1bx6vng7SecOR5IkfNUNVH+2FseeIvosfQCVXoskgL/GSuOG/Ti3yZ6RUX27oEmJQ6XXEPYHCbt9BG0uSl/5kqx7LwaViL5TMlV/+5mDf/lE1vP/mIuhUzKCIOBvsOPYX8KuK5+n5/ybSb38TFR6ObfkvjteJRwI0ue1uzF2ScVb00DVlxuo/PIPBrxzH9q4KAS1iqDLS9gXpOjVr+mz6FY0cVEgyYdhmwbdSdY9F5J6xXikUEjOiSlJhNw+fNWNWH7ejq+8HtfBMgatfBZ/g0POrxiWOPLsx3iOVtP92RvkIn9qFUGHG9fBspPqAJVRx4BP5xIzOAcEESkQwFdrperTNRS/8jVDvnsWf1kNh+5+FYCc+bcSN2EgarOJsNePoFHRuHYPph6dEFQiuk7JVP/tJ44+83folM7In59HZdQR8vqxbjnEgYffxVfdyMCPZsnpKySJ8o9/5+Cj75F5/dkY0uNImDAQUatGZdKDIBByecm//01FVsaXf4IgCiCKpyQrjn3F+BsdJI7rT9gfRBNnkvkkLCHqNPx21hx0iWbGfvsUwcheGfb62XHf21T/tIPsmyeTfcPZ6JJiUJt0eKoa2Xzn64T9QYa9eidRXVLw1DRQ+tUmPFUWBs+/CUElYi+s4tdzHqfLleOIw4/kCxAT0Texx+kbKRiSbX+vH0EtIqhVHLj8SSyVrtPWN2rC2HcU0OOlO9Ep+qaOg830zfBNr2LIlj8MBCI0LP5kLWeuewFRp0EKhXEdrSbhzD4IKvGU9qIDM95ECobo9dIdGHLS5D0iGKby4185FCmGdea+dwjaXYT9QfwWO5q4aNQmPfZ9xdSv3qmk+wn7g3JO4mZ2/eSaf5zoVfC/Ap6vnj/5Tf/DMFw69396CKeFjkPJDnSgA/8x7O3Sdr66P0O+z3zym9pAP6O1Xe3aA63u+JxgJ0f6jLYL/pwMUoPt5Dcdh2XvtO+LWWf/6bcztvPr3IS809/gV/V9vF19fa47fe/iG72tc/X9u7Da0L5UDTFS+4Ifhnlbe53+u1CkPf2sMQnB9pkpMeH/3LwaxVPIp3sc2ju+9qxye7+Z/28Pp4lR+dvVTqM6fdrX+g0nv6mtvk410eS/AKE2M/CeHEI7xtjevgraoQOGh9wnv6kN2EJ/XnyvLajbKS3+dkiLtp19Bf+DktmeEbZ3Xmrh9PnQ1859rz38q6d9Ojv0H1wvrdC+MXqk05fL/6SseIX20TDQjtRXWUL7ItDs7dA32nbylJfTtznauxe1R1Y6DiX/5/F/7VCyI6dkBzrQgQ50oAMd6EAHOtCBDnSgAx3oQAc68GcI/98Lj/7fjo5DyQ504J/A4sWLqa2tbXHtmmuuaVWopgMd6EAHOtCBDnSgAx3oQAc60IEOdKADx9ARvt2BDnTgP4YfU6487Tbt/RYVaEeoh/gfDG1oL3ztCEWJbmeY6KS9fzntNmv6P9muvlzC6YeinL9/Xrv6ak/Yt6mNwjr/LrQ3TEls527e3lC79iDQDllp79fT9oSkthdSO+b1nxzffyvaq3tV/8Fw5fb0BRCtCpx2G0dIc/Kb2kB7+Pf/sffe4VVVWeP/5/aadtMbIRBK6CX0JgKCdewFrFiwIgqIoggjIh3FghTLoIMFLChipTfpLRBKEpKQ3m7v7fz+ODeXhOKMmfnOO+/7y3oeHuDcs8/ae+3Vzjprr9VcaI4OaK6sNOe44n+SFs2FFt1xAZorX805QvyfLmfRnH1u7hz/2/O+1P/BY+nNpUVzeLG5/p7qPxi+aQ4fjqr+8v/BTP57wPVV894//pOgub15Ja7+p6AlU7IFWqAF/sdA0yqe7iueRRGtw5pbjLfeKhbTDgQJen3o2qZwZu6XFL3/Q3hMu2l30uaJ65HIpHhqLOwYNoUOL91F8k0DkEdqcVXU46u3cXTaR1jzzofHaTMSGL51PiBQ/dsRPPU2EoZ3I+DycuTZ5UhkUoZufI1DE5ZS+YPYITyiUysGfj0DuU5NwONl/70LSb6xHyk39kMRpcNZVkfA4eb4jE8x7j/TBNfVIVxVvx3BG8IlkUhQxkXiLK4GoOLHA5xZ8i2aFAM5KycS3bk1yCTYzpSz/boZdJk5jpTr+6JOiMZeVEXQ7eX8jwfJe1Mc0+/tJ9CmGNAkGfA73dTsysNjtJJ0VTfkWhU+m9ipUi6Xom+XyqZOj+IzO2j3wh20efIGJDIptjNl7Ln2FQRfgJTbBlE1MJnFH75P0B+g5LP1PDL2ZqQRiUg1Ym1Pu8XCtGlTOX/+PCqlktkvTqRdmwyQKjAF1GTvW8DZk6f5+LnXuMeSggIpHeY8SNyInmIR7Invi01PRvREIpWKjYf8AYrWbCX/3Q0ARHXOoOdbj6Fvm4JEJqV+72l+v3cBcr2Gvh88S0yPtlRvPoo8NpOArQbB6wBAqo7ildcXsG37DgwxMaz/5D2kOgNSpdikyG+rhcClNei0reIZ+sNfUcbo8Ts97Ll7LuYj54gbmE2/v03Geb4GKWDcdZLovu3RtUtFFmoK5Kmo5/yHP6NtndhkjT6LnW4rnkXXLhWJUo6rqJrfh00BoMOcB0kM8atUKaf6+71Edm8TpkfQH+D8mq0UvPs9AJGdM+jx1gR0IXoY957GXlhBwoieqBOjkSrleE12XKV15M34hOS/9CdpTA7K+EiEIEikEiRSCafnfEHR+xtJuW0QWc/dgjYtDiQSTL+f4uh98xF8AdIfvZY2z9+GIkoLAjjP15D72FJsuUXEDu9Oh9cfRCKTUr5mC1Xf7aHbimdRJsQg06rwVNYj+AKcevFDkm8fQsqdw5DpxcZXVd/v5cSEpXR9awIJo3rhrbOyc9hUNK3iGbhxNgpDBBKJBCSwZ8wr+B1uui19nMiumRTM/ZKajfvotuJZ5NE6Ag43UoVc7FwuCCARGwX5LQ5OTHwfW24xAOmPXkv6Q9egyUhAEmrecPiuOajT4mk75XZ0HdLEbs4WOwVvfEGb529FEa0HmRS5To23zsrvw6bQYc6DJN8xVCzkHwwikcvYP+ZlFIaIMD3K1myh+rvfQ/SIRqZV4Q7T4yM6LX4Uffs0sUmS10/Fmq2cmf5RmN5yvRqfxYm3zoJMpUCiUuA320EAeaQWWYQGmUaFRCLB9HseR+6djzI+mi7vPoW+UwaKSA2CAK5/sF99N74uNqIAXCXVBGyu8H7Fj+qFIi4KZBICVhcBuytMC6RS/BYH8igtAZeXoNsnNmsJBhH8ASrW7aDVo9ehSooh4PRg3JnLiafepfPbT5JwXV8kchkEg7jL6zj+6FLcZbV0+/B5onq3E5t6KOVNxunap5G98FG0rROR6zW4K+qwHD1HdK8sFHFRSOQygi4vXpONsjVbsJ0oIft1sXGEwhBqSOH0cPi+BZgPnCWqVxZ9188U8bi8HLxpJrbcIrRtk+n52Uuokw0ACAgUvP4551f+SPbCR0m+YwgSqRTriWIO3jMPv8UR1hvq1FgG71oCgSBStYKA04OzuFpsGBAUUKfFIpXLKHjjC6pD/KuIiUAercNTaUQilVL9wz4iumQQd3VPQKDsk02ceflvALRZ8hQxI3Pw1Vmw7M4l5upeyCJ1IAGZTo1EIcdXa8ZvtCGE9uH3a15G3SqePt/9VWyM5HAj+AMIvgBeoxX7mTKierQN6ylbrthRvNuqZ0m4tg8IAjU/HST3qXdpP+tekm4aIMqmTIqzqIrjjy0Ny1erCdeR/sBI1CmxCIEgdVuPkfvEO3R972m0bZNRJRtQRutBIsFZ3HQsUgmDf30Dd5WRk9P/Rs8VE1FG67DkFqNONmDo2wFXpZGAy0PQ7SPgcHPihQ9IHzecxDE5KOOjxMhBWLd9TnFIt7V97tbL6rZObz1O0s0Dw40gGq8/dnh3ui6fiEynxme0cXjcfGy5xUR0ziB74SNIVQqxKVlQEJstmexicw+NioovtnP+o1/oEtJXnloLQa9PbNgR8mkCLk8T2jfoKW3bZLp/PBltejzIpEikEs7O+Zzz728konMGvb54CaUhAqRS3JX1HH1gEbbcYuSRWjotmYBhSBdkWjWeahN+uwt1kgGkEtxltXhrLZyc+D5tp98trvtf1B2NdT2CcFm5RCqh4rOtFL/7Pd1WTSKic2skMgn2M2Xsv/Zl2s+6j+TbhiCP0op8GRTIf+3vlH74C1KVgpzvZiHTadCkxxFwezHuEPVB1kviGlRJMSCR4K2zcmTsPGy5RahSYun07lMo46PFOQgC3moTeROXYQ/t76DclagSogl6fBy8/pXw9Q6vjiP+ml4IPj/uahORXTJRROsIOD0cuOsNrEcK0WWl0DW0t/mNbJEiLlJsWmK0QzBI2d+3oGmdQModQ5FplLjK6sI8L4/U0nnJBPQd0xAEKJj3BdnzHkYZK/pVjuIq3KV1nFvyDe1fHdsI114RV8guKaL1YsOeinq8tRaU8VGXyHK/HYvRZSUjCOCtNuGzODg18X3ir+9LxpM3IlHKKfvoF85O/xh1q3i6f/ICmswkgl4f5n1ncFfUEzu0K8r4KKRKOUJQwF1Wh7ZNEntHvogqIZqO8x6+RNdfTmcff3QpaQ+MJPn2IUhVCvwOD746C+VrtlD8zncA6Dtn0HnpE+japoBMguNMGTKdGqlchiCIejbg8uAtq+PMs+/iyC2i7dxHSBp7tbjGKiM1X++g9O1v6XvgfeRROtHPX7uNgqkrRf228lm0oQ7yypgIFDF63FXGJjIqNHrvODv3S4rf/4HsOQ8QN6InytgIZBqR76t/Osjxp95F8AXQZaXQ/f2niejSGp/JjnHXCU6Efht84B1kek3IHgQ5cOPMy/q+JVfw9aRKOYLPj6O4mhOvrKbL6w8Q0SFN9PXK6jj7ymo8VUaRPwwRSBVyZDoVMq0ad3kdlqOFl+gbEN+7uq14lohumSLv5Zdz4pll2HKLyfn2VaJz2iMEg1R99zvnFn0l3tu1NQGXB3dpLYIvwL7R00W/6LYhyPRqXCU1BN1eCt74HCEo0OH1By/xs//PQcvx7X87/LfXMG+B/x/Cfffd929/5lNPPYXVar3k+pYtW5g8eTJTpkxh8uTJHDhw4N+Ou7kwa9Ysnn32WaZOncrUqVPZu3fvv+W5J0+eZN68ef+WZ/2re9X+lbEUr9jIzgHPIdOpMQzsxM7+kzg1YzVIpU2CkQCqpBgyJ1xH7tQP+Dn9PoI+P70/now2M5lDDy3h4H0L8ZsdFCz5hh6LHmkytu+Hz2E5UUzd7jxkOjVxgzqxecDzHJvyAd3nj6fTK/dQs+1Y0zGrp1C5YR8bW91HxfrfSbtjMPo2SWwZ8Bx7bp2N3+rk6KQV9Fz86CW4zCFc8hCuTQOep2D5RoRAkK0jp7N15HTOLPkWgKA/SMDh4fCkFfyUPQFdq3h6LX0cfZskDj31HsZDZ/FZnWwdOZ28N8Uxgj/Isb+uwZRbzKEXP8ZndqBOiCZhYCd+HDiZ3ePfwmd18Ouo6ZyZ8zn1v+fhMzvQd0yj9aPXkvvCB/zS+gGUsZG0nXgzAPbiama/Npv7TkfyesooftqyiyqTE4lcgd94noCpFJvdRnbnrnz76QreePk55r29CgCfMpIVK1ZyrN8U2tdJuerOmzikNBE3ogfazCR293+WU1NW0XX5M+L/B05CopThtzjYM+R50m4ZSET7VAA6z7gHv8PDkedWsn/8m0R0SCVj7HCCHh+n5n/Fidc+w5DTHsHXqBi5VIZUE8lNIwexfJGY4SnVxiCRKfCbSgnY65Dp4y7Lh73efgJ3jYXv0++nbtdJ+qx4Nvxb/b7TbB05nb0jpqFKNmDcnYf12DlqfjzA+VU/4rM4aP3UjUR0aR1eY/aCh2n3yjhKVvzIkXsXUPfrYeTROoAwPQ7d+honnnmPoNuLOjW2CT22Dp1Cyi0D0Yfo0WnGWPwON8eeW8HB8UuI7Nqa2EGd2D78BfJmf4arrI6K737n+HMr6Ln8aXSZSWzp/QzGfWfxVBn5ufUDBP0BZCoxi8pVUoMjv4Jjk1Zw6KElRHRpTerYq9F1TCdjwvW4ymqp356LNfSSk73gYZBK6DhvPEfGzmXPkOdJumUQ2fMfoWTFjzgLyrEczqds9SYKF6yl05IJROW0x3w4n1MvfICnxoxhYCcAyr7YzoG754bp2/3tJ/HUmNl51VTqdp4Id0v3me3kvfy3sA5o98pYSlZs5NhDi9GkxWPcfxrr0ULcFUZc5fV4q83kTVlFpwWi3Os7ppF27wi89VYcZ8ow7j6J9XAB3VZOwnG6VNw7s51jDy3i1JRVdH7nSUpW/MjuAZOwnyqlfM2W8H5F5bTHcvAsJ556F1foQ8TF9Ei+ZRDZ8x+mZMVGHAUVWA4XULZ6M4UL1tFt5bOoEw1sbf8wRe9uQBrKdm6gt/X4Oba0vh+JXIpcr2H3gEnUbzpC2epN7B0xTex4rZBz8tn3OXjLX9F3FvdL8Aeo2bgfV0k1xp0n8VQZQXLl/er2wXN4asyYdp3AcjgfqUIe3i9tZhJ7rprK2ZmfQEDAdrI4TAvj7pNIlXLOvPwxzsJKvNUm/BYxKLN3xDQKF66j3SvjcBSUk/f8CjyVRhCg/Wv3EzusG0VL12M9UoDrfC0+q4vsBQ8T8PgoXLCWgMONz2JvMi517NW0f3UcdZuOYD1ayLGHFiEIEHd1D3GOsz5FIpVS8+tBdg2ZTPItg+i8+FEOjp2HRCrBb3GyZ+SLmA/l03XpEyKt26fgPFdJ3ZZjOIuqRBoBzqIqQGDPkOfZ0u5BJFIZ9lPniRvRA8Owrpxb/DUHb/kr6qQY2jzzlyZ6o+Nr9xNwevA7XPyadi/1u06i75DGsSffZf8tf2X/La9RtKyBf0V9sLv/s9T+eICyv/3G3hHTSLp5ALFXdWfP4Oc4dPvrohyG5L72y62cGjcbqU6NJjOZ4hkf4i6qxFtlpGDi2wQdbgDy7niV3FGTOXHtC2FclkP5FLz+GZYDZ/HWWtjR/XEqvthG3NU9muipBlAaIimYvxbnuSp8ZjsdXrsfXWYyhQvWYTt1noDdTdFb68PypUqKIeORMdhPlXJy0nLqNh9FGRNB6tirOf7YUgre+AJ3aS2u8jrK1mxG8PrDYwEyH70We365SMdXxlK04ke2DXgeZWwEkZ0ycJbWcm7ZD/htLnYOn0bBkm/ouWoS2sxktvZ+BtO+M7irjPzS+n6ERrrNWVKLI7+C45OWc7iRbgNw5Fdgyy3Gea6q6fqlEjotfRxb3nm2ZN6P3+Gmy9si37R7dRznFn0trqe8HmRSipaux1tjxnLgLLW/HALAb7Zz+uW/4SypxrT3FLsb+TS7+k+i/IvtxF3dg139JzXRU87CShynSzn53HI2X7SWTm89jt/mon57LmdmfYoiWh8e1+H1B/FUGbEcymdLm/txldYgUyvZmfM01ev3ULZ6E7W/HabTkgnEDe/+L+uOxrreVVKNt9YiyiWN5HLmJ/hqxUZ8gj9AwOHm5KT32dbxETStEsRu15lJ1G0+gru8DtuJYg7d+hrJtw8BIOjxcejW17CfOk/e8ytxFVUhVchJHXs19TtOIJHLMO09TfH7PyBVyukc2iPBHyB/5qcUzPoU+/Fz+M12ipd+S4cQrZLuHIpUpcBTZcJTYwpfB6jbnsvuYVPZPXwa+vZpAGFZ7rHy2T+0RfuvfxXT76c4/8HP7LtuBq2fuhHD4M5YDuZz4Oa/NuH5jq8/QN3Wo+wePJnfr36BjCduxFNjZkv7h6n5+SAyhZy63w6TOu4qTr/8N4rfv0hvhHQxgoCrrJazr65Gn92Ko/cvaMLLcSN6ELC7ODvjEwSvH0+1idNTVtFhwSMk3zmUo+PmYf79FLFXdUfXPpWsV8YhVas4evcbVH+7B6laQezQrpx5+WPsp86H9yjo9eMqrcV+6jwd542/RNdfTmf7rC66Ln8GdXo8h+9+A7/NheD1hXmqQc+1f3WcyCvPLef4+CXoO2VQuW4nv496EZlagau0lsp1O8mfspys+Y8RM6In6oxEfs8eT+6tM/GbbMQM70nyA6Nx5JWwO+Mecu94jYRbhxLRqx0Axx9byt4RL7J3xIsEXB5qNx2+REbPzFiNRCoN01701ZLZ2X8SzqJqPDVmHCH9mBbSKT6zHa/ZQc3PBzn3zvf4zY6wvpGqldhOFLO51b0cum32FX3fy/l6RR/+jPVkCV6Lg5otR+k0YywnZ/6d3Bc/puK73zk6aQWdlzwW5kXzvtP4LA48VSY2t3mA8s+3XlbfNPCv3+7CW2fFU2WkbvNROi14hNbP3IS+Yzqb2z7IwVtfIyK7Vfj5nkqjaLdWb2Lf6OlhP/b8Bz9Rtvo3/FYHe0dMo27rsbDuaIEW+LPQEpRsgf/fQn19Pd9++y2zZ89m0aJFzJkzh4yMjH/5uYHAv++Y58SJE1m4cCELFy6kf//+/7bn/rdA7ODOVG/YB4Dg8yMExC9PdVuOIZXLkCovPYomUyup23JUzJSstRDRKYPydTswHzxL/Y5c5JFaHOdrwpkvAOpkAxEdUjm98KsQrgCCX8RlOlyAtlU8tTty8dZdCFzL9Ro0KbHkvvQRAKVfbCdheA9K1+4k4PRgPlyAIlKLJjVWzNZqhCuyEa5gI1y2s+VI5TJUCdFN1uSpMRPVpTUVP+zD73BjOXWehKFdOb92JwA+ixNFpLbJOHeNGVNuMYmDO1Py9S6s+RVI5FKCIRrWh+anTogm5ZZBVH67BwB9u1SkSjmVX+9GCASp3XSUlNsGAXD86DFi/QrigipsR85x3XXXYvUIBF0W8HsQfG6kMjlDBvRDIpPTJiON8qoa6owmVLootmzZgk8SpGztNnpdM5SooIL4MX2oXLcDAMuhfJTx0dT8coioXlnYT5chVStRxERQtv53kkb3FvdHgKguGVT8sA95hAbr6TKSx+SIX+X3nyG2XwccJdVwybF0CTk9uxEVGQESkMgUBN028Zl+DxKJFC5zTDymRxsKQsGD/GUbUcVFXrJHAIbBnVFE6yj/+2ZKlv9AROfWyPUahKCAae/p8BrlkTpih3alZsNezHtPUfnNbuR6sXNvAz0c+eXUfL8XiVKB6fdTTeihjImgYv3vJI3OCdFDIKpLayp/2Ic8QkvQ7UXwBwk4PRR/+AtSlRKZRolMq0Ku01C+TuSbqM4ZCMEgyTf2w1lUhaF/R5HnD+Zj6NeRqg37MB0qAImE+Gv7oGuXStDtxW92ULl2O7W/HEIRqUMRE0HciB44i6pxldQg+AJUrd9DTP9sajbsRRDAcjCf+Gv7iNmfGiV+q5PKL7ZR/ulmJBKJuK6EaEx7T+MzX8g2i+rZlnPLNuDIryB/4TqkCjkKQwTeOiuWo+cQfIEw7as37EPXLhXT/tPEj+hFxdodCP4AzrPlYpZ0aR3ySC3KhGh07VKxHMonslsbit/bgGlPHo6iKhRxkfgsDiK7t8VbYw7vmSJSi2mfuIfF76wnum/H8H75rU4q1+2gev0eCApI5HKi+3S4LD2qN+wDQcB88CwJ1+Ygj9SiiNZTtX4PAaeHgjmfi9mHMfowvSu/2IYQCCJTiXuoTIimYu124q/tA0DsVV1BIqFmw14sh/IJerwk/mUA3hoz+o7p+K1OKr7Yiu1EMTKV8or7FdGpNSXLNiAIUL/lGIq4SNRpcUg1SirX7SDo9FD+6WZkGiXuKnOYFjH9s/FbnMSP6UPphz8jj9Thd3mR69UoE6KJ7JaJ3+ogqmcW1ev3ULV+Dz6znfjRfXBXmYgZkC2O02twl9cij9SJcuMP4Kkxo4qPbjru2j4IAsQMyKZy3Q7kkdpwNqxcr8GeVxLK0Awi+AKYD5wh6PbhKqlBEa2nftdJEsfkYDmUH87UjendnnNL1xP0+gjY3cgjdSgToonqlRWmU0z/TniqjET2zCJ+TB+kKiUVX24Xae71k3RD3zDfJlybI+KL0lG/O0+k1bINTfjXehH/1mwQPyyWf7aF+Gv7IFHIUMZH46mox1VSg3nfaQIuD0m3iUEa2748AiYbMr2G2q+2ETO6L1UfbUSqUmDbdwrkMpBeetTYMLgz9jNlAAR9/rBN0GWlEnR5USZEh/WUMqTn9NnpVIVsccXaHcSPzqFi3Q4iumVS8t4GJHIpnhpzWL4AJDIZMYM6UfPjAWRaFTU/HSTh2pyQ3OTgtzqR6zWUvPcDErkMRYweZUI06mQDCaN6UrpmKwBxgzuHcevapuCuNoEA5V/tQq5To0qIxnQoH3WygfKQLYkM67b+OIqqMPTPBsB88CyGfh1Cui0/rNsAtK0TqfpuTxM93cADgl+g/JPfEHwBKj7fhioxJpyJLYvQED8mB8vBfBQRWore/g65XkPZmi3os9MBwvutSYvHFjqh0ZT2KY1oX9CEjg26LXZIVxxFVcSE1qKMjSTo9VGxboeoq4ICihg9mswkYgZkI1WJciv4Aug7pCMEg8i0qrDukGnVqNPjkOnU/7LuaKzrQUIwEBTlEgiG5LL8081IVQqkGhXeGjMRXVpTs2EvAYcb26kSDEO7UrluB9p2KZj3nUEeqcNVWtuEDwNOD4bBnan99SASuZza3w4Tf20fAnYnQiBI+aebsBw4i6usLrxH3hoz9twi4sbkUPnFNhz55fiMtvBzM6fcQcnb6xECAYJuXxN89duPh/1OVXw0zqLKsCwrQ37A5WS5esM+vDVmSpZvJOHanCYZyRXrdmA5VBDm+Yb9Kg/xu+ALENlV1MUBu4viZRtQxEWiTIgi6PJdUW/U/XYoPD5uVG/qNh0mfkyfJrwcP6YPpat+JCqnHT6THXmkDndpLcqEKJzF1Zh2ngBBoH77MeLG9CFmcGeUcRGYfz9Fxdrt6NqlIVUpmuh6V2ktquQYakN+m7Oo+lJdfxmd7SysEP29Hw8g+AO4K+qRyGQoYiKoWr+H+DGiXAoCYV4RbYmT6H4dCVicuCuM+Ex2UR8ezkceqSX+5sHUrN1G0OkWr0XpkKmVRPXPpvoL8WOiPfec+JEvOuIS/ajNTKJg/rpLZLRuyzEkjd47EseIOhBAkxaH4A8gkUmpWLuDxJCe89ZZieycgS2vNKQ7L9htmUZF9Xe/h/XNlXzfy/l6yhg9xgNnsZ0uI7JTBnK9BtvpUgIe8aSPXKtCEET+qNt6nJgB2ThLqgkGRJuoTou/or6JHdoVXbtUKj7firvCSETnDOSRWtIeGEXZJ5sQvH4shwqQaVXEDu0afker+m5PeG2N/Xp3Wd1l7WkLtMCfhZbj2y3wvwKqqqr48MMPsVqtqFQqJkyYQGpqKgcPHuSbb77B7/cTERHBM888Q3R0NDabjaVLl2K1WsnKyuJypVMtFgtqtRq1Wnxpafzv4uJiVq1ahcfjITExkSeeeAK9Xs+sWbO47777aNu2LVarlZdeeon33nuPbdu2cfjwYbxeLx6Ph2nTpvHRRx9RWFiIRCLh9ttvp3///hw7doy1a9fi9/tJTEzkySefDOP8Z2DVqlUUFhbi9Xrp378/d955JwAFBQX87W9/w+PxIJfLefXVV1GpVKxZs4a8vDx8Ph+jR49m1KhRALhcLhYuXEhFRQXZ2dk88sgjSKVSdu3axbffipl4PXv25N577wW44vUGsFqtzJ8/n9tuu41evXr9U2tRGCLwWZ1hh1CuUyPXX6CFu9IoBnJCgQOAoNePz2znqgPvEHB5Me0/TWSnVmIGQ6NxGQ+MpGbLhazH7vMewlNjCeOS6dXI9SoA1EkxSBRyanecICJ0vAMgsmtrgn4/3Zc8RmSnDGwF5SiitLgrRFxJ1+agTjHQa9nT7LlnfhNc7hoLNKyrES4AqVLOkG9n4Cip5sRf12A7U47SEIHP6kAIBNGmx6HLSESqVuKqMCKVSzH0bodUKafvh8+yf8qHWM+KGSZKgx6vxYEm2UB01wwcJTUodBdwuSqN6FsniJkSoeCqq9KIRCZFHqkl4PYS2T1TPB4GmKVeooNKANLHDscRJ0WhVEHAH36mx+3icG4enTNiyc07S2V1DXUmK0kI3HfHjcx4+yPSrSZWJI4n2x+JKjmmyf6IjrsfVZIBT0U9ErkUdbIBd6WRmF5ZAJxe/BVD1s9k1P6lSKQS9j/yVjgbVZ0UQ3S3TGp3nsDQM+0CQwUDBF1m5IZWyJzS8LFeghfmLgQDSGRNg5JKQwRCMIizrC7EP/UgCGiSYwAw9G7H8M1z8ddbCLi8qJLE9bgrjKiTDfiMNiK6tcG0J+8CjWrNyDSqML95akxIFKK5vZgeCAKCP3AZetQTHaLH2cVfM3D9TEbsfxukEpyltagToy88IhAg+YZ+JI3pg+1sGa7y+pB8OXBXGEm5bTCV3+8j5eYBAOHfhECQVmOvwrQzF312KxynS1GlxOK3ufDUWUl/5FqCXh8+sx1d+3Q8FRfm7bc4CPrFDwlnZ6ym17pXUMZFou+YjqOgXAxshdbpMztQSCWokw04aizhZyhCtHeVhmhfYURAQBU60tYAMq0Kf0hX2E+Xou+QjiJKh6fOijYzEXd5Le5KY5iP1MkG7KdLyXr5HggKeGrMpI8fjaOgAgTxw4EqOYagxx+eR9DrR50QjbfSiLvCiDIhCsEXQJUc02Qt7sp6VInRaDISmtDDZ3ES9AcQAkHOzFhN70b0EHz+cFYYiBlBytiIC/S2OlGliMcugx6fuI4Qf0X3z0YIBAnY3WF+cpfXo06NDfOTTKMk6AsQ0SUTZ3E1Mo3ysvsFAu7S2vB+ydRK2rxwJ/ZT58PrUxgiEPxB5FpleE9keg3eOkuYd92V9ZT97Te6vPc0/TfPR6KQYfo9j4jsDISAWNJA2zYZRZSWgjmf0WnxBPTZ6cgjdVR8to1WE64T9yDJgN/uIuj1NRmnTjZw/JE36ffbPPTZ6Qj+II4CMfDcMC7g9iIP6TrBHyToD6AwROCpMRM3rCsJo3rhd7gJ2JwhOhlwNbET9eFnNdAp6ZaBmH7PQ5UUgyo5BrleHQ5cu8pqierRNsyPbZ6+iaOPLSXj0WvDR7ob+LfT3IcIONxUh8qASBvxLxAO1A47uYqA3SXyZQg8dRa0mUlN+F+qkOOtqEOZZMBbUYe3oh5lkgHB40MikZL9+UwEQaDm019x/3AIv9UJgkD6+NHiUX1BQB6lQ5Ucg6fahDrZgLfGHKaB4A+IYxrmV2EUbV25+Lu7vJ6gx48yNjIsX9Zj5yhd/RtZL97J0CPLqN9+nOof95N2n5glpE42oIyPwltvxVlUFbbn6mQDGc/8hVOvfYZcr0aikIV1UcLo3hAMIpVfyJdowBc7MBuf2Y47rNvEgEXybYMuo9tEWqePHR7WbQ2yUr/9+GV5QIJwQcYrjGE5PDNjNb2+mI4yLhK/w42nxowQCOKuNCIIoIjSh5+nMESEShqI/mZjn0adbMDdhPbGJrQXAkGSbhlA9ff7SA6txVVcRVROezrMfgDBH8B26jxShZyoHm3EI6cjehIzqBNxI3vht7lwV4jrSbxlEIbBnUVcdRbkEdp/WXc01vX9Ns1DIpfSbuZ9OArKUUTqwuvymR3IdSoUhojwutTp8WgzksRjx+X1yPUa8di5Xk32okfx1prD4xVxkcj1GoYeX0HpR79Qv+04GROuR5VkQBDEPWr9zF+wHDyL8preIZtiCst4w1qshwvwVNaTeOsgkEiw7D9N2vjRooxV1qNKNmCvufARWmGIAJmE+p0nwzyAID7T08gHlV0syyE9rU6PRxkXhafG3MhWiDzfsF+dlz5BROdW4geDoBC2e0m3DEKmVpL0lwHsu27GFXEROvLbsHe23GLxOHtjXg7paGV8NEG/P7zWgM0lyngIvLVWNBkJ+K1iyZC4MTlYjhehiNEhBIQmul6dbECmVmI+eBZVkgFfvTU8rz/S2QdumEHssG5hf89ntqOIEnnFU1FPZMi/ObfoK3K+m8XgA+8g1aow7z+DNiMRAIlSBv4Lx2S9lUbUrUK2Vyql56/zUWckUv31ThQxEXiqjPTctBBNZhLeGgu++gv+BkD8qF4E/QGcIZ37R+8dDTajQad4ay0oE6JwVxhRhZIeGn5rSExo4AcAiVxKxhM3kHb/SMo+3fQHvu+lvl7a7UPw293sf2Ah3Rc/hiukL6K6ZZJ66yBSbxlE7pPvkP3GQ2jS4vDWW4nqmYUiRk+nJY+hTrqyvpEo5bjOlIllJtzesN8U1TMLVWI0/X56nYDbS8DpIaDxhPmv3av3om2dROp9I8L8oW2bItqZ2AiyFz1KzQ/7muiO/9PQ0pLl3w4tmZIt8L8CVq5cyfjx45k/fz733XcfH3zwAQAdO3Zkzpw5LFiwgIEDB/L992JdjnXr1tGxY0cWLFhATk4OdXV1lzyzdevWREdH89RTT7Fs2TIOHjwY/u3dd99l3LhxLFq0iFatWvHVV1/9wzmePXuWp59+mpkzZ/LVV1+h1WpZvHgxixYtokuXLlitVr755htmzJjB/PnzadOmDT/88MMfPvPtt98OH9+22Wzcc889zJs3j0WLFpGXl0dJSQl+v5+33nqLBx98kIULFzJjxgyUSiVbtmxBq9Uyd+5c5s6dy+bNm8OdwgsKCrj//vtZvHgx1dXV7N+/H6PRyJo1a5g5cyYLFiygsLDwD683gNlsZt68edx1113/dEAS4JJa8hIJl9ZSbnpBHqlFplWxrc8zbOn+BFKNSqxV1ggUUToSR+dw8vXPAUgc1ROP0UbAe6FpgKTRo7vMvh9HUTVCsCkuqUL8Ylr8t9/YMeolAi4vEuWF7zhVPx3EdKiAk3/9O9nT7miCK3gRrgbbZT5eTP2Bsxx44l3Offgr/T6e3IQWMq2Kvh88x+lFX4cnaD5ezC85EzEdKaR8/V4Gf/x8I5KJ9bQGfTiJI69+ihAULrGTcX07YDpwJpyd5iqqwmd20Hfty/T9/CUcZ8suqeptGNSJ9LHDCbps4r5cQEhqWjp2cz23PfQMa775gY7t2iCTyQgGg2zdtY+/Wjvxgr0DAgL7FUYu2egGgjR6bvijQejvVncPw1tv49fez5A781M6vzoufE/X2fdT/v3eS3lFIkWi1InHzM3lIiLppd/dLvEjrtDTQBAu0H7riJeoWLNFrCl20QB9ditc56sJujwXPfMiRGHElyIUaEqP8L2hv9JC9NjU+2lOzvyUiHapTR7vt7uo2XKMQw8uRh8KrIcfJ5EQ268j1ZuOhGnY8FtsaJ+Lln6LIAg48sWjeboOabSfdR/2kyUX9uYSeb3wz7QHR3Fu0Vc4Cio4++pqIjplXH6dFxH/Sj2bhD8oqu7Ir6B09W/INEo6zLoXv92FEBCaPF9cSwWlH/6MVKW4sBZ/oNF9jfn6MvMTGv94mYlelo/Ei2kPjqIwRI8zr36CPEJz6fAgYXq3f+0Buq18DsHrRxCEJutIumUgnlrLJeMbz08ik5L10l2cnbEaoSFT/5/Yr4DLy/n3fwjt18W0uBRl44ck3NAP57lKjoybR+WX24nq3f5yA0i4tg+Os2UcH78E57lKMp+/Nby2KzGAIAikPTgqPO4CTzUd13SO4kcIeYSGiq93Uf7lNgoXfxV+ebwSnoZnSRQy4q/pjeVI4SVrbYQBgKypd1C84kcCbu8ltwU9Po49tpR9N80ipn9HIjq3uvRJQQFnURU7ezyBVKsOZ3M2mtjlJ3wZHVH25lpyR0/h9LjXSXzwWqJyxH0oW/0bu/pNxHKkECEQpP1f7wuvqTGfCw0fb/4puMCX8igdcVd3x1VWx/buTyDTqki8rk+TZytjIzHuyG0yPqpvBzHz7HhRw6IAkGqUZE26Gef5mkuWH9WtNeljh2PPr2hKBgnE9utIzabDYXo0/Ga4SLc1xtVkRf8EH5559ROMO09QvmYryrjIxjfQRBH8Ez7NlWjfwH91mw6H71Gnx+MureXY+CWcefUT9O1SAQGJTEpE10xc5XXkTVpOwOVBESoPIggCJe9twFFQQeXXu1Clxl9mYRcm3Bzd4TxXhbus/lK5bEyWRj5N9w+f59yiCz60u7ye44+9heVwId56K5rM5CY+gLuinp09niCqVxbatslN9ij5zqEI/gCWA2cREJrglchktHnpLvJn/I2A3YVEKiXp7uE4Cy8E/ZtO8gK0nnAdCFC37fgf3ncl6PHhc9jPloUD0o0eEN6vstW/sXdkyJdUXPBbi9/bQMDlpW7zUVqFAqdXhCZ26eKpNiK8pMkPl39W6J5Tk5aT9tA19FwzDZCE7OSFB2g7pCEEBVxFVX9KZ3d68/E/9vdCkHLPVfjqrezs9ZRoS3pm/aHMhiEY5MjIqVj2n0bXPk0MJgYFjoycyr6eE5BFaFBnJDQZknB9X7FWcpgGl5HRiy80oWV4EVecXsPczQfOkvfccg6PnUv6Q6PFD9NX9H3Fvxp8vbpdJyn66Bc6vTqukT8oYDleRPk3uznw0GIyJ4rlRCRyGRFdM/FUGfFUGgk4PWhCH7Yu1jexV3VDCATx25yXzkEKMr2Gfde+wtnX1oSP1wMcuOFVjoydh6u0hvSHRqOIERMZwnYmJMvJdw27lCAt0AL/JLRkSrbAfz243W7OnDnDkiVLwtf8fjHDxWg08tZbb2EymfD7/SQkiAbo1KlTTJkiNpXo1asXOp3ukudKpVKmT59OYWEhubm5rF69mnPnznHDDTfgcDjo1EmsgTZs2DDefPPNfzjPbt26odeLX81zc3OZNGlS+De9Xs+hQ4coKytjxowZ4TW0b3/5F7kGmDhxIm3btg3//9dff2Xz5s0EAgFMJhNlZWVIJBJiYmLIyhK/tGm14pGaY8eOcf78+XAtSqfTSWVlJXK5nKysLBITxS+RgwYN4vTp08hkMjp37kxkpOh0DxkyhFOnTiGRSC57vW/fvgQCAWbPns3DDz8cptfFsGnTJrp3787KlSvp3ei6r96GKj6KgVvmgQCusjr8oRpZIGYWWBuK4ocgqmtrkEhIvnkg6WOHo0qIFr/Eh778R3RqRUR2OvtumR0+8mHo056EYV1RJ8Uw8MvpSGQSXFUmfCYxSBfdPRNNsoG+Hz+PMlpHwogeCP6gePQrKBDdM4tuCx8RswmDAuqU2PB8NMkGan47Qrtnb0ZpiCC2T3sS/wCX3+5CnRCNu8qE5XgR3ec9hNIQgbfehiJKx7CfX0cRoaHdUzfgszrRpBjCDXTUyQbKN+yj7ePXiRmSRjteixNtWhxSlYXOz92Ks7wOv9PTZH7xAzpSGTrOC+CttyGRStgz5mWEQJBubz+BJ/Q1OTqoxB4ppeeqSfjqbQwb8xdqqipBFg0+kEWlIpFJeeK+W3hi3E0IgsDoux4lOd5AQID01GQihBq0KbH4Ks0UyR14Ko2kjB1Ox7njAfHFQaJU4KksR5USizo5Fk+ViYireuCqEjMe0m4aQNAXOirz/T56vTmB+v1nw/sVN7ATUqUciUqFTKklYA8540EfUpWelKxuvPPOO1wITIo0kUhl4SPfmQ+NovW44aHrUrRpcRj3n0GdHAsSCe4qsXFA43slcrEOkDpVvEeZEE3Q48V67FyYBwFUcdHItGokMilCIIgqISYcELuYHkgkSOVyMaMhRA93lYn4Yd1wh+iRetMAJFIpQzfPCzUYUONq9DVanWRAFR+Fvm0yUpUCfftUTPvPoIgUjzVZ80qQhWpqNfCA0hBB1yWPceCeeWgNOiQyKf03z0eVZMB6pIDyv29Gn90KqVKOIlqP40wphsFdwjjlkTqkcjkSmZTkO4dx5J43kMikZD57C4qYCIKe82GaKKJ1SFXKMP7UO4agbZ1I37UvI5FK0aTHYdp/BnWKAQkSvPW2JnIfcHqQR2pJf3g0qWOHi011qk0Uv/s9rZ+6kYDDTUTnDDxVYmZA7FXd6PzmBDFR1uenZNkG9B3SkMjlIEGsLVZpRNNKfGH31duQKuXh4J86xYBEKkXdOg5lQjT2vJLwWtTJsUjkclzna4i9ukd4jopIbZgeKXcOo/zvm9GkxZP57M1IZLJQQEEEqVpJdM829N88H8vhAky7TlD17R6uLv4EqVLcJ02reLzVJhKu74txey7xY3LC/KROjSXo8Yv7lRILEqjbdISaH/eT9fI9YiOP0H6lPXQNafeOEBuDSCSo0+PD+4VEPKrbdtqd4fX56m1iBkdaHP03z0eqVRGwu0I8akSdKvJoZI+2eKvNeKpMVG/YS/oj1+KXO0h/eDSZz96CRCHDb3USO6InVV/tRJ0ai1QhR5Meh6dKHCdVypHrNUiVCiQyKaqUWIJuL54qE8l3DsN+6jxdlj0jNtiJ0KJKNITHydRKAiFdJ5FLkcrl+OptyCO0eGstIAjYTpYgDdXn81QaxVIbDTIT0jtSpRxVSixxI3rirbfSZtItANT+dhi/3R0+HqpJi8cXKu+RcG0OGY+MCeGWkXrnMBz5FViPnxNxVZkIONxUfrOb9AdHYdl/Bnmk9sL+pYjr8FudeCrr0bVJaaQ7oqgtvvCBNO72q5CqlWS9MwnzjmMoU+JQpsTirTYhUSlwh46b+ustmH7eh65tMsr4KHp9OT1sVz01FqJ6ZmHef0ZsxBKSwwYa+OptyCO1JN81FE3rRHK+fgW/1Yk6NVbMsEmNRaqS4623iVlOVSZih3bBca4KXbtUsfnDxv0khHi0/+Z5qFNikevV4UCiOtmARCZF2zqBhNG9GD6iB1K1AoVeg0QhZ8imuWhbJ4pNj0LH0of89gYyvRpDv444i6txldWiTo0N6TYtMnUK1rzzyFSKsK68oNsmcPCeeWgMuvB6PZXGcGYZgL5jOl3eeUr82CiRXJDxFANSlYLYq7rR6qHRxPTPxnq0EHteCVKVEolMzHCSSCX4GjU+8tXbkOlUZDx+Hcm3D8bdyKdxVxovor2hCe3jRvUUa8eqFGEaatLiMe45iTo1lqpv99BtxUQ06Qm0ee5WCAZxnC1DnRpL5bqdpNx1FeqU2LDu8FSZqPpmF62fvBGJQtYs3dEA8pAd6b9lPvqOraj97TDq9Hiqv99Ll/eeRpUYE15XQ5MYX70NeZSOvr+8gTxCS8ZTN4Z5ylVcLWYXJhvIf/0zUm4bEh7fQI+Aw41pdx4JY3JC+roeuVZNzKDO7L36BVo9eh2yRjZFIpeh65CGaU8etT/uJ/Wh0UT1aQ9SKZr0eLp+PAV5tB4EAYlcFh7X6qFryHz6JpQGPYI/gCY9DnPIFjXYisbQYIsa6KlJj0OdHo/f6hTLKjSxFSLP206W4KkwEtm9DdkLHxF9g5Dda4yrYu0Ouix9gsJQ6Z+LcREMhgNUnkoj2sykcKkAdXIssVd1J6p3OzovewbLwbNoM5NRhWRcFqEJH7cHUMZH4iquIX5MHwzDuqKMi0KqVuI3Owi43E10fUzfDmG9LFXKUcRGhud1sc6uXr+HlLHDieyaiT67FX67K+zvKaL1YlOmKhOxV3UP0zbxpgEIPj8SmTRsS2wnSwDCH+rC8042YDtSIPIukPzQGCJ7tRMzhc/XhK8HrE4IBtF2aAWIvQIkMilxI3sg06gYsGUegkATGRV1QhoR2ekE/QFqNx1BkxqLOaRvJFKJeKIipL8b+FURqQ0HGhv/5iquDtOioWnQ5XzfqKt64K4y0fqhUWTcMxxBEPBUi/Urs566EeP+M2jT43FXmYgIlYsw7j2NJjUORVykWP82KOCpEk/kVG/YR8K1OagbyWWDX5Tx2HXIIzTEDMgmum8HpCoFPrMDqUKOz+LAETqFZT1SiEQmFRuqyaR4qk1E5bTDXV6P5eBZYod3Rx2iTcPz81//jG4rng2XHmiBFviz0JIp2QL/9RAMBtHpdOHaigsXLgwHCT/66CPGjBnD4sWLeeyxx/D5GmWoXSkNpxFIJBKysrK45ZZbmDRpEvv27fvD+2UyWdhANsYFoFKpmvz/YvyCINC1a9cma3jiiSf+4RwboKamhg0bNjBjxgwWLVpEr1698Pl8lz2a3oDvoYceCuN777336N69+xWf/0fPuRLIZDIyMzM5evToFe8ZOXIk8fHxvPzyy5f8VrflGOfe/o49I15EIpchCR3biuqdhc/mFBtKNAJXeb14hNvmZNeIF/FZnVhyi0i9Yyjq1Fhy1kzDca4K04ELnbBPvfElv/Z6hoqNBzj79ndUbz6KNe98GNehx9/FcqKE33o/Q+UP+8h98SOqfj6Ip9aC12xHIpeyY+RLeGrM2PLLSb9TDKhE9xLnqE6MFo/XGW3kvfElv/wBrsQRPcSjsTVmonu2FbtIGsUATMDhxlVayy89n6Z250mqfjlEqzuHoIqPIqZXFn6bS3yplkrwGsWAa98lj+IoqeHorDX8Omq6WA9HJuKK7ZWF3+khtmcW1T8fbExGTAfzSbqxH+rUWBLH5FD22TYA2iWmYY6R8/M9s9gy5DkeevABIpQgVUcii0xCCPoJeD34POK+fP3Dr/Tu3hm9TovDYiQyNhEvQZLvHMbOzVtJDKip/eUgqoRo9o6YxqkXPsBbZyFhdG+sRwrRd0wn6PHiM9lIu3kAVb+KNZPcVSZsZ0pJuaEfcYM7E3B5qfpFXMNvfSdx8rU1lK7bieBxELDXIXidEPQjkasJum1UFBznmWeeRvC5kKrFL7oSuQpBCIIgOkxFH/8WbjhkOlZE1pM3iDR48nq89dZQrbuo8L15U1YSdHlxVxpJvmMond6cgKu0BldpLdXr95B8x9AQ77bDb3Ni3HmChBvFOrCJN/TDbxdpdjE9BK+PmAHZTejhNdlIuYge5uPnKHj7O/Jm/Z2A0xvOEE66vi9ek43yb/dwfNIKsfbddWLdH2teCfIIDWVf7iDtzqFU/yw+T50ai0Quo+zL7TjOVZFy5zBKP/yFvSOmcfrlj5HpNaTeN5KkWwfhtzjwme3UbzmGtk0S6lbxSBQykm4eiGnfaRJu7I+nykTriTdT+uEvnJ31Ka7iKmR6Dcl3DCWqdzuEoCCuK3QMrnzdTpzF1ewa8SKWo+do8+SNALR58kaCPj8+Y9OgJIBxdx6+eit7R7wYbjCRdt8IlIYI9Nnp+G1ONOlx+G1Oit/+jr0jXuTQXXOwHj1H5rM3k3BdX7TtUvDV2/DWmKn95WC4xlJU73b4rS5i+ol1JFPuHEbF2u24iqs5+cx7TdcSCCD4/ZgPnL0sPRJv7IenyoS2bTL5r3/G2Vl/x1NjJunmgQCkjr0KwR+g8uvd7B0xDePukySH9JcQFAg4PXhrzKTcOQxHYSXO/Aqqvt1NwOEm4cb+RPVuh1St5PzKH9k7Yhq2kyUIvgBKQ0R4fo33q27zEfaNmY63zootr4SMJ2/EU2Uia8Y4fPU29B3ScJfVNeHfgMtLwOZk74hpmHaeEGv1Rmmp/eUg6Q+PwW9zih99BAFvjVnsSh4IYjlSgM/swFtnxbjzhNgERBBwna8h/eExIAh4Kk34bU68NWasRwpRxUfhrbWQePNAkm4eiCJGT+3PB/FUmaj77TCOs2WcnfUp3lozMq1S5CGJROy6LJMiUciI7tMBmUaJplU8AYebjEfGUPPLIdo8e3P4pazml0OkhNYo06ubzEHbJonUcVdzfvlGvHVWDt3xOrU/HSDo8ZJy1zCR5koFVRvFEwI7+0/i1/R7+TX9Xtzl9fjtTs5/9AuZT92Iz2THU2NGIpcRH+oyD4gBlhv7o4iNIPXeEdT+fBCpWoEQqhOobhVPdL+OyLQqqr7ZFeb7uq+24amsx5Vfhunn/SSNv56A1YkqLR4CAYIuscaYVKMialh37KdLqd9yjNJQIx2pXIYiWof9dCmOwgqkGpGGDXqqQSaNu/Pwm+y4iqvDe5dyx1BqfzlEq4fHIPiDqBKiw2Pc5eKRQ9Nekedjh3RBGR8V0iMvUrLqJwIePwmjehHVOyvMl2deXs2Wnk+ztc9Ejkx4m7rdJ6n+6QBnF37FT6n3YgzVfnVXGDk990tkGiV7b3mNHUMmU/3TQVJDe2jNO488QkP5l9tDuu3gZXRbJSl3DqM29FvtLwdJuK5vmM/dZXX8PmwKvw9+HuRSUu8fiUQhI+Weq/DUmCl++zschZWcmfEJNT8dJGPCdfitDjIn/gW/zUn8qF4XuomHwFlUjXHXSfaGfJqGo+iOwspGtM+6hPatn7yRqm93k3Ln0DAN3ZX1qJIMpNwxlPTxowl6fbhKa9g96HkshwuwHi0k+Y6hGIZ0wVNtQiKVItepw2uOH52D/WxZs3VHY91m3J1HUYgeyvgosazMkC54ay1NeCrg9oZPDTT4NDt7PIEpxFPJdwzFtPdUWI8k3zYIv9MtHt2OjUAeqcW0O4+kWwdhGNoFbWYStT8fFOsGRohlJAR/gNTQHjXQsOObj2M7XhQuRWM7fg77yRK2pd7DyQlvYTt2Dm+1CU+VEb/ZHh7nLK4m4HCzLecZ0VaEbFHrJ2/EW29rcnS7sS1KvLEfAJ3fnIDlSAE7ejzJiWeWIddrSbljaBOet58qxV1RT/2OXPaOeJGqr3fhqTaR8eSNaDOTaP3kjfjqbUT1bocjv2lWZ4PeAIjsLiYoSBQy6jYdJm5kL2p/ORiW5eK313PymfdwnC3DuO04ihg9fpsTdXo8vloLmrQ41K3ixdMTw7pT98tBTLvzCHr97A/pep/VQcDlbaLr48f0wVNlaqIvLUcKLquzXedrUCVEc3bWpzjPVTbx99TJBpEmJhtJNw+kNuTTeapM2M+UknBjfzEIJpFg3ndarLkbGxnOAo7o1Y6AzUntd7tJGjcSWaQW+7FCHKdKcRVUYNl7ksRQk5nIAZ2QKBXYjxaEaWkY2hVHfgW1m45QFPIRGstoVO8s3GV1lH78G8XLf6Tmp4Nhm2HLO49EKgaHUxrpmwZ+0HcQPzo2yJ5Uq6J++3FUCdHsv/FVvHUWfEbbZX3fBl+v+OPfsBdWYtx/Bo/RRpsJ1xJwebHmncdnc4pd70MQ1bU1EoWcuk1HOffmN1gOF4Q+FEuJHdIFV3HNJfqm+O3v2N5lAtUb9lH68a84CsX9qfx6J36bk9ofD5J8q1hfPvHG/iBA/Y5ckm8bjCykV+q2HCX2qm7UbT5C8h1DxTqSIf6L6dcB67HCsO74Pw/B4H//n/9lIBH+KOLQAi3wPwD33Xcfn376aZNrr7zyCtdffz0DBgwQj6eUlNC6dWteeOEFHn/8cdq0acOyZcuoqalh1qxZfPTRR0RFRXHbbbdx5MgR5s6dywcffBDO9gMxy9JsNtOmTRsANm/ezIEDB3jxxReZOnUq48ePJzs7m7Vr1+J0OnnwwQdZvnw5bdq04ZprrmHjxo38+OOP4ZqShYWFPPyw2AFvzZo1+Hw+HnzwQQDsdjvBYJBp06Yxc+ZMkpKS8Hg81NfXk5KSwuWgcf1KEOtcvvfee8yfPx+r1crUqVMZN24cgwcPZtKkSUyaNImsrCxcLhdKpZKtW7dy+PBhnn/+eeRyORUVFRgMBgoLC3njjTd48803iYuLY+7cuYwYMYIOHTrw8ssvM2/ePPR6PXPmzGHMmDFkZWVd9nqfPn247777WL16NUuWLCErK4ubb775D/f258S76b1mGieeX4mn2oQmI4HuKyaiiNZjyy3Ga7IRN6wbQa8fRYz4dV4ICkhVCnYNn4bjXCXZrz9Aq/tGIJFK8FSb2XHVVDq+fA+pdwxFplXiKKom6PYSDATx1Fk5+vxK3NVmtK0S6L9mKprUWKo3H8NrtJEwrCsBl4cjk1ZgPlZEr6UTiOzUin33LsRTbSJhZE96r5yIVC7DW29j+6jptJ98K6k3D0CmVeMqrcVrtnPitc9p/+xfmuAacBlcUrVSrNXicItH/wSB/Q+/hTYjkaHfz8Tv8iCRSgm6vRyauJyEq7qSelN/5HoNrrI6vGY7h2etodOkmyn8+2aGfDwZa3452tQ4JDIpxqOFWM6UkTS0K36Xl7KN+4nMSuHEhKXkrJlGbojuA3+eQ0THdCRSCabD+Ry48w2CXj9dlzzG2Wgv8xYuIBAMcvudt/HoHddQVO8lOb01er2OM3l5TJz0HFKJwKLFi0nRS4jQqkCmoN6rxO8LUpB3mr9Nms2d5iQUSOk4dzyxV3cn4PKS9+z7pNx9FbFXd0cSqpEk+AMUf74dQ98OHH1+JdqMRHrMH482IwGJVEL9/jPsvXchQa+faw4sDWVXyZFplAScRgS3+OIv1cYwZfpfOXDgACazidiYaD5ctZKs9h1AEAjYaxD8XjZ2eYX+a15osl9DN/4VZbSOgMvLnrHzMR3MJ3P8NXSafpcYDLe7KFm2gdZP3yQeFdKpCbi9uMvqCLq9uCvqMQzugqu8jpNPvYvPbKfrimfRtUsVA+4yKd5aC4UL1xHZNZOEG/qhiNGDQPjYnLfWItYV9Acp/XwbMX3bc+z5VegyEug6fzzajEQkUgnG/WdwFFUTP6wrmnSxo7gECUIggO1sOdYTJRj6dxRrlGYk4C6vw3KsCJlew/FJK2g/7XaSb+yHJJTZF3R52N51AoLXT853s9B1SEcRqUEIgrusltwJS7EeO0fciB50XfUcPqOV8r9voerb3XRd8SyqxBhkWhXuinqCbi+npn1I6j3DSbp9MPIILQQFAl4ffpMda955Yod0EeW31kLJR7+QOeE6FDERYiaCP4jfYsd2tpyY3u0I+gMQCIo0rjKhiNQij9TirbeijIsSM6uUcoJuLz6Lg5PPLqftC3eQ9/xKuq2ciDIhGk16gtgoxenh8D1voIqPpuMbD4lHe4NBAi4vJ558h8znbkURrRczGuQysWFJrQXnuUoiumUi04aO2QYFfBY77gojuqwUfEYrZX/fEs5makoPH3nTPqTL20+gy0pBIpOJGX4SsVabLHTkTKZV4q214Le5xIyb3GKi+rSj9IOfKX73ezq/+xSJN/VHIpFg2nuaI+PmEdWjLX02vIbXaEMRpQWJ2Izk2P0LrrhffTbOFmktAWdJDX6znVPTPqT7R5MBAVWigaDHh0yrQhAEfPWibCnjohAEgaDHh99iJ+gNEPT6UCfH4iyupOKL7bR67DpUSTEEnB5MO0+S+9Q7dF0+kfiRvUAmRQgG8ZTXkzthKW1fuBNddrqYzatTgUSC3+rEuD2X3KfeIapHWzq8/iDq9HhkOhWeCiO23CIiumWiTokj6PMj04j2wV1RT/68tWRNvg15hAZ5tA6JAEF/gPMf/8LZ2Z+jjI9i+PH3LxydCwbZf90rWI+eI/7aPnT/8Hnc5XWUr9lC0VvfAtBpyQSSbh2ERCbFerKEQ3fPxWd2NLFhHWc/QNrYq5CqFATcXjxVRgRfAIlCjjYzSWxKFeJfT5UJZVwkMr0Gd0UdEomU6u9+J7JnW2KHdwdBoHzNFk6/+BFp948kfdxVKJPjkBsiELx+MdgjFV+gZREa8cifVILgFgOTVX/7ibzZX6LJSKDvz3OQ6zUEQo2rkEjw2104zpYT2T0zFHh2cfyRN/FUm+j+yVTiru6BRC4j6PZyZsYn6Du1IvGGfuKRZYkEIRDEerQQn9lB3vMrSbt/BMm3DUaVFIMQCFK/7TjHn3gHweun89In0LSKJ6JLa2RqhXhkd8LbWI+dw4eEPmte4PxnW0m/5ypOvryaXiueQRGtx5pbjNdkJ33scAJONxKpBEdJDRJA0yqe6h8PEnMZ3SbXq0O67Q6SbuwXzloONNJtXZdPJH50b6QaFYI/QNE733Fu/lpA7LTb5f2JyLQqfCY7R+4VZSi6bwd6rpmGp9KIwqCHoIA8UovPaAtlhPvEYJnRigQJMq0KqVqsx1r762G8tWZih3Uj4PKEaN+GgMuD3+bi+CNv4ak2oWufyoCtC3CX12E9VkTuU+8ieP1E9+1Aj4+fF+2ERIq70sixhxZjPXaOiM6tyFk/EyEoIFPK8VSZxCyu9HixNqhUguVQPicnLiPrlbH/Ft3RWNcLQSEsl9bjRUR2F+USiYSgz0fA6UEVF0Ug5NME3F5OPvMesVd1J/nOoSKNBIGg28uxR94i49FrKV7+A+1n3otUrUSTFkfQ7cUY0iMDdyxGHqERaRHykQ7+ZRaR3dugbZ1IxlM3Yc8rQZkYgzxCg6fKxIlHlmA7JmYv9/99afhIq7fOwrk3Pqfks+2MLFqNz+LAV28VZbZVPBK5jIDLy8F75mI5mI8yPophB98RawI2skWq+CjUKbHYTpWES4h4KuqJ7p99Cc9HdM4gZ/2reKpMOAsrKVj0Fb2/eAllbCQI4DxfjTO/gvx5a+n34+wmuDxVJrGBnFIuNrOL1ot1TcvqAEFseLR2OwVvfAHAwN/fQtsqAWRSCAbxVJs5/uAi4sfkkDHx5pBcuLHsO8vpaR/Q+5tXUSbGEPT4KF39G3KNitiruyOP1CEEg8h1ag7+ZRZtX7iTvOdXENElgw5zx1+i6y+ns3MnLCXl7qtIvW8kEqkEJCAEBUo/+gVdm2Tynl+BJiOBjgseEetISiU48svF4KRUItpjtRKpUo4gCJx5/C3qNvxOh+XPEXdtX/FDV5WRmrXbqPvpAF2/mimWSwkKVK/dSsELq3AJcnqumYbf7sa0+yT124/TLfTeYc0txmeyEXuF947qjfuJ7t0OZWwEUo0SiUzUj87iag7eNRchGGTQ5nmhsg4Sgl4fO3o9hSJCQ/ePp6BKNiDXa/CZ7Ry9d/5lfd/zn2+/rK8nVcoRfH4x8eDZ5fT/8iXkERoxOOrzc2LSCiwHz4o+R0I0Mp1alEu1AldpHfbTpZfVN5qMBLqtmIiufRoylQJ7QQUnJ76PLa+EgdsWom2TRNDj58zMT6jfdpweH09Gl5UStm9V3+ym6K1v6Th3PMl3DkUil+GuqMeZX07elFVEdm1N+9kPoGt7+Xfb/yvg+nzm//QU/iFo7vnr//QU/hS0BCVb4L8O7rrrLmJiLhyxueGGG+jbty+rVq3CbDbj9/sZNGgQt99+OwcOHGD16tUYDAbatWtHYWEhs2bNCje6sdlsZGdns3//fubNm9ckKFlbW8uyZcswmUwoFAoiIyN59NFHSUpKatLoJiEhgSeffBK9Xk95eTlvvvkmarWaLl26sHPnzssGJd1uNx988AFFRUVIpVJuv/12+vXrx4kTJ8IBS4C7776bnJycy9Lh4qAkwHvvvUdBQQEJCQkoFApycnK46qqrKCgo4OOPP8br9aJUKsN1Jb/44gsOHRKzoyIjI5k6dSpFRUV89dVXREZGcv78+X+p0U1DANnv9zN//nxycnIYPfrKNXF+Trz7zzEDl5Q7/KfBJ/nzieDSP6hl90cQ+OeLcv3L4PknMoAvhohLulT/czDq+J83aNu6vdosXI7LdMX+R3D9idebhWtjl1f+9Bid8J87kuJuBu8CSJtpzZXNlrI/D75myEpz68xIminPzQGhGev6T87v/yo0V/fKmkH7/yQugAiZ7x/fdBHYAopm4WoO/zYXmqMDmisrimaM+0/SornQojsuQHPly9uMw4L/6eOFzdnn5s7xvz2vSi1png/mEv68B9FcWjSHF5vr76n+g+Gb5vDhqOov/x/M5L8HWoKS/35oCUq2QAu0wH8MWoKS/zq0BCUvQEtQsim0BCWbQktQ8v8+tAQlm0JLULIptAQl/+9DS1CyKbQEJZtCS1DyX4eWoOSl0BKU/PdDS6ObFmiBFmiBFmiBFmiBFmiBFmiBFmiBFmiBFmiBP4L/hTUb/9uhJSjZAi3wPwwLFy6kpqamybVx48bRo0eP/5kJ/T8Eu/TPZ8MlCN5m4cpIqWvWuOaASu//02Pmn09qFq5xfvc/vuki2CvXNwvXxu5//itbZDOzFtaqXH9+UDMyHqF5GZZbO09vFq7mwCZ182gYI/x5+QIY6P7PfXE/p/zzbke8v5n0aGaGcHOgXvbnaR8TaN78mpNX0Vz3+b+9G6K2mdkzRv58RqFSaB4Vpc3MvHMH/jxPKZq502rZn6ejo5lZmc2RlcTAn88aBfA3g4OV/Of0hq+ZEtacfQ42kw+bkyHc3GzT5mTRRkqaxxtu4c/TvrlZmc3PhvvzYxTN1Il+4c/TvjnyBc3LerQ1I+MRmseLzT090hxc2mbaleZkLzZXLlsys1vgPwEtQckWaIH/YZg6der/9BRaoAVaoAVaoAVaoAVaoAVaoAVaoAVaoAX+o9ASlGyB/9VwuU7d/yo89dRTzJ07t0lTHIAtW7awceNGJBIJgiBw991306dPn38r7uZCIBDgyy+/ZO/evahUKgAGDBjArbfe+m/F895779G7d2/69+//b3meNj2e/sufRhGtx11tQp0QjUQqoeizbRgPFdD9tftQKKT4jDaO3zKTtnMfJnns1QgCeKuM1Hy9k6o1m+nwztMo46MRBIHKTzdR8cGPqAf2IX7+DCQKOQGLFXx+gjY7lfc8DoDu2quJfFCscRl0ujC+sRRf/jnUA/tgmPIkyKTYv/0J69++aDLnhnESrQZZrIGg2YLru/U41nzW5D71qJHoxt4DgOByYV38Jv7CQiImPoP25r+wwB/EVFGHx+5iyU0vNxl71/wJZA3oRHSigYA/wJYV3/Pr29/Q6y+D6PT4jeKcHW48pTXoerYj6PJQ/NzbOE+InSYTH7mRuHtGgSCAQk47uRyf08OZb3bT8fYhGNqlsO7GmdQcLwKg6wOj6P/CHagitRjPlvHbs8upPVFM1pM3kH7rQAAkchkR7VIxnyhGEaHFVW1CkxANUgkla7aS/+4Gonu0YdjG1zjx2JvU/rCPdnMeIvGWQch0ajyVRso++pmylT/S8a0niBvVC2+dBdOuk8SO6EmW203+4TP0HJGDNdTxd+3Cv3N062EA7p/1MENvG45ar+GVG6dSfOIcabcOot3TIj38Djdn3vyWjlNuQxmtx5xbxKGnlyH4AsQNzKbf3ybjPC9mJEs1kQRdZpDKkOkTkEhlTH9lBtu2bcMQHcX6vy9vsh9SXSyD975FwOXhxMT3seUWX8LLmlbx9N04G0WMnoDTw6G73sB6pBBtVgpdlj5OZNdM8ud+Sc3GfXRb8SzyaB223GKx06pPzBroMOcBUu4YytUaJabyOv729FK8Lg8PvPtsGE9cegJVBeUo1EokQE1RFXajhQ6Du6GQywj4/PicXoKBAD//9VPOHzwLwK1LnySlayZaQwQyuRxzeS3rJ6+g8kQxMQM70WH2/WKXeaONk8++f8U59t8yD337NIRAkJOTllP17R60bZPptvLCHLWtE/GZ7AR9/vD49rPuJWFMH4YbIpDKpexdsI4jK35sQsMr8WGHJ64n49ZB4l7IpSE+LEERocGUW8y+Z5YR9AXC92mSY1BEaJAq5By49TXMe07R6tFrSbv3agDK1myh9ueDzd6v9rPuJX5ET+RRWgIuL36Lg93PrcSUW0xE22QGLX8GqUKOLi0OmVqB+eR5ag+eJfmqbgS8frwmG4oILXKZlOL3f6D8i+0AXHX4PbHDr1RKwOlha9cJdAzRTWmIQCKXcvaNLzn//g8inUN0lyjkaNPjkaoV2E6WYD5wlrjh3Qm4PNjPlBHVoy0Bl4fcie9jzS1G1zaZHh9PRpseDzIpEqmEM3M+R5sWd0VcAPJILV3fn4hhcCckUimmvadwFFRcFleDnGjbJtP9Ilxn53yOJi3uEho2HnPxupwlNRAMIpFKKVuzBVVSDPEjehJ0eTj77HvYc4vo8M7TxN80EEEQ8JTVoUyMpmz5D0QP7BS2Dz6jDVWSAa/Li7vGjDpOtPOKKB0+i4OtI6ejbRVPzvJn0LdNRiqT4Sit4fDE5Wj0anqvnoIrpEeqNu6n/Kud9FzxLIpoHZbcYo6FZCXltkFkz34ARYQGwR/kxKTlVH/3O6qUWLq++yTK+GgIBqneuJ+kvwxA0yqBoNdP0TvrKXprPdqsFLoufZyIrpkUzf0cVVocsSN6EXB5OD3xPZRxUbSb9zDKxBgCdje+eisVf99E+SpRpuJv7E/7BY8hj9HjKqoi77E3secWoUqJpeO7or2UacRO0QG7i9rPf0MeE0HMqByCXj9Bhxt5XBSK2EgEfwBvlZHC597FmSvaGFmklgE/LkSdFg+CwKmpK6n6cgcAhuHdaf/6g0hkUry1FpTxYhfmUxPfJ6pvB/o8PBrBH6Ri81GOvv45uvR4Br7/NOq4SLSpsXjNDnxWJ8Vf78bQPRNtSiwKmZTS9zdQ+cW2i+xKPbaj5zj17DJyfpuPLiuZoC/AoRtmYM8tCvNu+sOjaTV+NEhAptMQcLrxVJtRJURdlqdOTxR5quO7T5NwEU/V/3yQuBv6IZHJ8JvtlLz9bZjurafdRcoD16CI1oME3KW1nHx48SW0l8ikSJUKgj4/1twinEVVxF/TW+zuHa2DoIDf7qLs0820engMEpkU0++niO7bAYlMStWazZx/Zz0AWXMeInZEL6RaFarEGE4+uoTMaXejTIxBqlYgBIK4Cis4+8rfMO/JQ98pg+5fTEcRoyfo8XFs3Dws+04D0HfHksvSsM2U20m9d0S4S7UqUez2G3B6OHzXHKxHCkM27EHiRvQk4PKQ/8YXtH3+NuTROiQyKXKdGm+dlT3DpoZtnUyjxFVWx/HHlmLLLWb4gbfxO1wIgSCCP8jhR9+i54qJqBOikUdpkSrF7Ny6nSfQpMQiBINIAwHOzfgY6/7TtJ37CElNfMQdlL79LX0PvI88SgcIVK/dRsHUlU1sT+YTN5A96148tRYU0ToCTg/773oDy5FCdFkpdAvZhMK5X1AdsgmKaD1+hxupQnyVLl+zBU1GAsmN1pX72FK89VZ6vvsUqvhoEARKPt1M1a+H6L18IrrMRKRqJY5zlSBA9a+HSBrTB1ViNHK9Bk9FPccefQtbbjGtJlxH2tjhANhOnadw0dd0fedJ5NG6Jrxc/8sBonI6oO+aSfG8zyl7fwMAbV9/CMOIXiCViB2c/QGqvtxK7Og+SJVykMmo/WEvRQvX0W7OQ8SGZCFv4jLsuUW0m/MQyXcNQ6pR4S6tYW//Cza/7ZTbSb33anxWJ9r0eHxWB+Z9Z6hYt4MOs+5DIpPiqbWgCumC/JDO1rRNofv3s5HrNQiCgBAIUDLvC+o27gv79Yr4KISggLvaxPGJ7yMEBbosfASZSoHgD3DixY9EGq94Fl3bZCQyGc7SGo4/swx9+1TaPP0XAAION7kvfEhk19Z0XfAwEpkUe345u655GcEXIHFMb9pPuxMhGESdGI3gC+Az2zk58X3SHx5N/KheBFxegh7fJbqt8qtdpNw5FF37VPaNeQVrqOt7yl1DyV7wCBKZFKRS8t/4gpJ3vw/JygOiDYzUEnR78VkcFC1YR+aU20Udq9egaRWP3+5C8AXwW51UrNlCRNfWaEOdreWRWvxWJ+a9p4gd2RNFtB6fyQZSKVK5DHmkFqRS3KU17B82JbxfWa+OI2Xc1ci0KoJuH8fuW4B57ykMw7uTvWQCyrgo/HYX55dtoOSd75rISq/vXyO6X0ccZ0o5+dS7YR3R2K9vjOv/LDQzw7UFrgz/7SdzWqAF/iugvr6eb7/9ltmzZ7No0SLmzJlDRkbGv/zcQDOP710MX3zxBSaTiUWLFrFw4UJee+01/P4/f6T4Pw1dX7mbsyt/4pchU4jukkHJV7v4ZdgLtLptEL2XPMruBxdzaNjznHp0MTEjeqLJSGRP9sMcv3UWPpOdmOE90GZncG7WJxwc+hxHr5tOykOj0XZMxzDtGSrvnsD5wTcRNFlwHzyKc8uuMG5/eRXVjzxP5V2PYVn1d2JfeQ6kUgzTnqHmmelU3PYwujHDUWS2ajJnf3kV1Y9NgaCAce5SAnX1qEdcjewifghUVmJ85lnqH3oY++pPiJw6GWX/fsjT0gjW1vHhY4txWZ2XBCQBvpvzKQgwb+Rk9n65hUH3jiIxKxVjaS1nbn+ZvFGTsGw7TNSI3pwY/AQl05bRaq4YbFUkGUgYfwN510+h7I1PkEVoObB0PVunfUiHWwfx02NLqdh3pilCCdSeLMFaWsvO19Yw7I0HAShY9gNbR05n68jp5M35Eo/RRsGyjWwaPJnoLhmc/2oXm4dOJe2WgUR0SKPzK/dQv/UoALEjehLRtTXeWjPH7pmD32QnblQvNJlJVH2xjaN3v4FMp0abmcTe/hP54KX36Xl1Dj99uIHp1z3P9OueDwckewzvRZuuWRzadACfx8v41ycA4Dxfw65bZrP16hc58+a39H7vSQpX/MSmgc/jMzvICDnwAPX7TofXEnSZxYsCBBz1+M1l3DRyEKtWrYCLGglJFBokMgW7+k8ib8oqOi145LK83PntJ/HUmNmUdi/GXSfpHgrS+c12Tr/8N4pDwZ12r4ylZMVGdg94Dp/ZTupYMVAWN6IH0TntsRzM5+27/orf5+eOOY9Qc66Shde9yMLrXmTRDS/hdXv5/IUVLLh2GvOvnYZEKqH9wC68ftUk1k9ZgcvsYPl10/lu6kpumv9oeH6563fzy+y/U37sHGe3HCF/2zGuf/0h1JFasueN5+j9C9kzbCrHH33rinNsM/lW1IkGNqXdy+mXPqLT4sfEfSisZO+IF8U/o15CIpdRvOyH8PgOr92PLjOZfaOns33GalxG+2VpeCU+PPP+Rn4dNZ1fR03n+Btf4jXaOP3+D/w4aDJei4PMe64K35c790tMx4rY88hSrMfP0WHGOPQd00i792r2jnmZ36+eRvyoXnRbOalZ+9WwltMv/w1nYRXeajN5U1aRM/chAGyFlfw8ajqW06Xsn7IKd50Vj9VJwsBO/DBoMrV7TxORmcTPo6az/9bXxBc2hXicVR6t49Qrq/mt1X1Uff87HV+7H21mMr+Pns7Jlz7Ca7Q1IVcD3R2nSzn5/Aq8dVZ8FieGgZ3Y1X8S5V9sJ+7qHuzqP4kTjXjXUViJ/XQpuc8t57fW9yP4A0R2avWHuAA6vv4AyrgITj77PpvbPIAQDF4WV2M5cRZWivN7bjmbQ7giOrW6LA0bj7l4Xar4KCrW7WL3kMmk3TeSyC6t2dV/EvlTVpA1/1FiRvREERvJroyxHL91Fn6rg6DLi3HTobB9KFnwJRHd23DygfkcnfIBikhtWCdUbNxPxY8HRFl+5R7qdudhOpRP6de7qN5yjO7zxwNg2neaXSNeZNeIFylY8g0dXxlL0YqNbB/wHH6znfSQrCjjo7GdLOHn9PvIn/slnd8UdZbgD3Bm5qfsGTKZfdfNIGPCdSgMEewe/DyV3+4i/YFR6Nqn4jfbKXj5I0rf34C2XSqazGT29X+Gs1NW0H7Bo7Sb9zB5Tyzl6C2z8NaYOD3xXVIfGo22fVqIl/Q4zpRi2ZPH+be+of2CR8P4C2d+woFhkxGCQQJONyfGLyL2L0NwFZZzbPgkcq+ZgqZ9Gu6iCuyHzuKtNFLxzje0mftYmBfar5xK0ONja/o4Dt8xm/SHx4g/SCV0mDeeo2Pnkj/zE/TZrTh+/wJOT1lF52XPED8mh59GvMSPw6dx6v2NAPR4+W7OrPoJU26xaFePFfHjVS+Qdd8IXLUWfh41nSO3ziJr1v3Eju6NrmM6AYebY3fPwWeyg1RKm+n3ELC7ODB6Op4qIx0a6emYQZ1IGJPDnuEvYDtRwrlFX7F70PNEdsm4LE810NgwoicKQyQ7Wo3lWCOeihrUmZOPvcnONvfhrbeS9tj1YbrbTxbjLq3FuO0YZSs3Io/UXUr7Ic/hOF2KRCnj6AML8Zsd+Opt7B3+AgVvfE7A6aF+6zFOvfAB7Wfdy5Gxc9kzbDLJtw/m9Msfs2fI8yTcMght+zQMI3qiyUzm6K2zcJfVEvT4aDPjXo6PnUPlF1sIurx4Kuo4dudssmbdDxIJXT54DndZHdvSx1H6wc90XjEJEG32lWgIcH7FRvaOmIbXaMNVVsfmtHGYdp2k20pxfNyIHmgzk9jd/1nypqyiyztPhnWn/VQpZWu2hO9rsHUHbv4rgtffxK7uvfV1do14id2jXw7J14/YCyqQymTkv/kthx95i9gB2RyZ8Da7RrzE2UnLaLf4CWJG9ESdkcjv2ePJvXUmfpONmOE9SX5gNI68EnZn3EPuHa+RcOtQInq1C+NTp8QSN6wrAbcXT52Fn9PupX7XSXqGbILPbCfv5b9RFLYJ4yhZ8SNHH1qMJi2esr9vZu/VL5B85zBiBnXGcvAsB0Pryl7wMII/QN6sv7Nt6BR2XjeD1g9dQ7d5D3NuxY8UffgL1pMllHyymR0jX6Lg3Q2cmvM5lmPn2DnmFSRyKZ0WPIIqKYaMR8awd/R09gybikQqpeu7IfpexMuG4T0oW/lDOBgJiP5zm2QODHoWqVKOz2Ln4NDniL9xAPnTVnF4xFQOjHgBw9U9SJ9wfdgvOz1lJR0WPELsiJ5oM5M4fu98Tj23HFWS4RL7ULLix7Cu39H9SXwWO12WPsHhsfM48+onRGS34sj9C8mbsoqskG+ibp2I/VihqLdvfw2pUkHdT/sR/AHOzfqEwr9+gv34OfxmO4VL19NlwSN0fHUcBYu+ZteIFzm7YB0dZ4yj4ytjqd99EtPBfCq+3knt5qN0WfAIzpJafr/5NXYOn0b+km/ouvhRusx9iFOzP+PnzAdRJxnImnQLAHU7TrBz+DTOvPElznNVBBxuTk1ZRfaCh6n4YjuHx85DlRjDkbFzORPSbUfvX8CpKatIvn0wx8YvxvT76QsEkUroOHc8+bPXUPvrYQgEiB3SJSwDYRtYVIWn2sTpKavImPgX9o+Yxv5RLwLgNdoJWF14623kjl9M4i2DKFr0FftHTOPAiBeo3bgP+6nzaDOTKF2+Ecv+M/hMdiQSCT6rk9yHFuOtMiK5qGyO3+rEeriAren3UvvzQbqseDakux9GCAbZe9UUPFVGku++Cl371PC4pDuHos1KwV1aS/7MT5roiAa/vgVaoLnQEpRsgf9zUFVVxZw5c5g2bRqvvvoq5eXlABw8eJDp06fzwgsvMHv2bMxmMwA2m43XX3+dF154gZUrV3K5hvQWiwW1Wo1arQZArVaTkJAAQHFxMS+//DJTpkxh4cKF2O3iC/esWbMoLBS/HlutVp566ikAtm3bxpIlS5g3bx6vv/46brebZcuWMXnyZKZMmcLevXsBOHbsGC+//DLTpk1jyZIluN2XryXo8XjYvHkz48ePR6lUAqDRaLjzzjvD9/zwww9MnjyZyZMns3Hjxn94/auvvmLSpEnMnj2bt956i++///4SvOfOnWPmzJlMmzaNOXPmYDKZ/tHWXAIJgztT/sN+DD3bYs2vIK5fBwRfAHtxNc7yOlzl9QD46qzEje5D9drtBJ1ubIfzxa/maiV+ozX8pS7gcOPMLyd6UBf8ZRX4yyvB78fxyzY0wwfj+HnrBbodzyNoE/fKm3sKWWI8yi4dLh131aCm9D6ehzwjFX9ZBa5te5AlxOPevAX14Kb3+U6cRAjxgu9kHrL4eNSDB+H65RcAynLPoYnQEhkffQldErNSqSupor60BrlSQXleCV2uyaH48FkCFgcAqlaJ4ULLjsNnkUfqUCTEAGJWo1StJHp0P3zVRhzVJqqPFCJTKvDaL63dGNshnZOhF4ba40WoInVoE5rOK/WWAci1Kip+2EdMzyxsZyuI7SvuV9n63+n8yt1UbNyPr07Mcowbk4P12Dmsh/Ix7zmFLFKL7VgR8df1xbz3FH6zHbleQ9U6Mbum4MhZFCoFar3mkvn1vqYfmkgtn8/9BCEooI3UEZ0Qg/FgPr4QPUyHClBG6aj4YR8A59fuJHlMziXPagJCAAJizdKcHl2I0ukuuUWi1BF0iwEay6EC5JFalBfRBiCqZ1tKlokvAcXLNqCIi0SZEI23zor16LlwpqFhcGeqN4hzrFi7g4RrxTnGj8kRv4Sv20HJkQKkMhn6GH0T/mg/qCt1JdVU5ZeFryW0TaE0xP/Fv59CHalFnxCNQqtCaFQHKH/rMTqM6s2xr3dSfqyQoD+AOlJLzrgR1Py4H3dI1rx11ivOMenmgVSt3wNA+WfbkCrk6Ds1DdrHDumKRCalbPVv4fHxo3OoWLcDb52V02t3IFPKUejVl9Dwn+HDVjcPRKZVUfbDfnHNa3eQeu2FfU4d05vidTtpdfNAyj7ZjDxSS1ROe8yH8gm6vAiBIKY9p4joktGs/WpYS/yYHM5/+DPySC2u0jqUUVrUjeaaOLgzXosDe0kNPpsTISDKqrO8HplaKWb+6NT4zHYEv/ibTK2k5pdDF+jeiG4VX2xHqlQgu4x8GAZ3xmd24Cyuxm9zEgzh0mWlEHR5USZEYzlUgCJSiyo0x9jQumKHdMVRVIVhUJc/xCXTa4gZkI0mPZ7qDfsQfAExa+QKuBrLieEKuC6m4cWy1bAuT50F+5kyYkL2wVtvxV0p2hvb4XzkkToSbh5E9drt4WuqJAPu8lrsx86F7UPMsO448stRJhkwHW5Kj5Qb+1P27e8AxA3qjDJGz/m1Ozm/didRnTJQRGpRxFxamzd2cGeqQvxRtnYHiSFe1LdNpvQz0d5UfLkdqUoh8leNOZxpHXC4kaoUuEprcZXUUPHFdgIuLwljcvDWWbEdLUTw+dF2SKd6nbg266F8lAnRuMvrsR0uwHakgJr1u4kZ1g1nfnk4WBDRrQ0Vq38FwHH6PPJIXRi/PbeIyF5ZuM5V4jh1HmVcFPXf7UJhiIJAEH3PLDyltagzU6hdt5X673ahSk9AFiXaGJleg65nO4qXfguAZd8ZZDoNyoRo8blF1bhLaogb2Yu6TUeIG9MH66F8VCkGyj7dTNArfjD1hDLiEwd3JuDzE/B4cddZ0WfEE/QFMOedJ7qDGOyThWQlbmRvajbsFbOcTp1HEaVDHq1F2zaFslU/4jfbCbq94fUCpD8wiqJ3vkPw+jEM7kz5Z1uJ6pWF/Wz5ZXnKeijEU7cMakr3JAM+kw3nmVKMvx5C8Pmp+WYnQbc3THfDsO4ErE6q123HV28FqQR5TEQT2gNE98/GdrQQVZKBirXbib26BwDxY/pgO3le9EMFASEQJODyEtk1E1dpHZHd2iD4AtSs303cmBzixvShet12sl57kLNTVoJMgrfKiLukBqlMhmVvHnK9Fl+dFb/VQUSPNqjT4ykLZXZWfPIbylhxfnFjcq5Iw8bQ1NZ9H9ad8WP6UBmy5w36xhT6AFr0zndE9+0YWuMFW2c5VIBELkMRo78srriQfMkjNLirjMT264Bcp8ZRVEViyL7LtCoQBGJH96Fm7bZGPqIOmVpJVP9sqr8Q7Yo99xwSuRR5dEQYR/Zr93P6tTVIlQpKPhJl5tyyDSjjIlGFbILlIptQs2EvunapmPefJm5Ez1BmZwCpSkHluh1YDuWH1iXisTSSeXt+OTE57agM+SrmY+dICq0l4PSQNLo3pWt3IteqCLh8ol6Mi0QiE/06iUyKTKtC1zaF6g37LuHlmq92oMlIRGiUmNDgP0f0zMJxuhSZWoUiRk/t+t0YhnUDQKKQIZXLiO6fHfbLGstC1bodmPeewvJ7HhKp9LL71dheWo8VgUSCq6SGuFG9qN10hIQxOSH7IPJWw7wA5DoVgj+A4PWHZSVudB+qPt+KM78cn9GOPFKLVCFDHiHaJnmkFk+1idjBnVFE6ylft4OytTuI7Jwh2pXzNfgb+YjaVglIFXLOf/wbgi9Axfd7SbllYJj2AIljelO//TiCAJbQ+p3nKlGnxhH0+nCV1BA/UlxP/Jg+WA7lI1Uq8Nua+tZRvbKQKuS4Ko24iqux5Z0nsmvrsAw02MCyD35CHqnDXVobpktkryz8ZjveGhOO/HKq1u0gdmQvqtfvIW7MhRN6CTcNQCqXUbVuB7r2aVSv3yPah9JafHUW/HYntT8dQK7XNpmbOjWOyhDda3/cj0ynInZET3z1Vpz5FbgKK6n+dg/u0tom+DKn3MH5ZRsQBAHbsXNNdESDX98CLdBcaAlKtsD/OVi5ciXjx49n/vz53HfffXzwwQcAdOzYkTlz5rBgwQIGDhwYDrStW7eOjh07smDBAnJycqiru7RBSuvWrYmOjuapp55i2bJlHDx4MPzbu+++y7hx41i0aBGtWrXiq6+++odzPHv2LE8//TQzZ87kq6++QqvVsnjxYhYtWkSXLl2wWq188803zJgxg/nz59OmTRt++OGHyz6rqqqKuLg4NJpLX1ZBDB5u3bqVOXPmMGfOHDZv3kxRUdEVrxcWFrJv3z4WLFjAlClTOHfu3CXP9Pv9fPTRR0yePJn58+czfPhwPv/883+47sagNOjxWRwIgSCaJAOO8zVoksSgmkylQGmIYNjXL9Pzl/kk3DEUZbIBT0U9SKX02rQQTUYi9hNF2I4UhJ+pSo9H3yUTv8WBv+pC8yCJRg0+H/7S8svORX/ztbh270ceH9dkXKCmFllC7CX3N9zXMC5QW4s0Pv6Ka9XccD2effuRxsUTqKlFQODxT6cTmRjD4AdGX3J/dKIBQ1oCrx1YTkLbFI79uJeoxKZfpnU92mM7cOGrrLeyHkWSAV+VkaoV6+m2bxWxdwzHb7JSuuMEAPZKI/oQjZusPykGe0V9+P8X3yfTKEm8ujueOqu4X8kxOM/XoEkW7wk4PUR1bU3R6k3hMapkA7ajhUT3z0Yeo8dbbSJ2RA9UqRfoKVHIcZdfkDeX3cXVd41i3s9v8tjCp9FFikHCDjkdObk7F3ON+NJorKon5iJ6tHl4NH6HOxz8cVfWh+cHYOjdjuGb5zLgsxdAdpkGDVI5yJXikfdGIJHJIHjBuXdXGlEnN8WtMERAMIirVFyLu8IIApfcJ9Oq8FsvBKjcFReepU42INMow8FBS5URh9lBVKOMhF43DuDw92JQcOzCx3n9wHIi46L4/csLwfaA188j38xi3MdT+e6iI2qRSQZs1Wa63zqYgm3HsVYZScxORx6lI+ebV+n/6xukPTjqinNUxERgz78gQwGnm4hOTTOEU+4aesl4RZQ2vC4Ar92FKqKpkwz/HB8mXd0tzIcAzkoj2kb3aJIMuOutJA3vRvUP+3BXGvGb7cT0z0YRo0eqURI/phdAs/arYS3qZAPu8vowPzgrLsxDadDjtThodWM/StbvQaFTI9eJZTXOfvwrggDXbp7LoG0LOf3KahAEFIYIhGCQ3p+9yIBf3xDnG6UNf5gB8NtcKCKb6nmFIQK/1UnSX/pT9e0e5Do18lDAV51sEMtihNblrjSiSjagMETgC60r+ZYBVH2/7x/i0mYk4DPbkSoV9PtlDp2WPIYiUvuHuNQhXA00TLplANUhXJejYWPZarwu65FCXOdrwr9JlXKkigvNUjyV9ahbJYj2oQGkEix78prQSp2ZhCo5Ftvh/PAcNckxxPbviKfOgqOoCqUhAp/VgToxGleFMaxH3JVGlIYIonu3Y/CW+eR89iLRfduH6djAH43luYHnU8cOx1tnuYS/9F1ag1SC/XRZeLxMo7wkC0keqcXTZG+cBKyOC+uvMKJtl4q+SybW0NpUyYYmYzyV9aga4VclGfBbHOEx3sp6lKHflUmxyGP0BB0uvBV14d+8FfUokwyoMhIhKJB0+1D6bppHxyUT8FabUCUbUCcZcIf2QZUcg6uoElUj+TQM7cqoH/7KiK9fwdC9jSgrNiedHr+Bii3H8FocKEK64fzG/WhTYrn5yLv03baY/Fc+RpUcgyOvhPPvb2Dg4fdRpyeEgvpCE1vSeL3atsnE9OtI/1/fQKZVE9G1Neokwz/mqfSEJjSUSCU4z1U24bOgx4cqJbYJ3TVtk2k7+0ESbxuC49R5/GZ7E9orDBEEnG70nTOxHC4I803bl+4i+c6hRPVqS+GCteIeWZ2okw2okgx4qk1hWnoqjKiSYlElG1ClxeGpMuLIK0EICvitTgDseSUoU+KQKGSoWyUQ0a0N6pQ4Ak4PqrQ4ABJu7A9SqficZMMVaQiQPn40A3YsQiKXiRmqNNWdquSYMM8rDBEEvf5w0N9dYUSVEAVcauvclUZ8ZkdoLwT6ffkSg3+dQ+sJ1+Kzij5ixbd7UCXFEDu4M9kzx1H+5Q4M/TowbNciOv/9Jc4+twxlcmzYR+y5aSHqjERsJ4qQKOR4qoz03LSQ/ic+xFtjwVdvEdc/ujfuKiPuKlNonvWXrKsxSBvZBMfpUnQd0tCkxiHVKNFmJiLXqRutqx6f2d7kGZr0OKK6ZeI12cJ6I/naPsQOyKb7mxNQROmI6pZJ9st30/fvL3DyueW4K41IZDKK3/+BoYffY9jx5QTcXrz1oh28mJc9lUaUyU391gb/WRX62xOSaU+lEWVKLL02LWTwyQ8wbs9FopBdwgea9Pgm14L+QBPeAGj1yBjkERo6LX5UPCovFct1NOy5s6gyrNsa8If9eiD+5kF4Ki7ooYZ5B/0B9F0yMR8uwF1ppPijX+j46jiGH36P7Jn3Uvje9/isTtRJIv81yNPFvlqrsVdhzy8n4PGGae8oqEBpuPCxKfHaHFJvG0zrx28g77n3w/uoTjagSohC8IuB6Yt1W8M9jUGXlULQ4yPzyRspXPQV3nobMo0qTI/GNrBB1hr+VicZkEVosB4pxF1RL+5dUkz4bxA/bHhrLcj0atzlddjziokfk0PA5iLo84fl3VtjDp/GaIDGspo8djju8np0HdIIONxhGRBlSRLGFze6N0gkWPZfeO+4WEf8/wqCwf/+P//LoCUo2QL/p8DtdnPmzBmWLFnC1KlTWblyZTgj0mg0MmfOHCZPnsz3339PaWkpAKdOnWLIkCEA9OrVC91lsqWkUinTp09n8uTJJCcns3r1atauXYvT6cThcNCpUycAhg0bxqlTp/7hPLt164ZeLxrC3NxcRo++EJjS6/Xk5+dTVlbGjBkzmDp1Ktu3b6e2tvafosHWrVuZOnUqTzzxBHV1dZw+fZq+ffuGMz379u3LqVOn/vB6nz59UCqVaDQaevfufQmOiooKSktLmT17NlOnTuXrr7/GaDRedj6bNm2ioKCAd955p+kPjY/JNvwzFA+SSKWoYiPZde8icu95nYznbkemC2VWBYMcHjkVy/7T6Nqnoe2YDoBUq6bTB1MofPVjgp6mHbtVXTvhKynjcqDK6Y7+5jGY3/7gkqO7jed08dxlcbEXxsElwawGUPbsgfb667AtXxFep/HJp1l8w0uU5xXT/fr+tAllEDSmx7n9p5jZ7wmqC8rJ6NmuyfMjBnZBmRpH7Sc/XzJXWZSO6Gv6kjtgArZdx5EolbS/5UIW5+UygS+37sb3JV3TC9ORcwgNRi50f8M9abcPxrj/LAQbP1uCu7SWkne/o+faV9B3aY2zsDKcFXY5MFbVs+jRubx07fOYa0yMm/EQ0QkxRCcY2P/TnosnGP5n3KBOpN82CO9Fx4Ib5mc+XswvORPZOuIlzn34K/LIizufS5BHJhJ0Xo6H/5g2V7jl8vf9w3sufpAQ/l2mkNFlZG+O/ihmUn82dTkz+j2Bx+Gmw6DO4REOo5UvH3+LLx59k6sn33HJPAc8eh0l+05z/oCYwSKRSons3oYj987n0N1zyXjihksc2D9ah9Coro5EISN2eHcCjn/cIb45fJgyqhfGxnwYvqfxMyAupz11B87iN4uBG+f5Worf/Z7ea1+m9+cvhYNA/9Sc/gloGNfwtwQJSCSkXtOb0g37xHWFHp18VTf8Dhfbxs5nz9XTyJ77kJiRKBFfzn8f9RKHxs4j5c6hSKSXumiXTFEi/om/pjfVG/Y2wXXZdQlCmM0kChkJ1/SmdtPhK6yrERq5DH2nDPw2J3tHvkTA6UGdHv+HuISLcMVf05u6K+JqSsPG67Icyr/MOi77mBAuOYrYSEzbj4evSbVqIrq3peLDHwk0yhYXBEi7ZSDl3+65gBea8GIDXnt+OVt7P82uq6dR8uHPdH/nqcstpMl/DYM6kTp2OK6i6ibzl2lVdF36OAGbq0lGk3jPP6E3Gv1bqlJguLonBTM+brS2y8lSozFqJdFDujYdE/o95rr+CEEBb1Wj0w/ChYdIZDJkEVpqfz7A/pEvEnS6Q7wgXCTDF81BIkGuV/PbDTM5MvszBq14BgkSVNF6Tq/6KZxB2YArOjsdT72V9T2f5sDVU2k/92EkchkyvYb4MX34vc9TWPafRqZWokq+9ONhw4KlchnyaB2H7pmLz2Sj+6pJ4an9IU81dlFCPGU/dT58TaZVk/rIdVj2nmpCd09FPXnjF1P99c7QC7vQhPYyrRplQkwT2guCQOHcLzHuPEH9tuOkjx/T1M5eTjcigExK0h3DKJr/5SW/V322Bb/VgSxCS9bsB7EcOIMQCGDPKyHh+n7k/DpP1D2hrMzLGrLQxMtW/8aufhM5eOtrIAikjx990W0Xjf+H9L28rdtzwyx2jZrO/rHzaTV2ODK1ePonbng3rLnF2AsqyHv1U9LHDcdZUsP2wVPIe2gBGdPuvkCiYJAjjXxEuV4DQYEjI6eyr+cEZBEa1BkJSDVKsibdQv78tZd1/S6Z/0WzduSXU7r6N9Tp8fT6fLpY++8yohu24VoVOR88x+n5a8O+UvHfNrHrppk4Qkd4O826F0+dlSNPvceBhxaTNU088STTqUkY05udfZ5he/cnkGlVF3ziy9L6Yh9F0uTeEMlD9BI4PHIqe3o8TmSvtpfNxr+sj9MIR+nq39g7ZroYYKs20+Gv9zZBcSnS0D9D85Io5MRek4Ov1tLkFolcRuaLd1P46sf4Q7KSfEM/Tr36CVt7PUXeq5/Q6fUHrji3BprEDupE+tjh4ezUK02p+qeDGPecEuuhTrur0eMulo9/wi+USpCq5JSs+DGchfmHur1hvCCAXIY6NQ5ryPZdDhJuGUT1t7vDc6n8bKv4oa11IvrsVmF5vzyIY1pPukWsGVxrvvyyQlOSapRkTLoVZ2HFlefdAi3wL0JLo5sW+D8FwWAQnU7HwoULL/nto48+4oYbbiAnJ4eTJ0+ybt268G+SK3kkjUAikZCVlUVWVhbdunVj2bJl3HDDDVe8XyaThY2Uz+dr8ltDM5or4RcEga5duzJp0qR/OK+kpCTq6upwuVxoNBqGDx/O8OHDmTx5MsFg8Iov2n/2+sWQlpbGnDlz/uF9I0eOBOCZZ57hqzf2hq97620oosQC6K5KI7pWCbiqxZcgIRjEerqMgMuD3+nFsvcUqtRYVCkXXjyU8THU/3oAw/AeuAoq6PThZGq+2Un9j/uJ6N0eeZJ4vB6ZFFWXjtjWrr9kbop2mcTOmEzNMy8RtFjx19ReGAfIEuIJ1NZfMg6lAnVOdyrvmUDQYkUWH0/wMhm28jZtiPrrLASzBcObS/CdPo0sIR5fbi6QRERsFCd/O0Sr7lmca/T10VxlJDolFiEocPSH37ljziMc+EY8TqPJziBjwdOYNx0Ui1g3TCk5Fl+1kbRXHkTbKZP2n/8Vx7F8BF+A5Jx2nP12N/pkA45qMwBZ1/dleKgeTM2xc+gb0bbhvgYuTf3LAErX7qDr6w+I+1VhRNsqAXeV+Cx9ZiL6zESuObAUpSGC2JE9seUWi0dEPttK5Wdb6bf7LTxVRlSJ0fTZvACpQo7gD6BOjcOCGCCLjI3CVFUvNqTweBl40xCy+3dGoVIw6f0X8Dg9KDUqOvbthCmUNRmZ/f+x997xUdXZ//9zeksmvRd6IPQuRUDAgq5ddFVsiG1FRSliWdeKICrYUBDL6tqxIIqK0muooSZAeq8zmd7v3N8fd3IhBlt2v1s+v7weDx7AzH2Xc97nnPd73veULIa8eDs7r3+O8d88iUKllLwH0hLk+YVOu4Ro2HBQ+odCKSeqVplTCPtciEHpMk2pN6PUS2FXYsgveVFGoE+Lxx/5sZ41/XwyIsVTUCoxZCVi23MCfXo8KJCfa4Xg8aM2G0/NMT0ehUrJqA2L0Kcn4CyoQJ+RAEcgJjUelVqJI6ITuecMpvpoOc5mO2ffeD6jr5PGrT1RRZ8Jg/n2eelHqTk1HmejDVejjbguyYy962IGXCqFJ4XDYcSwyKe3L5GfrT5QjOF4DYLHj+Dx07KzgNRLRslz7HL7FAyZSYzasIigzUVUr1P5hVRGPa7CKvn/iZMH4zhchnlAV7JmXEDG9RNlb0P9aR6y2iiDnEZgwM3n0ve6ib8qh62vibIvH0X5qm0MfeYmeX7GNImH5/8k5TKyHiol/fwhnHzzhzbrVXO4DKVOQ8YNk0icPATgd6/XmWjx1VnRZyTI/RvT4/FGdMtvdWJMjSMcEjjn44dwVzcTivwo6fbn8QDSs3UWvJWNRPVKx55fgtqkJ3vGBWRePxFdUgzhYAhDRgK2yHzU0YZ2IWJBi1S4RQwJDP3kYXzVzYQil8K+OivmAd1kulrnGrQ40ZiN5C6cjlKnYfCbswg5PL86luStYUUTH8XojYtQGvSo9Fr8TfbfHEttNtInMtbAyFhn4uHpuhW0ONEmmLEdKMZ1opqMaZPk78KBEOHQqR9burQEnPlF8v4QP2kwYjCE53gladMvIO2Gc9Fnp+A5WYWv4pQnvD4tHn+TnbSLRrD5/EfpNv08uk6biDErieadhRjS4xGFML56G8asRCnPWGQdmzYcRKFUoo7Wy7LYNaIrZ29YhO1gCXEje5N142Tyr1vEkH/Mk+evUKsY9M5saj/bSvc5V6HPkLzW9OnxhH3BdnIYcnjaeJiro42oI17kCrWKrJmX4swvpvm7PfIz/jpLmza6tAQC9Va5TcatFxBqccpttJHvE68+B2OfbPxldZKHZHqi/F3MhEEEGlpAFAl7fPKFWuM3u0m7XlqflCvGknLpaMyDuuM4WIKhWxquggppXJAuzgHrwVLEyMWM2qhj8F+vQ6lVo08wgyjSa/p5pE4YQNMu6SWvt7wBX2UjgtdP/MRBeCsbSb50DOYRvQlaHIScXvQZifjrrDK9/tO83xrX7iVocaLUaQgFQoTcPgzZyb8qU478IpmH8ZMlmXIeKCJmxoUo1Cr6vTMHz4kqRCHM8A3SmdNxsBilToMuI4GGL7fTde41kQveU7zPeeEOxJCAZd0+ed1b5+Gvs+I+UUXmTedh2XRQ8pKtb0GpVaNLicOy6ZA0v/R4AvVWtEmx6NISGLFRGl+pURN7dn+0SbEEmmw4DxRj6pnB0ZsXM+TbZ/CU1uEprsW2s4CGr3bQdd7VKFRKcl+9B8e+k7/Iw+SLzyLzhskSc8Ki7CF/uu30R/QZJP1VatUEIvZBnx4v7ZFdE9Emx57a6yJ6qFAppT4apecDzQ7qvtlN95kXo1ApSRiVi/N4Nf76FurW5DHotb9Q88UOied5hRi6pkjnxIgNSJs+BfPQXoScXnyVjfLngsMD4TDG3tmYTtZjysng3IKVtArooFf+wtYJ8373Hm7fcwJvVSPqaAPaBLPk/SbTlSDTpVCrGP72A9R8uYPqT7fS7283SMVSmu3EDeuFQqUk9aIRGLOTqf58O/r0BGpX78TYNUXa57qn4qlsImiRUsnUf7WT+LH9UKiU0kXUabKsS5NkQ6k7FRESqLWgS0/AV9WELj1BtgdxEwbKshlyeGjZUUDCpMHoMxKJmt6V9BsmY+yVQdM3eW3Oakq1qg1vWtdZbTZS/fFmhr43F9u+Ivny1VdnxXiaLWgdv3VemrgoqRhUZhJxEwaSs+QvoAB1XDT2HcewfLcHUKFPiydmcHcO3iU5OegSzMSP7IMoilh3FqDPkIof+epbMGQl4a9vIbpvNgOW3MHe6xahiY9GpdPK62fqmU6gpe3LbG+dhZDNibFrCpr4aPQRPYju3xV1tJFRG57D/jPbpj9NV1rhPlkj6ftj08h5bBralFgUaiVZt14g732tf7fqWuvfceMGIHj8uE5UkXzJKHTpke8jfytUSpL/NJK95z2EsUeatDZ7TlD8t/dI+tNIfBWNaGKksPOYEb3l1AOt8NdZSbnqbMz9u3Jg6tOMXP8c7hPVJF80En1EV3TpCSCK+OtbMHRNwZCdjFKnZcC7c1HHRjHip+cIB0Pt6O5EJzqKTk/JTvyfgtFoJDk5mV27pNxQoihSXl4OgMfjIT5ecjPfsmWL3CY3N5dt27YBkJ+fj9vt5uewWq1twpjLy8tJSkrCaDQSFRUle0du3bqV3NxcAJKSkuQ2rXkiz4SBAwfyww+nPN5cLhc5OTmcOHGC+vp6QMobWVt7hjdUSBeckyZN4u233yYQkDwEw+GwXOgmNzeXvXv34vf78fl87N27l9zc3F/8vE+fPuzfv59AIIDP5+PAgfaeLenp6TgcDk6elCr7hkIh2fP0j6BpRwEZF4+k5WAp5l4ZNO8+gUKjwpSVhNqkkypUGrRED+1J8/d7SJ02GZXZSPTQXgguL+ahOXiKa8hZ+hc8RTXUrJBC3J0Hi1FnZaBOT0U/ZiQowL12fZuxVanJJL3wBJbHFhGqlEJSA8dOyO1QqzFdcA7eLTvbtYu98yYpH2VIALUa/eRJ+He0fU6ZnEzsM09je+RRmm+6GcuM2/Bv247hogtRGAx0GdITv9tH12E51J9syzuPzUVS11TiM5Pof95wTHHRHPtpP7HpCfRY+RBls5Zi/WIzCVPPAcA0NAfB6SbY2ELzRz8SbGzh+GXzsf2wm9jzR9JSVEPKkB4EnB48jTYAitfu4dMpj/LplEcpXbefPledDUDSwG5tnlNHG0gcnUvduv007ywg/eKzsB0sITonHeue4yg0Krw1FrZd9iQ/jphF0zd5nJj/FtVvfUfq1ePRJJoxD+tF2Bcg/pxBnHjwLfZOfpBD0xYScnpIvVq6pOk5JIeAzy+HaPvcPvb/uJsHxv2Fl+9+ntIjJcw6+06C/gAVx8qwNbZgyEhg5DsPsP+e13GX1svzA8i+Zhz1kR99uqQYmbexQ3oAilMXklFJiEKQsM8uPxP2OQjZagjZagj73fIFZcywnoScHgIR3lS9+6Nc4MVxsJQud0uVwLvefQlBi1N+7nRYdxSQcok0x/RrxlP19jryJj/E0XtfRx1lJP3q8XQZ0pOwIOBuceGIvMEedulYDnwj/Qg7vvWQXPxGCIQwRi4o+l44Er/Ti6vRRlr/rqg0anYs/5blFz3Cnvd/RKPX4rW7EEWRzCE98Tu9HF69g9hRfWRdix3aE9v+k/IcVSY9Rc98RN7kh6hfvZPUy6ULzozrzyEcDOEqOOU5lHrFWOq/2oF1RwFBi4O8yQ9h3XaUpnX7SY+sc8qQHgiBIEGXdHF25L31v0sONdEGkkblUvPDfhp3FJB58UiJ19eMp/idH+VCOA1bDhPXrws1P+xvs17aRDNV7/7IwZueJ2Rz4ThU9rvX60y0NK3bT/aMKYScHgxZiQQdXnyntfdZnJR/uYMfznsEhVolVd9ECvdUKJX4Gm1ok2Iw9UjHU9GIyqijZfcJAhYHuy95HDEk0LL7uMy3mGE9CfuDbbz8WhGwOKj7fDt5kx+S8smqpbHcJXUoDVoCjTZihvUk6PTgj8zRuqOA6D5ZFD76dyzbjtJw2hqdaaxAkx1frQXbnhOUvfI19V9sR/D4f3Gs0/XEuqOAqD5ZHH/077/Kw9PbAAQdHrxlDTjyS4jKycC2W7I32gSzHCoXPbQXIaeHpq93knLNBADSbp1CoMlOoNFG3bvrcBdUUP/xRiqXfiE/Eze0JyGnF3OfTFzFtfjqrJS9+xObzn2Euu/3EbC6yL5mHNnXjMNRUEHI6W3zwi5mSA8USgWWbcdIjeiK2qTn+DMfsX3yQ7TsOUHPOVdxaOYyNHGmNrT1W3on7qIaKlZ8h2XrEaL7dcGQnUT6tRNQGU7lFW2F50QVKVdL8zYP60WgyY4+MxF9djK9X74bdWwUJU9/0KZN87p9chtTn+w24/de+hccB4pRaNTos5MlL6XLzibY4iJ95hUUXvskui4puPJPknT1RBIuOxt/dSOCw0OwsYVgkw1/TRMZN58PSMUPBJeXQKONkmc+Imh1cHj6CzT/uJ/Ec4fQvG6fNG+LA3M/6TIrunsqSq0av9VJ9Q/7OfTsJ6wZfh+iEKZ++1FKPtiIPj6acMTTR5MUg7FHOo1r8ogZ0hPz0F64T1TiLqigZdtR7HkF8l6i1GsRTqO38ft9xJ8teZM7DpWiNhuxbjnyizJlHibJVOPqnTIPMyIy1bLxIIbuafR98wE8JbXo0hMoffYj9k2ex77J83AeKEYVYyTl6glk3nYh4UAwkhvuFO89RTVYNuSTdMkoANKvmYB9n3SWalq3j8ybz8ddVAMKJUqVCqVeg/NoOYasRByHSyQP58vH0rxuH/Wfbsa+9wR5I2ZScNdLiIEQwSY7SoMWldlAwpThhFxe4sYPRAwJeE7W0LIrwiuFAvPgHviqmtgzYQ5N3+/5ZR6u3UPe5PnkTZ6Pr86KKpKOouvdl8q2s2ndPtJOsyEhh5e4s3pHaBxP7Wdb8ZY3tNnrYob1RBSkKseCyyt7/6mMOpLOGYjjcDmpl5yFr8ZCdG4W1t0nSJw4QKpUHdET04BuKDRqmtbsJHXauajMRlyHSnAXVuEtrsWed4yUSAEq8+i+KLQaXAeLcRZW8VOP6fyQdQM/ZN1A2B/C12gj0GSn+92XELA4ZXt5Olp2FEhh70DmTedR9fY6Dt60mKDVieALkHb1eGKG9ZLpCjTaGLT0DlxFtZSukHJ5Nu88RtrFZ6FLjiXzmvGUvfMjlR9spGnbUep/2EfWNeOIGdAVpVFH0ObCVVBJ7NCeKA2S52jCuP64i2pIueSsdvYx6fKxWH7c12bOlh/3kXLNBJwHizH1yUbwBwi2uEieOp6WHccia64hfvwALJsPkXr1eGreXceJB1fiLqig4avtsmxE9e+KGA63sdWteQWtOwroMecqnMerMA/qDqKIITuJ5vX5JJ07hMZ1bffl1nklXXE2jvwiQk4PVa+u5sC583AXVOA6VIomQTp/xUba+etaiB8jRae5imtxHC2n4bu9BKxOMq4eT+Y14yM224NCo2LYOw9waOYy3KX12PNLCAdDZN9yHgqNivRLR1H3tfR70dg1RZL1dQfIunUKCo0aY7dUea5lr32NKIQ5OP0Fmn7cT9K5Q2hat4+YiL34+fnBkV+C4A1Qvvxbto+5H8JhrNsLqHpnXZs9MPO2Cwk5PeizkuR+zIO6QVgkYHFg7J5G6tXjsWzIJ+XyMTSv20fc+AG4i2rx11lpXreP1KvHS+e3MX0JNtkx9kyXHAjK6kk8f1i7c4OvzkLa1PEcummxHAFh3XgQbaIZU046hu6ppFwxBn1WEs3r9uEurGJ7v9s5dtdLOA+V4q+1cHzuija27f93aPUw/2/+8z8GhdjReKVOdOK/AH/+85+JizuVr+jiiy9m5MiRrFy5EpvNRigUYuzYsUydOpW9e/fy3nvvER8fT69evSgpKeGJJ57A6XTy8ssv43Q6yc3NZc+ePSxatAiz2Sz329TUxOuvv05LSwsajQaz2cztt99Oamoq5eXlrFy5Er/fT3JyMnfffTdRUVHU1NSwdOlS9Ho9/fv3Z9u2bSxbtozNmzdTUlLCjBkzACnk/K233qKsrAylUsnUqVM566yzOHr0KB9++KHsZXnttdcyfPiZC3eEQiE+/fRT8vLyMBgMaLVahg4dyqWXXoparebbb79l06ZNAEyaNIk//elPAL/4+WeffcaOHTtISkrCbDbTt29fzj33XJYtW8awYcMYNWoU5eXlvPvuu3g8HgRB4KKLLpK9In8Jn6dNY+wH89g/ZyW+Bhum7CTOWn4v2lgTvkYbuqRYFEoF5Z9sIRwI0evOC1GKItXLvqZm5Xf0WX4/iReORBQlz4OGz7Zg236UwWuelt5YRt7Kli38iOR4F/Fz70aVGI9vbz5Nsx8n6irJs9X1xbfEPzYb4+RxCHUNAIiCQP0NM9GPHUn83LtBqcS15gccb390xnZhhxN1suTh4nrvfdz/+ADDpZcC4F2zBvOD89BPGI9QL/WPIGC5405iHn0E/aSJhAQRe4OV3Z9tZv2y1dz+7nw+nf8mziYb9656AnNKHDEpcQjBEJvf/o4flqzi3lVP0KVfV/xldQBoUuIQXD7CPj/ls1/Bc1gqrJQ+51riLjkbQoKUT0mtIeT1c/zzbQyaMQVDvHTIqz9QxFfXPMvA6eczav41UnGUUJiyjQf5/ralZAbDTNy4CHdlI3tuWYIxO5kRK+5FE1kvfWS9Kj7ezMmXv6brTZPpdvU4Kpd/Q9O3u8lZOIO06yeiUCjwVjdxcv5btGw7Sr/ls4gd01fOOxX2+qlvtmGpbSYhPRFEkZikWBbd+BQVBWUA3PL0HQyaMISkrGQeu/RByo6U8Oyz95F9zThcJXVSrh+VkrAviCbWhP1oBftnLiMcCNHt1vPpdvO5iCEBwRfA3MOIGPKjUOtQx2YghvzMnvsge/fuo6WlhYT4WO6ecSNXXSKFqClNCfgbfAheP8dmLcdxSHrZMOTD+RTMfhN/QwuGLsmMXPsUmtgoBG+AA9ctxL6vCG1SDOP2vSolcBfChH0BfPUtaMxGHEfKOTLzNcRI2GKfhdNJmzoOhV5DS62F9+59haojpWj0WhYdeYdFF8yjuaye+1Y9gT7KgEKhoKawgoDXT86Y/ugMOoJePwGXj2AkhcFnd76Es9HG30rex1bTjC7aiC5Kj8/u4aPpz1N7pIzrb72Q7nOuwl9vpeq99TSt28/AFfehiY1qN8fRmxdj6pmOKIQpmLOSus+lFzpDP3kY8+AebB9xL5r46Hbtez95I0nnDUWbGid7JQU9fqxFNWyYvQJ3g+0X5TApJHLBhoW4KxvZPn0ppuwkRkfshu1oBXn3vC6Hfna9Zjx9Z12GQqlAPG29Rnz9BNH9u+CrsXD80b/jrWzs8Hr1fvJGEicNRm02EvYFCNrd7HzgTQbMm8qeuSsJODxctv9V3JVNaKINtBytwN/iJHX8AMLBEEGHF7VRh0oBYkhg//XPodRrGPrBfIyZiSjUStwldew8/xH6PHkjyecNRRfhmxgSpGIJJ2s4dt8bBB1uxh98HV9FI+rIHIMtThImDETw+nGfrME8qLvkde70cvC2l/A3tGDKyWDspsX4appxHCrj0MzXfnMsbaKZfq/djalbKmJYxLr1KP7Gll8c6/BpY40+baxf4uGxWcvp8eDVFMx+sx1dvgYbuuQYFEolNR9vQpcSR+ploxEDIY7d8hyuQ6X0XDiDuElD0Gckcvjqp7DvKsA8sk+b/UGbJnmV+qxO8u9fQfdbz8e6v5jUC4ZxcPab+Bpssp0z9UhFqVLhqWriwKzlJA3tSfbN56LPSMRdVkfBw3/H32RjyGmyfmjma4QDIQYsuYP0qWejUCgQwyLeikZ2jp9L7MjejPzmSVwnqwkHQlJYsNmANjGGcCBE+bI1lL74JV1nXkK3+y6TLrPDIgq1ikCzHcHj58SsZWgSY8h5/g7Js62xhWCjHXVcNM0/7KH4kXdIvHAkucvuRWnUIQphnAeLyf/TX4kZ2Ych30j8UBn16NLiCdpcNLz7Hcl/noQqLpqwx4cYDKGOiwYU0uVKvZWWn/bhr2mi8R8/YuzXlT4fPY46xkjYH+TQzS9gi1xuJEweTM7TN4NKKXnlJkQT9gYonLOCzFunYOjfFWNGAnvmrKTq2z2YspMY+4akz0qNGpVBS9Dpperb3cQN6EZMTgZKBZQ89SENX2wjZ+EMUq4ci8qgw1dnwbH3JIWzl3PWlhcxZCdDxAOt9NmPqfpoC0M/foiQx09Uz3REQKlSolCrflGmwoEQx25+DuehUnotnEH8ZEmmDk6VZCrrL5fQ44mbCAeCBFtcBJvs2HYX4jleRdyEgcSO7Sd5sirAV91MwW0v4jxUypC1C4gZnoOroAKFSiVdQjg82PacALUSU/c0xHBYCjdWKAi5vNR8sJGsW89HoVJi232CmOG9pP1t70mO3bwYQJrjpMEI3gCauChKHn+Prg/+GV1aPEqdFpQKxJBA84/7OXrri2TefiHd5l0jeX7b3Ry6fiHOyJ42atfL7XhY/dFmxh18QwpPDoYINNuJ7tcVtdkYsZ3P4tgnhZmeve81QCTk8lG88FO6P3AFmtgoFFo1SrUKTXw0gSY7ntJ6ogd2Q6XX4KuxcPjOVwjaXAx6d47k9dfQQs2qbdR8tZOhK+5FlxKPxmxAoZGiFuxHytBEGaWCJ6EgJ+99Dcee4/Re/gCJF46MeHhZafxsM83f72XA549Lz4ZFGj7bRPGDK3GKaoZ/OJ8jkT184oFlKHUaNDESXXuvW4gtsidM3Peq5Ekb2RP89S2ozUbUZqOU2zEocPLx90m+aCSpU89GpZdyZh6582WUOg0jvnmKoNOLt6YZMSRQ9tYPdLn5XKJ7ZUj2oaYZT2UTjoJK0i4agTbRjNqkx1/fwuE7XsZxqJQe86bS5S8X46+zYM8vpfSlLxnw2kw0sVFtZLl5zU5Spo5HHR8NokioRaq03e3R64mbOFhKCxKRCev6A8SclYs60QwKBbXv/UT5ki/IWTiDhEmDELwBCme9jvNQKTkLZ5B6zXhJphQigUY7Jc9/TvKfRiJ4A5h6pqFQq9AlxxKyu7EfLKXu823kPB7xCrU40CaYUeo0NK7aTPmzUh76ns/fQdr1k/EU13DivtdwHSptY7e1KXGRQkct5N/2Ekqdhr7P3Iyxexqe8nqOzH6ToN3NkBX3YeqRhkKlwlvVxOH73iD75nNJ/dNIUCnx1lgI+4JU/P0n+i+ajkKlxF1cy/bzHyXz2nNIPGcAUT3SCYdC6JNjEYWwVHl91ht0+cvFxI3piyZB+l0YsrnwVDSiTYhG8Aao/XQLXe64CG2CGRGkCuxXPk36deeQu+hWFColQZubiuVr5ZyvUblZbfbAkN1Nwaw3cJ+s5uwDr1M4byU9H7kWZZQepUZNyOGh7uPNlL/0FcO+fRpfZSMFd78CQM7CGSSePxRtUiz+eishhwe12SjPV6nTILh9NP90gIJ7ljE672W0STEotWrEsEjz+nyOzlhCwuTB9HnxTrSJZkIuL1XL1xK0St65te//JI+VfuO5eMvqKLjnNdl2nH6uDzTZZY/L/6vwvvfQf3oKvwnDzYv+01P4Q+i8lOxEJzrRDj6fD71ej9/v5/HHH+eOO+6ge/fu/3S/n6dN+8NtksXAbz90BnRJ//eFFOiiQr/90M/wXOXP8xr+PkwL/Xa+vp8jT9G+auzvQWbwjydKNot/nBcAb+mDv/3Qz3CN/8zFnX4Lfzr6zB9us6nfIx0aqyNY2zGyiBNVv/3QGTDG90t5h/71OKn941ljkkIdO6bEhf99dFlUf5z3cb+Y7+nX0ZEQl46mPP9vD6fRKzrGQytnKHb1G9CKHeNiR/Mkafn3ya9e9cfHcgt/nIcAjao/zpEU4Y/vDwChDkjwv5PvwQ5qmKYDGh3+peTHvwGhA+3EDo4V7EA7s6JjsuEU/7gcan5Hvtczwafo2DrrOvATvaM2MST+cd53RL+gY3N0dfB80xFZ1HZwx+zIWKoOypSiA+06qpcdGWtSw2cdGut/BZ2Xkv96dOaU7EQnOtEOK1asoLq6mmAwyIQJE/4lF5Kd6EQnOtGJTnSiE53oRCc60YlO/M/if7C69X87Oi8lO9GJ/yE8//zzNDY2tvls2rRpDB48+F86zqxZs/6l/XWiE53oRCc60YlOdKITnehEJzrRiU6cjs7w7U50ohP/NvyYcu0fbtPRUCofHQv1+Heho2GRHXk3Z1Z2LLzJHf73vbfqSFhJR0JKOjrWxGPPdmiszf0e/sNtOhpi01F0lI+d6EQn/t+hI2GzHQ0F/Hfi32nrO4KOhEZDx0OxO/HP4d95lvpfwL8zRPffif+rdOkUHZNEv/jfbW/Oa/j0Pz2F/6fwvvvgf3oKvwnD9MX/6Sn8IXR6Snbivw433ngj//jHP/6lfc6cOZOFCxe2KV4DsHHjRtauXSsloxdFrr32WkaMGPEvHbujeOKJJ7jxxhvp0aOH/FlJSQlbtmzh1ltv/af7Ly4u5h//+Ac2mw2FQkGfPn2YPn06X3/9NXq9nksjRVt+D7788kuuvPLK33zOkJ3EwBWzUMeacLYW0AhKl46D3ptD0qQhgEjV++s58eh7pxoqlQz7cRHqGBMIYQSvH8eBIsxDe0FYRN8tFZVeixgMceDiv+I6IhVHie6bTb/nb0Nl0uNvtqOJNsrFIAIWB4kTB0mJywNBTD3SObnwU8rfkCp4m3qkMfjdORizkkClRKFUcGLBxxgzE0meMgJtfDQKtZKTz55qo9RpGPn146hMBkzdU1AolIRcXvb++Vkc+SWYeqYz4OW7MA/oRtHCT2lcu1vmh+D2oYwkca/+cCOGLsmkXz0elUGLt7qZw3e8jPNIOV1uv5DMGybJzzX+sI9BK2ahS45FHWNEpdUQFgSqP9pM7ODumAd0o3LRR9QuXwNAt6dvJe684ajjokChQKnT4q9pQmnQEWpxghBGFAQOT5kPQOb08+n9zM0oVCoEt4/9U5/GkS8V1Om94BYSJw9B8PopfvYTus++Ek1sFKiUqE16As0Odk2YS+8Ft5B29XipsmY4jEKtYs+UR9HER9P7mVtQqJRUf7iRhq93MXDFLPQZCSgNOtTRBvy1VoJ2F64T1cQOz0GfkYC7tJ6wL4BjfxH+Zjtd774EhUqJ60Q1ey58FDEokHzJKHIX34YmLgpvWT2H73iZ9GsnkDh5CJq4KCkRfoONnRPmyWKWcslZ9Hz4zxi7p+GrtWDfV3RKRlUaVFFJKNQ6xJAPhVJNfUMjDz30EM2NDaz+YHlbYVeqUUUnM3bXSziOlHH0NFkftfE5TDmZiEKYY/cvp+Erqap2wsRBMj/q1+4mYUw/1LEmghYH6mgjpt6Z+GutKA0aBG8AwePHkJWMu7gGpVaNNjEGf5MdU/dUFGoVYV+QvVc8iSEzkR5zp8rtg3YXRc9+Qo/ZV6GONaFLicNb2SjJUJSBkNuL4JUSrzdvPETylOGIIQH3yWqiB3ZHlxqH4PFj3XaEozNfI2nKCLl/UQgjhgSO3b8c+76TjNm2BH9DC/q0eML+IFXv/0T8mL5oYqMQBekwromPRqnXEg4EETx+xJBA2B+U+goKqAxaRBGMp+nUgT8vwJFfQtaMKfR48GqpaIPDy7H732gnhyiVhOxu1JECBuooA4EmO2FfALXZiBgpkPVzuno+fC1J5w9DEx+N2mwEUcRb3UzF8rVkTpuEOi4KXXIswRYXVW//QP3XOxm59hm08dGgUIAC9kx5FMehUnovuIWkC4ajz0jAW9mELjlWKvbT4kSXHCsn3XedqCZmcA/EsEjYH4SwxM+m9Qfoeo9U+MR9sobdFzxMzhM3kjZ1HKooA4TDhAMhDs9YgmXzYRRqFUM+eoi4UbkoNGrCvgBNP+0nYHGQcvEo1GYjSp1Glodj971B0OZizLYlBCyRJPUiuI5X/eZYrbKb+8Lt6DMSEbx+mn86wNGZrzHovXkkjOuPQqOWKmI329uM1SobCrWSoN3zT8tU4Bd0Jezxo89KxlNcAwoFupRYAlYXhqxEBF8A69YjBCwO0q4ah0qvRfD6UWjU+KqaOHrPMpxHytClJzBw5f1E9+uKUqtCDIVxl9Zx7N7XEcNhhn7yCJoYE2I4TMG8ldh2H2fQO3Mw9UwnHBLw11io/mADVSu/l2ziVeNQRenxVjSiiYtCDEpy31qEourDjZS9uobcBTfLe4EYFhGFMM2bD3PozpeJH92XPk/fhLFLMkq9lpDTi2XTQY7OfA1tUiz9X5tJzLBeKHUaxJDA0XtfP6O9aVi7m/gxfTH2SEdl0EmyXtOM+3gVgWY78eMGgFIhz8+QlgAKpAISZQ3smjBX3hPSrz1HKiRT3YwuJRalVoO/vkWmq/rDjZS/Ku1H0f260O/luzD1SAeVAlvecdwldSROHITg9eOtbCLp/KEEmuzkT3tOtuH6zEREIYxCoUDw+Nky4A7ZvvZ9+S+kXj4GhUJBy64C8m94Tv6u94JbyLzxXMKBIEXPfkL2jCkoVEpadhUSO7K3ZHs/3EDlq6sBGPDRw8SNG4BCo8a6+RDGrqmEg1Khrqg+2VJ17RYnlh/3c+zBt+m94BYypk1CoVQStLtp3nCQuFF9ELx+WbcFr59j972BM3JOGbDyflL+dBYoFYQcHtm2dZ87lS53X4JSrUIURcpfXS3tX79i21Q6LYLHR8jlxVveQN3n2+j1txva2bYR3zxFdL8uoFQihgS8lY0cvfs1XIWV9F1yJ7Gjc9Gnxkn9OyS97KjtOJ33GTdMQqXX4alo4PCMpbgKK2U7hUKBdftRCue/xcAVs9DERhFy+VAZdfL+Ez9+ACqTHlGU9KD2o01UvraGfq/NRJsUiybRHNnbW3CfqCZh0mBUei1+qwNNtJGgxUHNPzZQ8erXAOQ8fRNZt1wAoojgC2DbXYipV+avrpc+O4mBK+4nql8Xgi1Otg+/BzEo0Otv08iYNkkqqKNQ4K1s4vBtS3EeKaPvS3eRdN5Qeb3EkEA4JEi2T6XEW9WEt7yBY7PeIOfpm9vJb6suR/XtgsZsQBTBW9nIkTtexnmkrI0ut56lRq59Gm2k0ImnogHX8SqpmNj8q0m5+Cw0MSb8zXZ08WaCDjeBZgdKjVqqpC2KoECynb5gm72odtVWsm+/qI1M/TOy8UtnNWm/TEQMhUAEx9Fy9lz0GAA95k4l8+ZzUUcZUGjVUmX5snrqV+8k7apx6DMTUOl1gEjeuQ8RcnoYuGIWpl4ZKLRqBLefkN39i+vcauvNg3ugiBRQ3HfFEzjyS9rN98Tf3qf77CvRJsZI1dKtLgiHqf5gA8auKSROHoIYKVamT5UKszZvPoSph1Qhu+HDDVS9tpoez0wn9fpJKPU6UMDxe16h6Yvt6NITyH1zNtFDexEOBlEoFIR9AZo3HQKFAlP3NOn3VZdkVAYdYjiMt7r5jLJR8+FG6r/eGeFFJiqjjnAwhLdCkr20qeNIuXS0VFyuuhlRCGPKyUDw+FGo29v61meVWrV81mkd7/88OsO3/+X4775m70Qn/h/CYrHw1Vdf8fTTT/PCCy+wYMECunTp8k/3K3SweMHvQY8ePf4lF5I2m40lS5Ywbdo0Xn75ZZYuXcrgwYPxer0d6q+0tPR3Pdfrr9dTsWItO0Y/QNDmIuN66XIt8dwhJI4fyI6zZ7Nv6jNkXj8JU06G3C7z9osIOTyojDp2j7qXk3NXENW/G/smzqX02Y8IWh00f7cbf72VnMW3y+36L7mTE898zI5zHkQdZcRbY2Hb6AdQmfTEj+nLtlH3U/jYe6BUUha5WGyFu6QO1/EqjjywnJ+63oQYEjD3zcbYLY1dFzzCsYffIRCpSteKsD/I3iufJmhx4DpRg/1QKY5j5Qx+UwqHD9pcFDz6d3msVn4cmv4ihswkqj7YwK5J80m/ZgLxY/th31fE3sufRAyE6Lv4NqL6ZJJ5wyR2TXmUnZPmk3TeUPouvJXyFWsJNNlRqJQUL/2K44+9T9rlYyhb8V0bumInDUXfPQ3H7gJaNh2EsMjuntMonb8CTVw0x6Y+zqHz5soXkgDp152Dp6yelp0FOA6WMvDN+6U1mzwYY7dUdoyaReHclfR79W4qVnzHjtH34yqsoubDjfJzMcNzsO87ydGZr+GtbkZw+0CpoM+iW8m/fiE7x80m7Yqx5D43g4oVa9l31dM4j5YjeP0cnP4iNZ9sIXHSYPZe8RTeyiYEh4e8yQ9R+c46sm+/iMIH32Jj15vQJpjpdt/lAGhio3CfqKZlZwFlL33FgOX3yvMtWvAJvvr2hZBcx6vwlDfiPlnDoelL2sgoYYGw20LY70KhUBFqqaK5uoTXl712RllXmeIJe+3sGH0/IZtb7qf7nKvQpcSzIXMaxx9+h74v3iE1OI0fO8bNIevGc6lfs4sdox/AV2PBcbScoM1N+evf4CmpJ9Bgo2jBJyCGyZv8EDvHzWVz7u0ErU5cJ6oJNNmx7ipk0JuzcB2vomLl9wRtbg5Of5GCuSvp/+rdsi4SFnEcKMZxsIRD01/AU1JHoKGF6vfXk3nTueyaOI9dE+dhHtwDd3ENBbNX4K+zgggZ10/CfbwK67YjiCGBvRf9tQ1d3ooGQGTnuNls7nsbmTJd9+Mpb8Cy/SiOgyU0b8gn7AsSaGih9PnPCfuD5J0zj6P3LkMVbSBgceA+UYPjUAnOY+UMfPN+4sb2I/26idjzS9iQdQNH713WTg6tO46h1Ko58ei7Ml351y0k5HCTN3k+jd/tQRNjOiNdli1HOPnkB3irmvDVWqhfvQsxECJ7+vkcvPl5CIc5eMsLAKReMZaBbz2Av9HGrnPmYd12RK4I3qor+654Em9lE+oYI8ceWM7mXtMJNDnwN7TgKa2n9pPNJE4azI5RswjZXSi1avImz6fk+VV0u/9Kip7+kI3dbkKXFk+/V+7G2C2Vgjlv4sgvxnm0nOoPNtD/tXsASLlsNDHDc7BsO8Kx2ctRqJUYspKIH9OP/Vc+ReWKtYhCmEPTX6Bw7kpyF8+Q10sTF8WJx95jQ5cbftdYrbKr1KixHyhGcHhAhJynbkJt0nP84XcIOT0Erc52Y4GIZdsRjt77+r9Epnw1FpxHywnaXBFdkda8aMHHEV2ZT96kB9k+4l5chZUUzH4Tb1k9+vQE4sf04/DtL1H07CegUFD1zjoch8vk+bZWI69863us244h+ALY84vJXTyDfi/dha/WwobsGyhe+Am5C2+l11+nUf3+evZe8jgNX+6g5sONZE0/n4ybzsXYLZXKt76n+r2fABHHwRK2DvkLCq2KkN0t28TMmyZj7JbGwdtfpmX3CXx1Virf+RFjdjKZ108iYHVy6K5Xadl7Esv2owCyvRFDAu6iWgSXj009biHQ4qTf0jvb2Zud42aTeeO5OAsrse87iWXLYSre+p6QzUU4JBA/YSA7Rs2S9dJ1rJLiFz4n5A3Q/OMB1LGmNnK+qcct7L/yKUAk2OKi7OXV7ehq3d97/W0agtvHsQeWc2j6EqIHdCN+TF+2j7pfsvuTB9Pw7R4avslrY8PDIYFAQwsbsm+gYc2uU2eJyYNJnDiIY7PeYN8VTxLVr2ub7+InDKRh7W6chZXkPHGDRP+EOaRNPZvjj77LznGzSb5iLMacTOInD0FlMrD3nLl4y+qJGdGb3aPupeTJf6DSavCcrGJn3xkIHj/Vb30PgC4tgWP3L2dD9g0EWpwkXzicHaNmtdHt03UAwNQjHU9ZvbRfbT8m77HGbqn4IzK1/8qnyLrtwt+0baVLvyDQ7CBv4oO4S+vou/SudrYt56mbCDk8HLrlBRz5xVI17KJachfPIOXSUSh1GgiHsW4/RsjmItBsR5sc2yHb0e2BK2Xex43pi+D242toQQyEpPEidmrnuNls7ncb8Wf3o9/Lkg0vmLsSbaKZynd+YNfEecSOzsV5rILN/W4n2Owg1OKS9bLo8X9Q9MT7OA+XEbK5sGw4SMKkwRy9/SUOXP002vho6r/YTsO3u0k5Tf4Sxg+kYc0uNmTfgH3vSQzZKb+5Xr3+Og13cS2Na3cjhgRZvoIOD56KMTa0pQABAABJREFUBiybD1P3+XZU0Qa5Xe0nWyhd8iVKrZodo2bhq7Oi0ms5fMfL1H+1k+q//4S7pI7cF+84o/yKIYHGtXvwVjRg3XYMf70VFEj9n+EsNfCt+/E32jhw3SKa1u1DqVbhKamn74t3YOqWRv60xRy6/WXUUQaKX/gchVqNITOJlj3HcRwswVdrxVdjIdDQ0m4vkug/JVP/rGz80llt31VPIQoC7pM1bOxxMyq9ts3vAn+Tncq3f8C65Qi1n26hecNBki8Yzr4rnmTfFU9R8+FGgnY3rmMV9PrrNCpWfEf+DYtxHCxFZdL96jqLIQGlToPreBWbetyCKAgMenfuGefbeubY86fHsO0qpOqt79lz0V/pOvMSovt3lfdzfXo8O8fN5vDtS0k6b6hsb5KuGEvaTedhHtEb5+EyCu9aStjrJ/veK+S5VLz0BZ6TVbSszyfY4uTgxX8lZHPTsv0YeZPnU/zsxwjeAN7KRvZFfjOcSTZSrxhL7nO3Yd1RQDgQpHnTQSrf+h6FSkXfJXdi7JbK1gF3sv/Kpwg53PhqLQSa7eRfv+iMtn7/lU9x9N5l0pn+Z/tKJzrxR9F5KdmJ/wnU19ezYMEC5s+fz9/+9jdqamoA2LdvH4888ggPPvggTz/9NDabDQCn08kzzzzDgw8+yJtvvsmZshTY7Xb0ej16vR4AvV5PcnIyAOXl5Tz66KPMnTuX559/HpdLOvw88cQTlJRIXmIOh4OZM2cCsHnzZpYsWcKiRYt45pln8Pl8vP7668yZM4e5c+eSl5cHwKFDh3j00UeZP38+S5Yswef7Y5WUjx07xqJFiwiHw8ycORO32y1/d++992Kz2XA4HLzwwgs8/PDDPPzwwxw/frxdP+vWrWPChAnk5OQAoFAoGDVqFLGxsQBUV1fzxBNPcM899/Ddd9/J7RYvXsz8+fOZPXs269evB+DDDz9k8ODBfPjhh7zyyiu/Ov/4s/vR8M1uAGo/20ryhcMByJg2CU9ZPd6KRmy7TyB4/aRddTYAurR4Es4biuD24a+zSLzfX4Q6yoA2OZbEKSNw7DuJ4A9GPJ9M0ptewNQzjZZdhdK/u6YQ1TMdADEYkr20mjceQqlWodS2rySaEJlvwrgBuMvqiR/bn9pVWwk0O6j9ZAtKrUbyHDoNgsdPzJAeVKz8DoVaRe2q7WgTzeiSYwk0O3AcLJU9B1r5YeqVQcue4yRNHiJ7BSl1GmpXbcW+vxiFWoUmLoqY4TnY9hcR9gYQhTAtOwuJG5Mr9ZGTgauwivizetO88RCIIqauKfJYAPFTRmD5ZhfmUX0RHG7CXj/quCjs246AUoEmMaYdD6J6Z1G29CsA6lZtRZNoRpscS9KUEdSt2gqAfX8RGrORlt2SrJW/uprYkX0ASJoygpDDQ92qrTSs3glhEYVaTeyI3njKGvBWNCIGBepX7yRulESLu6iWoN0tx1eZeqYT9gbQJphl7zZtciymXhkotWrqv9gueQ+tzyc1Ijfmgd2ofu9HQLps1CbF0rhuPwDV769HZdShULXdAt1FtcQM7k6g2dFORhHDiCE/CpUWMeQHoE/3TLRaLXHx8e34ptAYEAPuSD9bSLpQ8sBOuXwM9aslT6Xajzah1KiJ6ptNzNCebfih1KhlmaxY+T1xo/sSaLQRN6YvlW//gNpsxF9nRaFUyvIOEDOkB80bD+Epb6D0xc/RJJoJ2j2YB3Un0GiLrFdxZL1OSDLr9pIwaTB1q7aSNGUEVW//gNpsIuGcQQguL5rYKGKG9sRdUkfMkJ40rN5J/eqdBG0uki4cgbuohvgJAwk02dvQZeyVgVKvPQNdWgDKXvqSpPOHU7dqK+poI97KRtRmE5Yth1EZdGiTY3Efr0Kp1RAzpAeVK79DoVZTt2obmkQz2XdchL/eSt2nmwGwbDzYTg7jRuUSsnva0OWtapLtROpVZ+M6UXVGuqxbDpN0/jBCDg+N3+1FoVKiUKtQ6rVE9++Cp6wB66ZDKHUaGr7JI7pvVype/wZ3UQ0lz69CqVGjiY9uoythX6DNHANNNsIBISLnGZKcJ8cStHtQR+nRJsdiHtgNhVJB9bs/IgYFGtbsInHyEOpWbSVhwkCZrrA/iEIreboYuyQT9vqJGdoLy08HCDm9qKKNhIUw7qIaNHHREA6jiY/Gvr8ItdmEJsGMUq9FqdH8obFihvYk5PSiNhuxbDqE42iFxMMLRlD99x8xD+qBv86KyqSXed86lqes4V8qU5UrvyNW1pVceb6+n+mK4PETf3Y/mn7ch0KtJhwUCAthrFsOY+qRRtgbwF1ci0KllGUl0Ggjun9XNLEmaj/ZhLOwgui+XSR6kmKx7z0prWlEzxLGD6D2w404j5RR+9kWEiYNxl1UQ9L5w2R58FU3y7YpZmhPXMerUeq1aOKiqV+9k8zrJlK7aiuWLYeJ7psN4TCu4lr8zXZSLhyO82g5rsJKzP26YNt9EoVaSd2X20m6cITMg/rVOxDcPhwHilH8ir2J7tuFulVbKXvpy1N0JZglL0ck+68y6EgYP4CqFVKESf2aXagje+DP9wRtUiyqaAPuk9Xt6Eqe0mpXRaL7d6Xhm92ozUYEX4BwZG9OnDiIcCCEr7q5DZ8AVFoNYlhEmxzbxr4mTRmByqSn8Zs87PuLCPsDpFw2GoDUK89GFAT5hZkohBG8AcwDuuGtasY8sDtiUKBx9Q4SpwwnccoIav++Dm9JreRR5A+iTY7Fuv4ACo0KhUqJ4PbhKapBlyrtAXGj+tD4jXTeUwBixJvmdN1u1bdWWTT2SKMqsleVv75G3mONvdJxHCqV+fl7bFvDmjx5fwy2uAj7Au3164IR1H68SW6nMuoIujyozSbU0QZ0afF4yxuIGdKDoN1Nwzd5aOOjO2Q7Ui8fK6+LNimW8te/RfQHI2eaaKL7ZhP2+vFVN6NUqQg5vcQM6UHjN3lk3nwe5cvWkHTeMGKG9kQMCtT8Yz2C3UPVuz+ijjaiNOgINNpwHimT5O+TTbiLaojqk4XgDeAqrJTOekIYx4Fi9KnxNKzeSeIUSV4M2ck4Cyok2xwMybL3a+uVMH4AurQ4aj7ciK/WIsueISORkF066zR+tweVVo0mLhptciy2vEJihvciZPcAkoewGA7jKqyk9tPNJF04Avv+IqL7dz2j/AYabUT1ySLk8Ei252g5Kp2kT4mTB7c7S7XuRZYthylb9g2aRDPu4lqi+3ehdtVWnEfLaf7pABqzkfqvdqLUa7HtPUHi5KHUfbYl4plag9psIuQNtNmLQg53G5n6Z2Xjl85q0f26EvYHz2w3AGO3FDSxUdSu2krtZ1uJ7tdFimhQKnEcLMXUKwPnkXJAOms3fpOHLa8QweunNaL7l9Y50GjD1CuDite/kWzn0TI0cVEyD06fb6teBhptVCz/lqQLRyC4fYghgZa8461mDsIigjdAdL8uCG6/bG+aVu8g5dqJkuz8fR3Na3aBQoEq+tRcPCeqAIgZlYvzYAna1Ph2dk9tNlL17o/Y9xfJ+nUm2YgblYsm1oSvvgX7viKi+3VFHWVAFaVvY7/VZhNxo3Op+WgTtrxC6r7c0c7Wu4tqaFyTJ40XH91mX+lEJ/4oOi8lO/E/gTfffJNbb72V5557jhtvvJG33noLgD59+rBgwQIWL17MmDFjWLNGCglatWoVffr0YfHixQwfPpzm5uZ2fXbt2pXY2FhmzpzJ66+/zr59++TvXnvtNaZNm8YLL7xAdnY2n3/++W/O8eTJk9xzzz08/vjjfP755xiNRl588UVeeOEF+vfvj8Ph4Msvv+Sxxx7jueeeo3v37nz77be/2e+ZoFQqGT58OHv27AGgqKiI5ORkYmNjeffdd7n44otZuHAhc+bMYcWKFe3aV1VV/WpF7draWh599FGeffZZPv/8c0IhyePn7rvv5rnnnmPRokV8//33OJ1Opk2bRkJCAtOmTeO+++771XmHHB75MtBXa0WfJh3k9RkJeGtOrZG/2YGxWyoAPZ+eTslTH6CJjyLsC5x6ps5Ct4evI+WaCZiH9qJ6+bfy57pIv87j1SRPkcIvxXAYfUYCAGqTHnWUXu7LV2eVN9tWaOKjCUbmm3bFaOrX7EYTI3lbyvQ4vWjMP2uXaEapUZO78FYsW45I4Y0i8pxaIYWbSv27jlcR1TsLfUYiSoMWY7cU1CY9vshYvjorQZubkM1F/KhcNHFRKA1akqcMRQwJiEIYX52VcDCELi2e1EvOkn5cpLYdU5sajyiKBC0O4iYPRWk20X3RHSgNOkRBoPfb8xi4bjEpN5wn84BwGF9VEwCBZjuIoE+LR5cWJ89PEx9NOBBCHzm0+2qtaJOlC05dWhwqg/Y0WiyIoRCGLsn4a0/xMmj3EI7Q0rpGqKQcQvq0eHwNLWiTYzBkJ6FLjWPIBw+iiYuKXBoYURq0RA/qLs05Mq7vtLUSQwJiMHRKfhpsKDRt845q4qMJOTyn5OI0GW2FQqlAFE+FbYSCARISEvjZQ3DaM6f3o4mLwl1UI38neHxE9+2CLjVe5ocmPpqQ24cuJU5ur4kxSj+KE8z4aiz46iQeK9RKhn/1GMO/+huJ5w6FcJjo3Czqv9qJr9Yqr1drqOvp66WLrJcohNElx9J97lRihveK9G+RLoODAsNWPUrfJXciCmFZZv21FpR6bRu6BI+/DV2mXhno0uIwD+rO8K8eJ/HcoYTcXnQpsW3o8tVYiO7fBev2o/jqLNJ6R/5OvvgsXMerUGrU9F54K5Yth2WdMvVMx9g9jW4PXMnwrx4nfvyAdnKoijIQDoVkeTi9/8TzhyG4fPiqm3+Rrlb5jRnWk+YN+fjqLARtLkw5WfhrLSRffJbkmWd1AqKsK75aKyIi2gRzG1k0ZCeBQsGQ9+YRe1YfVCY9KpNOHqs1LPnkY++hjo1i1IbnyLrzT1JYe0Q3PEW1qAw6fDUWdGlxxE8ajD4zkdTLRuMqrESfFo+7pI6Qx48mxsTZe1+lad1+1MZTdk+XFkfYH5LD+3x1FnTJsejS4lColAz7/DFiz+rzu8YydElBl5aAv8EGokjI4ZZ+SEbWtnWsQLNd5n3rWObBPVAZ9cQMz/mXypREW4y85rrkWBRqJcO++pvU7vxhqKMMjD+8AsuWw4ghoQ1v/A0tZFx3jrzm+rR42T7oUuMIBwWMXVJRGXX46iwEGltIuWw04w4so9fjN0oeiqetma/WiiE7iej+3VColLI8ZN16ASqTnrSrzsbYPQ1/7WkyWmtFm2jGW2OR9yNfrZXM6ybQtD5f3lNavzP1Ssdf34K3sqmdvdFnSWMLrl+yN95TtiVir3x1FqL7ZmONeGAC+JtsCB4/SReOwHm0HF+tBUUk7cjPbS4KaY8URbEdXa17U8kLn6PUaxm391VyHr8BX3UT6ig9KqOOmCE98JTWyXtzqw1v3c+1iTEM++IxYkflnjpLZCe2PWfUWOR9P35cfyqXr4WwiFKnIeTwSHtZajz+hhZ0kdBKf60VXWoCurR4/BF6lFoNQYtD5nmgoQVdVhLDtywhfuJg6aVeRD66P3g14w4sQ5+ZhOD2t9PtVn1rlSnCYfy1VllOWm22OspA/Lj+jNq0mP6v30s4KPxu26ZPiyfl0lF4yhva2bZWvYw7ux85T9+MUq+l/vNt+OosOI6Ug0JB7Khc1DEmKt74Fm9pPeooY4dshyY+CoDogd1ACGPfI13S+OtbCNpcBO1uQi4f4w+vYNyBZVg2HyYceWls6pGGPjuZuFF96LvkTiklQGQ9/LUWwiEBdcR2yvMKCrKOBRqs6NLi0afGE3R4SLvuHCwb8vHXWtClxkn7oD9I1i3nM2rTYsxDekih17+xXgqtmqKnPoSwSNgXaLdX+GosZFw/EV+NtFe0fq9NiiUcCsly4qs9pQ/6tHgyrp9I2Bf4Rflt7b+VRk95Q5u9qBXByMWnt6q5jUxlXDdB8lT92bkt7cqzcR+vwpSTEQnpdmDsloJSp8ZXZ6H6nXWn9qI7LsK2/2QbmfpnZeOXzmq65BiUek3kvDcfpUEn2w2lQbrkTL18NGlXnU3I6Y3I/qmzVlSfTJxHy2V+t/JUZdSBUvm79NJX1YQ+Kwljl1TpN8TPzr5qs7HdmUOfFo8+KwltYiwtOwsApJQZKqXMQ9fJqlP2ps4qhX4bNPI6hv1BQk4P2tPOn/rsZFTRBuLPkezN6efKqNxsRCGM42CJTMeZZCNkd0s2IzWOimVryLz5POLP7oc6LoqAxdlmHfxNNhRqFfVfSi/R/Y0tv2jrW8+mp+8rnejEH0XnpWQn/uvh8/k4ceIES5YsYd68ebz55puyR6TVamXBggXMmTOHNWvWUFUlvU0qLCxk3LhxAAwdOhSTydSuX6VSySOPPMKcOXNIS0vjvffe47PPPsPj8eB2u+nbty8AEyZMoLCw8DfnOXDgQKKipE32yJEjXHDBBfJ3UVFRFBUVUV1dzWOPPca8efPYsmULTU1NHebLmDFj2LlzJwA7duxg9OjR8thvv/028+bN47nnnsPj8fzhsOyhQ4ei0Wgwm83ExMRgt0veKt999x3z5s3j0Ucfpbm5mbq6OkDytOwIfq3OliiKJJ43lECzHdfhUjhDkuuad9dh23YU6+ZDpF4z4bS20t9H719O9vQLGLHqUVAq5XBKFAra577+2QeR4RQaFcnnD6Np/YFfmGf7DwR/gPzpS4gZ2gNjj9RfePAU3EW1VL33E4asJIZ9/DAhl/cMj4t4KpsofW0Nwz97lOEfP4zzeLU87aq//4SxWxrGLimoogyIIaEdTQqFAoVKSdSA7virm/EWVRH2Bci49wrch0opmvkyhdc/Q+otUzCP6nsmlkdIEWnzpeL0z+XpnvblGTr6OX2Kn314BpkKWBxsHXoP9vwSKlaspfvsKwnZPQz97K8M/fgRPCerISye3mHb/n/O1DPO4WePtFuI30HLGXCqn/btRVFsS6/8zzN0fNpjAYsD256THPnLa5x4/B/0feE2QEHsyN40RLx1zkjDz9br0C0vInj9nHzyAwxZSUT16yo9plKiVCs5eu/r1H2+jbhRff4QXUGbk+MPvk3T93s58fj75L5w2xltRdo140EEayQ/YWuf+uxkej12PSef+ICwP8Dh6S8SM7Qnxh5pp+anUVE4dyUnn/qAvpHQ1DPblVPjtn6fcM4AbHtOnOHZtnTp0hJACFP/xfY23aljTPR67HoK5678ZV3hlK74G1rImzyfsD9IxYq1DHjjXhRq1c90RRo785bz8JTWkT9tEQ2rJU+WM0NB7T82YNt7guYNB9GlJSCKIoZuaVJewMpGto24l8TJg0GtbD/WaTIWsNgpevJDBI+PE4+/L81Pr/nNsVIuG42nuPpXbFx73gcsdo4/+DaWDfkErQ4GvHGvTOO/QqZ+3jxgsWPbc5Kjf3lVard4Br56K9sG/4WYoT2lfLen8UabHIsYEuQ1FyM51gAUKhU9H/4zpS98Lv/Q1SXHUfX2D2wbOpOTf3sPY/dUTtdflUGLPj2Rk4+9J7epfu8ntp91HyGHh6DDTdqfT9/DxLY0RP42ZCVJoZzf7T3FbwUoNWoSJwygMRKJcDoPFVoNg96ezcnH3gPEX7Y3p30kiiKGrOQ2etn6jEKjOiX30sPtO0C6yHMcKG4z1ql5SX+nX3cOQYuTrUNncuJv7xPVKxNE6DHvaryVTVIOTU7jRWQd/HVW7AeLOf7ou6RfM+E0/TjDzxoREs8bSjgQwlNS1/arn/NCbvKzPU5+Xvo7HAhxdMaLiP4gpYs+pveSu+SoiZKFn7Jt6EwCjbbTIilO6XbbsdtPt/U7X42Fw3e8RN6k+fibpQuC32vb0q87B4RTLxTPBE9JHYdvXUKg0UbypdL50ZSTCeEwjWv34KtupstdF0t5GhV0zHaIRF60puI7w2WFLj0RRJGtg+5i24h7iR/XH4VCWkOFWoXGbMQTyY3Z+sKxLZ9O44JKRY+H/9xGx4isr9qkb6PPrWSEnB62n3UfeZPmEw6E0MZFtaXxZ+uVcM5ARCGM83BZO563nnXSrhmPGBLwN9nafK/4BT0D6YJQDAn4G+3taDyd7wqVkp4yjUK7/k79v62cKDUqKa9tvbXtcwoFWbddwJGZy6h67ydUBi05T9wonUEjPEy++Cx5L6r7dAsxw3Laj9dB2TgjARE9D9rdNHy1E3t+MRUr1pJ1y3nyi+TaT7fgq26iZfcJAi0uesy5UualKIrEDO1JOBjhZzv+KNrZrF/SS6Vey6C3Z1P6wucgnuns2749wKC3Z+M+WU3YK72UiJ84iJDTI/PQ2CO9Pc2/crYMNLSQf8lfQYTyRR/T+8W75NyqIOXDDlod7dufUTakfyRfOILSFz7HXVyLp7QOU8QRpBXqKAOIIu7jVafN51fOsZzZlv6fhRj+7//zP4bOQjed+K9HOBzGZDLx/PPPt/vunXfe4eKLL2b48OEcO3aMVatWyd/9nosyhUJBz5496dmzJwMHDuT111/n4osv/sXnVapTh8JgsG1FY51O1+b/Px9fFEUGDBjA/fff/5vz+j3Iycmhvr4eh8PB3r17ueqqq+RxFixYgFb7Sz9iITMzk9LS0l8s6qNWnzINSqUSQRA4duwYR44c4ZlnnkGn07F27VqysrIAaGlpn5+vFevXr5dDvZ+a9wgKlRJRCKNPj5fDwnw1FoxdkuU2ukQzTeUNxI7MIfGC4SRMHoImKQaFUknusnux7ztJzMg+5L56D/Z9J3CfqCJzxhTEoIAuLYFA5ODlLq5l35+lqsnnlUmFc8ZsWIS3upmQ+1TovD4tXvIQOA1BixON2UjuwukodRoGvzmLkMODISMBWyufog2EnNKFb/b08+UCNAqlEm18FNYdBSRPGSH9iPpZDkPB40dtNsr8sO05gbeqEVW0QfZYaX1D3poM3V/fgv1wGTUfbQKg1yPXolBLYWT2/GJ81U24HB7qvtpJ5g2T8Ne3tAlLV0UbyZpzjZQIu6iKuMnDqH7pc1KnnYcmwUyg3krQ4iBQZyHnjQfo0uwApRJ9VhIA2sQYmRZ/nVWeX9DiRKlV44+EWurT41Eolei7JqJNjsVVUHEaLQko1Gq8lY0kTBosz01jNqLSaxm9cRGiKIU1Iki65quzYh7QDV9VM8EWyfPAuu0YntJ6ovt3Zc+URxCFMP1euZuARTqY+euspF8/EfOg7vR/414UKhWK03ihS4lFDJzynGylQ202QsRrpVVGs6afjzpWymUkimH5RxOAWqPFYv3Zjy0xLHlLRpB9+4UYMpMYteE56e11r1N5kVRGPa7CSlRGHbr0U/xUm/ToMxMZtWGR7FWr1GnwVjWhz0iQvAKqmtEmxZBwzkBSLxuNOtqIQqPCW95AoMlOzPBe8nr56qwYspPbrFfipEH0W3qn3L/apMddWkfs8F7o0yTvZVO3VPz1LbTsLKD77KvQxJpQqJTo0hMwdk1pQ5fapG9L15FyVEYdKZePwXm4DE9pPTHDekXoeg6lUUc4KBA3th/N6w9E6ErAX9+CISuZ3OdmELS76bfkDlAq0cRH07KjQArhUoC3ppmw248+I4H6r3ZKaQ+0GhImDabf0rtQGnUILi9KtVqW19b+9ekJRPXNpuCBFWRNv0DWRV16AmFfAEXEq8HQNQUxLFLz8aZT8qtS4m+0kTBpENXvrWfQO7PRJsWAQiHpyp4Tkg6gIGhxymPb9pzAU1qPUqeh26zLUceYUERsQavMmgd0w1/fQto1Ewg02vDXt1C3aiuZN59H1owLyLh+Err0eARfAH1GQhu6ip75iMwbJuOvb8HcXwoRM2QnMeyzR1GbjQRbXLLd89dZUerUBC1OmS5fVTOKSPGr2BE5qGNMdLvv8t8cS5+RiKlHGkqthq73XIpSp5ELJbW2M2QnoTJGSc+fNlbK5WNQ6rW4jlcR3S/7XyJTkq6o8VY1yvNt1RV/fYsUDldaT8zQngxf/TjaxFiCLU6ZNyqDDm2Cmb2X/k3mTcI5g0i9bDT6rCSUOg3WHcdwHa+MyGoSmoToSK5LaFiTx4AVs0CULs5RKOj36kx8Nc00freHhImDJNs0oBsgPWPfV0TGdRMRgwJRfbLo/+pM1HFR+Gst0p6z5wS6pBipSNjVz7TZP5VaDfq0eGo+20qwxdnO3mTfcRFVK7+n8bs9DFgxq429yZx+Ppk3TEabYMZxqAx9RoIccqxLjaPxuz2y7QbQpyZIvLntJbwVDUT16xJ5AXbK5vZZeKt0UapV4zxWLkUvpJ/SvYRzBslzT710NAqlQrb7qig93lqL9PKhm+SJau7fFUSRcFBAodUQtDhRmfTo0xNwH6/Gtu8EcWflSntFZSOxw3udOmdkJOCtaCR2ZG808dEMencOYliU9F2tiuyRanQpcVg2HZLoTo8nUG8lqn9Xcl+/T/IuCoTkPRKkyIfsuy+l4YttVK/4lsRzh6GNi0KbFMOojc9BpBBJbMST6XTdBuQ1FkMCKJXo0uPlPafVZnvLGyRPKFGkauUPdLnjT7/LtkXlZKI2Gzn55Ad0u/dy1GYjWTMuoNusK1BoVJKH6Gn6jEJBfKTQTNyoPli3HyNmWC/Jky4o0P2BK/E32ggHT63zr9kO17EKPOUNUsEuIcyo9YtQRxuI6pvNoHfnoI6NkrxQ66wYMhIQvAHEkECw2SF55/bJlryJay04DpWiS42XPc5MvTMlXUhPQKlWybZToVZhHtoTgG5zrsJxsISoCL8TpwxHZdRT+MDyyPpKfApanGjioxm1fpG0XmX16JL7nHG9Wnmbcsko1CY9Z+99FaVeK3vKjdrwHLr0BALNduLG9iNv0oOMWv8cmtgoeZ1dRTUYu6XJ5wx9ZB6Zt5yHUqfhyN2v0vupm9vJb9h/qn8U0Lw+n8bv9tDz0eukwmcnqog/u/8pXY7sRYasRGx7TpB5wyQUKhXHHlhBt3svk/VZqdWg1GloXp/PoHceQGXU4W9ooeK1r+ky81IEt5/ofl0xD+5BoEHaixq+ySPrtgsJmwKM2vgc2sQYgnZ3h2QjGMkJ+ktnNV9RDZrEGPRpCVi3HZW8HUOClJf3hknos5Kw7izAWVBJl9svxFNWjyErCX99C93uuRRX5DItaHG20cuAxSFfrv2WXvZ68kbqPtmC63jlGc++Ibu7zdnXkJWENjmWspe+wtQzXX5OKuTEKR7efhH6DGnP0iaZCdRaCXsD8hlQqdOgjjbK9oawSPe/3iAVCntzLfHnDSN2mCQnozY+J50v9hW1PWefJhsgFa3s/sCVUqG/RhspV4ylYvm38h6mMura2PrWF2CtsqhLjmtj609/VqmT7HLI6ZFp6EQn/ig6PSU78V8Po9FIcnIyu3btAqRLt/LycgA8Hg/xkXxuW7Zskdvk5uaybds2APLz89vkXmyF1WptU6ClvLycpKQkjEYjUVFRsnfk1q1byc2VDrxJSUlym9Y8kWfCwIED+eGHH+T/u1wucnJyOHHiBPX19QD4/X5qa2v/GDNOg0KhYOTIkbz33ntkZmYSHR19xrFbeXU6pkyZwpYtWygqKpI/27p1q+yBeiZ4PB5MJhM6nY6amho++ugjmRcHDx4k/AuVyM4991wWLVrEokWLsO4oIOWSswBIv2Y8TT9IIfM1H2/C2D0VQ3YSsWf1RmXUUfflDooXfMKuIXeRN2ImFS+uIuT0UDjzVVyHS/EU17J3wmyav99Lxs3n4y1rjFQf9cg5vbSJ5lZmEbA4qFm1lZ2TH5Iu8tSS+YsZ1pOg03MqUfNpsO4oILpPFoWP/h3LtqM0rNtP+tXj5XZhfxDBJV1KVr77I3uvWcCeK57CcbCUbjMvJWH8AGIGdSdgceJvbM/b0/mRddO5VL29joM3PU/Q6kTwBUi/ejwxw3oiCgJBm4tAo02mSZ+RQMpFI7BsPUrKJWfhrWoiKicD654T9JhzJYiinH+rFTWvfonneCWu/CICVidKo46oft0IubwIbh/BRhtKgw5VjIni2cvImzwfx8FSutx9CQBpV48naHESaLTRtG4faTIvehFyeIk7q09kbSdQ+9kWqZrkvctQRRlIu3o8McN6IQoCYiiEbe9JjN1T0WcnodCoSL18DNYdBZS98jV5kTVq3aHcJXUoDVpEQZDyMjk9qAxajN3TsO8/SfIlo9BnJJA0Zbh8Ydu0bh+65Fgch0opf3k1gWY7yRcMk9cu5PKd8qb42Zq08rhVRqve/ZGQrYaQrQYxFEChll5AKNQ6woJAi9Xarh8x6EWhlTy01SY9Rc98RN7k+TSs3innUkq/fiLhYAhXQSWO/JI2/AgHQ7TsOk7e5IewbjtK07r9aJNjadlVSPaMKYScHqL7dSHk9FD+ytccunUJIacnklLACEDXuy85bb32yzmxYob1JOSQqrPuveRxbHmFNK3bT9q156Ay6Ige2I2Q0yNVWVcqCTTaCNo9KDRqbPuLSLl8DKmXj8Hf0NKGLm1STBu6/A0tOA6VYuyeSuzoXIzd0xADIVp2FZI3eX7Ea0mULmvW7iErQldUn0x0ybEUzlvJ3osfY98VT+I4WErXmZcSP74/5kHdCVqcNH69i5DbS9rV4zF2T0Nl1BNyePCWN5A3eT4t245i2XoEdYyRpnX75P4NWUkggudEDZb1+Ri7p2LPL5bp0sRFUfX2Ooqe+YigzY23spHUy8bI8htyeOh618UIbh9V7/zA7imPEGh24CyokHWl692XEg6GCFqdsq5oEqLlvGLV768n5PQiBENyblN3SS1Kg1bit80Foih5W5n0EQ9gBbunPAIoaN6QT9rV43EcLJHpSr18LILHT6DRhuNQKYbsJFryCql463tQKPA321GqT42FUknQ6pT01+lBFAQch0oJB0No4s3SC5ew+Jtj7Tn/YfyNNpo3HaR5Qz6BRhvN6w9IMnX1eEkX0+IR3D4MWUltxjJ2T5XSV/TtQtyYfv+0TLWcpiu2XYXyfFt1JdBoI3pQd4w90qWCLm98i6esDsEXQKlWkjBxEMacDML+AL7KJpk35a+sJm/yfPx1VvyNNrTx0aRfMwFnQYXUb5Od7Dsukmz5rRcQ9gWwbjtK8iWj6Lv0LlQGHZUrv29jmw5ct5DCB98i0GwnberZOA6VENUni0Cjjbxz5xNodlD98RbSrx5P4sRB0ho22vBVNpF+zXgaftiH2mxk2IfzsR0olkMoT7c3YX8QXaKZyhVrz2hvmjfks3vKI4ScXpwFFaRdPZ5u91+JNiUW98ka6r/YLtv5+PH90SXHYj9QhD5NCj1MufgsQi5fG7ryJs+n5uPNhH1B4kbl4siX6Ar7AwRbnKRePkbem/z1LTgOl1H2ytecfOIDBI+0Dnsve0IqpuPyUrrkS6r+/iO+2maSLxiG0qjDdaIKhVJJyOUl6bxhWLYclucguH0kXzJKqjqu19KwJo/iBR9z5I6XcBwq5cidL+M4XApCGKVeg/NoOYasRByHS6TIiMvH0rxuH5WvrMZ9spp9k+cheHwodRoCjTbMkQs7d0El1Su+Rd8lGUP3NDwVDdh2H4/sYfPRpsbJL75O1+2YYb3wVTeza8JceY/NvOFc2W602uyWvEKZ99l3XIgYDP2mbUu5bDRqs4n86xZizzsu27agTaqu3LqXZN58ntyu9YVnyOnBU1yLPjMJY/dUbHtPEPb6CVgcBK3O3207us2+CmP3NOLP7k/NP9azc+xsDt64GNfxKhyHSgk02/FWNEY8/U9gyE5Cn52EKsZIVO8sHIdLSb5kFE3f7yXjunNo+mGftP8oFKReMRaFRkXGdecQdLplT7TcpXfRsqsQ+/4i9kyej7uoBpVRS1S/LqRNHS9fpig0KlIuH0PzOuns2bKzQF4vXVq8HE3z8/VqtR3FCz6mce0eihZ8zJE7XybQbKd4wcfkTZ5P5crvMGQl46tpJrpvF0RBwFvVKK+zZfNh1DHS3uwqqEShVBLdrwvZM6ZQ9vJXhL2BM8pv5ZvfkTd5Ps5jFYhBAW18tLwXBW0uLBsPtdHl0/eihImD6HLHhfjqrfgqm2iKnGHVZiPDv3wMwe2nZccx8iY/hH3vSZrW7SfjxnPRxkcTlZslFShr+dleJIRpySukfNk3BJo7LhsNX+/81bOat7JRthvqaAP6jATqvthO1bs/cuC6RTR+t5eg1UnWLechimIbW5xyyVnypSSAZeMheZ0VapXs0fdrehlyetEnx1G5Ym0bvTz97Cvl+Tx19u279E6cBRVUrljb5rmARapsrtRrpBciCgVV70pnh2Czg/pPNqGOMZJyzQSih/YCUURwnfot02fZfXiKa7FuzCf9lgswdEsjdnQf6Zzy9Ee4TlSj1KrbnLNPlw19dhI1H2wg0OzAsuWIVKRTFOl63+VSTlVRxFfd3OZMrzLqadlZQPIlo85o609/VgwJBK3ONufYTnTij0Ih/lr8ZCc68R/An//8Z+Li4uT/X3zxxYwcOZKVK1dis9kIhUKMHTuWqVOnsnfvXt577z3i4+Pp1asXJSUlPPHEEzidTl5++WWcTie5ubns2bOHRYsWYTab5X6bmpp4/fXXaWlpkUOVb7/9dlJTUykvL2flypX4/X6Sk5O5++67iYqKoqamhqVLl6LX6+nfvz/btm1j2bJlbN68mZKSEmbMkCq3+Xw+3nrrLcrKylAqlUydOpWzzjqLo0eP8uGHH8peltdeey3Dhw/nTHjiiSeoqalBpZLCFXJycrjgggv45ptveOihhwAoKSnh4Ycf5u677+acc84BpAI8b7/9NjU1NQiCQG5uLnfccUe7/k+ePMkHH3yA3W5HqVSSm5vLzTffzNdff41er+fSSy8FYM6cOcyfP5+4uDief/55rFYr6enpOBwOrr76avr168cHH3xA165dGTBgADExMb+4tttG3sfAFfehiY3CcaScIzNfkw/tg/8xT/rhJYpUf7iJ4w+9Q+ZN56ImTO37PxE7pi99XpkpJ6cPNtvRJsUghkUMXVJQ6jXSYajZTumzH1P+0RbO3voCSp0GUQhj2X4U88BuaGKjcB4pJ9DiJHHCQMkDIs6ESq9FjOSa2jFxvhTOkJPB2E2L8dU04zhUxqGZr9HnyRtJPm+olFcsEJIrsrpO1lD62hr6PD4NpV4KV1IoFITcPvZdtxD7viK0STFM2PeqnAcy7Avgq29BYzaiNhsJWByIQYETj/+D5ItGkDZ1HCq9RgrjuvMVHIdKGf71E5j7d8FbY6Hw0b/jrWxk0Ir7MGYnR4q3qBC8firf+4mMqeOkkCdRJNTi4uCEWWQ/Mo34C0agjotGDIRQaFQEGlrk/EjSha2Ko1f9DVudk4ybziV3kVTFD1HEnl/C3ov+CsDZ+14DREIuHyULP6HbA1eiiY1CqVXLia8DTXY8pXVED+yGyhjxegqLBO0ufLVWTD3TCVodVH+wkfqvdjJwxX3o0xOkPJFayWNX8AZo3nCQuNG5qM1GRCGMt6KR4oUf0332VUT1yUahVGA/UMT+axYgBkIkXTiC/svuQWXUybl2nIfLSJg0CE2cFCqlNhsJNNkJ2twcuHYhMUN7kvvcrdJFiCgSsDjZOuwexECIiQXPSd6SCqUcalNXW8tjjz1KXt4eEuJj+eSTj0kyAmEBlGpU0cn4qm04j5RzZOarsqyP2vw8pp7piEKYwjlvUve59AJl5Lpn0cSaAAUN3++R8ofGRkm5+DIS5bx5Ylgk0GSXQhtDUu48b1UTJS9+LlUoDgmoY0wI3gAHrluILimWPs/eIuVDC0v6c+Tu1+j+wBVoE2NQm434aprRpUnefaIoEvb5pbxXNRZiz+qDt7KJ+q+2k3HDZHSpcQgePy3bjnFk5qskTh5Cn2enSzmSFAoIixy773UEr58eD16DoUsyKJWEbC7qvtweSbQuJY0P2VySx0m0ATEsErQ6UKjVqM0GxKBAoMmOLpIrypCdLOvUgeuexXmolH4v/UUqZBEW8dVbOfnYe+3kUJsYI9HkDxKyuwjaPfgqmzBkJ3Hgz88S3b8LvRfe2o6uMVtfRKlVS3nYIuvirWzEsuUw6deMx99ol7wJBIHyN76l9sONjFj7NNq4aFAqEENhgnYXzqMVmHqmozRoUUcZ8DfY0CXFSD/YQkIkR6wOMSTgPFaOJjYKUKBNMuOrtiC4vTRvPEjXey5DoVLiKa4l7/yH6f3kTaT9eYJk+8IiYV+Qw3csJXvGhRx/9F36vXw3MUN7SIVcfAGa1+dHKgKPkPKxKhWyfrkKKqn5ZBNd7vgTqmiD5KEVFnEX1fzmWAWzV8g81GckIgZCNK/P58jMVxn097kkTBgoXbxGZG//lU+R+8Ltkr3SqNGlxqNQKgi5vP+0TJ1ZV2wRXRHQJsRIubFU0sW/ITMxcoF4jECLk4zrJ0o8cftQGXUIbh/uoloO37YUQ5dkRnzzFILXH7FNCny1Fg7PWIJSp2HQu3PkPHUFc9/Evvckgz+YT1ROJkGHWwqlFaH42Y9JPHcoadeMl/Lk1VpQtv5QFsWI7AhUf7yZuBG98Tc7SL9qLKBAFAQUCgW+Oivu0jocBRV0ufUClBpJ1kHK77V1yN1E9UyX5usLSBWVRZGK5d9S9OSHP7M30Pj9XuJG5WLskYY6yiDb2NY9wZCdTMjjQx2lx1vRhCHiMRoOhVAolQSa7JQ8vwrzgG6SjY2Novq9n1BHG0mYNAiFUinTVfPxZmJH9KZg9psYuiSTu3gGxi4poFRI3sRl9SRMGIjg9eM+WUPChAGE/UG8FY14SuuIO7sf2qRYEEUUSgWekjp8dVYK7l+Ov6GFfq/NJOXSUSgUClryjpM/bZFse/ssvJWki0agNhkoXvQpWbeej0KlxLb7BDHDe6GJNWHfe5JjNy8GYMBHjxA/YWAk/UtQ2hcabBi6phD2BaTl0qqofnMtx5/4kCEfP0zc6FwUKiVBqwvL1iPEjsxB8AZwn6zBPKgbgjeA4PRy+Lal+BtaGPz+PCkfcGSPLXtlNSULP6XfazNJvWwMINmuwkf+Tvat5/+qbdMmxhC0ueXchr7qZoy90tvbtm1L0KcnyGviq2ri6MzX6PHwtYiBEFF9syUdUioJOT20RPSjI7bjdN6nTj0bdbQRX2UTh29firuohiEfP0LsyBzEUBjr9qMcf+htBqyYJY2jViG4fYT9IRq+2UXXey6TcgIqFIQ9fhQ6jfQSJcqAs6ACXUoc6miDdNl9sEQuBBJoskuF8gJBqSr1FU/ha2hh4LtzSJw4KLJezsh69f7V9TJ0SWbAilmy3do2XDojjM17GW1SDCqDFhTShfmBqU/jOFTKgOX3kXTRSJSREPyg1UnQ6sTYI006D4YEfDUWbLuPozTq2slvzOAejPjmKQJWJ5oYIygkb/1DNy3GcaiUxMmDGbDygTZnqZFrn5KiW0QRd1k9YW8A+/4iEicNRhVtRGM24KlsQp8ci0KlJOTxSXxKjEEMBFFoNYR9fsIBgXAgiD4tAU95HbWfbCH7jovayNQ/Ixu/dFZLvvisyF4IiCL1a3ahiYumYPab9HrsesxDumPISJTSGgQFPJWNHLvvDXQZCQxacR8olQgeP4LLy4HrF9Fv6Z2YemVIxeo0asTIRatt78l269xq68MRT0HCIief+oDK5WtJunAEA996QPYgdBVUIgoCupQ49OkJOAsrTkX51FoiFcMVKDQqdIkxiIhYtx7B2D0NTawJx96TFNyymJ4LZ5Dy54koDVoQIWR34TxYgjraiHl4DmF/q71RE7K7sUZ0ue/zt2PfX0RUbjapU89GpZd0/8idL7eTjZoPNlL/1Q4GrJiFKScTlV5LOBjCW17P0XtfJ+O6iaRfew4Bq4OQ08uhm5+Xno3wTaFqa+uTLz4LTVwUiMhnnaqV35Hz9M2Yfh6i/n8Mnjcf+E9P4TdhvGPpf3oKfwidl5Kd6EQn/m34MeXaP9xGi/DbD50BPlS//dB/EB11U+9IlhCzMvjbD50B7vC/L8OH+EvJtX4Fit+TzPFfNNbEY892aKzN/R7+w206Mr9/Bh3lYyc60Yn/dxA6YAdU/wO6/O+09R2BpkO7LAQ7g8/+I/h3nqX+F9DR88N/+zng/ypdOkXHJNEv/nfbm/MaPv1PT+H/KTovJf/1+O+W6E50ohOd6EQnOtGJTnSiE53oRCc60YlOdKIT/+fQWeimE534D+P555+nsbGxzWfTpk1j8ODB/5kJdaITnehEJzrRiU50ohOd6EQnOtGJtviFOgqd6Dg6LyU70Yn/MObNm/efnsK/DR0Jowh3MGRD24HgnI6Gh3Rka+roWJoO8PDfGYb9fxUdCcMGOOfYwj/cZlO/Rzo01n97mFInOtGJ34+O7GEdCfn+d+O/3U4FOpj65b+drk78/wPqDgam/y/Yjv+L8Imd9qYTnYDOS8lOdKIT/0bos5MYuGJWpNBNGUdnvoYYlHJGDnpvLomThgAi1e+v58Sjf0ep0zD86ydQaNVSARePD01cNGGvn7rPt5F2zQRMORkI3gAqvYaAxcmOAaeK+nSb/2eSpgxHmxKHKkqPQqEg0GSn5t11VLz6NX1e+guJ5w0l0Gxnz4S55Cy4hYTJQxC8fgrve4O4s/vR64kbOXL7UrrP/7Oc5FmbFIPg9VP+8mqy77hIKqYTEih86G0c+SUyndrEGHTpCdgPFKFLikXw+nGdqCZmcA8Er5+j972B80g5Sp2Gkd8/jalHutRXMETJi19Q9tJqAHovuJmkyLzcJ6oxD+4hV44O+wIAGLunInj8KDRqRCGMv95K4X1vIAphej9/GyqTPlJoRkQMhAiHwhgyExBFEX+9jbpVWyl/ZTV9X/4LqZePkZKs7yog/4bn6P30zaRfPxGFSgVimKDNTf51i3AeKQMgYeIg+iyaISc+t247wtGZr2HKyST3+dsxdk1BE2NCFEW8VU0Uzn2T7nOmEjOsF2FfkGCLk+oPN9Lw9S5Grn0abXy0VPRBAbun/BXHoVKJB+cNkypjqxQIDi+Cy4uzsApEkajemYgiuI5XYh7QDcHr59h9b9B7wS3EndUHb7VUZEIMCVR/uJHyV9fQe8HNpFw4Ak18pACWEmx5xzkw7TnUUQYGvf0AsSN7SwUIQmGZH4bsZAa+eT+6tHjUUQYUahUVK9ZS9OQHMj96P3MLCpUSpUFD2GsHQKE1oTLG8chjj7N500biY2NY/cFylFFJKHVRgAhCiNzFMyh88O02umPITmLk2qfRxEUhePzs//OzUnXsn8lH8bOf0HfJnVLCeZUST0UDYbcfMSRg23eSxNOe6z77SjRx0ahjTfjrrFLifoUCUZQKkoR9QcL+ACgU+KqaqPl4MzmP39BunZOmjKDH3KmYemciCmHEkMCx+5dj3XyIgW/PbrPODWt3Ez+mr1SUxOJAHW3E1DsTf60VpUEjjevxo89KxlNcg0KjQm2WivYYshNRtBYQ+PMCHPlSNegeD16Nyqgj5PBy7P43JLpio0ClRG3SS8Ua7G7UMUbJVui0CB4fIZdUgbzu8230+tuv0yW4fSi1arzVzZx47D0GvTUbf0ML+rR4wv4gZa+spv7rnYxc+0wb+d0z5dGI/N5C0nlD0STGtJFfVEp0kUID7uJa2T6oogyEnB7CHj+BZjtN6/Pp9dfrpedO1rD7gofJeeJG0q4ejzpKjxgOE/YGyb9xMba8QlKvOpseD16DPi0ehUYqomLZfBhPWR0pF4+SCknpNPhrrQTtLo7d9wa+6iZpvYb3iui6+LvGapX53BduR5+RiOD10/zTAY7OfI1B780jYVx/FBo1gSY7gWZ727GG9SIcCKHUqv+1MpWTwZ4pj5J2zXjSrh6PyqCV+gEavt6FIStJKpYSDlP9wQaa1u2T1i5BsgWe8np8VU0cu+8Nut53WTu9MfXKQGXUEQ6F8ddaqHz7B4xdU+Tnjt33BkG7i4GtRQK0arxlDeyaMDeis7dECkNEE7S50MRHS4U2Nh8mdmRvFColdR9uoOLVr+m1YDrp109CqdeCAgpmvkrDF9sB6LfyAZIvGSUVYRFEwiEBy6aDeMrqSTp/GIRFDF2SUeol+o/dv5yGr3a0s1OtPDRG9iCQCiq08jBx8hDEkIA+KxlvRQOGrCSpwIQYbkPXqI3PEdUnW7IZtc04D5dxbNYbxAzr1W4sTWwU4UAIdYwJpVaNOspAOBAk6PAQcnjwVjRKBY1EMVKYAozdU363DdAmxqA06ghaXfI6G7umSPIQKarhq25GcHmpXbWVrOkXoFAp5b1o4IpZ6DMSUBp0qKP0bfai9GsmyNXO69fkceTOV1CbjfRdcifx4/qjMurxN7QQcnlRRxtRGXX46yyIQemckHnL+W32WXdpHYkTB0tFr/RaFEoF7uJajt33hrzPpl0zntznb29nA5IvHIE2JQ7CYUQhTMG8ldSv2oY+K4kxO5aiQKo6HQ6EaFq3j6MzX2Pkd89I66RUEA6G8FU0cvSeZZhyMuh69yWooqSiJAqtmpDDg2XzIQIWR4dshxgU6DH/GjJvPg9NjAmU0n5yaMZSnEfK5PODITuJ5o0HOf7wO/I50dfQQlROJtoEM6UvfoE6xkjyRSPRxEfjq24m7A/ir7UQO6oPSoMOX1UTu0bNAiB+4iBynrkFTVxUpAigkpDDS9MPezEP7QlhkUCzHV+NhbgxfUEBhuxkxKCA4AvQsGYXhXNXApzxXKRQKhn+9RMYspPlglGeikaO3PGyTFerzNd8uFHeHzTx0QB4KxoQnF4KH3qbtKnjZNtRsWIt/ZbcRdDmkuTHpCfQ7GDXhLn0XnCL/Fz1PzbQY85VaBNjqPtiO+ZB3TtsN8SQQPOmgxyd+RpDP/srscNzQKlA8AbwVTW2kcMznff+GdlIvmQUuYtvQxMXhbesnsN3vEz6tRNIOm8o2pQ4qbCLy0vZK19T/uqaNmei4V89jiEzkZDbh7eykeOP/p0ec66SixX5qpva2GJDlxQUGjX+WguuwkqOzXqDkd8/gykns5197PvSXdKaq5RS0a+QgEqnkW1W0OIAwG9xEHdWnzayoU2Kpf9rM4nq2wWN2YAogrfyzLLRkbNvyOVFlxKHt7IRXXIs6igDIbf3tHNbULIHIYHaVVvJvv2iduebnCduJPWKsWhiTYjhMCG7lwPXPvube3P/Zfdg6pEunX8jhSf3Xvy3U3bq6nH0e+Xun//860QnfhOdOSU78V+PG2+88V/e58yZM3E4HO0+37hxI3PmzGHu3LnMmTOHvXv3/svH7iieeOIJueo2IFcab0VxcTGPP/44s2bN4v7772f58uX4/f4z9rV582ZmzJjBvHnz5D/V1dU0NjYybdo0HnzwQR544AEefvhhNm/e3KbdNddcw5EjR+TP9uzZw8KFC7HZbL9JQ6+/TqNixXfsGH0/IZubjOsnAZB47hASxg9k59kPsH/qM2RcPwlTTgZhf5D8K59k76QHKVnwEcYe6RTMfJXjc98kbeo4jt72ImF/iPKXvmTfnx5DbTZizMmQx6tctoaSZz7CebAEweXDur0Af2MLyVeMxZiTQf0nmzl4rVTAJGHyEAzdUtk1ahbH564kd+mdxE8YiLeqiZ6PTePg9Qspevx9onKzOXzTYo7PXUmf52+j7IXPyZs8n5LFn9HrsWlt6HQcLiNgcWDsmsqOUbOo/WQziZMGs2PULArmrqTv4tsAqVqqt7yRkNPDjjEPELR7yL79Qkw5GSROHoypWxrbR91PzSdbSJg0mF2jZlFw3+uEHG72TJ7PngseRqnTULFsDY4DRfjrrFS8vJrei2eQu+ROip/5iOKnP0Tw+Kj/Yju+OivahGiaNxyk4audVL//E5k3Tibt2gkkThzEsVlvsO+KJ4nq15Wcp27CkJ3M0btewZFfjPNIBUGLk/7LZkpMViros+hW3MU1FMxegb/OCiJkXD+JnL9No3l9Pt6qJpxHy3EWVCIGQvT62w2ULP4Mwe2j8cd97Bw3m7QrxjLwrfvxN9rYec48LNuOEo5U7Wzlwa5z5nHi8X+AIOI8VsGO0fcT1TuTsC/AzrNnU/TMh2hiTOwYNYvCuSsZ+Nb9mHqm461qQqFWEbK75bEyb5qMqVsarqJa3CU1+OutHJq+BFPvTDKun0TYH6Tpp3wEbwDr1qMyPzKun4SnpI7iZz/GcbCEDV1vJGh3Ez9+QBt+5F+/kJ3jZkuXjSrpR74oBAg5G7j80j+x4iXJg1KhMaBQqkEIItjrEMVwuwtJgH6v3I2/0cb6zBuwbj/GoDdnteHN9lH3Uzh3Jf3fuBd/o40NmdMQvAGUGo0sn8ZuqTJv+r16t6SLo2bR9N1eWvIKcRwsIWCx42+wEWhoQQwJKNQq8s6ZR+P3e+m39M4zrrP7eBXWbUcQQwJ7L/orxx9+h74v3oHgD7Zb58wbz6V+zS52jL4fX40F59FygjYX5a9/g6ekjkBDC0ULPgYxTN7k+eyf+gwHb1yMv6EF98kaPOX1OA6WMPDN+4kb24/06yZizy9hQ9YNHL132Sm6Rt+Pq7AK645jKLVqTjz6rtx/6dIvCDQ7yJv4IO7SOvouvesX6apc+R0hlxdXYSX7Ln8SMRCi58PX4q1oAER2jpvN5r63kXrFWAa+9QD+Rhu7zpmHdduRNvJr7JbKznPmcfLx9yPyW86O0fcTaHLgb2jBU1rfxj4cuesVQjYXeZPn07Q+n5zHb6Do6Q/Z2O0mdGnx9HvlbozdUil//Rvs+SU4j5TT+MM+BqyQ5KL+qx2AiGXbEYqf/QQxGEKp1xA/ph/7r3yKyhVrEYUwh6a/QOHcleQuniGvFyiw7T3xu8dqlXmlRo39QDGCwwMi5Dx1E2qTnuMPv0PI6SFodbYbS3D7CNpd/1KZavgmj5ZdhcSM6E3M8Bzs+06y/8/P4m+0E4xUrT/5+D/YNW42ey76K1nTz5fXblPOrTT9sA+lRk3TTwfou+TOdnpj3VGA41Apjd/tpXLldwTtbrrOvITo/l3l53IXz5D3gfwbFtP84wHUkYuLVnlwF9VQtOhTNAnRHH/obTzlDaRNPZvjj77LznGzSb5iLOk3nUvM8Bych0s5dudSwh4/Xe67XLYLTd/k4S2vl6ozP/AGm3tNJ2RzE7Q4yZv4II3f7QGlktqPNsk8PJOdyrzxXJyFldj3naTph33Ufb4Nwe0jZkRvmf5WvXQdr+LYA8vZf/UzbejqPucqdCnxHLhuIQXz3kQTF427pI6usy5vN1bregm+AN6qRhwHSzg0/QVcx6sINLTQvPEgscNzyDtnHvuvfgbBFyBgdeA+UYPjUAnOY+W/aQP2/OkxbLsKqXrre/Zc9Fe6zryEuLP7Yd93EueRMgJNdkIONyXPr6LXX6fJ80u7Yiy5z82gYsVa9l31NM0bDuIpa5DXLnZ4DvYDxRQ8+Db+RhvxY/oC0PuZW/DXW7HvL2Jj95vwVjWi0mvxFNdgP1BE9XvrKVn8GX2X3NlmnzUP6Un8mH7sGDWLui+2I4YEPKX1shydvl5nsgEBiwNPaR3Oo+UUL/yE3IW3ym0UCgWWbUc4es8yPCV1sl6KgsihW1/EkV9MyO7BcbiM3MUzqP9iO3nnPQSI2POLpUu76ma0ybEdsh3dHrgSAOexCrxVTVi2HKbize9Qm00SbRG6PKV1NK7di7l/V3Kfu02y4WMfwDygG0G7G29VE2nXjJd0bMz97J/6NCGHm/Jla4ifMIDDNz1P4QPL0aXGybT3XnQrZS9+jr/OiiiE2TN5PsfuXUZ0/67smfggeZPn46loJGHCQHaMmoW/0YYYEtiQfQMNq3fiPFIur/nPz0WtZ4TyV1ZH6DqCu6gWhUrZhq5WmTp9f2jZfhT7gSKUGrUsD6fbmL7P3449v4TyV7/GVVhFzYcb29iNHaNmUfjgW/R+4kZcRbV4q5pIueSsf8pubO11CyGbmwFv3k9UnywO3bYER34x3rK6M8rh6fvlPysbmtgo3CeqadlZQNlLXzFg+b3SfjnpQUIuL/76Fuq+2E7aFWMjlawl9F4wHVEQELwBGr7ZTfOGg+T8bRpNP+XjKamjbtU2Ck6zxbWfbkFw+2hYs4uqd9aBUkn/5fehS4lnQ+a0tvYRcBfV4jxSjqe0Hl+dFZVeK9ss+/4i8ibPp/jZj4nuk9VONsSQQOPaPXgrGrBuO4a/3goKzigbHTv7PgBhEceBYtl2tp5vQnYXSq1aOvdFbNvPzzc5T91EzNBe+Gqt2A+W4jxSztF7l/2uvfnIHS/L59+qt36gbtXWtvLx3G1YNh5qd4b9Pwcx/N//538MnZeSnehEBBaLha+++oqnn36aF154gQULFtClS5d/ul9B6Fj16DPBbreTn5/f7nObzcaSJUuYNm0aL7/8MkuXLmXw4MF4vd5f7GvMmDE8//zz8p/MzEwAUlNTWbx4MUuXLuX+++9n7dq1bNq0SW6XnZ3Njh075P/v2LGDiRMn0tTU9Jvzjz+7H43f5AFQ+9kWki4cAUDGtMl4yurxVjRi230cwesn9apxAAge6WI16cIRhOwuEEUc+4tQaDUYuqYS9gVo2XKYYLOdkMND0pQR8niCy0vilOHY950kZHPjq2xAHW3C8tMBkqaMwJZXSMjmAiBxynDqV20FwLG/CEO3VCpeW4NSo8Jb2YivopHEc4fSvD6fxCkjcOwvQqlWoctMAEBtNuJvaJHpDAeDeCsaCDk8iGEpzMLUM4OwN4A2ORb7/mLUZiPa5Fi5jfNYJb46KyG7m7A/SPKU4SRNGU5tZF6mnukIkfaO/UWozSa0ybFk3nIBIZcPY7c06j7dQsPqneizk1GbTRh7pdGyq5CkKSOofn89yX86i+h+XUAU0cSaqPt8G8lThhMOhogb3ReVSU/jN3nY9xcR9gdIvmgkdau2kjBxMFVv/4A6xoQYFlGZ9GiTY4kZ2hNPWQMxQ3rSsHon9at3ErS5SLpwBKIIcaNzCTk82PadxFNSi0KtQhNjQh1twN9oQ3B6EYMC9at3Et23KxWvf4O7qJaS51eh1KjRxEfLPBA8fmr+sQGVQYuvvgVVlAF1lB5NxLsp6dyh1H4syap9fxH6jESq31+PUqPCU1yLUq9FExdN/eqdZFw3UeKrKGLsmooYDqPPTMR1vJrkC4cjePwYu6ei1KrxlDXI/Ei5bLQ01pQR1K3aSvy4AXiKa1HptW344a1oRAwKhP1ulFpTRCCDIAQZMXwYMWZpzgqtiXDADYAY8qNQKGWZOB0xQ3pQ8fo3AJS//g2aRDPa5Ng28mHfX4TapKf6gw3ScE4P2vjoyHPSfFuf05iNtOw+DkDNRxtJumAE9at3oImLpuHrXajNJvQZ8SiU0nwCVicKjfqM6+wuqiF+wkACTZJHaO1Hm1Bq1Bi7piCGhDbrrNSoUWq1AFSu/I7Y0X0JNNqIG5MryZfZhK/OemrcRhvOI2XEDOlB+WtrcBfV0PTjfjSJZrLvuAh/vZW6TzcDYNl4sA1d5a+uJm5ULiG7ZBda+29YkyfrXrDFRdgX+EW6zIN6gBCm+ad87PuLZPlVmvRt1rmt/Nb8TH4l3ofbyK8NgECTjXBAaGcfWrYflfXb1DMdhVJJ9bs/IgYFGtbsInHyEOpWbcWQkUjVW9+jNpuw7jiG2qRrp5dqsxHb3hNo46MJC2HcRTVo4qIhHEYTHy3JjdmEOsogXUSrlLgKq/7QWCGnF7XZiGXTIRxHKyQeXjCC6r//iHlQD/x1VlQmPd6qpjZj+Rtt6JJi/6UyFTM8B4C4MZLtqVu1FdvOAuli1qADkL06BLcPd1EN0bnZVLz+DYLLS/nra2T90mclttMbXVo8NR9soGL5t0T36yrREhZpyTt+Sg/NJhLGD6DxmzxseYXUfbkDdZShje0QRVBHPPaUWjXhQBBvVTPmgd0RgwKNq3eSdt1EQg4PNX//kcY1eaBUoIo2yTbCkV+MGA6jNuppOm1vTZg0GICUy8dIL4NEUeZhVN/sdnZKqVET3bcLdau2UrnyO/QZiSjUKhImDpTpdx4tR6FU/iJdKZePoX71DqxbDlP7wUaUGjX+RhvR/bq2G6t1vZzHyonqnUXdqq1tdFQbH40oCJKONjsI2lzEDOlJ5crvUKjV1K3a9ps2INBoo2L5tyRdOALB7UMMCYhBgbpVWwnaPSg1KjRx0ZE9yt1Gl+NG5dLwzW7cRbVUvvW95MEEJE0ZTsjhofaTzdT8f+y9d3zUxfb//9xek91sekKAhN57kyZSVeyCBRHEDjYEQcCCIgKiIIogiIVrV656xQIKiBSl95qQ3vv2vvv+/fHebBISVHLv95bPL6/Hwwdm31PPnDlzZuacMx9uRyKRIlUr0aQmEDWoE1KVUhxbXwB9hxSEYBAUciyHMoi9up9oSaZR1ltnJTIpNZ6zUoWcgMuLRCYN81HNHJMqFI3KAEW0gapfTyKP1IU9J5RxRiK6tCbo9TWUbWP7kbfuO2LH9CH/3S0gCMh0qnp1ObNLieyRRuEnv1DyzW9Nlh0JNw4GIHp49/Bc9FXaQCpBERVBzMie+G3ipY/9XB7WU7lEDexE2eZ9GHq3RfD5RYs0QcBXbcNTXEXQ5cVyMB15pI648QMIur2Y95/D/PvZ8LoR2bstruxSYsf1w11cRcXPot5WteMYMr0mPH8iu6XiyCwCQN++BQgi7erqp7Hj+jXQi2r0gOgRPfFbnZR8s5eg149EJg3361LrgyBA5Y7jKGIiUbeIQapRhueYMs6ARC7HfPB8eA0z9u9YT24AIAggk5L16iakChnuosp/idyIGdGDgr9tI3ZUb/Lf3YJMWyuzL6Xv/bO8Edk9lYKNPwFgP5ePMtZI2dbDRHRMwXYyR/Q4USkp+eY34sb1pQYxV3bDejKHgMNNyT9+I6JLK+R6DfouLevI4gthWVz+8xHRUnvzPuKu6YdMqySyeyol3+ytt8boO7cEQNs6npJ//AZARJdWCMEgyjijKLM6pvwhb3jLzOg7poRkxS/YTuUgUyn/lDf+qu4rrl0uoq/q2UB2+l1e5HpRP4/snorf6mhUBghB0aMq/x3xksB2Kucvrc11eTH++oHkvrU5zB+tpl+Hr9KK5egFmtGMy0XzoWQz/idRUlLC4sWLmTt3Ls899xyFhYUAHDp0iPnz5zNnzhwWLVoUtt6z2Wy89NJLzJkzh/Xr1yMIDWNxWCwW1Go1arXokqNWq4mLiwMgJyeHBQsWMHv2bJYvX47dLh5kLVy4kMxM0YXSarUyY4ZoPbZz505WrFjB0qVLeemll3C73axZsyZshblvn6gEHD9+nAULFjB37lxWrFiB2+3+w35ff/31fPXVVw1+37p1K8OHD6d9e3EzJpFIGDhwIEaj8XLI2gDx8fFMmTKFH3/8Mfxbx44duXDhAn6/H7fbTUlJCQkJCXi93j8tz291ht2O3UVVqBNNAKiSTbgLK8LpPBUWtKkJ4h9SCf22v0LCxOFYDqRjPSIudp7iSnQdWojuJyEIfj+qBFO9OqOGdCXlofEooiPIfuVzPMWVBD2+BulUiSbchZUAxIztg9/iwG9zgkyGJ6QEqBKjcGUXh2/j7WfySJs9kaFH3qLd85O5sPhTFKYI/DYXradfLyqMSjlSlTycv8blE8BdLNJAYYog6PYS2T2VK0+vp3L3KSQSCaoEE+o67VInmvCWVqEK5fcUV6JKNBF7dV8c6QWoEqNwF1biKapElRCFp7gSV24ZseP6okqMQtcmCXVyNH6rE0dGIQLQY+NTRF3Rmdy136FKMNYfo8JKFJFa3IViPW3mTETTOg7ryWyc2SWoE02oEkz4Kq3hfJ6iSqRqJepEE+nPbsTYrwPGAR2Jv3EwFxZ/iru4Ep/Zjq59Cr7QgTCAz+IEwJVfEeYPAQFldGQ9GihMEQj+IHKtCk2rODwVVgy92jJg21JiRvbEU2kDIHZsH4RAEFdeWXgM3cWVYllFVShjInEXVpL56iaxvcmxtJkzgcxXvgiPj6ZlrLjJC8kLd2El6uTo8Fi6CytJuOkKSr7eGy5blWDCU1RZy5NBP0gvHTNIIpNBMAAyOXJjMkhlxI7uXS+NwiQq+nVpgyDyw8W0QRAQPOKcEAJBpCoFff7+LIa+7eqlC3r9qEMbFHdJNeqEKDouuw+/1Un13tO4Q7wT9PhQJ5qIu7qf6EbVyDgDYbfyGgScbiI6txL5IzTOClMEfocLVbwx3A+FQUvQ40cZbcBdWIm7uFJ0Z5ZL6fP1c/T9+nliRvWGYJCgx0dE11Qqfz0JgnhIr01LJHXmzfT9+nlMw7rV71dRFTK9hqDfHx6vMA+E/o2/fiDOnNJL9kuVGAVSKZ5yc2jOVuK3OlHFG4nskUbfr5/HOKAjfosDEHDnlzfg35q66/OveCgj06mR6VThuurKB6lSzsDty4gZ24eAyxOel86MImQaVWhe1vYr+Y4rRR69aF7GXz+Qyp0nkOu1YZdTVWJUiO6R4X6pE01o2yYh+ANhnv8rdWlaxaNKjMZTagZBwG91iBcABm04X9Djx1thqUd7VYIJv91F0Ov7l/JUTX5ltEHcxIVo7y6uJOB0Iw/RG0CdEktE9zQEfzA8dvE3DUamVpJwwyA8xVUN5o2mRaxIh1BdviobymgD1b+dCZfrKTcTcNaOmaesGomidh1wF1aS/uxGUu6/GqlSQdqciZT/cBBPaXV4ffEUVYouyBpFeH0MenwEbM7wGgCgTooBqZSem57DOKBjuF1t5t2Grk0SmpSYkKVSfRrWyKkaGiqjI+v1K+jxoYqvlS8AErkUmU5Nn03PYhzQsV6/FFF6HBmF9cYraeIwHBcKG9RVM15+mwt5hIY2c28jZmRPfBYn7uJK8YJPKkWdHIO6ZSyRPdKQKmR0WDKNyl9PULnzxF+WAepEE+qUWJQxRoJef5j2cqMedXI0yXePovr32rHzWZwE/YF6uopEKfZRnWiqx1M+s52gx4ehZxreSisxI3uR9tQEur71CH6bC3dRJQXvbaXFlNGYhnSh3fOT8ZRU11tng74A8khtmDe8FRYx5MJF8zLo8TYqA1w5JcTfMAh1ixjS5kzEfjZfnF9xBqRqBXK9hj6bnkWmUTaYl+7CSqRKObaTOfXmpa/SikQuo+SrvXiKKpssOxQmfTiPrm0S7RdNIfGWIdjP5uEz24nomooqwUTWq5tEnnF7CPr9CIEgseP64q20IY8QaSNRyMO8Ftm7raj7jO1Dzpvf1tLSH0CVaEKdYMJdVIm2TSLatESMAzvQYtpYInq2wVNcSdq82xh6RHRXz3vnh7DeVrPutH/hbrRpog6qbhnTQC+q1QNMGPu0E63Dfj2BM7skrN/U1QPqrg/pz26kxZTRyNRK0uZMxF1QIY6DVkXqEzcR9HjFsCMh3lPGGerJDRAPx2tkATIZ3jLLPyU3DCG5IVUqUMUbib9hEK1mXI/f5mogsy/W9/4VvFFXxoiXB/6wjPKZHch1KtxFVWG9PeGWIaFQLAqEQABPSXWonVVoW8bV0y1rZLGnsJKctd/R4/1ZRA3pit/qQqpSNJBZEZ1bhdvlKakGmRS/1Ym7SOyL3+ZC0zKOgb+8QszoXvjt7kvwRhQyjZKgL0BE11ScOaWN8kZTdF8Q9TtVnJG02beG9Tt3sShv5EY9A7cvI+WBazAfTm+g3ygMWpSmiLDsVMYYiB7e/S+vzarEKOTGCLzlFpzZJbiLK9GkJpB854h6srQZzbgcNB9KNuN/EuvXr2fatGksW7aMyZMns2HDBkA8MFu8eDGvvPIKV1xxBd9+K8Yf+fLLL+nYsSOvvPIKffv2paKiokGZrVu3xmg0MmPGDNasWcOhQ4fC31avXs2kSZN49dVXadmyJZs2bfrTNqanp/PII4/w/PPPs2nTJrRaLa+99hqvvvoqXbt2xWq18tVXX/Hss8+ybNky0tLS+O677/6wzPbt2yOXyzl16lS93/Pz80lLS/vTNtXFb7/9Vs99+1KHiqmpqeFDXxAPPLt168bx48c5ePAgffv2bTTfX0Ht4XAjAbZrvgUFDo6cQ/WeU2jbJ6ML3VBessyLgj87M4vJW7sZV04JLaaNq5Pq4oNpsQ1SjZLWT9yEK7estg0XpamBKtFE3tub2d17BunPbaTzyodAIm7O8tZ9X7uhvqifdQ/FBUEIF1v240F29ZxOZNdWSOQyuFQg6zr5JTIpET3ScOeVNWgfQPZrfyflnjEYB3QKK0gAsggxFsz+sfNwXCii1UPjkYUO5C+F04+vxbL/PPoOLZBp1aG2Nx4cXRAEWkwdjSO9ANuJbPLf/VGkT7jhF2WQcIn+Co2kE0kglcvQd0zBV21j/6inEQJBEm8ZglSjFJV7l6fBGIZpHyon6Y4r8VXaMB88T+7a72n//F1/wpd1GiKXETumD6UhS4M/oselIYGgH39VHn5zIULAR9unJyILWR9dqhn1+nJxutDvx6e+RsDt5dyC99GkxKLv0rpeOqHOHAu4PJy45zXkBh3qVuJlTOZrf0edZKLL6hnINKqw4t14Gxo2sgE9/og0db55Ky2YD6Rz6uE3Of/83+j06n0gkdB23m2kP7uRgEO8vJHIpEgVMs7Ofof0Fz+i88oHG6fLRRXUfE+640oI1B5G/dV+BX1+clZ9Q/mPBzn//N/otvZRMW5XIxDlTEMa1BYvqc9Tdep25pZydNJSrIdEV7/GIebRpMSJ1g3l5np0l6rEOJ2eItF9rEFdXCyL/kgtbLyu+BsG4bxQ0Ii8vKjTdfr2Z7Lj4nz12/jHPFV/jjdWhvivTKuix7tPkrn0c+rKmdy3NhNweanYfgx1y7iGdV1UpL5TS1x5paK8qZf2Inpc1K8WU0dT/PmveCss5K39jhZTRzfszCX6UFOWp7SaY5OWIPj9XHh+I93WPopMJ8rmzCWf462yYTmaSUp47fsDGkqon4b6ffCUVmM5kom33Bzme5lG1aBfNaiJtWzef75hXSGUbNpNwOnh9ONrCXr9pEwbC0D5j4cIen10XT2DDoumYD2aRdAX4MQ9r2Ho3RZtm0SxuL8oA3q8+ySO9AIIeS20mDpadHk+nUvFT0cwDuh0URv/6BGJhuMhkUmJ6JaKq7CCM0+8TcDlCccZjBs/gKxXN+G4UET6cxvRd0hpWNpF87Ju9X82LzUpseS/uwXzwfPkrf0OXbtkBEHAZ3FQ/v1B3EWVnH/+b7SYOiakV9TWlThxGAgCFduP1qlLgjxKvOBynMuvbVZTZEedPO7CSk5MW0Hx3/egShQPbkzDu+E4lxfWlWooK9Uoibt2APZzefXHMvT/1iMXsBzJwH46l4QJQ8NxUMNpQvwtkcuQKmQUf7oTy4HzdHvnCQAK3/+J3b1n4CmpIu7aASABIRAIrztZK/6OOik6tA7/Ub/AdiYvzJdi3G4askidv1tMHU3Wq5sIuLzkrf0ufAjW5qkJFGzc1oC2F9O9hjYBu+sSax2XLTe6rH0MWeggVK7XYD5wnvwPfkLfKeXPZfa/gDcalle/rtpuCqKO/tA19Q4ew/XUT1yneAG5QUfcuL4cHP8szoxCZFpVo+v2n60/JZt248gsYt9Vcwl6/SgiNRclqq1YIpOG9RahxmvuX6D7Qki/c3lIf+Gjevpd3PgBOLOKOTppKcWf/4qhT/tGygbqyE5ndgltF9xR2/+/sDabhnWl5Ovfwt9aTB5Jxc9HEPz/e27DTUJQ+O//738MzQ/dNON/Dm63m/Pnz7NixYrwb36/GH+jqqqK119/nerqavx+f9jS8ezZs8yeLQZi7927NzqdrkG5UqmU+fPnk5mZycmTJ9m4cSNZWVmMHz8eh8NB585i3KDhw4ezcuXKP21n9+7d0evFm8CTJ0/yxBNPhL/p9XoOHz5MQUEBzz77bLgPNZaOf4RbbrmFr776ikmTJv1p2j/CFVdcwb333vun6RpTegYPHkxBQQGdOnVi4MCBpKeno1Q2vinftm0b27aJitaLT81HIpMiBIKok0xhC0RPYaUY0D4EVYyB8pxD9cpx54kxF00jeuI4l48qMRrH+QKkylplVCKX4w2VWQNPcSUSiRiwO3b8ACRyOVKVstF06uRo/DYnmpZxyA06ur0/G4UpgoSbBxPRtTWWQ+loUhOxn8kV25lgomSTGDi89Nt9dF7xIL5KGzK9mq5vPULXtx4JBa2WkDJtLJ7iKiK7pYb7rU4UaeCrtIWs9cQbefv5ArRpiXhKRCuUmptXd3EVEXXyqxKjaTFtLFKZjJgxfSn9x2+ok6NRJUXjKakm7vqBpM2ZiOAX3WUc6YXoO7cUA7ObIij+bCeqOKNoXVlShTopGnmklpR7x4bierbAW2VDnRyNp7gKdXI0yjgj5VsPk3TbMDwl1UiVchTRkcgjtUhkUlRJ0QTdovtZyj1j8Vkc2M/k4souofX06/CUmsVA/efzSbx1KPpOLRm4fRnKWANIJGhSYjAfOI86yYQECd5Km2hRGqKBr9KGRC4l4PLgLqrEV2HBmSPG+7KdycM0tCsDty1F0zoBiVRCu2cnicro+AEE7G66vjkDRZRevPVOjibh+kEIPj/qJBNFX+wi7cmbMR8QN9GuvDKiBnYMK2jq5GjxsBrwFFcRO6Z3ODaZOjE6TA9VUnQtT0rloiVkXUhlJKZ15s231kLQD1I5+EObMokUZ04ZujaJGHq3Jfmuq0J5pPVog4SQ9WcVyXeOoOOSe0L7EAmSkKItUcpAAo5zBTiyijH2bUfB+1tFflPKib6qJ11WPoRUq8JvdaIw6nDllRFzZQ/UidFYDqbjrbRx+JZFRA3sRPSIHvXGWds6Hk2LWAZuX4bPbA9bdwDItGrsZ/OQaVXiozOhsZPrNKhbxDBw+7JwvVKVHFd+GerkaNSJ0bjzK1DGGoi+sgcJNwwKB8+3HMui7IcDGPq2Awm4CisIOjyok6Mp+fo3BH8AqVJRr18BuwupXB7m35px0rdvgTxSS/oLH5H66I2N8u/A7cvEsQwGUcUaQ3M2GolMivV4Joa+7TH0aYfcoCP18RtBIkGdEgt1+NdXaQvXXZd/o4d3Z+D2ZbgKKsIb8obyITocTytu/IDwvFQlmQi4veF5mXDLEFQJURyesIjen86vNy+VMQYkMintnpuEz+IIX0p4iquQquSiK2WduqRKORK5DH3nlqH+/3ld6uQYdG0SkSoVtH7k+vBBqN/iCOfTtIxFptWHLFpq65LrNUiVin+apzylZrEfSSYkMimRPdIQAkFsJ7PDtFcnRiPTqsUHweQy+m99GXmEllYPXCNa5dUZOySiO2PizUNQJ0fT4p4xtLhrJFK1EndhhVimRIIyzkjQ48V6PCtcD4AqxohMqw6vd6q4KNFSKER7dXI0iROHc/SOl2kxdTRFX+wi9clbkKpEK7oamegpqiTo8qJOjsHCeaQqBbIIbZhHBK8fT145EqkU++lcnDmlpD1+Yz0a+i0O4scPIGv5l/VoqEqq7ZcyOhLrcZFWoltfNdrW8aLlbqhfgtcfejREHa4rZdoYpAp5uC5dOzHmW+LEYUhVSs7Oew9paGz/SAaok0xYjl4gakCnsGwPurwUff4rCTcMQpuWgATRWqh67xnRjfMPZIAn5PavSYlFnRIbkjMK7Gdyw7T3lpmRaVSUfLOX+BuvCI+dIlKLVC6vp6tIJBK6rX0ERVQEtlAZIMbDk+s1pM28GYJBHOkFqJOjKf5yN0m3XYk6KZrInm3I3/AjnpJqSr/dR9e3HkHQqRi4YxkIIFHI8Jc5a2VAzzbhsDJ154pUpWxUBigTonDllpI4YRhFX+yi7YI7wnlkkVrkkVqM/doj16uJHd1bpHdyNDKNiqjBXfBZnA3mpT4Uu2/gjmUoYwyXJTtq1kttuySEQDAsR2toX/LVHtrMvhWCQaQeH9pWcQw5+Gb4wSOJTIq2TSJKUwSxo/sgBINIFHKUgSDO7JLwOKkTo7EcvUBk91R0HVPwVdmQykWviPibBhN/vehiXb3vLJrURGyncojokYq+Uys6vzkDwR/AejKH6GHdOVP5NvLQRW1NXwJ2N7o2ibjzyjD2bVfLD8nRBD3+ev1SGHVU7z1DyrQx+G0uHOfzMQ3pWju/QvqNOiU2PO9FGbOLNnMnok6OxtC7LfHjByBVK0XX5kAQZbwRb7kFRZQ+LDf8obAs8kgtPd6fjSJKj8LYBr/d1SS5YejXAblBR+/P5hP0+XGkF6KMNRB0uJHIpCFviej660qs4Z/mDV+1PZwn6c4RRPZIo+vaR5HIZEiUCjzFhaiSolEYdQScnvCeIe2Jm9B3boVEJkUZHYlUo6LP5/NxZBSiTjRhPnoBhVEfvkStkcWmK7vjyisj8dZhqFvEIovQQiAYllkAMr2GtCdvofX067AcyxStTwNB5KYI1CG9WtMyVqSjIGA5nEHCDVdckjeQQMW2o5T9cIC2C+4I676N8cZf1X3VLaIZuH1p6GEvJ3KdOqzfqRNFeeMtNYvyZvM+Uu67Gr/cQcq9Y0l9/CZR3lidYrzOAlEPlkeIHiWaFrGXXJuDbm/tnq2kivgbBnF+/vv11lbN0K7IDbpwTMxmNONy0Gwp2Yz/OQSDQXQ6Xb14iDWHhO+99x7jxo3jtdde44EHHsDnq3XtlfwFCyaJRELbtm256aabeOKJJ9i/f/8fppfJZOFDu7p1AahUqnp/X1y/IAh069atXh8efvjhP21j165d8fl8ZGRkhH9r0aIFWVlZf5q3KcjJyQnHm6xB27Zt+f7773njjTdQKBRkZ2cTGxvbaP5Ro0axdOlSli5dKm4mrhsIQNLE4ZRvEQ8eCz/dgTYtAXXLWIwDOiLTqij5ag+K6IiwW1PlL8dC8fsKiezTjoDNSdWOY0g1SpQJUUjkMuSRWiq21h5malITqNh6CEO/9ug6pOC3ugjYnUSP7l0vHUDF1kMkTBiG42w+x+9eju1UDr/1mYGnUHStOT55GRU/HSZmVC8qth4isk87gj4/2rZJAJiGdsWZJSrM5d8f5NSja9iecheu/HJ8VTby39uKI7MIqUaJt8yMoU9b/DYn3jIziugIqn8/Q0SXVmjbJYnuuxIJZVsPiweAE4YB4MwsQqYV80f2aYff5kSqEB/x8FVZsRxKJ/G24cTfeAXu/DLcBRUcueVF8bGMLYdo9fB4Cjb+jP1MHkIgSET3NJImDqdixzEMvdtRtuUgAYcbb6WNs3M24LM6KP/xIEmTrqJq90lS7h2H3+7CNLwrPosDb5kZ69FMtGkJWI5eIP7GK0i48QoUUXry392KI7OY3DWbkek1tHzwWjwl1QiBAD6zncodx1HFGnDll7N/3Hy8FVZsZ3JpNf06AFpPv46gz4+vylaPBoY+bQm4vKgTosR4cxIJlsPpgBhjR/AH+G3wkxy6/nmc2eKjKJ6iSnwWB57SKvaNmou3wkrhp7+SNEE8WHUVViKRSsVHc1zeMF+Wbz1M0OtHmxqPoU87pGolpd/uC307ROLNQyj5+jcMobGoSw91y1gkChlSVW3MyDCCAYqzzvDojIfFmJNqMV6ZRK5CQECTEoMzt5T8939i38in2TfyaazHsurRxldpw1tmpnzrYVRxRvaNfJqzczYQcHjEwxOtitaP3Yiv0obf7kKmUYV51dCnHX6r+PL04YkvYd5/jvKth0m8/UqkaiWRPdLw25xEdG0t9qvcQsyY3ghef71x9pRWk/HSJ+wbOZfSb34TlWsg6c4RBH1+7GfysB7NRBVrQKbXiC/A+vxU/36WfSPnUr37FOVbD6OMM2L+/azIXzYnEV1a4bc5yXnjG45Pew2JRIqn3BKO49R6+vX4Km2U/eN3/A4XiROGoU1LRKZVi6/25pSGy6/cdRK5QUv51kPh8uNvGIQ8UsfRO5Zg2Xfukvy7L/QwAjIpMaN7YejTDiEQwG9zUbnzBNq0BOzn8vHbXHjLLRfx7/V1+PcQiWH+bUfA5cV67AL7Rs5FKpeJMeWgnnyIGz8gzFPqFjGhDZaE/ePmAxIqth8lccIw3MWVJE4cjiO9EFWssQEfCsEgOW99i7fCGtq019aFVIqvytaAfwkEQeAv13VgzDw8ZWYqfjlGxfajeMvMVGw7IvLUhGGUbz2EKtFEwOFGkxJbry5VrAFvueWf5qmaMB5JE4eT/+5WrMezxEM4vYbECcPCYxdwugm6PHRe+RCVO0+wu+fD7Bs5Nzy/tKkJYf4y9mmPPb2AxAnDKHj/J87O2SDGJi6sJHHCMDqvfBBXfhmu/HJKv/mt3hj7bU6qdp8Kr3fx4wfgt7trZUdI9kR0T0Uqk4nrR2YRmpQY8t/fEpKJFoo//QW5QUvChGFE9mkHgkAgRD8ARbT4WmvA6SHpnrFo0xIJBgLkvv1dmIbx4wfiyChsQENtWgIV24+yf9x8/DYXtjO5JE4YRtLE4djO5CL4A1TtPBHuV/SIHuF+tbhnDNq0RAR/EE+5JVxXwo2DiR7Rg7bz7yDo9mI7mtlAJtaVAZZD6WE+CTjdSDUK/DYn2raJ+B0uct74hqyVX2E7lYvlaCatZ1yPaVhXInuk/aEMiBogxuHrvPJBLEcvsLvnw5x+9K0wP/jMdvHwxGwXN9CBYLh9CTdeQfX+c8RfNyDEU8NwF1dx8uHVnHp0DXK9lqQJwzD0aSu+Wmt3sXfwk1hCj04kThiGaWhXPKXVSKRSPMXVtH7sRsq3HMI0tCvuggr8ZgfZb/yDs3M21LNAd2QWIVMrEALBBvMy6PM3KgO85RZSn7hZlG2hGIveMjOuvLKwbKs5EKrae5ryrYdp+dB4NK3j8Vsd+K2O+vPyWBaqRBPmg+nkvLX5smWHvmMKEoWM+OsHUfjhNvFBkJc+CdM+5b6rCXp8+Mx29l81B0+ZmUO3vEjehh/xWxxU7T2Drm0yv3a+n6DXR/aqb/AUVeItN6M0RaBuGYuhX3uRF/ecQts6Hnd+OfqurRGCQbxlZjJf+gRflZXcN/9BwOEiZlQvbKdzw6+i7x8+m30j5+K3OsOu8vaMQiQyKd4yMyn3jgOpBGduKeVbDxFwuIm7bmBYD8hb/wOHJ77EubkbxH7dfiWx1/Ql4PaG9Zu686uufuMpqabts5PwVdrQd2iBu6CCxAnDOHTDwtADZw6qfj1B9qqvkWvVVP56op7csJ/N5+hdryD4Ahy6aaHoCixA7rrvmiQ3BImEgM1F1Z6TWI9kkHDzYMq3HqLVjOtBEMSXnS9aV6r3nf2neaM0FK+xfOshVHFGrMezyFn1Dd4KC3Fj+2A9mom+YwpBf4Cgx0vCjVdQtvUwF5Z8zrbkSZRu3k/++z8heP1U7DiO5VgmfpuT0m9+x9i/Q1hfrJFZ2rQEDL3bITdoyXjpE6r3nsZ8KCMc2zLpzhEEPT5+GzxT1Jl/PEjcNf1F3jiTh0Qq8kaLKaPDOmLA6Sbo8zfgjX0j52I7nYvgC6A0RYTXnz/jjb+i+wZsLg5e9zzmfWfDeptMoyKie6r4oFy1GHvfW2YWrV8DQSxHL+AzO/BWWKkK6V1SmQy/w0XKveMIen3IVEp8Zvsl12ZFlD7cb3dRJQQEPMVV4XE+eM0zovVxmZmiUIzfZjTjciARLmn73Yxm/Hdg8uTJfPjhh/V+e+aZZ7j22msZNGgQgiCQm5tL69atmTNnDg899BBpaWmsWbOGsrIyFi5cyHvvvYfBYOCWW27h6NGjLFmyhA0bNhAZemwCRCtLs9kcdoPevn07Bw8e5Omnn+app55i2rRpdOrUiS+++AKn08nUqVN5++23SUtLY8yYMXz//ff88MMPvPXWW+zcuZPMzMywJeLHH3+Mz+dj6tSpANjtdoLBIHPnzuX5558nISEBj8dDZWUlSUlJjdJh4cKFTJ48mTZt2nDkyBHeeecd4uPjWbhwIWazmfnz5zNz5kzatWsHwK5du+jevXujcSUvbl8NysrKWLZsGa+99lr479dee41x48YxYsSIevmOHj2KQqGga9euvPXWW9xyyy0kJCT84Vju6f8o3dY9jsKox3Yyh5Mz3kQI3aj1/HAO0SN6gCBQ+PEOzj39Hm3mTiTptuFiPB6pqEApTREEXF6KP99JygPXoow1iHH5JIgKaamZ6r2nsBxIxzS8O9q2iSjjokSrFakEb4WFwo0/kfv61/TdsgRNmwRkGpUYGyWrGHWLGIIuL2ceX4vteBZXHHyTC4s/pc2cCSCT4qu0oYiOIOjykrf+h7BLlLpFDCcefJ2qX06gaRUX7mfQ68NvdaGMjSTg8uJILySyR6poSWRzceK+11FER9BtrfjioFQpR/AFyHr9K7Je+4oWd48i4cZBqJNjCLg8ODMKieieStDl5dycDfTY+BR7+z+KsX8H2i+agiLWICoLJVWceXwtxv4dSL5nDKoEE668UtEN1x8UH3ZJjhEPIGQSct/+gaxXvqDL6hnEXz8QiURC9b5zHJ20lK5vziDu6n4gk4oB5812jk1aRps5Eznz5Doiuraiw5JpqBKiCDg9VO8+zckZb2Lo2YYOL01FnRKL3KCFoIC7oIKTD66i+4aZKKIikOnVCIEg+e9tJW/DFvp//yLKqAiQShD8QXwWO7ZTuehCB2qq+CiCHh8yrQpBELAevSDewivkuHLL8FbZMA3uTCA0hkm3X0ny5FF4ysSbbcEfoPDTnRj7dcBbYSV6eDcUUfowj5oPnEfwBzj9xDr6f/ciynhD2BrXcjiDQzeJLzBLNUquPPcu3jIzfoebM4+vxXpcvBiIGdmT9oumiDfMsUqCLjMAEqUWmS6GJ2c/xcEDB6g2m4mOMvDuuxto274TIEDAz7F7Xqf8pyP0+nguZ55cj6e0Gk2rOPp//yIKo56Ay8uRO5ZgOSReTAw99CYAfruLzCWf0em1B1BERSCRiJsqweun5Ou9JN81EhDw291kLvmM1Jk3o4ozItNrcBdVoEoQb+gFQSDo9oBUhuD3o4iKoOjznVRuO9roOMeM7EXHl+8RrQokEggKnH5sDcWbdjPk4JuokqKRSCUIQYHiL3eh75iCwqgXYwwmx4TjywlBAW+5GSEojpMy2oA3FF/WnlGItnUCErmUoMvDoQkvYTueRZfXHxYfHQgKuEuqSH92I6kzb0Zh1IetM5QxBrFPHh9+i1207jA7wrHh3AUVaNslXbpf8cawhYcrt4yCD7eRNHE4Uo0STYtYvFVW8jdsoeTrvfT7ftEf8K+AKt5Uj399lVbkERqkGhWCP4DtdA4Kox6FKRKpXIaroBxXTimVe07Tbv7tSGRSnBeK2DdmHh1euJvkySORSKUIwSBCIEjFtqPI1ErOPLmOxAlDSZszASDcL2+1jbir+6GI0iORin0KuLzYz+Rx4r6V9PvuRRSmyHCcS2d2Cb8Pn/2nddXIAHVyjLhJ3HaUkzPepMcHs4ke3l08eA0GCbi8HL75RdrMmYiuUwqKSJ1Yl0SC3+qk6teT/xKeUkZH4rM6CHr8yCM1yNRKkEgIurygkCHXqPA73LjzyxH8AfI2/EjbBXeIsdAEcOaV4swo4uxT79Dvu0UN5o2ufQvkOjUBtxd3QQVBtxd3USWmIV1xFVZwesZqfGY73dY9jq5dMpLQ4bO33ELm8i+J7JZK7NX9UBj1+Mx2FFF6fFU2qnafwtC3HQqjDsvBdE5OWU77JfeKFwYaJQjgt9ixHstECARRmCKJ6J4q0ldA3ID/ehLkUnRpiQjBIJqU2DB/nZ21nuJNuwHov/XlsItx2Y8HiRrYCW3I4rWmPJ/FLsaIM0XgNdsRvD6C3gCaFjEQ4p+6/Wr5wDXhywN3QQV+iwPL4QwieqQ1qEth1CORixtjVVwUMrWCoNdPwOkm4PQiVSlQmCLEgzqlAmRStKkJSCQS/A43R+54+Q9lgCo+CnVSNLazuRAQtzruokqMAzuK62BoPfJb7BT/fQ9t59+Br8pKwUc7KPn6N7qveyzsPSCRSvFZHdhO5eLMLiHx1qHIIzRi6AuvD3+1nXML3qfLqofFh+CUcjwl1QS9fuSRWmRaFRKZDGdOMWeeXE/LB66pt846s0tCa1EEUpVoFSn4A7gKKjh8w0I8pdUk3XElHZfe20AGxF7dTzy8D61vZ2avJ/GmIZT+sJ+0mbeIMXoVMgJOD5U7jnNyxpsMP72+1tVYEAjYXRy57WXazJlI4Sc7aDPvdtHqv45MbKrsELx+ur/7JFGDO6OI1IJEgrugghP3rcR6PIuYkT3p9s5MBH8Ay6F0zs17L6w/eUrNKOMMaFLiyHnrWxSRWhInDEOqVuDKLSPg9OAtN2Mc0BGpSgkSAW+ZhazlX+Itrab9S1NRxhmRyKTiAXFJFa68cpSxBvHhklgj1b+dFmOWqpRi30KeNa68Uo7d9Qqe0upG9SJd2yS6vDEddXIMCoMOEHDllXPywVX1+uWrslL40Y7w+iCuzeDMLcNvtnN27rv0eG9WPRnTcdl9SFVygi6v+LiaKaKejhpweSn8aAcp08agaRlP2ff7iejW+p+WG6eeWMPAn5aiaRkHUol4SFVu4czja/9Q3/tneCP26n50fesRcU0MBLEey8R2Ipvoq3qgbhErGnRIwG93Yzudy8kH3wjrRN3XPUZk9zSCHi/OvHJOP7aWHhtmoowzhMNHnHz4DWwnsum27vGQDiHDXVSB9UQ2Z55cx4CflqBrK1r11pWPw46vFa131UoEfxBvhUX0opDLwt42ruwSAl4/sWN61+MNQ8829Nv8It4qGwqDFiRSPGVmjt/9SgPeqJE3l6P7IggE3F5ceWWoEuvrbUFvgKBXtG515hRT9NmvtHzgmgb6TYdFU0i8dajIHwEBd3ElJ+9//U/XZsHrp8uqh1G3jEWdFB3Wtevqv11WPxJ+HOz/KpxvPfKfbsKfQjtj9X+6CZeF5kPJZvzX47bbbiMqKir89/jx4+nfvz/vvPMOZrMZv9/P4MGDufXWWzl48CAbN27EZDLRrl07MjMzWbhwITabjVWrVmGz2ejUqRMHDhxg6dKl9Q4ly8vLWbNmDdXV1SgUCiIjI7n//vtJSEggJyeHd955B4/HQ1xcHNOnT0ev11NYWMjKlStRq9V07dqV3bt3N3oo6Xa72bBhA9nZ2UilUm699VYGDBjAqVOnwgeWALfffvslYzTWPZQEmDt3LhqNhoULFwJiDMuPPvoIi8WCVCqlU6dOTJkypYHFJoiHkh9++CEmU23Q6/vuu4+oqChmzpxJcnIyPp8PtVrNmDFjGDFiRDhfY4eZb731Fn369GHgwIF/OJY/x9/2h98bg+wPYzv9ayH8YdC7S6MpEVSaWldT6PG/EOGlKfSQNJE3/p11XXl6yWXn+aXL/CbV1dQ2NqMZzfjvQ1NkfaCJ60ozatHUtblZ/v5n0FSXv/8FvagpaKrO/N8uO/6vzsv/q/0aXfr5f7oJ/0/hfHP6f7oJfwrto2v+0024LDQfSjajGc34t6H5UPKfr6v5ULIWzYeS9fHfrqQ2oxnN+OtoPpT8z+D/6iHB/1U0H0rWR/OhZH38t8/L/6v9aj6U/M/jf+1QsjmmZDOa0YxmNKMZzWhGM5rRjGY0oxnNaEYzmtGMfyuaX99uRjP+y7B8+XLKysrq/TZp0iR69ux52WX98ssv/PDDD/V+69ChA/fdd98/08QmwyGRXXaeSnnT7k6+llb/eaKLkCDVNKmu077Ky84zTPHH8TcvhaMB82XnmSDENKmuBH/gzxNdBFUTje+3aS7/tniou2k3zNvUl9/Ga11Nq6spVo8jTr/cpLrW9H6uSfk6ef59LyUWyi9f7TAEmmbTohf+fbYwdsnlyyltE9vXfJtci5Im8BNAjP/yed4o9f15okZgDyqalM/ahPWyqTzl+zdajw+dYL3sPN9+ZfrzRI0gOeC57DzZ8oYhb/4K4pqwXjaVhoom5Pt3eoI0FWoun4Y6edPWrwuC9rLzRAcuv30AOknT2ugQLl++2ZogNwA0/8b1sik1xatcTaorQu++7DynqqKbVJdRuPw1olDWNHkTG2h+4fo/iuD/VVvr/xyaDyWb0Yz/Mjz11FP/srJGjBgRjgfZjGY0oxnNaEYzmtGMZjSjGc1oRjOa8d+C5kPJZvxH0NiL2v8sZsyYwZIlS+o9XgOwY8cOvv/+eyQS8XWy22+/nX79+v1L624q/H4/H330EYcPH0YikdCiRQvuvfdeoqPFW7qm0Omv5DGbzXzwwQdkZmYil8uJi4tjypQpVFdXs3nzZp5++um/XN/OnTvp3r17vUdz/iq0LWPp+/ajKI16zCezOfzIGgRfgJgrOjHoU7ENgiCQ/sUufp//AQBDX72flFE9cVdYOfvRDrreN47I1vF81O0hPNV2Br44mdRrBzDZoKWssAyXw8U7L6znzMEzDep/8IWHGDVxFD9/8TN9R/RF8AawVpiJiIrE5/Hy/pw1FKXnAzBl2cO07t4GCRJKsot4f/Zb3PzUnXQf2QdtlJ7K8ir8vgCfvP0533+xJVzHMyvn0mtgD+w2BwA5Gbl07tGRSJ0Wj92Fz+1FKpMR1zaZF3s/gMvi4PbXZ9CiWxoBf4D845l8NX8D4xfcRaeRvVFF6aiuMGO32FkxewU553PDdc1eMYvuA7rhCNW1/MnXGHfbWEaOGYzaFIFULuXgsi85ua6+9WznqaPpO2cCqkgt1ekF/PLY21Seygl/N/RMY+j3izi54H1SJg4XX3g8mYO30krciB5I5DKCPj8Bpwf8Ac4/+zfMB86jbZNIj/dnoU2JBZkUiVRC+uJPyVv7PQAdFk8hdmQvAi4PZ596mz63DqfjiJ4Yk2KoLizH5/IQ9Ad54/oFXP/8FDqO6InWqMdRbcPv9iFkFnPssbVivYCmZSx93n4s3L6jj7yF4AsQP7YPHedORBVvRK7XMKikkvenv47X5WHK6sfFPsab0EXp8Xt8mEuq8Lu9lGWX8PHsNXidHmLH9aHdM3eiSY4BmQTzgXSO3LEEwRcI9yVpwjBkGiWuggpOPLCKgNND9/WP1/J7qzhy1/9IzIgeqJOjkWpUyPVq9o97BuvxrDA95MYo/LZyCHgBkEelMH/BM+z89VdMJhPfbKz/op5UF41UqWXS1pf5adZ6yuuMXQ26TxlNr3vHYWwdjyWvDJ/DzU+z1mPJLaXXhodQJ8cgkUnJWfsd1b+dof/3i1BE6Qk4PRy+7WWsRzMbjFnGy5/R5slbkBt1qOKjcOWVIQSCCP4A5kPp4XSnHltL0u3DiRvXF0WMAXthJQG3l4iWcRx9dRNnNmyl9fj+DHhxMpo4o/iKZXoBux8V+TDl5sG0f+Q6APwON+dWfk2n2begb5OIVCbDkV/G4cfeRh6hYdAHs3DkiZbmFd8foHjTbnp+MBtt2ySCbi+ugnK0LeO48MqXJN0+HH37FgiBIKefeJuSr39D2yax/pi1jsdXbSfo84deytaia5/M/nHPkDhxaHjMnQUVHHjwTcwncxh7cBV+u0ukRSDI/vtXceV3L6CM0uN3ethz+xLMR8WXKk1XdKbjoruRyGUEHG6QSFAYdVhP5nBixmo6LryLuHH9UJoikMilpL/8OXlrvwNAlRRNt9XTUSVGo06MIuDwULX3NN5KKzEjehBwebCfL8DQs014HGwnRd4YduQtFCY9SKUEnB5+7fYg7S+qK+Plz8kN1QXQ5fUHiR3bB5lGhbu4CltIBjS1rtiRvZAbtARcXvwWR708Qw++ScDrRZMkzrfyLYc5OWN1g/km1ShxFFSy6+HVVJ3K4eZ9K/HZ3QjBIEF/gMwvdtNzzgRUBi3m9AL2PPo2Vady0LVNovuqh4jslkr6ks8p+X4/vdY9jsKow11qRhVnQCKVYjmehb59skgAh4usp9fjPJNLm5XTiblhCBKphKDHh+AL4C2t5sITb+I4nUv3LcvwllRx7m4xpmzMyJ50f+cJcZydHo5OfgXLwfQ/lB0DLpIdmeu30HryVeL4hF6k/fXqZzEfzwbA2DON4d+/yLn575N023DkRh0BhwepQrScsp3Nw2d2EHNl9wbzUhljwBl6RVzbKo70VzaRs/5HEq4bQId5t6FLS0AIBAk43Oy/bQmWo5nEjetD+7kTISi++py5+lvSpl8Xlr/HQ+OVdMtg2s2diDrBJL4a+/sPeP6+HuQKtE+8AnIFyGT4j+7Bf+oA2qdWIljNCHYL7k/fQH3rQ1zzsBqJXEbe9wc4+epX6FJiGbJ2BkqjnupTOWRv2kPv5ychlcvwu71iWz0+sp94C8c5cQ0fcmGj+CJvUMCdW8rBYU+iSoqm4+pHUMYaUcYYEASB7qVm9sxcT0TrOHo+eTPGdklsvvZ5Kk9k02nqaDrfN47I1HhseWX47G72zFyPoV0SvaaPByDgcHNyzrv47S56rXsMZZ31MraR9fLMs3+j+sB51EnR9HrncSK7tEaqlBH0B3FkFXPi0TUEXN56/FqwdjPqlrF0X/c4mpbxSJRyPEWVFH68g7z1PzBwxzJ0dWRb6dd7a+fw6N54K6wcnfwK3dc9jtyoQ/D6kRt0SJRyFHoNQa8Pn9WJ3+Lg5GNrsYbm5fCL5mXZlsNhGUAgSNDrQ9cmifQln5NTR3boO7ek/1fPiS/We7xkvvYVKXddhVStBARUsUZxHq79RzhP28X3ED2yN8oEE7bjF8h7/WvaLb0XZXwUAbsbX6WVoo+2YX7/WwBaPDOF2DtGItWqCbq9ZNzzMvZ9ot7XaulDRN88DIlchre0mqxHVsKhfIydW9Jv6TTkOjXuCguGjimojDr8Lg8771hK5dEsFBEaBq2ejjYpGoVMSuHnv5Jw3UDkRh32s/kggL5DMoIA3korxj7tAIH8v23j/IKNdRZqKT22LkNu0CEEAsgjdQiBIDK9Bk9RBUGHm8z5G2iz9AG8JVWcnbwETctY+v3jBZRxBgION66Cci4s/oyK7ccuS27Ej+iOJjkGmUaJXK+m8Nt9GHukEXB5ubBmM71XPcyJB1ZR+t3+S8rff6Ws/yOeshzJRBVnAKmUsi2HiOrXnshuqRQv/4iy9d8A0HL5o0RdPxSkErwllVS8/x3l731H7LTxRN8xBqlOg1StJGh3YfvqB3z5xZhmTEaZlkLBbY8RdLqJX/wkqs5tcZ9MRxZrQnC5qVr9IaYZdxHrl4Xpd+6VTRRvPVxvr5K/aTddn78LuU6NMkqP/UIRAFXf7yd3xaZG+ffYDc/T4fWHibtxMBKpBE9RFQXv/kjhe9vFPo3vT7dZN2Nol4QlvRBNogmpXIYjr5zfnliHI6+MgSseQN8qjoDHR/oTou7bfd3jKEwRSBVyAk43ggCnZ75Np1fubaDfALS8/2pa3HUVAKXfHyBmRA/kRh2u3DLkBi2aVvEoIjQIQQGJVPKX9ICL1+bYkb1oRjMuF81eQM34P43Kykq+/vprFi1axKuvvsrixYtp1arVP11uoIkuHBfjk08+weVysWrVKt544w369evHq6++SlPenxIEgeBfMCcXBIHly5fTuXNn3nzzTVauXMkdd9yBxWJpShfYuXMn1dWX7yoN0OWZO8hc9yPbrngSn9lBqztFq86o3m3x25xsbjWFHyYuJqZb63CejC93sfWu5QCUHUznx9uXYMsvB6DFVT2ITE3gy6GzmHfb0zisDlbNfp1Hlz3WoO623duiM+iQyqQktU7igWH3k3c6m4TUJBZePYt3Z73JHc9PC6f/fNEHvHD1bBZePYuqogrufGEacamJ7P5sO7u27sVmtjPj1id47LmHkSvq3/esfultpoy5n7eXbiAiUs+EIXfx4YMrcFmdrLpmHlte+Yys/WdxWcTDxKPf7OXVkbNYOXYOCrWS656bTExqAid/3M+vm3dhN9tY/sRyHl74UIN+vbN4Aw+Pm8HD42YQHR9NcmoS31z7HHuf2Yi7yn7Jsag8nYstv5zfX/iYIUum1n6QSuj8zJ2U7TxOi1uGkrXuB3654knkOjXRgzuzY9BMjj3+Nj6zg12j5nF65jq6rHgAAGdmMY5z+Zye+TbbW9+N4A8gU4mujDEje6JLTWTPwCc4M/sd7njjUWJSE3jlypk4zDY8djevXzOPN65fQMcre4a/fTj9dVwWByuvnouroILUaWPDTe38zJ3h9vnMDlqG+Kli9ynOLv4Uy/Esdo97BqlMyoTF91GWVczya57m+1c+o+BkFvZKK5/OXYfT4mDZ1XOpLqpg2BSx/Kpdp7CfyeP0zLfZP+4ZIrunknznVeG+GPu2x3Iog4M3voDg9dP5lftwZhazb+TT4n+j5xFweYnsnkruuu85dMsiKrYfw5ld2oAeAXsFMn19l/vrRw3h7VdfhItcdiQKDRKZAn91PtuffperFk+lMRQfSufAm9/gd3n57Lrnwml73D0a+/lCfr9qLgdvfpEOCyfTZfUMPGVmtrW4i6o9p+kR2uRcPGZd35xO7rrv2TtoJgQFir7Yxb6RT5P5ypf10nV/+zF0qYns7vMoWyYsxmdxsHncM/hdHnJ/PARA9bkCzn+6E6/VibO0mgMLP2ZQiA8deWXsumkR2696mnMrv6bvW9Mp33uGqsMZ5P19DyU7jtNzmThXK/afY8eo+ewYNZ+sFV/R7pk7yX7jG7a3nEzJN79R8LftBFxe1MnRqONNbGtxF+fmvUfn12p5tu6YSeQyctZ8x95BM3EXVlKyeR/Vv5/D2K99vTEPeP3hNgDsvmUxO0bN55exz9D3jYdxl1n4JuVuyvecZsA6kZ7ySC2dl07jyN3L2Tv8KTzlFnLWfc/uQTPxme10fPFutKmJ/D52PqfnvYe3ylZvTAV/gPPPf4jtZDZn576Hz+JAGWfAdEVn9gx8gsLPfiXmqp7hcej8Sm3YDrlRx7lnNrK95WRKv/2dDi/ejS41kf1j53O2kboAij77FevJHHxVNvYOmolMp/6n6jq34AOcmSV4S80N8gA4M4pF2dHybnxme6PzbestLxHw+hhQR2b9NGEx341ZwA/XPIcEqD6diz2/nEMLPw6n85ntnFnwAdmhzVbHZ+4ke933/Dr4SSK7tqLwyz3sGjoLQ/c0Ts56hz0j5lLw+ibaLH8I41W9UbWI49QNC8h9+WMA/GY7BW/+nbSlD5B4/7W4Mgrr9aXL6w+R/+5WtrecjOVwBl1XPdygLxfLjl9GzRf/G7OAgMtL3FU9cJdZ2DFiLuV7ThH01pEFUgldnrmDil+Ok3jrUFHG3PQi2tbx5H+4nd+GP4UqwUTUgI6Nzst9Ny/Cb3WyZ/R8Ai4vpT8cBMB+Lh+/zUnA4eG3a56jYs9peq8X19PKXafYM2Iue0Y+zYmZ6+i28kGRhoNm4jfbSQmNlzO/AolEwq6hszh63+soBo9DmpACfh/ON+bhXPoIziWPIO/cF/XUOQh2K54v14YPJJ1vzOOH0Qv4YfQCkq7sTnTvNvRacDvn3tnC5iGz8VocDFz5AL9MeoW8LYdQRenZ8/Bqfn/8bdq+dA8AppG9kMhl/N7jQY7fvFC8AAjNoczn/0bmwr9hO5GF32zn+OpvGbRkKtXnCthx/ypK9p0Pk7n0YDrH3xDl6OZrnuO3ue8yaMlU7Pnl/H7ji+weMZeMFV/R7bX7Qzz1AzsHPYlMpyb6is7sHDiT44+J6+WekfNEuoXWS8EfwO9wk7PhRyp2nybo9mI5eoGur9zXgF8B2j0ziZLN+/FWWCjd/Dv5H/xEzOjedFg0BVW8ie0tJtWTbTVz+PDtS0L57wzL74Dbiyu/DNuxLI7d8xr2cwWXnJeOjGJOznybn1veHZYBuwc+wdlnN4JUWq+NNei9cTalm/fxU8pdlPzjd9Ieu4FDdy5l3/hnCXr9FHz+a730ppG90KQmUvj+Viz7zqLr1Ip2S+/lzMOrOHbTQrxl1Zx7bDXJ94xF3a4FAAGrA/vRDA6nTsT80wHarJkFgOGq3hhH9SXv+fc4d+uz+KusuDPEg+r+r97HsZc/48eRT6NNigZB4PNWUyjdc4Yr1op83m7qaCzphWwZPZ+DN79Iu3m3kbvhR/YOmom+QwsCbg97h8wiY/EnGHqmsXfIkxy69SVa3HkVupoLDSDp/msIWB1ItSqyn3kPV3YxUrWC3KWfELA6yXvlM9qvfhxXRkGdMb4Ty+F0Ml76VFy/Nm6nYvuxP5QbO0fNF/8LyQ1j91Qy1/3I3ltfonTHMdylZrTJMWwf9CTH57xL9yX3ULbzRIMxqyt//1/L+jBPtZ5CREj+7hk6i5irepC97od6PBU5og/KFnGk3/I0GRMXEDA7iLn7Ggyj+xN9xxjO3zAHAkE82cVkTnuJiGtGILg9lDz2Iu5DJwEIWqyUv7wW+7bfkEUZyBt3D2XPryLq/tvIv3l6Pblb9OOh+nsVi4Perz/E73e+wpHH1xL0+Tk0/S1+GTU/fCDZGP+aRvZCnRLL0eue5dhNC/FZHCTfM5bIdkkAmM8VsOu+VXiq7FSeyKby8AVy/r6Xwh3H6b9kKl0eu4Hq07n8MGo+vz/+Nh1emhqew+b953DmlpL7zhZ+v2oOsWN6N6rf6Du2oMVdV7Fv3AJ+v2ouLe4eSfFXe9k7aCa6Di3wlluxHcvi1GNrceWX/yU94OK1uUb3+z8PQfjv/+9/DM2Hks34r0FJSQmLFy9m7ty5PPfccxQWikr9oUOHmD9/PnPmzGHRokWYzWYAbDYbL730EnPmzGH9+vWNHuRZLBbUajVqtRoAtVpNXFwcADk5OSxYsIDZs2ezfPly7HbxwGbhwoVkZopWQVarlRkzZgDi4duKFStYunQpL730Em63mzVr1jBr1ixmz57Nvn37ADh+/DgLFixg7ty5rFixAre78XgmHo+HnTt3MmXKFKRScSqOGDEChULBqVOn6qV1u928+OKLzJ07l1mzZnHwoLhhKCsrY+bMmWzYsIG5c+dSWVkb29BqtbJgwQKOHDlSr6zTp08jl8sZM2ZM+LfWrVvTqVOncF2vvfYaTzzxBG+88UaYrps2bWLevHnMmjWLdevWIQgC+/btIzMzkzfeeIOnnnoKr9d7idFtHDGDu1AUupnN+2I3ieP6AmDq3x5XcRUA5UcyUUbq0MQZASjZfx6PWRyrytO52AsqwuW1GtOHC5v24Hd6OH/0PLpIHbHJsVwcfkkqlTJt/r28//J7yGQydvx9BwA6g45gMIgh1khJZhHRLWKJjDGIdLHXxrNRqpUktk3h9692IiDgdLjQG3QktUzEarYRuERsqWFjB/Pjpp/E/h69gCZCS0SskR7XX8Hxb38Lpzu/81j4//OPX6BV7/Yc/mo3ce1a8POmbegi9ThsTuJT4jHGGC9J3yvGDOLnv2/HXWkl44tdyJRyFHp1g3Smjimc+0ikQcWJ7Hr0Tr13HMXf78dbYSWiYwrFofEK+vwIfvEQvPK3MygitajijMi0qnproWlIF0o37yd6aDcc2SVEDRT5LHZcX4q+3AWA5fAFImIMnPn5MAABrx91hIaIWLENncf04chXuwHI/O10mG4yjRKhzuDGDO4Sbl/BF7tICPFTwOkhYWwf8r/YjVyrwuv2oYnQEhkqv+uYvuSfzqEit5Qj3/4W/qZQK8N9CTg94b7ItCp8FidxV/cN98VvdVL05S4shy8gkctQROlRxtWOTfTQbjhzSjH0bkvp5v04MorI2/AjSlNEA3oIfg8SiRTqxIbq26sbhsiIBmMnUeoIukXFseRoJqpIHdo69dag/HQuib3b4XW666WV60RrTQC5To3PbMfQI43cNZsByFmzGUVMJMo4Y4MxU0Rqqd4vbtgDDnf4dvzidMpYA2VbxcPH8iOZKA06Wo3vjy23DEehKLMsF4rQxhhwlpoBqDyRjdIg8mHVoQx8oQP7qsMXUBp0KKP05H2xm7wvdmPs3ApFpBZllL5Bv2vGDKDoi10k3zECZ04pMVf1pOQbcc4VfrITqUKOvnPLenmjh3ZDIpNSsPFnAHLf+RFj3/YARF3Rud6YS+UylKYI1I3QPqpnGhlrxE1VxprvUcVEoo4zknjzYEp/OIA7RIOofu3rtTVurEhHb4WVos9+RapUINPXxr31lpmxnczBNKQLxZt248goRCKTEQzF4NS1TSLo8qKMM2I5fAF5pDbMkzK1kvKth8N1xf5JXQDV+85h6JGG3ybKwqDP/0/VFTuuL3nvbkEeqcWVX1EvD4BxYIf69GhkvlUcyUSqkKM2RYRlVl0YO6WQHpJtdXnKW2HFciwrbN0RPaQLJZv3Y+zdFnt6IaYBHRB8AQo+/YWYIV0AsB1OR5kYjWlcP8o+3objZDaatskEnR7ceaX4q2woTJGYxvWn9JNt9dqhMOqxnhGt2i2HM8Jz7q/IjtihXXHklGLolMKFNd9hzyji7Ct/R6qQh+VHm3vHUvT9AbwVVvQdU8J0C7i9xI3ri0QmRZMSQ/nPR0JtqD8vzaH5nHjdAJw5pbhC66o9o4iIjim4CsW/s9Z8hzImElWcMWyhDiDTqpBrVZRsrpW/8aHxIhjEkVmMK7eMqgPnRSux7oPEb96QfiSTIzGYwOshWCIeGAVzziPR6JCoRT6UKmRIFXIQIH5IZ/K+OyCO6/FskEiw55VjaJNEwdbDpIztg/VCMeqUWBSxBmLG9QsfRFoPZyCP1KGMM+ItM2M/mU3MuH6UfPYLzoxCvFV2lAYdXqsTa2ZxvXGsOp1LXJ92+EJytEae2fLK8YdkVPXhC2gSTcSEeApA8PkRQnOl6qL1smYJ85SZMXRtjcKop+CzndjO5hHZuRXySK1otVuHX0GUbe7CCiyHMyj65Bdix/al+rczxN80mJJvRMvIok9+qSfbqvedw2d2hPPX8IntdC76DimNzsuattYgqs68rNuvih3HkcplSJX1Y6jK9Bo0yTGcefo9kfdCVveu3DI8xdUUfroTXev4enlixvWj8ufDRI/uTd7qb5Aq5bgLK7EduYDt6AXKvtlL1PDuODMKUSaInkXK5Bgqv/xF7OeP+5Fp1Sjiooi69gokCjkVn27DcSQdWYQWqVqM4xfZJonyfecA0LWICffl7NrvUIfkNAIodLVrpEQmo/Qf+5DpNcj1apTRondW0m1X4swqwZVbhnn/eQIuD4m3DBHblmgialQfAg433uJKTGP7UbzhB9Fq1uVFHqlF27kVMp2a0o+31xtj+3lxL3QpGfhnciOqd1uKvtuPPaOIrHe2ojRFULLtqDiWvdoQdPvw2RvGa6wrf//Vsv5SPGXs3RZHHflbvGkPutbx9fjeMKY/lZ/+hOtUFs6j6aKlaV4pmu5tcRxJR9OxFZ6cYqy/HsEwqh/2H3eiap+KL6f2sDdQZcFzKh1FqyTcpzMA8Jw4hzRChyzGVI9+roKKensVc0jeOPPKEPxB3CXVJIzt88f8K5cRd9Ngij/ajv1ktiiD9BpceWVoE8X6rBeKsGUWozRoUeq1ZG3aQ9aXu4nq0hKlQUdUl1aU7DkdSluMJiWW6GHdqPjlBFGDOpGx+FPiru6L4AsQd3W/RvUbXbtkzIczCLpEa3K5ToM0ZCjgKa7C2K99WHezncz5S3rAxXxZk78ZzbhcNLtvN+O/BuvXr+f+++8nMTGRjIwMNmzYwPPPP0/Hjh1ZvHgxEomE7du38+2333L33Xfz5Zdf0rFjR2699VaOHDnCtm3bGpTZunVrjEYjM2bMoFu3bvTv35++fUXhuXr1aqZNm0bnzp35/PPP2bRpE1OnTv3DNqanp/Pqq6+i1+v56KOP0Gq1vPbaawDY7XasVitfffUVzz77LGq1mm+++YbvvvuOW2+9tUFZJSUlxMTEoNXWD7adlpZGfn4+3bp1C/+mUCiYPXs2Wq02fNhY04+ioiIefvjheo/XmM1mXnnlFW6//Xa6d+9er/y8vDxSU1Mv2cfs7GxWrFhBVFQUzz77LOfPn6djx46MGzcu3I8333yTw4cPM3DgQLZs2cLkyZNp06bNH9LuYihNEfisjrAS6C6uRJMYBYDKFIGuVTwjti/BWmbGa3GgS4jCVWb+wzK1CVE4isQN/qCxg4hJjGH2G0/x/OT6D4CMnzqe/T/vp7qsGolEQkWxaGmZfzaX5A4tMSZEY0qKITo5lqiEaKwVohXpPcun0+3K3hRdKMBhsVFVVMnx7YeZ9s4sElsk8tamlSx48IUGB+QPzr2XaU/cjUav4ed/7Aj/bimpwtQqjg7De/CP595v0B+pXEbvm4bi8/iwFFVSfDaXIVcPpqK4nN7DehGfHE9sYgzmilq6TJ0zlUlPTOLY3qPEJsVSXlRObOib1+5CGdEwuLsuIQp7Ue2BtqO4Cl1CFOpgkMRr+vHbLYvo3b8DAZcnPF5yvTq8sQYIen0M+e4FFBFajty1DACFKQK/1YkQCJJw0yBKv91P4o3iZlSdaAofxgAEA4Haw1xBQB9j4IFPF7Dn3R8xxJsw12mfSq/hyZ+W4zqTy5mFHwEN+clVXIk6sTakgKF7KrEjeiDXa3jr3mVcO+s2DAkmrOVmjPEmjAkmjoQOhtV6DU//tJyic3l889KH4b4I/gBX/LocZYyBU0+spd2828N9kWmU4f64i6uQ6zWoE014QzybcNMgyrceRnXXVbU8X1SFRClvlB5CMIBEJkMI0URuSERmD8JFD6pIZDKEOg/V2Euq0CdE4WxkrugTosLl1aTN3XmCtjNvZviJtcj0Gk4/uZ6uKx/AlV8RbiOC2L66bVSYIgh6/ajijHiKqxACAQx92zHwp5eRKOQUf7m7ti/+QL1NhaO4irQbryD7m9/rtU+bEEXA46uXTpsQhT90QQHi4Yvf4UYdb8RVVBUa5yhcxVUoTRGY+rTjqu1LcJdWk7vyqzD/1fRF2zqOC8u+JO3Jm7HXsWYLON1EdG6F/Uxe+Lek24Y1yK9ONOGttKGMjkQik4Tp4QqPeRQIAkM+expBgLy/70EIBnGGDnlcxZUgCKgTo9C1SUQil4lujQYtQlCoV5fCoMVVhyf8NheKyPobhJo5pkqKJqJra9EFKzQv1Ykm3KXVYT50F4vtF/wBhGCQ3p88DYJA8bf7UBi09fjPb3Mhb6wuW+3mVa5T/1N11fBTTdqaf71lZpCCXKtmwI8vkf+haB1UM58vnm/O4ioUejXahCgEQWDUp2Jd6R/tQJsQhbOO7HCGeIqi2sssmVaFLzTO6gQTrrwyIjqJhziuoiqMvdsCEH/HSMw7jqJMMOEJ5VcmmPBV29B1aY39SAYyvYbSj36GYO0aoDBF4Ckz0/6ZO+nw7CSQy/DbnI32pa7soFx8EKbFjYMo/ukIhq6twnzkLq5EQEAVHYk6IYrEa/qx55aXiFs9nYBTlNOekmryP/iJNrNuYfiJtwn6/FSEDiOg4bx0F1eRdMsQir6uvSBTmCJEV/jQvHQXVYblgbesmvir+9Fhwe0oYw24S80N5gqAOsEk5gNS7hxBsCATiSH0kIREinbuKqSxSQhOO4K5AiS1D7IEzRVIjLFc/fNMIlrHk/7Bz9hzS/FZauelJBQaBKD6TB5RXVsR9AeI7pmGukUsqsRoVIkmhECQ7p8/A4LoMaKqI59ViSYEXwB911TKj2aGZU9jOof2IjnqCPOU2MeWd15Jxd7TRPVpV7te6hqul1d8/wLyCC2H6qyXPqsTdUIUgi+AtlU8fpszPC88ddpSM+8dZ/JoO3ciee/8gDopmphRvZDr1TgakW22M/m1nZBJ68k2v82FPEJD27kTkSrllP14sN68VIXqF6Qg06oZGJqXF/erhn/rtjWyW2uCfj9dVzxIRJeW+J0eJNLadcxdVNXg4EOVaELTJonMhX9Drlcj+AMErI7wd09RFVHDu6HvmkruUTEMgjIhGm9oDGJvH4m3qAJFgglV6wR8VVZSVz6KpnNrZDo1qlYJUJqL+Xw+yWP7UH7wPEgkKA06QJTngiCgTYgi/f2fGPbBLG48uhqFXoOn3ILgD6BtFYenwoqhV1sGbluCKika67HM2jZWWNGmig8api66h5xFH5L28r0E3V6UidF4iipxnM2j5eyJyA06UmZN5Px9tZ5S8tAYIwi0nDaW5DuvRBVnRG7Q/aHcsITkRvKNgyj56QitJhnq6UUSuRRPuSUsN6zn8pFrlPXof7H8/X8h6xvjKcvxLFx5ZehD8tddVIWhd1t8dSz2FAnReItr5be/2oq2cyrFr35E6zdm4Th0Bl9ZFYYRfXCeuID/3BlU3TvSGKQ6LUFbrQeRv7QCeXw0pFfR4sZBFHzzewPdUiKVhOUNgCbRRNuHriFmUEdyF27Eeb6gAf8G3V7UKXF46qyxvior+s6tqThSyzMqk56gP4gqOgJnUWV4vXIWVeEoqiTl6n6UH0gPybYYvKVmNC1i8FZaafXgtUQN6kTnFQ+gNEU0qt9Yj2fSdt7tKKL0SDVKkEpQJ4lyOmPxp/Td9AwdFk1B8Ac4MP45DH3a/akeUE/WX6THNqMZl4NmS8lm/FfA7XZz/vx5VqxYwVNPPcX69evDFpFVVVUsXryYWbNm8e2335KfLypWZ8+eZejQoQD07t0bnU7XoFypVMr8+fOZNWsWiYmJbNy4kS+++AKn04nD4aBz584ADB8+nLNnz/5pO7t3745eL1rjnDx5krFja11H9Xo9GRkZFBQU8Oyzz/LUU0/x66+/Ul5e3mhZgiCIcaEawcW/C4LAp59+yuzZs1m0aBFVVVVhd+uYmBjat28fThsIBFi0aBF33XVXgwPJv4K2bdsSHR2NVCqldevW4ZfAT506FablqVOnKCgo+JOS/gSNdL1GGfPZ3By473V+GTmPM+//hKlTyl9yaa9Lt9+3/s75o+d4d9EG7po9Ofy7Kd7E4GuHsPmDbxvk/3Ht18jkMu5b9RhXTbmavNPZ9Vz1339qDbMGPEDxhQKM8eIi3HVYTzJOX+DEwZM8P2MRs156DK2+9uBv7ZJ3uH3YFKZd+zAKhYKxN42qV2dqv47kHDofdt2ui5sWTSP7wLnwt51rv0Vv0NOhZweGjx/OhdOZ9awy31v6PvdeeR+Pjn+MCEMESa0TGxKpMTo2xoeCQJdFd3Nm0SfiBrtBGkk9C1RPpY1D973Osamv0nbuxHASAIlCRuyYPlRsO/IH4ygJt23NLQvJP57JP57fyKC7x6C9yAKu9EIh705Zgj2jiKQbBtWr61J99VRYOTrjLQ7e8xrXPDkx9Fn8LpFJSO3bgWM/7AuXv3bKEkovFNL7utryA07RTevY1FdpPf26i/pycQOE2vJD/S//6fAl+t44aor3W4rwmwsJ2MqQSKVI5HWtXRsfu8bRMG1C77bYTuXya/eH+f2qubR/9o5G0zUYN0n9349NXYEzu4Qjdy5FkxJDRJc6YTJC8Xzr/EnCwI5khywP6n34g77EDO5Myi2D8VbZ68vIUBpbehFb+j7GjpHzyHz3J7q+OaN+8XKpeGi0eV/DegChzuujEoWM6BE9wtZVDeggqUOEegng1+sWsmPMAn6btIzWd15ZbwNeN51EJsPQI43Ddy3j2AOrUBh1aNMambP16r/oBwkgkdDz3Zmcf3YjQjDYwDK8Lu0FQQCJaBWxb/Q8jty5lOSJwy7ZxgZ11ftb8i+rqyZfzb9HJ72Cu6iSI3cupeU9YzD2bvPH8y100LTlxhf5ftwzbL9rOR2mjmrUevYP1xJJOFG9wk2DOxN350hyF39Yj/ckchmqVvEUvv0tkQM7E/T667lf1pQpj9Bw/rm/sav3DLJe24SqzoXJn8mOhDF9KN3auOwQBIFui+7m9KJPG8hpuUFHzPDuOC4U8WuPh5HIpERfWUcnuGheIpEQPaAjxZv31/3pkvUClP54kF1DZnH80TUNaV1vroBpcGdS7hyB7/AuwowjBHEufRT/uWMEbWZQ198A16T5cfQCvu7zGNE92xDZNrlhmhBOr96MXKui1fUD6TBtDLaT2aEDRAnpc97h8Oi5nLhzMapEE7qurWv7KZOROu92Ljz7fq3V2KX45A/kVHSojxmvfdUgT93ivJU2Dt/7OoenvirG5axTrEQmpf28iaS/uil8EHIp+evIKCRn9bd0XfsYmpQY7KdzG87bxvJfhOJNuwk4PZx6/G2CXj8tQ2FRwvlC/x4JzcvDoXkpN+oaqa/+DxKFHKlSQd7Gn/lt1DyCXj9S9R+/SK+INeA327GfyGq0VKlKgemqXlx49n2CNeMVokniY7ci+AP4ys0gCEikUjRpSZT9bQtnxs5CCAjETBRDu+x/cj3tpo7mqs/ngwSCF3m5CIJA4pXdqT6dyze9HuHQzS+ijI5AptcgkcvQd0zBV21j36h5EBTQtk5okD9mdG98FRYcJ7LqDLL4jyrBROG6zbgyi3CcyibpgfF1CCcmyt/4M7sHPMbh25cg+AN0eOEu6hVSh0IXy42SxuRGiJBdF93NmUWfNqAtNJS/ikbG+Z+V9Y3xVMyIHiiiIxvI3/qo7bdUq0bTsRWl67/BdSKT0rVfkfDYbUQO743rbE54/jQ6KS4FQQjTr+jbfY2veyGYT+Rw8rkPKfzmd7Le/YmuH8wBGuffuuXItGp0nVqRv/Zb/PWsVCUN0tY0PevzXSiNOq7+eTEdpo3BfjYPAQGJXEZEt1SKv9yNM7uEgNODVNvwRW9BCOLIKCJn9bf0+WIBPdY/QdBb6/GUOGEoQY+f49NWcP65v9Fl5YONk+4P9m7/v0Iw+N//3/8Ymi0lm/FfgWAwiE6nY/ny5Q2+vffee4wfP56+ffty+vRpvvzyy/C3Sx3q1YVEIqFt27a0bduW7t27s2bNGsaPH3/J9DKZrPZwzOer902lqi/oGzs87NatG0888cSftishIYHy8nJcLhcaTa0inp2dTZ8+9V0B9uzZg9VqZenSpcjlcmbMmBF2la5xTa/b/tTUVI4dOxY+dK2LlJQU9u/f3+D3GigUtcqiVColGAzi9Xp59913WbJkCTExMXzxxRd/2VV727Zt9OjRg/Xr19Olzu/eShuKSB0SmRQhECTtvqvRtohlxLaXqT6WFXZLKwi5BAXcjdfXacootPFRXPPlAsqPXECXFB3+Fp0Qw8EdB5n4yG1ERkVirbaS1qUNqR1T+ft5cdMglUmZ9/Z8Jve5C7fdhdvu4tXbn8dSbmbpnjVU5JeFyxsxeRxD7xiJSqtGrpBjSopm4I3DWPPmRgZdNYDTR89RlF9M67YtOXNMdAm68uphXD/pWgDST1+gQ7d24fIMCSZS+3fi6Ne1VmU1mPreHFr37UB1QRkFx7MwJEWTc+g8r81aQec+nVk553Ve/2YlJfml4TxVZVVcN+U6rrljHGqdBrlCTmxSLCCmUeo1eEMKUOcpo+gYirlYfjwLfR266RJNOErNGHuk0WedGFdJaYpAplEy8sAqfFYnroIK/HUObDSJJtwl1bhLq9G2jhetPiptyCO1xIzuhfVkDlKVAk9JNSDe7CffOYKOS8SYX1K5FFkoFqe1rJqE9i24/vm70UVFUF1QjrFO+4wJJizFVRT943faTB9P/me/NuAnTWI0EpmUYdvE+FnmY1mok6Ip+uY3OraKR6lVc9eK6QT8AewVFqoLK7GFLGINofKPfPc7Ix+4jv1f/hrui0QmpXrfObSt4vA7PAzcvhR1UjS2M7mok8U2qhNNSGTScF9jRvbEejIHR3phuAwhEESdZEIIxYVzF1eF8wNIpDIIhjZINf8K4qZDqolEIhPTCn4PSOWA6EqpTzBhD7lAA3S/exRd7xDHufREFhJ5WvibPsFEq6HdKFm+iZR7xpB811UojHokctHV03zgvHiLLgFPSXW9NvoqbUiVcrzlIs0kShmekmq8FVYcWSUk3jac5FAwdYlMilRZq25EpiVSdSYPd4WVjlNG0X5SKPbnsSz0KbHhdLpEE85SM0ogslMKA9Y/hqfShqZVHOV7TqNJEq2f3CVmtCkxOEIKOUDp9mNIl9yDLEIdpneHF+4GoPdn8/CZ7ejb1R5uyLRq8dGCEGJG9sR6IpvIbq3rjZdEJiWyRxpCIID1ZHaYHppEExK5TJwDZWbS7hlN60kjUIUejdG2iKHywHk0idEgkYjpiivxVdkIOD04M4sRAkFSH70OQ/c0ZFoVfqsTTXI0NaMpj9DUs1AA8FucosWEWkHarFtw15mX7uIqIrulhvlQnWjCU1KNr9KGTKcm5d6xJN85AmWsgaDPX4//GqvLF7IQJdbAwO1L/+m6avipJm3NvyDGMpRHavFV2yn74SDGQZ2RyKQN59uRTLSJJqQyKa5SM64yMx2mjKLdpBFoYgzYCyrEWHEhaBNNuErN1L3CDDg9KELz0l1chaZlHO5QOzRJJoSgQLcVD3Ju0iL81XZkEVrarX6cgNWJPCoC/EEq/r6LxPuuRRFnpMN7c5EqZKF0j3F0+lrkEVrKt4iu0rbTuUjVyr8kO7ovnopUJafv2keQSEU+qjpwHnViNBIkeKtsGHuk0m/do0CtnI69th9SqRSv2Y7f4UbwB7CnFxJ/3UBiQ66GF89LfZtErGdy8ZZbaHXPaFJq5q9UGnbxUydFh+VBXZT/dASpUoEy1oC33II6yRSmobu4Cn37ZLqteJBDdyxl4LweCJZa62fFsPHIu/QFqRRCl4DSlu0gGERqjEGwVAISfFYnZb+fJaZ3GxSGWjkqBIIIIctUv91F8Y7jFO84zunVm7ll3wrceWV4iiuRhazBfBVWBK+P2GsG0GLa1eKhcVQE5r2nqfjhAMhVYdlTg9bj+zP4VdEbpeJYFjE9a+VoTdqkzi3ptuIBDt6xFGdWCapYI0N3LEUQBFwFFfUuOGp43VYmrpepj1xH8k2D0aTEIlUpqNp7Gvu5fNwl1WhSYhvQu+56VPTJL+jaJaOZPIrYa/rht7vQNZBtefXyEwgiN0WE52WNvFEnmbAcvUDUgE4EXJ5G56Uq1kDfL+ajijXgrbLV0wPUiabwAyY1sJ/Ng6CA9bh4QGM9noVpQK3lmjrJROAi92GJTIbxis4MPPgWUrUSmU6NoY94+S6Ry0iZcT22oxeo+OEAuhALe4srMd08DF2XVKq+3UOL+ZNJW/U4jtPZqNsk4TiaESpdQJkihnFKGNIVdUzoccyggCdkkadJNCGRSHCVmun21K2cXS2GM7EeE/ug69ACd14ZvgorzhxRv3JkFhFZ5zJOFRNJeU4pxv7tMY3pR8wNg5EbdIAEd04JqqRolAkmyjftosWjNxH0+FDGGdF2TEGm15L6wlRRBlbZICigTjThs7pIuGkwAafnD+VG/FU9sZzMxp5RhCJSR+q0MbS680oxvE4giCrWgLFHKn3XPYo6IYqgz09077YEAwHKfzyE/Vw+ylgDfb6YL87pOuP8/0LWK0KyvmrXSaKHdw9b+qqTxHR1QwL4SipQJsbgkMtIXfc0QbeX6m/EmKRVn2/DnZFP4sw78Jtt+Ior0SbEECirtd7Tjx1G3KKZ4pA7XEgjai9T5PEx+MuqiL+qL5aT2XgqRKvTurrlxfJGGR2Jq6Q6pHNMRWGKCPPv4LPvIYvQIpFLUSWaUCVHI5HL6PLeLIIeL2V/r9X9208dRZtJI5CpFXiq7GiTohECQZyl1ehTYrFll7Jv5vpw+pv3rUSmUeEprRYthwd1RNMilpiRvSAoXFK/KfzkFwo/EcMcjMzZiCohioHblxLRqSWe0mrUydGUfP0bXVY8QNAXaFQPkEdowvKsZoxqeKOuHtGMZlwOmi0lm/FfAa1WS1xcHL//LrrzCYJATk4OAE6nM/yy86+/1gbD7tSpE7t3iwL96NGjOBwNLc2qqqrIyqq9qcrJySE2NhatVoterw9bR+7atSscUzE2NjacpyZOZGPo3r07W7bUvrJst9tp374958+fp6SkBBDjRhYVFTWaX61WM3z4cDZu3Bh+oObXX3/F4/HQtWvXemmdTicGgwG5XM6pU6cuaX1Zg+nTp1NUVMQ333zT4FvXrl3x+Xz13N0vXLjAmTMNX6euQc3hbGRkJG63u96hplqtxuVqGI+mBqNGjSI2NpYFCxY0+Fbx2xmSxg8AQK5TcWbxp/wyaj4Vv52l5UTRCrbdbcMQBAFzRuN0PLtxG87San6YsJjcLYdpe+sQIlrH06FXB5w2B6Y4EwqlHGu1qFwc2nGQiV0mcFPbG7mp7Y14PV4yT4nuE52GdMNld2EpNzP09lGk7z8bjiUZ1yqBXz7cwovXPMWxnw6ScyKTQTdfSVVRBVdPGIvD6iAYFGiVlkJhbm1bd/64iylj7mfKmPsJBgLoI0UFqGWvtnicblr2asvpn+vfZve7bQRag46X+j3EqmvmcfqnQ/S5eSjqSC1d+nXBYXMwYGR/Tu4/idPuDOczxZnYvHEzD4+bwf5t+zl39Byjbxkptr93GwJeHz67qEic2biNr8Yu4KuxC8jZcph2t4qxj2K6p+K1OXGVmdne/3G293uM7f0eo/i7/VQfucDZxZ+xa5T4AIhELsY8TLi2Pz6bE0+ZmYhurZEo5GF3m6q9Z2g9/TpKvt5L0sRh4Y15+dbDqOKM7Bv5NGfnbMBWYaHz6D4oNCraDOpMdWEFb97wLJV5ZZz95Ri9bxb5odvV/XHZnNjKzcSP6R1+9VDkp9MkhvipxcRhZL/3E7tGzePQfa9TsuUQKROHYujWGqVWRVV+GUvHPMXya55GrlKGL797XN0ft82JtdxM15F9KM0Uy9e0jqdq7xnirxtARLfWyCK05K3/gX0jn+bUo2uQ67UkTRiGoU9bhEAAn9lex3V7MCWh109rygBImjgsHEi8fOthkiYMA0AiV4lWe4Jo4VPPMkciIei24TcX4jcXEvQ4kKrFA/yEXm3w2Jz1XLdP/G0bn1y9gE+uXkDm1sMotep6ac05JUQP7Ur++z9x5PYl+G0urCdzaDVdfO269fTr8FXa8JaZ67XR0KctfquLqAEdkGlVJE+6ivIth5BpVcg0KiQSwmPrrbAQNzYUc6h3G2RqJRe+EGX3uY3b+HbMAr4ds4C8rYfRxIoxXKO7p+K1inyoSY5m4Hsz+X3Ka2wb9hRFPx7CU2Wn5cShtJw4FMuZXHw2V73b+qhebUAqoWr36TC99Z1SKPl6L/tGPk3JN7+RcOMVACTfeSVBn7+e63bNmF08XvnvbsV6PIvM5ZvqjXkwEMRbbcdndyHXqcl6/2d+vf4FHLll2C4U0y70Mm+76dfiqbTiLjOLL4sO7CgeDmmUBL1+HBlF/DbyaSp3n6L0InoHPb4Gm/cuKx/ElVdG+vMfsm/k00jkMqRyUbVzZBYj1SjxlpnF8bI58ZaZkWlVVO8/j6/SysHrnkfwB6jef+5P6wIxHp6v0vovqat862Fa3jsOv82JJiWmXh6ZTk3V3jMk3jKE6Cu7o20VR/67WxvMt5jebRD8ATzVdnw2kfbnN25jyw0vYssro2D7MdqEZFt091TxQqURl9zKvWdIuG4AlqOZRLRPpmr/OSQKGUkThhJ/dT+Oz3gLd5YYX7Dwza9wZRTgOJODO68EEPCVmanacgDHySyO9H2Q9IdWYtlzkoxH3gDEmKtps24BIPXxG0WLor8gOxSRWk4+8zd+GTWf6uPZtK3DR0GfH2+VjZ/7P8FP/R7np36PU7p5P5YjF5ApxBh8Uf06ULH9mNjJYBAEodF5aezTFqlaQcHnYjyw3Pd/Zs/IeewZOQ/LsSw0yeLDW2nTx+OttOEpM6OtEwcwsltrgl4/0YPFi9AWE4dRGpL1njIzhp5tOPfixzjzy5D3Hob/xD4k+kjQ6PDt+g77UxMIZJ3F8/OXCA4rns/fImitQvC6EXzihaRMrSBhaFesF4oo3XuGluP7i+PaQzwg1KXEooqOoNWNgyj46Qht7rwS876zBOwuqnYeJ+F28fLDcEVnJEoFhRt+5NDIp7CfzsV+PAtFTXzf3m3CsqcGOd8dqCenFCE5WpNWKpfR572ZHJ/xFo4sUf8r33GMC2/8gz0j5yGtu16O748/tF5GdmuNVCEne/Vm9ox8GndxFZ4yMwpTJC0mDsN6Jjec9mJU7z1D3HUDUcREItepyVn9D/xmB0Wf7yThxsEAJN05ooFsq0HV3tq5bDmUEZbvfqcHiUYRnpc1a3vNvKzYcZyct3/AmVtGwOVBEpIBhj5t8dmcDazLveUWfGY7re4bJ47XkC4IgQCalrGiRdqNV+C4UD92Z/bSz7AeucC+fjPIee1LAjYXAZcHdcs4OqyajtyoJ3PRR/XrKa4i5pbhZEx9GfuRdJxncjl11eNUfbMbiUyGuk0Sut7tkUilOE9lA5C3eT9bRs9ny5gF+KzO8Ev1nR4ejzskp52FlcQPFa/UlbEGBH+QiE4p4oWcBMyHQzEJiyqRqlVoWsZiDK2LxV/t5cLizzjU+0EOdLqH3CWf4Kuykv3c+yTedw1Bnx/TNQNw55SQ8cibOE5mc/6h17HsPUXGI29QtfcMyZPEy4GkicOwnc6lbMuhP5UbyTddQWEoPErFb2fwVtrYOWo+5btP462ykTCqF9v6P8GhB9/EciqXos37OTv3Pcp/PFRvnHPf/gFXbhlBl+dfKusv5qkaWa9r3wKlKSIsfxNuvIKyi6w9LT8fwHTLCFotfxS/xY63oAx/mXgoJo824DyegbptC6LGD8H8w170V1+J45favZx96y7yb55O/s3T8WXno+4iGgqounckaHMSqKiixU1XUFAnvEzdvYqxRxoIoG0ZizrRRIsbB1Hy02GMvdqAVIqvyhbm372dpnHhmfcIWJ1kzHuP+AnD6bDyYfwWB+788vB4AaR/sI0fRy/AU2nDZ3WSdusQ0iYMpfpMPl6rk4DbG+bPNndeSfW+s1TtOU3UwI64iypRJUaT8dInlPx9D7YzeZfUb5ShQ3h1cjSCP0jFzhPsG/k0fpsLy/EskiYMwzS0K56S6kvqAeZDGcgjNGG+rKvX1+gRzWjG5UIi/P/S5rYZ/2ncdtttREVFhf8eP348/fv355133sFsNuP3+xk8eDC33norBw8eZOPGjZhMJtq1a0dmZiYLFy7EZrOxatUqbDYbnTp14sCBAyxdupTIyMhwueXl5axZs4bq6moUCgWRkZHcf//9JCQkkJOTwzvvvIPH4yEuLo7p06ej1+spLCxk5cqVqNVqunbtyu7du3nrrbfYuXMnmZmZ3HvvvYDocr5hwways7ORSqXceuutDBgwgFOnTvHxxx+HD/Juv/32cPzHi+Hz+fjwww85evQoEomEpKQk7rvvPmJixA3A5MmT+fDDD7FarSxbtoxAIEDr1q05f/488+bNA2DZsmXhuJZ18/j9fpYtW0bfvn3ruZmDeFj7wQcfkJ2djUKhIDY2lqlTp1JVVcXmzZt5+umnAXj33Xdp06YNV155JZ999hl79+4lLi6O6OhoYmJimDhxIvv27ePTTz9FqVSyePFilMqLYtPUwTcJdzLw4zkce3K9+AJgyzj6rXsUhVGH5VQuh2e8RdDrJ3XaGDo9dSsynXir+9szG8kIbZZuP/QmUpkUlVGHz+kBQUCh1+CqsFLwy3ECHh9pNwxCqlVSVlCG3WzjvZffY+KMibwx9w2qSqvqtenLs5vYvmk7fa7sgwwJMrkcr9tDcUYBKp2a92atxlpuZu6Xi1DrNUgkEvLP5vLRM+u5ec4kul/VG61RT1V5FR6Pjw/f+oQxN45kyVOvUlFayZtfvEaUyQgSCRmnL+B2uek7pDcyd4BTWw4Q1yaJTx59k3ven8Omue9gK6vm5QsfYS6swOMQlYFTWw6ijzHQZUxftKYIKksruXAqkxVPreTpN+awYs7rVJVW8cpnSzFEG5BIJGSezmLVvDe4b/69jLhqINqEKIJeP0F/AJ/Tgzm9kF+fXIez1EyXaWPoO3ciCq0KwR8kb8cxfr53JQn+AP0/nsPxJ9+h0/zbqD6aScptw1Aa9VhO5eCtshM7vBsyrYqA04Pf7kIIWbQen7YST2k1uvbJDPrlFdyFFViPZ3NyxuqwdWDHJfcQc1VPAi4P789ZR98Jw+k0sjf66EjMxZUEfAGO/WMvrfu2x15hJbV/RyJijVjLqvF7fPhP5aKMjuTY42/jKa1G2zKO3useDbfvaIif2jxyHSkThqEMbd6qS6v54JFV5J/MQqFWsvTkexz7fh+te7UjMtaIJVR+4dlc9KZIPp69lsnXDSX5zitRJ0aDVILlUAaH71hSry+Jtw5FplbgLqzkxINvYD2ehVSj5Kr09/jtyqdwZhajaRVH93WPoU6KDj9g4LM6sJ3KxZldQsxVPdG0iCJgL0Pwe0EqRx4Zz5Oz53Dw4CGqzdVERxmZfu9kbrlOnNdSXTRSpZbKjBJ+nr2eshPihuuGD2azbe4GHKVmetwzhj4PjUcfb0QICnjtLr6+axmO0mpuXP4Axr7t8JRUkbXia8yH0un//YsojHoCLi9H7liC5ZC48Rp66E1AtBC4sORz0mbehDLGgDxSi7uwAolUSvHXe1HFR4XH9vTjb5N0+3BiruqJx+NDmxjFl/2fwGdzMfpvs9nz1AZie7VlyIr7UUaGQh8IkPfTEXbcu5IRr9xLy4lDsWUWI/gDSGRSAm4f+jYJSGUyHPnlHH78bUx92pE2ZRSapGjs2cWkz/sAb7mZ7useQxEVgTrJxK89p+OrFA+CB+18BV3bJIRAkDOz3qF4k3hQ2vuzeUT2bMOefo+iMEWI+Y16vBUW1MkxKKMj8VkdBD1+5JFaZGoFzsJKDjz0Jt5qBwPfn4muZRzu0mryvtxN/te/c+X3L6A06gi4vOy9cxlVhzLQCkGG7HkNiURC0B+g9IcDovuaUY/tZA7HZ6ym4wuTiRvdG1Vo/gr+AAGHG3t6Ifnv/0SvjbOxZxSiSY5BIpNiOZaJ/Vw+0cO7E3B5cKQXEtkjjYDLg9/m4sR9ryNVK+j10Vw0LWKQyKU4MovZN2Y+HV6YTOwl6jr92Frav3AXpqFdUZoiEYJBbKdysB7PanJdMVf1RB6pJej24rM4OP3427SZM4GsFX+n8/L7kSjkaFJiCLi9VO0+3UB2JN46FKlaiaOwkt3TV+Mx27ny3SfQp8ThKq0m6+978Nnd9Hp6IvKQbCvYfoyd964kKUrHiENviu6agSABtxdPSTXySC2eUjOqOIO4wTTb0bWOx+/wIEXAV2HmxLi5dHj3KaKvGUjQ7SXo9iLVqvCWVnP+/ldxHM8kclAX2q+fxfFRs6guthN/3UC6vvEQEpmMgNPD4UlLsR6+8Ieyw6NVc+35DWwfMRdHZjHalnEM+/4FlFF6JFIJQX8Qn8WB5VQuQjDIsSfX023ebViPZpJ0+zAURj1Brx+JTILgD2I9mUPA6Q6PV915GXB7USea2NHnUfw2F/0+nsOJJ9/B2LsNXZdNCz9KIQSC/H7DC5gPZdDmketoO/Mm0Wre7iL77R9ImzFefNQnxL9Br59uKx4g8YZBSBRy8X7FacHxzN0or52MYsAoBJcdJBL8R3bj3fIp2mfWIdHqEewWvFs+Qzl6AlabAn3LWNL/tp1jL32GvmUsg9c+gsqop+pUDtl/30vvZ+9ArlWJFvlVNpFvvviVgnXfoW4VR+8tS5DrNRAUKPr0Fy48vQFD/4702rwI+5lclPFRyCM0OErN/PLAG+iSohn40t1o44y4zXaqTuaQv/0Y3aaPRxuSoz67i613LKPj5JGkXtMXZFJchZUE3T6OPLCK3useDdPDW20n5qL1MhhaL49MW4m2VRyDNr9AwOUJWbBKcBVVcvTelbiKKhn808vhB4YCdhdH7lxKl5UPou/UEsHnx5VfTvpzf6Nq9ykG7lwelm1nZ62neNNuBCQMO74GiUyKwqgXrbTdPggGkchl+B0uVHFRyNQKgl4/AacHn8XBycffpt2cCVxY8Xe6hOalts689FbbiBnenaDXjyJKh0ytRAgKSFUK9o6YizOrmJhRvei5/nGkChneShvnXviYdk/dilQpR27QIZGIFpBBj499faYTsLtot+ReTFf1BIkET0kVeau+pv3yB1Anx+Apq8ZXZkEeFYHlp33kPbOBbnvWoIgzIlHIIShg3n6YzAdeASBt7Syixg4AQcB+JJ0L9y3lvFngmp3LkCoVCIEgpXtPk3J1P5RGHX6Xl52TllF5+AKaeCPjti3FU2VFFghS8PEvJN58BQqjHldeGXKjDqlCjiu3DKlaiWlIFxAECj7+hXNPv0eLu0ehkgQp+dtPRF7RhXarZoiPjETqEIJBZDo13qJK/BYHmU+/Q5sl9+F3uDkz8UWCLZMYsGUxcr2agNtL9b5znJn1Dt4y8yXlhler5przG9hRR270XfcomqRoMSaxVIoQDCIBHDmlHH1iHanTxlD90xGS7rjykvLXV237l8n6P+Ip+/lCVHEGUZf49neSbx0qXhgIQQJmO2dHPkKr1x7HePUggm4v3sIygm4vxa98RPyMW5BFRSJVKZAo5AheH/ZvtuK9kEvcS08i1WkImG14M3NRtkpGqteCUoFEKsObU0DZvOV4M/NI2fYx5hPZHHn87Ub3KvmbdtP1uUkojDqEoICnzIxcr6Fy8+9khQ7LL+bfY9c/R5f3ZhN77QBxvSmoIOj2cnDpl7S/ZzR53x+kx+xbUEVHiDErJRICHh+O/HJ+f2I9UoWMQaseQhNvpGzfOc4//CYKo47u6x4TH83SqXEXV+LKKePU42/T7x/PN6rfjDi3AW+llaDHR/Zbm2l1/zgURj3uwkrkkRrULWKR69QgkxL0+P6SHnDguucb6PXaix6v+r8G56v3/Xmi/zC0szf8p5twWWg+lGxGM5rxb8M3CXdedp5KedMMur+WVv95oouQIG0kntVfwGnf5Qd2HqZI+PNEjeBo4PL7NUGIaVJdCZd4RfyPoGrikrJN8+ehGC7G0MYftv/zutSX38ZrL20M/C/HiNMvNynfmt7P/XmiRtCpzkM5/69RKL/8qDGGQNNi4+iFf19MHbvk8uWUtonta3ZxqUVJE/gJIMZ/+TxvlPr+PFEjsAf/OH7epeD8N/KUr9GgvH8MyeXEaauDoROsl53n269Mf56oESQHPH+e6CJkyxvGY/sriGvCetlUGiqakE9owhgD/Dsjk6m5fBrq5E1bvy4IDR/9+zNEBy6/fQA6SdPa6BAuX765miA3ADT/xvWyKTXFq5qmhEXoL19RPFXVNBdko3D5a0ShrGnyJjbw79PbmoIxpZ/9p5vw/xTNh5L/ejTrts1oRjOa0YxmNKMZzWhGM5rRjGY0oxnNaEYz/q1ofuimGc34N2D58uXhV6xrMGnSJHr27PmfaVAzmtGMZjSjGc1oRjOa0YxmNKMZzWjGfxDNh5LNaMa/AU899dR/ugn/FYjmr73YXRdaX9PE1Ma+9svOk3eyaXW17H35zigVGeYm1VVtvXyXo/SmeW0hbYJnWVPd0QyC7LLzSJvobhTVhLpoglsZNI0eTXXDnn7kxSbl29ll3mXnaaoroLIJ7NGU0Woqmsq/TWljU11VmtLGpo5XU+nx70LbYNNc+txNGDFrE92wmzrOyn+jO2VToG2iTNzy96g/T3QRUoTLd8MG8DSB+m0DTYsLEmjCHAs2cV76m9CvpruK//vgbMK8DPqbRsPoJvBvU2nYFDfspqKpbtj/TlnflPWy1NO08EpFnsvXmXVNlG2+JszLlsGmyZum1PW/EMLhfwb/5evz/yKaDyWb0Yxm/EeQ9tI0TCN7IY/UEXB7CVgcpD/1Nm1fmoZEqUAil1Hx3e+cf+UrNC1j6b7uceRGHQGnh8iurfml0/34qmx0WDyF2JG9CLg8nHpsLbaTOQAYP/oaqV586TpoMWOeMgEAWWob9HOeR5aUDFIpQXM1QmU5jvWr4WR+uH3JL9yPYUQfgi4PubNW4TolvsgeO2080XeMQarTIFUrCdpd+H/9FvemT1CPvxn1tTchBAMECvKRJSaLC1cggGPDaiRqDbr7H0ViisYoSPEXlpJz/cPhOpWpLUhY8iSqzm2x/mM72r5dQSrFsmkLxtuvJehw0sIHgj/Aqavn0GrRvURd1ZuAy0PmzNU4T4pt7LX/bQJ2F0IwiCIuis52DwGXh5Orv6XTfeOQqRQE/QH2z/+AymNZdJg6mp5zJqAyaDGnF7Dn0bepOpWDrm0SPVY9SGS3VNKXfE7x9we44vsXUUbpCTg97L9tCZajmSTdMpg2j1wv0trhImvFV7R56lYURj1+hxupQlxqCj/egaZVHDGh8Tr92FrxoYVRvbky3oi1uIqgP8C5Hw6wa+XfAYjr1JJJn8xDHalDIpXgtrn4dPJSio9nET+uD+3nTkQIBhH8QTJXf0va9PEojTosJ3M4NuMtBF8g3D5VfBRynYqBxZVsemQ1xadyGHDPWPrcMQJ9nBFBEJDKZLitTnxON4XHM9k87z3xMQwg/sYr6LryQSRyKT6rk109p9N+4V3EjuyF3KAl4PLitzjq8eGQg28S8PrQJMWATEL5lkOcmrEawRcg5d5xtJkzAZlWhd/q4sjtL5N0+3D6je6NLs6IPUSPCz8cYN+KrwCI6dSS8e88gT4hCplSwftXzMRaUC4ykESCLCIOiVR8JCHgMrP/2BlatW6Dz++jhVEJgYYXA+rQ/BIfZMjm1IzVtF84mZiL+nX6sbXYTmYjVSno+4+FyHSa2kD4u05xcsZqdO2S6bz8PrRpieLrjIKAq6CCEw+swnYyhxv2r8RvdxMMBhH8AXY/8CZD1s5AadTjd7jQpcQh16rw2V2Yz+ajitKDx8fRmeuwnSsAxFcv+779KIbuqQDYMwo58tjbWGrmfs80hn3/IiceWIX1RFZYdthO5hA1pDNyjQpnTin28wUYerZpIDuGHnkLhSkCiVRKwOnh124PIPhEHujz9fNEDegoPsxhdXD41pdwpBcw7B8vIFXKkchlFH23n/zPdzH0uxdQhl70deaXYc8o5vD0t/DbXeE2npv/Pkm3DUcZKz4W5CooR5VgEueYy4vPbG/AUyn3X03KPWNQJ0UTcHqo2nMKb6WVmBE9kaqVyPRqZCpFmKdqxqz/j4vQpSYikUtxZpXw+6inab/wLuKu7hd6yEQQH+iY9Mr/x957h0dVbv3fn72nl0x6L5AQeu8ICAIi2M6xYUFRwS4qKCDYu3Q7IiKWox4VsGJBBKT3HiAE0tukTTIzyfSy3z/2ZEgkWDjnd57nOS/ruriGzOx9l3Wv9b3XXnvda2HdfQKAjHsuI+22sWhTYpECQSy/HsZTayVh3ABU0REEvT4UOg3uyjqO3PV6uK+BP73Yqq9dF8+m07OTSLh0IOpWfc3HtvvEWWQqh6NT38LQMY2eyx7C0CEFBPDW2Tk4cR6NOUUIGhU9vn4BUa1CnSLnAfOa68mf/iZSIEinpQ+j65gGkoSvzobXbOHI+Nkyll85hMyZEzB0TsMTKjRx/KG3acqRC0UN2vIKhuxkgr4A+694ivqckrDOZNwxjnZTxiEJoE2KQVQrCTg97L3hZewHCzBkp9Dz9Xsx9czk1NwvqPlh9+k9zOEJV1FtzC3FZ3WQfM0wFDp1K125aO+bBBwupICsKwfueo2hP7yAKtqI5A/iqbMRcLhxltagS4sL4a+Hgle+JHvWhLDM5zy4hME/vICnqgFnSTUpE0ac0deovW/gD/cV5MBdr9F32UOoowyAEG7fUVyNFMJDyeHi5KPLcRwvIfulySRcPRylQYvHbMF+qIC8aW/T/5f56LNTkHwBDlzxZJi3kd0y6D9/CkqDFnedDZVJjypCj7u6AW1CFIIo0FhYhS5RdmCqlAL6jmns7H4H7WZOIGaMvO9pUmIR1Uo8FXUEHG4Uei2SJGH+eD2V7/0IQOyYPvRa/jCiUi4ydHDSfGx7TxI7qjc933kIhUGLr76RgzfPD8tU72+eR1Cr0LSQqbxpb0EgSOdlD6PvkAKAr74R80c/U7pwJQDtZ04g+ZaLEdRKlEYdnuoGjk1ZhDouko7z7kCdGE2gyY3PYqfyk/WULf8pLIudF9yFKtqIq6gK++FCTH06EHR5cJXWEDmgE946G3tGzgzLYLNdpGuXgDrWRPmnG4kZ2o2Ay3NWbMt6dALt778SQSHSlFdOwfwv6PTsrQgKEUQBbXIsUjBI9bc7OfbQ24gaFcP3vYUq0iDzdeUWan/cQ6cXb0cVZUAZaQBJwllczb5LnyTQ5KLHu9OIHt5DLiokCLhKa9g17GG06fEM2f5q2C3iszkIONwEXB68NVbUcZFIgNJkwG93sG3MHPRZSQxd8zxKk46gL4DP5iDo8WE7XIixU2pIDt3kPfoeTcdL6PLafSReNRRBFAi45SId3uqGs/Kw80u3k3bzKBBF/DYHu8c/ibuiLvTbbWfoSlNOEUqTnm6v3IOxSzqSBPnzPifzgb+F909NcgzRg7rQlFdO4/GSM9ZBkxJL7+XTMPXpgKAQCbp97L36OewHC9Bnp9DjLLghKESUBi3eOjs7Rs5qc3yNOcVcuPfNFroc4MhdrzGoBW54Q7hRu/4golYVtp/zX/6crEeuQRVlRJ0Yjau0Bk1CFEqjDr/D9afsgKYTZXLRFa0aSZJQ6LUotCpcpbUcfWAJjTlFdJk3hZSJo0ACj7ke85fbKFy4ithRvem64C7UCZFIQQkBCVdpLfbDhUT2yybo8+MsriZn2jv47U4ierRn0DdPozRocRZXs23ETCRfIIy9kX064LM7cVc1cPihpdhzism851LSJ45GkxCJqFbirmog6Aug0Chb2Yzx4weQ/eREdKmy3Wbbk8eBm+b+rl0E0O21e4kf1x+FToPHXB+2p7IeuZaka4fLOCqIeC12Dt4091/GG2P3dnReeBe69kkoI2Tnq7fWSsUHP1Py5rd0ee0+4sb2C8t9p5duJ3ZMXwSVAskXQNcugb3jn6D9w9cQN6YvIFHxj/WcfOJDuf1u7eiy8E5EgxZvnQ1lhB6VSY/9aDFBj4+IHu0RFAr8tibUcZFhu76ZH+fpPP0VOp9T8jydlSZNmvRvb3Pq1KnY7WcmOd+4cSMzZsxg5syZzJgxg7179/7b+z5X8vv9fPjhhzz44IM89NBDLFiwAIvlrxc2+atUX1/fqqr2H9HJkyd5/PHHmTVrFg8//DArV678fzi6s6/ln6HoMX3RZSVT8OT7uIrMeKsbODXzHTq8MIUj1z7HwTEzOThmJtGj+hLZP5uOT06kZNkP7Lv2RVTRRrz1cvXcuDF9MGQms23IdI7PXE63BaHEw6KAGGHCNnMq9dddimS3o0hvB4DxoUcRDAasD92J4y258q3z848xPnQ6mtU0qj/a9skcH3EvpXOWkP6S7DjUdsog9qZLyPv7oxAI4ikyUzDlRTQjxqAeMx7V4GFYH5yCbertOFYswfbQFGzT7qTpjfkYH5yF4d7p2J99lMaXniBQa0FQt45BCNgaqXnxHRo++IqIi4dSftdTFF1xDxGXXwRKBWW3ziFn7AyOXvooUaP7octM5tCwqRQ9+g5Zc+9u1dbxCU9TNvdTnDmFfDN8Bjtnr2DIvCkcfuUrvr/kCQ4v+pL+T9wEgAA0HCuhqayWfc9+yuC5twPgszZx7ImPKFr6PQC937gfT42Vn9ImUbftGP3efQgAV0kNO696nq2jZlP4ylf0ePsBSpb9yKHJi9GlxVP+yQZ2jX6U5OtHEtG9HduHTCN35nJ6vvMg+swktg9+iM8nL8Rtc/DepY+TNbIXKX2zAbh8/p2cXH+Aom1H+WH2e7itTVyzRO63bstRto6azbYxj3Hk4WX0evVuipb9yKYLHsFndZA+cVR4fKde/RrboQL2T36FgNfP5S9OJqFTGv1vGsXGRaupPFxI9fFS9n68HkedjbcvmYNSo6bfjRcByA8iC+/k5POfsj59EpYNh+j8/K0YMpM58cSHOAuq8FZbW8thiJynKjn28DtszJiE3+ogdeJoood1J+WmUdgOFrAh/RaOPrgkzI+PLpzBd7cvwmNz8M/xT9BuZC+S+nYA4OIFd7L3zW/56KJZuOob6XXb2HA/ojYSye/Db63Ab6tEYYilW9euWEpzefP111AY2y541PHJmylZ9iPbL5iO3+qg0/O3os9MIu+JD3AWyPqZO3M5XRfcAUDQ42PfNS/QlFvKsUfexVVUjaBSkDpxNN1fuYean/biKq3BkV9J5ZfbkLz+VjxZP+Elfhr7BGsvfZq+T9zIieVr2fPoCvSpcbhqGvi8/e1U78jFlJXEjxc/zoEHl9LzhVvD93d78ib8DjfeOjvuqnqqNx6m9/wpYd3v9uRN1Gw6EpqbjB3bL3gYY9d0RJWK+u3Hqfh8M3Gj+5yJHYAyykjekx+yIeMWqr/bSerE0QC0f/DvRPRsj2VLDnuveApvnY2uC+4g6PGx/doX2TTmMTaNeYzEUb0Z9P7DeGps2I4WU7/vJIJCifmnvWTff0V4jHW/Hib5ugspWfYDWwc8SNU3O7DuzqPxcCF+uxNHfuUZMmXskkbaLWNoyi3j+CPLaDxWgjouipih3Tk+410CDg9IUlimWq6Zq7iGYw+/w4bM21HFmui59EEMmckE3T4cBWYac0ooeW8tvZbJ+qVJiibjzktpyi3j2PR3qNtwCH1WMjFDu+M4VUHll1tBEDg8eRE+u+s3fVXLMp95W6ivh9BnJhFw+3AWmGnMKab0vbX0WjYtfM/+a56nKbeU44+8i6uoClGlJHXiaLq9cg/quEgaduWSO2s5okpJ9zdkTJY8Po5d9ywlL39K06F83EVmzO99T9a8u8lefD9KkwGv2ULRcx+BIHDqoTfD6+w4UUb58h/xW5vImbyIEzPfpXOIz7Fj+hJocrF33ON4qurD3wPEDOtGwvgBbBv1KN4aG66yWtal3YJl2zH6vCvPx2dt4vgTH4axM7yHXf08+vaJlH28gR0jZ6FJiiFuTB9s+06x96rnztCVXde8wLYxc9g+7okw/u654WV8TXKE6NaRsyj96Bd2XfU820L42/PtB8Iy77M20WvJAzhOVaKOMxE1oNPv9PUi28Y8xvZxT9DlyYkULfuRnEdXoMuIJ//1b1ibdTsKjYojM5azddRsSl5ZTefF9xAzpi+GLhkEHG4O3/gSvoYmBFEk8/GJBJrc7B/3GJ6qejotuCvc14DFd3Lk5c9ZN3oOqggdzvI61l44k6ge7ShevY21Ix9FlxTNrqlL+GXs4xS99E9sO48T0b8juqxk9l7wIO7SahR6Ldbtxyh87mNEjZp9Ix7m0GWPkzJ5HPpOaQB0f+0+ylasZUPGLdj2n6T76/eBKND99ftoPFbCxsxbCTjcrWTqyLXPUfzypzQeysdVVEXF8h/Inn83HV+5D2WEnv2jZnDq0XdBkoi9dDAR/TqG51a/8SCNhwrYkjGR3Htfo9OCu+g47w6O3/c6h65+Fm9NAyceeovUyePQhxxrqigjzrwyrDuOU7duP7Gj+7BryEOcmPku+qxkDt14ZvGzjk9OpGLlFuxHigi4PEQN6sy2IdPPim2GLulk3HUZuY++x8b2t6KONdHjzQc4OHEuFZ9tQpsax+7xj7P/mucxdk2XZX14d5qOl/Brxi0cnPAiSdcOp+ur93Lo5nkoI/R4qhrYM+5xlAYt2U/JhQzNX2zGfqiAXzNuofr7XSj0mjA2C4LAzgsfIeeuV1HoNBy5dQEnZi5HadKzZ8xsto2ZQ9UPu6n6YQ8AfZdNozGvnLXtbgVJQhBgy4iZRPbKImfGcraNmk3RK1/SefHdxI7pizY9nv1XPk3BS58hCAJ+axPFr399Vh5qk2M4Nv0dNmRMwllcTY+3pwKybXk2Xen84u1Yfj3MjuGPsGv0LFKuuzC8f6piTUR0a4+rrJaqr7cTN7oP24dMa7UOkj+AoFHRdKKMjR0mIwUC9PlgBgB+axMnnviQ4t/gxvYLHqYpt4zyTzf+4fgA9l3zArvGzGH3uCfoHsKN/Te8jD+EGztGzqLxaHEr+7n7m/eH50FQwn4gH/uhAg5PXnRWO+C3mB3ZKwvzqq14am2IKiWOk+WcePwDbAfz6brgDuLG9EGXkcDmLney/5rn8TU0ETe6N5EDO9Fl3hR8jU4KF38JgSBFr3+D7WA+kf2y2TlyJttHzcZRUEXWQ1cB0OGRayhe+gPHZ79P0OMnLbRP+6xNVH6zA1d5LYVvfEvOzOX0WHAHmqRo2t85nrx5n2M9WEDNhsNIgQAKreoMm7F+Sw5Nx0s59vA77Bn/BBG9sv7QLgKo/HwzjTnF+Oobw/ZU6sTRFC/9HoVWTcOuE+Q9+w9EjerfgjfZT99C3XoZb3wNjTgKKvHUNJBw9TD0nVKp+nxTWO5jx/RFl5nEziHTyH/hnwScHqw7c4kc3JnYkb3YOfxhDlz3AikTR2MI4VLXV+4h/8V/suuiWSiNOtwVdbKcRxkxdExl10WzyH/5MyJ6tGf/hBfP4Md5Ok9/hc47Jc/T/zhZLBa+/vprXnjhBRYtWsRLL71Eu3bt/uV2A+dYJe+39M9//hOXy8Xrr7/OG2+8wcCBA1m0aBG/LVwvSRLB4L8vnDsmJoYZM2b86euXLFnC3XffzcKFC1m8eDFDhw79l8fw75xPS4odN5CalZuIHTeQyvd+RGnS4y6vRWnSozBqARBUCkSlAiTZMK5es5suz9/KqZc/R6GTjdz48QOoXLUFANv+fJQmPeqEKCL7ZUMgQLCmGvx+PFs2ohoyHAAxox2B4kKCJUX49u9GEgTU/Qa1OrgSeckg6r/8FQDnwZMoTAaUCdFoO6bhOHASXZd2eIrN2DcfIPLigXi2bER31fW4V/8T/HL1PammKtyeoNEhqdQEzBUEq834jxykcf1OREPrYyWBehvuoydRxEbit9rxlVeBz0/jj5sRta0r9EWPG0Tt6k0ANB04iSLSgCoh+qzX1B0oQFQqMKbKb2JVEXpc1XIl76iu6Zz8RDZ2LUeKUEca0CVE4a2zYztUSDAUJRbVN4vCt2VjufDt71HHmdAkRNGw7xR+myO0DqdQRRqoWbMLQ8dUrHtOEDemb/itvbuyPnydOj6Kmp/3A1C6MxetSU9EcgwKlQJC+hWblULQF+DIl1sp3JqDSq9BY9RiTIgi4Dx9pE+h16DUa6hasxuA8pVbSLp0AAAN+04Rd2F3KlZtpWF/PtpIA1qTnrR+2ZQfzCf7ol4c+nIrxbtz8didaE16jAlRVBwuwJQsV31NvmYYokpB+T/WA1D2j/XEj5PlL378AEpXrJUj3crqwnIYXochXahZswuAypWbib90IGm3jcVTVY/5C3l9LBsPteJH+c5cNCYDxuQYRKWymR1EZSVz7IvNNJbX4Xd7yby4b6s1RwjFoYQqcEaoIdIUQd6JEwiCCMKZB6dihndvPb5xAzGv2kL8+IGUrViL0mTAVVaL0mQIzyvg9BAzvDu16/bLUc2/HCTh0gEYspPRtUvEb3dS9o/1RPXriKBUoIo2tuJJMyUO70bp93voeOvF2AvMSH4Zc5RaNVIwiDYhiqb8SvTp8WjiTADEX9gDY3YKJZ9twlVZT2S3dqhMejQJUWTdMQ7zD3vw1NnCc6tesxtNcgyqmAh8oRcahuwUgi4v6oSoVtgBoNCqqQ2tQ/N6AaTeMgZXcTXmLzZh238KEFBFR6BuIYuiSoGgVGDsmEr+299j7JDM8Rc+RxNnwnqshJQrBobH6K2zY+ySTnVIZitXbiF+3ADsOcUEvX5Kln5/hkwZOqZi23+K6Au6Uv3tThp2HEcVG0EwECTttrE4i8wEnfK8LBsPtVqz6CFdqF6zG0GlwG9zED2kK5WrtqBLj6Pota9RmvTU/LgXdWxE+B5BIRI9rBu1P+5BoVfjd7gJBoJIEujbJRJ0edGmxeEsqPxNX12pWbMr3FfUkK6Yw319hdJkoObHPa36Oi1T+xCUSmp/OUD8pQMxdEol6PZS8fF66jYeJugPoEmMDt8XdLqJGT+Qum+2IaiUOE+UoTQZ0HZKw3GiFCkQxL4tR5aHcQPDsuc8VUFE7yw8NVYA7PtPhecQN35A2GEZdHtRmgyhaFJIv20sRW9+i+T1E9m3A4VvfANA8dtrwpjorbNjP1QYjrBtlkOAgNtLwvgBCAoRXXocfpuDylVbsO3P/11diezbgcK319DutrEUvPYV6tgINAlR1K4/FMZfawh/m/uq23CI6OHdqfh0I+r4SPx255/qK254d6rW7KbDQ1fhKKoiekBHJF+A0k82Eje8e5hfmuRY4sYPpHbNLgSFiCO3FGWkAWWUAX2HZMqX/9CKh819RXRIoW6nHI1rbJ+IqWMqMX07YD9VSfzgzki+AGXf7iJ1XH8AEq4eTs3X24gbN5DqlZtRJ8cQ0bsDgSYnglpJ/foDCCqlrIsON85TFaiTZOxWRRlpPC5Hudr2n0Jp1BHZLxspEKTi4/VIvgAVn206Q6Zixw2k9uttiEpFSKb06Dql4cwtxZVXRsPGgyDIGNDSgNB3Tqd61eYwj9QJUbgrLDQeyKfxYD4132wnemQvnKcq0ITGGNErk4qPfgFAmx5PIIRN9v2nQBTlSMbfUMzw7sQO787J5z+V+w/I2Hk2bDN0TEVUK6n6cpusE4cKETRKXCU1pE4chXW3vFfb9p9CodeiTogifvxAzJ9vApCjulQKvLVW1HEmUIhU/GM9cRf3o+qr7SRcPhiA+PEDqQrZZdGDuyD5/KgToojo3p6g14e7pIa4i/tRt/4gceMHttI7gOS/XUDl1ztk2eiUStlnvxLVL5vGvHJErRpT93aUf/ZrKznUJscSN34A5k820JRThD47Bb9TjjL11TeelYfNmAjQdLwEXXp8aA4D2tQVXWYS0Rd0pSLkHJR8AaIGn97fDR1S8FTXgyShz0xqcx28NVaMHVMpeXsNAYcb+9HisB7+Hm4UvfktUYO6/O74zoYbJW+vIf22sRS+9hWqEOZGD+3Wyn5WmfQ0hCLkAw4XsaP7/AU7YF/496jBXTB0SMZdYcFjrseyOYfIfh1RmgwkXj0M86otBJweWRcjDYhaDYaOqTiLqtFnxKNLj6d2/UEURh2R/TrKOhYr7/3W/afQpsg6EzOkC4WvfU3Q46Mpv4LEkL3nrbMT0SkNeyiy3RqamzrOhKBQkDh+IBVfbkOhV4cjgzUJUa1sxuZ51ayRneo+m/NP2UXWXbmYemfhb5Sdv832g7FTahhvFBo1jlMV/xa8kSSJ6Au6Ytt3El+dXcbfCAOWXw4QP34g1l25+K1yKqu48QPCelnzzQ5EjQpBpSRh/ECcRVW4S2qw7c4j4PKQeN2FAOizk7HuzJX/3z4JQ7bsrLTuPI4uLQ5BIZJw6QB8dif+Rqe8pi348V9NQel//7//Y3T++PZ5+ktUVVXFihUrsNvtaDQa7rnnHlJTU9m3bx9fffUVfr+fiIgIHnzwQaKiomhsbOT111/HbreTnZ19hiMPwGazodVq0WplZ1TL/xcXF7N8+XI8Hg+JiYncd999GI1Gnn32WSZNmkSHDh2w2+089thjLFmyhE2bNnHgwAG8Xi8ej4fZs2fz/vvvU1BQgCAIXHfddQwZMoTDhw+zcuVK/H4/iYmJ3H///eE+W5LH42HTpk289dZbiKJs0IwaNYpff/2Vo0ePkpiYyNy5c+nevTsnT55k1qxZbN68mW3bthEbG0tERARZWVn87W9/Y/369WzYsCHc54MPPohGo2HJkiXodDoKCwuxWq3ccsstDBkyhJqaGubPn8/ixYsJBoN88sknHD58GEEQGDNmDJdeemmrsdrtdqKjZaeUKIqkpclRAm63m/fff5+ysjICgQATJkxg4MCB1NTU8NZbb+HxyA/TU6ZMoXPnzhw7dozVq1cTFRVFcXExixcvPmvfa9euZf/+/fj9fh555BFSU1P/lBypk2PxVFrCn15zPZrkWPkzJY4e/3wCXWYSlR/8jLO4Gr/dSdzFfXFX1dOwIzdsXGqTY3BXnI5adZvr0SbHoE2KQQoEML2wCJDwFxaAR87bEqyrBVF23OhumYJoikQz9lLsj00Pt6NKisVrrgv/7auqQ5UUiyuvlORZt+DYdxxfTT2Ro/rjPJJP0HIYMToWZfde6CbdCT4vjveXooiNR3/bXQiR0bi+/gJFUnK4TX9tPYKq7cw6okFPsNFx+tqqOlCIpK14iaSAQM3H61AnxeCtPD1Gb6UFdVIMvpoGJEmi62fPoGmXiN/ugG8PANCQW0rvGdfSc9pVCILAT39/DgB9UjTOytN8dJrr0SdFQ4vvFHoNUjCIq0zu011pAUleg+aHeoD0O8cTcLiRAkEcJ8owdE5D8gYQdWr0mYm4K2rD10r+AJLPD4AgChgTo7nnl/ns/XAdlYcKAKg9WUZSj0xyvtpGtyuHoI8xUX28hIjEaCitJ/HSAXR54kbU8ZG4q61IoQczd6UFbcih2CwrrgoLGRMvIn/TYaLS43HbnbQb1IWG8locP+xm8ORxVB4pxF5VT2RqHL2vGc5Pz34MgLFbBkFfgP6rnkRp1FK5aiuqSD3uCktYDpvlr/nTW2MFUUCh1zLop5co/3g9dRsOoU2OQYqPRNRpyHz4GtJuHcvJ5z45gx+GxChuWT+Pwx+uozrED0teGVlj+1H4ywHZQWs67dgOum0oIpJQxmSAICL5vRD0n+Z3MICgUISPX4Y6wm93tuBbfXhemuTo0LxCcwx9emusqOJMKI06Rh55h7L311G36Qjt7rmMphPlmHplIvn8GDukoE2NxXawAKVRJ6+HJDH6szlIkkTxl9vx2eS+IzokoTLq0CVFcfGXT9BUUhuWTX1yNLq0OPkIcVBCVCtpzCvHU2sj4PaiTY7GZa4nskc7ki8byPZrX6Rvn7tRGLXhuXV54TZcpbVoQ055bXKMfFQ0NJ/mNcPvRwoG6fvPx0CSqPpuZ1iO1DERiCpFeM3kBw9J/t3SxEXrXsKQmUTJZ5swZifjLK+j8UQ5EZ1SQZJIv3Y4utTY8Bjj37qfgNNzBu8jumXgrW9sU6aaTpSR/cRNBJpcCGolcRf3RRWhJ+j3Y+iQjKjToIjQ0feT2eQ++l54zYL+IH67k8HrXkafmUTlyi2kTLgQd4WFgNODNi0Ot7me5GuHgyiiTY7BfriQso9+IXvODVx4cCmWzUcQNWo0iVEcvecjBv8yD0EhkPXo9ewZ9zjdXrtXlm1/INTXXBnHV24mZcKIFn3F4zZbSLr2wnBfLWVqxJFllL3/M5ZNR2h3z+V4zBZU0RG4KywkXjkEZYQOX30j2uQYAnV1IIrE/X048deNpGrFjzQdPIXHbAGNCkEQQJLo+skTqGJNRI3sQ8WbX4fFX5McQ9BzWkc8Zgua5Bg0yTHhY5wtv/fUWDF0SCZ6cBc6PTkRUaVE1KrD64dE+LqW2Nksh56qBso+XEeHGdcy8sg7BH1+gm5veB9zm+tP6woSg754HCSJii+3hfHX0CEZd1U9Co2a/p88yrFH38N2SE7dkdECfwHSJl2M3+qQ9UajRqFTn7WvwV/IMl/+5TZ8dgdSIIi+fQIBh4eYIV0Y8vXT1G07iibkIEieOJr6jQfRJMdQvWoLZUvXcMGBpQgqJa7iaplvLfbnZh5S58R2ooyUcf2p25uHFJTQpcSgS4rBUVpDZBc5Ss9prie2bwcUOjXRo/qQ//gKYscPxFNpocMLk3GX1KCKM4X57zFbUCfHIGhUGHtk0njgFKqYCDw1Vjo+eTOdnroZlEr8jU40STFIkhTmhafSQtDjk2Wx1gKiSPxVw0mYMJLKFT/RePAUXnM9gkYl2w+iSJ8f5qKKNdGUU0TjQfklBchHKtvPvpHokb0oeOYf+BudBOyn93NPZT3RI3ti7JGJ/UB+WA6b5U0da8JbXY8mpBces+WMh3xVTIT8ks9cT9PxUvl0iEH7u9jmMdfLR4BNegJuL4ZuGWFbSh0TgdtsIeOuS4kb1Rt/owttcoy8B5jrGbRhPrrMJPx2p7znJcXga2iUHT1KBcooo3yUG8L7RtSQrnhrbTK/k2NQJ0QialUMWj8PTWocdev2o0mKbiUbyqxkvLVWnEVVqGIi8De5SLykP1VrduGtsxHVpwO6lFhclfVE9csOy6ElJIfNPNQkx+Crb8TYrT32A/ln5aHf7qTDoxNImTCCgMsTfrmkTY5pU1dMfTrgtdjp/vp9GLu3w5FXjr9RPiodP64/BIMIStmu0yRG4Qmtg6fGFl4HyR+AkC5r0+PRt0uUX8A12wxt4EYzvmgSIpF8gbOOr1mX+4dwo/LLbeG+9C1wo+8njxJ0ezGv2hrmRdDrR5sQhddcjxQIokmKIWvmdQS9fsyrtvyuHTDiyDIsm4/IR3q7ZtB0okx2xlfKmC3bAfno0hPkMYsCQ36Zh659AubV2/DbnXgqLTSd0BLRKxPLxkNED+sevk+bHIOrxkbaxIswf7NTfsHYgjcBhwdjx9PPH5rkGLy1tvDfbnM9okJB4dLv6frsLSSOH4Blaw5eix13ZWiPbWEzNuvXBZvl1AvHpi+lx5IH/tguiokIOySb10ybHIMmKQaFUUenF27DZ2mk7IOfyZx29b+INyKnnvqIgb/MJ6J3B0SVgiO3zqfLa/cR9PjCLzxa8sT9GzxWmvQooow4i08HUXjrbOjaJwLQdKKMuPEDaNiTJ8toyH6qXL2VjPuuZMSRZaiiDRQv/R6/1RHidWvb+zydpz9L5yMlz9NfonfffZcpU6Ywf/58Jk2axHvvvQdAly5deOmll1iwYAFDhw7lu+++A2DVqlV06dKFBQsWMGDAAOrq6s5os3379kRFRTF16lTefvtt9u3bF/7trbfe4uabb2bRokVkZGSwevXqPxzjyZMneeCBB3jmmWdYvXo1er2exYsXs2jRInr06IHdbuerr77iqaeeYv78+WRlZfH999+32VZVVRVxcXHo9a0j2rKysigrk/MPVlZWMmLECBYsWIDdbmf37t0sWLCAmTNnUlhYGL5n8ODBzJ07l4ULF5KWlsbGjRvDv1mtVp5//nnmzJnDp59+esY41q9fT01NDQsWLGDRokVceOGFZ1xz+eWXM336dBYuXMgvv/yC1yvnjvvqq6/o0aMHc+fO5ZlnnuGTTz7B7XYTGRnJk08+yfz585k+fToffPBBuK38/HxuuukmXn311d/tOyIigvnz53PJJZewZs2aP1ybZgoHc7XMudzssA4GOXjxLHb3vYeIvtkYOqaAIJA1/WoK5v/xkXRJkuS8Y3t2YJt2F/anH0XVpz9CjLyZun/4FkV6eyJff5dgdRWSx4137050k6a0HGFbDePJL6d66VckPXQDppH9cOUWh40iBAHBGIF95n04319KxOxn8e7aivW+W2l86QnUF45uo80/5lUzNf68jZJrH+TEzS+SePulKKMj2hwjwLG/P07OuJk0Hcon5rIhJAzuDIA+OYZjy37iy4HT2PvcpwxdfFd47Gc29ecG1/K62GHdSLr2wnA0muNUBWUf/YI2PZ5+nz2Ov8l1ml8gszl0vxSUqDxcwOe3LyClTwfiQ0fvvp/1LlFpcVy+4C66/20oAZ8ft90R7rf6p31sHj6Tww8uRR1tPOvYBAQie7YnfeIofpn7OQANpTVse2cNaX2zGffEzVQfLyUYitQbfu8VlOw+QenePPl+pQJRreTgLfPZf+NcMu4a/7t8a/48dPN83JUWDkycS/rkcXKEjiTJ7akU5M5czsnnP6HX8uln8KP6cCHf3LaQxN4diA3xY/2s5fS6bSw3/vACgiAQaOFgFFR6pIAXf30p/oZyBKX6jDH+yWVtsUBtzwtJwl1pYUuf+4ns1wFDhyQkSeLo9HfQpcdj7NYOUacm6G12+EhIksS6vz/PT+Oe5NebF9LhppEotHIKA1EhIqoUuMwNHHzhMxKHdUVQKhi65H6yplyC7Wgxkj9A/EU9kQLB8PHVlpPqcO9lHH/hsxZviOXxN+dUCjjcZzCgpYw0Y4fHXM/usXM4MHEuKdePDDs9EAUE5ek1az7iKEnyW+lNFz/Oz30fILJne4TQS6yDD79L+vUXotDKDiFRpTw9xjbkByBqUOdWD6ctee84VUnZirVokmLo99njNB0rQUICibBMOfMrKVn+oyxTLeYFsGvMHLb0uR9Tj3bhlzONx0tJuHwQkX1kBxCSvFbKSANxo/vgLq9jS+97Ueg1aBKjQIK028fiOFlOU24ZpUu/p9ur97bR12y29rkPU4/2bfSV3aqvljK1tc99RPbLRt8hGUmSKPvwFxQGLd1evQelUSc772lxXzBI455cTtyxAGPfjug7y+tS//1OdJ3SCDS5qP7kFwIuL/ouGZiGdGvB7bax/uzfy3xWRRnYd9Ncgj4/HWdf3+Z1bZEy0kDcyF448ivZ3Ps+BIUYjgJq0QCSJLHzimfYPvYx9k6cR/rEUWGZEpSKsGOpePlP9A2tc8ywbiRdOxxvfSgyZmw/fA12Au6WeWR/Oy+5rx1XPMu2sY+zZ+J8MiaOQhGSeVEhIqqVOIqryX3+U9pPGQeEsH7iaApe+AQQUBi1xI0fyK6BU7HtOYGoVckOyLZZyL5H3qXD5LGMXPk4CAJBr/+0Okgtr5dIHtsP+94TcsSPIGAa2AlfnS18FLXl9YJGTbf3ZlLw9AcEmlwggDJCx8mnP2Jrv6kULV4lj6st7P6NTNn35HJ8ykIi+majDzlK677fib5TGn1+mkvVJ78QcLpRx0WGf6/4aB3W7cfIm7YEb7WVDs/d+tshImpUxIzuS/5ToTH+dl2axya1YkSrsYo6NcpIQ2ub6A+wzVlkxmd10G/lk/T77HG8ZsvpgYkCCq2a6jW7wtgmNetBUGLPmNls73MfCp0apVELgoB11wmiR/Qk8e8XoNCokMIna+TxJ149lOpQxCOShM/moPrrHey5eA7OUxXEXzYIQdUiNkaSSLl6WDhKUhDA3+jCba6n81MTMfXKJODyEAyfgpKIGdaNlImjyH/h01Y8FBQKdO0TKV265jSPf6uXocvz537Bln5TqflxL6oo45kXnB4ggkIgomcmZR/9wu6L5xBweVBFGRB1ajKnX42rtOY0T0Pr2NYeAyBqVfRZ8TAFi1aD9CdtrlaXtK3Le654hl1jH+PAxHmkTZTzZQKILXCjdPlPmEI5mVs21TyGw7cvJuDycPK5T+T9vHv7Vr+3hdlyHmk9kiRxbPo7qGNMxAzvjtKoO20HNA85KLFrzGxsu/Mwdk5DG8pZeyxkP6TePBpRqQjfJ0kSWdOvQvIHMH+5rU14/iPjRmHQys7I7cfZf/tiRL0GpUHX9rwEOVpyx/BHOHT7Itrdf2WbfG/rvjOHJe/1/kYnR6a8gvnLbcSM7PVvwZvU2y/BcbKc0qVrsO0/RZfQPhxCs9+MpK3Btf118625098hbfIl9F/1JIIohtcjont7kCS29L6X+m3HSLpqGLp2CWfw5Tydp79C5yMlz9OfJrfbTV5eHq+88kr4O79fBqj6+npee+01Ghoa8Pv9JCTI4JSbm8vMmXJS6X79+mEwGM5oVxRFHn/8cQoKCsjJyeGjjz6isLCQK664AofDQbdu8gPEyJEjefXVV/9wnL169cIYKnCSk5PD9OnTw78ZjUb2799PeXk5Tz31VHgOnTp1arMtSZLkSIs2qPn7uLi48P0nTpxg4MCBqNWyQd+/f//w9WVlZXz++ec4HA7cbje9e/cO/zZw4MBwdKPNZuO3dOTIES655BIUCkV4Hr+l6667juHDh3PkyBG2bdvG9u3befbZZzly5Aj79+8POw29Xi91dXXExMSwYsUKiouLEUURs9kcbis7Ozu8hr/X9+DB8nGdrKws9uzZ0yaf8vPzyc/PZ9OmTVwOJE8eT0S/jnRe8hANm4+gSYlFnRyDp6o+/AkQsDux7ThGZL+OqKKNKI1aLti4IFxMYsgvc2nYcTz85g5CUXtVDYhqJWKE/KAn2awEKssQ1PLx58DJXAIlRTQ+PQsxJQ3NuCvwn8pDO/5KFNERBBoa8VXVoU6Oozm2QZUUh69aHlf9F+txnyoj+eGb8Fsb8ZktGDrFE2y0490hH43wnzohvzE3RSLZbfiPHUGMjISklPBYlfExrSPWWlDQ4USMOK0ryqQ4fCWVctsWGw1rdxN5UR/UKadzBKpTYvFWN5B4+3gSbpbzDDYdyifQ6CSuTwdqduehT4ym6KvtMq9iIkgc2o0r1r2E5VAh+pTTfNQnx+CqtqIH2k0eS8ZtF8vzEeXjhg178tCmxMoOnCr5CHhEtwx6vnI3h26ay8Dvn0dQiEiBILY9eTTsyuXgjS8zeP08tClxDNkwH5AfHFrm1TQlxVBfWEXpzlxGzLiO6HRZBvPW7Udr0qONNFB7ogxTUgxNLZw2ADXrDsjFLuIj8dba0KbEIihEhm+YC4CzuIYOD1/Nrr89i8vaREKnNK5+9T6CvgDHvt9N0Y5jJHZOx15VT+9rhlNxuJCfXzj9gsBZVAVBiZSbLiJ14ii5yIfHhzY1Vo6ASI0Ny1/zJ8hvmpUmPf6GJmp+3EP0BV3l3yRJLsIzcRSmnplokqIJenyt+GFMisFaWEXFrlzaXdQLy8lyGgrMfHOLzL87dr+Bo+40XojaCCS/F2VUKGIgGERQno4AF0QFBH8jc1IQpUlP+h3jSJ04GjEUnaFNjcUTnldsaF6x4Xn5LI3yA47DTf3248SPH4igEOV8hIKA7WA+TXnlRHTLQJscg6AQ8VQ14LLIDhOPxU7pD3vp/uCVXPbLSxhS42jILUNl1GI5VIgUCBJwell/7Usoq+oZu/d14kf0IHvqlSgjdMQN6ULMwE6IGhU+qyMcsTZg2YOyPsREkDSmDwqjju6v3oMqyoDkCyCoFMQM6467qh6lXhueT/Oa+SyNKAxaBIWIr86OdV8e8Zf0Z8iG+YhqFc7CKrSpsVR9vQNBIaKONYXbyJw8lnY3j0KTEIWgFNGnxVG/J4/jL37O0FWPU7ZqKxk3jGw1RoVOTdfFd8kOQb2GoNePu6oBZ3H1WWWqbPlPZM+5AaVJR/xlA/HW2JAAb3UDki+AqXcW9ZtzkGZehy4tPjyv0+s8So469QXQpsbiyK+kYcdxOsy8jspV20i5YSSeqgZiR/TAWWgmokd7Bq97GWWkESkYxN/oIvn6kVR/s4P4S/pTuXILmdOvxlNtbaOv0Wha9OXMr6RhxzGyZk7AvGpruK/fylTD9uMkjB+Ap6oB+8F8fPWNFC5ajf1wEam3jEahUeOpaghXBvaYLagijdh2HCVqVF80ybFUvvs9+q7tyL3pBbRZySTefDGu/EqMfbKp2ZEXvk+bIR/ZTJ08jshBXej65gPY951EmxqHxyzjvqaF7CMIxI3pS/SQriG9ElHFRsjHCltgYjMFnB6UJj2CQiR2RA+81iaUUQYG//ySHIHuD7SK4G3WFU+NlXaTLyH9ltGoYyIQlDL+uist2A4Xkfz3C7CE1jnmgi70fOUeDt40j0HfP4egEIka1InYUX1QRRrov/IJBKUIknSWvmQc8dbZMa/ZTdbUKxAUIi5zAyqTDk9VA7aDBQgKAUGtpOcrd3P0ppfwNzThMVuIHtUHd2kN8X+7gMiBnfFZ7PgbXWhSY+Wo1RAPvaH9vTHfzNYb5wHw99x3aSquxmmux5CREE4rok+OwV1tJeOqIdR8Le9byggdGdOulV94eOQiS5qUODq/9SCalFjaz76Bmq+2Yvlxz2mZitBTu1Z+2d14rARRo8JjtiAIQpgXmpTYsEw1R2t4Ki2oIg3YdhwjelRf1Mkx2JatwdilHUdvehFdVjJJN4/BmV9J9Ki+NOaW46u14am0oEmJxfzJenp+MgeFUYfSJO/nglJB+tS/0Xgwn7of99DsEVCadHR7+yFU0UYatuQQ0a9jWI40ybGtor4AVCY9olrJRceXh9oV0SbFyCcGzPWYema2iW2CKLBn/ONIgSB9Pp0TfknoszkINLlD+lYgF2Dx+MJ7gA3CUXvNkc5Ko47qkD3RMjWGx1yPLj2ehMsHsWfsY6RMGoOnqoHEq4cRP34ggzbMx36oAH1WMlLoGaJ5jkmXD2T72MdlWbQ0ojLpOfHcJ5i/20nX529Fma3FWVhF4vgBSEGJnq/cw5GbXsbf0BTmod/ukI+4+gNUf7n1rDxsxptmW8V6IJ+Mey5lyIZ5aFNiaTxecoauNB0rxVNpCUe4mldtJeWmUQxZPx9d+0Qkr0+OlBRFVDERBJye8DoYu6TR88375cJ5okin5yZh/nwzTSfK/hA3pEBQxhdRRNc+DnVCVJvj81Q14K2xkj75ElJvGS0XbGuBG/bDRSSFcCPoD2DonIZ1Tx4+SyOiWkns6D50f/XesB2gNGhxFJqJGtDxD+0A276TxF7UC8epSpz5lThOVeAqqZZza47tizY5FPXYwmZXJ0RR+/N+4i/pj6lXFqbeWdT8tBeFQSc/C4SKL0UN6kzC2H7sue7FcL+qEG8AFAYNgkJk6AYZU2yHClBFnn5WieiSRp+37kOh11D1w160SdGYv95J3LDuaFNk/dBlxJ8xr+Y9zNA5Da/F/ufsogid/AIUwm23xJuqr7aRcdel4fU6V7yx5VaE9uHtCIKA5A8QOaATnmorokaN9zfy5DFbwrqcNvkSIgd1AX8A++FCtKktniXiInGVyHjpzK/k0A0vEwQuylsRjoBPvnY47goLkj+Aq6QGQaXA1DsLV0lNK378N5P0/yi92f+f6Xyk5Hn60xQMBjEYDCxcuDD8r9lJ+P777zN+/HgWL17M3Xffjc/nC993NqdeSxIEgezsbK6++mqmT5/O7t27f/d6hUIRfhPTsi8AjaZ17r3f9i9JEj179mw1h/vuu4+2KCkpidraWlwuV6vvi4qKwsejWx77/r23Q0uWLGHKlCksXryYCRMmtBq3SnXaEfGvvGFKSkrikksu4emnn6akpITGxkYkSWLGjBnh+S5dupS0tDS+//57IiMjWbhwIfPmzQs7mOFMHp6NlEr5vYYoimfN4Zmdnc348eOZN082FswfrCXvobdwnqrAsnYPKXdeRqDRiTYtnqDLQzAU1SFq1URdKEeUWDbncOKJD9k68EFqft6Hz9rErrGPUfXtTlImjAAgsn82/kYn3horjrxyFGnpiIlJYDCi6tId765tAASqzShS01D26ov+ptvk7yrLEZRKAg2yUW37ZQ8x18oJr/V9OxFodOCvkTdZZWwkzsOn0GanEX3FcKw/bkczYjTeLRtQ9e4njz0lDdRaJLtsBCs6dESQJMSEJHlMSiXGUYMJOpxt8sxfbUEZbUKVmggqJaYrLsKx85Dctk5D5MjeWDccIP66iwAw9utEwO7EV9NA7Re/cuyqJ8gZOwPrxoNEDu+JNa+cuH4dCPj8mDrIR8htBWYajpXw/SVPUPrzfjpcJ+fcjO2Vic/uxBVy+pV88AulH62n6J0fsR0qJOv+KwDIuv8KvJZGPDVWtKmx9H//YQ5PXYKz0Cw7FK4cAkDarWOpXbsPbWos6pgIAi4Pu8bIR0u9dTYSxvVHFRtB++E98DS6cNsctB/encNfbOa9yx7nn5Pm4Xd7yBzeg6ZaG4Vbc/A0umiqsaIPHTEBMPVsT9DrJ3aY/BIj7foRlKxYx7Yxj7Hv1kVED+iIq6QGR2EVaX2zsVVYeHvsbD6eNI8T6/bRf+Jouo4fSHS7BBQaFV/c82orXaxduw+/w42voYk9VzwNgSCWLTmkTBhB7c/7ybhjPP5Gp5wjLiSHCr0GhUFLw/bjJF07nNiLeqFrl0jt2n3U/rQXv8OFJnMnXD4AAQAASURBVCGKI3e9hs/qwFNjJWFcf3QxEaQP746n0YnH5iB9eA8aCmSntK45qkoQUJv05IZyBAFIAT8ghQrdVAECgkrGp85duiBJQZDO1NOG7cfxWhrZNWY2DVuPUvvzfpInjKD2532kh+cVH56XKjYCpUlP/fbjJF0zjNgRPdFnJlG24mcO3PAyRx98G2WEnvb3XUHdpiNIgQA+axOBJhfK0BFDhU5D8sgeWA4WcOytNRx88TO08SYEhUhEVhJKoxavzYG7xkq7m0dh2XWCgnd+5Oee91H5/R6KPlhPU4EZb51NPm7a6OKXAQ/xy8Bp/DJwGpXf7yZ39vvUrjtA3pMfsj7tFup3HMdtrqd++zHKPlqPqFPjrbG2wg5Rr8G6+wQJVw5B1GuIH9uf6u92sWvMbCo+Xo86IYrkCSPC8u212JECAZQmPUUf/MKWK57BUVhFU0EV2fdfgTrORPb9l+O12Mm89WKOzHk/PMbqNbuxHcinYetRdo2ZQ/3Wo/isTQhwVpkCUMWZsGw8TMXHG/BbHXjqbIhKkdqf9iKolXIUlVGHQq/FZ20Kr5n88Glnz+VPIfn8NOzNI2XCCBp25ob7ypp+FZ5qq3zss8JCZL+OWDbnUPTGtzRsP0bA5UFUyg9TUkBOy2DsnIanqqGVfFj35OG1NLLn8ieRfH6se/NInjCC+p3HwzIlOzIbWslUQ0imYkb0QJ+ZRO3afbjKahGUClJvHUvmjGsRVAo8NfIYlbEmFCY9DT/vJeGGUUSN6IUkSfgbnTiOFKDLSkHXJYO0hycAAspoI8680rDs1/28L5wrsvFIIY7jJewZOYPan/aQFNpbRK2aQKMzfCS79L21mL/azo4xc2jKK0cVacBnaaT9/VeGMfG3VL/9OIlXDsZdYSF6YGfK/7GBXWPmYDuQjxSUSJkwgsj+2a10RWHQUvLBOnZe+QzOkhoc+Way7r+S6p/20f6OcXgtjfI6a9X0fPXeMP4295X/0ufU/LiHvKc+Yv/1L2E/VIC7sv6sfYF8ZDT+ol7YjxSTdOVgKlZtxdAukfrdeRg7paI06ogf1ZvDU5fgKjSHeWjqm42pX0cceWU0HS+hYWsO1l3HSZwwMszDljKsaYFjvkYnDTnFNBwqxNQxlbrdeQgqBel/H0L1tmPED+mK5We5+GHZm99g35fHtvSbKFm4kqDbi3X7USrfX4sq2ojjWAkVy1qffAk43GTOuBaAzGlXn3a8KRWkTrpYLtJ100VhmVKFZMqybh+JN44i6sJeIEkEGp005RSiy05F370d6Y+EZCrSgCu/ApCdLHU/7yNxwkjiLhsky3etDW1aHNqMBDq/fj/KKGMowvQ0lbzxDc6T5TQeLsRVWoNSL2OTqX9HAo1OfJbWRQWbcsuo/n4PRx9cwvr0Wwi6fThLa/DW2nAUmNvENgDrvpMkhI7TRg3sRNDrQ5sRT926/UQN6kztz/tkbJMkHHnl1O84RspNsi0UdUEXBFGUq5XX2dFnp5A84UIsGw+SctNFVPxDzolZ+/M+0u++DMepSjQpseH+S5auwVdv58jkRdgPFaCKjaDqy22Y+nfE3+jE0CWdplOVuEMvAgDqd50g5drh2A4WYOqagc/mxFFURcqEC0m8dGArOWzmYdOxElwl1YD0uzwEsB8qJPFK+eV6+/sux5FXwa4xc+Q9zKg/Q1eacktxV1rQh+yomAt74CqupmDhKjakTqRhRy7Ooio8lRaKl3yHqFGF18FdXseOkbPYNWaOfDw+IZqSZT/S/v4r8VkaW0XH/xY3AFKuH0Hlyi24iqvPOr5mXS77YB17r3xGtnnyzbS7/0pqftpHxh3jZMeZUYfk8ZMYypcc2T8bv92Fq7iaPVc+jXVXrmwH3HgRCp2GiF6ZZ7UDmjHbkJ2COtaEdfcJ1MnRqGNNaFJiyXz4GiybjuBvdFL9zQ5Sbh6N0qQnsn9H/E0uIvtnU7LsB7z1do49sozadfuJv7gv+swkLKGCdWm3jmX/rQsJurxt8saYnUrJip/ZMWYOO8bMoeanfUR0byfLbf9sXOV1HLjzNTzVNmo2HCJ1woXEXdgDV7kFQRTx1FhJu34E1WvlXNK69olhu+jY9HcIev3U/rTvd+2iZrLuO4kyQhdas5HUrt2Hz+oI4038ZYNQ6DX/FrzxVNXLleUHdsLYrR3eOjuBJiexY/tR9/PpU4cg43TznmY/UkTT8RLshwqoWbsPfVYS2ox4Igd3RqHTUP2l/LykijuN0/5GF/YjRQBoU2LDjte6TYcx9eqAI79SXtPf8OM8nac/S4J0Psb2PJ2FJk2axMcff9zquyeffJLLL7+cCy64AEmSKCkpoX379jz66KPce++9ZGVl8fbbb1NTU8Ozzz7L+++/T2RkJNdeey0HDx5k7ty5vPfee5hMp48r1dfXY7VaycrKAmDDhg3s3buXOXPmMGvWLKZMmULXrl1ZuXIlTqeT22+/nXfeeYesrCwuueQSfvjhB3788cdwTsmCggLuuEOu/vXpp5/i8/m4/fbbAWhqaiIYDDJ79myeeeYZkpKS8Hg8WCwWUlJSaIs++ugjXC4Xd999N6IosnnzZn766Sfmzp1LbW1tOO8jyFGBy5cv54UXXgj3M2bMGP72t79xxx138Morr2AwGJg7dy4xMTFMnTqVJUuW0L9/f4YMGdKK7y1zSq5bty4c9alQKGhqajojWvLAgQP07dsXQRAoLy/nmWeeYfny5Xz++ee4XC6mTJmCIAgUFRWRmZnJhx9+SGxsLFdeeSW//vorS5cuZeXKlRw7dow1a9YwZ84cgLP2PXXqVObOnYvJZKKgoICPP/6YZ5999ndl6tSj71L1j3UAdJh7J9Gj+qA0GQi6vfhtTZS+9hXpD1yFoBDRZCRQ9Y+fOf7c5+jaJdBr2UOooozYc4qJ7NOBXeMex1ffSJe5k4kb3YeAy8Oxae9gP1yIrl0CQ7+dgxgbJz/0HD1E45Mz0Vz6N1S9+qLs1hMxWj5aFrQ1EKyuxn88h9r9DVg+WQtA2gv3YLqoL0GXh5KZb+I6Ir8Z77j6ZRTRpnCSaMnrI7Dle1xffY5p3puIcfFI1gZ8p/JQdesh56jzenF+sBRBp8dw14OIMbEEAyBq1ASdbpo27aZq9iIUcdG0W/0GolEv54hSq/FV1dK0bjv6oX1RREUgoaDqw5+ofONL2r98F1GhMRY8/BaOIwVoMhLptGI2IEdPBJrcEBuJ3+Ul9721dL7tYgSliCE1ji33vYV5cw5dplxC3znXo9RrkPxByjccYtMdr5ISbWTUvjfkN/uBIAG3Vz5uGGkg4PKy56Z5WPedoucrd5F2/QiaCswI/gCIAkGPD1WUEaVJLztufAFOPvMPEi4bROzo3gRcXo5PW0rKjRcRP24AitgI7OZ6Al4fud/vJrVfNj88upyulw9m7DOTkIISIBHwBTiyeitrn3ifa+68nI4PX42zvI5Ak4vCd36iw9TLw3JyaOoSgl4/PV+5i+TLBxEMBFFG6AgGJD6Y8DyVOUVMXvUUSd3bE/D5CXh8GBOisFfV4wodgVTp1Hx4w4v0LLXQ8fEbybj7MgSFQNPJCnZf+iSdn5tE3Og+KE16gm4vPpuDY9PeocOjEyh85Uu6LbwLQaVElx5HwO2lYesxcqa+CZJE99fuI3ZMH5R6Le6qenLueo2UGy8iavwAdDERNJnr8Xt9nPp+N8l9s1k/+z06Xj6YgQ/8DW2UEUEUcNTaKN54mA2z3+P+Qy+hMMYjiPLLgoDLys4Dx8jK7ojD4WTh/HmMGT6Qa68ch8KURKCpFoIBdl/2Kj2XTZMLQuQUkzP1TTo/dyuxo3uH9NODz+bk+LSldHj0eorf+Z5Oz9yCqFWjS5PnVb/1GDlT3yL9trGkT74EdSjXmyCAu8LCkXvewGdtoscHMzBmJOCsbqBo9TZKvtnJsKUPoIk2ysfLDBo5grGhiaA/QMDtxZFXjtKo4+BDS3FXW9FnJDBg2YNEdEpF1Khoyq/k4LR3sB6WDeYhnz6Kv8lF3Xe7sOcUtcIOUa0kdkRPnCXVOE5WYOqdRcDlwd/o4sidr6HQKunzyRw5ibtSxFlgZtcljyF5/QgqBRdsWoQ+MwkEAU91A4dvW0jQ56frG1MxtE/EXV1P+Vc7KF+9nQt/eA5NjJxmwWWup+LrHRx/6XOGfPoohx55lx6P3YD9YAEpN44IFeMoJfqCrtT8uIeY4T3alKnjj7xLr3cfQp0QJed1szmw7T2Jt6GR2JG9UEUbQQCFRo27qh5vtZUjd76KMlRtW98uAUEh4iysYufYx+j83CSSrhqKKtKAJAXxW50cmDgv3FfarWNIvnY4mqRopEAQy6YjeC124i/pjyrKSNDrQ9Sq8FTW4621ceTOV1HFRtBj6UOt+to1dg6dn7uVxKsuQBVpDPXl4ODEeW3KVDAsU2+SdttY2k+9Ek2okJfXYufQLfMx9c7CmBJF9MX9ERQK1MkxgIC3ykL+w0swDexC6gNXo4qPAimIr74R84of8Tc04guKeGutdHp5inwkHQi4vBy85jkaD8tpV4bsfB1dRgIoRLx1Nk6+/AUV//yV/p/NIeD0YMhOQQK0SdEoDVoCLi/7bpqLbd8p1PGRjNz3pnzUPBCU80ZWNaAy6eWjygoByR/EnlNMwOkm6ephKLSqVrrS+4MZ6DIS8FTXU7FqK5Vf72DoD8+Hj5i6Kurw2114aqzEjeyJo8AsR9+LAlIIf+05xeRMfYuoAZ1of/8VuMpqSb7uwt/pq4GKVVup+HoH/ZY9iCo6AqVRi8qkR5LAVVaLJs6E3+FBAHy1VvaPm0PHuXeQcM1wFDoNHrMF296T5D2ylIGbF6PLSASFiK/ORuHLn5Hz+TYu2TwfhVqFFAhSs+0Y0b0yUUcZcNVY0cZHIYgCRZ9vxmVuIHvyWCz/XI855PTKnnsH0aP6EHR58TU0EtEnG2+NFV37RJqOl0BQQtsugVNz3qN89XYSrxxC9zfuQ1AoCDjdHLh5Hvb9+cSN6UOPpQ/JhSwamsIypU+OJnZsfzkSuoVMnZz+NqaBnUmbdg3q2MjTMvXBWrx1diQJTIO6YOzRHnVidIjHdZyY+iaquEg6Lbxbjr6tacBXY0MZHUHd2r2cfPx94i4dSLclD8qRs4Egvno7QaeHgMuLp6oBY7cMOc9dIEjh3M8oeuenVnaRJjGaqu92ET2kCwGXp01s81bXM2jtSxi7ZCCIArYDpyheKuudoFCgjNChjJBTFVV/v4uj972JsVsG/Vc/hTJChxSUMH+xmbqf99HphdtQJ0Qh6jQgSbjKailb+j0VoUJwQ7a9giomAm+NlePTltJ4uJD4ywfR8blbwy8B5JcNIsGQLZA2ZRz1+/NJGNefnEfexVPdQPSQLgz64nEEUSTg8uCzyflRfdYmDO0Tw3LorbWyb9xj9Hh/BgmXDybg9hJ0+1Do5ehXZ4G5TR72+2wO0Rd0lSPj65vYfcXTuMvkfMZd5k4+Q1caDxdg7N6OAd88E263YNFqui26K7x/ehsaSZ04GmeRmabcMky9Mwm4vOF10LVLYNCa5wj6A3KkX1Ai7/lPKH3nR9TxkVx4FtwQ1EpEpULma60NZ2EVEb0yz9DlPi1wo3LVVqq+3sGgFrjhDuHGyec+oftr8nFff5OLgrmfk/nwNajjIuXikxV1aJJjEBDkQp5/YAcE3V6a8ipQJ0SiijKcTimiVuKzOjh820LshwvpuWwaCZcORJKkULG/LRS+8iVxY/rQ/Y37UUYa5Ll7fLgrLahCebO9DU3o2iVQ89M+ch58G127BC7cuhhBKQepeGus7L3hZXwNTQxd93K4sI0UDLJ7wsvU78yl46zryLrvcoI+P6JSIech9/kRNSrsOcUojDqOTF9GuwnDSJk4Cm1yLIgCtn0nOXDT3N+1i44/soxOz00i+sIeqGNMSMEgjUeL2Xvl0/Rc+hCm3lmhE0YCvno7ByfO+5fwJiAJOE6U0vHFyWjT41BE6BAQ8NbaqPhoHSWvfc2AtXPRdUhCodOEZMaMNi0OQaFA1KpQmQxy3nlBdnYiSVR+upG8Oe/LerxlMaJGSTAQpH7bUUy9slBFGWnKLUUKShiy5fRafrsDdXxk2K63Hy5kbPUXv/s8+H+dHHNv+58ewh+S4bGP/qeH8JfovFPyPJ2VbrjhhnDhFIArrriCQYMGsXz5cqxWK36/n2HDhnHdddexd+9ePvroI2JiYujYsSMFBQU8++yz4UI3jY2NdO3alT179jBv3rxWTsna2lrefvttGhoaUKlUmEwm7rrrLpKSkloVuklISOD+++/HaDRSUVHBq6++ilarpUePHmzdurVNp6Tb7ea9996jqKgIURS57rrrGDx4MEePHg07LAFuvPFGBgwY0CYffD4fH3/8MQcPHkQQBFJSUrjzzjuJi4tr5ThsppUrV7J9+3bi4+MxmUx069aNiy++mHXr1vHtt98SHx9PRkYGLpfrTzslA4EAn3zyCYcOHUKpVDJmzBjGjx/fapyvvfYaRUVFqNVqFAoFN954I3369MHr9fLhhx+SlycfV4uPj2fOnDmYzWYWL16MRqOhe/fu/PTTT3z88cdnOCXP1ve5OCW3Jl33Z0SvFbmkc8sy0X+A+Y8v+g2V5kSdU18Zva1/+Z66U/o/vqgNarDr/vI9J4Vz6yv2LMfLf4/UnNuRhj3av77Ofdzn1tde7V8/JDDU/dd5ASD8lcShITquUf3xRW3Q/QeeP6f7NnV/7C/fI7WZiOiPqVbx19fZeI7HZHTSX7/vXNYLwNlGVfM/onMZH5zbGM91vc6VH/8pMoj+P76oDXIH//p6ec/xcNG5Hkk6l5mda04m3znIh+GcRgi1ovov35Moef/4ojbII/117muFc8P6gPTXeRg8R730n4NUnasu/yeP1HnOgR/ac7Q5/pM8PFf8/U/S/3asD5wjD8/lvnO1Y8+FzhVvfOeAbecqh+fCjf96p+RLt/5PD+EPyfDEP/6nh/CX6LxT8jydp38zud1utFotHo+HZ555hrvvvjscBfr/dzrvlDxN552Srem8U/I0nXdKtqbzTsnWdN4peZrOOyVb03mnZGs675Q8Teedkq3pvFOyNf1vx/rzTsnWdN4p+T9L552S/346X+jmPJ2nfzMtW7aM8vJyfD4fI0eOPO+QPE/n6Tydp/N0ns7TeTpP5+k8nafzdJ7O03n6DZ2PlDxP5ylECxcupKamptV3N998M3369PmfGdB/If2SeMNfvuc/GeFzrn0pzqGvc33rey59/V+oEXcuvP9PRi38J6MI/tNRbRcdm/uX7zmX6MrzdJ7O05+n/+S+cp5O039rVPF/K51rJOf/BbvoXOhccAP+92PHf6te/rfO678+UvLFW/6nh/CHZHjykz++6H8RnY+UPE/nKUSzZs36nx7Cfz1pM+LpFSqoYc8p4ujUt+j07CTixvRFGamXk4HbHBx7aCmNOUWIGhUDvn0WhUGHPisRQRDxN7nYf8PL6NLi6DDzOgyd0/BU1uOzNXHq5c/p8Mi1KKMMBBxuRJUMcU25pfisTSRdM1yuOhgI4iqvxXGiDPPqrWQ/fhOCQqT8041Uf7uTXsumYeiUihQI4rU2oUuJhaCE7XAhmoRIVFFGvA2NBJ1eTjz5EclXX0DStRciKhV4qho4ev8b2PedIvW2sXR8/lZElQIpIOEsNHP8gSU05sgFOdrddwWdn72FX7vehdKopd9nj6HLSCDo9yMoFeS//AUlS7+n80u3ET+mr5zAPq8cU58OSAHZpG6uVq7PSiLg9MjFdwJBPFX15D60FCkQpPPCO1EYtCj0WkBC8voJ+oPo0mJDycatmFdtofiNb+j2+n0kXTUUQRBo2Hmcg7fMp/MLt5EycRSCQiEn27Y6OHjTvPA8Ykf1psu8O9AkRRNweqjfmsPRqW9h6JRG14V3oW+fGCqkISfEz535LlkzriOyf0eCbh++hsYw7wf98ALqmAgQBBBg9/gnsR8ulHkwtj/qOBMoBAJ2F4EmF425ZSBJGDunIUnQdKIUU89MufDRQ0vp/NLtRA/ugqu8FiSQ/AHKP91I8Zvf0fml20i8dCCqmFCOWxGsu05w4Ob5KI06eq94mKhBnUEUwB8M86Pbq/eS9LcLQCFCMIigUFCy7AdOPffJ7/IjfvzAM2T22ENLSb9zPCnXj0Tyy8chA24fRW98Q/Gb3wGQeOVgsh+7AX1WMlIgSMDhZv8NL+Mqrg6PMeDy4i6vJf/lz8l65BpUUUbUidG4SmsgEETyB7DuO0lcSI5a6pgiMgVBECBUIKeqqoo5c+ZQV1vDmu++RRBEpKCPQGMNCAoUEQkM2/laWIcln3z8aMjG+Rg6pSEFghyb/g7VX28P86Pzi7cjKESqf9hNzNBusg5Z7Cgj9GF+iDoVAZeXoNODNj0BZ34FgkqB0iQXVtJlxIUx4MANL2E/WED6HePp8OgEFHoNfruLY9OXhuePQpSrfYsifpsjjDEKjZqA042/Sa42al69lY5P3/K76xVwuBHVSlzldeQ99RG933sET3UD2uQYgh55vaq+3cGgH15sJb97xj8Rkt/biR/bD1VcZCv5RSGiSYhCUIg48itpyisnsk8HFEYd/kYnQacHb52N2vUH6fjkRPm6kxXsHvcYnZ6dRPKEESiNWqRgkKDLx8FJC7DuyiXp2uF0ePR6tMkxCCoFCAKWTUdwFplJvGIISpMeUaNqJYfu8lp6rXiEyAEdQ7ou/am+mte466K70KbGEXB5qPvlAEenvkXvj2YRe2EPBJUSb60Nb52tdV/9OxL0+hHVyrPyXgrJ77Hp71C/6fDp+0LY0aZMdUplz/gnSL5+BMkTRqDQqeV2gOpvd6JLj0cdHwXBIOWfbKD2533y2oWqQjuLq3CX1XLsoaW0f+jvYb1p1i9Dx1QUeg1BfxBPpYXSFWvRt09spV8+W5O8l3RMRVArcRVVs3PkTAA6v3Q7CZcORBUdgc/ahComAl99I5ZNR4ga1BlBIWL+dAMlb35Lx5cmkzJxNKJWDQIcn/pmuDpq9+UPk3DlEIJeHwQkgv4All8P4SyqIv6S/hCU0LVLQNSq/5Re6jukIIbSR4hqZZiHcWP6IvkDaNMTcJVUo0uPDxWYCLaa15CN8zF2yQBBwF1ZR+ORIo5NW0pk/45tYkDQ60cZaUBUK1EadQS9Pnx2J367E1dJDbp2CSBJiColkkQrO+CPMEAdF4mo1+Crbwqvs759oiwPoYIy7lCRtMpVW0ifPO4MO0CbGouo06A0alvtRSnXj0RplCuWV323i5x73kBp0tPtlXuIubAHCr0WT3UD/iYXygi9XG3XbEHyBcids4K02y9ptc86Cs3EjeqDKtooFwgTBRz5lWGcBki+fgRdF951BgYkXDoQdWI0BINIgSDHZy2natVWtOnxDN3+KgIgqBRyBeGf93F06lsM+vFFeZ1EgaDPj7ukhqMPLMHQKZX291+JwqiTsUOtxG93Ytl0GK/Ffk7YIfkCdJh9PWm3jUUVaQBRwF1Wy+E7XqUxpyi8X+oy4qnbeIgTj70fthPd1Q0YO6WhjjVRuPhLlJF6Ei4bhComAnd5HUGPD0+lhaghXRB1GtxltewcMg2AmFG96fTi7aiijSj0GgSFiN/uonbtXkz9siEo4a2z4a6wED20Gwigy0hA8skF1qq/20nuzOUAbdpFgigy4Ntn0WUkyIVdAGdJDTl3vx6eV7PMV3y6Mbw/qJqLn5VUE2h0kTtnBcnXXRjGjpJlP9D9lXvxWZtk+TFo8dbZ2TlyJp1fuj18XfnHG+gw41rUcZGYv9yGqXfWOeOG5A9Q9+shjk59i34rnyRqQCcQBdmuKKtpJYdt2Tf/imwkXDmErgvuRBVtxFVUxZG7XyflxpHEj+2HOjEaUa3E3+Si6I1vwzYRgC4jngFfP4MuLQ6/w42rtIYTT3xIhxnXtrKJWmKxrl0igkqJp9JCU24px6YtZdBPL7Zpt3R77V55zRUirpIagv4ACo0qjFnN1dw9FjvRg7u0kg11fBQ93pqKsVs7VCadXCSstG3ZOBfb19/kQhOy7zQJUSiNOvwOl2w/uX0EPT4ZD/wBKldtIeOuy86wbzo9O4mkq4ehijIgBYP4bS4O3PjyH+7NPZY8gKFDCprkGJQmPVIgyN4rnj6NUxMupPsb9//eo+B5Ok9t0n8yVch5+l9EkyZN+re3OXXqVOx2+xnfb9y4kRkzZjBz5kxmzJjB3r17/+19nys9++yzTJs2jVmzZvHUU09RWVn5Pz2kM2jz5s3MmDGDRx55hIcffpjvvpM35SVLlrBr1y4A3nnnHcrLy8/axsqVK8P3/RHNmjWL11577ay/Hzt2jHnz5v35CbSgjk/eTMmyH9l+wXT8Vgednr8VfWYSeU98gLPAjLe6gdyZy+m6QC5UFPT42HfNC3gtdpryKrAfLqTxWDG9351G04kySpb/hM/q4NDkxRyfuZweb95PybIf2Hf18+jbJ1H+8Xp2jpyJOimG2DF9sO07Sd7TH+EsNOO3NuEoNNPt1Xs5OHEuOy58hOSrh9F1/h2ULPuBjR0mU/XtDlRGHZVfbKFqzS4iumZg/moHDXtO4m9wsP/6l+i++C7ixvbn1FMfsf/q5/DW23GerABRoNMLt1G2/Cfqt+TgrbXiLKikc2humpRYYkf2xBWq9NjxyYkoI/VsH/4I3lobBIKo4yOJG9MHQ2Yy24ZMp+LzzcSO7sPOIdM4/tDb+O0O9oyZzZ5xjyFqVJQs+Q77gVN4zPWUvP4NnRfcQddX7iH/xX+S/8KnBJxuqr7chttcjzo2groNh6j+egfl//iFtEljSL5xJHGjenNs2lL2Xf0cxu7t6fT8regyEjh67xvYD+bTmFOCz9JIjyVT5UUVBbrMm4Ijv4LjjyzDY64HCVInjqbT0zdTt/4grrJaGo8W03i8FMnrp+PTt1CwYCUBh5uadfvCvO/13nQ8NVZ2XDQLy9ajBL2yk66ZBzsvmkXeMx9DQKLxWAnbL5iOsXMaQbeXHcMf4dSLn6KKNLB9yDRyZy6n13vTMWSnhKp8KvDbHOG+0m4dgyEzmaZTlTgKKvBU1XN48isYOqeROnE0QY+P2l8OEnB5qd9ytBU/1DERHJ68SObH0RJ8NgcxI3r+IT8cJ8ooXf4jPmsThycvInfmcnq+8yC69HgcJ8vxWuw4TlawqdtdJF89DEOnVACaTpThb3QRcHjYc9lT1G87Ru93p4XH6CwwY161ldyZy+n+5v1hHSMoYV65hV1jZlOwYCX6zKQwb1rqWMBmJuCoR/J7kAI+LOYS3l7yFogKgo56/NZygh4noi4KhSGGoMsW1uHUiaMByJpxLZrEGDak3cyJx96n2+K7W/GjWcfSJl1M1Xc72X7BdNwVFhqPFuOzNlH89powBpx66TOQguwaM5v9173IoUkL8FQ34DhZgbO4CvuhAnq9O53oYd1JuWkUtoMFbEi/haMPLmk1/6bcMuq3H0NUK1thTOGrX+Kts7Nr1KNhDPi99fI3uWjKLWXfVc8hef1kP3YjrpJqQGLHhY+wqdudJF09jF7vPYynxsrOi2ZRvzWnlfzqM5PYcdEsTj7zj5D8FrP9gul4a+14qhtwFlZR+fkm4kb3YfuQaeTc+wZ+axO7xsymdv1BOj1zC6de+JSNmbeiSY6h+xv3o89MovjtNdgOFtCYU0zN2n30XCY/kFd9vR2QsGzNIf/lz+UKo1oVMUO7s/+a5yld9gNSIBiWw64L7iDg8VGwYCUgYN2b96f7al5jUaXEdiCfgN0JEnR6/laUBi0nHnsff6MTX33jGX0FHG58tqY2eV+/NQfJH2DvZU+GZarlfc3Y8VuZql6zi4aduUQO7EzkgE7Y9p1k/w0v46mx4au1IQUlTj7zMTsvfIQ9lz1J+uRLwmv3a6cp1K7dh6hSUvvLAbq9ck8rven+5v3Ubz+O/XAhNT/ulfXZ5qD91CuJ6NG+lX4173cHb1lA3boDKEOOi2Z5cJyq4NS8L1DFRnBizgqcxdUkXzecE098wI4LHyHh6mGk3HoxkQM60XikkGP3vErQ6aHdQ1eF99TaNbtwFVcR9PjIfXgpmzpOxm914LM0smvUo9T8uAdEkcp//vqHetmYW4pt30lq1+7DvHorAYebyIGdw/Nv1sumE2Uce/gd9k94sdW8mjHgwE1zOT7rXVTRETgKzLSfdtVZMSDg9uIqq8F+qIDDkxfRdKIMb3UDdRsPETWgE7sumsX+CS8ScHvx1ttx5FVgP1xA47HiP8SAPZc/hXVnLmXv/cSey56k/dQriR7eHdu+kzTmFOGtteG3OyhYuIqOT97cph2w79oXqNtwCGdRdXjtogZ0wnYgn+OPrsBTYyVmaDcAOr94O56qemz7T7Ex61ZcZTUotGqc+RXYDpyi/KP1FCxYSbdX7mm1z5r6ZhMztDvbh0zD/OU2JH8AZ2FVK5xuXq+2MMBrseMsNNN4tJj8uZ/Tde6U8D2CIGDZmsPRB5bgLDCH9VIKSByeshj7wXz8Nif2I0V0XXAHVV9uY9fYOYCE7WC+7LQrr0OdEHVO2JH58DUANB4rwVVWi2XzEUre/RGlySDPLTQvZ6GZmh/2YurRnq7z75QxfNjDmHpm4rM55Krx14+QdWzodPZf9wJ+u4PiJd8RM7InR25dSO7D76BJig7PvfO8KRQtXo3HXI8UCLJnzGyOPbiEiB7t2TPqUXaNmY2zpIbYkb3YPmQanhorkj/AhoxbqP5mB405xeE1/61d1GwjFL/xTWheOThOVSIoxFbzapaplvtDw7aj2A6cQlQpw/LQEmO6LbwL28ECit/8lqbcMio+3dgKN7YPmUbuo+/R+dlJNJ2qxFVWS+KVg/8l3NjS8Xb8Vgc9352OsUs6h+98BfvBfFxF5jblsOV++a/KhirKiCOvnIYdxyl67Wt6vvOgvF+OfhR/kwtPVQPmL7e1sokAOr80GSkQIODyUr1mN3UbDtHp6Ztb2UTHW2Bx5RebCTjcVH+3k7L3fwZRpMc7D7VttwCOU5U05hTjLKzCba5HoVWHMcu2/xS7xswm/+XPiOiSfoZsSP4ANT/swVVSTf3WY3iq6kGgTdk4N9v3YQhK2A/kh7Gz2b7x25oQ1UrZ7gth22/tm07P30pkv464K+uxHSqkMaeYow8u+VN7c87dr5P/8mfYDxVQ9t5azKu2tJaP+Xdi2XiY83Se/iqdd0qep/+nZLFY+Prrr3nhhRdYtGgRL730Eu3atfuX2w0Ezi0xcFv00EMPsXDhQkaOHMnHH3/8b2v3XCj4m4IOBw8e5Mcff+SJJ57glVdeYf78+ej1ZxYtuffee0lLS/uX+y8vLycYDJKbm4vb7f6X2/stxQzvTs0a2ZFauXIz8eMGYl61hfjxAylbsRalyYCrrBalyYA6IQqAgNNDZN8OlC7/EUGpwLxqG6o4Ez6bE1PvLLw1VgBs+/NRmfQ07JarjAfcHhLGD0RQiOjS4/DbnJhXbaHsvbUISgWq6AiCPj9BtxdXSQ2SL0DVNzuIHtKV6jW7AbAfLgJBIG5UbwSFgtr1B4kd0YPqb3agNOlBFBH1WhQ6NZWfbsS+/xTKCD2iVi2/iVeIqCINmL/YTNVX24ka1CU8ty7P38rJ5z+l+QRG7EW9aDxWirFbBra9pwi4vBg7pxE/fgCVq7YAYMhOIeDyok6IkvsKtZV2+zj8TW70mcmYv9hM9Tc70GYkoDQZ0HdMpmFnLvHjB1L+j/UkXD6YiO7tQJJQRRkwr95KwvgBBH1+oi/ohsKgpWbNLmz7TxH0eEm4bBDmVVuIHdVHXqNIA1JQQmHQok6IIrJfNs6iaiL7ZlP9zQ6qvtmBz9pE/KUDkSSIvqArfrsT676TOAsqZd5HGlBG6PDUWAk0usK8j+jWnpK31+A4VUnBwlWIKiWqmIgwDwJODxUfb0ChU+OuakBh1KE0alGFopviL+5H5We/huThFNrUOMr/sR5RpcCZX4moVaOKjqDqmx2k3jRK5qskoW+fhBQMok2Lo+lEOQmXDiDg9KDPSkJUK3EWVZ/Bj2aZ1SRF4yqpRqFV/yE/HKcqMPXu0EJmT6GOj8KyJQdRq6bpRHmrMSaMHwDIxrGxSzruijoAit9egyrOhMKoQ5+VRMOuE+H2ZB2Q/w44XMSN6SPzZrysa83XtdQxkBDUBoLuJgRBoEuHdqjVamKiY5D8Mg5IPiei2oCg0iF5Had1+NKBACReNZSqb+QIg8p//oqoUmLslhHmR7OOiSololoudFG6/EeiLuiGt8ZK9NCuYQxwm+sRRBF1QhTeGiuNOUVE9u1A8Vvf4ThVQe26/ajiTGTcfRmeqnrMX2wCwLLxUKv5F7/5DdFDuuK3OVthTPV3u1Ca9KgTovA1NBF0e393vQgEqfvlILb9p8LyKxq0rebVWn4rfiO/Mu+DreRXlgFvrZWgNxDS71SCIf1u2HY0vEaG7BQEUaT8g3VIvgDV3+0kbkxfzKu2oEuNo+y9n1CaDNRvP4bSoDlDDpUmPda9eahjIggGgjhOVaCKjoBgEFVMRFgelEYdkj+AoBBpyi37S335G10oTXosvx7GfrRE5uG4gZR/uA5T7w54zPUoDNowvjf35amxoomPapP3MSN7yS9oWsiUvn1i+L5m7PitTEUO6ARA9FAZe8yrtmDdcVx2zOo0AOGojoDDjeNUBRFdMyh5ew2BJhfFb3+HKs6EOiEKbXpcK71RmfRokmOo+GQDJe98T0T39vJcglIrPVSaDMSO6EnNml1Yd+Vi/mo7SqOulS5KEihDEXuiWknQ68NVVoepVxaSL0DNNztIvmkUfruTig/XUfPdLhAFFBGnddd+MB8pGESp11LbYm+NHd0nrJeNx0uRJOkP9TKiWzvMq7ZQuvxHtKlxCEoFsaN6heffeLQYQRTPOq9mDKjffITKTzYiqpR4aqxEdG9/VgxoPFaMsXP6GXaAOiYCKRCQdbTOjs/aRGTf7JAdoMS8ausfYoC3xkrJO98Tf+lAAg43kj+A5AtgXrUFn82JqJLtAHmPcrRpBzhOVVL63k9yBBMQP34AfruTys83UfHxBgRBRNSq0WUmEX1BV0SNWl5bXwBj53SkYBBUSmz7ThF/6UA5kkynbrXPCgqR5hOcokpJwOVFUIitcDqyXzaiStUmBqhiI6nfnIPSZAifnFAnRBHRvT1Br+9MbBs3kNJl3xN/SX/KVqwFSUJh0LTqy1lUjal3FhX//JWqb3acM3YkXTVMtm9G9grros/SCKKAKjqCuDF98DfKL32aTpRiP1pC9JCu1KzZRWS/bCSfX45IkyR8DY14zPUEXV5se0+iNBlIuGIwQbcX6+4TWHfmhvcNU79sXEXVxI8fiNtcT90vB4kbP5D6jYdQGHVh/TH1zMRRIAcjGDulgSTzruXeFj9+4Bl2UeLfL5DnNaoPfruTqm+2E/T6ERRieF5n2x8kCSwbD6OKM6FNi0PUqcM6pk6IRFAqse7NC+9hUYO6nLGHI0mgEClctBpRpcBdafm34EbcqN6U/2M98Rf3o2zFWhR6bSubvC375l+VDVOvTMo/WgfIL2DV8VHU/LyfiC7pNOYUIyhERI26lU0EEHdRT+w5xQQcbqq+3UFE93YojTqM3TNaYHF+GItrfzkgR2qv2UXCZQNR6NWYemW2abcA6NsnUvXtDgAiurdDCgZRJ0TJmNUl/Xdlw1tjxdglPYQVv9J4tBiFRv2HsvFnbV9573IRO7rPGdjpd3lRGmX73NQrE7/d0SYGSEH5RFXZcvklQePR4j+1N7eUxcS/DaFkyZqwfLS7/0p8Fju2g/n811NQ+t//7/8YnT++fZ7CVFVVxYoVK7Db7Wg0Gu655x5SU1PZt28fX331FX6/n4iICB588EGioqJobGzk9ddfx263k52dTVvpSW02G1qtFq1WPubS8v/FxcUsX74cj8dDYmIi9913H0ajkWeffZZJkybRoUMH7HY7jz32GEuWLGHTpk0cOHAAr9eLx+Nh9uzZvP/++xQUFCAIAtdddx1Dhgzh8OHDrFy5Er/fT2JiIvfff3+4z9+jrl278sMPP1BTU8Nbb72Fx+MBYMqUKXTu3Jk333yTIUOGMHCgDMpvvPEGQ4cOZcCA05vksWPHWLlyJUajkcrKSrp27cqdd96JKIpnHdfUqVMZNWoUhw8fZvz48QwbNizc3jfffMOkSZOIiYkBQK1Wc/HFF58x9pY8O3ToEJ999hnBYJCIiAiefvrpVteuX7+ePXv2MHPmTNTq1lUwt23bxogRI6ioqGDfvn0MHz4cgEOHDvHhhx8SERFBZmZm+Prjx4/zwQcfMHnyZDZt2sTkyZPR6c5eHdpvd4aPHbsr61FF6nFXWNAkR+OusOA2W9Amx4Q/vTVWVHEmRJWSLnOnUPbez9RtOkJnCbTJMeGjkwCqmAiCXj+ahCjshwsp+3AdHWZcx4gjy8LOR3eFRe7bbEFp1JF4+WAc+aejY302J0F/IDxGRBFRpcRVWoPSqMWeU4Q6IZL48QNwm+uJ7JuFOs6Et7qBrq/fR0T3diiMWnSZSWjiI/E1NBLRK1N26o3tjzLSQNOJUhKvGYa7qp6m46Xy2KOMBN1ePNUNZD7wN44+tJT4S/qhNOnRSlJ43NrkGLzV9WhCvPGYLWiSY4i/dACOk+VhPgoKBaZ+2XjMFoIeL/HjB6BJjibo9aNNjcVba8NdUYcE9P5oFqooA7mPvkfCFYNar1GFBVPP9qE1ipGPg7ZLwLx6G9oUmf+apBh8Fnv4Pk+lBX2HZLTJMRy581UG/zIPRAFjt3bsGfcY3V67F6VRh6FTOj5rUyveA7jK6sLyISGhjjXJMhHigSomAskfRKnXoGuXgKfOTmTfbAavn4c6JoKqkIEdP66/fEy/tAYU8rF6SZLktirrUceZcFdYKFi0moHfPos2NZ4Oj07g0K0L6f7KPYB8PCjo9soPAGfwQ+Y1okjD9mNE9M76Q34A8jp4TletlfwBJH8ATXI0SpMeQRSJH9sPd2U9kf2yw3MmGAzLurtSfmvdrAONx0pQRujDOqBNiMIbig6JHNCJwevmIqgUpx9oQjrQrGMAosYAWiNBlx3J78Hv8xITG4ug1iN5nYhqo3y8Wzr9QshdWR+elyraiONURfi3gNNNRLd2BNxePJWn187vcKFJjGqFAT6LHXVsZBgDNAlRCEqR/l8/ja/GRvGSNeH5R/TI5NSLn5H9+E0YslNAEMh8+BrSbh1L4atftZq/u7IehVGHt852VoxJ/NsQnMXVaBKizrpeiCKeWmuYb+oYE/qOKSgNWgZ8/Qz5877Ab3MAEu5Q5HNL+Q3LSiv5lbFXYdCiMGgINLrQJEeHj4R7a6yIaiVDNswnGAgQcHnCeuk8VYlCpzkDO1Nvugh3heUMOUz82xAqPt1I+u3jCIZSBDTLYfNx5WZ+6LNTkPyBsMz/mb507RLRJMfiqbaCJOG3O2Tnegt8D3r8BJy2VrzXJMXgb3IR9Pra5L0q2og/hAu/lalm7GhLprTJMXhDMiUohFa4r1MpUBo04Ta16fFE9MpC8gfDa5d49TAUWjVJf78AV3F1q7ULev3o0uJlPoT68tU3EtEri4Ydx8PtemqtKHSa8Jp5ahoQQulEmvl48qmP6P/ts4hqFVmPXk/hglUkXjU0HO3lqbSgjovEEwiEX0gEPT4Cjc7wHgCgTYkDUaTP6qfJn/cFrrJatMkxdHjsBgwdUvDUWjl824I/1Et1rKnVvIIeH5rE09gLIChFFAYt/Vc/Rf68L1rNqy0MSLl+BA27clHqtW2ul7/RhTJCR4fZNyCqldT8tBe32YKnugFEEW1qHKJWhal3FqJKQee5Uyh7by2WTUdA4k9hgDY5Bm16POq4KDw1tjDvB6+fhypGIPXWi7FsPBQe92/tAHdlPYJanqM2OUZ2DIR44rM2oRIjiOyThddiJ25MX6KHdSPu4n74G124Ky2Uf/gLnV+8HXWcCWOXdJzFVSg06tMpWHwB+SVnSDa8dTYUOvUZehn0eNvEAFdxFYl/vwClSU/Wo9fTlFsm61dCJKJWhahS0n/1UzTsyj1DL90VFkS1ksacYtneaIEdglJB1VfbMfVoj9KoPyfsaHbeaZKjMWSn0OmF2/BZGmnKLUXUqIjokYkmKYbCRatpd/+VBNwegn4/UiBI/PgBeC2NKCNk3ggqZVjWTP2y0STHoMtMpHDeytO89AfQJMegTYqRHXW9sxB1GhR6NVFDulC/JQeP2ULWYzcQO7IXykgDOfe+LstlSBb7f/00fqsDdXykvOYZcWfYRdrU2NC8Yojq35HIgZ0oe28tpj5ZYfumWb+AVvvDyac+ot+qJ1Fo1aH1KpXXQa8hc/rVBD1e+ch2SPbUCZFIvkCrfSR+/IAwFqBQ4K2x/Uu4UTjvcxxldYhqFZrEKBIuG4Spbwf8ja4zMPu39s2/QzZaYoz88sCPJikGT6UFbUosSoOmlU2UdO3wUCoWFVIggKeqITTOevQZCTTszA3LTTMWeyosFC/9nt4fzEBUq6j+dieiRtWm3dJ0vBRNcjSWzUdAIeK3O3FXynPxN7rQZSQw5NcF8h7V5D6LbESj0KkJ+gJE9MjEWVyNQqc+QzbOxfYFkAJBNEkxZM28jqDXj3nVFtxmGW96LHmAIRvmI6gUNOw8TkTXdq32WFWkHsnjRRUdQebDcqqL2JG9/vTerEmORhkVgbfWhrOoSt5bM5NInTiKhp2n98HzdJ7+Cp2PlDxPYXr33XeZMmUK8+fPZ9KkSbz33nsAdOnShZdeeokFCxYwdOjQ8DHgVatW0aVLFxYsWMCAAQOoq6s7o8327dsTFRXF1KlTefvtt9m3b1/4t7feeoubb76ZRYsWkZGRwerVq/9wjCdPnuSBBx7gmWeeYfXq1ej1ehYvXsyiRYvo0aMHdrudr776iqeeeor58+eTlZXF999//6fmv3//fjIyMoiMjOTJJ59k/vz5TJ8+nQ8++ACAMWPG8OuvchSW0+kkLy+Pvn37ntFOfn4+t956K4sXL6a6upo9e/b84bhUKhUvvPBCK4ckQGlp6V+q3m2321m2bBkzZsxg4cKFPPLII61+X7t2Lfv372fWrFlnOCQBdu7cydChQxk2bBjbt8tvD71eL8uWLWP27Nk8//zzWK3W8PXfffcdd9xxB926deOOO+5os80/R6cTPTc7t8NObkki6PFyePIrRPbrgKFDUuvff9OEJEkoIw3EjeyNI7+SLb3vld9eh4ykZtIkRstOq+Lq37TRul1BraDq6x3hvx155XjM9UT27UC7e6+QnQlJMVR89At7Lp4DgSDJ148AQcC66wTa9Hi6vnqPbDwFgwiiSPKNF1Ewf+UZYzf1zKRk2Y8EXF55FGerQ9bie0EhEtE7C3dpTSs+NlPR4i9Jn3wJUYO7hg0kAEWEnAtm97jHcORX0u7eK1D8gfP+2LSl2HbnYeychkKvlddAaDtJtyRJpN0+FsfJchqPFFG24ie6vXrvGXNu/Xdb8z3bOoOoVGDsko6voZHdF89BCgRJvnY4ok4tG/cuzxk8DMtNqJ2Umy7CZ2nEujePkqU/0OmZW1rI1u8lIBdAqUAdG4FlS87ptn+HH222KYDP5uDEoyuo/WkvziIz2XOuR9SqTs/9LMP4PR0AOHz7YpxFVRyYOBddejzG7u3Per/k9xCwVyMoNaCQc8oR9CNqTSijUkPzOnN9fo9XZ/DjD9jZTF6LDeuekxy9703ynvkHXRfdCYJA9mM3cPKpjwg45OhNQSEiqhTkzlzOyec/odur97TNl9900Px7yk0XQeC0M+rPzivo81P8+jfU/rSXvGf+Qc+lD8p5u9ogCal1Gy3kV/5baMFWoVXfzpJqDt48D/u+U+H8uGebly49QY5uqLW24ruokfN0eirl42Nn9NViTeX7fs8sbLuvxL9fgDO//Ox4dTZ8/6u60tZ9bTTRWsfbakP+VOg19F7xCAXzvqClbJcsWUPA5aVuwyG0GQln9vWbJo1dM3CVVst40+ra3/DjN/NKu30s5i82462zUbr0e9JuH3vmZM4yh+a2PNUNHLp5LpLfT/4zH9Fz6YMoDDI2F8z9Am99I7aDBaRPGd/i1rPwUKD1NbSeg6e6AduBAry11rDcK3SaM+bVTKJGJeeyDZ1eaOMSqlZvJeD0cGzaUoJeP+lTxgFQ+9M+gl4fPd6aSucXbsN+sJCgL8CRyYuJ7JeNvkOy3NyfxIDeKx7BcbI8HD2SdvtY+cjzsRLq1h0ganDX34zx96JMzlwPQSES0TMTV0Udx6e/Q8DlCecZTLhiMIWLVuPIr+Tk0x9h7Jx+Zmu/0cuW3f+RXurS4ylbsRbr3jxKl36PoWMqkiThszmo/WEv7koLec/8g7TbL0FQKlr1nHz9CJAk6jYcbNGXgDI6Qs79d6Ls9LDOBTta3OOusHBkyiuYv9yGJll23MSM7InjRCkBp6fl7BF1ahIuH0zTidLWaxn6v/1APrYDp2g6VkLShAvDeVDD14TkW1AqEFUKzJ9twrYnj57LpwNQ8cE6tvabiqeqnoTLB4MAUiAQ3ncKX/kSbUosCqOONh+VWwyp8XhpWC4VIed72/aNTGm3j6Vw0WoCLi+lS78nols7ADrMmkD5R+vP4O1v+d7Mm0CT6yx7HX8ZN7ovfQiFQR670qjDuiePsg/XYeya/seY/W+QjTPba93X6WlKiDo17e+9rNVL7XA/rS9u0bz8XJAwfgB7r3gK56kKFHpNm/v2H+0/Vau34iioZNfo2QS9flSm3wRitJiXoBDDdovUfMLv32D7gmzfBVweTj73SSv7LuGKwTgLzRy8eR7mLzYT2b9TG20DLbDTWVRF9hM3nZ7/n9ibY0b0aPVslDZpDHW/HEDy/7eWkDpP/6/pfKTkeQLA7XaTl5fHK6+8Ev7OH3rzVV9fz2uvvUZDQwN+v5+EBNlIz83NZeZMObl5v379MBgMZ7QriiKPP/44BQUF5OTk8NFHH1FYWMgVV1yBw+GgWzc5F8/IkSN59dVX/3CcvXr1wmg0ApCTk8P06dPDvxmNRvbv3095eTlPPfVUeA6dOp0FkEP0xhtvoFariY+PZ8qUKQQCAVasWEFxcTGiKGI2mwHo1q0bK1aswGazsXv3bgYPHoxCoTijvezsbBITEwEYNmwYJ06cQKVS/e64hg4d+odz/zN08uRJunbtGl6jZl4BbN26lZiYGGbNmoVSeabq5+fnYzKZiI+PJzY2lqVLl9LU1ERdXR0JCQkkJ8sPASNGjGD9etlwuu+++3A4HJSWlhIdHY1Gozmj3fXr14evf37W46TfMY7UiaMR9Rr8difa1Fg85nq0qbFok2NDbzxjib2oN91fvVfelkURdYyR+u3HiR8/EATwVDXgNtejCz00+iyNiGq5mELsiB74rI0oowwM/vllOam9PxB+g2nslIYy0sCJpz4k7ZbTkacqkx5RqURQiEiBIEIowX7VtzvRd0hGn5lM0/ESit74lrgxfThyzxtc8Ot8/HYn9gOh4woSRA7uQvTQbqjjo6j+dgcN244S0bsDvvpGtOnxKAxaLtgoR65oUmLov/IJFDoN2hQVnZ66GVGtRGHQYOqVif1IcXjcbnM9ET0z8YSOb2iSY0mbMg5RoSDukgFUf7sDbWosmhSZjwl/G0LWo9cj+eXjMo6TFRi7ZciJ2WMiMH++CU1CFO4KC56qevmNtEkfXiNDpzS89Y2t1kidEEXtz/tJuWEEnqoGRLUSVaxJjvJTiGhSYgm65eNn6ZPH4bM5aDpegquoivb3X4mn2ion6s8rI/m6CzF2zWDIhvlyVIIgoEuPw7onD21KDAICXksj7lDfzessKEUCLg/uSgu+OhvOkGO58XgpMRf2YMj6eejaJyGIAh2fulk2Rq8YTKDJTY83p6KKNspvvVNjSfrbBUg+P9qUGCpXbiHrkWuw7pEfol2lNUQP6YKxmzzG3/Ij/pJ+SD5/KDIl9nf50bxmHnM9pl6Z9Fj6IEGXF0GhQBBFmvJLSbxqKMoIPc7iGiK6t0ObEsuQDaH8raIYfvDSpsS00gFVlBEpEAzrgCd05FVQyxGivjo7jkIzUQM6Uv7Bz3IbLXRMGZWM5PeAICL5XIhqPUqlGovFQsBeFepfhaDWIyhOP/xl3HUpurR4hmyYj8/ahKHj6XxPCr2WptxSFHoNmpTTa6c06NCmxTFkw/wwBogaJa6ymjAGuMvqUMdHEntRb5JCEUCiRoXtUCE1P+4hckBHEMBVUUfQ4UGbGkvV1zuQ/AFEtYrY0X3o/uq9iHoNgSYXolJ5BsYYO6WhNOk5+dwnZD54VZvyO2TDfHnswSCa+Kgw3wSFiP1wAZEDOhHZvyPKSAOZ064CQUCbHg8t5NdnaQz33VJ+Y0f2YsiG+bjK68IP5B5zPaYW+t08VvOX20i4YnBYLzUpMQTc3rAcJl07HE1SNPsnvEC/zx5vJYfquEgEhUjHp2/GZ3OEX0p4zPWIGqV8lLJFX6JaiaBUhGX+z/SlTY3D0CEZUa2i/QN/CztC/TZH+D5dRjwKvTGM7819KY06RLUqzHt9+8RWMqU0aNuUKVWUsZVMeaqtYd0QFCKm3llIgSCNOUVh3muTY1HotXJBMKWCQT+/jDJCT7u7L5Oj8lqsHYJ8nDH5muFoU2NJm3wJabeMQdSqcVfUyW0KAuqEKIIeL/bDheF+ADRxUSj02vBeokmIliOFQrzXpsaSfP1IDt70Mmm3j6Vy5RYyH7kWUdOA3+4MY6Kn0kLQ5UWbGoeNPLkwVYQ+LCOS14+ntFbGkGMlOIuryZp2VSse+m0OEq8YTOHCVWfoZfO81LEm7IdlXsnH+hrQt0+UI3dD85K8/lDREG24r/QplyCqlGdgQPL1IxA1anIfex8xtLa/hwHalBhsB/OJHtw1jO1Bl5fKLzaT9PcL0GclISBHCzVsPy4f4/wdDGjGQF16PNr0+BDOqGg6XhLmvbdGjqCq+mY7iVedtsF+awdoU2IQBIGeSx9AFR1BY6gNkE85KI06sh6+BoJBHCfL0abGYl61lZQbLkKbEoupTwfK3vuJ/4+98w6Pqtr6/2d6yaT3hAQIndCLUqQjgteGih0bVhCQXtQronQbIiCCvZcrKIqignRCLymUENJ7ZjK9zzm/P85kIBQL9773vr/75vs8PpiZs8/ae+21116z9tprearqqf4ui04rn0IM09Bn6xIQpSI0/hrnOR3QrRX+oMPl/LUi16gvqQPUwRQiyWMGUvHlDlo/c3eojSJCjzJCT1TvtigNWuKv7RGyuxQ6DdH9M/FZnBetS0Mwd1+frUtQx0X+Jd3R4NDQt0lBDAghPdrA+6pvdtFq+u0gCMg9PvTNE7jmwIpQwSOZQo6+VTLqmHDir+0pHeaqlKgDAs7CqtA8aZNjsRw5Q0SXloS1T8NnsoWKDSaO7k/iTVIkXn3WCXQtk7HlFBHetSWGDs3puGICoj+ANbuI2IFdyDO+hTJ4UNswloDdTVirZNwlNUT1anNOHlJjETz+RuNSRYVRvzuPtIdH4Le5cJwqJeaaTufWV9C+0abFh9a9pGN20GrWHWhTY4ns0ZrEG65GrlVLV5sDAurEKLy1FlTRhpDe8NucqGPCUUbo6fredFTRBlRRrfDbXVekNyJ7t0MZGUaPz+ci+Pw4Tpejjo9EcLiRKeQIHt9F9o06PvKflg1fvT3UJuWeIUR0zaDT6omSTaRW4aksR5MSiyoqjIDTgzYlBk9VPRlPj8bQsTkyhRx1bARynYaeX8zFkV+ONjkG85EzIZvofF0cM7gLrpIakm8fiLZZPIpwPQSExnaLQUfG1NtoMf5GLEcLpOjTgIAyJhxt0K7WpcdLfBRFLIfySbq532VlAxnU/XqEmk37af3M3SHb91Ky8WdtX20zyS5UBHWnMkwbsu+0yZK+8VabJX2zMYu0R0bhVzpIG3cdLSePlvSN1Snl6yyT7GBluA7BL90CuNze3MiOrTKReHNfTs19r9HeqhvQCWVkWCgnZhOa8FfQFCnZBEDKZRgWFsayZctC/zU4Cd99911GjhzJK6+8wmOPPYbP5wu1k13mNOV8yGQyWrduzejRo3n66afZt2/f7z6vUChCpzHn0wIucnpdSF8URTp37txoDE8++eTv0mvIKTlz5kzi4uL4/vvviYyMZNmyZSxevDjknAUYMGAAO3fuZNu2bQwZMuQPx/5n+3UpZx5AWloaZ8+e/dN0fg9paWnU1tZiMpku+f3u3bspLy9nwoQJTJw4EZfL9YdzFRkZid/vp7y8nOLiYsrLyy96Zvjw4SxevJjFixdTvzsPr9FG1rBZ1O/MoXbzIZLHDKR280HSxo3Eb3OiS4vHb3NS9MYGDt3xEgdHz8d69CwtJtxE7MDORHTNwGe04a0xU7v5UChHTmTP1vitLqKvboe73EhU7/aUffgrWcNmYTl8BlEQSR4zkLRHR6GMNOA4XU7djwfRZyShTY9HplKQdEs/6vedJPHGqwGIHyldAZarFNT9eoT44d2p23ac6H4d8ducGNqn4a21ggz0rZKJ6NkGFHKMPx8i65qp+Mx2LAdPk3znYFLuHkzdr4fxGq3s7PgoO3tPZGfviXgqTGRdO4e67ccRfAEO3jafml8OITg9lLz7M4VvbCBlzEAAnAUVKPRqvDVmInq2wW9zIldJRTx8JmuQ1iASb+mHu7QGd1kdh2+bLxXL+OkgzZ+8gbIPfsGeV4IYEAjvkkHKHYOo23qUyB5tqPnpAAGHG6/RxomZ6/BZHdT+eICUe4di2pktzZHdRcygTvgsDrw1ZqxHCtBnJGE5cobEW/qRdEs/VNEGSt/ZjKOgkuJVG1EYdKQ//jfpCnUggM9sx7j1GJr4SFyltewbORdvnRVbXjHNx98IQIvxNyL4/PhMNskJGuRBZM/WBFxetEnRUr45mQzLodOAlGNH9AfY038qB296HmehVBTFU2HEZ3HgqTaRNXwW3jor5Z9tJ2WM5Fh1lRuRyeVS0RyXl9qfpIju2s2HELzS1f/z+dEgsyl3DsJTawnJ7O/x49w7DyJTK8l5cgUnZq7DW2ch8carsR47i6F9GqIgokuLI7pfR/IXfk7WsNlkDZuN9ehZtKlxId6cvwairmoX5E2b4Bpoj1yvIfXeoVLRDr0GhU6DvnXKuefOW2N+SyWCx4FcG45MLVWKFAIB6s/TFQp9FILbhuhzIVNLB1DKMC35L31K1rBZVG/YE8oRlXLPEASfH3teSYgfDWtM8Pmp33uikQ5QJ0Rh3nsipAPCM5uH+nfs4VeQyeR4ai2hPE4txt+Ez2ij5tu9+B0ukscMRJ+RjEKvlar2FlWH3m/ckY0yUt9Ix0hXHcM4cvciLFknLyu/WcHCCCjkxF3bnciebRADAfw2F8Ztx9FnJIWKEHlrLRfI703nye9BkkPy24aAy4v16Bmyhs1CrlRIOeUAR0EFcp20vhNuuDokU9pmccEfWDL2jZwLyKjbcoTkMQNxVxpJvmMQjtPlaOKjLpJDURAoWvkd3jpr8Ef7OVrI5fhMtpA8NLQjIIDIn6a1f8QcPDVm6n47St2WI3hrzNT9eriRftckxxBwuC9aK5r4SLy1lhDvPdX1jWSq4QrlhTKliY9EYdCFZErwSrZCyh2DKH1nM9ZjZyUnnEFH8piBobkLON0ILg8dX3sC47bj7Oz2JFnDZmE9epbm429E3zIpJF9RPdtiP11G8piBlL33MydmrsNvduAuN5I8ZiAdX3scV2kNrtJaqjfsaTTHfpsT084cEm7sA0DiDVfjt7tDOiA5qHvCu7RErlAQM6ATzoIKdGlxlL73U1AnWqj87DeUkXqSxgyU9hdRJBDkH4AqVqrWGnB6SHnoOvQZyQiBAMVvfR/iYeINfXDkl19yXdZtOcK+kXPx21zY8opJHjOQlDsGYcsrRvQHMG07HhpX7JCuoXE1e2gE+oxkRL+Ap9bSSAfEDulK67l3I7i92I4U/K4OsBw8HZKTgNONXKfCb3Oib52M3+Gi6I0NnH3tG2w5xViOFNBiwk3EDOwUsgMupwOir5by8HV87XEsR86ws9uT5E5cGZIHn9kuOU/MdukHdEC4rB2QcsdA3JUmsp98k5yJq1Aa9KSMGUhkz9ZS1Vq7i939p2IJFp1IHjOQmAGd8FTXI5PL8VTW02LSLdT+dJCYAZ1wl9XhNzsofONbTsxcdy5dTHBdKrQqKfXGBetS8PkvqQO8tRZaPn2rpNuCORa9NWZcJTUh3dbgEDLtzqV28yHSn7gBXYtE/FYHfquj8bo8ehZNcgzmA6cpWrnxL+sOQ/s0ZCoFiTf1pfwjyQY789KnId6nPTIKwePDZ7azb+hMPDVmDt42n5J1P+K3ODDtziOsdSrbOz6K4PVRuHwDngoj3loz6phwtOnxRPZuK8nirhz0LRJxl9Zi6NQCURDw1pgpeOlTfCYrxSu+lXIrD++OLbc4VBV936DpZA2bhd/qRKaSggvs+eXIFHK8NWbSxo0EuQxncTW1mw8ScLhJuLEPkT3bINeqKXl7E4fueImTs9ZJ47prMPHX9wqlljBuPdZofZ1v33iq6mn93L34jDYM7ZrhLqsjecxADt48L1jgzIFp+3EKl69HqddKV4jP0xv2E6UcuW8poi/AwdHzpKvAIhSv+f6K9IYokxGwuTDtysZ6OJ+kW/tTu/kgzSfcBKIoVXa+YF+pzzrxT8tGdTBfY+3mg6G0S0XLN+Cts5BwXU+sRwowtE9D8AcQPF6SbulHzeZDnFn0Bb+m3kv1xn2UvvczotdP3dZjWI4W4Lc5qd6w9zybqHVIZ+kzkojs0QZlpJ78lz6lfncu5oP5je0Wj489/adINvOPB0i4/ipJNvJKkMkl2Wj2wLUhey7gdCP4/BfJRtawWdhyixF9AdQx4aH9549k48/YvgGbiwM3Po8564SkO+8ajEKnIbxLS6mgXL0dRFE6dAnTQkDAcuQMPrMDb50VU9DukisU+B0u0saNRPD6UGjU+Mz2y+7N59ux7gojBETp1lhwng9c/6wUfVxjpiKY4/e/GoLwv/+/P4GjR48yefJkJk6cyIYNGy76Pjc3lwceeIAZM2YwY8aMRrda/6jtX4VMvGzsdxP+mzF27NiLiro8++yz/O1vf6Nv376IokhxcTEtWrRg5syZPPHEE2RkZLBq1SpqamqYN28e7777LpGRkdx2220cOXKERYsWsW7dOiIizl2TNZlMmM3m0BXkLVu2cODAAWbPns2MGTN4+OGH6dChA19++SVOp5MHH3yQt956i4yMDEaMGMEPP/zApk2bQjklCwoKGDdOqvL1ySef4PP5ePDBBwGw2+0IgsCsWbN4/vnnSUpKwuPxYDQaSUlJuSQfzs/F2ID333+f2NhYbrzxRn777TdWr17Nl19KV23NZjNz584lKiqKhQsXXvS+3NxcFi5cyGuvvUZcXByLFi1i2LBhdOzY8bL9mjBhAosWLWrEtwYcPnyYL7/8ktmzZxMVFYXP5+OXX37h+uuvZ+XKlfTs2ZM+ffqExhEfH8+sWbN44YUXSEhIwG63YzAY+PLLL9FqtbRt25a1a9fyzDPPhPJUguSUnjBhAgsWLAh9npOTwzfffMPs2bOZPHlyqO+vv/46breb2bNnU1VVRVJSUqivHTt2/N38nbuumkjnNZNRRRmwZReRPWEF7V64n9ihXYNJ2j34LE7yJq+m1cw7KHrre9o+fx9yrRp9yyRkMhl+h5vDdy9CEx9F+4UPokmOAUEg4PKSPf5NMqaMlnI0ev3IFDJEv4A1u5CA00PS6H6h03BXUXXo5C+qbwd8JitlH2+lav0euqyZhCrKIBW32XKE2IGdJWPVaEWTGIUmMQa/1YEtt5jcKWto99w9wcIuItZD+Rx/6BX8Fgftlz1C8l1DpNNmnx9XYRV5k1djO3aWADK6fzILQ4d0sobPRhmuo8dns9GlJyB4/ViOFFD36xECDjdJt/RFmxpHwOXBmV9OeJeWCC4vJ2euo+sHM9h91USirmpH2xcfQBUfKRkLVSbyJq8m6qp2pD40Ak1SDK6SainPmV+QCrukxkkOCIWM4rc2cXbpl2S+OYHEm/ogk8mozzrJkXsX02nFBBJG9QaFXEo4b7Zz9N4ltJp5B3lT1xDeqTntFj2MJimagNND/c5csiesILJbK9q99CDatHiUkXoQRNxldWQ/vpwu66agig5HYdAiBgRK391MybqfuOqH+aijw0EuzZ3PYseWUyzlDkO6di94fFL0qyhiPXJGOoVXKXEV1+A12Yjp35GAy0ve5NWk3DWY1LHD8dRIJ9uiP0D5Z9uI6t0Ob52V2EGdUUWfiyg27z+F6A+Q+/Qarvp+PurESORqKTrQciifg6NfkGR2WDd0afF4asz46u0hmf09fsQN6077hQ+F8qkFXF4O3TqfVrPvJOaaTkiXnmT4622UvLuZqN7tyJv6NpE9WtNhycMhB7wYEDhw8zwsB/MZcGBFMGpL+vzUcx+Qcucg1HGRKCP0uMvrkMnlVK3fjSYxmtihXUO8sR47K0XE/fKSNHi5FEFdWVnFc889Q1bWfmLjYvniiy9IiApDcBhBrkQRnoC7zBxaw2LwVLzPtmWEtZaiY05Me5vKr3cCcNXmhaGrjDU/HiC6TwdUUQa8dRa0qXEhfoiCiLfWjChI86SOjcRbZ0HfMgl7fjn6FknIlHIEl4eDY17Cduwsma8/KeWmEkTcVSZOP/cBLafciirKEIrOUMdFIooigseH32KXojvMjlBuOHdZHfo2Kb8/X8EDMFdxDWUf/UrKHYOQ69TomsXjNVkpXfcTVet30/uHF39HfkU0iTGN5NdntKIM1yHXSdHcttwiVFEGVDERyJUKXGW1uIqqMe7Kpc3cu5Ap5DjPVJA1Yg7tXrif1LHDkMnliIKAGBCo+/UICq2avKlrSB4zgIyZYyRZC47LW28jYVRvVNEGZHJZSA7teSUcf+Q1en8/H1VMBIpg3kVnYRV7B03/Q1oNMq9NjZN+JP56hOwJK+j6/nRiB3WRHK9BPX3o1vm0mnkHYR3SUEWESbRkMvxWJ6bt2Y15nxQt8V4QyZ20isqvd3LNgRVoUmKRyWWIgkjlVzswtE9rJFPq2Ah8VgeCx48yQodCqwaZDMHlBZUCpU6D3+HGXVqL6A9Qsu5HWj9zt5QLTQRnSTXO/ApOzFhL7+9fBET8djcFiz6n5ZRbCWvbDGWYloDbi7usTspZXGEk5ppOuMrryJ3wJj6znc5rJhPWJhVZ0PnsrbVQsOwrIjq3JH5Ub1RRBikvYbQBn8mGaWcOkb3aoIoKw3LgNNkPLKPtonEk3zUYuU4NIvgtdqxHCxADAqqYCMK7tJT4KyL9AN+eDUo5YRnJiIKALi0+JF9/tC71wYjXhvf5LHYpR1xMOF6zHdHrQ/AG0DWLg6D8nD+u9MeuDx0euMvq8FscWA7lE94145I6QKaUfhhrEqJRaFUIXj8Bp5uA04tco0IVEy456tQqUMgvsAMW/q4O0CRGo02JxXaiGALBvMAVRqL6tJf2weB+5LfYqfzHLlrPvfsiO6Dh9oBMLsdndWDLKcZZWEXy7QNQhutAEAl4ffjr7Zx85j0ylz8pFYJTK/FU1SN4/Sgj9Cj0GmQKBc6iSvKmvk36Y9c32medhVXBvSgcuUaKihT9AVxldRy6eR6e6npS7h5M+8XjLtIB8aN6S8774P6WN/1tkkdfQ/WmfWRMuU3K0atSEHB6MG49RvaEFQzKffvcVWNRJGB3cfjOhbSaeQfln26l1Zy7kKuVjXTileoO0eunyztTie7fEVWEHmQy3GV1HH/kNazHzhI3rBud105B9AewHDzNyTnvhuxET7UZdUIkurQEilZ+hypCT/KYgci1KlzFNQScHry1ZqKubo9cowaZiLfGwtllX+GtrqftSw+iTohCppBLDuIqE66SWtTxkVLhkvgo6vfkSrknNWppbDIZAZcXV0k1R+9biqe6/pJ2UVjrFDLfGI82NQ5VZBgg4iqpJfvx5Y3G5TNZKf94a2h/UEWHI5OBs7gGv9nOiVnv0PXdaY10TPsljyDXKKXbFEoFqphg/r6zlWibxRFweSn/eCtpD49Al55IzQ/7CO/c4p/WGzlPr6LPz4ulG0hymeSkqrX8oX3zz8hG/KjedFr5lLQnBgSsRwuwHS8kdmhXtM3ipeATGfjtbmy5xWQ//gae6np0zRPosmYSEV0yEDxenCW15E5aTdd1U1AnRIbSR2Q/+Qa244V0XjM5aEMocFfUYT1eSN7UNVz986JL2i0Dj62Wone1akS/gLfOIt2iUCpCt21chVUEvH7iR/RoJBuR3VrRe+N8vCYbqkg9yOR4aswcu3/pRbLRoG/+iu2LKBJwe3GV1KBJliIrRVFEcHsQvAEErxTd6iyqpOLz7aQ/dv1F9k27Fx8g+fYBknwERNyVRrIfff0P92bR6ydz+ZNo0+PRpsQ2sidBqhie+eZToeJg/61wzLv7P92FP0TYvM9+93tBEJg8eTLPPvsssbGxzJkzh8mTJzcqnJubm8vGjRuZPXv2X277V9HklPw/ijvvvJPo6OjQ3zfccANXXXUVa9euxWw24/f76d+/P7fffjsHDhzggw8+ICYmhjZt2lBQUMC8efNChW5sNhsdOnRg//79LF68uJFzrba2llWrVlFfX49KpSIiIoJHH32UpKSkRoVuEhISGD9+PAaDgfLycl577TW0Wi2dOnVi586dl3RKut1u1q1bR2FhIXK5nNtvv52rr76anJyckMMS4K677mpUjOZ8XMopWVlZySuvvIJGoyEzM5Mff/yxkQN3wYIF9O7dmxEjRlz0vtzcXL7++msiIiIoKSlpVOjmcv36PackwG+//cb333+PKIrIZDKGDBnCDTfccEmnZKtWrThy5AifffYZoigSERHBc889F3JK3nTTTRw9epRPP/2UZ599NkQzNzeXTz/9lAULFoToCoLAE088wZIlSyguLg4Vumnfvj2lpaXMnj2bd999l9zcXORyOampqUyYMAGVSnXJcQD8knjnZb+7HMTfTUR3ech+NyfUv5aW4gpoBf6NtP5/yPByJby/kjn+d9O6Evw7ZR5gcO6iv9xmW+acK6LVhCY04c/h37mvNOEc/t36twn/HK70yt//D3bRleBK9Ab879cd/63r8r91XNdWf/Gf7sL/KP4bnJKnT5/mq6++4plnngFg/fr1AIwePTr0zOWckn+m7V9Fk1OyCU34C/B4PEyfPp0lS5ag1+sv+v5yi7cJEpqckufQ5JRsjCan5Dk0OSWb0IQmNDkl/zP4b3US/LeiySnZGE1Oycb4374u/1vH9V/vlPz7Xf/pLvwh9g58JFTTAaR0asOHn6ujkJWVxdGjR3niCakI6Y4dO8jPzw8Ff4Hk13jllVeIjY0lOjqasWPHkpaW9qfa/lU0FbppQhP+JI4fP87q1au54YYbLumQbEITmtCEJjShCU1oQhOa0IQmNKEJTfhP4UIn5IW4VFzihbU6WrZsyapVq9BqtRw+fJhly5bxxhtv/Km2fxVNTskm/J/AsmXLqKmpafTZvffeS7du3f70O7p06cLq1at/95nMzEwyMzOvpIv/JxAm/+sV2azC5a+D/x70sr9+Du4Tr+zMXXUFtBRXeMgpXNGp6v/uE/Am/GtwpSfuVxL1eCXRlVdKqwlN+L8I7xXEgF1plNS/E1eipyIU3iuiZQtcmf3QhCb8/wr/FcaO/m+PvFMTuKJ2vqaavk1owiURGxuL0WgM/W00Ghul9gMaBWH16NGDd955B6vV+qfa/lU0OSWb8H8CM2bM+E93oQlNaEITmtCEJjShCU1oQhOa0IQm/P8K8f//BBCtWrWisrKSmpoaYmJi2LNnD5MmTWr0jNlsJjIyEplMxpkzZxAEgfDwcMLCwv6w7V9Fk1OyCX8Zl6rc/c/icsVetm7dyg8//IBMJlUWu+uuu+jdu/e/lPaVYt68edTX16NWq9FqtTz55JOXrfL9r8a2bdv46KOPiImJwefzMXz4cG644YbfbfNHBXX+HUh9ajTlb66/6POWLz5M1LAewQrcXvwWB2eeXkG7d2bis7sRAwKiP8De655Blx5P1zWTUUWFYc0uouKrHbSfNxa5Vg2IaOKjOL3oC2re+hYATUos3b5fgCpeqsDotzkpW7GBmm920m7FU6jjoxBFkcqPfkXTIonYYd1DlQ4FtxdlhD5UDVhh0CJXKfFbnVR8shXj1qO0X/YoCo0KMRDgzOx1JNw2gNjreqFJjcN1tipUqU+uVeEzO/Cb7dR9n0XhUqmie/yNfWi79DGU0QapOvdjr2HPLiTx9gG0fflxZAoFfrOd4jfWU752EwCt/n4fcSN6oooJR6FVE/D4EFwe/BYHeZNW0WzcSOKu7YG3zsL+QdMB0KbH0yVY0TLg9BDeqQVlH20h5ppMlJF6Ai6J77mTVmPLLgzNjbZ5Av13vxbknYvDdy4gfkRP4kf2QpMYjUKvwVVaS/78T8iYKlU9RiFHGabFW2eVKvcueJDkMQNRhGlBEJApFewf+QyqmHDavfQgMoWcsk+2Uv3tXrqsmYw2NRa5ToMyXIenwoTPYsd+qoyoXm3RpsbiOFuF4PZiPZSPp85Ci/E3IlPIsZ8qY/+oZxB9ARJu7EOHpY+gCvL1+GPLSblrEHHDukvVtkURUQS/xUHA5SFn0mr0LRJpPedO9BnJuCuMWA7mk7/4C7qsfAp1fCSKMC3KMC2WowVoEqIuy7fYIV1pv3hcqNqhaWc2ORPepPWcu4gf0RNtszjkGqnSbO7Tb+EzWmnz7D0oow1oEqLw1dup+MdOYvtloowKC1Zo1hPWrhmeChNynYqAy0vA6UGXloDjTDlytRJ1XCSeWgthGVKFScHt48DoF9A1i6PV9NtD7X0WO/kLP6fV1NtQRoWhSYzGVVIDwXVmPniauGHdCbg81G09RsLIXoj+AI7TZRg6NkemkCPXqRBcFgBk6jAU+mj27j9IeloaPr+PZlFqEAWU0c0gIBX3EnyeRnJozS4kZ8KbtJ03lrhh3S/JT7lGRa9v56EI06HPSEQmk+O3S3JoPVJA2riRtJo5BoVeg9/qIvfp1RfJIXI5fosj9H6lQXfR+gYuO1+qmHCUEXoQRVxldRS/9QPN7h3aaL5K3/mJqm/3cNUPL0lVJ4MVQ/ePfAbrsbO0W/Ag8df1Qpsai6ukFk1CFII/gK/eJlXHVchxnKnAfqqMyG6tEAWpWjiCNCe1vx6mxVM3S8+dLmffdXNoO28sybcPQGHQgSAgeP0cH/cqxm3HkSkVdP90NtF9OiBTKRHcXmp/OYTXaCXxhj4oI/TINaqQPOROWo3PbKffzlfxGi1oU2JBBPvJ0j+k1SDzHV5+FG1qnCQ3vxwmZ8KbdP1gBrEDOiFTKfHWWvDWWRrR8lTXo02OQaaU47M4Q7yPH9k7JLMN+j/36bewHDzdqJ3g8VH64S/E9OsoVd++zFoRnB60aQk4z5SDTIYmMQqvyY4uLY6A24tpRzZeo5Xk2wZIOtXlQaZS4i6tJeepldiyC9GkxNJl7dOEZ7ZArlYg+gUcZyvJnbgKURDo8flcVJFhiIJA3oy1mPedpOu70whrnYLgD+ApN1L28RZK1/4o6cTbBqAwaHEV16CKNiD6AtKcy2WI/gCln2ylcMV3dFjwACljBqLQqaW9KCBQt+04xx5fTkzfjrR/8X70zROQa9X4bS6Mvx0lZ8KbqOOj6PTmBCJ7tglVos2ZuIrq9btDc9agf6t/2EdMv47oW6Wg0EnVXV3ldThOluKtsxAzoDPIZaH+6ZJjpQB8hRxXYTV7g/tMuwUPknLXYKnCbVkdmsQo5GoVnqr60LjKPtlK0YrvAAjPbE7m8icIa5UCChmOU2UowrTI5NKeENYqhZQ7B+KrNXPy/oXE3zGE+DGDUYTrEb1+PGU1BOwuckbNpPu+twjYXaCQo0mNx1ttwpJdRM6ENxF9AZo/eQNt543Fb3VK1ZvL6sh+bDm27MJGvLjkXmTQUvVdFpFdM1BG6hG8ATQJkaG9yHIoH0d+OWkPjZAq0jo9mHbl4DVaiRvSDblWjcKgRaFR4be6OHzXwtB+0Xnt0yT+7WqQS1VuG3RbxvTbaT7+RuRKBaIoUrRig7R//Y5uU2jUBJxu/HYXrqJqKr/eSZu/33eRbuu9cT7hmc1BLpeqfJfUkDP+TewnSuj46uNE9e2ANilaer9VWpdXqjtEXyAkG6n3DUWh1eAsrub4uNewnygJ6SlkMky7cjgxa11oj/Db3VJV5uD+EzOwM4owLaIorYOKT3+j5M3vyHxzAur4KFRxESCKeKrrcZwqI3ZoNxRaNR6TFVW4Hp/RSvlHWyheIdmHbV+8n7QHrwtVMzbvO0FYm2YEXJ6QLg64PI32d2kPexpDZnN89TZ29XoK0Regzd/vJfXeoVJVdpkMV0ktxx95DVt2IR1ff4L4a3uE5kv0BxD8AUn3KeS4SmtxFVWTO3k1bV98gKRb+knVnPfmceS+JaG1bOjYHFWEDlEEV0nN78rvVT+8iDpWsvedxdXYT5aSO/ktWs0aQ+INV6OKDMNTZ0ETE4HP6sBbZ0WuUqJOiAJRBJlUQVtw+xrtRRVf7SD90esbydQ/IxsX2mrFa38kfdxI5BoVmuQYCEjOH3tOIYevl4pq9Ni0kPCuGQj+AILbi+D24jPZEHx+DJktJJk+U0FYx3Syhs9GkxhNl7VPI1cr8Zps1P1ymJhrOl12nht0fUS3VsgUcgS3j4Oj52E9UnBRf0/9/UMypt6KOi4SuV6Dz2QHQaDs4y3oWyRKtm+wsri7rI6A3UXFVztIe+i6i+frPNth38hng7bDAyQEbQdnSS3aoO3gKq5GrpLcOPYTJfjMdpJuvQalQYcYEHCV1eI4WUrl1ztpPfduZAo55Z9sperbPXRZM5mwNs1Q6DUIPj+uYkn2km8fQOJNfVFG6HGX1SEGBMLaphJwepApL9b1Dc/K1cqQrdMgi0343w+FQsHDDz/MggULEASBIUOGkJaWxs8//wzAiBEjyMrK4ueff0ahUKBWq3n66aeRyWSXbfvPoCmmuQn/a2E0Glm/fj0vvvgiL7/8MgsWLKB58+b/9HsDgSu7AnApTJo0iWXLljFo0KBLOmoF4X/uJKVfv34sW7aMF198kfXr11NXV/c/RutfhbhbrkHXtlmjz6KG9kCbkUzhs+/iKqzEW22iYMZqMhY/BsD+W19kz7DZ7L1OMkbaPnsPRWt+YGffKfgsdjovf5KD9ywm64bnELx+yr7Y3uj9kX064C6rxVNey8mn3kCuUZF412C06QmcnfchBwdO4ej1c2k24SbCO7Vgb5/JHL17EX6rg/3DZlGzaT+qyDCO3rcY0e3Da7SR/fArJI7uT7vFD1P48tccHj6DoqVf0OaVJ9BlJHPs1nm4S2rwWx2AyOFrZ7K3y2P46iycfOJ1ood0I6JnGwCUUQYcp0qx7Mmj5PVvaLv0UZDLaTn7LnIfe42dGWPxGq00e+xv6IO8q99+nDMvfITtaAF1W44geHx4qus5Of1t2i19hKrPt3H0roWN+NDm2XspXrOJg7e9iDLagM/mRNc8gVPPvIezoBJvdT0npq+lw9LGSYp7fvksAYebui1HqN+VS5e3n6Zo5UbOvPQp1qMF5L/0Kc78CjJXjKd4zSZ2930a+4lSyj/ZKs35sG5E9mqL5eBpcia8iausjoDDDXIZ7Rc/zJF7FrFnwFSSR/enw5JxFK/5gYO3vYgtp4iAy8PRh16h/PPtxA3txoHR83GV1BKwOskaNpuSdzeT/uj1nJi5jq0t7kcdG0HLSbcAoIoy4DhVRv2ePApfX0/ntyaib5nE7j6TyV/wOT6bC7laya4+T5M3fS0dlz6C/WQpzqIaHKfLOfbQq/jMdrq8NYniNT+wb+Rc6vfmYTtZgjom/PJ8C47LcaacvKlr8FSaQITUe4Zi3J5N1YY9BBweilZuxLQrl46vPIbPZOPoA8tAEDj64MsApI0dTtV3e9nddwruciPWnCJ8ZgdFqzbiLKjCW20mf8HnIApkDZvNngHT2dbhUXwmG/ZTZXhrLZj2nqDr25OxnyyleO2P+MwOjj70CnnT19JpxXiK1/zA7r5TQBCp/HIHWcNmUbD0yxCfyj78lWb3D2fvkBnsHTKDiG6tQvMl1xhAIV2NFANeAi4LHTu0x1Sez4rlr6MwxEn8CPjxm8vxm8sRHHUhOdzd92n8Zgdt59+PvmXSZfkpeHwcunU+XqMVx6lyrMcKsOUW0eXtp4nun0nK3UOwHClgS9p95ExceZEcmnbnIlcrG73/SHB9Z523vi83X6df+BhXaS3uCiNVG/Yiev2kPzTiovlKGt2fLuum4Kkxs3fwDEw7sxG8/tAa0LdM4uDoF3CV1KKM1JM75S22tXkIb60VT3U9zrNVVHy+jbih3djdZzJ+ix25WinNybKvaPn0reS/+AlbW96PJjmGzDfGo2+ZRN60t7EeOYMtp4iyj7fQ6c2nAEi8uS+Rvdpi3JlN7tS3kCnl6NLiiemXyaFb51Oy5gfEgMCxh15uxG9XcTWqaAOnnvuALc3v+1O0GmRerlJiOXyGgNUJIrSdfz/KMC0n57yL3+bEZ7JdRAtEjDuzyZm4qhHvHSdLMe3MRvQHOHD9s5yc8y4dX3msUbs9A6ayreMjNAutladxlxux5RThM9uDa0Wa8/wFnwXXyiyyhs5kV++J2E+UkDf1bVyFVWhTYonpl8nxR18nf+HnIJNR+u5mrMcLQ/0V/QECDjcl637EtDOXgNuL5cgZOiwdR+brT+CuMLIl/T7OLPqcDoseps2z91L24a8cuPF5qr/ZTfknW0l7aASp9w9H3zKJknU/UvbBL4CI9WgBO7o/iUytwG9xhHRis/uHoW+ZzNFHl1O/7xTuShMl7/6MPj2BZvcMxWuyceyJFdQfOI1xVw4AfrOD1HuGSo6c/AoCdje/tXoQb72NzNcebzRnDeu52djh2E6UYDl4GuP24xSv+xG/2Y7gDxAzqAu7+0zm7LKvETw+7LklnHn5a/wuL3U/H0YZFdZIzn9r9SCHbp0PiPjq7RQu33DRuMLapkr70t/vJeBwkzvlLY49/BqGjs2p+GoXuwdMo9nY4cSP6EH19/sxfr+XNiunEN6rHfaDp/DV1OMprSFgcZAzamZov8ob83dcJ0s4O30lx655KsQLTUosiaP7E/D4sBwt4OAtLyB6/dLc/sFeVLflKJ5qM7rUWE4+876kf+ssjfai0nc30+y+YdhPlJI3dQ223GLUcVHE9Mskb9rbBBweEMWQnjp/nw1rlYKzsErar4J7LIC+ZRKeoEwdunU+aY+M+kPddva1f+Cts5I1ZCaOs5V0fO2Ji3Rb2/n347c6Ofbgy1iPnMFba8GZX0GHpeNIvKkPco0KBAHTrlz8ZjveOgvqhKgr0h0tp9wako3ofh0JODy4q+tDvG/QU3sGTGVb5iPEXJNJ5nJJh+dNX4s6LoKSd39i75AZRPXtgC23mG2Zj+Krs+Kvt4fWZf7zH5E/70Nsxwvxm+0Ytxwldmg3ch59ncNjJGdP1T92Uf39PhLPk7/YgV2o/m4vW9Lvw3LgNLr0RHb3mdxIF19oF7V59l4cZyqo+WEfoj9A6j1DAfBZnTiLqzFuO07l17tQhOtC7So+387ZV79Brlayu89k3JUmFFo1xx9bTtX6PZS9/wuOgko6vPIYcUO6kjt5NQdHv4Ahs0VoLdf8sB9XcTWmnbl4qkwg47Ly22Xd03hqzBy+ezG1mw8iVypwFlTR8ZXHCGuZzJF7l3Ls0eUoDTrOvPw1MqUSXbN46vefxHq0AHeFCXe5EW91/UV7kTT+czL1z8pGI1tt+QbazruPI/cs4tCdC5DJ5Ry5fylbWz2AXKtG37YZMcO6o4w2cPalTyhc+CkymYy9XR/n9PQ1KHQaDo+cg7uoihNPrcBdWos9t5hOqyZS/NYPbEm7D5/JRsKoq353nkV/ALlGhf1kKb+1ehAxEKDre9MvaVs22Bz7//Yc5r0nKF33I/uvf5YWE24k+ppMLAdPY8suxFtrwW91hHh4qfnaM3gGxp05jWyHsJbJIdtXFbQd9gyYhr5FEmUf/creQdNRJ8UQO6wbloOnOfX3D3CercRvtod0QAOtpNH96bDkEUy78xC8Pup+O0rJuh+RKRR0fPVx9C2T2NH5cQ7dOh+/1YG7woi3zsKRexZfUtcfunU+ORNXSjb9BftKE/7/QI8ePVi+fDkrVqzg1lulNTlixAhGjBgBwMiRI3n11VdZtmwZCxYsoF27dr/b9p9Bk1OyCf8SVFVVsWDBAmbNmsXf//53ysvLATh48CBz585l5syZvPjii5jNZgBsNhsvvfQSM2fO5O23375kwlSLxYJWq0Wr1QKg1WpJSEgAoKioiGeeeYbp06ezbNky7HbJOJk3bx4FBQUAWK1WJkyYAEiRha+++iqLFy/mpZdewu12s2rVKqZNm8b06dPJysoC4NixYzzzzDPMmjWLV199Fbfb/afG36FDB6qqqgApkvSLL75g7ty5nD59mh07djBnzhxmzJjB22+/jSAICILAypUrmTZtGtOmTeP7778HYNOmTUyZMoXp06fz+uuv/yna4eHhJCUlhXh7KXoX4nLPrF27ltmzZzN16lS+/PLL0POffPJJqF8ffvhhiL8vv/wyc+bMYc6cOZw8efIP+1r37S5irmsc6Rozsje1X20nZmRvqt7ZhDIiDE9ZLcqIMJBfrKJir8mkeuM+qQ/HCqUT6eIaPJX1lH+2jbAWiY2ej+zTkfrfjuEqrKL2m12IgQC244VE9G6HPXjyHXC4pQixLGkM1kP5KCPCUCdEkXTbNdhPlaKOjcBZWEXVVzuIHd6D6g17UMVGogjXAaAM16PQqan+UnKKCm4v6oQoPOVG3CXSj6faDbuJHXUVsmDkA0B4lwwqPpBOpRwnS1BGhBEzrBvOMxWYfj6E6PNT881OBLcXTVIMAKbtx4kb0ZOqr3agDNfjLqlBGRGGu1TiW4NB0ojP12RSszGLdvPv58zCz1HoNFR/u5f4kb0pfecnlBFhuILt1QlRAGiSY9ClxVP6vtS/olXfoYqLQKHXED+yN5Vf7UCh1+KpNaOK0FO/T+Jf0YoNRF3VHoD4kb3xW51UfrWD6g17QBCRKZVE9W6Hs7AaV3ENoi9A1YY9RPfpQPXGfTjyK/BZHKHymGGtUxBcXtSxEaHoNnVCFGFtUpGrlVT9Y5cUPfTrEZJuuwaAiC4tKQvy1X6yFHV8FDWbDwFQ9uGvqKIN+G0uACyHzqCM0OOzOInsloG3zgpAxZc7CO+QTvXGffjqrBSv2oi+ZTLWY2cvy7fIHq1xFlYT2b011Rv2ULVhDz6znfhRvTFtP07izX2p2rAby6F8/BYHcpUSURCkU/DCaky/HUOuUSFXKZGrJadf8dofie7bEW+Nmeh+HSl55yeUEXo8lSZkcnlovgAiu7eibusxnEXVnH3la1RxEfgsTiK6ZuCtMYfGK83XqaD8u4gb1i00X5Vf7QAgum9HAnYXqigDkT1a4yioDM2X4HEgV0sGKgEfMqWGiHADkRERnDp5EplMDrKL12+DHEr83U78dRK935PDgNNDZPdWlKzdhEyppPKrnajiIkh/7Ho8VSYqv9gGgHHr0YvkMLpPB/wW52Xf37C+Lzdf8SN64rc6qdl0AJlCjkypQK5VE96peaP5qt6YRXjHFhSv2ogjv5yCZV8hVylRxYQ34qng9jbqo7fWjOANBOU8VZLzhCh8FidKgxZ1QhQRXVoik8soe+9nRF+A6u/2EjesO5Vf7SB2UJfQuASPD5lainTRN09AcHmI7NEG4y+H8dtcKML1CAEBR345quhwEARUMeFYgvpOFRuBXKtGrlL9JVqRPVrjt7lQRugx/nYMa06xxMPrelP2/s9EdG2Fp9KEIkwb4n0DrcutFUd+OTGDuuCtlaJxKz79DblKib5NaqhdgyxKa0UNQMnaTUSF1kqHUH/dF6yVgNNDzDWZ1P58EJlSieALIAQETNuPE9YqGcHlxXGmAplCHpIVb42Z8E4tUEWFUfH5b9hOFBPesbk0nvgoLAdOS3MaXGexAztT8clWbNmFVHy5ndih3XDklxM/omdIHtxldSHdFNmjNfaTZci1alTR4VRt2EOzu4dQ8dUOjNuPE94xHQQB+5kKPHUWEkf1wpZThP1ECRGZzTHvO41MKafym13Ej+od4kHVht0EHG6sh88gUykxdEwP6anzeRjesTmVX+2g8PVvzo0rNkKKcgRJ3+s0xA7sTOka6QZL1Xd7URp0F+kOy6F81PFRKMJ1OE6XXTSuhJG9JIUgioR3akH1xn1EdGmJ3+ok+up2iL4Aoj+A12TDcaoMb3kdqvgoKeL3622IXj8yhRxFTDiqhMZ5rCKu6Yzx+73ndMyo3rSbfz/ukhoQBKq/3YvlUH7wFkM4ccO6/e5eVLLuR1Qx4dT+coT4kb0k/RuuQ/T5G+1FlkP5RPftQPW3e6nfk4cqNhwhINDsgWtxFlYiOKW1bdx6tJF+07dKpvSDxnusOiEKfZsUrMfOhvj5Z3Rb9XdZoT756u0Ibu/F6+u63lR89luonUKvwWd3oowIQxmuQ5Mcg6uomsjurfBZHFRvzEIdE35FuiPplv4h2VDHR1G06ntEjy/E+/CO6QguD+6yOuQKBX6bi8jurajZmEWzB66laOV3xF/bk8gerRF9Aco/+pWAxUnpez+jDNcj12nw1pixZRdK8vf5bzjyyzG0TyPg8mI/UYIYECAgYD18Bm1SDNUb9hA3UrJDdekJ2PKKJd3s8yMEo/LO18WW8+zBhnWtSY6m/JOtuCuMxI8Kvis1Dr9FsnVqNu1HoVaiig5HnRCFOesEkb3a4Lc4ASlCWBQE7CdKqPhiG/GjemM5lE94pxYowrTUbMzCcigfweMl8ea+eGvMGNqnSbd0Pv8NW04RCo36svLbsBcZtx+ncOVGVHEROM5UEN6pORVf7cCWU0TdL4dRReipWr8HuVaN+cAp4ob1oPLL7cHI1HKUEWH4Xd5Ge5Hf6mgkU/+sbJxvqwGIAYGAy4uhXRqCz09ElwxEX4CaDbuJG9mLuJG9ceQWSWundSqB4DxZD+Ujk8uRKSS7I2F0f2qCUeGqyDAKX/0HAJ5qMwqD9nfn2VtjJqxNKsWrNkq6M6cQVbQhxIPzbcuGdemtMVP81vfEj+od+k0h+gJUfrUDn8WJXCXJfHTfDvitjkvOlyO/4gLboRcVF9kOQbvN7SFhZG9kCjm6tHOyV7rup9D6Enx+BLf3It2migrDXVWP5WA+4ZktUBp0KAzaRvpbGRFGdN8OlH/6G+asE1R+s/siXe/IL6fmuyyJXkx4o33lvx6C+L//v//P0OSUbMK/BG+//TYPP/wwS5YsYezYsaxbtw6A9u3bs2DBApYuXUq/fv347jvpys5XX31F+/btWbp0Kb169bpklF+LFi2IiopiwoQJrFq1ioMHD4a+e/PNN7n33nt5+eWXSU9P5+uvv/7DPp4+fZqnnnqK559/nq+//hq9Xs8rr7zCyy+/TKdOnbBarXzzzTc899xzLFmyhIyMjJCz8I9w6NAh0tPTAfB4PKSlpbFw4UIMBgN79uzhxRdfZNmyZcjlcnbu3ElRUREmk4lXXnmFV155hSFDhgDw7bffsnTpUl5++WUeffTRP0W7rq4Or9dLeno6ZWVll6R3Pn7vmbvvvpvFixfz8ssvk5eXR3FxMXa7nf379/Pqq6/y8ssvc9tttwHw3nvvccMNN7Bo0SKmTZvGmjVr/rCv3koT6qTYRp+pk2LwVNSF/vVUGlEnx+KpNCJTyOj1xVz6/ryQZmOHoYoJx2d1SkYmIJPLQX4uab67wiRdLzz//ckxiKKIp8KIJi0emUKBp6QadfK5fmjS4lHHRVG/Jy/0mafSSNyIngTsbpwFlWiTYnBXGKX3JEXjqTBiO1pAm7/fx9WHVpPx/P24y+rwVEiJf7XpCahiI9B3SCPi6vYgl5P8wAjSp9yGecdxbIfPSLSTY/CUGxvRDWuXFnoPSNFimpRYrIfzz/U5OQZ3eR3hnZpTvysHT6VRelfw3/OhignHb3USN7w7nioT9XvykMlleKpMaJKjcZcbcVca0SbHhP4FaL9kHILPH/qR7a6QIi20yTFEX5NJ2xcfIPm2ayh5exOC1482aLS7K0yoEyKD/YxGoVPjDo7RXWlE9PvRNU9oNEafxYngD4TmVhmmBYU0t9rkGNzV9agTItGlx6NJiqb7xzNRRRuCTgM9cp2a8K4ZqGLCQ3Td5/FVMhDPFVqS6JzbtN2VJgztmuG3OkOf+Z0eQAz1yV1hQqFR4bM6Lss3TVIMPqMVf1BOPRVG5Fp1iKeqaAOO/HJS7xlC3ZYjBJxuwjs2R5MUg6fCSMINV2M/WYrf4UaTGB2iq4rUI3h8qGMjgnQlHsuUcnqtf45e6/9O3PAeIAiEd0ijav2eRvPVcNW1QR4Erx9NcL7EgEBkr7Zc/fMiInu1CfEtrFUygi9Az6+eoeOrjyO4zxWbEAU/yBWhv2UKRSN+ikIAmVwJCiXKqFQUkcnIVPoQX84fl7vc+LtyqIqLQK5S0m7Rwxi3H5euDIuSs1qfkUzLKbfSa/3zxAzsfJEcKgw6BL//ku9vWN/usrrLzleD/Eb2bE3dliO4K434zHbC2qaF5suWU4TPZANE3KW1IdoiIurYiEayqEuPB5mM7h/MIOrq9ijCtCjCNCFaDdeSTz/3AcooA322LCHt8b8RcHpCfHPmV6DQaUJ8ixnaDW2zOJJu7ov9RAna5BgcBZX4nR5UkWFcc2AFtZsPodRrUQZ/jGmSoxE8/tD1PnelEU1CFJrkaGQKOT2/fo6oq9v/KVq65olokmPxVJtBFPFbHZID6ry5FTx+vHWWEO8baEV0a4VCryWyV9tLrpWA0xOSqYDTTVibVKld1wx6rX+euOE98DtcaBLPzbm0VvyoYyNDc65JiEKmlNNz/d+ldiN6ojToGHh8DcbtxxH9gUa88VTXk3r34NCca5NjQnpUkxSN4Augb56EQq/BXWnEW1NP4s19GXB4JW2eHytFKJ43Z+4KE7r0eMI7tUSmkIfkIe3h61CEaUm+7Rr0Gcl4Ks6T0QoT6rgIXOXG0N7nrjDR7O5B1P56JKTnG74La5OCp6oeV0ntRfpGmybRDtgb65uG9n6H65xuqTCF5im8YzqmYAQmgKfWTMDpIX5Ub2w5RbgrjMiCVwgv1LnIwG9zhfbf88fVcMBW8PLXyLVqBhxYQfpjozAfOIU2OQaFXoMmKRpnQcU5neIPoDDo8FbUIYoiqvgoVPHRJD40SvpeFOnw5QsownQk3DUsxHeJLybkWhUE970GmT9/LTfgwr3IXWFCppDjrQ3Kb7kRT7UZbVpcaC+SqVVE9ZMOcWRqJXHDu6MK16M0aAlrlYw+IxlFuI7uH88iolurRjKFIOCpMIVoNehspUFHzIBO9PltKZ1WTUTwBf60btMmx5B4Ux+cRdUX6baGddmwh8u1aqq+3om70og1uwhkMqL6dEAZGUbx6u9xna1CadBfke5QxRgACO/SEgIClv2SU9VTVY/PbMdnceC3uxl4fA0DDq/EuO04gs8vXRttlYw2PYHoPu3p+OrjUkqAoHx5KowI/gDKoO4M9csXCK0xb7UJTXIM2qQYfFYnyXcPxrjlSMiGU8WEI3h8pD04gj6/LSWieyvp6vUFurhhjA3zJVMryZ//CQgigtt70V7hLjeSes8Q3OWSfDV8r46PQvD7Q3rEXXFuPWiTY0i9Z4iUvuj8PbLciDY1ttH7G8boLKq+rPwCuErrGslU6t2DpEjV8nPrXvD6Sb71GhwnSwlrmxq80m1F3zIRuUaJu9JI2bubz+1Fj12P+dDpRjL1z8rG+XpDHReB3+qUbKmgfdP8ib/Ra/3zyHUaNEmxaJJj8NtcpD48koTR/ZGpFOjbSJGvnkpjyHmccHM/atbvCo7TR9y1PQDJES0/T2ddbp4RBNyltWjT4tE3T5IOj5NjGvVXGaG/yObQJsegDf6mELx+3OXG0H6uTY0l9f7h1O8991vjUvPVYDs06Bup35Lt0O2D6eiaJ1L6/s9E9+/IwONrkCkUCG5vIzvbZ7aT+LercZw5p0P9FoekM5KiKV75Hc0euFZK4RRtwGu0NdLfnlozMqWCqm8kx66npv6yur7BNj1/X2lCE/4qmpySTfin4Xa7OXXqFK+++moo8q4has9kMrFgwQKmTZvGd999R2lpKQAnTpxgwIABgBT+GxYWdtF75XI5c+fOZdq0aSQnJ/PBBx/w5Zdf4nQ6cTgcdOzYEYBBgwZx4sSJP+xnly5dMBikTTA7O5vrrrsu9J3BYCA/P5+ysjKee+45ZsyYwfbt26mtrf3dd77xxhvMmDGDkydPMnbs2FC/+/TpA0BOTg6FhYWhqMTs7Gyqq6tJSEigpqaGd999l6NHj6LTSYZQeno6b7zxBjt27EChUFyWLsCePXuYOnUqTz31FNdffz1qtfqy9M7H7z2zZ88eZs2axcyZMyktLaWsrAydTodareatt95i3759aDSaEA/feecdZsyYwZIlS3A6nbhcrj+cBy6IipXJZI3+Pf+ZM1NWsffaORy6ZzHpD40gqlebP37/hQjmZ5EpFXRcNx3X2UrJOROkIddr6bhuOs7TpQRcnkZNYwZ3xrL/1Ln3XICw9s04/fcP2NfzSQqefx9DRym9gLe6nn09n8RVVIXzRCkdVk1GoddQtPhzqj7/jfDurQlr35B74/crkSr0WlIfuR5L1gkpX9a5gZF0x0BEEUzbjkkfNfD2wshjmdT/lk+PpmDJl1z8ZUMzMfRv3LU98BltcIlIW1EUcRZUcvzhV6n8xy5S7h3aqL30RyPiFw/swkM82QUfXoLfXqOVHT2ewnKkgOI1P5Ax9Vb8Fic9vnyWHp/NxXm67LzTwQvay2jElwvJSX9eWjYv3e1L8+1S/T7/GZARO6Qroj9A1T92NWqnjAyjzXP3cHrexxdRuwRZvEYr5v2nyX7yTU49/xEdX34EkBF1VTuqg9GIjWk3fkfD58cefAVnYRWH71mELi0eQ2YL6TGlArlSTs7EVVR+vZOYAZ0uObaLOtZAV/DjN5XgN5cTsBulK93yy8n7Zfgp/Q+Cx8vxh14hskdr9K2SpRYKOXKVghPT13J6/sd0DF5NvVTk/aXeHzu4M+aG9X1h38+bL01yLASE0Hw1vK5hvk5MX3vZZSzJlPSlp7qerGGzEDw+itf8QOfVE5EpFResFYl2swevxXm2kiP3LqZ6w55gztxLQUbFR1swHzhF3ZajaJJjEUURXctkKS9gSQ07e0+UImGV8otpnSdjXqOF/Bc+IeB0c+r5D6X+aVV/SCvx5r44z5RdrHfOZ9YFfPUaLZyc+Q7GLUfwmax0Xj0xNMbzeX8hfGYbJ2e+Q+2PBzj1/Id0ePmRS67TC5t7jRbM+0+T8+QKqd3ScbirTOzs9iSRPVpL+W7P4406IeoSazT4rUJB6zl3cvblr0POA01CNKXv/MTOHhM4/fcP0Gckcf76VejUaFPiOP3cB6E2ZR/8wq6rJ+G3OvFZHSTfOegiPoXGEPxXlxYvXeXcdOAcv2UgVymJG9SZmuAtgvN5KFOr6PrOVE4/9wEgXqynLqDR0F6XlgAimIJ5QxuekakU5+ReevjiFwBytQrr4TONaJ3rl/Rvyt2D8Rlt7OgxgYovdhDZvTWiKNJqxhh8Rhui77z9R3aORu7Nc7Efycd9toLYG/oRfnVHcm+ey4k75uGtNpH44CjCr+6IXKtCHRsR3Pcusxdd+NGlNocLIHj9HL53aWgvavvM3ZR/vBVNUgw9PpuLPbdYWltiUI+qFDjPVFC8dhNd1j59jheX0xuiiLvcyPHHXidr6Cw8deZGNywuN4CG71PuHgwBIXRIcik07OHeGjMJN/UFIKxtMxAEan7Yj7usjuZP3CDlaZRxZbpDBLlOjb5lEu5LOCs0KXEgiuzo+gQ7e08kZkAnKcoeiW+qCD3OYG7MhgPHxnw6jwsKBa3m3NlojdGwt4ZpG63nhmH4bU52XT2JrKGzELx+1NGGxmM8j4AoisQO7oIYELAdL7yI5w3ylXzHQER/AE+tudH3ssusM5AchKI/gKfGctEYz+e7TCGndWiMgYved+7vxnIiVymkvLZBh/y57spIe+Q6siespPSDX1Do1FLeVbsrxMOEG64O7UWVX2wnsmfbi+ldoWxcegASX3wWB9aD+VRt2MOp5z8k5cHrkKkUgIzaH/eTdfVELPtOSlfoH/vb+Y2Ra9UEXF4cJ0tBBt46C2kPjeDqnxchU8ov2mMunOeGLsm1arq+M5WzL38NYsNz5+vOi9sDdH1nKo7z7NGG/dyWW0zdz4eJurpDY/5dUt+c+8xTXc/eYbNDtkOXtyYRN7QbjjMV7Oj6BDKFHFVs43oBmsRoKbdk0Xm/AWXn/idhVG/Ovvw1jjMVOM9WEtYyqVF7pUEHoijx8DzeXvCi83p7efu3CU34M2gqdNOEfxqCIBAWFsayZcsu+u7dd9/lhhtuoFevXuTm5vLVV1+FvrvsD4nzIJPJaN26Na1bt6ZLly6sWrXqdwu6KBTnjDafz9fouwZn2uXoi6JI586defrpp/+wXw2YNGkSrVq1avSZSqVCHrx2LIoigwYN4p577rmo7bJlyzh69Cg//fQTe/bsYfz48cyZM4e8vDwOHjzIP/7xD1599dXLOif79evHuHHjOH36NIsWLaJ79+6/S+/8cV7qmZqaGjZu3MiiRYswGAysXLkSn8+HQqFg4cKFZGdns2fPHn766Seef/55RFFkwYIFqNWX+7EswWg0hmTjyeROeKvPGUVJD47E0KMNbd6cjGXHMTQpcWiSY/FWmdAkx+LMKwLAW2elZtMBwlqloIrQI1PIpeIHgtAoRF2bEnOB4w68FUZkCjmx1/agZPl6ksdei1yrxltlkhyV70yj5pud6FuloE2NpcEk1KTEYuiYzokpa2j20HXSCWpKLJqUWDxV9WhSYtG3SqH2h/2oZFD33V7avzlRimjcfxK/144yXI/fZMdVXI2uVbIUyVhSg7fKRMyQbjhOlkqRjannRW0mx+I4VUr0NZ2QKRVkvjsN56nSUIQBQOpD1xHVtwNylZKqb3ahTZX45qmqD/0r15xzJviMNunqSVwEg/LWBh21MjLfGE/dlqNoU2PRBttpk2OJHdyV9MeuRxUVJhn6s+5ErlJKOd1kUpSDp9KENjWWqm920f2T2cjVSjzBq5balBhkcjnaFnGoE6Kw5xWHTvu1ybHIlEpcJTXEDu0W6qMqQo9Cq6bv1sWIonStkYA0t+5KExGdW+IurcNXL0UemHbm4jxbRXinFuwfORcxIJD5xni8RunqtafSRMo9Q4jomkGn1RORKRTEDOpC+iOjJDeRQt7IgNImx+A4VS4VNAlGrSh0akBG2rjraHbPEOR6DaLXhyoiLDT+8/nmqapHrlaiio1AGZRTTUos+haJ6JrF02fLEsSAQET31uy+WqpSp9BrpYiztHhih3bl8B0LsR47izJMi7ZZHH22LA4WcXEi16hwldYG6cbgLq1DHR9J7OAuJN3cF2W4HplKgauoGm+thchebULz5a40oUtPCMmDXK0MXY2VqRVS5EqdFcfZSqJ6taHsvc24K4wY2jXDU1VP/Z48Mqbehio2HJ/RhkyuRCaXoiABRL8H5OdMCplcAUKAUIXCgBdR8KGKMpA27jpS7xmKPDgubWrsJfkZO7grma89IbWXy1HFhFO/O0+6+ikDV3kdgsMjyeH6PVIeKLWK2KHdyHztCeR6DQG7C7lSefH7g+s7b8oa0h66rtF8CW4vMoWcPluWoGuRiCiIlH/22zn5Vcjx1JiJHdqVsg9+peu7U1HHR4JMhjYtHvafktYAMnxGW4i2ef8pnGerkGtUtJx8C8rIMGQQigb0BOXcU1VP8h2D8NaY8VTVU/nVDpo9cG2Ib5qUGAJu70V8y3/pU5rdNwxPVT0RnZoTcHjQpcfT88tnpPQE9Xb8wdxPnkoTco1SOngIjstdWodMJkOuURPVuy3KyDBaTrrlD2lpU+MIa5WMXK2ixVM3IdeoQgWLGtrp0uNR6A2huW2glXhLP+RaNfaTpYRnpjdaKz6zXYqYDkKh12LPLkKh15B4Sz9sxwtxnq0ismeb4FpZEpIpuUaJq7Qm1N+GteKpqsdbY5ba9WhNrw3Po46LwldvC/FGodOgjo3gwE1/D/EmdnBXkm7uizYtHrlGhWl3LvaTJXiq6tGlxaOKDQ/muoTq77LovGay5JAK6pnMFRNwl9dRs2k/sUO6Srqpc0tprSjkWA7mk3r3EERfAEP7NDqtmIAy2oCnwoguKDua+EipSNiYl9CmxISuVcvVKrTJMZR/uQNfvY30R0c14mH6Y9dTuvZHajbtp/OaydhPlEiRiCmxNHtoBM3uG4Y6NgLrsUK0qbHSvopU+Klm0/6Q7gbQJsVKvHnkdVzF1RgymyP6A410bvtFD0uOUrUSW26RtMelnFt7sYO7hvqedFNfRJ90Fbt6Yxbpj4zElltMZI/WqBOjiBvRg4Tre4EoXa8N2J2oU+Kw7T+JOiUWFHLqf9qPoXsbbPuk6COFQUfd19sxdG+DUGVFplIyKG+tFM0d3Pf2DpoeWsuOU6XEXHPuwEUVoUeuVAbX2xAUeg0EBNTxkbgb1kBSNI7T5ef2oqJq6ndmI0wZjTJCR/z1vfHWWBCRDilFX4CIrhmYtmcjTr+d8A7N6bRigsQ7uRxNSkxo72zQ2a6iaimCSxQpXfsTzR/725/SbYa2zVBG6Dn9wse0nHgLygg9aeOuo+Xk0chUiot0LjIZMcFCM9F92mPalUtkzzZShJkvQMaUW/HUmBF85+b593SHPbcYZ1G1VLArINDn18Uow3UYOqbT9b1pKKMMwVsdJnSpsQRcXkR/AF+dVYrObZ8uRRNXGLEeO4smKSZ0iyWsXTNpLaTEIlcqQrpTplQQ0aM1AC2n3Yb1aAGGoC6NG9kLhV7LiSlvSXIdtOF8RhuqmHD6/LoYRHAVVqFJaH+RLm4Yo6eqnsQb+6AM03LNgRXItepQpFyfLUvQpMTirbMQ3T+TrKEz6fPrElRRhtA82/PL0bdMxme0oYzQow32o9mD1yLXqMgev4J28x8gqlebkI2rTY1F8Jx7PzKo+/UINZv20/qZuxvJb2gtB/ciXVoc5v2naHbfUGQKBblT1tBy4s2h9SxXq5BrVNT9eoSu705Bodfgqa6n+M1vaT7hJgIOD+GZLYjo1gpvtbQXVW/MIu2RUQhhXvpsXYI6LhKfxXFFsuEL5gQNySGSra+M0J+zpeIknW07XkjA6kT0+1FE6Gi7cBz+WQ6sR88Q3rUVYcGDSk1yLN5aC8oIPZWfSnnNfUYbqiiDxBcRXMU1qOOjLjnPDbq3YV22eWEslZ9vx36y5CLbF6TIw/NtX11aPNq0+JC91mD7NuznCp2Gqg27Sbyl32Xnq8F28BptIX0Tsh3USur3nMBndSAEb/5cvXlhqBhUQ78MbZuhjAzj5HPv0+y+4QA0e2gEGVNulQr91ZhJHN2f4re+D+1hCr2mka5vOABrkEVNQnQjXX/+s3KNCp/Rht/mlOT0/wDE/8GaEf9X0RQp2YR/Gnq9noSEBPbulXL4iKJIUVERAE6nk5gYydjavv1cAZIOHTqErgwfOXIEh8Nx0XtNJhNnz54N/V1UVER8fDx6vR6DwRCKjtyxYwcdOkinTvHx8aE2DXkiL4UuXbrw008/hf622+20bduWU6dOhXJDejweKioqLveKP4XOnTuTlZWFxWIJ0amtrcVqtSIIAn369OGuu+6isLAQQRCoq6ujU6dO3HfffTidzj+V07Jt27YMHDiQTZs2XZben+mT0+lEq9Wi1+sxm80cPXoUkCJhnU4nPXr04MEHHwzN7YU8bPj8QsTGxrJ48WIWL15M3M3XYNp87hp+1fs/cWbSClz5ZZh+3E/SuOulTa1ZPAGHO5Q8WaHXEDu4C/aTpZh255F449UARHTNAFFElx6PTKUg6ZZ+OM5UNqJv/PkgyfcOR6ZUSsVn7E5ihvfA+PNB2r72JM78csrXfI/x54MkjRkovbdnGxDBcaoc469H0Gck4TVa0WckkzRmIMYtR0i8pR+eqnqi+kkRu1HXdMJdVkfiHYNQxUYQ3quddN2rRSK6NtK14Phb+lO/7RjRA7pIVWCBus0HSRwjRciEtU/Hb3NSv/UouoxkOr49BWdBBZqUWOrO45urqAq/2YF5/0lqv8+i2SOjCNicaNPiCdicoevW58O0PZu8aW+zJe0+Kj79Db/dhS23mOpv95A2biR+mxNdWjx+m5OiNzawo9NjbGl2L+b9p/CZbJh25yC4vJJBHaaldvNBkscMJP66XsEE3i6ir5YM+pQ7BlHx5XapmuTElSgMOpLHDCSyZxvEQADR78d84DT6jCS0582daXcehW98S9aw2VIEWXCHchRUItepEQMBKS+TzYlCp0afkYzl0GkSbuyDNjWW+JG9KP9Uch7Vbj6IJiEK67GzFC3fgLfOgipCT9awWZyYuQ6vyR66qhXZszX+IN9Mu/NQx0UExzEQ+8lSfEYrWcNmUb8zB8eZCiK6ZlC7+eBFfPPWmLEeKUCfkYTlyBkSb+lH0i398FTXk//Sp+S/9CkypRy5Song8pJyzxAEnx93WR2tZ91JwOHGU21CplIg+PzU7z1J1rDZmHbmULv5EOqEKOr3niA9SDc8s3lwvr7l2MOv4rc58dtcqCL0ALQYfyM+ow1vjTnUPjReq4voq9uh0GtIvXcotT8dRK7XoNBp0LdOAcCWWwxyOd4aMz6LE5lKKVXGVSmQa8IIOE3nith4HJIjEmjXvj2i2Ph6PHIlMrmK+r15eI22ED9rNx8ieczAS/Kz6I0NHLrjJQ6OfgHr0bO0mHATMQM7EdE1A5/RRs23e/E7XCSPGShdj9Rr8VuduIqqQ+837shGGam/6P2I4DxvfZ8/X6poA6XvbCb/pU/xmR24SmpIurlfSH79VictnriBgMNN6bs/sW/kXLx1Vmx5xTQff2OQ9zch+Pz4TLbQWlHFhofyipV9+Ct+m4tA0CEjyXkFcp1a4rfZDqIo/ZAJ0wYPX2TsGzkXkFG35QjJYwZiPVoQGlfSLf0JOD2SHB47iy49nvqsExSv+xFkMjx1FuTKc7SQy/GZbET2lNaUGAhgPXYWwedHFRMh5VwVxD+ktX/EHDw1Zup+O0rdliN4a8zU/Xq40dxqkmMIONyhuW2gpc9Iwn6yFEPH5kT3ywytlaxhs6jesEf6wQahteKprg+1i+rbAX1GMqLXT/3eE41kSp0QhXnviVB/G9aKt8ZMeNcM9K1SpIIuq7/HWVhJwO1FrpQTO6Qr+rapCB4v7pLaEG+K3thA1rBZeCpNeGrMqGPCSbljELa8Yum9tRbSH7sekK5kC24vpp05JNzYh46vPYFCp6Fk7Y+NdNPhuxdJuqjOQvLt12A9VoChfRreGjNZw2fhrbNS9tl2UsYMJG5IV2kOa8y4S2pJuWMg1T8dRBmhp+cnszAfPhO6QqkM04Z4KHh8aOIiKFnzQ4iH9rySkJ6q23KEfSPn4re5sOUVkzxmIC2fvhV1YhSO0+VU/WMXycF9MWZgJzQJUVgO56NNllJLJN5wNX67u9G4sobNovyzbQhuH9F9OmA9Io1L8Hjx1dtIuqVfKL+vp6oe+6kyEm+8WtItMhnmfSc5ePuLeKrqsR4p4Oyr66n64Ce8FXXItRri7xxKeP9OUu45i4PwXu1wFVYiDzqwbVl5xN7cH+fJEqKvbs+pZ95nS9p9HL1/KYLPjy23GF16AmIggM9sx7j12EV7Uf2+k0G9L+lfr8lG/LXdqd18iPRxIwk4JYf/ub0oCZ/NiXHrMco/2oLf7Aitt9ofDyBTK5Hr1FLuNr0WV2kNewdNJ2vYLKxHz4YcBy3G3xTS2fVZJ0K8T39sFKLP/4e6LfHmvigjwjhy9yIsWSdDus1nlqorN+wlzR64NtROppDjqarHb3PiPFOBtlk8+owkzAdOIbg8eI1WfCbbn9YdLafehj4jmZhrOlH+0a/s6T+Vo2OXYj9ZivXYWalIUHFNMNL/FLr0eLTp8Sgi9RjapWE9fpaEG/tQ++MBUu8eTO1PB6X9RyYjKXhdN/XuwfhsDoTg7ZYOrz1B/d4TWA7ls3/YLBz55Sj0agyZzUm+fWDImSJTKUi8pV/Inqrf02BzzEKTHBMqMHK+Lm4Yo7fGzJkFn1Hzw37yF3xG9uPL8dZZOLPgM7KGzaJk7SZ0aQlSWp2OzREDgUbzbNx2HGWktDfb80qQyeWEZzYnfdxICpevR3B5qd18kIDDTcKNfYjs2Qa5Vk3J25vIGjYLW24xoi+AOiY8tBedL78Na/n8vSh2SFeaPzYKd5UJd0kttZsPkTJmIMoIPb2+eY6Aw0P97lyyhs3GcuA0tZsPkTp2OOqYcAwd0qQCZfUX7EUBgfqsExSt3Ii37splo/rbPSG90SDnyECuUCDXqnBXGNGlxWE9XoC+VTKa1Fiq/7GLkjc24Cqu4uCwGTjzy1GE67DnFhMRpOcz2VCE66nZsPuc/bs7V5rn4bMJa5OC3+K45Dy7y+pC8+W3udAmRFOy5odG6/L8/kp5Ps/Zvh1fexzLkTPs7PZkI9vXZ7ZLzlqzXZKxgHDJ+Wqw287ZDtJ8hWwHq4vEv12FOi6C8A7NKfvwV7KGzcJy+AyiIJI8ZiBpj45CGWnAcbqcuh8PhnRb+cdb8NZZMW7PxmuygSjSYtItUk5VUcRdVhcaV2TPNij0Wur35JFwY59L6vrznxX9AXwmW2hf0abH04Qm/FXIxEvfBWhCEy6LO++8k+joc4nFb7jhBq666irWrl2L2WzG7/fTv39/br/9dg4cOMAHH3xATEwMbdq0oaCggHnz5mGz2Vi+fDk2m40OHTqwf/9+Fi9eTETEufDz2tpaVq1aRX19PSqVioiICB599FGSkpIoKipi7dq1eDweEhISGD9+PAaDgfLycl577TW0Wi2dOnVi586drFy5km3btlFQUMC4cVJlNbfbzbp16ygsLEQul3P77bdz9dVXk5OTwyeffBKKsrzrrrvo1avXJfkwb948xo4de1Gk5NixYxtV4t6zZw/r169HFEUUCgXjxo1DrVazevXqUIGZe+65h86dO/PCCy/gdEr5RQYMGMAtt9xySdoXjsdkMjFr1izeeOMNjhw5chG9tm3bMmHCBBYtWkRERMQl+9S2bVtWrlzJmTNnSEhIQKVS0atXL7p27crSpUvx+XyIosiNN97I4MGDsVqtvPPOO5SXlxMIBOjQoQOPPfbY78pO8eJPKV/+DxLvl6p6VX8oJYtuufARood0RxERJuXUsdgpWfwZ6TPvIoAMffMEit/bTP5Ln6NrnkDXNZNQRRmwZRdR/vVO2j9/H3K1Uoo8Cl7VFjw+9vcaT1jH5nT77kUEnx+ZQoEYCFCzfhdVH2+h23cv4q404g+e6roqjIS1lRJfu0pqMf56mPIPfyV2WDcp95JBi1yllAq3fLaN+j15ZK6eiEwux1tl4szsdSTdPYS4v/VBGamXov3kMpThepThenwWO36TDXdJDcZfDlPx4S/EjbqKDisnSlF4AQHb0TMc+duzpD15I63m3Y/g9eGrt+OrtWDedwL7yTLSx9+IXK2UTurDdYiCiM9kw29xcGLyKtKfvJGofh2lyKAaMwVLvqR+dy6d10wO8S2iWwamXTlE9+soFa5we/BZnORNXk2rmXdIlRWr69E1T+DqnxehjNDjt7s5fPdCWjx5YyifnxgI4C6rI//FT2g55VZUUQbkamUo8bW31oLzbCXhXVqi0AejngQRn8Uu5ftqnYLPZKXs461Urd9DlzWT0KbESnki1VLkXcDlpW7LUaL7dkAZoZeupBTXcGbRZ2RMvQ1D+3RkchmWw/kcumMBotdP/KjedFr5lHSCHBCwHi3AdryQ2KFdUUVLV6VUUQZEUUT0Bzj64CsotGo6LHlYct4JAl6jjQOjX6DzmxNQx0agjo+UTo7VKmQKOQGbi4DLfRHfwjs1p92ih9EkRRNweqjfmUv2hBX02/FKKJKyocJp7qTVaNPiaTnpZhquZyGDsk9+I7JbBqoog5SLLzUulDdPFES8tRZEQUT0S7nzXKW1FLzytRTN6g+gjAwj4PJy+O5FaOKjaL/wQSkHnSAlkc8e/yYZU0ajjotEGaHHXV6HTC6nav1uNInRxA7tGspRpE2NQ/D6qd64l5S7BksRhfFqBJcZAJlajyIsjt17s2jZsiUOh4NlSxYzfHB/7rh7rJR7UvATcNaTNXxBIznMnrCCdi/cT+zQrpeUw6K3vqft8/dJlTdbJiGTyfA7JDm0HTtL5utPknhzXxBE3FUmTj/3wUVyqI6LRBRFBI8Pv8WOz+LEXVKLLj2ew3cu/MP5kmvVqKLCABmukhqM24+TcsdAPDUWKZogEKBo9fdUfLKV3j+8iDo6HOQyRL+Az2LHllNMWOuUkFPCU21GEx8p/WDzB1BFG5DrpEgHW24RqigDIEMdH4G7zEjA4aJu61FaPHUzMoUc55kKskbMod0L95N85yApV54gIrh9HH/sNdLHjeLkM++RuXw8kT1aSYVc3F7qfj2Ct95GwqjeUj7W4FX6gMuLPa+E8s9/o/ljf0MRrpMitAQRR375H9I6X+a1qXGIXj91vx4he8IKur4/ndhBXSS5DsreoVvn0+HlR1HoNchUSjRJMcjkMvx2V4j3ccO6037hQ2iSoqWIZkEkd9IqAi4PrWbega55Asjl+M12Kr/ZFUzef7m1Yg6ulQDq2EgpN5ZCcvzrmsUFHYi5eOttpN4j5XcOONwo9BoCDjeO/AqOP/IauuYJ9N44n4DLE9RNMtwVRo6PexW5RkXX96aF8tTlTX8by4HTdPt4Foa2zfBZHdJVWhHOLPyMuOE9SL5joJQnr8KIXClF8SGKQdkJUPbZNqJ7t8NTZyXltv6ADDEQQCaT4a404ThbiTWvmOYPX4dcJck6SPm9dnQfj6F1itRft1fSN6JI8Vvfk//CJwBctXlhUK6h5scDRPfpgL5VMkqDLqRjBbcXmVKBLj0Bv9ON0qDFVVyLLhgxKvj90v5Xa6Fg2VdEdG4p6dgoA2Uf/IIyXE/s0K6h/M+iP0D5Z9uI6t2OvKlvo2ueQIel49A3TwS5DEd+BYowDTK5nPLPfkOTGE3qXYMQ/QFO3DGP+LuGEn/7YOR6LaLPj7fSSM3nW4gc2BVVrKSf5ToVcq0G0ePDkl1M9oQViEFn05Az7wFSZI+73Ej248uxHjtL3LBudF475bJ7kUwuD0XGBFxSbl2FXsq1qo6P5OQz79Ps3iGoE6KkHIYWB5YDp/HW24gd1AVVtAFkoNCocVeZ8FabOf7Ia3iq6+n24QwpH7Bcmv/CNzZQsOgLMt+cQNLN/QBJd52Y+z7pD4/4Xd2mjovEZ3aEchu6y+rQt0m5WLftfBVtSmxoTtylteRMeJNWc+5C9PoxdEyX1pBcLh2UBtfHleiOBt63X/QwSbdfEyzOV8vxR1/DkV9O98/mEnVVW0S/gGlXDidnvyPtEdEGZEoFAYcbwSPtPy2eulmKXJXJEJweZBqVdIhi0GHLK0aTGI0yXCc5tI8WhIrQeGstUqE8r0+qSj16Pu7qerq8N424IV2RKSRHmnFHNlFXtZOu/p4uJ6JrSwIuLwGbKzRfuuYJdF4zOaS3dvZ6CtHrp3/WctTxkdINC5kcv93F4dtfxHrsLJ3fmkT89VchD17B95ls+Ew29K2SpXzX/gDuciPmfSeR6zUk3tQHmUxGfdZJjty7mMhurei9cT5ekw1VpB5kUrT+sfuXXlZ+r/phPuq4SOkKbmEVgsuL5VA+cUO7oQjXo4rQ4SypRZsQhUwhx+90S3yKi0T0+pCpVQhuD4I3gOD1oU2OxVlUScXn20l/7PpGMvXPyMaFtpqzsApZ0G6Wq1USP+VybMcLOHL9MwD03r0cXXo8oiDiN9sRfX78djeeKhMRXVuhjDYgeHwULvqMwrc2kTFzDC0m3IRMIcdVVI1pTx6xgzpfdp4bdL0QjBREEDk9/2NK3vqB+FG96bJuSiiC0J5XghgIoEmMRpsSi+1E8blbPhVGovq0R6HTIAqS489vsVP5j120nnv3xfP1F2wHn9mBTCE9a80uJOD0kDS6H8pwfejatuD2SsETfTvgM1kp/3grVet303nNZMLaNkOhVSP4/LiKqsiZuIrUu4eQctdgvCYrfpuLYw8sk55tk4pMqQjl1m3Q9Qk3XC3pNpFQf0vXbqLtiw8Q1irld38P/v8O+5zb/tNd+EMYFv3jP92Fv4Qmp2QTmtCEfxv2JP91JW4VVH/80CWglwX+chufeGXB4yrZXw/jv9LCaMIf5KC8FAJX0ObfDfEK+ij7g7xf/xtoXQmupH//DK5kbINzF10RrW2Zc66oXROa8H8NV6K3Ff9GPXWluBL9FqHw/vFDl4At8NfthyvVv//OPaIJ53ClV/7+Wy9f/rfKr+oKZ8z3v/xS6H/rfF1b/cV/ugv/o2hySv7r0ZRTsglNaEITmtCEJjShCU1oQhOa0IQmNKEJTfg9XGlkSRMuiyanZBOa8AdYtmwZNTU1jT6799576dat2/847d9++41NmzY1+qxdu3Y88sgj/+O0m9CEJjShCU1oQhOa0IQmNKEJTWhCE/6n0HR9uwlNaMK/DRuT7v7Lba7OvLJiQ++eSfvLbVL8V0SKIuVfV6MJwpVd2ahQ/HVac7+584pobR316V9uo7rCKyUF6r9+zS7de2UTdlb918/j2nl9V0TrSlCmvLKUBeor3M0TAv++sV3Jte+fM5+5Ilrqf+MFPe8VXBG70rVyJde2/luviDlkiitqp7oC01fHX08JAqCU/ft46LnCFCRXIh862ZXp3wqZ5i+30V7hTxW9+NfnLEp5ZVfFzX71X25zpalVrmSWr3Qth8n/+jw7hCuLebmSK7q7tX+d7wAPp/112/JIfuIV0dJcIe+vJDWQ5QrjjbTiv2+//Hem0PH9G9PhXMmeHqG4MvvLfgWpKa6UF1eSFuS//vr2rFv/0134QxiWfPOf7sJfQlOkZBOa0IT/GHTp8fR8axKqqDAs2UUceWoloi9A2+m30XrizdJD1nqsL83Hl5MttbltDPoxdyCPjET0egmUlGB77RX8ZwtQNEsjavmbyPV6pgkgBgR2vPwVB9/d3IjujcufJKlzBoLfT+Wxs/hcHjIGdUWtUhLweAm4fficbvbNeZ/6vBIA2j14LR0eGUlEy0S+6PQEnno7veePJe26nqhjw5Er5Py27Ev2vt04snX08vEkd26J4A9QfqwAn8tL60FdUMpkaGMjsBZLUbiFPx7g0PINAGQ+cC1dHhlJZItE3u/yBO56O/1fGEvG9b3RxUdhLK7G7/Zy4qcDbHtjfYjWba+PJ7VzSwL+AD98/S2rPliLiEjit/E8eu8YlM06ScUU/F6Mx7Ywd+VnVNWZ8QcElr+yhNYduoAY4InxEykvLcIZbkEuwjR7+9B89fvhRVTRBgJOD/vvXIjlSAFhrVPosvwJIjq3pGDR51T/sI8uwWImfocbuUraaso/2YqueQJxw7oTcHnInbSalLsGET+iJ4NjI3AZrfhdXk58+hvZ583Ztasn0nJUb+QKOS6TjR/uXUJdThEx/TrS84PpuEokHtbtyiXmqnYheTo24U1EXyDUv8hurfBbnVir69ky9W1qc4ro8vB1ZN4zGH1CFIgiAa8fURAJT4llXZD3AM3H30jKXYPRpcUjU8qRKZVs7/IYGU/fStyw7igj9QRcXvwWB7mTVmPLLkSuUdHr23kownTo0uIIuL2YdmSTE+xX2riRtJo5BoVeg9/q4vBdC0m5axB9ruuFNiYcd5Afpz/5jbx3zvFj8FsTaX69xA+3ycbPdy/BmFNEi9H96DjhBgD8TjfZr39L31cfRRNtwO/ysPXuJRiPnEUdqafPq49haJ5AwOOjePEXtJ41BlWUAWt2ITkTVzLg8CqUeg0Bt/eicWlSYun05gQ0ybFok6MJODyYduf87rga+KGITEEmkwEyBK+Duc8+x47d+4mJjuK7rz9Fro8GmRxEAb+lEgIXOwh06fF0XzMJQ6tkZAoFztIajk1cjaFtKq2eugmQCpWcnLkOv91JlzWT0aUnIlMrpSqsooinWqr6G9mtVUgWG/rY+8eXCGuZjEwpx3m2iqzhsxB9knOj5/rnpUqbMhl+q4NDt7+E12ilx5sT0MRHIQoiJR9voXrzIfr9MB91tAHRL+CpsxBweLAXVBDWMkkqmuEPUPjmd7QcfyPKqDBkCjnKMK1UXMLiaCRTOZNWY8suAkAZoafT6knEXJOJTC6nPusEjjPlJN96DXKtGiFY2MRVWkvO+DdDc9Z17WTCM1sgU8iwnypj36hnaTvvPuKHdUedEIVcrUQMCFR9u5fcSasBuObACgJeH7qUOFDIqP3pIF6jlYTreqGKDkfw+lDoNLgr6jj+6PIQrS5rn25Ea/+oZ2g7byxxF9Cq/nYvuZNW/SmZavP8vcjVKsSAQM5TK6levxtdSgw9VjyJNj4KURQp/34/iUO6oI4yYM4upP5QPi3uH45crUKbGIXf7kJp0OG3ONh/zxKs2UUMOfAGfocLMSAg+gWK3t1M56XjkCnk2PPL2TXiGURfgLiRvciYdSeiIKJOjEL0BfCb7eRNWoU9u5CYIV3p9PYUFGEavEYbuzufK/zWfOadxI7sjToxWiqQUlrLqQlvYM8uJOH2AbRZ9jgyhUIq8rZ8PRXrpH0kLLMFbZY+irZFEkqDTioEZ3fhtzg4PWMNrV96OFT0pO77LE4v/Rptejw9vngGXbM4ZColB/72HJZD+dI+tuBBkscMRKFT4yqrI/ux5ThOl9Hr23nIgwW8qr/fR8UX2+myZjLKYIEnXbM4QMSWKxV1iOjckqLFn1G++jsAMl56mMQ7ByPXafCU1nCw70RkGhVXHViNMjIMEKn+chtnZrwt7XHTbiXj3iF4jDapSI9CJslydhEek5WkwV1Q6jX4bG4Cbi8KpZzwNqn8mPk4PrODdjNup834vwXXtIDjbCWHJ72FJbhGorplMPCH+Rx/7HWsx8+G9iNrdhH6Vkl4Kk2UvrOZzm9NQhGmxWeyceTeJdiyC1GnxNJy+WRU8dGo4iIRBZGA3YUsWBTGU15LeO/2IELA7kSuUVP+8mckpqWQfPsA5Fo17rI63GW15E5ajaFjOu1eelAqlBYQ8FSZyJ20mqTR/Ygb0RPR58dZVE325LdQRYXR9e3JhGc2R65UIHj9nHjmfeqzTtI5uMeeXvQFJau/R5ceH5ojW3YR0dd0RKnT4CyqbqTbztcdho7p9PrmeRRhWgIeL0fvW4I56yStZt1B2iMjURr0gEjF59vIm7IGTUosmW+OR9MiEXV8FKIgIDg9eKvqOfP0CsJ7tyf5oVGIAQHB40XfLh3B6+Pg6PnYsgsxZDan85rJ6NMTACj7ZAun5rxH7JCutD+vuJgtp4jjj74OFhsypYJ2rz5BzLU9URp0+OptZN+7CHt2oSTDrz9J4q0DpH5+9CtdhvfA5/KyZ+V3XPXwSJQaFUIgwE/PvkfFsbPcHLTBAv4A9up6IpvFI5PL0J44jqpNKxBFqUL0G2+iSEzCcO9dAIguF5ZXXsd/pgCAxM3fM1KlRhREnMXV7Bw4A4C4IV3p+NIDyBRyqn7YT2y/jhfZIN0+n0t0/45S24IK8p5ahT2vmJghXWn70oMoziuiWPHJVhR6DXEjeyETRHx1Fk5NXknaxFuIGdaDgMtD4YJP6Pj2VBynSwkLFvrzVJooX/cjlnVSAcmIzOZ0WToOhUGHISMJZDICDjd771qE5UgBidf1pP2sOxAFATEgULxiAy3G39jIblMH7SJk/CU7oO28sSSN7o8qKgxREPBbztkB57fTpcchCxYFOnTnQqxHCkgbdx2tz7Mfcp5eTaupt6GKCvtde7Ju6zGa3TdUKlDm9uK3SIXkSj7ZytkVkp4Kz2xOl+VPYGiVAgqpkJC9oJL4IV1R6LVSUSsZIIhkjZ6P5ag090MOr0QdY0CmUiKTybCdLuP4xFUY2qaSEbI5PI1sjrA2qcjUSlyF1ewdNJ3YIV0vq29aLZ+EKiEaZVwkXKBvXPmlaNs0QxUXhegP4K+zcHbqm6TcPIik2wagMGhDRckKFn6GKIi0vUDfnJi0GjEg0G7ZIyjCtLhKazn25JuoYwx0WzeF8Mx0ZAoFvno7B+9YQMDlbaRvSldvRBvUN7rmichUSjwVRuwnSsidvJo2f7+3kV1vC67V/2o0Xd/+l+N/d/bXJvyfwNixY//l75wwYQJWq/Wiz7du3cq0adOYPn0606ZN48CBA/9y2leKefPmMXnyZGbMmMGcOXMoKir6wzavv/4606dP5/vvv/+f7+D/ADo+ew9n12zit35T8ZkdpN8zBOQymo0ZyLYB0/mx9UOIbjfhs+YCII+LQz/6NiyLFlA35la8Bw/iy80hfOp0ABQpKfhPn6J21LV8fvdCFGolpzcfvIhu7oY9rB06g3dGzCEqLYH0vh1ZM2gax19fj8/uZuO1czn++gb6LHk41Kb2wGl+uWsR9tJaAFKHdiWiZRKbrv87Pz73Pk6T7ZJjzN6wm1VDZ/DWiNlEpyXQom9H3hw0jWNrNiEGBL4e+Qxfj3wm5JAEqDp4mu/vXoQtSCt9SFciWyaxZeJqSg/n47E6WH393EYOSYDjG3bzxrAZrLhuFu9//zlPXf8AI72Z/LT3GEVeA96C/XhPbMNbeJAvft5DRmoiXy2Zysevz6fOGcBxfDO+4mNMmT6Tdc8+wQxb+5BDEqDrG+Px1Jj5qdl9GHfl0v3tyQD4zHbynnmfwtWSHLZ59l6K12zi6EOvoGsWT9nHW8gaOpPkOwYRntmc3X0mc2L6Wjq/NRF9yyT2/+05dj77Pi6jlfU3zyPzgeFEt5Eq96X07UBM+zSqDpzGVlrLzmffZ8DCB0N9qt93kl3DZrNr2Gx0yTEUrvmB7X2n4DfbSbtnaKh/lRv24CqrpeCNb/lt1jsMWvggMe2akXnPYPYt+5qaY2epyy3h6LrNuOvtWIO8b0Dxqo3YT5aSO+Utjo17FU91PRlTb0PfMolTz7yHs6ASb3U9J6avpcPScYBUBffQrfOxnyghb+rbuAqrkKuUpN4zlOj+maTcPQTLkQK2pN1HzsSVIX78cNMLZM19H3edle9vnEf7B4cTGeRHUr8ORHdIoybIj71z36fvIokf9tJafr3tJTYNn0vOaxsYsHoCrloLnzV/kOpdeVyzeiIAmZNupj63mE3D57J38lt0enM8xWs2sbvv0/jNDnp+9RyiP4D9VOklxyX6A5x+/iNs2YWcmPUOPosdRC47rvP5EbBU4jeX4zeXIVPpGH3j9bz16ksgkyHTGBD9HvzGQgK2GhSGuEuuqfbP3oNxdy71B/Mp/8cuarYcpdPScbiKa9h7y3x2DplF/qvf0PGVR2nz7L1UbdyHt86C5dBpvLVmbLnF1P18mLih3UKyeH4fXUXV5E55i60tH0AVG0Hr2dKP1BYTbya8cwuMO7I5cMNzeOssdFg6DtEfIO/5j9k+YDq7r3+O5g+NoMe6p/HUmNl/5yJ8dhcAOwbN4MS8j9k5ZBa7hs0hd8oaOr32OMVrfmB33ynYT5Ri3J2LXK3k5DPv4yyowlttJm/6WjouPZeyo91LD6KOiyB38mq2ZtyPKAjE9MtkZ8+nOLPwM5DJyH/pU5z5FY3mzO9wk/v0an5r/yi69AQ6vfEkYS2TKftkq1T5O6eIg7fOJ7xDeiN+O/MrJH6kj0UZpiOmXyaO/HIq/rETZDKOPfQyPqurEa1AkNa29o+gS08g843x6FsmUX4erUO3zsfQIe1PyVT6Y9cTsLv5NekuTr/wsVRlHhD8AjnzPmHLwBnsuP7vtH58FBXfZfFrv6kotGpajB3Ob0Nnc+Tpt7CdLsN87Cwbmz/AwQdfoVOwvwBZt77ErmFz2D3qWToteogTL37KTy0fRJsUQ+unR0u6Zkc2+4fM4OzCz3CdrZIc39Pfpt3SR0Auo93icZyc/jYH//Ycygg9+rapofeXrfqOwgWfYD9WQOFLn+DML6f1kkdBLqfFrLs48dhr7G41Fl+dldTH/oa+bTMAMp67D9OWw9iPFVCy/BuQyfBW15M/fQ2tX3yI47e9wOFhMzg8bAbRQ7oR2bMNbZ69l7IPfmHv4Bl4quuJH9kLgLhh3Yjs1RbLwdMcvOUFRK+fDkvHIXh8HLz1RfYOncXeYbOJG9qNjq8+RvGaH8ibuQ5dejxnl69nS8aDKMN1FK/ZRNHqczZH9LDu6DKSyR27iNNTV6FOigEg6ppOOPKK2d38brLHzCfh1oGE92gTanf67R/5+dq5WE6VkvPyP9jUfxpKg5aEfh3Z1G8aux9+HZ/Vwc/XziVvwRfU7T2Bz+wgvH0zWj06ksL3f6V2ew5eow3jwTN0bdiv5TI6Pns3NduOA+f2o919n0abEhM6YMhc/iS23GK2tryfgMNN5htPBmVRoPSF9ymd/x6O7AICFrvkILE4KJq7BkO3NuTdMItDre4kZ/gUBJcHv8WBvmUSO3s+xaFb5+O3Oqj95TAZ02+j/eKHKXrzWyyH8/FUmihcvoEOS8dh3J7N7kEz2D1kFo6CKjIm3ULbZ+/Bb3Hgq7NS+tEWyj7ZSvv59+OzOBrtsdK47gnpDkOHNOQqFabdeZR/vp24od3Y1efpi3RHtw9mUL0xiy1p91K9YQ8R3VoBYMsrQa5UsrvPJIrX/UjyHYMIa5uK6A9Q9OIH4AtQ+Ny7IIj4TTbK3vgHbd58mpjrruLosKkUzf8QhUGH8YcsHCeKQ7qg7d/vRRWhZ8+AqRx/5FVS7hxMWPtmtF/8MKadOZx9bT2eqnrsJ0poETyIjr+pL9r0BGxHzrCr7QMgirR//cnQGFxF1dTvzgG5DF3LZFYPmsamOe8wauHD7Fz+Deuun8v2V79m6BzpZk7Oht28NXQG60bOoVnPtmR/s4s1w2eiatsa87wXqXvoUSyLlhI1awaBykqME5+m7sFHsH/wEZEzpwGg6XM1KJRs6TqefbfOJ+DwhGQtc/HDHLhnMTsGTCN97DAqv9vbyAaJH9YNZbiOnZ0e5/Ct85Fr1LR/5dGgzniYo/ctRnT78BptZD/8Comj+1O7+RD7h8zk8PAZGH85RJtXnkCXkcyBvhPJn76G9m9Owp5TiCrKwLGbnuPY6Hn4zQ5SHroOQ1DvdHzuHk6/8g989XZcFUZM+09RtyuXXmsmAVC3M4ftQ2exY/gcjj69hszXnmhkt9XvP4n1aAHuChPucuOftgPazr+fyB5tcFeYsBw9iy27qJEdIPoDnHr+IzzV9ThOV+AsqsZ6tICub08mun9HUoP2w69pY8mZuJJOK8ZTvOaH37Unyz78lbSHR0h2R/OxBJzSmtwzYCopo/uHeNL+7/cScLg5PuUtDj/0KhGdWxLbryM7+k9FDARwldSwufn9HJu8msxFD4VkThUVRsnHW6nbnk3px1uo3XKUTksfwVlcS9Yt89k1ZBZnzrM5itds4sh9S6n7+bB0sCOX/a6+KZ7/AcUvvI/jeAF+8zl9UzjnbSL6dcadX07JC+9zfOAksodPRZ0ci65lEqXrfqT8g1/wWx3sHzYL42/HaLf4YYrf/BZrUN8UL99Au6Xj6PDq45x66TN2D55J9aYDtJxwI22fvQfTnjysxwqpzzqJq7SOjksfucimb9CjFV9sJ+BwU/3dXkrf3QxyOa3m3oW+ZdJFtlQTmvBX0eSUbML/GRiNRtavX8+LL77Iyy+/zIIFC2jevPk//d5A4MqudF0KkyZNYtmyZYwYMYKPPvrod581m82cPn2al19+mRtuuOFPvf9f2dd/BeL6Z1L5/T4Ayr7cQdLIXkR3b43jbCXOkhpEXwDvkSPIdLpzjRQKAmcLEJ0uZFoNvpxs5PHxAGj6X4P7ZymiTBWmRQgIBHwXj/nsb8fOvU6tpL6wCoD8T7ehDNOiS4ii7vAZwpJjQs+ZcotxlNWF/k67ricFX+/CbbRy7KsdKNUq1AbtRbTOXEDLVFgJQH1+BXKlQorQuwDG3GJs59FqMaInp/+xCwC31Yk2XI8h/uJ2+dskWiaZgyhNOC1bZ6BAzqhhg9ny0/fgk5wj+L3IkOF0eRBFEWV0Mr/9+gsKuRzRWU9YuAG5+uKxRHZvxdlVGyUertqIOi4CTUIU3jorlqNnQz/2Yq7JpGZjFmFtUjHvP0ncsO7BKKQA7goTAJZD+ajjo6jZfAhvjZnTX+9CExGGKkxL/ZkKwoI/bDPHDsdaVE3ex1sAqNiViyYi7JJ8i70mk6qN5+QpcZT0Y9xbZ8XQthnW7GIAqo8UoIkII6lHa6oOF5A+uCsnv95F+b6TyGSg1KqRyS/eHhvGlTS6P5Vf7SD+ut7SvyN7U/rOTygjwnCV1qKMCJMiDICA00PMNZnU/nwQmVJJ7S+HiR/Vm2YPXIunykTlF9ukOd96NMQPV42ZM1/vQh0p8cOSf44f7e8fjq2ompMfSvyo3JWLOjJMktmD+XgtTgDqDp9BadBxYvUPAOSt/gFtXATahCgi26RStSsXAOuZStQxEdRnnQCgdssRIrplUPHZb6jjoy45Lm+NGVt2ITHXZFL19U4c+eWYD5y67LjO5weha0AyZDIZvbp3JTIiHGQKEAIIbsm5L/pcyGRy6fMLEHdNJuooA+Vf7aTsyx1EZjZHFaHHWVKL3+IAoP7QGTTJscRck4m7vA7LoXwEtw/BL1C/J4/oAZ0QXF7UCVFYDuU36mN0nw7UbMxCplLgtziI6tsBgNT7huEqqqbyi23ByDMZquhwiY/BSKSAw409v5zwDmmcXfU96Q9cy5nX16OODUeTEIWr5JyzW6HXoNBrqA7KbOGKb4nu0wG/xUn8yF6UvPMTygg9rtI6lBF61AlRKAw6ovt2QJcWT83GLERfAMHllXSd3UVY69TQuDy15kZzFtGpBdUb9xFwuLGdKCFmYGcqvtpBs/uGUfrezyjDJVoKvea8+YLoPu2p2ZgFgODzIwQERBH0zRMRXF60zeJwFlQ0ohXeqQU1G7OCtIqJ+X/svXd4VFXX//0502cyaTPpBZIQaugdpHcLdlBB7BUErIAodkRERL3BhqLYBTuCSlN6r6EGUiC9TM/0ct4/zmRIKBae+3c/5WVdF1eYmbPLWnvt715n77XXGtCByuUbSW/SVi1yneZv6ZSgkFH1/RYASt9fhUypQN+uGd4aa8Q7LuD0IFcpsB0rBUChUxNwegiFwzyo4vWcXrYJAOuekyhjdKjPwpG4rrnIlApOf7QG0R+k4qftpF3XNzKXARJGdce84QCIIvaw7hiHdsFVXEXNj1vx19kI2F0kjuoRqTdY7yZhZA+ql21ArlPjr7OhiInCMKQzrpMVmNfsQfQHqPluEyGPL7KxJ4oisb3bUb1sA7G92+E8dhpFTBTeMmk+KsJrjqCUIyjkiKKIoV8epYt/kQ4UaqzE920HQOKoHgTsLiqXb8S25wSCQo4yPhpVUlyEt4Z6YjrmUL1iBzlTrsVVXEVc91aSPL7egC4rOYL1AMaRPahZ9gf27UexbzuCIJOhTIrDOLIH1V+tB6A+vwhBIUMRF33OfE7ul0fZzzsl/fJJ+gVg2iuNkSYpjozr+lD+/VYAolumI1MpUERrKV22kep1+0js2zYynjl3j6Ry5U68dTbgDG6rUw0ISgUIAorYKMRgiPJP1yL6g5R/+Qfq5HhUSXH4ayy4DhURN7IndV+tw1djxVdRh0yrIvnOKzCv2ELckK4A6No2x3OqCn331lQu30iw3t0ET5TGGFzF1cR2bUnl1xuo+mEr2mZJKGKiqD96GjHMq3XPCTRpBoz98lCnGqj+dTcVyzYSlZOKIAjEdMzG3miNbeCresUO1KkGlIZo/OGD0ajctEbYdrIJdmjSEzg240MAKr76A+OgTgCkXt8PV3EV7lM1+GvtiIEgKTf0x1djRVAocJdUEdU+G/eJMuy7jqFploQqzUj1Z2sQfQESr+9HyBeg+ou1BG3OCP/yaB2+OjvuUzXIozS4iqvIvHMkruJq4vu2o+LL36n6YStBj5+ky8PzRRRRZyRS/e1GZBoVQacHWZSEE3KdBuOQLpS+swJBJqN6+QaJl30nkSnkxKQZAVBH63DUWAEoDNtgaZ1bYK8yo9QoCfmDuNesQ93vMknvNRoQRfyHDiM6pNsRvsNHkCdKB2Pq/pchut0R7FCEdS2ua25EbqI/iKCQIwuHommwQZJHdaf0g18I2JzY95xAkMlQpycQ0zUXd3E1KmMMruIqqpZvxDisK9U/bMUwoENknOU6NZrMRKqXSbw2YLNcr8W+9wT1+cU49p5ArtfiPl2DphF2KKK1xHXOoXrdfjxVFgrf/jlitzXMeZCwUq5Tn2W3daVy2QbEQBBnQfnftwNG9kAMSR56pYtXoYiJwnGo5KxyJcR2aUHJwh9xniinZvVelAkxNL/vCrxVZiq+lnitW38AZYwOy47jf2pPxvdpByLU/LKL2K651B8tRaZRoYyPpvKHrSSHD2YQRWLaZ1G1YgeKGB1Bjw8xGCJhUEfMW48gyGWok+Ko25CPppH9L9eoUMZGUb58I2XLNhKT11xam0/XNLI5TkRsjpoV27FuP0rld1tQ6LXEds39c7zJLyJ+ZE/qvl6Pv9aKN4I3l2P+ZQf6nm2o/WItAZMN0R8gpn8nqpZvBMBTVheRbYNONeBN9Q9b0YTxRtcyFcs2yc4zbcgn5cqeGPvlodBrObX4FyzbjqIyRqOM0SHIZOfFm9o1eyVv+hXbSbqiB3KdiqgWaVSG+3K2LXWJLtE/oUvXty/R/0iqqqriww8/xG63o1aruf/++0lPT2f37t189913BAIBoqOjmTx5MnFxcTgcDt58803sdju5ubmcL1SqzWZDo9Gg0UhGfOP/l5SUsHjxYrxeL8nJyTz44IPo9Xqee+45JkyYQIsWLbDb7Tz55JMsWrSIP/74g7179+Lz+fB6vUyfPp0lS5ZQWFiIIAjceOON9O7dmwMHDrBs2TICgQDJyclMnDgx0uafUatWrfjpJ+m6gcfjYcmSJZSWlhIMBhkzZgw9evTgpZdewmaz8cQTT3DXXXcRHx9/XpktWrQIvV5PSUkJ2dnZjBgx4oLPabVaioqKsFqt3HrrrfTu3RuAH3/8kY0bNyKTyejcuTPjx4+/4Bj9XVIZovHbnRGj3F1pQpNqQJMaj7vCRMrl3Wk782Y0GQZ8u6SX9lBdHa7lX2H8chl4ffh270KWmoZvp/S7LCGBUK10lbfd1X2wV5iITo7HGTZOzyaZQo6xZTqHwi+7AK5KM7qUeJL7tKX894MX7L8uJR5XhSny2VvvRhOtu+DzMoWcxJYZ5DdqS6ZScPXyp7CfqmHbS19gKSg/b9molHjqK0zI5HIyu+YiVym4+d2p/DjjA2pPnFvGIw/Qol1LTm6Q+p+SmsrBowWoWvYFuYJATRE3j+zLlNc+ZtjEF5nz6nyGd22JLLwRV1dTw+df/MZ+/TH6+BLo60tAaYhGDIVwl0qbpZ4KM4igSTXgbSRfmU5NwO5CDIZwHislqnUGoi+ITKtCl52Mp/zMpowYCCL6z8Srqq80k9gxm4S85lTvk67NxOakoNCq6DrlGrRJsRjbZ1FfaSYqJR6AuG4t6bd+Ll6TnaDbF9EnT4W5iVGpSTXgrbU1actrc5HeqzX20lpO/myn050jqDlYTH2lmfjctCYyVRqiCdhdCCoFCYM7s+vaZ8m8aySechPq1Hg85SY8YR1u+OursaJMiEGh1zLg4HuULvkN0x8HaX7/lYiJsci0arIfuZ6M24ZT8Pxn58jDWWkmoWM2hvbNqQ3LIyYsj05Tr0GXKMnDGdZZR/WZcWh110hpDMKb265KM6IookuJx3LkNJmX96B2ZwEpA9qDTJA2l6ssZEwYBsEQvlobMrXywnyF5aFOMxLdPpsTL31JxoRh5+WrcTkARVw6yJWE3HbEQHgzRABBoUQmjwNtDCGnGTEURJA33ZRUhnFDnRKPu9yEp6Khb+Ymuths3CAsWw4T260lziOnyZ0+Fl+NFUW0loRhXVAnxuKttkT61dBHMRAkYHfRa/UctNkpVCzbgKGPtKmjMkQjU8ojvAUcbkBEk2qgvkbyzNdmJhDbMRsC0lyJapGCp8qMXK2i+2fTODTtAzSpBto8dXO4D9YmOqvQa/HV2SSeyk0Rvhr+ioEgfms9yvhoev72Mo6DxShidJHNqfh+eSgNelKu6cPOK55G1yIVTaqBUCAUmZeazER0zZORa1R4yk0oDdGok+NQJ8XR5bNpBBzuM+MlE5DrNPT8ZTZln65FHqVBoddw6P6l9FrzCoJcIGfaWHaOnEm7Nx5oIsMzbaVE2lI1aWt6k7b+TKeU8dEkjOhKdLvmFDz/GUGXh+h2zak+egb/Yts3B5kMy+6TAKiTYlEbYxiw6gXkaiWaZANtp4+h2dj+HHvu84hMQaTX109Km4xHTxP0nsER58kK0q7pHWkj4fIeJN/QH4Ih9t8yGwBvpYmo1hl4G60HYiCAOuUM/oDkOWi8vAd+k52DNzyP9t1UdK0zm5QLef2o04w49krXrQuf+Ziuq18lqm0z5NE6jk16i7Q7RqJKNeCtNKFKS6D9F09JuvrRr7hLqiOyb6hPlRgrySM1HrlWGgcAT6UJhV4rzZs6O73XzJG8Wb/4A0W0FjEYQpuVTNDpIb53G7p//wzmzYdQGWMjG2AAqlTjWbwHUacape+rzHRZOw9tdgq+Ght+0xkMbnnXCLJvHohMqUCh1+C3uVDoNSijzsScdFea0WclkTS4Ewdnfhz+zoQgl6HLSMBrshPXMQeVQY/t0Cli2zcn9YoebLnhJbp0vg+5XhORR+sXb6fw1WW0feVufBYHoihGZOGtMBHy+iV9MEs2hCrFiBgIom2Zjm39Xsk7qUU6rmCIpLtHEzOoK0GHE/MPm4gd3DVSV4snb0KTkUDKNX0ofuN74nq0jqwRglxOTNfcCN64ayR5ZIwbRM2afeHNCxF9qwy81Ra0zRIRVAr0bTKpW7c/IpeGuSIGQ7R58Xbcp2vRpEsbcppUA54m2CbpuVynIhQI0O71+9HnNcd1sgJNwyZeugGZVkX/vYsIONx4ymrRZadIv6UY8JXXoclKkTYiP12Drl0WAhA7oCNpD4wmqn025Qt/iFxpbOCv+vsttHjyZvrvXQQyGafeXoFhUEe8FSZiu+biq7HirTAR0zUXVUIMALUrttPiudto+fI9yFRyTj6zlKRr+qJONZB0Q39K31mB6PEBAt7yM3pXc+w0Ax65gX6Tr0WQCXx8/fNN5l9MWgK6+GgKwx60odpaNMOGoLt8KbL4OMxPPNnked1VV+DdLm2WyxMSEIMBen49U7rOLEq4r0kx4AnrvtIQTdDlQZ0s2SYNNogYCFLTqJ8gYt97MlK24W+DHOx7TxLTNZecJ28ibcwAAg4Xvkoz3goTMp2azIeuxXn0FJpmSQTCh5AAfosdfbssrHsl/Dv8zCf0/nomMpWS9Kv7sGnUU1LYkEZ2W4OdrWq0FjXYbcrYKLx19ojd9nftgNwnb0b0+lDGR5P9yPWoEmIxDux4TjlCIYLeANHtsyh46UtazrwZXa4U3iXnkevJuG0YRQu+I+QLoE6K+1N7MqqFtHmfNWk0IY8PV1HVmTlWYSauay4ABa99Q58fn2PQrn8hyARcpTVokuOJapEKIqiM0fT6bhaukmpq1++PjKsYCpE8qjtxXVtQ9uWG89ocmeMGR2yOBvz11lgQlArUKYYL442pNow3BkL+ANqW6VjX70WVYkSbm46v0oQ8SkuX/R8SdLhw7DiKKkWyD3Qt0si4ayRKYzRtXruXmp934KkwnYM33koTIa+PpFHdqPl1Dymje6FJN+KttUVsKXVSHPIoNa7iKtRn2fUN4+wtN1Hyzs90+ugxZCol1T9uQxGjjfDVeO7/n6f/YAzW/7/QJU/JS/Q/kt5//33uuusu5s6dy4QJE/jggw8AaNOmDbNnz+bVV1+lb9++kY275cuX06ZNG1599VW6d+9OXV3dOXVmZWURFxfHpEmTePvtt9m9+8y13oULFzJ+/Hhee+01mjVrxjfffPOXfSwoKOChhx7i2Wef5ZtvvkGn0zF//nxee+012rdvj91u57vvvmPWrFnMnTuXnJycv33Nev/+/fToIZ0af/fdd7Rv3545c+bw7LPP8tlnn+HxeJg2bRopKSnMmzePtm3bXlBmAJWVlcyaNYvbbrvtT5+zWq288MILzJgxg88//xyAffv2sWvXLl5++WXmzZvHNddc86dj9LfpfPGWRVHanQCqftnN7/0fx/3tcpRtJE8lQa9H3bcfpvE3Uzf2emQpyehuHEv94veaVqpQkDusK64623k3qBtoxEt34LHVU3v0dJPvDR2zyL1lIHtf/upP+n8uA38Wi/+Kl+7EbaunOtxW7aESqnafYO1Dizj00WpGffDIX7ZVe6iE1y+bSvn+QvJ/2sa49x897+Pdbh5Mfa2NU7uON1SATKnGV7gD34ntKFJasfXIKdo0T2Pt27Po2jaHT3/ZRL3LA0C7nAxennQL9zlbsEVdS6G8/nzshnluynTjx5wnyildugZNZiJdv5xJoN4dMdYiDzcqL8hl9J55M1uf+yxy5VWmkCFTKtg4Ywleq5NBDVeARBH7wWJ+7/YQm4dMp+zz9aiT487u3AVFCmAvrWHP2z+T3CWXy2aNo+7IaUIX8iYOM5Y4ohvWXccJ2N3n5bpBHhG5iCKeChObOj9IbNdcdC1SEUVR8qhQyjn6+GIKXviMjosfPlceMhndnr6Znc82kodcksfW6Uvw2pxc9trd5/Ca3Lct2Tf0JeQ/T4ICUeTwwhWo4qK4fM1scscNIuQLIAZCJAzvit/iQAyd8Wa8IF8CIAh0+vBRCmYtJej0XJgvmupJwFpOwHwaQaEGubJRWwKh+jpCTjPy6KSz2ZKeEhqevnDfjJe1I3PcYIrmSzjuPFFOycKfiO6QjToplvrDpzgzPGLTesLVbh86nU2dHySmfRZCQ2IkmYCgOMNb5OpxuA65Tk23Dx+h4JVliGGPUJlCHvHIKF78C10XT6X6l91s6Pc4hya/jTJef+4YnUWN+RMUcvTtmhNwuNgxbAZBlwdNZmLEAdVVWEn90VLq1u0n865R5/Al16np/OEjFL52Zo0TZAJyvRbbgSJOL/4FfdvMSJv7x8/FU2Fi77g5ZN45EmVcFIiQccdwnAVl1B8t5fQ7P9NuwQPnbavTh49S1KgtZAIKvRbbgUJOLV7VpK0/0ylBJnBq0YoL6pRcp6brGw/gMzkIhOeKIJeDTMbGK57h4DOfEgoE2Dv1PYo+XE33jx+N1LH1qufYPHwmO8fNJaF/ewT5WaZxIx2s+2UX1q1HKHz5S3Km/3kCMfGs5ACuokqO3D2fmm83kRYem8Yk02lIu+cKbNuPEgzzkHb7CFwnyjhy93xcJ8rInHxt0z6FQuwd9gTbu9xPdJdcdC3PczAY6YbA+RZeURSlGGpDZ7Cx80RiOmZJHoVImCxTKXCVVFPwwuc0u2tUU4Fw3qUQRDESm23fsCfY0eV+5NFaNM2leX1y6VpW9n6E32+YjRgM0vnZ8eG6hHPmfELP1ph3FeC3Sh5JzuJq/FYn8V1zyXt2PPaCssj7YYsHruDIi182ivcldS5heFd8dXbqj5Ze0CYQEZv8JijkpE8bT92y3yOHRaJMhlynxvLzFspe+Yy4od0x/7y1iVgL53yNdddx6tbtxzikc5N+nCN3IOfhaxEDQapXSoer3gqTFKf28+mokuLCm49nrUvh6iS+bASdnnPA8mxskykVyFRKSpeukbDD7UVljI5U6DpZwaauk6j8drPk0RqZlxLu6Tu1oPKDVYS8/oitJo/SULbgGwKWepLGDz2nfcPgTtj2nGBT10kUPLOUtPFDziv7xhTdJRdEOHTHq2zvMYnMB0Yj06jQZqeizU6h7ped5y0Xk2Jg+wer+FefKax54TOuevXeJr93uWUw9bVWSiN2EQTLK6gdfzuWJ2cRfe+ZcD2qLp3RXXkF9nfej8jA/tobbBn+JLvGvYIm1UB0++ZNhvXMPGg0DmeNSfxleahT4in94JdGi9n5jauiOV+zo9uD1Hy7CXU4JmfzJ8ZS9v7PTe0oJOyIatOcsnd/iuBf89uHc3zucoIeL8VLfqPT62di3Db0q8HO3jflncha1GC3ybUqWj03oYnd9nfsAADksogd4CquIvepW84th0DLJ8dyvFE5mVyGoJRz5PHFFLzwOXkL7o+U+zN7UlDIQSZQvOA7Kr/ZhKF/+6bthcck85ZB+EwOfu86iSPPfIK+ZQaI0loR36s1jmNllHy0GmO/PGrW7IsMj6fSjGXHMY4+/znpYwcgDydXaqjfcJbN0YQavdc0+fo8eJM5fTy1y34/46EokyHTqhHkMkrnfIagVBByedBkpQJQvnQNW3tNwb63EJ/JTupNAxtqO6e94vnf0uzOkfRZ/TJyvZbQeW6RRVT3HMNL+qOIjSJpVHd2XTUL14ly5Do16lTjeVi+FG/xEv1zuuQpeYn+x5HH4+H48eO8/vrrke8CAckgNJvNvPHGG1gsFgKBAElJ0kJ99OhRHn9ciivYtWtXoqKizqlXJpMxc+ZMCgsLyc/PZ+nSpRQVFXHVVVfhdDpp107yhhk4cCALFiz4y3527NgRvV5axPPz83n44Ycjv+n1evbs2UNZWRmzZs2K8NCqVas/rfOtt97C6/USCoWYO3cuAAcPHmTPnj2sWCFdm/X5fNTV1aFSnck4+GcyA+jduzcymewvn+vRowcymYyMjAxsNluEt0GDBqFWqyO8na+eXr16nZentWvX0qlTJ95//306NvreZ3KgjJGSO4jBENpUI54qC54KM9q0M4uc6PEgaLQIMbGoOnchWFWJaLMhz8lBkZ5JoLqKuHlSPwLHjyNLTEIVE0P1oRJi0hOoP4+XZNfbhtF38rUoNCqOrdxBdKP2opsn0eGhq1kzbi7ecJKTBmp9+zC0yfGM+OYp6vacRNeonFqvxVvv4mzqfttwBoTbOrJyR+R6kb/eTVRSHK5qK3X5JfSffQeaeH0ksUre7cPQJcdz9bKnqN57En2akapdBfjkIjEpBg6v2knfe69AF6/H1aifg6Zej03nY9nXX5OKpG9V1VUkxmghFASChOpN2JUGHn12Dmq1ipDLSpsWORRX1NAhtxkqXTQ+v4doUcnEW+7gsptHoxcVCDIZ2swELDuPo0kzgADeKksTfoMurxQsPDyutp3HsWw/yr6bX6bX2lfQpCXQe52k24JcjhC+6iRTyEnqlMP+d3+m+Nfd5N0+jLa3DEafnkDl9mPo04zS5hki0RkJuKqt6OrPbAxW/rCNzm9PRpUYi6/WJvVPLqPfulcAsO4vRBl7ZgPI2DqDYQseIBQIcvLnHZRtPYKxTSb1lWaaD+58jtHvNzlQxOjInnotipgoun07i4DdJZ02V5rRpBvRpBrxVlkifxuXCzo9WLYcIWlUd+k3UUT0B0kbN5iYDtmoU+IJef0ReQgKOQmdczj0zs+c+mU3bW4fRqvxg4lKT6B6xzGi0owEfQEQRfTpkjwAOs0YQ9sHrqD+VA0IAlEZCdTuLECXakAQBFzVVgL1brY/8n6Et3Gln2Ac1JHmE0dHXkxaTL8JuU5D7tPjUBljzuErYHOhSTNy4uPV1KzaSWz3lk340qQbqfp+K2IohDYj8Rw9QQwh+t3IdfGk5Rp4619vIQZ9IFMg+pxh/VCEdVai5ncOJ/PWIWgzEzFtPYo23Ri+JmZBmym1Ed2uGR1ev49dt7yCv6gKVWIsvdfPBRHMmw+jyUzEb63HW2VG1zw50q8G3hrGS5DLCNhd1B8vI3FkN3qvm4tMpcRVVBXhTZDLIrIRFHIu++0llNE6su67PDJX3BVmbAeKSLumN6YN+YiP34DKGI3P5KB29V5kKiVZk68h5do+UhypejcyhULywkg3Sp4YVZbIX0QRb4Xk3dh7/VzkWjVyjSriBeytNBPTIZuKZRto/+ZEBIX8DF+xUfT6bTaKaB1Zk0ZH9Ndvc+IsKCflmj6YNuQjyGXSxgNQf6wUVWIs3ZY9hSpR8pALOD2kjh1I9Q9bSRzRjYplG8l++Dq81dYmbfX87WUU0Tqan6et5Gv6YD6rrbN1quWzt6LNkEJz+Ex2olqmU/bxGsRQCLlOQ334gEdQyOn54SOcXr6JVlOuiWCP3+pErlYyeO3LksoFgkS3TufUp+sR5tyJNiMBb5Ul4hHiq7NT+8dBMm4eGKkjKjcN31nrgLfSRMBajzYrRfIyTTXiPF5GfL/2kWcEhQLfWTrvqzChTjNS8/1m2n/2JIJCget4KXH92iMo5LT78DFcBaXYdxyLlEkZP4yQ20ubRVOwbDhA0g398Zab8FWZUaca8VVJ1xeDdhfWrYeJ65rbBH9laiXIBHqvm4s6zUj9kVONPOqMCHJZk7kZsLswbcgn66HR0m+VZhQxOrxVFuz7CkEu4Lc3Xee8Yb4AksYMRKZV0+qth7DvLoh8H7S7IBRC17oZrNiLt07yLPaa7MhUSppf15f4Dtm4yusINLpWqk01kNinDWXLpfAl2XcOp/n4wSjj9ZR+vZHaTYdIGtwJn8mGNtWATKOi+3tS7FyVIZqUoZ2RqZXE9WpD4shuJF0uJWhSJ8cjhsSILNRpRuRqFd4qC7qwTmlaZeLYdgjLL9tJf/QmlKlG/BW1eMtq8VebURpiCPn8EBLxVZoidTXI1n6giKRR3Ql5A1T9uBVNuhF1moQzxoEd8VZZSBs7gKThXan8cRs9lj2FNjMRy9YjmDYd4tT7q8h9/Ebie7fFdqCoicz9JgeqxFjyFtwvJRPxBxGUcgyX5eGpMqPQaRphm4QdvkoThEQc4bps+wpJHCFda/WWm9CGN4yrvttMi+ljcZVUS3pbYyF+eDdcBWV4T9egzkzEV20GAUw/byO6Zxvkei0yjYpW7z+GPEojJQSqshDfuy3WndImYPVP28lbOAnr9qNomyfjq7WhSopDnWYk4HDjC+tE8vX9cBVWoE6Jx7btCLZdxzAM7ow6I4HY3m0ZUPqFtMkjE2j12n2sGjEDAH1yPIfDN1GOrtzBlXPPbEr2n3o9MoUcR/UZXZclJhKskzy8fAcOIk9LQ4iNQZ6QQOyMx3H/thbjm/MleR89hqCRbGBfnZ2QL4A2LYHa4/sj3qY+kwO5ToM3vBZr0gySTRvG8mC7ZrR5/T58tXZcBeWEmiWiSTNKnmVpZ3Sj4W8D1Xy/mYyJV6NOM5Iwqifpd1+OoFQg+oMkjx2Eu6gCw9CuhLw+ar+VwlNk3Tmc7DtHYD96GkEmw1VSTYsHr0SbagQBPGdhU02TtagvMp0ab7WFUwt/pPmkqwk6vUTnZV3QDqg9XELOYzdEbsoE6t14y6Q5oYjWEgoE0GYkYhzUibwFD4AgIFMrse0vombVLmK7twQB3OV1BJ3eM/ZDIIRMpcQXXt8uZE9q0hMQgyEElRLL1iPkPHpDxO6IH9Qp0t/Uq/sgyAT6rX8FRFDoNXgqpNsg5q1HMfRtR86DV3H6k3XospNpfucIMm8dgibNiGnTIRRRGqy7C4jv1SYyrySb43523/IKvqKqJvirToqX5kKlCUEQzos3mjDeaFtnYt96CMuq7aQ/dhOqNCO+ijp8VWa0LdKp+/p30qeOwbbxIPGjJE9HW3huqVMN2A8UkXpjf2I6taD6LLwxDOyIbVcBFSulPAotnrgRuVqJIow32nQjyjgpgWXE1jgLbxQxOgyDOuI+XSMlt6uyULNyJ1mTrz4H+86x9y7RJfobdMlT8hL9j6NQKERUVBTz5s2L/GvYJFyyZAmjRo1i/vz53Hffffj9/kg54UKuXI1IEARyc3O57rrrePjhh9mxY8efPi+XyyMnPo3bAiKbdBdqXxRFOnTo0ISHBx98kD+jKVOmsHDhQvr168eHH34Yqeexxx6L1PPOO++QkZHRpNyfyQyIXBn/q+eUSmXk/028c87i7Xz13HjjjefladiwYSQmJvLUU0+d81vd1sOkXiVtZmaMHUDVb3uw7i8kulW6dG1JKUcz6nLEYADRbiNYU42ybTtkGRnEPvci/oLjeNesxnL/PVjuvwfvlk1oRoxEM2QoFfsL8Tpc5726HfAFsJbWsLD7JE6s3kP7G/oBkDmiK9qkODY99DaOoqpzyh1fuhZ3tYXVN87m9G97aHGjVC69Sy4Bnx9fveecMkGfH0tpDa93n8jx1bvpdEN/qa0hnfA5XLhqrCR1zgGZENmQBDi8dC2uags/jZ1N8W97aHVDP7SJsWR0ycXjcBObFt5kalSm602DyB3QgQOv/4pD8FCPlyAhfln7O4OHDgcEEOTIouI5unc77897Ht+xDVjLi+jWtz8ZSUa8Cj0hvxcCXrwE+eCLT/lyxBQ2D52BbX8RORNHA5AzcTQ+k6PJFY8Gsmw5QtJo6cpjxm3Dqf11N5p0IypDNEG3l+1Dp3N02gf46mwkjewGwMgPH8Ff72bPgu8j/H8z6im2z/4SX72bVjf0Q1DIUejUeK31uGqskWuJIMW7DHn9GC9rF9GnUx/+FkmCU/3LbmLypBiyyV1a4Civ48thM/hp/FyKfttD3rjBtBjVHVtxJT6HS7rmdBZZdx5H2zyFrQMew7LpELW/7SF1zABqf9tN5t2jCDhcaDMTpetWNVaUxmgUMTosW46Qcv1lGAa0R5edQu2vu6n9ZRcBpxt1UhwH730Dv9WJt8YakcfQjyR57H9dksexpWv5acRT7J79Jf56N7k39pO88KIkebhrrOjSjTQf3Zu1N77MzwOnYz5QTNsHrwSg3YNX4jHZ8dRYUcbokCmla9Etxg2SjPIKExvb30fF5+sp/3QdrsIKHIeKEGTCOXwBtFvwAO6yWryV0qZI2tiBTfhKHTMAXU4qcp0Gv7U+Ig+EBrNDQFBpCXnqqTh5kMkPTUIMhZBpokGmBATEUBDEM5uSpz5aw+ahT1K9ahc+s4P0Mf3JGDsA+5HTBBwuBKWcbkse4cCkRTjD89e0/gDFb/3InptmI1PIkWuUJF3RE9P6/ci0Knw1VmK7tWwyZtadx0ka3RuZRkni8K7UrNzJ9qHTKf90LaqkOFLHDIjot89kx1djpeOC+6j7I591nSexeeiT4blyFdW/7Cb77pH4TA4Ueg1yjQqfSbr6Gt0hi5AvgKe0hu1DZ2DedAjTxkMoYnXU/raHZhGdSoj0z1drw1NhwrrzOMVv/Ujlt5sJurzIFDJ02Sk4CyuQaVXEdWuFr9bWZMyCTg/u0lo2dp6IOay/aWMGUPvrHtJvGUTA4ZIyi4vgPF4mxbyM0mBaf4BT767EfaqaoFtqy1tlQQxK1+j0rTPwVlnO29amzg82mSt1v+4mLdxWXK82IIo4j5edV6cUURpOvPQFJ174DPfpGlKuvQxdTiqKmChC/gD1R6RNyS4L7qP+RDmF762ibusR0sJrSigQwF5Qzu/DZrJ/xkcEvQHSLu9OXJcWyDRK/NZ6AvVu5FHS+ijXqYlulYHoD9LsjuEISjlpV/em8sdtAGizkgGo+2036XeNQqZUoM1OIehwYV6/H11OKppmiRJOxeioa5RkTZOdgmn1bpLHDsQ4sju+OjsBhwvz7/vR5qTS5r1HpI2YVCOm1WfKeUtrKH3nR1wnyvCcrkEMiQQcLtQZiYTcUmZqAJlGRXz/jjhPVjTBX1VSHNU/bWf70OkcnrwIuV5L6pgB4SuGUigAMRhEEaML16PEOKADjvwSkkf3omL5JnTNk7HuOEZUqwwUei1V4diODWRavZuksYMAcB49TcjrY++gR7FtOURyONlYTJ92CCol9fulq6WaRjHHHMVVWPJLWD18puRpHfZUNXbNJeDyYuySS9VvewAo/mgNfwybSfW6/fjM9WRNGErKqG7UbDyE3+FmTfcprOkxlTU9plLx8w6OTv8Q0+8HcRwqYVOXidT+tofSj1dj3pxPsN5N+oRhCEo56bcMwltjjehv1vxJuPILUcTH4Nx/Am2bZoQ8PsyrthM/oieW1btIvHU4osdHwGzHunqXhHnZKRE88VaYqV29B5/ZjnV3Aak3DSTl2r64S2sIOFxE5zUn56Gr2XPbPE69/wtbh86gZtUu/A4X6TcPIm3sAPxhL0nrtjMb1Q1Ut/4Ax5/+mLUZt2LeegRPpRnzlsOULl3bCNtym2CH31pP5j2Sl276+CE4DpeE69qHLicFTbNEMu+7AgFpcxIgecIIBIWcms/XkDh2EAnX9MNTWoPfZCcqL5vTL39O8bMfIfoDFNw3n/r8IpwnK6Sr4+Umots2Q9MsEePgjhASKV26Bl1OCpatR0i7ZTAp1/ZFrlFR+6uk957yOsRgiOQxA5Hp1MT1bY/fUk/pwh/Z0vIONmaO48D1zyEGAnjC4UnSuuQS9Acw5EgeZFmX5WEukdaAzjcPImdgB76+cx6GrBRiMxORKeVoLx+Bd4uky4pWLaXMyhoN8bNfwPriHOqXfEzdnfdSd+e9eHfsRHfF5QAY+rZDplJi2V2AbV8hUTkpEXtVDASljWokG6T6191U/7aHtAnD6LDkMU699SM+s7RmOPYVostJwWeyo8tJJWXMAEzr9pF8bV8ch0oi42wc2R3XiXKSxw5kV5/JHLj2WRz7C6n7eRu+ShPRnVoQsDnxlNZG9LfkozXUF1Zy+JlPsB4oovUTN+IsqqLFxKsidpsujGcAseG1yF1ay/ah07HtKqD2tz2kTxiGyhCNvm3mn9oBDRjTgPUyuZyA003m3aMI+fzI1Sr81npK3vqB7UOn4zh8Cm+NFX0b6bZB1sTR+E0Oqn+U4hCnNbIfAnYX8b1aSzK9gD1Z+vFqQl4/SSO74be5EJQKgi4PfouD1Gv7Uh3GD2+VBdvBYgrf+pGjz31G0OVDUMio/f0g8b1ao06O48CkhUS3zaS+oJxTH61m2+hnqVm9F5/ZQcbNg0ga3hVHI5uj65JHwzZHOF58I/xNvqoXgXoP9n2Fkuf1BfAme/4knAeLUBpiqN9/El0D3qzcRuyATnhOVxM7sBOCSkFUpxbUHzhJypgBUhzJiP1iofaXXfjNdmxhvEm+ti+eMN5EbFpBQNcsiSMzP6ImbEuljRlAXM/W+MwO/A7XBe16XU4KsV1bkjZuMLW/7sbQvz2W7cdIHTNA0qNGttT/eQqJ//P//S8jQbzkY3uJ/ptpwoQJ5yR1efrpp7nyyivp06cPoihy6tQpsrKymDZtGg888AA5OTm8/fbb1NTU8Nxzz7FkyRJiY2O54YYb2LdvH3PmzOGDDz4gJiYmUqfZbMZqtZKTkwPAunXr2LVrFzNmzIjEZWzbti3Lli3D5XJxxx138O6775KTk8OIESNYuXIlq1atisSULCws5O67pauTn3/+OX6/nzvuuAOA+vp6QqEQ06dP59lnnyUlJQWv14vJZCItrWmsugZqHL/S5/MxefJkZs2axcaNG3G73dx1110IgkBxcTHZ2dnU1NQwd+5c5s+f/6cyW7RoEd26dYvEh/y7zzWMy/79+/nmm2+YNWsWarWa+vp69Hr9Bev5M1qRcgs9P5/GgUcX4622oGuWRNf3JqOK02M7VMK+SYsI+QJ0WnA/GTdcJt0ksJqxz34ReVY2AHKjEe31NyBodYguJ8GaGggEsEyUrnnoH3kM7RVXYjpZyc+PvkdVfjEAYz5+nF+mfUB9jZVphUuxlddFNhGDfj/a+Gh0sVEIcjn1p6WYUvrMRH4cNA13tZU2d40gb+JVaBNj8dTZKV9/gKDPT8bQzmhT4gn6AoQCQXwuL7UnyvnxsXepr7HydOEnWM/TllqtIuDx4Xd5CHr8iKLI6vvfxFVtpf2dI+j84FXoEmNxm+ycDrfVYnRvlFEarBV1uK1Ofn3xMwZOvpYfpy/GUWPl2ZOfYCuvw+v0sH3PTl7/1wKc1nruvGkwD9x/H8vXS9eexgzuQeXxfcx692vqrFJsrbdef42cNnn4fT5mzJjByYLj2IotvPv+e1Q+vFSKb9U8ib4rX5BOVN0+dt0yB+vuE6gSYxm8+1+EAkEIhgh5fHirLFKsuxgdPpMd0R+k4NlPSLqiJ8YhnQi6fRyZ+g5pNw8i8fIeaFINWIurIl4yoUCQX+9+HY/ZwbXfP0ti+yyQCYjBEKfW7ee3exbQ/9ahtH7qZtzlJgL1bore/pkWD41GGafHnl/CgUkLCfkCqBJjuWz1y6gSYpDJ5YRCIX645RUqdxzj+m9nkZDXnJA/QDDssSXIZWji9LhNdkLBEN9c/SwZpbU0mzia7CnXELA6ceSXkD/pX7R+/jaMQzpJGyUeL36biyNT36HFtLGUvPszrZ69Vbp6lpEgGZmbDpM/6V8giuS98SDGoZ1R6DR4qszk3/sGaTcPwnBFD6JSDNiKqgi4JXmIgSBr73wdr9nBlT88i7HDGXmUrt3P+rsX0H/ePWSP6Ye9qAoxEESQCWgSYlHHRRFw+/h9/KvU7TlJQrdchnz9JO5qC9ajpZTP/4Z2r92LMk4f4avj+w9jHNiRoMd3Dl9ln66l89InqD9RjjY9AUEuw7b/JHtufOmCfNkPFKFv14zea14Ko4FAyFvPY9NmsGvfQaxWO0ajkSVLltAiNxdCAYKOasSAj9V5T9Hj82kcDOOGtrmEG1EtUhHkctyltRyY8i7Nbh9K6pU9QS7DXW4Cj4+D971Bh/emom/bDNEfIOQPIvr8+Cz1OAvKiemUTdDtI+hwc/CeBSiN0bR/Zwq65kkIchmuoiq2D5+B6AsgKOX0+eM1KdaaIOCttnDg9nnI1Ep6rHgBv8ONu7xOylj7wa+0eepmlHGS56m7vI6A3S15TV7XF1dZHaF6N6feXUXWpKtQxukRVApkCjmqhFhEUSTk9UuZeG1ODk99lxbTxnDk0fdRJUTTfuEkdNkpiCER88Z8vDVWUm/sH/E8lCkVeMrr8FvqOXjPAjTNk+m54nmCbi+CTEbQ4+PQ5LcxDupIwpDOUgwomYAYCHH82U9IHNGNote/pd28exGUCrSZCQQ9PiybDuOzOEgc0Q1lnJ6Qz49Mo8RbYcZXa+PgPQvQNk+ix4oXmrR1ePIijIM6YTynraUkjej+t3Qq6apeyNRKRH+AI4+8R+U3m1D3aseAn57FXlCO6PMjKCUZIhOwHT5NyOcntl0zKUZiSEQRpUERpcZTaWHffW/hs9bT/aNH0TZLwlttoXz5JjzVVtq/cieCXIbzZAWbRzxFxs2DSB7UQQq/EAhKgfyDIfzWeo5OfRvHgSKMQ7uQ9/7DyDUqRAF81VYsWw5Rv+s4cQM6ostNQ5kUj1yjxFtu4thDb1F/oIj0B0fT4tnbCPn8+C31+Gtt2HYexXWsFOexUlq8eCfqzAQUURopg329h4DNyek3viXzoWtBLkPTLInKT1Zz7Pkv0DZPostXM9E2S0IQBHxmO45Dp9h388u0mXMXKTf2i8T4zL//TUL+gJQdPSsFb7WZym+3UPntZjq+NwVlvB65XosyRgciVK/cQXzvtlJMOFEkYKlnz4CHyXpqPMljBiKoVSCI+GtsVH62lrS7L0cRrYWQSPWy3zk5bTEVgprRe/+Fv96N6A/iqbOhNkRLXkiHTuG1OEgZ0IGA20fZyp3E5Kax74F/0fvzaex/9H081VYG/PIiMW0zpY0gfxBnSTX7pr6L9YC03vf+fBqBejd1P23DkV9Mh/emRvCt7NO1NLvvcso+Wk37d6ZIiYcs9ey/dS4xnXKIy0kk9cFrcR0pQZliQK7XErQ5CXn9iMEgIYcblAq0uenUfPobp5+SvM5TXnyA1JskL1tPhQnXyQqOPrGY6LzmtHrxdukQLSjiqTJzZOo7dHhvKoJKGYnJZtlxjOJFK+jy0WNEt8kEAYJuHwfufwvb/kL6rn45kpQoWO9mz7i5tF9wX2S9k6kUGAd0wHWqOoxtOQTdXgIONwfveQNftRnjsC50ev9hBKUcn8nB9mEz8NfZ6PjhoxgGdkCh14IoUrl8I4envEPLZ8aTNelqPKerUSUbEBRygm4v3tIaLOv3EtsnD7lOQ8gfwFteR3TnXGRRGvbc8CL2A0XE9WxN3psPSp5siJR/8TvHZywhYWhnWr98J+rkeIJuH47DJdSt3Yfg8lD9zSZavzmR+P7tkUdp8VscHJrwSsTDs+27U4nv3wGlMYaQy4vH48NZa2Pnkl/oNmE4MrmM2PQEvn/oXxRtzOfJwk8i9p5Kr0EdrcPrcKGtOoU8KQlZlA7RH8A6ew66y0ehGTSAYJXkJSoGg5jueQB5WirG999B0OkQQyKlX/7OkRkfAdD319mo4vWIQPUvuzD0boM2MxFPuYltVz1DyBdgwKbXiGqRRsgvbaQG693sGjkT49DOtHrxdmR6DTKlQkpE9eUfRHfIJqZ7S+nQJr+YE9MW02zqdcQP7kzI7eP4w4swDu+G8cpe6Ns2J+jx4S2rI+TxcXjO12TdNYLTn66n5SPXIdOq0WcngyAQdHnZMe4VLLtP0OKh0bR6+DpcZXUE6t2UvbuS5pMk+6nBblMlxEq4qlL+Izug9Yu3k3pjf2RalaTzlSby733jnHK6rBQEhYyQ28vuMbOxHygi740HSLmmD4REPFUWjs9aSs4j1zXp19n2ZMjjw1MuxeRU6DT4bU5CPj9iIEjpl38Q36M1+Y++j655Enmv3k1U82SQCVh2HsdZXEXCwI6oE2ORa1SE/AECDjcytYKN/R5HplHS/bPp6DISkKkVUtzNoioOTnmHZrcPIyVsc3jKTYiNbI6olulS6BG5DF+tjeqfd5B208Bz8CY2J5G0s/AmYHMihvEm6HAji9KgTk+QYkruOkbRIwtJeeJWUsYOQFDIJbw5Uc6xxxcT3SGLVi/ejjKMN94w3sT1bE36nSNRp8RT/vUGjj75EdrmSXR6bwqxHSXHCEQRn8nOvnveoPM7k5vgzd5xr5C34P7wmMnxVNRhP1jMkUffi9jBDXa9/UARw6u//tP3wf/tVP/o1f/dXfhL0r/+0393F/4RXdqUvET/7XTTTTcRHx8f+XzVVVfRs2dPFi9ejNVqJRAIcNlll3HjjTeya9culi5disFgoGXLlhQWFvLcc89FEt04HA7atm3Lzp07eeWVV5psStbW1vL2229jsVhQKpXExMRw7733kpKS0iTRTVJSEhMnTkSv11NeXs6CBQvQaDS0b9+eTZs2nXdT0uPx8MEHH1BcXIxMJuPGG2+kV69eHDp0KLJhCXDzzTfTvXv388qh8aYkwIoVKygrK+Puu+/m448/5vhxyU0/MTGRGTNmnLMpWVNTc16Znb3Z+Hefa7xZ/MMPP7BhwwYUCgVdunRh3LhxF6znz2hFyi3/TDmAXnkV/7gMwJKTmf+4TNp5QvD9HSpR/HMYTQr9tWfv+ahC/s/bmvndn8c+uxCtv/yLf1xGycUtKYUq5V8/dBY1813cgBWp/nnkktY+/18/9G+iMsU/lwWA6iJX86Tgf463QYfn/OMyq/PO9bL+O6TiPxeI3HcRF08udq4IF1FOPG8Q3/83bf0nyXme7Ox/h5QXYfpquUC82b8ghfCfk6FXvLgLUBejH1rh4vC3QlD/9UNnkeYiX1V04j8fsziF76LasgZUf/3QWRS8yHl5MaN8sXM5SvbPx9kZurjoYMqLwOwtmn8ud4C7Mv+5bbnvRPJfP3QeUl+k7JXCP5eH7SIjs2n+g4k7LgZvLlZ//Rc5xy6GLmZNj5FfnP1VH/znduLFykJ+EXxd2pT876dLm5KX6BJdokt0Abq0KXmGLm1KNqVLm5Jn6NKmZFO6tCnZlC5tSp6hS5uSTenSpmRTurQpeYYubUo2pUubkk3p0qbkf50ubUqeof/rm5KOh0f/d3fhLyn6jRX/3V34R3QppuQlukSX6BJdokt0iS7RJbpEl+gSXaJLdIku0SW6RJfoP0qXPCUv0SX6D9O8efOoqalp8t348ePp3Lnzf0+H/oO0Ovnmf1zmYk/20tTnZsL+K7J4/7kHB0CM8p97VlQGtBfVlkf452dJF3sCrr6I5eFiT7Otsn9+uh8bujjPJYvsn3tXGUIX6UZ7EeS4SO+viyt1cd5EF0sX41E44vDsi2rrj7wnL6rcxdDFeDxdjPfBJWpKF3uyfjHjpbpIT0n/RfbyYvTjP+l5958k+UV6PV+M7C/W+9bAP/d4CogXN14XO87/KbpYz+yLGeWL9YgPXIRuXKx9c7FYfzHjfLFz+T/nJ3lx+nGx+Ou7CMvoP4n1rovEG/1F2G3/SRy95Cn530//2zwlL87H+xJdokt00fTEE0/8d3fhv436/D6XQ1PewZFfcs5v2maJ9Fz5Isp4PUGXlz03vYx9XyFRuWl0evN+YjpkUzDnaypX7qTLe1NQxUVhyy+hbPkm2j13qxRMHwFvrRUxEKLmxfdx7jqKoFaSt3Ux8lg9iCKmb37H9us2Mp67F0W8HjEYImBxYPpyNZa3VwOQOLo3rV+9F2W8HndxFYfue4P6cMKcNm88SMLwrgTdXkLeAIJchvmr1XhLqkh79GY0LTM4etUTuA4WkvnCPcQO6YY8JkrK0mmrp+SRt4junUfrW0YiiiKOo6Xsf/hd1MlxdHt3CsowX/seWkS7Z28lbXQvlLFRuMrqCDo97H3mU0w7C9C3SKXPu5ORKRXoMhOQa5RYD5+mbncBqYM6ItepCTik7KwyhYzolun8lncfQbePfqteICo7FXk4aHd9YSX7p7yDJs1Im+ljEUMhxGCIgqeX4q0y0/G9qSjionDklxDfrx0KrRpXSTX1x8uI7dyCoNvbZFxzpo0ha+JoBLmM+uNl7Lz8KUR/kKTRvWn76j0o4/WIgSDu0lry73sTR34x3V+/l9ThXfDW2Vk9eAa6zESG/PwcGqMUF7b+VDX242VY8kvIuKInAAqFjKiW6dgPlUgJGXRq/OZ6CIUo+2w92qwk0sYMQK5V4S6r4+B9b+LIL6HlPSNpMX4wCAJFn/9O+a97GPrzc6gN0SAICAKsueIZkvq2o/n1lwGgDLflOFSCIlpLwOlBplRICS9EMZKUIGBzcnjKOzjC+tLujQdIHNkNuVaNt9KMPb+YQ5MW0n7RQ0S1SEOdapCSoQgCrpIqSR6HTtN1wX2khOWxbtB0dM0S6fnuZPQ5qVIyE19ASphhcqAy6HGWVCMAFat2UfD69+hbpNJjySPoc6Sg5ACF7//C4Wc/i8y5uM45DFj5AsdmLiHtpoHhhAnFHJq8iP5730ahUxP0+P4RX7lP3iwlQTFImccRRdxldZFx7vjG/SQN74Kvzs7GgdPQNkuky3tTiG6VTigYwl1WizI6CgQIONwAyGOTCNbXQbAh03AMT780jy5du9GvXz9Sk4wEHLWR3xuTplkiHcNJLuz5xfhMdhIGdybo9jbR38a8dVj8MEmX9wBRpOaXXRyatBDRH6TD+1Mx9GuPMjYK5DJEX4CdV87CkV9M+zfuJ3F4V3x1drYMfAJts0Q6vTeVqJyUyLMyjQpvtYWQx0dUizROzvmKU+/8HOlr/72LUBqikSkVIAjUF5RxePLbOPKLaT37DhKGdon01W+rp+P7D6Nv2yycgCOEIAh4Kk3/iK9Wz00gdcwAFHoNYihEyO1n34RXsW4/ijrNSPuFk1CnGtGkxhN0ejFvOYTPZCdt7EAEhZyQx4c8SoMYDLHrqmcuuq3z6ZSn2oI6KU5KtuAPgCAg06jwlNZy6KFFOPKLaTX7DlJvGohMq8ZTWsu23lOl9j9+nMQR3UAQ8FscWHcc4+jUd9BkJNJm3j3IojT46mwooqVkXI5Dpwi6vcR0zEauU6MyxiBTK/GbHewdPxdHfgnaFmnkvf8IAKpUA8p4Pb4aK9ZtRzAM6YJcoyLo9SNXK3GfqmZX/0ciY2sc0pmOix9GplLgMzvYNugJApZ6ADotfZyEIV0AkbJP1nL8qY+brDW+OhuWzYcxDu2CIkaHXKcGQcBTVoc6JR6ZRoXrZDk7Bz7eROe1zZKR69QIchlBt4+ShT+iTolvokcNupV2lgwNgzvR9vX7UafEI4ZE/HV2Qj4/AbuLutV7SBjVHXVyPHKdVObwxIUoE2Jo8+o9qFOkREaEQhS//h0lC74DQN+uOZ2/ehJlvJ6Q18/+8XOx7TiGoJDT+YsZxPVuC4KAefMhDtwyB8PgTrSZdy+qxFgCVie+KjMFMz7Ase8kSTf0o9nEa9C2SEUWvr5bPPsLTv/rB9RpRtosfAhVYhxiSKR65Q4SBnc6g2/h+QzQe/1colplIAZDHH74Xaq/3wJIGd0b8Hf7ba/R/V0pIZ8YCiHXqlEnxERwv/6EdA3YsmoHp1//BnWakc4/z0aZEAtiiPIPfsW6OZ/cOXejSo4nWO/Bb7ZT+elaTi/+JaIjXb5/ltjurRFDIWp+3MrRKW8D0HPj60TlphLyB9lz1ayILdJAzR+8ilbPTcBba0MZF0XQ5WXvTbOx7ysEaIIdJ1/+ipxHr0cZH40iLgpvpRl1igFBEBDF0N/Gep/JTuoN/SWdd3sRlIom81KmVtLzlxeJyk5FUEgJw7YNm4HoD6Jv14xuXz2JKiEGBAH36VoO3LPgjF0oE+i7+mU8VRaOzvyITu9NRZ0UhyJWh1ylJBQMUvbFH8R1ziGmQzaFc76i9B3p5bvl7DtJvu4y5OGkUIJchqe0FvepamK7t8JXZ4vME4DWL95G5h0jEEURMRAkYHcR8vgo+3w96pR4EsNya7BvWs++g4zbhyMGQ5GENTtGzsQ4uBPt356MIlZKCEUwRNV3m/GZpaRgoj+Au6Sao1PfJnv6TSRd1QtlQgyIUhK7E7M+JqZbq8h8bzyXu379FNqMBASlgoJnPiHj9uGR5CmqxNhzcL7XxvmN9OWZCE6m3ToUmUqJGAgQdHnxlNWxc+h09O2a02bePcjjolAnxuG3OLAfKKJu7T5aPTdBSn4kl0USv+Xf/+Zf2gE9V72Evk0zkAlScp9TNRHdAMh74/5IOU+lOZxgbyEtn7yZlGv7oE6JB0HAV2dn77hXmr4zyGT0zX8fuU6Nu6Qa5/FSYjrnItOokEdrkWtU+G1Otra7uxH+dqJTI/zdOmgaAUs9xsGd6PjuZORRmiZYD5B+7xWk3ToUVVI8oijiq7bgPF5KbM82KOOjCQWDEtaX/H2yodqKAAEAAElEQVSsvxDedG6ENzvCeKM8C2/EQJCT76ykeu0+Bqx8gUP3vUHNzzsAGHjyIykJXEjEfaqaE89+SquX7kCh1yAoFAQcLio+X0/Zv74HIKpdczp+9VQEi81/HCC6fTZBtxf36Wpiu7fGX2dj18DHzvA1tDMdFz+CTCEn6PKyb8JcbLsKzsGYxrr4f5r+F2a3/p9O/9MPRy/R/3CaMGHCv73OSZMmYbfbz/l+/fr1PPbYYzz++OM89thj7Nq169/e9sXSc889x9SpU3niiSd48sknKSkp+csyb7zxBo8//jg///zzXz77T+nw4cO88sor53zv9Xp56623eOyxx3jssceYNWsWHo+UFfrpp58GpEQ4mzdv/rf3CeDI44tp9+o95/0t762JeGusrM24FfPmw3R6X3q59FvrOfzUUorDL+9tnh5H8Xur+KPPo/htTjq9+QA7x81lQ//H8dXZ2P/gQg4+8h7N5j4EQHTfjriPlnAg90ZO3PIMhmsH0OzVyZQ9txh/rZWAyUbJpHnEDu2BNjsFAGWcHtfxUqxbj1Dyxne0btTnqq/+YP+4OaiT4zkw7mV29H8EwzX9CXl8nLz3Fep3HAEgdkg3NNmplD7zAd7iCnzVZk5Nf5vmrz1E0l1XsXHkTDYMmoYgl5F2bR/aPT2OovdW8XvfR/FbneQ9PwF9Tgrr+zzC1utfJGB3sf/h9+g+/14A6gsrWTN8Jrbjpex+bDHeOjs+u4ukvu34pe9jbL3rDXx2J2uGz+TY7K8wbTuK3yplEHWV1FD84a/UbjyE3+bCdugUHebeTd2mQ2wYMp2Nw55k/8Pvkff6fbR8ehyn3lvJlj6PoG+biUypxLzlCOVfbSBhSGc29364ybhGtcmk2b1XcHTaB6zPug2VMYbsKddG5OqttkgZax97H9EXoO2rkuFYsmwTm8a9GpFzz7cewFtjY9P4VylfvQeZQoGjsAqFTsOa4TNZM3wmJ2Z/ic/s4NTbK9h55TNYth3l9Ae/suOKWWRNGo2hXx623SfYde3ziL4A7V69B32bDFqMH8yaK57ht6FPkjqsC33en4ynxsavQ2ZQs/kwoXCsyuPvrGT18JmsHj6TE7O/wGd2UPL2CvbfOR9tRiKWncew7y/EU2HGU27CV23h6OOLIzwBVHy1AUd+CX6zgy19HiZgdZI+bgj5973JyZe/xF1ai6e8jvLP1zWRx6mvN7L1lrmReto/fQsn3/uFnfe/hWnncbx1Ngo/Wo2jqAIxGGL9sJn8MWwmBa9/H9EPn6Uex/Fyfkq/laDXT/roXmcmnEyg3dO3UPPHQVJv7M+p91ZF+tdt+SzEQJD646W4Civ/EV+mDfkUPP+ZxFeFiaoftjXhq+yrDey8+Qw2Nczn31rcReUP2zi9dB1VK3dSuyGfbde+wKbB0wm5LMj1CVIBuRKZJobbbrqOUcOHcO+99xB0Nvr9LGr59PgIb4ooLYa+eWzpPZWKr/4gYUhntvSeeg5vKkMMhXOX4SqqivAFUPn1BtyltZg2HKTq+y347a5IufKvNrDn5jPxMls9PY6S91ay/763sO48jrfWxuklq7Hnl4BMFsGzxqSI01P+2TpMGw5S/tk66tbto+2rd5MwtDO67JQmfW359HhOvbuSDW3vwbarAF+tDVdxJebNh/82X61euA1ddgolb6/Atq8QR34JNb/upsN7EvaKgSAFz36KI7+Yo9M/xG+rR5UUh6FvHr+3uIOTL38JgkDpB79SuXzjf6mtc3TqskeIaZ9F5fJN5D/wFkGnF+eJckqX/Ib9YHFELtrsFA7c+ipHH3lXepEFjMO6YBzYkSNT32Hv9c8h10qHFc2nXEvb1+/n5EtfsG3QNBR6HZ5yE1v6PII6KY6onFS2DZmOXKcBEdbl3EHA6aH9Ww8C4C6sYPfQJyh6+QscBwrx19mp/Hw9xiFdOHLv6+y/4Xl8VWaqv9+M0ngmyR5A+7cnc+rdlazLvBVXYSXtF0rrU8KwLhgHdGRrv0fYc+NLpI8bQlSrdCC81tz8MvIoDbrsFE489RHu4irqj55m3/XPE7A7Ma3dS8Vn687R+brfD+I4cgoxGKRowXdsHfQYGROGEt0+q4luNOhWExnKBFq/cjdiKMS2fo/iLCgjUO/GsvUItSt3cmrRCgpf+gL7/kJOvvQFzhMVtH71btq8cjdBrx9frQ13cRV7x7xE0ujeEX46fPAInrI6fs+8ldIPfqV9eOyTrulDTPdWbOv/KBvz7sHQL4/4QR1p/cpdeMrrOHTPAvwmGxWfr6PFrFsBqPl2M7WrdhB0etk9+HF8JjvNH7khoreFz37Crv6PsPOKp2l+/5VU/bStCU4B5Dx2A+pkA+syxnPsySW0m39fRIanG+Fv3tO3UPjeL6zt+yjO4irkGiXr+j9Bxa+7QRDYPXERvw+byenXvwEgtndbPGW1bG52C/njXibt7lG0fO1+jj34Jgevfw5fjYXjUxaSdudIdGHZNJt8DVFtMtnQ4jb2Xf88UW2bSbo8tEskU7O3ytzEFgFQpxkxDOxI0OPDX2djXcZ4LJsP0/H9hyX9Ogs78v41UcLD3lOpXbULy/aj2PcX4jPZ8FZb/xbWN+DowXvf4MTLX0kY0GheAoS8ftwlNRx+5F3WZd+B0hhD7gwptnWnDx7Bb3dh+iOfojd/QK7XNLELs+69PLLR24CjvlobglzGyQXfc2zWJ6Re25fi91Y1wVHj0C5Etckk6PRQPG8ZAKZ1+6n9ZSe6nFT23/wyZ5NxQAeqftrGuqzbIBSidOlatvR/jIwJw4hpn9XEvmmQpbfSzIE7XiNgd7Jj5EyQCbR55S4qv91EwObCVVTFjlEzie6Yg/NkJdsGPs7OwU/gKqyk9fz7JRx88wfqD5/CkV/MsUffpdXLd0fm+9lzuWzpGrYNegJvtYWcx29k37g5FDyzFH3bZuy/7dUm45UwtHNYX57CW2Wh9at3YxzaGW1OKt4qMwfveR3H4VOIgRDW7ccAIphYf/g0VT9speq7LQSsTmK6tMC+v5ADd75G/fFSQr4Ahycv+ks7oNULtyEGRQ7cNR/7vpMEbK4mutFQzh4p9wh+a71kP2w8hKCQY9l+nJJ3ViJTKSL420CtXr0XMRDEuuUwVV/9jnFIF44/9i7eKjPeShN7Rj2J3+xoUqZDGH/XZk7AVVhJh4WTQCbQ/s0HcBw+zbrs25tgfVSbTNJuHUrRK1/h2H8S5+ESTKv3YBzSBV+NlZPPfYKv0sypt75HaYhu0taFsP7P8Kb0641sC+NNuzDerGuEN+v7P0Hx0jVk3zGMDrPvoOaPg430vjOCQs7mTg+y9/oXCDo9tH7lLvaPf0XCBYuDg3fNJ/m6y9C1ygAg74NH8ZbVsTFzHKa1+0gY3o0dvSdT8Ph76HLSOHjzubdT8t54kNIPf2Vds1ux7Skg780HIzp3tn1yiS7RxdClTclL9L+CTCYT33//PS+++CKvvfYas2fPpnnz5v/leoPBf9+1xSlTpjBv3jxGjBgRyVp9IbJarRQUFPDaa69x1VVX/a36z+7rxfR91apVxMbGMn/+fObPn8+DDz6IXC55Ub300kuAlKX8/9WmpG3PSRQxOsm77CyK7dKCU29Lp90lb69AmRCDKikOX50d2/4iQmHPhoR+eVStkE4HbQeKEQQB96kaAjYXFT9sI3lUd8mTJHz1OHZET8zLpJc296FCBKWCQJ0VuV6Lc28Blh83EjusB47th0gMe+BFd8ymfOkaAJzHSlHEREX6bN1+FE16AiGfdPor+oOYf9yMtk1zvEVnAqfHjeiJ6Zs/iBvRk5olK1HEROErq0UerUNQKZBrVAhyGXKtCm+VhYTL8qgMn3qWLdtIysjulC7bRNDlxbr3JMoYHdp0Y4SvBkrql4fP5qS+pIaA3YUYlK5nmPeeRBWjQ5MUR9p1fSn/fmukjLF3W1Txesq/34rf5kSfk4IyRiediIdJoVMjimDol0f1ih2SR58hOmLsReWmEXL7UCXFNRnXqJbpyFQKqr7djBgMUbd2Hyk39AMgpmM2vlobvhor9cdKERRylPHRqJLiqNt+DF/4NBnA0DmH4+/8TPWGfI4v+hl1Qgz2wkq0aYbIMynXXYZcp6Z6xQ58NVZOvbuSpMu7E3R6EANBRH+QiuUbse05GW5LT2z3Vpj2nCTo9iEGQ9RuP0p8XhbH3vkZx4kKDs37BkGpQGXQN5Gz1JaKmhXbiWqZjnXnMRKGdqVy2QbEQBBnQTmKmCjcpbXn6EtMp5yI11/Fsg0kXt4DgMRRPQjYXcj1Gk4tWhGRhyYpDtP2Y/isZ+SReFke5T/voGZDPiFfADEQwrLnJIIgQ6aQoznPnIrvnMPJt38msX97nEWVKOP0qMPP5dw9ksqVO/HW2dC3aUbNiu0A1K7bR0znHCq+/B1VYhylH/76j/gybzhI4ohuBOwualbtQpDLmoyzefsx/I34ajyfy5ZtJOXy7qRe3ZuihSsI2JwAiAEvQvh6vyBXIQY8tGrTDq/DDKKIoFAiCDI4zzUoQ7+8CG8hf4BQeH5E5aY30t8TTXjTt82kKlzmfONVuXwj8b3aEHJ5InxZth/Db3VG2jWG541pw0FpvIIhrHtOIAaCyBRyZOdJ7CTXqFDE6qlcvpGKZRuIzstCERNF8nWXUbl8I0Ckr8YBHahZsZ2gy0vIH0AMhRAUCjQZCX+fr5E9qFy+EW16AqUf/IIiJgrzlsMootQS9tZYceQXY+iXR9U3m3CeKEeQy8+RYfK1fTi1aMV/qa2zdSq2ay7OgnLierXBtH4/PpMdb6UZ254TCHJZRC5Vyzdi3X4U67ajCDIZqqQ40m4diqu4Svpt2zGCbi+KWB2aNCO63FSs2yTPTF1WMlG5aQB4a63IozTEds0l5A/gLq8jOq85FV/+gTo5vsmalTCqB/X5xbhLqsKeSj6cR09j33UcQSbDebwMmaKpLipjoyh+/VsATr2/ivg+bQFIHy/11X2qBusOqa8pN/SPyCNgrUeh11K1fCMJo7pTFpadJzwfY3u1oebHrU3aMvTLI6plGrW/7Y7I0FdpwWdy4K00N9GjBt1qLEPj0C74TXZcJypwF1ZS/f1WPKW1JF7eg6rvtxCsd5M4qgdVyzci12nw1VpRJcURcHnwlNbiLCijctlG4nq2ofqHrSSMkuaPJjOB0sWrACj/ZC0qozR3tM2TCLm9eMvqEORyAg43ydf0wV1cTcjtQ6ZTU/PDFuL65uGttkT4TLr2Mmp+2ELSdZdR9dk6BKWCqHbNpfUl7KkTdHqQqRTUHy09Zz4nX9uXqh8kT6WKL35HplSgbydtBpoa4VTCZXlUhNfmyl/3SF7tp2twHCsj5PGTMrJbE/nH9m5HxZJfJTlvOYwoigSs9Tj2ncSx7yS1P2whfkBHXCfKJa9SIO3WYVR8shbRF8C+5wRynQZVUpw05otXEbDWE/L4mswxgNYv3MaJFz5HplJyeslvAJS8/VPEfkoc1aMJdihjdFh2SJtR5V+sJ3FkD6p+2IIyPprqH7f9LaxvwFHzhoNEtUgl5PbhPFkRmZcN5eJ7t6F6xQ4EpZyAzRnReW1mAt5KMxXLN1L2yTqUMTqU8XpUSXGoUw0kDu9K2efrgTM4GtUqnfqjpRh6taZu/QEQRaKykiMer9K87E7Niu0IchlRLTMkecXpsG0/BjLJ0+9s0jZLwnHkNLFdc6kvKCe+V2tEfxCfyY6n0hKWm2TfpFzXNyJL+4GiCK+xXXNxFVeHb2o4qFy+kYRhXan6YSuqhJiITWbbU0B0+yyqlm9E3zaT0nd+RhEThWXzYQS5DHdZLYFGayNIc7l08S+4CisJ1kvyd5+qIWF4N+rW7iVxVI8mOJ84qgeli1fhb6Qvydddhm13Ae7iaupW7kQRtkFD4eR9DZho6JdH8b9+JOnKXk0wO3FUDzynawk6PX/PDhjZg9Pv/UziiG6UfvgriCLyKHWTcpbtx4htUm4jSZd3J1DvIhQMUfbpWmy7CnCX1TXBX3WqAeOwLlR++Xu47+kE3T4y7ruS4pe/QBDC43zW+5EyNoqi1yWP7VPv/0J8n7YS1ofbEv3BJliva5mOfc8JjEO6ULVsA9atR4jr356g24euZRqVS1cjyGQ49hWhiNad09b5sP6v8Mb3F3hj2XWCkD+It9aKt84WaS9xVA+CTsm5xL7nBKqkOLzlJlQJMbiLq6lcJumjhMXdAdBkJlK2eKVUQTAICmnttO85gXCBuaKM0+M4ciqsyyci7wtnY8zZGHWJLtHfpUvXty/Rv52qqqr48MMPsdvtqNVq7r//ftLT09m9ezffffcdgUCA6OhoJk+eTFxcHA6HgzfffBO73U5ubi7nC3Nqs9nQaDRoNBqAJv8vKSlh8eLFeL1ekpOTefDBB9Hr9Tz33HNMmDCBFi1aYLfbefLJJ1m0aBF//PEHe/fuxefz4fV6mT59OkuWLKGwsBBBELjxxhvp3bs3Bw4cYNmyZQQCAZKTk5k4cWKkzT+jVq1a8dNPPwHg8XhYsmQJpaWlBINBxowZQ48ePXjppZew2Ww88cQT3HXXXcTHx59XZosWLUKv11NSUkJ2djYOh6PJ5759+/Lxxx/j8/lQqVRMnDiRtLS0C/bNYrGQmJgY+dz42QkTJvDpp5/yxRdfUFZWxhNPPMHAgQO54oor+Pzzzzly5Ah+v5+RI0cyfPhwLBYLb7zxBi6Xi1AoxD333EPbtm3/Uj6eSjOaVAO+GmvkO6UhGkIh3KV10jMVZhBBk2rAWXNm8ZXr1PjtzoiRJ8gE6ZpYmFSJMWSMHUDOxKsovvMFqe4UI74qM61/WYA6K5Wgw4Wvog738dOkPnErNfkn0bbLRtc2i+B+6UVGnWrAU14XqddbaULdqM/qpDjEwBmjx1dlQt+lZRM+lSkGfBV1kb++SpP0/9IaXIeLGLZnIUGPj9o/DmLLL2nCl7vShCJWh6fCBEDK5d3RpBno+vZDbBx3xntOZdDjtznJHN2L0z9sJf3y7iiizsTFdFWaicpKImlwJw7N/ChcJhq/3Una1X1Iv6EfZV9vwNC7Le7wuMR3y6XtzJtRJcSSP/FftH35TsRgiDYv3o77dC2adCMgjY2n2hIZy4Zx9Vaawy8nOoIeH9GdciInyerUeORaFSFvIKwLJhR6LZpUA9TVN+FLDIVwltWF5SFtPmXfNICiz6SXFblWRcKQTvjqbBG5eSqkPmgyE1ElxOKtseIpN0X0TqHXErDWk9i7Dap4PUGPj7QRXSVZhdtyVZoBMXJt/ExbnfHV2RGDIZzHSolqnYEyNgpvnR1ddjKe8lo8lSZJLuG/vhorSkN0xPBu3McGeagSY/GbHLiKqxrJIx5Po/nRMGYNfCr0GuR6Nc1vGYRl30kS+7al//ezcJ2q5vDzn+M4Xo7KEI0YCuEqq6PZLQOpWLGDlg9djTY1HkEmkHpFD7bc8BLdek4k6PJG6s6YMAyCIXy1NmRqJZ5y00XxJdeqiO2WS9nHa1AlxUbGub7mjBe88iy+PBUmonJS8dbacBVXRZ6TaaIR/VKMWDHoQ1DGQzBAwO8DQQCZAjEURJDLm8xLpSG6yUa9PEqDQq+J9NHbRH8l3hqu8HGWTjXmSxEXja/Wht/hivDlboRTEl9n2lWE280YN4jKH7ZJVxH1Wvw1liZlxFCIxFHdie3agvIv/4jIXNssMaLHEN5A06ql+mUChv7tkevUlCxagb5Nxt/mSxkreQqqU+Mj45x+yyA85WeNs92FOs1IdPts3Keqm8gwUO9GDIYi+vtfbiusU+oUA67TNUSHPcYElRxBqSB93GDpZT8pFm1mUhO5hAJB1KkGNGnGJvjtq7MR26MVhS98jqZZIgmjumPeWYAYCkXwzLa/COPAjmjSjAgyAW1GglRPhZmQ1y+NRY0pzLcBVaqBmu+3YBjSGW+1ObI+eCtNJI7uTSD8ktgwtiGfn4ThXan9dTcxHbKRh68cq9PPWmvqbOjCHvsNJCgVeMrrIutSw3oUdHqka6SltefofFROKgDa7BT0GiUxnVtEZNhAnkrTeWUY1TqDoNMTWX+8FSYp5IYvgDs8L+P75ZFweXf8Jgd7r3+e2F6tQRCQa1Ros5LRtUjDW2WmfOkaYrrmAhB0edFkSPZH0ujeIJOhTjWEN1w89Dv4HnKdiqoftqFOjsdTYeL0Oz/T5auZyHRq5GolOwecuSapjNfjOlFG5oOjOXT7q6TdMQJ9u2Y4wy/OAPr2WSCTYdt9IqKLDfNZGa/HeaI88mzQ5SG6XXOqj575TpDLzrE5hLDNkTK0MzKVgtwHriChTxtKn1+K63gZqlQD3rDs1JmJCHJZ5DOAt9JM3IAO6NtnY997EpAwXpUcR7dfZhPy+Ak6XKhTDRe0Rdw1NhJHdpO8w6qkNauhjcb2U8N8O6OHATRJcfgqzXiqLGhS4mkz9x58VRYsWw4Tf1m7v8T68+Fo+i2DKPtkLaqkWDSpBkKBEAG7i16rX0aXnULFso0YwpszQZc3zJeJlNG9QCbDb3WiSTWQNfkajr/wOQq9FkEpj+Cop9JMyB9AnWogZXQvFNFa1CmGJh5x6lQDVcs3cvqdFeQ+dxuIImJA2jz1VprO2ShRGqIJef00u2MEze4cgRgKRTaYZCoFMuWZgwVPpbnJXOn69VOok+PJvHskjvwSvBXS2q1OiSfjjuEEnR5OL/4FfZvMSB1p44ZI8+qsuZwyZgABuxOVMaYJP2evXw361yB3R35JxDu8Ybwaj3eDvmgzk3CdrIjM56DTQ9DpRqaWDsbqj5WSfGN/AnYXyVf0RJNuPAezo9tn4Squ+lt2wNlYL1MpcOSXoIjR/aX9oEkxgCjiKTeRPflqbLtPoBrRNYK/uS/eiftUDf5aa2TMvdVmdLnpxPZqiyopjtZvTIyEdDij934Shneh9tc9xHTIQq5RNWmroQ8NWO88Vkr2k7fgKa3B95ON9HuuQJUYh7fajMwkxziqO95KEwlX9IiEx2na1rlYfyG8qfmbeJN1x3AQJHtYoTtj56tT4xGDITp//ZR0SCuX4be70KQY8FSY8FaYiOmai33vSeIaYbE6Q7pdou+QDQhN1rDzzRVvjZWWT4+n1azxEL4S3tB+Y51r0I9LdIn+KV3ylLxE/3Z6//33ueuuu5g7dy4TJkzggw8+AKBNmzbMnj2bV199lb59+0Y27pYvX06bNm149dVX6d69O3V1defUmZWVRVxcHJMmTeLtt99m9+7dkd8WLlzI+PHjee2112jWrBnffPPNX/axoKCAhx56iGeffZZvvvkGnU7H/Pnzee2112jfvj12u53vvvuOWbNmMXfuXHJycv72Nev9+/fTo4d0Ev/dd9/Rvn175syZw7PPPstnn32Gx+Nh2rRppKSkMG/ePNq2bXtBmQFUVlYya9YsbrvttnM+p6Wl8fzzz/Pqq68yduxYvvjiiz/t25AhQ/jxxx956qmn+Oqrr6isrDznmXHjxtG2bVvmzZvHVVddxfr169HpdMyZM4c5c+awbt26yBXvTp06MW/ePObNm0dWVtbfkg9w7sbzBWJe/9M8XPYDxVR8u4U9d8wn7fHxZyoXQxy//BEO97pbijuj1+I9WUb1O9+R/OD1xA7rgftoCWIgdKbMuZ35C57O+kIQmv4FEEFQyND3ymNdzyms6TQRhU5NauNrteehql92Y9lzksPPf0b7aWOatiEIpI3sRtmKHdLns/qR0LM15l3Hz3hxhbtj3nmc3Xe9Tkxec2QqRYSJql9283v/x9l153yyp1wj1RGOcxR0es5htPEYiaKIq7gSv9VJ12VP0/XLmbgKyhrFXhE4n2zP1YdznxGUcsRgkNPfSifNqcO7YttXeN64Lp0/fIT6Ju1GWsJ1upaji1Yw6OsZDPhiOrbj5ZwjNJqymXZWW84T5ZQuXYNcq6LVcxMiGzONeYnwdF5VOiMPlTEG08b8s7t5FvPn1qGM0UnXaxf+jGlXAbseXEjRh6vp+dFjTcoIChkpI7pRvWZfhK/2L97GkRe/lPhpJOuE4V3xWxyITcaraZ//Ll/qVKMUV+vbzef5PfzUeepQxGipaOzVe1k7ZOpogk7Jw4ugn6DLhqBQI9PFNRmoc+fg2Z8bzw/hnD6J4Rhxf8YXCBgGtKeqUR//Es8EAUV4vCoj8ji3jLfSjHXHMQqe/4y0sQPPvFidl6/wlyER275C3GV1xHbNRaHX/W2+zu6wNjMJMSB5YjQZZ0Gg04ePUjBrqaQbjWSoiIvC9PuBf19bkcfOHh+BqNw0xEDwjE6dr53ztK80xCCGRKq+3czRh98l484RdF/+FMhkkVAN1T9uRfQHaTlrHMrYKBxHSxHD3jYiZ42xTEZczzbUrNjGGT2SftJkJiIGQwTtZ7xmEaSN0cw7R9Br9RwpBqd47hxrwsN5SWjyjCoxFvPv+8/7iKCQI4/SYNpwEG+1lY6LH5Z+/Jtr79nfqxJjcRWdsRdchZXk3/U6Vd9uJuOuUZEiupbpWLYeoXjBt2ibJxHVOiNSpv7IaRKv7EmP1XMkLxtRBFFEl52KKIps7vQAW3pMJmFoZ2RaSfcz7hhOwTNLKZz1MdYdR2mzoPFVTgF1ZqLkqXqs9BzRyXUa2r/5IH6TPeJlJj1zYdn/pc0R1stWU6/Ba3FwcObHlP+wjaIPV5P30bQmz8h0Gtp98Di+amuTwxJBpcQwpAuFz3x0pl8yAblex57Ln+LkC59K17dF8bx9RBSRaVVkP3wdhXOX/YX91OhH4SweQyJBt5eDd85HERuFpnlSk98viPVn4agqfEjbMC8bY8D2oTPY2HkiMe2bI4TtDMeR06iT4shbcB/yBj1AJLZna3x1NuwHiyN1N1Dpx2vQZaeia56MXK8Ny/NcYJTrtSSO6oF1y2Hqj55GrlGRHPY8Pp/uBxwuNvWaQsELnxP0+FAnxTYS4DnVA7DrqmfYMXwGjsMlJI/uQ1T4SqxpQz7VP26jcM7XBF1eUsLxqAGaP3ydhHdVliaVyXVqMu4Zhetkxd+fmxf48Zzxbvxoo8VWlRhL/ZHTkc9HH36XtHGD0KQZUei1EUxsIEWsnpA3QNDl+Vt2QOOGU8cOAFGkbl2D/fEX9kP4+9Sx/QkFglh3FUTw19hghzbazGwoIMiltchxoJDKr9ajTkto8oivzk7mnSPpvfrlM/h7vj6E23KdKOf0wh+J6dqKFs/dhvNwSWR8SuYvJ/3OUUR3zpU2dhuP2z/E+n+CN9Gt0jn12e/nsWsFjk37gF3DZ7B/3ByUcXpU8frzGlhiWKmdR06ReGVvuq2eG95UFZuq33l0URGtpeCZpWzqOoni+ctRRzYeL4Kv/wsUCv3P//e/jC55Sl6ifyt5PB6OHz/O66+/HvkuEJAWOLPZzBtvvIHFYiEQCJCUJBlAR48e5fHHpaDOXbt2JSoq6px6ZTIZM2fOpLCwkPz8fJYuXUpRURFXXXUVTqeTdu3aATBw4EAWLFjwl/3s2LEjer10PTM/P5+HH3448pter2fPnj2UlZUxa9asCA+tWrX60zrfeustvF4voVCIuXMlb7aDBw+yZ88eVqyQriX7fD7q6upQqc6c4v2ZzAB69+6NTCY772eXy8WiRYuoqpK8F/7qSndWVhYLFy7kwIED5Ofn8+STT/LSSy+RkZFxwTIHDhzg9OnTbN++PdJmZWUlLVq04J133iEQCNCzZ88LbkqWl5ezceNGDhw4wBCk0/sGwyzzzhGk3yrFd0ImQ5uZgHXncTRpBuklPWLASRR0eVHGRCHIZYjBkPSC3GiB1qQZ8VRZMG8/hqpZCvL4aPxVdahSE3ACwfAJpCrsrWH+eq0UjB6QRWlxl0reTt5KE5r0M0aNOtXYpC/eGmuT01FVihF/lTnyOf6qy9B3aUX2vx7BvnE/qrQEVKlG/NVm1FlpOLYfwmeSTsQrV+0ivltLlDFRZN01kmbjBklJauwuNGnGSJ3aVAM1a/bRcuq1qAx6fOZ6fCYH2pR4QoEgA76cgbO8joDLGymjSzWQ2KcNFcs3AZB153CajR+CNjMR09ajKGP1OArKMfaKRptqwNOIR/P2Y2jTE1AmxJC34H6UcVGI/iCCUo7hsjw8VWYUOk1ELg3j6jc5EGQCO0fNRAyGyHtrImIgSO91c1GnGak/cgpFjDZcxih5kYTraD6mH/qsZAZ+9SSCTEZURgKmnQXkjB+CTC5n96OLI/1rdm1vKpZtpM1Lt0f0QZuZgCYzkYDdhUytxHHkVBPPzoa2qg+dRq5WkTN+MGlDOkmyykiAnQXoUg2AgNdsb9JW5bINtH7pDjLvHkn6uCHIdGq81RZOLfyR5pOuJuj0Ep2XhbfKgqaRvvhNDhTR2sj1Gk2a1I8GeSj0msjpeYM8PGfpvc/kQJ0Yx5B1cyTvD1FErlaya9Iigm4fmqQ4PFUWHAeLUS18kMF/zEUMBBFkMlJGdMWWX4xMrZKSY1RZiOuUTff3Jku6a4hGrlXRdv69JI7sgTJewsUW029CrtOQ+/Q4VMaYf8SXNisZMSRSHr5idfY4N+ar8XzWZiSgiNJQ+eM2AKLbNaPD6/cRsFeDGEKmiUGmkbxuRZ8TWdh7kqAfQamFs7Kx+00OVImx9F4/F0Rwl9VFPNi8lWZiOmQ30l9jRH8VMToIX186e7zqj5zG0C+P4zM/In3C0PPy5Tc5UCfG0nf9K1Iig5CITK3kwMSFEV20Nwrcn3HnCDJuHYo6zYh50yEUURqsu48T36stmlQjtn0nI3oMoE6IQxkf3ZQvhxvLliMYh3RCnRx/Qb5SbxqINiuZbt/OkjAm3Yi30kzKDf1Qp8SzZ8yLdP1yZqR8wOZCk5GAT6Mk57EbmsqwyowqvjOV32z8t7TVWKe8lSZ0zZIivyn0WhQxWnaMmhlpq0EuNiBlzADkWjXt/jUJd0k1mkwJ41PGDkAZF8Xp96Vrw66TFey/6WWCCAw+/gGukmpJpsnx2A8WUfjaN3Rc/DAqQzSuoiqSRnVHrlY2GWN1ZiKCWkmnr57Gvv8k+g7Z+KrMJI8diCrFwNGpi2g9994m+iDXqtk37hXEYIjkq/sQDOO0t9yENrwZJI1tLLUlZw5dU8YMQK5R0e7tKVg2HESTnoA61Yiv1oY6KY6qsOwbt6WI0WE/WETdmr2kjRmAq6QaXXYyhEJNNscay7AB7WQKOc7jZSRd0TOy/mjSE1AmxDY5YPBWmtGkG6n+bjOdPp+BXK8h6PRi31+IyhiDKiGW+qOl6POaR2LXuU5WYNl6mOrvt6LNSaX5lGvwVlmIbt+ckNuHGAjir7PjrTIj+gJo0ozEdmtJwVMfkz3lamzbjtD8sTF0XzdP4tXqwDCwEzXfS/2S6zQ4j0qbLYJCTt6Sx6hYtpHsqddGMKbZvZejzUik97q5+K31RLVMj/Ak12moP3pmswaQ7AVDzBmbIxhCUMhJGd6VLWNmk3PPKNxVFqrX7Ud45Q4Uhmh8FSY0mYk0e+QGar7bRPq9V6CIiYr0K3PS1Tj2n8S0aicNL/QBm1M6wAMpaYdaSbu3p2DbcQxNekLk2n2DLaLLSiaqVQYDj4TXREEg762JbBv4eBP7qWGcGnRDplJgHNKZvAUPIAvbGcq4KNyna0gY1Ckyh8/GepUxBhJj6b1ubhMMkGulpFC7rn4molONMUCQywjYXdQfLyNxZDd6r3sFTZoRe34x5Z+tx36gmOwp16CM06PLSiJpZDcSh3ZBplE2SbBi23cST1kt9XYXld9vJePWIXirLE3CYChitLT71yQEuYzalTsxtM7k9Fd/ENujVWTOnD1X5FEaKUFYhUmyb8J2XcgXINRkrhgic8W68zgAqoRYan/bjcoYjTrNiPOL9SSP7o061YB582HSxg7AtP4AqWMHkDC8G9U/biXrkRsic1mf15zoDjnk3z2f3GcnSPyolU361yDDyKFn2N71VprRZafgCG8uNsi9Ybzj+7VHm5WMNjtFCl8iEyQvcLkMdVIctat24q22RublvutfpP+RxaCQIdeommC2Qq/Btr+QmPYXtm9kSgW9182N6JQm3Yhcqyb+sjz8Ntffsh+8VRbpRotOg+GyPLYNmU7zey+P4G/a6J4kjOyOwhCNYUgnKUlSSTVynQbXyXLqVu7AMKgz9u3HABGlMQa/yR7GX1Uj/O0tJfqpNIMgnLER0wxNsL7qi/Wk3DwITVoCCVf0xF1chaZZMvZdBdSt3EnPLW9Su2oniVeecSo4G+vbvX4/giD8l/BGppCTPLwrYiBIzj0jAZApFaQM7UwoGMRbaUYePsTx19kJ+QOokuMlj8U0I+o0Se7qNOnWmNS4DFVCLAGbk/pDJWgykyK/XWiuKKJ11P4qrU2Ow6ciutoYYxrr4iW6RP+ULnlKXqJ/K4VCIaKioiLec/PmzYtsEi5ZsoRRo0Yxf/587rvvPvx+f6SccD6XmbNIEARyc3O57rrrePjhh9mxY8efPi+XyyOnNY3bAlCr1U0+n92+KIp06NChCQ8PPtg02PLZNGXKFBYuXEi/fv348MMPI/U89thjkXreeeedczYA/0xmwDlXxht//vrrr8nLy2P+/PlMnz79HD7PRxqNhl69enHPPffQv39/9u3b96fPi6LInXfeGenbokWL6NSpE+3ateP555/HYDDwr3/9iw0bNpy3fHp6OrfccguvvPIKsd1yCThckWvQpR+tZvvQGWwfOgP7/iKaTxwNQNbE0fhNjiZXvBvItOWwdOUHiO2UA6KUuTsqN420a/tQ/Zt0PUNQKQhaHNRvP4ThpmEARPXKQ5AJyLQaVJlJKJMNxI/uj3P/CeJG9Ylkwqv7bTcpYwZIZdpkSle+G/Wl/sgpZColmmaJ0ibdNf2wrtkZ+d3y8xaKH34Tz4lSrL/uIOmuKwk6nKgyEgna69G1zYoYEQn92+M4UU7d1sP4THY2DnuSuk2HqfptD5lj+6PLSiauay5+hwtNchwypQKf+cxVZ6/Jwelvt7Bm+ExkCnkkFoyhay5+lxdjl1yqftsDQMlHa9h+08tUr9mH1+wg8+YBJA/rgv14KX6HS4rFGabYDlkISgV1a/dz/OmPpQREW4/gqTRj3nKY0qVrkWlV+Gqs54yrdXcBSaN7o0k3kjiqOyXv/Mz2odM5PHkRcr0WVVIc+jaZiMEgfmt9pNyp5ZupL6lmzfCZmA8U0/rBq0ge3JGW90ovfs7T0jVFRbSWxN5tqf11N+YtR0gO60Pegvux7TvJxs4TOTT5bRR6HWljBhDbLbdJW2pjDCc/XsPmO+bjszkxHyymzYNSbNfWE69C9AciMlaG26r5dTeWLUfwmRxsHzod264Can/bQ/qEYagM0ejbZhJwuNBmJjaRRYM8pOzwkDZ2IKUf/sb2odM5vXgVIW+AxOFdie3WMtJHz3n0vvr3AxS89ROHZ3+FPjsFd4WZoNtH8tDO+B1uPDVW4rq0IOD08vug6fwxbCaWA8U0u3kQ5T9sI3filVJcvhora3s+zJoeU1nTYyoVP+/Atvck5k2H2dj+Pio+X0/5p+twFVbgOFSEIBP+EV8nXvoCv9WJ+3QNKdf0bcLXX83n3CnX4iozSaEA0o10W/IIByYtgpCEayGPnYC1nICtkpDXSVR8EoIgQwz6EcUQiOceypjWH6D4rR/ZPnS6FMtRIc0PZ2FFI/1t2YQ3y5YjJA7tcs54HZ68CHWaAYIimjTjn/JVt/4ARW/9SMFLXxKVkyJdDXP7iO0mzeVgo+u9ZR+tZufoZ6hbvQef2UHqzYNIHN4Nx5FTBBwuqn/YSmoYjxr6Wrd2H6VLfmP3dc9LfCnlGAa0p/546Z/yFbDU4y6pxrLpELW/7SF1zAA8lSZSxw7EWVCOOjGuSZl2Cx7AfbqGgmc/PUeGDV4ljvySf0tbjXXKvq+QqFbpWHccI2FYFzRpRlzFVWEZtozIpQGn64+eJuT1sWPg41R8vh5dTgopYweQ8/gYyYvra2l9UiaEwzIIAgGHO+KVlT5uMHXr92PfV4hCq0aVEIOruIq0WwbhrbE26WPAZMddVMnuoU/gOlGOXKdCn5dF1uNjcRWU4Wt0la0xX0mje4Mg0GLGWGp/k17uyr+U+qpplkhcrzbIdWqqvjuz+Ve1fCOeShOugjJqf9lJxj2XE3S4SLyqF0G3j/rGWWnDZNlyBG+5SUre0yod54kyZEoFylh9xLulsQwbdEvfPgsxFMK8fj+qhBiiWqWhzUkhbfwQxGCIqm+kwy1tdgq14TUyYWR3KU5wrQ25To0mIxFdi1RSxw5AEa0lKjedujCvlm1HpPESBFq9eDu+agu+Giv2A0VomiWiaZaIPFZHVOtMyj9diy4nBV+dnfgB7Um69jIpmdPxMnYPfYLdQ5+g5set6Ns1p+aHLaSMG4LoD0Subrde8KDk7fTeSixbjkiyRwqlcOKlL9g+dLqkP9dK3mxp4wYT8geaeJA1UN3WI6RdJWFU6hXdkWtUHJj5Eco4PRnX9qFq9R7iurQAQUbA7MC0ejfZT9+K60Q59l3HpQ3kjAQ0zZJo9cZEFHF6il/8rEkbtb/uJvl6Kfayr86G6A+wo98j1P6yM6LjMo0qYovUHy3l9xZ3sC7zVtZl3krI68dXY8VXayNr4tUR+6n2t91NscPuxl1SzZ6xL2HdcUyalzcPQqZRhWMDnh/rzVsP4zfZm2CAcXAndK3SCXl9eE7XNsEApTEa687jJI/uhUyjJHF4V6pX7mT70Bkce+pjaW0eO4DWL96G31KP31rP8aeW8keXSWzoMZkD97+Facthan/bQ/LoXrhLa9G3Sse88zgtHrseRJGasF3TQKfe+gF3cRXeaiuukkoUOhXRnVoQ8vgIOlz4Tecm0LTuOUHy6F4S3uSm4SqtRVDKURljIldQG+ybqh+2kXrzICn2bLeWBJxu4nq0om79fnQ5KYgi6HJSJXkLIFMr8VscZD10DQdvm0vZ+6s4OnkhroIyzBsO0uKZW/GU1UqevGfJu/FcbtBdeTiGn6ZZInVr95IwrCu1v+1uIveGeVm1fCPeKgv1R05R/f0W4rq3QpeTQtZjNxD0+Ijr0y4yLxsw0bL1CPF92nFs5pIzmD12IOrkeHQ5qX9qB4jBINuHTo+Ua/bAVWizkgnYnQTszguUO9HIfhhA7a+7UcRGIY/WSnMgEGyCv8Wzv2Bblwc4fPd8HAeKMK/bR8XS1ch1Kmp/3ErymIEEHC5kOg0IQpPxtu6WxhlBIHfGWGp/24N9XyEyhZyMCcMQlPJzsF6ZEMPpt37AfbqGgNWJad0+5DoVYihETFjmKdf3OycOaGOsj+vdhsrvNv+X8EamUXFw5kes7fso7nITm695noqfd3B8+ofU/bIb0x8HSL15MABxfdshyGRSqKs6O7qcFFLH9Me0bi/J1/aNjHnFx6txFpSxe9g0NM2SEINBfDXWCF/nmytBp4fsx6RkYtlTr4tsPJ6DMRfQ5Ut0if6KBPH/Fz62l+j/FTXEIWxMTz/9NFdeeSV9+vRBFEVOnTpFVlYW06ZN44EHHiAnJ4e3336bmpoannvuOZYsWUJsbCw33HAD+/btY86cOXzwwQfExJyJ6WY2m7FareTk5ACwbt06du3axYwZMyJxGdu2bcuyZctwuVzccccdvPvuu+Tk5DBixAhWrlzJqlWrIjElCwsLuftuKUPY559/jt/v54477gCgvr6eUCjE9OnTefbZZ0lJScHr9WIymS4Yr7Fx/Eqfz8fkyZOZNWsWGzduxO12c9dddyEIAsXFxWRnZ1NTU8PcuXOZP3/+n8ps0aJFdOvWjd69JaPk7M/z5s2jf//+9O7dm2XLlrFhwwYWLVrE4cOHWbFiBTNmzGjSz2PHjpGRkYFerycQCDB79mxGjhxJ7969I2NZVFTE0qVLef755wFYu3Yte/fu5dFHH0WhUFBRUYHBYMDhcGAwGJDL5axcuZLa2tqIDC9EjqOnOTz1XewHigDo8vl0jjz6Pt5qC9rmSfRc+QLKOD1Bt4+9t8zBtvsEssQ4Bu9+Szq1DoYIenx4qyySN0h+CeXfbKbNs+NRxeul2EPVFhTRWup/3UrF7I/RtGlO7pcvIo/WgShiXr4e25qdpD97N6q0RIL1LgI1Fhzb8jEfq6bikzUkXN6DdosmI9dJcdvs+0+y90rJazbv3anE9W0Xya4asNZT++EK3CdKyZo/GZlOS9DqwHW4GG9JJTGDuiKPjUL0eAnYnJQ8+hZxw3sQc1V/1KkGan8/yL5JC9GkGOj63mRUcXpsh0rYN2kR7Z6fQPq1fZDrNLhLa/FZ69n/4pe0nXINux9bjN/u4sq9/8J5uhZVtBbLoVP4LA6SB3Qg6PZRtnIn0blpHHjgLXp+Po0Djy5GZYim6zuTiWqeiEylQAyK1BdVsn/quyT0zyNzzAA0aQbqiyo58fQneKstdHxvCso4Pfb8EsnTYkAHXKeqcRaUE9Mph6DbS8Dh5uA9b+CrNtPz19no2zRDkAnY9p5gz9jZiL4AiZf3oP2ihyKbnyG3j93XPof9QBGt351K+hU9EGQCnlo7J5f8Rqv7r0CdEAOiSH1xNUG3D9Pekxi7t8R5uobDt7+GtnkSHd+bgjo5Hk2aEcfRU4jBsDdBhYm43m2Ra6TYiAfvfwv7gSK6/PQcce2zcJXVsffpT3CermHYz8+jitcjyARCgRB+mxPL4VNok+Jwnq7hyO3z0DZPosN7U1HG6VHE6PCZ7KgSYhF9fgSVkpDHi9/m4sjUd2gxbSxHHn2PVs9PIL5/e1SGGMRQCMehEnaNfgbRFyDvzQfRNEskur0U48hTbiL//jcpP3iKHu88RFpYHt5aGyeXrCb9yp7EtW9OKBCUkneEr7F5amwEnB5CHh+IIrvufgNPtZXoVumS12QwRNDtY9u4uVjCsdV6fz6N/Y++T9uZN+Hce5K0mwdKgczzS8if9C86vv8wxnBW13/CV9+N86V4XBoVyrgoQMB9uob8+9/EfqCIdu9OJaURX6eW/EbKlT1RxukR5HKK3v6ZUx+tpsPr95J6ZU9cZXXEtElFFCFokzxK5bGpPPbEk/Tv35/uPXoQ8Ps5cXgfQ/pK8UHlMSkE62v5o+20JmPmyC/BZ3FgHCjND0l/swm6fQQdbg7eswBvtYXOnzyBcUhnBIWckMfH8VlLKf9USpbVd/PraDITJT0Nj5f9QBHt351C0hU9EWQCvlobJWG+YtpnITYar4bENHKNKuJBuW3wNAgG6fzZDLQZCcjUCilOY1EVh6e8jf1AEW3m3EXazYNwl9dxeNJC/NZ6Oi99Al1OKkGvlLRJQMBTZf5HfEW3ay55fMpkiKFQJDmVXKOi7NO1dF76BPUnytGmJ0geS/tPUn+sDOPADijj9LhOVaOMjfovt3U+nXKfqgEBtJmJUtzTQBBFbBSi18/u657HfqCItnPuImXsgLAnsIivxkbRvOUkXt6DhOGSPvjNjkiSnPjebZGpFYSCIubNh4jpmI0yTo+zsBJd2MM35PWjy0pCplHht9Sz79ZXiemUg4IQVcs30Gfvu9Su2kF8PynxgetEGQmXS0nSQh4fsnASs5AvQPGcLyl+dxU508aQNelqKaFFSTXbhkxDDF+T7PzpNIyDO4EoUv75eo7NWELGbcNIHzcEdZohEgsw5PZKV849PuQ6NeVL16BtlkRc33aoEqUYuoVzl2HZcpgO7z9MVG6aFI9MLsdvcVD20WrUyfEkX9ObkC/IgdvnRXQr9SwZ1vy8g6TRvaVEHSER8/r9mNbvB8AwsCO63DRUSXFh3JJ0UpUQQ9sFD0TWxqDTg3XbEUzr9lP+yVoy772c7CfGSDcBbM7/j73zDo+q2vr/55zpNcmkV0og9CoIgoKABb167RV7v2IXxK5XRKrtqiBiv3awYheQDtJ7CyG9ZyZTMr2c3x9nckhIsMT73vfe95fv8/hgZs4ua+2111qzz9prsePKWXh2HkFl1DHow4dJGJoPCDjW7mHnFTNJnjCY3nNvRpuSQNjZRLCygcY1uwlWNFD17k8kjurLgPcfjqf2iHHo/lepXbKGhBN7M2TpdLyHKoiFIggaNYJalAtTxPVbM+9HrpwrpwWIxth//2tUL1mDV1Bx5o5XEFQC2kQzIYeHaCAs5yBNSyTiD6GxGOQ1DkfwHqlBbTbg+HoDxdPfw3pibwZ/NZ1YKIwUkwhWNFD32RoyJk2Qox7rGgnXuVAnWWj4fjOHHn4TQaPixJXPYshLRYpKFD7xNlXvLJPnuOFFDHlpoBIJNbg48syHVHywkiHvP8i++xYSrG3klG2vIOq0qBOMcf/pGdxxXX/ylpcBiUhTgKKZH9Ht3gvRpSWiMhsIVDWgy7AhICBJ0u/W9e6dR8i+cpyyziqjjqg3gLewil03PY862cqABXdi7JKGoBLxHalhw+kPIYUi5N18FvlTL1YKZfjL6hTbHANOeH8aFR/8TPYVp7L/kbcZtPAujHlpqIw6BJWKqD9I2Ts/kX3xKXK+akki3NjEL6fcR/4jV5J+4WhUBh3RYAhBFAlU1BOsbsTcN0/O3RuNcWTmhxS/+h2D3rqflHED5YjOpoCc51CSo/x16UlknHcSsVCEHdfOk/X8y7eTcd5J8rrWOKj6cCXFL3xOyoTBDFh4t5xyQxCQQmHKXv+e9HNHyj6tL0i40YN7a6EcrXfBaNSJJrkgXzRGoKIB76FyEk4oUPZy8eyPsa/bx5CPHsaQl4YgCESafIgaDcE6uXCVNtmCqNNS/ckqDj/zkWyjNryAsYW8FD3zEdYB3Uj9y4lydJzHR9mCryl54XMGvf8grq2HyLz4FFCrUOm1RH3B1n7A+EFEvcE/5AeM3fsaKmM8gEKSiDb52XbZM0q7nn+/Gtsx7Tad+wSjV89DbTGiSTKBKBINhNhy3t8V/Vv1rlyAst/bU7GNHYS/tBZfYQWWgfmok8wIKhFRp0EQBGKRKMUzP+TIq9+R/8AldJ18rqJ/14+fhhSKyOu2QPb1j9X1aRedgibJgibVihSKEG5swldYQeLJ/VGbDMQiUflmvFa2179H17enb3yCijN+Rd9E/SH58FYA155S1pz9OKd8/ST+fWUcmLoIfZc0hn//DGqzHikmUf3hzzT8tI2C6deiMhsQ1CoiHh/eA+U0Lt9O1bs/kX3z2XSdeqmii53r92IZ2J2oP0SwxoG5bxdlrzTTlX7uSPr942/yHvQF2DZpFu6tck7c3jNvkOXEH2Lf3Qtw7zzC6bUf/+rvwf92eG4/6397Cr8Jy/zv/ren8IfQeSjZiT+Fyy67jKSkJOXvc845hxNPPJFFixbhdDqJRCKMHj2aiy++mM2bN/POO+9gs9no2bMnRUVFPPnkk0qhG4/HQ58+fdi0aROzZs1qdShZX1/P/PnzaWxsRKPRYLVaufnmm8nIyGhV6CYtLY3bb78ds9lMZWUlzz//PHq9nv79+7NmzZp2DyUDgQCvv/46xcXFiKLIxRdfzIgRI9izZ49yYAlw+eWXM2zYsHb50PJQEmDp0qVUVFRw44038vbbb3PwoHzdIzU1lQcffLDNoWRdXV27PPutQ8lDhw7xyiuvYLVa6devn0Lj8Q4lV61axdKlS5HiV0CHDh3KpEmTEARBOZSMRCI888wzeDwepdDNRx99xNat8ltpq9XK1KlT2bRpE0uXLkWlUqHX67njjjuUK/nHw4/pl/8OqWqN8K8nrTkusnS+P9ymMaj77YfagVUT+sNtqiOG336oHQSEPx7grpc6lltE1wHzILSTn/H3wCn+8WwiCbFfT1dwPDSKbas0/xZsschvP/QvgqedKtK/Bx1rBcZ2Igz/pxDqwAWNM/bO6NBYK/s91KF2HUG0A3pK1cG90omj6Oh1n46sl5aO7ZNwB2fZEfnoCF3wn39tSkXHbFhHeO/toP618ds3VY5FROrYenV0nf9dkDo4v46ssraDshHpgGx01L/pqK7vyDp3dC//OzPQdUQ+Oqp/Qx3wjP6dut7XQX1j7oDf9u/Uo52Hkv/76DyU7EQnOtGJ46DzUPIoOg8lW6PzUPIoOg8lW6PzULITx0PnoWRrdB5KtkbnoeT/DjoPJVuj81CyNToPJY+i81DyvxOdh5L/enQWuulEJzrRiU50ohOd6EQnOtGJTnSiE53oRCd+DW2qoHfiz6LzULITnfgDmDt3LnV1da0+mzRpEoMHD/7fmdD/B9B38M1eQ1D/2w/9i9AY/uMRlsYO0tXRqMf/dHQk6rGjUQtJHYyw/HfB/H90jaFjUS0djXg8de/Mf9tYnVGP/zvo6E7piO7oaMRjR9GRqOKOyuG/U+NoOjCa2NHAwA6ww9hB/Rv8j483/feh4xGFfxwdjcrs6Bw7gn9nZGtHx/p38uM/fax/p643dFDfdKRVrFNHdeI/GJ2Hkp3oxB/A1KlT/7en0IlOdKITnehEJzrRiU50ohOd6EQnOvFfj85DyU78S9FeNe4/i8mTJzNz5sxWhW8AVqxYwTfffIMgyFUDL7/8coYPH/4vHbuj2Lp1Kx9//DGSJBGJRDj77LM5/fTT/3A/jz76KE8//fSvPnM8nl966aWccsop3HnnnQBEo1FuueUWevbs2aYAzq+hZRGfmTNnctddd2Eymf4YIXEY8lIZuPBu1IkmPLtLqFq8ml5PXo2gEgnWu9ClJhD1B9lz1wI8u0sAKJhxHckThqDLsOHeeZht58lVwUeuex5jfiZIEKhqYMvZjxGqbaT7tEtJmTgMYhKRJj8qkx61SU+osYmEIT2QwnIVvVCjR6406A+y964FeHYX03vWDWRdOQ4kCFY7qP50LUfmLiZ53CAGvn4volYjh2xIEmG7hwOPvk3+lIsxFWSzaeIjchXpGdeRMmEImiQzoUYPokaDyqAlFo4gqtVEPD4q319B2UtfAjD8p5lY+nUFQSDqC7Bz0mycG/cDYBs3iIKnr5OrCYoCsWAY9+5i9kx+mZxrTif3hjPR2CyoTHoEAfwVDey+5UU8u4tJHjeIXk9fh6ASqXx/BTVfrmfgwrvRpiWhMuoIVtvRpiUihaOIeg2xUBRdWgK+IzXEAiFcWwvZ/8Dr6LukMXrd83J1So+fbZfNIPWME0idOAxdutyXv7yewqfep/t9F6JJNINKlHne4GbD2Cn0mnEdmZeMQWXSQyyGoFaxaeIjaGwWZY4V76+g9ssNDFx4N/rsZESDDrXFQLDKQdjVRNPBChKHFaDPTsYbn6N7ayHBBhddb5erKjYdrGDTWY8ghaOknTuSPnNuQpNkxl9cw65bXiTr8rHK2iBJSBJEXF5F5oxd0+nx0GUYu2cSqLLj2lJI4ayPGfjKHWhTExRZcu0oQpeWqFQ6jbi8igwBJI8bRO9ZN6LLSCLqC+JYs5s9k1+mx0OXk3rGCehzUhB1GmKhCHvveZWw3U3PR69EnWRGl5ZIuLGJqk/XkDyqH+pEE2G7G7XFiKlXDsEqB6JBI1c79gUx5KbhPVyJqFWjTUkgWO/C1D0jXvU4zOYL/o4hJ0WW03j7sKuJwmc+Iv++i1AnmtClJ+Evq5NpMhuIeP0KXQ0rdpI2cRhSJIr3UAWWgd3b0JU6cbjSvxSNIUWi7L3nVVxbDjFqzXMEaxvRZ9qIBcOUv/sTtlF90SSakaLyu36NzYKo1xILhZUqy7FgWO4rHEVl0CJJYMhNIRoI4VgtjyuFo+TeOJH8B+IVfd1+tl3+jLIOKnMqgtYoKx8pRk1tHQ8++CANDXa+/upz+XNBBClGxF2LypLG6A0vKHtMCssRtYr8GrS/ucdO/OZptDYLCAIItNILqWcOQ5+djL+sHl1aIrFIlHCjB11aIoJKxHu4iqaDFSQMzleqQBOT+Vm/bBtd7zhPfu5QJb+c+RAFT15N5sWnoDIbIBYjFoqw68bnsK/chaBWMeSDB0ka2QdBoyYWCFH/01ZCdjfp54xEbTUi6jSKPOy9awFhZxOj1jxHyO5Cn5UMEjQdKP/NsZplvs+8m9FnpxD1B2n4aRt7Jr/MoHemknxKfwSNmlC9i1CDq9VYzbIhqEXCLt+flqnQcfZKzBdEn5uG73AlCAK69ERCjqZWMhWyu8m86BTFLggaNYHyevbc8Qqe3cXospIZuOgeLP26ImpVSJEY3iPV7L1zPlIsxtCPHkaTYEKKxdg3dRHOXw4w6M37MfXIIhaJEqy0U/HecsoXfSfL1EWnoDLr8ZfWoUkyI4VluUcUkCJRyt9fQfFLX9FnxrVkxeVPikly1fKVu9h564vYTupL7+nXYOwiVwuPePzYf97Bnskvo01NpP/Lk0k4oSeiToMUibLnzvnUfr5OWbNm+a395hdso/pizM9CZdCBJOGvbMB7oJxQgwvbKQMgboMQBQyZySAAKhF/cS0bxk5R9krW5aciqFWEHR60qQkQk6j+dC2JJ/ZCUInUvL+cspe+AKDPgrtJPftEJCBQWkvVu8vIvv5MtOmJIIqEqh3oMm2UzvuEigVL6T3/LlL/OkquzOsPsOfKZ3D/cgBdVjK9XroDbWoiqEVEjQYpHMG1uxjv4SqyrxxP2O5Gl2lD1GsRNarj7uV2bZFZT81XG0kY1B11glGxl94W9tJbWEnu9Wegz0qW9ePaPYTsblLGDUbUa1GZ9ah0mjZ6asCie0j/ywgQBSJuH9sum4F7exHdp1xMl9vPRVSrkCSJkpe+kO1XCxuLKBJxeRVbpNJpifoCRJr8+EtqqV6yhp6PX9VGZw9f+hSWfl1AFJEiUfxldey5/WWa9pfR97lbSTypD/qMJLl/t7wvO6o7WurR7KvGo9Lr8JXWsuvG52naX6boKQS58vr+aa8zcOHdaBLNRJrkyt7N9sc2ZgAqk14u1hiNUfXBz5S9/BX9Xp6MNjURTYoVJIlgbSPegxUkjx+MSq8l6HCjsRgJ291U/nM5pXH/q2D6NeRed6ZcIToQwvnLfkw9c4j6g4oubukjAujzUhm48B7M/boQbvSwdtgdSOEoPR+fRPak8fFKyQL+snp23fQ8nt3F9H3hNlJPH6qslxSJEotEZd2nEvGX1+MvqWXv3QsomH4tGeePQhAEGjfsY/tVs5W9bO7bBY3VgCTJVct/TX5P/GY62mT5d5OvtJamA+XsvftV8qddQvo5I9AkmAg2uNDZrITdXkINbkSNGm1aIkgSCMi6MxBuZYuqFq8m7+azW8nUn5GNY3210kXfkXfjRESdBl2mDeJ+QtOeYrad/QgAQ799Bsug7sQiUWKBELFAiLDDQywcwdyvqyzTh6sw9c1j42kPoktPYuCiexC1akIODw0/bcN2cv/jrnOzrrcOzkdQicQCYbZc8CTu7UVt5nvw8Xfpft+FaFMSEI06wo4miMWoeG85xq7psu9g1ClV1qNNfqoWryb3+jPbrlcL3+GXiY/GfYdrSYv7Dr6yevRx38FfWouokY9xmvaXEXY2kXHhyajNBqRoDH9FPd4D5VQvWUOPh69o81vA1DMHlVFHLBzBXyrLXubFp5D+15NQW40EKhqQojFMBdlEfUEEdVtd3/ysqFUrvk6zLP5fR2dJln89OuN4O/FfCbvdzueff8706dOZN28eM2bMoEuXLn+632j0z1/rjEQivPbaa0ybNo25c+cyZ84c+vXr16G+futA8teg0+koLy8nFJKLsOzatQubzdbh/gAeeuihDh9IAvR89EpKF37DupPuJexqov+Lf2PblbM4+Pi7WPrksf2aueybsoi+c24CIGXCYAzdMqh460ecG/dj7iOvcfJpQ9BnJ7N+xF1sPf8JdGlJ9HzqGgBKX1nKpnEPsHHCNFQmPWGHh3Wj78XcK4eQ3cWK/GuJBeUDl3Uj72b/lEX0mXOjPFZeGqt638TWC58i3NhEyvhBJAwvoPesG9h42jQCVXZ8R2qo+Xyd/AMtEGLnDc/SuGG/Ml9jtwyK5nyCe+cRIo1NSFHZaZLiBxA7b3iWjAtGYyrIJnnCYNQmPY5Vu9hyzmPEgmH6L7xbZpYo0GvWDey4cibuHUVIMYld184l4vTS87FJpE4cxqGn3sNfVodz0wG2nP93pFCEPnNuBFGg96wb2H7lTNafch8ZF4ymz+ybKF34Lb7Dlbi2FdL4ywGClXbCziZ8RdWEGlz4y+qJuL1snDCN/Q+8DsAJnzxK1BugYfl2GtfuZeBr91DyylIOP/0B7h1FFD79Ab7CKvq9dDulC79l3Un30LS/nMr3Vyg8SRhWgGvLIfZMfhl/RQNRb6DNHDMvGE2f2TdSuvAbtlw0Hc+eEqL+IDuuf5bKj1aRMn4wmy94Cn9ZPVG3j40THqTszR/Iu/ls9j/wOiu6XoM22Uq3u84HQJNoxnuwgsb1+yh+4XMGvHonxm4ZrBt5N4UzPiLs8SNq1awdeY8ic00HyvGV1OE9VMnO658j7Gxi4Kt3UbrwG36Z+DCNG/bhOVCG1mbh4CNvyXyrbVRkqHndes+6Ae/hSvbdt5BgtQMkyL5yPPZVu6n5Yj1Rb5CSV5biWLuXvs/eQtjhYce1cyEWY8d18wDIvfo0ar7awLqT7iVQace9p4Sw00vJ/KX4imoI1TopnPERSDE2TniQ9adMYWWfmwk7PDQdrCBU78KxYT+DXrubpgPllC76jrDTy47rn2XflEX0f+l2ZS8Sk3BvO4x7RxE7r5+n0FXx7jJyrjmNDeOmsmHcVKyD89uly3ugHMea3UiRKJvPfpQDD71J32dvAcBfWgtIrD/lPlb2vYkcha578JXUYl+7B/eOIhqWbycWCBOqbeTI3CXEgmE2njqVPXe+gspioGl/Gfvuew1/cQ2iRk32leNJGt2PrCvG4dpexPLcq9hz5ytH1wGIBTxEvY2AQKSxnIaKIua/8jLEIkSclUSclcRCXmJBLyqTjZjfxbqT7iHi9JJ95fg28vtbe2zg6/cSrHOy4dSpONbsJhaKtNILWy74O/6yetQJRvbe+yore15PqN5NsLYR35Eaqj5aScr4wawbeTcRVxOiVs3GCdMomruYbvdcSOH091nR7Rp0mTb6/eN2jN0y2Hf/a7i3H8azp4SK95bT/+U7AEg/7yQShhVgX7Obvfe9iqAWMeSmYhvVj60XPkXZwm+QojF2Xj+vlfz6S2vRJJk5+Ng7LO9y1e8aq5kXokaNa9thom4fSFDw1DWoTXoOPPQmEY+PsMPTZiyQsK/ZzZ475/9LZCpQacezp4Swsym+V2RZLpzxYXyvTGPj+AdYO/zOVjKlz0rGNqofu25+gcJnPgJBoPzNH3DvKlbmK0WiRL0Byl7/DseavUQDIVzbD9Nnzo30e+E2AlV2luddxeGZH9Fn5g30fHQSFe8uY/O5T1D72Toq319B7vVnkH3NaRi7ZVD2+ndUvPMTIOHeUcTqIX9D0KqIuLyKTsy5ZgLGbpnsuPlFGn85SKDaQdmbP2LMSyPnyvGEHB523vYSjZsPYV+7B0CRXykSxVtYRbQpwM/51xFq9NDv+VtbrVmz/OZcfRqe/WW4thzCvmoXpa9/R8TZRCwSxTZ2IOtG3q3sy6a9ZRyet4SIP0TDj9tQJ5payfnP+dex9eLpaJItVH+8muKXviTz4pM58MhbrD/lPtIuGI2xIAfbhCEkjR3InuvnsvPCJxFUIt0fncSuK2ew57q5hGocaDOSsC/fDkDShCEkTxyOZ9cRdpzzCFGPnz6v3quszZEn32XLmHvx7S9H0KrYe90cIk4v1oHdKFv4DYef+RB/eT3Ojft/dS8fa4salu8gWOvEkJ3MgUfelvVv3F4226LyN38g56oJNO0vZ999C/HsLUWbkohtVD/23f8aUW8QJKldPWXKz8JXXCPbq7iNBTB2yyAYl6mtFz5F7k1ntbKxjnV7EbXqVrboyPOfEmpws3HcA3iPVNP3+dva6OyCp64h4vax87p5uLcfJlTvwldYRZ85N5L+15GIOg3EYjjW7iXibCLU4EKbltgh3dHt3gsV2Uga1ZeoN0igtlHhfbOeWn/KfazsdxO2k/vR70XZl9g3ZRHaFCtlb37PhnFTSTypD569pazsdzPhBjeRxiZl7Quf+CeFT76LZ1cxEWcT9uU7SB4/mD03v8C2S+TDnppP11L79S+kx/0vgOQxA6n9agPL867CtfkQhrx01o28u5UubmXfgZ6PTsJ7uIq6b35BikQVWxF2+/CV1mJfuYvqJWtRWQxKu6qPVnHkuc8QtWrWjbybQLUDlV7LrltepObz9VS8/RPeomr6PHsLKeMGsffuBWy54O+Y+3VV9nLdN5vwl9biWLOXYI0DBI4rvwNfv4dgnZNtV8yi/octiGoVvqIa+j57C6ZumWyfNIedN7+I2mzg8LwlCGo1hpxUGjcdwL2jiECVg0ClnVBtYxtbJNN/VKb+rGy08tVe/IKCJ69i+5Uz2XrZDARRZPs1c1iRfy2iXqvoDXWSmSNPv0/xMx8gCAIbBt3KoSkLURl0bJv4EIGSGvbf8RKB8nqa9pbSf/6dlL76DctzryLs8JB21om/us5SJIqo09B0oJyf869DikYZ9NaUdn3LZt93018ew7lhP+Wvf8emsx+l6+RzSTq5H64th/DsLiZU7yLi9io8bG+91p86FfuaPa18B1O3TMX31cR9h/Wn3I+xawYV/1zGhrFT0GbYSJ4wGNeWQxx8/B18R6qJOJsUHXDsbwHHun3EQmEaft5B2evfIahU9H3uVozdMlg94Fa2XvgUEbeXQJWdUIOL7VfOalfXb73wKfbc+Yrs0x9jVzrRiT+KzkPJTvyPo6amhhkzZjBt2jQef/xxKisrAdiyZQsPP/wwDzzwANOnT8fpdALg8Xh4+umneeCBB3jttdfafRvhcrnQ6/Xo9XLeQL1eT1paGgAlJSU88sgjTJkyhblz59LUJDsuTz75JEVFRQC43W4mT54MwMqVK3nuueeYNWsWTz/9NIFAgPnz53P//fczZcoUNm7cCMDOnTt55JFHmDZtGs899xyBQKBdegOBANFoFIvFAoBGoyErKwuA+vp6nnrqKaZMmcJTTz1FQ0MDAE6nk7lz5zJ16lSmTp3KwYMHATkKsrnPp556imnTpnH//fezefPm38X7wYMHs23bNgDWrVvH6NGjW81z/vz5PPTQQzzwwANKn6FQiBdeeIEpU6bw/PPPK4eaIEetut1uAObMmcO0adO47777qKio+F3zsZ3cj9qlvwDg3lksv00urSPl9KHUL9tO2sRhuLYeRm01ok1LJHXiMBp+2kbK6UMofflLBLUKbVoiWVdNwHekhkBpHa5fDiJFIhi7ZQAQbfIr45nys/CV1JIwtAe+klpUBh1SOErI7pEddMC1tRC11UT6BaOpXryaqC8of5ZgQtTrMPXMxldcizbZiq+4hurFq0k9cxjVS9Zg7pOHr6haGS914nCqF68GSY5y0qYlEqxtRJIk/MW1VH2ympTThlLzxXpSJg4ndeJwApV2qj9ZhXtrIVIogsqsQ5uWiHVoD/zFtQRK60ga1ZfKfy4nZeJwqj5ZRcYFoyl56UtSTxtKxO2j6v0VuLYWIqhVaJIspEwYjK+4Fn9pHVI4Ss0X60ka2Ye6pRuRJHBtKST1zOE4txxCNGgpf+N71BYDUjiC2mqS35QDukwbhtxUyt/+EYCS+V+hSbGiMuoUWlVGPcF6JxqrkcZfDsjPvfQFiSf2VngScfuoXrya2i/WQ0xCUKtJHN6r3TnWLv0Fb2EVYZdXSZpj6pFFzB9Cm2wlFggp8mHqmY2oVVPz6Vo5emjZdjIuOhkA68BuVLwjz7vpQDna1ETqftgKQMW7y9AkmYl4/HEZkGUu7PKRMLg7oQZZxqs+WY2lTx61S38h3OCmdP5SjN0yce88QurE4TLfrCb85fUK3xKG9sBXXEvCkB7UfrGemi/WE3Y2kXrWcByrdpF+3knUfLEO19ZCIi4vokaNFIvJb8GLa3H8vBNRp0HUqOXIXKB00XckndSXUJ2TpFF9KXvje9RWI8FqB4IoKusFkDAkn4YVO/GV1HLk2SVoUqyEXT6sg7oTqnMq9MrrJeuZqNdP8vjBsmy3oCv51EFEm/xoEs0kDO2Bt6i6Xbq8hZXYxg4kVO+S+fbBz4gaNcae2Yh6bat1lunSAlD8wmeknjGM6sWrUVuM+MvqUFtN2FftQmWQ94H3QDmiVoPtlP7U/7gFQa2m/qdtpJ41nJxrTydY46D645UA2FfsaCW/UiSAoNFBPGdT7+45aLVaklq8nBG1ZmLBJgSNASnkja/7KlLPGt5Gfn9rj1n6dqV0/lK8hZUUzV2MqFGjsVmO6gUgFgi12iuheiexUDQu59mynKclEnb5UJv1si4Y2A1BFKh460ekcJTarzaQMmEI1YtXkzx2oLJesWAYQStHuhi7pBHzB0kY2hP7T9uIePyoLEZi0Rjewko0SRaIxdDYLIoO1CRb41Fkmj80VsLQHkQ8ftRWI/afd+LeUyrLxpnDqXj7R6yD8glWO1CZ9MpeaR7reHulozJVtuhbEpW90keZb+CYvRL1BbGd3E+RqVg4Siwaw7FqF6b8TGL+EN7DVQgqUZGpUJ0TS/+uaBJNVH30M579pVj6dpHpSU3EtfmQvKbxfZY8ZgBV76/As7uYqk9WkTx+MN7CSlLPOEGRh0BFg6KbEob2oOlABaJeiybJQs0X68m5YhxVi1djX7ULS988iMVoOlxFsMFF+lnD8OwpoWl/GdZ+XXD+cghBLVL92VpSzxqu8KDmi3VEvQHc2w4jaNSY++YpeqolDy19u1C9eDXFL3x2lK5kK8GaRgBZ3xt0JI8ZQPlC+ZZKzVcbUJsNre0fyJHo0RjJEwbhPVCOv7wB68DuSOEodV+sI2XiMFImDidU40BlMeLeWog6yUK0yUegtA7n2j14D5aDIOA7WA5AypnDEbRqKl/7Bs+2QnkvJVuUtWmKR7IljOyDZ0cR2gwbVZ+swtQj+w/v5Za2qOz179DYLNT/tJ3UicNk/avYy6O2yLW1kKST+lD75QYa1+9Dk2whFo2Rc+3p+IqrifnkvX2snjLmZ1L+Tmsbq01LxNgzC/fOI3GdXdjGxiaN7EPE5Wuls2u/2qjMKdzYRCwQaru/zhxO1Yc/K+1URh3hJh9qqwm1xYAu04a/pJaEIfmEXV5ql25Ea7N0SHdknD9a4b02NZGS+V8jBcMK7y1984j5gwQqGhBVKiIePwlD8qlbupGca0+n5JWvSD39BBKG9kAKR6n85zKiLh/lb/2I2mJENOgI1Tnx7C6W5e+jn/EWVmLunUvUH6Jpf5kckR+N4d52GH2Gjdq4/wVgyEvDs69U1s3hCLF4VF5LXdxMY/N6JY8ZgC4zicr3VxCosiu2wpCdQsQly1fdt5tQadVokmT5dG7cT8KwnkRcPgAs/bogxWI07S+j6uOVpJ41HNfWQiz9u6Iy6albuhHX1kJiwRDp551EqM6JuXeu7O999DOePSWodNrftEX2VbsofmUpmhQr3sNVWPp3oWrxajx7Smj4aRsaq5Gaz9cj6rU4Nx8kZcJQqj9ZFY9MrURtNRHxh1rZoojb20qm/qxstPTVAKRojKg/hLlXLrFwpF294d1bIu+dHtlE4+vk3lqIIIoIKvloI+2C0dTFo8I1CSaKn/sUgGCtE5VZ/6vrHKpzYuqZTen8pbLu3FOMJsms8KClb9m8L0N1Tkpf/ZrUs4YT9QaQIlGkcJTqxasJu3yIGlnmk07qQ8TtPY7vUHWM7zCMqja+Q9xvCwRJmzgcQSViyD0qe+Wvf6/sr1g4QiwQaqPbNIkmAjWNuLYUYunXFbXZgMqsV/R3My+STupD5Qc/49y4n+rP1rXR9d7CSuq+2iiPZ7O0siud6MQfReehZCf+x/Haa69xww03MHv2bK6++mpef12OwOrduzczZsxgzpw5jBo1iq+++gqAxYsX07t3b+bMmcOwYcOUg7uW6Nq1K4mJiUyePJn58+ezZcsW5buXX36ZSZMmMW/ePPLy8liyZMlvzvHQoUPccccdPPHEEyxZsgSj0cizzz7LvHnz6N+/P263m88++4zHHnuM2bNn0717d77++ut2+zKbzQwbNozbb7+dF154gTVr1hCLyY7OG2+8wZgxY5g3bx4nn3wyb775JgBvvfUWffv2Ze7cucyePZvc3NxWfWo0GqZMmcLs2bN54oknePfdd39X6Pjo0aNZt24doVCI0tJSevbsqXz32Wef0b9/f2bOnMkTTzzBe++9RyAQ4Mcff0Sr1TJv3jwuvPBCjhw50m7ft99+O7Nnz2bWrFm43W58Pt9vzifi9ilXNhFFhHj2en2mDV9xNboM+bAgUO1An2lDn2kj/dyRHH7qffk6YyCELtOGPiuZQGUD3R+6jNHbXgGVikCVXRmn+0OXccqO+QhqkaLZH6PLsBGobEBl1DFi2SxMBdlo05OU5wPVdgy5aQQq7SAKjFw+G0PXNNy7i4m4fQSr7OgybASr7PI1jFCEpr2l6DKO9gGgy0wiUGmndukvRH1BdOk2Eob2pGHFDvxldfF+kpR/dZlJiAaNPC4gaNWEGuQrZvoMG4EqOxqbRZ5DZQO6jCQCVQ7UViOJI3qTft5JWAfnIxr1Ch1hZxOmglyCLfgRcXmJRSJI0RiHHnuHnGtPR5+ZRPr5owlUNMTfiDvR56agy0hiyHvTSBzRm96zbyQWjig/sgNVcqSFPtNG0sn9KJh+LZkXnUzZa98SC0XQx532QJUDbVqCwhOVQavQGKi2I0UiGLqktZpj2OUjFokq8qE26UF1VD4CtY1o0xIw5KXG5/gAmiRz/NDAiGjQYhnUHY3N0motmiE7iJGjf0djtKyCEKh2YO6VQ8R9VI4jviAgKXMKVDlQ6TSE3V6l/0C1XZ5f/F9dho2w3a3IerDKjqjXos+UZVuTZMZbWEn2leNoWL6dqC+ApW8XRb7SzhlB04FyIt4AuriMBqocaBKM8kF3sjU+rsxjQS0y7PPHGPb546ScNhRiMSx9cqn5fH2r9Wq+6grydelYKIKu+fAuGkOXlkj3KReTMKynQpepRxaxcJQTFj9C3+duRYrGfpWuqC+o8C7qC2DqmY0uMwnroO4M+/wJUk4bSsTrR5ee2IquQKUdS/8uONbuacPPZn6oTXrG7FqIfdUu7Ct3oc+0YcrPxNg9k273Xsiwz5/AOjhfadcMQVTLV9Ga1zQcIjk5Wf5OrUeKReVDyxbJ5gNVDqWP9uT3eHsMJALl9UofEhLaZGsrWTTkpYIgMOSdqSSO6I3KpEdl0iljNV9LPvTYO6gTzYxcPpvcW/8iX2uPy6GvsAqVQUeg0o4uMwnb+MHoc1LIOO8kmvaXoc+04S2qJuILokkwcfLml6j/YStqox51/MeYLjOJWDCiXO8LVNvRpSWiy0xCUImcsOQxEkf0/l1jGbqko8tMJljrBEki4vbKB2vxtW0eK9TgUta2eSzr4HxURj0Jwwr+pTIl05agyLIuLRFBLXLC54/L7c44AbXZoMiUFIm24k2wtpHsK06lYfl2RaaadbEuI4lYOIqxSwYqo45AtZ1QXSPp553EKdteoecTV8sRii3WLFDlwJCXiqV/NwSVqMhD7g1nojLpybzoZIzdMwlWtdApVQ60KVb8lbIdCLt9BKoc5Fwxlvpl2+WrjfH9HHb7MPXMIljTiL+svo2+0efKY0ebWuub5vYRr/+obonLf6DajqVvHo54BCZAsN5J1Bck9azhePaUEKiyI8SvELaUc12GjZg/RMTtR4pfp222l8EqB7qMZHSZNspe+ZL8x69m5LYFqK1GmuKHDaJRh7l/N6TQUZ2tzZT71OekACDFJBBFtC32u9pmIeoLYO7XDc+2Qtlemg3k3nAmGReMwtwnj3D8YOh4e/lYWxSociCoREL1cfmttBNsZS8fQNBqSBzVl2iTH0GrJuW0IWgsRtRmvaKnVBYDQ96b1kpPaWzyIU6wyqGM1ayz1WYDtlP6M/LnOfSffyexcLSVjVWZDcQikePaovS/jsRXUttGZzfvy2YbLuq11CxZQ6Dajnt3CQgCiSP7oE4wUbrga/xHalCbjR3SHRqbGQDLwG4QjeHaJB+qBmsaCTubCLu8RJoCjNm1kFO2vYJ95S5iYdlXMeVnos9LI2lkb/o+dyuCWqXIV7DKTiwSRW06WmRQlynvy+Y9Fqp1KL5U2O0j84pTsS/frvhfGpuFWDBM7nVnMPLnOViH5MtXr4/Rxc00Nq+XoFVT+NT7EPdJ27MV2VeOIxC/idL8vTY1kVgkouiRQNXRfa7PtJF95ThigVArPzlQaUefndyq/2YafSW1x5VfAH95QyuZyr5irBypWnl038dCETIvPBnvgXJMBdnxK91ujN3SEXVqAtV2Kt784agtuuVsnFsPtZKpPysbLfWGNsVKxO2Tfam4f9Pltr8w7PMnEA06RW9EPH6yb5hI2gWjETQqjD3lFw/NaYkA0s4bRd3na+N0hkk5fSggH0SLLXTW8daZWIxAeT363FSMXTLkl8eZtlbzVVuNbXxffaYNfW4q2pREYqEIgUq7Ys/12clkX3MajRv2/ep6NfsOzfpGnrfsOwx+ZwqGLumUv/0jSaP7MmbXQgSVilgg1MZPSf/LCLyHq5Sxmn8L6DKSKH3lK3KuPR3byf1QJ5kJ2T2tfOZgvRNBraLmM/lgN1jX2K6uBxTftKVd+T+PmPSf/99/GToPJTvxP4pAIMDBgwd57rnnmDp1Kq+99poSEelwOJgxYwb3338/X331FeXl8tvw/fv3c8oppwAwdOjQdq8Li6LIww8/zP33309mZibvvPMOn3zyCT6fD6/XS9++fQEYO3Ys+/fv/815Dhw4ELNZNpC7d+/mzDPPVL4zm80UFhZSUVHBY489xtSpU1m1ahX19fXH7e+2227j8ccfp0ePHixdupQFCxYAUFhYyMkny5FcY8aMUSIi9+zZwxlnnKHQZjQaW/UnSRIffvghU6ZMYfr06TgcDlwu12/S1aVLF+rr61m3bh1Dhgxp9d2uXbv48ssvmTp1Kk8++SShUIiGhgb27dvHmDFjlPbHuxb/7bffMnXqVB555BGl7R9FW5V59BNJktCmJhB2evHsKm7xiJzrBuDIzI9ZN3QyEbcPQ9cM5ZEjMz9m44RpRJoC5N4wEQT5qrX3cBW/nPYgwdpGEobky/nRmtFcsDAmsXHCNFy/HMTcK0f5AYQgP5BwQk+8R45GR7aG/Ix1SA+kaAzv4Ursq3aRevoJypvZts/Lbbrec4Gcq7LRE6dRaD2vY6BJNOHcdJBART09pl3a3jTa/TvnutM5Mm8JUV+Q8je+w9JXXt9YKMz2SbNxbT9M6cJvGPTWffIBXaxtjT9JkvAVVbPrhueo/nQtWZPGK58ffagtja07aW+OLT4U2rYJ2d2sHnoHru1FlC78hu73XUjE5WPoJ48y9MOH8R2qaGGIj2kv0Opw6tjh5D9bfyC0M4djepA/i/crtVy3Y9tJR+eVPG4QUiRKzadrW7VTJ5jo+diVHHryvTajtTMsIbsb56ZD7P7byxx84p/0nXcTIJB4Yi9ql25sZ+zWfTR/vvO6Z4n6gxz6+3sYclMx9+sqP6YSEdUie+6cT/WSNSSN7P2rdB2LsNPDgQfeoP67zRx84l36zLupXZ5mXjoGJHDE8xM296nPS1P4Eaiys2bw30gY2gNjfiaSJCGoVYgaFfunLOLQU+8xcNE97dPbZtLxGevMSKGm9h9pRVc7a/ore6z1UJLyZbC2kY0TphELhild+A0DFtyJoFYds1fksXOuOx3fkWq2T5pF7RdyJEv7EKj653Kcmw/SsHwHusxkJEnC0C1TzgtYVsea4XeSMmEwqMW2Y7WQsZDdReHf3yfqC3DwiXfl+ek1vzlW+nkn4Ttc0Wp/HY85zXwN2V0ceOAN7Mu3E3a4GbDgToXGf4VMHds8ZHfh3HSIPX97SW4350YCNQ5FplQmfSveaNMS29mj8W9VKno8dBlH5i1RDg90aUmUv/E9a4ZO5tDj72DsnkHL/asyaNFnpXDosXeUNhXv/MTaEXcRcfsIu71kXja2DZ8UGuL/GnJT5auc324+ym8BRI2alLEDqIvfRGjJQ0GrYdAb93HosXcAqa2eOmaM5vaG3LRW+7L5GUGjoudjV7J/yqLmh9t2IAiIei32n3e2qxOb90XKWSdy+PG32Tj0bwRrGzH37wZAt6mX4tywrxUPEQT8JbUk/2UkQ36YLUdESVKrR0SjHm1aEkWPv6Xcmgg1NrF2xF00/nIAKRwh94aj/t2x0z7696/rkFgowrZJcxRbVPDIFVS+twJdho2hHz5M095SmUYJRU/5DldRuujb1nrqeHpDkghU2tl1ywtsHD+NYIN8QNC+bmu7v7KuOBWiMeUlSXtotuGhOidpfz0JAFNBDsRi1H2ziUBFA11uO0fO0yjQMd0hgWjQYuyW0erFcTN0WSkgSawedBtrht+J7ZT+CIL801RQq9BYjfjiuTGbXzi25lMLLqhU5D90Was91uxLqU36Vvu5mYyIx8faEXexcfw0YqEI2iRzaxpbDCBJEsmnDkSKxlr5pMfaisxLxyBFogTrna2+F46zz0A+IJQiUYJ17fj1LfguqER6KDRG2/R39O/WciJqVHJe2xpH6+cEgdybzmT35Fcof+cnVAYtBU9eTaTJr/Aw7ZwRii2q/ngVCScUtB2vg7LRPgEyX8IuL+4thdR8sZ6DT7xL1nVnImhUgED9d5vYOOJOXL8ckK/Q3/KXlo0R9Vqi/hDeA+UgQKjBRe71ZzDix5kIarGNjTl2nZunJOq1DHrjPo7MWwJS83Ot9dyx7QEGvXEf3hb+aLM99+wtpeHHbSSO6NOaf+3qm6OfBWsb2TDhQcV3GPjqXaSMH4z3cBWrB92GoBLRJLeuu6BLT5JzS5bUHjOW/D9pZw3nyLwleA9X4TtSjalbRqv2arMBJEnmYQveHtNRi9ke3//tRCd+DzoL3XTifxSxWAyTycTcuXPbfPfmm29yzjnnMGzYMPbu3cvixYuV7477I6MFBEGgR48e9OjRg4EDBzJ//nzOOeec4z6vUh116MLhcKvvdDpdq7+PHV+SJAYMGMA999zzm/NqRl5eHnl5eYwZM4Y77rhDuS7eEaxduxa3282sWbNQq9VMnjy51bXqX8OwYcP45z//yZNPPonH41E+lySJ+++/X7la/kewd+9eDAYDs2fPRhRFtm7detw1W7ZsGcuWLQPgqakPI6hE2dmJxRSDHah2YOyWSVP8Go0+00awphFBJZI4qg+jNr+EOsmM2mxgyBI5b4s+N1UZQ1Sr0Ka2NshhuwdBFEg/ZwT2n3dgyElV3uxFXD4iViOmfPkqrj4zGdf2w8obaQBtWiL1P2zFkJuKLiuZYLX8xjphaA/K3/xB/ix+ra0ZwWoH+uxkEk/sjX3FDhJH9EKl1+LZXYypRxaePaXos1NIP2cEAA0/bUPUaUi/6GSs/bsScfnQJFpk2rVq9FnJhO0e1FYjuuwUgjWN6LNsSJEoKROGoE4w0bSvFG1qAppkC/rMZLkQxsFybCf3V+altpoQ1WpybzyT3OvPxFcqR0/4i2tQWwzos5PRZdjwHqpEn5mMPjsFtcVExgWjEUSR/GmXIWrUck43QY5yaKa15rO1DHn/QUStmmD8qqU+y4Ygiui7pqBNS6RpX6nCW31mMoJajb+sjuTxg5U5aqxGVHotJ62YhSTJ1xqJHpUP64BuBMobCDfKkQeONXvxHanB0r8rmyY+jBSN0e8ftxOyu5W1yLpyHNZB3em/4E4ElQrb2IHk3XSW/HNYJbZyoPSZNrwHK1FbjRCPWlEZtIBA7o1nknPlOESjDikURmM1KfTrM2U5aP5X1KrRJFtRW40IKhFdVjLGrukYclIZuXw2UjSGdUgP1o24Sx7DqJcjznJTSR4/iG2XPoN75xHUJj36nBRGLp8VL+LiQ9Rp8JfXx8e1EShvQJuaQPKpA8k47yTUFiOCRoW/pJZQvYuEYT2V9QpUOzDkpSl7Q9SqSRk/iH7P36r0rzbp8R6pJnFYT/SZyfgrGzB1yyBY00jj+n10v+8iNImmdukKO5vk6NY4VEY9TbtLUBl1pJ8/Cs+uYnxHakg4oWecrtmIRh2xcJSk0f1oWLatFT8NuWn0fPQK9twxH8/OItRWI1FvgMZ1+0ibOEzee5KEFI7Kcvj5eqRYDENOKsmnDqLf87ehTsxEioRBdfRgTa3RYnfIekDUGYk4K+UoSeHoO1p9llx8YOTy2eiyktvKb4s9lnP9GeRcNUEu6CEIsl7adFDuA4FwPFWEPjsZ56aD+I7UIOo0dLv7fNQJJgRQogGDcTkP1jSSeelYQnVOgjWNVC9eTc61p5N745lkXzkeXZaNaCCEPju5lRwWPv0BOVdNIFjTiLV/F6LeIIa8VE745BE5PUFjE5F47qdgtQNRpyZs9yh0BcobEAQBUaclcXgB6gQT3e46/zfH0menYMrPRNRq6HrHXxF1GqVQUnM7Q14qKqNZ2SvNY6WfPwpRr6XpQDmWfnn/EpmS94oaf3mdMt/mvRKsaSRU55TbDe3BsC+eQJuSSLjRo/BGZdChTbay+a+PK7xJPnUQGeedhD43FVGnwbFuL00HyuKymoom2RLPdQm1X21kwMK75QOpuJ7p99JkApUN1H27ieRxg2TdNEA+gBNUIq4thWRfMQ4pHMXcO5f+L01GnWQmWGXHEJcdXWqCXCTskqfRZ9kU+yNqNegzbVR+sppwo4e8m89qxcO8W86mfNF31H27iQEL76Zpfxkqow5dVvJR+U224t5ZjD47GSn+IkqXkUTdt5ta2UV9RrLMm5tewF9ai7lfF6RItJX9AwjVNqIy6KheslouWJGeJB9QArosG6EaB6JGTfrFY9h303MyHwB1YjyybmhPzH3yEM0Gutx3EUjg3n6YSGMTNR8sp/6LdQz/5WWkaIxQ/KBFUKsomHsLUiSK/Yctyl4GiZE/zUKXlYyvqEp5EXc8e6mxGhV7mX3lOFRGHURjaFMT5Fsc2cnoM5Li9jJui0pqaVyzm9i9F6C2Gkg9ezihOhdSnBdSOIp1UHccq3YjTbkYS58u9H9pssw7UUSXZTs637jO9pfUyhFckkT5ou/pcstfSB4/mH7P34Zo1BFt8iOq1W1skbkgB7XVyKG/v0e3O89HbTWSe+OZdLv7AgSNSo5Ea7GfEQRs8UIzSSN741i7l4QTesoRZuEo3e+9kGCdk1j46Dr/mu5o2lsqp80ZnI8UjTFy2SzUFgPmvnkMeut+1IlmdJk2WS9kJxP1x3NuN7jl6NzeeXI0cZUd984j6DJsNK6XI8tMvXLkvZCVjKhWKbpTUKuwDu0BQLf7L8K9owhzXJemTByGyqhn/72vxuVP5lPY7kFjszBy2SyQwF9cgy6tdxtd3ExjsKaR9HNHojbpOXnzS4h6rRIp12wrQg0ukkb3Y+P4Bxi5bDaaRLOyzk2FlRi7ZSo+nT4+j5zrTkfUadh9+0v0eupaEof1VPxkfXYyseDR/hGgYdl26r7dRI9HrvhVW2TITcG56SA5V41HUKnYe+9Cut15nrJHRa0GUaehYdl2Br15r1wAsbaR0pe/pMvkvxL1BrH064p1cD6hWtkW1S7dSO5NZxEzhRi5YjbalATCLm+HZCMczwnaSm80uOXUNM2+VIqssz27iom6fUiRCCqrgYJnbiQyzYt7x2Esg/Ix5WfKa5uZTKjehdpqpPoDOa952O5Bk2iW+SKBv7ROLojVzjo3697mfdnz71dT/dEqmg6UtfF9QY48bOn7GnJT0eemKv5as+/QbM9VBh01X6wj/fxRx12vZt8hZPco+kbxHbRqGtfvJ+z2Eovf/BnxwzNKMajmeZkLclAnmDjw2NvkXHUaADnXn0H3ey9EbTYQqnOSfsFoSl/9WrFhKqOula5vfgHWLIu6tKR2dT2AqNMQtnuIeHyynHaiEx1AZ6RkJ/5HYTQaSUtLY8OGDYB8EFZSUgKAz+dTCq+sWrVKadOnTx/WrFkDwPbt2/F6vW36dTgcra4Vl5SUkJqaitFoxGw2K9GRq1evpk8f+Y1Uamqq0qY5T2R7GDhwIN9//73yd1NTEwUFBRw8eJCamhoAgsEgVVVV7bYPBALs3bu3zdwACgoKWL9+PSAfNPbuLTtAAwYM4Mcf5RwlsViszVVon89HQkICarWaPXv2/GqU5rEYN24cF198MXl5ea0+HzRoEN99951yUFtcLL/57du3L2vXym+Ty8rKKC0tbdOnz+dj7969iKJIZWUlK1asIDExsd3xTzvtNGbNmsWsWbNwrNtH+rnygZx1UHeQJAx5qTQs207qaUPkvFon9CDi8RGqc3J41ie4tx1m/fA7KXr6AyJuH6sLbqDq/RUY8zPR56WSMKIXKpP8YxXA0OJtn7+8nog3gHt7UdyZPYCgUaFLT0RtNeErrSXhhJ5EPD5qv1hP1qTxqK1G+bMmPwkn9MC+ejfG7hkE7W7MfbuAKFLzxXoyzh9F/Q9bWtFa/8MWMi8ZQ6CygbTzRhGqd2HITcXYIwtNkoXMS06haM7HhBrcbL/kaeq/24w+J4XMi8dwZN4SuRqvs0nOkbS9CGP3DPR5qTg37Cf76gk0/LCFrEvH0vDjVmo+W8veO19Bk5yA2mLE2DUDKSq3t6/YqbQVNCoyzh8l57yxe/AWVeMtrKT+h63k3foXAhUN5N44Ua7knJcq8+LL9YTsblb1uxnnpoOEHR4c6/YQ84dkh9qkV2hNPXNYPIG3n6QRsjxnXTqWqk9WydUk73wFldlA5iVjSDihJ1I0ihSJ4Nx8qM0cHev2UfyPL9k44UE5gixuobxF1YgGLVI0Kudl8vhQGbQYu2fi2nqItHNHos9OJnXiMCo/+FlZC11aIu6dRyh58QtCDS40VqNSxCfkaFKuarWUOce6fWhTrHE6xtB0oJyw3c3GCdNoXLMH7+EqrIO6U//DFnJvnEjE48OQm6q0d8fXzbX9MOnnjyLj/FEEaxspfPoDCp/+AEEtImrUxPwhsq4cRywcIVDRQI9plxH1BgjWOhA0KmLhCI0bDrBxwoM41uyh/oetaNMSadywn7z4uJZ+XYh4fJT840t23vAcEY+PiMePxipHWne9/VzCdg+hOqfSXqHXLVdn3XzuEzg37qf+h61kXn4qKoMOy8BuRDw+3NuL5Aq4dU7CLh+CRo1za2EbujZOmEbtF+tl5xoUuoK1jbh3HsHYPYPEk/pg7J6JFIrQuGE/GydMi+djleTDmm82Kfw0985Bl5ZI4VPv4ztShdpqpHHdPjIuHI1tTH+M3TKo/34L9d9tJuL1k3nJGPl6pFEvFzj5xxdypLSzkljYpxw4CmodsWiURodDziEZDUNMdrKlsB9Ba1Lkt/yNH9g4YVq78ttyjzUs384vEx8m1ODGs6+ULrefG+f9X4mFI4QdHmWvaJItSl6xineXEfH4iYYjSg4sb1EVokEr89vZBJIk/5Ax6eMvcAR+mfgwINCwfDuZl4zBvaNI4VvG+aOJ+oKyHO48giEvlcaN+yl9/TsQBIINLkT10bEQRcIOj6IDpWgU984jxMIRNDarnHM1Jv3mWJvOeIhgnZOGn3fQsHw7oTonDcu2yTJ1yRh5L2baiHoDyl5pHsvYPYOmA+WY+3YhaVS/Py1TjS32inPDfmW+zXslVOfEMqg7xvwsuaDLgq/xFVcTDYQQ1SLJ4wZhLMgmFgwRKKtXeNMsU8FqB8E6J1qbhaxLx+LZVyr3W+8i75azAflKdiwQwrFmD2nnjqTv87ehMugoW/RdK9207YqZsi5qcJF58cm4dxZh7p1LqM7JxtOmEWpwU/HhKrIuGUPKuEHyGtY5CZTVk3XpGGq/34LaauSE96fh3HZYuUKpNukVHsaCYXQpVsoWfqPwsGlfmaKnmuU34vHj2VdK5iVj6HbPhWjTE/EeqqTm07VkXiLfnLCN6Y8uLRHXtkL0mfJV7PRzRhBpCrSyfwCWIfmAHO3k2VOCITcF964iBI2KtPNH0/DDFhp+2IIkSSSO6ov1hJ5E/SGIxtDnpbHz4qcI1jYSKK2l9LlPKZ7xPuUvfoYm2UL6pWOxnFAgV1uvbVTSixQ8/zd8hZU4Vmwn9ZyRyl6u/mS1spd1WckIarHdvXysvZT1vqx/Qw4PqacPke3mMfZStkUZhD0+7Ct2UvnP5UScXmW/1X+3GUGrRjRo5dxtRj3+8jo2jJ3CxgnTcO84ohwcdL39r4rObty4X+Fn3i1nIYUj+EtqFTm3r96NOsHYyhaln3cSaquJ7VfMxLXxgGKLwk65unKzLcm59nSlnaASCdY0EvH48B2uQp+TirF7Bs7NB4n5g4TsbsIOz+/WHd3uuwhj90xsJ/en8p/LWD/6PnZcPYemA+W4dx6RiwSV1sUj/Q9iyEtFn5eKKsGIuVcu7l1HSDt3JPXfbSb7ilOp/36LbH8EQX5RqlGRfcWphD1eYn75ULLP87fRuGE/rq2FbJowDW9hJSqjFnO/LmRePEY5TBE0KtLPH0VD3HdrXN/sc0xDl2lTCoy01MXNNIbqnBye8SF132yicMaH7L71RUINLg7P+JCNE6ZRtujbeBqgBix9uyBFo63W2b5yF+oE2TY37StDEEUs/bqQd+NEil/8nJg/RP0PW4h6A6SdO5KEE3oi6rWUvfYtGydMw7O3FCkcRWuz/G5blDxuEF1uOYtAjYNAWT31P2wl65IxqK1Ghn32GFFvkMZ1e9k44UFcmw9R/8NWsq8+Da3NgrlPrlygrPEYWxSN0bhxPyWvLCXU0HHZqP1yfRu9gQCiSoWo1xCosit6w5ifiS47mdpP11L2jy/wl9awZcJUfIWVciG8vaVY4+OFHR5UFiN1X6xTfHPHur3yOp/2IKaeWfF0K23XOVDRoKxXxONHn5ZE2cJvWu3LlvOV83we9X37Pn8rru2HWTP4b618h7CzST6sdTbJMhaN/YrvcG4L30FeL8V3cPtJ/8uJaFOsWPp0oeLdZfLNrm2HkWISmZeMIffms1AnmPEeqqThuy2Kbqt8bzmhBjf2VbsJOeQbWV3vOl/OqSpJBCoaFLoSTuiJyqincf0+0s4d+au6PuGEnvJLBYdHsSv6vKNBI53oxO+FIHXWNO/EvxCXXXYZSUlH8+ydc845nHjiiSxatAin00kkEmH06NFcfPHFbN68mXfeeQebzUbPnj0pKipSovlefPFFPB4Pffr0YdOmTcyaNQur9WgkXH19PfPnz6exsRGNRoPVauXmm28mIyODkpISFi1aRDAYJC0tjdtvvx2z2UxlZSXPP/88er2e/v37s2bNGl555RVWrlxJUVERN94oV10LBAK8/vrrFBcXI4oiF198MSNGjGDPnj28//77SpTl5ZdfzrBhw9rwwO/388ILL1BTU4NWq0Wv13PdddeRn59PXV0dCxYswOPxYLVauf3220lJScHpdPLaa69RW1uLKIrcfPPNFBQUcPXVV/PPf/4Tt9vN7NmziUajdO3alYMHD/LQQw+RlpamPHMs2vt87969LF26lAcffJBQKMTbb7+tXCFPTU1VPp8/fz4VFRV07dqVmpoarr/+evLz85k8eTIzZ87EYDAwd+5cHA4HWVlZuN1u7rrrrt+s7r3mxLsYuPAuNIlm3LtLqF6yhoInrpLz/9jdaJOtiDoNVZ+s5vAzHwHQd+b12MYPQhAEgjUOtv71SQBO3vWqfMgiQaCinq3nPk6wppGTdy8k4vYSC0UI2d1okiyoTXpi4QjGrukAhBwePHtKSBiSTywUZee1c3HvPMKAhXeTdtZwOQdWjYPqj1dz5LlPSZkwmILp16LPSkaKSYTqnVR9uJKmgxX0e+E2VCYDYacHz55S/MU1pEwYjDrJQtjhRlCrURm08htHtYqIx0fTgXIcy3dQ+e4yxhS+GU8eLRALR2j4aRt7bnyOQe8/SM1na+l+/0UIOg2CKBILhvHsLmHPPfPpO+dmLP27ok1JQDRoETVyvqXdt76Ie+cRUiYMZsCiewk73FS+t4Kaz9cxYOHd6NKT5DxoVXa0qQlykYP4tUmVUc4dp01N4MAjb1HzyWoMXdIY8eNM1FYjkaYA2654hq5/OxdTjyz5QCAaJVDRQOH09+l274VoEs2IWrWS+DpU78J3pBrLwG6o4rkviUmEXU0EqhyYemQRdripeG8FNZ+vZ+DCu9BnJct5IrVyMH/UH6Jh+Q6STuqD2mqUr6SU1nF45od0v+8izL3zEEQB17ZCtl46AykUIfWs4fR/5Q75DXI0hntHEZ5dxSSPH4QmSb4qpUk0I0kSUiTKjuueRaXX0mf2DbJcxWKE7B42X/B3Brw8GW2yVeZXJIqg1SCoRKIeP1F/gLDLx767F5D/wKXsu28hlv5d6DXzBnQZSUR9QRrX7GX35JcYtfpZJZKyucLp3rsWoM9Npdtd59F8PQsBKt7/mYTB3eUf3g0u9NkpSt48WQZdSDEJKSLnzvOX11P07BI5mjUSRZ1gIuoPse2KmehSE+n9zHVyDrqYnER+9+0v0/3eC9CmJKC2GglUNqDLlN/QS5JELBCU815V2kkc0Rt/WT01n68l+6oJbehKmTCE3s9cL+eMEwSISey9az5Rf5D8By7F0CUNRJGIs4nqz9bGE63LSeMjziY54sRiQIpJyp5RWw1yUap6F7pMm5JnVj7skcdFkuj3wt/kKvZGPYEaB7tvfkEpDjGh7A0EjR4EFQDV1VU89ugjbNy4ieTkZD7+6ENSDFH5YFJUo7KkEahw4tldwu7JLyn57HrPvIGMi09Gpdf+5h4b/s10tEkWEAWkSIywqwnPnlJMPbKUQ4lgrRNdaoL8gy0SRZNkRjTIkQ6evSVoEs2AgDbVSqDCTtTrp2HFDrrecR6CSsR3uIqNZzxEr79fQ+ZlYxH1mnh+szC7bnmevBvP4sAjb9HvxdtJGJovF3IJhGhYtp1Qo4e0s4bL+VjjOX2j/hBN+8qo/OhnutzyF1QWgxyhFZPwFlb+5lgtZV6fnYIUitCwbDu7J7/EoLenkDx2oCzXcdnbeuFT9Jl3MyqjDkGjRpdhQxAFIk3+Py1T7e8VZ3yvRNEmJ8i5sVTywb8hJ0WRqVCjh+wrx8k88QZQGXVEvQG8hVXsuul5DF3SGL70KaL+YFw3CQSq7Oy68TlEnYZBb92v5KnbN+U1XJsPMfi9aZgLcgi7vfJVWgkOP/MhKacNJfPSMXKevCo7olol0ylJcdmJUvHhSpKG9yLY4CbrotGAgBSNIggCgWoH3iPVuPeV0uWGMxE1ss4FOb/X6iG3Y+6RJc83EJL1jSRR+urXFP79fQBO/OEZNPFqqnXfbSZpZB+M+ZmozQZFx8YCIQS1CkNeGhFfALVZj7+0HkM8YjQWiSCIcr7FormLsQ7oJuvYRLNcnKd/VwSViPOXgyQM64km0YRr8yH2XjsHgH5vTiH5tKFyMbiSGqr/uYzsGyYqOZ9FnQYpGsN3sJztZz7IwC+eImF4LxAFIi4vuy+bTtPOIwz+egbWYQU07StFUKni0UpenJsOEQ2H5ehISUJtNqBJssj58o6zl9uzRYIoKhGkUX+oHXv5NjmTxqFNS5RzGLq8uDYfItToIXnsQDRJZhBApdMSqHEQqnWy66bnCdY2MvjdqXI+YFFe/+J/fEHRzI/p9/JkMs4bBciF8/Y//DZ5N5zRysZqUxJkfR0ME3E1yZFrTq+S2zBQ0YCxZ1ZbW7TmOfRZyYqsBcrr2TP5ZfIfuhwpFMHcN0/eQ6JIxOOjMb4/OqI7jtWjaouRQFk9u25+Hm9hJUM+fJjEEwuQIjEca/dw4ME3GLDwbnkctYqoN0AsGKF26Qa63nGeHLkqCMR8QQSdRn6JYjbg2VeKLj0JtcVAsKYR944ipQhNqN4lF8oLheWq1Bc8RaC2kYFv3U/KuEEIKvkgzb56N4kn9pKv/h6qxDqoG1F/iKjHr6yXoUua7EvF9daaYXcghSKM3vgi2tQE+YaFIBJp8rPt4umyb/nqXaSefSJi/Ap+2OEh7PDIqUgiUXkNKu04fzmAaNSR/teRCIJA48YDbJ80i4TB+Qxf+hQhhwdNghEEkWCdk53XzDmu/J74zVNoUxLkK7jFNcT8IVxbC0kZPxiVxYjGasBXVo8+LRFBJRLxBWQ+pSQghcIIWg2xQJBYKEosFEafmYyvpJqqj1aRd8vZrWTqz8jGsb6ar7gGQRTkQkZajcxPUcSzq4jtZz8CwPB1L2LIS0WKSUScTUjhCJGmAMEaB9ZB+aiTzMSCYYpnfkjxq9/S/YFL6Dr5rwgqEX9JLY71+0geO+C469ys62PxSEFiEoeeeo+yV78h9azhDHz9XiWCsGlfGVI0ii49CX1WMp79pUdv+VTZSRzZWy6yGZMP/iKuJqo/XUuPh69ou15/wHcIO70IKvlZ9+5ior4gGReMQm0xKte2Y4EQwZpGEk/q0+a3gKkgB5VeSywcwV9Sw54755N9xTiyLj+VkMNNxONn57Vz5Wd7ZiOoVUpu3WZdn3bOCFm3SSjzLV/0LQXTr8WU/8dv4f03wX3j6f/bU/hNWN/46X97Cn8InYeSnehEJ/5t+DH98j/cRvUbuZ2Oh7aZEP+z0NEw9f90ujoK6XjJtX4FQgdl4985VkfQkfn9Gfw7aft34tS9M/9wm5X9HvofmEknOvHHEe2AHuiovfx3QtMBKyZ2UCUGpT9uaTuqf/+v6tH/dHT6Uq3xf1V+O6I3AML/4ZdC/6+u1+m1H/9vT+F/FJ2Hkv96/Gfv1E50ohOd6EQnOtGJTnSiE53oRCc60YlOdKIT/+fQWeimE534E5g7dy51dXWtPps0aRKDBw/+35lQJzrRiU50ohOd6EQnOtGJTnSiE534l0OK/WdHqv43ovNQshOd+BOYOnXq//YU/qvQkesGHb+i+8cDwdUdvB7SkWt2HWkDHbue93/1mlInWuM//TrPvxsduYrdkSvfHR2rE534NWg7oLk7alf+nejQdcpO1daJTvwu/Dv92H8nQqg61K7TL+pEJ/470Hko2YlOdOLfBn1eKgMX3h0vdFPMnskvI4XlqoiD3plCyvghgETFu8s4+MjbiDoNw758EkGrRlCpiPoCaJIsxPxBIh4/1iH5ckXgDfsxFWQTanCxaewUZbxeM64jZ9I4OVm7y8svEx8lUNlA8rhBDHz1TlQmPWGHh22TZuOJV+8GQBQ4efdrqIw6/CW1NB2swDo4n5g/iCSKWHrn4i2s5JeT7201Vvak8QiiSNjlZdPERwhUNgAwcsVsTAU5SNEYe+95ldrP5aqA/V64ldTTh8rVuK+ew9APH8KQlwZIRANh/GVyFG6gogFzrxyi/iDe+FykqOx4xgJy0n1j9wyiviCCRo0UjRGscbD/rgVI0Ri95t6EyqSPF5qRkEIRYpEYhpzkeFEfJ9WLV1Pyjy/o++LfyDh/lJxkfcM+tl81m17TryXrynEIKhVIMcJOL9uvmIVnt1yxPXncIHrPulFJfO5Ys5s9k1/GVJBDn7k3Y+yajibBJBczKK9n/5TX6H7/xSSc0JNYIEy40UPF+yuo/XIDJ34zHa3NIhd9EOCXiY/i3nmEXjOuJfX0E+TK2CqBqNtPtMmPZ385SBLmXjlIEjQdKMM6oBtRf5C9dy2g14zrSBrRG3+FXGRCikSpeH8FJS99Ra8Z15J+1nA0tngRLRGcGw+wbdJs1GYDg964l8QT5aIKRGIKP/o+fxsZfz0J4sU7BJWK0oXfUPj3936VH6kTh5M/5WJMvXIIVjkIu5rYe9cCcm+aSNalY5EickGAaCBM8T++oOSlrwBIP3cEPR66LF5YKEbUG2DrZc/gL6lV5hj1hwhU1HP4mY/o+9ytcsJ5lYivtJaYN4gUieLccoiUCUOI+oMcfuYjut93oVwIKtFEsNohJ+4XBCRJLkgSC4SJBUMgCATK66n8cCUFT1z1q3RJ0RhSJMree17FsXInA9+4r9U6137zC7ZRfeWiJHY3aotR4Ydo0Mjj+oLoc9PwHa5E0KhQW+WiPYa8FITmAgKXzcC9Xa4Gnf/AJaiMOiJuP3vvWSDTlWgGlYjapCfU4GbD2Cn0mnEdKROGoLYYifoCRJrkCuTVS9bQ4+ErEFQiokFDzO8CQNCaUBmTePixJxgyZDAnn3wymWkpRLwO1NZ0iMpFz2LhoKLfTvzmaTRJZqK+oDLHZv3QhvfxOerihQa8h6toOlhBwuB8VGYDEY+PmC9IqMFF/bLt9Hz0Svm5Q5X8cuZDFDx5NZmXjEFt1iPFYsT8YbZfPQfnxv1kXHQy+Q9cij7ThqCRi6jYV+7CV1xN+jkj5UJSOk0rOQxU1MvrNaxnfK9Lv2usZpnvM+9m9NkpRP1BuWDX5JcZ9M5Ukk/pj6BRE6p3EWpwtR7rhJ7EQhFErfpfK1MF2Wya+AiZl44h85IxcrGxaAwJqP1yA4bcVLSpiRCLUfHecup/2MKJ3zyNNlnWBb6SGgLl9ey9awFd7zqvzdqZemajMuqIRWIEq+yUvfE9xq7pynN771pA2NXEwOYiAVo1/uJaNsTtU68Z18ULQ1gIO5vQ2CxyoY2Vu0g8sReCSqT6/eWUvvQlPWdcT9aV4+WCZALsm/wStZ+ulW3IontJO3cksVAYohKxSBT7zzvwFdeQesYJEJMwdElD1Gvb2J/kcYPo9fR1CCpR4aExP0suigOIWrXCw5QJQ5AiUfS5afhLazHkpiKoVUhSrBVdI1fMxtw7T9YZVQ14dhWz9+4FJJzQs81YmkQzsVAEdYIJUatGbTYQC4UJu31E3D78pXVyQSNJQtSokSQwdk//3TpAm5KAaNQRdjQp62zsmi7LQ7yoRqCigWiTn6rFq8m9/kwElajYooEL70afnYxo0KE261vZoqxLxyrVzmu+2sjuW/+B2mqk73O3YjulPyqjnmBtI5EmP2qLEZVRR7DajhSOsv/BN8i57oxWdtZ7pJqUcYPlold6LYIo4D1cxd67Fih2NvPSMfSZe3MbHZB21nC5MFAshhSNsW/qImoWr0Gfm8qodc8jIFedjoUi1P+whT2TX+bEb5+W10mUC+wFSuvYc8crmAqy6Xr7uajMclESQasm4vZhX7mTkN3dId0hhaPkT7uUnGtPR5NgAlG2JztvfB7P7mLFXhryUmlYsYMDD72p+ImB2kbMBTlok60cefZT1AlG0s4+EY3NQqCigVgwTDBeTEQ06AiU17Nh5N0A2MYNouDp69AkmeWiWiqRiNtP/febsQ7tATGJUIOLQKWdpFF9QQBDXhpSOEo0EKL2qw3sn7IIoF2/SBBFhn35JIa8NKVglK+0jt23vKjQ1Szzle+voObL9bJ9sFkA8JfWEvX42f/gG2RefIqiO0oXfkO/524j7GyS5acdGxb1B6n453Ly778IbUoC1Z+uxTqoe4f1hhSJ0vDzDvZMfpmhnzxK4rACEAXZryivayWH7fk3f0Y20s4dSZ85N6FJMuMvrmHXLS+SdflYUk8fijY9CVGrJtLkp/gfXyo+EYAhL5Vhnz+BISeFiDeAv6yOA4+8Tf79F7XyiVrqYkOXdASNmmCVnab9Zey9ewEnfvd0u/553xduk9dcJcpFvyJRVDqNorPCdjcAQbubpBG9W8mGNjWR/i9Pxty3CxqrAUkCf1n7stER3zfS5EeXnoS/rA5dWiJqs4GI19/CbwvL+iASpWrxavJuPruN31bw5NVkXDAaTaIJKRYj4vKz7fJnftM293/lDkz5WegybUrhyc3nPH5UT11yCv3+cTud6MQfRWdOyU78R+Pqq6/+l/c5efJk3G53m89XrFjB/fffz5QpU7j//vvZvHnzv3zsjmDz5s3MmTNH+fvzzz/nzjvvVP7esmULs2fPPm77lStX8sYbb/yPzvH3ouejkyhd+C3rTrqHiNNL9pXjAUg5bQjJYway/uR72Xrx02RfOR5TQTaxYJjtF/6dzeMfoGjGBxjzs9g3+SWqP1qJuV8XNp06Bc+uYvTZyey4/Jk24+kzbey951WW512Nr6SW/vMngyjQ/8Xb8OwtY3m3a4l4A/T/x99ates152akSJTGdXup/mglyeMHs3HkXRTN+hhDbirBmsY2Y+kyk+NjXYWvpIb+8+8AoPv9F6FLt7E8ZxIHHnpTro4cR9VHq9h6+cw4b65EnWBk3cn34dlfBkjs/ttLHH7mI0SNmrUj76Hyo1Ukjx/MhpF3s++u+UTcXjZNmMamMx9C1GkofeUr3NsKCVY7KH3xC3rNuZE+z93K4ac/4PD094n6AtR8upZAtQNtsoWG5Tuo/Xw9Fe/+RM7VE8i8fCwp4wax9+4FbLng75j7daXgqWsw5KWx57Z/4N5+GM/uUsJ2D/1fmSwTIQr0nnUD3sOV7LtvIcFqB0iQfeV4Ch6fRMOy7fjL6/HsKcGzrwwpFKHn41dRNOcTot4AdT9uYf0p95F5wWgGvn4PwTon60+din3NHmLxqp0pEwZj6pbJhlOncvCJf0JUwrO3lHUn3YO5Vw6xQIj1J99H4dPvo0kwsW7k3eyfsoiBr9+DqUcW/vJ6ufK5y6uMlXPNBEzdMmkqrMJbVEmwxsHO65/D1CuH7CvHEwuGqf9pO1F/CMfqPa34obVZ2Hn9PJkfe0oJu7zYxgz4TX54D5RTtuhbws4mdl4/j/1TFjHg1Tsx5KbiPVRByO7Ge6iSlX1vJvOC0ZgKsgFoOlBOxOMn6g2y6ezHcKzdy6DX7lbm6CuqpnrxGvZPWUT/BXcSrHOyPGcSUX8IUaNh44RpFM35BGO3DIU3/V66Xd6LI++m/tvNNG7cj3tHESG7i2Ctk1Bto1IxfuOpU6n7bjP9nr/1uHQ51uxGikTZfPajipxHg+E265xz9WnUfLWBdSfdQ6DSjmdPCWFnEyXzl+IrqiZU20jhjA9BirFxwjS2Xvw0O66eQ7C2Ee+hSnwlNbh3FDHwtXtIGt2PrCvG4dpexPLcq9hz5ytH6TrpHpr2l1P5/gpFhprpP/L8p4Qa3Gwc9wDeI9X0ff42tl85k/Wn3IeoM4NKPpSRoiEinlquveYqJp5xGjffcD3RpgZUJhtEI0SclUSclcS88suHfv+YrPC+ce1eBr52T5uxW/H+pHsI1bsJ1jbiO1JD1UcrSRk/mHUj72b3bf8g4mxi44Rp1C/bTsETV1E4/X1WdLsGXaaNfv+4HWO3DErmL8W1vQjP7hLqvt/CgIXyD/Kaz9cBEvY1uzn8zEdI4QiiXoNtVD+2XvgUZQu/QYrGFDnsM+dGZb1AwLn54O8eq1nmRY0a17bDRN0+kKDgqWtQm/QceOhNuVqow9NmrKg3QNjV9C+VqdqlG2ncsJ+E4b1IGFaAa8shtl72DME6F+F41fpDT/yTDafcx6azHyX3+jMY+Pq9BOuc/FxwA/Xfb0HUqKn/aRt9n7u1zdo51u3DvfMIdd9ulvezy0vXyedi6d9Vea7PnBsVe7f9qjk0/LgNdfzgolkevIWVFM76GE2yhQMPvoGvpJbMi0/mwCNvsf6U+0i7YDRZ15xGwrACPLuOsPfW54n5gnS563zFhtQv3Yi/pEauznzvAlb2vJ6I00vY7mHjuAeo+3YTiCJVH/zc2v7E16xZ7nOuPg3P/jJcWw5R//0WqpesIeoNkDC8l0J/875sOlDO3ntfZeslT7eiq9nWbbtiJvumvoYmyYK3qJqud5/fZqzm9YoGQvjL63DvKGLn9fNoOlBOqLaRhhU7SBxWwMZTp7L1kqeJBkKEHG68Bytx7yzCs7fkN3XApr88hnPDfspf/45NZz9K18nnknRyP1xbDuHZXUyo3kXE7aVo7mJ6PjpJmV/mBaPpM/tGShd+w5aLptOwfAe+4lpl7RKHFeDadph9D7xBsM6JbVRf2W94+jqCNQ5cWwtZ0f0a/OV1qPRafIcrcW0rpOKdZRTN+YS+z93ays5ah/TANqof60beTfWna5EiUXxHahQ5arle7emAkN2N70g1nj0lHJ75EX1m3qC0EQQB+5rd7LnjFXxF1cq+lKISO294Fvf2w0RcPty7iukz50ZqPl3LxtMfBCRc2w/Lh3YVDWjTEjukO7rdeyEAnr2l+Mvrsa/aRelr36K2mmTa4nT5jlRT981mrP270mf2TbJ+HH0v1gHdCLu8+Mvrybx0jLzHRt3D1ounE3F7KXnlK2xjB7Drmrnsv/dVdBlJCu29Zt1A8bNLCFY7kKIxNk2Yxt47X8HSvyubxj3AxgnT8JXWkTx2IOtG3k2wzokUibI87ypqv1ivvKhOmTC4jV/U7COU/OOLOF278RZWIajEVnQ1y1TGBaMVHdO4dg+ubYWIGrUiDy11TN+5N+PaXkTJS18e14btf+B1ej15NU2FVfjL60k/d8Sf0hure15HxOllwGv3YO6dy86bnsO9/TD+4up25bClH/BnZUOTaMZ7sILG9fsofuFzBrx6J8ZuGawf/wCRJj/BmkaqP13byicC6DXjeqRolKg/RO3SX2hYvoOCxye18on2tdDFVR+vIuoNUPvVBsrf/AFEkf6v3nVc/9xbWIVndwm+IzUEqh2o9FpFZ7m2FrJxwjQOP/Mhlt65bWRDikSp+2YT/tJaHGv2EqxxgEC7stEx3/deiEm4tx1WdGez/xRxNSFq1bLfF9dtx/ptBU9dQ8LQngSqHLh2HMGzu4Q9d77yu2zz7lte5PAzH+LeUUT5699TvXh1a/mYfRP2FTv5P4+Y9J//338ZOg8lO9EJwG638/nnnzN9+nTmzZvHjBkz6NKly5/uNxqN/uk+evXqRWFhofL3oUOHMBqNuFwu5e9evXr96XH+CGKxjl0PsZ3cj7qlGwGo+mQVqWcNByB70gR8xTX4S+tw/nKAqD9IxkWnABD1yVFIqWcNJ+JqAknC2COLSFNAPqhp8oMoIqjaqrOkkb2pXfoLAE37SjHkppIwtAexaIyKfy5DCkep+nAluvQktGmJAOgybSSfNoTqD38GwNgji6g/hDYtkcxLxhC2u5GktvQnjeyt0Na0rwx9bioA6eePouYL+c1r1Qc/I2rUmPvmAdC48QBhpxeA5FMH4tlbhr+0Ds+eUvkN8sRhpE4cRtXi1QCYWszFvbUQtdWENi2RnOvOJNIUwNgtk+qPV1H7xXr0eWmorSaMPTNp3LCf1InDqXh3GWl/GYGlXxeQJDSJJqqXrCFt4jBi4QhJJ/VFZdJTt3Qjrq2FxIIh0s4+kerFq0keN5jyN75HnWBCikmoTHq0aYkkDO2Br7iWhCE9qP1iPTVfrCfsbCL1rOFIEiSd1IeI24dzyyF8RVUIahWaBBNqi4FgnZOox48UjlLzxXosfbtSOn8p3sIqiuYuRtSo0dgsCg+iviCV/1yOyqAlUNOIymxAbdajiUc3pZ42lKr4urm2FqLPTqHi3WWIGhW+w1WIei2aJAs1X6wn+4pxMl8lCWPXDKRYDH1OCk0HKkg7axhRXxBj9wxErRpfcW0bfqROHE75G9+jy0jCX1qLSq/9TX54CyuxDsonVOdU5qhNTcS+ejeiXkvTgYpWc0ybOAyQnWNz71wl8rZk/lI0KVZUZgPG7hk0bjyg9Kc26al4b7m8dzw+tDYL2rREUicOpzouR66thWisRhp/kdtVfrCC1DOHU/PFOjRJFmq/3IDaakKfbUMQRbRpiYQcHgSN+rh02cYOJFTvaiXnxq7pSJFoq3UWNWpErRaAskXfknhSX0J1TpJG9ZHly2oiUO04Om6dE8/uYhKG5FPy8ld4Cyup/3ErmhQrebecTbDGQfXHKwGwr9jRiq6Sl74g8cTesmy0oL/89e9RW41o0xIJNzYRC4Twl9YhhaPEgl5ErXzIQjQM0TC9CnoRbJJpkyJBBKF91ylhSD6l85fG1+grNCnW3+R9qN5JLBSN7+9sYvH93bh2j7K/TT2yEESRird+RApHqf1qAykThlC9eDWG7BTKX/8OtdWEY91e1CZdGzlUW404Nx9Ea7MQi8bwFlaiSbJALIbGZpHlxmpCbTbIB9Eqkab95X9orIjHj9pqxP7zTtx7SmXZOHM4FW//iHVQPsFqByqTHn95fauxgnVOdKmJ/1KZShhWIOvkUbLuqV68Guf6ffLBrEEHoER1RL0BvIWVWPrkUTp/KdEmf6u10+emtFk7XaaNyveWU/rq11j6dZVpiUmt96HVRPKYAdQt3Yhz436qP1uH2mxoJYuSBOp4xJ6oVRMLhfGXN2Ad2B0pHKXui/VkXjGOiNtH5ds/UvfVRhAFVBaTYq/c2w8jxWKojXrqW9jW5PGDAdn+ePaVIUlSK/vTLB/Nci9q1Fj6dqF68WrKFn2LPjsFQa0iedxAhX7PnhIEUTwuXc22zrFqF1XvrUDUqAnWObH069pmrOb18uwtwdwrt5VOVVtNaG0WpGhU3qMNbsLOJhKG9KBs0bcIajXVi9f8pg4I1TkpffVrUs8aTtQbQIpEkcJRqhevJuzyIWpUaJIscRvlVeZX88V6kkb2oXbpL3gLqyh7/Ts5gglInTiMiNtH1UcrqfzncgRBRNRrMXTLIOmkPog6rby24SjmXrlIsRho1Li2FJJ61nA5ksygbWVnBZVI881ZUaMm6g8hqERFjpr3mKjRtKsDNMkJOFbtRm01KTcntGmJWPp1JRYKt9XZZw6nbOHXpJ5xAuVvfA+ShMqkazWWr7gW66DuVH7wMzVfrO+w7sg4fzQAyWMHKnsxbPeAKKBJspAyYTARj5+m/WU0HSjDvaeUpJF9qFu6kYShPZDCETkiTZIIN3oIVjuI+UO4Nh9CbTWRds4IYoEQzl8O4NywX7Eb1qE98BfXkjpxOIFqBw0/bSdl4nAcK3agMhuU/WMd0A1vURUA5oIckGTetfRPUycOb+MXpZ93kkzXuMFE3D5qvlhHLBRBUIkKXS1lvqV/I0lgX7ETTYoVfU4KokGr7DFtWgKCWo1z88FftWFIEqhEjsxbgqhREaiy/0v0Rsq4QVS8u4zU04ZS/sb3qIxHdfbx/Js/KxvWgd2oeOdHQH4Bq01NpO6HrVh65+LZXSLfYNBpW/lEACmnDsC9u4SoN0DNl+ux9OuC2mzA3C+vhS4+rOji+p+2yZHaSzeSdvZwVEYt1oHdjuufG7umU/PlegAs/bogxWJo0xJlndU791dlI1TnxNw7N64rfsazpwSVTvubsvF7fV/ZdvlJHj+4je6M+EOozbJ/bh3YjYjb264OkGLyjaryRfJLAs+ekt9lm1vKYvpfR1L6ylJFPrrcfi5huxvX9sN0ohN/FJ3XtzvxX4eamhreeOMN3G43Op2OW2+9lezsbLZs2cJnn31GJBLBYrFw5513kpiYiMfj4cUXX8TtdtOjRw8kqe3bA5fLhV6vR6+Xr+O0/P+SkhIWLVpEMBgkPT2dv/3tb5jNZp588kmuvvpq8vPzcbvdPPTQQ7zyyiusXLmSbdu2EQqFCAaDTJs2jTfffJOioiIEQeDiiy9m5MiR7Ny5k08++YRIJEJ6ejq33367MmZLWK1WjEYjNTU1ZGRk4HA4GDFiBAcPHuTEE0/k4MGDXH755bjdbl577TXsdjsA1157Lb179z4uH1evXs13331HJBKhZ8+e3HTTTYiiyKJFiygqKiIUCjFy5EguvfRSQI4wHTduHDt37mTixIl88MEHjB07lq1bt3LttdeSmppKamrqr65dxO1Trh0HqhzoM20A6LJtyoELQLDBhbFbhvyHKDD8p9mYeudS98V63NsO0/W+iwjVOtDF24cbXIqz1QyNzULE7SP/gUvIumQMUX+QqC+IPsMGkkSg0q7MIxYMo8+04atz0HP6dQRK6wjWuzAjH1KGah2kXziaYI0DdaIJU6/cdsfqrowlX0EF0CSZ8RZWKs9GfQEsfbvg2Vd+tAOVSCwQUngQ8fhRJ5jo8re/EPOHqPtOjtrVx+eiy7QRqnMSrLajy7SRetYwvIcq0GUmEai0I6hUWIf2IFhtJxYMkTpxGLrMJGKhCPrsZEL1LgKVDUjAoHemokk0sf+B10k758TWa1RpxzqgK4FKeZz8By5F3yWN6iVr0WfZ0Gfa0GXYCNvdSrtglR1jfib6TBu7bnqeET/NAlHA3LcLm858iL4v3IbabMBUkEvY2aSwIOzyAeAvb1DWRUJCm2xFn2lT1ktjsyBFYqiNOgxd0gg2uEkY0oMRy2ahtVmoiTvYqWeegBSNyVfgVSqCNY1IkiT3VeVAm2IlUGmnaN4Shn/5JPrsVPIfuIQd18yl33O3AvL1oFggJP8AaMMPmdeIIo3r9mIZ1P03+QHI6xCMKHRLkShSJIouMwm11YggiqSePpRAlYOEoT0UmonF5Cs5cd4gyfKgz7Th2VuK2mKUn5MkpPhzUjSGqNNwwqePIUWiyg8ajc0iy0JaIqFqB4GaRvQZSfSefROhmkYa1+0laXRf+eo2AvpMG2lnDUfUqgnVOdulS5NkJhJfw5ZyHg2ElHXW2CxEvH506YkKHZoEI2G7G21yAoFKO4Fqu3ydWS1ywuePE65zUfLKUoV+S/9uFD79IT0evgJTjywQBLrdeyE515zOkec/a01XlQNtWgJSOHp0veIIVNvRZ9pI/+tIvIerjq5HLIKg1rXa3wgC0XCoxTNRBLUWdWI2khQj5m1U1ihQXt9mjVqOfSzvVSY9KpOOqMePLjOJYG2jvM/rnIhaNSOXzyYWjRL1B5V96SusQmXQtZLDQLWd7CtOJVBpbyOH6X8dSeX7K8i97kxi8RQBzXLYfF25mR/GHllIkagi879nLEOXdHSZyQRrnSBJRNxe+XA9wai0iwUjRH0uef9VH51jpMlPLBT+l8qUPtNGKC5Tgko4quur7Rg0KtSmo+urz03FMrA7UuTo2qVfMBqVXkvGeSfhL6lts3aGnFSZD/Gxwg4PloHdaVy/T+k3WO9EZdApaxasa0TQqBXeByrtHHrsHU748klErYbuD1zKkTmLST9/lBLtFayyo01JIBiNKrYhFgwT9fgUGwCgz0oBUWTwksc5POtj/OX16DNt5D90Gab8LIL1TnZeO6cND4NVR+mKeP1ok62t6IoFw+jSba32jaAWUZn0nLDkMQ7P+rgVXe3ZuqxLx9C4cT9qo77d9Yp4/KgtBvKnXYaoVVP33WYC1XaCtY0giuizUxD1GqyDuiNqVPSaeQPlr3+PfeUukPhdOkCfaUOfm4o2JZFgnUvh/Yhls9DYBLKvOQ37ih3KvMMuH7FItJWvImhlGvWZNvlgIM6TsLMJjWghYXB3QnY3KROGkDS6LymnDSXi8ROoslPx9k/0evo6tClWzL1z8ZXUoNJpj6ZgCUdRW42KbIQaXKgM2jb7MhYMtasD/CU1pJ93Emqrke4PXErT/nJ5f6UlIOo1iBo1Jyx5jMaN+9vsy0ClHVGrxrO7BLXV2Ep3CGoVNZ+tw9q/K2qzsUO6o/nwTpeZhKlHFgXTryVs99C0vwxRp8HSvxu6DBtH5i2hy+3nEg0EiUUiSNEYqROHEbJ7UFtk3ggatSJr1qE90GXaMHRL58isT47yMhJFl2lDn2GTD+oGdUc06FAZtSSO7I1j9W6C1Xa6P3QZyWMHok4wsfu2F2W5jMviCZ8/TsTpRZuaIK95Xkobv0ifnRyny0biCT1JGF5A+evfYx3cXfFvmvcXQMTlBSQC5fUceuwdhi5+FJVeG1+vMnkdjDq63XMBsWBIvrIdl732bFjqxGGKLkClIlTn+lN648isj/CWNyBqNejSE0k7+0SsQ/KJePxtdPax/s2/QjZa6hj55UEEXYaNYJUdfVYyapOulU+UcdHJRP0hVDoNUjRKsKYxPk8Hxrw0GjfsV+SmWRcHK+2ULPiaQW/dj6jVUPvlBkSdpl3/vGlfGbrMJOyrdoFKJOL2EaiSaYl4/Bjy0hj58xzZRjUFjiMbSagMWmLhKJb+3fCV1KIyaNvIRkd8X5D9O12Gje5TLiYWilC9eDWBalnf9H/lDkYun42gUdG4YR+WPl1a2VhNghEpGEKTZKHbvXKqi+SxA3+3bdZlJqFOtBCqd+ErrpFta7cMsq8cR+OGo3awE534I+iMlOzEfx1ee+01brjhBmbPns3VV1/N66+/DkDv3r2ZMWMGc+bMYdSoUXz1lZx7ZPHixfTu3Zs5c+YwbNgwGhoa2vTZtWtXEhMTmTx5MvPnz2fLli3Kdy+//DKTJk1i3rx55OXlsWTJkt+c46FDh7jjjjt44oknWLJkCUajkWeffZZ58+bRv39/3G43n332GY899hizZ8+me/fufP3118ftr6CggIMHD1JVVUVmZiY9e/bk0KFDRKNRysrKyM/P56233uKcc85h5syZ3H///SxcuPC4/VVUVLB+/XqmT5/O3LlzEUWRNWvWAHDFFVcwa9Ys5s2bx759+ygtLVXaaTQapk+fzujR8htOi8XC7NmzSU1NZd26db/Jl2Nx9IC4nQTbzd/FJDZPeIDGtXswFmRj6p179PmWB8zHHjbHHzk882NWD51M3beb5Rxu7Q0Vn0vy6UMJNbiIePytOxJEMi4fx5HZH7do0XasopkfsyY+ljrRfFza2jsYb4nqJWsI1jZS8/kGYqEIeTeceWwHR4dWiVgGdSdQVtfuWMXPfkru9WeQOKKP4iABqCxyLphfznwI7+Equtx2Dqp2DsVbYu/dC3D9chBzrxxURr1Mh9B+cnRJksi57nS8hyrw7Cqm/I3v6Pv8bUcfOLaZAO1XM2if15IEolqFuXcu4UYPv5z2IFI0RuZFJyMatLJz7w+2kQuF9/F+sq44lbDdg3PzQUoXfEPBE1f9uly2nIhahTbZgn317qN9/wo/2u1TgLDLy4EH3qD+u834iqvp8eCliHrNUdqPM402ciQoXwCw87pniQZCHHjkLQy5qZj7dW31nNRij0X9QXZd/yzqBBP6LmkAFD37KfosG/1entzqgOV30UU7/PgNdjYjZHfh3HSIPX97iYNPvEufeTeBINDjocs49Ng7RL0BuYlKRNSo2D9lEYeeeo++z9/ali9SOwPEkXXFqRCN4S+p/ZWJtQNJIuKqIeKsJNpkR2VJQxWPFmv7qNR67GN5Lwht5tj8na+0lu2TZuHeIl/1ax9yG0NumhzdUO9sxXdRJ+fpDFbJ18fajNVif8ntfs0tbH+s9PNOwne4oq0OPpboFrR1aK+0165d09Fy37TXh/yvyqhj0Bv3UTTrY1rqmdJXlhL1h2hYvgN9XlrbsY7p0twnD39ZraxvWj17DD+OoSvnutOp/ngVoQYXZQu+Jue609sScxwamvsK1jayY9JMpEiEw0+8w4AFcq5kSZIomvkxIYcH1/Yicm+Y2KLpcXgo0PoZWtMQrG3Eta2IUL2Tg0+8K49l0LWhqxmiTiPnsv3lYNux4qhZsoaoL8jeuxcQC0XIjdu6+u+2EAuF6f/yZHpNvxb39iPEwlF2Xf8sCUN7YMzPlLv7PToAGPTGfXgPVShX2nKuO12+8ry3lIYft5E4os8xc/w1G912PQSViGVAN/yVDey751Wi/qCSZzDtnBEcmbcE7+EqDj3+DuZjXmq2Hq5ZQRz9/rf2pSE3lfI3vse5+SBlC77G1DMbSZIIu7zUf7OZQJWdg0+8S851ZyCoWxYLEci8dAxIEg3Lt7cYS0CdJL/g8h4oPzqtjuiOFm0ClXZ23fAc1Z+uRZcpH9zYxg7Ae6BMuRHTzFnRoCXtLyNoOlB2jD6X/9+97TCubYU07S0l45JTlDyoyjNx+RbUKkSNiuoPV+LadJABi+4BoPKtH1kzdDLBGgdpfxkBAkjRqGJ3jjz3Kfqs5Lhe/zW6wLOvTJFLVfzwvX3/RkbOdadzZN4Sov4QZQu+xtJXvpWVP/USKt5Z1oa3x/K9mTfRJv/xfck/qDf6LbgLlUmeu9pswLnpIOVv/4i5T+5v6+x/gWy07a/1WEfJlBANWrrednarl9rKOK0fbtG9hDrBRNrEYWw+5zF8hZWojDo53+ax0/oN+1OzZA3eoio2jp9GLBRBYz3G9regS1CJit8iNd+c+xf4vhD37/xBDv39vVb+Xdo5I/AdqWb7pFlUf7yKhBMK2ukbaKE7fcU19HjkiqP0/w7bbBvTn5rP1yvf5Vw9gYaftiFF/j8prRn7L/jvvwydkZKd+K9CIBDg4MGDPPfcc8pnkfgbOofDwQsvvEBjYyORSIS0NPnHxP79+5kyRU7CPnToUEwmU5t+RVHk4YcfpqioiN27d/POO+9w5MgRzjnnHLxeL337yjmDxo4dy/PPP/+b8xw4cCBms3wotXv3bu655x7lO7PZzNatW6moqOCxxx5TaCgoOI7hQL7CffDgQWKxGAUFBfTo0YMlS5ZQXFxMVlYWWq2W3bt3U1FRobTx+Xz4/f52+9uzZw/FxcU89JBcMTYUCmG1ym82169fz/Lly4lGozQ2NlJRUaFcZR81apTSx5gxYzj9dPlHlFarPe6V7mXLlrFsmexoPTX1YQSViBSNoc+yKbkZg5V2OaF9HLqUBOpLtrTqR2XQYuiSzuCPH8G+bDvmAd2U9pqUBOWaXzPCdo8ceRYfz7ntMLk3nEGg2gGCoLzN1GfZUOk0BGsayTz3RFLOHIbGZiF5/CAQBPwltXIUgyBw4oq5cnSmIF890qbK4x47liZJvn42cvlsws4mTD2P5sFRGfU07S9rzaRoDFGvRZ+dAsg/5mKBsJyfavthkuI/mALVDiwt6NZlJpNzw5mIKhUpZwyj9sv16LOT0WUlE6xpJO2vI+n+wKVIEfm6jPdQJea+eXJidpuF6o9WoktLJFBpJ1jjkN9IW43k3nhmPK9nDiGHB312MsFqB/rsZLRpidT/sJWsy8YQrGlE1KrRJFsV+nVZycQC8vWz3OvPJOzy0rSvFH9xDV1vP5dgrVNO1H+wnMyLT8HcJ4+Ry2fLUQmCgCE3Beemg+izbAgIhOweAvGxm9dVUItE/UECVXbCDS588UMlz74ybKf0Z+SyWRi6ZiCIAj0fmyQ7o+eMINoUoP9Lk9EkmeW33tnJZPz1JKRwBH2WjapPVtP9vgtxbpJ/RPvL6kga2RtzX3mOx/Ij9YyhSOFIPDIl+Vf5och6tQPrwG70X3AnMX8IQaVCEEWaDpeRfv4o1BYjvpI6LP26oM9KZuTyWbKMiKLyw0ufZQMBgjWNBKodJI3sjalnNkkjeoEgIMQdbUGrAgG8ByrwHqkmcVhPKt76gbDdg6hVkzx+MP2evw3RqCPi9qFJNOEvqyPl1EHoM5NxbT5EyO5h60XTSRrZh+Rxg1rRZeyajiEnVZFztenooXaznKuMOvllQPOeNBnQ56QwcvlsZVxRp8ZfXoc+Oxl9ZjKB8ga0qQkknzqIjHgEkKjT4NpxhLpvN5EwrCcI4K9sIOYNos9Opubz9UiRKKJWQzCuC/RZNkL1LjRJZkV+m2EuyEFtNXLo7+/R7c7zlc8FUQ2xKKLeiqi3xD+VUGm0LZ5RKUVuRI0eRJGhHz0kR3blpkJcfpvXKHiM/Io6Df1fnowUjuKvaFB+kAerHVhb7O9mmar+dC1p54xQ9qUuy0Y0EFLkMOOik9FlJLH1kukM/fDhVnKoTUlAUIn0fHwSYZdXeSkRrHYg6tTyVcoWY4laNYJapcj87xlLn52CKT8TUauh6x1/VQ5CIy6v0s6Ql4rKaI5HtBwdS202IGo1f1qmgrVOZc0FlYh1UHekaAzP7uKjuj4zGZVRLxcEU6s48YdnUFuMdLnl7HbXruqTVWReeDL67GRyrj+DnKsmIOq1BCob5D4FAW1aIrFgCPfOI63kS5eSiMqoV2yCLi1JjhSK816fnUzmpWPZfsUz5Fx3OlWfrKbbfRch6hqJuH2KTgxW2Yn5Q+izU3BxEFGnQWUxKjIihSIEy+plHbK3FF9JLd3vPr8VDyMuL+nnjODI3MWteKjLOkqXNtmKe6fMK/laXyPGruly5G6cLikUiRcN0Stj5d5wBqJG3cbWZV46BlGnZf9DbyLG1/bXdIA+y6bYumbdHvOHqPp4FRnnnYSxewYCcrRQ47p98jXO36EDDLmp6HNT43pGQ9O+UoX3oTo5gqrmi3Wkn3/Ut9FYjYhqdStfRRAEBiy4A02SBU+8D5Dz4anNBrrfeyHEYngPVaDPTqZ68RqyLjsVfVYy1sH5lL/+HcGaRmq/2kj/V+5AMukYuWI2SCBoVETqfEd1wOB8IvEDl5Z7RdRp29UB2ngKkcxLxlD1yWp6PHKF0kZlNaK2GkkcXoDarCf19KEyv7OTURl0JI3uR9jla7MvzfHcfSNXzEabkvCHdEfzgYaxZxZSNBbXI8kK72s+W0v+lIshFkMMhjF2SePkzS8pBY8ElYgxPxOtzULq6ScgxWIIGjXaaAxfcY2yTvrMZFzbD2Md2A1T79z/x955h1dVLX//c3pN75WEFmroVXrHdhUFlWLvqCDSsaCAVAsqINivHfTiFVFRQXrvIZQUkpDeT+/n7PePfXJICFhy73vbL9/n4dEke+1Za9asmVlrz5rBXWNGKhdvRcTceh0xN4uReLUHz6FJjcN8Jp+gLqno27egw5tTETxeTBn5RAxK52z128j9H2rrxuK1ONC1isNxqYLQnm0uy0NCBD6np8G4FKE6avedJen+UXjMdqwXCgkf0Ony+vL7N+qkqMC6F3XMblrNmYA6IYKQ7q2JubEPUrVSvNrs9aGMCW1kwzz+tCzyYC1dPpiJIkyPIrQVHou9SXojpFca8hAd3b+Yj8/twZpVjDIqBJ/VgUQm9d8kaujfKKNC/mHZcNdaAm3iJw4luEtLOq17UvSJlAqcpcWo4iNQhOrEW07+PUPL6bei79ACiUyKMiIYqUZFjy/nY80uRh0XjuFEDopQfeAjap0uDh+Sjv1SBXG3D0KdGIUsSAteX0P/XK+h5YzbSHn8Jownc8XoU68PeXgQar9frUn255UXBIzHson9S/9rygYSqPrlBBXfH6b1grsCvu/VZOOP+r7qRNEvlPl1p1ynDvh36jhR37jKDaK+2XKQpAfH4pFbSXpgNKnTbhX1jckm5ussEv1geZAGn0e8BXAt29zAjy2rIeYv/bgw/4MGtlUzsBPyEF0gJ2YzmvFn0Bwp2Yz/Kvh8PnQ6HStXrgz8qzskfP/99xkzZgyvvPIKDz/8MG63O9BOco2vPvUhkUho3bo1t956K9OnT+fQoUO/+bxMJgt8NapPC0Clanj970r6giDQuXPnBmN47LGGxVbqIy0tjaysLC5cuEDbtm3RaDS43W7Onj0byCcpCAJLliwJvHP9+vVoNNeO3hk8eHDg2dWrVzNhwgQqKirYsmULzz33HKtWraJ79+4NxlZ/XLt378ZmEx1pm81G586dr0prxIgRLFu2jGXLlombiZv6AhA/YTCVP4oHj8Wf70DbMhZ1chShfdoh06oo+9teFBFBgWtNl97+DgSB8zM3YM0uRq5VipsKvUZMyFzduHiR6eRFYm7qA0DKYzdgu1iG6UQuUrmMxCkjkChkxN81BGeFAVeFgYtLPmd/t8c488ArmE5dpHr7CYo/+hmpUs7eDg+S+ehqLGfycZXXYs8vb3AQajqZGxibrm0i5swCDg6fQ/k3+wO5c+InDsXn9mA5e6lRX6t3ZxDUsQWa5CiS7huFTKOkYtsxPDYnyEVVbcstQeYfd3CPNnjMNqQKORcWfIC7xoTxaBZxdwwm5pb+OAorcBRVcfy2l8RiGT8epcVjN1L00c9Yzl5C8PoISm9J/ITBVO04SUj3NlT8eASv1YGr2sy52e/iNlmp/OEI8ZOGUbMng6QHxuCx2Akf3Am30YqrwoDpRC7alrEYT+QQc0t/Ym/pjyJMT+F727DmllKwdgsyvYbkR24Qr1B7vbgNFqp3nEIVFYK9sJJDY+bjqjJhPltAi8dvEufr8ZvwuT24a8ziIej4QQCE9GiN1+5CHRsm8l8iwXgsCxBz7AgeL/uvm8HRm1/AlicWRXGWVOM2WnGW13BwxBxcVSaKP99F/HjxYNVeXI1EKhWL5thdAbms3HYMn8uDz+FqwI+48YOo3HaU+DsG46w0okmKwmO2/SY/Lr/zKBKlnDOPvcm52e/iqjISc1MfTKcuom+XhOAT0CRFEta/A9kvf8HB4XM5OHwuppMXA4fWKY/fhLvajKvCQOW2Y8iDdZR9c4Bzs9/Fa3WKhydaFSlP3YK72ozHYkemUaFtHe/nYRs8JrHy9LEJizEcOk/ltmPE3TkEqVpJcJeWeMw2gjqliOOqNBI5qjuCy9NgXM7yWrIXfxaQ87rrbvXl3HQiF1VUCDK9RqwA6/ZQe+AcB4fPoXbPGSq3HUMZHYrhwDlRvsw2gjq2wGO2kf/GN5y6/xUkEqmYTsGfxynl8ZtxV5up+PsBPFY7ceMHoW0Zh0yrxmOyEdanXUDHVO86HeB7nF+Gkh4aizxYx4m7lmI8eD6geyQKGVKVDp/Lis9hChSyEXxe9KHixkAiV4lRIIK4CfO5bODzcfj6ZzGdvFhPfm+uN0eXaYf0aIPHaOPiq3/j4PA5SOWyQD5ca24JUo24vqNv7BOQKXVipH+DJeHQmPmAhKrtJ4gbPwhHaTVxEwZjzSpGFRXaSA4Fn4/8Nd/iqjL5N+2XaSGV4q4xi32q1w6vDwT+MK3Do+bhrDBQ9etJqrafwFVhoOqX46JM+deKKi4cr9XRaK2o/B92/lGZ8rncgTkvfG8bplMXxUM4vYa48YMI6dFGLIpgc+CzO+nw2qNU7zzNnq6PcXD4nMDcaVNjA3MX2qMtlqwi4sYPouiDnzg3+108BiuO4mrixg+iw2uPYC+swF5YSfk3+xvOsdlGzZ4zAZsQc2MfPBZHA1l0ltUSlJ6KVCYjfGAnbLklaJIiKfzgR79ONFL6+a/IQ7TEjh9EcI82IAh4/fwDUESI1Vq9Nifx941G2zIOn9dLwdvfBXgYc2NfrNnFjXiobRlL1fYTHBozH4/ZjvlsAXHjBxE/YTDmswUIHi81O08HxhUxtEtgXIn3jULbMg7B48NZaWxg6yKGdqH1/LvwOVyYT+QGaNWtsfo6wHg0KyAnXpsDqUaBx2xD2zoOj9VO/hvfcPG1v2E+U4DxRC4pU28mfFAngru0/EM6oMNrj2A8kcOero+R+eSagDy4DRbx8MRgETfQXl+gf7G39Kf20PmA7xA/YRCO0hoyHnuLM0+uRa7XEj9+ECE9WotVay129l03A6O/6ETc+EGED+yEs7wWiVSKs7SWlKduofLHo4QP7ISjqAqPwUreG3/n3Ox3G0SgW3NLkKkVCF5fo3Xpc3uuqgNclUZSp4/DY7YR48+x6KowYL9UEbBFdQdCNfsyqdx2jORHb0STEoPHZMVjsjZclycvoooLx3Aki/w1W/607tC3S0KikBFzcz+KP/5FLAiy+LMA75MeHIvP6cZtsHBo2GycFQaO3vYSl979AY/RSs2+s+haJ7Crw0P4XG7yVn+Ds6QaV6UBZXgQ6uQoQnq1FWVx7xm0KTE4CivRd0pB8PlwVRjIXfwZ7hoTBW/+Ha/VTuSIbpgzCwJV0Q8NnsnB4XPwmGxIFGL0qCW7GIlMiqvCQNIDY0AqwVZQTuW2o3itDqJv6ktIjzZI1UoubfieYxMWc37Ou+K47hxC1PU9A6klqnecarC+6vs3zrJaWj83CXe1GX1aIo6iKuLGD+LoXxb6C5xZqdl1mrzVm5Fr1Y1smOVcIScmr0Bwezl660LxKrAABeu/a5LeECQSvGY7NXszMB3PJnbcdVRuO0qLqTeDIIiVna+wK7UHz/3DslHuz9dYue0oquhQTKcukr/6G1xVRqJH98B0Ihd9uyR8Hi8+p4vYW/pTse0YOUu/5JeESZRvOUThBz8huDxU7TiF8WQuHrON8m8OENo7LeAv1uksbctYQrq3QR6iJXvxZ9Tuy8RwNLuhf+50s/+6p0Wf+YcjRF/fW5SNs5eQSEXZSLxnZMCf89oc+NyeRrJxcPgczJlibnhleFDA/vyebPwR39drtnPkphcwHDwX8NtkGhVB6aliQblaMfe+q8IgRr96fRhP5OA2WHFVmajx+11SmQyP1U7SA2PwudzIVErcBss1bXN9P9ZRUg1eAWdpTWCej1z/rBh9XGGgxJ/jtxnN+DOQCL93j7AZzfg3YsqUKXz88ccNfvfss89yww030K9fPwRBoKCggJSUFGbPns2jjz5Ky5YtWbt2LRUVFSxcuJD333+fkJAQbrvtNk6cOMHSpUt59913A5GBIEZZGgwGWrZsCcD27ds5cuQIc+fOZdasWdx///20b9+ejRs3YrPZuPfee3n77bdp2bIlo0aNYuvWrXz//feBnJK5ubk88IBYjezTTz/F7XZz7733AmCxWPD5fMyZM4cXXniB2NhYnE4n1dXVxMfHX5UPgiDw4IMPEhQUxKpVq5DL5WzYsIGMjAwmTZpE3759Wb16Nampqdx8882AmAszJSWlUX9AvL69YsUKFi1aREhICBaLBbvdjtVqZc2aNSxfvhyTycSsWbOYNGkSQ4YMYerUqSxdujTAt/o/5+bmUl1dTe/evX9zPvf2fpLO66ehCNVjzsgnY+qbCP4val0/nk3E0C4gCBR/uoPzc9+n1ZwJxN8xWMzHIxUdKGV4kBiFY7YR3L0NEqkUn9sj3myQShC8Pi4u/Zy8t3+g++dzCevXHolMirvGwqEbn8dRWEnk8K7i1TOtCnethROTV4i5hxAo+evPAHT+cCbhg7tgLygXC5Skp4rXIMtqCR/UCcEnBGjlv/093T6f14DW4RufC+Qo67tzJbrWYtTAuWc2UPrVHgQkDDq1VkyMHqrHXWNGQIIyXA8SCe5aM65KI4IgFvtRRYXgtTuxZRcTlJ6Kz+7i/Ox36fLRLPb1fpLQ3mm0XXQPiqgQ0Vkoq+HstHWE9k4j4b5RqGLDsV8qF6/henxiYZeESPEAQiah4O3vubhiIx3fmkrMzX2RSCTUHjzPiUnL6PTmVKLH9gKZFAQBt8HCyUnLaTV7AmdnrCeoUwvSlt6PKjYMr81J7Z5MMqa+SUjXVqQtvhd1UhTyEC34BBxFVWQ8spr0d59GERaETK9G8PoofH8bl979kd5bX0IZFiTOpceH22jBfKZAzB0GqGLC8DndyLQqBEHAdCJH/AqvkGMvqMBVYyb8ug547S7OTltH/J1DSJgyAmeF+GVb8Hgp/nwnob3ScFWZiBjcGUWYPiCjhsMXEDxeMqevp/d3L6GMCUGqFCMUjceyOXrri6S9eDcRw7uKldgrDLhrLZydtu53+RE5vBvtXr4vkE/Na3dxbNxLtJp7B+EDOiFeepLgqTVz6f1thPZK4+yMDYR0b0375fcH8qYKXh9H/rIQ49FsBh550x+1Jf7+wnMf0fKZ21CEBSGRiJsqweWhbPM+EiYPBwQ8Fge5S78g9elxqKJDkek1OEqqUMWKX+gFQcDncIJUhuDxoAgLouTLnVT/cuK3xxUbJkZC+AQyn1pL6Vd7GHDkTVTxEUikEgSfQOmm3ejbJaEI1eOqMqJOiAzwQ/AJuCoN4tryeFFGhODy55e1ZBejTYlFIpfiszs5On4x5lMX6fj6Y2JuKp+Ao6yGrOc+IvXpcShC9YHoDEW4P/fRxVLUiZGo4yNEB92/QXOW1aJJjREjAqKU+Ozi7yVKLTJdJDNmzmLggAH07NULj9tNzvkzjBw9FhBAKsdrrebX1k+iaRFNr62LUITq8dpdHL/rZUxHxSJlA46+1Yj3dX1UhOmRalQIHi/mzHwUoXoU4cFI5TLsRZXY88up3ptJm/l3IpFJseWUcHDUPNJevJuEKcORSKUIPh+C10fVLyeQqZWcnbGeuPEDaTl7vChr/vly1ZqJHtsLRZgeiVQSkEPL2UucfvA1en33EorwYGT+vIu2vDIODJ75u7TqZF6dECluEn85QcbUN+ny4UwiBqeLB68+32WZnz0BXfskFME6kZZEgsdko2ZXxj9FppQRwbhNVnxOD/JgDTK1EiQSfHYXKGTINSo8VgeOwkoEj5dL7/5A6wV3ibnQBLBdKseWXcK5We/Q67tFjeZO1zYRuU6N1+HCUVQl5gQuqSZ8QCfsxVVkTn0Lt8FC5/XT0LVJQOI/fHZVGslduYngzqlEje0l6n6DBUWYaANq9pwhpGcbFKE6jEeyyLhnJW2XPiB+MNAoQQCP0YLpZK4YlR8eTFB6qshfAXEDvisD5FJ0LeMQfD40SVEB+aqzPwC9t70cuGJc8cMRwvq2R+uPeK17n9toEXPEhQfhMlgQXG58Li+axEjwy0/9cSU/fH3g44GjqAqP0YrxWDZBXVo2oqUI1SORixtjVXQYMrUCn8uD1+bAa3MhVSlQhAeJB3VKBcikaFNjkUgkeKwOjt/18m/qAFVMGOr4CMznCsArbnUcJdWE9m0n2kG/PfIYLZR+vZfW8+/CXWOi6JMdlG3eT/r6pwK3ByRSKW6TFfOZAmx5ZcTdPhB5kEZMfeFy46m1cH7BB3Rc/ZhYCE4px1lWi8/lQR6sRaZVIZHJsOWXcnbGBpIfvr6BnbXllfltURBSlRgVKXjESOpjf1mIs7yW+LuG0G7ZA410QNTYXuLhvd++nZ25gbhbB1D+/SFaPn2bmKNXIcNrc1K94xQZU99kcOaGy1eNBQGvxc7xO16m1ewJFH+2g1bz7kSqlDfQ9U3VHYLLQ/p7Mwi7rgMK/60TR1EVpx98DdOpi6I/9s7TCB4vxqNZnJ/3fsBPdJYbUEaHoEmKJn/NtyiCtcSNH4RUrcBeUIHX5sRVaSC0TzukKiVIBFwVRi6u3ISrvJa2i+9FGR2KRCYVD4jLarBfqkQZFSIWLokKpXZ/puj/qZTi2CQSvHYX9kvlnJy8Amd57VX9Il3reDq+8TjqhEgUITpAwH6pkoxHVjcYl7vGRPEnOyjbvE+0D2FBSCRgK6jAY7Bwbs57dHn/mQY6pt3yB5Gq5OJtiqvYMK/dRfEnO0i6fxSa5Bgqth4iqHPKP6w3zkxfS9+flqFJjgapRDykqjT+rn/zj8hG1NhedFrzhOjTeX2YTuZiPp1HxLAuqBOjxKAOCXgsDsyZBWQ88gbO8lo0LaJJX/8Uwekt8Tld2C5VkvnUOrq8+zTK6JBA+oiMx97AfDqPzuun+X0IGY6SKkyn8zg7Yz19flrayD8HGHRqnRi9q1YieHy4qoziLSC5LHDbxp5XhtflIWpU9wayEdK1Fb22vISrxowiRAsSKc4KA6fuXtFINur0zZ/xfREEvA4X9ksVqOIa+m0+lxefS4xuteWXUvLFLpIfvr6R35a26B7ibh8oyodXwFFaTcZDr/+ubRZcHjqufgx1chTq+IiAr206dREQK4Z3fOuJQHGw/1UYJg37d3fhdxH66Y5/dxf+FJoPJZvxH4077riDsLCwwM833ngjvXv35p133sFgMODxeLjuuuu4/fbbOXLkCB999BHh4eG0adOG3NxcFi5cGCh0Yzabad++PYcPH2bZsmUNDiUrKytZu3YttbW1KBQKgoODeeihh4iNjW1Q6CY6OprHH38cvV5PcXExr732Gmq1mk6dOrFnz56rHko6HA7effdd8vLykEql3H777fTp04czZ84EDiwB7rzzTnr27Mm1sHTpUmw2G4sWLQJg586drF27lvXr1xMWFobJZOK9996juLgYr9dL+/btefjhh9m5cyfvvfdeg2vrS5Ys4cKFC2zevBlBEJDJZDzwwAO0bduWNWvWkJOTQ3R0NAqFgp49e/6hQ8mPP/6YhQsX/uZ8/hxzx58TAED2m7mdrg1PEwLB5U1MwuH9zWR5V4fQhDbQNH78N6QWaQo/JE2UjX8lraagqbLxr+zj/yqGZC5tUrudHef9k3vSjP/raIqub4otakZDNOvf/y409crff4Nf1BQ01Wf+T9cd/6vr8n91XCPLv/z9h/6L0Xwo+c9H86FkM5rRjH8Zmg8lL6P5ULIhmg8lL+N/1Un9b0DzoWQz/lPQfCj570Gz/v3vQvOhZEM0H0o2xH/6uvxfHVfzoeS/H/9th5LNOSWb0YxmNKMZzWhGM5rRjGY0oxnNaEYzmtGMZvxL0Vx9uxnN+A/CypUrqaioaPC7SZMm0bVr139Ph/4DkBBmblK7/eaI33/oCmh9TfvyaJL9+S+dwd6m0bI0gdaEcYYm0Trwpf73H7oCTf16WyuV/ek2YT5vk2hVy/48rUjvv66aoEXStO+Ff35UIrRC0/jYFLia8C20qZEfTWnX1IjHpkRYNkdX/uNoijxB0/RUUx3mpurEf2XkUlNoNTWqwfkHCg9eCVkTL3UpmsD7MLmzSbSqParff+gKNJWH/+lRUk2N/mpK9KJW0jTbXIPiT7dRC//58ZWOJkpVU9ZKU9EU+WiqByb/F+rRpqzLYJmrSbRMXmWT2jUF/+n65t+CJu4Xm3FtNB9KNqMZ/0GYNWvWv7sLzWhGM5rRjGY0oxnNaEYzmtGMZjSjGf/f0Xwo+X8IV6tk/Y/iyuInddixYwdbt25FIhErgt1555306tXrn0q7KThy5Ai//vors2fPBmDz5s3s2LGDN998E4CjR4+yfft25syZc9X29YvY/PTTT6hUKgYPHvxP7eO1eFqH77//noqKikA17w0bNlBeXs5zzz0HwA8//EBpaSn333//VduvWbOGHj160Ldv3z/Un2effZbFixdTUVFBVlYWAwYM+POD8qPzhmmcmfoWgluMzEpbci+Rw7vhtTvJfGod5ow8AFKn30rLZ24HCdgOnqT4IXFsqrRUYl58EllIELLwECQaNVWvf4Txbz+RsHoB6k5tQSF+F23lEzBfquCboXMb9aP9vSPpNns8qhAttVlF7HnybarP5NNiXH/aTb0JAI/VwdnXv6HjM+NQhuqpzcjn0JNr8bm9pD12Ay3GXYcmLgxFkAapQs7WCUsoPXCejg+Mpt1dQ5BIJJz/7Fd8Xh+dHhxDSEoMf+38KN2fvpWkYV0RbE4OT1+PRCpl+NYXOfDImxRtPQyALimKfm8/0YBul+cnET+yG8rwIGyVBgS3l4z135O9cXeDcXV6cAzBKTFsf/QNeswaj1QmRV1xBmlCSxAE8Hlx/u0dvBfPorrtYeTp/ZCERuL89gPc2/8GcgXaactBrqD/43Kq92QQ2qMt8lAd5ox8XNUmIod2wWt3YrlQREjXVnjtTs48tQ5zRj4ALWePJ+Xxm5DIpFguFHF47AIEt5fOG6YRPqCTWKlSJkVweTh8w3OYM/Lo9epDxI/shrPKxI9D56JLimL4dwtRRwQjAJb8cmxFVVQfzyF+ZHcAFHIpujYJmM7kowwPQh6sxV5UCQJoW0RjOlNAUIdkZBol9qIqTj+8GnNGPm0fGE2rSUORSCTkfvorRduOMXLLQtSRwQgCWArKkSrkuC12bEVVaOMjUMiklHy5i5ib+qAI1aOMCRMrH0aHItdr8FjtYlV4o7WBLHd4/VGiRvdAplHhLK3BlJHHmalvoWubSPuVD6FNiUHur359+qHVxN85mPDh3VCG6REEAUe5ge1DLuujDrPHE39Tb/QpMUhkYuXaPRNexnBCrHwY0b89nV+agkQhx2N1oE2MRBmmx2tzsv/OpYHnAEK7tmTQ1pc4P/994u8YjDIqFHmwFkdRJarYcBRhYhVpt8Hyh8fVcsZtRI3piSomzF9xHexFlWQ8vBpzRh7prz9C9MhuuKpM7B48G01yFN3WP4U6OjRQUV2u14g0rQ68Nid4vJx77q8YDl8AoMs704gZ2wuJVILX7sZeWEHGk2vx2l10Xv0owZ1TyVr6JYXrtqBOjiJ9/TSCOqfitTsR3F7keg3W3JIG8lt/bJ3fmS5WmxcEKn44EtBZ+o4t6P7FfBQhOgSfj7Oz3qFsk1ipU6aPQqLUgs+Lx1DEsy+/So8+AxkwcCBxcbHg9SD4PHgtlVAvwreuf4pQfYCHbRdOIXJ4N+Qh2kYyJVUp6Pn3hch0GjRJkXgdLmp2Z+CqNhF320BkaiVeuxOJQo6jsJIzT6z5zXG1XTiFuNsHItNrwOfD5/Jw+oFXqd55GlV8BJ3emooqLgJ1XBheq5OafWdwVZuIHt0TRVgQPrcHqUKG/dI/RuuPyJQ2NRapSonP7SZz2tuUb94H0ECmjkxZSbf1T6EM1eFzexG8PlQxoSiCNAgC2IurcFebOTP7XcxnLwGQ8sj1JN8zAm2LaCRSKR6LncMTXsZ4Ihdd63jS/TKVs/RLKrYeIn39NOShOrxWB1KFHGV0qKhbJQTmq74+HHDkTbwuN5r4SJBJMB7PEaveq5UIAsg0ygY6wJyRR9qSe4m/YzBSjQpHYSX7+k4TZf/DmUSO6I5EJsFdY8FRVMm5ue+hToyi1czb0bVN4NS9q0idfiuKUD2W84XIQ/UEd2lJyRc7QRCIGz8ooBPr1mWn1x8hamR3XFUm9g2ehSY5ir5bF6HwV1C1FZTjNdu5+Na3pD56A8GdU8m+gh/mjHwynlxDn62LcJbVYisoJ8pv3888tY74OwcTPaYnysgQbP6K5doW0VxY8RV57/xA3E19aDfvDnSpsThKqqk5mi3Kmt/enH5qHRKZlP7fL+bEw6sp++4QHZbcQ/Tonqgig3FVm6g9lsMp/3qNv+06Wj1xMxKFHHVcOG6DFeOxrMB6jhjahc5vP4VMp8ZdY+bEpOUB+U155QlCR/QEqRSv0YLP7iTv6TcJG9uH0FG9UcSGIw/RIXh9uMpquPjEa1QfyieoQzIdVz6ITKfGWWVEEaRFHqzFlJHPaT9dXet4ev/tOZTRobgqDByftBxzRj5SlYJef38BqVIhVtSVSZEq5biqTRiP5ZDhb69tHU8nv0w6K40ILjemjDy/be7ayDbX1x29fliMLjUOiVyK7WIZB0fMEdfl+EHI9WoEnw+f3c2JKSswHDx3zXXpqjYRN24AUrUSn0OslG4vrOTM428FeKjx6zZ9xxa4ay3s6fkEgttLzE19aL/iQRRherHCeGFlwDYPPvImHqsdwetD8Hg5+dDrdFk/DV3LWCRKOVKZDJ/HS/EXOwnp0pLgzqkULPucknXfir7H0geJmTgMBHCW1VD59W6K3thMzyNiJWUQKN+4k4uzNgDQ4p4RdHxxChKpBFtxNR6jDXmwBmNGPieeWIPg9tLrr7OIHtIZwSdgLyjn3Mx3MBy+QMTQLrR7+T6UMWFIpBIkMhmO4ioyZ7xNy+nj0CRFiWN76HU8Riua1Fh6b12EPEiD1+nGeqEIZUQwXrsTZVQIihA9gs+Ho6iKI395AXeVyW8fpvt5aGavn4et5kwg8Z6RyPUafG5Rj0aO7C7ajTA9CALOcgN7BouBDh2W3EPM2F4ow/37CinUHjzPkUnLA2ul9dPj0CRGgkRC7YFznJyy/Ddt0W/p7F5bXiKoYwuQSsU5vlTRQDY6vv5IoJ2jtEbUHX5dHz2mB5rUWGT1dH3Z5v2XHXiphOt+ehm3wYpcp0YRqsNWUIE8WIMuNQ6Zxh9BKJOS9fKXFK77LtA0+aGxJN03Ek2LaCQSUdcfu+NlTCdyG6yrK3WbRCZFrlODVIrHaG3Aj/q6PumhsSTdN0qsSm1zUrP3DGemvkXUmF60fWEy6sRIBK8Pd7Wpgb5p+epUwurpG6/diT2rkNAh3ZCqlSCTIDg9OIsr8TlcnBkr7mHTFt1N0r2j/JW3XdQeOo++TcI1/XNtqzi6fPAM2qQokEmRSCVkLfkcTWIkUf55lshkKEJ0HLltEbV7M0W+PXI9ifeMRB0fgeD1Uf3rKTIeewNdm0Tar3wQbcs4ZGpFIz+gGc34M2jOKdmMfzqqq6vZvHkzixYtYtWqVSxZsoQWLVr8w+/1ev/xK4ZpaWlkZ2cHfs7KykKr1WI0GgM/p6Wl/aF3jRo16p9+IPlH0LZtWy5cuBD4OT8/H5vNhs8nXiu5cOEC7dq1+6fRW7x4MSBWKN+7d+8/9C6PwUrCRDE5cOTwrmhTY9nXdxrnZr5D+xVitXLkUlrOvJ1jExbza9v70PbqjG5IHwBiFk+n8pUPuDRpJrWfbMGRIfJBcLqoWv0xhs0/I5FKyR00mR/HL8FjcVy1HwJQk1mAubCSwws/pd/SewGwXKpkx7hFbBs+j8zXv6HPW49xYcMPfH/dM7iMVlLvGgLAhXVbyVj6JbWn8tj/4GqqTufRe/6dhKUl0u6uIXxz4wt8PWo+ySO6YSmp5vs7l2IurCRhYCdCUmPZOOAZjs56jx7L7iP92Tsp82/K65D+7J0N6HZdOJmglrFc/OxXLv10FJfRyvfjl9Dn+YlIFZcv7VYcyeIHP63eC+7ipykr+HrobKSJrXB8tALbiqdwfLYa1V1PIuvQE2lUAr7KErx551H2H+OfJDe2N+djW/4kB4bPJe72gVT8dIx9/Z5GplMT3r8De/tOp/iLXUQO68revtM5O/MdOqx4EABduySSH7qec7PfZUfK3Sgjgkl96hYASr/chb2wkupdpynbvA+3yRaY9/yNe9g9cUVgLL3feBRHhZG/tXuY4m3HkCrklPx8AlVEMD+NnM9PI+eTveRzXDVmCtZuYU/PJyn7Zj9FH23n4Mh5CF4fihAtxqPZHLnlRQSXhw4rHkTfLpFWk4by0w3P88OIecSP7MZ165/EUWnki8QpIi25nKKtR3BUmjBmFfPjyPkcHfcirefdwaV3f2Rfv+ngEzAdz8F0MpdT963ClluKq7y2oSwDJV/swpyRj7vGzL5+0wNroO3zk6j65USgvdtkp/PbT6JNjeWnfjM48/KXOMoMjWQ3a+13uKrNmC4Uc/q5v+KqsdBnvXhgIQ/W0mXZfRy65xV+HTwbfALOCiNbku6mcm8mPf3PASCV0OHZu6jYeZq42wdSsP579vZ8gvJv9lN76DymUxfxmGxYc0r+1Ljy12whZ/Fn2AsrsV0so+rn4wguT6Bt0Re7OHznssB72j07kbz132PJKcFWUIGr0six+17FWWHAbbCyd/g8Mp5eT6dXHw60UYYHU/LVXrx2FyVf76Fy+0k6rHgQt8HC2QUfkldvE9Lm2UkUrP9e3DCdyMVVaWR78mRKvthJ5LCujfWP//25yzdiu1jWQGd1fP1RHCXVbE+eTM7SL2i/9PKHH5/DjMdYGvj53imTGDNqOA/dfy9eYymC4ENw2ZBqwhrMZ13/6njY9qW70abGcmHBB1eVKZ/TzbFxL2E5d4mzMzZgzytDHR9BeP+OnH7odbJf/gIkEgrf34bpdN5vjquO1tlnNmA6kYP5TD5Fn2yn01tPACB4vGS98DHmjDzOzXkPt9GCMjqU8P4dcVYYKfniVwDOz/8A44mcf4jW78lUxXeH8FqdXHjuQ4xHs+nwymV5qC9TdfK0s98MDMeyqTl4DuPJi+R/8BNVuzJwG6xkv/o3Ovvbq2LDSHlwDK5qE5bzRZRtOYQ1r5xuG8S1cqVMtXl2IgXrt3LqvlfQJEZRc/g8ppO5OEpqsBdX4yo3NNCHdbBll5D59NvsSLmb4E4plG7agzWnBKlSjjW7OKAD2q94IGAbT0xewdmn30YVK8pM5IhuRAxOx3gsi6wXP0WmVVH86XbaPDcJ6/lCTt3/CrUHzpH0wJiATLlqLZhO5pK98GPUiZGE9GyL8WgWR/06sW7Oir/YxbE7L6cg6PzG4zgrDNTszcRwPAepQk72ik2kPHz9Vfmxr9/TuA0W0tc8gTW7BGVkMLrUuIB9SH/7KXSpcezp8ST7xy3CY7Kxe9R8vHYXZT8cAcB8vhBrXjnmrGKO3P8acp2aiOs6sKPf05yZ+Q6dVjxI2nMTqfz1FABRw7uiTY3DeDyHnNXf4Kww4jFYSPKvV1tBJUdveRHL2UsUvr8NV0Xt5fUsldBx9WOYMwvYkXo3XquDjm88Fhh/1cYdlLy+EalSTsaAx8mfs44WSx+hdN03FC39GMHppmbLfgzbj+GpMeHILgSg06uPcGHx5+wbMhu5Xou9uJo9ft4k+vsV3DkF26UKLq7+hrIthwKy4nO6OTpuEdlLPsd08iKCz0fJpj24Koy4DZaAHvIYLFxY8CG2gnIMB8+xr9905DoN4f07sq/vtGvqNp/TjT2/XJTD1HtQRATTed1TaFNjyV+7BeOJXMwZ+VT8eJTO9WzFleuyjtaeHk+Q8/LnIJGQvfgzbNklDXRAm2cnYs0poWLrYQSPJ9B/RageZ3ktboOVs8+8E7DNdTg8bhH7h8/lwOgFtH12Ivnrt3LykTfB6yPntc1c+vBn4m7pT9767xvo+rDh3VC3iOFQ+/vJGPcCnlozYUO7EXvPaKxnCzjQ4i7OjH+J6HGD0HdvI8rAS3dzcvrbfN/qPtSxYbiNFn7tPwO3wUryxKFED++KVClna/Ld7B+3CMEn0OHVR0Aqod2y+zGfvUTJFzsRPD4OjZ7HudnvkL5uGjV7zrCv33Rq9pwh5cm/iLKx5glsF0vZnjQZ49EsgtNbcmz8Ykq+2IkiLIgjNz7HsXEv4TFZcVeZ/Dyc5OfhIQSPN8BDc2YBppO5bE+eTNEn2+m8YXrAn76w5AucZbUBvtStE0t2CZbcYhxlNRy/71X0aYkN1ootu4TM6W9z6r5XCOqU8ru26GqyUafrPSYbp+5dhelEDq5KYyPZKPliF6ZAu6cD8p2/Zgvl3x3CZ3Vy4bmPGul6gNSHxmLNLkHfJoG89VvZ1e9pgjun4Cw3YDiRy/kln1O56wzumoapn/TtEkmcPEzU9ReKqdmXifF4Dl38ut5jsHB+wYfkX0W3Wc4VUr0vE6lSzvkFH2LLLWuk68X3D8dyrpCzM9ZjziwAr0DCxGFYs4qQaZS4TVaO3vxCI31T+eWvFL2+CalSzsnrplK58VdCh3bnRO9HOHv78+CD4je/wnzoXOBAEiBiUGfKvj3A9uQpGI5koU2O/k3/3JZbivV8IZlPv832lLsRPF6COiSjS43j/IIPsRdWgQQc5bWkPT8JEG1k8oNjsZwrJHP621RtP4kiLIiEicPo8OojVP5wBNOJnKv6Af/T8P0X/PsvQ/Oh5P9xlJWVsWTJEubMmcPzzz9PcXExIEYMzp8/n9mzZ7No0SIMBgMAZrOZxYsXM3v2bDZs2MDVircbjUbUajVqtRoAtVpNdHQ0IB6gLViwgJkzZ7Jy5UosFgsACxcuJDc3FwCTycTUqVMBMTLx1VdfZdmyZSxevBiHw8HatWt55plnmDlzJgcPHgTg1KlTLFiwgDlz5vDqq6/icFz9MCo4OBitVktZWRkANTU19OnTJ3DId+HCBdLS0jCZTKxatYp58+Yxb948zp8/3+hdGzdu5Ntvvw30/5NPPmHevHlMmzaNc+fEL8xOp5NXX32VmTNn8tprrzF//vzAON955x3mzp3LjBkz2LhxY6P3u1wulixZwi+//NLg96mpqZSWluJyubDZbKhUKlq0aMGlS2LUR1ZWFm3btr3m3AKcPn2a559/nmnTpnHs2DEACgsLmTdvHrNmzWLmzJmUloob7ClTpgDw2Wefce7cOWbNmsV3332HIAjs2bOHefPmMXPmTKxW61V5Xh8lG3cRNVaMmI0a04vSTWKUn/FYNvJgHcroUBLuHILHbMdw4Bw+mwvbkQxCJ90IgDI1EfuRDLw1RoybfkCZmgSAYHdiP56Jqk0LBI+YeabyeC7KEB2a6NBG/Qhvn8SFT8SqZNWn8wLPVR/Nxm20ib8/lo0yREfRd2L0Yv7G3SSM7Rl4R8KYHuRv2kPyLf059+kOlME6oru3puJELl6HC8Hro/TgeUJbxWEpqgIgaWg62V+JB7vVx3PQJUdRtvsMTr8DWoeYAR0b0I3300IAt8WJMliHPjkap8GKz3PZ8lRnFmApqkKqlGO+VIH5UiU+txfPsV3IO/sjY5VqEEDeuQ8+iwHPqf0IlcWgVCEJ9h+YuMT1I1HIkAdpqdkjfi31uT34vCI9Xet4fHYXyuhQjMdykAdrUUaHomuTgFQpp+zrvQheH1W/nCD2tgGBOfeYbJRu2k1Yn3b4bA4UYUEoo0OpPHgeZ60lMJaIri05v+47PBY7F9Z+hzoyGHVUiBiR5Efsrdch06oo33LIL1+7iR7bk4iBnfG5PLiqTJRs2o3xWA4SuQxFmJ6Qnm2pPp6D1y7OUcWBc4R1TOGc3xE9t06klXxLXwxnC1DoRD0m06mRyGSU//0AAF6rnYhhXSndtJuoMb0ofO9H5ME67IWVAVkGMBw8R3CXlnjM9gZrQBAgrF97SjftRh6sxZZbgjIqlIpt4nrM/+t25FolEllDM+2x2Anr2pLstd8h06owZBagigxGHR1K4rj+lGw9gr24GoCQTi3IWSuOK2ftVlSRwaj8/Wr5wGhKtx7GWWVE3y6Zii0HL/dvdC9MGXn4XB4urdvyp8bltdgD82zOvISz0uDnvTjPNQfP4zZcnufIAR0p23IoMK+C14ciWIsluwRFsFaMRNWqqJ/SKKh9ElK1ArfRRsnG3QR3bIEiWItEKhU38+7LH7DCB3QMjM3n9taT34R68pvdYGz69kmU1eeHX2cpIkIwHskSl0iFASDQRvA4oF6+sbbtOuI01/j/5kQikcJV8qbW718d739Pprw2J+EDOlL501EkcnlgXDW7TqNrFYfP7sKaUyJGd/zWuPy0IganB2j5nG4kSnkgisuckUf4gI6UfbUHa3YxEpkMn9eHrnWcSNvuwpxZQEj3Nv8Qrd+TqZhb+lP2zT5kWjXW7GKkCjn6DskADWQqIE/ApU9/JWZ0T4o37cFVZcZRUo0iWIv1UiXquPDAHEhkMkK6tCTv7a3ItCpKNu5B6V8rrioTxnoyFT6gI+VbDqFrk0Dt4fNEDe9OycbdCB4vtqxiMVq7sCqgD+sQ1rcdFVsOEtK9NdasYkL7tEPwCXisDpylNQEdIA/WEXPrdZRu2o3h4DlqD5xDIpWKtnHycKx5ZXjtLpyl1XjtTiKGdsVZXos1uxhbrmizg7u2uixTn+1A3z4Zr9ONpkVMQP8aj2U3WJe1B8/jNly24SHdWpG3dgsIAlU7TqKMDEaTGIm9qKrBGqvjB0DV9pOEDehI8ac7UEaFUBKw7zkoo0Ko2HZUnOfjOSiCtcTf1Adbfjl2v320ZJcQ1rUVrmrRHvrcHgS/fTMcy0GTHEX1rgxcfnsZM6YnxZt2EzGgIxff+DvyYC3lPx8nxm+nDUez8BithA/oSMG671DFRQRkKqR7awSvj+KPf0Fweyn+fCeqmLDAnFkOnUXfIw2PUeSJ9XgWshAdMq2asBv6I1HIsZ/Lx1NpQBakRaoW80nqWsdRe0D0/3QpMehbx/tleXegX+H9O3DpvW0Ibi+Oooay4rU5iRrTk9Jv9iEP0lLypWgfKn8+TrS/vavKhOlkLprEKMxnCwK8+iO6Laxveyq2HESikOExWgntK9ogTUIkhe/+gDxYR82+TOQ61TXXZR0tr8XegJaz0tCAVsSgzqjiwin+dAeOkppA/4PSU3FVGnFVGLCcLwzYZuVVfLUIv3x5LTYsWcWE90nDcCQLR2kNupSYhrp+dC8qNu7EZ3NgOZ6NPESHVK0kpG97Kr4Q/T1rxkUkciny0CDCurVGIpNS8s2BwHuCO4gBFEUbdxM7piexo3tQ+MWugNzKgzQglRLSvTX2S5UEp6ciVcip/OUEkSO6U7P7DIrwIKq2nxDn/ctdYsQ4oE9LxG2wIJFJEbwCguDDY7aha50APh+K8KBG8yXyMMzPw+qALYoYnB7wn93VZqRqZcB3KPzrL8i0qoDvULdOEAR0KbEIPh/qxEjM54sarJXQPmlUbDmI8Vg2SCR/yBZdVWeP7kXJ578G2sm0KtwWW4N2tQfPE9Kgnei7eS12Ym/pT9k3+5FpVVizSxroenVcOFEju1P46Q6U4UEBXS/TqAjp0oriTbsp33oEXWoMUqUCuV4TkA9dmwQMx7IJTm9JwZpvqd1/DlteGYrIYNHeVZmuqdvy3vw7YX3b4zHaiBrTk0vv/dhI1+vaJGA8lk1Yv/aU//0AtfvP4jJYiBrbC3mQRvRJy2oRPI31jfnQWYK6tw3oG02rBHwOJ1KtGsvxLJBKkEeENvB/ATTJ0YGI/z/in9cfV8TAzljzygi/rhMlm3YTNaYneHx4DDYEt69BG4lMSth1Haj8/jAyrZKKH44QNbYXutZxaFrEULppN9W7Mhr5Ac1oxp9B86Hk/3Fs2LCB+++/n+XLlzNlyhTeffddANq1a8eSJUtYsWIF/fv3Dxy+bdq0iXbt2rFixQp69uxJVVVVo3empKQQGhrK1KlTWbt2LUePHg387a233mLSpEmsWrWK5ORkvvrqq9/tY1ZWFk888QQvvPACX331FVqtlldeeYVVq1bRqVMnTCYTf/vb33juuedYvnw5LVu25Lvvvrvm++oiDUtKSoiLi6NNmzZkZWXh9Xq5dOkSrVq14oMPPuDGG29k6dKlPPPMM6xfv/53++nz+Vi6dCn33HNPYFzbtm1Dr9ezatUqbrvtNi5evHx18q677mLZsmWsWrWKs2fPUlBQEPibw+Fg+fLlDBgwgBEjRjSgI5PJSElJIScnh6ysLFq3bh0YU01NDYIgEBkZec25BTHqceHChcydO5d33nkHl8vFzz//zPXXX8/KlStZtmwZERENC8VMnDiR9u3bs3LlSm688Uaqqqrwer0sXbqUpUuXUlpaSk1NzW/yyFFSE9gMquLCcPgPTwAcpdWo48LRtopv8IXTU1yOPFrsiys7H/0w8XAtaMxAZHptQ974r78kvreEm34Qv2prYxtGJgFoY8OwllymbS2tafRcm/tH47E6EPxG3nbFM5rYcBzVJmKHppP//RGspTW4TDbi+qShCtUjUytJGtYFffxlPmqjQ7H46Wpiw5Aq5FTsOdOArjJcj8tobUBXGazFVlJN9vs/EdImnqDESG7YNJ+Dz3/cyEkBkMqk2Op9KfcZqpC17Ih2wTq0j7yA47PVSCPjkMan4N77AwCC1YwkxN9XiRTt7DcYkrkBr8WB8ah4ECPXqZHr/R8b4sJxlNcG5tNRKs6ts7TGfxiiRapREtSlZeAKoCouTLyqGBokfj2/VIHbYGlwQFDHA8Hnw+bfrCbf2h+ZWkHyX/pwZqW4tmQaJZHDuuCqMgZ4VSdfsbf2w1VjRqZRBmTMUVqD22DFY7AQ1acdyjA9Mo2ShFHiVXCrn5a9tAakElwmG2de+RvBbRK45cRb9Nu5ClelEcEjOqyC14cqOpSWM28npGcbHMXVARmu+y+AIjwo4HjX72PWcx8R2iuNtovuoc0LU8hZ8jmCx4vgvpzO3VFhaBAJK/ImCIlMSucXJ5N023Wce+VrEATUcWHoW8ahDNVx3d+eZcgvS0EiCfDQXloNgoAmLgx1bBhx1/ci76NfkCrleG3OBjxUhGgJ6tACd43pT48LIGxAR0L7tCOkeytyV2zEUVp91XlWhAfhNomyfva5vxLUPgl9WgLtX5jEhSVf4HO56b/1Rbp/MoczT79dr40NVWQIgseDo6QGVVw4jlLxv1e+32OyBcYW1qcdutbxJEwZjiouDGcD+RXHVteGK2QKwJ5fRsxf+jHw+BravDAFy7nCRmOqg0Qmw+MWE9hLtWEgkyNV6vHZLuvIK/tXx3tHcXVAP16V95HByPUaBp1eT/Wu0wgeb2Bd1o0r4a4hVG0/8Zvjqk8rfFhX1ImRxP6lH5ZzlxrOs8mGKj6CoE6pCG4Pcr0ay/lCgtJTcZbXEnvbQNQJEf8cWteQKXVCJLG3DSDutgHkrtiI1+YgqEPDGxgSmTQgT2L7apRRwXRYdDcJt11H1opNOEprSLlnOJU7TgLgLKvl0kc/I1UqaL/4XtwmG2XfHwaBRnMr06oC82U5X4g+LQlFiA5nlQltagxSlTygB+v+KwqABJlWTe8flhB3x2BslyoCOkCTEEnUmJ4BHeAorUaTFN3ANvo8XtRx4ajjI3AWV5H13Ee0eX4y8mAt4UO7kLPk88s8kMvwWhyNdCKAXKu6Qidee10KPh/2wirOPfcRyfeMRKZW0nr2eLLq0arPD4DEKSPwGKwIPgGpStlgDKJuu3yAZC+tIWHcAIq/uXwtU+nXB3WQ6y/bG1VsGFK5nKp69lIdF47HbMft74OjtKbRvNXJYvwdg6necTLAD1VsuJgew99HZ0k1Pqe7Yduo0IC+B3CXVqOIDSd4YDqyEB2xj9+Kvld7ZDo1qhaxAJjPFxE9pkeAh+qEiMA81OknVVx44MOROA8NZSX2lv60X/5AwPY6SmsQrjIun9MdKLYgq2ebf0+39flpKYMz36F6T0ZAHurrm4S7huAovraur08rbEBHFOF6Yv/SL6Dr62hJlHKyXvoUwSdeLQ2s5bhwZBql2H8u22Z1XDgCAj2/nE+/n16mxSPXB+ZWFRsupkuJCydx4hAMR7NRxV7hN8RF4CypBqmULr+sRN0iBsuZPCQKOc6yGrr8spLeZ97DVWHEU21EHReGq9ZCzOgeKMODEDw+MbUMor1Ux4WLa7mkmtixPRm6ZxWqmDDy39iMKlaUPVe1icjh3Qjv35642wci1apAKkGqELOjuSoMKCODUYSLPo/X6mTQ6fVEDk3HY3HgMVhRxYXhc3pIW3o/fbcvRyKXNeBh9kufwhU8rNOjA4+vIe62AXhtjga+g7PcgMTvO6jjwnEUV5O16iukaiWahCjazh5P1oqNjfS84PWRMHEotXsy/pgtuorOrmsXNqAjbRfdg1StpOyrPX/Yf6iv63Ou0PXtF93D+Zc+RaZT4/N4ArrHklOCMlyPo7iauJv6oEmIwGO2Iw++fChpOV9IWP8O4BNwVBiJHNEVmf+D52/p+rr+yfUafB5PgJ9X6nrL+UJC+3fAa7EjUcqJHNENmVbVQN/4nOIcXVXfRF/WN8rYcFxlNShjw0maMxGJTEbsPWPQ92xH9KSRDXRA8r2j6PfrckK6tUIepL0851fxz+vPc+yt/Sj/9lBgvoLTU7EXV2ErKEcil+IsE9s7y2op/OhnFCE6Bp5Yh8dkp+L7w4ExB6Wn4iiuJuamvg38gGY048+i+VDy/zAcDgcXLlzg1VdfZdasWWzYsCEQEVlTU8OSJUt45pln+PbbbyksFK+mnDt3joEDBwLQvXt3dDpdo/dKpVLmz5/PM888Q1xcHB999BEbN27EZrNhtVrp0KEDAIMHDw5EFP4W0tPT0evFKsAZGRmMHj068De9Xk92djZFRUU899xzzJo1i127dlFZWXnN96WlpXHhwgUuXLhA27Ztad26NdnZ2eTl5REfH49SqSQjI4P33nuPWbNmsXz5cmw2G3a7/ZrvBOjduzcALVu2DFTQPn/+PP379wcgOTm5wTX2/fv3M2fOHGbPnk1hYSFFRUWBv61cuZIhQ4Zc83p4WloaWVlZgajIukPJukjP35pbgH79+iGVSomLiyMmJoaSkhLatm3L5s2b+eabb6isrESp/O3KbmazmVOnTjFr1izmz5+P1+u96iG1zWZj7ty5zJ0r5na8HF3buCKeIAhwtcqc/jZl818jdNJNtPj6DaQ6DYLvyvh0CbYjpym47Ul+nrwSXXwY4R2TG7/vN2gARPfvQMrt1zWI3LviEZBAZM+2VB3JwumPMDFfquDU2u+4/vO5jP1kNjVnL+Grt6mpT7fbS1Ow5JU3GoPkNyqTxg5JpyazgPIjWfz6xFr6Lb4bRb0vwb8FX1UptiWPYX93MaobJiONTRYPJBtUk/QPUPBhW/EUB4bNQaqSo2+XeLn/V5yB1o+WFgQBW14pboOV7hufpfvn87FlFdWrUicBJIQP6tQgR9CVEddX8uD82u/w2F2U7jhN6/tGARA/sjvGE7mNKuAJQNSoHv5Itit5KWC7VMm5tVsY+sVchnw6B+OFYq4clFQmpWxnBnFD0qnNLOCbbk9wdNxLKCKCxHx4wKl7X8Frd5L14idokqLQd0xpMJbAmK4qagKJ947EmlXE6ftfJev5j+jw2qPis1fwotGZs0T8In7ogdcp/HofLe4YFBi4RC4jJD2Vg5NXcvSRN5AqZKjjwxu9r9Oiuzm76HORd9eQt9DeaTgrjA36/EfGBeIVIfPpPKp3nibp/jGN/h4YSr13JN87EuvFMuxF1Zx9/mPSX3sYV7WZYw+8zol7V9F6zoSGdOs3rnvvlcyq98iRG5/HeDIXZ3ktSfeNRhEW1KhPgj8v4LXGpUmKovC9H9nTfSpZz3+Erk3CVW8LXEncZ6tFcDvxuW1INSFX7d9vtW/Ee0HAUVLNnq6PEdK9NTKdup4IS1D6NzdlX+/9zXHVp1Xy8XYMRy5Qtf0kqriIhvMskdDlvRlkPfcRgk8AATKnv40mKQpdm3jxgMHl+efQugJ1f/PanOQu+5LSr/cGZOravL8Mn8vDsftfo/jrfbS4fzSKEB0xo3tyftFnAMhDdEQO64LP4eL4vauQaVXEXN/rd99vzS6h8KOfkWmUpC2cjMdiR/A2nKe6/56ctBxHSTXHJy4lcmhXlBHBAR3gLKuh6pcTl3XAb/HB//vEe0eS9fxH2C6WYj6Td7ndNdCQv9ewu/VxxbrMWfUVXruL/HVb6fTaI1elETmyO+5aE17HNSrJ+vOLX/5RQkSfdpR8e+iqdAO/8DfpsOgerPllgUOCa7YRhIZ6QAJStZL4icPIXvTp5fFeRe8JCA15cQ0/wVVchUQioeabPdT+cBDBKxA5YSgAZ6a/TfJ9o+m1aQFIpYF1EejbNRCg6xMwHDpP5rS3G9pe4cq+XfGCBrZZ0vCdNJSfg8PnsKfrYwR3SgGppEEbTVI0gseLs9Jw7XVZj5YttxTLuUKqtp9ssC4jhqQjeH2YT1/OLddQzhrbZkEQOHTjCxwYOY9jE5eROHEoMrWywePi4aEXw5EsGjkjda/0+Tg1Yhamw+fRtk3057AVODViFke6PYI8SIOqRTRIJNQcPE/qfaPou3E+EqmkoT9WT07KfjjKrwNnYjl7iYR7RoJEgkQqIaizeJBT/OkOBI+HVP9V7autKalKgeD1sbvLoxiOZKEI0qJpEQ1IxLzID7/OkZtfQBGiJWJ4t9/hoahH93SfSunXe5GplI3l64ofk+4agqvaTO2RC1xct5X2L0wOtKkT9bDrOhI/cRh5qzdfda7+iB9QB1tuKafvfxVXhYHom/v9brv6uj7Hr+uT7x/t/5uP6JHdcVUZMZ3Oa7Q2zy/8BIlCTufXHkam11xed/V4YM0uofC9bUhVCtIWTsacWRCIxP4jtuRqqM8P8f0/oooNp/vn87FkFogfY/6ovqnPlLrnBYHC5Z9hPnKe8k9/xrj7JDH3jiWoTweQgMdsY0+fpzgwbC4+lwdlWMM9+bV0gEQhI2pUD6p+OS7+rFKgTY2l+NMddZ0LtBFtZFccRVXs7vIoMq2K6Ot7IQhCwA/o8Noj4qFtfT/gfxyCT/iP//ffhuZCN/+H4fP50Ol0rFy5stHf3n//fW688UZ69uxJZmYmmzZtCvzttw5N6j/TunVrWrduTXp6OmvXruXGG2+85vMymSygxNxud4O/qVSqRu+uD0EQ6Ny5M9OnT//dfoF4oPfjjz/i8/kYMWIEGo0Gt9vN2bNnA/kkBUFgyZIlv3swVx8KhQIQD2V9jQ7LGqKiooItW7awdOlS9Ho9a9asaTDutLQ0Tpw4wYABA67K77S0NH7++WfcbjejR48mODiY4uJigoODSUtL+825havP4YABA2jdujXHjx9nyZIlPProo3Tq1KnBM927dw/8v8Vi4S9/+QspKSm/OVatVsuyZWK+r8MZzwZy3ThLawJRBADquAgxOX5OMYo7Lh/GyhNi8FSK0UWuvCKKHlgAgCIlgZAJY9F0a0/w5rcA8JksSGSiWnNUm/A6PYFIxXb3jKDtJHHjUHXyIrp6EYy6uHBs5QYkQEj7JHq98iC7Jq1gxJaF/qs2PrT+xPOjfn4ZgJpTF4kf1Y2sDT8G3mEtN1CVkc8F/3WfnnMmENwimnHblqCNCaPs0AX08RGUA2FdUtHGhTPg/RkoQnXEDe+C4PVS/OMxlCE62tw/itS7hiDXKnGbbGjjI2hx23UcX/sdicO6UnkiF3NhJSGt46g6eTkCF8Dn9TWI6pSGRiKYalAMvAFFv9FIY5PA40F1wxRUI8cj0QeDQok0LhVfYW6gnT2/HIlMSvcv5+OqMuEoqsJjFa92O0prxET7/vms+6LqrjYjkUo4PGY+gtdHxzceR/B46bt9Oar4CCxnLxE+oCMX5n9AwpThSGTSwDtSxg9AnxLD4C/mIZFK0SZGwuEskfcSCXkb99Dn9YfJXPU1ybf0pWTjbtotvicwR+r4cORBGqQqBUGdUjCfLQjImNo/f86yWkozLyFTKWk1aShxw7qI85cYSdXhLLQJkUjkMvK+3kv6rNs599YWAMwnRb60fOY2IgZ1Rur/ki7XqbFeLCW0Z5uADNf9F8SrVfIgDV4/39TxIp/iJgym/Jv9xE8cSnDnVPTtk/FY7EiUistrIjoUr9/Ja3nfSFL88lvHm8LN+xn41QKQSHCU1eIoqcaVHMXAb18ARKcpvGcbSr45gCYuIvBcaJdUeq5/EhA3eTKNkvavPERI19ZItSp8Lg/Oshrs+eWoEyL+8LgkMmm9eS7AeqGQxLtHIpHLGsxzHVzVZlRRoQzcsYygdkmU/3wcbVIUpd8epPOrD+EsN+Asq8VaUYs2JYbUJ24i7tbr0CRFYTp1EW1qbICfmqSoRu93V5tRRoXQd8dyEMBeVIXHbKfy+8NEDO2CKiasnvxGBORXHqwF/9W3uvcDKGPDsBeUA1D+7UE6r5/WgKZUpQeZHHloAoLHiVxx2X5IpDK8VjPyoGh8tno8DNaS9MBoEiYOC8iUOiEioB+vxXtlVAg9v3kBZWQo7lpzYF3KNCqUEcEcufn5q44r7o7BaFJi6PH1c1ellb34MxInDw/Q8hhtqBMjcakVtHzmNpGHVgc2f664qFE9KN20h+D01H+Y1pUylfzQWDSJUfTdvhy3wYKuTQIF676j26dzkWnVWM5dajDfgteHMjyYlAdGkzhxSCDaRZMQQcnf9tHnqwVoEiM5eOsi3LUWWtw3itTHbxSvZEokqOPDKd96mOgxPUFCI3ny2pz15msoMq0KZ3kt+W99S8rUm/BaHQR1bNEgwgTECB15sBZPrYXq3aeJGJyONbuEuAmDseWUIHi8lH97kA6vPoKz3IDxRE5Ab4lFaVR0enMqtvxy1ElRhPZtz4UFH9J+5UNU/Hg0sHEHMSJRplc30IkSmZRWsyegjAzGXlBRTydGNFiX8eMHok2JodfGBUikUjRJkcRPGMyxu5aCRLxi2Wr6LY34IZFJCe3dloihXZHrNaSvfwpFqJ5Obz4WyOtcV7SlDrpWcZjOFuCquvzho04fqKJD6b72CSzZxQG5DunaEnVcOL03LhCvft8+gOp9mcj1GjF1g0wqRudIRR1XB1VMGKroUI6NX4y71kJIqzicZbU4S6uRSCQBXqjiI5CplDjLaqm7f+GuqEWVEgdA9D1j0fdqR8vV07Bm5qFuFU/pms20+euzgIAySUxRZM0p4egdoo8w/MK7WPNFfdHioTFonP1M7gABAABJREFUEqPov30ZxpO5aBr4PuFEDEmno//A13QyF4lUPPiLGN5NtF1SSQN5dFebkelUJD96A3G3DwysSxB9q4a2ueG6rNM3qvgIBLc3sC5jbxuAKjaMY+MX0f3z+Q31TUQwRIXQd/vyq9Iq2biLTqsfRyKX4SyrJfqmvsh1agYeeROpWoE8WIvP5aHv9mWo4yMwny0Q9SwNbbPTnxbDVWWifMshUqbeKP6ttIaQbq2RqhScevwtUh4ai7OsFmk9e+kqqUYVH4EZiL1vDEHd2+Ax23Feqgj83muyIfh8aNOSqdqRgVyv5qA/l+rYvA9x+W/paOIiAjZVXc9XlOnUKNRKwvp3IHxgJ/D5sGYVoUmNw3gsh6DOqeATLke8+a8F1+ns0D7t6LPt5QAPg7u0bDBfXqsDn8uDOilKvFWiUzPgyJtI1UpRh/g/gDtLa4ifOJR2S+9HopAjVSka+A66VnHI9GoGbF+G4WQu6oQI4m7uh+D2oI4Pp2TjbtrMGEetv3icq9qMIjyI9Hem46o2k/7+M3/YFsn9xR77bl9+VRuGREJ43/YgkVxT19etj77bl+E2WNC3SSB/3Xd0/3SOX9cXEnNrf6JH9yBqeDdkagUyjYr+Py5GqpCLurjCQPaqrzGdyiN6ZDe0LWIC0ZhJ940iYbKYP9Pn9lCwdgu6tCSkctkf1vUeix2p3B8NnxAR0PH1dX3hOz/Q8ulxHLvtJVrNmYBELm+gb6QqeSN9U7fDlenVKOMi6PzzK1hO5qDrnIqrXHyvIjKYyo2/0vr1J6nZegB9tzYU789BER5Ev1+WIghgyytDFS3WE/gt/1werKXd0vuQqhSkb5iGx2QjJD0VqVJO5zVPiAUKJRKUkUEIbg8Rgzphu1iKrk0CCIJo98f09O/XRD+gdn8mplN5RI7s1kA+mtGMP4PmSMn/w9BqtURHR3PggJgjTRAE8vPzATG6LTxcjLDZtWtXoE379u3Zs0esNnrixImr5hGsqalpcE05Pz+fqKgotFoter0+EB25e/du2rdvD0BUVFSgTV2eyKshPT2dH3/8MfCzxWIJRAnW5Yl0Op2UlJRc8x2JiYnU1tZy/vz5wIFaSkoKP//8M23btr0qnTq+/Fm0a9cuwN+ioqJA3kebzYZarUar1WIwGDh58mSDdhMmTCAoKKjBlev6aNu2LdnZ2ZhMJkJCQpBIJAQHB3P06FHS0tJ+c25B5LHP56OsrIzy8nLi4+MpLy8nJiaG66+/np49eza4Tg6g0WjYt29f4Gev14vP58Pjz+HocrmumcuzDvETBlP5o3idv3LbUeLGi1FeIT3a4DHbcFUYKN24G3mQhpC+7ZBqlWh7dcbwuXgdXxbujzKSSIh49E4cZ7KxnzhHwa1PUHDrEziz8lC1EvNMxvZrj0yloOJYDgDnP/qFb0ct4NtRC7i07RitbxfzHEakp+Iy2bBXGNAmRHDde9M5+OQ6LBfLqNh3lsQbxQjYlAmDyHn/p0CRlfJdpwnr2ILiH48R3b0VLrP4DnWEWN1QFx9B6tie7J33Pn8bvQBbeS2XdpykjZ/uwcfWUHumgC09n6Lou8Mcm/shxT+KOYEq9p3FUW0S6ew9S/G246SMH4ituJrW4wfgNouOdUirOMwFFY347HN5CGoRjT4pCqlChrzXMDwZh3Dv2Yrjs9UIFhP2D5fjK8zG+uIDeHMyEKrL8Rz+RTyg1IhfW6VqBR6zndKv9nJw+FwkchlSuWg2rLmlSDVKXBUGQnq0DswfiPmJov1XOaLG9CR/3XccHD6HzCfXoIoPB6/gr+LnxW2wBNrlb9qLJb+cn0bOp+ZUHu0euxF9agxpj9+Is9pEZI/WmHJKUQRpiOrbnsofj1Kz7ywxN/Xxy9cgXFUmzi/4kDNPrkWu1xI/fhAhPVo3oKWKCCb7w5/Zfe8ruI1Wak7n0f4x8aNJ1wV34nO6MWTkYyuuJmZgRwCUUSEIHh+23BIO3/Q8hoPnqNx2jLg7hyDTqAhKT8VjtqFJimrAizp+yIM0DdaAs6w2UL07a+HH2C6W4qoyEj26BwBh3VvjrncN8+IHP7NjxHwOPfQGtafyaPP4jcSN7o5MpcBZbcJRYaB02zFkKgW7Rj/LnpsW4nO5iR6SDkDrx2/AVW3CWWHgl97T+bnXNH7uNY2S7w5hPJ5DzZ5MDg6fQ+2eM/78fBIqtx0l6YExf3hche9t4/SDr5H55Bpkeg2J94wSr7xfMc/1UbnjJDlv/B1rbimqqBAkchkRAzviqjLhMdtwVhgI7pyCVCEn760t7B8+l4rvj+A2WlGEaImfMAjT2QLc/mevRPWOUxS8vZUjN7+AVC5DqpARMSQd87lL9eS3TYOx1e47S9Twbg3mC8BVaST54esBSLp/ND6Hq8GYfE4LeD14DMX4nFZ0YVFiRI1chSD4kCrUCN6GkWS1+87iqjYHeF+57Rhx4wddk/eKCLHKfPWOUxSs+w5bXilehwupXErE0C5o2ybgc7pwXKq86rg8tRbs+eUNaJlO5gZoxd5yHV6bM9Cmw2uPYr9UQdYLH3Nw+ByRh3IpishgrLklSLVKEu8eQfXO0/8wrStlSq5Tk734M04/+Brl3+wn9pbriBrdE6/Dhc/twXK24aEkQPW+TJzVJvYOn4fxZB7l246RMH4giRMGoYoNw3qxjFp/XtCCD37ixCNv4Cw3YMrIo+XjNxExsBPa1Bhc1earylPNvrO4q00cHD4X45EsKrcdI3HKcJThQejbJ/nnKzLAC5lWhUynpnbfWWJvG4C+bSLK8GAMh86LG9qECFRx4YQP7ISzrBaP2Ub5N/sDttFy7hI+p4sDg2dS/OkOdC1jcVWZSHpgNDKNCnteObaLZQ36aDp1keib+gbkt/C9beSu2Ej17gxkeg1x4wcR0qNNo3VZsmkPtvxy9g+fi+nkRVIfvwlnWS1tn5uIq9qMLi0R6xW06vRvzpIvqPj+MFkLP+b0I29gPpOHLbeMg8Pncm72u37dJuavC+3eGplaQeHG3Y34W/HrSWxFVRx//C3xY4ZcvIJ68tE3MJ3J55d2D1K8aQ8nH3mD/A0/kDB+ENX7ztLyqb/gMduIGdmdcv96VSdE0OX9Z6g9cFasBMzl9Ww6kYtELiNhyggkChkJdw3BWWFoIIvGPaf8FZvBmpGL7WwB2Q8so+abPUhkMiInjsBdbUAilWI7I0azKSP91Y0lEjxmuxjVhXiYdWHxZ6L++uEo8f75VSeKspL/xt85NmEJR299Sfz7nYPx2p0EtU/GY7YRNbJ7QA/VwZZXRu3ezAbrEhDX5VV0myIiCMPhC7iqzRy+4VkEtwfDkQvEjR+Eo7SauAmDsWYVo4oKbaTra/Zn+uX+Mi1tamyAVmiPtrgqjYF2OUu+oHzrYbKXfMbpR97AVWUkZ8nnHBw+N2CbldGh6NslBeTQa7GLUd+I12cjhqRjOp1HzE19kIfo0CRFcemjnxE8XmJv6R/IoRjo409HiZk0AlmwFsupXGznCrHnlGA8mClW5AaC+3VAolRgOZmD4WQu+tbxaJKjApW9a/y6IXHCIMq2HaPsp+O0uGdEQG4FjxeJTErWsx/iqjZhzizAfDqPqBHd8Hm8eIxW3LVmIuvsxx2X7Yc1uxh7QYXIQ5VCzJmYU4L1YikyrUqcr95pSJUKzCdyyFnyORVbD5O95HMyHlmNq8rIxdf+Jq7xk7mookM5OHwOVTtO4rU5A75DaI/WOMpqseWVs3f4XMp/OErC+EGiz1FcjUQqRZ+WiNfuarBWJHIZl979kQMDZ/whW1QHw9EsBK+3gQ1LvGdkoF3dgXPjdtkBXS8L6PrXKftmP7G39CdqdA+8DndA119Y8gW/dpvKzl5Pinq7wkDe21vZO3wutUeyRF0/YRCtnr6Vqp2n8TndeCzioWThBz9xcPhcjt/xsqjbpt1KzPW90LZJwF1tvqpvUl/X1+w5Q/XuM8hDtFRuO0ZygB+RDcaliAymdt9ZEu8eQfT1vVGE6xvoG2VsmKh3rqJvyj/6EcHlJmPkM9izi5BqRNsR1K8jXouDoJ5p2PNKCRncBdv5S/51eZa8N/7OweFzUcWFByIVf8s/r9l3Fn27JM4v+JAa/3yFX9eRUw++ji2vDPOZfFxVJiznCrGcK8RRXE1I9zbUHjxP9E19CR/YCWVUCJU/HhUPS7cdJW7CYFKfHtfID2hGM/4MJML/hRjbZgBwxx13EBZ2OXrqxhtvpHfv3rzzzjsYDAY8Hg/XXXcdt99+O0eOHOGjjz4iPDycNm3akJuby8KFCzGbzaxevRqz2Uz79u05fPgwy5YtIzg4OPDeyspK1q5dS21tLQqFguDgYB566CFiY2PJz8/nnXfewel0Eh0dzeOPP45er6e4uJjXXnsNtVpNp06d2LNnD2vWrGHnzp3k5ubywANiNS+Hw8G7775LXl4eUqmU22+/nT59+nDmzBk+/fTTQLThnXfeSc+ePbkWli5dis1mY9GiRYBYUGft2rWsX7+esLAwTCYT7733HsXFxXi9Xtq3b8/DDz/coD8bN25ErVZz8803s3DhQqZMmUKrVq0wmUzMmzePNWvW4HA4WLNmDaWlpaSkpFBYWMj06dOJi4tjzZo15OTkEB0djUKhoGfPngwZMoSpU6eydOlSgoKCWLduHcHBwUyePLnRGGbMmEFKSgpPPfUUIBbe2bJlCx9++CEymYyKioqrzu2aNWvQ6XRcvHgRo9HI3XffTY8ePdi8eTN79uxBJpMRGhrKtGnT0Ov1TJkyhY8//hiPx8PLL7+M2Wxm8ODBXH/99eTk5BAeHo7b7WbLli1MnjwZrVbbqK91KP/2IBlT30TwG852S+8nYlgXvHYXZ6etw3RKPJhu+cxtpE4fBxKwHz5N0QMLCLnjerR9u6Bu3xJkUmRhoeJLfT58Ngf4fEj1WqR6XeCKa9bnOzk4/yMARv51JntnvYu93ED7+0fRY+4E5FoVgsdH4faT7HjgNQaveICUCQMx5Zb5nU8JXocbZagOw5kCDj6xNmD0UyYMosO0vyCRSnA5XOyasYGq03nc9PVzRHRqgbm4igPPfUxYWgLpj92INioEe5UJl8mGTCkWiDj89HpqT+XR+/VHCOmQzJ4pK3GUG9AlR9Hv7Scb0O26cDLxI7qiDAvCVmXA53Bzau13tLqlH3tnvYut3ECH+0eR/tiNaKJCcJlsSOUyHDVmtPYiJKGRSNRa8HpxfPIq3otnUY1/FHn7Hki0QTh/3oR7+9dI41PQTluOz1CN3SihaudpwvqkoQjVi9USa81EDE7Ha3dizSomuEtLvHYnHrOd0w++jqu8ht4/LkHfLhmJVILxeDbHJiwJzHn/va+iTopCIpXgKK4m45HVmE5dpO3b00i8vpf4+0oT2e9vI+2R61FFBIEAlksVmLJLODbnfQZ9OhvrpQoy71mFpkV0IDLHfPYSYf3as7f3U3jMdtotvY+42wciUytwFFdz+pE3MJ26SNdvFxLWKQVrURXHn/srlksVjNryIspQHYIAF975gVNLvkATE8qYX5bhrDEh8/oo+nQHceOuQxkZgjxYi6O4ClVcOBLEq4k+hxO30cbZaetoNXsCZ2esp+2LUwgb2AlleDCCz4f5TD5HbnqekK6tSFt8rxgRoVPhLKkh45HVxN85hLBhXVGG6RE8XhTBWpyVRlwGK/vuWkaXJfcS1D4RfYsYJFIJHquTfXcto+ZoNjJg2J5VSKRiUZeS74+QMmU4ylAdXruLAxOXU3s0G4C+n87m5IwNtJ9/B9bjOcTfObgBDyu+P0z4gI5iQZI/Ma7O655C1zoeZXSomN9IEHAUVwXmucPb04j1z7Oz0kjB+9uIvaE3qphw5Folgk9AplPjtTpwm2zitViHCwE4ef9rOMtr6f7XmUQO6yoeWAjgLK/l+D2rcJRU0/+nl1FGh+K1OfFa7ByfuIzOa55A1zpeLEDl8yFBgqOsxi+/qXjtLrxmO6cfFN/f9a+ziPC/3+dwceG5jyj+eDuhvdPo8sEzyIO1Yh7MmRso8xeuGn7pPSQKNUhk4PPy9PSnGDhkGL169cbjcXMxJ4dhQwbgtVQh00fhtVSys/1sNC2i6bx+msj7jHwypr5J2ot3EzGsy1V5n//2d7R9YbKYGywxEp/DRc2eTFy1ZhImipG0XqsDmVaF1+rAml3ym+MK6tCCuDsGI1Ur/HnL3Jx++DWSHxhL0ce/0PWjWViyi9EkRCKRSTGezMFyvkg8KNBpxGIkXh+Okurf5eFv0fojMqVJEYsXCG4PZ2esp/SrPbiQMvzUWpBJUIbqcdWY8TncCD4fUpUCj9mGKipUjOiTSMRCMQ4XeLw4q0xkzNhA8t3Dib9tABq/XvJYHBy5aymGo9koo0IYevRNMQ2H14fP4cJRVosiWIs8WIur2oQyMgSfy4NUKcfncOE2Wsmc9jatZo/n4qtf02HlQ0gUcjRJkXgdLqwXilFGhyDTiDEyUpUCeZAGj9HKiYnLMJ26SLul9xM3YRBSlRIkAq4KI7krNxE9tpfIV6kUd60Ze0E55+a8R4dVD6OMCUUZFoTbYkeqkOOuNmHOyCe4a0vkQVokdZGKgoBUKW+gfzu9/RTR1/cW7Vmlkfz3t5H6yPUowoKQSMBaUIHHYCV72Zd0/+ss8VriFfwwZeSTMfUtQnu2JeXxG7EXVhI5rCteu5PMaW8Tf+dg8Wd/brxfej6Jx2yn96ezOTXjHcK6t6LzsvtR+QuaOavNlP1wlKjBnfHZnZye9jbGUxdJX/0YQR2SOTp5Ba2n30L0qB4oI4Jw1ZgxHMvh1NS36P7BM7hNVqKHdcVZbhDnVialctuxgA8SObwrndY9JRbiqLVwcvJygru0RCPzEtS3I0H9OqKIDAVBwF1pIPv+pcQ9cRvqVgko4yKQBWkQ3B4sx7LIeXAZFdUeBuxeFbimW733DMHpqYG1fWrqWwguD8qoEAYdWo1MowQBXDUm9vZ9Gk1yFL2+XYiztAZlVAgSqRhd6vaPK2PqW3T94Bmyl3xO90/niHmb/debq346jrPSQMTgznjtrqvqNkVEEJ3WPYW2RTQSmRTbxTIOjpxL2ot3i7cWpFIEny9QoE6mVl5zXZpOXSTu9oFIZFJ8TjdShRxHcRXuWgunH3wNR7khYJtVsWKk5+6eTyK4PESP7UWnNVPFfH6Az+7iyC0v4jZY6PLBM2iSo3GW11CyaQ+lm/fTZf1TBHdKCVxHlEjE3J0qf65GBAFPrYUTg6bTatWjRIztLcpPWQ2VG3dS/cMROn71gngA5hOo2PgrubPfoQYFw4++iTpG9CUNGflIJKBNisJeUs2+G1/A5/Jw3XcvEpreUsxzfbGU83Pew3D4ApHDu9Ju+YOookMRvGJkpL2wigsL3idl2q1oEiKRh+o58pcXsGUVo0tLpNffX0SmU+FzurFcKEIZGYzP4UYVG4ZMqxKLXxksHBqzAGdpTcA+1PFwT88nEFwe0t+bQdh1HZDr1PicHk4//BpRI3sQMawLirAgfPV8B7fBiul0HpGDO6MI0wf88drDFxA8Xk5PX0/bOeOJvakPUrkciUyK1+5kV+dHftMW/ZbO7r/nVTHCVCpB8HhxFFZyZupbgXZtXpwiHm7Va3f4phdIX/dkA13vc3s4O2MDpV/twQP0/HQOGTM2oGsVR+tnxiHXqVGE6kWbp1GJHwUkkkBKEcHjxWt1YMkqJvOpdaRvmIYyOgRNUjRIxIjI43ctxejX9QOPvnlV3SZRypHKZSgjQ/y5Id3iAXQ9XX92xgbSNzyFMjoUdWw4bqMV45EsMqa+SeTwbnR45eFAfnWfy8PRm54nuEtLVFIvwf06EtyvE4pIUfe5Kg1Yjl4gdFh3JHIZAiC43LgrxAjEs7c/T3WJlS4fPEPk0HQkMimuGjPVu88Q1jvtmv65s7wWXdsE+v26AkdxFaZTeWRMfYu0F6cQOayrGNHscKGMDOH4xGW0ePQGzs7YQOLdw4nzR1ILXh/VO0+T8dgbJN4zkqT7RqGMFANGHCXVgb3cyPIvr7kX/F9A7W1D/t1d+F2Efb3z392FP4XmQ8lmNOP/I+oiCZVKJWVlZSxatIjVq1cjl//fzJzwc8wdf7pNcpjp9x+6CvabI37/oSugbWIODpPs91MaXIlgb9NoWZpAa8I4Q5NoHfhS//sPXQHJlYmM/iBqpH9+TYT5vL//0FVQLWtcBfn3EOn1/P5D/ySYJX++fwBNawVaoWl8bApcTbigIWuiTDW1XVMwJHPpn26zs+O8/w89+b+FpsgTNE1PNdVqN1Un/ivh/e1EoFdFU69aOf9ACqArIWviVkXRBN6Hyq+RF/N3UO1R/f5DV6CpPPxPlymhCfIE8NuJj66OIEnTbHMNit9/6Aqohab08F8LdxN535S10lQ0RT6a6oH9K3dbTVmXQTL37z90FZi8fzy92D+Kpoyr+VDy34//tkPJ/5snI81oxr8ITqeTF198Ea9XTHb84IMP/p89kGxGM5rRjGY0oxnNaEYzmtGMZjSjGc2oQ/PpSDP+Z7Fy5cpAFew6TJo0ia5du/7L+qDRaAJFXprRjGY0oxnNaEYzmtGMZjSjGc1oxn8n/hurW/+no/n6djOa0Yx/GX6KufPf3YX/L2jK1YamXm/6V+JfeUWsKdcHm3o9919JqyloSv/gv+MqYFPk/j/9qmJT0ZQr39B87bs+1JKmpR6wC/+6b/L/q/LbVDRFBzRV/zblsm1TbXPzPP970FS71xQ72zzH/z40dZ6bdcC/B//r17drbh387+7C7yJ8867ff+g/CM2Rks34P4e6wi3/TNQVp6lf8Adgx44dbN26FYlELIRx55130qtXr38q7abiWn3+6aefUKlUDB78z1e4muQo0tdPQx6q8xd1eAvBLW4q05bcQ/z4Qcg0SuxFVZx+eDVem5P0DdMC7bUtoinY8AORQ7ug75AsJsJ2ubEXVVHw9nck3DmE4M6pZC/9koJ13wXo6drEI1HKseeVs3/wrAC9qOHd8NqdWC4UEdK1FV67k6pfTxM1vCsARZ/u4NKGH0hbcg/Ro3uKScmdbhShenamP4qr3IC2dTydVj9KcOdUnJVGBJcbU0YeZ+qNre+O5ejaJiJ4fWROf5vyzfuQqhT0+vsLSJUKJDIp1XsyCO3RFnmoDqlKIVZAFkARrEOqUyGVyxrwxpyRT/Ij15M4cSjK6FCkSjnOslp8bi9SlbwBf7Wt40lf9wRBnVJw11qo2Zv5h3jfxc97VVw4ijA9rmozriojMpUCU0YeptN5tH1uEjvbP0ibFyYTe0t/JBIJtQfOcmLycpRRoXR6ayr6Di2Q61S4asycnLxCLHgwvBsSqTSQCL3w0x3kvfmt2J/nJxF9fS/UsWEIPoGqnadxltcSe6NYhVPw+ZCplIDAwRFzsWSKleL1HZLp+bcXxEIpThcnJy8n5qa+RA7vhjxEi9fuwmO0kvHUOkwZ+XR6/VHibuknJvgXBLwWB9X7Mjnt542udTxdGvDtDGemvkWH1x4l9uZ+IJOCz4dEJqNg/VayX/wEgIihXWi37AFUsWF4bU5q9mRwZupbtJxxG1FjeqKKEZPa2wsrOfP4W8TfNYT4CYORqhQgEfCYHeSt3dKIH5qkSCRSqViIY8ISdC1jaTV9HOrECGRqFSBwYvIKOr7+qJjQXiIWE/LZnRR9sgNNSnRA5rNf/oJWM25DHqrDa3UgVchRRoeCIIgJ4P28qtpxiugxPRE8XqxZRQSlt2w0rtbz7iRqVA/UiZFIVQp8Lg+Z099GIpWQ8vhNyPQa1HHhSJRySr7chb5tIvJQHYLbi+D1IvgEXFUmHMXVxNzYW0xS73TjrDIiuH2Uf3sAfVoi4QM7IdOqcZbX4rHYUceGg1SCo6gSV6WRzKfW0Wr+nY3kMG3RPcRPHIpEJgPBh9tg5cRdyzBn5P3h+ZKHaMEH9qJKzjz2Jkn3jya0X3vUsWF4LA4K1m6h7O/7SV8/DW3LOCQyKfbCSuz55WROW0erOROIubmfWCCpqAqfw4U8ogWC1y2uA4kMBC9vvLaKLzb+jfCICL779u+AgOD14LXVItNHIpHK6LxhGmemvkXbhVMayXbmU+t+c1yuahNxtw1EplbitTuRKORiEYIn1qBrm0DK4zchD9WJRQokEmwXSzkweCZtF04h7raByEO0YiEAn0D2S59Q+N42JAoZXT+ZS3i/9kgUMjwWB9W/nuTM1Lfo/f1i9O2SQSrB5/bgKKhoQKu+bHhMNqp3nmogU4rwIKRqJe4aMyAWhcEnBIqlSJRySt79novPfUDLxfcTM34QUrUKn8OFRC7DUVwJPgGZXoMiMgSvyYqrwoCuQwtKN+8j9qZ+/iJVLmoPnUffJqGRTTjz1DrMGfkNbFhQeiogVtQ98+RaBK+PHl/MQxGmx+d0c3zSCpyl1aSvn4YiVIcpIx9tq1icpTWcnLyigU2o2HqIuNsGsrP9gwR3aUna4nuRyKSUbz1EeP8OaFvFI9OIRaAcRVU4iipxFFcT1r8DXrsLR1ElmpaxaBLFYi5ehwtncTVFn2yn8J0fArQAXNVmPAYLVb+coGbvmUa0FKH6QPGiOj3lc7jx2Bx4jDYcRZWok6KQqpRIpBIEn4A6Lgyv1UnNvjO4qk1Ej+4pFttwe5AqZNgvifJVJ5fp70wjemwvEAQqfjhKyabdpC2cgjIiGKlOhUQAQRDIeulTCt/bBkD3vy8kpHtrkEoRXB7sBeWcfXItbRbdTUj3NgB47U4cRVWcvm8VXf46G01qLD6XG8OhC2Q8+gZei520l+8jccoIsXiEx0vRx79wYf4HRAztEuBF0ac7KP/7Af9ajg2sZZlWBRKJv2KwRNTh/rUc1CEZ28UyBK8PTVIUUrUCc2aBWN163ACkaiU+hwupShHQ++aMPFTxEaS/M53grq3EojEON0dvXYjpRC4APTa/QGjPtgg+sfiMOj4cZWQIUq0Kd41FLOxRT2cjCAhuL5oW0RweswBFeNBVdVvbhVOIvfU6FKGiPfUY7Ry/82XcBgv997yKs7xWXF9yKW6jrYm6fif6tokoQvXYCiqQh2jRtohBrtfgdbjwWOwBneWuMdFvz6tYs4rQtIhGplHhLK3BUV6Lqq5oGqCMCsFZUoPbaAnourRl9xM3cahY9Ky0hrKv95K3chOdP5xJ5IjuSGQS3AYrxqNZZD72JpoW0bRb+RASlQKkEqRSKRKl6DMJPoHosWKRTJ/TjbvWgtfmCOgAbas4unwwM1A4CamE7CWfo0mMFIvq6TVi8UWXh9MPvEr1ztOo4iPo9NZUVHERaJIjkUikeCx2jt+xBHViFK1m3o4uLTEwrpyXv6DljHEowoKQh+pwltYgkUop/+4QQZ1aEDmsm1iE0e7Gnl8GQPl3hwKFh1yVRpRRYjE+qVIu6viiKrw2B/JgLQhQ/Pmv6FrFE9yjNdrkaJBKkcikHLnhOWLHXUfk8G4owvRigRuXG0dRFbX7Mjk3+91/ql0R3F7aPD+JxHtGipXXBYGiT3ZwftY7xN42gFazJ6COCwdAopTjLKnGbbSS//o3JD88FplOjSIiWPR3BIHiT7Yj06gJ7toSwSdQu/8sEUO7gATkOg1emwPTmXz07ZLQpsQg+AQMhy+gSYoSC3L5ZUqqUtD7h0Xo2yaKxdqcbo7c8mJgXfbc/HxgXVb+cgJNfIR/X5PHmSfX0HvrYpxlNdgLKogbP0gsYuT1ifNgsVOyaTdJ941GIpNS/OmOq/oOV9M3db6DvkMyB0fMxWOx03/nSgSg6ufjuKpNxNzYV5x7laLRWgHo/M50oseKxQa9dhf2wkoyn1xL1OgetHj8JqRyGYIg2vfKn4/791AJgT3UgcEz/fuGe4ke2wtFWJBY6M5i59zc91CE6klbfO/vbQeb0YxGaOqHh2Y0oxm/g+rqajZv3syiRYtYtWoVS5YsoUWLFv/we73e/79FKUaNGvX/5UASoM2zEylYv5V9/Z7GbbCQMHEYAJHDuxLasy3Go9kcueVFBJeHDisexJZbysHhc8V/I+fhtbsITk+lZl8mzpIajMezufTuj3hNNip/OMr5BR+Sv+67RvROTF5B5U/HkYfqAvR0qXHs7Tud4i92ETmsK3v7Tifvzb+TfP8oDo5ZwIFhc4ga2Z2EiUPRpcZhPJ7Dpfd/AqkEj8VO3G0DAPAYLFxY8CG2gnIMB8+xr990PAZrYGwtn7kNVUw42xMncX7e+3R45WFAdHiPjlvEgWFzODB8LnG3D6Tip2Ps6/c0Vb+coOij7RwcPhdTRh6Cy9OIN6rYMFo8OIbsZV9iOpFL1faTCF4vMrWiEX89Bgtug5WKH4+S9+a3f4L3c8h5+XNMpy7iqjJhyytFplayr990fG4v8RMGYy+sJHxQZyKHdiFz2jqO3voi+o4pJEwchuDxUrH1MKbj2exs9yCCx0v6+0+jTY1lX//pSJQyPEYr+wfOIO7W69C1TQCgaleGeKg6/W0uvf8TwR1bEN6/A792fpQT967CXlBB0ac7cButgQNJgK4fzaJ8y0G2J02i/Jv9xI0fhDY1lgsLPsCWW4qrvJZzM9+hw4oHiRzeFU1SJIdueoGaQ+dxltXiNlpBEEj088ZtsODy8y3/zb/jMVhp+9LdKMODOHXfKkwncjCfKcBttBI+qLPYCamEdsvux5pTzNkZ63GW1oAACROHkb9mCzmLP8N0MpfsxZ9hyy6h89tPEta3HVXbT+CqNmLNLsFrcZAwYXADfjjLDVjOF5G35jtcFUa6bphG6df7OHzrixy+9aUAP1Ke/AvOCgO7uz9B7YFzSCRw6PrnSJl6E8GdUtjbdzpnZ75Dpzcfp2D9Vk7d9wqaxChqD5/HdDIXR0kNjuJqXOW1FP31FxLvHsGBobM4MHQWwV1bXXVc1bsyKPtmP16rk/w1W6jZm0mHVx6m7Ou9HBw5FxA4ee9K7JcqiB7bi7JvD7Cv39MYjmVT+OEvHBw+F3tBOVGju2M8ms3F1zeLVUhrrRwcNY8Wj96Ax2LHeCybHS3vxl5YgUytZE/PJyj/Zj9FH/1C5c/H6fDqI43ksO1Ld6NJjubMo2+I85VRgLvaTKc1U//wfNkLK7FdLKPq5+MILg+d337Kfzjm48DwOXgtduImDKL98gcpWP89px9eTdnm/RR9+DPW3FLav/Iw2tRYdnd+hGPjXsJjsnLmibfA58FnrUHwuPBU5yH4vDzw0KO8/epiEHx4DEV4DMUIXjeyoGh8diOe2sKAHF5NttuveOCa41JGhxLevyOnH3qd7Je/AImEwve3YTqdR/sVDwTmSxGmJ/+tb7FfqkARFkTHNx5HmxpL1fYTOIqrMJ/J59i4l4i7fSAACVNGENqjDdV7Mjg3732kCrHkUtuX7kbwCpy6/xVMJ3LwGG2NaIGA8UQOriojjqKqBjKV9eInmE7mUvjBNhRhetxGC3u6P46r2oREIeXkvStxXKogpH9HYu8eiaZlHOcefo28pZ8BUPLBj1hOXcTncHGk52McaD0FR1EVRWu/xV5YSXDHFMq+PcD25CkYjmShTY5uZBPO+vVFfZvisdhxVZlwltVQtf0kHVY8SJd3n8ZeVMUvSVMoePdH0tc/Vc/eTUcdHx74CFTfJuQs/5KYW/pjL6wMzNmJiUvZP3AGiVNGYD53CePRLEq/2suld3/AY7JiK6ggYnA6+/pOo/y7g4T0bIsl8xLZL32Kq8pE1U/HKf50B0n3jSLt5ftQxYRz/I6XsV0sRR6k4cDgmeSv/64RLXFdTsd4LIfag+cwncylZONufG4PrvLaAK2DQ2Zx/I7FSFUKbLklnJvzHm6jJSBfzgojJV/8CsD5+R9gPJFzWS4BZXgwOcs3YrtYhttoodPqxzg+cRlVO06BAAdGzOXouJeI98tX3O0DCO7SkoyHX8d0Mhef00XlD0dIW/EgqrhwDgycwc5W9yB4fBgOnqf1s5OQqlWcvPNlyjfvx22wkDL1JiKHdyVyRDfctWaO3PgctvwyEicPR90iugEv4m69jvbLH6Bg/VZOP/wGZZv3U3vwPEgkmE7lYcstw55fztFxL+E12TjzxBrshZXsv+5pLOcLyZzxNq4qEx6jlfD+HdnT4wlyXv4cJJKA3q/jh+DxIlUpsJwv5NdW9yJ4vXT5QNz0pzz5F/TtktjR6h6OjXuJ8AEdKVj/PYdveA7DgXPU7M3AfDpPPDQqEXV29qLP8Nqc1B44d03d1vYl8SDXUVKD8eRFzBn5nHlyTaBP9oJyQKB6TwZnnlz7D+j63gGZ0qcl4Ko0YjqZS97qzSChgc5q+9I9VG8/ielkLuaMfNw1ZvZd9zTBnVIo3bSH4xOWIHi8uE02Tt23KtAucnhX1MnR7Gn3IMfHvYS71kLEsC4kPXYDEYPTsWYVcWHBh8jUSozHsmkx9SZaPz+JvFVfcXD4XLwmG0gk7Ov3NHK9muixPTk09tmAftzbr6EOsOWWinP89NtsT5mC4PES1CEZbWosZ5/Z4PcJ8in6ZDud3noiMMdZL3yMs7wWa1YxtvwyTCdzSd8wHev5Qi698z1ugyUwro5vPk7B+u/Z13cald8foejDnzk4fA6xt/QjYkgX9g94muIvdyFVysl47A0OjpxL/J2DOTFxKRde+Cv69snkr92CLa8Ma26p3+bYUCdEYjyWI673u0egiAzGknmJnBWbcFUYcFWZSH7khst2paACn9MVsFnnZr/7T7UrqU+PE/0ssx2JTMq+Pk9R+rd9JNw1BF3bBMo27wME9g+cQdaLH4MgcPLOlzk/8x06vPYIOYs/I2fxZyhCdRT/9ReO376IhMnDkQdrOTRkFhdXbSL+zsEcGDYb85kCcldtYl+/6ejaJqCKDmN70mTyVm8m/LoO7Os3vYH99DndeK3ix6lfEifjtbvo+mHdurwZfbsktre6l6PjXiJiQMfAvsZjsNJ5zZNYs4tRRgYT0rMtxqNZmDPycFUa8Zis5K7cRJtnJwX0Teyt1zXyHWoPnvPrm4vYckux55c18B3shZVYMgvo8v4zmM7kU7svE7lOQ3j/jhwb9xKX1m9F8PoarJX6+rf0q7147S7Kvt5L1fYTtF/xANrUWJwl1WxPnhyw722enUTB+u85MXkFVVfsobSpsVizi8le+oU4rhUbafPcpIAu/Z+H77/g338Zmg8lm9EMoKysjCVLljBnzhyef/55iouLATh69Cjz589n9uzZLFq0CIPBAIDZbGbx4sXMnj2bDRs2cLUsCEajEbVajVqtBkCtVhMdHQ1Afn4+CxYsYObMmaxcuRKLxQLAwoULyc0Vv8SZTCamThU3zjt37uTVV19l2bJlLF68GIfDwdq1a3nmmWeYOXMmBw8eBODUqVMsWLCAOXPm8Oqrr+JwOH5z3N9++y3z5s1j3rx5lJWJX1w3btzIt99+G+jPJ598wrx585g2bRrnzp0DxAI+r776KjNnzuS1117j8OHDlJeX/y6fwwd0pHzLIQBKNu4OfJGOGtMTj8lGyabdGI/lIJHLUITpxcgtPyIGdsaWX05I99YoQvWYMwswnrxIUMcW4tdfqRTTyYuBjV99erUHz1P6t33I9ZoAvZJNuwHQtY7Ha3ehjA5FcHvxuT3Ig7QIXh+1+8+RMHkYJZt2Ez6gI9oW0XgMNrw2J1HDuwHgqjJhOpmLJjEK89kC/9h2ETVWjIiNuaU/Zd/sE3//2a9IFXL0HZIB8NqcAEgUMuRBWmr2ZDbiTcSQdOxFVY15ExmMRCYjekxPSr/eg0yrQh0XgeDzoYwObfAOV5WJoI4tsJwt/NO8jxrTC1NGHvb8cnSt4gPvV8eG4TGJh3iRw7oi06mp2HIQ47FsfE4XMX/ph6vCgL5dEqWbduO1OjCfyUcZEULFtmOEdG+N5XwRUrUSRVgQZd/sJ2aM2KfqXacJv64D5VsOYTiWjUQhR/CKFrZqxymkchn6DsmB6CVAjNBIiOT83PfEMX6xk4ihXSndtJuoMb0ofO9H5ME67IWVKIK1xN3an6JPdmDKyCe4YwsErxfbpQpqj2QRU49vwR1bYA7wbRdRo3s1eKcqNgx7QTkytRJldCgh3VtjyysnpFtryr/ZT9k34qY4amwvvBY7UWPE9jKtGmelAWVUKKZTF1HFhWO9UIRMo0Lw+SjbcrABP0K6tiRv7RYMx7KxFVagjAxGFR3ql7+L6NokYM7IJ6RbKwrWbsFVYSBn2ZcoIoOR6dQIHq+4sQaMx3JQBGupPXQBXZsEDIfPEzm8O6Ubd/kjIouRB+uIGNIFr8WOIlRPSPfWWHNLrzquml2niflLP8q+2YfxWDYeozUg53X8COvbnrLN+5Aq5EiVYtXT4k93BOQwuHMqgstDyabd2C6WiXIYHoQ+LdEfQSqhdNNuBLcXfVqSGC2rVQXWmkyrRp0U2UgOo6/vTemm3UQM7SrKQIgOwScg06n/8Hx5TDbMmZdwVhqQyGXI9GrUyVHY88txVxrxuT2UbzlIWN/2VGw5SM2u05R8uZOosb0wHssmqFMKpX59YzyWjTxYR8KkYficFiRKLT6HGZAgAXQ6HeHh4WL0kx+Cx4FEJkdwWa8ph3WyLQ/WXXNcyvAgfF4fNbtOo2sVh8/uwppTgkQmbdBOqhDnp2zzPsq/PUDk8G6UbtqNtk08hkMXGtEK798Be2EFId1aU/LxdhxltUhkUqJG9+LS+u+IGtWDwvd+BEFAplM16mNwl5YUf/ZrI5mKGtWD0k27xWglqwOZWoUiLAjDkQv4HB7C+rancvNeKr/ZR8ydw6jYuBPDrlNoW8bhtTux5xQjkUrFKMnoUCQKGVK5jNBB6ZRt3o8mORrz2UsA+NwefH4do2sdj89vE4zHcpAHawP6MGJQZ3RtEij5/P+xd95xVpTX/3/fub1u7wVYeu9dmljQ2Atq7L2ggr0kRGMFayyABU1IYsWCYkMFKdKks9Rdlu197+7tde7M74+5O+x1QROSn4n57uf14rXszsxTznPaPHOec74jVNeq2h9zQTpVr38JQM1fV2JIs5M2eTCNyzdjzElFo9dBvOp0R5uQPKI3SDJoBRxDehAobyRY2YQcjSHoddgHdKN+6Vpq31qJfWB3dA4rScN74S+rAyB4uB7BqFf6+mQDsUCIuvfXkHbiMPyltWScOpKGZevJv/JkDv5+iSqXlsLMTn0JBkNcLleq/OUY3APf/ip0DivRFjeCUY8xJ5WYN0gsECJpVG8aPliHv7QWjVaLFJOw9spBo9MhBSN491aSNKK3uuYAtv4FNMT9AM+uctBoCFY2YemVg7+klswZoxLonjZtKLFgmIwZo6l9cwUagx7fgRoMmUmEap2E4nPQ6LVIkSgpJwzEkG7HtXE/de+vwZSXTuZvxpIxYzSxQJhwYxuenWUIeh0IGhzDeyXQomHZBlLG9adx+Waca3ZT+94aMk4dRdMXW7EP6kbVG1+hc1gIVregc1jIu/REGj7eACg+R9TlJ1jRiOgNIsUkYr4g1l55Kk+Fm10qPSJNLqy986hcuJyYP4RnT7lqf/Mum07NX79VPkpuK0VnN9O2+QCRJheVr3xGxqmjqXv3O2QxRsu3O9E5rLRt2Idg1KPR67D1LTi6bjt1NLIkEW5opfr1L9A5rHj3VKBzWNGnORBMhmPqxH9e1ys8FapvI3l0X+qXriV5XH98B6pVPWLMSSPS7MJ3sJpgZROOoUWI3qBic0pqSR7bD9/+KsINbciRaIIezTp3Ig1L1xILhPFsK0WfZEUwGck4ZRSB8gbMhRnUvrmCWDCMMTOZzN+MBRm0dsUXtA/qrvptuiQrsVAE374qRQcEwhjSkzrpgNQTBtK0fBOpkwYTKG8gZeIgxcZMGaLqYikcRWPQqWvsLS4naXhPKl7+FH9pLc1fb0Of7iDq9uMY2pNIk0udl2KbFVtd+/YqMk4bjUavxZCRTLjOSbCyiXCtEykqkn3+JJXuwcomMk4aQfO3O8i7ZBrVi79EZzMTrG7GkJmE6A0iegPI0RjuLSWYCzNJnTSI+ne+IxYME25qI2VCf9Wu1L+/Bo0g/H+zK9nnTAQgaUgRgcMNBCubaPpsM7IkdZpX7iXT8JfWkj5jNJ5tpQhmA4GyenIvm06gopHUEwbh3nwQWZLRaBU9m33ORAIVDdgHFJJ6wkDq3lY+lGjNRkRfAEDxmUWJtBOHqjzVvs6OIT2oXLgcjV5L1OlBn6xcy0+Qy0NxuTwIQPPKHaScMJDat1ZhyEhG9AQUG+YOIOi16FPspIzvj+jxd9I3Cb7DqaNp+mIL9kHdO9l3Rd+sx5iTiq1vPmVPL02wYf7SWvQpdpAk9Kn2TvOy9S9AMOkR3QHq3l+j2hVr/wI8uw4nyFfa5ME0Ld+Ea9P+H71DKfZBlpWPCzqHFVN+OlJUVNesC134Z9G1KdmFLgCvvfYa11xzDfPnz+fyyy9n8eLFAPTr14/HH3+cp556igkTJqibdUuXLqVfv3489dRTjBo1ipaWlk5tdu/eneTkZGbNmsXChQvZunWreu3ll1/m0ksv5ZlnnqGwsJAPPvjgZ8dYUlLCrbfeykMPPcQHH3yAxWLh2Wef5ZlnnmHQoEF4PB4++ugj5s6dy/z58ykqKuKzzz77yTYtFgtPPvkkM2bM4C9/+ctR75EkiSeffJIrr7xSHeeKFSuw2Ww888wznH/++eh0OkRR/Nk5iJ6AurkUqmtVj2WYclLRmg2Eap3KtfpWoi6/eh0g+9zxNK/YhugJYMxOQfQGyDptNCnj+6O1mbH2zk3oS59qT+gv0uRSXgzj/bX3ZcpJVY8q+Q5UI+h02PrmIZgNpJ80DGOG4szJYoxQfSuBSmXz1ZCVnNCXFI4qL5c/mps+xYa/tFa9NxYIYR8Qj5gVNIxbOY+pe18j5gvh3lqS8HzKuH7IYgwNcifaaLRaKhZ9Rs4Fk+j3xDXEQhEiTo/6bMIY4rRo3+j4Z2hvzEnBPqAbzSu2InoChOqcZJ83kWBVk3qkypSflri2tU5MeWnq86FaJ6aCDOyDeiCFo8hREWN2KuE6J6F6pzpeY/aR8Ubj7eX/diqiN4DOZlJpGKpvxd4nD++eCvVv9sHdkUSRAc/dyNhv51F43WnokyyEap3qGNS+6lsxF2QSrHWqfUWcXuwDutGyphhjTuI4OtLtx20iCLSt36u2bcxOJer0qPQI1zkRTAaVniknDKTPo1eSc/4JlD31PrIYw7X9EGg0JI/rj7kwg7plGwgcbkighyxJBKtbyP/tVJq/3QEy6jgB7P3y8R+qg/h97eNFBsewIgzpSbRu2H+EXyMixsxkfAeqsfbNR59kJdziwdIjC8GoI1TvVF7MojFGLv0dA567ETkmHXNe7Xye99tptKzcofJ5+zpnnT2ellU7Ef0hjFkp6vgcg3swebtyxCvc2Eao1knj8s3EAiFMeWmM/uRhwvWtpE0aTNE9FzJowa2I3iChOoXeWedOJPWEgeScfwKRFncnPtQ72tcrlZ73zsTcPRNPcTmB8oZ/eL2Sx/YjaURPyp56n1C9k1CtE8GoJ3lcfyZtX0Dlos+INLqQRLGTfsv77TRi/pAqXwr/Osn8zRhlU1KrRWtJQZfWDSkSRI6JaPUGOkIw2UE+8tn7aHx4hLePzYc6m0WVI2NOCuHGNvIumapEQMafs/TKVT4qnDWOho83ECitQ2s2Eqp1orOZSZ00CGNOCv2fuZ5IswtTTiqRNi86u0XRzXlpGLNS0CfbOo1RiB+R/PEYNTotDR+t70T79ueyzhqH/1Cd+pwsxpDFGFlnj6d52fdE6p0Y0pMI1yk0NuSkEWlsI/PiabSu2k6kvpUhH/2RcXveoG3tbpLG9adl1Q6kcJTCq05h/HfzSRre84g+y0klFLcJ7frGlJOKPtWuHGGrbCLc7EaKHyEP1bcihaOY8tMByD5zLAgCsUAYOSbR99ErKXvqfQyp9gRZyTh1JOGGViV9gkGHMTNFnYM+1Y7oD2JIcyjrW9eKY3B3TPnpWHrlUPX6FwCKrATD6BwWTtjyEpWLPsNfUou5UNG3WpMBf2kt1p45JI/tB4KGwa/OJmXcgE59GeM2LVTXijHDQZ9Hr8TaJ4+q178gVO/EU1xBLBBi/OqnmbR9ATVLvkF0+THmpmEf1AM5KqKzmfAdqMY+pIeScuP8SZjy0tS1U21RXE4QBDSCsomgs5kxF2bQ7ebfMPBPNxJudivPJFlp+PB7si+YRJ8nriHmDxGsaCDmDSptAcnj+iO6fOgcCh/6DlSTPmMUobpWrD1zMOWlYcxJIeYLEXX5mbz7VcyFGYTrWzHnpau0AIi6A0hiLEGW9UkWkkb2JOYPx+WtVV37rN+MoeHj9ercss8eT8PH69FaTaq8pZwwEH2qjeyzx6t6pJ0eSBKhauVYvKVbNrIkYcpJxZBqx5iVzJgvH2P08keQRAlTZnLCmKRoDEN6Mm0b9iXoAMGow5DuOKpu0ydZMKTasRTl0OOO8zCkJ5E2ZQiheifGzGSMOSk4hvVEazGRNKrPv6Drj/DUocffQZ9spc+jV5I8pi9Vryo8Ze6RjdZqUjd1BYsR0RtU5D87lUBVU4fju1o0miOvraF6J+aCzLgd1jBm5XxM3TPxFpejtZoI1baofBBpcZM8th/GvDRK5i6h9x8uY/LOhQgmA6WPvaPOS9BpGfHuA2SfM0Fdhx/rgHZ6Zp87gcZPNyXoudQTh2HKTyf77PH49lcl+GBIElI4in1QD5xrikFWdI0xJwUpLKr3SRHxyDo3tJEyvj9T9r6OFFI2+1S7oNdRcPUp9HzgYiItblVnBsvrMaQ7VLvQ84GLMGalYEizU/bU+wC0fLcLjV6LPsmq6g0pEEZnNalzCTe0odEJjPz4DxjSk0g/ecS/1a7oU23KM3mphGoVnyXvt9OIOr1YemSr/ARg7ZmDa9MBjNmK7yD6gmSdN1E5Di7JGOP+ZtTlxz64BxqtgLV/Adbe+Qx65Xa0FhP2wUrKDSksok+xo9EKmHtkg1bA1q9A5amOcll09wVM3fsaznV7kGOSes2YlczYLx9j9PI/IokSxvh65V9+EqLLD5KMYNSrvnXJ3CXokm2Y8tLIu+Ik2jbuU9dRdPs7+Q6Kvuml+g4dZTvzN2No+HgD/eZfq2xmi8pzHfVNO08Z0hyd5iV6AhjSk5BE8cj7Qr0TfZKV1EmDGPfdUwz4001E27yqDQMIN7Wp71Dttrldlkz56RTdO5PmL7Yk6NIudOGfQdemZBf+zyMUCnHw4EGee+457rnnHl577TU1IrK1tZXHH3+cu+66i08//ZTqaiViav/+/UyapBwtGjFiBFartVO7giDw4IMPctddd5GTk8OSJUt4//33CQQC+P1+BgwYAMCUKVPUCMSfwpAhQ7DZFCNeXFzMqaeeql6z2WyUlpZSU1PD3Llzueeee1izZg3Nzc0/2ebEiRPVnyUlJUe9Z8yYMQAUFRWp1cwPHDjAhAkTACgsLMRsNv/s+I+GxAjTHyeWltXrGr2WjFNG0vz1NvVq05db2HzWHwiUNyBHonS74bTEx4+Wp/on6nrJsoy/tI5gTQv9nryGke88gHdvpZKuyahHl2SlbP77R2/rKH0dmVvni+o1SWbT9PvZeOJ9CEYdtn75CfdknzuRcGPbUdpQIr0yZ4ykbf1edl71DFqLUcnJ06F9tZ+fHN/RbuhAe0EgeUxflfYaQSD34qlULvqsQ/tH6+BI24LJwNA37qRk7hLlgiwnPHNkLInjLZpzDrIYI9LspmP+cJ3djCTG1OgCQI3Aq17yDZtPup9YMIxgaE+b3LkvtXsNaDQa7P0LqVi0HMkfOrK2P5nrXAM6LYY0O861xUfaPhotOvQbKKtn9zXPUf/h9xRcMwM0YC7IAEmi4aP1uLaUkHf+CejTHZ3okTtzknIk/ost7Y0CkDSiF1I0RqTFc9S++8z9Lb6SGqRgOKG9dp6vXvINWrOBPg9fjugLqk6oRisg6AT23LaQ+g/WkTKu3zHnBRrSpg1FFmM0fPh9Aj30aQ5iwQgB9YXqyGKGm12sHTGLcEMrxkzlhSNpeE+QwbunkpKH/oapIINwi5t9c14hFgyjjx8hkmWZygXL8R+qo/7D7zHmZRx1/u3YO3sR7s0HsfXNR2sx/cPr5d1djnP1bmW9QMn1JMk0fLSedaNvo9tNZ6BPs3dqQ59qRxZjhBvaEv6us1uIhaMQiwIaYr5mxNYqNDolh1RHXhfMycrvx9RdnXn7mPPSkCCXhszko6yXoGyoBSP4D1QnPB6qdbL7hj/h3l5GxOnB3CMHWZZp+34vsWAYU24afR+9kuDh+h9VptSQM3MyyDItK3ckjFGXYgdZTuirI0/lzJwMMYlgRWOHaxoEk17hqfbnOkxXo0GdW/OH6wA4eMsLbB5+I8mTBiNLEv5D9YjeAOvG3s7GE+9HiogYUhLteEcdKcsyaVOHKBvz3kCne/yHG8j8zRjGff2Eklcu/vf0k0cQafHg21+dMC+NXkePOecesSly4hzQ/OgnEG5249pykKjTo0R8AY7hvZRceo1tKi9aeuZgyk2nZO6SI6pMp0WfbCXmC1L/8XoKb/pN5746QIqI7L7mOcINrWpf1j75IMP2i59k3ejbyL/qVDR6narbZUkGGfbOeQVzQQbW3kouTCkiHqHVT5iKUG0LVW+uoOHjjYQbXVh6ZCPLMhq9juSx/Whbv5fdVz2DRhCUPHEdkHXuBNxbS9X29895hfyrT2H4W/eBIMTHoEFrMyFLMmuH3oRrSwmGzGT0P1p3pY1EeWuP1g83tB4Ztyyjs5uJhSP4DtQoz2kg45SRNC7flCDLgbJ6fPuraVm5U9UjHenRbiMPP/NB3ETKIGjQ2cz8cNrvKXv2AwS9rtOpnF4PXIS/g25Xr/9cvQ2tgKDXsv/u1wmUN9Drd5cAEHG6OXDvGzhX7iDa6mHwotsQTIbEtv8pXa8g58JJSOEou69R8kZ2v+1sAPIvn06otoVYfPwJ7BHXYYm+1I8m1v6AJPPD9PtU/S6YlTG384G5WxZolXyk+VedTMkflrBx+n1EW70MfP7GeFsCglFP8S0v495agi7JimNYkdpVx/Vq90lbvt2eMJi6v63EteUgLSt3YsxJ+5EPpqHXAxdRMncJMX+ow9w6Kq8OfcXnFShvYN2wmxEsJrTxTaeaJd/gL2/A+d0uRLdfybfasYEOTdb8+Wv8h+oI1jlV3jN3y1JyJFc1qXpDMHb8GKYh0ubF9UMJe25+iUB5Pb3un4lgNtIJx2tX5I4NQI855ypH9L2BBB/RMaIXsiQTdR7xbwIltWSeOU7JdahT1hUg5vYTC0YY/fWTygezJheHn/mAaJuXIa/PASDS1IYsxhj79ZPY+uYnbLwdGa/y/72zX2HtsFtwDOqm5NCVZTSCBq3NzOYfyWX6ySOUjbxQpMO8lIbyrzqZwOF6vHsrafl6O8lj+3da8wSS6nUQkxJ8B0XfKL6DuSCDqNOr6lblIU0nmsod5CWBfzv02c5r4SYXu2/4E5tOvE8J1CjMopO8/ei9pl2WXFsOUrXoM/KvOrnzZLrQhX8QXYVuuvB/HpIkYbVaefrppztde/PNNznjjDMYNWoUe/fuZenSpeo1zTFeZjtCo9HQq1cvevXqxZAhQ1i4cCFnnHHGMe/XarWqgYhGownXjMZEZ+DH/cuyzODBg5kzZ87PjutobRxrPvr4kQtBEJCkI4Y7NfVIlJbX6034vSO+/fZbvv32WwAeuedBNFpB+eKYm4pGKzBu5TxMuWl491Wq0XWmHOVau0FOnz6MiNPL4EW3YSrIoHXDPrRWE6bsVMINbWiLsrH2TIyUjDq96BwWtb92RwlA57AweOGtRN1+PDvLsA/uofalETTUvreG7LPHk3n6GALlDVi7ZyEYdIxf9RTGnBTlZdphwZCRRKTZTdTpVY6YxiM+Cq8/DXN+BuNWzifq8mHtnaeOS2sx4dtflTDWYEUjyJA2fTi+AzVx2mjJu+xEYr4g4SZXAm30yTYGvXwLWouRps9/wJidQsPHG0idOBBTrkITc2GGOqd2WrR7Ij9He32yjcEv3aJsCLa4CdW2xI/0WjDrtGgtRkYu/T26JCsavU75qqzRHFnbvDT1+Ea4sY0BL96MBg1Fd52PRqtFY9ATrq/FmJuGKSeNcEMbqVOHJozXlJtKz9nn4K9oJFjVjOg/korA0j0L74GaBBr69leBJJM0vCcDnr4+Hl0oY8pLI1zfiikvDVu/Aga9NAtzj2wal2/GnJeGe/shTLlpRD1+6j9c34lueoeFpOE9sQ/qRt4VJ8VzMyltZpwyAjkq4ttfrc5DMOjQpzlU3jPmpiGFImqb4fpWcn87jaQRvTF3y0QKR0ke3YfW7/eSNLI3hvQk2raWkDS0CK3FyISV8xT50+tImziQ9Sfeh2NgN9Cgttnnd5egNRvIv2I6CALmgvR48vZ0tCYDDcs2YsxOUdc46vQiGHSknziUgc/fiNZiJNzYRuXLn9Bt1lnE/GHsA7sTrG3B2iObcEMbbRv2UXTn+eiTreq8LN2zVD6XYxKO4b1YP/b2BD7XWozYB3aj5m/fKnxoNRFudHXiQ0N6Ehq9DlNeGslj+oIsYy7IoPD600CSEd1+THlp1C9dR+5FUzHlpiXwecNH39P9ljPR6LUUXHsqeb89EWuffCKt3gQeMGQm07xiG7kXTf7J9VLGNR9jbhq+fZX4D1aTf8XJaHRaDJnJ1L61Clu/AqItHlxblGPwgk6nykDeZSfGX3Bfou8jV6q0B7D1yUf0B9ElpyKLYRB0IIaRo0EEcxIxUXmp0RhtaAwWYu56dKmFCCYHgsnOyA/nJvChKe+IHP2YDw0ZSYxbNR9DehJRtx8pnt5CazZiSHOw5aw/xOX+yHNak4FgVVN8/qlKUZm8NIIVjZhyUjHlpFL62Nvknj9JfSZU68SQ5qB1bTF9Hr4CUzCkjlFrNpIycSBRd6DTGG198pBF6aiy0v7cvrtfo8dt56jPaXQC+iQrtW+tApTISFmGvgtuR3T7ET0B9GlJlJ49N349VYlI9ASQoyKh8gZFtlPtjP/2SWQZAuUNGDOVTfdQvRLB2z4OU04qaVOH0O2G09HZzaSM70/ymL7xgmTK8VXXjkM4V+6k4eMNSgTa7WejtRhJHtuXjFNHkn3+RHQ2C+aCDERfiKThvTAXZjJu1VNKSoGYRK8HL8FfWkv+1aeQf9l0DGkOPLvKMeWlxY/btmEuyMCzu5y0yUMAyDlvIkiSciSxzYdrawmDX7kdBEXfttufUJ2Tps9/IP+Kk2n5aisFV5yEuVvmEftgNWPKT2fcyvlKtFp87Ty7lL5iwbDyUUKWCdW2KHz/wwFyLpyMRidQdNf5BGtaEP0hAofqaPr8h/jx+3U4hvRQ1061Rdp4TIQkqScMAhWNWLpn49tXSf3HG+h+8xmkTR1C8iilkE3jsg0Ys5ORYzElws5uVuU28zdjqHtnNaJXSbkQLG9g50VPYB/Vm0Ev34oxK4Wkkb2RQhFcG/cjizEM6UlKuhcZjLlH5FPvsCDodHE9Mg1jZjIaDdS+s5rkUX3i8qbYWUv3LKqXfKvS0ZitRPKOePdBlR7tet8xuAd1769h0Au3oE+zM+ilWYpPIgj0/uPl1L+7Bt+BKlW3R91+/CXKKYvW1btBA5lnjGXg8zehtRjR6LS4d5QhBSOddECk1UukxaPqtoJrT6XH7HOVQlSeAKIvSLhGOdGgfOQTMednEKpuQaPRkHXOBASTQYl6HVh4nLr+CE/Z+hcqGx15aXh2HibnwkmEap1oLSaloNyf71YKesQjzIL+EOF6J5bCTFUO5YiYsClryknDveMQprw03ED+1afgGNmbmDdApMWDKS+dwKE6dl70BJP2vY77h4NIQ3qQM3MKJb/7C7F48ZDUiQMZt3IeoteP6LMRbfUSrGkheYysRvW3r3c7//Z78hoEo57Br805qi4ufext8i+bTtrUoQx8/ibQKEW63DsP0/TFDySN6q2uc7i+FXNhRoJtDje7VRsZbmhD9AQI1zuxFil+bqTZjTHdQXNFI55dhxn00i3kX30KSSN7kzy6L4Hy+gSe0NnNhBvayDpjLIefXkralMF4i8tJPWEg2WePR59mx1yYQdTdYS6ZyUphoYY2dHYLgYomBK3wL9mVhmVKRKyldy7RNiVtVbjWiX1oD/SpdrZd8CiTti2guWIr4Xonxtw0ss+ZgL+0FnOPHHz7Ksm/+hRsg3sQLG+gdW0x5p456gkmfbqD2r+v5PAT7zLsnQcw5qbi3XVYLfozfs3TBCqaCNa0sHn6ffR/+npyL56KZ5eSNqvdR5TictnuS/kO1uAY2vMoclkMGpDEGMlj+pA2bRj6JAsj3v89Gp0AsuKD5sycQqTJhdZspGHZerLOmaDysc5h7aBvTsSg6pvvSB7VN2EdFX3zDclj+pI2dQjG7BSlL62GcEMbkXaa1rciGHVEnV51HdKmDiX77PGYCjJw7zqMpUfOkfeFggxFlnJS4wWDVtH95jOJBcKqT2PMTFHfodp5PWfmFA7+7i/0evAS6t5fS487z1f9u/91dDi80oV/E7oiJbvwfx4Wi4XMzEw2btwIKJt7FRUVAAQCAXWzbc2aNeoz/fv3Z906JQJjx44d+P3+Tu22trZy+PBh9feKigoyMjKwWCzYbDY1OnLt2rX07698NcvIyFCfac8TeTQMGTKEr776Sv3d5/PRp08fDh48qOaGDIfD1NXVHasJADZs2KD+7N2790/e2xH9+vXj888/B6CmpobVq1djt3eOFAI46aSTmDdvHvPmzaN1/T6yzlSiLnJnTqb6jRVsmn4/e25biM5mIffCySSN7IUciylFRuKRcNnnTqRiwadsmn4/TV9sIdrqJe+yE8mdORnvvko0Wi2eDgVP2tGxv6wzxiL6lBeE8hc/wV9Sy6bp9+MvrUVrMRBpcinHJYJhKl78hJ1XPI3o8lG1+CtSJw6k8bMfqH17Fd49FUjBiJIcPO44AgSrm9Rj2TqridLH3mbT9PtoXLZBzZ2T+9tpSFER374q9Gl25eUM4lE/YfV4X+7MybSu24Prh4MUz1rQiTbB6iZ2X/cnIo0umlfuJPfCyaRNGkSopgWNIBBpcpE7czLNX21NoIWtb94/RPtgdRMbptzDpun3xb+eK5uZvn1VyGKMNQOup3nFNkoe/jvhOif77n6NmC9I5pnjSBrZG8FkoPFThX/N3bIgGmPdsJvZf+9iIi1uMk8diWdHGbZ+BUjhCNE2L9nnTKBphRKNmT5tKHJEZP/cv7Jh2n1odFrFwQOSRvZGazHhiVcSbEek2U3U5UOj07Jp+n2Em1z4S2vJuXAyzSu2UnDtDEI1Ley781W8+yqp/3g9uRdOZtDzNxJudiF6lc3f3JmTafwR3WLBMFWvfE7buj00r9imtpl70RTCzW5lo8EbINLkwrOjDEtRNu4dh8g6ZwLZ50xAn2Kj+autWHpk07xiK8bMZGqWfIN7SwmRFjfGzBRM+RkKPSIijgHdSBrag9In3mXD9Pspeewd5KiIFI4iBSN0v+VMIk4v4SYXaDRYi7KpeWc1la98gWfnYbrdciYAgxfeSiwQ4vCzHyobcRdOjtOwF6InSLCikU3T78e9pYTmFdvIu/wkDKl2bP0LEL0BpdJknJ+i7gAavQ7XtlJ1XuHGNkofe5vSx95GoxMQ9EoeuY587tmp5Mt0/XBQyfkWFdWv+4XXzlD5sOGTjchRUR2jYDIQrG5i08kPIIWjShXbCyeTOmkQ4cY2NIKAzmoid+YUmr/aSsapo/CV1BDzh4g4vey/dzFRj5/mL7eQe+mJtK4rpuDaGYi+IKlTBhF1+39yvarfWMHu655n720L0NrM5F95CpFmN3IsRswbQJ9ix1KUjaVPHkkjeuMYWkTb5gNknjmOtGlDKbx2BuUvfIwUjNC8Yis5Ku17o9Fp2fKbuYjueqRIUDmejQaN0QJSjJgYBY0GrTmZmKcBkJGjQWQphuiq7cSHBdfOQPQGjsqHbZv2U7FgOZEWD9FWL4JOiTKz9MlDCkcIVTWTNLL3ked2HgaNBm9xBZtnPAhoaFm5g5wLJ9O2ab/aV875ExEDISJNLiUFQM8c3DsOYcxORYqKOFfvpnnFNgpvOgNz9yxEjx/R408cY5w3jiYradOGYu6eRai2BfemA9j6FRCL64rkMX3R2sxxntKRcc5EahYsI1BaS8Xjb6lHBcNVTaRMG0YsECLa5EIwG7ENLqLlc0U3tW7YR/mLn7Bp+v0Yc1JVvvSX1SOYj9gE0Rug4sVPWDPoRhqXb6b6z1/jL6sn0uKm/sN1iN4AzlW7FN7VaOj76BWEG1041+3Bt6eCdcNvofHjDVS9/gUtK3dQ9ernpE0ZwpqBN3D4+Y+UPId1TjadeC+m/HRaVu5g84wHEb1BvPsqyblwMoXXnoZ3X6VCuxYPmngxIZDR6LS0rttD9vknkHnaaER3gJI//DXB/jR/uYXCm36jyF9ISTViKsjAVJihymXbxv1smn4f3p2HVf4SfUEEswHRG0AKhtHotESaXAgWI5mnjSZc76Tkob8ptkKnRdAJ6NMd+MvqECwG8q84Cefq3eqat+vUjOnDAHAMLVI+QBRm4NpSQsZJw2lasY3CG05DDISoePETyp5SPgY7V+4g/7rT0Oi0RNt8RJvdmPPTyTr/BPyH6kibPpyWFVtpW79PqcYM5M6cQqTVy4EH32TvbQsAJY9y0sjeyLKkpA74ZCOWomyVFtnnTKBt8wGiTg+lj72DYNBR9+H35Jw9QeHpDvKmtZjUzXGAqNND/QffJ9DD0iNboYfZQPLIPkSalaJOG6fczabp9yF6g5gyU6h69XO633IWUaeXSJOLlq+2kn2e4jtknjkOZBnfvio2Tb9PiXIvq8OQaj+qDpCjIr6DNapui7r8RFo8tMZ1h6DVIvqDFFw7AykSRWs0EHX5kGMxPLsOYynKxnegGtuAbqRMGHjcur6dp0RvEM+uw+RcOJlgTbNSyMwboGTuErx7Kvh+5CyqXvuC8hc+pnXDXnR2M54dZVj75OHafEDJqZjmUPMRt+usxmUbyL30RHQOC57d5fj3V8U3xTdjKcrGPrSIpLF90ZqNGLNSqF3yDeGGNpInKCeVPMXlBGua2TT9fqIuP1qzQclXeLgewWTAvf2QqgPa+bdt/T5s/Qo4+Lu/JOhiz84ydR2yz5lILBCm4sVlikztrSIcz7ENJKxz84qtar6/pJG9ET1BUsb2Q59mJ++y6TR/tRXBpEeWZPQpNkyFGaSfOhKtxUjDR99j7pYBGkVP752zCI1WoO6d1RRcdxpSPKou0uzGUpRDsKYFjV6rVA/XaWlbvw/RGyTS5CbqCdC2ab9qVwpv+o3KU+3tNH+z7V+yK4Jeh0avJeus8TR+orx/ePaUY8pJ5cADb+IYUqTOq92GZZ8zgdq3VpF+kiLfnt3l+Etq2DzlbureXoWlRzZNyzcp6xz/UA/gP1SH1mbGX1KL64eDiL4gG6fcg2DUqcXY2iOSXRsPkDSytyqX22Y+jndPhVKN2qQn8/TRqs/Q/NU25WMQkBWXS3ufPA49/i7NX/zAwbl/ZfvMx/DsPESozknOhZOJunzKJqHLp9iZmNRJ30ScXkofexvBoKP+w+/JPntCJ9nWWkzUvbWKQ4+/w7rht9D02Q+Uv/gxLSt34NtXhRD3k/1ldSAIRFu96jq082LzF1sQ3X50SRZyZ05R7Yrzu12qn9Kuf1vX7VF0D4nvUO0+TbihjfyrTkb0BrD1zSdwqE7VpV3owj8LjXy0Ch1d6ML/MC666CJSUlLU38844wzGjBnD66+/jsvlQhRFJk6cyAUXXMCWLVtYsmQJqamp9O7dm7KyMh5++GG8Xi8vvPACXq+X/v3788MPPzBv3jwcDofabnNzMwsXLqStrQ29Xo/D4eD6668nOzubiooKXn/9dcLhMJmZmdxyyy3YbDZqa2t5/vnnMZlMDBo0iHXr1rFgwQJWr15NWVkZ116rVFALhUIsXryY8vJyBEHgggsuYOzYsezZs4e33npLjbK8+OKLGTVq1FHpMGvWLKZOncqOHTuQZZnZs2eTnZ3N+++/j8lk4qyzzuLhhx/m8ssvp2fPnng8Hh544AEWLFhAKBRiwYIF1NfX0717d6qrq/nDH/5w1GPsHbFuzO0MefV29Mk2PMUVFM96WT120e/Jq8m5YBJak145Jnjji3h2HUYwGzix5E02TL2HQFk95m6ZDHn1duwDu6PRKcey3DsOceCBvzDi7fswZCYTC4SJ+YJs++18Bj1/Q/yIhxaNViDS7Kbs6Q+wD+5O+onDiAXD+EvrcAzpQSwYRhYlBIMOWYwhhaPsvOpZesw5h4xTRmJIsxNt9aJPsbNu3BwGPncDpY+/w4i37lO+xMaPObV8vZ3dN/5Jndu41U9j7ZWLHJPYf9dr1H+wDuuAboz+VMmXhyTTsno3KWP7qrSJhSK4t5RQ89dvj0mbnvdcQLebz0COimh0WsKNbUrRAqMeT3EFOpuJvXNeRZYkxq+chyHdAWiQIlHWjLgVsdX7k7TXmvVMK/kzjcs3Ki9xoqRWC/UWV6C1mbD2zWfzSffT55EryDprHBqNhrZNB9hx6TyShvVk9PJHiLR60cWPzZU++hbWnrmknTgUjSCAoEEWY9S8s5qU0X3Zc+drjPnkIbRmI/p4FEyovpWWNbtJnzIEjU7AmJWCFIogx6MqNk67l+DhetJOGs7Q1+ag0WuJOL1sOul+et51PmknDlWSz4fCRN0Bime/Qu97L0QGMk8arhyllWU0Gg2unWXE/CH2xOk28Ud0WztiFr3uuZC06cMwF2QQbnIRbfOxb/Yiet47k313vop9UDf6PnkNxuwUpRLqur0Uz3qJwYtux9orF0NmMlqTgVBtC3tmvUze5dPJPu8EpfCCBkRvkIpXP+9ED0OaQzmqFBXZfO4juLeWknX6aIa9cYd6BEkKRUAroE9W8mP5y+uJ+ZWjce10E31BDj35HkV3nIs+2YbOYSHi9CiRQ5EoGoMeKRRWcojWOkke249gVTMNH39P3mXTO81rwtpn1ci89qrUe29fpBz5njCAYX+/j0izC4DGL7eQOq6/Mj6jXnmBjkmEalqItPrIPH00WpNy5DPS4kIKizi/20Xub6cqBWoMOsINbUrerYIMJTedoMG9rZS9ty+k1+9/24kPB700i8zTRivRWbJM1OVj56Xz/6n10tktapTY3tmLKLzuNBzDe2LKSyPqDlD1ymc0fLyewa/Oxj6oO7IYI3C4HmQlabwcU5Lpo9EQC4TZNPUeph54Fp09Q4mU1Aggx3ju6fl89MlyXG4vb7zxBs2NDZzxm9OQxAgarR6NoKXp820Uz3qJvn+8ohNv/xwfRtq85MU3bGL+EFqLkZg/hL+0jt3XPY+lZw79n7tRjVYPHKpj0ykP0PePV5Azc7Ki42QZKRRh13V/otv1p1H2zAcMffNOJdpVJyB6g7SuKaZ41ktM2fsaWks8H6wsE/MF2X7RE/S8dya1b6+i5wMXK/kUj8FTgsmgRHKFo0TdAWRRpG39PpLG9FWidgUNda99TvULH9HzyevIvuykhLlJoQiRJhdyRERrM6HPTGHr2Fm4G7wM/fNdpE8botiFVi/OtXtIGdNXsQkltTiGFhELhhG9QXZf9yfCjW2q/bH2yUdr1OM7VMfe2xeRPKYvPe+5AJ3dTNTlZ/vFTxJ1+VR75y2uoOZv31J4w2nsvOypTjah530z2Xzqgwx/5wE1PUHTl1tIGdcfS88cJd1ALEao1kngUB3RVi9ZZ40nVNdCqLYVU34apvwMtEY9UY+fUHUzyHDoiXfoNfdSrL1y0QgC4cZWIi1eSv74N3rPvbRTXx3l0pCRHJfFKLFACNETJNyobNRG3X7Meen4Smsx56Wj0Qq4dx7Cd6CGrDPHorOakaJKnrRQnZOYN8ju654n3NjG0L/eQ/qJw9DotEihCLVvfUfatKFK/kFBSRkhSzI1f1vJwd8vAWDsV49hH9hdsRcRkWBVE/tuX4gh3cGgV2YjmPRUvfo5ZY+9g6lbJiM/+gOGrBSkcJTqJd9w6JG3AOj/jBIZpdFqkUWR6r98Q8ncJaRPH8bg1+8g2uqh5u+raPh4g+JnxGXZf7geU3YqgkGHFI0hhSJIUZFYQMkxue/O1xA9PibtXESosgmdw4K3uIJIm5ecCyah0QpI4SiCXqdEmrb52H3d85i7ZcbzRcbQaAWQZEoe+TtVr3yORq9l6sE3leOhMYnDL3xE5qmjMGalKCcc9ldizEyJy4eI6PUjx2QEkx5DqoOIy0uoxok+2dpJvvo+eiU5F0xSjjnHZEL1Toqv/xP9n7leicLU6zBmp6IRNIi+4HHp+o48FapVigKZ8jPQWo1IYZGYL5Cgs3wlNfGctakYUh1KHuXKJiVTis2s6AKrkuJCiohsPeshPLsOM+TV2WScNhpZlgk3tNLw3lrKn/uQIX+7l/Tpw0AQEN1+av/2LWWPvcOozx9VjyHLsqxsHsd9Jn2KlZSx/eM5nJsR9LoEHRBpbMXSJ4/x3z1NqLYF765yVRfnXDQFwaQHSUYKRdl9w/MUXnsaNX/7lmFL7sFXWoule7bitwbDbL3wMYwZyfR74molP7QkEQtG2HPLS/S44zyMmclobWZCdS1oNAKNn2zEMbwnadMU3ynq9ivpBGTw7D5M8pi+ii5zejGk2dE5rGjNRtBAqM6J6PKhT3NgzEimesnXmPMysA0sVDcokSHS6kEKi8iiiCE9CcGoR44ptIgFQuy6/Ol/q12RIyITN72AMTslblvAX1LDxil3k3/FSaRNHUra9GGEG1qV6PY0O1IwgvO7XWScOlKxK4Kg5POV5TiNeoEko0934NlxCFNeOjIgaAU0Oi3+sjqSRykbmFJUpG3DXqy984gFI6qe0qU5GLzoNkVvxmV36/mP4t5aikavZdrBNzrI5cdknjpS1fPFs14ieVQfut1yBqHqFrIvOCFewFAmVNOC6PZR/+H39HrwEqKtHmr/vuqovoMxQd+EkaIx5QNWrVOpfB63R8Pfuh9TXhot3+4k0uYl87TR6FNsaq7eWFAp3tSuf4f99R7S4vq3PfXHriufpuD600ifPlxJ8xEIs+va5wmW1zP41dlHeYdaimNwDzJOG63Id50T0e1j/31vYMxIUvIR/+j02v8anGdO+U8P4WeRtnzNz9/0X4SuTckudKEL/zQkSUIURQwGAw0NDTz66KO88MIL6HQ/nRHi66yLf6ER/rLQ/GwCp86Qfzph4X8Fjmdex4vYcdBDe5zj+yX7Oh4cz/jg+I8+/JLrfDx8/0uO75fE1L1PHtdzqwc+8G8eya8XJk3suJ4Lyr9c9qL/Vf49XhyPDjhe/Xs8J+yO1zZ3rfN/Bsdr947Hznat8X8Ox7vOXTrgP4OTG9/7Tw/h/yucv/kVbEp+/uvalOzKKdmFLnThn0Y4HOaPf/wjsVgMWZa57rrrfnZDsgtd6EIXutCFLnShC13oQhe60IUudKEdXbsIXejC/ziefvpptWp2Oy699FKGDRt23G2azWbmzZv3L46sC13oQhe60IUudKELXehCF7rQhS78X0XXpmQXuvA/jnvuuec/PQQVv+Qx5+Pp65c8/ioe57yO5xjbr6FI3C9Zde2/vcLbr+EY9vHi1zDGXwrHewz7eI59/68e+Q7J2p+/6Sj4NfDh8ej640398EvieGj/a7BhXfh14degA44Hv2Ram18Sxzu+41nn//aUNvC/y7+/FnRV3/73o2tTsgtd6MIvBlNhBkNenR0v5lLOnlkv0+fhy0mfPhxdkoVYMILo9rP39kV4i8sRjHpGffIwWqsZc0E6sVAE34EajJlJSuEJwJCRRLiulajbx57bF+EtrqDv41eSc+5EtFYT4fpWPDvLqP9oPf3nX4sxKwVZlok6PUpxjNmL6DHnXDJOGYk+1Y5gMhCqbmbfrQvw7a+i/3M3kjy+P8bsFERfiKqFy6l86RNSpw1l4MLb0NlMRFt9+A9Use/2hUQa2wCwDihk2Lu/Q59iUysYiy4f+25fSP61M0g/eQSRFg8bpiibxubCDEa88wDmwkykiEj5S8so/9MyAPo+fiUZ04crBRgO1uAY1hM5plhEKRQBwFKUTSwQRhNPvh1uaGX/7YuQYxJ9n74OrdUULzghI0dEJFHCnJ8WTw7von7pWipeXMaAF24m+5wJSqGQjfvYcdl8+j56Jbm/nYZGqwVZIurys+OSeXjjFbDTpg2l37xr1cTnreuK2TPrZax98un/9PVYumehT7IiyzLB6mb23/0aRXddQNLI3kihKNE2LzVvraLxk42M+fxRpQq5RgMa2Dzj93h2HVZocPJIpeiMVkPMEyTmC+LdXw2yjK1vPrIMvgNVOAYrRYv23r6Ivo9fRcrYfgRrlMIPshij5q1VVLz0KX0fv5Ks00ajT40XqBLAtekA2y+dj85mZugbd5A8pi8IGhAllR4Dnr+J7LPGK4VTJAmNVkvlq59T+se//yQ9MmaMpufdF2Dtm6/y7N7bF1Fw3QxyZ05BFpXCSLFQlPIXl1Hx0qcAZJ05ll4PXISlKAc5JhHzh9h20RMEKxrVMcaCEUI1zRx64l0GPHejkuhcKxCobETyh5HFGK6tJaTH+ejQE+9SdOd56FPs6JKthOtblcIGGg2yrCTcl0JRpHAENBpC1c3UvrOaPg9d9pPzkmNKMaS9c16hdfUuhrxxZ8I6N36+mdQJA9An24g4PejsFpUeglmv9BsIYyrIJHCoFo1ei85hJRaMYC5MR6MREH1Btl/0OJ4dSrXTnvdeiNZiRPQE2TtnkTKvZBtolQrd7YUO2nWM1mhQCnf4lArk9R+so/cffnpeMX8IwaAjWNPCwblLGLr4TsKNbZhyUpHCyno1fLKBMZ8/lsC/P8z4XZx/ryLj5BHo05MS+Ld9jJEWDxun3E3fx68iffpwtDazUvE4ECbS4qbuvTUU3XUBGq2AYNYjBd0I1jQEo42Gxibuv/9+WpqbWfa3hSBLaIw2tOYkha+1ek5qeBfn6t0EyutJn6YU+PIdrCFpWE9VVtrlOWfmZPo/fT0arYC/pJbNpz5An4cvJ+fCyfGCVRJSMMqOy5/CtWm/yvP9n7keU146sWCYlm+2s2fWywxdcg9pkwah0euINLuJtLjZe/siQjXNR3gjIiIYdP9enuqTxw8zfkfOzMnkXDgZrdmgtAM0frIRc0EGhoxkkCRq/r6S5hVblbVLU3RBoKKBUHUze29fRPfbz+4kN9beeUqhBFEiXOek6o2vsHTPUu/be/siom4fQ9qLBBh0BMsb2Tjl7rhOvypekMBO1OVDn6oUUXOu3q0WrKh/ayWVL31C78evJve3JyqFIDSwb9ZLNH74PQADX7+DzDPHIUWiEJORxBjO73YSKG8g45SRIMmYu2UimJT5753zCo0fr1fXrO9jV6HRCioNLT1zlQImgGDQqTRMnz4cWYxhKsgkWNmoFseQZSlhXuNWzcfWr1DRGXUteHeXs3f2IpJG9u7Ulz7ZhhQR0SVZEQw6dDYzUiRK1BNA9AQIVjZh7pYJsqwUlZDBUpT1D+sAQ3oSgsVItNWnrrOle5bCDxajWmAr5gtSt3QtBVefikYrqLZoyKuzMeWlIZiN6GymBFuUO3MKOptSwKnh000U3/giOoeFAc/dSOqkQWgtJsKNbYi+IDq7Ba3FSLjeiRyNsf/+N8i/6pQEO+s/rMilPsWGYDKgETT440WUfk4uM08bjSErBSQJOSax757XaVi6DlNBBhPWP48GlGrYEZHmFVvZM+tlxnzxmLJOggYpKhKqbGLPrQuw9smj+y1norWZlaIkBh2iJ4Bz9S4iTg9ZZ4xTivoZ9Qk2TJXnUb3jfoKsjlGOxuh530zyrzwZfZIVBMWe7Lr2ebzF5aq9NBdm0LJqJwceeFP1E0ONbdj65GNIc3D42Q/RJVnIPH0M+lQ7oZoWpHCUcJ2T5HH9EMxGQtXNbBw3G4DUaUPp89hV6FNsSvEerYDoCdL81RYcI5RiKJEWN6FaJykTBoAGzIWZyNEYsVCExk83sv/u1wGO6hdpBIFRnzyMuTBTLRgVqGyi+IYX1Hm183ztW6tU+6BPtQMQrGwk5g2y//43yLlgkqo7Kl/9nIHP3UTU5VP45yj2IRYMU/O3lfS863wM6UnUf/g9jqFFx603ZDFGy3c72TPrZUa8/3uSR/UBQaP4FdVNCXx4NP/mX+GNzDPH0f+p69Cn2AiWN7D7hhfIvXgKGSePwJCVgmDQIfqClL/4ieoTtfvMoz5+CHN+OqI/RLCqiQO/+ws97zo/wSfqqIvN3bLQ6HWE65z49lexd/Yixnz5GNY++Z3044A/3aSsuVYgWNmEJMbQGvWqzoo6PQCEnR5SxvZL4A1DRjKDXp6FbUA39A4zsgzBqqPzxvH4vqIviDErhWBVE8bMZHQ2M6I/2MFviyr6QIxRt3Qthdef3sm/6fPw5WSfOxF9shVZkhDdQbZf/MTP2uZBC27F2jMXY04qOocFOSax5Yw/HNFTF05i4Iu3HOMtsAtdODb+2wNGutCF/y+4/PLL/+1tzpo1C4/H0+nvq1at4q677uLuu+/mrrvuYsuWLf/2vo8Xxxrz+++/z6effnqUJ/419P79pVS++gXrx89BdPnp88gVWHpkc/B3fyZQVk+ksY39d79O/6eUKuNSOMrW8x5VnIc7XyNY3ohjSA/qln7PtpmPI4sxop4AO69+ln13v86Ap64jffow7P0KiflDbL/4caJtXhAEBj5/I7IksffOV/GX1CB6g0RafXS//Ryca4op+ePf8ewso+bNFXh3l9P3qWvJPGucUn1Qktg8/T5iviA5Mydj7ZdP33nXsP28R1hddCURpxvPzjJ63HUBABqtwJAl9xCsaKT4qmfwFZcTbmjlwN2v0fep62h4dzXbLn7yR7T5LbokC+tPuJP6j7+n4MqTsfbJI336MKw9cvh+3Bxq311D2onD2DhuNvtuX4jo8fPD9Pv44dQHEIx6Khd8imd7KeH6VipfWEbfp66l/3M3cuixtzn06FvEAiEaPvyeUH0rhjQ7LSt30vjxBmr++g35l08n5+IppE8byt7Zi9h67h+xDexOn0euwFyYyZ6bXsSz4xDe4kqiTi+DFsxSBi5o6DfvGvyHapWKgPVKNci8355Inz9cSsu3OwhWN+PdU4F3XxVyRKT3Hy6j7Kn3iflDNH29lQ2T7iTn3IkMWTyHcJOLDVPvwbluD1K8enk7DTZOvYeDD/0NYjLevZWsHz8HW998pFCEDSfcSeljb6FPsrJ+3Gz23/06QxbPwdorl2B1MxqdFtHtV/vKv2I61h45+Err8JfVEm5oZdfVz2Htm0/eb09ECkdp/mYHsWCE1rV7EuhhSLWz6+pnFHrsqSTq9pM6efDP0sN/oJqq178g6vKx6+pn2H/36wx+5TbMBRn4S2qIOD34S2pZPeB6cs6diLVPHgC+A9WI3iAxf5gfTp9L6/d7GfrabHWMgbJ66peuY//drzNo0W2Em1yszL+UWDCCoNezafp9lD31PpYe2SptBr50iyKL42bT/MUW2jbtx7OzjIjTTbjRRaSxDVmModFp2TT1Hpq+3MLA52885rxa1xUjizG2nP57DjzwJgOevYFYONppnfMvP4mGTzeyfvwcQrVOvHsqiLp8VCxcruqA0sffAVli0/T72HbBY+y8/CnCjW34S2oJVDTg2VnGkNfmkDJxILmXTMO9o4yVBZex57YFR+Y1fg6+/dW0rt+LYNAl6JjDz39IpMXDpmn34j9cz4Dnb/rJ9RJ9QXz7q9h6zh+RIyK9HriYYGUjILNh0p2sHnAd2edOZMjiOwg3udg49R5a1xUn8K+lRzYbpt5DyUN/jfNvhTrG2rdWJdy3ftxsim96EdHlY9P0+2j+dgf9n7qOHb99kg2T7kQw2tAY7Wi0emLeJlqqS1n48ouAjGBOBkAO+xBdtcixKDF/K8GqJohJpE4YyPpxs6l7dzXpJw5T+aFd57bzb+mjb7GqxxUYc1IZ+OItWHpkU7FwOe4dZXiLK2j6aiuDX52d8Iyg1+HefoiYJwAy9HnkCnRWEwceeBPRGyDa6lX76sgbUbfv38pTjcs30bZxP0mj+5I0qg/urSVsu+gJwk1uos1uZEmm5KG/sXHSnfxw+u8puPoUde2+63MNzV9tRdDraP5mOwOeu7GT3LSu34dn12GavtiiyLPbT/dZZ2If1D2Bnu32bsdlT9Hy9XZ08Y2L9nX2l9ZSOu899Gl2Dtz/BoGKRnIuOIEDv/szGybdSea5E8m94iSSRvXBu/swe298HikQptvt56h2o3n5JoIVDUjhKPvvWMTq3lcjuvxEnV42TbuXpi9+AEGg7u3vVBp2XLN2nsq//CS8+6twby2h+aut1H+wjpg/RNLovur82+XSd6CavXe8wrYLH0uYV9Fd52PMSmX7JU+y757X0KfY8ZfV0332OZ36al+vWChCsLoJz84ydl39DL4D1UQa22hZtZPkUX3YNPUetl34GLFQhEirB//BWjy7yvDurfhZHfDDb+bi2rif6sVf8sPpv6f7rDNJOWEg7q0leIvLiTS7ET1+yp5eSu/fX6qOL+fcifSffy2Vr37O1vMfpWXlTgLljeraJY/qg3v7Ifbd+wbhJhepEwYA0Pexqwg3tOLeVsqqoisIVjehNRkIHKrFvb2UmiXfUvbU+wx47sYEO+sY3kuVy/oPv49X3234h+Uy4vQQOFyPd08Fh558l/5PXqM+o9FocK4rZs+tCwiU1atyKcdkdl3zLJ4dhxDdATy7y+n/1LU0fPg9m06+H5Bx7zikbNrVtGDITCZ1wkC2nfcIVa9+jhyTVBvWUZ5Bg2vLQXWMPe44DwDv3kqC1c041+ym8rUv0Dmsytzi8wocrqfp8y04BnWn//zrFB0+8Q4cg3sQdfsJVjeTM3OyImMT5rDtgkcRPX4qFnxK6pTB7L7iafbf8QrG7BR17n3nXUP5sx8Qrm9Fjkn8MP0+9t62APug7vww7V42Tb+PQGUTaVOGsH7cbMJNLmQxxsrCy2hctgFvcYW65j/2i9p9hIoXl8XnVYy/tA6NVkiYVztPdbQPbd/vwb29FEGvU/mho44Z8PT1uHeUUfHSJ8e0D/vvXUzfhy/HV1pHsLqZrDPH/kt6Y23vqxBdfga/NgdbvwJ2Xfccnh2HCJbXH5UPO9rLf5U39Mk2/AdraNuwj/I/fczgV25T7OWJ9yL6goQb2qj/8PsEnwig7+NXI8dixIIRGpdvpmXlTvr84dIEn2hfB11c994aYv4QjZ9upPrNFSAIDHrldoxZqazMvzRRPwL+0jq8xRUEDjcQqm9FazKoOsu9rZRN0+/j0BPvYO9X0Ik3ZDFG0+c/EKxspHXdXqVKuoaj8sbx+b53gCTj2X5I1Z3t/o3o9iEYdIrfF9dtP/Zv+jxyBUkjehOqa8W98zDe4gr23LbgH7LNxTe8wKEn3sGzs4zqxV9Rv3RtIn/Mvw7nql10oQv/LLo2JbvQhf+PcDqdfPzxxzz66KM888wzPP7443Tr1u1fbjcWO76Ko/9ppJ4wkKblmwCoe38NGaeOpn7pWjJmjKb6ja/QOawEq5vROawYMpMBiAXCpJ4wkOavt6FzWAhVN5Myti++/dWEGtqQ48bbve0QOoeF7HMn0LB8ExqtgG9/NbokK+bCdCJtPvylddS/u5qGjzcQrG5GMOow5abRumY3GaeMpGHpWjzbStFoBXQOKzq7GUNOKsGKRiLNbuSoSOPyTeRffSrB8kb8+6uQozGalm3APrQIWVaOU6ROHYosStT+eQXpM0ZR/ern6BxWQvG5BQ7XE3X5E2iTNnUI3r1VBCubqHt3DbFghMwZo8iYMYq6pWsBsPbKJRaMYMhMxrOtVKVT/lWnIvpCWHrkUP/eGhqXbcBUmInOYcXSO4e2jfvJmDGamr9+S+ZvxmIf2A1kGX2ylfoP1pE5YxRSVCRl/AC0VhNNyzfh3laKFI6QefoY6peuJW3aMGWNkqzIkozWasKQmUzSiF4EyhtJGt6LxmUbaFi2gajLR8Zpo5FlSBnfH9ETwLW1hEBZHRqdFn2SQttwk4uYN4gcjdGwbAP2Ad2pXLgcf2kdZU8vRdDr0KfaVRrEAmFq/7YSrdlAqKENrc2MzmZCH49uyjhpBHXvfBfnh1JMeenU/PVbBL2WwKE6BJMBfYqdhmUbyLtkmkJXWcbSPRtZkjDlp+M7UEPmaaOIBcJYirIRDDoC5Y2d6NHOs8bsFIKVjWhNhp+lh7+0FsfQnkSaXOoYDRnJONcWI5gM+A7UJIwxc8YoQHGObf0KCNW2AFCxcDn6dAdamxlLUTZtmw6o7emsJmr+vlKRHW8AQ6odQ2YyGTMUWWu/T++w0LZZea727VVknDqahmXr0afYafxkIzqHFVNeKhpBwJCZTKTVi0avO+a8UqcMIdLsVmT77e8Q9Dos3bOQxVjCOgt6HYLBAEDV61+QPH4AkSYXKRP6qzogVN96pN8mF97icpKG96Ti5U/xl9bS/PU29OkOCm84nXBDK/XvrQbAuWpnwrwqXlpGyrj+iO5Ago5p/HQTOocFQ2Yy0TYfUijyk+tFTKLlmx24t5Wq/CtYTQTKGwlWNh2Ff2t/xL8K7aUE/nWpY0we00/h3w5r1Pb9HlW+rb1yicYjx+RoDCnsRzDZkUJe5GiQfkX5GAwGUpJT0AiJx5k1ejMaQUvDx+uRoiJSPMLa2isPKa5L3B10SdKIXgh6PTV//ho5GqPx042kTx9O/dK1mPPSqV78JTqHldb1e9FZjeozojeIzmHB+d0uPHsqFRqeOpqav3yNY2hPwvWtaK0mVb/rbGaVN4wZyf9Wnkoa1QeAlAmK7qlfuhbXhn3IURHBbARQozpi/hD+0lrs/QupXLicmC9IxcJP0ac7MGQmYypI7yQ3xpxUav++kspXPsM+sLsyF0lOlEOHlbTJg2lavgnXpv3Uf7Qenc2csM6yDLp4xJ5g0CFFogSrW3AMKVLtSs4l0xA9AWr/8jVNn24CQYPWfsQ+enYcQpYkdBYTzR1sa9qJwwDIOmeC8jFIllUa2gYUqnqqnacEvQ77gG7UL11L1etfYMpLR6PTkjZtiDp/754KNIJwzHllnTOBhmXraV2zm7q/r0LQ6wg3ubAP7N6pr/b18u6twNa3oJMfYEi1I8diioy2eIi6fCQN70XV61+g0emoX7ruZ3VApMlF5SufkXHaaGL+ELIYQ47GqF+6lqg7gKDXok+xx22UP0GWU8b1p3H5ZvyldVQt/lKJYAIyZoxC9ASoe3c1tX9biUYjIJgMmHtkkzK+P4LRoKxtNIatbwGyJIFeh3trKRmnjVYiycyGBDur0Qq0n+AU9DpiwQgarfAPy6U+LYnWNcXoHFb15IQhMxn7wO5IkWhn3XbqaKpe/YyMU0ZS/cZXIMtorcaEvgLljTiGFlH79nc0LNuAIdWOFJPwl9aiT7GDJKFPtatjbJfndr+rfYzZ50wEIG3KEFUWo04vCBr0KXbSpw9D9CoffXwHqvDsqSRlXH+alm8iaUQv5KioRKTJMtE2L+H6VqRgBPeWEnQOK5lnjEUKRXBtPoBr437VbjhG9CJY3kjGjNGE6ltp+WYH6TNG07pqJ1qbWZUfx+Ae+MvqALD1yQdZoV3d+2vIOG20Kq8/9ouyzh6vzGvaMERPgIZl65EiIhqtoM7rWPZBlsG5ahf6dAem/HQEs0GVMUNmEhqdDteWgz9pH5Bl0AocfuYDBL2WUJ3z36I30qcNpeav35Jx0giq3/gKrcWU4JMfzb/5V3nDMaQHNUu+BpQPsIaMZJpWbMPerwBvcYVyOsBoSPCJANKnDsZTXEHMH6Lhkw3YB3ZDZzNjG1jYQRcfUnVx8zfblUjt5ZvIPH00WosBx5AeNCxbn2BjbAMKAbB0z6Lhkw0A2Ad2Q5YkDJnJis7qV/CTvBFpcmHrVxDXFd/h3VOB1mj4Wd74R31fxXYFSTtxWCfdKQYj6GyKf+4Y0gPR4z+qDpAl5URV9evKRwLvnop/yDZ35MWss8ZRuWC5yh/dbjlTOYW24xD/85B+Bf9+Zeg6vt2FLsTR0NDAG2+8gcfjwWg0cuONN5KXl8fWrVv56KOPEEURu93ObbfdRnJyMl6vlxdeeAGPx0OvXr3UDamOcLvdmEwmTCblmE/H/1dUVPD6668TDofJysri5ptvxmaz8fDDD3P55ZfTs2dPPB4PDzzwAAsWLGD16tVs376dSCRCOBzmvvvu480336SsrAyNRsMFF1zAuHHj2LVrF++//z6iKJKVlcUtt9yi9nk0fPrpp+zduxeA2bNnk52dnXD9WOM8dOgQr7zyCkajkZtvvplly5Zx6623/iSNRU9APXYcqmtFn2QhVOvEmJNCqNZJqN6JKSdV/RlpcqFPd6CzmZmy+xWca4qRwhHs/RWnQTDo0GiO5GMJ1bdiLsik5q8rqVj0GZO2L0TQ6/AdrCZc30q4zglAuM6JRtCQMrYfh+a9B6COodttZ9O0bAOGzCS8xRVkXzCZ5HH9OWH7Akr+8FekYATHsJ6E4m0VPXAReVecrB6PATD3zEEwGci/4XSsvXKV49T1Tow5qerPYOuRTUl9qh0pFFE3nUJ1rWjNBozZqQo9apW+TDmpRBpbMcZp095Wxmmj8JfUqHPQaLU4RvQiXO9ECkfImDEKY04KUkTElJdGpNlNqLYFGRi65B70yVb237uYzDPGJK5RrRPH4O7xNUql570zMXXLpP6D7zHlKmMzZqcSdXrU58J1Tiw9czDlpLL7uucZ+808EDTYBnTjh1MfYMCfbkJnM2PtU0DU5VNpEHUHAAhWH6GBjIwhzZFAA32qHVmU0FmMmLtlEm7xkDS8F2O/nYch1U5D3MHOOHUkckxSIsS0WsINbciyrLRV14oh3UGo1knZMx8w+pOHMeVl0PPeC9l5xdMMfO5GZR0LM5SXvLhsJ9JDoTWCQNv6vdiHFv0sPdr5TAqL6rxlMYYsxjDmpKBzWNAIAhknjyBU10rSiF7qnJEk5UhOnDbICj+YclLx7q1EZ7co98kycvw+OSYhGPWM/HAushhTX2j0qXaFFzKTidS3Empow5SdQr/51xFpaKNt/V5SJg5Qjm6jwZSTSuZpoxEMOiJNrqPOS59iQ4yvIUAsEMI+oBuxUERdZ32qHdEfxJiVnKADok4PhrQkVQcYM5PR6ARGfvwHok1uKhYsV+dvH9SD0sfeodeDl2DtlQsaDT3uOI/8K07m8PMfJc6rrhWtzUykxX1MHZN11jgCFY0YM5OPuV4IAuFmV1zHODGkOrD0zkVnNTHq44c4NO89RLcfkAlVN3fiX5VXEvjXoN5nyExCjsYS7mvXb+NWzkeKirg27j/CM5KIIGhBOsJHYjRCWkYGUjSo/g2NALKkHPH+eAN9H71SPXJqzElRj59HmlwqPSy9cpHCEVUHBErr0JqNnfR03iVTCdUqz5i7ZWHMSSPc6AJZRvT4lc31DvpdCovEAu4E2huzUxF9QaRI9N/KU6acVCJxntJoNSpNQ/VOzHotOqtRbdNUkIF9SBGyKKlrl3XuRLQmA9lnjydY0ZiwdlJExJyfodAh3le01Yt9SBFtG/ap7YabXWjNRpWO4aY2NHqdSvtQrZOSuUsY+cnDCAY9RffO5PBTS8k6Z4Ia7RWuc2JITyIci6m2QQpHiXkDqg0AMOWmgyAw7IM/cGjeewSrmzHlpNLzgYuw9swl3Oxi15VPdaJhuz1sp6EhzZEwLykcxZiVmsCTGp2A1mpi5AdzOTTvvYR56VNs+EtrE9Yrd+Zk2jbtR2cxHXW9RG8Qnd1Mz/suQjDoaPpyC6F6J+HGNhAETHnpCCY9jqFFCHotfZ+8hurFX+FcvRtk/iEdYMpJxVSQgSE9mXCTW6X92G/noU/VkHfFSThX7VTHHXUHkMRYgq+iMShzNOWkKhsDcZpEXT70gp2kYUVEnB7Spw8nZeIA0k8agegNEqpzUvOXb+j72FUY0h3Y+hUQqGhAazQcScESjaFzWFTeiLS40ZoNKs/+nFwGKxrIOns8OoeFontn4ttfrchXZhKCSY+g1zHyg7m0bdrfSS5DtU4Egw5vcQU6hyXBhml0Who+Wo9jUHd0NgtSPL1Iuzy3pzroOEZZjKn2MlBap27eGXNSsPbKpc+jVxJ1evHtr0Iw6rEP6oExO5XDz3xAt1vOJBYKI4kickwiY8YoIk6vmqpHo9epvOYY0QtjTirmHlkcnvf+EVqKMYw5qZiyU5WNuqFFCGYjWouB5HH9aF1bTLjeSdEDF5E2ZQi6JCvFN72g8GWcF0d+/AdElx9DhpL+wlSY3skvMuWlxeeVSvLI3iSN7kP14q9wDCtS/Zt2+QIS7EPJ3CWMWPp7tCZDfL2qlHWwGOkx51ykcEQ5ss2x7UPGjFGqLkCrJdLk/pf0xuF57+KvbkEw6DFmJZN5+hgcw3sieoOddPaP/Zt/B2901DHKxwMRY3Yq4Tonptw0dFZjgk+Uff4J8VQseuRYjHBDW3ycrVgKM2nbuF/lm3ZdHK51UrHoM4b++S4Eg57GTzYiGPWddJZ9QDd8+6ow5qTgXLMbtAKiJ0CoTpmL6A1iLsxk3HdPKTbKFzoGb6SgNRuQojHsg3oQqGhEazZ04o3j8X1B8e+M2akU3X0BUkSkfulaQvWKvhm04FbGrZyPRq+lbeM+7P27JdhYfZIFORxBn2Knxx1Kqou0KUP+YdtszElBl2wn0uwmUN6g2NYe2eT9dhptG4/YwS504Z9BV6RkF7oQx2uvvcY111zD/Pnzufzyy1m8eDEA/fr14/HHH+epp55iwoQJ6rHmpUuX0q9fP5566ilGjRpFS0tLpza7d+9OcnIys2bNYuHChWzdulW99vLLL3PppZfyzDPPUFhYyAcffPCzYywpKeHWW2/loYce4oMPPsBisfDss8/yzDPPMGjQIDweDx999BFz585l/vz5FBUV8dlnn/1kmxaLhSeffJIZM2bwl7/8pdP1Y41z0aJFXH/99Tz++OMJG4PHhyPPt2/uqpu8skyozsnaYbdgKcpGZ7f8aAP4R5vBGtDaTGTOGMX3o2/F9cMBNHqd+oW4HebCTGRJpiGeYwc05MycjCzG1L9Z++QjSxKNH61n/ejbKLzpDPTpjoR2Dj/5Hofm/oXgoTryr5mhtKTVok+xUfHsB7i3lpI8vr+S467DnI4x/R/R4RiJrDs8r9EK2IcWEapqOmpD5c9+SMHVp5A8tr/qIAFo7UoumM2nPoD/UB3dbjoD7U9sXgPsnb0I9+aD2Prmo7WYlDEeY+1lWSb/qpPxl9Tg3V1O9RtfMuD5m449Zw3HmO/RaSXLIOi02PoVEG3zsvmk+5FjEjnnn4BgNijOfTDcidYq78Tbyb1kKlGnF9eWg1Qu+pw+D13Wgb9+iq81oNNiSLPjXFt8pO2foMdR29RA1O3nwL1v0PzlFgLl9fS6fyaCSX9k7scYRqcPIRr1AgC7rnqWWCjCgd/9GXNBBraB3RPuU5+XZGLBMLuvfhZdkhVTt0wAyp79EFNuKgNfnpWwwfIPzYuj0ONnyNmOiNON64cS9tz8Egcf+iv9n7kONBp6PXARJXOXEPOHlEe0AoJey/67X6fkkb8z4Pkbj06XH3XQfj33kqkQO7IZ9Y/OS4qKVLywjOYvt3Dwob8yeNFtSt6uo0BGTmyjA/92uOmofQUqG9lx6Txcmw5g7ZN/1PbVJwVtfEPa9+MrSg6vA9XKWvyor460Utbrp9xC5RlzQaYSSdHsQpZlss4eT+BQTWe99qPnOvZ3XLJytOeOqTvbrx2tDeWn1mJk6Bt3UjbvPTrqmcoFy4kFI7Ss3ImpMLNzXz9q0ta/kGBVo6JvEu79ET1+NK/8q06m/r01RFrcVC36jPyrTu48mWPMob2tcGMbOy99ElkUOfTQEgYvug2tVdHNZU++R6TVi3tHGQVx26Q8egwaaki8h8Q5hBvbcG8vI9LsUvleazZ2mlc7BKNeyWW7+WDnvuJo+GAdsUCYvbMXIUVECq45FYDmL7ciRaIMenkWfR+9Es+Ow0jRGLuvfpakEb2w9MxRmvsHdcDQN+7EX1IDkvL3/KtOVo48762k5evtJI/t/6Mx/lQRic7rodEK2Af3IFjbwr45rxALhtU8g5lnjOXwMx/gP1RHyR+WYOtb0Lm1H+uADt3/nFyaCzKofuMrXFsOUrXoM6y985S82W4/zZ9vIVTn5OBDfyX/qlPQ6DpGUis+D7JMy8odHfrSoEuxH9Eb7cP6se7gH9AdHZ4J1TrZfc1z1H/4PcYcZeMmdcpg/AeqiAXCHWePYDaQ+Zux+A5UJa5l/P+e7Ydwby/Ft7eS7AsnqXlQ1Xvi/K3RaRH0WurfWY37h4MMfn0OALV//pp1I2YRbmgl8zdjFTUZi6l25/BzH2LKTUNrM3PUV+UOQ/Luq1L5UhvffD+6f6Mg/6qTOfzMB8SCEaoWfYZ9gHJ6quc9F1Kz5NtOtP0x3dtpE/MFj2Hr+Kf1xsBFt6O1KmPX2cy4fjhI9V++xta/4Od19r+BNzq3l9jXkWnKCGYD3W86PeGjttpP4s0dmpfRJVnJnDGKLWfMJVBai9ZiPKrd/jn70/DBOvxldWw68T6kiIjeYT7mvDRaQfVb5PYTbv8G3xfi/l0wTMkf/57g32WeMZbA4Xp2XDqP+vfWkDSyz1HaBjrozkB5A71+d8mR+f8Dtjl18iAaPt6gXsu/fDot32xHFn+FIXpd+K9AV6RkF7oAhEIhDh48yHPPPaf+TYx/+WttbeVPf/oTbW1tiKJIZqbykrJ//37uvltJ7j5ixAisVmundgVB4MEHH6SsrIzi4mKWLFnC4cOHOeOMM/D7/QwYoOQimjJlCs8///zPjnPIkCHYbDYAiouLmTNnjnrNZrOxbds2ampqmDt3rjqHPn2OYZDimDhxovpzyZIlCdcCgcBRx+n3+xk9ejR9+/YFwOFwkJycfNT2v/32W779VnG0HrnnQQquPZW8356IYDEiegKY8tII17diykvDlJMW/+Kp/ASIOr3oHBZi/hDurSWkTR2qftmUImKC/2HKScW94xDp04YSrGoi6vRizE6l+Zvt5Jx/AsZcxRFOP3Uk+lQbla9+oT6rNRtJmTiQzSfeC4AxJ43kcf1o+34vSSN7E23x4N5yEMfQIkLVzZi7ZanPGnPTcG0+QMYZYyl/einWvnkgCPSZdx1ta3YjeoOkTBxAuKFNiShqaAPjkWidqNOLYDJgyktX5pGbihSKEm5QolDav7yG6luxD+6h0saYk0b+NaciaLWknzKKxk82YMpLw5ir9JF51jiK7p2JLCrHZfwltdgGFCqJ2VPt1L+7GmNmMqFaJ+GGVuWLtMOirpG1Tz6RVm/CGhkyk2lesY3ciyYTbmhDMOjQpzmUKD+tgDE3DSmkHD8ruPpUom4/vn2VBMsb6H7LmYQbXUqi/oPV5FwwCVv/QsatnK9EJWg0mAvScf1wEFNuKho0RJxeQvG+22ml0QnEgmFCdU6iLW4CFUq+L+++KlInDWLct/Mwd89GI2joPfdSxRk9YywxX4hBL81Cn2JTvnrnpZF91njkqIgpN5W699dSdOd5uH5QXqKDVU2kjOuHbYAyxh/TI+OUEchRMR6ZkvaT9Ghfs3B9K44hPRi06DakYASNVotGEPAdqiLrnAno7BYCFU3YB3bDlJvGuJXzFCYRBPXFy5SbChoIN7QRqm8lZVw/rL3zSBnbFzQaNHFHW2PQggb8B2rwH64neVRvav68QuE3g460E4cx8PmbVFnUJ1sJVjWRPnUoppw03FtKiDi9bDv/UVLG9Sdt2tCEeVm6Z2HOz2DcyvlEXT6lqEy7PFlM+PZXobUYlQ35dlm2mjHlpzNu5Xy1X8GoI1jdpOqAUHULhowk0qYOJTseASQY9bh3Hqbpix9IGtUbNBCsbUHyhzHlpdHw8QZkMYZg0CfMK+YLIuh0nXSMrU8+OoeFkj/+nR63nXNU/h23cr6iMyQJY0ZyXMekodEKeHaVkTSqD0kje6NLstJj9jmg0WAqyIAO/Bt1etW+E/k3oq5lpNmNPsWWcF97X+GGNhqXb2LQy7PIv/oU8i+bjtaSiiyJIOiAsFLURm/A2dKUqHxlCQQBJBi3cj7BmhbE+IZuuL4VRwdd0pF/BaNB1QHG3FRioYjK89nnn4AxO4VtFz7KiHceVPR1XjrWnjkIBj3dbz0LwahXi5a1P2cuzEBrsSXo9/biJoJB/y/zVLjRpdJToxVwDC1Cjkl4i8tVmppy0tBaTEpBMJ2WMSueQGe30O2G05WovA5rh0Y5zphz3gmY8tJU2gsmA6HaFqVNjQZDZjJSOIJn1+GEtTOmJ6O1mNBoBSWiJTNFiRSK096Ul0bOzCnsuOQJ8q86mbr319LjzvMRjG2InoCqE8N1TqRgBFNeOm4OIhj1aO0Wdd3kiEi4qlnRIXsrCVQ0UjT7nAQaim4/WWeM5fDTSxNoaMw9Mi9DmgPPLoVWyrG+Nizds5Ro2vi85IgYLxpiUvsquOYUBL1O7cvaW8n5ljNzMoLRwP4H3kSIr+1P6QBTrmK7U8b2V3W7FIxQ994ass8ej6UoGw1KtFDb+n3KMc6f0AHh+LF/c0EGpoKMuJ7R49tXqdI+0qREUDUsW0/WORPUtdM7LAg6nbp2plylANjgRbeiT7HjjbcBSj48nc1M0R3ngSThL6nBlJdG/dJ15F40FVNuGo5hPale/KUiy59uYtCCW5GtRsatmg+yUoRGbAockcthPRHjGy7/iFwa4ilEci6cTN37a+n1u0vUZ7QOCzqHheTRfdDZTGScPEL1u9p9nqg70EkubfHcfeNWzceQnkTU7Vc/aIbrWxGMOuUY9o/GqNFp1Q0NS2/llEi7Hm2nfcNH39Pz7gtAkhDCUSzdMjlhy0tqwSONVsDSMwdDqp2Mk0ciS5LyYTkmEShvSNCP7h2HcAzpgbVfAdFWL4JOORWRde5Ess5SIvHaNu3H3CMH754K7EN7YOvfjQEvzUIWY3iKK0ibPIR9zleUD94xSZ1LzBfC2jOHUFUTyaN6H+GHvDSksJgwL32ylbb1+yi45hREbxD/wWpSTxh0RL7i/o2pIEOVe0XHrKXnfTMx5aWRNKIXWWeMRTAZlKPNMQlDVnIn+yDG07LoHBaG/vlu9Ck29Mk9EX3B49IbSaP7okuyMuLdB5GiIv6SWgwZSUj+EBqtgBSOdvJvDBlJ/zJvRNt86jO5v52GY2gRgxbdpvhEBj3h+lqMuWnok63EAmFMuamEG9oomnMutgHd0GgFDGkOBLORke89iL+0FlNOKq4dh9An29SPqO26OHXqEIJVTeRcMBlTfgZauwVikqqzALQ2M0V3nk/3W87EvbNMiT6NSehS7ZjifrW5MEOhoyzj3lZK9tkTjskbaKDl2x00ffEDvX53ier7Ho03/lHf15Sv+IXauO7UWU2qf2fKUfRNpNGl+g4F152GqPNTcO2p9Jh9rqJvPAElX2eN4gfr7GYkUTkFcCzbnODHNrSSdfZ4Dj745wTbap40CF2SVc2J+b+Mrurb/350RUp2oQuAJElYrVaefvpp9V/7JuGbb77JjBkzePbZZ7nhhhuIRqPqc/9IhKBGo6FXr16ce+65zJkzh82bN//k/VqtVv0a1bEvAGOHjayj9S/LMoMHD06Yw8033/yz4/tn5tPez9q1a9Xfg8EgI0eOPOq9J510EvPmzWPevHm0rd9HxOll0/T7aFu3h+YV28i5cDLNK7ZScO0MRG8Ac0EGojegHN1OUxyv1vX7yD5vItZeeRjS7Lg2H0Cj1yoOiUHZqEka2QvRG6Bh2UaShvciaURvkif0Vxy4NDsanRZrn1xyL5lKxikjiTq9NH2mrEXatKGYu2cRqm1RjmeP7I3oDRA4VIcpPwNLUTaWPnkkjeiNfWgRNUu+wVKUTfKEAWj0WjLPmaAkpy9VchMdeuhvhOtaCJTV0bJiK6nThigv6AUZxOJz+zGca4uxD+yGuTCD3IunoDUbaFqxTdkAvHAyAIGyOrQWA5EmlzpGQa8U8Yi2enBvLSHnoilknTOBUHUToZoWtp//iFIs46utdLv5DGqWfINvXxVyTMI+pIjcmVNoWbWTpBG9afpqCzF/iIjTy/57FxP1+Gn+cgu5l55I67piZY18QVKnDCLq9hNpcuHZUYalKBv3jkNknTOB7HMmoE+xUf3GCvxl9VQuXI7WZqbwxt8oR6hjMaIuH85VuzBmJBGsbmbzjAeJtHjw7quk2y1nAtD9ljORoiLRVm8CDZJG9iIWjGDKTlHyzWk0uLeVAEqOHVmMsWHinWw96yEC5UpRlHCdk6jbT7ixlU0n3UekxUPtO2vIvVDZWA3WOtEIglI0Jxih+Sslorl5xTakiIgUiiTQo51ncy+aQrjZncCzx6LHkTa3ojHo2HPzS+y/dzGRFjdZZ47Fs+swtn4FyJKMuSCdlAkDKH3iXTZNv59N0+/Hs/Owumnd/ZYziTq9RJpcNK/Yhs5hpWHZRvbfu5iYP6xsnliMdL/9HKJOL6IviNZsxNIrN07D3ogepfL0tpmP4dp8QJHFi6cimAw4hhYhegPYB3VX5tXsJv2UEcgRMWFe4cY2Sh97m03T76Nx2Qb1uFvub6chRUV8+6rw7CjDmJGE1mZWKsBGRdo27k/QAYbMZFwb96s6wD6wG6I3QMWLy9h1zbNoNALhZreax6n7LWcp8vvJRkR/kJwLJ2MpykFrMSlVeysa1fada4vRJVkSdIxy1NHKjkuexL3pwDH5d1O8MAJagfSTh5M0sjdyLIboDeJcvRtLUbZahCjS7P4R/57VgX+3kqPyb+84/yYrtJo5RTkiFueN9vsyzxir8pQpPx00GlpW7mDzjAdBjiGFvAgmOxq9Ga05BSkaoa219ag6OBZ0sWn6fQg6LYJOcfv8ZXUIZkWXJMV1STv/SlER0Ch9ofSbc+FkQvVOcmZOwV9SizEjWX3mh1MeINzkouW7nbSs3EGkyUXLt9sT9LsxJ5WYP9RJVowZSUSa3f8yT0mRqErP6jdW4Nl1WNmEs5nJuXCyunaxQAgpGGbA8zfhXL2bdcNuZtP0+/DsPEy3W87E0iNb5a/kkX3wldSQc+Fkav78NfvvXYzo8hOqdZJz4WQGPH8jweomgtXNNC7bkLDGojdA67o9ZJ45DoCsM8Yi+kIJ6xxuaMM+pAeCVkvqpEEEyuowF6RT/eev4jrRTf0736FLspB94WQcI3uDLCfYEH2aUq01FgiTe/WpWIpykGIxKl/5TKVh1hnj8JfWdqKhpShb5SnRG8S7r5KcCyeTO3MK3n2VyGKM1tW71XmlTRuqziv/6lOwFOUgixLhZrfaV/Y5E0mbNpReD16CFIrg3VGm9mUqzOikA9xbS1Q+iQVCCGY9ojeApVcOoj9IxYvLOPz8R3j3VOLeUUb3WWeROnkQjqFFP6kDUsYqefgGPH8j7h2HWDfsZvbetkDlh6jLp2yeuHzKC3RMUseXfc4E2jYfIOvMsXGemkyovpXim19mz20L0dks5F44maSRvZSqtb4g6yfeiTtedCLnwsmkThpEuLENjSAQrm+j++3n0PzVVlInDSJU04Lo8lP+4ifsv3dxQgS6v6wOrUmPHJP+YbmMNLvpMec8RbfFcyxGmlwEq5pU3da+IdS6fi/NK7ZReNMZmLtnIXr8iB5/olzuPIwxJxXXlhIqFiwn0uKJb/gd0R0IAtFWb6cxEpOw9StAo9eSddZ4av/2rVIQ5LG3VdoXXHcaUjhK1OVj84n3Em5ysfX8R6ha/CWi20/r+n1Ye+WxZsD1SJEo5S8sI1znJNLswpBqx1SYQdLoPgovfr8HS/csQtXN2AZ1R5YkIk0uyh57m2irh8qXPiHmD5J+0nC8eyvVquibp9zNpun3IXoCaPRK9KivtBaNViDS5KLg2hkgaAhUNtK8Yisxf4jMM8eRNLI3gslA1WtfsG3mYxy4b7Eyr4unknH6KDW1hHPVrgT56ujfhBva6DX3UqJOL7a++YRqWsi5cDJbz344XuDMT+ua3ZS/8DE6i6mTffDtr2bHZU8hR2NsPfdh5SiwDJWvfnZcekPWaIh5g7R+X4xneynZ502kecVWus06C2RZqez8I/+mbdP+f5k3GuP5GptXbMWYmYxn12EqXlhGpMVN5qkj8ewow9avAEmMIYUjZJ8zgaYV2zj05Ht8m3cpjcs3U/3nr5EjIi2rduHeWYboDdC4bCPJY/qq/mK7zrIUZZM0oje6JAulj71N2/q9uLaWqrktc387DSkcZcPEOxSf+cstZJ4+RuGNfVVoBIU38q88WfXnYoEQUlTsxBubpt+Hd28lcjSGIdWu2p+f4412/+6nfN+YN8iWMx/CtWm/6rdpzUbsQ3ooBeXafCDLykcXqwliEu4dh4i6/ERaPLTG/S5Bq0X0Bym4dgZSJIrWaCDq8h3TNnf0Y0N1TojJhOtb1XXecvrvlejjJhd18Ry/XejCPwONfMzY7y504X8Xl19+OX/7298S/vb73/+e3/zmN4wfPx5ZlqmsrKR79+7ce++93HTTTRQVFbFw4UKampp4+OGHefPNN0lKSuL8889nx44dPPnkkyxevBiH48jx3tbWVlwuF0VFRQCsXLmSLVu2cP/993PPPfdwzTXX0L9/f95//30CgQBXXXUVr7zyCkVFRZxyyil8/vnnfPHFF2pOybKyMq69Vqly9tZbbxGNRrnqqqsA8Pl8SJLEfffdx0MPPUR2djbhcBin00lubu5R6TBr1ixOPvlkzjnnHNauXcuGDRu4//77ef/99zGZTJx11lnHHOddd93FjTfeSJ8+fXj77bfp1q2bGnV5LHw/5jYGvzobfbINb3EFxbNeou8fryDtxKHxJO1hou4A+2Yvoue9M6l45TP6PHSZkkg+P51YKILvYC3GzCTlK57JoOQH02iQIiJbznoYz67D9HvyanLOm6jkXKp34tpSQuPyTfSffx3G7BRkSSba4kYWlZyDxuwUJRLBZEBnNxPzh9hx0RMESmvp/8ItOIb3xJiVjOgLUf3q51T86WPSpg9j0GtzEAx6oi4v3p2Hcf1wANEdoO6v35B1/iR6P34VOqtJ6a/Vi+j2s3/2QgpvPpPkCQOUL9pNLsrmL6V1/V5GvHM/5sJMpIhIxYJPOfzsR+RfcRLZ54zHlJdOLBgmUFqLfUgPpGCEA/cuZuiSe1g/5jaSx/Slz6NXos9IUpyFhlb2zV5E8pi+5F19CsbsVIJVjcoxXFFSCrvkpUNMAq2Gyle+4PBT7zPw5VlknTUOjUZD26YD7Lh0HoNemkXmaaNBKygJ510+dl46n573zmTfna9iH9SNvk9egzE7hVggTNu6vRTPeomkYT3p+9hVmAoy0CVZQJIJ1bRQfOMLDFl8B/oUO1qbCTkmUf3mCqoWf8WYzx/BkGIHQYMsSkTdPrx7KpXcYYAxKwUpHEVrMSLLMp4dh5Sv8HodwcomIq1eUicOIBaMsG/2InIvnkre5ScRblK+bMtijNp3VpM8ui+RFg9pUwajT7GpPOr64SCyGGPvnFcZ89kjGLKS1I1v97ZStp77R4Vnpw/DXJBBuMlFtM2n8uxP0SN9+nD6PXG1mk8tFoyw7bxH6Hn/RaSeMAjl0JMGsc1L1ZsrSB7dl313vkbSiF70n3+NmoJAjklsOfth3FtLmbTlpXjUlvL3g3OXUHTX+ehT7Gg0ykuVHBFp+Hg9eZdNB2REX4iyJ9+lxx3nYcxMRmszE6prwZitfKGXZRkpFAZBiyyK6FPs1L23Gue3O356XtkpSiSEJLP39oXUf7COE7a8hDE3DY2gQZZk6peuxdavAH2yjUiLG1NeukoPWZKJNLuQJWWdDGlJRFrcWHpk4yutxdI9G41OQAqG2XrhY3h3HWbgn25WclNJMqGGVkrmLqHHHeehT7ap0RmG9CRlTuEootunRHe4/GpuuFBNC5beuT+9XvEPNsHKJmr+9i25M6cgmA2Y8zOItHqoXvwVDR+vZ/Tnj/4E/8oYs1IT+Dfq9ABKBFik2U3gcD2m/HT0qQ6irR5igTChmhYaPtlI0Z3nKVELGQakoAvBmoZgclBfX8/cuXPZtGkTaampvPvO38mwgEarR7CkATKhGhfe4goibV7SpgwmFozgL6nFMbSH+qKz+7rnCTe2kXvJVPrNuxaNViBwqI5NpzxA3z9eQd7l09EIArIkIcckWr7dgdZkSOB5U1668pL47Q6KZ73E0L/cTdqUIUoxD0k6wvP3zsTavwC9w4o2rsNFT4DWNcX/Fp4ypDmIevxIYRGdw4zWZFDsRDACei06sxHRHyJU3Ywsxqha/CW9fneJkgtNhkBVI4HSOvbf8zqjP3u0k9xY++Sjs5qIhSKEalqUnMB1TlJPGESwtoW9s14m6vIx+NXZWHvnodFplQ2PZjdlTy/FMbgHGaeNRp9sU/ISptiItnppXbeHpFG90SdbcW8pofjKp+nz5LXKBwOzAWQQ3T48O8uQYxL6VAf2IT0U+sooL+BrikEnYC3KQZYkzAUZCGYjshhj/12vUf/BOgDGrHhCPWLc9OUWUsb1xxKPeG1vL+r2KTniUu1EXD7kSBQpEsOcnw5C/Ihsh3kV3nC6+vEgVNOC6Pbj3laKfWhRp770yTY0OuXF2JiZgtakR4qIxAIhYoEIglGPPtWubNQZ9KAVsPTIRqPRIPpDbL/kiZ/UAcasFEy5aXj3V0Isnhe4zknyuH6KHYzbI9Hto/7D7+n14CVEWz3U/H0VDR9vYMirt6unBzSCQNTjx7unkkB5AzkXTEJnNyupLyJRxDYfB373Zwa+cLNSCM6gI9zQhhQR0TksaC1GNFotgYp69t35GoU3nJ5gZwPlDXFbZEcwKlGRshgjWNPCtrMf/km5zDhttLJ5H7dv++5+jZxzT6Dxi80U3XG+kqNXryUWCONctYviWS8xZe9rR44ayzIxX5DtFz1Bz3tnUvv2Kno+cDGCQZegEyNtXjJPG40+xYYmvvaxYATfvip2X/c8oz97BH2qQ5FnIFDewMYpdyNHRIa8cScpEwegd1hAoyFU08Lu657Hs+sw6dOHMfj1O5DFGO6tJRx44E3VTww3ujBkJmEuyKRiwafoHRZyLpyMYNITrGwiFggTaXaRPLYfgtEAGplIk5vDTy8l0thGn8euwpCZjEYrKBvEDa0Eq5oxZCQphUsykmnbsFfJPWk0KHPTaIgFIwSrGtl52VOEG9uO6hdZe+Uy8MVbMOWlo0+yAjLBqmaKb3whYV7RVg+1f1+l2gfFNkOgsgnR5WP/fW8w9M27EnRMv/nXIRh1ymkKnbaTfYgFI9T+fRUF15yCuTCLps83Yx/c/V/WG3vmLGTc1/MwF2aCoFE2qZrdP+vf/Cu8kXHaaAYtuFWxiTEJz84yvLvLSTtxKKb8DCVYQgOiL4R3byXFN75IuLENc7dMhrx6O44hRUjhCIGqZvbevoihi+/AkJmkpo8ovvlFvLvLGfzq7LgPoSVU14Jndzn77nyVsV8/qeZ+76gfJ+9apETvmgzIokSkxa2cotBp1dM2wfIGYhGRjFNGJPBG0rCejF7+CJFWL/okC2gEwk0udl3xVCfeaNc3/4zviywTC0WU95ecRL9NisSQIkp0a6Cinrp311B4w+md/Ju+j15JzgWTFP6IyYTqnRRf/6eftc1yRGTgCzdjKszAlJum+tqeXYcBpWL4wJdvVYuD/a+i+eQp/+kh/Cwyvlnznx7CP4WuTcku/J/ERRddREpKivr7GWecwZgxY3j99ddxuVyIosjEiRO54IIL2LJlC0uWLCE1NZXevXtTVlbGww8/rBa68Xq99O/fnx9++IF58+YlbEo2NzezcOFC2tra0Ov1OBwOrr/+erKzsxMKyGRmZnLLLbdgs9mora3l+eefx2QyMWjQINatW3fUTclQKMTixYspLy9HEAQuuOACxo4dy549e9QNS4CLL76YUaNGcTTMmjWLqVOnsmPHDmRZVgvddNyUPNY4S0tLefXVVzEajQwcOJD9+/fz6KOP/iTdv8m66J9eK/knE9EdG5qfzAl1dBxv6Pjx9CUeZ2/a4+jr13DK4HjW+Xjo/kv3dTz4JXm+C78+TN375D/9zOqBD/x/GEkX/n/ieHR97Dh1RxeOoEv//rpwvH7br8EvOh4cj96A/37d8b8ql/+r8zq58b3/9BD+v6JrU/Lfj65NyS50oQvHhVAopFb1XrZsGW1tbVx99dU/+UzXpuQRdG1KJqJrU/II/led1C78e9C1Kfl/A12bkv8ZdOnfXxe6NiUT0bUpmYj/drn8X53X//qmZNP0//5NycyVv65Nya5CN13oQheOC9u3b+fjjz9GkiTS09OZNWvWf3pIXehCF7rQhS50oQtd6EIXutCFLnThV4KuTckudOH/AJ5++mmamhIrs1566aUMGzbsuNucMGECEyZM+PkbO+B4vuBGjvMrouk4voNHj/Obu1FzHPM6zo+chuOYVwztcfX1S36JPZ6oheOb1S/b1y+JX8MX9//2KNVfA44n6vF4oiuPt69fEsfL88eDX5oPI8dhj443SuqXxPGsmU2I/vxNR4Ff+uVecyya2D/9TED+NViW/038r9qi49Eb8N+vO0zHIV8AYfmfp8cv6Usdb8Rul+bowv8aujYlu9CF/wO45557/tND6EIXutCFLnShC13oQhe60IUudOFXC/l/Nf/DfxBdm5Jd+J/A0app/6uYNWsWTz75ZELhGoBVq1bx+eefo9Eo1c4uvvhiRo8e/W/t+78Z/wqtu912NpUvfdLp770fv5q06cPROSxIoQii28++2xeSf+0M0k4eQaTFw/opysaquTCDoa/ORp9sxVNcQd3StfR7+HIEkwGQMWYkU/LkezQsOtLPsE/+iGNkHzRaLVIoQtWLH1H5/Ef0/dPNpJ08kmiLmy1T7qLv41eRPn04siQjhSNKlcjqZmrfWU3v312C1mZC0OsQPQFq31qFPsVGxikjkaMioYpGDs5ZQPd7LyL1pBHokm2IbV5igTDhhlaSJwxEI2gI17dSu/hLDr2+AoBed19A/mUnEvUEsBRkEPX4adt88B+aV5+nryfr/MlKlUFZJlzTQumDb1Bw69kYMpJBkqn7+7eUv74Cc2EGYz57BH2KnVgwTOuGfUSa3aRNGoQuyUIsqNB9z+2L8BZXAKBzWBi06HbSpirVc2P+ENsueBQpItL/6euxdM9CF6/cfHDuXym6U6l6jFZAZzURafGwccrdP6JrFGNWMjqbmUibFzkaQxZjVL+1ivKXPgWg7x8uJfP00ZgL0tEIAqIvxJaZj+PZUYa1Vy5DFt2KY3APWr7ZzoHf/Zkh8UqdnuJy9ty2gDGfP6ZU2axsIufCyWjNBoI1LRTf8ALe4nIG/elGMk4eoVRUdfuRxRiyKKGzm9FalIrtcjTG4Zc/peftZ2Mf1J1om4/W7/ewZ9bL9Hn4ctJPHoEpO1WplCjJ7L/nNerfWwtA2rSh9Jt3rVrtsHVdMXtmvUzRneeTMWMUxqwUtBYjwepm9tzyMrkXTyF9+nCl2mlOKlGXn4qFy6mI06NPnB6mDvTYFqeHJU4P++AeNH+znYO/+wtjPn9UqSguy8T8IcKNLjZMuYe+j19JxvThxIJhSp94l553no8u2UrMH0LQ6zBkJiMYdEoF3GAYKRRFCkdBkpDFGHVL11J4/emd5tXrgYvJOGUkpvx0BKNSQXfvnFdo/Hg9ADkXTmLgi7cQdfmoefs70iYMRJdsVdY+FsOQlYLOYiQWihILhFQ+jLZ6mbDuWeSoSLjFjaVbllKt1xNg+0WP/yQfGtKTECxGoq0+DOkOkGXQKBVBdTYzkWalkqbOYUGWlOiGn1ovpXo8BGuaVT7qOK/KhZ/R8MkGxnz+mFLBGQhUNuI/UM3e2Yvoed9M0uO0r3z1cwY+dxOiJ4AUi6HRatFZjURavbRt3E/SsJ6ddFDzN9vp++iVaLQC/pJaNp/6AHI0RtHdF9DtljMRdFpkWab0kb9T/cYKNHotw/5+P6nj+wMgy0EkX4tSsdtoA42Gl196ibfffofUZAfL/v7KEYWsM6JLygVZYvBrs4/w/PThCbpi7+2L8BaX/yTPj/niMWz9CkHQIEVFQpVN7Ll1gfpcOw1lSVYqfP7TPOWn5u1VKk8RU94U9Kl2BJMBKRIlFggfk6fMuemg1dD81TaKZ71M5oxR9Lz7Aqx98xW5MOgI1rSw+4YX8MXHjKBhcvGr6CxGQrVOJDGG1qjHU1yOZ3c5feZeyur+19H7ocvIPmeCUpV14z52XDYfOapE+/R9/CryLz8JKRJl67mPqDpAIwjx6qtHdGL/x5UqqVqzESQZZJmWtcXsvO555GgMa69chi6eg71fAbFAmJZvt7Nn1svI0RiFN55OrwcvQTDqlQrmcxZR//4RPdX3savQaAUaP99M6oQB6JNtSFEROSapekoKRRHjcrn39kVEWz2M//45Io0uZBlMOSnE/GFa1+9R+y24dgY9771QqVCNhkBloyo3A+P6N9LiYcOUezAXZjDk1dmYe2QjGHRodFqQJCpf/QKtzUTG9OHIwTCH5rxE5sxpZFw4Fa3VhCxJhGtb8O0s49AdLyOHoyAIDF35rKJHnV7cxeVUvLycfk9ejdZqQmsxoU+xoTXpE2xCR1rUvLWKxk82MuTV2ViKstFoBYLVzQQqGtk7+xUGvnQzGScOB2TqP1xP1lnjKHv6A1peWab0v2I+uiQrciyGzmFFjklobWYija0ES2spufVFBn34RyINrWy77ClMhRmM+fwx9Ck25V6TgdX9ryPa6lVtZywY5tAT73aysQgCotuvyqWisxN9lz4PXdZJLkd98kccQ4sUfpYkwg1t7LrmOXwHquj/9A2kTByAKStFqbzrC9K6rpiI00PO+ZPQmgzEgmE0eh2h6uYEeS686XT6PHwFSBK+AzWqnhr82mxSTxikVKnWCsgRkR9+Mxdrnzx63jsTU04qABq9lh2Xzafn3RdgyFT0rtagR47FqHh5OfpUG1lnjUfnsKhV720DuyFHRWRJJlzfSsOH31P+9FIG/+VuMk4ZqVSRdnoJN7RS9sQ75Fw0BUvPXGTAkGJXKik3tOLdU4mtXz6W7lnIkozrh4OYCzKIBcMJfpFtQCGjPnoIrdVELBxh52XzyTpzHLkXT1X8NUkCNASrmtgw8Q4ABvzpJjL+H3vvHV5VlTX+f26vaTf1pgChd5AiVTqCDnbB3rDNiAoqiB0VUEDEsaGAZRy76IgNRQHphBogQIAkpPfc5PZ+7/n9cW4OuSSgg/N933n9sZ6HJyTn7LP36uvss/ZakwaijNWDACG3T/RhviA9XroLfUezKJNl9RQs+ETkc0IMyngDvupGZHI5td/vQhVvEO1wjJ6Q24vCoEWuVRNodIh2/j9gN7o+ewuZt00EmUz0/aEwey6bd1Zb/0dko8szN5Fx0zjJ1uTesgRrTj4A2bOuouPsa5EpFbgLq9h30SwADD3b02XJPSgMWjQZSch1aoRQmKKn3iflqhHE9O9MyO3FX2cFhQLL1jziB3aR4kS/xU7S2P6EPD6cxyuI69+JkMcn+TS5RsWFP87H2DUTmVJB2Bdgz5XPYc8totPcaWTdNgGlUUc4ECT/sfdoN30SyngDjjZi0Gb9PfLgW3RbeDsJQ7rjqagHgTPGvtq0BHFefxBPWR15Dywn5PFLsW/9L/s5eItoO/qunIWxRzvCvgBCKIxMJsNbbWkTL4A+q2aRcslgZPJIl/nyeo48sBxHXjHdFt5O2tUjUJti2XvN83jK6ui7YiaGLhnI1Eo8xbXsHD1b8mHp148Ru5lXNCBXi+9GBQs+oduC2zkP5+HfhXOtD3wezsP/L8FisfD1118zf/58li5dysKFC2nfvv0ffm4odG7HEv6vQcpVI9B3zYj6W+L4C9Bnp1Hw5Pt4imvw1TZxbPZKui25i5rPNrHv+uhjh12fupGSFT+wddhDBGxO+rz6N/beuIicKU8T9gep+Dy6sG/KtaOI6dcJX5WFI3ctJezzY75lIvqumdR8tolD1y8EwBRZx/ahMxGCIWRKBTlj5lD34x56vXIvuTcvIuwN4Lc4ODj9ZdKuGoGrsJqdo2ezf9xsPCer6PryX9F1NFOx4nvse44TaHJS/sYa4i7swcErnuHgVc8StLpIv2MShhZ0KFmxFuexcvIeeptN/e77XXiZxl9A4sSBVH+yAfuBQpyHSzjx6EqyH7+Bonn/ZM9FD7H/0ifIiMzV5akbqfx0Mxs63ErNmh1o05NIHN2HY0/+A3dRDf5aK0dnr6LnkrukObotuB19dhrOY+VsyLqJxh1H6btyFl2fuYmG9bnYDxRx8I6lBOweer1+H6Ur1rJ92Cyc+eVUfrwRgKTx/SW6Bm1OcTP5QBEHp7+MKj6GoM3FjosexnzVCIkmDZvz8NVacR6roPjN7/HX2ei/ciYAAauTgM2Nq6AKgC5P3STNG7S66PPmA7gKKlEnxRI3qCu2vSfYe+VzCP4gPZaInesrP9tM0bJ/IVcr2Tp0Ft7qRuRaFa7CKqz7Cyn/YAMFS1bT4Z5L8Vtd1P20l5LXvyFoddH1+VvRZ6fhKa3DW2XBkVfMvqnzaXfnZJFochndF03HVVjJ0YdX4KtuBAEybhxHyZvfUbjgE+wHiihY8Anugir6vP2ASJ/hs1CaYgg6PBS/+V0UPSyb8/BG6FESoUe/CD2Cp9Gj12v34auzsj7zZqz7Cgn5AhIfDNlmtg2dxdHZq+j9+n2UrviBvVc9j75DGk27jmHPLcSeV0LA5sRf20TQ5kSuVpIzfi5FL62my1M3tYmXZXMeNWt2EHL5KHnzOxq3HaHny/ecosfiu7BsPEjJm9+RdcsEar7dyfZhD2HdV0BTzjEcB05S9cUWwoFglBx2e/5WGjYciODpwnm8gvVp19O07chvyuHuvzyNdWc+jdvycBwqJuwP4K2y4K9tIveGFwnaXeSMn0vd2t2o4gxn5ZenvB73yRoaftl/So5OwyvtqhH0fechfHVW9t/wIvXr9iJXKnAVVdPj5XskHcifvYqeL92NLbeIsnd/wl1Ujb+2iU3d70KmVJA8cUCbNqj7wtspmP8xG7NvRWM2kf3Q1QDos9PwVVnY0O5m9l39POZrLwIg45YJxA/swo6LHmbrkAeQa4zINDHIFCpCjjpCtmpuv+1WVr75d5BHHwRTxqQiBH2EPdYomT/+5PvSevNnr5L06Uwy3/X5WxFCAgenv4w9t5CgzY39UHH0uMV34a+3UfvtznOSqeLTZMpdUotl2xHsB07SsOGAaLPPIFPugmqOPPQ2G9rdSsDqJOPGcTiPlVO66keCTi/O/DL2RGxHS7vYY8ndCMEQjduP4K1uRKFVs33YLMKBEOnTRuMpr8c0qg9JY/txZOZb7L3qOYy9OpBx4zhJF02j+1L7wy4c+WVRNkCmVkTZxMxbx6PPNrN54AM07TqGt6aREws/RZ+dRmbkeQGrE01SHL6aJpq2HyFodZFx4zg0aQl0fPgaQi4v69Oux37oJD2W3hPFs9wbX2THRQ+TKdFwFrZ9hTTl5GM/UNRCL0/xvOvzt9G09Qj1P+/DkVdM/tx3CdicEu8SRvQi/YaxuEvrsGw6JG7GtrC/VZ9tjvLrXZ66kdIVP7D1wgchHObkK19T8OLntLtzMrG9O7Bt6CyK5rxFl+UPETO4O67DJ/E32PCW1BBsciBTyEm6YiQA5rv/gsKow1taS+6I+wlaXfR772EKF3xC4fyPQQYBiz3aJ5xGC/NVI+ix+E5KV/zAoXteo+brHZT/Yz3uohp6vnwPSaP6sn3kw+y9dgHpUy+iaddxCZf0uy8lZHch12sofuo9PMXVKAxaip/7gGCTE8uPu+m28hE8BRXSmF6vzcBXZ2XbhQ8SsLsJB0OtfGf+7FWtfGzj9iPI1coovWwrdmlLL9UJRqo/34Q9txDH4RLy/voaPZbcScbN40EGhMM07crHW23BV92IOiUe0/BeHLr77xS88BnIZJS/t66VPnd5+mYch0soeOGzKDtV/flmPOX1WDYfoubr7QTsbnosuZOar7cDAjsuepjdf3kKIRii3V2XULpiLf56G3KFnJOv/IvjT39Au3svJaZ3B7b0uZd9Vz9P0O6i4sP1hL1+tnS7k/1XP0+gyUniuH5k/e0vJI7uS/m7P1Hx/joUeg1H/vYalg0HOHzPq+weP5ec8Y8R8vioX7+f7cMewtA1A01KAuuzbqH41TWYRvRk27CHWsVF/T+YQ+13OWzIuonaNTswTx2FPjuNvHv+LtGz9vscFHqNNKbqs814Ky0IwTAbMm+SfFjPZfdS/+Me7LmFHHvifWy5haf4PHQm9Wv3UPGPX8gZP5e0K4cR278T24fO5OQrXxH2B7EfKKL8/XWoEox/yG40RuxGs60PNDlx5BXjOFzCvmvmn9XW/1HZCNjd2PYXsiHrZup+2kufFTMjjkhOx9nXYt1zgrof9qDrkIpp4kAAui77K8ULP6b+u50gl1H++hoKH3+XTs/dRsnizzn53D9p+HEP+8fPIWf8XMzXXkT9z/vZPmwWSoMO0/BebB86k6rPNpE0rr+kY83rDfsChFzihuX6zJsJefz0/4e4Gec4Uor9wEnWt7uFio820nPp3ZSu+IHtwx5qFYO21N++78zC0DkdT3m9+HH1DLGvI6+Eknd+wltlwX2yhvoNB+i55K5Wsa9oO2+i9O0f2NzjLmx7TuCvt+EurqZx25E28QJQm2Kp/nIbIY+fmq+20bAhlx5L7iRpfH+MPdphP1iMt7aJrs/cLMXXuTcvoeHn/eKHvxa26ddOt0u6WPfDburW7pFs6Xk4D/8unN+UPA9/WqipqWHhwoXMnTuXZ555hsrKSgD27t3LE088waOPPsr8+fOxWq0AOBwOFixYwKOPPsrKlStpqzG9zWZDq9VKXae1Wi0pKSkAlJSU8OSTTzJ79mxeeuklnE4nAM8++yxFRUUA2O12qSHMpk2bWLZsGYsWLWLBggV4vV6WL1/OI488wuzZs8nJyQHg4MGDPPnkk8ydO5dly5bh9XrPiPP+/fuZNWsWTz/9NO+99x6LFi0CwOl0smTJEmbPns2TTz5JaWnpWf9ut9uZP38+c+fOZeXKldx3333Y7fZW83377bc8/vjjzJ49my+++OI3eVK3ZgfJk6OzSpMmD6Jm9RaSJg+i4p0fUcYa8JbXo4w14D5ZTcDqiro/cWQvar/bJa7zYDHIZHhK6/BVN1H56SYMHVKj7jeN7Sdm6JTVY/lpL3K1CtuuYyRNHoQtJ5+g1RlZx2CqV4sZJNp0EzK5HHVKPP5GBzKVEnViLO7iGqpXbyFpwgBq1uxAnRSLEMnMse8rwNirA7VfbMbQNZP6NdtRxhowjbsAb2U9MoUcx/4CFEYdnrI6McvuD+CVfNlQZColco2aynd+RBmjx3WsHIVei7+2CYCQy4u7oBJNmgnTyF4ULfkCIRSm6ost6DKT8NU0kTx5EGXv/oQyVo+nvAFlrB51SjwKo46EYT3QZiRSuvw7hECIkle/RpUUCyolCcN6UL16C8pYPe6iKlSxepp2HQOg5PU1xF/YXVxnC7oGbG5U8Qbq1u0jtm+2uOmlVaNKiKFmzQ5SJw8CwLL5EHH9O1K8/Dus+wpwl9ehTopFkxJP/OCuOA4V46+3ifwd2Yu670Rdqd+QS8LIXlR+vBF1cjxBu5vq1Vuw7StAplSgSohBnRJPU84x4gd1IWBzAxDbqz2Ew8hUCqx7T5B6ySBUsXo8FQ3E9mqP42g5AFVfbCZ50mBqv8sh7oLOFC3+HGWsAU9xLQqDDnVKPHEDOuMuriXugs7UrtlBzZodBKxOki8ZTMjpkeih0Gvx1VtRJ8dTt24f7e+7jEC9TcyU0WmoWbODlNPoUbr8O2z7CvCU16FKihXnO40ecRd0onT5dwAULPgEVZwBmUJO8uRBVEX4YNtXGOGX+DId8vpIvngg1V9tQ5eVRO23OShjDQQ9fpRGLeqUeJFfdlebeDVuPkTqFcOoWbMd274CgjYXcpUSY892Il4WO7bcQgiFkauUyNUqACo/3kjyJHFdsX2yceWXS3KoMZvw19twHRdf3mP6dJDwKln+7W/Kob/OSunb35M8aTBVn/2KEAzRsP6AyK+IfVGnxJN2zUicx8vPyq+g3Y3jSBm+eqskRx0fnRqFV82aHcT0FNfYuPkQJW+Ka3QVVhHTu4OkA+qUOGRKJdY9xwk5PQQaHYRDYUIuL2GPj7A/iDolvk0bVPH+zwiBELXf7iTtyhEA6LukYz94MsLXAgkv0/CeeMrr8JTW4a9uQgiFkOtiCXsdCAEPQtCH0WAgIdYQZVdkaj3I5QgBT5TMV6/eQvLkwZS/+1MrGp5R5icNpmzF9yRfPJDyd38CQUBh0EjjmmVDGaPHcbjkPyJTJ//+NckXD6Rq9RaUMaKtPZNMxQ/tJtncqi+2kHLJIFwFVWIGWShE/S+52PYVRnhuRJ0Sj8ZsImlCf6o+/VWUy17tEcJhkWdpCQTtLhAEksb1R2HQUvddDrZ9BYR9flKvGAZA2tUjEUIhKj/eSNDmkmxA3IDOOI9VRNnEzBvGUrV6CyGnR7JT6pQ4XIVVpF4i2of4wV1RGnW4T9ac4tklop9VGLTUrt2NTCHH32BDppBj7NlO4pmntA4hEIrQUB3Ryw0Sz2P7ZOPML5N4rjEn4q+3Yj90El91I6aRvaj5ciuugkqse46TfMlgMm+biK+mkaDNRfXqLVg2Hmhlf1v6dVPE9xm7ZuA8UUnCkG4oNCpCXj/eatGXOfcXoE6OJ+T1Yfk+B0JhZColSlMsijgD/tpG1GYTCeMHoIzV469rkmihMZto2plP8uTB+KobkWtUUT4haXz/KFrUrNlBwtAe1H63C8vmQ1R+vpmUSwZh21dA3MDOuItr8JTWoTLFEA4EUepFuqnNJhImDCTk8uKvtmCaNJjqd9Yi16lp/HE3ylg9vtpGYi/sRu3HGyT8m212t+dvpeC5j5DJZaiT46J8p21fQSsfmzC0B0GbO0ovtRmt7UZbeuk4UoqhW1YrfY7t1xFveT3u4lpienXAU1aHdfcx1KYYwqEwjZsPYehkJuzx4yqsQqaQR+mzTCajft0+CIWj7FSzHa1evYWEId0Ju72taJ962VCse46TMLQHdd/lYOiagTO/nPgh3WnYeBC5WilurLawdZm3X4xl00FCbh/2fQWo4gzItRqSLx6Eu7iGoM2Ft6yekMdHauSDTUvQZ6dRuHi1qCs6NUGnaPc0ZhNCMEziuH7Y9hVGxUXajCSOPfauKF+fbSJxbP9W9jFhWA+EgGjLAaw5+Ri6ZhKwOKJ8mKGLGV37VFFPNucRN6BLFJ8rP9lI8iWDkalEWW1YnwtA+Ts/oU6Oo27dPgJNTjGr+z9hNyJ6r9BpqPxo4++y9X9UNnQZSVR/IX50r1u7G6VBgzolnozrxxD2+rHnFuLML8VbWkv6dPHjr65TOradR0m+cgQN3+8kacpQaj/diEylJOT0iFmDkc19mUqBMkaPZethAMKBIOFI3G7onEHY40edEh/lPwFi+2ZTuvw7ZCoFAYsdVbx4LXF0HymWCljsyNUqKZY6PQZtqb/ajCQq/rkeuUrM+jxT7Gsa0RN1vJHatXvxNdiI7dUeVayepAkXRMV6zbaz7rscQm6fmOEeDiNTKtFmJp0RL2OPLORaFUGbm6ovNhPTqwPKWAOpV41AoVVT8PzHCL4Aylg9iaP6UPddDtacfKr/tR2lUSfpc0vclLEGUq8chutEhaTPf3oQZP/9//6PwflNyfPwp4WVK1cyffp0Fi9ezC233MI777wDQPfu3Vm4cCFLlixh+PDhfPutmDa/evVqunfvzpIlSxg0aBANDQ2tntmhQwfi4+OZMWMGy5cvZ+/evdK1N954g5tuuomlS5fSrl07vvzyy99c44kTJ7j//vuZN28eX375JXq9npdffpmlS5fSu3dv7HY7//rXv3j66adZvHgxHTt25Pvvv2/zWX6/n1WrVvHEE08wf/78qE3EL774guzsbJYuXcoNN9zAG2+8cda/r169mt69e7N48WIuvPDCNmlx8OBBqqureeGFF1iyZAknT57k6NGjZ8XXV2VBc9pmnMZswlvZIP30VVvQmE3Sz5agMsUQsLuljcDmo27N4K1qRBFxmtKYOAO23ceIG9qdYYdWEXR5cRdUoElLbGMdFgCcx8oJ+wJozSZSLhksHqtNM+GrskRwSJB+NkPaDWPFo7JVFpxHSkmcPBhfjQV9lwy0mclo0sX5Ak12jD07YN1fKI1tf9dklDE6er18N8o4w+/CS9chjUCjA9P4AXSYMw2FUYs2Oy2KbtqsZIy9s8XgvAXdvFWNKOP0NG47gjaCt7e6Ufx/5Ke+fQoBqxOZUkHHR66h57J78TeJ2TAV760jfnA3us6/jS7zbqHkzW8J+4NoI0GPt6oRdUpchK4JEl1PPP0Bco2azo9fR9Y9l9K08yjeaos4b1WjJBsqUwxCOIynvIHMG8dQvz4XBNBnp9Lx/sspXCrqlkyliMIr85YJBK0uCAvINSoUOrU0t7faQsDqlI6JaZLjEYJBSaa8VY2UvbeOdrdNxDSyF93m3Uzxm98SsLvFo78RvFRx4nFfIRzGfO0oNGkJ9FhyF77aJrRmE5o0EwGLXVqXr8qCXKuW5k0Y2Yuu82/DfM1IcZM4GAKZjIwbx9K08yhBhxtlrK4VPYjQI+PGMeKLSYQe2fdfTlELejTf17xeBPHv2hbyrTLFEPYH0aTE46tpovwfP6NJS6D7C9ORKRRY1ufirbZQ8d46lPFGhm5YTNY9l2Ldd+KMeKkSjLgKKsm4cSwNG3IJub3EXtBZwgtArtcQdHnRpCZI69Mkx9Jt/m0YumZQumot3upG9NmpKAxaqiNHdQHkSiUdH76ajFvGS3j9HjlUxekJB0Kok+Jp2tFC3qotJF08kJDTi7ei4az8ih/SnbgBnSha8oUoR3Y36VNHSXgBBG0uQMBbXh9F+4wbxhByefFWWpDrNWTPuoqwzy8evUTcNFIatWizklEnxeOtbEBrNkXZoLQrxIZizXLuLqhCZTICoDTqMF3Um6G/LqHn3/+Kv96K1mzC3+RAadAhU8jRtktGJlcgkyshHJTWLIRDKPVxknyDDLkuHsKnMvebaeittEi63JKGZ5P508fJ1UoceSV4qy3ostPIuHFsZMMuAGHhnGRK0YZMNc8b07s9jduOtClTAqDUaxny4wJJpprn1ZpNIJdLL3/e6kYCVhdas4lu828TN3rrbZL98VZZSLt6hLgBGqMXn5GZGG1zKy1oM0QfYLqoN2Vv/yAeqUQ8wicEgpKPaWkT1UmxeCotqEwxIi8zkkm7YhiFL3+JxmxCodfQadaV+CIfopppoDWb8NU0EfYFME8bxahDKwjaPYScHmJ6tpfmarYHQZcHTeopvdEkx9I1opdlq9ZKPFMYtNR8veOUPtvdaNITiemdjWVzHlqzCUMnM/qOZuIGdKb9jMuJ7d+plf1tBpUpRqKTNs2EwqjFNLIX5mtG4m+wIVedyuIVgiGURj2uoyVUvf0t2nYpaDKTIBTCtvkg2c9Pp+K1rwi5vDT3m/BWNSL4g2IZBnMCWrMJZbwxwldxTYauWRItQPx4Fg6Govyl1mwi48YxCMEwnsoGFHoN2fdfjqe8XjxODWTPv4OS+R+iNMUQ9vpRmxPxVVnEjxtXXYSvupFO86eLuER0rtm2a9NN+GoaadohyrUmJT7Kdzbb7Ja2TWHUEQ4Go/TSU1rXKnZpSy+DDjcxvdrTae51KIw6DF0yxKzI2iYSx/Qj0Ggn5PYR27ejRHelUbRZGnMCvtomMm4YQ8OG3FP6fPN4Qm6fZE9a2imNOQGFTo0yPkbM5iqra0X71CuG0bTrOOGgWD7AV20hHAiiNZtIvWwoMrUKmepU1TFvtQV9dhr1P+wGuYwLNyxG2yEFR14xCoMWb6XoBzOnT0Jh0JJ25XCUcac+wiRPHEA4GMJdKGaehX1BVAlGZAo5+uw0UMgxds+SbIDWbCKmTwfCwSA9l93LkPWLaHfXJa3sXMjlJWj34C6rO2XLInwOB4MS/xDAU1pHTN9svJUWUi8bijYjMZrPNU0kDOvB6COrCNrdNG0/EqUPQiBI6uVDcRVW/UfsRjMuMqWc9n+bgiY1gaw7J53V1v8nZKNZzjNuHCvaSrMJQ/csZEolJyPxTdDqRB2x865j5SROGiSWYjDqpfg65PZi6NlOREgGA9a/xOgjqwg5Pdj3ngBO+dyW623mUzOezfzqOPtaxhxZiWXrYdFGmU1ozSYSx/Vn1P43MU8bRdgfQBPh1+kxaDNeyZMGIoTCeMrqQKHAV9N0xtg3YHejSUsgfmAn6tfniu8mtU1k33upFPs23yv5GLkM00W9MXbLxLL5EHKV4ox4Be1u1ElxhINBybZ5qy3E9u2It7IB51ExOcXfINqAZjvoq2uS9K8lzwBJ5gVBiLKl5+E8/DtwflPyPPwpwev1cvz4cZYtW8acOXNYuXKllBHZ2NjIwoULeeSRR/j2228pLxezoPLz87noIvFL6oABAzAYDK2eK5fLeeKJJ3jkkUcwm8188MEHfPHFF7jdblwuFz179gRg9OjR5Ofn/+Y6+/bti9EoOua8vDwmTZokXTMajRQUFFBRUcHTTz/NnDlz2Lx5M/X19W0+q6qqipSUFClzc+TIkdK1Y8eOMWrUKAB69+6N0+nE7Xaf9e8jRohfMfv3798mLQ4ePMihQ4d49NFHmTt3LpWVldTU1LS6r7Kykscee4zHHnsMAKFVdzrZaT859ZJ8erbqOXz4kamU6LtkUv/NDnb2uweZXIaxZ/uzrAOOzHobbbqJXm/MQKHTiE5ZdubJs2ZejRAMSwFezacb8VVZiOnfGW37VNzHyhCCIeR6LYbu7al4+1tCkS/yZR/8wo7JT+CptOCrtdL9uZt/H15yGfqOZnyV9Ryf9RZCKEzatNGASDaFXkuvd2dT+PT7hNzR2bXt7hTlzLLpUNTfm1+UBEFAplSIdAqGODrrbUJuL1m3XwxAypQhuE5UcGj6Mk4884FUPyYqu1j67ym6Zd4+kZDbS8FzH1H9+Wbih/Q4bZwQNSR92kUIwRB1a/eI42+ZQMmKtWJwe9qzkyYOINDkIOT1t7jWmmfSXM38bHFL2pQhFC79EldhFcee+SfdF9zWajwgZgDE6Kn9aQ+23EJCXh+6rGTx2WeQk+Z53UXVHJq+jOqvtpE1fTLIIGXSQPFocDB8Gu2i6WGedhHhYIjaFvQoPQM9oic/HYFTa1LGGUga3Y+Qy8uB25ciU8gxjekLiHx2n6wm96ZFVH++mbiBXc+IF8hIHNsPIRii5qtt4vhLBkfhdWp1pxYU9gc5OH0ZvppGUv9yoYSXt7KBkEfkZcUnGwn7/Jx47iOy7phE3IDO0vp+Uw6Bzo9fh+tEBWGPL+p64pg+WHcfpy1oyS/HoWIsmw6J/AK0aQlYc46d4lc0chLIVQqEYAhfjWgXOs2ZSsUH6yMUiJbDfu8+jOtEBYQFBEGIskFynbo1D5s3XSotHLrn7+SMm4uvtgldthlBEGjadoSg28uQn1+k2/zbEMIBTn+ITKEU/xSp2C7XJxD2ts6IbwvJlrbibLaxeZx52iixptkGMdMn85bxomyEWleL/3dkqhVBImCedhEIp2xca5n6FW+Vhf03LqLdHRcTP6BTm6cjWj4/7sJu+BvsBB2eKHrI5HLSrx9D6Vvft7Yvpy0xaeIAwv4g7qLqluSJ1DxtTd+W7tHf5MS65zgNGw6Qed1oEAQ6z5lK2QcbWq29WbflahUnF3/Bln5/RaHXIFMpW/OsjaWG/UEORfQy5S9DIjQcH6Gh79QwmYx+7z7Miac/IOTySr5DrlLgzC+n/B8/03fVrNZ4tTW3DJxHy3AVVlH91TaxNqvQ+l65QYdp0mDse47jyitGplXTft5tBBpsuPPLWuHirbaQdcfFxA/pgUwhlzKozoi/DE6XJ5UphnAwRCBysqLTnKmUrliLIIh3GrpmEGiw4Tp0spVvcZ+oIPGyYcQM6ko4ECLsbdFJXCQi5qmjKFp86rSJSKbWPGpbRk/dV/TyV61jlzag7se9NG4/wpGZbyH4A7S75xIA6n/cS8DqIHHcBahMMdj2nBBr7spakkSGOiU+Si8zbxlP4+ZDregWHQfIMI3qLW1qt1x67IDOhDx+6ZQHQPk/fkGfnYauvVgzWCT2qecrY/Tix8vSOggL7B4/F9uu4xi7ZYo2E6j84Bd2DHkQT2kdQa+fLs/dIo1P+cuFUhwG4qaLEAwz5OcXMHbLjGzInJIVQRCkrOzyD35h1wTx+Ldc3bxRKiKjTo7D8utBacxpLIqCope/QpeVTM9X7o3UKAxFjwsLuItr2Nr/byjjDGjbp0TRLmnCBRAK4ympbXu+f9NuNIN1zwmOPvQ2jiMlpF42DFWs4cy2/j8iG2L9SCEYwldvRRAE4gd3I2BztohvkPh/4qHlpN8xGWV8DDKNEsEfPP0WEGD/hDnkjHsUuUaFIbLBjEzWau6WdBAi9acBjsx8my397yO2d3tkcpl0X+WHG9gyYAZ13+8SbYognCEGBblOLX6M9Pii5Dd63mi+6bPTEEJhMfYVBPTtU6n6ans0LVqyIixgyy3CU9FA3IDOKI36s+LVko2CICCTy9GkJ0pll1pcPe3XU765JUgy/5uxwHn4b4MDBw4wc+ZMHnjgAdasWdPq+tatW5k9ezazZ8/mqaeeoqSkRLo2Y8YMHnnkEebMmSO94/8RON/o5jz8KSEcDmMwGHjppZdaXXvvvfeYMmUKgwYN4siRI6xevVq6JvsdBlUmk9G5c2c6d+5M3759Wb58OVOmTDnj/QqFQnIMgUAg6ppGo4n6/fT5BUGgT58+zJo16zfXdbYXqjNdO/tL2G/DlVdeycSJE896T0ZGhnSMvGjhJ/hrTgWdGXdMInZgF3ouf5CmzYfQZiShMSfiq2mSftKCRgGLA1WsXgwCQmGEcFjKNgHx2HXLIBMAmZjFpEqMFb8sh8Jo2qXgOHQy6jZf9alMFndhFX6Lg33XzCdhaA8Sx/YTMxDTE9GkR9YX+WmeNorEiQM5NPU5Oj13O5r0RMy9JhI/ojdylZL6dXuI6d8Zb1kdPd99hLDPT/1XW6V5m7NxVLF6Kj7dxIAPZmPdW3BWvNLvmIS+axYC4DpRgSYjEQTQZqWgMScSaLDR671HqP1qKw1rdxNAgTJWT9adk+hw32Wok2Lx19vQZiSKGQAZiVJmjdZsInFMX9KvGRkp2C5mXNZ+t4vOT90oBcK1X+9Am5FIzdc76LnsXvFoVQQXbbp4TFKVYMRX3Uj6jWPp/uJ0jD3aEXR6kKlV1H6XQ9Zdl4jZpTVNmMb0Q5uRxPANoqzIVUoSR/Ri+7i54vEjGeg7ptHt6Zvo9vRNYiZmZANHppATf2E3Esf2RxWnZ8AXTyFTykEQJJ5qzYmo4o30fn0G4WAIV0GVWDspIlOkm4jt35HSd37CV9NEzbc59F52D2F/kLgLOhHTuz0Zt04gaHcjUyrE47ZOD1pzIuXv/ETyxYPw1TQhVytRJcaijMipJj2RsNcvbUw10yNuQBd07VMI+wLoOqQS07OdtImQcd1omiIvH0Mj9JCplJhG9GLnuLnEtKBH16dvosfiO1FFav0IoTC6rCSsu4+jTTeBTMyoaOZzsx7J1UqSxvUj86ZxqOKNBO1utGnxuE5UEj+wK1pzIrH9O+GvteKraZL4FVS6JLz0HVLRZSYzdMNihFCY2As6s33Ig4C4Ka5OiSe2TweUcQbC/iCExeO72swkhm5YJGa52d1oMxKxHywmcVRfQh4fCr0GQ+d0Bn7xJKpYHQiRTZYYPXVrd5MwrMdZ5TBxXH96vRLZhFEqsOUWEfb4I3Iu6q02PRFjz3YcfWgFWXdMasUvmULO0A2L0aQn4jxaiut4OZm3TkSmVKCMM2Aa1VvKipOrlATdPpDJ0GYlw+7jZNw8DplCwZGH3ib7gSvRZiQSN6AzqVOGINeqybxpPAgCzoJK1ImxlL+7DkPndJIvHoivpgl/nTXKBqVMGiTZPX2XdAJN4uaIp6RWzIYQBCo/2kiHv10myaGvpon6dXvJvHk8MoUaIeQHuRLwIdMYQa4g4Dh1zEqm0iDXGECuRK6NA5mMob+8KPHIJ9mKCA0jP1vKfNadk8ieeZWURajNSESh05AwohcBm1sap9Br0V3UW5R5jZrsmVfRtOsYqnjDH5apcCCEaUQv6tfvl2xbs0z1f382yhgthAVkaiWBJid1a/cQP6xnhOeL0KYniscdk+MitsOEKt5Ix4euFpux+QLEX9gNuUqJTCFHplSg0GsYuPopMdNdpRQzbWQyiWfajEQ8pXXEX9gNlSmGCz59HLlGjUwhQwiGkalV+Kor0aQnYuyeRe/XZ6BMMOKrsqDLSMS6+7hkp44v+IR+K2biKa4hbkBn0qYMkfAkLNDr1b+JNFy/iJDHhzY9Ufy488Nuki8eiDO/DIVecyp73yJm1Yo0XCxlQLbWS63YHOP92WIDm7CAMlbHiX/8TN3a3cQN6iJmZZkTQRDwlNURdnkRwmF0mcmi/Wvh/6W5I7rnrW5E1y4FX00T1f/aTseHr0ablSzyFQGZQkHQ6SZhbH+8ZXXEXtgdFHLqv9pMyrRxqJLiiB8/QGycFW+kyxsPUvzeLwihMOqkuIgdbEIdCEo+QaaQ4zpejmlkb2lNqlg9cqVS4l3mzeOQa1Tk3fcGfZY/gL59CqpYA6lThqDJMCEEQujbpyL4AyRdMSKSjSfDW1KDJl30O3lXz+OCza+gSopBYdDS44O5KAxaRuz4OzKlSLOhG5eIG1wyGb1ev4+mbUda2exm2ybXawg5PciVyii9tO050Sp2aUsvlQYNvqpGtOkmBEHA0CldbI5TZaH471/TcfZU4gd3JWF4D2L7d8Tf6JA2zBQ6DerEWPZc/oxER4Veiy4jEYVRR7t7LoWwgON4OUIo3MKOlmEa2YvjT7xPxi3jo2ifduVwar4WS940096eW4i3ooGAvYyar7fTfsZlURvK+g6puIuq0WYkYgMy77iY2IFdCDnc+BvsaDOSpPhKnRRL7Tc7SRguJg7IFHKSJvRHodMwbOMiBAG8FQ14KurJGf8YPV66i4zrx0ilMZrjI3+1BcICcRd0oudLd0dOdQin7GNWMuqUeKq/3EKfCTNJHNOPXq/8VZxTLkeuVEoxEjKw7TlB3Q+7adpxBPvBYpImXkBs3+yoWMpX00TQ7sZTVke7OyfT4a/i+4ZCqyGmdwfJx5yr3dBlJokxVAtb7ympRZuRiDopjvp1e0mfNirK1quT4xi6cTHqpDgCNtc5yUazD/NVN5J2zUhiendg37XzGbp+Mb6aJpQxejTJ8Yzc8zrKOIPYHLC4BvMdkzDfNAEAb0k1IasLT2mt5CPc+WUY+2RLcuIpqUWmkDPg8ycINNjxVDQQdHmluWP7ZEt2qZmG4WAI5HIplnIeryC2X6dIhuOpWKrio41kz7oKf72N1MuGkDi2P0qjlj6R5ou9Xr8PIRhC1yENmVxGl6dvQhlnIGXKEHzVjVLs66tpot0dF5N58zj07VLwNzo4+doaif/6Dqm0u2MS7W6biDolDiEskHbFcIkPCIh4OTw0bT9K4rh+aFITJLy05kQSx/Qj7YphaLOSsR08iT7bLD3f0MmMXCmn95v3E3L7xHcds4mQ2yfZQU1KgqR/vhY0kCnkkszLNSrJr/zZ4c/QfTscDvPuu+/y1FNPkZiYyOOPP86gQYPIzMyU7klJSeHZZ5/FaDSSm5vLypUreeGFF6Tr8+bNa9UQ+FzhfKbkefhTgl6vJyUlhZ07dwLiC23z7r7b7cZkElPaN2/eLI3p0aMHW7eKm0W5ubm4XNG1DEHMsjx58tRmVklJCcnJyej1eoxGo5QduWXLFnr0ELPAkpOTpTHNdSLbgr59+/LTTz9JvzudTrp27crx48elDESfz0dVVVWb4zMyMqirq6OuTnzJ3LHj1NfolrgdOXKEmJgY9Hr9Gf/erVs3afzBgwfbpEW/fv349ddfpRqXjY2N2Gy2M+IHkHLlcBrWnTryXvn+OvIfeAP3iQrqf9xN5l2XEHK40WYli4FlnbXVMxq3HyX1MjFzI7ZfRxAEdO2SkakUpF05HFdhddT9lg256Dua0XVKJ+nSC5EpFWhS4qPWAdCwbi/mqWLWaOK4/gQdbvz1NpIuHoDgD+Kz2NF3NGOeOoqGDbmkXTmcQJODDvdfwZHbFhP2+LH8vJfUaaOp/exXip55H+fRUtwnKlGZYsm873KxvlF5fRRezcc+GrcfpfMj1+A8Vv6beFW9v478+18n5PTgOFBExl2XIFPI8NfbCDrcZD9+A+6CSipWnDrq37j9KJrUBEIuLzXf7KT+p72kTx1F/bp9tLtzMkGHG11WEkGHm5LXvmHH6DnY9hfiPF5B+/suw3RRb9SJsWIXy+omPGViZ2vTRb0jQbOHhCFiHcn0aaOxbBYzlOrX7UWTEk/O+Ll4KhsIOT2kTBqIwiBuDIR9fgJNDtKuHE7BC5+xY/xjnFjwKUIgSNgXIOzx0+G+y/BbHOy69Gk2D36AzYMfwLavkMZth7FsOEDKZUMpXPgp9Wt3c/zpf7J/2gLsBwrxVlkwTx1F3MAuCKEQnvI6do6ezY7xj9Gw6RCqOHFTyXG0DORyfNVNdHzwCmp/2ovpot64TtbQuP0oIY+Psrd/oGnrYerX7SNl8iA8lQ20n3E5QYebpIkDCDk9+OusYkfsjmnYcgtJvXI4aVcOR5VgpP6nveJRswg9Kj74RXyBbLDhKa5h64AZBKwu/BY7J1//Bl1WMgUvfEbO+McoaIMeAYuD3Zc+zdbBD7Cpx9007TxG/XqxBl77+y4DEO9rciKEwtSv20d6RL7jBnYmaPfgKanl0L2vidfX52KeOkrcQMhOI+hwiy8NgoC/ziryKxSOwstX20TBgk8oWPAJMqUcuUpJ2OMn/caxhANBdl/8OFsHiE0cqj7fRPEb3xDy+GnaeYyc8Y9hP3BSWlfQ6UGuUxN0uDn+9Ac4DpewqftdFL/+LYVLvsC2r5AO919O4pi+xPTNPqscekpqyRk/F0EQcBVVoTbFUL9uL1mSnCeDAO7jlVjW57bJr/J313Horlc48sCbKIw6Mm+7GH+9DSEUwplfxtb+YkOhig/XU/DiZ3jL63EcLaX9fZeROLYf7e+5FF9NI96yeuojtmXvFc+S99fXCFpd1K3dLdb8jBc318pW/ICrqAq5To2/ztraBgWCZN5+MTKVgtTLh1H7jWifm3LyJbvV7p5LCEY6jjqPlWPoZKZhQy4FCz8BBMIeO3JtDDKVDoUuASEUIBQ89aEsZKsm2FSO4HchBNyE3Y3U/bCb+nX7ME8d1YqGwYiNbinzAasLf4OdxoiutPvrFHQdUgnaXQTtLmncnkufkmTDXVJDw68H0GUl/9sydfKNb6NkSsxAFPBWNlD3wx7JtjXL1NaBMyh//2eK3/qehg0HMF8zksQxfdG3T6H83XXkjH+Mww8sB4WC5IkXEDews2Q7Nve8mw2ZN5F376u4i6po3H4Y6+7jCMEQm3veTf26fZx49iN8VRaOzl4p2rrLhhI3sAtyrZrab3MoXPgpeff8HeuuY+yftgDr3hN4yutImTQQe24Rxu5Z+Ous5EyYi7/BTsWnm0mPNNJotlPxA7sgA2p/2svuK55l8+AHqP1hN57SOhq3HcZTXEPBgk84dO+rhP1B0q4STz1k3DoeIRjCebRM4pk24mPCgSBNO/PJGT8XR0Qvzafp5YkIDbcNnEHZyrV4ympxl9ZJdf7Sp42m/N11FDz/EfXr90t6o9BrCfsDBKzOs/r0gNWFsWsG1l3HSL50sNiB3usnZ/xjFM1dgb/BikKrwXhBF+JG9EYQBIJWJ8a+naj7fCP7Bt7D/gv/hj3nKJ6CCgruf430aaOp+nwzOePncuTB5eg7phHy+CWfELA6sWw8GEWLtCuH07TrWGSToR/t7pzEyVfXEPb4qfz0V/Qd0zj8wJvk3f8Ggj9I5SebKFz8Bbu63cbuHndQ+uInBBrtFD/zPua7LiXk8aHJTMZbUov114MUPbaK/NsW07Qhl03d7sS2vwh3WR3bIn5NCIXZNX4utd/skHQ7bmCXKNvWtPUwli15KOP0UXoZ07tDq9ilLb3MuHm8NE6mUOCtshB0uAk63DiPV6DvmIbrRKV0giPQ6ECulJM4th/6rhmEfX68ZfXiulroc8jtw7r3OMVvfIOxayaVH64Xaf/Am2jSTRASxE3y02ifduVw6r7fJdE+5bKheMrrMXTNwLr7GNmPXEPY65dK08QN7IJCr6X8vXWk3zQOZawe+6FiXPlluAurqPthF/qOacRc0Im4Id1Q6DSEXF5cx8STUQmj+uAqqKJ+fS7Fr31DzvjHkGtUp8oFCIBchnXnMdFfRmydv94mlbXJGT8XX50VV0GlZB/FjDg/crUqEkutIWf8XFGvjpaiSoyJ+ObLCVgcCOGw6B+mjSb7oauxbDokxVKqxBiRTz/tRa5VIdeqkcnl5IyfS+Vnm0Ahx1NWhy3n2B+yG+6TNdSvzz1l668fg2XzIVGmXB4Sx/QV5aeFrW/Kyafkze/wN9jPWTaafZi32oL52lEcuHUJMT3bS7TOGTMbIRwm74E3KXtPfDcqXvgx1e+vI+/6+eyfMIe6b3aQfNkwqv/5M6k3jEMIBHEdLUVh0CKLZLDKtSqCDg/VX24jZ/xc5EoFcqW4/dHS58YN7IK3ooGdo2ezb9pCHIdLaH/fZci1KlIuHUzAFqHBgZNSLJV112SEQIiEId0oXPgZ9Wt3c+LZj8i791Uch0/iLqpmx4iH2Xv5PNzFNdgPFOGrshCwuQi5vVLsW7duH2Xv/8yJBZ8Scnup/mYH5iuGkz5tFPajpTiOlbN54Iyo2Lf8vXVYNh6k/L117L3qOREvlQLTqN44j5dH4dVSFuvX7iFoc6GM05M+bTSOo6X4LXYO3fUK9oMn2Tb4AfwNNrGZ1uY8Ui4bCkDqlCEEnV4prm+2TZnTJxH2+HHklUT5lfPw3w+FhYWkpaWRmpqKUqlk+PDh7NmzJ+qebt26SSc6u3TpgsXy/+54vkz4o6lS5+E8/BfAddddR0LCqfp+U6ZM4cILL2TVqlVYrVaCwSAjRozg2muvZc+ePXzwwQeYTCa6dOlCUVERzz77LA6Hg1dffRWHw0GPHj3YvXs3ixYtivoCUF9fz/Lly2lqakKlUhEbG8vdd99NWloaJSUlrFq1Cp/PR0pKCvfddx9Go5HKykpeeeUVtFotvXv3ZuvWrbz55pts2rSJoqIi7rxT7Irm9Xp55513KC4uRi6Xc+211zJkyBAOHz7Mxx9/LGVZXn/99QwaNKhNOuzdu5ePPvqImJgYOnfujM1m48EHH8TpdLJ8+XLq6urQaDTcc889tG/f/ox/t9lsvPrqq7hcLnr06MHOnTt54403UKlU3HLLLXz44YcArF27lg0bxILtWq2WBx54gLS0tDPyqejFTyn9+9ek3ypmV1b98xcAur54J4nj+qGINRD2+gnaXOTPXE67v11G3PCeaJLj8NVZKVi8msbtR+i34kFU8UYceSVUfrmV7vNuRq5WilkqMpApFYR9AXIG3kfI6WHATy9i7J2NTCEn7PVT9sYaSl/+kgE/vYiukxmFTkOg3obrZDXazCTkWg1CUNwEqlu7G+vOfLrOvw2FUStmRdndVH26ifTrx6CKNxJy+wg2ObDvOwHhMKaJA1Enx+OvacRTWosQDGEadwEhrx9fRQNhr59jL3xG++mTCHr8GDubpc3SgM2F/cDJ34VXzxUPkXTJYFDIEQIhvGW1lL/9Pd1f+RvOo6Vos5LxVVo4/vzHuAqrGL51KTKFmOXnqahHplCg0KrF7B+vn4DNxZGZb9Pp0akcfXgl6qQYer8xA0PXTGRyGSGXl33Xv4BcLqfbgtsx9miHIITxVTVyYt4/yX7oalTxRuRqpdhEwBSpHxWhK8gI+wOok+JQGDQEmlwIwSBCMETFp5tIGNyNww+v5MJv5klf3GVKOUIgyK6rnse2twB1chyj976OTCYepQnaXOJX9Vg9jrwS8ma8TvygrrS/bwre8gbSrh2JQivWlsy791XsB0/S++0HSbn0QuRKMYvZ3+gg0ChmTCr0GlAocJfUcGL+J/R9/T7USbHS2rcMmEHnOVNJnjxILBwuiC/OB25bSof7LuPowyuI6d2ebi9OR5OWQMjto2nrEfJmvE6ftx7E0DldLJivVeOtbODwjDdIv34MieP6IZPLUcYZEEJhSlf8QPzgbhx9eCWDI/RQtaDHnhb0uOg0eqCQo4rUzgra3WLjh3obcq1arP3j9FD44ud0fOgqVPFGwv4gMoUMVWKsuAkUCEaaroQI+wNozYm4S6qp+mwz7e65tBVew7e8LGVQyDUqCIc58uBbVH8pfvC4cN0L6Nqnitl8n2/CNLSHKCca8cVNnSzSI+wPEHL7ouTQV9NE8oT+BOwe9B3TkMlkBF1e9t9wdjnUpCagTU/EkV+KJiUBZYyOsC9I0OEiYHPjLatH1y6Z/de98Lv4pYzRgyBudjXLUdL4/vT7xxyCLi9lb39PzdfbGfzDfNRJYp1Gd3ENYY8f274CEsf1BwSCTi9FL35G98V3oTBoUMUa8Dc6UBq1CGEB+4EiNGkJyLUaVHF6fLVilqq7qJrui+5EppDjLqwi5+LHEfxBer0xg6TxF6A0agn7Ahy86+80bjqINiuZwd8+J2aIhUIgeAi7G5EbEpFrRZ/2yrKX+de/vqbJ2sS777xDTWkBf5lwEciVKOPEzKm67/eQN+N1uj13K4nj+qGMNRD2+gjY3Byd+RadHp12VpkffWQlCr1YvwtBIOT0sP+6F6LG9Vr+AEqjjqDD/YdlSp0ST9DqQq5VoYzRIYQFAo2OVjKVNOECgnbxQ0zI66dx6xHyZrxB8vgL6P7C7WJ9xcjJBU9pHYfufQ3HQbFh3QUfPwZyGQlDe+CtsoilOTQqHHklKIxaDN0y2TXhMbo+fyuplw9FJpPRlHOM3JsWSccMu784neRLB6M06Nh3zfNRNgC5LMom+hrspF02BJlSAYJYz7Zx2xFkSgWHZ61ACIcZsWFRJLNTRtjnZ8uAGQQbHXScM5UOD1wuNgIKCxx5+G2qP9ss0bA5w7ruxz0knFUvvVE8DzhcmK8aibOgEl2GmGllO1DIvmsXgCDQ6+9/I3F8f1SxYg1eb0VDK/srk4sf0sreW0fqXy4U/YwMZAoFQihM2bs/ibUArxiG4A9w7I7FpFw3luRrRqMwaBBCAv6qBux7j6NKjKXwoTcJ1DaReOVIOi26h0CjHXteKdZ9J8i8VcysCrm86DqktvIJSeP702fVQwQa7VR8tJGar3fQd8WDxPTugBAM4TpZDYLY1EFjNpE0th8IAhUf/0qgwY6hRxauLQep+efPxA7vRZdXZyCEwihjxUZjcq0af72Vhq+3UbrwY/r+8AJBl5e9Uxeia5/C4B/mi7GEx0/I7SVn7KMEGh2M3PtGlN043ceqk+IQBIGwL0DQ5gS5QqyVnBBD1eebsKzPbVMvh/36Erp2yWJTq2AQT3kDR2a8QZd5N6NNT0SmVqKO1CMMurw0bT2Cv8lBxo1jJToq9JGNvoIqDt31Cr7aJtJvGEOPpfcgk8lwnaiQ7BTA8G3L0GYlI5PLomjf4f7L6fzEDXirGqj8aCM1X2+nz4qZ6NqliNnuCgUhj4/S5d+hSU0g9YqhgAxfnZWcMXPou2ImyZcMFuvZ1TRS8/kWipd9Rd8PHxWPNyMjYHVg23OCY7NX0eOVvxJ0emjcfhTL5kP0jcSTrqJq4gd1jWRbB2nacRRDlwxCHh9Bh4dDd/0df20jiRMuoN/KWchUCvwWBzkTHqPTI9eQOK4fWnMiIY8Pb3VjlH3s+twtJEQ+7AKEvX72XjufuAs6k3XHxejapRDy+PFWNkh81kQa63irGpDJ5NR+sxN1cpw4T3oiAasrUkpGR9gfJGB1/kfsRrfnbyXtimEgF0+bBJqcHLh58Vlt/R+RjRE5r6JOjkOuViKEBRrW53LozmUAdHzkGrJnXY1MIcdTUsPeETMx3zqRuBG9MfbuAIAyziBmJ4fCnJj9Nh3mXo8izija/2AIb3k99T/vJ35IN+m9wd/kIHF0H0IeP64TlcT2yxZ1z+Hh0F2voEyMpc9bD2DonC6+N/gC7L1mPra9BfR79yGSJw0UYz9fkPyn/kG72ydKzz49Bk0c14+Qx8/RmW+Rfv0YMm6ZgK+uSeTJGWJfVaweuUakh6uomrwH38JbZWH4zy+gSU0gHAgSaHSw/8ZF9H3rAfQdzYR8foRQGBkyvDWNbeLlq22i/z/nkDiuf0QuwFfbxMHbXsJ+8CTdX5xO+vVjkCkV5N74Ip6yOvqsmImhSwYypUJsmFZvo+il1cT2ySZxXD9U8UYqPviFwhc+A8TO3F3n3yZmX/+JoWbUmP/tJfwmpG3ZdNbrOTk5HDhwgL/+Vczm3rJlCwUFBdK+xOnw7bffUlVVJd0/Y8YMacNy4sSJTJgw4Q+t9/ym5Hk4D38i8Hq9aLVaBEHg3XffJS0t7axHy88EgUAAuVyOQqHgxIkTrFq1qs2j8P8ubEyd9m+P8Z9jQreW0G/fdBoEznEujezfz+N3C4rfvqkNOBe8/JzbXLJWhez+30HoHAqGKs5xff+Tc50LCOdSPPUPwP8kn88Ft//J9f1ZYcyRF89p3KZej/+HV/Kfhf9JXfmflsP/djt1rnAuPDPKA799UxvgCv/7VarOVaYMsuBv33QanGsccB5Owbke+TsX/fq/4IvOBS/477cd5xJnA/iEf19CztUGnIt8/Fn5NbH28//tJfw/heqRY/+3l/CbcOTZJ1m/fr30+4QJE6I2Dnfu3MnBgwejNiULCwuZPn16q2cdPnyYd999l+eff56YGDHju7GxEZPJhM1mY8GCBdxxxx1Sb41zgfM1Jc/DefgTwfr169m8eTPBYJDs7OzfrPd4JmhoaOCVV14R67gpldx7773/4ZWeh/NwHs7DeTgP5+E8nIfzcB7Ow3k4D+fhPwmnb0KeDomJiVHHsS0WS9Sp02YoLS1lxYoVPP7449KGJCCVwouLi2Pw4MEUFhae35Q8D+fh/2/w0ksvSbUjm+Gmm25iypQp55QZeTqYzWaWLFnyh59zHs7DeTgP5+E8nIfzcB7Ow3k4D+fhPJyH/w7o1KkT1dXV1NXVYTKZ2LFjBw8++GDUPQ0NDSxdupT777+f9PRTR/K9Xi+CIKDT6fB6vRw6dIhrr732D63n/KbkeTgP/wdhzpw5/9tLOCc4l2MK534053+uj9e5HA/5n8Tr/8KRo//Jrmt/1g5v/xf4/H9hjX9GONdj2Ody7Pt/8sj3n1meztupUxAS/mdLWpwLnD+K/X8L/qy2489qN7znqF/nwudYhf+c5nKEVP/2mD8rv/7s8Gfovq1QKJg+fToLFy4kHA4zduxYsrKy+PnnnwG4+OKL+fLLL3E6nbzzzjvSmEWLFmGz2Vi6dCkAoVCIkSNH0r9//z+0nvM1Jc/D/0lo2WzlPwUzZszgxRdfbNXafuPGjfzwww9SI4nrr7+ewYMH/0fnPlf44YcfmDBhAhqN5t8eu3v3btLT08nMzPx/sLK2Yevg++m7YiaqeCP2vGIOz3iDrs/eIjZqiNMT8ohNbo48+BaOvGLkGhWDvnkWhUEnNSRwHqtAkxInNp4A1Mlx+KoaCdicHH7wLRx5JXRbeBvmq0agMGjxVTdiP1BE/sy36LViJskXDwSZjECTA+uuY+TPfIug3U3mnZPJnD4JZKA06Ai5vbgKqzCN7ittpQZsLkIuLyGPL2qNI/e+gSrOgCAIVH2xhWNzVgHQ640ZpF01QhrvrbJwcPoydB1S6TT7WgxdM9g1+SnsB0+ia5fMgE8fR9cuhXAwiEypoPCFzyl963u6LbyN5PEXEPL4cB2vILZ/J4SQ6BHDXjF40ndMI+T2IVMpEUJhfDWN5D/4FkIoTLeX7kJh0EYaTggI/iDhYBhdZmKkOLyV6tVbKHltDT1f/RtpVw4XmzPsPEruzYvpNv820m8ci0yhACFMwOoi94ZFOPKKAUgc24/ui+6UCp83bs3j8Iw3MHTNpMdLd6PvkCrRx1NeT/7slXR85FriBnYh7A0QaHJQ8fFGar/ZyYU/zEdtihGbTMiQ6NNt4W0kTxwoNp1RyAjZPWL38fxyEASM3TIRBHAeKyO2T7bEo24LbydhSHc8FfUgIBYW/3gjJa9/S7eFt5F6yWBUpojOy8Gac4z9Ny1GadTR792HiL+wG8hlEAxL9Oj5yl9Ju3wYKOQQDiNTKChd8QMFz310VnokTx4s8r1bpiSzRx58i6y7JpM+bTRCUKxJFvIGKH5tDSWvfwtA6mVD6Pz4deg7mhFCYbHh0HUv4CmpldYY8vjxVtRT+MJn9Fx2L6oEo9gUpbSWsMuHEAxh3XuCpIgcFb7wGR0fvhpVQgzKeAO+6kY0aaaInQsT8vgJewOEfX6QyfCW11P56Sa6zrv5rHgJoTBCMMSRWW/TuOkgfd99OIrPtT/swjS8J6p4I36LHWWMXqKHXKcS53X70Gal4C6sRKZSoIw1EPL40bVLQiaTE3R62H/dQuy5RWTdOZlOj05FodcQtHs4MustEa94IyjkKA1akMulbpMhjx+FRk3ILTb88ZTUUv3lVro8c3a8Qi4vcrUST0UDx5/+gH7vPIyvtgmt2UTYJ/Kr5psdXPjDgij53T35yYj83k7yxAGokuKi5BeFHE1KPDKFHFdhFc7jFcT174Qi0vgl7Pbhb7BRvz6XLk/dKN53opJdkx6n67O3YJ46KtIkJ0zYEyD3liVYc/JJu2YknR6dhtZsQqZSgEyGZdMhDtyy+Ixy6K2ob8UvTYqKsMcmNsjRGEEm443XX+eTTz7FFB/Lmo/ePmXglRqUcekEGh00bjv8m/b99+rKOclU1wx2T34S87RRmKeOQqFTi88Bar/ZiS4rGXVyPITDVHy0gfp1e0XeRRpRuEtq8JbXc+TBt+jw4BWt9MbQJUNsiBEM46uyUPbuT+g7pEr3HXnwLQI2J32bmwSolXiKa9k5ejYAQzcuxtAtS2r6EbDYyX/sXVTxRrotuB2ZQk7ND7tIHN4LfSez2OwHkKuV7Jr8FOZpF5E8/gLCwRC6rBTcpbXos5JBLiPsD+KrsuDML+PIzLe48McFGLu3E/W4qgHHoWKOzHyLuIFdpLmaaajvlB41VzMNk8ZfgBAMoc1KwVNaiy4rGZlSgSCEW+H1e+dqbrKljDMQsNgjts9PbN+OgIC7uBYhHAZBQKFSEPYH0aQnotBpQC7DV9FA/r3LiLuwO+bpk9GkJ4mNvOwuFDqN2GQqr5iSN7+j+4vTUWhUqFPjUeg0ki7n3fMqjrxiEsf2k9bX7Iv6rpiJNiMRuU6D0qiN8kXp00ajNIoNnGq+zSHv3tdQxerouexeTBf1RqHX4qttIuj0oIwRG6j5qi0IgRD5j71L5u0XR/lZ18lqksb2R5VgjHRZluEqrIrSFfO0UfR46e5WNiDlksGoUxMgHEYIhTk6ZxU1q7eizUpm+PZXkIHYYd0fpH7dXg7PeIML10ZkQi4jHAjiLa3j8P1vYuiaQYf7LkNh1Im2Qy029rNsOojfYid1ylCUsXrkGlXbtmNQl0icIEhrFAIhOs2dRuZtE8UGbHLRnxy88xWJ9t0X3YmuXTINGw9w7PH3pDjRW9uEsWsm6sRYTr78Fco4PSmXXojKFIO3ooGwL4CvykL80O7IdRq85fXsHDoTANPYfnRdcDuqBGOkYY6coN1D/U97iB3QGcIC/gYb3koLCcN7ggx07VIQAiFCXj+13+4kf7YYy7UVF8nkcgZ98yy6dilSwyh3aV2bMlX58UbJP6hM4vFHT2ktIYeH/MfexXztRZLtKF3xA72W/ZWA1SnKj0GLv8HOztGz6bbwdsmeeSoaaPhlP+3v/QuH7n6FTnOvi5Lfs8VSKZMGoc1IxF1WjzYlnnAwROPWwyAImEb2QqHXEvKKDX5+TxzwR2Qj5bKh9FhyF6oEI57iGg7d8yrp148meeIA1KkJyNVKgk4Pxa99I8VEALp2yQz6eh66zCSCLi+esjqOPfkPOj1yTVRM1NIW69qnIlMpJftY/a/t9H79PhQGLYFGB7k3LcaRV0yMIkDHZTNIvGIkcrUKIRTCV1FPwd+WYbp4MCk3TkCZGAthgYDFhjI+Bn9tI7a8ElyFVWTcOI6AxY7GbEKuVSNXKX7T3vw7sW/Q6UGTmoCnrA5NSrzYKM7laRG3BUR7EAxRtXoL7e6+tJWP7frsLaRdNQJVvAEhHCZo87D/+hei4wB/ELlaGTWu95v3Y+iUjsZsQhmrRwiF2TPlmVN2aupF9HrtPrFp258Yqob/99eUTN/x6//2Ev4t+HNLzHk4D38QLBYLX3/9NfPnz2fp0qUsXLiQ9u3b/+HnhkL/frOStmDt2rX4fL5zGrtnzx4qKir+I+v4vdDlqZsoXbGW7cNmEbS66Pr8reiz0zj+5Pu4i6rx1zaRP3sVPZaInb/CvgB7r54vvlw9vBJPcS2xfbOpWr2NfdMWIgRDBOxuDtzxMkdnr6LnkrtIGt+fmO7tCLm8HLh+IYEmBzK5nE5P3kDi6L4cnfkW+69+Vuy43eik/YNXkjCiF8mTB7Fz7Bwch0spWrpaXKPDg0whZ8dFD3PormUodBoO3Lokao2mkb1wHi1lQ7ub2Td1AeZrRhI3sAvIZSRPHEDdD7uwbM3DebyCgoWf0mPJnbiOlXNg+jKadh5rQZsbUcbp2T7yYfz1NgiFUSfHkTS+P4ZsM9uGzqLys80kjuvPzqEzOfrgcoJ2F7vHz2X3pMeRa1SUvvkt9v0F+KobKX11Dd2W3EmPZfdSuOATCud/TMjtpearbXirG1EnxtCw4QC1X++g4p+/kHnLeMzXjyZpbD+OzHyLvVc9h7FXB7o+fyu6dikc/utr2HMLceSVErA46P3mDHHhchndF03HVVjJ0YdX4KtuBAEybhxH12duomF9Lp7yehyHS3AcLUPwB+nyzM0ULfmCkMtL3c972XHRw5ivGkHfd2bhq7OyY8wcLFsPE4507Wymwc4xczg+70MICTiOlLJ92CyM3TIJe/3sGPkwBQs+RhVnYPvQmeTPXkXfd2Zh6JyOp7wemVJB0OaS5sq8dTyGbDPOgipcRZX4aho5eMcyDN0yybhxHGFfgPpfcgl5/DRuORxFD7UphoN3LBXpcbiUgM2FaVSf36SH61g5ZavWErA6OXjHUvJnr6LP2w+gy0rGdaICv8WO60Qlm3rejfmqERi6ZgDgPFZO0OEh5PKx+9Knadx2hH4rZ0prdBdVU716K/mzV9H7rQfw1VnZkHkTIY8fuUpFzvi5FC35An12mkSbXq/fJ+ri0JnUr91DU04+9gNF+C02fLVW/LVNCMEQMqWCnDFzqPtxD71eufeMeDVuzUMIhthz6VMce/w9er58DyFfoBWfM2+ZQM23O9k+bBbeSguOwyUErE5Kln8n2YCChZ+CECZn/Fz2XbuAA7cswVfbhOtEJe6SGuwHiui7chYJI3qRfsNYbLlFbMi6mcMPvHkKr2GzcOaX07j9CHK1MsrGnHzlK/wNdnLGPorrZDU9X/nrWfkVdHpw5pex98rnEPxBOj9+PZ7SWkBgx0UPs6nnXaRdNYK+7zyEr87KzjFzaNyaFyW/+uw0doyZw4l5/4zIbwnbh83CX2/HV9uE+2QNVZ9tImlcf7YPnUneX18jaHWSM34u9etz6TrvZgrmf8zG7FvRmE30eu0+9NlplCz/DltuEY68Eup+2kufFeILec3X2wEBy9Y8Cl/4DCEQJGhznVEOeyy5s01+yTVGZJoYZAoVIUcdIVs1t992Kyvf/DvIozNXlDGpCEEfJa9/87vs+2/pyrnKVO13OTTtzCducDfiBnXFtvcE+657AV+djUC9DSEscGLeh+y86GF2X/oUWXdcLPHu167Tqf9pL3KVkvpf9tNz2b2t9KZx+1HsB09St3aPSEebiw4zLiOmdwfpvh5L7pT8Xe7NS2j4eT/KyMZFx0euQZNqomnbYUpX/YjKFEPRki/o8vRNdF80ndwbX2THRQ+TdcsEHPml2PYWUP/TXqq+3ErI5SN+cFfJJxQs/AyEMK5j5Rx/7iP8dVZqv91J+XvrQC6n99sPokk1sf+GFzk6ZyWqhBhcRdV0mHll1FyZt0zAkV+Gbe8J6n/aS/WXWwm5vMQN7ibh36yXzmPlHHnobfZNXdAmXr9nrmZ+hbxid/qc8XMpfPEzYnq2Z8fIhyh99yf0nczk3fN39k1dQMjrp+SFT/CW1RH2BSicu4pwIEj3N2dimjSY/WMfIafXnewf8xCuI6WEvH6O3/8aQauL3m/M4OTSLyl84VNCdg/hQFDS5R5L7pTksHl95qtG0GPxnZSu+IG918ynYcMB3MW1ki7HD+qKbX8hRx99F1+dFdNwsYZWtwW346tpxLavgI0db8VTXodCq8ZdWIltfwEVH6ynaMkX9Fx2b5Sfjb2gM6bhvdg+dCbVX21DCIZwn6xpU1fasgF+ix33yWoch0sofPEzerw4XRojk8mwbM3j8P1v4i4SO4h3ff5WhJDAwekvY88tJGhzYz9UTI8ld1Lz1TZyJj4GCNhyC8VNu4oG1CnxmIb3Yt/Vz1O24geEULhN2wEyrHuOS2vMfuhqABxHSvGU12PZfIjSlWtRxhqiaO8+WU3dD3uI7d2BHovvEm34iIeI7ZNNwObCU16PedooUceGz2LftfMJ2l2UvPktptF9OHTrS+Q/9DaatAQJ926LplP88pf4qhsRQmF2j5/LkQfeJKZ3B3aPfZSc8XNxl9aROLov24fOxFdnRQiG2NDuZmrX7MCRVyLx/PS4qDlGKHltTQSvPFwFVcgU8jZlqqV/aNp2GNv+AuQqpSQPLW1Mz5fuxpZbRMnr3+DML6fy443SOprt2d4rn4OwQPoNY/CU19Pl6Zui5Pe3Yqk9Vz2Pp6weVZyeIw+9za9dpmPslokq3oBtXwEH71qGu7D6d8UBf1Q2VPFGXMcraNpxlOK/f02ftx8Q/eW4Rwk6Pfhqmqj+altUTATQbeEdCKEQIY+f2u920bDhAF2fuSkqJjrawhZXfb6ZkMsbbR/fmIHjSCkbs28l5PLS67W/Sc/3FFTiK68j7PFx9FoJymgAAQAASURBVOqnEQJBOr54DwDVq74nUNvE/kF349x3gpOz3+TgyPsJWl3E9s2mbMUPFL7wKZ7yeqw5+b9pb/792PchCAvY9xdiP1DEwTuWSj42aHMiVyvFuO+l1XR56qZWPrbr87cSN6AL3qpGbAdO4sgr4fADb7aKAwI2ZyvfnHfPqxS+8Cn2A0WUv/MT1au3RNupxXdh2XiQ83Ae/l04vyl5Hv40UFNTw8KFC5k7dy7PPPMMlZWVAOzdu5cnnniCRx99lPnz52O1WgFwOBwsWLCARx99lJUrV9JW0rDNZkOr1aLVil/EtVotKSkpAJSUlPDkk08ye/ZsXnrpJZxOJwDPPvssRUVFANjtdmbMEDdvNm3axLJly1i0aBELFizA6/WyfPlyHnnkEWbPnk1OTg4ABw8e5Mknn2Tu3LksW7YMr9fbJr5r166lsbGR5557jueee+6sYz/++GMeeughZs+ezT//+U+OHz/O3r17+fDDD5kzZw41NTVnxeejjz7i8ccfZ+bMmeTn5wMQDof58MMPefzxx9m5cyd5eXm/ySPTyF7UfSfiWfXFZpInDaZ69RaSJw+m/N2fUMYa8JTXo4w1oE6JByDk9mEa2Yv6n/ehjNXjLa8nYUg3nPnleGuaECLO27avEGWsnrSrhlPzXQ4yhRxnfjnKOAPKeD2xF3TGXVxDzeotWHceI+TxoYzTo01PJOO2iZS8/g2CP4hpZC+qPhG/LjnyywDwlNaRNHEgDev3kzx5MLZ9BdIakycPpuqzTeL9ecXIlHKU8UbiBnQm0OREm5FE9eebqVmzA127FJSxBgI2l/iC0AISx/TFcaQMY8922PYUEPL4MXbLJHnyIKpWbwHA0DmdkMePOiUee4s1ZN4+iaDTiz7bTPXnm6ldswNtZC59FzNNO/NJnjyYin+uJ+UvQ4jp1R4EAVW8geovt5IyeRDhQJCEYT1RGLTUfZeDbV8BYZ+flEsvpHr1FhLH9hd5FGdACAsoDFrUKfHEDeiMu7iWuAs6U7tmBzVrdhCwOkm+ZDCCAAnDehC0u7HuPYG7qAqZUoEqzoAyRoevzkrI4UEIhKhZs4OYnh0oXf4droIqil5ajVylRGWKkWgQcvuo/HADCp0ab00TCqMOpVGLKpLdlDxhAFWf/hqRhwK0GUlU/HM9cpUCd2EVcq0aVUIMNWt2kHHDWJGugoC+QxpCOIw2MwnnsQpSLhlEyO1D3zENuVqJu7i2FT2aZVaTloCntBaFVv2b9HAVVBLbrxP+Oqu0RnVyPJYteci1apzHKqLWmDJ5EACugiqM3bPwVjaItmf5d6iSYlEYdeg7ptGUc0x6ntKgpeKjDaLuONyoTTGSnFZH5Mi2rwBVrJ6mXeK4yk82kjxpMDVrtqNKiKH2m50oYw1oM0zI5HLUKfH4Gx3IVMoz4mUa3VfcTAeqPvkVuUqJvkMqQjAUxWe5SolcrQagbNVa4of1xF9nJWF4D8kGeKsbT81bZ8WRV0zcBZ0oeeNbXAWV1P+8D1VSLO3uuRRfTSPVn4v6Z9l4IAqvktfXkDC0B0GbO8rG1H6bgzJWjzolnkCTk7DXf1Z+EQrT8Esutn0FkvzKDVrcxbV4SuvakN/K0+RXpH04Sn5FGfDXWwn7QxH9ziAc0e+mbYcl/TZ0Tkcml1Px/s8IgRC13+4kafwFVK/egi4jifJ3fkQZa6Bx+xGUBk0rOVTG6rHuOX5WOVTGGlAada34Ffa5kGtjCHsdCAEPQtCH0WAgIdYQZb9kaj3I5QgBz++277+lK+cqU3GDugKQMFy0PdWrt2DdcRQhEESu00i2GiDk8uIqqCSmRztKl39HyOmhZPm3qJJiUafEo81KaqU3GrOJyo82UPr298T06iDSLSxE62GsgcRRfaj7LgdrTj7V/9qO0qgDIPXK4dSs2Y4ggH2fuDlh7JFFOBCMkim5SklMz/ZUrd5C6aof0WUkIVPKSRzbT/IJjsMlyORyEkf1of6X/WIm4nc5pFw6GIVeTWzfbGrWbKdx8yGqPtqIXKXEV2clpleHNueqXr2FslVr0WYkIVMqSBzbV8K/5Vxnw+v3zNXML8eREozdswDIuGk87uIaPKV1KDVqwh4/addcRKDBTsjqIu2m8YScHoI2J+5j5cgUctQZidR8+IuY/e/2EmiwEz+iN2GHBwRRDtVJcShjdCRPHkzIH8BVUHlKlxNiSBrfv5UuJwztQe13u3AVVFH2zo9iBhOQPHkQQbubqs82UfnhBmQyOXKtGl12GgnDeiDXqKlevQUhEMLYLUvM9FQpse0tIPmSwWImmU4d5WdlCjnNxynkKiUhjx+ZQh4VZ8QN6IxcpWrTBqgS42jcnIcy1iCdnFCnxBPTqwNhf6C1fk0aTNmK70m+eCDl7/4kZqIaNK30MrZfRyo/+ZWaNTtQm2IIh8K4CipRJcRAOIzKFNPKdjTHXc1rTLtyhBjfjO4r6WLA4gC5TKJ90CF+9HEeK8N+uJSEoT2o+y6HuAGdEQJBMYtWEAg0OfBVN4oZsHtOoIw1kDJlCGGvH+uuY1h35kt+I3ZAZzzFtSRPHoy3upGGX3JJmjyYxo0HUBh1UnwZ2ycbV1EVAMaumSCItKv6YjPJlwyO8Hxwq7go9YphIl5j+xO0u6lZs52wP4hMIT+jTDX7B0EAy8aDqJJi0WYmIdepJR1Tp8QhUyqx7jku+bD4C7tL62imoW1fgZj55vAi1yjxlNWdwRe1HUuBeMpG9JfHpVhKl20WbfaEAZSt/OF3xQF/VDZi+2ZT8YF4XNR5rBx1cjx16/YR0z0LR14JMoUcuUYdFRMBJI3pgz2vhJDLS803O4jp1R6lUYexV7sWtrhQssWn20eNOQEhEKLyw/Xiz083oUlNkGRD2yGNoNVJ0ObCuf8EMqUChSkGuUEb5ftiR/bB8v1Oye8ZOme0ya+z2Zt/N/YVfZeHxHH9W/nYoMeP0ijG57F9swnaXW3aACEsnqgqXyV+JHAcLmkVB2iS41v55mbcqldvIfXyoZS++Z1kO9rfdxkBix1bbiHn4Tz8u3B+U/I8/Glg5cqVTJ8+ncWLF3PLLbdI9Q+6d+/OwoULWbJkCcOHD+fbb8X0/9WrV9O9e3eWLFnCoEGDaGhoaPXMDh06EB8fz4wZM1i+fDl79+6Vrr3xxhvcdNNNLF26lHbt2vHll1/+5hpPnDjB/fffz7x58/jyyy/R6/W8/PLLLF26lN69e2O32/nXv/7F008/zeLFi+nYsSPff/99m8+69NJLMZlMzJs3j3nz5p1xrNPpZPfu3SxbtoylS5dyzTXX0K1bNwYNGsQtt9zCSy+9RFpa2lnxCYfDvPjii9x2223S3zdu3Iher+fFF19kyJAhbNu2rVXzndMhaHdLx469VY2o4vR4Ky1ozAl4Ky14qy1ozSbpJ4AqKRalUcfoQ2/jPFGJI79MuiZXK5HJTtWa8lY3ostKwXm0jLK3vmfE/uXoslIQggJyjUra1AHwN9iIG9wVy4Zc9J3MxA/pzpCfX0Ch1xLTJxsAmVyGTCFnyPpFpEwZQsgXlL7EN69RY07AW93I0A2LGX1kFf46G4EGG5o0E0GHm5he7ek09zoSx/VD1z4lCrdmUJliCHv9+GqbyL7/coqWfYVcqUAZqxfpUSl2R9OaTfhrG9FExvuqLWjMJpIvGYTrRIVER1+VBU1aAr5qC57SOpInD0JjTsDQKR1tRiJBuxtXQSUC0O+DOSQM70npW9+jSYuP5lGlBVVsM49MdHp0GroOKdjzinEX14j4p5kIWOzSOF+VBblWjdZs4sTTHxA/uBvxQ7qTeuUIChd+irfaQsDqxNA1i4DVKdEgYHMD4ClvkORDQECdGBtFA5UpBiEYRqnXoGufgq/BTtwFnRmyfhFJ4/vjszgASJ40ECEUxlNWBwoFvpqmU/JV1Yg6KRZvpYWipV+K681IptOjUyla8oXEH127ZPElL/LBIpoeIq2Ry2nafuSUPJyFHgAacwJhX1DCWwiGEIIhNOYEYvt1RJ0UR/LEAXirxOPUzTgTDotHciK0QRDlQWs2SXRUmWJAEBAi9wmhMHKNioFfPU3coC5RNAz7g2gjwbe3pgltWgLdF99F0O6W8PGUillJWrOJlEsGi8eozoCXKsFIyH0qazvk9hLTs71IjxbrC7o8aFLjo2xA2BdEnRgn2QBNSjwypZyBXz/DoK/nkTRhgIR/TO9sLJvzQBA36fUdzWQ/dDWDvp6HaVSfaLyqGlEYdYSDwTPamNTLh+IuqT0rv5DL8dVbJb0P2t1oUuOJ7deRQV/PI35Id4I2FyDgLa9vJb+SrETJr7gpozBoURg00lzNR8JBtG9DNywmadJAQh6fpJfugioUOk0r25lxwxi8la3lMPXyoVg2HTqrHEbJbwu9FMJBZHIFhFvIbDiEUh8n6QXIkOviIXzqBMDvse+/pSvnKlPN49WJceJLXIT23moLIbcXpeFUuRNtVjIxfTsiBMMS71KvGoFCqybtimH4qhtb6Y0uM1nEJzJXoNGBOjGOph1Hpef66q2E3Kd45qtrQqZSSni5Cio58fQHdHnmZmQKOe0fuJL6tXvwVZ2aK+jyok6MjZor7AuiST0lTwAypRyFQUufN2ZQt3YP/d5/hISRvQnaPcg1KlwFlVE0TJ82Cldh5WlzedqYK4Am1dTmXAO/fJr4Id3bxOv3zNXMr6DDg65dCkN/XUL8kG74asUXbsfRUgRBQN/RjLZdMsa+HUkY25+4IT2w7TmOI7cAf3UjyGTEj+5Lv7Uv0vfr5xi48w2U8QaathzCkVuAt6qRoNVJl2duxjxtFPpOZspWrJXkodkXNa8PRF8UDoaiYhWZWsRRazZFyVTA6iTsCxDXvyN+i52k8RfQcc5Uer95P0GHB2+VhYr31pF520RMI3vRZd4t+GqaovxsOBBCGSuWo9GYE/A32MSSC5zSS33ndMI+f5s2wFNSQ+oVw9BmJtHx0Wk488tF/UqJQ65VoTTqGPjl0yh0avGj12l6KVcrceSVtNJLmVJBzb+246uyoDTqpePqzbajudRByzUKwZBkF9wFVahMRmmMoXM6XeffhvmakTjzywhYncT0zkaTZuLkUjGuDHl9hINBhFCY5MmD8FscUqkemUopyVrsgM5i7DNpICWvf3uKlsEQGrMJbZoJb5UFfScz+o5m4od2I3P6JGL6d8JXbaHj49dx0X7xuHrZqrWiXDo8kt/p+tyt6DumiTxvl9QqLtJmJEbwMhE/sIuYHbb5EO7imjZlqqV/OPH0B2TeNhGFVk3HR6fhrWgQ+aDXkD3rKsI+v1h2JCJ76pQ4iYbNspc8aSBBmyuifyp8kY2qZvmF346ldO2SQSaj/wezSZ0yBF+DHU1KHB3nTJViqd8TB/wnZKOljRGCIYRAEE2aCV+VhYDVhdKgiYqJ0q4ZGSnFEjlaXdMU8S2N6NulRPmwZlvsq7RQ8tb3kn0kLBDy+aW5fVUWCU8AdZoJuVYlrhvwV1kINTlRGHWk3XEJqtQE+m19A4VBR8r14yVaK406sqZPIu2q4Rh7tJP4cTZ783v41TL2BTG+06TE03H2tVJ8560W7Y0y3sjQDYvJuudSrPtOtPKxqjg9alOMFD+pk+JIHN03ygYEnR7C/sAZ4yJlfAz+ehvu4hq81RZ02Wlk3DiWpp2n/OCfGQRB9l//7/8anN+UPA9/CvB6vRw/fpxly5YxZ84cVq5cKWVENjY2snDhQh555BG+/fZbysvLAcjPz+eiiy4CYMCAARgMhlbPlcvlPPHEEzzyyCOYzWY++OADvvjiC9xuNy6Xi549xWM7o0ePljIIzwZ9+/bFaBQdcV5eHpMmTZKuGY1GCgoKqKio4Omnn2bOnDls3ryZ+vr630WDM43V6XSo1Wrefvttdu3a1Wb9yd/C58ILLwSgY8eO0sbjwYMH2bJlC3PmzOH48eN4PB6qq6tbPfv3wSnj2ZyxKmWuCgLeKgtb+t+HvmMayhj9aVmtp2W4ykBh1JI0eRA7Bt+PdfcxFFoVqgRj1G0qUyxCWKDmq23iF8x4A/tveJFAk4O+q2YBEHS4Cdrd7JrwGK6CSlIuHSQFxafWKIOwQM74uWzt/zeUMTq07VNAJsNVUEnj9iMcmfkWQZtLrE/YErfT0I/tk03pirWEPH4RqzOV/G3xd5lCTky/jnjL6qLo2AzFL39F1h0XEz+kBwqdmnBADLAUMWItmF2THsdVWEX7v05BodW2Gt8Sjsx8C9uu4xi7ZaLQa0U8ZG07PkEQyLx9Iq4TFTgOFVP+7o/0fOWvrXCO/r0tfNumlSCAXKnA2D2LQJODXRMeQwiFMV8zErlOLQb3Hl8rGkq0jzwn/YYxBCwOrHuOU/rWD3Sdd3ML/pzNqctAqUCdGINlS96pZ5+FHm0+UybWKj326LvU/7gHd3E1nR+bhlyrOoX7GZZxJjlqxvng7S8T8vo59uT76LKSMfbqEHWfND4sEPL4OHTHyyjjDKL8AkUvf4U23USvN2ag0Gmkl7LfhRdt0OM3yNkMfosN6+4THP7b6xyf9096LL0LZDI6P34dJ57+gJBLzACXKeTIVQryZ6/ixPMf0fOVe9umy2kTNF9Pv2EMhE5tRv1evMKBICWvrqH+xz0cn/dP+rz1AHKtuk20BIToZ7SQX/F3WQsRl0XN7S6tJfemRdj3itl0bYM4Rvz4EsJXb42iu1wj1un0VTX+Jl5nk9+oGRVKcc2RSu9yfQJhr/1sI6Ln+I25/qhMRet4W88Qfyr0Gvq9+zBFiz6npZ0pffM7Qh4/DRsOoG2X0nqu0x5p7NEOT1mtaG+i7j1NDk/DK/P2iZx45gOCDjc1q7eSefvEs851ii6nnuurbcK2vwh/vY3Cl1aTcet49k1biLugEoVe00ou5RrxJdu66/gfmMsqyb1Cp2mF1++aKwI1X27FVVRFzri5CMEQhm5ijeuqT35FCIZIHNWbbvNvw773OO7jFTjyTqLvkok+kl0pk8lQGHQcvPRxTj7/IXKVHG95PTEXdJbuUcYbOfHMBzRuPYy3vJ4OD1wRvYjf7YvONCDih/tk46ls4Oistwl5fFKdwZQpQzi59EtchVWceOYDjN2yzjJds4E4dV2U+TO/rumykil/9yese45T9tb3GLpkIAgCAZuL+h/24K2ycHzeP8m8/WJkypYlF2SYp40CQaBhQ26LuWQoE8QPXK5j5aeWdbqdarHIM66xxRhvpYVD05dR/dU2NGZxU880ug+uY2XSx4dmysp1alL+MgTnsbJoex75v31/Ibb9BTiPlJI29SKpDqp0T8RGyJQK5CoF1Z9uwrb7OH0isV3l+z+zdcAMfDWNpPxlCMhACIUkv3Ny2Vdo0xNRGHW0+arcYkmOo2UcuuNl4gZ0jtTt5gwyJULm7RM5ufRLQh4/ZW99T0xPsSRUpzlTqfhgfSvaRtNdhkyjInvWVXhK606/ocVcZ4+lfLVN7Bz/GGFfgNIVP9Dlyesxds9CCAQ5OuttKZaC3xEH/Adko/Xzou38KREQkOvUdPjrpVEbj9I80Te3eLyAMs5AyuRB7JnyNO6CSuQalWi/opYktPAfslZrE4DG73aQO+w+cof+jYbVvyIEgqTefgkxQ8T3J3+Tk21DHqRp1zGEQJCs6ZOinvGfiH0hEt95fJx47qOo+C5lyhDcJ6vJvWkR1Z9vJm5g1zaeDbSIn9zFNXR+8obI83+fbzaN6k3N1zuka5m3jKfhl/0IwT9BB5jz8L8C57tvn4c/BYTDYQwGAy+99FKra++99x5Tpkxh0KBBHDlyhNWrV0vXZL/nBUwmo3PnznTu3Jm+ffuyfPlypkyZcsb7FQqFZLgDgUDUtdM3BE+fXxAE+vTpw6xZs35zXafD2ca+8MIL5OXlsWPHDn766SfmzZv3bz1bpYoUvpfLCYdFh9OvXz/uu+8+dDrx6FaPHj3aHLt+/XrWrxcDrefnPEHWnZPIuHEccr2GoN2NNiMRX3Uj2oxEtObEyBfPROnLb8DiQBmrJ+TyYtt7gsQx/aRsjLA/GBV/aM0mbLmFJI3th7esjtTLhxE3uBsBi10s0p+RBEDatFGo4g2UrRQzJnxVFup+2E3A4kCuURH0B1AlxiD4g1IA5jpeIX45jzQjaV5j89ohkgkaFki/bgz6jmlokuOp+WYH2nQTrsJq4gZ0QSaXR33VbsZRrlWjTTfR9embkKuVKAwaYvtmYz9UIj3fW91ITJ9sabzGnEjm9EnIFQqSLh5E7Tc70GYkokkX15Zy+VA6PjoNISgel3GdqMTYs51YmN0UQ/Vnm9CkxIvZlTWNaNMTUcbqJR4Zumbib3RE8UidEk/9un2kXzcKX00TcrUSVWIsylg9MoUcTXoiYa94/CzrjkkEbC6cR0vxFNfQ4b7L8NVaxUL9x8sxX3sRxh7tGLphMerkOJDJ0GUlYd19HG26CRky/BYH3hY0DlgcyJRyQh4f3ioLgQYb7hKx3pfjaBmmi3ozdP0idB3SkMlldHn6JjEYnTKEkNNL79dnoEow4q0Ssx3SLh+GEAiiTTdR9cUWOj58Ndbd4ku0p6yOhKHdMfYU13g6PZIvHoAQCEYyUxLPSo9mnvmqG4ntm03vtx4g7PEjUyiQyeU4C8tIvXI4yhg97pI6Ynq1R5ueyNANi4gon/TipU03gYxI9mcjCUO7Y+iSQcKQbiCTIYtsRMjUCpCB61gFrpPVxA/qQsX760R5UytJHNefXq/8VdJFVbwBT1kdSWP6oTUnYttzAr/Fwb5r5pMwtAeJY/tF4aXvkIouM5mhGxYTsDql7A4AhV6LM78MhV4jNp1p1mWDDm1mEkM3LJbmlWuUeMrrJBvgLW9AnRxH4ph+pF0xTCqebztwkrq1u4kb1AVk4KlsIOzyoc1IpObrHQjBEHK1KgqvkNODXKlsZWOMXTNRxuo58dxHZD9wZZvyO3TDYjTpiRAOo0mOl/ReppBjP1hE3KCuxA3sgjLOQPbMK0EmQ5uVDC3kN2BxRNmIZvlNHN2XoRsW46lokF7IfdWNxLbQ7+a1Vn+1jZQpQyS91KSbCHn9khymXTMSTVoC+6bOZ8CnT0TJoSohhvIPfmlTDnXtklvYzhbyG2+U9FKhNyGEgyBXAj5kGiPIFQQcp7LiZSoNco0B5Erk2ji6PHUjHe6//Dfte1u6cq4y5au1SrohU8iJ7dcRIRTGkVcs0V5rThQbOLh9yJQKLlz3AsoYPe3vuRTk8ijeIROP4pmvHok2I5HMOy4m8+bxyLVqvJUN4jNlMtQp8YR9fuwHT0rzAGiS4lHotcgUcoRQmIzrxyJXKSW8DF0yME8bzfEn/0Gft2dS+clG0m8ci6/WKs2lTozBflCcSzxq14S+Qyq+Wqs0l+APSo08NMlxBK0u2t02EW1mMooYPYTCGLqIxwnN00Yh16jJf/w95BF6n5orFvvB4jbmampjLi3OI6W4S2rJmn5xK7zONFdb/JJrIllegoAjv4yEoWIcIYTEBje2/UXoMpPRd0yjcUMuyjgDQZuLhLEXoDabxA21yNFJZ26hmEkUZ6Bu51ESxl5AaPcJlHEGOj58DZr0RJxHS8Wazy102XW8HNPI3hLvVLF65EqlxDttutgArM9b96NKiMFxtFSiiSreiNKoo+NDV0M4jOtEBdqMRKpXbyX9ujFo0xOJ7d+J8nd+xFfTRO23OfR+834Eg4ahGxeDADKVgmCd+5QN6N+JYGTDpaWuyDXqNm2AOlJCxDx1FFVfbKHzkzdIYxSxepSxeuIHd0Vp1JI8cYCklwqdhoQRvQjY3K300hip3Td042LUSXEEbC7pg6avuhG5Rikewz5tjTKlQtrQ0HdJRwiFJTvqjNCt5l/b6DT7WgiHkfsC6NunMHLP6yjjDOIzFHL0ncyoTTEkTxyIEA4jUylRh8K4i2uibJYtt5DYvtkYumcRaHQgV4qnIlKvGkHq5eIR66acfHTZZhyHS4jpl42xR3t6vj4DIRjCnldC4qi+HLW8LX7wDoUlXEJOL4ZOZrxldcQP6nJKHjISCfuCUXip4g00bT9K1vSLCTo8kkxJ+hWJb7RZyZinjSb3hhciNmYLneZOQ5uRSNyAzqROGYJcqxaPNofCqFPjkcnlaDskoU6Jx3m0lNi+2WIpoLhIIoVMRsqUIXQ4Vk7alcN/Vyxl3X0c98ka5GoluqxkFBE7G7C60GYk4jhaRkyv9ih0mjbjAHVy3B+WjUCTUxqTfuNYYvt1pPdbD4gxkVqFr7oSTXoiqngDIbcPbboJX00THWddhbFne7F8Q2Iscp2GgZ8/gaugEq3ZhDW3EFW8UYrdm22xaUxfPGV1YoZxTRO2/QW0/+tfTmW9pieiijXQ+/UZyEJBnAcKUcTqkSWKG/nq9ERQyHEfL4dwmEBNIzXv/EDa9L/QtG43xgu64PIXAAJDf1mEJj0Rd1GVtOl8ur05XTZ+b+yrzRTjQkUkflIatFJ8pzWL9sZfaxXtzXc5ZN11CUGli6w7J5E98yrR3tjdYr3OCjEOVsaIJ0p0mckSv5RGHXK1qu04tqaR1CuGcfyJ96N8q+6i3ijjDFJNzPNwHv4dOJ8peR7+FKDX60lJSWHnTjE4FQSBkpISQMwCNJnElPPNmzdLY3r06MHWrVsByM3NxeVytXpuY2MjJ0+elH4vKSkhOTkZvV6P0WiUsgm3bNkibcolJydLY5rrRLYFffv25aeffpJ+dzqddO3alePHj1NTIwZePp+PqqqqMz5Dq9VKdSPPNNbr9eJ2uxkwYAC33367RBedTofH45HodyZ8zgavv/46wcgmndfrbbP+5YQJE1i0aBGLFi2iaftR/BYHOePn0rT1MPXr9mGeOor6dXvJunMyQYcbXVYyQYcbf50VVWIMylg9jduPknb1CAydM1AnxmDddQyZSiEGJGpxoyZuYGcx42TNTuIu6EzsgC44j5fjPFpK09bDWDYdQt8xjbRpo+g4eypCMETN56I81P+4B9PIXgDYD55EGasnYHEQP6Q7CALadsnYD51EnRhL1VfbiBvYRVpj444jpN8gdmGLH9YduVpJxT9+ZufIhwnYnFj3nsB83WjM147EU1orjTsdLFvyCAdC7L3meep+2UfY7aPsvZ8pfm0N6VNHAeAuqkKhV+OvsxIbWYNcJTbxCDTasUXmSr1yON7yOrwVDey/5nmxWcZPe2n/tylUfPALzqNlCKEwMX07kj5tNA0bDxA3oAt1P+0h5PLitzjIf/QdAnYX9T/uIf2mcTRuzRN55PRgGt2bgM2Fv86KPbcIfcc0bLmFpF45nLQrh6NKMFL+7jpcRdWULv8OhVFHu3v/gq+mCSEUImB1Ytl4EE1yHJ7yenZNfgJ/gx3H0VLa33cZAB3uu4xwIEig0SFugkZoEDewMyGPH21aglhvTibDtu8EINbYEYIhdox4mL2Xz8NdLDZF8VVZCNhc+GobyZkwF3+DncpPN5M+VdxY9VRakMnlYtMcj5/6n8QyDfXr9hH2Bwl7/VH0aJbZ9OtG46u3Rcnsmehx6pl7kamVHP7b6+Q/+g7+Bhuplw3BfvCkmKkQFtBlJZEwvCcFL3xGzvjHyBn/GPYDJ6VN9Q73XUbA4sBfZ6V+3T6UsQZq1uwk/9F3CLl84uaJXkOHB68kYHEQdHpQ6DToO6dHaNiFoF3sPL1v2gKsu46Junj9GORaNbH9OoqlB3p3EPGqt5F08QAEfzAKL19tEwULPiFn/Fxq1+wQg2sg/caxhANBnEfLsOcWoUmOQ2HUiR1gA0GaduZH2QB1SjzWnfmSDYjp1Z6gw03Ja2s4OP1lZDI5vnqbVHuuw32XE7A4qPtmJ0GXB/PUUeg7mlHotQTtbjwltdLzLVvyUMbpo2xM6hXDUMYayL3hRWw5x84ovzmRxggo5CRNvIC4gV0QQiGCDo9kT5qbEPnrbafJ7+Ut5HcvZkl+uxDy+LEfKCRn/FzkSoVYUw5wFVUh14n6nTJliCRT2sykyAuWjF2TnwBkNGzIxTx1FN5qC+Zpo3GdqESTHN9KDpFB2ONrUw6ba2e1tGfN/GrWS4QQYa8DuTYGmUqHQpeAEAoQCp764BayVRNsKkfwuxACbgoWfELdD7t/0763pSvnKlNhv7ie9GmjKX93HfaDJzn50moURh3mqaMk3oXcXsIeHz1f+SuWTYfY2v9v5Iyfi/3ASdrfdxn67DRJvuIHdsV5ogLz1FFUvP8z+Y++Q9DqwltpwTx1FD1fuRdPeR2e8npq1+yI4nHQ4aZx62FSLhsKiFmZvnqbhFfalSPw1TTR+ZkbCQfE447uwir0HdNo2JDLrslPEHR4cBwtI33qKNKnjRKPNAfDWDYdkuxh4th+BB1uLFsPE3dBZ/GIH1Cw4BOath/BureAtCtHkDi2H52fuIGw148jt0iiffRcpZinjiJ92ujIXCEaNx2S8Gqeq3HrYTLvuBh9RzNCMNwKrzPNpW2X3IpfmbdNlGTSW9mAXKlA2y6ZhFG9Ueg1nHj2Q06+8i+ch0uo/fxXVPFG4i/qI5apCIUJNNgx9uqAKjEWY9+OyFVKbDuOknzFCDyFlaRPG42/wc7xpz/gyANvojGbEAIhSR6afVHL9aVdOZymXcdIvWxIRKZG4a1uJO9vb3D4geUojXrSp44ibmBnsWut08P2EQ9jizSdME8dhemi3vhqm8SPkNVNdHjwSup/2ovpot54KxoIWl0Uv/YN+Y++E5V55iqqQqFVIYTCrfQyHAi2aQP89TayZ10t2rZIjUV/nRVPWZ2kX80bQo3bj1C/bh/t/joFXYdUgnYXQbsrWi8PnERjNmHdc4KSN7/D32CPbPidslPI5QQaHa3WSCiMsXsWMpWC1MuHUfnherGJ0YJPJF3MuusSwr4AAauTXeMexVdnZe81z1P2zo8EbS4atx/F0DmDzT3vJuwPUPzqGnxVFvz1VtSmGLTtkokb3FWUxW2H0XdIxVtej7F3B4RwGH+dlaIFnxBotFP6+jeEXB6SJlyA40ip1BV91+jZ5IyfS9Dulo7KOwsqkSnk+OusZN05GeQy3KW11K/bS8jlJeWyocQN7IJcq6Zs5Vr2TVvAsbnviHhdP4bkSwcR8vqjZKpZv1rGN76aJjo/fRMBiwNjt0y8FQ2Yp45i7xXPRhqcuWjcfIjiV79GqddS9cVmPCW1HHngTRRGHaYRvThw60tScyORNjZqvtnxu2MpVWIMcYPEOCDk9BK0uwk0OmjKOYp56ihCLg/qpLgzxgFNOfl/WDZqv9kh+SJNSjz2gycpeXUN/gYbKZMGYs8twtg9i3AwRNjnJ+3K4dSt20fhi5+zPuMmar/bRfn7PyP4gzRsPIjtQBFBh5vaNTulU0nN7wWNWw+j75hG3IAupN84lvqf9qLLSoawQMYtE5CpFGREmgbtHD2bvImP0PTTbpQxepRxBowDuiKEwoQiG6lynQa5QUvCJUPw1zWReMUI3MfKSJ82muovtkixgyY9EZlS3qa9aUs2fk/sG3J42HPZPKw5+VLcptBpiOmbTdDhFjd7BQF/nVXcbA6FseUWErC68DfYaYzEXXKFgqDLQ9adkwn7Ayg0agJWZ1Qc4K+3tRnHeqssEBLwVTdKfN5z6VNi9nGdlapIne8/Mwjh//5//9dAJrR9zuk8nIf/arjuuutISEiQfp8yZQoXXnghq1atwmq1EgwGGTFiBNdeey179uzhgw8+wGQy0aVLF4qKinj22WdxOBy8+uqrOBwOevTowe7du1m0aBGxsbHSc+vr61m+fDlNTU2oVCpiY2O5++67SUtLo6SkhFWrVuHz+UhJSeG+++7DaDRSWVnJK6+8glarpXfv3mzdupU333yTTZs2UVRUxJ13il3KvF4v77zzDsXFxcjlcq699lqGDBnC4cOH+fjjj6Usy+uvv55BgwbRFvz444+sW7eOhIQE5s2b1+bYTp06sWTJEgKBAIIgcNlllzFmzBiOHTvGihUrUKlUPPzww3i93jbxefbZZ7nlllvo1KkTdrudxx9/nDfffJNwOMxnn33Gvn37pLkGDhyIXH7mbx3bLnyAPitmooo34sgrIW/G63R77lYSx/WLFGn3EbC5OTrzLTo9Oo2St7+n67ybxULymUmEvH6cxyvRpMSJX/G0arE+mExG2B9kz+XPYj94ku4v3oH56v+PvfOOj6pK//977tTMpDdS6b1LEWygYsG6NrDi2nYtqCCC2HFVlGJZKxbQdVfXAir2BiggvQQIECAJ6T0zycxk+r33/P64ySUjAVzc37ZvPq9XXklm7rnnPM/zOc/z3HNPOUV7I1rjxL3lAAUzXmfIkhmknj0CgIhLm8Hk3laILTcNxR/C0TsLAUhGCYPJSLjRjTUzWZ8lpZ3irG26XfPRaoqe+oDYgV0ZuewRTHHaYQc1H66m4D5tP9MRyx4m6cT+GEwSQhH4y+rYM/VlrFkp9H/qRqxdkgg3e/HuKqVg9hJGvH8/MV3TUcMy7rxiGlfkofiCZFxyErbsVJRACH9hFXFDe6AGwuy7bzHD3pnFuhPvIvHEfvR94veY0xK0ZKHWxd5pi0g8sR/ZN56DNSOZQHmdtvxGVrWDXbJTQVHBaKDsta85uOAjBr08lS4Xj8VgMNC0cR95185j8EtTST9vNBglEIJIcws7rp1Pr/sms3fG68QN7ka/p2/SNl73h2hau4f8qS+RMLwX/Z68AVtuGqYEO6iCYGUj+be+wNDF92BOisMYa0MoKhVvfUf54m858avHsSTFgWRAyCoRdwve3WU4WgfUrF2SUEMRjHYrQgg8eUXaW3iziUBZPWGXl+RTBqIEwuydtoisq04ne8pZhOq12ThC1jY0Txzdj3Cjh5TxQ6KW9jdv3o+QFfZMf50Tv3wcS5cEfeDbva2QrZf+SePshOHE5KYRqm8m0tSic/Zo+kidcEKr3TU+KYEw2y57nF73X9k6U0cgMCA3eSl/6zsSR/dj74w3SBjRmwHzb9IHkYSisuV3j+HeWshpW15qnbWlfb7/kXfoee/lmJPiMBi0hyoRlqn9dB3Z100ABHJLkOKnP6DHPZdhTU/EGBtDsLoRa4b2hl4IgRoMgWREyDLmpDiqP/wJ54q8o8uVkaTNhFAFe+5+lZplazl1y0taYi4ZtP6xdA2x/XMxJ8YSbnRjy07V9SFUQbihGaFqdrKkJBBudGPvkUFLYRX27hkYTBJqIMTWSU/i3XmQQX++XTt0QBUEa10ceOQdetxzGebEWH12hiU1QZMpFEF2t2izO5p9+v5cwcpG7H2yjm6v1hkegbJ6Kv+2gqzJ45FiLMTkpBF2eahY/C21n65j9FdPHIW/AmuX5Cj+RpweTHExSDFWhKzg3VOKOTEWc3I8kslIoLKBQGkdzp/30OfBqzAYJfxF1Ww85wH6/el6sqdMwCBJCFVFKCqNK/Iw2izsnfE6mZNOo+d9kzSu/QoeenYe5NQtL2n90mHV7BDxovpcSI4UJJsWG59/7lk++eRTmpqbWLJ4MbVlhVxw1mkgmTAlZBFx+2n6ee8x/fuv6ivHySlLSjwRjw81JGOKj8Fos2hxIhAGsxFTjBXZFyRY0YCQFcoXf0Pvh67W9kIT4C+vw19YTcGsNxn95ROH9RtH3xxMDhtKMEywshE1GCZY7ST51MEEqhrZM/VlIs0tDHl9Go4+2RhaB5/DDW6KFy6l6x/P1z6XDASrXYTrmyiYvYQBC/+gL/ut+2YLyWMHYO+Vqc9YQUDE3aLt25YcR7jZhwiHUcMKMTmp2sEqAoLVjXh2lbB3xuuM+f5pfUA/WNmI7Pbh3lZI3LCeel3132wh6Zh1tSDCEb0upNYlsr+Q69fWZU6MxWDSHoxRtf32DDaLfpq14gsRqm/WlllaTcguL5bMZIx2LeaHqhrZf+dLZN04kZTzTwSDgXB9M0KWMdptqMEwnvwyKt7+jr6PTdF8QXoCRrsNyWwkWOUk/9YX8Ow8SOqE4Qx58x4iLg+V766i9tP1DH39bn31gEGSiHh8eHeX4S+pJfOK0zDFxWhbX4QjyE0t7HvobQa9cLt2EJzFRKi2CTUsY4q3Y7RbMRiN+Etr2DvjDbr+8fyoOOsvqW2NRXFIVm1WpJAVApWNbPvdY4Tqmsi6+nT6z7v5MB+Qdt5obfC+Nb7tnfkGmZeeSt3Xm+h5z+XaHr1mI4o/hHPVTvKnvsT4PW8cWmosBEpLgO1XPkWv+yZT9fdV9HrgKiSLKapfhpu8pJ83GnNSLIZW2yuBMC17y9l1y/OM/vJxzMnx+h65/pJaNoyfiQjLDF0yg6RTBmKOt4PBQLCykV23PB+leyEruLceYN8Db+l5YqiuGUt6AjG56ZS+8jnmeDuZk8Yh2cwEyupR/CHCDc0kjumPZLWAQRCud3Nw4VLCdU30ffIGLOmJGIxS6yoVF4HyBixpCQhVxZKWSNP6PcQP64lktWiyGQwogTCB8jp2XLeAUF1Th3mRo3cWg168A1t2KuYEByAIlDd0yKmqd1fp8UGLzeAvq0dubqFg9hKGvXVvlI/pP/8WJKtJW01hMmJObt2/72ANcUN7YLRZdP4OXXwPhXPfZ+Bzt0bx92i5lBRjwRSrzVi2pmmDjy37KjAnOrDlpmO0mVHDMoo/+KvygN/CjbTzRjP4lTu1mKioeHYU491VQsqZw7DlpGkrygwgtwTx7ikj/9YXCdU1EdMtnaGv30380J6ooTD+8gb23L2IYYvvwZKeoG8fkX/7i3h3lTDk9WmtOYRR9491X2xk8EtTMdqtRJpa2HHdfOKH9cQqKcSfNIikc0brh6NFnG72XzeXjFsuIPm8sWCUEBEZ2eXBYDYhQhHc+WUokYg2O1IITLExep8+lr/5R3JfhEAJhgmU12PNjM7b1LCCGo5gy0zBX1pD9Qer6frH8w+Lsf2e+D2ZV5yGFGMBRRCscZL/hz/T677JOAbkYo53aPYyGJA9flyr88mf+hIiLDPohduxdU3DlpWi59qendpknNQJwxn08p364WD/q6gcc+a/uwnHRM6mVf/uJvxD6ByU7EQnOvEvww9drvyHy4ijbkR3ZBiPuidUx/hXvlj6X5XreHE8+jAchy7+1XUdD46XG//KNnbi/wZO3/P0P1zmp0EP/H9oyf89/Kf7qX8lbAbl2Bd1gKAwHvuiX6DT//534XiX/P035EXHg/9V/v4r5YozRo59UQfwKuZjX/QL/K/a6+y6D//dTfj/is5ByX8+OveU7EQnOtGJTnSiE53oRCc60YlOdKITnehEJ44Cof73nW79n47OQclOdOK/AAsXLtRPvW7Dtddey/Dhw/89DepEJzrRiU50ohOd6EQnOtGJTnSiE534DegclOxEJ/4LMGvWrH93E/7roHQufetEJzrRid+E41mKfTxLvo+3rv9lmI5jgenxxL3/BhzPMuxOdOL/Io7Hb8D/ru84HhzPMuxOdKITvw2dg5Kd6EQn/mWwdU1jaOsG5p78EnZPfZm+j00hdcIJmBLsKIEwstvHnrsX4c0vQbKaGfXZYxgdMcTkagfduNbsJn/qywx/ZyYppw3GYDYRbnATbnSz++5FePNLAeh66/nk/v4sbFkp2gEQP+4k3OAm8/JTMdosKIEQBrOJYEUD+Xe+opfT2jid2EHdiDR5+XnUnVFtNBglzAmxbL38cZp+3oM1K4XBL0/FmpmCLTMJxRfCtW43u6e+TM8Zl5M2cRT2HhlIVgtqJMKeaa9R9+k6AAb9+VbSzh5BuNFD3pQFjHj/AWK6pgMCJRghUK7Njg1WNhLbLwclEMK3v5L44b30EzvVYBgAe88MFL8mk1BUQrUuCu5ehFBU+i28BaPD1rqxvUCEZVRZJSYnBSEEodpmapauofTF5Qx84XYyLjlZ29B9w17yrptPvyd+T9Y1Z2AwGkGoRJp95F09D29+CaCdytp/3s36Rtqutfnsnvoyjr45DFj4B+zdu2BOcCCEIFDRQMHMN+h57xUkjOyDGowQafJS+d4q6j7bwIlfPaFtkN26ufmmiQ/j2XmQfnN/T9rZI7GkxoPRgOIJoLQE8BZUgBDE9stBCGjZV078kB4ogRB77l5Ev7k3kDSmP4HKBhAgZIXK91ZR+tLn9Jv7e7qcNxpzcuvhVhI0b9zH9mvnY4qNYdiSe7RTHCUDyKquj4HP30bGxSdpB/+oKgajkbLXv6LwT+8eVR9pE0fTa+YVOPrlEKp2EXG3sOfuReTeMpGsyeMRrSfZK8EIJS8up/SlzwHoctEYej9wpXbaraKi+IJsu/IpAqV1ehuVQJhgZQNFT33AwOdu1TacN0r4y+pQfSGErNC89QCpE05ACYQoeuoDes64DHNSHKZEB6Eal3bQjcGAECpKIIwajKCGwtrBBBUNVL3/E33nXHdUuYSith4U9Bqun3YydMmMKDvXfbWJ5JMHaoeSOD2Y4uy6PqQYs1avP4QtNx1/URUGsxFTvAMlECamayoGg4TcEmD7lXPx5BWTe/NEet03CaPdiuwJsGf6Ik2uxFgwSpgcNpAkZLdP9zFGqwXFH0Ru0U4gr1m2lj6PHl0uxRdEspgIVDay/5F3GLZ4BqG6JmyZ2sE1JS8up/az9Zz41ZNR/N088aFW/t5A2tkjMKcmRPEXo6QdRGGU8BVV07K/koThvTDGxiB7/aj+EOFGNw0r8ujz8DXadQeq2HTuA/R9bAqZk8ZhirUhVBU1ECFvygKaNxaQcfmp9LpvMrbMZO10WYMB50+78JfU0OXCsZji7UhWcxQPg5UNmr1G9Wnt60KvS0QU+jx6LdnXnonRbkUNHqqrPedjuqYh5ACKpw4AY1wGBksMtbW13H//bBrraln+7mtgkDDGdcFgtqKGWjAYLZyy4c96XBARbQ/Bsavm4+ir8WrP9EO+M+WMYfR78gYMRqljTvXNZvPEh8icPI7MSeMwxlg0bgJ1n20gJjcNS1oiqCqV766k4butmu1SNF/gL60lWKEdnND97t8d1m8cfbI1PcgqoWon5Uu+xd69i37dnrsXEXG3MLTtoBuLiUBJHRvGzwSg39wbWg+GiCPS3II5OY6Iy4vzp10kntgPg1Gi5r2VlL30GX3m3kjWNWci2SxggL1TX6Lu45+1GPLmPaRfNFY7zVoRqLKC88cd+EtqSTtnJKiCmG7pSDbLr9KhvVcWklV7IJcsJl2HqRNOQMgKttx0AmV1xOSmYTAZEUKNkmvsqvnE9u+q+YzqRry7StgzbREJI/t0aC81LGNKcCBZTJhiY1DDESIeP7LHT6Csnphu6SAEktmEEGDv2eVX+wBLagKS3UrE1aLb2d69i8aH1kM1gpWNKC0BqpeuIffGczEYJT0WDX19GrbsFKQYK6ZYW1Qsypo8HlOsdlBM7ecbyb/1RUzxdgY+dyvJpw3WT3mWWwKY4rSDbkI1TkREoeD+JeTccE5UnPUdrCH1jOGYk2KRbBYMkgFfUbWeCwFkTh7HgIV/OMwHpJ83GkuXJGg97GrvrDepXboWW24aJ697HgNop56HZRq+28ruqS9z4tdPanaSDKgRmWBZPbvvfAVH32y633ERxtgYzXdYTMgeP86fdhJ2eo7bd/SaPZmc35+tHQgjafFk583P480vifIdjat2sO+Bt/Q8MVjXRGzfHCwp8Rx89mNMCXbSzz8Rc3KcdsBUKEKo2kni2P5IMVaCFQ1sGDsNgOQzhtH3yRswJ8W2HjQkIXsCNHy7hfgRvUEVhBvdBKucJJ08EAwQ0zUdEVFQgmHqPt9Awcw3ATrMiwySxKjPHiOma7p+iJO/rJ78P76gy9XG+ar3Vunxwdx6AEigrA7FG6Dg/iVkXnGa7jvKXv+KQc/dRqS5ReOPw0a40cOG8TPpN/cG/brKv62k172XY0lNoObjn4kf1vO4/YaQFRp/3MHuqS8z4qOHSRzVFyTtwJ9gRX0UDzvKb34LN9IvGsuABbdgToolUFLLrj++QNZV40k7ewSWLklIFhNyS4CSFz/TcyKAmK5pjPp0DjE5qci+IIHyevY99Bd63Xt5VE7U3hfHdOuCwWwiVO2kpaCcPdMWceI3T3YYYwb++TbN5kaJQFk9qqxgtJp1nxVxegAIOT0kjekfxQ1LWiKDX55K7MBumONjEAIC5R1z43hyX7klgLVLknbQTXoiptgYZF+gXd4W0fyBrFC9dA1d/3D+YflN38emkHHpKZgTHQhVRXYH2H7VU4fsNbIPalhGspiiyg1+5U4cvbKwZiZjirdrBy9e+OghPzXpNAa9eEcHT4D/W+g8keWfj+PdH7gT/6GYMmXKP/2eU6dOxePxHPb5qlWruPfee5k5cyb33nsvW7Zs+afX/a/GRx99xOeff37sC38D6uvruffeezv87rHHHqO4uPifVldH8hzJnv8K9Hn4Wspe/5p1J01HbvbR9/HrsffIYP9Db+MvriFc10TBzDcZsEA7oVwNRdh62RNa8jDjDQIldRjMRvo9fj0mh42CB95G9gaIuLzsnfkmAxfcAoA1I4lut0ykpaCCPdNfo3HlDhw9M0k+eSC7/vAChU99AAYDFW99j2dXqV6urY2+omrqv9qEkJWoNgYqGrWHrbom+j56HaANch2Y8ze8+SUUzF5CxN0CArKvOZPSV76g/stNKL4Q+x/5C+6thQx89o96XdUfrGbbVU+31nsNpgQ7606dgbegHBDk3/4SRU99gGQ28fPY6VR9sJqUM4ezYew09t79KrLHx+YJs9l87gNIVjNlr3yOZ3shoRoXZS8sp9+Cmxnw3K0UPfl3ip54D8UfpPbjnwnWuLCkxNG4cgd1n66n8q8/kDNlAplXjSf1jGHsmbaIrZf+idhB3en7+PXEdE1n920v4skrwptfRsTpZfArUzUhJAP9592Er6iKvTNeJ1Tj0uXv++i1NK7II1DRgHd3Kd695YiwTJ9Hr6N4wUcoviD1329l/WkzyLz0FIYunk6ovpn1p8/CuXY3algbpEudMBxHj0w2nD6L/XP+BorAu6eMdSdNJ7ZfDmowzPpTZ1D45HuYExysGzuNgplvMnTxdBy9s1pPTTciu316XTnXT8DRI5OWwmp8xVWEal3svPE5HP1yyL7mTNRQhIYf8lAC2kB4e31YkuPYeeMzmj52lxFx+0geN+SY+vDtq6D8za+JNLew88ZnKJj5JkNeu4uY3DR8ByoJOz34DlTx08A/kHnpKTj6ZgPQsq8C2RtA8YXYfP4juH7ew7A3pult9BfXULN0LQUz32TworsI1TezMudalEAYyWxm44TZFC/4CHuPDF03g166Q+uLY6fR8PUWmjYW4NlRTNjpJlTXTLiuCSErGExGNp4+i/pvtjDo+VuPKJdrbT5CVthy/sPse+AtBj77R5RQ5DA750w5i9rPN7DupOkEq5x4d5cSaW6h9NUvdB9QOPd9ECobJ8xm2xVPsmOKdgKq70AV/tJaPDuKGfrGdJJOGUTW1WfgzitmZe517L7rlUNynTSdloIKXOv2IFlMUT7m4PMfE270sPGM+/AdrGHg87cd1V5yS4CWgnK2XvInRFim9wNXESirAwTrT5vBTwNvIePSUxi6+B5C9c1sOH0WrrX5Ufy198hg/emzODDnr638LWXdSdMJN3gI1TXhP1hL9Qc/kXrmcNaNnUb+bS8iN7ewccJsGlbk0XfOdRQ+8R6relyPNTOZQS/egb1HBqWvfoE7rxhvfin1325lyOvaA3ntp+sAgXNtPkVPfYCIyEg2M8knD2LbZY9T/vpXCEXVeThgwc26vcBA85b9el097rkMgIjHj3t7EStzr4uqq43z/oM11H+1BYPRCkYzBnMMSAbk5kpcjfUseuWlQ8FACFS/C9XnxGCyoQbcelzIvkbbQL7nvZdj7ZLMypxrdU61ry/vmqc75FTdFxtp2lBAwuh+JIzqi3vrAbZd+RShejeRBjdCFRyY8zc2nDaDzec/TO6N5+i2+7HvTTR8uxXJbKLhh+0MfO7Ww/qNa91ePDsPUv/1Fq0/u310n3oRcYO769cNWHCzHu/yrltA4/fbMbUOXLTxwVdYReG8DzGnxLHv/iX4S+vIvOJU9j30NutPm0H6paeQdf1ZJIzqi3fXQfbc+jyqP0S3uy/R1djwxUYCpbWooQgF9yzipz43Ijf7iDi9bDzjPuq/3gySRPXffzymDr0F5bi3HqDh263ULFuL4guSMLqfLn9bv2zZV8Gee15j26Qno+Rqs9f2q59m76w3MCfF4Suuofu0S45oLyUYJlBRj2dHMTtvfIaWfRWE65poXLWDxFF92Xj6LLZNehIlGCbs8uDbX4VnZzHePaXH9AGbL3iE5g0FVCz+hs3nP0z3qReRdOog3FsP4M0vIdzgRvb4KF64lD4PX6u3L/PSUxgw/2bKXv+KrZc/QePKHfhL6nTbJY7qi3t7EXvvW0Kovlk/LbzfkzcQqnXh3lbIqp7XE6iox2iz4C+qwr29kMp3VlC84CMGPndrVJyNP6E3yScPYt3YadR8/DNCVvAfrI3Khdrs1ZEPCDs9+A/W4N1dStHTHzDg6Zv0MgaDAefafHbf+Qr+4hoQ0Pfx6xGKYOdNz+LJK0J2+/HsKmHAgpup/fhnNp59PyBw5xVpg3aVjVjSE3+T7/DuKSNQ0YBz9S7K3vgaU7xDk+0XviN+cHcGzL9F8+Gn3EP8kB5E3D4CFQ1kTh6n9bGTp7PtiieQPT5KX/mc5PFD2HX9QgrueQ1rRpIue795N1Hy7DJCNS6EorJ5wmz23PUKcYO7s/mM+9g4YTb+snpSxg9l3dhphOqbEbLCyq7XUbd8vf6iOnXC8MPyorYcofTF5a1y5eMrrMZglKLkauNU+/jQ9PNu3NsLkcwmnQ/tfczAhX/AnVdM6Uuf0VJQQdV7q6L8xrqx0yi4bzH9HptCS2E1gYoGulw05jf5jTV9bkBu9jHkjenE9s9l5y3P4ckrIlBS0yEP28fL38oNc2Isvv2VNK3fS8mfP2XIa3dp8fLM+5BbAoRqm6j5+OeonAig39wbEYqCEghT98UmGlfuoO+j10blRHvb+eLqD1ej+ILUfb6Bire+A0li8Gt3dxxjAF9hNd78UvwHawnWuDDaLLrPcm8rZOOE2RQ99T5x/XMP44aQFeq/2kygrA7X2j2Eal1goENuHF/uew+oAs/2It13tuU3srsFyWLS8r5W3/bL/Kbv49eTMKIPwWoX7h0H8eaXsvuuV6LspfiCRNwth+VF+X98gaKn3sezo5iKxd9Ss3RNND/m34Jz1U460Yl/FJ2Dkp04LjidTj799FOeeOIJnnnmGebOnUu3bt1+830V5fhOWPxPw/+KHP9sJJ86iPovNgJQ/dFq0s4dTc3SNaRNHE3Fkm8xxTsIVDRgindgSU8EQPGHSD51EA3fb8NgMtL4Qx5p546i4i8/ED+sJ6EaF0aHjUBFI6Z4u17OYDSSdMpA6r/eos2g8AVRFRXn6l3Ye2WiBsL4iqoxGA1R5VLGDcGamUTVe6sIVjuj2oisIDf7ERFFLxOub8abX0LyqYOoXbYWX2EVzVv2k3beaJSWAF0uOZna5esw2m34CquQzCZiB3YFoGnjPiLNPq3e04fi3VNOoKwe7+4y7Q3yxFGkTRxF9dI1ADh6Z6EEwljSE/FsK9T1lHPDucgtQew9Mqn5cDV1y9dj65qOKd6BvU8mTRsKSJs4msq/riD9gjHEDeoGQmBOdFCzbC3pE0ehRmSSThqI0WGj/ouNuLcVoobCpJ9/IjVL15ByxnDNRgkOhCowOmxY0hNJGNEbf0kdCSf0pm75emqXryfS3ELaeaMRApJOGoDs8dO89QD+4moMJiPmBAemuBhC9c0o3gAiolC7fD1xA7tT9uoX+AqrKV64FMlswpwcp+tA8Yeo+ttKjDEWgrVNGGNjMMXaMLfObko7awTV7/8IgHtbIbbsVCr/ugLJbMRfVI1ks2BOiqN2+Xqyrz5D06sQ2LtnIFQVW04qLfsqST9vFIo/hL1nBpLFhL+k7jB9tHHWmpFEoKwOo81yTH34CquIH9aLcH2z3kZLWiLONflINgst+yqj2pg+cRSgJcex/XMJVjUCUPrqF5hT4zHGxmDvmUHTxn36/UwOG5XvrtT6jtePJTkOS3oiaRM1HrddZ46307RJK1f191WknTua2uXrMCfFUffZBkzxDmzZyRgkSeO5y4vBbDqiXMnjhxJucGt9++8/IplN2Lt3QchKlJ0lswnJYgGg/M2vSTxpIOH6ZpJOHqD7gGCN61C9rf0r4YRelL78Ob7CKhq+34Y5NZ6ufzyfUK2Lmg9/AsC5akeUXKUvLSdp7ABktz/Kx9R9vlHvv5GmFtRg+Kj2QlFp/CEP97ZCnb+Sw4a/pI5AWX0H/K36BX813atR/NU4EG5oRg0rrf07G7W1fzf9vFvv347eWRgkicq3v0dEFOo+30DqhBOoWbqGmOxUKhZ/gynegWvdHkwO62E8NMXbad6yH0tyHKqi4iuswpwUB6qKOTlO4028A1NsjDYQbZRoKajQ68q45BQAYrJTqfloNQD1X2+Oqkv2agO3LfvKEUoIyeLAYHGgBjygRBjQvy9ms5Wk5OTWaCAQcgghBAajCRH2HYoL540G0H1ne07FDuyqy9am+19yKmFUXwCSTtZ8T83SNTSv36sNzMZYAfRZHYoviK+wirgBXSl79QuUlgClr36OOTUeS3oittzUw/qNNTOZqndXUvbal8QN6q7pTRXR/TDeQcq4IdR/sZHmjQXUfLIOU2yM5qda+SAEmFpn7EkWE2o4QqCikfihPRERhfrl68m8+gxkj5+qv3xP/ecbQTJgjDsUHz15RQhVxWS30dAutqacOVzXoXdvOUKIY+owbmA3apauofzNr7Flp2IwGUk5Y6guv3d3KQZJOqJcbfZyrd5F9burkMwmQvXNxA3qfkR7efeUEtsv97A8wJIch1AUrY82eog0t5BwQm/K3/wag8lEzdK1x/QB4fpmyl77UovFviBCVhARhZqla4i4/UhmI+akuNYY5Yvqy0ljB1D3xSZ8hdWUL/5Gm8EEpE0chezxU/3BT1T9bSUGg4RksxDTI4OkkwYgWS2abSMKsf1yEaoKZhPurYWknTdam0kWY4mKswajRNvKWclsQgmEMRglnUdtfUwymzv0AeaUBFyr8zHFO/SVE5b0ROIGdUcNRw73beeOpvz1L0k7ZyQVS74FITA6rFF1+UvqiB/Wk6q//0jt8vW/2XekjB+q98WI0wuSAXNSHKkThkf5Ds/uMpLGDqD+i40kjOiNiMjajDQhiDR5CdW4UANh3FsOYIp3kH7hGNRgmOZN+2jeUKDHjfgRvQmU1JE2cTTBGheNP+SROnE0rlU7MMbG6P0nfkgPfMXVAMT2zQGh6a69H0qbOPqwvKjL707S5DpjOLLHT+3ydahhWVtJ0yrXkeKDEOBctRNzajy2nFSkGIvexyzpCRhMJpq37NdjWOKJ/aP8huY+BRglDj6zDMlsJFjt/Kf4jdQzhlH51xWknTWCiiXfYrTbonLyjvKb38qN+KE9qHzne0B7AWtJS6T+u23E9c/Fm1+KwSghWS1RORFA6ulD8OSXoviC1H62nrhB3TDFxhA7qGs7X1yk++KGH7ZrM7W/2Ej6+aMx2i3ED+3RYYwBsHfvQu1n6wGIG9QNoapY0hM1n9U/96jcCNc3E9s/t9VX/Ih3dylGq+WY3Pi1ua8WuwKknDn8MN8pB8KYYrX8PH5oD2SPr0MfIFRtRVXFm9pLAu/u0ih7heqbsaYlHpYXtedil4vHUvbKFzo/ut1xERGnB3deEZ3oxD+KzuXb/wdQW1vLkiVL8Hg8WK1Wbr31VrKzs9m6dSuffPIJsiwTFxfHXXfdRWJiIl6vlxdeeAGPx0Pv3r0RHcxRdrvd2Gw2bDZt+Ur7v0tLS3nzzTcJhUJ06dKF22+/ndjYWB577DGmTJlCr1698Hg8PPDAA7zyyiv89NNPbN++nXA4TCgUYvbs2bz11lsUFxdjMBi44oorGDt2LDt37uSjjz5ClmW6dOnCHXfcodfZHkVFRSxfvpyZM2eyZcsW/vznP/POO++gqiozZszg5ZdfPqJOfovePvroI5qammhoaCAuLo7MzEwaGxupr6+nsbGR888/n/PPPx/QBi1ffvllSktLyczM5M4778RqtUbV//PPP/Ppp58CcMIJJ3DdddrMvFWrVvHZZ5+RlJRERkYGZrOZm2+++bi48eWXX/Ljj9ogzplnnskFF1xAfX09Tz31FP3796ewsJBu3bpx+umns3TpUtxuN3fffTe9e/cmGAzy1ltvUVFRwfXXXw/AgAEDjlqf7PHry46D1S7MCXaCVU6smUkEq5wEa5zYMpP13+H6Zsyp8ZhiYxi/6zUq3vqexp920e+J6wlWOfWlk4o/1FrOhS0zGc/Og1S88wO975/MuLxXca7ehWQ1Y+2SCKBdW9dE9tXjqfzrSu3hMzMZZBmDxUTh4+9pS8mCYb2NcUN7ECyvR/YHcfTJJljRdKiNyXHIHj/WrBTiBveg8Mn3yZlyllZXdioZl59KuK6ZrZf9iYxLTiZuYDe8eysOKcYooQbD+qCT7A1gSnDQ7fYLUANh6r/Zorc7XOfC2lpvqMaJNTOZtPNG4TtQqevRYDQSP6I3oRonaihM2sRRWDOTUMMytuwUwg1uglWNCGDYO7MwJzoouG8x6ReeGG2jKifxQ7q32ihZWw7aLZ2aZT9jy0rGlpmMNSOZiNOjlwtVO7H3ysSWmcyuW55nzA/zQDIQO7Abm899gIF/vg1TbAyOvrlEmlt0FUTcfgBtNmorPwQCS0q8Zq8qJwDm5DiErGKyW4nplk6o0UPCCb0Zs2IeluQ4alsT7LRzRyIUVVsCbzQSqm1CCKHdq9qFJTWeYJWT4meWMfqzx7Blp9HrvknsuH4hg567FdCWB6nBsL5OI1ofmq6RJJrW7SFuWM9j6gPQ7BCSdbmFrCBkBWtmEqZ4OwZJIu3sEQSrXSSM6K3LjKpqS3JadYPQ+GDLTMa7pwxTnF27TghE63VCUZGsZkZ+/AhCVvQHGnNynMaF9ETCNS6CtU3YMpLoP/8WwrVNNK3bQ9IpA7Wl2xiwZSaTft5oJIuJcH1zh3KZk2KRW20IoPiDxA3shhIM63Y2J8ch+wJ6P2zzARGnB0tKgu4DrOmJGEwSIz99lEi9m9JXvtDlb+tfvR+8GkfvLDAY6HHPZeRcfzYHn/8kWq5qF8bYGMKN7iP6mC4Xj8VfWoc1PfGI9kKSCDU0a22ucWJJjsfeJwuTw8aoT+dQNO9DZLcPEAQrGg7jr86VKP5qgzJGhw2jw4riDWDNTNKXhIfrm5EsJsaunI+qKCiBkN4v/YXVGGOsh/nO7KtP1/1iex52uXgsVe+tIveGc1Fbtwho42HbcuU2fdh7ZyFkRee8v7BafwBvL0f2NWfodcV064I1I5mDzyyj2x0XgVBBMmIwGhHtuC7LYVJSUoiCwRC1DipY7YrilK+wqkNOhaoP6fOXnLJlJhNu5ZTBaNDbHKxxEmM2YnIcirW23DTihvZEyKpuuy6XnoLRZiHjdycRKK2Lsp0alonJSdN03lpXxOUlbmhPmtbv1e8bamjGGGPVbRaqb8JgNkXp8cAj7zDys8eQLGZ63jeZgwuW0uWSk/XZXqFqJ5bUBEKKoscGNRRB8fr1GABgy0oFSWL4skcpmvchgYoGbJnJ9HrgShy9sgg1NLPz9wuOqUNLSnyUXGoogrXLId8LYDBJGB02Ri57hKJ5H0bJ1ZG9siaPo2ljASa7rUN7yd4AprgYes2+Esliov6bLQRrnITqmkCSsGWnItnMxA/riWQ20u/pm6hY/C3On3aB4Ff5AFtmMrbcNCypiYTq3brux6yYhznZQPb1Z+FctUNvd8TtR5WVqFzFYNFktGUmawMDrTqJNLdgluJIGN6TsNND6oQTSDplIKlnjUD2BghWO6n8yw/0e/IGLKnxxPbPxV9ai9FqObQFS+tLzjZuhBvdGGMsOmfb+qUaCnfoAwKltXT53UmY4u30vG8yLQUVmg9IT0CymZHMJkYue4SmjQXaS69f5F2SxYQ3vxRTvD3KdxhMRmo/WUf84O6YYu2/2Xc4emfR94nfE3F6aSkoR7KaiRvcI8p3KMEQqiwjFJW0iaMIO72Y4jTdGMwmnWvxI3pjzUwmpkcXDs776JAuZQVrZjK2jGRtoG5YT6QYK0a7hcSx/XGtySdU46TnA1eSMn4opgQH+be9oPGylYsjP30UudmHJS1Bs3nX1MPyIlt2SqtcySSO7EPC6L5ULP6W+OE99fymrX8BUfHhwCPvMGLpwxhtllZ7lWt2sFvpMf1S1FBYW7Ldyj1LegIiokT537SJo3RfgNFIuN79m/zGwXkf4KtoRLJoeXL6+ScSf0IvZG8gKl52lN/8M7jR3sdoLw9krBnJhKqd2LJSMDmsUTlRxuWntm7FYkYoCqHaJv0ZwN41naYNBTpv2nxxqMpJ6aIvGfb2vUgWM3WfbUCymjuMMS17y7FmJuFcvQuMErLHT7Bak0X2Bojpms7YHxdoeU9L8AjcSMIYY0GNKMQN7oG/tA5jjOUwbhxP7gtafmfNSKbnzCtQwzI1S9cQrNH8zeBX7mTsyvkYzEaaNuwlbkC3qPzGnGBHhMKYk+LocY+21UXK+KFRdpZbAqjhyBHzIlNiHOEGN/6SWi229sgg+5ozaNpwKA7+L6Pz9O1/PjpnSv4fwBtvvMFNN93E/PnzmTJlCosXLwagf//+zJ07lwULFnDyySfry3yXLl1K//79WbBgAaNGjaKxsfGwe3bv3p3ExESmTp3Kq6++ytatW/XvXn75Za699lqeeeYZunbtyrJly47ZxgMHDnDnnXcyZ84cli1bht1u59lnn+WZZ55h8ODBeDwePvnkEx555BHmz59Pz549+fLLLzu8V48ePSgp0WZBFBQU0LVrV4qKiigqKqJ3795H1clv0RvAwYMHue+++5g2TVvWVl1dzUMPPcRTTz3FsmXLkFsDd3V1NWeddRbPPPMMMTExfPfdd1F1u1wu3nvvPebMmcOCBQsoLi5m8+bNuFwuPv74Y+bOncvDDz9MdXX1MXX71VdfMWvWLP3H5XLpbf3xxx+ZO3cuc+fOZeXKlbreamtrOf/881m4cCFVVVX8/PPPPP7440yZMoVPPvkEgE8++YTBgwfz9NNP06dPH77//nuCweAx29MxDjn3tkFwfTBcCILVTtYMv4OEEb1w9Mro8A7ty5kSHKSeOYxAZSOrh92O0W7VHoLaja9b0xNRZYWa1j12hBCknD4Uoah4d5VEt85qxt4jQ19Gg940caj5BgPDlszgwCPvaLMyWr9T/CGK531Izcc/k3vTxOhyR0DNsrWE6pqo/XQDalim603n/lLYQ20zSsQN60mwvD5Kj20oefZjcm88h8QxA/QECcAYp+0Fs+ncB/AVVdPttgsxdjDI3x57pi3CvWk/sf1yMNptmhyGjgOzEIKcG87Gd6AS764SKpZ8w8Dnbzt0wS+LGYAODxoSHVynqUAyGYntn0ukycums+5HKCqZl5+KFGPRkvtA6LCNX6JsBmRdfToRp5fmLfspW/QVfedc184+R0s6DGAyYkmJw7km/9C9j6KPDu9pgIjbx777ltDwzRb8JTX0vn8yks18SPYjNOMwHhn0LwDYecOzKMEw+x56m5jcNGIHdY+6Ti+vCpRAiF03PospwYGtWzoAxc9+jC0rmUEvT40aYPlVctGBPo6hzjaEnW6aNx9g9+0vsX/OXxnwzC1gMND7gSv1/gUa9yWzkYKZb3Lg8XcZ+PytHevlFxW0fZ919emgHBqM+rVyqRGZ0heW0/DNFvbP+StDFt2l7dvVAQQi+h7t+Kv9b2hHcUNU3f6yOvKunYdnq7bUr2NoZWJy07XZDQ3NUXqXrNo+naFqbfnYYXW1619auQ7Swl+U6TH90qi6uvzuJHz7ylH8oQ7b1vG9jozfyqnoPt7RPbTfRruVYUtmUDzvw6iGlb3yBUogTOPKHdi6ph9e1y9uGTugK4HyOs3fRF37C2F/IVfODWdT8+Fqwo1uyhd9Sc4NZx8uzBFkaLtXqK6JHdc+jZBliua8w5BFd2F0aL65+OkPCbu8uPOK9dijFT2CDg1EX0O0DKG6Jtzbiwk3NOu8N8ZYD5OrDZLVrO1lu2n/4XW1onbZWhR/iD3TFqGGZXJbY13DN1tRwxEGvzyVfk/8Hk/eQdSIwq4bnyVhRG/svTK12/1KHzBsyQx8BypB1T7PueFsbcnznjIav99O4ph2L1SPGIuOIERrO+KG9CBQ1cje6a+hBEL6PoPpF47h4DPL8BVVc+DRd4jtl3v43X7Rx9pXf8R+2YqY3DQqlnxL85b9lC/6EkefbIQQRNw+Gr7aQrDayf45fyXnhnMwmNofGGQgc/I4EILGlXnt6jJgStJecPn2VRxq1m/0HcEqJ7tueo6aj3/GmqkN3CSPHxLlO9o0K8VYSL9gjDbzWkQpAwDP9iLc2wtp2VNGxqTT9H1Q9Wta+W0wGZHMRmre/wn35v0MeXM6AFVvf8/aEVMJ1bpIv2AMGEAoih53Dj73MbasFIyxMXT4qNyuSd695Tovja2D7x3nNxpybjibg88sQwmEKV/0JXEDtVVmvWZNovKdFYfp9pd6b9ON0hI4ci75D/qNQYvuxujQ2m6KjaF5834q/vI9sQNyo3PyjvKbf1Jcib5fdF2HxBRIMRa633Z+1EttvZ7oi9vdXnsuSJ84ii0XPoK/sAqj3dph3D5W/KldthZfcTUbz5yNGpYxx8ccUS6DUdLzFtG2gu6fkPtCa34XCHHgT+9G5XfpF47Bf7CGvGvnUfPhahJG9u3g3kA73+kvqaX3Q1cfkv9X5LHJ4wZT++l6/bucKRNo/GE7Qj6+g5Y60YnOmZL/4wgGg+zfv5/nnntO/6xtYMzlcvHnP/+ZpqYmZFkmPV1LvgsKCpg5U9u0fMSIETgcjsPuK0kSDz74IMXFxeTn5/POO+9w8OBBLrzwQnw+HwMHanvsjB8/nueff/6Y7Rw6dCixsbEA5OfnM336dP272NhYtm3bRmVlJY888oguQ9++HTtao9FIRkYGlZWVFBcXc8EFF1BQUICqqgwYMOCoOvktegMYNWoUFsuhIDdixAjMZjNms5mEhATcbm15Y0pKCv37a0syxo0bx9dff83FF1+slysuLmbQoEHEx2tvG0877TQKCrQDBQYMGKDrauzYsdTU1BxVtxdccEHUvadO1fYC3LdvHyeeeKI+2/TEE0+koKCAUaNGkZ6eTteu2hKG3NxchgwZgsFgoGvXrjQ0aA/wdrudXr16UV1dTUVFBbGxsTQ2NpKTkxNV/4oVK1ixQku0Hp/1ILk3n0v2NWci2a3IHj+27BRCNS5s2SnYMlNa33hqvwEiTi+meDuZk07D0Tuboa9P08sFa1zEdE3XNpFvfVMaqm0iZdxgfAdriRvcnbHfz8WUEKtt5OwNAGCMsWJJiWfzxXMA9HIZF43B5LAxvmAxpjg7BqMBNRghfmgPJIuJwa/ciSnBAQYDltR4/TAG2e3HlpVC4V++p/7rzfSZcx0xOWmMXTmfSHMLjj7ZlC36khPeux+j3UZLQXm0kRQVyWbBlp0KaA9zajCi7U+VV0RS6wNTsMZF3JAeum6smSnk3HQuktFI6jmjqPtsPbbsFKxZmv7SLx5Lz/smI2RtuYzvQBWxA7tqG7Mnx1HzwU9Y0xMJVjkJ1bq0N9Lxdt1Gjr45hF3eKBtZ0hNp+G4bWVeOI1TbhGQxYU6J12b5GSWsWSmoQW35We6N5xJx+2jZW0agpJbud1xEqK5Z26h/fwWZV5xG7ICujF05X5uVYDAQk5tK8+b92LKSMWAg7PRqM2Bb3z5HnF4MJgklECJY7STS6MZfqu335d1bTvJpgxm7Yh4x3TMwSAb6PHKtloxeOAalJcjgl6ZiTorV3npnp5Bx8UmIiIwtK5nqj9bQc8ZlNG/WHqID5fUkje1P7ECtjb/UR9o5IxARuXVmSspR9dFms1CNi/ihPRi86C7UQBiD0YhBkmgpKqfLJSdjirPjL60nblA3bFkpjF05T+OIJOkPXrasZDBAqLaJYI2LpLH9cfTJJmlMPzAYMLQm2gaLEQzg21eJ72ANiaP6UPn2d0ScXiSLiZQzhzPo+dv0vmhOdBAoryf19GHYMlNwbzlA2Oll2+VPkDR2AClnDIuSy969SxTPTY5Dg9ptPDfardqhM2192RGDLSeVsSvn6/VKVhOBinrdBwQrGrGkJZBy+jAyWmcASVYz7h0Hqf96Mwmj+oABAlWNqL4QtuwUaj9dj5AVJIs5Si6lJYBkMh3mY2L75mCKt3PgT+/S465LOuTv2JXzsWalgKpiTUts9RUpGIwSnp3FJIzqS8LIPpgSHPSYdgkYDNhy06AdfyNOr153e/6mjB/K2JXzCVQ26g/koRoX8e36d1tbaz7+mfQLx+j90pqVjBIM6zzMuPxUrBlJbJv0BCPefzCKh5bUBAxGiT6PXkvE7dNfSoRqXEhWk7aUsl1dksWkDVy0PpTY+2QRaWrRy2Rcfipxg7uz7YonGLtivuZ3s1Nx9Mrk1C0vYUlLwGCxYBCqtiRbMgGafCaTBafr0AwR4LCHz65/OO8w39kRp6xZh/RpcsQQqmvW+4bBKBE/rKf2gim/RNe9LTMFo92mHQhmMnLid09hirPT7Y/na7Py2tkOg7acMfOyU7Flp5Bz4znkXDcByWYhWNWo3dNgwJKeiBoK49l5UK8HwJqaiNFuw2CUtBkt6UnaTKFWPdqyU8icPJ68q58i54azqf5oDT1mXI5kbUL2+HWfGKp2ogbC2LJTcbMfyWrGGGfXOSLCMqHyBs2H7CnDX1pHz2mXROlQdvvocuEYDi5cepgO2+SypMTj2anpSlvW14S9exdt5m6rXCIstx4aYtPryr3pHCSz6TB7ZU4eh2S1UPDAW0it/epoPsCWlazHujbfrgbCVH+4mozfnYS9ZwYGtNlCTev2ass4j+IDQq1bScTkpmHLTWv1M2Za9pbpug/XazOoapevo8slJ+u2M8fbkUwm3Xa2LO0AsCGL7sScFIe39R6g7Ydnio2h5z2XgariO1CJLTuFmqVrybrydGxZKcQP70XF4m8I1TZR9/lGBr9yJ8JhZeyq+SDAYDYi1/sP+YDhvZBbB1za90vJaunQB1hatxDJnDSO6o/W0Puhq/Uyxng7png7iaP7Yoq1kXb2CD1/MsZYSTplEBG3PyrvkiwmYlv37hu7aj6W1ITj9h1CUXU/2qb72k9+ptfMK0BVkUIR7N3SOXXLS/qBRwajhL1XJpbkONLOHolQVQxmExZFxV9Sq9vJlpmCO6+I+KE9cPTPJeLyIpm0VRFdLj2FLhdrM/GaNhYQ0yMT7+5S4ob1IHZANwa+NBUhK3jyS0kZN5S9ztcwtb6obZNFaQni6JVJsLyexFF9DvEhOwU1JEfJZU500LRuL7k3nYPsDeDbX0HyqYMP9a/W/MaWm6b3e83HrKHX7MnYslNIGNGbLheOQbJZtKXNioqlSyLhBjfmpFjdb8it27KY4u0Me3sm5qRYzIm9kFsCx+U3Ekb3w5TgYMQHD6JGZHwHqrCkJaD6ghiMEmooclh+Y0lL+M3caB9Xsq45g/hhPRm86C4tJ7KYCdVUYc1KwZzo0FZDZWl5es/plxI7sBsGo4QlJR4pxsrIDx/EV1iFLTOZ5rwizImx+kvUNl+cfPpQAuX1ZF4xDltOGsY4OyhqdIyJjaHnjMvpfsdFuHcUa7NPFRVTchy21rw6pmuapkchcG8rJON3Jx+RGxigcUUe9V9vpvdDV+u5b0fc+LW5ry1HywuNrb7T5LDp+Z0tU/M34bpmzd98sZHcW85DNvnIvflceky7VPM3Hr+2X2ellgeb4mJQZW0VQJu9TLExSBZzx3lsrYsuvzuJ/Q++HRVbY04bjCnBoe+J2YlO/CPonCn5Pw5VVXE4HCxcuFD/aRskfOutt5g4cSLPPvssf/zjH4lEIno5wxHekrSHwWCgd+/eXHrppUyfPp1NmzYd9Xqj0ai/ZWlfF3DY0uVf1i+EYMiQIVEy3H777Uesa8CAAezYsQOj0cjQoUPZt28f+/btY8CAAUfVSRuOV2+/lMNkOjTuL0mSvtfkL+XrSN7/3zhaHWbzobfOBoNB/99gMKCqWqDfsGEDBoOBrKwsxowZw80333zYgCTAWWedxbx585g3bx5N6/YSdnrZOGE2TWt30/DdNjInjaPhu63k3jwR2esnJjcN2evXlkWnaImXa91eZI8ff0kt7h0HtUGxSeNo+G4b1sxkFF+QmNxUvVywykniiN44V+dT8uJnNK3bgxIIIZkkUs4Yhr1vNmooTLC8gYSRvfVyRXPfp/6rzex74C22T36SYLWT6g9Xk3zKIHbd8jz+klq8u0sJN7ppKajQBxcHPn8bgcoGbTNowOSwUfjk39l1y/PULV9PxiWnkHbuKJRgGDUi07K3/DA9OdfkEzeoGzFd08i98RyMMRbqv9uG7A+BSXPV/uJqjHYL4fpm4kf2Qfb6kczaIR4Rlwf31gNkXjmeLpecTLCinmBlI9svf1w7LOPbrXS7/UIq3/mBlr3lCEUlbmhPsiaPp3HVDhJG9KH+2y0oviBhp5eC+xYT8fho+GYLWdeeiWttvmajlgDJ4wcTcfsI1zfjySvG3jMDd14RXS45mYxLTsacFEvFku/wFddQ9uoXGGNj6HrrBdoSakUh0tyCc9VOrGkJBCoa2DTxQcKNHrx7y7Tln0D3Oy5CjchEXF7d3gAJI3ujBMLYMpK0PQwNBtzbDgDaHjtCVlh/ygy2XjwHf4l2KEqo2knE7SNU52LjWbMJN3qoen81WZO0gdVAlRODJGmH5gTCNHyrzfxu+G4balhGDYaj9NHG2awrxxNqcEdx9kj6OHTPrRgsJnbf/hIF9y0m3Oimy0Vj8Ow8SGz/XIQqiMlNJenkgRQ+9QEbJ9zPxgn349lxUB+07n7HRUScXsL1zTR8tw1TvIPa5RsouG8xii+kDZ7YrXS/+xIiTi9ySwBjjBV776xWHfZB9mgnT2+b/CTNm/ZpffGq05FsFuKH9UT2+okb3F2Tq8FN6jkjEGE5Sq5QXROFT/6djRNmU7d8vb7cLeuaM3See/KKsaYlYIyN0U6Ajcg0bSiI8gGW9ESaNxToPiBuUDdkr5/SF5ez86ZnMRgkQg1ufR+n7ndcTMTppf6zDci+AJmTxmHvmYnRbtNO7S2t0+/vXJOPKcEe5WO0pY4O8q5+GvfGfUfk78bWgxEwSqSefQIJI/sgFAXZG8D50y7sPTP0Q4jCDe5f8PfidvzdSqbO3z4ogTCeHUVsnDAbyWTU9pQDfMXVSDFa/06/cIzOKVtOausDloFNEx8EDDSuzCNz0jiCNU4yJ4/Hd6AKa1riYTwUqkrpK58TbvS0PrQfqgtJIuLyanxoVw5FJbZ/LgazkS4Xn0Rd675awRonmVeMY8f1C4gb2E0vs/mcBwjVN7P18scpffULUBVkdzVqyIdki2sLJKiqQlPrTP0oqAoGiyPKd7Zxqm3fsV9yyt4zA1vXNJ1TaliLw1mTx1Ox5Ds8Ow9qg3CxMWROGqfbTvEHUQMhBj5/G86fdrF2+O1snDAbz46DdLvjIuw9MnR+JY7sS8uBSjInjaPy7e8puG8xcrOPYJWTzEnjGPj8rQQq6glUNFC3fH2UjWWvH9fa3aRfNBaALheOQW4J6j4gs9X3xA3tgWQ0knzaYPzF1cTkplLx9retPtFNzfs/YkqwkzFpHPEj+4AQKK16BzCnaKe1Kv4QWTeei71nJqqiUPbal7oOu1w4Fl9hVYc6bFyZx6aJDyJ7A3j3lpE5aRxZk8fj3VuGkBVcP+3S5Uo5Y5guV86N52DvmYmQVUIN7ih7pZwxjN4PXo0aDOPNK+7QXm0+wL31gJ4HKP4gUowZ2evH3jsT2Reg9MXlHHz+E7y7y3DnFdN96sUkjxtM/LCeR/UBSWP6t8bmW3HnFbF2+O3suesVnQ+R5hZt8KS5RXuAVlS9fRmXnEzTpn10uWhMK6fGEaxxkX/7y+y+61VMsXayJo0jYWRv7WVnS4B1p8zA3XroROakcSSfNphQXRMGSSJU00T3uy+h4dutJJ82mGBlI3Kzj5IXP6PgvsVRM9B9xdUYbWaEoh7WL9WI3KEPCDe46TH9Ms23te6xGK5vJlBer/u2tgEh17o9NHy3ja63XUhM9y7IHh+yxxcdw3YcxJqZTPOWA5S+8sVv8h1Vf1uhHQjy5N913efech5qKEKkuYVNZ96n+47yxd8gu3241u3F0Tub1QP/gBqOUPLCckLVTsINzViS47B1TSNhdF+Niz/vxt69C8GKBmIHd0eoKuH6Zoqf/DsRl4eylz5D8QVIPesEvHvK9FPRN42fycYJs5E9fgxmbfZoS2EVBqNEuL6Z3JsngmTAX1ZHw3dbUXxB0i8aS8LIPkg2C+VvfM22yU+yb/ZiTa6rTift/FH6diXOVTuj+lf7/CZU20TvR64l4vQS2y+HYGUjmZPGsfV3j7UecObDtXoXJS98islu05YQt/MbLQUV5F23ABFR2HrpY9pSYAFlr395XH5DGAwo3gCun/PxbC8k47JTaPhuK92mXgxCaCc7/yKuNG0s+M3caIsrDd9txZqeiGfnQUpfWE640U36uSPx5BUT2z8XVVZQQ2EyLjmZ+u+2UfT0h6zIvpa6LzZR8fb3iLBM46qduHcUI3v91C3fQOKJ/fR8sc1n2XtmkDCiD6YEO4VP/p2mdXto3loYHWNCEdafco+WM3+zhfTzT9S4sbccg6RxI+f3Z+v5nOIPokbkw7ixccJsvHu0veEtyXF6/DkWN9ryu6Plvoo3wJaL5tC8sUDP24wxVuKG9kD2+rXBXiG0ly4OGygq7rwiIs0+wo0eXK15l2Q0IvsC5N48ETUcwWi1EGlu0e1lTUsg3ODuMI8NVjtBEYRqXLqdt5z/sDb7uL6Z6tY9fjvRiX8IohP/U7juuusO++yhhx4S69evF0IIoaqqKCkpEUIIMWvWLFFcXCyEEOKVV14Rc+bMEUIIsWTJErFs2TIhhBDbt28XkyZNEm63O+qeTqdTLyuEECtWrBBPP/20EEKImTNnir179wohhPjwww/F22+/LYQQYtGiReK7774TQgjx5ZdfijvuuEMIIcSPP/4oFi9erN/r3Xff1csIIYTX6xVut1vcdtttoqamRgghRDAYFFVVVUfUw+7du8Vtt90m3n//fSGEEA8++KC44447hKqqR9XJhx9+KD777LPj0lv7sh39P2PGDFFXVyfq6urEpEmTxP79+3W9fP7550IIIebMmSOKioqEy+USt99+u3C73UJRFPH444+LzZs3C6fTKe644w7h9XqFLMvi0UcfjdLdL/HLNgghxB133CHcbrcoLi4W9957rwgGgyIQCIgZM2aIgwcPirq6OjFjxgz9+pdfflls2LBBCCGivnvvvffE4sWLdZ3+kiMdYe3oO0Xz9kLhO1gjaj/bIH7IuUaUL/lW+EpqRMjpEYGqBuHZWyY2nn2/aPhhu9hy+ePCveug8B6oFLI/KEIuj6j5bIP4PudaUb8iTygRWaiqKlRZFhGvX2w4+wFR/8N28dOQ20TRwqXCd7BGyP6giHj9ovaLjaL8L98LJRwRSjgiwk1eoYTCIuTyCNemfeKnIbeJ79Mn620MVDtFsNbVYRuVUERsvfxx0fDDdpF3/QIhhNDa6AsKJRgWro17xQ8514jaLzYKb0G5kAMhoSqqUIJhkX/HS+L79Mniu/QrRaDGKYL1TUIJR0Sw1iUCtdrfSkQWwfom4dlTKty7S4Vr837hK6kVnr1lovaz9cJXUiO8e8vElgsfEWGnR/zY6/ci7+qnhK+oSoTdLSLs8grv3jKx6ez7xf6H3hYtRVUi0hIQnr2lwldSI1oKq4R3f4WItARExO0TkRa/KHpmmfg+fbKo+mi1kIMhoYTConH1LvFDzjWi5tN1QgmGhRKRtbbWN+k2Wj3kVrH96qeEr7RWyMGQCLk8um03X/iIcO8oFiGnRyiyVtZ3sEZsPPt+4S+rExGPX6iqKpSILEpf/0qsGX2XCNY3CTUiC1VRhBLS6mpYtUP4y+uFv7xeKKGIVk5WhBKRRdPmfcK9o0h49pSKuq83i4p3VwpfSY3Oo/Il3wolLAt/ZYPwV9QLX0mNOPDU+6L+h+2i8v2fRKDaKeRASP9pXL1LNKzMEz8NuU34y+qFHAxpHFNV0bRl/yE+lNYKVVFEoMYZxdmj6SPv9wtFoKpRqLKsc3bj2feLhpV5QglFhBIKCzmkcaGtjT8NuU3k/f4ZEax16e1QIrLYeP7D4rv0K4W/rF6osqLpKxwRe2cv1jgVkYUqK6KluFp4C8pF4VPvt+qwTnj2lom8KfM1nlc2iHBzi/DsLRUhl0eEXV6d54Eal/BX1ItIS0CULfnm2HIpSmt/VHSe+8vqtLYomr0q/75K9wFNm/dF6UMJR0Sg6pCdIh6/8B2s0fuXEtb6u+wLiI3nPyR+yL5aVC9do/WZYFj4Smt1uXwHa0SgskHTWytXIi2B1v4bFsG6JhHx+IS3oFw0/LD92PZSNB37DtaI/X/6m/AWlGsckBURrG8ShU+9L9aOvvMY/K07jL/BWpeQfQHNruGIaM4rFL6SGhF2+4TsCwrv/gpR/91WUfDIO0IOhIQSjgjv3jKdh0o4ot0rHBFyICRqv9io8/DA4+8KORiKkqv8L9+LYF1Ta7lDPGzatE+sHnKr1i+9AZ1rLcXV4oeca8T36ZOF72CNiHj9Gk9b6/o+fbL4Pn2y2H71U6KlqKrVr/pEuKFYhBuKhRJqEaqqiqqqKnHTTTeJgQMHitNOOUlUVZQKVQ4LVZGFqmq88Vc06Lpvu69nb5kuWxunvk+fLJrzioSvpEb4SmpEyaufH8YpJRgWwfom4a9oEGF3i1BCYaGEI5q/8weFEEJEWgLCW1AuPPklYve0VzXbKYrWbw5Wi/rvtorVQ2/tsN9EWgJCCCHkQEi0FFYJT36JqP9uq2azA5Vi49n367Ek4vXrtgtUNYrd0xeJ8iXfar7HH9J9UKCqUVR98JNoKaoSocZmUf/NZrEyfZKoWPKtkH1BzSaKKsIuj2hclScaftgmmrcVHoqDiirCzS2i9rMNovarTZpse0pFxOMTSkT+VToMu1v0trbx11/RIGRfUPirGrXYs1+LdW0+s71cnr1lOnf85fXCk18iKv7y/RHt5S+vF56CMhFyeoTsC4hwk1cEqhpES2GV8Jdrvqd5Z7HwFpRrPqDVr4XdvmP6gEBVoxBCCM/eUuHJL9FtFHa3aJwKhkVLUbVo3nZAFDz4loi0BIS/vE4ceOp9sWb0XaJ5e6HWP/1BnU8Nq3aIsiXfirDbp/u6iD8oAlWNIu+GhSLsbhGhJq+QfQHha/W9gapGEW7yiojHL9y7isWGs2YfFmfL//K91u+bW4QcCOr+oOVgjVg95FbxffpksXvaqx36gEC1U4/Nsj8odt3xomj4YbvYfc8iLWYGw0JVFC0Pau1fYXeLVqa1XNjl0WPYjhufEd4DlYf5xN/iO2q/2ChCLo/uS/1ldWLj2ffrviPSEhDh5hbRsGJ7VJ7o2lAgWoqrhRKWRfHzn4jyJd+KiMev6aawSrh3HhQNK7ZrfiksCyWicXHP9EVaTlRcrfW/Vhv6S2uFc02+3jeC9c2iZvk64Sup0fuhEgyLcFOLcO8s1nXfUV60/vSZwr3roAg5PVoMlmU9v2kvl7+8Lio+aByWRUuxxr0NZ80+zMcEqp0i5HTrMaytjznX5uv5TcGDWm6nhGVR8+m6f4rfWNFjimgprNLykYgsgg3Nvyq/+S3cyPv9QhFpCei5TdOW/XrO3dbfVUXr8871e8VPQ24T36VfqfdRVVaE7AsIT0G52HD2A1reFgjpfWjHzc/qnAq7tH7o3Vcuqj5aLX7IueaIMSZY4xSyv60vyiJQ7dR9VsTr12Lzt1tEzecbDuPG5gsfEUKIVm7IQlVUEahxdciNNn/zj+S+akTTr2fP4Xmbr6RWy+9b/U3Bg291mN+Uv/2d1m9kWSihiPCV1up29lc2aHW15nRt/GizWdX7Pwrnut1RuXb7XCDk9BzzefC/HSXDzvqP//lvg0GIf8GUrE78y3DllVeSlJSk/3/hhRdy4okn8uabb9Lc3Iwsy5xyyilcccUVbNmyhXfeeYfk5GT69OlDcXExjz32mH7QjdfrZcCAAWzevJl58+bpS4kBGhoaePXVV2lqasJsNhMfH88f/vAHMjIyog66SU9P54477iA2Npaqqiqef/55bDYbgwcPZu3atfpBN8XFxfphLcFgkMWLF1NSUoIkSVxxxRWMGTOG3bt389577+kzE6+66ipGjRpFRwiHw9xwww3Mnj2bYcOG8frrr9Pc3Mzs2bMBqK+v71AnH330ETabjYsvvviI1xxJb+3LAof9f++99+r1P/300wwYMIADBw6QkZHBXXfdhdVqjToM6EgH3axYsYIvvviCpKQksrOziY2N5eqrr+5QD79sA2jLt59++mni4+OPeNDN/PnzefbZZwF45ZVXGDlyJGPHjo36LhwO85e//IX9+7Wlrmlpadx///1H5ecPXa486vcdQRx1I7p/Lgy/ZsOzfxKOVy7jcbTxv2GHl+PRx/Ha619Z1/HgeLnxr2xjJzpxJJy+5+njKvfToAf+yS3578bx+HrlXxgv/1fR6X//u3C8S/7+G/Ki48Hx+A34z/cd/6v98n9VrrPrPvx3N+H/K0qHd7AH9H8Yuu/44d/dhH8InYOSnejEfxmCwSA2mw1FUVi4cCFnnnkmJ5544r+7Wb8KnYOSh9A5KBmNzkHJQ/hfTVI78X8DnYOS/xx0Dkr+e9Dpf/+70DkoGY3OQclo/Kf3y/9VuToHJf/9+G8blOw86KYTnfgvw0cffUR+fj6RSIShQ4cyevTof3eTOtGJTnSiE53oRCc60YlOdKITnfifRueUvn8+OgclO/FfjYULF1JfXx/12bXXXsvw4cP/PQ36F+D6668/7LNPPvmEDRs2RH120kkncdlll/2rmvWrYDMo/3CZgDg+N/Wf/haxE53oRCf+F3G8Mx6PZ4bl//LsSvk45oB1xr3/LmTHthxXuaqW2H9ySzrxv4Lj8RvQ6Tv+LyA3wXtc5Srccf/klnSiE4ejc1CyE//VmDVr1r+7Cf8RuOyyy/7jBiA70YlOdKITnehEJzrRiU50ohOd6EQnjoTOQclO6JgyZQp/+9vf/qn3bH+oSnusWrWKr776CoPBgBCCq6666n9uGfLmzZvJysoiJyfnqNf98qCf40VHh9r8K/GP8qfnkzeRPOEETPEOlGAYxe3jwKzX6P3kTRgsZgwmI41fbmD/gk+I6ZrG6M/+hCU9ATUUwWAyEmlqoXzxN1gzkkibcAJKIMTuuxfhzS+l39zfk3npKRgdNsKNbox2KyZHDNVL19DlgjEYHTYiTV7c2wrZM20RPaZfSvZ1E5CsZkRYxrV+D7tvfwk1LDPwuVtJPXsEptgYIk0t5F07D29+yWHyxA7uxqhPH8MYYyHS1MKGM2YRafRgy03j1M0vgsEAQuD6eTfbJ80FYNCfbyXt7BGEGz3kTVnAiPcfIKZrOiBQghEC5dos4GBlI7H9clACIXz7K4kf3guhaDsiqcEwAPaeGSj+EAazCaGohGpdFNy9CKGo9Ft4C0aHDaPdBghEWEaVVWJyUhBCEKptpmbpGkpfXM7AF24n45KTMRgMNG3YS9518+n3xO/JuuYMDEYjCJVIs4+8qw/pIeWMYfSfdzPWjCQUfwjX2nx2T30ZR98cBiz8A/buXTAnOBBCEKhooGDmG/S89woSRvZBDUaINHmpfG8VdZ9t4MSvnsCSHKfpywCbJj6MZ+dB+s39PWlnj8SSGg9GA4ongNISwFtQAUIQ2y8HIaBlXznxQ3qgBELsuXsR/ebeQNKY/gQqG0CAkBUq31tF6Uuf02/u7+ly3mjMya3+SYLmjfvYfu18TLExDFtyD4kn9gPJALKq62Pg87eRcfFJYJRAVTEYjZS9/hWFf3r3qPpImziaXjOvwNEvh1C1i4i7hT13LyL3lolkTR6PkGUAlGCEkheXU/rS5wB0uWgMvR+4EnvPTISioviCbLvyKQKldXoblUCYYGUDRU99wMDnbsWcFIvBKOEvq0P1hRCyQvPWA6S29pWipz6g54zLMCfFYUp0EKpxYc1IbvXJKkogjBqMoIbCYDAQrGig6v2f6DvnuqPKJRQVISvsmf4arp92MnTJjCg71321ieSTB2JOjCXs9GCKs+v6kGLMWr3+ELbcdPxFVRjMRs1HBMLEdE3FYJCQWwJsv3Iunrxicm+eSK/7JmG0W5E9AfZMX6TJlRgLRgmTwwaShOz2YUqwowTCGK0WFH8QuSVAoLSOmmVr6fPo0eVSfEEki4lAZSP7H3mHYYtnEKprwpaZjBrS7FX72XpO/OrJKP5unvhQK39vIO3sEZhTE6L4i1HCmp6IwSjhK6qmZX8lCcN7YYyNQfb6Uf0hwo1uGlbk0efha7TrDlSx6dwH6PvYFDInjcMUa0OoKmogQt6UBTRvLCDj8lPpdd9kbJnJGMxGMBhw/rQLf0kNXS4ciynejmQ1R/EwWNmg2WtUn9a+Ln5VXW2cH/DMH7Blp6IEQjT+sP2onNfrascNKcaMGnADYLA4MNqT2LB5K11zc4nIEXISLaDKGOO6YDBbUYParA9b1zSGvj4Nc2IsnvwSdk99GRHRZuX3m3sDmZPGYYyxEKhsJP+PLxB2ehj88lQsaYmgqlS+u5KG77ZqtkvRfIG/tJZgRQN77l5E97t/d1i/cfTJxmi3osoqoWon5Uu+xd69i37dnrsXEXG3MPT1aTj6ZGOwmAiU1LFh/EwAxq6aj6NfLgbJQLDKScTpoeD+JZgTY+n35A0YjBK1X20i5eRB2HtlIlnNmouymNg08WEyJ59G2oQTUGWFmNx0/GV12HPTQDKghmVC1U5aCsrZM20RJ37zJLH9u2r9uLoR764S9kxbRMLIPnpdbf3S3isrqq7NEx8ic/I4UiecgJAVbLnpBMrqiMlNw2AyIoR6mFy/ti5zYixqWMaU4ECymDDFxqCGI0Q8fmSPn0BZPTHd0kEIJLMJIcDes8uv9gGW1AQku5WIq0W3s717F40PditCUQlWNqK0BKheuobcG8/FYJT0WDT09WnYslOQYqyYYm1RsShr8nhMsTYAaj/fSP6tL2KKtzPwuVuJ7Z+LEFA07wN63HkxlvQkjHYroRonIqJQvXQNvWZNwuiwoTR5qLjlMRIuP4u400chJcSBZEAym0Ay0vDcX3Eu/gQAS49sen72AphN9AlGKF/8DeZ4O6kTTtB9m+z2sefuRceMzSd+3coJyYAakQmW1bP7zldw9M2m+x0XYYyN0XyHxYTs8eP8aSdhp+e4fIeIKPSaPZmc35+NOcEBkhZPdt78PN78Er2NMV3TaFy1g30PvKX352BdE7F9c7CkxHPw2Y8xJdhJP/9EzMlxBCsbUUMRQtVOEsf2R4qxEqxoYMPYaQAknzGMvk/egDkpFqPdisEoIXsCNHy7hfgRvUEVhBvdBKucJJ08EAwQ0zUdEVFQgmHqPt9Awcw3ATrMiwySxKjPHiOmazrmRIfmN8rqyf/jC7pcbZyvem+VHh/Mydqss0BZHYo3QMH9S8i84jTdd5S9/hWDnruNSHMLcksAk8NGuNHDhvEzD/NnjT9sp9utF7DrD8/Ta/aVUfw9Wi6Vfu4obNkp+MsbsKUnosoKrrW7QQiSTx2E0W5DCYaQvYFflQf8Fm6kXzSWAQtuwZwUS6Ckll1/fIGsq8aTdvYILF2SkCwm5JYAJS9+pudEADFd0xj16RxiclKRfUEC5fXse+gv9Lr38qicqL0vjunWBYPZdJh/dPTVcpc901+j7tN1ms3/fJtmc6NEoKweVVYwWs26z4o4PQCEnB6SxvSP4oYlLZHBL08ldmA3zPExCAGB8o65cTy5r9wSwNolSXtGaM252vI7oQrUUARU7fPqpWvoPvViLKkJqD4/riUf43pjKekP30r8hacjOWJQnM1gNGJMise56APsY4YSM6Qv3u/XEXfBePoCSiBMoLSWTec8qMfW9vGuvc/p9+QNhz0j/a9BqP/Ze7D+N+J49wfuRCeOG06nk08//ZQnnniCZ555hrlz59KtW7fffF9F+ceXBv//xJYtW6isrPx3N+M/EkkTTiCmZybFD79FoKSGcF0ThTNfo9cTN7Hr8j+RN2EmeRNmknTGCSSM7E2fh6/Bve0AhXM/AFXl4POfsnbUneRMOYv4wd35eex09s58k4ELbiF1wnDi+ndF8QXZftVcIi4vnvxSGlfvIv380ex75B1+7HMD4UYPYVcL3e++BOfqfH4efReruk2h4p0fsHZJIvfmiXS5eCy2rml48or4se+NCKEy8M+3dSjT0Nem0bgij5U51xKsaGDwy3cCkPuHiQhVsCLjKvbe+wYJI/vqZao/WM22q7Qli30evgZTgp11p87AW1AOCPJvf4mipz5AMpv4eex0qj5YTcqZw9kwdhp7734V2eNj84TZbD73ASSrmbJXPsezvZBQjYuyF5bTb8HNDHjuVoqe/DtFT7yH4g9S+/HPBGtcWFLiaFy5g7pP11P51x/ImTKBzKvGk3rGMPZMW8TWS/9E7KDu9H38emK6prP7thfx5BXhzS8j4vQy+JWpmhCSgf7zbsJXVMXeGa8TqnGBgOxrzqTvo9fSuCKPQEUD3t2lePeWI8IyfR69juIFH6H4gtR/v5X1p80g89JTGLp4OqH6ZtafPgvn2t2oYW2QLnXCcBw9Mtlw+iz2z/kbKALvnjLWnTSd2H45qMEw60+dQeGT72FOcLBu7DQKZr7J0MXTcfTOIlDRgMFkRHb79Lpyrp+Ao0cmLYXV+IqrCNW62Hnjczj65ZB9zZmooQgNP+ShBMK41uyO0oclOY6dNz6j6WN3GRG3j+RxQ46pD9++Csrf/JpIcws7b3yGgplvMuS1u4jJTcN3oJKw04PvQBU/DfwDmZeegqNvNgAt+yqQvQEUX4jN5z+C6+c9DHtjmt5Gf3ENNUvXUjDzTQYvuotQfTMrc65FCYSRzGY2TphN8YKPsPfI0HUz6KU7KHv9a9aNnUbD11to2liAZ0cxYaebUF0z4bomhKxgMBnZePos6r/ZwqDnbz2iXK61+QhZYcv5D7PvgbcY+OwfUUKRw+ycM+Usaj/fwLqTphOscuLdXUqkuYXSV7/AX9zqC+a+D0Jl44TZbLviSXZMWUCorgnfgSr8pbV4dhQz9I3pJJ0yiKyrz8CdV8zK3OvYfdcrh+Q6aTotBRW41u1BspjY/9Db+v0PPv8x4UYPG8+4D9/BGgY+f9tR7SW3BGgpKGfrJX9ChGV6P3AVgbI6QLD+tBn8NPAWMi49haGL7yFU38yG02fhWpsfxV97jwzWnz6LA3P+2srfUtadNJ1wg4dQXRP+g7VUf/ATqWcOZ93YaeTf9iJycwsbJ8ymYUUefedcR+ET77Gqx/VYM5MZ9OId2HtkUPrqF7jzivHml1L/7VaGvK49kNd+ug4QONfmU/TUB4iIjGQzk3zyILZd9jjlr3+FUFSdhwMW3KzbCww0b9n/q+tq47xkNuHeXoTi8R+V8+3ras8NyRoLRm1ATChhlICbgQP646oq5KUX/owxNhWEQPW7UH1O3Y/2efha3eZys4/sa87U9Z4wqi/urQd02w1YcDNCVjgw529sOG0Gm89/mNwbz9Ft92Pfm2j4diuS2UTDD9sZ+Nyth/Ub17q9eHYepP7rLZpsbh/dp15E3ODu+nUDFtystyvvugU0fr8dU+vARc97L8faJZmmn3dT9uY3mJPjKF7wEX0euZb+824i75qnWX/aDHKnnIW3oAz31kIavt1K9bK1KL4QiaP74uiRyc9jp2sxUaj49lWw/0/vEq5vpu7zDVS89R1IEoNfuxtrl2S2X/00e2e9gTkpDl9xDd2nXRJVV86Us/AWlOPeeoCGb7dSs2wtii9Iwuh+uvxt/bJlXwV77nmNbZOe7FCuX1NXmw9QgmECFfV4dhSz88ZnaNlXQbiuicZVO0gc1ZeNp89i26QnUYJhwi4Pvv1VeHYW491TekwfsPmCR2jeUEDF4m/YfP7DdJ96EUmnDsK99QDe/BLCDW5kj4/ihUvp8/C1evsyLz2FAfNvpuz1r9h6+RM0rtyBv6RO51TiqL64txex974lhOqbST55IAD9nrwB5487WX/qDDaeOYusK06j7PWv8RdV4d5eSOU7KyheuJS+c67Du6eMVT2uR/UHyXn5Qazdsyg68w80PPMOSkMTkXoXziWfROUYafdMoeaxRewbcAl1n60n57oJxA/vFeXb2rh3tFjU9/HrEYpg503P4skrQnb78ewqYcCCm6n9+Gc2nn0/IHDnFWmDdpWNWNITj8t39LhHW8Hj3VNGoKIB5+pdlL3xNaZ4h9bO1jb6D9ZQ/9UW4gd3Z8D8W7T+fMo9xA/pQcTtI1DRQObkcVofO3k62654Atnjo/SVz0keP4Rd1y+k4J7XsGYk6bL3m3cTJc8uI1TjQigqmyfMZs9drxA3uDubz7iPjRNm4y+rJ2X8UNaNnUaovhkhK6zseh11y9fjzS/Vbf7LvKgtRyh9cXmrXPn4CqsxGKUoudo41T4+NP28G/f2QiSzieIFHx3mYwYu/APuvGJKX/qMloIKqt5b1aE/QxVkXX06gYoG+jwSzd9j5VJbLn2cQHkD5gQ7e+55jR/73ERsvxzMiQ7c2wrZectz+ItqflUe8Fu5YU6Mxbe/kqb1eyn586cMee0uLV6eeR9yS4BQbRM1H/8clRMB9Jt7I0JRUAJh6r7YROPKHfR99NqonGhvO19c/eFqFF+wQ/+4MudaPW9pg6+wGm9+Kf6DtQRrXBhtFt1nubcVsnHCbIqeep+4/rmHcUPICvVfbSZQVodr7R5CtS4w0CE3ji/3vQdUQc1Haw7L72R3C5LFpH3e6tuEqrLh9JnIdY0kXHYWCVedR8yw/oT2HaTihodQmjzU3P8criUfI2SFxhf+Rv38JcSMGIjq9bFm2O3ULV9P1Xs/RuU07eNde5+Td83xHXbXif/b6ByU7MRRUVtby9y5c5k9ezaPPvooVVVVAGzdupUHH3yQ++67jyeeeILm5mYAvF4vTz75JPfddx9vvPEGHR3u7na7sdls2GzaW2abzUZ6ejoApaWlPPTQQ8ycOZOFCxfS0qLtt/PYY49RXFwMgMfjYepUbUDkp59+4rnnnmPevHk8+eSTBINBXn31Ve69915mzpzJxo0bAdi5cycPPfQQs2fP5rnnniMYDHYob35+PgsXLtT/37VrF8888wwAP//8M/feey/33nsv7777rn7NlClT9L83btzIK6+8wv79+9m6dSt/+9vfmDVrFrW1tUeUAbSB2rlz5zJt2jSWLl2qf75mzRoeeOABZs2axRtvvIGqarPjduzYwezZs5k1axaPP/64fn1lZSWPPfYYd955J19//bX++YIFC5g9ezYzZsxgxYoVUW1///33mTVrFg899JBux1deeYW33nqLhx9+mDvvvFPXI8Dnn3/OAw88wMyZM/noo4861OOxkHLuaOo/+omUc0dTvfhrTPF2gpUNmOLtGFtnHxjMRiSTEQQknzqIlv1V2LJTaDlQRdKYfoiIQtjpIVjTBIB7WxGmeDsZl55M7RcbMRglWgoqMDpsGBBIRiMRVwu1S9egBiPULl+PZDVhy0rBtXoXstvXep9CTAkObRdjIYjpmo4xxsroLx7HnBSHNS0BS3riYTLZe2Zw4HGNFwef/4TEMf0ASDtnJLLHD0D1339EMpuIHdgVgKaN+4g0a/WmnD4U755yAmX1eHeXaW+QJ44ibeIoqpeuAcDROwslEMaSnohnWyGmeAeW9ERybjgXuSWIvUcmNR+upm75emxd0zHFO7D3yaRpQwFpE0dT+dcVpF8whrhB3UAIzIkOapatJX3iKNSITNJJAzE6bNR/sRH3tkLUUJj080+kZukaUs4YTsWSbzElOBCqwOiwYUlPJGFEb/wldSSc0Ju65eupXb6eSHMLaeeNRghIOmkAssdP89YD+IurMZiMmBMcmOJiCNU3o3gDiIhC7fL1xA3sTtmrX+ArrKZ44VIkswlzcpyuA8UfoupvKzHGWAjWNmGMjcEUa8PcOrsp7awRVL//o25HW3YqlX9dgWQ24i+qRrJZMCfFUbt8PdlXn6HpVQjs3TMQqootJ5WWfZWknzcKxR/C3jMDyWLCX1J3mD7SJo6mYsm3WDOSCJTVYbRZjqkPX2EV8cN6Ea5v1ttoSUvEuSYfyWahZV9lVBvTJ44CtOQ4tn8uwapGAEpf/QJzajzG2BjsPTNo2rjvEHcdNirfXQmA4vVjSY7Dkp5I2sTR1LTyyL2tEHO8naZNWrmqv68i7dzR1C5fhzkpjrrPNmCKd2DLTsYgSVjSEwm7vBjMpiPKlTx+KOEGdxTP7d27IGQlys6S2YRksQBQ/ubXJJ40kHB9M0knD9D4Fe8gWOM6VG99M978EhJO6EXpy5/jK6yi4fttmFPj6frH8wnVuqj58CcAnKt2RMlV+tJyksYOQHb7dXuZ4h3Ufb4RU7wdS3oikaYW1GD4qPZCUWn8IQ/3tkKdv5LDhr+kjkBZfQf8rfoFfzXdq1H81TgQbmhGDSut/TsbtbV/N/28W+/fjt5ZGCSJyre/R0QU6j7fQOqEE6hZuoaY7FQqFn+DKd6Ba90eTA7rYTw0xdtp3rIfS3IcqqLiK6zCnBQHqoo5OU7jTbwDU2yM9gDa6jv/kbpkbwBTvB3njzvx7C47Kufb19WeG2rIh2TRBrhQIhhMVuLjYkmIj2f/vn0YDBIYJIQcisotkk8dRP0XWoyq/mg1aedpqy7SJo5G9vipWbrmkO2StFlKbbM6FF8QX2EVcQO6UvbqFygtAUpf/RxzajyW9ERsuamH9RtrZjJV766k7LUviRvUXZNFFdH9MN5Byrgh1H+xkeaNBdR8sg5TbAwAXS45mdrl6xACPNu0wYnYAbmoETmKU5LZRNzAblQvXUPZm98Qk52KwSSRcsYwPSZ4d5dikCRSxg2h4Yft2kzELzaSfv5ojHYL8UN7ULt8Ha7Vu6h+dxWS2USovpm4Qd07rKtm6RrK3/waW3YqBpORlDOG6vK3r+tocv2autp8gHdPKbH9cqN8qinegSU5DqEoWh9t9BBpbiHhhN6Uv/k1BpOJmqVrj+kDwvXNlL32JWnnjUbxBRGygogo1CxdQ8TtRzJrfNBilC+qLyeNHUDdF5vwFVZTvvgbbQYTkDZxFLLHT/UHP1H1t5UYDBKSzUJMjwySThqgDyCJiELimP7Uf7ERIcC9tZC080YTP7QHqqxS9bcViIhC89LvMaUn4V2xScsJ3v9GW+0gKxCRaQ/HSUNxf6bFt5pP12FOdNC4Ii9Kb4GKBt1vHDEWnTua8te/JO2ckVQs+RaEwOiwHlYuflhPqv7+I7XL1x+378i45BQAUsYP1ftixOkFyYA5KY7UCcORvdpLn5Z95Xh2l5E0dgD1X2wkYURvRETWZqQJQaTJS6jGhRoI495yAFO8g/QLx6AGwzRv2kfzhgI9bsSP6E2gpI60iaMJ1rho/CGP1Imjca3agTE2Rs/h4of0wFdcDUBs3xwQYElPPMyP/DIv6vK7kzS5zhiO7PFTu3wdaljGYJR0uY4UH4QA56qdmFPjseWkIsVY9D5mSU/AYDLRvGW/HsMST+zfoT+zZiSheINIVhOB8vojxKKOcynQVtlofWW/nkvF9MjU+uJZIyh/46tflQf8Vm7ED+1B5TvfA9oLWEtaIvXfbSOufy7e/FIMRgnJaonKiQBSTx+CJ78UxRek9rP1xA3qhik2hthBXdv54iLdFx/NP8Lh+bm9exdqP1sPQNygbghVxZKeqPms/rlH5Ua4vpnY/rmtvuJHvLtLMVotx+TGr819tdgVIHXCcL0dbRyKuP2YYrX8PH5oD5RAEF9hNf7iGjxfrSFSVU/i5ecgVIHzjaUEtu3BEGMjdKAUWv1OYNteRCiMqUsqIhDqMLa2j4u/9B2BsuizHjrRiV+DzkHJThwVb7zxBjfddBPz589nypQpLF68GID+/fszd+5cFixYwMknn8znn2tT6pcuXUr//v1ZsGABo0aNorGx8bB7du/encTERKZOncqrr77K1q1b9e9efvllrr32Wp555hm6du3KsmXLjtnGAwcOcOeddzJnzhyWLVuG3W7n2Wef5ZlnnmHw4MF4PB4++eQTHnnkEebPn0/Pnj358ssvO7zX4MGDqaqqwuPRpuX/+OOPnH766bhcLt577z3mzJnDggULKC4uZvPmzUdsU79+/Rg1ahRTpkxh4cKFZGRkHFWGoqIi7r77bhYuXMjGjRspLi6msrKS9evX88QTT7Bw4UIkSWLt2rV4PB5ef/117r33XhYuXMiMGTP0+1RXV/PQQw/x1FNPsWzZMuTW5aB33HEH8+fPZ968eXzzzTd4vdqyt1AoRJ8+fVi4cCEDBgxg5cqV+r2am5t5/PHHuf/++3nvvfcAbXC3pqaGp556igULFnDw4EH27t17TBv9EpbMFELVTv13uMaFNTNF+52VygkrFjJ29xKa1uzCX1qnDeoJQcbvTsLRO4uEE3rpS74ks1G/b7DGRUxuOi17yyld9CWnbX+VmNx0hCyQWwLIHp9+bajaSdKY/jSuzNM/G/jn2xn6+jSErFC+5FvqvtiEOcFB3PBeOHplUvjEe5ji7MT0iLanthzHQLjGBWizAoytS+DM8Q6MDitjVsxj1KdzUEMR4gb+YmawUUINhvVBJ9kbwJTgoNvtF5A2YTiR1gFTW2Yy4ToX1sxkTYYaJ9bMZNLOG4XvQCXWzCSCVU5C1U6sGUmEapwEyupJmzgKa2YSjl5Z2LJTkD1+fIVVCGDYO7NIOnkgZYu+xJqRiOzx60vDg1VOzPF2glVaPb3um0xM93Q8+SX4S2qxZSZjzUgm4vTo5ULVTiSbBVtmMgceeYfE0f1IHNOfLpecQtHc9wnWOIk0t+Dom0uk+dAm/xG3NnAbqNB0EKx2IRBYUuKxZSYTrHLquhayisluJaZbOqFGDwkn9GbMinmkThhOyKlxO+3ckQhF1Za3GI2EapsI1ji1e1W7sKTGE6xyUvzMMq292Wn0um8SxQs+wtaq35iuadry+NYBkGh9aLpGkmhat0e/99H0AWDNTEINHXrYFLKCkBWsmUnED+uJJTWBtLNHEKzWllPr/FJVbUlOq24QGh9smcm6Hs3JcSAEovU6oahIVjMjP36EhFF9onSohmVsrQ9mwdombBlJ9J9/C7LHr8sTKKtHDUWwZSaTft5obRnVEeQyJ8Wi+EO6XIo/SNzAbpo+2rVP9gWwdknU5TAn2FFDMpaUBIJVToI1Tm05s0li5KePMurTOaSeNUKXP25wD5yr80Fog/T2npn0uOcyRn06h+RxQ6LlqnZhjI1BlWXdXjoHWn93uXis7mOOZC8kiVBDs3bPGieyx4+1SyLxw3oy6tM5JI7p3/pSQxCsaDiMvzpXovirDcoYHTaMDqteV9uScNCWz45dOZ/Uc0eiBEJ6v/QXVmOMsUbxMFjjJPvq0wlWHc7DLhePxfnTLkyxdn3JaRsP25Yrt+nD3jtLGxBp5fyvqSumWxesmSmE6ppBCGSP76icj+or7XyAUGWQDvlzg9EI7Q5fEKrS+tkhmJPjon1WtSuqXmOMRdd9m+9p+x7AlptG3NCeCFnVbdfl0lMw2ixk/O4kQjWuw/pNTE6apofWuiIuL5aUBJrWH4qFoYZmFP8hm4XqmzCYtR2TzEmx+AqrOPDIO/R59DoMRolud11Cw9dbCFUfqkv2BbGkxEfVpYZkrF0O8QnAYJIwOmwMeXkq9V9vYdjb95J06mBkTwDJasZXWKVfq/iDZE0eh6+o6hd1BTqoK4K1S3KHdY1c9giJY/p3KNevqavNB8jeAKa4GHrNvpLUCcOJuP0Ea5yE6ppAkrBlp2Lrmkb8sJ5IZiP9nr4J5+pdOH/a9at9gC0zGVtuGpbURNSwTLDKyYFH3sGUGIstO4Xs68+iacMh20XcflRZieKUwaLJaMtMjuJUpLkFNRQhYXhPwk4Pg164nTEr5jH4lTuRvQGEonLgkXfI+f3ZJJ86iNw/no/s8enl5Vot3qnyof4hNzRhMEXz3JgUj+r1gYCeX7zECe/OBqBp3Z4j+rYjxSJzQnQMkywmvPmlh5UzmIzUfrKOULXzuH2HOTlWL+PonUXfJ35P5uWn0lJQTqS5hbjBPbBmJHPwGS3XV4IhVFlGKCppE0cRdnoxxdk17plNOtfiR/TWcp9zR1L60ueHtrORFayZydgykglWO7H3ysTeM5PEsf3Iuelc4ob3IlTjpOcDV3Ladm25evmbX2u89Ab0uNP3T9dj76nlebauqYflRbbslFa5kkkc2Yf+82/BuXoX/pJaPb9p4zwQFR/a+GC0Weh532SClY2aHexWeky/FDUU1rYdaeWeJT1B12Eb99LOHYns9rX2PzOh1oGqNv7CsXOpmK5pYDAw/J2ZdLlwDKFGD9b0BHrOmqTnUr8mD/hncKO9j9FeHshYM5IJVTuJNPswOaxROVHG5ae2bsViRigKodqmVu67sHdNj4orbb44VOWkdNGXx/SPbfm5NTNJ06tRQvb4CVZrssjeADFd0xn74wJSzz4BuSV4BG5o9lIjCnGDe+AvreuQG8eT+4KW3yWM6suY75+Oyu/afNvYlfPJ/eP5+Iqq9frk2kYMkoQxJRFjUhz2UYPotvR5TCmJOE45gfYw2G2ISAQhBCM+fIgBC/9A7IDcDm3W3ne0l+1/GUIY/uN//tvQOSjZiSMiGAyyf/9+nnvuOX2mXttMOpfLxdy5c7n33nv5/PPPqaioAKCgoIDTTjsNgBEjRuBwOA67ryRJPPjgg9x7771kZmbyzjvv8NFHH+H3+/H5fAwcqC2FGT9+PAUFBcds59ChQ4mN1YJbfn4+5557rv5dbGwshYWFVFZW8sgjjzBr1ixWr15NQ0NDh/cyGAyMGzeONWvW4PP5OHDgACeccALFxcUMGjSI+Ph4jEYjp5122q9q26/F0KFDiYuLw2KxcOKJJ7Jv3z52795NSUmJPlMyPz+furo6Dhw4wIABA/TZpW2yg6Zzs9lMfHw8CQkJuN3azKWvv/5anw3Z2NhITU0NACaTiZEjRwLQs2fPKL2MHj0aSZLIycnR77Nz50527drFfffdx+zZs6mqqqK2tvaosu3evZv169dz//33658ZDNG/AT1ZQVXJO2sWm064lbgTeuPokwVAxTs/sO/Bt2lctQMhK/T703Wt5X5RoQGMsTbSJ47i59F30rx5H5LNjC0nNeqytImjEKqg9uOf9c8CpbU0rsyjad1eMn53MvEn9Eaymgk3NBMo15bIYJSwpiUcVucRIQTF8z5k01n3s3/OX7W9jaxH3863ZtlaQnVN1H66ATUs0/Wmc6MvaDdLyGCUiBvWk2B5fYcNKXn2Y3JvPIfEMQP0BAnAGGdHKCqbzn0AX1E13W67EGPr7OUjYc+0Rbg37Se2Xw5Gu02brWToWHghBDk3nI3vQCXeXSVULPmGgc+3W/r+y2IGONyYHXxmOKQCyWQktn8ukSYvm866H6GoZF5+KlKMRUvuA6EoXbW1q/19sq4+nYjTS/OW/ZQt+oq+c65rNwvraIY1gMmIJSUO55r8Q/c+ij46vKcBIm4f++5bQsM3W/CX1ND7/slINvMh2Y/QjMNmohv0LwDYecOzKMEw+x56m5jcNGIHdY+6Ti+vCpRAiF03PospwYGtm+Zbip/9GFtWMoNenooxxqon3r9KLjrQxzHU2Yaw003z5gPsvv0l9s/5KwOeuQUMBno/cCUHHnkHxafNdDcYJSSzkYKZb3Lg8XcZ+PytHevlFxW0fZ919emgHBqM+rVyqRGZ0heW0/DNFvbP+StDFt2FZLN0KJZARN+jHX+1/w3tKG6IqttfVkfetfPwbNVm03UMrYz28kUh1NAcpXfJqu3TGarWlo8dVlf7QT8hwHC0tLDjurr87iT8RZVH7mu/hhtHqS+63DEv+UW9R6gbMNqtDFsyg+J5H9Lez5S98gVKIEzjyh3YuqYfXtcvbhk7oCuB8jrN30Rd+4vG/kIfOTeczYFH30H2+qldupacG84+al2H5Dp031BdE+7txYQb3BQtXEr29RPYNnku/sIqjHbrYbyUrGZt/7FN+39DXc06740x1sPk+lV1taJ22VoUf4g90xahhmVyW2NdwzdbUcMRBr88lX5P/B5P3kHUiMKuG58lYURv7L0ytdv9Sh8wbMkMfAcqQdU+z7nhbPwHa/DuKaPx++0kjhnwizYe7STiwzllMErEDelBxTs/sOms+1ECIX2fwZwbzubgM8vwFVVT8+Fqbb/bX+JYBx+3VamqHLzoLjaf+5A2aNstPao9bXL/2v6VOXkcCKG/nG0rZ0rSXnD59lUcqv94fEe7MsEqJ7tueo6aj3/GmqkN3CSPH4JvX7n+QqutxVKMhfQLxtCyrzzalq1/e7YX4d5eSMueMjImnabvg6pf0yq7wWREMhupef8n3Jv3M+TN6QBUvf09a0dMJVTrIv2CMWAAoSh63Dn43MfYslIwxsbQ4aNyuyZ595brvNT27eZwirT7v40PSiBM+aIv9UGwXrMmUfnOisN0G613AwarmR7TL203G62jPODouVSorokNE+5HDUUoe/0r+jx0lbYXakRm7/TX9FwKfkUe8E/gxuH3i+bvIQoIpBgL3W87P2rgUa8n+uJ2txeYEhykTxzFlgsfOaJ/jLrPEWJH7bK1+Iqr2XjmbNSwjDk+5ohyGYySnreIti3G/gm5L2j5nb+klu3XPB2V37X5trxr51Hz4WocfbKj7yOExiRJQoqPpWzSPYTLq0mbcUN0da36L796JpvOvp/dd72COTGWxLEDjqibY/ucTnTiyOg86KYTR4SqqjgcjqjlzG146623uPDCCxk1ahR79uyJWnJs+BVOyWAw0Lt3b3r37s3QoUN59dVXufDCC494vdFo1ANFJBKJ+s5qtR527/YQQjBkyBCmT59+zHYBnH766cyfPx+LxcJJJ50UVfeRZGlDOBw+Lhk6uqcQgvHjx3PNNddEfdd+ZukvYTId6tKSJKEoCnv27CE/P58nn3wSq9XKY489ptdvNBr19rdd3waz+VCS117+Sy65hLPPbvfwdAwMHjwYgJNPPpm1f7mCzBsnEjeiD/1euZum1buwZqVgyUwmVOvSfwMoHj/u9XtIGNEHU7ydiMtLsNpJTNd0WgqrSTihN7I/hCofarMtMxl3XhHdp15M7KCujPzoYYwOG+VvfkPODWdjkLTEKHPyOOJP6EXV33/Uy2ZOHkfq2SPYdsUT9H7gKvo9+XvUsIwailDx1neUv/YVA/98G6lnDKN5834G/vl24od0J1TbRN618wCBJTOZcI2LHtMuAYOBsSvnE25qwZatDYh6d5WAgagZZZqwautsPe06yWpGDUYI1bpw5xWR1PrAFKxxETekh/5W3JqZQs5N5yIZjaSeM4q6z9Zjy07BmpVCqLaJ9IvH0vO+yQhZWy7jO1BF7MCu2sbsyXHUfPAT1vREbXZlrQtbVgqmeDu5N59L9jVn4uibQ9jlxZadQqjGhS07BUt6Ig3fbSPrynGEapuQLCbMKfGY4u0YjBLWrBTUYBiDUSL3xnOJuH207C0jUFJL9zsuIlTXrB3Wsb+CzCtOI3ZAV8aunI8lLQEMBmJyU2nevB9bVjIGDISdXoKtdQNEnF4MJgklECJY7STS6MZfqu335d1bTvJpgxm7Yh4x3TMwSAb6PHKtloxeOAalJcjgl6ZiTorV3npnp5Bx8UmIiIwtK5nqj9bQc8ZlNG/WHqID5fUkje1P7ECtjb/UR9o5IxARmZaCCmyZKUfVR5vNQjUu4of2YPCiu1ADYQxGIwZJoqWonC6XnIwpzo6/tJ64Qd2wZaUwduU8Wjuo/uBly0oGA62zP10kje2Po082SWP6gcGAoTXRNliMYADfvkp8B2tIHNWHyre/I+L0IllMpJw5nEHP34ZktyJ7/JgTHQTK60k9fRi2zBTcWw4QdnrZdvkTJI0dQMoZw6LksnfvQkxOGmNXzifS3KLP7gAw2m20FJRjtFv1h/CI04vJEYMtJ5WxK+fr9UpWE4GKemzZKdgyUwhWNGJJSyDl9GFk/O4kffN8946D1H+9mYRRfcAAgapGVF8IW3YKtZ+uR8gKksUcJZfSEkAymXT+ttkptm8Opng7B/70Lj3uuqRD/o5dOR9rVgqoKta0xFYfk4LBKOHZWUzCqL4kjOyDKcGh93lbbhq042/E6dXrbs/flPFDGbtyPoHKRt0fhGpcxLfr321trfn4Z9IvHKP3S2tWMkowrPMw4/JTsWYksW3SE4x4/8EoHlpSEzAYJfo8ei0Rt09/KRGqcSFZTdpSynZ1SRYTBpNR5/yvqcuWnYqjVyaSxUzXP56PZDHh3nkwivMxXdPa+el2faXdAI1BMmGQTJgStYcoIYdAMrX73ghq9N7REadXt51QVE3v7Wz3/9g77/ioqnXvf6e39N4hhN577yBgwWMDFRUL2EC6gAUPqCgqigcVESnqsWOXroi0QOglJAFCem+T6X1mv3/syUBoau59z7nn3vw+H0tm9tprr/U867eeveYpluyiwNw3yM5ZKXqi9d3xKvJgLS0eu0k84LlEdkjEcLX4OwajTowk6eExJN0/CqlaiaOsVrynRIIyJgyf04XpVH6gHwBVVBgyrTrwXIn3jECqkAfWiq5NIvETh3Hu+Y/p8sEsyr7YRcKkETirDIG+lJHBmE6JfQk+H87KerQtY3FWGQJ9CS5PoJCHKjoUj8FKyoM3oE6KRhasBa8v8FIaP3EoUpWSnGc3IPXr+sW+QjCdKrhKX/VX6UuNJasIW2EVyY+MuWJc1+rrehygTogI7HUN3O6zuyj/eg9xfxuAtlUcEkRvofr0bDGM8zoc4PSnktAkR6NOjvbzjCKgD/ETh+GqNiDTqKj8MZ3Y2wYGZKcI0SKVyxvrlERCl9VPoQgPxnyJTinCgpCqFJizinCW12E6fgGAim/2kXD3cCQyKfETh3Hi3ldxVtZTtSmDlMduImHSCNovewR1TAggafSjgzw6HN9lodtevQlpsI7wybcQPmEsXrUGn91J1PBuV3Db1fai5CljSZ11OxKFTJzvxEhkGhXhgzrhNtquaBfkz93Xf9frKKNC/xJ3NBxMaNskIHh9V6zFyu/3k/b0XeDzIXW60baIYfCRdwPRLxKZFG1aPMqIYKJv6IXg8yFRyFF6fdgKLv4Iro6PxHjiAiFdU9G1T8atNyOVi1ERsbcPIvZWMcS6PiMHTWo85jOFBHdLJahDCzq+Ox3B48WUWUjk0K5k132A3P9DbcNYvBYHurR4HMXVhPVuc1EfEiPxOT2NxqUI01Gfnk3yI2PwmO1Yz5UQMbjzxfXlt2/UydEBfRA5Zi9pCyeiTowktGdrYm/ph1StFEObvT6UsWFIpFLULaNQxoRhyS4ipGsqmpQYMc0QgERCzC39aHm2hLjbBv4pW8pw+By2/EqkSjma5Ghk/r3bbbCiTozEnF1McKcWyDSqq9oByujQ/7JuuOstgTYJk0YQ0q0VnVfPEG0ipQJnRRmqhEgUYTq8NifqhAiclfW0mn07QR1bIJFJUUaGINWo6PX1c1hzy1DHR2A4cQFFWFDg8LSBiyOGd8VeXE38XUOvyo8AsiANrebeSctp4zGezBNzlHp9yCOCUfvtak1KtLi3CQLGY7nE/W3gNXUDCdTuPEH11sO0fv7egO17Nd34K7YviPads7Ied62pkX3XwG0NfJM89cYA10fPvR2pVo0rvxSJQo7lFzE8XarTiiH2ahVY7QD4rHYkCgWeOgOgQ6ZW4qzQE9ojrZFNc7mcG7i+Gc34q2j2lGzGNaHVaomJieHgwYOAeDBVWFgIgM1mIyJCdKPfs2dPoE2HDh3Yt28fACdOnMBqtXI59Ho9+fn5gb8LCwuJjo5Gq9USFBQU8EDcu3cvHTqIhzHR0dGBNpfmN7wcXbt2Zfv27YG/LRYLbdu25dy5cwGPPqfTSXl5+TXvERERQXh4ON999x3Dhw8HoE2bNmRnZ2MymfD5fKSnpwc8OkNDQyktLcXn8zUK6dZoNNjt9sDf1xtDZmYmFosFl8vFkSNHaNeuHV26dCEjIyPgpWixWKipqaFt27bk5ORQXV0d+Px6sNls6HQ6VCoVZWVl5ObmXvf666Fbt278/vvvgZycer0+8Hx/FhUfbefczPew5ZZRt/0wCVNvwmu2oU6Kxmd3BqpJS9VKwoZ0xXqhHH16Non3jcR0Io+gtol4rU7M50oD4Q0Aob1aix4nPx5EplLgqjJw9oWPcRsshHRrhaO0FkVkMPETh9Lyqb/htTio3izmcYoc0Y3UOXdwcvIb+OwuBK+P0k9/o+j9TbjqzKRMvRGpVkX4wE547S5c1QayZ68mY9RC/4Ek2AqqaPt30XszpEsq+r1nxCIVO44Sd7uYO6fljL8BEup+P3XFvNTtzSS4Uws0KdEkPzwGmUZJ9Y5jeGxOkItUbcsrR6ZV4qo2ENKrDR6zDalCLOLh1pswHj1P/N3DiL1tII6SahyltRy/8yXxObYfpcWTt1D6ya9YsosRvD6Cu7YiYeIwanedJLRnG6q3H8FrdeCqM5OzYB1uk5WabUdIuG8k+n2ZJE8Zh8diJ2JYZ9xGK65qA6YTeWhbxWE8cYHY2wYSd9tAFOFBlKzfgTWvgqL3NyEL0pDy+M04K+sRvF7cBgt1u06hig7FXlLDoXHP4ao1Yc4uosW08eJcTRuPz+3BrTeLh6AThgbk7LW7UMeFizkMJRKMx84DYo4dwePlwKC5HL11MbYCsSiKs7wOt9GKs0pPxuiFuGpNlH25h4QJ4sGqvawOiVQqFs2xu6jZLh781+w4Jh5MO1yN5iN+wlBqdhwl4e5hOGuMaJKj8Zht152Pi/c8ikQp58yT75KzYB2uWiOx4/thOpUveir4BDTJUYQP7Ejuq1+RMeoZMkY9g+lkfuDQuuW08bjrzLiqDdTsOIY8REfljwfJWbAOr9UpHp5oVbSceRvuOjMeix2ZRoW2dYJ/DtvgMYmVp49NXIrh0Flqdhwj/p7hSNVKQrq1wmO2Edy5pTiuGiNRY3oiuDyNxuWsqid36RdkjFpI1Y8HROMaSJg0Ap/bgyW7GNOJPFTRociCNEgUMnxuD/UHc8gYtZD6fWeo2XEMZUwYhoM5on6ZbQR3aoHHbKPwnR859chbSCRSnDXGQB6nltNuxV1npvqng3isduInDEXbKh6ZVi1W7S2sCty/bm8m8lAtNTuOBu4f+7cByEN0nLh3GcaMs9fU3wx/YQRkUqJu6EForzYIXi8es5263afRtooLFCFy1Rgv099bL9Hfo8QH9LcNXrsL08kLZIxaiFQuQyIT17c1rxypRlzfMbf0C+iUOinK/4Il4dC45wAJtb+dIH7CUBwVdcRPHIb1fBmq6LAr9FDw+Shc9TOuWpP/pf1iX0iluPVmUR8uaYfXBwJ/uq/DY57FWW2g9veT6Pdl4jFacVXVN9L5hhxul/d1qW5IVTq8Nj0eQxkeQxk+p1U8iATatW+PIPhAuLKgXX16NjHj+4u6N3FYI9nJgjTETxgakJ3bYMFVbaDj209Qt/s0+7o/ScaohZhO5tNi2ni0qXEB/Qrr1RbL+VLiJwyl9KNfyFmwDo9BDL2NnzCUjm8/jr2kGntJDVU/HmgkY4/Zhn7fmcBzybQqnDXGwFqJu20Qzsp6Wv99Ej63GO5ou1COtlUctb+d4NC45/CY7Zizi0mYMJSEiUMxZxcheHzU7T4d4MPIEd3wmG3U7TtDaI/WYogfkLv0C+rTszAczSXutkFEjuhG6+fuxedwYT6RF9CPxn0VET9hKAkTh/n78qLffTowroa+9PvOkPTwGLSt4hE8vivGda2+1CnRV3CA8eh5kXsmDMVrcyDVKPCYbWhbx+Ox2il850fy3/4e85kijCfyaDn9ViKGdiakW6vrckB4PzEPX8e3H8d44gL7uj/ZSB/cBot4eGKwiEUlvL7A88XdNpD6Q2eJHd/Pr1NDcVToyXzyPc7MeB95kJaECUMJ7dVarETvdGPJKQmECwNEDOmMvbiamPH9cVbW03LmbdRsP4pMp0bw+tCkxHBo3HP4bA48NXqCR4t9abq3w2e1w1UKN9qP5+CzOckfP4P6A9l4rE50bRIbcdu19iK3wYqr1oTez7kpT9yCpmUsHpMVj8nauN3JfFTxERiOnKdw1aa/zB1B7ZORKGTE3jqAsk93igVBln4RmPvkqTfic7pxGywcGrkAZ7WBo3e+RPG6bXiMVvTp2ehaJ7Kn46P4XG4KVv4opvmpMaCMCEadEk1on7aiLu4/g7ZlLI6SGoI6t0Tw+XBVG8hb+gVuvYmid38Sc++N7iGm1dGqcVbVc2jY02SMWojHZEPiTwFkyS1DIpPiqjaQPGUcSCXYiqqo2XEUr9VBzPj+hPZqg1StpPjDrRybuJSzC9eJ47pnONE39cbrcAXsm0vX16X2jbOyntYv3Ie7zkxQuyQcpbXETxjK0b8t8Rc4s6Lfc5qClT8g16op37gHe2FVQH8jBnXi5OTloqfvmUL/3Bip/OnAn7alFJHBhPYW7QCvxYHHZMOtN1OfkS2uRasdZVToNe2A+oyc/7JuVPnzNdbsOIoqJgzTqXwKV/6Iq9ZIzNheor3fPhmfx4vP6SLutoFU7zjGhWVfszPxPqo2HaLko18QXB5qd53CeDIPj9lG1Y8HCevbLmAvNnCWtlWc6OQQqr2CHwN2i9PNgUFzRJt52xFibuor6kZ2MRKpqBtJD94Q2Nu8Ngc+t+cK3cgYtRBzlpgbXhkR3Gj/uZ5uXEteDWNpsH1lWhWJ940Ui7JpVY3sO7fBAoIg/uiiU4sHr20TqdtzGq/egKdaj+G7X5DIZWj7d0PdrR2Cyy0erDoaO0x4qusI/dtI//yMBIkEy9mSK2yayzlHfcmPkP9bIfj+5//znwaJcD0XsGb8n8Ldd99NeHh44O9bbrmFvn37snbtWgwGAx6Ph0GDBnHXXXdx5MgRPvnkEyIiImjTpg15eXksWbIEs9nMypUrMZvNdOjQgcOHD/Paa68REhISuG9NTQ3vv/8+9fX1gVDjRx99lLi4OAoLC1m7di1Op5OYmBimTZtGUFAQZWVlvP3226jVajp37sy+fftYtWoVu3fvJi8vjylTxMpfDoeDdevWUVBQgFQq5a677qJfv36cOXOGzz//POAheM8999C7d2+uhfT0dLZu3corr7wS+Gz//v388MMPAPTo0YP77xcPoDIyMvj888+JjIwkOTkZh8PB9OnTOXv2LGvWrEGhUDB37ly8Xu81x3D8+HGcTieVlZUMHjyYCRMmAHDgwAF++OEHBEFAJpMxZcoU2rZty4kTJ/jyyy8RBIGQkBBeeOEFNm7ciFqt5tZbbwVg3rx5LFy4kPDwcJYvX45erychIQGTycSECRPo1KkTDzzwAJ9++mlgHMeOHWP69OmsWrWKXr160b+/+EJ16XVbt24N5J5Uq9XMmDGDuLi4RtdcC7kLPqTyn2JC67RlUwkf0R15iA6fw4XHaKH4H9+T/NRtosdSSgyV/9xB9otfoWkRQ7/tryAPUouekQK49WZKP/sNVWw4cX8bgM/l4eSDb2I6lU/7ZQ8Tf8cgMRdadT2qyFDxpV4qQaYVw0/cdSZkWhXV244S1qct6oTIgEeos7yOjBueBZ+PTu9OJ2p0DzEUzevDeOw8R29dIurB58+IFQir6gnu0pLePyxGqlbiNlg5OGI+7hojMTf3pfP7M0QvN0Gg6MOt5C7+FAEJQ0+9LyZGDwvCrTcjIEEZEQQSCe56M64aI4IgelaqokPx2p3YcssI7pqKz+7i7IJ1dPtkPul9ZxDWtx1tX34QRXQoeAWclXqyZ60mrG87Eh8egyouAntxlRh+4/GJhV0So8QDCJmEog+2kv/GRjq9N53YW/sjkUiozzjLifteo/O704m5sQ/IpCAIuA0WTt73OmkLJpI9dw3BnVvQbtkjYuJ1m5P6fVlkTn+X0O5ptFv6EOrkaOShWvAJOEpryXx8JV3XzUERHowsSHxJK9mwg+J12+m75SWU4cEglSB4fLiNFsxnitD5DS5VbDg+p1uUoyBgOnFB/BVeIcdeVI1LbyZiUEe8dhfZs1aTcM9wEh8YjbNa/GVb8Hgp+3I3YX3a4ao1ETmsC4rwi95ahsPnEDxesmavoe/ml1DGhiJVih6KxmO5HL39Rdq9OJnIUd3RJEfjrDbgrreQPWv1H85H1KgetH/14UA+Na/dxbE7XiLtmbuJGNwZMehJgqfeTPGGHYT1aUf23A8J7dmaDq8/EjjYEbw+jvxtCcajuQw58q7fa0v8/NwLn9Bq3p0owoORSMSXKsHlofKHdBLvHwUIeCwO8pZ9ReqcO1DFhCEL0uAor0UVJ/5CLwgCPocTpDIEjwdFeDDlX++mbueJ648rLlz0hPAJZM18n4pv9zH4yLuoEiKRSCUIPoGKb/YS1D4ZRVgQrloj6sSowHwIPgFXjQHBJ8pJGRmKq9aINjUOS24Z2pZxSORSfHYnRycsxXwqn07/eFIsOuATcFTqOf/CJ6TOuUP0YPJ7ZyijQsUxOd14jBbRu8NgDeTncpTWom2TcH15+T087EXVlH66k4SJw5BqlGiSonHpTZSs207lD+n02fLydfRXQBUb0Uh/3XUm5MEapBoVgseLOasQRVgQiogQpHIZ9tIa7IVV1O3Pos1z9yCRSbFdKCdjzLO0e3EyiQ+MQiKVIvh8CF4ftTtPIFMryZ67hvgJQ2i1QNxLGsblqjcTc2MfFOFBSKSSgB5asos5PfVt+mx+CUVESCDPpa2gkoPDnv7Dvhp0Xp0YJb4k7jxxXZ03ncpn8JF3RQ7QqUSZu834rKKnvESpRaaLIv1gBqmpqVitVpa//hqjBvfh7slT/R6UAs6KerJmr6b1s/egCAvCnFlI5vR3EfzVS9sve4S4uwYjU4uyznx8JVKVgj6bXsJjtuMoqxVzCK/bRuvn7xVzoQlgK67ClltOzvy19Nn88hXrRtc2CblOjdfhwlFaK+YELq8jYnBn7GW1ZE1/D7fBQpc1s9C1SUTiP3x21RjJW/4NKY/dJH4uleAo1+Oqridn4Xo6LH80EPZbte0IEf07oPV7oUpkUnHvM1rEvG0RwbgMVgSXC5/LiyYpCsEnHig7ymsxnS4ge+4a+v2yLHCg7yitxWO0YjyWS3C3VoG+qrcdIfwP+7IguNyBvvDrz+Xj+rN9KcKCkMhlYo7JmHBkagU+lwevzYHX5kKqUqCICMaaV45MqQCZFG1qHBKJBI/VwfF7X70uB6hiw1EnRGLOKQKvPy9weR1h/duL+6B/P/IYLVR8t5/Wz92LW2+i9LNdVP5wgK5rZgaiByRSKW6TFfOZImwFlcTfNQR5sEZMfeFy46m3cPb5j+i08kmclfXY8irIe/NbOr75KKpY8RDBUV6Hz+Gi4rv9pC2YiEyrwmswU/LoEmKfmYKqbQskchmCz4csVAyfRhDw1BrJG/MYml4dSX7vOZDL8DncFH24FWVEMJEju/ntKCduo+1P7UXDsj68GGosCHgtdo7f/SppCyZS9sUu0p69R/R6uqRdU7lDcHnoun4u4YM6ogjRgkSCo7SW01PfxnQqn6hR3emydg6Cx4vx6HnOPruBLmtmoQgLwlllQBkTiiY5hsJVP6MI0RI/YShStQJ7UTVemxNXjYGwfu2RqpQgEXBVG8lf/g2uqnraLn0IZUwYEpkUiVSKs1KPvbgGZXSoWLgkOoz6A1lizlKVUhybRILX7sJeXMXJ+9/AWVV/VbtI1zqBTu9MQ50YhSJUBwjYi2vIfHxlo3G59SbKPtsV2B/EvRlsRdV4DBZyFq6n24Z5jTim/etTkarkYjSFXIYiIhhXjRFbfgXBXVMb8VnXdXPIfeVLOq54vJH+Xs+WkmqUyIM0OKsMooe12YblbAmKMB3q5JhGa/HP2AH/Fd2IvrEPnVc9FbDNTSfzMJ8uIHJkN9RJ0WI0lwQ8FgfmrCIyH38HZ1U9mhYxdF0zk5CurfA5XdiKa8iauZpu6+agjAkNpI/IfPIdzKcL6LJmlt+GkF3Bj7rWoldvzrwPqfhWdKwZemq16L2rViJ4fLhqjWIUhVwWiLaxF1TidXmIHtOzkW6Edk+jz6aXcOnNKEK1IJHirDZwavIbV+jGn5HX5bYvgoDX4cJeXI1EKqXyh3RUseFEjuwGSPC53P7icSLftHzqVtEOstrRb/ieug++Jvnz19F0FQ9v3RU1yEKCkCgV/nUkwWexIVEpkaiUCB4vPoeLwg82U/DWd4G9NXJkt4CtbTolOt1EjepO25cfRJeWwP9mXOg49o8v+jejdfaOf/cj/CU0H0o2oxlXwfr160lNTWXkyJH/7kf5X4V9cXf95TZ2oWlZJiR/mKTp3wvhugn2rg1ZE8b1n/CDWVPmo6ky/lf21RQ0VTf+p+t8M5pxPQzPWvaX2+zu9Oz/hyf5n4H/6Tz1vxX/Sv5NDLp+pMu1UGa5Sl7K/6Noasjff4Jd1BT8b7UfmsfVGE0ZV3KouUl9lRiD/3KbG6q+blJf/yloPpT870dz+HYzmnEZFi5cSHFxcaBgTzOa0YxmNKMZzWhGM5rRjGY0oxnNaEYz/nvRXOimGf9nsXz58kBexgbcd999vP766/+mJ2pGM5rRjGY0oxnNaEYzmtGMZjSjGf8T4ROaK43/d6M5fLsZzWjGvwzfxt/3l9tYpE0jfnkTmC3G6/nji64Ck78Yw1/qS7h2pfbroSnh2xUS1R9fdBUE+a5Mtv9HaMrzAYTIrl+R/mqo9yqb1JdW8tfH5RT+dYEFFXJFk9q19tn/+KKrwOr71/0+aZX89bUSfJXiJn8G/8rwPFcTAk9CJH9d5wEcwl+fw/+toW9NCfkG2Np50V9uI23iXKibmHH+rPKv80B7V9N0yt0E/WgqI5qbsF/Kmviq0hTuyFc0jX+T3X/dfmjqHDal3b8y3UlT0RT7QdZEprc2wS+nqfaNt4lzqGzC2Jqqv63cTeOOpqApOtWze0WT+jp08q/nNvRImiYvbRP4prSJ9l68p2nvK01BU/T+f3v49vkO4/7dj/CHaJuz/Y8v+h+EZk/J/8X4M4VHrofq6mrOnz/P4MGDr3nN5s2b+fLLL1m7di1arfa69/v++++54447An8vWrSIpUuXXvP6vLw89uzZwyOPPEJWVhZyuZx27dr99YEAP//8M7t27UImkyGVSrnlllsYNmxYk+71X0FhYSF6vZ6ePXv+pXZLlizhgQceIC0trdHnW7ZsYfTo0ahUf/7Q6Vr3+q/g8sI4fxba5Gj6f/AUirAgDJmFHJ7xPoJb3NT7r5tF/OgeCAgYzpWx+cYXkKkUjPtuETKVHIlMhrWslpDUeEJSY/my8xM468X8TK1uH0iXabegiQ1HoVNhLa9j/5Or0GcWBvru/fIDJI7sjkyjQPAK6BIj+b3Do7j1F3OuaFKi6bpmFvIwnb+Awnu0XXI/MeP6oIwIRiKXkvvq12Su2RZo02vFoySM7YlMo8JeUY+jqh51TBgSqYSCL3ajP3aBbi89gEIhVig8ffti0pY+TPyDY8Drw1Fai9dqp2ztFtosfxyJTCYWAVr5A+XrtgKg69SStDceQ9UyFnmQFmd5LeceW4E1s4DUpY8QPqqHmCBdIcdRWEnF5BUAdHnhXuLH9ARBQB0distgpf5UAYdnvE/Xv99H/KhuIBGTbPu8Xrx1Jg7f/tLF+WgRw5D0FUhkUjxmO0fufhXTiTx0rRPosvIJQrqkcmHZV1RtOUTXNbNQRochD9HiKK0BQWxvL631J8AWKP3nTs49/zGqhEg6vPckiphwBJ8Pj96MMi4Cn92J5UQuQT3aoIgNR6pVI3i8eAxmBIebU7PXYDh6sZp8m2fvJm327diKqjCezKf8m720X/IAUrUSEFBFh3F+2ddUf/CTOJ60BLr9/DLyIA3IpEikElzVBs7PXU3y9L+hjA5DEAQqPt1JwdrtqFOi6ffLMuRascCFx2hFphOrvcpDtXjt4mdZM1djzixAqlLQ+6clyHQaNMlReB0u9HszOTP9PVo/ew/RY3qhiAhGqlbiKKnhzFOrSLhnGAPG9kYVEYyjzoTX7uL8579zdr2YG6b7/LtoO3kUqjAxoXz22m0cXfK5OJ7WibR+ezq6Lq2wnLyAIibskkJSVi7Mfpd26xfgtdjB60Pwejk9biHqlGh6fv08mqQoJAo5R25+gbg7BhE1qsdVx6VKiKTze9NRxUeijg/Ha3WiTz/Dmenv0WrunUSP640qNtxf3AjspTVkPrYS6/lShv30YqAATfnmQ1iLqun+xhSkCjk+jxdLXgXWwiqKvthN7/enYyuuRhMfIRYEqdCTM3M1XTbMxWt1oEqMQh6kQfB4KPvnTs4//zEAQR1b0H75VKQ6Na5aI/JgLYoQLaYzhQS1T0bbMhbBJ2A4fA5NcjReu7ORzPpsW4ouNR6JXIotv5KM0QsR3F7a/P0+Eu8bKRa4kEiwF9dweurbuOpM9HxvOqroMASfQPFnv1G14xg91sxElxoXGC8+HzW7M9G2iBEV1mrnwsIPsWYX0WrpI8TcPhhZkBqfww0yKc7SGkAsYCSRy6jdfJDi5RsBaPvyZJIfGhtIeG84lIOuTRJeuxPLuVJCu6c1GpcqIZJua2cR3KklEpkEy7lSDt24iLZL7ifhriHIgjTg8+FzeTg15W3qdp8GYPCRd/G63GgSokAmoWb7UVx1JmJv6Y88RItUpcBZrsdttDTqq+va2Y36Onzj87Rd8gDxl/V1esoK6naf/tM6JdOqsJfUcGbae5gzC0AqQxYUE6jS7XOYeO7vS9ibfpiIyEg2//wjSGUgkYLXg8dcDd4rfxDSpkTT+4MZKMKCMGYWcOyp9+m8+D5iRnXHa3dx4f1N9Fz5JMceX0nF5sOoEyLo8e401PGRaFPEYgwei52D9yzDeCKP2LG9aL9wIoLPh8TjpeC9n2g5bTyKsCA8VgdShWh+W3KKcRssRA7vFpBXwj3DiBrdk+GxYVgq9PjcXvK2HubQiu8Z+uIDtLtzMEqdGkHwIVMo+GTQXEzFYtRHi2njSbhnOJrkaCRyKRK5nD1dH8NdYwKg3SsPET9hKDKNEntpbWBdDvxpSaDATeXmQ5R+vYcea2ahaxUHMik+lweZWonbaMXrcOFzuPBanWQvWIc5uxiA4cdXoYgIAqkUr83J710ep/1l++X5S/ZLqUrBiB9eQK5To02OxutwUb33DIf8dkDbJ2+m/fRbRH4WBKQKOZs7PY7bYEURoqXnikeJHtwJuU6N4PPhrDGhP5bLkacu2hHhAzvS/rUpaPzVYGt+OcaZ6e8Fvm/3ykNEjerRaN309nhx25wotGIxnJwvfueMn39v/HQ+iYM6IlMq8NhdmEtr2DVjNbVnRNsitHsrBm5dyonHVmI8nU+PNbNQhOkwZhbiqjMRPaIbUqUcr9N9xRyq/Ws0pFNLpEoZgseHNb+CzBnv47W7Anvs+WVfU7x6c8A+0bSIQaKQI3i8SJVy7CU1WM6WBDjgzMzVmP22z5Djq1BEBCPxy2hPl8dou+QBokb1QBkThlQpR/D6qPrpIFkz37/GuszCVWci/o5BSNVKvA4XMpUCe0kNmdPew5xZiDYtnm4fzUObHB3YW8u+3kNE/w4oo0KQKORI5WIl9kv5puePi8VKxT6B0g07uPDiZwB0Xjeb6HF9xEJAbg+FK3+k4M1v6fzhrEBBDXmIFqlOjddkE4uAFFWhaRGLRCpBERmCPEQHPh+l67eT/1Ljd6NWT95MhyX3YzxVgDxYjTGzkJPTV9Fhyf0k3Cpynb28DneduZHOt3j8JpIfHI0mIVIs/vX7KU49+S6C24uudQJ9v38BZUwYzmoDR+57A5NfDqmP30jr2bcjD1LjdbpxlNUhVcoD/QpuL7HjetF+0b1oEkXuNR4+x/F7l11Vdy/ljRGX8EbB1sMcfet7Br70AG3vHIziEt74YuBczH7eiB/QgeEb5iKVScViavkVZNzwTEA3/qod0GfTSwR3agFSKYLHi724OsDZ19KpTD/Xx4zrhTI2HLlWhavOBAIIHi/Crp8Q3G7UN94s7nsFBbiOHUZzx0QAJBoNkpBQJEolgtWK49dtKPv0Y6hDSfHnuyj8UOQdTUo0PdbMRHnZupT49dFrcyJ4fWS+8Cn6w+cA6P3hTOJv7A1SCT67G1tJNcdnfoDRL8+w7q0YuuUlTj/2D0yn8+m2YR661gn4PF6cZXWUfvYbJWu3XVVm/cf2Ru239zx+ey/bzzc95t9Fm7uHookORSqXYcyrYM+0VdSdKST+zkG0ekosbOqxOslb8R2t509AEabD5B9X1Ihu4PXhc7nRpSVwftnXFK7eHODf/tteRpcaj1Qlrntr3tX5pmT1JtR+vlFEhCBVyPHaHAgCZM9ZTdztgxqNy5xZcMUe24xm/BGac0o245qoqalh//79170mPT2dtLQ0Dh8+/If3a6hc3YDrHUgCpKWl8cgjjwCQlZXFuXPn/rCPq+GXX34hMzOTV199lbfeeosXX3yRf4eDsNfrpbCwkBMnTvy33XPr1q04nc7/tvv9q9Fl0T2c/3AbOwbNw2W0knrvcAASb+lL3PCubB80jx13vdJQ+Bav082Oia/y8w3P8/OY59HFR3B06RdYSmoa3ddcUkPmyh+pO5XPnin/wOfy0HfZQ4HvE0Z2Izg1jp8GzePEqxtx1luuuAdAm0WTKFqzhfQBc3AbLLR7aTK61HgOjX2OnGc34NJfmTS6aOM+DJlFuPRmdgx5mrDOLSj6dj87hi0g5c5B9FrxKOkPvcWxYXPJefQtwkf1QNMqHlelnjMPvYHHZOXEjc/RcuE95Dz2NulpD+CuNZH42M1o2yYB0OKFB9D/dhzrqXzOPvIGXrOdtNcfC9zr+IAZGNPPoIhsnJy6eu8Zfh2+EGNOCbWHzlG2+TAuo5VuS+4nuFUcv417AYlUgsfh5NfhCzn56D8ate+z8Xk8Vgc1v52kbn8W3T+cBYDbYCH7+Y8p8Bs7bRbdR9Garezv/RRVPx6g9JOdZNzwDILXh7ZlHAcGz+HYXUtJnDQSXdtEBI+Xopc+4fSwmZQu/wpdtzTOP7SMggUfoO2cSvGrn2E9lYf9bBHOggo8NUYyR8/Fcr4s8GzqhEiSJo3AVWvi4LhFuI0Wuqx8kqOTXiPjlhfwuTyUfr2n0XjULWOxnMoj65HlWE7mIXh9XHhmHanP3kv+kn9ydOgcTt70HAkPj0XXNpE2i+7j7DMb+C3lfqp+PIDbaMNjtHLu+Y+w5VXgqqon5+m1dHhjCgA+p5tjd7yEJaeY7LkfYi+oRKqQkzhpJHV7Mjn/4meYTuZRsmEHptMFdPlgBtrUOLbd+iKHnvsYR62JreOX0P6h0YS2EV+8stdsxetwsePOpTjrLaRNGBL4zlNvpmDRevTbDyOPCKZg0QbsBRW4qvTkzV9Nq9ceAyDrrsWcuuFpTo9bGJBX6Se/cnD4fJxV9aQ8fjPa1LhrjkvweDm/+FPMmQXkLFyP22gBARInjaRw1SYuLP0Ce0kNtvxKan89juDy0OGNKficbvbfuZTfRz3L76OeJWZEN7q/PoWsl7/k4APL8VgdlG87iiW/gqQ7B1J36CzZyzZiOpnH3vZTOfv0Wtr5n6Fg5Q9I5TIO9J/J8bteJsGvSwAdVjzOhaVfkDF8PvIgDY6yWtIHzEbXNhFVTDi/Jd9PwcofiBjUkfQBs6+Qmb2wiqw5H7Ar9UEUkSG0fuYeUc9NNmxFVdTtPk3Ft/uRBWvo8MYUBI+X7MWfsWfI06Tf9AItHh5D59enULBmK7/3nYXg85H79g+cW/Y1kYM6cnreWvaNWEjx29/S+s0nCB/VA137FLxWO4VviN4F9btOULv1ED6HixOjnubEqKcJH9GD4J5tAIgc2pWqnw/yW8r9GI+cR5MSS3r/WZR/tZuokd1J7z/rCpl5rA6yZq/m9/aPokmJofM7T6JLjSdr3lpMJ/Iwnymi9LNddH5veqN1YsstF+cj5QHkOg0RAztx7I6XKF6zBcHr49TDb17Rl9ff1+72U9GkxNDpnWloU+PInvchphMXMJ8ppPSz3+j83lN/WqdMJ/PIXfoFttzyQF8I4LXW4TGU4jGWIdWEcNstN/LBiqXg8+K16hE8LnxWPT6PG1lQ1BWcDdBx0b3krdnGbwPn4jJY6fziA+haxfHbgLmcWrCerssepnr3qcD1gsdH9pLPcFYbsJwvw1pYRf2pfHqvmQlA7b4z7Bm5kL2jnyVrzgd0evsJitZs5ejtL6JtGUfppzs5OOxplHERhPVrH5BXAwek95vJpgffxGm08tW450kZ3pVuU8cRlhrH9mnv8tuCdejPl+M02eg25WLC/aL3N2E5W0LWnA84NWUFzqp6Ym/qB4hVUUN7t8V49DxHb3ux0bo8dMfL7B+5kP2jniF6ZHe6rHiMgjVbOPHYO9QfPoerxkjRhl8w55TgNdvZP2IheSu+p9NbjwX6lofpyFn0Cb+mPEDlzwdp/9JktKnxHBz7HFlX2S99Tje773oF49kSjj69FktBJRKFLGAHmM6Voj9VwPctHyLrtW/w2By4DVYAui6djL1Cj/74Bcq3HyN39RYc1QZcBistJ40AQBGipf1rU7AXVZE1+wP29X4Kj8FK4qSRgfnQpsb5182ewLrJWPolcpWCjSMW8uOtS+j04GjC/Bx7/J2f2LtwAx67i2Mrf8BwoZzBDbaFVEK7FyZR87uoJ+0XTaJgzRb2DJiDXKcmcmBH9vSfTe5b3191DhvWTeG6bdTtyxJ/bDhxgY5vTL1ijwXRPin7eg9eqwPj0fO4qg3U/nYSS04JUSO7s7//bLKfXkvHN6ZeIqMgzi36WNzDfj5I25cmo02No+zzXQgeL+YzhRy74yWCOiQHnulcYF1uwG20oowJJWJgR/b2mkHuq18hkUjIXfol1tzyQF+2vAqsfj38reVkBI+X2Jv7cXzSa2QvWA8+gYOjn2nEN0kPjia4Syp72j7CibteJvH+UWhS40AqIaxPe1xVBg4OmoPHZCN56jh0bRM589hKjo6az9FR8zFnFuAxWjnUfwb6XScI7d2Oo8PnUbp+O1KNir0pkzg96VUSp4wL2FIA6oQIooZ1wWNzUPTPneweMBe3wUrHlx5AlxrHsYdXcOSBN3EbrI3kpYoLp8XUcVhySsic/QE1v51EER5Mkl+/Qrq0xFZcTf7KH6nYdIjOfs5SxYXT6qlbMZ7OZ1vyZLx2N8rIkEC/yX79rd17Bkt2MVlzPuDwuOcJ7trqqrp7OW9snSzyxndjnydpeFe6PDqO0NQ4dj75Lnvmr6P+fDkuk40uUxsX6vBa7aK8Uu7HcPhcQDf+qh3Q9qXJeEw2Tj30JqYTF8Sq4Zdw9tV0CkEIcH3u0i8xn8wn95WvUIQH4zZaSR8yD9XosWjuvBvDU49hePxhkEmRJiRinD8T6wfvIiBWq6+7ZTTWT9ajufV2DDOfYN/IhcTe0ANtatwl63IruwfMReZfl7v7z+HUzA9wG6zsH/UsJ2avoftbjwbmRhkZTOl36fjsLkq+20/VrlN0e/2RwLrvuOheqv0H620W3UfpP3dyZPxiqr5Pp+zzXSQ/PIbEyaOvKrMtt75Iht/e23yZvXdm9RZOv7eJqsPncdZbMBVUMsDPN/aiGg7d9hLpfh7p+v5TFK7Zwr4Bc5Dp1EQM7Mi+/rPJeeETkEobcUcD/9oKqylcv53aPWdwG22YzhRdh29Eu95w6Cy2oiqK124jY+R8VPGRjcYV2Jv/l0MQJP/j//lPQ/Oh5P8xHD16lOeee44FCxbw8ssvYzAYAMjOzmb+/PnMnz+fBQsWYLfb+eKLL8jJyWH+/Pls3rz5intVVlbicDi45557SE9PD3zucDh4//33mTdvHk8//TQZGRl8/vnnuFwu5s+fzzvvvAOInpwAb7/9NsePHw+0X7VqFRkZGWRlZfHaa69RXV3Nr7/+ypYtW5g/fz45OTlMnz4dj9913WazNfr7cvzwww9MmTIl4Mmp1WoZPnw4AJmZmSxYsIB58+bx/vvv4/aHL0yfPp2NGzeycOFC5s2bR1lZGT6fj+nTp2O1WgP3njFjBgaDAZPJxJtvvsmzzz7Ls88+y9mzZwHYuHEja9asYenSpbz33nt8/fXXHDhwgPnz53PgwIHAXD377LMsWLCAI0eOAOByufjHP/7B008/zdtvv43LdaVnx9atW9Hr9bz44ou8+OKLAOzfv5958+Yxb948Pvvss+upQiNc6zmqq6v5+9//zsKFC1m4cGHgYFgQBNavX8+cOXNYtmwZJpPpT/d1KWIGd6Jss3igXbRxLwk39gag9dRxVO3NxF5WR83xPORaNZqYMAA8NvEQViqX4fP4sFUZrrhvzdFc4gd3puDb/dQev4AyVIcyVBe4R/LYXhR8Kx64F3y7H7lGiUR6JR1GDO5E1aZDAJRv3Ev02N6Uf7MXV62J8q/2IFUqRK+fS1CbcZbwbqm4zXYieqRhyi0nql87BLcXS2EVtrJa7GV1ALhrTUSN7UPVRvGwzHI6H3mIjoiR3bFdKEf/6zEEt4fq7/fhc7hQxkXgFwCh/TtSvXE3smAt9gtlyEO0RN02mOqNu1HGR6BtnyJ6SyovOsRX7clE8PqIGdyJwm/2oUmIEOd9XC+KvtlH8u0DKf7+AHK1EnVMGK7ai3JVxUegSY6m+ONfASh8fxPKqBBU/utMJ/MDv+BHDO5E9aYM/7ztIfrGPkQM6YLgE7DlV2AvqsZw6Cxeu5O4O4fgqjZgy8wHIHRYd+y5pSjiI7EcP48sSEPkbYPRbzqAOjUBy4lcZKE65OHBeEy2wPO1f2kyUpUCr18/TKcKRG+2omqcFfWUfbkbXcvYRrJqmPuosX0wpJ8RX8qO5yLVqHFV1QPgtTqw5Zahiou4YlxBHZIp+egXosf1oWT9duQhOuwlNchDdCj9uua1OYkY3ImaX44ikcup+fU40Tf2Qb/nNNFjelHxzV6Mx3KRyKQoo8Oo3nEMe7WB/G/3owzVodCpMeaWo/XLPqRNAsbzZVQfPgcSCZbiapLH9hL1qc6E5VQe6pZxWE/nEzGuD5XrtyIP0eEsFZ+La+h5ydpt4otHtYHwgR2o+GbvNcflqjZgziwgYnAnKr/dhzW3DMORc0Tf2AevxU70uD54TDbMWcU4awxI5DIU4cEoY8IC8pEqZChCtEjkUgo+/pXqXaco+/kQSbcNoP7YBVQRIQDEje1F5Td7RZkeyw2MIf6uodgKKnEUVWM8dA6v3UnsXWJxMm3reAwHc8T/bxmHrrV4WCnTqPBYRJ1Rx0cieHxEjuyG0X/fBpmF9+9A9aYMJAoZHqOVsAEdANAkRuEx2qj4Zi/VWw8jU8pRhIsH/w0eMF6rA0tuGeG921C56RBBbROxnC8nsl87pColltwyogZ3AsB87Dyq+Agix/ahdvNBJDIZurZJoudRqA7TobPIgjQoYsKQKGRI5TIaoqg0KTGYs4sA8Lk9+LximJ+udSI+uwtlTFijcbmqDYR0bknVpkN4rQ7MOcVEDO1C+Td7iRzWheL125GHaPE5XUiV8sBciPPRPqD3DX1Zc8vEsft8KCKCr+gruHNLqjdl+PsqImJoFyq+2UvksK4BnfI53Uj8ff0Znar4Zi8yrRpnjeGivATvRc9HQUDwuOnTqyehIaJcJEodPodZ9JQUvEgkUrhKCoGoQZ0o3yxyfcnGfcSP7UXJxn3i+Huk4XO48Vgcgeud1QaMmYWEdW/Fhfd+xpJbRtWO4wFObNBzAJlWhUyrCsyh1+EkZlwfJDIpmuQoan4V7R/jsdwABwCUHcxBFaIjKD4CqVxOYr/25Hy3n5K9Zzj7zT7kaiVet5eg2IuyaljP1ZsyiLt9kLiOb+wDEFiXAc65yrqUKGRI5DJCu7aictMhavecxufyIHh9GI7l4jZYkOnUqGLCMBzLRR0fcXGcamXg2cs37iXmT+yXXpuTmMGdqPjlOFKFjIqdJ0n02wEN+xJAeNeWeO0u1DFhyIM0RPVvj0ylpHjjPqIHdiRn+XcoQrRU/nqChHFi++Q7BlK99TChvdpQvSkDd60psB81zEeFn1t0rRPw+tdN8W8nkSrkaGPCcFsdGHLL0fn5t+rIeWJ7tcFtcyBXK7HVGFGF6NDGhNFy6jiqNh8O7JuRgztR6bcffG5xDgFKP9911Tl0+teoMiyIsq92Y84pJqRjC5EnpdJGe2yDnGt+PY5EJkPwCfh8AjKtCnmw9hIOuIA8RBtYzzK1kpqAjPYQPVacg8T7R1Hy0S/Ig7XYS2qQadWXrMtCIgZ3osK/LiUyGT6vD6/FLnqD2V0oY0Jx1Rgb9dVgP0UO6YKjUg+CgL2oWnzunSeIGdcbd50pwDexN/fFdDIfn92F8ch5fG4PcROHEtKzNY6yWqy5ZdjzKqj7/RQ+p4eocX0a6VL48K6UfyR6mMk0KgSvF2VMGMGdW+IoqSa4exqG9CwErxdd+5RAu44vTSbnpS+QqZRU+eemdONeYsf2puybfdQfzaVubyaKEC224upGOi+RyYgY1JHqrUeQaVVUbTtKrF9/IwZ2pHj9DgS3F0dpLYoQLSr/3Mh1aip+PiTu+2E6fG4PqpgwSjfuJc7fvsF2qN6UgUyrwm20XVV3L+eNCj9v6Py8Ed+vPee/3U/p3jOcv4Q3tJfxhjIipLHd5teNv2wHjO1D+Ze/B9rJtCrcFttl7RrrVP2R88Tc2NvP9SJv6FrHi3yjVqIID8Z1cL/oDalSgVSGRKXCk3kKwWJBfcvf8JaXgU9cY4LZhOD2INHpELw+6g7kEHeTOHdRl6xL4ZJ1qT+QHZCRTKuGS5xXQtqnIFUpcBltlGzcR6h/Xapiwmg1ZSwVWw7jrDUG9L78812YMwso37iHyJHdseaWBey9y2VmrzZw4TJ7r4Fv3BY7ER2SOffZLpBIcNSZAu8yhqPn8RjF91HDsVwUobrA+8ql46rddQqpXIb0KulAIvq3RxkWRMWP6biNVnSt4q7LN3W/nyJ8QAcuvPIF0Tf2QXB7ifTv7Q3jutSWakYz/gqaDyX/j6F9+/a88sorvPHGGwwcOJCff/4ZEMObp0yZwvLly3nppZdQKpVMmjSJDh06sHz5cm655ZYr7pWens6gQYNo37495eXlGI0iIX/77bdotVreeust3nzzTTp37sx9992HUqlk+fLlzJw5s9F9Bg0axIEDBwDweDycOXOmUXhzTEwMN9xwAzfffDPLly+nQ4cOdOrUKXCQeeDAAfr164dcfmU2ArvdjsPhIC4u7orvXC4X77//PrNnz+att97C5/Pxyy+/BL4PDg7m9ddfZ8yYMWzatAmpVErv3r0DXqG5ubnExMQQFhbGRx99xC233MKyZcuYN28ea9asCdwnPz+fBQsWMGvWLO6++24GDhzI8uXLGThwIN9//z2dO3dm2bJlLF68mM8++wyHw8Evv/yCUqnkzTff5I477iA/P/+K57/pppuIiIhg8eLFLF68GL1ez+eff87ixYt54403yMvL+1MerMA1nyM0NJRFixbx+uuvM3v2bD766CMADh8+THl5OW+99RaPP/54k7xYlRFBuI3WwMZpr9CjiQsHQBsfjuCDYd89zy3bXkbwetH6v5NIJdz6yyvcc/p9yvdmUnsi76r318SFYy2vI+3e4ZT/fhpr+cX7N3zXAGu5HomsMR0qIsRDr4bnc5TrUYRqcZRdbOcx25GHNH7JUkYE4Tbb/f1EYC2uDvQrUylQRgQz7Lvn6bHjdWImDEUZH4GzvA4E6PLVIpSx4cTeM0L8zA+f040qIRLzcTFUueDvHxHcpx2pLz9My8WTKXr1c5wVetQpMTjL60h9+WEKX/5UNPjVyiufz2il5cShVO46hb1CLxrb5XUEp8WhCNWhigpl6LfPkTDhYgX6jq9Pwef24Ko2BOYDQTysvBRSreqKeVPHRxB3+0C8dgeOstrAtc5aY+DX6waoU+NQJkRiPX4eAFd5HSEDOpP898lIVApkoUEoYyNo+dpjyLRi2oLosb1w1ZsbeeJIpFK4JB+po1x/xQtxw9wr4yPQdWwR+H9nhfhfAFVyNEGdU7EVVDYalyouAolEgulkHqr4cBxldTgq6lDHRwT+C6CICkEepGHo6TXU7TlN3e7Tge8a2iVOGkHtbyfEEKVL8pLZKvREdE0lonOLgJ5r48JRR4dy55GVyHUqCn7OCKyNBsiCNHiMVpRxETjLa/3jicRZUYdEJqHjV3+n6443iL3/BuSX6bnP6UauU+Moq7v+uPztVAmRBHdOpW5PZuC78MGdCOvXntCeaeS9sRFHRR1ug0X8XiphxM5XufHMB1gKq/A6XIG+LXllqCKCaHHvcOpPXCCiVxuSbh9A0tQb0bUTPVucFXVI5FLCB3ZEnRRFwgOjRD2pNaLxHzpbzpYQNa43iohgBJ8PdWKkf2weFOHB4mFQqhiWGtRe9AhqGFvDuPr9soxhWWup25eJXKcOyEumUQZk5ii7ZFx+aJKjCO2airvejOD1oY4LRx6kInJwJxLvHETZxn2o/fKKnTSK+l0nUMZHYs0uonT1z8TcOVT0cPb4MOw5hatCT9fvX6T/mfXU7z2N+UQuiohgfE43yQ+Nof/vbxDSI00MKfc/o7OqPvBMl49L8PpQJ0ejbRGLTC2ORR0fQeTI7qiToon72wAsOcUXxySVINOq6bvtFRIfGIVMp0YedHE+fE4PysiQP+grLtCXKj6ciJHdUSdFXdHXH+lU25cfJP7OwQGdUl/GPUjlSOQqBM/Fw0OpUo1MF4lUFYTPpkfweZHIGh9KKiOCcZsu3YvqkIdqsZfrUceFE39TH0xnS5BpLudSUb+8LjehnVtSu/c0CASeK+7G3ozY9yY9Pn8GZ5UBwevDWVlPyce/ED6oI0NPr0Eik1G382L0xKUcIJFK0MWGMem31yjZl4lULsNyyb5gqdCj1Kko2Z8d+KxhDiVKOVEjulPx3b5GfNOgvw3yunRdDv7tNUZnfYj+0DlcenNgPuR+mSdNGk7NbydxVIicnjRpBDW7Tgb6FXw+en3xDAN+eZXw/h1QhGoDP8CBuF8qLt8vI4OR69SMP7mKqj1nqNpz+pJ9OgJbeR0yjZLYEd0w51Wgjg9H1yIGZ52Z2NHd6bhwIlKlDKlKgb1CjyAIqOPF9kGt4v0HDCr6bnuF+AlDA/tRw3w0zIW4bi5+Z63Qo40LJygpisjOLai+xM5IHNQRVaiOVjf35eib32Gt0BPRKYXYG/tQ9In4o50sSI37El6VX7JuxLm/+hy6TTZUceH43F5xjWpVOCr0V+yzDXJ2ltVRuHozkSO6EtQ20f9DnSCmjQlwgD6wLgWfjx5fPEu/X5YR5peRo6wOZUQwqtgwVDFh9PhsIR6z/RrrsiWC2xsYS8Tgzigigon72wAuvLGxUV8NHBB3+wBMJwuQ+PdjdXwEqoQIUmfdTvydgwMcIJHL0KbGIg8PQqpRigfDafGo4yLwWB04/Lqva5+Mq96M6pJ9L7R/B/D4MJ8U5WTJLkIilaJKjEKTGoc6KRpVQiTq5GgkMhmuGgMAMWN74ajU46isR/AJl9gtdVfor6NCT8qDowPyclbWU/LJryhCdQw/8T4ek43qrYcDslLFR1zRXh0fgbOyHntJDR1feZBRmR/gc7mx5lWIe2x54z1W8HgZsOdNenz2DOdf+PiqugtX8oY2NoyJu16jzM8bjezdCj0KnYryS3hDGaxBIpPS79fX6PHFM0g1qoBu/FU7oKFdA2dL1Uoqv913nXYtG3F9xODOtHv5QaJu6En9wZzAvHmLi/AU5BHx6UYivvwen9WK+/hRcb0lJqFIawsSCF2+UpwHuRxZSkukGiUxo7ujSYz0rzHrNdelz+Vm4JYX6f/ZfE7M+VCcG38bVVQIgseDvaIOdXw49go9oZ1bEH9THwo+2Sk+R5D6CvtXkxJNcOdUJDLpNWXWIJcov71XcwnfxA/qSL+X7keuU3H6vU0BbroULaaOw2N1XJdv5JfZvw18E/e3AXR8fQp1+84g06mvyzfqpChcdSZSHr+Z8AEd6LjicdSJUY3GddW9uRnN+BNoPpT8Pwa9Xs8rr7zCvHnz+PnnnykpKQHEw8p//vOfbN26FavVikx2pSfB5Thw4ACDBg1CKpXSt29fDh48CIjeh2PHXgwLCAoKuu59unfvTlZWFm63mxMnTtChQweUyusXsBg5ciS7d+8G4Pfffw94Pl6O64Vpl5eXExMTQ0KC6CY/bNgwcnJyAt/36yeGPLVq1YqaGjG0d+DAgYED1PT0dAYMGACIY16/fj3z58/n9ddfx2azYbeLB1O9e/e+5nhOnz7NTz/9xPz581myZAkul4va2lqys7MZOnQoAC1atKBFixbXnQ8Qc3B26tSJkJAQZDIZQ4YMaTSe6+Faz+H1elmzZg3z5s1jxYoVlJaWApCTkxOQfUREBJ07d/5T/TTC1RJJCxe/C06LZ//9b/LrpNcJSo5GlyBucoJP4Ocxz/NN75lE9UgjrF3SlfcBJBIJEZ1b0PreYRx/5Sv//YXAd3/8fH9yHJer2KX3ljS+RiKVoooMYf/9b5J571JazLkLmf/A4+T4RZwYsxBrViEhvdsGfmmUatUkTL0JY0aOmAsQiHtwLPbcUs5OeZOCxR/TesW0QDfBfdrhrjViPZ1/zedThOkQvF6Kv0tv/JVMRnjXVAzZRZx47mPS5t6BtlU80Tf0xF1nQvBdJen6ZWvs6tMmED2mFx6j7SpfXWwv1arRdU2jct2WwFgBnKU1lCz9FKlKgc9mx3IiF5/dReqMvyHVKEmbfTsF7/181Z6vC7+sJFIpoX3b464xXpwvQXyejuueJu/vH+G1ORo1jR7bC5+n4Vfki6Nu4JwA9wgCjvI69nV/ktCerdGmxV/CSxLiJw5F8Hip/G6/eJtL5kMildJr0T0cWfwZbv98SCQS6k4V8F2fWXisTuL6d7iKjAlce8mDAXBhzvucHjOfnElLiXtoHMG9r5en9zrjkojz1239XM6/8AleqyPwnS2vAvPpAup2nyb5kXGN7+ET+H30c+zo8RS6FjFXeChLVUp8Hi+5721mR++Z1B06R82WQ3T9+OnANTmzPsB6oQzj8QskPTyWsP4d/B34v5/9AUkPj6HXN4uQSMV8eACu6noEj5d+vywjqF1SIHdUo+fzDzlj1EL2dX+SkM4tL/E2lnCpzJz+F9uGccu0Knqtn8P51zYi+BrmSYIpuxjLhXLKvksnclgXACIHdSTu3pEULP0MiUR8mYkcJ3rsWrOLkKgVRN8p/ihwbtpKDvV4nOAerdG2TwYJeMw29vebScbIhfhcHpThQZc8Y+O979JxybQquq+fQ96b3zaa97JPf8Nw5By1v51EFR8ZaH/yvtdxlNdxfNIykh8eiyJMd4m++fvi2n11Wz+X/EZ9SSi/Rl9/pFOnH1lBxXf7AzrVeH+XIA+JxWutbbSGBK8Hr7kKn9OCVBPqb0djXIfrO788meyXv7z6lxLxX+2fmciZv/8Tj9XRMAkAVG47yu9DnubMjPdR+OUjD9URNawb1gvl7O32BBKZlIjhXRvfs2Gt+QSqTubz8+TlxHZPQxnc+KUyJDkKAbiw5dAVY4ke0wvDkXN4TPZGfHO1wTasy/2jnmFX92mEdm0ZyHkpNpMgD9EieLyUfydGGIR0TSVp0gjOv/xF4NaOCj0Hb3iWY5NeI2Hi0KtGH1zNJLOX17G55wwieqQR3Cr+4n7pf9T4G3pSd+Q8gscLAkjkUsK6tMReWsupv3+C4BNo58+thj+EE0AilxHUuSXOKgPH73mVVnPvQJMSc9l8NJ64S3VKplIw5sNZHFxykX8BDPmVOOpM5G85TOeHbwCg62M3cm7pF+Bf95LL51kiuYKnrzaHABKZlDbPTuTCm99e5KfLJ85/rTxUR8y4XhiPnMdRWotMqwocKFyNA5wVeg7d8AzHJy0jYeKwizKSSpAHaTCeyqNo7VaCOiRfsS67r5/DuRc+Ee0A/1e2vHLMOcXU/naSlEfGNuoLRM/b6DG9MGUWNBp+fXoW5V/vpuK7/QEO8NqcVHy3nx4bF9H9y+fwWO2izCWSwP1azr4dvL7Aj6MNiLl9ME5/dANA5Re78LncdHhvBrp2yVhzipHIpXRa/zT2/Aq8VgdSjZLWs2/j/OvfXNccbYAiVEfM2N4BeclDdUSN7Ia9tJbfuz2JTKsi5qY+V1fyS+QgD9WhignjxKMr2Td8AUgkYj7iy/ZYiUT0ljwweC4nH3qTFtPGX0N3uYI3ak7ms/WB5UR3T0Nx2WFUUJLIG/mbL/KGPqcEe0kNGSMXULJ+e6O0DH/VDmhAA2e7qg3E3Drgqu0adKox15dz6pEVGDLOEuQPsxcEAdQqZHHx6B+8B/2kO5Co1ahGiutPotMhCdJhfv0VrOtWo5v6BN7qSoKmz6bvl89gyirG5/FeKWeJpJG4XHVmjk35B4cfXkGHhRMaD/8q9lTaEzeJ+4Pv6nKRaZSoE6I4/8InjWyNwKVXsfcOL27MN8b8SnZNXYnH6qSNP7XFpe0iBnUk/s7BuPWWRuO6sjbN1Tmk/tBZTjy8gpDOLZA22DrX4BupXEZwl1QqvtmHraASr82BNrVxBJLY/H92gbz/Dgg+yf/4f/7T0Fzo5v8YNmzYwC233ELv3r3Jysrim2++AeC2226jZ8+eHD9+nOeff54XXnjhuvcpKiqioqIikBfS4/EQExPDuHHiy8KfOvTxQ6lU0rFjR06dOhU46PwjtG/fnvXr15OdnY3P5yMlJeWq12m1WtRqNVVVVcTGXkmc10OD56VUKsXrFQ8f2rZtS2VlJSaTiSNHjnDnnXcCIgG/8sorVz18vF4RGkEQmDdvXuBg9L+C/8omcK3n2LhxI6GhoSxfvhxBELjvvovVsy+X8bXmd+fOnXTr1o0PP/yQS48/XHVmFKE6JDIpgtdH66nj0CZHMfrXV3HWmrCV1eK1O3E6XfjcXlQRjfMjukw2Kg/kkHjJC137B0fT9j4xH4+lsIrOs27jl9tfxlVvIax9EgPfeQKfx0vdyXx0CZE0ZJHUJURcYTC468zIQ7QkTxlL4qQRyPwegA1eVwDyYA0ec+OKx646M4pgDR6rA3uFHl1KDHa/sSz4fJjOluK1O/HYXBgzclAlRqJKiMR0WAz5V0SFYjyQRVDXNCRyGR3Xz8N2vgTTobOBPmImDqP2x3RUCZHIw4MJHdQZweOhdnMGIX3aEdQ1jfBRPVHFR+Jzeejz3pMceWo1APEju6MI0lJ76Byjf30VmVaJ22RDmxCJvUKPS28m+bYBmM+XU59xltSnxhMzpheKMB0SmYw2CyciVcjp9Naj4ktOZX2j8XttTuQh2oBc1QkR+NxezJkFeG0uNA1FPgBVVCg1heIv3RK5jDbr5mM/X4qrpJrYh8YRfd8NaFonot+SgUQux1WpJ6hnOyQKGVUbthI2aQzalrFoUqLp++0LqBPFl5uBvy6jcO22SwxFMW/UpQed8Q+PJaRnG9qvmok9rxxHWS2KqFBclXpU8ZG4ao10XD+P6u/3Ubf1MG5BelEf7huJrl0yrjoT6sRI0Us1MRJ1fCTOyvrAfy/VI6/VQX16NjHjege+k2lURN/YB1e1gf6/vY5EJkPiD7GRyGVEdW/FmdWbKd52NPDc1gp94IDeY3MQ2b0V1UfOB76Pe2gcyvhIou8YQt2Wg6gSosTx+Mdlyy70P5cJ/bZDaFolXKLnI9GmxeOxOP5wXB6jDXVCJLkf/yKGSPZug0Qmpf9vr6NKiMSSXYT1XAlJk29AIpchkUkb6YrbZEN/+BxB9wwL6ErcmF5IpBKOTV+F1y6G5NrL9Tgr9EjkMlKeupXQvu1p82IY9sIq1MnR1Gw9TEiPNJRRodiLxHmyXSjn5N2v4gNGFvwTgP6/vY69tBZ7aS2HRi2kw/JHSbhnOKZTokdCw9ga5CWRSfGYbFjOlRI9tldgXK5aI+GDOpExcgH9d74eGJdELqPXhjmUfZdO6dd76bD4ftEzokKPNiUWZ2U95d+nk/roOMp/OkiXFY+RPWkpnnoLsmAtbd+dgUQqpXbLISLaJVP19W5C+rQTPXcr9XhNNowHsggf0QP9+1tQRATTf+drIIC9oBJVTHtAPHQI6ZIamOtG4wrV0W/HK8iDtbScPj7AZ46AnCPIXfoFSfePCrS3nC1BGR1Kr43Po4wOxa03Bw7fnBV6pCo57jrzVfvqu+NV5MFaWlzS16U6dXlfV9Ophu8a2lV+v58enz+DRC5rpE+ykFh8DguCy4ZUHUJC61jeXbUafB6QyvE5LchD/F7ZvsYVUl11ZhQhOlIfGUOLScMDXK9JiCCsWyq918xAHReOz+0hvGdrood1JaxHGkgkyFQKDKcKqNx6hPBebcTDucs4sfaXY0iVCpTRoYT174DbIM6h4PFiPV9G7PgBxIwVQzYv5QCAyHZJDF/6EOrwIMxltQQliPtP+7uGoIsNx35ZnsYG/Y27fSCVP6SjToi4Yl027GHq+Mgr1qXHZKN2TyZps29j8C5RvwSfgFSl4OS09wDQtoglbdZtHJ34Km5/cTl3nRm5Tk3KlLEkTRqBKjoUn9uDJjESg//e19wvQ3ViruIDOXSYcxva5Chu+PVV9Kfy0SZEknxrP0p+OECHeXcQO6wLSXcOQvAJmM6XodBpkEgkhHVrKRbEkkhxVBr83FFHbZ2R5EfG4jFaqc/IIaxf+8B45SFaOr8/A4/RivFkHsGXrBtdfAR95t9F7g8HKNh2lE4Pjqa9P9dfzal8JN1bUbD1CCPfeRKpQo5MpSDyAzHHsjIymOjR3ZEHaQJzaC+tvXhofZU5THl4DEn3j0STHI1MpaAuPQvL2RKclfVokqOv2GfddWaU0aEM+O01ZEFqDIfOIQvWUrXlMKkzbkURFXoJB0QE1qVMpw5wvdIvI3ViJG6jVdTFvw1AvycTiUyKzymmM/IY/R5SagWt5t2J45KxOPx8k7NxL51XPhlYlw16GHVDD0yZhWKYqX8/dlTo0abGY8kuouL7dNKevgtnZT2OCj3W7CLyXxF/BBh6dh2WnBIcFXXItWpCe7YmqF0SNb8cI6xPu8D4JDIp0Tf3pX7PaVR+3Y6ffIO4JxRUUvvLUcIGdiRp6k1UfbePhMk34KrUo2sZizYlmiG7XhfvI5cy/ICYh1WilIsckBhJPRDcMYXgDskcvv3lgM5HDu2MLb+SoDaJIAhUbTlMy8dvRpMUzcDfXsN4Mg/NJfZicPskur/7JDKtGpfejDxIg7PaIBYejA8XZZ1yUdauS/YiQ0YO2hYxWC+UAyIfJkwaQftlj/jnoDFvhLdLYvArft4orUXn5422dw1BFxeO4zLeMJfUIA/WBHRDlRD5p+ybBs6uySqk1bw7A5Eyl7ZDIiGifweQSK7B9UcacX3DflS56RBd3puGs7IeZ2U9is6j8NXrEfxRea70fahuGo9m0mSkMXG4M08h0elwH8kAnw+JXI5h3gwydqlp99zdOMr1uOrMqKLDGLLrNQRBwF5a2+ggtWGtWGuMaFvG0Hr6eJJuH4A2ORrD6QJ0qXFo4iNxVBrQJkchVSvpvWaGuO4jgokb1R2pSiwYhkRCp3en4yirpXrrYSJHdLumzC6194q2HW30LlPrf1/x2Byk3NADiVSKrcqAEgjqmELnFY9z9N7XGPjrqwy8Bt+o4yMCKWaARnxTfyAbZZgOy7lSwvt3CMzB5XwjD9HiqKrHWV6HW2/CWVlP1aZDRN/Yp9F70aX60Yxm/BU0e0r+H4PNZiMiQnyh3bPnYtGHyspKUlJSuO2222jVqhVlZWVoNJqAt9/lSE9PZ8KECaxatYpVq1axZs0a9Ho9NTU1dO3ale3bL5aht1jEDVwul18z7+OgQYP4/fffOXv2LN27d7/ie41Gg8PR2FNp6NChrFy5khEjRlx3zLfddhvr16/HZrMF5mDnzp0kJCRQXV1NZWUlAHv37qVjx47XvZdEIqFv37588sknJCUlERwsHpRdPubCwsKrtler1Y3mtFu3bmzbti1woFhQUABAx44dA0WGiouLKSoquub9GualTZs2ZGdnYzKZ8Pl8pKen/+F4/ug5bDYb4eHhSKVS9u7di8/vKdehQwcOHDiAz+ejvr6erKwsqqqqrnrv0aNHEx0dzfPPP3/FdzXp2STe0hcQww0yl37Fzhueo+DL3UQP7IhEJiW2f3ukChk1xy6gighGGSLmBpWpFSQM6Ywxrzxwv7Of7OTnMc/z20MriOrVBktxNeb8SqJ6pmEtrWXziGfYesPzlG4/RupdYlX5qJ5puEy2q3oB6tOzcdeZyBj1DPp9Z6jZcYyECaIHa2iv1vic7kYHXQ2oO5qLIlhD/cl8QtokUnvoHBKFDF1yNHKdColMilSjJLhna2q3HSb2nhHIdGqCe7bBa7WjSo5BHqyh/Zo52PLKUcVHUvfLxYMpV2U9jpJqYiYOx55bhj2/HGt2EbU/7EeqVHC05+Oce/xt7AUVGNPPBA4kY0d0pd1T46ncdRJ7ZT07b3iO6v3ZlO84TosJQyjfcYy40d1xW+y4zTZCe7am6MOt/N75cX5JEpOfu/Rm6tKz8NpduOrMolF9GerTs4kZL1ZiT5g4DMEnUPnDAcq+3IW2VRzqlGjC+rVHplVR+b2o56lvTceeW0b5ym+Jums4VR9vp3DhGux55dT9sI/wsX0QXB68Vjtekw1t51Ss58uw5JTwe6fH2dNnBlVbDuMxWDlww7Po0uJBENCkRCNRyIi7bSDWCxWBZ6z4aAfnZr6HLbdUDAvXqPCYbaiSovGYbaQ+ey+23DLK1mxuNC5XnZncl7/AXWukZusR4icMpWbHUZKnjMNjtqFJFtu7qg0oIoORh2ipT88m7o5BRAztjDY1jprtR4kc0Q1Ny1gsOcVkjFhAzoJ1uGqNxPjzQ474aA5ui53TK35oNLcuo5Xg1DiCkqORa1TIVApKfrmYk7fy4+3otx3CVWNAv+0wcVNuCozLa3UEDHCpRkXosG7YzhUHxpUxaiFu/8v79cYF0PHtJ7CX1uCs0AfkXLJ+B6envk3WjFXIgjQkPTgGV40RwevFbbAgeL0o/OtXqlYQlJaA4PbS8sEbiB3dnaiBHcj/+Fe8dheqaNGrrfKXYyRNGYdEKsVwMAfr2WKO3rSI8s9FXYoa0wtBEJBpVFT5vbgUUWI4MRIJrjoT5d/sJWPUQqQqOVKFGAUgCAJIJRgOniW0V5tGMjMcPkfM+P5I1Qqib+hJ9ZbDZIxaSPHarWiSY3CU1RLcsUVgXK5qA13ffgxLbjkFa7aKHJCeRdz4frgNVoLaJqA/dI64m/og1aiIvbEPp6avwp4v6mPJuz/gyK/EVW3AXliJTKsiuFuaWMTF5sBdbUCqVhI2pCv2C2Jxp/oD2RS88xMZoxaiio8IeINa88qRapS4qg2NxgVivkt7SQ17u09rxGemk/mk+OUce9tAvDYnrmqDmAtRp6Zu1ymKPtiCvagKr92JVC4N9IVUiltvvmZf+7o/Sb2/r/gJQzGdzAvoVNxtgwJ9XUunarYfFdfMjqPETxhK9NjeuGqMjfqSBUUjeN34HOLLqs9hovzCaWY8NQ2f04pUHYxUqUXweRAEn5iH8jLUHhDXwO7Rz1GzL4uKHcdInjiEnX1nc/TxdzGeKaJi0yEyn9nA6fnr2Dv6WUzZRTiqDYT4vfXTpt0S4ETtJflrg7uk4nN5CB/UCUdZLWF92lP7mxiyLXqdCWSMWtiIAxSRwSQN7oS5rJavb3kBY2EVRbtP0+HOwaQM70rfObejv1B+pfcNYDh8joghXanefjSwLjNGLQysy/gJQ8UKx5esS/kl6zJqaBeMJ/LIe+cnzi79Em2rOBzlenx2FzHjeqGKDeXkE+9iy7/IpzKtivpD53DVmTg0fjGCx0v9obPX3S+VkcEoQrRUp2eTfPtAYoZ2wmt3kbn0K3694TnKth2l5b3DiO7fAUdVPW6znXPv/sxvwxdSf/wC9SfzSZk4BLs/NNFtthN3Qw8qdoh7ZcWOY4T1b0/9gWzi7hxMaM82BHdqQc128fvCd37Eer6UjFELseaWIdOK6yamZxrq8CD02cVkrhUr9mZ9spPvxj7Pr0+8Q+H2Yyi0apJGdMVeZ8JltvFF/9ns7jOD3X1mULnpEFkLN1D9y3Hy3vmJ/aPEQ3SJf91cbQ6LP/qFA6OewVmhx1ltQBkRQsLEoZiyi3CbbVfdZ2t3naL08124qgxIVQqkcimRQzpjvVBxCQe0DqwVqVaF4dBZXHVmDo//e0BG8ROGUrv9KAn3DsdjthHWrz0IAtZzYmRMp7cfx15czfnFn5LhH4tULkWbGoc1T+wrtFcbXDWmRutSn55Ny2njqfwhnZBurQL7sTmzkOjRPajecYzkqeMCHFCz4xgJ9/kLuYzrhVSjovyfOzGfyEOdFIW2dQLn/v4xMbf0Q50cTa1fzuFDu2LLLafqh3RiJwwTuelcCZazxRwZNhdHSQ3qpGjMJ/MwHT0XeEZzTgk7Oz3B731m8nufmXjtLs4u/ZK9wxZQty+Lqh3HSJwwBHViJH0+X4A1vxLDkYupihxldYT2bI0+4yyx4/sROaQzHpuDc0u/4MCoZ6jedjSg/+qkKOyltewdtoATj69EqlKSdI/4rB6rQ6zSXG0gaeJQqraLuSG1LWMDtlRwl1Tx0NmfM7Bmx1FUMWFX5Y3EwZ2wlNXy/c0vYCyoomT3adreNZjk4V3pNfd2DLlX8oYmOjRgB2Q//SE+p5uabUf/tB1Q9XMGGaMWBrg+6cEbAu0afvi4tF2ntx+/jOuHXsL14r6kTopEIpPhdbpw15tRtGuPJCgI/I4eiu49cR8/hkQmxf7t1/j0dahHj0WamAQaDYLNhqAXDzjjbupD2Q9ilFvNrpNceOcn9o96FqlczKELEHdLXzz+tRbaRfQWv7BqE7tHP0fFtqO4DVaUoVqSJw7BmF2E22zn194z+bXPLH7tM4vyzYfIWbieut9PEzO+Px3ffgKZRkWxn0OuJTOAUX5776Tf3mt4l9n9+DsU7zhG67sGI9eocOiJmCDqAAEAAElEQVTNuEw27NUG1ImR9Ngwl9PTV2HLr6B21yny3/mJA5fxTWiv1rjNtkaHr8Uf/cKRia9Q8+txXHozifcMI/qGnljOlVyTb+rTswnv3wFHeR0pU2+kZvtRIoZ0xnQyj/gAzze2A5rRjL8CifB/wcf2/yjuvvtuwsMv5p245ZZbiI2N5ZNPPiEiIoI2bdqQl5fHkiVL2LBhA1lZWUilUhITE5k+fToSiYRXX30Vs9nMsGHDGuWVnD59Os899xyJiYmBzz755BNCQ0MZN24c69ato6CgAKlUyl133UW/fv347LPPOHbsGKmpqcycOZMHHniATz/9FBA9LR977DF69+7NtGliKGpWVhabNm3imWeeoby8nBUrViCRSHjkkUfo0KEDBoOB6dOn8+GHH6LT6a45D4Ig8PPPP7Nr1y7kcjkymYxbbrmFoUOHkpmZyaefforX6yUtLY1HH30UhULB9OnTWbZsGSEhIeTl5fHpp5+yZMkSQAyTfvbZZ5k2bVogbNxkMrF+/XrKysrwer106NCBxx57jI0bN6JWq7n1VjG0yGKx8Morr+DxeLj99tvp3bs3H3/8cSAnY3R0NM8880wg32VpaSktW7aksrKShx9+mLS0tEZj27ZtGzt27CA8PJzFixezf//+QJXzHj16cP/9918xH0uWLKGsrCwQot+2bVueeuqpqz5HRUUFb731FiqVik6dOrFt2zY+/fRTBEFgw4YNnDlzhvj4eEA8JO7fv//1VJJv4+9j0GfzOTZvLY4qA7qUaPp9MANlmA7DmSIOP/V+4OV6+M+LiejWCsHn4+wnv3LkpS8J75DMjT+8gLWiHnw+rGV1hHdMQRMdiqPWROmuUxyYv46By6fS4qY+CD4fiiA1glfgl9tfRn9aPGwd8enTOGpNxPRrh8xf5EYVHoSr1ojg9XH4xhdwVtWjaRFD1zUzUYQFYcosJHP6e7R78QGib+gp5n1yeRA8XtxWJ6bzZRyd/QFdF99HzJBOqCJCEHw+rEXVIJEgkUoo/GoPPpeHNo/fiFQQKF31E2Vrt9Lu3aeI/ttABJ+Aq1JP5Ze/43O5SVs8GZ/LjbvegrvGiPFwDo6zJVjPFtPq5YdRJUcj06lxltdx/ol/YDmVR6tlUwkb0R2f3UnFhu1EjOnNrskrGPTZfELaJCCRyfBYHGiToxA8Xqr2ZHL4qffpuuR+4kZ0RaZR4XW48NqdlH++i6hhXTkz98PAfAz45VUUIVo8FgdH712G8WguyuhQhh19V8yR4/Xhc7hwVtYjD9Fizi4mfEAH0vvOwGO20/3TBUSO6AaCQNnnuzj7zAba/P0+Wk6/FVt2IYIgoIyPRHB78ehNuOuMKKLCUDQkHwdc5bXYzpdwfOaHdHv/qUbPN2TfWzgq6zGdyqfs2320X3w/UqUceahOjAKTy/A53RzuPQ2vxU7r5Y8RP2kUHpMVn92Fx2ildO0W2q14UvQqSo7GWVbH+Zc+w3qhnC5rZqFrnYgtv4LDt7xAuxcnEzmym1i4w+HEbbSRPWs1aQsmUvjBZtouvh+pWokmKQqfw4V+XxaZ099l4N63kCrlSNVK5MEavFYHx+9+lYR7hhN5Ux+0cRGY8ivx2MUCFD6Pl98fXkHflycTO7ADqjAxHNRjc1L4UwZ1p/OJ08mJn3IzsmANUqX4a73HbPOPy0Lxa1+SskCsJK1uEUvFx9spfuUzfMkJ9PjqOTQpMUgkElx6Ez6nB8Hjueq4Sj/dSfdP5mPJLUOTGIVEJsV48gLH7lpKl9Uz0bVOQBkThjxYK4avl9WS+fhKfG4PHd6Zjq5lLI4qPaXfH8Berqfbaw+LofkeL5bzpSjDgvG63IH1pY4ORfD68Bgs5L32Fa0W3A2IxV5kWrGgQfnnuzj3zAYA+u99C6lKjs/rQ7//DCFdW6EIC8KaV05Y73bItCp8bg/1B7LQtUnEa3fhNds5PfVtFJHBdF49E22LGCQyKbb8SrFyvMvDoIyVKKNDxdyCEikei53jd72MVKWgz6aXcJvt2MtqETxeCtdtp8WDo8XwM4noFSF4fVgLKtEmRuKxOpEg4K41cnLsQtKWTSX69sHINCp8Tpd42Fcj5iEUXB6QSpAq5Jy+YzGmShNdP5pH1IhuSGTioWDd3kzC+rbDa3dhPV9GSLfURuNSt4il76YX8dqdSKRSvA4XZ2a8T+TwriTcPQypWgE+AZ/DzanH/kHKlHHkr/iOjssfRaKQo0mOwutwUb8vC1e9mZgb+6AIDwrkifPaXViyizk99W00LWLos+mlRn1lzVhF5PBuxF/W1+nH3iZlyo1/WqfE3JS1nJn+HqZT+Yw4twJ5WCKC52JhmTlzZnPk2AkMRjORkRFsWL+etNatwevBa6lG8LjY2nkR/T9fwMm5H+KoMqBNiaH3mhkownQYzxRxfPoqOr94PzEjuuG1Ozkxew2tHhlD1a/HSb53OMWf7qLPx/Mw55ahaxmHRC7Fa3eSMfFV6o/mkvbUeNrOvh1baS0+i53iD7bQYvp4FGFB+FweJDIJgseHKbMAr81J5LAueO0usmetJuGe4USP7Y08MhhLhR6vy03upkPE9WyNvdZE29sHIpFKEQQfUpkMj92Fw2Dhm1sXk1xSQ8q08aTO/BsegxVzZiGZ098VdQhov+wR4u4aHMjx2bAuO74zDW3LOJxVesq/S6fsu/30WDOTkM4txarQdifyIA2CAILLja2o2r8Go9k/+GmkagU9P1uINikKiVyKNa+CA2Oeo/2LDxBzjf3y3Kqf6fr3+5CpFWiTovA63FTvz2pkBwzd+BwRPdOwFVdzbPYaDKfEPXzoT4uRB6nRxEeIezgSnHoT+uN5HJ2+iv4fzeX43A9pfcdAEh8YJeakszmpT8++Yj4iR3bDa3dhyy0juGsqHomEkBax1OUUI/gEQlJi2Pf8R1z4/gB37niFiLaJgYMMl8nG5ntfo/Z0AcluD70/X4jH4qByUwbGzAJ6XGI/uOrNRA3riiJMh1QmvWIONS1i6O9fo2IYpQRHeR0npryNo7yOgb+8GihK5LXYOTbpdTq//RjalnHivubxIFXIsZfWYj1XSki3VmJUhtnO6an/QKaW0/2zZ9D4ZWTLqyBjzLP+Pax7ILeo4PFxbvEnxIzpfY11mYflbAnxdw0JeFRKFXLsZbW46y2cnvoPnFX16NomMuD3N3CU1WI6VUDFt/tou/h+MRekVIJUJkXwCZR+votzz30MwLBT76Pw2065i/9Jmb+w3qBTq1FGh4rh5l4fptMFHL3xeRInjyZ+4jCqNu6m/J+/0mbZFCJGdkfweJGqlHjtTrw2ByHdW+NzuRF8As7SWi78/WNKfsukz+cLOD13Lc6qekYefw9XnQl5sAZTZiEnp6+iw4sPkDhhCHKtEmtBFT6HC8HjxVVr4szcD0mePIr4OwejjgtH8Pqo3X2aU0+K+qWMDmXooZXifiGAU29iT/+5eCx2hh98G2VksGhvOV04yvVIlXJMmYXIgjScnr2GxAmDSZk0HHV8JEglGI+e5/i9y66qu1fjDZ/TTd7mQ8T6eaP1VXjDabDww/jFpN7Yhx4P33BFX9ezb67H2QP3rUCdEOnXJy+OkhrOTH/vOu3yOHrXUrquntGI6131ZtFb2+NF2P0zErkC1U3jQfDhPnECvB6UA4fgq6lCGh2DRKsDrxdfXS2C1QoKBTaLBK/TzbGHVgTsxJ5rZlyyLi1EDeuCTKvCa3PisdjxOkQv4SNT3sZRZaDvJ/OIHdlNXPcCOKrqOfzQWwE+6v/5AjwWO7U/H8ScWUD3zxYS1DYJt8mKo6QGBLjw6pdEje55hcwibuqDLi4C4yX2nuDxsvPhFfR/eTIxvdugiQoV59Lro2TnSXZNeZvRbzxC4sShWPMqxDQHUgk+pxtFWBDmS/jG5/KgCNchUysDXu/pIxYiVSvotnoG2hYxSJVyBK+ANb+CzJmrr8o3xye9Rqe3Hxfz9OrUOCrqsBdWkzVrNa2fubvRuEyn8rmh6uvrvg/+pyOnzU3/7kf4Q3TI3frvfoS/hOZDyWb8xyIjI4MjR44wY8aMf/ejNONP4tv4+/74ostgkTYtL4a8CcwW4726J+8fwST94xysV/QlXFlR/c9AdmWimD9EheTaKQSuhyDflR5Ff4SmPB9AiMz9l9vUe6+fe/Za0Er++ricwr8usKBCfmWVxD+D1r6re7b/Eay+f10mF+tVKh//EYKv4tn2Z3CVDKj/3+BqQuBJiOSv6zyAQ/jrcyj86SS5jSFp4nr+V2F41rImtdvaedFfbiNt4lyohaZp4tmrVEv9I7R3NU2n3E3Qj6YyorkJ+6Wsia8qTeGOfEXT+DfZ/dfth6bOYVPaNXUtN5U7moKm2A+yJjK9tQkZzJpq33ibOIfKJoytqfrbyt007mgKmqJTPbtX/PFFV8Ghk389PZbnL6QguxTaJvBNaRPtvfhrRB7+/0BT9L75UPLfj/+0Q8nmnJLN+I/Ehg0bOHHiBM8+++y/+1Ga0YxmNKMZzWhGM5rRjGY0oxnNaEYzmvEX0Xwo2Yz/SDzyyCNXfLZu3bpA+HEDbrrppj/MOdmMZjSjGc1oRjOa0YxmNKMZzWhGM5pxPfwnVrf+n47mQ8lm/K/B1KlT/92P0Iw/wM0v/7UK6ABfLa5uUl/qJoR7NSWEDUDVxPC8pkAm/et9aa5SDOFP9dWEkI3gJoRhAyhkTQgV9zYtlErPXw+X0dG0EOKmIKqJYTkO/npY5L8aiiasy6aGvv0rQ4+b0pddaJoJ9j89pPpfiaaEYQPcdGbpX27zS6cri7X9/0TTgvr+dWhq6HFTVvO/siqnsnl5/dugkPx1W8XXRHk1JUR36F3GJvW195vQJrVrCv636q+pvGlpiJqCpqbqaAqaarU1hRP/lSltmtGMv4rmQ8lmNKMZ/1+xd+9eXnnlFXw+H7e11PBIv9ZXXHOkuI7lu7Lx+HyEa5Ssv3cArl7jsce0YchgG68sfAHNqTr6uOMatevw0A10nDqOkNRYzMXVuC0O9s/5kNA2CXSbJhZm8lodHH/mI9xmO/0/eApFWBCGzEKcehNxw7visbvI2/ALaQ/dgEwuw6U3k3H7SwCMPP4eyoggkErx2pzs7PIEgttLwp2DSHvqVlSx4ch1KuxldRx/4h2MmYWkTh1Hyv0jkUgkFH22C7fRStc3piCRSTHnlrFv7PMI7osHXEHd0+ixdRnuWgOuWhPnZ63CkllAzF1DaLP8cbEwjdFC8cofKF8n5gdJmnc3MZNGI1HKkQVpcVXpOf/ocmyZ+bR4eQrho3sjDw/CY7QgONwcn/0himAtXf/xGMqIECRyKZbzZUiVcoz+hO6C20ufr54halBHBJ+ANa+CrKdWYckuInJENzq9Ox1FqBa3wUrhuz9hzS2j/bJHUMWF47U5MZ8p5PSj/wCLITC2ViumEz1xBO4aA2cnv4otM58uO1eg7dBCTF7u9WI/X0LmDfMACBneg6Qlj6JMjEaqVmI/X0zhrLexn8kHIGbqrcTNnIhUp8Znd3L83tcwHsslbeFE4u4cjDouAsHno3jNVi4s+woAeZiOrh/ORpMcjUSpECvOWp0cn/UBxsxCNImRjNq7HOOZQlQxYQgeH+qECGQKOR67E3tpDel3v0Z4m3i6/XMBUpnUXwClQiyA4pdlu1ceIn7CUGQaJfbSWjIfW4mrzkTn96ajjA4Dn4/Sz36jZsdRuq6ZhTImHJlWhbOiDmVMGILbi1StwGt34TZaOT1zNabMQtQJkXR7bxrq+EjU8eF4rE4suWWoYsSk/8ZT+QS1FQuOCVYH5xasw5JdRPt/PEnsbQORSCU4yvWUrt9G6dpt9N27Al3reHxuL8dueQFLZkFAXslTxpH8yFiQgCouAqlSjtfm5Pjdr2A6kRcYZ9SoHnjtTi68+hWt5t6BMioUqVaFW28JjFPbMjZwXdbM1STcM4zoMb1QRIbgqjXhtbso/uw3Ctdup+MrDxJ3Y2+UESEIgEQqQZ9xliP3vY7g9hI9rhdtFk1CkxgFMgmGw2IS/rZL7id6VA/koVq8/iJFZ2auxpxZiDYtnm4fzvIXaYlGqlZgziri8I3P0/rZe4ge0wt1UpRYYMflIWv2B1T9kI4qIbKRzKq2HCJqRDcUYUHYiqqRh2rRtohFHqTB63DhsdjxGK2cuoq8NClRSPwFcQ7f/SrGE3noWifQdeUThHRJ5cKyr6necoiua2YhD9PhtTqQKkSzrPTzXWhaxJBwiU6dfmwl5sxCUVhSCf1+WYazUs/Z5z6i75alKCKCAbCXVGPLLSfzyXdp/ezdATnkvvoVaXPvRBEVgqyRvHahafnn++q6Zpa/SEABqvgIwvu2x3KuFHN2EaHd0wIyN2cWoEqIpOva2QR3aolEJsFyrpTDNz5P2yUPEHWZ7C5t0/m96aj8Ou+1OtGnn8FVZyJqRHe8dieWc6WEdk/DbXdxwr+W1QkR9P5wJmGdWoJMgvlcGXtveqER34Z1b8XQLS/htdYguKwglSELikEilfHcohfYvXs3EWGh/PjZB0h1kUiVWhB8eMw1V93fNCnRDNzyEsrwILw2J4fuXobxRB6x43rRduFEBJ8PicdLwXs/0XLaeBThwcjDdDgr9EikUqo2H0IRprvqWhkeGYK9zoTH7iLni9/J3LCDQS8+QOq43mLhAwRkSgWb73uN0r1nAAgf2LFJPNXzvemoosMQfD5KPttF1Y6j9FgzSyxqoFUhCALyIA0eoxW3xY7P4cJndZK9YB2W7GJUCZF0WzurkZwP3biItkvuJ2ZcH5QRwUjkUnJf/ZrMNdsC89drxaMkjO2JTKPCXlF/zb1ZqhD35v23vyzuFR1TGPzdIuQ6NV6ni4P3v0ni+L4k3NwXdUwYloJKfA4XtVsOk7/iu2vq1Jnp7wXmpv+u19G1TcLn9ZE+by35Px5ElxDBkJVPoIkORfAJGHPLiejU4qo2R49pN/ttDidnFqzDY7HTY80ssXhSZiGuOhPRI7qJxeBcbnRpCeQu+5rC1ZsD89F6wQRSp90iFp7w+MTCEzPex2t30cXPG+eXfU3x6s1oUqLFtRgRjFQhx2tzIAiQNecDOrwxhaC2SQheH1mzP6DSX3n40vXsNliQ69Ro0xICvOOo0mPLLcdRoSdyaBe8didnZq7GY7TSbcM8ce/weHGW1VH62S6K126j/67XrtqXPERLpxWPE9Q+CWQyBLcbiUKO4PYieL1iYb9aE4JPIHJwJ0Cg4p+/krfoIwASH7uZuPtGgSAgUciRBalRhAXjqjVS8dEOStduoduPLyFVypHIZNRszkAepiNyVE+8didnZ4q2lCohkh5bXkEZFSry3frt5L/0aaN1nPbkzXRefB+G0wXIgzQYMws49tT7Ad2IGdGVbsunoEmMwnPkdxz/fBNJWBTqyfOQhISDIOBO3443Pxvt/LcRTAYEixHnjxtQ3nAXw2ZGIfiEwJ53Ld5osC1FPXJQsOI70ubfJRYvySkBQSCoXRKCAJazxYR0Sb2CN+SRITj8vHH+89/JXr8DgIhOKYxcPwdtTBgylQJbZT0OvZn9cz5ElxBB3/l3gk9A8Hg598InOCr1jbj+avx7La6XKmUB/c2a8T7mzIJGtsMf6VS7Vx4kelQPkErE4jweL669+9H06xGQmSIpDuOXP6Pp2w1Vh9bo3/kY7ciBaHp2xpVXhG3/EbSDehPtkWHKKeH0rA/wOd1oUqLpsWYmysvWpVQpx+t043O48VgdZC5cjym7GF1aPL03zEWbHI1EJkUilZDzyldokqJIGN8PRagOW2ktXquD3EUfYzh8LqD/nVfPJGJwJyRSKfUZOZyYtOwKLpZqlFhL69j75Hs49CYGr3wCdXQo+ATOf/47gtdH9wUTUIVqMZwvZf+MD9CfKUTbOoHOfk7IvcyWMPvHFXUZ35y/jG+6rZ1F7I19QBCo2naU09Pfo/1lnH3+1a8pWb2p0XpRt4hh4O7lCEDtr8cb8WiDnJvRjL+Kf+WPj834D8UDDzzwX2pfXV3N/v37r3vN5s2bue+++7DZbH94v++//77R34sWXd9TIi8vjw0bxKqsWVlZV4R4/1msWrWK6dOnM3/+fObPn/+H/f5ZfP3115w+fRoQK2Pn5eVdcc2SJUuYNWsW8+fPZ86cOezcufO/pe//TlxNT7xeLy+99BLr1q1jy5YtbM8pJ6/W3Ogak8PNsp1nWHlHb75/ZBjLb+2JNKkDyvAYyj9ezNn5n/Pa4lc4rqimVtK4kEfVkfOceudHPHYXm276OwcWrmfAsoewlNSw546X2TnqWXL+8SO9lk+hy6J7OP/hNnYMmoc8SE30wI5sHziP00s+p/vLk0l/6C32DpvP8Uf/Ebi/IkxH1qJ/sj1lMhU/Z5A8SUwFYC+qJvftHzCezOPYwyvwuT10eX0Kwe2TSLl/JPtvXMSekQuJvaEHXV57hOyXv2Brq4fQxEXQZvbtFwcgldL2rSdw601ceG4DuU+vofXrj4JUSsuF95Dz2Nukpz2Au9ZE4mM3o22bFGha//sJrKfyOJx6NxemvU2rZY8RNrInmtR4zIeyqfx4O54aI6dHz8VyoZxOrz3MqZmr2Tf6WQSfQM3eTHYPmIvbYCV50giiR3VHEazl185PknGHWFG441uPglRCx7cew2OysrvTo7hqjMT+bQAd3nwM/b4z5L/9A87Keiw5xbSc8bfA84WN7EnYyJ7ot2RQt/kgrZY9BlIpmlYJuOuMHO85Bfv5Ui5MezswF8lLH6f2ix34bA58LjfV634m5dUnRVnERRD75B3YTl/gZNpd2E7n0fl9schV4erNIAgcGDKX3GVfkTh5NDr/QV3qjNvQ7zvDuUUf43O4qPo5g5NPr6Pb62IKiC4vPoDhTCHKiBB2DpiLvVKPVCpl7/jFlP14kIJ/7sJVaxL12Wona84H/JZyP4bD50icNBKAqFHdCe3dFuPR8xy97UUEl4cOb0xB8Hg5v/hTDg6Zy+GbFpH88Bg6vD6VojVbsV0ow3g8l/pDZ3GW1eE2WLDlVeCqqufM02vp/Ibo+S14vOQs/hRTZgFnFm7AY7QS2jWVsm/2s3fIPEK7tiJz3lr2j1hIwYrvaPfWY0SO6oE6OZpj4//O8dtfxGO0kvTwWBImj8ZrsXNk7HM4K/W0e+Oid3n4oE5Ej+vNwRHzcVYbcZRU81vSfdTvz6Lrh7MD49SmxpHefxY5T6+l07vTKFqzlcM3v4DhYA4l67Zx+KZFtJw+nuDOLQPXdflgBtrUOA7f/AJnntmAs85E+k0v0OLhMaRMHoUuNQ5LbjmWvDKclXqOPbyC4HaJgfWm33sGS3YxWXM+4NC4RYR0TaXdS5PRpcZz9vmPseVV4qoykP30Wjr6x2TLqyBj1EIsZ0vImvsBrloT1nOlJE4aSd2eTCp/PIDX6qRw1Sb0+7Po+NZjgfm+VGYtHr+Zyp8Pkj5gNkHtEnHVGDGdzKNg5Q8gAVdVPTlXkZezqh7L+XJshVUYTubR48NZALgNFrKf/5gC/4tBm0WTKFqzhVMPv4UmKZqSz37j4MiFJEwcRsSgThiP5nLEr1MdL5FXyqM3Yc0tA6DTO9NxVhswZxZiOHIeqUxG9dbDdHjz0YC8sp9eS+d3p1G0ZguHb/479QdzKF63nUM3vUDL6eOJGPzn+mqz6D6K1mwlfcBsFJEhBHdsib2khsof0oka2T0g8w5vTAnMh9fqIGv2ana3n4omJYZO70xDmxrHuec/Cuj85W3OL/4Uc2YBOQvX4zZaUMaEETGwE+n9Z1H+1e5AX6cuWcuCx4fXKlbK3t7hcXQp0bRrxLcSOi66l+rdpy9+JoDXWofHUMqtowexdu0akEiQKDRIZAo89SV4LbXIgqK4Grq9Mw1ntYFtSQ9Quz+Lnh/OBKB27xn2jVjI/lHPkjXnAzq9/YQ4b/1nUbP1CKUf/0rGqIXE3TaAkO5pV10r+xZ9jL3OxA9/W0KnB0fT8f6RhKbGUX+hnMwNO6jPLcdWY6T37DsaPVNTeCpn8afsHTKPA/512fn1KRSs2YLlQjm2ompcNUaOP/wWbpMNr9nO/hELyV/xPZ0uWTcev5x/b/8ompQYOr/zJLrUeA6NfY6cZzfg0jfe+wGKNu7DkFmES2++7t68a9gCDj+6MtCu3yfzKNt0iJ9TJlP640FSJgwmqFUcx6avQn/sPG6Tjd9HP0f+iu+uqVMIBOam1bw7UcVG8FvSfWQs+oSBfl30eXwcefELfhi+kM3jlxDZPZXzX++5qs2RcdtL7B+xkAsrvqfLW4/RftEkCtZsYc+AOch1aiIHdmRP/9lkv/AJEqk0wAENCGqfRItHb6T441+p3ZOJs86E4WguHd+YegVviGtR5A7DobPYiqooWrudgyMXED2mJ+rYCHYm3c/ZZzcEuO3y9axrk4g+PRvj0fN4bA6qtx/BU2/BVlBJ5NAuAZ3s+MZU2iyaROk/d3J4/GIqv0+n9PNdJD88hvavPnTNvtovfZDa30+SPnge5qxCCldvIX3AHAzHcin5eCcZo57BXlxF5NDOpA+ey9G7lhI3aRTatkko4yJInHoTJ8Y+Q/7LnyEP0iCRych58h+4quuJvn0QmhaxnL7zRY6OnM/RUfOJuW0gwd3TONR/BuefXkPbNx4FIHRAB5ylNexNvpfTk14lccq4RraUOiGCmKFd8NgcFH6yk98GzsVlsNLCv/8gldB12cPYK+rx5hxDltYJaVwy+Lw4v1+HbekT2N6ci3LoLagffBrBYsL5zWocX76D6tYHcX6/jj1Dng7seUFtE6/JG/aiag7e9hL7Riwkd8X3dH7/qQDfBrVLwudwcWDwXHKXfo4iVHdV3sh47mMctSY2j19C+4dGE9pGLPTS+/l7OfPBFg48swGvy42puCagv+X7s8gYsYCMUQvJmvMBHVc83ojr5TrNVfn3alxfvG4b+n1ZeB0ujCcu0OGNKVfYDtfTqaTJo9ClxrN/4BykSgVuo5X0IfPQ9O9B9cJllE14krK7p+NzOLH+uo+6Ze9j+PhblB3boExNxl1eRf2HXxBy762U3fMUe4ctQCKVknDbAFEvF02iYM1Wdg+Yi8y/Lnf3n0PuW9/jMdvFuX/7e7q+KeqPNa8Cy7lSTs1Zw9bUB/F5vAR3TCGoVRy7BszhwB0v4zHZODl7DR1XPB7Qq3ZLH0IZFULWrNXsajUZR1ntVbl4x51L8brc9Fv2EILHx9EXv+Dn4QvZ6pefJiaU+qwiLCU1HF3yOf2WPQSAx2Dh7PMfBw4ZG/ggfcAcZDo1EQM7sr//bM75+abwMr4BUEaEkPv6Rqz5lbgNFtq/NBnt/2PvvcOjqrr+78/0ljrpHQglhB567812Y1cUu6JyCyjSRAULTQQrKioqChbsYKMpLUgJnYQSEkivk0xmMr2c948zmWRIQOX5vU/Nui4vzMzZe+1V9nft2WfttdvG8ef4Z8i+DGYD9PhoFqZTF6nNzMZttATI1WDn/+3kFST/7f/7n0atm5Kt9P87VVVV/eWmZGZmJqmpqRw8ePAv+/v+++8D/n755Ssfw0pNTfXXoPyPbEqCuPG2YsUKVqxY8Zd8/y7dfvvtdO/e/S+fmz59OitWrOCll15iw4YNuP8Tb167Wjpx4gQpKSkkJSWhVCoZnxbPzvMVAc/8erqEUR1iiQvRAKDXqZCldEWWf4TOMaFUHclDHaqjfUQiZmngjdU12QVE9+6Ay2oHoOpIHspQHebCKlx14ga34XAumjg90UO6UPKT6F9epxvBd6Q5qF0sbpvD/5avYQMKQKZWUrHlMADFG3cTO7EPALVZuUQO7ULJ13uoPXweRagORYiW8D4dqD2ci8fmRPB4sRRUIlXJKfhkG4LLQ+mm/SRMGuTvP+HBCXjqbVh9P/jNR3KRh+jQj+qJ9XwpNdsOI7jcVH63B6/diTJW72+r7ZRE1Tc7Aag/cg5ZqI6ISUMwbN5H8IB0ipdtQBaqQx4eTFD7eKwXyqnedYr6s8UgAanvhsYGuWIm9Obih7/hrrNgPHweiVSKKiGS0Iz2uGrrMe4/g8dko/yHfUikUrwOJ+GD0in94g9xg8fuInpiX//4Yh+6Fsvx89jOFeEsqUYWqiNsVAZemwM8XgS3B8OPewkf3w8AXc8OOC6WE3XPNVS89z1eqx1lQhSyEB3y6HAApDo1tT9ngkyK4HAiVcpRRocR1DEB64UKbAWVyFRKrBfKiZogjiVqQh9Kv9pF1IS+FLz/C9ET+1J75DyKEC3Jtw/HUliJTK3EeELMxgxNT0FAQKkPpnDjHuIm9PHLpNSHULl5PwClG3cRNbGBR1/cJitlX++m7nAuErkMRbiYtWb2ZSJ6LHYsuSWE9elI5eb9CALUZeUSNb4vxqxzSDVKitb+hjxEh62oGnmIFlV0GI5KI6aTF4kY0oXSb/bgqDJiLzWg798JweWh+Is/iBzSBQDT4VzUcRFETuhD2fod1J+8gOlwLrIgDbbCSiLH9ab4g19wG+vx2p3IQ3Qoo8MASLx3LBff+hHB6Sa0VyoX3vwRgIvvbEIRGYIyOoyoCX0p+3o3AHWHc1GEaKk9cAZnpZGC934iamJfPBY7gttD7f4z/ueUUWFUbjmMs9JIycY9KEK0yHVq6nNLiB7Xm5Kv94AgoGsTi+D1okmMxHym2D/fPFYH+iFdqNh8QMzwq7MSNb4PpV/vJmpCHwrX/oY8ROvXW4NMAPohXXAZLdguVlD08RaiJvalZtcJYv41kPIfMqk7nIu7zoJUIScoPRlnpTHAZlKlnPrTRQDYy2oJ69uJsq93EzagM/Vninz2qmpmr9BeqeS//SP1uSVUbT2CMjIEVXQYzmoTdcfy/XjTIJeuQwK1B88QNboXgm9+SFUKSr/eTd3h8z6fCkIZHYYqTk/k2F6UbPhd9NleqRS8sxld+zjOv7wBRWQI5uwCIkf2aGKv8z57nfXZ62eiJ/bx20twef4WL/2QLv45oEuNx1FRA4KAtm0sXpsTZXQYdYdz/b7lrDQS3LUNlZv347HYMZ8uQD+sG2Vf7yZqQt8mPl8V0MZ88gL6IV0o/2YPltwSJDIZXh9m69on+Hk1zOUG3Yd2bUPpTwdwW+zUnS4kenRPvy+0e3A8ZT8fxFHd5Aim4AGPGFf69OxKqE4HgESpw2sXf5AJbgcSiRRVE79qoLBe7ch/R/yxl//OT347e6wO/zMyrQqZVuXXW8nnvxM1sS8ShYgT1duPtjhXzn2zF1WIDoVOTe35UlLG9OLct3tBEKg6kY9crUQik2KpMgaM6WpwyuTLivVY7NT7cKp88wHwlVsQPF7kIVpMJy4g06lRRYdhPJyLKk6MSc5KIyFd21Cx+YDPzoXoh3Wj9OvdOKtNlH65C6lSgSxIEzDW6v1nCO/RFpdZfOH4d2KzPEiDNj6CE/PFjLrCL3cTPbIHhRv3AOCqs/p9ooFa8injobN+3cRMGkT5D5kA5H6xC6lCTnh6MrZKI4ZTom7cFju12YXE9Gl5zeGuswBQezgXdZyeiCFdRB0CXlejXNW/H0cilyG95HZ1XYcEpEo58iANpRt3U739GPpBnVGEaJFIpZia4AaIc7H6jxOED+xM7uIviJ7YB8HlIXpiX8p/2OfztZ1+bAMC5rNSH4IiTEfZ17uRaVRiFm+IDnVCBFKVwu+T8hAtEcO6UbLhd8wnL1K6cTeRo3piyS0hanzvFnnJgjSED+xMyYY/xLEOSqdso4hFJRt+J9qH7eH9O+M2WbEVVGI8cBaPzUH0zUMBkMikSNVKIif2w1VvxVFSjeGXg8iDddRsP0LE+D54fXaQKGTIw4Mx+OaSqQkGhQ1Ip+Sj3wAwZmYjeDzo0pL9euz24hSyX/ocmUpJ+dYjABQ1if3hvdrjdXko+S4TwVSLJz8HefeBCKZavMW+JAKHDcHtBI8Hb7kYL7wXzyJRqhFMNUDj3FLH6i+LG7VZuU38SFxbVm7ejyxIgzxIjSIiBICoMRmUfvGH30ZNceP8N3tRhoq4UZdbiq5h3SgIOGrMRPfugMfhwlZl9Puvosm8FDOjA7He63K3iL8tYb0iTEfpl39gPl1AcHoK8hAdMTcODlg7XNGnxvWm9OvdhGa0p/5METK1EkV4MJZfd6EbKa6fNf174S4qw3n6PI7sc+D2oB3UG+MnX4Mg4Dx3AYlUijw+BolMikyrxF5eC0Bkk3kpNJmXRRv+QO7DttrD51HHNa63Iwd3oeynA0QN7SquLwd3oWjjHjxWB0ZfDNIkRDTApd//NUlR4nrP5aFk/Y4Wsbj6SB5ShRy176RDTRO8acjMPrdejL+GExdQhurQ+NYSphbWEpfa63J4AxDcOcmvi9KNu4n2rauuhNmqOD1BnRLJW/G1r11gjGmwcyu10j+l1k3JVroqysrK4plnnmHOnDm89NJLGI1GAHJycvyZhHPmzMFms/H5559z+vRpZs+ezU8/NX9TU15ejt1u54477iAzM9P/ud1u55133mHWrFk8/fTT7N+/nw0bNuB0Opk9ezZvvvkm0Jih99prr3HkyBF/+9WrV7N//36ys7NZtmwZlZWVbNu2jZ9//pnZs2dz+vRppk2b5t/cs1qtAX//Xdq4cSNvv/02L7/8MtOmTePAgQOsX7+eWbNmsXjxYn9/33zzDfPnz2fWrFmsWbMGwRe9Gsb5d8lut6NSqZBKxem7d+9eZs2axaxZs1i/fr3/uaaZi/v372f16tV+fh999BHPPvss//73vwN4//jjj8yaNYvZs2ezYcMGQLTP4sWLmTt3Ls8//zwlJeIGWmVlJQsWLGD+/Pl8+eWXLY61oqKC2NjGI9cxwWoq6+0BzxTUWjDZXTz45Z/c+ekeNp8qRqILQbAY/c/UlVUjjQsm3hPUjIc2NhzB3bhQt5TVoI0N9//d9s4RVGbm4Kqz+Bcf8iA1cp1YnyY4NRaP3cngT2cxZOtiEm4VF8QKfTCC10u/z+cyZOti9APSAhYp6jg9thIDyZNHUPn7MWxlNbiMFiIGdEYRHoRMoyRySDp4BD/f+rxS8Tg4oIzVE3FNf9wma8APWEeZAW2nJBylBv9nXocLVXwE5iO5jXKntyFx9p20WzUNWagOZ6kBVVI0giDgNphIfe3fKGP0tF32CNqUaGy+/hT6YPCIm24A9lID6ji9X55GEjAdOY8qVo/1QjlhA9JQhAfhrK5DmxqH4PagjArFWWnEUWpAHqxBGSkumKUaFUE9O1DmO24O4Cw1oOmYiNfpQh4eQq9D7xP/+CRCh/cQxxUbARIJSCTUZ51G8HhRRIfjLKtGGRuBq7wGZ3EViS88TLfDn+AxW7HklaKO06OK1aOMCmXokdXE3TyEso27UPl8oGGMqrhwLKcL/WO0VxpJnTqRM69+iyJIg6vOilIfjMtkwetw033JffRa9RChXVNEnwnWIJFJ6b9tGb0+n4dUo/L7gyouHJlGid2nP3uZmPkY4C9JUQR3b4ez1ozg8XLuuXUk3jsWdVw4MZMGYy+uxl5iwF4m2sNeVuNvr9AH4zJZUcdHoOuQgPlMsf87W2kNKt+PjrjJozD8fhRVnB57SbWft6vGTFB6GyQyWcDnjjKDf1NBlxpHWP80+m9dglQhR6pW+vyjBgTR31Vx4X4ZFfpgvE43at8Pf3upOF51UhTKyDBq9+U0epLbg+BqxFV7WQ2hPdsS2rUNEpkUW4mBc69+i1StRJMQRcc5t3Dula8D5BfcHgbtWkHG+rmcfe4TFKFa7CU+XZUY/Pq6VG9uk5XYfw2k/PtM/xgBFOFBWHJLSJg8kuodR/FY7QSnp9CUgrq2AamUuixx3p1f/AWKMB0dX7qXsH6dKFzzy2XtJXi9eB1uQrq2oWrXSb8Om5JMq8JtsiJ4vNSfKSKoUxLqhEikGiXatjHIdeomPiXiizpOT6eX7iX3xQ3gFZAoZOD1Yi+qov5MEbqOiSBA7M1DkQVpmtlL1aK9QvE63X+LV8N4o8b3Bq8XiVysiKWKCcNRUeuXsUEvDTYQPF7USVFoU2KRqcW50uBPjTo0NLOdKj6C4K5tEVxu5EFq/3xrystWVoMmLtw/fwWPF01SJLqUGORaEefVseHEXdOXC+uucMpAKge5UjwuKpOBt9FnBa+nmf0a7Gwrqvbp1BBg55iJfRi+91V6bZiHo8LojwP28lrCB3ZmePYHuE1WajOzG/lcMlfqy2qI6t6WyC4pSGQy6ksNZC5az4AFdxKUGIkqVMuRN37wP/8fxSlNUhQh3dvi8uFUznPrCO6cRFCnBDovvJszi7/w+3rC5JFU/34swF6Ndo7x27mB3GYb8pDAH7hKfZB/QxIuH5tHbFlMki82h3Vrg9ftodeqhxmxbQntHhqPIlSLrVTc/NH37oAmNpx+a2eg69SYEXepTxl2nWyGB/6xWu2Ed04KGGtQYiT6rqIdrrTmSJo8EkNmNi6fPgDkOrXff0Xd1yC/5Me+vawGiUyKJikSR7WJkB5tUeiDsZfV+HH6Ulk0iZE4DSZSpl5L+MDOpK96BKU+mPomsjTFtob5LNepEdxuVLHiHLScL0HXIR57mYHgrm2RhzWutRxVdXisjkb/La1BkxxFcNc2yNTKFnlpU6JxGkx0eeMxBv6xHKlS7t/otJfWENKtLcOOrEaTHIXJ90IQwFVdh7ptLM7yGore3Uz/w+8Sc9twBLuLet9mjaPMgNfhRBkXAVIpfXasYHD2WjwmK3VN5lJDfFPF6XH4/FCdFIVEJsPp28iPHZeBrawWe3ktgrdxrWYrM6COE20a0jkJRYjWjx2CxYQkNCLAHtKUjkijEhCMBnA2rnG9xmokYWKWtSYpktCubbBcKL8ibjRQ24fGiy+NPF40KdE4qk2E9mpP/+3LiBzdE4ehMYvtUtywlNUQ2b0t+q4pVPlKrxxYuJ4+z95J6i1DkGtUHH/9B/+z2thwoib2ZdDeVfRaP49zC9f55zOArIn/Xoq/l2K9KjYcr8sjYr1Whb3MgCY5KgALruRTEplUjO2xeuyljbHdXVGFLEbUe9DE4dT/+oe/P0UbcZ7bj4r291TX4CouJ2HjakafeBe3yUr1rpO+tZTlivNSHacnybeuBwLiSvykQZRuPoA8VCvaDYid2Ad1vJ6Md/5NzpPvirZOicZlrEeqVNBvyxLSV03FWVt/WSy2ltXgMNYH4IiuCd5Ym/wesF6CNxC4lricXJfiTcO6kiY2UIRqA34HuM02FJdgdtryB3FWGsHd2K6pXPaA3xGt1Ep/n1o3JVvpqigtLY3FixfzyiuvMGjQIDZt2gTApk2bePDBB1mxYgUvvvgiSqWSyZMn07lzZ1asWMF1113XrK/MzEwGDx5MWloapaWl1NWJWQzffPMNWq2WlStX8uqrr9K1a1fuuusulEolK1asYPr06QH9DB48mH37xDe2brebU6dOkZGR4f8+OjqasWPHcu2117JixQo6d+5Mly5d/BuZ+/bto3///sjlly+1+tlnn/k3XRs2RUHcfJs3bx6zZ8/mrbfeokuXLqxcuRKlUunvf8KECSxdupSVK1fidDo5fPjwP9L5m2++ydNPP82MGTO4+eabkUql1NTUsGHDBhYuXMgrr7xCXl7e38o2NRqNvPjii8ybN8+/+Xj06FEOHTrEkiVLWLFiBf/6l3gU9/333+eBBx5g+fLlTJkyhQ8//BCAjz/+mHHjxrF06VLCwsJa5CO0cKnFpQnlHq/A6Yo63r6pL+/c0p/3/8zF5mosx+zEQ5XUSl9nDKqWSkK3VKzcxzdqUDptJo/g9GvfX9JEQkMda4lMhiJIw7HnPuPAHcvo8NSN6NrFIpGIgXzv2Gc4OHk5ibcNQ+bbqBHlkBDarQ1Jk0dy+uUvALAWVnH+7U0M/OoZ+n8+z/cj6RId+P5Mfek+Lry0vuXxNyGpVk38Q9dQt/80nnrxx1vFut8w7TtF/pNv46qoJWXhfY2jkknRdWtHxadbqD8qZm3GNslg9LNrYhtBEJA0sUzE4HRUseEUfvgrSCS4TVYuvr2JjI3P0ubx63GbrQhXqC6fOPsO7EWVCA5Hs+9M+7I52n8qh7vfj7PKSFCP9gT3T0eilKNJb4v9QmkzXQmCgCxUhyIqjAuPvcLJPvcj1arEGmiCABIJ5uP57MmYRtm3e9EPbynzOFDPuuRoir7LFDeEJYGPmM8Wc2jqWxx88HXkGiVJtw7FfLoIW1EV+0fNoWjtb3RZ+UgT/5Y0679h3CAuGHusfYq8ZV/5q/In3jeW/Fe/wWN1ULT214ANsYZ2Df+Ke7USMtY+SfGXuxDc7gD7gYB+cDrxk0dy/qUNAWORaVUEdU6m8N3N/gXrJYMUechlKMJ0HLlzKV6Xm/Zzb2tBliYySgLH2kA91j6F5VyxmBHb9Nkmz0mkUtKem0zOc5/6F8SJdw7HaTBTe+gs+e/+QueFdzX2LRGzJTOHzOLYfa/S5vHrm8vRgt4azBI1rjcVvoyPpjaLGNkDwe2h/Nu9zWSRaVV0feMxXAaTf97F3ToUr8PFiQdWYTlX7C9X0KK9kNBx/m3kPLcOj8Xeoq6akiW3lKJ129AkRdH7i/m46200f1wgtF8nnNUmzCcaaoE22iR75nvE+3BKplEG3gBxGXv1XPsk9eeKW7gt4vK8pBolbWfeiK2wshHefMAiXIIrDXwb5kD+q9804SEJfJZLbSehx9qnOPfcOhFvhMB2gbwI4NXvwyc5++q3CB5x86jrS/eQ89IXV7gVQ4I8JAavtabZ2C4do7/FZaC74bmKX7PYNeRpTj3xDorwJi/UvALWC+Xs6fkY8lAd6pTopsMInCsyKQOeuYN9i9b752+XKaPZ98IGyg+dw2m2MXhR4wvI/yhOZax9knPLvvLje8p9Y7Hkl2MvNpDz/Kd0f008nhjSvS0Jk0eS+9LnAeqSaVX0XPskeQF2bsrskr8vUeLlYvO+O5fR6UlfbFZIkSrlXPhkOzvHPoPHJmbNAxhPXGRLn+nUHs2j5If99Pzk6UDdNvEpj8V+iW4uoSa+IteqGPnBDA4uXI/gvTyO6genkzR5JLkrv20uZwvzuSlZL5TjMloIzehA2qK7ffMysP8AWRBxO7hbW8q+3oP1QjkeqwOptvmFIILgJXJsRuN89utd/PfcovUowoII7dkeiUwasOl6qWpkGiXq+EjOPreuBYwSeTWMq3jdNrJueRnBKwSUd3FUGdmdMQ2XsR5NUlRgB14BeaiOyAl9OdhvGsY9J5EoZGjaNKkpLvh04vWSNXo2f/ac2nwu+dUmCiDTqumy9mls+WV4LHZkGiUdZ07izCtft3z7kk+4pDuGU3ss7xLsaPL/SjXaaS/h+GUDeFu4EE8QkGlV9F77JDnPfYrHam/+DIH4EjE4nfibh+DyHZ+VymUEpSXhqjVzYMw8BI+XuJuHNDZuIcb2fvYODi5cj8sXv9LuGc3BRRsoy8zBZbEz4MUmJZcEgapfD7FvyFNijJ0+KXBwAf57ZayXyGS0n387+a9+07jmaDbvA/8M8KmGNk2e8fMSBJDL0Y4YiGWrmJEnUatQ9+6Gx9iYAS8N0iELD6X83wvZ0eNxZFoVCTcPaY7ZEkkzHw7t3obkOxvX9X65FDJix/WmYtvRgOfLf82i9vB5sl9YT+rc20X+chlB6Sm4zVYOjJmHx2on6b5xV8ZioVFOuVbFiA9mcOgyeHOltUSDXM1/erSMIX9FTVlFjs3AZTDjdboveeYKONpKrfQ3qfWim1a6KqqpqeH111+ntrYWt9tNdLS4EEhLS+PTTz9lyJAh9O/fn4iIiL/oSdwMfPrpp5FKpfTr148///yTCRMmcPLkSWbOnOl/LiioeZZcU+rZsycff/wxLpeLY8eO0blzZ5RK5RXbjBo1ik2bNtGvXz/++OMPpk6desXnp0yZwoABA5p93qtXL+RyOcnJyXi9Xnr27AlAcnIyVVVigfxTp06xadMmHA4H9fX1JCUl0adPn2Z9XY6mT59OamoqJpOJZ599lp49e3Lx4kW6dOlCSIiY/TV06FBOnz5Nv379rthX3759kUqlJCYm+jeBT548yYgRI1CpxAVtUFAQdruds2fPsmrVKn/bhszPs2fPMmuWeEHJsGHD/JubTSk2Npbs7GzmzZsHQKLZTlSTt3cgZk+GaZQE9RhOWNoAPr3eRnVlIfG6MFweL9+rzzMpJp6oUi8N+RRp946h411ivZ/qY/lE9mzn708Xp8daYSSicxK9Vz7E3rteoT6/HFV0GGO2LwEBrCXVuH3ZibayGrxuD5aCSiQ1Zmr2nyG4Swrlmw8g14lZJ85qE7VZ54gZl8GQHUsBsF6sJPXJG9l/wyJctfVo4vTYy2upO3GBoi92AtDzjUehf5q4yPd4CUqNx1lbD0Bwj1Q6r5mJPDwYqVxGcI92CG4PqrgIrGeLCBvSFYlcRvraWVjPFWE6cMYvo6u6DmepAWV8BF6Hi8hJQ0EChp/3I5HLcZYZqD+aizI+gvKPfiHqsRv9b02dBjPIJP5xqOMjcJTXYiszoEmIwJ2eTLdVj+CsMmE5V4ImOQpVfASln/9B6ed/0Gb6JGKu749UrcRZVSce8YyPwG22+Y/XBfXqgKZtHB3XzkUil4PXi9ftoeyDnwgd0g1XhXiMxna2EJlOTVCvDnirDchCtAT17kS7D+YjDwsm7NpBeGrNuCpqCB7SA1eNSTxK4vZg/HU/CS88jKO8FqlSjipexJry7/aS/PBECj/4lcT7xyFVKxm461WMWefQdU72j1EVHUr6nFtJn3MrIJB82zDM50tRhOjAK2Avr0WbFIW1qJrwXqnUbNzpz0Kq3nEMqUqB1O1hwI7lqOIjqM8pQJ0gjkEdF4FEJsVRXotELqP7R7Mo+3YvZV/touPCu0l6cDxJ94/HWlAhHl27UI48WIM6IQJ1nGgPdZweh++4katOzJIs+GQrtYfO0fnFe/xHkTTxegSvQLdVUzlx5xLctfU4ygyoEyIxyc/Te8tSpBolcXeMwJR1DnVCJI4yceNF5eMFgERC5OhehA/oLP4tlaCICEYdrwcJOMprcZTV+GV0GcxIlXIcVSJ+aJKiUEaHceH179G1jyd+8kjSloplMyQyGRLf0SGJXEZY3w64ai20n3UTdcfy0SREEH/DQASXB3W8npKNu+nw1I3U+grGuwxm5CFakh4cT8LkkQR1SsRpMKNOiBAzGxIi/PoK0JvBjDIihLojuTir6uiw8G40iVEM2LEcweMlpFd7MvuLL7dkWjX1pwv9Y+z+0SxKN+6m7YxJPr6jCOqcLGaIJERgOpZP3K1DsZcY/HyjRnQXN20kEqQqBXXH8qn45RBhfTr4ddiUPFYH8hCtHx+MB89iK6pEFqxBGREiZov4fUqPRCZF2yaaqPG9ifnXQOTBWiQy8ceHOikK48Gz5L78ORlfP0vZ13uIvrZfM3s5/faKRJ0UhdtkRapSYA7w30BekaN7IlUrxbpuCjkDti9H0yYGwekSMyWlUhT6YDxWh1/GBj92GczIQ3X027IEebCWlGnX4zZZUSdE+P2p0ecb/dFdZ0WdGIlTraDdrJuxFVfj9m3uOsrETKuGZxuw12kwowjV0e+jJyn+LhPTmWLs5UYAwnq0pc8asQatUh+MTKPAUy8gOMUyH7KQGASPi7iUjry1+l0xS1IqB8Q4IZHK/PxS7h9L0t2jfJ+LmW21B8+ijo9o0c7VWw8jVSrErO2qOtTxoo+6TVZshZUkPziBNo9e12yuSOUyYnu3x2G00HvmjVQdzycoPoKOtwwlc+Fn9J97G26Lg8hubfy87IWVV41TGR89Rem3eyn5ajddltzPkN+XEZyWTOW2I2iSoijftJ9uqx7BVWshdcYkjty2BJcvjjTYuf+WxciDtbRpYucGkgdrcJsD60I7DWZUESGoo0IZs23JZWOzu8aMYf9pQrukYNh/BrwC4b1S6bniQTHr3yugiddT48MMdZyeks0H6DB1opgRVGMWfSo+gtxPtlL5y8EAPHAZ69F1SGgcq1ZN7dliPx5c//OLKEI09HjyxsuuORLSk+m2aipZdy7Dml+OKiqUIb8vA4EA/20YX8OReYDk+8eRePcoFOFBlH61C8OeU0SM7IHTUBeAaQ3UgImOilocpTWED0xDkxglXjDhFQhqIouIbUXE3TgoEDvkUnTt41AnRGArqsJ46ByapCgsuSUENckSVUWGItOqkMikIJGQ8eV8kEpoN+tmXMb6Fnk5q+pwlNZQd+S8+IVEQkh30U8b/B+g/kwx4QM7+9srIkOxF1QQNqwb9sJKXAYTjhIDHruT4J7iJYmquAhx/VFe42/XMJf0I3pQ8fVu4u8fT2i/NDq/9W/qss6iSooi5ambqfh2D/H3jMVZXoM2JQZtchQjf1/ms7OU4VsXs3vic2jiIvzYoU2MIKxLCmMPvYE8OggB8Bz/U2QslaGd8zqotKiuvRvcLpDJkSZ3AK8XaVgkgtlI749mYS2qov0ssf7rlXAj2LcGO3TnMgb99IKYOVhqwFVdh/WiWP7InFOIfmhXBuxYLvZ3SYyN7NmOU+/+RMGvWYC4Zk67bywxA9KoPpaP1+1B78ONBv9tyIcz7j+NJiESZWQIA35f3sx/L8VfdVwEESN6EPuvgaiTopCqFNRkZlN/phBHeS2apCjqjp4PwIJLfarrW49jL6mm8pdDRIzs4fdJdXxjbJfHdMBTWYN2aF8cp8/jMRgJueN6QiZPQhalR+p2E/P6QmQhwSR8/iYSmRRXXgGCW0L5z4cI79uRkm/3oooKY+jvyxAEAZvvgpoG0qbEkDpjEvtvb8Q2p8GMIkRH1yX3I1XJ6f3+dBHb4hvl0cTpqdx2lE4zJonZzaUGHKUGZDo1EpmUis0HaP/sZPEl06VYfCQfbZweqUyKrcKIRC7jmp9fRBmiofuTN2I4lo+2CS9tnB5bhZGmv249VgfKqFAG/r4MQQB7C3hjboI3IGKIIkRL/O3D0LaJoe+3z4rZ1wkRGH3PXIrZYf06ETGiO6qYcLqtmYE8SEP6ykf8vtB0jfi/nYT/gTUb/7tTa6ZkK10VffTRR0yYMIGVK1fyyCOP4HK5AJg0aRKPPvooTqeTBQsW+I/6Xo4KCgooKyvzH33et29fwBFuyV9kkTUlpVJJeno6x48fZ9++fQwaNOgv26SlpVFVVUVOTg5er5fk5OS/bNMSNWRXSqVSZDKZf9wSiQSPx4PT6WTt2rU89dRTrFy5ktGjR+N0Oq/U5WUpJCSEtm3bkpube8W3ZU11dykvhaKxtkjTDJVL9e31etHpdP46mitWrOC1115rkUdL1K1bN8xmM9OmTePFF19ky5lShrePCXhmRPsYjhbX4Mjeg3HjKzx09+1QcApZhz688NsJ+nfvjdTkxFZp9Lc5s247m8YtYNO4BRRuOYxCK264RWWk4jRZkcplDFw7k0NPvEt9fjkAFb8f58xbm9g+9hkkcpm4GAIsRVVIFTIcBhNSjZKwjPbU55Yg06qoOXCG2Ov7I9OqiBmbQdmmA+wdPZ+se14lvE8HbAWVWPLLCctoj8tsxVFp9B8P1iREEJ7RHq/TTcq9Y5EoZMTfMICSH8XF7MF+0zjYdxpnHn0dV62Z8/M+xFlpxG22UvPHMTTt4khb8yTWvFJUcREYtmY12i86nNqth4i6ZQQeiw3TwdNYcwowfL8H/fi+OEqr0V8/CI/Jiq5rW2qzctG1i0WTHCUe9xTA65uzibcNo+K3w1RuOULSlFH0/uhJ8t78EWeNCWelEdPRPLTtYgnu0Q6JQkbcrUORh+qQaVTU7ssh/s6RxE4ahEytpOo3cYw5Nz5L7mOrsBzPo/zDn6j6bjfO4iqMu4+h6ZCIulMSUo2K0GHi0W3rmUJqN+3BVWagaOGHWE/mIXg8lCz5BLfRjLuyFmdJNVK1kohbRwMQfv0Q3CYrzkojLqMFbbtY1MlRRF3TD6lKQdWWLIo/3krRh79S9s0eqn49RMoj11D1WxbhGe0xZReyKfkeNiXfQ8lPB7GV1XDho63UnS5EopDhqDSSfMcwvG43pjNFKKNCqc3MIfr6AYT0SkUWpKHw/V/FwvBPrEYWpCHu1mGE9u4g3vBtrMdZaST9tUex5JZQuOZnAGozc3AazFjyyrDkllC15TDJU6/FXlxN0oMTcJutaJIicfv8CaDba1OxFVdhL6uh7mgewR0TqDlwRvSpW4cSM7Evx6etxpZfBkD1lixibx1G2muPYskpoP7kBQ4On0XVrweJvXUYAFK1Eo9Z1B9A0Ye/Uv7dXvFymLPFKEKDcBnMtHn8BlwGM85KI1VbsojztQ/t3QG3yUZ4/zQA0l+bijmngMI1P1O1JQtVdBj7R8/l9JwPcVbXET2+NwB91s3CbbSwo/tj7B09n4pfs0i4dai4MV5SjUQqJahTAh6bk4rfxGxyTZsYajJzcBlMZM98D6/TTdWvh4i/dZiov0v05myCFW6TFeuFSkA80pT78ufkvvw5ErkUqUKO1+YkfvJIvC439TmFPlkabdZgr/2j5+I22zAdzyfu1mHYiqsQvIKPbxRus5W8N39k7+h5mLILcFQaCU4Tf9i3e/x6nAaz355NqSYzh5jr+wOQdM8YitZu4dg9K3DVmPHYncTfOozQ3u39PnV2wTr29HqcXZ0f4shtL1O94yjGQ+dIefx6FJEhfnsl3jOG8u/2NrFXe5+9OgHQ5bWp1B09z+6ej3PqiXeQB2kvy2tv3yc4OfUNajJPUfXrIfJWfM2OhMnU7juN9UI5jlIDF1dvQqpS4Kw0ir7RxA4eix1bURV7ej5G7Z5TVG05TNytw6jaktXE56MC2qS/9ii2wkrOLfyM/aPnIpXLkMp9mJ1XilSjxFlpJDyjPS6zza/bhuOOeWt+Iem2oZRtETFpe7+ZbOs7g219Z1D60wE89dWNG5JBUQgeFx5zJaXnT/DEtMfwOixI1WKJC4lchSB4/TwKPt7G3tHz2Tt6PnXH8mn3+HU+O1/nt7O2TWOcC+7WFq/TTfjgLigigkm4ezRVv2UhVSuQqpVIpNIW58r4tU/iMFr4tPe/+WbCAi5sOUzHm4dgraily5TROM1WpEoZpoJKP6+rxalur02lPreEC2vEkhtVvx8n780fseSVoYwKRSKXEjG0K87qOlQxoRx79C2sPrxpoAY77+75ODU+O8c38T+vw+XPOm5KVftycBhMV4zNMo2S8Iz2mHNLcFTV4TTWI5HL+GPMM9gr6zDnlpJ821BUUaGEZ7THbbahSRCP9zZkm6W/9ii24ir/S5kGPNg/ei4VP+wjdtJgADrcORyvy02tDw+GrHyIkt0n2dh7+hXXHBkfPcXxaaux+PTSoMO9o+eJcvn8N6x3e9xma8BmSOHHW9k3eh7VO47hrDGTOGU0MRP6UL37lH9tcSnVZOYQPiANe6kBVVwEuS9/Tvm3ezHnFBLrq12dMHmEH9vOL/4iADuclUYqfjpI3K3DSLxnLOacAtxmK7IgDR6b02c3cS4b9pwi5vr+dHltKp56O+ee/5T9o+dR/sO+Fnk5q+qwlxrQpsYB4mYFHnGtmfzgBP9aweazsSY5irD+ncTaq9/twVFcTXDvDkg1SgxbswjJ6IBMoyRiYj/c9Vb0YzKoO3AGWYgWEOOZVK1E69sgrT+RT31OAYeGP0X1r4dIfe5urLklmLLO+nHGfKaI37o+5scFj83Jude+x1FVF4Ad23pPx15pJPPml3Efy4R6E86tGwFQ3zUTz+kj1M+4nvqZ/8L28XIEiwnHV6vxmmoQbBZU199LfW4pRx58/S9xQ50QQe+PnvT5Ubl/Ljur6kAioe7wOd9csyG4PS3ixuiPn8RVb+PYqsYTQmfWbceUX8bBhesp3HIYZZAGc0Gl33/lTbJrg7u1RaKQU739GBfe/PGK+NvgHxff/IH9o+fiKKsR18H6YOJvG+73qYof9gWuHS7xKZlGReEHv4rzxocbpqN5BKUl4XE4cdWa0U0cjmXnnwRNHOk/um36cjPFNzyI8b0N1P+0A2dOLu6KKmrWbAC5HG+9WJ8zcmhXf5mBqt+Pcf7NH9k7ej5SucxfgiR6Qm8/tll8vxsaqHpfNiFpiZx6dh3Ve7Ip33KYpNuGom0T41//q2PCkCjkuGrMfv83Hc8n+voB6Id2Ra5VUbR2SzMsjsxIRXB7cNTWY6s0MmjlQ5TuPsk3vafzkw9vUm8Rs2IjurfFZbIG/B7yj/H34z57iXjTYK/QFvCmKYa4auuxXqzAsOcUFX+B2Q0YUvnzQYo/205N5insRVX++dx0jdhKrfRPSSL8ZQ5wK/1fpylTpvDZZ58FfDZnzhweffRR2rVrxzvvvENlZSWLFi2ivLzcX0PwlVdeYcSIEURGRrJu3TpeeOGFZn1//vnnaDQabryx8YbMadOmsWjRIrZu3YrL5eK+++4DoL6+nqCgIO6//34++OAD/0Zg0/EdOXKEHTt2kJ+fz1tvvYVcLic7O5vNmzczb948Nm/ejM1m47bbGo8mbt68mZ9++ombb76ZcePGXVYPq1evpnfv3s0yJTdu3IhareaGG25oNp6G70aPHs3MmTNZvXo1Xq+XBQsW0L9/f2677baAfhctWsSUKVNITU0N4NH0c4fDwZw5c5gxYwbh4eEsWLCAZcuWERQUxOLFi5kwYQJ9+/bliSeeYO7cucTHx7Nq1So0Gg3Tpk1rJkfDeI8dO8Y333zDc889h0ql8uv72Wef5dprr2XgwIEIgkBBQQFt2rRh+fLlDBw4kGHDhrF161Y+++yzZn4CsGvXLpYsWYLH4+GGFA0PD+zA18cKALi1p3hk9ZODeWw6VYxEAjd2S+buPm0xdr8WV2wHXDYHS+cu5OypHIY7E3n045fZO/tDbBVGOj8wjm6PX4c2JgzBK+Cqt7HlzuWkTRlNm2v6IpFJsZYY8DicHHjkTfq/9wTKMB3GUwU4as3EDOuGx+akcm82McO7IfF6QSrhwC1LkKoV9F0/B21iJBK5DEteGXvHPYPX6abbqoeJu7YfXo8XebAGPAKZk16g7ng+g35YSGi3FKzFBrIXfIImMYpuy+5HIpNSn1fKnnELSLpjBBo8lH26DYDee15HEarDZTBxduZq6o/nk/DY9aQuvAev04Wrth5XVR11B0/jOFtAcN80dF3aoogJFzMGSqo5/8QbWE7k0WbJw4SP64s8PBhnmQHbuSIOTf+A/l/NR5MQIdaUBPFMhiBgPl3EvusW4nW6GbZnBUGp8XhdbmzF1XjrbRwY/wyRo3vSfe1TSGQyXLVmTk17G6lSTqcl96OKCcdjc2LOvkj19qMo7FYqP9sKQJslDxM5STzyevbeJdhyi+m+83VUCWJmtdfhpOTNb3HXmJBLBZwlVSQuehBFVBhSrRp7fil1Ww7gLKmiev1vxD11J1H3X4dUq8Jrc3B48jJMWbl0X/sUIT3aoYoOQ/B4KVz7G+dfFo8VKsKD6PbBTDQJkUjVSgS3B6fFztGZazAeF4+ljtm3CpfJgjIsCMHrRR0fgUQqwetw4TRa2HPDItpM6E3SQxNQx0WAVEJd1jmO3LkUwXeMJW3pA8TeMsRfR+3k1DeQqhT03fwibrMNe0k1gttD4Ye/knjvWFQx4WK9pVIDyqhQBJcHqVqJ1+7AVWflxIz36DDnVgo/20GfdU9jzi1BmxApXmxxoVw8riiVihk+bWJwWxxIAGeVkazx8+n60Syir+2Px+7EXlyN1+4kf8kXdHj5PjTJ0SCT4qyuI3/JFxR/vpNeX8zHY3Wgax+PgFiDT6ZT47E5OXLnEky+uopDst4GBNz1dvKWfknbJ29CFROOOj4C8+kC/w9Pe6kBXUdxczFnxrvE3zGCqIl9Ucfpqc8v9x9hE9wezGeKiRreLeCIa83BswhuLydmriH51iEkTB7RRPe5HL5zKZ1emELkqJ7IQ7R47U5cdRayZ7xH6pxbyXnqfdymeoYeexd7QSXyEC3mkxc5Oe0tBu1eiVQpRxERItY583rJnv4uZd/sIaxfJ/pufpH6c8UITjcShRyJXIpEKsVeIl6ko06MQqZT4XW48dRbL2svXZtYJHIpHpuDg7cuxpiVizIqlJFZb+F1e8DjxWt3Yi+vFS//CdHiNJgQXB7OLvyM6Gv6EnfLUGRqBfYSAyemvonpeD4SBHptmEfJ578Tf+cIzi74hL4/v4RS76uXWmag/PtMzr/8RYC9zi/9inZP3hhgL8FnL0epgbABnf8Wr25rZqAIC8J88iLOWjMJk0dhvVBG/ekiQnq0xWNz4jHbOPHQa2hSoum7+UU8NgcSqRSP3Un2E6uJGNGDiFE9kIfo/D6fM+NdUufcRvFn2+m5bjb1uSVofD5fd+w89WeKiRguYrblXAkhPdritjlxmW1kPfwG2pQYhm5aiNvHy2t3cnj6e/7Lyhqo1xtTiZ+YhuC0IJGrkIclILgdPPX0HA4dyqK2tpYIfRhrP3if9h07gSDgqa9kS6fZAPTdMIcTT32Ao6IWTUo0g39+AUVYEB6bk4N3LsOYlUu7f19PhydvxOrD0cL3fiZl2vWoosPEWp+l1UgkUip+/BNlVCgRo3q0OFeMF8r9mYNet4eas8UkDeuKOiJEvLBMJsNeY8bjcPHdDQvpNzbjqnHK1QSnLn74K8n3jkXtwynBKyDTqfE6XUgAq28jVJMcxb4hT6NJiabf5hcC7HzqiXeIGNGdqLEZYp05pxvB7cFlcWA6V0LWzPfovvAuood2QaUPQfB6MZ4qoPZEfrPYjNeLRCoh89Yl2CuMxIzpSd/3pyORy3AazOwcu4BOs24k4YYByIM02IqrcRrrOf/8p7R78qbL+tThW17262bAzhUi/nm87J2zlvxvM4nu25Frf3ie2nMleF1u1PpgZCoFqjBdszVH22v6gK8entfu5Mgjb9BrzXQUYUGYfHMlcnh3BKcbebhOLAfjFZCqFGSOnIs1v4wBvy0mOC0JqVKG1+XBerGCk9PfxV5qYNDWJSh9lyh56m0cnrycrq89IvqUTo29zIDtYiWnZrxH3x8X+mXJmfUBZd/s8c/lnKfWoE2No+2sm5DrNGhT48SxCOKx6vLvM5HrNMTfMQJbSTWnpq3GZayn1/o5BHVMxGWyYCuqAgHOL/mSDs9NbsYLoO+mRWKmmFSCo7IOpT4IebAWqUohloDxeLEXVyNRKdEP6gyCQPnnOzg/by1x94xFP7Y3mjaxCB4PErkcWbAGRVgQLoOJ0nVbqdmaRZf1Ytamp85CpW8u6Uf1xGNzcnbGaszH8wntl0avzS/hdboQvAKO4mrOP/8JF34/xYANczj21PvYK4yMO/IWjmoT8mANdacKODJttf+YavTonnR7cQq6hFDcpw5i/+QVVJMeRDnmZjwlF0AQj9g6Nq1DddPDSLRBCPV1uP74AfVdMzHlFKJJisRWYuDMi59Tf760RdzotuphEm8bRn1emXjZmW8doggLwlZYiSJMh0Qhx1ZQibPGjH5weou4UZdfjttXQkVwe9h+/yqCk6MZvnoa2uhQJHKZ6L9mK1vuXE78kC6k3TwYdUIElvwyzj27DkdFbTOsvxR/L4f1YjkFCfZSAyceXIXpeD5pSx/42z4VOaYXkaN6glSCRCqWE7Bv+oW6z74jZddGat7+BNNn3yOLCCfhq7eR6rQIXkHc/FcqcBWUYD96CnXv7jgcIA/V8ef1C7EVVaNJiSZjzRNN5mU9kcO7oQjTIZVJsfiwTZsczR9Dn8ZRUUtQxwSG/74cW0k1dScucHTaatJfmELCpIHItGpsRVU4jfXkvbCetjNuJOepNSgiQ+j69jS0bWMRvAI1u09y4pHXm2GxVK3CUmJgz+NvI1MpmPDD87jMNupLDQhuD1VHztPupsHItSoEt5fiHcfY+eBrJIfrGJr1llhP9JK1hOnkRVy1ZiKGd8frdKPw4Y1wCd5kfPo0kaN6IpHL8NqdnH7uU4LTk4m+BLM9Fjv154rJmf6uP+712jAPdUIE1duPcXLaWwFyRYzqgbZpuYX/hXSybctlhP47UbcLm/+rh/CPqHVTspX+km6//XbCwxuL6l533XXExMSwbt069Ho9HTp0IC8vj0WLFvHRRx+RnZ2NVColISGBadOmIZFIWLJkCWazmeHDhwfUlZw2bRrPPPMMCQmNxz/WrVtHaGgoEyZM4MMPP+TChQtIpVJuueUW+vfvz/r16zl8+DBt27Zl+vTpAZuAbrebRx55hD59+vD4448DBGxKlpaWsmrVKiQSCQ888ACdO3fGaDQybdo03n//fXS+mzdbotWrV5OTk4NWq/V/tnTpUr777ru/3JS84YYb+PLLL8nMzCQ6OpqIiAgiIyP/0aZkbW0tSqUSt9vN0KFDuekm8RjI3r17/TeS9+rVi7vvvhvAfzFQREQESUlJ2O32K25KAvzwww/s2rULuVxOr169mDx5MpWVlXzwwQcYjUbcbjeDBw/mlltuobKykjfeeAOv10v//v359ttvW9yUbEq2D5+64vct0ZcLK//6oRYo+Ao1Dy9HmpZqRf0N8l5FFn8oV3d7ulLaQs2ivyCDp3mNqb/Fi3+uj2CZ6+p4ya5CLqf6rx9qgSySFmqT/gXphH8+vqsl11XW5VFfhb0APP+JdYCcV3FAQ9G8GNvfIslVtrsauhqbXW39nKuRS7hKG/9n6vBqyHoVcxngmlMv/+M2W7ssuCpeV4OjAHkt3Jb6V5TqvDr8/c/0X5P0n9tMfpU/Va4Gt4vl/1zvADH/8JJEuPrjalfT7mrn8tVix9WQWvLP7XUVSz0A6iT/3M6jbjFeFa/dX4deVburwY6r9d9E99Vhx9XQ1fhU++iav36oBTpd+c+PE1/Nmh5ALfxze5Vdpb1irwJvri4SgewqsGNsxVdXye1/Bp1o899/U7L7xdZNyVZqpf9RtH//fg4dOsQTTzzxXz2U//XUuinZSK2bkpfwat2U9FPrpmQgtW5KBlLrpmQjtW5KBlLrpmQgtW5KNlLrpmQgtW5KBlLrpmQjtW5KBlLrpmRzat2U/H9PrRfdtNL/afroo484evQo8+fP/68eSiu1Uiu1Uiu1Uiu1Uiu1Uiu1Uiu1Uiu10v8Zas2UbKVWuoQ+/PBDzp49G/DZNddcw8iRI/+LRvS/h36MnfyP20iv8u2+9Cqauf/BxUr/UdJcxRtVuLqMlqvNoLsaXlfzRhX+c7P1rkYbV5utdzWkk15dFq3Je3Vv3K/WZv9ZvK4WA1z/iXf5/WdmE/13z178zyS75OpsfDXxYVz24qvitbPL1b30vKj45/O5jeu/f6Zk/VXY7OryYUF7FZmSV5u5FH0VmUtXS/+ZmZJXg9nuq8Teqxnj1cavq8nav1oa8c21V9Vuzy0//eM2JVfpvwn/zTMlr5auZlZe7fiuJrO1UnZ19orytGZK/lfSsZQb/quH8JfUs2DTf/UQ/hG1Zkq2UitdQg899NB/9RBaqZVaqZVaqZVaqZVaqZVaqZVaqZVaqZX+V1PrpuT/AWrp9ux/QpWVlZw7d44hQ4Zc9pmffvqJL774gg8++CDgIpiW6LvvvvNf0gLw7LPP8vLLl6/vlJeXx65du3jggQfIzs5GLpfTqVOnfyzHpRfVqFSqK/L9u/TVV1/RuXNnunfv/rduz26gpnJdjiorK1m+fDkrV6684hhKS0tZt24dpaWlyOVykpKSeOCBBygpKfFf8pOVlUVxcTGTJk36D/G6HF2Nn2mTo+jznngLXt3JCxz+9zsILjGzodvL9xB3jXiT4OmXPifvnSZvjKUShm1ZgtNYj1ynRhGmo+7kRY7+ezXpC+8mZrR4+2Le6s30fPMxjjzyBuU/HfQ31yRHMejnF1GGB+GxOjhw+1LqjuYRO743aXNvBa8XwePl3Nub6fDYtQHj67rwLqJ9/Z9/ZzMZbzzGoalvUubrv+drjxA7PgO5RoWtrJa6kxdwGMxEj+yOx+bk6Iz3kMikDPv5RU488gYVPx0AoPsHM4ie2BcEgcpfszg57W2/Ljotvpf4W4ch0yixFVdz5JE3MZ28SJuHJ9B26jWoo8Nw1dso/mIn+kHpKH36ODZtNYLLQ/fP5hAxojuCV8BWUMGZpz+g7uBZ9CN70PHl+5DIpDir6lBGheKxOag7dI7Icb1xGkwAnFvyJdU7jqFJjmLAzy+hCA9CIpdx8cPfOPvsOnTt4+n2xqOEdGvL+aVfUvHzAbqvmYEiPBh5mA5HWQ0SqZSKnw6gCNMR10SWk4+8gfnkBbq+PpWosRk4q01kDp+NJjmKHmtmiDeLalUIgoA8SIOzyojbZEWXGs+5pV9x8V3RL9TxEfT4YAYhXdogkUmoP1vMnxOfJW3R3URP6ItSH4xELuXckq/I97WRqhQM+HEhMp0GXbsYJBIp7nobB29fQt3RPOJvHky7f4tvQ70WO/mrviN19i0oI0ORalW4aupRRoaIN5lLwGNz4q6zkD39XcwnL6CKj6Dr29NQxUWgjgvHY3FQk3mKU9Pepu2MG0l6cAKKUC1IpbjrLBy+5WXMJ8UbwVNXPY5+bB/fd/V4bU7Oz3wLwSuQunwq6jYxyII0gATz0Vyyb3wOgOAuKXRZ8ZB4q7RUgjpWjzxYg8fq4NDtSzAdzQuw17mlX1H1837RXmFBuC12pAo5yugwpEo5Xqcbj80RIBdA+uuPEjW+NzKNCkdZDaaTFzg17W10HRPpvOJhdB3ikQdpETweitdt4+yCT1DFR9Dt7cdRRoWJN3/WmlHF6vH6fC7q+gHIdWrxJkiXG9vFcg4Of9o/b9vMvZ34e8chD9Lgdbmp3XOSoLRkPDYHtsIKQvt0wlVdx6Hhs/xtIkb1pPsHM5Eq5ThrzFRvO4J+SFc8Ngf1Z4sJ7ZmKx+YIsFn3D2YS3MSPDk5cQMdFU4i7eSjyUK1426VXIPfF9RSt3QJAl9en+vVhL6sRbys1mIge3xtFeDAep0v8rtTAiYdfx3zyIgDDjqxGoQ8CqRSP1cGublPpuOhuYib2RRkT7sei7NkfUv71Hr9c6pRoBu1cgQBUbzvCqSZ4MfT4u6hj9XgcTrJnvEfF95mNNvPNsaNTltN9zQy0qfFIFXKQgL3EgKfehrWggpDu7fx6cdXV+/3DdPIi4UPSkWtUWC9WtKhDgG4fzGyCZ4c4Ne1tOi6aQvQlcuXM/sAv11/5VHB6MlK1EsHl5tT0d/1y9XhtKjFje+GoNnHwnhX0fm86ijAd1oJKFKFatCkxKEK0IAhYCqvwWOzkPPsptQfFExFtp04k+d6xaOL1CB4vVX+c4OhjbyG4PMRM6E3HubcheL3IQuPwWqoR3A5Agiw0jgXPLaRXRm+GDBlCXHQEbnMVeJzNYp06OaqJDi8E2KvT4vuIHN3Lr8P4O4YTNa43IyJCsBlMeGxOTn/+B9lrtzDwxSm0v2kwymBxbsmUCnY8/jb5m/YH8Or12Vx0nRKpO3SOrJteCOB1Kf46DSYy3p6GKioMweulaP3vVGzJYtDPL6H03fJtuVCO1+ak4JOtJN4xwof1X1Hpw3p5mA6PDzsAijf8jiYlOiBunXjkDcwnL5L60ATa3D0SiUTChfW/U7blMP3eewK1D+tpwPoaM/JgDZaLFUiA0l8OcW6VeKlfp9m30OHxa5Eo5QhuL5b8Mo5Mf48637wK69nOF2Nfx3Qin56fzEbXPh6P3Ym9uApNcjR5r3yNJiXar/sGX3bYnNQXVRHZuz32ahObRzdmuvaafxvpD01AplbicbiwlBrY/ejbuG0OBqx62I+pF9/9yR/DFGE68ZZfg4nIkT3A48XrdDWLYbrUOHp+PAttUhQSpRyJTIqj0siRu5bjsTkDMLvQ13+D7s1XmJenpr/rxxvRD2cS1CUFV62ZvX3+7feNHuueJmpsBhKZjOL1Ozg9630A0l5/jMixGTir66jdm03E6F7IQ7QIHi/yIA32UoO4JpBJcZTX+DG76fg8VgchXdtQ/NkO9EO6IA/V+uNlw/i0qXH0eH8GEoUcTVIUUrUCc3YBBycuoP38O4idNAhVbDhIJCKGTV7mxxv9yB50ePl+lFGh4PHiKK8hZ/o7RF3Tj6gJfdC0i0OqUiA43WRd+yz1vnadnr+LqHEZCC439opalPoQ5MEaTCcvcmLa2y2uHy42WT/0860ftEmReOxODLtPccI3t5vG2V0/fsbStz/A6xW4cWhPHrxmMPJ2fZHFdQCvB+PBn5jz2keU19Th9nq5d9wAJg3peVW4IY8IwW4w4bY5ObfhD06v3UK/F6eQetNgFCGNuLHzsbe56MON0NQ4+r/9GMFd2+Cqradm7yk/ZkeO7hVgr7+zDujy5uNEX9MPiVwGXi/2kmpOPPyGv11L8fLktLcJ6phI5xUPEZSeLN4W7cP68u/3ASAP0dJl1VSC0hJBJkNwuZAo5EhVClzGelSxehQhOpCAo6IWd52F49PfxeTzf3mIlp7vTidiSDoSqZSa/aepP19K1MgeSJVyPA4XXrsTj8XByTlrMecUAjDqyNso9UFIFHIkEgnmc8Ucf+JdNAkR/vgguL3kPvcJ9vIaur8/k6DOyXgdLhxlNVT8dID8FV8z4Pfl6DomijF9ZmNsHrDqYRLG9MRebWLnvasY8u40lGFB1BdWogwRb6xHEHCZrIR2SkIRpMZeXMWJqW9iPnkxQC+CAOeXfUnnZQ+i8P3GOXyZtV/FzwfosWYGutQ4JDIZtqJKTj7xTjO8KXp3M+rkKHp8NAtd+3i8bg+OEgPF63dQ9MGvzXyxwc6t1Er/hP7zctdb6X8sVVVVsXfv3is+k5mZSWpqKgcPHrzic4D/pugG+quNwdTUVP/GXXZ2drOj1f+EpkyZwooVK1ixYsX/kw1JEG8n7969+z9u11Su/wg5nU6WLVvG2LFjeeutt3jttdcYN24cJpMp4Lk+ffpcdkPyv4rSn72TvDW/smPQUziNFlImi0fko0f3RNcujvr8cmqzzpF896iAdu0enog5t4TgDgnkr/mFPwY9hctoocsLUwhqF8vvA5/k5OwP6brsfqr+ON6Mb483H8dRaeTXxClU780m4/3pAFTtOcXOUfPYOeYZjs5cQ69VjwSMr+sLU9C1i2XHwKc4Pmct3ZfeT+XOEwF9F321m7qTBThqzOwY9BQynZrIwelim6c/pMfyB0h/9k6qLxmXUh/C+eUbseaX4zLWkzBZlDlydE/C+nSkLiuXQ5NewON00/WVBwlKSxT14hXYNXw25pxCku8dS9mm/ewcKOojafJIokb3RKqU80fS3Ry56UXwCnReNRWkEjote4Bjk5eSu/BTgjonc+KeVzjz9AdEjs2gaM3P7Bs9j32j51G94xgA3Xx6q9xyGEd5LQm3DAXAZawnZ8EnXPAt1js8excFa34hc8AMqn45RPEn29g/ei6xkwaiH96duqxzZE16AcHppvMrDwJQ8uUuDt+x1K+Pjs9O5uKan7GcL8VaUImzqo6j96/EVWcFqdTPq4EEtwePxc7Jme+yI+1hNMnRdHvzMbRt4/hz/DNkz/8IZ405oI3X4eLATS/hMpioP1tC3fF8TNkX6fX+DACsBVXsn/Qie0fOJX/Vd3R9598UrPmFg9c+h/HP09TsPYn5xAW8Thf2UgPOilpOP/2BXybB7eHcws8wn7zA6blrcdXVg4BoWwlIFTJq959hR9JduGrMdHnzMf/YqjbupOi1r5Eq5Rwd9G/yZr9Lu2WP0Oa5KdTuOEz98Twqv96Fx2pH1znZ367T83dx/tVv2Td6HhKpBKlSwdbEuzHszaanT67L2SvrxhfQtoml9sAZTEfPYzp5EVddfTO5AEq/3IX55EVcNWYyB87EbbSQMHkUHZ+/i+odx5DK5eQ89R7m04UkTB6FrmMCgttD7sLPODD0KS688hUhPdpx4p7lnHn6fSLGZgCwf+iTHLvtZRwl1UiUge9N67MvYj6Wx+7kydTuPkHE6F4cGPAE555eg7ZdPCfuaH68tus7T1Dw3s/sSLobV42Z6In9yBwwg9IvdxI5qieZA2Y0s5nHYid75rvsTHsITXI0Xd58HG3bWKp3HMVeUo351EUO3/QicT7/b9CHya+PJ5Hp1OgHpVOfW0rpt3uQSCQcv38lbpON9Fcas/HlYTrOPLuOHclTqNj0J51evAdd2zgcBjPW/DLMpwrIXfoV6UsDY0WPj2ZhOnWR2sxsv+4BOiyaglIfgq2oityXPid95SMBYzzim2Mdnr2Lmswc6rLO4TKaqdp2BLfJQtXWw+iHdQvQi38+D5xJUOckpAo5NZnZl9UhiHiW58Mzt9FCxxfvQds2FqfB5JPrIueXfknnJnJdyaes+WV4LA6O3bUMa0FlgFxFX+3iwJ3LAEh/drI/JgR3SsRRbaLueD6Hp76J6UwxbpOVYzPX0H3VwwCoYsNp89AEzKcLOT5zDZU7jqMIDyLJF4uqd59iz8i57B09H099FbKgKB9XAU9dGffcPokJY0fx8MMP4bHVIQuKbOaDDfpu0GFTe0WO7om2baxfh93eewJt21gOXvscexd8gt1g4scbFtHl3jGk3T2K0LaxZH+0lfyfDlCbW4q5qIqSPacCeT13FwCGHcdwW+0BvEL7dGyGv4Lbw+mFn7F76Cz2XfMcKfePI+PDmTgqjZxf9R3ms8VIFXL2jp5Hxa9Zl2DHZArW/Mzx+1eiSYyiaP0O/hw1l/jbhqMf3MUftwSnm/RXHiIoLZE2d49k58Tn2DFqHnFjM+i59H7Or/kV8/lSLAWVOKpN7H/gNdxWB4LHy+9jnmHnmGf8G5LBaYmkPjyBC59sp2rXKZwGM4as8/RY7vMlqYT0Z+/0x+YOz97FhTd/YEfy3VT8sI/iT3fgsTlx1Vn8ui/9cpffl/+cu5bgtrHsuGtFMzvGDOzMmXXbcducZM5cg8tso//S+3AaLQF6gcYYtqcJHuwZMJPTz61rMYZZ8sqoP1PExbW/Ydh9Eq/dSeVvWaS/8lAzzG6q+8yBT/rmpYKazBxKfLLsHTCTnKc/CMCbDs/eheV8KZU/H0Bwexp9Y0wvIob3oPbgOewVtcTdPARdxwQAyr/cybE7liDTqdG2jSV3wcfYLpQjUyvIW/oFbpOFwtWbsF2suMTnxfFl3fwyivAgXGYrmpRoziz4BGteOc4KY8D4rHll7B89l/ozRWQ/9R7OahOWs8UkTB6FYfcpJHIxXl589yekSnljvJRK6LTsQQre/gHTkVzsZQYuvvE9nV55iMLVm8h7+XPqswsofGczXoeLTk30Ub3rJJnDZ5M5ci6axCjsZTXsGfgkLmM9aS/e85frh0M3vUT96UJOPfU+1gsVSBQyEn06bbDZ+dWbeHn1x7wz806+f+lRfjuYTYUQhDQ8Dm91IV6LEUdiL9rFR/L1okdYO3sKKzdux+X2XBVu7H/mE+zVJn6+fhFp942h492jCGkby+mPtnJx8wHqzpVSX1RFWRPccBgtuIwWKn/L4uJbPwZg9tkFH2PNK/vb64COL95DxPDuXHjjB0xHz2MrrMJlsjVr1zReNqx5O/iw3mtxcPSu5VgLqgKwPu3le6n+4xiZQ2Zhzr7IxXdF/6/efhTjgbOYj+VTtfUwjopav391bWLv9JfvRRkZzIkZ77Kl3b0IXi8Rg9LZNWAmuSu/w2O2sXfkXHJXfUe3lQ/72ynCdBSu/4PqXScpXP87lTuO0fWVBwPiw4kn15C+aqpos/d+Zlfnh6j4YR9F67YROaoHnV99BFWMnh2Jd3Fm/kcBcuV/tZvffXjTa8EdnPngNzYPeZrQjgkYjuXz69gF1BdUEtI+gZrj+fwy9hnc5sa1RFO9/DlqDimPXY+j0sj2xLup2ZtNj8us/To+OxlDZjbGrFxKv91D1Y5jV8Cbuyj+dDuHrl9IxXeZlGz4naT7x5Fwz5gAX2xq5//NJAiS//b//U+j1k3J/6OUlZXFM888w5w5c3jppZcwGo0A5OTkMHv2bGbPns2cOXOw2Wx8/vnnnD59mtmzZ/PTT83rm5SXl2O327njjjvIzMz0f26323nnnXeYNWsWTz/9NPv372fDhg04nU5mz57Nm2++CYgbhQCvvfYaR44c8bdfvXo1+/fvJzs7m2XLllFZWcm2bdv4+eefmT17NqdPn2batGm4fXV8rFZrwN9/lzZu3Mjbb7/Nyy+/zLRp0zhw4ADr169n1qxZLF682N/fN998w/z585k1axZr1qyhoRxrwzj/KTXI1TCGd955h0WLFvHvf/+bX375pdnzFRUVzJkzh/Pnzwd8vnfvXjp27EifPn38n3Xt2pXk5OSA53bu3MnatWsBMBqNrFixwm/rSzd6m/IqLy9n8eLFzJ07l+eff56SkhJAzKxcsGAB8+fP58svv/zH8gNEDu5CqS9TsGjjHuImiDLEje+No7qOsp8PYskvR65VoYoOA0Adpyd6TC8KN/yBUh9Mma998cbdxI7vQ9FGMesmLKM9XrsLV729Gd+wXu3I92Ve5r/zE8rIEFTRYXisDv8zMq0amVYZOL7xvf39h/dK9fVvC+jbsP8MYT3a4jaLnwsuD4JbrORSe+Q82uQoqnafxFkduGkc1DmJ8s0ir9KNu4meKOoiakIf3CYrpV/vpu7weaRyGcrwYML6dMBSUIElvwzrhQoMmTlIVXJkvhtbizfuJnZiH2Im9Kbsy50AmA7nIgvWIJFKCcloj+1CBfaCSiLHZFC9/SiRE/piOpyLVK30ZeEFUmivVAyZ2dgKKqn+/RhynRpVdBjOahOmY/n+N/j6IV2o3CzOiZLPfydqYl8kCpmYMVZvp+zr3dQdzkUiFz9TRodRu/8MLqPFzytiSBcqNh8QsxABweNFEaKl/mwxUrkM6SU30zoqjYR0bUPF5gN4LHbMpwuJGNaN0q9346w2UfrlLqRKRTO5PFYHob1SufDBL0jkMkq+3uv3B2PWOdx14pjqDueiCNVRuXk/zkojBe/9RNT4vpR++QeC20P19mPIQ3TYiqqQh+hQRofhrDRiPnkB/ZAulH+zB0tuCcZDZ4ma2BdVnB7BK1Dy2XYEl4eSL3aiiglH6fNz0/4cgnt39POvP5KLPEQHCjkhA9Kp3XaYkD6dsJy6gEQuR+FrhyAgDxZl1KXGYz5dAMDFdzb75bqSvTx2B1HjelP27V40SZFUbNrfTC4A4/7ThPRo5/fz0o27iJrYF0GAqLEZWC+U47U7sZ4vxWNzEHvzUJyVRn+Gin5EDyy5Jahi9aJfBqlx11mwF1RSu/cUVb8eQh4UmHWvH96Diq93AYgZlm4PyugwTIdzkUilSGTNlzSKUB0XVn0r+kiFEVmQeGO7rn0CXpsTZXQYdYdzA2wW3LUNlZv3+/yoAP2wbpR9vRtth3iMB862qI/a/WcIbaIPr8uN1+MFQUCbEoPX5kSdGIk1rxR5iNbfTqZWUrXlsE+Hu4ka34fSr3ejjAjBsOsk8hAtXruYedfQRhWnJ6hTInkrvg7QPUDC3aPE7GtBoPzbvUgVcoLSk/02cxnr/TZXhOko+3o39rJadKnxyEN0hA/rhiW3xO/z8hAdEcO6Ubl5P6o4PQp9MK6a+ivqEBrwbH/j+Mb3pezr3SgiQqnZdRJ5iK6ZXFfyKf2QLpT/kIk8RIv55IUAuWr2n8HpkytycBd/TLCV1RDepyNFG/cgVSqoP1+KIkSLJiGCpiWyJDIZEYPTqfjlEDKtkopfs4j14W/TmCBpVnNYoGNaFxzmGrECmceFRCKFFm4EbzrHmtoraoKolwZ9K6PCqNxyGGelkfPf7EUZokOuU1ObW0rKmF7kfiO+IK4+cQG5WolE2tznI0f3oujTbWJm276cAF5uk7UZ/gL+TCKPxU59bglBnZPJf0e8ubMmMycAO+ouwY6KzQfQdUig9uAZokb3QvB4EdwepCqFP26JvIII7dOR2sPn8dicCB4v1X+eJnJgGiU/HRBtIgHB7UURrMFWUo1ULkPdgG0+Cu6QgFQpRx6soWjjbip2HCVqUGcUIVpU0WG0e3A8ZT8fxFFd16Lu4+8cge1iBWF9Ovp1r2sfj8fny9VH8pDIWsYTt9mGPj0Zt9WOPEiDKa8MZagOiUwagKnQJIYBgsuN4BHXAdW/H28xhjW0Ufoyki0XytEmR6MI0SKRNu+/QfeN89Lsl6VxXp4PwJuIYd1QxYVTsuF37KWGRty4azRep4uzz3yM4HDhsTmJvVl86WLcfxq3sR55kIbyr3cTOaEPxR/+Kma0253IQ3R46m04ygNvR24YX9qL95C75EtkGhXlP+4nakIfCtf+hjxEi62oOmB8De1cRgu2ixUUfbyFqIl98dRbETxeSj7bTt2hc9iKq/3xMiSjPdYL5YRmdKD8q11U/rAPTXI08hAdMq1KHO8Hv4AgiNmdTXDKsOuE3y7qWD0eq93nJ7uJ9mHxX60fIoZ0oXLrYSRyGVXbjhLjw46GOHu2tIDk+BgSo8JRyGVM6NeFek0UCF485efB7USl0SBVahEEAavdSahOg0wqvSrcyPtmL8pQHQqdmrrcUpLG9iLPhxuGExeQaZrjht1gIrhLCvW+zMCmmB01oS9Fa3/7++uA8X2xl9cSPrCz2C5Ig73kyvHSv+YVBB/W72uG9bIgDeEDO1Oy4Q/RTwalU7Zxt799Q+yMGNGdgvd+CfAvVXQY8iAN+oGd0SZFUb75AILL48chELO7Zb41be3h82ji9H79yNRKFKFaSr7eQ/HG3YR2SUERokXexB/EEz2NeOOxOijduIvoiX2QyOXoh3ej/AfxN3Lp538ExLDKA2dx1ooxLGZIOoW+k1fW8lqi+4snA4NSovF63OR/sxfT+TIUYUEowoPQtI0N0Ivg8hDSrQ0FPvy++M5mFJEh4vrmkrVfA96Ufr2b0o27CfHJdTm8Kd3wO+aTFyjduIuIUT2x5JaI68UmvtjUzq3USv+EWjcl/49SWloaixcv5pVXXmHQoEFs2iQWQ920aRMPPvggK1as4MUXX0SpVDJ58mQ6d+7MihUruO6665r1lZmZyeDBg0lLS6O0tJS6OnEh+M0336DValm5ciWvvvoqXbt25a677kKpVLJixQqmT58e0M/gwYPZt09M0Xe73Zw6dYqMjAz/99HR0YwdO5Zrr72WFStW0LlzZ7p06eLfyNy3bx/9+/dHLr98VYLPPvvMvxHXsCkK4ibcvHnzmD17Nm+99RZdunRh5cqVKJVKf/8TJkxg6dKlrFy5EqfTyeHDh69G9Zel0tJSFixYwJIlS/jmm28CNldLS0tZuXIljz/+OO3btw9oV1RURLt27f4Rr48//pj09HRWrFjB8uXLSUpKuiyv999/nwceeIDly5czZcoUPvzwQ38f48aNY+nSpYSFhf1jeZX6YFwmi39BYCszoI4LB0DbJpqQ9GQurNsOgLO2HrVvgdDlpXs4/dLnyINUeN3ugPbyUC32UgPq2HBiJ/bFfKYImUYZwFehD0bwerEVVQNgLzWAgL//uIl9GLXnVQZsmI2jwtisf1tpDerYcOKu6YvpTBHyS/pX6oP9Cy0AWZAaeZAKAHVsOBKFnKrdgZktCn0wbpMVfLzspTX+8ajj9Mg0SuwlBvG7shpcxnrcRguhPVJxVJuQapTETMhA8HhRxYT55VLH6VHH6bGXiD8+BuxdhSomnAtvfo86Vi/KDqjiwrFdKBOPRgEes5X4u0cx+I/ldH19KvJQHQp9MHgFIod34/yr3/hkFFA1WbgBSLUq3CarX28Ni9Ph2R+In7vdTWQx4DI22rapPly+Pk4/t47gzkkEdUqg08K7Obf4C+xlNQGLwUvbaJKi0KbEIFMrsfl4gfiDUhFySbvIEKQKOV2WPkD1rpNU7zwR4A8NlPTQBDwWe6NcpTUoQrV4XR6UkWHU7svBXibqvOHfprZVxUcQ3LUthl0nUcfpkQdpkOnUpM69nfTXH8VlrMfrcAXwVUSFIbgbF4WOMgPlH/9KcL80UhbdizwihIr12/HanSjjIgA4/dw6Oj1/F8OPvYNEJuPiez/7x4tAM3vJmtjLUV5L0SdbUcWGk7bkASQyGYbtRy8vVxM/b/DZc8+tIyg9GW27WDosnML5xV/gqK5D2zY2gK+mbSyquAhMR8SXLF6HC2VMGP3+WEHa64/hNlmQKAI3d1RxevSjejHgyLtoOyZiu1Dul8dRZmi2EFbog/E6XUT6sjA1ydH+46WquHAcFbV+eRpka7CX4PGiTopCmxKLTC3OP3mQBv3Qrqjiwun86sM4q4yX1Ydcp0YepObsc+sI69sJhT6Y1Dm3kuvz3wZegtdLxufzGLB1CWEDOqMI1WIvMWC7WE7svwaiTowidc6tmE8X+nmlLX8QZ6UR3IF4ETW+N1K5DOOB0/5xeKx2gtNTAvSCTCr6ZGw49hID5xd/ga5jAurESEJ7tadwTeNLMUeVEY8vY63TS/diL6zyY+pf6ZBL5kqDXDH/Gog6MZJ2c26j/nTR3/IpVXQ4sTcP8ftUS3JJZNKAmHJmyZcow3R0feke0hfehWFfDup4PRnv/JvjT64R5SuvpWDdNhShOkYdXY3bZKX8l4MB8zBmYh+G730VWUgsnvqqAJ5SlQ6vKhRBEBDcDgSvB4ks0G+b+lRTuRp0aG+CUYLbg+BqjP2WshqiurclsmsKErmMeh9md7lvLLrYcNT6IJQhjZv3urREJFIpxR9vBcBVYw7gFRhLmuOvJimKkO5twd0YI2Mm9kWmUtLl1YeQh+oa3agJdtSfKSKoUxLqhEikGiXatjHIdepL4pYFt7GeiAFpKMODkGmUxI7PQHCLR/lPPP8poWlJBHeKp9vCu7iw4Q+kSjlDv3+OAZ/PIbiTmLlnKzMgkUnRJkbiMJgI694OpT4IW1kNoV1TiLumr3/tIAtSN9O9tk0M5d9nBuhe9OVGu1jLalBHhXIpHVq4nqi+HVGG6ug56yaOLP0Ka1kNWl/sbGpzVxO+DXjQQFeKYarYcILTkynfJG442stqmuF2U59Ke+lebIVVSH3zUh2nxx4wLxvxRqKUk/viBvAKeO1O/zO6zkm4jfXU54gvsVwGUzPMlijk2EuqxTGVVFOfU0jbp29DnRhJ2zm3Ufj2j83GFzmmF/byGmr3nUYileAor/GvSRrG1fBv03ax/xpI+feZ/rmiitUjCAL2EgMJk0dSl3XOHy9VsXocpQb/uBylBvGzMvGz8CFdaf/SvURO7IOzus7/+aX6RCahavsxv58oQrV/a/0gD9Iw8sR7GHadxLDzRLO+DVYTsVER/r+jw4NRBOtxl5ym4e1IkNSD2SNhzNNvcMui95lz5zikyua++09wI7J7W/RdU5DKZFh8uNH5/rFoY8NRXYIbqvAgEbN9L4GbYnYDr7+7DlCEailYvYmwvp3o+NK9yMODKP18599aP5xtgvUdF95NbhOs16ZE4zSY6PLGYwz8YzlSpXhsuylfRVgQgtuD6VheM//SpETjMtYjVSoYtGUx3VY94ttYDJyX6jg9yZNHUPn7Mf9YBa+XmAl96PD0TegHpAX02xAf+q6fw7mF6xptJpWQvmoq+iFdMew6gUyj9L/wg5Zjs0QmxVXXaPNjS74itGMCk7LeILhNDHgFrKUGInq2Q50YictYT2jPdn69DNi+lK6rp4FXaPIbp6bFNa1Mq/Ljja3EgL205m/hTUOfmuQogru2RSKTBvhiUzu3Uiv9E2rdlPw/SjU1NSxevJhZs2axadMmioqKAHGz8tNPP+WXX37BYrEgk/31nYf79u1j8ODBSKVS+vXrx59//gnAyZMnGT9+vP+5oKCgK/bTs2dPsrOzcblcHD16lM6dO6NUKq/YZtSoUezcuROAP/74gxEjRlzx+abHt5tuivbq1Qu5XE5ycjJer5eePXsCkJycTFWV+CPk1KlTPPPMM8yaNYtTp05RXFx8RV7/lDIyMlAoFISEhBAaGurf3DWZTLzyyis88cQTtGnT5v8Jr1OnTjFu3DgApFKpv87mpbzsdjtnz55l1apVzJ49m/fff9+fVXv27FkGDx4MwLBhw/75IFrKLPctiEI6JXLxk+3gFQK+ix7bS8zUOHEBrnBTdpeX7uHMy5+3zPYyzRoyX8t+zeL3oU9zZPp7KMNb9tmuL91DzktfiO2aMWjhT6GxneVCBYJXuGKbpuO53APWwioqf8sienRP+n0xD/OZkmaDEQQBia9t1a+H2D/kKepzCkm8d+wligjs31FWw4l7V5A5ah6OCiNpL9wNEpAoZJT/uN+fPSQI+G122ZF6BawXytnT8zHkoTqkGtVfyBrYSfJ9Y7Hml2MvNnDm+U/p+trUhlYttpFpVfRc+yTnX/2mGR//mJs2EwQ8DidH7l9FWEYqutTYZmPSD04n9uah/kyUptR+/u1YzhXjtTkC2vnbSwCJhB5rn+Lcc+vEjU1BwLDrJI6KWrJnvIujopbYmwYjIATwbZ6ZBRHXDMBZVoNxxxEuLFhLwuP/ChAs+b6xnHn+U/aNnovX5abtE/+6sgKakDxUR+TwHngsdo7d9yoSmRT9iO6Xl+sSEgSBxPvG4iiroWbPKc49v4701x5txlemVRHcI5XiD3/F48s0dtfWU7vrJAdHzcFZUUvkhL4tjFBC2Wfb2Z/xGM7yGpQRIYHitOBHzuo6ku4fR/+tS5HIpU30KwmUp+H/m/hRj7VPkd/Ej+wlBk488jp1R/JwGkxo2sZdXh8SCQiQeN9Y6s8VYz5dSMG7P9PF578NvBxlNewfO58jk5eRcNswfwaLOimKwrW/YTx0loJ3fyaoQwKCIBA5NgOXwYzX2fxEQNuZNwZk9gXI1SKJg467dSiOilqMh85iK6ygTVOf8QFYpK8Wpdvnv39Hhy2RJimKIp9che/+hM4nV4s6pNGn3BY7ecu+CvCpy8slUsItQ/E63GQ9+BrZCz8j/oYB1B4+T/YL6+k091ZA9PmoUT2xFVezo8fjyLQqYq/pF9B3xa9Z7BryNB5TBVJt4OaT4HbgtVSL9vbdotpsWFfE9xYCRlMMkEnpt+AO/ly03v+D8PSn2/lq8FNUHs3D6/HSZ9bN/ufbz78TV605IHYG8mo+mIbvZVoVGWuf5NyyrxB8+Fqwbht/3vA8HrsTl8FM5xfubi4MYMktpWjdNjRJUfT+Yj7uelsLUCNgLazi3NubGfLVfAZ/PhfTmWI//7b3jqH+QjnWYgMnFn5Gu3vGYDh0jkOPvU3+2q30+1isFWu5UIHLaCE8oz1dFt6F6Vwxgu9a2dRHrxFjs7dl/UrkUmRBGio277/ku+a+3EJ0p+M9o6k7V4LdYOLoim8Y5DvieaUYJv4taaG7lttIpBLC+3WiavuRRl+4TP8NtR49FnuzZy6dlxEjuiN4vJhPXAj4XKpRoooOw5JXdsnwrowbqjg9he9tps43l1N9ZQP8j0gktJt5I3nLN16mn8vFS4ga19tnowZM8WHVbcMQ3B7qDp1rjJf+ONmo9Ab/RRCw5pVx6oGVVP+ahaJhTXeJbG2mXgMClH175VJVzVQiCNhKDezs+TihGaloU2OvaAcAqU7csBFsjadljBY7KdF6tr86g43PP8zSz3/DYm9em/Zv44ZUSsazd3Bw4Xq8Xt9Lmk+38+2gp6g6mofg8dLz6ZubtL/SUc8mev0b6wCA6Il9sZwr5sQDq7Dml9H2qZv+sl1TrD+/7CvOPv9pk3jpRSKXEdytLcXrtpF1y8sIXiEwVgH6Yd1wVNS2OF6pXEZwegous5XMMfNxWx1okqKaTcOQ7m1JmjySM741vkQiblbWHjjL6Rc2kHjbMGRqpb/fhvhw+L6VtJk+qbEjr8CRO5ZiyS0lNKM90hYSZv4qhrW9ZQi2CiM/9JnBoQXrUEeEMuC1R+j0wDjMJy+Ka3yZ1K+X/WPm47E5m73Q/Tu8fA8F/ttAl9hLplGijo/k3HPr/HHpH/P6H06C8N//v/9p1HrRzf9R+uijj7juuuvo06cP2dnZfP21eAxs0qRJZGRkcOTIERYsWMBzzz13xX4KCgooKyvz12d0u91ER0czYcIEoOUf1ZcjpVJJeno6x48f9290/hWlpaWxdu1acnJy8Hq9zY4s/11qyK6USqXIZDL/uCUSCR6PB6fTydq1a1m6dCmRkZFs3LgRp7P5guE/Qk0zPKVSKR6PmCGl1WqJiIjg7NmzARmNDZSUlEROTs7/kzFcysvr9aLT6VixonltJQi075gxY1p8Zvv27fTo0YP333+frk0+dxrMKELEY0+Cx0u7hyaiSYxixHaxdlHn+bfRcca/UOqDkaoUhHRORpcaR8y4DKJH90SqUiDTqBjy68tIFTJ/1oY6PoKwHu3o9d501HHheF1uwnu3J3JEd8J6iRcNSaRSNEmR1B48izo+QtwcKK8NGHfF1iNIlQo6PHEDCf8a4O9fE68nrEdb+qx5AnWs2L8+oz2C20v5b1k4DWaUESGookIZsX0J1mIDbou4URDWoy2aOD39Pn4KZZiOqDE98Xo8VP2ahTxEC77jYup4PRKZlAE7lqGOj8CcU4A6QXzTro7TI5HJcJTXUvz1HrQp0Ry8YxmdnrkdiVyKo8Lo6yMCR3mtmIGaEEGdTy6ZTo1UrSRsUDoxNwwkpEc7TMfy0LSN82dJKCJDcZTWgCDgdbiIu3EwId3EN6IpD04g8c6RKPRBSJVyIkf2wNTkR47H6kAeovXbtUGWPt8vRKZRIteqmsgS4SuOH6h7l8GMKiqUQb8vIzgtmcptR9AkRVG+aT9dVz2Co8LoP27YtI0iVMfALYuRB2tpO+160V4JERh9z8iDNf638yn3jyPJV6tUIpWi1AdhyMwhZkLfAH8ITk+m26qpHLtzKX1/epGkB8eTMHkUMq0KiVxG3dE88WhuQgTqOFHnDf8CuOtEn8z9ZCuVvxwktE8HHOW1WM4WIZFIUMfrKVn/OwmTR/l10XCoz1lZi7ptHACx900gpF8aErkcy5kCQgZ2QdetHaqEKEAgcfpNlD3wBol3jSZ8QGdSAQSB4E6Jfp9qyc8b7JX04HhSHr1OvOzGZEUdG4blXAlhvTu2KJfLIF5C4bHY/f07ymuJu204tXuz0aREU7FpP+mrpuJ1uqm6mCXqWi6j60ezsJ4twl5Y6R+HVKsS54AgULp+B/FTRgccHQKQhWjo/M503HUWzCcvEHXdAJy+I4OquAicVXUBz7sMZhRhQeLlBwLYCipRRoUB4mZgSLe2fnkaZHMZzMhDdfTbsgR5sJYUnx+pEyKwXazwZx/nvvw58TcPDdCHMiIEokIZsGMZ9uJq3BY78bcNp/yHfUSP603pxt20mzkJR4XRz0umU/t8aiTKqFC8LjfqhAgxe6GgEvWteko37qbDgjtwlNcSc31/IkZ0RxUTTrc1M5AHacj48hk0iZFIVArwCnRYMBmpVkX/bcuQadXUny706yTu1mFokqLE+mz7clAnRBBzw0CMB8+iSYqi7uh5Yq7r739eFRmGIjyY9NceRRGmQ3C5kSjk6Ad3xV5eg1yrblmHIVribh+Opk0Mvb99zq9DZWw4toIK4m4dRunG3bRfcOdlfSr5YTEmBN0/Hkt+GboOCZxd8Anpq6YiVSkD5ALEEg/6ENo8MJ7kySMI6ZwsZozFR1D6wz56rHwYR4WRym1H6ThjEgp9MBGD07HmlxHcIQEEgfKfDxEzoU+zeQIguO1IZAqk6lCk6iDfZw7kcvESAqlSi0QqA2+g3zbooykmNvTvKKshfvJI0ny1NSUyGRLfsV6JXEZM7/Y4jBYyZt5I1fF8guIjqDh0DgBdnB6XxU5EtzZ+XsHpyahiwhly6C0UESFi+Q+LnQE7lqOKj6A+IJY04q9ELmPQlsUogrW0feSagBgZ1qcDSKBw3Xa6v/Gon9elWG88eBZbUSWyYA3KiBDsJYZL4pbIq+xkAQVf7ASgy/zbkamVjNqxlNC0JMq2HUWXFEXJpgNkrHwYe4URe3kt5hMXkC67n/bTrifxxoEowoMo+mo3VXtOET2yB05DHZo4PVK1kj5rngDEUwuxvrVCwxhjrh+I22TFWVWHPERL13eewF1noe5YHsFN8EAbp8de1bhp1OneMXS4ayRhaUnkfbmLpITeFG85TN9Fd2OrNGKrMBJ8ic0bYhgC2Hx40EDqOH1ADEu+fxyJd49CkxSFrbASW4kBmUqBo7wWTVJUizFSGRVKl9em+ualB4lChn5wlxbmpehvsdf3R65TM+TQW0jVSuQhWtxGC9o2MUjk4lHhIYfeQuVbEzWtex17q7gRk/7OdGp3nUCdEIkqVk/FN3uIv2s05Rt30ebJm7AXV/nHpwgPQhkZwoicD/yblF3ffIzqHcd88VLviyv6ZjhadyQXZ1WdP146ygzItWrCB3dh/6g5JD98DTKVEkd5LXKlDFV8BPaiKnFc8RGoEyIJ7ZdG57f+jSnrHOqESKp/O0TiwxNRNYljAPG3DSNiSBe8DhfJD44ncfLIxvXeZdYPTe2gCNHisdipycwhekLfZraK1IWyuyQbWVxHZLEdGN7RSVW1AWXnEYAAMgUeZxU9kyORSCQkx+hJiAwjv7CYHt2vDjei+4i40fPJG6k+lo8uPoLKprhRH4gbjhoRo0J6tSe4awoJ94zxY7ajrOay65sGzJYq5AzYsdx/UiZidC/Kv9mDOiECqUKOJikSR7nxslif8vAENIlRJPuwPqhDAmcWfEKXVY/4sL4IZ1UdjtIa6nynK5BIiL6mD1HjMvz20g9Jp2rrkRb9SxAE7KU1KPVBDPl9GTKNuBZuum7QpsSQOmMSB29bgqu2npT7x5J09yjU8RFU78lGrtNQm3UOff+0AL8FsYyIJiESebDGb7Pkhyeijo9AERaE1+1B1yHB//ylsRl8MSyi0eYp1/fHUmJg4jaxXrZEKuHEim8p+OFPbtr/Gl63G3N2AY7SGkJ6tKPzioeQadV+/DYePNvi2i+0VyrBXVNQRoZSuy9HLGni9V4RbxqwHomELm9Nw15STeUvB4kY2cOP80CAf7RSK/0Tas2U/D9KVqsVvV58W7dr1y7/5+Xl5SQnJzNp0iTatWtHSUkJGo0Gm83WYj+ZmZnceuutrF69mtWrV7NmzRpqamqoqqqie/fu/Pbbb/5n6+vFehlyufyydR8HDx7MH3/8wZkzZ/zZik1Jo9FgtwfWCBw2bBhvvPEGI0eO/Ec6+CfkcrkACAkJwW63c+DAgf/feF1Kcrmc2bNns2vXrhYvHBoyZAhnz54NqMd57NgxCgsLmz3bQN26dWPrVvF4l9frxWq1tshLq9USHR3tz34VBIGLFy8C0KlTJ38N0b1797J9+/YWeY0ZM4aoqCgWLFjQ7LvqfTnE+34Ay3UqchZ/wc4xz3D40bcwHs9nW98ZGP7MwVZURdFXuziz5Eu2Z/ybHX2nc+TRN3FUGsl/72d2j5lP9Z5syrccJum2oezoN4Ojj76J6dRFyjYd4NTcjzj19IfsHT2fvaPnU3csn3aPi6UI2j1+HU6DGUelEV2bGP/YQru1wet0Yy2sYueYZ6jak02Zr//t/WaSNfUt6k4VULr5AMfnfUz5b1kBcjkMJnaOeQaJXIpELkLt4Uffpu5UAdt6P0HF5gOcnvsRVb+K7Woyc4ga3RMQF8lFa7ewf/Q8Tj3xDvIgLfG3DiO0d3sEjweXURyvragKXbtYwvp2JPaavnjtLjxO0VcTbxtGxW+HqdxyhIR7xgIQ0rsDgtuDRCYl99lPcNWYOHH/q1RvPUzkmF5Ub8kipHcHvDaHeDwUcFvsVP6Wxb7R8zAePIe9vIZdfZ/AXmrAVWch/40fmtm1NjOH6OsHoIgIJuHu0RSt3cLBa5/FWiBuQsXdOozQ3h18stT7eQX4xu/HyX/zRyx5ZaiiQsUfTUO7Yi+vxWW2+hezTcljsWMrqmJnz8cx7DlFxZbDxN8qZvGG9m6P1+HyZ+YVfLyVg7ctZv+NL4r+MO0GIod1I6RHO78/qBMiyPjoKY5PW401v4zazBycBjP7R89FEAQseaUo9cFUbcki6cEJuM1WNElRuM1Wv0zprz2KrbgKR1mNz7bDqfotC1uJAYlcRsKUMURf3x+ZVoWj0higC+PuE/7jkvUn8rDkFGDLL6X6h0zqj+aS99Q7OEqr8JhtnH3oVQBsRVWcee5T9o2eh/VCub+vNo9f75erJXs5DWZOTH1DvH14+1Hibh2G4PWiaRvbolwAxqxz/vqVDXI5ymupO3oebbtYYm8egqO8FplWRfl3InalvfYo1twSLr7+HbE+24T07oC7th51YiTq5Ciirh+AVKnw26qBKr7aheVcMVmjZyP1XYLjrDSK7c1WXIbAOq0ANZnZXHjzR/aPmYeuQ7y/RqclrxSpRomz0kior32DbA1+tKfnY9TuOUXVlsPE3TqM2v2n/XaOu3kwbqs9QB81+3JwGUzsHz0PiVyGVC5uwggeL1KNkqBOiTjKa/28ZFoVtQfO4jKYOHT9QgS3h9oDZ4i/dRjOqjrazrwRt9lKzHX98dqdYp3BxV+yp9fjVP58kOLPtlOTeQrj/tOce3EDOxImc+GN7/E63ThKDRS89xNel9tfJwyg7Ovd2C5WUPXLIZw1ZtHOLnEeus1WLLkl/s3gBr1Ubz/K2Wc/YUfiXdTuOy1mwmaeonjdtsvqsDYzB3dtPbaLFQE6FOW6qZlcLfmUXKcm9+XPseSVUXc4l9hJg9EP7SqWOrhErgaq3peN02Bi95j5uMw2jMfzSbptKIm3DPFjhzomDKlCjqvGjL2kmrCMDhj2nyb2+v5EDu2KKiqUit/E8izaJjEBmRKQ4LXX4a4rw11XhtdhQRceBRKJLzvBC4Kn2bgaMLHpXAGo2pKFKjqM/aPncnrOhzir64ge3xuA8R89icNoYUPGv/lu/AIu/naYDrcMQRMdRnRGKk6zFZlKgfF8qZ/P3r5PUPnzQXIXf0Hl5v3UHcvj4ps/sn/0XLKfWI0sSNMi/nZ7bSrVO0/we8/H2Tt6ni9GXi/WaPRhR3j/TpjPFF0yv3KIuV6M4Un3jKFo7RaO3bMCV40Zj915SdwSeakiQwDQJEQQf01fKv44zrk3N2HOK0MVFYJELiVqSBfsVSZcZhv2SqP4QlEi4fzqzewc8wwVO47hrKmnzZTRxE7oTeXuU7jMNrb1mc62vjPY1ncGpT8d4PTctRj+OOHXfeKU0VTvOArAxTd/wHKumP2j52LJLUGmFX05MiMVl8mKvQmenF23nZ/GLcCUX4apoBK5Vk30gDRsFbW4TFZsV4hh+3x40LAOCO3dvlkMK/x4K/tGz6Pyl0Oo4vRIENcBppwCXGZri7hd/ftxzj77iXiZxb4c7GU11GRmU7Rue5N52d4/L88v/sLvGyenvoGzuo78176j/nQRJx56DcHjJevmF3FW1yE43ZSs3+HnVf71buxlBqzniqn69SCJD03E63ITeU0/PGYruk6J2AoDSxsYdp0kZ9b7bE+6m5LP/8Bdb8OcXUD5j3+S7I+Xkc3iittkxXqhMmCuyEN1yII14tjcHhLuHOGPl+ajeWjbxWE6kkvs7cOJnjSIyh/2Yckp4OR9K6j69SCxtw4jfFh3BLcXTxN+kSN70O7fN3D4nhXU7BWxY9/oeX+5fgBQRAQjD9FSk5lD3E2DiRjWDV3bWCqarAUBOkYlUFhaTsGJA1gObeL+ybeiqT6Ht96A68wevPU1uO0W9h45Keqtrp6L5TUkRoVfFW6M+vhJnEYLG3v9m03jFlC45TCpPtyIykjFabIiUyuoa4IbIGKU1+ag8L2fAzD7SusbEDFb8HjYP3quvx2CgK2wkqQHJ4Ag4CirbaFdrh/rZQFYf57YSYOaYb2zqg57qQFtqvii1lFWg72giv2j51Gz5xSmUxcRPALl3+9r5l+OSqO/fe3Bs+S9+SOl3+7Fa3X452X0hN6oYkI59uhbWPLFtVPBx9v48/pFVG49grPGTOIdw4kZm4E5pxC32YpM23jyJ6RbGyQKOTV7som/cwTyEC1ynZrzy7/CeqGMmj0niJ0kJtvETx552RhWkZlD8nX9APC6PZTtPMmvYxdwYsW31JdW0+6WIaROHkH9uWLcdRbqTxdhLzVg2H2S/aPnUf7tXhwVtaQ8fj0grv1cBnOA7uuO5nHxvV+o9K0D4m8d9pd40+CL6a89ikyjovCDX/2+GOefJx2a2bmVWunvkkT4v5Bj+3+cbr/9dsLDG48cXXfddcTExLBu3Tr0ej0dOnQgLy+PRYsW8dFHH5GdnY1UKiUhIYFp06YhkUhYsmQJZrOZ4cOHB9SVnDZtGs888wwJCY1vf9atW0doaCgTJkzgww8/5MKFC0ilUm655Rb69+/P+vXrOXz4MG3btmX69OlMmTKFzz77DBAzLR955BH69OnD448/DogXwmzevJl58+ZRWlrKqlWrkEgkPPDAA3Tu3Bmj0ci0adN4//330eka6x1dSqtXryYnJ8d/VBlg6dKlfPfdd6jVam644QaAgPFs3LjR/92XX35JZmYm0dHRREREEBkZyW233cbq1avp3bs3AwYMYNGiRUyZMoXU1NQA3osWLaKkpMR/HL5jx46MHz/eL1dTPgCzZs1i7ty5ACxfvpyVK1disVh4+eWXuemmm+jbN/BoY0lJCZ988gkVFRXIZDJSUlK47777KCkp8fPYuXMneXl5PPjggxiNRt5//30qKiqQSqU8/PDDhIWFtcgrJSWFDz74AKPRiNvtZvDgwdxyyy1UVlbyxhtv4PV66d+/P99++61fb5ejH2MnM2DDHI499T72CiPa5Gj6rHkCRZiOulMFHJm22n8ssfvS+4ge2QNFmI7zb20ib7VYtLnfhjkcf+oDglJj6fjUTch0apRhQdSdusjRaatJf2EK0SN74LE5ODFjDSkPjKNy2xGS7hzBiac+wFFRiyYlmsE/v4AiLAiPzcnBO5dhzMqlzRM30HHmJDGrod5O3ppfaP/4dQHj6/rC3f7+j85cQ9sHxlG+7Sgpd47g2FPv02XR3UQN7YJSH4Lg9VJ3qgDj8Xyih3fztzEev0Cf16cSnJ7M0btfwVFRS89PnyZyVE9/8fizz31K8Wfij4K0pfcTd8tQZGoFthIDR6e+Rd3xfAb+uJDQHmIGo7OmnpLvM4kYkIYmKQp7iYF91y3E63Qz+KcXCOnRTqylmV/GmblrqTt4lojRPen40r0gk4pv/COC8dqc2EuqUSdEIggCyqgwsm5fgjm7AE1KNAN+flGs2+MVKPpsB2cWfIIyKpThWW+JdY08Xrx2J47yWpSRIciCNNhLq5FIpFT8+CfKqFBibxnir9N3cuobmI7n0/W96URf0w+JVIKzqo6LH20h9tp+qGPCxQLiXgGZTo2johaZRolMrUTwCkhVCjJHzkUZGcKAzS/gsTmQSKV47E5OPPEOkSO6Ez02A1VsOF6nG8HtwW2xU3+uhPy3N5G28C6kaiW6trFIJBLcFjuH7lyKMSuXbqseIeG2YeKxNrcHpBK8DheqmHAxg/V0AarocOTBGrwON26zBVedlZwZ75I65zaKP9tOz3Wzqc8tQZMQiUQmpe7YeQ7f8jLpq6YS1j8NTUKkeMy4xsyxycsI6dEOpdRLyIAuhA7qgiIyFAQBZ5WRM/cvR6pS0PalB1AlRiHTqcWNlcIKsic9h8mroP/PLyJrOCIvCKgTIpAHafDYnGTduZS6rNzL2kseosXrdCORSVBEiLU2vS43XpsjQK6cp9bQ8YUphA/t6vdz86mLHLr+eUJ7ptLp5fvQtItFrtMgeDyUrN/BmXkf0eH5u2gz7QbqcwoQvGI9UsHt+f/Ye+/wKKr2//+1s32TbHonhNBD6E06CCpg7wXFAogFAUWwF0QRBFFRELCg2LsodkXpvQdCCYH0vsn2vjO/P2YzJIKieT5fn/LL+7q4lszMaXc795y5z32UxaGIjq3QJ8eCWkD0BRB0GkIuL5afd3PkniXkvHk/MYNzUEcYEH0BrFsPE9ExnZDHj6+yjsgumXL+p5DIyXkfcnL5d7R94BraTLkUlVrAU1hF3ZY84od3I+Tx4zpWhrlHFiGPn5DDw4FJL2LMTKLfmjlN5OjQ1KXEj+hB6rXDEAw6OYLY62f/pJfIvH0seTNW0OGp8cT9jh72/SdIvKCPHCXhDyAYdPjKLfhqbByY9BKCQUuv9x6Uoxw1Aq6CCrZd8AidnhpP0th+4QhPCSkY4tDM10m9YjB5M17DX1WHMTOJXu8/hCE9ntpf9pE75RWksO0csG4hkZ0zEP1BDs9YQcVn8uFcw/YvA7WANiYyvGgUQBsbgaBtyMtlIWhz4imtJfG83njKajk0ZQkBq5NuK6ajjYnEkVuISqchflg33EVVZ6ShbM9mEd/Enq0iqksmib8bV97M10i9YshfkqmITq0Q9FqkQJC8++RxeVUC5+97FdQqdDGR+MPjQhTxlFvQRBkxtkpEazaBKOIursFvdXLkqQ9oP/0yDsx4ndY3jyL9qsEYUmLlRfl1uey76xVEf5C291xCq2uGIQaDRHVKQXRZkII+UOvQRCUyY+YDDB06jL79+hEMBMg/tJeRg+Qcpg05KNdlP4AxM6kJDRvzq/O8CcSP7EHI4ydv+jLSrh9B4th+GFLjsJ6sVLbki8EQ9UdLaXNhPzR6HZJKQhDUeCx2xECQry55kqTSGqWtiPbpOI+WsOuKp5q09Xv7K+i19FszR14ALKtFCoYofON7Oj16gxz9K4GrWOb1sXmfMOiHZxCDIQjbDm9lvZybzWzCb7EjBUIcffJdki7sp8xb3jILB+54Gfv+E/T+ajbR3TLlbdqPrsJVXEP/FVMxpsSiNuqRRBFNhIGg00PA4SHo8sqHIkkSOye+hLfKyrDvn8acnYFKq0YKhHAVVrF3+nKs++Wo/QHvP0DQ6aH26604ck/KtI+NwpAWx4aedxGwOE6jvTu/jKjuWfg8AdxV9cRmt8YQF4kYEtn73Kccfu17+s2+iY63nIcQ3h4ZcHr4+dp5uCrquPS7OejCB+aFnB52jXuOri9OVnjur3eQMLw7oj+INjbitDnMfaKCiI7pDP5tgWJ/PCU15E5bhrfcwqCfnm1S/+5G9dtzCxFO08u2hDw+gg4PBya9pNiNbiumo0+JQyWo2Nj3HkU2er77APHn9kClUVP+4Try7ltOq5vPI33cSPRpceEcvfJ8gCCAKKKOkOd3bWwUSBLa2Eh81VYKnvuUus2H6L5imtK/6J7tsGw6SNygLsoBXgGbi0PTl9PugWvIm/EaQbuTofuW4S2qDh90IuvKoA2L0EQZ5e3XgoDo9bPrstmYe7RFBfjKaunw9C3oEqOV/MiHp79K5rQrMLVPxZiVeupDVq2NE89+SNEH6znv5CoCNhcBix2VVoMuXs516MgtZP+UJXR+avxp/kPoDP6DsVUCIa+fuo2H2D9lCZI/iC4xmkE/PYsmysimnVt4dv5zhNwOLh/cg9svHkKhoQ3pHXKIjIyiastqHnzxTWptTmY/u5CqPWs5r1smu+7f0Sy7YTtRSchzut1Q63WgklAJarxhu/HNxU+CKHH5j8+gSzADKkR/gA29p9B+1jXEj+wRPpjsr/sB3ZZPI/G83qAWkEQRX9jWNJQ703y545Inie7Zjs7P3NLE1h+67zVlDuv39WzUEQY5P2m1DV1cJJooE/bcQkJeP8ZWCRjS4pvI14Hpy+nwwDXkzngNXYKZHkvuJiIrBUmUqN1wEF91PQnDu6ONiUBQC7iLqpEAU+sk1g+ZiWDQ0u+9BzC1SpD7FBJxnahg/7TlxA/NodU1wzCkx+E6UUH+Y6vk+W/VLExtUwn5/Pgq6qhavZUTL3zOgHULiWifJudLv18eV7VayxV7XkGlFtDHROCrcxLy+ZFCEq5yC1qzEUEQ5MPCIg1oIowIWjW+0loOTn0V+/4TROVk0nf1E/gq63EXVHD8+c/o89HDyjvOnrDvpzmD7+etrMeUlYxKrf5Te7Nn3Hy6vzadyI6tCNhdeEtqQILjz35Iwnm9m8iiff8Jzq/6+E/fB//bsSfjsrM/9G9G75Kvzv7QfxBaFiVb8F+Pbdu2sXPnTqZOnfrv7koLzoKvUsb97TLCGfI6/aVyzSgW/BvpBv5VGKXT87D8FQT+LGHbH8DAP9eWupn8CjWjreaiOdTQNnNczUGEcOZI8rPBLp5+mutfQXN59k+11VwbEPgHN4NI/6D8qv5Bfv2nw6tqHo+bMz9ccGhus9pal/Nws8oVav++PrcJ7+r4u2iOrW9u/idnM3h29uzmZ4bpDFGrZ0OFpnl2NOkPdgD9v0BzpL65dqM5NjvYTNvbnD42d/7y/4Pzw4jPLmpWuY1Xf/O3y5Q1U37Tg82zHc3BPzlfNkcrm9s/XTO8y2p18/iVGPr7I2vem0DzdOx/fVFyV6vL/91dOCv6lq7+d3fhb6Elp2QL/quxcuVK9u7dy8MPN8/pb0ELWtCCFrSgBS1oQQta0IIWtKAFLWjBP4+WRckW/FdjwoQJp1174403OHr0aJNrF1544f/TnJMtaEELWtCCFrSgBS1oQQta0IIWtKAFLfjraNm+3YIWtOAfw5bUq/52Gb/YvC02oWZszWnu9qbmblVqDprTR22zt2//c+NqTkvN3YrSnK05/+SW2X9yaxP8s2PTq/4+13xSy5l8LfjvxYhD85pVbm3OI3+7zD+ZiqG5+F+1vy1pFf49aO7s0Fz/4Z9Ec2zHb82wG/CfL7//q3r5vzqu//Xt2zvTr/h3d+Gs6Ff25b+7C38LLZGSLWhBC/4xpN9zBWVLTjeSWU9PIO7igWhjowjU2qh8+wfKlnxJ7x3LCDq9EBKRgiFsu44SP6o3IY+PI9OW4sw9Sdy5Peny2r3yoR8WB1u63a7UG9klk84LJ2FsmyofElNcQ949S9EmmOn4zK1oIg2oNBqCDjfl7/9K8SurlbId5t5G8pWD0cWZqf52O5FdMhE9PjzF1UT37Yi/1saO4TOV57ssnETqtcNQqVT4LXZqf91H3OAcQh4fzqOlRPdsR8jj4+C0ZThyCzG1S6XHW/cT0TYFlUbOmFX42nfkPyEfFtT3yyeI6dsRSZRPQzamxaOJiSDk8iJoZdNd9v6vGDOTSBjVC0mUUGkEDClxSKEQVd/uJLpXO1Rqgcr31ypjy142ncQL+yMBoscnH1Dh9CAGQ0R2bo3oDxCsd2D5aTeHHniTTnNvpdWt56NSq5FCIvtuXoglfHppp7m3kjCqFyGPj+PPfkTbGVeijYkEtYAmwoC/1s7W4TPpsWomCSN7gaAiaHejjYlgx5hH0cZF0emZW+WDemps6BKjCXl8VH62idRrhxHRqRWBOgeaSCO+WhtVX2wmY9JY3AXlGDISkUIi/hqbckJu9Q87OThlCVIghCE9nsHbX5ZPXqys59C0ZaRdP5yEUb3kZPmShCRB0OZS+GJqk0z7h6/D1DYVb7kF26588ud/TPel96BLjEYdYUATYcC2rwB9UgyaaBMhj5+gzcWhactw5MqHLMSf24PO8yeiT4kl5PZRtzGXg1OW0P7h60m8oA+GcMJ00R/k0L3LCVjsdHhsHJrYSPRJMQTqnZR/vpH4QTloYiIIWOxookxEdGqFr7wOwaiV+eb2YcxIwnW8DEGnQZcQja/GpsiU6A2w84qnMLZKoN3Mq5XyAZuT/Gc/ot2Mq9DERKBPjsVTXC2PKdJI0OVRxlX7636SxvRFCoZwHSslqnvb08aVOKbfafWXvruWzDsvwpiRRMDmRGOSD6cpeflLSpbIstjrp+eI6NwaBBVSIIi3qJoTc94h65EbMbZPQ6UCf62dg9NexVNczTk/zpPlS5JwFZRxaNoy7HsLziqHCAJBm0vhlybSiL/Ghuj1ozGbkETZuf8jfmnj5FNWkSQ8pbUULf+WVjeObMKvkjd/oPKrLfT/9hl0cVGgUoEKdox5FPv+E3SaeyuJo/tiSI/HU1yDPikGMRgiUO9AnxSDSi3gOl6u2ApJlBB98oEtUjBEzS97aHPPZfJzx8rYPvphOs4eLx8kEmkEUUT0Bzkw8QUs6w6g0qjp9cFDxA7IRqXVIHr91Py8G7/FTvLFA9CYTQh6rcKvQ9OWEbA6GbTxBfwWG4a0eJDAeaTkrG01yHz287djSE8g5PFR+/MeDk5ZQo9Vs4gf2hWVVoO/xoa/1takLV9VPYbUOFQagYDNfUaZksL2/9C9y7HtOtaknOgLUPLOz8QN6oI2JhL/H+iK6PZhyEjCfbwMVCr0yTH465wYM8IHVGzIxW+xk3rVUNQGnXzQiFaDt6SGg/csxZF7En1aPN1fv5eonDao1CqcR0vZMfZRpECIyJxMen/0CNroCCRRJG/W61R+uhF9WjxqcyoqQbbxoteO6LXz2LMvsGHLLuLj41nz1RcgqEECpBBBRw2E/Mrckj33FtnGB0NIQRFBr8GeW8iBsK2LaJ9Gj2X3ENW1DYF6J3WbDnJwyhJ0iTF0XTKF6D4d5AMagiEOTn2Vqi83KzxrsL9V324nblAXTO3S5IOyJAlPWS2uIyX4a23EDe2mHPSFoMKYGg8qQC3gOVnF1vBc2GnuraRdPwKVRo23tBZ9cgyCTouvsl7W82CI0vd/pfCVrwGIyskkZ/GdRLRLA7UK67YjuAoqSAgfJucpriHxgt74a2zsvfE5xYYbWiUghURUKhUht4/13SYrp8Z3WXwXKZcPQqVSUb81j703Pafc6zT3VjJuvQAEFe7CKnInL8aRe7IJLUrf/5Wqr7bSfcV0DOnxCEY9mkgDlV9vI7pHWzTRJkR/CH1SNK4TlYheP7bd+bjyy8i47QIMafGyHdl0EL/FTsK5PREMOtSRBtR6LUG7hz3XP6vMF91ev5fki85R5sc9183FvreAtjOvJvPuSxA0aiRJovCV1fL89Se2Ta3XEXJ7CTo9eAqrqPhsIx2euOk029ZvzRyicjJBEJCCITzF1Ry8ewnOw8XyIWwDszGkxMr122W9bK7taEz79JtGojbocRdVcWDiizgPFyt2CpWKuk0HOfzgG3QPH+4SdHrlg+7C80/csG6oIwxIkoQUEin/4DeKl3xNzpIp6BJj0CaY5dOeq+pxHS0lfmRP1AYdvjo72igTAYudsnfXUvSKfABEx6dvJuPW0SBJhLx+rNsPE9Gh1Wl+W+P53dA6ke4r7iUyJ5NAvYNNfe9BCoTo8MSNpN84Uj5RWqXCU1zDgUkv4sg9SZeX7iTx/N6KTyTXMR1T21T5ELaSGjyFVRyavox2D16rzGeo1bItENSoI5N49InZ9OrdhyFDhpCaFH+arWiAsXUi/b99Gm1sJCG3j93XPYt9b0GYD7eQGK6/sR/Q4FvqkmJAkkCFbDu9gSZzUfmnG2h9+4VNZOpfkY2kSwaQvWAS2thIPCcrOTB5MWnXDw/PlwlIwSBIYD9YyI4LHweg3cyraXXLeWgijah0GqRgCPfJSipXbyH1qqEYWsWjNugBiW3nPUTQ4ab7iulEdEhHpdMQcvkU3+9MfG6w9eaesg8tegPsumI29r0Fp/X36BPv0HbGlegSohFMegJ1ThBFSt9bi6lNMqnXDJNlOCTiLa0l5PRQ/ukGMm4b3cTe9P/26Sa+w/Yxj4V9h1tICvsO7uIaDGHfwVNUpbwLOA8XE7A6SblyCJpII1JIxFNag+tICRWfbaT9IzegUguUvf8rlV9tCdOiFWqTHjEQxFMky17q1UNJvnQgGrMJb2ktUkiUDxMMn1L+e1vf8Kyg0yi+ToMtbUEL/i5awg/+yzF+/Ph/qXx1dTWbNm3602e++eYbbrzxRtxu91nr++KLL5r8/dhjj/3p8wUFBaxcuRKQT9n+/bbrv4qlS5cyZcoUZs2axaxZs87a7l/Fxx9/zIED8kvX7NmzKSgoOO2Z2bNnc9ddd9E46HjBggXN4s2/ws8pU6Zgt9tPu/7rr79y//33M3PmTO6//3527tzZ7Db+VSRcPgRjx1ZNrsWM7I2hbSqS18+xu1/EX13X5Ln9V85m16hZnFzwMcasVLYPmMqxmSvouOB2EAQ6zJ/I0Zmvseeix1CbTZga1Z/9wh1Uf78T+97jHH3kLex7j9NpwUQ6zZ/AvhvnE/L6CdQ7ODBhEclXDMbUUT5FPn5ULyKzW+PYf4JAvYO4od3YNmAaR2a+hqltKvuuf/a0sZk6pHPovhX80no8oj9I0th+bBpwL2UfrSdhZE82DbiXvJmv02XBJADcBRUE6hw4j5byc9o4RF+A1EsGANBm6qVEds5gbbtb2XXlHOKH5FC04lv237YIY6tESt9by7aRD5B67XCicjLZPGA6UjCEITWeLUNncPSJd0i9chBHHn2LLUNnkHTFYEwdWxE3qhexw7tz8LaFnHz2AwSdFu/JSgqeehe1Tov7WAlbukwk5PZR+sb3AER1b4vzSCm/pFyP82gJ3V+bLvNyVE9MWSlsHjCdwzNfJ+eVuyla8R2bB96L83AJZe//Kj93Xi/ih3Vny5D7ODTtVdQmPbZ9J0BQ0Xn+BPaOm8fRJ98hMrs1B25ewJGZr5Ny9RBKXv+OoNWJ6AuQe9fL+KutJI7ug7fCwo5RD7Kh4wTWZ0/CeaQEy4ZcTr70JUGri/RxIwHounwagTonhS9/xeGZr9Nt+VSlv/lzPyLg8CDoNE344jxSgruwGtexMvbf9gIBq5Puy6dRtOJbto95hPqteTiOFKOLi+Loo2/hLqjAX1XP4Zmvk71goiwI4XG5jpeRN2MFvoo6kCB93Egs63OpXL2FkMtH4dI11G06RJdFkwnUOdh3y0IQRfbd+jwAGePPo/LrrWweeB/eMgv2g4UErC4KX12Du6ASf5WV/LkfgSSybdRDbBk6k3XZtysy5a+xUbf1MD1em47zSAlFr39PwOpi322LyJv5Ol1fuZuiFd+yeeB9IErY9xzHvq+A/bc9r4yr9J1faHXzeWw9dxZbz52FuWe7M47LdaSE4te/I2B1sv+25zn8wBt0nH0Th6a9iutYKZoIA3tvXsC6LpNIDMti7KheEBI5NHEhzn3HCdpcOHNPkPXwDRQvWc3Oc+5ha5eJIIp0Wz6NnJenIOg07L1xPjU/7EIbG0WHx288qxzWbT6EoNM04dfeG+YRtLvYNupBqr/bgTY64g/5deyp9/CU1OAtt1C5eiuSP0jr2y44jV8pVwym+xv34au2snXELOo25iKGT0lt6OOuK57CU1yDJtrEofuWs67Dbfhr7Piq6nGfqKT8o3UkjOzJ5gHTCdqcCDoN20Y9SMHCT8m690ryn36fX7NuRp8aR87Ld2PKSiHv/tew7z2O42Ahpe+tpeuSewBIvmwg0X07YtmYy6EZy1FpBIwZicQNymH3lXMoXvEtUkiU+dVIfj1FVWhjIzn6+CrWZt70l9pqkHlBq8G25zghuxsk6DjnZjQRBo48vJKgw02gznFaWyBh2ZjLwamvniZTdRtzkYIhdl74GEceXkmXRZOblNsydAbrukyilaIr9+Its+A4WEjA6gzriszz/LkfhnXlQbaNfIBN/abiPFxM3ozX8JysxJAWT9ygHA7c/hL5z34EKhUlK3/EfuCk0t+Gk3cP3buMdZ0nYWydRNZ9VwKQ89KdeMstrG19E8fnfUT2vAmNylgIWksJ2soQjGZQa7n8wvN5bemLSFKIkKsOKegnWF9MyFmLOjLh1Jw5qiemrFQ2DrgXb0UdgkHLxoH3EbA6aRW2dQGrE7/VRfUPuyh85SvFDkrBEK78ckJOL7+1uxV/vYOcF+9owrO94+axZegMWo0/D8fhYmy7jmFZf4CiN76X7W8wRNzw7mweMJ0TCz9D9AVwHirm+POfEfT4qf1pD5qYiCZy/lu7W9l95RxAIlDv5OTi1ah0aoI2F1uGziD1isFEhOfaDk/cKNP0vuXsv+0ForplETeoy6m5c1RPqr7ZQdWabU1suBgM4a+qZ23rm6j6eqti9xNG9STh3B4cmr6MXVc8RWROmyb3Esf2w1drw7rrGJI/KPP2d7RIvWIw2c9NpGjFt+y66mlq1+7DV2XFmB7PkUfflu1vrQ1PcQ0hu5ttox6iZOWPtLppFM7DJeTNWIHjUBG6hBjiBuWQd/9rhFw+kCTWZtzEwalLT80XQES7NNwnK3EdLaV+0yG6v3av7FNkpeALy9TuK+eQMWnsWW3biRc/x19rZ9u5D+A6UUGXF+88zbZ1nHMzQbub/bc+j33vcfw1Ntz55WQvmEjypQMQ9FoQReo2HSJodeKvtaFLimmW7WjQj4RRPYkd1IWQy4e3ql6hfYOd2jJ0ButyJhE3JIecxbINz5v5OroEM8Urf2DrubOIGZiN41AR63JuJ1BrJ1jvVHQs/8l3yZ/9Do4DJwlanVjW7iN+ZE8O3v4Se66RF3sqP99E1TfbSW4kf/HDulP19VbWtr4J285jGFsns3nA9Ca2uMn8DnR47EZcx8up/nY7UjCkyFfA7sZdVIVl3QEqPtuEOsqolCv/aD17rp/XpI6iFd9xYPJiKr/cQunbP+MqqCB70eQm85liCyQIuSzcfN3ljDl/JJNvv52Q29rEVjRGzst346u28kurm6jbdIgejfy2iKxUxe9p8AMafMv6HUew7yvAW16Ht8yCv6r+tLlIHv8pmfpXZUMbEynL/pY8Tr70paLnu66agxQK4TpWxq/tbkFt0Cl8A/DV2Ch+8wfq1udS/vF6atfuI2l0X3Zd8RS7rphD2fu/ErC5cB4qUui996YF2PedQB2h/1M+S8EQgl6L80gJv7W7FSkUosdbM8/Y3wafY8dFj2PdepiSN75nx4WP0WbKJcQOycG26xiO3JP4a2wE7S6Fho3tTfc37sVXbWXLiFlYNh5s4jtEZKWy84o5eIpr0IZ9hy1D78fUJoXSd39h6/CZ6FLiiB/VE9uuYxx9YhXuExUErU7FBjS0lXLFYLKfm0Td5jxEf4Da3/ZR/Mb3qNRqurxwB6asFDZ0u4PdV84haHfhLbfgr7Wxd9z8M9r63VfO4eDUpYRc3tPmlRa04O+iZVHy/+eoqak566Lk5s2badeuHTt27DhrfV9+2TQK7plnnvnT59u1a6fkhfxXFiVBXtBbuHAhCxcuPGu7fxXXXXcd3bt3P+tzERERSt9dLhdWq/VvtSNJEqL4f7+ZxGKx8OWXX/L000/z/PPPM3fuXDIzM//P2/mrqP1qE3Gj+zW5FjemH45dx/AUVlL33XY0URHU/7L7tOcSxvSj6tP1ANh356MxRxA3qieek5XUfLWFQK2NkN1Nwpi+ShlT+1RMmclUfrqBuvW5RPfugC4pBl+ZBV2CGc/JKio+2UDCeb2pWr2FxDH9wm31RTDoKJjzPiqNhpDXjy4pBvvufBAEVOrTTWdkx3SqvtoKgN9iR6WRn4lon4bokcvbdh9HYzbJX6KB6F7tKHp1DfFDu+E6UYEmJgJdUgytbhpF6Tu/IPmDcpkoI/XbjxLRIR3rjiNy1Ew4eshbXgeAoVUCYjBIyOPHV2NDDImYu7dFCoSoXr2ZhDF9SRjTD39lHeooE6b26YiBIAGbk7pf9qDSqlGpBUIuL+78MvQpcQCYu2dR9OoaAGw7jyHoteiSYkgc04+KTzfI13fnozWbqN9+BIDCV1YT078zAOk3jsJ9shJPUTWVn28i5PKiT4wmslMG7pNVeIqqSTyvN7W/7CVhTD/su/MRdFpiBmQTcLjxlVuo/XYHmigTdZsOoYk0NpWfITlEdWlN5ZebKf9kPYlj+5E4ti+aCAPWHUeU/ukSY6j+cTcApe/8gjY2kqDDE74v8yVgcxPdsy3+Wnlxv/yTDURlt6ZqzXYCtXaKXl2DKSsV+/4TJI7pR8mbP6AxR+ApqUFjlnkX3bs97pNVRPdqT9XqLVSu3kLA6iRxbD/q1h8g+bKBVK7ejG13PkGbC0GrQRJF+Sv4ySrqftuPoNciaDUIOvlUxqLXvyd2YBf81VZiB3Wh+M0f0JhN+CrqUAmCIk8NMlX7637chVWcWPQZ2gQzAZsbc4+2+Kutynhlfsk2K+TyED+yJxWfbmgyrvgRPQg5PWhjIonu3R5XQcUZx+XKL8Pco51SP+EolpA3gGDQ4SmpVWSxZvVm4kf3JWF0P0pXfEPC+X0pe+N7kEBt0iMYDdi3HMJfVU/I5cV5qAhBryO6VzvcxdVooowUvvo1WnMEAZvzrHIYOyCboM39h/xKuWoIzqMlf8ivxAv6ELS7qf5uJyq1gEqjRjDoiOqa2YRfVWu2EdWlDUWvrsGVX0bBwk8RtBq0cVFN+ih6/U366K+xIvpDYVuRrtiKgM2NJtKALikGc/csVIKK0rd+QgqEqPp6KwmjelHx6Qbih3dXxiX6Aqh0cqSLKTMJ0eMjuncHLD/vIejwoI4yIYZEXPllaGOjQBTRxkVhC9tTbbwZwaBD0Gr/VlvRvdsTdHjQmE1YftuP/WCRTMPR/Sh9+yfMPdrhq6hDHWFQaN/Q1h/piiu/jLjh3fHX2GRd/OA3BK0GU4d0pZynqBopEArrig6A4te/I0bRlWylv97f6UrI7SNuSA41P+1CpdEgBkKIIZG69QeIaJeK6PHjOl6OSi0osuKvthLVtQ3Va7YRcnlxHC4iYVQvALTx0dh2HpN5GtaDhjJKJJMkIQUDqAQNfXt2IzraDIBKF4HodciPBH2oVAKo5MjK5DF9KQ/LjjknE0QRfVIM5Z9sIHmsPNf5a+2YczJx5JWE7ZZsBxtoULl6MyGXF/ue46i0GiK7tFbsVGMaRnXJpOLTDZx86QuiumQqfPJV1gNQ8ekG1EY98cO6UbLiW1QqFZVfb1Vs8u91UZcYgzrKiOtYKc4jpQgGHdrYKCpXbyGpYZ6WJKK6tqFqzXY0ZhMhrx8xJPtCCef2QPQH8ZbW4i2tbWLD1TotkiihS4pRxtvQB3WEgeo127Dtzkf0+Um+bCAAKVcOQW3SU/7hbwRtLlQaNdrYKBJG9WxCi8rVW4gdkE3Vmu248sspfuN7tHFR1Py8l8QxfWX7G2VECgSV+TyiQzq23fnEDsym6qut1G/JQxsfhRgSaXXL+bhPViC6Zd22/LpPkSkAU7tUSlb9JNusV79Gm2CWdbhDGvb9J/6Wbav6epvSp0C9E9HrP12/Rvej/MPflHJqk56A043GHIEmyog+NQ5PYRXRvdoRsLmoWrMNXVxUs2xHyuWDFb7oEmMofPUbJF9AoX1Ul9aIHh/e0loEtZqgw0N0r3ZUr9lGq1vOp3Dp1ySe34fo3u2RAiHK3v2FkM1NyVs/oYkyIRj1+KutOHJPyvL30W+48suI7JxByOPHebgYKSRCSMS+5ziGlDiqVm8hIezrGVsn4cgrkm1zIKjIXmNb3DDGBn7FD+uGPjWWsvd/xVtuUWTPmJ5A0Oam4tMNVH+3A7VOgzY2Cl1SDNZthwlY5UVUkP2W6jXbqFt/gPKP15E4th+23flEdW3TRIcUWyCFIOSnY+ccfI46OQhCEpvYisZo8C1lmVqjyFRiI3vS2A845Vv2puKT9eHI1DI05giCHn+TuShodzWRqX9VNszdsygNy7/zSImi51E5bRB9gTPbDcCUlYw2JpLyTzfIvlpOpryjQRCw7ztBRId0HLmFTeht3XZYjkANx5D8EZ/91VYiOqRT9Ooa2XYePIk2NlKhQeP+Nuilv9pK0fJvSBzbj5DLK0e2B0JUfLqBgM2NoJVlPnZgNkG7q4m9OeU7lP/OdzjFr1O+Q9hv8/pIGtMPlVrAmHFK9kre+EHRLzEQRPT6T7Nt2pgIvJX12HblE5XTBk2kEXWkoYnsacwRxA7MpuyD37BuO0zFF5tPs/Wu/DKqv94mtxcX1WRe+V+HKKn+4//9t6Fl+/b/IHbt2sUXX3xBMBgkKiqKqVOnEhMTQ15eHm+99RYAKpWKp556ig8++IDS0lJmzZrF8OHDufjii5vUVVlZidfrZfz48Xz55ZeMGDECAK/Xy8qVKykoKEClUnH11VdTUFCA3+9n1qxZZGRkMG3aNMaPH8+7777Liy++yPDhw+nduzcgRzb26dOHqKgo1qxZw4QJE/j5558RBIGNGzcyYcIElixZwuLFi9FoNLjdbmbNmqX8/VfxySefUF1djdVqpaKigptvvpn8/Hz27t1LXFwcDz74IBqNhs8++4zdu3fj9/vp2LEjkydPRqVSKf0cMGDAn7YzaNAgNm/eTOfOndm+fTv9+/enpKREodWCBQtwuVwEg0Guv/56+vXrR3V1NfPmzSMnJ4djx44xa9YspT673c5zzz3HVVddRfv27XnttdewWCwA3HLLLXTu3BmHw8HixYux2+20b9+eM6WHtdlsGAwGDAYDQJP/z549mzZt2nD8+HE8Hg933XUX7du35/jx47z99tv4/X50Oh133303aWlprFu3jh07diCKIiUlJVxyySUEg0E2bNiAVqvl4YcfJjIy8k/p5K+oI7JXhybXdClx+Mpr8ZfVAuCrsCD6A+hS4kGS6P7xYyCBSqumKjxhNjwX0SkDX7lFuSYFg+hT4pW/nUdKiOqeRcWnG0i6ZAD69Hg8JdUE7G4MKXF4yy34yi2Ye7fHvuc40b3bAxDVPQtPcQ3OvCJUGgF/tRV9ahz+aiu+CkuTRSAAbVwUQbtbdn4BU5tkxPCWJUNqHN7wVkN/tRVvRR2G1DikYAhEEU9JLenjRlD19Xaypl6KITUObVwU+uQYzvn+GcRgCDEov4g6j5TI2xn9IQSjDlNWMt6yGoUe2ngzhtQ4ksb2QyUI6FNi5XvldZh7d0CfGkfx0q9o98R4tAlmVIJAxQdyRKO/qp7I7ln0Xf8CpqwUyt76EW2c7GDGjehOh0dvIOTxIwWCGFLj0KfG4i2zKOMX/UEMSTH4K+rwltehS4pGCoTQp8fhDfMWwFdrQxdvRpdgVninT43FmVt4qr8VFowZSSDJX8Mby4U2NpL+v8wn6PBQuHQNoj8oR3qcrETvC2BIi6fNPZfhq7QSdJyK7pYdxOCpv0MiNMrJ462oI7JTK4L2U2WCbh8gL7CpAG95HWq9loDdhTEjEW+ZBW+FReZx+FefEkfAYlfkwVduwdQuFUOqvMirjY3ElV9G+rhzqVy9hYRRPYnqkknI68dXbiHp4nNkPndIR58s08NbXoc2Wt56pos3h9uVaazSCPT98nH81TYKl34DokhUdgaVX26RF6wlWQYbtro25pc+KQZfRR1SSESfEkfbmVcj+oNUfLoBb4VFXlAPhOjz6aPydrSS2j8clz41FtEn01efEkfQ7kafFIM+NRYpECJjwmis24/gq6gjqncHdKlx+Motyq+g0+A8WIjaHIEurCv6jESi+3XCebgYc7c2FC35mg5P3IRKI6DSqin/YB2tbjnvT+VQHWnEX2tT5LUxvxIu6EPI6Q1vM439w3GpjTqi+7Sn9O2f0SVFo4k0EtExQ+GX42AhgToHIOEtqVF4JiGhizc30RVj60RQqei1ahZHH1+FOsKAOkJPyOFBnxqrbEs+9vgqzvllPgPWPidvN3P7FPvizi9HbdTjLbOgT40lbmRPDK0SSLlsIM7DxRhS43AVVBB0+zCmJzBk5ytUrt5K/PDuiLpgE37p4s1h+bco/FKpBfp89jjH53/8l9oyZiajT43HV2UFSSJod8kvktEmpZzoCxJy2xTaN7SliY5AbdAR3bfjGXUlaDuljyG3V9aL1Fg0ZhN9v3ySwqVrCLo86JNjzqAr0QrP9UkxqDQCfb58gkC1jcJl36CJNDLswApKVv6IuUdbNJEGhTa+qnrSbxhB6Tu/oEuKVmx2g/wbMhIxZaYoNsZTWEnyZQNJurAfCALOwyWKzVcgaFBp9EhBr3JJpVIj6COQBA2hgAckEUkMoVKrw32Jw1NmQRsXRcDuxltehz41TvltkPuA3S1vuQzT4Pf2xpCRSFTXLEJObxN701A+6PKcsi3h8t4KC1Fd21Cy8kelv74aK2qjnsSx/XAcLMRbbkEV3kLYWM7lwUHQ4UGSJHzlFjm9SLjvDXNtwfOf0e+r2Qzd+QoIKjwl1eiTY1Gb9PKHiBMVcrqF6nrFhmvjopBEEV1CNH0+f5zyj9cr4zW0TmgyF3vLLBjSZZ8gbmhXfOUWZaHbW2FpossNCNjciMHQqTrK65QUIzH9OuIts+CrsmLu3gYpKNLrvQcoWvEdMYO6EHJ6UOk0JJzXC22UCTEYJKJdKoJRjzrKSK/3HuTwA28odqjBD/CFPy42ttmaSCNxQ7sy4LcFOA+XIAZCf9m2GVLjSL50AO7CKvRJMU1sW4Nexg7JIXGs/AG28rONGNLisecWknL1MGIGZCPoNOTP/RDR40cTKY/l79qOhgXhqO5ZEBKx7ThCxi3n4ausRzBoCdhcBJ1ehh1Ygdqko/r7XSScL390jWiXireyjtgBnenywh1ySoCwfPnKLYjBEJoIvcI3fWosYiBEVNcsXMdK8VfJOmJIiSNgd5N6wwjK3/kFVCrMvdvL84UvQMatF5B69VBl/mhsA075baf4pdJpyJ/zPppII6LXf9pc4S2z0GbqZXjLLIQ8vtPswO/9xQZ9Sx93LiGXt4kONdgCKSj7kyq1mmAoiEqlQgp6T7vfUH+Db/l7mTKkxp02Xzb2LbXREfhq7Ypv6a2wUPr2z3Rdeo88F2nV1G/NIyo7U5Gpf1U2fm83GvRcnxSNYNCiT4ml13sPUrN2H9poOVJPMMqLnCmXD0SfEsuxpz8Iy36dQu/Izq0o++C30+itNulBEM7KZ0QRb0mNYuslUTzN99WYTaf5HIbUOAwZiegSYvBV2/CWWZT5XBunIv3m87D8uq+JvQGa8KvBd2jMrwbfoeeqmRx9/B1K3v6JdvdfzbADK5TFx4ZnG2xb8kXn4DperrQVtLkQg0H0KbEULf2aDo/fiC7BjCRKePKKmvDBV2PF2CaZyi/kdB++6vo/tPWiL4Au3ow6wtDElragBX8HLZGS/4Po3Lkzc+fOZcGCBQwaNIivv5Zz93z99ddMnDiRhQsXMmfOHHQ6HePGjSM7O5uFCxeetiAJcpTk4MGD6dy5M+Xl5dhssjP32WefYTKZWLRoEc8//zxdu3blxhtvRKfTsXDhQqZNm9aknsGDB7NlyxYAgsEgBw8eVBYoAZKSkjj//PO56KKLWLhwIdnZ2eTk5LBnzx4AtmzZwjnnnPOnC5Lvvvuusn375ZdfVq5XVVXx0EMPMWvWLF555RVycnJYtGgROp1OqX/MmDHMmzePRYsW4ff72b1799+iebdu3Th8+DCiKLJlyxYGDRqk3NNqtcycOZPnnnuOJ598knfeeUdZQCwvL2fYsGEsWLCAxMREAKxWK/Pnz+e6666jd+/evPXWW1x88cXMmzeP+++/nxUrVgDw6aef0rlzZxYsWEDfvn2pra09rV9t2rQhJiaGKVOm8Oqrr7Jr164m971eL8888wwTJ05k2bJlAKSlpfHUU0+xYMECrr32Wj744APl+ZKSEqZPn868efP48MMP0el0LFiwgA4dOrB+/fq/RqzfLZ6qVCr4faJnSQJJIvfSR9l9/oMcGDcXQ0YiETlnj/KUGi00Hb53OYaMRLJfvEPOs+I/tSiF6vSvSBISglGHMSuV8vfX/nG/f78A3KiqrHsvR5IkQk5vk0caLxpL4Xw9ACqNQOIFfaj9ZY9yTyWoUEca2T72MQoWfSZH00kSrvxySlb9jCEjkd4fPkLQ6VEcrZK3f0Zj0pOzZIqcE0xs2keZLioSxvbn+BNvY914EG+5hTYzrgZA9Ac5OHERki/Aifkf0umFO+X8cUD5u2vZ2HuKHC2m0YTH0mjQqtPHeIoNZ/had9r6+RmeOcOlkMNDxcfr2XHeQ+Q/+Q7Zz0+Sc319uUV5RpdglrcQ/T7yWEUTvqnO0A+JM8nmH3X91L2Gcct8PfPXyVO0URF/bg+kYIjKzzc1KaeJjqDD4+M4Nvu901o7Q7P4LXasO46Re9cSjj75Ll2enwSoiOnfiao1287QdtM6Gq7vv3URIY+PY0+9hzEjkcicNvJjagFBI3Bw6qtUfLaR2AGd/3Rcp+pXhftn48gDb2I/cBLr9iN0WzYVwaAN56tSKc8mXTMMSZKoC+cqRQLBZKDrew8jhkIcffwdAJLG9uPYE6vYMfYxRH+QrBlXclY5PAPhGu7Hj+iGdceZo/Mbj0ufGg8hUeFXQ3UN/Do88/Uzyqs8lFO64quqZ9uoBxF9AYpWfEu3ZVPlfLK/0xVJkmh16/m4T1Sw98b5VK3egmDQnbkBVJS/uxbrzqPUrt2HPjUeSZIwZqXKeQGLq9nYbyoJo3qCRji9rUYy5rfYyH/qfUJuL0effEfun0F71raSLxuI+3jp6XaxMbF+R9cG2bCs3Uugzh6WDd1ptP89AlYHRx54k5rvd3I0bAPOpKe/L+632LDuOMbBu16Ryy2YiLeyjo097yK6d3vUEYYmtNElxZxBR+W7apOeHm/O4MTznyn215iRSMmbP7Cx9xSOPbGKiA7pv5NDFRpzMiFXrUIn0etECgWQgj4kKYg64tQHtdNI2XiIDTcbfs9kYhvRUKXT0uPNGRx7fBUgnW6nVL/7DZdv+DBUF84b2vCMSqs+JfdNOtu0I4JOi33P8SZtneqX/Jt2wwgCFgcbek/h6BPvENmhFUjQbtY1eIprkETplIw22HAV+CrqsO07zpFH3yLt2uGN9OMMrzUSJJzfG9EfJOQ+Pf/eafQ70+TwO4j+IHtuXIBtbwFFK76l46M3UPber+hT4uj94SM4DxXJ/ZaQo6u1atzHyyl6/Tu6v37vKVr8kd2QJLxlFg5MfoltIx/EV2tFFc4t+WcDaLifdsMICInKR5IzwV1QwYEJL+CvtpJ0qbxAFNGxFYgi1d/uwFtaS+adF8t5GlU0z3ZIhD+gpuA9w2KFPi0BJIkNPe5kY7+pxA3tKkf/IdNNazbhDufG1MZFnYFOjaigVtPu4es49vgqRS8b5hpNhKGJPjcMI+hws+mcaWwb+SCiP4guNvLUTeD3flv8iO5IIRHHgZOn0VwuoyL12mFIwRC+GutpdTSqugm0cVFymXBU8h+NEVQIxmgkMaTc+FNb0aSeP/YDGnxLtVFHx9njm/iWSRefo8xFFR+vJ7pPx9PraaZsnLHDYT0P2FxUfbkF297jFK34loxbz0ellT/WlH+8Hm9pDfXbj+Kvd9Lu/iub+GHRvdsjBkL4qm1n0G/VaTbrj/xzwaBTbD1Sw3On+zq/p22PN2fgOlaq+OEN87njUBG1P+0h5pzs3/HhTHp96pqvqp6tox5SfIfuy6eRMLInruPlbOhxJyq1gDa8ENyAhg+tnsKq37Ul/ydpbD9OPP8ZruPluE9UEJGV0qS8JtIIkoTrSEmjLv3x3Czxx/5vC1rwV9ASKfk/iLq6Ol566SXq6+sJBoMkJSUB8mLlO++8w5AhQzjnnHOIj48/S03yYuDMmTMRBIH+/fuzdetWxowZQ25uLvfee6/y3Nki5Hr27Mlbb71FIBBg3759ZGdno9P90UuWjJEjR/L111/Tv39/fvvtN+64444/fX78+PFnjGjs1asXGo2G1q1bI4oiPXv2BKB169bU1MgO28GDB/n666/x+Xw4nU4yMjLo27fvaXX9EQRBoHPnzmzZsgW/36/QHOTJ6sMPP+Tw4cOoVCrq6uqUxd2EhAQ6djw1wYdCIZ5++mkmTpxIly5dAMjNzaW0tFR5xu124/F4OHz4MDNnyjlOevfuTURExBn79cgjj1BQUEBubi6rVq3ixIkTXHvttQAMGTIEgC5duuB2u3G5XHg8HpYuXUplZaXSpwbk5ORgNBoxGo2YTCaFRq1bt6a4uPiMtLFYLCxcuBCAu1K74q+qa3LfV2FBpVKhS5dz4+hT4xH0OvxVdQSq6gGBQK0dz4kKovt2pPytH5XnXEdLiB3SValLpdHgrzxVv/t4OTXf7qB+yyHs+08Sf34vdInRaM0m+YtoWjz6tHh8lfXo0+LxV9ZjbJOM2qijx/sPgyii0qiJ6JyhRD7qU+OVSIsGBCwOdInRDN29BF1cJHWb89CnyfrlrajD3C1LcTYjO7ei2yt3IwZDIAgkju6DPbdQzuOkAl9lPQGbC9exMgDq1uWCCvl5wLbjKPXbDrP3+mc555f5cq4qwL73OGJIZPdVTxM7IJvE0X2UNvVpcfgr64js2oa4cI4y+77jRHbLQhfO0aNPjaP13ZdS9flGOSIxOoLeHz0MgoAhIxF2HMW2Jx+VRsBXWY+vok6JQAlYHAg6jRLVaEiLw19jQxsbia/MgjHzlD7oE6IJuX34a+0K73wVdRizUlEbdfRf+xymDulUr9mGLjUWfWK0QneVTqNsC3EcOIn7RCWxA7Op/Gab0q5KLdDh8RvRxkah0msQBIHWky9EpVYTN7w7rSeNlZeJ1EITB8qQGofraJm8/ScctaI26gAVGRNH02rcuQgmPZI/gNYcoYzfkCrLT8OvoNOgjTejMZtQqQX0afGY2iRjbJXIgLXPIYVEzL3as/kc+cON2mSQI84yEokf2YM91z6Lff8JNBEGDK0SGLB2PmqTnqDdjaDX4impCbcbh7ekFl1iNPEjupNy2UA0USZUWjWewir8NTai+3ZQZMpbUYexdVITfiWM7EHOi3co9WsiDLhOVBDTtwOG1Hg8ZbVEZKXgq6ynfksebWdchTYmQhmX6PUrMuarqJO/5Id1WmM24S2pRaVSoU+OxfLbfnSJ0UR0yUSfloC5dwc6L52Gt6SamMFdCdpd+CvrZP2qtdH1vYfQpycQqLaS88JkEATiR/XiwKQXie7bAUkUieyYTuUXW06Tw/iRPcl58U4Ek56Q04Og0ZzOr7R4Iru0Ju++FWTcNroJv0SvH5VaYMDa5zC2SUYSJco+/C0sJ/Go1AK+aivxI3tQuuoXeqycgS4xGlQqRVcMaXGoUBGwOJS2rTuO4j5RiaDXkjX9cjTREaiQtxI30LDBVqReO1yOzK6sp+LTDbS65XwyJo4mfdxI9GlxhLx+DOnxTcaV/8wHtLppFL7KesxdMwm5fBhbJ9Lnk0fl9AT1ToLh3E++ijoEvYaAxaGMq4Ffgl5HTL+OaKIjyJp2+VnbMqQnyNFgOi1t7rkUQa9VDkpqKGdsnYjaFKnoSkNbyZcPQjDo5Kj2nNZNdCVgdcqHeYShNhlw5haiNulJvnyQYgOi+3QI68pzCIquaPCUVCv9bdAVX2U9/mqrXK53e/qufhJdQgyBeodCG7VRjy7ezM5Ln1Bo46usJ2BxoImOoPtb91Px+SacR4oV+delxIZzXULV19votmJ6kwUGtTlZXoT0y1ExgsFMWrtkXlm6DMQgUtCPYAhv51Zr0UQlMWjtfGz7CjCGZUdrNkFaHL7KeoytE5X6AxaHfC9sz1rfPrYJDVtPvpCS17+n+rsddFsxHefhYtQmPfq0eFrddgGtbhqFLt6Mff9JDOnxygcdfUos1d/tUPQLwJASL9Nm0kt4iqqIzMlUorR8FXWkjTuXzvMmgAoEnQbHoUJ8FRb0aad0L35ED6XvKZcORCWoGPjrfCQJ1JEGPOUWonu3x5SVgtqkx9y1DUgSYiCESqclYHGgjjBgSIvHdaQU666jxIZf8r3F1cT07YBKLcgRrenxiL4gXV68E11clGyDOqbLH/pCIfy1dlxHS4hr5EdozSYEjSasb+fKkVUhEV1itByJlR6PISUW17EyDKlx1G08hLuwivqNuYj3XYHGbCTxwn74q21IyLsQpEAIc4+21K3PRZp5NVHZmXR9ZYpMO0FAnxanzGENNttTWCVH4UkSJa//QObki/6SbYvs2AqN2cSxp94ja+rlaMwmMiaOJmv6Fai0aoJ2dxN9RqUiLnzQTOyAztRtOkR0nw5yJF0gRNv7rsRXbVV8oLPZDuehItyFVfKBXSGRAb/MRxNlJLJLa3q8dT+amEj0qXGyXUiPl3dgBEMEau1ydG7n1qjUAt5yC/b9J9CnxFG/JQ+AiE6tsO44ij4tHkGjVmynSqPGHI6+zbr/Kuz7CogM29KEMX1Rmwwcvm+5LNdpp/RZGxfFgF/mgwSek5XokzqfZosb24DkSwagiTAwZOcrCAadEik3YO1zsg9ZayN2cA7bRj7AgF+ek+eK3y00BiwOZb6RQiLpN41E0GvJvfsVOs25pYm+qQQ1gtaIEJUYvqBGLYkgicp9xJBiUwRDFH0+eRQEeUuvNTwXNfYDfj9fNvYDfFX1FC35iswplxJy+YjKaYO5Zzv8VfJcVLVmGxmTxiJG+Bnw63PoEqIJ2FzNko1AOCdog90w92hL12VTUanVqHRavPllaBOiMaTGU7fxoBztGAyRcdsFpN80EkNGInVb8nDkFZN5+1jcJysxZsh2MeueS3GGF9Ma/PMBvz4Hkvwxt2Fx7fd8juyc0UQvOzw1noqP1uM8UqzQsLHvG7S5mvi+xoxEDBmJir/mzCvCkB6vzOdqo57K1ZtJvnzQKdsb9h0a80uFCr/FofBL8R10Guq3HCZgdyGGd/6c8+OzymFQDf2K7NgKTXQERx5/m1Y3nQdAq9suoO19V4Yjz60kXzGYouXfyPNJRiJqk76J7BkzEuXI4LCc6pNim9j6xs8KetkuBx1u5d3nfx1//tmqBc1BS6Tk/yBWrlzJmDFjWLRoEZMnTyYQkLfsXX755dx55534/X4effRRysrK/rSeoqIiKioqeOaZZ5gyZQpbtmxh8+bNyv0/jE44A3Q6HV26dGH//v2nRRL+ETp37kxNTQ15eXmIokjr1q3/cnuN0RBdKQgCarVa6bdKpSIUCuH3+3nzzTeZMWMGixYtYtSoUfj9Z/iafhYMGjSIlStXMnDgwCbXN23ahN1uZ/78+SxcuJCYmBil/oat1A1Qq9VkZWWxb98+5ZokScydO1fJl7lixQqMRqMyhrNBpVLRvn17rrjiCu699162b9/+p89+/PHHSjTpgw8+qMgPyFGfDRAEoQltGy9eNkZ8fDzz589n/vz5JFw2hLofm0Zr1v+4k6h+HTFmpRI7tj9Bp5vY8/pgXb8fIfxCKpj0CEY9xvbyApq5TweCDjf1v+7D2DYVQ+skVBo1arOJ2kb1axPM1Py4i5Rrh5N135XUrTuAv8aGoVUCgVo7prYppF4zFMvaPSRfPojaH3fhOlxC7m3PU7/+AOsybpQdLrcP1+FizH06EHK4CVhOP1DIcbAQlaBiQ9+poFIhhHNKugoqEIw6/NVWovu0x1tay5bhs9g26iHs+06Qfv0IKr/cTJu7LyFgceCvtlLzw25Sr5Tz7SRfMkDOuxVePGx18/nU/LALQ3o8urgoDK3kxVxNTCSCWo1g1JEwug8qjRr7gQJUWjVJlw+m9sddFL+8mpDHz/HH38KdX4Y6yoinoBJz+AXElVdM6YpvqPt1L0GHhx0XPobzSAmZd18CQNtZVyN6A3Iff9xF6jXDAIju04Gg3UPsObJDn3btcCzr5eiasg9/xdQ2BUPrRGLO6YzapMdfY8N5tFS5XvPLHhLO60XBsx9y5IE3cOYVUfXlZrRRJvTpCSRc2I+Q00Pi6L7U/iRHMRsyk4jMbk3A6iKmb0el3ePzPmZTv6nk3rkYX2kt+c98wIFJL+KvtaE1m9g2St4+569zyqdkAtF92hN0uPFXW6nbnIcuwRyubxjOIyUELHa2jXqQ+o0HcR0vx9yjLTU/7iJj4hiCDjfGjESlvH1vAaa2Kdj2Hif58kGkXD4IX1U9+c98QP4zH6DSCAhaDaLHT9q4cxEDcs609g9eR8jlxVdVh0qrRgwEqd96hG2jHqJu40FqftyNLimG+q2HaR1uNyonk6DDTeHLX7F/wgsEHW6CDo+8QAFNZSpcXhmvXT6ddeclT2LddpiaH3eTev0I1EY9Ud2zCDrc8mmdgpy+IGBzo9JqsO7OV8aljY2k5gdZ32p+3HUqrYFKQFCr0afE4sgrwpiRgLeyDlPbVGIG5VA47wOOTltCwGLHkJlMyO4maHOjbyXTse0T4zF1yuDY9KXsHDSNbaMexL7vBCpBReygLrS5+1JCTi/ugsozyqGnsErhl2VDLppo02n8QgL30TIsv+w9jV/a2EhK3vyR/Gc+IGB14SmuJuWyQUT36YAUkrfwtrnzYkIuLyUrf2D7mEfw19px5BUputLm7kvlnK11DqWP2vgoovt2IGhzU/rOLwQdHkKBoJKj1lVQrtiKgNUJkiS/yEQYwhEXKraPeQRQUbt2L6nXDMO+r0AZV8rlg+UF/2or9v0nMLZOpH7bYYre+B5UKny1tkZ2qRwEgUCdQ6abw40UCmHffwIxEEQbZ5ZzrorSWdvaccHD+Kqt1P62j9q1e/FXW6n9ZY8sU9cMo+bHXehT4wi5vIquNLRlapuC80gJkV0yiR2Uo+jKtlEPUrV6i/zCBoqu+KrqlXIxA7MxtU1F8gep33pY4XmDrFu3Hlb626Ar/morUT3aYmqXJh/osuwb3CcrCHn9CBqB+HN7YOqYjujz4y2uUWjTsP0y5PIihUSKV3xL2rXDFfn319hoPflCADImjEb0+pUy6shEpFAA0XvqY5botVNecJCpU+5C9LlQG8xIIb+8vVsMErSWsmXUQ1R/v4u0sHw78opBkBfE064dRtUPp+a6us15RHaS5whNhEGhoegLoA9HjzfQ0JlXrNip2rV72T7mEYIOD468IlKvGUbWvVeiS47BdayMys83KfoVN6wr+qQYbHvyMaTKqSWSLz6HYHhXQM2Pu9AnxbBt1IOUfbgO0RsgdkA29r0FRHbOQPTJB8ulXD5IyQ3pq6zHfuAkJ1/+imOz3yPklvmw87LZ8mE6Tg8nXviCkrd/wlteS9LoPggmPc6jJagEgaDTQ+L5fZT5pubHXYRcXpIuGSCfOm7QUfzad2zoOpl9Ny+QDzMrKMd+8CTecgsBqxPLr/uVuUilVZNy+SDqtx8J233Z/vrrHCSe34uaH3fTeuIYQm55wT/ocKM26jC1TSHgcGP5dT9l764laHUp+lbz/U5UOg2CUSfnbjMZ8JRUs3X4TMW2NSwctLn7UsVm1287rNC+9eSxSIHgWW1b8mUD0Zgj2HvDPGzbjii2LWB14a+1K3NJq1vOV8o1LJwFHW7cx8sxtErE1DYF686jiB4ffoudQJ3jL9uOrBlXYWqbStyQrpS9+wtbBs9g33iZ9vb9J+RDgoqqw5H+RzG2TsTQOhF1tInIThnYD5wg6ZIB1Hy/k/QbRlDzwy55/lGpSLliMCqtmvQbRhBwuBA98qJk9ot3Ur/1MLbd+ewY9SCu/DLUJh2ROZmkXj3s1PZnrVrx9QD5sJKXv2LbqAfRp8Yp27cb2+LGNuD43A+p/nYH+XM/JPeOxfhrbRyf+yHbRj1I8evfYcxIwltWS1SXTKRQSD6EqnEKhzDqN+eRdMkA4s/tQeuJYzi5+EtEj/+0+UySRESvjaC1DCnoRwz6MIWDQFQaPZIkyvkmwzYlaC1TfMtTc1FTPyBNqb99o/nyIWw7j1Hz427Sx5+HLi6KyOwM+YCy+t/NRSGR+m2HKVy6Bn9t82Wj6qstTeyGff8JChevxl9rI2l0HzzF1Yrd0EQZMaTHU/H5Jkre+ok9N8yn+rudBOocZNx6PpIk4cgrkvlUYyP5knOURUkAy6/7FT6rNGrlA87v+ewtrVX0MujwYEiKpXjFt030sjGPIjtnNPF9u7x4B7a9x9nY8y4OTV2KOtJI6jXDCFid8mKt1SnLWEhUbO/pvsMljXwHmV+K72D3kHxRf3QJZqKyMyl95xe2jXoQ257jSKJE6jXDyLh9LJroSFzHyqj9fpdi28reW4u/1o5lfS7+OgdIEm2mXS7nVJUkvKW1TWRPbTJQv0WW0zPZ+iZyGgwRqHMo84oh/IG6BS34O1BJZ94L0IL/EjTkbGyMBx54gDvvvJO2bdvy6quvUl1dzezZs6msrCQlRQ7PXrBgASNGjCAhIYFVq1bx1FNPnVb3Bx98gNFo5IorrlCuTZkyhdmzZ/PTTz8RCAS49dZbAXA6nURGRnLbbbfx+uuvK4tVjfu3Z88e1q5dy4kTJ3jllVfQaDQcOnSINWvW8NBDD7FmzRo8Ho8SxQewZs0avvnmG6666iouuOCCP6TDH+V+/OSTTzAYDFx66aWn9afh3qhRo7j33ntZunQpoijy6KOPcs4553Dttdc2qXf27NmMHz+edu3aNWmj4Xrbtm1Zs2YNI0aMwGw2K2199913VFZWMmHCBA4ePMicOXNYsmQJAM899xyLFi1qws9Vq1bxwgsv0L59ey6//HIWL15MVlaWMobCwkLatGnDypUriY6O5qqrrmLv3r3MmzePN954A7P5VAh/XV0dVquVtm3bArB27Vp27tzJQw89xOzZs0lLS2Py5MkcOXKE119/nUWLFrFw4UKGDh3KgAED+OSTT1i/fj1Lly5l3bp1FBQUMHHiREUW5s2bh9lsPu3eH6Fo/geULf6c5JtlXla9IyeLznp2EvEXnoMmJoqAxU7lOz9S++Umun75NBIQsrup+nIT+mQ5p1nI4+fo9KU49p8gblQvurx2H2qDDkkFgSor9ZsPYt0hH8rS6rYL0CbIL7a+cgt505ehSzDT8elbUEcaUWnUBB1uXEdKsKzdR/k7PwPQcd5E4kf2QJ+WgOXXvUridF9lPZFdWsvbbUIiJ+Z9yMnl3zN01ytyDkBJIuT1462sQ63XEfL4cB0rw9yjLSGPj6DDw4FJL+GrqieiYzqD1i+UDwXx+Nlzwzxsu/JRadWce/TNcDSHyInFX5I0ug/amEg0ZhN+ix0pEOLYk++QdGF/4kf2QDDoUWkEtOYIQh4fNT/sIrpvB7QxEdh2HuPQLQsAyFk5k/jzestbzD0+RI8fyR/E2CYZ0etHkkDQqSl97VuOzH6fXh8+TNywbvLX0qDI/gmLlIXBIbuWABJBp5eCeR+Rdd+VaGMiEXQaJfG1v8ZGoN4hbwtTqRB9fgSNhpA/IOe38QVQqQU5aiE+CtHjp+Lj9WRMvjCcJ04V/kJdh3XbESK7ZGJIT8BTUoPfYqN+0yESx/RFGxOJI7eQ3CmvKNv0+/8wF2NmMr6qevKmLyPt+hHEj+yBNlbeKqWNiUSSJKRgiH23LkJt0JH93AR5cU0U8Vsc7LziKbotmSLnwUyMDueU0sqHAjk8hDxeAjY3edOX0e6Ba8mbsYKorpl0mjcBfUosIbeP+o2HyJ3yCoM2LFIiKRtOOD00bRmGjESypl0GqMIRnFD6/m9E92yLNiYSf60NQ3qCkjdPEiX8NTZ5a2MwiC4+Gk9JDQWLPpNPKA6G0ERHKDKlT4yh87O3yjnoRFnWcu9eQtv7rkCXEC1HNZbVok+Vv9BLkoTo9RG0u/GWWYg5pzOe4hoqv9xE+k2jThtXwqhedH72NqV/IY+f4/M+JmvqpfLilsuL2qRH9Pmxbckj71ZZFgcdexu1ySB/cZYkQk4PJ55+j04v3CVHa0nyNklfVT0H7niJ3h8/KueUEiVc+WUcnLoUx4GTZ5VDXUK0PCZfgKDNScDmxltcg7F1Inuue/as/BIMOrQxEYAKT3E1lvUHSLt2GL5qmxxNEApRuOwbyt//lX7fPo0uNgoEFVJQJGBz4jhYRET7NGVRwldlRZ8YLb+wBUNoYyMRjHKkg+NQIdqYSECFLtGMt9RCyOWh9td9tLnnMlRqAffxcrZd8DCdnrqZ1OuGy1viRQnRG+DA5BdpPXEsRx59i5zFdxPdu518kIvXT+0ve/HXO0ga2w9tbCQqQaXwy5lXTNlHv5E5+SLUUUY5QitM57O11VjmDekJSP4gtb/sJXfKK/R4eybxw7vLch2Wvd1XziH7+dtRm/SotBr0KXGoBBVBp+d0mUqJlV8gRYlD014l5PHR7oFr5ehrQSBodVLxxaZw8v4/0hVrWFdC6OKj5dxYannh39gqAdHrp27jIfz1DtLHnSvTJCyzIZcXV345Bya9iDEziX5r5hDy+FAJAiGvn0NTl1Lz425i+neSo8DMJqSQSN7M16j8bBMx/TvRb80cpKBPmQdDrjpmPvIkO/cdxGq1ER8fx8o33qRdu6ywHlQjBf2szXmEPu8/iK/WTtyAznKew/CpsI7cQtSRBg7euwJJFBm8dn74Y4oK0R9gQ+8pRLZPk/vr9cv2RpIoWv4N+U+9L9vHH58NyzVUf7+T2AHZmNqlyqlOQiKeomo5alijxtg6iaDbiybSgKeoBmNGIoJeixgMohLkfIsFCz/F3C1LtrExkZSu+hlNlIn4kT1QCUJYJ0KUfbiOmH6dyJvxGsbMJLIXTMSUmQyCSo4IOllJ/PDuytwZP7wboi+Ap6ga94kKYofkoEuMgXCqE3dBBd6KOvLuXY6vqp6cJVNIvnQAKpWK+m1H2HvjfGVO6DxvAqnXDUdt1OEpqib3jsXY958gYVRPur1+H4E6O6Xv/Urll1vovmIahrR4OapNEJQI0pBH/qisNsm5VnWJ0Rx59G1a3XguuqQYOYehzYVt5zH89Q7ih3dHGxsJKlDrdXgr6/BXWTkw6UV8VfX0fGcWCef1BkHeVnry5dUUzPuYnCVTSLlsECDbrsOPvE3rCRf8qW3TJUQTsLqU3Ibe0lpMHdJOt20bX8CQFq/wxFtSw8EpS2j38PVI/iCRXVrLOiQI8gfgsH40x3Y0pn3K1UPQRJnwFtdw4PYXceWX0evDR4jp3xEpKFK36SBHHnqTbiumy+1o1IRcXkRfkKo1W2lzz2Vy5KpKhej2odJr5Y8okUYceUXok2PRRBnlxe59BcohNP4aOZe16A/gq7ay54o5eKvq6f7W/SSc20P2QeocWDbkEtO/EyGPP+y3ZRHy+Ak5PAq/jJlJdFsxXbFbG/veg+QPMnjbYnSJ0fIOC5W8YL7n6qex7z9Bt+XTSLywPypBhb/GRvHKH0i+6ByiurZBCoZwn6gAST5gRAqJxI/sQcjjx5gqIAXljxWamHTuu3c6Q4cOo2+/fgQDAfIP7WXkIDkVltqcQshZw2/ZD2LMTKL/t3PQxkQ28S0Bhu56BYCg08PxeR/T9r4rmviWuoRoJH8AlU6L6PUh+kOI/gCG1HjchRWUf7Se1pMvbCJT/4psJI7tR9el98jRfiER+74CHAdOknTxOeG5UPYPKr/eijY2irwZr9Hh8XGYe7XFmJ4gpzUIhHAXV3No2jL06fH0WDENBIGQ20fI6WHPuPnkvHgHER3Sw+kU5DRE/mor1p3HTuNzg60Xw5GCiBLH5rxH8fJvSRzbj+5v3KdEEDrzipFCIfTJsRjS4nEcLoJQQ35fCzEDOqM26pFEeeEvaHNS8fkm2j9yQxN70//bOX/LdwhYXajU8rP23JOE3D5SrhiEJsqkbNtu2M0SMzCbQJ2dsvd+pfLLzXRbMZ2Ijq1QG3SIgSCewkoOTn2V9BvOJe36Efjr7AQdHvbfslB+Nky3hty6DbY+6eJzZNsmofS35PXv6Pj0LUS0S/uDN8H/DWxLu/Lf3YWzYkD5F//uLvwttCxK/pfjuuuuIzY2Vvn74osvJjk5mVWrVhEXF0eHDh0oKChg9uzZrFy5kkOHDiEIAunp6UyZMgWVSsWzzz6Lw+E47aCbKVOm8Mgjj5Cenq5cW7VqFdHR0YwZM4Y33niDkydPIggCV199Neeccw7vvfceu3fvJisrq8lBNyDnkpw8eTJ9+/bl7rvvBmiyKFleXs4LL7yASqViwoQJZGdnY7VamTJlCq+99toZtyc3YOnSpeTl5WEymZRr8+bN44svvjjrouSll17KRx99xObNm0lKSiI+Pp6EhIS/vSj5++sNbTUcWhMKhWjTpg1Hjx7l4YcfBs68KPnuu+8SDAZ57rnn6Nu3LwMHDuTNN9+krKyMUChEdnY2kydPVg66cTgcZGdns2PHDubPn99kUbKmpoZXX32V+vp6tFotZrOZ22+/nZSUFGbPnk3Hjh3Jy8trctDNsWPHWLp0KWazmZycHDZu3Ph/tii5JfWqP71/JvjF5gV0h5oRCK5qZkB+8B8MOm9OH7U072T3wD84rua01Nzz6qU/Srr0J2iubDQHzenfv4J/cmx61d/nmk9q2dTRgv9ejDg0r1nl1uY88rfLqP8LNpX9r9rff7KPLTiF5s4OzfUf/kk0x3b81gy7Af/58vu/qpf/q+M6v+rjf3cX/p+iOe+z/zQGVXz+7+7C30LLomQL/qOxbds2du7cydSpU//dXfmfwx8tpv6/RMui5L+OlkXJU2hZlPy/QcuiZAta8P8OLYuSTfG/an//0xcJ/lfRsijZFC2Lkk3RMq5/D1oWJf/9+G9blGw56KYF/7FYuXIle/fuVaIKW9CCFrSgBS1oQQta0IIWtKAFLWhBC1rwv4GWSMkW/FfhjTfe4OjRo02uXXjhhZx77rn/ph614O9gXuZNf7tML2+wWW3FqP/+YUXekLpZbRnVZz7k58/gE5vXVnMgNtPKG5oxLntI16y2mhPhE6EOnP2hM6A5fPbSPH7pmhGPYVc173uhTmpe7IehGX30NzM+xaT6+zIVlJoXSdCcPjaHXwChfzC6tTm60lx+NaeUppk0bE7E+VFd83RFe/ZHToO6mXY0I9C8OWzUoWf/dpnmRFcC1Kv/vn0zNXNi2Wk4+zO/R2Qzo6V7N8N/eF5nbVZbE4N//9TZ5noBJvHv29HmRqEYmmGzm+tzCM0wo16peVRsjpVyCs1ry92cgQFJwb8vvyO+u75ZbW248KNmlWsOAs2YL7cYm0fDToG/bzs8zZzOs5ph6980eJvV1jif6ewP/Q5/X5NlRDbDt7yg6p+Tp38HNqdc/e/uwlkxuPKzf3cX/hZaIiVb8F+FSZMm/bu70IJ/ARN/eJZvZr5G1cHC0+5duvgu2o7oic6kw+/28fHNC6jYf4LUqwbT9h45J2jQ5aPghc9pP+satDER2HMLOTBlCVIgRET7NHq9NYOI9ukErE4ql6+mfMmXpxoQBLr9sAC1OQJCIiGPj4L7lqCNj6bN0xNQaTQE3T4EjRpJkjh63zLsu44B0H7ubcSPkhPRqwQBKRiies1WzH06oEuMQSWJVL/3M1Vvfkvm0xOJGdkbsVH9meH6RbcXlVYNEhy5dxmO3cfovOI+YoZ0RRNpBJUKb3E1u4ZMJ+nqoXRYeAcqtZqgzUnx4i8pf+M7ACK6ZNJhwWSMbVMRDFq8xdUcnboEbUI07edNRJccS8jpJVBnp+LdXyh9/VS57h89ijY2EtEX4MCN87BvP0Ly1UPp+Hy4LauTope/pCxcptWsG4gd3Q9dciyCyYDo9SN6fAStTgruW0KnNx4g5PQgiSJSMMSWCx7D2DqRnu/MwpSVgugL4LfYEHRapEAIX40NfWI0IY+Pg9OW4ciVZaH3V7OJ7t0eSZSo35JH7q3PI/oCdH3jXhLH9AsnMw9SuHg1J5//jMicTLosnIRg0MqJ+gsriezeTl6uEUVErx91pHx6tySKBOsd+CvrODj2AQDazLyG1JvOQ6XThBOI13NowvM4c0/S6aW7SLp8MCpBha+8jtI3v6fg9R8BSL7kHNrPvJrIjuk4j5Uh6DTYcwsp/3QDnWePRzDoAAl9YgzH5n1M+bKvAdCnxdPn22fkJPKiSOmbP1Aw5z0A+m94gYj2qYiBELsvfhz7QfnUyOwHriFlTB8QRQJOD5oIA5oII9bck/gtDpLO7S4nsZ++HJVaYPi3c9g7eTGV32wHoMOD19L2rovk01WrbeQ9vopOj96A1mySk7xb7IRcPvIfeB1nXpFcZu5txI/qhT4lDvv+4+y9bDYd5t4mH3Ji1OMtqWbbgOmKWrV/8FqSx/QBtRpDahyBeie2fQV/SI/q5V8p9Oj5zVz5ECpJpOyNH7BuyqXdM7dhaJVAwOoiaHVS+802ChZ8CkDiJQPotOB2tLGReE5WcnDySzhzT56Rhg3XAVpPHE3mhNFIKtBEGAm5vXLC+KRoEASqf9hFbL+OmLtlUTDvI0qWrQGg80t3kXz5oPDp2CqCDjcly9ZgbJdGwvm98dfa2DF8JgCd5t5K6tVDEQw6vKW1eEtr8JZZiB/VE11sFL5aG6Vv/UThK/L4ky4ZQLuZVxPRMR2XIkcnOfrY23RbPh1zz3byoS2p8YBE6Tu/cPTRt9GnxdNtyd3oEmOQRIlAvQN9Shyix0fetFeJ6d+JrAeuRRNlAhV4iqr+lF8AKkHAU1JN7tRXCXn8dFt8J+ZuWRyb9zHFy77B2DqR7iumY8xMQqXV4Cu34DhcTOUXm+n6yt2oIwwE6hzsufE5RZ8z7riI1HEj0SXFIOg0eEtqcB4pIX5kT9QGHSFfALVei6eoiu1DZyj96zT3VlrdeK58wIbNxfYxj+Etqw3fu4XEUb0U25F2/XD6n9cbrVFHwOMn5PNjOVLKL/e/RsgXYPCjN9D5qsHooyNQ67SsGjyDnhNHkzmyJ1qjHr/To5y6HdM+nVU978JndZFzy/l0nzSG6DbJvN39Trz1TgY/NZ62F/bDmBiDvbCKkNfPye93svel1Urfu9x6Pn0fuAa92UT9sVJ+m7YcS6O5ztyzLQO/e4a8R94i/brhZ5zDGtP+1NylRh2ZxKNPzGbd+g3ExUaz+p1XESLiEXQmkESCjhoInf4hztg6kR4rpjdpq/Psm0ga0w9dXBQqjcCxZz+m/rXvATClxTFg8V0Y0+IwpcQRdHup2pyHz2IndUR3Qv4g/noH2igTao2agmXfUvzRepk/s66mw90XgVrAcbSMDRc+jhQ49RrcZ8VU0i8dwPCyWt6/40UqDhVy/6bF+MLzhxgUqT1RQVq3LMRgiNL9BQQ8fjoM747eZMDn8BBsOCW9fTov97qLIfddSbdrhqHWanBUWCjZcZQfHl6JGAwR1y6V/gtux9wtC1+NDdEfCB+GtkTpV2OZch4tJbpnO9p7PezZsIe+I/oCEiePFPL8/YsI+AK89styWrVtBSoQBIHKkkqeufNZfB4vo55/kNhubcid/wlHl39HREYiA5ffgy4mkvrcQnx1dlJGdEdj0hNweBXZM3dI5+uudxKwuugy8yo63i3bbPvRMn696Amlr4kDsxnw+jT5IItAkG2XzcYe1jcEFaNylyuH70hBEUGvwZZbyP7weFOuGkzb+67E2CoBVCrqtx5m7/gFSv09Vt1P4shegETJO79w9NFVAKRPvoiUG0fJBwtpNfIhb24fzoOFxAzOQZcYjUqtJmB1Eqi1NfE5InPa0O2jR9BGRyKJIkdnvUb1pxv+1OdIuGQAmTOvxdSxFb4KC4Jeh+j1E7S5OPnMe2RMuUy2f5JExbu/cOL1HzG2TqTfV0+hS4om5PLiKa3h+NyPqF27j05zbyHtmmHy4UaltRyYvJiQ20f3107ZRVNmEoWvfU/CuT0UXbEdOEnnx8fhLbegjYlEpRE4OO8Tji2X+ynotYz48nE0EQZMGYmEvH6qNxxkx9RXFZoOeGM6qefJNK0/WsZ3Yx9X2lQJKi76/mlUGjVqvQ5zVjKO4mqCTi+b73uNoMfHgBduV+xBYdgW/16fpUCIk601fBFRDhqBk78e4LaR3eVGtEa0Wb0Jqk3YnE5cLheL5s9lSMcULh/RT+lLSBRZ1dnOk4sXkG6OV/Sk4+ybSBzVC020iZBH5kFjv631HReScct5GNLikUIitb/tJ/euV+jw8PUkXtAbbVwUGrMJJEmhvSO3kKw7xpIxbiQgYT9cQv7zn9HjlbuJaJuCSi3gKanFXVhF+dfbyJl7K5pIAxeIIl8/8TZ7PpXtzZULJtNpZC9cFjsVh4tJb2Q3Vj/yJmMfvZEelw1Gb9LjKrMgBoJEd0jnk+534be6ZP2/9XyyJ43BnJXMx13vpPt9V5A+sieiKBLyBYhpl8qOBZ9yYIXM80FzxtP+soHooozynNJNnh8AUgdmc+6b9+GtqFPkoW7jwT+0Nw1z2OLzeqIz6vF7fQS8foqPFLFs1isEfAFufOQW+ozqR1ScGVOUCUEt8MglMzl58ITCu5iebRn27Rz2P/o2mdcOQxsTiS33JL5GPuLesI847Ns5bL/jZcq/2SHPSV1aM+zzx9CaZX/BVVzDjtsXo4kyMvDt+3EVVwNQ++0OKj7bSPcV09HGRSFoNYTcXiQJDt23nJQrBjUZV4N8tKAFfwctiZpa8Lcxfvz4f6l8dXU1mzZt+tNnvvnmG2688UbcbvdZ6/vii6anSz322GN/+nxBQQErV64E5IN2fh95+VexdOlSpkyZwqxZs5g1a9ZZ2/2r+Pjjjzlw4AAg530sKCg47ZlgMMjbb7/N1KlTmTZtGgsWLMBisfyftN8cLF26lG3btp31ue8ffpMxz9x6xnuWExWU7zvOgg63UXngJJcvlfOIeopq2H75HDaf+yAFL3xB91fvoXDFt2wceB8Bq5NW40YCELC70EQaKX77J04sXUP8ZUMxdmil1J8y6SKCdhdqk4F9g6dw8oHltJ03maxnb+fIjc/g2HkYTbSJgxOeZ9fIWbiPlQIQN6oXxqxUtg+ajqDTELA52TH0PhJG96XszR/YOfQ+Dl38EMm3jiXppgswZKWyP1x/1rzJtHn2do6G61dHR5A/cQG5583AnS/XX/XJOpz7C9iUOY7ab7bKJ0sKAm0evJ7Dk19kc7vxBGrtpE++CFNHeTwdX7iT2u934Nh3nOOPrsS+9zjtn7ud9vMmcuSuxRy4cjb+6nqOTltC2m2jlXI5b8zAV1rLhoxxlL7xPTkr7gNBIOuh6zk0+UU2th2P32KnVaO2KpatpuTZ93DtL6D209+QAiEClXUK/QDyrnmC3PPvVxb8Ojw2DkmS2H/bC1R+tQVdQgy+SitHn3iHqOzW7L15IXkzX6fLAvkjQ+rVQzD3aMv6Drex58o5RPdqR/Llg0BQEdOvM/4qK1sH30fQ7iZj0hgiOqbT/okbKXvhY3LPv5/6n3YSM6wH+wZP4cTMpYTsbnJHz5JPgVSp2DvgLgK1dgqmvdxE5up+3YtjXwEbWo/j8J0v0XHB7cSN6oUhI5G9lzzOvitmE7C5SL9tNBEd5QO/nEdK2DfhBfx1Dsq/2CzLoc1Jt8V3sWvcfLZd/DiiP0jpx+ubtBUzMBtvaS3rMsaxf9w8Wk0cg6ljOvGjehFyetg5+hF8lXV0WnDqw0v+q9/w28iH+O28R9BEGPHXOfll0Aw0EQYSBnfhl4Ez2DfzDXo8N4Gcx26g5rf9Sll9SixZd1xI7qw3+CFjPGIgSI9X7mbnuPnsuX0xgXon++54meMvfEGnRTIf40f1wpSVQtlbP2LddpjI7Ezl2oGbnuPwfcvRp8Q1GdfJpWvYfO6DOI+UUP3dTmrX7f9L9IgekI23tIZNrW8gd9yzpE0cQ4fn7+DgDXPZ2n0ygVobR+58idhze2Lu0wEAbUwk7qMlWLfkUfjSFwqt/oyGcYO7kDSmL5vOfQDHwSKOP/8ZGwfPIKprJmWfbmLT0PtJGNmDkyu+4+Syb5Ry8WE52H3Zk/gtdlzHywhanaRcPwLr5kPsu/7ZJs+aslLY2Ocedl85h6DdhbuomvgR3RG9fnLvehl/tZWUKwYrcuQ6UsL+bes8dQABAABJREFUCYvw1zmo+GITmwfeS9DqIvmyQRTM/5jyj9dhSE9gy5D72H31M6SPG0lEx3SkYIj8J99l+9AZnFzwMeYebTlw83McmfkaOa9OJfWGc7HvPc7eK5/i6KNv/Sm/bHsLCNrdlH++kZq1++iyYBIBq5O8R99uQosOj42j7OP1hFxeqr7eSvHKn1AJAl2XTMFxqJi1WbcQdHnp+vJdAOhSYmk1aSwn5n+IY+9xLGv34TxSTPzInhy6/UX2XvUU/so6qr7cjDbe3KR/htQ4Dt27nLWtx+MurKLrq1MASBjVk4isVDYNuJe8ma/Tffk0IrJS+eKaZ5AkCZ/NyQfnPYxKEOhw6QAAijfm8vWti3h3+Cx8djdDnryRmKwU3h16Pz/e/iJ+u4vPxjzK9vmfULHtML7wi2rlrmN8c8M8HCU1ALQ+twfRWSn8NnUZ1bvz8dtdfDH60SYLkg2wHCrCUVLD1qfeZ8i8W0/dEFR0enwctb/tJ+3qoWeew85AewAkCLksXHreIJYvegqVSo1KH4VKrSVYX0LIWYs6MuG0vgB0fGxck7Y6z7kZU1YqW0c/wqGHV+KvczR5XgyK7J3zPtbcQnY9/BZ+qwtDYgxJg7rwzeD7qdl2hKisFH44/xE2X/k0OU/eiEqrJqpzK9rdPob9D6zk26zb0Meb6TD1MqXepPN6kjS0K9W/7mfHB2u5dO4E5d7KG+ay9MJHWHbpY+xfvZnFo2byyugHiWudRNbALrw4YgZfTH4Rn93FWxc+yvrnPqFk+2HSercnNiuFr+5ZwgfXPYOn3olGr6PH9SMA8FpdHHn0bdxFVdRvO8zmMA3Sw/RuLFNlH60nYWRPNg24l7cWvM2lt17CPRdPZfJ5dyIIAiMuleu0VFn4dMVn7N24l0+Xf0berjymPXsPDquDvY+9w9Hl3yrj6v7Y9Rx97Xu+G3w/mkgDSYO68N2g+9k84SUCdhc/nf8IB5/9mJqthwlYXZg7taL97WPY8+BKVredgD7eTOep8gdZrdlEv1fuxHaklC8zb2HPpBfp2sjOdV0wST69enMe3oo6BIOW9QPvI2h1hhd/ZF/KlV/OoXuXs/+2F4jq2uYULc7rRcKw7mweMoNdVz9Dq7C90afEkj7pQvaOfogTT78n+1gvfk7+zBWYe7VHCgTZf9kTVH2xASTpNJ+j00t34SuvY0PrcZyc9yEd5008q8/hOlJC2evfEbQ6KX31a7wnK/BX1ZM/cwVZD9/AidnvsGvYfey78BHSwnNzh8fGYdt9jPxnPqRy9RZKV62ldu0+Ekb1JKZvR2y78tl5+VNI/iBdFkzCXVDBllEPyf/Of5iQx4+5e5aiK1IgSOZtFxDy+Nlxzdwz64ovwPqr52I7UsLuma/jOlmJoFWTdYMsK+kX9ydlRHd+GHw/P149F9Xvou86TxqDLb8cv81F7surCXr8fHfhE2x98E3OmXcrfqvrNHvwe31uNW4kIhLv2XOZInTllbF38N2vmygorQrbDhGxvpzK0iLeXPAkmWkpvPD8Qha9/y2BRlGY73+/iakPzGDNyg8UPek052YislJlHSqoxF9lbeK36VNiyZw0BufhEg7du5zatfvQxUaRPm4klvW5HHvqfTwlNXjLLVSu3qbQXp8SS5tJY9g0+hE2DH8AlSDQc8ndnFzxHXsnv0zFl1spevtnXAUVpF56DrZ9BfzQ+ma+fPgNLn36NqXPez7bwKpbngNg/+rNvDRqJi+PfhCNQceFT4wnISuFZ3vfwU/XzMVvc7F3/idUbTusLEgC1Ow8xs/Xz8NZUkPq0K6Ys1JYPeR+Nj/5Liq1wP7wYiRAxkh5Hvh23HP8fNcSQr7Td+pYtx/BdaSEQ/ctZ1327X9obxrPYbOvfRQAp9XJzAumI6jVDLpkKAC5G/fz3rNvU3GijIoT5YiiyMRn7jzVoKCiy2M3UL3uABlXDaFgxfesHTQDddhHXDtwBvvDPmKXx26gat2BJv0duOp+6vYcp2r9AQrf/43Kn/fS8znZNtduP8Kv5z3Cr+c9wokXvqDDY+MoWvEt1u1HcBdVUfT6D2wd+QCG1Lgm4+qyoCV4qAXNQ8uiZAv+cdTU1Jx1UXLz5s20a9eOHTt2nLW+L7/8ssnfzzzzzJ8+365dOyZMkI3uv7IoCfIC7cKFC1m4cOFZ2/2ruO666+jevfufPvPBBx/g8XhYvHgxL7/8Mv369eP555/nPz0bQ/neAvTmCCKSYk67F5Ucx8HPZbkoWLcffaSRiKQYrLuOEbTJToR1dz7a6Aiq1siRYOWfbCB5bF8ATK2TcB4tJWBxQEjE8tUmYkf3B0CXGk/sqD6ILi++Cnnx1rnnGNqkWHzltQTr7ET1z6b8rR9JGNMXKRAkaJcXxBPG9KPq0/WYe7fHdaQEtUGPNjaSqs82YGqXCoDo8uI9XkrMBf2o/Wxdk/r9jeqvfvsHYkf3RwoECTXUP7ofVZ/ICzbR52QjBoLEjeyJ+3g5dT/vRgoEqf5iI6LXjy68wGBsl4YxM5mqT9ZjXX8Ac5+O6JJi8JVZcOw9jmPvcWpWbyZ2WHfc+WXKwoQhI5HS1+WXpop3fkYbH0XcqHBbPzVtq6FMyOkhdnR/aj5bh6lbOzxHilBHR+ArrUEdHQHC6dNI3JAc/NVW1FFG7PtPohJUeIqrSTi/NzW/7CVpTF9su4+jMZvQJcUQf24PQh4fgkGHY18BKp2WkDeAuXd7vGW1uPLL8BRUYPltP6IvSMKYfiCBOkrevmIekIP7uLzI69iah9psImZkb3xl8qKCFAw1kYcGmDplUBX+6m7fnY/GHEHSFYOpeG8tztyT8rVII57iagxherjyy3EVVKCNjsCy4aBcdv9JUKnwFFXjq6in7MN1RLRJbtJWzIBsylb+IMvx5kNIoRARnVuTMKYvpeEXMNHrR2OOQB/Wj6DTo5SPbJeKq0j+ai0GQkhBeTtN/Z7jRLROpHpDLv5ae5M21QYdtb/ukyNbPD4kUcJTVE39tsOUf76J5DF9qd+dH47Gg4Qxfan9eTfx5/emeMlqVBo1SVcMpvLTDVi3Hca2NQ+VIKBrpL+hcB/jh+TgOlEB0l+jR/SALpSH6WHbfAhJkghanXiLqwnZXNSs3kz82P6oNGoI27Wo7lmUrfpZ5sOREjTmCHRJMWekYUMfM245n5OvfIXkDxI/JIeyD34jpnd7XMfKiDunE1IgRMVnm4hok9wkqithTF8q3luLoFXjOlKCoNPiKa7Gtv0o+tQ4glZn02c/3UDI6cEWlqPo3u3xVVtxn6yi+tsdaKJM1Pyyh8Qx/cJyVIY7LEd1YTkq/2Q9CaN6Yd1xlJi+HQna3XiKqrFuP0LI4yPlqqH4q61KFGjciB64wvpt352PPi0ef52Dyo/XY912mLqf9/wpvzRmI66CCso/2YA5JxOt2YRKELDvO9GEFnFDcqj5eQ8qtZrKNdtJurAf+tQ4pECI0nd/QQqEKP9wHfrkWKUtlVogcUx/Kj/fiNqkQxMpR9o4Dxdj23kMBAHn0RKZv40QO6CzYt+deUUYMxIBSBzTl/JPN8jysvs4usRoqn/cBYAkSvK8khKLxqjDVVUPQMmGg9QcOImjtJaQP0hCp1YcDs8x1eG5yJQUQ/vLBnL8q61KHyyHinCU1ip/t7mgD8fC5fx2NzpzBMYzzGFxnTM48t6vANQeONnkucxJY6j6Zgf+WjtRnTPOOIf5a+2n0V4eYAhCfvr27EZ0VBSSJCHoTIheeZFECvpQqQRQnb61NH5ITpO2kkbLdPTX2in/aD2CTos60qg87622Up9bSPKQHAo/34T9eDmCRkAKyfbGXWZBbdBhSIpBE2HAb3UiBUWiOqQj6DSUfrEZKSRStXYvGVcNVurtOP1yKn/aja/WhuVkJYYoE5GJp9Pw2Lp9yv/VWg2WkxVy3xv5DtmXDSTvq610OL8PBz/fxInf9iv3LQXlRIUjgN0WmZ7GVok48opP0SBM78YyFdE+jZDHjy4phuMHjyOoBZJbJSGoBfRGPXVVst9gqaqjY/eO/Pz5Wo7sPYIgCESYIxHUaur2n0BsxLvkITmUhiOSRH8QMUxDy57jaM0mDEkxZFw+iJLVsuxFdUhDrdNQ8sUWpJBI5a97aX2lTMOMKwbhq3NwskG+ft2PxmxCnxSDITWOxPN6UfrhbwCYczKRRBF9UgyljeTLtusYsed0omrNdqy780GlUmiRfuNI3Ccrw/bmKCGPj9SrhgCyLgsGHQlj++OrrsdfWYdjTz6CUaf4HJbvduKvrDvN59DGm7HtlH1sf7UV4Kw+hye/jKjubfHXWIkemEPZG9+jMcs+h2A04A/rd8jlVdqKG5KD82jZGXkctLsp/3QDtt3HUWnUaGMjm9jE+KHdcBdWEdO7vaIr+pQ4BJ2GkMtLoM6h6IomsmnugZDbR9KQHCp+2oNKq6bil32khdtuP2kMVRty8ZRZqN1TgMZkUOyBKTWOVqN6kv/hOgIOD4l9OhB0y9t4a/cUoIuOkKNlf2cPfq/PyWP7UqR2kxDQYjhUjUZUMfbcIazbnScXCPpQGc0c3b8Tt8eD6LaCWktWZgbqsO9WZbGycd8Regzsx9bvf1XqTgzbisQxfSl+8wc0ZhOeklrFb5NlQ03s4C5Uf7cTtUlP9fe7SBrbF8v6AyRc0Jug3U31d7tQqVWnaJ9gRqVWozboUKkF1CYdEe3SqFyzndr1uZR8vJ6UsbJvYu6cQdmnGwGoK65GJaiICtuNwh1HcNvkebix3SjdX0Bm7w7s/WJjE3q2v3YYhatP2XmAukNFuMK2Pv3c7hR8Jtv50nUHEDRq1PpTiT7aXNCHY59twnKoiKIfd6MSVBgTmn5UA3m+bGJzz2Bvfj+HiSGRyOhI4lLi0Rl11FfVAXBg4z76nNcfkzmCb95YjQoVEeYIYpJiAWg7cTQV3+7AV2vD3DmD8vAuGel3PqKpdSI1G3Lx1dqUfmoijZjS4vFU1FH8yUaKPtpAVPs0tGYTutjIM46r9rcDxA7MJn/uhySN7YsUCBE3rFuTcTWWjxa04O+gZft2C/5PsGvXLr744guCwSBRUVFMnTqVmJgY8vLyeOuttwBQqVQ89dRTfPDBB5SWljJr1iyGDx/OxRdf3KSuyspKvF4v48eP58svv2TEiBEAeL1eVq5cSUFBASqViquvvpqCggL8fj+zZs0iIyODadOmMX78eN59911efPFFhg8fTu/evQE5mq9Pnz5ERUWxZs0aJkyYwM8//4wgCGzcuJEJEyawZMkSFi9ejEajwe12M2vWLOXvv4pPPvmE6upqrFYrFRUV3HzzzeTn57N3717i4uJ48MEH0Wg0fPbZZ+zevRu/30/Hjh2ZPHkyKpVK6eeAAQPOWL/P52PdunUsWbIEIexUnHvuufz2228cPHiQ5ORknn32Wdq3b09hYSGpqancc8896PV6Tpw4wapVq/B6vZjNZu6++25iY2OZPXs27du359ChQ7jdbu68806ys7MRRZH333+fvLw8AoEAo0eP5vzzz0eSJFauXMnBgwdJSkr6W7LiqKwjKjkWV9hBbUBUSiz2cguCRk3XK4dgLa0hKjkWik+9HGZOGkPQ5VVekLzldejDLyD6lDg85aeiRf0VFiJ7yxFWmU9NoPiZd2gz93ZE76ktbkGHm5DdhT4zmaDFTtyo3pg6pGNsk0L+Y28hun3oU+PwlVnQp8ThK7eg0qjla+V1mMP161olYuqahedYKb7y2ib1BxvVHz2yN8YO6ejbpHDssbcR3T50qXK90QOy8dfaCNrdmDpl4Gs0FtEXQJ8Wj2NPPiAvyER2z6Lqsw0kXDIQfVo83pJqgvZTX4B9FXXEDOtGZNcs7OFyIbcPfSs5oibxkoEgCET8QVv2PflK3rXoId2IHdsftUFP/l0vkDr5EnQpcfjLLRg6pJP94ZNIkkT1uz/h+WYPQbubo4+tovdHj6COMKA26cmf+yHZ8ydgzz2pvHx4K+owpMahjY6g8vNNDN7zKqLHL2+/KqzEmJFI0OXFG+5fROcM/PUO9CmxHHt8Fb0/fpjWT9yCNs5M/j0vKWMIOTy0ff4uNLFRBOrsZL//uLyQWlJN+ZJTkdWROZm0efB6Yod3p+DJd/BVWDBkJOErO0WPQJ2dyC5tsO45rlzTxkXJDp8oy6FKEJokw/KW1zV50QfQp8Yp21ANGYmo1Gr8NdYm12W+WTCmxuIL60f2Q9eScd0wBI3A4ec+AUATaUATqZfrSolFpdVQs+Eg0W1TT/HRHyRgdTJi5yuEPH7cxVVI4qm8QJ7yOmJ6tydj3LlYft2r9NHULo3js99BHWlE9PoxZiQ26Z8YDKFPjcNZfWoBtNNT49FER5B65WB2XDmHlIvOOSs9GuQeQJ+RKG8xb5BDQSD1lgvQJcdStuIb7GHan4lW+tS4P7zurLYT0S6V2HM60/GxcahNBqK6tZFtRXE1kdmtlf5F925PoFEkTEOdDXqvjjAS2aUN1d9sJ6pL5hl4K/e93cPXYWiVAKJI8evfo0uIltuosCB6A+hTYpVyshyFFDnyltcpW6o1MZHKAiKAr9aGKSulSbvGrBT0qfEKfQAi2qWSed+VpN18PsXL1/wpvyI7pLPvzpcVO+qtkH99jWyzNi6KoN2Nr8xC4bJv6PnWDASdFtuuY4R8fmXc3vI6RF8AQ2oc7v3HKV62hvazbyZhTD8sa/egMZvwV8n1+6ut+CosJF0ykJDLe1pb7R64hrRrhhHy+Ai5fYAcQeltpJdSMIQUCOGqrGfviu8Y8sQ4xv08j6Lf9lMSXuRtDG2EHnetDWcjW+esqMPcOomMEd3Z9Piq08ooNE2JxVluQaNWk9SnPWqdhvNem8amB96k/ljZac81wFVRR0RKLPpQiOSx/dhx1dP06N+JkNt3xjnsL0FQo1LJEeCIpyKdJDGE6nd5IbVxUQTs7iZtaaNNeBrRMejwoDX/TjfjIvHbXJhS44jtmomzqBpNhGxvjr31E53vvpixa+ehMejYdcfL8tbMCgsqtYDGbEL0+onp3hZdnPxia0iJJap9KnlzPyQzHEVmr6zDnBILksSt7z6EJMHOD9ay60N5UUTQqEnq0Ip9q099wHZU1hHTOom2w7vz8+Or6HBBHxyN+VlVR/alA/nhoTeb0ED0BZQkh411rLFMGVLj8FXVY0iNw3K4kMriSpZ+twSv28ueDXvYvWGPUmeXPtmktE5BUKl4f/EHxCbGEp8SD+V1p9GwgfaaSAPaMA0BPBV1RLZJIuXc7ux99G35WmUdKrWA1mwi5PUT2+0UDaPapaCLiaTj3RfR8a6LKH7tO2X+bDv1MvkDUI0NlVZNwO5Wxtl4vA36JYVE0sedS93GXKLCNtCQHo+nsQ2ttWPKSsFXWU/JsjWcs3sZKq0a25Y86tcfCMuOW/E5Um44F/vufIwd0pv4HN7CKpIuG0Tihf1RCQKuw8V/6nMo9EuNQ/QF0SWY8ZVb8FVY5Dkj/OuvtqLPSCSyaxbuk5XyR2RJovWE0aSPG4E+KQZNdASG1DjURt0pO1VRhybSKNMmbOdSrxhI9Y+7aXXTSKSQSOLoPriLq4nu2baJfQo6PGijmubx08VHoYkwcPG+pRS89TNV6w/QYfIYAEypsfhq7Qz//FGESCNSKIQpJRZPtZV+T93E7mc+RBueF00psYjBU4uP7oo6TCmx0MifPJM+61PjsAl+YsRTubyTE+PYX3xqe69Ka+ScTq1450MLIy6+hkUvLGLGLVcq7w8L3l3DzFuuxG9zIYZCSt3aaBPeMouiJw3y1vBr33+CklU/0/6haxm291Us6w9Q9d0OWo2XIwMbaB/dpx2lb/+CLikGTaQRlVrNiWXfMHLPEkIeP3Vb8/Bb7I3GJbeZMW4EQZcPY0Yiwzc9j5AYTeWREswpsThqrJwJgkZNryuGEPAFsDXSR09VPSlDctgy640zlgMwJsfg/p391kYaQP4WTERKLK7GchsSMSXFUJ9frlyL7tsRjUlPr3cf4OhT7/2hvYFTc1h9VR3fvLaa8Y/fxsIfF7Nv3W4ObNynPNepb2cObj5A/9EDCYVCWCotxCXHYQh4Sb2wH5uveoY+/e+WPzyHaaj+Ax8xot0pHzGmWxvEYIjkkT1IGJiN9cBJjGlxeCrq0MVFEdenAyPXzsNbVU/Ri18QtLsxtkrAb7GTecdFxA7MpssLkzGkxFHRaFwN8vG/juZlzm7Bn6ElUrIF/yfo3Lkzc+fOZcGCBQwaNIivv5bzqH399ddMnDiRhQsXMmfOHHQ6HePGjSM7O5uFCxeetiAJcpTk4MGD6dy5M+Xl5dhs8pedzz77DJPJxKJFi3j++efp2rUrN954IzqdjoULFzJt2rQm9QwePJgtW7YA8nbngwcPKguUAElJSZx//vlcdNFFLFy4kOzsbHJyctizR3Y+t2zZwjnnnPOnC5Lvvvuusn375ZdPbQ2tqqrioYceYtasWbzyyivk5OSwaNEidDqdUv+Y/4+98w6vqtr29rvW7ju9VwIklNB7kd4FrFiwYUPFgvSm2LBiw46KAoqK/dhQEaX3HloCJJBCetnJLtm9rO+PtbNJCEVy7/Xcc7/8nsfnHLJnHXPMMcaac8wxxo5l8eLFLFmyBJfLxYEDB/4WrcvKyoiOjkavb2gcpaamUlgox6IrKSlh1KhRvP766+h0OtatW4fH42HlypXMmTOHV155heHDh/PVV18F6vt8PhYvXszdd9/N99/LwXE3btyIXq9n8eLFLF68mA0bNlBRUcHevXspKSlhyZIlPPjgg5fvbXo+j07/25YrX7iHwj0ncPqNzDpEDuxIwo2DcFfXNqxXV+Z8gaklCB/VC3eVCevR3AuWERQKgrqkUrPtKBU/7cBrc5Iy7fq6gTVqv65LCQmFXku75fMpeHplwCC4UPvm7Ucw/LwDn81Bi0evbzDvmAmDqPixsQexqNeSeP94TLuPBw4psme9j7ZFLO3eeAhFsBbJ1Ti4tqBWETmiB6ef/iRQz5pVQMxV/en15ysogrWN1kGh15J0Tl8A9tMl5Nz/Kq6yaiKv6t+ACLmzl3L0yrmcuOMF4u4ZR3hv+aA2+Z7RnHz6M3Je+hqv3UWnNx9sSJQALeU4VeH90tnZ51G2d3sIQRSJGt5Npo2f7q1mTgCvL+BtkXzPaAqe+YSM3lOw5RSRNO2GQJtei43Sj9ZQs24v7rJqjl37OCUf/Iw+vSUh/ToCULzqT4w7Mjk5YymuciNpz97lJ1xDegR1aEnhB780oEfTcpoI/jY1dF4xB3tuKT6r47yN1V+W4y9/y+ZRj+OudZA6eUygpboyXZ6/C2teOdI5mQWUoXoUeg2b+0xjY7eHEdUqRFVDWaZNiKDF7cM59fxqANQxYbiNtViOnI3HeP4907Cv3Hd+wl5YSem/ttNy8pWXJgUE+F7Ua+m4fC6ucqN8QAfg85H/8teUfb2JkB5tCEpvceHBSNJF/o7snREexP7bFuOusdD945lnizeYx7kyqW7fyx4ewR1SOPPBGiSHC+lCZYHTi7/BuO8kLoM58Oz83DGdp1q9Iv5xn/vW75z6Cr2GkG5pFC1fe5Y3BQGUCk7O/YhTz31O+8X3nbffuvVylFUTf1XfhmUuMEZlWBCxY3ux9+qnseaUIGpUKHSaBkUl//iVYUHEjO2DcUcmR+95DYVei8bvjVvXvrZFDJLX2+Aipa6vU4u/YWvPqVT8vg9VeGOPjbq5SpKEJkxP6zE9Kd2fwy93voZKr6H9hIENivb2P4G1nXMRBhDftx1l+7IDT7cv1BdA1dF8vuo3k4qMXHJ/2c3oFbPOW64hUSQ6PH83J1/4Uj4Yu8S6XhwCiuBopAskOWnUzN+UU42XXEAQBQYtn8nBpz+XZYu/TMKwrnisdjbf/gqbRz5Ol5fuQRmsw5pXjttoZcA3j9P/ywWYs4uoy43Q+fm7sOSUNv6Kk+CjGxfx/tVP8Nk9r9DvrtG06psOwLXP34vdVEv58cIGVZL7tKN4fzYOk7URLSNTEyk/lk/Rvnr2yEX22PlpIREcFkxYZBjP3LuI23rfgVavZeQE+aBl5cufcGT3UY7sPoJCqSAmMea8RDx3/wqC0IjO0X3bU7UvG7ef92rzynGZrAz+5jEGfbkAU05xgO6CQoEqVM/R579m220v02b2DSh0aiL6tpcvMy11oY7O9iudu6f9P0UM7EjS7cPJe/unS9JCGRZE9Ng+7O07FeO2owhaFbE3Dm5QrsWMG5A8PiyHcxvZHJoWMRSvWMvung9z6ulP0bdNalD3QjbH+ffJ2f+t0xunn/4Er9/DsHDVX2zrN50Dty5G8nhp/2xdYsVz25LOylmVgtgxvaj4U7a/RZ2atJkTyD83hMJFYC8x8FvPaUT0SCM4NeHsOAWBkLQEtk96nfW3v0Jwixj0iZEkjeqOo8pMdf24e+eZb6O1uYAuPt8KNuA/AY6dLqJDt15sWLWELmkt+GTNZmptDrYcPE5kaDDtWyX+rbnWjSnAGyO6YS+qYku3h1HoNcSN79Ng3JoEOdZk6b/qbFsJRZCWuLG92dRnOhu6PYKo16AMOvdiRL74dZbVUL37BFsGzWX1lDeITIm9qLi89vl7ydt7QpYP9aCJDKE6q6DB0+1GuBjPXeD3+j9XHc1n96jHcJQYOLPiD7p/Okcuc6EB+3VYUGgQvcf0JXv/CRbf/SwanZZBE4YCEBEbQURsBGqtGq/HGzi4liRZrmY9/9V59YpQb3CdL2AjCioRUa3EXlTFwVkfyZ7iUSEAWLJL+KP3dDaOfJzTK/6k87tyGBVBqSCkS2tKv9uGLa8Mr82J7pzL0ovOuRnNuAiaPSWb8d+C6upq3nrrLWpqavB4PAHvufT0dD777DMGDRpEv379iIq6dHbCnTt3MnfuXERRpG/fvuzatYuxY8dy9OhRZs6cGSgXHHyBjxU/unfvzieffILb7ebQoUN06NABtfrimYFHjBjBL7/8Qt++fdm0aRMPPvjgRcvfeeed5/Vo7NGjB0qlkpSUFHw+H927dwcgJSWFykr5SemxY8f45ZdfcDqd1NbW0qJFC3r37n3R/sB/iHM+5clZQyQqKor0dNm4HzJkCL///jvdu3ensLCQ559/HpAPISMiznrt9O0rf5ympqZSUSFfDR4+fJgzZ84E4kXabDZKS0s5fvw4AwcORBRFIiMj6dy58wXHW1xczNatWzl8+DBhQEh8JBb/x2HPu0bR/VY5c3rpkVz6TL4SUangX4+vZMqGV7FUGEkAgjum0PmNB9l/28v0//VZBIX8nEybGImzTH7K4yytRpcYhdN/O6pOiMJVVk1In3QixvQhYmRPlNFhCAqRtHdncHra2yhD9HjCgnCVGnCVGpBcblxl1Zj2nCBl2gR/uwY0SVE4CivRJEah8bcbOawrrgojnVbOoeqHrdSs3UPYsB5oEqOpOzZVhujxNmjfg7usGsve48Q9eiMArhIDmuRoosf35eCYBSRMGo3tZCHhgzojKBV0XDEHW3Yh5j0nAjS1nyqh6rc9GHdmUnskl8hRvVDHhKEMDZL5QKmgxdRrsRw6heH3syEQbKdKMO7MpOLHHehSE0iZPgHryUIi/H11WjkH28lCTHvP9hV3z1iCe7alzbszsRw4SdjgbvgcTlzlNagTo7D5E6R4DCZq/tiDPi0RZaiexIlDOfnEKpImjcDndBPWI43SH3eib50QSKqiTZDXTxBk70a3wf8c0etF1zqe6u3HUOq1hPVsQ3D7ZCr/PEB4n/Y4y2poNe069j/9MQDWQ6eIvmloYMzqxCjs2UWEDeqCx2xF3z4FZYgeW1Y+wT3aUrnzJO5KE84SA5rEKHxOF7ETBiEIApVrdqFJigrQw+d0UfGvbQ142m2wICjFwNN1yedrkG5UmxjZ8APLz0faFrG0mn0jjsIKokb3osO7j2Len402KRpnqcy3moQoHH6eroPLYEGhVdN26jUkXNkLW5EBr1X2IAvv1hpdQiT9PpmNOjyImFHdkbxe+VmsIOA2yt465iO5BLc5++ER1j2VyCs6sGv803j9gdoFhYLwAR0ZdHwFyhA9glJEkxCJNikaE/KHvqhUBPZcfXqoQvWU/ryLnp/No+DjtZekh6vEgLZFDCmzbqTih20kPTA+wL8yHSJxnqmQ99rw7lhPFMo0TJI9fWOv6U9Y3/QL0rBujI4SA+W/7cNtsCBqVPhcHjxWB7qU2ECZOjkiqs8+1arry1FiIGp0T3xOF+X/2kbCrcNwnTN/uWwUyfeOIXnSSPRtk6jamEF47/aBp3fahCj5uWO9ujIfKQJ8VF+euWssaJNjztIjOozKfPmpl6BU0Nm/Vx1nKki690oSJ41EoVVj8tOi/McdIEmIqobrlXLvGJInjUDXIobyX/cQNaQrRV9sxFlWg65FzHnXVhmqJ2pYF2xnKlHoNDjLqjEdzKHlQ1ehTYoKjF2hUeEsqyFqSBfsZyrQpyXQ4d2pCIKcpEwVHYazrIb4iUPRxEdyfMb7tH/l/kZ91cl348FTtPAfxDtKq0m6fTjpi+WYYoJC/qBqMagz5sJKEvu0x1Ji4PTa/cT3bsvJH3cAMOrNh2gzvg+iQoGt0kRw4lkbJDghksT+Hcj+ofFlUKe7R6GPi+Dab5+g/OApghOjqNwrJz4LSogk99e9dHlgHF0fvoo21w8AoPJwboP2gxIisZYbCe2eSvcP5aQaqqgQFDo1sVf1oeK3fQ3W/FJQhCcRF+zl3feWyl6SohKQ5YAgKuCcw8q6fZly35Uk3z4chV4je7skRWH0l1GG6PBYztmbZhv65GhEjYnOs2/AWlSFx++x2vqWIQDYy42IZTXYzlQS3DYRY8ZpEEW2jnsKyeujx9sPIXk8DFv/EsHtkpBcHvp+MguFVs01I7vj83gxl9dQ6/d4shrMHF+3nysmj+OW96aj0qo59vsewhLPetyExEfS+YZBqPVa7v39RUqP5BLip/fAGRPQhOjY+OKXjWggalQBz+369FaG6uny/qO4TVbMh04T0qU1zrIaegzqgSiKFOScwevxsn3tDsbfMY6bHpR1dq3ZSpe+XXhz/ttcd++1RCfEYCivpv6pkdNgQRsbzpj1L4EEtuKzNATQJUQSc0U6hd/vOEt3gwVBFNk47mkkr4/ebz+Iz+1l1F8voYkJxVpQgSYqBFd1LdW7TxB/dV/azJoge6c63UT0bS9fPClEJJ98oKNLiQnoE7fBgioyhE5vPMjB215GFRl8Vk4WG9C3PPvqRRMdSmV+OVFDOuM4U4HbYMZZbMDn8xLapz0V/9qGMkSPvk0i6phwjt72Aj3+eLmRzaGJj8BRIMc3rPxlFx2XzbykzZFw75WE9myLqNdQs+lQA7tLkxCFq8pExxVzqPhhG4bf9+KWFChD9bKnu0+SE66Z7cRPGIjX5sSSVXBWTiVEyl75/nnHjOyO+Wg+1uxiVKF60mbfQGjX1gzc+AoIAqJOw4C/FrNr7BMoQ3S4LQ3j3LsMFlRhQXisDip3HqfjrOvRt4hm1F8v4awyYyuuwmt34nS68Lm9aCNDCE6JJXlMT1pd2w9VsB5BIWApqECsF8pCnxCJvdxIyDm8rKonH+t4OdynxiiefQFUXlnNiCvHo+4g29Y+aw1ZFTZG9umIZCpDm9wJleQhr6SSQ9n5bD6YxfZHnuPHNWvpfe91tL9xItFa2atWmxQle74lRQXstbr/jRrSGWtuGUFtk0CSKP9tL7FjeyMoRPpveBl9qzgkn0TxV5sb0F6fGo/9TAUuv71X+uMuogd2Csyr8+sPoI4KQd8qFuPB0+iSoqhBfq6tCdLicTZO6AVw18p5tOzdnpqiSooOn24gO4KTYzi5an2jOu3vHkXbO4aji4ugfM9J9OfIbwloOaoHbW8YSOXhXILq/S4qROz1LrrctXYcNbIOM2w+gqhUEpyefHaPXUCHdRnUjYrCCtJ7d6CqpIq9f+xi1G1juOaB69GF6NDqtQy9aQQ15dWodRo69O1ITUU14d1a03uZHHtfHSnrlVF738JjtmErMuA5x0bs67cR40Z2J3ZoF6L6tAPAklOCLjGSmkOnSbiyJ7qESKz+A0eA8g2HEBffiyJEi7O8BmdJNa5qM86yGsrX7CF2XO/A/qpb57+r05rRjPpo9pRsxn8LVq5cydixY1myZAlTpkzB7ZYDAF9//fU89NBDuFwunnjiCYqLiy/aTkFBAaWlpbzwwgtMnTqVnTt3smPHWaPtQodx54NaraZjx44cPnyYnTt3MmDAgEvWSU9Pp7KykqysLHw+HykpKX+7v/qo864URRGFQhEYtyAIeL1eXC4XK1asYPbs2SxZsoSRI0ficp1f0Z6L+Ph4Kisrsdsbfkjk5eWRnJwc6Kc+6v6dnJwciIG5ZMmSBsl5VCpVYMw+/3NCSZK49957A3WWLl1Kt27dztvHhZCUlMRtt93Gyy+/TGKPNJwWW+Dp9sHP1rNy/BOsHP8EboeLVoM68/O0pSR2Tw2U0yZF0WPlbI5MXYott5TqHVnEXdMPgMSJQyj/Q/5QN2WcRp8ajzJMDwqRqOsGUfPnPgoXryaj9wNk9HuI4je+xWu2cXra2wT3bIe70ogmKRpRq8ZZWkXcxGFUrdtPxOAuWP2JbqrW7Sfu5qFYMk4RlJ6C1+nCXVNL7PUDCe3RBltOMWUfydl6jX/uI/qmYQCB9tX12o+eOIyaP/cROrhrIJGO4c/9JE+5GtupEjQJUXgsNqo3HUKXmkD6slnYTst/N/y5/+xaRYdi+HM/cROHkjLrRmq2HMZVaUKTHI02JZZ2bz2CMjyYvOe/aLAWxl1ZxN08FASBNs/fg6u8hpqNcl8dP/L3lRhF1bqzfZm2HOb0jHex5xThMdsQdRq8Zhua5Bi8tXa8VpkPRZ2GsKHdqD1RSPWOLLxWBxEDOhLaLRVBqcBeVEXV+gxiRvWgYt0Bwnq1wWOx4aowUrXhECHdUhF1akJ7tUVQKrAcycOScRptcjT6NomcfPpTYq/uh7ZFDFXr9uMsqyH0ik4AOIsqAoc/EeP64bXYMG46iK5dC3TtWuAqMxA9YTDKiGBsJ+TYYurY8MDaeq0OTHuOU5tVQPmPO4i7eSjt33wYj8mKo7Ay4J1ZHx6Tjagh8mF8aLdUkCR0KTEIKgXx1w/Aeqq0QfmqdftJe+oObDnFnHl/DdasAvYOnUPl2r3E3yx/6ItaNV6LLfB8NqjeDXTt6VJMWQVsGrUQQSnKh6LA/ofew3SsgD97TaNszR4yF6ykfO1+7MUGfC4PCf64bhF905G8PnQpMehaxpJy1ygyF34qx4H0I/flr7EcPMX2DveR/eQneMw2sh9fGRhfcOdWSD5fA3rUPSmu3pFF2uwbsOaU/C16GP7cT+snJ2HLKca872SAf4O7pqKMCiHm+oHUbD5MxOCu2E4VB2hYNxZrTvFFaVg3xoq1+4kcJPOJ6XAuylA91VuOEtwuieo9JwLjq1jX0FO9rq/EO0ciatQ4y2tw11iIvX5Ag/1RVzbh5iFUbz7C8fnLqc0qwFVhAklCnxpPzPg+eGrtxIzqSeU5dT0mK5F+PkqcOJRKvzyr3nUCZagebUoM4f3SUeg1lPkPz9LffAhbTjH5b/1A/M1DKP5kHSfnf4yjuAq3wUz8zUPQpSYg6tRI3obrVbX5CDtHPiZ7IUYEI6oUJE4cgjmrAHc93quP6h1Z6FMTCO/ZhqTbh1P5x3451qNPIvnOUQgqBYm3DcNZYZSfZhdXEdqzLWc+/A1bdhE1O7KwnSpGqVcT3KklrefejC27qEGYhDqYD+UG5Hurh6/CllsGQOW6A2hiw9k98jGOz1+Oq8pE7JW9sRQbSL6iI65aO7YKI8kDO1GTI/NLyrCuxHVtzadXzMRaXkP+xkN08MfJi+2RhtvqILZHGvnrDjYaR+aq9djKa/hl4ovkrTtAuxsHoYsJI7ZnGi6LjeDESARR4MgHv/HDlU/ww5VPkP/HAdreJLcf3bU1LosNe4WRrX2ms6XPNLb0mSbH8zt4KuC1XF+HXQyK4Bgkt52SnENMm/owPqcVUSsfWQhKDZLkk2NPnmftXAYzO0c+hmHbMcrXHSDRv1fCerXB53Q3ujDot+QBrAUVZDy7mj9GL0RQKvwZ6OWntoIo4qgwookOJTgtAZs/1m31/mwSr+6HLimK+LG9OPXh72wetZBfU+5m/0PvYjycS8mve9i5ci3mshqctXbUQXKMPpVOQ5vBXTCVVFJTWMHLfR4ma90+ut8ge+Ul9kjDbXMQHBvO8lEL+GT8E+T8eYDONw6i663DaD++D4bTJY3CwgDYCysJ6ZgSoHfdHst752es2cXsHvkY1pxiFHo1rgojQcE6lColVr8Xb4+B3dn66zYeHjuVbz/4joSUeCpLKugzvDcWowWrxUp1RXWjfss2Hub4u7/wp5+Gop+GUT3b4LE5ierRhpI/Gsodw75skq7uiy4pisQre5H94W+sH72QrTe/hCAKtJw4GIVOTeSAjtiLDazvOIU/kieR8eA7WE+XYtiRSc3ekwiiiLPCSHI9/tL6L9uKv9mCLbe0AS2Kv9qEPjUeXUoM4f3ao9BrKP1hB45iAyG92iLq1Bj+3E/0lX2w5RQR0rMtPocbbct4Ti1cQZvF95/X5nBVmkiecpVM+8lX4nO4LmlzlH6yjpPT38Nnd2LcmUnS/ePwWGSbw2Ox0frx27DlFFO87Kw3Y/WOLJLuGBFYY0tmARV/7OfYtPdRButJvHkIYb3aIHm9uI21AZmYMGEgpf4LjOodWVgyC/gz6Q6KvtxE4ecbkFwedo5+HF1KDD6nG0/t2efc6qgQVKF6Kndk0WLCAOKGdMJrd3H0ha9ZP3oheV9tJmZARwSFSGz/dESVgsoDp8h4+Vv+1Xs633R+mL9ue5nijYfZ98wXKPXyXojumYbbbGtw4FV/nufavylePZWiE4PoxO31sHbTdqK8BlzHN+E6vglBo2fY0GHs2rYVISgCj8vJoaxskmMjmXHrOP567wnWvvMYVTsz0VTaODn8aaq3HaPSLysq1x0g5b6xeCw2dC2iA3abo9hAeM821Ow+Qdw1/Yga3Bl1TBiFK9aR88JXuI1W7GcqSLhuQAPa12adIbynzFMA0YM7U5tTQvw1/YgZ3o2IXm048eLXbBv+GMaDp0i6WZYBPW4YDBJU5DT+jux9yzC0YUEs7vMw741/nON/7pfLA/GDOqHQqsj9rvHl08lV6/l1zBPYy2so3niINL/8rpPzZXtPcuTjtfzLL9/b1ftd8knY68Xx1sWEBdao1bRrQRSIHds7sMcupMOqSirpdEVn7FY7xooaOg/syu7fd7Jg/CxWPLkMY6WR43szeXTgFNxOF/mZuRgraljfdyZ/9ZnBX31mUPLrHmoOnuL4i9+w+Rwb8YDfRvyr1zSKf93Docc+4dC8FWwYtgBXtQVJkkiZOJhWtw/HWlCB22Jv4OkY0SMNRIHqbZlE9E/HUWIg5f5xVP6xn6jBnTEfym2gUzz17K//y5AQ/tf/958GQWr2sW3GZaIuZmN9zJ8/n4ceeojU1FTef/99KioqWLRoEWVlZcTHyx+tr776KsOGDSM6OppVq1bx7LPPNmr7yy+/RKfTMWHChMDfpk6dyqJFi/jzzz9xu93cc889ANTW1hIcHMy9997Lxx9/HDgIrD++gwcPsmHDBnJzc3n33XdRKpVkZmayZs0aHnvsMdasWYPdbmfixImB/tasWcOvv/7KjTfeyJgxYy5IhwvFfvz222/RarVce+21jcZT99vIkSOZOXMmS5cuxefz8cQTT9CvXz8mTpzYoN1FixZx5513kpaW1qCPVatWYbfbmTJlCqIosmXLFtauXcvixYuprKzk0Ucf5YUXXqBdu3Z8+OGHJCUlMW7cOGbNmsW0adNo164dHo+H0tJSWrRo0aAfs9nM448/ztKlS1m/fj0HDx5k9uzZKJVKSkpKiIyM5PDhw6xfv57HH38ck8nE7NmzefDBBy8YB7MOFScK+W3uR5T5EzVM/HQuv89fTm2FkQWnV+GyO1FqVEg+iaPfb2PdE58w6aXJJE0cgvV0qfy8UxTwOd2owoOxHM3n8NT3kFwe1DFhDNryGqqIYH+2UgcZvR8gaoJsmFR8/iehV3Qi9a1p4PXhszs5Pes9VNFhtHx2smwgCQLumlrw+Sj7ditFfqO37eL7iBzRHUQRQRSQPF5qth0j8c5ROEoNCJKEp8ZC4eLVRIzqRdiwHvjsTnJnvYfynPa9NbIRUPbt1oBR3WvbW3K8oAojJ2cupfZwLkkPX0PaM3fhc7lx19TirjRh2nsc24lCBLWKxHuvROWPV+cqMXBy5lJU0WG0fXWK7DVWUYO7woQyIoSqP/ZyauFKkh4YT6t5E2WPGZOVo7e/hOVwLi0evoa0RQ37Mu45jiu7gLAh3dClJaGKDUfUqpFcHrw2J15TLWde+ZIW824DQNsyjrJP15L5/LfoWsbS44v56FvG4XW4cFWZEDVqJI8Xl8GMOioUUaOi5NutnHrpawD6/fECIZ3kQ6+a7cc4cu8SJJeHgYc/QB0TJsdt9PowH8lj/7gnaPP0HcRddwVekxXJ6cJZVElQ1zQEtVIeo9WOIjRITg4kSXhMVspW/IanxoLHJxLaN53gzq1Qx0Wg0KpwFFdxYuq7WA7n0mnlXGKu6ofX4cJZVIXP4eLES1/TcvKVlP26h7bzb0YdFQqigOT2Urk+g+Lvt5H+zCREtRJlWJD88lypwOd0s7PXVII7ptBrzfP4XG4kn4SjqIpTT6/CsCGD/rveRpcSCwoRV5WJrJe+peCrzYw98j5usxWfS6abKiIYZZAW07ECXNUWYod2wWN3kjFzGcbDefR+60FCOqawf9KrOMtr6PDC3aTcORJBFHCWG8la9DnpC29DExuOoBTlhD0RIeDzsau3/Dyn3eL7iBohP513llVz8NpnaLf4PuInDkHUqEGQcFWYyHnte+Kv6oskSej8MSE1seF+r6Pci9Jjb+9HCOrYku6/nKWHs6iKih+2EX/bCNSx4bhNtXiqLTjOVFD5VwYln/1F9Lg+dFw6DYVeI3t/HjrFwaueAmhEw9yXvqLgyy30+uoxvDYnQW0SkZC9GwSlAme5EU2szFelv+wi6abBqCJDQJJw19SyZ/BsOrzzCLFX9cPrciPIj+Yp/3EnolpJ5MjuKIK0uMqN5L32LcFdUkm4ZSiCQsRRYsB2qgR3tYWo4d1QhQfjMpgoWrWevLd+pMfqxyj7dTdt5k9swEdV6zM4OvVdBu54E2WIHkWITvYe8Xgp/mIDJx5bSdun76DV1GupzSqQE7wkRCJ5vLirLZyYs4zkyWOJHNkdVWgQdc8UL7ZeiAKCKGIvrOTo9A9wlBgY8OdLqGPD5X1ea+fA7a/Q+c0p6FvFIygVOEqqMB/Jp3zNbjq/+wgKvQZ3TS0Zk14ltFsqIhKauHBirxuAKjoUUaXEUVSJNbuYmHFyoh+fw4XoT3Tgc3nIXfwVeR+upedXjxFxRQcEhYi7upY9Vz+Nw58FO33xvUSP6I7X7iRzxock3jqUsJHdUQVp8dhduG0OKo8VoIsKYcPcj7nh+6fQRgSj0msQlQo8dheWoioUGiUeu4u83/cS3iaR9VOXMn7VXDbPX46t3Ejne8fQ/eGr0ceEYTeYObPxMF6Xm7Rr+qMO0mIprsJptLL72dX0mHEd2+bJ9TpNHkPvBRNR6TVIHh9nNh7ir/vepIXbQ6/VCzg2+yPaLbwVY8Zpkm4dcl4dNuDPl1CG6JB8EspgDR5jIYJCjTI8iVkzZ7Bv335qjEaiIsNZ8dEy2rRrD5KEt7YCyeNiQ6eFgb6c5TXoWsbSbdn0Bn2lP3snsaN7oomPwOfyyPxjdWLKKSbn0z8Z8skczDnF6JOiERQihkOnMZ0sIn5IF3xuD26zHaVegyiA5PWx+/ZXcJQbGbL2eUI7tABBoObgKXbdshhfvdAiXRffQ/LNg7GarHz50JvYjVZu/2gWES1isZTXcOiHbYyYdROm4iqc/ssur8uDPiIEj91F9tq9RKYl8su0pdz86VzWzl/OFdOuo+edo/C5PRgLq/A4XGT/sY/Enm3Y8sq33L5yDspQPaJWPgCp/PMgRx58OxDypD5PWXNKCO3amnKHjayDx+natwter5fgsGBmTZhDeVE5a7J/RqGUL5oFQcBqsfLYHQupKq3ik1+Xoo0Nw2Nz4ql1sHXSq/RZ8gDq8CCMxwpw1liIH9IFj91F0W97CW2TyN6H32PgF/M4MOdjHOVGRqx9jrB0mYbVB0+x7daXAzRs9/BVpE+/FoVei7vGwoE7X8N0WI4d2Hv1AhAFovp3wF5iQPJ4ETUqzEfzUQZrOTJzGe0X3EzcNf0QlcpA8rPNXR4K0KL75/OIHt4NJImi1Zs48dhKku8aRdyYHuhaxfs98JUIKgU+mxNFqB6FRoUiNEhOCmNzYs8tbWBzhPVNp9Mnc1GG6pG8Pk7OXUbF99suaHPYTxbiqjTR5sXJqOPCAZC8Eu4qEx6TlaKPf6P9Gw9Tm1WAtkUMzmIDJ59bjfVUCf3+eBFlsBavw0XN7hNkzfkYV4WR9MX3knDTYL+eN3DkwXcwH84FnZpR2SvZPmwettOl590rI7M+xm22ookNl5MVebx4rE7M2cVkL/2FLk/fgUKrQp8cjdfhpnJ7JnsffT+wZsN+eYbIbqlIPh8nVv3FgefkkEkjPpvLrnnLCU1NoN+Ld6MK1aOPC0fySbhr7ay/7RWspdVc+/tzDWTxfr8sPld2ZEd5WJNgRJIkbrxxAg89cB+fv/U8gkrLnbOexmo2YnU4sdnsvPnaywxuF8vVg3qiatMfd8EhcDv47tE19P9wNkmhUZiP5nN06nu0f/ZOokd0D8SKdZusZM74kLT5N5M1+yOS7xpJwo2D0MRHIHl9GDYf4cjD7zJw6+tyyBitClV4ECAnO6yjfat5N5P68FU4Sg0YM3I59daPdH/vEUI7t0LyeKn1J83zOd0EpSagCNLg9fr4ddEqDnyzGYAFe5YiKgR0YcGISgXWagsWf4KYzD/2ERwdRtuh3dCqlBhzitlw+6sNaG8vN5I+eQydHrkaXUwYjiozLrMNhVqJx+1BExGMUqNG8vlQaFR8N2YhXSdfSeq1/VGH6BAEAXuVmTObDhMUF07Zvmw6XifHatcmReExWTHuz+Gof40upMPUI7uhC9LitDtx2hzkZeYRGhnKh/PeZdF3L6FUq1Br1ej8lyULr5lL7tHT3O7U03/1fA7N/ogOC2+hJuM0KbcMRRUe1MBG9NazEbu//SChHVPYNek1HOVG4kZ1p99H02Vvcglqc8vYP+19Inu1JfXuUegSo6jNKyX78U9xVRrpumw6mthwFEFaHKUG7PkVHJvxIW0em9hgXubDuYwp//qi34P/6dgaf/O/ewiXxJCy7/7dQ7gsNB9KNuOyccsttzR49nv11VcTFxfHqlWriIyMpG3btpw+fZpFixaxcuVKMjMzEUWRpKQkpk6diiAIvPTSS1gslkaJbqZOncrChQtJSjobd2bVqlWEhYUxduxYli9fTl5eHqIoctNNN9GvXz+++OILDhw4QOvWrRskugE5luSUKVPo3bs3jzzyCECDQ8mSkhLeeOMNBEFg8uTJdOjQAaPRyNSpU/noo48ICjr7nPBcLF26lKysrAaxHRcvXswPP/xwyUPJa6+9lq+//podO3YQGxtLVFQU0dHRf/tQ0u128/nnn5ORkYEgCCQmJnL//fcTHR1NRUUFixcvpkOHDmRnZxMfH8+0adPQaDTk5+fzySefYLPZ8Hq9jB8/nlGjRl3wUNLn8/H1118H4l2GhoYyb948dDpdINFNQoIcOHnIkCGXPJRc3HLSRX8/H3o4GsdL/DsIV/w9z9P6cHgbZy/9O9Apzh/j62Jw+prWV1Pga6KU1zZhXmbvxUMkXAiK80ZGujiCFO4m9dWUdXbQtPVSNyEctlloWmQVtXT5fQFomzBGVxMfWuiFy+cpj9S0G9+mjLEp6wXg/QdvpZuyV5q6Xk2ppWwiDT1N6O2kuml7RXXpIo2gaKIcbeFumg4bmfnSZdfZ0Glhk/qqUVy+fNM3UbHs0166zLkIlprGvz2bYD+8rjY2qa/7PJcOT3QummoF6C8QV/RiaGq8Lm0TZHZTbQ6xCWLUITWNik2RUrVi0/qyNWViQKzn8vl32O+3NqmvreP/uUMkdxP05U5d02jY3n35ssPeRHXeugmyfoXWcelC58HtTv2lC52Dy9/JMoKbYFs2H0r++9F8KNmMZvyHY/fu3ezbt49p06b9u4fSJFRUVPDKK6+wZMmSf/dQGqH5UPIsmg8lG6L5UPIsmg8lG6L5ULIhmg8lz6L5ULIhmg8lG6L5UPIsmg8lG6L5ULIhmg8lz6L5ULIhmg8lG2Nz3P/+Q8lh5f9Zh5LNiW6a0Yx6WLlyJRkZGTz++OP/7qE0oxnNaEYzmtGMZjSjGc1oRjOa0Yxm/J9Fs6dkM5pxCSxfvpyTJ082+Nv48eMZPnz4v2lE/7n4M+7yb3DVTbzb8/2DnktNCSjcVM+qpngh/ZNeXE1FU2goNMFjDEDVBBq6/8G8cP90gOqm0rEZzWjG/xyaIreb4l0JsLnTP3cR+0/K+qagqfK3WY7+e2ATmua9GCM4L13oHFh9//t9eZrKv4M/7H7ZdbY/lNGkvpqCplpgTfPb/+fwf1XejC7/5t89hP9RNHtK/vfjf790bUYz/s24//77/91DaEYzmtGMZjSjGc1oRjOa0YxmNKMZ/0b8k44v/7+g+VCyGRfE+bJsXw4qKirIzs5m0KBBFyzz66+/8tVXX/Hxxx83SBhzPvzwww/ccMMNgX8/+eSTvPDCCxcsf/r0abZs2cLkyZPJzMxEqVTSvn37y57HuQltNBrNRfv9u/jmm2/o0KEDXbt2vWBCm0WLFlFTU4NarUapVPLggw/SqlWr/3Lf5xvDfwWZmZnY7XZ69+590XK6lBi6LpuBMjwIiz+7n+SWPSG7rZpDzIgegEThZ+s5+cSqsxVFkV5/vowyLAi8Prx2J+aDOYT2bItCr0WTHI0gCLgNZnZ2eSBQLbhjS9q/9gC61AQUWhX2M5VkPfoe6uhQ2r5wL5q4cBBFHIUV7B06N1Av7elJJN4xQs7y6/biNtbic3koXb0BXVoi0aN74qoyBeq0e/Eeokb2wGt3UrPtGCkPXkXx5xuIHt0DVUQIzioTxZ/8ScG7PzegR5vHbyF15gRsBeWYD+Vy4slP6frhdEK7p+GqMqFNiGpEj+QHxpE4aSQg4K6xoImPDGS2VAbrcJZX+7MeqnFVGgNj1PpprwoPxmtzEtK5FUWfbyByUCeUYXq8dhcek5XM6R9g8WdHB9C2jGXgjjcRFCIei52Dt7xIzJhexIztjSYuAoVeg72wkpznVpM6+wZU4cGgEFEGaXFVmdk1dC7tX7yHhJuHoAjSgs+HoFSwd+wTqCJDaP/CPQgKkaLVGyn/eRddl81AmxSFqNOgDNHhLKnGbaql9mQR4b3boU2Kwppbhs/hwnwgB2eViVaPXIOgEKk9WcTecU8gub3EXtOfjm8+iDJYh+TxUrTqL04+8SkA7d96mKjRvRBEEUEhIurUOIqqKP1iPfETh6Fvl0TtkTxEvUb+Xa3C5/ZgPpqHo8RA0m3DUeg1ADgNZjw1tQ3oFjW8G+kv34cmPgKvzUn1tqMcm/oebR6/lZgxvdAmRyNqVPhcHjJnfojbYKbtk7ejjAiWM1jX1FLyr21EDeiEMjwIt8GMMkRPUPtknCXViDoVXrsLr82JrkUs1lPFiGol6ugwnJUmglLlLMk+h5t9E55FlxxN2tybAvXdplpyXvqatNk3ogwPQhMXgf1MBZrYcJTBOjxWe4AfqjYeJnZsbySPF2t2ESFdUxvNK2Zsn0D7kteH5PGSOfNDTPuzGbDtDZzlNWgTIvE53RR+9heRAzqiCg9G8so+DKrIEEStGp/LjdfmRPJ48TndcltuLwqdGkkCfWocgiDiqZX50Jxxmhb3jSVt/s1yRnmzncyZHzTiQ0QRj8ka4HNlsA5XpQmfwyXvHX8AtAutlyoyBGWoHiQJe1EVBR/+RvIdIxqsV+GKPyj7eSd9f3sBdWQIcrpx2Dv2CcyHc2n/4j3EXNkbbVIU9jOVcjZXj1few7HhCAoR66kSak8WEdY9Dckn4XO6wSfTs3L9QVo9ep1cLruYPVc+TrtFd8pZZYN14PPhc3k4ct8bGDYfQVAq6PHlY0T074CgUuJzuKj86wAug5m4q/vLGYk1qgA/ZE7/ALexlgHb3sBlMKFNjJKzcZ4ovGRfdTzf4fUH0CZF47U7qfrrIMemvke3VfOIGtwZQaXEVWnCVWVq0FcdbwhKEbfJ9l/mKdcF9orP5kTbIhbbqWIQBDRx4biqa9G1iMbrcFG99Sgug5mEGwej0Krx2p0IKiWOwkqOPboUy9E8NIlRdP14JiGdWiGqFUgeH9bcUjKnvY/k89Hz64WowoKQfD6y5n2Mcc8Juq2cQ1CbRHweL85iA0VfbKDw47WyTLxxMIpgLfaCClQRwUhume8RBSSPl8LVG8l79xdZZj19B7Hj+6CNj0DySVRtPsLhB98m8oqOpD9/F/qUWHkPOc34rAa/3lSgCI5l976DpLRsidvtJjlcBd7G8Zbr9IM+LRFBIWdjz5z2PpajebR/8R6i/fotc/oHuE21dF02g6C2SQhqJfa8cnb59Uz7F+8h8dZhcpb2oio0ceGIahXOsprAvIpWbyTfP6+QTi3p9PZDBKUlgkLAuPsE1tOlRA/vhtfuxH6mkpgxPXFVmsi44xUSbx1K9MgeaJOjkbw+BEHAa3OypcuUgC3R8e2Hib9+AIIgULMri4xJrwR+a//iPbS4ZwyIArb8co5OeRvL0Tyihne7uC4K1lL2y27CuqWiDNPjc3nRxIYFdJHpQA7WnGJa3DsGbWKULEe2H8NlMBM9vDuiVo0iWItCo8JjtnPw1pcC+qLLxzOJu6ofiAIesy0g21Ln3kTLR65BVCqQJIn8d38iemSPi8o2hUaN1+bAU2vHnl9O6ffbaPv0pEayrc+a5wjp1BJEEcnjxX6mgmOPvEft8TN0fONBwq/ogDY+Qm7fLO/LpsqO+rRPmjQChVaDraCcI/e9Se3xMwE5hSBQvf0YxxcsD9gqnlqHbId5vFStzyBqeFeC2iXL2cNdHkpWb+T40l/p+e7DaGPCkSSJkl/3Eje8q6xjfD4UOg2a6FAkj5dTH/xG+foMhvz2HNkPLsHw224EjYpeez9EGRYkt2tz4iyq5NTMd2m/Yj7eWjt4fUheL7vGPIE2JYae3zyBLjkaQaVk31VPYTqQE5hjws1DUOjU2IuqAvzV8a2HiBndM7BekseLz+OVZZ9/v9nzy8mc8QHtnr+7Ef+qY8Lp/N5Ugju2RBWqQ5LAfqbikvyrT40PtG/LL5czZy+4mbir+6EKC2LDr2t5bek7OA0mbj2SwkOz5iFo5ASfkqOWf338Np+v3YqgC8Hj9ZGbX8Dm12cQppSoSBtB+z23cSrzBG3KJaKHy9mX63RYnbyo4/OEiUPo8NoDDXRYna3W4dX7UUUEY88ro+DjtaTcNxZRo0KTEAl+O8FyLJ/9458EoPfvLxDSLVWmo8OFz+HGVW3GcjSP+OsHAuCuqUUdG8buUY/hsdjoumwGupZxqKNCKVq9kcgBHS843jpZH9o9DUEh4nO42T9hEeaM043Ge/Lpz0idfQPq6DBEvQZ3dS34fBR9sQF9qziZH/QaJK8PR1EV3lo7Jd9tpcW9VzZYr76/Pd/Adtgz9km/7XA3sX7bwXamEq3fdrAXlCOq5GOc2uNncBtrib9hkGzzen3Yiyqxniik9PtttFl4G4JCpHj1Rsp+3umX38ko9Bp8bg/2Apn3Em4aTNy1V6AM1eMoqkLy+ghql4TX5kRQio1kfV1ZUa0M2Dp1vNiMZlwu/rn3aM34/w6VlZVs3779omV27NhBWloae/fuvWR7P/74Y4N/X+pgMC0tjcmTJwPyodm5T7AvB3feeSevvfYar7322n/LgSTIWcz/zmHg9OnTee211xgzZsx/6ZD4vzKGSyE4OLhBRvYLoe2Tt1Ow7Dd2XDELt7GWpNtHABA9qgfRQ7qyY9Bs9t/0Asm3jyCo3dkM7MkPjMdjtqHQa9jTfxrZc5cR3Lk1+0fOByTKvt9C1dq9KEL16NslB+qlv/EglWv3Ysk4RfbCTzBnnKL9q/fT/uX7OHz7Sxy953VcZdUI5yRL8JitmA+eYnPLSUiShKBWsWfwLGInDMS4I5NDt559Ihc1sge61vHs6j+D3Je/IeG2YTgrTehaxeJ1uDj68Du4KozETRjYYE6axCiSbh+Oq8rMnrFPygbFdQM49fK3lHyzGW1SdCN6BKcnkzhpJPvHLuT0C6sJap9MwTs/Yc8rQxmkJWfRZ7hrain713Yq1+47h/Z3ULDsd/bf+DzKiGDcFhu6lrGcfOITbKdLcZXXcHzux3R49b4G9Xp9+yReq4OqDRnUbM+k60czyV+6hlMvfIn50GlyXvgSW04Jnd59hIJlv7PjipnUHi+kePVGeW1HdiesdztM+7M5NvU97EVVeK0OEAXSX55Mxu2L2Tl4NgkTBtLhlfsoWPYb+298HsuxfLx2J4fuXULx11uIHtGdfROew36mEq/Zxu6Rj3Fm5TpSHhjP8fnL2djqLtRRobSefj0AqogQRJUS04EcTsxfTlI9nir7ejMFb/wLUafGtD+bQ9c/g+T2EHfTEI5Nfh3z/hwKP/qVfYNnYT1RiKBWcOju1/AYrehaJ2A6eIrD97yOy2BBEMSGdPPPy3qqmKzZy3CWVoMESbePwLDlKGU/7cRrdZK/dA3V2zPpuGQK7moLh+5+DXw+Dt3zOgAt7hxF2S+72HHFLBzFBszH8nEbreS/vwbb6TJc5UZyXvwaJB+7Rz7GzsFz2dzhAdzVFmpPFuGqNFG96zjdPppB7YlCCj5ei9to5dC9S8ia+zGd330ksBfxSZgPnsJ86DSH7309wA9Fn60n+a5R7Bo+j13D5xHaPe2887KeKKR621Ekj5d945/kxOMr6bhkCgD2gnJAYufg2WzueD/JgXnNxJZfjmH7McyHTlO1IUP+sCivIfe17/E53eweNo9j05aiCNHhMpixnizGfPg0lsx8un40k4iBnUi8bTimjNNsaDGJY9OWNuLD6h2ZiGplAz7PuG0xHrOV3SMXUPH7XlRhQRdcr+xnv8BeWImjxEDZT7uQXB5S7h3TaL3iJwyk6/JZOCuM7Bo2j+ptR/G5PIE9oG8dz/4Jz2I/U4kyTE/mrA/Z3PZeXJVmnOU12HLLKPl6M9EjurOj/ww8plpEtZLdIxdw+rXvaD3zBnKeX83G1nehSYik0zuPoG8dT9acjzBnnMJyLJ+iLzbQ+b1HAYi77grCerfDsO0ombM/RFCK6FrEEDmgEwdueI4zy35D8vo4fO/rDfjXXlCOKiKYk0+tYkPLSX+rrzqeF1VKTAdP4TXbQIJ2z92FMkjLicdX4rHYcFdbGvUFEoZtRzk27f3/Fp5yFBuwHMvHbaz17xV5zXNe/Mq/Vxawe8R8tveZRu3xM2TN/gh7XhnaxCgiB3TiyANvkfPS1yAIFK5ch/lIXmC8kseL1+rgzPK1VG/LxOtwYco4RYdX76PTWw/hKDGwIWUSpxZ/TYfFk2n75B0Ufbaefdc8Q/kPOyhevZEW944h6a5R6FvHc2b5WopW/QVImA+dZmuPhxHUCjwma0Am1smsqi1H5Yu8mR9yZuWf6FNiSb59BK5qC4cfepc9E56laPUGRE3wWeEtgc9ppUP7NhjOZPHeu++iCInhfGj75B1U78jCtD+bsn9tp2pDBh1evS/Auzv6zwisXZ0uyZj0KlV/HkQZHtSAzzel3cOBG54DJNw1teS9/dMF59X26TvwWh1kzvqQw/e+QUiX1kQO6Mj2/jNluT+yO+W/7qV8zW66fDgtMBafx4urvIYNKZMo/2XXWVtiZHeih3cjc8YH7J/wLMGdWjX4LWZcH5xVJoz7s5FcHnltL6GLqjYcwlluRJcUxYknPpXlb5WpgS4qXLmO5EkjqT1eSNbsZVgyC1BHhxM5oBNZcz7Ca3WCJAXkVH09G5SWiC2vDOvJooCOBdC3jsfp56kDNzxHi/vHXVK25b75L1xVZnYPn481t5SObz7USLa1e+4uPGYbh+95HXPGKVyVJmw5JXR49T7iru2PqFGBz0f19kw8xlpcVSbUseFNkh2tZ90QoH3EgI54rU4c5TUB2tfJqZ2DZ7O50/1EDupEp7dlGZ4192PU0aGcWfkHu4bORUJCExfJpnaTyX/vF0RB8O9LH5mLVrNxyDy2jX+atAfHUfzLbjYMmI01rwyFVsXGwfPIW/UXre8ZRZcX76HCf5kCEDawC7bjBZyY/Cq1h08jKARKl/9K6suyvMm86RkOj57LkbELAnulaNVf7Bo2D2d5DTFjezeydfZf/+xZ/gJKvt5C7hs/IKqV7Og/A0dpNQqtmiNT3qbsx50UffoX1tOldFgy5bz8K3m8VPy2F3tBOdXbMnGWVYPAJfn3yJR3KPtxJ4Wfrsd2uoyOS6YQ1DqBjDteJeP+N3n5nTeZ6m7P7+vW8ce+Y5zZ+Ts+Yxk+UwXuEzu4cfJUfvzyM75deA/TBqXSq11LovuOR9lpGLYTu1k/4FH0QXoiB3RiR/8ZDXTY+eyi+jqsjjdU4cEy7+/MIu/tn2i3aBIZty/mwC0vIogiGXe9ysa0uxG1aoLaJRE1sjuqiGBOv/Alp/2yenu3hzgx72Pirh/ArsGz2Zx2N55aO86yamozC2j75B2UfLsV85E8vHYnEX3bX3S8kseLqFFRe6KQTWn3IHm9dPtkbuPxvvVjwObYe9VTGHcdp3D5WvaOf5JWU68hYlAnTPuzsRzNw1VpwmO2cvq172j75B0N1qvr8pk4K4zsHDYPw7ZjDWyHoNYJAdtX5bcddg6eg75VPEWfr2fX0Lmo4yOJGtkd0/5sTj69CltuKR5jbUAG1PUVP2EgHV65n+odWfhcbqo2HeLM8rUICgUd33gQfet4tnZ5kAM3PIfHbMVRYsBVZSLj9pfPK+sP3PAcx6YtlW36euuccfvi8+qZZjTjYmg+lGzGZWH//v0sXLiQ+fPn8/zzz2M0GgHIyspi3rx5zJs3j/nz52O32/nyyy85fvw48+bN49dff23UVllZGQ6Hg1tvvZUdO3YE/u5wOHj//feZM2cOc+fOZffu3axevRqXy8W8efN45513APmgEODNN9/k4MGDgfpLly5l9+7dZGZm8vLLL1NRUcFff/3Fb7/9xrx58zh+/DhTp07F489qZ7PZGvz77+Lbb7/lvffe44UXXmDq1Kns2bOHL774gjlz5vDiiy8G2vv+++95/PHHmTNnDsuWLaMujGvdOP8u2rVrR3V1dQMaPf7448yfP599++QDKJ/Px2effRag3dq1awHIzc3lmWeeYcGCBbz44ovU1NQ0GENGRgZvvPFGoK862gEcPnyYJ554ggULFvDGG2/gcMjK59ChQ8ycOZOnnnoKu93OsWPHLjmHyEGdKF+zB4CSb7cSO0425pLuGIEtrwx7QQXGPSfx2p0k3Ch72GoSIoka3ROv1YGzVPYAMR/IQRmsI3Jkd+x5ZThOl+J1uPCabUSPPeutqW+TiK5lHGXfbaV6yxHCerZFHRuOo9iAo6CCmu3HqFy7D2VwQy9dbVI0Zd9uIbRnG+x+o1YVEULFTzvRJETiMdYGykaP7U3Zd1sBSLh5CB6jDYVOjfnQaex55VT9thdliJ6q9QeJHtsnUC/9ubsQNSq8NmeAHtEju2Pce5Lw3u3wmG2N6BHUNgnzgRx8dhfRY3pRsy2TxEkjKVq+FlGnpmrtPpShQVSs2UXEFR0b0b5izW7aP3cXp176GoVOQ/nPu4gZ24fCFX+gDA3CXliJMjQIdWx4gPa6FjEUfvonAPnv/4IqOhSFXkPM2D6UfrcVhV6Ls9KIKlRPzZ4Tcrl3fyK8bzoAMWP74DHbKP1uK+U/7QSfhKBUEt6nPba8cuwFFUhuL2U/7SSifwfK1+zBmlOC22QNBAMKapOIz+5CHRUa8G5Tx4YT1DYJUa2k7F/bkbw+qtZnEO/nm+jh3bCdLsXndGPJLMBrdxJ/42AATLuPE9q7LZLXR/l3WzAfyEFQKBB1GrwWG5Lbg/1UCQDh/TtgOXQaTXwkJd9uIbRLa0q/3ULM2D6U/bQTZZCmAd3CerbBlldOWI82lP+0k7KfduI21hIzrg/VW44Qd90VlP20A9OBHDwmK6JKieTzybfgeeVUbzqMqFEhqpSIajlHcMHHa4m4oiOuCiMRAzpyZsUfKEP1OEurEUQxsF4AYT3SqNp4GFt+OblLvkcVHYrbZCO0WyquCqM8/wOn/OslX9R4rXaiRnSn9LutDfghalg3vLV2VOHBhPVsg/V06XnnZc0pJnJoV1yVJpmXv9yEqFKib5uEqFU3WGd5XnKG9ry3fiBmTG9Kv9uKMkSP/UwFytAgDFuOoNBpUMeGYz1RiKhWEdYjjTMf/46gVFL63TZU0aGkTBmPs6ya0m82A2DYeKgRH0b074DHZLsgn8ffOIjak4UXXK+YMb3wmG1U/L4PQSEiKBWIWjUhnVs2WK/yNbsJ6diKgvfXYM0p5vRr3yGqlKgiQwJ7BcDncDUYo6vSiM/l9fN5ksznseG4TTaUwVrUseGEdm2NIAoUffInkttL+S+7iB7Zg9LvthI1tGtgXj6nG0GtRB0bjr5lLD67k7CebTH8dRCPxY4iRI/P68OaU4wqIgR8PlSRIZgO5KAMDUIVFYqoVSOqVJfVV1jPNngsdpShegybDmM+ViDT8Mo+FH36J6Hd0nCWVqMI0gZoX9fXhfZKU3nqzMe/Ex7YKx0C43Wcs1e8NieRgzpR+ed+BKUSn9uLz+ujessRgtIS8NldWE+VICjEAK+4KoyEdG6FKjyIkq83YTleQEjHlvJ8YsIx7cuW19S/z6KGdKFk9UYsR/Mo+XYLUSO6Y80pJmZMrwA/OIqqUMeEU7HuAGE921B7oghRq0YVEULZTzuJ8+szw5YjRA7sSPmaPRj9HuJx43pjOZZP7fEzmA/l4iwzQv0nZZIXQakmRA1hISGcOHECQVDAeWLwRQ7qhCo8iNLvtlLy7RZCOrVCGRpE3ISBgbHW8UnUkC5UrNmNcfdxSn/YgTJYF5D19cuqY8JRhOiwZhc1mldsnZ6WJEI6t6J8zR6UoXq8Dhc+v2dU9PBu+FweHEVVDegEoFCrkHwS6thwSr7dQsy4PoExKIK0VKzZjelADj6ni7jrrgAg/oZBKPQaSr7ahMdkRVAqUEWEED2y+0V10Znla1FFhlD5VwYxY3vL8jdEh+T2NNBFpgM5RFzRgfKfd1GzMwtVVAg+r4/ku0djyyvFZ5P3tmHjoQZ6Vp+WQOGqhjpWHRuOvm0i5sO5AXr+HdlW/svuwJjcNbX4HK7G++vKPpR8tSlQT6HX4K61oQwNQhmiQ5MQiT2/nLAeabhNVsrX7EYdGdIk2VHntRYztg/qmHDy3/8VyekO0D6kYwo+uxNHURWiQoHHYiesRxoVa3aTfPdo8pf+QszoXnIbY3pR9tMOfDYnp178SvYWjQjBWWHEdDQfAI/VgUKtxHyiEIDSPw6AIGA7U0HNvhx8bi/OSiPOKtNZ3h/bh4qvNxI5tg9ln61DUCpwlRtRhgaB2PgzOXJQJwo/XisfBPt1ct0c62wd04GcwBzVseEYdx8nrHdbPCYbIHsISz4ftcfPUPLNZmLG9cF0IIeQzq3Oy7+uCiPB6S3wmG2y7DmWj0KjviT/GrYcofibLcSO6+1vvyUl323FciyfA5t20CI5mXCzhCYkiHGD+lEbkoz3zFF8VWcQg8JBpQFRRFCqWXs4j/EDeyI5LChiWtLSU4ZeUuB2uwN7tr4Oq+ONOh1xId4I7dqaIj//y2LLh9fuIrh9C3xuD6FdU+U6P+0kemwfYsb2wZJZ4O8vEa+/PwC8Pnx2F5JbvrSw5ZUF1ixyUCdynlsNkhR4pXGh8boqjAS1TaLg/TV4rQ7Mx/JQRQQH9HHdeGtPFAb2pavCSMGHvxIzrg9eqwPJ40Vyeyn9bitukw1RJfNDxBUd8JitDdbrrO1Qco7t0JuSRraD325zOIkd2wdBIaJrEY3HJPNe4fI/Arznc3vwOVyNeEMVHoSjrAbT/hxZ1gfrUARrG8n6iCs6UPzlpgvKemtOMRW/7Jb7iwwJ2L/2gopG++b/GiSE//X//aeh+VCyGZeF9PR0XnzxRV599VUGDBjAL7/IT3B++eUX7rvvPl577TWee+451Go1t99+Ox06dOC1117j6quvbtTWjh07GDhwIOnp6ZSUlGAyyUbC999/j16vZ8mSJbz++ut07tyZO+64A7VazWuvvcb06dMbtDNw4EB27twJgMfj4dixY/Ts2TPwe2xsLKNHj+aqq67itddeo0OHDnTq1ClwkLlz50769euHUnnhaAaff/554NC17lAUoLy8nMcee4x58+bx7rvv0qlTJ5YsWYJarQ60P3bsWBYvXsySJUtwuVwcOHCgKaTn0KFD9OkjG94//PADnTt3ZvHixTzzzDN88cUXOBwO1q9fT0VFBa+++iqvv/46gwcPxuPxsHLlSubMmcMrr7zC8OHD+eqrrxq03bVrV3JycgIHjjt37mTAgAGYzWZ++OEHnnrqKV555RVSU1P59ddfcblcLFu2jAULFgTW22KxXHIOHrMtYAw4SqrRJkQCyE8ai6sC5ZxVZvSt4wFo8/y9nH7uC1SRwfgcZ5+dOUsNtHjwakL7phN342CKPvwVyeNBEx8VKGM9UUhI11QcxVXEXtMfTVIUHosNj9kWKOOqMCKoGn6kaRIicRRXoYmPRBURgqPYgCYhEmeJAU185HnKGoi+shfOsmrsBWUISgWST8JRYgiM1edwo4mXvUmjr+yFq8aCu/oszerTQxkeLD8ZOocetScKCe/fAWVEMNqkaILaJ6GOCcNRLD8JibthEM5SA/E3DkYdf9ZzVRUZgsdsI3pUD5xl1dTszEIQBZxl1WgSIuRD2lID2oTIwP8CpL9yHz63J/CR7SiRPS20CZFEDOpEu+fvJuHGQZz56Hd8Lg9av2HoKKlGHRvmp08ECp0aR7FMC0epAcnjQdcyFqefPgBukw2fxxvgD2WQFhSyUtUmROIor0EdG4YuJQZNfAQ9vpiPKiLYf2igR9SpCemWiioyRO43SV7DszQ0BXgKQB0TDqKIs/jsGnmMtfJzoXp089ocBHdqjengKRwl1ajC9H5+iCCsVxscxQ3ppomPxG0wB3jdWWJA1KoDNFVFBGPNKSbp9uFUbcjAa3MQ0rElmniZv2Kv7kftiUI8VgeauIgAPVVhenxON+qoUP96yTQWlCK9f3yK3j8+TfSonuDzEdKhBWU/7mywXnVPXevm5XN50PjXS/L60MSGkzr3JsJ6tw3wQ1CbRHxuL72+e4KObzyI5PVddF51B+wAXpuDoLZJaBIiCO2WSu8fnyF6VE88VrscNqHevBzFBkI6t6R6+7FGfFhHD1GlpP3iyRi2HJGfDEvyB4k+NYHWs26g94/PEDmkSyM+VATr8Hk85+Xz6DG98NY6cBRVXXBedfwb1qsNVRsycJQacBtrCWrXIrBelmP5/r0s4SisDPQtIaGOCg30DXIICwSBHqvmEd4vHUWQFkWQJtBX3bPk7KdWoQwPpv+GV2jx4FXys3b/3rDllKDQaQJ8GDmiO9rkaOKvu4La42fQJkRiPV2Kx+ZEFRbEoH3vUrnuAEq9FmWwNtCXz+lBHRUa2Jea2HA0CREICpFe3z9FeL/0v9WXrmUcmoQonOVGkCQ8Zqt8AFVvr/icHn9IisgGfYV2T0Oh1xLWu91/K0/JcwsLrLkmNhxBKdLrx6flemN6oQzWMeTIMgxbjiB5vA1o4yyvIem2YYE11yZEBuSoJj4Cn9uLvmU8Cr0GR6kBV0UNcdddweCDS2n7zJ1Yc0oarJmjpBpdSgwhnVsjKMQAP7SYfCWKIC0JNw5Cn5qAs6Qej5ZUB/SNKjIEt59Hk28fRuX6jAayCiCoXRKSr+HlqqBQgM8DogJBEJB8bvlvDQqJgXk5ig0BXeQoNaBLiQmMFcBZaWwwL2dFDYL/CWF9PpfbBY/FjiRJF5zX6de/R9SqGbzvXdo9MwlHUSXKYC0KvYawHmnYcksDH8LyR74HVWQIks+HOjqMXv96ivD+Hc7aEinRDe2MYgPaJNkmiBzcGWeJIXDQfe5ersO5ushRUo2gEHFV+vm32ICz3Ii2RXRAFwlqFeEDOuKttSOolUSP6oEqRI8yWEtQWgL61AQUITp6fLGA0O5pDXgKnw9nSXWgrzqZrQzWETm4M/03vUrn96fhc3v/tmzTJkQSd21/bPnljWRb3b6s0+GiVk3Z99twlBowH80HQZDtjLAgCj74FXtuGcpgfZNkhypS9twN6doavD5Me+VDVWdZDW5jLW6TFU+tgyFHljH44FIMm4/gc3vkZ6NpCWhTYonon07vH59BHROONac4sE6yPqznGQyEdpafpNfsP+VnbQFBlO2IVveMBgHspdUN6qjjI3GWVhN93SBSX56Cq8KI22DCWWpAUAh0/Pppuq57lbhJowMyoI43fE436ujQAF3OtXXcxtoAb6pjwvF5PIE2HCVn94M2IZKk24fjc7guyL917fvcXkI6t8aWX/63+Vduf5jsqeofn1F0EaMPI/HmIVhPFBLfug2q4DAkpw1FfBqCLhTJbsGTexB32hXsyqti3F2P4Mneg+SWPX8B9EH6RrKzbs51vKhvk4jP6Wqgw+p4o77cUEeH4jHbZFvKb9+0fOgqev/4DAqdGk18BJqECDwWG8mTryRuwgBElQJ92yS08ZG4zbaAXNS3S8JVbpLlhceLs7Sa2qwCEEU5lNBFxlu3Lx2FlWhbxKBvGS9fHidENhivMlTfyObQJkSibRGDOjpcvlQpNgT0uTYpiqS7RlGzK6vBegHYC6sCbdTZDnXyBs7aDt1XzUXXMo7CT/8kYmBHhhxZhqBQ4HO4GvFe3FX9sPov2AE8JqssM+IjKFj6C8l3j5ZDOEUE4zJYGsl6Qamg7AfZaehisr7ONq2zY5vxn4NDhw4xY8YMpk2bxk8//dTod0mSWLlyJdOmTWPu3Lnk5ub+7bqXi+ZDyWZcFqqrq3nxxReZM2cOv/zyC4WF8m1keno6n332Gb///jtWqxXFuUbvebBz504GDhyIKIr07duXXbt2AXD06FGuvPLKQLng4OALNQFA9+7dyczMxO12k5GRQYcOHVD7vSYuhBEjRrB582YANm3axLBhwy5avv7z7fqHoj169ECpVJKSkoLP56N79+4ApKSkUFkpf5weO3aMhQsXMmfOHI4dO0ZRUdFF+zoX77zzDg899BA///wz48aNA+DIkSP8/PPPzJs3j0WLFuFyuaiqquLIkSOMGTMmQP/g4GBKSkooLCzk+eefZ968efzrX/8KeFzWQaFQ0L17dw4cOIDX6+XgwYP06dOHnJwcioqKeOqpp5g3bx5btmyhsrKSkpISYmNjSUhIQBAEIiMjG43776DOa/RCv9XFbqw9kgvnufWp3nyYyp92UP6vbcRPHCrXq5eR7vjMD9C2iCH9zYdQBOuQXHUfbJfKWif3FXN1PyTJh6vSGDDApEZ1BUSNilYzJ3D6lW8vNlkARJ2aVjMnkP/eL+edM4AgNJ6rJElYc0ooeO9nenz7pN+LszwwFWt2MbHX9Ce0extEnQbJXe/jVAAEgdbnHePZvur6r6O922ABX+PchZIkYTtdypHJb1D6r+0k3jGiQX35Hw06Pw89zjeMen88Dw1cBjNbez6KKeM0Bct+I3X2DXhMNnp++yQ9v1qILbsIfFL9Bs8d+EXbB6lBEYVeizo2glNPfdLgkBhA3zoBvD6clcYGdDt/u/VpIxA1vBuSx0vZv7Y3qKcMC6LtU7eTveiLwHgaoV7zLoMZ495sjj78Hief+ZyOr98PCIT3bU/5mrNe2I32mdDw74fvWYLX7iT72S/QtYghuFMruZhCRFSKHJv2PqXfbyOif/pF53Uu3EYLJ+avoHLtPk4+8xkdXr//vLydMHEISFDtf1JX16Y2JTZAD5/TxZF7lxDWsw36tISz41MpOD73Y7Kf+4KObz54/vmeM76636OGdcG49/xhPerPS5MQBV5fYL3qmqtbr+NzPz4vu0GdvJB/dJbXsHvkAnxONwXLfqPLB9MQlIpz9orcd/I9o7HllpJxx8uU/7QTUXshnSZQ8vkGjPtOUrXhEJqEKCRJQtc6QY6BeaaCbX2mET2yOyjFxn3V4zGXwUTOs6vx2hycfOYzeXxa1SX7irvuCmynihrur3PGeC5dXQYTJ+avwLAhA3e1mS4fTAvM8b+Dp86t7jKYMO7N5tjD78r1Xr0PR1k127o/TFjPNvJHaj3aqGPDz7NH/b8qFLR5/BZyX/8+8JGtiY2gcMUfbOs5leynV6FPjaf+/lXo1GgTo8l+alWgTtGqv9jebzoesw232UrCLUMb0SnQhr/v1JnXy085f9/XgN7B7ZOJHtoFyWU9DxEEFMHRSD4vSBdZpvOs0yXltFy4UX0AUa3CfPBUA5l47rwSbxuG22Bha8+pnHz6M4LbJoMEafNuxn6mEsknneVRwd+XAM7SakyHTnHiiU9InDi03v44z2eNBNGje+JzefDaGsfTbMRm55vjOfC5PBy849WALmr3xG0Uf7ERTXwkPb9aSG1mgTxuCdm7WqXAdqqEgo9/p+vHM8/S4kJyQ5JwFBs4MuUtdo9YgLNKPiD4u7It8bZh4PUFLknOhzod7qowEnut7E0a1C4ZfD4qftuLo6iKlg9djSo61E/7hv39LdkhyTaPvnV84JK2PjSJ0SBJbO32ENv6TCNycGcEQV5DQalAFarHll9O9nNfoArVNaZTPfNEodfQ862HcBkseOr0tZ/32s24jpB2SRR8samejVBXRADJh2XvcU7c9yrKED3alFgATs16nyNj5nH89heIv2csYb3bNSbkJWyds3ZdA/I1+C1wcFZhohHqtS8oRNo8fotfjngbtXf23w3nqIoMkePaljW0/QWlghb3X8nRqUvxlZ1C1Aaj7DwCn6kiQFxFYnvWf/EB3RLDCDqzH1XXUQ3bEITz6rAGcxTOvy/PPwG5jttkxbw/h7KfdnLymc9IumeM/1BMoGrtfnb2m45xzwkkj5eUKePOEliSCO3ZBsnlwV1jQdSpUYYFNbB9z9Uxjccr/39Rq6bbitnkvv69X3ae1ef+yTeqD9BtxWys9ezROn1uySyg6s+DhPfrUK+NBsQ4H4Fwltewa+RjAduh64fTiR7RHeupErZ2ewhBIaLyXxLUQRMXIceWzC8/py/5/8SO60Pu699jPVWCLbeUoHqX9oB8GSRJWP1ex/6JnttQvdFe2P5txv9O+Hw+VqxYwcKFC3nzzTfZsWNHozOKjIwMysrKeOedd5gyZQrLly//23UvF82JbppxWVi5ciVXX301vXv3JjMzk+++k9PNX3/99fTs2ZODBw/yxBNP8NRTT120nYKCAkpLSwPxGT0eD7GxsYwdOxY4/6HMhaBWq+nYsSOHDx8OHHReCunp6axYsYKsrCx8Ph8pKSl/u7/6qPOuFEURhUIRGLcgCHi9XlwuFytWrGDx4sVER0fz7bff4nKdxyi+CKZPn07Lli358ssvWbFiBXPnzkWSJObMmUNiYuLfaiM5OZkXX3zxomUGDBjAunXrCA4OJi0tDZ1OhyRJdOnShZkzZzYom5+fT9++fQP/drvdhISEnLfd9evXs379egCem7cQQSEieX1oEyPl4PfIt8H6lrGBOproUCrzywnv247oK3sTNbIHqpgwBFGkw9JpHJ/6LpqEKKwnC4kY1Jn8N76n27dPIiiVuOoZXbZTJVT+tgfjzizMh3OJHt0TVUyY/CzHD3VseCAQex2cpQbibhxMcHoK9rwyNInROMtqiBzWDZd/zPXLhnRtTVC7ZIZkfSwbTZJE8j1jqD2WL88nIQpRp8ZZVoOuVRy6lFh6f/8U2iT5o77/X4s5vmBFgB7uGgva5LOxv+roAVD65SZEjZrW8ycSMbATtSfOoE2KRhkeTMaERfT4cRFl320lrHdbBIVsCLoNFvnpSXQoQ7M+9gfSFuj0ziNUbTiENikKbUIUzrIatAlRRA3rRsqU8ajCgxAUCtIW3IKoUsox3QTZy8FZWo02KYqyH7bTY/VjiGolTr8HijYxEkEU0baKRh0bTm1WQeC2X5sQhaBUYj9TQdSI7oE5qkL1KLRqrtj4MpIkP2vEKxtAjtJqQru0xlFYhbtG9jyo3paJLbeMkM6t2Dt2IZLXR6d3HsFlMMvrUmxA1zIWt/+pvSY6DGeogf4bXkEArDlF4POhCXghRIFCPMs/CpF2r09B8njRJETSf8MriHoNHrON+BsHoQzTk/fOj7SePiFAN2dZDaJaiSoqFGWoHkEhokmMQt8qDl1yDP03vILk9RHaow07+smXGwq9VvY4axFD1IhuHJz4EubDuSiDtGiTo+m/4WV/EhcbokaFvbDSv16ROAqrUMeEETWsK/HXXYEyRI+gUmDPL8dVaSKsd9vAejlKq9H5P7TcBguiWkn0iG50evPBQPvKIC3W3FLCe7dFmyB7Lwe1jsdZVkPNzixSZ9/o54nG83Iba2XvVj8Uei21R/NR6DXEXT8Ay5E8bLllhPVq65+XTE+f20vEwE5UrT/YgA91LWLp8Mp9uE1WOr0xBUQRVWQINTuy5KefAtiLq/BZnTIf/rhTjgOlVhE1ojud3nwIUa/BW2tHVCoD/Brg88QogjumkDVrGS3uvbLBevkcLgSFSP8Nr6BrFYfkkyj+atNZ/lWIOCuMRI3oRtGq9XRbORt1TBgIAtoWMbD3pLwHEHAbLIG+jXtPYsstQ9SoaD3jejmxAgS8AZ1+PneW1ZAwcSiuCiPOshpKv9tK8t2jaXHflSTdPgJNYiRehwttUlSDeeW88CXJk0biLKshtHNLvFYnupQYen37BMpQPe6aWjz+2E/O0mpEjVK+ePDPy1FYhSAIiBo14X3aoQwLovX06y/ZlzYpmqC0BES1ilaPXiuHpfAnSqqrp0uJQaEPDuyVur7irh+AqFVTe6KQkE4p/y08Je8VJfbCisB46/aKs6wGV4VRrtezDb1/egZ1dDjuGkuANgqdBnVUKPuufTpAm6hh3Yi/7gq0LWIQNSqqd2RSe+KMn1djUEWF+GNdQvkvu+mybIZ8IKUQZVn77lQcxVVU/L6XqOHdSLx9OKFdWgNyGdP+HJJuG47k9gZ4NHJYt7M6wWBBExNG7Oie7L3pBUI7tQz8pkmIpMcncyj/fR8J13VF1IYiamV9LHmciMFRSBU5IPkQRAX4zuq7urKKMCU1O7NkneTzBeZlyjgVkN2yHA1HodcG9LgmNgLJ4w3wVOLtw0lfPBkEENVKLJn5OEsNaBLP7r2oevOKv/YKBFEIyH1FsBZ7iUG+fGgte6KGdm4FkoTP7UVQq3AbLCiCtGgTo7CeKMK4/yQR/o98x5kKwv26T/LKYTF8Tg8d33wIdWQI6pgwgtolyWEzvF5cVWasJwuJHNS5gS4SlUr/fvMnNfP65FcJdXsgPgJrdvFZXZRfTs22o/hmTUAZqiNmfB9cFSYkwFVeg+T2EtotleotR5Hm3kRIh5Z0fneqTDtRRJMYGdCddTLbnl8ue3BJEoUf/0HLKVf9LdkW3C4ZZaie7Ge/oPW061GG6mlx35W0njEBQaWQPdHq7WcEgUh/opmI/ulUb88krFdb+SDL7SV11g04K4z43GfX+WKyozazAFt+uZywy+uj//qXUYboCO6YQrdP5qAMD5ZfnpRWo0uKwmt3IXm8uKvMOEoNhKSnyN7EJQYUOg265Bg6vj4FySsR4t8zAKJGhbtG1u+CUkHfFbMo/G4bbadfF1h/yetDVCqIG90TyeMl9X7Z4UFUKZFGdidsaDeCe7al7XszMG09jCpMTo6jb5+CJiEKW1a+f/+ZqV67h6C0hICukLw+Of6mKNB/wytoEqMa2Tqq8ODAOtfmFKNvnYDbYEEZqkebKK9X8j2jETUqjj7yLu2fu/u8/FvXPgJUrc+g4ve9tHlCTl5yIf6tayN50gh/++/R/rm7AuOLiYjmpKuWqr8O0m3lLJzhUHEmF6/5JEJoDJLdgjIuFTEinrWbdzC2e2u8xSdQ9RgHCGhG3MuVf91CZll+A71Sp8PqaFBnF4kadWBM+raJgbUL8CHgqjLLoWnqbKloWWZbjuThNduQPHLIhHYv3UvqgomYD50mtFsa+rREHKUGVP66LR+9Fmt2Mc6yGpkeaqVs+/p5RRsfKeuDc8YbnN6iwb5s++ydlH69hdoTZxrZviB7Hta3fXUtYtC2iAnYa3X8UKfPFToNZT/tIO76ASTfO4bkSSMDtoOuRTTGeraDy2AJyJuA7aBWUrPzOG6zFZ/f8aDfupcCyaDqxhXcLhllWBAnnvqU5EnyIXLyvWNInXWDnOjPH+e+4MNfA7Jeodc0kPW6FjFIHu8FZX39sqJGlssei03m02b8R+DUqVPEx8cTFxcHyOcA+/btIzn5bG6G/fv3M2TIEARBoF27dlitVmpqaqisrLxk3ctFs6dkMy4LNpst4BW3ZcuWwN/LyspISUnh+uuvJzU1leLiYnQ6HXa7/bzt7Nixg5tvvpmlS5eydOlSli1bRnV1NZWVlXTt2pU//vgjULa2VlZcSqXygnEfBw4cyKZNmzhx4kTAW7E+dDpd4GlyHYYMGcLbb7/N8OHDL4sGlwO3W34uGRoaisPhYM+ePU1qR6lUcuuttwY8F7t168batWsDt3N5eXJ2u65du/LXX3/h9d+g1tbWkpiYiNlsJjtbjnfl8XgCHq710alTJ/Ly8tiwYQMDBgwA5DiWJ0+epKxMjsvidDopKSkhMTGRX3/9NfD3HTt20Llz50ZtAowaNYqXX36Zl19+meodWcRd0w+AxIlDqPxjPwDFX21CnxqPLiWG8H7tUeg1lP6wg1Mvfs2uHg+xu89UCpZ8h8di4/jUdwnt1Raf003NxkPoUhOIv3UY9vxKFKF6qtbtD/Stig6lat1+4icOodWsGzBsPoK70oQ2ORptSgyCSuF/wtmQT52l1cTfNISMic8T1DYZn9OFu8ZC7PUDGrQPULVuPxEDO7El7R4OXP8s5kOncVWZsRzJQ5scTfT4Pnhr7USP6knVuv1YjxeyrdMUtvWZRvlve/EYrewe/TgxY3oG6FG96wTKUH0jetTNqfiTdZxa9BkoRIqWryX5/nH47E60LWLwWmwk3TWK8vpeXUD1lqNkzfmIDS0mUfLlJjy1diyZBZT/vJMW943FY7GhaxGDx2Ij/52f2Np5ChuS78C49yTuagvVO47hs7tkgzpIS+W6/STcPISYK3v7A3jbieiX7l/boZR8u0XOJjltKYpgHQk3DyGsV1skrxfJ48G4Lxt9anxgHeKvH0D1jizy3vmZ3SMfkz3I/BrKeroUUadG8nrluEwWOW6nPjUB04FsYq/pjzYpipixvSn+cpOfpzaiT41H1KgI6dQShV5D9qLP2T1yAftHzqNm8xEEhUjczUMJ9Y/LY6wNPFVvNfsmbDnFsieXwczukQuo2XYM87F8Em4awsmnVpF856gGdHNVGDFnnEafGo8p4xRx1w8g/voBOMtryHnhS3Je+BJBKSKqlPjsLhJvH47PLcdMa7PgFjluank1gkqBz+2hZtcJdo98jOptx6hcdwB1bDg1u46T4l+vkE4t/ev1M4cnvyGHJrDYUYXKMVJbPXINboMFV4UxUB8grFcbPGY5O+u+a57BuPs4lesOkHDrMBQ6DSFdW+Ox2DBnnAZRlJ+zmWwIKiXGAzmN5rV75ALKf9opG9cQmJezvAbz4Vz0qfGEX9EBfWoCkstDza7j7B65ANvpUkCSD2t+2xvgw+D0ZDSx4Ryf9zH7rn6K/ROexXwol1ZTryVySGdCu6XiNlio+HkXHqudhJuHyM8j9Vo5Fmt+eWC9DFuPogzTU7lufwM+RwLbyWIM6zMarZcqIpjCFevIeeFL3EYr9jMVxF83IMC/HrONVg9djdfqoHDlH+wZu1De81kFtHzkGj/tr8Xn9uCutgT2iioqJBBXrOiz9XgsdrxuT+DywHq6BFGnlultrAVJkj9kgrR+jwuBPWMXAgJVGzJIuHkI5kOnA/OKv34gXptT5sPDuehSYqjZfZyC5WtBEHBWmRCVZ/tCFHFXWwjrJe8pyevFfDgXn9uDKjIUj8UOPumSfe0d8zjOCiNVmw5RtSEDV4WRqvUHZZ66eQiV6/ajSYjEa3UE9kpdX/pUOSxFcMeWRAzo9F/mqZp6e8W463hgvHV7xVVhJKRbKvq0RAxbjlDwwa/Y8uSYxKJSJGp4N/TtkvA5XTjOVAZok//OT+weuQBnaTXOCiPqyBASJw7FklUgt1tpImXKeEB+ku1zuKjedozYa/rT8c2HUOg0nPlYjvFcuW4/mthwDt62mOPzl+OqMpFw0yDMh08TnN4ioG/irx8QiKEYPbwbSBJFX22WZcfEIZT/sR9lqJ5eqxeQ/eJXged0PocZj7EYj7EYRCWCIOJzWmifno4k+UA6eyhZV7by9324qi0k3DykwbzKf9pJws1D/HJDpkXdvADiru6Hp9bRYF67Ry6g+KvN+BxuIvp3wJxx4Xk5y2owH8kj752fyV70BV6bvA77rlvEqde/x1NrJ/eNHyj89E8cJVXEXtkLUa+h9mQhgijiqbUTM7oXhi1HAmPwWh3EXtOfsF5tEbVqznz0O1s7T+HQXa9Se6IQ2+kSzMfycJTITxwNGw830kU1e0745b4sf13VFmJG96By3QFS7huL1yYf+J/VRfG4LTYMGw9T/PkGPEZrYL9Vrt2HoFbKHlvBOhR6LfbCCnYNncvukQswH8oNHBy0euTagMyu2X08QPuUKePkWMeXkG1x112BMjSIjNsWY9p9IiDb3EYrripzQJck3z06UE9QiDjLavBYbNhOlaBNjkGfGo9x30l8dicugxl3teVvy47Ws29En5pA5KDOFH++np0DZ3PoTpn25sO5cpKgggq/p/9JdCkxaFNiUITpCW7fAvORXGKv6U/l2n3oW8eR88KXHHngLbx2OYZenTyQvD48NfLBaI83p2DJKeb0st+p2plF4tWynZkwvjeiVs2RhZ+wfsBs7MUGtl/3LCW/7iH3sY/Inb+M3CdX4MgrpXrtXhIeuApRrcJjseG1OgIJPESdhrCh3ag9UShfjPn5Xx0bTvkvu9k9csF5bZ3662zYfARlmKyba7POIIgiIZ1aknLfWPLe/hGf3XVB/t09cgGWzAIktxd1ZEig/Yvxb9w1/Yga3o2U+64k9+2f/O0fIPHmIShD9dz4w8vk5+ax7bH32T5yPpMn3U6QsQBFq+4oEtvjq60GtxNzVRkH8isY3jEFMaYlUm0NvopcPCd3s270LJRKZQPeqNNhdbxRZxf53B6S7xmDoFIQd+0VlP+8M7Bn6/gcAUSFAlGrwlFiQNciGvOR0+jTEtAkRVH2r+3kv/MT9oJy9o5cgDWnGEWIjtrMAgRB8McGV8s2YXI0Vev2U3u8kIpf93Js2vtsaDEJn8ON/Yx8cXvueB1FVYH18ljsaGMjOLPstwb7sv545TifZ23fjm8+iCnjFNu6P9yAH9zGWvkg31grJ7Hx+qjakHEB2+GaeraDvF4B28FsJ+6qvqijQwnp0JKiz9aze+QCTAdPIfkkEm4eQosHxqEMC8aaXUzV2v0B3ij+YgOuKjOGLUdxVVtAkmg1/XosWQUgSTiKqhrIeoVeS83OrAvK+vplJY8Xd7UlYP9qU86fUO3/Enz/Af9dCtXV1URFnT1EjoqKavSSsrq6mujo6EZl/k7dy4UgXez9ZDP+v8Ytt9zSIKPy1VdfTVxcHKtWrSIyMpK2bdty+vRpFi1axMqVK8nMzEQURZKSkpg6dSqCIPDSSy9hsVgYOnRog7iSU6dOZeHChSQlnc1GvGrVKsLCwhg7dizLly8nLy8PURS56aab6NevH1988QUHDhygdevWTJ8+nTvvvDOQjdrj8TBlyhR69+7NI488AsjJWtasWcNjjz1GSUkJb7zxBoIgMHnyZDp06IDRaGTq1Kl89NFHBAWd9Zw7F0uXLiUrKwu9/mwylMWLF/PDDz+g1Wq59tprARqM59tvvw389vXXX7Njxw5iY2OJiooiOjqaiRMnsnTpUnr16kX//v1ZtGgRd955J2lpaQ36Pvfva9asoaioiPvuu49PP/00kFE8JiaGxx57DK/XyxdffMGhQ4dQKpWMHDmSsWPHkp+fzyeffILNZsPr9TJ+/HhGjRrVYAwAK1asYPPmzSxfvhyNRo5zduzYMVavXh04YL311lvp3bs3hw4d4tNPPyUkJIT09HTS09Pp1avXRXlqW9/pdF02HVV4MOaj+Ryd+l7gSXX3z+ed/fBavYkTj60k+a5RKPFR8tlfhA/oSPo7UwNBsN1VJtQxYYh6DZrEaOpekLjLjdTsOIZxbzaiRknyvVeiipY/bJ0lBo7PeB91dBhtn78btT9mn6hRyRmm/zrA8UeX0n/3O3LbaiUSyM9AqkyUfLWJ4PQUIkd2RxGkxVVuJO+1bwnpkkrkiG747C6yZnxAl+WzqNl+TPbwDA/GZTBRvGo9+W/9SLfVj3F89jLs5UZ0LWMZuG0JjjL5Q/vo1PcYtONNlCE6FCE6+YbS46Xoi40BerR6+Coktxefx4OjsJLg9BYoQmXvNYVWjcsf80sZFiTfBFcYOf3Kt9TsyKTLshmowoOxHM0ntHsq1duPETGgo5y4wuHEbbKRNeMD0uZPlLN1ltegaxlLvz8XowzV46l1cPC2l2j18DWBeH6S14ujqIqc51fTetYNqMKDEdXKQOBrV6UJW24pIV1bo9D7vZ58Em5TLY6SaoLaJOKuNlP0xUbKftxJ12XT0SZGyXEi/VnRvXYXVRsOEXFFB5ShevlJSkEFpxZ/RersGwlOT0EQBUwHczgw8UUkl4eYcX3o8uF02ZMBcJQY2N5zKsl3jSLp9uFoEqNQR4eBgBz/s7CSklV/0mLKVajjIwIfvM5iQ+Dm27j3JCFdWgV4A1HE53RjP1PRgG4hnVvSfvFkNPEReG1OarZlcnTquwzYuiTgSVmX4TRzuhxioPX066h7noUARas3EdY9VeafKhPapOhA3DzJJ+GqNMlPGz1y7Dx7YSWnl3wve7N6vCjDgvDaXRy8bTGamHDSX7pHjrXkk/fP0UfeI3XWBNTRYShD9XIM1QT5hl6SJHwOpxz3qthAeL907GcqKftxO0mTRjaaV/TIHqS/dK8cM1UQwCeROf19vHYnafMnomsZC6KIx1hL6Q/b/YHW5aDxHmMtolYtJ47wSbirzQhKJcpQnRysvtIkx231e3oKgoDHKvOh5XAund56WE5k4ZNwlFWT/dSqRnyojg6T5+R04zHV4jbZcJypRJcSw8FbXrrkeolaNarwIEDAfqYCw5YjJE4cgrPCJHsTeL3kf/ArJas30ue351FHhIAoIHl8uE21WI4VENQmMXAo4Sw3ookJkz/mPV5UEcFyyAWPF0tmPqrwYEBAHROKo8iA12qnauMhWj0qewDZTpWwe8zjtH/2LhJuGYqoVYFPwudwc2TKm6TcN44TT3xCp7cfIaxnmpzIxeGian0GrhoLseP6yPFY/bHWvHYXtVlnKP56Ey2nXIUiRCd7aPkkrDnFl+yrPs9rk6KRXB6q1mdwdOq7dPt0LlFDu8p87ee9Azc8R4fXH0Ch1yColGjiIxFEAU+t/b/MU+ffK0b/XvGijgqTY2Mp5IN/XXK0/wAxE1eNhaTb5UtKr9WBQq/Ba3VgzSnhyP1vomsZS581z+G1O/2yScBRYuDIfW8galR0+2SO7F3mdJM19yNM+7Lp/sUCgtsl4zZb5ae0Epx66SuiR/UkYeIQBKUCR4kBUamQ5ylJft7xUvTVZiL6tOfY7I/o+/MzKHQaVH4vLUdpNdsGz6H11GtInX4dokqJIIogCuDz4jEWIijUKMOT2L5tG61TU7Farbz26iuMHNibG6+5EkVoPN7aSvB52TP+Tbosm4E+LQFBocBRWEnm9PcxH84lffFkEm8dhr24isyp7+E21tJl2QyC2iYhKBWBeIunX/uO0C6tiRrRDVV4MEWr/kIZoidqRLfA2CSPl+KvNhPepz1Zsz9C1zKWDq/eh75lHIiC7BGUV0bU0K547U6s2cVEDe0iy9mCCmy5pUQM6iTHBJYkBFHAdroUR2k1WTM/xFleQ6f3phJ3bX8EQaBm9wky7ng5YGekL55Mwi1DUejU2AsqOPrg2/IripHd6fLxrAvqIkEUkfyhTLx2+bWLQi/HWlXHhHHiiU9JvmM46thwObadyYppXzauGgtRQ7uiiggGARQaNY6yalzlRo7c/ybO8hq6fzZPjgcsyuuf985PnF78DZ3em0r8dQMAWXYdX/gpKZPHXFS2qaPDcButgdiGjqIq9G0TG8u2bW+gTYwKrImjsJJjU98j7fFbkVwegjumyHtIFPFYbNT490dTZEd92sffNAhliB7HmUqOPPAm1pxieny1kPC+7ZA8Pqq3H+PEYytkWyUiGEGpwGt14HN6yH72c9q/cA9BbRIRFArZw1wAr92JJjoMc3YxksuNoFLK+0kU0MaG47W7UIboQADTsQK2jX+awb8uwnU8n9z5y9B3aEnH756RXxqIIl67E2dRJWde/oqU+bcCoG0ZR+mnf3D8+a/RtYylx9cLA/rIVW3GcqyAjFtfCsxRoZXpX8dfXT6cTsz4voj+J/juajmmuD4tQY6V6vHiKDZg3HMCUa9pxL9h3dPos+Y5XNUWVGF6EGRv/cN3vXpR/g3p3ArJ48WaWwqSnMBE8vqInzAQVZiedd/8xJJl7+H1+bjx+nE8fP99nCouJyE+jiDRh+vg7/yyO5OdRbW8+dZbSLU1uA6tBZeD8rQRiCodmVlZ2Iwmhg0YjMrmwZpdTGi31njtLrwWe4DPE28bRvrL9zXQYXW2Wuelj8refl4ftrwyBFFAGaJHVKtQ6NQgiliO5LJ//JMA9N/xJrqUGNlmMNYiub14a+0Uf7GBllOvRRUVgqOoioMTnsPht2Pr7F9NXDhlv+wmon86XrvrvOOtk/U+v6cgPons577gzIe/ETOuD12Xzwp4ENZmnUHyetHERaBNjMJyvODsK58SA+H901HoNLKdWVSFx1RL6b+202bhbQ3Wq+9vz12W7eA2WhEUclnz0Ty8NifxEwagDNEHnm37HC6cZTWEX9EBd7WZ4i82UvbjDll+t0tGoVXjc3uw55dxbNr7JN02nMRbh+GqNuOx2Dl892sXlfWxV/eTZZtEYLyFH/9Ou+fvJijt773k+0/FX3G3/LuHcEkIqx8IvFQE2Ulo1Kiz4Rd27drF4cOHeeihhwDYunUrp06dYvLkyYEyixcvZsKECaSnywfvzz33HJMmTaK8vPySdS97vM2Hks34/xW7d+9m3759TJs27d89lP9v8GfcrZddR4330oXOA98/mHmsKVnOvE0cn/Jv3X/99/T1T6IpNBQuGRv0/FA1gYbuf/BhwT+dNa+pdGxGM5rxP4emyO2RmS81qa/NnR5vUr2m4J+U9U1BU+Vvsxz998B2nmzyfwcxgvPShc6B1fe/P+pZU/l38IfdL7vO9ocymtRXU9BUC+zyrb1/Fv9X5c3o8m/+3UP4H8V/wqHkpdYgOzub7777jieeeAKAH3/8EYAJEyYEynz00Ud07NiRQYMGATBjxgwWLVpEZWXlJeteLpqfbzfj/0usXLmS1atXc+ONN/67h9KMZjSjGc1oRjOa0YxmNKMZzWhGM/6XQ0L4X//fpZCWlkZpaSkVFRV4PB527txJ7969G5Tp3bs3W7duRZIksrOz0ev1RERE/K26l4v//Vc+zWjG/wDO5168fPnywHPoOowfP/5/NOZkM5rRjGY0oxnNaEYzmtGMZjSjGc1oxj8BhULB5MmTefHFF/H5fAwfPpwWLVrw559/AjBmzBh69OjBwYMHmT59Omq1OhAi70J1/ytofr7djGY04x/DH014vu2+jEzs9REinT8p0sXgbaLz+D/5jEIrXv5zdrNP1aS+mkKN/4RndqEK12XXsXibRsOmwPUPP2JQ/4MPnJqyZoom8tQ/+WyrKU9tmzqvZpyF+z8gNIWqietcpbh8v4Fo7+XrPYBhmYsvu86mTgub1JezCTpdbOJWaYpsM4pN89cI8zUt1ExT8E/qWY1w+TR0SE17Ut0Umd3U/fVPhrVpqi5qio5oKv+G+y5fdkRrHJcudB5UOnWXXSclzNykvvJNoZddp6nr1RReNDVxvUL/l8ub/+vPt5sSjuyfxpjyr//dQ7gsNHtKNqMZzfi3QZcSQ7dlM1CFB2E+mo/LYJaT3Xh9+FxugtISOf7yN+R+8FugTrt5N9HmkasRFCKWk8WcePVbOj0zSQ5kjoCz0ojk9ZH35CeY9p5A1Kjot/99VOH+oOm1ds688yPl/9pG+nuPygHzfRIlX6xH2yqeqJE9EFQKJLcXXctY9o19AlVkCO1euAdFsBZRpcRjtlGyeiOGjYdIf+0BRI0KyePl5GPLib9pCNGje8rJdUSBmi1H0bdJDASNdxRWsHfo3AZ06PHjM4T1bo/k81Hx806OT3+fyOHd6PzRLBRBGlwGCzu6TGlQJ37yOFLm3Yqo1+A128i6/XmsR/No/fxkwkf2xGd3IagUOPLL2DvpdQBCOrWk02v3owjWoUuOlpMqIGAvrODotPfx2l10efshQru0JnvxN5z54Fd0KTF0XTYDXctYBJUSyeNFVCuxF1ZSe6KQsO5peO1Ojk3/AMvRfADSFkyk5cPyGjkrTOwaOoc2j99K4q3DELVq8PmoSxqyc+AsADq+9RAxV/ZCodPgLK3GfDQPl8FMwo2DUWjVeO1OBJVSDsj/6FIsR/MCPNR12QyCO7XEXVPLtt6PIrm9tHv6DpLuGC4nq3C4yX3jB5InjZDHdKoITUqsnIH5RAGnZ71HypN3EXfXlQgKBZLbg6fGgttg4ujoOShC9XR97VFCOrdCEx+Ju9qMcX82x6a+R7tFdxI9sgfKMD1euwuPyUrm9A8C4zvfvI5NfY/OSx8lKC0RTUJkIHnPvqufJvHWoXKCpIhgkCSc5Ua2Dp0fWPf0p28nfnwfdC2i/cl4HOyZ+BKmjNPEje1FuwUTkXw+JI+P0+/9QqeX7kEdEYzX5mTPLYsxZZwm8caBpD0qJ+jyWh3kvfEv0ubdhCo8GI/VgahSoo4NR1Qr8bk8eO3Ovz2vNo/fSsyYXqgiQ1CG6kGSsBdVcXTK21iO5tHprQeJGd0TV5WZnUPnkXjLEDq8en+gL+vpElQhQXgdLjxmK6FdWmM+dBp1bDheu5Pj0z8g+b4riR7dE1GjQtSoAYniz9aT/cSnAKQumEj02N7gk/DU2lEEaVEGaTEfzUPyScSOkzO4+pxu3DW1eG2OBnPr8vFMuYwkUbF2H8emvofk9tLloxlEDuqMKiwIFCKSy8Peq57CcjSPzvXmtWPoPHQpMfT/7XnUUfIHka2gnNoThZx++yc6vngPoV1ac2rx15T/toeu/gD85qN5HJu2lMEH30ep1+B1uBrxlCYxis7vTUWTEIU2IQKv1Un1jmO4DGZir+yNKiIEn9uDqFJgP9Nwr5xvXu0W3UnCzUNQBmuRfD58djcZd76Kcffxi/YVPbw7olaNIliLQqPCY7Zz8NaXmtzX3+EpbXI0okaFz+Uhc+aHlP+4Q+7rrQeJ9dN+/52v0sOvUySv/GmpigxBGayTebHEgNtg4dj85ViyzgAwbN+7+FwudInRoBAo/+MAh6e+R4dFk0i49gqUofpG9bSJUXR77xG0CVHoUqIRBDkx1t5b5L0Y1CaRrn5Zevqcda7bYwDFqzeiaxlLws1D5OQr9fZKvzceIHFUDxxVZtaOeIygFjGMXrMIbXQokgS1BeWIKiXuWju2oir0iVGoFCIl32wh7pp+F+wremQPvHZnA55XBMcgqPX+JDlFPPnSG/TqN5hBgweTkBAPXo8/EY9PzupdT4d3XTYDZXgQlrrkdW75Y7n9i3eTWG9eR6a8jeVoPspQPd3emEJo+2QkCU68/A1tHr0WVXgQpqP5aBMiierbHntxFV6nG6/NieTxkfXUZ9TslV+ztJ1/E2mPXC3LDY8Pa24ph6d9gC4pqoEMzHnqUxxl1XStS9agVmLPK2eXXwf33/gKQe2Skby+BjzV+40HSBjdA2eVme13LaH/h4+iDg8OJLvRRISgDNGCT8JWZMDn8RDaNolNHR/AZ3fR5+dnUATp0KfGBXjjwC0vydlp2yTS2c8bOYu/ocLPG8pwOWGdMkgrJ5gxWRvolfo6tsUD42hx7xi0iVF4bU6qtx+7pL7UJEbR9eOZhHRqhaAQqD1ZxN5xTyC5vQR3bEmvH56Sk2xJEkWfb+DE/OWyzfXmw0SO7oW7yoRx+zEiR/ZEESonIRHVSpxl1SiCdXiMtUgeL6Wfryf343VnbYeUWESNCkdxFZXrM8h5/ssL8gYAosCAP1/CUVZD2ZrddLoM/ZD36ne0nnsTANqUWDmBmtdH8ad/BvRDcMeWpL92P2KQFleVCWWIHmWoHovfBo0Z3RNtUhSWzAKUwbpG9k1wxxT6/PA0iiAtXqeLjEmvYtx9gpBOLen59eOoI0NkW6/UwKG7X8dyNJ+WD4wjedIIAIpWb6Tij/30/+15VJEhCIIAAuwa+yReq+P/sffe4VFWW+P2Pb0lk2TSK4QWSui9C4iAvWGh2NsRaVIVj11REDsodlQsYEFQEAWUFnoNhEA6SSZ1kplMppfn++OZTBISUDjnO+973h/rurjCzOy2yl577b3XWruZDVb1y96g3rCeKgZBICQwb+qzzxI5skcLvdFUdn8btRBtcjSjf27UG7bCCvEBN4UcV7V40CeRS9F3TMR6ohB5qAZlbASOs5Xg84uP8JTXEDW6NyBQ8vkWTgdombJ0Ovox/fCaLFgzMgkb1Re/wwVyGao28eD34yqrRuL1IQgCpq9/o+rjDaK+X/qA+NiXRILbVMeeKxfiMVmDuiN6TG+QSsRHprw+6r/fRM0Ha0Eqpe0Pb+GtMFH56kfEL56NqlsHql9fRciVg9H264YrpwipPgSf2UqCBwSvjz3jFgV11l/tO04v/paC934O6rnQrikM/OFpFHotSMB+toojD7xBSKdE2gVtKRfZ8z/CW2+/aH3TtwnPdgf0TUj7eOQaFYIgYC+tpu50CQVf/Un6gtuQKGT4THWcnPkePT6YRUiXZPwuD4LPj0QiwVlmov50Sav2eWvyG3vdQKLH9A7afYLPT/lPezg54z2Rzw9fTdLdY1EnRCL4/Jj+OEbmP94menx/2s+9FV1aEi5jDR5LfbN15f8y/G/PVfrfCJdzSv4NmDp16r9Uv7Kykl27dl2wzM8//8zkyZOx2+1/2d4PP/zQ7PNTTz11wfJ5eXl88skngPgi9bkhyn8Xli9fzrRp05g3bx7z5s1j48aNl9TO3wWj0cizzz7LvHnzmD17NitXrvzLOv8qrxpoeS7PCgsLOXz48EW39+yzz5KXl/cvjelcmD9/PoWFhQD4fD6mTp3Kjh07gr8vWLCA/Pz889a/GBodPHiQdevWAbB//35KSkouaczng05PTaJw5S/sHDwbmU6NYUhXdg6axal/rgKptJlRABDaOYl2D07g+PyP2Zh6D8rIUHq//Sj7Jr3KHyPm4qq2cPjRdzk6ayVpr4svgoUPS8eWVYTLWM3Jh15HIpMSN2k06pQY8p75nAPDZ3P46idJnnY9oelt2TNoJrkvfIXP7sK85xRIJaS9ch9Hp7yC4PTgNlnJvG8ZsTcNJe2V+yh47TsOjJlPwZI1dH79EbSpcey7Yi65z6zCU2UhYkhXjk16mcx7XsNdXoNE2fwuKGX6Deg6J7O9/V0cufk5dF1SAn3eT/bcDzh4zT+R67VoOzW+VK8fkk7MHWOwHs1hb5s7yJnxNu1eeYjw0X1Qt4vnyJDHsGScQBHZ/IY47enJ5L72PfXZxVRtPYLf48P4/U6qth6l65IH8JjryVr0WTO6d3xqEqXfbsdnc2I5eAZ3pZnqrUepP1VM1Ohe7Bo0i6y5H9J1yQMAqOIiSHn4Gk7N+5CtyVMQPF56fjoXbWocmQ+9Sd2RXKwnCqn4eS8yrSrYj/Gb7VgzC/HUWNk9eBZynQbDkG4cf/BNcl7+BiQSij/ZTN3xArosub/Z+Gy5Rip/2Y/g9ZI4STT8PXV2LIdz2ZI8larNh+j41J0cnvQKB299kbCRPcmd/hbHR89CIpWSsnAyof3SqNt5nJPXP4GzsAwkEmo27gWg7fP3Y/rjGHXHC8ias5I9V8zDa7bR6fm70KbGcXrRp9jzynBX1HJq7ofNxncuXl6zjcRJo8l86C1yX/6auqN5FH/0K2Vrd9D9/eloU+P4c9BsTr/0Dc5yc4s5U709E1eFGWt2CfnLf8ZVaaHPBzPE33acYOeoBewa8wTHZ6+k59uP4Ko0sylpKtW7TgbLOYoq2XPj8+wctYCc138gfcVjFK3cyMGbnkPbNo7afdnUHcmlLrMQj6X+ovAybc/kzHNf4iiuwmk0Ub5uD4LbG6xr/GY7h+4IeGVJJXRefB85L6xmS8pUfHYXlZsOUfHLPqo2HyR70WdUbDqAwhDKnkEzyZ77IWlL7qfsm+0UvPEjMp2aPcNmc/jWF0iYNBpdYI4ULd/A/lHz2TtmATKdulGmQjTETOjP/glPkfvy1yCRsHvwzBa4KQ168l5dgz2/PIgXQNm323EUV2HafpzyH3fjqbMH65U2xQvo/vajuCrNHLzzFSo3H0Qil2HLKydh4ohmc6zjU5MpWrkxSMO+a/8pbsBOF7cqU4LXx5lnvsCaWcCpBR/jsdSjjAnHMKQbrkoLxm/+ACD7yU+xHMm9IF4N8lu4YgOWI3lYMwup/PUg3VfO/Mu+suZ8gM/mAkFga/IUTkxf/i/19VcyVb4uA5/NReHyDdTsOim+Mh+Akm+2cyBA+85PTaJg5S9sHzwbe2EFpl0nsRzNp2z9Xip+PYTXbCP39R/ovqz5JU99ThnHZ7/P5pS78Jrr6fL8XWhT4zl07+scnLq0RT3B6+PUM1/gqqil/owRe2EF5qN59P5AxOdcXdrA56P3LkOTFE3Jl1vZO3o+8beNJGJoNywHz3DwxueazZX8b3fy5+QlwTEOeusRnFUWvkmaSunmQ0jlckp+OYCzqg7LmVJ+HfskB29+jg5P3M7Zj35tta/Qbm3YPailzPudVryWsuDne6ZOZvxVY3jwvnvwWcoQBD9+tw2/y9aMbh2fmkTRyl/YPXg2HnN9cK5EjelFeL9OWA7mcCCAV8Makf7i3VRtO8Yfw+eyfcwCkm4dTv7Kjfwx5HFUkaGEdW2DvaSKzEWr8Jht7LhS1Gc9Xn8QgJDOSaQ+OIHCz36nart4GFd7MIf0Jfe30IFdX384SPsjU5ZQ/dth5OE6ANrNuQVVrIGtSZPJfuKTZjJVuGYnOyeJtO/x1B3kfLCJX4fOob6ggspdJ6k5lk/OB79SvGEf7jobmS9/S+2eLLxmG36Xh4M3v4DbVEf96VLqjuVjPVlIz4BseM31ZC/6jMKgbDTSsP5UMabdJ5Eq5WQv+gx7XjnuCnOzNTakcxJJU8ZQf6qYrMdXYj1ZhDIq/C/XS8Hrw2dzcnLWe/zZ+QE0KTGkzr5ZxPGj2ci0KnYPnEHBOz+ROGlUUJ9WfPsnJ+58CZlOjaZdPLlPfYKzoAx3eQ3Hbn0OX52Nmi2HMG3az9GrnyTh3nHoOiXS8alJVP9xDGtWEeXrMjj7yW8UvffzBWUDoO2DE6jPMQLQdfF9nH5hNb81WR/Kf9lH5eaDZLWyPrSZcQP7xywgb/E3SOUy3CYrJx5+q9n60OX1h8l98Sv2XDEfeYgWZ6mJ3U1s0Lpj+dRlnUXXMbGFfQPQe9VcyjfsZUvyFCrW7SGsVztxrG8+gtfqwLQ9k9PPfoEiPISuSx4I8Gs0e8YvImP0AqLH9qHXB7NwVZrZfcU8TDtP4A+8UH4+vbF78CxC0pLwO91kDHucnBdXo02Na1VvNJVdgAFvP4Kr0sJ3iVMxbj6EVCHqjbzPt/L72Cf5feyTZL78Le4aK4UrNrB78CzwC5St2cHeMQvIW7qWyBE9yBg2m0O3vkhiE1qa1m4l767nkOrUqNvGkzXiEUxrt6JMiOZY2kSK5r2DOjkGy5+HyB43k7Ax/VG1jQdA2zGRk7NXsiVlKm6Tle7Lpwd1hy41nl1DZiNVKvBYbOwePgf9tSNRtk8m4u4bcOUVA+AzW6l48X1qPv4eVXoHlO2S8JRWUvnKh8gi9BTftZCMMQuDB5Jw8fsOgL6r5lJ7OIeqP49TvPoPKn8/RPqSB7AXVbH3xufZNWoBua//QNdlD16Svilas5NdAZ51f+oOKjOyqDmUS8X2THI//g2P2Ya9uJr+bz3C7nuW8fsVCzj+4Jui7nj/Z/7s8iDmA2dwV1mwF5Rj2nWyVfu8NflNmDgcXWo8Jau3IXh9WE8UcvDm5wntkgIEbPoHJlB/qpiTs96neutRFBGhJE4ajS27mLMfbsRjrufYva+1WFcuw2W4GLh8KPkfgKqqqr88lNy9ezft27dn//79f9lewwtHDfDiiy9esHz79u2DORT/lUNJEA+0li5dytKlS7n66qv/Vh2f79JczD/99FOuueYali5dyhtvvMGECRMuqZ2LgQZansuzwsJCjhz5z70ydyHo1KlTkIdFRUUkJCRw5swZAJxOJ5WVlbRt2/bf0le/fv248cYbAThw4MC//VAyclg3KjbsA0DweIOeLdXbjiGVy5Aqm4fMhnRMRKqUU/rDbgSfH/OxfKQqBfazlXgtdozr9hA3rh9yrXi7CBA1vj+Wfdk4Csqp2XIYiVyKZX82YQPSqA/c5vlsTgSvD/PebAAq12UgVSmQKOSEpCXjKKhAGanHXlBO+dodRF7Zh4p1GSgiw5CFimEocr0WmUZJ+dod+O0ujF9sRRaixmtz4iyqpHbXCao2HUAeom2GU8KUKzF+vgXB7aXuUA4yrZrIMb2xF5RT+VMGnmoL3jo70eP7B+vE3T0Od3kNVd/+CYD5j6PI9TqibhpK1drtKOMNaNOSRW/JpjQUBOShGiKHdUMZEYotpxTjmh3ou7VBodcikUqpO5of9HQBMAzrRtXvh0UPQr+A3y8g06qQh2rxO9woY8KxHMpFrteijAkHQKZWUr3tqOiVWGUmpGsKZWt3ED2+P8Uf/4pcryNicBcEjzdYx7z3FPqe7fBaHQD4PV78Pj8124+jax+P3+HGlmsUPUn0umC9yBHdUcUbKF29DaexhpgJYqJldWIkxjXiYX19dsCAdbgRvD78TjeGCQNBJkWqUaFun4ivzk7Vd39Sf/gMErkMeWQolp3HkYVoCB3UldLV2zAM60bFugzRU3bNdqLH9W+Bl6O4qtn4zsXLuGY70QFPvejxYv3Y6wdRtHwDyuhwKjcfAuDs51uRaZVIZM2X6ertmYT1akf+ip+pPZSDo7gSZZQeVUw4Pnvja6IyrQqZWkn+CtHAzl/xc7Bc7cEcvBbxcKH2UC6KMB2VG8QDWJ/TRfRVfSn7fhea5Cgq1u+9KLxqth8n+qq+eOvsVG48gEQmRSKXoYgIRRkTTu3ebDxmse+wPh2QKuQUf/o7gsdHxfq9xN80hLjrB1O6+g/qjuajTY2j7ph4yVJ3KAe5Xoc9v4yosb3xu704iyqx7DuNz+Ei9tbhIg71jiAddO0TsBdWiHM0TIff6aY+qwhdh0T8dhfKqDAsgXYbcAvpkkx5gB7n8stbZ6ds7Q4iBnbGb3e2ihdAWO/2FKzYgGn7cQqWb0AZpac+14gyIqTZHDMM6xakfdXWI+h7tcP49R8oo8NblSl3pRlrZgGGYd0o/24ntpxSJDIZfp8fXYd4JHI5focb68kiwvp0vDBeAfnVJEZR/NEm5HodNbtPItep/rKvpLvHYi8ow28XdYBp29F/qa+/kqnYGwZTvm43lkOi7EoVckK6ipumprSPHNaN8sCakvvmj8Rc1ZfStTuo+GU/gs+HXK/FdrYSdbyh2bwyDEoL1itZs4PYcf0oXbsD88EzmHZktqjnqjRTl1lIWO/25L/7E/U5pVT9djg4x9zVdVha4bOuYyLm/dlEjemNEPBCkqoUlK3dgeVQTrO5UrUvG3dtfXCMkb3acSqwYT713s+oo/Sk3DgIc1YRCp1anPc6NRKZjIqf9rTal9NYA9BC5gWvE4RG349OnbvhstYEfnMhkUiRKkPwuxrH04BXwxpuXLMjqH+jx/cT9eTaHVgO5QbwCkGTGkfkoM6c/Uo8PBc8PiIHdqbsZ7ENXfsEnBW1IEDt/tMo9FpUMeHiBVYggrDBDlCEaChds4PKLUeJHNIVhV4resQGQKZVIQiNtDfvPUXZD7uDZWJvHEL5OtFTyfjVH81kqnpvI+1jhnWj5GfRNj/11joSrupD0dqdmA7nIpFJUeq1tL1jJGU/ZgT79tldhPVuz9kPNyKRyyhbuwtFlF6cV9V1LXRAAw0L3vmJiEFd8FrsRI/vx9mPfxU9dYurg2usrmMilkM5RAzuQsVPe6jNyEIRGfqX66W70kxoelsqN+zFZ3NiPVVE1JjegOg9Zs8tw1FUSclnv4NEQtwtoj617D2Fx1yPLERDxZrtRI3rT+lHm0AiwVVUgVSjxrLnFKr4SHw2J/acUlRxBgzDuqHrmEDBOz9R+s2fxEzoh7u67ryyoYwJRxVvIHpsH0pWb0Mepmu2PpQ3WR9KLrA+KGPCSZgyBlelGUd+GVU/72u2Pmg7xIsXzoC2bSy6DgmAaHNItSocRQEPwYB90tS+kYVoUCdGkb1QdPQo/eZPIq/oCYAyUo/f7cG4dgfuSjP4BRQRIYT164T5UA5+hxvB56c24xSh6W0oWLEBW46R3KVrkSrkKAyhrcpG5Ya9yEI0yEPUwYvm6Cv74Kmtb1VvNJVdAEOvdpwO6I3TK35GFaUn+YZBFK9rlNeUG4cg0yob7QCbg6gxvQBInDwGe0E5jqJKzPuy8TlcQdmw7c/CZ65HFqKl5ntxTqvbJ+KrtyOPDAOvF7/bizIxFnx+rHtPEDZ+kDiPOyVS8dMeAMrXZRDaNTmoO4xrdxDWpwP12cXI1EoUEaHU/bKDsBvHEHJFfyxrN4vjrLHgzMwBrw/d0D7UfPI9CALOE7lIJBJkkeGcCxe775CHaNAkRuEy1lC6dgcl3/xJSIdEcV6erWxiS+Wgio/8t+gbZXgIRWt3cuqtdYR1TUah16I0hOCsNOMoNQHgrq4L6g6f3YXf40Xw+5HIZWiSolu1z1uV31G9MK7dQdKUMRR/+hvyUFHfyLSNa7NEJiViaFeqNu4X5WTTAaIn9MeWU4q+Z3tR3mm5rlyGy3AxcDl8+xLh4MGD/PDDD3i9XkJDQ5k+fTrh4eFkZWXx6aefAiCRSHjuuef46quvKCkpYd68eYwcOZJrr722WVvl5eU4nU6mTp3Kjz/+yBVXXAGIB0yffPIJeXl5SCQSbr31VvLy8nC73cybN4/k5GRmzJjB1KlT+eKLL3jjjTcYOXIkffr0AUTPxr59+xIaGsqGDRu47777+P3335FKpezcuZP77ruPd999l7feegu5XI7dbmfevHnBz38H3G43H330EXl5echkMu666y7S09P5888/OXz4MG63G5fLxciRI9m/fz9+v5/i4mKuu+46vF4vO3bsQKFQ8MQTTxASEtKs7draWiIjI4OfU1JE5f3nn3+Sl5fH/feLtzGvvPIK1113Hd26dQPg888/5+TJk+h0OmbNmoVer+fZZ5+lbdu2FBQUUFdXx7Rp01i3bh1nz55lyJAh3HGHmBuigZZNeTZ06FA2b96M2+0mOzubm266iT59+vDJJ59QXFyMz+dj4sSJ9O/fH7fbzYoVKygpKSExMRG3u/XcdZmZmXzxxRf4fD7at2/Pgw8+iEKhYNq0aYwcOZJDhw7h9Xp5/PHHSUxMbFa3c+fOHD58mHHjxnH69GnGjh3Ln3/+CUBubi6pqalIpVJ27NjBpk2b8Hq9dOzYkQceeACpVHpeGm3cuJHff/8dmUxGUlISs2bNCtJ62LBhHDx4kKysLL7//nvmzJkDwMcff0xdXR0qlYqHH364xVgvBApDKJ46e9AgkOvUyEPUwd+dZTXiYl5lbvadaGRr8Tvd6LukIJE15gVSRetJum0E7R+9lhNTRM8ZVbwBV5mJ0J7tGXryY9yVFpxFFajiGmVLnRyNMiqc2oys4HeuMhNyvRZFlB6n0YQ6zoDTaMJlNKHv04G6w7lYj+bR8ekpdHxmChKpFFtuKc7S6mAbfocHwduYp8ddaUaiaJ5rSWkIRRkbTt9NL+F3evBZ7YFQCFOwjOD1oopr3ERr2sUj1ahImnULsXddRdFzq3CVmVAnx+IyVpP6/H0UvfgF7Zf+A6m60cA69c9V9FuzCHmYjvD+nTg+7V2cxhpU8QacZeJfV2UjvRWGULx1dlylJgrf+5lOz00BAWynziLXa3FW1KKON+CuNOMsq0Edb8BZXInHXM+wA+/id7ip3Z9NaNc2OEtNqOIjcJaaxENgnx9XZWN9hSE0eBgB4ua6QR5U8RG4KmpJvPMKSj7fgjImDHW8Ab/Xj0Qp58zzq5GHaPA73cFDA3W8AWfAeIu9fiC+egfqeAN1x/Kp/e0gCY/dTOxd47BsP4YsVItErcRtFHnnsznxu7wIbi+qNrF4TXV0f28G8hANXZY+SPZTn+E01qAI0zbDy1lmEvsN/G0NL6exJjhGVXwE8vDQ4O224PUheBrlxVVhRhUT1kxeFIZQBL8fR3E17adfR+WWo0QMSEMd4F3shH50XnQHyugw/G4vjuLqQL8mEAiWa4DUB8Y18qO8luLPfqP93Il0fvk+fA4Xpi1HCOvT4aLxkmmUhPXtQMlnv6OMCUMeogn0bQnW0XVIwO9yB3VAfa6RuJuHYs8vw15QDogbAm9d42Gfq8yEKt6AKjaiGa3c1RY0bWODn9s9cTvxt49EIpeS96qY20gRIaZw6P3Nk4T17RiUCVF+RdwErw9vnR0CY2oNrwaeeaz2IF6OJng15VFDGwiQdOdIij/fGiwn1arwNtGBSVOvBJ8fd5UlEO54AZmqs6NKiCQ0PRVHUQXyEDX12cWE9kjFVVFL3C3DUSdGYjmSe168WpPfxDuvwFn6133p2os6SBaqofeXCzg1/6ML0vBv93UemVJEhGDLKSVx0ijK12UQNaYXoV3bUJtVHCwvkUmbrSlN+203/XrK1u1BFRNOm7uvpGrb0cZJJQWZVs2QTS9y9outVG09GqwXHEtZTYt6DXz2u7zo09uS/eLXdHryjhZzrCmfbdnF6NKSENw+pBol2tRY/C5PsC9nmSkoU5gaDxaUBjF02FYiypSjrAakEtx1dk4s+4ERn83hxiPvogjR4K6yIHh9rfblLK1qglMj7c8FiUyG19Nov4iXfH5okneuQTaEVuaKOt6ATKNsgpe4nof1aofLVEevtx5B37UNdaeL8VjFNmKv6hvYVDdexPjdHob9/BzyUC0HpiwJtiWRSdEkR+OqthDWMxWlIYS6E0Wo4w2E9+0g6sCoME48+jadX74vOEZXZS2SQDh7g0w1gM/uJLRrG8g2Npcpiy1Y31FWg0KvxW400XnadRSv34smLoLYYd04M/v9RtpE6ZEq5HRefB/FH22m+s/jpAX0b1N6y87RAU6jSCd3tSW4hgXX1sDf+uxiOiy6E1+9A4lSTtSVvVGEavEHbI3zrZcN81Lw+VEnR6NtE4fXag/S2e/2ABB73SCQSNCmxjWXCYUcl9GEMt6Ay2jCVRb4f5mJ2DuuoPyLLaiSowlJT8VeUI63zo62XTwRAzsTPa4f2vZx6Hu1O69sqOMNtJ1+A6cD67lMp8LXZH2w5RqJ/5vrgzohEolCFgyPbbo+1GcXEzW+HzX7zyD4/agTRVtQodeiig0n77XvGDS+H15r0/VBpL1Mq8Lv9dL19YcJ7ZaCLdeIOkGs7ygsJ6xfJ9JeuFv0ODt1Vkz3Y67HMKgLiogQfE43MePFPVrT9UFACKb6aE02NG1icFXXEda7AwO3vILSEIqzvLZ1vVH913rDY7VTXyBe1sk0SuJG98BdXRekteDzE9avEwN/W4zCEEr9qbONNK62tJQNuQx3mdiHIi4Sb0UNirhIHKfPIlUpcOWXIFErCRvVF/vx3Ba6I3JEevD/DXLfYHNL5DLU8Qa85dWEPzaJ0lmvINM1z0mpTE1EIgHHoSwi7rgmgIOPxHcWEVnvofiLrZR8sfXv7zuazNHQ7m3xe71Ej+6FYUgX6o4XoE6IDMpEg65PnjSK2t0nCevb8V/WN5rYCOxGE46yGjRxETjKaoge2g1rTikjv1+EPERD2eptjTSUSogcno5Mq6Jw+c+EdE5q1T5vTX4b1jqFIRRVbDiqmHB6fzk/KP91x/IpXvU7HRbezvAj72HafpzKjftJmjoGEPWN39W4LjSsK//X4XL49r8fLntKXiJ07tyZl156iSVLljBkyBDWr18PwPr167n//vtZunQpzz//PEqlkkmTJtGlSxeWLl3a4kASRC/JoUOH0rlzZ4xGIxaLuLn57rvv0Gq1LFu2jNdee4309HQmT56MUqlk6dKlzJgxo1k7Q4cOJSNDvPnyer2cOHEieEAJEBMTw9ixY4Peh126dKFbt27BsOSMjAwGDhx4wQPJL774Ihi+ffbsWTZvFm+rli1bxsyZM1m+fHnwIO7MmTM89thjPPPMMwAUFxczc+ZMFi9ezNdff41SqWTJkiV07NiR7du3t+jrmmuu4bnnnuPll1/m559/xmaztShzLrhcLlJTU3n11Vfp2rUra9euDf4ml8t57rnnGDt2LEuXLuX+++9n2bJl/Pnnn1it1mbtNOXZjTfeyO23386QIUNYunQpQ4YM4YcffiA9PZ3FixfzzDPP8OWXX+J0Ovntt99QKpW89tpr3Hzzza2GUTccXM6aNYtly5bh9/uDL10BhIaG8uqrr3LVVVexYcOGFvU7deoU9Iw8ffo0Xbp0QaFQ4HA4OHPmDGlpaZSUlJCRkcELL7zA0qVLgwfRF6LRTz/9xJIlS3jttdd48MEHm/WZlpZGv379gp6ycXFxfPDBB9x33328+uqrTJ06lY8++ugv+dMMzs0xLpHQMpdy8y9sBeV4zDYGf/skA79aKBpYTYpYjhdQ+v1uDty7jNQFtzd2JED1pv3s6fUwslANiqgwhEBFmVZNt4/nYj9TjM/hatZfs+5bSc6v65zEmadXkdHnUXKeXkVI1zYt8fyr/NBSCbIQLYcmLCL3+S/E8O1WQGjSkEQuQ6KQkzd/JUXPf06nD+YEfwvtl4an2oLteH6L/lPuGUvuq2vEfJBnSkmdfkOgjND8b7Aj8Y88TEfM+L5YDpzBWSLeoKoCRkfTt9IEQUCu1yHTqtjV/zF29HwEmUaFRC5r1qAyOgzTH8ea17+gPEhQxoQjeH2Uf78rWC/yih4IPj/W4435a859uy111o0IPj8+p1scX5gOXfd2VK35k8O9H0CqVaGMj2xWRxEdjrfWCoKARCZD170dpWv+xGk04bM7G+l2LqGa9H9evJqNUYJhRDrlDR42Elry4FyWBNpLum04gtdP+cb9zdqs2HSQ7cPmcmz6e0jPOQA/lz6RQ7uScMswPDWi/pOH6Yga2ROfzcnRe15DIpNiuKLHJeGlio8Enz/Ir3P7BkDashGpUt5Ij/NBIBdqy+8b/5u/+Fv2jlmAt95J8n3jxVFJJEhVCk48+g6Wg2eQh+nQB0LvguP7C7xa8Kw1vFppQ6qQifnWmtCjabGosX3w1FoR/EKLX1ulvURCz48f58w/V4l1BDg56300ydHoOiYg0yiDIYHnw+vcAWuSYxC8PjEv71/0JZHLkCpk2HONFH24kR4fzvr39HUONKV95KieLXTA34HE24YjeH0Yv9+FIkxH7Lh+ZL/wVfD3g5OX4DSaODDpFdrcexVhfdq3aKO1emIqOAmdnriNrH+uwmdztjqupmjZckopXvU76uRo+nz9JN56R4sp33obrcwVmZTyPzOJv6IHtSeLWNf7MQ7e/DyKyFBkIZrW+/I130qdn4bN+5NIZQge+4WKtNLeuQUEJDIpYd1TKfzsd3aMfQKfw40iXIdMo6TjrBvFPHZNmnCZrBx84E0O3bOMtAUTAbAH7IDwPh3o8uwU6s+UBneIgiAEdeChe5bRdsaNrQ3yvAj8XZlqM3E4gs/H2e93ozKEYj5ZhLeJpzSCgN/l5ti9rxPWpz269nEX1f75xiUIArYcI8Uf/4oqzkCfr5+k/mSRaB/8xXrZgK5Mq6Lnx4+T/9p3jYetJdVokqMZ+NviYP7VVgUTmttCgnipK3j9VG86QNeP5pL39Kf47OJckMplyMN1HLlrKe4KMz0DeqI12QgbkIa72kJdcD1vfX0o+zvrg1SCMios6PnXMFaAU7PeJ+neq+i3dhFIpUE9qWkTi9dibxZxcK59I1HIkSoVlKz6nb1XBuQ3MhQQ6eAsruLYfa9z+unPCemYCAjYz1aR/+56+q1ZRL+vn8Cafb6Io/PLhlQuI6RzMp5aK/uuXCgeLLdy8NNyLWpdb1T8kRn8HD+2DzVH8sHfWPfYPcuwF5RzeNJilFF6Mcd1847OO9Yg3wSB8PGD8TtchI0bRIcvnsVxqlCUuSbDSp11I36fH4/F1mozDXipurTD73ThOpnbvJhahaZfOt6a5g/hOE/kYpy7lEOTXiHl3quIGNT5kvYd0gDPHaXVZM5aidfhRhngeQO9DUO7kjxpFPnLvmtJjkvRN02LCqBNjgYE5DoNu6a8xs47XxHztjfYeH4By5E8HCXVhPVpH/TO/Dvy25BSSiKVIAvRYDmWz9kPNxHSJTloM0eN7oWzpFq06bUqYq7uf45d9DfxugyX4QJw2VPyEqGmpoY333yT2tpavF4vMTExgHhY+fnnnzNs2DAGDhzYzNPvfJCRkcHcuXORSqUMGDCAPXv2MH78eDIzM5k1a1aw3LmehOdCr169+PTTT/F4PBw9epQuXbqgVCovWGf06NGsX7+eAQMG8Mcff/Dwww9fsPzUqVMZNGhQ8PO3334bDKtOTEwkOjqasjIxL1GPHj2ajblbt25oNBo0Gg1arZZ+/cQwn5SUFM6ePcu5MGrUKHr27MnRo0c5ePAgW7ZsYenSpRccn0QiYciQIQAMHz6c1157Lfhb0/6SkpKIiIgAIDY2FpPJRGho6AXbbgrHjx/n0KFDwUNDt9tNdXU1WVlZwbD2Nm3a0KZNy0Mqo9FITEwMCQliyMjIkSPZvHkz11wj3u4NHDgQgHbt2rUazh8TE4PX68VsNmM0GklISKB9+/bk5ORw+vRpJkyYwIkTJygoKOCJJ54Ijk+v11+QRikpKbz99tv079+fAQMGXBB/p9PJ6dOnef3114PfNYz7XNiyZQs9e/bkgw8+oG+T7z0mK6roMIZsewUE0Sj22hpf8lPHG6hrSHweALfJikQqZeeEpxB8fgZ8Ob/ZJksdH4mzvJaavdmo28ahMITiKjOBRIIqIVK8VfT70XVMonbncSRyGd0+mUPF9zvRdkgQPYsCbaniI/HUWPFU16Eeli7e/iVEokqIxFVeiyohEm37BKp+2Y8EqFy/h67LH0OdGIUFMbxeqlHgb3LwoowJbxYaDeC12LCfEY1U65E8JDIpTqOJiGHpwTISuRx3eW3ws6vMhODxokqIQh4egjLOgDLWgOnnPYT270xIj/b0GdMHVXwkfo+XHsuncXzacpImj8GWZ0STHI3x2+3E3zwUdYIBV3mt6HXSpI8GHimjwxi89RVkIWrM+04jC9VS8ct+UqdfjyIqLFhHHS+2EzEwTQz9unEIiZNGizj7RG8EV1mN6JUaE07ZdzvofuXMYH2PySp6CkSHMWjrq83kQaZRoYzUc+D6p4N8dpXXEnPdIOQ6NcMPvINUrUCu1wbDOJ1lNcTfMpTQ9LbkvPg1vb+cj6u8lsgR6fidLhRRetI3LUEeFoLP7kSotaJMiAKZFGV0OK4yE+6KWhAE3GUmav44Lj5I44eUBycQe+MQvHX2RrwSI4PjavjbgJc8VBM8sGigN4CrvIb4W4ejax9P/MThSGSyZuH2qthwhMCGqc29Y0kOJMqXKuQYhnZl5+iF6Lu1AQnBNpuWQyIltHMStftPi94cTcqFdk2h++sPceDOVxjy83Mk3z+ONo9cKz6OUWdHHReO7Uwp4X07/W28JDIpg7a+iqZtLIJfoPTrP4L8ksikLeTLdqYUqUoMURd8fkI6JiKRyygPhHQBeOsdyPViTqake68ibEBnur4zDVdFLZrURs9IZVQYjqKDLeRXplbS9rHriRnfT/RsrHfiqbHiLKmGAQLK2AbPLhE3j8kqPtATCJtvipcqIZL6rLMYhnXj9JOfkjh1TDO8EiYOR9s2lv5rFiGRStEkR2HefzrwwJKMzNnN8yL77C7kei3J948jdfYtwY1f+wW3I9Oq6fDUJJSR+ha091rsqJOicKsVtJtzS3Cu2AO5VaOv6kvZ2p3oe6S2wCv+9pFo2sbS9/t/NpPfuFuGoYqL4NDEF+jz9ZN/2Ze7ohbB40Pfsx012zMR5t6KJin6X+rrXJlKeXACmqRoBm19FcHnR9+7A7sHipexMq26mfcOiN49SkMobe4fR/Ik8ZErv8eHYWg3do1eQGjXFEK7JLPvphfwNAlvrM8uRqHXEn/DYFTRYXRf8gCewHgb5krTem3uvUqcY4FDbsvRfCo2HiC8X8dmc+xcPjfIuWX/aRzFleKDEpF60Sso0Ne5c6XtrcMIbRvLqG+fQCKVokuKonr/GbSJUUjkMgq+30WPebdy6l3RFrEeFXNY69KSqDuUg2X/aWr3nuLIHS8zcMsrYh7QADSVKQCpKgRkcuThiQheF3JFE/tRKsPvbB663cDnBrwa58orqBMisWYVNcFL/M16sghnWQ3mI+I4S7/bScqdVzDi98Vo28bid3uRymUglTDit5fxe7w4y2uxVpjRto2l3WPXkXDTEBQRIZR8uwPTzhNEj+qBy2QJrkENULM3G01iFPJQTXCMiXeMQqqQM2jrq3jM9eg6NkZ3nE+mFJF6Otx3Fal3XoFMq0Tw+IgZ0oXfrxRfH9cmRZH72RYAku+9isQG/SuVojSEULM7S0y/cgHZSL5/HIkBmfXWO5DK5aJ3U2JkEK+m+BV/uIkOC29HrtcQfXV/3JWW4FHK+dZLj8mKPExHj0/nUPb9Luqzzwbbc+SVg9fPvqueQNsuntTZNwXTXgDEThyBTK2k8/IZ1G4/hiohElV8JPoBaSjjDGROeomuH8+h8oedmDbuxyPIkOu11B3Pp/KXA6gTDPg9XrSJschCtVhPFraQDW3bGGLG9SV6TO/gei5VyoO80wXWh7K/sT747C4Ejxd3lWjRNV0f7LlGjt7+Mj4kjClYBcCgra+IaWlCNAw/8A7K2HCkChlRo3piPV4QpL2rrAb8QmPI+JE84q4fxKCtr6BJiqYm4yTqxEjKf8ygx8oZKMJDcJXXYjlegEylIGnKaPEBFwiuD+oEAxIkuE3NnSOa6g2n0YSn2oLf42XQ1leRh4cgeH3n1RttJg4jpG0sI79p1BumJnqjqMnlWMqNgyhcu5M+L0wN0lqilIkyU12Ho6QKTXJMsLwqKoyqwuZrLVIpbd96HK+lHvvxXDTp7Qjp15mwMf3wVJrJvfOfeCtriZ8/BU+ZKag7Eu4YSfTYPuS8/E3wsrdB7h3FVagTmsh/tw4oEmJov+1TJCoF0hAtbb57A2mIFnmMAcHjJfHdfyILC6Htj2+LDxZWmnBX+6jceICw3h2o3Zt9UfuONvdeRco9YwHxQkmMPsgj9qq+wXGJttTDHLzzFdz55c104sXomzYTh6FLjkYil1G15xTawKMyAJq4CHI/3ozP4cbncOFzuKjNyCL+5qEM3vYKggDOkmq8Vgc1u7OIGt0LdWxEC/u8QX71vdvTZekD4qNMfgF1YiQeiw3bmVLibhiMaXsmEpkUv8tD5Ih07Pll4tgFQbQxxvdrtGPLatCkRDehYWQLPXcZLsPfgcuekpcIn3zyCePHj2fZsmU89NBDeDxi2MONN97II488gtvtZtGiRZSWll6wnaKiIsrKynjxxReZNm0aGRkZ7N69O/i7pJVbrvOBUqmka9euHDt2jIyMjODB04Wgc+fOVFVVkZWVhd/vD4ZI/1240G2ISqVq9lmhaNxsS6XSoEemVCo9b95Jg8HA6NGjmT9/PjKZjOLiYqRSabN+G2jfGjSlX0P/Eomk2VgkEslF570UBIE5c+YE82u+9957JCUlXVQb54O/Q5dOnTqxd+9eIiIikEgkdOzYkdOnT5Obm0vHjh0RBIGRI0cGx/fWW29x2223tdpWA42eeOIJxo0bR35+PgsWLLggTfx+PzqdLtj+0qVLufXWW1ste+WVVxIdHc2iRYta/Fa97Rj5b/9ExpiFovdfIGwrrG8HPFZ7cHPaFGoOniH+2oFoEiMx9O+E3+1BkxKNrkMCCTcOpvy3Q4R1byu+SlpjxZyRRdigLmjaxRN9wxCkSgXqNjFUbz5I2hv/wJ5TSsnKn6nefJC4iSMA0PftiNdqR/B4qT9dgrZdHG5THdp28cRNHIFp6xFibxyCq7yW8CFdAYgYno6zpLpZGz6rA7lOjTolGolCRtRVfZvluwOo+vUgsTcPAyD6ukEgCFT9tAdtu3ixnlw07qs3NxqBNb/ux2dzEj1xJOYdx/CabdiyCqn+cSdSpZxDfR/izCOv4ygow7Irk+PTlgPgKK4i+5+fU7nxAFKdGr/HR8JtI6jLKsJjtTcLOWzKo5LV23BXmMXXjuVSIoenY8stQ6pR4q40E9a3A16rXQwTKa1GcHvxWh2ip1qdHWtmAfETR1C1+SCps27C73AjVSqCdYJ4ZZzEY6pj75gFYm4fuZTIUT3RdkrE73LjPFtFWIA37kozuS99Q8Uv+8l56SuOP/w27moLBW+ID4E5y2qIv3UER+5aKm50ZTJkagWuCjPatBRK31hD5tg51GWcoG5vFjK9juhbryD23qvxuz14qy14KmvxVJlxGavRto+ndncW6gQDJZ9voXbnCao2HwrilXz/eLxWO5rk6BZ4mQ+eCbwODwm3jaTqV5GXTqMJv9PDnhFzOTX/I9zVFmLGiUf34X074Kt3Bo3Sok9/Z9eYJzj94jdivk2XF7/DTbtHr8VtsuKqFDftDeWOz1qJ3+Ml5e4rAZqVUydG0veT2Rybthxbfjm1u7Nwm6wcf/gtBJ+fqi1HiJ84AsHvR5Ma97fxKv54MzkvfoXHbMNxtpK4G4YEQpl8eMz1LcJE647k4fd4SbpnLBKFjPibh+AsqxEN5wDYc43oe4rejHXHC6jPKmLfyLlU/JSBVClHnRJN2MA0ZBoVFYGNlqZJaJktz4j1ZBF7xyzAY7Yh0yiRapTY8suQqpXUHc5pJlMAtbuzghvHBrz2jlnAyenLUSUYwCcEXqFsjpdx7U7shRVkjFlI3dF8Uh+9jqhRPWn70ASc5TU4zzaGzjZAA+13pD+EcfU2Sr/Yij3PiPVEPhKppFXad33jERxnKznzzBfN5ooiSo8tz4hUqyTprisx/Xm8BV7e2nochRXN5NdZZiL+tpHYzpSiig7/W31VbTqARClHqlGKoZZadTNaXEpf58qUXKcm58WvyHnxKyRyKVKFmC8zYdIo/B4v9VktLzNNu7Nwm+rYNWYhtrwyQMBZWo3SEEq/1QtEeT/QmFdbplUh06kx7c7Ca3VgL6rEfDiXis2HSJw4AnViZIt6RZ/+xq4xC6k7WYSr0kxo5+TAHLsuOMda43PMdeKFbtJdYyn+eDNH71qCp8aKz+kmfuKIVudK4Xe7sBZW8OvYJzEdK6DLP8Rom16L7sDv8mDOLMReaiJ2uJi+RhkdhuD1E9olOdhX1a8HUSdGojSEok6KAmgh84CYL9LnxWsuxe+yoYsQN5oStV709vG1TEdTszuL2OvEC8mE20YE5spCTkxfgTxES8LEEYT17RDEq/5UMY5SE7r24mMXUcPTsRdWcHrpd/ySNAVTRhb1BeU4y2o4/dp3uM31uCrN6ANrev67G9g15gmqth7FXWMleepoYsf3o3rHCbxWe7PH0/Td2yJRyKnZeTJIe5lWhavKwt4xC6hYl0HcjUPFsV9Apip3Z+Ey1fH72Cex5pcjAPZSEz6Hm+hh3ZCplRStESNRij/9jUO3vcTBm56n7mg+baddT+SI7uh7tsNjsrYaKl+zOyuw7i2kZucJTDtOIA/TUrX5ECnBdSWqGb8UUXpM245R+sVWvGYbrmrLX66XQDBVx9mVvzRbi8p/2Yu2XRzqNjF0evEeEATKf2g8uKpYuwNXmQl7TgmmXw+Q+EDAGeGha3HklNBm9q3Yc0opXflzM7ycpTUYhnUj4bYRlP+0F3dVHSceW96qbJxetIo/e09je//pHHv4bUy7TuBzuEm+wPpgO8/64Hd7RFuvlfVBERUIkw68+mxcu4O9YxZiOZyLvaCMnf2nU5uRhd/tpeCtdc3sG3eVBY+5nuQHRO/7xMmjsBzKYe+YhTjLTKjiDCRMHEHyfePwuz3BuayM0nP20984fNdSPOZ6LMcKSH30OgDaPnodfo83GLHQFBr0hrvKAhIJFev3sHfMAqp/P4Tf6z2v3ihau4v6wgp+H/skNccKSAvoje5PNeoNAHmohuhBXTD+eijYl1SrInHyaKp+PYg0kMtVERGCOiWa8IGdkWlVzWQDwFtThzOnmNMTZuPMKUYWqiVyygTK3vwGv92Bt7IWRUIU4eMHU7tezPVtyymlw4LbOHLXUuJuGByUxarNh0iYOIK6I3mEdE7G53LjqbUiCwuh6PY55I2+F+PsV7HvPU7RrbMpGP8wpuVfU7f+D5wnc/CWV1P+wvv4rTZ8VbXItCoir+gRzC1+MfuOok9/Y+fIeXhqrAiCQOLEEaRMHiXmkrTakShk9Pnk8YAtVdaMZ3Bx+qaBZ8ZNB3HV1NNm4nC6zLoRVWw4dTlGCr/dQdTANCQyKTKNkvA+Hajde4qzn/zGwZueD0YvRI7ojvV0cav2eYP8SuQy9o5ZiKvSjC2nlISJI6j69RCJd16B12onYmBnMVXT6RKcpSbC+nSkdm82MdcNwjA8HWV0WBN+HQzmkGxtXfm/CgKS//X//tvgsqfkJYLdbsdgED0smoYel5eXk5KSQkpKCmfOnKG0tJSoqCgcDker7ezevZuJEydy0003Bb+bNm0aVVVV9OjRg19//ZV77rkHgPr6ekJCQpDL5Xi93lbDrIcOHcrWrVvJz89n2rRpLX7XaDQtxjJixAjeeustbrnlloumQ9euXdm5cyfp6ekYjUaqq6tJSEigoKDgryv/BRw9epT09HTkcjlmsxmr1YrBYMDtdvPbb7/h9/upqakhN7fRlV8QBPbu3cvQoUPZtWsXnTt3vqS+z6WTWq1u9rlnz55s2rSJ++67D4lEQkFBAampqXTt2pVdu3aRnp7O2bNnKSoqatF2QkIClZWVlJeXExcXx44dO+jatetFjS8tLY1ffvmFkSNHAuIh5Zdffkl4eDg6nY7u3buzZMkSrrnmGsLCwqivr8fhcBAdHd0qjfx+P9XV1aSnp9O5c2d2796N09n8QLApTbRaLTExMezZs4fBgwcjCAJFRUV/64GdvqsXcOLxD3BV1HL6xa/ouXIGHRfejjWzkNq92YzY9xZ+txdFhI62j1yN4BfovOA2to9eiC2/DFVMOL3eegQkEsyHc8h7fyODvn5CzJ3j9dNn+TTkoRoqAkaT7fRZQtLbItdr6fr+LHw2B2VfbUMRFkLcbSNxlpkIHyJu6BxGE4P3vYVEJkOqVqDQ6+j1xTycxhp6r16IRC1HGaqm+yePU/b1n9RmZNHtvelIpFJc5TWcfPhN4u8czeB9b6NKiMLvFEMjBu15G8EtJqGWqhQMP/0J1b8f4tRjy8l9ZhWGkT24ong1gk/gzFOfIvj8nHniEwb88RoytRJBAj2/WUTt7hPYD2ZT+fU29AM6E9K7I722vYG7vIb8Jz7EdiyP8DF96LNnOT6HC+MHP2O4ql+Q7qdf+pq0Z6cg1ajQJEaCAAm3DsdRXEXmjPdQRocx5LeXUQYeTWn70AQOTXqV9DceQhUbgToxCr/XS8w1A3CUVGP68zjD9r2Fz+HCa3Wgio2g7nAupd9up8vSB+m67CFcFWYOT36FTosmkfbSPajjI/E5XHRZ9hBZM9+j9+qFZD2+kk7PTUXfqz1Kg54xpV9hPSHKQ68v5gPiZmpM8Zf4bE5sOUZUsRE4K8zkvPgVPVbOQBVnQCKVUBJ4QCHxNvFweOTRFQh+AfOxPPp886TorXMwmw7vzkIWosVlrCbr5qdo8+y9RN08krCRvfDW1lHwxAfiXPtiESVvrKH7iulIdWpU0WF4LDasxwrInPYOac/dRdpL9yDX6/A7/x5e2U99Js6jNrFYTxUxdN9b+BxuTvzjHRLuuIIr9r2JMiIEv9eHQq9l9JF38Zht7L/jFbotvgdvnYOQDglcXf4VgsfLnpteACDu2gF0nH0T9pJqfPUOjk5bQfriu5lQ8gU+h5v9d74CQMc5N6NJiiJ92YPiQxtSCW0euUb06qg0YxjSBUWkmBPN7/EiVUj/Nl5DdixDIhFv5kO7JBN5RU8cZys5OX0FAN3fn07M1QOQSCUMP/gOFev30unpyaQ9NxWfzUXR8g0k3XUl8lANKQ+MF72clApGlX6FPc9I1vQVdHt/BhGBy4Ah+99B8PkxfrEF22nR47jv+ufw1tnwu724TXUoIkIZuvctrJmFmA+cZtSZTxH8fuwF5aS9dI/ofRCQX1dFLVKVnE7PTRUTxreJoe6fojdN9ZYjdHp2KlKNkn7rnsFZagri1bMJXlccWU7hJ5tJffhq+n69UEy8X2lmyNZXqDtZRPwNg8X8oT4/fqcbTZsYOgR0YOa0d+jxwSwiR/bA53S3kKmSL7aQcNsI6nNK6fbGI6S//SiWo7nU7s1myM5lyHUa/B4v0eP6iukGLoDX6X+uAkGg3eO3IJFKCemSTN8fnqZ6y5G/7KvNtOtFz04JDP5zKc7yGgSP75L7+iuZElwe5JF6riz/Bvx+Ts54L7imjD62QvRwDg8RH5bo2Y5OC29HFROOx2xD37UNow68AxIJNnsZw7a+IoaOV9eR8/r3dF/6IBKFnJixvfE53Zh2niT76c/p8txURmx/DZlWic3ualbv7BdbSbptBNacUkLSkplQ/jU+h4v9E18CxMPBUQffwe/1wTl8luu16Hu3J+muKzk58z1irh5A3K3DWsjUkBXTSJrQH4lUwg0H3+HMp5vp/NDV3F60CkGA0x9uAuDkmz8yfssrpFw/CJnPT87LX5M4ZQxtH7uh1b4a9E3WzEYaykJjkCjUIJEhj0hh9qwZDL9iNO998BFnKyzknc7gigGi975MH4evXjxgb9C/HRbeTl1mYVD/Vm85QtSYXsTfOpz+AbxOTBf7O7HoM4ZvehFneS22PCOHHn6bHq89QOeFt2E5UUjN3mxSJo+iy6I78dqcjNiyGL/TjaPUFJQvVUw4USO6I1XK8Ht8RA3rxrEZ7xN37QCSJo5AnWjAll9G5kNv4qqopfvKmXRd9pB4CCGTMvzICvKWrsVVZWZMyWoEn59Tcz4I0uPaI++CTIIqPARlRCgRPVNJXzARdUw4brON8K5tuLnoMwSPj8pdJ4OpX3qvXkDh+7+Q9sxkpGol2tQ4JBIJXpuTw3cuDsrG8IPvtKoDJEo5UrkMmUZFr1Vz8bs8eC02ui57iJMz36f36gVkPf4BPT6YgTImnKgre+Ox2PBZ7NQWVlxwvdS0iUGTHI0ySs+Ys1/ic7qp3npEHFNEKIJfYNi+t8Hvp+RzUZ8m3XUliZNGoUqIRGEIRWHQE9KjHRKpFJleK0YSSKXEThyJp8ZK3J2jcJWaOP38alE2PphJ3I2DwS9gL6rgxIwV1Ow6eV7ZaLBVSr76AwQ4tegzur5yH50D60Ph8g0k33UlslANbc+zPkg1SkI6JVGz6wSDM94EQcC4elvj+vDDM0hVcvw+geptR9H3SGXY3jepC9igw/a9hUynxpZnbGHfuCpqOTHjPXp8MJNOT92J22Tl8GQx12nmI+/Q69PH0aV2J3JUT5xlNZxaID4o0uvjx9Gnt8FRaiLriU9xnK1k0C/Pc1XpaiRSCYLXT9/V86k/U0p4346tykZ9djHRY/sQc/UAHEWVVP9+hNjrBrbQGwNXTCPxalFvXHPoHXI/2Uynh6/mlrOrQIAzAb0BMGrd01QFHq/JeXE13VfOpONTk0S90as9yfdeRfn3uwjr25GhAVqWBmiZdNeVpEy5AmV8JPIIPfKIUNKPfI63SowwUacm0O7DJxEEP92Pr8ZjrMJntSNRqwAH6sQolFFhjDyyAp/TTXkgqqhBdwzNeAO/x4siLIShu17H+sOvuHPPEn7H1SjbipFmsqgI2v7wFtIQLfj9IJMhVSmJXfgAguCn7fp3SUSBVCHDGjgA/Lv7jk4Lb2PXqAXY8ss4NuM9en8wE5lagSCALb+c448tp+OcW1BGhND/m4U4S00ITjfHH3rzovXNNa3oG0W4DkWIBsHnx6NRMXDFY/hcbq4//SGOMhMlq7ZQtfkQvVbNpcvL9wbzr6qiw5GHaVu1z1uT3z1XPkH7OTcTNaYXykg9yugw0t95lOynPgvqm4qf9xF/yzCiRvdE8Pkx/Xmc0q+2ET2hP51fvheFXsuATS/ic7g5dPPzXIbLcCkgES4H/v8l3H777cFQX4Brr72W2NhYVq1ahcFgoGPHjuTl5fHss8/yySefcPLkSaRSKYmJiUybNg2JRMLLL7+M1Wpt8dDNtGnTePLJJ5s9ELJq1SrCwsIYP348H330EQUFBUilUm699VYGDhzIl19+yaFDh0hNTW320A2IuSQfeugh+vXrx6OPPgqIL25v2LCBhQsXYjQaef3115FIJNx333106dIFs9nMtGnT+OCDD9DpdOelQ8PDOU3Dt91uNx9++CH5+fktHrpp+hjNuZ+nTZvG4sWL0ev1LX5rSofDhw8HQ9Cvu+46RowYgSAIvPPOOxQWFpKcnIzFYmHixIl069aNqVOncs0113DkyBG0Wi2zZ88OPnQzdepU2rdv34weQLPfGmjp9Xqb8eyKK67gpZdewuv1ctNNN9GvXz8+++yz4CvY0dHRLFy4sNlDN23btqW8vJx7772X9u2b56i60EM3DXTJy8vjiy++4Nlnn23Bi9zcXJ588kmeeuopevToEaRpz549eeihhwAxLcCPP/6IIAjIZDLuv/9+OnXq1CqNtFotzz33HHa7mDNq+PDh3Hjjjc14k52dzcqVK1EoFDz++ONIpVI+/PBDzGYzXq+XoUOHntdbsgF+jb3jgr+3Bp6L8BZuCqGC968LnQO+S3Qel/xl4sh/H6ilF/+afZ1f8deFWoFLocZ/khaXehOol7X+ANWFwOq7NBpeCrj/w0EMyv9gyu5L4ZnsEmXqP5mI3PcfxOsyNILnv8AbQHGJfK6WXbzfQJTv4tc9gCtOLr7oOn90e/KS+nJdwpouvcSpcim6zSy9NH+NMP/Fr82XCv/JdVYluXgaOoWW+Yz/DlyKzr7U+XUpOvtS4VLXoktZIy5VfsP9F687olQto5n+DlS5NH9d6BxICav760KtQKFF/9eFzoFL5delyKLlEvml/1+ub8ZWfPv/w0j+98AvsXf+Tw/hL+Gaiq//p4dwUXD5UPIysHfvXg4cOMD06dP/p4dyGf6Pw+VDyX8dLh9KNsLlQ8l/D1w+lPzX4fKh5P8MXD6UbA6XDyWbw+VDyX8dLh9K/utw+VCyOVw+lGyEy4eS/51w+VDy3w+Xw7f/H4dPPvmEI0eOBB9EuQyX4TJchstwGS7DZbgMl+EyXIbLcBkuw2W4DM3B/7//PvS/Di4fSv4/Dvfdd1+L7z766KNgWHIDXH311YwaNeo/NazL8H8ULsX/y8D5HzK6EFyKB43sEu9H/ZfQ16V6w3n9F19PK7m0G9VL9Xa4FLgUr4VL9Se0/Qe9Hi8FLtULRsul8dnzH/TM1Egu3hvD/R+Uw0uFy68G/s/ApdL9v4FfWv9/zhvuUrweR518+ZL6+v0S+vpP8kst/Cd9rP/3g0u4eOpf6homvQQ7wHmJ0hEuuXjb0iZc2rb5/6r8VrvUl1Rv+DsXl0cfYN/0zEvq61Jo/5/kl8Z/afz6T3pLX4bL8J+Ay4eSl6EFPPDAA//TQ7gM/0dBkxJNj5UzkYfrAo86vIvgEQ9Seq6aQ/To3oBA8edbOL1IfFwi/oGriZ1yJRKJBE+NFWVcBH6HG3dlLYqoMGQhGlSJUeAX8NRasWUWcGqqGIoWfd0g2s69DW1aEi6jCa/FRvaM5Sijwuj4yv0oYyPw1TvxmOowfrmF0g83Bsfa4aV7ib15GAqDnqO3PIt510libx1Op9ceRiKT4TXXU/T2j8E60dcNInXuRHRN+sqasYL6zAI6vnQv8bePRKpR4SyuZO+gmcF+en4wE137eCQKObq2sSCT4nd6cBRXkjl9BT6Hm+5vPYK+eypnFn/L2fd+bkFHbfs4XGW1nP14Mz3en45Mp8ZTY+Xw5FexZhaiaZ9Al5WzAVDGG1BEhOCuNGPZk0X40G7Iw0KQKOW4iqvwOVyUfbEF40cbgzwbvO1VZCEa8AsYv98VTKie9tLdRI/pLSZJf/kb2j9+C4pwHXWZBZyYvpwBv7yIq7wGR1ElUYFyJ2e8R9pL9xAxsDOOkioQQPD6KF69jYJ31ou0n3sryXdfiSIiBIlchs/uYv8tL2A9UUjP92cSPbonUrWSks+3ULh8fZAWPpsLRbgOVUy4+LJhdjHKSD0+h4sTM97DGnhxstNL9xA5pjfq5GgErw97fhmnZryHIkpPpxfvQWEIQWnQs6PLA8hC1KSvnIkmJRapSoGztBq/y4Ncr0UepsXncOO3u1AlRZH/6hqK3vuZyFE96fzK/ajiIvDZXdTszOTEtHfRdUqiy9IH0baNRR6iwWms5viDb5Fwx0iixvRGqpSjijfgMdvIX7GB/AA9Os69lZS7r0QeogGZFHt+GRKlHIlMChIJ6lgx57GzsJysf7xN/OTRxN02ElmIBr/Hh9toouL7nRQuXUPam/8gcmxfvJZ6vBY78vAQ6jILKHx3A72/nC8+XoIEl8mCt7aekzPew5opPlx2PrxSZ95E4pQxSJVy5CEaXBW1FL73MykPjEcVE4Hf50OuUeGusVL28UZK3l0nys+KmURdOwiJXI7g9VL+5Rbyn/ucnuueR6JUIFUrUSdHU3ckD2VMOMrYCGQqOX6PD2dJNeXf7STu1uFIZFKMq7dR9M5PqFOi6fn5fDSpcfjdHsz7TuM0mogc0R15mA6pSoFEJsVVYab0y60Uvr3ub/FLEaZDEATxUaiH3gq8KD+cbm8/isdcT+GKn6n4aQ89Vs5EkxqLTK3Ea3ehCNDDfCiHsN7tUYSH4K614re7KVyxgdQZN6JtF4dELh68Fn2wkZynPyfmukF0WfIAiogQHAXlnH76c9o9fjOK8BCQSZHr1Lir69gzci5pL91D/MQRyEPUCAI4CivwO91icvoAfUpXb6P8pwwG/PIiykg9SMBeUI7f4Sb35a+JHN2LqCt7owgPwWO1o4oMw2Oux+/xItepQSrFa7EFZV6qVOC12vHbXbirLRi/3U77Bbe3oGG/n54Lvo6L34+rvJZj971OffZZuix9iIihXUX5lUjw1jsuKFNNaeh1uFEZQnHXWCn6+Neg7uj8wl2k3HMVgiDgd7o5/thyokZ2J2Z8f1RxEeKjZJVmMv/xDrUZWUhVCvr/9AwynQZtu1gkEineegeHbn+ZuiN5aDskkB7QvzmLv6Xyl330WDkTbft48aVniQRncRW7Bs1qpg9PzHgPr8UmykNKjKhfjSZKV2/j7AcbSXvpHmIm9EcREYrTaEIepkXw+MT1UCpB8PooXP0HOe9uoPuLdxE3oT8qQygCIJFKMO3NZu+UJcH109C/E8N+ehokEiwHznDw5ucQPD6GHXgHZUw4UpUCBIHMR9+l4sfdwfmc9uI9SGRSyn/ZR+SQbsjDdTiKKpGHaZEqFaJ+LKogrEe7IF6eGitDdi5Dgh2JXIlEJub99tVXsej5xezYvR9DRDjrv/8amS4Sj6kQBD9SXSRSpZZhf7zK8RnvURfQx+faCEN+eQFFRIio929/GcuRPOJvGUq7x65HFRuBTKfGVWnGZ3MhVcmpyyzkeMCW0HVIoOd7jxGa3hZPbT01u05wIvCbXK9l4OaXUSeJD/6dmvcB+h7tiBrTG4lUGqR70eo/yH1XlKdOc2+hzV2i7pUq5QheH7aCco4+/gFdnrwdQ/80EMBRWk3W7JW4ymvo9dlctB0S8Dvd+L0+lBHiA2K1e04R1qt9i/VoxOHlKAwhIJXis7vY3v1hOj07hdgJ/VHGRoDfj+Dzc3LeR5Sv3RmklbpNDEN3v4FEJsVrdXD49pdo849r0bVPQBVvQK7XIvj8HH/gjX+L7hB1WxwytRKf3dXqvGzQbaef+oyke68iZkJ/EAQqNx3gxLR36fTsVGIm9A+81ivgd3o4PPlVLPuyUSVEkv7uNFTxkajjI/DZXNTsPtnMThxxbAXqOAM+l5uTM9+n/McMAFIfnkDypNGAgK2oEnVMOIowLVKVAr/XhzrOgFQuRfALWE+XIHj9nH36E6z7swHovf0NNB0SQAB3RS1ei42cme9iyywAqZSem1/FXV7DwSlL0aRE0+fbJ9EkRSFRyNl/zdPE3TyE6DG9g/rRa7E14zGApk0MQ3e/HuRXg45Jvn8cHeZPRKZV4a1zcGLWe7R//BaU0WHI9VqcATtJ0yYG64kiVHERCH4Bv8uNKs6ATK3AbRJf7m4qv91evJv4Cf1QGvRBvVGzN5t9U15F8PiIHdeXrs9OQdc2FsHnx7wni8N3LqbTs1OJu2ko8jAdCH58djdH7lyM5VDORdsBTXV9ltLKayvfxefxkHuqnnu6hAAg7zYSeWpvBJed/YeO8OuWrTzw6HTkchnRaikSqYzPvv6W1bGF+O0uEn1qXl70DNFj+uJzuLCdLkbfqwM+hwvH2QrC+qXhqbZwYOScIO0jR/ek54ezkCrluGusZFwxH29tPQCDtr1CSKckcY7NapSplIevpt2sm5CHqPG7PDhKTUiVcjymOuShWnSdEjn24Fu0m3lDq/qm65uPEHfjECQyKbZcIydnvBe09Zrqm7Or/yAvaOvdQpu7r0R2jr45PvsD0p68HcOARn1zavb7OMtr6PnJHHQdEvB7A+uHIOCqqKX+dElQ3zTYcVKVgv6bXkSXGo9UJUfw+bHllXFy+gqsmQWkvXQPcTcPRWnQc/CW53GcraTHypkowkOoC+41ajg6ZQlpL91D7PWDkeu1SJVy9o9fRN2x/OC6chkuw8XCf8Nl8f9amDp16r9Uv7Kykl27dl2wzM8//8zkyZODD5BcCH744Ydmn5966qkLls/Ly+OTT8SX4U6ePNnCO/LvwvLly9m7d2+z7y6WNmvWrGH9+vWX1P/Jkye5++67mT9/PrNnz2bt2rWA+LjOxx9/fEltXirk5ubyzDPPMHPmTGbNmsX777+Py+X6j47hUmD//v2UlJQEP3/77bccP378395Px6cmUbTyF3YPno3HXE/ipNEARF3Zm6gRPdg97HEO3voiSZNGo+uUSEjnJGKnXMnxCQspfPFLtGlJZE16idy57yPX6zh21QIAKtf8iSXjJDK1Eqmu8ebWll1M8Ycb8ZrrOXnvUs7MXUmnJQ/S8ZX7yfrHWxy96VnclbVkz3iXxHvHoe2UBIBhTG90XVKwHsvHVVFL+6fvAqmU1IV3cPKhN9jZbipuUx1JD10TrGPLLqYk0Ffmva+RPfcD0pY8QOSY3mhT4zg+5VVOzX4fVZyhGU2OPfQWGWMWUp9dTF1WEY6zlRi/30nV1qN0XfIAHnM9WYs+o+C9n1ulozrBgOARb1rT33oE68mzbE29G6/NSfrb/wDAkWfk8JXzKFj8FfXH8vBU11H+1TYMo3tz7JbnyH3qE/x2F1kPLuPo1U+S0IQWvVbNBYmELSlTqfz1IIah4g131Jhe6FLj2TVoFllzPyT9nUcDY5qF12yj+/Lp2HJKUUbp0abGsXvQTE7N/ZAeH81C1yEBR3EVErkMr8VGxvDHib9pKLpOjQ9++Rwu6k+XsDnuTqr/PE6vD2aSPGUMfreHfTc9R9GHm4i+qg8d/zmZopW/cPCm59G2jUWmVbF7+BzqThQSmt6WI3ctJWvuh3Rd8kBw3JrUOGp3ncRrseF3ecie+yFpSx4g7ZX7yJr1HtbjhfjdXrTt4+nw1GRq/jiONauI8nUZ1GScxFNn4/SiT7HnleGuqMVVYUZwBrwupBI6v3IfttxSsh5fiausBgRInDSaTk9PpnrLEeqO5nHs3tfw1Dno/v50kT5DZiE3hOK1OshbvoGEm4YS0oQerioLx2e/z+a2d6FOiqJ07S6KPvwVpSGUvTc9zx99H0OiVNDtw9no+6VhOXCGY7c8j7OwHE9tPYbRvdD37Uj5N39y/I6XUEaHU7LyZ/YPnoHXbKP3VwtxllRz7J7XcJRWI0HCqbkf0mXJ/X+JF4Bpm4jX1pQpZD76Dp2enULZ97uo2LQfuVZF5mPv4q4yE33TMLSdkogY05uIkT3x1tZz6oGlOM9WEnv7KDRtYjl+y3McGTMXe3YxfpcHVUIkZxZ9irfWiquslsM3P4+3zk78HSM5Omkxe4c/TmxAfjo8NRmpWsXRO16m4scMpGoFkSO6c3rRp+Ihm8vDoZufx1NrJWnqGNRtYv6SX47iKqwnCrFmnUVwe0WaSCV0fvUBTNuOUbh8A/E3DaXLq/dTtPIXij/ajKOkGk+VhS0pUyn66FeiRvei6P2N1O4/g7fWxqHbXqLNQ1fjrrVSf7qELQl34nd5iLtOfEhOER6C7XQJtRlZFLz5I93eeZSilRvZPXgW9aeKKV29LSjPYf06YTl4htKv/8RdY8VbZ2Pv2IUk3DGSI5MWkzH8ceJuGkqPj2bjqjST//r31J8uQaqQs3eMqEO1qXEUvf8LtfvPIA/RcPrpVbirLNSfKqZm90mkSnkzmc985G285nr2jllA1ZYjdFnyQAsadnr+LpQRIZR9+yd1R3Kxnigk85G36bLkfhKnjAEJ4PdTu+8UzjLTBWXqbJCGv1B74AxKQwj7r38aV5W5me6IHNGdsvV7+D1lKmXrMoga1RNtajxnP/0N88EcXJW1FH+xhbRnp4BEgt/l4eDNL+A21VF/upS6Y/lYTxbS8wPx4shrrid70WcUBvRvx6cmUbP7JJaDOVRvPUrZ9ztRxUW00IddlzxAx6cmUb5hL+5qCxUb9lD82W9Eje1D4qTRaFPjsOWUkrP4G0DAVWrCXlCORNmoExNvGkLbu8agaxdHfU4p1jwjzvIa9t/3BqFpibSZ1Bi90m/ldLz1Tuy5Rrx2Z5CGcr0Wn93Flrg7yJrzAV2XPdRsPjfIR/LUKylfv4fdg2ejS0ui7kg+e8cspOq3Q0SO6NEMr7Tn76J661EkSi1+twOvuQSvuQTB5+HGq8fy/usvggQkCg2CT9SLEoUGiUyBt7aYE3M/JH1J65ffPd9+FFelmV+TpmDadZLeAT44iqrIfeNHLEfzOXLv6yjCdUjVCnYGbImkAL4ecz1us43KXw+S/856vGZbkBY9Pn4cv8vD1uTJHJr4Au1m3RzUvU3pnnDTkBa6t+DjX6nekUnxtzuo3HaUfh/MxFlhZmPbu9nSfzp+n59urz9Ex6cmUfD2OramTMV84Ayeagvu6jpKvvqDqNG9mtGxAeThOrKfWsXWlKlUrN9D2vN3oUuNx2WyYs8vw3qiiJzF39J1cfPIpr5rnsJnc1K99Qi1u07S44NZZD70Frkvf03d0TyKP/qVsrU7/i26o8urD1C0ciPFH/2Ko6Qad5UlMC83Nc7L/Wfw1tZz6LYX6fTsVJSRevJeXYM9vxyv2Uan5+9CmxqHz+nBnleGNbOQsx/9So+VIo8Fr4/Tz3yBNbOAUws+wWOxgSAE+dfp2SkoDXocxVXkvPB1UJZVcRG0fWA8u8Y9yY6R8wlLb4vlWD5/Dn6cyq1HkYdo2D58LoWfbcFdW8/Rf7zL8dkr6bBMtI8ixvTGV+8g/+nP8Lu9uCtqyZ37Pu1fFdtPePBqHDmN9nHHpyZRsup3Mq6Yj6uiljYPX40uNZ7sRZ9hzyvHXWFuwWORX4sC/DpKza6T9PxgJhFDu5J45ygsR/LYkjyVE9OXB22pnf2mU7Eug5JVW9g7diGCz4/g97N70EwErw95mI66I7lkL/oMRbiumfym3DWGkHZx1OcYqc8rxVVew8H7XickLZGUgN6o3nkCmUpB7eFc8j/cRGiPdnR6/i5COicj+PzUHc/HmllI3bF80ldMb6Y3/pYd0ETX+wQ/r7zzOtO8aXz72nts2n+CfHujV6w3Zx9V69/lheefZdGTTxCV+RPCmT1IdRGUbVnNF6tW8c3Hn/NMfWd6XDEET/to9g2aTvk3fxA5ujf7Bk3nzNyVaNslcPyOl1role4rplP0/i9sSZ6KPa+M7u9OA6DdnJtRxxrYkjSF7Cc+aSZTqY9dT93xfLYkT8XrcKOM1LN78GycpSbKN+yldk82XqsdT0DfFJyjb2w5RqyZhdjzyzk198Nmtt5f6ZvCj3+lensmJd/uoHLrUfp8MBNXhZlf29zNtn7TEXx+ur7+MB2fmkzJ51s4cN0zWPadxl1twWOup3rrUaJG9wra3Q12nN/lwVFYwdmPf8W0PROPxU79iSK6LLmfqDG9COmSQt2xApwVtXR6egodn5oc1B3iXsMX1B3a1DgO3fw8J6Yvx2dzNpOPI5MuPkfxfxv4kfyv//ffBpcPJf8Hoaqq6i8PJXfv3k379u3Zv3//X7b3448/Nvv84osvXrB8+/btg+Hb/8qh5P8G6NKlC0uWLGHx4sXs3LmT/Pz8//gYzGYzr7/+OpMnT+att97ijTfeoFevXjgcjv/oOARBwH+R4QAHDhxodih5++23B1/1/neCYVg3KjbsA8C4ZgcxE/oBkDh5NPaCchxFlZj3ncbncBF/yzB0HROpP3QGv8ONYWxfzLtOEHn1QOoP5yDXa4kY3QtnQTkRo/sgC9VQ/fNelNHhwf7sOaXoe7bDXWkGoO5QDsqYcJylJqyHc7EeyaVy3W4iRvbAnlMaPDCMGt8fmVpF3vNfIgS84gxjemHPNVLz2yEEj5fKH3bid7qDdew5pYT2bIerSV9yvY6Ym4ZSvnYH5r2nsOzJQiKVBrwEmkPksG6EdEri7Ke/Y1yzA323Nij0WiRSKXVH84PGQFM6quINSBRykIA8TIff56fkiy0IHh/Gr/9EFRvRrK+ocf2pzyzAUViOMioMn8ONz2Kj/IstIJUgN4Tiszmx55SiDOAVkpbE2Y9/RXB7KVyxAUVECMqYcKLH98O4dgcAlkO5KPRaaveJOqRq6xEihnWjdPU2lNHhlAXL5aBOjKLk8y1IFTLsuUakaiWKiFDK12UQO75fcKzqhEgKVmwAoHDFBpRRevQ9U6nacoS6o/l46+z4nG4iR3YPypTfK3oZOUuq0SRFYTmUQ8z4flgO5SLXa4Pjrv79MJFX9qL089+RyGU4i6tQxoThLDXR5uFryH3uS3x2J5GjexExrBvajgkUvvMTxm/+IHpcf4yrtxE9vj/FH/+KKj4SW06J+Mp9iIawPh2wF1QQ1rsDFesyKF+XgcdcT/SE/ggCRAzuQtnaHcj1Wux5RpTR4VRuPkSbR6/DU2VB8PmRa1SUnUMPbWos5Rv2Ed6nA/VnSjEMTEPXPp6qbceIGtYNd3Ud7ooaVIlR+OrsVKzdjjnjJBKZDLkhBKlaiSAIWPaewmuuR6ZVU7Vhb2AubkcZGcrZDzcSPb4/Zz/YiDIyFEdxFXK9DmVM+AXxAtClJQf5jCAg+PxokqNxFlXiKK5G2zYOj8VG3f5sDOP6EzmuPx6LDXe1BdPG/chCNDhLKjGM64/f7iRyfH9cpVVIZDJsOaVEj++P5XAuUrWiGb+cRZUIHh8V6zKIGt+fiGHdUEaFYt5zCuOa7eg6JiFVKYge3x/TtqOit6vRJHo++v1oU+P+kl/eOjvmg2ew5xmRyGUoIkJpN38iHlMdliO54PNTvi6DiEFdgrIoeP34faIe1nVIwO9wE9ozlYp1Gcj1WpBK8dTZCOvdgaIVGzAM7449vwx5uEhvfY9USlb9BkB9dnFgfolePYXvrCN8QGcAosf3x1tnp2ztDlxlNUilEhQRoUSN6YW9oAJHgD7l6zII7dqWosCcqt19EkWUPjAn+lO2dgchnZKoWLcbhV5L1ZYjeOpsVG0+QMSgLngt9qDMy/U6bGdKgrKh65CAp87ekobj+mM9WYQuLTlYr0Gm9D3b4Syuwl5QQWi3tjjOVmLen31emdJ1SMDncKPv2Q7r0TwEnx+XsQavxU7t/uzgXNGmxGDNOtu4xowT9ZQ6MZLiz7cgVSpAIsVTZ0ffS/Tg9NldhPVuz9kPNyKRyyhbuytIG3d1XTP9axjWDUV4CMa1Oyh45yc0KbFIpFJibxrSTB/K9VoiR3THWVqN5VAOxq/+IHpcP2ozskiYMpqytTsQAl5ZyuhwrFlFAe/ukqBOLF23h5Q7RlK8ZicIiJ70fgFtYiTW7BLiAzjHje+HKjoM04HTeG1OajOygjSUadVUbhTtR+NXfyBVyAnpmhKczw3yIVXIRdoArrIaIgaJ8hUxqAu2nNIgXqp4A+4qi3iAKlMguKyNi5jgp1+v7oTpQ0Eix2erCf4kUerwO8Wy5gB9VK2sg2G925MfkNH8gN5XxYRjPniGqOHpGNfuwHwoR/Qa9/tRxYRjXLOD2IAt4a6uQ9+tDdas4qBui57QX9TNvTtQ8JZoJ1v2nUYRqady8yHC+nRoRnfjuj3EjWvUvbrUWJQRIRSv2UnJmh3ou7ZBrtdSeyg32KfP4UKqUjSzcfweL1KVEnthBaqoMPwON8qY8GbrEYBMraRq86GgzEYHZFYZqce0PRO5XovfKT7O1lBHFW9AkxxN8Weijihcsb7FfI69fhBFyzf8W3RHxKAuVAbWC8Hra6LbEvEH5mXFut3I9TokAd0Wmt6W8iZrTPQ4cVya5CgK3vwBuV5H5cb9KCNDxblWacaaWYhhWDfKvtuJLaeU2gNnGu3EKaOp+HkfCFD2/a6gLANIZDJkaiUSmRRVdBjlvx4U+XysAIlEgqOokrjx/Sj9bhex4/uJXs6Bd14N4/pj/PAX9H074am1ItdrcZVUIddr0XVPJeLKvlSs3hqUB8Owbpz98FfxgqbSQsSQLhjX7iB6fD/Ofvwrcr0WR3F1Mx438uv3AL82oIjS0+ahq3GV12D8djsA1duONbOlGuTXMLw7freX0i+2AKBOMCAP0VC5+RDuGitIpc3kN+WOKyhesxNBENC1jUPw+1EnRmHNLiEuoDeiR3RHGRFK1Z/HRQ9Ai53ocf2p2LAXmU5F6Zfbgt6SUqX8ou0AS8AG1vdsx/HDR0iIiEZzsgLsbsYP7cv2ouYP12w6Xsikq0chtZsRbGaik9riq8hH26YrPp8fW3Ut2p6p9Bo7gry14sG6tkMivsC8qjuUg0QqFSNIzgFFmI7810XHnaIPNhExuAsAcTcOoXyd6BlZ+tWfzWRKplNTsX4vEpkUZXgIgseLMiacog83Ed6vEwBes43Qbm2oP0ffAGjbxlL+U0aQFg22Xmv65lxbTxkeQulaUd+EdWuDIkyL+Tz6xrh6G9bMAvweL36PD1tOKSGdk5vom5zgWg2iTleE6yhftxuvxYamXRxyvY7Ym4YiUyvJeX51cN8TOaI7lRv2NtlrSIK6o2ztDmw5pVSu3yvaRYbQZuvKZbgMFwuXDyX/zXDw4EGefPJJ5s+fzwsvvIDZbAYgKyuLefPmMW/ePObPn4/D4eCrr77i1KlTzJs3j59//rlFW+Xl5TidTu644w52794d/N7pdLJixQrmzJnD3Llz2bt3L6tXr8btdjNv3jzefvttoNFb8Y033uDw4cPB+g2ejSdPnuSVV16hsrKS33//nV9++YV58+Zx6tQppk2bhtcr5v6y2+3NPl8MOJ1Onn/+eRYsWMCcOXM4cOBA8LcffviBmTNn8sILL2A0Gi+KnucDtVpNu3btKC8vB6C2tpaXXnqJGTNm8OWXXwbL7dq1izlz5jBnzpxm30+dOpWvv/6aefPmsWjRomB/dXV1vPbaazzxxBM88cQTZGdnt+h78+bNjBw5kk6dxMVKIpEwaNAgwsPDqa+vZ8mSJcydO5dFixZRVFQEiB6iK1as4Nlnn+Wxxx5j40YxZPbLL79k8+bNwbbXrFnDhg2iob5+/XqeeOIJ5s6dy5o1awDR63b27Nl89NFHLFiwAJPJxPLly4M4NsjXli1beOKJJ5g3bx6vvfYaLpeL06dPc/DgQb744gvmzZtHeXl5M+/XzMxM5s+fz5w5c1ixYgUej+j5MG3aNNasWcOCBQvIysqiqqrqgrwB8NbZEQLGrNNYgzpePPhSJ0biKK0OlnNV16FNjaM+uxj9oK7II0JQJUah7ZSEMiFSLFNWgzYtBcHrRaZRkv/kx3hMFjFMrQmo4g34XY2y67Xa8dXZGvsy1qDtmEhIeip1h8XwlJAeqThLq7FliXxyldegS0vGZTQF6zV4cDXUaa0vV5lJPJhpgpvf60MV39xbUmEIxe/2Inh9WI7m4TTWoIo34CyrabVsAx07v3A3uUvWojCEBsPznKWmIH39Lk+QxiCGbuu6tqFq3W6U8QZcFTUoA7/7XR6UkXpUydGEpKdiPZyDwhAKSFDFhDNw04ukPTcViUSCOt6AOt4Q7Kth/A2bzKSpV+I128AvBEKexXLR4/oi+Pw4zlaCTIarvBZnmUlsy1gTPOCVapRIZDI6zptI+psP47E6QABnhZnY8f2QyKTIw7So4w34nR7xgKK8FtOO4yjCQxh5/H0kMhm1+7KDbTrLaoLjjr1uEM6iSlxVFvFgOd6Az+pAqlbiKq+hPqsIwetHnRKDt86Otl084QM70/mV+1HHhSPVqlHFR+AyWZHp1JT/mIHXakeu16CKM+Ax1QV55DKaxDDkeANn/rmK8P5pdHrhbjo+M5Xcl75G8PpAIiFx0ihq92QF23GcQw+pQsHQLYvp9MTtQVzqss6iTY5GnRCJJiWa0F4d8NldSDUKXKUmkEpRxkWgSY6mPrMA62HRqJUHDuSazkUEAXVSNKr4CHTtE0AqFfkS4M+F8AII7daG9gtup+ubj6BtF4+3zo6ropbIK3riqqhF1zEBfY92CD5R/pXxkdRuPYy6bSwDDr2PIiKU2j+Oooo3IA1Rk7ZiJnGTr8Tv9uAoLEcVH4HXakcWoqHPT88iD9HgdzR6obuMJjRtRH7VZxcTNb4fTmMNiggd8vAQVPERVPy8H5/dyeA/xRC88nUZyEM0f8mv8IGdib1xKLkvfY2zzISnzk7CxBHU7skK9u+x2MXwqQBNtamx6Dok0O3Nh0UdEPCojR7fD2dZDWG92wXCmgWcxVXE3TSEivV7QUCkd3xEcN7I9Vr8bi/qwPxyGmtQxoQFdE4EMo0yWFYWohG9PObeirvaEhyf12IL9gUQM6E/MpWSLq89iDo5WryoySoi9vrB+N1e9D1S0fdoh0QqE9MAeL3BMTXIhFQpZ9DWV4ka2wfLoZwWNFSEafFa7UHZkIVo0HVMFL0iA7LhqanDZ3eJsuH1nVem1MnRuCpqgvW8dXb0vduj75GK4PWjijOgMITic3loc89VDP3jVdo8NAFFmA5HqQlr1llix/fDa3WgSTSg75GKOrCWKKL0SBVyOi++D9P2TKr/PB7kQ1MQwyvtqOICdDDWoIoJw+/1oU2JCfIARG8Xn91FfdZZwgd1xmdzok6IJOrK3qiixQP1M/9cRcenpyAP0RB99QCqNh7AZWykr6OsBmVUGA5jDdnLvkOmVqJJjCJt/q2cWvod6vgIZFoVaXNvFsMvj4qXsZ4aa3DsEpmEyCt6MvC3xSROHYPP7iS0axtUcYbgeqYwhOK1OVEF0kDkvPQ1uk6JjDi8nPABaRSt/CWIv0ynpuzH3SjCdSAIyEKikYcnIguJgoBnhkShBgTwuYP0kMhk0OR13wYd1hQUhlAEvx9HcXUTvdTIB1W8AUepiTYPjMdrczauk8bGdVJhCMVTZw8eODXYGZo2MQh+P/G3jmDgllfo+vrDoueZxxukRXAtKjOhjhdpIQvo3oQbhpB0yzC89Q7U8QZclWbiJ/Qj/poBjN77JuE92lH63c5mNo5cp0YZGUr5jxliuxW1QVwa8G/Auc9XCxn028uED+qCIkyLs9SEo7CcuBsGo06Kpv38iVhPnQ3W7/zq/fg93uCFa1NaqeIjkIeH4q6y4LHY/i26w+/1NtFtceg6JDSZl7W4KmqJGd8fV1mNOC97thMPUpusMQ14+ewu1EnROMtMxN0yPLjWBGWxzo4qIZLQ9LaYtmeijjcQPa4vUrkseLgKBGXZVV5L/ns/M/rwu4zJfB+/20P1H2Kkj0QqAakEw6DOuKosSORS2k27lv5fzid3tpiGRhkfictoQhEdjuD14SqrQRUfiaushrZPT6XwhS8QAvLU1P4C0W6S6zQ4S01Bm6iBt01lvEuAX65z+KXtkIC2XTztZt9Mvx+fxjAivZkt1SC/cTcNwVNTF+RVfXYxEqkEweMlZkJ/pEp5M/lVRelxGk2cWfY9UrUSTWI0afNv5fTStajjDci0KjrMugGP1U7be8aSMmkUZ/75GYowLfVZZ3EWV5P20j1okmMQvAK2PONF2wHyMF1Q17tSDUSpdKhTotH3aEesIYJKS2MEoKxDf0p0bZDHd2TH0VPc+d4m1m34BakunNCISO4e3Ycbn3iUaSW/Eh0bQ3SxLagTXBWN899VZmpx6S/apx6ixvYGQN+9LTK1mHJCERFKfeDS5VyZchZXkfbSPYzMXInf7cGWVxa0VRvwleu1eFvRNw3zy1VeGxsVujgAAQAASURBVGxb8Ppa1zdGE+o4Ud802HrxNw4h4ZZheK2ivnFWmomb0I+4awZwxb43CevRDuM5+kamU6MI1xGanhpIUdNU35iC+sZbZyfuhiFipMfOTOQ6Nc4yE/oe7XCWVlMf2Pe4q8W1WfD5SXvhbvKWrEFpCA3i1nS9C+4fmqwrl+EyXCxcPpT8N0Pnzp156aWXWLJkCUOGDAmGJK9fv57777+fpUuX8vzzz6NUKpk0aRJdunRh6dKlXHvttS3a2r17N0OHDqVz584YjUYsFtFI+O6779BqtSxbtozXXnuN9PR0Jk+ejFKpZOnSpcyYMaNZO0OHDiUjQ7yt8Xq9nDhxgj59+gR/j4mJYezYsVxzzTUsXbqULl260K1bt+BBZkZGBgMHDkQuP38K0oYDrYZ/DaBQKJg7dy6vvvoqzzzzDJ9//jmCIJCfn8/u3btZsmQJc+bMIS8v76LoeT6wWq3k5OSQnJwMQGFhIbNnz+a1114jIyOD6upqampqWL16Nc888wxLliwhLy8v6Inqcrno2LFjkA5bt4q3o59++inXXnstixcvZs6cOaxcubJF38XFxbRr167Vca1Zs4bU1FRee+017rzzTt59993gb0ajkUWLFvHyyy/z3Xff4fV6m/EMYM+ePQwePJhjx45RVlbGyy+/zJIlS8jPzycrKyvYzogRI1iyZAlWq5WamhqWLVvGsmXLgo8UDRw4kMWLF7N06VKSkpLYtm0baWlp9OvXj6lTp7J06VLi4uKC/brdblasWMGsWbNYtmwZfr+f3377Lfh7aGgor776KtHR0c0Ozv8uNBh65/vNlmOk5N11dPv2aUL6dMRZUA7eRi9QAQFt17bYc0qwHT+fd2xLF/amvUpVCgyje5P7z0/x1TuQapRoUuMpa3Izfi7ItGoSH7gay95T+OqbesK24i7fmgf9uXhLRIPCVVHbskwrZQGixvbBXS2GV7Yo09AEzWkskUoJG9CZqvV7gjeeTYkhUSro+tFc8p4WaYEkMLYQDfsmPEX+m+uQqhQt+dbQlCAQNbYPnlorPqe72Y9SjZLUWTeJB0nn1G9sT/xb+u12fE4Xx2e+j6vCTIc5NwNQtekgzrIaBv/2MlGje+Ew1gTryMN06Lu2wVtnZ3vPfyCRSQnpnNIMQUEQUEaH4THb8FodTQcAEgm6dnHkvbqm+fcg3gKH6zh611L8Lg8dFtwGSEi8cxTO0mp8DYdjAo10PZcXgkDSPWOxnSnh+H2vc+bpVXR94xGQQMy4vlT/fhihQbaDQxb/U/LtdhwlVewavRCPxYa+e1sQBEq++gOPuZ746wfRc/ljCH4BV5mpkSF+P9YjudSfKESbloSuc3KAJS3H6HN6iLlmAOEDuyDTKEVvxwD+QoA+58OrZNXv1Ow+ycmZ7+GqqCX+9pFBfnnMVvQ9Ugkf2BnLgTMIPgEEAYkEQnp3wHooh/19H8GRbyRy/AAQBNrMuY0zs5azr/dDSFUKFOHi4Xj1poNYDpzh5CNv4/f60KUlNx9MYIinZr1P0r1X0Xv1AkDM2wQSMcRXgMN3LMZ84AzxtwwPbtAvxC/r8QKKP94k8gtQx0Vg3pvdyK9g3yK9ilf9jvngGVxlNbgqzIQEUiFUbTqIq6yGsN7tafPItdQdyRcrymVEX9WX6i2HG+ndVHEEaN9s3gX/KwmWLVn1O+YDZ6jPLsZndRDWp0ML2jSU23/9M/icbtymuuD4jF/9gauiFqlKQZtHrhH51czrvrERQRCwF1VwZPIrmPdmiwfZrUDlpoNB2RDcHlIemhCkhcdsJXJ0bxSG0EBfjfJ2rkw1paHHbEUZqafNI9dgPnAG/H6RIBLx0mn7wBnsHr0QV1UdUpVot5R+9UfgkCCCiEFdMB84g+DzNSCD3+Xm2L2vE9anPbr2cS3pfT4Iqq7WdaItx0jhu+tJf28GmuQo6k8WBYsm3TOWM0+vwmOpp2JdBkn3jG1GX2icdil3jMRtslJz4DR5728k/enJIAh0nncLgs8veks1FY9AfY/ZRuE76zg8aTHJ945DIpO1nM/B/4p14icOx1VhZkefadjOlJI6/QYA2s+bGNB3biQSKUhl+J11eM2lCIKAVBsOSJCq9eA/99GtVtbhc2h2HhXTrJy+e1vibxmGp6a+4cfmf1tpQxAEpHIZ8lAtFb8eYN+VC/HZnUE917TjYF+BP2e/2YGjpIqafdm4a610fPzmYM42V5WFjrNvwppdTO2RHOKuHtC8Y6kUqUZFxYa9Ldtv+L9EvGDdO/YJDk96hcTbRoj55gB1cjRnP/4V84HTFL33CyEdExvXWJM1IPet0UqCYUS6mBtP0rLff1V3NOq25vPSWWZC37s9bR65JqDbWgdr1llirhlAWK8OLdYacUgSen08m9P/XBUMC2036yZ89papkATBjzxMR+z4fvzRfwY7r5gvXvLdMqxZuYSbhmD8MYO6YwUYv9/NoXuWkbLgjub4SZq2K4gH3Ob65rZlqzLaUk80XTtFftW1yi+pTIpEISNr7oeceX413d54uFn9hvajr+qLq7LxoPjkrPeRqpWkzr4ZmUYVPJhqpKM40KQmeiP//Y10DeiNtHm3UvT5Nnw2J4Wf/kbxN9tp8+h1gGjvKWPCyXzwDcz7s5GqFaiiwy/aDuj0nOgYU7XpIN56O+qkaNJeuBvLgTOAgCTQljf3IK6N7+AuPE5JWTlDB/VnxV2jeH/tz1RVlOON6cj2QgvfPfMmH/S5A0EKJ+UNHtoNa2OzwTQfnEQ8YEu+dxyDfnsZmU79F3sPUaaUMeEcf/BNMq6YBxIJquiw5jZREzqfS4umY2s6jvPqmwCUfCvqm9p92XhqrXScczOCIIiHpNUWOjwu6hvz4Rxiz9E3ErkUZVQYZ/65qqU80KhvAGr3ZXP83mXo09uK+cmlUlQJkcHUDk2wCew16qg/VXx+3BD3Y+dV4v8HQfgv+PffBpcfuvk3Q01NDW+++Sa1tbV4vV5iYmIA8XDt888/Z9iwYQwcOJDIyMi/bCsjI4O5c+cilUoZMGAAe/bsYfz48WRmZjJr1qxguZCQkAu206tXLz799FM8Hg9Hjx6lS5cuKJXKC9YZPXo069evZ8CAAfzxxx88/PDDFyw/depUBg0a1OwziErw66+/5tSpU0gkEmpqarBYLJw6dYoBAwagUqkA6NevX6vtno+e58KpU6eYP38+EomEG264geTkZPLy8khPT0er1QKQlJREdXU1VquVbt26odfrARg+fHhwPHK5nL59+wLQrl27YF7FzMzMZuHNdrsdh8OBRqO5IF0aIDs7mzlzxKTL6enp1NfXB/OE9unTB4VCgUKhICwsDIvFQmpqKnV1ddTU1FBXV0dISAhRUVFs3LiR48ePM3/+fED0RC0vLycqKoqoqKigl2ZMTAyVlZV88skn9OnTJxiKXVxczDfffIPNZsPpdNKzZ88LjttoNBITE0NCgrjhHDlyJJs3b+aaa65hxIgRjB0rbqKUSuV5Q8a3bNnCli1iyMnz855EIpMi+PyoEwzBW0RnqQltm0beqqL0VBVWAFD59TYqv95G+yUPoYgOx1FQJpaJN+DILUUVF4FULqPvgRXII0KRKhV0fHcGWdPeAcSbU3VKdLBteagWuV4HiIdNydOux3okl+pAiJumbRxSpZwuy6eLD5gkRKKMN2D8YisRw9KRyGV0+2QO9tPFWPY395ht6CvmukF0fv0RtB0TqdqwF3ViFBbEcBypXNbs9jTl3qtImjoaeaiGqq1FaBIjgw9CaJKjm5UF8JjE8KLwgWlEj+sbeCwhBFWsmPxcnSjqFnWCAZlKgau8Nnj7pEqORqJS0P2bp7AezSUkPRV3uRhiJ1UpSLj7Kip/2IkyNoI+W5aKb5ELYMsVPZk9taIh6Hd5xA1+oC+PySomEK+yEHfdQCJH9UIeoqZ7IEF2t3ceRfD60LSNQyKV0PGfk5GH6Yi5dqC4uSmvxXBFT9SJUQzZ+orIG6kUTVIkJV9uo993T4EEnEYT2U9/DoiP4STeMRKpSgzZihyRjqvGiiJSj+D1UX+mlJDOSdQdEb0D1fEGIq/oQUhaEqHpbfE73YQNSEMeqqHNzBtRRIQg06kZuG2JKCcRIURd1Rf8Aq4qM1FjehM5uhcesw2JQoan1oq+dwe0bWPp+elc1PEGEm6/AsHvRxGpR67XiqFkCZH4nW5c5bXE3zaSinUZJEwahb57KiFdUvDWO9C0jSW0a4r4EItSQeLtI9G2icEcSCxvO1MaCOWXYPxuF9Gje1G7NxvB56dmzykkKgUR/TuBz4+joBxFWAiqAG9U8ZEgk1K9cR+GUb2wZRfjNdcjkUpJvH888ZPGINGq8FpsnF35CxFDumHLNQa9T9XxkaIMKeXnxctdZcFlrEGdYKD0y23E3ThUTNBvNFHw5o9o2yVg/OZPoq/qgwRwldciUciJGZZO3Z5TIr8VctF7t7wWw5g+RF07iA6vPoRUrST2xiFYDp5BplOJnhFlNeDxiY9DNMh2QiSOwkqix/fHMLI7yqgwpGolXrMNn8OJq6yG2KvFRxecpdUoo8IwHzyDQq9rFS+JTEryvePwWGzUZxXhKCin7aPX4aowIw/TYRiRjjxU9GDEL1C7LxuZWsngba8gCOAsqcZrc1Ly5TaS7x6LOjYCp9HE6ac/J+7mISgNoWhSopEgehA3JKFHItLH1WR+eS02pEo5ripLcG5LpFLUbaNQxoRTn1WEOjES8/7TqOMNSGRSildtofOLd5N071UkTRmDMjpMfBQpORrz/tOE9esIEihZtYXYCQOC9bPnf0TSlNGYtmfSbuaN6NKSxMsauTw4pgaZaPhbsWEv0eP64nd5SL5/HKkzb0KikOGtsyPXqYKyIQiCeHgpkQRlo93cieh7pCIPE9fppjIlD9WSvvwxfHaXyHuZIVgvYmg3Mh9+mx6fzEEA3OW1om7UqUWdOmmUGCYPaBpwe/pzEiYOx/j9bqJHdkffsz3t500UBUgqRWkIoWZ3FtHj+wf50AD63u0JTW+DMiqMmows1ImRCH4/rioLmuRo7MVVQX4BqKLCkGlV4iNMX/2B7UwJ7eZOxGOux1VeQ8KkUSTcNpKIQV2QyGRYs84SP3GEeIjdOZn0d6YhjwjBYaxBk2Ag8frB+D0+NAmRFK/ZSdrsm6jZf4aI3h0I69YGiUxK2uM3gUQihh/6/Aza+iruGiu6jol4quuo3LifdrNvpv7UWWRaFaqERv0t16lxVZgBiLt+MOb94nplOZpHwsThAIT16YCuQwK9Pp2LXC/aPhK5CsHrQnDZxENJmRxkAhKZArmhDUikyA1tEFz1IJUDrqA+bqBvm3uvInnK6Ea9nxxF7f7TopwrZPQMrB/2wgraz76Zfdc/y6CfnwvaEJqUxnXSY7Ki0GuDm+OGMk6jCZ/NSXjfjqTcc5XIG7kMiVKBq6wUVUKjXIdd0QtneS1t7x1LyuTRaJKjMWWcwpJVRLsHJ2ArKEebHM3hR5cHPd+GbnhOfPwsXBfUAX63F7/TjbvKgrOsBn331OA4G/D3BLztk+8fR+KkUSijw/B7vKgTI1HFReAoqkQ90YBxzQ46LrqDyCt60Oahq1GE65DIZLRfcDtShVzMhdegO8priL1hMP8fe+8dH1XV7f+/p5dMek9IIIQaeq/SUawPFlARRVFRCUVAugWRjqIoHURRbFiRIl16byEkQEJ675PpfX5/nGFIKCq59/s8995fPq8XrzAzZ5+999prr73OOqtcm/WF92yui+y4AamfDxKlnO4HFoMbzB7ZVrD5ADGj7kfhkW1p735FyMAOJL/2Ke02TkaskBH5dF9UjcLp9PM7OHQmlNHBmK4XUnU8hcZvDaPoxyNEPd3XSxdHtQllVDDpX+6hdOcZmr33HMqYUEE2utw0m/0sYrWC7nsXIlErMVzJI6RPa8y5pd5iL7jdBHZtTsHPR4UXHS43EQ935ejgWUQPuw9LcRWVJ6+ibBROdOK/8O3YlGYrJ6A/l4YyLlJIUVBciTwqGGmwH53OrEKskCHRqGk+9wWkfmrvevnER+IwWFBGB3t1ohtre0PnqLleTaYP96zXqyASCpY4jVaU0cEU/3oct8OFWC7DVmO9XHYn+uQszLllRI3oTwtPblGnyUr2it9xVBkI7t/uNrmhjAom+rEeuO1OVFFB5G85TLNJj1N5+hoBHZoQ+Ug3VFHBNEl8FJFMikgkeHgH928nFHPRCJEfeRt3Ez99+D3rAR02TxfS4xRW4NhdRb5/BUlff0iX7XMpqagk1CNDsApej+F+aoJlNmQ+AQT6KOnUMIyKgmwqCrKJFJsIbRBJZXYpkT7+PPjZdBRaK7qL19G0uanHKiKDvbS7AXuFHolKzoURizy5GMcIkWz7F2HXGtA0vZnPUaJRET/5SZrOeBpbpR6pRiV4I7vdgu5RQ96I5TKh+Nsd5A0ILxvC/9UDVaNwuu9fjEhyZ3kT4JE3DV8aTMzIm/JGn5pDo1cfxJRVjComlIs15E3P7YK8kQX4CPsSkIcFYq8yULrzNMH9290ib4IJ7tdO8LyOCaXqeCqyAB8M1/IJ7N4SVUwoYqnYe94qooKFCCKTlYBuLTzPGp2RBfqiCA3AUlxZ67wTK2TYK/Q49CbvuVKPetwr6j0l/5uxceNGhgwZwkcffcSYMWO8oa5Dhw7l9ddfx2azMXv2bAoKCv7yPjk5ORQVFTFv3jwSExM5fvx4LU800T28jZDL5SQkJJCUlMTx48fp2bPn37Zp0aIFZWVlpKam4nK5iI2N/cf91cTRo0fR6XQsWrSIpUuXEhAQgM1m+8dzuBs9b8WNnJKLFy/m/vvv934vk90M5RWLxTidzr98QyaRSLzjunE9CMbV+fPns3TpUpYuXcratWtvM0g2aNDgrrks/6rPmh6oNfvs1q0bJ0+evG3Nhg4d6h3HZ599xoABgjKvVN4s8KLRaFi6dCkJCQns2rWLNWvWAELo/ujRo/noo48YNmzYXen5T3D48GGvYdVkMtGmTZs7Xjdo0CAWLVrEokWLqDyWSvij3QCIGt6HMk/en4Lv/kTdOAJVbCgB3ZojUSso+kXgd1mIYDzWnUsjoE9byn49iqZjUxx6kyccwsmlR2dzvucE7OXV6M9eI33cp97+y3ef9YZz+HVqiq2sGmWDEJSxYTRfPhZpgIaMD26G8Buv5JLyyjL0SZmc7JKIrbwa45Vcyn47iqpxJAnrJmHKKEQRFUz57rO15lq++yyKsABKt53k2rT1GFNzKPn1KBHD+gjr0roRbpfLG3IFkPvFHtI++A57hR5LfjlRw/oQNbwPutQc7HqTVwmpicpjqRguZ3O4QyKlu8+S++VeKo9exmkw0+D5QYhkEqKe7Ye1VFurL3uFDnNWEecHTcWUXoBELcdWqsW3Y1NEUgnmzCIK1m6n6IvdnB80lZMDZ2DOKaHBcwKPxU8dhtvlxngtn7Ld54jyzMu/UxMcOjOB3Zpzff53lO08TdqczSS/thz95UxMGUUc7zWZs4+9hymrGN3FDKyFFdirjThNFuxVeiKG9iR9wfccHziDc88uQncxk7ixjxL2kBCaZKvQY9ebhFxQCJUo3U4XFYeTCX+0G5aCCnw9Xhuq2FBwu1FGBQs5fDo1waE3kf3pVpJe+YTKQ5e4/NpyrMWVOPRmcldtx1ooFNo4/+RcTvR8E5xOkkYupvLIZapPX6P4l6NUHblM1YlUweNm6wkcWoNQvGPMJ1hLtWR98gvXP/gWdeMIqi9cJ3xoTyKG9kQWqKFs11msxVWYc0tRhAWQNudrTJlF2MqrMWcVc6RjInatEVuFjozPtqKKCaXEk2dMERZAxbFUIh7thqphGGKphMpTV5H4qYge3gd1w3Cuvf8N+osZFH9/EIm/msjnBhLYpw1upxNHtRG/Ts0wXa8ZpmTFXqHj7MCpVB25TMWhS0QO60PZnnM0mvAvrCWCUdyhN2Er1QqViO8yL3lYAGW7zxI5rA9hD3XBnFOCWCJB6u+DMbMIVUwIbk+eSf/erancc4aKPWfB6UbdMpbgB7sKr3VdbnSnrpDywkLOdBnL6Q6vYa/QYS2uJHv5r8S+8QgOvUmomu5yASKUsaGIZBLCh/akfPdZqo6l4rI5OD1wOlVHLmPXGXGabZTtPos6PgqRVCLMy2jGN6EhZfsu3HFeeZ/vxphRRM6qbUg0KmJfexhrcRVupxPDlVyOtBcKchT+cJCsFcJ6VR5LJevTrZx/dhEiqQSxVEzYQ10w5ZchVslx6E0E9kzAkl/O1Xe+QpeURfWFDKKf6Ufxr8dpNPYx7BV6bKVaLz0BNC1iPPurhUd29qVwyyHM2SWkjF+JRKMiclgfggd1wO10YtcakAUID0rl+y9wasgsbOU69Kk5NBz7KPKwAG9fgd2aY7iaR+SwPohVcgJ6JuDQmZEo5eiSsqg4cJGKw8lI/dWU7T5LzMtDcOhNBHRt7uUNZYMQoerzhesCD5frqDxymbLd54geOdDbTiTxPKDqTTj0JgzX8lE3jhCqPQdoCOrduhZPZX/6G8a0fAq+2Y85rwyJWqChWKVAJJEQ5OHv4N6tKfXsFe25dGwVOo4PnIG1pApzXhlRnrkF9UwQUlqE+eN2OMlYvIVzw+dz9vG56C5m0ijxMYL7tMGvXWPvOtyA7kIGOWt2UrrzDPZKvVdOG9MLcLtclPx2orY81JuoOHKZ8Ee7IQvxI2p4X7QnrxD2UFchF21YAMaMIvK/3oetvJroZ/thul6IpkUMtlItJwdNx1quI/f7g8QMFwwp5oJyRGIxvs2EPGpFu89ydOhctjV4nsLtpynccQZdUiZVx1NJm7OZ04++S+nO00QM7YVYrSDiqd64HE4Mqbne/Xxj/7jsDsHADrjtwksdEIzrN/Jpps3djP5yNkc6JZK7die4HLjsgse5SK7C7bCB045TW4DbacdRmQMuB47KHFxWA2KlEPoX4KHPjbMt54s9HB04g6MDZ1B9MZPGHo+txp6XAEf6TuX8C0sJ6NwMc06pUPwlNRc8ldSjhvehZNfNs7jyWCqa5tHevVK26yy2smrMBUJu25MDp1N5PBWnwUzYA53QXcgQcrBZbdir9EQN7UHxnnNkf7GXUyMWU/zHGayVehq9OBjcbnSpuTiMFuTBwnxC+rTxvFAQUb7vIlmfbuXkwBkoo4K9HvnGjCLEKuG8vcEftlItErWCqlPXsFfoOPPoe7gdTqpOXSVqWB9sZdXEvfk4Dr2J8Ee64bLYyP50K4dav8b+Bs+hPX0Ne6WeymOXcZltXp61FFaA0y14ZXdqWmfZcYM3Iob2rCHbFiKuIdvMNWRbQM8EHHqTUCjF4aLy8GUcVQbM2SVUeeRB5LA+VJ5I9cqRuDcfx1pS5d1rrT5+DXN+mfDiCSGCJH3uN+yLfo7M5b/isjmwFlaSs2aHkIM1NRdLQTkBHZsiVgnOFrYqA2KloPv7t2uMSCrBlFuGxEdJ1NAelOw+h1+bRohkUgpWbiV9wgrM6QVoDyYhC/QVDCsNQrFkF3O2/RjOdRnLtdc/ofrYZS4nrqTyWCr2Ch0nBwqRC1UnrxA1rA9lu88R65mXKibEq3Mcav0a+xqMrLFeKd71Ktl6EqfRQtSwPqgbRyJRK3HoTAR2a+5dL7fLTfGvxynz6JcnB04nff532MqrCRvSmZD7O4LLXUtu5NWQG6Zb5Ebx7nMcH/o+J4bNp2jnaUr2XSDr8904LXbK/jiLf4cmiJVyYsY8hENvIniAkC7jXvUAa0mVV9aH5ZooqCxF9HBbbFYru45foE+sJ0pBKbxc7NeiAbtOXsQNWGUarhRXE9ehB86CayQXVWM2mjCm5fHjmi+oTM/l7MDaeqxfJ+G5wF5RO1clgPZsuvDsIRIR2L0FRb8c4+TAGRT/dpyIocLzVfSIfrisdo71msyl1z5FopAR9YwQ9eEwWnA7nNg88qbsb+QNQNnus8iD/TBnl3Bl2gZhve4ib0p2nyPni72ceXYxJTvPYKvU07CmvDHUljeiW+SNPiUXp9mKo9rgkTeFNeRNUw8v/sa54fMo33seW6WeyGf6ETq4I4ZredgqdFx65WN0SZkc7TLeG4VVeShZkPkdxlK2+xx5X+6h8thl0t7Z5NVP/Ds1xe1wYq/U1zpX6lGPe4XI/Y/iU+pxJzz//PN8/fXXtb6bNm0ar7/+Oo0bN2bVqlWUlpYyZ84ciouLvWGxS5YsoV+/foSEhLBp0ybef//92+797bffolKpePzxx73fJSYmMmfOHPbs2YPdbufFF18EwGAwoNFoeOmll1i/fr3XyFVzfOfPn2f//v1kZmby2WefIZVKSUlJYdu2bcyYMYNt27ZhNpsZPny4t79t27axfft2nnzyyVqGvluxcuVKOnXqdJun5Ndff83OnTspLi5m9OjRXL58mblz57JixQoMBgOrVq1iwYIFOJ1Opk+fzqBBg3jsscf+ET1rouY8auLgwYNkZGTw8stC1bFFixbx6KOPEhUVxezZs1m0aBEajYb58+czZMgQunTpUotmJ0+e5Ny5cyQmJrJ8+XLi4uK848vOzqZRo0a1+tNqtcyaNYtJkybRtGlTQDDctW3bll9++QU/Pz+eeuopUlJS2LRpE0uWLGHLli0olUrvfadMmcL06dMJCwsjLy+PtWvXotfrmTNnDoGBgSQlJfHDDz/w7rvvolQqqaysRCKRYLVaWbx4MR999BEg5MCUSqWo1Wqys7NZuXIlS5cu5eWXX2bZsmX4+PiwcOFCgoKCSExMZOPGjcTFxXnDvG+saceOHZk4cSLvvfceERERrFy5kri4OB566CESExNZuHAhfn5+ZGRkUFFRQdeut4Qv3YIjXSfQdu0EZAEadMnZJCeuwO15EGr/9VRC+rcTwlK/+ZOrMzbS4IVBxL3xMG6HA7fdiSWvDHWLGFxmK9ffXEXE6CG4jBYC+rYDiZjqYynIwwKo2nsOpxtsZdU0XTAaeXgAAE6zjaQn5iAL8afZ0jEoo0OwllZhL61GGuhL+a7TXJ8lVKRvuvBlgga0RxEVQvKIBVQdSSbmjUeJn/MCLpsde5UBe1k12lNXMFzNx1ampdmC0Shq9HXhiffRJ2XSbOHLRAzvg1ghB5EbW2k16Ut/IuLhrlyevI5ms57BmFVM2JBO+MRHIpJIMOeVkTxhNZbCCnruWYA8LACnyYrTYObciMW0/niMl475X++n4ZgHyftiD21Wj0eiVmCvMnBh5BL82jVGJnJR8uMhup1bQ/nOUwT0bo3LbMOUno9/9wSkQb6IpRJcDicusw1wkz5jA3k/HUcdH0GPA0u8ngpX3/6SvI1CCP99ZwVvVIfBzPWFP9B40uPIAjTok7NJTvyMgM7NaDj2ESx55QQPaIfTbCN14mqinulH9PODsJZWCaFbDif53x0ksEtzgR7vjMC/Q2PUHs9Kp9HKmWcWYCvR0uXH2agahuN2uXCZrThNVizFVcg8efekvkrkIf64bA4MaQXIPfk2C7cc5vqC7wFIWPgSQQPaIQ/2QySTYs4qJnXiauQhfjT7YBSKyGBcdgcnuk9E4quizbo3UTeJApcQsmrJL0fTMgapnw8uixV7tYnqM2kE9mjJuSc/wLd1Q5ovHI0iIhCnyUrVkRSSEz/Dv308zee9iDImFInHgyz5teVEPdOP4AHtEInFQr5Hp4ustTsI7NKc5MnraOGhhypaMO7pr+YhD9AIyedD/BHLpLjsDhxaA7biKnTn0wl/ui8SlVLIO1ZUQfEPh/Dr1BSX3YFfx6ZCvlC34IVXdeIK2nNpNJ78JBK1ArfDhb1Kh73aROrE1cRPG07q5LV3nVfCstfwbd0IRXggEqUMc0EF+V/uJXbMQyijhLftYpkUp9WG/tQVUl8UvFFbfv4WQfd3FkJKHQ6Kv9lP0Vd7abV5JiKxCEe1UXjAkMmQh/mjiAwW8mg5XeguXKfg6/00nvIkishg8j7/g4x536FsGEanX95FHh6Iy2onb9NepCoFwQPaIfPXIFLKEIlEgoHR7vjH6yX1V4PLjSW/nOTXlqNLyiRkYHvafTkVh9FCzprtFP96nLZrJ+DTNBq3S+DrG/QwpObi36mJEAbnclGdlElK4grEagU9D32I2+nCabZx/tkF6M6mE/pgF9pumOT1LDek5uJ2OpF51v1GYnlbWTWmzCJ828Yh9VHhdjox55djSi+geOsJWi59FXuljoLNByj+9RhddnyAPNgP3GDKLcGUVkDqW+vpunMeSMQogv2wllcj81VjrzYiEosQSSXIQ4TQNZfVjqPagESjxl6pQx7sT/X5dAq3HCZ+2rDbaNjjTyF/J2IxbocDc145KYkraPreSJRRwYjkUuRBvogkYqFIy1/wlPFKLn4dBRraqo3INCpslTpcVjunH/8Aa0kV7b+YQmj/togkYmyVek4+9C5x4x4lfEhnIe+YSwgVtVfo0F/JI2vF7zR/7znESjnquAhEIhEOo4Xzzy6k+mw68lB/7jv7mfACzOnCZbFhKa5CHReORK0UjOkemW7KLMa/YxPMBeVcTlyJXWug7doJaFrG4rY7MOeVkfbuV1QeuUyLhaMJfbALsgANlsIKpH4q3HankGpALKQcyPnuEEFdm2Mtqya0bxvkgRpuBPZXnL6G2+Hi4qS1WEq0qGPD6L31XeRBvuiTszj7+PsoI4No98VbqOMjhbQbThepE1dT9NMRALruXiDkhgRK/jhDUPeWwngKhPGIJBKhWmt+GX5tG+M0W0mZuAZdUibxbz1Fo3GDEElViETgdjpwGsqY+u4Czly4hFarIzgogPETJjB0YHdwuxD7BCOWqzGkFXFp4hqqk4SXuJ2/mU7y5HXCi5CGYfTcMRdZgAan2caZZxeiPZtOm2VjiB7eB4fBjNRHidvlxpRdglghQ5+cjUSj5PKba3G7XPTavwh5iB8gwmWzc7hjIo5KPZpWDen0w2yk/mpcVjsXR31I+CPdvLL3Bt1zvztEYNdmJE1eT8LbzwpnUXQIIqkEl92JKbeUKwu+o/2y15H6qhBJxOjTCrg2/XOsJVWCjhPoizIqiMKfjhLUMwGn2YoxTSi85zRbcejNXHrlE8RKGR02T0fVIASRVIwxo4iT98+i+fvPE/ZgF8HD2XNGpry1nsjHe5E6eR22kkpUDcPotmehkNfOYPHKjlbL3yDkgU44DWYcBgsZC78nbtIT/2XZ0WbtxHuSbS0WvETwgPYC3Sw2rr2zCd+EhoQP7YHMX4Pb7cKhNXJhxCLipw0n/+t9tN80FUN6AaroEEQSMdUXMzj71Dyvntjj4BLBoGNzkDp5HUU/HcGOiH4nPgbcwrmfWYwqKgiZvw+65GykAT74tYz1ylJLSRVSXxVVO06SM1fQ9zse/xRlbDhIxOByYSvRcvWlJRiShNRSbXcswGG0cGbYAlQNw+j4/UxUsWGIRCKPDBJygt8oSmSvNpIycQ3x04aRWoO3u+1ZgMy7XgvRJWXS6pPXifhXD+F8Ka7i2jubbupSqbkE9mjJsa7jcejNtFg4muAB7RArFbgdDqS+gje4o9p4G/9ay3S3yY3KGnKjwbDexI7ojzomFBChPXWF888upPn7LxDxRC+kvircLjdOk5XzIxYSP+nJe9YDUhJXYKvU0/H7WRxLOsuHa1bgtNt5vF9nXk7w5cfTaUgatefZkUJ03YbPN5JfXMprEybhq1ai8fEBm4k/j5/i4okktn/zAzFOFfPfmUPIgA44PXqsb9vGOM02rMWVaBIaCrlanS6yFn5H5po/iJ82jEaJjyKSiDFnl3B8wPRaPOXTJEqQj1PWe+VjrxMfIw/2Q6JS4LTasBZWCi/Iy6vxbROHSCTCrjch9VUhlkpukzdt1kwQcqGqFLgdTrI+24o8QHObvMn77hCBXZpxafJ6Wrxzu7wx55Zydf53tP34prwxpBVwbfoG4czbPB1NswbYdUaBBzUqrMVVVF/IwK9dnFDQUm/m0isfIwv2pfXqCagbhiGWS3E73Zgyi0iZsApdUiYtFo4m6pl+iKQSLoxYiDm31BvxpE/OJv/rfcSOeZCLI5fQYuFowh7phixQA26wVxvQX84hb/1Omn0w6q4pXf6v4JeIEf/pIfwtnij+9j89hHtCvVHyv4Cnn36awMBA7+dHHnmE8PBwNm3aRFBQEE2bNiUjI4M5c+awceNGUlJSEIvFREdHk5iYiEgkYsGCBej1evr27Vsrr2RiYiKzZs0iOvqmW/mmTZvw9/dnyJAhbNiwgaysLMRiMU899RTdunVj8+bNnDt3jri4OCZMmFDLwOZwOBgzZgydO3dm7NixQG1jXmFhIcuWLUMkEjF69GhatmyJVqslMTGRdevW4ePjc1c6/JVRUqfTsXjxYpxOJ40aNeLatWvMnDmTsLAwfvnlFw4dOkRoaChBQUE0aNDgNqPkmTNn7kjPmrhXo2SrVq04evSot1p5hw4dGDlyZK1xQ22jpE6n4/PPP6egoACn00nLli0ZM2bMbbRIS0tj8+bNVFdXIxaLadmyJaNGjcJut3uNqgqFgjFjxtCwYcO/NEre+Ozn58d7773n7WPnzp3eXJdKpZLx48cjFotrGSWzs7NZvXq1N6R6xIgRdOjQgT179rB161ZCQ0OJjY3FbDaTmJjI1atXWbt2LTKZjMmTJ/Pzzz971zQ5OZmvv/4ap9NJfHw8r776KjKZ7Daj5Ndff33b2tyKPeHP/OXvd4KP6N4LLAHY3f++3CauOyca+kvY6uioXpdWStGt+b3+GSxuyT23EdUxk4mzDjSsq6u/pA5jvLd69v812OtACwA1dVtn+78xaKIuvGirAx/Cv3fN3HVYs7rulXrcRF3kBvx7w4Tqus4m0b3zvdpdNxlQF/7tn7KgTn3tbTXrntv8O2W9RVS33hT/xsep/6uyoy58WNfzMkB075FCRve/N+tZXda5rvyrdP/7Tszen7W65zanxifXqS8bddMf6oK6rFddnwXk/1YN594xuOSH//QQ/p+i3ij53496o2Q97oqTJ09y5swZxo8f/58eSj3+j6DeKHkT9UbJ2qg3St5EvVGyNuqNkvW4G+qNkrVRb5SsjXqj5P8u1Bsla6PeKHkT9UbJ2qg3Sv5nUW+U/O9HfaGbetwRGzdu5MKFC8ycOfM/PZR61KMe9ahHPepRj3rUox71qEc96lGP/yhc/z+qNP7vQr1Rsh53xOjRo2/7bsOGDVy7dq3Wdw899JA3D2E96vF3MNThDe5FhfLvL/pvgqyOzgdV4ntvGOiq24FWIL53T5gONkWd+gpw3ntf8jp6cKTL7/04amyrm1dQheTe35wH14EWULc35/cNuz1R+z/Brp8D//6iOyDAde/eyHXxaAEoFN07L4a46+YtLauDJ0FdvUatdVBQFXWUN3Xhqbqu1/90jyy9uG5eMHWhhriOnnCaOnognanD0dfHXLd1rgv/1sXjEWBwHTwst7R9t059hTnv3RvusqJuPNXaeu9nRB1UBwBkf3/JbajrXq6r7KgL6uJJ71cHnQggx636+4tuQV33sqOOBgxVHfqrK/92tvz7PO8OjU+95zZdu5fWqS9Z5L2v8+6tdasg7V8HXSqtjuvV3PrvO5tl/8P1gHr830C9UbIe/xivvPLKf3oI9ahHPepRj3rUox71qEc96lGPetSjHvX4P4B6o+S/AXeq0n0vKC0tJS0tjd69e9/1mu3bt/Pdd9+xfv161Gr1X97vl19+4YknnvB+fvvtt5k3b95dr8/IyODQoUOMHj2alJQUpFIpzZs3v+d5uN1ub3EbkUhEUFAQo0ePJiYmBqBW4ZR/in/SxmKx8NVXX5GcnIxMJsPX15eRI0fi7+9fqzjMP8Hp06eJioqiQYMGd/z90KFD/P7777jdQoXP/v3731a8538iduzYwaBBg1AoBC+mhQsXMmHChL8scPTfAXVsKF3XjEceoEGbnMWZcatw252E9GxJr++EwkUut5vLPx5m79tfAvDa0Y+xGS24nC78ooIwVxpwOhwUJWWyZ+ZG+r89gib3d0Ltqeh6ZOmPnFm3s1a/jyx/g4g2jb3tHGYrcX3bCRVwrXYC4yM5vvRHztVo127UYDq+PISARuGsbvc6lioD/d5/nsYDO6AI1GAor8ZSbeK3aesoTcv3tnvyk7FEt4nD6XBSkJSB3WyjSd+2uMw2Ln65l3YvDEIik2Cu1PPj8Pl37QtA4a9m1IevEtelBQofBdqCCjaP/5SClGxvf/96bxQt+7dHHaDBWKXHbrHjyCjmxJtrcZisAPjEhNJ7dSLyAA1Vl7M5Pn41Hd4dQYNBHZAHarCUV2OrNpHy5hoMV/MRK2T02PouEh8VPo09FWoNZk49vZDqCxlEPdmL+HECn7uMZjKX/UL81KeQhwYg9VNjyS8DN6gahqG/nCNUbTRbSZmwmqhn+hIyqCP9wgMwFFXisjvJ2HmaU8t+8c5pyOrxxD/YBbFEjLlSz9bnFlN2OZvGYx8h6sleAIilEjRNo9Fdzkbqq6I6OZuLiStpOWckUY91R+qnxlxYgb1Cz8mZX6BNzcU3PpJea8YjlknxaRCCRClDm5JL2dk0Ivu1xWlzYKvSI/NVI5OIyV69ncLvDwEQP304jd54WKhg6Abj9UIuj1uJPjmb5vNHETqwg3eO9moDbddOxLdNHE6zFUteGW67k1MPzKL5/BcJ8Vyb//V+Yl8egspfBFIpbqMeJBIcF45i2/mNlx7yoaORD3wSXC7cJj3mte+jfOp1Br+hRCSVkL/9NKkf/ow6JpQB2+egCNTgMFk5/Owiqi5k0uyNh2n4hEA3kVSMX9No9B666ZKzuDx+JV13zMNaXIk5p5TIYX2QqOSY88tJHrMcY1o+nbfOQSyXIZKIKdl+isIfDtF27USkAT44DRYkagWyIF9EYjFulxOn2Yaj2siJN9dRlSzw6yOnPwGJGHVEIIhEVF/JY++Qt3HZnTSvMUafqCBkgRqMafmkJq4koHsLokYOROKjRKKS43I4EcukOHQmCr85QMWBi7RY+ioShQy3w0najA2EP3UfYY/1RBrkK1RgdrkQy6VU7D6LX5fm2MurOdN3CgDK2FDafzUNdVwELpsd7alrJL/+KU6DudZ61eRfeXgA5sJKcDgp3H6KtKU/0WreKMIHtkeiUSLz80EkAmNOKYcGTMdtF7x7VLGhdPh6Gj7NG1B9Jo0zT8yl2ZyRhA7sgNRf7aXb5Qmr0XvoFvvaQzQYNRhlVDBup4uKP5NIfuNTWq8ch098lFBtWSkHt5vksSso+fUYYoWMLlvf865ZxZFkAjo1Qx0fiUgiwWEw4bY7cRotOK12ZH7q2/hX1TAckUyK2+FELJdizivDcDUP//bx3mv1yVlCX3/MwycuEpFUjCmzmJODptNszvOEDOyAPCzAU/nTRcnWE6RMWIVYIaPz1jlIfFSoYkJwWmxUHk7mcuIK3HYnMS8Poel7zyGWC1WkL49b6Z1X/1/f8VYVLjl8meBOTTxnSjYV59JJmPw4Uo3gLWPMLsXlcODXNJrfW7+OXWtE5qem66pEwnolgFhM+cmrHB25hLbvPkfkwHYgEuF2uHA7nVgr9Rx5/AMAZH5quqweR6inXcXJq+ivFxLevy2IRChC/DBmlyAGSnecJtMj0+KnDaPR2EeEKqrX8jn14Ntefmg+fxRRnv3WsaCcH8Z9RlFKNlOOLsdqMON2uXA5XJRnFtG0XzvkagU2k5VNoxZRkJRJo7GPEPFkb69M9KkhE/XJ2SQnrrgjf12YuIZqD38NPPMpTqsNVZRQAbl411kujFuJ2+4k/IFOtFv2GlKNElwuUmZ+Qf53BwFo9OqDxIwcAEDxjtOE9m+HLMCH6uRskjzrGPVkL6QBQgFHt9uN01DO2x8s4vCx0wQFBvDb5jXeKt24XTj0ZeC0cStunGG+8ZGIpRKMuWUcf3MtxtxSui8bg6ZhGE6rnbQ3V+M0WWjrqSCrS85GHR+BtaiSiyOX1NrPhmv5+LePp53VjkgELqcLsVTCtZ2nOfKxsHaPLX+DRr1bowrUACIsWgPfv7CEkCZR9H1NKFbpMFpInv45doOZTmsmeGlgq9AR1r+dp6quA6fJitvhIvWdr6g6LUQhDTi/AnmQBpFMikgkQp+WT9L41WiaRXvPWKfRwpVpG3AazJ59GfaX+7Km7IifPpyGbwi8Zy2t5kTfKTgNFtqsm0hQ79bI/H1AIsZtc3D64XfuKuu77vgAWaAGt8OFrbwap9GC9mw6mhYN8GsTR/rCHyjdccp7JogkYqQ+SmzlOo73nUq7TVMIHdABcJP31T6uzd4EQNczK3EaLLidLuThATgNFpxmK7mf/krDKU8JMkgqwaEzYSupoujrfZRv3AaAulUjWnzzDlJ/DW6Xi8xpa6j4WTivO1/bjFghEypc55Zwqd9EAAISYum0eDRSHyWW8mrkfmpkvmqqkrM5NX4V7d59jqjBHVAE+WIp1YLdSebq7eR79IC2n7xG2AMdkaoUWIoqvesc2r8dYrkUp9WOy2LHYbSQNH0jutRcYZ9PG0bTNx4GiQhraTUH+k0jYcZwwga2x2m2cX3VNjouf4NLY5ZTsv0U6vhI2q6biEgmRR0TilgpQ5+SU0t2dD+wCE2zBgxwutgxbT2pW08A8MbRj5H7KJH7KBFLxOiKKrGbLBQmZbJr5kZcDidNB3ekx/SnUUWHgERE9elrnH92oVdm15QVNeX838ns+GnDkPqqABGmnBKv/tDlFp4q+OEQ7dZORBbgg8NgQapW4HI4sRRUENQrAbFChv3cSQwfeAqayuT4LfgUkX8A4sBg3EYDropSTBtW4LiSjLzfYHzGvgViCW6zAduu77Ef2HqbHBE3bIZ6xie4dVrc+mosmz5C3u9RHpnXHWu5jr39hf7UMaF0XzMOjee8NOWVcmbiWrTJ2YT2aEm7uc8jkklwVei4PHHVP9L3bugPXQZ3xCfMo/86nKTvPM2JGvrvw6vGE/9AJyQyKRe/3I3bDXH92yOx2LCWVyMP8sVltXPJo6/f0Ct6evao02Tl9NMLvLp6Y68csZK+7GeaTR2GT415XRq/Ck2z6FrXXZ22AYfB9I/npU/Ouo3W/9dQ7zv6349/Z67vetQRZWVlHD169C+vOXbsGPHx8Zw+ffpv73ej6vQN/JVBEiA+Pt4bzp2SknJbCPc/xe7du0lLS2Pp0qUsX76coUOHsmTJEmy22xXOf4IblaX/DmvWrEGj0bB8+XKWLVvG2LFj0ev1derzzJkz5Ofn3/G3CxcusHPnTmbPns2yZctYvHjx3xqI/1/AWYcw0507d2K1Wr2fZ86c+f/cIAnQ+u1nub72D/b0nIxNa6TRCCEVQGDHJtj1JrY2HMX3z8wnvHWjWu2+f2Y+mx6azY5Ja9gwYCpf3D8TmULOgHdHEhgXwdePvsvedzZhrjTcsd/U34572wXEhBHbI4H1fadw8P2vEUnEtYyRN1B4No2fRyykOq8MgEb92xHQKIL0nWe4vP0Ulmojv0xZzUPvPV+r3aXfjvHpwKmsfGAGgbFhxPVIYHm/KRz+4Bv6vf88v7+8jK8GzWD7G5/dta8b6Jr4L2wmK/mXMlj20EwsehNPzn/Z+3uLfu0JjYtgUb9JfDX2E8zVRpY9OB1jQQXNRt/vva7D7Ge4un4X23q/hU1rpOOckfjFRZC78wy5205h0xo5MXENreaNAsBltXPyiXnYKvQYruWjTcpEl5JNx3UTADDnlHJi6FyO9J9O5rJfaL1qHDlrd3K08zhKfjtO/qZ9nBw8A7fThdvl4lj3iVx5az1t1oxHHRfBsW4T2DbqQ6zVRr4fMpvYfm0J7xAPQHSPlgS3iKHoTBq6vDIOvv0l/Ra8CEDmqu0cHTiTowNncnX+99gq9WSs2s7BHpOxa40kzH0en7gIzr20jDPPf4hdayR92S90WSLQTJ9RxK7Bs6i+msfpt9ZjKddh1ZkI65nA9l5TKDt5Fd+4CHYNnsWZJ+bSfI6geCoiAmn42kPkfbGXioPJWPLKsOSXk7DkFUIGtscnLpKj3d8k9a31tFzyMk3ffo6ctTuxFlVStvMM+Zv2ceqBWYQMbC/Mv/tErkzbQLM5I7kwYiHGea/hNhuxfLkY08JxSBM6I24kvAiSNGuHrPdDuI06LF8swvLVRyifeh3TpzPZO2gWewfNIqJ/W4I6NqHrp69jLa3m59hRlB5LpccaYb3SVu9g7+BZ7B08i+QFP2Cr1JO9ahvHeryJQ2ukzcrxGNMLkIf44d+5GdVn0zg79H3cNgctl7yMy2rn7BMfcGLAdE4MnEHIgPYkLBtDztodpL61HnmIHxVHU9BdyODKjM8xZRRjK9GS+tZ6Oi16qRZPKwJ8OP/u1/zUcBSqiEBaThwKwLXVO9gzeBbJC3/AkldG1bEUrkxaS8KnY4kaOZAzD80GpwtTZhE4Xdgq9CSP/ojwx3vRfNFosj78ibMDp5K15AeaL3sdVVwkV99chf7idQyXs7g2eTVuu5O8Ndu59Mz8WmNq+vZzSJQKLjyzgJJfj2PXGmiU+Gjt9bqFf08/twRHtZFDA2cQ1r8dcWMeRNM4gqS31iOSSrAUVbIj9gW0F64TO+JmypOm7zwHQPn+izhMVprPfQGfuEiuzv6yFt0SlgiRCoqIQGJfeRDDlTxS3lxD+f6LyAJ9iR4xgOQxyyndeRqn0Urumh2U7T5LwkdjvHu45ppFPnUfhuuFVJ9Np/LYZVx2B7byatLmfoNDZ7qNfwt/OITTaKH6bBq2Ui3l+y9iuJJLyID2Xnq09Owrl9WOObuElElrOBA3ClmwH21WT0AdF0HBNwdwO5zoL2dz7om5aFrGeNuce2Iuhiu5pE5ehzmrGLFMSvSIAQT2akXsmIdwGizsi3iGtPc315rXwafme3m/4VO9KNp7gV29piBRymn22kNUXszk55gXOPbCR9h0RpIX/EDZiSvYtUYA2n3wPIpgP868uZbfmozGVFhBuzkj8W0cwf4h7yASi3BYrOzrO43Try73rl3beS+gCPbl3MS1/B7/Em6Xi9BeCezpMZn0NTtwO10cGDSLkwNneA2SmhYNiH31QVKnbWB/o1HIg/2ImyDwfMjA9gR0bkb12XTODH0fp93BY/NvptLZ+Ox8Vj40i9WPvU15ZhH5F68zp9koCpMzeWaFYGTJXrWdkwNncHLgDNLnf4etUk/Oqm0c6zEJu9ZwV/5qs/jmOQJgvF5E0qS17Gz4Anat0cuzIomY6qQMdjZ8geQp62m1aLR3XjEjB3BsyGyODphO7AsDKfzlGId6TMKhNRAzQjBWmnLKcFQX4dAW4DJVIdGEMPShwaxZJuihIpkKkUSGoyoPp6EciSaEO6HD7GcoOX6FinPXyf75GAUHkui68EVaTfgXVSk57Bw0ixMT19B83iiv/D3W402UUUFeI07N/Vz4/SEvL/8xYwMOi52ND85m44Ozady3LVGe86j0ah76kiqyj6ZwdfspUredZMi8F9HmlXH88bkcGjCd9I9/oe2Hr5Lw9ggy1+7kz56TkfooCe6VwIEek7g4cQ12rZHDg2ZyadJa2i571TsvWYAPuZv/pPxQMrmbD1C6/yKtl7xc64xNX/YLrT4aQ9O3R1Bwx32ZR8iA9t49XEt2vPYwV6auZ3/MSNx2By0WCutX9MMhzHllVBy6RPGvx7DrTHeV9e2+mIK1VMu5pxfgMJgBON53Kjlrd3B19pdkr97ukaMjyFm7g2M9JmG4kkf+NwcEug/qQEifthzrPZmzT82jwYgB+DSL9tIg6ck5ZC38FkNyFmd6jCf9rbU0W/IqUj8fkv71LtfnbEIsk3JtwgqiXnoAVVPBSaDxskRsRRWcjnuavEXf0niBQNeAAR0RSyWc7/gKqU+9i8szZoAuH73CpQXfs3vADGS+Koz55ezsNQVbtZH2HhmQ+e2f5O86i63ayMkn5tJyzkhEMiHkNv/7Q+iSs7FV6jnYYzISHyXBPRM42H0S6R/9gkNv5kj/6Vz7+FfafyisgzIikCavPcjFaRvYHjsKt8NJ142T8Gkcwf4ek0ma9jltF75E6cFL3nGaMoo4OXAGxqt5pExei61ch+FaAdGefdV4yhMow4PY12Aku9/dxIMLb+5nqVJOaWoOS5u9xIGF32Eqr2aDR2du90w/QW4cS8GQmkvKpDWcHjIb37aNaTb3BdRxEVyb/QWmjCJsJVW3yfm/ktlRz/bHlFNKxcFLXBi5uJb+cOaJDzg+YDrHPTzVatkYstfuIMWjP+Rs3M2x/tPQtGjAxdeWk/nZVqSNmyKOaShMym5D984kqie8RNUzQ3CVFWP+/Sd8xk0FsRjVc6+gXzqHqmeG4NZrkQ94HHFkbG0hIhKjHDkRt0GH9YdVWL5ZjnLEOOwn9nJ0xJJal7Z5+xlKj6dSee46ub8co+hAEh0XvYTMT02HRS9x7MWP2NtvOkmvfvzP9L0a+sMX903htxc/xFJtZPOQ2TTs25YIj7xp0KMlvtHBfDVoBtV5ZZRdzSegUQRf9JmC7nI2Po0jOdp/OknjVpEw70XveNt9OhZrqZZdDUZScTSFDuuE88GUU8bJoXM52n8615f9QvtV46g4lkLV2XQKfz5C2f6LtF7yym3XJXz06j+e1w3+qEc97hX1Rsn/EM6ePcusWbOYNm0aH3zwAVqtFoDU1FSmTp3K1KlTmTZtGmazmW+//ZYrV64wdepUtm/fftu9iouLsVgsPPPMMxw7dsz7vcViYdWqVUyZMoW33nqLkydP8s0332Cz2Zg6dSqffvopIHhyAnz88cecP3/e237lypWcPHmSlJQUFi1aRGlpKXv37mXHjh1MnTqVK1eukJiYiMMh5NAwmUy1Pt+KrVu38tJLL3m98dq1a0ezZs3uaHBdsmQJ06dPZ/Lkyezbt8/7/fPPP88PP/zArFmzSEtL835vs9mYP39+rWtv0CY9PZ1nnnkGsVhg9/DwcDp27AgIhs01a9YwefJk5s2b5zWQ7tu3j5kzZzJ16lQ+/PBDrFYr165d4+zZs3z99ddMnTqV4uLiWn399ttvPP/88wQFBQEgl8sZNGgQANnZ2cyePZu33nqLpUuXYjAIxrI5c+awefNmZs6cycSJE7ly5QoAs2bNIi8vz3vvOXPmkJmZ6V3TmTNnMm3aNM6cOQPAwYMHWbZsGYsWLWLevHlUVVXx3nvvMXXqVKZMmeK97/r165kxYwaTJ09my5YtgGCQrKys5P333+f9998HBA9UnU7Ia7d9+3amTJnClClT2LFjByB4706aNOmOtLsXhPZqRcH2UwDkbjlC1JDOAIR0bYa5qBKAogsZKP188AkLuK195p9J3v8XJWUQ3akpKT8fxVSh4/KPh5HKpcg1tyfmqtlOIpdSmSWsZc7BS4ilEiSK2zM2laXkoMsv936Ov78TV34+SlDTaC7+fBilrxqLzkxAg1B8Qm567qYfrNGXTEp5VhEAAXGROMxWXA7hAclccTOP4K193UBQ02gUPkrO/nKEsoxCVAEa1IEafEMF2rS6vxNnfzkCwPXjKSh91fiGBiBRyqBGPrTw3gnkbhdeYGT+eIQGD3Qk86ej+DeNJvPHI8j9fbDpzKhiQpGH+gPgNFkJ6NCYrPV/IJZKKPjxKPIQPxRhAVSdTcdRLTzgV59LR+bvQ+m2kwAUbjlE6INdCLqvDS6bg4Kv93mvk4cGULr7HAAFJ66g8PNBExmEWCr1voZs8/wgqrNLSN68H4D8oyko/HxQ38IPUY/3RKJWULxN4Kf8LYcJf6AzBT8eoepsOhWHk5H5qTHmlqGODKrVNrx3K2zVRgw5pdj1JtxO4YWHqaACiVKOMiwAqY8Su9aA2yH8JlHKkYX4UvTzEaxl1chD/JH6qQl/vCeFPx72zPE6Uj8fgvu08dKjeOtxQh/sAkDokC4Uea7F7RY8dc02cDpwnD2ItG0PkEhBIvHSQ/H4K7grS3EVCR4XzivnEKl8ECkFTzCxTIJYJgG3m6D2jbnmeUC8tmo7ihA/lLfQLXZoTyRquXd8ZfsvENi7FQXfHEAeGoBDZ6Lox8NUn0tHJJUgC/RFHhaA0+N1K5JJEEkl+LVtTMm2U8SMGkzWyt8JHdyRwh8PE9gzgdzPdwmeqnnlyPzU3jGI5VLEMikZX+7DZXeSt+0UsY/3qDW+6CGdcFltlPx6DN25dGRBGvQpOWhaxmLKKsZwNR+nxUbxj4cJHtSRkt+OIwv2R+Ir0EPqp0asklPy4yFChnShYMMfSP188OvQFKfRgjmzCIe29suLoN6tkIf4UnXiCoVbDqGMDiHs4W611utW/q04norMT40qKgixVEJw95bkbTlCo1GDEUskuJ1OFGEB5GzaT4RHzoFgGMn7ah+2ch1Vx1MJfaAzhT8eJnRI51p0k/qpkXvoJpKICeyVQNnO08La/XHGy1PhQ3tS/Nsxwh/rTvr73yCWSdEkCA9jNddM6qtG6qui8MfDSFQK7BV6pL4C/xZ4jAc1+bds73lEEjFul/BiQaKWI/VV4zLbkIcFUH0uHamfj3eMgd1bUrrtJCKZBEe1kYDuLSn68TDRIweS98UepL5qzHllSNRKbxunyUpQ71aU7TmLSCqlbO95Qh/sQoNRgxFJxRT/Kug3eet23nFeYpkEma+a0iMpwh5VyxErZGT/IKxZ8Z9JyP3UNHqmL3m/CV5EUo2K0O4t8IkNpWD7adx2J1mbDxA1pBM5Px4h5vGe5P5yHKlHDljLdd52Id1boI4Jo2D7KcHL1Gzzygd9WgFiqeS2/ebTNBqxXErxz8dwO12U77tIpMfbO3RIZ8Hb98fDVJ+7jlgiQR3oiya09j0A/CICueiR9WkHk1BolLddF/F4LyRqBSUemVi45fBd+Uvmp0ZRY6xB3VpQtP2mLL3Bs2H92pK3RejXlFOCSCxCERaApmk02nPpuMw23E4XUh+V4JnmaR/+oNBeezYNPHny3A4rIrGUzu3b4O/nK/Cm3AeXRX/zd5EY7lCFPLx3AvIAHzJ/Okrmj0cIbBWL3N+HwFYNKT4qrL/uehGqmFCv/FVEBiGSScGT36/mfvZpEoXTw8uFFzKQa1T4hAUglkoQy26eRxGt4zAUV5H80xEKkzKwGswo/HzQ5pVh95yBVeeuo4wMIqRXKy8NXXaHlzduyApFWAAStaKWy41EKUfmr6bgxyPkbzmMf6uGyPzUmHLLvGds1bnrKCKDhL2y9zwiiQS3y43L5UaiVtyyL6/Xkh0SpZzyAxcFT8kyLT7NGnhpcUPWB3Zrgctkuaus92kaTc6qbcSMGkzmJ78gCxauM6YVoLuY6TX6BvVu5eW9rM+2EtC1BQDRzw3AlFWMOacU7alrOM1WIp+sHQkW8kAXSrYI3oj68+mI5FIcWgP6C9dxlFZjziomsE9bTOkFyCOF/H+yYH/0ZwSnCXtZFW5AFhZI4ANdcZosABjOpyHx90EWJuRf9o2PouzEVQA0jcLxayoYR7O3HCZqSCeyfzwCbsE7VeanRhUbVksPqDx5Ff92jXHoBUOn2+7w6g953/yJ1Ecp6Egenqi5zqUHkhBJxFhKtfi3aujdV4Ed4nFZ7NhrGE9vIKh3K+xaI6bsEvK+2E2YZ19FDO1J8W/HAbj0wyEkMimhLQX5KFPJubJdON/PbNiFwqNPFyZl4OsZk90je0u3nUSiVmCvNhH6gLA/Qod0Ie/zXUj9fDDnldWS838ls63FlTiqjRT9eJiKAxf/Un/wv0V/CBvckYCOTTCmFVC26xxuqwNH5nXkXWvwicUs/JNIQSJFJJeBG6RNW+IqyMVx5gQ4HDhOH8RttyIKqJ0nUtb/MdxWC64i4VnLlXUVkUqDq7QQW1VtnSCsdyvkARpyfjxCzpbDBHj2ZdwLAynYeQZzQYVAx3Kdl45wd33vVv0h/y76b7vnB3F86Y9oPc8oUZ2bcuVn4ZlZ5u8DLjeKsACM1wtr6ev+HeLJXCV4EGeu2ubV1bVn02rIEUFXlwVoKPjxMPlbDuPXqqFwJuSW1rpOERn8j+dVkz/qUY97QX349n8ILVq0YP78+YhEIvbv38/vv//OCy+8wO+//87LL79MixYtsFgsyGQyRowYwbZt25gxY8Yd73Xs2DF69epFixYtKCwspLq6Gn9/f3766SfUarU3PNlgMNC9e3d27drF0qVLb7tPr169OH78OB07dsThcHD58mVeffVV0tPTAQgLC2Pw4MEolUpvSHKrVq04f/48Xbt25fjx43Tr1g2p9Ha2MplMWCwWIiIian0fHx9fy/h2A2PHjkWj0WCz2Zg5cybdunXD19cXq9VKTEwMTz/9tPdai8XC8uXL6dOnD3379q11n/z8fBo1auQ1SN6KoqIiJk6cyOuvv86yZcs4efIkffr0oVu3bl6D4vfff8+BAwd48MEH6dy5M506daJ79+633Ss3N5fGjRvfsZ8VK1YwevRoEhIS+OGHH/jpp5948cUXAcEwunDhQs6fP89PP/3EO++8Q8+ePTlx4gQxMTFUVVVRVVVF48aN+fbbb2ndujVjx47FaDQya9Ys2rRpA0BaWhoffvghGo2Gbdu20a5dO5544glcLpfXC/LZZ59Fo9HgcrmYO3cuOTk5PPTQQ+zYsYP33nvvtjD4zMxM/vzzT+bPFzyJZs2aRUJCAj4+Pnel3T+FPMgXu87oVeDMRRUoIwO9v/k0DGfA/oW0L9NiqTbiGx6IsVSLGzfDN8/A7XaT9M0Bkr77E7FUQqsneuOw2tAVVnj7sBrMKHzv7q0qlkoIaRpN6q83jfmG4krkGiWmv8mprYkIRF9UQfmVXBKGdEFXXEl8n9b4R4fgFxGEsbx2sRKxVEJY0wZc+k3oK7BxBA6Ljcc2TkEkggsbd3uVjbuh/Eou8Y914+C67cS0iycwOoSClGz8I4LQl2nxDw9CW2P+So2Kt/YsRZ+ay/m53wKgCNJgr65heCuqRO6nxlRYQVVqLjEPdsFUWElk39aoGoSgjAzCVlaNLMQPsUxKq4UvkbNhN2UHL4EblJFBWEu13j5jXhmC02jx3t9SWIkyMoiIx3tir9RhKbg5PrfDidsuvMQQiUX4hAcwYv8iLn2xh5KLGQAENI5AppLTZcK/UIf5E9K6EYaiSjQRgZAv3EuskhM6oB22cl2NfiuQ+au9yiKApaiSRqMGUlTDKC0P0mCrNhL7aDdyfjtOgyGdkfoIL07SvthDi7GP8OD+hUiVci6NWQ5uNy6bA7vWQOQTvQm7vzOVx1PwaRyJpagSdWwYBTX6tJZpkagU3nE1fXck6kYRRD8/EEVkoJceioggHDqT58ElD5e2AsUTryB/4Glsh7fjyrmGyD8YcVgUrupKxNFxyB8eiauyFJe2HFFAKIP3TkITF871L/ZiyCnB7XJh9Bi3zUWV4HajigwUwtAAiUpOxIC2tejW4PlBOLRGcLkRK2RIVHLvGC1FFUg1KmHNy3V037tQ8H779iBSXxVupwt1fCSW4kqUEQE0SnwUp8lK0Y9HsBQJfGAuqrw5BqkYxGIG7ZxLxtf70V0vJOaxbrV4Xh0djKZFLKWeh3tLfjmB3ZpTefgS1pIqAnsl4HY4sRZW4NexCbrz19FfzKDpuyNp+t5IRGIxpusFWAsqUEQGYS2owFpUQcjDXTFnFaGIDMJeedNzXhbkK4QGllcTOqQzuktZ+MRHIvFR1lqvW/kXsQhlRCB9Dy0l+/Pd+DZvgKWwAk3TKNxOF4rQALpunsa1JT96H059WjRAJBaT98UeWn38OvZKPTJ/NZaCCpSRQVgKKrx0u/FXl5RJ3qa9NJnxNPddWE3FoUuU7jxNg+cHCuMP1OCyu7CVVWPKKsZpsuCb0BB9ah6IRd41cxosiKUSLAUVyMMDUAT7IZbLCLu/E9oTV27jX2tBBdmrt9Ps/efBDYYreUj9VFhLqgQZUarFUiSM2+1w4tCZ6LZnIaq4CAq3HCJqWB+hryBfFOEBKMIC6LB5Og692dteFuKHVKOiz6W15G3cTcXBSzR87WHcof7IAn0Jub8jvgkNSXt/s3deXC0EsYjBu+ejiQvHYbBQcU7QWZRhAcj8VLR8cyjxLwwk6f1vMZdqCe/dinNT1gtr0DAMm9aIPNCXAX98gPZSFtdWbRcMQYUVNOgYj0gqRRHiT++fZpP22e/k/nikVrv+u+ahvZSF1E+NRHOzkJNYLuW+X9/Bml3Ctfc3Y7yWj6WoUghl9VPjtNjwbReHLEgwyCkjg2rtN11xJQqNCr+IQHC7efHrGbjdcObb/fiGB1JdWIlYKqH9472pyi8Trsut9MrEkAHtsJVX15LFd+Mvs+evtVQLIpCoFfTe+QE5X++n9MBFL88qI4NQx4bS/8iHyEP80aXmoowMQn81j+Yzn0EWqEGskgv7ISrI26/ylhdBAGKlL267qdZ3IokEt/Xmi223y4nolsJkN84wdXggpsIKTEWVqCMCMRVWYiysIObBLpSdTiO4fWOUDUKxlVThdrpo/sEoMpZsoeWil7GVaWvL38hArCWeceqM6Isree772fhGBHLuq70Ues6joDjhPOo1/l/4RYewb+436Isr8Q0PhDzhXjEj+lF+LIWgTk29tJdqlELIuwcum53e299H6qvmzMglXtnjdrkIH9KZgI7x5H13qNbev3HOxo7oR+WxFAI6Na2xL0eCG4xXcoWUKbX2pUeG5JVi1xrofWYFLrONqtNX8Wkc6Z2/RCVHGuCLrawau950V1nv0yQSc165V9ZLFHI6bJ7GlWkb0F3MBAT+cehMtXhPEeaP2+5EGR2MueDmS1druQ51nOfZwA1tvn8bVaNw7DoTZR59yVpQgTI2jG7nVoNYTP7qrfi0jkPTOo6s84KDgiW7mOB/9STooW6IRCJMV3ORRwQhjwjC5XDS8rv3cLvd4HIjjwiCkkKqr+YR9UAnys9cA5cbtYdna+pFhXsv0HvTFHxiQun+6ztceGW59yWvLMjXa5AEkPrUXucbtI/olUDpgSTP2juwaQ0MPr0cp8VGxalr+CXEYi6sRBkRSORDXdBdzUOqktfi+xtnU8S/ulP86/Fa+0oW6IshvcB7rc1kIaxFDGVXchFLxHQd8zDtnxvIxW8OoC+uxD86mNZP9GbvHCG1mCpQg9vhpMchYV+nvLma1ivHYSmo8O6TG/L9xt+/k9lilQJFeACyQA2mrJJa+oO5XEdPD0/l19AffOIjsRZXEti9Ba2WjcGUedP5w20yIA6u4TktFuP30Tok0bG4bRbUo97A8MEMRMEhOMtvKvBuhw1xYCjOrJtRfqKAYKTte4LZ6H1JAeDSlt1mvJQHabBXG1F55I25qBJVRCDmokoCEmKwaU30/Xk2Uo2K4m8O1OL7u+l7wrhq67+a8ABe2LeIi1/uofiG/hsXQXTX5vScOgyfMH+CGkdx2ZMuQ5eai2/LWJSRQSijg736+o2IJHOesMcshZV31NUbvTIEh9GCMsKzvoWVd5Q3MSP6U3UsBf8a8uyv5nWDP+pRj3tFvafkfwiVlZXMnz+fKVOm8Pvvv3sNcy1atOCrr75i586dGI1GJP+gSuzx48fp1asXYrGYrl27cuKE4AGQnJzMAw884L1Oo9H85X3at29PSkoKdrudCxcu0LJlS+Ry+V+2GTBgAAcPHgTgzz//pF+/fn873ppwu92I7lCVbufOnUydOpXZs2dTXl5OUZHgXSYWi28zCC5dupR+/frdZpD8JwgLC6NRo0YANG7cmLIyIVw2Ly+Pd999lylTpnDkyJE7Gk7/KUwmE0ajkYSEBAD69u3r9VwE6Nq1q7f/0lLhIL1hlAQ4ceKEd86XLl1i69atTJ06lTlz5mCz2SgvFw6etm3betc4Pj6eP//8ky1btpCbm4tKJXgNHT9+nOnTpzNt2jTy8vLuGop+A1evXqVr164olUqUSiVdu3b1jv1utPvHuFMxQo+i59BbOPXKJxwYOJPzX+4htGWMoEwC3z4xl00Pv81Po5bS4YVBNOjanMHzXiTv1FUs1aY73PLumT8Gz3sRc7WB0iu5tzT65xM4s2obSn8fotvH0/rh7hSnZONy3p5a4JEPXsJcbaDY05dYIkbuo+LgnK/5ZeRiuk0YSkBcxG3tauLMqm1IZFKeXvoavUc9QGFKtjd/KXDbXiq5XsD6UQvRpRfS8LEb++buVSBTVmxDHuBDcIfGNHy0G7rkbNweT06R243TauPcS8sI6BiPT7zwMFOTvsG9Eoh48r5aRh4BbkLv74S1tPp2Enrau11uSi5m8vsLSwlvH09Qc8GDQywVI5ZJ+XPGRqxaIwM9oSE1+w2/vyPaCxm4b0npcOsyyvx9CH+gMxfnf19jCCIQiYi+vxN5204JCqqnYWS/tjiMZg6OWMyJAdNpufAlJBqVYHxQK6g6lsLFFz9EohK8UzwDu32OnhueeeRdLoxYhDmvlJiXHkAW6FvjOlHtebndOM4dwvD2C0gaNkMc2RDFk2Nw6bSIJBJcWVewnz6AavRMz/Uu9g6exfaO4wnqEI9vk5vhcLVoUmN8kYM7UnkhE1zCdyGDO2Kv0uO03PB6FnEnfrnxYHdy4AwOtx+LX9tGggcSgvFd6ifkn8r7ci9+beNu79vz9+pn23CYLBwesYSmLw5G0zD8tkVThgagv5orGEoBp9lK4Q+HiJv8JMH922PJK/OO/wZ8WjQg7d1NnOz4Btff/RJNQsOai4HEV4XLahdyut3KJJ7ppry5hpiX7qfDN9NBLMZlc9xOixr8i8tN1YUMTo1YTECHeG8OQ5FUgkgsQpuUSdb6P2i7eLS3TZOZz2Cv0t82/jvS2/NX6u9DyID2WPLLOdzudSRqBWEPdamxriL82sdR/Ovx2+nuWbMTA6YjVki9YxRLJCAWU52UiTmvjCbTh99CD6HfsCGdqT6ThiW/HIlagcLjoVSTp9xut5dMJwdO50j7N/Br3QjEni/FIqQaFdVJGeSs34mmhmzH7cZSWMGR9m/g37EJ6vhIQUfw0DBn5TbS5m6m7fo3b5vX3sGz2DNwJmKFDD+P7BBJxICIc9M+J2nut/RYNx5FkC/alBxv6LZYKsY/IRa73sT++2fjMFuJf3HwzelLJAS2jUObmkPSrC9pMelxNI0jENVod2DwLBwmKz4xIV7+1V7KpuJMGmfeWEHu57to/6WQr9SUVYxda6TTltl0+m4mxrR8aheJv4N8dsO6J+ew6pHZfPXiYrq9MBi1R3Y89sFLZJ++ikVnqrV3Qu/vRPWFjL/lrVp09Pw9NXIplsIKTj23mEYv3U9AxyY3+VwkovLkVf687y3Ovfgh6obhuN1ujOmFZKz4na5bZtNx3Zu4bDc9A2ve2ztLmRKxwhensfKW0dxJ3tz6jcg7lpo0Asj84TDyAB8e3Duf5qPvx+A5b0MGdxRCXq/k1dort96zJi//PmElK7pPIKp9PCHNap9HVTmlXN9/gZ7jHq01yOBeCcQ+25+0GjnhvPevMQ9rhZ6zr3zCuRc/ovn0Yd7pWIoqqTp1jSvvf0OD4X2QKOW1xhXcK4GYEf3J/OhnAM++7HTLvgy6bS5utxupnw8StYKjXcYJskOl8OT7uzF/EUF9Wt8uO26R9YjEHlpIvMb13PV/0M6zL++Kv2DFG2O9+OjbXLh/OvqLGYQ83BX/7i2FeQZoMF7J5VSnN8h470sinhtM0IAOZLz7BU6PR6EiJoziz3dyofMYsud8gbpptLAuIhFZM9aS/MBbXH1uHvLIYNSthHPp9OR1NH1pMP22zAKRyCPnayOiX1u0KTmUn77Ghdc/o9XCF2/K91vZVSS6jV/92zai4bP9SJn3HSDkopWqFeztOpHd7RKRqOSIpcKzXusPXiD1g+/uTC7PcRx6fydKPB5rf6Xf3hhIwbl0dk5dz5ZRS+n4wiAUfmq6v/4Ieaeuku/xLEUkwmmycrz3ZC6++CENxz56S8c3bumu9fevZLZYJsFwJY+8L/d4Zba3rcvN8YEzOOjhKbFHfxB5eMqUXULhT0cJvq/1LXOq8X+XC92kV9C+9ATO7ExMn69A9dzoWuNFqULe/1840y+D5ebzgWLY61h/3Xg3wtX+eGORRbdfIhKLCWwbx9GRH3Lk2UVCvlZPaP9f6ns37ldD/y1OyuS3UUuJaBdPcA15o/D34ft/zcGiNRLiSXcCkPnpVkRSCe1WjaPRy0O8+vrdCr3X5JWgXglEPdkb+60prm5Z3yCvvPnJe8nfzou/4cv/I3D9L/j3vw31Rsn/EDZu3MiQIUP46KOPGDNmDHa7HYChQ4fy+uuvY7PZmD17NgUFBX95n5ycHIqKipg3bx6JiYkcP368Vgj3nQx+d4NcLichIYGkpCSOHz9Oz549/7ZNixYtKCsrIzU1FZfLRWxs7B2vU6vVKJVKSkpKan2flZV1W9GYlJQUkpOTmTdvHkuXLiUuLs5LH5lMdpvXY/Pmzblw4cIdhWCDBg3Iycm5a/5JmexmmK5YLPbmY1y5ciWjR4/mo48+YtiwYd7+/woxMTFkZmb+7XV3G4NYLPaOMygoCF9fX3JycrxGZxAE/ZQpU1i6dClLly5l9erVXvrdCIsHSEhI4P333ycoKIjPPvuMQ4cOUVpayrZt23jnnXf48MMP6dix49/O668OlltpFxcXd8fr9u3bR1lZmdfb8gZsFXqh+INEWM/4Vx5E3SCUAfsWYCooR+HxHsn8MwmxVILDKhhKDJ63d6YKHem7z3H/gtG0eLgbMT1aYiipwi/q5ltOhUaF7Q4hMB1eGMTYMyto8XA3co6m1GqjiQjCZrTccS7tXhiEJjyQYT/MxlhahW9kMDaDmd+mrkNfXMXW6RtQB/uhrZELsuvzg5l6eiWtH+5G5rEU/D19GYqrcDmc6HJLsVQZKDh1ldCEO++fdi8M4rk/5jPsx7e5ejCJ3R//xHeTV+ET7EdQgzCeXfYGk3YupLqkioAac/GPCKK6qJKc308S+5AQamH1eGM1Gz2YB/fOZ+CWWdh0JtRRwTgMZk5OWoe5RMvJtz5HHuxHSJ829N6/kK5bZiESi5EH+VJx7IoQzicCa3EVAL4JsbRZNoakkYuRaFTedVVGBeGyO9EnZ2HOLiFqRH+6719M9/2LEUkkQsjNDdpHBqHNLKbgxBW6T3mSZ3bNxzc6hIpr+WiignHaHOB249sgBGOJ1tsuamhPCrYcRubnQ6OXH6D3/oV0+/ltHDoTquhg7/h8W8ZwMXFlrdAca6UedUQgYrmUft/NwGG0eAsCxT0teP6aS7SYs0sw55bSePLjdP5xNmKFDHN+OYqIQKrPp+PGjTIyCFNeGcroGjwYEoBErRTC5UqqUEYJHkqlO4Xw+RvXWosqkPqpvfQUB4bgrq4EsxFnejLyh0cibdsdcXA4It8AJM3aIR/wOMjkiIPCcFcLb6pjn+iFb9Moeqwdh0gsxqeB4FmgigwCkQhL8U26xQ7tTvaPR5D6qRFJxAR0bU5w//b4xEfSccvbyEP8UDUM845RGRmMLEDjHSOAQ2ei4lAysiANMS8/gDI6hJC+bXHoTDiNFlwOJz7NGwhv3ourUEUGYfaMoeJsOlKlHJvWQP4fZwlsF4f1llBqmb8ag6dIA4AiMpiCL/eSMvYzDKk52Eq0IBGjiArGWlyFIioYdXwUZTsE+sqC/ZAG+tJy1QSsJZUoooNRNYqg7PcTKCKDsRXXNorYK/RC+FJWMeefXsCVqesxZRRhzinBWlT5l/zr16IBbRa+hKZpNGKFFGVUsOCtIBKhigqi7FAyiMXYPEZ7v4RYFOGB9Luynqhh99Fy8WhcNgfK6GDBWyE62Eu3G3+D+7TGlFmExEcJbjelO04T9Ux/VA1C6b5/MXatAb92jSneKhgWJGql1zADEPPS/bT7fBJihQyRQoYyOhi71oA5p1TweLuSC2IxsmBfL//KAn3pvn8xmlYNsWuNOIwWSnecRiyToAgP9PKDMlJYgxs0jHn5ATr/+h7q+Civh5S92ogxrQBlZDCVh5IRScS4rPZatHcaLVQdS6XxpCdQNQhFGR2CrUInFG3xvHy4dV4gFBHC7abVtKcYvHcB6qhg7B7ZVnUxE7fLjU9MKLlbT3rbmAorMRdVIlHKiR99P5ED2xP3XD9vO3NRJSV/JqEKC0CfVkD5ySv4t2qI2dNO5ufDgP0LiRjYHolKjtMoyA6HwYwyLABLcRXl+y8ilkqRBflir9AjEos4NWQ2Z4a+j9vlxu1w0H3/Ivw7NcVptXn3m19EEKoADbqSKvSlWro9P5gXv56BJsQfkUhEj9FDUAf78ccHm/GLCEJXcnNfRgztQeGWw9516L5/EZ09MvFO/KWKDMLiWUfD1Txkfj7YqwwU/3GGuNEPoGoQSp99C7EUV6H0nDFVJ68i1ShxetYv/9s/OTZ4JiceeRexTIIxW/ByUkbdvLfAlHIkmlAcuhJwuxAr/Yhq0pbPVq4GlwPEN6NtRGIJuG7myW724iAG/DADn5gQzKVa1FHBqCODMJVUoY4KQp9VwslJ6/hj8GyOT1iDzN8HsUpBQLcWhD7QiW5/zEMZEURQr9b4dYin9arxdN+/GGtJFYrwoJvnWUQQ+lItVp2J3BNX6DPlSUbvnI9fdAhOuwNNWABbJ6zC7XLjFx2CvlSLb8tY2n00hjMvfogpsxhFaAB99i+iz76FOI0WHDX0ihv0rjx5FXWjcBqPe5SuW2ahjArGUqpF6qOi6mwaLofTu0Y3ztizo4T7y0P96bF/Ua19WeLZl8pa+9LTvk0jEIlwaI24HU6qz6cj9lHSff9i/Ds1xWW1E9S7FcVbj98m62Neup/Ov76LulEEIpkYVUwIlsIKdElZIIKKQ8m4XW6v3HCarN5z5QYPWMuEl5KWggqhoIoHihA/zNnCs4HNw8OW7BKMKdn4dmgCgCxAg8ss6IAVO0+jahKF/uJ1KnbezKMvDw/EmivcRxbsh8RfQ/ynE7CVVCJRCfqxo6Ial82OwtO//noRh55ZxJ5BsxCJRNiNFu7fu4D+P87yyoC4Z/qQv/MMqsggqs9nYMotw6dplDDeCj3yYD/UjcLpvX8hDqMFZ411VjcMJ37iUE69+BF2j97h71mH6H/1oO+uD/Bv1RC304UqKoiAdnF0Xjue4O4tCO3dipaLRxPqCdG2e/rSXc7GVlZNw1eHeOT+IuxaA5qmN19EKjQqek0Yyuid89HmleEXFYypQkfa7nMEx0chVcjZ98HN4nnmypsyu8X8F/Hv2ESQYdHBWL2yIthzFgV7+eJWmR02pDMiiRhldIiwZlYbLqMFt8uFqkHoX+oPIonYy1PW4iqqjqciktw8i0RqDa7K29MauY0G7MkXEPsHII6Ixm02IQkJA4kE3xlzcRbl4rye4r1e1vdRpO26o56yFEnT1kiatUPxzDik7XogDgjFrb2pE8S/OJg+389EHROKxSNvVJFBmEsEmWnILqHkzyScZiu2SgNVx1OQ+Wvuqu/9pf4bEURVZjH5J6/QqF9bAAxFVbhdbp77Yz6qQF/cThfBnnV2GMxCwcnH55I0biXqhmG0WzmOrltmIxILexSEvXerrt5h/ZvgdAnrW6oV1tcjp2vLm9c455E3N/bzX+mxQC3+qEc97gX1Rsn/EEwmkzf34KFDh7zfFxcXExsby9ChQ2ncuDEFBQWoVCrM5tsNKyCEbg8bNoyVK1eycuVK1q5dS2VlJWVlZbRt25Zdu3Z5r72Rx1Aqld4172OvXr34888/uXr1Ku3bt7/td5VKhcVS22DTp08fli9fTv/+/W+7viYeffRRvvjiC2/uwUuXLnH16tXbqoqbTCZ8fHxQKBQUFBR4w8fvhuHDh+Pr68uGDRtu+y0iIoLGjRuzZcsWr4GtqKjIm4vxbrBYLAQGBuJwODhy5Ij3+79ai6FDh7J582ZvflC73c7OnTtRq9VoNBqvh+Hhw4dp2bLlX/YPgrfk1q1bMZlMXmNvu3bt+OOPP7xzycq6c4WzsrIy/P39GTRoEAMGDCArKwuTyYRSqUStVqPVarl48aL3eqVSedu6ArRs2ZIzZ85gtVqxWCycOXPmrmO/fv36Hb8fNGgQoaGhzJ49+/ZxHk8l+hEhXFPqoyBl/nccGDSL8uNXiB1+HwCth/cBt5uK9EJkKgVyHyE0RqZSkPC4YDhf2TmRTQ/OJn3POVp5chNFdojHYbNjM9w+L6fNQXVeKSs7J9ZqE9EhHpvehP0uRsmkr/ZhKKnix6fnk7H7HC2f7I3CT01sl2ZY9GaaD+xAzqmrWGsYQh02O1V5pSzpMpYru8/S/glhXtV5ZYhlEkwVOqRKOREd4qlML7xrv988OJufnp7PlQPn6fzEfXR7ZgAl6flU5Zfy4f3T+PihmaTsOUtnz/3bPNgVi96EvkxL9P0dqM64ee+SY6lYK/T8MXg2JUdTyN9zgcZP9Ubmpya0azNsOhPRg9pTefIKWWt2cHr4Ak4+/gHVFzOJT3yUkD6t8WvXGFuF3qvQdNo4iaTElZgyiwTl9FHBMzNqeF/hLfCvxynbfRZFWAAnB07nyrQN2MqrCXugE7JgXxr0boVNb8KqMxJzX2tSfzjE90Nmc2z+d9gMZlo+2VvwzFArsGoNmDzGaamviqAeLSnZdY6KYylYK3QcHTiTiiMplOw+R/Sw+1BGB9Plm2kYM4upOpN2G30tFXqyfznGrsGzBK8sz4OUy2pHJBZyPslD/VHHR5G9YhuXXvsUp8GCQ28ialgfIv7VE1NGEQ69iZLfThA1TDBm+ndqgkNvovLIZSKe7I3ER0nU8L6UH7hIcL+2lO+/QKTnWkRixBIJYqUMkX8g0s79cFw6CTI5kubtsZ/ci+HNf2HdsgrHpZO4jTqsu74TPDMsJtx2Qa5mfX8QQ1Yx56ZupDIpi+ZvCBVhm499BGuFzhu6LfVVEdq9JYW7znnX6/r87yjbeZpr73zF+eHz0F28jqWwgshhfTyhO04hn5bTidRP8AwVK2UE92mDPjkbe4WOtLnfYC2rpmz3ORqMGozb6iD66b449CZUMSHY9WYspUJIsC69EJfNQdNXhhDRrw0BLWLI++2mwUjmq0IR6Iva45Xr16kpDr0Jt8uF/kIGPk2j8e/aHIlKQcSwPlTsv0D40J5Yi6sI6Cl4ppuuF2DOLsaYlk/5H2eIfuUhJGol+qQMHHoTthrhTDdQdSyVKE9hj6jhfRHJJORv2vuX/BtyX2tM+eUcGTIbY2YxpQeSiBl+H8W7zmLTGhCJxUg1SmR+ago9edaOdJlAyY7TXJ25kcIfjwg8u1Xgn7Ld54h9eYiXbjfGaimowL9jU6pOXiXs0e4E3dcap8lC+rxvOTlwOrqLGYhlUq8B1WV3YEjNRRbsi9RPTd4Xezj98DvYqwxYCsqJGtYHl92Jy+7AoTehPXkNqa8Ke4Xey7/l+y6Q/81+bCVaxAopYqmYoPtaY7xehFglx1aqxd+zNrZSLbJgX7Snr2Gr0HP64bdx2x1oz1wjclgfynedJerZfjj0JgK6tQC3G+O1fO/4qo6lEvFEL4L6tMZlsZE+71vS527GnFtKxNBeqBtHIvXz8c5LHuyLrAYvOs1WDFnF7B08i6pLWZjyy2k47D40jSOQ+igRK2TkbLl5plvLqjEXVlCVlIm1Qkfuz8cwZJVQuPs8DYfdR+Huc0QMao/dYMauNxHYsQn69AKhXUEFFaevkfbp7+T9cgyHyYZI6sldPbC9l9f9OsSDWOT1INeeTSf80W4oo4MJG9KZ7NU7ODlwBpfHr0KqURM1rA/+nZrgdrowVxmwGszIfZSc+nov6558n6rcUgxlVcT3as2W8Z8R3T4eq96MoaymTEygbNdZKo+lYq/QcXLgDCqPXKZs97k78pddb8JaqkWiViDxUVJ+PIXoJ3sT2rctTpOVK/O/4/CgmVSdv06M52yOHn6fEDJ8TYi4kHtyKSujg3E7XLgsgrGywfA+lOw66/1N6heOU18KLuF3l0VH4fVLjE98A5fViFjpMUJIFbjdLnDfNEqmfbmPPwbPJu+Ps1ir9DR+qjeNh91HVWoeNp0Jp8Um5NQF4kf0o+rkVaqOpqC/nM2RDmMp232OvC/3UHnsMqkTV2NMy+fkwOkY0wuQqAVejuvbFrvJgrFUi1Qho1Hv1lz64RAbHxJ0DJW/D+ZqA0GNwpGrlVi0BiRSCV02TuLCuJUYPSGnpX9e5PqnWzk8aKZwrni84SIe7uqlt18bwUssc8U2Tjw6h9I957FV6mnwTF/CB3dEn5qLQ29CJJN4z9gb9y8/kET+Nwc8+1KGWCom+LZ92aSG7CjHbXN4q7NH/KsnlYeSOTlwOinjV6KICgKnG2VU8G2y/obcMGUVY8woouHYRyn94yyxLz8gGKY0KsQyKfaKm1ESlcdSCX+0m0eO9qHiUDIABd/9ibpxBKrYUAK6NUeiVlD0yzEv7wFUHkoioHcbjFfz8O3YFJfdgSo+EmVsGK2/nQVuN1kfbK4lt+1l1US+Ipx3iES4zFYu9X8T7YELhD4tFITx7dEKsUKG/qzgIagI9vNeb9ebKP7zEnsGz6LkaCoFu8/TaNh9mAoqaDTsPux6M263G018JKacm+HBlcdTsXn0DnGNdQ4b0glFuD8XX//Mu2YA5vxyj7w1c3DQLOx6E9rkLGKG38e+rm9y9rXPqL6cQ+G2U1yZvpGyP87enKPOhDlLMLxKfJQeuT+D4t+OEzFU0IfbPt0Xh9XOugHT+PrJuWQeukTrJ3sjUylo+0xfRGIRv7z2SS0X5MCG4VQdS8VWoSflzTW4bA7K/jhL5LA+lO0+S4xXVoTWkvO3ymx1XAR5n+8mfe5myvadR6JR0WDU/UjUSlw2+1/qD+GPdqP0j7NEP9uPkl1nsVWbEMmkSH2Ugod94ybYTwtONyI/f0Q+GsQR0SCXI2vXGbfDgUgqxZF0DnFkA3ymzsGZn4s4METQpW7Q8NA2DOMexTDuUcwbFgm61PcrcOmqcFuMuHU3jZIZX+5l3+BZFP5xFmulgYbD7qPh8D5oU3Kx683k/nyMkG7NEUnESFRy/Ds2RXsu7a763p30B1WQL7Ee/ddSbSS2d2sqPfp6xp6z2PRmvnlwNqYKHU67g/gHBCN1cJ/WOAxmrKVaYkYOoHTfBY72n8bRgTOovphJY4+3a+Oxj9bS1TtunMy5Fz7k8H1TKNl5BlulnuhhfWgwvA+61ByvvOm4cbJH3giRilXHUv9Wj62pB9SjHvcKkfv/Dz62/2E8/fTTBAYGej8/8sgjhIeHs2nTJoKCgmjatCkZGRnMmTOHjRs3kpKSglgsJjo6msTEREQiEQsWLECv19O3b18eeeQR770SExOZNWsW0dE335Bt2rQJf39/hgwZwoYNG8jKykIsFvPUU0/RrVs3Nm/ezLlz54iLi2PChAk8//zzfP21kFfE4XAwZswYOnfuzNixYwHBc/FGTsvCwkKWLVuGSCRi9OjRtGzZEq1WS2JiIuvWrfvLis1ut5uffvqJw4cPIxaLCQgI4OWXX/Ya3BITE1m4cCEqlYqlS5dSWVlJVFQUOp2OYcOG0apVq1pjrdnG19eX1atX4+fnx8iRI2v1azKZ+Oqrr0hJSUEul+Pr68vIkSPx8/Nj8eLF3pybv//+OxaLheHDh7Nnzx62bt1KaGgosbGxmM1mEhMTuXr1KmvXrkUmkzF58uTbcmT++eefbN++3RuW3r9/fx555BGys7NZv349VquVsLAwb87MOXPm8PzzzxMfH49Op2PmzJmsXLkSAK1Wy+uvv86TTz7JsGFCeI/NZuPLL7/0VkAPDQ1lxowZHDx4kIyMDF5+WQhtPXjwINu2bUMikaBUKhk3bhxhYWGsXLmS69evExYWhkwmo3PnzvTr148//viD3bt3ExgYyHvvveelq5+fH9u3b+fPP/8EhHD9hx9+mNLS0rvS7q/wS8QIen4zjfOT12Ep0aKODaPr2vHIA3zQXs7hbOJKXDYHjUffT8LUp5D4KHA5Xex9dxOXtxzGPyaUF/9YgL5I8AoLbhKFNq/Ma3hM33UGdag/8QPaowkPxGlz4HI4sZuslKcX8MeUtRhKtbyVsYnqgnJvO6fdjirQF5fdgTJAg1Qhx+1yIVXI+PqBWWizimn/0v10fv0RfEL9MVXoyDqQhNNmp8kDnVAG+aIv1VJ0OZvfpq3jqeWJbJ2+Hn2plveuf0V1QTlWj6HTabOjDvTFZbaRezyVhve1xu1yIRKL+XnEQowl2jv2tW/6BiI7NmHgx6/hE+SLRCZFW1DOd5NXk58seOi+/MU0DOU6GndtgW9oALrSKhxWO+aUXBTBfpx8cy3mEi2a2FB6rR6HIkBD5eVsjo9fTac5z9HggU4ogn0xl2ipTM7myptr6bAqkcw1O2j53kjEShk+cRGIRCIcRgunn12E9mw6bZa9SoPhfTBkFCFyOEEswmW1IwvQoE/NJbBHS451HY9Db6bFwtEED2iH02wjdeJqop7pR+gDnZEG+2IoqsRps5O+7RQRHZtwYNoGzJV6nvr1PUJbN0IkFuF2usjaf5Gdr3xMY5uT+w4swpRXyrlRy1A1DKPj2vHIAjTokrO5mLiSlu8/T/Sw+5Cq5RizSnBabDicLqzlOk6/tR6bzsS/zn2GMbcMma+Kqss5WKv0RPRpg8vuwK4zI1UrkIqEHEDnRwheNc3njaLB8wMRyyS43WDKKOTy+NXokjJpsfAlop/ph7mgnJTEFdi1Btp98ZZQTMFiw1pcSfEvx8j65Nda9CjYfICY0fejCpKBSIzbqEPk44czNx3LurnCJpJIUT73JtIOvUEsxl1VjvX3L5EPHoZeL8MnNpSMr/aT/MF3+MSGMmD7+8gDfHCYbRwZsZjKc8LLg8H7F2LMLeX4Sx8TGRNEm7UThfVKziY58TMCOjej4dhHsOSVE/FUbyRKIddd8mvLcdkdtPp0LOpGEVhLKin6+RhFPx+l7doJyAI1iKQSnEYL8mB/XA4HYrkMl8WGvdrIiUnraD31KVI8VdDlAT6oIoPB7aY6vYC9D7xN3DNCKg6nxU5k/7aIK3UEDWiHy8Mzzea+gCzQF5FSJoR9SUSIZVKhUMN3B6k6nkqr1eMRicXYiitJm76ByGf7EzSgPbJgP8QKGaaMIq5NXEmDNx4loGcr5KH+2Eq1XF+8hapjKXT65V0U4YG4rHbyNu3l+lzBq+Ru/CsL9sVcWInLZqfw95MEdmqCtUxHcI8WyIN8hXGKRFSdS8dlsXNx0loorkTVMIy2ayfg0yQaw7U8zjw+l+bvP0/IgPZI/dReuqVMXEP8tGGkTl5HgxcGEvlkbxQRgbidLioOXiL5jU9x2xy0Wv4GQX3bIg/xw+10cWXKOop+OoJPQkO6/D4Ha1EluNyUH7xEYLfmqOMjhTx+Dif2Kj0OnRlLQTnBfdvW4t82aycKXlJSibCmMimW/HIM1/LxaxeH02zDqTdz6ZWPkQX70nr1BNQNwxBJxJgyizk5eAbN33+B4AHthXxTYhFuh4tr720i7P7OZK/ZTrP3RiJWylE1CMFlsVF5JIXkxM8E78dP3iDskW6IFTLcdgepk9ZS9NMR3K3i6L/1XUxFVeByUXzoMqFdmwlnSmouTpudiH5tkaqV2A1mtMnZHHl2MSKg1+apnJuyHkWIP10+ex1No3BwuSk5cplTr31G2zkjiejfFolKgdNiw2m2kv3Nn4T3a8v5yetQhPjTecUb+HjalR65jKVES1jfNkiUckHWGC1gsYHLTdLLH2MtqaLbrvloWsQIYf3n0zk3fAFuT9hoi4UvEfnUfUiUMqoKK/hh/GeYtUZGrJtEYEwY+pIqLv5yhAGTnsJutiJVyHC73Fz4+TC/z95IH7OLHgcWY8orJWnUR17+uiETkxNX3JG/Lry5lubTniLto19ou/QVRDIpPjGhOC1Wyo+mcMFzNsePe5QmiY8h8VGAw0XK7C/J/1bQDwZd3YCtQofLaidz5TYavTrE229S4gpcNgdtlo2hwbN9BY9IBLvI5DfHc+bCJbRaHcFBAXy+fh1NmjUHtxunoRS3w8aWtu/S7+u3OPXWhlpnmF98JCKJGGNeGSfeXIdYJqHH8tdRhQdQevIqaW98iizAp5Z8y/96H7FjHuTiyCW19rMpvQDftnFY3EKub5fNgUgsQiKT8s3T8zGUapmesQmHxYZUKRdeWOlNfP/cIjqMHEiCx0vMXFAhVCZ+dTkd145HHqCh+nI2tkoDoX3bIFErcJqsOAxmXBYbIOLc6I8RK2V02TwNdYMQgc+dLoyZRSRNWEPsqIFEPtwVPPd3W2xcGrOctmsn3LYvzfnlGK/l49euMU6zFYfezKVXPsFWUkmzeS/S4PmBiMQirCVajvd7C5dHD+p5dBnKmFBEYtHfyvquO+YiCxDSBVkKynHozGQu/5U2K8cJufKcLlwWG5biKmR+akRyKWKpBFmQJ2dllUGouO12k//Nn1ydsZG4SY8T88IgHFV64QwxmJEF++Ey28hfv4OYcUNRxoQKxs9KPdbCCqSBvmh3nyL77Q34dm1B0w3TkfqpBT1h6mrKfzmMIjac1juFCA7cbkq/20/2rPXkuFUMObQYiVygdcnRFALbxnn10ZPjVtF+zkiiBrVHHuiLpUwLVjsZn/5O1BM9uTR5PS3fH0nIfa2QB/nhdrnQXc6mOimLkL5tkAX4IJaIBQ9uQB0bxoH73sJSoqX1vBdoNHKAQOsSLX/2n07C7GcI698Op9nKhTfXEjf6fqr2nCfq2X6kTl6HXWekz8VVWHJKkfqpvfv5huzocXAJPk2icDld7JzxOSm/HiMgJpTRfyzA5XQiVysRyyToiysxe8J2ZSo53zw9n9ZP9Kbr8D4oI4NBLKL6bBrnn13okdnthBdBFiv2ahOpE1cTP234P5LZwQPbI/NT43a5seSX38ZTFg9PFf58lHZrJyD36A8OowWX1UH5gYvEjXtM0P3sdtBXY/7tB8S+fsi69EQUEIRY44vbqMdVUozpy9U4riSjHPo06pfG4rbbcRt1uPVanNdTcBVmYz+ys9ZziXrOekRqDW69FsumZcgHP4kjth3KUH8spdWkLPmRsmOpdFszHk18BGKJBGNeGWffXEtVUhbN3niYllOewFxUQdGmfZTtPvuP9L0b+kPAkM6ognzRe/TftO2niOzQhL3TBf336V/eIzQhVsgBXWXAVK5DopAicwspFJxmK4a0AiQaJZfGr8ZaUoWqYRg9PXvUabZx5tmFHl19DNHD+2DMKBJSM3l0dR+PHmDOK+PShNXEjhpEhEfeWLzy5pN/PC9dUiaDS374y+fB/+34Luq5//QQ/hbPFn7z9xf9D0K9UbIe/2WcPHmSM2fOMH78+P/0UOrxPxy/RIy45zbXFf8+h25ZHaVhlfjeGwa6/nlqhZooEDv//qJb0MH297lp74QA5733Ja9jJpOrNcJY/ika2+59fAA6yb3zVHAdaAEg+mcJSmuh+7Bbc3L+M+z6OfDvL7oDAlx39pz/K7j/IjfpX6FKfO+8GFKH8QFI6sCL9joGkFhE995OUUf1qy48Vdf1qktf/05oxbcX1vsnqAs1xHVcL427bjLxsOreeaqPuW59We8h1c8NSOpIj8EpC+65zZa279aprzDn36feuRVnlfd+FgG0tt77GVEH1QEAWR32ZV33cl1lR12gFNVB56iDTgSQ41b9/UW3QHOXVFB/B0cd9heAqg6y45yybjKxs+Xe90pd4awDT3XtXlSnvmSR977Ou7cG//1Fd4B/HXSVy4q6yZvm1rrpRXVBXeRNvVHyP4//bUbJ+urb9fgvYePGjVy4cIGZM2f+p4dSj3rUox71qEc96lGPetSjHvWoRz3qUY//Jag3Stbjv4TRo0ff9t2GDRu84cU38NBDD/1tzsl61KMe9ahHPepRj3rUox71qEc96lGP/4lw/Rs9yP//gnqjZD3+2/HKK6/8p4dQj/+hiJWa7rmN3Xb3PKV/hd6N7j3UIyOrbiEbgao7F8b5K5gcdQvZkEvvPVQpx1U3Gv47Qze7Ou+dNyqQ16mv8DqE9NUl3Kiu+P2XoDq1i3Fb69TOWoeQZT+JrU59mV3Ke25TlzBsAHFdlqyOLF+XUFZJHTurCzU04rqF5jnd905Ei7tu6SLqgrqGENclSL+uEqCuclTjvvdRiqhbKKu4Dutc18QqdQnFHn5pbp36Otjq3qN4NHUTN3UKxf6fnh6hrqhLGDaAtQ4876pbV2jqIEnrul513St16U/9v4Cl6kKPzHN1S09T5Lj38O2HV/x9MdI74Whi8j23UdVxvepCwzqKtnrU49+CeqNkPepRj/8IYua+gv+ATrjMVrInfYrpciYxc18haGgfJD5KbIUVGJPSyXpzIy6rnXbvPEvU/R3B7UYZ6o9Na6QyKYtT41fhsjuR+aro890MAls3BJEI69FjVM1+/2aHYjHhP21G7OeLq7oacXAwLm01xp+3YvjhJ0JXL8ffrUQklVC+/SRSfx+CBnbEabaSNnElhuQsFFHBNP9sHPLQAMQqBWKlHKfBTPWW3egPnSN6/lhECjluh5OytT8T+vJQlK2b4NIbceqNVP2wF+3WgzT4aBKSkCDcLhelm/eibBRBwICOuMxWMiatwJSciX+/DjSa/wqysEBcZiuOKj2Zk1dgS7pCxKRnCH72fkQyKRKNGntpJVmvLcJ8OZPo918l6F/3IfZRYSuuoPzLHeSsPgBAy2nDiBjSCZFEjCoyCFuVgaqLGZwbt4rW7z1H+MD2OM020ldto9PyN7gwZjnF24VKwY1efZDYlwYLxStEYhwGM6efXkD1hQyinuxF43GPAeAyWshc9gvxU58SEuFLxEh9lNjKdZzo+xbtNr1FyIAOgJv8r/ZxbfaXKKKCabniDWRhgbhdLhyVeuQRQbjMVgo++5nIVx5F0SgciUaN2+HAXqnDbbFz4c21aM+mA9Dw5QdoNOYhlOEBOK12yg8lU/DjYVrOeV5ItO52Y6vQ4TRaSZ+2HkNqDgBdDy/Dp0kkLruTc4+8gyE5i6bzXyLy6b6IVQoseaWc7D6xNu++PITYMQ+hCA8QCnbYnZjzykgZvwp9chbN579IyMAOOM1WUiasxl5toK2n0IIuORt1fATWokoujlxC8/kvEjmsDxKVHHN+OcljlmPQmoRiDWH+uF1urm/+k/w95+m9OhFVeAAyPzUSTw7OzJ+OogzyRdMwDInVRtqkVZiu5hE/7yUiR92PSCTC7XLjdjpJfflDYhL/hTw0ALfbTdHX+yjcsBNlbCjtv5qGOi4Cl9WOObuYK9M/R3ch4y/XS37LejnNVgo/+5mIVx5FrJShbhGL2+UGpwtLbgmX+tWmY/wbD9P6vefQXspCqlFRnZzFuXGrcNudhPVvS5sPXkCiVqCMCCT11Y8p236zgiZiMT2T1yFRK7CVVSMSi3E7nJRuO4Ffp6bIQwOgxhzj571E0MCOSDzFPRzVRrLmbb6NHlnrd6GMDaXL1veRhwXgNFqw5Jdxff53lO+/eNvaRj3Tl9D7OyEL9sNWrsNptpK3+QCG64UkzBuFRCVHJBEj8/MBiYiqk1c589xi3HYn7b+fRWCvBNwuN6aMQlLHrcKQmkObL98iZKBA84Kv9pE2+0sANAkNabH0FcQ+Smzl1Uh91cj81OguZ+Oy2vFt3Qiprxp5sB8iqRh7pZ4Lzy1Gn5yFPCqYpp9OQBYWgCzEH1xubCVVXH/zM9wuN81WT0IZGwaA02BGfz6dqy8sBMAnoSFNloxB1TgSsVKOy2LHabbirDaSNnUNTeaNRiSXeWTnCdKW/HxHnjJll+DXtjFSfzVOs7AGKRNWo/fI1tYrElFEBqOMDMRptFJ57DKXE1fg06wBLZe+irpROFKNCkthOZdeXU7UM30JfqAziiBfLOU6XBYbWV8fIGPDLgD8WzWk0ydj8GsR4y2ecGTYfLQXhMJgIT1b0mbu84hkUqEgDSAP0KD18GHr954j6uGuKMMCMGQV47LYKNx5hrRlv6KMCqLjZ2+gigxGFRmEw2ih/FgK1go9Yf3b4jTbuDBxDSKJmD475nJpzCeUbj+FOj6Sdl+8hSomFJFEDGIR6fO/I3f1doBa8qBTQQVbx62g5HI2ACKxiBe3f4C+uAqr3kTjfu2Rq+XYTFa2vLCEoqRM1E2iaLX8DfzaxHF94feU7DhVQ/ZkcTlxBc3mPE/IwA611uHihDXokrO920vVMIw+B5cAbkr3XsBWoSO0fzuhoIrdgdNkBYeTK+98hfa0EBnTbv1Ewh/sAm43JX+c5VLiClrMGUnYkC7Ig3wRScWkLfiBinW7vP3I/NT0WjmW8F4JiMRiSk9d5eDIpbjsTuT+arovGyPINv8wnIYyqPFC6e0Fy+jUvQ+9e/cmMiwYh74MnLe/LFHGht5GA7fd6aX3jf1suJaPf/t4OnmK48nUCtwuNynf/knSxt0A9JgxnPYvD0GqlOOw2jEUVrBr7Aqqc0ro/MnrqKJDEEkkZK7eTsXxVDqsnYA8wIfq5GwvDcVyKU6rXdhHRguXp21An5oLQNPpw2n8xsOIJGKspdUc7vsWzWc+TeRjPZD6qTEXVmCv0HNl2gYMqbkoooJps2IsishgVLEh3rP53NML0F3I8MxxFKGeOV5f8D2NJz+BPDQAqZ8aS34ZuIX11l/OQZMQW+ssslXoaL0iUZCnLhf5mw9QtvssbddORB4WgEStwFJUgdvu5MqMjcS9OZRQz3lR9NVeMt7+AoCoVx4icuRA5OGBiFUKocBLfjlXX/sYQ3IWIoWMdr/NRSSXIVbKhGrNZmut9Qru3442ayYg8VHWkm0AzT95g+DBnRCJxTiqjTjNVq5OEPS2hpOfJHb844gkAm1MafkoIoKwm20kTViNLjmbxm88TMs5I9nTcgz2Sj2q2FA6rJ2AxlMAxJRXStL41aiig2g2fTi43LgdTlLf+QpLcSUd1k5Edtd1tuEwWkme/jm61FyUUUF0WjcR/1aNEElE6K/lc+Shd0h4byRRj3ZD5u+DKb8cp9FC+ttfevdX7GsP0WDUYE91dBcVfyYJBc48vNz9wGJ8mjWgv9PF3qnrSdt6wrsH+r7/Aq1H9AfcmCv0+EYFs7bd61iqhII3cl8VHb+ZTkCnZoikYvSXczjz2Lt3lBX3KrNl/j643W7MeWX/iKek/mrEHv2mZPsp1A3D8GsTR8GSzZSs3QoIzw8hwwYgVimw5pVy+b43UDSOosWvC5Fo1OAWdJ6CJd9StHYfAI1efoC4l+4XKnn7KHEYLVQnZ3Nh3Ercdicl3cL4QXcZl8tJYX4nXmwXiqsiDwBJky5I4zpQojODWIrFYmL9skW80z8OgG+OX+GXM+kYfa08Ep7AmM/m/q28uaE/dHtAKHRjrtDhMNu48u2fJHvkTXBCLA9smIQmMgixVIIut5Q9r31K+eVsgnom0GHTW5hzhUJKFUdTCOzaHFmAD7rkbC55+vVpEkWb5a/j3z4eu86EpbiSSx6+l/qpabPsNYLva4VUrcRSUoXTYEGskFLtKVDmtjuJeLI3cZOeQNUgRCjYd+LK/8fee4dHWW3935/pk5nUSa8QSui9967gsXdRVLChqIB0lQ7SBI8iKAIqdgEriKiA9CKdkARSSEL6pM1Mprf7/eOeTBIIqJzzPL9znpfvdXGFmdl1rbXXXve6116bM2OWXXNetevyJm7i7+B/7waJmwBgzJgx/1J9vV7PwYMHr1tm+/btPProo1itfx559O233zb4/Prrr1+3fE5ODh9++CEg3sp95THtv4o1a9YwYcIEpk2bxowZM8jMzLyhdv4Mer2e8ePH470iOfW0adPIzs7m/fffp7Cw8Jr1v/76a86dOwfATz/9hMPx9yKR0tLSWLp06d8f+HVw/Phxli9f7v/83XffNbhk6MSJEyxbtuya9Tdv3syPP/74l/tbsmQJFosFi8XCL7/8cmODvgIhQ7uhTo7lfP/nyZ+xlqQl4wkZ2o2AVk3wmm1kPjoft6EGiUxG0l19ACjdf56dg2dgyCig/NhFCrb/gdNoIfmRwQC0GHcLwS1i+XngNLb3nEjAoP7IWzTz9xn44L24LxfiTE0DLxhWvI23shLNiKHI4+KoePEVTg2bxqlh04i8qy9BnZtzvM9LZE1dR4tlzwDi7cuX5n3CicFTELxePFY76U+9ScidA4lb+Dxlb39F9j8mon/rcyLG3knxwvUINjtVX/9K1i0TCLlzIIrEaEoWf8i5QS+TdvtMYl+4G037ZM72m0Du9PdJXvIsSKU0feMZLOl55C/4GGdZNVnPr8SWVSerpt9PYTuXzdmW95P34pskLn6e4CHd0LRrhqvcQPZj8/BU1xAyrAfaZPGW+Ky12/l96ExqLhZSvOM4+r3ncBkstJ8/hsBmMezq8wpnpm+k05KxlO09V0e71gkkPjYUZ6UJ88UiKg+lYTiVTZcPRCeTNb+co3cv4OCQGVxa9S3t175I/rodHOozCXNGAUWfi07RiOFdCB/YkcP9J3Py/kXEjx6KNiUewe0hf8Emzg16mcIVX6Ht1JzMJ5eI9Fg2nurdJ7GczaHmjwxcVTW4y42kDn8Fc2YRALp+bYke2V00xCa9z/5+r+A2mun09vMcH72UU8+8javazJnn3iF71be0WvksAOHDuuAx2zh+66s4Sqtotfxpwod1QZMcw7nHlpEx+X1UMQ2jFsP6tSNyZHdqUnO5vGEnhj8uUvrNQSp2n6bN8qeIGNYZTXIMh3pPJGPqetosf4qWrz/qp4c6Tuc35CKGdSakewrGE5mcuHs+gtNNm+VP4XV7ObXgC7YPmsEvt88j5cnh9Fz6JBfW78SUXYJUJuP8299z4Nl3aPbgAKylVewY/ioXX1pN84VjCRvWhYBmsbgNZmrO52I+n8u5++aTPOsRUX4HTubMba8SN/ZWNCkJtHz9URAEzo5dSdn3hzGezKLl7Ef/lF9nB71MgY9fF+vxq2jV1xQs+Vy8PfZ0Fun3z8FrtjWgozpOR9TADritdvI27WJ331dwGiw0GT0EpBI6LhnLkceWY84tw2Oxo4ptyIeU5c8guD0YDqUhVcpxGc38MWAyEbd2p2jjTo4PqJtj7OMjCGgWS/brH2LPLRHX09R1jdJDmxJPy9cfxXgyi+xFX1D2/WEKN+2iYveZq3jb4f2X0CTH8Mc/ZpM2cyPOShOHb5tNk7G30GHlMxwfvRRzdgnyIA2ZyzdzauwqAlslkDh6KJHDOiMPCuBA++c4de8CpColrVc+Q/jwLoQP6siR/pM5df9C4nw0B2iz6jmyF33B0cHTROdcUQWH+kxCERqItmU8R4dOR6qUg0Tg8IApeCx22r3zvF935c3/mLx5m7Ccu4TbYKZw9Tc0W/osTWePQR6s5fTASei/2Y8sJBCpti6iteWq56n8+Q9qzuRQ+tkuvHanj4bv03zhOM7dN5/Tw6ZyethUwoZ0IaRby6tkylFWjW5gBy6+9hHWHJEHteujdnyZcz+lJjWXjBkbcRnNIED86KGkzHmUil2nMZ3J4ezYN3GZbH7a7/vHXM7M+ghnpYm9t82h2dgRBPno1X72I0gUckwXizj82Ao8Die91ok6SxGsoePSsRx9YiV7Bk3HoTeSs+5ndvV9pYFOPDlhDVUnM3GZrOwd/iqZq77zjddL2rzPMZ7P4+zMD3EZLaiiQono15bdfV7h7NQNdFo2jravP0Ll72f9tLTmlGC+UEDa5PfZ3XQMgtuDzHfRwZX6wON0ceuiJ/11u48bSUV2MQCVl0ooPpPNipZjKT2Xy11rRBvAZTBz8bWPyXtvm8i7errHbbCQsuBxNMkxV/GhvY8Ptej24WRM5/OoPJSOTKsmvG9b9vaezNmX38dlsHBw2CxSJ6+j/apn/XWUumCylm3GcqkUl8FM6wWPo0mO5citr5I260OcVVdf4NV9wRjUEcEcnfwBm1s+hbWokua+Pb3dy3dRnZbPjuGv4jGXI9NGNKg7duxTjBp5C8888zQecwWywIir2m+MBvGjh/rpXbuei7/aR8TQzhzqPZGDi75ErlLw+dAZbLlrHh2eGE5YyzgA4nu3IfWTXbhtTnZNXofTbGPwG0/S8YkRmC8WcWDoTI7eu4A28x6jzZxHyV23g719XmlAw6yV3+KusXFgyAyyV31LB99+pIoJI/m520idtoGdiWPwutx0+2gKmuRYTo5dxYkxK3AbLGSv+pZ2vjqC28PFuZ/iKKvGklmMNa8M05kcOvn25ohhndEmx3Kw9yQypq6n3eoXyF+3g4PdX/TrtqMjZiJ4vMhDNFftRbXtHx4whWO3zSZx7C20WfYU+et+wpJdjPFUNoWbdpOzfAvtVj1HxMCOHOr/CufuX0DM6GFoUhLQtE4k9rFh5C37CvtlPV6rnYwX3kFwuetsK4eLc/fN5+jQ6ZjTL+O1Ozj/4po6fkkltHv7eWrS8tmT/HgD3QZQ+tVe8ld9g0Qp51jvl8icuo6U5c8Q2q8dYYM6cua+eexPGs2lBZ8R1KkZqY8vI9Un9+o4HRGDOmAtKPe31/r10VQeSqP6RBZF3xxEv/sM7Zc/ReX+8xwcMoODw2ZybvI6Oqx6ltavjyZ33U/s6zMZuY/P+3pPImvlt3hqbBwcMoOst76l45u1dqQXj8XOmUnvs7PNs2iSouj89vMENothT5/JHL53IW6TlTOT1tF21XN+2Uh6ehTmjALSJr1Pxe4zKMKC/LLcbMp9qKJ17E54lL2zNzFsad16bjqkE0kD2pPz83GqsouxV5sx1ZsrQKfHR6CK0ZE2+X32d36ewHZNSFn0ZKO64u/obFtBOTXn86hJv/yXZUoqk3Hpre849/RbRI3qTv66HeT5XtpA3fND1pOLyJv6LkqfjaZuGov1XDanmj/AxYfmIFEqMOwUX2SG92tLzK3d2Dd0Bqbz+Vx8cyu/+3R90ugheBH4MON3Hr0QwosXo9n+4/fkh7UFQBIciTy5C8bTv1FYVIS7spA4/VnmzZsHQHZZNd8ez+Kz529jVk0r+rw6jtQPfriuvqlvP3x/93wOvP4xtkoT3901j3b19E3v1x7h8u9nKD2eibXciMtsZ8AbT/ppUX3sAoeHzeTwsJmoY3XkrfuJA30m4zKYSfD16zKYKf7+MLbCcnLe+YHzU9fTfrl4orHtoiewl1ZiOJnNL82ewFZQjlStYF+fybgNZhJ9bdjy9Vizikmb9D5nx64kqH3Ta86rzRV7yf9VCP8F//7bcNMp+V+G8vLyP3VKHjp0iObNm/PHH3/8aXvfffddg8+LFi26bvnmzZv780j+K05JEB20K1asYPTo0XzwwQc33M71EBUVRXh4OBcuXPB/V1RUhN1up0WLFowfP56EhIRr1n/ooYfo2LEjADt27PjbTsn/CbRq1YqsrCz/58zMTDQaDUaj0f+5VatW/7b+Zs2ahVarxWKx8Ouvv/5b2gy9pSeVW/cCYDmViTxYi+6uAVTvOIxELsN2IR95sBZZiBZbWTUAZftSETxeovu3I3fLATRxOvI27yd+VHcANLE63GYblsvlyJQKvGYz6r69AZBGRqDq15uaT79EognAXViEff9BZJGRWHftQT2wL4JNjJSRKGTIw4Ko2nUagJpTWciDtSijQnHqDZhTcwnq0gLbpRIsGZdRRIRg3LYfuS4YWaB4TEQapMVVVI5EIsFtqMFjqEFwuTFu24+2WxvsaWIEg9diB7eHmmMZAJhPZSIL0RI6tCuOAj3aDs0o//RXqn44SNjQbnhMdS8aAlolUfXN7wBYT2ciC9YSetcArKnZWE5lYjmWhixIiyU1m9jbRBq5fY6hiH7tMF8qBeDy5gPE3tqNy5sPAKDr0hyP3eUvCxDYMh7DySxCOjbj0pofqTqcgSW3FGVEMKqoUAwnMnEbLQAYT2ahCNGi3yYag3mrvye0Z2sA4h8dhjW3FFu+HsOxC3hsDmLuG4BTb8CaKkYvhQzqjC2rEEVsOOZTmUjkMkIGdqJq22E0bZpgPnEBWYgWeVgQbh89mjwxgpzVPxDetw2l247hrDBhOJsLEgm2fD3VRzMo/uYg0SO7U30yC3WseEw/YmR3CtfvwG0w47U7kQdribqnH6Vb9mM4moHxSDoSqRRlVKifFglPjCBv9Q+E9W2LIlRL8ed7KN68j6B2TZEHa4m+px8lW/b7aSEP1hI+sAP6bUdRxeqQKOTgu4kzcmQP3CYrJVv2YzyZhUQuQxEWBEC1L2rJbbFjzC4moltLLm//A3lQALayaiJ7tkKuVeOxu5DKxeOytuxi1ImRRN3Vj7LN+5AGqCj9bDfyYC2OwnKkAWqcvvXksdixZhWhjNGh698Oh96APCiA4s37CO3VBkdZ9V/iV6iPX8p6/FLGRxJ2a0+8DhfO8mq/XCui6o5fdVgwhrSFXyBTKSn99RQABZsPEDuyO2FdWmDJLSNmRFdKth/DdqmUoC4t/HVVsTrCh3eh5MvfkYdosVwoQKZWoQgLpGzrfjTNYxvMUTeiG2Wb9xFxaw+KNvx8XXqofPQwXxRfABRv3kfkqB5+ftXnrTIyFP0vJ3HqDRRtPoA8WINcq8ZRbsBZbsSWrwevF4lchlSpQB6soeZCIdGjuhM9sjsFG37GbbRgOpmFRCpFFR9B3GMize35eozHLuKxOYi+fwAAmhaxGI6IukLTNAZtC9H5ZjiSTkBCBKHdUxA8XlxGK67qGoq+3IsqOgxlVCguvQFLai66kT3Qf7UHW1Yh7qoaUc+GBeGqMCK4XAR3TcFRoBejWGp1TfM41E2i0W/eizw8GCT4o6zkwRpkgaIDU6KQIZXLEAThKpkK6d4KS1YRkSN7ULBxJ/JgLbaC8ga6tSY1F13/dpRuPYAlqwjD8YtEjuqBIEBYnzaUbNmPPFiDNafYT3u73sDlzQdQ+Ghfk1VEQIxPzgQIbB5L1trtKIICMKbmo4oIRh0VSsK9fSn56Ti2okpR7/VIodgXFX6lTnQZrSiCNajq6QGH3oAxNY+Ifu0o3HqQmqwiJDIpglt8AVp9KhtNUiTl+1NxVhipD13/dui3HUU3oAPW3FJCe7dpVB9I5XICdEFoo0IJitHRfGhnzn21F4CgaB3nvxFtwUt7z6IKDEAbFYqrwoTpTI7/xUdtX35ZvlWU4Sv5UH9+6lgdQa0SyFyxVSSjy43gEedVdTjdX1auUTV48glqk0jptmO+vvYTdWt3irfsx1lhovirfUiVCv8eCSAPDCCqdyu0iZFc3v4HXpeH7M9/J2FkNwBCWsZTejBNLOxxIZHJQeJLDSCV0aptB+w14voV3A4kEmnd743Q20+DRtaztkUcHpsTZVQo+XvOIFXI0USF4rLYqc4uJtDn+HCabUS0ScJptaMICqA6pwRVsBa5RoXcNzeZVo3LYCa8b1s/PerTsODz35Fr1aiiQn37Ud0LF5laScWeM2KkZLmRoLZNKNqyH8OJTCr3pyIP1mC5rPe/pBHXTR4hXZqT9+4PWLKK0P96CkVEMMqoUCJHijwA394crKH62IUGtNAN6IDX6cZZYWp0L6rx7UUeix1LVhEh3VMo23YMBAHDiUyiRnUXdV+o1r9fmP4Q94uo+wagaRmP6WQWuiFdcButGA6eJ6BJFBKZaGvV7q9eq2iDhfVrh7vGjiAI/jGGdG2B4PFS9OkuBJengW4DMB7NILh7S78dYvLtvQnP/oP8lVupOZUNQHC3llh8et5wMhtFsIb2y54iY8EXDWQ5on87lKGBFG05QOHm/YS0ayLqmHryK/PJf3j/dn4+e+vxufDzPcj8fM7289mhNxDSPpmS7cfwWOyYMi4TObADBZsP4LE6MJwSxxUQH0797BQSmZSwfm0p3/EHMo0S/c/H/bIcfXdfSr8/BEDa1/uQKeSEt0kCoNVdfRE8Hs5/tRdLaTVytRKJtOHjv4BAQGIk+m1HRfmtNBE5olujuuLv6Gy3yYrhRCbWnOK/JFPyoADspVWE9WqFTKvGeqkUTdNovz6DuucH87F0ao6mgVSKIiqswXOFTKsGtwfBJd5Q3fSJEWSv/hGv001Ev3YUfCGWK9y8n5iR3bkssxDuVhIuqJAjZWT3tuzZJ+p/SVAE3qoi9KpYSs8fI0ZmQ6oNQ67WgDqQS3oTHRMjCVDKkSGhc58ebP/l5wZrDK5tP1j1BjK3HkQVrEWhVVOdXYy29mW4IBCaHEv653uQSCUY8kpRBWvR1NuLahHev524LhH1b7Tv2chZYSIoJQFTqng6yHAyG3mwBk1yDLo+bZCplBRt2Y/g8hDUKgHB60UVFUphvTaMJzIJ7dUK/bajGE9mgURyzXnVysdN3MTfxU2n5H8ATpw4wauvvsr06dNZuHAhBoMBgPT0dKZNm8a0adOYPn06NpuNL774goyMDKZNm8b27duvaqu0tBS73c7DDz/MoUOH/N/b7XbWrl3LlClTmDp1KkePHuXzzz/H6XQybdo03nnnHaAukvOtt97i1KlT/vpr1qzh6NGj/sg/vV7Pb7/9xk8//cS0adPIyMhgwoQJuN3iBmC1Wht8vh7atGnjH/eCBQuYMWMGU6ZM4fjx4/4yW7duZdKkSSxcuJB//vOf/ki/0tJSFi9ezIwZM5gzZw5FRUVXtd+vX78GtDh06BD9+vUDYN68eeTk5OD1elmzZg1TpkxhypQpftrWznvHjh1UVVUxf/585s8XjwSfPXuW1157jRkzZrBq1SrsdtGgOnPmDJMmTWL27NkcO3as0Tk7nU4/P6ZPn8758+cB2Lt3L2+++SaLFy/m5Zdf5rPPPruqbnBwMBqNhtJS0alUVVVFr169/A7iixcv0qpVK0wmE2+++SazZs1i1qxZDRyz+fn5zJ8/n5dffpldu8SjDdXV1cydO5dp06YxZcoUMjLEh98JEyZgMpn44osvKC0tZdq0aXz66acA/Pjjj8yaNYupU6eyefPm63C5IRQxOpzFFXX0KKlEmRiFLT2P0nXf0/HYepRJ0QgeD2X76nK0KHWBYnTkgwMp2XMWa0kVGt8DaMVx0SFy55l3ufX3pVh/+gVZpBg5ETppAqZ314kOAqUSj16P9o7bsB85hkdfgSwyEqRSuu5aQZ/zG/HUWDEcTvP36yipRFnvwUEVq8NttBDYPpmaU1m4Siuxnc0iZtY4Wh36kNhXx1G6YhPymHC8NRZ/PVdpJYqYuryVyoRI5JEh1Bw5X0eL4koCUhLwmK24K000e+tFoh6/hfD7xePEtVC3aUrs1EdJWvESshAtrtIKVAnRWM5mE9irLbLQIFz6KkIGd0MTV9dn+3mPoQjRkHhvXzKWb8FeUokiRIOtuAp1TBixt/Wg5kIB8oC6fI01FwrQ9W0LXgG73kjk8M5+g1x9RQRb4tMj8VjsfsPcXlyFMipEpFu8DntRHd8dFUY0vihO/7ySY1DGhWM5JUZPWzPyCezSgsQ5jyML1iJRyFFG62i69FlxDIC2eSwRgzsi06rpufV1Qjo3E43uekkFbcVVqGJ0JI4eQuWe034+NhhPSSUBiZENvvO6PQ2i9LTNY9H5+or6Ry+kGjX24irUsTrsJZUEJEVi9zk6ABzlBjxWB4LHS6uFT5CzfDNKXZCv/zBkAUp/eXtJJS6D2S/TANqECHQdm+KoNiN4vOR/d4SA6FBi+rWl6+xHqDydQ7jPYRfUpQXqhEjUSVE4iiuRyKQkjL8dZXQYseNGNpBjVWIkge2TseWW4DZZyXx9Ey3nPEbHja+gTYkne/GXf4tf5nr8Spj6EBEPDEYWoCKgeQLtd64Ar+CPaIi5pSu2kmrspdW+o+WirNhKKlHHhqGODcNZXUPsbT3I3bQLj82BPDTQ32eLhWOx5etxlRuQqhQ4iitxlFSiitXhKK5C5VtjtXOUyGQ4isW515ZVxuoapYc1t1R0dgsCieNupe1b4wnp0hx5iBZVbFgD3gr1HnpE/lUR0rkZ2pbx1FwU96LMN7cikcto/vLdtJn7GJnLN6OO1YnyUq8tEDCdykYdF96A5s4KIwFNowEwXyggYmR3FLogBK8Xdbw4z+KtB5AoFXT+fCaq6FBKtuzHbbDgKK7E63A1WKPKGB1elxtth2TMp7JwlFRiOnQeddNouhx6F3l4MIbfzyBV1a1/64UCAjs2w1FcSWD7ZGQhgThLqlDFhot/4yLosmsFvc9vpHr/OWx5ZVfJlCJUy+V1O/w0tJdU+tdM7fgUOvFFgyounKD2yVTuS0UdqyNz9iZCe7QiZeETtJw7huzFX15Fe1tJFaGdkwlt35SqU+JLn4yVW5HKZHSY/xgd5j5K+oqtYvqP2DACm8WiCNXS/9vXGbJrCYLXW6ez6ulEAF23lgTEhNFj40SCWsXX0VIXhMtkQR2nI6R9UwS3B3mgqJPUMWFIFHLK99fp9vpzFDxeYu7pS9mPR/3zv1If1JRWYTOYCYoOY9jcx/j9jS/FdAhAUEwYNcWVSOUy2t3bH0NhOUHRDXOuSTUqf18g6mJFiAZ7UWUjfKjyj6PdsnE49EYEt+gIkGvVyAPrIme9Thd9f5pP189mcH7y+/55uUxWuKIvWz0Zd9fYUATXOXWCmkTiMFiQKeSM/HkBvd58Gkd1nf6rTr9Mou/BVyJXgVQOUtHpKNOGI3hceFx1x7UFrweJrKFTsj69a8dVn961tFbFhuEoq/vNXFJFYEwYQQkRRLZrQqnvKPSBeZ8R2yMFdYiWXq/cy5GlX2MuqeLyvnMEpsQx7NxaBu5dTubSLbhMFn+/V9Kwlt6Jo4dQvueMj65uXAYzg4+vZui593FWGJGpFQ30hL2kiiZPDKfCV6d2jni9eBxugto3pXJfqn9vrq9nFLogvE43ap/DoJYWMff0xVVlanQvqq871ImRBHVMxlVdg+DxcnH2JhKfGIGufztS5j6G22jBVk93uSqMqJNjsFwoIKR3G1RJkcg0KjQpCajiInCUVOI2mOtsK6mUPntXoAjVUrnvHKZT2f4xqmJ0CILgH1+jui0y1C+zIO7nmhbxhPRqQ9ef36Dzd/MJ7JiMKjYc0ynxxb7X4cJtsfmPz9fSyWWyoIoJw1ZUib244RqJHtWDgQdX0v2zGaTP/QRXPfm6Np8Ho/fxrFZvCB4vAYkRaJtEi3wuFucWM6q7mB5i7YukT35PnEtpNQWbfkMRomXA6fdwm2zod/xRpzvDArFk1T3/uKx2ItskApDYvx2nNuz06w5zaZWYOqIeLn5/BASBAafX0mfvm2Qv+eo6uuKv6+zQXq2Jvrsf2Yu//EsyVfrdIVQxYX6ZKv5631WnVa58fhDcbhQxugbf6+7sj6O4AoWvrrZZDLrerRnwy2JkWhXBHZoCtTaHDqPERaigJGZUd4YceJP4XiMoSROfQQWTHmlEEhJNMKWlZYxduJYHZy6nXF+GJCCIFtGhnMwrw2B1IOi0mGpMVAri8+C19I047oZ7mLmkisiOyUS0a0KZT98cmvcZMT1S6DvvMVShWk69/T3mkiq0Ph0Z2q0lffcso/uW1/DYnA30XH27VRWrw11TF9RQa6s4K01EDutCy2n302nNBNw1tjp7tt7Y6+vR+NFDqD6Qes151ZePm7iJv4ObTsn/ALRu3ZrFixezfPly+vbt63e4/fjjjzz11FOsWLGCBQsWoFQqGT16NG3atGHFihXcfvvtV7VV63Br3bo1xcXF/ui5rVu3otFoWLlyJW+++Sbt27fn0UcfRalUsmLFCl5++eUG7fTr14/Dhw8D4Ha7OX/+PF27dvX/HhUVxYgRI/jHP/7BihUraNOmDe3atfM7Mg8fPkyvXr2Qy/88benJkydJSkpCoVAwdepUli1bxty5c/nkk08QBIGcnByOHTvG8uXLmTp1KpcuXfLX/eCDDxg3bhzLli1jzJgxbNiw4ar2+/bty/Hjx/F4RGPlyJEj9O3bt0GZvLw8qqqqWLlyJStXrrzqpvDbbrsNnU7H3LlzmTt3LiaTiW+//ZbZs2ezbNkymjVrxvbt23E6naxbt44ZM2awYMECv4P5StQeg165ciUTJ05kzZo1OJ1O/1gmT57Mm2++yeHDh6moqLiqfkpKChcvXqS4uJjY2FhatmxJZmYmHo+Hy5cv07x5cz766CNuv/12lixZwpQpU1i3bp2//uXLl5k1axaLFi3im2++oaqqioMHD9KpUydWrFjBihUraNq0aYM+R48eTUxMDCtWrGDMmDGcPXuWkpIS3njjDZYvX86lS5dIT0+/BpevgKTxpPrSQDWht/Qktc9zmP9IR6pS0uS+fvWqSVCGahE8HvK/ER3NtW+SQ9s1wVFt5sfOL/Lr8FfRjLoFZDLU/XrjqTbgulgXXSoND0dzxyhMa9bjb8Tr5dTwaRzt8hzyYC3qJlENB1f/jbVKSeiADuTM+QiPL6JQ1aoJJYs2cLHfOEoWbSBh6cuNzlPwDViqUZOyYTq2zEI8toYRuIKPRtoOzSj75BcKl32J4HIT9+K9AFR8+jPmI6nkT3kHl76a+NfH+QYGriI9Ze99S4vP5xPQNhl7bjHeeoZ65uofsBaUU/DNIZqNu6VBvx0WPk7awi+vnC6WrGLyNv6CVKWg7bzHqEnL90cECfVe5ev6tSXmvgG4rjym5y/SCN/r1Zdq1Gg7Nqd0w09+uipjw7Ff1lOw6FMkMimqhEjMp7Pw2pw0e+kusVW5DEWIFntJFRcWfE6X9ZOu7gdQx4aROHoI2Qs/v/Z4GhPNemOs7ctRUoUlu4gWMx5sSIcrz0xIxC8jRnTFWWHCnFFQj2aS69JErlExYMNEzi3dCr4HitjBHahKzceUXcLJeZ8TEBuGTCVn1G+LiRs3CvP5ulw+puOZZL7yPpa0PCLv6IM8RAuCSOe2G6aSM+cjvFZR9hKeHEHmnE38Mep1HGUG2r41/rpjg2vzq2Tdj5gOplL8wY+4yqu58OgilLHhaNolIwtQkjLpbi4s33JNWkskEsK6tSR94Zf+edcifERXnBVGPDW2xqr6WCAgqzdHoTZ9R/31KNT9rU8Pjy9ap3DTbxzs9TKnHl6C4PaQMn/M1fSQNKSHRCqh1ezRFH61D8H3Qi7xkcG4zTYKv95L+pxPaDP3sQZ1QIwMUsWEUbDh52vQRPyTMel9EsbeQrctryORSvE6xT6C2jUFQSBj2nocZQZi7u5HgE9/CQgN1qhELiNp5mhy6+muwK4p2PJKKf/6d3Jf20jY8K7UF+TMyWtQJ0bRctXzSOQyqNUnte16vZwePo1jXZ4jqEsLNC1Fx119mfI63DR96a4GNKwdl398EpFHnTa+QubsTeLLDUEg4ckRWDILOTduFZlzNomyeSXtZVLavz6ac3M+9Ud5Jz08CK/LzbGn/sm5uZ/SYc6jfnpK5DJCOyZz5LEVHH/uHZShWrTNGjrcAQzn8vil+8tUn86h6Puj9PxoSt2PEnFP6rlhMufnfCo+EPqG1H7h41hyy/yOgPp1QIwqjbylGxW7Tl1fHwgQ3z0Fa6XJn1tSLCqWu2XRkxQcu4DDZG3A53pdXQON8yFqRBdclTV4nfUuRpJIGoiss7KGk0/9k9NPvunXf3/1FqCGkV8ywtom4ayx8vMtr+O2Okh5YoSfhmnvbkMZqmXUb4uRqoMR3KKukig0CF4PjR1Qu+reo0ZVmNDIj5IrfgOZSsFt6yZyYN5nuHwy1WHMMKqyirBVmji6YivDVohHcqO7tMB4Pp/dHV/gwNCZtJr9MJL6N21dQUOAkI5NSRw9hAsLvwDE6GOZRsXeHi+xp9PzYu5F+RVO1hAt0bd2J8tXp27oElrOepCLvnVz5VzqT7fh9wKRt3TDoTc2SqzasjKNis4bJ5O99Gu/Tk54cgQ5b27Fkl3MxTmfoE5o5Pi8V8CWVUThuz8Q3DUFTUoCttzSes5DoY6NXi8n7luAraCckK4t0LZOrBtDY7bUFbqtsTISmQR5qJZTo14ld/nXBHVsRtGGHXjMNqQBSgISI7n88a6GdWrX6DXWSNnPx9nffwonn3yT5i/fxVWVryB7cMdkkh4ZQsaiL2sb9tO0+4bJXHxza4MqpT+foPpkNmnzP6P5jIcAkIdoiRjaGXthBfs7jUemURF1W49ryHLdmJOHdcbjdGO4dP2LHxP7tcXrdLO/43iODp1Oi5kP1Z9Uo3Tw/3QdnV1zLpeCjT/77ImGbTQmU+FDOlGTmueXqfhHh3IVQRt7fhDqvpco5ITc0hN3hcFftdZuOzZ6Kc6qGrr70hv4BuT/b+nPJ/h9wFTcWX8gDRdP0Qk1lbgvHgG1lstWWDt7Ih8smEZRtZmSajPNokIYO7Ad4z/cxYeBecgEKTLhapr9qf0gk9L71Yc5XE/ftBszjOqsIn599m0cBgv95o3xt2k8l8u+bi9yeOgMCj/fI+Y4b0CT6x/glcikBHdIxlZUQeqkdbhtTuSh2oZjrs9nRFslbvRQct/+7k9l7/86vJL//H//bbh50c1/AKqqqvjnP/9JdXU1brebqCjxYaJ169Z88skn9O/fn169ehEe/uc3Ax8+fJipU6cilUrp2bMnR44cYeTIkaSmpjJp0iR/ucDAwGs3AnTu3JmPPvoIl8vFmTNnaNOmDUrl9W+6HTp0KD/++CM9e/bk999/57nnnrtu+U8//ZRvvvmG4OBgxo8fjyAIfPnll2RkZCCRSKiqqsJoNHLhwgV69Ojh779bN/Foj91u5+LFi6xatcrfZmORmaGhoSQmJpKamkpoaCgymYykpKQGZaKiotDr9Xz44Yd07drVf2T7WsjKyqKwsJDZs2f7+01JSaG4uJioqChiY8XjgwMHDvRHItbHhQsXGDVqFADx8fFERkZSUiIaDe3bt0ej0QCQkJBARUUFERENjb1WrVpx8eJFvF4vKSkptGjRgq1bt5Kbm0tcXBxKpZLU1NQG+TKtVis2m7jRde/eHaVSiVKppF27dmRnZ9O8eXPee+893G43PXv2vMopeSXOnj3LuXPnmD59OiDyo7S0lLZt2zYol52dTXZ2Nnv37uV+33eukkqUcRFEPjGKyNG3oG4RT/VPRwgZJB5bdleZUMaEo//4JyK6t/Q7IGOHdkYRqOHYy2J0hiZW5z/eHd69BR6b6Ng155UhWKzg9aLs2J6AAX1R9+2FRKlEEhSIomUL9I+MxWsyIYuKwFPP8esxWbEX6Akb3Am970iCKjYcZ6kYNSORy4gfdyvu6hoqd4gpEhQx4aiS4zHtFB35xp8OEr/kJdyrPkMaVHfztSImHHdZFchltFw/jYpv96NuHo8qLgKzr4wyLhx7ZiFhQ7viLKnEcjqLkH4dMJ/KRNNBzJHprjDiKqlAGRuO4HASdtdAkIBhxxGUsRFUfb2Lqq930eb3tbhKK7Hk1uUPclbWoAjWIlXKaTnhDhLu6YvLZCUgTkdop2R6rHsJdUwYXpcbXdcWRAzuQKgvEs/rcnNp7TYCW4kXRyAR3+ADBLVNosOq5zjzyBJ6bF8gHmX0eFHH6XCWG1GEBeIoqvQ7SwBUESGU553w07XlhmnYMgtxFuiJfnIkkY+OQBkbTuV3B5DI5TiLKwhoHo9TX03ZhzsIHS06Ve3FlRR/c4iYUT0wnctF8ArIApQNHFohnZuh69OGI7fNweNL7u4oqUQdH0FY//YENI0hIDmW8m1HUcdHYESMPJbKZf45igOVoOvXDnViJNWH09EkxxDYOgFHaTUBiZEYT2f7I9jEOYYi06gJ7dWayFu7ETWqO4rwEAISI/G6PBiPX/SXV8eGI5FJsZYZkMhlDNgwkbxvD3NpywG6zB2NRCYlqndrjBcLsZZVc3nbMfq+M57Uld+S9u42Er0O+mSIOX9br3mZ6n1nUcWFo4gIoerXE0Q9MAhnhZG2G6eg//aAX37lwRpiHxzExdc+JqS7eLwttHtLqg6kXZdfKT5+OQrEROvRT45EGRtO5INDqDlxEev5XKLH3Iq70ojX6UIVH4GmSTSapEiG7Fnqa0fKoF8Xs3/UbAJiw7GXGsSo1qgQuq8T8+Spo0PxujxEjOpBUNeWRNzaHVmQhpCerZCoFCijw/CY7ThLq9AN7ohTb6Ddh+IcldFhBHdt2YAetetZFRt+FT1cghR5sEZ0rHvFqDpLVjEhXVpg+OMicaOH0HqJ+BJAIpMh8SXkl8hlhHRpTu672yjfd46WU0VtF3tnH/EoZpmB0h+P0vGf46n+46IYQRMfjqdtEu3XT0Iil9Fq8VhseWWoEyP9NFdGhGDLF2luzS7mzENv4AUGX9yILa9M7OO+/mIkS2E5CAK2y2UEd2qGKi4cmUqJo7QahW+MmlaJGA+nUbVDjOJXxYajiA3HXWEk7JYehA7riio+EsHjoeW7L3NhwmpCB3QECUhVCmpOZyPpmCxGmpZW+f+CqDuNh9MI7doCebCG+EeHEda7DVKNCld1DYGtEig5l4s6Phx1bDiO0mr/XwC30Yo6Lpysj39Fv+MPQrq3xFFaTeyDgyj7/jBxo4cQ3CGZwDZJuM22BrQP69yczDXbKd5xnGZjR9D00SGEtEnC63KjSYig4NtDdHvrOZBIsJdWYyuuxFlVg8fqwJxTguDx0vKlOwnr0BSZRuXXiVW+SybUsTqKtx2jxfjbUOqCcFbV4DJaCUiIQKo20uqVe7AWVuK2iI6z0E7JBMTq6PnRKyhDtUQM74Lg8VD+8wnkwRoiRnSlJjUXqUohPozuXoYqLhxzer5fHwTF6JDKpYQ1iaLF8K60ub0XykANUpmE6st6uo+7FalcxrezPuSZ3csx6w3Uh8fqQB6sIfGpW4kfPdQfOamOD8fhk786PuhEWt/Ri4jBHVDHhNFr82tIZCK9XNVmf7u1ZS36avEiC10QrsoaFMEa4h4aiKZpND2+eR23yUpAfDi1o5IHBeCu9zLBWlKFtaQKuVaNRCbl8vY/6PLaQ1h9e7rbbOPoZDG1z4PnFiAPS0SqUCPVhIrHtAUBRZAOiUSCLDASiVR21VXMrsoa5MGaBvtRrbzJgzW0X/sSbqMF45kcgjok+38LjNPRe9r9XPz+MDk7T9DhieG0e2QI4a0Tyfh6H4G3diP315MMnPsYFr2BJgM7UOA77m7NK8OapyesWwsG7FkqXvLhu7ikFpom0TSfeDfHH3zDT9uQDk1BIiH27r4kjh6CKipUHHOtPLRNIqhNIsfuWYir2kzi2FuIf2woEokEqUqB8cwl9DuOE9K9pX9vrtUztbSQKuU4ysVgBXWcDlmQBqlKQVD7pg1kr3YvcpRWI5HL6PThK5R8c5CSr/fTau5jSGRS4h4cxKlHluAorabsx6N0WPsiAfF1tqoiIgR5iJauu1YAUP7jYdRJYtS3LbcE3bCuIJP6bSs/vwIDqD6cQcSQThiOX8RRWo2jpBKJROIfX33dVgunvpqAepH8qthwMYLLK9B9zwrUSdEITrf/pam2aTQyjYpOa14Erygbgw+vwlEm7uWVhzPEI9Rer39/r99f9dELBMRHoIwIpv+epSCArbDCf2lWfT4ffaiOz87KGjHiceci5EEamk+4Q1yX9U60BMTq0P92mlYT70ahCyKsXzusl0rQtowHQUD/0x8kPfcPAhIi6b17GS6DWfzNB2VgAD1fvht1iJha4B8fTELweFEGBeB1e3HWSwUE0GJUT5Dg1xUKXRBus/0auuL6Olsik5I49lZcRgvm9HxsuaU0feEOHGWGP5WpsN5tMF8o8MtU+3dfoPSbg/6Lb6Du+QEg/L7BSAPUJP9zIuaTF1DGRSAPC8KaeglVQiSuMlG27MVVlO74A2dlDTKVEpfTijI8yGdzVBMiKDBI6qKuS4suE53SB1lKB+RJ7cR+09Po3TyGABmopS6IiePk7wXEJIdyT/eW3NO9JQcnpKINDiRaEuBfY7W0cpRUXdN+kMplRHVqxpn3t5O78wTtnhhOm0eGoGudyMWv9xEYF47b6iCiQ1OsZQasZQYC66VYKv3+CJ3WvoQyMgRnuRF1nA6JTErf3aKdZTyTgyKk7rk/qHUCLSbfC14Bc2Yh6vhwirccIPGhQf4xByRFYveN3VVZg0IXRNtVz3L6kaUodIEN5lXf5q0vHzdxE38HNyMl/wPw4YcfMnLkSFauXMmzzz6LyyW+ob777rsZP348TqeT1157rdGjyfWRn59PSUkJixYtYsKECRw+fLjBsWXJNaLTGoNSqaRt27acPXuWw4cPXxVZ2Bhat25NeXk56enpeL3eqxx/V6I2p+Ts2bNJSkri4MGDmEwmli5dyooVKwgNDcXpdF7zjYvX60Wr1foj+1asWMFbb73VaNnayM/6R7frIzAwkBUrVtC2bVt27tzJ+++/f92xC4JAhw4dGvT7/PPPX7fOlfWvBYWibvOVSqX+CM/6aNWqFZmZmVy8eJGUlBQCAgJwuVykp6f780kKgsDixYv9Y1y3bh0BAeJGeaUsSCQS2rZty/z589HpdKxevZp9+/b96Tzuvvtuf/urV69m6NChV5Vp0aIFI0eObHDhj+HXPwi/fzDlm34mf9Z72DLyqPp+P9ouLQnskkJg73Z4aixoOrbAlCUm9o8Z0pHWL95ByZ4zxA7rDEDTBwdSvPMkAMaMQoKSY9AmRqKOCUMWE4Xt112Y3ttA6V0PUXbvaAyrVoPHi7eqWoxkksvRDB+K80wqkkDReShVK5GqlGh8+dqCurbEXWPF6XvgS3nreUynspEo5KiTosS3sncMxKWvRNurPQDavh1x5hVjPZeFLDQIWUigv5xp1x8kLHsZW1YRpR9sw/DrcSLuHwyIEUsekxXD76dQxkfgrDQS0CoR3V39ETxebFniTYDyqDCMv/2B7r4heCx2zMfTsWXkUf3DPnT3DUEeHoKmSwpeu4PggV0o/E68hbH2wpuKw+loEiMp3XWa8gNplP5ykqQHB/Bbz0kcf241xvP5FG87RtqMDzk/dQMHh80Ub9o+c4nmE+8h5rYeBLaMx1lZg0NvQB0fTtcPX+HshDVYL5VQfSidqDvEfJ5xDw6icp94aU7Rl3vQNItBnRRJaK/WyDQqSr8V86Ilr5yALauI4re3EnH/YMo+3knejHUIDhfWjHzCbu2Bx2zDVWXCY7KiaZ/sv+im7OcThPdvR+WhdJo8NRKpQk5gizgQBAKSIgloEkXS48NJe/VjLPUiBip+OUHMAwMp3bIfR2kVlvR8yr47SMwDA0V+tG+K4PX6eQ9QsOFnSr89SPmO4wheL/IgDVEje1CTno+7xkrZ94eJ9dUP6SbKTtWB89Scz+NAlxco/+UkBR/upGL3ac6NW4ksMIDYBwYS0q0lgseDy2DGrjfQe+XTmLKKufCBmJuo7FA6Sbf3xFpcSWjrRPR/ZBIzqAOCV6Boj3iRRsyjw6jadYqLL72LNaeY6t/PEP/0KDwWG6GDOuE2WEie9QjWrCKK1tWl/6g+lI7HYiesb1viHhyENbsI66XS6/KrmY9fRW9vJdInv5ZzlxAcLvJeXY9hz2lin7sLe24JQX3aiQ6tExepuVDAzvbP81uPifzWYyIem5PMt77DUW4k8cEBlPxyAsOZHBx6I4fuW8Suvq/gsTjIW/oVFT8fJ3fxFxzpMp708f/EmlOM4aB4VNHjcOKqNhN1dz+Cu7Twz7Hko1+4+PK7WLMKqdx5nPinR+GusaJKiMRdY70mPeIeHeqXX2eFEfOFAsp/OYEqKpSjw2aQMX0DzgojUbeKL8m6bZqKx2wna+U3GE/noG0WQ0BS3UOs1+kifEB7PDYnZTtPUPbLSeLGDKfDh1PIWfwlNWn5HBs0leLP62ge0qsVsgAVZb7cgYqIYHGAEgnuGhumc2JUrDouXMxNdjoHiUJGcKcWWPPKiH9kMA69wS+/zVe9gPncJfG4JxBYq9uKK5CqFJy/+3UuTV+H4HJTc/wCWS+KaV0qth320bAIeVgQIMFTY0WdEInX5sBrd/p1Z+iAjliyi6k+lC5eujJ7E9UHzmM6dwnB5aH8lxMkPjUSd42VgMTIBrq17VvjsRWW4yip8tO+fOcJHKXV2C7rUUWFkjnvU6yXShrQvvemKbjNNi6s/AaASx/9xp7hr1KTU4I5t5SWL9xOZP92eF0eHJUm7HoDJb+cJLxXKyQyKbIAJV6nG3NWEb8Pf7WBTlRFhhDWtQXuGhsB8eEgkfgvbOny1rNYL+tJm/s5e4e/ikQuRSIXzeqT49/FeD6f37q9hH7bUTJmbKT85xN++Wr6wh2UfneYuAcHUbDxF44Om0HaS2sa6AOvx4Ot2syueZ+ytvfLvN35eb5+bCk5v58l5/ezNO3fnh9fWkNc52Y4aqxYrnBK1vblrKzh6LAZVB84T/kvJ4l9YGCjfHDoDVxc/BV7urxI6fY/yH7ne/S7z1CTftkfsRdze09/2eAOTZEq5H4nT9WhdFzVZqx5ZVQeOC/KuF8XtsDrcPmjcwHs5UasxVVUnb1E0u09iRnQDplGReEv4okbRbAGqULsV6IKQnDZ8dpNuKsu467MxVNThkalRBAEvHYTguAF4Wp76cr9qHynyIe8d77HklnI0WEzsGQVIdMoceoNRHdpjjo0kIq0y5xZL+rf1E27+GrkaxgulWDM16PUqInr1RpzWTXOGiuGvFIiBoj7vzIyhMDmsZTvO0/2Oz9wcNgspHKZn4ZRI7uhig7hzPjVDfYjW1GleIS7xsrBYTNxmawYU3OJf2Ag6vhwun8+A8ulUqqPi47ygo9+5eiwmdSk5ePQGwj0RRY2feEOXJU1OPUGyhvwoCVuk42wXq39tHBWmLj42sdXyV7tXuTUG2j31nNYsorIX7fDz+foO3rhKK0m+eW7KN95At2A9tgLytH49F5wT3G/uDRvE6eGTyP14YVU7jyOIiKYsIEdsV0qRfB4cPv6UIQHIwsWX8ZXH80g+u4+WLKL/fwync4RXwiPGY5EIbtKtwFU70sVTwMg5o5011gp/+Ew7hob5rR8ynccw222ETGqJyBG6plSc/m924v83uNl7MVV7O37CvsHTadsx3GcVTXEPzCAhAcHYkq/jLvG6k8ZA/jlv3zXGXLe+YGDw2Yikcv8OqAhn0sbyKTbYsdaUMGuLhOo8OmbxAcHoGkaTWjXFrhqrKijQ5H41pe9qIKQri2pPnqBqDt6oxvQHo/VTtaiLzg6bAZl3x8m5m7x2abdQ4NwO1x8OmQ667tO4OcX3kV/LpefX1xD+fk8qnOK604P+FBTXIGjpApnZQ2nHn4DwStQsevUNXXF9XR2wcZfsOSUkL92G7LAAJKe+weO0uq/JFP2okqC2iRhOHaB8CEdwSug/+Vkg7HWPj8A2C7kIzicpA17GcPOY4TfPxjdXQOwnMnEU2PBpRf339KdJ4joLzoXDWdzUARrcFbWkPDgQJH2Hi2VKjeVEgduvPySVsTQwYPwZB7BsWsDjgNfEFidR0KnPghRzbFVl1NlMBKvEZ/lqnx6rUri5PixP7jj1lFX6Zvr2Q+3bpyMy2zj5FviPQ9pm3axdeRrGH36JuW+/sjUCqx6A84aK1a9AWVkiJ8mIV2a43W40PVr6+t3IPkbf/FfgqP/+QRB7ZoAENqtBbbCCvb3ewXDqWyMZy4R/8BAIga0x15WjUQqxaE3kPDgQMp8Y1fHhyORyyj+ej/WSyVXzetKm9fZyF50EzfxZ5AI/3+Isf0PwpgxY/z5+Goxffp0xo8fT7NmzVi7di16vZ558+ZRWlpKTIzoRFi+fDmDBw8mIiKCTZs2+fMa1scXX3xBQEAA99xzj/+7CRMmMG/ePH799VdcLhdPPvkkAGazmcDAQMaOHcv69ev9x6zrj+/UqVPs3r2bS5cusXr1auRyOWlpaWzbto2ZM2eybds2bDYbDz74oL+/bdu2sX37du677z5uuaXh0dD6WLNmDd26daN3797+73bs2EFpaSnjxo3j/PnzLFiwgHfffReTycT69etZuHAhXq+XGTNmMGzYMO68805ef/11/vGPf9CnTx8EQSA/P7/RCD+LxcKkSZNQKpXMnTvXH406b948xowZQ2RkJHK5HI1GQ15eHmvWrGHFihUNxjllyhRmzJhBVFQUJpOJGTNmMHfuXGJiYnA4HFRWVhIREcHEiRP93//zn//Ebrczc+bMBuPZvn07BQUFPP/88xQXF7No0SLefvttDh06RE5ODk89Jd5etnTpUu644w7atWvXoL4gCDz99NMEBQXx5ptvIpfL+eCDD0hNTeXRRx+ld+/evP322yQnJ3PnnXcC4rHwpk2bsnnzZo4fP87ixYtxOBxMnz6dxYsX4/F40Ol0yGQyfvrpJ8rLy3nyySeZMGECS5YsQSKRMGPGDNauXQuIkZJff/01c+bMQa1WU1VVhUwmIyQkhGshf+Z7lH8mHl1PWvQswYO74rU7yHvlHaznckha9Cy6uwciDVDhLKnAcvIie175iH4fTia4ZRxSmQyX2Y42MQKvW8w3efTFtWKepOhQBnw6jZCUeJBIcBw4SPXrC9DccwcA1u+2oXvzDdS9uuMu0yP35Zs0ffgp9oNHCF/5Bm6vDI/RQvmPR1BGhhA2pDNem5OLk9ZgPnuJ4J6t6fzjQszp+cg0alSxOlwGM9Wfbsdy7DyJ/5wCUinuskpKV35G4vKJSEMCxfxsgoB+7WbMB87QfMsynCWVuKpMgC+PZMsEvDYHlya/i+VcDiFDu5K89FkUkWG4jWbMpzKpOZqOxGknsHtrAtomo4jSIVErcRWXkzfpn9jOZZOw8DnCHxoOEnAWlVPw2vuk/Z5D78+ng1dAkxgBMinqqFBcRiuGs5c4OWEN7ec/RvSQTrhtDk5PWkezcbdQ8espEh4ZTOorH9Dlg4koo0LQJEaBRIzCOf7IEgwnsuiw6lniHxyIJadEPNopleB1uFCEBiJVysWjM7ognOVGXNU1aFMSQBAo+nwPF2Z+SMs5j9J0wp1Y0/MQBEGMAHV5cFeZKNmwnZgnRqJMiBQvSRAEnEUVWDMLOPHyB3Re+yLnZ2yg1ayHCenSHHVsOG6jherjmRRtPUCbuY+higpFIpdiySkRE617vRzpPgGA3kfeJiApSozYqDBy6Y0vCerQjJgHB4p8kwg49UZyVmwh+h+9SJ+xnpazHiHY11ftFmovKCft5bWYzl6i9ZJxxD08GFtRBWkT3sVlMNNh3UQUoYHUpOZR+Okukp4dxZnHltN6yThi7u+PTC3m80p97m2MmgBu+X4Orhob5uJK8bbKDb/Q8vFhaGLCUATVPawX7TpNaJskFIFqPGXVnLt/Pm6jhVarXyTyrr4glYIg4K42k7v0S1qtel6MiEmMxFFUyaWFn2LMKqHzZzPQNInGY3divVRCxvQN1JzLpfOn0wkf0qlRflnS86ARfkU/MRKpWoU6ORYQUyPov9xN3qvrKfOq6f35dM688gH2MgO3nFqNo8KEPCgA4/l8Tk1Yg9fpJmpYZzosGINEJsVrsnD57e/8zrTiT34DoN3H09AN6oSzwohEKkFwe6g+cJ64McOxl1SCF9zVNeQu+YLw4V0JG9IZebAWr92J22ihcP1PV9Ejc8FnWLKL6blzMfLAADx2J4ajF0if8gFOvYHWS8YRPrQTHpuT9InvEffwYCJH9UAdq8N8qcR/HF4aoEIqkyJVKUAmRREYgEQhw5pXxsGhM/A63Qw88Cba5nF4XW7shRX+m+A71qN58ed7uDhTjH7tvX8lUpUcr8dL1cHzBHdshiI0EHPGZQSvgLZFHLLAAJQRwUhkUvHG+ceWEdypGcHNooh//i4s6fkoo8OQBQXgLKvm4jNvIlUpaPHPF1HFRQAC1XtOI5HLqN51Eq8gQaqUEzt2JIqIECQICB7BR0Mzl//5LYkv3i2mVkiKovSTX8iY/yUBTaKukilbQTnBHZN9PHDgMlpJn/gezac/SOGnu+i8aRrmrCIC4iOQyKQYz2Rz8v5FhHRuTqtFT6JOjESmVeEoriL1ubeJe3gwEaN6EBCrw3ypFLfv6L3X7eHoEyvRNomm87JxBLWIQyKT4rE5OPjQEqpOZCEFhh14E6QguDwU7zhO9JBOKEK1GM/n+3Vi/J29kQcGYCuswGkwc37uZ7SafA95n+6m18dTMGUVofGN13AmB9OFQqIGdcDj06OGs7n0+OezBLZtwpnHluEoq0aTEk+f31dgL6qg5mwuqRNWI/iO4tfXB8biKn548V1KU0Xn8wMfT+Xc1/vo8MBAmg3qiNPmQK5SIHgFzm89wC+vfUSfIA39T7wr5ivzePHanThKq8VLllLzSJ2wmlbzHyd8aKcGfDg7cR0p0+/n3CvrxUixJlH0/Hw66vhwynedwVltJmJQB2QaFR6rA7fZhmB3IgBnxr2Fo6yarp9MJWJoZyRyGV67k4zZnxDUNomoEV1RxYThdboR3B5cFgeGrCKOTlqHOiKYPu+MJ6hpNIJXoPRAGgfHrxYvpOjWgj5vj0fweglKDMFjLgehzpkybe5SBgy9lR49euB2uchKO83QvmKaIVlwDB5zOXvbTCegSVQD/XslvWvXszWrSMxvJ5EQ0iSaCt+6Ck6KYu9rH5H53WEGzH2MDo8P9+tfp9nG9w8vwVJWzR1vPkto95Y4SqvIXvU9VScy6bruJRShgZhS8/w0VIRqkcqkWPL1SICApEj295+Ko6yaNoueIGnMMCRSCY4yA/sHT6P1a48Q/8BAZBolltwyvHYngtuDs8JE4ae76bJpKuasIjRNY5DIpXhtDk48sBjjCTFlzYATqwEx8jRnyVckT75XpEX6ZcL6tOFQz5dw19ga3YukKgU9ti3AXWPDVlSB4PZwecPPJD4xAlV0GDKNCntxJV67i/QZG2k+7X4ifLqr9IvdZM/cSOzjI0gYfwdetwdFRDAytRKJXIajqJKM8W9hPnuJTt8vQB6ixSsISFUKZAEqvA5XA35FDOtM+/deFiOZ6+k2GQIhfdsS2rcdyogQEAQcegNpTy7HnH6ZDp/OQDekMx6bA2dpNbJgDYLbg6OqhnMT12E8K6aEGpn3MQdvfR3zxUICmkTRdd1LaJvHIpHJsBWUc/bl94kY0I74Bwagjg/HcqmEjNc/wV5WTZd1L9fjcw0Rgzr6+WzN1yMAmqQofh8wFW2TKPr9OE9M2yOV4rU7Of3ye0QO7kj83X2QadTYCspxGszkzP+M5In3kP7KOuIfH07sff1RxYQheLxU7j1H6vPv+GW5994VaFvE4fV42T1zIxe+FYNS7vp4KtZKE0kDOqAOC8RRYyUgNBBrpQnB4+Xru+YCcN/qCQR3aoZEJqXmfB7H75rXqK74uzpbHqIR85EXVvwlmZIHa5Aq5AhA6beHCB/UQdz7BQGPoYbzQ14iYeYYwh8YIkYaSsBdbqB45VdoO7ck4pER2HMKyZ30NtZzOZS4A+j1xQzcVieBLcRTbBKZFKlchvF8Hqd9NofhntZ8cmEfHo+X++8axVNdY/h6x24AHp2xCIkygIy8YnThETjsNk7/8DEjk8T8oReShvHm4oWUpBXxZGQ37lr76p/qm1r7QXdbD7QxOgy5pbh99oPX7WHnU6sITopi+OoJaGLCRBvH4yV/9xl+efotBj42jJTXHsZWVInHbCN37XaSX7zD3+/ZCe8iON0oI0Po++sbPrtAhuD18scDi6k6kkFQuyb0/n4OglcQo6hLq/E63UhVCkypecgD1ZybtI7WMx4g6o5eSOVy/166r8Nz15yX6ewlRpR9fc1nwf8L+CT+sf/XQ/hTPF509b0U/8m46ZT8X8ZDDz1EWFhdMvLbb7+d6OhoNm3ahE6no2XLluTk5DBv3jw+/PBD0tLSkEqlxMfHM2HCBCQSCW+88QY1NTUMGjSoQV7JCRMm8OqrrxIfXxfCv2nTJkJCQhg5ciQbNmwgNzcXqVTK/fffT69evfjss884efIkycnJvPzyyw2ckm63m2effZbu3bvzwgsvADRwShYXF7Nq1SokEgnjxo2jTZs2GAwGJkyYwAcffIBWW3ds9Uo05pQ0mUwsW7YMj8dD06ZNuXjxIrNmzSIqKorNmzdz6NAhIiMjCQ4Opm3btgwfPhy9Xs/69esxGAy43W769evH/fff32ify5cvx2g0snjxYv93tU5JmUzGe++9h9f39nD06NF06dKlwTh//vlnfvnlF8LCwpg7dy7nz5/n888/90e2Pvzww3Tv3p0zZ87w8ccfExQUROvWrSkoKLjKKel0Olm/fj2XLl1CJpPx+OOP0759e/bu3fuXnJIAS5YswWq1snDhQkC8JGft2rWsW7eOsLAwTCYTGzdupKioCI/HQ5s2bXj22WfZvHkz1dXVlJWVUVFRwZ133snw4cPZu3cv27ZtQyaToVarefHFF4mKivI7JYODg3n77be5fPkynTt3ZsyYMezYsYPdu8VNW61W89JLL/kd6Y3hRMLd1/ztWsjxXFuOrof+Ta+fQ6fRvnL/PEVCYwgLsP95oStgdSj+vFAjUMqvjgT5M+Q7b4yGSsH754WugKKRPF9/BcEy158XugKVnuunlLgW1Pz9eXn+atK0fwP0shuTjUSv488LNQKH8PcPTQTdAL8AyrzqPy90BUKEG+tLegMsuxFaALhuQD5UN7hW/r70glb655fONQaP8PfnZReuvgH5fwo1jdy2/FdwI1y+UQ2gaSR676/gpPrv64Fu9htbK84boIjsBuW3Uvb3M0c9eG7BDfW1t92sv13ngvLG9G8z59/ns+QGaXgjubdutC/hBiRfLbkxmb8R/au4IY0Ilhug4o3S0PM3TqrVh/oGbLB01Y3Jb1vHjemOG8GNyJRO8fftbIASd8CfF7oCw9+9+pnrr+DghNQ/L3QFcm5Q3zR1/v09/cZWyo3Z9f/XnZIf/xc4JZ+86ZS8if8/4+jRoxw/fpyXXnrp39qu3W5HrVbjcDiYO3cuzz77LM2aNfu39nET//O46ZSsw02nZEPcdErW4aZTsiFuOiUb4qZTsg43nZINcdMp2RA3nZL/el83nZJ1uOmU/PfgplOyDjedkv+duOmU/Pfj5kU3N/Fvw4cffsjp06eZNevvG4F/hnXr1lFYWIjL5WLQoEE3HZI3cRM3cRM3cRM3cRM3cRM3cRM3cRM3cRP/xbgZKXkT/6PYsGEDFy9ebPDdbbfdxpAhQ/4fjegm/l/it+iH/nadG43GuJHIjxu9+etG3j7+b94ydqNv9/83cSNvzv83Iz/+N2l4o5Efrpt3193ETfyfwX+6nvpvwOC0JX+7zu/tXr2hvm7S/v8N/jfttv8G3IjegP98+f1vmNdNfVOH/+uRkh/9F0RKjr0ZKXkTN1GHp59++v/1EG7iJm7iJm7iJm7iJm7iJm7iJm7iJm7iJm7iPww3nZL/D9HYTdx/B3q9nszMTPr373/NMtu3b+fLL79k/fr1aDSa67b37bffcu+99/o/v/766yxatOia5XNycti3bx/jxo0jLS0NuVxOq1at/vY81qxZQ3p6un98jz/+OB06dPjb7Vyv/Ssv1flXceLECQoLC7n77rv/5favVX/v3r107NgRnU737xjyv4T333+f22+/nYSEhAYX3/xdqJMi6ei7BdOUmsv5Ce8iuMTcQ502TSViaBdAoPCTXVx87WOkKgXdf5iHRClHIpPhsdpRhAXhtTko2XqA2AcHoU2Jx1ZQTkBCBF6Xh5O3z8bsu620xYwHiR7ZDcEr4Dbb0LaIQxGiFW+OfugNTKdz0LaIo8Pb4wnukEzWkq/R/3RMHGNEsHjLY5UZvF4KP9tDQNMo4h4YiCxAia2wgnPPvk1Nah5NnhlFwmNDASj8fA/6nSfotG4imuQYJFIJXrcHuUaFo8yAx2pH2zyOrCVfk//edgCkKgU9f16INjkWiVyK9VIpR4bPJGXeY0QO64I8RIPHJt4YfP7l96hJzUPTPJaOH0xEopCjSYxEqlZQk5aP4XgmEUM6iTevOl1om8eRveQr8t/bTqvFTxIxrAuK8CBkASrxRvCfjzfgQ9u3nyfm7r5IJBKqj6Rz+rFltFr4BHGjhyCRyUDw4jJYOP3IUmp8dA4f0onWS59CFROGx+qg6kAq5ye8izYlgTYrnkHTNBpFiBZBELAVlJMx9QOaTbmfkG4t8dpduKprKPx8D2U/HKHnTwtR6oJAIgEJHBv5Oqazl2i1+AkiR3RDGREMMgkekw2P2UZNRgEIAoGtEhAEMF+4THCHZDw2B2kvv0erxU8S1qs1tsJyEEBweyj8fA95q3+k1eIniB7VA4XOJ8tSMBy9wKlHlyEPDKDTxsmE9mwlJid0e/30aPvWeGLu7AMyKXi9SGQy8tf9RNb8z65Lj8iRPWg+9X60rRJwFFfhdbuRSMU4D1VMGPaiStSxOrwOF5ff+Y7Lq7+nxeKxRN7ZB0WwFolKgaO4Eo/FjsdqRx6kQRWrQyKTUfLZbtJf/YiEsbfQatET4nqx2Dl5/0JMp3MA/Pz32Bxkv/EVzV65F0VYEPJQLY6SKlQxOiQSCYLgxWNz4rW78DqcIJFgLyin6Mu9pMx97LrzEjxeBLeHtEnvU7X3LB03vtKAz2U/HUPXty2K0ECclSbkQRo/PaQBCrFfqwN1YhTW7CIkChnyYC0em5OApAgkEilus41TDy3GdDqHxKdG0nz6A8g0KtwmG2mT3hPnFRoIMilyrRqkUtxGi38dyVRKPFY7brMNW14ZJVsP0HLO9eflsdiRKuXYCiu4OHsTnTa8gqOs2s+v3He+p/SHw/T8aVED+f1j5Gs++X2SyBFdUUSENJBfZFLxdniZFEt2MeaLhYR0bo4sMAB3jRWv1YGzwkj5rtO0fH20WC6ziGO3ziJl3hhiHxiIPFCN4PXitbk4PWY5hqMZxNzXn+bTH0Qdq0OikIFEQuXec1hzS4i+vbd4w6lKgaO4CpfRTNrL72EvLBf51b2lb60Lf6mvWplv8+YzqOMj8NgcVPx2ivMT3qXTpmmED2iPRCHHWW7EWWFs2Fe3luJtn0r5v1emUuL5Y+RrxD44kFifzhY8XgSg7IcjBCRGoowM9en23ZT/ckLkXbioC6x5pdgLykl7+T2avnzXVetG2zIemUaF1+3FUVzJ5Y070TSN9pdLe/k9XEYzHddNRNsyHolSji23jCODpgLQe88ytK0SkUgl2IsqcVWayJi5EUVoIK0WPYlEJqX0p2OE922HpnmseIs7IFXKOTbydWIfHEDksC543R4CEqOw5pehSYwEqQSv042juBJzxmXSJr5Hz58XEdg6SVzHxRXUnMslbeJ7hHRr6e+rloaa5nEN+qqlYcSwLghuD+rEKGz5ZQQkRiKRyxAE71Xz+qt9KUID8TrdyEO0SJVy5IEBeJ0uXCYrbpMVW76egCZRIAjibbwCBCRG4LE7qdqf6t+3rtQBpx5+g5rUXFRx4ciCY5FIxbyjXruJV+fMo1uvAfQfMIDY2BjwuBEEAa+lAsFdl5M3wGeryEO1vht06/bIVoufaNQOkAdraLvqOXQD2iPTqHGUVeM225AHaZBpVDhKKhFcHjJmbiThyVsa7LOWSyVEDOmMIiwQqVqJRCrBkl1M2svv+ffZ2AcH0mbFM1fpgKhRPVBGh4HXi+Dxkj5tPaVbDqBOjKTvobeQABKFDK/TTfkvJzg/4V167vDJhFSC1+XGnq/n/Itr0KbE0/SFO5AFBoi6QynHbbJSufcszkrTDekOweWh+YwHSXhiBIoQLUjF/eTsU29Rk5rr3y8DkiKp2HOGC7M+9NuJ9rJqAlMSUIYHc2nlN8hDNETd1hOFLgh7YQVehwtHcSWhvVsjDVBhLyjnSO+JAOiGdCJl0ZMowgKRaVRIZFLcJhvlO48T3LUFeAWcFUbsRZWE9W0LEghIikJwefDYnZT9eISMqeuvaRdJpFK6/zCPgKQoFKFi3m5rvp7UZ9/2z6tW5os+3+PfHxS6IABs+WV4amxkzNxI7P0D/Lojf91PtFs1HpfBLMqPVo2zwsSRQVNptfhJvz6zFVZQ8dspmjz3D8498xbNZzyERCb9S7ZU1K3dUceHY71cjjoqFK/bQ9WB8yAI6Pq3Q6ZR47E7cNfY/pId8K/IRtQdvWmz/GkUYYHYcks59+zbxD08iMgRXVFGhyFVynGbbeS+8wN5q39ssEa7fzeXgIQI3BY7tst6Lrz2Mc2n3Edoz1Z4bE7sheUNdHFAk2gkCvlV+lGbIu4zaZPep+w78dbytv8cT+SIrjgrTJwes8wvk7U6y1VpEvlYWEFgqwTxNnWZDDxOkMqQBUbx2px5dOnajf79+xMbFY67plz8/QoEJEXS86eFKMIC8VgdnPQ9n9Tqm0ifbGS98RXNX7kPeagWVXQYtst6VFGhyAMDcFts9ew2l6gP3B6Kt+wn6ZnbrrJvUuaNIeaefihCtQheL26jqDv/bG9uv+ZFtM3jUMXqkAdrEDxejt8+p05PPTCAdu+8cNUcb+Im/gw3z3r9F6O8vJyDBw9et8yhQ4do3rw5f/zxx5+299133zX4fD2HJEDz5s0ZN24cIN7KfeUx7b+DMWPGsGLFCp544gnWr19/w+38b8Dj8dC9e3fuvvvu/9F+9u7dS3V19f9oH38V48ePJyEh4V9up+Xrj5K/bgeH+kzCbbAQP1p05EUM70L4wI4c7j+Zk/cvIn70ULQp8XgdLk7fO5/jQ6eTs/gLNM3jSJ+wmgtTPyD2/gGcH/cm5gsFeK0Ojt/6Ko7SKlotr4vOzV2zjUNDZnB42EzUMWFIpBJ+TXiMyoNpdP5ANFxdBjPpr31Mrs9B2PL10eSv+4k//jGH6iMZXN6wk2O3zabphDvQ9W+H8UQWx++ej+B003b50wS2TiDhsaEcGfkah4fOIHJEV9ouGUfeup/Y1/0lqo9n4iw3krnoS8zZRSCV+vuqhdfhwpanJ23y++xOfhJFeDAd3nsJbXIsF177GGtOKc4yA+lT19PWNz9rTglHh83EcqGAtFfW4aww4TJa0fVty8Hek7g4exMSqZQ8X18RwzqjSY7hUO+JWHPLcOoNWC+VNuTDsM5EDOlE2sT3OHHPfALbNSVlweMEJEVxfvw7mE5nU5Oaj6uyhvZrJoiDl0povXQcluwi0l9Zh6OkCgSIHz2UlDmPUrHrNLaCcmrO51GTfhnB6ablnMfIWb4Zj8WO/tcTHB7wCrH39KPjhkk49AYOD55G5YHzeH2JvCOGdUabHMuRwdO4OPdT8AjUpOVzqM8kAlsl4LU7Odz/FbIWfY4iRMuh3hPJmLqejhsmoW0Rh62gHIlchtto8feV8PgwtMmxmLOKseQU4Sit4uzYVWhbJRA/eiheh4vy307jsTmp2n++AT2UuiDOjn1TpMf5fFxGC7qBHf6UHpYLBVxevwOXwczZp1YiVSpwGc2cfGARgseLRCHl8IBXONT2KaLu6Ufs4yMISI7l7L3zKVj3k2g0j11BzvxPkaqUnBg+nfNPrsBtsiD3PRTFPTIYa24p1YfTMZ25RMcPJl3F/4yp62m3+gVxLfaeSPmO41QfzcB0JgdnpRFHmQFnWTWC24NELuPo4Gnofz5Ou7eeu+a8qg6kIrg9HL/tdS7M+pC2K5/F43BdxeeEMcMp/fEIh/pMwl5USc35PFwGM3lrt2HNKcFZVk3W4i9B8HJ02AxO3r+IM2OW4yirxpJZhDWvFNOZHDp+MImwfu2Ie2QIxtM57E58jPMvrambV59JmDMKqDqUhlQp5+JrH/nbv/TWNzgrTBwdMh3LpRLavjX+uvxym22YMy5zwrfuW8x6GFt+GSBweMAr7G37NDH39KPjhsk49AaODJ5G1YHUBvKrSY7h8OBpZM79xCe/eRzqMwlnuQlHWTXWS6UUf7WXiKGdOdR7Iqnj38FtMHN02AzKd50mZe5jZC38nD3Jj6OK1dHunRfQJMeQt3YbxtM51KTmod95gg7rRL1W+t0hQKDyQCrZb3yF4HIjVSvQ9W3HyXsXcNknT2fHvknG1PW0Wf6Un18gwXD84l/uq1bmpQo5xlPZeExWECBlwePItWouzPoQd40VV1XNVX15LHZcRvO/VabKth2l+kgGIT1aEdI9BeOJTE4+9AYOvRFXuRHBK5A591OODHiFP257ncSxt/h593vKOMp3nkCqkFP+2ynarnruqnVTdSgd09lL6HccF9ez0ULTCXcQ1L6pv1yb5U/597vTjy2n4tdT/jXabMp9qKJ1VB88T/76n1HogshZvpmWsx+l9dJxnB69hMMDXiFxzHBqMvIxnsiifOcJircewGNxENojBW1yLAd7TyJr8VcgeLFcKODi/M9w6g2U/XiEgg9/AamU9u+/jCpax6lHlpA+7QMUYUFYckpoOvHuBn0ljBlOTcZljCcyKd95gpKtB/BY7IT0aOWff+26NF8oIG3y+5x8YFGj8/orfdXyy2N3YivQYzqTw9mx4n7uLKumYs8ZQruncHTwNE4+sAiP3Yn5wmXSX/kAW24pUoWc+NFDG9UBbZY/BYgvoDyWStyGQtzGIqQBwTz5xOOMvGUYzzzzNB5LFYLgxWutQqpt+PK31g441GcyLoO5wR4Z2j3lKjsAoNWiJ3GUVmE8mcWeZo9jK9AjUyuxZhdhPJVF4aZd5CzfTNtVzzXYZ4O7tEDXtx2Hek+k5JuDCG4P1kulfjmqv8Ya0wHOShPWSyXUnM8je8lXtFkyzl9HIpFQeSCV8y+uwZpT4l+Xgkfg7LiVmE5n4zZaMZ3Lpc3ypyj95iBHR8wEBIyns0WnXWEFyqjQG9IdyZPFQIeatHxsBeVU7jtH/gc7kAdrxbn55mW9VIL+p+MEt29Km2VPizq832SCOyTjMlqwFZQT++BAcY31ncTJ+xfiNlnIW/MjukEdOPf4CjImv48qJsw/91ZLx5G7ciuOkioEj5c/hs0g7aU1BLVvyh9DpnN02Ays+XrCB3XkUO+JOPQGBLeH3UmPUfb9YWpS865pF9XaCHnvfO+bVyqWrGIkMmmDedXKfP39ofrgeYynspAq5H55qK9j2q54BuPpHPJW/4A5o4Ciz/f4x1Grz07cPR+8AnGPDMZWUE7L2Y/6+/orttTxexZgu1yOIkRD2uT3+b3lOAJbJaAI1WI8mcXZp1dhzS75S3bAvyobitBALBcLqT6cTu4/v6PD+y+J++XQ6bjNNhyl1ZR8c5DYe/qhTYn3r9FWi8cieDx4bE7Kth2jYvcZUuY8Svlvp7HmlFCy5QDp9XRx8df78FjsjerH3QmP+veYWhR/tY9TDy/x6YO6ZxeP3YnxZBZHh80g+40vkSpkft7JAiPEygJ4LJU8/tDdjBwxlGefeQaP1VD3+xVo984LOPQGdiU8RtXBNDr5nk9q+XWw9yTSp66n/eoX/HoJr4DpVLZfd9baN26jGalSztFhM8hZsYWWrz96lX2TsuBxQrq2xF5chfHMJWpS8/y688/25tRn3yb7jS8xncmhYMNOSrbsb6inlj1N5Z6zjc7z/xK8kv/8f/9tuOmU/A/DiRMnePXVV5k+fToLFy7EYDAAkJ6ezrRp05g2bRrTp0/HZrPxxRdfkJGRwbRp09i+fftVbZWWlmK323n44Yc5dOiQ/3u73c7atWuZMmUKU6dO5ejRo3z++ec4nU6mTZvGO++8A4iOQoC33nqLU6dO+euvWbOGo0ePkpaWxtKlS9Hr9fz222/89NNPTJs2jYyMDCZMmIDbLW6CVqu1wefrISUlhaqqKgC8Xi+ffvops2bNYurUqfz2228AVFdXM3fuXKZNm8aUKVPIyMhoMF4QbwFfs2aN//O5c+eYM2cOEydO5OTJkwAUFBQwa9Yspk2bxtSpUykpEW9r3rdvH1OnTmXatGmsXr3aP+dNmzYxf/58Pv/8c/bu3cvGjRuv2/61xi8IAhs3bmTy5MksWbIEk8l0FR2OHj1KTk4O77zzDtOmTcPpdJKamsr06dOZMmUKa9euxeW6+qa80tJSFi9ezIwZM5gzZw5FRUX+8a9fv5758+fz4osvkp6eztq1a5k8eXIDOq1fv56ZM2fyyiuvsHnzZv/38+bNIycnp0FfdrudJUuWMG3aNI4cOUJmZuZ1OCtC178d+m1HASjevI/IUT0AiH90GNbcUmz5egzHLuCxOYi5bwAAHqsYvRA5qgduoxkEAdPJLCRKBe4aG0pdEGXfHcJtMOO1O5EHa1FGhYp1zTZ/3+r4SEzn8wHIW7sNZUQwqqhQnBUmTGcu+aMgdP3bUbbtGE69gfz3fyJqVHc8FjuC24PgEt86Gk9mI5HLUIQFEtI9BcPJLLw2J4LHS/XhDML6tqFs2zE8ZhuCy43g8SLTqLAXViKVy5A2ctteWO/WlG07hkQhOs/CereheMt+Ikd25/LGnciDNdgKKpAHa/zzqx2vy2DBmlcmRlZ5xExJFXvOIqnXV+TIHpRs2Q8gRpW6PUhk0gZ8iBzZA5lWjX7bUYwns/A6nETd1pOSLfsJH9KZgo07kYdoEbwCMq0aZVQoIV1bYM0tI6RLC8q+P0zp94dxGcxEjuqBIEBYnza4TVYMJzKx5hSLdAvRIg8KwKE34KmxIbg8lH5/mKC2Tclfuw1LVjE5K7YgVchR6IKIHNmd4i378VgdFH26G1mAEntpNbLAAOSBahS+6KbI4V0p/vJ3AIwns1DHR1D4yS6kChnW7GKkaiWKsCBKvz9M/CNDKN6yHwQBTdMYBK8XdUIE5guFIs+tDjTNYpAq5Vhzy66iR+TIHhRs3IkqJgxbfhkytfJP6WHJKiK4U3OcegOBrRIxXyhAplYhD9HisTnw2t3Y8vUILjf67w8R+8gQyrbsw5pVhCIsELxe5LogqnadQqoQI4uq953DUVqNTCPeah3YKpHct8QXTCVb9qOICEYZFdqA/8aTWSiCNVQfuwBA0Rd7iLy1B6XfH0IRFkTZD0eQB2tRx+uQSKUoo0JxVtUgUcivOS/doI44y43i2v7id6QKOZqm0QhuTwM+SxVypErx1vTL63cQ2qctTr2BsL5tRPkK1mIvqarrV2+gJjWXkC7NyXv3RyxZRZT/ehJFRDBJz96Go7SKkq/3AlC550yDeeWt/p6w3m1wG61+fsmDtZT9eNS/jlzVot64Hr/weKn47TTGk1l++ZVq1Vhzy3z8ulJ+i66QX5H23gbyawDAWW7A67u1V9siHq/NiTIqlOqD5/26TNsiDolUSuFHvyK4PJT9eISIYV0o2bKfgPgICjb8jDxYS9WhNORa1VVyKA/WYDh+EaUuCK/HiyWrCEVYEHi9KHRBGE9mIQ/WIg8MEB9AZVLMGQV/qy93jQ15sIbK389iOp8v0vDWHhR+/CvBnZrjKKlCplVjKyhv0JdDb0AVGfpvlamQ7imiTu0r6p6SLfsxHE4XHbMBKgB/VIfHYseSVURQmyTy127DY7aRt/ZH/7pRJ0ZctW5UsTqKPttN/vvbCWrXVJyLV6D66AV/OXmwlvCBHdBvO4rhaAYl3x5CHijeAht9d19Kvz+EIIDppOicCGyTiNflbiBTUoWcoLZNKN6yn/z1PxMQH4FELiV8SCdRdwE15/OQSKWED+xA+W+nxEjEbUeJuq0HMo2S4I7JlH5/iKp95yj+bA9ShRyH3kBQu6aN9lWyZT+X1+9AHR+BRC4jfEhH//zr93W9ef2Vvmr5VZOWR2CrxAY6VR6sRakLQvB4xDVaYcJlMBM+qCPlv55AIhcdxpGjepDwxIirdEDtunHqDXVRSYKA4HbRqnU7HDWijYnXg0QiBakcPA1vi661AwCKN+8nalR33x7ZHbfJepUdEJAcQ1ifNkhVSkq27EdweQhslYjg9YJCjvFEFpGjeoiRZAHKBvusRCb1X+0uVcjx2JxIZFK/HNWuMalC0agOUISHULUvFXmwFq9dnK8yKpSgdk3xOl1X67Zbe3B53XYib+lGwcadIAjItKoGfVlzywju1IyiL36n9PvDN6w7Yu7uB0D4oI7+teiqrAGpBEVYEBHDOuOuEV/6mC9cxnQ+n7DebdBvO0pI1xYILrcYkSYIuKprcJRU4bU5MR7PRB6sJer2XnjtTgzHLmA4kuHfN4K7tsCWW0bkyB7YS6qo+O00ESN7ULXnDLLAAL8NFdwhGUtOsbh3piSAINLuz+yi6Lv6iPMa0hm3yUrp94fwOt1IZFL/vK61PwgCVO45iyIiGHVCBNIApX+NKaNCkMjlGI5f9O9hoT1b+8dRS0PjySwx8q3GjlQlx3ZZf429qHFbCsBrd/r2y4t+WyogOVZci8O7cvmDn/6SHfCvykZwx2QKN/0KgPlCAcrIUPS/nCSodSI1qXlIZFKkKiWl3x8mamR3/xqNGNwBU2oeHoud0h8OE9SuCfLAAALbJdXTxdl+XXw9/Vh/jwlsmwSA4WgGLoPZrw9qn11q0vIIbJ3o50n9/UEikYJEBoIHPE5SfPpGEAQQvHW/X4GQLs3JX7tN5PnabfXstjp+GU9m+/kF4LHYCB/a+Srd6bY5kQeK9nlwx2TcJkujOkDwenGUVlGwXnxJUHM+7y/tzfXnHX1nb/LXbPPrjiYv3IGr0oTxdPZVc7yJm/gz3Dy+/R+G1q1bs3jxYiQSCbt37+bHH3/k8ccf58cff+Spp56idevW2O12FAoFo0ePZtu2bcycObPRtg4dOkS/fv1o3bo1xcXFGI1GQkJC2Lp1KxqNhpUrVwJgNpvp3bs3O3fuZMWKFVe1069fPw4fPkzXrl1xu92cP3+eZ555hqysLACioqIYMWIEarWaO++8E4B27dpx6tQpevbsyeHDh+nVqxdy+Z+L25kzZ+jRQ1R6e/bsQaPRsGTJElwuF7Nnz6ZTp04cO3aMTp06ce+99+L1enE4HH/SqhhVOm/ePMrKypg/fz4dOnTgt99+47bbbmPAgAG43W68Xi8FBQV8++23LFy4kODgYMxms7+NkpISZs+ejVQqZe/evX/a/v79+xsdf25uLsXFxaxcuRKDwcArr7xy1cU/tfwYM2YMzZs3x+l0snbtWmbPnk1cXBzvvvsuv/76K//4xz8a1Pvggw945plniI2NJSsriw0bNjB37lwALBYLc+bM4cSJEyxbtoyFCxeSkJDArFmzyMvLo2nTpjzyyCMEBgbi9XpZsGAB+fn5NGnS5Jq8CgsL89+2brfb/5QPbpMVwec0sxdXoY4VoxNU8TrsRRX+co4KI5rkGPGDVEKP35ahbZ2I/vvDmE6Jm52jpFI8uqpU4Cw31NX1fW/Wi87elrMeIu6hQUhkEvI+2OHvGwFUsToc+rq64vGvq8eoToxEGRGCQ2/AXlQp/lZSJR6ZMJjR9W4jHruwO4ka2VV0YPraCGrXBHWcjtj7+vPHvQvQNp+IPDBAfGDyQaELwm2y0uvXN9Akx1C8eT9xDwzwH+e1F1ViLxHHUvvXqTf468Xc1ZvS7w4TNao78kC1v93aMTr11ahixePBtXWc5UaUUSEN+KBOimg4/6JKgjs0xV4k0rT59AdRN4miZOtB1HE61LE6VDE6XJUmfz1HcSWa5rGoY3Wce/otev22FKQSAts24Y9bZ9H2n+ORBwagTUn0G3wALqMVAFtBhZ/2AgLK8GA/DWppJbi9yDUqAppE4agwEdKlBb12LUWpC6LUZzhG3toNwePFdlkPMhmO0moEQRDbKq5CGRGMvaiSnDe30uOHeajjI2k+/QHOPL6CdqueA8QjNV67E3z3wTWkh0hPpFKqD6UR1KnZn9IDQBUbhtfhRhkRjKO4Eolc6j9+IwtQ0f27ueQt/RJHcZUoc755q3zHhGuPl9bKuVSlQB0fQc3pbPFYmNeLvaAcAGeFEQTEcdWO10dDr9ONOioUZ0kV9tJq1DFhtF72NM7SaqoPpRHWr614ZAsJ6lgdUaN6IFXKceoNjc5LERaI28dDAI/VTlDbJnjsTj+fFbog3BYbquhQP48VIRpclSaU4SE+Oa8UjzPLpXT7bg4uvZG8NdvA68XrcBHUPpmsRV/S4tVH0LaIA4mE5Mn3kvD4CC699W3DeRVXIQsMwFlh9M/fXuJbU76/0Xf2xppXhioq9Jr8QirF4dMx9pJKlLpgNC3jkGvVdP9uLtlLv8ZttACCn/b15fdK2ovyKzplZFo1Mq0KT40NVWyY/0i4U29AqpTTe/cyvB4PHpvDvy6tWcXIAlQN5NBeUkn8I4P9OqO+HEbf2Zuiz/eQ+OSteH0vB/1y6JOnWnpoWsQhuD1+mf8rfQU0iUYVG46jzACCgNtkEV8AhGj89bwONx6rsQHtVTE63GYbXqfr3ypT6lgdTp9MSWSSejq7kgCFDLlW5W9TnRhJUMdmCO66dRN9Tz9kaiUxd/XBlld21boJSIgU6eDry1VVQ1DHZlQfTve36yg3IAtQ+Xnm0FcjUcj987JkFVH48W90+epVJDIpTV66m5w3viK4U7N687KjDA9u0JfX4UYVXSdPABK5FJlWTYd3J6DfcZxOH01BqlRQ9sMRpCoFlqyiBjSMe3Ag1UczkPteZNTS8Oq+XKiidY321W3rbLKXft3ovP5KX7X8ctfYkAcF0HzGQ0iVcvQ/H8deUomjrBqkUtTxEUjVCoI7NUMWoGLguXUUfPgLlXvP0eS5fyBEhiANUPl1QOb8z/zyVX+PRSpHIlcheJy4XU7wepBpw0EqRaYJw20s9het3SMbs1XUsTrxpcIVdkBI52Y4K01EDOtCWL+2RAzvirvGhr24ksKPf6PVoidRRgQT2DoRa14pMpXS377X5UEerPGvS2eFEVmA8qp16XU4G9UBtrxSou/qgzxYQ7PpD2LOKBDXV1QIUrUCqUJOt62zqT6acdW6tBdVIlXK/cfP6+sOiVxG6beHCG7fFHmg5oZ0R63zThUbhrZFHCkLn8BVWYM54zJSlYKg9smoYnRcenMrTV64A4/dgdctvsiNHNkdZ2UN8iCRNhKF3C9rwV1boIrVEZAczaWlm+to6fagitWhjtFhL64kuFMzpAEqZBolob1bU7U/FUdJJc1mPUT4oI7IQ7Skjn9b5LlPFrt9Nwe3wYIyMkTkeSN2kTo+3DcvHaHdWhLSI4WCDTsJ7tzMb984iuvWTf39IXP2JrpueR2ZWunj12WRDxoVyZPuwetwike2fbKnjApBcHlQxYb5ZS/y1m64jRYcegMBTWNwlNadqvqrtlRAUiRIJHTeNJWCD3/FUWEisFUCzaY9gEytpHTbUewllX9qB/w7ZKO+jhEDANyoYnQ4iitRx4Uj16qwF1cR0rUFADH39felYlEgeDw4Sqv99rEmKYrqIxl+uanVxY6iSvLe2/6n+jGobRPM6ZfrdIdM2oD/7hobAUlR9P59OYoQLfqfj9eN3etBIpOJcwUkMhluj1tMi+O2X/U74Lfb6vOr1m670vb1Ot2ookL90b+qGB3Npt6P1+mmZMt+7CWivmm/5kV6716GRCGj+kg6QW2aNNhjFSEaBIcTRVgQyZPvRRkRQvigjn95b1bFhiEPDcJZbsSaWyrurckxxI8eQvWRun3wJm7i7+BmpOR/GKqqqli8eDFTpkzhxx9/pKCgABCdlZ988gk7duzAYrEgk139puVKHD58mH79+iGVSunZsydHjhwBIDU1lVtvvdVfLjAw8LrtdO7cmbS0NFwuF6dPn6ZNmzYofW+5r4WhQ4f6HXe///47gwcPvm75Tz/9lBdffJHVq1dzzz33AHD27Fn279/PtGnTePXVV6mpqaGkpITmzZvz+++/s3nzZi5fvkxAQMCfUAL69OmDVColNjaW6OhoiouLSUlJ4bvvvuP777+nvLwcpVLJ+fPn6d27tz9fYn3a9O7dG6m08SXTWPvXGn9GRoafLzqdjvbt2//p+IuLi4mKiiIuLg6AQYMG+SNEa2G327l48SKrVq1i2rRpfPDBB/5IW4Bu3bohkUhISkoiJCSEpKQkpFIpiYmJ6PV6QJSZGTNmMH36dAoKCigsLLzmmJKSkkhNTeWzzz7DbDajVqsbLbdr1y5mzpzJwoULr/pNEGpvj2skzrz2N6/A8WHTqT54Hk1KPFrfG8raMo1GqPvbhawlX3N42AwEt5eYf/S8ZrnrofPGyZgzC8F7ZXkB6+VyLr37I903v0b3L2dRc6GQ+pfi2fL12AsrKfnmIE3G3eqv1wC+SRwdNpP9nV8guH0TMY/hVdMSGvwVk0VB5C3dKNt2VMwddEXTAlfQWNLgx4bt/cmWkDbxPYzHLhLYKgGZRi3WkzR+RkAQBBKeHIEls5Cac7kUbPyZtm+Nv2rODT83xo/GaSUIIJXLCGydiKu6hmPDZyJ4vMTe1x9pgFI07m2Oq3jcgHaIx51dlTUYjl8k/72fSJn72PXlsv5A5DKU4UFU7k+ta/s69LhWm85KI8Vf7cOWX8bFuZ/Q5r2JSNUKhAZFr64nVSlpt3EqZd8eFCN9rzFcse96P0rqfw94BTw2B+fGrkQeokXdJAqAnJXfoI7T0e7dCQ0cLH91XlfR40/IWQtnpRHDH5mcf361SI83nwaJhBazHiJz9iY8FvEFiEQmRaqQkTF1PZkLPqPtW89dMabGO6j9Pe6RweCpc0b91Xl5XW7y3v6e8p+Pc3HuJ3R47yWk6sb3RHH9NUb72s/116ykQd/W/DJOP7oU0wkxmq5xiHUCEqPE6IZyQwO6S1Vink5HcZVY9Mq+6q0vsd71dEDjfUXf1QdrduF19OnVtL/RtfJXZKrhGm+sDfGvTKOi08ZXyFn6NfX1TP6abXhsTip2n0GdFHV1X1c0GdgmCdvlMlHfNCh7pTJuOK+EJ0eQOWcT7horpVsOkPDkiOv2VUeXunYdZdUYT+XgLDeSvWIL8Y8P4+SDi7FmFSHTqK6SS6lKgeD2YDhWL93O3+7L4Jf72tzEjRHmun35ULr1AB6rg7SJ7+F1ukn07ZHlP5/A63TR/t0JtFr4BKbTl3BV1XCg8/OEdG2BpnksgiCIpwHq6YCO6yddMX6xU3lwNB5LRb2vpHgslQguBx6bseGxyuvJVKMFBCQyKUEdkrEVVZA+6X08Noc/z2DU7b249OZWLNnFZM7ZRGCrxAa1G4pKrYK4ou/rrMuAxEgKNu7EcPwil9/bjrZlPIIg4DJaKP/pOPbiSi7O/YSEJ29BIq//7CAh9sGBIAhU7D5dry8J8rAgMfffhYK6Yd2I7qhXx15Uyblxqyj55iCqWNGppxvUAcuFy/4TMbWUlQYoifpHL8wXLjekve//plPZGE9lYU7LJ+aBAf48qP4yPh1RKx8lX+7F+MdFOvjko+ijXznQdQKO0iqi/tELJCB4PP5959Kqb1DHhSMLDKBRu6jekGrSL3Nu7EpCurbwn1ho3L4RkfDkCC69uRWPzcnl97YT1FZ88d982gMUbtp1FW0b0l2CRKUgedI92PL1Vw/G39f1bSlHWTVHhs3E63CRv+4nWr72MIGtExFcbtInve+3peAv2AH/Btm4ur2Ger5OBASkAUqajr+twUttfz8NC9drXkAeoiVqZHeO3z77mvqxQTvXQOnWA1hyijk6dEYDnXX1WMXOpQEhCN46h+xVzV/Xbru6XO33Z59cicfmIHP+ZwQkRhLYrikg6hvrpRJOP7qUkq/3EdItpfEO6tlP1txSWrz2SF37f2Fv1g1sT+l3h/2/JYwZRsXnRYXLAAEAAElEQVRvpxDc/1fvtW8I73/Bv/823IyU/A/Dhx9+yO2330737t1JS0tjy5YtANx999107dqVU6dO8dprrzF79uzrtpOfn09JSYk/L6Tb7SYqKoqRI0cCILmGwmkMSqWStm3bcvbsWb+j88/QunVrNm7cSHp6Ol6vl6SkpOuWHzNmDD179uTnn39mzZo1LFu2DEEQGDt2LJ07d76q/Pz58zl16hSrV6/mzjvvZNCgQQ3m5HQ2TCTc2Hz79+9PixYtOHXqFIsXL2b8+PGikXsN2lzL6Xat9q81/tOnT/8t+v9VeL1etFpto9GuAAqFwj/W2v/XfvZ6vej1erZt28aSJUsIDAxkzZo1jR4Rr0VcXBzvvPMONpuNCxcu4PF46NWr11Xlhg8fzvDhwwFwVpqQyKQIHi/qOJ3/7a6jqFJMaO+DKiKE8rwTDdqxX9bjrrGiG9KZ0D5tCenZmjarX8TrdIsXFtTWjQ33t5s09hb/BTQIAuEDOwKgjtOBhAZvl0E8Ki4P1vjHGJAYgToxErfJilSloCY93/+GXB2rQyKT4iitxngul6IvxGPDLV99GKlaSd89S0EQk2C7LXaKvz1Et89nIJXLMPlyFdXCVVmDPFhD4lO3Ej96COq4cASXB3V8uBgZGR+OOlbnfxtcO25XZQ2qGB2C20PXr2Zh9/VVi8DWCQS1ScTr9lCx6zTq+HAMf1wUozKkEgSnuwEf7Jf1hHZv6RvHULQpCTiralDHh+PwjUMZFUr5LyeJe2ggjtJqpEo5ivBgP91UceF47eLxs8Sxt+IyWjCn52PLLaXpC3fgKDOIifovFhB7/wAC2yTRe/cyMSpBIiEgMQLDHxdRx+mQIMFZWeOnQe2cJXIpHpsDe3Elrgoj1rwyQHw40A1oT+9dSwloKl4y1HL2o6IxensvPGY77VdPQBEWiL1YjHaIubMPgkukQ/Hm/TR75V4Mf4gP0bbLesJ6tyawrTjGK+kReUtXBJfbF5kSfl16+GW9pIqApEicFSbC+rdHHRuOvaACweNBIpdTcy4Xe14Zge2agABt1r6M22jBdCYbqUqB05dcXRUXTtOZD1H2zQECOzRFN7QLwb1ai9FFiZEAKCNC/HLuuIKGUqWc8KGdaffWeKS+CGFFqBbbZT0Rgzuhjg3HeDwTZ2UNJ+9bSFjvNoQP6dRgXpqm0QQkRNJ79zJcBrN4qYwPMo0ac8ZlZBqVeOlMrZxrA1AnRNB79zJ/v1KVHFuB3ifnIj2UkSGED+5EjC8CSKpSYDxzCf2OPwjp3hIkYCuqwGtxoI4Pp/S7wwhuD1KlosG8PGYbUrncP/9aPgWmJCAP1pA5/zOSX7q7UfntvXsZqrhw8HpR+XSMOjYciUyK6WwOId1TCOnWEnmIluSJd4NEItK+nvy6Kmuuor1ELiV8UEd6716GrbDC/0DuKKkiuEOyX1Zqx1ryzUGibu/lX5eqOB0eu9MvhzH39UcVE8bJBxbS9ctXG8ihMiIEiUxKyzmP4jJa8PrSVDhKqpCq5OJRynp9SZVyJHKZX+b/Sl/q+Ai0zWORKhU0ffFOvyPUbbT46wUkRSLTBPp0WF1f8sAApErFvyxTjjKDX7dLZFKCOzVD8HipSc2tp7PDxQscrA4kchk9f3kDeZCGJs/eVrdufLxDIqYYib23P+r4cBLG3kLCY8OQqpXYiyrENiUSlFGheB1OTGcv+fsBUEWEItOo/XtJ/MNDkCrk/nlpW8YT++AgLr72MR3en0jRF3uIGz0ER5nB35cyPAjTWbEv8ahdNZqm0TjKDP6+BKfbf5GHKjIEt8FC0hMjUCdEIgvSgMeLtqWYhy32wYFIVUoyZn2I1Efvur6CMZ3NbaSv6kb6UmNOy8eaV0biuFuumte1+rqeDlDH6TCeziasVxu/bvfanJy4Zz5OvYEe2xeIcmWxU30onaiR3cV1Igj+vbL0u8MIXi8BCZEN9nZZaDxIxIhIwe1ArlAikUgRnBYkmjAEhxmJJuyq/bi+rSLqg6Wo48KvsgMUoYE0m3wveL1YMgtRx4dTsuUAcQ8NRh0XTnDn5hRs+BlHaTVlPx6l/ZoXEbQqeu9ZBoJ4CY1bb63TAZ2b4/Y5XOqvFalK2agOUPpSiMQ+MJDi/4+99w6vstj6vz+71/SekEASWui9SO+I6LGBihVEUZHeix5UihWxoIDIsfcOCCi9hl4TSjrpffe+9/3+cW82REAk5/d4zvO8+V4XV9h7z9wzs2bNmnWvmbXWN7tpuuCBQB1ZsBZ5sJbQrs2R69VEDekk0jshAplGRViv1riNtqvWpd4fu6/H9ldQRobclOy4ZNDQNotH8PoCctTip1vZD3tJnXkv+HxInW60jaPpffidQMIjiUyKNjUOZXgQUUM6I/h8SBRylF4ftryywDyp4yIwHs8muF0yupaJuGvMSOWiV0TMXb2IuUO8iVebfhZNchzmM/kEtU9Gn9aYVu9MRPB4MZ3OJ6JvOzKrVyEPEpN2XBqL1+JAlxoX0IsC/JAQgc/pqTMuRaiO2n2ZJI4bisdsx3q+kPDebS6vL79+o06MIm50P44/sNQvY3aTOmc06oQIQjo1JWZkd6Rqpeja7PWhjAlFIpWibhKJMjoUS2YBwe2S0SRFIw8Rjd5IJESP7E6Tc4XE3nnLX9KlDIfOY8stQ6qUo0mMQuaXs26DKLPNmRcJat0YmUZ1TT1AGRXyb/OGu9YSqBM/ZgDB7VNo8/4kJDIZEqUCZ2kxqvgIFKFicspLumrK1LvQt2qMRCZFGRGMVKOi89fzsWYVo44Lx3A8G0WoPmA8vSSLw/u3w36xgrh7+15TPl65x9SBVwybc2n+pSpFQPZcklmXIJHKkCo0SIOi/F/IkAk+EHyB3/GJtJKqg5Gqg+j8zQKQSuvM1yW97Y+6r1QpJ3Jge1q/OSHg2SXXqbHmlhLapRnqOFHeuMoNorxZn07i+FvxyK0kPj6M5Cl3ifLGZBPjdRaJerA8SIPP4wnIzmvtzXX02LIaYv7Rk/Pz/xWYZ5lWjaZPG+QhukAM0wY04GbQcFPyvww2my2QbXnXrl2B78vKykhKSuLOO+8kJSWF4uJiNBoNdrv9ms/Zt28fo0aNYuXKlaxcuZLVq1dTU1NDZWUl7dq1Y/PmzYGyl1yU5XL5deM+9urVix07dnDu3LlrGgk1Gs1V7rt9+/blrbfeuso1+XqQSqWMGDECQRA4ceIEHTp04Lfffgv0qaSkBIfDQWVlJSEhIQwePJiBAweSlyfGhgoJCaGoqAifz3dVYp/09HR8Ph9lZWWUl5cTHx9PeXk5MTExjBgxgi5dulBQUEDbtm05cOAAZrO5Dm1uhGs9/3r9T0tLY//+/fh8Pmpra8nIyLjmM9VqdWB+4+PjqaiooKxMVMh2795Nq1at6pTXarVER0cHbsQKgkB+fv5f6j+IvKdWq9FqtRgMBk6cOPGn5WtqavB6vej1eoKCgoiKirphG7X7Mom+XcwyHj+6H5WbRcNj8Zfb0abEok6KIrR7S2RaFWU/7EURERRwa6recYLwPm2xZRdjPpWLNbOAQ/1m4KoxETGkEwBStRKv2RZw26raeYr9g+ayf9BcHKXVAdfmJs/cjqvaXMd1OzCufZnE3C4aV1u/OQHj8Wx2d3iGM5PeQ67XEj+qLyGdmyJ4vbgNFlwVBjEjNKBOiCBmRFeqtp8k9+2fOTF+BRK5DIlcSvSwzrgqTbjNtsBNr0tQRARhOHQed7WJQ7c9h+D2UHv4PPGj+lK55ShJjw/HY7ahSYzEc8X4QDT0ln63l/RBc8VbAXJRrId0boqjqIrCf/3OxVUbqdx0mLhRfQGwZF5EIhUVrCvnoXLLEbxWB65qM2dnr8VtslK56TDxDw6kZs9pEh8fjsdiJ7xfG9xGK64KA6bjOWhTYjEezybmzluIvfMWFGF6Cj/cgjWnlIL31iPTa0iacJvoQu2nW/X2k6iiQrAXVnJw+HxcVSbMmQU0fub2wBz53B7cNWbRCOrve0jnpnjtLtSxYWK8OYkE41ExnqnXakfweNnfazpH7vgntjwxKYqzpBq30YqzvIb0wXNwVZko/nIX8aNEw6q9uBqJVComzbG7rqDHUXwuDz6Hqw494kb1pXLLEeLv64ez0ogmMSowL9ejx5U0VkaHYjlfhL5lIl6nC6QQ2q0FUo2C0J5paFLiCL2lNRff/RnrhSKODJqFLUtMkuSpMRPcuRnyUD3WjAKKVm/AsOcMlT/tJ33QHEwncgM0jBvVF3e1GVeFgcotRwLzH9K5GR6TmHn66OjFGA6eo3LLUeLu749UrSS4fQoes42gNk3EcVUaiRzaCcHlqTMuZ3ktWYu/IH3QHMp/2h9wd4sfMwCf24Ml8yKm4zmookKQ6TViBli3h9oDZ0kfNIfaPWeo3HIUZXQohgNnRf4y2whq3RiP2Ub+2z9xctwbSCRSnJXGQBynJs/cgbvaTMXPB/BY7cSN6os2JQ6ZVi1m7c0vDzy/evdp5CFaKrccCTxfdHXUcfyBZRjTz12Xf9P9iRGQSYkc0pGQzs0QvF48ZjvVO0+hTYnFcq4Qj9mOq9L4B/694wr+rUt7r92F6UQ26YPEQwqJTFyz1pwSpBolrgoD0SO7B3hK3SjS/4Il4eDw+YCEqm3HiRvVF0dpNXGj+2G9UIwqKvQqPhR8PvJX/iImwqoxB+SDNacEpFLcNWaRH66oh9cHAn+5rUND5+GsMFC14wRV247jqjBQtfWYyFP+taKKC8drdVy1VlRRIbgqjf82T/lc7sC+UvjhFkwnc8l97Vtkeg1xo/oG5s5rc+CzO2n15lNU7zzFng5P11k32uTYAH+Fdm6O5UIRcaP6UvSv3zg7ey0egxVHcTVxo/rS6s0J2AsrsBdWUv7T/rrry2yjZs+ZwH4n06pwVhoD44q9sxfOslqaPj8Gn1t0d7Rll6BNiaVq23EODp+Px2zHnHmR+FF9iR/dF3NmAYLHR/XOUwF5GDGgPR6zjeo9Zwjp2FQMDwBkLf6C2n0ZGI5kEXtnLyIGtKfp/AfwOVyYj+cE+KNuWwXEjepL/Oh+/ra81Ow8FRjXpbZq9pyh0dihaFPiEDy+q8Z1vbbUSVFXyQDjkQsBPvHaHEg1CjxmG9qmcXis9sBaQICa3WeIvbsX4X3boE2OpXLzESo3Hb5KBlzalwFk+igEtx1P7UU8hmJ8Tiu6MFFXkaiDEAQfErkCfHUPYK/UA+JH9/XLg7nX1APshRXs6zUdoz/pRNyovoT3aYOzvBaJVIqztJYmk++kcvMRwvu0EQ8PDVby3v6Zs7PX1rl5Zs0pQaZWIHh9V61Ln9tzTRngqjSSPPVuUbb5Yyy6KgzYL1YEZNslg1DNvgxRp3hqJJomMXhMVjwma911eSIXVVw4hsMXyF+5/qZlh75lIhKFjJg7elL86VYxIcjiLwJrMXH8rficbtwGCwcHzsZZYeDIPS9yce0mPEYrNfsy0TVNYFerJ/C53OS99RPOkmpclQaU4UGok6II6dpc5MW9Z9A2icFRWIm+TRMEnw9XhYGcxV/grjFR8M7PeK12Igd3xJxREMiKfrDfTNIHzcFjsiFRiLdHLVnFSGRSXBUGEh8fDlIJtoLygF4UfXsPQjo3Q6pWcnHNrxwdvZhzc9aK47q/P1EjugRCS1RvP1lnfV2p3zjLamn63IO4q83oWzTCUVRF3Ki+HPnHIn+CMys1u06R99aPyLVqSr7ZhT2/nIxJK5HpNYT3as2JR14LJDcSaWOk7Of9f1mXUkQEEdJF1AO8Fgcek5iIrDY9U1yLVjvKyJDr6gG16Wf/bd4o/3l/QCdSRYdiOplL/ls/4aoyEj2sM6bjOehbiofqPqeL2DtvoWLLUbKXfc3WhAcpX3+Qwn/9huDyULX9JMYTOXjMNsp/OkBotxYBffGSzNKmxBLSqRnyEO1V8vGPe8wfceW7S6NHhwT0Oa/NgSSgczcTE2c5jHgMxQgeFz6PE63f404iVyEIPjHeJOBzmPAYikkfNLeO3tbkmduv0Nvq6r6X9LbDt/8TQ/rZgN4m06gIapcsJpSrFWPvuyoMorHZ68N4PBu3wYqrykSNX++SymR4rHYSHx+Oz+VGplIGZOe19uYr9VhHSTV4BZylNYF5PjxioXj7uMJAiT/GbwMacDOQCDe6p9yA/zHcd999hIVdPp0dOXIkMTExfPzxx4SHh9OsWTNycnJYtGgR69atIyMjA6lUSkJCAhMnTkQikbB06VLMZjP9+vVj5MiRgWdNnDiR+fPnk5Bw+QTo448/JiQkhOHDh7N27Vry8vKQSqXce++9dO/enc8++4yjR4+SnJzM5MmTefjhh/n0008B8ablk08+SZcuXXjmmWcAMeP2pZiWJSUlLF++HIlEwrhx40hLS8NgMDBx4kTWrFmDTqe7Lh1WrlxJ586d6dFDFPjp6en89ttvLFy4kK+++iqQOCY4OJhZs2Zx6NAh1q9fj0wmQ61W8+yzzxIdHR1I2BMREUFiYiIOh4OJEyeycuVKdDodubm5GI1GHnnkETp37syPP/7Inj17kMlkhIaGMmXKFPR6PTt37mT9+vVIpVKaNGkSeMaVfdy5cyc5OTk8/vjj132+z+e7Zv81Gg3r1q3jzJkzxMXFAaIB99KzLyE9PZ0vv/wSpVLJkiVLOH/+PJ9++iler5fU1FSeeOKJOjceASoqKvjggw8wGAx4PB569erFvffeW6f/FRUVvPLKK4GYolf+tnLlSrKzs4mOjkahUNClSxf69+/PokWLAvEtJ06cyLJly8jNzeWzzz5DIpEgl8uZO3cuISEhf8rze7tNou3qKShC9ZhP53N64jsI/hO1Dp/OJmJAexAEij/fzrm560idM5r4+/qJ8XikErw2J8rwILx2F6Vf7yTxydvE2DUyaeDF3lVlJHfplxR8sYsBp1fhNlkRXB6c1SaCWzVGHqzFa3dx5IFlGI9koYwKod+RdwJxIH0OF46yWlRRIeKtiLMFCF5RTDpLqgntkYZMrRBdkSa8jelkLl1+XkRwm8bYi6s5u+Aj7BcraL96MvrmjRC8PgSPF5laiaOsBnmQBplaieATkKoU7B8wB5laQdv3J6FtHI1EJsWWW8aBIfNo8cLDRA7sgDxYi8/hwm20kjFlFamzR5E5fQ1uk5W+J97DUVCBPFiL6XQ+7lozEf3a4XN5UITp6rRVvvEgoZ2b+U+XlUhkMnwOF7b8co7ftxRneS2t351IzB09kEgk1Kaf4/iDL9PmnYlE39oVZFIQBNwGCycefIXU2aPJnL6aoDaNabFsnBh43eakdk8Gpye+Q0iHVFosfgx1YhTyEC34BBxFVZye8Bbt1k5DERaETK9G8PooXLeFi2s3023jiyjDgsSbnB4fbqMF85kCMX4goIoJw+d0I9OqEAQB0/Fs8RReIcdeUIGrxkx4r1Z47S4yp7xP/P39SXh4MM4K/60aj5fiL3cS2rUFrioTEf3aiklk/DAcOo/g8ZIxdTXdNryIMiYkkCzIeDSLI3e9QIsXHiFiUAc0iVE4Kwy4ay1kTnn/hvSIHNSRlkvHBuKp+VweXP7TbyT4bwNE4rU7KFz5CxdX/ECzZY8TNbIH8jA9EqkUEPC5PMg0KiyZBWibxiORy/G53LhrzBR/vp2U6feI7v+CgPF4DodHLASg95F3AQGPxUHOsq9InnY3quhQZHoNjpIqVLHijQpBEPA5nCCVIXg8KMKCKPl6J9Vbj//5uGLDxJsQPoGMye9R+t0eeh9+B1V8BBKpBMEnUPrtbvQtE1GE6nFVGVEnRAboIfgEXJUGBJ84T8qIEFz++LKWrGK0TWKRyKX47E6OjFqM+WQurVc8Lcam8gk4ymq48NzHJE+7G0WoPnA7QxkZIo7J6cZjtIi3OwzWQHwuR1EV2mbxfz5f/hse9oIKij7dSvzofkg1SjSNonDVmChcu5myH/fRdeNLf8K/AqqY8Dr86642IQ/SINWoEDxezBn5KEL1KMKDkcpl2IsqseeXU703g2bz7xflQ3YJ6UPn0eKFR0h4eJB4wODzIXh9VG09jkytJHP6auJG9SFl9iiAwLhctWaib+2KIkyPxB8iwmt3Ycm8yKnxb9J1w4sowoOR+eMu2vLKONBv5g3busTz6oRI8SVx63FOT3yH9h/NJKJfO1E++3x47S6O3v0iqbNHo0tLRBGsE9uSSPCYbNTsOv3/hKeUEcG4TVZ8Tg/yYFHmIpHgs7tAIUOuUeGxOnAUViJ4vFxcu4mmCx4Q9xMBbBfLsWWVcHbWB3Td8NJV60bXvBFynRqvw4WjqErcN0qqCe/dBntxFRkT38VtsNB29RR0zRLEwymZFFelkZzXviXpyRHi91IJjpIaXBW1nJ3zIWmvPRFw+y3fdJjwHmlo/bdQJTIpCOA2WsS4beFBuAxWBJcLn8uLplGkmFhFAEdJFaZTeWROX03335YFDPqOoio8RivGo1kEtU8JtFWx6TBhN2zLguByB9q6FGLkj+P6q20pQvVI5OKLsSo6DJlagc/lwWtz4LW5kKoUKMKDREOdUgEyqZikzeGixr9GEQRar3iaiEEdkGvVOMpqOP3ECkwncwnt1oKu619E8Fx2q582bSp9+g+ia9dueDxucrOzGTigH15LFTJdOF5LJTvS5qBpHE271ZNRhOoxnc7n9MR3A7pKy2Vjibu3z1V6QFDrJLr89E8xEZxSjrOsFp/LgzxYi0yrQiKTYcsvJXP6GpKeHFFnn7Xllfn3oiCkKvFWpODxYi+q4ug/FuEsryX+gf60fPnxq2RA1K1dReO9f3/LnLmGuLt6U/7rQVKm3SPG6FXI8NqcVG8/yemJ79AvY81lV2NBwGuxc+y+paTOHk3xF9tJnXc/UqW8jkysr+wQXB7afTidsF6tUARrQSLBUVTFqfFvYjqZS+SgDrT9YBqCx4vxyAXOzVsX0BOd5QaU0SFoEqPJX/kLimAtcaP6IlUrsBdU4LU5cVUaCO3eEqlKCRIBV4WR3Ne+xVVeS/PFj6GMDkUik4oG4rIa7BcrUUaFIPh8KKNCqd2fIcaeVCnFsUkkeO0u7BfLOfHQq9fVi3RN42n99jOoEyJRhOgAAfvFSk5PeKvOuNw1Joo/2x7YHxRhQUgkYCuowGOwcHbOh7RfN6OOjGn5ynikKjk+u0tMphTuj9+XW0pQu2RRnyyuDuhSWUu+pNXyCbhrTBR9tp2yH/f/qS4l1SiR68Ub5qoo0fhoOVeIIlSHOjG6zlr8K3rAv8MbUbd2pc3KZ8U90evDdCIH86k8Iga2R90oSvQsk4DH4sCcUcDpCW/jLK8NrNHgdin4nC5sFyvJmPw+7ddOQxkdEggfcfrptzGfyqPt6il+HUJ2lXzUNRVv9Z6dsYbS7/YA0Pfk+yCTogjV464x43W4wecLyCx8YoxQV62FsB4t8dpdaOKkCB4XErkKeWgC06ZOoU+fvnTp2hWP201WxnEG3iJeopAFx9aRN902vogiVI/X7uKY//0EoM8RMeGqx2Ine9nXpEy7C2VkCPJgLY7iKjG2/hV6m8/lxedyo46LwJZfSslXu0h6csRV+k2Llx4l7t4+SDVK8Ao4Sqs5/cSKG+7NgstD67eeRp0UhTo+IqBrm07mAmLG8NbvPosyPOgab4H/d7C60UP/6S7cEBOKPvtPd+Gm0GCUbMD/GNLT0zl8+DCTJk36T3elAf8l+D3mvpuuI7tmbJwbw1WPi+D1vTpen9gdf+c1dUk9afh34jrRQf8U9R3X39lWfaCoZzQYd4PzQwMa8H8G/+1y6n8D+mcsu+k6O1rPr1dbDbT/z+Dv1Nv+N6A+cgP++/n3f8O4GuTNZQwp//o/3YX/UTQYJf/foyGmZAP+R7Bu3TqOHz8eyMzcgAY0oAENaEADGtCABjSgAQ1oQAMa0IAGXEKDUbIB/yMYN27cVd+tXbuW8+fP1/luxIgRfznmZAMa0IAGNKABDWhAAxrQgAY0oAENaMB/AsL/+3y1/79Hg1GyAX8bxo8f/5/uQgP+w/DWw/2i8y1lNy50DZzaH33jQn9AhNZx40LXgNMtu+k6dk/9xK9a5r3pOipF/TLhldivHwv2eqivK5W8Hs5Unnq2puTmaVhfuLh53siTq+rVVlNv/fjXLvx9qkCY3HnjQn9AsVdTr7a0wt/noFefcdV66jfPDbiMPEX9eFdZD8+3m1/JImKvk0DwRnhdabjpOjNdofVqyyi9+dGp67m+zqhuvi19PZeyUA/XyAEZS+vV1s9tn7vpOvJ6RtCqD+3ruzf/nXl0XZKb76VbUj/rQEu16abr5NjrFyfPLq1fHyO8N6+rfKiunx7wuENdr3r1QX146pS6frI+0X3jMn+Eq54Gp/q4YvfdNKZebf0+4subruOrpwu85m/UpRrw/180GCUb8F+FK5Pr1AcVFRVcuHCB3r17X7fMhg0b+PLLL/nggw/QarV/+rwffviBu+++O/B54cKFLF68+Lrlc3Jy2LVrF+PGjSMjIwO5XE6LFi1uehwXLlzgo48+wu124/F46NmzJ6NHj2bnzp289957PPfcc7Rt2xaAQ4cO8frrrzN9+nR69OjB0aNH+frrrxEEAY/Hw4gRIxgyZEid5xsMBlatWkV1dTUej4fo6Oh6u9rv3LmTdu3aBbLG3ww0SVG0Xz0FRagO0+l8Tk18F8HtpdGDA0lb+hhSlQL3sXQsi+cG6qhuH4X69lFIQ0IRXC4EkxEUCvC4cW7fjLJbL5Ar6OpUUbkhnfzXvqHpkrFEDOqE1+7k3OSVWE6LGdtbrHiayBHdkamVOEuqMX6zhcpV36FOSyZhyTNIVEoxiY4AyuQEDD9uR9etNUilGDftQ9uhBfKoMASvQOUXv1Hx4QYSXxxPyMDO+OxO8qe9jTwyhMZLn0IRE47HYMZTZUSVFEP+q19T8sFGdK0a0/rLhSjC9PicbjIeWorp4DnChnah1Zrp/iDTVko/+Y2Lr30DQMKsBwgd2g1FTBhSrRpXUQW5z67AdkYMNC0L1tLs4wXoOjQDJNR8vYWS51ahTmtCwpKJSLVqvDUmpFo16rRkyl7/FGV8FEEDxH67CsvRdWpJcpWZff1m1ZmvHhtfQhGmx2tzcvi+pZiO56BrGk/bt54iuG0yWcu+pmLjQdqtnoIiTI88VIeztAaJVEr5hoPo2zQmamBHQKDwk62cX/AxAPJgLS2XP4WuZSLKyGC8dhceg4X8t34k8ckRSFVKMaC3TAxWX7s3g4hBHfHanTgrjIEM6IpgHW6TlfRBc4m/ry9pr45HIpNizSomfeh8BLcXbdN4Wrw1kaC2yZhOZKOKDgvwhjIyhGYvP44yJgyvxYG72kTJZ1sp/uBXAJrMuY/4R4ci12vELLJ7TqNvmYTPLQaFl2nV4BPq1Gmx5DEaPThAzJ5ttHJw+EIcxVX+3x4lyj+OM5PfJ/7+fvQY1Amvy429woA2LhwEgb0zPqDyaDbhrZMY8vlsNBEhSKQSLny5k30z1wIQdXcfEp+9U6RnRHAgwZLX4cJrtHJh1iqaLh6HRKlAIpdRteEAF1/7Bk1SFF1/fgFldAheqwN7USWOwir0LRohDxETQ3mMVs5Mfh/z6fzAfLV9fzLhvVshkUqpTT/LsTEvo2/eiLTXxqNtFo9Cr0Xwein8+PfAPMc8PpLIMUOQSMBTa0YRE47P7iRv2jvou7YkYc6DyHQa8PlwFJShjA5D/ep35HywmbTZo4gd3hmJTIomTpQ3EqkUa2EFxyavQhGkoftHM7BdrACgcuMhSr/bQ/t1M9A1jcPn8SK4vSAIOMtrsZwvIqRDaoD2l8aWOnsUTZ4ZiUQmxXK+iIO3LhTrAT13vII+LQkEMJ3O4+DQ+YE11+T1iWhaJKGIDMFndyJRKhG8XmRBWlwlVfhsTrxGC4rYcBDg1NTVuCoMdPhkFtrkWHwuN4aD53GUVBPRt+01aa9NjaPdmilIFHK0iVFI1QrMGQUYDl8g7u5eSP3zLVMpsBdWcvqZdwPj0rdKousPzyPTqfE6XRx/6FVibu9OzK1dUcaEgT+BTcastZR9u+fyum8czS07X0UAqn4/jqvaRNSwzijDgvC5PUgVMmwXKznz7Mp/q60b8ZSmSQxyvQZHSTWnnlhB/P396D64E16nG1uFAZ1/reya8QHlx7KJaJXE0A+noYsORaZSsGHMyzQe3JGkgR3w2pzsnbYGiUzKbesXsfPpdyjYeBiAtMeG0Gr8cIKTY/iizVM4ay10f/Fhku/ogSJIg62kGkeNmYPzPqI28yJdX3yYhIEdkGsU+LwC+oQIvvbXA9A2jafd+88S1KYJ7loLNXszxMQpfp66lgyIGtSRzhoFTocTl9PNpi838eOHP/HMC0/TdWBXImLCkcvl+Lw+rBYb8x6cT25m7l9qK35UX2QaJfaiKk49+Rbm0/k0HT+MlAcHgERC3uc7KN58lB6rnkUZqsdjsaNLikKmVSO4PdhLa/E6XEjlUoKaJbCl9ZN47S56//oiuuQ4pHIplrwydg+eh+D2EjOsMy3njEYVE4pcr6F3WQ0/PvMObpuTO999NsBnoUnR1OSVodSp8Xk8lJzMxW13ktqvPXKFHI/Lhdfhxm11sHP+R1SdvUjfFx6m+T96ogzSIFMq+KDdUzj8dFcGaei44ik0TWLRJEbisdip3X/2T2l/iX+RSJHpI5HIlADMmzOLXXsPEB4exvpffkYik4NEBj4PHlM5eF38EdrEKHqsehZFqB7D6XycNSZi+7fDY3eRs+43Uh8bglQhw1VjZu9dLwEQ3CqJ3t8vFJMoOV0ceOh1Em7vRvxt3VBHh2LJK8PncFGx8RA5y39AqlLQ7ed/ItNp0KXEIJFI8VjsN9yblVFiogx7USUIoG0cjelMAUGtkq7iDXmwlrbLJxDUshEIcP7lr0h99h9ikjR/wi65XoPHaMVtseNzuPBanZyZvRazP5Nxhw+mEHtrVxAEyjYd4aR/DuLv6UXKs3egiglDrlNjL67m8FPvYDydT8c3nyR2SEecVSa295+DNimKvhteQBmmx2Nzsv/+ZRiO5xLVM41eH03HerESgPJ9GUR2bY7ST/eDk95DcHtp/vRtpD4ySNw7JCCVyzjb6UG8RgsJr0wmeGBXvGYr3loz6taplL/xKYr4KIL6d0bwePHZHDRRaxEEgfxPt5O7drM4z0lRdFk1yd9eHkefFduLvCWNnl+KuqsgCOR9vZsj8/6FVKVg8A/PoUuKQhGkxW2xYy83IFcpqDmTT/qk9/C5vShCtHR8byLhPdJAIqF2fybHH3nthnKji1aJy+7E7XKz/cvf+XXdeh5bNJ6OAzqjVCvxur2o9Ro0eg0PNr0XgC5DunHLnEfRJESCTILh0AWOPbCM5oseImpQx3rrAZomMWISIEHAXlj5l3nKUVqN4PZSvuUojccPRxGkYbDHx6bZH3B2fToAT+99E6fVgeD1ERwfjq3GgiZcj0wux1hcxcYZq4loGk+fCWISWI/NwaG5H+E22+n9/kSUoXpqz+Szf9L7+NxelCFahm96CW18OILXx+6pqynYcAhdfDh93noKTVQI6shgZEoFUoUMmVIR2B8AUu66hU7P3IZEIUcdF47bICb5upa82bNvL0uXLcPjdDHm5+08fvdQFEkdkGhEo3dN5n7mvfY+ZTVmvFIFb61YQdNmzRBcdp56eiLFhfnY9EakgoSp1pbiPp0URedVk1GE6jCezsdVbSJ6QHskcplfP3UieH2cfu5Tag6JXostZo+i2dO3IVHKQABLdgnHJr2P0T+/oR1S6LvxRU49+RamU7miXh8ehFQhx2tzIAiQMW0VsXfdcm052oAG3AQaouI34P8UKisr2bt375+W2bdvH6mpqRw6dOiGz/vxxx/rfP4zgyRAampqwHU9IyPjKnf1v4qVK1fy5JNP8tprr/HGG29wyy23BH5LSkpi3759gc/79u2jcePGgJglfc2aNcyZM4fXXnuNV199ldatW1/1/G+++YZ27drx2muv8eabbzJmTP1O6kA0StbW1tarbvOFY8hfvZE9PafhNlhoNGYgSCWkTr2LExPeIvedn5EnN0PaSByfJDwS9W33YJwxntr7huI+eQRJUDB4PBgnP4rylv5YVr+JafrjHBk0i/CBHWg04TY0yXEc7DGJCzNX0/zVJwLtl32zC6/VgaOogkN9phFyR19UTROJnTeW8re+Ivu2KVSu/Baf20PVhz8RPKwneY8tImvoRIIHd6f6k41kDXmGs3fMJvrRW4l8aCjq5DjO9H6agjnvkbTsKZIWT+D8/c9zvOUDeKqN5E5+E5/dSfWmgwC0/GAGzuIq9iU9QMmHm2i5ajpIpaS++BjHhs1hf9OHcVcaibi1O0GdmgFQ+v5PFC37FOvJHIqWfoo9u5jGyyYExpX04njUKQmc6TeJ460fRtetDaqmiTR6eTJlr3xM1vBJGH9Lx34un8oPfkSV2ghlcjzn+0+geP5KVMnx5D266Kr5avv2MzgrDPzW6CGq92bQYc0UANwGC5kLPiLv/Q0ANFs4hoLVG9nbYyoVvx6m8KOtHBg0l9g7byGyf3v29Z7OkXsX02jMQHTNE8Q6i8dSveME2f/8BNOJHA71m8G5mWto+doT5L3+HYcHzebiyl+w55cj06nRJseyt8dUMmd+gCJYS/qguaQPmkv5xoNUbDwEUgktl40j66XP2Zb8KKrYcJKn3h3ob/aCdVRuOoQyPLgObzR7+XEyn36LE3ctwlVRy7nJ75Iwdhja5o0AsGTkYz6Rw+6kMdTuPkXEoI4c7DGJnBc+RapScrjPNI6NmF+njjounIypq9iW9DC2/HLavDcRELMU6pLjAuNot2oyuuQ4vu89A0tRFUGNo/mx32x+HjIfY1YJAF0WPIBUKmXTPYuxVxpJ/kdPQpqJmckdFys4ddfz5C35DFdpDT67E3teKa7yWrJmriL1pXGcuucFjg+ayfFBMwkb0JGgTs1otnAMxqMXyFr8JWU/7cdw8DxShZxzCz7CllOGq9xA5swPaPXq5dvuLRc/ijIyiIwp77Mt5VEcxVUkjBlIs+cfpGrbCWRyORnTV2E+WxiYZ33LRkSOGcLZ22ZRuPRT1M0TufDwS+TPeZ+Ud6cSef8grEfPcyTxbi48thSvyYrP7qRk0xEAst7bwI6BczGfL6LmeA5uk43C7/dSvv0k7V8R5W71wXPsGDyfHYPnk7v8B5otHEPRJ1s5dPs/MRw8j6vKiNtgpWrbCSIHdgjQ/tLY9C0bkfTErWTOXsu2Jo+ijAgmefKdADSZ/A/0LRLZ13s6h+9chL55QoB/k14cj3HHcQpf+BfWE9lcXLQOZ34pUrWS4pc/x2u04jGYUcRGcKbfJDKGTMN6oZhmC8cgU6s4dv8yyn7cj1StIKJv2+vS3pZTSvqguVjPFZIxfTWuKhNuo43wW1qxu/MkspZ+hUQiIWvxl1izSurMWcePZ1K2Pp2tiQ9R/tMB4kf1QZcch7PajC23FPOZArKWfU2rZXXDr7RfNx3TmQJq92Ui06kJv6UVrgojxV/tAODs/I8wHs/+t9v6U57aehzziVxOjn0Dj8keWCtf9Z6BuaiK4MbRfNN/Nt8NnU9ttrhWui94gFOrN/JVv1nYKo3csuhhQpJj+ar3DPbP+ZCeL4+ly4L7KNl5qs54yw9fYMv9yzAXikaORgPbE5wcy87xK9jx2Bs4DVZOrfiJHq+MI8H/20+9Z3Bs6Te4ai1Y/PUuwWOw4DZYqdh8hLx3fsFtsJAwZuCfyoATj72Oy+nCbLTw1LCn6T6oO8PvH0ZCcjwrZq/AaXdSXlzByGZ3MGHwBHIzc/9SW6FdmmM8ksXhO19AcHlo9ep49C0bkfLgALaNeJ7fB80jbnBHOi17jKw1mzg660M0CZE4Kgz80PhRDjzxNi6Tld+HzOfckq+oPnAWt8GKz+nGll/ByWmr+TVlLKrwYFrOGQ1A1Z4znF3yJcaTuewZvhCpVMrwxY9Rk1vKuhELWDdiAf8auRC33cnRj39jzcBZrB06j7DEaBr3bMWqfjM49NaPuM0Ovhw6n8Nv/cSAV8bReEB7QpNj+enBV9j8zLt4nXWvRLV7dAiW88VYzl7k3MKPkcrleEy269L+Sv6V6SLwuex4DEV4DEX849bBrFq+WMxE7LIheFx4TWUIgheZPpJroe3C+7mwZhNbes1ArlcTdUsrNt8yg1OLPqfDS4+w77E32N5vNoeeeCtQp/vHMyhef5Bfkh6h6KcDJI3qjT4llqMTV1Jz9AJuk40dg+eTs/wHAHxON4fvfgl3tQnL+WKMJ3MxZeTfcG/e02USZT/tp+jjbaQPmYfg9aEI0V7FGwCtFj9K5Y4T7O49gz0DZ5Nwb1/yVm/Ekl2CraACV6WRY2PfwG2y4TXb2TtgDtnLf6DtG08GxqUMD+bCK99gzS3DY7CQ6J8DW0El2W/+iPFELsfGLsfr9gRk+cWvd7P/gVcCz+j09tM4Koz8kvgIVXsz6Lp6SuC3yoPn+X3IfH4fMh9tXDhZazaxudcMXEYryQ/0B+DCavGQcEvfWaRPeAef3Yk8KgyA2u+3kffYIgSvj5IX1lC1VtSLVE3iuTBgAqVL1yFVKdnWdxa7RzxPytghBPllf+uFD5CzehNbb5mO22Cl8RgxJFVYp6Z4zDbWN36U7fcuIaxtk8CcZb77CzUn8/i26TikcimqEC0bes/AZbCS4u9v68n/QB0XQcbUVRwYNBd9WtJfkhtuhxOr0cLs4VPpNKgLA+8bTGxyHGvmrqSmvAaH3cHxHUfxuC/fVzy97xSWzItkTFvFweELCW6XTIsXH0GXHFd/PWDrcRyFlZjP5GPOLPzLPGU4ls3Fj7dx4dVvSRjdF3NGAZsTH2b3699w6yt1Pe6+vH8J/xqxgPXTVrHtpc8oPZlLzvYT5O48ybDFj2EsrGTrPYv5dfB8zrz5E91fHUfHBfdz7oPNrO89E5fBSqqf3t1fH48gCHzVZCx7pq2h9+tiWz6Pj8MvfMHhF7+g+nQ+jlozh1784ip5Yyms5PCdL2LJvEjhut9wVRiuKet395jC4mVLef/1FSwwp7F5/wkK3MH4TBW4MnfgOruTr37eTEpCDD99+yWfvb2UyqoqbOcPgNfDtJmzWbvwKaZb0gIGSYBWC8eQu/pXdtwyHblOTUSvVmzvOY0TU1bhNljZPXgex6eupsMb4juQOjaMphNuJfej36jcdRp7URW2oqrA+kMqodXCB6jw74+XZIfh4DlsBeUUfLCZAwNno44Lv64cbUADbgYNRskG/NfjyJEjzJ8/n9mzZ/PSSy9hMBgAyMzMZNasWcyaNYvZs2djt9v54osvOHv2LLNmzWLDhg1XPausrAyHw8H9999fx7DncDh47733mDFjBjNnziQ9PZ3PP/8cl8vFrFmzePvttwHxJifAm2++ybFjxwL1V65cSXp6OhkZGbz88stUVFTw+++/s3HjRmbNmsXZs2eZOHEiHr8bl81mq/P5jzCZTISFicqSVCqlUaNGgd9atmxJdnY2Ho8Hh8NBWVkZTZo0CYzD6/USFCSetikUCuLj4696fm1tbZ2bjZeMmgC//PIL8+bNY+bMmXzzjXgzr6KigmnTprFq1SqmT5/O4sWLcblcpKenk5OTw9tvv82sWbNwua6+LfBniOjdmvL1onGu5JvdxNzahdBOTbHmlFC5+SiC04MnLxtltytuvspkSAQBpDKk4RH4jLXg9YDHg2vvdpTtuwAgUciQyGWE9Eij/NtdIl2PZiEP1qGMDgVAcHlwFJQjuL0Ibg/G9bsJHtIdBAGZ/rLLqCu3GHlECN5aE+7CcgS3B8OPO1Ali7T1WR3Ys4oIHdyN6u92AmA9dgFFVBju0ipcF8U6NT/vJeaJO3AWlOEsEm/KqROjKFkj8mrpJ7+hiAgibGAHHHll2M8XIrg9VG44gCIsiEvJ9nwWO6HDulH93Q5kWhWeSgOyEB2K6DCkeg3BfdpjO5OL82I5PpsDw887CR7aHVVKAtaDZ0RabDmArnNL8HhQN0/C8MN2AGzHzyORSkF+9fYQ0jGVvPfWA5D/3nqUkcGookNxVZkwncgNnAaHXzGvxV/sIPrWLkgUMpRRIThLarAXVGA4eB6v3UncPb2R6TWE9kyj9PPtRA7vQtnXu/CYbJiOZiGRy1A3El/6nCXVOMtqkOs1lH27GwDj0WzkwdrAnMbe0ZOyH/cT0qkpUoWcwn/9Lp64/5JO3F2icd9dZcJ8IgdtcizmkzkB3lBGh+IorsZ8LBvz8WwqftpHWL922LKKUcWK6yW8X/sAP6liw/F5vCijQ6nZegypQo4yOhSv1VGnTliPlgF6WDIL0CRGARA1vAslV4xDGRVCxZYjKPQaQpvF43N70USH4nN7cZlsgHj7x1ZeS/mh80ikEswXK0ga1hkA85HzeIxWIoZ1pfST31DFRVCy9lfkwVocRZXIg7XI9OrA+pDKxdPx8N6tsZwvDqzDqGFiv6KGd+Hih5vFGzWFVQE6y/QawnqmoUmMonz9QQS3l6LPthN9axcQBKKGdMKWV4bP4caWXRKYZ12zBKzHzuNzuAgd0gXTvtOEDe+O9dgFlHGReGrMVH0j8qFpxzGUMeE4S6qw+9eKx2IHILJXaxTBWiy5pVz8Zg8hrRqjCNaiCNNfxbPhvVtT/Pl2zKfz8bk9+NxerFnF6Fsm4rO7UEaH1uEhXbMEpEo5Zd/vQ/D6qNp6grh7egGQNG4Y9qJKbNmlIv/aLvNvUPdWVH25ldBh3aj6ZjvBfdpT/uEG8ZaCw4k8TI+2VTK20yK/CW4PHpON8N6tUUYGUXvgLCXf7EbXrBFSleK6tL9yXG6DFVt+OR6zDZ/Xh9diR9c03j+uEFyVxjpzpk6I5NzcdeK6/GonEQM6UPLtbpQRwVTvOo08WIvPIcrwS22p4sLRt2hEzmvfirLH7cHn9aFrGodELsdnd2HOKCC0U7N/q60b8VRYzzRKvt2NPFiLLaekzloJ868V7R/WCoKAo9qMpagKiVSCTK3gwnfioWXlsRz0iZEU7z6DvbquG2dNRgEWP88BJA3rTPZ3e6k8kkXpngyUITosFyvRxYWTOKwzOf5n5n6/F5lGKcrPK+CqMhHUujGWzMLAGou+tcufygBdswRO7D+JVq8lNCKU0wdPc+sDw/n9+22MfHgkWaezUatVhEeHY6g2/uW2PCYbJd/uxng0G4lchiJMT0iX5lQfzcZrdyF4fVSmnyWqZxpFGw6R+uggLDkl+Dyi+17ZjpMog7Woo0OJv+sWin/cH2g7okcapRsOIlXIcButRPRMA8BrcxI7rDOF3+xBrlXhdrpQBevQXcHPTXq1xnCxgtPfXb6hK1XKqckTw7dkfrkThU6NNjqUsuPZ6OPCSRnambPf76Uqo4DcLUdBKkHjvzEvTr+AXK8mvHdravZl4DZYKP5q13VpH1hjEgkShRrBaQ48q0uH1oQEi3qVRKHG5zCDRAoeDxKJVLw1+QdE925N8Qbx8Nvn8iB4RRrqU2Lx2J2B/dJVJfKfXK9BGx/BqXn/AuDiV7uJHtCei9+INHEbbSiCtaiuoNsl+oZ0TKXgg1+RyGWUfLv3L+3Nl3gjok9bfC4PrirTVbyhSY4lvGcaRZ+LBxCC20t49xaUrT8IftdzwetDHqzFdCoPmU6NKjqU2qNZqOMu65jBaYliHaDIr+sBGI5cILJPG4q/3U3t0SyUIbrAGKvTz+E2WALPCOuQQvZ7oq6U9d5GVP4xXovuRX6653+zmwR/W+EdU7Hkl2O9WEni7T2w7Dku6nuA7VAGXoMZvD7sp7IQ3B5UzZOo9etFlh1HkChkqKJD8VgdmLOKUceKOnpkr9aUbBDHdvGbPcQN97fXrTn20hoAqo9lowwR1w1AXP925H+3B6lChlyrRvAJqKNDyft2N4389YObJaCOD6d8/UFs/oOW2H/0AP5cbmQcOINGryU4IoTMgxkMfGAIu7/fyZCHbuXrVz8jOjGG9Wt+CswfgNPmCPCGTKvCbbT923pAWM80PCYbxiNZ2HJK/jJP1R65QMytXZAHi55shV+I5U5/uwe5SlFHblxC7o6TNBvSmTPf76X0ZA4+jxdVsA5DYSUuo7gfVB3LRhsXTkzvVlz080fut3toNFzUnyLap5D/g/hemL/+IDK1ktCWjbBXGKg+k0/SsM5kfbWb2oyLmLJLkUglqK+QNxVHsvAYrYT3bk3++xtQxYVfU9YXyGyE26U0bpaKNjqc4bd0YsfB43irxVvFCAISQcBmd4oyLDiSHVt/R6ZUITgt6IL0SJVXu9pH9mpNqZ8PfW4Pgl9mV+/PDKwpmVZdZ95laiWqiGCKvtuHo8KAKiokUDbl8WGUbjyEs0rcX8J7t6ZqxynCeqaRteRLom/tIs5d37bXlqP/x+H7X/Dvfxsa3Lcb8F+Pli1bsmTJEiQSCdu2beOXX37hkUce4ZdffuHxxx+nZcuWOBwOFAoFY8aMYf369cydO/eaz9q3bx+9evWiZcuWlJSUYDQaCQkJ4bvvvkOr1fLGG28AYLFY6NGjB5s3b+a111676jm9evVi//79dOrUCY/Hw5kzZ3jiiSfIysoCIDo6miFDhqBWq7njjjsAaN26NceOHaNbt27s37+f7t27I5dfewnedtttTJ06lVatWtGhQwf69euHUim6EUkkEtq2bcvJkyex2Wx06dKFigrRXVGv19OlSxeeeeYZ2rRpQ+fOnenVqxfSP7wkDRs2jBUrVrBlyxbatm1L//79CQ8P5+TJk5SWlrJ06VIEQeDVV18lMzOTyMhISktLmTJlCk899RTLly8nPT2dvn37snnzZh5++GFSU1Nval4V4UG4TbaAou4oqUEVF44qNhx7SXWgnGC1II0QjVJCTRWOn78idM03CD4B5DIkEinm56cC4KuuRN6iFcHL19IrOpHidZvRtUzEWXz5ec7SalRx4bgqDKhiw3GV1waMGe6yarQdmlP64gc0+fhFYuePQyKVknPvLGLnjsVrsgaec6ksgLJRNNo2KTiyCnGVXH6Z9ZpteK6o4yqrJuKe/lR8sulyGZsTVSO/ker2niCVomuRhLOkCqRSOv72CtpmCVjPF2E+noXa/+4T3KsdYcO7464ycX7Uc6SmxKOIDUfu9eK1O1ElxdBqyxvYTuXgOHkWTasUHBcKCB7SHdPvBwkZ0QtFnEjXS+6lV/ZTHhl61XwJPh/2wqrAfCGIRgtnhSFQTqZV4blyXstqCOuZRv+MNXgtdizZxZfnosqENjkWbeNo3NUm0t56hqgR3VDFhlG55Qg+mxNL5kWSZ46mydS7kUilnHliOWG92wTcnwEcpTXiaW1KLM5KA7a8MuK7t8DndAX6YckuIcav0Af6qtfguWTAADxmW505dpbUENavLfo2yZiOiWtbFRdO+MCOpDz3EPIQHfa8sgA/XeItqUoRqKMID8JjspE6exTxo/ritTvx2sT4g+q4cBxX8Kbgdy8OahyFo9qMLj6c4d/Op+LQBQ4+/ykeu5Ocnw7Qec4oRh9+C2WIjoy1m9H5X44uQRkXgc7jw20w4yypxlVagyouQvwbH0mbLxagSY6l5F9bsBeUiTQQBJLGDSNhTH9U0SG4jdZA/y7R99JfwePFbbCgCAui+5YlmE7lkb9yPeq4cE6Of5Me214Bn0Dzfz7EoZHPo2/dGG1yLKXf7SFo/n3IwoJQxkeijI/CU3mZd9Sp8cRNGUXUw8MpeukjkEkx7z9dZ2xtFj2EIkRLULN4jjz9Do7SajRxYThKa1CFBxHeuRkDti3DUV5L/ps/1OFFuU6NIlSHIkSH9UIRjvJa1P65u3KMEpkUebAWr8NFUPtkFOGiMUIeosNZWk33TYvxOlx4zPY6/Jv85iRCh3dHEROORCbDVVKN/WwB8TPuRx6q9xs75IF1aX/9JzwmG64qE1HDO2M6lY8iTIfgFa5Le1eFIcBTsf/oQdmP+4m+tQtyv7E5vHcbFOFBxP6jJwdHPEe71Cmo48KRaVX4PB5aLZ9AUOskrNklKEK0OIqrseeXEfuPnsiDdaTOHoX57MVAW2mvPI6rwhh4wZHr1Mj1aiznighul4yjvJa4e3qjTojAeDyn3m3dkKd+fxl9WhKCx8uhkc8T0a8tgttLcFIUjhozurhwbv9mPqWHL7Dfv1b2L/qMEZ/PpsdzY1CF6jBklWD17y3a2DCkCjmlezMISY3jz6CNDQvUA7CV1tD84UEU7ziFNjYM2x9+C2la9yDw0nxdehl0lNQEDDbXkwGWc4W0nT+Kmopa4pLi6DqgK2FRYVSWVNIoRbyhFRYVxkd717F/ywHemLEct8t9w7ZkGmWgPUepeMDjMViI6tESZZger8NF/NBOYqgDr4+glDjkQRrUsaH0/2EhJ1/4AltpDbom0UQPaM+Z+aIBTRkehNtkpc+WJeiSYyn6drfodupHSLtkoga0R67X8NW41+k7cxRBMWFY/XtH2h09yfzlQKC8VC4jslkCZ368fHhsKa1BHxtGQs80CnacQhcbhuVKXcHrQxcdSq3/Vvmpj34n7eOZKEJ09Nz2CqeefAtHSfV1aX9pjSFVIPi8yPRRSORKBI8Tr8VfzudFolAj87t1e4wlYjlZXaOkMlyP22i9LHv0auQ6MYZsUGosXoeLXp/MQIKEnLWbKfx2D6Ftm+DzeOm4/AmCWzXG7F839pIapHIp4Z2bIVXK6fbhFM7O+ADL+SKRvyKDkSrkpC0bx8W1W6jeeeqv7c1+3oi9qyeuGvM1eSOkQwquahPt3nqaoNZJWM4X4THbEbw+Mp/7mN5bX0Yil5L2z4fYP/J52q14CnVcOOG3tKJy+4kA//9R17vSYHlpHhLHDKB8+0l0SVFo4sLq9F3p1z9s/sMCR2k1CAKaOHHvi+jclCFbl+KoMQfcVAHspTVo/PujJjYcW3E1Mo2S2AHtqHz9Y9QtLh/I/xEyvRZ36WU9w+3fa2QqOSFtmlB7LCfA94Gx+csAqMKD0DWOYcC2ZVjLDbgMVrSxYTgqDGjiwmkz6166vjZeNHLmlaGNDavTX3NuGdFdm4vuyR1TUUaFBA5y/kxutJw/GmOlgZikGDoO6ERIZCjVJVXEJcdz2xP/QCKR8PRrz9Y5PAkKC0LweLll12soI0M4M/V92q58Fkdxdf31gN9fBqkEfavGHBw2n9YrnvpLPNX924UoI4MJapmIJbskMM729/fHWm0KyA0Bgfs+mwuCwPHPtxMUG4alvJbuE25j66JPie/YlKCYMCgW+Sj1gf6U7T9LVKemgfmyldag9dPb6/YQ3FSUrZEdUpDKZIS3SsJwTlxn2tgwfB4P4W0aU3k8B5/XhzYmNODFconXPSYb8ff1o2r7iWvKeoPURZhPGaBjTEwwGaVlKBr/A4kmBJ/NwP23upn86of0GzaSZa++wa0jRqBKbIPzwl6qHKF8/sUWjuvP0tMZRQ935FV8KNerAzoBgM/lpveGF5AHaUl/6DX/dx5cBguN7u5F7LDOVO3LRJ8Si720hpA2jYkb0ZV99yymY4cnkenVeEw2NI0icVWbaDzhNsJ6ptFq+ZOoY8MpvZYcbUADbhINNyUb8F+PmpoalixZwowZM/jll18oLBRvALRs2ZJPPvmEX3/9FavVikx24+Dp+/fvDxjpunXrxoEDohJ8+vRphg0bFiin11994+ZKdOjQgYyMDNxuN8ePHyctLS1gNLweBg4cyM6dOwHYsWMH/fv3v27Ze++9l2XLltG+fXv27t3L0qV1A6/36tWLffv2BYysV+Kpp57i+eefp2nTpqxfv57333//mv1/9913GTRoEMXFxcyZMweTycTJkyc5deoUs2fPZs6cORQXF1NWJt5UiI6ODtzITElJobKy8qrn3hSuFW9ZEK7zvb+KTo+yW28MT92P4dHb8V7Mw1tUgOaBK9wNfQKm6eM50GECQZ2a1rnxeGUz1+uDIAiEPzSC0sVrOd9rHKWL19Lo5cnXLSvVqkldM4fCRR8GFIJr9R1AIpOiTIqhdsPlFy1rZgERt/Wgw5ZXxL4KwuVKPh/HB88iZ+E6lJEhaFsmBuo5covJHv8qNT/uInrsiMDAJDIZ6qRo7FlFZA6bgc/mJHhQNxAEima/TcTDt9F0/ZtI9RqES+47fyVQ/PWK3ChQvw9seWXs7vAMUm1dRUmsLiCRy9C3Tab4498wHDyH1+Gm8aQ7AfHF6uKq9ezv9AxZz39M6nMPXqcbArF39aLs0s2dawWW/ws5Ba4sIlUpCB/Ykezn/oXXf0sPJJR+upX0Tk/jKqtBGRFchwRSlZLWH868XMffjexlX7O700Qqfj2MIvQ68kUiEekhkxHRtgnWslp2P/seHpuTts/eDkBCv7ZUHsvmm65TcBqtpN7d66opUIQHETG4E/bsy8pyoJCfpw52nEBQx6Zom4lKeOHHv7On+2SO3r8sYKCsQ5dLt2IuzVerxnjMNtIHz8Nrc9LosaEIgkCjx4bgKK2hes9pzj//Ca3fnBCoZ80qoXTlD7T48p/oOzbHmV+KcCmQv0SCRCajYM4qihZ/TOqqmcjDgzHuPlmnHxfe+RlbYSWOslrib+tWp2/mCyVs6TKZHYPmkfvhb7R5Z2Jd8splKCNDOP/cx4G1KlxBPEEQsOWV4TZY6fzNAjp/OQ/rhaLAkbNEAhK5nIO3LuTCi5+jjo8I0EPXNoWKTzZjOXwWweFCnRwrzkVcBOWrf8aWmY9EKkXZKCqwLhOfuBWAM1NXkTh2GJ0+nw1IEDx1kxtcSXuxI+K/qKGdKV+fLnbM/5MtpwTz2YtUbTsRmENBEJAo5EiVCoo+/l2cM7sLiVI8FFMnRnHxw80YDp+n4P2N6JslIAgCkUM64a424XNd4abmb+vM1FVoEqPQN4tHplHic3n+rbZuxFOWC0WcHLf8Mk9dWityGZFtxLWybZK4VjpMFNdKq0cGceCFz/m82xScBithLS57HHR74SHM+eXXltl/xB/kozJES+KwThxb+lW9ZadwPbnpH5c1q4Rv3vuWpm1SeebFp0T3bH8VmVzGhVNZnDxwkpUL36Pn4B6MfnrUX2zrjwUEbBcrObdyPX2/nkufL+ZgPF8ckBcSuRSpXIajtJaTL35BzzWTAIjs1oKaw+dxG6x1Hrt78Dx+7ziR4NaNkSovH7o6q0wcn7iSw2PfoM+Mey91DACpQkazwZ04u/FgoPywxY/hMFqoPHuxTm+j2jSh1X392O8PU3D1YC//N6lfWyznirAXVnJg4BzSlo1FplNfn/Z+WonrXIXPYcJjKPbv86H+cUoRPG685nK81uqA6/ZVj/xD3yRXrFGJTIZCr+HEc5+y/4GXaTHtLnQpsUgUUqRKOXkfbWXnkPl47a4ADQ2n8tnSZTK1x3Mo/imdjh/NuLLTYtzWscsJ6ZSKNjW2Dn3/DAKiHHFVGLgWb0hkUoLbJlPw8e/sGzwPj92FPFRMgNf4sSFYc8twFFWT+fwntPPL+uB2ySSOGcC5l764Fimu2bfgtk1IHDOAjMVfXrvr11lmggC1p/PZ2HUKvw+eT/7nO1DHhF49yCv6ETekE1WHL+Dz30S7Lq7RcalKQbe10zj9/Kfizf0/WW9us4ND41ewY9A8LqzbQmirpDrtHZy2mk2D5yFVKpBfyZf+P+c/3IJEKqXHtpdJenw4lnOFf0lu/LLqR5q0TmbsoicoyMwPPE+hUpCU1oQLx87x67oNKFSKOvW9Nif7es/gxGOv0+SZ26/ZzM3oAZYLRZhP5VH44eaAHvBXeCrr9e+wZpeQ+fwnBLdKAiC8Vyva3deP2vzyQB8+u/tFPrptId88+hqdHxmMJkxPtydGUHjwHEWHz9fpb8wtaaQ+0I/Tb9YNyXUlvS0FFSj0am79fQlp44bitjrwXbE/SOQyOs0exaF/fobbrw9ei0+laiUJYwaQ5ef/G8kbJCBRqPBU5uM6twt8XtLzjbRsHM/On7+ic5sW/Otf66g9fxhFUgdapTRi6cQHGG9tyj5VJTky8zX4UFJHFjqrzRwZv4JDY5eTNkfcKxTBWuRaFVX7Mjn02HJkGiWKIPF2aupTI8h86Uvw1X1ZkshlBLVNpvTbPdjyyvDanGj8us5V42pAA24SDUbJBvzXY926dQwfPpw33niDJ598ErdbfEG68847eeqpp3C5XCxYsIDi4uI/fU5BQQGlpaUsXryYiRMnsn///jou3NdUcK8DpVJJq1atOHnyJPv3768T8/F6aNmyJZWVlWRmZuLz+UhKSvrT8rGxsQwdOpTnn3+egoICzObLrkRNmzalsLAQs9l8TffspKQkRo4cycKFCzl48OBVv4NoeO3duzeTJk0iNTWVzMxMQKTra6+9xmuvvcY777zDwIFiPBSF4rICI5VK8f7FrIBbt26lsrKSJUuW1PneXW1GEaxFIhPFkDo+HGdZLc7SGjTxEYFyEp0eX414Wi1v3wVfeamY3MbrxX3sEJKgYKSxCUiCQpBGRAXKekw2DPsykCjkqBIuP08VF4GrTHSpcZbWiEkX/FDERuApryHs7oGYNovGLePGvWjaN8dnsSML1tUtW2kg6f151Py4C8OmdNyl1SjjL8eXkgVpkYdcrhN8S1vcJVV4qi6729mziylZvZ4Tw+ZQ+eNe8Pqwni9EdcVz5KFB2LKLCRvQMfCdq7QaZXwE1T/uIWxETxRxEbjLa3GVVuOuMiL1K5w1G/ejSm2Eu6IGZ04ReY88T/bt00AqRapWEv7grXjNtjr9VsZG4KkyAJA0dii3bHuZrt8sQCKVokmMDMwXEnCW1Y0n6rU5kV9jXj0mG87SarQpl/lVFRmMPb8cR0k1zpJqTMeycZZWY71QRFDbZLFMbDjl3+0hYewwGk+5i5AuLRA8XtQJl/urjgvHVWkk+raulP0sHjRYLxQjVSkD/dA3jcdde9kVDMBrsQdchADkQVrk/jmWyGUkTrwD8/Fsqn69HH9WFqwh7b3JdNn2GubTeSgiggP8pIqPoMnc+yj/fk+gjrvaXIcehmPZyDTiAYajtIaEMQPose1lemx7GYlMfCm1ldZgLa1BqddgKzeQv/EQEf54VLE9WgYMKR6bE31SNLbyy3PQeN4Ygjo0RaKQ4yisRBUfgTIuHGdZTeAvgNdkw7g/g6BOzZEHa4m5owc9fl9Gl+8W4qq1ENSqsXjinRCBOk6cw0t/xfmqQapSIJFJKV9/kJAOKTjLaokf3Q9L5kU0CZGU/5JOSMfUwDwDVH21jczhM6nZKK4vRUw4rX9bjlSjxH7hIsr4CKwnspColAgeL47zhYGxJY8dQq+v56FNjMJ4poCoPm1Rx0XgKDOgjgvH4leSAcq3nUAqlaKMCaXn9pfpuf0VdM0ScNdaqPj1sDi2mLAA/14am7vajEQq4eDwBWJsNZ+Ay+8e67HYA28hpuM5IJPgLDfgKKnGVVqNrl1TdB2bo+/eColSgTI+AmVMONU/7EYeqsdVVoMmVTQC12zcj75pPPJgLRH92qKMDEaqVuIxWHHXmK5L+0s8pYoVb+R2+moeXqsDj9UR4Cl1TJgYDmNk90A9y9mL4BMI7phKj20vE9m/HfgE1AkRqGLDsBdUoPa7m8lDtDjLagnt1pyI/u3QNI6m8zcLiBzUAW1qHB6rA1t2CeUbD+Ex2Sn5di/2gvJ/q60b8ZTpZC4JYwaQPOVOwnu1DqwV6x/WSu7GQ0T610rze/ugjQrhni1LUAZpUejV6Px7S2S7ZMJbJTHww2k0ua0bPZc+FgiDANDy0cFoY8K49bsF2MpqA/VC0xIJa5WE4PUx5Ot52Mtq0V6xX2njwq8ydF6SAZeMHJdk4p/JAIDNX2/BaXeiUCroNfwWqsuriYqPorK0im0/bCcyLorDO49gtVhp0631dduSyETDRkjnZnidLtT+/VAdF44iVI+zrJb8L3exdehCdt71Eo7yWmRqJUO2LkWbEImtuAqPzUntiVwEn4CuUSRRPVtScoXrtqvajCJYh0QmxWOyYb5QjCJIQ9+ty+i7dRmOslrU8RHUpJ8jrHE0wQkRmP034VL7t6f8TD62KhOdHhnMpMPv0vK27uTvzSD4CtqGNI6m51wxTuWdX83DWl6L/kpdQSbFesXN61aj+1H6/V4xfEVhJfaLFYR2bVaH9uordINL/Ct4veDzIHhEWSI4rUiUOuKbtuOdd1eC1wlSOYLLikSuRiKVga+uPuSqNqOKDmXw1qUM/n0pHqsDj1822Utr8Hm8WAsqcNWYqU4/S0jrxpjOFoFPIKxjKgO2LiWmf1vwCWjiw/FY7HhtTtRx4RSvP4hULif52dvr7M3KcD01+zKJHt71L+/N8iANUpWCoDZNrskb5owCHCU1GI9lA1Dy7R4xWdH2l2k8dhj2ixV4rA7K/LJe2ziG1Cl3cvTR1wP7resauh4yKb23vUzvbS/jdbpJnXZ3oI46LhyHv++Jo/qgaxJDr6/nIZFK0fpDuajjIkAiwVFWG6ANQOHP6UikUlRRolutJi4cu39/tJXWoE2IIOnOHlz86UBA37sSslA9TTe+RfiDt+Iz2wLeJACKuEjS5oym8Id9lP56+Cq+B0gZfyvaRlEM2LoUe3EVSv8t+9LtJ5Eq5fRcOZHhvy/FXm5AFx+BtaACBAF942js5Ya6/S2sxOdyc3DofM48uxJVZAiOoss3Wa8nN3Z8vRWn3YVcpaDrsB7UVtQQER+J0+ZAqVLQsmsr7p/5EBKJhHf2rAbAXGNCHqwl8fFhtFjyGCGdmuKxOFAnRNy0HiCRSUkaOwxNYhRepwtbXhkhHVP/nKe0aiQyKQmj+6FLjUPTKIqmU+5EHqQlrFsL2i6fwPfj30QXGYLFLzcsFQY6PTKY+z6dgzYyhKC4cPTRoWx76XMAgmLDsVQYCE1LpPvr49k19k0suWUoQi7zYovHh6FLjOTW35dgK64m7/t9bBqygD2TVyFXKwhtGs8dvy3hH78tIax5AlUncynwx7iWyqTYr7jNC6CKCUMVHcqJcctFXv6DrFcnRBDqU1IrdQXoWF5RSXREGIJNfJa3tgSDV870fy5DHp2CyuegZWoKOWdPIdWFotQGIbgdBAkK2rhDKJTZRHkTFUrfbS/Td+uyOjrBpXXgKKulOv0c2ibRNJ14O7d8Ox+pSoG9qAp1TCiGYzkICGjiwtGnxNFl9SSGHH6L+JHdaf7cAygjg3GW1+IsqcFVYxL7vv4gUqXsmnL0/zr+067Z/xfdtxuMkg34r4fNZgvEP9y1a1fg+7KyMpKSkrjzzjtJSUmhuLgYjUaD3W6/5nP27dvHqFGjWLlyJStXrmT16tXU1NRQWVlJu3bt2Lx5c6CsxSIqU3K5/LpxH3v16sWOHTs4d+4cHTp0uOp3jUaDw+Go813fvn156623GDBgwJ+O+dixY4GTptLSUqRSKTqdrk6ZMWPG8MADD9T5zuFwkJGREficn59PVFTUVc8/c+YMTqdfQbbbKS8vJzIykvbt27Njx45Av2tqajAajVfVvxJqtfq6NAcYPHgwUVFRLFiw4KrfavZlEnO7GNMnfnRfyjcfwXg8B21KLJqkKJBKkCc3xX1YNB77KsuRNW+FNFE0WMliYpFodWKWW7sVZb8huE8fB8TTyrC+7ajdeYKYUf0ACO7cDI/Z5r8VAObj2agTo8X4kwo5Ibf3xbT1EO6KGnTd2wCgu6UdrvwS3GXVyMJCUDSKCZTVtG+OM7uQ8g9+AcDw2yEi7u0v1uvUHE9Vreimmhgt1hnSlapvt9ehgTE9k+jR/UEiIeWlsbjKa6ndcQJN0wS0rZKQKORE391bdBX2uz6rkuMw/HaYiHsHEDq0K+5qA16TDXdFLZ5KA878MjTNE1EmRhPctwPyUD2m3w8hiwgRG5VIUDWKofj51dR8vgnHhQJC7xaNz9qOLUS3c78h5uK/fmP/oLnsHzQX04lckv0n6E2euR1XtbmOi9Uf51UREUSjhwZSufkIUrUCwSegDNOjSYoitHsLZFoVpT/sw1VpxFlSjTY1jqotR4i9uzfWC0UEd26Gz+1B2zSe4n9tIXvRJ35XHxuxo/oCENJZDCavb5mINasEpz+Gk+l4Dj63h0aPDUGikBFzRw/Kft5fp5+27BKC2qcGeMNVaUTdKBJ1UjQt3noGeaienJc+q1On/OtdWC8UcWTQrMBLgKvCQHDnZshD9VgzCihaXTeerelEboDPmzx9G7Zc8fZx5ZajqKJDSR80l7Oz1+KqMhI9rAv2SiMuky2QgTuud2sMF8S5t5ZUE5aWiD4xCrlKAYJA4W/HRL5IiCTqjp7kvfQZ1rMFVG8+RPz4EXjNNtSNovDZnQH3L6laSWifdtizi6nZl4ng9pI+aC41e85gz68AuZTKLUdJenw4HrNNzF7rXzuuSiOOkmpMJ8VxRfRpg1yronLzEZxltYE1HHtPb5xltYF5BpD7edBy5DzBfdpTMHcV+XNX4Squwl1jJuLeAahS4pGF6PBUGHBXXFZuK3aeZsfg+ZRuOoIyTI9UISNpdB9MmQV4zPY61xZCO6aCVELV1hPkvf0z5owCvHYnHqMo2605pUg1SlwVhgAPXZILhiNZxNzeHXVCBNHDu1D8xU5x7tcfQp0QgSYpitg7b0EikVL8+XZclUZcJVWY9p4kb+rb+Kx2rCeyiXl8JILbQ+jwbnhqLXhNVjEsAxDcux3WC37auzx+2mfgNlnx2l3Xpf0luKpNlH63l/RBc5HIZUjlUrTJsYFxhXRuhqvSVGfO3AYLErmM9EFzcVYYsGYVEz+qL65KI8lT78JjthEzsjs+hwtXhYHsJV+xu+NEyjccIu/tn6jadgJL5kWkcinKyGCxLa2SxEcGUbXz1L/V1o14yn6xElV0KBcWfYYtt7TOWnH614qtwkBC79YYssS1YiuvpeZCMd8PW4DTYMFSUkPze8X4xLsmrqT6TAHfdptC/sZDHJj/ERe3HA3Q99zHW7GV17Lp3iVc3HKUpvf2RhcfwaBPZmHKKeOn3jPZMHQBF7ccJdX/zMhOqaKbqu/q14GafZnoW4gG6fjRfancfORPZQBA1/5dKC+uYMEjz2ExWvjpXz8z5J5B7N+yn9sevBWr2YpGp0Gr15J1Ovu6bRV+uIX0QXM5M+k95Hot8aP6EtK5KYJXdL90VRhQRfiNOAkRJIzoStmOk5x75xdOLf4SVWQwEpkUfUoscq0al9lORMemlF1BL2VEENWHzhM3sjtStYKYwR0p2XiI3YPncWT8Cso2HyFxdB9C2jZBoVXhMFgDrtut7uhJht912+vyYCis4J0uE7nw21Ha3CPSNnloJ7TRoWwYu5zPB87hq+ELyN1ylDT/7zEdU8EnYK+6HB/UXFJFRJ821OzLJOHBAWhT4wnrnlaH9vF/2EdcFQYQvAg+D8jEgz2JUoPgslGSfYrJkyYheN1I1UFIFGrReCn4QLj6kLZ8u0jDrUPmI5HLAoYQa2ElUoUMZ7UJmUZJWKemmLOKcVYacfnXzY7B83FUGDFnlZA0ug+qqBB/4hQ7moQIkErIe3c9h0cv4dBdL4p788Q7iOjblpD2KTfcmy/xhqvKxLkFH12XNyxnC3GUVKPzhziI7NMGW345OW//jDWnFGVUCBK5lIg+bXBVGVHFhHDiqXew5pbWabd6XyZRgzoA0Gh0Xwo+3MLeQXM58shrhHVpjr2gAmtuaWCMl/pe+O0erPnl7Bg8n9qTeTR9Rsyk3OyZ23BVm3D64+BdQliHFLwuN9G3tAKgyei+lGwW+bT2RC5BqXFE3dKK0m0nAvrelfAaLGTfNiWgF4X59SJNhxbIQoMwZRSQ40+YcwlV+zOJHynSVK5TkbnkS3YMnk/V/rMkje4j8u99fRG8Pn7tO4sd9y2jbPdpmtzbB5lagdftEQ/gKgwkj+pLkX9dKYK11B44S8zt3Ul4aCAeq50K/23iP5MbHfp3oqq4gmWPvojVaGHTug30vac/2776nUNbDpKfkcviB58HASb1EW8wxjSOpWZfJu5qExlTV+FzeajcdJj4UX1vWg8o/HAL1pxS8t/bgFyvpfGEEQFj/3V56mIFsbd3x1lWiy41jnOLv+Dsos9wlNXQdMY9nJy4Ek2oDqfZhrXCgEKjQqlTc+yTrXx2z4u4bA4En4DDaAFBIL5jKk6zDZlcRt+1U9k/eRVmv95Vvi+TpJGil4VCp+b4kq/ZNGQBpbvPkOKfr05zR+Ey2znxxg/8MnQBNWcvUnU6H3WYaGSO6pQqtneFvNHFR9Bh3XRqDmQS3DopsMb+KG+SvFqqNT4KcnKxVdSwee9RBvTugUQlvuPJgqM4f+o4a157AcFpwVhdQedb+pCU0gy7xYjP7QSPEydeLsjNxPpE76OKHSfIfvtndg+eJ8obueg9GHtbN9xmG84KAyFtmyBVyMleuZ4jT76Nx+rAbbaROLoP8Xf2wJJbitts5/cuk/m96xR+7zqFkg0HOTtnnRhPskdLHCXVJI2/lcrNR4jo0wbTidxry9EGNOAmIREa7tg24L8I9913XyDBC8DIkSOJiYnh448/Jjw8nGbNmpGTk8OiRYtYt24dGRkZSKVSEhISmDhxIhKJhKVLl2I2m+nXrx8jR44MPGvixInMnz+fhISEwHcff/wxISEhDB8+nLVr15KXl4dUKuXee++le/fufPbZZxw9epTk5GQmT57Mww8/zKeffgqIma6ffPLJQAxHEDNuX4ppWVJSwvLly5FIJIwbN460tDQMBgMTJ05kzZo1VxkZr8SKFSvIy8tDqVQik8m4//776dChAzt37iQnJ4fHH3+8TvmVK1fSuXNn2rdvz4oVKygrK0OpVKJWq3nssceuivf4yy+/sGPHDmQyGYIg0L9/f26/XTQ2/frrr2zbtg0QDY6TJk1CKpXyyiuvBGJu/vLLLzgcDkaPHk16ejpffvklSqWSJUuW/Kkb++aY++n8+RzOTF+Ds7wWTeNo2q+eLJ6ens7n5MR3EVwe4u7uRdt3nkEilSB43GAyYv/5a3C7kIZFoBr+DyQaHYLLgWA0gEoNHjfuo+nI09ohCQnF45ZR8vHvFCz/jmbLHid8YAe8dhfnp6zEfDIXgLRVUwjv316M9+b1Ydp6kItPLyN23lhCbuuN12RF8HpRxEYiVSlBJkGqVOIurcS89wQRDwzHVVYFPvDUmil+5TNCBnYmuH8nfA4n+dPfRhEZSuKicUjkMuRRoZzqNI7wf/TB5ZNR9slvxI8fQdKs+8R4T0YrGQ8uxXIyh9jHhpH6wmMgAY/RSum/NuOqMqGQ+gju0x51agKK6FCkaiWukipyJ63AdkpMoqFp3YSmq2ahTIhC8Hqp+vAnyt/4nMR3Z6Pv3gaf2YZ59zGCh/VEpteC4AOZDG+NUTxhLa9GnZaMLCwYwevjwrKvKVi1EU3jaHpsfBFFqB6v3cWRB5ZhPJKFMiqEfkfeEeMaeX34HC4cZbUoI4OR6zU4SqqQSKSU/XyA4I6pRA5oL7qTf76Dc3PX0eiRwWjiw4gY0AGpUo5MpxbdiawOCtdsJOGxYUjkUlRxESAIYpIMlwef3Ymz0kjGlFUkjhuG8WgWUcM6k+nnr/gH+pP28jjxBk12CelD55Nwf39UQWoajb8VWZAGqVI85bfllHBu0rsoIkNo/tqTqBMicVbU4q4wIg8LomrzIbLnr6P1hzMI7dUamU6Nz+nGcOCsPwOzBE2TGCyZBeKtsMbRXJizlqLv99Ppy7mE9UxDIpPirrFwcOTzOPwZelsuG0vkwA547U4ypqwi/v5+hA7sAIIgJhXx+DBfrECuVbFn6mqCkqIZuHYq6ghROfbYneT9lE7VqVxa390TbfNEnEWVKOMikOs1eK0OfA4XHqOFiyt+IPHZO5HIpKiSoin7ZAt5L34GSfF037wEuV6N1+GiNv0c7hozYT3SAglJ3EYrGVNWkTp7FJnT16CMDKb1u8+gS45F8AnU7D7DySdXENIhlZaLH0WTEotcp0HwisHvL81zyjO3Ibg9CB4PzsIKNC0a47M7yZ/9HjGPjSB4YCdkOjUSmYzz9z2P+UAGxV4NPT6fDT4BbWIkyKSoo0ORSKVIpBJshZUcm7KKsM7NSH50MJr4CCx5pVyY9xGuSgMdP5uNvnkjMeaSx4tcrwkYT4Pbp4jGSrOdU+NX4CyvpfvmJehbJiKRSjAcy+Lo6KUILg8ShYw+h95GFRcOAlT+dpQTj75Oo0cGE9IohND+HUXXZZ0GiQSkei34fMh0alylVficHjGEQ1wE5iPnODZhJYpQHV1+eB5VTCg+p5vCj7ci0yiJHNjhurR3m6z0PfEejoIKMcHE6XzctWbi7u2DRCbF53QjVcixF1fhrrUExhU5uCPt1kxBqpDhqjZzYPA8UmfcTfStXVFGhYAgIHi8ZMz8gLi7egXWkaZxNB0/n4MmIYLKrSdw15qJub0Hcp1aDKjv9eEoqa5Dw/q0dSOeUidGIdOpcZZUc2rC28Tf34+QK9eK14epoAKFVsWOaasJTopm0LsT0USHiC7INWbs1WZkSjFBz57pa6g+lUfvN58kLC2JrY++jr3cQNq4obR9ZiSaqBAcVSaKtp/E63KTek9v5FoV5vxyvA4XPo8XR5UJR7WJmG4txCQ3MimqUD2OKhOCz8evI/9JlMtNz20vo4wMBiT4XG52dXoWT435ujIgcmAHpNEh1FbWYrPaWf3iGu598m5qqwy0696WqIRoBJ8Pn89HxuEMfD6B12e8wVOOoBu2Fec3hjiKRTqaTubS8ZdFhLZpgq2oihMLP8F6sYIeqyahDNOLe5dOhVyrxl5WS8G3ewhqGs/Jp96m2+ezOTn9A5ThQXR6fxK6xlFIZFIsuWXsGTofn8tD6rO3kziqr7gf6NSYymv5aeK7lJ3OQ65WMv3MGtYOnUtNbhlzcj7GWFyFyyIejHrdbjRhQWhCdEhkMkwXxfjZwYlRfD5wNl0m/YNmt/dAGaRBIpFgqzZRsP0kuphQDrz6LUPm3oe6UQSahEg8Zju16ec47dczrkV708lcBmQsBZlSjBUpAcHrYfr06Rw+fhKDwUREZATrPvyQ1KZNwefFay5H8Lj4ue1z9PpsFkdnfICj3IAuKYruqyahDNVhOFOAs9ZMTN+2eO0uKvZmENOvLfh8SKQS9o1aiqPcQMzgDnRdMxmJXFw3O4csoMWMu0i4owdyvQZ7URUug4ULz39K6rS7yFu1kZb/fBCpWok2ORaJRILH6rjh3qwI1mLOvEhYzzT2dpuMx2y/Lm9oWjemx0/P4yirxZpTStbr39H29SdQx4Qh06oQfIK4H7rcSABbgThHmqQodveeibO8ls6fzCRqYAd/4i8Xmc99QuGn22i7/Elib+smJssJ0iB4Bfbc+QKGk3l0ef9Z4kZ0RSKV4Kw0krvuN1InjEAZqsNrd7F/zCvUHskiadxQ2s6/D1txNR6Lg/Pvb6TlxJEoQ3XUning0LPvBcJLtFv0ICkPDsBZZcLy3W9UrvyG8DHDCRs9BEVcJPKwYJBKxOSHLldALxIEAVVSHMbMi+DzoW0czcm5H1H0/V60SdF0XT0JRagO45kCjk5cic/lIXncUNJm3YtMp0Lw+ji64GNyv9pFaFoig396Hp/Xh1yrxm2x46gwIlPJqT1TgFyv5tD0NWgbRdJ75URU0aEIXl9AHl6Pd6+UG8YqAw6LnU8W/4uRT/wDY5WBtO6t0YfoMdeasVtsJDRtRMaBM6ye/S597u7PnaOHiDdQpRKMR7I4+sAyWrzw8J/uRX9FZstDtOATcBRV/WWespdU43O4cZTXEjWwPRKJBK9PwFhYwdrBcwlJjGLcpqWYS6sRgMim8RgKK1EFaVHq1TiNNr4d+zodHxpEy+FdRR2wpBqfw8XeCe/Q6/1nUYXqqTmTz/5J7+NzeYjs3JQBn81CplXhdbjYNu5NyvafJbprc2776XlqLxSjiQxGeYV3zaX9QRsTitNkI2lAOxzlBrSJUSATD3avJW927dnNspdfxut0cf8DA3lyzF18fygXJBLuu2M4xcd38dzKz6gy2UCu4p233yY5JQWXzcLcObPJvnAeY14tqz5YTdHUT3CW16JNiqbT6kkoQ/UYz+TjqrEQ1a+tOB6bU7xR7BA9DQ8//iaOcgNtFj9Ck4cGIlXIEASw5JRyfPL7GE7mAdDj89l4LHaqfknHdDqPdqsniwlzdGocpdXY8ys4M2UVTeeOvkqODi3/6rrvgv8X8G7iQ//pLtwQzxZ+duNC/0VoMEo2oAF/I9LT0zl8+DCTJk36T3flP4LNMfffdJ1ut5TeuNA1cGp/9E3XidA6blzoGnC6bxzP9I+we+qXZ0wt+2tu81dCpbj2bd8bocR+fcP59VDf6/fyejgbeOrZmpKbp2F94eLmeaP4OgmwboSm3vrxr134+3LehcmdN12n2Ht1XNi/Aq3w9zmw1GdctR7V/0BP/v+FPEX9eFdZD8335leyiNjreFvcCK8rDTddZ6YrtF5tGaU3Pzp1PdfXGdXNt6Wv51Ju4bp52g/IWHrjQtfAz22fu+k68nq+gtWH9vXdm+vHvfWDS3LzvXTfROilK9FSbbpxoT8gxx5Ur7bs14px/RcQ8RfDJF2JD9X10wMed1yd0fl/CvXhqVPq+sn6RPeNy/wRrvpNFwn1kPV9N42pV1u/j/jypuv4rhsc/s+hqYe8+b9ulHznf4FRctL/MqNkQ/btBjTgb8K6des4fvw48+bN+093pQENaEADGtCABjSgAQ1oQAMa0IAGNOA/igajZAMa8Ddh3LhxV323du1azp8/X+e7ESNG3DDmZAMa0IAGNKABDWhAAxrQgAY0oAENaMD/ZjS4bzegAQ3427At5r6bruOtp7uBWnLzbi9uoX4OTvVpyybUzxlQJbl5NwpHPduqDyTUb0upzzzX1x2tPu7b7r8xL5yrnm3p6ulo93eOrT6oD88DOOu5nuuD+vCvrJ5rpT7Q1kNGQf3l1N8Fdz33h/qgvtxU33mukd78vYFwX/1kgPA30tFZD3dbaT2XirIeYUGM9aA7wD9Ov3TTdXa0nl+vtuq7z/63oz5yVPE36hz1RX0DidRHdtSXf0PqKTv+LgTJ6uGHDRi8149zfz3Ud77qw4tmSf322OELQm+6zt7FNTcudA3UR94MKf+6Xm39b8FbSf/97ttTLja4bzegAQ1owDXRM/0tvHYnZye/j/m0GEg5fEB7mi9+DIlMiqvSiDIqJFAmpFsLGo0bhuDxUrn1OFkvfUFo95Z0/el5fG4vPocLw5ELaBvHIFUrAQFVVChZy76mfNXPgXY771qOtmk8SKQ4S6sp/dcWKn7YQ4t3nkUZFYogCJR+uhVVk1giBnUEn4DX6UIikWAvrKT0y52kLngAmV6NVCHHY7JR8vl2Ct4R24h/+g6S//kIB1uNJXH6KCJu74EyMhTB58NjsFKyZgPF7/wIUintt7yCq6wGS0EFkYM6ioGhJ79PeO/WNF/0MKeeeJPUOfchkYmZffPf+ZmIAe1p+/5kZDo17loz5qNZnJ+6Eq/JRmjfdiQveDCQBMLndOMx2/AYrVyYtZqmi8ch8SdzKd9wkJzXvkOTFEW71VPQpsYhkcmwF1ZwZtJ7mE/n02LJo0T5+3Vm8vt4jFbarZ5CUNsmeO1O7IWVCG4vB4ctoMf2l9E3b4Tg9ZExdRVlP+5HmxpHuzVTA7TXNInBXWtBcHuwFVQgD9GibRwjJmFxuPBY7HiMVk5Pfh/T6XwA2qyYQNSwziiCtSCA1+bk8H1LMR3PQdc0nrZvPUVw22Syln1NxcaDtFs9BXmoDsvZQhBA3yIBQRAzFId2bgYIFH6ylfMLPkabGkeHNVMC/dM2TxAzNwN4fcj0GlwVtSgiQnDXmvHZnJR8tpX8DzajToqi6y8vogwPwutwYTqRQ8ak93CW19JiyWPEjeqLTKPEXlTF6Sffwnw6j1YrniJqSCdcVSYO9JuJ2k97TXIsMrUSW24pqthwBLcXiVKG1+7CbbRx8gp6tFsxgehhnZBrVDhKa3CUG1BFhyKRSqg9fIHgNk0QfD6kHi/Zz32E8dA5Wqx4mug7e4lJAkpqKPpwE1UbD9Jx4xKUkSHg81H04WZyXxQTd0Xf3oPUmfeia57AycdeJ+31J1GE6fHanBy7bwmm42ISpRZLHgvwbfbSr0iZfjeKUD1SnRpVRDCCz0fOq9+iig2rw9/m03m0WPIY8ff1Q6pR4SisZF8PcR4iBrSnzXuTxID4gjgPZT/sxVVjJmpoZwS3B0d+OeenrqTJ7PsIH9wJeageiUQiJnqqNOCuMiLTqgNruWStmCFVnRRFlx/+iSomDK/DRfFn28h6QVTUemx/Bd0V/Fv+o5gh/Mo5O/7wK7RbPQVFqB6fy4M8RIdUKUeu1+BzuXGbbPXm3+xlX1Hu519FWBDyUB3O0hokUnGtKkJ1V/GUq9pEm3cnoowKFefws21UbjkS6KOABE2jSEDAeCQLc2YBkYM6ItidZE15F+vpPJIXjyP6vv5INSqchRUc6ynGOE5ePI6wQZ1QxoZjOZnNmTufryO/Gz89kuaLHsZ0Mhd5kAbT6Txc1SYiB4gB7i3niwjpkFpnzgHafjCV6Fu7giBQsekwZya+S/NFDxM5qCPyEC1eu0tM8nVFnVYrniJqWGdkGhXO0prrtuWxOzl1Be07fDCFWH9bZZuOcHLiu6Qteoi4O3oiD9ZiL6nGXW3mzOy1mDMvoo6PoP27z6COi0AdF4bH6qR6X0agXszwrijCg5DIpWQt/Zr89zdcpscTt5I4dgjaxtFIJFI8FvsN51kZFYo8WIujqBIE0DSOxnymAH2rpKtkR9flTxA/pCPOKhObB8xFlxjFoA2LUEcEgwTMeeV47S5qT+UR1i4ZAIVciq5ZAuYz+ciDNHisDqT+uJvFn29H0zj6mnKq9YoJAZ7f328WmqQoum18CaW/LWteGT67i8KPfiPh/v7XlL8SmRS5Th14RosljxJ/RVunnnwL8+l8Bh1+G4/FjuD1IXh9HHliBZ1XiQkU5FoVgiAg12twGyx4rA68NieCx0fmc59Qe0j0LBl47F2U4XqQSvHanGxt+xRpix4i/o4edeb53Oy1YvIxIGnCCBo9OgR1fASC10f1jpM4Kw1X8ZTL7uLI1NUY/DzVffUkEm7tgiAIlGw6yqFJ7yG4RSN/VM802r/4MBKFDFlIBF6jPwa2RMrzr66kY+eu9O7dm7iYKDymcvC6+CMu7cfyUB3m0/mcnvguzRc9RNQf1seZye9j9vfpWmM5/fTbNJ13P1FDO6NuFIlUpcDn8gRkmyo+oo7sKN94kMgB7dGmxiORifwruL1icjSnG3mwNrCW3UYL7VZPQdcsAYlSjtfqxGO0XnfdS1UKum5ajC45Dolcii23jPTBcxDcXlLnjKbRo0NQhOhAKsFRWMnJx98MrH2kEm75bSmOslrK1qfT+tXxSBVyfB4PtpxSMfv3Wz/RasljBLdNxnQiB2V0aEBvbLtuOl6rA1VCJHK9BsHjofiTrVxY8BEA+laNafnaeKQ6Na4qI/IgLfJgLZZzRYR0TEEVE4bbYKV616nAuK6k/aX50rdujLvWwp4uz4rjmnkvjZ8ZiUylAKkUZ3ktxx9+FfPpfBpPGEGjMaIHlOXsRbJf/55uPz4vri/AVlCO5VxhnXFdWPY1lRvTA7LddDqPM5NW0m3jYpxlNdgLKq65ljsvf4I4v9z4fcBctIlR9Fj1LLrkWGRqBZbcMjSxYfjcXrwOF4LHh8/rxVdt4shdLwR0OIlCjiYxCqlagTmjAMPh839Z1kukErx2F/bCSjImvRfY/6/UCf7IU/a8cg70m1lHz0AqQSKVIni8VH2znfChXUV9Vi6lZuMBil7/msYvPU748O7Iw4IQ3GJCOufFCvLmryF23G2oWiSBAGemrcJwJAtNUhTtV09BEarDdDrfv6+0B68Pn8uNLjWe88u+Ju8KWa9JiqLj6ikE+ed8R5dnr9ofLiz9mqL31wfqJD5xK4ljh6KOj8Brc1Kz98w19zC33cXRKasC8qbbmsnE++VN6aYjHH5WlDeRt6ThfbIHS195GZ/PS1l5DI/F+GNZKzUoBz1IpTIcj0SG1+VkxeJ/0thTzYRuKQB8duIinwcVEtcogcUrXiUuOCIgby7Js2vJbK/NSfsrdGZN42gurtlExIB2aFPikMik2AsrseeXkzHlfVLnjBbnrgENuEn8d1+PaMD/Ojz88MP/Vv2Kigr27t37p2U2bNjAgw8+iM1mu+HzfvjhhzqfFy5c+Kflc3JyWLduHSBm0v6ja/VfxaJFi8jJyQl8rqioYMaMGfV61r+LnTt38uGHH95UnYkTJ2IyXR0E/JtvvuGXX36pd18O9JjCuZkf0OJVf/ZwqYQWL4/jxJhlZP3zE/RpSZx65FXOzfyA1u9NImp4F/YPmM3+frMo8CsIyZPuwFlaw7akhyn7eT8hHVI5NuZlDo18Dp/LQ/HXu+q0GTaoI16LA1e5AWdJFa6KWqLu6oU6KZrcRZ9wpO80ToyYT6OJdxDUpgkHekxB8HiRymUc7D+Lyk2HSXtzAiceehnB4cZVbeb0uDeIuasXuuYJqOIjCO3bDkdRJSF926FJiUMilWI6ch7rmTzcVQbixg1HlRhF/BMjsGcVoYgMRpscy74eUzg78wNavTmB8H7tsBdW0uy5Bzk+Zhn7+0wn9q5e6Fo2ouXL4zj33MfsaPYY7ioj7lozSZPvAsBdY6J4zQbMJ7LJef4jpGoFrvJasmaupulLYzl1zwscGDiHA4PmEjmwAyGdm9Js4Rhq9mVgPJJF6fd7qNp2glavjidyUAd0yXHs7TGVzJkf0OrV8TRbOIaC1RtxltZS8esRij7exsFhC0iZcTfqmHC2NnqIc/PW0eqNJwGw5ZSSPmiO+G/IXCRyGQXvrWdfz6noWyTgqjRiOpFD3ls/ggRc5bUiDV4dH5iz4q924SiuRvD4+K3RQ1TvzQgYEt0GC5kLPgoojJf6t6/nNPQtGuF1ONnXewZZS74gpEMK+3pP58i9i2k0ZiC65gnYcko5MmgWRwbNInfZlyBAzgufYM8rRapWkLfsCzwmG3nLvsBZWMmxEfNJGDsMXfMEmi18kOyXv2Zb0kOU/7Qft8FCyox7iBzUgZAuzTEeucCRO19AcHlI8/N4yVe7OHb/ssDYmi18kILVv1K4djPmjAJqD57DdCKHzOmrsOWU4iqv5fTMD2hzaY0ARV/tEpXnGjM7e80guE1jir7dw64+Mwlu24TjE95m76B5nJv2Hi2WP0X4oI6oE6M4fvtznLhrEW6jlYSxw4i+uzfOokp2Jz7AqTFLSXh8ONrmjQCwnivk5Lg3qD1wlpRZo3BWGNjW6EFq92YEjMyRgzrU4dvW7zxDwepf2ddrGoogDUWfbsWWW0ajhwcR1KZJoFzaq48H6h5/6FUyp61CFRsWkAEtXx5H6fd78Bht2HLLODh8PkHtUrBml3Kg30yODZyJPbeE5m88hSYljqLVG7DniS//Bzs/hc/lQapWBtZy/NhhgXG1XvE0Houd7amPUv7jPlxVRgBSZtyDKiacbY0erMO/f5yzS/O1r+dUvA4X9sIKTCdyODn2dSznCv8f8K//+T2mUPnrYYo++p30QXOIvbMn4f3aXcVTgsfLhX9+yoE+0zk0YiGJY4eS9sp4Clb/SubstWiSosh960e2pzyKOikqMA/ZM1eR+sqThA3qiCYljrMPLyN7+nsoY8MDclKTEkfZR5sxpWeiS2tcR46q4iMI79cOj81B0Se/s6/nVOQ6DeG3tGZfjymUfLWTyIEd6sz5JSjDg8l55RtsuWV4DFaav/gI2uRYzi/4V4Dn/1in5KtdmE/n464x/2lbZ2Z+QJsraK8MD+bCK99gzS3DY7CQ9uIjaJPjODp2OUcefg2PwUr28h9o659vwePl7D8/FV/456zDY7SCIATq7Rs2n4x563D7s1dfgr5lIxo9NBBXtQnL+WKq92VgOJZ9w3ne2+VZyn/aT9HHW0kfMlfMOhyivabsyP9mD7vHvBpos9vbT+GoMJLx5o8YzxcjVcj5bch8Ds/4gN+GzOe3IfPJWvIFrhoz+e+t58TYN9A0iqLos22kD5xN3Oh+hPVqfV05dfQKOdX67WdwVhjIXf4DlvNFyBRy0gfNpXLTEc4t+ChgnL1S/lrOFlL0+faArAjt0hzjkSwO+9u6co0cuGcxuwfPY8+wBbRaOIbc1b9izS7BWlCBs8rIkXHLcVQacBus7B48j1PTVtNu+ROB+opQHRkLP2Fz0iOU/pJOqxcfRpccy9Gxyzn88Ou4DVaylv9AqzfEOqrYMJLG34rlbCEZU1dRte0E2pS4a/LUsVkf0unlsZd5PyKYjNe+w5JbhstoJfmB/mIfgrV0fHks+x57g9/7z8FrKg/UkekiePShMQwfMpAnxj2G11KFTB/JtXAlDd0GCy1efARdchznFnyELacMV7khsB9fbyyKsCASxgyketdpyn7aj9fqJH/lemr2ZgRk2x9lR+MJt2E+exHjkQvU7MvA5/bgqjKS9eJnuE3WOmv5Ev8ef+hVTCdykelUf7rufU63aKSYtortyY+iiAim6Vwx0aE5owB7YSXVu05RsOZX5MG6Omu/yRO3YskqAaDVsnGcf+lzjj70Kl6rk/Jfj2DNKSN+VF8yF3xE+abDKMKDrtIt8976Ealcxv4ekzl270vE+/d/gLTlE8he/AUH+s9GrtfiKK5mX89pyDRKfC4vZ+esw3KhmMiBHeroQlfOlzW7hIqNhxA8HhLGDARAmxyL22ChetdpDo18Do/RSqtXx6OKDaPx+OEcGDafff1mgVRKx09m4qwwcOSBl6nYcgSJXFZnXFftDz2n4jFYabtyEtasYpSRwdfVOQq+2cPeK+RG24X3c2HNJnI+3IIx4yJVB89TezKP3/rNRiKV4HE4+b3/HE4+8SZwWYeznCskY/oqXFUmPEbrX5b1pd/txWt3Ufb9Xqq2Ha+z/1+Pp6p+O4Y8VBeQHdrkWPbdMhWpUoHbaGF/n+lEjLyF3HlrOD1kOqeHzCC0f0din7wdTXIc7koDFV9vAyB/4Vosx7No/sFsDDuPs7f3DPYNnI3lQjEAzReOIX/1Rvb0nIZMpyb8llbs6TGVs899DFJpHWPkJbT0z3m5f85vtD/oWibS6KFBWM4Wkjl9NeaMApSRodeWNzPX0uGVy+G9lBFBZL7qlzcGK038xmyf4OPFl17kvnOhTDgfy6/bd5NTYxHr9B2FYDGgsht4Yfz9xJ7ayBvLFgcMkhUWB1+eLGSWuQUrpj3Hxg+/4o1+j+A2WAL8ez2Z/Ued3mt3EdQumYLVv3Lqybco+3E/RR/9jjWnlLQ3ngzMcwMacLNoMEo24L8KlZWVNzRK7tu3j9TUVA4dOnTD5/344491Pi9evPhPy6empgZiP/47Rsn/F/D5/r7MsX8nTEezkAfrUEaHEtypKfa8chwFFUQO7kTV1uNEDu+K6WgWqvhwij7dhuDPnumqEo2koV2bB262mU7mgUSCvaACZ2ktJV/uRNskpk57kcO6UrP1GPaCcrwWO/IgHTVbjxHctQUW/+mu1+pA8HgxpJ8DQBUfDlLp/8fee8dHVW39/+8502eSSTLplV5C6L2DFAHbtYGKFfTaUFARBMVrQRQE7KhYL/daQa8oNlQ6hNBLSEJJ722SyfR+fn+cyZAQQOV5nvt97vPL5/XyFTlzdltr7c/eZ+2190YVF4m3wYpMqUAVbcBRVE31hp1ETxpIzcZMYqYOofvzd1C89J8gikRNGIDlwCm8tWb8TXYUBj3mnccRVErkOg1RkwZR8+kWlLGRVG3YCUDToTPoOiVQ/NZ3CEo5ztJanCW1iF4/1RszSZ01BUdRDdUbdhJweanbuAdBrUSdGA2A/UQxEcPSqVm/g7CMjqFoLnd5HQqDHkWYdKOiTClHppCDCMbRGSgjw6jcsJPK9TsJz+iAwqAj/rqRVIbqlY/CoCN6bB9qNu0DoPrbTOKmDQYg4dqRVG/MBKDis+0ISgVhvdJayd44pg8yuUD5ul8BcFU1EjmkB1UbdhI5PB3byTIUBj3OsjqUBh3quEgAGrNOEtY9BY9JmugVv70JVYwBdVwknnoLlqOFoZVd4+gMajbtQx6mRRGmCUUeJN00HkdhNc6SWsz7TuF3ukm8YXSr+iXfdTmusloiBveg4oOfkCnk+F1eKeLO58dd04jf7sJxpgJ1ghHj6Ayqg/KpXL+D8N6dEEWR2KlD8FkcVG3YSdOhM8gUcpRR4ajiIjFn5eE1287KZHQGtZuyJPs9WkDslCFUbdhJ7NQhlH34c1Ae9a3k0ZB1koh+nfFZnUQO7IrtdCXRw3ogev1U/iuT+KmSTpojBWOmDqHqky3Ysouk/hamxVlaS+TwdCo++hkA854cRL8ffU9JZ/YzFTgKJEefvnsKJW9vCsr+O5QxBlRxkcROHdLKbpUGHY37ThIxsCu2vDLCgnl5TFbcVQ2h9xQGPfHXjaJqw07MWXk07s1DFuxfEQO74iiqQa5T422wUrVhJzGTBlK9MRNVjAHRL/Gg5dAZwjI6UrN+B/ruKfjtLvxODzJBwF1RjzxMK0XLBPXV7GyLHNyd08/+E9Hjo3L9Doxj+gAQf+1IqjdKkZGVn21rZb8tddZSX9acYsJ6pJ5HX/81+23Ov+KzrcROG4JMKdmP3+ZqY1NAKCrFb3dhP1NB5ODu1G7KotPca3EUVRM5uDui14+ntimkB9vhMygMOmKuHU3t+u1YsvKw7M1FJggo4yIxThlCw68HiZo0iIq3NkrlBdsD0OP5Ozjz/KfI1SrqNh8CIOD1EQjqR981mYDTgyouMqRzVTB9WHoq1cE2Vq7fcQGbr2uVxpyVhyFo8xcryxzkqWbZG9JTqQ7yVfn6ncRPGUzFhp2YD57GtDMbhUGHvbQWTaJkH+5aM5bsYqJHZ1D51S5sZyowHzgdSuept1DxxQ6Jw8PO3gKv75aM+dAZIvp2pmjNdzRm5uEoqv5Deq5cv4PYaUMwjulDwOPDU285L3fUZZ3E3XiWO6L7d+Zk8IO5NjMXTYwBTQsdASRcNwq5TkXtpiypjvtPSpGy/oC02KZWnresxqyTeM32UD4RA7qEOKBhT26IAy7EvwBFb35L5NCeAMROHSztKNiwk6ZD+cGywkL6bYmYURlUfb8PURRBBqIvgCJch+10ZahfyXVqWu4glGtU1ATt8Kyed9F48AymndkoDTrspXWhcRJAJheIGtWLuh/3I9ep8Nld57WphsP5KA26kGwj0lMp/05qY8n6nSQFx8DU60ZS8eMBnBUmqYDmG2plMmRKDd26dsFtlfqf6HUikwlwnq2aLWVYuX4nsVMGU7lhJ7FTB1P64c9S5GdZPQqDLiS/c9tS+9MBYqcNoWHHceL/MoLqjXtoOnQGX5M9xG2eWnMr7hBUCtTxUVRt2Ilcq8ZrsqII1xF/3Sgqg87l5r4cPbYPtZuyMGfl4Xe6Q7q4WL+PGp5O7aYsZEo5viY7kSPSAYge1zc0XnpNVhBkITtUJxqJnTyQ8k+3SlHpSgVlH/9K/dajVH+XReJ1IzEfOoMqKgzL0UJ0nRKwHCsEzs4tEQQSbxyLo6gaV0ktTcHxP/7GMQDouiZi3psn/X/HePRdkySZBHduBNxelJH6Fu3KbyX76LF9UCcaqfh0K67KhtCcSNctiYDb29bmYwzI5HLkGhUyuYBcp0abGkvR25sw7ThO0RppfLDlV4badT7eqNtyhKjRGVR8uhVVbOQF5xz1WSfxtOCNuNEZVHwvfS81HiskaeogSjbsIvW6kZT+KxOFRoUmLhJvfetABOPoDLxmO87iGnxW5x/mekGjxNfkkOZIGR1bjf8Xsqmqf+1BEeTX5nlGxMCu2E6WIdeoUUaFY/p2N5Fj+0n2r5QjUyowDOtF3Vfb0XRJQlAoCLjc2HOKCRvSA7lBh/m3Q8H+58dnkQJZolv0N9HrC80x6rceQ1DIEVTKNn20Wedln27FWdlw3vFBcc740HToDFEj0qn5di+Nmbkoo8PPK8PGc/mmZxoVQZ2Xrt9FUnB+V+Q0kRyTgFFUo0BgSrd4thfWg1KDkNQVFEpqDu0CUSRQfgqZWgc6Q6hOflHEKwtgHJ3Brp9/IyKgpHL9zpD9/hHONo7pg7O4hoiBXandlEXDjuNUfrmd2GlDaDp0hvDeHUN6/r+OwH/Af/9paHdKtuN/HAcPHuTJJ59k4cKFLF26FLPZDEBubi4LFixgwYIFLFy4EKfTyWeffUZeXh4LFizg++/brlZVV1fjcrm4+eab2bNnT+i5y+Xi7bffZv78+Tz++ONkZWXx6aef4vF4WLBgAW+88QZwNpLz1Vdf5fDhw6H0a9asISsri5ycHJYvX05tbS2//vorP/zwAwsWLCAvL485c+bg80kOMofD0erffwbbt29n1apVLFu2jLlz5/LJJ2fPfLj99tv58ssvefLJJzl9+jQ7d+5k8eLFLFiwgPfeey/kqHz//fdZtGgRjz32GOvXrw+lz8/PZ8mSJSxYsIDFixfjdEofdI2Nject70L5AHz33XcsXryYxYsXU11dfV5dLFu2jE8++YRDhw5RUVHxh2XgrjKhTjSiSTDiqpQm9OrEKJxFVWcjqADj2D4M++kFBn/zNwz9O6M0huOzOtGmxTL8t5fo+OBVoa1pAK7KhlYTAwBVohFRFPHUNIbKDrg9qFp8rKhTY1HFRNKYmQuA7WQZAbdXmiBPG4KgUoTq6q40oU6Iwl1pInJoD9zVDTiC28NUcZEgitiOF+J3uFGnxZE4ayr2k6WkLphB8dJ/IooiglqJK/ghEztlkLQNyuoAuRx3deNZOVWa0KTG4g7KSKp/AxFDe9Kw9UirNrorTYT164wjvwJ3pUl6VmVClRTD8C3LGZ/zHqYd2TiKa/BZHKgTonBVmHBVNqBJNOKqakCXFheqF4C7rknaOucPACLd/3YrUcPTSb59IsqocGxnzurc73AR3qt1dFXSTePwWRyhSV/+ss9RRurpvvROIof2oHTtj7iqTKHy1UFHgdIYDoEAYrB/uSobQCT0ezPkOnUof12HONz1FiIGdGX4by8ROawHruqz5+e46y3oOiW0Sq/v1QHTb0dQJxpxV5iw5ZbS8fEZqFNi6LjwJgqXfYomNZaw3p1wFFWHyuqy+Cb6fvgYmpQYCl5ejzoxCrlWFZKdq8qE12wLOT6aoTSGt5JH3LQhaBKiSLhhDJrUWEkfLeShaSGPZueMJiEKR2lN6DdXpQnjsB6M272KPp8s5tSj74Ta0wxvg4WwXh0l+wo+16TGIpPL8dSZW9VRclyLuMrqWslek2hEnRgVaqPSGE7A40MTF4k6wYijtBZVXISUh0r6YGiGq8qENrW1bQV8finPBMl2FWFa1AlRpNw1mcTpY/Caba24IOGWy/DbXbgrTdhyStB1S8Fd20D4gK6E9+2M3+pAlWhEHdSX9fAZyY6AyCE9GPrTC3R/7o6QDSijwrD/jv0iF1rpy2d1ogjX0uWJm4iZ2B9vk+O/ZL9CC/sFcFU3EjUinXE570vPfb6L2pQmNZbwvp3xNFqlPtAxHtHnJ2p4TwZ/8wyKCF0rPbirGtCkxbXiE9HnR50YjSoxmuirRoQ4KuDyhBw6sVMG4a5uwF3dgBgIhOor12tCix7qxCjcNY1n7TIol2abp7mNlQ0oI6TopGZ7OitD03lt/vfLagiV5W0pzxZlnbXFBjrcOYm6rUdDz5rTaZKiMfTuSN2O7DbpfFYnSsPZscV2sgzjyF4QEHHXNhE7qX/Icfa7eg5ybsJ1I/E2WP4Qd6iMYYiBAI7yegBSpg1GrlYy6OXZKCN0koy0KmIm9MdTb0H0B7CfLEPfIwVtcgyCVoWuUzwKveYP8RSBAM4yqaz4aUOQq1X0WnUPigj9WZ2cp13qIAdoEo3ntKsBr9kulSWKDP9iMWM2L6PTvdPwWuzSEQp/+weGnqmE90im1zO3cvLFLwh4vIz+/jmGfLKQY4+uDdVPDAQY+tkTjP5lGcbhPVFG6M46B4PldbxzIqagnt3VjZSt+xVlhJ4xR97BZ3EScHkuaFPOqga0iVGojGF4m+yhNjqrGtAGeSm8SwLKCD3jvn6KiZtfQKYOCypciRjwI6h0BFR6EOSADDHgRyZv7ZQ8d0xoabOaRGOwfzS0GhPO15baH/ef7TtBbkueeRn1W46cl9vCencEQUAmCFJfjI9EmxKDOi6S2MsHIeg0oXfddeYW8wBJ7wjCeeV2br8f9stLjMt5H9OubBT6s7LWd02i+9I7SbxhNLa80pAdpi+9k1PPfwoBEblejd/tCZVrz69EaQwjZeZ46rZIelWEafFZzjrT3VUmZAqBqJG90KTEkHT7RAA89U1ogwvWtpNlxEwdHLIjTbLEc4oWHKPQqXFdgGNkKgWnn/8UMSDxZPM7ijAtmuRouj4xg4zX7sNd14TXbEcml1P8zveMO7yGy46/S8DlQfT5Q/2reXxIuWVcqF3Ncm5pGym3T8JntkNAmkP+Ud5oab9J0wajjY8i9fpRRKSnoozQo46JYOxXT5I4fWwbu0z4ywiqv9nzp7heFRNBwOdrMbc0oU2LPWdu2dqm3LWNobGqeVxonhs05++pMqFKiqbPr6sZdPxjmnYeQ6aQ46msx3mqFH2fzniqG4i5YSzqpBgCLg+dX76fkb+9RMYr9yLXqduMES113qznc78hlMZwBJWCky10fr7xQdFifLCfLCNyZC/8NicylYKYSQNQhusuyjeaxChUxvAQH0rPTWgSJb4xex2kdOvEhC0vMfKzhSQkxFNndyOLiEF02ZB36E2gy0COm1zM+GI/J4vLqPSrAYgL03DHgDRe6VBBjc2M2gfpPkNIR/A7nB1EwnUjqdt88LzjWfJMaY7WUi7taMefQbtTsh3/4+jZsyfLli3j5ZdfZuTIkaHtv9999x133303K1eu5Pnnn0elUjFz5kzS09NZuXIlV111VZu89uzZw6hRo+jZsyeVlZU0NUlb8b766it0Oh2rV69m1apV9O7dm1tvvRWVSsXKlSuZO3duq3xGjRpFZqYU5eXz+Thx4gQDBw4M/R4XF8fkyZO58sorWblyJenp6WRkZIQcmZmZmQwbNgyF4tKOZS0uLubRRx9l1apVZGZmUl8vTU7cbjepqam8+OKLhIWFkZmZydKlS1m5ciWCILBr1y4AbrnlFpYvX86qVavIzc2lpKQEn8/Ha6+9xl133cXKlSt5+umnUalUFy3vfPk0Q6fT8dJLLzF16lT+/ve/t2nDe++9x+zZs7ntttvo2rUrH3zwwZ8TgihCqwPvzzl0XCZDEaZh37QlnH7+U/q9/4gUReEPsHPgQ2RNWkz19/uQ69WtIljaQCZrkzVisHxA0Gno9cHjOE6XSREAQN4j76JJMtLrrTnItWrpg/qcw/llKgXh/TpTsKKFMzdYljLaAP4Aln15VK79nvB+XQi4vNiPF7Zqq6BV0emR66TIyD9451j0lMGIAZHar3e1KleTFouuWzLlb393to0AgQBZExexs/+DRAzsgr5bUps8Q2WfW4cWTd5/1TMcnrkCZ1kdabMuR1C2jfgQmyNFkFayoy/rh9/uCj1LnD6GgNvL8dmvYD9dTseH/3L+8i90/vxFZCRTyAnrmYq30UrWpMUQENF1bO2EbCljmVKBKjaCxj0nQgWqE42UvbsJy4FTlL2ziZ6vzyHjw8fJf/pj/I6z7Sh46Uv2T1uCr8lO6uypwfRtK91Gpy1eKV/3K/uveQa/042n0UpYcLtxy3TNf1t3E1mbvB0ltewY/Tgn7nqZTk/c1KoguU6DPr0DZe98F3IMyXUaMj58HGdhVSv9XAxSeS0qImvxvLmCYosfL9L2VnkG05p2ZFPz7V4KXvoSv8NNwvWjQu+lzrse0RfAHVxYqP58KwGXB13XFJLuuwrLwVOIARGZWkWvDx6n4G8f47c5Q2pRRurZP20JRa99gyapeTHiD+jrHFR/tQu/w03OvHcIeHykzp7SOt2ftN82rwVEHEXV7Or/gBQlpFVfsI5ynZp+Hz5GwfIvIRDMVy4gqBQ4ims4/fwnaFNj25R5vhaKoogyNgJfk60FR0nPmzmqYMX6thWWyVrrnNYybI58uzDO/niuzV9KWX/k/hRlhJ74KYM5ufSzVlnLZDIGfvgouU+vu2CfaClK+5lKSj7cjKBW0vPZ27DklCD6Am1fPE9Tgi8Re/kg3LVN533jXFuUtWhc/rrf2PKX5/C5PHgaLPR/5lYAkiYPpOlIQcge7GcqKFv3K5rUWAZ+/qR0ZuB5DOBiPFW27lf2XfM3/C4PHpOVHs/9zuH+rbJqO/CKosjuq59l5+VPsu/WFaTNvCx4HjR0uHMy9qJqnOUmcp75J/1euRe3ycrBe17j0F2r6fHE9KAspA/m3ZOfZP/MFaTMGItMaP0506znM0s/BUARoSdmQn9c5fXs7Hc/cp0adXzkH7Df8xFXMIVcTlTfTuy+bRW7blmOXBcFglKyJ4UaMeAjYJc4S9BFBvM8J68/eNdKy/5xvrbEXTGkRd1lRF/WD9Hnp/rr3W3aJdep6f36A3hNlpBjQSaXgyDQdKwAZ1ktXZ+YcU4dW1Rc1pLfL97vsyY+wa7+D2Do3RGZShFK46owcXz2K1R9vTu0+BExtAee+iYsx4suKBy5WoXo81P19YV3VOXNexd7fgVNh/NJmTWFyOHpwYoFf3/kXVJmXc7gDU+BIBAI7sZpxTHnGWdFUSR6fF9EfwBrqI5n33FV1GPNLubEvHdx15iDC2Aicr2GuKmD2DHkYbb1ewBBp27jnBaU8ou2K2byQLyNVvyu5jNJ/+ic4+w7Bet+Y9tfnsPndOMxW4kdkU5U306Yc0s48uTf6fzY9eg6J7bKPvbyQdRsyvpTXN+yy5wdG8+p6Lk2Jb3cKv+WGYXyCYhkT57P4UF/Rd+/K/Jwae5f8Nga1KmxaLqlIGjViF4/cr0W0w97yZy0GL/DTaeH//I740qotFb/ig3q3NJC5+dFq/GhgrIPf0adYGTg509iyylBRLyoDDlnitWi8QDYSuoo/3YvWycupuDDX1D0k7Z1ywQBITYV0dpAUtEefl2zjG9efZ74MDWrd58GwOLysr2wnoW2nhgDKtyyAAeUDW3rcAHOBmlOH3v5IOp+OdSmikpjuLS7qEVQRTva8WfR7pRsx/84GhoaWLZsGfPnz+e7776jrKwMkJyV//jHP/jxxx+x2+3I5W2dHOciMzOTUaNGIQgCQ4cOZe/evQBkZ2czZcqU0HthYWEXzad///7k5OTg9Xo5cuQI6enpIQfehTBhwgS2b98OwLZt2xg/fvwF35X9ztdR79690el0qFQqUlJSQk5CQRAYPnw4ACdOnKCoqCgUKZmdnU1NTU1IDk888QQLFy6krKyM8vJyKisriYqKomvXroDkVGyW6YXKO18+zRg1alTo7+nTp1vV3+VycerUKV555RXeeustqqurQxGw5+K3335j3759fP7556Fn6sRo3NWNGAZ2Jf6aEQzdsgJ3TSPaTomhQU0G0mQIsBwpQAx+aCnCtaFtGK7SOkR/AH0XaSKlSTLiszlpCU+lCRkyVPFRobIFjQpPdQMyhZxeH86n9l+7sB0rDK2YO/Ir8ZisHLlhKTXf78Pv8UmrtUnRqJOkuoelpyHXaxi29WUGHXgbdWI0hkHdkeu16DM60rjtiHSBSSCA3+4iauIABh14mx7vPoIiMoyuS2ai6xiPNi2OiCHd6ffx4yijwoi7ahiqWCnaRJ0UjausDnXQkZI4YyzhA7pSs357qH2Js6ZgGNyd7q8+iHnXCWSCgDoxGk91Q+gvgM/iwO9w0/e9eVL0Za0ZTXI0miQp8kKTaMRRVheSAYA6JgK5To1MLh3a3uGvU9EkGlHFRhDw+gnrlhx6V67TSBfNBBEzcQDW44XI9RpS757C8C0rSJoxDm+jDU1yNJajhYT1SEETtAVNopGY8X0ZuWU5Q9Y/hUwQkAWd/pokI8hoM+HxO9woDDpkcgFXpQlvvQVHsdRH7AWVoagdqS0GnMVnz/zq+uIskMno/uLduGsaUCdHo04wUvvVTtSJ0dT+azcRw9Op+XoX9T/ul7a2BctqrpPf5qTjQ9cQMagbAbcnJDtNYjTKyLA29W3OI/XuKQz84kkGbViCz+LAeqwQuU4t6aOFPJrTe0xWFMHJtxTRGh/6TZMUjSv4/01ZeWg6JuBtsKBOjkamkDNw80sIWhWJN18mtTM1loyP5lPz9S4ElTJkHymzLmf4lhWEZ3RAJsjQpMa2kb27qiHURq/JiqBS4K5rwl1lQpcWh6dOWiQSPT5E39nbnjWJ0ThLa1vZlqCQB/M0oU6Kxn6qDHVSNOpEIw27c9B3ScJd3UjijLFETx7EyTmvowjX0nPNXAZuXoF5VzZ+i4NT97+G3KBHEa6j4xM3UfuvXZh+3B+qI8io/ekAAFEjeyFTCIzYsRKv2Ya+jf2WttIX/kBIX8O3rKDPe4/gszjQJBlpOpJPeK8O/2322/yeTC4w+JtnkGtVKII2ca5NyRRy+n40n6qvd1P15Y5QHu6qBkR/AHd1o8SZogjys9M8daIRd2ltiE9ip0uXDnV74yFkCjkRIzLOclRUGClzrw9x1PCtLzPs5xeRKeSMPfYuI3aswm934Qs68NxVDajjo87aZVAuzTafeNM4tB3jGfT105IMk6ND9nRWhtGh9F6TFVW0AW3HeIZvWfE7ZUl9xWOyojToSL5pLLqO8Qz7eokUARmUYXivNMLTUzk2Zw3eFtsbvU1SlKSzvI5u829okw6C404wcjNt1uWM3LKclJvHEfD6KHp7E16zHW+T/Q/rWR6uQ1ArCe/d8aLc0XH6aMI6xjPui8XIBAFdSgzuegva+ChkMhn567YSPaCLVK9rh1O1fkerspr2n8JZVosiXIsq2oDf5rxgWYnTx0g6Wi85a7SpMXjqmtAkSPZbvu43IgZ0vWi7EAS0HeOJGNQNf6t2GUNlNS8ueOotVH2/D1V0OGO3LKfTrMtxlNTis7uo+i6LyAFd0CYacVU30pB1El3HeJTGcIkP9Vo63j2FoV8uRh0bQcDrQ3uOno+20LNxbB8chVUojeEM++VFwvt0QtCqL2hTUrlmyaYi9KE2ahONOIP1d1Y1ULPtmLSw1GBD9DoRtBHIw+KCAvKgUKpADCBTqJEJcgic5cVmOz/LMcsZ/PWSUP9whfqHsdWYED22N47CKuR6jXR51A/7Sbr5MrQpsQzfsgLRH8AwoCvZD74JtOY2mULO0M0voow2oIw24AnOA7xmG86SGjSJ0dI4LshQRkuR5uqYSJRR4QzfuoLhW1YQcLhDjpLf6/eyYLS57VQ5inAtw7esaDVeVv9rN5qEKJSRYeg6xhM3ZRDjDrxJv7VzCeuSiEKvCck+bsogEGQce/CtkPx8Nqe0ZRtpDIsY2pNuz92Ou7IBdVwkdT/uxzCgC6qYCJwl0vjvyK/k6E0vsnfiIuRqJXKNiuFblrfiGJ/dheY8HBOWnopCr2HMgTfpu3YukUN7oEmWdqOE9+6I3+VBk2Sk/JOtqKLCpHZ1TsBZWkfiNSMYsXkZ4T1Skcml/gWQctsEZHI52cFI4PP1r8ihPYi+rD/6LokMXL8EVYwBbYe4351zNNtvl9mXM+bzRYz9cjFei4PGo0WoIvXUbDuGNi4S6+lKGrPyCMvoELJLdYIRQa1k4BdP/i7XR4/vx6D1S6S5Zb0FQaFoMbeMxtlmbhmJXHdWt+q4qNCcoXlcaJ4bNNuUqsV81m9xYNmbgyophq5vPkK3dx6j4ef9BKwO6r/ajru0BtHvp2nHMQBqNu3D0Kej1K7YCEZuXc7ILcvxtWhXs559ttaLUuFBnU/Ke5+h658ienQGCMIFx4dmlL3/EwGvD4VBS+wVQ/CZ7b/DN81jWEu+icZVbQYgzCli9kvpa7YcpabOxITrZqCadAeIImJjFbrIGNQVuQhxaUTFxFFTU0uj08O+8gaSDBrU9U6UBh39/VEUKuyhOcfwLcsvytkQnNNnF2E/XdGK95Nvm4CgVpL94Jut5ojtaMefRbtTsh3/4/joo4+YOnUqq1ev5t5778Xr9QJw7bXXcv/99+PxeHjqqad+d/tvSUkJVVVVvPDCC8yZM4fMzMxWW7h/zxHYEiqVil69enHs2DEyMzMZOXLk76bp2bMndXV15ObmEggESEtLu+C7YWFh2O1nt5TYbDYMhrNneyiVZ88sEQQBv98fei4EV/xFUWTcuHGsXLmSlStX8vrrrzNjxgxqa2vZtGkTTz/9NKtWrWLgwIF4vd6LRvmcr7wL5dOMlvI8V7aBQAC9Xs/KlSt56KGH6NGjB6+++up5y540aRLDhg3jlltuAcAwqBs+qwNPrZmCFz7D22Dh+KxV1P9yiJhJA6jffBDDoG54TBYMwQmSrnMiglKB12TFfPA08ddIjlvj6F7I5AIBvx+ZUk7CtSOx51e1Kt/0y0EMQ7ujSYtDHqbFZ3NgnDQQ0y8H6f7qAzjOVFCx9ntMvxwkIbh9xTihv1THuiZiLx+I6PHhMVnQdU4kYfpYTFuOEDUqg4PTniJzyMMcGvIg7ioT+Y+/iz6jA4JOTdxN46WyLh+M3+nixPXPcmjIg5y6/zXsJwrx25zY8so4esdKrCeK2T1oDu5KE566JgStKtSesnW/ouucQOKMsXR86C/47S7qf8gKta/26134muw4TpZR9c9fSb5nGj6rA3VKLAGnK7SyLmiUKMJ15D7+AbU/HsDbYCVp+liSZozFmluCz+qgZuNekoIyiBjUFZ/VgWnXCRJvGI1cr0Gu15D/8nqcJbXUbz9OwrVSv0meOZ6A14ct96xTJ+G6UVR/k0njnlw8JitZE5/AZ3ViOVZI4vSxOMvrEAMiPqsDbWosXquDwje+JXPiIjInLsKaW4oq+FHU8cGrpXMKa81t7KthTy7xVw+THGIyMB86A0hb3wWNGm1aLJHDeiDXqan611m+UBr0VHz0M/bT5dT/dIDke6YR8PqIuWIoPquDHq89gK/RRvnas8dINO7JDUXHJc0YhyW7mPpfD5Pz8BrkYVoSp48lYlA3RL8fr9mG5zz1bZbH4VteonHXCeo2HyLlrsnYTpaRevfUoDxi8FkdrdprPngGRbiWpiMFhHVPomHfKWRKOSkzxoTOVgvr0wlBqaD2u73ETx9Hj1cfwJ5bgi27iAPjHqP+pwN0efo2HGcqsBw8FeqHAOUf/0LWxCewHCvEdrqCDg9eHZT9NXhNVjy1Zuo2Hwxt8YoY1A2fxUnUsJ7SbcPdk2k6Kl3upYo2hLawRgT7e83GzFDa8OBt4Z5aM5YjBeg6JyCKUj9PnD4WZCColXgbrXR86C/k3LlCuvn3zY04zpRz9OqncJZUI9ep0PVMQ65RIQ/TYM8poWJt62M/bHmlpM66HAh+cFgc7B23gJqNmSRcKy28JM28rI39nquvrIlP0HTwNHWbD5E4fSx+hwtBq/wv22/jnlzirh6OMjqc5NsmUvbhZvZfuQRHSS3AeW2q16v3Yz9TQenaH1rlUbVhJ7oO8Zj3nUTfPQWZXI4quIU9bKCkh/pv9xA3YzwAjrxSAm4PR8c/Runyz7EdyefQkAcpfeUr/FYnp+5ZhS2vjB0Z97J7yMPsHvIwAaebk4s/ZO+4x6XztxTSeGUvqETQqvDUmkM6b7atxj25+BptOItrQjafOH0sdZsPtrD52FZpABoyc/CaLGRNfOKCZUUGeapZtqY9uXgbbTiKazDtOkHN5kMkTx+LJjmawZ8+gb2wmsYDrc+K7vPqfTjL66j6LovdExe1SgcQOagrAbdXir4FSj/+hcyJizh404tYjhbSZd51xF8xhLBuyb+rZ5C4w1Nv4dRTf/9d7ijesBtbcQ2/TH6ShmNF9HzgKjRxkfR48CrcJguxw7rTdLIcZbiW2OHp1P58sFVZKXdMpuzDzRy942W8DVKk1YXKqtqwC2dxDVkTF2E5WkiHB69GFRdJxwevxmuyEjmsB9aTZa3a1cy/UrvGUrl+J87iGk48/DaKMB1J08cSMahrqCy/zSk505Ai9mLH9cV8uID8N77FVlCFOjYCmUJOzOgMPPUWvEHdGvp0lOYADVbkOjUN+07iNlnYe/WziD4/DftOkjx9DJrkaIZ8ujCo57OLqa6KeiIGdsO0I5uiN76lcU8Ofqf7vDZlHNgVr9WJKyiXuj25JEzoB0CHGWOp/Fni28rNh4gZ1kM6J1CrQqbQEHA14TOXI/pcBLxu9FGxIBMQA35pJ4HY2inZLEPJzhfREOwfSdPHUrf5EGnnjAmeWjOuChMRA7vRmHWSuKuHYxzTG7/DxZkXPuPMC58hUwjSbdVOTxtu6/Xq/Zi2H2dX/weo+/EAngYridPHInr9iF4fPqsDc9ZJFOE6vCZrqC/X/3aEoje+JWviE9IRH8E54YX6vTI6HPP+U8RdPRxBoyR28kBqf9hP1sQnyH/hs5DNp94zjYDbi9ds49RTf2f7gDnsGPIwx+57A9PuE/idHlLvmkzspAEYR6ZT8vEvBJxnbzC351di6Cdd5mE5XoT9ZCkHr1hC5adb0XVOIObyQYiiiFyrpiYYhaiMCc7FZTI8JguVG3aSNVG6lK/ZHrxN9hbt6hpqV/6yL6j5YT9nln3G8fvewFPfRP6yz8mauIiTS9aFbD7t3mn43R68Zhu23FIiBnal/IvtZE5cRMOeHFzldXR68GpiLutHx3un4apuwFVad0HeyF/2OXU/7ufU0//g8IwXsBzNx1Vp+kNzjro9ubhNFnbf+jK1u3Op3HyYLndNovF4MQmT+uO1OfFaHUQM7NbqSBOvyULVV7svyr/NOi9+YyNZE5+g7scD+JrsKCJ0JM0Y12Jumdl67mB10LDrRIin4q8aFnIGNs8zLEcKCOuZKsmx0UrMDWNpysyWVKdRETGmL3UbtuM8U07ezc/jPFOOoFUTf9sUGrceQnR7Q5GU0WN6Yw9edFO/9VhorJYp5MiC7YoY1BWv1dEmUv7Usi+o/mE/OYs/Yv+MZbgqTZR/uaPN+HBuQIQyxoBp6zEq/rkFn9mOu77pvDKMOpdvMnOJn9AfgLQZY6jafBCALlGJ1MtdNMjchPfvyI+//kb0mT24PnuBQE0x/poSAt2GICT3QHQ5cNhtmOrriNQoSQjTkF1jwUOAhj25RF0zlAS/hqQZYyn7cDNZExddkLObbap5Tt/SLqMv60fa3VMpev0bAk5Pqzni/3X8vz4v8v/imZIy8Y/uGWxHO/4Abr/9dv75z3+2erZw4ULuv/9+OnfuzNtvv01tbS3PPvss1dXVJCRI2ytffvllxo8fT0xMDOvWreO5555rk/dnn32GVqvluuuuCz2bM2cOzz77LL/88gter5e77roLkJyAYWFhzJo1i/fffz+0zbpl/Q4fPsyWLVsoLCzkzTffRKFQkJOTw6ZNm1i0aBGbNm3C6XQyY8bZbSybNm3i+++/54YbbuDyyy+/oBx+/vln8vPzmTNnDjKZjI8//pjw8HBuvPFGtm/fTkFBAXffLd1Yt3z5cq6++moyMjJa1a+8vJyXX36ZpUuXEhERgc1mw+l0YrfbWbNmDStWrMBisbBgwQJuvfVWRo8ezSOPPMIjjzxC165dcTqdqFQqdu3add7y9Hr9efMZP348c+bMYfLkyVx77bXs3LmTzMxMFi1axPr169FoNFxzzTUsWbKEK6+8khEjRiCKIj6fr5Xz83xwFFcTcHrInfcO1uDh5NET+9N96Z0gF/CarNJh0E4PefPXkjJ7KuG9O6JOiib3sbXUbNpHyl2T6fHsbcgEAb/TQ+nHm0m4ZgSCSoEiQh/cOiUn4Payf/CD+G1OBme+jrZDvHQOUiCA6eeDlK/9nv7fLcVVZcIXvJDCWWlC3z0ZuUaN6PMRcHup/XE/5r15dF96J0KYBkGpkA4Y/3w7xa99Q/Idk1DKRJIfvpZjU54gbcFNRF8xDGVMBGIggK/JRuXb3+EPTrgc+RUkP3AN9rJ6oif0wx+Uh+VYIaMPvMmZZZ/TZeF0ZHKBys+3U/TaN8RM7E+/dQtAJsNrsuCta8JndVD3zW6UxnBS516H3+mRoukEAW99E75GG6WvfU3qQ9ciygW0aXGUrfuVM89/hrZDHH3XzkXXJRGZXI6zrI6cuVIder40i+Sbx+OsqOfEnDV4zTb6fzwffdck/C4P7uoGqv61h6LXNjJi+8vouyYh+gPkzn+fqq92IUNkwBdPYujfhT1DHkJpDKfP2nkoI8NwVUiH9WtSYpHr1QTcPvw2B94mB9nz3qXbwumceOw9ej53G8YxvUOX1gRcHvbf+AJNB8+gio1g3ME3EX1+RH+AgMuDq7oRpUGHs7QWRaR0OL6zpBZBo8I4OgNEkfJPt3Fy0Uek3DEJpUqg4/zpZA19iM5P3oJxQn/kBj0EAsj1WrwNFjTJMTgKq1DFRuCuMHH6+U+w51cy7JeXkOvU+F0ezPtOkff4e7irG+n50mwSbhyNXCOdyZN93+tYjhXS5925xF4xFJkgw1PXROlHPxN/5TD03ZIRAyKuijoUei3IZMj1GgIuN54mB8fnraX7whs5/tj7pD93GzFjMlAZDdK5ciW10jehIGAvqkabGC3p3ufj5ENv0bT/JBkfPU7slcMknZXXE3B5qP56J12fuYOAx4sYEHGX15P/t79Ts+UYw355CVV8JKqocLw26exEmUyG3+nh8C0vYjkoOXtHH3wLEPHZXBS89AWdHr0eZWQYinAtisgwKTLG6sR6vJCw9FQCHj/H7lwZtK3ZJM4Yi6BWgUzEU9tEwcoNeGoa6bN2nrSNUyZD9Hgp/eBn4q8ejjIyDL/Dja/RiuXQaQgEME4ehCo2koDHi0whx2uyoEmJxZZbAgERTYc4ziz6gPKv9qDrksiQ75eiCNPgd3g4ft9rNGw/DsDw7StD9ps3/z2qvpKORBh77B2QCygjw4KOHC8EAsgUcnx2J+q4KOQaJQGPD7/D9V+2X3d1I6oYA/IwLa7KemQygZpv96KKjWhjU4JayZBNz+OzOnFV1CP6/JR+8BMpd05GGRWGPEyL0qADEaq+3kXA5SX+L8MRPT5O3vUytmMFdH7pHuKmj0MW1IO3tonSlV8S1rczkZf1RyaT4a5u4MRfnsYhyhnw6SJyH1uLu6aRMYfXhCJ3rdnFeBqtRI/rg9/pwX66AkO/TvidHvxWJ8fveRV3TSP9/7GA6An9JV52eTj19DrCe3UgekI/FAY9AZcbb5OD3Hnv0GXhDHIfW0v3524nakzvkM1bTxRjOVZ43rK8VidH7nkNd00jg/7xOLEtysp9+h8YeqWRPH0scp0Ke1FN6Ew3d72F0n9uYfC6x7GeqUCXHINMLmA+WsD+G18g/bnbiZ08EE1CFIFg9K/f7sJ2uoLsue/Q7715qOMi0KbGgUyKbDp4y0sX1bPCoMOaW0rUiHT2DH0Yn9V5Qe7o/u48Uq4YgkyQ4aqzcOajzfS47wrU0eGIIthLa7GcruDgwo8Y9/kT2Etryb1zJdoOcSHOVRh0eEwWRK+f08/8g7grhp63rN7vziWuFU9tpsN9V0g2LIKjtAb76QryX1rPsJ9fOC//ylQKBIVcimasa8JRWE14307INdIZysfvewOv2Ubfj+ejS4vDXdNI+YZdVHyTycC1D6NJkM40EwMiCr0Gv92F1+KQLh9xeQAZh2a/iqBRMuSThehSYoK3Flex+/InSX/udpKnj0ER1LPf5UHm8+Opt5D72FqS75hE4g2jUSdEIfoDmLYfx2OytLEpr9OL1+og6943cNWYGfH3x0ic0C90Edqxv/2Dok+2AdD9gSvpePM4xECAsBQtAVfwshC5ioXPrWTMmLEMHjIEn9fLmZwjTBgpHRMkNyTgt9WxLf2J0HisjAzDkl1M9py36PHc7cRM6I/CoCPg8uBtspMz7126LJxO7mPvkXLHxDZtyX7gDUbuXI2gUqCMNiColRAIkDP3Haq+2kXk0B4M2fQ8ttPliB4fMqUCmUJAFRuBTC5tH/Y2WvFZJG6JHtcXZ0U9OXPewmu20WftPPTdkiXnnVIhndVda8Z84HSbfq+MDqf3O3PRdYhDJhdwFFZLt817fPT98DGiRvWSeEomw1Vez/F7XsVyrBA/MgZ9+gTln20j+Zbx1Pywn17LZyOolYg+P7bT5Sgjw6VzCpOkcU+mUkplFFRS8OLndF54EwDatDjkOjWi30/lp1s5tegjifd3rkZQKwj4RRp2n8DQt1NI9jGX9ZPOzJSB3+3F22DFZ3Hgszo5HuSYZn2pE4zIBBk7Bz+M6PHR+605xEzsL53xGmzXsXtew3KskM4LbqTjA1fhqjLRdKSQgtf+xbCNz6CKiQBRxF4kzY0tOSUk/mXE+Xkju5jsOW8SObg7HR68CldZ/Xn7co9355HcgjfyP9pMypVDCe+WBAERe0U9Sr0GZDIElRK/y4Pf6ab6061Ej+tL7mNr8VrsjDn6Dq6S2lDZf5brEcFd09hq/E8Kzi3PZ1MyuYCnTpoTGPp0InpCv9C5p6LPh2XLIcKHpaOIjkAmk1Hzz81UvLqBji/+lehrRiHXawl4feD346k0UfHW1yTeew2iUokqJoJ91y/FcaYCbYc4+gX7W3O7Ysb1JeDxoYzSI9dIHCSoley+7AnshVVoO8QxYO1cKWpckLF98MMXGR/KyZ37Dn3em4cqLhJNghFvk52mA6fPK0NvcAzb/9fXcdWYGb5uPglBvgm4PBx7+p8Uf7KVzrMvpyojnNXvryHg93Nd3xTu7hnBhhPlyPRR3PrE8+TXNWEwxuB2Onhn+fP8JdZH/8RI1Fc/yPurXuTTn0+QkprCC6+tJMEQHbSpt0IXivZ8aRaJN45pxdmWY4XItUouO/0xe8c/jqOgKjTGhPfuiOjz4yisAlG6xEj0B4ie0K/N8Un/17A67XeOMvlfgPmln/z+S/+L0O6UbMd/K2666Saios5eTnDVVVcRHx/PunXrMBqNdOvWjYKCAp599lk++ugjcnJyEASB5OTkkAPvxRdfxGq1Mm7cuFbnSs6ZM4cnn3yS5OSzW+7WrVtHREQEU6dO5YMPPqCoqAhBELjxxhsZNmxY6BKWTp06MXfu3FZOP5/Px7333svgwYN58MEHAVo5JSsrK3nllVeQyWTMnj2b9PR0zGYzc+bM4b333kOvP3vg+7nw+XysW7eOvLw8ZDIZnTt3Zvbs2ajV6j/slARpe/U333wjrfTK5dx99910796dNWvWkJ+fT1xcHEqlksGDBzN+/Hjy8/P5+OOP8Xg8qFQqnn76abKysi5Y3oXymTNnDuPHj+fIkSOIosi8efNISEho5ZSsra3l/fffx2w24/P5GDVqFDfeeONF7WNL/E1/1JRC8P/RQ5fOgUbWNiLh9+AVLy14/FLKcoi/f1zB+aCW/fn1L9cllnUpkJ331Lrfx6Xo+VJD/VVcgm38GzcWeC6xLD1//uIt+Pe27VJwKTYP4L7E/nwpuBT7lV9iX7kU6C6Bo+DSeerfBe8ljg+Xgku1pkvVc4Pw58+sNgYujQPEf6Mc3X9iV0szhEvsKqpLiBdpugS5A/wle+mfTrMt48lLKutSx9n/7bgUHlX+G+ccl4pLjVq6FO64VPuNuETu+HchXO79/ZfOA7P/4kdznQ+Xqq9LsUWr7NLG2KlPRf7pNLtfaPj9l86DS+GbyTVfXlJZ/ylod0r+96PdKdmOdvwJZGVlceDAAR5++OH/11X5j0S7U/Is2p2SrdHulDyLdqdka7Q7Jf/raHdK/tfR7pT870G7U/Is2p2SrdHulGyNdqfkWbQ7JVuj3Sn5/xar/gOcko//hzklL4252tGO/x/io48+4siRIyxevPj/dVXa0Y52tKMd7WhHO9rRjna0ox3taEc7/qPR7pRsRzv+IGbPnt3m2QcffMCpU60Pzb/iiiu47LLL/l3V+o9C7/Sa33/pHBzKu7RzSXzin18Fv9TVUe8llHWp0V+B/5sBEpcU0eK7xNil/+2RgZcaBRP4N0Z+XCouJTrlUvryvxv/uy3qf3/EI0BymO33XzoHpbbw/4Ga/O/A/36NXRouJerx3xkZqLjEDWSXEvV4Wc6Ll1TW9oz/m4vj/87o8UuxqUuNKP53jg+Xar//29FwCRGPcGmy/3fq61J5/lKiHsf9OuuSyto5+aNLSteOdvwZtDsl29GO/wLuueee/9dVaEc72tGOdrSjHe1oRzva0Y52tKMd/8MI/O9fK/+PQ7tTsh2XjPPdtP1nUFtby+nTpxk9evQF3/n+++/5/PPPef/999HpdBfN71//+hfXX3996N9LlizhhRdeuOD7BQUF7Nixg9mzZ5OTk4NCoaBHjx5/uh3PPvsst99+O126dAGkdq1YsYLVq1f/6bwuhHMvx/nvQENDAx9//DHz58//L+f/R9PrZs7E8dlnrZ5pJk1Cd8stAAiRkeDzEbDZsCxfjr+qigEfPEp4zxQQ4fij7+KuNTNg7TyUkXqasoup2LCT9GdvR2nQSbdBmiz47W7OLHxfuo0XGLrzFfRdEwl4/Ry66mls2UV0WzaLxJvGIWjVuMpqyRo+L1SnuKuH0+XxG9F3T8Z+ugJBpcCSXUTVhp10f/aO0C2BqtgI/E43p+auwZZdBEDXZbOInjgQVYIR67F8Sl/7hm7L70YVH4Xf5sJrslD5yW9UffAjAB0W3kTinZejCJNuDsy9ezXmHceIu3EM3Vbeh0wux9dko/T1b6gMptH36kD3lfei7Zwo3QLs8uJ3uvE12Slc+gmpD/0FVWwkBEQqP/mNovc3o02LZch3z6EyhuN3eWg6WoirvB7jyHQUETr8Tg++Jjsn5r6DNbsYgLT7riD1zkloO8QhEwR8NieHZrxIxweuQtclEXWiEaVBj+j3c+yeV+ny2A0oI/VY88pAFAnrkYIogu1kKYY+nZCHaRF9flTGcMRAgLqfDxLepxMyuUDVp1soefNbAHq9E7yxWiGHQABXRT0n/voaHeZeS9zVwwm4vTjyKzEfOkPxW98x5LvnUMdGgEyG3+nm2N2vYtp+nB7L7iR24gD8Tjcn5r6Dr8lO37XzUBrDEZQK/A4Xogi5j75D+sv3ENYzDWTgqjDhKKgkZ+47hPVKo8cLdyGTC9T8sA/jyF7ouiQhkws4y+po2JlNh/uupPyfWzCOzsDv8uAsqUXXNRFtUgwgglzAWVTD3nGPA9Bj2V0kTh+LXKPCWVGPTJCBTIYMGQgyAj4/ZZ9upfDN7wAIz+hA39fvJ6xLEshl2E6VI9drEFRK6eZHrw+5Ro3l8BkOXbmEbstmkTB9LHK9BtEfwF1povyjnyl/70d6vvYAMZMH4m2y4WtyBG8dLeLEnLcQvX46PHAV3Z+9HZ/FgaBR4iyvJ/ve17FmFxF9Wb+QLCo+3Ur1t5n0XTsPVVwUcp0ad5UJ0esnb9GHJN44hqSbxkk69/hwltXRuCcHVApiJw/EU29hz7gFaNNi6bd2HvrOCdLtvXI5AZ+fii+2E9GvM4Y+nSh46QvK3tkEQLdls4ieOICA0406KRpBpcBZXIOztJaIwd3x1DexPyhnAE1aLEN/eAFVtAGZXODQTS/QsD07pIeYoH3kv/gFnR+TbhJHLqDQa/DUW9g77vHQe4pwHX6HC5/NibO4hqqvdtHrlfuQ6zV4G6wcvnUF1uxiwjM6kL7yHrQd41GEafHUmvHZXCj0atRJ0dhOlUk3Gp+pQNclkfA+nSAg4rM5OXzTMixHCi5YP1VMBIJOjbfBBoEA5Z9sQdcxXrInvSZ0S/j+qU+hNIa30dfQH15AaZSiC50lNfitzpC+YqcMRpMcjbO0DnVcJIHgbbwKvQYEAV+TPcQVAZeXgNsj3TJbVkfF59vp/sxtqBOi8DvcNOzK5sSct9B3TyF95V/RBWXhqqzn+F9fx2u2MXLXK3gtdtSxkYCIbdcRymb/DQB1emcSl85BHq5HmRSDTKnEeewUioQYlEmxeEqqUCZE09XpxV1rpub7feSv/CpkT8pIPZbsYo7PeYuez95G3NQhqIzhyBQCp1/8kuJ3vg/ZSIdmnkuKRvQHqN92jGMPvPm76RQGHf3emUv0+D7I5AJ+u4v9N76A5UgB+q5J9Hn9fgx9OpH/0hfU/LBP4p7m/vbwGob+8ALu6gacJbWS/rSqVv1t0Ct/JXHyANz1Fn69bBG61FgmfP8s6uCt7raSGiynyjn4yHtEZnSg3/O3o1BI9UBGqCxPg5WUmRMIeLzU/XaEiP5d8Dvd5Mx9B2tw3Or7/jzipg0BUaT2p4Nkz3mL7s/eRtL0sSjCNIiBAH6nlyO3v4w566Q0Pvx1GqmzJqNJipZ0vjuH7Dlv0W3xzcRePhClMRyFQQeiiLO8nuP3vh4aWxBkjP7lRVzVDeQ8+XcGrJ1LePdkAv4Aos+P0qAHUcRRXieNb3YXJxZ+QOqtlxE7cQCKMK1087Igw13bxM5xj+O3uUi6YRRdHr0eXUoMyGQ07s3j6O0rUMVG0vutOYT16oBCr8bTYOXobS+TdPM4YiYOQCYIIMgQfX6KPt3GmbckvonI6MCA1+4lrEsSgkpBwOvDXlxD7rIvGPrhowgKOQGPD5/TTdn7P1H11S76vvcIYempBNxe3FUN1Hy/j4KVX7UZj5plIWgiEDRSnxT9HhYvXsygYaMZPWYMiYkJ4Pch+r34bXUgnt1R0Mxtyqgw/A73/zh3tOR6RDHUn5uOFhI5uDua5GgchdUEXB5seaVoOyUQntERWXDM2j/tKbo/eztJN49H0KggEABkOEtryRz1KIJayeBvn0Wu16JNjcHv8mA7WYY6LhKZINUjZvJAoob1xHaqnBNz3sKaXUSP5bNJnHmZdNtzVQPVX++maOUG+vz9cWIvHwSCDK/Jiru6gYIXP8cwoCtJt03Ea7JIN5DLBWSCDEt2EWJAlPoBEHB78Tba8Dtcob4iqJUM/Wkp+k6JyBTSreJ7Jy1C9Prp8sQMUu+chDJCD4IMZ1k9x+5+BWt2MQqDjoxX7iOspzQnyl/+BenL70YZFYboC+Cpb8Jvd2E+eIawnikY+nTizEtfUvtDVog3zjcunY83Brx6LwmTB4Ag4G2yI/oCBHx+tIlG6ZbysjrsxTWUfLadwe88JLVfLuAsrCJr8iK6P3u7NN5F6KR5qdvLweueD3FF9GX96Ln87otyvTJCjyiKOMvqOPX0Ovp98BjumkY0iUYCbi9Fb2y86Pyh1+p70XdPRaYQcJXX42uy03ikAEPvDgjB29brd2UTNag7ykg9ol/qF0pjOIowrcQ5lSa8Jiu5Cz/Amlsa6jfaDnGM3v4yIlD36xE8Jgsxl/UDf4CAx4u+SxKnX5K4Pn3ZncRdPhhljAGZICATwHaqnL3TliB6/ei7JtHvnYcI790Rb6ONht0nQnOp0QfeRB6mRaGX+PPA1c+cl2+KW/CN4Tx84yiuIWfZFwx9/xFsBZXItSr0nRI5/tfXsBwvpO/aeYT36Yjf6cZZVofo9bNvylOt+Oazvz7LJzWHePmh57l+4gjuvm4yql7jQZAjup00nTnIEy+/Q7XZjs/vZ/Ydt3HN4K6IPg9Nho6k73uZ0zkn+fjR57mlKQklQiuOaTmWNM8T29GOP4v/7TuO2vF/GHV1dezevfui7+zZs4cuXbqwf//+383vm2++afXvizkkAbp06RLakp2Tk9NmG/b/Zfj9foxGI/Pnz/+3lquZMAF5hw6t61JVReO8edjee49AXR0Bkwnr6tUYHn2U8Iceom7bUXaOns+uCQuxna6g55KZFK39gR0jHsXXZKPf6w9wYOZyDv/1dbyNNo7e9wb5r/yLHqvvBSB64gD8NicHpjyJu7qBHi/fQ/TEAeg6JXD8thXkPfou6gRjqzrZT5ZxbPZqPA1Wqv61mz0jHsHXZCfj9Qc5MvMlTv9tHWHpaRy942XyHn+f7i//FQDjxAFoOyVS8fFmmrLy0Kd3oNvyu8l94HWOXvcsntpGTs59i+RZU9B1T5HKyinGdqyA3R1mUvXJb/R862EQBDo+cTN5977Kni634623kHzvlaE0PV65n/qf9mM9kk/lP3/D7/LgqWnk9ONr6bT4Fgqe+QcHxjzK4SueJHnWFPTdk+m2ZCb5y7/kt7Tbqd6YiaBSED2uDyef+juOgmo8NWZyH3+fXi9L0b/qhCg63DMVj8mC7WQ5NZv24Siqod978zh+7+vkv/gF1qOFlH7wE5UbdtL7zQcpWfsDe0Y8QliPFAIuD5mjH+PMC5+ijNCzZ/g8sh98E6UxjMwxj3Fm+ZfEXzOCk099TOaYx4i7bhS67slETxyAcVxfil//BuvRApyldfgsTnq8fA91m7JwFlfjLK7mwMSF5C38kG5LZlL93V5MO7Ip/2QLTYfz6f3WHGIm9kffKZHdwx8JtavbkpmUrP0B876TOEpqKH3/J7ImLCDm8kGo441s6z6b3PnvoTSGU/frYTo/fgM9l8/myMyXyBzzGCm3T8KaV0rTwdNUf70b876TJN0yHnddE9oOcewZPo/6rUeJHNwdW04pp/62DldlA/W/HkYRqQcgZmJ/yfb++hoHb3he+jCTyajZlIVMJcfXZGfnmPkkXTeKsO7JAPT826347S6OP/ouh2e/SnivDlRs2M3+6csQAyLH571LwRsbqf1+H9ETBxAxuDv2k6W4yutwldTga7QRM3kg2k4JVH+xnaM3v4gqNpKytT+QNWIePrOd5JkTUCdFE3/dKPxuL01HCzh47XOIHh/pL98NgqyVLBKuG0X6insoWfsjjvwKmg6foXzdbxS8vJ5er9xHxODuWI4X4SypxVFUjc9iJ2/hB1R8sYNDN78U6mvdl8ykeO0PHL3vTfAHyH/1G0r//iuJ146kaO2PFLVwAjX326zhc3GW1CDXaWjck8PJx99D1zmRoze33QqZ8cYcvI1WTDuz8Tlc9Fp9fys97Bk+j7zH3yfjzQcpWfsje0Y8gi2vjIpPt7Z5r/DVr/HUW8i6bCH2wioy3pyDNbeUrZ3uwGd30fuNBwDo9rdbqf/tCNajhRybtRp5uBa5RsmB65fitzopX7eFrImLOLnk7yCTFjjOLP2Uxt059H3vkYvWb/+VT2Pem0fZBz+x/4oldJxzNVGjM2g6eJoTc97CWV4vOaXOo6++HzyKu9ZM4+4TNB0+g6BUhPSl65TAweuew1lahyJCR86j77K92yxseWU07MlBUCk49dTHOAqq8NQ0Ivr8yBRyssYvoPanA2S8eh/2/ApyH1uLu6oBREieOYHuQVlYjhZwbNYqvBanZE9ITlGVMZyD1z/H1i53oh/WG/2EoQDEPzGL+jc/o3jmE9Su/ge+JivyKAMlMxfhKa8h0GTj1NBb2Zr+VzInLiJmQn8iBnUN2dOuEY/iNdvo+fwd6DolsnfKk+Qs/ghPg7WVfTTznC2vjOxH3qVuy1GUUeG/mw4g/YU70XWKx3ayjF9Sb6MhM5f+70mLW16zjdyn/h6y325Lbg3Zl89sp8+ah7GfqUAVYyBicHeaDp5u3d+AkvW72D3z5VB5Q964H1dtE7tvfZnKXw4hKBTYCqrpNf96BiyfxZ67VrN33OO465pCZSn0WuKvHEbND/twVZqImdA/ZFPN5QCojAbyV6zHUViN12yjx/N3oO+USPHb39N0pABrdgl1Px+i71qpfWE9U0i5bQK2vDJyHnsPa04Joj9A8swJmHZkc/q5T3GW1eGqNFG9MQvR4wuNLQCd/joN25kKid+WzKRo7Y9s7jKbxgOn8dQ1UfzBz9RsPYrP6mTXZU+Q/8q/GPD+I+g6JZJ17XPIwzS4qhv5OfV2Al4fGS9JczlHSR32M5Ucf+RdDs96hfDeHUmeOQHR56f2h/1YDp9he897EH1++n70qNTHRj4S4t7MMY+Rct1IwoPcm/H0Lfjsbgo/3ExTTgneJjs1W4/Ra9EMXDWN1Gw9yqZOd/FTr/sofOVf0hjz7vdsT/8r1RszKVv3KzET+pN23xVtxiMABDmC1oDPXIHPXA7ArFmzmHr5RP569yz8TVWIYgDR70XQRrbhNnetmS0pt/6Pc0dLrneW1OCpa+LYrFWIQMyE/iHu8FnsZE18gtPPf4rf7iLnkXfY3vMetGlxZLzxILpOCWTf+xqWI/lYTxRT832W5OREcgIeuv55bHml5D72Hs6iaiL6dqZqwy5JL7MuR98jBWdZHaef+QfpL99NzMT+aNLi2NXzHg5f/zzeRhvRE/qR+sCVRI/rS9mHP1P+8WbkOjU5D7yBactRAGnsm/gEtpNlFKzcIPWVMC1x04awf9oS8l/8HGQy9oxo3VcCbi/O4lpyHn2XLZ3uQhltoOsi6QJHa04JzrI6TDuyKXnvJxQGXUjPPV+4k/ptR9kzej57JyykwwNX4641c+imF/HZnABkjltAydofOPnU30OLHy1549xx6UK8UfrlTk6++g1ylYLfRjyGs7pBGn/ue4PyjZkUrfsNW2EVKTeMxGd3ceTR99jU4U7M+0/R/fk70HVK4NRTH+Ozu/DZXFjzSs9yRdA2Lsb1zrI6rCeKseaWInp8dF18M86SGkAkc8xjbO91z0XnD33em4c63sieEfNwVzeiNIaTNfEJTjz+PvuuX8ruCU+we+Iikm8cQ80vh9gx4lEcxTWYdufQdLSQqu+yqPn5ED6znfxX/kVG8FugGQM+eoymEyU07MlFrtdgHNmLXcMfIe/pdSAIIc6W+lEiWVc+je1kGa4qE1t6/hVtWhxdHr0uxPMes53anw9S+OZ3obkUgKBRYT1RzJa02zh0w1L6vPvwefkm+Tx8U3QevrGX1LD98qdwVjVSu+1Y0D6kOa27qpHaHw9Svm4L+6Y81Wr+e2L+e3wpFPKAvQsbX32Sn/YcolYRC6JIwNaAryIHt7EzXdN78/Wbz/Phk/ewYtUrBGI64YvuyLvvvc+xYY/TvV5g/IxrOKRqbMMx59rHkZkv0Y52/Fm0OyXb8d+KgwcP8uSTT7Jw4UKWLl2K2WwGIDc3lwULFrBgwQIWLlyI0+nks88+Iy8vjwULFvD999+3yau6uhqXy8XNN9/Mnj17Qs9dLhdvv/028+fP5/HHHycrK4tPP/0Uj8fDggULeOONNwApkhPg1Vdf5fDhw6H0a9asISsri5ycHJYvX05tbS2//vorP/zwAwsWLCAvL485c+bg80k30Tkcjlb//jPYvn07q1atYtmyZcydO5dPPpFuwgoEAqxZs4b58+czf/78UPufffZZCgqklW6LxcKcOXNCeZlMJpYtW8a8efPYsGFDSBYvvfQSCxYsYP78+WRmZgKQn5/PkiVLWLBgAYsXL8bpdLJ9+3ZeeeUVli9fzgsvvEBtbW0rp+T58gfYuXMnixcvZsGCBbz33nsEAtKK5LZt25g3bx7PPPMMJ0+e/EPycG3dinrUqFbPvDk5iDYb6lGjcHz3HUJsLN7cXGQGA6oBAyj/dBsAotePz+IgenQG1Zv2AWA+VgQyGc6SWhqz8qj8ejfxUwfTeOgMmsRoAGKmDqb8/R/xmW0EXB4UBj1x142iesNOzFl5NO3NRSYIqOIiQ3Wyn6nAUVCFMkJPw84Tkj6OFYbKipk8iPrfDhM7dQhNh86gMOhRxUUSM3UIpl8PET15IKVvbURQKXBVmLAezsd6JJ/ajXuIGtcXx5kKVEFHaNS4ftSs3wGAz2RBUCkwTuiPI7+Shl8PIXp91P5rFwGXJ5RG1zUJbYd4ajbsQBWMmlEY9LjK6pDrNHhqGgHw2104zlSgTjBiHJ1B1YZdAFSu30l4rzQcBVXETh1M6Yc/ozDocJbVozDoQrKQyeUY+nWm5N0fkOvUVK3fhTLGgCouktipg6ncsJOEa0ZQsuZ7lAYdjftOSSvDYRqUwXrFThpI5eeSDgMOF6I/gN/pQd8pAZ/NiaFvZ0Svn9qNmcROHULM1MG4qxuIGpFO+Qc/SdEYFXUoDHqcpbWIgdZnTxpHZ6DQaajcsJPK9TvRJMcgqBTEXzeSyg07AWg6lI/CoCN6bB/qtx0nakQ6+cs+I3baEESvn7hpQ6jeuAe/zUnlZ9sQlAq0HeNRRhtwFNXgLKlF9PoRlArCe3WgasNOKtfvIO6KofjMDuRaFTXf7pX0oFUj+v1Ej+1D5WfbcFWZMB/Ol1bvgdipQ6jasJOGHcdpOnAaVWwkpu3HCc/oiO1kOYJGhSoqnKqNmcRPHSw1UhQx9O5I9aZ9GPp2wmdxYBzWA9Hnx9dkR98xHtHrD9m7z+LAcqwQ854cEAQUUWFYjxURe8VQzFl5+Mw2FDoNdZuygvawg9hpQ+jx/B24SmshEKDm2700HTqDTCFHGRVOzMT+rWRRvTGTqOHp1G7KQhSh6eAZYqcNQWHQIWhV+CwOan/cT8DlCeWhioukMeskXrM9pL/o0RnUbNqH3+bAdroC47AemA+cxlXV0KpdzW2r3rATdaKR8P5d8NkcyFQKLIfOgCBFe5yLiAFd8NtdnHn+U/wWBypjeNB+JT1I9nEmaL8SjxW/uZHIoT1b6Qug7IOfQ/3D22hDJpNR8Y9fEb1+Kj/fjjo+Suo7okjUiHQqN+xEYdBJNhEIoIo24G2yEzdN0qu33oK+WxLm/dKCWPHb37XoX+evn6fWTMm73xM7bQh+uwvR50f0+qnasJOajZkQEJEpFEQO6dFGX+G9OlLy9iZEEUxbj6GMMaBJiUHQqkJlBVyeNrKIGp6Or8lB7NQhlH34MwqDHk2yMcSbngYrMqWCiAFdqdmYSfXGTLxmm9S/RIgakU5VUBaOgkoUBj3KaAOKCD0+qxPz3jwCDg/2/Scw3n5VyOaFMB1+UxM+UxMyhQLXiXzpJ5cbwaBHrpf6lEwpl6KqxbP21MxzcVMknvLUW6j8YgeCSok82BebIZPLMY7qRe2PB5Dr1NT8dPB308nDtESNSEeTHE3R25sQvX4KX9+IKsaAOi4ST70Fy9HCkP0aR2dQG+xvdVuOEDU6g4pPt6KKjcRncVC1YWer/qaKi6Q+6ySexrPnbBr7d+bUO99TsyObU2u+Rx1jwFJQRfTQ7lT8eABnhQmAyCHdQ2UhyJDr1FR8uhW5XkPA6UEVF9lq3AIIS08NjauV63cSG2y/Jjma0qDdN+zJQaFXo4qLRN8tGfOhM0SNSKfm2700ZubhNduImzYY047jxFw+MMgBB5HJZcF2haGKi0STaCRu8gDKgmN7TIsxXfT6EP0BEq8ZzslnP0Wh16COiwyO6UYqgnYqVylBFNEkGnHXNREeXLAzHzyNcVgPqjfto/HQGZDJiJ02BE+tmbCeqVRt2Inf7sJ6ohhVdAS1mw8RMbBriHuVUeGUb9xLwpRBzWZIRO8OqKLCaDhwGsvJciJ6dQhGabblG2Mznznckv1NG4JMISdqeHqb8ejsnEOKlJf+V0b37j1wWxtAFBF9bmQyAdHvQSa0Pn0uYkAXSt7e9G/hjpZcDzIC/oAUBQsEnB6U0YbQ/EoVF4mn1kx4747UbsqS5J1XgnFsH6o27GzFI1Ej0hG9vpAs/A43xtEZ1P1yUBrzy+qIHNYT0etHrlPTdDgfRBHLsUIUBj3xwbmc3+HGcugMygg9gkZN7OWDpcWwJjuu0jr8TjfxN445r76a+4oiQi9FeeaWoO+aTMDhRhUT0aavRA3vSc2mfciUkmMpakQ6ANHj+uCzOKjcsFOKwhRkKKPC0HZKIGpEOhUt5rKGPhIXp945mcLX/oUyWurz9tMVF+SNc8elC/GGKeskxkHd8DQ5JDvp1QECIpa8Mkq/2Eni1ME0HspHbTSgNoZT+X1zv99B7BTJdhKuH43f7iLgdBNwukPtjxjYFUdRzUW53mdxYD54GkdBpVSvCD2CXvOH5w/KyDCqN0rffL4mO4JSQVivtJB9gMT5inAd9btyAMh/7RviLh9ExYad1PywH9HvR2HQYS+tRZN4NuhAnWgkrEcK+Ss3tOIbgPqtxxAUcgSVEoD44BzXXWtG1yEOAgEUeg3WvFJiJw4AwFNvwZDRAWtu2VkZBiNt5Vp1aF7YdOgMqtjI8/JNRQu+Icg3yqgwGg+cxtqSb+QCne+eQtUP+3HXN4Xso3m8q/42MzS3aJ6fAxw/dpzUlBSSYuJRKhVMHTMUq1+Bv0FaFBIdTag1WmRyOaJMjsPlIcIQhjzgQxMZz7atW/DKApSv387Ay8cSEVC24Zhz7cNZUtumr/1fQ+A/4L//NLQ7Jdvx34qePXuybNkyXn75ZUaOHMl330nbD7/77jvuvvtuVq5cyfPPP49KpWLmzJmkp6ezcuVKrrrqqjZ57dmzh1GjRtGzZ08qKytpapJI+KuvvkKn07F69WpWrVpF7969ufXWW1GpVKxcuZK5c+e2ymfUqFEhZ53P5+PEiRMMHDgw9HtcXByTJ0/myiuvZOXKlaSnp5ORkRFyZGZmZjJs2DAUiks77aC4uJhHH32UVatWkZmZSX19PcXFxTQ0NLB69WpWr179hy7Gyc/PZ+7cuaxcuZKsrCwKCgo4evQoUVFRrFy5ktWrV9O/f398Ph+vvfYad911FytXruTpp59GpZIOiD59+jQPPfQQzzzzzB/Kv7y8nMzMTJYuXcrKlSsRBIFdu3bR2NjI+vXrWbp0KU8//TQVFRV/SBaBujrksbHn/U0eG4uyWzc8wahY0WpFdDjo+/oDjPrtJfq8ci+a5Gi8FkdoEtG8BaIZzsoG1AlGUmdehmnrEUCahLgq6kPvuKtMaFNjWz0L+PyoE1tHSyqN4Yg+f3CLEZLTI1iWOjEKR1E16oSoUJ7qRCPqRCOxV4+g4PlPICBtQ/Nbzjpg3JUN6LolE9a7E9bDZwBQJRoxThjAsEPvEHfDGOx5peh6pOKuNJ2tn9uLOik6lMZ+soywvp1wV5gI69MJRWRYqA7NfwE0qbGE9e4UjFST5NZ18U30+/AxFGFaSt7/EU2iEVeFCVdVg/T/wb/u6kbK1v2KoFLS84W78Fkc1Py4H0TQJBrRJBpRRobhrjPjbbIT8PhQx0Wi7RCHu95CxICuDPttOTET++M2SVFG6gQjBESGb1lBzOSB2E+Vn5VhpQl1giTD0jXfETGkJ12X3okyKoyqz7bhrjJJH7RJMWg7JjDgm2eJmSR9+KoTooie0J9+Hz6GJiUGW14purQ4XBVnZeiua8LvcKNNicFjspB235VEjUin1yv3oTKGYw9G7XRZfBMyuUD8lUOp//VwSA9KYzg+uxNVtAFXhQl9t2RkCjmOkmpkCjnuaunQcWtuCcjl+J1u1MnRGPp2lrb9KBUh22lZL9HnJ2JwN+z5FbgrTbiqTGgSjSFbBji96isEjYrxB96k073TaDxwKjTRVkTo6Hj/lSTfPA5tWhzqRCOCVon1aAGRw9Px1JnxWexET+yPOjk6mEaPGAiE+pGrsgF9tyTc1Q0IGiUIslB7XFUmvGYb+u6tbdLXZCfgkyb0p59eR8qdkzGOzqDbM7fjKq9HrlXhrm5EmxaLOiEKVUwEMZPP8m6zTJv7szrBiLO0FnWikZSZ4zEfPNMmgrm5L3dbeheuklq8DVbkGlWoD7ZcWGjOHxm4yuux5ZYE2ys5MlrqQWkMJ+DxoQmmd1U2oIqLOK++mvUTf81w/C5P6DdXZQMBtxdNopFTT68jckgPeiy9k+7P3o671hzKUx0fQdSIdAZ/8zdiJg2EQABfkCNclQ2h/vV79dMkGtGkxqKKiSTg8Z2tR5UJ0eeT+uE5+gIRV1ldSF9yjYrOC2fgKq8PpdemxYJMxoB1C4gc1hNXZQPyMC0Bny9UJ1eVCWdJbai9cdOGIKgUIY5xV5oQNCo0iUZOB2XRfemddHvmdvKXfY6ryoQ6LhJlTDhynZrB3zxD5LCeeMtrUMZJOq9+4X3iF82m2+6/E79oNgGLPcSlqpQEFHFGUj94ljF7X2NCznuYdmTjKK5pNT64KhtQRuhCzjoAn9WJ0nDWudjMc8oIPeOPvB1ypv9eOl2HOLxmGzKFnK7zbyDjlXslB6JIm7FE0KlDsgFIuX0SPrMdAiKCWolcq2qlP6/Z1upDGkBlDEMMBHCUS+OWs0pyWnW8aSyeRhvKCD3jvn6K4VtWIAbEUFnhfaRFjOaymrdQtrRlpTFceuccubkqTK3Gh+RbxoWe2U6WETWyFz6bC5lKQcyk/sh16lDemkQjcq2KiEFdqN9yFFdVA16zHU2ikV5L7yDv+c8QAwFkSjleiz1UX4VegyragLuuCUdRdWg8Sp15GV6zDVeFiYDHh9dsQ5sWy+jtL+Opb5J4i9ackjrzMhp3ZYfq1Gy/mtRYwnt3IuD2Inp9qBOMrbjXVdWANpjm5OqvkGtUpN44mpRrR3Jy5VdoE6Nw1ZpRx0YQd1k/rir4iLE/PEfE0O5n9SzI6PXKvRhHZ2DakY2glJ/DI1K7CPgJOM0ojGkojB2CkfPg83pC74oBP4ImnIDXGXqmNIZLR5uU1YV09j/JHS25Piw9lbAeySGud9c0SmN/kOsHfPJEaGwW/QE0qbHoOiQg10h23lw/v92Fz+LE0cJxpIwxoAjTMvb4Wmyny7HmlaJJNBI7ZRD4RQJBp1RzfbWpwXFekDF0ywo0HeOwZhch12tCc7yU2VOQ6zUkXDsSRYQ+9GzEzlUIKkVosUEZFYZMIWfAF08Sf+1IxEDggn1l2C8vMj7nPUy7TkjHWwRtXt81iR5L7yTxhtHY8krxmu1E9O+Mx2Qh4/UHGP7bS/ReMwcCIs6yenRdEtGmxSFXqxjwyUIM/TuH2ic/hzfOHZcuxhua2AhEnw+VMRyvxY6z0iTZbZX0t8Mt47HklSKTC4z/ZRkjPluIoFWH+r1xTG9K3/0Bj8mCoFGF2q9OMOI1WS7K9ZHDehJ/7agQ1/ssDtTxkRj6dQ5x/cXmD6LXH5qPadNiQZDRZ+08oob1lI592LKcSTnv4be5aDp4ug1npcwcT12QczrcOYm6rUdDMu214m7ctU3gO8s3ijBNq37ZvICsTjTirDCFOMVV2YChf2d0HeJD0b3NvwW99aH+BSBTCHR44CqG/fISybdPDC4CtOUbZ9XZNC35JvnakeSt/ApNkG+0qTGkPzGDpGuGo46JQB6maWEfIt3/ditRw9NJvn1iiLcBzIKHWF1EqIykLr2QCzJE39m+FKaUYWk0MeHWOdy44GWeemoJAVMxgujntivG8bQhl+cte4mJjyPdZ7jgvKi5be1ox6Wg3SnZjv9WNDQ0sGzZMubPn893331HWZm0etSzZ0/+8Y9/8OOPP2K325HLf/++sczMTEaNGoUgCAwdOpS9e6UVp+zsbKZMmRJ6Lyws7KL59O/fn5ycHLxeL0eOHCE9PT3kpLsQJkyYwPbt2wEpInD8+PEXfFcmu/hpt71790an06FSqUhJSaG+vp64uDhqa2v56KOPOHr0KFqt9qJ5APTt25fw8HBUKhVDhw7l5MmTpKWlkZ2dzSeffEJeXh46nY7KykqioqLo2rUrADqdLiTvvn37XlBe58v/xIkTFBUVhSIls7Ozqamp4cyZM2RkZGAwGFAoFIwYMeKC9a6oqGDRokUsWrRIenCBmwFlBgOqESOwrl0bfCBDnpZGybpf2TNpMT6Hm45/nfa7ctIkRpE68zLyl37anPN5CjtPwnPrdZ53xIv8KIqgjI3AZ7ZhO154njQgqJUYJwwg/+mP8Qe37CCTUfXJb+wb9AC1X+9C1eaDVkPSPVfQlJUXSnPqkbfRpMbR49X7pQghn79VE0QR5DoNGR8+LpXlcIXyy3/pS/ZNW0LA5yf+yqHntEEM/VVE6ImZ0I+Ay8PRu1Yh16mJv2JIq/eMY/tQ/U1mSByiKCIo5IT1TMXbaGXfpEVS1MsNo0Nt9dmcHLl1Oeask22cTiIiICNm2lDsp8s5MXs1jsIqOj52AwAek4WDVy3BWVxN/jPr6LXqnpBTuuKfW9g3bQm+JjvqxOgL6lOmkBPepxNVG3bhKKrG73CFJpgABS99ic/qoHH/aaIn9G+THhnI1EpS756Kp87Muaj8bBsBrxdVTAQ9lt5J04HT0jlgofq0th25Vg3+AOZ9Z4+PEEPvSn9TbxmPx2Rl28A5lH+5k4gBXUEUcdc0kvf0P6jamEn9tmPE3zBasgekc/5K3vqW8N6d0HZOwlFQhRiciHMOZwkaJapoAwUr1gfr9wf6TIt/p9w1mcJVX2HPr+T039YR3qsDIMPTaGXXwDk0HcnHVVFP10UzWkepydrmpwouBpgPnIY2t6PKiBjSA099Ez6rMyirFj+fo3NBq0JQKEJb3polKsm3ReEt7LfVi+dtOCTdMl46f8rpbvObKIqk3DUZ2+lyjs1+hfwV61HFSFHDHpOFfdOexlFUzaln/kn6qnvOm/8fqh/Q78PHsJ8uh8B5OLWt6EJo1pff6aH0ne+D+gJ3TSNZE58g4PZSsvYH+rzzsHTW3HkyKVj9NZokIxlvzUGuVYc+nM8nC/vpco7PfoXTf1tHr1fvD8qiicpPtuIqr+fUM/+gzzsPhxz3AFG3XkH1C+9zZvRd1Cx7H0VsJAC+ugbOjLkL1/HTmD76BkGtZNeox4gY2AV9t6S2cjgPWoqxmeec5fVs6/cAcp2auCDPXSydTCEnvFcHRJ+f7EfW4ne4Sbvr8rYv0lrDMZMH4m204nd5Wvx6IRtomUnbd2RKOaLfj62ohqi+ndh92yqO3/saykg9us6JxEweiOj1EfA07/KQtclbFMXzj4fnQJsaS8Dnx13XhCiK2M9UUvbhZjQJUQz6fLG0fdsXaJW3OlE6o7Pq6+ZjekQihvaQokiPF51HOlI75To1ld9khh5F9O1I6szLsJ2pBKSzPOU6NeYDpzlw80sIWjWKcF0rMRlH9SJ15mUUvf5NizrJEDQq+n34GKefXgeIkq5ayFZsOYgCaTePw2OyUrc7h4KPNpPxt1sRRZGAx8f+u1/jh+73sOu6peg6xNNnzUNn2xEQOXzzcuxnKokY2CXk6GgJSfYCMpUeX0MpvoYSkAkgtF4Al8kVUlXdLW6nv4DO/h3c4SisxlVuasH1Un9u5vqStT9I3BaM0u334WMUrvqqTYaq2AhMwW2oLeXuqjSxq/8D6DonhvTa6ZHrcNeaLzxPC4jsn/gETftOEdYjBUErzfEr1v1K5rC5OEtq8bk8dHvu9tCzg9c/j+gP0P05aVeVTCZDUCs58eCbNB08jSJC38pJ2LKvZE1cxM7+D2Lo3QGZ6qy+XBUmjs1+haqvd0vzEERkcoHwPp0oX/crWZMW43d6kCmlObmgkKMw6PC7PJS+/xP93n+krT7Oq5vf4Y1Q5G3L36S/KmM4AZ+fwo9+wVFWx7aJiyn88JfQNueIId0JeHw4CqpalSme01fOLbeZ663Hiyj78KcQ1we8Popf30jdTwdCXC9ozn6DnTt/UIRLfcVd08iugXPw25xUfb2b/u88jEKnYffEReya8ASCWkFYz5RW9UieMQbR56fy690oI/TETxnM6aXSOfaxkwfiNVkIeLxnE8hkbe393AfNTRZkdH96Jvmrvjo73p3vOyEoaPOB0+Q++i6HZ75E6qwp0vj2J/im8KPN9P7brdI2a4+PxsOFZM54kRPPfEL08J6tZLj/qmc4PHMFzrI60mZdjjKq7XeeKIoI4bEQ8LW5ed5ss9OhYye2fvIW61c8ztLnn8cT0YFAIMC2A9k8Z+nFQlsPRET2KxvO2/CL2Uc72vFH0O6UbMd/Kz766COmTp3K6tWruffee/F6JfK/9tpruf/++/F4PDz11FO/G1lXUlJCVVUVL7zwAnPmzCEzM7PVFu7fcwS2hEqlolevXhw7dozMzExGjhz5u2l69uxJXV0dubm5BAIB0tLSLvhuWFgYdvvZaDibzYbBYAj9W6lUhv5fEAT8fj9hYWGsXLmSXr168fPPP/Puu+8CIJfLQ4NUs+wuBJlMRlJSEitWrCAtLY3PPvuMr776qu3HTAuo1eoL/na+/EVRZNy4caxcuZKVK1fy+uuvM2PGjD+cB0BycjLLly9n+fLlCLGx+OvPRihqr70W4wcfEP2Pf6Do2BHH118jWixS+eHhBEwmabsOUL1pH2Fdk1AadKFtmmIg0GpSHdG/M8YR6Ry6cxW+4LY3d5UJTXIMCdPHou2YQMTQnrjK6tEkx4TSCQo57urGVvX2mqySg6d5i1aLstxVDeg6JYTSqBOj8VQ3IJPLiRzZi+EH1tBr7aPI9RoiBnWX2qOQkzrnGqxH8qn/8ewZqZ5KE+okKYKt9pvdqBOMOE6VoU6KRqaQ0+vD+ThOl2HZlxdKEzmmT3ACrcJ2ohhPgyVUB3ViNN76JjI+mk/N17uo/3E/XpMVhUFH6t1TGL5lOYO/XoLXbCN6bF8pYiM5OhQdqUk0Ej2+LyN+ewl9jxSQydAkGan5Yb+0TUkmRRe5qxsxju5F9bd78ZqsCCoFnromXJUmvPVNOIprALDmlhKe0SGkC4VBh7u6kZpNWajiI8/KMCkaTXIMhkHdiLtyKLbsIjTJMciUCvTdk1EnRuMuq8Mf3JJkGNQdRbgObUoM7lqz1IYkI/aCKjQJUTjK6tAEIwMBaWVZp8Zd04i70kTUiHS0KbHETByAGBDRd0sOvSvXaaj8cjuGvp1RJ0WTMutyBq1fgiragKfeiqFvJ7SpsWjT4ogano6gUpDxxoOoYiMQ/QECdrd0BuTsV1BE6Ai4PFLUbdB2kmZexvAtKxh9aA0ylYLKL3dIEa5J0WgSo6UIwyRjSDaJ14xAUEjbk6s3ZaEyhuOqbiTg8aGM0KNNjiF+6mDkGhUBp4eA04MmOUaKMK1pxFvfJF2oUSh9ZPjMNil6M9iPIgZ0RaZUMC73fWIm9EdQnm2PJjEaZWQY9qBNNkNh0CMopEsCEmeMw3ZSirroNO86lFHhBNweNMFtzprEaAS1EkdxLfouia36WHN/dlc1EDGgK4JaybEH30LTov1ny9TS8ZHrSbptIpEj0tF2SsTQtzO91jws2X+dFE2fPGsKQ7a8zKD1T4Ego/eahxh94E1U8VHINWpErx930O6b6yGoFLiD6TVJxlBeLd8DMPTrQtLN41FGhUt9I/ibJsmIwqCjz5sPkjZrCtbsIjTJ0dJxAGoVmiQjrrJ65HoNMrlAxqv3oQjXIVMIKAz6UB6h/nWR+mlTY6VIp7hINKmxkqyb65EYjUyhkKJOg7Y7fMsKOj92g1Tf1NiQvpBJW3UV4Vo0ydGIHh+OwmoElQJNaiyKCD0Dv3gSv82JoFCE6qRJjKbpwGk8JiuHblhK7ff7CHh8KIK6VCdFE3B5cFc3kjhjHJZjhWiSo6n5LouIAV3QJEbjKqvHeqIYpTEc6/EiHMU1qLum4q2VInQjr5+IIjaKzpveJOaBm5CpVMgNekSPD7/ZiiIhBkfmMZzFNajjImnYk0vkwG4oDTrS7p7CyC3LGfL1EnwWB9oW+lOEa0MObYDosb1xFFaj0GtIvXMShj6d6LZw+kXTpc26nD5vPBAaD7SpMdRs2ic5MIL6awm/wx2STeTQHkRf1h99l0QGrl+CKsaAtkNcK/0pI8NCeXSYPpqwjvGM/WIxMkGQLnABOt06AUEu5+Bj7+OsaqBm2zH8TnfIkTBw/VP0evV+lFHhaJKM9AlelqHvnhzKu5lrmseHxJvGou0Yz+Cg3DTJ0biqGki8YRTqhChyHl0bGicASt//CZ/NycEbluI12/E12ZHJBYZvWU7UiHQUBh0Vn28PliVF1us6xhE3ZSCXHXiDAWvnEj20B9qUWMZsXc7oLS/hd7iR61RUBbc9GjI6kPHiLACc5RKnR/TpCDIZqtgIXBUmmg6fodmR4DFZURnD6fPKfRy6cxVyvSZUX3dNI73eeABVXCSd59+ATC5HplK24V5NohFndSOdZk2m4y2XoYoOx1Vjxl5YTWTvDriqzWjiozAfL8LvcNN0vAjb6XLkKiWKSH2IVzVJRlyVJhr25CJTKlrxSLMcZUotBLwI6jAUkcnIFCpAhkIpORxk6jAQ5PitUkSkoDGgiExm0PolIAhoUmP/x7gjZPsGPXKNiuFbV5A6awrO0lp8dhc132WhCNeijo/CVVYf4vqGXSdwFFajjAxj6OYXUcVF0mHO1SGbclc1hOpQ9dXOkNyb66sw6PDbpSi4sJ4pUl9Mi0PXJZHoCf1RJ0Uz7NflaFNicZbWhuqfMutyDIO6oUmJgYCIJjlG4vGAiCrGgHlPLoYBXUPPvPUWBJWShOtGMXzLCrxWBz6bC2+DFVd5PYgiqnhjSDYt+4pMLuCzOLCdKkcRrmX4luVEDOqGPyjPqn/tQZMQhTIyDGtOCe7KBgz9OjN8y3KMozKQCQLa1BhclSYsx4pABqYd2YgBEWV0eBveaNaxTBDQdownYlC3NrrTpsbR+805XPbbi7jrpSMvPCYrSoMebVI0rupGOtw2AblayaE5a3CU1qEI19F59uX0WjwDdVI0PpuTyKE9UBrD6ffxfMJ6dcDQtzMR/bsEbcskHb1xDtfL5AKps6aEbMpZVB3iemWEHsuxAmm3T5DrdR3jWs0fdF0S0abE0mnedcjkcvTdkhE9PryNNuQ6DfW/HMJRXBOaPziLa0CE7k/cxOgtyxn29RICXj/GURkcffAtwnulEZ6eyrE5a/AGvwWihnYnZnxfdB3iGLz+KWIn9kfXJRGf/eyifVjPFOKuGELH+6/AXdOINjlamqdE6IkY0IXqjXuxnSxrZa9Kgy7kjGs5b3EW15A08zIGffkUqtgIBJXivHyjTTTiCvJNhyDfuIN8ExHkG218FPq0WAavfZihHz6CXKOi2+KbUMVIF/i5axolvqmop/bHA8DZuUlkQEWdo4no8X1RpGQwZupf8MvkKOK7IYRFo0jtg1+mZPCwkYjWWtISY0mKiaSwshY/AmkJsYSLCnRJ0XirzBQp7G3mRc1taW7b/x8g/gf895+GdqdkO/5b4XA4MBqlQXzHjh2h59XV1aSlpXHttdfSuXNnKioq0Gq1OJ3O8+azZ88epk+fzpo1a1izZg1r166loaGBuro6+vbty88//xx612aTBhyFQnHBcx9HjRrFtm3bOHnyJP3792/zu1arxeVytXo2duxYXn/99d/dWp2RkcHOnTtDzsAdO3aQkZFx0TQWi4VAIMDw4cO5+eabKSqSogZiY2MpLJSi7LKyslqlyc7Oxmaz4fF4OHDgAD169KChoQGVSsXYsWO5+uqrKSwsJDk5mcbGRvLzJWee0+nE7/fzezhf/n369CErKyu0dd5ms1FXV0e3bt3Izc3FarXi8/na1PVC0EyYgDvzbASEc+NGzE8+CXI59nXrUA+WzkNR9uqFaLHgr64OTUJixvTGdroC055cEq4eBkBkv84gimjTYtF2iCPtjknkPPl37EHnC0D95oMkTB9L9YaduKsbsOeWUPPNbhKmjwUgrHdHxEAAT625TX19TXaMY3sDkjMCUUSTFkv9b4eJmTSQus0HiRjUDZ/VgafWTNHyL7AczidryByKV2/Ab3Xid7rRpMXR4/UHUUSGUbD0k1ZlWI4VED9jHABJ90zD73TTsO0o2s6J9Fz7KI6CStSJ0Zh+ORhKU7dpL3kPv4X9TLm0jUsEn9WBJjUWn9VBp8W34DhTQfnas2e1NuyRzs7MmriIhl0ncBZVI1PKqdt8iLS7p+KzOtCmxuCzOih+41uO3/cGnhozluwiOjx4NdFjeqPtFI/XZMVTa8ZZaUL0i5IzaVBXfBYnUcN6SBN+mYymQ9K2Gr/dGTp7Sp0UjSCXI2iUaDrEISjkWI4XIFPKibt2JIUvfk7ew2/hd3pwFFeTcs80KSKwqhG/1YHo94cmf6atR/BZHdT9egTRHyBp+liSZoxF9PrwO9zUbNxLUlDHEYO64rM6MO06QdTwnrgqpa0mZ174jKqvd2PNLSHh2lHoOiWQNPMyAl4f+k6JWE8UoeucQP2WI+yb+iQ+qxNrbgnGURnUfLuX0o82Yz1RjKfegjWnBE9dE5Ej0/HZnTTsOkHnBdMRfQEiBnbHZ5P4pW7zQdRxkZx54TNEv7T9LmZCfyxHCgjrmUrA7cHTaCXx2pHUbD4ESB+a1lPlJFw9THJqyWQ07DuJOiGSxGtHcurFL6j8di8Bt5eajXtQROhImD4W44T+4A/gt7swju9HzTdnF3b8DjexVw8HIGpYT0499Xe2pN7G0TteJuD1Yc0pQZsWh+j34zXbMG09hq5zApq0WGRKOQnXjqRx30nirh6Ou7qRjnOvpezDzZx+9p84i6uRh2lJunUCEYO7Ifr90tb51Njggfdn0bAnl/irh6GI0KNNjaV03a+IPj8J146kNtj+ZpS8sZGmA6fYnjKTopUbCLg8NO45QflHP+O3OvCapAWNio83c2DiQjJHPYZ53ylc1Y3sHvJw8DZcE7a8Uuo2HyQxZB/dgvYrndeVNGMcph3HQ/pqfi/1r9MQlAp2DZpD5qhHQSGQfMckZEo5SbeMx1lWR+a4BdgLqnAU15I0fSzGMb3x253IBAHR7yfppnGUfbiZY7NfwWd1YskuInJoDwA6PnhNqH9drH69Xr2PpiP57Or/ADkPr0EepiVx+lgiBkmyFn0+zAdOt7JdT70Fa24JHR68Gnd1I12fvhWvyUpYjxRc5fUkTh+LMjqciMFSWX6bE5/VScPubEw7s1FE6KjbfJDUIFeE9+4o8V5dEzGXD0T0+Gg6kk/8tSNJuHYkyqgw6n4+iLu6EWepdLu0cUxv3NWN+IJ9ueqrXSjCtcT9ZQS6zoloenWh8dMfJO6tacB9ppTCqx+m5qUP8FvtaHp3RW40oB2YTsDpQh4Tia5zAu7qBqLH9sGeX0nDnlw8JguZExdh2nWCms2HWvFAwO09G6WOFNkUMbArDVkn8ZgsNOzJwXqy7KLpSj/+hT3jFmA+nI/tVDmdgvyojjbgMVmliK5z0Lgnl7irh5O/7HPqftzPqaf/weEZL2A5mo+r0tRKf16zLTQelWzYja24ht8mP0njsSJ6PHAV8Zf1pdtfp+KsbsRRWkfl5kPEDOuBTC4gaKWFidKPNrOz97007snBUVRN9n2v4yisJODx4ak1txq3mvuhr9GGs7iGhl0nqAu231XVQOKMcdhPV6COjWiVRhVjoGFPLil3TCL+iiEojeGUfbiZMy98jtdsl/T+l5FEDOoaatepp9axdcBDbBsylyP3vUH9nhxqfjpA/hvfsnviYunWd48fV1UDcVMHIderybrueXaOmU/NTwdJnj4WZ4UJ0S/dFO2uNZP4l5E0HpSONtEkS4t55V/uwF5YRdKMcdT9LI2d2g7x4PWzq/8D5C38AE99E3FTBrXiXm+jlZRrR1D9yyGKPv4VW0EVDftP4Wmw0eW+K/A7PVhyS/A73aFgIV1aHGHdkxEDARp25ZB0y3gUBh1JM8ZSv+WIdJbx9mNtxiNPrVmKWlJoCLis+MwViF4XoteJPko6RkGujUL0e0GU5rYBlwWfuYKsiU9gOVpIhwev/h/jjpZc37Anl6I3vsVeUCU5WBQCxjG98dQ1IWhViH7pGBKfVTpjWdc5Eb/NibOsjl39H6AxaFOJ08dSt/kgnR65joDTg6BShmShjJZua2/ck0vC9aPQd01CFW2gfutRdvZ/AE91I9bsItyVJvIefw+v2UbNxkySbp2AwqDDcrwIe14pjvxKan/Yh65zAuEDuhAxrAdyrRq/3YX9ZFmrYz4chVVYs4vImvgEXrMduVaFoFVhL6xC0KiwHD7Tqq8oo8Mx7z9F/NXDEDRKYicPpOaH/WRNXMSZFz5HEaYjafpYUu+ZKt3ebbZhyyvDVWnCtDObrImLqP56N+6aRjo8eDW1Px0k7e4pkrMzTIugVOA1nb1Uq5k3mselyvU7cBbXnFd3zrJa9o57nG2TnqR2+3FUEdK8qym3FASBiIw0Os++nFNvfIvf6UEdG0F9Zi5uk5UjCz4k4PZS99NBBKWC7Htfw1FUjbOoGsuJIuz5lXhqzViOFKDrnNCG68s+3Iy9oIqStzchD9OSdt+VuKsbEf1+fFYnpu3H0XVOIHJEOrrOiUSNzGg1f9B1SeTMC59x+tl/4q41k3DtKJTR4STdKs3H/HYX+q6JeBqkMV7QKPE73dgLq9g9cRH2gipAxFVRj8oYzuBPn8BeWE3jgbM7UE4v+4LtA+ZQ8/1+Ct/YSN2Wo1hzS5EphFC/dJbXU/bxrxS/+yO1Px0M9dmA14fo9VOw+muSZoyl5uez8/GGPbmE9UgO6aju54MIOjWmHcdRx0Wy/+q/4alvwttgPS/fJP8O3zTlluBzuvl16Dx+HTKPPTcsw+/2cvJv/6B+23ESbxiNXK+R+GbrUaLH96Vuy5FQ3fv060NpeRkH31qP/fhvzJo5HZ29CtFjJ2Az4TeV4vO42bljOzJ9FCazhZLqelLiorGZqjAkdcRDgMQZ49i1ZRvxfk1bjgn2j2b70KSd/5iudrTjYpCJFwurakc7LoKbbrqJqKio0L+vuuoq4uPjWbduHUajkW7dulFQUMCzzz7LRx99RE5ODoIgkJyczJw5c5DJZLz44otYrVbGjRvX6lzJOXPm8OSTT5KcfDZ6ad26dURERDB16lQ++OADioqKEASBG2+8kWHDhvHJJ59w6NAhOnXqxNy5c7n99tv55z//CUhnSd57770MHjyYBx98EJBu3N60aROLFi2isrKSV155BZlMxuzZs0lPT8dsNjNnzhzee+899Hr9BeXg8/lYt24deXl5yGQyOnfuzOzZs1Gr1Wzfvp2CggLuvlu6mWz58uVcffXV6PV63nnnndClMTNnzmTAgAFUVFTw6quvotFo6N27N7t27WLNmjVs376dw4cP43a7qa6uZvTo0UyfPp2jR4/yySefIJPJUCgU3HPPPXTp0oX8/Hw+/vhjPB4PKpWKp59+OnROZHNdamtrWbFiBatXr75g/iBto//mG2kLlFwu5+6776Z79+5s27aNjRs3EhkZSceOHQkEAqG8LwTbBx9g/+QTtNdcA4Dzu+8wLFiAeuxY/DU1CDExCDodvvJyLCtWgN+P4qHF6Lok0XjgFEfvfxNlpJ4Ba+eijAzDkl1MxVe7SH/mNtRxkcgUAvaCKimKKRBg72DpoqDhe19HmxYHcgFPfROFL35OeJ/OJMwYi6BWgUzEU9tEwcoNxF85jOrvs+i6cIZ0iYwgQ/T6qf/tCJVf7aT7M7chkwtSREZ0OIJaRc367RS9+DkA3V66W3IGyaRz+Upf/4buK+9FkxyDu7YRb20TiqhwTJv3U/DkR6R/MJ/IURnSJQRuL3n3vUbj1iP/H3vnHR5VtfX/z5k+k0x6L7RAIPReRZoF67UXFPu1cQUFA6JyRUAQsCsiYu+CXhAUQek1AqElIUBISO+ZZHqf8/vjJAdiaOa9P9/rffN9Hh6ezJxz1t5rrzb7rL0WiY9dR8oL9xDwePHW2/DWmDHvzcWeW4KgVZN4/5Woo0IBEP0BRJcHr9lO6fs/0e31x7AdLUKXHI27rI7jc77EfrKcob/MR2nQ4nd5aPjtOJ46K+FDu6EKkbL5vGY7OVPeI2X6rRyd+j5J94wj/uZL0CVHIygEfDYXB+5cgHl/Hj3efIzoK/vjt7nw2ZycXPAtnZ66EXVYMM7iatRhQQhqFc6iajwmKxEjuqOOCMHvdKEJMyL6A9RsPICxR3vUYUGY950g697FAPT8aJpUb0+pkOpmldWS88ibdJl7HyEDuiAoFYhePyWf/Urx+z8z9Jf50pEfQcBvd3P44Teo23yYbgvuJ/GO0TjLasmetARvg43eyyajjQmTak5V1EmdNKcsZeAPswnuKh0FcpWbsB0tIjd9OX0+TUfd2Dm7+ud9hA9Nw5ASj6BU4iqpIWfyu/T+4ClMO7OJu2EE7qp6BJVSqlMaGQJKKSNRUEpdlvMXrySkV0cSJ46TdKCoGnV4MAqNSnqjrxAI+AKUfr2F8EFdyZr6Pob2MfRY9CBB7WNBIWDLK0cVpJWOBCoE1KFBMk88dRbqNh0k9m/DUQbrEH0BnCXVnJjxAcmPXisV2e/f+fRmttlO/Z5csia9jdh4zHPMyY8BqdyAq6yOrEfexHK4gKhxfem1/Cm8JgtlX2ymctUuei2bgjY2HKVBi6u8joDLQ+6MD0m8cwwJd4xGodMgen04iqvJm/MFcTddQszVgxEUgtRl96MNxF0zmJCeHRAbM88EAazHStFGhTSOU8Rbb+O3kVNJeW4CkWP74Hd68JqshPTrjLOoCndlPcHd20m1YP0BChZ8TeF769C3j2HQT3NRhwUjKBUcmPAypsYjg5fsfwcQ8dlc5C/4ho5P3YQ6TFoLQaVEHWHEU2PGUVCBLikKXUIk3ga7vCnjrqwndFAqSoMWb72Ng3cvwnK4gLDBXen35QxEfwClQYunugG/3YU63IhSr5EaZpXUUPjuGlJn3YUmOrTxGJlI5m0vUb8j+5zj08aGo0uIxJpbBH6xUV7rCBvaDaWh8ah1QMRrtkm1QjsnNFuvQT/NRR1uRBDAUVSNr8FG7owP6fPRNBR6DapgPe6qBnkDqqnLtiYqVDq26vbiM9tAoUT0+VCHGyn/dit1Gw/SdcEDaOPC8Tvc1O/IIWvS24T2TaHrvPvQJUejDNLiLjeR9cib6JKiSJl+G6rwYLTRYRAIYM84QvG9zxN+51Wo28cTNKwPgkaNtkOClGmsUiAoVYg+H76aelSRYbhqzGgijBR/+isn5nyFvn0MfRr9gzWrkMOT3qHbixOJubw/2rhwAh6fVOvX7sJ2ooysyUtJbrJzceGI/gC1W49w+LG3L3ifJiqEXu88TnBqkmQf7S723yHZR010KKP2vy3VEfMH5MxRVYgBa1YhWZPeJmxgKu0fvxZXSS1xt1wi19xr0reu700h8epBCAoBV42Fkx9tIPWRq9FGhYAoYjtVhd/poe7ASaKHpSEoBASvj+p1e4kc00fmgafeSvSVA1AF6andfIiQPh3xOz34rU6OPPQ67qp6+nyWTtTYvpLtcnk4Puszgru3I2niOGlDvbEGbc3Ggyh1Go5OfZ/e709BExOKLi4Cr9lOw74TZE16hxHbX0GhUaPQqRttp4CzuJojj7yF5XABXgQGfTmd4q+2kHznaHKe+5T+y55o1FElzrLaxszKIBRKBfaiagSk+nJV6/YTPrQb6hBD4wsacFc1YMsv58jk90idcStx1w2Rs7D8Tjfbej1CaN8UBq2dg8dkRRWsQwyI5M39kqCUBCLH9pHrU4s+P4VfbyNicFcOTX0fQ/tY+i58AEP7GBQaFaLXh72ompIVO+j0yFVoQoNQqJXYi2vI+ce7eGoa6Pvp0wR1isfv9uCuMFG5eg8Fr/2LbgvuJ2psX/xONzlT3sNyuIAxOfNRGMJRaCQfI/rcTJ02jZFjr2DQoMH4fD4KTuYxbuxoAl43Ks/L2wABAABJREFUglKF31bD1rTpzWyb3+nhwJ3zsTRuzv7/sB1n2noxIMr6bDlySs6MFf0BnEXVVHy/ndRZd+N3uhEUCvwuDzlPLCFydB8ix/ZBFx+J3+nGVWHi6JSlpEy/jcL3fiT1hbtR6DTok6KkpjPHy9DEhCIoBLmZWOK9l+OpNXN4omRvey+b0thoRcRdaaLy2+2ceu17en8+najL+gEC3gYr5n0nOPb0cgb9sgC/zUnA68NTa0YdbkQVrMeaVYgqPIjwIWmIgQDOkhoUamUzXVFFhtBr6RMY2scgKBU4CirZc/lMRI+PPh8+RfiI7nLmnKu0lsMPvYHlcAHGHu0ZuPqfuCvrceRXcPKV7xjwzUzUYdIxW1dZLT6Lk4I3V9FryT/OajfO5peMvTu2sBtp700h/upBKFTSySuPyYrHZCM4JY6Az4/o8+Msq8NjtqONDkUfF4GgEDDvP8GBOxfQ9cV7iBzbB1WIVHtaqdWQefMcUqbfxtGpyzD2bH9BW68KNUBAxFVaS+nnG0m4bRQKvQZ9UjQek4WSD9afN37o8dbjBKcmSnwsN+E1WSn5ZiupM2/HVWGCgEjt1iOED+mKOiwYbUyYtKmsU0s8FQTsBRXyKRVPrYXsqe9L2Y/tYxjw5Qx0iZHUbjyEp95K1Kje0smTcCkrWGyswVv1014ihndHFx+B3+VBEAT8Lg+OwioOTFyMGAgwYtPLjSVaBAIeL9v7T0Jt1NPn46fRxkegCtbjbbBx6O6FJNwxuoW9KfqdvelzDnuTfPuliD4/huRoLLnFlL7/M5asU/T9eBpBnRPwuzy4K01U/GsXp95Y3czefPXwC3xekYk2IZgbxgzl4ZuvpJAoEjp0IUgtUH00g2cWv0et1ckLs1+krrKMsd1iEf1e6oPb4/MLnDx6jE+enMttDXGoUdBtwQNyLHZ0ylKpGShS1/LUufcSlHJx5VT+qljQ/u7/7SFcEDOLvrjwRf9BaNuUbEMbzoGMjAz27dvHE0888b89lP8aVJ2nNue5kJkb1ypaulb0HvNfTHGts0DdClqK1pE6awmoC8HDhWu4/rvw+1o1FwtlK+7ztTLZv7Vj/LPgbaUctkbmofVy/2fR0vwF5iW2gtZ/uhz+2UgMtl34ot+h2Gb8/zCSfy9aY9sAzL+rLXgxCA2c/bTIhdAa+W0tWmPfWqsr6lbcZxda5y8N4h+3U2Ny5reK1tYeM1t1338jWnvkrzVe5c/UE2id3LdWfoPEC5+o+t9Ea+OiP/NIaGtsvaOV66Vvhb0Z9ev9raK1/fKP/vA9l1d92ypafxW0bUr++9G6dsJtaMN/OT766CMOHjzIzJltgV8b2tCGNrShDW1oQxva0IY2tKEN/9cRaHup/G9H26ZkG9pwFjzwwAMtPvvggw84fvx4s8+uvvrqC9acbEMb2tCGNrShDW1oQxva0IY2tKENbWhDc7Qd325DG9rwp+GX2Dv+NFoa/vhRlNYec1b9iUfF/8zjQ3/m8dI/8/hra47be/8CfeFaKxv/revchv9+/NnHKVuD1spva44rtua48p+N/3Qf1lrf3Npj+q3B6JwFf/ie/9Yj362Vp9asV+sKify5+CvIb2vQmrgNWhe7/Zmx1F9hvYbeaP7D9xjfW3/hi/7CeKn9Xf/bQ7ggniv68n97CH8IbZmSF8CZzVJag+rqak6cOMEll1xyzmt+/PFHvv76a5YvX47BYDjv8/71r39x0003yX8///zzzJs375zX5+fns23bNh544AFycnJQqVR07dr1D81h69atHDp0iCeffFL+zGKx8NRTT/Hee+/x4osvnncMfxTvvfce1157LUlJSRd1/YoVK9DpdFzf2DzlPxlnjvXbb78lLS2N3r17X9T158O2bdtYs2YNoigiiiJjxozh+uuvZ8mSJQwYMIChQ4dekK//Ez5u3bqV6OjoC3Yd17eLpveyKajCghqL/b+D6JU2D7u+dC8Jt16KUq/BWVrLkYffxO9w0/v9KfL9hvYxFL3/M1Fj+qDvGCsV+K5uQBcXgc/qIODyoI0OI2/Bt1Qs/UG+b9D21zB0TkD0+jlw7fPYsk7R9Y3HiLlhBIJCwF1uovTDnzm1fAMAKTNuI2b8AFAq0cVH4K23YTmUT/nK7XSdPRGFTgOIMq2ypWtkWoO3v0ZQ53gQFLgr6ij7eANFb/9AtzceI+ry/nhqzewd9TRdX7qPqHH9UAbrAAFPVT0AVT/+RvwtIxGUCsq+3Ezh29I8+n71DJEjeyKoVWRNWkLl9zsBUIcHM2zzQrRx4fgsDlwV9Si0qmb8NXROoPfSf2Ds2QFvvQ3TzpyL4n2fRt5r4yNQhwfjqbPiqTWj1KqxZJ3CcuQUqbPuYmvaQ3R54W7ibhiOIAjU7znKwbsXookOo+c7kwju3h51iB5RBGdxNVkPv4k16xSRY/rQdd59CEoFpV9upuqHPfReNgVDpzgEpQJnSQ2OwipyprzHwNX/xNg1GRQCzrI6fGY7xu7t2Pe32bR/+GqCuyWDUono9aJQq+QmI5qoUAI+P/bjJajDjfidbo5PXiLLQOyto6RGDl4fpR/8TMEcyd53feMxIi8fgM9sw2d2oAoLxpJ1isJ31tLvi+mow4MBAXedGV+9jZzJS7FmnQIgckwfur38oFwI3rQji+xJ79Bp6s1Ejx+IoWMcCq2GgNdLzpT3qF6bQffXHiFsWBq6uHB8NhdlX20mYnh31GHBiH4pGFdHGFHoNAQ8XvwONwABp4eAywNAcI/2+CwOlEFaEKUO25m3zyd6XD8S7x6LoFGhDtbjrqon99mPSZl6M6qwIPx2Fwq1SupKKooggN/pwWe2U7v5MDHjByL6/NhPlGLs3anFvDrPvIPoKwagS4pCoVUT8PjIefI9BIVAh8evQxmsRxcfgaBRUf7tNoJTk1CFBSF6/VLH14CIp9aCq6yO2GsHo9RrpE7ZtWZEb4CqNXsI7ppExMieKA063FX1+GxOdHERoBBwldbgqTGTM3kpKc/e0UIOu869l4QJYxCUShADeBvsHLzz5YteL21seGPhfnCW1pD92NskP3Bls/UqenctlT/sZvBP86QGWYCjqAr7sRJypiwlZcZtxF4/DFWIAXdlPdqYMBR6jdRMxutHZdTjNdsx7cwhtG8KKqMBv0NqIuUsrKJu62FS59yLoFRgP1HGb1fOJHX2RKLG9UMTEyYVxfcHqPphDzmT30WXHM3wXa8jAIJaScDjo2bDfjx1FuJvHolSp5GaUKhVuEpqyP7HEoJSE+nw+HWowoLQJUSCIOAoqGDPqKdJnT2R+JtHogo1SE0YAiJ5c76g5MMNCGolfb94hohhaQhqJT6bi7oth8ie9A6D180juFs7qYGT14erqLoZrTNlw2dxULf18P9IpjiPrvjP0BVjj/a4SmrQRIWCUqBmfSaeOgtRY/qg0GlQButQatX4LE4y75iPNauwmQ8z9u4IgD2vjOwn3kX0B6TGFeHBBNxeDty1CHdFHb2XTUEdFoQlqxBDShzuChOH7l4k23+/041pRzbtH7mGrWkPEdKnE73em4wySIfHZGX/XQtJumMUCbdIa+YsrcVZWsuJhSvo8dJ9qMOlBk4Bjxd9YrSkT36pOZjf7iJ3+of0fOdxglKTEP0Bcp58j6pVu2S5b7K/VT/9JtubgNeH6A/IDSgCLi8+hwuf2YGrtAZdcjQKrQZBISAGRHTx4fjtbky7svHUWYi5ciDqcCMBrw+FWomzWJKvJn3rvXwKMVcNAlGk+uf9si9KefoW2j9+LUqtGhQK3FX1HJy4CGtWIe0euZqkCWNkWXdX1hPw+tEnR0nNVUprUBuD8FrsWLMLW9gAfbsYer//pNx4QlApKVr2EwqNiqhx/Zo1nij5cjOn3pZ8etd/3kXM1YPQxYVLTYA8PpzF1VSs3k3CzSPRJUWi1GkBkYzLnsFnddD3k3S58YTo80u+s7oB055cQvumSI1uGv2FNiGS3sufxNijA4JSwHa8lL1XPSf75gGrXiBsYCpi4LRuaxMiUYbEIyiUoJBepFZWVvLMM89QW1PDj2vXgFKN31yG6POAQoXSGMOIPW9gyTpF9qR3ZNuhCjXItv5ifNgf08utBKcmoQ4LxlFUjSrUgKF9LKpgPX6XB5/NKdP1miwM2/Ea9hOl6NvHoNRrcVeYsGSdwlNnIfbaoVKzF60ad7kJr/m0z1Vo1Qz+eS5BHeMRVFLzmRPzvpJiNb0GdeN9TXrZ8NsxAEad/BiFVo0YEHEWVfHbpU+T+tJ9xFw7RIoVXG7UocFsT3sIr8lKcI/2dF38d1TBevRJUXgbbDTsP0HtxoOkzp4oNZ5rbGrnKJA63jetcc93JqGNj0TfLgpBUOCzOTlw+0vokqJJefoWgromyfM6Of8bOk29SWrAExaEu8KEoFBQ9eNvqMOCmsWNgkKQGqmY7QTc3mbym/bSvcTfMhKlXisVIxdFardnceih10GEvsunyPbO73RT++sBsie9Q/fXHyXu+mFyo0FBKelK3otfnFM2WutXRK+fLv+8i8S7xsq2Jv+1f5F0t9RRXVArUTU2YRLUSjIvm4Etp5C0pZOJunoIAN56K6LHR8DtJeB0o+8Qh6BT4zNZyX38LWp2HyN17j0k33cliGJjo8dcgrok4Xe6sR0vbaGXTTIVnJok6b3by74bXsRyMB+Agav+KetlzcaD6BMiG3/XnCL7iSUM/mke7koTzqJqosb1QwxITeK0sWGogvV46q1S/PNvsDeSj5Eaf4Zf0h2VXoujsOqs8wLotfzJM+zvPrIb7W+np2+h/ePXyQ2Syr/eQsTIXghKBVrBghARg2htwDH3Ufn3jiKpE7r701EkdCBQW4Hrw5cJFJ5AN/Ep/tvxV3hB8VfDf37qx18cNTU17Ny587zX7Nq1i5SUFPbu3XvB561atarZ3xfaDExJSZGPIufk5LQ4fnwxGDx4MFlZWbjdbvmzjIwMBg4ciFqt/rduSAI8+uijF70hebFo6nL9Z+N8dG+//fbzbkheLA4ePMi6det47rnneO2111i4cOFZN7f/f/C1CREREYSEhFzwui7PT6Bo2U/sGvYU3gYbiRPGAlK3trCBqZj357HvhhcRPT66L3oIR34FGeOekf5dPhO/00NI744ULfuJkg82YM0pQh2sZ/fIaWRc9gwBj4+yb7c1H9u4fvhtLjKvnIm70kTqor8TMa4fuuRoDl43i0M3zsZrtpN4/5UEpUrd3guXrGXPmBnYj5VQvW4fdVsP4zXb6PnmYxyY8DJ7r511VlqR4/rhtzlxVzXgKq/FXV1PzI0jMKQmUvnNVg7dMV++ztAxjl1Dp1CzIZOA20vGuBlkXP4MCXeM4uCEBeweOZW4G0cQlJpI1Li+qIJ07BmdjuVIIZ0m/02mGT4sDVeFidwZH+Gzu1Hq1C3462uw4W2wU71+P6feXvMHeD+Dk/O/xnK4AE+tBcepCpQ6DbuGPUnA6yfhtlE4S2qIuLQXUWP6kDNlKftvfJHgHh1InDAW0een+qe9OIuqMO3IwV1pAgHSFj0ICoFuLz8gzzX+xhGkLXyQomU/ceTht6hctZuSTzbiyK+k7+fT0cVG8GviXRyd9j6aCCPZ/1iCs6SGpLvHUbflMLsvmYotp5CipT+ya9iTOAqrUOg07B45ldrNhzD27MChexaR+/RyWQaMvTthPZDHwWufw1lUReKD4zGkSjpS+c1WjtzxEproMEqXSc/0Ndjp99UzUlfN+17BWVaLgEDu08ulOYE8L/vJMo5OXYa7wgQiJE4YS+GStVT/+Bt+u5vjsz7BvD+P7q8+TOz1Q1Fo1VLH+HEz8NucJN17OZVr9shzqduZjeVQPrWbDhJwefFU1ZP19zfwWexkjJtB9j/ewV1Vj6O4GtEXYGPS3Zh25sgby7WbD2E9VMDGdhM58uhb9Hz7cYqW/cTh+19FnxRN/d5jWA7l4yo34Sqrw1NVT+lnG0m65zL2jElnz5h0QvqmnHVedduyqFy9G7/dTeGStZh25tD91Yep/H4nGZc/A4gcum8xzuJqYq4a1Divp2jIzKPkk41kjHsGZ1EV0Vf2x7w/j4I3ViEGRHz1djKumEn7R6/BZ3Nizsxjc6d7cJZUo9Rp2DHwH1St3k3ppxup+fUA3V97pIUcps65B327GLIffQvLwZNYs4rw1lnpuWTSRa3XyXlfSZvjBZXU/noA0eOj13uTW6xX/G2X0vuDp3BXN3DgzgXUbNiPQqXEnl9B2qsPY+gYx/Zej5B50xxUoQbyX1mJs7gac+ZJPDVmNne8l4DLQ/Tl/dk1dAoFr3+Pp9ZCxpjp2Asq6DrvfvLmfsnmjvegjY+gx1uPY+gYR9mXmxF9fqzZhWTeNIfgtGR5XoIgULcji+x/LMGRX4EmJoyI4T048vc3yJv/DQgCJR9twHLkFGmLHpTXSx0eTOE7a3AWV6MON8q0ajcdxFVWK9OKv2UkAIkTLyNsQBfqdmSRO/MjFGppoyR1zj2IfpHDD7yK5eBJfGZHC1ogYj54Ek+tGVdp7f9YpiRdycFyqIDaTYcadaWBI39/A7/FQca4Z8j+xxJEfwBrTjE5T73Hpnb3oAzSETG8OznT3sdvd4MosjF5ItlPLKH7ooea+TCfzYmn1oK70kTtpkN0X/QQfT54CmdpLRuTJ1L0wXp6L5t8hr97El1ChLzRFDWur2z/T778LQl3jsZZUgMKge5vPor1aDGbO96D3+6i/0dPYegYz9YBT/DbTXPwWRxU/3qAvkv/wallP5G3aCWiP4Df7iZr+nL8Nid1245Q+smvFLz2L/p9OR1tbASbku7i2MyP6P7qw83kvsn+Jk28TLY35syT1GfkSi/iVmyXuhRX1VP1YwahA1PJGJ3OgdvnodCqceSXkzvjQ7xmmyxf7moz5d9sAeDYsx9jPnjytH0ENBEhnFy4AkdBZTNfZOgYh7fBRt22LPZeOwuf2U73RQ+hjQun/UPjyXv5WywH86nddAjR70epU7M55X4qV++m9NNNVP30G7bcYtkG7DvDFznyKyRfdiifTR0m4jXbibl6sLQOw59E0Cjxme2yL2qKBWq3ZWHNKqTwg/W4yutwFFRSs+kQMVcOZO+NL7L3xjmUfrkZr9mOLaeILs/fxam3VrOp3d2Y953AU2vGU2uh9KstRI3ty66hU5r5i6aO7jlPLmVrt4fQt4uh41NS4kGHJ/5GcLdkNqfc20y3pXvq8NvrEH1uEP3Ulhfy7pLGjtvWKkSfS+a3MiiCgNMs+7DUOfdg6BjH8ec+xpFfgaeq/qJ92B/Ty8GyTAV3TcRTY8ZyKJ9Tb64CgWZ0U+fcS92mQ1gO5WPNKsRrsrJr2JOogvREDO9B5k1zKF72E6I/wOH7X2k23oDbi7OwWtLljvehjgyh15J/cGDCywRcXgSlkj3jnpH1skkHBZWSnX0e48BNc/DbXUSO64u+Uzx+l4djz34EgoKAx4chJR6Azv+8i4JXvsN2rITij9bjKKzC12AnpF8KlkP5HL7/FWzHS6SN2ieWNFvjEy98jruqHvuJMhyFlVgO5dP7/SexHyuhePk6vA02eV493n6comXrpPhw3T5KP/mVjHEziLthGCF9U+S4EQFZnkW/v5n8Jt0zDkPHeLYNeIL6347hqjRx4qWvMXSMI2nCWOKuHwoI1O87QfUvmYhuH6IvQOqce9BEGDl8/yuSv8wuwmu2E3Fpr3PKRmv9SpOcey0OzAdOsin5bqo37KfL83dycMICdgychCpIx8F7FrH3mucRfX4CXh8R4/oReVl/jtzxEqfmf4U6LJiq73eQ/+LnaGLDqVm3l91pDxJwe+my4CEQBCIv7U3Vmj2yXurbxbJr6BTKv9l6Vr0MuL347dKG5caku/E7PfT95OlGvbye4G7JbEq5j/03zSHykh7y7xpfg51eS57AnleGJipEtvM+s016OXUon8MPvIo6zPhvszdFy9ZJOpaWjEKtwrQr55zzarK/+Y3219dgb2Z/3eV1bGp3N5m3zCVhwhjZPwiGYFxfv8Pvob3pQQiI+HP24du/He1Nkq/07vm1xbVtaMOF0LYp2Qrs37+fZ599lunTpzN37lwaGhoAOHr0KOnp6aSnpzN9+nScTidfffUVubm5pKen8+OPP7Z4VmVlJS6XizvuuINdu3bJn7tcLt59912mTZvG008/TUZGBl9++SUej4f09HTeeustQMrkBHj99dc5cOCAfP+SJUvIyMggJyeHl19+merqan799Vd++ukn0tPTyc3NZdKkSfh8UqdGh8PR7O8zYTAYSEtLIzMzU/5s9+7djBgxotkYANasWcPMmTN5+umnWbFiBQA//PAD69atA+CTTz7hxRdfBCArK0uex5mYPXs2+fn58rO//vpr0tPTee6552Re/x5FRUW8+OKLTJ48mY0bNwLSJuyLL77Im2++ybRp0/B4PDJPp0+fTnZ2NgALFiygqKgIgOnTp/Pdd98B8M0337Bp0ybq6+t54YUXSE9PZ9q0aeTm5gJw+PBhnnvuOWbMmMFrr72GyyUFgZMmTeK7775j1qxZ7Nmz56zjPXONmu5ZsWIFM2bMYNq0aZSVlbW4fuPGjcyfPx+Px9Ps89WrVzNx4kQiIiIA0Gg0XHbZZefl66FDh5gxYwbp6enMmTPnvLS2b9/OzJkzSU9P5/3335c3Wrds2cKUKVN44YUXUKlUnDx58pxzbULEJT2oWvsbAOUrthNz1UAAoscPxGdxUL5yO+bMkwgqJerwYClzqxGRI3vhKKwitH9n+RnOchMIAs6iatwV9ZR/vRVDh9hmNKPGD6J0+U/4GmwEXB5UIUHE3DiCii82Ycs6hSUzD1WwHmdxNdo4iYd+m1Mer6OgAkSwHD51EbQGUrfxAM6iKvw2JypjEHW/HiB6/CAaMnLxNdjk6ypWbgfAXWFCqVOjiQkjtH9nHKeqcBZVI3r9VK7eTfT4QUSPH0TpJ7/gyK/Ab3OiDNLJvIkc04fi5T8TcHvRRBoRAwE0MWHN+OuptWDs0R7b0ZI/zPvo8YOwZJ3CWVhFUEqC/HxdXDg+ix1EkaixfVEG6ahem4E5M4+A20Ps34bhqW4guFuy9PxvtmDNLkSp1aAONxI1rm+LuYYPTaNq7W/UbTtC2bfbiLlqIObMPIzdk6lcvRuAsq+2olCraPfQVVT99Bvhw9Io+3IzAOHDu1OxQuJrzfp98nqpGrMDo8cPwpyZJ8uAt85K2UfrsWTmSdmSAT9B3doBYG5cL6VBR83ajEa+bUMTaaR4+Tqixw+i+P11aCKNOEtqUIUENVvD0H6dqVq9m8rVu/E22Ii+ahB+m5PYG4ZTuXoXSoMOe14ZCrUKXUIE2vgInIVVeGvMUoaRSolCowHg1Bv/IvoKSWZURgPO4mpUIUHN6MbdOILyb6SMMW+dFYDCd9eijgpBGaQjuGsy5Y0yZ848iTrEQP1vxwnqkkjD3mNEjetPxYptjRmRZahCgogc3Qe/zYk6LJjQ/p2x51ecdV6mbUeI/dswKlfvwpyZh89sR6FWEdy9ncyP8KFpVK7ahUKtQqFRS2v55WZZDkN6dUT0+ChfuR1HQaUkhxFGgrsmSRuAgkDFyu2IXj/BXZMRA1ImbPmKbURfNQilQYcuOaqFHMZcPZiKlduJHNOXkg/XowoNQgyIsg5daL2ixw/CZ3FgzSnGXdOAoFKiDNahaxfdbL2q1mZg7N6BonfXYtp2hMIla1BHhWA/WY6xZwdZ382ZeahDDOgSIqlctYuAy0PAH0BQK1EadJIex4RR8sF6VCEGNDFheOttCCoFpR//guj1U7VmD1Hj+lGxcjuJd4+j5ONfJLkoqUFpkOZl7NGBgMfbbF6aCCMBfwDTtiMEpcQTcHqwnyxHUCqaya9CLa1P5apdzWgZuiTQ8NvxFrIXMbw7zpJqQvt1pvzzTbgq6xGUCqKvHETxsh+JvmIAJR+uB1FEGaRtoSshfTpR9tWWVsrU7mYyVfDGKqKvGED5yu2ojPpGXTHgLKmV+Rl34wj8DhdhQ7vKviTg9RHwB0i+93IcpyoIODxoYsKo3XxYvg8g8tJeBHVJpPzrLbjKTRh7tEcVYkCfHEXx8p8BKP1sE5pII5GX9qJq7W9o4yMQ1CoQBNmmNslDwq2X4mtwgCAQ0rsjok+k7LNfEb1+Sr/eijYmnOoN+/HZnDRknkQVYkAbE4ouLoLKtb8hiiLu6gaM3dtRu/kwPruLsi83E32VZOs00WFUrpZiy/KvtrTgYZP9lXioadTLTURfKY0xpFdHbLnFqEKC8NaaUWjVaOMj8Fud+B0uQgd2ofK7HdjzyhCUSgL+AEGd4xFUKgJOD9acIkL7d5HXHCA4LZnKs8QBhi4JBNzelr4oKgRBqSRm/EAqvt+B0qBFFx/ZwtfFXT8MQaVCGaSjau1vmDNPyr7oTL5HjOyF42Q56vBgqjdkEtq/M7ZjpSh0km+qXL2b2PHSmOq2HSFiRHc0YcFUrduPu9ZMSI/2qEMMCAoFlkMFBHVJxNKYSRtxSQ+qG/1FwOtDodXgLKxCGxVKwCnJVJMP0sSE4aluwNizA9VrM/DbXVhzi4ga1w+AxLvHUfrZRkSPD3NmnqzbnuoG8HsQNEEEXFZEn5e0Lp3QaDSEh4eD39ssLhHUekSPXfZhTWsbPX6QZBN/p8/ns4l/3NZLMuWqqCdsUFcqVm4nbGgatmMlMl1tfCSemgZsx0twFlUT0qcTPquzmV7a88pQhxshEEAdYWzGQ4Dwod2oWvublBXulmJkZ1E1+uQoqjdkEjN+oKyXmpgwoscPxG+XYnZL47NibxyBef8JnKeqiBrdB1+DHb/TTeTYvhIjRVAZ9URc0gNbbjHuqvoW/HQV1+C3u5rx01PdgDXrFKH9Uih8Zw32vDJqfslEHRWC12wnpE+KtKZn+If6xmzOsq8kXRbUStThRmo3HgSkuFEVpDun/CbdOYbyldvx25yE9GgPgQCamFDsJ8uJvWogiCKCSkFIzw7YT1YQ8AfOKhvauHCcRVUodZpzykZr/UrcDdJvSH1iFBUrpBf8tmNSjOp3egjp1RFnSS0hvTsRe91QzPuOEzV+IFHjByGoVZj3HMXQORG/zUnM9cMxbTyAQq/Fdjgfv92F/VgJAa+PkL6d0LeLwXq0qJlMAQR1TjyrXgJSAsS7axHUSrx1FtRh0ndJzfTyJCqjnvrfpISfmk0HCb+kB2VfbkYTHSbbea/ZgTosiOoNmYT07ojPbPu32httfATqCCNek+2C85Ls7+mYNvqqQbL9tRwuaJR1UXrZ5fQgev14d21A2aHlKUshPAZ/cR6i1QxqLWJDnbR+J7NbXNuGvxZsNhtz585l8uTJzJ07F5vN1uKa2tpaXnzxRZ566immTp0q7/WAdPrykUcekffFztyjOhfaNiVbgW7duvHSSy+xaNEihg8fzpo1Utr1mjVrePDBB1m8eDFz5sxBo9EwYcIE0tLSWLx4Mddee22LZ+3atYsRI0bQrVs3ysvLMZulug3fffcdBoOBV199lVdeeYWePXty1113odFoWLx4MZMnT272nBEjRrB7t/Sj3efzkZ2dTf/+/eXvY2JiuPzyy7nmmmtYvHgxaWlp9OjRQxaS3bt3M2TIEFSqs5/oHzFihLxpajKZqKiooGfPns2uOXz4MBUVFcyfP59FixZRUFDA0aNHSUtL49gxycEWFBTgcrnw+XwcO3aMtLS08/La7XbTpUsXecybNm0663XFxcXMnDmTefPm8f3332MymQA4efIkd955J6+//jobNkhHc1999VWmTJnCkiVL8Hg8pKWlkZubi8PhQKlUytmkx48fJy0tjZ07d9KnTx8WL17M4sWL6dChAxaLhX/961/MmjWLhQsX0qlTp2abzmq1mrlz58obtxcDo9HIwoULueKKK1i7dm2z79avX09mZibp6eloGoO8M+feqVOni6ZjsVhYtmwZ06ZNY/HixUydOvWctKqrq9m9ezdz585l8eLFKBQKduzYQX19PStWrGDu3LnMmjULpVKJ3W6/IG2fxSEfRXWVm9DFS5uAuvgIlHoNrjLJobkqTHgb7PL3AHE3DqNmQ2azZ0SO6IEqxECPNx5BFRqEq9wkHaE5A9r4CNyNzwVwV9ShS45p9pnXZCG4ewfMB05vrKa+OBFVaBDxN43g5KIVoFAgKE7XfjkXLTEgykex3RV10pGNuIgW17nOoK8M1jPwh9mkzLwDT+3p2i3u8jq0ceFo48ObXe+ptTTjnausDmWQjoDHJ/P1TP6qI4z4LA7paO4f5L02Phxj9/bUbNgvHQ8vryPuphHSj32jlJGrS4psvrZldegSI+X7lXoNAa8fY8+OOAqr8DbYCEpNxl1+xhqYHQR8/hbykThhNCBgyzu9Ue93uKSsusyTeOos9HjzMYZuWYRCo0LQSoHvmetl7NkeS1Yh2rjwZjKg0KtlOfCaLAhKFZ6aBpmOtIEVaDYmRBFdUjTa+HCCUhJAoZD4XVGHLj4CbVwE3jqLzA93eR0KneY0vxOjiLv5EuJvvoT8RSvwO1y4aywgCIQNTWPkgSWUfvorPpsTbWyYTFcdasBVVoexZ3tMO7Nlek3/x/5tGLWbD0IgQKDx5ZI0XlAF6zH2aEfnGbfR441H0HeIJeDxoY0Jw3ashKCuSahDg3DXWjB0jEWhVeGqqCOocwIBr58BK5+j+2uPIPoD55yXOjwYe14ZiRPGULvpIH6HC2P39mjjInCX1zWO7xA+uwttbLg8vpBeHbn0gHTEy11Vj6usjqq1v+F3uNAlRjLoh9m4K0xEjuxFp/Rb6bnkH/isTlzljfO+cQQRl/Qg/uZL8NSaW8ihOkTimzY+gpTpt6HvEIMl6xSOU5UXtV7hl/QgbEg3QvunkL9oBa6KOlxldSi0anm9ipb+iKeqARBxldQ0433inaPx212yfqkjjAQ8PmKuHkTlqt0og3UEdU5gVM5ySb9Ka2XaTWsbd+Nw6Whe47wceeUo9VpcZXVoIoxoY8PQxoTR74sZ+KxOaV4xoSh0alTBegZ8NwulXoMq2IAqWCfrpbuqnsQ7R0sZkI20DJ0TpI2c64dSuWp3M1qqYD0RI3uijQ8n7ZW/46lpQBcfgafeispowGdxoE2MRBsbjjosWJbZJvul0EhlJX6vK4JKSeW/drVSpg62kKnmupKDq6LRJjb+H/e3YfgdHlQGHUN+nkfixHGognSognUYUuIxdIpHadTT74vphPTtJN+njjAiaFTSi6kaMwGXR35uwO1FlxQFQNx1Q0ChwO9wI/oDdJ17L/mLVqCJMMq8d5XVEX3lANyVJhxFlQgqBdqYcAREWVac5VIcE2jMsEydeTv6pGgSbhyBu7oB0R+gcu1veO0uBJWS0fveomjpj9hPlDXazjGIjRs6Z9rOM3nYJJM+e3N7o40OIXXuvQSlJlK8fB2uijosWYX4HS6GbV182k412NEmRGLs2RHR60MVrMN2rARj7464q+qJu3kkusRIec1lX3SWOEAVrEeXGCnbKXeNGW+DHUGppHDpj8TfMpJu8x/A7/LgqbM083WGTvG4axpQhwed1xe5yuqIu3E4lat2SWUIvD6ZF7JNLTfJPlsdYcRrcaCNCydsQAo1Gw9K/rvChLZx3MZuSVizC+W5NdFWBunQRBqpXLVL1rff6/aZ9+iSozG0j0Np0ALIuj3453kMXPWCrNtNEJRSRrKg0iL6XPi8HiIjI2kGQQHi6RM7Z+pHEz9+70suZBMv3taflqmTL32NOiyI1Ln3Eja4K8XLJJnSd4xDGaSjcpX0+0Vh0Mobkk08PNNmBdw+uTzG73k45Jf5jM55H9uJcjnW8TvcoABtXISsl7r4CHTxEYj+AH2/fY5BvywAUUSfHCPJpSA0Hr2tBFFE02hbTsz6lC6zpbiwy6y7OfnS1y34GdK3k+xbmsbXJEcEAgTcXow9O1K3LQtEKf5qmlfTdQGPD13jBpKrsp7wYWmyf6jflSPzRqFR03HKDXLceKb8aqJCcJbVSTZLqUCXGE3c34Zx8tXv0MZLLzQCPj/q0CA6PHwVpj1HsZ8oayEbKBTU78o5r2y01q+oI4Kb6SVA7PVD8ducMi13VT3auHBi/zaM+q2H0cZFyi9wI8cPRBsfQcDjQ5Mg8dlT3UDkVYPRtY/F2DcFfbsYglKTCLi9JN93BUO3LCKkXwoqo77ZeM+mlwQCdHr6FkbnvE/djmxJRxu/08aGMeTneQxa+yIBXwBt43olTbwMX4MdAiIKrVqe14lZn6LQaug883aSH76a+j1H/632puvce3EV16DUay44r/PZ34iRPRm6ZREpM+/Af4a9CTTUIoSGNzctYZHgdqBK64eq/0jUw8bhXv0x/1cg/gX+/U+wevVqevXqxVtvvUWvXr1YvXp1i2uUSiUTJ07k9ddf56WXXmLDhg2UlpbK3zftOS1evLjZntS50LYp2QqYTCZeeuklpk2bxpo1aygpkd7sdOvWjc8++4x169Zht9tRKi/cNKMp41ChUDB48GA5sy4rK4srr7xSvi44OPi8z+nbty85OTl4vV4OHjxIWlpai82r32Ps2LFs3boVkLLeRo8efc5rBwwYwLFjx3A4HOzZs4chQ4agUDQXn8OHD3PkyBGmT5/OjBkzKCsro7Kykk6dOlFQUIDT6UStVpOamkpBQcFFbUqqVCoGDBgAQKdOnaipqTnrdQMHDkSj0RASEkKPHj3krL3OnTsTExMDwLFjx7j00ksBSExMJDo6moqKCrp160Zubi7Hjh2jX79+uFwu3G431dXVJCQkkJKSwpYtW1ixYgXFxcXo9Xry8vIoLS1l1qxZpKens23btmZjGz58+HnndTYMGTLkrPPcsWMHBw8eZNq0aagb3zT+T3DixAnS0tJkvpwpW7+nlZ2dzalTp+RMyaysLKqqqsjLy6NHjx6EhISgUqmkt/OtQPM+W78v9izK3wtqJdFXDKDml9PZuiWf/kreom/xNR6X7vri3eegcpYi0md8pDToCEprT8nSNXKGJMCpt1bjKqmh4vudtHvgysYRXQjCWciJiC3uPH1R6ae/0rDvBFmPvoXPbCe0f+eLmkOLHmVCy+/ka87CgovmvUJB2OCuMu8FhYKEO0ZTtPTHM55/NgKnny0oFXSeeTsnZn2K6PefnaTQ7CagMUD3+Qm4f5f50VhDzV1Sg7FXR0o+/ZXMW+YiBkQ6PnH6aLsIdHzyRhDB3vgGvjk9aRBNMuBurMN2+pqW8/K7vMRcM5iwIWlSACiKzfl9Nl5wmt9+h5v8l7+l4vudJD8wHgBdcjQEAlT+axc7Bj1B0n1XSjXOfof42y4FEUxbjzR7pqFrEn6nB/vJirPSrvwxA9Ouo2RPeQ93VQOdZ9wq32/PK6fk019R6jWkzp6Iz+aUf1QLSgUKlYLsJ96l4rsdhA/tds55gUDkmD6IPr9c77SJH+rIEPxOD46T5U13yfe7axrY3n8S7koT2hjJjoT2SwERrNlFnHjhc3TJ0bhrzRx98j38TjfqsCD5+UVL1mI/WU7F9zvRJkafdf5NyJmyFPNvxwnumoTSoLuo9XLkV2A9coq6rUfk9VIapBpdTevV/tFrUUcaWzxDoVYi+vy4K+tPfyggbVi5vY0yKeCuMLGj72OoQoNQ6NTNdDPhztEQEBF952jc1VhTzHw4n6Ll6whOS0YURbxmOzU/7cNVXsfxFz4j6b4rQCE000tNTNhZ1kshjc/paaEzrrI6jjz8BuYD+XjqLOg7xiOKIvU7c/A73egSIuk6916cBRWIgeb2RZJdkdpNB8+gJaAKN4IoNqP1R2TqtMw3tx3xt40EEep+pytBXaU6Ygdun4+rvI4DE16m3f1XSDIlgkKlRFArsZ8sp3j5z/RZ/qR8f+To3tLGvNXRYqz2gkpirhnM0F/mowzWy5siUh1hC7bckmbzErRqOj55I/kLV5we/rn6HTTed2LBt9TvO07djmz5hVBYvxQIBBC9PrYOmkz7R69FlxiJQq8hYcLY5vbszDGfKfdnoRvw+DjywGu4K03EXCPFJkGpSSDCgTsWnLZTahV9Ppwq2faACCLkPPke+uRogrokSC+kPL4z6J5teo0vy8pqsWYVynbK0DEOkLKaY8YPoH5XDofuewWlQYsySNfsXlWIvnFj6/y+CJUUS1StzZAu/R0vTq9Rc99p6BiH6A9QvW6fvB6IIqH9OxPw+nFXm1uQFhQCCr1WotX45Zm6fSY/lAYtfT6cSsEr38n2t0m39171PCfmfCHr9hkUUBrC8dtrzxhTy+mfGy3nfTE28Y/Zegnxt44k4PZy5AGpbmSHRj+dNHGcVP/U6f7diJpINbdZ0hTPzsOMcc+wve/jGNpFQaP/tB4tJqRPCnF/GyrrZdM8jk3/gH2XP8OhCQukWqMhegSNCmPP9s31svH6pPsuJ3/ht7hKajjxz0/p/vrp2noAqtBgAm4ffofrHDGYIMdBTXopfd9SF+X7AiKOU5Wyf9C1l+L20k9/xWu2U/DKd83ixhYxnwCeehsN+45Tu+kQSbePkuS2Xwr4AziLqyl6/2cihqXJm/fyjSolmkgjdduzzuD1OeLp1viV361rxydvBH9AqsV6Bi1NdCh+pwd3ualx7QWK31pF4v3jCR2ShqBUyKUxPJUmvPVWBm17FXeFCfO+44gByWbvHDKZjLEzpE3M8OBmtM+llzlT3mN738cJ6dleqqEriggKAWWwnt+uep78V7+TapiLIlGX98dbb8Xv8jR7Nkiy43e4yHvxCyq+3UbYkLTf0W29vWnyMT67q5mOnm9eZ+K0/ZX8e8bYGfjMdpRGQ3N787vfHNpbHyVQW4V75TJ8B3bg3fPr/4lakv9XsG/fPkaNGgXAqFGj2LdvX4trwsPD5aQovV5PYmKinBTWGrQ1umkFPvroI6699loGDhxITk4OK1euBOCGG26gf//+HDhwgOeee45Zs2ad9zlFRUVUVFTINRl9Ph8xMTGMHy/98BHOERicDRqNhu7du3P48OFmR6vPh27duvHhhx9y9OhRAoEA7dq1O+/z+/bty969e9m9ezf33nvvWa+74YYbuPzyy1t8Hh0dzZYtW0hNTaV9+/ZkZ2dTWVlJYmLieceoVCplPigUCvz+s/8w+z2vmv7WarXyZ+dqNN+5c2cKCgqIjY2ld+/eWK1WNm3aJCta9+7defHFFzlw4ABvv/02119/PUFBQfTq1atZ858zcSbdi0VTlurv55mcnExhYSEmk0neSDwTycnJFBQUtMhcbQ1+T0sURUaNGsWECROaXbd371569eol/+1yuQgKCjrrMzdu3CgfqZ+T/qwUQPgD6BIiEJQKhm56GV1CJNajRXJQpIuXvmv6MR81ri+WrMLGY6UGBKUCT40ZfAEIiJR+sZn+X0yXaqScsbEIUlacNjGSsEt6oOsQh75jPDVr96BNjERQKenx0TQCbg/V3+9odp+3zooqxEDFD3vo/1k6Rct/loqFN0KXEHFWWoIgyG/WtfGRKLQaPGduSjRe1zRXT40ZXXwE7goTFd/tpOfbjwOQdP8VdGqsuVPz64FmAaO+Qwy93n6cgM+P5VA+usRI/DYXCo10FNhdWY++XbTMv6a5NAV5F+K9OiyYXm8/jujzS2/gy2pl3utVSpQGLQNWPo8qNAhBrZLeKgvC6bVNjCTg9jF000K0CZEgQO3Gg1Sv20vn5+6UmnUcLyHiktMyqw4xoFCp5Gd0f+UhNJFGDB1i8TbYCO5y2lYoDTrKvtmGq7wOd3kdlqYMVwG5AQWBAAqVkqjL+1O78YDUXEavZeimhQR1SaRm7R40MeFok6NpP/Vm6ciXIOCpPO1QfQ02BIWCxAfHEzdhnJTFYbZTvOwnwof3wH6yXMoWqKxHFx+Ju7IehUaFOjJEllNtQiSGDrHok6IZummhlCXaJZGipT/S78tnpA3RzglSg5MBXfDWWmj4LZf4my5BlxTF0E0LURi0BLx+wkf0oHajJAtN9HTxkSTdPQ5NhJEBK55DUChQNNoSXUIECGDLLZEyCxMiZF1RaFREje1Dj9cfQWnQ4q6qp+idH2g/6Xr8djfGHh1wltUS1DEOd2U99buP0mnqzajDgs46L9EfIKRfZ3YNmSyvkS23GKVBi7FHe0o/3yjJYZAOd1VDCznURIUiqFXoEiMJG9wVKXMlmnZ/vwoCIj6zHV1iJBUrd5Bw+2h0CZHN5LzyXzvp8Ph1CGolyQ9eSeKEsQSlJuExWdElRuKuMKFLjEQTE0bNhkwSbr/0nOsVcHkaxyXJr+1oEfbjJSTdczmCSokmJoyyLzcT3C2Z2OuGoo400v6Ra0AQpA3mvcelxkJKJTlPvUfHJ26Q9ctbZ0WhVqEKNjB000KcpbX47C58FgfO4mqCUuJlvQ1OTUIVYuD47M8Z8M1z8ry0CRH4XR50iZF4zXbsJ8qI/dswTNuypA17txdXSQ3KEAOa6FB6vPEoqmAdLqsDX+OPYaVeiyYyhH3X/7NR70/Lr1KnwVlc3Tj/07SchVVyllHevK9IuHmkfI+rrA5NZAim7Vmkzr4HnVOaky4xEqVeS/iIHnjNjha6EpyaiOgL/I9lStKVl6VmCV4/ESN6UCPrSkQj3QjCB3elctVubMdK0ESHMmDFs2iiQ/GYrPjsLjxVUgOV0D6dqNuWRcrTt6BPiiJydG/aP3w1KqOe8GFphA3uikKrxtsgHV9tOHiSuk2HqFy1G0OneDpO/htKg5awIV2JvnIAMVdJzV+00WG4Kk2E9O6Ivl0MQzcvknyRQkHa4ofx1FlImDCGbgseQB0dCoBCczpU18VHcGzeVyTePgpBqSDhphGYDxUQfWlvvI2bD51n3oE+ORr7yQo8JitBv7OdTTzUJpyWSVWQvpm9aVo7y+FTRF7aG7/TLb2UEEVcZbWSndp7jPhbL0VQKeg07WZZlh0ny6n+aS/RVwygYuUOQnp3lNdc9kVKxbl9UaOd6vDYtShUSnq+8zhKg5bqn/aijQunctVuIkb0kH2doUMsqiAdlT/swZAST9jALs18kbOoutHvmuj01E0otGr6f/MsglKJoFHjrihDm3DapkaM7oO7sp52919B0t1jMbSLwWOyUvDW6tP+NVmyOx3/cb185NRbZ0UTHcrQzQtBlDZ2Ay4Pnhoz7gopK7xJt5vxIzSI3h9Po+L7ndiOFZ/22426DWA5mI+gVBBz9WB6vP4oqrB4EJSIXieiR9okV6k11JlOnz4AQAyAoEChC2mxtk028UxfcjE+7OL18rRMBae1kzK3EiOxHCog/taR0gmPRv/X5+Onpey1gFTiQQyIzexj0/optCq5PMnvZUpQKvBZHNhPlsuybT9ZjruqAdvRIqp+3EvHyX/DXVmPq8KEUq8h6f4rSLh7nNQUq7EpkSrEwJDNi6TMNIWCmOuGUvDyt8TfNopjz31C6j/vRhMdSsSIHgz4fpbMT1WwDvOhfEJ6dpD5GTm6Dz1efxQEUGjVmA8VUL1uL6EDu4AA7sp63BUm9O2iT/sHjQp3jVnWD3dlvewf2j04ng6PSqfuBKUCQa2S40ZViIGeb09CFR6Mu7wOfWIkDXuPow4xQEIEx+d9RZ9lU3CeqiT+phFUr88kYnh3grsmoTLo6PPh1GayEX1Ff0SvD1tuSQvZaJJzTVSo1GSncVPwQn6lqQyPoUsC3nqbvK5xN1+CsWcHTsz7in5fzJDv0caGIygVUrZxQgSeShPBPTvQ6dkJ+Mx2qtfsJurKQbiKJR3XJkSCQuDUgm8oXfYj/X6ch/VwAeoII0M3vgwiOE9Voo3pJtM+Uy+DuyXT8+1JBHx+UCjQJ0fRsPc4tuOlhPRJkeTtDL00bc0CAQI+P2GDU4kc0xdVsI5ejc1nerz9OH6bi+C0dvhsTgSNmqq1GSQ/dBV+u+vfYm+6v/4o6rAgRK8PQa0iYkRPXJUmVAbd2e3N7+xv0zVN/h1RpOK7ncRcNUj+ThEWhWhpaGZalO27IETEoOzYFSEoBNHjRtDqaMN/B8xms5xwFB4ejsViOe/11dXVnDp1is6dTyfWbNiwge3bt9OpUyfuueeeCybYtWVKtgIOh0Ou37dt2+lGF5WVlbRr144bbriBTp06UVZWhl6vx+l0nvU5u3bt4tZbb2XJkiUsWbKEZcuWYTKZqKmpoXfv3qxfv16+tuksv0qlOmvdR5COWG/ZsoVjx47Rt2/fFt/r9Xq57mETLr30Ut58803GjBlzwXmPGDGCn376iYaGBrp06dLi+z59+rBlyxaZhslkko+jp6WlsXbtWtLS0ujWrRu//vorHTp0+EMbr+fDvn378Hg8WK1WcnJySElJaXFN9+7d2bFD2ngqLy+ntraWhIQEVCoVkZGR7Nmzhy5dujQbK0jNikJDQ7nssssYO3Ysp06dIjU1lePHj1NZWQlIx8zLy8tb0Px3oEOHDjz88MMsXLjwrG8gbrjhBr744gu53qbX621W1+H3SE1NJTc3l+pqyYmfWSfi97R69epFRkaGvI42m42amhq6dOnCt99+i9VqxefzsX379maG6ExcdtllvPzyy7z88suYdh0l9jop6yLhtksp+XCD1HjgiXdRBRtIuPVSQgd0RvT78TbY5Do7cTeOoLKxY2jTMzQxYYT06QSiSOKEMViPlxJ3w/AW2WK1G/YTe+soqlZux1NpkoLTVbuIvXUUXV9/DJ/ZjqukRqYFNGZoSLRSpt6EPa9cpqVvF42gVp6TVuigVPTJMSiD9fhtDiIv70/thv0trou/VcrajbysHz6rA091A/r20dLGRrtoyr7YhKfWQuat86j5eZ98vTJYj6eqgd2j0skY9wzVP+8nofE7r8mKoFDgqW4g4bZLqVl/mq5p11GCuyZeFO+dJdWNz5+BQquh6fWq7Wgxos/Ptu5/p2ZDJidmf4G7vI6jT78v1fW5biihA7qg0Gkofn8dGeNmYM0pQvT60UQYCR3QRV7bus2HMXSKQ3cGP+t/O0bsdUOIHNOHsAFdOPHSN+wZM4PK1buJu0HKPk6cMAYEgeLlP+OpMeMqr5ML0bsrTPKxlOirBqHQaTg28yNq1u8n6rL+nJz/NbnTP5BlQBlqIGXW3fjMdulI0hky1wS/w423zkLGuBnU78imbtsR4m+9lJpfMukw+W+4q6SAsWkNLQfzMXSKw3zwJLE3DCfuhuG4q+rJm/cVRx56narVu4m7YQTRVw7E7/IQ8PqwZReiS4rG0CkOQ2oiof27EPD6qN+TS8a4GTjyKwBpM6D6p70kPzgen9Uh09UnR7Pvun+SMe4ZrEeL5ay9Do9fJ/+Aq9mQScKtlxJz9SBcVfX4LFJX54xxz2Ded4KaDZkkTrwMTYSR4LRkfFaH1GmyUZ68ZgeCWkVDZl6LeeXN+wpBpUChlurIJUwYI83raDGWQwVo4yNo2Htcqvfl9cmZU+0eHC/LYeUPexC9PlmWFToNzpJqMi6fScDtpWHfceJvvZSIkT1xV9UjKBSognQk3DaKmvX7ib5yILYTpfjtLjx1VnKnf4DXYqfm530k3DUW044siW82JxGjeuI128+5XurwYEo+3MCRh14n54klKIP1JN17BZ4aM6Lfj9/qQB1uxNApDtOuHDzVZjx1FqxHi2j/+HVEjulD+4evxl1pwlVcQ80Z+h46oAsgcuqNf5F52zwUeg0KlUI6ah0mdVL2VDeQ/PerUIUEcfDOBZgzjhHw+gCB38Y/CwjUbjpI/K2XUrt+Pwl3jsZndRA2RNo0sh8vxVlcjaFTHPUZuZR/u006kljdgEKlIHJMHwypiQTcHlzFNYQO6HJafg8VgCBgzSpsQas+I1eWvfibR+BzuPBUN0glAFLiMR88iTYugoDXR93WI9RsyKTdo9ei7xCLz2LHZ7E315VG2TibrvxRmarfc4yMcc/8Tlf20U7WlSh8VgdR4/pSvX4/yiAdtZsPU/TeOpxF1QScbhQqBdU/70ehUaHQa1AF61EadHgbbBS+9QPbej5C1drfKPn4F+z5FXhqzVR8vwOf1UHd5sOS7AoCXefeg7uqgbod2diyC9nR73FqNmRS8skvmHZlc2LWp0SM6MG2Hg+T9ehbWI+cwlVSw45+j4EC9O1j+G38s9KP1poGYq4ciKFjHGEDOuOzOggf0AV3dQNx1w3BWVZHwt+GYz1WQsLNlxA2uBshfTtR9N5P7Bk5VbY3QHMeNsp9k/09095YDxVQsyGT+FsvxWdzyl3iA043gkqJp7oBhUEr/WitqOPEC59LvkKlRKFSSLVU88tRGDQk3XMZdVuPyGve5Iuix/Vt4YuOPf+p7IvaPXwVfrcHZ0k1Rx56A09VAzWbDpFw66VEjuyJq7RW9nUdJ/8NZ2kt7goTNRsy8dvdxF43hNABnVHoNFStyWi0gfsJ7prE8ec+IXf6B3hqzcRcOQDLwXyCuyUTcHvw1luJu2E41RsyKf74F07M+xq/w0XFD7uJ/9twEm67FMvRIrxWB+4aM3HXDcF6RpZv3ebDnHrrBzLGzUCbECkfRbbnl6PQa/BUNzTTNwC/3YXoD1C87CfZngHUrt9P3E3S2sVcNxREkfyXvyVj3AxEn4eAzy133xZUWgJ+P/VniRFFrxMx4Jd9WNPa1mzY38KXXMiH/XG9lGTKZ3ViOVxA/K2X4iytkRqZWR2cmPUp1uxCdg6YRPH76zj15irqtmfJPrdJppp4iEKB12RtxkN1pJGGvceJvW4ICp2a0H6dwR9A3y6ahr3Hib6sH9W/HJD10lPdQN3WI8TfMYbSj3/hxKxPCbg81Py8D0OHONwVJk688Bm2nCLw+zl890JpY7mynvDh3anfdRRNdBjW7MLT/LxtFNrYcAyd4pvxs/Ct1Y1xUDHuxhrbkm++Hm+dFU91AzUb9sv1/kIHdMFncRI+pBvqSCOJd4+jZv1+FDo1Cp0GQaEgY9wM8hZ8I8uvvn00NPqNjMtmSI2Vvt5Gwq2XYugYh/VoMSgUhA3oggBUrd+Pq6yOiEt6YNp1lIDHi8/mpP63Y81kI+H2UbhrzGeVjfqMXAqXrMVTa8Frsl60X1GoVQhqJbHXD6PqB2mD0lVRR/wtl3LonkWIHj8KpRKFTo01uxB9chRBKfFU//gbMTeMoHbDforfWo2zsJL949Jx5JWjCg2i7MOfCRnQBXW4EfvxUkqX/Uj4pb3lGtn1u4+e1svGI99n00tXaS17Rj1N5m0vYc0ulLpR69TEXD1Ijhlq1mcS36iXsY16aUxN5ORL31Czbi8nZn8hdV7PLpAbRjrLaqUY+coBUpZ3QPy32Zvjz3/CpqS7qN+di7vChGlXNqWf/npOe1O/6yjRjXVrz7Q39Rm5cpwSPjxNOjmgU0sd0AeNwn/sYDO7Yn/+PgJVpbg+fRXfwZ14t/9IoPJ3J5L+ixH4C/zbuHEjzzzzjPyvKUGoCXPnzmXatGkt/p0tK/J8cLlcvPrqq9x3331yo90rrriCt99+m0WLFhEeHs5nn312wecI4rnSx9oASB2Szzyaeu211xIbG8unn35KREQEXbp0IT8/n9mzZ/PRRx+Rk5ODQqEgMTGRSZMmIQgC8+fPx2q1MmrUqGZ1JSdNmsSzzz7bLFvw008/JTQ0lPHjx/PBBx9w6tQpFAoFt9xyC0OGDOGLL74gMzOTjh07MnnyZCZOnMjnn38OSJmWDz/8MAMHDuTxx6Vsq5ycHNauXcszzzxDeXk5r732GoIg8MADD5CWlkZDQwOTJk3i/fffP2emWxP8fj8PP/wwY8eO5a677pI/P3MM69atk+s+6nQ6nnjiCeLi4sjKymL+/Pl8/PHH6HQ6pkyZwuWXX37WOpuzZ89m4sSJpKSkNHt2RkYGmZmZTJo0qdn1K1asoL6+nqqqKmpra7n++uu57LLLms0dwOPxsHz5cgoKClAqldxzzz1yduE333xDdnY28+bNw2Qy8eijj/Lyyy/TqVMntm7dytq1a1Eqleh0Ov7xj38QExNDdnY2X375JV6vdLT0jjvuYODAgUyaNIkFCxactRv1ihUr0Ol0XH/99SxZsoQBAwYwdOjQZvfk5+fz+eefM3v27GbXHzp0iK+++ornn3++xbO3bNnCjz9Kx2kFQWDMmDFce+21zWicydeDBw/y9ddfI4oiISEhzJo165y0srOzWbVqFaIoolQqefDBB0lNTWXLli2sXr2asLAwOnTowJAhQ+jevft5ZWjH4Mn0XjYZdVgwlqxCsia9g9gYHHRbcD/xt4xEqZPqsBx55C0shwtQ6DWMPfERu0en48ivQN8+ht7LJhPUJRExIOJtsKKJDMXXYEdp1CMIIKiUUkfrAY/jtzkZvOdN9O1iQanAW2umYP7XRF7Wn+hrhuB3eXCX1hJweTgx/xuSH7hSztJCqUAbE4bPbMd8qICK73aQ+sLdKDQqKUvwDFq7B0zCb3MydM+b6NvHSMeHAgFq1u8n+4FXGbh+AfqUOJR6LZ4aM46CCnRJUajDjXhMVgJON66SGip/2EOnaTcjKBWUf72VU2+sAqDvV88QOao3gkKB12zDcqiAA3csoN+XMwgf2niUWEDK3KtqwHzgJKpgHTlPLkMMBBi26WU0USGAQMDjZVv/f+AzWc/Le6VezZgTH1O1do+0oegLIPr8KLRqrFmFUj28rkn8dtkzpM65h9jrhyIIAvUZxzh418uE9k1h0No5eExW1KEGEBS4qxs4fM8iLIcLiBrXl17Ln8JrslD6xWYqV+2m97LJGHt2kILJxiZD5sw8wgZ3JahzAogizrI6dg19EgGRgWteRBWkA4WAu9qMJiIYlVFqTBFwuqVjjoKUdeK3u1BoNVSt2Mqp+V/T46Onib5mCGJAJOD14S6p4eQ/PyHxgfFSgfT+XaQsUFG6v2FPLg2ZJ+g09WaUBi2iL4C33oLX7ODolKWkTL+No1OXYezZnq4LHkAbF47f4aZ+Rw5Zk96m19LJBHVOQN8hFoVGjej1cXTqMqrX7aXHm48TdXk/KdvD5qL8262ED01DHSY1HfI1SIXRVUa9JPcmiW7Jh+vpMusu9oycRpcXJxIxsqdccyvg8rD/lnkk33cFxp7tpUZFfh/O0jry5n5Fp6duRB0mZYZ46ixookIRPV4EjZqAyy3VOCyrI2xIN5zFNVSu2kni3eNazGv49lflDIqmrtQ5k5dKR76Hd6fvFzPkWp1VP+8jonFeCq0an1WqieQqrcVjshFz9SCUOunIp6e2gYDbR92WwyRMGC01qNGocFfWS3W3kqOlTWiFgDkzj5zJ79L5+Qkt5LDn25OIuWqQlB0gingbbBy6a+FFr5cmJkySo8YssZwpS2n30FWE9EtpzFZ0UPzej1Su2sWgn+aiiQoFUTp2F3B6MGfmNTZLEGVZ81udaGPCUAbrEf0BVMF6vGYb9btzCenTEV1CJGJjVofo8+M12wkdIGWAOU6Wk3HFTLq+eA+RY/tK2Q0KAdEX4PgLnxJzxUCq1v1Gp6duRhsThqBW4ne4qdt8GE+9VdrYR9oMURq0UlOAvHKOPPQ6hpR40l57RM5WP5NW/G2XotBJJQsCLg+HH3qD9n+/ivxXvqPPR1OlbFeVAp/ViWlbFlmT3mZUzvsoDY3ZE6KI3+bkwO3zSZl+G2VfbSZl5h1SRkyrZUqg6ue9skxJumKXNnllXbHiNdsp/nADqbMmcODOBXRf/HcEtQp9chR+lwfTjhy89VYiR/VGHR4MAii1GlyV9bir6jny0BvSC4gm/5OahFKrxnaynJzJSwkb3JWU9FtQGfV4G+wcuGMB3gab7O+sWYWUfr6Rdg9fxaG7F9FtwQNEju2D3+nh6JSl9P7gKX678llC+6XQc+lklAYt3nob++9eRNIdo0i8fRRKnQZHaQ2246WcfGM1g79+RqoPplTgd7nRx0dJFUQUCux5pSCC6PMjaNUEdU5A9AfInfY+Fd9JL2cHb5gvl0Ko/nmfbG+a9FITHdaoi178Dhc+i1QqJXRAZ7xmO/rEKGx5ZegToxCUCsyHTmI7VkrsdUNQBekJeH2SbpfX4bc6OfLQ67ir6unzWTpRY/tKvtPl4fiszyj9fBM935lE1Li+jb5CwFVay+GH3sByuICU9Fto/9i1UjaQSom7ql5q0KNVIyiV+B0uMm+bj7uqnh7vPC41vRGQbYDo8aHQaxh97EM81Q347C6OTllKwh2jiRzbRyqXoRAQfVKDofBBXcme+j6Df3gBpV4rZfJrVYgBEXt+BVmTl6JPjKTPssly/VC/zcmBCS/T4/VHUIcb0SVEyPLqd3qwnygjpE9H/E6PzA99+xgGrZ2D3+lGUCjwuzzkPLGEmg2ZCGolw7a+gr5dDKJf0u2yTzcSNrgrg9bOkTpvK1QgKKioKGfW88+RkbGXyKgovv32W+JioxF9Hvy2WpTGGFylDVizCsma9Haj7eiDKiSIgMt90T7sj9j6M2XKVSY1mtIlRaMM0krHnG2OZnRtJ0oba9ZGoIkIQQwEsGYXYjlcQMxVg1CHB8t1ov1OD7ajxRx56HVUkSH0WvoEhvYxks0qqCRv/jekvnA36vBglAatnEFe/OEGTs7/Bn37GIasfwlVsA4xIFLx9RaOP/MRXRc8QPQ1g1GHBeOpM6M06Ngz7Em6vz2Jss830nHqzSj0WnSJkfgabJgzT5I16W16v/+kpM92dwt+ln6+kb6fpmPLK8PQIQ5BpSDgdLP/1nloo8PoNv9+KSszIDUWyX78bTo+dZPsH1zltQiCgqof9qCJDiVybB85blSHBqHUqfHW2xBFsZn8umstxF03BEGllI6tBwKYduYgqJTkzvyYbnPuIWpsn8bvIeD2sL3/JDqn3yp1Ik+Oxl3dgLfedkHZaK1fET0+RmS8iSY6FIVG0i/LkQI0kSHSdacqCR/WHb/diXnfCXLuXSTFwz/MIWRAFwiIOIurUaiVgCDVy3Z7pd9CKiX5sz+jcPl6en88jagxfRCU0qZ23fYswgZ3PadeNslUUOcEWXb23zwX8/48BLWSMcc/lI5t+wMUvLmKmCsHyHY+a9LbhA1Mpf3j1+IqqSVybB857tZEhaIM0uKttyP6fP8+e9NIW9CoiLy0F46iqrPOy11VT9/P0olsZn8/pezzTfR4ZxJR4/qhCpYa7p16Zy0Jt42UsqVVDgRjGIIxFNHpwPP9B3h3b0CZ0gPtbY8iRMUh2iy4PlxAoPgkugefQT1o9Hl/D/7VMbv9XRe+6H8Zs4u+bPW9U6ZMYfbs2YSHh1NfX8/s2bN58803W1zn8/lYuHAhffr0OeueDkhZlAsXLuTVV189L822Tcn/48jIyGDfvn088cQT/9tDacP/AfwSe8efRkvDOWqwnQceLlwH9mxQEbjwRb+D/5wFxM4PsZX3tQbC/7hU8sWjNfNq7fjUrVgv71/gYEFrZeO/dZ3b8N+PP9MethatlV9vK+am/gvoyn+6D2utb1b+ibwfnbPgD9+ztcfM/w8j+d9Ha+WpNev1xyOHPx9/BfltDVoTt0HrYrc/M5b6K6zX0BvNF77odzC+t/7CF/2F8d++Kfn5559jNBq54YYbWL16NTabjbvvbt67QRRFlixZQnBwMPfdd1+z7+rr6+Wkvh9//JGTJ0+es+RdE9pqSv4fxkcffcTBgweZOfO/M1BpQxva0IY2tKENbWhDG9rQhja0oQ1t+Hcg8J//PvR/hBtuuIHXX3+dzZs3ExUVxdSpUwGpNN+yZcuYOXMmx48fZ/v27bRr14709HQA7rzzTvr3788XX3xBYWEhgiAQHR3Nww8/fEGabZmSbWiGDz74gOPHjzf77Oqrr76ompNtaMOF0JYpeRptmZLN0ZYp+T9HW6ZkG/6voS1TsjnaMiWb4781c6ktU/I02jIlm+OvIL+tQVumZHO0ZUr+7+KfHf7zMyXnFLY+U/J/A22Zkm1ohoceeuh/ewht+C9Gaxx2a4OD//RNpLZA+n8Pgf/wjYy/wuZia/FXGGMb/jr4b5an/9YA/T99zf6zIwcJrdlgbM1GZmtp/Zlo7ebMf2tc9FeQ39bgz4zb/kwb9VdYr4xVoX/4nsvf+/8wkDb8V+O/NeZpQxva8B8IXbtoei+b0tjo5hTZk94hdfZEqbhyqAG/04PPbCdn8lKsWadQaNUM/GE2yiC93JDAdqwUbUyo1HgC0ESH4i434TXbyJ68FGtWIV1fupf4G0egDNLhrjBhOZRPzpSl9Fo2hegrBoAg4K230vDbMXKmLKXjkzcSfcUAAl4frqp6NBEhqIx6rNlFBNwejD07ICiV+Mw2NFGh+J1uSj/fRLsHxyMoFVR9t4OgbskEdUsGUST3qaVY9ucxdM+b6BKjpAYbSE0HMq+dRdKD44m6vD+eWgu7R0kp7/p20fT/eib6djEEPD5Ovb2aU2+sBqDrS/cSPa4ffqcb+/FSQvqmIDZ2mQ64PAAYOsXhd7gRGotvuytN5E5eiugP0HXxQyiDdI0NJ0REj4+AL4A+KRJRFHFXNlCxcjuFb62m+5uPEXfDcKlRyJ6jHLx7IV3n3kvChDEISiWIAbwNdg7e+TLWrFMARI7pQ7eXH5QLn5t2ZJE96R2CUpNIW/x3DB1iUYcGIYoizpIacp9+n07TbiF0QBcCLi/eeiulX26m6oc9DP5pLpoII1IXIfht/PNYDhdIPLh8gNSsRyngtzjx25xYc0tAFAnumoQogu1YMSG9OsprlDLtZjRRoVR8v5OQPp0QlAoqvtxE0ds/0OWl+4m/YzRKg5aA14+zsJLcKe9iPZhP93efIOa6YQgqBd5aCz6bE0vWKewny2n/6LUoVEpQKvA12HFX18syez5+RI8fRMrTtxDUNUmW2ZzJS0l+aDwJt41C9ElNn/wuL6feWk3h22sAiL1uCJ1n3o6hUzyiP4Df7iLz9vk4C6vo8+FTcsF2V2kNJ+d/Q/fXHpGaAigVOIqqCNjdiD4/DftPENUoRyfnf0OnqTehDjeiCgvCXWFCGxeBIAiIolRwP+DyEnB7pKYTJTWUfb2V1BfuPu+8RL/UDCnnyfcwbT1M7w+nNlvnqp9+I2J498ZGAhZURoPMD4VeLdF1uNElx+A4WSZ1fgwJwu/0oG8XhSAo8NmcHLj9JSwH80l+cDwp029FadDiszjJeXKpNK+wYFAqGpsgKfCZ7bKNUWo1UuMOm9SBvOK7HXT55/nn5be7UGhUOEtrOT7rU/p8MBV3VT26+AipKPxbq6n8YTeDf5rXTH73jn+uUX7vI/ry/qijQpvJb1MzLUGpwH6yHNvxUkL7pqAM1ksdjx1uPLVmajYepMvzE6TrTpTx25UzSZ09kfhbL21s1hAg4PRycOIiGjJyibv5ElKm3yY1FlArQRCo23oEx6kKYq8diirEgEKrbiaHrtIaab0GdmnUdfGiaDXJfNorf0eXGIXf6ab21wNkT3qHPp+mEzmyJ4JahafGjKfW3JzWgC4EPD4UGtW/V6ZSE9k7/jnib7uU+FsvRanXSM8Bqn7Ygz45Gk10GAQClH6xiZoN+6W1a2wS5SisxFVSQ87kpXSY/LcWehPUJVGyG74A7vI6ij9cj6FDrHxdzuSleM02ei+bQlCXRASNCuepKvaMehqAoZsXEtQ1GUEh4Cqrw1tnIfeZD1GHBdN13n0ISgWVP/1G5PAeGFLipaYigEKj4rfxzxN/20iix/Uj4POjT47BUVSFITkaFAIBjw93eR223GJypixl8M/zCO7WTtLj8lqsR06RM2UpoQO6yLSaeGhISWhGq4mHUeP6Ifr86JJjcBZVoU+ORlApEcVAi3ldLC11WDABjw9VaJDUPC5YT8DjxWtx4LM4cBZVS03jRFFqKiGCoVPsRdsATVQoCoMWr8kmr7OhQ6wkDwat3GDLb3NSvnI7yfdfiaBUyL6o97Ip6BIjUei1qIJ1zXxRwm2jUAVLDZwq12SQ9chbqEIMdH/tESJG9kRp0OGuqsdnc6IyGlAatLgr6hC9fnKf+ZCk+65o5mftBRVEjemLOjy4scuygL2xiVKTX4m/7VLSFv+9mQ0QvX6Ce7Sn/zfPSj42EOBo+nIqV+5AlxzN8F2vn97KUfjxm8sBUIYmIqg0VFZW8swzz1BbVcHqL95D0Aaj1J+xAaHUcEnmEsyZJ/DUWYga0xe/0y3bqSZZv9AYU2bcRtK9l6MODQKF5E8OP/g61qxTsr/Ut4umdvMhjs38SI4TXVX1BKcmoYkMoeDV71GFGoi5ejDqCCOu0loCbi/u8jrChnZDodfiKqlhz9ApAESM6UPqvPuaNbvxWZzUrN9HSP/OEBDx1JpxldURPrw7CEhNhbx+/C4PVWv2kPv0coCzxkWCQsHAH2ajbxcjN4xyFFWT9fCb8ryaZL7sy82yf1BHGAFwFlXhtzrJfeZD4m8ZKduOomU/0eO1R/E22CT5CdLhqbWwZ9TTdH3pPtmeOUtrqf31AO0fuYYjf3+dlBm3N5Pf88VSMVcORJcYiaO4Bl1MGAGfH9OObBBFIi7pgdKgw+9y47M6LyoO8NRZWuVXRK+fmOuGkrboIdThwThPVVK0/GfaPTgehVqJQqdBEx2Kz+ak+K3VFL39AwBdXrqfyHH9UBq0aGPDJV7aXbgq6ogY2RtBpaDs41848exHzX576NvHookMYVvvR/BUNZy2xamSn8l58j2qVu2S1vyNR6U1VypwFlUT8PlRatWyzfLWWQBw11kIH9KtmWxoosPo+c4kgru3Rx2il5rWFZ9dNloT+/psTmnexdVoY8JQBevx2Z1nxG1eCEh+s3zldtr9/eoW8U3q7InE3TgCdZhkN3xmJwfumH9B39xzyT8ISklAGx+BKsSA6A+w79p/nrYBt46kx1uPn/U34H8TAv/hL9f+ivgrbND/R2HixIn/o/urq6vZuXPnea/58ccfueuuu3A4HBd83r/+9a9mfz///PPnvT4/P5+PPpKMdE5OTouj2heDrVu38sYbbzT7zGKx8OCDD+L1ei84hgULFmC327Hb7WzYsOEP01+xYgVr1qw56+ePPPII6enpPPnkkyxfvpxAoHXvQrdu3YrJZJL/njRpEhaL5bz3nMnbi8Gzzz5Leno6jz32GA8++CDp6emkp6dTXV39h8e7ZMkSMjIy/vB95+Ll/y90ef4uipatY9ewJ/E12Emdcw+GjnEcf+5jHPkVeKrqyX16OWmLHgSQOt7dNFf6cTX1fZynqgjp3ZHylTvJvO0lqSutxcGh+1/l6NPL6b7oIaLG9cXYrR1+u4sDd7yEt94KCgUpz91J5KjeZE9Zyv6bZktdsE02Oky+gbptWewZ9TR7xsxAnxSNu8LErmFPoQ4LIqhLIntGTydv/tcYe3Zk/60vcXT6B6TOnsiBCS+za+Q0kv5+FdajRfx2yVPsHZuO40QZkeP64TxVSdb9r2A9lI+3zkLlyu10XfQQld9sJfOOBb/jzQRUoQZ2XTKVilU7Sb73coJSE4ka15egjvHsHPokZd9sI3JsX/YMncLRye/is9jZO24Ge6+ciUKrpmjJGiwH8nBXmCh6czVdFz1I2muPcHLeV5yc+yV+h4vK73fiqjChiTRSu+kQVat2U/rZryRNHEf8HaOIGtOHnClL2X/jiwT36EDqnHvQt4sh+9G3sBw8iTWrCG+dlZ5LJkkDVwh0e/kB7CfLODp1Ge4KE4iQOGEsqf+8i9qNB3GW1GDNLsR6tBjR46PLP+8mf9EK/HYX1b/sZ/fIqcTfOILeHzyJu7qB3aPTqduRTaCxM3sTD/aMTuf4C5+DX8SaU8SuYU8S3DWJgMvD7kumkjfvS9ShQewaOoXc6R/QdfZEbHnlOEtqiL1uCMee+5jdI6cSc+MIEu65jNCBqQTcXvJe+AxnYSWCUknnWVIh54oV2zg2/X0Cbi/WnEJZZqPG9sFdXsfh+1/BcvAkzuKqZjJ7Pn7Yj5VQvHwd3gYbh+9/hdynl9PrvSfQJ0djP1GKp86C/UQZW7v/nfgbRxCUmgiA7VgJPqsTv93N3qtnYdqZQ5/3pxBwe6n59SCO/AoqVu4g9+nl9Fz6BO7qBjYl3YXf6UGhVpMxbgb5i1Zg6Bgn8ebp5fR4+3FJF4dOoWbdPuozcrEcysdTZ8Zd1YCnql7q3KtSkjE6neqf99Hj9UfOOS/TjixEn599Vz/PsZkf0f3Vh/G7vS3WOWniZVSu2cOuYU/iKqvDml2It8FG4btrZRuQ99LXIAbIGDeDzFvmcWjiItxV9dhPlOEorMRyKJ/e7z9J+IgeJNw5BvPBfDYl3032E0tOz2vYk9hySzDtykGhUTWzMQWvf4+n1kLGmOnYCyro/vqj510vn82JLbeY/Te8iOjx0XnmHTiLqgCR3SOnsrX7Q8TdOILeHzyFu7qBPaPTMe3Iaia/ho5x7B6dzokXPmuUX0mmPDUW3FX1OAoqKf9mK1Fj+7Jr6BSyHn0LX4ONjHEzqNl4kNQX7iZv7pds7ngP2vgIerz1OIaOcRS+uxbzwXysWYVUr99Pr2XSD/LKVbsAkbodWZyc/w2i14dCpyZieA8yb5pD8bKfEP0BWQ7TFj0orxcINOw7ftG0mmReoVZhPnASv8UBIqTOuQdVkI5jMz/CZ3XgNVlb0PLbXXjNtn+rTFWtzaB+Ty6hg7oSOjAV8/4TZN4+H3e1GW+NGTEgcuKFz9kzcip7r36e5PuvkNduS+oD1Kzfj0KtoubXA3R/7ZEWemPadRTL4QKq1+2T9Nlsp8Ok6zD27CBfl7boQdnfHbx7EbW/HEDVuHHRadrNaGMjqN+ZTdHyn1FHGMlftIIus+6i28sPcHDCAnaPnEryxMuw5hZh3p9Hzfr9lH+3A7/dTdigVNkn5L30DYgB7MdKOP7iF3iqG6has4eSjzaAQkHP9yajjY3gwJ0LOJr+PupwI/b8CjpMuaEZraSJl2HNLca8/wQ16/dT8d0O/HYXoYO6yvNv0kvbsRJynnqPzFvnnXVeF0Orab38Lg/Okmosh/I5fP8r2I6V4Kmqp3bzIcIGppIxOp3MW+fhd3nwmCzYj5dhOZyPNafwgjZg7zWzaNiTS8kHP7P36ufpMOk6wi/pgXn/CaxZp/DUmPFZ7OQvXkmX5++Sxxd/4wjSFj5I0bKf2H/zXGo3HcJxqkrW5bCBqZgPnOTo9A9xVzcQMbw7AF3n3Ye70oQ5M4/Nne7BWVItdUw/WYb5QB6ln24kf9EKur/2SDM/G9KvMxHDe7Br6BQqvt+J6PPjKKg8q1850wZ0fOomAHq88Siu8jo2tbubkwu+IW3BA/I9giCwe+RUNqfciyAIoFQjqPWAiK/uFLUleSx9dwkopNI1otuGr6EMX0MZYsAPop+dAyahCtLLYzzTTl3sGK05RThLaqjbdoSi99ehCgmS7mu8x1FQQfVP+wjp2YG0hQ9JNnzEU4T06ojXbMdZUkP8bZdKOjb8STJvmYvPYqdwyRoiRvXiyD2LyX3qPbRx4fJYur78AKde/Q53hQnRH2DvuBnkPLEEY88O7B0znYxxM3AUVRM5qje7hk7BXd2A6POzqd3dVK3ejTWrUF7z38dFiRPGEnB7KXxrdeO8srDnlSMoFc3m1SRTZ/qH+p3ZmA/koVCrZHk408Z0X/x3zAfzKXz7B2y5JZR9uVkeR5M923/DixAQSbhzNM6SGrrMai6/F4ql9t04B2dxDepQAzlPvceWLg8Q3DUJdVgQ5sw8Dj/0Go6TFRcVB2hiwlrlV5pkQx0WjP14KfW7j3LqzdWkzr6bgxMWsOfKmagjjBR/sJ6K73cSc+MIDKmJRI7rh6FjHAdvehGfxYEYCLB//LMce/p99O1iOTb9fTzVDS1+e5Sv2I7lyCl8NifxN49sZrM2Jd0l+5gm2PPKsWYV4iioxFVhQqnTyDbLnJlHxrgZnJz/NcZuyS1kQ/T5qf5pL86iKkw7cnBXmkDgrLLRutj3KQiIWA6clG1nU3zjM9tQaFRS3Ndo234f36TOuYfQ/l1wlZswHyrAmlVI9hNLLso3Zz38Jifnf43lUD4lH6ynYuX25jZg4UPUbT5MG9rwR9G2Kfkno6am5oKbkrt27SIlJYW9e/de8HmrVq1q9ve8efPOe31KSgoPPCAFLK3dlBw8eDBZWVm43W75s4yMDAYOHIharb7gGGbOnElQUBB2u51ffvnlD9M/H6655hoWL17Ma6+9RnFxMUePHm3Vc7Zu3Up9ff0fuudM3l4M5s+fz+LFi7n99tsZPnw4ixcvZvHixcTExADg9//xmoj/6Yi4pAfVa6XN0/IV24i+chAVK7cTPX4QJR+uRxUShLOkBlVIEJqYMAD8DjcRl/Sg5pdMVCEGXCU1hA/pii23BFdlPWKj8zZnnkQVYiDuxuFUrs1AUCqw5ZagCg1CHWYgtF9n7KcqqVy5nYY9x/A73ahCDegSIjFtOyJnHuriIvA7XADU78lFnxSFoFQQc9UgvBY7Pqv0g1v0+6VNH61GmpxPWi/R68dncRA1fiCVK7cTNX4gpR9IPzwrvtmKKiQIR0EF3gZ7M95Eju6NNacYZ1E15d9sw+/0EDN+INHjB1K+cjsAQZ0T8Ds9aGLCsGTmyXxKuu9KfDYXho7xVHy7jarVu9G1i0EVEoShSzz1e3KJHj+I0s82EnPNEIw92oMoog4LouK7HcSMH0jA6yN8WHeUQTqq12Zgzswj4PYQc/VgKlZuJ3JMX2mNQoMQAyLKIB2amDBC+3fGcaqK0H6dqVq9m8rVu/E22Ii+ahCiCOHD0vBZHDTsP4EjvxxBpUQdGoTKqMdd3YDf6kT0+qlcvRtj9w4UvbsWe145+YtXolCrUEcYZR74HW7KPt+EUq/BVVmPMliPKliHujG7Kfqy/pR/vUViqCiCUkHBK9+hUCtxldcR0rsTotdP9erdxN85Bp/FgbvShKeqHkGpRBViwGu2SWu/9QgNO3NQaNQ4G3+Qlq/YhiElEcvhgnPK7Pn4Yc8rI6RPihwwmzPz0ESHUbc9C4VOg+1YKQqdBnW4kcrVu4kZPxCQguPgbsm4ymoBKHx3LeqoEJTBegyd4qjPOCY/TxWko/SLTZLuWB1oIoxoYsKIHi/pWtN16hAD9b9J95V9tZnoKwdRuXoX6nAjVT/sQRUShC4xAkGhQBMThsdkRVCrzjmviFG98dRIdYfKv9qCQq3C0CEW0edvts4KtQqFRtKZ4uXrCBvWHU91A+HD02R+uipMp+lWN2DNOkVovxQK31mDPa+Mml8yUUeF0O7hq3FXmqj4disAdZsPNZtX4durCR+ahs/saLZeVWsyUIUY0MSE4a23EXB5zrte+APU/noQc2aeLL+KIB2OU1U4i6rPIr9lv5NfifeBZvIryYCnpoGAx9+o34kEGvW7fme2LFNBnRMQFApKP/4F0eunas0eosb1o2LldvSJUZR88DOqkCBMu3JQBWlbyKEqxEDDvuNoIowE/AHseWWow40QCKCOMEpyExKEKlgv/QBttJ1/hJbP6kQVYqBuy2Es2UUSD68cROknvxDSJwV3hQllkE7WlSZa7uoGtNFh/1aZCh2YCkD4cMn2VKzcTsPuo9LGrF4LIGd1+O0u7HllGNPaUfTuWvw2J4XvrkEdFYImJgxdclQLvdHGR1D2xSaK3vsRY48O0lwCYnM9DAki8tJeVK/NoCEjl4p/7UIVrAcg9obhVK7ehSiCJVPanAhOSybg9TWTKYVahbF7e8pXbqdo+c/oE6MQVAoix/SRfYI1uxBBoSDy0l7U/HpAykRcm0HM1YNQGjSE9O5I5epdmLYdofyLzSjUKtzVDRh7dDgrrYqV2ylevg5dYhSCSknkmN7y/M+kdb55XQytpvWy5hQS3DW5RRygiTAi+v2SjtZa8DbYCO3XmeLl6xBUKipW7rigDfBUN1D03o9EXzUIv92F6PMjev1UrNyO1+xAoVaiDjc2+ih7M10OH5pG1drfsOeVU/zBz1IGExA9fiA+i4Pyb7ZS9vkmBEGBQqdB3zGO8GFpKLQaKlZulzIYuyYjBgKgVmHen0f0VYOkTDK9ppmfFZQKmtIZFWoVfqcHQamQ5ahJxxRqdTMbEHfDCADUkaGY952Q7Emjb9HEhGHs0YGAxyvPK+C2o9AEIWiCCDglverWKQm1SiV3ST0TglpHwGUFIOD1EWiMkc60Uxc7xshRvWVd9NZZQSGgDjcSNa4vPqv00sd2rBhLdhHhQ9OoXptBaP/OiF6flJEminjrrbgrTAScHsz7TqAKCSLm2iEEXB4afjtGw55c2W+E9O+M81QV0eMH4aowUfvrQaLGD8K0+RDKYL0cX4b06og9X8oeDU5NAlHiXfmKbURfNahxzQe1iIti/zZMmteYvvgsDipX7yLg8SEoFfK8zuUfRBHqNh9GHRWCLikKhV4j65gmJhRBpaJh33HZh4UN7iaPo4mH5sw8KfPN6kKhVeEsrj6HLzp7LAXSKRtJV47LsZS+Y7yki5f1p/j9ny4qDmitX2mSjZDeHSn99PRvQdEvndQITknAWVyDNj4CAiLVq3cTPX6QHFt3mXMv9mMliAERdXQolsw8EATsudJnZyLikh5EXNKDvDlf4rc5iRrXt5nNgtM+Jrh7OwAMHWKp/GE3AMYe7REDATQxYZLN6pZ8XtnwVDcQ3C250VZswZpdiFKruaBsXGzsC+C3O4kc27eF7fQ5PaiCpfg8pHdHfBZ7y/jmykGIAelEVcly6SWBNbvwonxz07wrVm4n9vqhFC1ZK9uA9o9fh7fOgvngyRb2pA1tuBDajm//G7B//37+9a9/4fP5MBqNPPHEE4SFhXH06FE+/vhjAARB4MUXX+Srr76itLSU9PR0Ro0axbXXXtvsWZWVlbhcLiZOnMiqVasYPXo0AC6Xi48++oj8/HwEQeCWW24hPz8fj8dDeno6ycnJTJ48mYkTJ/L555/z+uuvM2rUKPr37w9ImXQDBgzAaDSydu1aHnjgAX799VcUCgU7duzggQce4J133uHNN99EpVLhcDhIT0+X/z4TBoOBtLQ0MjMzGT58OAC7d+/mppukt15NY6ivr+eNN97A4XAQCAR46KGHSEtLY9KkSSxYsICvvvqKyspK0tPT6d27NxMnTmTNmjXs2bMHr9fL4MGDue222wApI3Tbtm1ERUVhNBrp1KnTedfE5/Ph9XoJDg4GoLCwkOXLl+N2u4mNjeWxxx4jODj4rJ9nZ2eTn5/PW2+9hUaj4aWXXgJg/fr1ZGZm4vP5mDp1KomJic1o5uTksHbtWp555hlWrFhBbW0t1dXV1NbWcvXVV3P11VdfUJZWrFhBfX09NTU1GI1G7rzzTt555x15A/iBBx6ga9euiKLIRx99RHZ2tryJ2YSCggI+/fRTXC4XISEhPP7444SHh7Nu3Tp+/fVXlEolSUlJPPnkkwCUlpYye/bsFuP88ccf2bJF2uAZO3Ys11xzDT/88ANqtZqrr76aTz75hKKiIl544QUsFgsbNmzg1ltvPf+6WBzy5p+r3IQ61ICrrA5tfDiusjpcFXXo4iPk/z3VDaijQlAF6xl15D3qtmVJx6nTpKBBoVFJb/8b4aowoU+OofSzTRQu/ZGRB95FoVbhLKxGqVXjbtzUAfDUmgkblErenNOFgNURRgSlQO3GQwCUf7eD9o9dy6gj76EOD6Jw6U/4Guzo4iLwWRzo4iMQfX58DXbibh1FzPXDsB4p4MTzn6CNj8BVVisdcQgLJuDyIHp9uCvq0MZH4DTZm9ENuDzyppOr3IRSr0EbFyHxo6wOQOJJlQltI2+anhV91UDsJ0plPgpKJSH9O+OuqCPg9hA9fiDa+HACHh+6xEg8NWZcZbWIQJ9P01GHBZE7/QNirh3cfI3K6gjp1aFxjSKk46DtY6j4bie6BGls2rgIvHUW+T53eR2GlHh08REceeh1hvz6MigEgru3Z++VM+n+xqOogvUEpSbjbbDJPPCapcxwZ8lpHoiIaCJDmvFAHWFE9AVQGbTo28fgrrUQ2q8zQza+jCbCSGXjpnf0+IEE3F78VgcolXiqzXIWhbu8Dk1UKG6/n+Ila+j8z4moo0IQFAoqvtoij0nVeOScxn5wrnITSq268XieVlqHmoZmMns+fgDSOrh9Mg3R50f0+dHGh6MKMSAoFERf3h9XuYnQ/p3lORMISEdyGseBKMmDLj4Ca04RKqNBuk4UERuvE/0BFFo1A76fhejzyz981BFGSRZiwvBUmHBV1qOLC6fbwofwVNZTvyuH8BHdpSNbCOjiI4i5ahAKjQpPdcNZ56UOD8ZnPp3d73e4MHZvj9/lkddZHWHEZ3eijQ1rZgO8dRY0kaGyDdDGhCGoFAxY9U+81WYKl6yV52/s2ZG8eV/T+dk7CeqcAIJAx6duIumeyyl4/V/N51VuQhmsx1NrPqeNib1+KI7CKrQxYedcLxQK3DUNjTamDk1ECIYuCaiCdAxc9QInX/4Wn9kOiLhKalrIbxPt5vIrbcoog3Qog7T4rU608eHykXBPdQMKjYqhmxYS8PvxO92yXjryylHqtS1sZ+Kdo3GVtZTD2OuHUvblZpLvu5JAY4mAJjlsOq7cxA9D5wREn1+W+YuhpW8fizY+EndVA4giPotd2lw/w74H3D78DnMLXfHZnAQ83n+rTOniI/A0ypSgFGTeuyrq0KuVqIK08jN1ydEYe3dC9AXktYu9cQRKnYa4vw3DWVjVbO0CHh/6pGiJD420vCYrxt6dqN99+iWou6YBpV4rr5m7uh5BrZLnZc8ro/STX+n3zbMISgXtn7iB/PnfENKn0xnzcqGJDGlGK+D2oY09LU8AgkqBMkhHr3cmUb1uH30+noZCo6bqhz0otGrseWXNeJhw26XUZ+SiMuia8bAlLS/a2Iiz0hrw3SxOvvztWed1MbSa1stndaIy6kmZcTsKjYrqn/fhqqjDXVUPCgW6xCgUOjUhfTqhUCvpuuABSj5YT93WIyByUTZAFx+BLjkaTVQY7mrpuO6JWZ8yZOPLqCMEEu+5jLrNh+Rxe80OAj5/s1hF0Ehz1MVHSBsDjTzxNthQK4yE9u0kHW8e14/wEd2Juqw/PqsTV3kdpZ/8Std596GJCiG4WzKOwkqUWs3pEixeP6oQg6yXnlozSr2mhV4G3J5mNqBpY8xZWEns34YRc/UgUEgbP7r4CLQxoSh0aoZsfBm/1QkIoFAgKJWIZ/ggfyBAZGQkzSAoAIGAW9IzZZBOPq7+ezt1MWPUxocT1DmB1Ln34q2zYsstRqFVY+zZEW1cBAWvfEf7x6/D73IT8PkQ/QGixw/EU2eVS/UIapUsayH9O6ONj0DfMZaCl1ec5qXPjzY+Al1chPQisk8nFHotSoOGsKHdMG3Pwl1RR6eZtxM5qjeq0CCyHn1TkstGWRyw6p/4GuxooqVj7Lp2US3iIl1iZOO8Iggb0IXQQamUfLCekL6d5PjGXX5ab870DydmfUr/lc+j1GnoNP02bLnFuMrqUBi0dHzyRgJuj3Rku1H2NDGhiF4pRmiSvegrB+Az23FXN6DvEIe78nQSxcXGUvp20SAI9P30aUo++gV3rYXgrkl0Sr8VpU5D5doMXI0x5PniAFWwoVV+5UzZaBqTJipEjq21cRG4q+pRhwZJ8W55HSH9u6CNj0CbFIm70oS+QyyiP4A2JgzH8VLcFXXyhnMTJJ/rx11hwna0SLo+VooFz2azjN3bYztajDY+nLptR6QyPRYHrnJpLj6rE327GIZuWST5KJvrHLIhrVfA68fYsyOOwiqUek0L2WhN7AtSfKeNi6DT07cQ8PioWLkdV4Vkb3ou+QdDNy1EUCup33MUY1r7Zj5WHWpAdHtQhxvp+JRU6iJyVO+L9s3a+HBUYUY8NWYcpyol39oxjsQJY6jf07pkoDa0oS1T8t+Abt268dJLL7Fo0SKGDx8uH4dds2YNDz74IIsXL2bOnDloNBomTJhAWloaixcvbrEhCVKW5IgRI+jWrRvl5eWYzdLbzO+++w6DwcCrr77KK6+8Qs+ePbnrrrvQaDQsXryYyZMnN3vOiBEj2L1besPj8/nIzs6WNygBYmJiuPzyy+XMwrS0NHr06MGBAwcAaZNxyJAhLTYkz3z+rl3S2yWTyURFRQU9e/Zsds3OnTvp06ePnAHYoUOHZt9PmDCBuLg4Fi9ezMSJEzl8+DAVFRXMnz+fRYsWUVBQwNGjRykoKGDXrl0sWrSIadOmkZ+ff861+Omnn0hPT+eRRx4hPj5epvnOO+9w11138corr9CuXTu+++67c34+dOhQUlJSmDx5MosXL0bT+EbfaDSycOHC/8fee4dHUXb//6+Z7bvpm94gAULvvQgIClhQLGBX7AoiSrWLhS42UERRHyu2x4YNpUrvnYSEhPReNtv7/P6YzZIQQM33+fmUT97X5SXZnZlzl3Ofc/bMKYwZM4a1a9eedwwNKC0t5cknn2TBggV89dVXeL3eP7wHZKfinDlzmD59OuHh4Tz11FMsXryYRx55JOjk3rNnD6WlpSxbtoz7778/GPHq9Xp57733mDlzJosXL+biiy9mzZo1AHz33XcsWbKEl156iXvvvfeC48zLy2PTpk3Mnz+f+fPns2HDBk6fPk3nzp3JysoKjtPpdOL1erHZbM3296/hjGNRChgtDf9HknCW1vB7ryno0+NRhurPfCdf0OxRihAtseP6sa3/Q5j2ZCFqVSgjQ5pcpooKQ/JLlP/zTORym/svR5KgLPBZWCCicEvPB6nddoL4CUPkGlfCmbEKSgWalBisWYXsvWQuPruLNtMmNJqTQOTw7nLET6M5nWf6Z63DeWqWNLpfUIiE9kzHWVh5zgedXvZPUu4cQ8TAzkEDCUARKteC2T328WCdRIVWe256ARyfvpL63ScJ6ZiMQq+VxyicY/CB8SdPvhRbdjGWI6cpevdnurzywPnnLHCe+Z57rSQJRKWCkE4peOos7L7kMSSfn4TrhiHq1MReMRCf1XEWr5z9HIHoywaQ88wH1O89ibOkirYzrmt0TfO5+T0+jtz3qhyJU2dBl5bQlGcvsB7nnLgAnnobWXPepernvdhPl9H+sUmIWtWZuZ+nvnuzuQnBLwA4PHkZPqebrCffR5cSQ0jXtk2uC97vl/A5XBy5cxnKcAPaNvKLjtxl/0SbGEXXFVObOFj+1Lw4x3pcqE59o+/cNfWY9mRz7MHlnHz2Qzq/dA8IAu0fv4Hspz/AZ5MjmQWFiKhSkDnrHbKf/5gur9x/7nU5i0DD94k3jQTfGWfUn52X3+Ml/7Vvqfp5Lyef/ZDuK6chatXnnJaE1PQZjfhX/ltoxOJCE9r2ggoO3rII8z45mu7ckO/RpcTKP7yqTE3WXdTIdTpdpXL6WDNajc6XfN+FzMJz04q7ejD2U8XN5drZk240txadlXPdd17ZSfCMN/9e/r9Cr6HnuzPIXfQ5jeVMwRtr8TncVG84hDa10Us/4az/BxDSORVHYQV+h+usa89aj7PmlTz5UrKf+QCvxU75l1tJnnzpBWmdWZczz3VV1FF/IBd3VT2nln5J0u2j2T9pPvacEhR6TTO+FDUqub7s7kZZMn+ZlinI9wqdptm8/hStAMq/2orP7uL49JX43V5S7hoLQNXP+/C7PXRbMZWOL9yB+WCeLHvvXEZ4n/bo2yXIj/uTMqDnuzOwZRdDIIIqefKl2PPKsBwvoPrXA0QM7HzWGC9UL6w5TwkKkdDuaThKqjnxyFv4HK5gncHYKweS99JX2E6Vkv3MB4R0TGn+tLPOZWPy5z2XgWt0KTEUvfsLW/tMJfuZDzB0SEKSJDz1Niq+2cHuSx7j5LMfIurCmo1f1EXI/zir1JGgDDjufZ7AB+eXU39mjCC/HDhy18uU/XMbmgTZcRM1oju2rEJ8dleTkTXocGtWYdO9DPzbfOAU9QdysB4vIH7iRcE6qMFrAjJCUCoQVQrK1mymfs9Jur/zCAAl7//K1j5TcZXXEnvFQBDk7JcGvZP38j/RJhpRhOg450/lRkOynCgM8qUi4Hw/t30jI3nypeS99BU+h5vClT8Q2qUNAO1mT6T4g/WBxzeec+OHCAgaFWmPXIOjoPLsCxrRurAt5aqoY+fox/C7PBSs+pEOT95ISKcUJI+XE4+8FbSl4E/YAS3VK2fzfOOvGsv5xnyGhKBQED9xBHmLP+dc5+VsPSTq1CjDDeQu/qLp8y9E+wLflX+1FVtuKbtGzcXv9qIK0513XoJCDNotUkP227/A9oWAfedwkf3cx03su9grB2LPK+PgLYso+3wL4X0zzvFsoJHstJ8up/2TN52Z/5/QzVHDu1H+zY7gd8m3jab6twNI3v/VFlJNIf0X/PffhtZIyX8BamtrefXVV6mrq8Pr9QYj1zp16sSHH37IsGHDGDhwYPM3kefAjh07mDVrFqIoMmDAAHbu3Mm4ceM4evRoMLINCEYAng+9evXi/fffx+PxcOjQITp37hx0rp0Po0aN4vvvv2fAgAFs2rSJ+++//7zX9u3bl9WrV2O329m5cycDBw5EFJsqnXbt2rFy5Uq8Xi8DBgz4Q6fV4cOHOXLkCHPmzAHk6NDy8nIcDgcDBgxAo5GNpH79+p33GVdccQVXXXUVXq+Xl19+me3bt9O7d29sNhtdush1f0aMGMErr7yC3W4/5+fnw8CBAwFIT0//U6n1ffr0QaVSoVKpCA8Pp76+/k/xQL9+/YJ75fP5ePfdd8nPz0cURcrKygDIzMxk6NChiKJIVFRU0CFcWlpKUVERL7zwAgB+vz+YlpOamsrrr79O//79GTBgwAXHmZWVxYABA9AGnFQDBgwgMzOTMWPGkJeXh8PhYPDgwQwYMACv10tZWdl5o1fXr1/P+vWyofX87CdIuXssSTePQtRr5DeiSUZcZbVok4xoE4y4yuuC/wfw1FhQhunx2ZzU78vGOLJn8M2m3+1tYn9oE6KoP3iK6It74iisJO6qwYT374inxiy/QU+KBuRi7KoIAwVv/xS8N2HScKKGdcXv8iAoRCSfn/jrhuEsqZFrPBVUIKhEwnqm4yytQRmml8coSfgsdqyBdMDKtbvouPge1HGRdHnzYep+P0Ls+EF4ai24yuvkiKLyOtCcidbx1FgQtWq5KQ6gTYzC7/TgKpejUBrevDrLagntnhZcG02CkeS7xiIqFESP6UfFdzvQJhnRJMo0Yq8aRPqcSUheOV3Gll1CSJdUuTB7IJ1cExuBs6QGV3kt2kQjyjB9cI8MGcm4ay1N9kgdG0HVuv0k3jAcV3kdolqJyhgmR/kpRDSJRvxOOf0s5c6xeOptWE8U4DhdTtsp43FVmOQi+CeLSLj+IkI6pzJow2I5KkEQ0KVEY9pzEm1iFAIC7hoLzgDthrUSlCI+hwtnaQ2e6nrs+XJ6teVEIaFd26BvG4c6KhRlmJ6e789CFRmCKqIdXqsjSMtVWoPf4SZ6dG+O3/My6U/cBAjBOo4AXpMVQRAwdJHHKPOsDW1CFK7SWqwni0i4ekgTnj3fejTsmauslrAeaXRbOQ2/w42gUCCIItZThcRNGIIyVI89v5LQrm3QJhoZtGGRPBhRDP7w0iZGgQCu8jqcZbVEDuqEoUMSkQM7giAgBBwRgloBAtiyirHllRHRrwPF76+T+U2txDiqF11feSB4FlURBhyFlUSP7Ik2wUj93mzcNRb2X/cCkYM6Y7y4Z5N56dvGoUuOYdCGxXhMVrmpTAAKvRZrZiEKvUZuOtNwlg06tMnRjdbTLqefFVUGZYCzqBp1TDjGkT2Jv3pwsHh+/aE8Kn/aQ3i/DiCAo6Qav82FNslI+Tc7kLw+RLWqybx8VgeiUtlMxoRkJKMM05P93MekTZtwTv4dtGExmkQj+P1oYiICMsaIoBAxH84lvF8G4X07oAw3kDZ9AggC2pQYaMS/nhpLkHZj/jWO6MGgDYtxFFcHf5C7ymoJa3S+G8Za9s9txF45MHguNYlR+Jzu4LmMv24YmvhI9k98gT5rnmjCh+rocASFSIdnbsFTbwu+lHCV1SJqlHIqZSNaolqJoFQQEuD5P0NLmxSNoV0ColpF24euCjpCvfW24H261BgU+pBmZ0UZokNUq/6fecoVaFqgTYxCUMhyWvL5sRw9HVx7bYJRbuBgdyEoFQxYtwBlqJ42910uR+U12jsEuVxDwrXD0CYZSb5zDMm3jkbUqnGWVMvPFATUsRH4XW7Mh/OCdAA00REo9NqgLkm68WJElTI4L0OHJBImjeDkk/+g+1vTKfl0I4k3X4yrwhSkpTaGYj4s05JT7erQt43DVWEK0pLc3mAjD01MOF6TjdQ7LkWbHIMiVA8+P4YOSUEdJ2rUZD7+HmJgvc/QCsN8+PQ5aNWdg5YW6/EC7PkVpNw1ptm8zkfrQjJAmyjr7siBnYOy3e9wU/r5FuKvHow+PR4BOVqobvsJubTFBWSAK5D2r0uJQZsSE5AzKqwnCtAmGUmYNAJ3pRzNWv7tduImDAnunSpMj6hUBvdOmyg3AOu+8iFUkaFYAs8AuR6eMkRH+qPXgt+PLbsYbZKRsi+3knjDSLSJRsJ6taNo9c+4yuuo+H4X3d54CMmgYdDGxSCBoFLgrbSfkQG92uENRAI3PiuiRh0ck75DIp46+Rp1fGSgxi1UfL+L7qumn5EB0eEAhPftAIKIqAlBcttAVCJoVAhqPQq/RE3tmcgtWXfoAQllRFJQTnkDL4POJ6fONUbJ5w/K0Ya1L/96G+1mXQ9+P6LLg75NLMP2Lg82PBIUIvp2CaijQom5tC+S34+gUqL2+bGfLg+OUZtgpP7gKcJ6pGHolIKn1oKoVOAqryPumqHEXSVH4tXtykSXloDlWD6hPdMI6dyGLsunInl9mI/mYxzegxM1b8kvvH3+4Fx8VieGdgk4CyuJ6NfhDD8kGfG7vE3mpYowULf9BCl3jcFrcWA7WUTUsG5nzlfAvtGmxJAwaQQHb1oQkDG/027uJLRJRsL7tCfuyoGIWrWc2uzzo46LQBBFtG2jUcdGYD1RQFiPNHSpsSjDDYHNEoi9ciBts4qInzDkT9lSpj0nseeVI6qV6FJiUATkrMcky+wGW0qh05zTDlDHhDNo42LU0eF/Sa80OLsa829j/eiuNgdta1GtRBMXieVEgSxTE424y+sI798RQ/skLjqxOtiIpfPyqewb8xiaBGOw5EeT86xWMmjjksB5iUIjwOAtLzWRWQCKEB3pM66j7ZTx1B/KlbNrfH6UUaFoA3a1LjUmaPvX788h/uoh5+UNBKhef5DKn/bQ/smbgrbvuXjjz9q+2mTZLlQEZKfSoA3ad9oEWd64K0yyvFm7i5R7LsOrtJFy91jSpl8jyxuzHa/VgatYjuxUhurwe+UsgPPp5iZ2bHktcVcP5uQT7wf3WaHXoruoG8pwQ7AmZita8VfQGin5L8B7773HuHHjWLZsGffddx8ej/xmccKECTzwwAO43W6efPJJSkpKLvicgoICysrKePHFF5k6dSo7duwIRiMCTdJU/whqtZouXbpw+PBhduzYEUyzvhA6depEVVUVJ06cwO/3k5qaesHn9+rViz179rBjxw6GDRvW7JouXbrw3HPPERUVxfLly9myZcsfjmHChAnByMrly5czatQo4K/NHUCpVNKrVy8yMzP/0n1/9EwAURT/VL3HxlGmf/YeIOh8BTmFOjw8nKVLl7Jo0aIm0ZbnW5Pk5OTgGi5btizYeOjxxx9n7Nix5OXlMXfu3OB4zjXO80WXKZVKYmJi2LRpE2azmZycHH766Sd27dpFVFTUOe+55JJLWLRoEYsWLaJu+wncNRZ2jZ5L3dZjVK3bT8LE4VSt20fK3ePwWuzoUmLwWuxy6rZRdizVbj9B/LVDMbRPQm0MxbQ7C0GlQG0MQ1TLjprwvu3liJNvdxLeuz3hfTpgPVmE9UQBtVuPUbP5CIb0eBImDSd91kQ5nfVzmSeNF/ek7UNXc/D2pdRuO07ceNkBrU00BqOyajYfIaxHO2ynSkEQEBUKFFoVHpMVUaXEGjCcoi7qTs3GQ2ROW4E9uxhncTUg4Kmzok2JwReY29mo+f0ooV3boEuNIfHGESh0airX7ZcdgBOHA2DPLUWhV+OuNBHWtwNeix1RJTfx8NSaqd+XTcINI4ibMARnUSXO4moOXPe83Czjl320efBKij/4DeuJQiSfn9Ae6SROGkH1xkOE9+lA5S978dmcuGssZM5Zjcdso+rnvSTeMorarUflPbI6iBrRDU+9DXelCfPBXPTp8dQfPEXchCHETxiCKjKEonfXYcsto+DNtShCdKTefwWu8joknw+PyUrNxsNoYsJxFFWxe9wTuKvNWE4U0GbKeADaThmP3+PFU2tpsgbhfdvjc7jRxkfKxqcgUL9frqfls8l17ayZRRy8dQmSx8e+a+bJqTISFKz6IUCrnrI1m1CGy1G3iZPHQKDDrz23vMm++N0e/E53kGdrfj8a5NnUB67Aa3c24dnzrUfVL/sAqFq3D0Gt5NiDy8mcsxp3dT1x4wdiPpwnRyr4JXQp0UQO6ULOgs/YNfoxdo1+DPOhvKDTuu2U8XhqLLgrTVSt248yzED5tzvJnLMan80lO0/0Gto+PAFPjQWv1YFCp0HfPjGwhh3wmuXO0/snvYhpd5Z8Fm8ciahVE9YzHa/FTmi3tvK8quqJHtMHye1tMi9XRR05L37KrtFzqfh2RzDdLfHmi/F7vFhPFGI+mIsmJhxFiA5BpcDv8VK3M7OJDFDHRmDamRmUAaFd2+C12Ml//VsO37UMQRBxVdUH6zi1nXIVnhoLld/txGtzkDBxOPr0BBR6rdy1N7+iyX4pw/VNZEzc1YNRhhk4eNNC6ndlnZd/dwUaI6AQib60N+F9OyD5fHgtDmo2H0GfHh9sQuSuqj+Lf69qxL/7SAjybwd8DjfmQ6fYNXouolIh15QDbLmliDr5fMdeOTDIU9rk6EB0isDucU8AAtUbDpIwcTjOshoSJo3All2CJiaiGR9Kfj/5b3yPu9oc+NF+hhaiiKfWIvNDo/vw+UHiT9PaM+ZxXJUmqjcdonrDQdyVJqrXH2gi3zUJUfhszc+KJiYcd1X9/zNP+d2y3ZU4aQRF767DfDiPvKVfogjRkTBxeHDvfHYnfoeLLq88QM3mI2zt9SC7Rs/FfCiPNlPGo0+LD/JXRN8MrNnFJEwcTvH7v5I5ZzVekw1nSQ0JE4fT5ZX7cRRV4iiqouLbHU322GuxU7v1GLHjBwFyVKarqj44r/gJQ3GV19H+mZvxe+R0R/upUvTp8VRvOMjucU/gtTiwnCgkceJwEicNx3KiAMnrp2bzkaA8NF7cE6/FTs3WY4T3bi+n+AE5L35K3fbjmPblED9hKMaLe9L+iZvwO91YDuYG+aMprQISJg4ncdKIAC0ftZuPBOfVQKt26zGS7xyDPj0ByetvNq/z0dKmxjSTAfX7soN84rM7EXUqvBY7+vYJeG0O8l//lrxXvsZyrID6g7m0nXoVUcO7EdYz/YIyIHKgXIevyyv3U3/wFFt7PcjxaW8E+cFjssrOE5NV/gHt8wfHFz9hCHW7s4J2QOKk4TjLajn64AqOTXsTZYiexInDCe/bXu5aa3WwfegM6gNNJxImDifqom64KuoQRBFXWR1tH55A1S/7iLqoG87iarwmG6df/47MOaubRJ7ZcktRaFVIPn+zc+n3eEmePAZBpSDuqsFUBOrduavqSb1PLruTctdY/E437koTjsLK4LrX/n4UAK+5XK4tqQtHoYvAb6/D7/NR16ixI4CoNiB5nPjspqCcaiw7GuTUH42x5KP1ckOQFz8Nrn3KPZfhd3nwmKzsHjUHV6WJfdc9T+Hqn/HW26jdfgJD+yS2dLkXv9vD6de+xVVag7vKhDoqFG1qDOH9M2Re3HYMfds4nEVVhHRri+T34640kfvip3hqzRQs/w6fzUH0Jb2xHC8IdkXfPWIWu0bPxWu2I6jkJj/WnBIEhYi70kTK3eNAFLAXVFC1bh8+m5PY8YMI79sBUaum8O2f2D/pRbLmrpbndeNIYi7vFywtUbPxcJPz1di+cZXX0f7pW/DUWAjpmIyzuJqEicPZd/W8QIMzG7VbjnD6tW9Q6rWUfrEFR35FkH+jhnbl0O1L5UjfY/mBtamn/Lsdf9qWUhlDCe8n2wE+qxOvWW5EVrfrhHwWbQ7U0eHntQPqdmWS/8bav6xXQjqlNOPfxvoRAUSFAlGrwnIsH11KNI7CShAFYicMoXrdPk4v/pzazYfZnHILp5d+CZLE3tFz0KbG4rPYg12xG2DNLKLyhz3kzF/Dtv7T8Ntd5Lz4KTtHzArKrKCOcXnYMfRR2Wb+eS+xl8sBHNYThQiizBvJd1watOd8did+j7cZb+waPRfL8QIkjw91VGhQ//wRb5xvv2S9Itu+PouDveOfxbQrM2i3KXQaQnukyQ3l6qwgSfJLF4MWfH7qD57CY7LhrjZTG7C7RIUCr81Byt3j8Ls9KDRqPCbreXVzYzvWWVoDPglXWW1wn/de/pQcfVxpojRQ47cVrfgrEKTz5ra14lxoqJfYGHPmzOGBBx4gPT2dN998k8rKSubNm0d5eTnx8fEALFmyhJEjRxIdHc0HH3zAc8891+zZn376KTqdjmuuuSb42dSpU5k3bx6//vorHo+HyZMnA2C1WgkJCeHOO+/knXfeCTqWGo/vwIEDbNiwgby8PJYvX45SqWxS93Dt2rU4HI5g3UaAtWvX8sMPP3DdddcxZsyYC67FgQMHWLNmDXa7nRUrVgSdZA1jqKqqIioqCoVCwY8//khVVRWTJ08O1pQUBIG5c+fy5ptvAnKk5Oeff84zzzyDVqultrYWhUJBTU0Nb775JgsWLMDn8zF37lwuueQSrrrqqibj+eKLL9BqtVx11VVIksSKFSto27Yt48ePZ/bs2dx111107tyZL774ArvdzuTJk8/7+aJFi7jyyiuDEYgNYw4LCyM3N5ePPvqIefPmNaF/dk3JhrEAzJw5k7lz5zar/whyU53c3FzuvvvuZvf94x//wGg0Mn78eDZt2sTKlSv54osv2L17N+vXr+fxxx+nvr6eGTNmcP/999OvXz8effRRpk2bRkZGRjCKMSkpierqamJjY/F6vTz44IO8+uqr/Pjjj+ccp9Vq5c0332T+/PlIksSTTz7JQw89RFpaGl988QWbNm3iwQcfJDU1lccff5z09HRmz559QX4B2DZgGt1XTUcVEYLlaD5Hpy6n43O3YxzVE2WYAb/ThafezonpK2k3ZxL5b/1AxrO3yoXkk6PxOd1YT5agiQ2X3+Jp1XJ9MEHA7/ay96p5mA/n0WnhnSRcO1SuhVZWg2lvNidmrKLnuzOIvlQuY+CplSOY6vfnyD9S6m24a8zyG3ljKD6LA0tmIZJfIiRQt8prtqGOicDncFHy8UZS7hqLoBCp2XCA8L4ZqOMi8NRY5K6A9TYyFt5N/KTh8r31Nrz1NjKnv0nqg+OJGNJFjtirNJG7+Etqtx+nz5rH0KXG4nd7yX/je/KWfU3y7ZcQP2Ew2qRofA4X9pwSQnuk4Xe4yZqzmp4fzGb7gGlEDOhIxgt3oIoJl42F8lpOTF9JxICOJN05Bk18FI7CCjn9xutH8vtlJ5fPDwqBgrd+Im/JF3RdMZW4qwYhCAJ1u7I4eMsiui2fSuxl/UEhgiThMVk5dMti2s2ZxIkZqwjt1oaOC++SC6/bXdRtPc7RqcsJ79WOji9ORpsSgzJcD34JZ3E1R+9/jR6rH0UVGYoiRIvk81P03joKV//CgB+fRx0ZCqKA5PXjqbdiOVYg1w4DNHGR+F0eFHoNkiRhPnhKfguvUuIoqMRdayFqaBd8Dndgj8agS42j8sfdhHZvK3eX3JvN0TuWkrHwbhJuGIGo0+D3eHGcLiNz2hukzb0ByeMjekwfaIgA90vU/H4Ed62F6It7BeprCbhrLXjqLEGevdB6RI/uTacFdwbrqfkcbvZf+zztHruBqGHdCCQn4a2zUPjeOiL6d+TEjLcJ79OezovvCtZKknx+9l49j/p9OVy0d3kgakv+/OTTH5A+8zpUkaEIgvyjSnJ7Kf9mO0m3jgYkvFYnuQs/I+3Ra9HERqAI0eEsrUYTL7+hlyQJv9MFogLJ60UVGUrp55upWX/wwvOKj5QjIfwSxx9+k7KvtjJs73I0iUYEUUDyS5R9+TshnVJQRYTgrq5HmxQdXA/JL+GuMiH5JSSvD7UxHHd1Pfq0eKw5JejbxiMoRfwOF/smvojlcB5dX31Qrk3ll3CW15L99AekPXotqoiQYHSGOjpcnpPLg7feKkd3mGzB+lzO4mr0HRIvvF8B/eYoqKT4o/UkThqBqFOjS47BXWumaPUvlH+znf4/vnAB/pXQxEU14V9PjRllqA5Rp0Hy+rAcz0cVEYIqKgxRqcBRXIUjv4Kabcfp8MSNCAoR+6lSdo15nI7P3U7SbaMRRBHJ70fy+alefxCFVs2JGatImHgR6XPkOr8N83LXWYi9rD+qyBAEUQjyofVEIUfueYX+PzyPKioMRaDuov10OTtHzPpDWg08r02KRnJ7qV5/kKNTl9PzH7MwjughO179/jM8P2cShs4pqMIMMi1BwGu2U7vl6L+Ep9TGMDxmG36XF2WYDoVWLesJhxtUCpQ6DV6bE2dRFZLXR+Hqn2n/5E1yLTQJ7IUV2HNKyZz9Dv1/eKHZuTFkJKM0aPE53TiLq+WawKU1RA3rhqOkmuNTV+AxWem+ajqGDkkIAeezu6qe3KVfknrf5fLnooCztBZ3ZR2Zc9+l89J7g2m/FT/vJWpQZ/SBKFRBIYIEnnqrXLctKhS3yYbkduN3+9AlR8uNVSRwllZjPnKaEzNWMfDXhUGHvrO4Gm+9jfr9OYT2TA/Sqvx5L5F/SMuK5PYEaRHgn7Pn9WdpqSJCEJTyD2NNbCQKrQq/24vP7sRndyNqVKiiQmVHnVoFChF9WjyCIOC1OTlw04ILygBNXCTaRCOWzALwyT91nKU1RAzqJOvBgD7y1lsp++c22j9xE55aM8Ufb6T8mx30WPVwMHtAEEU8ZhuWYwXYT5eTcP1FKEN1cukLtwdvnZWsJ9+n62sPyo3g1Epc5XX43V6UYXoUeg2CQoE9v4wTM94m9b7Lm+hZ++lyjCO6o4oMRdTIEYeS14ejuJr9V8/DVVFH4k0j6bTo7iYyQHJ7iRjQkZ7vz0QZJkf6nZj1NuVfbSP2igFkPHc7mga9ITnxW+VSFcqoNiDI2TdPP/00u3btxBgZwWefrSE2TIOoi8BnqUQRGouz2ITlaD7uOgvGEd3xOdzYsksI65kWdJIcueeVC46xx7sziBzaBVWYHgQBZ3E1R+55BfPhPKJH96L7O48ieX3U78sm6/H3gnaiq8KEOjYcXUos+W98jypMT8LE4YhaFY6CSnx2F+4qExEDO8lNBwUJd2U9eUu/xF1RR8aLk1HHRiAoRNlBXF6Lo7AKdUy43LgkJoK6Hcfl2pMatSwXBQGfw42jsIJDty7BVVF3TrvI0D6Rrq9PQZsUjSrcAEg4Cqs4ev9rTeblqTVT8vHGoH6QdTPYCyrxmqxkzn2Xnu/NbCJjOi2+B1GjlLMplApUUYH6fXllhPZIQ6GVdVeDLZUzfw1dXr6/Cf9eyJYSdWqUIXKEuSZGdj5as4pQRRjQpsQ2OYt/xg5oqV6R3F5iLutPtzceknViIBpWEOXUZ3V0uFwiQgC/y8veMXOxZ5eQsfBujKN6yi+oU2Px1Jjx2Zy4yuuIGt4taLd5zXb2Xvk0fpcnyFOauAi2DXoEd4Uc9Tdo81IM7eWo3syZb1P21VYAhh9eKUfvatVIXj/u6no5i0KpQBUZgrO0BsfpcnxuLzFj+jThjfBe7ei/9nnctRZU4XoQRFyVJg7fvqQZb/yZ/Trb9kWS8DndOAor0SQ0tdv8bh9+twdtghF7fhmln20h9b7Lm9k3HV+4g4TrL0LUqcEn4Syr4ei9r/6hbpbcXrq+9iDa1Bg5cMPh5sT0lZgP5wFyx/CuKx4KNgf7X8XjbW/+dw/hD7Ew/9N/9xD+Elqdkn8RN9xwQ5MudVdeeSVxcXF88MEHREVF0aFDB3Jzc5k3bx7vvfcex48fRxRFkpKSmDp1KoIgsGDBAiwWS7NGN1OnTuWJJ55o0kDlgw8+IDw8nHHjxrF69WpOnz6NKIpcf/31DBw4kI8//pj9+/eTlpbWpNENyPUF77vvPvr168eUKVOApo6z0tJSXn75ZQRBCDrmTCYTU6dO5e2338ZgMFxwLXw+H/fddx+jRo3illtuCX7eMIbNmzezdu1aFAoFWq2Whx56iNjY2CYOvtdee43CwkJ69erFbbfdxk8//cSGDXLnWK1Wy7Rp04iPjw82uomJiSEqKork5ORzOiU3bNhAWFgYPp+P1NRUpkyZglqtbtLQJjY2lilTpjRrdNP48127drFmzZpgo5tHH3303+KULCsrY9myZWg0Grp27crPP//MRx991KTRTUKCXFtp+PDhDBo0iPz8fN5//33sdjs+n4/LL7+ckSNH8txzz2G3yylCF110ERMmTLjgOM/V6Abg6NGjLFiwgPfffx+tVsv06dO59NJLz1kj9Wz8FnfDH15zNqQLFqI7P4QWVNRoKS0lf72GireFgeqKFszrv6HCS0vWviV7DC1bQ18LeaMl+Dt5vhWtaMV/Jv5OmdiKM/hflb8jjy9s0X2buz7+Lx7JvxYtTfn7b7CLWoL/Vf5tid0Gf6/t1hL8r+7XpRWf/7uH8P8rWp2S/3q0OiVb0QS7du1i7969TJs27d89lFb8D6LVKXkGrU7Jpmh1Sp7B/6qR2opWtOLPo9Up+e/B/6r8bXVKNsV/g13UEvyv8m+rU7Ip/tP3q9Up+e/Hf5tTsrXRTSuCeO+99zh48CCPP/6fbYC0ohWtaEUrWtGKVrSiFa1oRSta0YpW/J3w/4c7hf8b0eqUbEUQd911V7PPVq9ezcmTJ5t8dvnll3PxxRf/XcNqxf8QWvJG0CC0rIubTfrr4q2lb2JbEvXYUlotebuvF/5ck6WzYZcULbqvJWjJvFo6uv/0N+ctjeBQ/c30WgKD+NfPs83faqq04txoaZRJS9CSiHhoubzRtkBuu6SWxY1phL8+t5bS+jv3rCXRRC3tG9tS+ft3oaURjy2JsGwprZbwRrmiZfohxvfXd7ql0WmqFsoOTwtsy79bTv1daOn4/tPlTUvtr7/POm9FK/4etFr6rbgg7rnnnn/3EFrRila0ohWtaEUrWtGKVrSiFa1oRSta8T+G/1NOyX/84x/ExMQEG3bMnz8fo9HIAw88AMCHH35IVFQUaWlpwYYlfxabN2+mR48eREVFNfvu888/p3PnzvTo0eNfM5H/AVxovf7T8PXXX3PttdcG/37qqad48cUX/2XPnzdvHrfddhvt2rUDoLKyksWLF7Ns2bJ/GY2WYt++fRQXFzNhwgTMZjOLFi3C6/Vy55130rlz57/8PF1qDD1WTUcZYQh0316B5JGjQXp+MJOYUb0BiaIP13PyyQ8ASLjncuJuvQRBEPDUWlDHR+J3uFGE6VHHRCBJEl6TFU91PUjgLq8l8zb5zX6XpfeQMGm43K3T6sBrlhv9FH+yEU18JDGje+NzuDj28EosR/PJmD+ZuGuGojBocZXVYj6US+b0lXRdNZ2YMX0hMAbLsdOceHglGS/cjr5dIhKgjgyVO/KV1+KuNhPWvS2iRkX9/lPUH85tRqvLiqnEXTUYSZI7gGriIshb8iURQ7rItEQBT40FV3ktuQvWULPhEMl3jyP5rrEggNKgw2d34iyvRRmiQ1ApkdxeHMVVhHZpA6Igd8r1+qj8ZD26dolEXtoXT3U9h0bOkNd8w0sYOqaAKOAqq8F+vIDsKa/hszpAFBm4bhEek5WQjimoIkPw2V0cuGE+5oO5AHScP5nowLxOLfiM9BnXoo4OR9Rr8NRawe+n+OMN6NvGET26N4pAx2pBFFCG6PDU2/C7PEheH0WfbOT08u8BaD93EvHjB6JvG4egkLuz7p0o0zW0T6THyocI655G9W8HyHryfXqsmo4qMhRlhAFXWS2CKFLxw25UEQYSJg5HoVPjKK7m6H2v4a4x023FVNQxEaijw+Ru4rUW/F4fmvhIFFo19rwykODUgjXEXjWY+AlD5M6KO09w8NbFZMy7jcQbRqAwaJF8Pmw5pRx/eCWWo6cBMF7ck06L7g52O6zdepRjjXi93/fPETmwE9aTxRybuoLEm0bK3Zw1KhAkvBYnp99c22Q9km4YjjYhChCw5pSwY/RcJI+vyXo4CqvA70cZpsfvdOO1OHBX1qFvl4g6Jhx3tZni99ZRsPw7tKkxDPh1IQq93EHYW29DYdDiNdtRRYagDDPgd3twFldTt/04mXNWn3de6TOuI2ZcPzRxkSj0GhxFVRS9/yupd49DUIiYj+QRN34QHpOVspXfU7LiGwDSXriLiNF9UMdFotBrsZ8sImfaa9gzC2n38oMYxw8Fn4+8V7+l/NvtDFy3EFVECEgSttwSjj+8EvPB3HPyYWN+0MRHIQgCkiR3f/Y7PfhdbrkLbFEVJWs2k/HsrX+4X/7A+Tr24HJS7hpLxODOaOMj8VqdFLy5lvLvdjDgxxflDs6APb8cZ1EVxx9eSduHrw6OsWDVj3R9+QE8Jiu1247hrrWQfPMo/G4PVesPEt6rHYJKgeTxoWsTy55xT2LomEznpfciKERs2SXsHvs4GfNuI/ay/qjjIiHQEfvE7Hco/3JrkA87v3Qv2qRofA4X1b8dwF1jJuHaYYhaNX6n3OHYUVTFsSkrgvyb+sDlZMy7Hfx+rFnFQVqJN45E1KrB7wcEHIWV7Bj6KPHXDaPdnEloE6IQVAoQBGo2H+HQbYvpv/Z5Qru2gYAschRWNqGVMPEiur4+BckvyR0+z+IpfVo8okaN3+Ph+PS3qPhme5P7PCYbxZ9uxDikK8oIA5LHh+TzoY6LRKnX4HN68NmdeOttHHt4JZ5aC0O2vYzXbMNTb0efEoOoVWE5XsDuy54ifcZ1JFw3FG1yNIIg4q4xc+CmhViO5gOgDNPT6eUHMI7pg6hWIXm8nHj4TQwZyfIZSIhCYdDiKKzk8E0L6LrqEVQRIZiPnubY1BWk3nMZGfNuo/ijDUQN64rP4aL4ow3Bs1K3M5OIAR0RFCIVn2ygaMW3tHvxTuImyt3evRYHamMYO7rchUKrpuOKaYR0k3UNoojX4qB261Hy31hLp4V3odCoUMdFIHl8eEzWP6QF0O7FO4ka3QdVXARKvRbbySLynvuQlIcmBGl56+0UvPMz5d9up8eq6ehS4xA1Kpwl1VSvP0jOC5/Qcf7kZvLXcvQ0XV+9n5hL++CuNrNjxOygXaCOjZA7ywIKrQpneR1+pxtDu0RyFn5Owcof6Dj/DmJG90ZlDJW78koSlT/va2JLdH3tgWYyW/L4SLn3MtJnXIcyRIun1sLBW5eQeOMIokf3RhDFQNdbH4WfbCQvIHs7NOiipGgElQK/24u9sJIj094kJCOJ9o9ei6FdAo6SGg7fvhSv1U6Pho7raiU+mwtvvQ2fw4X1ZDHhvdrhc7iC+kLUqOj/84uEZCQjKBX4XR72TZiH+WAu7eZOIvmOS1GG6PB7vGQ99i4pd41tomMbdBiC3O1YGaLDXSV3CVaG6ZH8cuTW2bLNkCHLE33bOJQhOpyl1Ry597Vm59JjsiJqPPgd9QCI+khEtZ6du/eR2iYVj8dDcoQafG7ZyBMVKCNTaPPglVT8uFvWzY34v2GP/ipvNNiMmoQoIgd0xHqyGMuJAsJ7tcPlcLPz0bepC5zRCfteQxMZgqhSIggC9dkl7HhkFbbCSga9fB8hbWLxuTxkP7ISn91Fr3/MQt8+Eb/Tjd/rQx0ZgqvSRN3OzOB+NdhtAOlzJtJ2yngEhYj1ZDF7LnsSyeMjfdb1tJkyHlGpQJIkStdsIuqi7ohqJZLfj+T2oo4OR5Ik3BV1ZD38Bl3efhRtUrRsx9ZZ8dSYyZ77Dj0+exJRo8Ln9JC77CuK3vqxmc11vrNc9skGCpZ/R4f5dxIfWOMGubG18914ai10fm0KsROGgAD4wec4wxsZ824j/tqhqKPCcJbV4qmz/Cn7prEdoAzXgx8cxVXBvW3MUwVv/kD5dzvosWo6+rQEBLVSXje/n8JVP6EI0QbnmfPip/R451Esx/IJ7ZKKqNPgLKpi+6Dpsh37j1nN7PPjD68k9f7LiRnTF7/Hi7OiDnVUGMpQHdasYsJ7p6OJi8RjslGz5cg591mXGsOAH1+QO7V7fewZ/yzmg7n0eHs6kcO6ogrRgSDgKK3BW2tBGWHAmlkEkkRIx2QkCaxZhYR1T0MZqsdnd6IwaBG1ajy1FoDz2r66RvLGUVjJ0Wlv4nO4g7Ze1W8HOHzbErSB86FrEyf/BvD6ENVKHEVVWLOKmskbgO7vPELsZf0RxECX+aIqjk97E8nnp89nj6OKDMHv8nDglsW4ymro+d5MDO0T8Xt9uEpqKP54A0Xv/NyEF2u3HqPN/VewufM9hPVMp+OLk/lfR2vy9r8eLa0P/F+Jjh07BlOR/X4/ZrOZoqKi4PcnT56kY8eOLXr25s2bqaurO+d3N9xww7/VIen3/+uS8yRJavK8s//+s7jQev2n4Ztvvmny97/SIfmfjn79+jFhwgRA7rqdmJjIkiVLWuSQBOjw1M0UrPqR7YMfxWOyknTzKACiL+lN9PAebB82g33Xv0jyzaMwZCQR0imZuFsv4chlj5H/4sfoOyZz4ub5VHy2CWWonp1tbuLYtc/KDstKE46c4ib09B2SOP7oKta3vV02vMtNbL9oJsm3XUJYt7ZsG/QIJ2a9Q5cl9xA9uheGTin4bE4O3TgfT50FQRRp9+RNGEf0YPfoueyf8CwKvQbzoVzSZl7HsfteY8/ouewa/Rg+h4uq9QfYPnQGoZ1TKfvndjKf+AeGTsnnpKWKCmVT6q0cuPZ5vGY7Pocbr9mGcUQPit79heL316HQazj+4OvUbDhE5NCuxIzrx86LZ2M5VkDuS1+yffAjeGosVHy/i10jZ1P8yUaiR/dm+5BHENUqPPVWdlw0g5hrhlG//RgnbjrDuykzrkcTH4X12GmKV36PKiKUmp/3kDTlagAS770cW04JoV3b4qo0sSH5Fuq2HafH24/Ieza6F/q0eLYPmk7mrHfounwKBat+Ys8VT2PamUnR6p/Zc/lTtJ06ntBubdk+aDpV6/aDAOZDuWxoexuSz4e33saOi2aQcM1QDBlJAJx+Yy3uajPWk8VkPf0B7lorvd6WDVCPyYqn3o4tpzTAU7dQsOon+fk/7aX4H7+xa/Rc4icMJmpED+r3ZbNvwnNIbi+dl9yN5PWR/exH5Mz7EMuR04Hn2VBo1RSt/gXL8QKKP1jPrtFz5Xle3JPj01ey75rnCOnaloznb0efFk/eK99gzSxC8vrJnPUOnZfcLS+sKNBp0V3YTpVwYsYqXGW1IBHk9fhJwzG0T8RRVEX2sx/S/a1pRA7qRPWGg7hr6rHllOKzOkmaNOLMeqz8AVVECJlPf0DWvI/Qt4ml3SPXNlkPZ2kNSoOG7Cffx366HFdFHc7iKnRt4vF7vOwaOZs9l8wlLrDO7Z+6hZOPvcem1Fup+HYHnno73nobJ598H3tBJX6Xm/3XPo/XbCNzzuoLziv/jbWcevFTzIdyyXnxU+w5pWTMu5WDNy9kx4iZxF05CNPuk+S/sZboCcPQZSQTMaoP2vQEil/5Esnjw+/2cHreP0hfdB/G8YPRd2pD7U+7Me/OJPm20fR4+xFEtZKDtyyi6pd9qCJD6fD0LeflwwZ+qNuViflQLu6aelwVJtwVdUheH4JSwa6Rs6n8eS9dX7n/gvsV0jkVn8PNoduXILm9dH/rYdkJ5Pezc/RcfFYHCZOG02P1o7gqTWzKuIuqX/YhqpRU/XaALi/f32SMXZbeS/3BXPKXf4fSoCPuioFU/LgbZ2kN0aN6sX3QdHJe+BSf3UXdzszg2ue88Akb025HkxBF19enoE+Lx11jxp5XhuVYPqcWfkbnhXc14UNRpaT+wCl8Zjvq2AiihnRla9+HOLVgDQhCcL8a82+Hp2/FciyfnAWfNaF19L5XMR88heVYPhU/7Ao6kMq/2Q5I1Gw9yqkFnyF5vHjrbWQ8fztes53Dk1/CfPAU7qr6ZrQ6Lb4Hd1U9Fd/vbMZTlT/sxmdzcfLpf1C/L4cuy+5rcl/NxsOcfmMtKbddQvn3O9k++FFM+3Oo25WF5VAepV/8jt/jxV1hCsrejs/fTvX6gxS89RO2rCKOz1gVkDUlMt2VP6DQqjHtOsnJeR8halR0e/3BMzrsxTtBpcBncbI55WZy5n1Ep2X3U/jG9+y5eDZHJ79E0Ts/ozaG0+6pWyla9SPbBz+C12SjzZTxRI3ogauqHl2bWJkf5qxuclYSrh9G1pPvB+T2UBJuv5Sw/h0x788m896XEbUq/G4PIP+grdt8mNqNh6hdfxBvnQW/043k9dNtxVTyXvqKUwvW4CqpwX66/A9p6TOSiRzdG116AgUvfxU8l7nPfkDa4zcFae3scjc+m4OUO8fQacFdVG86guVEAeXf7qDovXXkr1xL9OhehPfLaCZ/AUo/28L+G8+kBDfYBe6qeux55bgrTWQ+8Q/Mh/IQRJH8lT8EdY4hLYFtgx7BfroCV6UJe155U1tidK+gzN4bkNlJN4/C0CmFNvdfgflIHhvb3o6zrJYe7z4qn8shjyCoFUFdlHjNUEIa6SLriULy3/0F2+lyHMXVVG04RLcl92AvqMKWV0b5D3uo3nKULsvuDeqjg7cuwXwoD4VBw/ZB0yn9bHPwbDfWF36XB5/NifVkMRuSb8HncNPrH7MBsBwvkHVl6q0Uf7yBzi/d10TH1m47iuXIafnlUWkN7oo6Dt60EK/Zxq7Rc6n8aQ+qcMM5ZVvGM7dQvf4g5kO5HL7zJTxmR7NzWbPxMPlvrEXUhIBCTk73O0z4bLV07tieurJClr++HEVIdHAvFYZoJLe9qW4O8H/jPfqrvLF98KOojKGEdmmDo6iKsm+2Ez2qF9sGPcLuOe8yYOHk4D3qCAOnPt1E+e/HOPXJJko2HmbAwsl0ffhq6o4X8NMlT7Bz+lt0fHEyHZ66mdOvf8uG1Nsw7c3GU10vv7z7dFPw+Q2yA8DQKYXUey8nc85qNra9HbUxjLSHJwCgT4vHVVrDhtRb2X/9CyTefDEHb17I3qvngc9P8Ts/YTmSh9dkpeC1b+jy1nQcp8v5PfVmDl87D0SBqh93k/rwNRS89g2/p9xM5Q+7SHvoKgwZSU113QXOcuw1Q0m8/RLC+2Vg3pfN0XtekeWGyxNcI2dJFaadJ/C7PJyc8zY+qwPJ6yfj+dsJ6ZyKo6gan9Mjn8U/ad802AGOoirseeVU/3bgzN6exVPx1wyl8+J7KFj1E1sHTAO/n7xXviZn4Wek3D0uaDNmznqH7m9Mw3I0H3VUKAdvXcKJR99CEx8p89IlvTGO6MHO0XPZG7DP6w/lkj7zOmq2HGXniFnsvHguuuQYXGW1bB/8KAqdGr/bR+bc97Bml5xznwH5ZZnPT/k3O3DXWegZsEFLP9+C5VAe61Nvo+KHXWjjIoI8GtIxGb/TzY5hM8h58RNU4Qa2D5pO3iv/xO/2Yj6US9H761BFhpzX9rUE5I29kbzpsuSeZrZvwxkr/XwLPpuT+n3ZuCtNVG84hDWz8JzyBkAdFUbZV9vwOdyU/3Mb1RsO0nnJ3fRY/SjO4mo2pNxK4epf6LFqOh2euoXiD9ezd/yzVHy9nZJPNpJy5xiSbr8kyIunFn1O4k0jcRRVBfnj4M0ta6rViv/b+D/nlMzOzgaguLiYlJQUdDodVqsVj8dDSUkJaWlpADidTpYtW8YjjzzC66+/TkOT8q+++orHH3+cmTNnsmrVKiRJYteuXeTm5vL6668ze/Zs3G53E7pvvPEGu3btAuCTTz7h0UcfZdasWXz44YdNrvP7/Tz88MOYzebg39OmTcNsNlNVVcXzzz/PrFmzeP7556murm72bIDbbrsNgOPHj/Pcc8/x2muvMXPmzGZrcejQIebOncvs2bN5/vnnAfjiiy/4/vvvg9fMnDmTyspKKisrefTRR1m9ejVz584lKyuryd81NTV8//33PP7448yaNYsvvvgCIHjfW2+9xYwZM3jxxRdxu91/uF75+fk8+eSTzJo1i6VLl2K1WgEoLy/nhRdeYPbs2cydO5fy8nIAvvvuO2bOnMns2bP55JNPADn6MDdXjuYym81MnToVkJ2hS5YsYf78+UyfPp0vv/wySHfJkiXMnTuXGTNmsH79+uB+ud1uZs+ezeuvv95kjSVJ4qOPPmLmzJnMnDmTHTt2BNd+3rx55+Sfvwq3282bb77JzJkzmTNnDseOHQvO49133w1et2jRIo4fP47f7+eNN94IjumHH34Irt38+fOZO3cuzzzzDCUlJfj9fh566CEkScJms3HDDTdw4sQJAJ555hnKy8uDdPLz8/n44485ePBgcM8OHz7Mk08+ydy5czly5EizfTwXooZ1pWLtbgBKv/id2Mv6AZB0yyhZARdUYtp9Ep/DRcJ1wzB0SMK6Pxu/w03UpX0xbTuG8fKB8ltthwtVbATWAzkojWEojaFUfLKhCb2QjCQqvttJeJ/2OIqrMaTHIXl8uGvMOMtkp3j9/lMow/TEXzOEyrW75LffmUUoww0oI/SE9W6P/XQ5tsxC6gNjC+/fUY5OaAR9WjynFn9JeJ/2WLOL0SYZ8dtd+B3uc9Iq//J3AMz7c9DER+IsqSZ6XH/sp8vx1ttwFlbhc7iIu/4ieY3uuJT85d8hub1EDetK6aebACh46wcih3YFIKxbWySvj4gBHbFmFaHQalBFhlL17XbUCUa8JmtwvNEThlL1zTZ07RIpfOFjBJUCV1k1xisHok6IIvKSvpR8shFVuIGCN9cCkP/m96iiw1DHRhAzrj9lgTnU789BFaanbncW7koTBW/9QMxl/fHZnPIP511ZALjKalEatFSu2y+vU1YxolaNKjKU8m93EDdO5gef1UF473acfnMtCr0Gy7F81NFhaGIjiOifgeXIadxV9UGeqlwry8CSTzcSc1l/BJUCVWQoPquTsi9/p35/DoJS/gzAcvQ0MeP6U/rZJmw5JYRkJCP5/SgMWsyHcom5rD8AMeP6ozBoqVy7i/r9OfhdbmIvH0DZl7+jbxtHyacbEUQRR1EVyjAD6tgIwvu0x366gvDe7an4dgfl3+7AY7IGn9lu1vXkv/kDSBLmw3moYyIwH85DkxCF7WQxCp0Gye+nfO2u4HqEZiQhqpQUvf8bCo0Ke34FCdcMAQiuh6BQ4CytIWZcf4pX/4wqIgRDp1RQCDhLanDklskO7G93ED2uP5GN1q30iy2EdE6h6P1f5X39YstfmpfP6gjyg0KvRUJC8slRian3Xo7XYsfv8YLPT/V324ga25+ocf2p+nILKTNvoHj51yAIuEurUYYZ0CTHoEmMpuIzeX39Hi8hXVKxF1aiDNXJfBhmwFNvPS8fBvlhbH/Kv92OKjKUiu92ogwzoE2KQhBF1LERuGstCCrlBffLllOCz+bAfDgPQalAEaJFmxqDI78CT1U9fo+XirW7CO3SloI31+KzOpqcFW1KdHCM6thwBKUS095ArWZRQKHXUPLJRhQGLX6HG3VsBBXf7kDUqBBUSkI6piCqVBS//yuSx0fF9zuJHt2bsi9/R2UMp3bLUTmy1ekO0JD3y2txoAzTU7PpMOZjBaijQvH7/PisDgztk4K0XFWm4D63mTIeQRDkFwg+fxNaMeP6U/TuLyjDDEQO7ozk8TbjDWWYHtPek/Iaju1P6ZpNwfsUeg0eq70JLU+NGWWoHsux/GY8FTdhCOXfbkeh12LLKUFUKQnpkhq8r/7gKfD5EVVKRLXsNCn5ZCMxY/tR+uXvhHVPw5ZZhDJMj6OoGk1CFO6qemwni4Oyw2OyYc+voOj9dcRe1o+QjCT8Pj/FH61HoVFhyylBExcpR/GF6IgY3BlDegIV325H8vgoefcXRJUSbWosAKZdmUHdEDmsK1WNzljqPZeR8/wnKLRqKr7bKe+/dOashHVPw1FUTViPdCSPj6pvtxN348V46+1UfLGF2Ikj8NZaQBBQRYfjrjThLKxEodcQPrgz1mP5SAFa6uhwlKE6Ysb1x7QvG1dF3R/SMo7tR/TY/lR8sYU2syZStPwbEARcpTWIOi1ekxWFXoPP6caRV44EhPfrgKFDIvnLv6P0s03EXNYfT7WZmHH98ZrtzeSvOjaCul1ZeEy2oC5qsAsM7RNwVZnw+/zUbDlKaNc2CEpFcG9jxsn7CqBLjpZfLijEJrZEzLh+KAxaKtbupn7/KfwuN3FXD8bQIQm/003ZZ5uRfH6q1u1HExt5Tl1U1kgXea0OjMO6oooIwXK8EOupUsK6tkEZpsfQPgHbqTKsJ4txFFejSTAG9ZFpVyY+hysYTtP4vNXvzwmeAYCwHukUvLkWQaWQz0OE/J1xRI+g3PDUWBDVqqY6dqyswySvj+r1h1CGGZrI7PjrhmE9WXRO2SZJEDm4M2Vf/o4yTI89t7TZuWw4X36XDVFtCPKroDYQqobwiAhOnsxCEEQQFAhqPZLPg+TzNNPNpV9saaJX/ypvABjaJeKskJ1g+rT44HrWHMhFHW5AG1hPpUaNOtxA3lfbyPtyK5FdU1GHG4js2obybccBMJ8qQ5cSg3F49+Dz/R4vokaNPb8CTXR4o/2S7TZ1bASGDkmIaiXl/9yG5PNTvf4g8dcNA0DfIRHz4bxm59pVWkP5Z5tIuOliyj/bhD2nBG+tBXVMBDXr9srj2Z+DKiqUut+PEN4vg+I3vw/KMwQBTXxUE113obNc+e0OEm66GK/ZTvmXv5MwcTieGguIAqqYcADsOaUICgVKvZbqjYeQPF55j8b2R6FV4yysxGe1B2TnX7MDvGY7luOFuKpMwb1NnzOxCU+Vf7uDyEGdqVy7i5CMJGzZJUQM7IRCo8bndMnOzoC+BFCG6jAfzsO0K5O6nZlB/Z1062hs57DPJUmidssRJJ8cNKONj8JndwLImSFWB36XB1WE4Zz7DBDepz2eehsln2zEkV/ZyPY9I4ciB3YOnMuTKEJ0KEO0qAKZEjGX9KF0jWynF63+BXVMOJXr9uOps+KzOc9r+xqHdUUdkDe2gLxRhemJvqR3E9u34XxU/XYAQSHK0bh+Pwq9GmWo/rzyJqRzCqJWjnYv/WILoV3bogwzoEuJpvCdnwAo/nA9amMoxuHdKf1kI5ajpyn9YgvGUb2w5ZQQM6ZvkBcTJw7Ha7KDIBDWIw376QocBZW0ohV/Ff+nnJJRUVEoFAqqq6s5efIkGRkZtG/fnuzsbHJzc2nTpg1KpZzRfvr0aSZPnszLL79MRUVFMMJy3LhxLFy4kGXLluF2u9m/fz+DBg2iXbt2PPzwwyxduhS1Wn1O+larlT179vDyyy/z0ksvcd111zX5XhRFLrroIrZulVOvjh49Sps2bQgLC+Pdd99l+PDhvPTSSwwbNoz33nvvD+d76tQpbrrpJl555ZUmn5vNZlatWsXMmTNZunQpM2bM+MNnlZaWMnz4cJYsWUJ0dHSTv0tLSykrK2PBggUsWbKEvLy8oHOrrKyMcePG8fLLL6PX69m1a9cfrteKFSu45ZZbeOmll0hNTeWrr74C4PXXX2fs2LEsXbqUF154gcjISA4ePMjevXtZsGABS5cu5eqrr/5T69JAu8FBCjBlyhQWL17MokWL+Pnnn7FYLNxyyy2o1WqWLl3Kww8/3OQ5u3fvJj8/n6VLl/L000/z0UcfBaM/z8c/50ODg3b27NksXHjmDdO6desAWLZsGdOnT+eNN964oPMvPz+f2tpali1bxrJly4INid5++23uuusuFi9ezG233cbq1asRRZGEhASKi4vJysoiPT2drKwsPB4PNTU1xMfHB5/btm1bbrjhBoYMGcLSpUtxOp18/fXXPP300yxevJjY2Fi2b9/+h2vvNduDRoKztDaQjgraJCOOkurgda5qM/q0eKxZRYQN6oIyMgRNUjT6jGTUiUbUCUZcFXVoEoyEDeoMkkTp2z81cf6qokKD9LTxUSj0miBtUa1EVJ0pE+0sq0WXEov1RCGFK39g6IE30aXEInmlYEoaQPrjN6AM0xPavS15S74I3h9zaR/8Xh/2U6Vo46NwFFYG5yaI4jlpOUtqgp8Jokjd9uNoE41BWsl3jUVh0BI/YQjKcAP6dglEDOzEwF8XoNBrCe2e1mwdw3qmYztVijo6HFdpDc6yGrQJUbjLatAkNC2VoIwMxZ5Tgj2riKix/fHZXcROHIkmMZq0F+4k/4WPUBq0gISzqCpICwm0CVFoEiKDc1BFheJ3e4M/ChrGpE2JQR0dQd2OE0G6olpF2vQJtHv8RtzV9cExOkvlNNuG5wkKkU7P3U7CdcM4teyrwA+RONIfuopTL8kyQVApmvJUeR2Rgzsz4vg78udeb3CMzrIaPCZrcK00CZH4PT5Ce6TjrrPIkYYhOmIv60/k4M50efUBdOnxTZ9fUoMqTI+zpAZNQiSu8jr8Xp88/sA8NPFReGrMwftcpTWIWjXahChixvaV08n2ZAXXQ/L6MB04BYJAxKDO6FJjKP12B/a88uB6GNongiQxfO9yEq4bRuk321FFhaDQa4LrIaqV+Jzu4L54TFZ8VgfKEB2h3drS6eX7EfUaXKU16NrENplXQ3qz+VBucF6CUqTvN8+gjg4n+tI+F5wXyA6YjBfuIOG6YVT/dgCv2Y4uLZ6kmy/GmlWEMkQHgLusFnW8EXV8FOqkaBDAsjcLyedHHReJq6yG8OE9sR7JpdM7Mwm/qDvFH/wGPj8FK76nwzO30uPdGQgqBaWfbr4wH5bXoY2PpNPie/Ca7dRtP46zrAZHQSV+lwdtQhSxl/VHVCsvuF8NqdENfOQsqUHUqIgY1JmLDrxBwcofcFeYmpyVuGuGotCqib96MK6yWvkevYa0R67B73IHzhaEdk+Ty0r4ZVnjqqgLrqmzrAZRo0SbEoPf5Q6OwZ5TikKnkZ3N+eXEXT0YbXI06XMmYc0sQpsQha5NHJoEI64KE0gSXrMNZYgeZYg2uF+qqBDirx5M7pIvcJbVyPt162h8dlfQsdaYVsNa+2xOvGYH9oCca8wbcVcNombzEfkHV7h8Vhp4Q9SqKf9q6xlaN18ccPZ7wC814yltUjTx1w0j4bph5C75Ap/dSVjv9iTdfDF1O2WZotBr8NqcaOIig7JHExNGxxfuwJCRRME7P+Esq0WfFofCoKUskP6t0Gvwmu3EXz2I8m92nJFZ8VEoQ3R0DPBy6Re/B3lF1yYWT40ZbWosMZf1D54pn91JSJdU0h+/kSEH3iT6sn64ay1NzpihQxKCUoH1RAGCUsRVXhs8e16zPbiOroq6YBSQq6xWTtXVqdAkR+Muq8WRX4Hkl+SUfaD6h134vT6U4SFEjuxFwRvfY8suwWuy0uGZW0mYNJy4CUM5NX/NH9NKMKJOiEKTHC3Lgz0nm5xL67F8fHYXg46tJvLiXhS/vw6vyYYhXdZNnRbdTeTAjoT1aocmIRKFTn1e+duAxnramlWMLjUWZYiW+PED0SYZcZbVBmWHNiFKlsGBe1wVJgSVookO1KXGNJPZ2iQjtqwiNIlGvGY7ok5N9CW9QQDJ45XXopG+dJyli1CIJE28iIg+7Ti17Cu0CfLapd1/OTkBXRTRpx112483oa3Qa0AUg/rm7LOtTYiSn+/3027W9Yw4/g41W4/KNktAx0aN6sVFB94gYdJw/G5PEx2rCtfj9/iCOjaoS8tqiB7TF5/VibO4+pyyLfvpD4jo35GMF+6gw7O3cWr+mibnsuF8AUh+L4hnbBhRrUVhMCKo9eD3Ifl9CAoloi4Cv122gcXA+TqXvdcS3ogZ2xfJ70dUyuPQxEXibLSe9tJa9PGRaKJCkPx+ksf0pfuMa4gd2Al9fCT20lpspTWkBByjxl7paJOj8dldwTEqDVrUxlDKv9khr2OT/ZLH7yqrRVCIKMP0iDo1oT3T5T0ElCE6oi7qxqBNS2j3+I34LI7g/a5S+SxLHh8h3dIwH8hB8vrwB9LZwwd1lstp6NRN1k0CVOEG6g+caqLrLniWS2sayQ0jrvJaHAWy3NAE+Kdy7S78Ph8oRIbuXUHhyrXYsktQR4XgLKlG1Kpknimv+9P2Dch6JWJgJ8L7tAvqFY/ZTuLE4U14yltvw+/1Ivn8aOKjEEO0RA3rSsJ1w3BXmxFUSkS9hrYPXY3lRAHKcD0e8xlndYPdpU004grYzO0C9nlY97bkNrLPZXtSoHr9oeA+N+hBpV5zzn1usEEL3voRyS/JL/wCtm+DHIoc1Al3rRm/24MmNgJ9m1hc1WbCe7dn4PpFRI/uhavGcuYceX1IHi9xVw3Cdqr0grZv4sSLCA/IG02AF9Puvzxo+zY+H66SGvJX/oDx4p4YMpLxmh2AdF554zXbUUeH4/d6g+fSWVYj67nkGADixg8CUWxyPpyltehSYwjtloagEHGW1BAzti+u8lrsBeUIShFNbCSu0jO/bf6X4f8v+O+/Df+nnJJwJoW7wSmZkZFBdnY22dnZZGRkBK9r3749RqMRURRp27YtlZWy1//YsWM88cQTzJw5k2PHjlFcXHw+Us2g0+lQq9W89dZb7N69G41G0+yaiy++mN9/l98+bNq0KehUysnJYdgw+W3c8OHD/9DJ1TCH2NjYZp9nZ2fTuXPn4HchISF/+Kzo6Ogm69P478OHD3PkyBHmzJnD3LlzKSkpCUYxxsbG0rZtWwDS09Opqqq6IB273Y7NZqNLly4AjBgxgszMTBwOB7W1tQwYMAAAtVqNRqPh6NGjjBw5MriWf2YuPXr0IDQ0FLVazYABA8jKkh0EP/30E7Nnz+bJJ5+kurqasrKyCz4nKyuLoUOHIooiERERdOnSJejgPB//nA8NTtKlS5fy+ONnuhZmZWUxfPhwAJKSkoiJibnguGJjY6msrOS9997j0KFD6HQ6nE4nJ0+e5OWXX2b27Nm8/fbbmEwmADp37kxmZiaZmZlMmDCBrKwscnNzg/Utz4ecnByKi4t5+umnmT17NrW1tcFn/hVcKIJUkiRsOaUUr/iWrp8/Q0ifDjhPl4PXT0MzPUmSSJp2DX6Hq1nqduOGe7FXDkCSJDz1tkYEaHa9IkRH9Lh+7Oj/EKY9WSi0KlSRZ3gqb+Hn2PPKcBZVk3zXuDPPv2KAXIexEd3g3IRz0wr+U6VAZQyl7vejwc9LPviNHQMfxlFQidfppsNzt8lvnCMMHLhpIZ46Cz3eeaTJWhk6JmPokEjBG2tBEJp812Q8QcLyNacefYP4O8ehCNEhaFTyOlXXYzuS1+Q5jSE/q/EkzppzAD3fnYEtuxi/wwVA8Qe/4am3kffSV3jrbYT3aX/WfWfWzO/xcvCulyn75zaSbxgBQPJtl5C/6ifZaXL2QgL4Jeyny9na60GU4QZEXXMZ20BLUCho//gN5C76HAJ1typ+2MWeq54Npj8b2iWec/5n026yxudZM4C0R67BnnvW+RVAlxIDfj/lX2/HtDebpOuGoYoOO7MeooDP7WFLn6mU/XMbUQM7gQTtZ088az0ajUsQ0LdPxFNnpW7HCfx2J22nXX3OZYsZ2xe/1xe8311nwbQnm2MPLsd+uoz2j00651o2nrs9t4wjgf0yjuoFQPJto+UULr9Ek0MgSQhKBbETR+DIK2vyLFWUHGXgrbNw8p6XqN92lOTJY0EQiL2sP9nPfMCey57C7/aSNuNaLsiHfgmfw8WRO5ehDDegbSPrvNxl/0SbGEXXFVPlyFTfuc23M/vVdMEUeg34Jcq/3s7W/tNo88CVqIyhTa4peGMtPoeb6g2HglF07WZPpPgDOQpfQsKQkYTk8eJ3N3SBFZqOX77wQiyFLiWGond/wbT3JIUrf8DQIQlJkoi7ejD2U8VNI7obySJ7bhnWzCKqNxwiJSDLkm8bTe2WIzQXWI0fAOqYcGo2HT4z1sAARY0qEBlU2+SuBt5wV5qIvWpwkFb1bwfOufYN8/fZXeQu+pyyf24LjjH2sv7yfd6z7zszZr/by+G7XsZVXkvcFQMC9C7BWVKNz9HopZ4AMWP6UhGI5pICtfm8FjuHG3h5RHekwHeCUkFI9zT8Tjf5r3+Dz+6izbQJDYMmb+Fn7Ogzheqf96GKMATJiDo1KXePw11lOseSNtrzc220IL+0ips4gvwlnzdeJABCe7eXt9XrI3vGm6TcORZtkhFlRAjZz3xA7dZjFL37M11eeeCPaUkSgkKmZc8rbUZLn5GMALiKqsie8SaJN41CUCqCuunQ7UtxVZgCukmgmaChuY5ofMmxR95Cm2hEEx+FIkQXPBfS2fzY+LHS2c8917zAllOCo6CCjOfvoM+aJ7AeLzgzt3Poy4YHCwJ46qzUbD1G9eYjsi6SJPRt4ij553Z8dhe6lBgiercnb9lXTekKQqPz1/xsN/AbwPHpK9na60HCurVFEIWgji39aANb+0yl8ofdcjTUWevX/vEbmujYhu+NI7tj2nPu3wmSJJE8+VJs2cUcuetlsp/5QOYPGp3LZuer0f0+Lz5LhZymHXBWCpqwQN1JqdFsm9M9sxZ/njdEnZr0R67BUVh5xkQ4l80RWDN7WR1Ve7I58Pwa0iYOk2uPAnmf/446wsBlv82n411jsGYWNuUtUUTUaYLy4OznS5KE/XQZHpONPl88RZ81T2DPLg7aD86SGo7c9yq7Rs2VazSH6puOTxRIe/xGTj39/hl7MfB17DXDAhFwZ9ZFodfSZem9uCrqAtc31nV/Rm4oiJ84grzFjeWG/L+w3u3ll20eLzv6P0TKA+PRp8cjqpVydOZftG8a2wGWI6ep2XwkKLO18ZGYdmU15anGjxEErCfkqMCyf26TazJLEu1mT6Rw1Y9I5ykR1vj8AOQ2ss9TGtnnbe6/HEmCsn9uO7N2QVY897k0juwBEs3stcbXxV8zlMqf9gY/F5QKQjql4KmzsPuSx5B8fhICUbQNc46+pDf4/DjyK8563hnb130eeVMakDdnr6Ey3EDsuH7U783GWVyNQq9Bk2A857wamYfN5mTLKyf2igEM/HWh/CJIamq3KXRqtInRZD/9AZLPj6BRkfbINeQu/uLMFP6zG7i34j8c/6ca3QBkZGRw8uRJioqKSE1NJTo6mh9++AGdThd0AAKoVKrgv0VRxO/343a7effdd1m4cCHR0dF88cUXfypltQEKhYIFCxZw9OhRduzYwS+//MKzzz7b5Jro6GjCw8M5duwYOTk5zaLzzvXMhpqOkiTh9XqD353L6flHz2oswBrPTavVNrn27L8nTJjApZde2uSzysrKZuv4V9arMc7nvJIkSY5kOQuN5+LxeJp93xiCIHD8+HGOHj3Kiy++iEajYd68eX9434VwLv5pCc43b1Fsapw2jDUkJISlS5dy6NAhfvnlF3bs2MHkyZMxGAwsXbq02XM6derEb7/9Rl1dHZMmTeL777/n+PHjQafwhcZ1yy23MGrUqOBn57tn/fr1wXT452c/IRvWPj/axChc5fJbdWdJDfo2ZxzomugwqgJKu3LNRirXbKT7dy8QPrQrvp7tqNt4kJBuabirTIQP7oKoVtHp/TmIKgWKED0dVjzMoalvogzTk3jjCEI6peCuMOEJpC/73d5GThj57Wf9wVMYL+6Js7CSuKsGE96/I54aM5LXhzbpTM0kdXQ4Fd/tIPbKgZxe+iWCQiT6kl4Ioii/PSyrRZcaG5yb5POfk5Y2yUg9kLHgLgSFSIfn78CRX4E2JSaYnqGODqPiu51EDumCq7SGyh/3yGlcGhVetweVMRRtYhSeOis9359JzZajCAoBZ1E1mkQj2gQjrvI61CO74y6vI2biCLRt4+m5fineOgv6DklUfLCOEze+wODCNVR+sYWwfh2JnjCMuJtHgyCCKNL+qZvZd9WzaBOjQABXeR2uslq0SbLhI6eWKXEFxq1LiUEdG8HpV7/B0D6RxJsvplOg1p2gEBFUSsq+2ka35VNAkp8XNbIn2qRohmxYJF8niuhSoin9ejv9//k0CKBPj6fj07fQ8elb5LQevyTLgEY8JShE+n3zLAqdGqVeExyjNsGIKiKEbsunIvl8qCJDqd1+nLLPt5Dx7K1oE41YM4vQpcbgKq+j5OONpNwxBkGlIOXusXJdsoxk3LUWtEnGQAOVSESlIhBNIK+1qFaiMoahDNMjKEQ0iUa56YzZLhv9GjW91zyOwqBl+OG38LvcRPTPoHbbccL7dkAdHU7dvmzCe6ZjzSwEwJZdgkKjllMVv95O2ylX4qm1Et6nPfFXDqTL4rtRRYYQ0a8j9fuy0SbJc3WV1yGoFCjD9BSt3U2baVfLhc3zK4kZ15/ku8eSeMsoDB1TcNeYg/PSxkagjgnHVV6HMlSPPb8SUSGec14NfN7AD+VfbyPpllEow/To0xPQXdQNlTEMyedHn5aAZU8mEhKhfTJQhOhQJ8XQ8b05iBoVHV5/GIVOgzaQmhd5qZyKKXl9gIBxdG+O3PMK4f06IPn9hGQkUf71jmZ8aBzVi66vPBCM1lFFGHAUVhI9sifaBCP1e7Nx11jYf90LRA7qjPHins3mJWrV6NsnIggCfo8XQaVk4G+LkDxeVMYwSj7ZSEinFOLGD0JlDKXN/VeAIKBNiYE9J4NnpfSLLSRcOwxtkpHwPu2Ju3IgolZN8i2j5Ugtnx8kie6BhhDKEG1wTbUJRty1FhyFVYgadZAPNYlR+JxutElG1PGROAoqSJg4nNIvfqf9kzfJ/JgUjaFdAqJGRfqMa+U03Kp6vDZncL/CuqdR+sUWur02RU5L12vRJRlRhOho+9BViColPpcnSMtVVitHP8dGUPbV73S/ZHoTnldFhmI+epoOz9wSjGIO3pdkBEEgalBnEASZ1kXd5JcHGjVp06+hbncWqggDuuQYBm1YjMdkxdAhiYKVP9D7k8dQ6LWoYyMI694WZbhBdlr5JRQGDdrkaAZtWBSMgNQmGTEfPo1xeA98DhcKvQZD+0R6vT8LZahWjkzVqeV02Kp6wvt1wFVeh7OsVt7HJCNlX28n9d7LEBQixpE9SLxuGPj9uKtMGDokU/n9TtpMm4BCr5UbHARQ/cteku+9LCjvdG3j0KXEIGpUDNu7HFGjouvrU9g5YhaushqUYfrgOmriIvGa7QzasBh1TBjugINXk2Ck78alqOOjEJQKOr7+EAfHPkbsdRehTYtH8vqo+PJ3QgZ2IWpoV5Rheip/3INxZE8cp8tpO2U8uYs/b0arwbmsSYhCkxRNWF/5XGqSouny/ixEjYqOrz+E5PIQPrgzuo7JVHy2mYrPNhMysAtxVw7CdqqEyh/3oE2Mwu/xok+Kk1Pyj+c3kb+CQgzydgM8NRbUMeEM3rgISQLT7iy0KTGUf7ODmEt7E9IpmdDOKfi9PqrXH0SbZMS05yTKML3cmMbtbWJLOAoriejX4YxOSDIGUwnr9+UgqBSEdU8j5vL+gVRkFa6ykib6MnJkT1zldbS5cwwpt45ClxJD7Y4TWE4W0/a+y7GfLieqbRxt7hxL23vGoY2NwGN1YBzZE3VMOIM2LgYJ3DXmoFOy4bw1jDOkU4qsi7w+EEW0KTGY9pzEerKYsJ7tmunYko83kPbINUHZptBrEJQK6g/m4nfI57Nh/NpEIyFdUjnx6CpS7hx7TpmdMGkEFd/KsrP8mx10efl+XBWmJuey4XyJatnGVkbIde8krwtEJX63DUEQEUQFCCCqo8AQBYJI6r2XI6iVzXTzoA2L0SQasZ4o+PO8sX4RurZxSG4vglIhpyFHyY33Gu7RJ0YRP7IHba4aiD4xivJtx1GFaKnef4rYgR3RJ0ZhOV3BrkffDj7/2l2voIoICfKe3+3F73TjrqrHedZ+aRNkHvPUWBBEgT3jnkDy+en6+hR5n0G23xKiQJIo+2obsZf1xziyJ11feQB1TDgKnZrqnZlU/7RHlg1KBaJagaAQibliAD6bE/tJudyEoFHR9b2Z1G4/jqF9UhMdK//7QnIjPBCtJqFNMDJg41I0CbLc6Lx8KvvGPEbctcOo23wE44iexF09BLUxNFAvXKDbGw8hatSIeg3hUaFIHt8f2jdn763tZBHJt1+KoFSgDDcQNbybnFIc4Km63VmISpk/XGU16AM2c/nX20ifcS2S1xfUl5qEKCRJInHSSOw5pSgjQlDoNHRbPhV7wGZugDo6nPLvdhB35UDyln5JwqThRA2Tyxs17LOzuDqoB702J9q4yEbnMpnuy6egMoYhKER6vT8TKdA8UAjYenK2UzSxV/Rn16VP0G7Wdbir6pG8PjzV9dgDv10sJwrlyNkNiwFQaDWEdmvL8UffIm3ahOCaRgXkTeqdY0gOyJu6HSewniymzX2X4zhdjr5tHKl3jiX1jktRx4Yj+SXirx4iy5sNi1GEaDHtPokiVJb7baddhSo6vIktYRzZk/irB6NNiaH+cB76tISg7NSlxFB/8BQ1Gw5S/s0O9OkJtH34ahR6LYJCBEGg6/KpOEuqqfxpD8aLexLWIw1daiyDNi6RM7EEgfZP3IQtp4RWtKIl+D8XKdmpUycOHDhASEgIoigSEhKCzWZrFil5LjQ4fsLCwnA6nezevTv4nVarxeFwXPB+p9OJ3W6nT58+TJ48mfz8/HNeN2rUKJYvX87gwYMRA6kfGRkZwZqF27Zto1OnTgDExMSQlyfXMNm7dy8+n++cz2yMjIwMMjMzg9F7DTUbY2JiOH36NAB5eXl/GN3XgJ49e7Jp0yacTlnI19bWUl9ff8F7zrdeer2ekJAQMjMzAfj999/p3Lkzer0eo9HInj2yMvd4PLhcriBtl8vVbC4N69K45ibIafFWqxW3283evXvp2LEjdrsdg8GARqOhpKSEnJyc4PVKpbKJs7cBnTt3ZufOncGmSZmZmbRv3/5PrdmfRZcuXYLp/KWlpVRXV5OYmEhsbCz5+fn4/X6qq6s5deoUIKfm+/1+Bg0axI033sjp06fR6/XExsayc6dcw0qSpCDvdejQgezsbARBQK1W07ZtW9avXx/kr/MhIyODL7/8MhgR6/F4gvt/Ni655BIWLVrEokWLqN1+grjxAwFInDScql/2AVCyZhP69Hh0qTFEDOyIQq+h7Gs5zU6OGIPyTzcgKBQcvHgG9pxiRL0GQ6dUHLmlWI/msb/vA5x84FXqtx8j5yG5/qctp4T2cyexf9J8DO0TMO3OQlApUBvDgmkN4X3b47XYKf92J2G92xPWpwPWk0VYTxRQt/UYNZuPoE+PJ2JIF8IHdkSh08ipiwHFGzm8O7acUmq2HiNu/EDMB3MJyUiSaSlERJ36nLTiJ8oRsPo2sTiLqtg9Yhaln2xEnx5PaO92QVo+mxNbVhFVP+8NGlfmw3kow/R4aiwk3Toafds4Ts1fQ8nHG0iYOFweQ6cUfC43njoLMROGUvvrXqq+3IIzv5zDl8ym+rvtxFwjR+TF3jQKyeMjZvxgChd/xp5Ok9mZehMHJr0o1xELpJq2nXIVnhoL7koTVev2kRCYQ3jfDnjNDiIHynzT5ZX7sZwooHDVj1St24cmNoJdo+eSs/Az3NX1xI7ti65NDChE/IExxk8YQs6Cz9gx+jEO3fMq5kN5pE0ZT+zYvig0Ktw1FnZf/jRb+k9jS/9p1O8/Re22Y9RsOERswDGUdOtoit5dx54rnsIe+CGaMHE44X07IPl8OIoq2TliFpbjhXI9x0DalfVEodx9FUicNIKqX/YRe3l/rFlF+GxO3DUWMuesxmO2UfXzXhImDpfnP2kEkt+PLiUGr8WOu9KE+WAu+vR46g+eIm7CEOInDEEVGULZP7expet9HH3gNUy7s3AWVXHo9iW4Kk1oYiPRJscQ0ikFv9tLWJc2hPdMo3LdfgDcJht+j5eUyZcSe3l/lAYtZd/tYM/V89jSfxobO9+LNbMIT62Z/Ne+Ifmey/CYrHhNFnxmB7rkaGKuHIDtVAlxE4ZQvW4fddtP4KmxcOqFT/FU11P105l5pT5wBV6LHV1KDH6XB11KDFW/7T/nvKp+2Yc+LT7IDzFj++EsqkJUKDj6wGtsG/gwSBIVa3dyesV3aJJjKFzwKTlTX8W05RA5D7yM83Q5ktvLqRlv4jhdRvHLX1L32z6y7liEafMh7KcrsGYVIogCkUO60HbKVfisTuy55efkQ0d+BfsnvYhpdxZV6/aTEOgaHdYzHa/FTmi3tvJ+VdUTPaYPktvbbF4FK39gQ9LNHLp9CdasIiS3h8xZb+N3e/BZ7KgiQ9Gnx1O7/TjuynrcNWYsJwpoM2U8+rT44FmJ6JuBNbuYhInD2Xf1PI4+8Dpek43Kn/aQ8/wn1G45iv10OUfvfw17Xil+txd3pUmei8WO5PFiPVks1+REYPe4JwCB6g0HSZg4HHdVPWmPXIvXYifuyoHyj+pKE3vGPI6r0kT1xkNU/rwXd6UJx+lyRKWIPi0eW24pok5NRN8M3FX1eC129l7+FFv7TJU7qu44Ts7Cz/C7PEFaVev2yennDjeiWtWM5xGgbvtx3NVmarceo2rdfpLvuJSqdftICXSJdZXXNaHlqjRhzy+netMhdCkxuCrqyHnxU47c8woV3+4gfsJQYsb2w+d04/d42TPm8eB9pZ9vJm/F9/gcbup2ZrFr9GOYD+VRtW6/XOfK6gh0rLZz8ukPsBzLZ2vfqRS+/TN5r32Lu8aM43RFE33kMdkQlQqSb7uEmMv7o9BrcVWayH/9O/aMmIn5wClqfz9K3IShRF3UHRSiHO3qOBPBEjm8B5LLi2n7cWLGD8KaWUTFdzvJnvcx2/pPw11txnK8QH75JIiICoXcAfxYPrqUaIre/4Xd457AU22m/LNNCEoF5n0nybz/VRx5ZUhuLwcumY2nykRonw4IokjtxoPEXncR4X06ENK1De4aC5FDusjn+f4rsOeVn5OW+UgugkpBzISh5C/8lKypr1O35TBZD7waPJfZM1bKDuLObRBEkZJVP8gOiz4dqN+fjaukhqhhXUmcNIKK73birqrn2EMrUITomshfj8mKu9LUzEao3niY069/x4EbFsiOGqWC9EevoXrzEZzF1RS9/xsFb/1E5c/7SAycdUtAZks+fxNbomrdfnw2F3HjBxLetz2iVk3F97INWLvzBJrYCA7dviTgnKsldmzfoL5s0EUJE4ZQsW4/Be//yoF7XqXip724ay2k3iG/eDefKMCSVcSuq57B73RT/NkWcl/5hqL31snNl17/jl2j58oOtMBL84bz1nC2ncXV7Bwxi/2TXsRyLF/u2qxVEXt5fzz1NvlcHcoNyraUey5D8vhw5Fewa/RcOZMktxR1VGjwfDXIbCSwnyyhZv3B88psV3kdjsJKEiYOJ+qibuc8l6Wfb+b0iu8QFEp89lq8phK85gq5xqQ2FFGlIyMjA0ny46svw1tXhLeuCL/TzOnXvgnq5ga9WvTuOnaNnsvxaW/8Jd7IXfol65NuoXbHCeyny3CV1gYa8KhwV5ow9mmH22znxPLv+fWq5yn57SCuOgvpNwwn6ZJe1J0oxG2243O6g6V02t08krpdmVRvOBTYr8fQJhrxWhyB/SprtF/tg7IOwLQvm9jxg9AmGYkZ14+SQH3vul2Zwf2KHNIZJCj/dju7xz2BqFFhOZwXTPUO69sBd3U9xrH9iRzeA1dZHZ46eQ3qth+n5+dPYc8pQaFWNeLtM7ruQnLDXV1P2RpZbtTvPcnxB16Ta8C6vewdPUd2upZUE96/Iz67C6/Fgbuyntrtxyn+cD3mw3kcfeA1WfdkFskvev7Avil6dx1H7nkluLfJd4yRHXU+H9bMQrb2mtKEp3QpMdTtziJ2/CA8JhuGgM0cc/kAOc08ISqoLy3H8qlcuwtXWQ1F763DmlmI3+Vm54hZlHyyEUN6PJFn2ee2nBKMF/ek7UNXc/D2pU32WZYxsr3nqbc12WdncTU7RsxmS7f7Me05ibO8liP3v47HbMNVVhuwffeTet/l2HJK0SZGBWzfjgF5LlC/X+5d4bM5kLw+do2eS8lnm0Eh4iispH5XVhN5Ez9hCJXr9lP4/q8cuudVKhvJG6GRvNnSd2oT27dB3hR/sgF3hQlRo0RUikRd1A3bqbIm8sZrsZP/+rfsGj2Xqp/24q23oQzXkzhpBJYTBXgtdqo3HpL5SxDIeOEOXBV11G49Ruz4QXR55QEUOg2F7/wc5MWooV0DNq28R67SGnaNmoM2ORpt6hlHcSta8WchSC3twPFfCr/fz5133slll13GjTfeCMjNYrKzs3nttdcAuVHJ2rVreeyxxwB49913adeuHSNHjuSzzz5j+/btxMbGYjQaiY6OZtKkSezatYs1a9agVquZP39+kzqJb7zxBn379qVjx44sWbIEj8eDJEmMHz+ekSNHNhuj1+vl7rvvZsGCBSQlyW/IKisrWblyJRaLhbCwMKZMmUJ0dDQmk4mlS5fi9/vp3r07P//8Mx999FGzOZyNgwcPsmbNGiRJIiwsjKeffhq3282SJUuor6+nXbt2nDx5MphKvHjxYpYtWxYcS+O/QU593rBBbjKi1WqZNm0aoig2ue7777/H6XT+4Xrl5+fzzjvv4HK5iI2NZcqUKYSEhFBWVsbbb7+NxWJBoVAwY8YM4uLi+Pbbb9myZQtKpZLevXtz8803U1JSwiuvvIJWq6Vbt25s3bqVN954g82bN3PgwAFcLhfl5eUMGzaMiRMn4vF4WLp0KbW1tSQmJmI2m5k4cSJdu3bl448/Zv/+/aSlpfHwww9z22238dFHHyFJEh9//DGHDh0C4LrrrmPIkCEX5J9zYd68edx2223BlOnG6+t2u3nnnXfIy8tDoVBw++23061bNyRJYvny5eTn55OSkkJ9fT0TJ07EYDCwcuXKYGTmzTffTO/evamsrOSdd97BZDLh9XoZOnQo119/PSA3tenUqRM333wz27ZtY/Xq1bz33nuIosjmzZvJzc3l7rvvbvJvkEsZfPLJJ0Fn/Zw5c85ZLqAxtg54mB6rHkYVEYL5aD5Hp65ACqRo9fpoNtEX9wRJoviTTWQ99h7Jt19C2oNXIHm9SB4fzqIq9J1SAunaJUSM6o3P4iBr8mKsh3MJG9KVjm/P4PDoWdSVW7ho33K51pgk4ff6ZOO31krJmk1o4iKJv3owfreXQ3e8hPlwHl0W3knctUPlGmplNdTvzSZzxiq6vztDTrtAwGOyUL8vh5Oz36HTsvvxWh3Ubj9BzZYjwbk5K0xE9G0vN+nw+QJdTOW38I1pGUf3QpsUzYHrX8C0U3bE9/hoTlNae7PJmvUOnV97EJ/dhaF9IhIgKkQEpUJ2GqXGyD86kSNefDannEkhikheL1VrNqLvlErk6N6IBi2eChOFSz8n8b4r0GekgCDgrjJR9cVmCuZ/QudPniB3xkqE9GTSZl5LSMcUVBEh+BxuDty0APM+2Wk/bN8KQMJrdZK78DPSHr0WTVwk2kQjlswC8AXSmkprMGQkoYoMxV1rQRVuQKFV4amzIkkSktdH8ZrNRPbvyLEZb9N5wWRCOqegbxOHIAr4bC723riA+n05qGPCGbFvOYIgp7h5621yNGh0GIoQHc7SagRBpOK7nahjwom/fphcuL2khqP3v4aoUdF/7fN4LQ78Xi9KgxZ3tVwjSZscjeSXEESB+n3ZHJv2Jh2euYW4qwYhCAJ1u7I4eMsiOj53OwmThstpvIKA5PVxevl3hPdI58SMVYR2a0PHhXehiY+UOyhvPc7RqcuDvN5p4V0k3XYJ9tNlHH/oDZJuG038tcMQVcpA+qiD/FU/NlmP8L7t0QbqyNlyy9g+ai7JN45EEaqj7T3j5JQnhWxoey12/A43fqcbv8eHqFOhNoYjiAJFq38m98U1aNvE0m3VdAztk7DnlbHnyqfp+NztGEf1lOtRaeSaUo6iKnx2J4dvW3reeXVf+TCG9olyMxCtGmdJNUX/+I2Uu8YgKERMu08SfWkfRI2K+q1HOHmnHDmQtuAeIi/ujSLMIBfUzysl5+HlOHJKaP/qVCIv6Qt+P7kv/ZPKH3cz4NeFqMIN4Jew5ZRwbNobWI6cPjcfBhqTOEur5ZqZyPzid7pAVCB5vagiQyn9fDM16w/+4X4l33Epks+Ps6Sa49NXknrPZYT1boc2yYin3k7hWz9Q/s12+v/4QiD9DOyFFdhzSsmc/Q79f3ihyRg7Lb4HUaOkbtsJ3HUWYsb2RWnQUb3xEGE90xAUCtSxEQgg/yCqNmNIi0dQiNhPlbJrzON0fO52Yi7rjzomHALn6MSst0m4ZlgTPtQmRSO5vVSvP4i7zkLC9RchKET8Lg+iSomzpBpPnZUj97yCq6KOxJtG0vml+xAEAVt2cZCWcZQcaepzuHCW1XJi+krazZnEiRmrSJh4EelzJgI0WcMhW19Gm2iUo9q8sgw/NnVF8L7Qbm3o+uY0lCE6vBZ7M57StY1DVKuQPF5OzFhF2VfyS7oB6xagaxMHkkTJ55uJGtQZVUSIHEVusaOOkXnR7/bgs7vw1Ns4Pv0t2s2ZiC27BHedhbZTx+MsqEQZpg/qox4rpxHWM10esyDgrjVz8ObFhPVMR0TCvD+bTi8/gKFTCqJaieTxkTnjLWIuG4C+fQL6dolyOqco4qk1y92w/RKWo/lBnhq2dzm1244ROaQLPodbjspudFbC+3VAFWHAvDebE5OX0H7h3cReNxxRq8JVUoOoU7N/1Cy6ffgYYf0y8JptCBqVHNlqc1Kz6QhF768jY55c9kMdK9ey89Tb/pAWQPuFdxN5cS+UgXNpzyuj+K21dHz5QbxmGwqDDr/HS/k/t3H6tW/o/vYjct1bv4S9oILseR9Rt+04nRbe1Uz+mg/n0e2th4m9fACCKOCuqqfwvXXEXTEAXWpsUO4AuCpMqCINKLRqpEDN1Yof9xDRtwNqYyiiTo2gUOB3urHnV3DghoW4KuroumIK8VcNRhAIymzJ7aXfd/MwdExBadDgKqvjyL2vkHjjSIyjesovpQI8WhTQRUdnvE3XgC7SJRplfevx4Sis5MjDK0m94xLirxiAqNPgqbfiLq3lyH2v0n3V9GANUVGlRJIk3JUmTHuzCeuZhs/hxmdxcOSeV1AZQ+kW4PWGM7nvuucx78uhx7sziBnbV7ZfXF6ynnqflMljmuhYTWwkylAdfpcXr8WGp96Os7AKXWoMB25YcF6ZHd6rHR1fnIw2JQaFQYOrtDa4PyB3yO664iEAFBoPfodJ/ndoHIJCxfadu0lLT8dms7F08SJGD+vPdePHogiLR/K5yV28lsqf9gQjwBvzf4NM/Su80WAzeuosJN08CvtpufxEWM903A43bouDbfe/jkKjYuSHszAkRwd5yZJXxs5H3kZUKRj82gPo4iKo3JXFyQeXo4owyHZbpJx1UvrVNqKGdMHncGHLLiGsZzo+h+y4O3LPq7grahnwy3xCOqXKdsKBHPZPmo/k9tJ1xVSiR/dGGaLF7/JwesVaEiddhEKvRZsQJUeHpsbJ57i0hhP3LCP+xouJmzQCQang+OQl1G46TMz4wXRdPUOWXQ43zuIqTs1fQ/WGQ3RaeBfGUT0vKDfq92Zz9I6lZCy8m/jrL0LUquSaxjo1ey+eTeflU8HnJ3JED0SNCiTwOVzUbDjE0anLg7JelxKLq8qEp87aRNb/GTtAGaoHScJZUh3c2+jRvej5j9l4bc6gvuy+ajqGjGQEQS6pI/n8FL77C0qDlrirB+F3+zh8x1KiL+2DcUQPQrqkImrUIEi4K+vJXfolsZf1b2afZ85+h6E7X5Md/DVyjUq1MRSfxYH5aD7RF/cM2G/gc3nwBGoAN+yzq6IOXZtYBvz4vNwgUYK9E+ZRH7B9R+X9A7/Lg6uijlMLPyf90WtQRYTgKKxEFWFAUClxFFTirrUQNbQL2kQjHpNNrkcaKpem8Jis57V9G+SN5PFhL6zk6MMrcZbWMOTXBWjiIvF7vHhqLRy4eRFdX7kffdt4WT55vbJOL64ORF03lTeuijp6fTgb46he8ksTCVwVdRy+YynhAzrSbvZElKE6PCYrB29ciMdkpdfHcwnJSMZjtsk1syU4tWAN0Zf0CfLiiekr6bH6UXaPfYLw3u3IeOGOPyh/9N+PGW1v/HcP4Q/xcv5n/+4h/CX8n3NK/jcgNzeXDz74INgVuxX/OpztWGvF34tf4/66EDcIzaNU/wxs0l+vTqE4by21C8PXgkIqLaXVkkIAeuGPI6jPBbuk+OOL/kX4O9fwPx0tWQsA1d/IUy2FQfzr59nm/z9XaaYVfxLS31jEStnCk9LS86wR/jo9l9SyBKi/k9bfuWdCC2Si52+Wv//pGHl84R9fdBY2d338jy86B1rCG1WKlumHGN9f10Ut4ScAVQtlh6cFCY1/px3734D/dHnT0nX/T7d/L634/I8v+i9Gq1PyX49WS/8/DN9++y2//vrrH9aSbEUrWtGKVrSiFa1oRSta0YpWtKIVrWhFK/5b0eqU/A/DhAkTmDBhwr97GP+zGDly5HnTqP//xtKlS5vV6bzlllvo1avXv2U8rWhFK1rRila0ohWtaEUrWtGKVrTiz+E/O071vxOtTslWtOJvwuzZs//dQ/i3o0WpVFLLUht0LUj7bmmah6IF2qklaTktxd+Zht1SqFuQ3tTStJeW7HNL07Za0RQtScVu6bn8O/eslaf+9+Ftocxu6T77/0b2cLZAR/yd/KttYQmSlqaYt+IMWpKK3ZKUb4BNXZ/4y/e4W5id25KE6pZaUu4W3tmSMyb+j6ZvtzRd2fsfPq+Wls/5z7fqW9GKv4ZWp+S/EP/4xz+IiYnhiiuuAGD+/PkYjUYeeOABAD788EOioqJIS0u7YBOac2Hz5s306NGDqKioZt99/vnndO7cmR49evxrJvI/gAut138avv76a6699trg30899RQvvvjiv+z5Xq832KxHEASSk5O5++67MRqN2Gw2tm3bxtixY4HmTZ7+1dCmxtAjUPjcfPQ0x6auQPLIPzZ6fjCL6FG9AYniD9dz8sl/oEk00n3FFNQxEeCX8NRZ0MRH4XO4yHr4DcIHdCR1+jXy9xJ4aswUvP4NJe/8BED0+MGkzpqEPiMZd1kNXpONk9NXoI4OJ/3Fu9AmR+Mx2fCarFT/sJOCpV8C0GbODSTcMQZliFzQ/8TdyzBtOUzs9RfRYen9CAoF3norha99Q+lqmVZI17ZkLL0Xbdt4lKF6BJWCvOc/pujN7wHo+OqDGC/ti6e6npwn3yf92dsR1UrsBRWojWEoDFp8dheqyBAEQaDkk43kL/+u2Rp2nD+Z6Ev7oDaG4TFZseeW4SioJHpMH9SRoXjqrfjdXnxWJ5IkUbvlKNGjeyEBmphwPCYb5sO5HJ++koG/LkTfNg5EEZ/NKTfxeHgllqOn0SQa6bZiKpoEI7rUaARBxGt1cOCG+ZgP5gLQ7/vniBzYCevJYnJe+IT0GdeiigxFGWHAVVaLIIpU/LAbVYRBLgAfqkfy+1GFG/B7fVT9vJewXu0QFCJln2ygIDDfDvPvxDi6N+q4CJR6LbaTRRyfuoK02RMxju6N5PVhzy0ld+lXWI7n0/+751DHRshzKK7CUVRNSMdklOF6fA433npbcF6iRkW/7+ahMOjQp8cF57X/hgXEjx9EzJg+qKJCEbVqnEVVZL/4Ke1mXIcqwoA6LhJHYSWa2Ai5MYfNgc/hxu/04Hd5wO9H8voo/fJ3Uu+9PFgIvnbr0SCvp9w9jnZzJsodLc0ODty4gOQ7LiHh+ovkJh02F+7qeoo/2cjp5d8H9z3xhuF0W3YfokqJ5WQRO0Y/Rli3tnR/fQraZCMKrQbbqRJElRJlmB6/042n3kbmIyvptuoR1LERuCtNlH6ykYLl36FNjWHArwtR6LX4nPIaKQxavGY7ynADokaFoBBxltSQOett6nacwHhxTzotujs4L+vJIjSxEXJH3k82En1pnyA/HJu6AkEp0vuTx1CG6REUCjx1FgpW/kD+8u8wXtyTji9ORhUZgkKvQVCIeM0ODt/7Mu1mTSS8T3sEtZKSTzeROWs1urR4hmxajKhVg1+i6IP1ZD3+XuBM3EHM6N6oo8PwmGy4q+pRRhiwHD3NsWlvcNGBN1HqNfic7kb75QZBwFlURcmazWQ8e+sF90sZqgME7AUVZM56m/SZ1xPetwN+pwdPnYXiTzZS8d1OeqyaHqCdjyYhisgBHbGeLMZyooDIgZ1QRYXiKK5GcnnIXfolneZPRh0XgaBQgM/Pniufxnwwlw7P3ELSLaNQ6DX4nR6Oz3ybtg9egSoiBBQiSoMWRDHYRdPncMvNbjw+dG1i2TPuSVRRoU32q3brUdw1ZqIv7oXP4ULy+QnrntZkv7q8dB/KCAPaRCOSX8J2spjdYx8nY95txF7WH3VsBCDhd3o4cMti6ndnEX/dMNrNmYQ2IQpBJXccrtl8hEO3LSZj3m1ENzrLZ9NShOjQJkSBKOC1OJqsPcBFh1eijY/i/2PvveOjqrbG7++ZPpNkkkwmIYUQUui9CkhHBfV6RREb9l6RKvYOCLErCmJHLGBBsQtKJ/QSQkhCCqSXSSbT+3n/OJNDQsDC43uf8mPdjzfMzNll9XX2XnuvoNdH3gNLcZfVtGnntzqoXL2JuBG9ZLrn3vsGnW67kG5PXUfFivV0+PcwlAYtYkjEXV6P6PXTvL+YmEFdAKhY+Rv1P+1maEuRIsB1rBbHkXKpOM68qcRPGEDQ7aVowWdkzpqCITNJKsAiinirG2neX4zf6sQ8ti9Bt5dD098i0Oyk/wdziMhKJuiRClboOyVQvHg1+rQEkqaORqnT4Gu0o4rS47PYaNp6mJih3RCUCmpWruf462vImn8ziVPHoIjQQSiEt9JC/fc7qHz3R3osfYCoPukodBqCLq9UITe3lLofdpEx83IiuqbgKq1F3ykeMRgib8ZSar/eCiDroKBUUPP9jjY0bNpdSNbsKRLdgiF8jXaCDg9Bt5eILilUfbaRgkfeQ5eWwIgN2YhAw6978VlsJIcLd4Q8PpQROsRgiF3/ekL2K32XzyCqV2cEpYCjoIIdFz4m87vb/BtJunwkGlMUBc9+QsdrxiIoFahjI/FVN6IO215XcRWFDyyh493/xnzRUETAc7yWwgfexG93MejnRQgqJUGvn+Pv/EjJolUn/GeYl3nT3yL56jGYJwxoU+jm+MrfKGlle/Wd4hn29ZPoO5oJOD24jtdRsmQtXeddiTY+GgB3eQO5d7xCwOGib0uhG42KoNNLoNlJ0O3FUVBBdP9MeWx7bmmruGgGkb3S8DfZ2TL4Pro+dT1JU0ejitQhhkKE3H72Xb8Ya07+aX3Yn/rmVrbD12Bj+5g5dJt/kySHYdkSVErZdrTIRuXK36j5Zlub2M12sJSuj09jQ4/byJg9hYSLhqI2ReGpaCDk9SNotCg0EQgaA4SCBKwVPLbgJQadM4qRo0aSlGAm5Hej1Mfgt5SBGGpD79Z2NLeVPWix9S06lnz1GIZNGEjQ58ddZ8WQZAJRZMvs5dTvOQpAj5vOZ/Dj16DSaWg+WsXGe9/EcqiMpCnnknHfvwEIOL0Uv/QlfV69G3VsJEGXl11XLcC2r5iIrGT6vHoXxj7pHF34GbXf76DvsgekgnAGLf5GBxqzEURRKpzyN2KOFn4N+fYpmV+Fz64kc9YUVDERaMMxB0EptrDuLsQ8YYBUkE+lRJcoFb9r2HCAiMzkv2Q3Sp79mB5vTif+kuEIKgX+BhsBhxtbbillS9Yy4ON5UkE5pQJ/kx1ffXMbeT05DjjZZrfIXsgXwF1RT8lLX9L5rn+1sdnHl/94Wpk6ePvL9Mi+HWWkHkQR97E6qXBQ9irMEwdjPn+g7PtCYb0y9s9EqdOgiNKj1GkINDvZ0vM2WaZSbz6frk9eh0KnoXFjLs6Saszj+rXTy0PT38KeWwbA6L1L0HSIlgvw7PzXE9j2FRPZsxODPnsYdWwkIa+fQ7PeJv3uf6GJj0ZlNOCpkIrB6NMSsB86hjYxFjEkEvL60CaaUOrU+Cx2gH/G3rw9g8genaTCO9WN1H63g5Ls1Qz7bRERXTu2sfstcb0mPgaN2YggCCh0anwWG0GHB1V0BH6LTRqjooGoXmlozEZ8FjvNewo5PGsZg754HIVGjTbJhCAIeKot7eSj23M3cRbOwt+Fs1uI/yB069aNgoICQKrybbPZKC8vl38vKCigW7duZ9T3hg0baGpqOuVvV1111X/rgmRLped/AkRRbNPfyZ//KvwRvf6nwddff93m8z+5IAnwySef4Ha7efXVV3nttdcYMmQIL7zwAqIo4nQ6+eWXX/6xsYLBP85m6PLYNI4t+4Gtw2cQsDpJuXY8AObzBhA3ui/bRs5kzxXPkXLteCK6piAGghQ/+RG7Rs2kdPHnRPXLIPeGRRTOWUaPN6djnjQE0R8k98bFbB90Fz6LjY53XIyha0cAnEeOU7X8ewJWB4dvzqZozlKyFt1B5sLbyLvmOXL63o6/oZkjd71M7LgBRA2UXlKdeWU4DhSzJe1aqj9eR/c37geFgs7zrib/jpfZmnk9/gYbKa3GynjiOizr9mLfX4yrqIKg3U3S9efJuNd8toGDV88HoPtr95J756tsHzMHY98MrDn55Ix/EENaApbfD7Bt1CwSLzuXiK4pbehnntAfQ3oidWt3UL16E746K56qRkxj+hDy+Mi953VUUQZCXj8Hb3+ZPZc9TcOGA2wfMwfH4eM05Ryhdm0OAauTfh/MQR0dwYGbXsB2sASlTkPx4tX0WCwVgRIDQQqfXIG3tglnYSWushps+4vp+/YMABKvHE1EVjLu8noKn/yIXq/fI/F22APU/7CLig9+JWfCPBInD8fYP5Otwx6g5JWvUEVHsG3ULMo//IXEy0Zw5NH32TZqFgmXnYuhawpxEwZgSE+k7KUvpKrlXj9FT35Et8W3UfHuj+y5+FHcZTUcuHoBPV+4na6PX0fzniKOPvcJtWu20bTjCAq1koJH38dVXI2vton8OctlvEJeP7svfxafxYajoBLbgRLseWX0e/sBLBtzKXx6Jbb9JZS/9wu2g2X0fv0eji37nq3DZ0BIxLb3KLb9xRy4+QW5/0CzA4VGRc6EeRRnr6bLY9NwHq3k8KxleKsbQYSUa8cTe24vkq8ZR/O+YtanXseh+5fQZ+n96FLj2Xv1AgJ2N6LPz5ZRs0lqzX+FQK/nb8VZWou7vB5tQiyZMy7HfqScXVOeZedlz1D38x4MGUkUPf4hrtIavLVNHJmznD7vzUETH41tXxE5o2bRIdxv1mPTKHjoPX7vdB21a7bhb3YRaHZS8Oj7cvXuPZc/Q9DpputT14NSQffnb2mDl7FvBtWrN7Nt1Cw63nwBEd06yvLQY/GtaBNN2A6W4Kls4PDsZaiMBkmuu3ek+/O3UPziF3iqGxGDIXImzOPQ/Uvo+9YDNG7JY++V82n4eQ/R/TIAGLBiLiGvn18Tr6H+1710vGECutR4zBP6E5GeROEzK7HuLkKbZArzayYBq5NBqx9HDARxFJTL/BIDQQSVkpyxc6n7cRe9Xr7zD/nlOlaHZcNB9l23CNEXoMsT11G8eBVBp4e6X3azbdQski47lx6LbpXHVsdFEdUzDXd5PdVfb8U8vj9bRkj2LWhzsefqhfR84XbUcUZcRVWsS7ya+p/3yPrlt7lo3nuU9anXUffTbnq/do9sOx355TRuzUOhUbWR86JnP5GqoW7PB4XQjl+ahBhMI3qxddgD1P64i8jundrwy3GknB2THkEdG8nRxasIWB1ok0z0eu0eDOmJBD1+XMXV2HPLOP7OT/Rd9oBk277eCohYNudydMFniP4AgWYnXZ+5AUN6IsUvfSnr8sljgUjTjiOE3L42tAfo8tT1aExG3OX1FD37CT1fvKNNu12Tn0JQKki9/jxqvt3O1uEz8VsdpN1zCXFj+uCtb8bYP5Pm3UXsvnI+7tIagjYXRx77kOSrxrDj4sfZPn4e8ecPpO/bM/DWWdl7zfPU/7wbhUqJq7iGni/eQUR6EluGzeDwnOX0fv0eGrfmYc8tI+QLcPyDX/E3OdAmmog9p7v8XM/Ft9HlsWspfW0N68M6VvHReoJuabPAkJ7IwdtfYffUZ1GbIqn+cgu13+8g6YqRbWxi0g3nYxzcDVdxFY7cUtylNfib7JS/9S1iIEjJsys5eNV8HHnHEBQC+2/MJmB1EtElhQO3vIi7oh5NXBTrO07jyMPv0fPFO2Sb0v35W9h37UK2jZrVhoYKnZrOd11M875i9t/0Io6CCny1VvIfeg+lXkvhUx/LPqnfe7OxHSqjaWseqgg9phG9+D3zJo4u+BQEgfJ3fqJ69aY2fiXg9JA34y1+7347+k4JZMy8TPZvUT06YTtQgqe2iS4PTmXvtc+zddRslAYtNZ9vkP1y0ZxldH/rAWLH9CXvlmwOXv4UgkJB+uPXkf7gVRQ9/C5b0q6l9pttJF8xiuhBXWT/uXXYA+TPWU6fpfdLn0fMQNAoCTQ72TZqFsmXnUtkK9/bc/7NiMEgQbePmrU7qF+/n863TeLAvW+wvu/dbBgyHW1CND1fvEOOcfZdtxjb/hKUEVq2DnuAqs82YB7fXx67hR4tcZHzaBV13+9ADARlvSl7cy3N+4qx55ZR99Nu+oT1LeT1s+fyZ/BZbDgLKrEdKMaeV/bnvjlsOypX/ibTO3pwV5p3F3Lo3jdwVzQQdHrayUbiZefSY9Ftch8hf5DkK8fgLq/HNLqPTMM9VzxLwOZk79ULUEbGE/LYCTRXy3jedP00Jl0wgdtvuZmgsxGFNgox6D9FnHitbEf9VseJODFs61t0rO/S6USkJ/HlyNk4KhqISkvg6zEP8s35j9BcVCX3p4mOIOjxEQoE2Zu9muELbwLAfayeHZOfYeu4eRS/9BX93n4Ab52VXzpeh2VLHv3flujttzo4/OgHlL71ncyvY8t+YOfFj2Pdnk/jllzsB0sJ+fx4qix/K+YASGrFr4InV7SKOWZCSKR61SYptli8SpbfQLMDXbKJbaNmcfD2l4k/f+BfthsANas2UPjg24S8fhx5ZewcPl2KC9+fjafKwoGbX8BdUo1Sp2krr6fwK61tduKVo4ns0Ymg28f+GxYj+gJ0uu3Cdjb7j2Sq24KbsecdY0OPW6VFbp+fvVcvoPsLd1CzaiOlL30pxVvDplP92QbixvfnyOxleGoa8VU3snvSI/gb7W1kKv6CQRQt/JymbfkoDBpMI3qyZdgMKj/bKPnmVna7BdRxUTiLqqSY4+c9Mr/6vTMTd0UD61Kv59g7P9Hntbs5tux7Ng++X7LzH64j5/yHEIMhxFCIrcMeQAwEUUVHYNt3lCOPfoA6JuKfszdLv2djj9uoXT2e3hEAAQAASURBVLON8g9/xTy+Hz1euANtB1M7u98S1xc99RH2g6UIaiUVK9fjq7MS9Pho3lNEzoR5HF3wKQq1kua9Ryl9dQ2+uiYCVidJU0ax5/JnODr/E2z7i3GVVnN8+Y/t5GPftWeWKf2/CUL/C/773wZnFyX/QejWrRuFhYUAVFRUkJqail6vx+Fw4Pf7qaysJD09HQCPx8OLL77IjBkzeO2112gpgv7FF1/w8MMPM3v2bJYtW4YoiuTk5FBcXMxrr73G3Llz8fl8bcZdsmQJOTk5AKxcuZKZM2cyZ84cPvroozbPhUIhpk+fjs1mkz/ff//92Gw26uvreeaZZ5gzZw7PPPMMDQ0N7foGuP766wEpo+7pp5/m1VdfZfbs2e1osX//fubNm8fcuXPlKuKrVq3i229P7AbNnj2buro66urqmDlzJu+88w7z5s3jyJEjbT5bLBa+/fZbHn74YebMmcOqVdKOd0u7pUuXMmvWLJ577jl8Pt+f0qusrIxHH32UOXPmkJ2djcPhAKCmpoZnn32WuXPnMm/ePGpqagD45ptvmD17NnPnzmXlypUAPPXUUxQXSzucNpuNe++9F5AWQxcvXsz8+fN54IEHWL16tTzu4sWLmTdvHrNmzWLdunUyv3w+H3PnzuW1115rQ2NRFFmxYgWzZ89m9uzZbNu2Tab9U089dUr5ORm8Xi8bNmzgxhtvRKGQ1H3cuHGo1WoOHTrEJ598Qk1NDXPnzmXFihXA6WWzpKSEJ598knnz5jF//nx50fepp56iqKiI1atX88MPP5xyHi1gGtmLurWSPFWt2kj8hUMASJk2AVdpDe5jdVh3HCHo9pI4ZRS+OiuO8O6baWw/nEWV0kLHniK0yXE0bc3DVVRJ4y978FU3UffVZkIeaTcSwF1USWTfDHz1VgDse4vQJMTgrWzAc7yOYLOT+jVbibtwKAqVUtrpBmLH9KN21UYAAhYbCo0K0/j+uI5W0fjrHkR/QB5LEx4LUSR6eE/8Fhv2gyX4m+wo9dpwZhE05+QTsDpAqUD0BXCVSMG6KtpAZPdORA/Mwnm0mqQrRjFk7bOo46LoPH1yG/rFTxpC9epNxE8aTMlLX6EyRqCK1EmZI6W1hNxexECQ2u92ED9pCP4mB42/H0AMhjCN7EXVqo3okuOoWrURY98MvLVNxF84hKqVv4Eg4DxaicoYIWfV2XNLiR6QSdkb3+IsqqT+lz2ozUY0CTFkzrmCsje/A1HEdqAEtdFA044jAFR+8hvxFw5BUCtRx0bRsG4fALZ9R+Vgy2+xE3T5MPbNQPQHqVuzjfhJQzBPGkzN6k2kz5nKsdfWgELAU2VBZYzAmV+OP7zDrNCpEUWR2JG9cBRUnJCpiS00GkL5uz+hMkbgLq+X8QIIurxED8jk+PIfEFRKqldvQW02Ys8/jvmCgVSt3kTzniIEpRDGS9psCjrdxI3v367/gNuHKlKHJiEGY990AjYn0QOyqF2zjZo12/BbHcRfOISON56Pt6aR6s83AGD5bT+a+BjqftiFGAjiqbIgKJVoYqOoWbONDpMGAxAzMAuFTs3Bu18HEep+3k3SZSOkhZw6K7b9JRg6JyAGgpgnDqLinR9RGSMI+fxozEbcZbWE3D5Ef5DaNdswTxpC7Em6GNkjlfL3fyF+0hDcpTWIwSDu8nqUBh0Bt5fkq0bjKq2V8bLuKsBvdRBzTndEfxClQUvz3qOyPKiMESRcPBTrrkJcpbU0bjkEgkDDun2k3jwRV2ktCZOG4K1upP7XfcRPGoLlt/2oTVHU/7QL684CGrcdRt+pAwCGzh1wl9chKBWUf/ALgkLa4Y+fNJiab7aTdtfFFDzxEYJSIfOrfv0+jP0zqPr0dzTxMTK/dCkmBIVCkvNGO4Ja9Yf8CjQ7qV69Cctv+xFUStTREaii9HjrrATtbkR/kJo124gd1oPatTsAiMhMxlMrvbAZ0hMJuX2oogxYdxWiMhrQpcQhiiIKjZrj7/0MQNmb38r6pU8xUx22QXU/7EShVcv6Vfb6GmKH9SDQ7Gojh03bDksZrmoVkd1S2/CrZs02NKYoQkEpVE2+YhQBmxMEQeaXKsqAsV8GCrWamjXbEEWRurU5mCcMoHr1JvSpZkpfkexO3Q870cRFoUmIIXpgljyWymiQZaNFFzPnXEHpa9+00eWWsVyltRj7phP0+qj9ZrtMe4CU68ZT+90OEEVqvtyCQq3CkJ4ot/M1NEs0VKtQaNRhWd5E2m2TKHxmpZQx43BTtXoT1m35Eu9iI4kZnIXoD0g6EQzRtC2fqN5pHHtzLZaNByldsha12YjzaBVRvdOoWr1JsuF7jqI2GtAmmahZm0PQ48PYKw1VtAF9WgL1v+6Vn1MZDcSN7iPLQ9WqjSRfMxZ3WS0xg7tSvXoTjRsPShlQwRDNe48S1SMNd3lDK5u4laRrxhG0uRBDIqULPkFQKlHFRiEoFFJW5K4CmnceQZ+eiK++GW2iiapVG4ke1AVXcTUaczSWDQelOXzyOwq1isienWSeuY/VIfqDbWio1GtRaNVUfb6R+EmDObb0e1RGA86jVQhKBQqt9Jw2yURkt44Uh08YhPwBWb4islIIuX10mDycY0vWtvErxt6dqV27g6DTI9ncCQPC/m0wSp2WwmdWIoggBkMEw3Yr6PKScPlI2S/b9xahiY/B19CMKsqAfW8Rykg9AauDmHN7U/elxLPqr7eijo1EFEXZf0o8ktrX/byH6IFZOI5UoNBpUMdGUd3K9gLEj+1Dc24ZAaeHqm+2STwP+9xAsxOFTk3IH0CbZJJjHGtOPkG3V754rIUemoQYmvcUtfFHcaP7oE2KpXLlb3iqLLLe6FPMlIdteePWPFQR2tP4MBXVqzf/Jd9c9voaYoZ2l+OJgM1F9epN1K7ZBiERQaUiZki3NrLRYtta/IUuMVayHaKIOewPQ24fzbsKURkj0KbEASJiwNMmA7Jr91547Y1h/x3V5rfWYBrZq5XebCLhwsGyfLTWRU18NHU/70YdqSemSzIhfxB9QgwhfxCfzSX31+Wq0Rx8U1pQbMw7jiY6An1CDNbdhQSanQBY9xShitRT+uZaiU5vrkVjNqJNiMHXYMO2v0TOBGzhsa/OyrGl3xE/cQhVn/2OGAjSsG7/34o5JH5NCfOLVvw6EXOYJ/SX+dUiv6IIhESCbh9RvdIIOr1/2W4ANG04iHXLIRQaNe7S2jCtN6KJM9K8q1Dyx5tyAdrg0trWn+wvATLnXIGzqJKg043tQInsL+PG9m1js2u/2X5KmVKolYiBEJUr1hG0uan85He0HWIlmRJFmnccIXpwV5lvhqxkgm4fqXdcTEl4I0RQKhBPSpAw9sug/J2fJNr5g63sVHIrvZTsdgvPFBo15e/9IsuD7JtTzRxf/iMAFR+tR6HTyPxqea8xjepDyBegcoX0rqdLNqGK1FP38x58jXZQKP5RexN0ealatZGECwcjqFSYxvShZo2UEd/a7rfE9fGTJJlVaFQ0/LpPiq+Lq4jsntpG1kwje1H22hpUxgjqf91L/IVDCLq8xE8aQs2arQgqFY4j5e3kw32sbf2Es3AW/gqcXZT8B8FkMqFUKmloaKCgoICuXbuSlZVFYWEhxcXFpKWloVJJJ+ZLS0u56aabeOmll6itrZUzLCdNmsTChQt58cUX8fl87Nmzh2HDhpGZmcn06dPJzs5Go9GccnyHw8HOnTt56aWXeOGFF5gyZUqb3xUKBaNGjWLz5s0A5ObmkpaWhtFo5N1332X06NG88MILjBw5kvfee+9P8T169CjXXHMNL7/8cpvvbTYby5YtY/bs2WRnZzNr1qw/7auqqorRo0ezePFizGZzm89VVVVUV1ezYMECFi9eTElJCYcPHwagurqaSZMm8dJLL2EwGMjJyflTer3xxhtMmzaNF154gU6dOvHFF18A8NprrzFx4kSys7N59tlniY2NZd++fezatYsFCxaQnZ3NpZde+pfo0jJ2ywIpwD333MOiRYt4/vnn+fHHH7Hb7UybNg2NRkN2dna7ius7duygrKyM7OxsHn/8cVasWCEvBJ5Ofk6GmpoazGYzBoOhzfcZGRmUl5dz7bXXkpiYSHZ2trwYeqq+A4EA7733HrNnz2bRokWMGzeOTz/9VO5Pq9UydepULrnkkj+kTcDmQgwHA56qRunYHqBNMeGpbJCf8zY0Y0hPbNNWn56INikO294i+buYEb2I7JNO/6+fJqp/JiGvH21y22c0SXGEvCfulwzaXQRaAlaFgqQbL6DTzCto2nQQ+76j4TYmTOMHcM6et0iYMgpn/nEM3VLxVlnkflrGsofHOvr4B0QP6U7C5HMxje0vLUxa7WiTTrpCICgdkTKGM8CCdjcR3TqiTTShT0tAoVWzc9IjlLzwBfEXDEJh0J6gc1IsnkoLmvhoKUuy2oImPgaFQYu3yoIhM5mgy0uHS4aTdufFpN0rHU1Sm6II2FykXD2WhvX78FQ1otCo8FudJF81hm7zb8J9rBaVQYen2iLzRW2KglCIkNdPVO90LBtzQYTEy89FEASad0ovOuqYSEK+ALpwMOepaSJ2eA/G5C0nYHPRtDVPmn+iiYDNhS7JRId/D8NTbUEbPn7krbKgTTShTTKh7RgH4f7FYAhtQgzeaov0EtwrDX16EkM3vEjh0yul4FQUSb1lIj1fvgttQjT+ZpdMqxZ82uBlNqJQq+i+8BYsG3Np2HAQRNAlmaRnKy2kXDuWppwjhHwBtGG8WuaSMecKogd3kfuveO9nVDGRDFu/iNQ7LsK6p1CWdW+VBYVOgy7JRERmEoaMJNJnXs7gr5/E2D8TMRBE9AfQJkrHmoIuD9okE56qRnlxvcPkEYiBIPZDZQA4S2pQmyIBiB6Yxbkbs4ns1pGmLXloEyW8vdUWujxxHd5qi5T90qJbVRb0aQltdFGbKB3Dse0vRpsUi+1QGSgU6FLM+JvsGHt3JiIrBb/FJrcTA0FCHj+6JBPxEwdBUCTk8srjeKot6FMT0HaIJXpAJsM3vICzsIKgx4cuNR5vlUWmR+ywbqTeMhFj/0xQCCjUkp8M2Fwo9RrUpihEfwBfk5MxB5fS//1ZhPxBVAYduiQT5gn9OfbW9wgaNYiizK+O158HwRC++mYUWrXMr5bjYLokEwkXDkGhUf0hv6IHZpF2778x9s/EU23Bb3UQ0TUVv9Uh4+tvdhEKBBGDIeInDkIMhaSNDkDbIRZPbRO6JBPRA7PQJpkY/PUTFD69EhBJu/NizvllITHDeshy2CK/AB1vPA8x0Eq/qhpRRuoJBQKnlHOFViUdZW/FL2+VBVWkAVWkjviJg6RjVxUNCCqFzC9dkom4CQMQlAqGr19M/tx3cBZWotRr8VRaCLq86DrG46m2kDhllCQjSSZJdsNjdfj3MCwbDkovXNEGdB3Nsq1o0Z+WsWJH9CR6YCYqo4H8ue/gqWyQaR8/cRAKlRLrjvwTptPlIapnmtQuLFOFT39CwOlB20GyIxFdUhBUShyHjyOoFCh1apmOAYcbbWIs6bOvwN/sRGU0oNBriJ80EJCOxLXQFxFSrhlD0OmV26tNUYR8AfQd43EcPk75B79gOrcn+tQE6eUuvPkC4K1vJujytvF3hs4dqPl6axvettjElGvG4jxaibe2qZVNbJSOiOrVqE1RRJ/TA01CDBpzNLFjTpyOUZuiEH1+1HFGmvcebeNbFSqVdPzzJBpqE02yP1ObotrQUNMhBrXRQMbMy+nwr3NQGrR4qhvD8tWIKjoCgO6LbsVXZ4WAhKMyQocqUifhlRRLwOEmYHPjKq2Red7ii8RgCF1qPIa0DijDPs7YNx13ZQOOw8dBqSBgd8t4iIEQEd1TSZszlcTrzgt/F6Tu6y2kP3495+x5C3VsFPVrt0v+XYSB67IZ8PE8Qr4Atr1H29C9pX2L7fVWndAhdyvbmzxlJEG3D6VWjRgM4qlpkulgHteXURuzGbUhm/p1+2namtfGrioNWggvAmmTYvGGbUBrfVObohA0KoqeWQkhkZDHhzragKfS0ka3U64Zi6eyvQ/rtvAWLBsPSgvPf8U3VzWiSYiW56TUa2SaeKotiIEA+rSENrFOoNlJKBCQbZv7eB2qKCmm1HaIkdsbZdv2JEHHiXiuBQSlkoDfB4ICMRREDAbgpPv+WstHy3xbcG7xzW35FyQqLR6PxY46Usek1Y9wbvZtqPSSTKWePxAEqNtZKLdzVjdiCOtYC6TdNgkxGGpnA06O3xQGbbv5qaMNhPxBNOYYmrYd/lsxR+LlI0AQsO4saMOv1jFH9OCunPPLQjnmAKQrGJQKOeZwFJb/bbuhio6QVjfDm/GeqkYIhuhw6XCSrhxNh8nn4sgvb4NLa1t/sr9s8SuEQifoE/aXceP7yzY7f+47+K2OU8uUUgmIMp4KjXQdzeCvn+TI3OWIwRCa+GhCAWnRUZtkwlfbiCErmZhzuqNNiKHHK3dL17ycRqaUBq1sp3RJJtk3S/NtlPVS8s0XMeyXBW18s+QHzQCkXDVamkcr/dIlmUi8bAT+RpuMh+NIOYJCQPQH5JjjH7U3CoGeL92JaWRvLBsPotRrcBZVyjRosfstoE2KRdBqQKGgeXcRnmppnvpOCQz7fTHmCf0JhUS5f0+1BURRvmolcfIIui+6DcvGg9j2Hm0jH61tx1k4C38Hzi5K/sPQcoS7ZVGya9euFBYWUlhYSNeuXeXnsrKyiIuLQ6FQ0LlzZ7kq86FDh3jkkUeYPXs2hw4doqKi4i+Prdfr0Wg0LF26lB07dqDVats9M27cODZtknbafv/9d8aNGwdAUVERI0eOBGD06NGnXeRqDVlZWSQkJLT7vrCwkB49esi/RUZG/mlfZrO5DX1afz5w4AAHDx7kwQcfZN68eVRWVspZjAkJCXTu3BmQFtrq6+v/cByXy4XT6aRnz54AjBkzhvz8fNxuN42NjQwdOhQAjUaDVqslNzeXsWPHyrT8K7j07duXqKgoNBoNQ4cO5cgRKTj84YcfmDt3Lo8++igNDQ1UV1f/YT9Hjhzh3HPPRaFQEBMTQ8+ePeUFztPJz8kgiqIUJJwCTvf9qfquqqqivLxcziT98ssvaWxslNvExsaesq8/gxMZnqeYS6vsT6VBR1S/TCrf+YGgwy3PX6FTY/l5N8XPrKDnO7NJue0imnPy5Wek5/5gAqEQx57/lNrPfidqQBaG8C4hgkD1x+vYMehu6r7cjKZdYKoj+aSxkm+6gJDXR9Ej73L0iQ+IHtLtZDRkOHzXK3R95gaG/jSfuh93oY6JpMvj01BFGxBUSoatX0T6jMsQlAr0KeZWLU+BTKuvBKUCVXQEdd9tp/a7HBIuGoJpVG8QQBUTgRgIUvPlFulZhQIxJNK4+RAHb38FXYoZTTiolfkiSP+X9fBVFD7+oby4lXz1WFzF1e3mILcLibhKa9jc/25U0RHo0hJkugIkXzNWWixqsLVBRUREUCpJnDoGV3FV6x9aBsCRdwx3aTW7Jz5M2p0XgiBQ8eGvbDlnOnuvXigvULYmTMu85PmJ0v0+B25+ieiBmURkJrb5PenKUYQCQWq/39Hm+wM3vUjQ7aXw6Y/Rp8YT2aszAAn/OgdXSTX7pj1P9ecbiR50wpa1noOgUqJQK8mfs5zCZz6m7/IZ0jRFsa2gykIjotBrSLhgYJuF9dY0ad57lK1j5uKutBDVLx1BIS2EqU1RUuDv8bfPpD5JjOInDpKDfJCyGUM+P73fuBdDRhL2vGOnzcYGSJ9xGd46a3thF8Bb3Ujd9zvZOfER9KnxCMoTg7fQo+rTDVh3Fkj0gFPPV6GAkMjGfnez819PolAr0SbGoorSo02Kpe7HXbJNE0UR8/kD8TfZEUPtbUzxi1+iSzbR6417Ueq18stKG/K24pcjv5zyD36R53cqGkqfJX5lzLhMWghqUaNW+tG89yjNe49y6L4lpN15ISGvn8Mzl7L32oXSXXwKIYy/INNWDGfTnZoH7eX8tPUAwo+mz7jshP62elYURdzH6wm6POyc+AjpD0wG9Ykw0X74OAkXDyW6fxZKvUa6w7KV7Cq0aoJuH96qE74haeroNrbihAqKuEprafhV2iRJf2CydB8lJ+YYbLXI3XqOrtJaWabS7pzU8gsKvYZOt07CV998SvoE7G4cR8o5dO8bhLx+Bq1+jEGfPozjSPs4S6FWEgoE8dY0tu9KAGWkDvOYvjiPVtG08wiCQkHc2L7tn235qFKgjNRTuzan7Y+CgCpCL90Xt6N93CWGbbCgVEh37B0oxlPZQPqj0+RnlAYdyigDzTlHZH/0R/oqnmxv5H9KbRRKJSBweM5ynEeryJp35Ul9iuhS4/Fb7IR8reySILSSJwFVTASW3w+cNG7LnLX0f3cmxS98gRgModBrMKQnykeL27QBjr/8Bb7aJkqe/ojkmycSPawHCNLGZMmTH7Bj0N24S6rpeLe0EUcoxN7z5rJz4qModBoiuqfSnim0s73iSbY3/a6L2mw+hB8CwJ5fzuYxc8l76D2SJg+n9OQ7oAWhlU08YZtajxU3ti9iMIT9YCntQWqjT5Wy4L311nY+7ODNLxI9MAtDZhLwF3yzhFqrH08Ve51yGhI9ZlzGsbe+axUjnGhv23uU5r1F5N23BIU+5hR9t3SkIORq0as/9k3t5t7mWclWCkolcX0646xpYtN9bxJweelz3yUodRr6Tf83tpKaU3Uq/9N0bk+SpoxE9J2iOOJJY58unMx6+CqchRWE3N42c/6zmCPl6nF/yK8DN72Iq7SGvdcubBNzmMb1I2B3yTGHITO57bT/gt04VXAsqFWUv/sTjZsPUf7uj0R0SWmLyx8E1Cf8SvtnPJUW2Wa3tvWnlKlW7d1ltXjrreTdt4TOD1wmnQRoMwfp34JSQBUTie1AMVWf/YYu2XzyI23bnCRSJ+slgpR4kDdzGXuvfZ6UK0fLvrnFDw77ZYF0Xycny6hI/AWD8Nad8EN5M5ai0GlIn3l5m5jjH7M3IZG9Vy/EWVRF9MAsFKr2JUNaz1FQKsl4YDJ+i032GZZ1+3AWV5EzXtrIaTmS37q9KIoQkq5cabE9EeH3pj+Tj/9rIP4v+N//Njhb6OYfhq5du1JQUEB5eTmdOnXCbDbz3Xffodfr5QVAALVaLf9boVAQCoXw+Xy8++67LFy4ELPZzKpVq9odPf4jUCqVLFiwgNzcXLZt28ZPP/3Ek08+2eYZs9lMdHQ0hw4doqioqF123qn6bLnTURRFAoETTvtUi55/1ldro9gaN51O1+bZkz9PnjyZ888/v813dXV17ej4d+jVGk4X9JxuUa81Ln5/+ztxWoMgCOTl5ZGbm8tzzz2HVqvlqaee+tN2fwSnkp9TQWJiIvX19bjdbvR6vfx9aWkpgwYN+lt9d+zYkfnz57d7/q677vrDF6B169bJx9WfmftI+GhFCF2yCW+NlPnprZSyt1pAa46mvmw3IC1c9HpvNs6CcjzH2y6+WtbtJXZELxy5pWjMRpp3FtDcKrMGwhl4nU70rYwyoDKeyBzVJMXhOV6Hr6YR07j+uI6U46uyoE2OA6Du6y2kzbkSV0E5MSN7I6iU9Hx3Nq7Ccmw7jpB080SSpp1HRI9OBF1e0h++hpDTg6ZDLBpzNJE9O+E4WNJmTrbdhey+9CkATGP6oo6N4vjb3zPw80dxFlaQM2GefHTbWVRJz1fuxtinM6qYSHQpcYR8foZvfAF9eiINv+4l5PKiTY7DsikX0RdAFKUg0FvTRFSfdLRJJlSR0hGuYesXoWgp+lBSjaBSoorQEQoE0SbEoEuKI25sP3q9fBcI0kJD8/4S6n7YSfTgLggKBdqEGPQd4+n3/mxUMZEMXPUYCo0ab3gxoIW3AZsL9/E6zGP7UbN6M95qC5rYKIwDsyh8+mN6Zt8hv7Rqk+PQpZgxDuqCKlKPLsVMn/fnoNCq6fH6vdIl3jVN8tFBV1ElAZsbfacOdPj3MFKuHS9dOt/kIKpnGg3r96FLiUOXFIe3pqkNXqIk3GhMkTRuPUz8pCHSAlpNE0q9FtO5vdg+fh4htw+FRoV5fD96v3ynnCWhitDhLKkmZnAXdElxGPtn4qu14q1ponZtDqm3XUhA5URQKtAmxxHy+CRZDxciSb52HMY+6WgTY8NFAdR4qytRx0SiNOjw1jRhHtsXb00Ths4dUEdHoIzUMWbX62iTTWROvxRvqwXdTjdfgNZsRFCpCHp9Et7JcajjjGjM0fIR0Z5L7sNZUIG7rI74SUPoeOtEkqeNJ6JbKj6LDV1KHN7qRnSJsYTcPnZf9jSDv34ShVaF/VAZUb06h4vWKKQFO50ar8WGISMRZZRBzvQ959fnEf0BrLsLQSGgTY7DWVQpXcyfYkYVoSP238MBaMrJR5+ehP1QGcZ+6RASEcMLpObzByKoFAxa9SiCSomrrAYxEESh0yCGxHDGj0BE146M2vW6lPUnCPRbPgNlhA51rLSJlDnvKpQGHVmPXSsfT/NZ7OyZ8iyxw3oQN66fjFcLvwSlAl2SdGTMfbyOkNODGAqh7xgv6WVBOUlXjJJ5oDYaUOo0DF/3PPrOHRB9AQSVEhQCapNUOKHF3kV270jW3KlSFqFSgS41HuvOAqy7CzCkJ+KtacJb3UjilJFE9e7MniueZXzxB8SN70+vl+9CYdASdLhRqFQSv06Sc1+jHV+DTeJ/fDTDfluExhyNv9mJoFCg75SAQqtBqdcggswvb00TCo0KhVaDaXRvIrqkkDFzipTdmhKH62gVTdvyyJgzlerVm0m+aozcRh1nRB0bhS23lC5PTENQK6WMkqQ4dMlm+r0/G4VWTa/X70Fs0eVwO6VeKtJi7JuOoXMHafFaq4aQSJdHr0Vh0HLOr8+jNOhw5B9HadDKMhWwuYnoosdbaw23NaM06Div/GMEtZLIHqlEdk/FurNAKsSjVGDdWYinooHmvcXEjesrHx/Wp5qx7iyg43XjEZRK8mYuI/3+S9GlxJF68wWkXDdeKoBV2YB5XD98VgcBpwd9ajyOoiq5cE6LD2sp4EQwSIdLhhOwufDVN8s8A4jskYrSoCVv5lK0CTFoO8QSsLkYtn4Rmngj3qpGQm4fQYebhu93YBrbX7oCJBBAHWeU7u584Q4IibJ/7HT7heg7xjNs/SJCgQD61v7vJBoC+C12VBE6dB3NDFv/PLrkcEZ7ShyOI+UY0hPRdzSH5ctEoNmFtkMMxt5paBNjGbjqMQSlgLemCV+T9ELtrWlEE9uf6i+kTfAW+fRb7KiiI+j3/iyqv9yC40i5bOcUGhV9ltx3ouCbQqDDxUPp9fKdaOON+KoaUUbosfy4k6gBWQhKJcbB3ci98llAWlDRp5oRvQFQKiAYQmXU46uzYh7XD291I8nXjqP7wluk55VK2fZqk0/oUOzYfnhrmsiacRlRPdMQlAo0cUYUei3nfP4IjqJKdEmSj4vq2Yms2VOw5R1DqVXL+oYIPotNXlDwVjdi7JMu24CWsTpcMgxVhI4x+e9IBfKUgpSBHrbFiVNGok2MZc/UZxn46SMnfHPYh6lNUTRtPUzCpMF/2TcLCgW6zmY0CTE4Dh+TZVGXFIcQzqyNG99flhmVMQKFSoUhMwl9pwQGrX4MVXQEglqF2hRFRFi/Wvqw7iwAUURQqRHUBlCqUMWkIAa8qDR6BARUMR1BIb2CqmI6ErBWghiU5CNsi0+OEz3VjaRcO47uC28O808hFQusbsRZ3YgmUo+r1krZ9zsZ/vzNpP9rKFGdOxDw+Bj/7gwEpYKJqx8h5A3gqrWiAbo8chXpd/8LV1kdKATZBuiSTXJM0BqCLi8qo4HUWyeScq1UiExQKWneV0zI7ftbMYfEr2j0Hc30f382qpgIBq16FIVGLW+sCBqlpDcNNjnmqHj/Z2LDi/JyzHH7RehSzH/ZbvgtNuk6IUEgomcnBq/PRjBoEVQK3Mdq0aWYcZfWoIo2yLi0ttkn+0uFToMhKxlBEAj5AwhqlexXWvylaWRv6Wi3y0tEZtJpZQqQZUqbHIdSq8G6s4Cgy0NE99RwwZw4hqxfjH1/MZF90nEdraT++x2YxvajOacAEFHHReG32PFb7Gjioxn+2/Po0xKxHSxB0KhkmWqtl5HdO9Ln9XukTVrhhDxYdxfKvtl5tIqmbYep+XqbdPLlvn/L/NIlmwj5g9hzS3Efr29jb4IuL2VvfEugyUHcuH7/iL1prSudbr9QivtiIgkFgkR0OXFPpdKgI6JbR4atXwQCqGOjaNyah3l8fznWCdhdcpzavO8osef0QKFTy78LCsWJd7bqRtQxETRtPYy5FS4KjUr2K2fhLPxdOJsp+Q9D9+7d2bt3L5GRkSgUCiIjI3E6ne0yJU8FLYtURqMRj8fDjh075N90Oh1ut/t0TQHpLkCXy8XAgQO56aabKCsrO+Vz48eP5/XXX2f48OHyPYNdu3aV7yzcsmUL3buH75yJj6ekRFpQ2bVr158WMmnpKz8/X87ea7mzMT4+ntJSaTe4pKTktNl9J0O/fv34/fff8XikLK3Gxkaam5v/sM3p6GUwGIiMjCQ/X1q42rRpEz169MBgMBAXF8fOnTsBiRder1ce2+v1tsOlhS6t79wE6Vi8w+HA5/Oxa9cuunXrhsvlIiIiAq1WS2VlJUVFJ44Xq1SqNou9LdCjRw+2b98uF03Kz88nKyvrL9GsNR3GjBnDhx9+KC8ubty4Ea/XS+/evdHr9X8qVwDJycnYbDb5ztRAICAXcVq6dClOp/O0bc877zyef/55nn/+eSl4vmSY1OeVY6j/SVp4rPz0NwwZieg6xRNzTnfpUvuvpIy+bi/fjauokmOvfEWHqWMAMA7qgt9iQ6nXoc9IovdK6VJpjdlIw8+724xv+WW3VJ0biBrYBX+9FW3HeCL7ZqCKiyJ+8rk0bdhPzKi+uI5Kxx1sB4rpcKU0VvJtFxJ0e2n8fT/6jCS6L5uJq7gKbVIcll92U/3+z+yeMBdXcRXHX/0S+/5ijsx6i4Ddhbu8jprPNrSjidosVXgVNCoyZl1OxUe/YttfgkKjJuBwI6iVJE4eIe+gH57xFjkT5nFk3jskTR1N9apNNG0/jOPwMemInMODISMRQaVEUCmJv2AQDb/uJXZET6lowX2X0vDbPrw1TeRMmEfT5kM48o8RP2kw9T/vJvWOi1CoVQRdXgJ2F2WvrSFnwjzsecfx1lnle2Y63/NvfA3NbOx5O7l3vYrtQAneKqk6c8DmkqoLx0WRct0E6n/ajUKnlrJUwsGRcVAXBLWK/DnLse0pQp9qxnawGEGtJGHyCEoWfMrhe16jccMB8u58BXdZLaIvwJFZSwlYHVKAFLZZuo5mIjKTaNqeT8gflPFyldUiqBQSXrdOImB3oU+Nl/Hac+Vz7L7sGWz7S+h877+JG90HY78M/BY7Ub3S0HfugKeygZDbR/SgLAI2N+6yWnZe8gTWnHzqf95D0tVjUeq1RPVNJ2B34W9ygCjiq7NKVUyDIZr3HaXD5BEkTh6BOjaS+p92U//jLgJON9qEGA7e/gp+qxNvnZWEiYOw7StGl2RCDAbxNdlJnDyCup/34Mgv5/eedxB0eSld+p30suEPUv3VFvSd4hGUCo6//4t0HEyAum+30/G2C3GV1ZJ7y0s4ckvxNzlo3lNI/oy36DB5BA0/76Zp62H8FjtHn/0Ef0Mz9T/sImnqaFkeAk43+tR4QCTk9lP3bQ6GjEQZr5gh3VDHRNLw23429b8bX00T9txSWR78VgeNW/OIGdINQ0YiyddPQFAqiR6QRf7D7+FrtFH2+jcEnG7izxuAPe8YSoMOf5NdXiRCFLHnHSNnwkN4qiwkXjoCgPT7L5UC5z1HKX39G2x7jrJ5yP3kP/IBhEIcXfgZG3vfSdXK36hcsR5XcRX2QyUICoGA3UVU784E7NICkfmCgYi+QDt+lb/7M0XPfEz9ur0oI/V0vPEClAYdIZ8fv9WB5bcDaOOjUUbqZX1t3HqY4uzVrEuZRuO2w7hKq/FWNVK2ZC0KrRqlTk3MkK54KhrYO20RQacbe94x0u65BIVBS8KFQ/E3O+SrGZKuGM3+GxYT1TNNlsMWObdsykUVbTilnIv+AI6CCgwZiTTl5FO2ZC2+Bhv+RjtiMMjGXndQ/MJqAk5PG34pdGqpYIM/gComUsqgCIk0rN9H0tTRNG4/LI+VPuMyvLVN0r2G+4oxZCSCAE1b8/A12GjcfIi673di3VVA7l2v4iqtQfQFyJ+1rM1YhoxEHPnHieqVRuyIXnhrmyh8ZiXrU66l9NWvCfkCeKssHFv6HSF/gIDDLbeLHtoNQ2YSoi9AyBfAkV9OzTfbKXj8Q9alXoev3obzaBUJkwaTcNEQxGBIGlujwtAlmbI317L/hmwCVge2A6VSgZxx/Ui740I8NY14jtdT//MekqeOpvz9X8h/8B0CVieeSgvRA7KIHSJVVg/YXYhen3zUM3pQFgG7C8vmQ3S45BwAOl4/gYb10vHu+p93kzR1NHHj+pF0xWh5Ed5+qAx9qpny939ix6RH8DfYqP70d5TR0otnh6ljEINBQm4vgkKB32KT/aPj8DH06dL9q6oIHUXPfULOhHn4GmxyBmfyteMI+QM4Dh+XeabrFI+gVhLyB2jafoScCQ/RfKAUd3k9yVNHYztQispowG91oE81Ewhff9K8u4jNA+6h7rudlL72NQ3r9+E4fBxF+DoAEWlT155bRvSgLpK+1VkBCDo9iMEQx5b9QPKVo6n/aTeO/HIO3PYKtgMlbB5yP74GG6I/SOXK39h9+TMEGh3UfPY7Ha4eR8yYfoQCQXwNzSCKRI/oKRWpE0XcxTXYdhee8N/XSMkAzqNV1P+8G21CDDkT5pH/4Dv4Gppl2xvZPZWQ14e/yU7S5BHU/ryHwoWf81PKNGrW7uDY+78g+gLU/3YA6/5iQl4/Cp2age/NIv/pj9GnxOEur8fy2wFKX/uGnAnzpE2J8Ka2s7gKhV6Dr87ahh5H539K3fc7OfLwe+y98jk8VRaqPt9I0tTRkg24cgzOwkq08TEn+bCnZR9mGt0bY7+MP/XNLXFX1aqNuMtqybt/CcpIPUlTRxM9qAtiMIgYCGDdVdhGNhInj6BpxxEislLY2OsO6n/eQ+FTH+OtsnB4ztskTBqMrlM80UO6ErC7UGhUCEo1YjBAyOuAYICAtZKQ10lEjAkx6Cdor0MMeCEUIGCtAPHEu0Xj1sOy3rTIh6Q3e8L8e6gV/wbjrm/GZ3PJFbiTRvai4rcDfDXmQT5Mu5GN9yzBcqBUqgL/1Md4mxy466zoUuJI/Pdwdl72LFtGzca2v4T0ey4JxzqX4LPYpRMAJ0HT1sP4LHZyJsyTCkYWV6ExRf3tmMPX0MyGnndw8K7Xwvxq5PCc5WF+dUNp0JIybbwUSxm0KPVaDFlSRqTPYpPugdWFF6YE4W/ZjRYI+fyEPD52T5hL0+ZD+JtddLrjIup/3k36zMsJeXwyLq1t/cn+8thb37E+5Vr237AYx5FyRJ+f/DlvE/L5Cbo8NG7MlW12RGYSsSN6nVam/E0OEiePQJ+RSMq14/DWWSWbnZmMp7yeyvd/JuTzs2vCgziLKlEZNNR9s53EqaMJ2l0oDToQBPn+cYCGsF623HPZYqecxdWt9DILT0UD28bMZdclT2LLLSPtnktQGrQkXDgEf7MTX52Vpu35JE8dDYJAt2dvIOjyEntON1m/xJBIzdfb2tibovmfSvI6aTDmCwZKVzX8A/amaethkq8Zi8poQBWh4+iiz3GVVtO4+SCJk89tY/eLF3wmx/W2AyVowhsanadPJmB30eHfw2VdC7o8CCpFm9/jzx9I4+ZcVEYp7ki6eiym0b0RRdrJh65TfDu9OQtn4c9AEP8oxeks/G0IhULcfPPNXHjhhVx99dWAVCymsLCQV199FZAKlaxdu5aHHnoIgHfffZfMzEzGjh3LZ599xtatW0lISCAuLg6z2cyVV15JTk4On376KRqNhvnz57e5J3HJkiUMGjSIbt26sXjxYvx+6bjeJZdcwtixY9vNMRAIcOutt7JgwQJSUqTFgrq6Ot566y3sdjtGo5F77rkHs9mM1WolOzubUChEnz59+PHHH1mxYkU7HE6Gffv28emnnyKKIkajkccffxyfz8fixYtpbm4mMzOTgoICHn74YQAWLVrEiy++KM+l9WeQjj6vX78ekBba7r//fhQKRZvnvv32Wzwez5/Sq6ysjOXLl+P1eklISOCee+4hMjKS6upq3n77bex2O0qlklmzZtGhQwfWrFnDxo0bUalUDBgwgGuvvZbKykpefvlldDodvXv3ZvPmzSxZsoQNGzawd+9evF4vNTU1jBw5kqlTp+L3+8nOzqaxsVFe4Js6dSq9evXi448/Zs+ePaSnpzN9+nSuv/56VqxYgSiKfPzxx+zfvx+AKVOmMGLEiD+Un1OB3+9nxYoV7Nu3D0EQSE5O5rbbbsNslo43vPrqqxw/fpz+/fszcODA0/ZdVlbG+++/j8vlIhgMctFFF3Heeefx1FNPcf3115OZmXnK8VvDlqH302fZA6hjIrHnlpF77+vykZn+Kx4kblw/EEUqV/7GkYfeo8sT0+h8779xHD4GIRFNkgkxEMTfaKdg9jI63jKRmFF90HaIJeQP4G+0469vxrojH3dBOf56K5nzb0XTIQaAkNvHwSlPoTYbyXr+DjQJMQSaHfgb7XiO19K4bh/VH/1Kj3dmE3NuL5QROkJeP/l3vkLTb/tIufsSMp+8QVqYaHLgr2+meWc+zvxynEfKyXruZrSpUiZYyBfg2CtfUf6GdMRi+IFloFRIu5heP0GnRzpOWFBBZHepgrcj/zim0X1Q6jT4m53Y9hfT8ItUPKHiIynbtPvCWzCfN0DKkmly4Cytxn28nvjzBqCOiSTg8iIGAvgtdhQ6DYJCOsITcEgZPWIgiGXDQQ7PfZtzflqALsUMSoGgw4OnysLhB94i88ErqVixjv4fzsVRVImhcyKCSkHI7WX31Oew7ZYW1UfufgNtoglXaTVHn/uE9JmXo02IQRmpx1PVgCAoqP1mO5r4aOLG90OXHEfQ5UWp14IA7uP10q5tTATNuwrJvTEbgK4LbyVufD+UxghURgPukmoO3/cGXRfcQlT/TGln2B+k4uN1HF/6PUN/mo8qUk/Q48OacwRfo53YYd2lYi8eL/5ml4xX2dLv6PrkddLOfnoigiAQcHrYe81C+rxxLwqNGk28tGgccHrIe2ApGTMvQ2OORmU04KlsQJtkQkA6yhPyeAn5goR8fnRJcbjKqqn6bCOd7rgIbWKsVA15cx65974OokivV+4mbkJ/6f7OmkZyb3+F5KvHknL9eQgKQTpZFBI5/t7PRGQkcWjW23hrm0i5Ziw9n78FhVaNs6iKrRPm0WvxbZgn9EMTvsBeDIVAEOTq2YFmJ4cfeIvYUb3JmDVFqob77o8UP/cpurQEei97gIisFFwl1ez81+N0e/oG4sb3Qx0ThTJSixiUFgVDLi+H7nmdqN5pdFt4i4yXs6ASTUI0gkKg6tMNaDvEknLj+fgamjlw/WIiuqTQ9bkbUUXqEZRK/FYHx5d9T+krX2Oe0J+uz92ENiFGyrxUKPDUNJI/exmdH7iM2GE9EJQKgh4fAauTww+9S7+3Z0iZsiGR8g9+4cgjHwAwavfrkn6HA3dffXMbG9P37RnEjekrVWD1eEGhlDJGYqOo+nwDlnX72uB1Kn6pjQbEkIinooHcO1+l7zszUcdGoYzUIQZDlL/3c7gi9XTUMZHYcsvwN9lJuXY8rtJqHPnlxI7oiSpKL91ddqyO8vd/otPtF0tyqFJIVVqnPINtdxHn5ryKLjVeup8rJNK07TDq2EjUMZHSS79KicYcLcmg10+g2YEYFFHo1GhMRnxWO54KC+qYiDZ4+ZrsxI3pQ9Dtw1lYScJFQ3GVVhOwOqlZs42ON5wnZaIkmyAk4iyqJOeCh+n29A10mDwcdXQkohgiYHWy79rnyXzwSg7PWkbS1FFkPDgVoA0NW2RKFdZlV0k1efctoefLd0pH8VQqSZ8UAgGHW27X4heGbciWFozCC5oAne+/VMr+UyoINDup+nIzpmE9ZLrn3vsGoi/AqF2vY9lySL4XkVAI1/F6Qi4vCq0aXUocnkoLRx79APfxOoZ+/4yUWSyKOEtrpOIde4owh7PGAg43Rxd+TsbMyzBkJqHUaUEU8VRbsO4qIujykDx1NO7KBg7duwS/1SHJQ2wUumQTm/rfLb8od194CynXTwDAV9+MJs5IyOen7oddRA/uItvEvBsX02XhrXS4YjTKCB1iIIj7eC1FD71L+sPXED24KyFfQLIdSumKA8umg1Su/J1uz9yAJs4IYf0K+fzkz36b6i+ke8WH/rwAdYx0P2Ttj7tkGtrzjhH0+TGP64cqvBAfsLvxNztRx0ahiYuSFoitTvJmvEX3+TejS4mjYd1+Wb7UMZG4jtWijo4g6PYRtLs5eNvL6NMSGLL2GYLhBZKgx8eh+9+k/uc9YbrcjHl8f3TJcRRnryb56rEotGoUaiX+hmb0naXFb8+xOgpmLCF1+uXEnTdQyqQurabgntdQm430fGeOpFMeP8fe/oGScDGe7gtvIW58P4JuH4cfeIvkq8cSN76ftNmlEBADQco/3UDskG7khm2vPi2BAcumE903g6DXh/t4PVXfbCf9zotQR0knUDw1Tfjrmzl4xyv0WfaAfLepQq1CDG9YWXcVYuyX3oYeLf33WfaAdLevQmDz4Pvo9vQNpFw/QbbrYjBEw7p9KHWaP/BhC/7QN7e2HWpTFL76Zlwl1UT1TZcWcgBCIv5mB56qRiKykvE32qj8+Ddqvt7aLnY7d+vL7Jj4CJlzp9LhkmEoo/R4KhoIurwYOutRaCMR1DoQlBAKMnPGdEaNHc+QIUMJ+P0U5e3jgosvJWCtRBmVQNBRz+895qFPS2hjR1v0ubV8BN1e8h5YSvLVY4gZ3186Hu0PEAqEsB+vQ2XQsnnGMty1VnrccgGDHroSlUE6Nlu+bj+/3foy5y2+hZQrR+MsrpY2BhQC2vho1DGRBN0+dl+zkObdRWjioxmz+3XpDstgSD75oImPRpcchz3/GNoE6SqRkDdAwO78yzFHc5hfo3a/LvOr6LlP28UcgkIh3UfbIZa48f0AAUGtRGuORkSkcVMuhoykv2Q3Uu++hJA/gPmCQfKdpy12o+y1b+i7fIZ0mkihwN8kZd234HJ41rJ2ccDJNrv7wlvoeOP50l2ElQ1UrdpE4qXDUeg06FPj8TXZKV/+42llqmj+p/RYfBuqSJ10oudYHQqdBsv6vaiNEcSM6Cn7Pl+dlebdhRj7ZqCKjZQLcQmCQCgQpGThp5Qu/ZGON5xH9/k3SRswPr+86RF0e3EWVmLsl0HQ7SVgd3PwtldQ6NQM+HjeSb75WZp3F9Hp9gvp+qR0DD7Q7CJv1jIyZl4m4XH4OLHDe7B16P0E7G7Z3ih0WsRAQL6LNdDs/MfsTf8P52LISCLo9eGtbqR2zXZKXvqSYRuyichKRgyGZLsfM7QbQ9Y+g6OwAk2cUZqPKEoFiEKitBmdEk/znkI8NU2YRvZCE2fE3+igeU8RpW+soeeLd0pZsuE42FPTyOEH3sJ2QErUMU/oT9dnbyTipCsF/q/BfZ2v+u+ewp/CG2Wf/3dP4W/B2UXJ/wehuLiYDz/8UK6KfRb+OdiwYQPFxcXceuut/91T+R8Jv3b4+0ZczamPpv8ZKIW/b9rE094Y9McQOgMr6j+bqN4GlGdw/0nwDPl1JnwW/oP3s5wpXuoznOOZadh/Ds5UL/+TPPufLlP/V+FMZeM/CWfK5zPxfWfqV/6T8nsmY+mEPz+lcyrwin+fHv7/sP39vwhj8xaeUbvfez3yt9tUnuL+vL8CSac4ofRncCZxCvxnfdiZxsz/02PSM6V94D+I15nw6/+qvTm/9n/XgtjfhbOLkv88nL1T8v8xWLNmDb/88suf3iV5Fs7CWTgLZ+EsnIWzcBbOwlk4C2fhLJyFs3AWzsL/X3B2UfL/MZg8eTKTJ0/+757G/1kYO3bsaY9R//8N2dnZ7e7pnDZtGv379/9vmc9ZOAtn4SychbNwFs7CWTgLZ+EsnIWz8H8FQv/DM1X/N8LZRcmzcBb+j8DcuXP/u6fwp3Amhyh8KM9oLL/4949EnOnxEP8pKrT/GejE/9yh2TM9vHImx0rOlIaqMzhuHzwDHsOZ4aX5DwYgOs7sqKLrDHXlP3kM6EyOlnnOEK8za3VmcCba/J+c3/9VOFN7oxb+PsfO5CjwfwUUZ2LezlCVz0R+FWd47PBMjmL/J2nvE85sLMUZ+PQzld//JJzJ0eMzOYYNMC5vwd9uc82gGWc01vXByL/dJlI8M998Zq3+78KZyNSZaormDKgfPMOo+UzsaPAM3h8AVP9B03H2qpmz8J+As4uSZ+EsnIX/GAzPeZWg20v+9Lew50qV2Pt8MCdcbVek8qN1FD76gfx8x1sn0fGWiSCAMkJP0OXBW9OEKlKHoFYh+gK4KxowjeyFUq/BXdHAwTtexZ5bJnWgEBj5ywI8NY3kPfIBA5ZNRxMTQXNuGbokE6ah3XBXNhD0+gm6vBAIkv/4R1h3FqBLjqPf8gcw9uqMoBRwFFSw/cLH6P7UdSRMGoLGFIWgUlC44HOKln4vDadVM2LNEygj9ERmhC80d7jZfvVCmvcV02HiILrPuxIxFEIIBCl94xs633MJmvgY1LGRCEolCKBQKbHuKpQuEnd7yWtFr8yHr6LDJcPRpcThLqth+xhpMTrhkmFkzrmCiK4p7Jz0KGpTFN2euwlBqaBq5W8ce/0bVDER9H57BvrUeNzl9biP1WEa1RsxEESfngjBkHx5uNKgxdtgY+uYE4vd+k7xDPv+WdSxkQRdXnZdtQDbvmIispLp8+pdGPukc3ThZ9R+v4O+yx5AY45GYdDib3RAKETFx+sxjeyFebzE74qP1lEQ5nfXl+/GdP4g/A3NWLccwjRhIEqjgZDHh6BUEPIH0ZiNBJ0e/BYbDd/lULj4C3Sd4hn4+aPoO5oR1Cp2Xfw4zXuky+O7zb+JpKmjZdnIveNVfBYbA9+4F218jFRQ5uP11P68hxHfP4MmjFfFqk2k334h++5dQua9l7Tjlzo2ClVMBN7qRqk4gSAgiiGC4eIyLfzSJsfR+4170SbFoUuKJej00rj1EIfufYOsh68mcfIItImxIAj4Gmzsu/Z5mc/dXrmbuPMHISikYh5Bt5cj05fgyC0lbdYU0mZdgaBSIgZDVCz7npJnVgDQ/YlpJFwwkJA/gLe2CWPvdNQxEQRdXnZetYDmfcUkTzmXjPv+DUDQ6aX0pS/JnHtFG35pzEYQRRBohxdAz1fuIn7iIJR6Ld7qRmy5pRy69w1Ef5DUWyeR9cjVUiXykEj5+z9T8OgHaJPj6PPGPWjiY6SCCk12tIkmgm6vVKV3YBYqUxQqYwQI4C2vY8ewE1eNRPVKo1f2bSgj9eg7mqX5IeAuryP3/jcJun2yHBYu/Jzyt9ai6xRP32UPoE/rINmMQBCFRoW7vB7HkXKi+2e20TFtchx9l88gqpXe77zwUUR/kC5PTCNl2nhUUXoQBNzH6zl428vYc0vp/cqdxJ8/EF9YZ1rrihgI4WtoJuD0YN1dRFT3ju105a/KlEKrZvA3T6GM0KNPNRP0+GjclIvPYiNh4mDUsVIREoVaift4PYfuW3LC1i6fQcKFQ0AUqftxF4fufYOuT12PecIANAkxKDQqxGCI2m+2kzf9zT8cK+mykSgjdQSdHkkGaps4cMtLZzzWqWTKU9skFUJSKHAUVBA7rDtKg5aAzc3eqxdgzy2l6/ybSLpqDAq9Fk95PduHPQCAaVw/uj53E+rYSBDB19CMs7CCuPH9UahV+JsciH4/gWYXe8+bi6BWMXB9NobMZBAEvDUWDt+4GEduKYJWTb81zyBo1Ch0aqkKu9sry3wLXqpowyl1JW5cP7o/f6tcGKJxcy6H7n2DjFlTiJ80GF1HM6pIPWIgRMVHv8q60jesK6Io4m+UdEVpNKDQqFFoVHhrGlFG6glYHYiBINUr1lG6/Cd0neIZ8s3TaBJiCDo9eCrqOTr/UxrW7z+tTewl28QQFR//Rt3Puxn2/bNSoRzAdawWx5Fyil9dQ8/5N2Hsk07Rws+pa7H18VJRDndFPYhgSEvAXdEQLnYgUv7ROgoe/RCAlDsuJnHaBBBFBLUKQalAGWWQihEJAr6aRjSJJgTAfay2DV79P3oQQ3oiIa8fd1kNrrJaqcjFaWj/Z3Yq88GpskxZNucS3T8Tv9uH63gdpsFd8DbY+G3sPNkGGTrFM/LLx9Anx4EAviYH265+HnWUnnM+mI37uHRapfb7nVR9sflv+Ut1TCSaDrG4j9ehTYhBFakn4HT/LRvwR3qp0KoZ8uNzRKQnIagUuEpqyDlvHqI/SGTPNAZ+9rBk9wUB9/E6Dt72CvbcUnq1sm3bwrZt6Em2Lej0UL9uHwqdmvgJAwi6vRQt+IzMWVNQxUSgDeMlBkOIgSDW3YXyc4emv3UiZhMUKCPNCEqpOGXQUc+jzyxk09admGJj+PbLT1FGxOG3lIEYQhERx+sbl+Fze3ljziuUHio5Zex5y1O3M2bKePSReuZdMovSQyXEjejBOR/MxhXmmfN4HR3G90dQKrAXVbJx4mOI/hMLWjH9Mxj9w7P46pvxWZpPxLEKgeHbXkGTEIOvzioVroqPJuj20ryrEPMFg/CFK14fXfAZDev3o09PZMTvi1DoNJKP/HAdRx5+Lxy33CjT5uiCz8iYdXkb2SBMQ09NY7tY6nQ+9rR2wx+k6uN1VC7/QbIb3z6DxhRF0OPDtr8YT0WDVKDtb+pX16euJ/Gyc1HHRCCGQgSaT9hsQJKpcDtPdSPeWivahOhT2vo9Vy/AnltG1/k3kdJSQKeigaDDza6Jj2Aa14/ui29HkxBNwObCtr+Y6k83kPnoNbL99zc0Y1m3l5JnP8Z0/iB6vjldKgAkingr6sm77SUcYf/f/Y37iOzZGWWEFn+jnQPXLf7T95WMeVdinjQYQiIBhxtlhA5VhA7HkXJUMZEY+2VQ9dkGYod1J6JrR8RgiLwZS6n9eisA/V6+kw7nD8DbYGPnDdkMWjpdKlqUW0bTniK6zrocVaRU5MZZVkvQ6aHwsQ+x7izAkJlE37cfQFCrMKTGo9Cpsecdw7qrEPO4fgTdXhwFFXKs01rfMh+cSud7/iX540AIZ0k1h8KxVO+wjSpa+DnHW8VSEV1SEDQq3KW1bB8zJyyzN2EOy2xr+TgLZ+HvwP/sW23/B8AHH3zA999/L3+eP38+S5culT9/9NFHfPfdd+Tl5fH888//rb43bNhAY2PjKX/7/PPPOXjw4JlN+v8o/BG9/qfBV1991ebzY4899o/2v2fPHh588EHmzp3LzJkz+fXXXwHYuXMnFRUVf7u/p556iuLi4jOaS15eHj6f7y89u33YAxyZs5xui6VCQHHnDSBuTF+2j5zJ3iueJfna8UR0lSrCx57bi/hJg9k27kHsh45R8sIXbB0+E5/FRs23O9g+9kEqVv6G+fwBNO8uYtfkpxF9AXouvk0eL/32C3EUVQLQ/bFrKV32AxuGz0ITF4WxZxqu8noOPfIhfquTLRMeJnfmMnq/dAcAYiBI0Okhd8ZbrO9+O/pOCfR57W4M6Ulsn/gIeQ+/h6/R3ga/kNfP9inP4W+0Yy+owHqghOa8MgYvkxZWGjYfYuP4eWw672HyZi6l18t3cWzZD+SMfxAxEKTk5S/5Lf0GAk4PYijE1mEPkD9nOT3C9Eq+eiy6ZDMVH/1K3Q878dQ0yWM7j5Rz4JYXadqeDwqB7s/fwr5rF7Jt1Cw6XHYuEV1T6Hz/ZJo2H2L78Bl4qxoxjenD9mEPULs2B0EQ+L3Tdey9/BlCHh/7r25/UX2f1+7BW2fll47XYdmSR/+3pQUAv9XB4Uc/oPSt7wDo8tg0ji37gZ0XP451ez7l7/zIzoseo/O9lxA3th/bRs5kzxXPkdKK37Wfb+DQNfNRRujQZyRx9LH38JRWE3R68FY34m9oZnuv29gzdhZ7J8wldlx/ogd1octj06j48Fe2j52Lt7aJ+EmDAakCYPTgrjTvLmR3WDZ6LL4VMRDk8JMfs3HUHLZe9DhpN1/AwHdm4K2z8mPH62naU0Sn6ybgKq+nMecIm8fNY8uEtvzaOuwB6n/YRVNOPrb9xfgszXhrrfhqm9rwSwwEKXxyBfbcUvLnvYu/2QEipFw7HsumQwgqJU05Ryh76zsUGhW9XrtbpnXNZxs49tKXCBoVO4bdT+GcZXRdfDsx5/Yi/tIR2PcXszHxSg7f/hIpt07C0FWq4N6wMZfNY+ayZdw8IsPf/RTm14Awv1zH6smZ/Axbxs3j6Etf0fvN+9rwq3FLLvaDpYR8fjxVlnZ4AVR9thF7bhn+Rjtbh88gYHWScu14Ys/tRfI14xCUCraeM539N2bLfBYDQYqf/Ihdo2ZSuvhzovplkHvDIgrnLMM4MIvipz/Cvr+Y+m+30fj7fjSJpjby1+2JaRx94UscR8qpX7+PkD9I1ZebqV+/n56Lb2snhy2yWPX5RoJOD827C/HVWWlYvx9H/nHM4/u307EWvc+b8RYbut+GvlMC6TMvl+Tc5sJ1rBbLhoNUf7EFZZReblf52Ub2tNKZFl3ZfdUC/A43AFvHzKVs2fen1JW/KlMhr589lz+DI/84h2e9jbu0Bl1yHKYRvfDWNVP12e8AHHnkfZr3HW3DM43JSPGiVbhKaghYnXR95gYM6YlUrvwNMRDEfqiMPZc/Q2SP1D8d6/g7P9Kwfh8IAus7XUfuXa/9l8ZqJ1PnzsTYuzPVqzeTP+8d4sb0xVFQwfrU6zh0/xJ6LL4V84T+6NMTOXDdYvJnLpUW+AEUAt2ev4XSF7/Acfg43romDt35Csb+mewY/yAbMm/Eb2nGui2Phh92AJDx7I2ozUaaNh7g0HULUJuMZC26XZIJr5+DU54mZ/yDOA4fJ+Txcui+JW3wKnj0fVzF1e11JWyLnUcrOTxrGd7qRtkGlC1Zy9H5n6JQqSh56Usa1u1royslT33E7tEzORbWlYq3vsVTWo2vppEDVzxN0Oakcd0eLD/uZP9Fj5B880QiuqbQ5bFpNO8p4uhzn1C7ZhsVH66jYf3+P7SJBU+uYMuo2eRc9Didbr6A/mGbuPua56n7eTeCSomzuIbkqaNPkt9rObbsezYPvp+aNduo+HA9Oec/jBgMYeicyNaRs9h9xXN0DOOlTYwl5baL2DfxIUqe/RhVpB7Lz7vxlFbjzD/OwcufImh30fBdDsdf+7odXogiB25+kdo12/DWNmEa3ef0tP8Ldqp5XzHrU6/j+Ls/yfZg/5x3iMhIYts1izgZBrxyJ6IIdZtyKVvxGxXfbKffolsAaNpxhG0THmLbhIcofumrv+0vtw6fASER296j2PYXc+DmF06J15nqpbSQW0vezKX8ln4j6jgjWQ9dDUDfd2YSsLmwbDhI6atrUEaesG1VJ9m2XmG89ly1gEDYtm0bMxf7oTIi0pPYMmwGh+csp/fr93Bs2fdsHT4TQiJVqzaRM+EhihevbvNc65hNGRFHyOcmYK0gYK1ADPqZfNH5LH3pORBAUOsRg35A+regVHP/mDtZ+vAS7njuhP9sw7Nxg8jsk8XudTvxeX1tnrPsOMKG8x5hwwWPkjCmL3nPfsp3GTejSzTRdcZlJzpRCPR/8Xb8jXYKH3mvTRybesfFaOKjse0roujJj4js0YmDNyzmyJzlmM8fSPmy78mZ8BA5Ex6iYf1+aU4r5hLy+vk18Rrqf91LxxsmoEuNxzyhfxva9Hr9njayUb1qEzkT5lGcvZq40X3bxVKn8rHH3/wWd2k13ppG9k95mkCzE8uve2j4YSd7L3qElJsnYujakS6PTePo85+zvtN11K7ZhqBRETem79/Wr67P3ED0wC54qhpp3l+CPbdMttmt29lkWz8LY+80qlZv4XArW78u9XoO3b+Enotvk229t7qRgze9QMDmZNfER2RbH7C7OHDdInz1zTTvPUqPl++U7b+vrom821+i/K1vQaGg+6v34Dh8jMaNB3EXVyEKAl0Xh219IEjD9ztp3lvEpu63IQaC9AzHZX/0vnJsyVp2jnuQnAnzUEboZHr4mhzY9hdT9NQKjP0z0XYwsb7jNI48/B49X7xDpkf55xvZcY20htDzsWspWfYDv4+YhVKnIePOi7DuK+anrrey84ZsAjYX+2cso1f4XcVVXE3OhIdwHiknb9YyfA02/M0uTCN6smXYDCo/24h5fP92+hbZvSOdbr+Q8g9+xbJR2tSw7i6i5+LbCFgdHHn0A8pOiqWOLfuBfdctpuGXvahiIgAp1jakJ7aLpc7CWfi7cHZR8k+gW7duFBQUABAKhbDZbJSXl8u/FxQU0K1btzPqe8OGDTQ1NZ3yt6uuuoq+ffueUb//BIRC/9zRUlEU2/R38ue/Cn9Er/9p8PXXX7f5/Nxzz/1jfQcCAd5++23mzZtHdnY2ixcvplevXgDs2rXrjBYl/ytQU1OD1Wr9y8/b9hShMkagSYgh+boJuEpr8Byro3lHAUG3lw5XjAIg5cbzKXv9G0RfANPIXlR+Ir1sH1v6PaZzewIQ1bszgiBQ/fVWmvccRVApUcdGokmIQZdkIuH8AZSvlNqZR/aiZq30AhqRmYyntglEaNpZgNpokDITDFr5jIi3zoqxd2dq1+4g6PRgzz9O3Og+VK3ehK/BRtVnG1Fo1CjDu5ctEHR5iemfQenyH1GolFSs3oLGbESbECNlY4ZBadCiNGipW5tD4uUjqftpN7HDe2Ia1YeQ10/linUANLeiV8ebzqdixTrM5w2QXu79UvVIhUFL2r2X0HvJ/Rj7ZZA0ZSSu0lrcx+oQ/UFq12zDPGkI5kmDqf58IwCCSoFCK2UjGDp3QAyF0CTEYNtTBAoFKNu7h+gBmZS+uRaAsjfXynj5GmzY9pfIWQWmkb2oW5uDr87KsaXfEX/hEIJOD4JCwFvbhPtYHdYdRwi6vSROkfjdnJOP3+pAGamndtVGzBOHUPnOj2iT46h481tUUQZUkTr8DTYEtVLKEhRFTCN7Ub78RylorrMSO0KSjfhJQwjYXFSv3kTznqKwbERJMhjeJQ46PTiKKonqkUrJm1LwpdCoJWQFxWn5BVD5yW/ETxxCzZqtqGOjqP1mOypjBO7yeplfvjor9txSTCN7UfPFZpxFlVh3FUj0cLgQgyEqV6yjeVch7ooGtB1i0STEyPQwDu5CoNnZRm863nEx3vJ6Kt/9EYCGH3YiBoNEdO8kfd54EDEo2VdtfAzO0moASlrxy7q7UO63aU8R6uiItvyaOISqz36XAvR1+9vhBWDNycfYL4OAXXoprVq1kfgLh9DxxvMJur24SmpwH6uj4de9Mp99dVYc4R1009h+OIsq0SaasO0pQhAE4i8dQe3qjdSvzUEMBBEUCnk8AEQRVZSeuJG90MRG4SyqpGrVJoy90lAbDQgKRRs5bJHF+l/3IigViKEQYiiE0qBBFWUg5PahSYhpo2O+OitRvTtTtzYnrPfHwpkRoE8xE2iWZKruh50oNSrUsVFoEmJoyjmC3+pspyupN55PyStfoY6LQpsQg7Ow8pS68ldlCiQbYxrZi/pfdiOoVIT8QULBEBFZSdJntw973jGiB3Zp0y6yRyo14bGqVm0kfuIQqldvIuW6CZS//wuqKAPu8nqUBt2fjgWgMUefkoZnOlZrmYoemIWzsJKYc7qTMm0C7op6vFUWACy/STLZ4bJzqVm9CWtOPtbt+bK8GAdm4S6tJX7SEMpeW0Pt19voePNEXMXVeMI2sX7NVsyThlL39RYAYob3wldnpXbVRpp+2w8hEU2iSZ5byOUBpM2ygN2DKIpt8IqfNITyd39qx6/ogVm4SmuJHpBF7Zpt1KzZht/qCNsANynTJB8Y8gbw1jWdUldix0i6Yjp/EJXv/Chlch6rRaHX0bw9H21SHEGnB1dYn0wje+EoqGijl/D3bGJkj06UvrkWy8aDlC6RbIfjaBWa2Mh28lsb9qtVqzaRcOFg4kb1QQyJuEqqw7Ze8u1JU0YCICgVKHQazBcOxVvXhD4zicp3fkRljMBbUY9CryPm3F7Ufb2lHV7eOiuqKD1VqzYSPbgbzqLK09L+z+yUt6aR6s83AKBLMhEMy3LT3qMICgHhFD7QNKgL9sIKjn++ieOrNhOZnoTaaJAysk6Cv+svJfq7iRvf/w9l6r+il7HDelC3NgdBrSTQ7CRmeA8A9KlmPNWNVK/eRMVH68I4nd62HTvJtmkSYogd0ZOq1ZsAaN5zFLXRQNOOAlmu4sN2NH7S4DbPqYwGNAkxKCP1CGodorfVZq8YYnD/PkQbo0BQEXSeSEwQNBGEPNKzRfsKMBgjiEmIbceHoRcMw2CMYMXCDxBD4imfix2QhUKtouyDX6XswW930HHycPn3jFsnEnB4cBZKetXijyP7dCbxshG4jlYRcvswnzeQhnX7ME8agm1PEQqdpl2MCFLM5S6vQ1AqKP/gFwSFIGWZnkQbiYZHZNkwT+gPINuNk2OpU/lY8wWS3RAEAc+xWpSGsN1Ibm83asJjV63aSFTPNJzFVX9fvyYOQQyF8NY0Ur78B1TGCOyHytq0a8o5QnQrW+8orCT2nG50DNt6T5XE54bfDqAyGki8bIQ8N/uBErmvFluv7xRP0+ZD1K7ZRkRmEoJaJdv/uq+3YJ40GH+DDePALEJuH6I/QO2qDdR+sQkhJKJJiJH9f0T3VGpWb5L8/6EyVDGRf/q+EgwvzoP0fuEqq5Xo8clvRPboRNDrx5CRRM2areHvf0ehVhHZU4rbGnOO4LM6ADCf24vq7ySbqjRoUWrVlH++iaDLS/1vB1AbDehT4qSDIq3ANLIXfqsTV1ktAbtLtgcRWcmt7MEJfYvokoJCo0IVqadq1SYa1u3HNKIHKqMBThNL1a3NwZqTT/VXW+XMzfhJkg+UZLatvfm/DOL/gv/+t8HZ49t/At26dePDD6UjJxUVFaSmpmK1WnE4HGi1WiorK0lPT6egoACPx8OLL75IeXk5GRkZ3H///QiCwBdffMGePXvw+Xx07dqVO+64gx07dlBcXMxrr72GRqNh/vz5aDQaedwlS5YwaNAghg0bxsqVK9m9ezdKpZK+fftyww03yM+FQiFmzJjBc889h9FoJBQK8cADDzB//ny8Xi9vvfUWNpsNo9HIPffcg9lsbtM3wPXXX8+KFSvIy8vjiy++ICYmhrKyMl5++eU2tNi/fz+ffvopoVCIqKgonnjiCVatWoVOp+Pf/5aOAs6ePZt586SjLgsXLqRXr14UFhZy0003sXz5cvnz3Llz2b59O9u3b8fv9zN06FCuvPJK6urqWLhwId26daOwsBCTycSDDz7I3r17/5BeZWVlLF++HK/XS4cOHbj77ruJjIykpqaG5cuXY7PZUCgUzJw5k8TERL755hs2bdqEQqGgf//+TJs2jaeeeorrr7+ezMxMbDYbDz/8MEuWLGHDhg3s3LkTv99PXV0dI0eOZOrUqQAsXrwYi8WC3+/noosu4rzzzmPlypX4fD7mzp1Lamoq06dPl2ksiiIff/wx+/fvB2DKlCmMGDGCvLw8Vq9eTVRUVDv5ORk8Hg/BYJCoKOllQq1Wk5ycTEFBAbt37+bw4cN8+eWXzJ49m6VLl54SJ5/Px5tvvklFRQUpKSltMh0PHDjAqlWrCAQCdOjQgXvuuQedTse9997LmDFj2LNnD4FAgFmzZqFWqyksLESr1ZKdnc0tt9xCjx49/lSvvNUWtEkmdMlxeCob5O99Dc3oO3cAwJCZRMw53cl67FqUBh1RfTpj21+Cp6oRXZKUQRXdL4Ogy4v7mHT8xlPdiCpSjy7JRNr9l5L/zCfho95K/DYnYjBEwsRBEAqhUJ144Qj5/Iz4/mlUUQb2XidlR6hNUfht0sKRPjUeQ1oHlDoN7kqL3C5gd6M2tg04NWYjCrWK3gtvpuzdn6nfeBBE6aXHW2cl8cLB9HjkarTx0XhrrVJGSWYSgiAQe043jP0yCHl8eFqN46m2oEsyoU/rQM/s20ChoMuj1xB0S4tmGTMuo3HzIQ7PWMrgb56iw+UjaVi39wS9qywYB2ahiY/GV2eV8IuJQBWhleYcH4OgEBj49RP46qSjWNqTggq1KQoxFMJdLvHLUyVl/GjDeLWAwqAlEKZby3O6JBO61HhUMVHYt+SdmFdDM4b0xDbjCGoV3ioLmiSTvAgRO6YvmoQYen38MMoIHdpEE1Xv/4S7rLbNWCGvH018NADapFiUeo1MR0+1RZYNR510lEqfaia6bzoEJLwSJg7CdbyOmAGZsnx0uHAw3R9tyy8AT00TusRYui+6DV9NE01b84g9tye6JJPML1+dFbUpioDNhTY5jqje6RQ99ykdrz8PbaIJURTxVFrofP+lNO8uRHPBIHRJJtx1jTJfxMCJoNBbbcGQlQICpM2cQvINF1C+dC2CUomv/gQPWviFUsCyOa8Nv3Qn8avzbZMIOj1t+KWONoSPy8fQtO0w0YOyTo2X/UQg3sJnMT4atTkapU7N4K+fpPDpj0/JZ316ItqkOGx7i2TcdKkJeCstpN5/KdZNuZhG90WbZII66cUz//EPGbzqUVTREcQM6crBe9/AU9WINsmEp7qxnSy20N5baaHsre/o+vT1IIIjvxyVUY+3tknGpwU3MRCUZUqXGo8hLZGA3dVOpjrffymeSgtBtzfMs+Y247boSkRmknRcTqth4McPkvfgO9j2l5xaV/6qTJmNqCL1jD64jPL3fsbYLwNVpHRULKpvOt7aJhKnjEKXEkfzvqNt8OIkPnsqLWhMUWg7xKBNiGHAx/MI2N1/OhZIx+kBerxwO3n3v9mOhn97rFYypU004TpeR1SPTpJMGSMwje0ry5Sn2oI+NaGNnQwFgpJfSTThqbJg7JdBzDndSbxiJKroCKw5R+RnlRE6Qv4AntIaAMRgCE1iLN6aRnSdEhA0KkSvD014bigUDF+fjTomgsqVv2HbexRtcpyMlzYpFk+lRaZBy19togm/xSbz2VtlwZCZJPsw46As1EYDSVNGsvvyp4kZ3qOdrujCuhKw2PFWWfBWh+1jtYUOV4+lZsU6tKnxRPZOx1VaI9FeFEm9ZSLJ146TNtyiI/7QJrbIrz41HmMrm9jadnS8ZgzlH60/QcPT2PrEy4YTdHtxt/Lt3gYbhvREvDVNlL+1lnP2vIWgVtK87TCItMEr6JJOCnhKa9rhVfjYhwz47BEElQJ1TATHl/1A8tVjTkn7P7NTCr2W9JmX0/GG80GpwFsbji3q7XiqG9ElRLfhg8YkxVyR6Yl0m3kZAYcbbZwRV3k9WlMUMYO6MOK3RXhrmih+5asz8pdiMIQ20UTGnCsI+QJUr950arz+C3p5zi8L0acnUrVqI6bh0iZe0CXZMU+lhQ6XDAOFAr/VEfYXbW0bYbwMmUl4wrZtwMcPEvL4qF69WX4u5AugTYjBW92IGAwSPbgLw35ZgKBWyc9Jctgoz08MBVFGxiOoNIgBL0GHBRAR1DpAhOCJWFVQKhG9AflzY42FuA5xWOvaJi90G9yD3K0H5O9bngNpkXns+oWggJA/IPPBXlxJyqXnSPqXGEvSRUPw21yoWoXk3moLXZ64jtpvtxMbpqM2KRZ7bpmctR20u0i+bjzxFw3BdqCEgic/ljbI/AF8TU7GHFyKMkJDyB9EZdDJPGhNQ11CDL7qRsRgiOjBXTnnl4WoTVE48o+30q/T+1i/xY630iLH3d5qC4nXjKX6o3XoZP2qluUw8+GrSL56LKpIPceX/0DHG8//W/qljjYgen2oY6NIn3k5GnM0cWP6nradLtGEO2zrQ2FbHze2L4O/fiJs6xvb2Pr+nz+KtkMsHW+diCO3DE+VBeURHeZJg/FWWUi6cjQKjUp+h0i6YiQKrYamTbloE014KusxdOmIt6YRTUIs2uQ4XMVVaMNz04Z5oEuNJ6p3Ou6y2j99XwHIePgqkq4ag6BSULzoc5keLbZeqVPjDJ/cAgi6PET1TKMh/0QiiaBUyO8qANoE6VqMLjMvo/ON51Hz6150ySYGvnkfe685kb3cEuskXjqMmq+3kXDhYNke6JJMeNrEOo1hPjYiKBXoUs14G2xE9UtHbYrCfuiY/OzJ/bfMy1vXhKBWyTJ/qveVs3AW/i6czZT8EzCZTCiVShoaGigoKKBr165kZWVRWFhIcXExaWlpqFSSYpaWlnLTTTfx0ksvUVtbK2dYTpo0iYULF/Liiy/i8/nYs2cPw4YNIzMzk+nTp5Odnd1mga01OBwOdu7cyUsvvcQLL7zAlClT2vyuUCgYNWoUmzdLDj43N5e0tDSMRiPvvvsuo0eP5oUXXmDkyJG89957f4rv0aNHueaaa9otSNpsNpYtW8bs2bPJzs5m1qxZf9pXVVUVo0ePZvHixZjN5jafq6qqqK6uZsGCBSxevJiSkhIOHz4MQHV1NZMmTeKll17CYDCQk5Pzp/R64403mDZtGi+88AKdOnXiiy++AOC1115j4sSJZGdn8+yzzxIbG8u+ffvYtWsXCxYsIDs7m0svvfQv0aVl7JycHPmo8z333MOiRYt4/vnn+fHHH7Hb7UybNg2NRkN2djbTp09v08+OHTsoKysjOzubxx9/nBUrVsjZn6eTn5MhMjKSwYMHc8899/DKK6+wefNmQqEQ3bp1Y/DgwVx//fVkZ2eTmJh4yvYAv/zyCxqNhhdeeIHLL7+ckhLpJdlms/HVV1/x+OOPs2jRIjIyMvjuuxPp+1FRUSxatIgLLriAtWvXkpCQQL9+/UhNTSU7O/svLUjKEL6vrv330h9BpUQdE8Geaxbib7LTb/mMVk1FIrp1JKJLirwg2bqD6KHdpGyEgy33mkgDKfQasmZMxnW8rs0uo89iZ8+tr7DvphfImndl6yYoDVr6vzuToy98cVo0Tv4i6PWx+5aXiBmQSWRmUpsHa37cze+j5nDo/jfl7ApBqSCyRyfc5fUAqGMj0SbHndStKN+xs33UbOp/3UtUT+nlI25MX9KnT2bY+kVE9e6MQqVEZdCdcr4n4ATxQz4/9vxy8u5+naInPyKiW0cUWvXpHv9DApzusX7vzpJfTv6o/YmOhPAfAWWEDvuBYiqXf49CrSJnwJ1EDcjC0CXlFPNpPZP2sxHD4ykNWga9O5PC51chIqLQqsiaMVk+Utcyrdofd7NxZFt+ARASCbq9HLz5RVTREejSEtr03/JXmoZAv3dnUfj4h9ICoCjK+CVdORoxEKR5VyEi4ol2rWjQhixKAUGtonDO25Qu/pxe78zCXSIdc28N6XdeBCI0bGh7DUjr/k3n9iR5ykj8J11DAJD18FU4CysIhRe+T4nXKWgrqJQISgXWnQUUPvMxfVv0ttW4SoOOqH6ZVL7zQ5sMAwRIuHI0YiBEw0+7Tm5Gp5vO5+iiVdJ9kIWVpN9/adu+T5al8BxV0REkTBpM865CPBUNKA1atElx7eghtrJJSoOWfu/OouSFL+RAvEWmWnjmDS8Ei6cZFyQ7pjIaCHp8HFv+I/1b2bF2JPyrMiWKeKosbO5/N9EDs6S7O0XIm7EUfWo8EV2SUeo1hHyBdnidEhQCqkg9zQeKObb8ByJ7pP7pWBUf/krj1jychZX4LDZpwfe/OlbrdmHZby1TTVvy2srUKf3HCd1q8SGl2V/gOlqFaVRv+bGoQV1xF1fJn73VFkRfgK4v3U3GMzcRtDkRQ+IJexIKsXvKM7jL64kemEVE91TawonJtOHXaYoYtDzjrWmicfMhqr/cQuotk07g0EKusK5UvfsDYusTJiLoUuMlXflxFz3fmUPxE+8TDGd0Vnz4K1vOmc7eqxciBoJh/vy5Tez/7kyOPv854kl5Fgq1Urq38sstp8Sn1bSIv2CQnIl98jiq6AjMk4awc+i9WDfnIujU0sZDqw408dE0/r4PhUHXDq+ON51P4RMfsvPCxwh5A3S+/1JOS3tOia4sUwq1kvw5yyl85mNpIZaT7cFJDQWJnYJayf6571LwyhrpbknAXljFxkH3sW38PI69+xN9Xr/3NAT6Y3954KYXCbq9FD79MfrUeCJ7dT41Xv8FvcyZMI/N/e/G2LszgkZ6f7EfPo4mIYaeL98pZUCdPN4pJqxoZduOL/9RpmHr51ra77/pJVylNey99nn0qWZ54fQEWcJ6rtIS8tgIWCsRRRGFIQYQUOiMEDq5YMnpZbkFYhNMmBJi2f7jtnbPNR8s45fB09kw4WHqNx9GqT/pPSzcVe9nb+Dws5+2G05tisJvdeA5Xn/aOXmrGzl4Yzbbxz+Et9ZKt6evkx5RKCAksrHf3ez815Mo1MoT10+c1FULTgduejFMw4VozMb22bmn8bEEQ20eaW03er07h6OPv0+o1amQ4oWfS/oVCJJw8Tn8Xf2SJqCQ9ctVWkPWo9ecvl0rPBUqJci2fuWJuD/8zO5/PcGu8x/CnldGwiXD5Wtr8mcspePNF5Ax70qJtsGQbP/LslfTvPMIPZfPAgHcxdWEvD66vXQ3Ha4YhbeuCUSxFfkElDoNfcIxmxgM/un7CkDJws/JmTCPgMNzwpZzCh1q3fwPfgNp4V1AIHfuOxx+ZiXpN51P056j5D398Yl3lRb6CJLtrV2bIxmqk7o+OdZxldbgtzqJHtiFbk9dJ2UBh04zr9P52tP8+Gd4nYWzcCo4myn5F6DlCHdBQQH/+te/aGxspLCwEIPBQNeuXeXnsrKyiIuTApTOnTtTV1dH9+7dOXToEN9++y1erxeHw0FqaiqDBw/+S2Pr9Xo0Gg1Lly5l4MCBDBo0qN0z48aNIzs7m4svvpjff/+dcePGAVBUVMScOdIltKNHj2blypV/Ol5WVhYJCQntvi8sLKRHjx7yb5GRf161zmw2t6FP688HDhzg4MGDPPjgg4CU/VdTU4PZbCYhIYHOnTsDkJGRQX19fbu+W4PL5cLpdNKzp7RTOWbMGF5++WXcbjeNjY0MHToUQF7IzM3NZezYsWi12r+MS9++feXMxKFDh3LkyBEyMzP54Ycf2LVLenluaGigurpafu5UcOTIEc4991wUCgUxMTH07NmT4uJi9Hr9aeXnVHDXXXdx/PhxDh48yNq1azl48CD33nuaIPgUcPjwYS666CIA0tLSSEuTAsSioiIqKip4/PHHAemoeGsennOOtHOckZHBzp07AXC73ej17Y+ntMC6deuIioqipKSEBKDjzRcQPbQ7PV+/F3dZLbrUePlZjTka97HdgJQ5Uff9TvwWOwqtmoAvgDouCl2yCYVWzbBfFxLy+vHbnOhSJLrpkkwISgWGzgkkTBzIuAn9UejUqCP1CGoVo9YtxNC5AyFfQAp+FAKjfl0gFQWpacJZ14Shcwcp2LTYUUdHMPzn+aiiDKTfewkBmwt9ShzW8HxVUXp5t7fzzefTadp4AOkYYWwUlm35dJg0GATa3P8IoEuJQ6HTMHzjC1R/tQV7bilRfdOxHyxBl2ImepB03E/CKw5vTRNBlxd9WgIjd72OQqdBFRNJ7yX3gSBw4JYXcRVXM+irJ6hetYkOk0fQ85W7MfbpjEKnofrzjdIF7OEjKuq4KBQ6DUPXL8K2v5jIXp3x1jRJu6OiiKCTFiU73XwBHa87gZc+1RwuBGSSipGchFfQ5UVlNEjZAOEsU01CDKWvfE3ssB7o007YF605mvqy3fLnDlNHo9Rp6L5kOk0bD8gLs/XfbSf94WlYNx5EnD0VhVqFdVseMQOz2oyl0KpBITBs/SK0yXE4Dh9rJRtxCEoF3pomBJWSc39+DnWUgc53XIigUBDdPxNDp3jOWf0YSr0WhVbNqF8XsHXSY3jrm2n4ZQ8KjZrO919K4uQRcoaLOiYC9/E6zGP7yXxq+QsQaHahS46j6INfqPthJ9GDu+CtacJbbUFl0BF7bi9yxj9Ip9svQqnVtKGnr65JKkAEJN88keih3Qn5AzRvP4w2NZ7EqaMJOtwo9Vp8NVJ2ZdrNF5Bx379RmyKlAkapZppOwa+onp3o89Kd7L7meYZ/9zSpt04k5drxKA1aBJWS5n3FhNw+dClxp8TLb7GjitLLi6G6ZJP0myjitzrRpZix7StGDIXQxsdQ/6PEZ0GlpNd7s3EWlOM5XkfyzRNJvu48DF1SsB8sIfbc3uwePweNORpBpZTxAug4bQLO4ir0qfFUfb6RpMvPlcfVp8a3k0W/xY4mPpph6xehjNRh3VGAMspA3fc76Xz/v1Gbo+U2Lbj5LXZU0RH0fX821V9uwXHkOIJSIcuUr6FZ5tmwdYtkmQJInjoKQ+cODFn1qKwrnioLtgOlJF46HMvGXLLmXIE6LqqNrrTQ/q/KVAteg9c8icYcg7/JTsDpwXW0irrvdxJ/wSCqV2/G2De9LV5GA0lXjUHfuQODvnycgM2FLiUOf7MTZ2ElHS4dTuPGXKmwlNf/h2P56pvxVjVi7J1OxYPv0PvVuxFUyv/yWC0y5a22YOiUIMsUCgViICjLlL5jPNbdhVI2aJjfivD4gkaFLjlO9iHRg7viyDtGVO/OqOOiCFidRA3Iwra7gIHrsgGw7z+KS62m5pP11K/ZyrmlK1G4fG3kz2+xo4rUE3T7GPj5IwRdXhkvb3XjKXVFoVGhjjPKdkqbHEfI45N56a20oE9LoObh9xiw8iE0rWyioFIy4KeFCCoFSdedL9tEbVIcxqHd0CSayL12Pj3fnU3dV5ux/LATv6hAZTRIGw0hEV1SLAGbm8TLziXo8v6hTWzxdWl3XNTG1ne8bjyCUknuzGV/aOt1ySZEfwBbbhlBlxdDG1tvpL6slrjRvfEcr8P87+FEDeiCiIi/wSbj5au3oomPof7rLafEK2XaBGKH9ZAKcjXZiezWkeqDpWdkp7SJJnq/eT+BZidiINimnS7JhLf+RIZg+s3n03naOASVCnthJfpkE67yBkLBIPqOZhylNQgur+wv9clxiGLoL/vLk22AKkKHs6SamMFd/pYN+Ct6KSgVBGwuHAUVxE8cJNs2e24plR+vx3aglM7TL0UdEymPlzR1lKTLqx6F09i2UCBIRLeOWHcWSHGbRoUvTENBI83B12DDWVJD9OCulL//ywlat+h5KIAYCG+EeZ3SoqRSBUoRQfn/sXfe4VVV2d//3F7Sc9MTSgIk9F6lE0BQGbGACjYEGwhIF9SxURQGkaKAvQ7YUVGQ3gm9JUBCEtL7Tbm9n/ePc7kkdDLzOr+ZJ18fnnjvPfvsvddae+119llFgTy0CUikyEObINhNIL38GBsapaPSG2Uw7PG7SH54KNoALQqVkpmrX8JusaHSqGjVvQ2VZZW4TE5f26JfUmj29DAxIqK8hoBmsTiqxHDa4A7xdF07GUWIP1K5jMCOCXjcbtQxOhS6QEIHtEfurwUEMXrDZMN0NhdA3GOKKr0vq51E3debgHbxSOQyLDklYuE1tRLBI6CMCBK92Lzr8xIN7VfQ0FlhwFpQjqbRtW0piVxG5z9FvRHz2BAqd59CFSuuryCv3jj1yALafDqD0h/3UvGHaMtfJYfVJnT92lOx/cRN15dUIafn9nd88usyWbEX6FHH6pAHaPC4XGjiwq+5Lm3FlWiu0PUen64X0MSFXdb1h0VnDWVYEBV/HkWpC0Ado8OSWcTJhxbSZMpI/Fo1Qhke5NP/IV2bY0q9SECHBNxmO6roUKp2n6b6QBrqRuHEPDEUWYDWp+vtpZU0f/0xir/djSoy+JaeVy7BqTcikUqIvKcH2Uu+p/HTw9HEhdNs9mjcdid+tV6ky7TqOt6uIHpKK0IDafrUnTQeMwBNjA6nQbQhizYcENMPxIVRtvUESVNHis8qlUacerGgkeBy03n9XGwFFbi8Os9WXElgu/g6uk03oD1R9/ZCEeJP0be7qdybim5gBxz6msvr8Yp51db1qogQXxSPvZbMivfXXdX+fxGe/8oA6f/baPCUvAUkJiaSnp5Ofn4+jRs3JjExkYyMjKvySSoUlz2LpFIpHo8Hh8PBJ598wvTp01m6dCnJycm3XBQEQCaTsXDhQnr06MGRI0dYsGDBVdeEhYURFBREamoqFy5coFOnTje956WcjoIg4HJdDn+4dFB3O+Or/Uak9tzU6rqeWld+HjlyJEuWLGHJkiWsXLmSQYPEg48r6ei+0rPqFnG9NzWCIFwzLLr2XJxO51W/14ZEIiEtLY0zZ84wf/58lixZQnx8/E3b3QjXkp8boXHjxtxzzz288sorHDp06JrX3M6cQKRNu3btfHxZtmwZzz9/OSn4Ja/g2nyprKzEz8/vuvccPHgwPXr04JFHxDelhtMXMZ3N5VD/mRR9swNtQhTqxuEE9UhCplFR6vXEKN90hNA+Yq5Mw6ls8UFLbyTu0UHI1ErOPL+SM8+vRO6vJWZUP4K6NEdwu3FWm0h/+Qt2dHqBnd2mcOLZFVTsT6N00xEylvzApthHqTxwFvPFEmxFlaQv+QFntUnMIdmuqViZ1es55jbbsOaXs6vjRPR7Uyn98xgxo/oBENSlOR670+fplfPZVlIeWsiB+9+i+lQ2zV4YQVjftgS3T8ChN2Ivq0ZbK9Sj5ugFPDYn2ct+ovyPI+gGdUDwCJRuPIxUrSSwfYK3nxa4jBYcZdUUfrOdzEXr2ddtMjkrNuAyWEidtAr9rlM0Gn/5zazH5UKbEEX2uz9waNg8PHYnFX8epeLPo0Q/1B8Ac0Yh9iI9h5PnYCusQKZV4iirJuzu7khkMp9RnffZFl/yfsPJbOInjgCg6cQRvnldiar9Z4kYIaaHaL3sWYxnc8lb+zuF6y7zO7iHWF2x5KfLnjel3+/BXqzHcqEA/eYjxE4YjlNvIHRwFzxWG8qoUKQKOW6zjZC+7TFnFtXpSxkRTOmvKaQkzyFt8vvI/DVEj+pHUJcWPtlwlFXTftkzVOw6w/aOk9iXPJeak9nEjOzFtjbPUXXsAtbCCmxFlRwdv8z3QBDQLh6Pw4U1v5xjo+dTfeg85X8eI/rhASK/OiTgMlrQNAr38Uuc/3NiPrxi0eCNGd2f8s1HkQf5IQvQ4KioQXC5iX1kAPay6johM1W7zyAPEteW6XQ2prO5ZL/xFS6jlWavPoq9rBqPy+ObF4iVGV1mG7u6TqbmZDYJXn4l1OKXOlZH50+nc2rS+5izi6nafxaH3khK8hwEQcCcVYQyNIDyP4/SaPywa84LoPpohliJuta8yjcdwVZcgTYhipDebZBp1cg0Sh+fk5Y9j+VCIbnv/UTkqP4UffYnGbM/xJZfjipah72wAo/VgX/bpggeT53+rPnlnH/1S8r+OILUT43H6SZmdD8MZ3NxGi3XlEX9jlMUfLMdR2k1UpUcqVxKaN+2mDOLkWpEma+9xgBfOHve2t+JGd2f/E/+JCV5Dnkf/eENI6sgoHWTOjIFUPT9Xiw5pXXWStmmozQefycOvdGbM02OU3/ZM/US7W9VphS6AOSBWvQ7TpG7eiOWi8W4bQ6kcimKsEDMWUVItUriHh+MftfpOvOq2n8WV5UJa04pVXtTxb5G9aNi81FiHhmAy2ghuEdLEATM6QU37EsZESz2pVES0iMJe2nVv9TXlTJlOJGFX2KsSJMtx1BFBKOKDkWbEI1Mq8ZZbaJ0wwGivPq4trwYT2ShTYiiOuU8of3aEjnyDsq3nUCikCPzUxM6sAMSiYTs177g+OBZHB88i8odJ5CH+BM5uj8x44eDIOAor/bSPBBZoFacV8o5NE0iODfzozrzut5aMXjHUnMik8iRdxA18g4UIf6Ubz4qFv7x6sSYhwfgqDDU0YmJy56natcpzj2zrI5OBIh95h6sFwpoMu1BLBcKKVx7OaKhav9ZYrwvyGJG98eYlkP55qM31Iltlz1Lxa7T7Oo4sY78hg3sQNNnhmMrqbzCI0xE5f6zRI7o4e2rH4JHoOTn/RSu24k2IQpN43CCeyQh06oo/mk/tkI9AV1aULp+J+lTViHYndSknCV2wnBcRgth9/TEbXMQO/6ua87LWW0i/dUvqNqbiuG0mPOsvnrKdD4Pc0YBp59+T3yppVaIeYk7N8dltPoqJgNc/GwrOwfPoyY1B3mQlsaj+9Jswp0ILreYb9FrZ+V9toW0mR9hL6vGcOLW90uH3sjhEX+nOuWcTwfINCoC2sfflg640bpU6AKoPpxOxIieYv7CIZ0p+/0wKclzOP/yZ6JsjO5P4ltP4Kwy1dFtxd/vxZpTSopXNprU0m2XDusFu4tIb/7SoC7NcRmshHh5Hzt2EOWbj4o58jQq/JpHX77OOz5HeQ2CxwUy0RaWKDUILge4nbirCxHcTlyVueBx4arMxWM3IVWLL3hadErCYrT4QrQ3f/kHs+56kUl9n2HpxHfIPpPJxD5P47A7uJiWTXVZFSpvqhfwOpUJEDOiJxKFjJi/9aDgl4MAbOv+Ilu7TeXYcytxVhpJn/MJjrIaLDml7O/wPHtbTsBRVk3V/jQuvP4VYYM7UfHnUQK7tMBjtdfZV8o2HyUl+SVsRXqi7r0DQPT4FwRqjmVSfoWNKdKwJdJaNJR6c58rQvyvaUslefVG2tPLMGcUULHpst6Ie+YeLBkFNPXqjYIr1pdEKiUleQ5Ve1OxXCxBopDd0voS3G5fu/I/jyGVyXCZrTQaPwyPw4lMpawjT2K7Cz5d7+/V9WVbjqPy5oSvretLNhwU14SfmsAuLXCbrQR1S6Rix0m0CVEEdEhAopAROfIO5H5qBIfLp/8jRvbGlJaLRCGnavcpNM1iMKbmEDl6ANFjB+O22HHqDb6xaZpEIg/QkL/291t+XtHUCp235pf7DgTlfmouzP8nWYu/w5JdTNTI3qIeGjMQj9OF6WzdQ0mAigNpOPQG9gyeS83pbCwF5TQa3Zewvm2RadU4qk2oI4NFW6JWlItDb6D4h32kJL8keoJ7UxCZs2rbOuJ6y1nxi6/wkrPSSNxjyUQM64p+T+pV/K0tH5ds7ch7euAyiXMs//Mo0T6ZbXHd9g1owM3Q4Cl5C2jZsiUbN24kMjISqVSKv78/ZrOZ/Px8nn322Ru2vXQQFBgYiM1m49ChQz5vM7VajdVqvVFzbDYbdrudzp07k5iYyOTJk6953aBBg1i5ciV9+/ZFKhUVUWJiIgcOHKBfv37s27fP53UXHh5OdnY2d9xxB0eOHLmlQ7/ExEQ++eQTysrKiIiIwGQy4e/vT3h4OMePi7nrsrOzKSu7MpT22ujQoQPffvstffv2Ra1WU1lZiUwmu2Gb69FLq9Xi7+/PuXPnaNWqFXv27KFVq1ZotVp0Oh2HDx+me/fuOJ1OPB4PHTp04IcffqBPnz6oVKo6c8nOzqZ58+akpKTU6ePMmTOYTCaUSiVHjhzh+eef9x3GXcoteuHCBd/1crkcl8vlO8S7hFatWrFt2zYGDBiAyWTi3LlzPPbYYxQWFnKrsNlsZGVl+Yrb5OTkEB4uvr3TaDR1aHS9ObVu3Zp9+/bRtm1b8vLyyM0VD6Au8bmkpISoqCjsdjt6vZ6YmJjrjketVnPs2DH69et307H3OrQcj9XB2amrAajYcozKvan0OvAeCAJF3+zwPaCGDe+G22Lnjt1LEACn3kCflPdw250ogv1ImC5WxFVHh+LXLJpuG17DVqgndfJqX3/dvplNnrdAzrn56+i8djJJL43GcCaHypTzNBozkFavPILLbKPP9kUINgfWQrHgiKZJhOjlFxbI0LyvcNscnJ78AWED2tP/6EpUUSF4HC6aTbuPJs8Mx5hRSOaqX2nz2qNI1Qr84qOQSCS4zDYOjRGr6kXf053EF+/DUlCBx2QlbfL7NJk0AkWwP85qM4FtmyB7Zjh5H/6BNj6K3oeWowwL4vSEZSKvV/xC2w8m0/jZu5FIJRi9B4fZ7/5Ih89nkVzwDRKZTPQMOp9P5/XzkMikFK/bhTm9AHtZNbGPJhMzZiC2wgoq96XR69ByJHJx7Q3M/xrBLWA6n0endfNQhAYwJPdLMhZ9S+6a3zk95QN6/v4mQwu+xm11cNSb00YZHkT/oyvFnFBuDx6bA02TCBJfexR1jA6Pw0nP7WKuTtO5PHp7+V3o5Xfc44OJHTNQzNEWGoAiNBD/9glIpFI8dgdhd/XAbbLS4Zc3cZRV0zP1Y4q/3ELF1uOYMwrotH4ebd9/AYlEQszD/Qlo25QTDy8kLLkTUQ/2oatXNtImf0Bw9yTiRvfDabSi69cWweUm5+PNtHz5YYYXfIXb6uDwI2/TafVkIod2ptePr1zFr8S/j0Xmr8FWVIEqKhQJEjG83k9Fq6XPcHbqajp98xIFX20jZnQ/TBcKabPsOdqumEjNyUzOv/I5d+xZiqvaRHCXFiTnf4PH5uDova8T9/hgZAgE3dGa4DvaINOo6F+4HntZNWlPLsZ0No+wu7qjig4lalR/BJcLt8FCaHInLNtP0/nT6ThrzHT/7mUkCjnaxuEM8/LriJdfLWY8gCYujHZLn/YWlJHQ5Lm7ffwynsslsGMzOnw2A4/dhctorjOvs9PXkvjGYwR2bIYyNJDkwn9iTM3h/CufgyAQ3KMlHpebLj+8iuB2U/j1dszpBbT4+1iiRvfHdDaX4DvaoIwOpdfpD3FWGpF6Q+f8Wjehf9G3IAHB46HXiTVkLPmBqLu7k75gHUmvP4pUo0ITqxMfIh/sizW/nDNTVqMMD+KOLQtReotKNX1mOMfHvE2bZc+iigxBHRuGx+Ui4u7u2Aoq0O86Te9Dy3FbHbiN1qvWfXLe17htDrGaLeKBhuB2E3pHa0I3voXLZOX4g28B0GHNZCLu6o5EKmHAiffJ+fRP4p+9i1YLnwTAWlhBh7VTOP/3LxiS++XVa+UWZSpnzUYSX3tULBQypBMem4PKvWk4qozcsXcpcj8NHqeL8Du7YCvS++ZlL61CqpKT+MZjSOQyNE0iSH/1CxAEdMmdUOoCUYYH0XblJM6/8vlN++p98D0kchkeu5PmLz2EtVCPq8pU776ulKlBeV9jzS0jenQ/JFIptoJy/JLi6LVnKS6DmfNzPsFwKpvw5E70z/pcLNolEeh94gOyl3xP+txPSZz/pCgLVjvNZo8m+51v6bR+HsrIEKr2nsGSXkD040MAqNx5EnWjCPxbNyFkQAfshRVkvvSRuF9+MhN5kB8eQUCqUiDTqEh66wmMZ3I4M2klSW88TtKCJ5EH+uGx2a9aK+lzPyVp0VO0XvYsbosdS1Yxhf/cQbvVU8QiBC43CTMeQHB5KPzm8lqJHFV3rbRY+hxShVw8IBUEHFIpkaP646w0EvXIQOyFejLe/JoL87+h++YFtFzwJG6bg+qU85yd8aH40uk6OjF2dD9cRiu6fu28OnETSS8/Qpd1L4mhwmXV3LH9bQxpuUTf2+sq+W3+0kMYz+ahaRRO2e+HcRmt6Pem0vvAMhAECr7Z6dP1trwyOm9ZjOB24zbbCenfQSw8ZXPQZMYoKjYdJso79zsufFFnXh2/nkPn9fNw2xxYsoup2HXqhrS/mZ4K7NycXruWYCupxHgqm96HluO0OrCVVNFv4xsoQwMYkfM5Zxd9R9baPzjy/Er6/fYGyiAtIMFSWMGplz4lZkQPEh5PRh0bhuViMaeeXYG9vPq29ssWr4xBHqjFVliBKvqyDvD4q29ZB9xoXSp0AWjio2jz3nNIZBOxZJeI6xJQ6gLRxkchbxcPCFjzyjk/5xMA2tXSbf1OvE/ep3/S5Nm7aOnVbbbCCtqvncLpZ5fT5r3n6Ht0JS6TldSpq0mYdp9vXkEdE2g0bijFP+5FFRlCn0PLcVvtpE1d47PZ3CY9Mv8IMfrU7cJtKmfWa29z5MRpqqsNJI98lMlTpjAyuSeC04qg1LJqz1rsVjsfzFzhu8+8z//O6tmrqCqr5PiOo3Qe2IVVe9aiVCn5+BWxv5gRPWg1z0sjk5WMFb/Q5u+P0PaNsRizirnw3gaaPp4s2l5fbqd020ncZhuJi57CqTf47FjB7SHvoz9ImP4A6jfDMWcU0P7LWXisDmyFFfTYtQRBEFCGB3PsoYUAnHh0MT23LGRIyTrwCOR/vgXT2TxMZ/No9fZTPhqmTf2A+Gn3+2gY2LEZjcYNpeTHfQR1aXGVLXWtPTbp3eeQKORiARNBQCKTEjW6rt7IevMrLsz/hh5bFtHi72NFvXEoHf2Ok7e9vo6M+DtJbz1B9IN9xX3dLWAr1nN+zie+di3eeIzAjgliu7yv6uh6a0E5fkmx3LFHrLJ9bs6nGE5lEz2yF/3Of4zgEcQiVet2Ubn9JOlzP6XjP19CHuQnVpDfcYLCL7b69L/Haif+pYcp35hC9Nhkcpd+T+KSZ33F72y5pVTtOU3M40Mwn88npG87HJVG0R72CGS+9c1Nn1e6/PoGLoMZj8OFQ29AERJA75TlGM/k0HTSCOQBWiRKOVKlnOTCfyK43Jyb8aFPXoec/ABkEpTB/ihD/Alqn0DLl0ZTk5aLx+EiYmB7eqx7CTwCLoOZtovGcfqZ5XT6Zg5np3+I02BG5qcmqFMz+qS8h+FMDlUp531rTL/rtO//XbVsAlVEMLp+7ZAqZXicbkL7tCHNa0v1rGVLNallS7Ve+owvpUrfEx+QteR7rLllPlvq0rpoQANuFxKhIfD/pvB4PIwbN47hw4fz8MMPA2IhmoyMDJYvXw5AWloav/32Gy+99BIAn3zyCc2aNWPAgAGsX7+e/fv3ExERgU6nIywsjNGjR5OSksK6detuWOgmKSmJxYsX43Q6EQSBESNGMGDAgKvG6HK5GD9+PAsXLiQ2VnQPLysrY/Xq1RiNxjqFbqqrq1myZAkej4d27dqxadMmX6Gb2nO4EidOnGDdunUIgkBgYCCvvvoqDoeDxYsXU1NTQ7NmzUhPT2fu3LkAvPPOOyxdutQ3ltqfAf744w+2bxeTpqvVaiZPnoxUKq1z3a+//orNZrspvWoXuomIiGDixIn4+/tTXFzMhx9+iNFoRCaTMX36dCIjI9mwYQO7d+9GLpfTqVMnxowZQ2FhIcuWLUOtVtO2bVv27t3rK3Rz/Phx7HY7JSUlvkI3TqeTJUuWUFlZSUxMDAaDgVGjRtGmTRu+/vprjh07Rnx8/C0Xurme/FwJq9XKe++9R0lJCUqlErVazZNPPkmzZs04f/48a9euRaFQMH36dNxu9zXnVLvQTdOmTSkpKWHcuHE0a9aM1NRUvvnmG9+B+sMPP0zXrl2ZNGkSixYtIjAwkKysLL766itef/11ioqKePfdd5FIJDctdLM98qHr/nY9uG+YoOz6cNajnaye7vjO6+QNuxHUwr+vwv3NUF+X+L+ShirJ7dPDLtRvZo56UETJX8cvRT37snDjFzvX7++vMwPqMzdbPedVX1msD+qjp/7K8f2vor66TfEX6pv64q/UifWR3/pSQy25/eiXv5L2Zkn99E199vT/Bh0g1NMGqw8Gpi287TaPdHmxXn09Zr956qYr4S/UL3KrvnaspB7yUV/7wfkXBk/WR6bqu1Zk9aCHu560qA/lbZL69aX6C49v6iOHQ0q//f8wkv87eLrpqP/0EG6Kj3K+/08P4bbQcCj5P4KsrCy++OIL3nzzzf/0UP7nsGvXLrKyshg/fvx/eij/9Wg4lLyMhkPJumg4lLyMhkPJumg4lGzA9dBwKFkXDYeS/zoaDiXrouFQ8jIaDiX/PWg4lLyMhkPJ/040HEr++9EQvv0/gA0bNrBly5arKj03oAENaEADGtCABjSgAQ1oQAMa0IAGNKAB/xfR4CnZgAb8H8aSJUuuytM5duxYOnbs+J8Z0L+I/VEP3nabjWrlzS+6BoZYXTe/6AqUyhQ3v+gaiHbfevGqS6jvm9j6IFVVv3m1s9/+vOrrVVGfN8z1fXNeHy8ph1A/75n6IFB++3QHMLrqx+e/0hMmRX3770J72epXQOyvnFd9vL9sf6FM/a+iPl4w9YWnnvJUXzmsj3eVtZ5eN/XxALPVcw/Tyey335e7fmulPvtspbR+/hqhntu3OeqLv9Izu6QedpGjnqr3d7nh5hddgXXH3qtXX5qYvrfd5s+QPvXqqz6eZlA/3VFfjVifCBJ1PXurj/wGyepnF1nroTv+Svu8TFY/faOrRxHYv9IzO/l/3FNyQtPbf579q/Fxzg//6SHcFho8JRvQgP/DmDVr1n96CA1oQAMa0IAGNKABDWhAAxrQgAY0oAH/dvzXH0p+/vnnhIeHc/fddwOwYMECdDodzz33HABffvkloaGhxMfH37CIy7Wwa9cu2rdvT2ho6FW/ffvtt7Rq1Yr27dv/eybyP4Ab0ev/Gn766Sfuv/9+3+dXXnmF+fPn/9vuX7soDFxdCOmvxqVCO/+/cKkwU8+ePW+5Tfz8pwhJ7oTH6uDC1FWYz1y8/KNUSrfTHyHTqkjILeOHmWtoc2c3Wg3pgiB4MFcY+H7mGu6aN5am3VviHxaIy+5i95pf2fX+L6gCNLT/cCKqWB0SmQxHaRXqxhF4rHbOTvkA05mLtFgwjuiH+iPVqLDll5HSc6qv+0b3dKfdjAcIbBFDTUYhMqWCytQccn7YS6fXxiKVy3E7nHgcLqRyGcUf/ELJ+l0AJC55msjRA5AqFQhuN8XfbCdv+c+0XPUCyvBg8AgUfb0NddModMmdcFvtnJuympA+bWjx+mPYSypRhAbiMlnJ++A3clf+AoB/mya0XPI0mqaRyL1VelOfXo7RS7fIUX1ps2IizmoTeR9s9LVrs3oy/e/qDkDJqSx+G/cuDpOVgLgwHt+xmKqsYvyiQ1EH+yGVSjm0/GdSlv4IgCxAQ5sPpqCK1aGK1iGRSpFplDgqaij87E9yV/5Cy/eeJ2xIZxwVNRzuP5PEBU+iS+6EIjQAR3kNHpsDeaAWebA/MrUSECj8chsZL38OQMKc0YQN6ypWFTRZkfmpkfupMWcWEdq3HZasImT+GtTRoSCV4Kw0cmLsOxjPXESqUtD5lzeQKOXi+CQS7MV6H48T3x5P7ONDQCrBbbGzJ+Hxy/L398cIHdIVRWgAUrUSW34Z6ZNXogwLImH+U6jjwnBWm3FVm6jYeJDMxT/62iYueJLI+3ujDA3EVliBx+Gi6JsdGFNzSJz/JBKZlKJvdpC78hcSFzxJ1AN9kfmrseaW4bE5yFq4DsEj0OrdZ1GGBdXhdcKc0UQO6wKCgLOiBkdRBQE92yC43KgaRWDLKkTqr0EeEoBEJsVjdeCqMnJxxiqMh7Lxb92EpCVPo0mIRqZVIZFIbsivFgvGoUvuhNxfg9NowWOx46ioofjb3cTPeBCZvxqpQo7LYKHomx3ItCofvxwVNZydspqmU+4l7M6uqGN1WLJL8Ngc1By7QPmmIz56OMprxIrLNgeFxy/QIrkTFr0RgJ1LviVr5ynGrptHo65JCAiUn8/n8/tex+NyEzasKwlzHkLwCCgjgxGcblzVJh+fQwd2oO2H05D5qXDojexv98xlPs98kJhHk5Eq5cgDtCABR1k1BZ9tIXflL4QO7FCHZ6qoEHTJnZD5qwEJjtIqAMo2HiLqwb7XpYfE48FZYSBz6ipiJ99H2L13oAgLQnC6cVYaqNp6HL+2TZAqFUjkMio2HkQSFIAuuRN4BNx2BxKJBJfFjiZGh0J36zpAERZIy8UTUEWJawSPh4vv/kTOsp98ayz2iSHI/cXK3KfHv0vVrtNEje5H6+UTxUrnbg/GU9kcvesVANp+OBVtsxhU0aHIA7UIbg/H7vk7yqhg2n4wRayqKpHgKK+h4JPNvjHWp69LOkAVGYJMq8KWX07axFU4q0303Psu9tIq1DE6JDIpzhpznbUSXksW7YUVBN/RBo/LjbpRBNbMQuRBfiijQ0X9Um0id8XPFH70R529qOOvbxLcoxXm9HzOTRJ1QIu3x6OMDMFtsuHUGyj6ehv5H23ytWmxYJxPBxx/4A2q96XdUA6b/30sYUO7+PSNx+7EY7XjrDFzbspqFGGBV+kOTeNwuv3yBsqIINxmG9aCcjIXrKdi+0mSFjxBzKh+yDRKrAUVnH5mOW6LnR4fXt7HtE0iKNlygpi7uyGRSTFeKKTgxwO0efURNrV+FkelkeCOCfT74y0c5TU49DWcn/kRiQueRKpUIA/UIvNT46ox+9av22on570NNH5mOBI/Ndb8ck4+/z4ukxVN43A6rZ2CKiwQdYyOgu/2ENo9CXmABpBgL68WK4y//jHGw+cBaL9rOZpmMQhON6n3zkOhC6LpW0+hbhyJs8qIs7waweXm6FCxgKJf6ya0X/8yilBR/9lLqyj6ZDOlP+69ao/VNI0kNLnzVXvsmaeXkTDnoTp6yW21YzieSWDn5rg9YNMbODJ1DbbSanTdExn486uIwitQefoiO+76O4nP302T+3sDIJFLCUyMw5Zfhstsw5ZXRnCv1sjUSpxVRiRyOS6jxcdbAP/WTei4fi6KEH88dicnx75DzaHzyEP86bV/GYrQAPAIFHz2p2+/vKTPHHoDEoUcqUwKUgn20mo0cWEow4NwGSxI5DJcBgtui43UKasxnskhccGTxD4xBMHtwVZQgdtk5cid8+roQIlMiqZxBKb0AmqOpBPYuTlOAewVBg6+uBZraTXh3RMZ8tMreJxuXDYHeb8d4vDsT1EGaen57jOEd09C4a/GVFDB7onv47TaGbD6BZ9cBjSOoGjPGUJbNyEwPpJ/tn2OjtPuI25QR0aopDjtThw2BzaLlQ9fXk3uuZw66/WpN55h4KhkHmst5iiXKNTIAqLAI3rUe+xm5r36d/bsP0xoSDAbvl5Tp73UT4dUqeX4sa2MHz+NEydTAbhz6ADeffdNZFIpu3cfpFPndkilUswmM09NmEZWVg7tPplO+F3d8Dhc2AoqKP1xHxff/dFHwyv3B6lKQcyjyTj1ogdo9sJ1hA7qSMQ9PZAH+WEvqcRlsFL26wGaTr3/mrqj9apJRN7XG4lErMZuL9Jz5ql3fbZf6MAOtF0zBZmfuo59lDDzQRqNH4bcTw1AyU/7SHtRpEWrJU8TPaovEqkUQ2oOJx5ZhKPGiqZRGP33LsWUVYQ8yA9NdCgIAqYLhZRtO0HsA31R6gIwZ5cgeDyovfuxs9rEuSmriRt/J2FDOiNVKZCqrm/vCV57T+6nRuanxpxZjK5vW8xee09Ty947PvYdjGdEGeh4aA1ukxVFRDAyfw22rCKypq1C3SSSRq8+gSouHI/Ngcdsw1VlJHv6KqyHs2g6cxTRjw5GcoUdUPTZn+St3EDSe8+jG9IFZ0UNR/rPuKYdq4wIRhHiDwJX782tm9ByyQTR7lIrsOaVc/aF91GE+NPslTEoQvxRRgTjrDLV2S+7bl6Af5smCB6BqrRc9k94D2tpNX5xYdy1ewnG7GKkCjmqEH+cRiuVqTnY9QaiB7RHYndir6hBGRqAx+6k8J87afLs3UhkUkp/P0zoHa2RB/thPJPDmUmrEJxuWq+aRMSInkiVCvI/+oMLf/+S0IEdrmmL/ivzSpgzmgY04Hbx12bt/v+ApKQk0tPTAbFKtsFgID8/3/d7eno6SUlJ9br3rl27qKqquuZvDz300H/0QNLj+feFLAmCUOd+V36+VdyIXv/X8PPPP9f5/O88kGzAzRGS3AlNQjTHe00mc+Yamr3zTJ3fmy1+Glxuavan8fO8jxm54Cn2fLiRFcNfYuVd8zi/4wTJU+/n1C8HcDtdvJs8i4xdJ+n56BAimsfS67GhmNMLODJoNjnv/UjwHa051Hca52d+SNLiCeiSO6GNj+L0o+9wbtoa8WG+FmrOF7B3wnvYK43k/nyAjX1m4Kgx02PZs+wau5js9btRhfhzYOL7bH9gPs1efwKJQk5ocid0Q7rgNllJm/APTGk5BPdohbpxBFmvfcmRvtM4ftc8Gk36GwFtm3Kw51TOz/yIVsueJbR/ezwuN4LbQ8qAmdhLKol+eAB+ibGA+FBbse0EhpNZnB73D1wGK0mLvcWXpBJavTMB/Y5T5L7/G5H39cYvMRZdckfCBndmw2OL+fGhBQRE6+j87N2+eVbnlrLu7ldw2x38OHoBhvxymg/rRmiLGADinhqGOb2A7AXrMKXlIA/QkPbCSuxlVUTc1xttYiwl63dx8mExOb0uuROa+CgO9pzKyUcW4TKYOZw8B0NqDjKNkoN9pnH8wbeIGTPIN6/c93/j8MDZpCTP8RnV+3u9iMtoxVljImXIS8g0SqqPZrAj/nHcZhttVjwPgMfu5MT9b5C9YB3Gk1lYLhaT/9EmkhZPILhvW6IfHkDa5FUcHf4yErkMrbdPgKrdp8l+80uMp7Io+mwzpjMXaf7OMzRbNIG0R+aT0v5pnBU1nH9uGSEDOxHYpYV3jh3xa9UY46mLeFxunAYLKX2nE3lfb1oufZqTYxb5Psc+PhhNfBT5H2+i8IutPnrod54i6e2nEDxX8zr3/d9IGzKNtKHTseWWENivA2f6TKTg7a8QBIG0YTNBAMO+0+S9+TnOskqynl+K7YK477V891nKNx3GeCITt8lK+Z9Hb8gvrZdfqc+twFVt4nDyHCq2naDl4gmcfPRtBJsTh97ImaeWEnlfb8r/PMbhgbPF67Yep9W7z6KJj+L4fW9gzSv3zTH9pU9IevspTo5ZxIXXvsS/VWNOP76YP+Z+QvNBnTj0ySY+vmseH981j6ydp5BIJYQ1j2HNoJksaT2ekCaR9Jk8UuTVnjMcHjiL7IXrsGaX4DbbfGsZqYSkt8dzfuaHHL37VeSB2jp8BtDvENeNraiC1GeXYy+rEtdIyzjfGFP6TifmsWTfuqz48xiC3cnh5DkcHvIS0Q/3vyE9Tg2eRdXWYzRb+jyahGg8dif2wgrMaRdx6Q0UfbSR1Afe4GTyTE4mzyTs3t4EdGzGwZ5TEVxupHIZhwbNRtskAqmf6rZ0QMu3x+O2O3GU12C9WMLxUfOJGNHT186YlovhZBY7Gz9K4dfbabvqBZBKSJgzGsHl5mDvaZgzCpAH+fnapD6znKyF6zCczCL/482UfL+HpMXjab18Ivrdp7EVVmDLK8NlMPv0TX37yn3/N7Lm/xPDySwy5/8T84Uin26z5pYCAvayKg72nX7VWjk6cCZHk2dhzS0lpH8HDvWczMUF34Dg4eiQOYBA6rgl7E14DIfeQNwzd6NNjPPJRuTo/mibx2LLLyfztS9IXPw0Ld4ez9nnl3PyvtdxlFVxfsoqYsfd6ZMrXXIn/Fs1xngqG3tpFc3//thN5bBy9xky3/gaw8ks9NtPiPJRWsX5mR+RtHhCHTm8RM8Wr4yh5lgGF+avo2TDAQq+2E7F9pOEJXckuGsiNUcvcGTkGwgOF60XT8CSVcyuwfPEf0Nfxm11ED28K2lvrWNjwjg0MWE0fXQgloJy377RcenTOCqNZMz7VDyQnP8EJ+5/k8OD54Dbg62ogsIvt/nW7/mZH9F62bNkzv8newfMoeSPoyRMukfUPa+M4eLaP6g5fRFrQQUx9/bi8Jh32N13Jo6KGk4+v4rT09aS8I+JAAQP6ozbZOXMXXNwlFSSsOgZ4hc+zfmx83GUVOKqMpI5cRmpw2f76Njm4+nYCyqwF1ZQ+PkWJEiIuK/3NfdY/7bxV+2x1vxymr869iq9dH7mRwS0bcrhgbPZOmQexVtP0Hq6+OK65Qt/Q/AIbOo1jex1u9BEhhCQGEvG6t/ZOmQeW4fMo2DjYZzVJg50n8L5mR+hTYj2HSS7bQ6cVUZOe3XGJblv9/E0bAUV7Gz0KPkfb6btWvFAObh3a2R+arLf/payTYfr7JcA+Wt/JyX5Jczn88la8j37e08nsG0TpCo5h0e8htvqwJJdzL5eL3J25ke0XjyBsOSOaOKjsBdXcvrJf+AymDly5zyv3Iqyl/Pez6hidNiKK7nw2pc+emwa8jKF207Qbtp9Ig9eGIGluJL18ePI+yWFqtRc8fsp9+Ky2Kk8lc0vQ+bhMFnptehJDFnF/Dr0ZX4d+jK/DXsFl9VOxrpd/PnwIoz55cT0bUtgfBQ/9pnBDyu+xWK0MGPYFH5Y8S3PLZpUR5c3a9ccv0A/roTgsuKqLsRVXYjHWs3Iu4aw5t2r7XqJQoNEpsBVlc/zz8/h/VWLxKUglbJi+QLuGfEo7ToM5NFHH+D1N5bQtdtQ1q3fwLy5Uxk+bBCqmFD0209w/P43cRnMXHz3x8s0vMb+oNAFkL/2d44kz+ZIsijH2vgoTo19m9Snl+GsMnHuxQ9oNveRa+sOqYSwIZ0p+z0F/e7TmNMLyFywrq7tt/w5TGfz2BX/OK5a9tGlCOkDfaezo9kTBLRPwC8xlrDkjoT2b0f20h85et8bqKNCaDr5Xh+NLLml7BsyD1VoAGdf+4rN8U+ijgpFqQtk/7BXENwe9g6cQ/rCb2vtxx+RtHg8xet3c3HZz8j81Dex915C7qfGUWlkf69puIwWr703F7lGSfXRC2yPfwKX2UbbS/PxonDFD5hPZXEk/mEuzl5D/KJnsGTkI5FKcOoNlHz0G47SKi48vxTrhQJfu8odJzCezMJeVMHZZ5fh8NlFcZSs38XphxcAEHotO3bIS0hVCtwW+zX35lbvPkvZpiMYTmSSPu8zDCcySVo8HkelkVNPLEHweDj95D8A6tjnLoOF75o+yY4HF6CNCKbNtMvOMqbcUjYPmUfN+XyO/f1LNvaZgdxPTcQdrdnYewbG1Bz8EqI5OHAOZ6asJunNJzg+5m32951B3GPJlPx6kP29puGsNhE7ZhBhyR1RRYVw7N7XKf5uFxF39/DtW9eyRes7r0t8/l+H57/g338b/icOJTMyMgAoKCigUaNGaDQaTCYTTqeTwsJC4uPjAbDZbCxdupQXX3yRFStWcCmd5g8//MDcuXOZMWMGa9euRRAEUlJSyMrKYsWKFcyaNQuHo24ui/fff5+UlBQAvvnmG6ZNm8bMmTP58ssv61zn8XiYMmUKBoPB93ny5MkYDAbKy8t58803mTlzJm+++SYVFRVX3RtELzcQve3eeOMNli9fzowZM66ixcmTJ5kzZw6zZs3yVeH+7rvv+PXXX33XzJgxg7KyMsrKypg2bRoff/wxc+bM4fz583U+6/V6fv31V+bOncvMmTP57rvvAHzt1qxZw/Tp05k/fz4Oh+Om9MrJyeHll19m5syZLFmyBJPJBEBJSQlvvfUWs2bNYs6cOZSUlADwyy+/MGPGDGbNmsU333wDwOuvv05WVhYABoOBSZNEY2XXrl0sXryYBQsWMHXqVL7//nK1qcWLFzNnzhymT5/Otm3bfPxyOBzMmjWLFStW1KGxIAh89dVXzJgxgxkzZnDgwAEf7V9//fVrys/t4rvvvuODDz7g9ddf54UXXuCPPy57bezZs4e5c+cya9YsPvzwQ9/h8GOPPcbXX3/NnDlzeOutt8jMzPS1P3r06E3pcAnXm9/KlSs5cuSI77oVK1Zw9OhRPB4PX331lU8Otm7d6rvPJ598wrRp01i0aJFPvm8VoXd2o+y7XQCYjl9AHqhFEREMgDI6lJDkzpSu2wFA/olM1AFalBqVr71Cq0IQwFJjQp9bSlV+GXknM6nIKabV0C4ICF5PJwgb2hVnlQnB5cFw7ALyQD8i7utNyfd7qE45R83Bs0ikUpTe/gEMmUUYs4pRBvlRujcNgMpT2UgkEsx55QhuD6bcMuLu7ILcT42r2oTgchM+oidSjQrTmYtU/H4Yub+Wij+PEtQ9CZP3rbbbbENwualOET1FDMcuoImPomLLMXB7sFwswZpVTOnPB7DllxM2rJuXeRDcqxUl3+9BHqjFklWEPNAPZUQwjSeOwKE3YDiRCW4PpRsOEDasG+HDuiFRyCg8dJ6SE1kIgkCLET3q8CKyYzMqMwopOiy+3MncfISEoV0uCQwyfzVhw7piSsvBY3dS/tsh5AF+6LceJ3xYN6pTzuGqFtdz2LCulHy/xzevS+MLG9gBS04pttwyag6l47baiXxQzOfkNll9Y/FrFoMlpxSA0o2HkPtrCOrcHMHtofCrbQhON4XrdqGKDPHxy22xEzasK6Ub9iOVyzCfz0Me6Ef8zFGY0wso+3EfzooaXDVmwi/REqjefQrdkC6UfbcL47EMnwzYvYct7hoz5Rv2oxveHalcBt71Hj6sGzK1kpIf9iI4XcjUShQhAdQcScdjc2HLLUNwuindcIDoRwb66GErqPDRI7Bzc5x6I5YLRVfxug492iVgyyoCwJJ6EYlUStCgztjzy/Brm0DF11uo/GUfwcmdcRssAGibx6BpEknN0QzMGYX4JzW6JX5V7Uv1jc+veQwugwWlLhDLxRJKvt+DbnBnSjccILRfO9/4ZFo16kZhvnuIXrGX52i9KPI8bHBnKradIGxYN4pOZCJXKVB61+clxHRsRum5fKrzy/E43eQfzaBRjyQfjy+Nt3L3KRAEn3zpkjthuVhC2S8HRD4bLHX4DOCf1IiaoxlYL5ZS/vth5AF+VGw9Tty4O31jFJxunHojtmLxxZq9uBKpWlFnLjejh1SrQtUoHMORdOz55bhNVuQBWiq3HSP0zm54LDYAJAoZipAA9NtOAKCKCQWpFF1yJ+zFlUhkslvWAcqIYFwWG7b8cswZBRR/t4fg7i19OgBA17+9j0dOvRGJUo4uuROuajMeh/PafXllveT7PUT+rSe57/+GMiIYj8OF+Xw+1oulFK3bhVSpoObw+X+pL7fJ6utLplXjKK9GHuiHQheIVK28pbUS0C4ei3etmFJzkEilhCZ3xJJZROWWYwhOF2U/7cVjc9R5CdV05ijyP/hV9AY6lY0yIhhboR7j8UyMJzIp27CfkP7tsVwo9LULG9YVqVpJ1pvf4LE7kQdqbyqHlbtPEza0i8i7AC22vDLkgX7Y8stRRgRhK9TX0R1hw7oR2qcNpvRCAIq+20PE8K5evnQVPbG+30PNsUwkcpnPY8XHu75tsVfUIJXLyPl8K4LTjaPahEQh41JasYTxd+Iy2TB6H9wvrSmZv0aU+bxS8EBQt0Tf+jUcu4BUo8SSVQxAxe7TRN0teuKH9WmDx+nCkluGMT0fJGDNLcNVY6Fow0Eih3VFplX5+g+5szslH2/EXWXEY3OgiAjBXlSBPU/cAyo3HSLkzu511rK6UTj6bcexXiwhf+UGFLoA9FuPX3OPrUk555uXJj6K3FW/IlXIsOaVXaWXDMcuIPPX+Ggo16ou6/yeSbhtDsx55eSs343bZif2zi51xtX4gd6U/3HI159Uq8JepBfX8sVSir/bQ5hXZ1ySe3WjMPK9XruFX25DqQtAGRFM9IP9sGQVYy+uxFFaXWe/rI3QPm0o/e0QQZ2bYy+tRvCA8fRFHHoD1vwK8AjUHMtEHqgl6r47fOvSeCr7mno6fvr9VO05g0yjxHgquy49NCqfzRvWtQVOo7j2sr/fS9wwkRZBLWKR+6vJ/mEfNVnFqIL8UIUGoKkll9F92mDMLaNw52lMBeIzT+zA9mT+sA+Abeu2oPZTExwRQsbxdEKjw3xtpVIpj738JF8t+vwqWlyJrh3bERQYcNX3EqUfHpvooX/o8HGCgoOIioqge7dOZGXlcPFiHk6nE4PBxPBhyeK8ggIoLi5lxIg70e887ePxlTS81v7g17zuC7JLe64pNQf91uPIA/1Qx4YhCALlmw5fpTsCOzfHWWVCExtOyXe7Kd1wAE3jiDp94xIo/FJc48W17CNVdCjOSiNWr14p2XCAcK9dKFUpKfp2NzXHLuBxuIi8p65dGNy5OVKFnLzPxPsW/ZpCaM9W2MuqfddEDuuCfvdp8SWplx6W7GLChnQSPUlvwd6z5og582vbex63hwKvvVd0hb0HEDywMxU/7ALAdDwDWZAf6sZR2LKLkftrqPrjEJW/7CNkUBefXQSgTWqE4WgG1oslon3utYvChnWlpo5d1O0qO1aX3AmZRonpXN419zBt82i0TSIp+X4PlbvPENS5BfJAPxxl1ahjdVgvllK58xQylYKy31J89nnxup0A6I9nItOqkKmvzt8a2acN+RsPA+BxuhDc4nOhPMhPjB6JCEYRqAUE3BY7gtONRC5DqhTvdWnvCB/WVYzoOZmFLb8CqVqBLrkTTr3hmvtrfed1JZ8b0IBbxX99+HZoaCgymYyKigrS09NJTEyksrKSjIwMtFotTZo0QS4Xp3nx4kXeffddQkJCePXVV0lPT6dly5YMGzaMBx8UE5auXLmSY8eO0bNnTzZv3sxjjz1Gs2bNrtu/yWTi8OHDvPfee+KBhdlc53epVErfvn3Zu3cvd999N2fOnKFJkyYEBgby9ttv069fPwYMGMCOHTv49NNPmT179nV6EpGZmcnSpUuJiIio873BYGDt2rW88cYbRERE+A79boSioiKef/55JkyYQFlZWZ3Pp06dori4mIULFyIIAosXL+bs2bOEhYVRXFzM1KlTee6553j33XdJSUmhX79+N6TXqlWreOqpp2jdujXffvstP/zwA08++SQrVqxg5MiRdO/eHYfDgSAInDhxgiNHjrBw4UJUKtUtzeUSXVQqFXPnzqVz5840a9aMiRMn4u/vj8PhYO7cufTo0YOxY8eyefNmlixZctV9Dh06RE5ODkuWLMFgMDB37lxatWoFXF9+6oOioiJee+01rFYrL774IkOHDqWkpIQDBw7w1ltvIZfL+fjjj9m7dy/9+/fHbrfTpk0bHn30UZYsWcL69et55ZVXKCgo4P3336dr1643pMPN5pecnMzGjRvp1q0bFouF9PR0Jk2axI4dO9BqtSxatAin08mrr75Khw4duHjxIkVFRSxdupTq6mqmT5/OwIEDb3n+ymgd9iK977O9uBJVtA5nWTXxb43DlluGo7yGS+/Da0oqCYwKodcTQ+l0f19sRgsfPzKf+B6tqCnSI5XL6HRfH9J3niQoMpTNi9fT48Pp9D69FoUukOwF//Q9YNiL9WgahWMrrPD173G5UUWHgv7y+lWG+uNxeRC8B8MSb5gUQMZnW2j6YB/avHgvrafey7lnloEgoGkahdtiR904ki7bFiPzVyN4PKiidL77qhuFowwLpurAWQDC7uyCq8aMVKtC8AjYS7yHIkV6kEpQRYWIfb76Bd23vo1/q0YILg/H7nmVVu89hyY+ipgxA6k+ePYyPYv0BHZujio6BEtOKQlDOpO99TiCRyDAez+AoEbhDFsxEblaSUx38QDIXFaNroVoSBd8spn2X80msGsiIKH6QBoIAvZiPR678yoPU1V0KLbC2nzVEzZUDEW2Xizxfe+oqEHTNNL3OWHuQ0Q/1B+JXErWO2JybHtZFTKtirYfTEYRGoA8yN83N4/diTo6FHNZFUglRI7sTeSofhR+vBnD8UzsxXq0zWNxllfTZdMC8SFYwlXjvSSHcS+MpPyX/fi1bozrkhErlRL9xFCUkSEUrt2I4XgmAAHt47HmiWHYgtuDvaQKVXQogsuN4LqceNxepEcZFoitUI+2WQxxT92JQhdAy388TdnGQ2KIn3cNXMnr2DljCXtwALJAP7ImLvXdUyKX0uTt55AqFbgqa4hfNpmAO9risdgo/eR3MHown88noH0CtkI9UpUcVawOw4nMG/Dr8jqQKuV03/4OHqeLqoPnUEeFYivS++TpUnhjwtyHiB7VD5fRir240sdzTeNwBI9Ah6/nUL7piG9+qugQjGdyfPOzm6x0emgQSUO7UXImm21vfUNAVCjGYvF6qVxGeFIcJbVSOoQN70bkA33B7eHkIwt88uWXFFdHlwgu11Xz9G/TBHWjcDFcLMjPJ7+aRhG+MQJIFXIkisvvamX+Gjr/8jr2Ij324sob0iNmVD9cRguO4koQBBylVfh3SEDwCITf10dMTyGV0mHLO2jio3CU11C1X3zhYTqfj0yrxi8pDqlWjVQpv6ZcXEsHtP96NkgkyNRKNE0j0TaLwV5SSeEXW8UHVi/9Qwd1pPmrY3EZrZjO5eGXFIfbYkeqVtB929tI1UrcZpuvr0vt5MEBPg9Ml9ECboHQAR2wXCjAY3egitGJ+tPbrr59hfRpQ9jwrjj1Ro7f/wZtm0WjighGFR2CQheIx2IjuEfLq2gSP/cRIkf1Qx7kx9nn3quzVhKXPCMe5PdoSc2h8+IaiNFhOH4BAN2dXUEiwXA4ndgnhgLgMlpwGy7vA/aiSkL6t8O/bfwVOqAc01nRQ8xRUnVLcqiKDsFWqMe/bROKvtxGUPckVNGhuI3Wy3rHy/fgXq3E7wSBxk/dSeyYAagigpEH+aGODkWmUfrWna24Erk3xUVNufiCMHZkLwxn89E2Ckdwe4ga2hlrUSVBreJwmWyoIoKJvqsbToOF2rVx7MV6VLE62q6egio6lLw1v+PfMg7z+XwfzV0mK5H398awZhPRI3qiidWhCA3AabTQbOI9HBq1kE5rJ4PkcjELZXggcaP7kTDxHjIeFz3YlFGhOIou65/atBcEgfAH+iPRqHBVGcn7UnxJ6bbY0TSLxl6kJ3xEL5BKRTm8xh5bfcUe6zJaQCbz7bFX6aViPQlzH6JL/w44jRZ2PbgAZag/brsTZbAfg7cswONwogj0Q1NLdmUaJX6xYWT+cfnFrstowWWyoYy+ts64NBd1XDgAESN6glSKKjoUdYyujl6+cr+Me+pOoh8ZgFQpF1ObRIXisthQhgfRef1c/Fs1Qqa5XCDQVlwp6jqvvHT89mVUkSHEjb8T05kcbEV6wu7sIq6Fk1kEdUusQ4/OAzrgNFjY9uBCVKFiGKl/43CGb5mP2+5EExYEQNXZPJrc25Nzq38nrGMC/nFh6M/koI0Kweo9zIq/txcXNxyssy60kcGYa62dyhI9ukgdbXq15cSuY77vhz1xN0e3Hqa67OqILIlcjTw4FsHjxm3Wg/vaxdEkMhmC/XJBosKCYmJjooiJjSK/oMj3/YcffcWM6c8x4p6hGIxGevcZwddfvo/jYh5BXRLpvmMxitAAgnu2BI+ArUh/zf1B5q8R+TW6H4ZT2aiiQurw1l6sJ+LeO3BUGBAc4rhq6w51VCguowX/Nk1ImPMQ9pJK74G1XpSVqFBA8PG2tn0k99egigqh587FGE5lU3M8E/+WjUS97q/G4eWJtaCcoI6XnxM0jcPptGYySCUEd21B1aF0zJlFxNx7OT1T5PCuxD7QB9weTjyy0DcXVXQoqsgQBOdlGl/b3huARC4l02vvOcqqkWlVtPvgBZS17D1bUaVvPujLEASBkGHd8e+ciNRPQ/k3W3EU6dEkxuE2WRCcLmJnPIS2VWPcFjsln/wOJnEsl+wAdx07oK7ugOvYsUM647E7fS9jrtyHTOfzCWgfT/H3e4gY0dNnd13ika1IT8Q9PTCm5mDLL/fZ57ZCPe3njKLpqL7I1Epyftzn69e/cTjDty8SU8R0aUH54XQUfmrkfqKDhvFsHv6tGqOODiWkVyukKoVoi7o9uC02VJEhPhqqvTZqaa15uQwWcW++gS1an3k1oAH1xX+9pyRcDuG+dCiZmJhIRkYGGRkZJCYm+q5r3rw5Op0OqVRK06ZNfVWNU1NTmTdvHjNmzCA1NZWCgoLrdXUVNBoNSqWSNWvWcOjQIVQq1VXXDBw4kD17xLcuO3fu9B3eXLhwgT59xEpu/fr184Wh3wjNmze/6kASICMjg1atWvl+8/f3v+m9wsLC6tCn9udTp05x+vRpZs+ezZw5cygsLPR5MUZERNC0aVMAEhISKC8vv2E/FosFs9lM69atAejfvz/nzp3DarVSWVlJ9+7im3ClUolKpeLMmTMMGDDAR8tbmUv79u0JCAhAqVTSvXt3zp8XvdD++OMPZs2axcsvv0xFRQXFxcU3vM/58+fp3bs3UqmU4OBgWrdu7fPOvJ781AedO3dGoVAQGBhIUFAQNTU1pKamcvHiRZ+n5JkzZygtFT0G5HK5r+J248aNad26NXK5nMaNG9eh//XocLP5tW7dmtLSUmpqati3bx89evRAJpNx6tQp9uzZw6xZs5g3bx5Go5Hi4mLOnTvnu09oaCht27a9PQJco/CeIAiEeHO6uE2Wa/wOW/7xHe/cMZmTv+yn1xNDfQ899741jpzD56nILkYQBBL7tceYmsv+9s9Sc+g8jZ67B5m/5ob9c4Xnq+SKi2p/ih7QHnNhBdnrd7N5yDxaLBqPzF+DRCpBFRmM5UIBxwbPRnB7COrREsHrGiLTqmnzyUwsGfm4rXakGiVNX7wPa+51ZKnWkOKeHII5o4AzT73Lhb9/QatlYt7c2MeSqdh6HI/rWs76EnJXbKD9E0N4+Pe3kMqkuL0HZ5ayaj7t+SL7Fq2n5EQmw1ZM9B26XiJF6MAOGFNzqdqTSuHnfxLULakWHQXfvG5E2NAB7XBWm6/6vnbT7EXfkpI8B5fJRqOnhgHgKK/BnFnEhbf+ictgIWHmA76+BYTLnsoegepD50kd9w8COzfDr2UjcSRSCRKVgmPDXyZnxU8oQgKuGq9EAhGj+iO43JT/uLfu+Dwect9eR+n6nQR0ao5fy0ZINUo08VEUfbOjzgO3SDBJ3UnVIkfhF1s50GMKhuNZOPQGoh/qf20Z9KLwnW841e1pHCV6Qu7qBYCzrArjkfOUfboRa3ou6uZxlH+/k8LF/0Rwuol+QQz7OffiatSNwol9cggShdz3oHMr/LLmlnJq7NtUp5zHLzGu7hxrIXvRt+zvPImSH/ehaSzuOfbSKvZ1noThRCZ5a3+n0dPDRQ/Ta/RjLKnk+6eX8vHweZjKqhn86tg6vw+bPw59VhHG0ssPnxWbjlB94CxZC9eRMOeh6xPPO1MfLb/YStX+NAo+34LH6qDFG49dnx61hln4xVZqjmSQ9twKnDVm0di+AT2OdnmO8h/3om4cDhLwWO0c7fIcphOZVO08SXD/Dsi0Kk4NnsWRTs8iD/RD00Sk3bkX16COCSVu/DCkcim4a63lW9ABEkDbIpaqA2e5uOxHNE0i8EuKqzVCCUVfbffxTB0tPoR5HE5Kfz7A4cEvUfLTPvxaNkKikNdpF9qvLaU/H/B9Y8svx1ltJGxYN6Ie7Cs+2HqEf7kvS1YxZ556l5If9xF3SQfoazg/+xMMJzOpOZ5Jm9WTkaqV1MbFRetI6fw8jpJKwu8WvX3spVXUHE6n8ONNGI5foNXqqSgigomdcBc1Kedwm6xINUqavHg/1qwirkTt2UhVCkIHdSLz1c987TTx0RR9s/1qQbjqPlevt+jR/UAA/a7T3ouuE3HhFbX8L7ayt8cUjj28CMHlJumNR+teULs3770kChlRQ7tQfSobEA/NEl8cSdmOE77JtZo7mrNvrbu2HnJ7yHzzG0p/PkBQ5+bI/LV1frZkFBIxoid9tiwQc4c6XEgkoAzx5+LaTT7P5townLpI0Y/7OfbkUhrNfsQ7hWsZAuKftHvnkb94HVVbjhD55HCCeoovh81ncwns0gLdsG5iNIQgUvlae6znyj32Klpf3X/hZ1v4vesU8n46QPNxoo0heATyN6SwbejLpC37GWWwHxKfboPoIZ1x1JhxG6/0DrpxNI3pbB7hd3en25ZFyP014vgE4Tr2iXd83r3kyP1vIbg9ojxIQCKRItOoODNxFdaLJaiiQgjtW8su897z6D1/58iQlzCm5RAxohfaxDgkMilNX7zPd+ByJT02dJ1Kzk8HSHxqCCBBcHv4uduLbBr6CqnLNqCNEQ/A0lb9hlQho+eyZ2j11FD03rDuS3SXKmQ0HtqZixsP1e3kGnIQ364Zgx4awteLvgAgJCKUXnf35o/PN15NGpcdV2WeN3S7Bnlg1A2ofnVfgiAguWIMd945gN82bqVpQle++OJb/rHkNSQSCdbMYvZ3mcThQbOxF+lp/tqjl8d/jXmYz+VxoMcUDg+ajaO0Cr/ERnV+l2lV6JI7UnO4rq3u0x0SCZYLhVTtT+Ps1NW4aswEeV8gi7Jy7T1JEAT0u89Q+stBUgbNwV5aRZQ3/+k1aeD9ay+tZkfnyVx49yc8diedVk8WZbP2RUDppqNUHjhH5sL1NKu9H/tsoet0gLhfHvTae42fulPs9wp7r1kdew+fbjt77zyMh8+T++YXRD45nIAerS/fXiJB6q+hcuMBCt5Zh+B0EeO1iwq/2EL1/jSKPv8Tt9VBszcev3zvW7Bj/ds0xlFec905nXtxDepG4bRa9ixyf81lu8vLI0WQH81eHcP5mR9d1c/pd77n165TsJXX0GiEePBrLavml25T2TFqIfZKI70+mCTyQSLx9XtxxS9I5DLafvACYcmdcFaKEVuXh395gDeM7Lt6K/kX59WABtQP/xOHkomJiaSnp5Ofn0/jxo19h5JX5pNUKC67RUulUjweDw6Hg08++YTp06ezdOlSkpOTrwo9vhFkMhkLFy6kR48eHDlyhAULFlx1TVhYGEFBQaSmpnLhwgU6dep003teCtsVBAGX6/Ibp2sdet7sXrWVUe25qdV1w+eu/Dxy5EiWLFnCkiVLWLlyJYMGDQKupqPb7aY+uJ6SvJaBAHXn4nRe+y3oJUgkEtLS0jhz5gzz589nyZIlxMfH37TdjXAt+bkeAgIC6njNmkwmX9EbwOe9e+lebrcbQRDo37+/j+bLly9n9GgxWbBMJvPRRCKR+NrfjP7XouP1cMmjd9euXb6Dc0EQGDdunG9M77//Ph06dLite2dmZrJ58+Y6RX4cRXpUMZffTqqiQwnu34Hm7z5P5NjBBPZsTZM5DxHUuy2jl00kKCq0zgHFqV8O0GZYdwwllST0bIWfLpDf3/qawOhQDGVVdBnVn/LfRcPXklWEs8pE0+n30237YoK6t8SWX4E6tlZYkPyy98Ql2CuNSOVSJFJRTXrcHt/Dd/xD/bAUVGAtqcaUU4otrwxti1gxVM1oRaryyooAqmgdjpJKJHIZbT6dQemPezGeykYdq0PTNBJN4wiCuiXS+Nm7kaoURNzTA2V4kEgf4bLnZPTo/r52Zb+mENipGapoHdqEaKJG3kHU/b1p9MxdJMweTdKip4i4pwf20ioQBDY8+g7r734VAEOeeIjtdriwVZswFVciVyupyS1DKpfhFxEseiAC0Q8PpPz3Q9iL9biqzQhOF9oWMaiidUhVShxX0qxYjzpW5GvcuKEEdW9J+PDumDMK6tBbGRbkzRV3GU69EYlU4gsjUoWLIY32Yj2Cy42z0ohfs2hUMTpkKmUdftmL9SiC/anaf5bQgR1RReuwl1Ti8T4cm9PyAOp4IwFINSqCerchfdJyAGQBWuSBlx/AldE6bHll1BxIQzewA5qmkUiVctq8/wKJ859AplUT1LUFHqcbiVyKpNa6VsXocJQbUMfqRGPWI6CKDqXwi22o48KRa9WovWtAFaODWl6yl2A5nU1gX3G9CQ4XivBgrBkFgATB7sRjsqKM1mE6noG2XYLYJrOI8t8PUfTlNjwWO9bc0pvw6zJfRLpVUf5bCtqEKGzFetQxOlQx4veX/l5C6U/7UIQEoI7VIThcuKpMqKJ1VO1NxW1zEDGiB923v4O9tApNfLSvrZ8uEGOJKJsn1u0kukMzjCWVBETr6Dv1frShAeQdOo+ptPqq8bqqTWiaRqEIDUAVrcOcXlBHl0jk8jrzdJTXYC+qFPlvtBLYqbmPHrb8ch8PADwOF4LT42unig7FXlxJ6Q/7UEWG3JQeFT/vRR4SAEhQRoV66RGKq9qEU29A00zM1eo2WLDllxE6oIOPZw69kfTZH+My2XB7Df9b0QHyAC1IpRhOZqHUBaIMC8J0Lh//Nk0ue10XV/rWZelP+1BFhWBOL0CmUaH0ejkJLg8eqx2hlr1hL6kUQ0R/EQ8l5d71kfPezxhPZVP22yHfA82/3Je3XelP+4i4pweqaB22/AosmYXItWpkaiXWnFL82zS+5loxnsompJ+Y51twuFCGB2NOz0emVmLLLaXtZ7OwpOdTc0gM6dU0jULdOILArkm0+WwmqhgdXbYuRhHkj9ybs04il9Fo0t8wnsik4o/D3naXdMBkeh1ZhSpGR2DXFtiLq24oh3HjhhLcqxXRo/uj334Ctbd4mL2kClmApo7eUcXosOaUIQ/U4qw0gkdAHR2K02Al6r7eBHVpgdvu8NFZHR2KItjfR5PIQR2pOXORquNZyFRK/BKi0TYOJ3HqfcgDRI/KyOSOdPtoKrqeLQnr3Yakd8YTNryrb0yBnZsTPrwb2uaxSJXyOutXHuzPmXFL2Tf0ZYp+3o8ltxSH3ohMq6Llq2MYeGQFuj5tkakUNHlK9EBVx+iwlVRRmXIeVZMo5KEBOIr1KGMu6x95gBZZkEh7Z2mV6MmeU0LV5kMEdmruWyul3+3BdDqbsp/3I7g9yFTKa+6xqiv22HafzUQRGkDU/b3psfsfV+mlS3MHyPv5AHF3dxPnpVagChPtN2e12RtCednuajyyJzXnC3z88K0Vfw2C031dnWHJLBLzDQ6dC1IJEpmU1isnYS+qvO5+eWkvcVaIHrFBnZp7PWVVOPQGnJVG3DYn9uJKAts19cmHNa9M3Iu8dpQyLIiKP48S2qcNkSN6EtA+gaBuiTR69m6kWjXdt76NOi7cN9acnw/Q+K5u2CuNKAK1OL17qaPGjNvpZvimNxny8ysU7zzN6SU/snfKGtS6AFTBfli8ejxuYAf0Z3KwVRho+cRg/rZlAdrIEKxlNfjVWjuRjaO4f9KDvDNhAaZqMdQ6vm0CUU2iWbV7LR/s+wiVRsXK3WvFBoJ4tAQgOL0Hw7Xcf6XqQOTBsciDY8HjAunlfTo2Lpqi4lIKC4ppFCfq57CwUOKbNuGktwDOd9//Sq9eXSkoLEYR6u87dBdfkEhwma2ifF9jf7DklIp2oyBQ9PV2ZFqlj7eq6FAC2iWQu/KXOuu/tu6wFetRhAaKMhETijmzGEWwv09WbcV6QOKTPVWMDqlKgb2kCnN6vm8P8dhdBHdNItJrF7pMNl9ItCYu3CdPHocLZ5UJU0YhUoUcS04pfs2i8Wseg6OqbtSatViPq9qIpmkkjV/4G0HdW4ryW1ZV54XT7dh7tuJKMVe3195Tx4Qi884HRL3gKNYj91dTtfkQfp1aoIzRYcsoQB7oh2B3Yk3Pv8oucpbXeD3ZJbiNFp8dcEl31EZtO/YSTf1axOI22+rabLX2ZtHuOszFf/xAiVcnXuKRx+FEN6gDZ1/4AN2gDjT/+1iffV67H4kEIrwpazwOF44qE/ZKI8ogP5RBfty56S1cZhsur/y5TVbcJitH73uTC/P/icxPjTWvHKfeiEyrxu5dd+qYUK+sVNbVUYFacW++0hatx7ysuaVX2UP/6xD+C/77b8P/xKFky5YtOX78OP7+/kilUvz9/TGbzVd5Sl4Llw6pAgMDsdlsHDp0+Q2eWq3Gar1xXgSbzYbFYqFz5848+eST5OTkXPO6QYMGsXLlSnr16oXUe8iRmJjoy+m3b98+XyhweHg42dniG+4jR47c0qFfYmIi586d83nvXQp5Dg8P5+JFMQQuOzv7lr37OnTowM6dO7HZxBxYlZWV1NTU3LDN9eil1Wrx9/fn3DnxYWDPnj20atUKrVaLTqfj8GHR2Hc6ndjtdl/fdrv9qrlcokvtnJsAZ86cwWQy4XA4OHLkCElJSVgsFvz8/FCpVBQWFnLhwgXf9XK5vM5h7yW0atWKgwcP+oomnTt3jubNb98dvXXr1j7vWI/Hw969e2nTps0N27Rr146UlBQfnU0m0029UK/EtehQGzea34ABA3z5LRs1Et/mduzYkS1btvhoVVRUhM1mo1WrVhw4cACPx0NVVRVpaWnXHVPz5s0ZNmwYb7/9tu+7yi1HiRg9AAD/zi1wGS0UrvyZI+0mcLDRw2Q8twxrVjE1+1M5+OUWbEYrSr/Lh+atBnemPKuIyKQ4AqND2fzOOqRyKR1G9OLc1mNUF+kJ7SvmeqtKOYe2aSR5q34lffZHmM/mUvrzPqJG9RP7b9sUwePxhbLUhqPGQmRfkW+hHZohAH6NwrEUVxJ7ZxcKthxDHRaItlkMttxSyrwP79rEOMLu6o5EJkEeKOaVTFr2PJYLhRSs3UjFn0eJGtUP87l8Tj2+BGNqDvs7Po/g8eCsNCIL0BB53x2oG4VT8aeYM9ReUoUlr4yoUf0I6dsWe0kVLqOFo3e9wv7Ok3CUVVP87S6yl/6ANb+cE6PmU77pCDFjxZcJUZ2bo/TXcOrzLQBoQgOQSCWUnsomtEUsIc2jEVxumg/rRvbW4wDYCisI7duOij+PEnxHa+QBWtE4M1nQDensG9slXJoXgOH0RWz55dQcTqfgkz/RJkShbhxOUI8kZBoVpd4wFU38Za8Ga345LrOoc+IeH0z5n0cxnMhCqlKgaRqJtaiC2EcGYC+rxlFWjUIX4KNv1MMDxPx+goDbaKHonzvRxIt9auKjkMiklP2839dXyMCOqJtG4ijU47E6COjcAmd5Naq4cPzbJyDXBRA+sjdVu04S3Lc95swizOfyOTNhGYZT2ezvPAnB48GcWYwls1D0ItUoUDcOR6KQETnyDorX7yJqVD8x91MXUc6DeyRhPJWFMiwQv8RYNAlRdXhdmx5uk0XMAQcEDuiE22ihZudxVE0ixYdYpZzQe/sguN3ew0pQhAV685gm4t+2KTXHM2+JX+H39BDDj8uqUcWFiVW79Qbx0HtUP/TbTxA58g6MqTm+9mF3dsWcUUDUqH4odAEEdhXnKNUokUilOPRGTo/7BxVbjhE2uBMVfx4lplNznDYHJu96S7qzK+XpBRSdyia6bVNaDOnEr9NX0/qenmRsFUP3LoV+Vfx5lNinhiFVyNHER+E2WqjccRJtQrRId7nMJw+XoIwIpvzPowR1S8QvKQ5XjQmXyULYkM4Ufr7VJ5cShQyFLhB1tBi2pBvcyUcPdZNwsdL0TegRemc3LBcKCOyehKZ5LKF398RlsqC7qwdSbxEnEB9mpSolft40CaGDOuIyWqjceQpNkwgEl/squbieDnCU1yDTqlDHhaNtFk306H7IAzT4NY/1tTOczPLxOW7CcNwWO5U7TqKMDMYvMQZNQhTRo/sh89dQUit8zFakR3AL4gFHlxY4ymvE8DezDW1CFHFPDMGhNxDSp+2/1JcmPopyryyG3dkVR3kNLqMFwe3GeCobZVgg/q0ao20RS8gdba65VlwmK1Lvg3DIQJGeVTtOok2MI6BTc0znclHF6HzjNJ/L40CbCZx97j2xYE2RnvSZa8QHxbgw1I0jSFo+EXmwP1lvfe3rx3wun9QJ72I8lc3Bbi/gqKjBfC6Psg37byiHlpxSXNVmqg+fp2zjIeImDMdltKBuFI6zvAZNXFgd3VHx51Eq958l1qu/Y0b3w5iWS9nmo6RO/gC5v5aYUf0I6tIcwS1Wv720h8XedweFGw5SfTILj9OFrkdL/uz0Ah6ni4yVv2IrruTP9hPZ0mUyx55biaPKRPqcT3CU1eC22PHYHGTN/yfOKiP2ogr0u0/71m9glxa4rXaxL4mE5tPuI/cL0Wu0dNNRzi9Yx85uUzBlFOC2OSjbdgK/5jHEjOxF6Z/HCGzXVKxOXGmkassRwh8c4FsTzvJqVLFhqFvEIQv2Q3dvH2r2nCKofwfM58VCXtUHzxLYLRFNQjSJS57BUVrl021X7rGRo/rX2WMPdJkk5gwu1HPqsXfq6KXALi3w2J0+GsYM7YwxU/QcLE85T3DbJmgbhdNi/J1IlXJyfxL3EnmAhvCercj6fKtP7i+tFVVUKILbjTYhiuhRfdFvP+7jLUDVwbNiG4mEwI7NsOWXc6j/TIq+2YE2QXzxoowMrrNf1s6tZy2owGm0YDiRJVYdl4AsUCNWP48Nw5RRSFCX5riMFko2HCT64QHI/NQiD81WgrolkvP+rzgqajjYayppE1eKlezLqjg380PcFvtlmbqzMwYvPSqOZNDEm5s6cdxQBKeLP0e8zrYHFlC47QQJD/YhccwAqi8UYq82Xw7dHtmLbG/o9vkvtvHr0JexlFZRsOMkzR8Uo8a6DelOcEQIy6cspfjiZS/m4zuO8nS3J5jY52km9nkau9XO5P7Pij9KLnutSuQqxCrpl50GPDbD5SI4djNStZhrskf3zhhqDJSUlHHk6EmaN4+nadNGmEwWgoICOH1aDP8fnNyP8+cvsHHjFmLGJvt4LLjdSICq3WfQJkRdc3+oOXI5Ai78ru6YzucTNaof8kAtHX96DVtBOQVrf7+u7jCeyELbIoaa4xeIGt2f6Af7YMst9e1NxhNZSBRSYh8fjEQhI7qWfWQt1Pv2N7fNjtti45jXLvTYHcQ81J+gLi2QKhWU/S4+hyl1ASCVUHMiC8HtJqBtE6xFFcT8rSfFv3jD7r0OCWV/HifuqWFIFHKqD57DdDaXQ/1nUvrLAaRKeT3svWMYTmQhUynQNI0Q+601H6lGhdRPTfWWI4Q9NIig/h0QXG7cBgvVO4+jjA3D43ShbBLptYs8WL0FAJURweI675aIX1IjnDVmcW++iV0U2KUFCGBKy0MeqPXtYVfuzYqwQHEPG92f+Gn3U7nrNC6jBY/NQcKch3CZbdhLKyn8ejuOCoPPPo99YggAus7Nkchk1HhzCKu89jmI+sfjcLF1xGtI5DIxlRQQ2q8tLpMVR1k1/q0bI7jdKEP9kShkCC43Hod4vhEzuh/lm49S/ucx37xU0aF47E5xbw4L/JfnVXvfupLPDWjArUIi1Ldax/8heDwexo0bx/Dhw3n44YcBsVhMRkYGy5eLHjBpaWn89ttvPm+tTz75hGbNmjFgwADWr1/P/v37iYiIQKfTERYWxujRo0lJSWHdunUolUoWLFiAUnk5bOj999+nS5cuJCUlsXjxYpxOJ4IgMGLECAYMGHDVGF0uF+PHj2fhwoXExooPImVlZaxevRqj0UhgYCATJ04kLCyM6upqlixZgsfjoV27dmzatImvvvrqqjlciRMnTrBu3ToEQSAwMJBXX30Vh8PB4sWLqampoVmzZqSnpzN37lwA3nnnHZYuXeobS+3PIIY+b98uGptqtZrJkycjlUrrXPfrr79is9luSq+cnBw++ugj7HY7ERERvlyPxcXFfPjhhxiNRmQyGdOnTycyMpINGzawe/du5HI5nTp1YsyYMRQWFrJs2TLUajVt27Zl7969vP/+++zatYvjx49jt9spKSmhT58+jBo1CqfTyZIlS6isrCQmJgaDwcCoUaNo06YNX3/9NceOHSM+Pp4pU6bw2GOP8dVXYnXbr7/+mpMnTwLwwAMPcMcdd9xQfq4Fi8XCRx99REFBAYIg0LFjR8aMGYNUKuW7775DrVbzt7/9DRCLD82ZM4eIiAgOHDjAzz//jCAIyGQyxo8fT2Jiom98wFXtL/12PTrUvuZ687uEBQsW0K1bN4YOFb0bPB4P69ev59gx8XAgMDCQWbNmodFo+PTTT0lNTSU6OhoQUxD07Hk558y1kDX7Q0q+FA/FEhZNIHhgRzxWO5kvfoDpVFada1t+Npvg/h0ozyvlh1lrGTDxXsISogmODSP/eCY/zFrD7P0rMOsNaIP9QQI5h8/zyaOL6PfcCPrd31dMCC0BR2k1miYRuK0Ozk39AOOpbBIXjSdqdD+kKiVIBBxlNZxa+iON7upO/u+HaTfzQVQ60TDwuNwUbTtJzo/76PjqGGRKOR6XG7fNiTLEj5qdJ0l/cTUArddOI+zu7khkMjx2J/mrf6Nq50k6/fYWtmI9Lr14MGEt0uOXGIvH6uDs1NUYT2XT58xaEAQUoQG4TFby1/zuO8gwnc8ncf6TqBuFI/NTYS+qJPXZ5Ri9IXq65I60XvUCIFbnzHnvZwC6/PI6AV1agCCQ/stBts74EIBHfp+PXKvEbXfiFxmCOtgfiVSCw2zjwm+HKDuTTWONitC+bVFGhqCMCkEilSJTK3HoDRR+sYXc936m6+ZFaJpFIdOocJTXYMkuRh0XhsfqwJpXjn7bcQq/3Eb7r2ajG9hB9Bj4ZgfpL30KQJ8za3EZzOKbYb0BRUiAWJWxogZ5oBbB5UGmVaGMCEaqlOOsMnHy0XcI7JCAOjqUsCGdkcikKKNDkSDBXlLJuakfYDqbS4f1LxPSq7UYlu4RsJdWUbU/FdORdOKeH4FUqUCiViIP0OA220h9eD6KsECav/2MWECkxoSz0ogtr5TyrScp/FIslpW06ClCB3VAHRuOo7waj8NJ8bpdGM9cpPXy50EqIf/DTeS89zNJi54ianQ/JHIZtiI9lguFYqXXdk1pufQZlGFBuE028tZsJOe9n+m29W3UEUG4Kg04CstxVhkJ6N4aidxraFqsSLVqZP5aZAFaXDUmzMczMB5Kw2JyI1XJiRt3J4qwIDHZuVx2S/xShgbiqDTgttixFVRQ9stB4qffj9RfLR4iGCwUr9tFQLt4AruK8mQ8k0P6rI9oOvU+wu/pgTxQi61Qj9ts4+KS7xDcHhLfegJkUpx6IwpdACabE0ORnsAYHYIg4B8exLrH3qH0bC5zs79E8IhhqLYqE8e+3o5Fb6BL77Zom4mH5sqIYHB7cFabfGtZl9yJNh++iEytRPCu96r9qdQcziCoexIBbZuijAxBplWJh6UVNRR+sZWc934mceE4Iv/WE5fZ5isSEDqoA4qQANHryGrHll9O6S8HSZjxwHXpIREEzGcukjX7Q+Km3k/YfX1Ezw23G6feQMGKn4idNBKJVIKrxoz+1wNIw8S+ZGoVgsuFx+7EmJZLULcklGGBt6wDlGGBtFr2HAqd6M3lNtuoPngW/XZRZtt9Mp3g3q2R+6nx2F2kPrMM/Y5TJLz0EE1e+JsoW24PpT/vp8Zb8Krwy220Wv48msbhYt5Ir57yb9WIlkueubymyqrEog3/Ql+h/dujbR6DMiJY9GwsrCBt0irUcWEkzB6NVKNEFaNDIpHgNlrrrBVVRJC4RgvKcVaaCO7Z0rdW3GYb8hB/1DFheBxOnFUmnOU1VB86h+V8PkVfioXbWiwaT/RjQ7BeLOb8CytRhAWRuOQZ1LFh2MuqcJbVIA8JoGLzETLmiXorcdF4dIM6oIoJ49SYhVTtTb2hHDaeOAKpUo7Uq28Ej4Cz0oirxszZqatRhgWS+NYTqKJ15H+yiaz561A2iaTH5gXI/dW4bQ6qUs5zdsZHOMqqabloHNEP9kWmVmAr1HP62RUYTmXj0Kq5K/1jdgycgzmrmMYP96f92+OQyKQYs4rZM/Rl7jz5PhkrfyVr9e8ADNq7BGWQH069gZz3fqbJC38DmVT0XPRT4zKYfevXY3Wg33mK8Du74EH07jv4tzdEr8MmEXReOxlFsD8eh4vq45mEdE9CGeKP4PZgK61CHqCh5o+D5L0lFoXssG8V6saRoo6oqEG/YR8hd3bzeRq7qo3YLpZQsf0kRV9uJfbpu2g6azQyPzUSL40Lv9hCzYGzV+2xtiI92iv22DuOrCRzwTqazR5VRy95rA4cFQaU4UG4PALq8CD2jF1MzZkcEp5IpuMbj4mH3oJA3i8HOTzpAxIeTya0S3NkSgWHnl9FrwWPEzqoAx6rA1tJFUEdE5AH+4NHEA9yK2own8/3rZVGTw8nftYoZFoVrhozJ8e87dvPB1z8Eqk3L6TbbOfo8HmYMwrpfXI1bpMVj9OFvaIGZUggcn81ttJq/BKiUAT746wxYS8WvbA8Dhcnn/gHhlPZtFs1kch7e3lzV1dSvG4XOe/9jC65Yx09HdA+AevFYuyl1SjDg3B6BNQRQewcs5iq1FxaPJ5M59fGIpFKcNscHJz+EQWbjhLWpTm9lj+HKjQAqUKGuVDPnqlr0J++iEytZOz5D9mQ/BKGrBJaPTWUdhPvQRMehK3CgMNgEddHsBapXEZprjddVKNIXkyeRFVZXW+2r85+y2OtxbDhb9M+RaoO5FIKA49Zz8yX3+DIidNUVxvQhQYzcfxjPDBCDBWW+umQKrWknstkwoTpHDsuplJIOfA7oaEhCILAocPHadeuFSHBwVgsFu4e8SgXL+ZRvnsbQV1aIHg8WC+WcH7mR9QczfDR8Mr9Qds8hpA+bQEB4+mLpM/8kKbTHiDyvt7Ig7RYskvw2BxiUaHwQGSqq3VHxN96Etzdq9fcbqy5ZZT9cRh7QQWFX25Dl9yRNqunINOqfPaR4VQ2bVZNIrhHS9SRIQhuN3kfbyZzwTrRTn33WaLu741EJsWQlsuJhxdiqbbSZ+tCZFqVr4CXOjIEJGDOLKJs5xkajemPIlCL4PbgqDKJSWvcHlzVJs5OXU3j5+8h5I7WKMODxNQHbg9FX227BXvPgDxQc01778SjiwnskEBAmJbQe8TnFWWMDgngKKkke9oqlDFhxC95HnmoeOAsOFxU7zyOMeUsdrOTwO4t8a9jB0hwVoh2Ud57P9F58yI0zaKRaVQ4y2swX8OOtRVW0HLps9fcm6UqBXHjhqLwRgPYi/Scnboa3aCONJ1yL/ayGjEvpgRyV28ke+F6AHodWuGNlPGgP5XNgedXYS2p4s4/5yPXqHDbnUhkUqRKORKJhKrUXOxVRqL6tUOG6M3vsdoxZRSibhyOIkD0uC3bdISQni3RNArHWqjn8D1/R3C4aPves0SN6ifupVY7LoOFjFe/IHH+k//WebX7ZDoRVxRP+l/DuKYP/KeHcFN8lvPjf3oIt4X/iUPJ/wZkZWXxxRdf+KpiN+Dfh127dpGVlcX48eP/00P5j+JfpYPdbmfmzJm88847aLXamzeoB/ZHPXjbbTZekUPsVjHEerUn7M1QKru68t2tINp96ykfLsH9Fzqqp6rqN6929tufl3CjZIk3wPWTIVwfsnqGJygkt9+bQ5Dd/KJ/EwLlt093AKOrfnyuL8/qgxT17dfX62WrX9qNv3JeasntpzGx/YUy9b8KWb00R/3gqac81VcO3fVoZ5XUb1/xF+ohv/Xcw3Syq3NO3rQvd/3WSn322Urp7esogFDP7dsc9UV9ZKO++2VJPewiRz1V7+9yw223WXfsvXr1pYm5uqL5zfBnSJ969SWpJ+3rozvqqxEd9Vgr6nr2Vh/5DZLVzy6y1kN3/JX2eZmsfvpGV4/UafXVAfVBcum3f1lf/wk88V9wKPnFf9mh5H999e3/BmzYsIEtW7YwZcqU//RQGtCAa+L06dOsXr2ae+655//bgWQDGtCABjSgAQ1oQAMa0IAGNKABDWjAJTQcSv4FGDlyJCNHjvxPD+N/FgMGDLhuGPX/byxZsuSqPJ1jx471Vcr+K/Gv0KF9+/asXr363zugBjSgAQ1oQAMa0IAGNKABDWhAAxrQgOug4VCyAQ34FzBr1qz/9BD+q1DO7Ydiz+pQWK++jqXcfqLlVgpjvfoqc//f9i69N7T05hddA+eLdTe/6ArUNzykPuE89WkDYBNuPzRH8ReGvWQK9ZMnHbcfzgP1Dy2rD55qVHTzi67AmQuR9errr5xXJbcf4qiq5/jqM6/6hhD/lTSsD2z1NGNdktunh0qoX6hifXVifXoLl9x+aDSASbh9+Q2W1C+tQq6gue02/vUME1XWo11L9e2HEAMUW/xuu01911d9ZKq+Yb3h7tsPS69vX4+5/W+7TX3CsAGsRXtvu83ONvPq1Vd9Uz/Uh8/1tYsC67Ge65uCpD7zyqmH3oD66Y766uz6tOugqa5XXyWm29c39ZWNBlwNT0P2w387Gg4lG9CABvxlGLjjbY5PXUPNmZyrftM2Dqfrmskog/2xllahiQgGqQR5xhGUfQbiKRUrPzpS9uK+mInf5NlINFrweDCvfQ/H9k0A+E2eg6JrL3qVmDjx2Du0XzsVRbA/hjMXSZ20CsHpRjewA+3WTEHmrYh7Yuw7GM+IVeobLZlC4KCuSGRS3DVmPFY7tgt5+PdshyzID4lCjiO/VKxct24L5Z/+CoBuUAc6fPQiUqUcR6WR8q0n0PVpg9tqx5ReQFDHZritdlKnrMbonX+z2aNoOvEeJDIppvQCDg1/hcTXHyU8uZMv0bfg9lDyy0HSpoierH2PrMTtcKCJCQOZhPLNxzgzaRV+LWJpvWQC2oRoZGoFlrxyUl9439dX6MtTCLj3TpBIsB44StnUvwMQMu1ptP16IosIQ6JRIzhdOHPzqXhlMRTX1OGRpnE4HdZORRHsh+FMDg69gbCBHcDtweNw4tcshsxF68ldvREAVYyO9h+9SECbpkhkEkzpBRwe/jKJrz9GWHIn5EFa3FYHrhozZ6asxnAmB6lKQfdfXkPmp0HbKAy3zYF+T+o1+8pY9C053r6kKgU9N72FX3w0ErkUc3YJBwa/RMvXHyViWDeUoQFI5FIyFn5LtreNOkZHh1UTUUfr0DQOQyKR4jJZOfzQQmpOZOHXPIb2y58jsF08WYvWU/r7IZ88ucw2X7Xfwm92oGkSQfSofsg0SqwFFZx5ZrlPppBK6LFlEfaSSs7P+4z2a6eiTYhGIpNizS9HplWBRCIW3LE6sNdYSJm2liovPQb/9CpyPzUBCVFIJBKcZiu7Hnkb/YlsFAEaeq2aiDZGh0ImpfDb3USN6Ik82A/TuXwQwD8pFkEA0/k8dP3b+8Z4+pnlGM/kIA/U0vrdZ/Fv2QhBgMy319Pq7fEoQvxxW+wUfbebJk/fxa5WE0iY8QBhyZ1wW+1kLlxPwvT7xWT1wX7YiyuRSKWUbjyEItjPd13BV9tpPH4YEpkU15+/Yv7nt4R9vAZ3eQVVc+YRsnQxqq6dxcT4DifOtDSqXv47gslM+Pfr6FXtAKkUTVwY9tIqjGdyODNplW+t1Jaj2uurz5GVuB3OWmvlKKmTVhE/9T5iH01GEeyHVK1EcLpJnfIBpbWqs1/imbPahNxPjSJYLNYBoAgNQKpW4nE4cVvsuGrMnPDqNalKwR0b/o7MT4O/l18uk5WDDy+i5kQWkXd2oeWc0QgeD7jcXFz1K/ETR9wyv9wWOx0+nHp5TTaJIO/DTcQ+lozSW+jGklOCLb+ctCmraTrlXh8fLixcT7PpD6AI8b+KX/JgP2Jqye+NZCP+hb/hlxiH4PYguNxiQSq3h7JNR3x6Lm3KaoxnLiJVKei2ab5vXVqyS0gZPOeaOqB2m66/vI7MT4PGqwMq95zx6oCOdXSqy+rgVC3d0XvTm3V0wN7Bc2n1+qPE/K0n8kAt1iI9Tr2Rk3M+xXA2D4CEZ4bT9MnBaKND8bg9lO08zbGJq2j72lgikjvitjrI/OA3Oi9/npPPLKd04yHUMTraXUN3HHloIQav7mjn1R2ZtXXHddbKjXTHHVsWYiup4ty8z+iwdip+CVFIlHKkMhkel5vC9bsI6pBAYLt48t7+J0VrxD0pfuEEIsckI5HJEAQBV7WJc2Pnk/TJbNwmK7g9CG43p4fNQdM4nM7fzkMTF4ZEIefw3X+n5tgFADp8MYPwQZ0Agfwvt5H+8hcAyAK1NH/3ebRJjVGEBeKxOnBVmyhY8RMxT9+NRKVAGRmC4HQjDwnAdCqT1JHivhN3T3faznyAwBYx7Bu3jNZT70UZ7E/VmRwOTf4Aj9ONIkDD0K0L0USFgCCQtfJXLvxDzJHV/r1niRjSCUeFgSOPLaHT2in4N4tGIpNhyS/j1OTVaGJ1JM0ZBR4BweUm/dUvsJVU3tQmcFcZyHnqTWxpWUiUChK+exupvxZVkyiQyXCVV/l+V0SHEbd0GvLwEOJdUPr7YcIGdkAe7Iex1h55IztA3Tic9mtfxL9NE5xVRs7N/JDE1x9HqQtE6qdCIoAgCFx482vyP/kTqUpBn6OrUAT5IQgCxd/tIX3WRwC0WT2ZiLt7IJFJEQQB68US0iauQvB4SFryNDKVAsHl5txLn+DQG+jy3StoGoWDRILH6UKqlJMy+CVixwz06Y3UKatx1Zhp/+GL+LdqhMfuxF5cSenGQ2Qt+YGeO97G36sP0l5cQ8nPBwBo8vRw4h4Vq8dfoosi2A+Pw4UiyA+JUo4iQIsgCEgkkLHwW9LX/OHdm0PpvPJ5NNE6NNGhuMw2KvanceyFDxCcl1++dVk7GeffviEvr5AHR43nxMlUcdlIpRxK2URRYQnLV3zE22+/glQqxWwy89SEaWRl5SBRqJEFRIFHPIzz2M3Me/Xv7Nl/mNCQYDZ8vcZXFAfBg8tYzrWgaRxO+7VTb8rzSzYOQPM5o0mY8jdxbTrdHH7wLaoPpdfRGxmLvqX89xSfvBrP5YMg4J8Ud8394Vb0BjIpzkojSl0gToMFPB5U4cFiX2s2+ObU7uc3COySCIJA4SebyXnzS5otmkDUmEEIglhgpuzHPWQsvpyzrtH4YTSdOhJVeJBYsTo9n0ND5/r4lbTgSVHnB2rx2Bw4a8ycn/kRiQueRKpUIA/0FtaqMVP0zQ5yV/7ik+nwu7oDoD+Rxd7Hl+IyWWly/x0kPX+POF2FnMDEGFwmG0gkmPPLODx1LaacUrqueh5NbBgSmYzs1RvRHzhLp7VTUAb7UePlV/jADkiVctx2Jx6bE7fZxtnZH2P07hHNZ48ivpatfnD4K9e0LfNX/waItm/bVZNQRetQR4fgNtup3J96XX2TP+F1n75puv4dpP5aFDERSJRyqn/YirZbWyQyKdU/bCNgcA8kSgWNJQrKN6Zwccn3tFgwDl0t2rpqzJyd8gFx44cRNqQzjooaDvef6dM3nb992afrj9z9qk/XJy148qq9yJxRQNdfXhcLQ8rEPavo21119Kjh9EUSXx1bx0ZsQANuFzd0F/n888/5/ffffZ8XLFjAmjVrfJ+//PJLNm7cSFpaGm+//fZtdbxr1y4qKyuv+du3337L6dOnb+t+/+u4Eb3+r+Gnn36q8/mVV175t937yJEjLF682Pf5559/ZvLkyb7PR48e5Z133rnl+3333Xf8+uuvV33/75TBSZMmMWPGDGbNmsX8+fOprq6+rfZfffUV06dP91Xf/lexaNEizGbzv+Vel3A9Ol6JkzM/psM7T13ztzavPELW2k1s6zOD4LZNyPthH9v7zULRvjOu7AsYpk3AMG0Ctm+/AKkM14V0qh4cgvn9Jfg9N813H/v2TRjfED1YW7wylty1f7C/14u4qs3EjhkEUgltlj+PMS2XHfGP4zbbaLPieV/7yu+3U7ryWyQKBef6P0vlD9sJGNCZzEdepnjx1yBA7vT3SB82hcDkriibitXH230wmdw1v7Ot0WM4K41EDu/Gvp4vUrh+N2GDOrKv54ucnfkRrRdPAMC/ZRyNnx7O2dkfs73pEyh1gbR57zn84qMp+GYHgsuNMTWHo/e/SUCrxnVoZblQTNq0NWxv/DjOahOxYwbR5t1nKdt0BMOJLM7N+5yaE5m+vhQt4gkYOYyih58nt89I1F07oO7dDQBrynEql32IIysHw7oNWLbuQapUEvbqi1fxKPGVMeSs/Z29vaYh81MTekdr9vZ8kXOvfgFSKRe9h32XcKkCbtqLq9nVcgKaxhG0WTERbXwU6S9/hiWrGEdpFedq0cVjd3Lk/rcwncsjdfqHWC6WoooJvWlfHrsTS04ZZ6atYWv8kyh1gbRfPRltfDQH75xH2txPcVQarxrfude+wl5ahSmjCEtOKdUns+jkPfRxVps4+/Lnvr4uydPJcUvRxIVT8PV2UgbNJnp0f0J6t6HmaAZHR76B4HDRavHlglONn74L84XCOvc4/cxySn4+QFXKOZBIMJzK9tHj8OxP6LponG9eO0YtwF5ppCa9AP2pbKrScrljtZijuMWTQ6jJKGTzkHkcuf9NWsx9iNyPN7G/1zT8k+Jw2+zs7zODC/O/QRsfTc3RCxzxjvESzZPmP4l+5ykO9JlOyqBZNH3+Huxl1WyPG0v1sQvEPToYa345of3aoY2PYn/PqZyb+RFtVk4U11fPqZT/cYSCz7eSkjyHqJG9COzYTLxu9sckvv4oJ8Ys4kDf6WgGJxPwzARcuaKxr+rZA6mflqpX30A/aQqeslLkTRrj/9hYH/2O3v8W5vP5nJ2+lv29puGsNpH05uP4xUdz/uXPsWSV4CitrrO+Lq+VItKmrWFH48cu6wDEBzq32c62qIc5N+djWi99pk67SzzzaxHr0yGWnFL0+1IxnMyiYvsJPDanT37bvTPex6+DD8zHWWnEmF5A9alsatJy6LpW5FfF3lR2D5rDnsFzSZu2lrbLniV37e+3zC9LVjEpyXPEf0Newm11oBvUAXtZNTsTn6J881GkCjnlW4/T+t1nffw6O/Mj2q6cSO7a39nX80XK/jhC/ufbOJj8ElEj70DXv/0tyUbMg33JXfsHO5s9Sc2RDBzlNeR/vJmq/WmEDerok41L8u+xO7HmlIo8iH8ChS6QdqunXFMH1G5z7P43MZ3L4+z0D7FeLEEdoyP0jjbs7zmVovW7fH2dmfkRbWu1M+eUcWraWjbHj0OpC6TT6hfwi4/i2Lh3OfLYP3BWm7nw7k90/Ic4P3VUCAkT7sR4Np8TL35I2Y5TKEP9afvGY/glRLG913ROzf6E9ovGUbHzVB3dkX6F7qg5mUXHm+iOa62V0P7tr6s7mj49HNMF0bv4kv49+exKcHvIXPYzeZ9vJXrkHVxc+0cdnRg8qDPqJpFkTHwP48lMzKkXceoNtFgpymHag69xashMTg+b4x3fGAq+2MqBAbOxl1YRMawrAGGDOxHWrz37+0zn6IPziRszCL/EWAAS5j9F9Y6T5Lz+OaaTWZwYMI3MmWtotvgZ8pZ+T96if+Io0uOxOzGknMWvVRPf+GrSC9g//j3KU87TYvxQ0j/cxB+9Z+CoMRP/yAAAOs1/HIAfmj7JsSeX0nzafUgUomdWwfrdHH5YfO5o+coY9PvTqDp6gcIf91G2/SRtF4+nYk8qKQNnk5I8h7Rpa2j97rO3ZBN4zDbiloh8FBxOLo55mbIV67CczsRVWon5SBqx85/3yUHxgk+5MGQih+56lSbP3kXJrwfZX2uPvJEdcEk2zJlFlP1+CMHlps3yiZwYs4iKHSdBgJTBczh2/5tEPyh6BIb2aYPpbC47Gz/KiVHziXqgD4FdWoBUQlCXRM7P+ZjKvWdwVBiwFVeStHg8zf8+lux//EBK8hyyFn9Hi1fH0uKVsZRuPIR+92kKv95Oyc/78TjdqKNC6uj51osn0OKVMeSu2ciuVk9TsuEA+V9sJWxQR1r942nUkaFsi3uU83M/9elR/5ZxxD06iIPDXubAoDk0ejyZ4p/2s7fXNDw2B5b8Mgwns9nVaSJpsz++xt7sIe31b6hJzeHUS5/irBFt1iZjBvquiRjckYi+bdm8eQcffvQV769a5PttyuQJnD8vHrSsWrWIx594ga7dhrJu/QbmzZ1aqx8rrupCXNWFeKzVjLxrCGvenQ+ARKFBIlPgqsrHbapA5h/GtdDilTE+HX49nqfW4rkqKoT4ifdgSi/kz6hHsFfU0PmzGcAN9EavF/FPisNjc3Cgz3Tv/hB1e3rjmRWUbDiA3F9D0Y/7Kd18FI/DRcG3u+vMJ+qJofi3S+Bg0hOcfvANoh8dTOSYQaibRHKw1VOcuf81XFVGQgZ2IqhLCwBCerchfFhX5P4a0l/9gj1dJqKKCiX+xfsBCEvueFnnXyzBXlr1/9j77/iqquz/H3+ec/tNctN7ISGhhNB77yh21AEVRGWsgAqCKPZGj9gVkUFkFHFEZxBUFOlIJ/QEkpCQ3ntub+f3x7m5JCSA8p7vzPvz/vF6PHiEe+85Z++91tqvvc7ea68tT0gueJDjd73J4bHPg8uNtaSKjFkrCL9zCD4dowke05OQsb05ce8idt69EH1UMJ1n3AJA/j/3s3Xci2wd9yLm0mocDWaqjmSR/899lO44SZ8l00iaNg5jZjF7R8/n4F1vkvz6/SS/OoULK39m16A5KHy0BA/uwq6Bz5C9/J84Gy3sHfU8Oe/8k5Rmttzu0ZtIf+5v/BYvj2Fd33viqr5l1mtf0nj6AmefX42j3ggSbfON2UrUUvkdRrI7yLv/RfLue568qS/grKzDcPMwCv76GudvnI7h5qGUvPoJubc+xZExzxE0uiexj9+CPiGC7JfWYPHK9jM6LXuEsm92ceLeRZfY6xSK1v7GgZHzsJXXEtrE9WN64t+3YyubahqPD46WuTRkdA+6vPO41y7dDhdRk0a08hGv4zr+LK44KdmpUycyMzMBcLvdNDQ0UFhY6P09MzOTTp06XVPBu3btora2ts3f7rnnHrp3735Nz/13wO3+953mKElSi+dd+vmP4kry+t+Gf/3rXy0+L1iw4N/27E6dOpGdne39nJWVhV6vp76+3vv5j9qk6wonl/27bfC1114jNTWV9u3bt5q0vZpNbNu2jaVLlzJ16tR/S11eeOEFfHz+fNj/vwO1x86jMujRhAW0+i1kSAolPx4isFcSjVklBPfvhORw4Th1DDEwqMW1ql79sO/8FQB3WSkIIoLnGmfGKSSj7CAEDU2hYvNBAEq+3U3oTf3w752E5HJT/OU2JIeL4vW70IQHovbUyXQ4HZ9enXE1GAHQtI/GbbHhajBhL6kESULUa8HlxngonYAbB8l18vch9x1Zt7byOhS+WgB8kqJwW+yowwKoTzuP0qBHHRaAT4doRLWSsu/3IbncVG07Qei43pRs2EPM/WMoXLMVpZ8eS2EVCr3GWz+AgIGdKN98yNOuPYTd1BefpEh07cIp2bCH6t2nCejdwVuWbsRAXDV1OHILwGbHduoshskTALAeSEM/fCCNX2/EdvQUiAKIIorIsFY6Ch6a4i1Xcji9kWNVO04iKhWI6pZbAO0Vdfh1jadi80FcJiuNZ/MJGt6N0g17CB3fj8LVv6A0+GAprGxhFy6zjeChKVRsTUNQypEEVysLIGhgZ8o3H0JQKXDUmwgamEzJhj3Yqxoo+WY3olqFwvfiFiBbRR0Np/Pw75VI7kc/YMwupnLrMdQhBjRhAdirGqg/ketd6W+yJ58O0dQdPkfImF7eaDFRo6J0wx7q07IRlApUgX6owwLQRAYRMq4Xxet2tHhGze5TlPxjF6E39qPi5yP4dY33ysNUVIXaX4/WIw+n2UZwz/Zk/u0XRJWCvO/2oQ0xyL9LoPKRbU3po0VQKCj/4SAKXx1KX603ei5kbG8ctY2UbNhDfdp5Tx190SVEEDgo2Vs/yeHCr1sC+Z/IK/4KtWdDhSAQMronpRv2AFCflo3KoKf20DkAir/eQehN/RBUcturth2X75MkJJcbl8WO5HBhPXAQ7cjhmDfLC56aYUMwffdPbHv24jidDqKIoNagCA1tqdtmtlfy7R5Cb+xLyYY9hI7vS8HqX+QouMIqr803IXBg51YcAODXNZ6yjXJkZMnXOxFVSny7yJP/zXWmDjJ477/w3j8JvaEvpRv2yH2zoOKy9hvQsz0XVm1BVCoo2vC716Zc5ovbaxV6DQq9hvLNh/6wvpq3LWhYNyx55fgmx5H/yWZcRgt5n2xCFWJAHRaANjakmb7Oe/SV6dHXTsJu6uvRly8uo/UP2UbAgIvydDucuF1uwm8fiLPB3IznslEafLx1DRyYTMXmgwgqBc56EwEDk9vkgOb3uMw2goamULn1KIJSidvhwu3hAJ+kaG9ZdWktx5TggcmUXcIBxRv2Uns0m+o9p1EZ9JgKKtFGXhxTRIWCkCHJlG45gkKnpnRLGpE39qHwW3l7Z2CvRNxWhxyF40Fz7rjg4Y6KS7ijoQ3uaKuvuIzWy3JH6LjeFHnk38S/LqMZY1YxQQM6UXckC2tpDT7x4S0iyILG96Nyw24CRvakbPXPKP19QJJQ+OhAbO36Bw1NoWDVL/IkcUU9gYOTAYieMhrzhTIs+RXUHcrEZbERefdQFL46DAOTKf96O0E39qPiHztxNZgxHpPboIkOIejGfpgy8lH4aCn+aKPcNo+eGrNLaMyRdz8E9WhP0Y+HAcj7dg/RN8kvyYYO0Rjz5NQjxpxScEuog+T+UXPwHI46eYwOGZqCOsCX4g17Kfp2D/4p7VAZ9Cibcb1Cr0GS/phPULvhN1ThQShDA2U7N1vxGdCNmnVbQBRwVtahMPigDA3EWVmLNT1HtlmTFVGtlCPamvUP2Wbb9gMAgod3QxMZSPG6HTgaTPJuhvwK9EmRmLKKCB3fr0WfCh3fj9JvdslyPH0BQSmiCvDF0DsJc24p/r07UPqP3ZjOFaL01aE0yDs8lH6yPJQGPbbyWoKGpqAK8KF0wx5Kvt1N4OAuuExWwu8c0oLnlQY9wcO7ybZntnl8jn4ISgXBI7pRtnG/x653eXnUp0M0dWnZuC12JJcbpY8OUSOP2Y3p+fh1ir3q2Fx/Oo+QISkUffc7jdnFVB/OItIzgQLQcdYEyramUVFZTfb5C/gH+BMREUZ0dCQ33zSGzz9fD8g+tsHPDwB/fz9KSy+fzqZvz274G+RrBbUPbqvsS0pOG4IgtuDfJjQfm66k8+Y8JapVFK7ZKu+WKKpC4aO9Im80jQ8qz/gQOrY3jlrjn+KN6t2nqD+RC4JA1c6TqP19KF6/C5/4lulRQm4egPHEedwWO41HMpEcTiIfGk/Ft7twm600HstG6e+DQqtG8mxhjXlwHJW/ygtiRWu2Yi+tpXzTASLuHCLXd3y/i5z/ty0oDT5YPZyv8NVh6J2EpaAc3LJvWb5xPyHj+xE6XubJugNnqT52HiSJ2NsHttJB6IBOmAoqyduwl7xv9xDQxAF6rZcHFD5aHHVGggd3oawNP7Zw3U6UHj3UpWV7x4gmX720ma8e5vHVL2e/9oo6Gk9fIGhoCmXf7cWUXUzdkcw2+aZuw1aUzfhGMltxVddjO5uHoFbhajDhKCwDh5P6H/fgO1SOQhRUCkSlgoCByZRt2EPI+L4UXSJbc24pTg9PNrfXwlVbPFxfR+DgLl4dORvMbdpUk98iqBQISiWG7u29PKqNCMTZYAJJauEj/l+H9P/Av//XcMXt2506dWLtWnmbRlFREbGxsdTV1WE0GtFoNBQXF5OQkEBmZiZWq5Xly5dTWFhI+/bteeqppxAEge+++460tDTsdjsdO3bkscce49ChQ+Tk5PDBBx+gVqtZuHAhavXFXHMff/wxffr0YeDAgaxbt46jR4+iUCjo3r07DzzwgPc6t9vN7NmzWbBgAQaDAbfbzaxZs1i4cCE2m40VK1bQ0NCAwWBgxowZhISEtHg2wNSpU/nyyy9JT0/nu+++IyAggLy8PN59990Wsjhx4gTr16/H7Xbj5+fHq6++yrfffotWq+X2228HYO7cuTz/vLzqvHjxYlJSUsjKyuKhhx5i1apV3s/z5s3jwIEDHDhwAIfDQf/+/Zk0aRIVFRUsXryYTp06kZWVRVBQEM899xzHjh27orzy8vJYtWoVNpuN8PBwpk+fjq+vL2VlZaxatYqGhgZEUeSZZ54hIiKCH374gT179iCKIj179mTKlCm8/vrrTJ06lcTERBoaGnjhhRf4+OOP2bVrF4cPH8bhcFBRUcHQoUOZOHEiAMuWLaO6uhqHw8HNN9/M2LFjWbduHXa7nXnz5hEbG8vTTz/tlbEkSXz11VecOHECgLvvvpvBgweTnp7Ohg0b8PPza2U/l8JgMKDX6ykrKyMiIoKamhoGDBhAZmYm/fv3JzMzk3vvvZfKysrL6t/X15e8vDwSEhLQarXeZ2/bto3Dhw/z7LPPsmrVKq+dzJw5kxEjRpCWlobT6WTOnDlER0fT0NDA+++/j9FoJDExkRMnTrBkyRIMBsNl+1SXLl3YsmWLV9fNbeKXX35pJZulS5ditVp58cUXufPOO+natSufffYZ1dXVADz44IN07tyZjIwM1qxZA4AgCLzxxhtYrVbee+89zGYzbrebRx55hOTkZGbOnMnixYsxGAz8+OOP7Ny5E4DRo0dzyy23XNYO1Wo127ZtY/v27TidTsLDw3nqqafQaDSXbW9bsJbWoIsMxFZR5/1OHeSHo8GE5HKjiwzEXFCBITkWAKmhDkVYBIb3VuOuqcay5hPE4BDE8Ej8P/47gn8grrwcxOBQXLXNookVIs4Gs9fhsJbUoI0MQhMRhCRJWItlGdo8kRzayCBokF+SlKEBSE7ZKVRFBOMsr0UVHow1Kx8EAXVcOIJWjWFUH8ynzqMK8sNtdxAyrheVv6Shiwvzbu3VRgZhLa9FGxmEvaIOa6lcD2tpDYJCRGnQ47La8euRgEKnwVpcjSrID014AJqwAHp99RzORov3fkRQ6rUM2LKAwi+3U7X9BNrIIIznijB0T6B0w14ibhuANjqY+uM5aCODkMxWRL0e0d8PyWZHER0B1maTI2EhOMsq8J92D6Zfd6Pp2hnbqXMt9KYK8sPRTJ5KHy1K34v9x1pag9JXh6OitsU9TTrQxoaibxeBQqvGWlyNJjIQa3E11tJqrzw0kUHYKupQhRhQ+uoYdepTCj7fin+PhDbLam5DTfUbtHUR+oQIir/dQ/TEYVg8egZwNlpQGVrmJVIF+SG53bhtTgxd4zm3YD0dX7wXracuTRD1Gm9bTOcK8ekUg2R3IerU6BPCcdscXpuyllaj9NWhjQwi/qk7yH5zHUpfnTwpc4lNqvz1+PdJwmWyeuWhjwjEXFKDPiIQa0UdmmA/RJWSvoseIuvzrZTtPoUkSegjAslas5XhX8xlwvGPUPnqsFXWIzld6NuFYatqwL9XEgO3LUYV5IetrLZZHWUZ+vdsj726gZT3p+Ob0g5TZhG4JayFlYTe2AdLQQWGXkkIShFNeID3ftnmnWjDArCX1mAtqyVwUDIj0ldhr6ijdl86AJqIIJwNZq/9avr0xpGZBZ78fIqQEFyXHBbmdtixHZRfGpAk+n73MkpfHVGTR1H85Xav3KzFHtsprm7Rry72FQGFXkv/LQsp+nKbt6/UI3NO2M39UfhoyXrtS1xmK35d2mHMKKDTWw+S/eY6ue84na30ZS2uxq9rO4r+vo2A/p3QRgZh8ZRrq6hDHWJAVCnpungaeat/pXL3KZDw/h5xU1+SX7wXTag/tvI6JJf7D+tLGxnk7WMRdw6m8tej+HVth7VQ3loYfucQFFo1EXcMwpJX3kpfmrAAbKU1WMtqCByUzMj0z7BX1CE5nX/INpyNFq88FD7yJKq9rAaFrxZbC56r9sjPhbPBzICti9ElRFDy7W6iJg6/DAdUe+9v4oDhp1ZS+PmvGHq093KAJjLQW5axosGrc7fThaPBxJCtC/FJiKDo2z3EXMIB1tIa4h8cQ8UOOerRWlbLhbXbSJ4/kRuOf0TFrtOU/nyY5PkTsZTUoI0IJPLmfjScK0Sha5kT+VLuyPRwh+YK3NFUZvO+0lL2F7mj3VMTyGzGHU38q4kIwlJQgW9yHDGTR1J3NBtNRBCOZtE66oggbCVVqCODiZ13D9p24VR+vwd1ZDC6DtF0+eZVkCTKv/yN6p8Ptqif2+ZAHeoPgDY6GEtxlfe5tqoG9AkR6NuF4ahuIOn9mQTfNAB1RCA1W4/iNtswnS0g7tlJKPx9QIDMh9+WF1+tdjSRwVBZ5H2eoFTgNFm9ZZtLZd4DsNca0YQYuP2EzG3GrGK0EbLuvfcrRBwNJjQRgViKq7GWVLfgAd8+iXR46T7UIf6cnvEBnRf99ao+gaNM9glUEcE4K2tBFAm4bRgBd47Cmp6Do6QSR2n1xd898O0aD6JI/VF54bz5GHk5PwCnE0GtvDhGICCIsu+r9NWhDvGn3fRb0LePwF5ZJ9c3MhBraQ39ty9FlxCBvaIee1U9uthQrCXVBA5NIeSmvkgOF9U7T6KLC6Xoi9/o8MYDdHztfhBFjt+/BP9eSWgiPH3QI4uG03no4kK9sgCwVdaj0GlkuYkCXd55DN8O0eR9/CNR947AmH0x73cTj9adzKHjC/eiCvRF1KlBFNBGeRaOGy0o/XR0eH4SwSO6ce61r9ocm5v8Qm1UEP5d48lY+A3xU+VId21EIH5JkWQsXA93yRPoxUWlREdF8NxzTzL/hQX4+cn5KR9//Fk2b/oSi8VKQ2MjQ4be1sz+tCgDopHcLlymanBdzKsoKBRItov5NCW36+LY4kFzH+dKOrd6dK6JDMJSWInkdNLprQfoMP8eag6fk/v1JbyhaMYbumbjw4BtS1AH+WFtMT5cnTcABFEEUSBm8khKNx5AEIQWk2kAgkqJtl04ykBf3FY7gkqBOiwAW0k1iCK9ti5F2y6c8u/30nDsPAA+iZEIGiWIAn2+e4WsN77CdL6E8DvkRfsmrm/6ayutlttbWo0mOpiuK55GExlEwac/0XDsPPr2kRh6J6GJDMScV07I+L5UbT2B5Hajjwy8xE58EZUKHEYL5pJqL4dYSmso3XmSnvPuZsypT1D66jg9ZxUd50+8oh+rjQwiZHAylTtOeL9r7qsbPL76H/EtnQ1mNFHB+HVNIHvBemKmjm3FN86yKiSbHWUzvmn/w/uo20XiKKvC3Wi+WE5ZFbqenWm/+UM6toui+PNf8ekcg7W4Ck1kENbiqpayjWw5Llxqr825XhMZiEKnbtOm7FX1DPxtCbqECIq/3onST4fkcnt9RP/ecsRscx/xOq7jz+KKkZJBQUEoFAqqqqrIzMykY8eOJCUlkZWVRU5ODu3atUOplF+8L1y4wEMPPcQ777xDeXm5N8Jy/PjxLF68mOXLl2O320lLS2PgwIEkJiby9NNPk5qa2mKCrTmMRiOHDx/mnXfe4e233+buu+9uWXlRZNiwYezdK69mnz59mnbt2mEwGFi9ejXDhw/n7bffZujQoXz++edXFcb58+e57777Wk1INjQ0sHLlSubOnUtqaipz5sy56rNKSkoYPnw4y5YtIyQkpMXnkpISSktLWbRoEcuWLSM3N5eMjAwASktLGT9+PO+88w56vZ6DBw9eVV4fffQRU6ZM4e233yYuLo7vvvsOgA8++IAbb7yR1NRU3nrrLQIDAzl+/DhHjhxh0aJFpKamcscdd/whuTSVffDgQXJy5FXhGTNmsHTpUpYsWcKWLVtobGxkypQpqNVqUlNTefrpp1s859ChQ+Tl5ZGamsorr7zCl19+6Y3+vJz9tIWOHTuSmZlJSUkJkZGRdOjQgaysLFwuFwUFBSQmJl5R/6WlpbzyyistJrh/+eUX0tLSmDdvXpv26Ofnx9KlS7nhhhvYvFmOINqwYQNdu3Zl6dKl9O/fn6qqqlb3XYq0tDRiY+XJtuY2kZOT06Zsnn/+ea88Bw8ezJo1a7j11ltZvHgxc+fOZeXKlQBs2rSJhx9+mNTUVN58803UajW///47PXr0IDU1ldTUVOLj41vUJTc3l507d7Jw4UIWLlzI9u3buXDhgldGl9ohwIABA1i8eDGpqanExMSwY8eOq7a5LbTKD9x8/tkzGd20AuuqKMO24xcaZj+M7afv8X1xIQgCzvST1M98AOOilxAjotp4aFvlSt7nt/geyVte8zq0qJskYTtfhNtmJ/yJu0n8+xtYMi7Ik5cC2KsaiJ12IwO3LkJQii2f16w9Tf83XyjDUWeiz7cv0Wf9C5iymr2oibI1F+hvAAEAAElEQVSjWH8yl4JVW/BNjvXef3zKMqwl1RybvIS4aTcQ0DsRSZI4M/tTdLGhpLz7GApfHW6701uWq7Iae3Yu4Z8uJfzjRbhKK+Scds3a63PbOCSXC1dFFYrQYBrWt4x4bpUfWxDaWIq75AvPPQq9hh6r55D79ndtPtArm2Z/LSXV7Oo5A//eiSh8tH+4rP1j5rOr5wwMXdvJUZ+X3nXpbQIICHR8YRIZr6zFZbK2rFOr2oIpu5jCtb+hjQ2l9/oXcRotbZqff/9O2KsaaDx1oY2neL5RKcHlxlZ28eW2qeyLcgGXzc7eh98juGcifu0jvb9HjuxObXo+G3s9ydG73kQd7IfCV4egVODbORZHbSMHx74gTwxHBl1SuoSgEPHrlkDh2t84NHY+LotNXg3XqEiYfac3PygSbfYLbx3dsk3v7Tkdpb8P2nZhFwXsuS5kXG8ksxl386j/Zs9U9+qJIjwcV1Exlq3bAKie/hRHJy7AVl5L3LQbCBzYubWgLyO3E1OWevrKYmKn3ShHKEgSRWt/w15r5ML7G7GV19Lxjakt6ujV2WUOQ4mcNBwkqNl16hI9Xfzrstk5+td3COiViG9iZIvfy7YcZeewZznz1CeoAuUX5z+qr6ayBJWC0Bv6ULk1rcUV+R9vxmWxyxOwcc2inVvpC8wXytjTcwZKfx9E3aWLS23bhiqgWZS9IKDQazw55Frytvf/nnIPjnmevT2nY+ga36xftuaA5rK0llSzt+d0/HsnXcIBbZfVpK7fx7zA9p4z8W+DA1T+PoTf2Jf0Beu9n8NG98BcVMWvPWai1GuI9ETTAnR96wEy3lpPm/BwR4cXJnHulbW4PdxxKRm0sqJL+kpr2TdxRz0NbXGH57/qID8kp4u6I1lcyodNi7oCcP6Zj2k4fA5dx1gUei3nn/mEUzfM4+zkBUQ8NB6/vm3sLrnCeCpJkmyv3dpT9sVWGg6fxW11EPPknYC8EFG8cjPmcwWYMvKJeuzWFvdeDU2XaEIMGC+Us6nnk+wdPR+fpMhWE8MXRdK2LVVuOcL+oXM48dDbxD89oc22tNnPpeZ9xY3pSAYFTyxCFR6MMjSgVVtEvZZu7z+Bo7pBztcJbY6Rl9ps8MjuSC53szHi4i3W4moKP/+Fsn/tx1Zeiy4h0nO/AG6Jw2OeZ1/P6Sj9dOjahXnbYc4p5fRf36H+SBa+ntQvYbcOIOvVteztPZOsV9fSacFDXsmBHDkuuSVcZmvrsba5eNwSx+5dgim7BP/eiYjK1gedSJIbU3YJuR9tou+3L9Hzs9m47U4kp+xzFH+3F5fZxqlZn2Irr6PzG/d77mtdriAI9P/bM5x59UucJqv3oq5vPUBjdmmrE3WGDOlPRUUVx46f9n43a9aj3Hb7VOLb92Xt2n/wduprcnlOG86aAs/W7XqUhksPR2zLf2jb77j4+co6R5JQGvQICpETj77Hzh7TUeg0CArFFfuc2Gx8ODR2/mXGh6vwhgdNeUVLv/+9zbLcZisV3++h2z9epevXL8s+UVPV3G6Oj51H/eFz+HSMwaez/D4jKBUo9VrcFhtZb35F91WzPe31CqZ1fZra63Jz/s11lP9rP/69k7zPbLo+/4ONxEy7gXG/LkBQKHA3iwgHCOyWIOfMNVlbPTq4Twfqz+SzvfsM9o6eT6dX7vVO+suPF1qJ3b97PDGTR5H11tcAXl+977cv0Xf9Cxib+erN0eZ7jSDQY/Ucsjy+5WX5BlrIOPe2p8ga8iBigB/CpeODJJF721Ps7/kEht6JzSaV25Dt1ey1eblyhdtolwRu6eIY3j0BQaVE1Km9PqLXxq/hALnruI4mXPWgm6Yt3JmZmdx6663U1NR4t8x27NjRe11SUhLBwfJJrfHx8VRUVNC5c2fOnDnDpk2bsNlsGI1GYmNj6du37+WKawGdTodarebTTz+ld+/e9OnTp9U1o0aNIjU1lVtuuYWdO3cyapScbyQ7O5tnn5WTug4fPpx169ZdtbykpCTCwlpvWczKyiI5Odn7m6/v1U+HCwkJaSGf5p9PnjzJqVOneO655wCwWq2UlZUREhJCWFiYd/Koffv2VFa2nVi5CWazGZPJRJcucvj1iBEjePfdd7FYLNTU1NC/v5wcuGmi7fTp04wcOdIb3fZH2tK9e3f8PFsf+vfvz7lz50hMTOTnn3/myJEjAFRVVVFaWuq9ri2cO3eOIUOGIIoiAQEBdOnShZycHHQ63WXtpy002aTb7fZOlH/33XdcuHCBqKgo1Gr1FfU/cOBAxGbbl/bu3UtQUBDz5s3zTrJfigEDBgCyTg4fPuxtT9Pp2z179rzilug33ngDURRp164d9957LyaTqYVNXE42l/aV06dPU1R0cUA0m81YLBY6d+7M3//+d4YOHcqAAQMIDg4mMTGRFStW4HQ66d+/f6tJyXPnztG/f39vtGj//v05e/Ysffv2vawdFhYW8s0332AymbBarfTo0eOybW5CcXExe/bs4eTJkwzEs3rcbAIGwF7diMrgI29lKalBHxeGtawOANHPH3dFOZqbJ6AZdytiaDjOzHTEELk/OjNOIej0SHZ7y4JdbpRBfnLCd5cbbVQQtrJabKXVCIKANlq2N01UMAqNGltZLU3rpQofHarIEDr9/B7mU9noUtrjqJCjMAVBoPDFTzDuOU7kvKnYy6pwVDeiCvBBE2pAksCSX4Ha8+JiLa3B0C3BO+mkjZTr4ahuRBAFir/ZJSeVH9sbl8WKNjoYR70JU1YxEXcMonr3aQSFiNsmr+AbzxWiNOhx1Bqp+PkIAYO6YCurxXy+hPKfDlO7P4OGkxcIHdfLW5ar3IRktVH2V3lBJXzV2yCKRP1DzhHsajSi7duDqpeWELr4RVzVtTgvFNLcQXFUN6IJ9WfwjiUggaWoqoUT2BRl0RyO6kaU/j70/3URSj897WbeJkfNRQdjK61BGx2MNjJYlr2nrs3L6r/xVTQhAdhrG/9QWSqDnriHbyRm8ii0UcFIDhe66GDqPNco/XQ4G+UXxnbTbiD2/tEgCIgaFfUncin/+QgBfTuAQItJQpC3kza9TEguN/WHM7EUVqD006EONshRex6b0kYGIyhE9PHhhN7Yh5AxPRG1ajlyQSES+/CNRE8ejTosAEGA4vU7CejbySsPS3kd+qggIkZ2Z8A7cl4jQRTRBPlSceAs0eP7IAgClvI6us37C2c/khdKGk7kAuDTKQZrQQWOqgbcDicDty+RD2pxuprVMQhBIdKYno+tpBpDj/Z0SX0UhV6DIIoYeiaiiwujz4aXUejUiBoVSj8dPp1jqTuciaO6EVGtxFYpp85o6l/OBjOWggpCRvagbMNebKXV8nbBslrCbxuIqnMnVCkp6CfcDqKIq6QERVgYUmJ7At6Uo7fqFlzMUe2ursZRrUTho8WYVUy3lU/Lh8t47MjqtaOgVnbU1FectUYqfj5M7F9vRBcTSu9vXsRRa8SnQxT5n/5Er6+eR6HXYjxbQMSdQ1roTNRp6P/LQkSVElGvwe1wETgkhaptx1rYry4yiNAR3enRTF/qQD+q958lfHxfEGjFe5VbjyGqVahD/bGWVP8hfTW1rfOivyJqVHRb8TSIItrYUDicKUcjCfLW1Mi7hnrvb9KXvZm+BIVI33+9ikKnRqHXXtY2mqJhSjfsJeq+UQzcsRQksBZXodCrKfthP/rEyEt4LtjLc0qD3mvzGk+/bJsDgltwgDrUn74bX0MdEoCjGQfYLsOpTeNI/MM3EjN5JLpmHFAL+HWJwy85loN3voWjVt7SFjq8K6bcUvw6RBP/wBj8u8UTMjgZZ4MZXVQQAT0S6LvyKbQRgbgdTvz7JBE8shsBvZKumTsuyv41FDo1Sr2mTe4Iu7EPoWN6IWpV8hZEhSjbQGkN/r2SEDUqTs74iPhHb8JWVutNaRHx0Hh8e3egw0ezqN9zEk1UCOrQAKq3HiF80ijMGXkeGTdQs+UQuvZRLeonalTYq+UTqK3F1ejbXfSLNSEGKvPKsZbI0U7G49nYS6qxV9Th2zORiGnjUUcFEzZppMd+Q1D6+6DvHIsy0JeYp+8i89EPvc+TnC5P2gm57I6PjMcnNoQbfluEOtCHkt+OAWDOK0dyS4g+F1/QoycOQxcbiqBUUL3/LLroYCS3vMCjiw1toYe6g2fRRYeg9NNd1SdQRQQjalX4DetFzFJ5cd1yKhuFvy/2onI07WNQRQbjLPfszFAqiFvxAiXf7iHxuYkM2rEESQJrszHycn5AxG0DUPpoGXrkQ3mM8PfxjrqWvHL08RE0ZhRQ9q99xE+/zVNfud/Ugxz15JaIvGck+vYRqEMDKP9hvxzhWlhBwCDZlg09Ezn9xAdy+4INBPbvjCRJ1O7PQBsdTMj4vp4o02Dqj5/3ykLWub88Lnjk1u7R8WijglEF+OJ2uvDtEO29VuZReft68dc7Kf5a3okzLm8tmohABm9f4o0A1EUFUfTVDnp/9VyLsbkJjnozuqhgLqzdRunPRwjs0wFBoWDktkX4doxGsjvpv+YZemkU3DR+NA6Hk4yzmdx26w3cNH40Wq0Gg8EPl8vFxEmPAvDthk389KPnfaD5BLFDLlvU+hOVFM6HH68AtxNEJeDZuioqWvXtJp76Izr37RxDtw9neFMJqAx6JKeL+mPZBA9NuSJvyONDvWd8WIqy1fhwdd6QXG78eyUiKBWcnPGRfF9U0MVJdA9sJdWYM/Kxl9YQMWUM6tAAjKdz0URdtAl1aAA1W48SMqoHpnOFWEuqqdyaRuDAZBpPXUByu/Hr2s7Ls0022/RX4+H6pr+CWok61J/afRm0f24i/n3ld6Oq346BJHHinkVUiUpuOfQuxoKL78VJD40jZe5diEoF1oo69FHBSC43lvJafGJCiBjRlVzP4VjmvHLMeRUE9kli2I4l8kFQRVXehWgAfbtwEmdN4OikRd66N/fVYyaPItTjq1/Ot2yCs96MNiqY7C+2UvHzYfz7dmiTb5QRIQgaNc7ylhGG7kYTztIqVJEXc5kqI0JweK5zNphxme0EDulCl0+epnb3KbTRIa1k25Q2oaktl3I9osDA7UvRRAVjzMhvZVPN7dLZYKZm92nin7wNfWKk10dUeg4BVQX5eX3E/+tw/z+5Qfp/N64YKQkXo9IKCwuJi4ujY8eOZGVltconqVJdNHpRFHG73djtdlavXs2cOXNYvnw5Y8aMwX7pxMEVoFAoWLRoEQMGDODIkSMsXLiw1TUhISH4+/tz5swZsrOz6dXryic+KRQKb/4+SZJwOi+G5v/ZbagKz4mGTWjetubbgtv6PGHCBG8E24cffsjo0fKWhEvleKW8h1fC5Vaj5WiCNlbOmrXF4XC0+r05BEEgPT2d06dPs2DBAlJTU0lISLjqfVdCW/ZzOTRtK26K3tXpdDgcDjIyMv5QPslLdREbG0tlZeUVDxJqmqy8Vp005ZR88sknvZOXl9bjj0CSJBYuXOi1nZUrV6LT6ZgwYQJPPPEEdrudl156ieLiYrp06cIbb7xBUFAQH374Ibt37271rMvhcnb48ccf89e//pXly5czceLEP6Tz6Oho7rvvPpYsWUJg7yScjZYWW1SaULU/g6hbB1B3Ige/jlHUHD4nbxsZOQ7H4X3Yft6I6ZO3cdfV4DhzEvWoGwE8fyXchXmtnlm7L4Ow2+RUDVGTRlD5y1EajucgKBVETx2LoFIQfd9IbBV1LbbkVH35M5LNQebNs7GeL0LUaXFW1KLv1UnOj1fbiCoqBP/xg6j7Qc6fUrMvgwsf/MDBsS/g0yEKpycxuymnFFGnxl5Rh3+fJJyNZm9ZdUezcVQ3cOKBVARRoPzHI0RNHE7lL2lE3zcSZ6OZwAGdQQJTZpGcg85HS82+DCLvHkrwyO7o24VR+ctR1CEGKn9NI2rScNo/cydVu055y7KlZ6KKj0UZFYEiJgJt92Rq3nqPknueoPb9v6GMjsRdU0fooheoX/MN7rp6XFWt+0PVjpPkfvAD+8fMR1AqEJTyEOLfJwlHo7mFc9cEl8mKpbCSvT2nU7v3DJW/phE5cTiVvx4l9uHxOBvN6GJDcTSa5a3bwX4oDXqqdpwkb8VPmC6U4bY6rlqWKtiP2sOZ2KsbOHjLK7gdTmqPZBI1cbj3PrfN4XXA89ds5fcx82lIz8dWUYefZ3W+/YzbsFc3tmmjze0p5oFxFK7+lRMPLMNR04jLaidy4nD8+3RAcrlw1BnJfOkL9vaawe/9nuL04+9Ts09uv726kewFX3vyFP1OxB2DW8jDJyYER4OFsx9uYuc9i9l+9wKqT14gecZthA9LIah7AtbqBqwVdZiLqwkfliL3hVB/JKcbv+RYefJJgLJNBzk4Zj5Vvx3D7XQRNXE4/n2SvHU0npVfKGr2nObgmOcp/f53bOW1REwYzO6Ux6hPOy9vtyqpJuPZz7wHYPj36YCzwULggM6ogv2Ivn+MfMiKVoWoVePT9KIqiIgKBaJWRc6yb3GVlVP92HRqnnkW24FDNLz/MfrbbyVo+VJ5q29eHu5SOY2CoNUi6OQogNpD59AnRJA+eyU1HjuKmjicyl/TiPPaUYjX5pv6Su2+DCI8fcVltpG94GuO3beY8o37iZgwhLCb++Ey23A7nBgzCji/cH0Lndkr6sj/9CcOjnkec04pIGEtrqLip8Ot7Pf8hz9w8J5F7L/rLepO5pL45G2EDOtKQPf2XpvSN8vf5dctHrfdSdCQLn9YX03coTToyXzpCw6OeZ6GE7m0m3Eb+oQI4mfcjqO6kYA+HTFmFRHZzP5lfXVCFexHzP2jKVz9K4dveQVzfgUgXdY29J5Iz6BhXbHklcs8N+Z51GEBSHYnttIaTDklzXiug1cPqmA/6g5nYq9u5PAtLyM5nNQdyWyTA5rfozToqd5xkvwVP2K+UIrLakf0cEDzsgI8nGqrqEMd7EfN4Uxs1Q3sv+VV3A4nNUcyiZ44DG10MP3WPYcpt4zaI1leHViKqgjs04HqQ+ewVzdStT+DhswiSn9NI3bSMLb1n83Rxz+k/kw+5ZsOkfH852Q8+zf2j5kvT9o24474P8AdTX1Flv3LHtnTJnfs6jWT3f2e4uTjH1C9L53KX9MIv20ASn8fdLGhFKz9DcnpImLCYCp+vRgxW/bFL5x/+kOseWXU7T5JxMM34zJZCBzRA2cz7hR1GvxH9MCcWUDNvgzCb5MXX9Vh/tQeOAvICyb69hHo4kIJGNAJhV5D6T/3Ya+sx1ZcjS4xipqtRwm9exiWrCKMJ3Nw2xzkvriagiXrseaVYTp9gYJ3vsPVaCHzkbdbyabm1AVibpUX0JU+Wk4t+Iat416k/mwh7e7y5KQb0xNRqaD+eK73vuINezHnlVP+8xHsNY1ETxxGzKThNGQU4Gw0o9Bf9On9usnRPTV706/qEwROHIejopbKFd9xYeor5N77Ig1bDxL4lzGo4yKQJHA1mr1bt2OWPo3tfCH5K3+masdJT/+Qx8iLNtu2H3B+4XoqfjpM9sL1Mt9U1uE0WtDGhVJ3JJOQsb2p/PUocY/dhNNsxV5RR83+dKLukwMwAgZ1RlQrKfpiKweHzsHZYKL+aBaR94wg4u5hWAsr5f5RWuvNHWc+X0LjmTwqPXKLnDSC0HF9qNmXjrPRTPnG/c14Q+7L1XvPEHXfSO8JyeeX/gPzhTKq954mYsJgAKInj/TyKIA6RE5lpI0ORnK6qdp1iv1j5lN3NJtyD3+H3dwPW3lti7G5Cb3efQxzUSXWEtkXiZ00jNzPf2XX2Bf5Me5Bjj7xIXUnc/n+nz/x/gerKCkpZfYzrxLfvi9JHQcy5f4Z7Nq1H5vNTocO7QEYO2a49wAchItRnoJSAwi4rfWUnD/FUzOn47aZELV+3t8lyd3CT2zCH9W5paiKfSPmcfLxD3DbHSQ8Kaf+ip40AqfRekXekMcHgfJNBzg45nmqfkvD7XT+Kd4IGdWD8Jv74TRa0IT6I6gUREwYjOl8aYsyq7ceJWLKWErX/EJ+6re4nS6KVmwmYspYFAY9fr074DJa8evdEdN5+TCdyi1H0IQF4HY4aT/3L4gqJaE39KXsBznfaOWvRy9y/iM34Ww0o40Nlcdeq53G4znoEyMJGdeL0m/lXI3HJy6gcssRoqbI78fBfZJQ+eo4//lWb13Pr92G2+6kdOcpbDVG4icOI37ScOrTC3A0WjBeKCdkWFfZHkP98U2MpHL3Gc5/8AO/j3kBUalA8ET7ho3vgybcnxNPfIg5t6VM6o5mY69u4JjHVy/z+OpyH0lq0367vPsElqJKbKWy/V6ObwIm3oCzogZnZS2KIAOin/yOKGjUKAMNCBo1qphwUCnxv2MUpoPyDg1RKy8U53+yGXNWEZVbDhPzyE24mmTb7F2jLZsCUIcFUL7poHwY2FMfo/DVtbIpyeVCadB7ywwa3pWG03n4JEWzO+UxKn9NI+v1r1r5iNdxHX8WV42U7Ny5Mz/++CPh4eGIooivry8mk4nCwkIef/zxK97bNGFhMBiwWq0cOnTIG3Gm1WqxWCxXuh2r1YrNZqN379507NixxSnLzTF69Gg+/PBDhg0b5o2A69ixI/v372f48OH8/vvv3qi70NBQcnNzGTx4MEeOHPlDE0wdO3Zk9erVVFRUEBYWhtFoxNfXl9DQUI4dk1dxc3NzqbgkL9bl0KNHD/7xj38wbNgwtFotNTU1KBStt0A0x+Xkpdfr8fX15ezZsyQnJ7Nnzx6Sk5PR6/UEBwdz+PBh+vfvj8PhwO1206NHD7777juGDh2KRqNp0Zbc3FySkpK8W3WbcPr0aYxGI2q1miNHjjB9+nRqamrw8fHx5hZtfviMUqnE6XS2ijpMTk5m27ZtjBw5EqPRyNmzZ5k6dSrFxcX8GcTExFBbW8u5c+d45BH5NLv4+Hh+++03pkyRT2y9nP7bQnx8PDfccANLly7lpZdeIiio9ZaIttCpUyf279/PhAkTOHny5P/oROvLyeZSdO/enV9++cWbxzQvL4/4+HjKysqIi4sjLi6OrKwsiouLUavVBAUFMXbsWGw2GxcuXGDEiBEtyvzkk0+YMGECkiRx5MgRnnzyySvW02q1EhgYiNPp9EaY/hn0XP4Ix2ev9H4euO45Tsz5DGt5HelvraffyqdInj+R+owCYicOJ+6eEbjLzuPz3OsIeh9wOjG9/QbKLt1Rdkwm8LvfwOXGtOJiygX/Nd8jCCL4GlAF+uLXoz1J8++h8XQexV/vQHK5yZi9gq4rnmb0hb/jqDVy+okPiHlgLL4qB74DuuI7qCuiTkOPnH/hqKylcc9xUo6uRREgR1523JiK22rDer4QQasBrDSeySPl/el0/WgmlrxyavZnMPTQ+7gsNqp3nfL+39loQRMu58XShAWQ8t50BFGg7lg2Z+evptMbUwkZ0xN1sAF1qD9dP5zBuZe/oNe658l953u6pD6KoFISOq4XLqudmr3pFH29k9gHxxE77Qbvi4C1pJr0WXIkJC43brOF6I1yGgPjz9uxnT6L319uJWDGA0h2B+ouHRHUKoJfmoWzsJTIdR9zbvSr9Fn3PGfmfIatvJbMBV/TY+XTdPDIs/bgOYYfeh+33Ykq0If4J25Gckskzr+HA6OeQxNiQBcbijrEwJiCr3BZ7aQ/9THBI3vQaeFDKA0+uK02kpc/xulZn9Jn3fNc+PQnOr82BVGrbtFGe21jm2V1mD+JfaOeR9Sq0CdE0O29JxAUIqbcMo5Pe4fOb0xlxNEP0UQE4rY7SXzmTto9dhPGrGLy12wlZtJwGrOL8e0Uy01l63FZbByeKC+AqUP9GXX0Q9xOlyxDqx1duzCS5t+D0qDH0CuRmAfGkj5rBWE39yfiL0Ppu/E1rMXVpD/1idcme62bT/HXcqqD7AXr6LZylrxdzunC0D0BTUQQ3T59Wj7Mw2qjf+ojHHpmJSO+nMe5lT/R69UpKDQqfBMiEAQBh8nKrilLAUh/71+M37aEuNsHonC5yV70DTH3jybhydsxniskdFwvwm/uhyW/gqrfjhF+20D6eep45qkVAJx7cQ39f1koR9zmlHJ86jJ6f/MCY4rW4bLYOXbfIrqveJqa3afp8NJkhh79EKfRSvqsT0h45i46vjpFTlbfsz2x026g/IcDqEP9GXLofVwWO1lvrqP3Ny/KER9bf8R5IQ+/J6ejiAjHduAgfjMeR/REyuNvIHzbFiy/bEUZF4cYGMAgs4CoVaHQqUlePI2G03mcnvkRnd6YSueFD6E06HFb7XRZ/hjpsz5t1VdCPHZUuzed4q930OWdx/HrGo/CV0vH16fidrg4O2dlC31leD4bs4to98QtJM2/B3VYAM46I35d2tFjzVwkt4SjpoHk5Y9xfPZK+q97jpwVP5Hy2v2IWhU+Hn05TVYOTZajPyNv7U/H2XdiLqrCbbRw5qlPiJ95K0nz7/nD+hJ1asJu7k/Osm9lG3j6Y/r99BaD978LEpgLygke2Z3Tj71Hvx/f8urrzKwVtH/mTjq8OgVlM32VefQV+ZdhV7WNU4+/T5e3HyVp/j0ICpGGk7lePVfvOuX9v8vDc6pgP3QJEaS89wSCYgbm3DJOTltOpzceaMUBGbNW0GvdfPI+/ZGOr92PqFUTMq4X7mYccGlZTovdy6nqYD/0CRH0eO9xBMV0TLllHJv2LslvTGX47lSUejUms42h2xcjudzYqho4MeczSn48RMxdQwkf1R23y03l7tOkv/YVXd+4n7EH38VlsXF89kqSpt0AQJ91z1Pw5XaiJw3H6OGOGz3ccaQZd4w4+iGSUz6kq4k7LtdXLscdfdY9T5En2qyJfw1d43E7XcQ/fgsJT9xC47ki+n7zAqogP5AkIh+9lRMjZhHylxF0+HCWHBUjSTjrjOQ8+yndfpDrqG0XTukXv1C38wTV5yvp/c0LdP34SQRBIOreEfh1jefYvYup3nuGIfvfBUmiaN1OTJlFxDwwloYDGXT8ZBaCSokgigTfOoiAUT3JffFvJLz2gPdgG8nhImb67ZjOFXjbNe7XBejCAlAH+uI0Wui77GG6PT+RujP55K7fBcCRZ//G2J/e5C/5a8HtJvudf3rzo405+QkoBNQBvqgCffHv0R5VoA9BAztjKazk5NOfEnFrf2I9E9Km3FJOP/YetvJauq2cdUWfwFXXSOGsVIImj0cVEYzf6H6gVqFtHwOigCoiGFdtI6KvDm3nBALvGo3lfAEDt/dAUClJTIkjaf49NHjGyCv5AfbyGu+YoIkIQhAF0p/5lN7fvIgmPBBEkYHbliC5JYq+3A7IC5S+XeMZVfgVklui9B+7qfZElFqLq+i87BFPJJSEy2ghfeZHiBoVHRc8hL59JOa8UjLmfIaz3kS3lbPw6RiDQqsmsF8n0p/+hIaTuYSM6cXoC3/HUlzFmZkf46gz0nPtsyQvmobLZsdWWkPZxgPkvvNPBu1axtiir2Q5zl3l1fHQ39+Rt7PbHKQ/v5p2j46n/dN3ICoVOE0WNGGBBA1Olg+ysju8Y3NjVjEXvviN2InDaMgupue7j9HrgyeoO5HDmVf+7n1++bYThI/pyV1/uZna2nomTrp4ovnmH/7Omi++QZIkHp8+j2//8Rlut0RdbR2PPCafdC1qfBC1BprSYrgay5n32hKOHD9FXV0Do2+5m9WrPiOpYyc5JYfx4jter3XPk+Hxi7IXfE33lU//YZ3XHztP0bqdxE27gRvL1iM5XByetOCKvHFxfOhN2M39PePDccJvG/CneENyurBV1DH093fkQ17cEvo4Odo4cfYEjvSdTu22Y3R4+wmGFHyD5HZz4bUvqNq0n+CbBzDw9Go5lVFZDRXfHqHqt2PyePn8Kjq8cB/OBhMJz9yJ5JYwZxdz4d1/EvPAWEDeQXSR8+0kL3+MvPf+Re9/vgoKEQQBbbtwOrwxldL1uzBlFmHKLCL+qTsYVbQOyS1RsHE/F76RAyyGfTWP3K93YSmt4diLXzDo06fwS4yQD70prOTQ7JVYymoZ/N7j3JDzObayGs69tZ6ao1n0XvkUneZPouF0HjUHzzHy0HuoAnyQ7E5Slv4VAdDFhfL70GexldeiDgugWzNfPWP+6jZ9y/jHbsKYVUTRmq1EecaHlHefoOsHM6g/cZ5zL3/RNt/MXkrgfTehjAjGd1R/BLUKTXwUktuN5HKRtH0VjtJKGnccJvLNmSiD/WmPSMna38h753s6Ln6YjgunofDItvPyxzk76xNSPp1FwOAuqEP9GXzyU3KWfkv2gnX0+ubFVlx//N5FhIzp1Wos0oQHkvLBDPTxEdjKayj7fh+l3+9txaPxM2+jZvdpAvt3Zsih97mO6/izEKSrJHhxu91MmzaNm266iXvvvReQo6WysrJ4/33Z6NLT09m8eTPz588HYPXq1SQmJjJy5Ei++eYb9u3bR1hYGMHBwYSEhDBp0iQOHjzI+vXrr3jQTadOnVi2bBkOhwNJkrjtttsYOXJkqzo6nU4efvhhFi1aRHS0HJ1RUVHBihUraGxsbHHQSV1dHampqbjdbrp168aWLVu8B900b8OlOH78OOvXr5dPcTMYeOWVV7Db7Sxbtoz6+noSExPJzMzkhRdeAGDp0qUsX77cW5fmnwF+/vlntm+XHQytVstTTz2FKIotrtu0aRNWq/Wq8mp+0E1YWBgzZszA19eX0tJSPvvsMxobG1EoFMyZM4fw8HA2btzI7t27USqV9OrVi8mTJ1NcXMy7776LVqula9eu7N2713vQzbFjx7DZbJSVlXkPunE4HKSmplJTU0NUVBQNDQ1MnDiRlJQUvvrqK9LS0khISPjDB91czn4uh8WLF2M2m3nrrbcA+XTyTz75hJUrVxIYGHhZ/V960FHzw4pOnDjB119/zcsvv8yXX37Z4qCbpoNhcnJy+PLLL3n99depr6/n/fffx2QykZyczIEDB/joo49aRBkCLe5vwqU2cTnZwMXDmEDOb7p69WqKi4txuVwkJyfz2GOP8fnnn5Oeno4oikRHRzNz5kz27dvH5s2bUSgUaLVannzyScLCwv7QQTeXs8OtW7fyww8/EBoaSlxcHBaLhZkzZ7Y69Oly2Bgx+Yq/t4XhA/7cpHUT0g5emh/o6gjVXnmh5HKosOqv6b7/FDpGXlvi6XOlwVe/6BIornFLg6vNZDf/3+DycdiXh+o/uFWjSnHV9cI2EXyNkfXCf7BtXTv8scW75jidHX71i9rAf7JdVuGqG09aQfMH8uu1hWtpl3SN/es/KcNrgf3qG37ahPMacl9ppGthjv8sJxrEa9uxYnSrrn7RJfARnFe/qA0UCX9uVxKA7xV2z1wJ6mtg+wi9+eoXtYFS8+VT+FwO19q/rsXqr02C18Yd11qW7Rp49O6a3Ve/qA1YSvb+6Xt2prx4TWVdqzyuhTuu1Ze6lv5sla4cUHM5XIv9VonX5hddC3dcK2dfy33RvsarX9QGyox/nm/+k372uPJ//MfK+m9gcrs7/9tVuCq+zv/Xf7sKfwpXnZT8fwE5OTmsXbuWN998879dlf9z2LVrFzk5OTz88MP/7ar8r4PD4UAURRQKBVlZWaxatYrU1NT/drX+V+P6pOR/B9cnJVvi+qRkS1yflPyf4/qk5H8H1yclW+L6pGRLXJ+UvIjrk5ItcX1SsiWuT0pexPVJyf85/q9PSt7XbsJ/uwpXxfr8jf/tKvwpXFsP/1+EjRs3snXr1lYnPV/Hdfx/jaqqKt59910kSUKpVF41ncF1XMd1XMd1XMd1XMd1XMd1XMd1XMd1XMd1yPg/ESl5Hf83kZqa2ipP55QpU+jZs+d/p0LX8T9GxZgRV7/oEhxKj7qmsq4lCulaoxauNQrpWqC8hjX3a40mupa7rlWGqmtq17Wt0v9vj/76vxrVBuC4hrb9J6NUr+P/LVxr5MeQiQ1/+p59GwxXv6gNXGvUTf01RAb5u68tevE/OYZdCwdc+7jy5+8zCdc2ruivMZL2WvD/AtdfC67NU7k2XAt3jEpfdE1lXWuE5bXo+Vrt10e6tp0W/yk0XmO7fK+hX/4nI1vN19gu3f9yvrkeKfnfx/VIyeu4jn8T5s2b99+uwnX8m6G/dzLmb75u8Z1mzFh87pW3dQv+AeByIhmNNCxbjKp7T0Z+Ih/E03i2kBOzP0UTHkCfT5/GJzESUaHAXFjBiadXoI0KpvPzkzyJod1kvbwWW1kN3VfOQhcXhqBWIjldcpLu8lqMmUX490zEZbFx5ukVNJ7OA6D9cxOJn3EbgkLEmFnE4ZteouPrUwm7qR/qsABAwm11cGzKUuoPnUMTFUzXj2aiiQxGGxmIy2SjZl86p2d+hORwEfvwjXR8bQqiWoXkcnPmyY8p+5d8ImHc4zcTM1k+RdOcX44mLBClvx5cbhR6DeoQf9xOF8bMQtSBfrgsNs4+/QnG0xcA6P3DGxh6JyG5Jer2Z3D6oVQSX72fyHtGIOo0WAsrODhwllfWnV6dQugNvWW5h/qDKCKIIpbCCk4/9Qkui51u7z+BoVsCWYv/QcGKH9HFhdL/p7dQB8sv5JaCCupP5JA+61M6vDqZ0DG9cFlsZC/6hsQ5d6MK8KHxbCFIEr6dYpAkMJ4rwNAtAYWvDmejGbfZhr2qnobTebR7/BYQoHbvaU7fJzv8vinxdEx9FG18hJx83C1hLawk47F3MZ6+gF/vDvT+8S3sNUacDSZEtQq3w0mj5wCUjq/fT+iYXij99bgsdpz1phY6Vhr0dF3xNEFDUxBEkdqDZzGdLybyrqGIWjVuqx1Ro8JSWMmZGR/RePoCmqhguq+ajV9KPKJageR0Y8otJf2pTwi9sQ/tZtyGqFQgSRLZb35F5W/H6L5yFj4dohHUSiwXyjkw4lkABu5Yim/nOBAErCVVNJ66QPqsFfj36UCnBQ8hKETKfjpE8OAUlAE+WPIrUPrrZRtyujDnlxMysgcKnRpLURWZL6+l+6rZ5KZuIH/lTww/vRKlXoO1uBq304XST49Cr8FWWo3kcHF2/mpiHrqBiAmDEQSB2gMZHL9/KerQALp+NBPfLu1QGXRIkqzv04+9T+PpCwSP6uGtX/G6HZT9sJ/uK2ehDgts9fzIvwwjpMk2FnxNz7XzcDaaQRQ9fbCOvSPmETKqB10WPIgm1B/J5UahUyO5Jap2neL44+8jOVz0+uZFgoZ0kZPn55Rw5slPMGbk0+OLZwkZ0wuQKPr7NjJf+gKADq9OIfSGPrgdTmzltfh1jUcV4Ivb7sRaUoXkdCPZnViKKvHr0g6Xxcb5Rd/Qfs5dqAJ8EX20aIINSG43Ocs2oIkIJGRML5R+elxmK06jRT7dW6dBFeCLraqeojVbyfvwB4JH9SA59VH5JHSXG1GpwFpSRfqclbSffRe62FD5xOZuCeSmbqDil6MM2rkMUasGt0Th2m1kvrAagGHHP0Ed4o/kdmMrq8XZYJLrp9fgqDGC203RV9vRx4cTOXE4Ch8tuN0ISgWHx7+EKsivlb76/7RAPhAFsOSX42q0tNJX/sqfSHnnCRx1RpxGC0ofLYgiznqTt0+5rQ7cNrtsw4WVFK/fRcfX7kcTEYjLbKNm72nOzPyIlA9mEHZzf/mEU7cba3EVpx6V7QkgcuIwUj6YgeSWcDaYvff5dIwhOfVR9PHhKH11WEuqqD+R6+Xs8k0HSXxuIo46Exc+2cyFDzcBEDKmJz1XzUZQKnCZbRybuoy6I1n4JEXRa80c76nwzowjWFe8DoBq1ARUg28EScJdkod992b0zyzDdfYYYlg0ksuJZLMy9GkfJLeboq92kL9qCyAfhjDwp7dQBfriMts4cs8iGo7n4JMU5eXS84u/ofynQ3RfOQtVgC8Npy9w5qmP6f/TAmxlNVjyK2T9efpzU3/r886jRI7rha2qgd9GzUcfG8roH19H4+FiY345DZlFHJ39GQEp7ejx5lSUSlE+XVvAW5a9ppGYyaNx2x1UbjvulWH60yu8eui+ahZhN/UDSaJiy1Evj0ZNHI7SV4vkduOyODg+dRl1B8/J49ejNxE7bRzaqGBZ57/L417Y+L4kPvsXfDrF4DJZEdVKLEVVnHrsfS8HIwoM3boIa1kN6S9+Qa+VT6MO8MFptKKLC0Wp1+KyObBV1uG2OnCZrJx57m/EThklc7uvDqWfDkEUsFXUs2fEs7iMVqLuHkLiM3ehjwkBQaD2wFlOTG3JbUofDfaaRk7cv4yoe0cQMqYXgiiCKCA5XVxYt5PsjzYD4J/Sjl7vPYZvYhSiWonb4cSUV86xpz9F5adjwN+fRanTYK2so3jtNkq/20v3z2bjmxyL2+ZAcrkRBAFrafVlfY7E5ycRP/0WBIWIraKe/SOeJemFe64o+6YxLHhkdwSFrPO0v7xFw/EcYh8eT+JzE1HoNTgbLKTPXkH7OXehDvH/H3FHc65Hktrsl9kLvqb7qmcoWPkTQcO74ZcSj6AQMGYWkbP0H3R8/QE0EYEgCIhKBQgCloIK9g95BlGjYujRj1D5+yBJEqXf7qHy58N0XPAQSl8tglIJIqiDDOxJfgRHTSMJz/6FuGZj7/k3v6Jo9a8ISgU9v55PwMBkEARs5bVIThcui436I1mE3NAHe7W8MHF+0TdUbT9BxF+GkrLsEQSVzB2nHn+f6l2nZd9p4YOy3QUE4mysBJddNmOtPy8vWMau3XsICgxk498/RvQJQlTrQXK3uLY5mvyqJt5I8/CGPimKrh7eyF78Dyp+OujlDRQiSh8t9qoGDox4lk4LH2qTN3q9+xgR43qBKOKoNyE53bidLnSRQQgKEXNhJaa8cvK/3kXfFU8iKEQEhYglt5SD4+bT8fWp8njnr0fpq8Ntc3D0zje9XBE8qgedlzzciuubc3aTDi2Fld56NXG9o85I/ic/XtF/6LL8MXw6xsi+/Jtf0eGlyZx7919E3dIfUa1EVCqo2HOaoD4dUAf4YqtuQGXQ49cxGktpDW6703tYkLO6gaN3vokmKphuH81o5avbqxsIGdVDPljI7sAnMYqsxf8gb8WPJC98kJAxvVAH+6HQyXZfvuUopzz+vU9SFD1WPIlf13gctUZqfj/DGc9vQ498iMJXh9JH7sNHbnutTb7Ja8Y3hjb4xuzhm/rTeeiigxn9+9soNCpOPfo+Dady6b5yFn7d4nFZbLgdLpS+Osw5JZflG11cqHxP9wQATNnFnHnqE3BL9P7mBVl3bjfp8/5G/aFzLZ5vLaxEcrg4dOOLdFr4EGE39UMV6Ie1pBqXUfYlVAG+dFrwUCub/7+G/9yU8P//4D+5KHUdl6Ct05X/DCoqKvj9998v+9ukSZPYsmWL97vVq1eza9euKz5z165d1NTUXLXs119/nZycnDbvX7169VXvvxRr1qzh8ccfx32V3B8mk4lff/3V+7mmpqbFAUJt4ejRo2zcuBGAw4cPU1RU9KfrB3KbZ82axbx585g3b95Vy/2j+PTTT711mjlzJg0NrSM4Zs6cydy5c5k3bx5z587lyJEj/5ay/12oqKhg7ty5V71OM3oMinbtWnznKi2l9pmnMa5aibuqEnd1NQ3vvI3f3OfQ33k3e258kd0jn0NQiERNGESXlydTtS+durRsir7/nYodJ+i29GGq9p5h9+jn2TP2BU7MXknKO4/R4eXJlG0+iL2qnvq0bOyV9TSm51O59Rgho3vy+8DZZDy7ii7L5FMbfTrHEvfozZx97m/siH8AdbCBlPeeQJ8QgcvqwJxTSuPpPAr+9gvdV8qTfZLTReZrX9J4+gJnn/8cR70JJInoyaMJHNKFdo/djMto5beI+8h64yu6LH9MlkVEIO0eGc/BG19k/4h5+HWNp+FkLvsGPYM5rxxRq2bfsLlU7TiJoWs8xx9IJePZVXTy1DX8L8Pw69GePR0e4vhdb2DolUj7F+9DnxDBqfuXcvaZT9FEtDwdvWr3afaNmEdjRgHG86U4ahsp+X4vldtP0GXZIzjqjGS89AUXVvzovSflgxk4ahuxFldR+Vua7MCKIkkv3otPQqRXhl0/nEH+yp/YN2g2vp1icFvt7B86h+wF61D5+7Bv4CxOP/EBzjojB8c8T+X2E8TPvI20SQvY2XEaAYNTCLqhDwDtX72f6m3HsBZW0ng6D1NGAZLDScdljwIQP+duan9PJ+/jzRjPFSGolZx48G0cdUY6vfkAPgmRnHvpC8w5ZdjL61roGKDTgodQhxhIn7WCHe0fQHK7CRqcwt4+T3J+0XoQBLIXfI05u4TkZQ979ewyWSn42xZq9qbjstqpP36e5GUPo0+IwFZSzfa4+0m7600i/zKMDi9PIX/lzxy/fxlVW4+hDJDz/7Sfezea8CCO3beYjHmfoQr0w5RTSvysCXRe8leOT17MvmFziZ06lrJNB9g36Bl8OsXQcDyXg2PmU7k1jZDRvag/ms2RCW8g2Z10+/hJqrafACB52aNIThc1+9Kxltag0Koxny+m/lg2RWu3kbPsW7q88zgho3qQPmsFR+98A9+UeKInj0Zyuqj46TCW/HJq9qZjK6sBAVkGouCt3/5hc4i4cwjJSx8hf+XPbT5fnxDBvoGzOPvsKrqvnI2jxkjeBz+QufAbbGW1siJEgZQlf+XI5CWceOJDBIVI1tJvyf98K7q4MGInjyZ0TE+Ufjp2d32ctLveRNSo6bL8UULG9iJ4RHf2D32Go395i+jJo/HpKE84Ve8+zYERz3Jw1HP4dIwBBLbHTKHh2HmUei0HR86jaN0OQsb08tYx5cMZ5K/8mX1DnkHlp6Poy22Yc8uImToGv67x7Bs4i9x3v8de1cD5BV/LL9VaNaenf4C9oo6IO4fg0zmGzkv+irW4irwPfwC3RObLa3A0WOi+YhY1e8+wb9BslP4+2Erkcbbnl8/htjnYFnEvlb+lEfPAGLSxoYSM6YmoU3Pk1ldIu+tNlP568j7ezOFbXqHuwFkK/7aFwze/TPzM2wgcmkL90SzOzPwIS1GVPCnVhr66/+0ZbBV11P5+hvpj2YgqZZv66pL6KPXHc8j78AeMZwup2ZeOqFaS+dIazDml2D0v+IJSwcGR86jYcoSUdx/HdL6YjDkrsZXWgAQd33yA4BHdufD+RhqOn8dSUImjweLtU4gCnZc+gr2ynvJNB7z3RU8eTcdXp1C17TgNJ3I4Oe1tJAlCRveU6zhvFYnzJlK94yS5H28m8s4hXt13e+8J8lf/ym9xU6lLy6bb+9MBcDSY5Je1vHIazxagiElEjIhF8A9GPeJ2zMtmYV40A0QF2imzcBfmIBiCML3xCLZ/rUZQqfl92FwO3vwKcdNuuFjeBzOwVdSxNeZ+qn9Pp+dn8rhwKZc28cG+QbNx1pno9vFTmLKLUYcY8O/bkfqjWRz19Ocm+eR/u5ffJy/z8la/D57AWlHP71OWUbI1DVGpxJhTRpe5d9FryTT2PbScAyOexVZZ7y1L6aMj/JYBlP90CGtJ9UUZPrvqoh6QJ3rOL/0Wc25ZCx7N++RH6o/n0Hg6n8pf0rzjnm/nGGLuH43xbCHpcz6jMT0fyeUmevJojOcKyV+1BafRivFsgZenmnNwwqM3YcyW80V3fnkyF1b+zOln/4Y2OhhbeR1bYqeS9fZ3OBst7B31POff+Se9Vs1GnxDJwQlvoPDVYi2r5ZfYqbgdTlIW/xUAc34lpuwSTs3+lGPT3sGva0tuaziWza7OjyA5XXT//BnZ7gfPRlArcNab2D9sDjF3DsbPo9+UV+7DabKRu/pX6tPzcdSbKN9xkh5L5fJcJhslPx8hZ+UWct/5Jx1enkz+pz+yK/lR6o5kYa+sx3yhjOrf09v0OTQRgbR7/GYy5v2NbbFTkRxOeq6Ze0XZN41h+oQIjOcK2R47hZr9GXT/bDaBQ1KIum8U9cdz2B57P2ee+tjLbf8T7mjO9Zb8cuyV9XK/hBY21e3jp6jefgLJLeEyWUmfvYJdnR9BFxdG14+e5PjkxZyZ/gG4JQ6OfZ7yHw/Kk5xA0NAUjBn57Iy7n+MTFxBx91CS332CE1OW4LLacTaaMZ8vxW13ok+MBEDnGXt3xt3PsbveJOIvwwAIu2MQhr4dOTBsDmdmfIA2Ophzz/2Nc8+uImRcbwpX/sTBMfM5OGa+d+yMmjiczDfWsS12KtW7T9P9s9mAvNDR5Ou4jFUofEM8/KVA1Bm4fewQPn37DfkrfSCCQoWztrDltZcgxcMb22Lup+b3dHp4eMNZZ+TcS1+Q1wZvGM8WUrxuh7dOl+ONgn/s4dy7/0KhVrJt0BwsZTUotCqOPP4BRRv3c2HtNoy5pcTcPRinycrxZz5jc7sHqTucScc3H0CfEEHmS2twmqw4jVYazxa05Owlf23F9c0521JYSeOZPBozCi7Wy8P11TtOkvfx5iv6D90+m4UmPIjtMVM498LndHrzQdmmXG723r2AHWNeYPuYF4j9y1BKtx5j6+A5WIqrqTudh6POxNEnP0EQBVxWO9tGPMepR98D2vbV1WH+BA3uwu8DZ5P5yloEUfTKPmRMT/QJkewdOBvzhXJsFXWYPPwYM3m0l+ftdSYqfjlK7oebcNaZiPb8JmrVNJ7Jk/3Cu9+i26dPtck30W3wzYXL8E3XN6biMlkx5pR67GMy+St/wlZaS/3xXByV9WyPm0rxN7vb5Jume5xGC/aqBmxlNVR5/P8u7z2BtaSabXFTyV78D7os/muz59dQ+fMRitZu49CNL3pkE4Epu5jsxd/gbDCRs+xbOrwyxcsd13EdfxbXJyX/H0ZlZeVlJyUB/P39+fnnn3E6//h2nl27dlFbW/vvqN4fhtvt5vDhw4SEhHD27NkrXmsymdi6dav3c1BQ0FUnw/r27cuECRMAOHLkyDVPSgI8/fTTpKamkpqa+ocm4f4InnjiCWJiYq563WuvveYtd82aNf+Wsv/TsO3cgWbw0BbfOTPSkYxGNEOGYtm8CTE0FOfZDAQfH1CpUGjVCAoRhU6NrayWkCEpqAN9Kfx2L0Xf7sHQpR0qg7yi2wSlXoMkyU6utbiKurRsXFY7bqeL2v1nCRrWFbfFjjosgPq08ygNetRhAfh0iEZUKyn7/nckl5uqbccJGdeH0g170MWGcOG9f6I0+FDx82HUwX6owwKwV9TReDqPoKEplH63F1N2MbVHsgi7qS+xD45DUIreyMiCz7YgqpT4dokDQFAoED3t04QGUPHLUQD5ryDIEXK+WmzltYSN7+upqw/qsACCRvXAZbHJjs+JHAS1Ct8u7SjbsIe6g2epP5CBIIqe6E4Z1btPIbncBA9NwWm0YCurpeTbPRhSZBkKokjDiVwkx8VtPP69Ein44jcEhYKCNb+hCvFHFeCDT2IUJRv2AFCfdh6VQU/toUx5ZdhXi8oTzRM6tjcl6+UT3mt/P+Otf+DAzrjtTuoOnMVttlN/IIOYv46XC5Uk/Ad1wdVgpuFoFuacEgSFAmWgHxH3jsSUVUzDYTliJHBgZxpO5KCJCKLk2z2E3tiXkg17CB3fl4LVv6A06LEUVnl1rPDVETgoGV1sKBWbDyI5XLgtdtwuNy6jBZ+kaK9t2CrrvPW1V9R5Iu58KPlmJ41n8/Hr0g6lwQef5FgaTuZ6ZJGN0uBD8PBuVGw+SN3Bs5T+c5/XPsMnDKZs4z5qdp+i5KsdiCqlHDmXEo/5QjmW/AokhwtRpURUy4dP2EprCBzY2dPeZNwWGyUb9sj24O8DooC1SG5jyNieXnn7pbRDcrtBpaT+aDahN/VDadAj6tQofLRUbD5IfVo2bpud8DsGYa+ow7dzLM4Gs9zGM3koNGpUgX6EjOnZon5lG/cTODBZlqFEq+eXemxDHeaPoFbScFJexCr8+zYUeg2CQiSgdxLmC2VY8iuo3HECQalAVKuoS8vGXlVP+E19CR/fl8K/bcFZb6I+LRtBFNFEhxB9/xhMnnvrD2Xisti8L6Q1HjsHOSLYfEF24M8v+QZloC/qsAAMXePliTW1kvq0bI/9nsO/dxLGs4VyJCtgr26UX7yAwr/J9hR+5xBZblY7FT8dRumnp3LbMWKn3Yj5Qjkui52AAZ2p3HacwMEpmHNKUAX5UbX9OKE39aXu4FlUwXK0oj4+HEthBYJCpOiL3xBEAVGrInR8P+wVdV6baqqfvaKO/E9/JPSmfrhMVjkaxOGidMMeyjfuB7eEoFQS0K9TK335dYkn/5PNSBJU7ziJKsSANiaktb6USuqOZAKQ9+FGAgcm46w3Ezq+H4Wrf0Fp8EEbHeTlF3tNI4JKiX+vJMo37qds434cdUZCb+yHtayWwEHJ8n2+OqzFld4+1W7GbTiqG1D66Wk8k3fxvpv6IUkQOCiZ0g17UBr0IIDL0y8DBiYjud0Ys4rA5aZs437Cx/cF5OjAxox8r9wUvlpZznFh2KsbsFfWY6+ox1WUi7L7IJlvFApQqUEUESPjcGWeAK0eV/YpAFzpRxAUSjRhAfILYXYxWs+Cj3+vRC58Ike55H2yGXWIAU1YAPaqhhZcGjQ0hYrNBwGo3H6cwKEpFK/bgTo0AGeDmdINe2T7VipQBcpjS9XBc9hrLx6CENSzPZkrfqR892kyP/4RTYiBhpxSgvt3pPjnI1iK5QPNAvp19JaFKKDQayhetwOFj7bZuJft1QOAb3IsZZsPAbTgUW10MAUeu6/Zl47SR+MdK+vSsgkclEz5Dweo3X8WR52RsJv6YsouwdCjPbhcVP52nPq08552yX1PGxlE2LheFK6TeSpkaAplmw8R9+A4TDml8o4GIO/Tn1H6aNGEBVCblo02Mohij50q1CqQJLSRQdgq6/HrKPtQdUezCBrQibLNh6hNywZBIPSmfl5uK92wB5fJSuOZPNTB/lT8mib3+XNFiFqZ64o2HiDixj5NQxH+XduhDvSl5kgWDeeK8Pf4HGGeMbgx86JPGTQ0hfLNh3CZbbgdTiRP9KEuJrRNnwNAoVVTteOEHClZWY9vl3ZXlH3TGKaNDpb7s8NF3vv/QhViIO6xm7GV1VD6j10AVO848W/hjuZcDwJul1vul+BtlzrMHwBLUSUuowW/rvFUbD6Iy2TFUlgBooglv4KQcX2o2naM0PH9CBzQGcnhRB0WQOj4fpR+I9e78fQFBJUCe2Ud6hADlgvluK12Gk/m4jJbCR7dEwCfDlHesbehmU3r2oXhttiwFVURMq43LpOVgIGdaUjLRtSqUTTzF5tg6BZP8VfbAcj/7Gd5nFIrCR3f1+vrSE4bgiCCd8utQN9e3fE3+IEAgkKF29p4mWsvwr9XIvnNeEMVYpC59Aq8kffhRgL6y35A6Ph+l+WN6oPnCOrTAXu9fGCTf5d24JZoOFtIwTd7iBzfl9q082iCDGiC/Cj5sanf7yb0xn6UbthDxF1DcZmsuC023BabV67+vZMwXyhvzfXNONvZYKauyW/z1Kv9cxNxVDdQf/y8l7Mv5z+oAnwp27gPAEdtI4IgYK+RgzVcZptMayoFKj89lXvTATi/6hdCBiVjrawjfFQPCr/fh0KrRuuRKdCmry4oFLg9vkLVjpNeHwQgvJnedTEhsr+gECn5dg/hN8njjb2qAUNKOxozCi/K8KZ+cr/WaSj/4QAgj0Xq0IA2+aa4Gd/g4RtVoC+1R7JobMY3sfeMQBXgQ+2JXJwmq9c+yj28LTmc3rb4JEVdlm+Ch3fDp0M0Jet3Yi2pwS+lnfx7qD91R7K8smq6tun5ZT/s97YtdLxsJ5IE9vJa2SeICZEjOz3ccR3X8Wdxffv2/zIcPXqUf/7znzidTvz8/HjqqacICAggIyPDOxElCAJvvPEGX3/9NUVFRcybN48RI0Zw6623tniWwWCgU6dO7Nq1i7Fjx7b4LS8vj1WrVmGz2QgPD2f69OmcOXOGnJwcPvjgA9RqNQsXLmTTpk2kpaVht9vp2LEjjz32GILn1Mq9e/eyZs0aLBYL06dPJykpqUUZDQ0NfPbZZ1RXy47ygw8+SOfOnVu1OT09nbi4OAYNGsS+fftISUkBoK6ujlWrVnnzSj7yyCNs2bKFsrIy5s2bR/fu3bnxxhtZunQpy5cv58UXX2T69OnExsYCcmTjAw88QEFBATk5OQwdOpSjR4+SkZHB999/z9y5c3n33XdZunQpAKWlpbz33nvez38UH3/8MWq1mpKSEiorK5kxYwa7du0iOzubpKQkZs6cCcCqVavIycnBbrczcOBAJk2a5K3n1KlTSUxM/EPlmc1mfHwunrr2448/snOn7NyPHj2aW265hYqKCq9cADZt2oTVamXSpEm8/vrrJCUlkZ6ejtls5oknniA5ORm3281XX33FyZMnEQSBMWPGcNNNN5Gbm8vatWuxWq0YDAZmzJhBYGAgubm5rFixArVa3aZe24K7shJlcnKbv4khISiTkrAflgdAd1kZjvPZjE37CJfVTuWuU9SfzsPRYEIbHoi1pBpLaTXayCAspTVoI4MI7JNE8ov3og7x5/SMD0leNA1jRgFJz9+DraIWpZ+OkLE90YT6Yy2vRRsZhL2iDqvnfltpDYJCRGnQ47La8evRHoVO3gbrMtvQxoRiLa0m4u5hIIre+1VBfjgbzGiigvHrGk/WgvXETh2DO9RfntC5oTd9u8SR9cZXuMxW/Lq0o/S7veSt+JHhxz6Wt0LaHVTvPOkRhoggyv3Mr2s76o5ke6MebaXVaCKDUPn7UPb9XgYfW4HbYvduk7MWV12Ut9OFJjIIY8XF6FtVkB+OBjOGlDgK/74da0kNmsggrKXyX5vHGWm6Frcb45l88lb8SM81c1Bo1UhONyBh9bwEq4L8cNudaMICkIJ8sVU14N8riQHblqAO8qOs6QUZENVKBm5fCgrRO9kD8jZh/36dADj/yhf0+W0ZiAI+XdqRduPzdH5vBgqDnpjHb+X4LS8TO+M2FHoNLrMNv5R46o/JjpfKX4+1WLYLa3G1V7dNfyWnC0edEVWgH/1/XUTjqQsoDXqUnsmLwKEpqIJ8ibhjEIdvfhl9YqT3PmeDGU1EIG6HC327CJyNZqyl1egTIgga1pWBO5fRcDIXR20jCp3GOzFmq6hFUMnDrSrQF1P2xRPlXWYrUZOGU3vwLEq91itPp8mKJjwQgOyF6+nzjxcZfuxjVMF+GDOLsBZXy1uIfbSYL5Sh9NXhP7IblvwK7JX1CCoFzgYz1pJqir74zRsd6ts5FnNeGQqN2ls/a3E12mj5pHVNZCAKnRq3w4Vf1wTMeeUodGp8OsZiK7l4iruz3oTb6ZS3V72ylt4bXvY+33S+GGtxNaJeQ/yTd8gvwM2i4G3ldajD/NFGBGEtuWhDLrPc5oC+HajYdpy4qWOQnC7Ki5ufHi/RcOw82qhgbM1s3V5Vjz6+5SndqiA/BIVIzd4zcjtL5KgObWQQhh7tMZ0vQbI7vfarDQtAExGEuaACQ/cEJIcLQa3w6g7AWlqNLjYMVYgfpvMl3u/cVgfarqHYSqrJX/EjA35bgtvhRFCIHBg+l/DbB6Hw0xP/5B0cm7iAqPtGIeo1SA4njloTw0+tROEjy12p16KJDMRtc9Ll/ekIgOSW5Bes0hqsJbIta2NDUYcEYKuo9/ZFa2k1mnD5pfxSfYGcBqFJXwqtmvbPTcJ4tsCrr4TZd+K22eVtgh6ZKXx12Kvq0UQGevpUtbx1G0GeYLqpH6Jaib2iDsnlxlZSjT4xEpW/nvMLv6bL8sfxTY5FafCh5OtdxD1+M7qECKInj6I+LZvgkT3ALWErr/b2t1OPvMuA35bgmxwrp0o4X4zSoPfe56hplCf6K+qxltTg3zsJVZAftoo6Or08mU6vTJG3cDfKL+a6dmFoIoIoWrcD/56JSBYTgn8wUn019u3/xPettUgOB7jd2L77DJ831yCZLvKmu64KTWQQokaFoWs8dcfOowryQ3K7sRRWtbCvS3lU1GtwNpi9/S1m6licdSZwS4gaFQqduoX+lL46tJFBUHVxQlId5IvkdmMuksuylNaAJBF/z3DstUZU/j6M+P4ltAY9klvyluXXLQFng9lbls1jO/K4V92C22jig5KaNnk0+r4R3u+M5wpJeuk+nEYrglpJyNiemM6XyPVG7mOIIvbKek+7arztavfUHZx982t5S65KgaPBhORy45MYgdJPjzYigIH/epWzb3zl5e3gwck46oxySgq7E0edEV1cKEN3LaNmfwY+7SO9fd7hkXXs5FHU7j2Nb3Kcl9usxdVoY0Px65ogb692ONFEBGErqUZQit6xIrC37M+eW/4dwza+RuxfhuI0Wjn44Nv0Wv4o1oo6om4bgMrfh/gHxuCoN2M6mnlRz6JA8LCuKPQa8j7+Ed/OMW36HJbCShx1RoYd+RC3xU7t4XP4dYm7ouybxjBNVDDt595N0JAULny8CSR5MgJBIOGZu4h5YBy57/7Ty23/E+5ozvUDti1BUIp0eG0qpvPFqAw+6BIiiH/yDhoz8lH66nAaLV5ZaGND0UaH4JnRRBMZSOPpPAw9E7FX1uNoNKONDJL1U1pD/+1L0SVEyONXcbW8ACAIcuS+KCA53ag9Y6PCV0fQsK7037mMxpO52Cvr0EQGYc4pxWW0MvTUSlSBPlTtOClvgQZcjWai7h9N6M39aDiZS+ZrXyEoxBZ91C85Tt4CbHd69dAEye1CUCiQnHbcljqUQXEozHJaEgSgWV7Xpmubo8mvupQ3mmyjCYpLeMNaUoM6zB/J4fKO023yRmUj2lB/JKcTdZAfjgYTlpJqdJGB8vgVGUi7+0bScLaA0KEpjNy6EGt5LYWfbPb2+6BhXTm/+Bti/3ojolbt5QpNRBCO6gZvvZq4vjlnIwr4dmnH4RtfoMt7T6A0+BA1cTi1+9Iva1PN/QfJ4cKUXez1H5yNZtSh/pBfCaLA6K0L8U2IwGm0UpOW7eHDalT+emw1DehjgrHXmdCE+DP0u5fI/2AjpRv2emXf3FdvWvhvQhNPUSHbkaW42ssp9sp61GH+Xp+5Od802XZT/wIQlCLtpt9KzANjKfpym2cRoDXfWC7hm6GX4ZukmbfgqDVSfSiX8DE9Ufhqm9mHROCAzghqJdFTx8g22wbfNC3EWjKLsFXW47bavZynNOiIuGMQ4Tf3B1GQF9/CA7321+HV+9HHRxA9dYyXS7NeWUuvb15EHWKg/XOTyF22QV6Q+v8DuP+P5vX9b+J6pOT/MnTu3JmFCxeybNkyBg8ezKZNcp6kTZs28fDDD5Oamsqbb76JWq1m8uTJJCcnk5qa2mpCsgkTJkzgxx9/bLUt+qOPPmLKlCm8/fbbxMXF8d133zFw4EASExO90YBqtZrx48ezePFili9fjt1uJy0tzfsMq9XKggULePjhh1mxYkWrstesWcOtt97K4sWLmTt3LitXrmyzjvv27WPIkCH079+ftLQ0b2TnmjVr6NKlC6mpqSxdupTY2FgmT55MREQEqamprba/Dx48mAMH5FWp2tpaamtrad/+Ijl26tSJvn37MnXqVFJTU4mIiECv15OXlwfAzp07GTly5BW0Ax988IF3+/aXX37p/d5kMvHqq6/y4IMPsnTpUm699VaWL19OQUGB9/n33XcfS5Ys4e233yYjI4P8/PwrlnUp3njjDebOncvrr7/OvffeC0Bubi47d+5k4cKFLFy4kO3bt3PhwoWrPsvtdrN48WIefPBBvvvuOwC2bdtGRUUFy5Yt4+2332bYsGE4nU4+//xz5s6dy9KlSxk1ahTr168H4JNPPmHatGksXLjwT7XjcjwuGvxRDxyMcZXHThQK1N17sL3/0/zWYwZKvYbI2wbIvwnNEpQ3HWgjSZRtOcrOYc9yZNpyEp6+AwBTdgl5H23C0C0BTZi/vM3Me4vU7DES5gulOOpM9P72ZXqvfxFzVpG3wo0ZBYTd0h//nkkodGqQpIv3C3Kdeq5+hsxX1sqTMJKEqFQgiAJ5H28m68119Fg121OWG6W/D2Hj+7C331PsHzkPBIHIuy9GkUpAwuwJ4MnJ2EJwkoSgUhIwIJkD/Wayr8fjCKKIKsS/DXlfInABVAE+IEHVrlOtZHjptQAKXy1h4/tw+NZXPdGZKq9T1vy6pjb7do7FUdvIobHzkVzuFu0y55dzfMoSzNnFcpRfG3WNeugGzFlFGE/lUrz6Zzq/K2/B1EQEUf79XlxmeZVYUMvRS5mvrMVltLRuu/exkvevoFTg26UdzkYzh8bOx2W2oo0N9YrXnFOK8WwhVdtPEOuJ3JSaXjaQo1uTXriH3Le/azbpWMepx97j4OjnsZXXoo0Lp5Whe2XbMrm+qJHzRNYdymwlz6ZnRE4chq28jj29Z2LKKvZOviXOmyhPQrvdaKKDcZmsOBstlz6EsFsHkPv2d5jOl5D16lp8O8W2IaSLhQsKkaQX7iHrlbVILldb1W7xOeahcS2e79elnbd+BSt/AqTW3V5q+YymLu3fI0GeiPz5SCt7DBySgjoikIK/bWldH1qbb9zjtyBJUNNk5x5o48Lw6RBF/sebW7RF1nPTh2YNveTB2uhgcLmx5JW3WXjMQ+MwZRVR+Lct1B06S5d3n5C/nzqGgpU/eaM9BABRRHJL7OnxBIdvfRVRpUAdEQgI5L7zHQdHzuP41GUIokjwmF4t6tFj9RxMWUXgboNUL/2qDX25LHYKVvzYQl9Fa7d5bm+LqC8+JGf592ijgkj5aGaLCfhLEXZTP0xZRZz66zuYc0tJmHOXVxZVvx1r8z5JkrwyPPXXd1rYlPc+SbqkjnIfVfrpOPfq39ndeyY5y7/z8lTEHYMxnitsEQUOEuh8UXYbiOm1abiyT+EuL0TZt+0D2USNip6rn+FcE99c7pyMS+yl+WUh43rjqG3EZbU3+7X1g1qdQSm0vkZQKZBcLowXygnsnsDv97/NqcfeQxXgg759JCHjesvRM/amSRKh1bObc9uVoIsNxe10YausR5IkTNklFK7+FW1EIH3WvyCPq05363q3bBX+/TvJ0WCnmvyUi4WLSoWcg7W0lrNvrqP3KnlLq3/3eGInj8KYLS8CKA1yjty6I1kcuXcxok6D0k/fQkxBQ7oQO3kUF97/V7M6ySkXeqyeQ9YrawHJM5F0sQ7SJWNh3L0jsFc3Uvl7Ojmf/0rKq1OQJAmfuDAKNuzh1z5Pkff37VQfzqTrhzMvNtUtUX88B0tRFf69E72R8pfKvqkte/s9xe4e01HoNHL+1SvIvmkMk5wuMmZ/istsJfahG+QWKkRElYKzz64i682v6PLu463Khf8Zd5hzy7AWVbfqlwUrf5Jzejc7Nkmh19Bj9RzKNx1soQcAffsI7y4S+TcB3BKHxzzPvp7TUejU8sS1RoVf13ZU/HS4WR3lZ9mKqzn92Hsc9oy9+oRIkCT0CZFIksTvPZ6g5vd0/PskofCTdWArreHUg6kcGD0fW3kdnd64v0UbfTrFkDBrQotF01YikgBBRFD74KwpwFVXLNe/jcOpWnWJy/S3P3TubPNx6Uq80WTTbbjK6iA/3E4XuZ9vxVxYyc4xL5C7eispntRC/v064rY7MXu2CCM1e3YbPNT0WxNnN566QOHqLd5xTxsRSN3Bc57F7GbV9+BS/0Hp0dNF/6FZu9wSO8a+yPbR81FolBg6t95lJigUBHZPoD4jn5MvfkH7OXeh9yxaXOqrS253a1ft0i+EFj+2FGabfoj8W92RLDKe+ZRjkxcTO+1GeXHzT/BN7ue/0vXVKbI9x4Uhudykv/H1JTYg4/Ctr1F/IgdbeR1x025AFejb8vme/weP7C7n2fQs1jW/Rh0WSMHqX9jTeyaZr/4dn/YR3muO3PoqxycvwVJYQey0G1EFyjs9Yh4aR9ara6k7kknBih+JeWhca4Fcx3X8QVyPlPxfhpqaGt577z1qa2txOp2EhYUB8mTl3//+d4YOHcqAAQMIDg7+Q88LCwsjKSmpxTZvs9mMyWSiS5cuAIwYMYJ33323zfvPnDnDpk2bsNlsGI1GYmNj6dtXDlsfOlSeaOjSpYv3mc1x+vTpFlulzWYzFosFne7itgmn08nx48d58MEH0el0dOjQgVOnTtG7d2/OnDnDk08+CYAoiuj1eoxGI5fD4MGDeeutt5g0aRIHDhxg4MCBV5XP6NGj2blzJw8++CAHDhxg0aIrn6z39NNPtxnR2KdPHwRBIC4uDn9/f+Li5JX52NhYKioqiI+PZ//+/Wzfvh2Xy0VtbS1FRUW0uyS/4pXw2muvYTAYKCsr46233iIlJYVz587Rv39/tFp5pa9///6cPXvWq6PLoX///gC0b9/eG4l66tQpbrjhBhSeVV1fX18KCgooLCzkrbfeAuTJzMDAwFY2NHz4cE6cONFmWdXV1aSmpgLwclJ73NUXo5t0d0xAe/OtCBoNYlAwpr+vQfLk1FREx2A/dQJ7tbwVxtFoofPzk1Aa9FTvP4s2KhjJ5cZaVos+NhRrU546oObgOXTRIahCDAzasUSemPg9HW1sKI46E7ayGvTtwr257bSRQdjKanFUNyKIAiXf7CR68mhCxvbGZbGhjQ7GfL6E2v3ptH92IqUb9hJ1zwjv/c56M9qoYLK/2ErFz0fo+NoUdDGhANirG/DtEE3RF78huSUUei3Gs4UED++KuaASh6d9SBIB/TtR+v3v4JYPyAgd15vKbcfQJ0Ri9GxJ1EQGy+UKAq5GC2G3Dybq/jEo/fU46o1oo0OoR57gEpWKi/n7gLhpN5Dw5O2oAnwp/nYPuuhgOTKorFY+gMNzrX+vRPy6tiPqL0NBFAkZ3RNzQaWc6FuA8p8OE/vgWG90naO6UY6UqqwHpxNHVT1mz4RNY0YBfikX7VzrqX/lb8fw79vxoi3EhSGolPTdnopPchyl63egiwvHcqGM2Bm3Yy+vQ2nQEz1tPNEP3oDS3wfRk3BfExnEwO1LvJEF2uhgeWU4Otir26a/SBK2Enn1e+COpSh0GhRaNTZPRI+ttAZDtwRKvt1N1/dnICgVBI/sQcQdg9DGhiJqVNTsS8d4rsArt/rj5+XVcUmi+KsdxE+/DZfZhqAQ5Txr945CVMkRoo46o/ewjchJwxE1as6+8DmiQkQTdVGeSh8ttvI6ACJuH4S1uIqB25egjQpG4aNFGx2Mf+8kOTJGFGU/VxCQ7A4C+ndCVCnl8t1uDD0TKfzbFmxltZRvOkjXj5/ErVZ666eNDsZtczJw+1K5DgJUbTtOxc+HSXrpPgSFiCmzkKChXb36Uhp8EJXyMyInjeD4fYtaPD9q8ijCbx+E+Mh4WYbDuxM0IBmHzYkmPEA+dKa0Bq2nzfbqRnkLUEQgh/6yAENKO6xltV49+naJo/uq2YhKBZ0XTsOcVy5PJnugDvHHki+nP4iZdgPxT94hR5c5XfJ1hzPRRgUhiAIdXr6P6t2nERRCC/u1VdYjqpXyVt/KelSBvkiehPlN8O0YA0qRkg178O+V5LVpUadG6aMl8PZB8nbZ9TvRJURSe+CcvEDilvDpGEPggM50XvYookZF+zl3gyhgyStDcrrkKGS3hCYsAJsnHyiAtbASBHkyFeRJCm1sKM4GM6JGhTEj39sXtZHBCEolloIKgkf3JGbaDcTcP0aONBEEtLGhXn0hyFt1E5+f5LWn8FsHIGrVRE0cgahSEP/k7biMFkSlEpu3TwVTfyQLe3UjaXe/ReDAZIJH9UBp0BP78I0kzLrTG6kbPKYXZd/tRRsdjKhSoosNwVZWh0KvRTesq9yPNWoSZt1J7aFz2MpqsJXVEjlpBMazBXT95Cn5gB0/PZrwICSnG92wrqjDAoiYMATJ5ab20Dnq07LlfuOn96bBaEzPR9TIW/F00cH4JEZh6J4gH5SgAOe54yg798RdXYZkbEDRoTuCzgdFYgpIblRj/4K7tADnqQOIASF0mD+J0u9/RxMeyODtSwAQRBFdbAh1HvtCoAXngrzlUGnQyykL+ncieFRPVP56en/7MoJSjrBqoT+F6H1Gu4lD8Y0PZ/g3LyCIIvqYEKoPZ5EwZTSiQsHROauIvX0g9ppGXBabdyKh97cvIWrVKH11CAqBbp7DMpS+2mbjXrB33FMa9ETeMxxdfDh9v3+5BY9G3j0ETUQgRycuoM/6F7z3F6zaQvtn7uTo3W+R+PwkeRFOIXp5CrdbtjvkMVZQiOjjwwi7sTejxvRE1KpQ+eoQVEqG7ViCNjqExrMFKH201B/PQXJLGLrFEzSgM+a8cixFlWijg9GEB4AgoA71x1pcTf2xbG9ONnt1I+ogP7q98zhH71uCLsjHW19beS1dPpiOgED7uXcjKBQIahW20mI0UcFeefiN7ImlrJaEaeOIv28UkiRhLZfzyQXMvI3qw1n4xIcTP3k08feOROWJTgU5GrXJ57AWVeFstFCzL4OQ0T3Rhge28jkCB3QCQSBiwmCiJ4+Sdxt4OLkt2QeP7E7U3UPBE2igjQ2lfPMhkl6eDAJYiqtwm2Sfpexf+5GcLkS1yju+/RnuaM71Cq3ae0Bb5W/H5HI9XK8JD8TtdNHhlSloIoMw9EgElxtBraT7mrmUfv87LpOF8NsGesdYfWIkuthQyn7YT/TUMdjKar38Ug8Xoyw9fpTSoJfbCCj89ITdNpDcJf/AkleONjKIekmi5KsdtJt+G7ayWsJu7Y8mMoh+vy6i4UQOuvhw+WAdQBXiL+f0lSSKvtpB76+e8/YBTUwIPdfM5cL7Gwm7RfaTm8agJgiiAtwuBJUO3A5EjS9RSd358MMPuTgxaWtxLUDstBuIvl/ON8if5A3J5faMXyLa+BDUYQGtdKcK8KXrhzNJdrpoPF+CT0IE9upGVAYfiJKwltWS8NBYFBoVaTM/xmWxo/TT0/6vN9Bu8kg0UcHYqxsI6N8JVZAfPdbMRRngGQNdLmxltYhqJapgg7demqhg3FY7gkIkdtqNOOpNGDPysVwoI37GbdjK61D6+xA0vCtKP728QOKWqD10roX/UPzVdnQxofLYoVDg0yEav67xhN86AKW/D8EjuhM0pCsum4Pcz7diyq9AkiD5uYn4xIWi1GtwNJhRaGRbb8wqJmbCIBqziqk9eA6/lDjMuaWyrx4Tgl2rov3cu+U+6tkKDXKuXL/kWNxOF5XbjqOLDqbucKYnvZEgRx1HBXl15ahuRGXQeycam/9mySsnavIoDN0SUIf6I6qVbfKNYWRPWTfTxtHOwzc2D9/4z7yNmsNZBMeHo40IZOim1+RdVIKA38IHEZSKS/jGTOXPRwge1aMV3wSP7E67x25G6Senfwjo3wlRo8JRZ0JUKVEH+3m3XZdvOkj3lU/La30KEVt5Lf59O8h8ezRLfn50MJGTRpD50hckvXgfJd/uIWHO3V6/9Tqu48/ieqTk/zJ8/vnnjB8/nuXLl/PYY4/hcDgAOeLxiSeewG6389JLL1FcXHyVJ13EnXfeyQ8//PDHVuGawW63s3r1aubMmcPy5csZM2YMdnvrU+SaIFyygiZJEgsXLvTmYFy5cmWLCUmAEydOYDabefbZZ5k5cybnzp27Yp7MKyEoKAg/Pz/y8/PZv38/Q4YMueo9AwYM4MSJE6SlpZGQkICfn981la1SyS8+giB4/9/02e12U1FRwebNm3nllVd4++236d27t1e3fxYRERH4+/tTVFR0WZ0qFIoW0bGXltVUR1EUr3q4UExMjFeHy5cv5+WXX5ZX6y+zYnopgoODWbJkCUuWLEEzajS2/fu8v1l+2Ej9Ky+CKGL6ci3qPnK+EmVyFySjEVX7RDkq0YPM5d9TtuUItppGYicNI2bScBoyCnA0mr3J0gH8u8UjqJRUbTvBhQ9+4Ng9ixCUChRaFeE396Nqx0lEnRp7RR3+fZJwNpq922bqjsov2ycekLcPl/94mMiJw6k5kEHsw+NxNppJmH0ntvJa7z0p7z6OpajSu7Ku8NGSveBrst5ch6WgkogJg9G3j0Rp8MHtcGLMkLdLBvROQvS0z1FrRNTKegm7qS+iVs3ZF9ZQ+UsaoWN7yblo+iTh8tS1Zvtx/Hq0p/SbnWQ+t0rO4/P7GSImDgfAt2s8ktvdYjuQOa8cl8lKxdY07BV1RE0cTtSk4TRk5ONoNHu3HNYfzyHv0585OGY+DSdyCRndk4DeSSQ8dQeO6kb8e7Sn9uA5ojxl+fdJwtlgIXBAJ3liUhCoT5Nz07hMFm/uqbBbB3hl7XY4EUQB/4GdEfVq/Ad1IXfBOo6OmYc5pwRrXhkKfz0xj9+CrawWyeXCdK6Qg32mc7DfTKxFldSlZVPxSxqO6gYOjplPzd4zVP6aRtTE4VT+mkacR1+62BBvufbKeqwl1dQdzuTCBz/IL0xmG6JSlBN355Qg6tQE9OmIvbIeZ6OZvA82cnDM89hKa7BV1KEO8iNq0ggaM/JxNpqp3nmSSI8s4h67CafZSs3eM4R5XsIUeg22ynoOjnme8o37iZgwhOBRPUh68T45T9bxHPnkzfYRaONCEVQK3M0inCSHi6qdpzg4Zj75n/6EZHcQNXE4WW9+hTm3lMZTueQu/yfZb3zFyb++gzmnhJp9Z6g7nIkgithKa4l/egKVvxwlaFhXrJ4DDcJuG4h/nw6IWvX/j73zjq+qWvr+9/STk957IHQIvSi9BQQRvWLvFQWlSQexYAFEEBXpCFx7byCgKL0FCDUklPTek9P7Ofv9YyeHHAKoufe59/F587sfP9ycvdeetdbMmpm99qwZCjbsICV5rhjx5HChDPEnsFdbBJd4VLB6z1mv/kXd2Z/aYxeJuL0vtrLGz1dFBLG31eOk3vka5twy7GU15L7/A7qz2TiNVgSXG93pbHxbReGTEE74iB5I5TIKP9+H22In7r7BlP+SSvmvJ4l9dATdNs8kc9EXGNLzOTpkFsWf7cG3rj+BN7dH5qOi7DvRdljq5Pxg78noz+TQ4vnbAWhZ98KT+fpnFH+628OzwF5t6+S3g1g5uV0sujNiDkxlaIAn2i7+mVuRB/hyacE/CezeGk2rKMLH9MFptBA+oicX5m/GXqPHnF+BpbCC8BE9sFfqxI2fWgMV21I41GcK+au3oj1xicw3P8dSVEXkP/qL/ZtyJwgCupOZVP52ipi6hPmBN7VHcLqR1EWtdnp3ArrTWRzs/hzpU1Yj8/Mh+t7BHn4JTifaE5fRtIqiavdpjo1+EXuVHkNGPi2eF1/a27z8MI5qA37t47AWVRF972BS/7GwrhiViarfT5H55udUbD9O9YE05IEaKn9N9ehA/84txTVVqSPslp4Idie601k4tCbsVXrPWkQQsBRUEP/0aPGDQGktToOZE2Ne4mDPSdgqtJjzyqjaewaf+HAUwX5U/pKKrayWqt9OYbpcxOWFn2Cv1CLTKDkx5iXOjn8Xt8NFyZd7yVm1VcwP++vJOn1jpfXMuwFoNe1Oz0vZ0VtexFZRS/FX+6k9fhnBYsS+9Z+4ayqRJXYAhQrTvAdwpu7F9t16XJlpCFVl4oZky/bg648hPZ+89Tso2LKLI8nzOFKnHxPr5ev528UcpA10bj1qD2cQcXtfshZ9QeWO41x6+WNO3fcm+jNZWEuqvfjn0Bo9ejv/m0MY88r5feSL1J7Npf1zY4kc1pW2z4zGUlaLuaCSkl9PEnZzezFKzkeJ22KnYPOvHOj8LLWH0zHnlpE24X3MOSW47c46u9fWy+7VHM7AWWvEklfupUetpTVE3zcE0+ViVOGBXm2UYQHUHM4g7rERRI7pgyLEn8JNv5KSPE+s5iqTET6yB4G92njGdWnBR+zpMZm9faZyesJKqg6nU77zBFkrf+Li65+jCgtAIpfh2yoKub8PMh8lKeNe58CgmZTvTCX23sFYiqvFqtZyGbYKLdH/6E9tqniMUx0bikQuo+ir/ZhySom5bwiVdZvUPi0iweHiYPfnuDDnQ+xVOiJG9UJ/Ohu/DvG4bXYctQbi7uxH2a6T5G75DWN2KTXHL2GvMdJ6whhcFjv6jHwMF4vYP/oldvWZRvbGXyj89hAuk42q389QsHkXqeNeF/PTKWSEDu6C4VLhNX0Oa3E1gt2J02AmJXkeTr0ZQ1rudec+b+VPHBkyG92pLIyXimjx/O2EDOqMMjQAR7WBip+O4jRZiL53MJpW0cg04hHP4Js7/GXd0VDX1xzOIHflT5iyS8UNFrmUkEGdsVfqxIJcY14ibeJKDOfzKFi/ndz3f8BRY0BwuSlYv13cqBQE1AnhYj7JW3phyixBHRPqmYuaI+nEPDgMgKB+HZBIpch81ehPZmIrrcFeoeXUXa+By8XZR5Zir9RRm3LB4/PEP3srLrMVe4WW8p+OIjhdnHtyOdUHzuETJ+aQDujVFrfF5pHhiDF9MFwU8wFqj1/iph9fJXPRF/h3aemRm/q1ACCRqxAENwgucDuRyNW4rQZKss4xZcpkBIcFqdq/8b1A4ZZdnuI6Xnbp+dtxVBu8fLWr9QZAzH1DKPl6P5a88mvyzlJYwdEhs9g74kUq9p1DGSj6XbqMApBKCUxKoNVTt3Bp5U+4LHZU4YFUHcnAVm3g9OxNuG0OKnemIlXISXv2PTHfc24Z+vO5mLJKsFdoPX6K7nQWkXf2J+rO/iiC/Sjc9Cum7FLy12xD5udDQgO/zXihgIPdxcI+JV/tI3fVT/jEh3v5D5rW0aLPvPATbBVaou4cQOo/FpLz7ve4zDYK1m0n60NxnQFI1QpcFhvG3DL2jHiRioPplP16EnV4EJVHLxA5ojsOgwWHwUxQzzaelDlJ707AUlDB5Vc/ISV5nrhG5dI6P6AN1qIqCrf8Rt66HVTsTPXw3ZBRgEQqbg7H1Pkm9ag5nIFf+1gPjyp/SUWqUVG9/xyqiCCO3/4K9iodjhrDNfVN7B/oG11GPvqLRWyLe5RtcY9yacUPaM/mkD5tHZW7TpG/bgcn7lh4Rd8M7YrhQn4jfZO38if2d55A+bZjFG7ZhSm7FHuVjtLvDnpsecKzY8S19NQo3FY71QfPE333QGS+amLuG0LVnjOEDu1K1e7TRN87GFtZLXFPjMRpMOPXPg5zVolHd/xfh/A3+N/fDRLhr+5UNePfhkcffdTrCDDAnDlzmDhxIq1atWLNmjVUVFSwcOFCysrKiIoSQ6nffvtthg4dSlhYGB999BGvvfZao2dfnVNwxYoVZGZmcv/99zN06FBmz57NU089RceOHfn6668xm8088cQTvPXWW4wdO5bOnTtjMpl44YUXWL16NW63mwULFnDzzTd78hLGxMTw7LPPcvHiRTZu3Mg777zDvn37yM7O5umnn+b9998nMTGRO+64AxDzWLZs2dKrn++99x69e/f2RF1arVYmT57M6tWrWbt2LW3btuW2227D7XZjtVpxuVzMnTuXNWvWXHOcv/zyC5cvXyYvL48VK1YAePVp8+bNJCYmMmzYME8fNm/ezLFjx5g4cSI9engfj2uI6+V+XL16Nb169aJv376N+lN/LSoqitWrV7N06VL0ej2zZ8/m4YcfZujQoV7PnTRpEkuWLCEgIMCLRsPfdTodM2fOZPny5dTU1LBmzRoWLVqEIAgsWLCAyZMnEx8fz4QJE3jvvfdQq9UsXLiQbt26eXhXT0+v1zN//nxWr17Nrl27SEtL44UXXkAmk2E0GlGr1UyfPp0pU6bQrl07nE4npaWlxMfHM2vWLMaPH0+HDh349NNPOX369B9WJDdu2oj5809RjxVlwvrzVvxnzkY1aAiu8jKkYeFINRpcRUXol72Fql9/hH4jUUWHULn3HKcnrUIdFULP9VPwax2NRCbDXFjJmWnrCBuURPy9g1HHhGDMKSXzpY+xldfSdf1U/DomiMfYHC4xH1WtAdPlYgK6tcJlseE0WDg3/j3s5TXc9Msi/DokIJFK0J3K5OR9i2j/2mNE3tkPRaAfguDGqTVx+qG3aD3nPoo++Z3uH83GmFmMT2wYEpkU3ZlsUu95EwSBpPcmitFHKgWCw0X69PWUfivmtxlw9F0xBZHdiSmnDHWMmCtSGRGE22JH5u+DRAIOnQmXyYZUpaDs6/3kLBaP0Pf+ZTF+SeLmY+2h86Q9uZy2rz1OVF0EHhIBe4WOzGXfEnXbTfi2i0Uik+E0WtDEh4NciuBwYSmsJG3qWqwl1fTftRhlRBAusw2X0cLJh5bS+5sXUYaIMmkprEB7IpP0GesZeESMsHYaLWQt+YpW08ehCPLDUlCBIsgXiUIu5jisMRAyoBOKkAAcNXpcZhvWoipMWSUkjL8VJKA9ks65+94k5rGRqFtGETywM6r4MBSBvghuAWtRFRcmvIvhbA49ti8isHc7cWNYa0ITH45Db0Z7/BJpk1bR/rVHCRveHXmABrfVjkNnIn3aOlrPuZeMGRtQhvnTedUkNIlRCG6BmgNp4svtPYOQyKS4bQ6kCjE/p6PWyLnx7+LTIoI+214Xj68r5YAEa0k1555eQfwztxKW3ANFkC8us42zT7+LJbeULuun4ds2FkldBJG9Ukf2sm9IeHYMfh3EI9TWoipPERf/bq3Eo/VIKN95nJC+HVEE+WEtrkYe4CMmZbc5sBRVEjq0GzK1AmtxNecmrCR8ZE9cJosYzSiVENy3I9aSagSny3NEUCKTYc4rJWPGBhKeHUPkHX2RSCTUplzk9MNvEdi9NX22vY69xoAiUAMSKbYKLWcfE3NlhiV3p8vG6Thq9BR/uoeyHw7TZf00VJHByDQqrCXVuK12LszdROyDwwgd3g2XxU7GtLV0WPo0Pi0ixfl1ulAEaMTjiE4XuMVIMZfVgVQmRaKQ49Sb2NP9edx2J4MPLse3dQxuh1PcUDVaODbqRbp/MofQYd3ECNXP9nBx3mYAhud+jENnwlGtR6KQ45MQjkQu8+ReMmeJ0WS+7WKxVepw6s1kL/mSxOl3idFk/j7Ig/zEPGMGC4ZzOWJOxEA/HDXiy6MqOkQ8aimTYq/WUfTR7+S+9wNhyd3puOwZlGGB4tF3mRRbSQ0XZm+g5bRx+MSGIa9L5G8tqKRqzxlu3rVEjOhzCxT+cxeXXtyCVKNi2KVNgJhPsmb/OZQRQagig1HHhGK4kA+u+jxW1QT17YCsLicpbgGHzoi1pAbfNjFe/Oqz/Q0Uwf5IJGDOr8CpNXJh7ia6bZ4JCDiNVrKXfEmHpeORquS4LXYkcpk4HkHAbXPg1BlBKkNwOlEE+1Py1T6qfz9N+yVPoYoKxmW2UXswnbRJH9Bl3VTCR/SEuqhdW3E1aRPep/Wc+8iYsR7/zi1IWjNFzENnMHvaBXZvTfs3n0AdH47MV4WtpAZDWi7+XRNxWewUf7qbVjPvAcRiCMfHvYGtvJbI2/vSZeVEpDIZTrONkw+/he5kFsrwQAbuX1Z3rE0CLgfG+Q+i6D0MWeebkIZFg9uFuygH6+fvoX5gCpKAYKThsWLwU1g0hox8BLeAT4sIMuZupvS7Q/i0iKDv9tdRBPnhsthJfXAJutRMlOGBDEn9QMwj5nLjttqxldUiD9BgSMsjbdIHBPVuR4vnx2ItrCLqnoHI1GKOuLQJ76M/m0P7ddOIHdMHiVSCtVJP1uZfaTdhDKqwABAEjHVFlapPZRHeryMSqQSJw0nFjuOEDusmFv1Jy8NeayB8VC/kvj5U7TlDQDdxDl0GC+fGv4utvJZuH88mbHh3JHIZbqudSy9/jF+nBOIeTRZfxt1uBJebyt9PI1MryZixga4bpnlywzp0JrQnLpM2aRXhyT3osPgJT0QjgCW/gnMTVoo5d5HQ57M5FHy+l/gHh5K+4CN6rp+CItgfqVyGzFeFTKNGcDhBEDDlVyABfBLCKd+RSnDfDigCNMh81UgkYo5aY3YJ56auo93ce4m6/WZPFJbLYmN/lwleuk3up0ZwC2S+8Rm+rWMIHd4NiVRal6/QRd4X+wm5qT1nZmxA0yKS7kufQtMiAqlSjuBwYsqv4NS0dQT3akvi4yPwbRmJvdrAuWfew16ppftHs/BtFY3LZhc3T5FgLau5ps9hK6+l/ZuP182zBFu5lsNDZ9NuwYM3nPt6G+bbLk6sNGyycvKBxRjO5pD03nNE/qMfuAWsZTVcfvkjEqff9S/rjoa6XnALnnWpP5frJVPa1MtI1QoSnhqNy2JDIpXistop2LiTqHH9xbzdfj4gESPPSr/eT9biL/HrlECvb19G7u+D4BYo/Wo/Vb+m0u6Nx5H5+SCRy3AazKgigsh5+xsK1v5Mp1WTCE3ugdxPjdvmIG38e9TsOyseG//iRQJ7tgYk2CpqEZxiUTtrcRXq2DAEQUAZHsTJ+xdjTM+n7cJHaPnsGASnC5fVjqWoklP3LcZepafDkicJG94dn7hgXMYKBKcYoCHVBDPrxdc4ceIEtdpaQoOD2LRxA23atQdB8Ny7N+lFenw2l4wZG7CV1+LTIoKbGuiNUw30xqDr6A2pUi4WjgnxF6u655Ti3zWxkd7ouG4a0WP6IJXLEAQBe40Be40Rv9ZRuJ0uBKcLS3E1dp0JVXggPlHiCQJd6mVOPbiE9q89RujwbsgDfBHcbmQqJSfvft1LZ19L1zfU2fJAjSh/RVWefoUld6fbP2fjNFkpWPfzDf2HpJXP49smBsHl5sLMDfi0jMTtp6HlI8OwlNYiuN1U7E8j9Kb2KIN8sVXp0dRHUQOC042lrAaXxU7pZ3sIHdKVok920+OjWY18dePFQkKHdMVtd6II9vWcWJCqFJRvP05Qr7YoQ/2R+ihFH8xqx5xXTur9SxDcbgbsfgtlWAAgwW13cKDnJBT+PnTbMgtVdAhyPx8cWiNnHllKzANDG+mb/Kv0Tbdr6JvT09ahPSumvEg+sgKn2Ur+uz+gT8ul+5aZ+LaJwWW11+XuFvOvXk/f+LSIoOv6qfi2i0OmUmDMKiF96loxPcmWGWKObZuD9Fkb0Z247PV8W1kNZd8fJve9H+iw5CnCb+0j+qgl1Th1oi+hCg+k3RuP49s65obvg3933NPijv92F/4Q3+Zv/W934S+heVPyv4j777+f4OBgz99jx44lMjKSjz76iJCQENq2bUt2djYLFy5k8+bNpKenI5VKiY2NZdKkSUgkEhYvXozBYGhU6ObqzbG8vDzmzp3Lc889x9ChQ70K3URERPD888/j5+dHSkoKX3zxhafQzffff8/hw4eJiIggNDSUsLAwz8ZWu3btyMjI8Cp003ADUK/Xs2nTJoqLi3G5XHTs2JFnn33W00ebzcbEiRNZvXo1Go3G8/vy5cvp378/nTp1YsOGDZSXlyOVSnnmmWdo164d77//PgUFBXTv3t2r0A2IxXEmTpzI3Xffzb333gt4b0pevHiR9evXo1AomDFjBlFRUVy+fJl33nmHtWvXIpVeP3h44cKF1NbWolSKkW0BAQG8/PLLf2pTsm/fvqxevZqsrCwiIiJQKBT07t37L21KqtVqpFIpLpeLsWPHMny4GEVzrUI3ADt27GDnzp1EREQQEhJCeHj4DTclXS4Xn376KWfOnEEul5OcnMzo0aPJy8tjy5YtmM1mXC4XY8aMYcSIEV6Fbrp168axY8f+cFOyIvnaubpuhGPpTTNsqiaoNkkTvywJ10os8z8EOTeObL0W7E0Mim9Kq6bOoaJJ42pc1fLPoKl9/E+hqfL0v31cAI4mjE3xNxhXM/47cDVxrQy4V//HN12Fw98E/PFN14CsifKru0Z+uj9CYIMiG38F/0kb1hQd0HS78tfbma5RLfnPQCP8dRvWVPwddH1T8J88vtcU3TEs/cYpnq6HvUkvNqldU/jcVPn1FVx/fNN/EYYmjsuvCeuyqSu5Kbre3MRx+fwv1zcjy7/6H+jJ/x40b0r++9G8KdmM/++xdetWzGazp3hMM/7n0Lwp+a+jeVPyCpo3Jb3xv31c0Lwp2Yx/L5o3Jb3RvCnpjeZNyb8XmjclvdG8KXkFzZuS3mjelPzv4q6/wabk93+zTcnmnJLN+P8ay5Yt48CBA4wZM+a/3ZVmNKMZzWhGM5rRjGY0oxnNaEYzmtGM/2/QXH27Gf9fY/bs2Y1+W7ZsmacidT0efvhhunfv/h/q1f9dNDXqsSloyjdEh6SJEYVNCFrwoWlfpZsS9djUSJ3/ZPSM6z/4jczaBD6r/4NfpX0lTYt2MglNM+n/yagbVRNoNbV/TY2ia8bfB03l8YFvAv9ym+Rvm/bx8uA9PzepnVn618cW2EQ11ZRmTdXYzj9ZJO/fQUvRhBMTlibMO4C6CSb97xAZ8p88xdAUr6gpp0cA3E3QHU2NeGxqhOW+pPl/uY3pBmmobgRf138uUrIpvqVR1rRxqZ1/XT6a6vs2xde2NkEfAvj83wyWbsb/x2jelGxGM67CtTYqm9GMZjSjGc1oRjOa0YxmNKMZzWjG/79ozn7470fzpuS/gGtVz/4rqKio4PLly57K01dfmzx5Mk8++SS33norAJs2baJ169YMHTr0us/ct28fXbt2JSQk5Ia0r1dJumFRmL+CLVu2kJKS8ofFYkwmE4cOHWLUqFEA1NTUsGXLFmbOnHndNqmpqRQVFXHnnXdy/PhxYmJiiIuL+0v9g8aFaqKiom5I989i3bp1jB07lri4uD9VPbseDcd1PaSnp7Nt2zbmzZt3wz5kZWXxySefoNVqkUgkdOjQgSeffJKjR496+Llr1y5UKhVDhlw7r+OfpXUtXF3g58/CJyGcXuumogjyRZeWh71aT8SwbmIFUIcTl9mG4HKT/vLH1By/BED7OffS+rmxIJNgq9Cxb+hsOsy7n5jbb0YR6Iu5qAqXycrFlz5CW9dGHqCh29qphAzshEQqpTblAsasEsKGdQOXG7fdgW/rGC689RU5a7cDoI4JodeGaQQmtUQik2C4VMTBMS8jOFxEjupFh7n3oYoMQu7ng7WkhlPPvIfLbKPHhqme8WlaRFC+6zTRt/VBIpNizCzm0C0LEBwuwkb3ptXc+xHcAsrIIASHC6fWSMbUNRjTxCp7Nx1YgW+baNwOFyfHvuz5vR4tnxtLh4WPYKvUeSo/n7h/MfrT2fi2iaHL+xMJ6JJI1pIvKd9+jK7rp6EMD0IeoMFaVAkC+LSIwHA+H79OCch8lFiKqkh79n0MabkkvTeB8JE9sVfpOTJkNj4J4dy0/Q2UoaIcm/LKsBZWkbPie9q98lAjWoogP5BJUQT5iRUiS6qxV+pQhgfisthIn7oWQ92Ybj7wToOxvuL5PWRYN9q9+QTquFBkahXGS0VkTFpFiyl34FNX3U8R4ItDb+Lsk+/Qdf00fNvGIAgCtjItTp0RVXQoyhB/JHIpmYu/4vK67Z457PbuBCJH9UTuo8JSWnNdOZQ4XVx6+YpMtZ57Hy2eGytWSBTAnFXC+cmrMaTl0n7RE4Ql9/CM0aEz0m2zWMHQ7XRhK66m6NPdmLNK6LJuKjJfNY4aA6cfXuoZd5t3nyd4ZC8kUilOnRG3xU7mtFWY6q53/ukNAm/uiNtqx3Ami/N3viL2a9Y9xD4yHHtd5Wl1ZBAyXzUus42TdbKhaRND5zrZyFzyFRXbU7z4JfdVY6/Sc3TILNoveoLoewc3ko1O7030yMbRIbOIvn8wHd9+BolMiimzmNLvDtHu5YfZ13E8rWbeTVhyD69q6FlvfE7LyXegDA9C6qNEplbidrmQKuQ49WZKPtuDTKMibHRvsSJslY6MqWtoMfVOQpN74LbYyHrzMzpvnEHusm+IfnDYNddKxO19aT3rHnzbxXL2ieV0XP4simA/XGYbp+5fhP50tqhXGvAsa/GXtJpxF8qwQKQaFY4ao1hdUxDEws0WO06dyUt+O703kfBRvZD5qLCV1qBPy8VerSdsWHdcFlGPBXRJxHipiPOTVnnaqRPC6br+BfySWuCoNXCo92TaLXyU6HsGIfPzAbcbt93JuadXUL3vHFKVgt4/LUTm64NPfBguq52aA2nYq/VEjxuIzE+Ny2QV+1Fey9mnVnhoddn4AhG39gFBoGLnCc5PWkW7hY+KvAnUIJFJUQT6kXr369QeSr8xrbsHIVMrxeq6CjnWwkqP/DeF1vXm8PykVQgOMYKn99bXCL65g2cOYx4YQmhyD7GitiBgK9dyYMicRjZm8J6lyP19cOjNHLtvMbrT2USO7kW7ufeJlY2dbrJXbaXV82NR1tmiM5NWIzhcxNw9gNaTxdxRyjg1e7/9mKX//A63W2DckF5MnD4HiSYIAMflI7iC4zGqQjCZLbzz1psMTAwh9Cq7J/JcXG9Xj7HhejMWVXPguVVYa/QMfH8i6vBAcAtc/mwvgstN9zn3ogrUoL1cxKEp66g5n4emTQxJ7z93TV1cT6shH+plOW3qWvRpeahjQumy6nnU0aH4JIQhkUhxGi3XtCui7hCfLw/yxXihEATwax+LIIDxYgGhQ7p6dMe5Z9/HZbZx84ZpXjYye8MvRA7riioiCJlGBYBMrcBcUMmpKWuRyKQM3v46Jye8T+nPx/FtHU3vzTPQxIeLFYllUmwVWo4/8jbqmFA61PPV5SbzpX9iLauh6/pp+LSIRKKQYyupxnihgPRpa2n7ysOedW+8VERg99bYLXaMhRWE9WqLtUrPzuFXfCLf+HD6r51MUMd45D4qdJeLOTplDcaCCnq88wyalpG4bA7Ov7AOl9lGt/XTUAT5oq+zK1f7HJlLviJ/7ZVIWp862fDvmija2Mxizk9Zg8ti99LZBWu3eeTIt20sEqUcl8mGU2fyGktDOytVKeiz8018E6ORyKWYc8pIGTEXweGi1ax7aPH87Z6KzSVf7CVkUBckMilOnQl1XBiOKh0nhog+c5tFTxJ17xCkPkqcBgvK0AAOd3wKqVpJh1WTUYQHI5FJkCoVuB3OuorzDeX8cWIa2JVzz76PIS2PQSc+wGmyILjcCE4X5555T/RbIoKQB2qQKhUAFH+2B8HtJrzOFtT7TW0XPUns4yMRXG6sRVW4jBZSR82/ri/VZtY9xDWwlxKZFIlUgj4tj3OTVtFh4SNEjO7j5T805Jc8QEOXq3zLUw+9heBwedlZwanHbdF52sn8wlnw2iL27dtPSKA/P366DqlvKFKlBgQ3TkMluOxcjat1R0MbU89zm8XO0ekbqE3LQxMTwsB1Uwjt3kqsRm918Ps9b1J9OgdloIa+K57Fr0UELpuD/Le+os3ce/9lu9dQxygjg5Br1I3sXtJ7EzztrKU1jeSjz9aFHl1vyMj3jEsV4o+t1ojgduN2utgxRvR72j8xko7jRxOQGAnAV50n0nX6OOJH9UJdx7vLi78id6131LpPQjj9t7/h8QmO3y/ah4Z632Wykrnie9rOvge/1tFIZDLMhRWcnbIWv3axXvddnPMhTqNZ5FFIAFKFHJfZiiBAxvS1dHx7PL7t4sT3mhfWUf7DYXG8K54hZmQPbFV6Dj72Dv3WTca/jpapsILyA+dpP2EM2ouFCE43UrmUgLaxHL1lPl1WPo+mTQxuqx2304Uy2A9bhZbaoxc8OuD81LUY0vIA0Xdt+dxtdXpTx5Ehs2gz/36i7uiHIsQfiUyKObfMsyYB4p+5lfgnb0EdE4rLbKPm0HnOT1qFb9s4Oi4bj6ZVNDK1AkuBtx/QjGb8FfwdTg78n0VlZSWHDh267vXAwEB27NiB0/nnj/Lt27eP2traf0f3/jTcbjfHjx8nLCyMCxcu3PBek8nErl27PH+HhIT84cZg7969PRt3J06coKioqMl9nTp1KsuWLWPZsmX/lg1JgIkTJzZpk7ThuP4VaLVaVqxYwcMPP8z777/Pu+++S/fu3bFYLF733XLLLdfdkPxvodNLD5Gzfgd7+89A7qsmdEAn9vSbzplp63BoTRwYMZ8zL6yn2zvPAKCOCqbVhDGcnbORHQmPIThd9Nk8A79WUezpN50jd72BU2/mzAvr6bziSqX3jm8+jjLMn7Rpa/mt1eMIbjch/TtxsO8LXHj5I5BKGzkrgtONy2TlzAvr+KXjs2gSImj7wjgAqg6e58KiL9CdzeHg6JeQyCV0fvtpTNmlHEqeL/438kVcFjtRt/bmwhuf80viE6ijQmhT94zaA2kcHzabnMVfYMkpEx2aWRto//Z4AEKTe+AyWjgx6kVsZTWe3+uhjgklbEgXXFY79iodu+IeofpQOt3rXvgcWiMZC/7pGVfblx4mf/0ODvWeTPmPRyj66HdSRs5DcLmRB2rQpV4m9c7XEOxOOr4tfpQo+XI/Jx9Y4qGZtPJ5bBVa9rR7mopfUpEp5FT9dorYh4dyccE/ybuK1uF+L9S9qApYiiq5/MpH+HVM4Mxjb3Nh1kYPnbDk7nVjXYCtrJb2db8jldD+raco/vR3XCYbbruTwg3baf/205x/9n1SkueRkjyP8u3HqNh+nLYvPYT2dBaVu89Q9sMRalIy8O+cyJkn3+HC/M3YawyNZLDwq/3o0/Kw1RhuKIfp09fRacUEAFRRwSRMuI3CLbuo3ncOa2EllqJKOr79NGHJ3dEkRnG47zTPGNu+9DBFH//Oidtfpfz7wxR/tof4J2+h8+rJGNLz2ZP4GC6TlaSVz3n6VfHVXgrf/RaJUs6pflPImrWO1ktFmQ6/dwiaNrE4tEb0qZfx7djCa0z563eQkjwPR40BS1EVv8c9Qs2hdLrVyYZTa7whv4o/2+PhS2DvdteVjVP1siGV0GHJ02S+8Rl7Eh9DHRNK7CPJWAorCRncBU1iFJcWbMGcW4atvJaLszbSev4DZL76CSlDZoJbwGW2gkvAXm0g7al3iBw3gMpfT3J82BxOJM+h6rdTdFgxEU1iFCl9p3Jx1gaSVk+lZvdpNG1jrrtWTBcLOfvUO9QevUCr2fdiq9CyO+5hag+l03XDC55xNuRZ0gfPk79+B8dvexnt0QvUHErDcC4Xt90hbqyX13rJb/18GNLycNQYONzvBeS+PoT0T+Jw32mU7zyBX4cELIWVXH71Y692bV96GFNWCRXbjyE4XbR7/TE0iVFkzNyA/nQWhvN5FH26m86rJgPgtjk4edfrGC8UkDFjA5bcMtQxoYT0T6Lgw51U7T4NEgm7Ex4hbeJKL1rKkACyl36NOacMp9bkoXVpwRYshVUgkWAtr6XdK4/8Ia1zz7xH5uIvQSKhcPOv6M/l/ku0rjWHTq2J2IeGAxB132B828R45rDLuiloEqPY13c6lxZ9ibVM22htA/RYL34kMhdWUnPsIj3rPhpVHTjPwWFzOZQ8n3PT19P13WfJXb+Dff1m4NCaiH9oGACW/AqO3vk6B4fNxZZ7liWfbmfNCw/ywxsT+fV0NplnTmA/uRX7qZ+RKDVUWmHTkheJ0V9mxdtv8c7Xv+O86nhpw/XWcIxXrzeX3cHNS55AcLpJfe1ztg6dy47bF9LhiRH4RARSm56PsbCS1IWfcfOSJwBR719a8E/y1m67Jq2GfDBnl3pkuVPdmhGcLi69+gm28lqMl0sw55WjO5N9A7vyEPnrt3O433T82sfhsto4PHAmmW9+hiYxGl1qJifqdEent8djzi5l34gXxf9uWYDLYieoayLZ63diq9Jhyi3DVqkjbcFH1J7OptvSp+j00oNU7Dt7ZU1nl2K8VETupl+oOpCGy2qn9JeTdFn6NFUHz7N/+FyP79BpxQTavvQwJV/tx2WyUr71KIWbfwWplNYvPuBZ9yVf7idseHcO953G8Tmb8E+MZt/DbzeSp+4LHqD2XC5Osw2H0ULZoTR6L3mSpKn/QH8+n8PD5pI2eQ0d33yCdi89RN767RzsNx2Zr/oPfY76+XQaLdir9NjKaqjafYZOb49vpLMb8vb0I2+jP5ODzFdVN5Z9nrE01FNumwNLXjnp09exJ/FxFKEBtJknFnjUJEZhK6lmd8IjnLznDWIeGsbph5ZwZNAMFIG+XJ6z0UM3JLkHAb3bo0u9TPr4FUjVCtw2h0d+sl/9mCODZmK8WIREKefM48txaI1ech7Uu10j2ahH6l1vkJI8j2OjFnjky5RVglQmI+fdHzg3/l1iHxpGQOeWHOr7gsdvCk3uIY6jtIa0J5bh1JtIHTX/D32pvPU7OJI8D+PFQrKWfcPBftNxaI10eP0xNInRHB31IunX8R861PmW6dPWsrvV41iLqzzjvBbP6uG2Grhj5GA2rl8LgEThg0SmwFlbiMtYhcwvrFGbhjy/2sY05PmxOZu4qU4fuJ1uZCoF2ktFfN3uGQSXi8EfvgBA0tR/UJuez44RL3J02jo6r/rX7V5DHZO94jsEhwu3zdHI7pV8KfpdYrvpXvIR3UDXl/5whLDh3TnU9wWOzt2EKtiPXfcu4udbFng2JAEqT1zm0LS1OK12jCXVRA/qTEBiFDvGvEL6/M04rsE7gG51Pu0vdf5zjzo911DvZ674nu5rJlF9OJ3a1EyKvztExe4zdH776Ub3dXrnGQ+PtMcuYs4vp2DjTlKGzybsll6oIkPYHfcwF+dvptM7V95R8r4+yIGHRH3T9aUHKD+SQfXJLPK/P0zV8cskPjgUU1EVe+9+k10jX+Tc4q+oPZpBq6l3krvyR3YnPIr2xGUcVTrsVXqKPt/rmbeMBvpdFRVMiwljyJj9Ib/HP4rgcNJ9y0x8E6PJfvsbDBcKcBmt5L73o6eNX4c44h5JxnihkIwZ6zGk54NLIPah4XRaMYHKnSfQn87i4otb0J3O8uJzM5rxV9C8KflvRmpqKi+++CJz5szhjTfeQKvVApCRkcHs2bOZPXs2c+bMwWKx8Pnnn3PhwgVmz57Nzz83NloBAQF06dKFffv2NbqWl5fHggULmDVrFsuWLcNoNJKSkkJ2djYrV65k9uzZ2O12vv32W+bPn8/MmTNZv369V7jxwYMHeemll5g5cyZZWVmNaOj1epYvX878+fOZP38+Fy9evOaY09PTSUhIYOTIkRw+fNjzu1arZdmyZZ5xX7p0ic8//5yysjJmz57NJ598QkVFhWdz8MUXX6SwsNDTfuHCheTk5LBv3z42bdrEpUuXSE1N5ZNPPmH27NmUlZUxd+5cz/2lpaVef/9ZrF69mo0bN/Laa68xefJkMjIyWLNmDdOnT2f16tWe+zZu3Mi8efOYMWMGX3/9tVc/s7Oz/zLd+nHV92Hz5s289NJLTJ48mZSUlEb3Z2VlMWfOHMrLy71+//XXXxkyZAjt2rUDQCKR0LdvX4KCgrzu+/rrr9m6VazEVVZWxhtvvMHs2bOZO3cuZWVl16WVk5PDq6++yty5c1m0aJFn0zsnJ4fZs2ezYMECfv311788foCwAUmU/nwMALfDiVCX+6X6SAaKAA2qiCDkGhUNo+RlaiWVe856oiMCklpQ+PVBXGYb2lNZKAI0+MSGUp/aRebnQ3C/jvjEh1O+7RiCw4XLYkdwibSq9pxFKpd5vsDXw1ahJbBzIqU/H8NlsqK/UEBkcg8AXGYbUaN6Ufj1QeQaFW6Lw9Nfz9gGdcZepUMql1Gw5TcEh4uSrSnEjOvveQZA2Oje1Ow/C4KA/mQm8gBflBFBhI3uTdHGHTi1RtxWu+f3enR4/TEuvf4ZUqWCgs3iRn/emm0owwJQRQRhr9KjP5Pj+fIcMjCJim2iXJV8vZ/wW/sQMqgLbrsTe5We0m8OoDuZiUQuQxHsjzIiiNqUizi0Jg/NwB6tyV+zDZfRQt6abSjCAlBGBOK2OK5Lq+q3kwBidOjIXlT9forw0X3QNRhr+Og+FG7cgeOqsQb0bIMlt5z4J0dRsOZnXGYr6tiwRnMRdUc/yn44QsjAJPG5GhWl3x4iYmQvHHoTloIKSr7cj1SpEKPPGqAm5SKB3VrhNFhuKIeya8ihMiyA0u8OYavUogwLRB7gS+S4AZR+cwDAM8bQwV0o+WwPhrRcSr7eT+jw7tgqtSBA8Se/IzhcFH+xD1VksGdc+pQLBPRqh1Mnzr/xVCbyAA2KiCDiZ91H2ae/IVUrKd20Q+RZg/m4ml/1siHy68aykffBjwTd1AGA8NF9cOrN15QNbcoFHFqjSKdnG6QKOUVbdiE4XDi0RqQKGQgCYcO7U/rNAZHHH+5EHuCLtbASmUaM5Avo2QZzTinW0mrslVrKvjlA6IielP94hJDBXa7Mt0aFOj6Msrq5rZ8na1EVfu3jr7tWTJnFmLNLAfBtF9dgPrZ65iN8dB8vnikCNNQeu4i9Qkv+up8JH9WHki/3IjhdVP1+BnmAL5bCSi862pQLBFwlR+46HRNzzyCcehNIJOjP5ni1Cx3cBVV0MMWf7cFaUk34KLEvoUO6UrjpF+QBvrhtDiRKuaeNy2wjZGASlbtSkcjluB0uDy1lWCBuix1lRJDXGgPw6xhPWUMdUEcrfHQfcLpwas0IDhfyAM0f0qrZfw7f1tG4LXZMWSVIZNJ/mdbVc1ivp0CMAM5b87OoJ8/moAwPouJXUbcUfLwbmUaJ5Bo5x4K6JZL5/k8gQN7mXR79WK9/62VLrlFRtk20RUVfHyDq1t4A1KZmetbguXNnSGjRgrjwYBQqNWNuG8Pu3b+LDxHcSIOjuXQ6BbPVjltfCTIliQlxSK/KT3YtXQyN15tUIUcd4g9Azfk8AJwmK7rMEkKSWnD5U/HjQfW5XJSBvvhEBOGo0qM/k319vd+AD/XyZSms9Og5W4UWfVoegT1ak7vqJ4yZxVTsOnVDu1K+7RgyPx/kfmpPFH3YiJ44ag2UfHMA3cmsOt3h56W3wwd1xpRXTnDPNpT8fAy/1tHYKnQITjcV+9MI6dUGTUI4lQfSsFd5V0sPG5CEMtgPXVoe5twyfBPCUQRokDfQ7/W+Q8jAJCp/O4VEJqV8WwoRY/og0yjxbR3jWfe+bWJw1a2b6lNZSGQSJNc49RM5MImoYd24uG4HDpOVoPbxKAM1BCW1oPrgeQBMWSX4xIcTOrgL5XUyJTicf+hzgKgPfNvGUvLFXqwlNfgntUAeoAGp1GveG/JWm3IBl8Xm8Xl828ReVwcE9+1IxbYUJAoZTp2JoH4dAdC0jUF/Nkd8gCAguNyin+RwUfr5bgJ6tr0y96P74NKbKf9mP1H3DsFRbQCpBEV4IPYKrScKMbhvB/RnslFFhVDy9QEi6tZU+OjeYjT8DWSj4RjLtx1D7u+DtayG4JvbeyL/raWiL1rvN0WMG+CxD4YGevaPfCnP3NfRAsT+jupNyTcHsFfpr+k/XMu3LPp0j2ecV6+VhhCcVnp370xgoJjbVqL0xW011F2zIZFI4RpVmRuu54Y2piHPq09lowz0RR0RhLVCS0DbGC6s3Y7TZKXmfD6qYD/UEUEEto2lrC5KXZ9VijIkgNqUC/+S3WuoY1rPuofclT+BVIK1pNqrXe1VfldD+Wg96+46XQ+axEjPuqw6lY1EKkEd5n0SDaAmPZ+kCWOwa00gCMQO60r2t4ewVuspruOd/CrfD0QfKafOJ8hp4D831Pu1J7NQBPqiDPKj+JuDFH19gMCkFigCNJgLKr3uU0WHEjIwieq9Zwnu15GsRZ8TfmsfBIeLiFv7UPaj+I5c8vlepAo5fp0SAKhMuYitVvSnIgcmoQryI++bg+R9fYDYW/vg0JmQNMg9mXBnf0rrfN56mXU7nEhVSsx55ai8/IAsLzsrUyup2nNGfIeq1OHXqQUl3xzAv2si+au3IZGL71b1bXzbxqI7mUlwv46U/3SU2iMZ2LVGwm/tg2+baHxaRFL6zQGq96cR2LPtdddXM5rxR2jelPw3o0OHDixatIi3336b/v37ezaBtm7dytNPP82yZct4/fXXUSqVPPTQQ3Ts2JFly5YxduzYaz7vzjvv5Oeff8bt9v7SvmrVKh5++GGWL19OQkIC3377LX379qV169aeaEClUsno0aNZsmQJ77zzDna7nZMnT3qeYbVaefPNN3n66adZu3ZtI9pbtmxh7NixLFmyxLOpeS0cPnyYAQMGcNNNN3Hy5ElPZOeWLVvo1KkTy5YtY+nSpcTHx/PQQw8RFRXFsmXLePTRR72e079/f44ePQpAbW0ttbW1tGrVynO9ffv29O7dm0cffZRly5YRFRWFRqMhLy8PgL17997waDvg2bCt3xSth8lk4pVXXuHxxx9n6dKljB07lnfeeYeCggLP8x988EHeeustli9fTkZGBvn5+Tek9Veh1Wp5/fXXmTdvHp999pnXtUuXLrFx40bmzJlDZGSk17XCwkKvefozWLlyJaNGjWLZsmW88cYbBAcHX5NWaGgomzdvZubMmSxdupRhw4bxxRdfALBmzRqefPJJFi1a1KTxKkP8cehNHkdd7qdG7qf2XHfbHQz8+TVu+nQOZ6evr/vNiV1rJPn4SkaeW4utSodUpcBaUg1A1K29UceE0HPNZM5PXweIx8McWiNSpYJ+vy4iacWzyAM0XrSspTWNHJaG/fOJD8O3RSQyjdJzPbBrIh0XPODpn7W0BnX0lbQJMeP6o88owGW7sgFqyipBGeLnuSfs1j5E3j2IhIm3c2G6uAZtpdWookNQRYdgLa7y3Fv/O0D4qF5Yy2qwlolOuaVu/NaSGhDw3FcPqUaFU2/29MNaIvY1alx/HDV6ZD5KrMV1zyitxqE1eo0FQBHiD263GOUERI0bgEytJOof/ch6++vr0kIqhbrCAaroYMy5Zaiigj201NEhqKKDPfQbjlUdFQISCUgkaI9fRHC6UUYGe81FcN8O2Cq1OHQmnHoz5T+l4DTb6P7RLFRRwZR+cxBn3caq02BBHtCYz/WOMVxfDnt8Oo+MOh657U4cWiNRdw2kw+KnsFfpxePppdX4JIR7j6VS60lDUD/3Pgnh+LaNEyMQ6u61lVTjtjm85l0RHoTgvPJCYyutIXzcQCQS8O/dHqe27hiT1Y4q+soh0YSnRtH/wDIkchn2Oke3Xjau5qvsGrKhjAj08OvPyIZvm1jcdXIePqoX1pIaZL7iHKoig7AWV3t4XM+7hjx26kz4to3DdKkIW0k1qqhgz7+t5t9P/1NriLx7ILbSGqzFVUg1KlpM/gfGjHxxMyRAc921Ug+JXNwktRZWNpqPhvKnCPHHbXeirt/0LKlBEajB7XChDAui9kiGR27r/61v11COZL6iHIWP6oVEIsFaVIVELvXMozo6RDwqpZST+fpn4BZwW+0oAjWe+QoZ3h11XBhR/+iH8ULBFVphAcj9fBh8bj3V+88hOF0emfVPaoE8UEPH5c8gD/T1ouXUm6EBn+tp+XdNxFpchTm/THwhKav9U7RU0cHYymuJfXAoVbtP/+u0rprDej1VP4e641c+jApOF4LjyikSW7kWicL7JT7m7oEIboHaY2I7a1mt1xqIvLU3Qw4tp89nc7CWaxusgepGMg5Q5fYlKljcJJSo/YgMDaFK8EXZ4zbkbfsiUflyc+tIckqrGDHrfU5nXGLGw7d7bUrWz83Vurh+PhuuN3NpDTatEU3UFfvsGxdGSOcW4hHCkit6xlxa43UfXFvvN5Qva3F1A1mu8awZRYi/qFdsTgI6t6Rqf9o17UpD3aFpEYGtSk9gjzb0/X0JYcndkfmqG+iOGhxak9e8xt7Zj7Jdpzx21nCxCE1COHI/FbG398UnNhSJQk7lgfNedOttszoymIBOLSjZdgx1dAiWOhscdWtvhh1czk2fzuHyqx/h1JuxFVeTt/Znum2ZSfDAzjj1FkDw9E+U5Su8MJfUoI4IvIquH26HE4kEKk9cQnC5UUcEYS6pwVxSQ9RtNwHiRoc6LsxL78t91X/oc9TrA0t+BbZKHW6r3cOba9njhryVaVSireXKuqxvc/W6vHnXEoakb6T6YBryOj0t9/MhZFBn+u59m9bzH8BlsHja2xrYBPH5IUh9FKjiwrCV1WDNL0dwC6gigr365zLb8E9qie5Ulpecq6NDrrIrDWVDoNdXL9J312ISJozxjLHsh8OoooIJGZhEu1fFlDXSBuvdVlqNT3y4xw50/2oBqshg4p4edUNfCqDFU6MYeGAZUqXcs+lYv1YsDWz51f5DQ9/y5l8X0WnFszhqG9vHPwOJTAbuK/pMcLvE3xqgEc8byNTVPDeXiPpAFeIHbgFTURW+cWH4t4xAcLvRRAVTm1FAfN0HkajBnUEq8XxYb6rdq2+njgvz6GzB5UYVEfSH7ep1vejviWlyVJHe43K73Az58AVu2/kGbR8e5mkfN7In5tJa3HU2wScyyEs/Xsv3q9dz9T7t9XykxPGjcJqsqKKCsRRXe+zD1esy4aGh1B5Ox6k3o44Lw16tJ2HCbQT360inFRNQhvhjyiz23O8yW/Hv5H3KRSKTYteZ8IkMxlxSjX/bWKRyKca8cs9HN5mPkqhhXampo9VQxyhD/Sn74YjYPy8dIPa13ncddOIDhpxbh71Kh0ytwFpcN6biatw2J8rQAE8b48VCgvp3wmW0IFHKCRvRQ/xIXHdNtOnVRN7eF3VsqBef/y/DjfC//r+/G5o3Jf/NqKmpYdGiRcycOZOtW7d6Iv86dOjAxx9/zI4dOzCZTMhkjb+AXQsRERG0adPG65i32WzGZDLRqVMnAIYMGXLdY9Pnz5/nxRdfZObMmZw/f97r6HN9LstOnTp5ntkQaWlpbNq0idmzZ7N06VLMZnOjI8FOp5PTp0/Tp08fNBoNbdu25dy5cx7at9xyCwBSqRSNRnPDsTbclDx69Ch9+/b9w/kZPnw4e/fuxe12c/To0Wvm52yIhse3G26K9uolvvQkJCQQGBhIQkICUqmU+Ph4TyXuI0eOMHfuXObMmUNhYeG/dIz8WujTpw9SqZS4uDh0uiu5Z4qLi9mwYQNz584lLOzaRzr+CiwWCzU1Ndx0k+hAK5VKVCrVNWmVlJRQWFjoiar87rvvqKmpaSSDgwcP/usdaVRwTkJDHWqrNpA6/j1OPPkO7efeC4j5e+QaFbtvmspv3Z5H5qNCKr+ylsp2plJ7Mov01z6lzdz7xKfKZfh3aoHTYObIiPm4zDZ84sNprK+v+qGufzKNit4fTufS8m+vbLQBtio9pyet9upffSSyRCEj8pZe6M5eI69KAzJVO0+gPZJB9uIvaDX3/gb3CNeaIBAEpD5KWr8wjqylX1/zlivtGw2lUUfCb+mFrUJ3zTsaJXG+6pa81dtwWexU7T5DwlOjbkxLuP5V4QZjlagU+Hdu4Yl0q/+94b9R4wZQ9sMRzyMCe7QGl5uUUS/iMtmIurM/Pi0irtGX63Xp2nJ45onltK7jkTzAF5lGRe3hdM48sRyZjwq5v88Nnn/lR5mPEnVMGKVf7m80xwKC929X9U0ilRDxwHCcOhNOndFrU6a+XeFHv3Hw5qmcuOsNEAQv3jS874bw4tefkI06T0LqoyTxhXFU7zl95Rmer/sNntOAh1K1guBBnSn9cj9uZ+OIkpwlX3Gk5/OUf3cInwSRj61m30fh+u0IbjfXWMjeNP4AjeRPcu0xtpl/P6bLRbgtNq/rnvuunqa6cSe+MO6K/DZ4pCAIhA7tKm7GnLtW/iUJJZ/sRnviElW7z6CKDr1CSxCwllRzsPtzBPZsI24AC1D00W/UHE7HdLkYe7Wedq89eqWP19EVEpUCTWKU58g+HhI3plXfR2WEuHFe9t2hf53Wddp5zeEV0o153OBPqY+SxIm3XjtKqa5d+c5U9g+cxdkpa1EG+13znnqEDuiEJCgSt6Fuc0MiQaL2RTDrsJ/eDi4nEh9/zueU0CE+kt+XT6NLYixbfjmCpWFN4WuqOqHBxatuEK5cl2tUDN04jROvflon+9d7znVJXfOqcJVORQISJLSdfx8XX/4It8nqff1aT5PL8OsQj6PWQMqI+eKGXaMX0yv6TaKQEXVLL8p+vfKh/PT0DfjEhKKOCkHup0aqkGPKFTe8rtl1qZSQm9pT/ttpL51StjOVvYNmceLJd2g59U4A5IG+RIzuzYmxL2POLEamUXl9yKl/qNccXjVeuY8KZaAvhpwGJ0vqbsn56gDyQF/6736LhKdHY7xQgJdASrztilfjOtTrA6fB3KALV+mZq+fA6/mC18WGbRquy5TkuRzs/hwBnVsiUYqlBazF1Zx79j1Shs/FqTMh89dcNRdXEZdKibp3CLlLv2rUVxD9JlVEEJde/giX0XKNMVw9AFE2jo99lZSR8zn10FvEPTQMqVr8EBw6rBuGtDxMWSVceuVjfGJCG89n3SNPjn2ZEyPnYUzPI/z2fijqPiR4kxMbF3z0G/tvnsqxu95AcLnp8Nojje/17uYVcnIZfnW+ZUqdbxn3xC1NLIBxLTv7B7d4ydT15Ff8XaZSMOjDaaQt/178WRBIX7UNZZAvt/62iDYPDcVtv3JKpB5/2e7VIfrewV46+8ryvHG7VlfpeslV9rj6XC6HJq9h9yPLaP/ECCJubo9MraTL1Ds4s/xbGjVsiKuX0HX60HAOQwd0IubugThqjEiuoTPr/w0d0In4h4aR847YB6lchn+XREq/OYg5twyX2erJl3s9Wt6dA6lKQbunbsFaqfO6FDOyJ1UnLosf/hpCKkXqo6J825WTdlfrAHmABplGxcE+U9jf7TlkPirxg23jnnnamDJLKNz0C6qoEHp+8SLG9Hzxo6AgkP7COnziw+n07gTkfj647c4bj6sZzbgBmgvd/JuxefNmxo4dS+/evUlPT+ebb74BxIjHnj17curUKRYsWMDLL7/8p585btw4VqxYQceOHf9SX+x2O5s2bWLJkiWEhYXx9ddfY7c3TpxcD8lVGloQBBYtWuQpDHMtnDlzBrPZzKxZswCw2WwolUp69uz5l/oKYn5Jf39/8vPzOXLkCM8+++wftrn55pv59ttv6dy5M4mJifj7X8P5+BNQKMRjNBKJxPP/6/92u91UVFSwbds2lixZgp+fH6tXr8bhcDSJ1h/1AbwVelBQEA6Hg7y8vGsWMIqLiyMnJ4c+ffr8KTo3MhbXohUXF9coGtJkMjWSlwEDBlzzmb///jvdunVjw4YNdG3wu73agCo8iMG730LMOViFs/7lB/CJDsFaVoutQotvy0iUIf4EdmkJEgkx/+hPwkNDUUUEiS8/MaFe7Sp+O027aXeiCPHHWlKNraQGRYgf/fe8hcxHjVStxN7A0KujQ9DXJXRu2D9FoC+9N0+n+PvDGC4WiQn3fxfz6GnP5KCOCaXkxyNoWkYiuNzY6iIXI5K7o0vLRXsqC5lKPFYouNz4tonxRK7Vw1ZajVNrxKdlFAmT7yDwpg50/GAy+tTLqGPDsJXWAKCKDsVWVoumZSS+7WIZnlGX40kCXVc+x6Ehs1HHhIAETz/q4TLbkAdoPP1Qx4Qg89cgVSnw79wSY0Y+6tjQurkIFY911D0j+t5B+LSMpNfXC0AqxSc+DO3xSx5aJV8foPP7z5G97Ntr0sLt9nikttIaNIlRGDIKPLRsZbXYSmtQx4Z6jTVkaDdiHxuBIiSAwD7t6LplJvJgPyJu74ujxoCtrBaJTErEbX1IGfkijmoD8gANbRY8iE98OL2+ehGn3oSloJyAbq2w5Fcg9/fx+jpfz2dlaACq8EAG/77k+nJYXoOmZSQtJt9B/OMjxQjdoirUUUHoTmXi2y4WdXQoutNZnrkEUIUFIdOoxa/cEglJH0zCWlxFxY5jRI3r77lXFROKTKXEVlbrMcyOCi3qxGgAop4cjX+f9mI0jNuNb6eWIJXQcfMckEDc1LuoePo9IsfeTOwjYm4m3ILnS/xfkQ2JVIq6ZRjKiKAbykY9TJeLkaqUaFpH45MQQeK0cUjVSvG4eYg/vh3iPTyul2NVdCj2Kj3t33oaR62Rih3HaDXrXlQxddfr/q1H+feHSHj+dtSxYQT0bEPUA0NRBPsR3D8Jweki+uHh5NW9lNTTAIh78hbiHknGp2WkePQrPhwayG9D+QNwVBuQKuWEDu9O0rsTkWlEp113Ohu3xY46NtQjt+oGdBx1ckR4IH13L8VSVIXgcOGTEIFUpUTmo0QAbv7tLQSHE1tZLZG390Xuq2bIhQ+R+2uQyCS4rQ7PWqinlfnm58Q9kuxNKzyQ3j++ijIsCEetAafJir1Sh62khoDOiRTN+ZDO7z+HRC7DVlbrWR/R9w8R1/N3L+PUmwnomohUKafz6snIA31BIkEZFuDZzLseLQCZjwplaAAn7njFaz3/K7Tk/j646p6vjgnBqTejaRWFVKWkxxfzkfmqGXx2HW6bHUmD46+qyCCEuheiFk+OpOX40WhaRiKRSum1ZQaKIF/6fjUfiVTSSH4rdp1CqlSgDA/EXqlDfZXs+XdKoMuKZ0k/+iVl1VoABJuZsuJShiUno+wxCmRykEhJL9GR3LMDEokElV8ACredcpmVli7fK2O8er3JpPTdvRRVTKjXetNEhyCVSbGUa5HIZYzZ/jrKAB+6Th9H9ZkcNA3sniY6BEu5loavvfVrO/7pUcQ+NNwTOXm1fNVHq4YN7UrndyeARIJUpUB3JofyHScI6t32D3WHtaQaR5Uet8NJ391voQjyQ3C6GuiOEC/dETlctJHGzBJU4UEM3b0EBIHqY5fQxIdT9MMR2k79B4FJCdy0ZQbKIF8ikrsTPqQrQT1a4xMfjqmgAktxFTKVAmtZLZr4cM/pARBTc/jEhiH39yFkaFcsBRViYY2yWjEH8csP0XnNFJw6E7oz2fh3SfT0TxMTgrXyypHxtk+MpN1TtyBVKQjr3ZZBm6ajDPTFHeJCqpRjzC3j/AvrPPcPOfEBiiDR50CgkV252ueIf/IWWs28G7m/eCQ46Kb2SFUKHFoTUoW80dzXr8u+e5aCAPZqvZedDWgwlqvXpUQmxak3Y7xURHBf8b3CklcubiILgpj65NY+nvaqmBCUUSGoW0bRe/cy9GeykIf4oYoOpc+eZSijQ5DIZXT4YDKnbpmHo9ZAp+XP4Ha6qKzbdL4i52+hjgnF4GVXrsiGvUJcX/YqPeXbjtFi0lgkMinBfTtivFiIrayW8q0pdFk7xesjlio6FP3pLNSxYeiOXyL2yVH492iDy2DGqTVd05cCPH6goy49QNiw7vTf/ZYnCtgnNhRtHY2r/Yd631Lmq6pLDXCMti892IhX14NU5Uekny8frF4rRklK5YC4+SeRysDt/UHlap43lKmreR7YIY5+KyeKcySV0PPVh8n5+iDaS0VIJBLM5VqcRgsp0zd4nv9Q4ceEDu1K5w+e/0t2T+7vg1Qhp+/upUg1KlxmG+roUNQxYXTbMhOpSkHSB88j2ByN2jXU9Q69Gd9WUfj5JdD7h1fEYmgh/rjM1iuyHBqApVyLtVpP4c6ThHVvjV1nwi8hnLuOrkAZJH5cUgX5EdghjooTlxvxrsWTtxBf5yNJ6nza2qt8AhD1fo+N03BUG1C3iKDqUDo+saEIbtHX94kPx1ZW67EPJx58C0dOmXhyo7wWW0m1eLw/LhxZcg8Et4Bv21jPfMs06rqPFyJa3jsQ3/hwJHIZlUcvENIlEU18GDKVEv9WUSCRcMuuRegvFpH33WGPPPTb8xaCIJ7gcVvt2Ct1WBvpgBBsZbUE39weJBKi7uxP7EPDrrxDxYaKkZGxoUhVcuzVBk8bgMKNO2k1/S5O3v06refeh0Qu6iRzVgkV249TeyQd/dlcwkb28JKPZjTjr6A5UvLfDLPZ7NnM2b9/v+f3srIyEhISuPPOO2nVqhXFxcX4+Pg0ijy8FmJjY4mNjfUcvdZoNPj5+XmiIw8cOODZsFSr1Z5n1m+aBQQEYLVaOXbsmNdzjxw5AsDFixfRaDSNIhm7du3KL7/84vm7/hhzQxw6dIgJEyawevVqVq9ezapVqzh37hw2m40uXbp4itq43W7MZvMfjrl///789NNPmM1mEhISGl2/ur1SqaRbt258+OGHDBs2rNH9/y6YzWbUajUajQatVsuZM2f+x2hdDV9fX+bNm8cXX3xBenp6o+ujR49m//79ZGZmen47cOCAJ5/p1dBoNISGhnL8+HFAlBObzXZNWjExMej1ei5fFg270+mksLAQX19fNBqNJ8/owYMHvfKJNsSIESMIDw9nwYIFja5V7D1D1sqfODBiPhK5zPPFLuq2m3AYzGJexy4tkSjk2OuKdrgdTpwGMwdGzMdpMKNNyyX+vkFoWkYS1LMNDoMZdWQQUoUcR40Be6UOS0k1tccvkbPyJ0q/O4TbbPMcpQzsJbZxNXhhqIfTZEVwCeSs30HcfYPJ3byLAyPmkzr+Pcp+SSX+vkEEdmmJTKPCoTViq3OoY8b1p+SHI6JD53CS8MRIJAoZMXf0pfQnMRrYp6V4DL/q11RinxqNVCFHe/QCpox8jg+ZSeXO40TdK0agStVKXAazmK/pQiG7Wz/JrvhH2BX/CG6bE1uFFnuljpbP34692uDpR0PUHs4g4nYx+jjmviHYq/RcWvBP0qesRubnQ/S9gwns1RbBJeYErH85KP3mIJa8clKS56E/k0OL529HkxhFy+dvx1FtILBXW0yZJdelFdCtNSBGxlT9foqwET2p/DWVwF5tcdaNqfLXVK+xOg1m8lf+yNGbp2ItrODyS/8Uq/m5XGS98ZmnfyGDu2DKLPG8bNQczsBWWkPNwfPUHDxP5e7TBHRtjSmrhMBebXDbHJ6ojYaoPpKBrVp/Qzn075KIRCEnf9VWzk14H5fRisNgJvrewUT9oz/m7FKcBjPlPx4hum4s9WOsOXieiNv70undich8VBRs3In+dDYSuYzYR0cgUciIfXCoyMcGvNMeOCdu3gDGs9mY0vM4Gnc/F59ahnb/WWxFleQt+hSXwcKl8csBKN9+3FMAyFoqvjABHn7Z/4RslHy9XyyI8AeyUQ99nZwH3dyRA92fw+1wkfvBT9hKqsmYtYGI0b2p/DWV+PG34jSYUceH4zSYaT3/AXSnspAqZNir9WhaRRN172Cqd58m8s7+GOry6AGEjeqN6XIxUfcO5tQ/XuXcI29hOJNN3orvKP32IKrwoEZrBaBoyy5SkueiP5uD8XIxLZ6/vW4+7vDMR+Wvqd4801vqZH6uGCmQXYIyxF8cw9OjcRrM+NSNoeFc1BxJx1GtJyV5rljF1uVif9KzZC//BqfJiq2kmguzNnjmMGvRF1RsP87F+Zs5dd+bWEuqKflqP9H3DkZ/JttDK+rOAbjMNuwVWhSh/sgDNFTvOUv+2p8x55bistqRyqUoI4IwZZcg9VESfHN7bOW1Xn2sPZyBs9aIJa+c2oPnqfz1JCEDkjg3/l3MuWUYzudhr9JhvFCI8ULBDWmFDuuGpp14bN9aUOm1nptCyyPzqZc9Uccx9w2h9LtD7E96lrSJ76M9dhFrYSVnHnsbW4WWiFG9AAjq1QaX0eqJZM/f8hv7B8xkZ+wj1B6/JKa6KKlBezYHW5UeW4UWTcsraVACurTEbXcSOkCM/I+7bzDlv9RtpsSG0mvzdM5OWk2n6CAKymsoqqzFYTGxY8cvhAl67Ke3467IRTBWM3TkLRy7kIvEPwyn3cqZC1mEub0jZK5eb4WbfiUleW7j9eZ0Yas1YqnQ0v+d8ZQcSOPbXlP5+ZYFFPx6ktb3iCdDQrsm4tCbsVxnbdurDaQkz/XwIfrewY1k2WEwk7PyJ44kz8OQni/qvA7xdWvl+nal5nAGkbffLG7uSKBsawopyfOo+u0UbqeLmHsHE9irTSPdETuuP8U/irawYu9ZMldu5cgDbyGRS5HIpbSfPo6stT+jO5/Pb72mUPrzMdLmbebc7A85MGI+ZTtP4BMtbiLE3TcYfUYBDoPZKxqp3neoOZiOplUUgT3bEvPQMCp/SSVkUGcqfknFdLmIlOS5mDKLkWmU2Cu0hPZsg0NvwVZ9ZVMy85+/sX3wbAp/Pk7mR79TczYXl9VO9ud7sdcacVntnvQBcY8MpyblAlW7z3jmVLQr1/c5CrfsYn/nCZRvO0bhll2YskuxV+ko/e5gIz1Tj+o9Z8ld+RMpyXNFm1X3obheB9grtF7rUhHqj/b4JSJu74tUrSB8ZE9qDolH42tTLnh0YHD/jiCAVK1AopARcecAClf/hDWvjNTk2VTtPCFuWJ24RMbE97DklCLYnZxMno29Ukv7d5/DlFlM1e4zRN5+c52cD66T83mcn7IGuZ+mkWy4jBZP2g+ZRkXo0K4YzuUSefvNYuqHjgloj10kdFhXaBCJG9CrLS6DmYofDxP1wFBkvmoM53IwXSzAkltG9e+nrulLAV55wC1FVVgKKziSPI/qg+cp//UkMR670Nh/sFfqsJZUoz+bQ+TtNxM6qDNyjYrKX1Ib8epacNuMlJeWMGXSc7htJqTqutQQchWC4AahcZR3Q55L5TKkdTLVkOehPVtjKqpi+7B57By5AIfBgk9EEBc37KTTc7dhrdZjrdCiCNB4jsC3fmgo1hLxaPJftXva1MsILpdHx1RsP472xCXSJr6PObcMwe7kwoz1jXwHbWpmA10/mLLvDrEvaQJnn36Xmv1pWAuryF29Falagb1CS2S/jjhNViwVWuQ+KqKHdEZ7qQjtxSK+6TaJrzo/h6moClNJNUdnf0jCLVfsg9vmwFnHu/wtuziUPI9DyfPQncmhVZ1P0KqBnqvX+ycfW87+QbMo33ECe42B2HsHefSN02BGopB57IOpLoK69nAGwX07eo55Z775OaXfHcKQkU/UnWLwRsxDw3A7nBgzrti+vG8OYcwrp3hnKrYaIxEDOlG49RhZm3dRez4fS2kNe+56g5CebSius09VHnmYhzom1LPxasoubaAD2nh4Zi2uRrCL71ApyfNw6s0Y0nKJuXcwlb+eJOHp0QhO8bh9Qz4rwgKoPZxB3GMjiBhzE4oQPyp/SUURFiD6T/cNIXH6XVTvO3ddffV/De6/wX9/N0iE5hjbJuP+++/3ysU3duxYIiMj+eijjwgJCaFt27ZkZ2ezcOFCNm/eTHp6OlKplNjYWCZNmoREImHx4sUYDAaGDBnilVeyoqKCpUuX8s477wDihuDcuXN57rnnGDp0KHl5eWzcuBGbzUZERATPP/88fn5+pKSk8MUXX6BUKlm0aBHff/89hw8fJiIigtDQUMLCwrjvvvtYuHAh7dq1IyMjA4vFwnPPPUebNm3Yt28f2dnZPP300+j1ejZt2kRxcTEul4uOHTt6RS/abDYmTpzI6tWrvTY0ly9fTv/+/enUqRMbNmygvLwcqVTKM888Q7t27Xj//fcpKCige/fujBo1ymucWq2WiRMncvfdd3PvveKR2IZ9unjxIuvXr0ehUDBjxgyioqK4fPky77zzDmvXrkV6jcTk9Vi4cCG1tbWeyM+AgABefvllVq9eTa9evejbt2+jeW94bfXq1WRlZREREYFCoaB3794MHTqUhQsX8uijj9K6dWsmTZrEkiVLCAjwTsQ8adIknE6nJ7qwX79+tGjRwjOuhnQAHn30UT755BPS09PZtm0b8+bNo6qqisWLF/Pcc8/Rtm1br+dfvnyZTz/9FJ1Oh1QqpWPHjjz++OMcPXrUQ+Prr79GrVZzxx13UFpayoYNGzAYDMhkMmbMmEFVVdU1aSkUCrZs2YLZbMblcjFmzBhGjBhBTk4Oa9eu9WwMHzt2zDNv18O2qAe56bM5nJ2xEVt5LZqECHqun4IyyA/d+TzsNUbCh3RBVve11Wm04LLaAQmpT7+LrbyWpDcfp8Ujw5FIJVjLtewfNocOCx4k9s5+yDRqLIWV2LVGLr/2Ga2n3cn5GRtQhgXQZdXz+CZGIbgFqg+cx1ZRS9iQrrjtThTBvsjUSgS3gFSlYP/weajCAhiwdaGYQF4qxW21c3rqWsp/PUnrybcTf+9glGEByH3VWMtqOf3sSnRnc5D6KBl1eRMHhs7BlF1K3IND6fzWk0hkUkxZJRy6ZQFxDwwlcmgXNK2jEZwuMSm0y41Da+TCtDUY6hLO9z36vnhkVSbFXqUjZ/EX5H++n16fzeX8jA3YymsZemo1EpUCRaAGl8VO6oNL0KVmogwPZEjqB+IxC5eYd9BWVos8QIMho4Dgfh05fNMUnAYLHZY8RdQ9A8W8iMXVpE14H/3ZHDqvm0rEmJuQSCXYK3UUbP6VFhPGiBFhApgLyjFnlpD51tfcvOONa9KSKuViIYkgPwSXG2tRFSAgVSkp/Xo/WYu/BKD/0ffQNBhr9uIvKf18L6HJ3Wn3xuMowgOR+/pgzi4hffJqDGdz6PD+8wR0a8Wp+xdjK6/Fp0UEXTe+gG+bGHC5sZbV4NSZUEWFoIoKrjue5MJpsmK4XMyZaetIWvgIYYOSUIYEILjd6M/noT2b20gOBasYZX7uqRXYymtp9+YTxD2ajFQhQxAQ+zVlDfqzOXRY8hQxDwzFUlxF+qRVOLRGun86F792cTj0JjGvoQAVO46TMOE2cVO71siZR5YS0K0VSolAQL9OBPZPQhEWCIKAvULLxSffxnhWLKrVasl4Ih8dib20GltJNef/8TImQc7gM2vE/jqc2Kp0BCS1RB4gysapBrIx6DqyIVXKxcIDIf7YK3WYc0rx75rYSDa6rJtKeAPZqN5/jqhxA5DIpJizSki5ZT6Dz64lb+VP+CREEDq8m1i0xWrHqTNRsGEHnd6diCEjH5lGjTo6BJfZiiAIYrGPL/bh3yWRgN5tQRAwpuVxcfYGWk67i9Dh3XBZ7FyYtoawkb1wmqzEPjai0Vop+nwfN+9agjIyCGWwPw6jBbm/DxKJpG4+FqNPFT/mDExdBQg4jVayl3xJ4vS7UEUGi1E9F/JRRQQj9/fBbXPiNJhw6MxkTFtL6zn3kTFjPe1ee5TgQZ09cmQ4n4f+bA6hQ7rgstgxXS4mYsxNmHNLcWpNnBv/rkdmu6yfhioqBIlUwsHek2n/2mNE3z8EqVpRl2vSwbln3yXh6VvJW/cz7V59BKlaiU9cGG6rnZqD6dhrDUTfPRCJXIbb5kCqkGEprsZZa/TQ6v7xbEKHdxfvsdq59PJH+Hdq0YA3NpRhQZx+aAktJo69Ia3YuurULpN4LM1lsmLKLGkyrevN4YnbX/FEQHZY8hSxj47AnFtK+uTVxDwwlJDh3VEG++F2ulAEaLBV6nBoTRx/4C3P/A7Y/hrKsECcRivHH1iCNjWTVpNvp+30cZiLqnAZLeSs20nrSbehCPJDn5bHmUmrcduddFnxDNG33YS5qAr/lgHsP3iYxUsW43a7uXNYPybNeZkvv/8RwW7j7s6hOKI6YfEJxWy28O7SxQxqHUrgO/n0+GweGTPWe/FcEeSHIS2PtEkfeI2xXhcbi2s4+PwqZCoFo398BYfBgrGkGsHpovJUFq3uGiAWc3G6Kdp9hn1Pv0uLYA0DU1ddW+/X0Wr/2mNefHDozKRNW0fbOfdS8Mluen00C2NmMZqWUUjkUlwWGyfuXXRdu2Itq0URoMFSUIE8yBepQsyLaK8xEHl7X0/OsnMTVqI/m4Ndo2bMpQ/ZM2wupuxSNAkR9F4/BU1CODKVwlO8w1pSzekX1qM9m0vP9ycQ0CmBY48sw1Zei1+7WIbsWYrLYkMilWIurOTMtHWEDUoi/t7BqGNCMOaUkvXSR9jKa+myflrdeGRYS6rQn8slY8Z6z1y4LHbMmcX4d03EbnFgKa8hqGMCqhB/BJebs0u/5tL6nfgmhDNg7RT8W0eh8NOgzy4hZcpaJAoZA96fiCoymJqjFzj3/CoUQb50Wz/Vw2d7reG6PseRYXOx5JSKNmz9VHzbxSFTKTBmlZA+dS3Wkmr67lqMsq5Ik8to4dRDb5H07gR828YikcuQKuQIdbZCe+IyAd0ScVnsuAwWzo1/F0WoP53XTkXTIkLU0zllpIych2B3krRqEmHJPZD7qXHbHOSu2kbMfYOQyKS4TVYUYYEowgJwGSxkv/YJ/l0SibxnMNI63sp8lKQOm0XnT+YR2Lsdhox8kMnQxIfj0JvRHr9E2qRVDeT8SaLvGeQlGw6tke5bZuKTEIGtvIaSbw5S9sMRuq6fiioyWLRPCjkCUPz5HhAg6h/9cNudpD3+NoazOXRcNZnIf/RDcAvYymoo/WIv+e/9cF1fauhV9lIZHIDMT40hLY+zk1bR4bVHiRjZ08t/cJmsGC8Xkz51LcqwAJIa+JY1B85z9tn3EOxOMapx12Lk/j7ix0FBwKktBEFA5h/BzHkvceJEKrW1tYSGBLNpwzratGsPgoDLWIHgtLMvaf4NdYe91uBlYwK6ifJrN1g4NGElfi0iuOXHV3A7XWJ0tlvg9BtfcHHDTsJ6tWH4V/OxlNeivVBI8Tvf0mn5M/+y3Ttx+yteOkYeoMGcI+rs+nZtX3uUkKvaHb/9VS/5iKvT9caLRQR0TcThcoFEIn4Yk4kfj3fduwhLuZYOT91C0vNj8QkPBAnk/XgUu8FCXHJ3NFf5fsbLxZybutYzn/23v44iyA+Xxc6JB0X70HnFs8TdNxhjdimC04VEKsVts+PbOhqJTIalsJKzU9eR8Hgy0bfdBDKpmH/Uaufcs++JNj0iSMyrW1qNJa+C9Glr6f3TQnzbxCC43FyYuYHSbw9SI5Vzx+lVIJOgCvLDVmPEZbOjDPJFKpNhKqzk2AvrGbBxGhfXbafTlH+wa/RL+JRWe/SFItgfdUwIJd8eIqR/J1wWW508tMJlseE0WDg3/j1s5bW0f/Nx4h5NFk8NlGs5PHQ27RY8SOTYm1GGBYBEguByoz+TjUNrImPGBrpumIoyIgh1VAgOnQndicukTfqAuMdHEv/kLSjDAj06O2PaWvRncxhZfiW1w/9F3J5w7Vog/5uwraBxEeX/zWjelGzG3x5bt27FbDbzwAMP/Le70ow/wLaoB/9jtBRNUG2O6yWZ+QNIm6BFfWj8FfzPwN6EAHdZExMeC3+QlexakDSRVlPC9l1N6B+ArQl8Vgv/ue+OGknTZMMkNC0jS1N51hQ0hc9N7V9T5aMZfx80RR82FcnfjmlSu4P3NO3FoFTeuDrzHyHa2bS0Mk1ZK02deYvkr7eUNlEHNEVvV8mapkeDXX9dbzd1Dv+TOlvRhJgbO38ub/6/A/ImxgQ1RXc0lV/D0hc3qd2+pPl/uU2F7K/rDYAI1783JdWN0BTfskzetHUZ5nT+8U1XoSn9A1A2QRZrpE3UN+6m+YlNQVP0TfOm5H8ff7dNyeacks34W2PZsmWUl5fzyiuv/Le70oxmNKMZzWhGM5rRjGY0oxnNaEYz/o9C+BtWt/7fjuZNyWb8rTF79uxGvy1btsxTMbseDz/8MN27d/8P9aoZzWhGM5rRjGY0oxnNaEYzmtGMZjSjGTdC8/HtZjSjGf8xHIm++y+3sbubdmDG1YSDNk09EuX8Dx4hbEofm3L8CsDxHxxXUyg19UD1f/JYelPQ1KNDTcV/cmwqyV/nmk1orsnXjL8vhqYvaVK73Ukv/uU2TU3V8Z/E/1X9+5/sYzOuoKnW4e9QCKIpumNvE/QG/O+X3/+r6/L/6rj+rx/fHptw23+7C3+Inwu2/7e78JfQHCnZjGY04z+G2MnjKF71Q6PfE994ipCx/VAE++Oo0lH2z18oXvUDPY+vxWm0gsuN4HShS71EaHJPXBYbF6euxpiWS8iw7nTa8AIyXzWOagNHujzjea5fpxZ0WDYen1bRyNQKLAWVZExejSIsgHZvPoHcT41ELsdpMFPy2R4KPvjR07btoieJvGsAypAAKrYfw69TC9wWG5aCCgJ7t8NepeP4kFme+zstG0/0fYORSCTYq/VU7TlDyIAkXBYbxktFBHZvjcti4/zUtRjS8tC0jqbblpn4toryVHvO27CDzFc+AaD3D68Q1LsdgttN5e+n8YkJRR7ki8tkRaoQVXfxZ3vwaRFBWHIPBLeARC5FHRWC4HJRvv0EgT1aI5FJKftst2dsHddOI3zMTQiA22ITE+EbLbidLvw6JOC2O3DWGqjedZL0OZtov+gJ4p4YiUQmQ3C5OfPYMqp3nwag/aInCEvugctiI2vxl7SacReKID+QSZH7qrFX6Tk6ZBbdPppF2PAeIJXg1JtRBPlyfPQCFCH+tH/zCSQyKfZKHcrwQFwWG2XfHiL6vsH4to/DUWNA7ueDrUpH+feHiR9/K+bsEtTx4QguN/ZKnaeSbsUvJzg/aRWCw4U6NpQBx1biNJixldWSPnUtMQ8MISy5B4pgPxAEBAGcOpOHL5qWkbSZfz+aVtFYS6rRpWaS+dZXdF09GWV4IDJfNXJfNboz2agigpDXFRdy6kykT10rVggHQod1o8NbT6OKCsZltlFzMI3zk1bRZv4DhN/SC3VcGFKVArfdSfoL63BU62n70kPIg/1QRQThqDVS8t1BQvsnIQ/yxVGtR+6vwbd9HLaSGqQ+CpFvZhs+8RGYsoqRKuUowwKxVeo8MuW2Ojgx7jV84sJoPeseT3uHzkjm4i9pPeNu5EG+qCKDsRRUiGPy88FpsnjGVbXnLBGjeyM4XZguF+HftVWjcYWP7tPo+UWf7KbFxNvwiY/AoTMi14gFFApX/kDhKlEWe+xaim+HBJBKEBxOrPkV5Lz+MYkvPoxPmxgkErBX6Tk/dQ2Wggpu/nWJKF+CgClbLDSgP539h3KIVIpTZ/LwS+7ng71Sh9tqRx6gQXCLzv31+KUIEatQIwhYiqrIX7eduIeHe/GrcNMvlP10hJu2v4kyxF+shCuB46MXoD+bQ/tFTxA+qjfq2FAsBZWoIoJwO104ag2oIoI8hbDqdYXgFnDbHOAWdV/l76doOfkf4n2Xizk2aj7tFj4qFovw8wG3G7fdybmnV1C97xwSuYwen88juG9HJAo5bqudyt9OYq/WEzm2r1g0QqXw8Ct96locWiP9D67AXq1DHRMKAhgvFv4hrXqZ77j8GdSxYbgsNqp+O8X5Savo9tFsQgd1RqKQY6/UYa/SedGyldeijg5BIpfi0JmvKVNCnf5Pf2EdutTLXu3cNgeFH/9GSP9OKIL8sF9nrbjNNtTxEZizikEiQRUZhL3GiE98GC6rnZoDadir9UTfPQiZWikWUFHIsRZWcn7yagxpuahiQum68QX8k1oikUkwXiri+K0LEBwu/JJa0PPLF1EE+iK43WTM3kjZNwdRxYQiC4hGIhV1vNuqx23V89LiFRw4kkpoaCjbfvoepDIQAMGF01AJLrvHtnRc9Lio450uBKcbqUqOPi2Pc3W6zrdNDN3WTsa/c0sctUZqDp3n/KRVKMOD6LxqEoG92iJVKRCcLs5PWUP5D4c9PKvXv+XbjxHSvxOa1jHIfMSiHJbiKkwXC7FX6QgZ1AWkElEmpRJ8okNBgljgIbeco3W2sP2iJ4h5YKhYUKaoClVkEFKlAltZrbjOnS6KPttD3gdbAfBPakHS+xPxbR0DMgnalIuYsksJG9YNl8WGpaCS8Ft6Yq/UcfrhpR4dro4LQ3C5xaJVZhv7uzyL4BBzrHV6/zmi7uyPRCKh9mgGpx9Z6rnWftETxD9xC0glmPPKSXv2fQxpuV5zUfTZHsp/OkrX9dNQx4Yi9VEh91NTtjWFwG6tkAdqcNtdqCICMeWU4bba0Z3MxJRZTPyTt6COCRX1yKHz2Kv1hA3rjlStROanRqZS4NRbOPXAYo+96LLxBSJvu9ljH0/dvwj96WxazbqHFs/fjlQuQxAE8j74UbRfN9BtMpUSl9mK02jBkldO6bcHafvKI410W59tr+Of1AKkUgSnC0tBBeefX4XxQgGdVkwgqF9H1FHB4vP14rpsqu5oOPexjwxHplZhzi/n3NPvYrxQ4NFTSCTUHDrPhbkf0rWumIvTKBbSqrc/IYO7IPNVIwgCgstNyed7KVi1laRVk1CGB6EICwBBwFZei+lSEaHDuyNTK7HV6FH4a3BU6yn+ZDf5H/wEQLs3HiP+iVFicRmrHe2xC/i2jWvktzW07+qEcLqufwG/pBY4ag0c6j0ZweGi7SsPE/vwcLGitESCpaCSc+PfxZCWS6f3JhI+sqfHJxKfMQ1Nq2gkMimWwkoseeWkT1tL67n3eewZMpmoC6QyZH4RLHhlIT169mLgwIFER4Q20hX18EkI56btb6AI9sNltnHy/sXoT2fX8eFxwuue39APqPctlRFBIAggQdSdVoeXLSr55gAJz4zxkql/RTYibu9Lx7fHowj2w5Jbxrln3yfmgSF19jIMwekEAfTn8zg+5mUAWs+6h7jHRyD380GilCM4XZhzyyj78QjRdw9CHReKTK0CBFJGzMNpMNN1/TSxKJRSjstk8/h+1+Jzva4P6C760G6rg9RxC9Gfzm7U30uvfEyrGXehDAtEqlHhqDGC203Rp7vRtIwk+t7BogzXFXp0GS2UfHOA+CdHeembm7a/4eU7HBv9Up3v8DgRdb6DuaASdZ3vYMkv97wLGC8U4NAaibprIHI/HwSXG0tRJaaLhZR+e5A2Lz6IRCal+LM9lP10pG4u4pBpVLgdTiz5ouxF3zOIyDv6IQ/QYC2qQnC58W0Xi8tsQyJvrOvr75Uq5R5fp16X/l+H+3/5pvDfEc3hB9fBo48++i+1r6io4NChQ9e9dt9997Fz507Pb5s2bWLfvn03fOa+ffuoqan5Q9oLFy4kOzv7mu03bdr0h+2vxpYtW5gwYQJu942/K5pMJn799VfP3zU1NX9YjTk1NZUff/wRgOPHj1NUVPSX+wfimKdNm8bs2bOZPXv2H9L9s1i3bp2nT5MmTUKv1ze6Z9KkSY1yWs6ePZuZM2f+JVoVFRV/uU1DXE9mv//+e2bMmMGsWbOYPXs2mZmZTabxryLszoH4tIvz+i1oeE/UraIRrHYuP/8u9ooar/vO3rWQ1OTZ5L79FT6J0RzrO4XLs9bT7u1nQCql7VtPc2nWBk7d9hKyAA2aBs/vuGICFTtPoD+dxaUXt6A/nUX7t5+m/VtPcebht3BZ7ThqDZx76h0ixw1A0y4WgNDkHvh1TMBwNgdHrYGQQV1I6TuVi7M2oGkVzZkHGict17SNJX36en5PeBS33UnErX041PcFir/cT9jw7hzq+wIZszbS6e3xAJizS3HUGDBeKuK3mIdw2xxE3y5WX2855Q78OsSzu/UTpN71OqEDk8hfv52zT76DT1w4RZ/uJmX4HKLvG4J/UgsO952G4HShjg7lyKAZXHrlY6Lv6s/FBVs4MmgGEeMGoGkXR0hyD4KHdOX8k8vIXfw5UqUCa24Z2a99gkypwHy5kCOdnsZltlH0oaif/Lu2wnixiN+jHsB4qZCuG6aJvEzujiYxisN9p3Fh1kaSPnie/PU7ONzvBYwXCin+bI9434gehA7uypGB00mfugaZRoXuTA5IJXR46ylOP7SES69+jF/HBM499jYXZ20k6p6BFG7cgVNrxG1zkPbcSuwVWsJH9cJaWs3x5LkcaPcU+zuOx3ixkOoDaeS+9wNOrYnYh4YD0HndVBw1RvJW/sSFWRvpsm6Kp7+Zi77EYbAgVcq9+GK8WIg5rwLT5WLOPrkCh9ZI13VTyV+/nWOjX6T2aAaGiwUoQ/y5tGAL5uxS7OW1XJi1kY5vPy0KQt24TFnFYsXM0hoQIPah4VTvT6PsxyO4TDbyVm+j5lA6nd55FkeNgTOPLwO3mzNPLAcg/tERlG09yuF+07EWV6M/n4dDayJvzTbM2WXYy7VkLvoSBDcpyfM4MmgW+zo+45Epe6WOmqMX6LZhGsaLheRv3IlDa+LMk++QMWsjnT94nvz12zncbzq4BfSnstCfyebsk8s94yr6+HfiHhvB0WGzOTpsNgHdW19zXKaLhRRs3IFDa+Tsk8u5MOdD2i18hPSpazBdLkLuq+b0Y2+zr9N4wutkMTi5B7jcpD+9DOOZLJw6E8a0HBLnP0jBqh85cfNkjnZ6GtxuuqybStLKSUiVck4//BaVv6SiCPan7csP/6Ec1hxOR6qUe/Hr9INLcOpNpCTPpWLHcRSBvtfl1+XXPsVSWIm1pJqyH48i2J0kPHlLI35FjRtA1w+nY6vQcnTobGoOpuGuqyRa38fUca9hKahEHqghffo69rV9EnulHlt5LeacMkq+3EfY8O4c7jsNp86IVCknJXku2cu+IfGFu8h84zP2JD6GKjqEpJXPo0mMImPmBvSnszCcz6Po0910XjUZgMh/9COwdzuqD6aRPmMdErkUn/hwQvoncfKu1ylYv12sKvzkci/5teSXowj249LLH7G7xSN/ila9zEsVcnSnsnDpzSBAu9cfQ+6r5uL8zTgNZhw1hka0QKD6YBrnp6xpJFM1B9MQnC5OjHmJi/M30+mdZ73aHRk0g32dxhPnWSsvYC2uxnA+D4fWWLdWRJ5nLvqibq3MJWX4HA71mYLxQgEZMzZgyS1DHRNKSP8kzj3zHpmLvwSJhMLNv6I/l+vpb33l3fQX1rKvw3h8EiJInH4XAEnvTcRaUs3uhEfIWvIlHZc81aBNNU5tEU5dMVKfAJApuHPMSDasfhdBcOEy1SA47ThrC3AZq5D5hV2xmcnd0SRGc7DvC1hLa5CqFRzsNx2H1khcna5zaI3YtSYqfkkl74OfPHpQcLowZZbgMlrZ2/oJ7LUGkt6d4MWz0w8t4cigGcQ9OgLDhQJ0qZep3n+O/A93ivrX6SJkSFcO951GzrJvcdscGNMLyFr+LU6Lnapdp5AH+XrJ+d7WT3DyrtcBAUetkdz3f0SilOHUmTgyaAbR4wbgW2dr277ysDin09dx9skV+HdJJKR/pyu2M7k75T8fp3xbipcOdztd2Mtr2Z3wCOVbj3r0flhyd8KGdSN92lpSx72GX1JLr2vht/bBVqVDm3oZwe4UeXvVXESPG0DHpU+Tv347qXe/QdXuM9jKtfjEhnJxwT9F/Vulw1JQiUtvJiV5HoWbfyXukWSMFwrJmLEeQ3o+yrAgQvonkTFzAy6TDQSB3fGPcH7K6iv2AvBtHYM5twzTpSJqD6XTdcMLok+RGIWtTqZO3vU68eNv/UPdlvPud9ir9KQMm4Mpp5RO705spNvavf4YTr2Zs08sR386C3ulDnNmCR3ffprIO/oiVSnA7abmUDpOrRF7lQ5lRFCTdEf9+ghL7k5w/064TDas5bWeua/XU0cGzWBf0nhCBiaR9L6owzNmbUQZFkDB5l84Omw2Qf06YkjPZ1/SMziq9DhrjZ41lvnqJ2Qu/BjDuVycWiPVu88QOrw75595j1P3ips9Zd8dovznY0Q2kL/QwV0p33qU3QmPoDtxGZ+ESA73neali73sO9D2pYcxZZVQsf0YgtPlkS+H3ow5v5zqfeco/fYQMn8fT7uSL/dz6oElXs/IX7+Dc8++T9kPRyj652+Yskvp+M6zXvbMowsEcJmqeez+Oxk9cjjPPvMMLrPWS1c0RNLK57FVaPk97hFqDqXTrYHf5psY7fF76v2Aet+y9vhF9GeysZbUYC2uxl5e28gWieO/IlP/qmwogvxE2T+SQe57P3jWeerdryO4XJguF7On9ePI1EoP3wBslToKNv1Czf40Sr7aT9XuM0SM6k3quNdIHfc6xZ/twaEzYUzP98z36UfeRn8mB5mv6oZ8FpwupCoFxouF7G39BILLRbcts67Z33qf4/htL6M9eoHCD3dyfMxLtJx0O8EDk9ClXsaQlou9UodTb/LMYUN90/XDF7BVaDkydDbVB897+Q6+idGcGPc6loJKFHW+w5FBM9G0jKLok985OmQWyqgQQpO7o0u9zKVXPsKcU4pTa/TogHpaUeMG0HHpeGoOZ+C2O6jae4aCD3cikcnotGICmsQoDnSZwMm7XsepN2EtqcZepeP0Q29dU9efvOt1zk9ZjctkbWRXmvH3htFo5I033mDq1Km88cYbGI3Ga943adIkZs6cyezZs5k3b95fbt8QzZuS/0OorKy87qYkQGBgIDt27MD5F6qC7du3j9ra2n9H9/403G43x48fJywsjAsXLtzwXpPJxK5duzx/h4SE/OEmW+/evbnzzjsBOHHiRJM3JQGmTp3KsmXLWLZs2b+0udcQEydOJC4u7g/vs1gsVFVVATRpDH+04dtUXL58mZMnT7J06VKWL1/Oyy+/TGho6P8IrT+Dqp8OETKqj9dvIaP7YEi9jCWvjJodx5D7+1L7+8lG94WN7kP5N/sB0J/MRB7gS0hydyy5ZVT+dARHlQ6X3kzY6N6eNpo20WhaRFL2zQFq9qcR2LMtyoggbMXVKMMCsOSWU/r1AcJG9KT8xyOEj+5TR6s3UrWS7Nc/QyKX47LaUUYEoT+ZCVIpEllj1enXLpbyn44CYK/WI5GL9/i2icFtEdvrTmYhD9CIX6KBwB6tyV+zjdBBXTDllCIP8kUZEUTcI8kUffw7gt0ptvH3ofbYJXzbxqI9flGMmqmLHrKWiB8q1HFhuJ1OXBY7tkodbpebgK6tEBwuKn48TNjo3oSN7oO9rAaZvwZNm1jcDicOnZGa308hUciQyKS4TFbMmcWookIACOiaSP6abQDoTlxGqlKgjAgifHQfSr85IP5+MhNFgIbaYxcByPvgR4Ju6gBA7MPJmHPLsORXUPbdIVwmK6rwQPzax2POLceSX0H4iJ5U/X6asNF90J/MRKpUENS3Iw6DGVtJNVXbjyP311BzKB25n4+3/AxMwr9TAmU/HKbk6/2E39qH8Ft7I/dVoz1+0dM/ZXgQFb+eBKDo499RBPvhNFjqrot8cejMBHZvhb1K/PhQ8vUB/DsmUL7tGI4qPflrtqFJjEZ/Nofw0X0o3PQL8gBfLIWVyANE3gX2bIM5t5zAHm0o//EIZT8ewaE1En5rH2r2nyPyH/0o+/EwupOZOHUmpAo5gtstfgXPLadm71mkKgVShRypUqyimb9xJ8H9OmGv0BLcvxMFm35BHqDBVlqDRCr1yFO9TFXtOYs5r5ycd75FERaAQ2cmoFsr7BVaz3hFfl0CwGWyEDq8O6XfHPAaV+jQbriMFhRBfgT2bIMpu/Sa4zJlFhPQrbXn+dRFsbisDqRqJZbCKo8sVv54mNBRvQkb1Yei9T8TNrI3xR/uBAFkGhVSHzX6I+nYy2txmawY0/ORqpQE9miNuaACub8PeWu2ogjwxaEz/qEcBvftiFNnvi6/ou4eiPFS4XX5FX5LL5x6MxU7TiCRSZHIZUjVSvw7t/DiV/m2FPw7tSR/zTZMmcVkL/sGqUKOIsTfq49uq92rj/ZKLW67q05XxHp0hUNnRu6nRhkRREDXRCRSCUVbdiE4XJRvPUpYcg9KvzlA6JCunnG5bQ4kSjHSRdMiArfFRmDPtlT/dgqnwYLMX4Pb5caUWYwi2B/cbhQh/ujq9KkiNACpWolUofhLtAJ7tsFpsCAP0FC99yz68/niHI7qQ9E/dxHQrTW20hpkvmrP3NfTut5aMWUWEzKkK/ZKnbgWP9+LVCFH0zbW086SX4HgcNWtFSUABRt3EORZKx09/bVetVZcZhshA5Oo3JWKRC7H7XDhdrmp2X8O39bRuC12TFklSGRSj6zYK7T4d25JxbYUXCYrhgv5hCX3AEARGojuxGWRp3XroL6NJ5JJEBCcDiRSOb27dyEwMAAAidIXt9Ug3uK0IZFIQSJGVkaO7k1JnewEJLUAtxtVRBAlXx8g8lbR1tmr9AQktcCQUVint0Q9WD8HZT8exmWyoj+VhUQhx69TgkdPNZxD/04tKP3mALnvfY9/pxYePtnKRL+z9JsDyHxUhA7uQuH67UgkEsq2HvXo5KvXojI8CJm/D6bLRRgvFiFVK1EE+1P24xEi6u20IODfuSXl244hD9Dgstpxu0R/KGxYN9x2J9aiKqxFVV46XKZUILgFlBFBnvHW90Hmq6ZiWwq6k5m4bXYi/9EPgKi7BiLTqCj5Yi9OnQmJXIYi2J+w5O5ec1H24xGC+3akfNsxTJklFHy4E0WIP5W/nSZ8dG9R//r7IDicHnvu2zYW3clMgvt1pPyno9QeyUAR6o/b5Sbu8ZGYc0txm8W1Xb3njEemADStoyn8SPSd89ZsRREWIK7htjHoz+b8Jd1WvjXF0ydHrRG31d54fY3qQ8kXez3tZBoVDqMZeYAvcn8fVNEhWPLKCezRGofORPm2FJQh/k3SHVF3DvDwRRkeRN6anxFsDs/c+3dKwG2xYS2qQiqT4TRYCOzRmoptKcQ9PpK81VsJH9mLwJ5tEBwuij/5HZfOTOGWXcj9NUh9VNgrtBjSckX5+3Ivpsxi/DrE47LYMV4oQHC5weVGfyoLdVQI5T8eIazO1/NJiMCQkS/qZofTI3sNdXH9GOv5FTq4C6roYIo/24O1pNojez6xYTh1Zkq/OUDFjuPIlHIUwf4oI4LQplzAob3yUh4yMImKbSnU7D9HyVf7CL+1D7qTmfh3bum1hjy6QHCBy067DknYDDUIggCC20tXNES9bynK1DaPTIU30CcN/YArvmVPSr/eXxeZWow8wBenxe5li5x6k5dM/auyEdA1kaI6+TdeLPSsc/+klrhtjmvrDUCTGIkiyI+Sbw6IvlpSC/FEg1SK/kwOvm1jMaTlec23NuWCGIFaF+R2PT7bK7T4to0lf802UXeez0UR7OeZg4b9rV+X9got+et+JvzWPrhMVjGy3eGi9JsDOHRmpApR5oP7dcSpN3npmyu+Q8lVvsMVfl3xHer8NquNiNF9kMik+MRfkb3CD3/xrC+3w4nbam+k2xRBvljLatGlZuKf1BK5nw8yP7WX7MkDfAnu15Hiz/eiTblA6feHG+l6U2YxFVtTRHoh/l52pRl/b/z444906dKFlStX0qVLF08A2bXw6quvsmzZMt56660mta9H8/Htv4DU1FS+//57nE4n/v7+TJkyhaCgIDIyMtiyZQsAEomE1157jc8//5yioiJmz57NkCFDGDvWu3R8QEAA7du3Z9++fYwYMcLrWl5eHhs3bsRmsxEZGclzzz3H+fPnyc7OZuXKlSiVShYtWsTWrVs5efIkdruddu3a8eyzzyKRiLkpDh48yJYtW7BYLDz33HO0adPGi4Zer2fDhg1UV1cD8Pjjj9OhQ4dGY05PTychIYF+/fpx+PBhkpKSANBqtWzcuNFTUGb8+PHs3LmTsrIyZs+eTdeuXRk1ahRLly7lnXfe4cUXX+S5554jPj4eECMbH3vsMQoKCsjOzmbgwIGkpqaSkZHBd999x8yZM3n33XdZunQpAKWlpbz33nuev/8sVq9ejVKppKSkhMrKSp5//nn27dtHZmYmbdq0YdKkSQBs3LiR7Oxs7HY7ffv25b777vP089FHH6V169Y3pNOvXz+OHDnCHXfcweHDhxkwYAAHDx4ExAjIVatWYbPZAHjqqado37496enpfPvttwQFBZGXl8f8+fM9zysvL/9/7L13eFRVt/j/mV4yaZPeC4QSOoSO9Kqo2PAVuyiiWCmiIooFAQE7IirYG3ZREQXpvZeEAAmk95lMZjK9nN8fZ3KSUCzc+733ve+P9Tw+kTlnt9X2PmuvwtKlS5kyZQoGg4GVK1ditVrRaDTce++9JCUlUVNTw2uvvUYgEKBbt27nnVd9fT2hoaGoVKJxIywsTHo2bdo0+vfvT25uLgAPP/ww8fHxF+Tz1atXU1NTg8ViobKykttuu41Tp05x8OBBjEYjs2fPRqn8c5XiqTRj6JHV6jd1vBF3RR2ectGo6640EfB4UcdHgSDQ9cunQACZSkF1cMNsei+kfQruCpP0m+DzoYlvNro25pcS2jWDyq+2EHtlPzRJUThLa/BaHWjjjbgqTLgrTIT1bIv1QAHhPUU5Ce2agbOklsa8YmRKOZ4aC5oEI54aC+5KUysjEIDKGIrP6hAPv4A+PY5AMGRJm2DEFQw19NRYcFWa0SYYEXx+CARwltaRNGko1T/uJuPBq9AmGFEZQ9HERdB37QsEfH4CPvFDtDG/VAxn9PiR69ToM+JwlddK+FBFhaFNMBI7rjcyuRxNfKT4rMJMWM8sNAlGSpb9QJunb0UVHYZMLqfyM9Gj0VNdj6FrBjmbX0afEU/5++tQGcUDpnFoV7Lm3ITf6UHw+tAmGNEkROIqN0nrD3h8aGMj8FSacVWYUceGI3j9aJKMuIK0BXDXNaCOCkMdHSbRTpMQSePRoub5VprQpcSCIN6Gt+QLVaSBPusX4rM5KVq2hoDHJ3p6nKlC4/aiTYwi/YGrcVdZ8NkcLXjDj+BtvgQSadUcfuGqNGNon4zP2tzG53ADooFNBrgqzCg0KrxWO7qUGFzlJlyVJpHGwb+aeCNek1XiB3eFCX2bBLQJopFXFWnAfqqcpEnDqPp+B9EjuhOanYbf5cFdYSJ2fF+RzllJaOJEfLgqzKjCxdAzdVRYcFwRxzKlnJzv5uKpaaBo2U8QCBDaMYWq73aIBmtB5MGmUNeW9NLERuCuNCP4A2jijWTOvJ6Ax0flV1twVZpEg7rXT6+v5ojhaKV1F1yXJiGSgFvErybeiM/qQBMbgSYhEsHrJ+WuMVh25+OuNBPaMwt1ghF3hUn6K1craTxWhCIsBHVQVjQpMYT3bk/j8RLCuqRT/OaPZD19CzKlHJlKQcVnm0i+feSf8qHCoMNT1yDxa0t6RY/uhb/RFQwzjbzguhQ6NeG92lL2we+oY8NRGnSEtEuR6GU7VoTXbAMEXKW1Es0EBNRRYa1kRZcaAzIZPT6cxYm5H6II0aII0eC3OdEkREphySfnfkjf9Qvpt2GRGG7mcEv6xXGqAoVOg6vchCYhEuPw7miTo4m/uj+Nx0vQJhixF1bic7jRJUUzaO8bVH2/k6ghXQmofa3opY4KC/K/SaKXTCGn19dzKVj45d8aS5cWhyYhCne1BQQBn9UufkiG66V2AbcPv6NBwn3TWMrwEBRaNeE57c4rK76GZnn0O1yiXCREogzTk/PdMxQtW4PP7kQTF3EeWQmXaK6JjUCmlNPru6fx1jRQtPwnlAYdg4+soHTVOsK6ZaI0aCXcuKvrSbppKGUfrUcdGy7p7Cb+16bEoE+Ll3SMs6iKuKv7E3t5b5DLaTxeKul8CeRKZEoNgs8l/SSTKZBrQhDkSvxeJwgBhIAfmUIRnIsRZ7kJlTEUr9WBq8KMJsEo/W3ie6/VIYZcBnFwtr7RpsQQ2jkDf6Orlb5pau+zO5t1S7C9q9JEaOd0Slc1R8C4ay0odBpixvXGdqwIV4UJWTCEsCWfi4sDn82JIAi4K0xiepHg3Jv22sIlX9P7h3lctvcNkMtwltagiYtEodeIFxGnK8V0CzX1kg5XGUMRAgHU0eH0+mYuFV9ultarTY1utRe7yk1ok8QzgfGyzrgrTJKh21VpaiXLTeBtcBDw+Zv7qDBLKUYierfDVW7CXW0hrGs6gi9Aj08eo3jFL0QMyMbf6ESmVhI9sgeqUD0Bn4+QNgnIdRoUoTp6fDKb44+9J+mhpnOAO3i52FJnKw06jJd1pt/Gl2g8XkrA6//buk2bYCTuqn44iqrRxEa00m1Nchk5qBMx48QL2Kqvt6JNjMJ6tIj46wcT0a8jcrWSU/M/J+D0oDSIa/mnuqPJIBzaNQP8ARr25JNy+0jcVfXItSq8DXZ8jS4GH1mBQq+mZu0+okeJl64hbRJwVZmJ7NeB7JfvFVMCBPnLXWEi4POjDNFIdNMkRBLw+gntnIH9ZBmealFGtPFGvFYHCTcNpeKj9SCTEdazrbhfuL2k3DGahOsvk/aPljqg+dzWTC+ZWsmp5z5FadARcHnO2Stc5SbSH7waV7kJv9N9jh44+7zYJG9Jk4bht7tayVCTLhB84nlSplDg8/uQyWQIPtc5z5v6bzpbns1T2gTjOftly7OlKjwEd51VOlu6Kk2UffA7nZc9IO5FKgX1O/MI7Zgm8dR/lTfO1htNcq6JDUeuVaGJj6THJ7Op3XAIVbjoqSfXiUbO+An90cRHcvL5z4K8b5bwbeiQTPlnG8/Bt0KvAbn8L+lMIICrtFbS9UIgcM7ZVxmmP+fMoU0wok2JQR0dgbumAVe5SdrPVUYZSbeNxPTHoVb6BmhFr6azQ0t6NZ0dun84kxNzP6L0g99oM+N6Bh9ZIRkfm95t0m1xV/TFXlAhjeVrsBPw+dDER1K87Eey5t6MOjoMISDgzCtuRQd3rQVdehxV34rpPtw19RfU9QG3F3VUGIoQbStd+p8M/+klWfbu3cu8efMAGDJkCPPmzeOWW275f9r+kqfkP4AOHTowf/58XnrpJQYMGMCPP4o5cX788UcmT57M4sWLee6551Cr1UyaNImOHTuyePHicwySTTBhwgR++umnc7zk3nzzTW6++WaWLFlCamoqX3/9Nf369aNNmzaSN6BarWbs2LEsWLCApUuX4vF42L9/v9SHy+XihRdeYPLkySxfvvycsd9//33Gjx/PggULmDFjBitWrDjvHJsMbH369GH//v2SZ+f7779PdnY2ixcvZtGiRaSkpDBp0iTi4+NZvHjxOaHEAwYMYOdO0Yusvr6e+vp6MjMzpeft27cnJyeHW2+9lcWLFxMfH49er6eoqAiAjRs3MnTo0D+hDrz++utS+PbHH38s/W6323n66ae5/fbbWbRoEePHj2fp0qWUlJRI/d90000sXLiQJUuWkJeXR3Fx8Z+OdTb069ePPXv2ALB//35ycppv88LDw3nqqadYtGgRjzzyiGTABigoKOCmm27ilVdekX6rqKhg6dKl3H///bRt25Z33nmHu+66i0WLFnHrrbfy3nvvASINRo8ezYIFC4iIiDjvvLp164bJZOLhhx/mvffeIy8vr9VzvV7PggULGDt2LB988AFwYT4H0Vj6+OOPM2vWLN544w06derE0qVLUavVHDhw4O8h6yxFLhrSZee+IwgcvWoO+0fN5sik+WhTYgjplPbX3bcwNB1/5G20KTF0fOVeMc+Kp4Vnsuzc5NICAnKdGl1GAhWfbrjwvM/ejFp0lfHIBARBwN/oavVKyw1MCObrAZAp5cSM7kXd+gPSM5lchsKgY/e4pyhc+rXoTScI2E9VUPrh72hTYuj5+ZP4Gp3SQav0g99R6jV0enOamBMs0HqOIl5kRI/rQ8HTH2DZegxXhYn06dcDEPD4ODZ5KYLby+mFn9P+5ali/jig4uMNbO05TfQWUyqDa2mxaNm5a2wmw3mSeJ+zl5/nnfP85Lc5qfxyM3tGPs6pZz6i45K7xVxf3+2Q3lFHh4khRGd7H8toRTfZeeYhcD7evNDUm581rVuk6/mTljfjRkbUsG4IPj9V32xr1U4ZHkLW3EmcnPfJOaOdZ1g8JiuWPSc5et+bnHjmY7KX3A3IiOjTnuo1u84zdus+mn4/fMdS/E43J5/9BF1KDIZO6eJrCjlypZxjD75F5ddbiex37sVVy3U19y8Lzq+B/MdWYj1yBsvufLosfxC5VhXMVyWT3o29YTCCIGAO5ipFALleS+dPniDg93Ni7kcAxI7rzcmnP2TPuKcIeHxkTL+Wv+TD8yCu6XnU0C5Y9pw4z7ut16VJiAJ/QKJXU3dN9Do+893z8qu4lGZZcVfXs2vEbAJuL8UrfqbL8gfFfLJnyYogCCTfMQrH6UoO3ryQ6u93INeqzz8AMio+3oBl7wnqNhxCkxCFIAjoMhLEvIAlNWzt/SDRI7qDUn7uWC14zGNq4NSzn+J3uDjxzEfi/LSqvxwr7ur+OArKztWLLZF1Fl6beMO04SBeszXIG+pzcH82eC028h9bSe3avZwI6oDzyenZzT2mBix7TnLsvjfEdi9NxlVlZmv3+wjv2RZFiLYVbtSxEeeRUfGpQq+h28rpnF7ytaR/dSkxlK78la09p3Hy6Q8JyUo6iw9lKMPi8NvrJDwFXI0Ifi+Cz40g+FCENF+onYPKlktsetj093wqtgUOZWoV3VZO5+TcDwHhXD0lO+tvsH3TxZA5mDe06R2ZStHM960m23oicrUK64GCVmM1z0v8m3jTULwmG1t6TuPE0x9hyEoGAdrMugFnSS1CQGjm0SYdLgN3pZmGQwXkz3mfxIlDWsjHeT5rBIge1ZOAx4ffcW7+vXPwd77N4SwIeHwcuPklGg4WUrziZ9rNuYnyT/5AE2+k5+dP0phbLM5bQPSuVilwFFRQ/O4vdH33kWZcXEhvCAKuchNHprzKruGzcddZkAVzS/7ZApqeJ940FPwB6ZLkfOAorOTIXS/jqbEQe5VoIApplwyBADU/78FVVkfa1PFinkYZF6c7BIIXqPG4zmOs0CRGgyCwpdtUtvZ+EONlnUXvP0S8qcL0OIK5MVXG0PPgqQUWFAraPHEjJ+d+KMll016jDNG2kuemZfhsDrb1fYhdw2cT8PhQRxpar/Gsc1vU0K4I/gC2I2fOwbnYRkbCxMEIPj/uWss5fbTouhWojKFim6pzo+FaN5ch14UjBPzSgz/VFa36ufA5oOlsqdCpaTfv1lZny9jxfaW9qPLLzYT3anduPxfJG+edcFDOvQ12qr/bQcPBAopX/EzKHaOQqcTLmoovN+Mqq6V+9wk89Y20mXFtq3NYeM+2BLx+3DUN55Fv2Tk660Lnc7lWLel6hKb3zj3rnI3bbiunYz9ZJp3Dm/ZzW24xdb8dIKJvx7PocD65bv7NXV3PzhGPS2eHrm8/RPTw7tgLKtjSbSoyhRxVVFir1k0Xrc6i6rPGEv8ndlxvTi/5GntBBY7TlYRkxLdqrzToQBCw55e2mNKF92aBC59/L8H/PWhoaCAyUnSMiIyMPG/6uiaYP38+s2fPZv369RfVvgkueUr+AzCbzbz66qvU19fj8/mIjY0FRCPORx99xKBBg+jbt+/fDo+NjY2lbdu2rcK8HQ4Hdrud7OxsQLQutzRYtYRjx47x448/4na7aWxsJCUlRTKGDRo0CIDs7Gypz5Zw9OjRVmHGDocDp9OJTtccGunz+Th48CC33347Op2OrKwsjhw5Qs+ePTl27BgPPCDmk5LL5ej1+j/NFzBgwACef/55Jk6cyM6dO+nXr99f4mf48OFs3LiR22+/nZ07d/Lii+fm8WsJDz300Hk9Gnv16oVMJiM1NZXw8HBSU1MBSElJoaamhvT0dHbs2MGGDRvw+/3U19dTVlZGWtpfG8CawGAwEBISwvbt20lKSkKtbv6A9Pv9rFy5kqKiIuRyOZWVldKztm3bSnwEogfrSy+9xIwZM0hJScHlcnHixAlefvll6Z0mw/CJEyekMPXBgwfz6aefnjMvrVbLokWLOH78OLm5ubzyyivcfPPNkoF34MCB0t8PP/wQuDCfA/To0QOlUklqaiqBQIDu3bsDkJqaSm3t+Q+/JpOJxYsXA3BfQmc81a3zororTchkMtRJYm4cTUIUco0aT7UZb3U9IMdbZ8V5upLwnHZUvL9Oes9+opTIQZ2lvmRKJZ6q5v4dBRXU/ryH+h25WA+fIWpUD9Qx4ajC9OKNaGIUmsQo3FX1aBKj8FTVo0uPQ6FT0+3TJyAQQKZUENIhRfJ81CRESZ4WTeA12VDHhHPZ/jdRGw2Yt+ehSRT1gKvSTFiXDOmwaeiQTJc37ifg84NcTsyYXliPFol5nGTgrqrH22DHfrJcpMemoyBDfB9o2HOC+l3HOfivF+m7fqGYqwqwHiwg4A+w/7rniezXkZgxvaQxNYlGPFVmDJ3TMQZzlFkPFWDokoE6mKNHk2Ak9f6rqP5mq+iRGB5Czy+eALkcbUoM7DlBw4FTyJRy3FX1uCvNkgeK12RDrlZKXo3aRCOe2gZUkQbc5SZ0ac08pIkOx+9w46mzSrRzV5rRZSSg0Knps2ER+qwkatbsQp0QiSYmXMK7TK2UwkJsR87gOF1FZP+OVP20SxpXppCTNfdmVJGhyDRK5HI5qVMuR6ZQYBzSldS7x4lmIoW81QFKm2DEfqJcDP8Jeq0odGpARsrkMSRPGoZcr0HweFGFhUjr1yaI/NP0V65WoooKQxmmR6aQo0mMQp8ehy45hn4bFiH4A4T1aMv2vg+JY+i1osdZSgxRw7txYOKLWA+fRhmiRZscTb8NC1HoNfisDuQaFc7S2uC4Rlyldahjwoka2pX4q/ujDNUjUylwFlXjqW0gPCdL4ilXpRldamwrekUP70anV+6V+leGaLGfriQiJwttQhTO8jpCMuJxV9VTvyOPzOnXoYoIkdYVcHkkHnNXmsWb/KBMK8P0uErrkMlkaOIiMW08jDomnJDsNDSJ0YT1zKLDsodwldYQMbAzPqsdT5VZlK+6Bjp/8jiapGi8NRY6vTwF5HKiRvTgyN2vEJ6ThRAIYGiXRNW3O87hw6jh3en0ylTkeg3+RidypfJceiVGYchOJe/RFaTcOaYVvQIuDzKFnH4bFqFLj0MICJR/vjHIJ1HIFHLcNRaihnej7MP1dFs1HXVMOMhkkqxoE43IkOE12aSxLXtO4DhdhVyjIuPhCSjDQ5AhhhI34bBJVyRMHCJ6ZlfVU/nVFpJvH0XK5DEkTRqOJtGI3+VBmxTVal2nXviM5FtG4K6qJ6xzGn67G11qDL1WzxHTE9Q34gvmfnJXmpFrlHhNNmldTfSSa9RE9G6HMjyEjIcm/OVY2qRo0RtMrSL9gauQa1RSoaSmdrrUGBR6gyQrTWPFTRiAXKsWvdo7pbaSFa+lUSzmEQSFXkvj0SIUeg1xEwZIOiC8V1ZQVhYhl2RFibO0Rppvk6y4q+rx1FjEdj3bkvP9M6ijI/DW2yTcKHQa1FFh7L3qaQk37qp6vCYbyvAQur4/g8pvttGYXyLxvzo+MpjrEqp/3EWXFQ+3MjAowuJEI6RH9IqRa8NIbBPHG8uWQ8CH4PMg1wbDuRUqlKGxDNiwkIZDheiCvKMK00OiEXdVPbrUGKl/r8kmPgvqs9R7xrXCYeqUyyl9dy01v+yhy4qHaTxegkKvQZMYRfKdo0m+ZQTqqDCsh8+gTYqSLnQ08ZHU/LJHki8AbXyUiJu7X8VZXI2hU5rkpeWuNJM4aRgdFtwFMpCrldhyi3BXmtAkNste1NBu0tzjr+qPTC6j/x8LEQRQGLQ4K0yE92yLPiMehV5DWOd0EAQCXj8ytQqvyYYiRIs2MQp7fhmWfSeIDH7ku0pqiMjJQqaQix6tSVEE3D6yX5mK2hgq6qB2SeJFn9+Pp86K/UQpxhbnCFWYHrlSGZS3YaJnlT+AOiZc9MRKikIbH4n9ZDnaBCPmrbk4iqqp33qUwKPXoAzTEXN5bzw1DQiIUQiC109Yt0zMm48izLye0I5pdH5jmog7uRxNolHaw5p0trOoWvTCEwRK3/2VtClX/C3dZmiXjDJMz8lnPyHjwQkow/SkTB5DxsPXIFMp8FkdreQZmQxjsNBMZL8OmLflEt4rS/Sk8/rJfPRa3DUW6Qz0V7qjMbcYR1G1WLDLH6Df+oUoQ3UYslPp9v4MlBEGNAlGUS8kRYkRGD4/3jqr6J3bIRWZQo6rwoT18Gk08Ubqd4gX6iHtk7HsOYEmMQq5UiHpTplSQVjQ+zZjxnVYDxViCOrS6LE5KPRajj/6tsjXic3yrDKG0m/9QhDAeaYKTWyHc3RxSx0Qd2U/lCFaBu19A7lWLXnK9duwSDxD1jUQObATu4Y/Rr/1i8S94ixDo9dkk/YbwR8g6ZbhyDUqjt7/Bu2fu72VvMnkCuQqHfLQmOAPChRCAISA9JyAX9Ipcm0ovVbPAbkY0msJ7kUtzwFn75ctzwHu6nqK3/yBtGlX4be7Ce2UTlj3Nniqxb2oes0uUu4eRyDEQ78/FqGODsfbYL8o3vAGc4I26Y2wbpl0Xv4gMoUCmVqF61Q5quhwtAlRmLceE70dfX5S7hxN0i3D0abEYN6Rhy2vhLR7xuE4U4UuRdSLGQ9cRWPQmNZ0Pu/3xyIQxMvcJuPa2XQ2dEhpJZdZz95K5RebacwvkXDY8uzra7C3OvvqUmLQpsRI57XGvGK0SVHSfq7Qaaj6fjtxEwY0697g2aElvWTI8JhsEr2ks4NaSf2O43itdgLByJ++616UikE1zcvQLhlleAj5cz8g+RYxGjP5ztFkPnpt0PPcQtw1Ayl++ydxP0mJQaHXtOI9XUqM6Bkc5FNNbGQrXd/yXblG1Ms+m0P69rkE//uwfv36VobCkSNHtorOff7557FYLOe0+9e//vW3x3j++ecxGo00NDTwwgsvkJiYKNmw/ilc8pT8B7Bq1SrGjh0rhdV6vWIo3IQJE5g6dSoej4c5c+ZQXl7+t/u85ppr+OGHH/6xG7DH42HlypVMnz6dpUuXMmLECDye89wAB+FsTwJBEJg/f76Ug3HFihWtDJIAhw4dwuFwMHPmTKZNm0Z+fv6f5sn8MzAajYSGhlJcXMyOHTskY9ifQd++fTl06BD79+8nIyOD0NBzb0n/DjSFLstkMun/m/4dCASoqalhzZo1zJ07lyVLltCzZ0+Jtv8EBgwYwMqVK89Z208//UR4eLiUb6FlHlGNRtPqXb1eT1RUFCdOiN47gUCAkJAQiU6LFy9uZaS+oIdIC5DL5XTq1ImJEycyefJkdu1q9qBq2b7p/y/E54AUni2Xy1EoFFIbmUyG398cPtISoqKiWLhwIQsXLiT66kGY1+1r9bx+3V5Ce7dDl5FA5Lg++BodRI7shWXzYeTBD1K5XoNcp0HXVjSghfXKwmdzUP/HIXSZCWhTY5EpFSjC9NS16F8VHUbtun3ETxxCxqPXYt50BE9tA9rkaLx1VvSZ8STccBmmDQeImzCAunX7sB8v5eidS6jffIRNKTeLBy6HG/vxEsJ6ZeG3OfCazr3xsR0rQiaXsSXnQZDJkAdzStoLK5Hr1HhqLIT3aourrI4dQ2axa8TjWA+dJulfQ6n6bjvp91+J12TDU2Oh9tf9JFwr8lHclf3EvFtB42HybaOo/XUf2qQo1MZQtMmiMVcZYUCuUCDXqYke0wuZUoH1SCEylYLYCQOpW7ePkte/x+/0UDD3fRynylGE6nAWVhEW/ACx55VQtuInzH8cxGdzsufyp2jMLyXt/isByJx1PQGXV5zjun0k3DAYgPBeWfisTiL7igf6xIlDMG0WvWvKP/8DfWY82tQYIvp2QKHX4KltoPFEmfR77foDRI/sQeGLn5P/2Hs05hVT/d12VKF6NEnRRF/eG3+jk5gxOdT9JnqEa9NiMXRMxWuxE5HTThq3YMGXbOv9IEenvoa7rI5TL3zGkbtfwVPXgCpMz64RYvicx9woVskEwnu1xWdz4KmxYN6ehzo6LNjfYBrzS/GarOwaMZv6rcewF1QQ1i2T2nX7SJk8Fp/NgS4lRmpvPViIPjOehoMFxE0YQPyEAbir6zn1wmeceuEzZEo5cpWSgNND4qRhBLxizrS2s2/Eb3fhrjYjUykIeH3U78xn14jHMW89Ru26/ahjI6jfeZzU4LihndLw2RwUvf4Dh+96GZ/Ngc/mFA0U0Jqngu2l9VrF6qx7r3wGy67j1K7bT8K/hqLQaQjtmoHP5hCrdcrF9AXeBgcylRLL/lPSulSRBmp/FeWtdt2+5rQGMjlyhQJNfCS2vGJ0KdG4qszoMxOIGNCJogWfceKhN/GarGjT4vBbHfgaHGiSRTxmPn0r+vYpnHx4GXsHPMSuEbOxHjqNTC4jckA26fdfhb/RhaOw6rx86Cyqluhl2nIUZbj+HHohgONEOab1B8+hlyrSQOnKdZx64TO8FjvOkhrirx5AeK8sBL8Ywps+dTx+u4vSVb+ye+yTeOqs2PKKJVlJv/8qMWer2SbNURUVSnhOFr4GB2Ufrcdnc+L3+qQctfbCCklXeC2NIAjih0yINuhxIWP32CcBGXUbDpJww2CshwqldcVPGCga/GssWA+fRpcaQ/2u4xS/txZkMtx1FWarvgABAABJREFUDS30UgXI5XjNNhFvNgeC34/18GkCXh8qY5iYczUg/OVYe0Y/gbvGQt3GQ9RtOIinxkLd+gMiT90wmNp1+9AkGPHbXZKsNI2lz4ynMb8UQ3YakQM6SbKya8Rsqr/fIX6wgSQr7up6qV1E/47oMxMQPD7qdx6XaN7E65adx6X5NsmKp8ZCaLdM9G0SxYIuy3/CcaYSv8uDXCknalg39O2SCLg9uEpqJdw0hV/67S4Ef4CSFT+TOHGIxP+e2gZSp1wOQMpdYwi4PFIbhSEGwe8l4Gq+zAq4rFQUHuPBafcRcNtRaMMQ/B4xvDvgw2cpY8eIx6lZu4/EIH/b8kpALhrEEycOpvrX5r3OvD0PQ3txj1CGaCUcBtxeNEHv8SYcNuaVSHqqbsNBdo99Ep/NiS2vmIQbBpPxyLWo4yKwnyyn6pttknwZB3dGExtBw4FTaBNED4i48X3xBaMCatftQxMbwa4Rsyn/fBMBl5fIfh2xHizE0CGFgFssLBc/YYCUG9JdVY/1yBnOvP4DJ+d9gt8h0mHv1fPEYjqNTk6//C2lH/yGq6KO2DG9kOs1NJ4oRSaX42t0EjOql7Tf1K7bh9/uIvbKfmLVca2aknd+YUvnKRy67SWxmFlhBdZjZ3BVmPBaGjH9cVjai2QqBfETBlC/Oz+o90X96zHbiBnVg9p1+0mdPBa/QzT4+2wOFDo1+sx4vDYHpj8OU/7xBnwWuyRvtWv3IlMrkevUYu42vRZnaQ07h8yUdFuT4SD9/qsknV2/67iE+9Qp4xC8vr/UbXFX90cZFsLBmxbQsCtf0m1eix1PnVXaS5JvHyW1azKc+WwOHAUVaJNj0GfGY9l7goDTjcdkxWu2/W3dkTH9OvSZCRgHdab84/XsGDidQ7eKuLcePi0WCSquCXr6n0CXGoM2NQZFuB5D+xSsR04Te2U/atfuJemmodT+uk/cf2Qy4q8ZiEylIOmmoXhtdgJO0SjZ8ZWp1O88TsP+U+wZMRv7qXIUejWGTmkkXD+4OfxZpZDOeoBYrOT1H9g1YjaaBKMUvt1SF7fUAQXzP6fm5z2cmv85R+99DU9dAwXzP2fXiNmUvPsLupRYXOV1hGanIfj9YhGqlikcglC/PY/YK/sRNawbqZPHcua17wg4PefsZ4IQIOBqwGcpR/B5CPjc6A2iN6dMqUEQAmK+yaBO8VnKpbNl817U+hyQKPXftsV++TgNe09Su24/SbeORG0MxdAxRSxQVn/WXuQPUL/rOEXL1uCpu3jeqP5hRyu9YT18mqLXvsdT10DsmF44S2okvaEM1aFNiqLym22Uvv8bB25aSM0ve/GabaTcMQpBELDlFYt0qm0g7sq+klESwPTHYYnOMqVCusA5m86usjpJLn02J9rYSEpW/NxKLlvSyNAhpdXZN/uVe2k4WMDW7veR++AyFAYdCTcMxmtpFI21lkaRx/wBSfeee3a4ssXZQaSXdHawOom7og/q6DBCO6ZR9tF6do2YTcOBAoSAQMINg0m5ZxzKcAP2k+XUrd0n6bbyTzbgqbNi2nwUj9kGgkD6QxPEnKqCgKusrhXvKfRa6neIfHo+Xd+KT31+vGabtK9ogxfUl+B/F0aOHCl9fy9cuPCcdIFz585l6dKl5/zXu3dvwsPDpTom9fX1rdK/tQSjUbxQCw8Pp3fv3hQUFEj//jvtW4JM+E8Pir9IuPXWW1uFAAM89thjTJ06lczMTN566y1qamqYN28eVVVVxMeLbs8vvfQSQ4cOJTo6mg8//JBnn332nL5ramqkXIsAL7/8MqdOneLGG29k6NChzJo1i7vuuouOHTuyevVqHA4Hd9xxBwsXLmT8+PF07twZu93OI488wrJlywgEAsyZM4e+ffsyceJE5s2bR2JiIlOmTCE/P593332XpUuXsmnTJgoLC5k8eTKvvfYaGRkZXHXVVYCYxzI9Pb3VPF999VVycnIkr0uXy8UDDzzAsmXLWL58OVlZWVxxxRUEAgFcLhd+v5/Zs2fz1ltvnXedv/76KydPnqSoqEjy/Gs5p1WrVpGRkcGwYcOkOaxatYrdu3czdepUevTocUF6XSj347Jly+jVqxf9+vU7Zz5Nz+Lj41m2bBmLFi3CarUya9YsyZuwZb/Tpk1jwYIF5whW0+8qlYp169Yxfvx4zGazNNYHH3xAVFQUV155JRs3bmT58uWsXr2a3Nxc1qxZI1Wraprf/PnzmT9/PmPGjGHQoEE89dRTXHHFFfTv3x9BECguLiY9PZ1FixbRv39/Bg8ezG+//cbHH398Ds9WVFQgk8lISEgA4IsvvsButzN58mSmTZvGqFGjmDBhAlu2bGHHjh08/vjjF+Tz1atXo9VqJZ5pKSNnP7sQFC/8jPLXviHuttEAVH8kJovOePFuoi7vizIiFK/JStVH66j7bhudv3seAfBbHVR/tw1NnJjTzO/0cOLhZdgOn8Y4ogfZ7zyKQqtGkIG32kL99mNY9ohFWZLvHI0qWvywdVeYyHt4OeroMNo9fzsKgw6ZUoHP5sCeX4ppwyEqPvodgHYLJhM1vBuaxGhMfxyUEqe7q+oxZKeK4Tb+AKcXfM6Zt9dy2b43xByAgoDf5cFVZUahUeN3urGfLCesWyZ+pxufzcmRu1/FXV1PSLskBmxeLBYFcXo4cNMCGvadQqZSMOzEyqA3R4DTr31H7JheqCIMKMP0eExWBK+fk898ROzlfYga3g25VoNMKUcVFoLf6ab2132E52ShigihYe9Jcm9/CYBOq2YSNbKnGGLudBNwehA8PnTpcQRcHgQB5GoFZe/8TP68T+nx+RMYB3cRb0t9AQ7ftVQyDA7a9yYg4Gt0UbjgCzIevRZVhAG5WiklvvbUNuCtt4lhYTIZAbcHuVKJ3+MV89u4vcgUctFrISqUgNND5ZebSZlyeTBPnCx4Q23GsisfQ3Ya2qRonKW1eEwN1G/LJWZsDqoIA7ajRRyd9oYUpt/n1/no0uJwV9eT9/ByEv81lKjh3VBFiqFSqggDgiAg+PwcumMpCq2ajovuEo1rgQAek4291zxLlzeniXkwY8KDOaVUYlEgmxO/04W3wUHew8tp89hE8qavILRzGu0X3IUmPhK/w0391lyOTnuDAVuWSp6UTRVOcx9ajjYlhoyHrgZkQQ9OKPt0I+HdM1FFGPDUNaBNipby5gkBAU9tgxja6POhjgrHWVpL4dKvxQrFPj/K8BCJpzQxEXR48Q4xB11A5LWj979J5qPXoI4OF70ay+vQJIg39IIgEHC58VkduMpNRPTtgLOklqrvtpF0y4hz1hU9ogcdXrxTmp/f6aFgwZdkPHiVaNyyu1DoNQTcHhp25JF3h8iLA05+gEKvFYOUBAF/o5PTz39C+5fvE721BDFM0l1dz5F7X6Xnl3PEnFIBAfupco49uAzbkTN/yYfq6HBxTW4vvoZGvA0OXCW16FJjOHDji39JL7lWjSoiBJDhLKnBtPkIiRMH465pEL0J/H6Klv9Exad/0Pvn51FHhoJchuAL4G1oxHasmJC2iZJRwl1tQRMTLn6w+fyoIg3IdaKngy23CFWEAZChjgnDVWbCb3dS98ch0h+4GplCjqOggl2jn6D9s7eRcOMQMSQ+IBBweTky5RVSJ48jf877dHrtfsJ7thELubg81K0/iKfeRuy43qgiDcjkMolejXkllH+xkbQpV6AI1YkeWkE8/9VYLXlemxSN4PFRt/4gR6e9QbcPZhI1pKvI10He23/tc3Rccg8KvQaZSokm3ohMLsPX6DyXp+IjxQ/IgEDuQ2/hd7pp89hE0ftaLsdnaaTy223B5P0XkhVLUFb8qKPCxdxYCtHwr0uOJuDyYN6ai6feRtIk8fzhD/Ks3+7CfqqCI3e/gi4tlt5rnsPvdCOTy/G7POQ+uIzadfuJ6NNe9AIL0yP4A+TNfIeqr7cR0ac9vdc8h+BzS/ug325m5pPPsPfQMSyWBqKijKx6byVt2mQE5aAGwedhQ6cn6fXpbNx1Voz9Ooh5DoNVYW1Hi1AYtBx7ZAVCIMDADQuDlykyAh4vW3pOw9A2UZyvyyPqG0Gg+O2fOPWsGFXRZ92LQb6GmrV7iezXEX2bBDHViT+As7hG9BpWKtClxuJzuFAatDiLa9GlxCDXqAj4fMjkYr7FwsVfEdYlQ9SxEQbKPvwdZaieqOHdkMnlQZnwU/75JiJ6tydv+jvo0mLp+NJk9GlxIJeJHkFnqoga0lXaO6OGdCHg9uIsrsFxupLIQZ1Qx0RAMNWJo7ASV6WZvEfexl1dT6c3pxF3VT9kMhn1u/I5ePNCaU/osOAuEm4cgkKnxllcw9F7X8N6+DTRI7rT5d1H8ZqtlH3yB1Xf7aDriofQJkaJXm1yueRB6neKDgAKvZhrVR0TTv6cD0i+eRjq2Agxh2GDnYa9J/HU24ga0hVVpAFkoNCocVWZ8VRbOHL3K7ir6+n+0SyiR/YEuRhWeub17ylc8CWd3pxG/NUDAFF3HX/yA1LvGv2nuk0dHY7XYpdyG7rK6tBnJZ6r27a+jDYxSqKJq7SWY9PepM0T/0Lw+DBkp4oyJJeLF8BB+bgY3dES9/HXD0IZqsdVUsuRe17BfqqcHp8/SUSfdgi+AOZtx8h/fCVdVjwsjqNU4Le7CLh9VK/ZSfoDV4ueqzIZAYcbmUYlXqIYdNjyitHERaIM1YnG7kOFUhEaT62Yyzrg8eKusXDgmudwVdfT9f0ZRA/rJp5BzDZMW44S0ac9fqcneG7LwO/04Lc5JXrp0mLpsuJhSW9tzXkAweNj4K7XUMeEixEWMtFgfuD657EePk2Xtx8i5vI+yOQyPLUNlKz6lbgr+hLaOR3B58dxuhIEscCI4A8QNbwbfqcHXYIcwSdeVigjknj0kYe57LLB5PTujc/r5VTuQYYP6CnyY1g8/sZaNnacjS4tlj4/P4cqwtDqbAlw2b43APA1OilY8CWZj17T6mypjg5H8HiRqVUEXG4CHj8BjxdtQhSOokoqvthM6pTLW/HUf4U3Ysb1pvOyB0RvP38A66FCbEfOEDu+b3AvFM8HVT/uRBUZSt70d8iaO4mwHpnokqLFtAZeP46SGnIfWo4mKYpuKx4CuRy/w42/0cmBSQvp9Mq9hGQlBdMpiGmIPDUWLHtPnkPnJl0fCHoKEhA4+dwnlLz9MzHjetP1vUclD8LGvBIEvx9NXCTaxChsx4vBL5pWXBUmIvp1QKHTIAREw5+voZHKb7bR9smbWumbPj8/94/ODl6LHZlCfNd69Ax+h5v4awagDNVLYdtN0SwR/TviNVsp/+QPqr7bTpcVDxPSLhmFVk3A68NZVMWxB98i6aZhJP5rKB6zFZ/NyeHbF4vvBvHWlFu3SdfHju8r6jYBab6l7/5Cu+dvJ6RN4gW+BP8zYEzKuP/tKfwlrCtde9FtP/74Y0JDQ5kwYQLff/89jY2N5+SEdLlcYqoXnU5KG3j99dfTvXv3v9X+bLhklLwA3HjjjVIsPMD48eOJi4vjww8/xGg0kpWVRWFhIfPmzWPVqlXk5uYil8tJSkpi2rRpyGQyXnzxRWw22zmFbs42jhUVFTF79mzuu+8+hg4d2qrQTWxsLPfffz8Gg4Fdu3bx+eefS4Vuvv32W7Zv305sbCxRUVFER0dLRsl27dqRl5fXqtBNSwOg1Wpl5cqVlJeX4/f76dixI1OmTJHm6Ha7mTp1KsuWLUOv10u/L1myhAEDBpCdnc0777xDdXU1crmce+65h3bt2vHaa69RUlJC9+7dWxW6AbE4ztSpU7nuuuu44YYbgNZGyfz8fFasWIFKpWL69OnEx8dz8uRJli5dyvLly5HLL+zYO2/ePOrr66Ww6bCwMObOnfu3jJL9+vVj2bJlFBQUEBsbi0qlIicn5x8bJVv+3nKsyspKli5dikajoVOnTqxdu5aPP/74gkbJpUuXYrfbeeGFF7j22mtJS0vj3XffxWKx4PP5GDhwINdff32rQjd9+/blm2++Occoefr0aVatWoXdbkehUBAfH8+UKVMICwtj2rRpDB06lIMHDyIIglToZu/evefl8/8Oo+SOhOv+9Pn5wBO4OIdu/0U4gsv+Io/UhcD3P+h0fjFzVHFx1d29/4PrupiRLrZmvXChpEt/AhfLGxcDFzO//wr8T65NI/vnVHMLl4I6LsH/XRiau+Ci2m3o9OQ/bqP4H5Tli4X/VP37PznHS9AMF7s7XOz54X8SLkZ3bLwIvQH//vz7nyqX/6nrGlX95f/2FP6fwn+6UdJms/HKK69QV1dHdHQ006dPx2AwYDabWbFiBU888QTV1dUsWbIEEFPVDRo0iGuvvfZP2/8ZXDJKXoJ/a/jxxx9xOBz/KL/BJfh7cCEj6/9LuGSU/K/DJaNkM1wySv73wCWj5CW4BP/v4JJRsjX8p+rff3cjwX8qXDJKtoZLRsnWcGld/ztwySj5vw//FaPk/wZcKnRzCf5tYfHixVRXV/P000//b0/lElyCS3AJLsEluASX4BJcgktwCS7BJbgE/z8G4d/cKPx/ES55Sl6C/1OwePFiampqWv128803S1WgL8G/N7yS+uf5JM4H7d2+v37pPBCrcv3jNg1ezV+/dB4IV7n/+qWzwHeRHqAK2T9X2eV+3V+/dB4IE/457i/Wa1Qn++djeQTFRY2lughvPddFjqW8CH8Mm+zi7gt1wsX5flzMHC+Wzu6/UZzrbNBf5Lr8F+GBcDG4AHBdBD5UF3movRhvOM9F0utiWl0sDi+Gp86oLk5W1BeB+ov1X070XdweNviXfx4hsuXyLy5qrAb5P9dv2ouUy2Oafz6W/iK/VDpexPlhpfafnx0AbvCE/OM2yov8BLsY3F+sR+HFyLP8f/CD/WIjOi5mf3DJLm4s+5+kn/oziPH/c/4dlvviRY11sR6WFwMXoxFfUzf89Uvngdv8/7watOcilX3SRej6r3TnLxL6V3CV65/vfYGL3MUu5mw5uvri9qL/KzA6Zez/9hT+En4r/fV/ewr/CC55Sl6C/1Mwa9as/+0pXIJLcAkuwSW4BJfgElyCS3AJLsEluASX4BJcgv8iXDJK/hvB+Sp+/xOoqanh5MmTUrXss5898MAD3HnnnYwbJ+ZBWLlyJW3atGHo0KEX7HPTpk107dpVKvl+IbhQ9euWhWz+Cbz//vvs2rXrLwvc2O12tm3bxpgxYwAwm828//77zJgx44Jt9u3bR1lZGRMmTGDPnj0kJiaSnJz8j+YH5xbXiY+P/9Nx/y68/fbbjB8/nuTk5AvmfXQ4HKxatYoTJ04A0L59e+66665WRYn+J+FC9D8bbln3Ir/NeIeaY0XnPOt2+ygGzroBTZge08kyfn3kbWqOFaEMD6Hrq/eiT48j4PZycuFq2s2eKFaVPlrE4WlvInj9JF43kKzZE9HGG0EQqPtkHaXzVqJKiCbjtYfRpMWjiokIVoB1460yU/To6ziOnQYg7u4r6frQRJQGLX6nh0M3LcC6X6xWaBzWjXYv3IHCoEWuUuKzOqj49A9MGw7RYfHdqAwaPKU1nH7wZZIeu5nw4b2CFWrdKEJDUMVG4rc7wR/AZ2rAkV9MwaPLENxejOP7k7FoKsoIA66iKk5NXYrjqDinHrvfxt/oRK7XoI4z4qk0Ufv5eho2HSB94VTkGjWCz0/xk+8Qde1gwof3QhEWQsDtwW9ppPzlL0h69EbaCeLtqD4tlvyXvqZy3X5y3n4QdYQBy9EzlH69lc7P3IJMIaf4043UbstlyM/PcWzKK9T+tBuAnj88S1jPtiCXI3h8OIuryXtwGcmTxxI9qieeugb2DJkJgC41ht4/PovaGIrf5aHh0GlyH3wLd3U93T6cQczwHoBA6UfrOTHnQwAUYXravXwf+vapqKLDEAICSoNOrNDt8eJvdKBJiMZdYQK5jLqfdiIPDyVqRA+UBh1em4OAw42nroHKLzeTMeN6ZAo5FZ/+QfEbP2Ac1o0OL92DOjYcv9WB7VAB+fe/jr/RSey1g8h8/k6x0qNMrPZ9/L7XqPt+OzKNim7fP4dMrUKuVaHQa/E73cFK3yLvARdcV/I940i8ZQQgw1tvQxNvJOB0U/Tad6RMuRy5Ro2+TQJytVhFdP/4udiOlUpykTF5NJl3jkaQy1CFaPHZ3TQcPYPbZCN2WFf8Tg8HH34bmULO4J+f48iU16gO0mzwgWWojAapCuWxB5fRft6tyBRy3LUNaGLC8TvdHH/oLRqPnhHbFHwgVuqVi9WSHQUV5D301gXp3HXFw+hSY5FrVLjK66hdf5BTz39G+/m3k3jDYLHKbVkdR6a8hu1oERl3jyX1luHIZDKKP/kDb4Odri9NRqZUEPD4sJ+pRPAFKP9+Byk3DEYIBNDGRSB4/XgtjRx/aDkR/TqQeMsItElRUsXO8o/Wc3LOBwAYstPosPhu5CFaPHUNKEP1KMP0eOsbxerRAigMOvRpsQj+AF6TlQM3L8J2tKgVzdSxkSAIeKrryXvoLQgEaL/4HvSZCSgMelzltZjWHyRqRA98TjdHHlpOZJ/2pN01BrlGJfKlpZGqn/cQNSD7HJ3V44snMQ7MRggIOAorOPbAWzTmFRM1rBvtz9I35Z/+gaOomjYzryekXRL7xj6J7fBpsubfSfSYHLRJUThOV4nVkhVytMnRyHUaXKU17Or3cCtdmzp5DOlN1e3lMgRvAGdpDUcffAu/00OX16YS1iWDkwu+pGT5TxKdQ7uk43e6cZbWInj9FCxcTde3H0QRosVrtrXCoTJMT4eXpxJ5WWcUei2u8jqshwqJ6NMeVWQoAb8fhUaFs6ia3ZdNl+amS40h59un0cRF4nd5KPtkg1Qtuv3824kZ0QO/082xh5aT+K8h9B3ZE7/bi6PGQkiCqPs3z3iX6gMFGDumMmblI4TER6JQq/i036N0nTKW1OHdkclAFxWGtViMvCj+ZS+HX/0egI53jCL77rGEZcTxWeepuOsb6fvcraSP74s6XI+93IS30cmeZz6hZu9J+jx3K8nDu6PQqRD8AoakKD4PtgPQt02k6/IHCO2cjre+EfO23Fa6o+W6PrtnHp9U7yeAwC0bDnPvg48C4K8rxl9TSCC+I42KMBxOF0uXLmXIgL5c2SMFwWEBIIDAxx1sPPPaSySFRZ2jpy4kl23vHkPmzcNAJuPMpxsp/3U//d5+AG1sBEq9BoSgPra78JgbxYreSjmhWUms6zQFr8XOyANvoo4M6hunm9+6TEXw+okb04sOsyeiiYtAadAxqMrMd/e/QfWxInpPHku3fw0FQaA2vwxkENcpnYDPR8Xh03idbtoM6YZCIcfv8+FzeAj4/Wx59hMq9p5kyLO30u6q/mhCdSjUKlZ0m4oriHd1qI4e701Flx6PLiVarO6+4/gFcd94oozw7m1o73Lx/jPvMvaOK0hplwoILJ/1JqcOnCCtYzp3vziV9OwMVBo1ZSdLWTb9VaISohk5/RZx3/f7Ofz0xzgr6+n39gOoIgxYjhbhNluJH9oVn9ND4arfaHPHKOQqBR6zjW3XPI+hTQJ9Vj2KPiUGmUKOTC4jb/4X6JKjSbyiD9rYCBrPiDJe8/MeCl/+tllu0mK5bPvLyBRyfDYne298EevBQkLaJkryfGrBl9T8vJuuKx5GHROOMkyPs6wWBPFs4CyrC1bMbb2HNclySIcU1NFh+J0efJZGil79joyZ16NLiwOFnIDbi6u0RtofmqDt/DuJu3YQKmMYh66bh2VbLsZh3cl+5xFRd5hs7Ohyj/R+4h1jaPPsbVKFZFdpDXn3vELj0TNoEqPo8OYDGLLTJL1z8JaXsB09Q5vZE4m/bhDaeCNCIEDJil8oWCB6a3VcfA8JN1yGTC7HeqyIgzctwN/gQJcSw6CtS7EXViBTKVEbQ/HZHFiPFuEoribtrjEo9NpgFXo5eQtWU7D8Z2mumXePJePOkegTo/E5XNRuy8UT3JtlMhnq6DAcRdX4ZTJKf9nLsVdEHROSEsOYNc+gjQlH8Pn5bcJzmA6eRh2up9/LUzCkxeJ3eyle+CVtZ09EFR2GQq/Ba26EQICyT/5Alx7bSh826V65Ngy5VvxmCLisBFxW9hwvIS29DV6fj/SUJLFiu70Owdcc5dOk55URIZLeaDfvFmJG9EAZrhfp3mBvNZYyTE+X5Q9hHJSNTC6nftdxDkxaSEhWEtmL70afmYAyVAeC0ErfKMP0dHn5XkI7JIMAJxZ+QZsHrkYTG4FCr8FdXY+jtJbqtfto/9RNqEJ1DPf5eXnmK2xes0XEYVgIj770COnt04iMjcTtdKNQKggxhFBdXsOCaQtwO92MXvIYxi7pHF70Fcff/oWQlBgGLZ+GOsJA/bEidjy4nIDXjzpcz9i1z6NPNCL4A2x5ZAXFP+2R8COTy7jx0DLUoWLkkUKtkvYHgNTRPekz6zpQKNAlR+NrsGPZe/KC+qZpD5s/sgdej5eGmnoiE6JAEPjgseWcPnCS5I5pPPrxXEIixKrmbruL1+54kcL9J2hz/3iSrh0ozk2pIDQriYZjRShDdTQcLcJjshI7rJt4tvL68DvcCP4AR+d+jHlP8Ntx1vVk3X8FMrUSwRfAfrqSAw+9TUOQvhHdM6VzpfXIabp/MBN920QCLg/Oslr0qbEUvPQVurTz8+J/MgQuhW//t8Ol7PH/QVBbW8u2bdsu+Dw8PJxffvkF3z9wL9+0aRP19fX/HdP72xAIBNizZw/R0dEcP378T9+12+389ttv0r+NRuNfGgZzcnKYMGECAHv37qWsrOyi5/rQQw+xePFiFi9e/N9ikASYOnXqXxpJly9fTmxsLG+88QZvvPEGsbGxvP322/8t4/+/hPWPr2T4/DvO/1AGNbnFNJTWsvm5T6X32j48AeuxYrYNm83hB96i25vTOLPiZzb3fxSfpZGUScMBcJTWIZPJ2HLZDA7e/SrRN49Gm5UMfj9lL3yA4PVT8sx7CAEBn9lK5Ztfk7pgKgCqeCPx91+L7chpNqbcgu3waTq/9aA4L7mM9gvv4tAtCxFcXjwmG0fvWkrcNQPp9NYDFLzwGXkjH6b+112kLbwPbUYCx4ZMCxq35Aj+AKfuepFAoxNvnYXC+xYjUyiIvlq8PFBEGHCeKMG2M5fy174mc8GUVmjJu/EZEODw0Ic5PPRhoiYMIm3+FCpeXk3u6OmUL/mc9MX3o8lIpOTp93AXVYoG19nLSbj/WnJHT2fjyCfZOHoOfqeHirX76PTUTRSuWMv6AdPxNtjp+epUdk56iQ2DZ5F8zQC6zr+D6k1HpDnEXX8Zod0yOTblFWyHCgm4PdSu3UP7l+6m6otNHPpX63ChrKcmUbDwS9an3krV9zvwWRrJnHEt0SN7ED24K9sHTWff9S+QPGk4Ie2SAGjzwl2Y/zjE6XkfiGPYneTf9wqKEC2C10/+lFc48+KnmNbu4eCImcRcPZDQ7m3Y2e9hjk19HZ+lkT0jZlO3/iAdXrqbQ5MWsOuy6cRdM5CQDsm0X3gXPpuDw7cswlNrwXrgFMn3i9XivQ123GW11G8+TP4DryN4/SRPuQIAwe3lyHXPsnP4bGx5JQRcHo49sAyvpZGkIO9daF2GDskk3jKCfWOfpPCFTwlpn8zhm14kf+Y7dFh8D2eWfM3pFz/HVV6H7egZ3FVm2r90t4TH6IHZJIzJYePwx7EeKyZ/yTdsGDAdRYiW6IHZbOg/ncMz36PborvIfuom6jYebkUHZUQI+U99yIbUW6les5POr93HgUkLOfH0R4R2TOXgbYvJm/muNGbUiB7IlAryHlyG7VAhtmNF5M9850/pXLfxMLa8Yqq+30HJqt8oXv4T0SO6E5HTjoZ9p9g74VkEj4/sl+7G0CGZ1FuGs23cU2wePpu4UT3osvAu8p7/DNP2PAR/gKpf93Pipa+IG9OLzcNnk7/gS5ynq/DbXeTPfJfs1+8n8ZYRFL70JTKFgob9p8h98C0SW/BSx5fvpeCFz9g59DGUBj2uchPb+z+K7VgRZR9uYNeoJ1CF6gi4PWxIvw2f3UXn1+8DIKRDCom3jOD0wi+xHSqkMbeIM0u/of1Ld9P26Vs4s+Rrjt6xhIJnPkQTb0SfEc+ufg9xbOa7dH/rQeLG5rBtxGwEf4C9/3qRLZfNIPXWEVT+uLOVzooZ0R1lqI7Nne9l/7XPIdeoyV56D8hldFh4FwdvWUggqG8O37WU+GsGEnB5OHzXUiw7j0v00mfEc/CaeThLavBZ7Zx+8XPcFSaO3LKI44++jSa+9YWicWA2sWNzsB4toui9X7HsOUnFN1up3XCI7JfuxmtpJG/OB5xZ/lMrOhev+Bl3ZT01v+yj7MMN7B73FJ1fm4ott4QNGbe3wiFA1gt34qoyY91/is2Zt1L5+UaihnfHU2Ph1LyP8FSaKX79e1TG0Fbz6/TqVHyNTja0uYOq77bjrbOKsjCiOyEZCWzr9wh5M9+l69sPEZKRwBeDZmArqyMsLZbVQx/j69FPUl9QAcCQxXdz4I0f+GLwLFxmG/2enkR4RjxfDJpB7tu/EPAH+HH0HH4cPUcySAJU7z3Jun8twFZaC0Dy8G6EZcTz7aAZrLthPp4GO9tnvMvAJXeT1OLZgRdX46lvpDHYrgl8lka8Fjs1v+7jzBs/ttYdLdZ1bMY7fCk/zX32NixIHMXarXs5/vuXePI2Ig+PQxGVRq3dzwcr3yFJaWPpi/NYtPQVhLj20libNLU8+Nh01qz6jO39Hz1nrAvJZebNw9hw+dP8PuIJEkb2oOeCOzj1zlpshZXYS2pw1VnZcdcr2Mvq8Fjt/D7qSfLnf4Fp53G8FjsAqogQjj31Eb+k3UbFD7tInTQMgLqtxzg+/3MaDp9m69inkMvljH3hDgxxkeTcOZoPxs/lvdFPIFPIaayu553hs3hv9BNEpsSS1j+bt4fM4PeZ7+C22Pls3BzWz3yXEYvuJn1YNyLS4/n+lkX8Mu1N/G5vK7x3u20UjSfKaTxeQv5THyJXigb+8+G+/IvNRA/vzrZ+j/DuE28x/e3HOLz5ANNHPMCssY9SXiCeE+9dNI3CwwU0WhrxebwUHD7J5BemcnT7EdaPeIL1o55k/6Pv0GvpPXR56l+cfGct6wbOQGnQEjMgm18HzODIvE/p/vxtbL9jKX8MeYw997wGQGNhJbYTZRx89B3WZNxBwOcnLDsVQ2Y8+6ctw7z/JF6rg40jn2xlkATovXoOPruL2g2HMG3Lpfs74kXE2fLcJMtbcx6k6vsdkj4U/AH06fHn3ZuzXrgT08ZDFDzzEdZDhewZMoP8me/Q8ZWpKMP07LrsUUre/gnB40Wmbu3rYhzRg5COqdgOn8ZdXU+bp28DuZyshZM5MfMdDlzxFIowPfp2wTOvXE6bebdS8cE6zJuP4C6vQ3D7aPeSaLQUfH7qft6D9UAB2zvcheDz0ymod4qW/wSCwI7LpnNqwRck3TaSkHZJRI/ojnFIF04v/YZ91zyLNj6S9AevluboKK5mx4jHacwv5fhTH7A1KDf6jHgaDhXid7rJfWIVHrOt1dpCOySTfsswbPllHJz+Dg25JWhjwokemM36/tMpePtnBH+AjSOfZO2oOZJBEqD/a/ciBAIUf78Td30jg5aL581OD11NfW4xv4x8kp0Pv03nN6dRvOJn9lzxNPU7j1Py3q/svnwu6dOuJKxzuqQPs4N7uKFDMnJtGD5LOT5LGTK1HpnGQHbHjtSbanjj9VcRhAABhxl5SOu9oYk3mvRG++duIyQjgfw5H+AorMJTbWk1FkCHF25HHR1K7sPL2ZB5O67yOpImDafTy/dSs3YvzpIa7AUVVHyzTdI3ANkv3E7txkNsGTSDrcMfI+n6wZxZ8TPu2gbq95yg+P3fqf5lLwlX98eWW8yvKbfywUsf8ujiR6Sx75s3lX2b9nH3sCns+m03G3/YxKkjpxjf9ioWP7KEB198AKvFxr65H3P87V+kdj3m/Iv8d39lzaCZeCx22tw0FIC+S+5GEAS+SL+TrY++w6AlzesE6L/wLgSvn9qDhWy671x9U7Etl53DZmPPL6Vw6Tf47a4L6vqWe9icoQ9iKq8lJjWOp0c8wrPjZlEZ1De3L5zKxo9+JW/bET6a/TbmijqmvCHioPCtn9gy8gm2jHyC/Plf4DHbKHzrJzYOmI4yREvUwGz+6P8ohx5+G6/FzpaRT3DwkRV0X3qPxL9t7hnLmQ/WU7v5GB6TDdO+ArotuisoizKyn7qJmuC3QNZTkzjz+vdsCJ7ryz7agN/pwdtgb7WulvxxCS7BP4FLRsl/c9i3bx9PPvkkjz32GM8//zwWiwWAvLw8Zs2axaxZs3jsscdwOp189tlnHD9+nFmzZvHTTz+d01dYWBhdunRh06ZN5zwrKipizpw5zJw5k8WLF9PY2MiuXbsoLCzk9ddfZ9asWXg8Hr7++mueeOIJZsyYwYoVK2iZknTr1q089dRTzJgxg4KCgnPGsFqtLFmyhCeeeIInnniC/Pz88645NzeX1NRURo0axfbt26XfLRYLixcvltZ94sQJPvvsM6qqqpg1axYff/wxNTU1knHwySefpLS02eNo3rx5nD59mk2bNrFy5UpOnDjBvn37+Pjjj5k1axZVVVXMnj1ber+ysrLVv/8uLFu2jHfffZdnn32WBx54gLy8PN566y0effRRli1bJr337rvv8vjjjzN9+nRWr17dap6FhYUX7L+qqorTp09z/fXXS79df/31FBYWUlVVRW5uLs888wyLFy/m0Ucf5Z133iEQEPOBHD58mDlz5jB79mxefvllXC4xd9K0adNYvXo1s2fPZsaMGZSXlwPgcrl46623eOKJJ3jsscfYu3cvAB6Ph1dffZWZM2fyyiuv4PF4/hZuqg4WogkLISQ24pxn0e1TOPrpHwBUHz0jvWdol4Rp6zEA7AUVqI2hmHeJvFO2egtx43LEDgIB7IWVOItrMO85geDzETG6L96aemRKJe6iSkI6ZeI8VUbj3nw0yXEow0QvRgB5iJbqH3chU8gJuD3I1ErUsRGE9WyL80w16qgwHGeqqPpqC1Eje1L9/Q50mfGSgcC65TDhQ3ti+noT4UN6YD94AkWoHm9lHa4TxciUCizrdhMxth9ynRpPtRkAQ5c2VH+0DgBnfgmK8OY5AYR0ycRVVIm7pBrB68P8wzZUUeEomm5rQ/XIdRpMX28kYkwfqlf+hCI8BE9Zbau+Yi7rjL2oGmdZHdEDO1ER9KazHD4DMhmOkhoErx9nhQl3rQVPXXP+HuOwbvidbmLG9qFs1a/I1Crs+WUow0JwnK7EZ2lsRUvjoE5UfrUVgIrVWwjtnA4CJN08HMeZKpzFNVh2n8DvdJNw3SAUBh3h/TpS/dkGosb0xronH2dhJaZf9iDXqan9cTvGMb0x/76f6PF9kakUqCJDMa0/CED9tmMow0JQx0YQ0jYRn9WBq1hcT/X3O0i+cwzOM9XoUmOo33qM2u+3owzREj2+n8h7Y3rja3BQvXozIe1T8Dc6UUaGog7yacAhyolxYCd8NicI4rpig7x3oXWFZCVh3X+KgNND9Ohe1G/NJebyPlj3n0KmVKBNjiZ6bA7mTUdwV5kJuDwow0LQBMdNv30kp974kYDHR/TATpR8tgkAwetH8IkyXX+gAH1qDLVbjuIJGnCaQKFVU7tuv8ifQTo7i2uIHtWT2vUHiR2bQ8P+Agl30WNz8NtdRA3vTtl7a1GGheAqrf1TOodkJXLmjR8o/2ITseNy8NRZiRmbI3oTf7WFhv0FyJQKVJEGwnPaUb//FH6nB8EfwF5cg1yjpPiD3xECAeoPnCJpwgCUoXpcFaJ8xI/phWnzERDAuv8UKqMBW24xCTcMwXGmCtMfh9EmReN3uom7/jIA9G0TJLnUp8cR0jZR4sXYcTmE92yLXK2kbuMRBK+fis83oYmLRB0bgT5Is6jh3alavRnLjuPo0mJRhoWASoEyVIdl13ExwaBMRtVXoteGZX8B2kQjJR9vIKxzOo4zVTQcOo3g9SNTKpCrVa10VtzYHErfW4uvwU7D/lPI5HI0SdGE92yLo4W+qfxqC9Eje1L1/Q4MHVNxFFZK+I8emyON38Q7sdcMpOqrLVh2HadhZx4yuVziY4CU20dx5o0fMA7oiDrCQNmnf1CxegthndJQhelFT6LgvFvSuXqNqC+qftgh4TDgD1D28fpzcKgw6Ijo3xGFRkXVV1sQvH60ydH4nR70WYlUfPg7yOVYDxaiDG3t3R+R044T8z5G8PioWL0F42WdAYgZm0NFcK0N+wtQx4RTs24fKoOOyKxEAl4/+tgIAl4/HqtD7KtNAic+30xjWR0+l4fkgdmc/Fq8uLWcqkCuVKA7z15kzi2msaxO+nfqmF4UfL0Nn8NN7YFC1OEhhCRFIQgCqWN6URjss/CbbSh0amRnRXd46qyEdkqjMa+0FR+eva4jh4+QkpxMYnQc4e1SGDdsEJv2HQMEAjYT8ug0Thzei93uIOBxgVxFRloqioC4/1abLOQqG+jWvzc71/5x3rEuJJem/QWSXNbuOk5M/46U/bQHBDGdv+APoArT01hQiTpMjzY2gsRrBlD+3Q5pnQqNmurf9kt8Hj9WHNfvcBM/phelq7ei1Gvwuj1owkLQR4UhVyhQatXIFHJUOjWnNzdfhsnVSsxnqsT+dh4X27Tw3Mwc3Yvj32yjNreY0+v2g1yGPro5qkRAQGnQYhzUCfP2XLyWRsq/2Hxe3Ie0TcTv9KCOjaDsVCn60BAO/CGuxe/14bCKhteEzCT6Xt6fb9/4Cr8/QFaP9oSEhaAzNOdtVgTnFzuoE+VBT6uAx4fgF3W2ITMen9MtyVhLvd20N8dc1hn7mSpR768W91JvgwNVmF7aH5pAk2BElxJDyQe/A1D01hrU0WFoYiPw1FlbyXNLWW7ijajLuoje2qcrz7s3R/TvSOWnf4j65svN+KwOrPtPIdepcRRW4iquoXzlr8HohtbyHD22NwqthsLnPkFwe1GG6TGO6I7zTBW1P+zAW9eA3+ogOsgrYT3bEnC6CclOo3r1JqwHCgj4/NIe5amxENIhheqvNuO3u2g8VoQqwoA6eFZ0nKnGWVyDQqPGcaaKmLG9iRnbG7lGTcWXm2nYf4qAx0fc+L6cDVFn4SaiZxZlnwTl6IvNyNUqlAat9H5oVhLm/QVE9etI+Y+7MO08jsoYKu3NtpPlyJWKc+gFEN2jDR6LnYLPNtFYVI02OgxtbAThWUlUbcsFwFpQidoYSv2ufDw1Forf/pnYceIeLfj81AfPweIerhfPP1lJCD4XBL24BK8LuTaMUDVEhIdzIv8EMpkc5Erwt85leDZvxIwR5SNmbA4lK38VPWtL66SxFAYdkf07okuJoXrNbgSvn7JP/iB2XA4hbRPQpcXhszoo/Wg9ET2zJH2jy4jH2L8jZZ9uDM7Rj7Fve6rW7CakbQKFb/xA3Lgc6jYfJbx7JqWfie/9/vV6VBoVxthI9AY9Xfp25tcvxLNzQAiQ0SGD9d9sACD/YD4hYQYUCjnmw6cJ+JrXGjcom5KgXJ7+aivJY3uJ9O+WSdG34jdn0ZrdKLRqIjqIxnJ9gpHk4d049eVmvDYnJb/uRyaXoW2hb3wOt4RHy96TCMKFdX3LPUxr0JHYNhm/1094TAR+rw9ncA+Ly0wkIt7Irm83k7ftCBFxRlQaNeExrXkq8ZoBKPQaKoPn+oDXJ/GhaUeepDcUei0Ev9tDs5KQq5UoQ3WUrt5C9YaDxAzoKL2bOXkMlT/vwR38FjibP5JuGoajqJqInHat1tXEH5fgEvxTuGSU/DeHDh06MH/+fF566SUGDBjAjz/+CMCPP/7I5MmTWbx4Mc899xxqtZpJkybRsWNHFi9ezPjx48/b34QJE/jpp58kI1UTvPnmm9x8880sWbKE1NRUvv76a/r160ebNm0kb0C1Ws3YsWNZsGABS5cuxePxsH//fqkPl8vFCy+8wOTJk1m+fPk5Y7///vuMHz+eBQsWSEbN88H27dsZOHAgffr0Yf/+/ZJn5/vvv092djaLFy9m0aJFpKSkMGnSJOLj41m8eDG33nprq34GDBjAzp07Aaivr6e+vp7MzEzpefv27cnJyeHWW29l8eLFxMfHo9frKSoqAmDjxo1/GtoOSAbbJqNoE9jtdp5++mluv/12Fi1axPjx41m6dCklJSVS/zfddBMLFy5kyZIl5OXlUVxc/KdjNUFZWRnp6emtwtrlcjnp6emS12dBQQG33XYbS5cupbq6mj179mC1Wvn222+ZO3cuixYtIjMzs5XxOjQ0lEWLFjF69GjWrFkDwLfffkvnzp1ZsGABzzzzDJ988gkul4vffvsNtVrNkiVLuPbaazl9+vTfmjtAY5UZQ3zkOb8b4iOxVZrOec+aV0L8FX0AiBrSBeQy6ZDnqjCjTRBve7XxRlwVYvuUScNwHDuDOvhMnWDEU1mHJj0BdWIU9gMngr+ZUMUb8VaZ8ZTV0m7+HQw6sgKf1YmjsAJNglHqt+mvu8KEJj4Sd4UJn8UuHaaN4wegMOjwVNShyUgEAZQRBnTZGURdM4SqFd8Tf981JDx8A36bg4bNolebOt6Ip6L5A9hTYUId9G4SBIGMF+8lpGsbYm8eJT6vNGE/VEDyU7fTbe+7pMy9A095bbBdFJ4KE96mdQX/AiRP6E/Z9ztRG0PxWu3SB5JMLkMmlwVxGElIehzOSnMr2qjCQ6j6Zitx119Guxcn47e7cBZV4a40oUlofduuMobiszoQ/AHaPnEj3VZOR5scTcFLq9EmReEsb16ru86KPiMefVosXpOVdq9NI2bCIKLG5uCpET20/Y1ONMmxaBKMxFw1AF2bJPodW4nP5qB+e67Ul1ytpM+GRUSN6kn9zmYPa3eFCW1KDK4KE435pUSPzcFdaSasT0c0iVESf8h1KtwVJmKuHoDzjGiAa+If5HL6b3oJVUQIps1HaThQ0Jr3LrCuxvxSIvp1RBlpQJsUTUj7JDRJ4piNeSVkzJxI/MQhxE0YSMmbP4htK03oEkT5MGTGY+zXniHrXkAZoiG8SzoACoMWpUEj0UymUlK75dg5dBACAXp+9jj9fnuRiP4dm+mcYMRxplLyomuioyZBDFuKGdeb9JnXgyCgSTD+KZ31mQlE9u1Ax4WTiejbnrDumWgTjCh0alzlojy6Ks14LXZ8lkai+nVEFWlAoVMTPSgb/AKCP0Du0x8R0S2TkPQ4sp+5mfwXvyB+XA5J1w0ibep48h4V9xRXWR2RfdujS43BXWkmemQPtElReOoa0KXHibgN0rkJB9ogzptopo03ItdpqPl5t/R7wO1Fm2DEHqSZNjUWT10DUSN7oEmKwl1ponzVb7R9+lYGHHiLtIevBZ8fVwu6A0QP7kK3N+4nNDuV8O6ZqIyh+B0uNHGRreeQYJTwI4KA9UABmnhjUMeIf1vqG81ZelOTYJTG16XGoomPJHpMLxThzQU3Aj5/K9qFtEkgamhXFCFa4q7og1yvwVVhFvuqNP+pPINAu6dvJrJfRxJvHAKC0EzjFjjUBeU5akRPMmbdQIeX70WbFI2n2oyruCYogyaiL++NTKloNRZAZO/29F37Au2fvRV9RrzEsy3xJfj8CF4/YakxuMw2VAYtV65+ksGL70apE2XDfKKUtNE9AVDqNahCtNgrmvuQq5WM+2YOoz6eRUTQK+x8oI+PlNqljs0hJMHI4DfuZ/uMd1s9A7BXmpEpWh+tm3DY9DHYSne0WJdF7iFGH442wUhjfinxKRlUW2wgU6AIj0Om0tC3fTKFJ3IZcdujHMzN57HZs/FXisaJlz5ew0R9BzwNdgJBg8PZY11ILmP6dUAdlMvE0T0J+PwI/gCHnv6YiA4phLVLpNvTkzi64EsclWZC0mOJHdaNyqAMqYOy1vfT2Vy2bj7Gfh2kcQHCu2bQcc6/6PPJY/wy611sVWbkCjm73/mFaTtf46G9b+K2OTgTvICUKxVEZyVJ/wbwe7xM/O4Zrv5gJr/PehdDfCSNLc4Mgj+AvsXH8OEPfseQnYoqPIT+GxaR/9SH4l5+HtxrE4y4q+vRJhiJTY3H4/IwZcH9LPzlZe5dNA1NkKdsFhsBf4CS/GIUSgVRCdGYqkwY44wkjsth9NbFDPp4Foef+QRvQ/M+qzRoUYaIfYS2icfv8jDwoxkMXTeflBsuk3DYtDcnT+hP+ZrdqML1OIMXNMZeWejiI+mz8mEM7ZujabIXTSbg9eGpsUg0R+AcWVboNS1kuZk34q/pL6Zl+JO9ueNr9xM3YSBx1w5ErhfXEXB5kGvF9EWxV/ZDYdAiU7UuYmTomoGrvA57nni+dVeZCWmfIqZhaaKbz4cmXtTRmngj9dtzCe/dgTbP34FxWDfsuUWt9iBNghF3ubivGzpn4CiqRptgRBNvRB0TzmUHlpFw3SAqV29GEx+JJiESpUEr4cdZVou6hTFJlxrDwI2LUOi1ROS0k3CjCtfjbKFzfDZnq0sUa34p0QM64mt0IlcriRvRHVWoXtqbQdQxl303l2GfzCI8qGM0RgMyhZz8d0RDrt/lRRAE9PGR1OeVkDKuNwDxgzuDXCYZeKS9IyUGdXQ45h3N5xxXpVnSGzKVFmRyQCZ6SsoVEPDhd9SL/69QotBH4ne0OOfJ5OfwhipcjDJokpOmMZr+6tNi8VoakatV9F03n+yXp+CtbwzOo4ywrhkodGoMbRLRJkVJ+ia8eyYek5Wur93HwPUL6LZsGj6bE8EfoDG/jJB2SWgTjCRc2RelQSfJ6Nh/jcFS10BUfDTxqfE0mBuY8fJ0lq19k+xe2WT3yua2mbdx7zNTUKlV1FXWERUf3YofNUYD3obmdToqzeiD+6rf6yOsrUij6O6ZyBUKjNmpAPR99hZsJTU4a5sv6wP+APq4iFb9J9wwGGWonp4fzSL30bcvqOtFvhf3sJjUOGwmK9pQHTO/mMdtC6eiDuqb8pOlpHXOoO+EwTz3+ytoDToqTpYQ0SICQqFTEzu8G+46a2t908KAHvB4GfTTs/T7ZBYHH30HAGelCZlCjj45GrfJSkTXTNRGA85KM+Gd00i4vDdnPlwvjmHQnsMf+vRYqr7bcc66mvjjPx0EQfi3/+//GlwySv6bg9lsZv78+cyYMYMff/xR8vzr0KEDH330Eb/88gt2ux2F4u9VM4yNjaVt27atwrwdDgd2u53s7GwAhgwZcsGw6WPHjvHkk08yY8YMjh071ir0uSmXZXZ2ttRnSzh69CgrV65k1qxZLFq0CIfDgdPpbPWOz+fj4MGD9O7dG71eT1ZWFkeOHJHGHj16NCAa4f4qf2JLo+TOnTvp16/fX+Jn+PDhbNy4kUAgwM6dO8+bn7MltAzfbmkU7dWrFzKZjNTUVMLDw0lNTUUul5OSkiJVD9+xYwezZ8/mscceo7S09G+HkQuCgOw8FWxbKqC2bdsSFxeHXC5n4MCB5Ofnc+rUKcrKypg7dy6zZs1i8+bN1NY2h5n17SveHGdmZkq/HzlyhB9++IFZs2Yxb948PB4PdXV15OXlMXjwYADS0tJIS0u74Hzr6upYvnw5jz/++Hnn2gznX9Pp139AFR7CoA0LSb15hOhx0OLWs+lDr6m5cWA2KZOGYf5xG83DyJApFei7tqFm1c8E3N7mZwIowkNQxkRw7J5X2NZtKgq9BnVMhNh3E67Pg3Pz1mMk3zmajr8sRW7QIQQr1MmUcgy9O+KpqKNxTy4RV/Qn6obhlD67CtMXG5DrtERfO/iC/TZNLvfqJymZ/xGWjYeIu2McoX1FGdW1T6F03ioO976HkmdXoctOPxeFTQsUBGQqBfGje1Hx465z0dxi/C7P30bZD7sg0Jo+MpWSiL4dsWzP5egdi5HJ5RiHdW89TjOqJShY8CW7xz2Fr8FO6l1jzl0nQX5WKjB0yaTyg9+w7jlOwOMnJLgmx8kywnq0JfqqAShCtPga7OzucS/KsBB0abFSP87iag7fvBDLrnxC2p0//cHxR94m+c7RpD12IzKVAsHja4EDGfp2SQScHvwONyAgpYwJBNh33fM4S2sJ79kGQ/D2/M82fUEQsJ+qoPjNH+ix+inJ47bp9lqTYKTk7TXUbz1G2cq1tJl7c4u2wWkpFajDQ9g5aREes42cdx5qRnHwnc7P34b9TDVC4Fw6uCvN7Br1BAcmLcTYPxvZOftEizaCAMg48di7WHafoODZj9EkGDF0Tm89qRb9g2g8UEaEcPC2xXiqLXR795HWL7QYy1FSS8GbP9L/yyfp+9njwY9tsd+020dR9ctevA12cp/5mG4vT6Fq7T5MO49T8OIXtJl9IwB+p5uKLzejz0ggrGdbbLnFzfogOMUmOud8NQfkcgKe5pQlgiCgz4wXc1wV17aYnfjMcaqc4jd/ILxnFm3n3UpjbrFEs5jxfTn19Ifs6Hk/RS9/g0yjOgsnMpQGLSde/IKGg4X0ePeRFuJ1Nq6bIXJgJ9TxkZS8t/ZP9c25IL7jrq5ne8/7sR4swFVSQ8bM61G08NxqOZ5MqUAVHoKr0oy9oIKs2RNbv/Mn8rxn/DMcmLQIZ2kt0cO6Sd6fLVfYLM8ZuMprOf7IcvwON7qgcfHM0q9JvnMMYd3bIteoW48niiHKiBB2j3uK069+jzbxApVTZTJprOjO6dir6tnw4Fv4HG66T7sSgM0z3qXT7aO49pfnkQXfbwLT0SJq9p5i8/3LOP7+b4xY9eifoLkZCSW/7qPmQAF7n/uUHrOu/3t0Oq+K/2vdEWioQhmRiDqrPwGn+DF8rKCEDh07seHDl+nSJpl3330Xd1Q7Nh84jjHMQHLg3HNR67HOL5f5y9Yw+MvHueyz2TScKJfo0ua2kdjOVOEoM3HomU/ICYb+Rfdpj3nvCSl0G5n4Mbpl9JPsvnkRyRPFvJVN4K6zcnDaMvbeuZTLZohRHuoQDVmje/LWoEd5o8+DqHQaOl0j5kgb88IduBoaqT1eIvXhNNv4ZeprrLn7FfrPvP4CiG3+37QhXWjML8NZWsvO4bPpuOBOMR3IX+BeoZCjC9Gx65ftPH75dFwOF1fffx2RsZHYLY2oNWrufekBZIDP6w22g4q1+/jtslnsuOsV2j94Vat+ZTKZNDeZQoHKoOPQ3I/ZcdNC2j96DSGZ8dJymvbr6t8PSu0tR4pYl/MQ9QcLKf9+Fz0+ECOCYkb1xGuyIpzlaCBN6i9AAGJG98LXYD/3WQtZLv/wNyy78/G7vKQ9OAEQ6a1LjSXnt4UoDDpJTzaBXKdGl5FA5acb/sY8ms9xIe2ScZwsI++upVR/s5WIQZ3PWo4MuVZNp5UzKZj7PoLfL9JUJsN2+DRbe06j8pttGId0ld4/37oBXNX1bO75AHuufwGP2UbX5Q+21p1/Ao2nKjiz8je08ZH0/2w2DbnF4kqCnVuOFGHae5K9973JiVW/MTioYxKGdBE9/09Xtu5QEMh9cw3qiBDG/T6ftpOGnnveBbqvfJTGk2UEnO6zmot6w+9oQBmegCI8HsHXHMUk1xgQAn4Erxu/swGFobXB7u9Ak+xIvJGdhs/mYNfIJ/A73CTfMRpBEDj2yNvoUmIwZKch16lb7MECMoWcsC4ZFH/4O9tHPoHP6UEZIV6kHXnkbZInDkGfFifSIXiuMQ7MZsyNo6ksqhBlVKmgbee2/PTRz0wb9wBHdh3BXGPitcdeIzQ8lIn33dBqvs1wYZ3RWFyDyqBl3O/z6XjXaLx2FwF/gOSR3XHWWfE2us6Dj9b/rvvjIK7yOg7dsYS2wb31gvomuCfJFXJSO2dgqTLx7sOv43a6GXffBAA+fOwtopJiiU2L47f31hDw+QmNjmg1btzontQfLIRWOkDWShe6TTb23f0qe+58mY6zRdzYz1TjtdiJ7NmWTs/cjPVkGU1FtttMvZy85z9v8S3QGm8ypRyFQUf1ml3nXdr/RYPYJfjfh0uFbv7NYdWqVYwfP56cnBxyc3P56quvANHjsWfPnhw4cIA5c+Ywd+7cv93nNddcw8svv0zHjh3/0Vw8Hg8rV65kwYIFREdHs3r16j8N2z3bcCYIAvPnz5cKw5wPDh06hMPhYOZMMVG22+1GrVbTs2fPfzRXEPNLhoaGUlxczI4dO5gyZcpftunbty9ff/01nTt3JiMjg9DQ0L9scz5QqcSPNZlMJv1/078DgQA1NTWsWbOGBQsWYDAYWLZsGV6v90LdtYKUlBTOnDlDIBCQvCUDgQDFxcUkJydjMpnO204QBLp06cIjjzxy3udKpagO5HI5/qCXhSAIzJgxg8TExL81t/NBdHQ0990n5vx55bNbMMQbsVdbAOh220g63yTmnao+cprQhOYP0Kb3IhudHHmkOV/muIrPmr0bEo24qkSPOlelGUO7JLq8fC/7blpIm6t64q0Sb4K9tfWEj8jBdaoUT0k16uRYvFVmwgd3x1ttJmxQN3xmK0qDDsHnp+bnPbSbfwfuqnpkaiXaxChclSa0iVFoEqNwV9WjSYzCfqKMvGnfE65yo8lIJPb2cagTo/FUmrDtyiV0QBcUBj3u4mo0aXEoQkNET8eDJzHkdKDu2y14Kk2oE5sPh+rEKDzV4pq81fWiN2dUKPW/7sbQIwuFSo6mTRL1v4iHAZUxHGVEKJlvPIJ1y2HUiVGoEqLwVtdLf+OGdxeLowTDxFRhIcgUYr5LwR+QDFoR3TKIuayTyAcqJfEjumMc2o3woPdAzfc70MRHIvj96DLi0CSIuJC3MM54TTaUYXqpf22iEXthJXHj+2I/XYW+hSFREx1GbVG16IFaacJ28JToQVFtkTxQlREGatfswN/owvTzLowje+K3OnCV1mAc2o2qYJh401xq1+wi5s1pzWMkRuEqrUWXFoejoIJDN75I5kNXEXFZV+RaNT3XL8Z2qAC5WkXU2D7UfLeNuIlDQSHHU2VuvS6DDvOO40QN645l7wncTbxXbjrvugAqP9tI5Wcbab/4HtQxEThPV5J05xg0iVEk3DgU676TOM9UYZh2Fa6yWjQJURJPOyvMVPyyF4/JhjIsBLlawbBNi7AX1eCzuyWa6RKM9Hl/OuqIEGJGdifg91O7dh+KEC0yhRxPnRXbsTNSKKyr0ow+I4HGoPeKJiEK49BuhPXKIqRDCvWbj6AM0RHw+NAkRv8pna1HTlPz8160iUYCXh/6pDgUoXpsuUWSh6I2wSgW16mqp+5oEaWfbwKg+2tToW8HZAo5KRMHU/7tdjz1jVT+uItuQeOHq8KEz2JDlx5H6gNXEd6nA+qYCMxbjqJNicFnacRVYSb++stwFu8DkOjsR8awE+/hCNJCm2jEXVWPoVMafqeneX6JRhQalUTPys82EtajLZYdeYR0TMVdYSJqRA/CurehYXc+vTe8hFylRCaXo02KpoETEl4q1+zGXS3iqkmuFHot7qDOa9JZrkoz2qQoDNmpoodJrRX7yXJ0qTGijqk0oTlL3zTNrwnclSa0SdEYOqWTeMsI9FlJ1K7ZhUylRN8mAa/ZhlypaN1OJsM4sBO6lBjqd+Shz4gnpEMy7qp6dCkx54zRUp7d1fWE52ThKq/DVWEibnzf8+LQL/hFORYEst96CMHrQ65WoY4z0rD3JLU/76Hv9lep/WUPsUEv+KaxQEbNWpGO3nobgt+PKioUV6WZpEnD6LDgTnEZCjlytRJ7pRl7pRm1QYej2sLpn/dIRklLYSXFv+2nw6RhKPUaPDYnIUEjp7fRiT4uAke1BdPRIvq9eAeaSINUtKDD7SPRx0Uy7us51OwvICQxiiYTdmT7ZHT3jCMsI44zP+6W+gQICXobnw+HTQbMJj4EJD4AiAioyXM04K4S21eVnGZIn0GgUKGISEBw28ktNTHmymsQGirRJmejCrgpqq7n0MkiNh3IY73XxdpwHYUaBx8KRTyUmIVMIaffhoVoE6Ow5RWfVy7LjpVQ9PlmADo/MRGFVs2o9S8S3iGFivUHCUmJoWzNbnKW3oOrup6Y/h2oCOpeQNRRITpJ39TvO0n86J4MXr9ApMWh02gTo6j4fged0mIJ+ANEpsfTUFqLM5ir78Sv++h+0zCGP3kTSq2a/J93E5bY+kyQOrgr7cb3xZiVyMk1uzG0ODPIFHIctRbp39k3DKHyte+JG98HV2ktzpIaInpnSbhXhunp8tYDeBvsWA8VEtolA3dVPSaNC7/fz5GtYjTD7l92Mnn+vQyaMJjohGg8bi+GCIMYmqvXEhUfRX1N815RtyufkKQo1NHhjFz/IgjgKK+TwjudlWYCPj/24hp8ZhumXccJ75RGxZrdqMJC6PriHcg1Snq/8xBeqwNdolEqTKFNMFK+ZjdZ915OxgNXkj51PKqIEGQKBVmzJyJXKem09B7xUuosWfY73OfszYLXh/VoEX6H+8J7c4UJ64EC3JUm3DUWwrqJBQ3lGhX2k2UcvPZZdJkJJN0+qpWRXpcej1ytpOOyBwk43GgSo1AnGKn4eAORQUMjgEyplPZad6UZXZtEqj77A01SFJ4qM6roMAJOT/M71WbazLuVqi83U/fLHjLm3CzuT2qlFP0gU8iJGdULr9lK7e8H8DW6pPBvXXKMlKtW8PjwekSZV2hVeC12Bvw2H2QyfFYHuqRm/lKG6vDZHK1wWvjer3R4fCKqMD0Jl/fGXWuBYGFBX6MTbWwErqp6zMeKGfDGVK74YwGaqDCxMN3KR8S0COF65AoFjmoLvkYnu4KebACTSj+Szru6lGjUsRGcefU79G0TJTlu4osmegtuGwGZDLk2FJlGj+D3gVyJTGMAIYBMrkBwNyLTt/C8FwIow/SkTB5D0qRhkldtk4ejNilKGkMaSxBwV5hRhGiQKeRUr9lN1lM3IVPI6briIZDJaDhYQOOJMkKzUyV9Y8stxlVhpuGAmOar4qutpNw4BJlCjr2ggoaDBYR3TidxwgC8VjuRfdqTcusIHrxtDs++Pw9ztQlBgNrKOtp1y+LhhQ+i1WtRqVVExkby2+rfuP7e64hOiMZcbaKl/5XbbEMV3iwD7SePISQlmnG/z8d86DRV2/Mo/n4nHhncXvQBEW0T6XDrCNQRIfjdXmJzslColQx+/T7kCjnOoPdtEzTpesvek+jT4zAE91bggntYfZWZ+ioT2hA9DdVmDvyyk5tfuIduI8Uz8MHf9nBi5zGKj56m9xUDiEqMpqG6Wd8kXj2A8tVb6Lr4HgZvWCgVFfLZm42ougTx3OGsaUCfHkvbaVeSfE1/VJEGSr/cQu3WY8QO64bH1IAuwYhcqyZnhZjnVG0MJX5Ed+QalYS3uCv74bM68NQ2tNrDzubFS3AJ/glc8pT8NweHwyFVvt68ebP0e1VVFampqUyYMIHMzEzKy8vR6XTneB6eD5KSkkhKSpJCr/V6PQaDQfKO3LJli2Sw1Gq1Up9NRrOwsDBcLhe7d+9u1e+OHWJuofz8fPR6/TmejF27duXXX3+V/t0UxtwStm3bxr333suyZctYtmwZb775JkeOHMHtdtOlSxepqE0gEMDhcPzlmgcMGMAPP/yAw+EgNTX1nOdnt1er1XTr1o333nuPYcOGXbDf/yo4HA60Wi16vR6LxcKhQ4f+dtv4+HgyMjL49tvmROfffvstGRkZxMeL3igFBQXU1NRIHp8dOnSgXbt2nDhxgqoqMUeT2+2moqLiT8fq1q0ba9eulW69zpwRK/RmZ2dL3rYlJSV/O/Q8vkcbPDYH9uBGfvij9Xw6bg6fjptD4br9dLxO9EyN65IhvacM00shQSm3DMdZYSJ6mHgDnjxxMNW/ih+w7hoL4d3bkP/cpzhKazBePQjL72LemOibxyBTKqj99HeibhiG8epBuMtq8NvseGvq8VTUIteqSfjXUHH8Cf3FDbfGgu1gIfrMeDwmK/rMBOJvGIxpw0HiJgzAsjuYF1UmI+HhGzB9v5Wo64di3XyQkJ7t8JkaUCdFo8tKRhUdiXHCZVh+30PooK44g4ms63/bS8z14ri6Dqn4rQ68NfXIdRrkIVoaDxWgzUwkYlQOjlNlGK8ehLfaTGh/0XjoLCzDXVyF81QZ9et2Ezd5PH6rA3VyjNRX8jUDKPt+p0SHuh15JAZzKkV0yxSrb6bGsH7gDJzlJrZe/SwVP+3mxOz3ODHzHc68JOY8rdtwkOS7xyFTKvDVN+K3OaSQqJZg3p5HStAzMnHiYDw1FuynKij/fCP6zHh0qTFE9G0v5sD5djue2gbc5SZ0bRIx/baPiAHZyJRKosb1IeByYxzZC+uefFIfu5HKj35HrlUj16gJyRJDbWLG98UXnIsmORqZTIY2NQaZSkHchAGUffg7+sx4QrtlIlMpiJkwEL/TRcGclRwYOQvTr3tRhuuJHNQZR0E5gt+Pz9KIp8aCKioMRZioy+p35RM/oT/2ggoSJw6mNsh7F1oXgCoYJtaw7ySRg7tQ/d12bEdOi5Xkn1hJ7do9pNx7Bc4SkQf9NgfuIE6rft1HzCCRzuY9+fgbXWwcOhuZUo5MKW7f+6e+ScOxYn7v9SDVa3ZzfPYq0SCp11C/+wRxV/ZFodcQ3qMt+ALoUmOoW3+QmJE9qFm3n/BebfHbHBS//j35M1fgLKygdu0ekqdcjlytxGex/SmdXeVmjIM6kThxMFU/7MJTa+XYA8tQGvQk3jCY8F5tEfxi5WxPjUUKm9MlRRHZsy0Bj4+020fhqqon6bqBlP+wk+hBnXAGc/pV/XaA5LvGIlMpsew8TmNeMQeue46KT/9A3yaB2Kv64yypQaHTUP3NtlY4RybDZ3NiPXJG4sXadfuJ7NMewesj+daRyFQKEm8airvGIq1RFR1G3bp9JN46kpjL++A4XSnSpdKM/UQpe0c8RtGr3xDw+oi/QfR4jujVFo/JSlinNBoOFmJol4xCq8ZrdSD4/AQ83lY6q3rdfpJuHUm3VTM48/oPeMxWPDUWrEF94w7qm4QbBlO34SDxEwZQu25fK/zXrdtH/A2DqflxBydmv4c9r5j67cfQp8XhLK7G0DkdIRBoRbuS936l8tvt1PyyV8wBF6ojbmwO1rxivC1472w6J1w3CEWIlsSJg6n74xCGdskgCOfFoae2AXeFiaqvtuA4WUb1N9twFFWh1KsRAgHCemXhtzmIv3Zgs6ddEBqPl5B6pxgRkXr3OAJuL16Tjdp1+9HERrBrxOMcf+w9PHUNxI7JwVnbgNvqwO8RK3AnDeqE5ZSYE1kbFUbuh+v5ZuxTBDw+zvyym3bXi3tM8vBueKwOnDUWortnipVN65tzpuZ/uB5HdT1rr59Pybr9tL1+EKHpccT0bENjWR1bH3obl8lG0Y+7aBPsM6ZnGzxWx3m91szb8zC0T2rmw6DuqF23n8QgD3Xp1oWSslIq6qrxEeDXXUeI8pvwFOxC8Hvx1Zxm6MjR7Ny+DUV0Bj6Pm8PHC0iOMfLwv8bx+5tzeNbaibodudw26mpud6STOHEwpSvXsWvE4xx78K0LyqUmqlkuky7vTdXGw+S/8SO205Voo0UjSuygTjir6/E63ET1aEvVuub0PQq9BtPufBLGi/omblRPKtbsZsvIJ9h396tU/bqPlImXEd4lHZVeg8tipza/lMQebVEGQ4DTB3bCVmXGUlrDGznTOPnbfjoHzwRtx/XGbXOwb9mP/D7rXZxmGyfX7JLODPE92kBAwNEiP6Otoo6oyzpj3p5H0s3D0LdJJLJvRwn3Z17/AfvJcnaNeBz7qXIUejWeGguxybF43V4pT2TngV05tOkAD102lal9J/Pag0s4c7QQIRDgp3e+x2GzS+HdABFd0pGrlFRvOET+Gz+yftSTyJQKKazfXlqLXKXAbbKi0KmJ7NkWW5Bn63bkEdYhhaNPfUTt1lyq1u0ndeJlaGLCiezZFp/NKRrK5DLOvLmGjZ3v5bfkW7DsOYHHbMO0PRe/04PHZLugLMdd2VfiQyEgUPXd9j/fmytM6NskiPrm2kHYT5YR1isLX30j2uRotGmxpM+4DgQx3UoT2I+XkHv3y9gOn2ZX72l46hqwHy+h9vtt6DIT0KbGIlMqUITpqQvqNtvBAggI+KyNxE0cSsLNI3BX1Uv7O4AuLQ5lqJ6yFT+J8wg+81rs6DPj0abG4LO78Dtc7L/hBWrX7iXg9pB44xDCe2UhV6uo+Vk8G6qiQiGY1qThUCEqYyi7Lp+LaesxqlvIZnivtgTcXnxnecupo8Oo2XiYok/+wGux4661Sntz3Iju+GxO3DUWorpn4nO4+Xn4E3zbbRq1e0/iqKpn233L8DY4cFSacdVYUIXpkQfPu20mDcXV4rzb6ZV7seUVU7zil1Z6I7xX21b4QSYn4LLis1ZBIEDA2YBcGwoBH+07dkQQAsiUKgi0doQwb8/Da7Kya8TjmLcek8aoXbef1Mlj8dkcYhX74Fie2gZcFSash08Td2Vfoi7rjFKvoXTlOg7c+KKob0L1pN83nrpNRyR903i8FFeFiZA2CQBEX9YZR0kN8Vf2RR0dhjJES/78z7EcKqRm3QHazriOw9OWERoRisNmx1xTT31tPXWVtRzcepD7xz7Azt92ceLwSUZeN4IBYwZgs9ikd8+G6u15pI4XL8NUIVoOzv+StaPmULnlGJkTxVQKPR+/AY/NyaGl3/JF92l8lH4Hm+9fhvV0FZXb8zj+wW8IAQFXC30TGkwfY96eR9r945GplMSOzWml68+3h1lrLTgb7Pi8XhpqLXQY2IVjmw7x3OWzeOXW5zlzqID+1w7higeuw2Fz4LI7aQhevihDdUT170jVuv3UbDxEwes/sGXkE6K+CaZGib+ij7S3hwd1U8GyNWwa+STVGw7hMTeSfusI4sf2ombLMbw2J7/nPMTvvR/m994PU/GTeK6s23hE0h3Jt46gbsNBaV0X5MX/YAgg/Nv/938NZMIlH9t/G7jxxhuJjGy+uRo/fjxxcXF8+OGHGI1GsrKyKCwsZN68eaxatYrc3FzkcjlJSUlMmzYNmUzGiy++iM1mY8iQIa3yStbU1LBo0SKWLl0KiAbB2bNnc9999zF06FCKiorEMCC3m9jYWO6//34MBgO7du3i888/R61WM3/+fL799lu2b99ObGwsUVFRREdHM3HiRObNm0e7du3Iy8vD6XRy33330bZtWzZt2kRhYSGTJ0/GarWycuVKysvL8fv9dOzYsZX3otvtZurUqSxbtqyVQXPJkiUMGDCA7Oxs3nnnHaqrq5HL5dxzzz20a9eO1157jZKSErp3786YMWNardNisTB16lSuu+46brhBdFlvOaf8/HxWrFiBSqVi+vTpxMfHc/LkSZYuXcry5ctb5W08G+bNm0d9fb3k+RkWFsbcuXNZtmwZvXr1ol+/fufgveWzZcuWUVBQQGxsLCqVipycHIYOHcq8efO49dZbadOmDdOmTWPBggWEhYW1GruxsZFVq1Zx6tQpALKyspg8eTIhISHk5uby9ddfExYWRklJCR07duTuu+9GLpdz7NgxPv30U8nA/K9//YucnJxW4xQWFvLxxx9L4doffPABJ06It/QxMTE8/vjjeDwe3nrrLSm/ZVVVFXfeeSdt2rT5Ux6vyy/lt5nvUB00Ekz4YCa/z34Pe7WF7neOZuBjE1HpNQR8Ac78cYg197xC3y4Z9PlqDu6qemzHSzn18jd0WXIPqggD1qNFHJ72JgGPjy4vTyHh6v7IVEpkMvCZrBzpPZnkp24nfuo1uEqqUccZkSkV+J0uPGW1NKzfi6esltpP1pE441/E3DkehV6L3+nm0KQFWPeJ+I0a0Z12z9+O3KBFrhIreFZ+vgm/3UX6wxOQIVC3+g/KF3xM6gtTCBvaE7laScDjQ6aQoQgVQ1MEvx9frQW/w03tN5upfn8tkWP70vaNh5HrNWLxj8OnyL3ySTSpcbRbKRZaUoTrxXlZHdR9uQHbzv+PvfeOj6L6/v+fM9t3k03vJPTQe5GiFFFBRcWGvWJHRUHAhl0QAlYQEdG3bzvoWwS7gkiXDiEECIH0vsmWbN+d+f0xyZBINZ/3792+eT0elN2dO/eec88958yde87JocPCRxE0glLF9sklxF9/AVGj+qGxWpD9fkJ2N8emvoXvcDG9tr+Hfd8xdk15B1+lHXNGIoOWPIQu2oJjfyHFX26g5zM3IWhECj9bx+E3vmHEt8/hPVDIoelLARj442wierQDUUAOhPAWVZL78Ntk3H8Z0cO6o0+Iwl9lJ3/uCmo35TDk59lozAbCvgD2Pw5x4LGl+Cvq6PvRdOJH9wFZpuST3zj4+Pu0ufUCIlJjiDm/L6JOi2gxojEZ0EZZkHwBpFCYsMeHLjqCcL2XkMNNzarNaOJjiD2/D/pYK4FaJ2GPH19JDVXfbKH91KtAI1L+2ToKXv+auDF96f7mA2ijLIScHio+XYu/WEmlUP73X+j+wXTiLhqAHJbwl9rIve816vcepc/KF5RxyDKiQYfGZEDyB3FmF5A9eaEaAn4qutrdfylyMIwUCuErriaiazphb4Did78j7faxCFoRc8dURJ0WRIFAjYMDs5dT9Nk6hnw6k5DHT2QnxXkXNCKCVoNjfyGBWheJI3sR9vrZ/cgS7HuPMfD1e4nsnsHum+chGnX0+3gmpjbxCFoRd345R+Z8QeazNyunmWxO9HFWRIOOiuW/c3T2ZxjbJjLwx9loI0xK2LPHj6+0htwpp57n3u9OUQrJSDKewkoOP/cxtRtz6DrnDlKuOQ+NUYev1Ma+e9/EufcoA755jqhebfGU2Mh56m+Y2iTQ65U7ELQapGAI97EKtBEmPEXVGBOikIIhjInRyGGJkL2eA1MWk/nCrehiItGnxqIxGUCSKPtkLYcefx+AIesXIBq0SGGZ2o37sfZur+qLko/W0OnxiRxd8BW9Fj+ExmwgWFfP7pvnYe3TARGZ5KvPRRcTiS7Bqpykqasnd8rbiAYdnV+6A1O7RCVhvCAg+YNIXj/+agf7pr1LuzvHYu3ZDlNGAiGnl7AvQOUP24kd0hVTegK+Uhtbxj+DFAgxYsN8LB1TkYIhfCU1hOu9/DH2SeIb9I2mib4p+2wd9YdK6PH6fWgsJkJ2F679BXiPVZIw/hy0VjO+0hoktw9/lZ3oId2U8GhBJlDlIC/rS5IvHUzOzPfIfOJ6rP06YkyJU+PPvMXVZD+8GF+ZjWE/z0afGE3Y4ydc72XnjXPpvWiyUgzEF8BfUUv5Pzbhyi44JQ+dOw/T9dX7MGYkKjJQXEP9oWJizu2hnMJtCEkU9VrksMTROZ9x7J0fMHdMZvC3L6KNMBL2BNh37xvYGqp/dp1zB/Hn91Wq4U55h9TrRxJ1fl+QZaRgCCks4SysQmc28NujS+gw/hz6PXQ5xugIBFHAU6VsYGr0WnRGPSFfgJDHR8gXBElm7T1v4K200+3Oi+j1wHhMCVH4apyUrN1LOBCk/RVD0ZkN1JfU4LfXs+PFz+j90OV4bU6SBndBa1IKthiiI/DVKCG1345/lqRAkKFrXmnYkBeQAkF+7/8goYYTgk3p+vSeZ/mofCcyMjc9eDv33Xs3ny//EslexjXn9iSY2BWvLhqPz8drr73K6OFDuLhXCtrUbgQL97D+wr9R2cHCkHemkmaNO0FPnWpd9lv1HNE92+EpqWHP03/HXVTFkHcewpgcg9ZkQJYktBYjnjIbRV9tIrJTKnvve5PBn8xg79SlaAw6Bn08A3ObeESthvr8cjaMfRIpEKLjg5eRfu0IdcPBWVnHyskLqcg+xnmPXsXguy/BVW6jfN8xul8+FEdpDYGGzZ9wMIgpJhK9yUDQ6ydY7yPkC4AA3937BoMevILMy4agjzQhCAIem5OCtXuJSIpmc9YKLpp5HcY2cZjS4gm5vNRtPXgCPxp5784rw9q7PTU+Hyvf/opL77ocrU5LVHw0L1z3FKX5pVx8x3guuvViouKiMFstFB8qYvFjb9JzeG/GXzUGc2ocrqPl7H3mI3wVdZzzzkPooy3Y9xfir3ORNKIXYW+Aqo05JI3sBZKEIApsunY2vko7kZlpjF77Ct7SGuz7Ctg5eRE9n7+ZtMuHoI0w4S2pIWCv5/AzH9Hx0SvZP/Vd/JV1mNomMvTn2eisZkL1PnbcMAfHjjz0CVGM3PGWkr8uLCH5Avgq6tBZzbgOFBEztBsbBz9MyOU9pQ0zpcYQN7ovol6LxqLovbDbh+23PSRdORx9XBSg5K0TDTrlt192cvDBhYp/OmcSsef3xZAaT/aNs6nbkE3smH50f/dRNEY9sgDBSjt1m/bj3HYIjcVI+yeuR9BqkWUJX3E11au24C+pwX2wmH6rXyRQ60IbYUSWZPJe/ITi936k97KpWPt0wNBgL4qW/ciRlz4FoPur95J81XAEjYgzp5Dd18/Gb/cw9Jc5aMx6JH8INCKaBjvsyi7AU1JDxm0XKIWLUAqyhL1+Qm4frsOl7JryDgOXPIwhKQpTUixBh5vaHXmqbRaNesK+gFKFuSFv5Ia7FR0TkZHARaufwxATATL8ctWL1Ow8QvyATpz/xRN4K+uw5xZTsuBLesy/G0NSjHLSObcQOazobH+ZDUtmG1UfOvcqud0vKPkAQdAAMmG3DTnoY2tOIR06dcbt9pCVNY8Lx5zPlWNHoLHEEq6vBinM1ktep/eSh1VbmT15IV2ev4X48/uitZqRfEql5Zwp79BxxrUcmPou+ngrPRY+gKV9MrIkU7t+P3vveZ302y4k/Y6L0MdbEY16BIFm+sbUoy1DVj6Dr6IOd345efO/pNf8uzFnJCIadPgr7VR8vw19bCSp15yLIAgEJYmK4gruOf8+ABZ8NR9ThBFBEIlLjMVucxCTEI1Wp6OqtIr5UxdQU17D+98uxJgYRcjjJ1TvY+0tWQyZfxeG6Ahq9xew+aHFSjHBAZ0Y/fF01W9dc+drVDTk7bzw74+xcfp7DJ19O23O79uQ8UdQ7YM5KRrb/gI6jh2ALAiY2sQTcrix78g7pb5ptGHGMX2QZZlwMIwUClNdXInBZOD9aYsYeOlQrpp5ExqdBgEBX72XhffMI++PA1zu0zJi7St4iqrYcfurmDMS6b/kIfTRETj2FxCorSdhZC+FHo+fUL2XsE959ts+6TV8lXZG/PAi1m7pSjqjYBh3QSW7p7yjFMAEhnwyg1C9l5pVW3FmH1PkIyYSY2osv/d9oCG64US6nHuPclHl56d9Hvxvx+g2F/67h3BG/Fbyy797CH8JrZuSrWjFn7Bq1So8Hg/XX3/9v3soLUJOTg6rV69ulsPxPwWvZdz8l9t08YfOfNFJkKg7Mf/LmeAIGs580UkQpfOf+aI/ISS17KC6RvjrKrs0fHY5kv4Mq/zXeR9q4QF8k/DX+wrIZ5dL98/QCSfJv3UG+FrYl5a/3pdLaFlmFZP81/uClo2xpfPsP6tcic1hbiFd4ZPljzoDWsILAF8L+KFr4ZtsTQvaBVo4Xy1p1VIetkSmjulatlb0LWD9X5cmBamhltmwEd//dR9k/SUtexB0iH9dvxlbuC73G/56X+YWPql0a4H/sMz4130HgGsDljNf9CdoW/gI1hLetzQ0riXrWfwXntIJtpCyltgHn9CyvtynOeBwOiSE/7r8js6Z3aK+fuvxZIvatQQt0Yhv6B1nvugkuDV8irzEp0Gghco+rQW6foUpfOaLToLLfX/d9kkttGIt8S1bNyX//fhv25RszSnZilY0QVZWFpWVlTzzzDP/7qG0ohWtaEUrWtGKVrSiFa1oRSta0Yr/EMj/heHR/+lo3ZRsRSuaYPr06Sd8l5WVpVbMbsRNN91E3759/0Wj+mvo0aMHPXr0+HcPoxWtaEUrWtGKVrSiFa1oRSta0YpWtOKUaA3fbkUrWvEvwy9J1/3lNi0JVQSQWxxs969BS0KHoGX8aFmQ3b8WLZkv4V8Y/trS+WoJWiq7LeVHK1rRiv88tEQPnPdO3xb1tfG+3S1q97+IVv3734WWpqawCsEzX/QntDSNy78SLZXfloR9r+vxRIv6agn+V9fl/ypdF1Z+8e8ewv+vGNXmgn/3EM6IdSW//ruH8JfQelLy34BbbrmFjz76qMXtq6qqOHz4MOeee+5Jf3vwwQe54447uPjiiwFYtmwZHTt2ZNSoUae857p16+jdu7da6ftUaFqE5c/tG4vH/BV88MEHbN269YxFZdxuNxs3bmTsWKWib21tLR988AHTpk07ZZsdO3ZQUlLChAkT2LZtG6mpqbRp0+YvjQ9OLGiTnJx82n7PFu+88w7jx4+nTZs2pyxoM3nyZIxGI4IgYLFYePDBB0lISPg/932yMfxfsG7dOhISEs54QtOYkUDvJVMaEmkfY//khchBJZ9Knw8fI/78foBMyd9/5dBTf0M06Bj4zXMIei2CRqMUO4mJRPL6Kf9yAykTR2LJTKPm511EDexM2OtH8ocQNCJln6xFYzYQP24gSLKSqN9qRhcTqRQzqagl9+HFuLKVhM7dXr+PpAnDEDQi7iNl6m+xo/vQ7dV70cdHEar3UvT2agrf+gaA9o9dQ+rNYxD1WrQRJvyVdWTf+Sq6mAg6Pn0jupgI9A1J1yV/8IQ+294/ni7P3cxv3e5GG2Gk/2dPYMpIRAqFELQajsz+gsLF39Ll5dtIGNNPScZ/qARr347IYWWrUfIFADB3SCbs8SPotM3ok8MSXbLuQmMxKsU5kJEDIaSQhKlNHLIs46+wU75iPQVvrqT7G/eTPGEYgiBQt+UAu2+eS5cXbyP1xtEIGg3IEkG7m903vKLSETe6D11fmYQhOYawx0/thmz2T16IJbMN3bLuxtwuCV2UBVmW8RZXk/vYu3SYdg1RAzoj+YIE61yUfLKWym+2MPi7F9HHRoIggAB/jHsa596jCg8uHKAUi9AIhJ1ewvVeXLnFIMtEdGmDLEP9wSKsvdoT9vop+WgNHaddjT4+ivKvNmLt0wFBI1L+yRoK3/qGzi/fQcr1o9CYDUjBMN6CCnKnvI1rdz7d336IxMuGImhFgjVOQvVenNnHcB8po+194xG1GtCIhOxu/FV15DSZ11PxI2HcIDo+dg2WLm3wl9USdNST8/Bi0u8aR+rEkcgN+YjCviDH3lxJwVurAEi67Bw6PXEd5g4pyGGJsNvHzutm4y2opM+yR4ke3IWwN4CvpJojsz+n+6v3oouJQNCIeAorkdx+5FAY+47DxDfI0ZHZn9Nh6lXoYiLRRlvwl9diSI5FEARkWSLsDSD5gkj+gJLQvbia0s/WkfnszaelSw5LyKEwOY+8Q+26vfReNrXZPFd+9wexw7qji44gYHOijTSr/BBNOqVfjx9jeiKeI6UIOg1aq4WwN4ApIx5BEAnVe9l13cs4d+eTPmkcHWdci8ZsIOT0kvPIYoWu6AjQiGgtRhBFQg432igzYW8AjUFP2OMjVO/FW1BJ+Zcb6PzM6ekKu32Iei3ekhoOzfqQPu9NxV9ZhzElFsmvzFfFN5sZ/N1LzeR327inGuT3dhIu7I8uPqqZ/KIRMSRGq3qn/lAJUX07ookwEXJ5kDx+AjUOqn/dTeenb1SuO1zKH2OfIPO5W0i5dkRDwQcJyRtk9y3zsG/NJfnqc+k4YyLGlFgEnQYEAdu6fXiOlZM0fghaq1kpKNBEDn0l1cp8DezcsNbls+qrUea7zb8bY1o8Ya+fml92sX/yQvp8OJ2483oi6LQEqh0EahzN+xrQGSkQQtRr/7kylZnGtnFPkTJxBCnXjkBj0iv3ASq/2YIpPQF9QjRIEiUfr6H6px3K3DVUofYUVOArribn4cW0e/iKE9aNpXOaojdCEv4yG0XLfsTcLkm9LufhxQQd9fReMgVL5zQEvRbvsUq2jHwMgCFr52Lpko4gCvhKbQRtTnIfX4YuOoIuL92OoBGp+O4P4ob1QBttIdiErj/GPU3KxPNIGNMPKRRmR9FhXn7pJSQpzNECDfdMul2xDY5qgru+Iy+mNwmdeuL3B3h1wQJ+WbOG356/lSidwLMrNrL+YDHtuqWx5NU3MHdMRdCIeIuryXnobVzZx+jy8u1/ia6IrhmKziirwbXvGDlTFhM1oLNKV9P5kgIhtFEW1YZKgSBBp4eQ04O3sApT20SQZUSdFlkGc4eks9YB+vgoRLOBYG29Os/mdkmKPDQUlmssMFW2Yj3pd4xF0IiqLeq9ZArGtDhEkwFthLGZLUqdOBJthBGAilVbyb73TbRWM91fvZfY83qiMRvxV9YRqveijTSjMRvwl9uQg2FyH19Gm9svamZn3UfLiR/dF11MhFIYRBRwHylrZldSJo6gW9bdJ+iAxIsHoU+KAUlCDkscmL6UihUbMKYnMGzTawiAoNMgBUJU/7SD/ZMXMvj7l5R5EgWl0FZhFfsfXIQlM412D1yGJsKk6A69UmjLtm4vAZuzRbpDDobpOHMibW67EF2UBUTFnuyd9Bqu7GOqvTRlJFCzdg8Hn3i/mZ/o3HeMzFk3sa7bXQz48ulm6ybk9HAo60uSxg4g8cJ+BGqcbL8li35LHkYfbcGRXUDQ7ib9hlEKrf4g7mMVyCGJwmfex7ntIB1eupOUWy9UfKdAiD3jn8SdfQzBoKPPyhcQ9DpEkx6NyUDYG1B91za3Xkj6nWPRxUaisRgRBPCW1JB9zxsqXY0yX/rJWtU+6GIjAfAWVhJ2ecl9fBkp15ynrrHCJd/R49X7CNrrFfmxGAnUONky8jG6vHy7qs+8JTXU/LKLtvdeyr67X6PjzOvOWn4Txw7EmBaH+2gFki+AY2ceCCKaiHgEnQkEkYrych5/fCY11VWsXvUNgiAiS0HCrioQNGgiExm+5XWc2ccI2JzEj1YKnTTasEZ9cTr5lYNhEi8bQrd5d6GLicB7rIJ997xB6vUjSbiwP/qkGES9llC9l2NvfqP6RACmjAQGfv2sUlTG7cNbVMXBp/5Gx2lXN/OJmuosU9skBJ0Wf5mN+twicqYsZvAPL2HJVOxMziPvUPn1JgC6v36fskY1It7CKqRQGI1Bp+qsoE2pvO23OYk5p2szn1mfEE3PhZOJ6N4WndWELIO3qOqkstES3zdU78WQFIO3qApDYjTaCBMht7eJ3xZU9EEoTNmK9WTcfckJ/k3mc7eQfOVwdNEWZEki5PCy6/rZZ7TNPRc9iKVjKoaUWLRWM3JYYvv4Z47P87Xn0ePNB077LNiKVpwMLc173Ip/I6qrq9m4ceMpf4+KiuL7778n9BcS7q5bt466urp/xvDOGpIksW3bNuLj48nNzT3ttW63m59//ln9HBsbe8aNwYEDBzJhwgQAtm/fTklJSYvH+vDDD5OVlUVWVtY/ZUMS4L777jurzcBnn32W+fPn06NHD7766qt/St9/dQxnQmxs7AkbqidD56dvonDJ92wa+gghu5u0G88HIP6CfsSN6M3mcx9l5zUvkXbj+Vgy05D8QXZf9Tzbz59B/sufYu6YyoHJb3HwsXdJueY89t85H/uWXGp+2cmeG+dgSIph742z+eO8R0m6cjjVP+1k2+gZbLvwcYxp8fhKbTh25uEvr6XgjZV0mXd8E92dV6ZUXDxawcHHliq/iQJdXpmELElsHfUY/opaUq4fhSUzTW1nW7sb5558fsu4mf33vUmXeZMI1LrYe1sWsiRR8PrXCBoRf3kthU36NKTGETeyF97i6gbe3Ig2ysymc6cSqHZAWEKfEEX8mL5Y2qewccgjlH7+O3Hn92XLkCkcePhtQk4328bMZNvYJxANOgoXrcK5K69ZX91evZcjL33KkRc/IezxUfHVRnzltejjIqlZs4fKrzdT8vdfaHPLGFKuH0n86D7kTFnMjiufJ6JHOzJfuBVTRiL773sT5+4juLILCdpc9Fw0WWGAKND1lTtxHynlwNQl+MtrQYa0G88n85mbqPl1N97ialz7C3AdKEIOhOj8zM3kz1tO2O2j6ucdbD5vKilXDqf3e4/gr7KzedR0bBv2IzVULGzkwZZR0zn07EcQlnHlFLJp6CNEdGmD5Auw+dyp5L30CbooC5uGTCF3xnt0ee4W6vPK8BZXk3TZORx86gM2nzeVxCuHk3rrBUQNzETyB8l79u94CyoQNBo6zVKKMZUv/52DM95F8gdx5RSoMht/fh/8ZTb23jEf5+4jShXyx5bSrVGWTsMP98FiipZ+T9Bez9475pP72FJ6vfMQpvQE3IdLCNicuA+Xsq773aRcOVyVs/qDxYRcXsJuP9sumUXtxhz6vDsFyR+k+pfdePLLKV+xgdzHltJz8UP4q+ysaXMTYW8AUadj65iZ5M9bjrl9ssKbx5bS460HlLU4ZArV32+nbmsuzj35BGwO/JV2ApV1yKEwglbD1lHTqfphOz1eu/eUdNVuyEYOhdl+ydMcfOJ9ui+4h7A/eMI8t7nlAipWbWHT0Efwldpw7S8gaK+n4O3VePLLCVTWkffyZyBLbB0zk53XvMSeW+bhr6zDfbgUT0EFzj359H73EWKG9yD1htE4duezJv1m9j+06DhdQx+hPreY2k05iHoth576QL3/0de+IlDjZOvoGbiPltP9tftOO1+hei/1uUXsmPA8ciBEpyeux1tYCchsPm8q67rfRfKVw+n93qP4q+xsGTWd2g3ZzeTX3D6ZzaOmc/jZvzfIryJTgWon/so6PEcrKPt8HfHn92XTkClk3/cmIXs9W8fMpPrX3WQ+ezN5L37C2va3YkiJpcebD2Bun0zB26tx7M7HlV1A1Y876LVkCgAVX28CZGwbsjky+3PkYAjRqCN2WA92XvUCRUu+Qw5Lqhx2mzdJnS8QsG8/dNZ9Ncq8qNPi2HWEsNMDMmS+cCtai5GDT7xPyOUhWOs6oa+w20fQUf9PlanK1Vup25JL1KAuRA3MxLHjMDuvm42/ykGw2oEsyRx+9iO2nDeVbZc8TfodF6lz91vmnVT/uANRp6X6l110f/XeE9ZN7aYDOPceper77cp6drhpN/kyInu2U6/rNm+Sau923zyPmp93oY1WCqF0mHY1hqRY6jbup3DpD+hiI8mft5zOs26i6yt3svvGOWw+byrpKl2P4iu1UbF6K3VbDhI9KFO1CYde+pSXZr/EHQetPFnXhe/XrOPA56/jX7MMBAFt95H0yOxE7LENJBdt5IUnpjGwZxfi+o4G4PIBnXj7zgu5d8YUajcdwLHjMBVfbaRmzW66zZukyu5foWvXDXM4MP1ddDGRuPPLaTdlQjO6ms5X2BfAW1yFc08+e++YT/3BYgKVddSs3UP0wEy2jprOzmtfIuwLEKh14j5UinNvPq6cgjPqgG2XzsK+JZfi935g2yVP027yZcSc2wPHjsO4so8RqHYQcrrJz1pB56dvUseXcuVwus2dROGS79hx9YvUrNmD51ilupajB2bi2HWEAzOW4a+yEzusOwBdXrodf0Utjp15rO1wK97iKjRGPZ4jpTh25VHy4a/kz1tO91fvbWZnrf06ETusB5uGTKH8q43IoTCeoxUntSsn0wEBmxPP0XJc+ws4Mudzus25U20jCAK2Ddnsf3ARnvxydV3KYZm9dy7AufsIIYcH575jdJs3iYqvNrL1wscBGcfuIwRqHPhKatAnRrdId7R/9CoAXDmFeIursf2+j8J3v0drtSi0NdDlOVpO1XfbsfZsR7e5d6k6XAqGSZ04Em9xNW0fuAxDUiy/dbqdA9OXoouNZNf1s+k1/y5Klm9g2/WvAND16Rs5tuR71g2disaoJ/2GUawfPYNfut+Dt6SaPfcvZN+jS+i84H5ixvTDOqgL9dnHODRlISDTae49AMj+IPuufp7dYx7DnVNI2Bdg/4OLCNnddJ51EwnjBnL4hY/xFlVh33ZQtQ9N6WqUqab2oW7jfhy78hB1WlUemq6x7ll349idT8Fb31CfW0zpJ2tV2WvUZzsmPA+STOoNo/AWV9N51tnLr6V9CtuvfAFvUTVhp4etYx4nd8YyNJY45HAYOeQnZDtGTUk+by9aCKIGyV1LyF6C5PcgmqLRWGKRvA42DX0ErcWkym9TG3Ym+W2UDV10BO5DJdRtPsCx17+m1zsPKfbyfKXys7+ijvKvNjbziQC6vHwHcjhM2BugcvUf1KzZQ+YzNzXziQ400VllX/xO2O2jctUWit//CUSRnu88jCEpljVtblJtzMmeCXzltWiMelVnOXbmsXXMTI7M/ozIrunNfOa0G89HDoWp+m4b3sJKajfk4K+oBYGTykbLfN9HQZJx7jqi6s5G/ybkqEfUaxW/r0G3/dm/yXzhVqL6d8ZXVotjz1Fc2QXsf2jRWdnm7Hve4Mjsz3Duyaf4vR8pX7G++TzPvQvb2r38r0OS5f/4P/9taN2U/A/Bjh07ePLJJ5kxYwYvvvgidrsdgAMHDjB9+nSmT5/OjBkz8Hq9fPrpp+Tm5jJ9+nS+/fbbE+5ltVrp1asX69atO+G3goICnnrqKR577DGysrKor69n69at5Ofn8+abbzJ9+nQCgQBffvklTzzxBNOmTWPJkiU0jfLfsGEDTz/9NNOmTePIkSMn9OF0Opk/fz5PPPEETzzxBAcPHjwpzTk5OWRkZHDhhReyadMm9Xu73U5WVpZK96FDh/j000+pqKhg+vTpfPTRR1RVVambg08++STFxcVq++eee46jR4+ybt06li1bxqFDh9ixYwcfffQR06dPp6KigpkzZ6rXl5eXN/t8tli0aBFLly7l+eef58EHH+TAgQO8/fbbPProoyxatEi9bunSpTz++ONMnTqV5cuXNxtnfn7+WfeXmZmpbhyfisc+n4+3336badOm8dhjj7F161YA9u7dy1NPPcXMmTN59dVX8fl8zcbw888/8/HHH6t9rVu3jvfffx+A9evX88QTTzB9+nTeffddJEk5offbb78xZcoUnn32WbRa7Ull4c+IPbcHVauVMZUt/52EiwcBkHbTGDzHKvAWVmH/4yBhr5/kq88DIOxRKlsnXDyIkKMeZBnnzjwEvY6QywtAffYxjGnxSAHljb8cDFO5cjOxI3oBYO3fiZDdjT7eSsXy36lcuRlTRiJaqwV9YjQA5nZJVH6zWeHvzjy0VgtxY/oRtDnx5JXhzS+n8uvN+IqriR83SKUpoks6FSvWN2sXqLJjTIvDe6wSY2qc4qCs3oqxSZ9dX7iVwy98QmMERtyo3rhyiojonoFjex5hb4CILm1IGDeQsob7WzqlEvYG0CdGq33pE6Npc/tYQvU+zO1TKP9Coa+xL3PnFOq25JIwbhAlf/+VxEvPIbJHW5BldNEWyr/cQOK4gUjBEDFDu6OxGKlavRXHzjwkf4DESwZTvmI9caP7UrzsR7RRFmRJRmMxok+MJqp/JzzHKonq14nKlZupWLmZoL2ehIsHIcsQM7QbIacH+47DePLLELQadFEWtJEm/FV2wi4vcjBMxcrNRHZvR+Hbq3HnlZGftQJRp0UXG6nyIOzxU/rRGjQmPb6KOjQRJrQRRnQNp5sSLuhP2We/KQyVZdCIHJ3/JaJOg6/MhrV3B+RgmKqVm0m5YTQhpwd/RS2ByjoEjQat1UzQUQ9A3bp92DfmIOp1eBsc+rLlv2PumIZz71ESxg1S+GG14C2uVufidPxw55Vi7dORQJUdAMfOPPQJ0djWZyMa9dQfLEE06tHFRFKxcjOJ4wYCinMc0TUdX2kNAAVvr0YXb0UTYcLcIZm6rQfV+2ktRko+XqOsHZcHfWwk+sRoEsYNorxBjhw789BZzdT9obQr/XQtCWMHUbFyE7qYSCq/2YLWasGYFosgiugTownUuhB02lPSFTuyt7KZDpR9+huiTou5XRJyKNxsnkWdFrHh1HnR0u+JHtqdQJWdmGHdVH76ymuP91tlx5V9jKh+HSlYuAp3XinVP+9EF28l455L8FfUUv7FOgBsa/c0o6vgrZXEDOlGyOFpNl+Vq7aitZrRJ0YTrKtH8gVOO1+EJWp+2Y1jZ54qv6LFiOdYJd4GfdNcfkv/JL8K76Vm8qvIQKDajhQIN6zvNKSG9V23cb8qU5ZOqQiiSMkHPyu6bdUW4sf0o3zFekxp8RS/9wNaq4XaTTloLYYT5FBrNWPffgh9bCRSWMKdV4ouJhIkCV1spCI3VgvaCJOyEa0Rqc8t/kt9hVxetFYztt/24txfqPBw7CBK/vYz1j4d8ZfXorEY1bXS2Je/yo4hIfqfKlNRAzMBiBmm6J7yFeuxbz6gbMyaDADqqY6w24c7r5TIbhkUvr2acL2XgrdXoYu3ok+Mxpgef8K6MaTEUvrxGgrf+ZbIHu0UWiS5+Tq0Wogb0Yuq1Vuxb82l/B+b0EaYAEiaMIyKlZuQZcVmiDotEd3SkYKhZjKl0KUDoHDpD0SrdHVXbcK+ffvIyMggNT4JrSByydiLWJdbDIKAoNUhRsYSLt6PVFWAXFuKX9AxYcQgBJNyWmtAh2SsJgP9hwxW7MGK9ZQt/12hy2oh6crhzeg/G7pqf99H2cdrEXVa/FV2Inu0Owldyny5cgqI6JJO+Yr1zdaoPjYSORxW1miNk6C9nqh+nSha+j2CVkv5ig1n1AGBKjuF73xLwsWDCLt9yKEwcjBM+Yr1BB0eRJ0GXUxkg41yN1vLMUO6Ubn6D9x5ZRS994NygglIGDeQkNND2efrKP1oDYIgIhr1mNonEzO0G6JBT/mK9cjBMBFd0pElCXRaHDvySLh4kHLK0KRvZmcFjaiWdhd1WsLeAIJGVPnduMZEne6kOkAXF0Xt79lorRY1ckKfGE1kj3ZIgeCJum3sIIqWfEvCRQMoXvYjyDIai+EEG2bt04HST3+jYuXmFuuO5AnDFf9mZG91LQZtLhAFdDGRxI/pS8ilvPSpP1iEc38hMUO6qX6iMTmGkNMNskziJYqNkrwBVb4ierUDGer+OEjQrtju+HN7ULH6D5UPYV8A95FyQg4PpV9uImncQDRmA8gycWMHEXK4KVv6Hc4tBwABbUwEuga/UPIovnL08J5ILi+yLFO2/HeSrxxOwVvfkHBBf0UePll73D400HUq+yDLYFu7F128FWObeESTXl1j+sQoBK0W+/ZDqg2LHty1QfYGqTx07MxTTr65fIgGLd6iqrOW30bdIfkCqh3URJgQdEYQBCSfC4CuHdLQ6/XExsQihxQ+yEEPot6CoDMhB9zKfYIhpIbInaY27Ezy2ygb1t7tKflQOXRSf7AYfUI0VT/tJLJrOq7sAgSNiGjQN/OJAOJH9cKZXUDY7aPim81E9miLNsJERI+MJrr4iKqzqn/ZpZzUXr2VxEsGoTHrsfZuT8XKTc1sTET3DEB5JqhoeCaI7NEWWZLQJ0YrOqtrujonf/aZk64YSqDKTkTX9AZd8Ruu/QVoDPozysbZ+r6K7fISd37fE3RnyBtAG6H459be7Qk53SfVAbKkRFQVL1VeErj2F5yVbW6ku3zFepIuH0LhotXqPLd94DKCNieO3Wd+HmxFK/6M1k3J/xB07dqVl19+mXnz5jFs2DBWrVKOqK9atYpJkyaRlZXFCy+8gF6v58Ybb6Rbt25kZWUxfvz4k95vwoQJfPvtt+oGUiMWLlzITTfdxPz588nIyODLL79kyJAhdOzYUT0NqNfrGTduHHPmzGHBggUEAgF27typ3sPn8/HSSy8xadIkFi9efELfH3zwAePHj2fOnDnqpubJsGnTJoYPH87gwYPZuXOnerLzgw8+oHv37mRlZTF37lzS09O58cYbSU5OJisri1tuuaXZfYYNG8aWLVsAqKuro66ujg4dOqi/d+nShYEDB3LLLbeQlZVFcnIyZrOZgoICQNlcO11oO6Bu2DZuijbC7XbzzDPPcNtttzF37lzGjx/PggULKCoqUu9/ww038MorrzB//nwOHDhAYWHhafs6Ffbs2cOgQYNUHp2Mx19++SVms5kFCxYwf/58evbsidPp5B//+AezZs1i7ty5dOjQ4YTN7CFDhvDHH3+onzdv3sywYcMoKSlh8+bNvPjii2RlZSGKIhs2bKCuro7ly5fz4osvMmvWLDQaDW63+4w0hJweNezYV1aLMUVJF2BIi1U3XAD8NQ7M7ZOVD6LAoDXzSJ44Ese2wzh3KcbOX27DkHI83YAhMRo5FD5+jzIbhuQYOjxxHX3+PgNdXCT+8lp8pTb1t6b3MKTE4K84flrYX25TwzZ9ZTb1nogChuQY9bqIHm3pMPM6ur1+H9ooi3pPY3IsvjIbkX064DlShq+4Wu0z6arh+CpqqT9QBChviiVfAH9lHe0fvJz8V79C1CqbZMaUWHylSv/GlFgClbXqmBv7Srh4IO7DJRhSYk6gz1tYRcK4gRhSYrB0TMWYFkfI6cGdV4oM9PlwOjHDulO4+FsMydHN56jUhs5qxleq9NNxxkRM7RJxZh/Dc6wCY0oshuRYgjan2s5fZkM06jGmxHJ41odED+pC9DldSZownCMvf4av3EbQXo8lM119iAAIOjwAeItrVPmQkdHHWZvxQBcbiRyS0JoNmNom4q9xEtWvE+f8+grxY/ritykOdcK4gUj+IGGXBzQaAlUOdd78ZTYltM+ko2jRKjo9cwvGNvHooiMo//Q3dUzahpBzGl7K+Mpq0Rh0xJ7Xk+Qrh5F89XkEqu3K+MptZ+RHo5xJ/uOn2OVQGDkUxpASg7VPB/TxUSRc2B9fmRJO3UgzkpICoHEcyIo8GFNiVT7qYiNBlpEbrpPDEqJBx4CvZhE1sHMzHkqBEMaGBy9fRR3G5Bi6zr2LkNND3aYcfA2yI/mDGFNiSbx4kBJGdQq6dDER6gsEgLDHR2T3tgo/mowv5PZiSIpW6dBFmZH8IfRxUfhKbfjKbUo4s1ZkwNfPMPDrZ4m/oL9Kf2TP9th+zwZZ2aQ3d0ih/aNXMfDrZ4kd0as5XWW1aCJMSKGQujYa56nx36TLh+ApqDztfCGK+Kvtyj3LlZBBQ1I01j4dGPj1s0Sf05WQww3I+BpOPjeV38a+m8uvsimjsRjRWAxqX40h4QCiXsuQNXOJHzuAsNevrktPXhkak6FhXR6nK+2GUfhKT5TDpMuHYFu3D22EWQ05bZTDxnDlRn6YO6UqerRB5s+mL1PbJAwpcfgr7SDLhJxuZXM9yqy2k/whAjWOE9ZKqN6LFAj+U2Wqsb0+Lkp5iGvgva/cRtjjQ9vAbwBjegKRvTsghyR17pKuHI7GqCf5iqGqzWi6bkxtEhQ+NPQVrHWhj4uibvMB9b7+ajthz/E581fVIei0Kl3uvFIOz/qQzs/cjKARafvQBKq/367YGJUuH4akmJPQZVXHZJd8pKSkMPDrWfRa/BCJBglbVHuMFz+EHFR4J3sVnegNhCgqLmHMZVcjVR5VxyoazNS7XBiSY5rR5Su3YcpIUPs6W7qazlfqxBG4j5T+ia7j8xVyedFGmug48zrix/Ql6PDgK7fhr6wDUcSYFo8xIwFrnw6IOg1d5tyJ7fd92NbtO2sdYEyJxZiegD4+WnlxWWrj8KwP0UZHYEyLI+3WC6jbcnzugg4PUijczFcR9AqNxpTYZjIVtNcj+YNE9e2ghLCO6UeH6dfSc9GDhFxefGU2St7/iTa3XUjsuT3o/Owt+CvqmtlZKRhGazUDyroM1DiUlAs0X5eSP3BSHeAtqCDpiqEY28TTYcZE6nOLlfWVGIVo1KGNMDHgy1loTPoT1qWv1Iao1+LKLjjBhglaDRX/2IS/zNZi3aGLjVDbWDqlkvnibaRcfS71uUUE7fVE9myPITmWo/O/VGTG50cKhZDDEgljB+AtqkIbqfBGF31cvqz9O4FGoM/708ie/p7KF0EjEnS61c+GxChEvZZhP7zIkK+fIbJ7Bh0mj2fQxzM4/Ojb6FPiEE16VT7lUJiw3Y0hJa5hcYj0+20B2mgLdev34dx1BF9ZLVqrWfFrrhiKtW9HRLNR5UWjf9N4T6CZfTg860Pa3HYhGqOeDjMm4iupUebBbKD9I1ci+QNK2pEG2dMnRqk8bJS9hLEDCDncDetP18x3PZP8NsquKSMBQ3IM/T6eQdL4c5ClMKLejMYcgyYiHhAIBQPExsUh6JU5EPURIGpBPv5sqbEYm8lGUxt2OvltKhtNdYzy8iCEITkWf5mNoN2N1mJo5hMlX31uQyoWHXI4jL+irkFn1WLOSGzmWzbqLH+pjYLF39Lng2nEnNuTkNOLaNCdoLMiu7c9TktFnZKmx+nBV6bQEnJ5MWUkMuS3ecRf2I9Qva+Zz2xMi2s2X1IwTGTP9ngKKk8qGy3xfUHx7wyJ0XR47BrVv/OVK/pGGx3BkDVzSb/nEuw7D5/g3+iizOhjI1XdqY+PIm5k77O2zYaUGLTRkQSqHXiOVSi2on0yaTeObqZLW9GKv4LWTcn/ENTW1vLyyy8zbdo0Vq1apZ7869q1K3//+9/5/vvvcbvdaDRnl2Q5MTGRTp06NQvz9ng8uN1uundXQk1Gjhx5yrDp/fv38+STTzJt2jT279/fLPS5MZdl9+7d1Xs2RXZ2NsuWLWP69OnMnTsXj8eD1+ttdk0oFGL37t0MGjQIs9lM586d2bdvn9r3RRddBIAoipjN5tPS2nRTcsuWLQwZMuSM/Dn//PP57bffkCSJLVu2nDQ/Z1M0Dd9uuik6YMAABEEgIyODqKgoMjIyEEWR9PR0tWL35s2bmTlzJjNmzKC4uPgvh5E///zz3HXXXWRnZ6vjPBWPs7Oz1bybABEREeTl5VFSUsKsWbOYPn06v//+O9XV1c36sFqtJCUlcfjwYVwuF2VlZXTp0oX9+/dz7Ngx9aRkdnY2lZWV5OXl0aNHD6xWK1qtlpiYGFqC4ydwT5LoufE3SWb7mBnUbdyPOTMNS8MbymbXnAZH53zBoZnL8BRUYspIPHU/p0o2/eevm3RZ+uEv1G3K4cCUxfgr6+j8/C3H7ykI6KIsWDqnUrho9fHbiSIp148if+7xU7ONfVh7tadwyfeEvQGlm1PR1+R7QSMS2acDvqKqk9JwbMFXpN9xEdHndFMdJABNpJIL5o+xT6h5EjVG48n7a0DOlMU4/jhERJc2aMxGZf6Ek/NNlmXa3H4h7sMluPYdo3jZD3R/7b4TaG7++WT0yie5TmGBqNUQ0TWdYJ2LPy54HDkskXL1uYgmPYmXnkO43sspa7kJyl/xFw8m75kPcWw/hK+0mnZTr25yzYm0ScEw++55XTmJU+fC1D5F7eNM/Dgp4QIEHW4OzlhG9Q/b8Rwrp9PjExGNuuO0n0I0T6BNUH8AYO/tCwj7Ahx86gNM6QlE9GjX7Dq5yRoLe/3su2MB2igLxrbKOslf8BXG1Fh6LJyMxmRQHe+zoouT8ON0+dyb/BawObBvO8z++9/i0LN/p9v8u0AQ6PTEdRye9SFht3JqQ9CIiDoNuY8t5fALH9P9tXtPzpc/ddD4e+oNoyB8fDPqbOmSgiEK3lhJ9Q/bOfTs3+m1+CFEo/6kZMnIze/RRH6Vz0ITERea9e0prGT3Ta/g3KGcpjs5lDam9ETldEO1vRnfRYOSp9NfpoSPndBXk/WltDudW3jyvpKuGIrnSMlp9PGJvG/RWjlZu5Oajqbr5mT3UP7VmA30WTaV/Fe+oKmeKVy0mrA3QM2aPRib2gzhT/82IKJbBt6iSiSv/0/X/okff6Krze0XcviZDwm5PFSs2ECb2y88CV1/mp8/9R9wuPFXO8i+fyFHslYgJrRFKs3F98NCBI0OwRipXrs+t4gIi4VIi4lwcc5J+jpxnk5QyWdBVyNEg07JZfvHoZP0paDiyw2EPX5ypixGCoRIv1PxX6p/2IEUCNJz4WS6vHgbzt1HFd17xwKi+nfC3DFFud1Z6oA+y6biPlwCkvJ9m9svVEKecwqp+XkX0ed0Oz2NJzKh+Tcakche7fGW1nDgkXcIe/3oGsLaE8efw9H5X+I+UsbhZz4kokv6iXf707ps2v2Z1qUpPYHiZT9i336IosXfYumchizLBB1uqr/bjq/MxqFn/06b2y9C0DZ9hhBImTgCZJmaNbub9CWgjVFecLkPFh8fVkt0R5M2vlIb++58lfKvNqqbfrEje+E+WKS+fGjkrGjS0/6RKylc/O1J9blz1xHCLi9H5y2n05QrEA26k/JGaMhVv/niWeS+8Anx5/Wk7KtN7Lx9AW1nXt+Yvu/EQau2UWL/Nc/jK64msl+nZv6nLtqCfdshfCXVdJo58U8d/3kgx//b5vYLOTr/S8LeAEWLv1U3wTpOv5aSD39tGEFTAWh6EwHBoKP9I1fiLaz68wVN+jq9b+yvrGN9/wdx7M6ncMl3dH7qegStAVkKEa6vRpZlRHN0Aw9CiEYr2ui0Bt375/5ObcPU/59BNk4Y/5/0/PHbyYgmPe3uu6TZxmOzPk/qF8looywkjhvI9vGz8OSVojEbTmq3z2R/Kr7cgDu/jK3nz0QKhNBZTaekS9CIqt8ih8Mnv20LfF9o8O+8fg4//3Ez/y5x/Dl4jpaz+6ZXKP/id6IGZJ7k3kAT3ek5VkGnp244Tv9Z2ObYET2p+Hqz+lubW8ZQ88su5NB/Q2nN/zvk/4I//21oLXTzH4L333+f8ePHM3DgQHJyclixYgWgnHjs378/u3bt4qmnnmLWrFlnfc8rr7ySV199lW7dup354iYIBAIsW7aMOXPmEB8fz/LlywkEAqe8XviT8pJlmZdfflktDHMy7NmzB4/Hw2OPKcnR/X4/er2e/v37/6WxgpLPMDIyksLCQjZv3sw999xzxjbnnHMOX375JT179qR9+/ZERkaesc3JoNMpjpAgCOr/Gz9LkkRVVRWrV69mzpw5REREsGjRIoLBv1bx79lnn8VoNLJo0SK++OILbrvtttPy+GTz0atXLx555JHT9tO4uZuWlsbgwYMbCl7IjBw5khtvvLHZtdu2baNXr17qZ5/Ph8ViOel9f/31V379VXG0Xpj+JIJGRA5LGFNj1be7/lKbktC+AYb4KKoLdjS7j6+oipDLQ+zovrgPFisnc5qebKyyN3O4DanHf/eV25C8fnRtkzCmxam/xY7sfXwM5bXNTkAaUuJwHyoh8ZLBGFPj1Hsiy2qbQLUDf1ktxtRYyj5eS5+PZyJoNcSO6kPazedjTE+g5pddCBpB7TP+wv5oLEaGrp3XcM9YBix/Co3JgDFVR+asmxD1WjQWA9be7XHuK1DfvPrKa4ns1V7t35ASR5s7xyJqNMRfNJDKbzY3oy/x8iF0mDEROaSEy7gPlxLRPQNTRiK62EjKP1+HITFaOV1ZUYsxNQ6t1Uz6pLENeT3bEKh1YUyLw19eizEtDn1iNNU/7ST1uhH4K+oQ9Vp0cVa0VjOCRsSQGofkU8LP0u8YS9Dhpv5AId5jFbR74DL8lXYl0fmhYlKuOY+IbhkMWTMXfUIUCAKm9Hjs2w5hTI1FQCBgc+Fr6BsgaHMhaEXCXj++MhvBGgeeAiW82nWgiMgebTG3S0IfG4nWaqbPB4+hi4lAF92RUL1X7ctfZkPyBogf04+cu16lw5M3AEKznEUhe71SZKq7MkbRbCDkdGNMicVfVkv9oWJSrhjW8JY+7rT8aCpn1t7t6bn4ISRvAEGjQRBF6o8UkTRhGNpIM56CKiJ7tMWYGseQNUqeLERRffAypsaCAP6KOnzltcQM6Yqlcxox53RRwjYbHG1BrwEB3AdLcB8tJ3pgZ0o++ImgzYWo1xJ3fl96vHZfA10edNEWvEVVxI/qgzElDsf2wwRsLnZe/SIxQ7oRN7pPM7rM7ZIwtUlgyJq5BO316ukOAI3ZSH1uERqzQSk60zB3WosJY5v4Jvz0KOFnxVUY0+IwpsThK65BnxBF3Kg+JF8xVC2s4NhzlKrvtxE1sDMI4C2tQXL7MabFUfH1ZuRQGFGva0ZXuN6LqNWq8ts4TxGZbdBazRx+/mPaPzThpPI7ZM1cZc1LEoaEaIX3KXEIGhHn3nyiBmYSNaAz2igL7adMAEHAmJ4ATeQ3aHOpfTeV37iRvRmyZi7ekhr1gdxfXou1yfpuHGv5VxtJHH+Oui4NqbGEfQF1XSZffS6G5Bh2Xvsi/T97spkc6uOjEDQinZ+5iaDDrb6U8JfXIhq0Sihlk75EvRZBqyGiQebPpi9jWjyWjimIeh3tHrxc3QgNOdxqO1NGAhpzxAlrRRthQtTr/s8y5a+0q2tD0IhY+3RADku4so+pvDemxKExG5WCYFoNg3+ajTbSTNt7LlFO5TWZOwQlXUPKVediTIujzR0X0ebmMYhGPb7SGuWegoA+MRrJH8C596jaD4AhPhqN2ajau7TrRyPqtCpdls5ppEwcyaGn/kavd6ZQ+ulaUm8crdKh0GVsRpfCMx2BGqfaV3RAw4F6O/6KMDHndKGitITzL52AYdQY0BshFFRDtX/Ks3FBRgaBLZ8e52n7/qSl90IblUDFxiMY0+IawvrqMKUn4Nh95C/TBUpRC9GgJ/eJ9xEb5vZ0OsCYGotj9xFizumm6nbJG6Dsi99JvmIo5g7JCCinheo2HVDCOE+jA/wNYf+m9ASM6QkNekZH/YFCjGlxpEwcSaDKjsZkoGLlJpImDFNp1FnNiFptM19FEAR6LX4QXUwkroZ7gHJ6TxthosOjV4Ek4T5cgjEtjvIVG0i9bhTG1DisfTtS/N4P+CvqqFy1lZ6LHkS2GBiydi7IIOg0hKo8x3VA346EGjZcmq4V0aA/qQ7QJ8fgLawk5doRlC1fT6enblDbaKxm5VTfoEy0EUYSLlTCjY1pcWhMBmKG9yDo8JywLiMa7OCQtXPRx0f9Jd3RuKFh7pyKHJZUPdrI+4p/bKTjY9eAJCH6g5jbJnLu9rfUgkeCRsTcMQVTRiKDvntRSQ8gCMihMJG9j0dBacxGbL/tJW5MPyK7phOodSKHJfSxVnXulFN2ig5x7M5H0AiY2yfR/eXbiMxMo/qbzQh6neIzldsQtBo00RFKDsAGBG1OtBEmqrYcIH50H+zbDyGHwsSP6Yc2ykL9gUL0CVHo4iJV++A+VEzsuT1VvdHo3xjTE0iZOJLdN8xu0DHr6ThzIsa0OKL6dyJp/DmIRr0S2hyW0CdFI4gixnbx6BOjqT9QiLV3eyX9UFSDzy0IJI4/B/1zHxGodpxUfuWGHIWNvpR92yGCgXrlFHFaPJpGPRsOgKhF9rsRzdFoZQGbzUbYWaH8LuoQ9GYEjR5tdJpqw0INLwpPZcMa5bdxTObOqQTr6tU2qTeOxtqnAz0XP6T4RHod/vJSDKlx6KIthD1+VQd2eORKIrq3RdCI6OOsiCYDA754EndeKcaUWOy7j6CLjjh+WrZBZ8WO6o23qIqUa0ZgbJOAJtIMYUnVWQCaCBMdpl5Nuwcuw7EnX3kmCEtoYyMxNvjVpowEhT5ZxrEzj+Qrhh3ndVockj903HcQoObX3VR9v41OT91wWtk4W9/X2EbxCzUNulNrMar+nTFF0TeBSruib1ZvJf2uiwlp3aRPGkv7KVcq+sbpUfJ1lignO7WRSkSJqU3CKW1zMz+2opakK4Zy6MkP1HnWmI2YzuuJNsqi5sRsRSv+ClpPSv6HwOPxqJWvf//9d/X7iooKMjIymDBhAh06dKC0tBSTyXTCycOTIS0tjbS0NDX02mw2ExERoZ6OXL9+vbphaTQa1Xs2bppZrVZ8Pl+zsF5QTv4BHDx4ELPZfMJJxt69e/Pjjz+qnxvDmJti48aN3HvvvSxatIhFixaxcOFC9u3bh9/vp1evXmpRG0mS8Hg8Z6R52LBhfPPNN3g8HjIyMk74/c/t9Xo9ffr04b333mP06NGnvO//FR6PB6PRiNlsxm63s2fPnhbdR6/Xc/vtt7N+/Xrq6+tPyeM/f19fX09mZiaHDh2iokJxKvx+P2VlZSf0MXjwYLZv386mTZsYNkxx0Hv16sXWrVtxOBzq/aqrq+ncuTNffPEFLpeLUCjE+vXr6dSp00nHfsEFF/DKK6/wyiuvKA8TlyknWVMnjqT6R2XjsfSztZg7JGPMSCD6nK5ozAYq/rERXVykGtZk+20Psef1wnOkFOuAzoRdHjU3H0D9gUJEvQ5jRgKCTkPShGG49it8ce3Ox9IlHW9hJckTR5I0YRje4mpCTe5R/dMOEi8ZDIB1QGdCLg+1a/egj7diyUzF1CGZpCuHKRuNPynjVjbodpB87QgSLhmkJJl2eSj928+E6n0EbE6qf9hOynVKn77iKgI2Jxu6382GQQ+xYdBD+Mtq2XrhE9T8vg8pGGbH1S9Q9ctOJI+fovd/5tibK0m9dgQAnvwyNGY9gSq7OkZRpxTxCNY6cew43KwvX0kNu65+QSmW8eMO2t4/npIPf6H+QBFyWCKydwdSJ46kZu0eovp3purH7YTdPgI2F7kz3iPodFP9w3ZSbzqf2g3ZpE8aR6jeS+zIngQdbgJVdpy78zF3SMax+whJE4aRPGEYupgIipf9hDu/nMK3V6OJMJFx76X4K+qQw2GC9npsa/diSIjCW1zNH+OeJFDjxHWgkLYPXAZAuwcuQwqGCNa6lE3QBh5EDehE2BvAmByj5JsTBBw7DwNKjh2t1Ux9bjG7b56HHAyz48rnlFAZGQqXfNvQl4Pyz35DG2VGlmVSb78IGir8evIrmsmvFAgi+QJsHTOTug37sa3PJuXaEVT/tIOM+y4l5PFhSk9QZelU/GiU9eqfdiDotey//y1yZ7xHoMZB0mXn4Nx7lIiu6ciSjCk9nphh3cmb/TlbxzzO1jGP49xzFGNavMqboM1FoMpO9U870VotVKzcQu6M9wi7/crmidlAu4cnELS5CNV70ZgMmDulNvCwMyGnUnl658SXsP9xkOqfdpJy/ShEox5rnw6EXB4ie7ZT6Kp2EH9Rf+RAqBld/so68l76lK1jZlK5crPiXAOpN45GCoaoP1CEc3c+hoSohpxVGqRgiLotuSo/q3/aiT4xGvuWXEW+XB4ie7Ql5PJQ8OZK9t65AEEQ8Vc71DxO7R64nKDNRdU3Wwi5vaRcOwJzhxQ0ZqNStbegstl8aaPMVP+0Q71/0hVD0Vot7L5hDo6tB08pv1vHzCTnoUWgEYm/sB9RAzojh8OEXF5s6/Zh7pCsFiEKVDv+JL+XN5HfHaSo8ttZqeC65whbx8xE1GqUnHKAO78M0aSs78Tx56gyZWwT3/CAJfDHuCcBgZo1u0m5dgS+chspE0fiPlyKISH6BDmUJYmCRasI1DgJ1roQtcf7QhQJ1roUeWjSjrAEMmfd17aLnsBfZafmtz3UrNlNoMpOza+7FJlqWCuGlFjC7hPXiiEhikC14/8sU1IgqNqV4mU/4dx7lKNZK9BEmEi5doQ6d2GPD8nrp/tr92Fbt48Nfe9n65iZOPccpe0Dl2Fun6zKV/SATOoPl5By7QhKPviZ3BnvEbK78ZXaSLl2BN1fuxdvcRXe4moqV25uNschl4faDftVe6cxG/BXO1S6kicMx19RR6dnbkQKKqGwniNlqh08Tleoga4Rqg6p25Kr6sN+5w2hqKSYsppKgsEg3//8K7G2PPy/fYBUU0S4phhNek/cESn49ZEYQx7wOFT9Fj62i+KVC9nwy1oCtS5Srh1B6sSRuA4UEnJ5WkRX3Og+dHryBiRfANfufFUWm9LVqAMcOw6rchL2+BBNOkIuD+ZOKYTcXgreXMnR1/6Ba38hjt35tJt8ObEjemLt0+G0OiDmHCUPX/fX7sWx+wgb+t5PzkOLVHkI2uuVjTV7vcLjsKSOL3nCMOr+OEjSZeeovPeV15J9/0L2P/Q22ggzqdeOIGpAJ6Vqbb2XTcOn4mgoOpFy7Qhiz+uJv7IOQRTxl9fR7uEJVP+4g9jzeuIrqSFkd3PszW/InfFesxPo7vwyNEYdclg6YV1KwdBJdUCg2kH7R65SdNv4c5B8AQJVdrxFVapua9wsrN2UQ/VPO8m4bzymdkmEnG5CTnfzdbnnKIaUWOzbD1OwaPVf1h0RXdMVH+zyoZR+9KtSEOSlT1Xep991MZI/SNBezx/nz8BfZWfH1S9Q9N4PhBxuajcdwNIpjd973EPl15s5+MQH+IqrKVzynVI1OiOB1JvPRwqGCDk9WDqm4mly2t22KYfkhrkL2usRtRpMGQkknN8bbYSJ3Oc+Yd8jSwjanFR/s0k5QTdxFJae7QGZsL2eYJUdXZwVTYP/6diaS8IVw3EfKVN8pp93UvGPjeQ8tAhdXBTaSDPmdsnN/Btzh2Rq1uw+wb/xV9TRadZNBG0uIrq0wVdSQ8q1I9hxxXMNBc7c1P6+j2NvfI3WbKRs+e94CypV+Y0d3oM9t2apxY38ZTYC1Q5Ek/6U8huodTX4H4ovpYuLJGqgMneV32xRwntDfqSgH9EYiaA3IUthpHCYutrjG7QaczSSz4Uc9BD22FUb1lQ2Gm3YyeS3ze0XqbLRmMO9+qcdGBKjce49SsEbKwnUOEgcOwDn7nwiuqYjhcJI/gDJE4ZR9dNOjsz5gl/TbqJy9R8Uf/AzciBEzdq9OPbkN+isLUQP7tKgszqpOsvcIZmo/p3RRpnJe+lT6jblYN+Rp+a2TL1xNJI/yObhjyo+8w/b1WeC+gNFCKJIoMpOm9suVHVx2ONDCoZIvGwIUQM6Ixr1FL37PVvHzMSVU4gcDKOPjVTtz5lko9G/O53vG3Z52X7Zs9i35qp+m8ZkILJ3e6WgXJ2Sez9QZVc2m8MSjt1HCNrdBGqc1Db4XaJGQ8jtJX3SOKRAEI1BT9Bef0rb3NSP9ZXZICzjL69V53n7JU+zof9k/FV2yhpy/LaiFX8FgnzK2LZW/P+F6667rlm46/jx40lKSuLDDz8kNjaWzp07k5+fz3PPPcf7779PTk4OoiiSlpbG5MmTEQSB2bNn43K5GDlyZLO8klVVVcydO5cFCxYAymbVzJkzuf/++xk1ahQFBQUsXboUv99PYmIiDzzwABEREWzdupXPPvsMvV7Pyy+/zD/+8Q82bdpEYmIicXFxxMfHM3HiRJ577jkyMzM5cOAAXq+X+++/n06dOrFu3Try8/OZNGkSTqeTZcuWUVpaSjgcplu3bs1OL/r9fu677z4WLVrUbENz/vz5DBs2jO7du/Puu+9SWVmJKIrcfffdZGZm8sYbb1BUVETfvn0ZO3ZsMzrtdjv33XcfV199Nddeey1AszEdPHiQJUuWoNPpmDp1KsnJyRw+fJgFCxawePFiRPHU+/PPPfccdXV16qlEq9XKrFmzWLRoEQMGDGDIkCEn8L3pb4sWLeLIkSMkJiai0+kYOHAgo0aN4rnnnuOWW26hY8eOTJ48mTlz5pxQwfrP37///vtYrVYuuuiik/LY5/Px3nvvcezYMURR5JprruGcc85h//79fPLJJ+qG8/XXX8/AgQObjQHglVdeoaSkhIULF6pj2Lx5M19//TWyLKPRaJg0aRKZmZn89ttvrFy5kujoaNq1a8c555yjpgY4FTYOfoheS6agi47AlV1A9uS31De4fT+aQdzoPiDLlH6yloOPv0/HmRNJvW6kko9HFAh7/OhjIwl7A5R/sY70ey5FH2dFlmXlhGjDw33IXk/x0h+I7NUe68DOyunG8lr0cVZ0MZFI4TCBijqqf96Jv6SG0r//So93HiZh7ABEkwE5FKbgrW84Nnc5cWP60nXBvejjrYTqvRS/8x3BBgcvanAXInu2Q58Ug8aow1dqI2fyQuLO70u7h6/AX6XkUBO0IiGXF395LQemLMa19yhhBPp9MpOIbhlsveBxtJEm+n/2OKaMRKRACMfufGp+3U3Y7SN5wlCMafGEvX48eaVE9m6P5A1wcMZ79PlwOpsGP0T04C5kvngbuoQoxVmoUPqKHtyFtDsuwpAci7eoUgnDDUnIkqRscoUl0AgUvvM9R+ctp8fCySRdPgRBEKjbepDdN71Cz7cmk3jxIIW/skzQXs+em+bSccZEDkxdQmTPtnSZc6eSeN3jp25DDtmT3yKqb0e6vHQ7xvQEtFFmkGR8JTVk3/sGvd97FF1MJJoII3JYovj9nyh670cGf/cC+phIEAXkkETQUY9rfyGWhg01Q1IMkj+IxmxAlmWcu48opyt0WryFVQRqXcQO707YG6D047Wk33kRpowkqr77g8he7dBFW3BsP0z2bVlkzplEynUjEU0GpGAI77Fych9aRPuZ1yEHw8Rf1B8adYMkY1u/j0Cti/jRfRtyKAkEal0E61wcmLL4jPyIH9OPrrPvUPOphb0Bdl71Ah0fv47Yc3uiBG0JhOpcFL3/E9GDunBg6rtE9e9Et7l3qkWZ5LDE9iuew7Ejj/O2v9Vwakv5/tCsD+kw7Wp0MZEIgoCnsBI5EKLi602k3TwGkAnV+8if8zntH70KQ0OSe19ZDYZk5Q29LMtIPj+IGuRQCF1MJGVfrMP26+7T05Uco5ySkWRyHn6b8i83cO72tzCkxiGIArIkU75iPRFd09FFRyg5BtPiVX7Ikkyg2o4sycihMPq4KAIN+WXr80oxt0tG0IpIXj87rn0J196j9Hj9fpKuGKrIVkUth2d9SPtHr0IXHaGe3NHHRyk0+YOEHPXKyR+7W83P5Supwdw59fTz1XD6x1tYRclHv5I6cSSiSY+pTQKBWifF7/1IxdebGPTdi6eRXxlDUmwz+Q3anGgjTareceUUoIuOQBdrRdRq8JZU4y2oxLYxh85PXo+gEfEcKWPrRU/Q5flbSbtlDIIoIksSclii5tfdaIx6DkxdQsq159FhhmIPG+kK1LlIvHgQupgIBFFQ5bD+QBH77nqNQd++gC7Wqua59ByrYMvIx87YV6PMG9PilYfEX3eTPfkt+vztMeJG9lY2XiXpuMzPmIilWzo6q0XpSxAIOT3U/p79T5EpfZyVoNON5A+htZrQGPUgCEjeAOg0aE0GQm4fvuJq5FCYovd+oNNTNyh58mTwFFXiySsjd/pSBn374gnrxpLZBq3FSNgXwFdSg+QL4CuzEXtuT7ylNeRMXkjQXk+vJVOwdE5DaNh8DlQ7yM9aQcY9lyjfiwK+sloCVXXkzlxGt6y71bDfyh+2Ezuk2ynpkkNhBK2G9Zs3Mv/tNwlLEldfMpr7Jz/I51/+A9nj5Ko2Erpe5+NLyMTpcpEcaYBwCKmuDMFk5blnZ7F25wHMUXG8/urrdGzfHq1Gi6+4mpyH38a59yhd59xJ6vWjzpquxpcHvpIaQg43jp15RPbpoNJV9cN2YhroErTKg7EhUbGhUiBE2OMj7AkgGnToYiOVjTq9DjQi5vbJCIJAyO1j1w2zT6sDDEkxGFPjcOUWQlh51PGV2Yge0lWxgw32KOSop/yrjXR68gaCtU5KPl5Lxdeb6b3kYTV6QBCVXIWu/YV4jlWQcs15aCNNSuqLQJBQXT0Hn/qAHm/crxSC02vxV9QhBUJorWY0ZgOCRoOnoJwDU98l455LmtlZz7EK4kb2QhcTiWhQTpXJoTDekhp2XvEc/so6Um8YRddXJp2gAxIuHqRs3suK3jzw2LukXHkuld//QYdHr1Zy9Oo0hD1+bGv3kj35LUbmvIumIQ8isky43suu62bTccZESj9dS8cnrkfUa5vpxJbqDjkQoveyqcQM747OagZBwFdSw767XsO59yjxY/rSa+mjyKEwjh2HOfjE+yf4icM3vcYfY59kwD+eUU5xCko4eLCunsOv/oOer9wJGgF9dASBWheSL4gsSThzCtHFRBI7qDOIIqF6H96SarSRJuq+28qxFz6i45y7SL75AjXSJljjoGD2pyRdN1o5jSjLCAatcsraF1QqFT/yNt3n3a34f/FRiCa9UlCv1Eb2vW80oytY66T047WqfVBsM3gKqwjZ68mduYw+709rpmO6zr0L0aBVoim0GnSxDfn7jpYT2bs9GqNe7av3e4+S9/JndH/13rOW36Tx56BtyBcedvvIz1pBzzdvRBORgKDRgiBQXlbOrFlPsXXrNuLi4/jiiy9IjLYguW0gatFEJuIrsePKLiBQ5yJuZC/C3gDuw6VY+7RXN9D23fXaKeVXDoRIuHgQPRc9qNjEsIRzTz6ufceIO78PxjYJim8vQKjehyunkOx738RfWYepbSK9lzyMtXcHJH8AT1E1OQ8vps97j6JPjFLTR2Tf/yaufcfotWRKgw+hwVdWg3PfMQ5MXcI5P8/B0kk51Zs77V3Kv9wAwIi9i5XTu0Y9ckgiUONQoii0GnQxEfjKbHiPVRAOhEi4qH8znzmqb0cGrX6BQK0LXZQZBBF/lZ29t847QTYa5+uv+L7IMmFfAG9RFYaU5n6bFAgjBYIYU+LwFJRT9vnvZNxzyQn+TZcXbyPlmvMQTXoIy/jKbWTf/foZbbMcCNHjjfsxZiRgTI0j7A1wYMpinHuVPMXxY/rSY+GDanGl/1UMTzv/3z2EM2JT6dp/9xD+Elo3JVvx/yxWrVqFx+Ph+uuv/3cP5f8Z/JJ03V9uo2lhZgz5tAns/v0It3B8LeHHf0OGl5bMl9BC2WgJD1s6Xy1BS2W3pfxoRSta8Z+HluiB897p26K+Nt63u0Xt/hfRqn//uxBoYdCfVfhrqZQAfPLZ5fX/d6Kl8js6Z/ZfbrOuxxMt6qsl+F9dl/+rdF1Y+cW/ewj/v6J1U/Kfj9bw7Vb8P4msrCzWr1/PJZdc8u8eSita0YpWtKIVrWhFK1rRila0ohWtaMX/c2gtdNOK/ycxffr0E77LyspSK2Y34qabbqJv377/olG1ohWtaEUrWtGKVrSiFa1oRSta0Yr/REj/4SdV/xvRGr7dila04l+GloRv/yvDsP+V4RD/yrD0/4bw7X9lSPW/MlS8JfhfDedpRStacfb4V+qpeIPvL7ep8RvPfNF/IVr1738XWhry99/gF7UE/0r5HZUzp0V9tSTs+391Xf6v0vW/Hr49NO3/vyK5/yxsKf3t3z2Ev4TWk5KtaEUr/mUwZiTQuyGBuTP7GPsnLyTzuVuIH9MPbZSZsDdAyOEm5+HFuLKPIRp0DPzmOTQWE6b0eMK+ALXr95M9eSF9P3yMuPN6Iui0BKodBGoc7H94Ma7sAgAy7r2E9NsuwJgapxRl+G0vgWoHKVefi8aoJ+z1I+iUhP7ZDy5S2yljfISIHm0J1rnYOPDBZmMUNCK6qAh2XP0CdRtzTjHGbPZPXogls41SEKBDslKtss7FromzcWUfA6Dr6/cTf6FSTCXkcCvJ40URbYQJQSMih8NoIs34y2vZMnAyAJkv307y1eehiTDiLaxC8gXIn/0ZsiST+dLt6BOikMMS/opach9ejByW6JJ1FxqLsSGxvYwcCCGFJExt4pBlGX+FnfIV6yl4cyXd37if5AnDlKTdWw6w++a5dHnxNlJvHI2g0YAsEbS72X3DKyodcaP70PWVSWoi7doNx+nvlnU35nZJaBuKqRS++wNtG5JuC1oNYbefYJ2L8k/WUPjWN3R++Q5Sbzwf0agHAQ5MfovKrzYC0P3th0i8bCiCViRY4yRU78WZfQwEAUuHFABMbRMR9Trc+WXkPLyY1OtHEj+mH4IoNiQQD1PyyVoK3lpFl5dvI+niQehiGwpMiWDfepBdN81FG2Giz7JHlSqOogAhSeVH99fuI/nyoUrhH0lC0GgoXPIdec9/fFp+JIwbRMfHrsHSpQ3+slqCjnpyHl5M+l3jSJ04EjmkFH0K+4Ice3MlBW+tAiDpsnPo9MR1mDukIIclwm4fO6+bjbegUh1j2BvAV1LNkdmf0/3Ve5ViBBoRT2ElktuPHApj33GY+DH9CHv9HJn9OR2mXoUuJhJttAV/ea1S6EYQkGWlIInkCyL5A0pRgeJqSj9bR+azN5+WLrmhinnOI+9Qu24vvZdNJWpAZyRfkGCdi8rv/iB2WHeleIfNiTbSrPJDNOmUfj1+jOmJeI6UIug0aK0Wwt4Apox4BEEkVO9l13Uv49ydT/qkcXSccS0as4GQ00vOI4sVuqIjQCOitRjV9dWoYzQGPWGPj1C9UoG8/MsNdH7m9HSF3T5EvRZvSQ2HZn1In/em4q+sw5iiFK459uZKKr7ZzODvXlISvDck59827imce4/S5eXbSbiwP7r4KNAIhJ1ewvVe0IhKIQqNiPtIGfWHSojq2xFNhImQy4Pk8ROocVD96246P32jct3hUv4Y+wSZz91CyrUj0EYYkSUJyRtk9y3zsG/NJfnqc+k4Y6JSaEunVN61rduH51g5SeOHoLWaEQ26ZnLoK6lW5mtg54a1Lp9VX40y323+3WpBrppfdrF/8kL6fDj9BD3drK8BnZECIUS99p8rU5lpbBv3FCkTR5By7Qg0Jr1yH6Dymy2Y0hPQJ0SDJFHy8Rqqf9qhzF2cogs8BRUNxV4W0+7hK05YN5bOaWjMBqSQhL/MRtGyHzG3S1Kvy3l4MUFHPb0bC8LotXiPVbJl5GMADFk7F0uXdKXQTamNoM1J7uPL0EVH0OWl2xE0IhXf/UHcsB6YO6YgGnSKitJr+WPc06RMPI+EMf2QQmFM6Yl4CisxpyeAKCAFQvjLbNTnFpEzZTGdn7lJ4YFRT6DWhTbSRMDmpG7TAaIHd0HQiNi/+JnKt78i7fm7ibvuAkSjAQQoeOQ17F//DkDy1BtIfngicjAEgkDYF8T22x58ZTYSLuiPFAxhbBOvFJEJS+Q88g6VX29S5aORrqbzJQVCSjEJvRZthAkpECTo9BByevAWVmFqmwiyjKjTIstg7pB01jpAHx+FaDYQrK1X59ncLknhRUNRDV9JDeF6L2Ur1pN+x1gEjUjJJ2up/GYLvZdMwZgWh2gyoI0w8se4pxvW8m2kThzZUOwMKlZtJfveN9FazXR/9V5iz+uJxmzEX1lHqN6LNlIpdOMvtyEHw+Q+vow2t1/UzM66j5YTP7ovupgIRKMeQRRwHylTfSGAlIkj6JZ19wk6IPHiQeiTYqChANWB6UupWLEBY3oCwza9hgBK1fNAiOqfdrB/8kIGf/8SEV0zFHkJhvAVVrH/wUVYMtNo98BlaCJMiu7Qawk5PdjW7SVgc7ZId8jBMB1nTqTNbReii7KAqNiTvZNew5V9TLWXpowEatbu4eAT76t+oq+yjojMNujjrBxd8BXaKDOJlwxGFxupFJjyB/E3FC8STQZ8xdVsGTIFgNjRfch86XZ0MRENhYZEQk4v1T9ux9q/E0gygRoHvlIbMcO6gwCmjETkYJiwL0Dlqi3kPrZU8T1O4hcJosjAb57DlJGoFnHyFFaRfc8bKl2NMl/6yVrVPugaCoB4CysJu7zkPr6MlGvOU3VH4ZLv6PHqfQTt9Yr8WIwEapxKwbGXb1f1mbekhppfdtH23kvZd/drdJx5XTP5Hfzdi81sUVP5TRw7EGNaHJ6iaoyJ0UihMLUb9oMsE9GlDbIM9QeLsPZqjyzJJ/gBnZ+6AUEjIpp0SF4HoiUO0WABQWThwkV8+snHxEZHsfLjd0AQ0UQmIegMIEsgy/R6dwr7Jy9EDoYB6PLy7c105+n8tkaYMhIY+PWzmNrEE3L78BZVcfCpv9Fx2tXNfKKmutjUNglBp22mHwf/8BKWzDYn6Kzur9+nzLlGVHztUBiNQafqrKDNCYDf5iTmnK7NZEOfEE3PhZOJ6N4WndWELIO36OSycTbzlXDhAPTxVtV3CNV7MSTFKIVuEqPRRpgIub1N/Lagog9CYcpWrCfj7ktO8G8yn7uF5CuHo4u2IEsSIYeXXdfPPqNt7rnoQSwdUzGkxKK1mpXCi+OfOa6nrj2PHm8+cBZPhK1oRXP8W3NK3nLLLf+n9lVVVWzcuPGUv02cOJEffvhB/W7ZsmWsW7futPdct24dtbW1Z+z7ueeeIz8//6Ttly1bdsb2f8YHH3zAvffeiySd/t2d2+3mp59+Uj/X1taqFZ9PhR07drBy5UoAtm3bRklJyV8eHyg0T5kyhenTpzN9+nS2bt3aovucLQ4fPsyTTz7J9OnTefTRR1m+fPlpr6+qqmLatGkt7q8pLwsKCti1a5f6W05ODocOHfrL95w8eTJOp7PFY/ozZFlm0qRJ1NfXA1BXV8fEiRM5ePCges2kSZNwuVwnbf9XefTzzz/z++/KA8nZro3TofPTN1G45Hs2DX2EkN1N5gu3Ym6fzKGnPsCTX06gso7cx5bSbd4kACR/kB1Xvag4D1PfxXusEkGnocsLt6K1GMl94gNCLi/BWhcHHltK93l3AWBIjqHtXeOozy0m55F3qFmzB0uHFGKHdWff3W+QN/tzEASK3/8Z574CtV3jGN1Hyqj67g/kULjZGL3FNYpjVllH5jM3q2PcedUL1OcWcWDqu3iPVSDqtKTdeD6Zz9yEIT6Kuq0H2XvrPDQmAz3evF/tq+LzdRx79StEvZatw6Yg6LUEHfWUvP8jYY+PvFkfsmPck4TdXgDixvTD1D6Z4vd+oPTDXwg53WwbMxPbb3vp8sqdFC78BueuPPzltRS+sZIu8ybR7dV7OfLSpxx58RPCHh8VX23EV16LPi6SmjV7qPx6MyV//4U2t4wh5fqRxI/uQ86Uxey48nkierQj84VbMWUksv++N3HuPoIru5CgzUXPRcomKaJA11fuxH2klANTl+AvrwUZlf6aX3fj3JPP3jvmE3R6yXzuZnbflsXum+eCIFC79QCbz5tK4pXDSb31AqIGZuLad5Sce19D8vhp+/AElV/ly3/n4Ix3kfxBXDkFqhzVbcxh65iZHJn9GcG6eo69/jW5jy2l1zsPYW6fzKZhjyDoNYQcbjafN5WUK4fT5tYxWNqnUJ9Xhju/FH9FLXvveBVLlzak3Xg+kj9I9S+7CXuVjfCm/NDHRrL3jvkKP/YXEnS4iR3R64z8cB8spmjp9wTt9ey9Y746RlN6Au7DJQRsTtyHS1nX/W5SrhyOJTMNgPqDxYRcXsJuP9sumUXtxhz6vDtFHaMnv5zyFRvIfWwpPRc/hL/Kzpo2NxH2BhB1OraOmUn+vOUKL4ZMIfexpfR46wFlLQ6ZQvX326nbmotzTz4BmwN/pZ1AZZ1a3XfrqOlU/bCdHq/de0q6ajdkI4fCbL/kaQ4+8T7dF9xD2B8kf95ywm4fVT/vYPN5U2lzywVUrNrCpqGP4Cu14dpfQNBeT8Hbq1UdkPfyZyBLbB0zk53XvMSeW+bhr6zDfbgUT0EFzj359H73EWKG9yD1htE4duezJv1m9j+06DhdQx+hPreY2k05iHptMx1z9LWvCNQ42Tp6Bu6j5XR/7b7Tzleo3kt9bhE7JjyPHAjR6Ynr8RZWAjKbz5vKuu53kXzlcHq/9yj+KjtbRk2ndkM2UkDZZI4f0xdz+2Q2j5rO4Wf/DmFZld9AtRN/ZR2eoxWUfb6O+PP7smnIFLLve5OQvZ6tY2ZS/etuMp+9mbwXP2Ft+1sxpMTS480HMLdPpuDt1Th25+PKLqDqxx30WqI8kFd8vQmQsW3I5sjsz5GDIUSjjthhPdh51QsULfkOOSypctht3iR1vkDAvv3QWffVKPOiTotj1xHCTg/IkNmgpw8+8T4hl4dgreuEvsJuH0FH/T9VpipXb6VuSy5Rg7oQNTATx47D7LxuNv4qB8FqB7Ikc/jZj9hy3lS2XfI06XdcpM7db5l3Uv3jDkSdlupfdtH91XtPWDe1mw7g3HuUqu+3K+vZ4abd5MuI7NlOva7bvEmqvdt98zxqft6FtmHjosO0qzEkxVK3cT+FS39AFxtJ/rzldJ51E11fuZPdN85h83lTSb/lAly5hTh25FH94w7KvtxA2O0nelAmlvYpbBzyCHkvfw6yhPtgMYee/5hAlZ3KVVsofv8nEEU6Pnk95vbJ7Lv7dXZc+yK62AjKv9pI5Xd/kHLNuRx86gM2nzeVmMvPI+6msUQM6Io3O5+CB7OQvH6SH7gaAGNmBjGXn4fvSAmOX7fjP1rGtoueIGR3I2i1bBn5GFXf/oGo01L4znfqfDWVj0a6ms5X2BfAW1yl2oj6g8UEKuuoWbuH6IGZbB01nZ3XvkTYFyBQ68R9qBTn3nxcOQVn1AHbLp2FfUsuxe/9wLZLnqbd5MuIObcHjh2HcWUfI1DtIOR0k5+1gs5P36SOL+XK4XSbO4nCJd+x4+oXqVmzB8+xSnUtRw/MxLHrCAdmLMNfZSd2WHcAurx0O/6KWhw781jb4Va8xVVojHo8R0px7Mqj5MNfyZ+3nO6v3tvMzlr7dSJ2WA82DZlC+VcbkUNhPEcrmvlCjTw8mQ4I2Jx4jpbj2l/AkTmf023OnWobQRCwbchm/4OL8OSXq+tSDsvsvXMBzt1HCDk8OPcdo9u8SVR8tZGtFz4OyDh2H1E27Upq0CdGt0h3tH/0KgBcOYV4i6ux/b6Pwne/R2u1KLQ10OU5Wk7Vd9ux9mxHt7l3KTp8+KNYe7Un6HDjLa4mZeIIZY0Ne4Sd17xIyOmmYNEqYkf2Yt+tWeQ++g6G5BiV9i6v3MmxBV/iL69FDktsGzOTnIcWEdmzHdtGz2DrmJl4CquIG9mbTUOm4K+yI4fCrMm4mcqVm9UX1fFj+p7gFzX6CAVvrmygKxt3XhmCRmxGV6NMNbUPdRv349iVh6jTqvLQVMd0z7obx+58Ct76hvrcYko/WauOo1Gf7ZjwPEgyqTeMwltcTedZzeW393uP4K+ys3nUdGwb9jezRZb2KWy/8gW8RdXooszkPPoOv3W+k4gubZB8ATafO5W8lz5BF2Vh05ApJ/UDGvsSDREIhkgEjY6Qo5ywq5o7br+dJa83OUEpy0ieWuRQADkUIFRXTMjuJu3G85vZx0b6T+e3NfpEAF1evgM5HCbsDVC5+g9q1uwh85mbmvlEB5ro4rIvfifs9jXTjz3feRhDUixr2tzUXGcB7rwyXNkFeI5W4CuvRWPUqzrLsTNP9Tkju6afIBtyKEzVd9vwFlZSuyEHf0UtCJxUNs5mvraMms6hZz9q8B0K2TT0UZBknLuOqLqz0b8JOeqVZ4oxM1Xd9mf/JvOFW4nq3xlfWS2OPUeVivIPLTor25x9zxscmf0Zzj35FL/3I+Ur1jfXU3PvwrZ2L//rkGX5P/7Pfxv+qwvdVFdXn3JTEiAqKorvv/+eUMPpk7PBunXrqKur+2cM76whSRLbtm0jPj6e3Nzc017rdrv5+eef1c+xsbFn3GQaOHAgEyZMAGD79u0t3pQEePjhh8nKyiIrK4shQ4acVZtwONyivhYtWsQ999xDVlYWCxYsYNiwYS26z9miKS8LCgrYvft4NcqWbkr+syEIAp06deLw4cMAHDp0iPbt26tjKysrw2q1EhkZ+U/p76KLLmLkyJHAP2dtxJ7bg6rVymZ22fLfSRg7iPIV60kYN4jiZT+itVrwFlejtVrQJ0YDEPb4iT23B9U/70TQaqj5ZTcJYwdS/LdfsPbpgL+8Fo3FiLe4Bq3VrLYTNBpihnen6vvtygkKtw8pLGH7fR/mjilI3gDuI2UIGqFZu7gRvTCkxFD6yVrlBEiTMRIKE7J7kIPhZm2Oj3EHglZ5mE24eBCaSDOyLFP60a9oLEbc+eUYkmLUdvatuUQNzCTkcGPt3wn3wWI0RgMakwHX/kIMKbGE7PUq/+LHDaRixXoAfCU1Kp+s/TvhPVZJVP/OlH/xO5UrN2PMSERrtWDunELdllwSxg2i5O+/knjpOUT2aAuyjC7aQvmXG0gcNxApGCJmaHc0FiNVq7fi2JmH5A+QeMlgylesJ250X2WOoizIkozGYkSfGE1U/054jlUS1a8TlSs3U7FyM0F7PQkXD0KWIWZoN8pXrEdrNROscyGHJUJ19Ui+AMFaF4a4KORgmKqVm0m5YTQhp4fSv/1M1aqtIApoIo/LQt26fdg35iDqdXgbHhLLlv9OwsWDAEgYNwhNhJGKrzfh2JmHPiGaqp92EtW/E/UHSxCNenQxkVSs3EzaDaMpW7EeZBlzu2RkScLYJp76gyUkXjyQsMePuUMyol6L51jlCfxolFlDcgzewko0Rv0Z+eHOK8XapyOBKjuAOkbb+mxEo/6EMSaOGwgoznFE13R8pTUAFLy9Gl28FU2ECXOHZOq2HlTvp7UYKfl4jSKXLg/62Ej0idEkjFPkuPE6ndVM3R9Ku9JP15IwdhAVKzehi4mk8pstaK0WjGmxCKKIPjGaQK0LQac9JV2xI3sTqHYoc/Lpb4g6LeZ2ScihMP4qO2GXFzkYRtRpEfV6AIqWfk/00O4EquzEDOum6gBfee3xfqvsuLKPEdWvIwULV+HOK6X6553o4q1k3HMJ/opayr9YB4Bt7Z5mdBW8tZKYId0IOTzNdEzlqq3q+g02yOLp5ouwRM0vu3HszEPQatBFWRAtRjzHKvEWViEHw1Ss3Exk93YUvr0ad14p+VkrEHVadLGRKu8lj5/Sj9agMenxVSgyEKi2IwUUG2nplIbkDaBPjKZu4351fVs6pSKIIiUf/IwcDFO5agvxY/pRvmI9prR4it/7Aa3VQu2mHLQWwwlyqLWasW8/hD42Eiks4c4rRRcTCZKELjZSkRurBW2ESXkA1YjU5xb/pb5CLi9aqxnbb3tx7i9UeDh2ECV/+xlrn45N9HR1s778VXYMCdH/VJmKGpgJQMywboScHspXrMe++YCyMWsyAKinOsJuH+68UiK7ZVD49mrC9V4K3l6FLt6KPjEaY3r8CevGkBJL6cdrKHznWyJ7tFNokeTm69BqIW5EL6pWb8W+NZfyf2xCG2ECIGnCMCpWbkKWwblT2ZyI6JaOFAw1kylRpyWye1vKVqyncOkPmNLiEbQicaP7KLoLcO0vQBBF4kb0ovqXXcpJxNVbSbxkEBqzHkvHVMpXrKf2930QVk7SOXYdIbJbW7zFNVh7d0AOhqlbvYG46y4g5HRT89EP2L/dhCAIiJEWtIkxGDu3wbv/KMgykUN7UffdJhIuGUzZ8t+xdEpFDkskTRhG7cYcjKlx6nxFdM9QZbEpXY3z5copIKJL+gl+gD42EjkcVtZojZOgvZ6ofp0oWvo9glZL+YoNZ9QBgSo7he98S8LFgwi7fcihMHIwTPmK9QQdHkSdBl1MJDFDuxFyuput5Zgh3ahc/QfuvDKK3vtBOcEEJIwbSMjpoezzdZR+tAZBEBGNekztk4kZ2g3RoKd8xXrkYJiILunIkgQ6LY4deSRcPEg5ZWjSN7OzgkakMYJT1GkJewMIGlGVo8Y1Jup0J9UBurgoan/PRmu1IPkCAOgTo4ns0Q4pEDxRt40dRNGSb0m4aADFy34EWUZjMTTry3OsEmufDpR++hsVKze3WHckTxiu+FUje6trMWhzgSigi4kkfkxfQi7lpU/9wSKc+wuJGdKNqtVbierfCTkYUk6kyTLBOhf+8lokbwDH9sNorRYSx5+D5Atg/+Mg9i25qt1o9IkSxg3CV15LzS+7iR83iNq1e9BEmFSfwtqrPe78MgAiMtuArPDuBL/iT35R0hVDFbpG9yXk9FCxchNSIKRE0jTQdSr7IMtgW7sXXbwVY5t4RJNe1TH6xCgErRb79kOqDYse3FUdRyMPHTvzlJNvLh+iQYu3qOoUtqjsT7ZooKo7JF+gYa0cQhNhQhthRNdwUjzhgv6UfaaEfhpTT/QDGvuS/G5EYySSzwXhIHLAjSXCQmxsHMchI4f8CBo9clipeP5n/jbVsafz2xp9IoD4Ub1wZhcQdvuo+GYzkT3aoo0wEdEjo4kuPqLq4pPpR2vv9lSs3NTMxkR0zwDA3C6Jim82AxDZoy2yJKFPjFZ0Vtf008pGoMpORNf0Bl3xG679BWgM+jPKxqnmK9zMd6hrsF1e4s7ve4LuDHkDaCMU/9zauz0hp/ukOkCWlIiq4qXKSwLX/oKzss1N5yzp8iEULlqt6o62D1xG0ObEsfsIrWjFX8V/XPj2jh07+Mc//kEoFCIyMpKHHnqI6OhoDhw4wAcffAAoGzPPP/88n376KSUlJUyfPp2RI0cyfvz4ZveyWq106dKFdevWccEFFzT7raCggKVLl+L3+0lKSuL+++9n//795Ofn8+abb6LX63n55ZdZtWoVO3fuJBAIkJmZyT333IMgKN7Dhg0b+OCDD/B6vdx///106tSpWR9Op5N3330Xm80GwG233UbXrl1PoDknJ4eMjAyGDh3Kpk2b6NGjBwB2u52lS5eqxVfuuusufvjhByoqKpg+fTq9e/dm7NixzJ07lwULFvDkk09y//33k56uKMvnnnuOW2+9laKiIvLz8zn33HPZsWMHBw4c4KuvvmLatGm89tprzJ07F4Dy8nJef/119fPZoL6+nrfffpuqqioMBgP33HMPbdu2Zfny5dTV1VFdXU1kZCQpKSlUVVVht9spLy/n1ltvJS8vj927dxMbG8vMmTPRapuLo9PpJCZGeespiiJt2rQBYPny5RiNRi6//HIApk2bxsyZMwFlA3ThwoUUFBSQkpLCgw8+iMFgYPLkyQwfPpycnBzC4TD33HMPn332GRUVFVx22WVcdNFFVFVVMXfuXObOncsXX3xBIBDg4MGDDB8+nF9++QVRFNmwYQN33nknaWlpJ51bl8vFG2+8gdPppFOnTqd8U7Fx40a+/vprAPr168fNNyun7m655RYuueQSdu3ahV6vZ/r06URHRzdr26VLFw4fPkz//v05fPgwl156KX/88QegbFJmZioPZKtWrWLLli0Eg0EGDx7MxIkTT8ujTz75hB07dqDRaOjduze33nqryuvExMQT1kZJSQkffvghPp+Pu+66i6SkJKxW62nlJeT0IIeV08C+slp0UWZ8pTYMKTH4Sm34ym0YU2LVfwNVdnTxVrQRJkbue4fi93+mZt0+urx4K75Smxo6Gfb4G9rVYkyJxbn3KMUf/kKnxycyYvfb2H7fh2jQYUhSeGlMicVXWUfaDSMp+fsa5eEzJRZCIQS9lrwXPlFCyXwBdYyRvdvjK6oi5PFh6ZyGr7juhDGO2LeE4vd/wrZuH23vvZTSj9fQ+blbyHzxNuSQROHbq2l7/3iMKbG4qxTHQp8QhRQKY0iOxV9mQ9Bq0ESYsPbtiLV/RyJ6tVdCWABDSiy+Uhvmjqm0uXMsurhIus6/m6pv/8BXdpyPgkaDtX8n/OU2JH+AhHEDMaTEIAVCGNPiCFQ78JXWIAN9PpyOLtpC7oz3SBw/uPkcldqw9mrXMEexSjho20TKv9yIMTUWY0oshuRYgjan2s5fZsPcMQVjSiz77nqNc355hYhu6cghiWOv/YOIrunH2zncaCzKJoG/zIY+Pgp/OKxuvkn+IGGXB0MDnwFlU1SWoWFt+cqUOQeI6JZB0ObCc6wCoOEhNNSEt6Iy92W16OOt+Ept5M//kkHfPIcxLYGOM65lz61Z9Hj1XkAJD5J8geN9NeOHwmtEkbpNOUT26XBGfihzGIPkP/6iTA6FkUNhDCkxaK1mBFEk4cL++Mpqieqv2BRdrPIQKPmDKs3IihwbU2Jx5RSijTQr18kycsN1clhCNOgY8NUs5FBYdfx1sZGKLCRGEyivxVdRhzE5hq5z7yJQUUfdphxihndXQrYQMKbEknjxIES9lkCV/aR06WIiCDk8Kl1hj4/I7m0J+wIEGzbWdbGRhNxedR026oCgzYk+LkrVAYbEaAStyICvnyFY5aBg0WqV/sie7cl76TM6PXkDlk6pIAi0f/Qq2tx6IUdf+0dzuspq0USYCNQ4Tqljki4fgqegEkNi9CnnC1HEX63In6/chj7WirlzKlqLkYFfP8uRV74g5HADMr7iapU2GRl9nPW4rDTwQA5JaM3KpozGYkRjMRB2eTGkxKgh4YEqO6Jey5A1c5HCYcJev7ouPXllaEyGE3Rn2g2jVL3YVA6TLh9C6SdrSb99LFLDS9pGOWwMV27kh7lTKnIorMr82fRlapuEISUOf6UdZJmQ0608SDbR75I/RNjjaMZ7Q3IsoXovUiD4T5UpY0osgQaZEjSCyntfuQ2TToO2QecAGNMTiOzdATkkqXOXdOVwNEY9yVcMxVtQ2WzupEAIU5sEhQ8NfQVrXUT27kDd5gPqff3VdjWMGcBfVYeg06p0ufNKKfnbL/T7/EkEjUjbhyaQP/tzrH06NKHLhz7O2qwvyR/CkHRcngAErYjGYqTXwslUfb+dPh9MQ9TrGl4umNRrDcmxhJwe0m4YhbMhPUrjybJAuQ1tXBRyKEygvEH/BoJI9R50yXF4DxWR+sTtaOOjEDQaku6ZgOb3bCq+3tRsvqRQuOGUbvP58pfZmtB1fL5CLi/aSBMdZ16HqNdS9cN2fOU2/JV1IIoY0+IRjTqsfTog6jR0mXMnxe/9iG3dPpA5Kx1gTInFmJ6APj4af5USrnt41oec8+sr6GIF0m69ANvaPSo/gw4PUijczFcR9MrcGVNilY2BBp4G7fXoxEii+nYgYHMSP6YfMcO7E39Bf0IuL74yGyV/+4UuL92OPt5KRNd0PAUVaAx69f5Sw0vOxnUZqHGgMelPWJeSP3BSHeAtqCDpiqForWY6zJhIfW6xsr4SoxCNOkSdlgFfzqJua+4J69JXakPUa3FlF6C1mpvpDkGroeIfm7D2bIc2wtwi3dG4eWdIicHSKZXMF28jaHNRn1uEaNAR2bM9huRYjs7/krYPXEbY50cKhZDDEgnjBhKwudBGKrwRdFp1DVn7d8KQEoupfRJHX1l+nJehMIaUWIzJsfjKbIrcmAxozHqih3Sldn02/nIbHZ64jriRvdFGWci+7w1FLhtkccDXzxCyu9EnRClznhF/gl9kTItroCuW6AGdiRqUSfF7P2Lt2wFthAlLZroq80Az+3B41of0X/E0GqO+Yb6KlHkwG2j/yJVI/oASst0ge/pE5cWtISVGlb2EsQMIOdz4q+yY2iXjrzh+YCDYoDO9xTWq/DbaImODDwmKf4Mg0PfDxyh+/2f8NU6i+nXinF9fQR8bSUXDAYL6g8VozMZmfkAjZCmEKGpAanL4R5bRaHU0gyDSNItnU7+tqX2E0/ttjT5R8tXnNqRi0SGHw/gr6tRnAHNGInVbclW5adTF/lIbBYu/baYfRYMOd16p2nejzqo/UIQhJQbb7/tAIxJyevCVKXIecnkxZSQy5Ld5io2q951CNpT5koJhInu2x1NQicakP0E2zna+jvsOiv2SwxKG5Fg6PHYNUiBE+Yr1+MoVfdNz0YMMWTMXQaehbssBIru1bWZjdVFmZH8AXUwk7R9VUl3Ejex91rbZkBKDNjqSQLUDz7EKxba2TybtxtHUbTluB1vRir+C/7iTkl27duXll19m3rx5DBs2jFWrlPwRq1atYtKkSWRlZfHCCy+g1+u58cYb6datG1lZWSdsSDZiwoQJfPvttyeERS9cuJCbbrqJ+fPnk5GRwZdffsmQIUPo2LGjehpQr9czbtw45syZw4IFCwgEAuzcuVO9h8/n46WXXmLSpEksXrz4hL4/+OADxo8fz5w5c5g2bRpLliw56Rg3bdrE8OHDGTx4MDt37lRPdn7wwQd0796drKws5s6dS3p6OjfeeCPJyclkZWWdEP4+bNgwtmzZAihhvXV1dXTo0EH9vUuXLgwcOJBbbrmFrKwskpOTMZvNFBQUAPDbb78xatSo08wOvPnmm2r4tsvlYvny5bRv35758+dzww03sHDhQvXao0ePMmPGDKZMUUK8Kisrefzxx5k+fTpvvfUWPXr0YMGCBej1+mah0o249NJLeeSRR8jKyuKXX34hEAicdmygnBS84IILmD9/PiaTqVmoe3x8PC+//DJdu3bl7bffZurUqbz88ssnhIVrtVquu+46hg0bRlZWFhMmTODCCy/k0ksvJSsri27dup1yblesWEHXrl2ZN28eAwcOpKam5oQx1tbW8sknn/Dss88yb9488vPz2bZtGwB+v5/OnTur/axZs+aE9l26dFFPRh45coTBgwerm6OHDh2iS5cu7N27l/LycmbPns28efM4evQoBw4cOCWP6uvr2bZtG6+++irz58/n6quvbtbnn9eGKIq8//77TJs2jblz5xIfH8+vv/56xvk5NY4nem7cyFU3dGUZX5mN9X0fIKp/Rywdk096h6bttFEW4s/vg7ekht/73I/GbFAegprsERsa8uiUN+QrlGWZuFG9kcMSrn3Hmo/OoMPcPlkNo0EdWvMxbuh7P1H9O2HumIIsy8SO7kPI4Wbfna9y+JkPSb3pfGSaH6tvfMmBcJwHVf8fe+8dXlWx/f+/Ti/pvYcWWqhSBEG6KNaLBVSUa1fsSBGxclVARMSGiIpce2/YQKW3UENLQoD03k/v58zvj51sEhJQ8rlfb/nl/Tw84ZyzZ8/MarP27DVr/biLk//4gKpvd+KtNctv9ZvoVPb+b+wc9hCWA3l46iwkXD+mFR2bULDsa1Juu5jwYb1lBwmQojj9AXZfMh/7yXI6zbgClf7shQuyHl6JeXcuwT2TURn10jwUrftsok3yrROxHy+V559868RTdGtq13zfXtH2HGi+ud9Gf0301MVHULf1SMv7nTZGmfaNXyXeOBZvnRXT3lyKVv5Ej2dubsafsyUgV4BahTYqRO7zj+jR5j0V4DXbOfboamp+2YujoIK0x6ai1GuQiXOGYbR66aGQfwDg0K3L8Ls8HHtiDYaUGIL7dG5xndw+IPA73Ry+bRnqsCD0nWIByFv2NfrESPq8cX+LDZY/NS/aoMcfkLMJnjozpj3HOXrv6+Q+8wG9X7oTFArS5l/P8afex2+XinIoVEqUGhU5c97h+LMfkb78nrbpcloHTb8n3jgW/Kc2o/7svAJeH4WvfkfNL3vJfeYD+q18UMqB2gYEouU9ZNo3fVY00wFFi74dRVVk3vQCln1SNF3bkNoYUmKl6IYaUwu6K3VSnk53eX2jPpzWVzMFlNqdzS1su6+4v12A42RpSz1to13zubVLV9pq16a5aK43bd1D+qsy6hiwehZ5L3xOc0NUtOIH/E4PtRsOok+Nbd3XabcM7p2Ks7iKgNN92rWn0eO0eSXfOpHjT7+Pz+qg8sttsn08U1+n6HLqvu6qBswH8vDUmDm59EuS/j6B/VMX4jhRJq17Cc0ilhQK1EFSFIxp95lOfrRtf90nS6la+TWe0moQASzbDhI1tj+qIL08LpVRD4EAlV9vb9b07Pyq/GobfoebrIdXEvD4SLn9EgBqftlHwOOl7xv30/O5W7Bk5hPw+jl82zJ5jYU/bwMGrJ6F/XgpBKTvk2+dKB15ziqi9tcDhA/rfdoYz3b0rTWNFColIf264CyrJXvmW/idbjnPYOwVw8h/6SvsJ8s5/vT7BPdMaX230/Syefd/pJeGlBhKVq/DtDeX4pU/EtQ9CSEEXrOdmp/24iqvI/eZD0i+9WIUalWLnhOmjgYhqN2Q2awvBeoI6QWX/VjJqWG1x3Y0a+Mqq+Pw7S9T8fV2WS4jx/TDfqwYv8PdfPYoDVpiLx+G7VhxS142/t9y4CTmAyewZRURP2WUnHNVvqZR5hRqFUqNiopPN2Pek0u/d2YCULbmV7YNuh93ZT2xlw8DBQi/X1538l/+Gn1iFKpgA20+KjcbkjW7WJZLKW83rUWk2efkWyeS/9JX+J0eilf+SEh6JwC6zZ1C6fu/t6JtS7orUOg0dJl5Nc6i6taDkftqS35b2o1dEx4j4PZStOonuj9xA8G9UvA2WNl90WMIf4CEay8EIGvmW3/oB7QHZ/OJzui3IVAatHSecZn8YqrVNW36RdJzQeykIey94inZPra1bv/R+lP51TbseeVkjJ9HwONDE2o47aJTHStUStlvEU2nBtuUjbPzq3m7puEdunUZfqeb4//4qIV/F3vFMBz5FWTe9AIVn28hbHCPNu4NNLOdjoJK0p648dT8/8TaHDm6L5Xf7pR/S54+gdrfDiB8/6slpDrw/xr/cZGS9fX1vPLKKzQ0NODz+YiNlRzCXr168cEHH3DhhRcybNgwoqKi/uBOEmJjY0lLS2txzNvhcGC320lPl/LAjBkzhuXLl7fZ/ujRo6xduxa3243NZiMlJYUhQ6Tw8QsvlAx2enq6fM/mOHLkSIuj0g6HA6fTicFwyoD5fD4yMzO55ZZbMBgMdO/encOHDzNo0CCOHj3KAw88AEiRgkajUc4l2BZGjBjBc889x9SpU9m1a9efOl49fvx4Nm3axC233MKuXbtYtGjRWa9/6KGH6Natm/z52LFj8pHnvn37YrPZcDiktz5DhgxBqz1l8M877zzUajWpqakEAgEGDhwIQGpqKjU1rR8Kr7vuOi688EIOHz7M9u3b2bFjBwsWLDjr+KKiouRo1NGjR/Pzzz/LEZVNfEtNTcXlcmEwGDAYDGg0mla8+yOcibc5OTnMmSMlsh80aBBBQUGt2ubl5dGnTx85qnDUqFHk5ORw/vnno1arGTx4MABdu3bl8OHDrdqnpaVRWFiIy+XC7/fLkYyVlZUcP36cK6+8kg0bNnD48GEeffRRQNpAr6ysJDo6uk0aXX755Wi1Wt566y0GDRokj+FMKC8vp0ePHthsNmw2G8XFxac2107D77//Lm9YPjv3cVLuuISkaeNRGnX4LA70SVG4K+rRJ0WhT4hqfOMZJb/59dZZUYcaSZgyiqC0JPqvelhu56qox5AaKyWRb3xT6q5sIGp0X+z5lYT07czwXxeiDguWEjlbpdyMKoMObVQoe656BkBuF3/lMNRBesbkvIs6xIhCpSDg8hLavwtKrZq+Kx5AHRYECgXa6FA5SXfTGP12Fw07somdNAR3ZUPj0VE7+qQoKr/dSZ837sdvc7V4q+2uNmHoEo+7og5dYhS6hCjsOSXSMd/KekwZOSTcJOXecVdIb2HNe6QHSl1jVGjCdaMIHdCNqu93ok+KQpco0S/2quF0fXQqwicdpbIfLyM4PVVKzB4ZQsVnm9HFhuMqq8NdWY8+MQp1qFHmUVCPZDz11hY80saGU7N+P4nXj8Zd2YBSq0YTFSpF+amU6BKjCLg8uCsbSJg6RjpK3jj/9FfuBQWn2oUF4Xe6Gb5hCdqYMNzldQScHvRJ0ZjJRanTSIV+mtHLZ7JJstYob/pEiXcKlRJtdCjaqFCGb5CivRUqFQqtBndFGbrEKIJ7pdD39fvRRARLb72Tooi/6gKE14c+MZLyL7bSddY1mBrp6yyuJmJ4L4LTUxm+YUkresRcPAjh9TVGpkT9IT0kHtYT2r8LfVc+SMDpkcaoVGI7WUzc5BGoQ4w4CqsJ6dMJfWIUwze8IE1cqZQfvPSJkTIdXRX1RAzvRVD3JCKG9QSFAkWjo63QqkAB9mOl2PMrCB/SndI16/HWWVFq1USNH0if5TNkXdSEB+EsriZ67AD0CVGY9x7HU2dl/7XPETG8N1HjBrSYl7FzHIbkGIZvWILXZJOKyjRCZdRjyylGZdRJRWea9CTIgD45muEblsj9KnVqnCXVsg1wldSijQkjauwA4hsjgJQ6DeaD+VT/vIewId1BAc6yWgJ2tyxfwudHqdW0mJff5kSpVreyMcE9klGHGjn+j4/o8uDkVvxSqJQM37AEXWIUBALoYsIbbUUUCpUSy6E8wob0IGxwd9RhQXR5eDIoFOhTYmBPrnTkDQXeOqvcdxMNFGolUWP6M3zDEpyltfIDubuintB+XWRZaRprxdfbib1imKyXusRI/C6PLIfx116ILj6C/VOeY9Cnj7eQQ210GAqVku5P34TXbJdfSrgr6lHq1NJRymZ9KbVqFGqVLPN/pi99UjRB3RJQajV0fuAqeSO0yfa5K+oxpMagMga3sO9NxU2UWs3/WabcVSZZNxQqJaEDukovmI4UyLTXJ0ShMurxO9wo1CrOX78IdYiRTndfJkXlNeMdCumIYcI1F6JPiiL5totJvnkCSr0WV1mtdE+FAm1sOAG3B8uhfLkfAF10OCqjvrFgWYCkG8ah1KjleQV1TyJh6hhyn/gn/d56mLJPNpI4bRzuKpPclzYqBMshqS/pqF0Dxs5xuKtMcl/C45MLeehiwvCZ7AR3S8RV2UD1T3vo/OBV8rXBvVNQGXVkPfIWuthwdHER+CwOhm9Ygj4mFE9lHQGXG21CNHZAqdWgDDbirZJySdd9vJ66j9fT7+CHuAvK0fbsTNeHJ2NIjuHC/StQKBWY951ok1+6xFPy35YN0CdGYs48ScSw3vidblyNa0H551uI/9sFGLvGo0CKFmpaY89mA9yNx/4NKTHoU2Ia7YwGW3YR+qQoEqaOwVMtRVBVfreDuMmn0gNpQo0o1WqZd/pEqQBYv5UPoIkIwdp4DwBNeDDqYANdH7kGAgHsx0vRJ0VR8eU2Eq8fiz4xitCB3Sh59xfclQ1Urc2g74oHEEE6hm9cAgIUGhW+ascpGzCwm5y2pbmuKHXaNm2AtjGFSMKU0ZR/sZW0J26U26hCjahDjYQP7YE6WE/MxEGy/6Qy6IgY2Qev2dFKL4Mbc/cN37gEbXTYOdmOprXZ2F061t9kR5toX/nNdrrNuQ4CAZRuL8ZOsVy493W54JFCpcTYLQFtZAgxEwcjAgEUGjVaf0A+BdHUrznzJKH9uxDUKwVvvRWlWoW7soG4q0cSd5UUpdmQkYOhSwLWo4WEDOhCcO9OpL9+P8Lnx3KkkKjR/cmuewt144vaprn4bS6CuiXgKq4mfEj3U/KQFEXA7WsxL014EA07skm5/WJ8Vif23BIiL+x7SpdjwuT1IWHqGDJvXNRoY7bSbd5U9ElRhA1KI+6KYSj1WunYuz+ANi4chVKJvnM02thwbNlFhPbvgiE1VvJFARQKYq8YRudjJcRPHiH3ZUiJxtRsLfLUWaXTRElRmPbk4sivRKlV07AzB0dhFUEqJY5CKS2ONbtYSvMDOE6Wt/IDmualMkYiAj5QqgG3PB6/z0sLiADNN3eb/LYmeUqcNo5ejblQT/fbmuQrauwA3JUNdJ15NcHpnSSfLyoUpUHH4M8fx36iDH1CJKbMk2jCg+XN0yZbHDm2P87iahKuG40+OQZViBH8AYK6n8pTqQo20HXWtXS+70rMB/OkSHJ/AHVkCPpGv9qQGiONXQjM+08Q/7cRZ5QNFFD7eybVP+8hrbE40Jlk42z8arKdCrUSfbLkF6oabac6SC/7d/oEyd54qkySvfkhg5Q7L8WntpNyxyV0efhqyd5YHPhsTtylkh+sDjEQ8EmnAM60NrfwYyvrifvbBeQ+vkbWRZVRj2FUX9RhQXJOzP9lBP7Dq5//N+I/LlLyvffeY9KkSSxbtoy7774br1cybJMnT2bGjBl4PB6eeOIJysrK/uBOp3D11Vfz/fffn3PST4/Hw+rVq5k1axbLli1jwoQJZ43WO31TRgjBwoUL5RyMq1atarEhCXDw4EEcDgdz5szh/vvv59ixY2fNk3k2REZGEhISQlFRETt37mTkyJF/2GbYsGEcPHiQ/fv306VLl3PORXg2mup0uhafm45nK5VKVCqVTC+FQnHGvJPx8fFcfPHFPP300xQVFWG1WlGpVC36bc6T03nQ/HPz/jWaU29VlUrlOee9PBtvz7Q517ztmdCcLmcal06nIz4+nk2bNtGlSxcAevTowYEDBzCbzSQmJgKSzjSN7/XXX2f8+PFtjk+hUKBSqVi0aBHDhg1j7969LFy48A9pkJubS2JiIomJiQwfPpyrr766zesuuugiXnjhBV544QUadmTjqbOSMWEeDduOUrN+PwlTRlOzfh8pd0zCZ3VgSInBZ3VIx6KjQlCHGqnfkY3P4sBRUIn5YL60KTZlNDXr96NLiMRvd2FIiZbbucrqCB+URt2WIxS89j0NO7LwO90oG/NxGXskEXB7cBXXEDY4TW53cuGnVP+0h2Pz3+PA1OdxlddR/vkWIkf24fCdy3EUVGI9Woin1owtpwRbTrE8xoYd2cRfM5LI0X0xdomnZt0+XGV1qAw6kqZfRNS4/oACd7VJPooM0LDlMOqwIKyZeQT3SiXg9qBQq4idPILa9fuIHDdAPo5bu34f8VNGS7liBndvHHcDNb/sxVtvwbzvOAnXjyFu8ghcJdW4Sms5cO2zUrGMdfvodO8VlL7/G7bsYoQ/QEj/riROHUPtxoOEDepO9bq9+O0uPHVWch59F6/FTs0ve0m8aTz1245IPLI5iRzTF6/ZjqfahCUzD2PXeMyZJ4mbPIL4ySPQRARTs24f7soGyQmcMprIUX1xl9ehVKlQ6jVYjxaiiQzBml3M7kmP46k1U/HpJtRhRuKnjCZ0cHcQAn8jb5oj4PFi6BIHQOLUMdSs20fk6H44CqtQhxjImDCPnEffxVNrJvaSwVgy8wjulYKn2kTGRfPw1Foo+3QLiVOkjVVnWR0KpVJK9O70ULNuHwA16/cT8PgIuDwt6NEks4nXj8FdY24hs2ejh3TPfSi0ao7e+7o8xrgrh2E5lE9wrxREQGBIiSZiRDonFn1GxoTHyJjwGJaD+eiTogHofN+VeOuseKpN1Kzfjzo0iMrvdpHz6Lv47W5p88Soo/NDk/HWWfHZnKgMOoxpkm0IG9wdn0WqPL1/6vOYdh+TdPGGsSj1WkIHdMVndRDSt7M0rxoz0RcPQnh8LeblrmrgxPOfkDFhHlXf7ZSPuyVOG0fA68OWXYwlMw9dTBiqYINUAdbro2FXTgsboI0Nx7QrR7YBIX064bM6KHztOw7dvgyFQom7xizncep831V466xUf78Ln91JwpTRGLsmoDLqpaq9hVXy/eu2HkEdZmxhY6SjjkFk3rgYc8axNvlVsno9GY2FEVApiZ54HmGDuyP8fnxWJ3WbD2PsGi8XIfLUmLFmF9HpvivlMQa8Prz1VmrW7yNhymiZ9n6nB8vBk2RMmIdSrZJyygH2vHKUBi2eahOxVwyTZUqfHN34gKVg96THAQW1GzJJmDIaV0UdCVPHYD9ehi4mvJUcikCAwhVr8dRaGh/aT/WFUom33irJQ7N2+AMg+NN97bl4Pu5qE7WbDlK7IRNPtYna3w+0sO+n7HRLXdHFhOGpMf+fZSrg8cr2oGT1eiyH8slf+iWqYAMJU0bLvPM7XAScbtKXz6Bu82G2DbyXjAnzsBzMp9N9V2LsEi/LV/jgHtiOl5IwZTSla34l59F38ZnsuMrqSJgymvTl9+AsqcZZUkPVdztb8NhndVC/7SixV0ovh1VGHe4aszyv+MkjcVc2kPb0NAJe6Sis42Q5xq7x1G7IZPekx/FZnVizi0mcMprEqaOxZhchfAHqNh8msbGvqHED8Fkd1G07Sth5aWgiQ4i4sI9kE0f1pSHjGAlTRhM1bgAJ142Wjtci5aI0pERTsmad1FedmfovfkcdGkTkteMwntcDIQQBmwNfY6oRXbdkUCqxZx4naupFqIIMBPx+yr+QCkgUr15H3BXD2+SXsWs8+tSYVjbAvO+4LCd+hwulQYPP6sCYloDP7qTwte/IX/4N1qNFmDPz6Hz/VUSO7kvogK5ntQERw6QXr+nL78GceZJtA+8l68EVsjx4TTZpY81kkx6g/QF5fPGTR9Cw+xhxVw5rlKnRuCrqOXLvGxx98E3UwUYSp4wmbHCa9LLT5mTHyFmYG4tOyOtdVQMKpRJ3RQOdH5os88RVWovPZKfgte/JefTdFpFn9rxyVHoNwh9opZcBr69NG+CpMdNl5jWSbWvMseipNuEsrpZtW9NmYf2OLGrW7yd1xhUYOsfhs9jxWewt9fJgPrqESEx7j1O44odzth3BvVJQaFTEXXUBZR/+LhUEef4TmfYpd15KwO3Fa7Kxe/yjuKtN7Lv2WYrf/QWf2U79jmyC0pLYkn4XAY+Xgle/w11eh6fGhDYyBH1qDGFDe0g6tv0oxs5xuEpqCO7bGREI4Kk2kff8J3jrLRS9/j1+u5Poi87DmlUkV0XfPWYOGRPm4bM4UGik6FHbiTIUKiWeahMpd0wCpQJHURU16/fht7uIvXI4YYO7o9RrKX77Z/ZPfZ5j896V5nXDWGIuGyKnlqjbeKiFLntqLfL64K5sIO2pm/DWWQnumYyrtJaEKaPZ97cFjQXO7NRvOUzBq9+iNuop/2ILzsIqWX4jR/bh4N+XysWNJNqYqfx+Z6u+mvyFU2uR5DtrokIIGyL5AXGXn48hJUbKN7tfylfvtzvllAJR4we28gOa5oXwE3BZUeqlZ0eFWgeC1puSgPB7UKg0Lfy2Jp9IFxt+Rr8t4PbgbbASP3kE1ev3c3Lx5/yedBNVP+ymZM2v0ng2HsJ8MA+f1UHVd7sIP79noy1Ok22xsWs8YYO6ow4zcuL5T2jYkYVp3wk572nitHEE3F52jnxE8pl/2UvsZedLspFdjEIpyUbyLRPlsfsdLgJeXyvZyJgwD2tWEcLrRxsZIq8/fyQbZ+JX01z8Tg9+q5O9Vz6DKSNH9ttUBh0h/btIBeUabCCE9NIlSA/+AObMk3hNdjy1Fuob/S6lSoXP7iTljkkEPF5UOi1ek+2Ma3NzP9ZVXgd+gbuiXrYBey97Uoo+rjZR3pjjtwMdOCeIfyNuvvnmVt/NnTtX5OXlCSGEWLFihXjmmWeEEEJUVFTI1yxZskTs3r1b5OXliaeffrrNe1dVVYlZs2bJn5ctWyZmzJghNm3aJIQQYs6cOSI7O1sIIcTnn38u1qxZI4QQYvHixeLIkSNCCCFsNpu48847hdvtFk6nU8yaNUt8/vnnQgghnnnmGbFq1SohhBA5OTlyX5s2bRLvvvuuEEKIV155RXz//ffyGAoKClqNc/ny5WLbtm3yZ6fTKe644w7hcrnE8uXLxY8//iiEEMLv9wu73S4sFou49957zzjPX375Rbz66qvikUcekb9rPqbVq1eLjRs3thjD6tWrxd133y0OHDjQJi2b8Mwzz4iTJ0+2avvll18KIYQ4evSomDt3rhBComnzuZ/+uTnvT/+tCfv37xeBQEAIIURJSYm4/fbbhd/vF1u2bBHLly8XQgiRl5cnpk6dKqqqqkRVVZWYMmWKyM3NFUIIsXLlSrF27VohhBD33XefMJvNrejR/LfmtNy1a5d4/fXX5WvWrl0r816IM/N29erV4quvvhJCCHHgwAExZcoUud8m1NfXi3vvvVeYzWbh9/vFs88+K/bs2dOKLrt27RJvvPFGK7oIIcSaNWvEAw88ILZs2SKEECI3N1c88MADYvHixUIIIQ4ePCjmz58vnE6nEEKIuro6YTKZzkgjp9MpTCaTEEIIq9Uqbr311la8aa4bXq9XPPDAA/J9vF6vsFgsbY61ObYNfUCYDpwQ9vwKUfn9LvFb8jRRvHqdsBdUCHedRTjLaoQlu0hkTHxM1Px2QOy99llhPpwvrMdLhc/hEu56i6j4fpf4NfkmUf17pvB7fSIQCIiAzye8VofYNXG+qP7tgNjcb4Y4ufRLYc+vED6HS3itDlH5Q4Yo/uevwu/xCr/HKzwNVuF3e4S73iLqdx8Tm/vNEL/GTpXH6CyvE67K+jbH6Hd7xb5rn21zjJ56izy3PVc8Jex55SLg84tAICDcdRaRMfExkT3nbZEz521R+c124aqsFwGfX/i9PuGuNQtnSbXwWh3CVdUgPCabNF6fXzjLakX2zDdFyep1wmt1CJ/TLWx55aJ63V6xte/dIvPGRcJ+skx4zDbhqbcKa3aR2D3xMZH7xBphO1kmvDansGQXCntBhbCdKBPW3BLhtTmF12wXXptDnHzpK/Fr7FRR9sUW4XO5hd/tEbVbDovfkqeJim93CL/LI/xen/B7vMJV3SDzaEu/e8SBGxcJe2Gl8Lncwn3a/M0H84S7ziJ8Lrew51eInMel8fg9PuFzeUTA7xd+n1/UbT0sNsROESWr1wmf3SXx1R8QnnqLqN2YKWp+2y+qf94jAr5GngcCIuDzi5qNmeK35Gmi7NNNInvO2zKvmuSo6bOjqEo4SqqFvaBCHF/0qaj+7YAo/XSzcJbXCZ/TLf+r3XJY1GzIFJv7zRCOomrhc7nl/hr25p6Sh8JKEfD7hbOiroXMno0embcsFc6yWmkOjTKbMfExUbMhU/jdXuF3e4TP7RWuynp5jJv7zRCZt7wkyUnjOPxen8i47EmxPvZ64SiqluTL7xd+j1dkz3tXuKobJN3w+YUtr1xYc4rFiUWfCkdxtXAUVwlLdpHInL5EkvPSGuEx2YQlu1C46y3CU2+V5dxZUS8cJdXCa3OKotW//PG8/H6ZL0fue138GjtVOIqqpLH4JRkv/WSjbAMa9hxrQQ+/xyucZTUyn7wWh7DnS2u/9Xip8Hsk3vvsTpFx2RPit6QbRfmXWyUdcXmEvbBSnpc9v0I4S2ta6JfX5mzUX49wVTUIr8UurDnFoua3A3/ML79EY3t+hcj9x4fCmlMsyYDPL1zVDeLEok/FtqEPCFd1gwg0zdct6UrNxoMy7f1ur/BaHPKYXJX1wmd3Snz1eIUp84SwF1QIj9kufHaXsOaWiOr1+0TOU+8Ln9Mt/B6vsGYXyXLo93ile3m8wud0i8ofMmQ5PP7sR8LncreYV/E/fxWuqobGdqfksGH3MbGl3z3CUVQlvFanLGu2vPI/1VeTbPi9PuGzu2QaVv9+oJWdbtIVR2mNRItGufGYbP8ymfK7PMJV3SAcJTXCY7YJv9sj/B6vZO8cLmndsjmFNadYWI4UiKMPvynxzu+X9Ca/XFSv3ye29L+nTb3x2qS11ed0C9uJMmE5UiCq1++TeHa8VGRMfExeS5rstSTfteLozJXCkl0kz8FRUiNM+4+LXRfNE6bMk8JeUCHsBRUi/821wnTghPCYbXL7JplylNQIn90lHGV1wl5QIay5pcJnl9Y6r8UhrMeKRdkXW1rwrql/v8sjvBa7KPtss7CdLBPuWpNoWJ8hDqRcJar/+ZPwOU7ZX2+9RZg3HxCmDXuFI69UWgdcLuF3uoWrsl5Ufr9L1jXLkQLhc7pFwO8XPqdb5tevsVNbzKugcV72/ArhKK4WlpwiaY2wO4WnwSqcZTXCdqJMOIol22M6lCesOcWSDWi0ax6z/Q9tgLOsVgghhCW7UFiOFMg88pilddXn8gjbyXJh2n9c5Dz+nvDanMJRXCWOL/pUbB36oDAdOCHpp8Mly1PNxoOiaPU64THbZbn0OlzCWVYrMm9dKjxmm3A3WIXP7hT2RtvrLKsVngar8Focwnw4T+y6aF6rdbb4n79Kem+yCZ/TJdsDW36F2NLvHvFr7FRx9OE327QBzvI6eW32OVzi8H2viZrfDoijj6wUjuJq4W9cZ71Wh6xfHrNNatPYzlNvkfXy4G0vCevx0lY2sb2249fYqaLyhwzhrrfIttRRVCUyJj4mfo2dKg7cuEh4bU7hMdlEze8HWviJ9btyhC2vXPg9PpG3/BtRvHqd8FocEm1OlAnzoXxR8/sB4bU6hN/jE36vJONZM1dKPlFeuaR/jTx0FFaKuq1HJL3PKhSuapOo+G6HsBdUyL6A3+URngabMB/Kk2nfll+0c+wcYT6cL9x1FmkN9vmEPb+i1bwcxVUt1gdJhn3Cllcu6/3pNsZZXifcdWZ5DWvS3bptR2R71tSXo6hKHLr7lVbye7a1yFVjEj6nW9gLq4TP7hKuynpRu/mQMB88KSxZhaLq5z2i5KMNEl0a/QDbyTKR/9q34sCNi4TtZJmwF1QIn61OeGryhM9hEgG/VwQCAbFs2TIxcsQIkZ6eLnbt3CG+/fSfIuDziID/lO/W5Lc12Ydz8ds295sh1sdeL+towOcXPrtTWHKKxa6J8yW/zemWdejgHctkmfLUW1vZR0t2kbymNbdZroo62Rb6PT7hLK+TbZbX6pDW5nV7RcXaXa1kY88VTwkhRKNs+ETAHxDOivo2ZePP8MtRXN3Cdwh4Jd2zZLX22+wFlZJ/32hvch5/r03/pnjNeklvfD7hd3uFvbDyT63Nv8ZOFWWfbhJ1O4624FkT3Q7cuEi46/74efC/HUMTRv/H//tvg0KIf1/N8Ouvv14uZAJwxRVXEBcXx/vvv09kZCTdu3cnLy+PBQsW8N5775GVlYVSqSQpKYn7778fhULBokWLsFqtrQrdNBUtWbZsGSAVtpk3bx733nsvY8eObVHoJjY2lvvuu4/g4GAyMjL49NNP5WIe33zzDTt27CA2NpaoqCiio6OZOnUqCxYsoEePHmRnZ7codLN582by8vK44447sFgsrF69mrKyMvx+P7179+buu++Wx+h2u5kxYwYrVqzAaDTK37/00kuMGDGC9PR03n77baqqqlAqldx111306NGDV199leLiYgYOHNii0A1IxXFmzJjBtddey5QpUwBajOnYsWOsWrUKjUbDrFmziI+P5/jx4yxbtoyVK1eiVJ45eHbBggVMnz69xfHtsxW6aV6M5vTP06dP58MPP2zztya88sorFBQUoNVqUalU3HDDDQwcOBCPx8OLL76I2WymW7du5ObmMn/+fAAWL15M7969OX78OPHx8Tz44INyoZvFixcTGhragh6A/JvL5ZJpabPZWLhwIT6fj6uvvprOnTvz8ssvo1Ao5EI3bfG2qdCN1Wqld+/e7NmzhxdeeKFVAZizFbppoktGRgb79+/n/vvvb8WLXbt2sXz5cl577TXi4+Pxer3ccsstTJkyRY5Y/Pnnn+WclHq9ngcffBClUtkmjRwOBy+++CJerxchBFdeeSVjx45twZvTdaO8vJw1a9bgcDjw+/1cdtllrQpKnY7f4q4/6+9tQZw1Ed2/Foq/MBxf1c6+2kOP/4YML+2hh7+dstEeGv6VstFemf8rx9iBDnTg/y3+SjsVrXOdc5ta99lzEP+3osP+/nehvUf+/hv8ovbgr5TfsVmL29XX5j7zz7nN/6pe/q/Oa2LV5//uIfw/xdDE0f/uIfwh9pZv/XcP4Zzwb92U7MB/BtauXYvD4eCGG274dw+lA//j6NiUPIWOTcmW6NiUPIX/VSe1Ax3owJ9Hx6bkvwcd9ve/Cx2bki3RsSnZEv/pevm/Oq+OTcl/P/7bNiX/43JKduCvxdKlS9m6dSuXXXbZv3soHehABzrQgQ50oAMd6EAHOtCBDnSgAx34/wn+46pvd+Cvxdy5c1t9t3TpUqqrq1t8d9NNN8nVsjvQgfaiPW8EgxTtq+LWnii6wF/44tGDql3t2hNR+N/wJtbTjndk7Y021SvOrbAVgFv8de/w2hvB0T6J+mvxvxr5/J8effu/ir9SntqL9vLZ2465advZV43b8McXnYZRr6e3q68tD2afc5v2Wt/20L69dWM1f3xJB/4A7dHnc1/NJbTHf2jv2vxX+mB/pfy2J+IR2hdh+WufJ9rV11+pl//p/OrAvw4dB43/9ejYlOxAK7S1UdmBDnSgAx3oQAc60IEOdKADHehABzrQgQ78q/AfuSnZvNhHe1BdXc3x48e58MIL2/ztgQce4LbbbuPSSy8FYPXq1XTr1o2xY8ee8Z6bN2+mf//+REZGnrXvtorBNLVvXlzlz2LNmjVkZGT8YREau93O9u3bueSSSwCor69nzZo1zJ49+4xt9u3bR2lpKZMnT2bPnj0kJiaSnJx8TuOD1nM+vcjQn8GKFSsYPHgww4cPP+f+N2/ezIcffkhkZCQ+n4/LL7+ciy666IwFdP5fIjMzk88//xy3240QgkGDBvH3v//9L+u/vThdvt966y2uuOKKdsnDucCQGkP/VQ+jDg/CXWVCFxuGQqmket0+wof2ILRfF4pe+GMiVOUAAQAASURBVJTylWsB6PL87cRePxalQYe7pJoDFzxI+LiBdH3uNlCpUBq02I8UkDNdegvb6dHriZo0FG1cBCqjDldJDbn3v4YmOoxuz9+GPjkar8mOz2Sj9scMCl78AoCYK4fT48W7UUcE4yyoJPvu5diOFBB33Sh6vHQPCpUKn8lG0WvfUvbOzwB0fXo60RcPRh0ZgkqvJeD24ne68ZntHHtoBUl3TCJq4mC8tWb2jpktz3/gB3Mxdokn4PbiqTOj1GoQXj/uGjO6mDD8TjdHH1qJ9UghAIO+X0DYoDREQNCwM5sjt75EwO2lz8oHib18GAqVEiEEzoJKsu57g5jLhhI9aQgiIPDUWsh6aCVKnZrzPnwUQ5d4Ai4PrrJaXGV1BPdORRsZgkKt5MSizyle+QMAPRfeSuL1Y1AadAifH3d5HZYjBRy9/w2EV4pTSH/1XuInj0ChUNCwK5vMm5egUCoZ8v0CDKmxqEMMeM12Mm98gcQbxhA94TwUSiUoFQifn5KPN1Lw+toWsnH+t89gSI6m6pe9uCrqiZlwHtrYMFRa6R3xiec+pmjljwDoEqPo/85MQvp0RqFSYMstJW/J5/RY8HcUKiWeGjPaRnqeeHgFtiMFdFt8B4nTJ4JSifD5qPp8Myfmvo0uMYqerz+ANiYc1EqUGg0Brw/LkQIKV/zAeR/NQxMWBCol3gYrnhozWQ+txHqkAICocQPo9cId6OIj8Dvc1G87wtH736DLw1eTdPMElFo16mAD7qoGDt3+MmlP3EjkiHSagikUGjVF767j2JPvy/RIvH40fZfdjVKjxppbws4Jj6EONjDok3mED5Bsr2nfcXSx4ahDjQS8ftQhBjy1FhRKBUq9Fr/NSdnHGyl8/Xv0qTGc/+NzaCJC8DvdNOzMxlNjInJUP9ThQagMOpRaNZVrMzh6z6tnnVeTDIw6tBJ9fCR+t4esh9+ifvMh+q+eRdjg7gRcXrwNVip/2k3UiD6ow4MQHh/qsCAUWjWaYAMBjxevxQGA3+kh4PIAEJKeiqusDl1CBAqFEp/Nyf7rF2HJzCPljktIe3QKKqMOn8XJ0Zkr6TbrWtThQViPFHD0wRWMOvAmaqMOv8uD3+nBZ7ZTu/EQsZOGIHx+7MdLCenf9az80oQFSXpVUkP551uIv3I4qmAD+oRIFFo1xe+uo/jtnzn/p+fQRATjd7gp+2Irne+6lE2976Lr7GuImTgYbXQoqBT4LU78NieWIwV46q0kTxtPwOOl5vdMwgZ2QwQEAbcHFApcJTXU/HaAns/dgkKlxH68jN2XzKfHgunEXjoUbWw4IAi4vBy4aQnm3cdQaFQM/OgxIi/ojUKjwmdzUbfpIJ46C9HjBuJ3uhH+AKH9umDLLeXo/W/gKq2R+DWkOwqVCoT4U31pIoIZ/PXTBPdOQQiBz+yQadhjwXSiJ5yHNi4ctVHfuq/B3Ql4fCi16n+JTFmPFHLk/jcY8vVTRAzrhafBit/hxm9z4Xe6CeqeRPlnW3AUVZFyy0XoE6MQ/gC1mw7hqTETPW4ASr0WVbAelU6Dz+Jk/w2LsB4pxNgtgQFrZmNMiUGhVaNQKXFXm8i8aQnWI4X0XHgLCddciDYyhL3XPoeruJr+qx5GExmCUqPG73AhBGQ/spL4q0eSeMNYFGoVrtJadHHhKLUa3JUNsk0s/ngTea+vJX3hLSRdeyHqEAMBrx+FUoHpwEl2T1lIwlXD6TFvCvr4CJQaNSgUWDLz2HvV0wivn/RXZpAwZRQKlYqA20vWzLeo+naHrM89n78VhUrZpl566iwAuEprCe6ZjEKrZtu27Sxd9TqBgJ+ChnHc0kWBduiVCKcVz/bPANhbUMXSn/fjV+t4+NHHmTjyfPB5+PbdV3j3uw04Qtwk+vVMc3RCgxJDagwDVj2MJjwIy5HCRhkdAP4AAY+XoG6JnFj8OUUrf6TnwluIuWgQuvgIEKBQKXDkV7LroscQXj/GtET6r3yAkL6d8TbYqN9+VJan9FdmSGuUSon9ZDlZD61scy0q/ngj+aetRcMb1yKf3YWjuJrsJ/5JnxduJzgtEa/Jjj2vgmOPvovP5qD/qocJ6ddF0jGvH3WwAXteObbcUsIGdsPvdMvrhVKnYegvzxPcIxmFWuLRvskLsGTmEZzeiUGfzUcTEUzA7eXorFV0ufcKNBEhks9UUY8uPhKFQoEQAfxODyqdFr/Dhc/mxFlYRcVX2+j+9M2tbFtQ92R6L70TY9cE1CEGEAJnaS1H73ud5FsuJmJkOvq4CDz1VkpWr6Py+52SLIcHYzlSgC4hkojze2HLLcWaXUT4oDQ00WGgVFD+ySZyH19Dv3dmEnvpUBCC6l/2yvYg4bpRqIINEAgQ8Pg4fMfL1G0+DECfV+4h5pLBqAw6XBX1WJvJw5n0EmD0gRVoIoNBqcTvcHP0wRX0XDAdpUGLJtSIUqch4PZy4KYXMe0+BsCYk2tQ6jSIgMBZVMXu0XPosfBW4q8bhTo0CBRQ+t56jj++BoDg9E70XHon6vAgdDHheBusWA7lU/t7Jj0WTEcdbACVEoVKiSO/kiP3vCrzeMj3C1AFGTB2jWuxhhmSo+k25zqCeibjLq/Ha7ZxYtFn8hqmi4vAWVwN/gDC58e07zjRE86TZajnwluJGNYLZ2kNCFrIb/rCW0i8dhTqEINkT5UKzAdOsnvK85LdmH8Dutgw2W6Y9x1n39X/kGz2xEHo4yMlnQgIcua+TcXnW/+UHzBk7T+IGNarbVvfaLOVBg0Bp1nWsScXvczWnXuJio7h2/ffABEAhRJVSBwKjR5EgFGblnDooZVYGnnehPSFtxB3ibS2eussNOw/ycH7VyC8fuImDabnvCmgUkn6a7Zj2ntclim/091CL5v72qMPrEAbF4ZCpUL4A+y54mksmXl0m3Mdne67AqVahRCCgte/l3zTmDDUoUZcjbwwdIrFerRIotOf4Fd77c2A92YTlJZIwOeXeCAE7qqGNu1Ncz9ZqVUhfAHs+RVkPfgmsZcNJfmWiaiDDQS8kl7a8yta3N9dVkfpRxsoeecXei68ldhLh6KJCMFVXoff5iTnsdVowoPp+fytdKAD54r/yZySNTU1bN++/Yy/h4WF8fPPP+Pz/fmg6c2bN9PQ0PCvGN6fRiAQYM+ePURHR5OTk3PWa+12O7/++qv8OTIy8qwbkgBDhgxh8uTJAOzdu5fS0tL/85j/XRgxYgRLly5lwYIFfPrpp5hMpr98DMXFxbz33ns8+OCDLF++nGXLlhEXF/eXjyMQOPcDJqfL94wZM/6fb0gCdH9yGkWrfmLHyFmE9u1E+Zfb2TFqNtHjB1C06mcKGzecACImnIehawI50xdzctabaOMjQamk6+I7yZq2kMoPf0Wl16IMOpV8v/TNtRQs/BjboTwKnv8Yx4ky0pbcRdriOzh640J29b8bb62ZYzNeIWLcQEIHdwdAHR6MPbcE885sil/5hh4v3gVKJV0eu4Gsu5ezret0PHUWku++HGMPiU4NWw6R948PsB7Mo25DprTJWNXA8Tmr6PHiXVR+tpnDNyxsNX8hBIdue5nK73eijQ7HXWki9+kPCOmdSubfl5I95x3SX7wTgITrLiR0QFe2dL+NA9c8S9h53YibPAKUCsIG9+DYvHep33YET60FV0U9PV+8g6IVP7Br3DwyJjxG7W8H6Dr7Gro/OY2CFWvZ2OUWKr/bieVQAVFj+rH70ifJmf8ennqrPMboCQMxdokn8+YXsR4uQKFUsOOCmfhMdpKmjZeviR43gKyHV7Lv6n8Q3KczSdPGE3B7KXztOywH89jY5Ra8dVYG/HM2xi7x7BgxE4VWhc9sZ+eoWSRcPZKgHklyv70X3obXbMdZUoPKqCdyRDo7xs7lxAtf4K4xYWncAGyC8Pnx211kzVzJ5l53YkiNpe8bD5A5bTHHn36f4N6pHPz7i+TMeYe0JXcRMeE8Qgd1p2H7UQ5e8QTOgkpirxlFyKDuCJ+f/AUfsG/0IzhySlBoVRy8ZSk+k50Ba2bjKq/j0G0v4cyvQKXXkjPnHXq/2PjCSamg1wu3Yz9ZRvasVbgr6kEg06puYyaWg3lsSL2ZIzNeo99bD0IgwIbOkkw5i6txFlcTOSL9FD2UCvq8cAf2giqcJTXoYiPoNvMaAm4veS9/S/4ba3EUVqGNDCH3iTU4CirxVJs49thqvHUWCAj8DheHbl9GfCOduz95E2WfbmZj5+lUfbcTXWIUkWP6y+2dRdUUrvhB2iz9E/PqvmA62shQnCU1nHjuE9KX3Y3f7SXvxS/w211U/7qPnaNmkTL9IirX7mLHBY/gd3lwllRjPZjPwduWYTtWiqfKxOG7XsFvcZAx4THyl32F8AVwVdRhyy2jfkcW5gMnGfD2w0SMTCfpxnGYM/P4PWU6Rx9cQd/X75NsygWP4DPZGfzlUwifH1tuCY68CjxVDZR+8DvJf7+IXePmsmvcXEIHdjsrv5wlNdRtOcy+vy1AeHzEXjKYjImPAYKDty6V+dX/3Zm4q038nnwzpv0nSLl5As6SGiJH9yWoSwK7xs4l95kPwS+wZhWx44KZqIMMxF0+jKqfduMqryN6/EB2DH8Y4fOjUKvIGDuX6l/20mvhrZx47mM2dvk7uoRI+rx2H8Yu8fhdXhx5FViPFFL87jr6r3oYgKTpFxE+uDt1246QM/89lBoV2thwIkf0Ycfwh6n6ZS/BvVJxltRw/JkP6P3iHTK/QIFpb+6f7svv9aGJDMGWW0r9tqMyDXs8+3eMXeLJe/lrhNdPwO1t1Zff7sJrtrVbpnaMmt1CprwmG+nL7iYoLRF3jRlnYRWeKhM5j72HyqDj+IKPUBl1dLpzEracErJmvkXthoMEdU0gckQ6WbPfxm93gxCyTDXZX0deBfZjJRSvXkf91iMEXB5q1u0j/cU7iZ4wkJDeqVgO5eOqaqDn0zfJ65tp9zEcRVUUv/MLGePnokuIwtglnk3dbmX/Nc8CAm+DjYJXv2thExOvHkHq3ycQ1CWewnfX4Syuxl1Zz7rUv2M7XkbKtHGUf72DbWPnUbXuAMee/xRXRT3GbgkyDRHgt7mw55ZybP57pC+7u4U+Z05b3KZemvefIGPCY5xc9BlKjZrtw2dy8M7lvLBiObcdC+UZBvPTD2sp9OgIWGplO2xxelj8wx5eu+NyfvjyM8aNHoX793ep2vIV6ZOm8cm9k5hv7U0AOKCVfI4eT06jcNVPbLvgEVRBkq3fNnwmOU+9D0olBY1+QPSEgQR1SWD7sIcx7z+Bu7KeDV1uRRMVStpjUhE9n8mG12Snet0+Cl5f22Kdsp8ox3qkEEd+JTlz3qHfWw+2uRYlXj2S4GZrUfrC2xB+P36nh8ofdlOz4SC9nr6JwnfWkbPgI8q/3cnJl78hfdlddH/yJopW/Yy7oh5LZh6eGjMbUm+m/LPNsm43Xy8Cbi9+uwtbbikbkm/C7/Qw8J/SaaX+7z6Cq7SWDSk3U/zuOvq9dh9Fq35mx/CHqfl5Lw0ZOVgO5uGpM+OuMuGpaiB/+dd4ai1kjHsUe34F6ctntGnb0l++h5pf9uIsrsZ+spyKr7cjPD76vz1TejkWCLDnqqfx1JiIv3okvZfcKfV9wUw0UaGEpHfGWVJD5bc7iB4/kJ1j53L8mQ/w1pzaaNJGhpK35Asc+ZX4THbZHmTPfhtL5kmsRwsp/WgDfd94QG5T/tkWLEcK8dZb2dFMHs6mlwDq8CCOPfk+G1KnU/XDLvq+ei8Hpr1AwOVFoVKxa8JjFL27jv6rHpJlSaFWsX3AvRy45ln8dhdREwZi6JqA3+4i94k1+G0uosYOkNfh3i/fw8nnP8GWVUzldzup/GYHPpOd0PO6YTmYx6HbXsKWW0LA4yPrwRUteLzvmufw1Fmw5ZZhOZSPNauQAW8/jO1YCUXv/ILXZOfgbcvInvNOizWMgKDii61kTJhH3otfSPLaKEP9351JUFoizpIaFOqW8pvy9wkYuyRQ1Gg3XJX1rE+dju14KSnTxlP+9Q4Oznidmg2HyH3+E9zVJgyd42UeOYuqcZXXYT1SwP4pz5F6x6Q/5QfETx0tj6ktW9/kByh1waA6dQB58uWX8PZbb0LzI7FCIDx28HsJuG0cmfMOfV9sGdgTM2EgQV3iMR3I4+Sr3+OqNuM12UmZNg6A2q1H2TVuHvZjJeQt+xq/3SXL1PbhMyn7bAvR4weyffjMFr42gCYqBPuJcn6Lv5Ga9fsZ8La03hm7xOMqr+P31Onsu+ZZUu+cRNGqn9g25EGqvttJ6fu/kzHxMYQ/gAgE/hS//i/2pvSD39l75TOYd+fiqTXjNdmo3XCwTXvT5CcXv/sL9duyJFufeZLeL96BNatI9k2b9LL5/au+2UHZxxtJue1ikv5+EcYu8dhPlHFi8Wf4LHbyXvyC7k/dJK8r/+sIIP7j//234b9mU3Lfvn08/vjjPProozz33HPyplN2djZz585l7ty5PProozidTj755BNycnKYO3cuP/74Y6t7hYaG0q9fPzZv3tzqt8LCQp544gnmzJnD0qVLsdlsZGRkkJeXx2uvvcbcuXPxeDx89dVXzJ8/n9mzZ7Nq1aoWuQW2bdvGk08+yezZszl58mSrPiwWCy+99BLz589n/vz5HDt2rM05Z2VlkZqaysSJE9mxY4f8vclkYunSpfK8c3Nz+eSTT6isrGTu3Ll8+OGHVFdXy5uSjz/+OCUlJXL7BQsWkJ+fz+bNm1m9ejW5ubns27ePDz/8kLlz51JZWcm8efPk6ysqKlp8PhdUV1fz9NNPM2/ePObNm0dubi4g5WJYvXo1jzzyCIsXL8ZisbTZ/vfff2f+/PnMnTuXl156Cbfbfdb+wsLCiI+Pp7ZWcpJLS0tZsGABDzzwAD///LN83Y8//sjs2bOZPXs2P/30kzzWRx55hLfeeotZs2bx/PPP4/FIkTqVlZUsXLiQefPm8fTTT1NWVtaq77Vr13L11VeTlCQtLiqVSo5cramp4dlnn2XOnDk8++yz8vhWrFjBe++9x5NPPskDDzxARkYGAMuXL+fAgQPyvVesWEFGRgaBQIAPP/yQ+fPnM2fOHH777TdAkpV//OMfvPrqq8yePRuXy8XixYuZO3cus2fPZufOnQBtym1b8r1gwQLy8vIA2L59u0yrjz76SB7T9OnT+fTTT5k7dy5PPPFEuzaCIy/sQ9UPuwkblIbteBkRw3oivH4qvtqOsXOc/OYVIPKSoVR/sRlLRg6WXdkolEoixg/EVVCJ8PqIGHcetT9mSNFtjfDbnERfMpSqL7agMurw1prRxobjLqvDVVyN32yn5rsdRF16PorGt54AIf27Uv6+tMlvP1aMOjSIyAkDcZwsp/7X/Qivj+pvthFwedDFS9GlDVsOE3XxEKq+3II6xIiruBp1aBCukhrUoUE48yvwmWyt5u+pNqEKMWA5JG34OYuriZ44iJrfM4mdNATz/pOoQ41oY8OJanyzq9RrsR7MQ6HV4Hd5CR2UhiO/grBB3an4fAv2YyWogw2oQ4NQGXVyfyqjDoTUb+XXOxD+AOVfbCV6/AD8Lg/eOgvln21BqdVIkQxAzKShVHy5FVNGDsau8SBAGxtO+RdbiLl0qHyNKkhP9Q8ZmPefIOD2EPe3CwCIGjeQii+3otCoCHh8aMKDqV6/X+L5sVKUei2aiBAqv9tJ3KQh8lijx/bjyEMrQUDA60P4A/gdbore+gmFQgmnRY57qk2E9O1M9Q8Z+O0unCXVoFTiLKomeuJgan8/QMykoZj3n0AdGkTs5JH4zA6qPtuE9cAJFBoVCrUSdXgwnmoTtsZNz7DhvbEezEMXH0n5F1vQRoVi3nucmElDqdt6BABnI4+1seGEDUrDUVBF2HlpVH23k8rvduI12WRaBfVMoeJLKeLAvP8E2pjwFvTQRIVSvX5/C3qED0pDqddw+N7XQUD1+n0kXD0Cv8NN7W8HcORVoA41YjmUT8ykoZS8+wsqo466zYfRxobhKK3BllOMNjqMyu92EjNpKJEX9iH/xS8aZWALhuRo3JUNUvu3f5aiwKoaUGo1f2peSTePp+rH3SAElV9vR6lRSzrs8+OuNuG3OhFeP0qNGmVjpKs1q4jgnimUf7mVmElDKF69DnWoEWdJrSzzCdeNxna8lND+XSlasZaGnTk4CirRRIfS6e7LcFfWU/75FgBqNx5CE2qkYbe0ztRsyCR0YFfKP92ENiacktXrUIcGETV2AH6bE014MGGD0rDnVZyVXz6Lg4ovt2LefwKFWoUmIoToCQNxFFQRMbw3ld/uoPK7nYSkd6boTSm6uCmaF4WS6PEDKf9yqxQ9+eEGVAYtrsrGl0BKBSqjjrKPN6IK0hNwetDGhqNPjEShVKKNDcdTb0WhUVO65leE10/V2l1ETziPii+3YkiJpuCVb1CHBlH98x60USGNm4/pOEuqCTsvjfIPN+CqbECfGEXAL720SrxuFD6LXYqsO5SPOjQIdbBB2gxVKbHllPzpvkJ6pWA7VoIhJQZHfuUpGl4i2Y5uc66j4LXvQanAVV7Xoi93tQldTPi/TKbKv9hK/FXDKXzzR1R6LaUfbUIdasR+shyFSolSJ12nUKmIGJlO9c97pShbu4uAP0DKLRNxFFQQcEh8qN14SJbFJpstRYsVYi+olKLAQ43EXT0ClV7H8Wc/Rrh9qEONRI3uR+2mw0Rc0JuTCz8h5tKhCK+fqNH9WtkAVYgB+/HSFjax/LtdJN84lrIvtwGgi49ABALoYsMp/WIr8ZdK9sHvcBPdOK76bUfwmh0yDcOGdKd6/T6JNp9sQqlRE5yeKuuzs6i6bb3sldJo24dQ3jjWw4cOk5KcTGJ0HMnXjGLSBeexKbccf0GmbId/OVzI+PQUUsddi7A3oFZIa6q7poSgkBC8aiN+BB5FgLCA1F9Uox8AIBptfZM+K9UqeVzNxxLcK0WiRWIkPrOdiAt6S+tArYWQPp2wZZc0ysOpdcrYOY7K73ee0fY20b3itLUoZmw/zEcK8dldlH+/k9A+nVAHG6hetw+vyQ5Aw/4T6BKiiLywD9U/SH5cwOuX9S0oLUnW7aY1qEmmQvt3pejNH1BoVHjrLKjDpd8MKdEUN57EKP3gd5R6LQ2NUX5ln2wk5pKhVH63A01ECFXf70IdGkTV2gxZXr0NNgIuT5u2LSgtAUOnOHwWB6Uf/E7YoO4o1CrU4cF46604CqqwHszHa7Zj2nOMiOG95XkFdUvEXVUPQkinPJwe1MEGyj7cgFKnQWmQfI7g3ilUNrYp/2KLbA+ixvSXbXHA7UWhVcu0aMg4RtiArviszkYa+v6UXqr0WmrW7wfAcqgAFAqcRdUYUqKpXr+f2ElDKP1gg2yzYiYNwW+XKs5bGvkRd/VIzPuOYz9eRtl761GolTTsOUb0pEb5SUugYVcOkRf2oeD174m9fFiLecVMGoqruKbR/6hpwWO/w03Yed0ofudnFGoVFV9uRxMditfsIHRAVzzVpka5PNliDfPbnURPGNgo/0Nb2A19UrQkFxoVjpPlLeQ35cZxlDVee7rdiGu0G6Z9x4kc1hN1eAjl3+wAhYKYS4ZS9UMGYeelkbfkc8l3LahCFWT4U35AtznXUfjmjyBEq3Wluc0OuO0otUGyjg27cBwhmtM3UQSotAS8kiyYGmmja6QpQNykwZR9uY3oC/uQ/9r3aEKNVP12oIVtBMlum/YeR4hTMiXpZWIzvTzZQqaUWg0l70nPAYVv/oAmOhRtbDjG7omSjLXBryZ7EzmqHwGPj7IPf/9T/Pq/2JvyjzdiPVIgzcvrx36ijOBeKW3amyY/WRMeRPlnm7DmFBGS3gl1aBAxk4bI8uWts6LQqoka3U++f/kXW4gaPxD7iTJiLh5MxZdbEQI8VQ2oQ4PQJ0cT8PrkdaUDHThX/NdsSvbq1YuFCxfy4osvMmLECNaulUKd165dyx133MHSpUt59tln0Wq1TJs2jd69e7N06VKuuOKKNu83efJkfvzxx1ZRZW+88QY33XQTL730EqmpqXz11VcMHz6cbt268dBDD7F06VK0Wi2TJk1i8eLFLFu2DI/Hw/79++V7uFwunn/+ee644w5WrlzZqu81a9ZwxRVXsHjxYnlzqC3s2LGDkSNHcv7557N//345snPNmjWkp6ezdOlSlixZQkpKCtOmTSM+Pp6lS5cyffr0FvcZMWIEu3btAqChoYGGhga6du0q/96zZ0+GDBnC9OnTWbp0KfHx8RiNRgoLCwHYtGnTWY+2A/KG1ty5c1m8+NQbkrCwMJ588kmWLFnCzJkzWbNGOgaxZ88eysvLWbZsGffcc4+8WXk6hg0bxuLFi1m6dCnJycls3LjxrOOoqqqiqqqK+Ph4AMrLy3niiSdYtGgRX331FT6fj/z8fDZt2sTChQtZuHAhGzZsoKBAWmAqKiqYNGkSL7/8MkajUd4kfPvtt7n99ttZsmQJ06dP5913323Vd0lJSQu6Nsfq1asZPXo0L730EhdeeCHvvfee/JvJZOLZZ5/lscce4+OPPwZg5MiR8kaiz+fj6NGjDBo0iI0bN2I0Glm8eDGLFy9mw4YNclGikydPcuONN7J8+XIOHjxIREQES5cuZdmyZXKRorbkti35bkJ9fT0ff/wxzzzzDC+++CJ5eXns2bMHALfbTffu3Vm6dCm9e/dmw4YNZ+XN6dBEhuCzOBD+APr4SJzF1egTpA0+V3m9vNnXBG1CFO7yOvmz8Pkx9kzFU15Ll+duo/C5D/HWmeWHziaEX9iXbs/dSuy1oyh68XN8Vof0MA6gVJJwy8WkPnItpq2HsR6QXiLoEiJxl53qy11RR1DPlBb9B9xedIlRWA6ckL9rahfctxMN24/grqiTvmv829b8c598nx6NUTUqo44TCz9FnxCJo6BCpoGroh59QiSasCAqv97OyANvcuHhVZLzW1iJPj4SV3kdERf2oftztxDUMxnbsRK537T51zP6wAoSrr2Qord/lukeNiiNvq/eizY2nMLXf5AfBn1WJ+pQQ+OcInCV1UnjtToJ+PzoEyJxldfL/NKnRsv3BHCV1aFPipJp0u3RqYzJeoe6LYcJuL0Irw9dfCTu8jpcFXXy/ZrmG3/thfidHqxHCwFQB+lRB5+KgPWabCi1LbOPtJCnlBj0SdHyW3ddQgSOgkrpyF8jP/WpsSgNGtyV9Qz6fSmGTnF4G+x4605FeqgjQ/A7XAT36YL5wElc5fXgDxD3twtImDqauMkjseWUSONvnIcuPhJvnUUei7u8DqVeK9MqpE8nus27nvRXZqAOC0L4/C3oodJrMe073oIecZNHIHx+mR72/ErpqFozKLVqvBa7zK+m8fisToTXR0hfaQ7u8joMnWJb8qu8HnVYEPXbj7Zorw4Lwu9w/eG8Yi4ZjFKtwrT7VES/3+EiJL2T1K5xM14TGYLP7kIXF3FKzkIMpM2bSsyEgXjNdlnWm/6GDuyKJiIYAgJXtZnoiwbKm+vGtESMXRPo+sg1DPn2aSJH9yXg8ckPLcnTLwJ/AE+NZBea5hWUlkjA62fwl0+Q/vI9CH/grPwKH9Kd+GtHoQ4LwlVRh9dkI6iHZA/i/nYBld/uxGuWjp07S2qJuWQwjuJqRCCAQq1EFyfRtIkGwhdA3fiyIKRfF3wWBwQESp0Gd1UD+oRIbMdKCLi96BMiif/bCACZX44T5dLxxrI6/A43+uQYXBV1xF87CpRK9AmReBqsqEOM+CwOdElR6OIiUIcYUAfriblkMAqFAldpLQq1stHGSPJiTEtE+Pyy7vyZvppkw+/0SEfHGmmoCTOiT45GoVBg3nMM4ZcejJvris/mJODx/stkKqh7EgqVCtOeXBRqJe7K+hYyJcm0m5L3f0MTFsTozDfxWRwEXB7UwXqM3RIwdk1AFWLgvI8eJXRg11P2t9HG6OIjCElPpWrtbvm+Yf274iyrxZZdDEibY36HG0NyNJ46C6n3XE7EBb1Jf/ke9EnRsjwAoJB0QTTS7pRNrEMXHYqzrA6lQYtSo0EfH0nfl+7EZ3XKMqqJDCHg89H13suJvfR8jj/1z1O/RQTjzK9sk4ZN61lbemlIjeWCTUtkvQQwKT3EGMMaZfICEpJTqTh2sEV0U1GdBavSyC0z55NZ2sC2HZIfExdqROW2MfObAzwVehSDUNHLF4omMgRvM1t0uq13VdRLx2JBoknTWmRxoIuLYMTWl6jbdhR14wmJpt+axtR8ndIlREjH4xtxuu1toruzme1NbFyLVDoNwu+XNveb2acmpEwbR8OOrBZ2NWJYL4LSEkmaPkHqu1G3m+ubJjIEAgG6zblOWiO3HZHWsIRIWd8AEq8fI9Gg0ba5KhvQx0fQa8md+CwOGnZknZKbxr9xVw3HUVjVpm2zHSshpH8XVAYtQd0S0SdF4aqow2eyETWmf+MaGUNo/64oVEoCPmmzOOaSwRAIoFBLZdV0ceEt5uU12VEH6U7xodkaowkzymk4IscPRJ8cTfzfLsCWU9xClps2JJvLwx/ppQgEGPTJYwz/dRHhF/RGoVQ0yrsblKCLjyT+ymGyzdInRCL8AQZ+/gRDf10MQmBIiQV/AFejXgTcXoTHJ/sNtmMlxF83Cp/FQdxl50s0O21eoQO74iiobMEHAE10KEqNml6Lb6duyxFqNx8GgTyWgNt7SpebrWHCHyBsSA+G/bqYsCHdZbsRc8lghD8gHe1WqXBXNrSQX210KK4WdiOCPi/difc0u+G1OEi4ajgIQcO2I2jCjIiAQAQCJFw3Gl18BL1fvFPm8R/5AU22/pT+NvOLmr2UFwEfKCUZUmiNiIAfAl5Oh0KlQohAs/u11Dt9QiReqxOvxY7wB3BVSJvlza9JmDIadYiRQR/MJeuRt1rYGH1CJK4WenlKpkDQ6Z7LJJka3lvmlzrYQNSoPlywaQn93nyAgNcv86vJ3sRfPQJvveVP8+tfYW9UQXo04UGE9O0iv1Ruy940rWEBrx9jp3gptVVFHYbUGCLHD2RU47OC/UQZfoe7hZ9oSI2R7+8qq+P4U+/T/emb0SdH0/XRqdT8vLfFc1IHOnAu+K/ZlKyvr2fhwoXMnj2btWvXypF/vXr14oMPPuDnn3/GbrejUv25+qOxsbGkpaW1OObtcDiw2+2kp0vH1caMGXPGY9NHjx7l8ccfZ/bs2Rw9erTF0eemXJbp6enyPZvjyJEjrF69mrlz57JkyRIcDgdOp7PFNT6fj8zMTIYOHYrRaKR79+4cPnxY7vviiy8GQKlUYjQazzrX5puSu3bt+lN5G8ePH8+mTZsIBALs2rWrzfyczdG0obV06VLmzz9Vjc3v97Nq1Spmz57Nyy+/LNMpJyeHkSNHolQqiYyMpG/fvm3et6SkhKeffprZs2ezbdu2FhGfzbFz507mzp3Lq6++yt13301wsPTAPmjQIDQaDaGhoYSFhWE2mzl27Bjnn38+er0evV7P+eefL/M5NjaWzp07A9C1a1dqampwuVzk5uby8ssvM3fuXN5+++1zjgo8ceKETMPRo0e32IQdOnQoSqWS5ORkzGZpQ2TgwIFkZWXh9XrJzMykd+/eaLVaDh06xNatW5k7dy6PP/44VquViooKANLS0oiNjQUgNTWVI0eO8NFHH5GTkyPLyNnkti3k5eXRp08fQkNDUalUjBo1SqaVWq1m8ODBLWjVFn7//XdOnjzJ66+/3vIHRev/t6xmdtpb0zaKFwoE2qRovLVm7Ifz2+zfkV9B9h3LqP56G4m3T2r5YyBA4QufUfnZJkLOSyOoMTqkzc6aQWXUk3TnZZgzcvDbmuuugtipoxECGhpzJDVNqVWhtsYukm+dSO7TH3Bi0Wf4nR76LL+nxQzl/wmBQqMmfFgvdg59gO0DZqBQKokaNwAU0s0ceRUcuf1lzHuPE9w7Ve745OLP2Trofiq+3k7STePke5oPnGTflIX4HW4SplzYckNX7lrR4k/TWJr/bXMpaTbfrIdXsm3gvYQNSpMeZoSQx9zyPgKlQUuXGZe1cGBR0EocWn1uvJ3KqGPA6llUrc1odt8z8VMBAcGBi+Zi3nMMZZAOfadTKReURj3a2Ajynl4j81mhUVOyeh31245SsvoXgrontaSHou2+hBCUvv8b9TuyyHp4Je6qBnr8Y3rj3KR2mqhQREDgKKhqQY/YiwcRcJ+WbuSMJzNa0lWhVBA2sBvHn3r/lKyeNsSmo1n1mw+3SauzzQugy8yr5YiEs7aT/ysNvuKrbVL+r4ffIuDxkXr7JafaAUE9k/FZHBSt/AmlTkPPBTdjzSpC+CQnWalSotCoyJ7zDsef/VjWHSEE0RMH4W2wIgKtZUChUqJUKzn64JtUfLWNiOG92hx7E7+sWcV4GqwSv5rNRRMVit/pwX6spPH2AoVOQ9eZV8u5TjmddLKtg+iJgxBeHwGPr8WPQgiyZr6FPjGSPm/cj9KgPSO/rdnFxF5+PmED01AZtNKRNyFo2J6F3+lGnxhFz+duwZlfId+jy8yrceRVNGdFM36d2S08U19nk42EKaNP9UVze/ivlymlQUvqHZMIeFo/3Da3MQqtmujxA3CW1rJlwL2ojDp0ceEgQKlWodCosJ8sp/idXxjwzsxm/TbeQqkg/Pye1P5+QNYxXWIUZR+3fmmqUKsI6deFii+34SioxO9wYezSMq2LUqvBcuBk2zax8bvSz7fiLK3BdOAk3joL3WdfI1+jUEibF7aT5Ryc/iKd7rvyrLbvz+ilPa+cXeMfa6GXTQjqmQwqBcJtR+F2tPjNLyCn2sZrU4fSLzmKb3/4kaIaMxanG5PdzSs3jeY5S188igB7NfWth6dQtCHrbfsC5sw8Mm98gdC+nVA0vaRqy084Ey2a2d7W155hLQJZiJuu1SdEkjJtHPnLvpIv2XvF05gP5uGuaiDltkvQRIScdv+WMtW0Rob27YxCqUAIIevbsF8Xo2rcdJXbBwR+p5vDty1DHRaEvlNsi98TbxwrbbCVtPbLmuyLISWG4PROqAxa2QZ56qz4rA5iJg2l53O3YG6MLgMkesy8WtpYkUl6yma1IM9ZXSgF5R9uwLQ3l9oNB9ElRDWT99MvVfwpvXRX1JMxcT4Hpr1A5AXpUk5cJJsVOqAb8X+TcgDLNgs49ui77J34GAenLUaXECm9iD3NJjX323JmvkXStLHoE6OkvHuelmuyOiyYgNvXmDv2NB9JSDmCD932MmGDuhHULb4V3ZrPv+n7Q7cuw1FQyYFpiyV+9eks8yHgdLdyLE+nY+nnWxrtRh7eOivdZ18jt1EoQKnToFBA7EWDKHj1W+l7lRJ1iJGqdXsxZ57E73JjSIn5Uza7ua1vMaYztlOgNIQTcNSf8fc27yf/qmh962Y8BqjdmImrrJaDt75E2rypbdqYtvQy4PaS9cgqDkx7gaSpo2W9dJXVcujuV9k1/jHcteYWp6wa70DMxYNxV0vPc3+KX/9HewOgUCvRRodx/Kn35Y3EM9kbhUpF2vzryX/pK/laBJR/uIFtjc8K2rgImhNKZdCiT4xucf/kWydy/On3Me3NpXjljyTfOpH/v0A0ytl/8r//NvxHFrppC++99x5XXHEFQ4YMISsriy+//BKQIh4HDRrEgQMHeOKJJ3jqqaf+9D2vvvpqXn75ZXr37n1OY/F4PKxevZrFixcTHR3NF198IR/zbQuKVoucYOHChS0i0k7HwYMHcTgczJkzB5Ci0rRaLYMGDTqnsYKUXzIkJISioiJ27tzJ3Xff/Ydthg0bxldffUXfvn3p0qULISEh59wvSMekw8LCWLp0KUIIbrrpJvm30+nSFlasWMHcuXPp3LkzmzdvJisrq83rRowY0WYRIbX6lIgrlUr8fv9ZFVWj0bS43uPxEAgECAoKYunSpWcda3JyMvn5+fKm5p9F8z6bxqbVaklPT+fQoUPs3LmTkSNHyr/fdtttcuRjE7KystDpTh3TTUxMZMmSJRw4cIBPPvmEAQMGcNVVV52T3DYfT1tQqVQyD5VK5Rn16KKLLgLgwQcf5NfnT6Uh8NZZUYcapTduFfUYUmPlKAZ9YiTuygb52BaAp7wOXWIUTdkOFWoVztwSEv5+McYeKURMGIQ6IgSlVkP3Nx7i2AOvt2hX/e12+n40H1XjseYm6BIicRdX46msJ3LcQOxNEYaNkX7SNVHYc0uIuLAvCrWKPu/NxpFb0uKNcOJtlxB2QW8iNGqqvtkuRSclROGprJf/Nt/0a5p/4tQx5D7xPkk3SzkYw87rRsW3OzF2ScCWXSTRI0Gih0IBfqsTb51EBeH3EzVxEAnXh6CNCafq+53ok6JwllQTfkFvfBZHi8iQim92MOjjeahDjaTccQlJ08ZJRxfNdhCC4F4pWA7lo40OJeHqEUSNTMd8MA99UhSmPbmoQwwo1dJbXkNqjHxvV3E14UO6S0V2/AFpDI3HN9wV9SROG0dovy5oY8IlJ1irwV1Rhi4xCn1CFO7KBiLHDsBd2YCxcxz6xCi0kSFcXPIRCo0KbUwojuJTx0E04cG4qk7NS6ZnWBD918ym4uvt+O1O4q4cLo/B2CUepUHH8A1LCOqeRM2Pu9DGRKBLlPisjYkAn5+gninUsguFWkWPpXcjfH608ZEM37AEpVGHQq3EWVSFPikaZ0El6jAj7soGeR5KrRpNVKgs27rEKAIuD+7KBjw1Ztzl9STeOJawQd0xdIptPL4m0SOkTyf52uix/WV6aMKCUAXrGbP3dXSJkXR76G+4a0+lvIgc1QdVkJ6Eay6k6sfd6JMkunpqLRg6xeGuqKf6ZynCWZcYhbOwGvWkoaTccQmd7rsKbXQonhoT+qQo3BX1cnuf2Y7KqD/jvIyd4zCkxKDQaSAg6P7ENJRGHcN+ewGVUY8tpxiVUYcmPPgUj4L06JOjGb7hhcbiNA70iZGYM08SMaw3fqe7kZ6RJN88AW1kCIk3jCHg9VH05g8E9UxBqVaBApxltfjtbvRJUVR+uxPhC6DUaogeP4DUOy+VIiyBbvOuR2XUk/bkNLRRoTjLagnqEo+7soGGndl0nXUtmvCgFvxSqJQM+uxxdIlR2LKLsB7KJ3n6RSjUKqlQRm4JKbdejDW7iOEblqCNCQOFgrCBXTGkxjDkyyelYkE6DeqQ7gT3SsG0J1c6FqVWEjWmH5Ej01EHG1CoFPRrLCKhDpbo7ak24amzsv/a54gY3pvYS4Y06ux4dImR+F0e9ElROE6W07Azi65zplDx5TYSrx8j88tVVoc+MQpDSgxB3ZNxldcifAEMqbEodVpUBi0CGPbbCwivT26nUKsITk9l+IYlf7ovTVQoKoOW4PRU4q4YhkKjkiK9EqLQJ0YzYM1slDoNfV6/D+H2yu3UwQaUWs2/RKYu+P0FjF3iEAIGNvbX97V7ZTuoT4jEZ3YQNqg79vxKQvp2ZvivC1GHBSMCAXxWJ56qBgJeP2EDulK35Qjd5lyHITmaqLH9if/bBehTYnAUV0vRizqpME1QtwSUaiX9VjyA3+FGlxiJLkEqAuGuasBdXoe33oK7soGqH3YTc+lQEqeNo9fi20EhRTlbswqldScxiuBeKfR9/X7UEcFSdEpSFA17ctGEBiESAxx7/lPOW/UQjgIpAtJTZ0UbEULR+79jysghuHcKCqWS4RuW4DXZMHSNl21Fcxo22b4mGrqrTADyvBBC1kuA8ICWbIeZiLE9cZXUUu1WkjB0Atrh14JGh2bYZCaou/LghRcTERUFAR/Dh19Avl6D98hGRkyMI7jEgwoF/T1hFKjtDK2zoosJY8TGF0CAs7QWX+OxWoDgXslSASWfn9rfM0+tRaFG9ImR2PMqsOWWEjG8d4t1tWmnosmXaFoH4v52AYbOcQzfsASFStXmWhTRuBalzbyakPROKFRKtFGhKA06hn3+OLYTZfKaHDNhIFEX9mHnJU/gya9EGxPG8I1LTs3F6qTm5z1EjRuALu5UpGYTj4XPL0XvpcRg2pOLLbeU0AHdcFc2yPpW+e1OjF0T6PzAVUSNH0if5TNQNtpOTXiQlPJl7AB5/ME9klGHGjn+j4/o8uDkVmuRQqWU8sEqFFgyT2LLLSU4PRV9QhQKlZLcp74k5Y5LOXTLSwz98VkCeR5Uei3Df1+CoXMcwuOVXi4qlWgiQyQ5b5yXJlyKRG7iQ8L1YzB0jmPw109Jtv60NebE85+QfPMEub23zoo2KhRiwhi+4QVcjfJwJr10VzbgrbOiCtJLBe1qLViPFhA5Sgp0sJ8sx11lwpZdRNWPe+jy0N8ao9TqURm0JN92MYk3T0Cp1xLwScVg9I16odRpUOrUOPOldEuOk+Xsv+Y5xmS/A2olKr22xbzUwXrMB/MI7dtZ9gmixg6gz/IZ0taOUok2Mpj6HdnETBoqbaY2jsWQGivPX6lV42nMzanQSv6Wt9aCPb+CxOtHk3rnJRg6x6NQKuj+1E2ow4KIvWIYfpurmd2QTqtIdsOISIwk9/lPGXi63YgKlSIMS2vp/95sfBYHCrUKv91FwOZEnxBFybvriLl4yFn9G5/FgbFrPEqdlgFrZqMOD261rjTZbACFUg0BP6jUKFQa1OHJqOwKUChQR6RIvyEQPreUrqcR+oRIYsb2p/9y6TnWfDAfdbABTai0fusTpFzzzf1eb50VbUwYvRbdSlD3JOq2Z8k2xlVRT2i/Ls30Mpl+r98nyYJCgSElGtOeXEz7jmNs9BkchVVSP0JQ/M46Ot19mcwvfWIkAa8f65ECnMU1JE4bR/rQe9rkl7ui/l9nbwBtbATeBhvVjfam+byaZLFpDVPqNNTvyMJ2rFjy51NiMGeelE84VX6znW5zrsPvcKNQKUGhoM/r9+Mqq5Xvr0+KImHqGHKf+Cdpj99I+Rdb6TLrWnkd6UAHzhX/NZGSDodDrgy8ZcsW+fvKykpSU1OZPHkyXbt2paysDIPB0CrysC0kJSWRlJQkH702Go0EBwfLkWBbt26VN1r0er18T69XegsfGhqKy+Vi9+7dLe7bdOz22LFjGI3GVpGM/fv3Z926dfLnpmPSzbF9+3buueceVqxYwYoVK3jjjTc4fPgwbrebfv36yUVtAoEADofjD+c8YsQIvv/+exwOB6mpqa1+P729VqtlwIABvPvuu4wbN67V9X8WDoeDiIgIlEolW7dulY/L9+7dm507dxIIBGhoaDjjZqPL5SIiIgKfz8e2bdvaPY7m6N27N3v37sXtduNyudi7d+9ZN6aNRiOxsbFytKkQok2eXXXVVXz77beUl5cDEm+acpr26NFDlovt27fTq1fryJzTMXLkSDZt2sSxY8fkTciBAwfy66+/ykf5y8vLcblcrdrW19ej1WoZPXo0V155Jfn5+WeV2+by3Rzdu3cnOzsbi8VCIBBgx44dciTx6Th69OgfzqnVOHdkE3flMKnSZI8kTI1VY+Mnj6B6/f6W1/66j9ipYwEI6tsFEQjQsOkgAEcmP8WBEQ/hrTVj3ZfLiQdek+bVJZ66X/cRN3UMUZcMwVNrwVNjRpccTXD/rqijQoiZPJKGzYeIGNUfx0kpV2jt+n3ETZGOSwX1SsVnddCw8SCGrgmkv/0IjrxydIlR1Dbm6gJwFVbhM9kx7zlGzY8ZJN15KT6rA31KDD6rQ84ZdPr8/XYXESPSCR3QVdpoLa2l9vdMYi46T8p3NThNbl+74SAhA7qiNGgJHSzlgKr6ZgcZF87CZ7Fj3nechOvHEH/tKFwlNfisDjnCAqQjJPYT5dTvyEYB7L74ceq3HaVuRxaGznE4S2qk/iwOCt/8kYwJ86j5ZS8JU0YDYDteCgopf2Pi1DHUrJPmX7N+H367i9grhxM2uDtKvZaqtRlookKo33YEXWw4ey5/EndNA94GK7GXDJZ43iuFgNuDt8Eq89yWU8KmPvdQ9eMeDj+4AldJLQ17jstzCBucht/llh7mToPf7kL4AxSv+onQAd2kYzypMdT+foDoiwZxctGn5Dz6LrbsImq+3YEmKoT4aeMJGdQdRACFRo31oHSEv8fye3GcKKN+Yya+OgsZE+bRsO0oXrOD1Lsvo2b9Pro8cg0BlwdDMx5bMvMwdo3HnHmSuMkjiJ88Ak1EMDXr9qGNDadm/T50seGUfbwB0+5jeGrNEj0O5qNLiMRTZ8VzOj3S78bvcFPw1o+4y+sJeP1UfHMqyr9+WxaOwio8NWZqftlLSqPs9V56l3SETqlAnxoj61bN+n007MhGFxeJ3+6i6vud1KzbT8KU0dSs30fKHZPwWR3SUTKv94zzclc1cPzZj9mQNI2CV78l4PHhLq+j6K0fCXh92LKLsWTmoYsJQxVskPKKen007DpGxoTHMO87Qc36/SROGY3P4UZh0OCzOjCkRMt/91z5DAeuX4TlYD5dHr6auMuGYuyehLfOStX3Uv7QxCmjpaN9Rj0+iwNnYRVb+t5D+ccbKftwA468cqxH81EoFfisDiyZeaBU4qk24TU7UGjUmPafaMGvktXrOXDjYrIeXIEq2EDyrRNxVzUg/H68Jht1mw6jS4ikaOWP7J70uPQwnF1E/OQRbO5zD6b9J3CV1eIuryd7zjvENuaMChucht/pwXIwj61976ZhRxaOAqlSqyO/nIDHh6faRNT4gZJM1ZiJvliKqAQFuyc9Diio3ZBJwpTR1O/KlvnVZebVuKukDU3bsRKCuiXQkJFD7YaDBBofDoXfz5Y+d5P30pf47C7c5XXkzHkbr8km8xl/AAR/uq8m2XAWVUsFvmot1G87SvVPezDtzeXIjFdxFFQiPD5yZq1q0ZcuJgxPjflfIlM7Rs6i9COJ55ZD+XhqrTiLq6WNuUaZ8lkc+O0uwgelUbflCAWvfU/DDimqVKlWUv3LPpRaNUqDFnWwAZVRj9dko/C178mY8BjVP+9FlxCJAkicOhprdhGeOguH7nwFy6F8tg19EE+tBVtOCXVbjhAxvBeu8jpS77yUmnX7iBzVF8vBPHSx4WRMmEfZp5sJuLxEDO8t20RPtYmMi+bhqbVQ8ulmkqaMQhcbjiW7CIVSSeSwniAEVesafdcu8YDAZ3MS0q8LCpWKE899QsaEeVR9t5OYi6UTDYnTxrWgobFrvGwXAs0idlNumSjbdp/DDY1H/PsN6EdxaQmu9FgOPfwmP335CSMpxpPxNYHqAry7vyO6PJNZt1yH7YvnsG3/krS0bqRU7iOtWzfqTWacFhMCwXGNjXi/tDbVbjxE/mvfs3PCY9Kmf2N/YYPTcJbWUrLmN4re+pnqX/aROGU0mqgQbMdLUSiV+Cx2YiYOom77Kf+jfkc2wT2l3N6nr1PaqFCchVXkPPruKdt72lqUMHkEVev3c3zx56xLuonKH3ZTtOZXhMdHzcZDmA7m4bM6UGhUdL5jErVbjmDPlyLE6jYeouitn9h71TNSPkyNiqix/bHmFKM0aPFUmwgb3B1XaS27xsxh/9TnsR4tpNN9V6LUa4i9bChesx1PtYn6XdnS2qtQ0OO5W/A73DgLq9g/9XlMu49Rs34/CTeMRanXEjqgKz6rg7i/XYA6NIjMGxdjzjjW5lpUsno9+69fKNm2ECOd7r2Cus2HJdtmttPQ2C7+ulEIf4DIC/tSvyObvKVfsiFpmpzX111eR+GKtSh1GnlefpdHiggDGnZk42uw4SysomHbUWm8U0ZjOZgn25H4ySPxO9wt/KP6ndl46yxkNMrD2fTSU21CZdTRsDuXuCuHoTLqCDsvDXwBDKnSRm/MRedR/esBej73d6kgULWJus2HSbhhHKVrfuX4U+9LRat+2Uv4kB4Yu8YTfdlQhC9AxPm9ZD9PEx0qzWtnNhEXpHPs8fdOzWvqGHRxERi7JjSuXZJPUPjad+yf+jz7rn4Wy8F8Ot9/FVGj+xE6oCveOiueahM16/fLeQwl/8tJxLCeqIw6km4aT826fSiNOlQGHSgU7Bw5i31XPYOjoBLLwTzppYfZjruqXrYbpZ9uIWnK6Ea7USzlYJfthjQffXI0So2a4g9/Z+uo2fJcYicNwVlWS6f7r8JndRA9cRB+m/Os/k3F19vZ0udujsx4Fcuh/DbXleY2W6kLItBYxMZXX4SvoQS/uQKEwNdQgs9Uis9URsBtl6pvA+GNvnDea9+zfcJ8tk+YT9Uv+0iaMoq6HVl0fehvkg5MHHTKNnaOk21Mxbc78dRZpVQpjTbGnlfRTC/TcJXWsnPMXPZe+QyWI5Jeqow6Yi89pZcNGcdIbPSJU+++VMppP6ynbG9EQFD57U7Z1zsTv/wO17/E3hS89j3WrGL8Tjc+s61xXuUt7E2TLGZMmCdthlabpBe+U8dgzS7CZ3Vg2pUj+/opd17aWFn9KLFXDid9+QxUBh3F7/wi29KEKaNxVzaQfOtEfFYHwT2TcZwsl9eVDnTgXKEQ/4Hxnddffz0RERHy5yuuuIK4uDjef/99IiMj6d69O3l5eSxYsID33nuPrKwslEolSUlJ3H///SgUChYtWoTVamXMmDEt8kpWV1ezZMkSli1bBkgbgvPmzePee+9l7NixFBYW8s477+B2u4mNjeW+++4jODiYjIwMPv30U7RaLQsXLuSbb75hx44dxMbGEhUVRXR0NFOnTmXBggX06NGD7OxsnE4n9957L2lpaWzevJm8vDzuuOMOLBYLq1evpqysDL/fT+/evVtEL7rdbmbMmMGKFStabGi+9NJLjBgxgvT0dN5++22qqqpQKpXcdddd9OjRg1dffZXi4mIGDhzIJZdc0mKeJpOJGTNmcO211zJlyhSAFmM6duwYq1atQqPRMGvWLOLj4zl+/DjLli1j5cqVKJVn3r9esGAB06dPp1u3bq1oXFFRwbJly9DpdPTp04dffvmFDz/8ECEE7733HkePHiUhIQGQjjWffrT8119/5fvvvycmJobU1FScTif3339/i2uaz6M5vvjiC/R6PVdddRUAs2fPZt68ecTGxvLjjz+yadMmQDqqfvnll7eSjbVr1+JyuZg6dSrV1dW88847mEwmfD4fI0eO5LrrrmtFi/3797eIQBw0aBDTp0+nurqalStXYrVaCQ0N5b777iM6OpoVK1YwePBged7Tp0/nww8/BKQj/HfffTdDhgzhvvvuA6SNzs8++0zeSA8NDWXu3LkUFBTwww8/8NhjjwFSpO1HH32EQqFArVZz55130q1bNz777LM25fZ0+V60aJHM0+3bt/Ptt9KxjvPOO4+bb7651VgzMjLYv39/K96cjl/jbuC8j+eRPett3FUNGDrF0n/VQ42RbyZ0sWEolEoq1+4i8bpRUl4XIfA12MgcPZNOT9xE7JQxKHRaUAi81WZqf9xF5IRBoFJi3pGFNjacht/2EwDCR/fHmJaIJjYClV6Du6yOYw+8hiY6jO4v3CUlgzfb8NVbcRVXU/fbAco/+I3oS8+n94oHURp1CH8A68GTZF7+JCn3Xkm3BX8n4PHibbDhrTFj2p2D41gJKfddhUKrRqnXog4xIAICX70Vr9lO7sMrSL73SsJH9EEbE4an2sTJJV9SvyOL8z56FGOnOPwuD55aM0qdFuHz46mzSG9LdRrKv9jKyUWfATBs3fOE9OksbcpuP8rh25YhPD4G//APQgd2a4xWFDiLqsi6/w06PzQZY1oi+qRozAdOcPShlSh1GgZ/8QT6xEj8To9U1bXaRHCPZCnXjMcnV+mzHS/FU9lA7BXDUOq1KJRKRCCA9ahUITN75lu4qxro88b9xF01HIVCQUPGMTJveoGgtET6vHYf+qRo1MEGvGYbB29aQuINY4kaPwCFUglKBcLnp/TTzUQM7cnRZrIxYNVDhPbtQs2GTNxVDUSP6Y8+KUp+c4sQBLx+do2diy46lKE/PIvf6UahVOJ3eSh+5xfirx4hRVDUWdFGhaDUaan+cjOFiz6l11szibnyAlAoEF4flZ9v4uSj7zDwx4WEDumBLbsIhUolbSxbHJj25FKyZj3935kpReMolXgbrHhqLWQ/vJJuj04le9YqQvp2oufi29HFS9FSDduyOHL/66S/fA8hfTuji5Pk0VlWR9b9b5B4w1hiLhuKJiIET40J4QtQ+ummFvRIunEs6S/cjlKnwX6inB0T5pF8w1i6P34DmrBTkUEEAngbc3lpo8Ow51egaMyjJYDit3/i5POfYugUywXblqFQSVERrtIaFCoVSr1GSk4fapQicz0+FAoFB25YhNqoa3NeonEzY/jmpdLDfePmU8VX27hw7+voEqOko08BQcWXWwnulYImPFiqQGl3omvUz4DHJ0XZmO0Ur15Pj6emsXPUHPq//TDa2DAp55dCyhN24MbFWA7l0+eVGcT/7QIp52RlA7lPvU/XR65GEx6M9UghR+5/nf5vzyRqTH/pgdnlxmdx4CqrI3xYL5zFNVR+u52kmyeclV/qEAMIcJXVcuSeV1EF6en14p3oE6Pw1lso/Wgjld/u5PyfnkUTHozf6eHAjYvpv/IhMi55nOG/LgJAFxdBwO1FZdQhhKB+2xGcxTXEXDIYdZCB2o0HCR3QBaVehybMiLuqgaofMnDkVdDrhTtQqJQ4TpaTcfF8ev7j78RNvgBNWDBCBPCZ7GROe4Fuj04l76WvGPDeLLTRYSjUSnxWJ/VbjuBpsBI1pp907Px4GbGXnY+joAKfyc7hO5cz9Mdn0USGogqSIu8dBZXsGjPnrH1lz1rFsN9fkCKclJJe1m05zMG/L6XnP/5O1PgBskw58ivIemAF3R6dSlDvFDShQVJfCgU+i4P6LUf+TzJlOVLIkfvfoOc/ppM8/SL8dqcsU5qIELRRIQS8PvBLeqKNDEH4A9RtPoynzkLUmP5ShK0CVDqpIJG7qoHDd76Cu6qBoB5JXLDpRdnOOEtqyHpoJZZD+fRafBtJN4xFoVZxYNoLOIur6b/qIXSx4aiC9Lgq6nAWVpP18ErSHrueqPED0IQHU/r+b6hDjK1sYsmnW4gY2gN3rYWEK85HoVFLRxMDAeq2Z6FQqzk8cxXd51xD8tRRiAAolArM+45z4MbFCI+Pfm89ROwVw+QcgGWfbCRn1tsAnL9+EZpw6dRA1S97iRzeu4VeEhA4S2rwNtiIGC5FMX+7aCUfFGfgLKvl+ot7c9fYvnyVU4cyrivXRErRQv/cns3aA3koFAqWvfUePTsng9fNJ2++zIc/bcRV5eHVd1ZS8/D7+KvMsq1v0llPg5XoMf2lwmgRQaj0WkRjztWqn/ZI44ySTu8olAoc+ZW4yuvImrkKEQhwwYYX0EaHAgoCHi9bB92Pr95Kv7ceknKVGnQIn5+C179HGx7cBt2ltehIs7XovFUPEda/K363B2dxDYcfWsmwb55CZdSDAoTPjyOvgoN/f5EBa+YQlJaI3+WR8sqiwFVZj/14GaEDuuB3evBbnRy+czmaqBD6rnyIoLREKXej28u+a5/Fsu8EKXddSo9nJH/LZ7aTPWsVXR65RpKnYAOu8lp08ZEokI6VBlxutNFheE12qZhWWR2u0lqM3RNb2bbkWyaSctvFaKPDpHVdIeWCzn36A3o8czNKgxZ9fASuKhNl7/9G5bc75GjuJh4lTRuPo6ACW04JoQO6oE+MBoWCgNeLz2THXlBBxPm9UKhVBFwecp96n5D0TiRcPwalXoqEDri8HL57Oal3XEr2rFV0/8d0Ikf1RRsZKvsZlkP5Z9VLpV7DeR/Nw5AcjUKtxJ5XwcnFn9PjmZvRRASjMupk2havXs/JRZ9h6BTLsHULUQfrJRvy6SZyH3uPnotvJ+6akajDJL3wO1yY9xxH+AOY9x8n/rpRKNQqVHotfoe75RozfgB+u5uAy43X7JB9gsK3fpRoqtdi7BKPQqHAZ3dx4MbF6GLC6bXoVinneCCA3+nhyH1v0PWRq9FGh6EONeIqq5X84m93oIuLkPpxesh+eCWJN4wlafpFuKulyObm8uuptRDfht1QqlUcnrmKfsvuInrcAITHh0KlxO90s6XfPfT8x9+JmTRE2igVgoDLw8FbXqLzfVee1b9pstm9Ft9O0vSLcBRItt5yKJ8L976OJiIEVZBOylnptRKwnzqyPfeZF9ibeRiT2UpURDj33XEz1155iRQ1qVQBkm5m3vsGlY1FsYZ+/CiHZ71D2szJxF08CG1UCJ56K6b9Jzl4/woGr5mF+UghCZcOQSgUGJKj8ZntmPadwNtglXwCp7tRL7tKm3pWZwuZMnaJR6Fu0svnMO87Qd837pd8DgQBt5ecx/9J6u0XS7qRXUzEBb3Zcf6D+KxOei2+/U/zq732ZuBH8wjukSzl1fT5UQcbcFc2YM7Ma2VvDJ1iZT9ZyssuFZ87fMfLdH5oMhEj09E05l0+fNdyHHkVLe7vKqkBAScXfUr0RYOIuXSo9PxWXofPbCNn3mp0MWH0eO4WgrolnvV58L8d58WP/HcP4Q+RWbnjjy/6D8J/5KZkB/4zsHbtWhwOBzfccMO/eygd+B/Br3HnLktBCt8fX9QG/H+QF7ItBP5Ca+jhz+W/PR2qMycTPCPaQwsARTv6ai/aM8b20AJApwj88UWnwS3+uoMF7eVXe+nxV0K0c27twV8pv+2Z1185vv9V/JXy1F60l8+edhxm0nLutg3aR8dRr7d9auKPsOXB7HNu017r2x7ae9spU5oOff4/46/U5/asl+3TrvbP639VfsdmLf7ji07Dr32eaFdff+W8/lf51R5MrPr83z2E/6cYED/i3z2EP8Shyp3/7iGcE/5rjm934K/F0qVL2bp1K5dddtm/eygd6EAHOtCBDnSgAx3oQAc60IEOdKADHfgfw39NoZsO/LWYO3duq++WLl1KdXV1i+9uuummVkVXOtCBDnSgAx3oQAc60IEOdKADHehABzrQgbOh4/h2BzrQgb8MR7pcec5tvg2Etquv2MC5H4kwtvNsTnua6dppettztDfa374j8O05Ou9t5zFni+Lc35FFcfbq8WeCVZx7X3/lG7wY3R8XamsLVW5Du9q1h2NaWhca+jPwtqM3TbsPzZ072ptWoT0apmvn8av22AC9on38con20eOvwqCBFe1qZynXnXObk9WR7eqrvdhiOHddGe9sH5+Twqzn3KbSHNSuvvoPr/7ji05D/v6IP76oDdR79X980Wk4oG+ftR/rdZxzm3q/tl19GdthfwPtPCb6V6ZWac8x52CVt119FYpzXy817fTbbKr2+UXxvnNfWZZpze3qa7YnrF3t2oP2HFm+OGthu/r6dMDT59zG2c4sAl28586vNfrWxUr/DG5wG//4otPQ3g0fozh3H+ziqs/a2dt/B/rHX/DvHsIf4nDlrn/3EM4JHZGS/z9F8yIl7UF1dTXHjx/nwgsvbPO3Bx54gNtuu41LL70UgNWrV9OtWzfGjh17xntu3ryZ/v37y1XWz4TTC+s0b99WwZs/wpo1a8jIyPjDgj52u53t27dzySWXAFKF6zVr1jB79uwzttm3bx+lpaVMnjyZPXv2kJiYSHJy8jmND6Q5V1VV8eabb6JoLGjx4osvcuTIkXPiY/PCOm+99RZXXHEFycnJ7Nq1iy+++ILw8HBuvvlmtmzZwu23335O42uLJ6cjZsZ11Lz1VYvvdF2TSV76MPo+3aha9iG170hFdZJefIjwK0fTW6HEUlnPnjXr2bNmfYu2V796Hwn9uhDw+Sk7lMdP899j4pM30X3cAITTw8G3fmLcy/fw+32vk//zXrldn1sm0v/OSYR1juOf/WcweObVpI4fiFIB+qhQrEXSQ1Pxz3s5/Mp3APS8dSK975xEaJc4Pu87A3eDjaHPTiflksHoI0NQqJUceOFLslb93GKMvW6dyHmPTkEXZsR0vJStD75F/dFCOl09gvT7pU1ar8NF1ivf0XfWNejCg6k/WkjGg28S8PrRhBi44I37MCZGoVSryHrrZyL7diJp/ECMSVHYy2rxOaRq1L9c+jRDnptO0viBqAwahF8QlBTFht534a0/9dBpSI1hwKqH0YQHYTlSSPmXW+m1YDpKvRYQ6GLCOb74c2rekuau0Gk4f+/KxuTvgqovNlP38x66Pn87+uRovCY7PpON2h93kfeixN8+b88k4sK+qIMNoFDgLK5m98iZAJy/9WWC0hIIeP3sv+IpbEcKWtAs7d7L6fvMTZgOF6AONuCsasAQGw5KBbXbs0j62wU4iqtRIaj7eTfFL39Ft8V3Ej9tPEKAp7Ke6q+3UvLatwz47lkUWg0KtVTQRRMRjNfpwV1tRtdYTVMdGoTPYmf7hMcwpMYw4qfn0EQE43e42XP9IsyZecRfO5IuD0hFs/x2N3kvf03a3Cmow4Mak92/QY8FNxM7aSjaRnk4sehzilb+eEruXrmHmEsGozLocFXU425W3Kn0443o4iOImXAeCpeLotmv4jyaT9I/7iLyb6NRBunxVNThPHSCojmv0e2jBQSdJ1XTrPnnT5Qv/CcAcVcOI23OdQT3SOLArcvoNvNqmc+H73+DXqeN8fiizyluNsbUey4j5ZaL0CdGIfwBLEcL0cW0HmPA6ebYQyuIv2Es8VPGoAzSgz+Au7wWy8E8ch9+k+5L7iRq4mB8Zhs+swN1eDCWIwUUvvEDvRbfhipILyVuR+C3uyj9cAOpd0xCoVLSsCuH8PN7olApqfx4A8WvS7LYe+XDxFx2PgJwFVVx7OE30YQHk/72TFRBBkQggDOvAiEEBy55DEO3RHosvRtD1wRUeg2u4mpyHngD25EC0hbeRvz1Y1EadLhLqtk9/CGZDsHpqaQvvRN1eBC6mHC8DTYsh/JlPsdMOA91mBG/04PPbOfQQyuxHCkEoPM9l9FlxuXo46WNFGtuKTsmzkd4/QSlJdL/1RmE9uuC9WAe2thw/E43OQ+tJHx4LxJvniDRxaDFZ3XiqTGjjQmTrwk7vyfJt1+C8Pmp+T2TE899gqFrPMN+eBZ1qAG/08OhO5dTv/UoUeMG0P+tB1EF6fHWW8m6ebGsa0l3X078TRPQxoSj0Kpxl9RgP1ZMyMA0Ai4PQqEAvx9UKqp+3E3e0q9k29F/1cOy3HvqLESPG4Df6caWW0rYwG74nW6OPrQSayM9us2bSud7L0ehUuKuNrNzzBzS5l/fiobN25wuh7WbDnHk3tcRXmkzZsD7s4kZfx4KhcD501ocK18DQH/1FPSXXo7CGITCYCBQU4NwOrC9/jLKyCiCZjyIMjSUcK8gYDJj+foXLB9Ja46mSwoxz81G1zuN+tf+iTohFuOooQRcbpy7DjBi2DCJnznFZD38FgG3t130CE5PZeg3T6MK0uN3e8i8+UVMGccwpiXS99UZhA3shtfioH9VA1/PeYvyrEKuefFueo4/D3udhdcumcftnzxBpyE9AUHlsRJWXfMMAZ+f1PuuJP5ayS/TJUahiQjGfryU7PtXYG3kfeS4AfR4/lZUwXqUGjU+iwPb179Q//aX0u+3X0PsY3dSOHUWcfPvQte3OwGLjYDNgenL9dS//SXdNq4h2eoGfwDh82Pel0vUhEH4G+1Ck5z1fOVeoiYOJuB0E3BLBTXEtu/x7t9N0L2zQW8gUF2Je8tvGKbcjEKnRxkVjbBYcP38DZ4tv/1/7P13fJTF1/+PP7e3ZJNsekICIdTQe+/V+sb6VpS3BbsiIE3AgijSsSFNsVfEBgiK9N5bCARCQnrfzWZ7398f12ZJSADJ/fne9+dz/3g9Hj4w187MmTlzzpm55jrnDJpJs2mnjAKfn4rvtqJoGkfYUKHN3MkfYjubg6J5Am1+nY8kRC1cIOH1UrToOwyr/gYgafwokp8cJVyUolHhtTmCdrtGpnrvWEBIqyYM9frYPP0Tzv0uvND1GD+ajg8NBr8fuVqJ1+3B6/ZQcjqHC1uOMvS1R1Bq1ch8Ptz6anw2B5dfXYPtnDDfTd8eT8TQrki0GnxOFx6jhezJy3HmldJl8QRC2zQBP5yZvApnuZEugbW5Oj2Xop/20HbOOGRaNX6/H5fehNfq5NL0NVjP5Qnr5bwniBzWFXmcDvPpS+S//ystF4xHHhuB1+LArTdR/M02CgI356ZMfYCkF+5CLJXgF4G32obHYqfk2+2oUhOIGtEVV2U1RwZNFeZw3uNEDeuC1y7cxtv02TvY1fYptJ2ak7bsWeRRYXgsdvJWbCT3o99p+cYjRI/sht/twZ5bhquymogBHRBJJcijwxDLpZiOZ2G9VFyPVqt5jxNzdx+kWjViuZSjo2djPp2Dbkgn2tailb9iI3kf/S6seU/eTuwTt+H3ePE53UhD1fgcLpwFZSiSYvH7/BQs+JaYfw9F1SYJWVQYXpuT1kYblceySBjRBade2B+lz/+Rkh2n0SRF02fVS4SmxiOSSLAWlHNk4mocl0vp8fGLqBKF/VjWyj+oOHCOnqsmIA8PwZh+maMvrQjKVK+1k4gb3gXwU3WhiM23vY46QUf/D55DGR0GPj/GrGJ07ZqiTYnFnF+Ox+Jg/+Q1eOxOei57Gm2HFLLmC3uJq+1NjfyqWyTQ45fXkceE0628ijcef4NLZ7MBeGXJZHoN64lRb+TimSw69uqAUqNEE6KhrKic+S/Ox2l30nPJtOvSaqyt91ocATl6jIQHBiJRybEXVnLimQ8xpeeS8uxtJI0dCvgxnS8ga8l6On30AvKADpx68WP8bi8iuRqJWlhT/X7wWSuZPXc+e/YfQRcRzm/frKI2xJpIxHI1d/39Lvsnr8FwNpercfW+vuPke0gc2hmfz4fX6SY8NZ4ji37iTK19fbvHR9Ah8P5gyi/HbXWwa/IaKgPtazs3p9fmdzjzzAeYzuQ0OF+1+TFEJaeyqIIPX1pC7tkcbht/F0MfGoHf76cgM49V0z5i7MzHGHjfEJQhKmbfNZXcszk0ubcfLV4S3iG8VgcX3vuVNlPvQxYeQnX6ZZx6MzFDOuK1uzg5cRUiiZiBf8zl6LMfUrzpCACjTnyELCJEuBzS7mRLh+dp/+YjJNzRE2VMOJbLpcLN9H8cIWfZLwAMOPoRXpcLVUIUSERU/Hm83riih3Wpx+tbuIUb4VZOyVtoFCoqKti3b981fw8LC2Pz5s14buIr365du6iqqvo/0b1/DJ/Px5EjR4iKiuL8+fPXLWu1Wtm6dWvwb51Od90DSYDu3bszZswYAI4ePUphYWGj+6rRaLhw4UKwL0ajsdFtATz33HPBA9IdO3Ywfvx43nzzTVJTU2/qQPJmEHb3QBQtkuo881SbKX5rDZWf/hp8Fjq4G/LEGLLvn8GX/34HR7WVHv8ZQVTLxDp103/bz4qh01g18lVkCjkj33iUyJQ4lg+awp6ZnzHgncco3H2mXj9Kj11k08PzMRdUkNi/PWEpcXw/YAoZqzbj9/rYNHI2m0bODh5IAlQcvcjfD83HUlABQOLQTmhT4th8+xscnP0lDoPlmuOuysjDUlDBkTnf0mf+4wBYCyrYdt/bbBk+k4z3fqPPR89z4ZMtbOo/BZfRSvOHBwPQ8vERVF8s4s8Rs9h+3zv0mDsObWo8v/ebgrPKjNtsZ/OI2Wy57Q0ShnYiNCWO3/tN4eS763BWWYL9rY1Wr40ld/Uf7O0zGXe1hQ4fPM+xsQs4dOfr+FweCn/cXad8eP/2WM/lsb/pw6Q/MJeYewfSctnzZDz8Doc6Po27sprM594jYkgXtN1aCjz+cTfmU9nsSn6E8k0HkagFz6TIYV3wWuwcHTULZ6mB1oueqkNLlaAjemAHPDYHl7/cxrb+Uwhv35T89fvYPnAa0QPaYzyby87hszg5fBr5y9YTMawLyqaxHGz7JOn3vomnykzEkC6EtGvGmfve4uSwqeTO+wZ1agIXXvyQs1M/QaZVs2/Yq+wb9iqlfxym9A9hk9bpwxdwlhv5s8mj6Pdl0GXNRADseRUcHTOXg0NmkLPsFzqseIm81X+wv89k3EYLref+B01KPIdHzeL8zM9wGep7HhX/sBtTunBr+f5+r6Bt35Tin/axf8AUmowbjrZ9M/b1nkT+qx+TNO95tEO6oWqdjNdi59Kjc/BWmUEiJmn+C6jbpXKm/ViyHnqdqLEjUTSLB8CSWcCpJ5dRdTCTpuNHX5lno4U2c/+DOiWeg6NmkdFAHxVxETR9ajSW8wVkTFpF5fZThHVKbbCPF6euJm3VRLTdW2NOv4yrshp7XhnuKgsisZiYMf0o/WEXZx6ahzw6nMLVmzjS52U8RiudPnuFS+98x6W3v8Vrc1D68z7OT/+UVnMe5eTY+RwYNIX4+/uTOftzDgx4hZh7+qFu1QTdsC5EDOrI2ScWc/reOYgkYlJff5SWC8Zzcfqn2PPKwOcn4+llnLrnTXxuL62XPUflliOYT14ia9ZnmE5eotWip9EN64IqJZ70RxdwYfJK5HF1P4a1W/YsWe98jyUjn9LfDlDyy/4685w5+wts2aW4yoycm/oJ7QNyrIiLoNlTo5GFaTj3+peUbjqCOjmGFpPuBcBttHBu9heUbTmKTBfKwd4TyZz6CWkfvkDCo8M4evts8Pqw5ZSQ9/FGQtomc+Y/i8ic+gntVkwgenR3DgyZzoFB04IH3p1WT8RyoZBtSeOo+PMY7d57FiRi2n/wHOaMfLanPIbP6qDVBy8CII/TkfjU7eTO/x7zqUtU7TiJJTMf3dAuHO0zgYtTVuF3uDgxbBoHh71K1NDOhHVrIdij18YG5V6iUaLrm8a+3pMo+mE3UUM7s6/3JM5N/YS0Wvxo+uztnJv2KduSxuF3e+j8+ZQGeVinzlVyKI8IJXHsUACihnchamBH9vd/heoZk1GNvgNJclPEkVGoxtyH8aVnML87B/eZU9h//hHbt18RMnEqIS9OwrryI3xVBrwGI2XT30U9qBfSZOGWUG+1Gf38FRi/WI8sJQlZ00QK7ngCw4efo334bg6NmsWBQdMQicXEjenbKH4AdPlyKqUbD7Et6VHKfjtIWOfmAHiMFkp/O4C9sILLH/7Ob7M+5e55wlp8Yv0evnxsISDcOB3TIoH3h01lbrsniWway5AJ9wCQv2IjR4bNIPvd73EUVFC1P4Pzk1fTelHgY61YROsFT3Lq0QX4HW5cejPpTy5Fe+cg5KlJSOOiUPfrgruoHJ/JQtm7q/HbHBjX/UXO7c8FywGcvncOx4ZN4/KiH1GlxHO49wQuTl1Nq0VPB8da+sMuzox9F3lsBGfGzuPIgMnIBwxD88pr2L5ajWniE7gO7UXavAWmyQKPzPNfx++wIR8wDFFsPLbPPiZjyATO3z2duOfGoG6Xwtn+z5M3YwXJ858DQNksHtuZS5xIfYAL/34DkVyG8c9DAET0SyMmoDfms3nkLFkftNs1MtV8yr0oY3Vsa/IoW9/4ktHzBX6FxEbQ7YmRfHnn66wdOZPqEj0HP97A2pEzkSrk3LHkGdY9tojfXvwQT5WZS88vo+i9n2i+SOhX+NCuqFLiyX19LY7LJbhLDVyevorm85+h2dzxVOw8xZ7+U9g7dDqWi0W0eW0sl1f/we4+k/FUW+j0wfMcHbuAE09/gLvKwqlnP+TSsl9ovfRZgKAdK/r8L6oPnUfTtiktF4zn3PMfcOqeObjKq8h8eTmJT4xC3UrYP6lS4nAW69nV7FHcehOOMgOHB0wm5p5+GPdncOqhd4PzFzmsC+qUOPb3nsilBT+S8PBg7AUVIBbRZsGT+H0+Dg6eirPUQMJDg9G0SkS/O50jg6ZwZMg0fB4vukEdOdR3ImKZBGdxJRdmfY6qeXyDtFQpcZy4dy7nJnyM1+qoI7N+n49DAVrxAVoR/doRMaoH6cMmk//2V3hNVk73e5HqXScJ6daa9GGTyXzoLVI/eBnjrpPkzfkCy6lLpA+dxLFpa0kY0YWLa7awdcQsto6YRcmO0wB0fO0hyg6cQ3/8Enm/7Kdkx2m6LXiC1CdGYrpYyI5hM9lz79t0ePMR2r8+lkurt7C17yu4jFaajR0CQOJdvYgd3JGtfV/hr/vnEfAnwO/xceyt79gweAab75pDVOcULv24G4/dJewnZ6yl1/zHcRmtZM7+gtxaHw1r25va8qvt0Ax7fjmXP/iNfZv3MuHdl4J1tv70N7PHvRb8e+fvu8g6k8WdLe5m8aQlTHj3JUxG83VpNdbWt50v2K+oYZ0J796K6mNZHB3zFl6Xh/aLxgfXy32jZrFn0HREYjGdl7/A5dWb2dXnFdxGK0kBfvpddjzGIjzGIryWCiQh0Yy5fQSrlr3D1RDJVIgkMjxVBUF+NoTa+/r4Ae3RpsTxW/8p7H/za0QSMaevcjIAKD16kRMf/IbH7uLXO95gz4y19K9pXyyi1etjqdx5+rrzVZsfcx+cjcflYfw7zxERq2P0E3cy686pTB85EbFEwr+nPUrzDqkc33YUt9PF+HcE22LNL2f/PW+za+irXHjvV7p9/ALZq7ewve8rSDRKovqlsb3PK5ye+imdFj5J2msPU7ar7vuQLFxD+mtfsbHpYxT9foj2b40jpHkcx1/8GMPxi7hNNnYOnxU8kKyBLauEjMmr2J78n3rj0qTEs6/3pAb5fQu3cD3cOpS8hSCOHTvGrFmzmD59Om+//Xbw0OvcuXNMmzaNadOmMX36dOx2O9999x3nz59n2rRpbNq0qV5bWq2WDh06sGvXrnq/5ebmMnv2bKZOncrixYuxWCwcOnSI7OxsPvzwQ6ZNm4bL5WL9+vXMnDmTKVOmsHr1ampnGti7dy+vvfYaU6ZM4dKlS/VomEwmlixZwsyZM5k5cyaZmZkNjjkjI4Pk5GRGjBjB/v37g8+NRiOLFy8OjvvChQt89913lJaWMm3aNL7++mvKy8uDh5KzZs2ioKAgWH/OnDnk5OSwa9cu1q5dy4ULFzh27Bhff/0106ZNo7S0lBkzZgTLl5SU1Pm7IfTt2zfYx8OHD9OzZ8/gb36/n6+//popU6YwZcoUDhw4EHy+du1aJk+ezPz58zGZTHX6mJ2dzfr168nMzOSTTz7h66+/JiMjgwULFgDgcDhYsWIFM2fOZPr06Rw9Kngbulwu3n//faZOncp7772Hy/XPwmirN+5BO6JXnWdefTX2M1n4a4U9hI7ojeGHrTgysik6eQm5RklVfjna2LohXJcCCz9A0elskrq15PTPewGI6ZyKx+HGZa0fGqHPyMNcWAlA8pCOXPxZOGCvzipGJJUIXnlXwZCRhzVQByBpVDey1+/DoTeRvW4PErkUWUj9ULGItklc+GaHQPfMZeRhGlQx4VQey8JdLYR7VZ7IQh6moSDw9fLyT3toMrq70IAfZBqhXalGid/vJ2edMEafy4M8VBXsb9KoblxeL4zl8vp9SFVyRA14/0b2b0fZxsMAmE5fFjwZ88pxllRR9P0uNM1i65Yf1YOyH4QxWNJzEMkkuCqqceSX4622UvHbfiJv64lYKhE+YQNRo7tT+tMeAMJ7tcXv9iCPCSdqdHcKP9mMx2jB53Ah1WqQ1+J3+7njyHj7OyQKOaVbTxDRpQXmi8VE9myN3+2lYl+G4GFwVf/K1+3CZ3NgPpGFNEyDRCkHP/hswvxHju6Jp9oCfjAev4RUq0YRoBt/dx+KfxV0JqxLKjkrNgKQs2Ij8igtiphwqo9dxFNtBcB4PAtZmCbIw+J1e4ge1Z3in/bgqjRR/MNuxHIZkpC64WFVhzIJ69Qcj9lOWNcWWC4WEdFLGJdLb8JRInyUsZ28iESrIfxfAzD+cQCRVIIjMw9JmAZJWAjK1k2xnrmE3+HCdjwTv9tLxH3Cxt2aVYw1WwhpDevcvE4fY/5BH0USCRH90ijffBRFvA57YUWDfTQdz0IWHY7P4aRi4yHw+hDJJEh1oUjDNThLDVQfOo/HaEGiVgplgOJ1u1HE66g6eJ7o0T0o/GobMXf0Cng3+fDaXWg7pGAvqETbsTl+t5fy3/YTNbo7UaN74Co1IAlVYzqehSREhV8E9suleExWrJn5eKqtRI3ujqfKAj4f6hYJqJrGUvbTbqp2n0HbtRVSrYaYe/pR9tNuqg+dp/rgOURicR051LSIp+rgeXT925Hz0QZi7+hZZ56jR3cnf+2fSLVq7AWVdeRJolIglksp+Go7EpUc/b4M4u8RDrFclSaqT+WgSYnDdDrnCi91IZgz8ghpm4ztcin6HadJeHgwldtOEjW6B6bjWSgSdBR+vR2/yxNsC0DTKpGi73cCUPDVNiQaJQn/HojP66Pw62343V5Kv9+BPDYiOEaRREzkbT0pW78HsUqBNFTwspTHhGM+IfBWHhOOSCZBJJUE4750tWyHz+3B5/UF+JWAL1C/OqBfNbQkSjmVO04J3jMV1YSkNb0mD6/074ocStQKyrccI+Y2wSYmPjIU2+VS7HnleDLS8TkcyIeNEDookSBSKPBkZiKSSPDpK/FkZiCOi8dbXIRIrcZz/hzWzTvRDOyN41g6mmH9hPEYjDgzLoLHi7xFM8wbBC871/lLiMRilEnRiCRiJGoFztKqRvFDEqJCmRhF5qufAVD0wy4iB3cKzqemVRPM6YIHXMHJSyhD1YRGh5N7JBNbtfDhq0nnFpRmFlBVUI7X7SXv+EWa9WxdR4+jR/fA53RR9ut+TMezgnZW27UF9stlyCO12C6XUvrTHiKHd8X0xx5ChvchZtYzVCz+DPx+vFUmEInxGk34qs3g9gTL1UbU6B6U/bQ7KMu1bXr1ofMoE6PwuTw48srxuz249u5AEt8ET4awfntOH0Xesx/Slm3xlRaBVbDTrr07kLXpgDcnS+Cv1YHf48VyRLi923riIlKtBllMBOEje6Jfv0sQAY0SPN7gniLpsRFc/uh3/C4Puv7tKPpO0JXidXuCMhU3pi+lvwlrwJkfdyORSYlumwyAWCJBqpQjkohxme2Yy4S5t+qrcVodVBdUUHD4ApW/7CFiVE/MJy4ij48EIGJUTyrW7yJiVE9KP/sDSZgGZ2EFkvAQQvu2p/BboS9+txePyUZk/3aUBuTJWGttrjp0nuKf9xE7ujtVx7NQBNqPGt0D/d/HiRzRlfzlvyGWS3EU6TGfuIT55CXKf9tPxKCO2LKKUAQ+vKhbJmA6nYO2awusmQVIlApkEaGU/3YARbwOj/HKB9ao0d0pCazjCQ8MxGO0gUiEtmMKLr0Za1YxtuwSSn89gL2ggujRPTDsPoM/oAfSUDXO0iq0XVtgOZ+P3wdiqRh7TmmDtEp/2oMtq4jyDYcQSSXIdKFou7bArTdjyyrGnl1C2a8HcBRUEDW6B4mPjaB4+a/4XR6B199tE+ZMpcDv8SKLicDvdCFRK7CdyyViVE8q1+3Ea7KhP3EJiUKGtIF9W2z/dijCQ8j9aS+56/YQ3q4pMq0aiUaBLLBmSjVKXEYL0f3SKNokzFn+ur0kBPZuqU+Nomx3OvYiPZUnspGqlahiwrGXG4Neex6rg6qMfGK6t8QT2KtUnshGHqZBJBFjOpUT9ECDuvamtvxG9E0jf+1fwnpZVIFGG4IuRtgvnz18FrPxygfIVp1ase3n7QBknsxEow1BcgNajbX1mlaC40P06O54TDaKf9pD9fFLiKUS5BGhyKO0iCQSJAH9kqjlaFITgjpQuG4PcYEx1g4+rokY6965A2Ha0HrzJ5Jr8DnMdfh5o3194pCOZAf2z4W7ziCWSpAoZPXq6DPyiO3WEndgvspPZKPQalDHhJP81GjKNh0Jrs3Xmq/a/Lh08iISqYRQXSjayDAkEglypRyxRIxcJSchtQkqrYbv5n+J3+dHrdUQHhNB1bEs3IE9adXxS8jCNBQH5NDv9uL3CPNVdeIS6uRoKvak46qsG9pfs88GQXbjR3UjP/B+4a62Iau1r6mN8N6trzmu4oC9+N8On9//f/1//6/h1qHkLQTRpk0b5s2bx6JFi+jbty8bNmwAYMOGDYwfP57Fixczd+5c5HI5Y8eOpW3btixevJg777yzwfbGjBnDpk2b8Pnq5qJYvnw5jzzyCEuWLCE5OZn169fTu3dvUlNTefnll1m8eDFyuZzRo0czf/58li5disvl4vjx48E2HA4H77zzDuPHj2flypX1aH/++efceeedzJ8/P3io2RD2799Pv3796NmzJ8ePHw96dn7++eekpaWxePFiFi5cSFJSEmPHjiUuLo7Fixczbty4Ou307duXgweFUJ+qqiqqqqpo3rx58PfWrVvTvXt3xo0bx+LFi4mLi0OtVpObmwvAzp07rxvaDtChQwfOnz+Pz+fjwIED9O3bN/jb4cOHyc3NZfHixbz++ut8/fXXVFVVceTIEYqLi1m6dCnPPvts0NOyNu6///4g768e1y+//EL79u2ZP38+b775Jt988w0Oh4OtW7cil8tZsmQJ9957Lzk5Odftew3cpXpkcZE3LCeLjcRdcuUA0F5lIS6tKYWnshssL5ZK6HhvfzxON6ZiPaGxEaSM7k7VxUKkquvnbFLHhGMp1gf/lsiljPx5NsO+nkZYq8Rr14uLwFarnttsRxZaP8eLOi4Ca61y1hID6ri6h6utnhyFx+oIbuTtJQZUgTIXP9+KtmUiY04u57YdCzBll1xpz+9HGR3GsJ9m0uKRIaiuplVsQHRVLiOZLhS3yRakJRKLQXwlgY6j2FDvoEoeH4mz1ECXbYvpfXYtHpMNZ1FgfsRi4h8bSfLk+6nacwbTCeEjgSJeh6OokvDebXFVVGPPL0cRrws+r4GzRI8iXnhZihvZFUdJFY7SKvw+4ZBKFR+BLb8cVbzAD6fehDopmiHb59Puu9moWzcR+lesB7GYLtsWo2wai/nsZcwns4LPYh8cTPXRC8IzwFFiQBmvI6J3G1wVRmyXS5HpQoXw34LKIC/wgzK+rhdd8lOj8daaL0exAVmYGkfRFd57zHak2rp8lOlC8ZiFfJHKOB32/PJg22K5FLHsSv4+d2kliiax2DNzKV/zK+0OfYo8KVYIUbPYUDSNQxIeikgpRySVoExJqENLJJXgsdTvo/2qPspq9dFZWkXBl38jC9Mw8OQK8Pkwn829Zh/9Hi+SUDXWc3kUrNyIKjkGZWIUfo+PqoCHsjRMg9/nq9MPv8tD9OjuKOIj0KQmoEyMRBGnw2OyoYzXoYjT4SyrQhHQAWexAUVcJIp4Hfkf/07qG+PofWIlsohQTEcv4CzWo06NBz9ItGqaPHsnSS8KofbWzAJCOqbgLNITfVcfFImROEv0KJNicNbihd/jDcohgCWzkLj7++Mx2Yi7vQfKxMg686yM1+Eo0gflqOZfZ2kVlXvTEUklDDm5ArfJhn7vWeS6kDrzIw1R4TFZg387CiuJ6NUadYsEnGVVRA3vgjw6DPvlkiAfAHQDO9Bryzt0//UNtJ2bCzJlsRM9spug6yKQaTVoWiSC3x+USWeJAZ/TjTxeh6vUQMHKjcTeN4AW85/Ca7KBH5xlBuQBHjhL9HT85S0GZ6xBvzud6hOXBFq1bIdUowy+0CvjdTjKqoKyUsMPn8uD22hhwNGPGHRmFa7KaiGM/gY8rC2HHpONss1Hgm0rEyOx17IhfmMV0vgm+PSV2Nf/gO7rdei+/wWf1Yr7xDGUo+/AezkHX0U53tzLyDp0wmu2IE0QwrOlcdFcDXGIGk+p4GXuLdfjLiyl99/zGXRmFR6TDf3uM43ih7ZDM3weD2nLnqX3tvkkPzUaZcKVNVEZr8NjvpKb0FRqQHvVeqGNjaA6YOfFUgmxrZpgr7bWKaNIjCSkTTLlgZfUGjurjNPhKNYH/3UW61HEReAprUTdLQ1PmR5n5pV0GrLYSHyWK/3xlFYii43E7/fT8cfX6LZ1IdrureroUm2bDiCPCcfvuXLY4dNX4LOakfUUDoPlfYcgjopB1nsAklZtCXl9AdaPFuLTVyCOjLrSTpMYpNHhmA5mBJ+5SvTI4nTI4nS4igWZ0N3dH2dxJbKaQ7jUeCJ6taH31neRqJWEdmgmzEmxITg/sohQLFlFV9q1OYhpk4SlrIojazbzwsEPmHB0OU6zjdy9ZxFLJbQY3hX9xaI6fZHH64h5eDjGnSeFPgf6VfOvq1iPPE6Hp9qCz2Kn4wfP02/bfDosewZlYuR112Z7sQFFnI6ksUMw7BDaV8TriL6rD9lzvwGfEErvrWVXnMUG1C0TCWmfElybpSEqdAPa027VJJTJMbgqjCjidQFZqLvWKQI6Gj2qG85SA7a8UkRSMYqYCLxWh7DuQmD9FdWxVQCh7ZtSte+sYNOL9ThL9EjDNHhtjmvSCsqJ0408UosyTofH6sDRAC11ajyhvdrSbtMCdHf2QawW9M+akSt8aEqMIrRnW0RSCUmzxxH5r35E3jMAsUqI3HCb7aQ+MpRR2+fTY9nTyMLUyHUhuKqtqGKFPZ4tsGezlxgo23mG0JYJ3H76Y4bvXMi5hT/hrrbW2rvpUQb2Kqo4Hfj9DPjlNe7Y8jZ+r7fe3k/TJApd+6bCB5RaOmJrYJ94tb2pLb/Kq3hXWVJJZFwUDSGtW1v+M/U/PPvmM8jksgbL/p+09TV1JCp5sI+OEgNuowWxRELOyk0MPbGcYWdW4nO4cOlNtcaor7P/EsnVSMObINHG4bXUjwIKlpNIwHfF0aEhfl4NVWx4nT29tcTQoKMBgCYuoo5Ns5YY0LVLJua2HhR8KXzMkoQorztftflhKNVjMVqQSMRsWvMbyw9+wsqjn2Mz24hqEk3G/jMYy6uCZXWxdXUnZXzddwhJiBJpiCDjyrgIRDIpFXvO1qkjD+x3+3w7ncF/zSOydxthj1hsAEDXrSWquAh6rp2IpnWttGNikKqV9NryDonjhl1XDm/hFm4Gtw4lbyEIg8HAvHnzmDJlChs2bAh6/rVp04avvvqKzZs3Y7VakUj+WeL7mJgYWrRoUSfM22azYbVaSUtLA2DQoEHXDJs+e/Yss2bNYsqUKZw9e7ZO6HNNLsu0tLRgm7WRnp7O2rVrmTZtGgsXLsRms2G31708wuPxcPLkSXr06IFaraZly5acOXMmSHvkyJEAiMVi1OrrJxSufSh58OBBevfufUP+DB06lJ07d+Lz+Th48GCD+TlrQywW06ZNGw4cOIDL5SImJib4W2ZmJv369UMsFhMeHk5aWhrZ2dmcP38++Fyn09G+ffsb9qs2zpw5w++//860adOYM2cOLpeLyspKzp07x8CBAwFo2rQpTZs2/cdt/qO7tWolmZapFcS0SeLgJ3/gsjR8Acjt7zxB3uFMHIEXs1FvjuPQuz8ITns3Iie6QsyQnkv50Sz2vvAxmZ9vZchnk/9RvStogFhD5WrxIKZvGs3u64ez6qrw70CR+MEdqcrI47cuL/HniFmEt2mCNLCh/utfc6k8mcPR176i9ePDUUTUPfhouN83LtLgEHx+Tg6fxuEuzyJWyYVckQA+H3kLvqfsh52EdmmBpk1NeL5AKOaefpT9ur/WuBvmh0Qlp9WkMZxf9FPdIgH+1ciNraCS/B/3sHPYTIrXbibt8xlXWOzzcXL4NKqPZKJp1QR1m6TgM+O+dNQtA8+CZP0k3NMv6CXZ4JRSV2Yj+qURd19/XNcJ179S8aq/RfX/v44+NFBerFERNqIX5/o9g/XoOcRKORKthqrfdtPi27do8fWcOgekN4va5KVhGqKGdsJeWMnuTs8jVshQJUVfs481/JKEKIka3YPqoxexnM1FrJQRe9+AuoVqwVGiJ+mJkYT3aotEJcfn8tSd5wbq+BFkJ+q2nlx64wsOdX0eW04J0XcJXlsiiYTQzql4jBYqNh0i6vZehA9oz4VJK1AmxdD6veeQhCiDXobXEMMgzk5aReLYISgTIpGEqIQ+XpOH/uC/0jAN2vbN8Fod7Oj0PBK1Am2nlBvaIa/dSfGPu0l55T4ih3TGnJHXgDyIkIYoOXzba1yc+y2dPpkEIvCa7ThLDPTa+i6pU+/Ha3dCg4np/eAPzPPoHhj3Z3Du8UWI1Yorh0i1aGa+8AF7Or9AWNdUQto0qc8zkaheH2vLit/vR6pVI1Er2NtjArs7PY9EpRA8L2/Aw9pyKFEriL29x3XXDr/fjygkBHmf/hgeewjD2HsRKZWoH38Kxag7cO4QXhS9BXnY1n1H+JMPoh7cG9eFHGhId2rJoFgbgiQijJPjFgX7E39f/0bxQySTIpbLKPzybw4Nn4nX7kIWWd/Tp24bV5O5Qvjut5+gIrsYU2nd1DfymHDMmfl4jLX2RrV16yodE8mkKNu3pPKDq3JUX2P9yn94KsdHzODM2Hkok6LRtGt6dZHrwnP6OMrb70G7dA2oVPjdbjxZmbgO7Mby7mxUjwRSyATaEauVpK6ZgeNiAX6786r+XOmnSCYlbGRPPJXGK3WlEqThGo4/PB93lVnQm2A/ry9TCq2aliO7srL/ZJb3nIBMpaDdPf0Y+c7j6LOKsF7leSSP1RHz8DDy530lPGiI334/IkSoWiSS9+Xf7B8+E4/NSbOnb7s+0wBlfARJY4eQ/fY3AMiiw/AYLVjOXPkwXHtEYoUM3dAuXHr9c7yB/ZOjqJKzz7zHpbnf4LO7UKfEByfM38AiJFLISJl0D9kL110hIOKGe4mmk+7B7wfDrtPXsel1aTVYRiS6Ji2RVII0LISMO1/FkVVI4rSHAKj4YTs+l5vUD18m/sV7QCymescJzEcy8TlcJLwkpNOwlxjY9/hS/ho+C0e5kc5vPnJFv+pOGQC6bi0wns1jc6cX2T5sJu1eewiR+KrO1RQWiwhNjefAo4vZNnYhIUnRqBOuHCZJ1QoGfzKRo29+g99X3wbVk80GVfH68ns1Pl/wOWcOpfPB9A8IDQvlwecf+Ge0GmnrpXU+1NcfgESjJHZ0d3b2eJntnV5ArFYg1dT9mFuHjsuGx1iI11SGWH29Q8YGZOlGRqlBW/fPy3Z85jay3vkOfDWVbtSHq+UGlBol3Uf25OX+z/JCzycJCQ8lukkMh7ccuKqdK/8f1S+NpPv61dmTimr1vf3b/8F6uQy/r/4c20sM7Bo5mwOPLCT5wQHByCrjmVz+6v4yVSezKfrtEJ2/uJKq7OQji3AU6zkxdgHJT4wkvGvqP3uvu4VbuAFuXXRzC0F89tln3HnnnXTv3p2MjAx++klIej5mzBi6du3KiRMnmD17Nq+//vo/bvOee+5h2bJltG3b9qb64nK5WLt2LfPnzycqKop169ZdN0RYdNUC4ff7mTdvHnL5tb3kTp06hc1mY+pUIcG20+lELpfTtWvXm+orCPklQ0NDycvL48CBAzzzzDM3rNOrVy/Wr19P+/btSUlJITT0+i8mIBx+LlmyhAceeOAf9+1q3twM/H4/U6ZMISEh4caFrwG9Xs/ixYsBmBTXFk+ZocFyqo4tUbVrTviYwdjPZCGLjwKphAdXTcLjdJP+24EG6z302VSSe7TGWFhB8ekctAmRxHdMIenjl9DEReB1e4jtkorP6yP3L8Hbtt1jw2n78BDUsRGUHLlASMBTxW2xo4oNx15mxJCeS693H0cRERI8MGz92HBUsRGMXD+byuOXUNfycJGFqnAHvODaPDacVo8I4bSVp3LQ1CqniddhKzMCEN42iZ5LnmL3o4sYsUHIkSd4B+qwB0LEUv49EHN2CaP/FnIvuaptRHZuTsnudOxlRsLbNKHH3HEoIkKwFFaiSYik5vuxJkFX77DKrTcj06qDtPw+X61NFCgTdMGXlxo4i/UoAmPwmmzg9aFIuuJdJI+PxJFfjqvUgG5IZ6yZBQFvtGhi7uhJwadbCOvZhrYfvYTp2EWUiVE4SwQ5UMRH4iytQtM0Fk1yNEN3CKkDRFIxg7fO4/Srn6FOjsFRKvBMHhGCLRBuU7X9JKIFEtwGc7B/APLocAxbj9F0+kMok4XDe/OpbKRmOxFDulB2vgRlvA5XRTVxd/Qg99M/6b89QFcsRpUURdWRCygTdCAiGKoZkpZMu2XPcuLhBfTc9BZJ40eROHYIErVC8PJLvNIHaagq6BVZm/fSUBVeqwNHiQFVckywbZ/LU8dTQhYXhfX0RbSDuuAqKCP8zv5ourXBYzDhtdhwnM+lZKFwgNDh9DfYL+TVoeX3eJGGKEkeP4omtfqoSozEeI0+Rg5sjzWnFE1LwcuucscpmowbLhyQBfqoTIqm9/YFiBEOAr1mGxFDOuPILyesZxuQiCn7aTfaHq0p+3kvHqOQY7JG3pQJOuz5FZx86F3aLn4a66ViQtKSBQ8arRDqJ5ZLUcRGoA+kZ1AkCN59YpmU2PsHcu6pZQCIZVLkcREoEiKp2nMG84lLhPVqg7OoEldpFaEdmlOw9yyVfxzGeCADdYtExEo5YT3bULHxIIpa8yWSSnCVXrFNtkvFHL/3bQafW4NIKoSXdf/5teA8O0oMKBMjg559Nf9GDWyPLbcMTbM48Psp++MIKS/ejeuqjw4eix2p9srtxYr4SIq++BuJSkHiuOHE3N4D2+UyVCnxWAIXWoiAskAYvOlkdvAlQ6pVc/Gtb/B7fYR1b0nX717FfDaPuHv7B2VSEa9DrJDjKjUQPrADjvxyVKnxtP7wJeFg0+ZEodUEeaCIj8RVasBjsmHYf47IIZ3JW7kJeXQYfXYswO8XvDs9gfQYjhID2g4pQXmu4UdEr9YgEhE3pi+JY4egiAkX5OA6PLxaDsv+OELM6O7Bth1FetRNr3yUE4VH4C3dh6xLd3ylJfirhYMiz8VMVA+MxTjhGcTaMBSDhLxXzr824xYL9kukUeEtE+yJ9qG7CL3vdiRREXiKy5DGReMEVL27gFiM9UIRfo+Xsj+OEN6jFSU/77tpfjhLDODzXwndP5lN3N296R2wP6ZT2cjCrnxc0sbpguHCNaguNRCWEMnQifeiidSSeziz3gGPLExD9ZErkRE1dlYkl6JMiMRRokeZEIkiIWB/W6cgUilJ2fCxIFNxUTT79UNK53yMOOTKwYI0Lgp3uQFPuQHQ4K40Yc8pIax7K4oDF9HVyE4NXOXGOgfR4shovPm5WH8WbtMVJzRB3r0Pfn0FkqgYPOfOII5LRJKQhM9QCRIJqWtmYPh1N8rUROQJgldX9GO3EdKjDSnvT8RyPBN5QhTSiFBs6TkomkTjDuw1HMV6yv84iltvRqyQ4XF5kEWG0vTp0aiaCPbMbbQQUitntVytpOJCIc36t8dYUIE9kH/34p/H6PbESCylVRz4eAP9J94TrKPplEpon3Zk3PUqnioLsY+PJqRrS1p8NAnjntPIE6KQJ0TiKqtCGhGKq6yK6oD3YunGw6ROuPu6a3NY5+bo+rTl4O1v4A/YE5FEQnjfNHof/Vj4YKVREtatlfCbVELSi3djPnmJys1HqDkEseeWoYyPxF5QjsdsQ9MyEWdpFbrBnXBddbjtLNGj7ZiCKjmG3jsWCR8vRCJazHoYZ6kBf4Kwv1AkRILPH5T3uAcHETWiG/ptJ1AmRmEvKEeREIkiPhJPtRWJWtkgLWViJDXHvGKFDLfejMdsQ6pWBj2Ka9NyFusxbBZsou1CAYqUeKQ6LR6DCZ/Dxfn73iDqwSGE9koj+qFhmI+cx1VqQNNJyJGriNJiK6kCv5/sb3YyfOMcIjqkoEmKpuLgedSBi7bsZVVomkQRO6gD55cK+fWsuWVYc8sJ79AsOGepT92Gukk0Q7e9i7OyGnuRHq/NidPpxuf2otSFBufm9j/mIteq6Dj5HvSnchB3vhJdpY7XYS8zUvsNxq03I60lH7Xl13Qqu87+Iyo+CkPZFY+1YfcNI6FpAu989TYXT18kIiaCreu2cv+z99UrW0OrsbbeYxQ8R6tPZKHtkkrv7QtQJkRiPpcX7KMyXodIIkHdPBZ7fjmuwEVDJb8eJKpfu1r7hcggndrwexyIJDIQXfGtEiu1iJWhgd+dIJYCzjr8vBqtHxtOy0eGoIqNoOzwhTp7ek28jsqMK/uqdo8Np00gv2XF6RxEteZLE69DopARtUrIQS6LDCV6eGfEClmdvY9IIq7PjzOgi4tEIhUT2yyB8oJyet/Zj6EPjSQiTodMLmPyyhk4bU7kKgVteqZRVS7YNm3bJDovfZqDYxcyaOu7DN4+H/x+bIV6PFZh7OGdUlDF6+j5+SvIwzXEDuuM3+Oj5M9jSDUqmj85kqZjB6OMDsPn9qBK0GEIrB3KeB1FGw/T8tnbhSgrgxlLZgFSrRp3lYXyzUcJ75N2ZW0OrOn//4D6H1Vu4b+KW56StxCEzWYL3ny9e/eViy5KS0tJTk5mzJgxNG/enKKiIlQqVT3Pw4aQmJhIYmJiMPRarVYTEhIS9I7cs2dP8MBSqVQG23S73YCQm9LhcHD48OE67dbkTMzMzEStVtfzZOzYsSN//vln8O+aMOna2LdvH88++ywff/wxH3/8McuXL+fMmTM4nU46dOgQvNTG5/Nhs9luOOa+ffvy+++/Y7PZSE5Orvf71fXlcjmdOnXi008/ZciQIddstzbatm3LmDFj6NevX73nBw8exOfzYTKZOH/+PC1atKBt27YcOHAAn89HVVUVGRkZ12i5YXTq1IktW7YEv4JdviyEdaWlpQU9YPPz88nLy7tmG5GRkSxYsIAFCxYQdtdATNuONFjOfiaLyrW/c+mOiZi2HiLi3qE0Wfgy9morxoIKLOXGenW6PDQYVbiGZd1fYM1ts7iw9Rid7hvAR/0n8/eLy6nMyCPnjyPsnf1F8EASIOPLbawfPRtbWRX5O07RKnBbacLQTrhNNuzlRiI7N0ckFtXxYLzw5TbsZVVsvX8e+X8dJ/V+oV5011S8TjfuwC2DmV9uY8PI2WwYObtOuciOKbgC7asTI+n/6SQOvbwSc04pZfvPkXSnkCc05YGBFAb6ayvS47bY+XPELHY9vACxXEps37ZIVApi+6VhLaxky+1vYskvp2jbKVICtKK6puIy2Rr8Am/Yf47Yu4TcntpOzcHvR5UcjUgmIW5MX6yXSuqUrz54jtiahOp90kAs5FUL6dgcaWQo0WP6UbXrFOEDOmK7JISzVf51jKRn7sCaVUzV3rNYz+VxZNAUKrYcIe4BwctWrJTjNdtwlRsxZRawpf3zbO0xka09JuK1u7jw3q+U7zxDaKsEDEcyEckkJN3fn9KtAm9CurQAkYiKDQeIe2Q4Eq2a0K4t8VochHZtReWmg5y5901ODp9G1fYThA/ogP1SEeHdWuAx2whpk4Qlq5js938LXnpTfSqH5i8INxo2f+EuXHozznIjysRIOn/2CukvfowtpwTD/nO49SYODXsVw96zVPx1nITAuMK6tcDndNc73AUwHstCGqrCdDKbkFaJGA8L45JHaoMhMOourfCarRg37EXduRXqrq2xX8jDfj4X8/4zWA5nEPmwkENPO6InYpUC/bd/1qNVfToHl97EgWGvot97lrIb9NFRpCe8awuqDmUSe1cvVEnRSLXqOn30OVwcGvYqF6evwVVZjVilQNulBeF92+H3+/AYLYR2SsWWdcWz3WtzEn2X4D2e8OAgDPuEMKKKrcdp+vydFH75N4jEiCUSxEoZ5rO5qJKiMJ3JRiSTEDOmH5V/HaPyr2P4/X7C+6ah7dYSv9+PPasYVfN4rFlFqFokINGq0f99gvC+aVgvFiKL0lL51zFiHxyEMjmGgtWbsJzLo+zX/cQ+MEiQo/bN8Pt8uGrZGHngZnbDgXNE9GnL+Vmf15nnir+Okzx+NB6zDVVSFB6zDWe5EXuRHnVyDD6Ph+THRxA5qAPq5GhKfq/7UcVyqVjQPUDbrSUes6Cr2e98h6faisfioPDzv4ga3oXKv46h7dYSl96ENuCRpm4ej1gmxa03U3UoU/DcA1Im3oNbb6ZswyHEUglNxg0X9PrhobjKjbjKjTgLKwnt1pLC1ZuwZRVSfSAD26VCJGo5rnIjEUM647U5cJUbEStlRA7sgPVSsaDXO05z+cPfOTTsVURSCWKpsI20ZpcgVgn1wwL65So34ijS43d58JhtHBr2Kh6TDXP65WvysKZObTmMHNAeeXQYFX8eA6Do+52om8ehSo5G2q4DYqUS145t+MrLkLZNA4UCcXQMqgfH4vjzD3xFhXguZCJJbII4Ng6RLgrNbYNwnM1EM7w/li1CXj/TDxspeuB5zOv+wHUpl9C7BR0TaTSIZNJgWHXkgPbBUN+b5Yerohq30ULSU6MBSHxkCNXHszg07FUODXuV8i3HCA3McVKXFjjNdswVV+QShPzJCe2a0WZ4V9a/soIOd/Um8+8r65skVIUsIlRIaVBLvlzlRswns1E3j8OlN6FuHk/cAwPRbz+JulcH8h6YTPbQJ8ge+gSe0kpy73kZ697jSMJDEYeFgEyK9o6BWPefQBzwZhKrFYhVClQtEuvRCsr6uTzEchnK5BhEMinyAUNxnw9cuCASoXrwPzgP7sGTlYk4vgnS7n0QSaXIevbFfWQ/mgkzcFwqpOyTDRi3HiHy/sEA2NKzsZ/PJWPYyxj/PEzk/YPR/WsA1lMX8ZqtuAPhjuVbjqHr306Y49M5wgu13oxEoyTrne84NOxVSn87ELy8qOO/B+F1e6g4n4+pWE9ClxZIlcLxUOdHhqKOCGXDhI8pOZWNLiWOsKRowpNjiB03itzXPsWRI6yfZV/8SfbEj7BnFVL15xHinrwDr8mGokk0niozzsJyNIE5ihrQHsvFIvT7zxEXWJvDa63NqqYxJP9nOBmzvsCac2V9vrzgB0wnLnGox4vkLv0Jr9mO1+5EmRxD6w9eQBoeEvSqrIHxUCZxDwzEfDKb0HbN8DqcuKvMxIzpS+Vfx+qUrfzrGLp+7djd7hnSn/sQ89lcnMV6Dg2djjRMg6ZVIqrmccTd0xdVUjQVfx0jckgnmr70L878ZyEVfxwO0gppkyzcPm51oGoe1yCtmr2BtltL/B4vboMZ88ls5FHaIK3Ye/qiTIqm8q9jVGw5irZ/B0HnzlxCGqrGYzAR2icNr8WOu7wK65lsvBYbF59cQNWfR4i6dyD2rAIiu7bA63DhCMhqk9u7U3Eok60jZlG05RhOg4VmDwyg2YMDqc7Ix222Y7lcRswAIeJIEaUlNDWeykOZJN4pzJlUoyBj3vfsGD6LvO93E9U3DZFETEzvNohlEiqOC4fQfZc+RfGedNZ3e5lNgX2iNBB6HtU1NbgPvRq192615bd8y7Hg2h6TGI3NbMVQfuUwb/vP2ynOK+a1/7zOgb8OMvy+YfQd1Rez0VyvbHA+Gmnr4+4T3k/i/tUXw+50Dg17lbMTViANUZPwwEDCurXA7/XiNpqxnMsnvGtLxIE0S1ED2mPJKg7qQJMHB1L2Z8C2iWv5UUnkgKhORIDPYQpehONzWoMHlNfj54Uvt7Fp5GzsZVUU7TgV3KvHdE3FZbbhrpWTPuPLbfw8ajY/j5pN7p/HkQXmq6bsd70nsbfHBPb2mEDZxsOcn/EZlTvPBOcr4cGBFKz9qx4/WnRphdfrxVxlJj8zl5ZdWrF73XZm3j6Z0zuPs/OHv8lJv8TL/Z/B7XSRm5GDsbwKVWIkPT6bzPGXVmDNKaV852myPtzAruGzEEnFiALzdfy55VSfzePvbhMo3nSY069+Tsmfx5CoFegPZ+LUm9lz91v4PF70hzNJfnAAiugwIrq2wGO2o0qMBLEIt8GMRK1AolFi2H+O+Pv6Ezm4I+qmMcG1ufY++BZu4WYh8t/yuf3/S/z73/8mIuKK6/udd95JbGwsX375JTqdjpYtW5Kdnc2cOXP47LPPyMjIQCwWk5iYyIsvvohIJOLdd9/FbDYzaNCgOnkly8vLWbhwIUuXLgWEA8EZM2bw/PPPM3jwYHJzc/nkk09wOp3ExMTwwgsvEBISwqFDh/j++++Ry+XMmzePX375hf379xMTE0NkZCRRUVE8+OCDzJkzh1atWnHu3DnsdjvPP/88LVq0YNeuXWRnZzN+/HhMJhNr166lqKgIr9dL27Zt63gvOp1OnnvuOT7++OM6B5pLliyhb9++pKWlsWbNGsrKyhCLxTz99NO0atWKDz74gPz8fDp37syoUaPqjNNoNPLcc89x3333BT0Za/cpMzOT1atXI5PJeOWVV4iLi+PixYssXbqUlStXIm7gQpIazJkzh3HjxpGamlrn+bhx4/j666/x+/188803nDp1CoD77ruPvn374vf7+eyzzzh79izx8cLmd+DAgfTu3btOm7X/PyMjg40bN/Lqq6/icrn44osvgrkoo6Ojg89XrFhBYWEhzZo1o7S0lCeeeKJe/65G6ZKvqfh4HbqxwguZ4bs/kUaF02LDe4I3ht+Hz+rg4sgXaLJ4EmGj++J2uKgu0uNxuNix+Ed6PDaSjdM/wVJu5LXsrzAWVeKqOQz88yia6DBSB3XEb3exa8oa2j8+grxtJ2nz70Hsmv4ptjIj7Z8YSefn70QdHYZdb8JZbUOikCJTyPE6XLhtDrwON36fn93PfIC9zEibJ0fS7oU7UUWH4ag0UbTjNF6XmybDOqOOi8Dr8gibaJsT48Ui9k1ejb3MSNsnR9L11QeRqhX4PT4Ktp9i5/j3GLB4PCkPDMCUUyrkphGL8DncyMM1VJ3N4+CEFfhcHlSx4fR6/zkhSbcIMpZvIqp7C5oM74IySou1SI/P4yX31wNE92iFo9JETK/WSAKX3CgiQnBVVuP3+jh02+s4y6pQNY2h0+qXkYWHYE7PpWj9Xtq8+ShiuRRpmEaIlpJK8DndHO3+PIqkGDqsfxNpqAp8fsrW7UT/1zFaLHgGeUw4nmoLboMZR34ZFX+fovgrIVSy1773kOlCcZUbOT9xBeaAd1Dvgx+gSo4BiRhXZTU5737Phe/30vvb6Zx6ZQ2OMiOjTnyEs9KENFSFo9yIMjockViE6WIRmqYxyEJV4PZw4cUPMR+7QOtVk4m6rSf4/ThLDZSv20XllqO0/vAlIdeeWITP5kSqC8Vjd3Fm4iqaPjkK4/EsYkZ1I/2VNUHe9P1jLrLwELx2F0cfno/xWBYdlz1DwoMDsWaXBOfL73QjCw/BlJ5L+ovLaf3WOKJHdEURF4EvIA9eqwPLxSIyXl5Jq7ceRTegPXKdVshdmVcOIsE7s+j7nShiI4j7Vx9wu8l56l3sZy7R5O1nifjXQMQqBa6SSmwnMsmfvpy0/Z8gjdCCz0fh22vRf/0nZU4Vfba+iyI2HHlEKG6LHbFMiktvwpyey+kXl9PmrXHEXKePTf4zjPj7+qOIi8Dv9WE+l4c8KqxeH30uDxmPLSTuoSHE3j8QiUaB3+vHWVxJ9dGLyCJD8TndaLu2RKYLBT94qq1UHTyP8fhFmvxnOABeqwOpVo3X7qLomx0kPTkSkUSM8fAFwrq3RBauofroRTIeWwRAu8+mEjm8q3AgmVtK5oSPkUeHkbZmMhKVQpgXjxdbdjHFa/9EpJCR+MQoZFHC5UjOYj0XJn6M+XQOLeePJ/bBQYgVchD5cZdXc2nxemLu6En18Szi7x8Q8JKU4bU568xz1NDOSLVqfA4X7morZyauouX0B0h/ZQ3J/xlG0qNDgwniLReL2D9iJk0eGowkVEWzp0YjDVUhlgteFLbsYs5NWEGruf9BFhGKSClDLJPic7kFz+bIUHx2F+enrKbJk6MJbd8MRUIk515ZTdnGw4T3bkO3H2chEotxV1s5cteb2C+XEjWsMx1WThC8ZKssnB03n9BOgo2Wx0YQfXdfZFFaRDIpzsIKbBcLCenYHHx+/D6fELIuFiOSSTl2z9ygfnQM2A5Tei7uKjORgzritTuxXixC26k5XrsTj9nOmafex1lWRet3HqPJuGHCR54yI/sHT6PV7Ifr8TBj4ipSpz/AuVfW1JND/a4znHn+o2D4feevpxE1pBMi/Dj+/APr8vdQ3nE38l59ESckIA6PQKRU4S3IC1yi5MX21WeEPDcBcUwMXrMNb6UB+5HTuC8XYP7pDySREST+uByxRo3f50ckleA1VOO323GcPoekU2f8Xh/SMA1H7noDR0Flo/gRNbwLHdcItxG79GYODp+Ju7IaeXQYvbe+G7z8wefz8dmj75J7OJMHP3yJdqN6IBKLsFRWExoTIeRq9fuxGy0c/mYbVr2J1i4fPqebyKGdcRvM6IZ2wmd3cW7iyqD9jRzWmVZvP4Y4RIlYJsVjsmH95S/0q34k/KHbhTLPPEDB02+Q9Pk8xGEhiOVy8PvRr/qR6l+3kfztQrw+MV6TjbJf96GIjUA3tLPwMSmgXwBtV00kvG87ZJHCIb/HaMHz5zr8djuq+x8VdHLHFvwWM/IhoxDJ5Igjo/CbTTi2/Ibn7Gm0C5bjKtHjMQiXR7hKKlG2SMLncJL7yofYzgi5ppsueJ6oh0fgyC7k8qQPsJ3JxuBW0vX7V/HYnIS0SMAPiCViRFJJUJ9rZKrPrkXCJR5eH1teXUtGIO3IM7uWCLbK5SaqZROqCytwBjzMKy4UkNA5FU1MOFKJGEdOMdIIIVfbqZ7CLbnN3n2a8MFdkGg1+BwuvNUWsicvx+/10nTxi6hTE6g6eoFTz32ELFxDl1ryVLR+L23ffBRFTDgiqRhrdolgI3w+DnV/AYCW88ejG9oZRCKcpQbyP/iVVoufESISyqtwl1cjjQil8s+jXJz1GWnLX0I3rAvSEKWwZzFa8bvcFH+/k5A2yeiGdUaiUeIqM3J58TpCOjQncmgnvAE56vjpZA6PmkVYl1TaLn0GeVQYXouDvFWbuPz+rwzKWINIIgnmjq6xoYjFKBIiEYlE+Lxe8AjeoGKVPEgrtENzou/shSwiJLBmWDCfzaPgk820qUUrf9Umct//lcQnRtLkwQGI1Ur8bg/OogrUbZri93gRKWX47S5cpXpKVm2gyfSHEcukwoG6CBxWF7ZiveAdF8jPvfvhhRgz8tAkR9Nn1QRCU+MQSyRYCyo4PGk1nhID3T54Dl33lthLDVx47zf0R7PouXoC8nANxrN5HHvx42C6j0Eb5xDRqTl+n4/ML//m+NzvienRitG/vYHxYhE+tweFLhSJQoYiXIPf58dtsbPt4YVYSwzcvXku8phwvDYnXoud42MX0v69Z+rsO/wuD/LoMPof/kBIh+L3Y6oy8+SA8dgsNr479g0isRhteKjguGAwIVfKkcpklBeVs+SVpVSWVPLFpo+uS6uxtt4X2J+3mf8E8fcPQKKUYS/Sc/LZj6g+nUPLaffT/Pk7cJToMZ7M4dL7v9J5+QtBuqcC/BydsxyxIhTw4/f78Vn1TJ39FkdPnsFoNBGpC+eF8eO4765RAIg1kYjlaowXSznwyhr0ZwSniqFfTeXgtE8b3Ne7TDYkciketwdFRAhShRy/z4dEIeOnkbMw5ZTS/smRdHr+TjSx4fh9flwWO3+MXUjlmcukuD10+XYGHouD8o2HMKVfrrM+1LY3NfxAKUNfXMlHLy0hJz2b+yc/xB1P/wt9iZ6cM5dYM2M5415/kk6DuhKdFMPrd08jJz2bBe9OJOnBAVgCe1KRRIzX4Rb2TGfzcBnMxAzqgNfu5OSk1RhPX6bLB8+iTUvm0KOLESvk9P5mGuomUYilEizZJewaNZv2bz1K4t29kYaosBdW4jJayHrja5pPvoecZT+TtvhpRDIpqqQovA4Xhr0Z9cYVNbQz6qsuzPzfhnaxvW5c6H8YGWWHb1zo/yLcOpS8hVv4H8SGDRuw2Ww89NBD/9Nd+W9BespdN13nV5+2UbRifDcftq5uXFo+GlNN0UjT621EUsgo77Xz4V0PGtHN13P7G+eAbxLdfDaRSP7Zre9Xw+y/eVr/nblOohU39kJvCGVO1Y0LNYDGzJgc740LNQB3I6jJGqVhjYOLf5Yz+Wo0RsMUjQz/aYwNUIoaN18Of+P48d+Frp1LblyoAZiKFTdd51K57saF/g9it+rmdWWovXHznBhmvnGhq1BarblxoQbQsXf5TdfJOX79SyquBYO74YsqrocTysZZ+8Fu240LXQWD9/oX8V0L6kbYX19jEkrTOHsjaaRt8zeCVojE3Shauf6bXy9ljdy3WSSN2xfFeW5+ZVkqr75xoQYwxRXWqHqNgbsR8zwyY16jaH3f6Y2brmNvZNarFPfNz9fnSseNCzWAh5zXv+ugITT2wEfdYI7q62Nk2Q+NpPb/BtrG9Pyf7sINcb684cjE/1txK3z7Fm7hfwiLFy9mz5493H777f/TXbmFW7iFW7iFW7iFW7iFW7iFW7iFW7iFW/hvxa2Lbm7hFv6HMG3atHrPFi9eTHl5XS+CRx55hM6dO/839eoWbuEWbuEWbuEWbuEWbuEWbuEWbuEWbuH/e9wK376FW7iF/zb8GXvzYepmcePCByWNMG2NdR23XCcf6LWgbuACmn8CUyPCgKI9jQvpkzUi2EPUyAARo/jmv5GF+RobQnzzsTny/8YQ4pRIY6PqXdA3Lrz0v3NsjeF9Y7+eNlYWG4PGhB3+d/bvfytc/40BP42dr8bYUYASqeym68R7GhfK2pgQ3cZyvs89xpuus+u3xoVvKxsRdlguuXm+A0Q2Mk1KY9DY8OjGoDG2rbFobFqQxsDaiJWlsbrcWMloDL3Gym+Mt3G2ozFojEyVShu3E3j49NybrrO13exG0WrMXsrQiL0vQEQj97+NQWPWvhFlP/5/0JP/e9Ampsf/dBduiMzyo//TXbgp3PKUvIVbuIX/MaiSo+m0eiKycA2m9FxcehNRQzqB14fP5UaTmkD6gnVcXLUZALFCxrA/3iIkJQ6RVIzlchl/j5hFpzceIfnevkjVCmyFenweD9qWiWxq9yxeu4uBv72BVKNEkxSN1+GifE86Tr2Z2CEdQSRCEaXFmluGCCjefJQLy34FoPW0+2n1wh0gEWO+UMTu21+n/ZuPkHBHT5Qx4Vgul+JzuMjdcoz0934DoPeyp0ka2QWJSoGtpArD2VycehMJgzvhdbmxV5pQRoTgd7o5MXk1pkzhluK20+6n5Qt3IArQ2nn76/jdXqL6tqXPF1PwuT1IQ1S4TFb+fnQJHruTwStfCvIyJDmG4j3p6NKaok2J5fv2z+GsstBz7jhSRnVDpgtFJBVz8d0fyVn5R7156PvHXOQRIXhtTg7/ez7VJ7OJHt2NFjMexO/z4/d4ubx8A23ffQJZoNzxf7+L6WQ26hYJtP/gObQdUrg0/wfK/jhMx9UTkYWHgESMVKPEVWni4KCptJ73OFHDuuC1O8l4eSUJDw0ialgXpBEh+P1+HGVGtg55Ndi3tCn3kvqfYcgjQoSLJ2xOdj0wj6qTOTR74U7iArcOi6USNC0TMZ3NRRqqwhxIKt5qzqPEjO6BPDD+rHd/5FKt8Xd8/1liRnVFplWDnzrjjx3djVYzHsTv8yHyeLm8/HeavXBXnXEhFuOptiINEy5r8VRbyXh5Jeb0yygSImm//EUU8ZEo4yPwWp0Y9p/l7IvLiR7dg9Sp96Np3QRnsQF3tYXCr7eTPH40Mjn4TBak8TF4DUYK/vUsALKUJBLXzkcSG4W3Qo/XUI3+/c8JuW0wobcNIsXnx1ZYiTI2nIuL1pO7Zgtp8x4jZlhn/B4vPo8PiUJKdSB5vN/tJXZ0N9q89jCqxCiQiKg+coETD8+n1Zxxwrw0MC6AtPefI3pUNyQqBc4SA6b0y5x9cTkpE+8h8dFhiOVSZGEa4SKOggrSn/kAl95E1+UvoogOx+/zUfDNDsr+OkbfP94W5FMkAhEcGP0amhbxNH/pbgB8VifZy36mxbQHkIZrUMRGYM8vRx4TjjREhddqD/bx7MsrMafnApD09G0kPTESZUIkXpsTw76zuPQmYkZ1RxYRis/tQSyTYM+v4OxLHwfnrOMnkwht1wyRRITlQiFHbpuN3+0l5q7etF30FLKIEPweb3Bc5vTLtHv/WaJHdMVVaeLAoGmokqPp+cfbyCO1IALr5VJ8dhcFX2wl8aHB19WV68mUWCGj++9zkGhUVxLN70kP2M7OiJVyJCFKJAoZHpOdEw+9G5yzDp9MIua2HuD3U77lKGdfXE6rOeOIv28A0jA1fo8Xv89P1txvKFj713Vpxd/bH7FSjs/hQqyQYS+o4OwLyxtN65/IlCxcg1gpx+/2cvblFZQFLiLp+P6zxIzogqvSxNFxi+my+mXk4Rp8Lg+yMA0iuTSo39b8crwWB+de/4qqIxfq2ACpSoGjxBDUj7ZzHiXh7t5ItWrsxXrcejNnp3+K+Vw+mtR4uqyZiEgmRdM8TrgYzOHm0D1vUX0ym4T7+tWSXwc5y34hddr9yMJDkAfkF68Pv8eL8djFejYxemQ3pJFaHHoTXruLi9/uJHPtX/SYO45md/VCEbCHIpGIHwO2HkDdIoEOKycQ2r4Z7ioLhn2CvfG7hRfY1vMeJ/6BgUhUcuyFlUG9bFdLLwu/2UH5X8fofZVeHhz9Gl6rgw4BW581/0fKA/IrDddgOV8AfghpnYjfD5bMfLQdUvDanUHbJpKIkZnzEEfFgd+PrzgXx5dLweNG2nUA8nueRBwVh99qxm/U4/hyKfLBdzHynd44K03sHjw9uGZ1W/UymtR4xBIJtoJyTr28EmVCJG0CNtvv9ZH12hc4Sg10XD0RVXIsIrkUZ7Geom93kL9mM713LETTqgl+r4+MSauCMtV72dMkDu+Mo9LErseW0X/li8jDQ/C5Pci1asG+harwe3zYSg24qm1kTlqJJbMQZUIkHZa/gLKW3dfvz2hwf3Nx/o/krtxUb0+k7ZgCgDWriPQJK/DaXUG+X5z/IwUrN6JMjqbTZ1OEy3k8XmGO/X6cZVVYLhQS1jk1KFM1tqPHlnfQpMQjkoqx5ZRyaPiMoK2Xx4Qjlkvxe32U/X6QjJdXAAi2LaCXjhID5sBeLf6efkhClHisDqQqBc6yKk49uSxof1XJ0XRcPZGQdk1xV1nY2/0l/G4vHddMJKJ/O2QhKuFynspqfDanIBsRIThLDEHdOD5K2Au0XfkyUXf2RiwVLgDL//A3Sr/fQZvlLyGPDgefn+JvtqFqFkvksK547U4yX/4YS8Ae9dizDHWLBPxuLyfufC34vMual4M3oMsjQgX6pde2AR69mXPTP8VyLh+A5KdvI+mJEbXWmMClH24v6hYJ9PjldeQx4TjLjRx7ZCGmAG86vP8s8WP6IpaIseWV4/f4EAfW5tOB+gn39aPF5HtRNYkCkYiqg+c5NW7hDXV52PKXUMWE4ff5ufTNTgq3nmDUxjdR6EJBJEIkgj9vfxNLXhm9lz1DSNMYvE43eQt+pMWMBwKXslzm7ISPGXBiBVK1Aq/DdVP7gO6/v4W2U3NBqH0+nKVVnH5yWbBeQzKV/uJymk+8h8RHhwo2O0SFs6wK4/Eswjqn4rS7UOhCcVZZhIvYPF423y7kixz61VQSBnVALJVQlVnAiXk/ULTjNNrUeCRhCYikCnw2Az57Na+9u4w9+4+giwjnt29WBS/Ewe/DY64Ab/1c5arkaLqsfpmQ1HhEAXtzesJKQlolkhqw816rg8zpn+Kx2Oj8xTQ0LRKE290LK1Alx5C96CcSHhrUoL3psexpEkZ0wVlpYu9/ltJn1UuEpsYLF1aKRFjyKpCGKPE5XbjNDsRSMdqWiRwcOZN2i59GlRwTtG2F3+4gf80WWs97jOjAunK2Zl0Z1gWxSoHP7sTndGM+n0/GxFW0fGMs0cO64Pd4kWjVKGMjKNtylDNPvx+U5RutK7XXsJp5voVbuBn8P51Tcty4cf+l+uXl5ezbt++avz344INs2bIl+Gzt2rXs2rXrum3u2rULg8FwQ9pz5swhOzu7wfpr1669Yf2r8fnnn/Pss8/iu4H3ldVq5a+//gr+bTAYgrdHXwvHjh3jt99+A+DIkSMUFhbedP8APB4PX3zxBRMmTODll19m0aJF6PX64O+Nmc9/UsdoNPL+++8zYcIEJk+ezPz58ykuLiYjI4MFCxbcFL0bze+GDRuYNGkSU6ZMYdq0aezevfum2v+fwi+//FLn79dee+2/hW6r18aSu/oP9vaZjESjRNc3jb29J3H+9S9BLOZyrc06gM/pxpJbzrFX1vBr6ngUulB6rXiJkOZxbGj3HLvum4fLZCX93R+pOHget9GKz+lm733vYMos4PiUT7BcLkWZEEl0vzS29nmFrFV/4Pf62DF8FjuHzwoeSIa2aUKLp0dzavpnbEp5AkWkli7vPUtI8ziOv/gxhuMXcZts7Bw+K3ggCZDz4x4MZ/NwGsxs6D8VmUZJbN80fu83haqMPLTN4/hj+CyOTVhJx7f/A4C2TRNSA7Q2BGi1nvCvYJvm7GKqTufwe9PH2PHke/SZ/zim7BI2jJzNhpGz2Tj6Nbx2J1nf72LrQ/OxFFQAkDi0E9qUOPaNmk3GzM9xGxq+zKDThy/gLDeypck4Kvdl0HXNywAY9pzl4JAZHBr2KhmTV9Phw+dxlhvZ1uRRDPsy6LRmIiDcqJo5+4vgy1XL1x4hb/Vm9veZhOV8AUXf7gAgalhn1Clx7O89kfNTP6HDqgnBv9Pnr8NRZmywfx67E9OFItYnPErp7nT6rBL6l7tiE4eGvcqhYa+SNe97XAYzeSs2sr/PZNxGC63n/gdNSjyHR83i/MzPcDUw/sIfduMo0uP3+OqNv3LPWfYOmcG+YTPJmLyKdu89V2dchv0ZiOVSLsz+HFt2Ca6yKs5P/YS2i8YD4Pd4ufjm15jTL3N+xlrc1RbwQ+LYoVgzC8j/ZDNuo4XTTyzh/PRPaTXnUU6OnU/+XU8j1oZQMfejuvJfbcK69yj2Q6cwfvkrBfcKt69KdGFkd76TQ/e+jcdkw2t3Ubb5KNHDOqNJiWNX78nYS6qQKGXs6vMKbqOVpLFDgmO0nMsnY/IqjoyeTWjH5rSa+x/UKXHXHBdA8Q+7Mafn4jaY2d9nEh6jlcSxQwHQ7ziJvaAC/e4zHPvXHPwuD20Xjcfv8XL+za/ZM2AKB25/naZPjKTrp5NwlhvZO3galXvPBm8tteVVcGjMXPYNmUHOsl/osOIl8lb/wf4+k8Hnp/rEJcyncjj9xFJs2aW4yoycm/oJaYueAiCkTROaPDoMy/kCzr2yGnNGHvKocHR92+Esr6b4h50AZM76nOqTl+rMmdfqIGPSSna1eQpVcgwpk+8FQBYegrOsCrfRwvkpa4LjquHH8YfmB/nTLqBTOct+wXKhEIlMyqFhr1Kx5dh1deVGMuVzujl+71ws5/M598oa7AF7puvbjnNT1uC1OsHvZ3vSo5yd8HGdOZPrtGQvXIctpxSP0Rqc58rtJ3EUVWI+m8vxe+cKN4LegNbebi9x6d3vQSQi653vsGUV/5do3UimLJn5eK1OtsU9xPkZn5K29Jk6OnzkIWEtb/PaWC6v3syuPq/gdbiwFZRTfSqHra2e4uCYt/CYbJyZvJqOy56uU9+UnovLYA7qR9rccWhS4jj+xDKOjluC22jl0rJf6BCga80uYd+wV3EbzFguFOKqqEZ/8DxdAjbxavltv+Kl4Dzj81Oybg+Hhs0ge9G6Bm3ikTte5/CsL3BUmth81xzaPD6clo8ORZsSx9YH3uXkop/w2JzYyqrq2Ai30YLbaKX8z2PkfvR7HR5GDetMWPdWVB+7yLExb9XRywtvfs2+AVM4dPvrJD8xks4Bvdw/eBr6WnrpNlo4N/uL4Nrc8rWxQb0Mad0Er8PJ/v5TyHrnW2RhIezrPYlz0z+l1ZxxnBi7gGP3v4M0rSuOzxdhe/s5EIuR9hgsyFtJHnjc4PXi2voTjm8/QDn2JdwH/+bww3X3ammvjaVyfwbG41kU/ryP8h2n6LBwPJV7z7J76Az2DJ/JqUmrSVv2LC1fe4TSjYdxVVZTtvEgBV9sJWpEV1q//RiKWB3bmzxC5szP6shUzo972PHIYgC6zH6IzE/+ZGP/qXgdLiwFFRhOX+bC2q3k/noAl9HKwYmraPvO40EbcuHNrzGlXyZjxme4q60oYsJuuL8BYU/ksdhxVZpwlhqo2H6KtEVP1eN7je0o/GobR+96k+rDF3BVVuM2WqjcfoqooZ2DMlXbdthzy8iYvIodKY8hi9TSYeXLqFPiKPp2B36PN6iXIW2T6uilKaiXV/Zq+Z/+SeX2U4hEIrYlj+PMcx8G7W+NbFgvFVP+xxH8Hk9QDot/3I35VA7bksdRtukQiphwToxdwP4BU5CoFVyctoZjw6YFDyR1w7oQObwrHoOZjKeW4CqrIvGJkSiTY8h+8yuODpjMidtnkfTi3YS0T+Fw7wlcnLqaVoueDtb3WhwcHzUTZ6kh+Bzg5DMfsm/YTPYNm4nX7qR828nr2oCcZb/QLiAnwhozFMv5AjJeWYM5Iw+/1xccp7ZDM+z55Vz+4DdKNh6mfS3eWLKKMaXnYs0pxVFiQKyUsbvPZDxGC0mB+ra8CmxZxWRMWsXpJ5YS2r7ZP9LlE3O/Y9OgGfx15xxaPT6cAWsmYK+o5o+hMynblxHU5XYv/4uqjDw2D5/FwYmraL/8haCN8hitdPvpdfweL5YLBTe1D2g19z/II0Io+XEXppOXMJ/NJf25D+vVqy1TbqMlOLbKHaeC8pH36Z9EDe3Mvt6TODhjLYqIELY+MI9NI2cHDyQBbMV6zn68CUtBBVvvn0fRjtMAuIxWfFY9PrsxWHbM7SNYtewdAEQyFSKJDE9VAV5LJZKQqHo6CcK6ot+fQdWxLIp+3kf59lO0XzQee145B8fMZe+QGWQt+4W0pU/T8rVHuPzhb2xPfpSy3w5Q+NV2vHYXisTIa9qb3HV72TN2EQAdX3uIsgPn0B+/RPW5AiqOXMBtsrKxy0v80fsVto6YxZl3f6Tq4DmavzyG0o2HArbtEAVf/E30iK4kjh2CJiVesL9TP6HjqpfRpMRzdMxbgB+30cqBQdMQicW0mPVQsKzTYEYWqsZeUIGn2hackxutK7XXsNrzfAu3cDP4f/pQ8r+KioqKax5KAoSFhbF582Y8N3H72a5du6iqqrpxwf+D8Pl8HDlyhKioKM6fP3/dslarla1btwb/1ul0TJky5bp1unfvzpgxYwA4evRoow8lv/vuO+x2Ox988AEffvghPXr0YMmSJTQmg4Df77/hAWxNucWLF5OWlsZHH33Ee++9x8MPP0x1deNup7ve/G7dupX09HTeffddli5dyltvvdWosf1X4fXevEv/r7/+Wufvd9555/9Ud66LyP7tKNt4GAC/24PfK8xp5Y7TiKUSxPL6YSjRfdpQuOkIYpkEl8lKdK/W5P20FwDDiUvItWqaPTSIwl8PBOt4bU6i+7WjdOtxxFIJfrcXv0egZb5YhFgqQRkTXodOaMtExHIphb/sFzwHtp8kbkQX8tcJtNzVNmRaNYqr6pUfvoCuYwpus3CDsq/WuORaDfh8qGLCsVwqRp0UjSJKS2jLRCRyKQUBWqXbT5J0X79gm4rosCDdihPZyMM0qGrRje/fDlNeOUU7z2AprAw+Tx7Vjez1+3BVmij8YTdiuQxpSP0bJ8O7NCdnhfCyk7NiE/IoLYqYcLw2Z7CMRK1ArJSTt2IjALkrNiKL0iKPCcdVacJ0Kif41VTXvx3lGw8J5T76jfCebYS5G92Dkp/2AFB9PAt5dDjlfx0X6H61Xfgq3EB4ujohkguBl7ELKzahiNLWm6+4e/ohUSuC8lS8bg/Ro7pT/NMeXJUmigPjl1w1fsOhTEJaNcGlN99w/BK1os64Inq3xVNtI3p0DwrW/olUq8FeUIFUqxH4Um7EnH4ZXf92lK7fizWrCOPRC0Tf1gNrVhHaTqm4yo0CAb8fv9eH1+4Ctwfzz3+i7Ni6Tl+9hmq85XqoZfs0Q/tg/n0bAMbjl1DGRWAvqsReWEns6G4UBXQjrF1T/D4fiphwCtftIe627kKbNmdwviRqBe5qG9GjhHm61rgAjIfOo+3UHE9AzovX7Sb6NiGcRdM6CY/JRslPe6g+noVIKkEWEQoQ9BTxWh1YsooIaZtMzoqNWLOKyVr8E2KZFJkuFOOxi3iqrYFxZSEL0wTn1mt1EDW0M8U/7SF6dHfy1/4peLIUVCLVqpHHhKNpmUj18Swi+rSl7PeDVB04hywyFJ/Xh6ZFPCKpFJ/dhTkjj7CuLevMWWj7ZpRvPITX6sB8Po+oYV0A0HZMwVVRjavciCWzIDgueUw4VYcycRutwXkJ65Ia1BXD/nP/WFduJFO156xi6zFhHG4vPq+PJo+NwHa5BJ/NhTwmHP2OU3XqhbRNojRAq3jd7uA8q1smYDx84aZoeS12NC0S8dkFWs4K43+Z1vVkKrR9M0p/E7xKir/biVgmJSQtOajDbqPgKRjVvx2lATkxZeQR2jqJop/24rU5MR6/hEyrRpkYWecaUsOhTMJq0S1ct4fYUd0p+mkvVcey0O9JR6ZVY80vRxlfN0VCWJdUynecxppbxqWl64O2o7b8Vgfkt2aevVY7UcM6A9e2ia5yIznr9yEP0yDTKKnOKiZpRBey1++j+lIxGSv+QCQWgbhuGKS70kRou6ZBT67aPIwe3eOm9PJyQC8v1dLLhuS3bONhJCEqpCFKwTMYiBrelaLvhYN//OD3evHaXYKHrMuJtHNfEIsRyRT4jcLHaUnbroKHpEu4jdZ3ORORKgRfeTGuwPzWIKpfO+QRIRSs20vhuj1o05oi06rrrG9StQK/X+ijo6iS6uNZFH+3k+hR3ak6cI7Ye/pdU6bKD1/AFfA+je2fRv4m4RbTqox8wls3IWf9PsJaJpLz017kYRpcJjuqpGjk0WE4y42Y0nOJ7N+OkvV7sWQVIZJI/tH+JnJgB0JaJlL4/U7sxQa07YRxicTiOnyv4X3xtzswp1/G5/bgc3uxZhUR0iYpqJfVx7Pq6FhE77aUbzyESCbBU20lvHdbSn7aQ+Kjwyj4fCvSwIGERK0M1qm6Sj98bg++mj1NVFgtWpeC9rdmLIp4HUXf7sBRbCAmsOZEjxbWZQDdgA743R5BNtxewd4M7Vx3rkf3QKSQYT2fT+UfR8DvB7GYsJ6tgx6PXqsDv8dL9SHhHchUa9xRo3tQ+MkfeIwWfA5XHX7UhiYljosLfwKubQNs+eUoAjZA0zIRY5015jxuoyU4zoi+aeSv/Qu/24ujUFibavaLmmaxlPx+EADtVWtzbKC+8dhFwnu1pnzjIaqPZ4FI9I90uSqgyx6rg+pLxYS3TeL8yj8wXSrmzJKfEcmkKHQhhLVMpHRfhsCvSyXIdVqqAvyr2H4SbefmFH+/E3l0+M3tA0b1wJyRh6Z10jXrXS1Txev2BPkW0jopKB+aFgl4A/JVeSIbkViEMkpbb+7s5dW4qq31njv0JvweZ51n3Tt3IEwr8Eok1+BzCHs/v8eJSCQGUf2UUVH92yEPD6HoJ8HehAX00pZfEbTzVccvoYiPrLOmF6/bTcLDg7HnlhE1tPM17U3Focygt3ts/3YowkPI/WkvVRl5qGIjhHWrlswmj+lLya8HgrbNeDyLou92Ej2qG1UHzpP46NAgD6uPX0IeHUb5X8eEyl6/EHESr0OiVqBJTQiWDe+SiktvApGY0t8PBOfkRutK7TXsWvp1C7dwI/yvO5Q8duwYs2bNYvr06bz99tsYjUYAzp07x7Rp05g2bRrTp0/Hbrfz3Xffcf78eaZNm8amTfW/WGq1Wjp06NCgd2Rubi6zZ89m6tSpLF68GIvFwqFDh8jOzubDDz9k2rRpuFwu1q9fz8yZM5kyZQqrV6+uc0i1d+9eXnvtNaZMmcKlS5fq0TCZTCxZsoSZM2cyc+ZMMjMzGxxzRkYGycnJjBgxgv379wefG41GFi9eHBz3hQsX+O677ygtLWXatGl8/fXXlJeXBw8lZ82aRUFBQbD+nDlzyMnJCXpvXrhwgWPHjvH1118zbdo0SktLmTFjRrB8SUlJnb9rw+l0smvXLh577DHEgfx7Q4YMQSaTcfbs2TplHQ4Hc+fOZcaMGUyZMoWjR4WcCOXl5UyePJlPP/2UGTNm1PGyNJlMzJ49mxMnTtTjjVQqZeTIkcFnzZo1o23btkFaS5cuZdKkSXz44YfB+Wlo3hqa39r49ddfGT9+PGq1GgC1Ws3gwYMBSE9PZ/r06UyZMoUVK1bgdgu5W1588UXWrVsXHGtRURE+n48XX3wRq/XKAjthwgSMRuM1ZWLdunWsXr2ad955h+XLl1NQUMDMmTOZNm0aU6dOpaSkBIBFixYxY8YMXnnlFbZtEw4yvv32W1wuF9OmTePDDz8Ernig+v1+vv76a6ZMmcKUKVM4cOBAkK9z5sxpkHf/FDJdKG6TLbhRl2qUSEOUwd8dJYZ6B2hyXQjuahvD/3yHu9NXUr43A4lKjq34iizYy43E9m9H0R9HrtSLCkUaouT20yso25OO3+tFEqII/i6WSxnw6+v0+W46oa0ThXZK9IgkYqRaNRKVnPCOzZGqFNiLBU9ZXbeWqOIi6Ll2ImGtEoNtKXQhwQPJ4Lg0Aq2qwIKuiosgoksq6iZRqBIig7RktWgpdCHBNpQxEbSd8QB9v5tOeKtErCUG1HFXcmyl/KsPl387WI/H6rgIrLV44zHbkWrr8lSmC8Xv82EvEA4zHcV68BN8+Y65rQf99i2l67cz8Lk8tcoZ6pQL8lKtwFNrXh3FBuQxYQJv4iNwFF3pj9/jxe++8tHHUV6NWFZ3QygcVEpIm3o/3Zc9jcdiB78fVfyV8YtVcqKGdsJVWV2HrixMXYfetcaPz4c/8PHp6vHH3tadQfuW0OXbV3GWGeu0LwlR4fN4guNylOhRxuuC/9a07zHZUCREEto+Bf3u9OBvivgIfE6BriJOh8dkC/7mKa1EEtlwHjVFh9aEP3YvMe+8gjQhFk9pRfA3kViMfv85QBiDvUgf0DUrjmKD0L/iuv3ze7z02b2ELt+8ysXXvwjy7YbjqiXnNW0DhLZrSnj3lsTdNwBpmAZHiR630VJHVlRJ0UKIosdXR6b8+FFE1n3pSH5qtPDSGeC93+tFERNO6tT7CO/eKtDHwNgC/1oyCwjvm4bXYkcklxI1vAuyUDXSECWWzAJCO6bgLKsi7r4BKBMjg2OrmS+/14cyKRp10zgkakVwviQqeXDOGhpXbZmqGVfsbT2QKOSkLXkKaZgmWK4hXflHMhWlRRqiYuCZ1eh3n8Hv8SINUaJJjUfdPB5JqIou38xA2zm13rhoQD+kISp0A9qjiI+g7ZKncVUYb0gLEEIwdSHE/asP2YvW/ddpXUem5LpQYm7vSdr7zyEN0+C1OQhNa1qH7yKJGLfJGuSnx2xHGqqi1YwH6fj+syTc3x9lgo4uK17i9OTVdearLl09sjA19lq2w1FioOljw6nYcapOPb/PR2jbJEp+PXBNm5hUT359hHVvRa+t8wnr3vK6NtFWYkDXMQVd+6ZC2GAte+51eoL7qTpjMdmEg5ureFgjvzX0blYv5VfppaSW/KqbxuCsNBHWpQW9t80nalhn4eUWUNaybc7SKjzph5GP+jeahd/hd1jxnj+BKDxSOKi0W+t8dPEZKxCFR9ahKw/YM2VsBI5iPfaA3NkDuh93W3eG7F1Cz2+mc/HNL/GYbFjP5RPeuw1eqwNlQiRRw7sgDVFizSq6ws9ryVT1FR11W+zIQlV0nHY/6gQdzcb0wVZsIH5Qe5RNourIsttkQ5kQibZ9M3xu7w33NzJdKGK5FFteOa6KanwOF4qATVM0YGNq2w6JRoksXENo+xREEjHOsqpgX67Wy15b5zMo4xP0e9OD8iDXhaKIDUcRE06Xb2bgMduvqZe192qh7ZKRhqmDtq3G/sp0oYjkUi7O/Ra/z4/P4Qq2p4zX4SjSE9G7DR6LHXe1Nfib3+Mj4T8j6LZ1IfHjhgfkVoerojp4AO/3+ZGEKFHEXZELZVI08qhwjAfOBZ85S/Qo4nUo4nU4a+lYzfPaiBnRBZ/Hi/VSscCza9iAJo8NpzJgAyyZBUT0TcNjcQTWmM5I1Ip646xdv/ZvztKqgM2y1VqbDXX5HpjjxLFDqNqbflO6rGkSha5jM/weH9bAx2pbiQECa2zVuXySAgdLcQPbg1gUPDRtMm44eH24KqoRK2Q3tQ+QhanxmG2EtmtK6ox/IwlRoWmZeBP7h2RazHiQdu8/iyopuo4s+7w+Bn06iTu2vE3LR4bUmcM2T4xAFRtBj7njkIep+ScQSSTgu2Jv/T6v8KwWavZPirgI7EX64P6p9nwCJI8dTNX+jHprurpZLKW/7kcWEfKP7I2r2ooqNgJbsR6PxU5I0xhU8Tq6LXoSWZjwjhA3pCOGAC3LuXwieretZds6o4gOa2Bd8eIsrSJ35SYhZdOuRcJagR9HkZ64+/rjtbuw5ZYhkopxllbVk8VrrSt15Vxfbw383wif3/9//X//r+F/3aFkmzZtmDdvHosWLaJv375s2LABEMJqx48fz+LFi5k7dy5yuZyxY8fStm1bFi9ezJ133tlge2PGjGHTpk31vPKWL1/OI488wpIlS0hOTmb9+vX07t2b1NRUXn75ZRYvXoxcLmf06NHMnz+fpUuX4nK5OH78eLANh8PBO++8w/jx41m5cmU92p9//jl33nkn8+fPDx6ONYT9+/fTr18/evbsyfHjx4OenZ9//jlpaWksXryYhQsXkpSUxNixY4mLi2Px4sX1Qp/79u3LwYPCwUZVVRVVVVU0b948+Hvr1q3p3r0748aNY/HixcTFxaFWq8nNzQVg586dwUO4q1FaWkpUVFTwwK4GzZs3r3MQCiCTyZg6dSoLFy7kzTff5KuvvgoeeBUXFzNw4EAWLVpEdHQ0IBy+LliwgH//+9907dq1Tlv5+fmkpKQ02CeAy5cv8/jjj7Ns2TLKysq4cEHIMdXQvDU0vzWw2+04HA7i4uLq0XC5XKxYsYJJkyaxdOlSfD5fHW/V0NBQFi5cyMiRI9m4cSNisZju3btz5IhwqJaVlUVMTAzh4eHXlYmcnBymT5/OxIkT+fvvv7n99ttZvHgxCxYsIDJS2Ly98MILLFy4kAULFrBlyxbMZjOPPPIIcrmcxYsX8/LLL9fp++HDh8nNzWXx4sW8/vrrfP3110FP0Wvx7h/j6jzXIhH1cyn765fBz98jZrGp6wTC2zUVvEVqQaELxZiRV8drCT/Yi/Vs6fISui6pQt62QNPGM7noj17k6PPLyVm7lV6fC4f01stluI1W+v04kz7fzcB0sTDYG+OZXP7q/jJVJ7Mp+u0Qgz6bfM2BiUSimnWcjOUbEUkl9Pv4BVKfHEn12VwhPOZyGS6jlf4/zqRfDS3fFVoV+zM4MXE12Wu3MrSGVqBRsUxC0siu5G463ACPG0gm3hBLG0CNzpVvOcr+/lM4O2FFvQPD2uUaHv3VNK/6VURwHFfaq1sk98c9eB0ujk5ejaPcSNvJ99SjGz2yG9Uns8H3Dxbhmxx/2ZZj7O4/lbMTViCLCGm4cK1x1dQL9k8kEOm09hUuvv6lcDgR7Hst4oGO3Ohwv/qHTVR/8xvGL3/BU2FA3uLKplYkkyCPDKVyz9lA66J6Y7y6fyKR4A13oP8rnHp8CU1fuOufj+sq+P1+Cr/8G8P+DMwZ+biqzLR6a1y9NiRqBV3XTubigh/xN5BAvfYzXb804u7rj8twxVPq1OPL8NqdXHzrW1RJUYS2a1qvj9asYgrW/okiTkfX72dhycgT2vVDxqRVqJKi0bRMEA4ZA+Fsfr8/OC6JWkGnta+Qs2R98AUjMJkNjrsOahUp+PJvDt/9Bl6HC5feTOu3Hm2oWAO4Du/9fhzFevZ2fp6wri2QBOyZSCpBLJNgu1RM3ieb6fjJpHrjagiOIj1nnnmf6hPZuPQmVCnxN6QFYMsuwXK+gMrtp0h6cvR/ndZ1ZMpVZeHyB7/hLKsKytSNdKVw/T48NienJ67CWVZFVP92GI9f4vycb2g944FguX9gJpGFaYgd1Z3Mt7+rV0/XszUlAc+Yq/slyO+AOqkzTj++FNvlUk6MnY8qKZqQds2uELrKJorEYrq99hBH3/wGfwPRIfU4cA0eXvnx2vIrUSvovHYyl66hlw1Qu0JWKiGkTRLuKjOHhs/E7/URf9+AOn3y+/1IwzRIklrgPrQN64xHQK5E2nMoigeew/nrZ9do/Rr6VdewBf8t3XKMnQOmcvSJpTR7eQwg5GbMXb6B9itfRpUUhSUjr8Hh3EimLv8kyNShyWso2Z1O3MAORHZpTtO7emFOF9bzmj6KRCI6r51M5utfCgetN9jfRA3uiN/rw2O2NTiuBnlQ86dUjDwqjIuvf3nl8LtWndp6eWjYDPZ2fh5t+2ZXPG3FIqQhKqpPZ5P3yWZC2iZdWy8De7WCL//GsP8clotFdWyb3+8nMjAW85krueWu5m3cPf0wBvK61vyWt2w95b8f4MzYeSQ+MYqw3m0BEZVbjqBu1YRuWxcikojxe/1BGZWolbRbOxXbxQJ89rpecUKzDcl83b/j7uiJ1+KoW+aqOrIwDTGjupMVsAHCGvMXyrgIun0/Uwjf9viuK0P/6LdaazNARL92JIwdyuUPfv3HuixVKxjw6UTOLFh/DWLCflQeruG2v+fRYuxgfC4Pfo+PqBFdcVeZ8ftq06rb/vVsNkD5lmMY9meQMXElfpeb5Gduu2E9v98flKmzE1fhLDMS0qpJnXr6M5fZ99IKtj+6mNaPDyemlxBNcuGrbfza9xXsZVXYK010f+ORhjtWDzeWjZp5EF2HD5H90kgaO4ScpXX5LZKKkYSoKNt46Bq0riEPgaK5P+3DdKkEw4lsXAYTnd98hIQRXak8ejFwoCjIYe7yDXRYOQFVUpQgh1c3KxIF7W/M6G5UH73I8YfmI1ErUMTrEClkNHvu9mDEAUFRvP58XevHW3co30Jj8L/uohuDwcD7779PVVUVHo+HmJgYQDis/Oqrr+jfvz+9evUKHtLcCDExMbRo0aJOmLfNZsNqtZKWlgbAoEGDeO+99xqsf/bsWTZs2IDT6cRisZCUlET37oI7dP/+wgUNaWlpwTZrIz09vU6otM1mw263o1Jd+brq8Xg4efIkjz32GCqVipYtW3LmzBm6du3K2bNneekl4SIMsViMWq3GYqkbAlMbffv25e233+bBBx/k4MGD9O7d+4b8GTp0KDt37uSxxx7j4MGDvPvuuw2W8/v9QrL0BnD1c7/fz/fff8/58+cRiUQYDIZguHVUVBStWrUKlvV6vbz99tuMHz8+OB83gxYtWgRloVmzZpSXl9OmTZvrztu1xnctFBcXExMTQ0JCAiDIy19//cUdd9wBQK9evQDhgLbmILJv376sX7+eIUOGsH//fvr06QNcWyZACLOvOSht1aoVv/zyC3q9nl69ehEfLyTy3rx5c9DztLKykpKSEkJDQ6/Z98zMTPr164dYLCY8PJy0tDSys7NRqVT1eCeR1D+wAti2bRudOnVizZo1dKv13K03o4gOo++OBcKhYWElHuuVTaEyXhcMKauBS29GFqahxZMjSXl4MKoEHT63F3VCJDXf6dRNorj0xbZ69RTR4Qz49XWU0WG4qixC7jXAY7GjjAnHUVqF6cxlOi14ArkuVAjnFYvJ/2E3TccOJm54F7x2B6oEHYbARloZr6No42GaP3c7Cl0IToMFp8GMIlKLKjqM2/+eh7WwMhgG7LbY8VgcbLtvHqJSA6OOfoA1vwKPxY5ILGbnba/j9/ro9sFz+Dwehm4T9KnqVA6qBB2Fvx2k04InCEmMxBbIv5g4pBP69FwclYJXSpvHhqOKjWD0+tlUHL+EJiGSGq2XhqqCX6ebPjGCpEeFnDAisRhVUhRVRy6gTIgEEThLhcPnpCdGkhgoh0hMSJskjEcuoEzQ1SlXA6/NiVSrDrw4+FAmCF4ONQnsE8YOoc38J4XmJBJEtULYlDFhwQOi1MdH0DzwJVwkFqFJjCTnm50M+mkWiEQ4So3U+LrGjelD8bo9tHnnMZLGjyJx7JCgF48y8Yqtv9b4EYsRBW52vHr8NajcehyxXEazCf8ibkxfxGoFXosdsVSKs8SAMjESZXxk4OtyZLC+p1rwlsn6Yivlm48Q1r1l8DdniQFVcnTg//VItergb9K4KLz6+qkivHojinYtUbRtgc9kQaxSIo0T2ogZ1hm/30+7uePwebxUn8pBlRhJ1ZELyLQa/AlCwnlVcnSQjktvRqpVB/g2FE3rJrj0JpSJkdcdl1tvRhqqwhvQWWWCDpFETNcfZqFIiMRyLg/z6RyajBsuXMghEb68i6QS+v41D1mompRnbr9K9nSIEAVD6UPTkumw7FlOPryAnpveqje3Eo0Sa04pYd1bBT1Pav4FKPhkCy1e/TdSrYro23vgKq/GD9gCec6iR3aj5Ke9aDumBMfm1puRhmno+PkUSn7ehyUzH5FETO/tC4PjqvG2VcZHBscFEP/AAFTNYum2bjYExmU8coGw7i1BBIVfbqP9B8/V05Ua3v9TmXLrzcijw+j+25vIo8JxV5nxWB24yqrwu71oOzXHsDsd/9T7UTWJvjIurZr4fw8S+vjz60H9sOeWoYzXoYzXkfXOdyTcN+CGtGrkV9shheJ1u2n/wQuIpJL/Mq3aMpX89G2omkTT9YdZuKssaFomkLfqD7p8MwOJWonlfH4d3fB7fch1WpqNH0WTsYODcqJK0JH/zQ56fDMdkVRC+d8naTFpjOABYzALOhCqQiyT0n/7/Cv1EiOpCshhaNskDt/zNu4qC02fGBm0HWKpFEuu4NkWHpjnmvHUyO+ph+fTY9PcoE0UyQN8qjRhzSkh4d8DaVJji2vZRJFUQnT3FriMVjpOvgf9qRzUCVfsmUQhxWupe2NuDe9r3qRr9LK2/NbYxNryK5JK6PPXPKShaprW0ktjA3p5tfyKJGIcxXrclSZsuWUAWM7lE9pOCE10lBiCti1yYHv8Lif+ihLwefGc3I9swG1IUtog7dRbyCkpV6IY9SD+skLE4dH4jQYgsNd4YgTJjwxFlRSN/sB5lAmR+L0+HKVVqJOicdSy24ZDmagSo5CGqhBJxBR/txNNy0RU44YTfXsPPBY7mpZXohyuJVOySDWtnhxB6sODkaoUuEw21Ak6Ln7+NwlDOmIvM3Jo6lpu3/AmtnzBa91TbUPZJAqxUkbqlPtuuL9JfmIkqVPuQxqqQtenLRE9WyNWyHAbrYhl0nrrUY1e9t6xEAB5TATuKgvlm48QOaQT2g4pwTp1bFste6NIiMTv9qJMjMRdbcV6sYjYf/XBsDsdkUSMz+m+QitSC9Fh9N6+AEdgLK6KahzFerTtm3F++lraf/Bc0AbE3tULqUbJgKMfIVbKkGrVwQ/FjhIDqqQoYu7owbkpnxB7V69gXyUaBa5SA+5KE5Wbj6Dt0gJniR6PwYIts4AzD82j15HleE1WXKUGRFIJ7T6bQtnPe1G3SEARkO2EJ0YR1rMNbT96iepjF1AkRuIsEXaJivhIXKVXcsOLJGJihncBsai+7bjKBhwN2IAa5H+yheaT7+HYfW+TOuNBwjqnomoSTe/tCzCdyq6z/wht04ROH70gXG51KhtFXETAZoXiT9AF12ZHrbVZpgslbdkznHx4ATJdyD/W5VGb5yLXqmj9zGgQi9A0iaLiyEXU8TpAhNNgwmOxc2jymmD/xhZ8ReTgjjR94a7gB9jUGf9GolbS4rWxyCO119wHiGVSem9fGPT+l2oUOIsNKBN0+P1+NKkJwqVG19k/OEurcFVUIw1V0eHjF/HanEg0ChSSiCuyHKnFXmbEoTdRsOU4UZ1TKT98Ibj/BchZv4/+H15ZZ6+GWKkloUUsH328UvCSFEsBYY8uEkug1q3WNfvEGnujSozEH7i4R5UkrK2CnX+Gow8vwJ1TWmf/2+qtxwCENcxoua69afZAfzRJ0YikEioOnkedEIm1oAJ7WRWaJlGcnvcDvd5/Bnm4hvzfDgb1WSQRU/TdTiwXC0mdej9uoxVnqYHEsUNoM/+JoIyL5VIiB7bHll9B9IgutH//OSQhwhyEdUxBmRCJLOL/x957x0ddZf//z+mTSe89JAQChN577wguFlhFsAsISq+CggoCRnAtCIiICKiLvdEERGqAUJOQkJBKes9MprffH+/JkEAAyWfX7+7+8tqHyyMz7/u+7ZzXvXPuuee4O/bAIrr+8xWnZ2dD60rdfWxdOa8rH01owv3gf85T8tNPP2XUqFGsX7+eqVOnOq/Jjh8/nunTp2MymVi2bBn5+fn3eNNNPPTQQ/z444/3bfk3mUxs27aNefPmsX79eoYOHXrbld+6aMg4t3r1auLi4oiLi2PLli31DJIAly5dQqfTsWDBAmbOnElqaupd42TeDT4+Pri7u5OTk8OpU6fo27fvPcv07NmTS5cucf78eaKiou5o4AoKCqK0tNRpQKtFVlYWYWFh9T47ceIEarWatWvXEhcXh5eXl3PclEplvWclEglRUVFcunSpwXrDw8PJyspq8DsQvDJrIRaLsdls9z1vIFzVViqVFBcX3/W5hiB1GEPEYrEzHmRMTAxFRUWo1WrOnTvnNFzeTSYUipvXkfv168eiRYuQy+WsXr2apKQkkpOTSUxMZNWqVcTFxREVFeXUj8bg1rG7k04NGzYMf39/li1bdtt3ZUcuk/n+j5waukQwXEgFSvLs2gKzRufcsNRC7utO2dlrGMvVHB63ApvZQtm5NJpNEDwy/Pu1RaKUk+OIv1hbRuahovj3y6Rv/pWazCKsepOzrsChnTBr9BhKqvDqHA0ikTMhSkVCGsZyDfFPrQexiIJfzxExsT8Kf0+8u7TAotHjEuqLSCzCWMeTq+R0CoZyNXuHL0PsMMgABPVvi1mjR19SReQTgymLTxWuIzvqCh3bE5dQX4JHdSV9816ODHuFk4+vo3B/AhET++PdORqxQoaxSoveEYuw+fj6V7dTdxxCX1zJ/kdXk3vgPNGPCocfXl1bYDOanfXlbP/NGeC9+lImzWcI3uLNZ4zFVK7BWFKFS2QgN7YfFBLdzNmMzWwh7CnhSlXkjHGYyzU3YyLWQeXJqwSMEw41QiYOpPyPKwCUHkhAEeBF/NDFpCz6BFNZNQEjBVO1T5cWWGpuXnHM+Ow3fhv+CsefeJuKy1m0enEsoWO6CRkGy9UYHPUKP+JiKd2fQMXJq5jL1cQPXULF8SRKD5wnZMIAp0zZjGasDfRfczUXua/7bf1XRQY6++TePspxfb2U+KGLqTyeRPmxRKSeKkoPJBD+3CgsGh0u4f5YNDrnuMS+Ox19XqmQUdQxHqX7E5zj4Yy9IxIjlkgQK2Ugk+I2ehC6UxdvG1uJnw/GpDSqdnxH9Tf7MKZl4f43YU6aPTsCY2ElxwYu4sTQpRTvSyDUoRvqqzmIxGKMJVWETRxA8X7Ba18VGUjlyauYyjXCHJsslO5LIHjCgLv2C4SYV1J3F2e/bmw7wIXH15D88kYkbi6EPT0cY3EldqsVc1UNppIq2r87jbKjVzjSaQYnhi5xyN44x9iPw2a2YK7QoAz1pcun87g8cyO6zELn3J4bt4LK+FRhbh8bhMRFgUeHSEcb/eq1UebnQfmRy+TvPIylSouxrBqxVIzMzwNtRgFilZywJ4dRfvRKvXK1V21zt/zq7Ff80MXOfskDvHBrHV6vXwCFXx9Hn11M/NAlqC9l0mzGOOQBXk5d8erZCk1q/ZsBtWP/Z2VK5uuO1ENF+ZHL5Gz6BV1WIVaDCbFUTOm+c4jkUsQucqRuLkhUynrtqzx5FUtlDfrsYiod+hE8YQCV8SnOuoIf6YtFZ7hnXaqoIGEMXeR4dY3BVFpdbwzvt66GZErqqiR91RdceHwNxT+cImh8XwLGdMeqM2IzW5zxreqi/GQyxnI1J4YupSohneID5wmd0J/wyUMwFFdi0ehQBHohlknreS9WJaRjt1o5MXQp5ceTneWUob50370IbWYRleeEw6ic7Qc5MXSJkOhGrRUyezvkt5Y7bpXfWk4UqxSEPjGE0v0JiFUKJC4KEIka5MTB2+diqtLydeeX+GXEsnp87tclGpvF1qB3eOXJq7i1Cqunl3XlN3jCADy7tqwnv+0cenm00wxOOeQ3yqGXkXX08lZUnLxK4LiewvVakRD/tVaHpB6OUAUiEWKJBIlShrG4CkloJJarAv9IW3fCcv44NS+No+alceg/WQtWC8YDe7CpK7EbtNjVNw1I2dt/49iwpRTtO4exQkP4xP6ETRyA+mouZo3OGWoBwLN9JCKZlIrjyQSM6yWEInBVkv2hkKih4J9HCRov7HNDJg2+o0wVn7yKsVzDvuHLKDt/nbyDF2n+aD8iH+qNvrQak1pH6LBOVMSnONeXdu9OQ59bQuqKnX9qf5O7/SC/t5tG8c9nyN1+EG1GIaayagq+PY5Zo8PYwDpbfuQyWe//iCY5F6veiKVa2IPU6qWppArPri3rcUfV2WuYyjWcfWA5drOFqnPXCJ4wgLL9CYQ8PgiLRodXz9Zgt6O9dvMAvOLUzbVVJJUgloqRB3ihzSgUOKBnK6d+mUqquL76K4p/PUv66i+4Mu19TGXVZL0rJFQsPXCeiKlj0KYXYKrQOGVD6qki4OH+lB0QdMN7UEe0qTcoO5CAV59YXJoH4zemJxI3F+xWG2UHEmj17ovo0vPJ2/ILZQcSCJwwEICaK5nUXM3h3MB5lO075/xcrJTfto75DWhPTXoB5ceTnNxxJw6oPlf/RpDcz4OKk1cJe3IYgWO6YygoJ33VF8QPXULJvgTn/kMZ5oc+r4zjAxdyYugSivclEDSmBwDqq7m3rM3C/kAZ6otIKqHgn8fQZRb+aV3utf55iv5I5Psus9g3fBkVl7No86LgBBH74gPYzRaMFTXIPFTO2y/RkwZhKBCuJh9rN5WC3UfI33kYXUYBmqRMRGLRXfcBdqvVuYaVHjhP6OShzjVMJJFgKChvoFx6nf3DAEr3C/uhrPd/RJuWT97uI+hulCJRCbIc2LsNFq0BfUkVUhcFwQPbUeWQ0box1sOGdXJ+3hBsBjUF16/w8swXsRm1iJWO+JJSBXa7Dew3jZK1+8TivecwVWgInXCTbywaHSKZhK6fzuXyzI1oM4uA+vtf9zbhFH1/kvihi51rGDTMN9lfn6Amu5j8fQkYK2qInNCf6KeGUZ2ci1mjx79nDOrrhfj3akO+Y/9Wy79yPw9CJgrra+CY7uRuO+DYay+ps650w5Bfjk+fWAz55ZwauJDKk8lUxqfg07ctR9tOo+LUVQx5ZRgLKig7cpnin27eALh1Xam7jw127rNb3jbP/6uw/xf8778N/3OekjqdDh8fIZZB3czHRUVFREREEBERQVpaGvn5+fj5+d1mJGsIoaGhhIaGcv78eVq0aIFKpcLNzY2UlBTatGnDsWPHnDEKlUql8521Bh8PDw8MBgNnzpxxGpcATp06Rbt27UhNTUWlUt12tblDhw7s37+fBx98EBDiWEZGRtZ75sSJE0ybNs3pdWkwGHjppZcwGo20b9+egwcP8sADD2Cz2TAYDLi4uNy1z3369OHHH39Ep9MRERFx2/e3lpfL5XTs2JFPPvmE6dPvfDKlVCoZOHAgO3bsYOrUqYjFYv744w+MRiPt2rWr96xOp8PT0xOpVEpSUhKlpaV3eKuAGTNmsGHDBn744QdnQp5atGvXji+//JJDhw4xbJjww/369et3NTLebd7qzu+tGD9+PNu2bWPOnDmoVCp0Oh2nTp1iwIABlJSUUFRURFBQEMeOHbunV6dIJKJHjx7s2LGDsLAwp7H3z8gEQHFxMYGBgYwZM4aSkhJycnIICAjA1dUVhUJBfn4+6enpzuelUikWi8VpIK1FmzZtOHToEIMGDaKmpoaUlBSmTJlyX0b9W9F192KS5n2MsbiSa6u+oOOWWbRc8nc0idlUxqcy4Mx72EwWZN6uRE4fg81mp93iCRwcuhSJQoZbZBDd3p1Kd4mYmsxiTj/3DzqunMzo0xsQy6WUnEjGqjciAfrsXkTapl/osGIyYqWMoGGdsBnMlJxIxlShYUT8u0iUcqwGE0MOr8FmMGEoqkAZ6IWhuApFgBdd3psGIhGVF65zZcl22r0+mSFH1yF1c0GfV0aHVU9y/MWNDN65gPgFn9B1xRP4dmyOwsedSbk7qEzOoeTMNf52SshyL5JKGHfsbWqu5SF1c6lXV1dHXRUXrpO57QAAoeN60vypYSj8PRnww6toCyuJf+UzACRKORFjunNx/bfCfD07gnYzxuLi78nfDq0h78hlNLklDE54H2WQNzaThRZzHyJy6mhq0vK5PEu41nhp1ib6/vo6o/N2YtWbOOvIdBo4tifN5z6EPq8Ma42epJkbab3maYbl7cKqN3HhcSHbsNzfk/4JHwhxa6w2bAYTLs0CaLHk74jlUiEIu487beJeQJdZSN8z72HVm0h68QNCHhtE3zPvIfV2x2axIvdQ8cD5DzBV13D88XV0WP44Cl933CID6bjiCSxaI8fqZGLt/uNKKs6kYNUZSV/1BR22zKLFkr+jTswmceaHtHp9Cv0TPkDh6H/zuQ8RUaf/bV6fjEu4H2KFjDFFX2AzmIh/dDUAQWN70HLuQ+jyyrDV6El+eSPNZo6r1y+Ji4KOOxYKBt/qGtqsn8rV2ZvovHsJeTsPETJxADXp+bR9dzrt3p9B9aXrpC7/DP/R3Wn91jPIPFT02LcKq95E2hu76fLVK8hlYNMbCFy7AImPF1Gnv6Esbiu6Y2dpdmA7IrkcsGM3W8gd/yJeT46n2YHPkAQHcMbRdhBO+Y2l1Qw68w/sFis2o5lB8e+iTswmYGRXivYlEDS2B25tI/BzeIpUJ6Rx7bUdtHr9SVqtfhqphys2g7Fev67O20LM61Pw6BSN3MeDoflfoEnKJnX5Z8RumIZ7u0gUgd5I3V1QNQvCkF9G8ssf4dWjFWETB2DW6PEb0B67xUr2J/totexxRuXvRiQWYbPY6LZ7ETazFYW/J+3XvyBciRSLaDb9AVoun4TUQ4Uhv8wRF0wEdjs2Nxdi108lefZmOu9ezNV5H9Ph41lCooNhnTFXa7FW66jMLqbP8fVIXV2wmS34j+yKoaAcq0aPItAbl2YBQsIKPw+G5u7CajBRdlgwDotkUlxbhiJRKYh970VsehMJ41cC0H7zywSM6YFILGLAxY3kfnqAZtPGMPDyR2AHXW4xPn1jub5mD0NzPr+rrtxNprI3/0LMismIlXL8hnfGZjBRcTwZU6WGZjMfFDxcRND7aByGogrsZiuKQG+MxZWIFVJiXp+CSCrBpVkA117dAXY7bd5+HrFSDnY7ri1CuPz8P+5ZV8/D65zeVC2XT8KQX4a5sqbRdf0ZmZK4KYlZOQWb2UrKvJuhS4Ze/ggkIuRebsi83fDs2JxWSyYikkqwaPUoA7zx698Ou92O/kYp7dY+w4Wp79N99yKuzNtKm9cn49mpOXIfD0bn70KdlM3pcStp8/oUBvwRh1QlR6sz0u/wWuwWK8YyNYnzPsas1goGGiWMcnDiOQcntpz/CC5hfrRf/wI0IL8enaIJf2YERd+eQBHofRsn9r+0SfCmyyxi7EFBp20WK1XX8phw8UMUvh6IxCJkbkoePf+BcAg2dgVykwmvnq2Q+3kQMKYHNpOZ9C4zASg7dBG/oZ0JerQf3X5YgSG/3KmXoRMHYNHo8b1FL0c49NJusdF19yJq0vLx6tqyQfmtSb2B//DOBI7pjj6nhIoTSfQ7854QasHBbSKJGGvGVZTPLUakUGGvLMWwW4hlLe3UB8XfXwSpFMX4Z8BkRLdhEcrnltDv9Y4o/D0Zdmkj19Z9TcqbX9Jly8u4RQfj07M1uhulXJq9meCxPQifMABliA81mYUkTv0HxuJK2m+ZTdv3XsRuFg6WUpd+SsXxJPyGdWFo3m7sVhsp8296jT104QNEEjEKL1cU3u74doyi46IJiGUSzI7bFYF92oBYjL64kpAhHUmZs5muuxeTu/MwoQ7eb//udDq8P4OqSxkN7m/sNjstl0zk5ODF6DILnXsit5gwxAoZ/kM7kzhrE3J/T/ocfAu5IwFb5NTRXJi0lg4fz8YtJkyIpeqmZOiNXRiLKik/esUpU7XcJvN1xyUqiLb/mI5IMgNdZhGXn1lPq9efxHdoZ+S+Hsj9PWn3wUxSl3/m1MuWr0/Bw6Efw/J3o0kS9mr9Tr+LSCoROGDJRPT55fU4oHY9VgT5IBKLyPvid6ccxqycjEu4P7FxzztlQ6yQIZZJiN00G5mvB+pLGVT8fgmAiJfHowj1o+22+Vh1BvI+/hWZpxtBEwdiKCzHq09bQIgF2fPMB1j1Jq7N3ghAxaELtHjzKXrGfwASMRJXJUGThpDxxTG6716EucZAwfenKP3jCl22vEyrJRNRJ2ZzaebG2zigl4MDTGVqxxozG3mAJ/6ONUbiqnT2U305E69erfEd3AHsYKxQI3VzwVKjp/36F4RQBko5rtEhmMqqGRj/D9SJ2QSO7ErxvgRazn8Eu9VK1Mt/o/mch7DqjaQu/+yeutx8Qn/MGj2BA9oJmeA/OUCnV/7O47k7nGvsoJ0LqLlRilfrcPTFlVSl3ODS0+8Q+84LtHDsxxNnfkCHj+fgO7ADVoPpT+8Dzo17jd6/x9Fx+3wQi7FbLFj1viTP/PCuMpW6fAdtN0zDvV0zFIHeePdujT6/nPKjifQ78x5mqxVEIsb+thqxRIJIKqHS4Wk4ePtcfNo2QySV0GHW38jZ5zDs+nsi9Y4AkRiwI1Z6MnfWDM5dvEJVlZohDzzCtq0f0yKmFdjtWGtKbu4tHeuDsbiSlFUC37hGB+PTqzX6G6VcnrWZlvMfRu7tRvevlgjxRw0mrkz9B+23zKbF0sdQhviQ9sDnAGS+8w0BY3s2yDcPXvwQJCIUXm7Ivd3x7hiF3MsVqUqJ3WJFV1BBQJ9Yik9cxa9bS2QeLqDVOXWsLrelLN1OxfEkvHu1dvJv4osfEvLYQNpvehmJqxKRWESfP+JQJ2YLHp8l1fQ7855zn6iK9kfm5Yr/yK6U7EsAm/We60ot31ydfXs4uiY04c9AZP8vvvj/97//HW/vm4kAxo4dS2BgIDt27MDHx4eWLVuSkZHBypUr+fTTT0lOTkYsFhMaGsrMmTMRiUS89dZbaDQaBg4cWC+uZElJCevWrWP9esGQkJ2dzeLFi3nxxRcZNGgQ2dnZbN26FaPRSEBAADNmzMDNzY34+Hi+/PJLp4fad999x8mTJwkICMDX1xc/Pz8mTpzIypUriYmJ4erVq+j1el588UVatGjB0aNHycjI4LnnnkOtVrNt2zby8/OxWq20adOGqVOnOttoNBqZPn06GzdurGfQfOedd+jTpw+xsbF8/PHHFBcXIxaLeeGFF4iJieG9994jNzeXTp06MXLkyHr9rKqqYvr06TzyyCNMmCDEXKrbptTUVLZs2YJMJmPevHkEBQWRlpbG+vXr2bRp021B1+vCbDazc+dOLl68iEgkIiQkhOeffx4/Pz9ASK6yc+dO1Go169atw2q1EhkZybVr11i6dClAvbbWLWOxWFi3bh3dunVj5MiR9eqtqKjgs88+IysrC5lMhr+/P08//TQVFRX8/PPPLFmyBIBt27YRHR3NoEGD+Oqrrxqct1vnt25cSbvdzk8//cSRI0eQSqVIJBLGjh3LgAEDSExMZOfOnVitVqKjo3nhhReQyWTMnDmTNWvW4OHhQUZGBjt37mTlypUAZGRksHTpUmbMmOGM1XknmdizZw9KpdJprPz+++85fvw4EokELy8vZs+ejUKhIC4ujoqKCkJCQlCr1UyYMIG2bduya9cup7frrFmznONqt9vZtWuX0xP1kUceoU+fPiQnJ99x7O6G/YGP3fX7hqARN3wt/F6QNILaGus6XnMXub8TVH8ie3xDUDeQnfpe8LdY7/1QA5A14qRN1MjTuSrx/Z+Redoa1y/zPaL5NQQ5jZuvxiDKt6pR5a6VNy64+F/Zt8aMfWNPTxsri42BvRH9+ivb978K01944aex89UYHgUolN6enfleCLY07vaDtRHy29iR7/1Q1X2XOfpDw0m/7gWl/f65rURy/+MO4Gu13PuhfxEk/+Hc1ljIadya3hhoG7GyNFaXGysZjamvsfIbYG38zan7RWNkqkjauJ3A45ffuO8yB9vefrPrz6Axe6mKRux9Abwbuf9tDBqz9g0v/ue/oSX/OWjp3/XeD/0/Rnrp+Xs/9B+E/2qjZBP+M/DTTz+h0+l47LH7Nzg14f9faDJK3kSTUbI+moySN9FklKyPJqNkE+6EJqNkfTQZJeujySj5f0eTUfImmoyS/xo0GSVvosko+d+JaL8u937o/zEyyi78v27CfeF/LqZkE/5axMXFcezYMcaMGfP/uilNaEITmtCEJjShCU1oQhOa0IQmNKEJTfgvwf9cTMkm/LVYuHDhbZ/FxcVRUlJS77MnnniCTp06/UWtasJ/KjzE938Sa7Y37pS+Q8jdY5E2hJyCxnlj+DaQbODfhcBGHI5WN5LqG+M/1zi/VggX3Tu+762oQn7vhxrAX+kZ2BgkVfje+6EG4PoXepn8lWis94z5P/zctbEeSI3xWmhsXR6Suyd5awgaa+M8dRoDi6hx/RI3YgzFjVyLaKR3lf6vc1BrFCM2VrsO/Hj//PbAh20aVdeJmYn3XcbUyHH/K8fwf9Uz2/oXcnZjvE0bu3NovLfp/bexsfL7n47G8mFjvB5HJK++90MN4GjbpfddxtzINawxaKz8NnZf34Qm3A+ajJJN+JejIUNlE5rQhCY0oQlNaEITmtCEJjShCU1own8r/huzW/+n43/GKFmbmKOxKCkpIS0tzZnF+tbvXnrpJZ555hlGjx4N/LnEHkePHqVDhw7ObOB3wsqVK5kyZQrR0dG3la9NMHM/2L59O/Hx8fdMPKPVajlx4oQzMUxFRQXbt29n/vz5dyyTkJBAXl4e48eP5+zZs4SEhBAWFnZf7QOhz5WVlcjlcpRKJS+++CIhISH3/Z57ITk5mS+++ILVq2+eelmtVqZPn87bb7/N5s2bmTVrFq6urg2W37x5M2PHjiUsLIzvvvuOhx9++L7qb+wc3g179+6lpKSEp59+GsCZzOjVV18FYN++fRQWFvLss882WH7jxo107dqVXr16/an6li9fzqpVq+6qI38WoS89RP6H39/2edSbz+I1tIsj068JS7WW63M+oNW2RZhqDNitNuxWG8dHLsMlwp+um2ch83KlOjGbiy9txG62EjiyK60XT8RuE561HT6I+8MPgESMdu9hZNGRyKMjATua737F48m/I/H0wKpWY8kvouKt96Cg0tmm6FXP4DO0i5A5dPZGahKzCHi0Py3jpiGSSLBU15D73vcUfLIXgNZb5uISHYI82Aephyt2q43L45Yh9/Ok+apnUYb5Ya7SYqmqoeyX0+TG7XHW1XzVswQ83A+ZjwdXHllJ9ckkvEd0I/bjeSASYVFrKfz8oLOMa9tIot+eiiIyEKmbCmNBGdembkCbmEXUqmfxHtoZm96ESCbFkF1E/OQ4Z13NnhtJ5NQxKAO9sBrNlP2RyOWZH9Jm5WSCH+yN1EOFvqAcc7mGq4s+QXM111nWpVkA/Y6+jR0o/e0ipnI1foM7gtWGzWTGNTqE62u+ImfTL84y/S9sRObjjkgsxqozkvTyh8SsfBKRRIyptBq5vydWvZGsuR+gS8xEHuJL25/WIPPzAruNom17yV31Oc3efI6gJ0dit9ow5pdirdFzYsRyZz0Rjn4pgr0RS6VY9SYyP/iBzH/8gGuLENq/Nx2P9lGkrfknqjBf/IZ2xqo3IvN2x1xVgyLAC6mHCmx2jGXV5G0/SPYHPwIQMK4X0QsexTUmFG1aPmK5FHViFkkzP8RutqIM9aXvmfexW62IxGL0eWUkTn0PU7madh/ORO7vBTYbebsOU3oggQ5bZiMP8EaiUmAsLEce4IXdbEWslGHVmzBV67gwezPVidm4hPjQ5YMXcQn2RRXhj0gkwlyj59Rja6i6mIlfnzb0/Gw+utwSxEDFiWS8esQg83IT2vjyRnr8ugpjUQX6nBKCJwxA4iJ3tlGTmEXsP6bjP7wLpjI1pwcuQBnhT49fVyH39QBAl12E4UYpybM2ETnrb86xu/7WVzSf9zByP0/EKgXmihpnP1WRgbfVZSpX0+XDmSj8vbDbbNzYdYTiAwl03jJbGH9PFWK54GVXcToFRYAnAHatgbRFW9FezaHF6mcI+vsgxC4KbFoD5goNVr0RfW4xnt1aYS6r5tzAm2uY75BOdNg6B7FciqlCw+lBC7FU1gDQ68g6XGPCsFttJM/ZTPH3J1GE+Nabs+Jfz+A3uCOq6BDEMimIwJBfjrVGjy6nGI8OzbHqjSTN2oSlWkvHT+fj2iIYm8WK3WwFux1jcSU11/Lw7BTtfFaTmC3wzKIJRM4Yi0gipuZaHmdGLxf4bFxP2rz9PDJvN+wWK/obpVyZ+p6zHGIRPQ+uwVhUQeor2+nx6ypkPu4A6HOKsWr0pCzZRvCj/Z3zlf7WV0TPewSZnweSevN1BO9+sfgP6QzYufH5Ia4t23GToMVi2u9/G4mHK1htWPVGMuZ+iC4xk9jvV+PRsw02owljnqCXp0cIninNFzxK6OShWNQ6XML9Mau1VJ1JJWnmh8SsnILf0M5IPVVY9QLnJ8/ahCYxyzkHimBflMHeWLVGKk4mOfimE1a90TmeZr2Jiw5dUYb40O3jWXi1jQSJCM21fI6NeZV2K54gYGgnrHoT1z/6mS7vvcj5ae9R+MtZlCE+dP5gBspgX1yCfbBoDZSdTObiSxuJXTGZkHE9kXm6ossrw1pj4Oqrn1N59hoAUg8VnTe9jN+g9kJWaa2B+EdXU30xg8BRXYlxrEcii5WsD38kcsY4ZN7uSL1cMRZWIBKLKf7lDDIvV+ccJc/aRMhjA/Ef0ZVBvh7oy9VY9CZSvvidpG0H6PPGFKJGdsPF3xOwI5HL+GXSWvKPJQHg3SeWjp8vQiwRI5KI0WUWEj98iSCLQKvVT9+3XkpUCux2u5A5uFqLuUaPzWDCpjVyddEn1DjWiA5bZxMwujvY7ZTsSyBx5ofErJxMwKjuyH3cEUnFpL/1TxK37HOKVtcNLxAysgsSFwX6wkqqErM5+/JH2M1W0iTV7PcuRubjRnlBV55//BFMfwj7fMXol8Bi4mzCeda8+wGm6jJmz1/EiGFDwGLmx23vs/WH39C6G+lr8mGwMQAAZYQ/HbbMvsmPDg6vywc2q42T87eS+cNpXEN86P/edFz8PbHb7FSnF+DTthkeUYFocksw1xg4MfdjPFuG0HnGAwBYtUaSFn2CpUZP5y2znXsVU7ka/8Edhf2JY71MX/NPsuusly0WTSBqxljEcil2iw1tZiGJL3+EVW+qt4blbvoFF0df3NtHChx4oxS72cqZkcvodWQtbnW4rej7U3X0WeAOc1UNUlflv43b3GIj6P7da0hclViNJjLXf0fY5CHI/T0Ry6WCzhjMXJzyNlXxqaiig+nx8+tI3Vyw2+3YrVaKvjmBd9+2yLxckXq6gt2OLruYhNHLsdboab54IqFPDUfq5oLNbOHKcxuoPHoFqbcbXb59Dbc24Vhq9GhT85x7jex//EDE1NGIXZVCFuUXP8Raoyf40X60fft5xDIJFp2Ry9PeI2B4l3rym/bWzflShvjS/kOBO2p5qvxkcoP7omtr/knmpl+dUzDkwocoAj0RSSTYrTZOjV1B9cUMQh7pS/RLDzrkyEDWhm+JXvgoMi83NCk3wG7HrVUYdjvUpObi0T7qNt6Q+npgcPBG2u7fubrtAAA+bSMYsm0uqgAvJAoZuqJKDBUaTsz9GNcQH3osfARsdiFj96s7MBRV1NOVhvi3tu5a3u6wdQ7ubSMRyyVO+U1++SM0iVm0Wv20k+cakiljfjl5u46Qu3UfrVY/hb/j2dq6etgEM5DVIHjve0QEkPDONyRuO0Dbp4fT/vlReEYGCvuHtDx+n7WZsiRBFj07Nafv3je5MPU9qq9k0XnLLOQOvbw0U/gNUXfsJZ4BWGvKwGoCiQypewCvLH+No3/8ga+PLz/+cwdIZIjlKrDbsGhKhWdvwd34pnY8jHoTp+d+TPOJ/Qkb0QWFjzuGcjVWvYn0Xb9zbdsBur05hdAhnZC4yLBb7biG+vJ7mxcwV2icddXygdTLFY2Db/xu4Zu0W/im49bZBDo4u3hfAldmfkjrWzg77a1/cmPTzwJ1KGR0+3ElElcXXML9sBpMVBxLbLBfTWjC/eI/+27TX4jS0lJOnDhxx+89PT3Zu3cvFsufD1d89OhRKisr7/3gvxA2m42zZ8/i5+dHSkrKXZ/VarUcPHjQ+bePj89dDZIA3bp1Y/z48QCcO3eOvLy8Rrd11qxZxMXFMXDgwP+TQfluaNOmDRUVFfWukycmJhIeHo63tzdLly69o0ESYPr06U6j6/ff325M+3+BmJgYrl275vw7OzsbnU6HzZE45dq1a7Ru3fpfVt+qVauAe+vIn4Hf+H64xNQ3YnsN6YKyeTBZyz9Fn1WIqbiCjIWbaL5WyDR/+pFVHBu2lOMjhR+6scsnkbllL7/3mYe5SkvEpMEAlB1P4o8hizk2bCmX5n2M98vPUfLyKxQ88hzujz2EOS2DgkeepeDxF3F/7CEq3/6QvNGPY6uooubng/gun+tsk/fQzrg0D+Zc75dJX7CFFuteALGYyMWPkTL1XU5GT8FcpiZ06gOoHP1JnfYu2Wu+oOZyJgXb9lLy9R+0WDeV6DXPk/z4KuI7vIC5rJrU6e/iPbgz7l1aOutybRNBzeVMjCWVRK2YAmIx0W88zYWRiznVYgrm0mp8R/d0lmn26hQqDl9AezmT1GffxqrRE71uqrPdF3q/TPXJJGS+7vXG2qdvLIGjuqFOzObKnM0c6zsPS1UNbd54ElVUMOef2UDClDgsVVqub/iOtuun1ivf+dN5VCflUHHyKhJXJT59Yjneaw4pr+4AsZisOpudWki93Li2/DMOR0ym+OfTtH1vBhcnrSHttR24tYng0pNvk7JgK83XCHW592qLMb+Ms5ETSZm8iqBnxxAweQQuUcGYiiq49uxarNVakkYvqtevAEe/LGodp8csp+D7E0Q8NRzXmFDMVTVcXfYZWZt+wbVlCKqoIE72mk3Kgq3IfdzJ+sf3qC9nYsgvI/HF9zGVVBH0UF9cY0IB0Kbe4PKz6zFVaCj87gQne8/BUqUldNIQANptnoW1xoDhRhkJ41/HbrLQ5u3nsFuspK3Yyen+8zg7Zjnhz4ygzbrnydmyF931fKovpFN5JhVjfjnmqhp0GYWYiiu5tOATOq4TDhVsFhtJK3djKKlCk5aPNruYqsuZdN8y29n/8jOp/D7sFeKHLkYR7EPOlr3ONrbf+DLa9Hzkfh54douhOiGtXhsBCr76gwuPrXG+r+37MzGWVPF7zLOU7k9ALJNS+tsFYjdMqzd2bT+YQc6WvZx94FWqTqdw45N9nB2znMiZ4/Du1/a2uuwWKykrdnKs/3xOjXmVZs+MoN2658ja8is11wsQSyRcf/d7Lj7/Lj49W5E4fysnBi8mZ8M3tFo/DZ+hnXGJCiZx8lrytu5F4ubCmV4vk7ZgC6rmIVx57PYrV+0+epmczb9yOHwyuoxC2n34EgDN5z+CItCHw2FPkLr0U2Idsn7rnDWb9gCalFyqE9IwV2ko/e0CFrWW0oPn8RnQ3jkWsW8/T8vlk8j7/BBnx62g6sw1TGXVmKu0lB2+hN+QTpzoNYerjmcB3FqHEfHCaK4u+oTDkU8h9/UgatZ4AGRebhiLKzFXabk6fyt2k8VZDiDihTFo0/PrzVfliSSqL6QjlknJeHtPvfm6umAr7T6YQc6WXzn7wGtUnk4h95P9nBnzKpEzx+E3qCMn+80j4dFVhE0a4pR9gKDnH8Ci1iJRKbnUdyZZizbTfM1U/CYMxKVFKHaLleuz3rtNLwFyt/xKTeoNkudu5njHF7FUaYl540lUUUFcW7bdKfMpC7Y65bF2DjSJWaQs3oa5ugZ5gBc+fdpystdsCr46it+QTpzsNZvLdXTFbrFh1Rq5OGcL+9tMwzXCny7vTce1eRCHe8/j8qJtdFjzDCVHrzjbZ7fYuLpyF+qkbK4s2Ya5WiuM6etTcGsexJHeczn18JtY1DquzN1Chw0v3NSTVU+higpEk3qDfeFTKD+VQpePZwFQdiyJ44MXc2LoUpLnbqbtu9MFvew1m9K958j77Dfihy4maHxvPDpFO+Wo/eaXUUUFcfaBVzmx7DP05Wp+eHAlbZ8aRpvJQ/CMCqLyegFJnx6gMr0AXWk13ebWPyy1avUkz93M4YjJVJ295uQpv6GdGuSAe+mlLqcEU2k1F55Zj1mtw6rRc2LwYjJvWSPkPh5cX7cHXWYR5qoaWr3xJK5RwZwZ+QopSz/FVOcHdC1y9hynKjEHU4WGA33nY6rWEvX4IGzY+dn1Bps3fsSsmrb88u0eUn74pF7Z0v2f8PqKFbw7viM/rJnLoG4dMO7/iMxDXxE7+nF2vTiGpZpWJEnVlIiNALRc/kQ9fqwdm7p8EL98B30csmiz2Dj3+hd8P2gxv4xbiW+nKNL++QcWvYmfx7zGqcXb6L3maWpulBI//g1ODF7M9Q3f0X79VFovn0TWll/5o/dcpK5KfPvE8kevOVx9dQeiBtZLt9ZhNHthNLmf/UbZH4kYy9VUJaQT+/bz9dawWrRcPomcLb9iLKykZG8CeTsOc2bkMprPfxhloA+HwibX47Za1HKHa8tQKk5e/bdwG0DnHQso+jmeQ+GTKf7xNFGz/saFSWvJ3rwXu8XG6aFLKN1/ng6OtUwVGYj6Uga/R0zmwiNvIJbL8B3aiUtPrEXqrsJYVMnZka8gdVXS4tVJAGiSc5xl8ncddvK7zWxB5uNO5ro9VJ1Jxa1NBFeefJvUBVuJfXca11d9wclBiyjee46omeMACJ0wgGuv7+Zg+BTK/0ik86fzUUUFc3rkKyQ3IL92i5VrK3aiTswiefGnmKu1KAI8/9S+SO7rTk16IXuDJlF84LyTN/Q5JZwe/wbHBy8mfcN3tPvoJae8urUKw2YwcarfPNJX7Ubm6dogb8S/8hmGMjW/jFtJ66eH4dlScPjotuxxkjb/yqkln2I1mVHnljrlt+BEMvGDFxE/dDHJczcTu2FaPV2Ruro0yL+38rZVayD3k31UHE/GajBRffE6bd5+Dr+hnertHW6VqaLvTpK3+wjhz4wg7MmhuEYFc6LXHPK/+sMpX7/P3YxJreXbkcv4bvRyLHojWfsTACg6l0byjkPYrDZqCso5/fpu+q15WhhssYjWr06i9PfLAA693MvR3sJviHDHb4i6Y2/TVSJx8xPKW81YqvJ5cFgfNr8jJM2x222IJDIslTew1pTdfPYW3Ilv6o7HmUXb6LtxBu5RQRwY9zrnXvkMY5ma/WNX0urpYbScPAT3qCB+7Dufi2/twVhZQ82N28NT1fLByd5znfvzE73mcM3BN9kNyaGPB+nr9qB1cHZrx2+BO8m8zWjm/MNvUJOSy9V5H6PPKkIskzbYryY04X7xP22UTEhI4JVXXmHRokW8+eabVFVVAXD16lUWLlzIwoULWbRoEXq9ni+++IKUlBQWLlzIL7/crrgeHh60b9+eo0eP3vZddnY2y5YtY8GCBcTFxVFTU0N8fDwZGRm8//77LFwm9QjsAAEAAElEQVS4EJPJxDfffMPSpUuZP38+W7ZsoW7i8+PHj7N8+XLmz5/P9evXb6tDrVbzzjvvsHTpUpYuXUpqamqDfU5OTiYiIoLhw4dz8uRJ5+dVVVXExcU5+33t2jW++OILioqKWLhwITt37qSkpMRplHzllVe4ceOGs/zKlSvJzMzk6NGjbNu2jWvXrpGQkMDOnTtZuHAhRUVFLF682Pl8YWFhvb/vhjZt2lBUVERJSQmvvfYaixcvZvHixU7Dm81m45NPPmHevHmsXbuWNWvWEB8fD0BmZiYrVqxg8eLFrF69+jYjsFgsplevXpw6dfOU+OTJk/Tt2xeAmTNnolarMRgMrFmzhoULFzJ//nzn8ytXriQjI4Pdu3djMplYuHAh77//PgDHjh1j6dKlLFy4kI8//thpFPz999+ZPXs2K1asuOM81dTU8Pbbb7NgwQKWLVtGTk4OAHv27OGjjz5i5cqVvPTSS+zdu/e2slFRURQWFmIymdDpdCgUCpo1a0ZuruCtkJaWRkxMDEVFRaxevZrFixfz2muvkZ+f73zHlStXeO2115g9ezbnz58H4MaNG87+LFiwgMLCQkDwQgZu0xGbzcbOnTtZunQpCxYs4LfffrvnXJf9eAKfkd3rfeYzqjulX/+Bz6juFG3bi9TDFWNeKVIPV2jA09evb1sKfzkDQN6eYwSN6gaAVWd0PuPdKRq72YIlvxCRQg7YsVuF+ZG3jsaSm4/u8HFslVVoDxxFGuCHJND/Zh0ju1O85w8ANBfSkXq44jOkE7rrBVT8dh672ULJd8exGUzIg256QvuO7E7JnqP4j+tD3kc/Ig/wwphfhiG3BGu1ltIfTuI7ugdiqcQZKsh3ZHfELnKy3tyJ3WhG6q7Ce0gnDFlF6K/dwG62UPrLaWTe7jfDC9ntePaKpWTPUSTuKvTX85F6qPAb34+SPUeRB/ugah0heEvKbzrEN3tqOBkf/IhvnzYU/XwGU5mavD3HCBzZjfyvj1GVkEb5sUSkHiq0uSUog2/2TRHsg1urMK7HfS00wWxxjmnZkcuIpRKnl1tdSJRySg8IMqa+nAkiEfqcEvyGd6Xs0AX8R3Wn+nw6Ek9XZAHeePSMpXi7IPeak0nYrVZ8x/am9JujAGivZDifrUX4U8PJ+uBHfAe0Q5Oci/pSJgVf/YFVbyJwVDdMZWrUlzKxm624tQqn8OtjAFSfTwexiIAHelCVkIYuq5iSX88idVdR6mgbgDY9H11GITJPVyocHkkFe/7Af3R3/Ed3Q+qqxKzWor6cSfX5dERSiTBfgCYxS5BPrQFtej5e3WIo+Tkeux2qE9LxH9mdqoQ0xC5ybmzbj9RD8MqSeahQBHhhLKmiOjEb707NSf/wZzTp+RQduIDCzwNFgNdt4+3Try0lPwv8WHr4It792pK/+whyfy8sah2FXx+r10Z5gBdV8SmYq2qc7/DsHE3ORz9jrdGT/dFPyPw8kAd4oQz3qzd2Mg8VlWdSMZVUkbP5F/xHd8eqNWB3eNLcWheA2uFFY9UaqHGMR9HPZ5C6u2AoqsCnZyskrkq0GYX49WsrlDmfjiLYF79R3Sn++g+q41NQBApeXfIAL9Tn0xGJBc+wWyHzdCVrw7cA5Hy8F+/eQmy6wPF9KPpBWCMLvvgdsUyKW2wEppKqenMmlktRBHpT+PUxDIWVuEaHIPVwxXtAe6dRsPp8OlIPFb4D2pO/+wiaxGxsZgs2sxVtej5urcOx6U3IA7yoPn8dqYcKeYAXri1DEculFH17ErvVRtmhSwQ/IqxN7h2iMJVWYyqpoib1hmMM3ZAHeKEI9sFveGfydx+pN192O5QfuYzMzwNlmB9iF3md+brumK9rjvn6lYDR3bBqDYjEIozFlehzSqg6cw2r3kjwI4JHvDzYF++hXbFpDRgLywGouZCGxNOVsIWTKNwseBPrkrNv08uGZLJgzx/4j+xO4dfH8B/V3Snz+hsC58sDvJxz4NOvLUXfHEebno9IIsHm4BvXFqHO8ay8cL2erni2i6TglzNYtAaqU3LxH9CeG3uOA+DdORqbwYy55mb82lr98uvblvxvTlCTnk/F2TSCRnbjxp7jWHVGqhx1KEN9nRwsdXPBp3drXEJ9yfzoF+xmK9ff+wG5Qy/rrkcSlQKJSuEcg/wvjuA/ujsimaAXZYcuOuVI7u9FyYHzmEqqSPvmBAoPV2SuSqrSC2g2rDNp35wAu53Sy5lIlXJEEjHa0qp64y338ag/3qMFHvMf1b1BDribXuLYp9qtNqQeKtRXspC4KlEEeFF1Ph1FnTXCrU24UAYo2HMM/5HdKPj6GKYyNQVf/YFYLkPi5lKvrWXxqXh3jMKsEeYkZ88xQkZ3I0+iJSwgGNGFfMwFlYzs0IyjV9Lqld138TpD2oYT7OWKJKQV4vxkAJITk/Dx8sLFwwsJIlpY3Lgsq2pYFh1jU5cP0r/8A7FMindsBPqSKsod3lYWrYHK5FwCu7XErDMAUHohA7mnK5rcUiwOg3bl+XSUwT749mvrHA/bLeulqIH1spYPpG4uFOw5RtmhS/j0aYPMQ4VILHauYbXw6deWYsf7i348RcBoYS8UNL4PRT+ccsjaUSe3AfW4Q+7jgczL9d/CbRI3F5ShfqQu+VR4z8UMQDD8KIO9KT10kYBR3SjZexapqwJ5gBf+o7pR5OArqasLdpsdQ04Jcj8PkIjJ//wQfsO6UPTdSQIe6AmA78AOzjLmcg0iuRR5gBdurcPRpt7AWFiBS3gAZYcu4jeqO+rz6Yhd5OgyhP1t+R+JBD3QAwCP9pHk7TosyOHHe5Eo5RR8f/KO8mssqUKdmI1vv7YUfnOcGgdP/Zl9kVguI+dTwYMx86NfnLxRmZBeR46uI/N0peTneCRuLkjdlMgctxf8h3Wh4MvfnXNUlzeuf3MCuafAG9XpBbjW7lHtdowVGgK6tsRqNKMvrXLKr6xOvwTP6Pq6YjNbGuRfQT5u8rZ7u0hkXq4UfPU7mpQc3GObIfVwJfChvvX2DrfKVMGeY/gN6YQ2PR//EV0pcDzr2iIEq6OukgsZKDxcUQV4EdqvLeqcEmryhTWpPDmHdk8Px6TRgd1O2ZUs57ORz4+i6JczGMvUAPjV0cu8PccIcuhN3bG3W4yIbsmK3a1Te7x8/LBjRyRVYjNobj4rEoPo9siLd+Ib/1HdneNRdiEDF39P8g5eQF9SRebXdebvegGhIzqT9Y3gEJL1zQmkLnJEDfw2qssHdefrTnwD4H4LZwf8Cc626oz49GtL6cEERFLhwLqhfv2vw263/cf/99+G/2mjZOvWrVm9ejVvv/02ffr04aeffgLgp59+4rnnniMuLo433ngDuVzOpEmTaNOmDXFxcYwdO7bB940fP95pjKmLDz/8kCeeeIJ33nmHiIgIvvnmG3r16kV0dLTTG1AulzNq1CjWrFnD+vXrMZlMTmMQgMFgYNWqVTz33HNs2rTptrq3b9/O2LFjWbNmjdOo2RBqDW49evTg/PnzTs/O7du3ExsbS1xcHOvWrSM8PJxJkyYRFBREXFyc0/BUiz59+nD69GkAKisrqayspHnz5s7vW7VqRbdu3ZgyZQpxcXEEBQWhUqnIzs4GBMPc3a6218X58+eJiIjA09OT5cuXs27dOubMmcP27dsBOHv2LKWlpbzzzjtMnz6dtDRhY2qxWPj000+ZP38+69atY/DgwXz55Ze3vb9v375OI6PZbObixYv07Nmz3jOXLl3C29ubuLg41q9ff1tSnieeeAK5XE5cXByzZs0iLy+PU6dO8eabbxIXF4dYLOb48eNUVlayZ88e3nzzTV599dV6hsC62LNnD1FRUbzzzjs8/vjjfPjhh87vCgoKWLZsGW+99RbffPPNbd65EomEyMhIrl+/TlpaGi1atHB6T1ZUVGC32/Hz8+Pjjz/m2WefZd26dUyZMoVPPrnpZVBaWsrKlStZsmQJW7duxWQy8dtvvzFmzBji4uJYu3Ytvr71g9HfqiNHjhxBpVKxZs0a1qxZw+HDh29LcHQrTIUVyIPqv1ce5IOxoMz5r7GwHHmwL8bCckQSEb2+Wkr/A6uJmDwEuY87ZrXWuenTF5bXM5wFje7G4OPvEPv6ZAznhB960tBgbJoaXMcOJ/iLzXi9+AzW0nJnGWtJKcoendGfPHuzTcE+GAtuPmMsLEfVKrzeZzajGUWIL5oL6XXK+SL1dsNUVo0hqwirRodFrRO+FIsJfmoEEXMfpfLYFTQXhXJuHZpjzCtDe1UwTJuKK3FtFYGxoAzEYjofiiNi9sOYSqucZbJe245791ZEvfkMkSueJOet3RgLK1BGBGAsKCfqzWfIfnMn5nI1YuXNZDCu0cH4DeqAxFVJj2+W49mpOYaCCmSeKgz5N/tmKKyg2VPDKD1yyflZ7LrnMJZUg0UYe6mrEqmbsl4Z6S2bF5mPO3abjc5fLKXnwTV49W6DSCwE9VYEe6PLKkIRJBgxTAXlyIN8kAf5YCooE54J80ckkSBWKTAVlGG322nz5QpkAd4EPjO6Xr98B3VA7CLHrU04Ho5+iV3kKOoYjQFkHi71+mq32vAb2pmwKcOQqBSOvpRjM5idbXP2xWIFB/8bCipQhvgS+dLfMBZVIZZKMKu1zvLmqpp6sqkM98e9Q3NMlRrsVhtpr+4g7KnhKIO9CRzfF0NeGYb8cgyF5bgEe2MorMAlWKhf7hhHm8mMZ7tISo4lgt3u/N6na0sGH15Dl6+XYdWbnPoRNmUYliot2OyIFTIkLnJn3xtqY20/sdkwOE7iAx/qi0QpJ+hvvTEWVjjLy3zcsZksKB2GUUNBBcpgH5Th/sj9vLCZLHetyyXcH48OUZgd41Hw/UkUQd749mtLmxWTyfvnH865C540hIojF1EE+2B0vFPu74XdYnUaRWqvwd/aF5vJjN/wLgB4tI9C4tAHmbeb84c3gFVnwD22Wb3ybu0iQSxGJBZjyC/n+uovcY0JRRnmh2fnFuRuuXloZCytxqozOsde6qpE5uWKe7tIRBIxhuJKZ/8NhcJYGQorEEnESD1UiF3kuHeMcl7BVgb7IHGRYzOanWXMVVqUwT60evMp0t/YDTY7IpnEOV+1MiVRymm+aKJTpurOl6KB+ZJ6uaG9XnizL2VqVFFBADR7/VlyV32O1NsDm+Hm9TSb0YxYKkZzTriR0fLjhbfpJUD486OQurvQZv1UpJ6u9fhGEeztlHlhPG7yuczHHYtahyLEF/d2UdjNFiffKIK9MdYZT71DV+quDy7hfrg2C0SilKMvqEAZ5E3wmO6oU28gdamfIKu2nDLEB892kZQdu4LUU4XBwfdBo7sJ17w/eonLc4W9l6pZAOaqGkRSCS3nP0L7DS9grqwBO852BY7uxsAT79B59xKMxVVO2TAUVeLduw0Dk7diUeuoPJnsbItg0L+55msLK/DrEIVvu2aIpBK0BeWcWrmLnssfxy3MD4Wniov/+MH5vNTdBZFETM/f1tL5iyWIXRTO9iiCve/JAbfq5dVXd+DeJhy3VqG0WTGZ1NVfOuU3dNJgyhxrRO18Yb3Jj7euKxaNHqlH/TVC7uPmNEg65zLIG7XIRFBgIDJPVwZ+u4zQ3mMotanqlc2TB6H1bcHzu05xsVjPicuCLLYI9CKvoACtSIEJG8kyNZVis7ON9jptdMrbLXxg0RnwbhNerz63MD982jUTDE+Wm8ZBbWEFqjprRfikwZSfTMZcp64/s17W8oFLuB/GMjUeDj4wFFbUM/7WHW/h/XZiXnsC715tCJ0yFJm3OzV34LZa7pC6KrFbLCiCvP8t3ObRPhKbxULshmn0OrSGkIkDnIYUZbAPuqxCFEE+hE4ahCFf0HtlsI9TXgIf6oO5QoNZrUMZ5IO5UiMY7oK8UYT4Cle5EWTaZ0gn+l7YSNAj/ahJyUUR7IMyyMepvxKVAn1WoXM9t9ToCXxYOPwJGtcTZagvMh/3evPl1iYCu92OPufmntai0SPzuH2PY1brUIb44tEuEpvZ+qf2RWAnatoY+h1cjU+v1vV4oxZRz48UDvmsNlyaBWAsU+PZuQU9D63Fb2gnjOU3vdjuxBs+7ZpR6jAIn1mxi27LHyf60X5IXRRcdvBGrfz6j+5OnxMb6LxrCWkrdtTTFUkd+b2Vf2t528nZQd7YzFZUzYKQqBTCnibCvx4X3CpThoIKXCL8b8qU41llsE+9umrbGv1gb67/eNr5vmbDu4AI53pZ+6xP2wiCRncnZ8choR9uynq/IQwF5beNO4BY6Y7drLv9c7kr2G2IJBKw3Rxvu80qfHbLPN+Jb2rXvlrYLDZsdeevoAKfjsL8iSUC79f97tYD2Fvr+rP7c3MDnK2/hbNvk3k/D6RuLgy4soXyP65QfvTKHfvVhCbcD/6njZIVFRWsXr2a+fPn89NPPzk9/1q3bs3nn3/O3r170Wq1SCS3n240hICAAFq0aFHvCqtOp0Or1RIbGwvAwIED73htOikpiVdeeYX58+eTlJRU7+pzbZy+2NhY5zvrIjExkW3btrFw4ULWrVuHTqdDr6+frdZisXDx4kW6d++OSqWiZcuWXLlyxVn3iBEjAMF7UKWqv7m7FXWNkqdPn/5T8QeHDBnC77//js1m4/Tp0/eMPVjrRZqamsqUKVOwWq1s2bKF+fPns2HDBuf4pKam0qtXL8RiMV5eXrRtK3jPFBQUcOPGDd58800WLlzIt99+S0VFxW31tGjRAoPBQEFBARcvXqRly5a4ubnVeyYiIoLExER27dpFSkrKPccnKSmJrKwsp2dhYmIixcXFpKen07ZtWzw8PJBKpfTu3bvB8qmpqQwYMACAdu3aUVNTg04nLIBdunRBJpPh4eGBp6cn1dXVt5Vv1aoVaWlpTq/IWqPktWvXaNWqFQaDgWvXrrFhwwanJ2etpzBA7969EYvFBAcHExgYSEFBATExMXz//ff88MMPlJaWIpffPbPx5cuXOXbsGAsXLuSVV15Bo9E4vSvrIj8/nyVLlrBkyRLhgzoewgAiR+Y5Ud0MdI5nrs/9iGMjXuHME+uIfGYEXt1a3t6QOu8r2pfA7/0XkPHRL8jbxAjvlUiQBgdhvp5F4aTp2E1mZDE347dKoyKQRUVQ9X6dq2H3yIYnVikJeX4M1fEpWOt43YhE4DWgA6XfN3DN3WYjZ+2XFH/1O+6dW6BqHY7YRY4yKpiiL47c2ilnmYvDFpKx/FPkfp6oWgs/koKeGok+PY/U594ha8VntNgww1nKvbsQV097JbPeqwDBM8bTFUNhBalv7Kbz1jkN9k/m6UrgyG6kvfkFAP7Du2AuV2Mz1cmeLhI1kBjylg9EYCys4MzwJVyYtAbv3m3rbNwaGGO73Tn2YpWSlp8sQp9VgN0qvDf5b6+QOHIBuuRsfMf2wbtX63r9MlfWUH0xg061/bLbb2/TLfWqL2eiScqm8OtjuMaE4tWrTZ2ydywGgNzPg9wtv2K3NXwiWesNL1Ep6LhtHhlr/wmOTO1hTw8n851vsOqM3Ni2r55BrLZqZxNEwv+1WTKRxNd2YtUanN9XXcnmQLdZ/D50KQW7j6AI9ALAb3gXzJUaZ/wl4SW3d8J+j37mbPwZq95E2eFLKCMCbnvu1vIdt81Dm5bn7OedxqPLtrmkrf0ndsdz/oM7ok7MRnu9gKuvfU74E0MAOz59YwmaNISMN3fVb5xDTupV30BfTGXVhD8zgp4H1yBxVdZp793HQqJS0O69FzGXq50b/eAJ/TEWV1J17hr63GIiX/7bHcdNJJUg9/Pk2qs7nOXrvt9ut6PLKsJcpaXrnmV0/XKpY9xu6UD9FuLZoxWmMjWaK1m3PeOUKb2J3E2/1Dey3mG+Om2bi6GwAru1foZzu90uyFBZNdrEzHpNEbvIUYQFYMwXDg9MxZWkTFzh1MtaHcrb8RtnRr2CIb8cY3ElMa/XP/ys+9LadjnbJwJEIjpum0faqzsEObHXL1d/PG++TqJS0OOTuVx751tnMPp2bz7J1Te/dIxiA80Qiej2yVySXvsci0O/alG0L4HK89dJWbmLVosnCEWkEtxjm2G3WLkyZwtWnZFmTw+v167ifQn80W8BSS9/hMy7zp7DJsz98U4vIvV0RdnsFr2q0y+RREyvZY9xeuUupxzFPjmU06/vpvhcGiaNnj51xlWTcgP9jVLihyzixrb9tF0/9RaZv7PcN6SXzZ4ejjazCENeOVdf+5wO704DwKNDFKGTBpPuWCP+dHLh2+i4oXXA8ZhIhHeHKE5MfgfLtVNIfEIQuTkOIX7/DFN2EknnTrFl00e0bx7GTxcyyClT0zzAk2AvV9768Qwb3TIItbogsYvusOTcmQ/qcphUpWDw1tmcXbGrYb53vMenbyzhkwaTvv7b2/t5j/Wylg88u7Sk9crJ1NTlg7vw9NmxK7gwaR36G6VEPDMCsez23zR2uw0/R9xgzZWsOuMu/Puv5jaRTIpYLiNvx2/ED1uKzWRBrKzvqeXRMUqIJVhaXa+8SCbBb0RXrBqdc+yq4lPxHtCewL/1RqKQ1ZkDEQU7D3Oyy0yKvj2BMti33j6iofbr0vIJGNeL3gffQuLmgs1kqfeMW6swomePr2fgutm3Wz4QCXvXTtvmkvrqDuHQ8h7zLHIYz67M/Zizk9YRNnEAIrGo3hj49o0l5JF+zpiBYqkEt9bhmCs1nBm2BLvV5vRmd/ax7hiKxXRd/hhnV+xyeoa3fnIoZ1fupvDkVcxaA73eqMPHdjul+85xqt88Lj39DpGOMCL1Gn1X/rU7x1AkkdBi6d/JfOcbp3zcYxuGxEWOMsSvnkzVG8E6dYklYpqN6EKm48aUVCmn86wHqc4quq1ch6mjSV31hVOXRX9iD+TbNxaxwh2r9vbfk8hdHAfTDb3n7n2sX9etSkW9MRJLxHRe/hgJr+1qcDxuw611NcA3tyVm+ZOcfVu/7HYMBeUc7/Qinl1aoIoOvjuPNqEJfxL/M4luGsKnn37K2LFj6datG8nJyXz9tXDtcPz48XTp0oULFy6wbNkyZ4KQP4OHHnqIDRs20KZNm/tqi8lkYtu2baxZswY/Pz/27NmDyXR7UNxaiG7ZqNntdlavXn1XQ9GlS5fQ6XQsWLAAAKPRiFwup0uXLvfVVhDiS7q7u5OTk8OpU6eYOnXqPcv07NmTb775hnbt2hEVFYW7u/tdn581a1a95D579uzB09OTuLg47HY7TzzxBNDAj+Y6CAsLq5fE5k7o06cPJ0+eJD8/33l1uy5CQkJYt24dFy5c4IsvvqBjx448+uijd3yf3W5n4MCBTJo0qd7nZ8+evUOJ28vfCVLpTbUUi8VYb/mxCIJR8rfffsNsNjNy5Eg8PDzIz8/Hw8ODVq1aYbPZcHV1JS4u7raycLt8gWAYb9GiBRcuXGD16tVMnz6ddu3a3bUPzzzzzG1epbciNDSUtWvXApDz1i5MxTcX+qCnR+HWpSUtP5xN9bHLKEL8UAT7YiqqQBHsi+5qNgCmMjVF+87hFh2MzMMVkUQsnB4H+2Iouj1ua9kficTMehCxlweWklJsWi2mVCEsgv74abxefBoAWcso3B8eS81PB7BVq4GbXnuKkJsenYpgX3TXbuDVrx0iqYTYbfPRpd1Afab+9XxjUQX+D/Yh45VtAEjcVULyFAfkwb4YckswFVXgPbgzlb9fQiyX0mrjy9h0RhTBvsiDfCjceQivfu2d5aRe7uiu5+M9uDOFqTcImDiQsh+EpBxSb3c8+7bDbrFQ9ks8Ht1b4dYhGu+hXVAE+2IzWei4cSaXZ27EUFBOwbcnCRrdHa8uLVAEedPr+9eEk/5Qob/usRG4twnnzENvCp4/gHePGPwGdUAR5E23PcsQSUQYiiqd34Nwol17BbAW5nINElclIokYc5kaTVImPv2FfhkLK1BFBTkT6chDfDEVV2IqLEcRFkDU2y8i9VAh9Xan/Nd45CF+aM4K4y3z96Tyt3N4dm5BZXwqhoJyCr89SdC4XoInnM2Oa+swbAYzxlvko7avYc+MIGzyUFQtQyn5OR6rwYSlSotn52iUwb6IXeT1yprLNYikEmdIAWWIDxIXBe02viR4zththEwchC69AGWwLyKJGGNRJSKphA6fzqfw2xMU/vMPYlZMJvy5kYQ/MxJdTjEWtQ59VhFSdxeUob4oHTKtDPYhYGB7umx4AUQiJAoZlZczKdx7Du+uLUEkzIGljlG86IfTtPtoFnJ/T7x6tMJ3cCdkniq67FmOSCoGu905z3XbCBA8YQAukYF03bMcxGKU4f5w9hrKEB8QCVePgh/u5yxvLtcglksxlgqHJi7h/ijD/bGodYgVMmqu5jRYl0gqocun8yj49gT5/zxGmxWTEUnE+PRqgyb1BoaiSop+iqfjhzMoO55E+w3TSHp8NZbKGiQeLrT5aBaWai3a9DxEUgmmogqnjppK6x/gmMs1SFwUXJy0FrvVRuyGaYhEInodXoe5qgbXljfjJkpUSmpSBFkUSSX0OPAWUncVMl8PTCVVKEN9CXywN1Vnr+ES7k/1xesEjr3pca/w80Tm7UbvI2sBEfIAL8yVNZTsPYfv4I54tI9yjrUy2AdjUaUgU2IRZ0Ytw2610fb9F7FbLPQ6vBZliC+aqzlO/lAG+yCSiFFFBuA/siuBf+uN1F2FSCL8+FCG+xM8cSAXH3/LMV/HiF488bb5Mjnnyw95gBdZ//ger15tUNUxjCn8PCjNLsarRwzeI7rjPbQLUj9PRBIxbX9dh9RdhcTdBVXrZsRsW4zU0432B97BbrZSsf8Mnp2jqYpPcdYl9VBhM1sJeqgvXj1bY3HooLGwwinzxqJK578AlmodyjA/TEoZzec/gj6vzGksNBZW1BtPl2AfDEWVmMo1gmfd/lVI3V1oMXOskGQnxAevjlF02/IyyiBvbGYLPl1aYLfYKNqfgLlah0uIL+qrOcTMexiJSiG0sc4a4BLsQ8lvF2kxZzzNXxpH2IT+zh+6LuF+FP58htbLHxcOYm7hnLKD5xHLZcj9PTGVVqMMEebfotahzy0h4rlRRE4XbuiIJBJEjmt2YqmEwK4tMFZp6TLnIUovZ+Ia4kvMo/059dpOeiyeiEVrxK99pLMuQ26J01uy7PAlxAoZYouVXofXoQjx/dN62fatZ+h3ZC3urSMo+e0CLuH+FP0UT/sNUzFXaomePZ4LE99yrgHmcg1SDxXBfxd4pNu3y53zXAupuwsWTf3DdFO5Bpm7i3NuXYJ90BdX4mmXk1JaQvHvl7HqjRRXaPEPCULkGYi9pgIMNQwdO56Xeg/B1dsPu7aaHm1juFZ4nWZ+HgQEBrH6wU6c+FHPT8oCvGxyZxtr9w8RL4zGJcy/QT6QqpRUXstz8sG4X99A5uFCx7kPUXYpE79ON28OuQb7oCuuIjQ2gvYbppHw+Fp0mUUo/D3pd2Qt2Kknv7X6XHe9jHhmBGGThyDzdqPgn39QfjwJ38EdMZVXO/miLur2xVhcScyKJ1AG+2DVG7GZrbjdxm03CH6oT33ukIpxbRH8b+E2Y2EF2OxCyBaEwz/vnsIhoqGwAt+BHVAEepHw6Cp6H1qLsahS8LJ0eC1qErNQtQhB5qHCUFiO1M2F4u+E6/UyH3ensa6WQ6qB4u9O0HzBoxiLKgl8qC+BD/bGd2AHLFo9LlHB1Dhuo0i93Ljw0OtoS6pRNQ/Gf3hnzOUaZB4qms99mOi5D2EqU2Op1uIS6kvVXeS3lqfEShnRt/DUrfPc7JnhhE8WYu8hEuES7kfl2WtUJqThGhXkHEP32Ajab5jKucfX0ueX1wXPwYJyzGXV6LKLAdBczcWnfzt6HV4nvK4Ob4ikEvw6NSdp0y/k7BNiLrZ+ahitnx5OYK/WlF3KxGax4uPgjVr5rfWHq4pPwSXUD7mfB72OrLtNfm/lX2WwL76DOhL0t94ow/0RK2RUnEymJjUXY1GlU6bqcoHCzxOJSiF4/IlEtPtgBob8Mkr2nqPZ9Ado/9FLmKu1qC9l4F6nLtdgH7xahFCWmI2+TE3bp4bR7pkReEQGYjGYkLoowG7n4f2rsJmtiKUSfDcL8Trlvu4EDOuEWCF3coAyxLeebtWOvUVdDLdcfxW7+hHoruCDjZsEL0mxFBDCdIjEErDV/612K9/U8n7tGIZMGkzrNc9iFokc1/ylN+evWwtMVVraz3uI8ksC79dGkXQN8bnNUGku1yD396T3kbXY7WBoQA41DezPZR4qQv4+AFVkIN0dnH0vma/tl1VroPLkVQJGdavXr7rz3IQm3A/+pz0ldTqdM/P1H3/84fy8qKiIiIgIxo8fT/PmzcnPz8fFxeU2z8OGEBoaSmhoqPPqtUqlws3NzekdeezYMafBUqlUOt9pNgsnbh4eHhgMBs6cOVPvvbXXi1NTU1GpVLd56nXo0IH9+/c7/669Jl0XJ06cYNq0aWzcuJGNGzfy4YcfcuXKFYxGI+3bt3cmtbHZbOh0unv2uU+fPvz444/odDoiIiJu+/7W8nK5nI4dO/LJJ58wePDgO773TtDpdHh7eyMWizl27Jjzmnzr1q05c+YMNpuNqqoqkpOFq04hISGo1ep617nrxsGsi379+nH8+HGSkpLo1q3bbd9XVFQgl8sZMGAA48aNIzMz87ZnpFKp8yp1+/btiY+Pd3ox1tTUUFpaSsuWLbl69SoajQaLxeKMfXkr2rRpw/HjQpyr5ORk3N3d7+mdWRcxMTGkp6ejVqvx9PREJBLh4eFBQkICrVq1QqVSERAQ4PR2tdvt9WQmPj4em81GUVERxcXFhISEUFxcTGBgIGPGjKFbt27OOJe1uHW+O3XqxMGDB51jUlBQgMFQ38PkVvj9rR8VBxKcfxd9tp/rsz5An55Hxb6zBD03BotGhyLMH6vW4PQIk6gU+A/sgCY1j7JTyQQ7NsxhEwdQ5IhXqHJk3QOwWazCSb1Kha1ag0gmxZQuXGGR+PkikkqRd2yL/zsrsak1aH+8qVsA5QcTCJw4EAD3Li2xaHRU/H4Jl+bBtN4yF11GAYpgX8oPJtQrZywox261YSqswL1LS8ylVSjC/HHr0Byprzv+4/tSefQSXv07oL+ejy41l5QX1lNzOZNz3WdgKq9Gl5JL6Q8ncGkRiio2ApFMSsDD/ZB6uqK/LlzJMhVVYrhRQsDEQejT89FnFqC9mkPZ9ycQy2UkdJnGtWnvos8qpPpkEpdnbgQEzx3ffm0pP3kVkUSCqVRN2R9XKD5wntAJA1CG+tJt92K0mUVUnruZTClt9Vcc7TyT4l/Okvn+D5QevoTmaq5g6AI8u7bArNE556sWYpWCqjOpBIzrhVilwLNzS7DYUEb4U3boAn7DulB6IAHPri2xqnWYSyqpPHiOiGVTqP7jMmnPx6G7mkP598fx//sQxK5K3LrEYK3R496tFTWpgr6X7EvAp19byo8l4tEhCrFSTuCY7khc5JQcOF+vTTXX8gieMIC87QdJfXUH2tQbFH1/Eu+erVEE+yBxd8FSo8ff0ba6sFRr8RkgGOpDJg4k7fVdHA6fzKUn38ZUqsZYWI76ciZ2qxVzVQ2mkipi352ONj2f3C1C5s3Kk1cxlWvQZhSiTc+n9MB5IqY9gCGvjPDnRmHR6FCF+WHR6En/4Cd+H/YK1VdzMZRU4dFK8JRtOeMBTOVqjCVVKPw9ne3z6ByNzWjGu29brq/+ktK9Z7n26udcmLgK9aXrGArKCZ4wAM+uLeu1EaDw62Pos4uJH7oY9aVMms0YhyoqiMgZD2Iu1+DVNYaaNGHshDlviUWtd/7QjH13GtUXr3O804skv7wRiZtLg3W1f3caNen5ZDmuB5afvErQuJ4Y8stxbxNBxZlU/AZ3ADsEju7O5Zkb0WcKHti57/+ANi2PhKEL0WcXIRKLMZVU4dFV0FFzuZpbUZWQRsC4XiAS4dWrNYXfnSB+6GKKfzhF0HjhgCpk0mBsZoszi3Dsu9MpP3qF451epHTvOUwVGoInDMBuFvph0ejQpuc747t5OuovPXSRrPd/RJOcg1VvxFItGGy0GYWIXeSYSqrw7NoCi0bnHPeqhHQCHVcIA0Z1I3vTr8QPXULSyx8hdVM546PVjuG1ZTs43nkGf7R5ngsTV1F2+CJV59JoNmMcxqJKWrz6BOZyDW6twjDkldWZrxaO+WoFQNt3p6G5mkPOlr3kf/k7quZBuET449WzFRKVgsLvTnJ99Vdc7PYCF3tOJ3/DHqxqHckPLCZjzgdoL10nffp6tElZmIoqyFy4CUt1TT29rL1OX3nyKqpmAZTuT6DyeBKlB84TPGEApQcSnDLvEu5fb1xi352OPreEtBU7iR+6WPjR5uAbbUaBczy9u7TArNFjdJSzag3obpRysPNLlB5PpvDAecIn9udQjzkkTPuA6qQcCn4+Q+KSTylyJEno+O5UdHmlFPwYz7FhSyk7nkyRo5wqMhCvLgK/KQK9EMukZH74M8cGLqLqwnU01/JoPmMsfv3bIff1wFSuwVhSVW89cm8fhc1kEbII+7oTOnmokEBKKUOsFOKDxQ9dTMqiTzCVVRMwsisAIz+di7FKy84uL/HtyGVk7z9PzKP90BVXEvvkUEwaHWKZBHWdK6Zyf0/hh+K4Xnh0jkbi5kLux/uEBBb3oZelRy6T8f6PaDMKkft7IpKK8e3fDlNZNYpATy5N/wBdZv2bERUnr2KprEGfXUyFY55D6sifzWiud7OgFuUJ6cjcBZNIs4kDKNh/nlCrK3klhZiae2GVwIErOQwZOQa7pgwkMpDK8StLYf60pzFVl6HLTSGme3+aB3gg8gnFYtCDoYYKkYnLsmq6mW/KYsA44eaP1FVJ+qovbuODlo8PxGa2UOngg37rnyf/WCJ7us7ipxHLyD1wHplKuBrp3yUak1qH2GHUvTxzI1rHuNSO4YmhSxBJJc710svBAXXXy9ztBzk1dAllhy9hqtAQNmUogaO6UXYsCbNG55TvW8c7+JF+SFyVSFyVXH97D/qcEsqOXiFofB8AQicNcnLb9dVf1uMOU0kVxb+c/bdwm6m0GnNVDeHPjwKEeHd2q1W4xltchWenaK7M+BD32AhnmdID5wmaMICgh/qivpAhGPDD/DCXqVG1CCF4Qn/Kj1wk5PFB5H8uxDBXX8ogyCFjYc+PxqozYiqpImPVF5gr1Nz4ZB/63BL8hnWm7EACHl1bYtULzyASET33IW44rvZWnr1G2BODufLiB5QeukDxn5Dfdu9OQ59bQuqKnZy6ZZ5v3RflbP+NE0OXcnrcStSJ2TSfMRaJSkHQ6O6Yq7UYHYdfXT+d65CjIqe8mkqrQSSi+rzwe8eq1WO3WBvkjaHb52Ku0XNpw/fOdqbuOIQ6s5CzK3aRe+A8cjcXNDklTvmVOkLXgMBXIpmUskOXyHr/x7vyb618ZL//A/FDF2MsrMBYUoXcx52QiQPRXM3BotFR/MOp+nsHjY7y40kEjutJ23enIXFRkLt1HwBZ7/+INi2f+KFL0KbnI1EJdQV0icak0RE+qAMZjqvbyTsO8c9Bi9ga+RSHZ2zEZrKgK67k2KJtGKtq+KLXHH7vPovfu8+i8OczJC3+lLLfLxM07uZviOL9wh6x7thju91LViQWU5idysszX8Rm1CJWCo43IqlCiN9nv92BpC7fhEwcSKljzSk9kIAiwIv4oYs5u/hT9KXVhI0QHIgGbZ+LqUrLt51eYu/wZeTtP0/Uo4JXrJ9jvhry1i47ctkxX4IciuvI4a18U4uKk1cxV9agyy6m/HjSPWVe5uuO1ENF5cmrBD3cF58B7VBFBdXrV+08/6/Dhv0//r//Nojsd3PZ+i/C3//+d7y9b8Z0GTt2LIGBgezYsQMfHx9atmxJRkYGK1eu5NNPPyU5ORmxWExoaCgzZ85EJBLx1ltvodFoGDhwYL24kiUlJaxbt47169cDgkFw8eLFvPjiiwwaNIjs7Gy2bt2K0WgkICCAGTNm4ObmRnx8PF9++SVyuZzVq1fz3XffcfLkSQICAvD19cXPz4+JEyeycuVKYmJiuHr1Knq9nhdffJEWLVpw9OhRMjIyeO6551Cr1Wzbto38/HysVitt2rSp571oNBqZPn06GzdurGfceuedd+jTpw+xsbF8/PHHFBcXIxaLeeGFF4iJieG9994jNzeXTp06MXLkyHr9rKqqYvr06TzyyCNMmCBcWarbptTUVLZs2YJMJmPevHkEBQWRlpbG+vXr2bRpE+IGAvHWYuXKlUyZMqWep2RhYSHr169HoVDQtm1b9u3bx86dO52JblJSUggODsZisTB27Fg6dOhAdnY227dvR6fTYbVaGTNmDMOGDWuwzoULFxIaGsqcOXOcn82cOZM1a9aQmZnJrl27EIlESKVSnn/+eaKjo+u1c9euXZw/f56oqChmzZrFqVOn+P7777Hb7UgkEp577jliYmL4/fff+eGHH/Dy8iIyMhKbzcZzzz1Xry01NTV89NFHlJSUoFAomDp1Ks2aNWPPnj0olUoefPBBAObPn8/ixYsJCAjgVsybN4/IyEhmzRJOAffs2cPPP//MZ599hkQioaSkhK1bt1JVVYXFYqFv3748+uijbNy4EVdXVzIzM6murubJJ5+ka9eufP/99xw/fhyJRIKXlxezZ8/Gzc2NKVOmsHPnTiwWSz0dGTNmDF999ZXTQO/h4cHChQvvalzNWfsF+e99S+CTQiiB4s8FQ3nUW8/jPbgzEg9XbAYTluoactd+ScSix7AgwrVZANnbD5Ky+itUEQF02fIyci83qpOyuThT2IhEvzSO8AkDsJktwpXV47/j/vADIBajP3kWRYc2SPx8sFWqqd72Bb6vzUOkcsFaXomtohKRhxvZ7/5EoWOz22LNc3gP7oRNb+LanI3UXM4k9MVxRK94EpvJjLmyBnNpNdVnU9Cl3qDo84PEvDcTRXgAihBfbHojaXM+QubnQYu1U5EHeGGprsFcocGQW0zFoYsUOfofveZ5vAd3QhHiR9ITq6k+nkjQ0yOJfv1pEAnGsMLt+zGVqRED2tRcmr/5DIpwfySuSowF5aRN/wc1lzNovuZ5vAZ3wqY3UvjpfnxGdCN+chzddi8mafEntFr6mNMb0FKtpfJcGpdnfkib16cQOmEAEpUcbVYxNoMJu8WKqUxN0ryPMRZX4tIsgK67F6MM9aXs0CVMlRr8BnbAZrIg83ZFopRjd8QvPD14EVitdNq1BJcwP0RSMbqMQtLXfEWMwzvOVK5B7uuOWCGn/OvfubF2N+49WtP2h7eEq+I2O8b8UnJWbMd3fH98H+wDNjumogpKvjrM1Xd/puvuxSQv/oSYpY/h0Tkal1B/RFIxNqOZrI0/kbH+OyJnjiN61t+EE2ubHZFUgrlMLcTwEYmwGUwoQnwQy6SIZVJM5dXk7ThE1j++p/PuJRT9Ek+LRROR+3qAWITdbKXs0EUSZ36A3SQY5XvsX41bmwhEYhGG/HISp72HWCGj+89vYNHoMeSXYbdYyf1kH2FPDUcR6C3EWyooR+7vid1sRayUYzMYMVbruDhnC60XTSB752F6fTYfdXo+bpFBiKRirHojJyeuoTIhnahnRxD7yt/R55djq9GT89HPRL70IDIvNzSJ2STO/ACvbjE0mzEWw40ygh7th0Qpd7ZRfTmT9ptn4T+mByKxCFNpNbmf7qfZtAeE/tpBl1uMLr2AlIVb6f7Lm4AdS42BjDVfETX3YRSB3oJnX0oOOK7aGwrK8erVul5dteNhrjMe2Z/sI+Kp4SgDvQWvApngLaDLKUYZ4IVFa0QEmEurOD9yCS3XPEfgxIEObweRICMlVWiv3cAttpkQ+9NqI2vNl2Rt3kvzRROInPkgIokYfXYxp4cscs5Zr6NxuLYIwW61kTL/Ywq/OY5Xj1Z0//kNatLysJssiGRSRFIxcn9PxDKZs2+W6hr0eWX4D+uCPr+MpJkbMVfV0HnXItxiwoS4VRYrUjcXjEWVVF/MwKNjc+EHvUbPlef/gbG4kp77V+PWOhyRWETVhXTOT3wLu8lCwOjutNs40xnn1KY3cW7866gvZyLCTufdS8j/4gghjw/i2rLP6P7rm8i83RGJQJdTgqWqhpTF2+j46XznfF1f80+az32o3nzVhkawm8y4t48Cu5283b+TuuRTwp4chlJsoWTnQTx6t6X5P14Gqw2b3kjG3A/RXskg+v3Z+D0yALvJjKlQ0Mtr7/5E591LsOiNuLYIQSSVoAjwwlKtRX0pk8SZH9Dq9SfxHdIRqYcrNoMRc7WOq7M3Eb1oInk7D9Fpx0Jq0vNxCfVDJBFTfek6Nal5+A5sj1VvQpuWj0fHKCx6E2aNnoQX3kPVLJD+P63AojciEouxGUycn7WZwEHtCRjcEateyMwd9ewISn67QPjjg8jdeYTun81HU6euqksZxE9YTezrUwgd3xuJSon+RinmqhpSXv+CFrP/xpV5W1H4edDxwxm4xYQiEouwaA2cfWwtVQnpNH9pHC3nPoQurwxbjZ7czb/SbOY4FI4kIIaCMkQiMcU/nkbu74nvkI5Y9Sauzt5EyGOD8B/dHWWwD1VZRVgcSXNsFiuV1/IIG9AOpa8HiEAskWCo0GA1mvl+3Aq6j+hC+POjhGusYhHVCWlceHyNU+Zbr3n2Ng64l15KVArsNjsSVyU2kxkRgowBuET4c6rfAozFlXT6fAF+QzohkkqwGUxce/Vz3GIj8B/eRYgzZ7Jgt1gxa42o0/JJmLOZDiueIKB/WxQ+HthtNqqScjj6t9exmSxck1bxW2AFYlcFj44fy/ODO/DV7l2gcGHyAiEL7rZdX/Hd998hMumJW7OaNp26gdXM8lde4eLlKxiLjHy65RNy525zrmHtt8yux48N8cGJRdvI/PYkAd1jeOCH16hMy8dmtqD0cUeikKHwcsVus2Ou0XPg8XW0njKUqDHdwBEPz2YwcWHqe3TeMguZlxvqxGznemk3WZA61svaeL8nBy9Gl1lIr/2rcW8djlguwWa2ossuJnHWJgwF5fQ5+BZyRxIla42e85PW0WHjTCEZiMGEsaiCwu9OkvWPH+h99G1nX67O30rhN8edvHF13hZU0cFEzX8YqasLqujgfwu3+Q3rTIePZyOWSTCVa7j2+m5aLHwUlwh/YR12hE3QpNzgzPClAMTGPU/oE0PQXs/n6ssfIffzIObNp5AHeCF2eMHpb5RyY9Mv5H9+iPbb5uHVNxapqxKb0ULS1HcpPyJkWe6XuEVYw0SC7phLq7GodZT/fhn/kV2xI0IkEXPmwZUYiytptXIykVPHCFmkDSb0eaWor2Th269dPfm1ag3UpOWTs/0gXXcsqMdTVZcyqEm9ccd90fHBS7BZrXTftQjXqCDnXiX+kVVUJaTTfsMLhE0cQE1GIXaLFbFYhM1oRublhj63BJmXKyKZFH1OCaYKDT59YxvkjerMIix6gTfsFiuHntmAe0QAAzfORBXgiUgqEeRXo+PA4+sI6deW1o/0RRnqizazkLTlOzAWV9bTFVOl5jb+tepNWDV6rjz/Li7NAuj+8xtY9UaH158IQ0E5V57bgPpyJq3XPEvIY4PuKFP6G6Vgh+tvfYXfsM74DemEVW9Em16AR4co9AYTJ5ZsZ+T2uXzZZx5DN87kj4WfoCuuot2zI+j44lhcA71AJMKk1vHL42spu5JFmNlK992LMNcYKPo5nurEbLpsedmpl5ccvyHab3iB4Ad6oMsrw6N1MHY7WKtrY7OKWLT6fc6eOU1VlRpfHy+2bf2YFjGtwG7HWlOC3WLiaNulTh27F9+0XvMsvkM6YtSbOT33Y6IfG0D4qK6ognxQ15k/m9lK9bU8Anq2QuJIcqNwxK63W22cHf2qs64OdfjGXKnB9w5yWMs3XW7h7JRXP8c9NoKAWzhbkPk8sj/8iZgVkxEr5biE+WEzmKg4ntxgv1SRQXf8Lfi/gGa+Hf5fN+GeyCm/8v+6CfeF/xmjZBP+M/DTTz+h0+l47LHH/qXvNRgMKJVKNBoNr7zyCm+++SZeXl7/0jqa8O/HqeBH7rtMuf3usS3vhA4hpfd+6BbkFNyeOfbPQPQXnkg1xr292t64SB2NqUvSyLFwl9x+Mn0vVFkbJxuNbeNfBW0DWRz/DFwbOKn/T4O5ETGHVDSuX+a/8DKI/S+MpdQYvmls+zwkdw4zcydorLdn+fx3QddIXRE3YgzFjaQNOX8iJlgDyJTd/zg2N98/j0Lj9LKx8Z/U4vufswc+uL+QSbU4MTPxvsvkSRsnv4G3JCX8M2gsQzWmXGP3KX8lt/2Va3NjZL6xsDayrsZwR2PlN8zSOO5oDBojU1myxjFOmPn+9w8jku8dFqwhHG279L7LFEsaN18B1vvnm8bmY26MXg4v/mcja/vvQJNR8l+P/+mYkk34axEXF0dxcTGvvfbav/zda9euRavVYrFYeOSRR5oMkk1oQhOa0IQmNKEJTWhCE5rQhCY04S9Dk0/fvx5NRskm/MuwcOHC2z6Li4ujpKSk3mdPPPHEPZOj3IqVK1f+H1rWhCY0oQlNaEITmtCEJjShCU1oQhOa0IT/JDRd325CE5rwl+G3wL/fd5nGXucxNeKCU2OvUjXmSsRfmWXsr7xe3lg05jrPX3kd7a8cQ1kjL9n8ldeVm9CEJvx78Z/OU/8NGJS85r7L/N72lUbV1TT2/2/wV+7b/hvQ2Ov2/+ny+9/Qrya+uYn/9evbET7t/1834Z7Irbj/8CX/L/E/6SlZm5ijsSgpKSEtLY1+/fo1+N1LL73EM888w+jRowHYtm0b0dHRDBo06I7vPHr0KB06dHBmA78TGkoAU1u+NsHM/WD79u3Ex8ffM/GMVqvlxIkTjBw5EhCyUW/fvp358+ffsUxCQgJ5eXmMHz+es2fPEhISQlhY2H21D4Q+V1ZWIpfLkUqlTJs2jcjIyPt+z93e39CY/l9w8OBBFAoFAwcO/D+//07lf/31V4YNG4ZCobhDyb8Oa9asYdasWbi6uv6f9EsZ4U8HR9BndWIWSTM/dGZ57LhjAX5DOgN28j4/xLVlnyFWyOj240pEcikiiQSrzoDM211I4vLNcYInDsQ1JhT9jVIh6LLZyvmxr1KTmAVAi8UTCRzVFbvNjqVGj2uLEGSerlh1Rs79/S3UFzNwbRFC+/em49E+ivQ1/6Tk1zNCG/08kKgUmCtqwGYjb9cRXCIDCJkwAImLHH1eGVemvocmMZtmL4wmbPIQAPJ2H6FkfwIdt8xGFRWESCzCZrEiVSkwFldh1RlwjQ4hfc0/ydn0CwBihYwe+97ENSpYSAiTWcTpYUuIWTkZ/6GdkXqqsOpNWKq1JM3ahCYxG1V0MB0+no1IJkUV7o9YKUOTnEPVuTT8BnfEbrVhM5lxjQ7h+pqvyNn0C61WP43f0M7IfN2ROILGl+w7V28eYt97kaDxfRCJRFSevsrFyeto9eZThEwajEgiAbsNc5WWi4+vReMYZ9/BHWm99jkUQd5YdUYqjieSNPNDXGPCaBP3AqrIQGSertgdQepTFnxM8/mP4tm1JTaDGXOlhrzdRyj+8TQ9fn0TuY87iEQggjOjlqO+nEmr1U/hP7wrcj8PkIiwqvVYa/RoUm6A3Y5bqzDsdqhJzcWjfRRWvZHkWZtotfppvHu2Rp8nBFG3W6zk7T5C9gc/0Wr1UwSO7o7Mx0MQUDFUxady4Yl1SN1c6LhtLl49WoFYBBabczxi351O0IO9QSIGmw2RRELOll9Jf33XXcfDf1R3ohc8imurMIwFFdgsFkQOXlYEeWPIL0cZ7IPNaCb3/e/J/eAHWqx+Bv8HeyPzcEWkkGEsKBcy0+sMSN1VKIJ9EEkkFO46zNVXthP2zAharXpK0BetgfOPvon6opB5vnb+rXoj19/6iubzHkbm7Y7UyxVjYQWKIB9EIhF2uw2r3oTNYMZmNIFIhOFGKflfHiVmxeS79stutWG3WEmes5mKo5fpsG1evXku/vUMPn1ikXm5YSpXI3VXOcdD7CIT6tUZUYYHoLuej0gmQerhilVvwiXCD5FIjKVGz4W/r0Z9MYPw50YRvWgCEpUCi1pP8pxNQr+83EAiRuqqBLEYS7XWqUcShRyrzoClRo8+u5jCb47T8rW798uqNSCWS9HnlXHt1R10/GQexuJK53xlvf8DRT+eosevq+rJ79lRyxzy+zT+w7sg8/OsJ79IxCgCvBBJxGivF1BzLQ/PTkLWZItGh01nxFRWTemhi7RcPkl4Li2fMyOXErNyCsETBiB1U2K32bDpzVyc8jZV8SkEPdKP6EUTUQb7IJJJQCSi/OgVdFmFBI7thdRDhVghw1hQgbm6huRZmzDklQrz1a2lQ9ftf6quWplv884LKEP9sOqNlP12gaSZH9Jxx0J8+7dDJJNiKq3GVFZdv66uLbGZLIjl0n+tTMWEcnbUMoInDiDYwdl2q5CPsvjH07iE+yP393Jw+2FKDyQIc+crcIEuuwjDjVKSZ20ictbfbtMb15ahSFQKbBYbxoJycrftRxUZ6HwuedYmzNU1dNgyG9eWoYjkUvRZxZweuACAXkfW4doq3JkYy1yuJmXJNmRebrRa9TQiiZiiX8/g26etkIhEIcQdE8ulnBm1nOCJ/fEf2hmbxYpLeAC6nGJU4f4gFmEzWTAWlFOTkkvy7E302LcKt9YRgh4XlKG5kkXy7E14dm3prKt2DFXRIfXqqh1Dv6GdsVusKMMD0OcU4xLuLyTLsNtu69efrUvm5YbNZEHq6YpYLkXq5iIkkVPrsKh16HNKcGkWAHY7YpkUux1cwv2wGkxUHEt0rlu3csCFx95Ck5iFIsQXiUcwIkcMS5tBzSuvraRrz/7069+f4OAgsFqw2+3YtGXYLUbnXsXFsVeRerk6ElTcXCNbrX6qwX2A1ENF7IZp+PRvh0SlxFhciaVGj9RdhUSlwFhYjt1sJWXJNsKeHlFvndVmFuI3uBMybzdHRnYR2usFJM/a5FxngycOoE3cC7dxQMDo7sgDvcFmExLbLNxK0dfHUYb70+fku4gAkUyCzWSh9EACSTM/pMdeh0yIRdjMFgw5JSS9tBHXmFAiZ4xD4uYicIdcKiSHOXoZU7m6UdxhN1uJXjyRsKeGI/N0BbGwnlx+7l00iVnO9dIlwp+yI5dIXfqpc59oKK7ELSYMua8Hmeu/ReqpImBMD2Q+7hjyyrAZzRgdSdXELgoMN0o53Ws2AD6DOxKz6mlk3m5IVApEEjEWtZ7S/efw6NJCSJpXVo0hvxzvPrEgApeIAOxmIdFN8U+nSVmw9Y77IpFYTLcfV+ISEYDMy1XgjZwSEqe+5+xXrczn7z7iXB9kPkLWZn1OMVaNnpQl2wh+tL+TO3K2/ErbDdOFbOg1eqSuSkxlak4PXECr1U87+UyfV0bZbxdoNu0BrrzwLtGL/45IIv5Te6mAkd1Qhvqiyy1FGeCFzWKl4ngS2O349GuLRKXEahASF/2ZfcD/RTYCxvWizdvPI/N2Q59VxJWp7xHy2ED8h3dBHuiNWC7FUqMn6/0fyf7gp3o62u37FbiE+WHRGoQs6Ms+I3r+I3j1aIVVb8KQV1qPi12aBSKSSW/jR9cYYZ1JnrOZ4u9PCnP+j+n4D++CqUzNxSnrnDJZy1nmcrUwj3lluLUKw6o3gkQCVhOIJUjcAlj22ko6d+lKv379CA7wxaIpFb6/BS4R/vT49U1k3m5YdUbOO36f1PKNv0M20t/6iuh5jyD1ckUR6I0+twRFgBdSNxcsWn2dfZtZ4AOLlYKvjxHxwpjb9jcxK6cQ9FBfZF6u2G02LNUCd95rbW638SVco0NQBPsg9VBht9o4N/a1mzw1oT9t359xWx//1/DfmN36Px1NbhUNoLS0lBMnTtzxe09PT/bu3YvlPoJaHz16lMrKyn9F8/40bDYbZ8+exc/Pj5SUlLs+q9VqOXjwoPNvHx+fuxokAbp168b48eMBOHfuHHl5eY1u66xZs4iLi2PEiBH/J4PyXwGr1cqIESMYOHDgv7WevXv3YjQa7/3gX4ClS5fi6ur6f35Py+VPkLNlLyd7z8FSpSV0kmDI8xvWGd8BHTjVby7nH11F6KQhuMaEYjOaufjw65wbsoiM1V+gig7h6swPSF3wMcGP9ifp2XeoSb2BTWfk3MhXMBZV0Ort5531ZW38mZODF3Nq6BKUQd6IxCIOhk2m/EQynT4WNq7mqhquLvuMLIeBsOXySeRs+ZWzD7xG5ekUcj/Zz5kxrxI5cxw+/dpSnZDOufGvYzdZiH37edxahxE2eQinRy3j1JDF+A/vQuyaZ8ne8it/dHuZynNpmEqrSVv1JTXX80EsdtZVC5vRjD67hOS5mzkc9TQyXw/ab3oZ16hgUpd9hi6jCFNxFVcXbCXW0T9dRiHxQ5egTb1B8rwtmMrUmKt1+PSJ5USvOVx7dQcisZhsR11+QzuhigriZK/Z6LKKMZVUocssqj8PQzvhN7gjybM3kfDQ67i1jSTmjSdxiQggafr7qC9eR5OYg7lcQ7uNM4XGi0W0XvuskC1z3haMhRVgh9BJQ4h57QnKDl1Ef6MUTVI2mqu52E0WWr42mYy392DVGig5mMCp/vMIfqgvHT6Zg7GkilODFlJ+PAmbI5uf39BOuEYFc3rQQq6t2AlWO5rkHE72noNbqzBsBhOn+s0jfdVuZJ6unOw1m5QFW+nwyRxcW4Sgv1GKSCrBUq111hX25FBco4KpSS9Am5GPsaiCy89swLVVGKGThmAzmin97SJWvYmKY0n1xkPu487lZ94RxiMpB3O1Fp8B7e85HtrUG+Ru3Yu5qobLz61HLJdhrq7h/IRV2K02RDIxp/rP42TscwQ81JfgJ4fjEhXM5Ydf58aWX4VN8zNxZLy+E7FCTsKwRSQ9HYdFrUXq+FEU8vggdFlFVJ66ivpSJh0+nnPb/Kcs2ErbD2YIuthrNqV7z1EZn4L6Ugam8mqMxVWYiiuxW6yIpBLiBy2kZN852r477Y79qjieiN1i5dyY5aQu/ZTY9VOxGs23zXPYlGEU/XSak73nYMgvR5OUjbmqhuyPfkaXUYipuJL01V+C3Ub80MWcf3QVl6a8jbG4Em1aPrrsItSXMujw8Ry8+7Yl5PHBVF/M4HD4ZJJe3nizX73nUJNyg4qTyYjlUq4t2+58f+a732IqUxM/eBHazEJi351+1/my1OipScklwaH3LZY+hj6nGLBzqv88jsY+T9BDfenwyVyMJVWcHrSQiuOJ9eRXFRXEqUELSVvxuUN+sznZew6mUjXG4kp0mUUUfHUUvyGdONlrNonT38dSVUP80MWUHrpIzIrJpL+5myNRT6II9qHt+zNQRQWR/dHPVF/MQJOYTcn+BNpvEXit6PuTgJ3y44lcf+sr7GYLYqUMnz5tOf/wG+Q65OnyM++QsmArbd5+zjlfIKLq3LU/XVetzItlUqovXMeq1oEdYt54EqmrktSln2LR6DBXaG6ry6o1YK6u+ZfKVPHP8VSeTsGzeys8u8VQnZDG+b+/hbGkGnNpNXabnbQVOzndfx5nxywn/JkRzrn7PeZZSvcnIJZJKf3tArEbpt2mNxUnr6K+nEnJ3nOCPldriZw5Dvd2kc7n2rz9nHO9uzj5bcoOXnDqaPP5j6AI9KHyRBI5W/ch83En4+09tHz1CVqvfZaLk9Zwqv88wqcMQ5OSQ3VCOqX7Eyj45jhWrRGv7jG4RgVzotcc0ld/BXYb2tQbXHt9F6aSKop/Os2NTw+AWEy7zbNQBPpw4fE1XF34MTJvd7QZhUTOHl+vrrApw9Ck5FKdkEbp/gQKvzmOVWvAs3srZ/9r9bIm9QbJczdzfsKqBvv1Z+qqnS+rwYT+RgnqSxlcfkZYz03FlZQduYRXtxjiBy3k/IRVWA0malJzuTrvY/RZRYhlUkInDWmQA9q8LRzeC1ljy7FU5WGpzkfs4sHTTz3JqBFDeeGF57FqK7Dbbdh0FYhd6zsM1O4DTvaei7mqpt4a6dUt5rZ9AECrVU9jLKqg+nw6R5o/if5GCRKlHN31fKovpJO34xAZb+8hdsO0euusR+cW+PRpy8lesyn89gR2ixVdZpFTjurqWEMcYCpXo8ssRJOUzfU1X9FmzbPOMiKRiPLjiSS9tBFdRqFTL+1WO5efXY/64nUs1TrUV7Jo8/ZzFH17gvjhSwA71RevC0a7vDLkAV6N4o6ouQ8DoEnOQX+jlPI/rpDz8V6kHq5C3xz90mUWUvLrOTzaRdJm3fMCh/edi0f7KMzVQmbm4IkDBB3rM4fzj76JRa0le+NP+Axsz5Un40iZuxlFkLez763WPkvW+m8wFlYIWYqHLib55Y24t4vk7OBFxA9djC6nBN+BHTjZazbGkirsFiuHIyZT/MMpNInZd9wX1e4Rst//wdGvRLTpBYgk4nr9qpX5uutD5Ykkqi+kI5ZJnfJQl2Ni416g+mIG2R/8SE3KDfJ3H3G2o5bPEsa/DjY7IY8PQn+jlJavPuGs68/spc499Ab63FJkniqS527m95bP4tYqDJmXK9Xn07n8/AZ01wv/1D7g/yobMi83tNfyqDx1lax/fE/7zS8L6+WQRVhq9BiLKin89gTBD/XFNSbUqaOtVj+D3WrFqjdR/PMZyg5fIua1Jyj97SK6jEIKvz7O1TpcXPDPP7BqDQ3y4+GwJ5xrTC0KvvqDC4+tcfDBzd8uVoOJ6vPpxA9dzPW3vkQskzjnTuLmJxS2g1VbzpN/H8+o4UOY+sILWHVVN7+/BW3fn4GxpIpDYf8fe+cdHlXVLfzf9JLJpPcCgdBCh9B7R0TFAip2USzYaQIqKCIo9oaoiN1XsSAdBKT30AKBQBLS+ySTmUwv5/vjJIeEBFTu/e59772s5+EJM3N2WWuvvfY6a69yN1V7TtO17v2kfr329H2GjBmf0emDxyW5hF/AcjRLkp31+o23pha5WsmBEbPJXrqKNi/c1US/afvKvQT1aIOzuIqa4zlY03Ml2flXZ3P61PfIeu0HLMezKfh8EyWrdjWWU68/hGn7iWbxvAbX4Erwf8YoeeTIEebOncusWbNYuHAhZrMZgIyMDGbOnMnMmTOZNWsWDoeD77//njNnzjBz5kzWrVvXpC+j0Ujnzp3ZsWNHk99yc3OZN28eM2bMYOnSpdTW1nLgwAGys7N5//33mTlzJm63m59//pk5c+Ywffp0li9f3ihh6u7du3nhhReYPn06WVlZTcawWCy8+eabzJkzhzlz5nD27NlmcT59+jSJiYmMGjWKvXv3St+bzWaWLl0q4Z2Zmcn3339PaWkpM2fO5JtvvqG8vFwySs6dO5eCggKp/YIFC8jJyWHHjh2sWLGCzMxMjhw5wjfffMPMmTMpLS1l9uzZ0vMlJSWNPl8J2rZtS1VVFSBW3P7444+ZM2cOs2bN4vDhwwAUFBQwZ84cZs6cyYwZMygpKWk0XxCrgP/0009XpGlzaw/w+++/M336dGbOnMl3330n4fz9998zf/58NmzYwE8//cSaNWuu2P/l5u92u3n33XeZMWMG77zzDm5301uzDRs2UFVVxcsvv8zLL78MwJ49e5g+fTrTp0/n22+/bZZ+OTk5zJ8/n9mzZ7No0SLJEL5gwQK+/PJL5s+fz7PPPktWVhZvvvkmTz31FP/617+k9m+88QazZ8/mueeeY+vWrdL306ZNw2KxNBqrurqa+fPnM3PmTPbv309RUdFlVvUihA7sSPnaAwAU/7STiOt6ARB31wjsF0px5JVjPngWn8NF9K2DAPDZRcNsxHW98NbUgiBgSTuPTK3Ca3WgDg2k7Le9eM21+J1ulMYA1JHBYttahzS2Ni4Cy6k8AHI/Xos63IgmMhh3pQXL8RzJCyJ0YEfK1h7EXW4m75P1RF6Xis/mRPD6EDzirWNNWhYypQJViIGg1LaY087jd7gRfH6q950hpH8HytYexFfrQPB4EXx+FHoNzkITcqUCubpptb2Qvu0pW3sQmUo0noX07UDxql1EjE0lf8UmlEY9joJKlEa9hF/9fD1mG/bcMtGzyicGJVVuP4GswVgRY3tRsmoXgOhV6vUhU8gbrUPE2F4oArSUrz1ATdp5/C43keN6U7JqF2HDulGwYhPKoAAEv4AiQIs6MpigHsnYL5QR1D2ZstX7KF29D4+5lojreiEIENKvA16LHfORc9izi0W6BQWgDNThKjfjszoQPD5KV+8jMKUleR+vxXa+mOylq5CrlKhCA4kYm0rxql347C6KvtmGQqfGWVqNwqBDadCiqvNuihjZg+If/gSgJu082rhwCr/eilylwJ5VjFyrRhUSSOnqfcTdOYziVbtAENC3jEbw+9HGh1N7tlBcc7sLfato5Gol9gtlTegRMbYXBSs2oYkOwZFXhkKr/kt62M4XYezaGne5GUO7BGrPFqDQalAGBeBzuPA7vTjyyhE8XspX7yXmzmGUrdqJ/XwRqhAD+P0oQwOp2noUuUr0LKreeRJXaTUKvRYAQ7sELrzzGwAlq3ahCjeijgxutP41aedRGfVUHxTPjqLvtxMxphelq/eiCgmk7Pf9KI0BaONCkcnlqCODcVdZkamUl8UrdEgX3BU14t7+/k/kKiX6llEIXl+jdZarlMjVYtX0/M82ENwvBXe5mZD+HUT+MgbgLKm6OG65GWv6BYK6tyb3wzXYzhdRsSUNVbiRxKnjcJVWUfLjDgBM2483wiv3g9WE9O2At8YurZfSGEDZmgPSPvJUi3LjSuuFz0/lH8eoSTsv8a88QIv9Qlndel3Kv0WX8K9Ie38j/jUD4K4w43eLsicgOQ6/w406MpjqPackWRaQHItMLqdw5RYEj4+yNfsJH9GdklW70MWFU/D5RpTGAKr2nkYZoGnCh0qjHvPhTNShgfh9fmzni1CFBILfjyo0kJq08yiNASgNOvEFVCGn9kzBPxrLa3WgNOox/XkCy6k8kYZjelH45RaMXVvjKqlCEaDFUVDRaCxXuRlNRPB/Kk8FpbYVZWp/UfaUrNqFeV+GaJjViZEH9V4dPpsT2/kiAjskkvfxWny1DnI/XiPtG21CeJN9o4kJpejbbeR9so7Aji1FXPwC1QfOSs8pjQGEDe5M+doDmA+coeTXvSgNOgCiJvSndPVeBAEsaaJxwtAhAb/H24in5ColgSktKF61i7zPNqKLC0emlBM2rKsouwDrqVxkcjlhgztT8cdR0RNx7QEix/VCoVdj7JJE6eq9VO08SfG325GrlLjKzQR2bNnsWCWrdpH/2Qa0ceHIlArChnWR8G841pXw+jtj1a+X9XQuhnYJjWSq0hiAOjQQwecT92ilBY+5lrAhXajYcgSZUjQYR1zXi/j7RjWRAfX7xl1uvuiVJAgIXg/t2nfEZRV1TPw+ZDI5yJXga1yht14PACj+aReR16XWnZGpeC32JnqALimakH4dkGvUlKzaheDxYWiXgOD3g0pJzZHzRFzXS/Qk06kbnbMyhZz6yFS5SonP4UamkEt8VL/H5CpVszJAFRZE1c50lMYA/E4RX3VkMIEdW+J3e5rKtjG9yF++jojRPSlYsQkEAUWAptFY9gtlGLu2ouj7Pyldve+qZUf0hAEAhA3pIu1Fj8kKchmqkEDCR3TDaxUvfWrP5mM5lUdI3w6Urz1AUI9kBI9X9EgTBDzVVlwlVfgdbmoOn0NpDCByfB/8Tjfmg2cx7z8jnRvGHsk4LpQRMbYXzpIqKv84RvjYXlRtP47CoJN0KGPnJGzZxeLZ2TYeBJF2f6UXRd3UT8RrWDe8Fjulq/fid3uRKeQSXpc7HwQBTNtPoAo3oo0PR65TS3tMHRmETKnEfDhTOsOCe7eX5lFPw5q086Lnm9WJXKPEkV9+mbOoeV0KwO90152XmZIupUuKEffiyB7kf7r+b+kB/1HeMHZJovAr0Smm9mwB6ohgyjenEdg+AWt6LjKFHLlGTenqfUSOTZX2aPjQzljSc/HZnJT+vo/Aji1QGnQYOiY2kMVZkiy+knxseMYYUhIBMB84g8dcK8mD+ncX6+lcDO0TpDVpeD7IZHKQKUDwgc9N2zp5IwgCCP6Lv18CQd1bk/fxWnHNP17bQG+7uF41aVnSegH4bA7ChndrIju9DjdKg6ifG7sk4bXYmpUBgt+Pq7SKgs/ESwLrqdy/dTY3xDvqxr7kfbRWkh0tHr8Bj8lCzbGmtotrcA3+Cv5Xhm83B+3bt2fRokXIZDK2bdvGmjVruPfee1mzZg1Tpkyhffv2OJ1OVCoVkydPZu3atTz//POX7W/ChAm89tprDB8+vNH3H374IQ8++CApKSn8+OOP/Pzzz9x///1s2rSpUYju2LFjue222wD44IMPSEtLIzVVFLZOp5NXX32VjIwMli1bxltvvdVojJUrVzJ+/Hjat29PZWUlixYt4p133mkyx7179zJgwABSU1P54Ycf8Hq9KJVKVq5cSUpKCjNnzsTv9+N0Opk8eTIFBQUsXboUoFFxmv79+7N//34SEhKorq6murqaVq1akZ+fD0C7du1ITU2lZ8+e9O3bFwC9Xk9ubi4tW7bkzz//vGJoe0M4fvw4vXqJQu/XX3+lU6dOPP7449hsNubOnUvnzp35448/GDduHIMGDcLr9eL3+yUj8+WgOZo2t/bHjh3j8OHDvPbaa2g0Gmpra6U+7Ha7ZCBsaPC8XP+Xm//WrVtRq9W8+eab5OXlNWuwHTduHOvXr2f+/PkYjUaqqqr47rvveP311wkICODVV1/l0KFD9O7dW2rj9Xr54osvmDVrFkajkX379vHDDz/w+OOiG71SqeTll19mw4YNLF26lCVLlmAwGHjyySe5/vrrCQwM5PHHH8dgMOB2u5kzZw59+vQhMDCwWZru2bOHrl27cssttyAIQrPG1UvBa7Ej1BnNnMVVaGNE7wRNXCjOokrpOVdlDfqkaPGDXEavP14noH0C5av3YTkqHnauEpMYuqpW4a4wX2xb931tuWhEbTPndmJvH4JMISP30w3S2AigiQnFVX6xrRj+1XSO2oQI1OFBuMrNOItM4m8lVWLIhLmW0L4dxLALp5vIsT1EA2ZdH4EdW6CNDSXm1oEcuuUVAlo/jdKgE1+Y6kAVGojXYqfPltfQJ0VT/NMuYicOksJ5nUUmnCXiXOr/usvNUrvom/pS+ts+Iq9LRWnQSv3Wz9FdXo0mRgwPrm/jrqhBHRnUaB20ieGN8S8yYezcEmeRSNPWsyahbRFJyc970MaGoo0JRRMdisdkkdq5ik3oW8egjQnl5EPv0OePJSCXYUhpwaExc0h591GUBh0BbRMkhQ/AU2MHwFFQKdFeQEAdZpRoUE8rwetHqdegaxGJq9JCUPdk+mxdgjo0kNI6xTFiTE8Enx9HfjkoFLhKqxEEQeyruAp1uBFnkYnsN3+m1+8L0MZF0HrWRI7fu5SObz8CiCE1fqcb6i6NGtNDpCdyOdV7TxPYtdVf0gNAExOC3+VFHW7EVWxCppRL4TcKnYbU3+aTu+QHXMVVIs/V4a2pCxOuDy+t53O5RoU2LhzrsSwxLMzvx1lQAYC7sgYExHnVz7eOhn63F21kMO6SKpyl1WijQ2j/+kO4S6up3nuakAEpYsgWMrQxoURe1wu5Wom73NwsXqoQA966NQTw2Z0EprTA53RL66wKDcRrc6CJCpbWWBWkx2OyoA4LquNzkxjOrJTT87eX8JTXkPvRWvD78bs8BHZK4vyrP5A8904CkmNBJiPp2VuIv3cUOe/82hiv4ioUBh3uyhoJf2dJ3Z6q+xt1Y1/suWVoIoMvu17I5bjqZIyzxIQ61Ii+TSzKAC2pv80na8mPeGtsgCDRviH/Xkp7kX9Fo4wiQIsiQIPP6kATEyKFhLvLzcjVSvpuex2/z4fP4ZL2pf18MQqdphEfOktMxN05VJIZDfkw6sa+FH23nYT7x+Cvi/CQ+LCOn+rpoU+ORfD6JJ7/O2PpWkShiQnDVWYGQcBrsYkXAEF6qZ3f5cVnr2lEe010KN5aB3635z+Vp7QxobjreEqmkDWQ2SZ0KgXKgIspUbQJEQR2aYXgvbhvom4egEKrJvqmfjhyy5rsG118hEiHurE8VVYCu7Siel+G1K+rwoxCp5HWzFVejUyllPCynS+i8Ms/6P6vucgUclo8OYHs1/6FsWurBng5UYcZG43ld3nRRF3kJwCZUo4iQEvnD6dRvuEwXVdOR65WUfb7fuQaFbbzFy8MfXYnsZMGU33gDMq6i4x6GjYdy4MmKrTZsXr+/CJZS35sFq+/M1b9enmtDpSBOlrPvh25Wkn5xsM4S0y4yqpBLkcbF45cq8LYtRUKnYbBJ5dT8MVmTDtO0uKR6xEigpDrNJIMOPfytxJ/NTxjkSuRKTUIPjdejxv8PhQBYSCXo9CH4K0plh6tPyOb01W0MaHipcIlekBQt1a4TRbCR3QnZEAK4SN74LU6cBabKPzyD9q9ej/qcCOG9gnYc0tRaNRS/36PD6VRL+1Ld2UNCp26yb70u9zNygBHbilRN/VDadTTatYkas8UiPsrMgi5VoVcpaTnzy9SfeBMk33pLDIhVyul8POGskOmVFD6616MnVqiNOivSnbUG+80MSEEJMfSduF9eExWas/kI9eoCOyUhCY6lJw3f6bF4zfgc7rwe8WL3IixqbhNVpSBIm1kKqXEa8YeyWhiQtElRZGz5KeLtPT60MSEoo0OxVlswti1FXKdBoVeTXDf9lTtSsdVYqLVnNsJG9IFZVAA6Y++J655HS/2/O0lvGYb6oggcc2b0Yu0cWF1eIUS3LMNQb3aUvD5JozdWkn6jav44r5peD6ce/Ereqx6AYVWXbde+eI66DUkPXMzfpdbDNmu4z11ZBCCx4cmJkTivYgxPfHW2HCVm9G1jMZVejES7+/qUrrECJDJ6PbVDAq+2IKr0oKhXTytZk5EoVVTuvYAzhLTX+oB/xm80VDGiA4AXjTRobiKTWhjw1AGaHAWVxHUIxmA6FsH1qViUSH4fLhKqyX9WJ8YSfX+MxLf1MtiV5GJ3GXr/lI+Bqa0oDYj/6LsUMgbrb/X6kCXGEnfP99AFRRA+cbDF+fu9yFTKERcAZlCgdfnFdPieJ1Nfgckva3hetXrbZfqvn63F01ksOT9q4kOpdWM2/C7vZSs2oWzRJQ3nT56gr7bXkemUlC9P4PADi0anbGqID2Cy40qJJCkZ29BHR5E2JAuf/ts1sSEoAwOxF1Rg/1CqXi2JkUTN3kY1fsvnoP/m+FaSZb/fPg/4ylZVVXFokWLmD59OmvWrJE8/9q3b8/XX3/Nhg0bsNlsKBRNbzCag8jISJKTkxuFedvtdmw2GykpKQAMGTLksmHTp06dYu7cuUyfPp1Tp041Cn2uz2WZkpIi9dkQ0tPTWbFiBTNnzuT111/HbrdLXn714PV6OXbsGL169UKv19OmTRtOnjwpjT169GgA5HI5er3+irjWGyUB9u/fLxkerwTDhw/nzz//xO/3s3///mbzczaE999/n0cffZTff/9dytV58uRJfv/9d2bOnMmCBQtwu91UVlbStm1bfvvtN1avXk1FRQXquhv3K0FzNG1u7dPT0xk6dKiUx9FgMDSiwz/p/3Lzz8jIYPDgwQC0aNGCFi1a/OX8s7Oz6dixI0ajEYVCwaBBg5rwVnFxMQUFBSxcuJCZM2fyyy+/SF6ngGT0TkxMJD4+npCQEFQqFVFRUZhM4qG3YcMGZs6cybx586isrKSkpOSyc2rdujV//vknP/30Ew6H46pyX14U6s0ksK7/zS9weMQsqvecQt82joC6G8r6Z5pNfd3gsDi/+Ef2jZiN4PUTfX3vyz53Jei24llqzxWC/9LnBez5FeR8uIbUn+aR+sMcrGcLaZhqxJFXjrPQRMkve2jx4BipXSOoQ+LAiOfZ1e1xjJ1aiHkMm6AlNPorJouCiNE9KVt7QMwddEnXApfQWNbox8b9/cWRcPrpZdQczMTQLh6FXiu2kzWffFwQBOLvH4XtXCHWkxcoWLGRlHcebYJz48/NrUfztBIEkCsVGNon4Km2cnDk8wg+PzG3DkSuU4vKvcPVZI0b0Q4x3NljsmI+nEnesvW0nX/3lfmy4USUCtRhgZh2pV/s+wr0uFyfblMNxf/aiSOvjMz5X9Nh2dPItSqERo82bSfXqOm4YgZlv+4RPX0vM11x7AY/yhp+D/gFfA4XJx94C2VQANoWkQBkv/UL2thQOn44rZGB5e/i1YQef0HOenCbajAfOsepxz4Q6fHmQyCTkTznds69+BU+m1NsopAjVyk4M+Mzzr3yLSnvPHLJnJofoP732DuHgu+iMerv4uX3eMl9bzUVGw+TOf9rOi97Erm2+XNI3H/N0b7+c8M9K2s0tj2vjGN3LcFyRPSmax7ENrqESNG7ocLciO5yjZin01VcJT566VgN9pfY7koyoPmxom7qhz2r8ArytCntr3av/B2earzHm+tD/KvQa+i64jmyl/xIQzmT99FafA43lduOo02MbDrWJV0aOiTiyC8T5U2jZy8Vxo3xir9/FOde+gqv1U7pqt3E3z/qimNdpMvFfl1l1dQczcZdUUPW0lXE3TuCtEmLsJ8vQqHXNOFLuUaF4PVhrvO2ubqxzBLf1+cmbo4wVxyrDkp/3o3P7uL008vwu70k1J2RFRuP4Hd76PThNNotvA/LsRw8VVZ2d3uMoB7J6FvHIAiCGA3QQAZ0+eyZS+YvDqo0RuGzVTb4So7PZkLwuPA5ahqHVV6Jp5p9QECmkBPYOQlHUSUZz3yCz+GS8gxGju9Dzps/Y8sq5txLX2Fol9CodWNWqRcQl4x9hX2pS4igYMUmzIczyV+2joA2cQiCgKfGRsX6wziLTWTO/5r4+0cjUzZ8x5ERM2kwCAKV2441GEuGMiRQzP13tuDitK5GdjRo4ywycfLBtyn5ZQ+aGNGoFzqkM7az+VJETD1l5To1kdf3ofZsfmPa1/3fcjSLmqPnqT2dR/TEQVIeVOmZOhlRzx8lP+yg5lAmnev4o2jlFnb3mIartIrI6/uADASfTzp3ct7+BW1sGAqDjmb1ogZTsmbkc/KBtwjqkSxFLDSv34gQf/8oct78GZ/DTf6ydQSmiO8ArWdOpPCrrU1o25juMmQaFUnP3Iwjr/zSBxqMdWVdylVWzf4Rz+N3echbvp428+7A0D4BweMl45lPJF0K/oYe8J/AG037ayznL7KAgFynpuWj4xpdakvjNH64QfcCyqAAIsemcnj8i5eVj436uQyU/rwbW3YxB4bPbiSzms5VHFyuC0LwXzTINun+inpb0+fqvz9x/1v4HC7OvfwtuoQIDB1bAqK8seeUcOyuJZT8uJOgnm2bH6CB/mS/UEryvDsv9v83zubQwZ0o/W2f9Fv8PSOo/OMogvd/awmpa/D/G/7PeEp+8cUXjB8/ntTUVE6fPs2qVasA0eOxR48eHD16lHnz5vHiiy/+7T5vvvlm3n77bTp06PCP5uJ2u1mxYgWLFy8mPDycn3766YpeZrJLhIMgCCxatOiKxrjjx49jt9uZMUNMPu5yuVCr1fTo0eMfzRXE/JKBgYHk5eWxb98+pk6d+pdt+vTpw88//0ynTp1ISkq6rLddPTz11FO0aNGC77//nhUrVjBjxgwEQWD69OnExsY2ejY+Pp7k5GSOHj3KokWLePTRR4mJicHvvygIPR7PFceTyWTNrr0gCE3oXQ//xOgmFotofv5XA3/3RiY+Pp5FixY1+5tKpZLmVv//+s8+n4/Tp0+Tnp7Oq6++ikajYcGCBVekY0pKCu+88w4Oh4OTJ09iNBolg3xD2Lp1qxQK/spM0StE8PnRxoZKt7uuIpOY0L4ONOFBVOQeadSPM78cr9VO6LBuBPdLIah3ezp88AR+t1csWFDfNiZM6jfxgdFSARoEgbDBXQDQxoaCjEa3yyCGiiuNemmOuoRwtAkReC125BoV1ow86YZcGxOKTCHHVVpNzckLFH0vhg23mXsHcq2a/tuXgCAmwfbanBT/upee381GrlRgqctVVA8ekxWlUU/ClDHETR6GNjYMweNDGxcmekbGhaGNCZVug+vn7TFZ0USHInh99PjXHJx1Y9WDoX08gR0S8Ht9VG49hjYuDPOhTNErQy5DcHsbrYMzv5zg1DZ18xhOQNt43FVWtHFhuOrmoY4MpmJzGrG3D8ZVWo1crUQVZpTopokNw+8Uw88SHhiDp8ZGbUYejgultHz8BlxlZjFRf2YBMbcNwtAhkb7bXhe9EmQydAnhmA9loo0NRYYMt8kq0aAeZ5lSjs/hwllswlNZgz23DBBfDkIHdaLv1iXoWopFhtq8eJeojI7vg6/WSacPpqEKMeAsFr0dom/sh+AR6VD80y5aPXcL5kPiS7Qjv5yQvu0xpIhzvJQeEaN7IHi8dZ4pYVekh8TrJVXoEiNwV1oIGdgJbUwYzoJKBJ8PmVKJ9eQFnLllGDq2AAE6fPwU3hobluNZyDUq3HXJ1TWxYbR8/nbKftmNoXNLQod3x9invehdlBABgDo8SOJz1yU0lKuVhA3vRsd3HkVe5yGsCg7AkV9O+NCuaGPCqDl8DrfJStqtCwnp24GwYV0b4aVvGYUuPoK+217HY64Vi8rUgUKvpfZMPgq9Riw6U8/nATq08eH03fa6NK5co8RRUF7H5yI91BFBhA3tSnSdB5Bco6LmeA7lGw4RlNoGZOAoqsRvc6GNC6P0t30IXh9ytaoRXr5aB3KlUsK/fp0MbeNRGvWce/lbkp6c0Cz/9t32OprYMPD70dTJGG1MGDKFHMuJbIJS2xLUsw3KoACSnp4AMplI+wb86zFZm9BeppQTNqQLfbe9jqOwUnohd5VUYeycJPFK/VxLftlD5Pg+0r7UxIbic7olPoy+dSCa6BDSJi6kxw9zG/GhOjwImUJOm5fuwlNjw1+XpsJVUoVcoxRDKRuMJVcrkSkVEs//nbG0ceEEtI5BrlbR8okbJUOot8YmtdMlRqDQG+pk2MWxlAYdcrXqP8xTrjKzJNtlCjnGrq0QfH6s6RcayOwwsYCD3YVMqaD35tdQBuppMXXcxX1Tt3bIxBQjMbcMRBsXRvwDo4m/ewRyrRpnUaXYp0yGOjIYv8uN5USONA6AJjwYhV4rnSVxdwxDrlJKeAW0iSNm0hAy531J50+epuj77cROHoarzCyNpQ4LxHJCHEsMtatG3zIKV5lZGktwe6VCHpqIILxmG4n3jUIbH4EiUA8+PwFtxDxsMZMGI9eoOTPnC+R19L44lhHLiQvNjFXdzFhaak/nYc8tI+HB0U3wutxYV5IB2thQao5lEdKngyTb/Q43R25+GXe5mV7rXhH5yuakem8GkWNTxX0iCNJZWfrbPgS/H118RKOzXREcBzLRI1LwulCq1MhkcgS3DZk+BMFVi0wf0uQ8bqiriPJgCdrYsCZ6gCrYQKtnbwG/H9u5QrRxYZSs2k3s7UPRxoZh7Naags834iqtpmzNATp99ARCgIa+218HQSxC4y23X5QB3VrjrTO4NNwrco26WRmgrkshEjNxMMU/7SJ53p1SG4VRj9KoJ7hXW5QGLRGjeoj0jgtDodMQMqAjnhp7k31pqMvd13f766jDg/6R7Kg3aOjbxCL4/JIcra2jW+mve2g94zbw+5G7POhbRDLw8AdSwSOZQo6+dQzq0EAiRvVE8PuRqZSofX7sF0qlddLGhFFzLAtjlyQC2ifgqbIiV4pREVE3DyDqRtETr/rAGXRJMVhP5RLYNQlDhxakfDANwevDkp5L2OAuZJg+QRkoFu2ox8VX6ySgdYykF0n8EBeG3+VthJcqOIDqvRkkPDgar9WBLbOA0IGdLu6vOv1GmxBBzKQhHLvztToZs4vWsyehjQsjqEcyUeP7INeqxdBmnx91VDAyuRxty3DUkcHUZuRh7JKELjESZVBdnneZjMjxfWh5toDoCf3/li5lPpSJPacUuVqJLiECRZ2c9ZhFmW3NyCewYwsUOk2zeoA6Iug/zBue6lqpTezkYRi7tqLTsieRKRTI1CpcJUVoYsNQBYvFKet11VbP3IwhpQUyhRx1mBG5TkPPH+diO1+ENiYU87EsVMEGyXhaL4tDh3bBkV9OzG2Dm5WPDc+YRuAT0+bUr79co5JkT73MqgeZXIFcpUMeGFH3hQKF4AfBL/2OX6SVXGtErg2k50/zQC5vtF71etuluq9crSR8eFc6vvOIFNmlDNBiyykhOLUN2hhR3rjLzKK8WXuAhIeuw6u0kTBlDElP3yzKG4tdzNdZKOrBykAdfq9Xkp3Nnc2N9NjSKqJu6kfm3JXSOiv0WnSDOqEMCpBymF6Da/BP4P+Mp6TdbpcqX+/cuVP6vrS0lMTERCZMmECrVq0oKipCp9M18TxsDuLi4oiLiyMtLQ0QQ5YNBoPkwbZr1y7JYKnVaqU+6w09RqMRp9PJwYMHG/W7b59483D27Fn0en0TT8YuXbqwadMm6XNubm6Tue3Zs4dHHnmEjz76iI8++ogPP/yQkydP4nK56Ny5s1TUxu/3Y7fb/xLn/v378/vvv2O320lMTGzy+6Xt1Wo1Xbt25fPPP2fYsGGX7bchKJVK7rjjDs6fP09hYSFdu3Zl48aNkkHuwoULAJSVlREVFcW4ceNITU0lLy+PoKAgLBYLVqsVj8fD0aNHG/XdHE2bW/uuXbvy559/SgVmGoZvXwma6/9y809JSZE8bPPz88nLy2u2T61Wi9MpGpjatGlDRkYGFosFv9/P3r17mxgAY2NjsVgsnDt3DhC9ZRvmAv0rsNvtBAQEoNFoKCoq4vz581d8vqKiAplMRmBgIAqFAqPR2OxzI0eOZMmSJSxZskR8mbhB9LSNnTSEik2i4bHoh+3oW0WjTYwguE97FHoNpb/uQRUWKIU1mf48TuigztizirCezMGWkcehIdNxV1kIGyUa2+VaNT6rXQrbqtxxkn0jnmffiOdxlpik0OaWj9+A22RtFLpdD1V7M4i6oQ8AHd95hJpjWezq9jinnvwYpUFP7MTBBPVMRvD58JhrcZebxYrQgDYujKhxvajcfoKc93/n+EPvIlMqkCnlRI7pibvCgsdqlzy96kEVFoj5UCYek4VD17+I4PFSfTiT2ImDqdicRuKUsXitdnQJ4Xgb4AfgNlko+XkPB0Y8L3oFKEWxHtQzGWdhJQUr/yD/k/VUbDxMzETRQ7c2Ix+ZXFSwGq5DxeYj+GxO3CYrZ2Z9jsdio2LjYWLvGk7V7nQSpozFW+sgdEgnPDU23OVmLMey0beKpuZYFlET+hM9oT+qEAMFKzZjyy4h7+O1KAw6Eh+5XgyhrqObafsJNBFBOAoqODh2Lu5KC9aMPFo8foO0Rn6PF0+VVTSC1s09qGcyPocbbXSImG9OJqMmTeR5n82B4PWxb8BzHLlxPvYLYlEUV7EJT40NV1kVB0bOxl1poeiHncROFA2rjiITMrlcLJrjcDegRxp+txe/092IHjETB1Ox+Qixtw/BVVGDLiFCWpfL0aMhjdWRwdRmFmJon4DP5QY5BPduh1ynIrhfB3StYgju35H8D3/Hdq6QIyNmYj8vFknyVlkx9myDMtiA7XQehcvXYd59iorV+zgwYjaW4zkSDWMmDsZjsuIuN1Ox+Yi0/kE92+C1iJWn0ya9ivngWSo2pxFzx1DkWjXGrq3wWu0Edmop4lVRQ/joHghubyO8XGXVnH/1ew6MmE3Z6n1SuFvs5GH4PV5qM/KxHMtGExGEwqATK8B6vFTvP8OBEbOp3n2Kis1pqCODMe8/I/KX1U5gxxZ4rXZy31/NiQffQiaT46qokfI4tXz8RjwmK+W/78drcxAzcTD6VjEo9Fqxam9umdS/aVc6yiA9FZuPSP2LoY4BHLtzMTUHzl6Wfw/UFUZAISd8VHeCerZB8PnwWh2YdpxE3yqa2rMFeK0O3BU1l/DvjQ34tzHtfQ43luNZHBghXlLIFOKetWUXI9epcZebiRzfR+IpbXx43QuWjINj5wIyKrcdI2biYJwlJmImDcF2rghNRHATPhT8fnI/WiMWwqqySvLBll0McjmeKqvIDw3a4fODwN8e69DoObjKzVT+eZzKbcdwl5up3HpU5Km6vaKJCcVnczbZK5qIINwVNf9hnvK7PdK5UrBiM5YTOeQsXYXCoCNm4mBp7Xx2J36Hi5R3HsW04yS7uz3WaN/ok6Il/gru2Zbac4XETBxM4cotnJn1OV6zDWeRiZiJg0l55xEcBeU4CiooW72v8f6y2qnafUo67xR6Da6KGgmv6AkDcJVWk/zSZPweMdzRnlWMvlU0lduOcXDsXLxWB9aMfGInDiZ20mCsGXkIXj+mHScleRg2rCteqx3T7lMEdU8W0wMA51/9nuq9pzEfOU/0hAGEDetK8tw78TvdWI9lS/zReKw8YiYOJnbSkLqxfFTtOCnhVT9W1e5TxD8wGn2rGASvvwlelxtLmxjRRAbUHDkn8YnP7kSuU+G12tEnx+C1OaS9gABVu04RfcsAQgd3Qp8UTcWmI1RsPNxEBtSfywAKQwSCx4G3Oh+vuQi/y0ZAiGgwkGkDEQQ/MqUK/I0vYBvqAbGTBtfJg+eb1QMcBeXsHfAcNXVFJ2ImDiZ0UCdcZdXI5HJcJdW0fGoCFZuOEDqok3h5aLZx4f3fOTPr80aeZ7bsYhRaFYLP32Rf+j3eZmWAu6KGpGduEWVbXY5Fd7kZR365JNvqDUJVe0+LOsWj49G1jMJrseG12Brvy+M5aGJCMR8+R+5Ha/+x7DC0T0CmUhB1Yz+KvtkqFgR59XtpLyY8dB1+lwePuZaDw2fhKjdz5NZXyP98I94aG1V7MwhIjmNnysP43R4uvLcaV7EJd4UZdWgg2sQIgnq1FXlxzyn0LaNwFlRg6NQSwe/HXW4m+9Xv8VRZyPvgd3w2B+Eju2M9nSdVRT84ZAYHRszGa7EjU4neo7Xni5Ap5LjLzSRMGQtyGfa8MkkviryhL0E92yDXqsn/dANpk17l7OzPRbzuGErEuFQptYRp+4lG+6uhfuMqrSb5xbvwmKwY2sXjLKwkZuJgjty0oK7AmY2qnSe58N5vKPVain/aiSO3jNNPfoTCoCN0QEeO37tUKm4k0qaG0t/3/W1dShUWSFCqqAf4ap14LWIhsuoDGeJetDlQhwddVg+oPnDmP8wbZb/vk3QiTWQwlhM55L63GndlDZFjemI5lo2hvXip7ne5iZ7Qn/LNaWQt/pGtcXdRtvYgBSu3ILi9VG4/Qc3xbLxWO2Wr9xPcu52kL9bLLH2raIJ6tEEZpG8iHy89Yy6Fhu8u8feNkvQ5n92JTNK524iFs5w1eM1FCF43fq8LfV3EnUypQRD8Yr5JwO+04DUXcWDE8430tpaP39BAb2us+9brbYdvmI/5wBlJb1PoNAR2SRILylWLuffd5WbR2OzzU3MsC4/ZhrvSQlWd3iVXKPDaHCRMGYvf7UGhUUuys7mzuaEe6yw2gU/AVVIlrfPhcS+I3sflZorrcvz+bwa/IPzb//ufBjLhf2FQ/O23305IyMVbz/HjxxMVFcVXX31FaGgobdq0ITs7mwULFvDFF19w+vRp5HI5cXFxTJs2DZlMxmuvvYbVamXIkCGMHz9e6qu8vJzXX39dyvOYm5vL7Nmzeeyxxxg6dCi5ubl89tlnuFwuIiMjpRx9Bw4c4IcffkCtVrNo0SJ+/fVX9u7dS2RkJGFhYYSHhzNp0iQWLFhA27ZtycjIwOFw8Nhjj5GcnMyOHTvIzs5mypQpWCwWVqxYQVFRET6fjw4dOjTyXnS5XDz66KN89NFHjQyab775Jv379yclJYVPP/2UsrIy5HI5Dz/8MG3btuW9994jPz+fbt26MWbMmEZ4ms1mHn30UW699VYmTpwI0GhOZ8+eZfny5ahUKp577jmio6M5d+4cb731FsuWLUMuv7z9e8GCBY3yba5du5bCwkKmTJnCl19+SWam6LUUERHB888/z2+//cbu3btRKBQEBwfz9NNPYzAY2LBhAxs3biQyMpLQ0FAiIiKuSNPm1l6lUrF69Wp27tyJUqmke/fuTJ48uckcf/rpJ7RaLTfeeONl+3e73c3O3+128/HHH1NYWEjLli0pLS3lgQcekPquh40bN7J582ZCQkKYP38+e/bs4bfffgOge/fu3H333U1omZuby8qVK7Hb7fh8PsaNG8fIkSMbzf/06dONcqbW/5aYmMjSpUupqqqSDJwTJ06kY8eOTJs2jcWLF2M0Grnnnnv45ptv2LFjB2vXrkWhUKDVann++ef/MhXAnt5P0nn506iCDVjTc0mf9gFC3Y1at29mETasKwgCRd9t5+zzX9B69iRibx8i5uORy/DZXahDA/E53JT8uIOEqdeLuWsUcunF3l1ZQ85rP5D3/U6GpX+Cx2JDcHtxmSwYU1qgNOrxOdwcuXMxNUfOo44IYsiRD6Q8kH6nG2dpNZqIINEr4kwegk8Uk65iE8F9O6DQqsRQpEfex3Iih9TfF2Ds1AJHkYkz877EkV9O1+VPYWgbj+DzI3h9KLRqnKVVKAN1KLRqBL+AXKNi37DZKLQqOi97En2LSGQKOfacUvaPmkO7l+8hfHg3lEY9fqcbT42N009/QutZE8l47lM8FhuDj3+MM68cpVGPJT0XT7WVsCFd8Lu9qEICGo1Vtv4gwT3b1N0uq5EpFPidbuy5ZRy7/TVcZdV0/HAaUTf2RSaTUX3gLMfuWkKnD6YReV0vUMhBEPCYazl+1+u0njWJjOeWE9ipBe0WPygmXre7qN59mvRpHxDUrTXtXr0fbUIEyiA9+AWchZWkP/IeXT5/FlVIIAqDFsHnp+CLzeR/vone619BHRIoenJ6/XhqarGeyhPzBwKaqBD8Lg8KvQZBELAcyxJv4VVKHHnluKushA5Iwedwk/H0MmLvGErcPSNxldd51Xh9FP2wg+Be7XBXWggb0lksIlMH5kOZCF4fp59ZTu91r6COCpKKBdWknefIzS/T7uV7CRvRDV1CBK5yM57qWjKeXvaX9Agf0Z32rz0g5VPzu724626/kVHnDRCOz+Gk4KM15L/7K20WTyFifF+UIQZkcjkg4Hd7Ueg01GbkoU+ORaZU4nd78FRZKfpuO62eu1UM/xcEao5lc3jcCwAMPPIhIOCtdZK9+F8kPXsLmshgFAYdzuJKNNGiR4UgCPidLpArELxeVCGBFP+4A9PWY1fGKzpE9ITwC5x+6mNKft7NwMMfoIkNQyaXIfgFSlbtwtA+AVWwAXdlDdq4cIkegl/AXWFG8IvrpA4Lwl2XX7b2fBH6ltHIlHL8DhdHJr6K9UQOHd99TMxN5RdwllZx7sWvSHr2FlTBBsk7Qx0eJOLk8uCtqRW9O8w2KT+Xs7ASfZvYK69XnYeHI6+cwm+2EjtpCHKdGl18BO4qCwWfb6L0t730Wr/wCvwroIkKbcS/HpMFZaAOuU6D4PVhPZ2LKtiAKtSIXKnAUViBI7cM057TtJl7hygfsoo5MHoO7V6+l7h7RogXDH4/gs9P5dZjKLRqMp5bTszEQbSaJZ7X9Xi5q61EXtcLVYgBWV2KCJ/DTW1GPicfeode615BFWpEUZd30X6hlP1DZvzlWPU8r40LF18Stx4jfdoHdP1yBmFDuojy2e/H53CTdssrtJ41iYAOCaiMAeJYMhlei52qnen/KTylDjPisdjwu7wojaLMRSbD73CDSoFSp8Frc+IsqEDw+sj/fCPJ8+4UzxMB7Pll2M8Xc2bmZ/Rat7DJvgloG48yQIvP6cZZWCmeG8UmQgd2wlFUyelpH+Ix19J5+dMEtIkTL6cUctwVNWQvXUXi1HHi93IZzuIq3OXVnJm9gg5LH5bCfss2Hia0bwf0dV6oMoUcBPDU1Ip520IDcZttCG43frcPXXy4WFhFAGdxJZaTF8h4bjl9tiyWDPrOwkq8NTZq0s4T2LWVNFb5xsOE/OVYtQhujzRWfYqRS/H6u2Opgg3IlOKLsSYyBIVWhd/txWd34rO7kWtUqEIDRUOdWgUKuVikzemmqm6PIgh0fPcxwkZ0Q6nX4iytIv3hd7GcyCG4dzt6rX0FwXsxrP7ZZ59h0NAR9OrVG6/XQ05WFsOHDcFXW4kiIBRfbQV/dpiNrkUkXZY/hSrYgCU9l/RpH0q6SvvFDxBz26AmekBgx0RSV88XC8GplbhKq/G7vSiNehR6DTKFAntuCRnPfUri1HGNzln7hdK6sygQuUb0ihS8PhyFlaTdtABXWTWxdw6l/ZIpTWRAxHW9RON93fmWMeNTYm4eSNmGg7R69lYxR69Kgc/uwrT9BOnTPmDI6U8vhhoLAr5aB0dvf43WsyZR9P12Ws+5A7la2UgmXq3sENxeuqx4jpABKaiMepDJcBZWcvKhd7CcyCF8RDc6f/YsgtdHzZFznJ3zhaQnusrMqCOD0CVEkvvRGlRGPTETByPXqnDkleOzu3BXmAnu0x65Rg0yAXd5DTlLV+Euq6btq/ejjgxGppCLBuLSKhz5FagjghD8ftQRwVTvOy3mntSoRdxkMnwON478Mo7f/cZl9aKA5Fg6vv842rhwVEEBgIAjv4L0R95rhJenykLRt9ul80EVEohMBva8crzmWs7MXkHXL6Y3kjHtX38IuUaJ3+EWiymF1uXvyykhsEuSqE8WmSRd6vyiH0h5+xE8VRYKv91O6W/7rqhLyXVqlAbRw1wTIRofa88WoAoOQJsQ2Wgv/h094D/CGxHX9aLTR0+IZ6LPj+V4NtaTFwgb3hVtfIQYvSYDb60T6+k80h95H1dZtbRHjV1a4Xe5sedXcPqpZXT9/FnUkUFS+oj0x97HevICnZc/XadDKJrIx4Bk0av3zPRPKfl5NwCDTywDhRxVsAFPlRWf0wN+vySz8Is5Qt3VtYT0bY/P4UYXI0fwupEpNSiD43j2macZNGgwqb164fV4OH/6GMP7i04UCmN0I3nTe/0rqIIN+Bxujta9nwAMOvIBAN5aB1mLf6TVszejDg9CadTjLKoUc+s30Nv8bh9+twdtTBj23BKK/7WTxKnjmug37RbeR8xtg5Dr1OATcJaYSH/43b88mwW3l47vPYY2MQJtbJika1tO5ABixfCOHz6BOvTKEZL/0yEmuGlk4L8blJj/Z+X3/F9plLwG/x6wZs0a7HY7d9xxx3/3VK7Bvwn8EXX7P26jaDY3zl+D+yocwa/WdfxqMqj8V7qpy66Shv+VcJnsoFeEq8Xrv3KsqwHVVXEUeP7vBD9cg2vwvx7+3eXU/wQYenrxP27zZ8e5VzXWNdr/98B/pd72PwGuRm7Avz///k/A65q8uQijyn78757C/1e4ZpT8z4f/Mzklr8F/LSxdupSysjJeeuml/+6pXINrcA2uwTW4BtfgGlyDa3ANrsE1uAbX4Br8h0D4NzcK/0+Ea0bJa/D/BWbOnNnku6VLl1JeXt7ou7vuuotu3br9F83qGlyDa3ANrsE1uAbX4Bpcg2twDa7BNbgG1+Aa/DvAtfDta3ANrsF/GayPuvMftxkwvPSvH2oGjm6P+MdtIgPsVzWWw6X664cubeO7ujshtdz3j9tolP+8DUCh+8o5Qpsd6yqPFDX/fI5W2dXRUC/888Atlezqgr2cguIft6lQXB1eiX7nXz/UDDiE/7r7ySCF+x+3KfVr//qhZkB3Fet8tWC8Crysvn8uN+DqwtiulhL/7gkBipRXx7v/fFeC4iq15Qjf1VUiXaH95/t5ivPq9opF/s8povNfHVed01zFWFdJ+1ZXUQV28MbJVzXWhnH/+sdtroYPATRXIdv+K8Ocr1be+GT/XLbVXiFn/ZWgq878j9uctwVd1VjOq8ALIMT/z/WiVbqr0/cmOq6WG/85XI1E/OYq5CHABHfAP27jucr1irwKWT/s9GtXNdaWjvP+cRv/1aF1VXr96LJ/Lg//J0F0cIe/fui/GUrNZ/67p/CP4Jqn5DW4Btfgvw10iRF0X/4U6uAAatJzOT7tIwSPj3Yv3knSw9chk4FQY8L25gv487MBkOkD0M9egjKpLQjgt1QjAwSvF/ef69GMvBHBYaeXRY7g9XFkzBzaLHqAsBHd8TtcZDz1MbXpYiX09u8+RsS43mLS8GITllWbqPzkZwBC7x1P2L3jQSZDrteiCDZi/m0bAb07gVyO+ZdtBI7sg0ytArmCqvX7KX7rXyS+MoWg4T3xO1xcePYDlOFBJL4yBZlSgd/hEqtgCnD2mWVY084R0LElnX6YiyrIgOD3c37mp5T/vIvI2wbRZukjyBQKvDW15L/3G8WfbwBAn9KSpCWPoG0Vg1yrxpVfTtbT76MKC6LlwgfRJkbhqbbiqTAjeH2cv2G6SO+UJFp/PR9FkAH8fvLnfEz1rzsAiHhwPGF3jhaTWldbUUeF0truofpoFiE9ksWqlpUW7MUmwvt1wO/1IXj9yDVKatJzOfaEuHbSun4zi4B28dQcPsfhW16Rfuv61XQihncHBAq+3krmvK8A6Hv4I7w2J/j8qKOC8dU68Tlc5L/3G/FTx6FtGY0q2AAIOPPLOdj3KYmPjCmJdH5jipikPSYMhVqJ3+Xl/Ae/k/XeaqLG9KT97ElSgQ5XfjmBnVric7g4N2clCQ+NJaB9AgqdBplGiSrIgLfWQf7Ha8n74Hc6ffo0Aa3FQjvKID1yvRafxY7f6Uau16CJCQVBwJlfIRYbEARKvtkqrVf3b2cROqAjKESetOeWcmC4WGiq3aL7iJ04GIVOjaOwkpNT36Mio5CbDr6Dt9aJ3y8WSto99QMGLpuGLioYlVEvFn4Acn7egzY0EEOLSJQuF+ee/Rj72QJavfogoaN6ookOFQtS+P1kzVlBzD0jkalVyJQKKtftJ3/pT+gSI+j29Uz0SdH4XR7suaXYc8sI6tIKZZBYGMpbY+PUU8uwpucCMOjwB/jcbnSx4aCQUbEpjfRpH2JoG0+HpQ+hbxOLyqBH8Pko+OoPaZ2jHx5PxOSRIIBMpRCLLdmd2E5fwNC9DcoQsQiT4PPjNVsRnB5cz3xGddp52s24lRZ3DcNjsaNPiABBEIuSFJRz9KlPqKmbW3C3Vgxe/wonp76H5WQOXZY/TWBncb39Hh9Kgw57djG1mYUEdWuNz+FqhFvr2ZNo+dj1yBRyXOU17BsyA1+tk7Yv3UX8fSPFipaCQOG32zkz83NxjQ9+gq/WgeD3o4oMwV/rQGEMQPD5UBj0uEsq0SRE4i6uxGdzInh97B89D21iBL1+fxl1ZDA+mxNnYQWOgkoM7eIb0f70U8uw1sktAF2LSPrveAMBqPzjGOnTPiRybCqtZ9xGQLuLBbZOP/MJpb+JVU6HHP4Ar80hVvuVy/A7PQS0jkGuEgstOYpMCB7xpSqgVQznFv9I/rJ16BIj6PLpMxg6JOB3eRB8fmQyGc4S02VpOPjoR6hCDSCX47O72Nn5EdouuJuo63qhjgqBur14eubnlK7a/bd4StcyCqVBh7PYxMmH3yX2jiH0HdGDgLgwbEWVeOwuBK+PtePEtDGhHRMZvuJZ9JHBKDQqNt+5hISR3Ykf3g2FWonP5cbn9OCxOzk450uq66qutrt/FB0eGosxKQprfjneWid7n/0UweGi79tTCe3ckhOvr+LMJxsISIhgzNr5aEIMeB0utt/5OqZjOaiD9PR9eyqGFpHIXW6ylvxE8uxJKIMDqD1TAAIY2sUhCFB7Nh9j5ySJhrF3DCFiRHdS9WrcThcep5v8s3ksm/kBd825j8G3DEWtVVNZXIlcLicoIpj7OlzM3X0l+ducvLGm59Jm6lhaTh4mFsc6U0DGW7/S+/1HMbSKQaaQi8W1tCpshZVkfbaJ1vePQqFU4K6ycuDmV5BrVAzY+AoBSTHIlHJsOaXsHjkHweMjamxP2s6ehCYqGKVBx4DSKtY/9gF2k4Wx7zyKvq5IS/r3f+L3+ekxZSzBLaNY1vVR+j5zM0nDuuF3e3BUWtCGGPC5PPw54zOqMwsZ8PI9JN/UD3WgDoVaxZddHsVZXQtAbN8ODFvxLM6SKvQJEficbqp2nxKL1jSgR8SI7uzeu4fXFi/G63Iz+fftPD73NQS/t07GCJiObWbuRz9QWmXFJ1fx3rvvktymDYLbwaOPTaOoIBeboQa5IOMJm/iyqk+MoPcnT6IONmBOv4DLZCVqWBeQydCEG7HlliEDijcc5tzbYhHDwJREBv7yglhEyeXmwN1vEndDbyJHdMPncJP18Vp6vPcYx6e+R9m6g9K+9rnd6FtEiUU4LHYO3/4almPZBCTH0vm9RzF2TuL84h8pX3+QLsufRhkcIBYbfPIj+qxfiKu0GnteWbO80VBuCF4fxx9+l67LnxaLpNUV7FIadLgrzHgtdgJax5K5+EcuLFsn8WSb2ZNo1UCm7hoyg3Zzbifmxn4ojXocxSY8JisnZ6/AkpGPXKOi/+qXUAToCKhbu4pd6ZKeUX+m1/OUvaSKvY+8j9fuYsAnT0rjGhIjyfxsE9FDO6MJNmAvq0YXGYxMLsOxdjva9i1RJ8YguNwUP/8egtdH7OvPoO2YTMXbX6OMjSBwaCp+pxtkEOeRIVMqKF53kMylv0jrnPrJk6iCDdTUrXPksC74HG6OPf0JMoWcQetfYf8jH1C4/hAAN6S9jzYyCJlCgeD3s+2GBVQdy6HdY9fT4haxGrRcKcfYJg7LqVzUoYEinQorQAB9i0gsp/LQRoc0kRu99Wo8Tjdup5uizHxWzvyY256/m363DEFr0OHz+vC6PWQeOM3nT7+Py+5k9NQb6XfrMPQJEciUcmRKJTu6PEKrZ24mYkT3q9YDdC2jxCJAgoCjoELiqaGHP8DXgKeOPvwu3RvwlLPEhODxUbY5jRYPjUUVqGOE18cnsz7kwNo9hMaE8/g7TxMcEYzgF9j2/RY2rVzHko3vkNC+BYWZ+Syb8T5xyfGMeeQ2ALw2J2nPr8RjddDvkydQBxuoTs/l4JMf4/f4GtFeVkf77B92ED2gIwqdGp/DhTo4AMEv4Cgzs//ZT6lKz6XtA+J5EZgUxZ8dHkZp0DbeY83Im0vPS2VIgihrEBAEmDN7Orv2HiI0NIS1a35HplCCTAF+L15LGfiaXoJe7n3qUvnrLKki7eF3sZ4rov/ql5CrVehiQwEZrsqaq9LrL4fXNbgG/wT+3S/Br8F/Etxzzz3/ofbl5eXs2bPnsr9NmjSJjRs3St+tWLGCHTt2XLHPHTt2UFVV9ZdjL1iwgOzs7Gbbr1ix4i/bXworV67kkUcewf8Xt/w2m43NmzdLn6uqqqRq5JeDI0eOsHr1agAOHTpEYWHhP54fQFpaGrNmzWLmzJk8++yz/PHHH4BY9XvSpEmUll70Hly3bh2TJk2SaLR9+3amT5/OjBkzmD59OocPH27Sf3FxMQsWLJD6X758+VXNE2D9+vW4XK6/frAZaP/CZC4s38COfs/hMdtImDwM5DLibx3I3nEvsqnVAyD40T8+R2qju+9JPHu2UnPvGGqm3CBWg/V6sc64H3X/EaBQUPvqsxweMYsjY+YQNqI7+qRoDvR9irMzPqXdGw9JfZX+tBOfzYmjsJyDg54l6IYhaJITCOjbGeOovmSNe4KcSbMonPUulSt+wzimP7kPzCdrzOMYxw2k+MWPyb7+SU6Pfo6god2JevgGNEmxpA98nNzZy2ix+BFaLJrK+bsXUnv4LApjAFkPvc7pUc9iPy/yRtt3HsNdXMWeFpO5sOQHkhdPAbmclrPv4MzUd9jb+h48lRbipl6Pvm08AK3efJyqTQexHc8i94XPqT12nlaLp5L02sOcvetV3KVVeKutZD3+DqeumyXhm7j0STwllZxocxvFS78lYeEjAGjbJhJ252gyb5hB8eKv0LVJIPvelzkx4zOCOrVk5/DZ7Bo5B1teGRGDO7O937M4S6tRaFX82V9cu8TJw6Rx2rx4FwCV247jtbuImzwcgPCR3Qkf3IW9A5/jyG2vEj95OAFt46R2J25ZQM5r32M9eYGDfZ/k3IzltF36MKatR7EezyZn0XfYs0tQR4c24qOub0/l7KJ/Yc0oAL+fvK+3UvjbXlreNxJD2zgqd5+ScMj/YQdhw7uxv+/TnJ3xGZ2/eA7Tnyc4MHi6WIHd4+PA0Bm4SquIuWMoAW3jODX1PY6OnMnRkTOpTb+At8bG4X5PYs8uQhMTxp7EyWQ+uwxNfARHhjzH8XFziX1gjLRePruL089+wrbEe3DkluEsNIn0GNGN4NS21Bw5z+EJLyO4vaQ04M+tExexcdQ8Nl33Et3n3cHZzzZhySpBrlBw6r3V7J76Pq0mDcJeWsWGkXPJfPIDWi98kJAR3dG1isGZV4arxERt+gXSJ75CzH2jOXnryxwbMYNjI2YQMqw7gT3a0OaFyQiCwIkH3qZ09T5cZWbCBnfh7LwvsWeX4i4zkzHjs0ZzA7CfL6nD61485lriJg+nzUt3UbntOAqlktPPfYL1TIG0zproEKKmXM+p62aR/+rXKAx6it5dxYVZn2Do3oa8V77CdiILV345jsx8vBU1pI98Duv5ImnM7E83Ys0s5MKKzZgOnqXglz2UbT9B19cfFB+Qy0h54U7Kd5wUefGFyeQtX4+rpJqaYzl4KmrYlngPRf/aSfjwbuzp+0wj3DTRIbR4ZBwZMz9na8I9CB4vHRaLfXusDmQKOXv6PE3Jr/uIu3NoI/7NmPgSBYu/w56eQ+6LK3BeKEGuVVPw+nf4amz4amx4ys2kj5ou7cs2L9xFTdp5sl79nrLV+6g+eBa5SkHmvJXYs0twl1VzZsZndHhjSmOe/+I5LKfyqN6bIdG+9mwBpt2nELw+Do17kbNzviDlramN2h26ZSH7RjyP7Xwxpr2nMR85j9tcS/kfx/Ba7GS/txq/29vYoPDCZPI+WceODg9jPnxOrAJ7oRTTntPN0hBAGRzA2Re+YlviPZSt2U+7V+4lICkGl8mKPacE66k8zi/+kZQ62v4lT209hvV4DiceeAuvxUGXT54iICmGXwZOx1ltxW11sGb0PMkgCZA6705OfbKeXwfPxFFRQ68F92BMiuaXgdM5+e5veGqdrB01l5Pvrqbv6xfnUXH4HOnvr8brcLNh3Evsn72CPovvx1Vt48iL33Dmkw3Ss/3eewRHRQ0/tLifsj0ZDFwmGkQ6PnUT1afz2DByLulPfEynD6eRt3w9e/s9i6FdPD6ni70Dp3P+1e9QBRkkGtbjdXjCywDUmmuZMfpp5AoFd8y8m+ikGN6d9iav3PkSXrcHt9ONUtXYv+Cy8vcy8kYTHULylDFsG/sCfwx7HplCTu8PHuPcpxs5+OgHVB7KxFlZQ/bKP7CcKaDbwnvZe/9b7Boyk6MPvwuA3+XBllvOiWeXsynpAdRhRto9P0mcx65TnH31B2qO57B37AvI5HKGL7ofwedn16vf8/WI2fxw0wK63jsSW3k1v0xeTE1BBYkDOxHcMpqVg6dTeSqPoKRoVo2ey/ZnPmHAgntIHNaVoKRo1t31On88/iE+l4dLwXzwLLazBZx+9hN2dHhY4ql6egQkxbCr79O8uvg1lr35LvOsHdi07zhZ2dm4z+3DfXYn7sxd/LhlH63ioli96ge+ff81KiorsWfuB5+XZ2fM4vMXHuWp2hTJIAnQ6YU7yVq+kS39n0MRoCViQApb+j3H+U/WI/j8bB85lx0j50oGSYA+X02naO1B1ibeS9Hq/SRMHEhAq2i29XuOE7NW0GXxA5Jsawges53azEI2R9+Jac9pun36dN33tWTM+1Laz/XycG+/Z/GYa+ny0RPYzhejDjde8Syqlxv7x8yj7QuTyV2+HltWMfa8ctwVNRx74C08NXaQyxvJDhBlatIj40if+TmbEu7B7/HSc+V09EkxpD3wNkfuWYrXbCPr7V/p8ubDEj/tv/VVas8WcGL6p9gulCJXKSQ9o3L3Kc4s+oGaEzlsGfcicoWc1MUPYM0uYdOouWwaNZfNY+bhdbgI6dySzM82sn7wDEI6tSD3lz1sGDqL0LvG4Sk1kXP9ExTNeJvoF6fiq7FS+spyTCt+Rd06Hk3LWLKGP0zJ3PcRnG52jJjDjhFziBrWlZAeyQCkvHAn2cs3sq1uncMHpIjrNeNzur7+ICkv3EnpJWumCQ3EklXCT7F3U7T5KP0+ES9ZM5etZ8uouWwZNZeTr/2Iu8pK3sdr2Z36JKWr91H41TYOjJojXiz5/VeUGwvGTEcul3PLzMlEJsWw/Im3efe+RRScyWXnd1sIjgxh2H1jAdjy6Rppn5yY8g6usmpaP3crAUkxV68HbD2Gs6AC66lcrBkFTXjqwC0L2TPiefaOmVf3LrCe2qxizEezyP9qG+feWEXcpMFYT+exKeEefnzzOx55fZrIHz4f3766khkjnuTFCbMYfe913D7rbgJDjbgdLj6b8zFTXn2U8oIytt+ykM0j5nD63dWkLp1ClxfuIPPTjWwYMB13jY2kO4c2of2xxT9hPluAPjaMHQ++g8/pxu8XMB3PoTojn/R3f6P34vsB8bzYevtiagsqmt1jl8qb5s5LAG9NMV5zEb6aIiaMG8Unb78qVj532xG8bnyWUgTBh8IQ3mT/w2Xep2gsf3ePfQGZQkbn16dIe+zsa//CfDwH24VSvDbnP9fr/wKv/60g1Dkg/Dv/+49AbW0tCxcu5KmnnmLhwoXU1tY2eaa4uJiZM2dK/+677z7Wr18PiPaKRx55RPrt6NGjfznmNaPkNfhbUFFRcVmjJEBQUBAbNmzA6/37rus7duygurr6P2N6fxv8fj+HDh0iPDycM2eu7NZss9nYsmWL9Dk0NJTp06dfsU1qaioTJkwA4PDhw1dllPR6vXz66afMnj2bpUuX8sYbb9CxY0fp98TERPbu3St9PnjwIPHxovHDZDLx22+/sXDhQt58800WLVpEixYtmoyxcuVKrr/+epYuXco777zDdddd94/nWQ8bNmy4aqNk+MCOlK4Vb/sLf9pF9HWpBPdIxnq2AOupPASPD8/uP5BHRIkNdHoU7bvg/uN3ABRJyfirKsDnBZ8X9/7toG4cvhY+NpXSVbsAsKSdR2kMQB0ZDCB6X+SVIXhEY1TNul0EjupL6F3jqPhkFYLbi89Ug233MZRhwfiqLXgKyhA8XmrW7cIwqDsAMqUCmUpBYJ8UTD//CYDt6DlUkSG4iyvxVFkI7N2Biq82EjKmN4LHi88ihoqrwoxYjmQC4CkzAxA6vBv2rGKq/khD8Hgp/3U3fqdbMsZpW8eibRFNxc87qNl1AkPPtqgiQ3AVV+LKLwOgauNBQsb0bkQLZVgQtWlnAfCWi3tPGRmCtk08tqPnEJxugkb2wrrvJEFj+2I+moXSoEVTR6+gzknYckrE/6e0QPD70UQGi2s3NvUizUd0o+DrrbgrLVTvyyDyOvG3uLuGY79QiiOvHPPBTHwOFzG3DrxkvXpRtmqntF4ypYKQIV0pW7UTV7EJe04JMrlcWkOAgNYxmPafIWJIZyyn8ggf1InCf+3E53ATPSYVn/0if0YM6Yy3jva2zEKURj2VfxzF2CMZt8mCLbMQR3YJZb/tw1lQQfjYXo3mFzKkC8VfipcV+jbx+BxO1JHBVPy6BwSBkGHd8Nmc2M8XSesVOrAjZXV8ro4MFj0HgIixqXgtdopX7aImLQuZUoEqxIC2AW71EDUwhfx1h1AG6nCUVRPRu53oTeP0IFeKYVeOrGI0CRFE3DSAyjX7COyeTN6SH0QPi9xSFAFaFAZxf8hUCrGdIM7PXW5GEaij+KddBKe2xXa+iIixqeSv2CS2L6hEadQ3ontw33YSXsU/7RLXWRCIGNUD+4VS/E4P9qziRussUyqQa9WEjO2Nu7waT1kVtUfPgUxG2I0DqFq7D1WYEVd+OYqgAJQhgdJ6STwyoCOqEAMFP+2m4KfdBKW0QGXUo4kMptWUMZSsP4SrsqYJ7QWPF79PvIwKSI7F73CjjgymJi2rEW4KrZrK7cdFr56KGgLqjMvGLknYc0T+LV93EMHvb8K/IWN6U/HzDkLG9Kb0i/V1HtJuFEEBoJDjrmh85oUO7EhtZmEdDXcSMaYXJat2ETG2FwUrNqE0BuAoqGgktzQxoRjaxZO9dFUj2tvOFxM2pDPuChH3ou93IFcpMaQkNuGnsIEdUQcbKF61C1dJFQGtY1AZ9aiMemzZJZIHREMa+uwu/B4vgt+PTKlAFx9xRRpWbE6T5hcxJpXiVbtQhxkx7UxHadSL3kfwt3gqpF8HilftQmnUY88uRh0RRPnmIwD43V7UgTp0l+4bQcBVZaW2sBKZXIZSqyLrZ1GPOf/9DpQBWnSRwVQezSIg5uJFR9XpPCJ6tsFrF8MFK49mow4KQKaQU3UiB7/3Im3CurXizDJRCc9Yth5tuBFtZDBBbeIo3XMaAHtWMerQQKoPnEVh0KE0aFGHGQEIH9mDoh/EM6MmLasxXj4/hiADodFhqHVqYlvHseuXHZzcfZzzx84RmRjN9h+3ILsk1PBy8vdy8kYdbkSmUKDQqpEp5Ch1GgJbx1C07hBlO9Pxu70IPj+mo1kEtIzE63BJ/OGutFykRd8OlK49iEylwFNjI7SfaKDz2V1Eje1J0ardKPQavE43GqMoA8tP5QLgsTmpyirGXevEUlgJQMthXTjzi7hemqAABL8ffWQw5uwSAhPCaX1jX879sgfT6TxyN6chk8vQhRu5FBrKAImn6uhRvGoXeQo7oQ45Ldq0Rh8Zyth+3dj2545GfciQYXe4RK9AYzh/bv0DhVqD4KolINCAXN00bD5iQEeK1tXLHjGyAMB6rgi5UtFEzisNOvSxYaTPWQlA/r92ETWsKwU/iZ7EId1b43d68NQ6moxl7NyCCx+vBSD347Wow41oIoNxV1qwHM+R1qshLSq3HSdkYEeKvtuOOiKoed5o5iwKq++j7qVX8PlRGfXUZhYiVyqQq5umpbhUpgamtKBo1S7MR85h2iXKA1t+OdoG+9BndxE+oCNlW9KQKxWU/XFM0jN8dhfRY3pS8NNFnlIH6RvRNGpQJ2rzygnvmUzBukOEdm+N5XwxEb3b4ff48JlrxcgVwJ1TiCouCpDhTD8PHi+aNi0w/7YdAMfxTOQG8YyRqxR1ES8i/uEDOlLczDpXH81CnxhBxa50XA32CYBcreL8SvH9IvPjdZLcaAiJE/qj0Gua8G7YoM743V4Kv9kGNC839EEBBEeHotZpiGoVw4Ffd5Kx+yRn9pxEHxhAaXYxOmOAhEND3oi+eQDFqy7K7KvVA0L6dcBrsVNz5Dz27OK/5KnSOp6qPnKOqOtSURrF9EEF34vycdeq7ag0aoIjQzCXV5N7KgcAp81JUVYhIyaP5rcPxDMx69g59MYAKgrKRWM5YEo7jy4mlKiBHSlcJ3qs5v60i7jrUi+dDi0n9MNjsXPh5z0EtYmlbN8ZdOFGCjYfpXz/WQyJkaiDAtBFBlN9Kg9bncxqSMdG9OCivKlfs0vp2BBSu3UmyBgIgEylxe+0gkwOXi8ymVz0mrwEmnufgsbyV6nX4HN4JH2pfh8V/bYPuVKBISn6H+v1/wSva/A/B1avXk3nzp15//336dy5s+Rw1RBiY2NZunQpS5cu5fXXX0etVtO798X3zno7w9KlS+nRo8dfjnnNKPl/GI4cOcLcuXOZNWsWCxcuxGw2A5CRkSFZtmfNmoXD4eD777/nzJkzzJw5k3Xr1jXpy2g00rlz52a9I3Nzc5k3bx4zZsxg6dKl1NbWcuDAAbKzs3n//feZOXMmbrebn3/+mTlz5jB9+nSWL1/eyMq/e/duXnjhBaZPn05WVlaTMSwWC2+++SZz5sxhzpw5nD17tlmcT58+TWJiIqNGjWpk2DObzSxdulTCOzMzk++//57S0lJmzpzJN998Q3l5uWSUnDt3LgUFBVL7BQsWkJOTI3lvZmZmcuTIEb755htmzpxJaWkps2fPlp4vKSlp9LkhOJ1OfD4fgYHigaRSqYiNjZV+79WrF0eOiMpHWVkZer0eo1FUxGtqatBqtWi1ooKs1WqJjIxsMkZ1dTVhYWHS58RE8aXV7/fzzTffMGfOHGbMmCF5aJ4+fZoFCxbw1ltv8cwzz/D+++8jCAIbNmygqqqKl19+mZdffrlZfC4HqtBAPBabeOMLOItNaGNC0UaH4Cg2Sc/Jo+MRqsQDXxEZg2Axo390NoHvfUfA3DdRtEjGvvwNcf6mCpDLCZizlNQtS4i9ZwSamFCcRRcVBleJSQy3BTTRobjLLhoJvCWVqKLCUCfFEdCrI61+fYukHxaj69IGhUGHz2Jr/Gx0OK3XvU+3k19i2XUCmUqJu8HcfVY7PosNTYsoPCYLQcN7EjX1RloufRy5XiPinVdG+I396ZO2jFbz78V2Jh99uwRcDfrxuzxoYsOwHj0PgCMzn4DOrXAXVxI6vj+a2HC8dWOBeIMXcesQoqfeQORdoy7inldCyA0D6XhgBbEvPIAjMw9VdBiOzHwMfVJQBAeiio1Am5yAOka8jXWUVNH++UmMTPsQQ9s4cj7biLpu7RzFVWhjQnGUmKSXiYD28cjkcgrqFG5PlVX6TRsXhqPhWlRa0CdFi3MGuvz4ApET+mPolCQ9U5uRT2D3ZFovvJ/W8++l4MPVCF6ftIYA1rOFxN06EJ/TjVytRBcbhqPEhEKnRhsTAkD0dakM2/0mUSO6c+FtMexK1yISv9NN+zen0unjJ9HEhuGqM9a6ik0gl6GJDpHGCerbAcHnp/a46JUseiuAOi4cbWIkMrWSgPYJaBIiMHRKwnr0PKpQ0agm+PyE9G2Pq7waVbD4Qq6NCUWhU+MsEtfaWVKFx2xDHx0CgsDwH55n7KaFtH94LJ4asY+83/ajiwomekAKPV68E9OxbMK6ix4bhu7JaOMj0CZGifLTLxA5cQjq6FCSX38Yd3k1mthwum9dSt9TK6jedRJHXilei53MF76i7Ut30XXFc6iCA8hbvh5tTCjOIhPOEnGd6/8CIAelXkufja8Sd88InHW8kPniVxhSEtG3iqHt/Ls5v+gHaZ1dpdWULPud7oeXEzFpGN4qCzU7TwDgLjahSYhEEARkaiXq2HDUUaG0XDIVRd1eAWj10BiUgVoih3XFY7HX8V4IjpIqgjq1IGZcLy58tRUAhUEr0R4EQvq0JyA5lrh7Roj4lFVL+NTj5nd78ZhrGXT4A4ac/AR3ZQ0KraoJ/8ZNHorHZL3Iv4JAhx/mE3bTAPQdk1BHh+IursR+Jo/4GbejiY9AaQxA1zqeTpuWEnnXKIk3EAQSHhxDyjuPookMwlNjRxMTUkd7Ux3tL+6xDq9PwV1eI7381tMeQBUS2MgI77M7CUxpUbfHBFJ/nEv/bUsQBAFNdAiOIhOZi37A0DYObXwEybMmcm7RD1L7hvyLXEbYoE4Y2sVj2pmOXKVoloaq0EAEv58e3z9P3y2vEdy3A6ogPc4iE47cUqJv6oc2PoLWsyZiPZP/t3gquFc72i28T+Kpeq/mOuKjiwhi7E9zaHvXRc+Og/O/JfWFO5l0+D3UQQHYS6qwNZCr9pIq9NEhJN8xlKI/G3sy6aNDGhkf659tCJpQA/gF6YXUXlKFIAjoo0Oozsgn4TrxQiN0SGeQy1BHBqNvEYmr0kJQ92T6bl1M+IhuuE0XDRb1eLlKq1n36WoiEiJZuvk9HFY7giBgKhbHGnvfOKpKTfQe0w+f7+I8ryh/LyNvZAoF5z5Zz/VH3mf8iY/wudy4TBbpbFYatCgDNLS8Ywju6lp8TjcDvp7OwC2LiJs4SOITj8XGgC2LGHV6OZW7T6EMuGioC+qSRLt5d9Dr21n8MfMzakurMDSgpzE+nIiOLSg9djEqJiAyGGuJOFfTGTG0PiA6hMhurQiMC8eYGEFtw3PSJxotG0JQaluUBp0Udthwr9TLN7PcTYhfLfFvZFgQZeXlqNv0Rd1+MIqwFtwxpj85xeUMGTOe45m5XDduHJqETniKz1BZXs4b32/mA8MZDqlEbyn1JfqN0qBFYbgox+RqJYN+e5G+388isJ3obR3UuSV+r49ubz/MkD9eE2VdkF48Z6NDiBnXC8vZApQ6dSMcBTnIlUpaP3cL8XX7BoFGZyQgGu8keQjx94zEa7Yh+AXkGnWzvKGNCZXkRr8tr9HikXF46vo48+JXBHZIwNAujnbz7+bcoh9wllShNOgajVsvU4ce/oDhDWRq/Vj147W4byTl249L36nDjSgMWkadWEbFrnQqdp5sZLQM6pJEh3l3MOTrmRx87lPsxY33aIub+lK0JQ13jbgO+uhQbPnl6OqecV8oRN+tncgLXdqiiotEFXPRC00RqMdTXCF99paaGPjrC4w99QkVu9KpPpbdZJ0VBi3KunXWRocgUymp2HWqET3UoWIamnZTr2PU5leJ6NtelGExF+eu0KmJHt4Fd2VNAx1Z5M/om/vhrrI2ol9DubHls7WEJ0SyYNNbOKx2EKCqwT7RGnTcvWgqPq+P7V+KEW6Guss/mVpJ+LCulPyyR5LZV6sHBPdqR3Cf9kRN6M/5Ot6o5ykQ6P3jXAZseY2WDXgq48WvaHHfKMIGdqTD/LtxFFZKeA69YyQ1JjOhUY35Ojw+kva9O2IxWSg4myd9X1VqavRsqzuHUr43Q+IHaF6uK3RqYod2wefyYCs2YT5bSGSfdgh+AWQQO7wr+tgwbMVVEi/VgyrY0GiPNSdv6qERHQFlUAzK4DhkmsCLHfp9yFRaFAFhKALC8NmrEPw+ZIrGRsnLvU/VQ7387f3tLE48uxxH/dhyGbET+tP59QcxHcrEXWX953r9X+B1Df5nwuHDhxkyZAgAQ4YMaTbqsiGkp6cTHR1NRMQ/r+dQD9eMkv+HoX379ixatIg33niD/v37s2bNGgDWrFnDlClTWLp0Ka+88gpqtZrJkyfToUMHli5dyvjx45vtb8KECaxbt65JWPSHH37IXXfdxZtvvkliYiI///wzffv2pXXr1jz11FMsXboUtVrN2LFjWbx4MW+99RZut5u0tDSpD6fTyauvvsqUKVNYtmxZk7FXrlzJ+PHjWbx4sWTUbA727t3LgAED6N27N2lpaZJn58qVK0lJSZGs/QkJCUyePJno6GiWLl3aJPy9f//+7N+/HxANfNXV1bRq1Ur6vV27dqSmpnLPPfewdOlSoqOj0ev15ObmAvDnn38ydOjQZudoMBhITU3l8ccf591332X37t2NaKrT6QgLCyM/P5+9e/fSr18/6beWLVsSHBzMtGnT+PjjjyXj5aVw/fXX8/LLL/Paa6+xbt06bDbRmLV9+3b0ej2LFy9m8eLFbNu2TaqYfuHCBe6//37efvttysrKyMzMZNy4cYSGhjJ//nzmz5/f7FiXg+bySAuC0OiHsAEpKDt0xXuuTqlTKFAktcX1xxqsT9+F78wJ/JVlaCdeDL3zHNpJ7dxHODH5NeIeGIMqJPDSYS7eDjc/CdFrxGgg55bplC5eScIHzRuQ8fvJHv8UJ1IfIqC7aLhsFleFgoDOrbDsOUnV73vw210kPDEBAG18BMUrNnKw52Nkz/8SfZu4Rm3lei2xD42j5sAZfHUeEtnPfYQmIYKkN6ehMOjw1yfzr0Pr9E1zKXjjB6q3HCbq/usI6J0CgDo+kvKV6znddwpFr6xAmxwvehNlFVK27FeSv3uZgG5tceWVSMoNQO6Xf7C15xO4SquJub43jeps1NOy7m/ynDvwVFvBLzR45PJhBPW/HRv/AmmjZmM5lk349b0J6it62WhiQnHmlZHx4FtkvfQlrV+8u9GwACeeXU7i5KGoQgORqZQN6CFINCndeIQ/B83AfDKHuLvEsBOZUoEiQEf5ugNkLfwewe+XDDjNQcTNA3GVXjRiu0pM+L1e2n/wJK1euR+fxYZMLiPl8xlkv7RSXK8GtIq+eQAVm9IuocelPCjmMNty0ytsHPMCf961lNZ3DpEMYzFDO1OVnoclq4S0Bd+hiwlBoVFy3R+LiH3wOmpPXQDqeDhQj2njIWqPZeF3utHGR4Lfz7GRMznY/RECuydL/BZ//ygyX/qag9e9gN/lJenJm5pdJ2m97noDZ7GJo5OXkPjAaIJ7tEYQBOLvH4WzpArT7nQyX/qaju88IrVTBgUQMqY3x/s8hmV3OnKNirBbBjeiRfDoXigCA8hf+BW1x87jd7hp88SNgMiHO8e8gKPIhN/tIemB0RfXGWj96DgyFv7QgPcu0vbQ+PnUHM/GVWYm8YHRqEIMjfCR5mjUo9Br2N3rSXZ2fQyFToMysHHBp6RnJuD3+vBYHVL70zfNJX3MDGqPZxE6ri/KOrmjjgmjZPkarIfOUvjRr3gqqjl716tE3X8dQaltASj86g/29HmKo3cslgyUDefekPbho3rgMVnwuxuHql55j4l7+eD4+ewfNYcTj76PKlAv0SBu4iBcZWbMhzPJXbaeTnVrdgkJwS9QcywbR2ElQT1aS8aHS2mIDFwlVRwYNYejk5cQN2kwsrpiFNqECPJXbMJ8OJO8ZesxtIn7WzxVe66QEw++fZGnZDKp3foJr1BxPIcDL3xNh/tHEtVHNDS0v3cEhxZ8x0+9nsZVYyO4XXwT2oR2aUnynUM4+tolSfkvczZc8tDlCM7pD9eiDg7guj8WEX/XCNHb0OtDplRgaJ+Ap9rKgZFiGGbMrYMajVu/V1JH9+bckbMsvu9lNDotYdHiRWJIZAh9r++PXC7H5/M3Mp7+tfxtKm8UAVpix/RkQ59nWNftCZHnG5xlMpkMlVHMD1t7oQyVQcfxF7/h4B1LaPPczQS0ipbItWfEHLZ1m0ZQpxbI1BfDyt0VFo4//hFp979F/xm3NZqXSq9h/PKn2fnyt7gbeAHKGsz12EdrkSsVDH//cTrdP5rK03mSbL8EHQkqTuVyYOTzOItN5K/YRLcvpzdDj0ua1/3mrynFfXYX7qwDKCJasu9cMe1bxLLj93/Rs1M7Vq78gurMw6gSu5HSKp7Xpt3JA7Zk9msquKCwNs8adcOaT+ZiOnyOw499SM6KLfReKc5LrpIjVyvJ/XIrO0fNxesQL9kAOi28V5RtNEX76F1v4HO5yXz5OxIfGE1Qj9b1yFwWz/BRPfBUW/A5G+ama8obgiBIciNt8hLiJw9DoRWNoon3j8KeU4qz0MTZl75uIDcaj1svU3f0epLtXR9DrtNIHor1oAoKIGpMKmdevXghgiDgLDbxR/dpBHdvjaF1TCOcXJUWjk37iN0PvkOXWRPrmgh1tFQQN7onRVsahAzWo1fXhfXPQ8jUKlqt/YDQe2/AmZGN0GAvNUePI49/xObuTxDcvTWB7eObPCJr0H+nhfdiu1AmGrMaPiOT4XN5OPzcZ+ya/AYtJw4CubwRbrGjelB1LKfRPq7vOmJ0T9zl5ksGvig3uo3qRXbaOd67bxFqvYbgS9LduJ0ustLOknngNKk39JfaU9e3+XAmXktTb1z4Z3pA7blCrCcvULBik6QH1PPU/vHz2TtqDocnLyGhAU+1uH8U59/8GVtWMRkvfY2xzss/dEAKw24fSVluaSO21ui1zPh8LjWV1ZQXlDUzX/FvZP8UWk0eyul3frvsM/UQO6oHFUfOSZd+lqxiTn+8DlWgjvYPjaE6I/8in1za+HLvNZeB+t/qQ7e9NSUodEZkyroLHZkcwevBZy3DZzNJodtNhv2Lcevl7+EH3qLd7IkX5+4XqDqUyZEH3yaoc0tJ3vxn6fX/m8GP8G//b+vWrTz//PPSv61bt/5t/GpqaggJEY3uISEhWCyWKz5fb19pCJs3b2bGjBl8/PHHzYZ/XwrXCt38H4aqqireffddqqur8Xq9kkdd+/bt+frrrxk4cCB9+vRp5FF3JYiMjCQ5OblRmLfdbsdms5GSIhpFhgwZwjvvvNNs+1OnTrFmzRpcLhe1tbUkJCSQmiq6hw8cKIbIpaSkSH02hPT09Eah0na7HYfDgU53UbH2er0cO3aM++67D51OR5s2bTh58iQ9evTg1KlTPPHEEwDI5XL0ev0VN1D//v1ZuHAhkyZNYv/+/fTt2/cv6TN8+HD+/PNP7rvvPvbv389rr12+4tqjjz5Kfn4+J0+eZO3atZw8eZJp06Y1Gn/fvn2cOHGCF198UfJQlcvlzJ07l+zsbNLT0/nqq6/Iyclh0qRJjfofNmwYXbt25fjx4xw5coStW7eydOlSTpw4QX5+PgcOHJDoWFJSglKpJDk5WeKFli1bUl5eTvv27f8S761bt9K1a1c+/fRTujX43m2yojKKIXGCz482NgxXaTXOkip0sWEEpiTS+e2puPdtR6gVwxH9pgqEqgp82WLovTttH7pJDyJXKJEFGpGHReAvFfPPeSotVG44TOiwrmjjwqlBDJHWxIRJhiVXiUksulAHyphwPOVVeEorsWwWjc6Ok+fAL+D3eFEYA5o8C+Cz2LHuO0XQsB6oYy/uF0WgHoUxAHeJCXeJCcHtwVNWhfXQGSKniS9m6ugQnHmiMlW5Zj8dPnkGe2YBwQM7IVMqSFkxHfu5AiwHL3r/OrOKqNpwEMv+U9hOZhMyoieqiGC8dWHBnrJq1DFhuHJL8ZSYCOjWFtuhDFRRoXjyxXyk5nV7afnhDDxlVYTfO46wO0WPSvOm/ShDjbguFANgbB9Pt/cfQ/D6qEnPJXxQZ2ntdLF+nKXV6BMicNbR1JiSiCYqhEGHP0AVFkjk2J446nLtOItM6Ftc9NzVhBupyBVxr/dYdeaV4bPYiJ96PW0WPYgmNozyX3ajiQuj/Le9tHvnMWRKBe7Si/loa7OK2X/rq4zN/By/040trwxdTBg+p0eaVz1YM/KJGdcLVWggrmITgs9H1Y6TaBMj8NU60cSI66eJDQO/cNEIqZATPq43zsIK2n/0FN4aG9bjWdAxiZO3zMddbmZA7neEXd+H8l93Y9oghgd5TFaURj1ytZLI63uRMf0zom7oQ99tS9DGhmHNyEMbJ46pjQlFppBjLzPjrHvpcJks5K8/TMpj45Ap5ET2bU9NZiH2smry1x6k//uPkv7Wr5z+cC2Jfid9z4ihfy1mTMRnd+KrdaCOCaVoxQbCRvfCVXqRZ2v2nSawR1uURj3xd40gpG8HFHoNnmorhnbxFJ+8gDYuDG1MKK7SaukvQO3ZApRGPZ7qWso3HCa4Xwqu0mpiJw2has9p9C0iKVtzgI5vT8Xv9lKRW0bY4E64CsrwVllwFVeCz0/k3aOJeewmdMlx2NJzCEhpibu4Etux86hjwyj7YgNBd40BIPaGPrS4S0zGX7z+EKGpbdHFhOEsNaNPCEeuVZO6XMzppw4NJHpENxQGHf22L0EQwFlYiddqp2LDYcKGdUUbFSLhU49bSJ92YrEns+h1UHP0vJQ30llkwtg1CXVoIEdue5XBaR9K/Ospqybq/rEEdEoSi1NVWyVvz8pfdhE5eSTlT24i5sHr8ZpqqN50kIDWMSiNeqJu7Evc5OHI9Ro81bUEprSgctuxOtqH1dFe/Bt1Q1/ChnZBExVCl+VPoTTo6PGvOehiw+i7bQkec20jDzWFXisWVgFcZdUkPjCa+LuHi0WG5HJ0cWFE39gP86FMdAkRFP+0i9bPTMB8MFPiX3VE0CU0dFC1N4Pw4d2apaHHZEURoCVhyhjiJg9DHRGE3+NFGxcmemfmlaOdGErxT7toM++Ov8VTpav3ETd5GIGdWxLYIRFvrUN6gXKUmQmICcV8roi8jWlEdGtN2cFMkicOoia7hBu3LEIdqAcZBDSQz4EtIun8xI38Mfl1XNW1tLtvJG3qPC1Nx3OQd7t40aiPCcVel14jrFsrQjq2oOWtA0AuIyA+nIpD59DHhCKTybCXmfHWOjjw7KeAWH17VPH3OItMyNVKPJUW7HV8U5uRT+igjvTdtgQAmUI0TIUN7kR5QTk9hqfy6NIn0QXocNqdhMWGozfqSWzXAp1Bj1KlRK3T8N7OZTw95LFm5a/X5ryivNG3isaWX4HbZAWg4Pf9RA3uxMitr9XdkQgoNCoOTfuY5Clj8Ht92PLKkVVZqTpwlsCOLShde1A6z70WO9bMIqLGRDFw22IAao7noIsLo/i3faQkRiL4/djKzMiVCsYvf5qzv+0ja9MRut47kk53DsMQFULRoUwC6+Sxp9aBp9bJuVW7aX1DH0LaxJH1+z4MDdZTrpBjrzBLnz21DpxVovw17TiJXKnE0D5e4jdnSRXauDCC09RUy90S/5abtETWn/VeN/6aUixyI8/NX4wyOByZKZ/2rVuRfeYkqSn9UHtcuD1ODIKKjp5gChQ2kkxWNBHBDN8mXjTYC034bKIHs7fWgTYyGGdpNdaTF5AveQB1aCCWM4XgFwju3pquS6egDg0Ev4AuNpTgrkmkLn8SbXQIfo+X0B7JhA3tTHCdl7xMLkcZqKN8w2FC+qWIFwOXnH0+uwulUY9MISe4d1vChnVDFRRAz5/mIVOKRrFLecNVWo2r7ixyV1ooW3uQpKdvov/2JQS2T6T8j6PoEiIoXXOATm9PxVVmxnJJkYugzi1BJiNmQn8SJg9DExks6nx1YwWmJBLYIYGDNy/EU31R767XM3w2J6Z9Z4gam4pMIWfwVpGnzMdz0MaGkb/mAIYWkQg+P466PRozvBtV6blYzhdLqRfsJVUEJEbiqNM1xOKF2zF9Iob8Ju/8goAB3Yhb+hzKiGDcRRWoYiNw1PlHKKPDcZZW47XYMe07Q+SwrmQvW48mIpihDdbZW7fOwV2T0MWE0nulGH0Qf30vur50Jx6LA5lMhj4+nMpD56g8ch5DUjSO0ou8mzihL7mrdtNz4T0NdORQBI8XS3oujvxy4iYPo/3iB5rIjcqCcroM78F9Sx9HG6DFZXcRWrdP+t06hOCoUN65eyGhseGMmXoj+1btoLbKgtKoJ+npm1AZA0j95QW8FjvauDBpn/xdPUCmkJP4wBg8NTasGXnYL5TS8vHxuMrMzfJU6dqDJE0bj0whJ27SEAq+3YYuPoLkpyegDNQT0rsdCfeM4IX7X2bminlU1+ndCqWCV9csJSg8CL1BT2h0OK0/fR61TsM7O5fh9/mpLq8iqEMCvd56iJ13vUFtTqnED4LPjz4mVOIHgOT7R9F5ziTcFjslO9NJvmMIvRbdJ+5bu4uzn20mIDYMe0kVcSO6SfwmyZzqWmmP1a/ZpfKmHhrSkfoq64Ifv9uOXGckNrkLH3z4EfhcIFciuG3IDBHg9158/pK90vB9SqaQN5G/hav3EdAyCoVeK+n15uM5qIIMVO46Retp49HFhv4zvf5KeF2D/1YYOXIkI0eOvOzvDaNkG8Idd9zR9OErgNfrJS0tjcmTJ0vfjR49mttuE99zf/zxR77++msef/zxK/ZzzVPy/zB88cUXjB07lrfeeoupU6fi8YieFxMmTODRRx/F7XYzb948ioqK/qKni3DzzTfz+++//+NbErfbzYoVK3juued46623GDFiBG530+pi9XBpDiVBEFi0aJGUu2D58uWNDJIAx48fx263M2PGDKZNm8bZs2evmCfzShAaGkpgYCB5eXns27evye1Ac9CnTx+OHz9OWloaSUlJUnj25SAxMZHx48fzwgsvcPDgwUa/paamsmvXLsLCwtDrG3vxyGQykpOTufnmm3nmmWeatG2Iw/Dhw5k1axYKhYKCggIEQeCBBx6Q6PjRRx/RtWtXQAwjrwe5XP6XhYLqYeTIkURERDBv3rwmv5n2nib6hj4AxE8aTNmmNGqOZWNoE0fq1zM4+fQnqDr3xJMmVo8Vaqrxm8pRdO4JgCIkDJlKjUytRrDbUfcfgSdd1CDleg2hQ7tg2naM6ImiN5axZxt8Vrt0y2w9lo0uIVJ8QVcpCBo/GOvWg1j+OEBAvy4AqJNikamUePJLUYQYUcVHIVMpCb5pKLb9YsifTKvGOKgrNTuPE3ab+FIb0KMtngoz6jjRWOIuqSRs4jCqtxzGOLAL9nOiEd1dUUPc1OsBiH1gDH6nm6o/j6NrFUP75c9izy5GExOGactFr1dlWBDVWw4TcdtQ4p6eiHnXcTwVZjRx4WjbxKMIDiDspoHU7DpB0JCuODLFkBZvhZmIKaLXWfh94/A73XjLq6n8egPZdy8g87pnqT18hsCB3ahes4vgHsm4KmrYOXQWu0bOwWO1I1eJHg41GXnI5HJc5WbiJw2mtC5/3O5eT1G2/hDnF31P2dqD1BzPoehbMS9T0Q9/om8VjS4xguA+7VDoNZT8uheFXiNWNAaqdpwgeFBnSr7ZyrlZn4oFFM7mEzVxCMGDOuGuqBErgTfwFFDX5RGr2H2KoC5JlKw7RPwdQ1DoNZRuSUPfMkp61ppZiMKgE8NPEiPxuzwoA3VYj2WjiQpGrlGiaxVN1M390SZEUFmXpylkcBfsWcXkv/Uz9vOFHB05U8zTqNfgLjcTO+U6ZAo5lsPnKFreOMVF1d4MWs24Ddv5YjEvz4rNHBjxPKee/BilQU/sxMEE9UxG8PnwmGvxWB2SYUmh0xAzpBNV6bkkju+NvdhEcPsEyg+dI3pIZwS/QNF2MQQ6+q6RVG09SuaTH2A7W4CrsJL4Jybgs9oJHdUTn90p5fGTa9UED+qCI6uIqrpiKZkvfk3V7lNYTl5A8Pio2JxG4pSxeK12dAliigB3uVlar6q9GcTcOpCwoV3Qt4ikYtMRXKXV1BzLRt8qmuhbRc/S+nV2Fpkw9GiLXKfGvOUwIWN6UbVuH7mzl+MqrBAN6QXluIoqCL2hPz6LHX2nJKznxDOoeP1hdoycS8nGI6hDA5Er5SRMGkRNRh4eq4M/Up/ij15P80evpyled5Azs7+gYstR8j7ZwOEbF4j5LFUKwoZ2wXomD7lOjbvcTFDPZAk3Z5EJwe0l+lZRpkff1J+aI2LaBMupXLQxoZyZsxJjl6RG/CsP0FL25SZyZn4CCJi3phH94PUIHi+hY3vjq3UQ0KWVWPxGpyFoSFdqzxZQvTcDv8fHgRGzqd59CntuGTKlnIrNR0iQaB8hzS9r0Q/s6j6NsvWHKPxmG1V7T2M+cIbzr37PgRHPU7p6H+qIIEAMMfd7vNRm5Etrlr9yCwdvmI/HbMNRUEHsxMFi7l6zDY/VTkC7eGw5pQ3Zl8rtJ8j/YgtHbn7lIg0Hd8aaWdAsDRV6DdUHM/GYLBy+YT6C10f1wbPEThyMu6KGpGduxmu1EzW+D36n+2/xlCO/Ak1kMOcWfIs9pwR3ZQ2RY1JR6jRE90/BbbHjsTqIG9KJ6rocnfayasznilgzeh5ucy224iqSbxMvOBNG90AXGczuJz7GWodv5ldbWTd6HutGzyN/cxpKvbgHw3u0xmOxSxcFpuM5nP10IxtHzaPqxAU6PCbK75THrsdpsuAsN6My6iVZGXf3cJzFJsKHdRHzfcrAnCbylFiJ3c+BEc9zZtbnEl7OIhMd+3XCVFLJjFFPcXp/OmcOnmbwrUPx+/zU1tSSm5HD4/0ewu1w8fSQxy4rf3Pf//2K8qY2I5/Qnsko6sKCIwd2pOZsIWc/WEP6a//CkBSNvbgKn8ONraACuUqBy2RBrlMT3COZ2vNFqMMCqTqUSfQNfZBrVUSO6k7J+kPsGTGHo1PepWzjEeImDsLYuSWqAA1Osw1buZlRSx+iKquYo5+LYaQnvt7Kd9fNo7asmgt/HqdDXc7WuIEdcdc6OPbRGk5/9QdZa/aTve4Qbet+j+zeWqyK2yB3n65uH1TtzaDlkzeCXEbk2FQqNokyvWJzGrETB5Po02PS+cnLzsFeXsWm/ccZ0quz2IlcgTwwgrPHD/Hp0pcRXLXUmMrp2X8Qia3a4Kitwe9xgdeFGx/nlRai/KLuWfbnCc69v4btI+fWVTQWX7miRnTDY3XgLDcT3L01yGS4q6y4Kmpwm2uRKxXsGDkXZ3kN1vPFJEwaxNbez3DkkQ+oOZVH8dqDZMz+gowZn3PwhvkcvHEBluM5JD1xI2FDu2Ds0hK3ySoZfi49i6Ju6EPWon9RvuEQmS9+RdqkRViOZ+MsrmrCG75ah3Q2K/QawoZ2oeZoFjnv/44tuwRNRBAypZzQQZ1wllbjsdrx2ZyNxhQ92714rHb2jHgej8VOTfoF4iYORhsXRup3s7HllFJ9OFNqow4Tq01X7jtN7C39CR/UiYCW0Vz4Ygu7Rs7hyEPvUrrpCAmTBhHSuSVKvQa32Sbt0RYT+pG3WtQby/ZmkDC+N1XHcwhqE0f5oUzkKgVBNw6ldqfIC8G3j8F++BRVK34j54Ynqf5+I65zeQTfLEZVBAzugd/uxFVuRq5VETGoE7VZ4sVt+Z8nOP/+GnZcss5pj35Izak8/uj5JIXrDnHomU9Z3+dZtt34MtWn8mj/2HgUOg1x16Xiqbk4d1Wgjoi+HSjalCatF0DspMEIfoHS3/ZSsTkNTWRws3KjXb+OVJWYWDD6OTIPnOb8wQz63jKEjkO6MWHGHZRkFYqGyxE9Kcm++H5nPpSJvkU0+wbPoGr3KWl//FM9oGDFZmzZJeR+vA6lQU+LR8bhKq2+LE+FD+2C5eQFom/og6u0moDWMZx99XvOLPgWZ2kVydNv5cS0jzAEG7BbbZjrUuxMfeMJ0ncdZ2q3e7k7+TY+ePJNctKzcDtcfPTMO9itNhRKBQNWPMOBJ5dRWyfny/dmED9ezHvXctJgijddjMrL+2UPgs/P2iGzKdyUhjYymA2j5nHstR9xVNTQ4sY+JIxLxXKhBLfFjuMKe6x+zS6VN0Cj8xJkDVwdZchUOvxOK8VZJ3nqyScRfB7k2kBkKi34vWLkg+BrMu6l71N5K7Y0kb9BnVsi12uwF5Sz/9aF7LtlobiP7hhM+KBO2C6U/mO9/vJ4XYN/d3jxxRd56623mvzr1asXQUFBUt2P6upqKU1cc3Ds2DGSkpIIDg6WvgsODkYulyOXyxkxYkSzBYsvBZnwf8HH9hpwzz338M033zT6btasWTz66KO0atWKjz/+mPLychYsWEBpaSnR0WKerDfeeIOhQ4cSHh7OV1991WzewPLycl5//XWpMvXbb7/N+fPnuf322xk6dCgzZ87kwQcfpEOHDvz000/Y7Xbuv/9+lixZwvjx4+nUqRM2m41nnnmGjz76CL/fz7x58+jTpw+TJk1iwYIFxMbGMnXq/2Pvv+Ojqrb/f/w5Z/pMMum9QAgkhF6VjoAIeNWLBQtiRWyoKFXFwqUKWFBBRESuXbEhKIgCIjVAqIEACWmk9ymZXs7vjzMZiKBI3u+v93Pfv7zu4z4wM2fXtfZr71ln7bUe5vTp06xevZrXXnuNHTt2kJ+fz8SJE3nzzTdJSUnhppv81/yKimjbtm2zfi5btow+ffoEvC4dDgdPPPEEK1asYOXKlXTo0IF//OMf+Hy+QFzHWbNm8c4771xynD/99BO5ubkUFRXx+uuvAzTr0wcffEBKSgrDhp2PcfXBBx+wf/9+Hn30UXr27HlJWTkcDvLz8wPJbY4fP86HH37Ia6+9xrp169BoNNx0003s2bOHuLg42rVrx5w5c7jnnnsICwvDaDQGrpJv27aNgwcP8uyzzzZr4+jRo3Tp0gWFQoHRaGTmzJksWbKErKwsDh8+zNSpU1EoFJSXlxMeHk5+fj4bN24M1LNmzRpSU1O55pprmDZtGrNmzbpk7Mrf48eYu+j76UyOT12Ns6oBbZtoeq16EmVoEObsIo5OXoHP5aHvF88SNaQrPq8XmdWMr6EW169SMgFvXg66GYsQgkP8XgwNyFRqRI8b98HdKLv2QRZkwOWWU7Z2C8XLviNt0UQihnfHa3dxaso7WI5JAbI7vzuF8Gu6oQgNQvT6sGzbT8ljCwm/5x+E3jwcQatBFH0oo8ORKZUglyGoVLgrajBvP4i+TycUESGICNR8vIXyZetIXvAwIdf0xGd3Ujj1bZSRIST/ayKCRiV5YDVYEEWRynU7KVv1A4arOtLpg+koDDpEr4+86auo/mYXCY/dSOrL9+JzuXE3NOKuMWE6cArnmWIElZKY+8egjAwBRFzldeQ/sxxlZAhtF05CFRuOp6ERj9GCo7CSxp2HqPvkJ/R9M0h571nkwXrw+jj37AoavpOSynT4eiHyMAO4PThLq9GmJ+O0uXHVmiUjh09EHRVC3b4cQrq1Q/R48Xm8yNVKTCeKUOi1HH1mFVTWo20TTbdVT6Fvn0DjmRIO3jwX0X+lusfHM4gc1h1EkdJPf+X0sx+Q8szNJN17LZ4Gi+RlZrWjijDgtbsofe9HEu4fhTopEmVIkP+Fh4i72sSppV8Td8NVNGTlkXjbYCmQukGLwn+lPX/FRnJf/5Y+HzxDWK8OOGtNeB0uPFUNBHVug8/uoujN9SQ/+g9kKgU+mxN1YqTUdqODc+/+QNGy70i491ri7hhK9bodVHz0C+0XTSRsWA9EjxdVTDiCWono9SLXqmnMKQafiKZNNHnPvk/J13vRtonm6s3zQRSp33uK7MnLA/PRcdEDxN02OBBj6/gjb1FltjNkzdMEJUdjq2qg8OvdFK/fx8CVT6CLDUMZfN7gUbb1CKEZySiDNHirGsi+bQ4ek5XURQ8RMaoPymgpPqXP4aLg5X8T/4BkPFUnR1P50RYK534CyfH0/GQmujYxeB0ubAUV2EtqMHRrF0hI4jZZOTnlXVJnjqPg9W/otHQSMqUCbVIkXoeL+l0nyZ68nJAeqXScfx/adrEo9FpEr5fST7Zz+tkPSLz3WuJG9UDTNhbR4wskiPLZnJIXskwylsqDdchkMpznqrDllpA55X16vzMZj81JcPs48CeJkAkyZIKAraSGI1PexXisEIB+n87E02indkMm5uxCeqydhr59PF6HC9HnA2Q4K+ux5pZh6N4Or92Jx2Ln+EPLcFY1kD7/PhLvGYFMkOGsMrLnmhn4Gh0MylyGOjYcQaMEERpzS9k3dAYpz9xMcpP+KgS8jQ6UEQZpTD4fgl6Du9qIMioUV2UdqugwKv+9mZx5X6JtE81VPy1AEaTF63BhzDyNq95CWL+OKAx6fA4nbpONnCkrSZ15OzlTV+GoMqJtE03PT2ehTYigZutRsicvJ2pETzouvF+KgyqTgU/kxFMrqfh6F+o20QzYthhHeR2IIrW/HiWsXwb61DgE/wsne3kdXqtDigsZFoTX5sTbaOfQ+MV0W/kE+nZxeJ0uRK8PGTIcfzCHgkZJz09moU2MRKYQsOZXkHnd86T/6x6ix/SV+EQUET1eTk5fTdzNA/+STmmSopDrNTjLpXUSf+dQwq/rjSbSgLW8Dp/bS8H6vcT0SWP3jPcJTo5m6IrJ6KJDkCnkOOstOOosCCoF6lA9MrmcxnNSeJKgpCi+v2Ym9iojHR+8js6P34AuJhTRJ+JutLP1rsU4yusZs3kemugQPDYnnkYH2+9ZyogvnkUdqsdjd/Hr3UuoPXSWyN7tGf7lc9irGrDnnCP/9W/o/OoklKFB2M9VowjVIygV2IurcdVbCB/YGa/dyckp7xJ/51Aih/fAHaTGaXfitDkoPFmIIdyAsaaBQWOlOE/V56pwOVwkpiWRvfsYq2Yu55Zz9j/l30vxjflYAYkzb6fDo9djr6ij4Wghp5at56q3HyO0Sxt8Hi9euwtFkAaP1cm5r3cTM7QrMp8UZ3T/bQtRRQTTY+WT6NtEIZMLWAsq2T3yeXwuD+2euJHEcUNQRRlQ6DVYqhrYNHk5crWSO755CWejHUtZHT6Pl4ojZ2k3oif6qBBsdWacJhtytQKZCHKlHLfdRUNeGUq9hl+nrqLXk/8k9cZ+qIK1yGQy7HVmzm0/hj4mlIqDuXT+Z38QBDQJEXhMVoxZeRfxb+TwHvy2ayeLXnkFr9PFnRNGMXnmi3zx1TcgkzHu2n5U5GTx4rtfUmu2gULN22+9RUq7drhsjTw7ayZnc89gLGzg3dWrKH76IxxVRnTJ0Vy16klUoXqMJ4px1VuIHtoVuUYl7UNW/0siUeTgxGU4qoxEX9uDvu89Jd0GqLPw28jZpE+7mehh3fHanRx5ehUpD15H3c+HSbzrGs6+/g2d/etGukYvw2N1kHXXIkxZeaiiQhia9bYUc9Drw+dw4ahsQGnQYc4uInvyckL7pNH28Ruwl9RcpBtuYyPd105DmxyNs6qe8q92UfHdXrqvegpNTBhynRrRJ4UAcFY1INeqkGtU/jiVSnYPm4W1oIKM+feRfAGn7rxmBh1n30XCuCHIdSqshVX4HC58Xh/OWhP5K3+k88sTEDRKdImReB1uanef4Ij/jJj6xI0kjRuCKlLSKVtVA3sfeZv644XItSpuPbWazSNmYcmvRJ8cxcCVkhzs1Ua0UaEgyHDvPYR+QHcEvRZPdQPFE56XrnOvX4YQpAPRB3I53noToteL6BVxOn3IBBmCUsGeW+YF5Nxn1ZMoQ/WYLpBzk7yMxwrp9uajhHRKZtc9S5GrlQz5eAZBKbHIFAI+p5tfb1tA3SEpXv6obYuwnqtm9wNvEJ8UQbdVT6EMDcKSc46w/hnsvuopPBZ7QHd/zxueIA0uhxOn1cG5k0UERwRjqjbSb+xgBLkcj9sjnUUq6qgtqWbt9BWYqhuY/sA/SXnqn3iM1oBupP/rHiKH92jxOUCTFIUiRAc+EUdp7SV1quyrXZR/t5eeF+iUvbwOn8ONo6qBqOHdJb32iVSXVDHj2idJ75PBnG8WUZZXgtu/lr9c+gk9h/fm2gmjKc0tYdX0txgxYTSDRg+QOKmsDp/Txd6H36L/u+fXZeYT7wRC/rS9fQhxw7qx8/EVAPRdeB/x13RDGx2KvcaEMlg6WyqDNOx85G0qfj1O+sTr6Dn7TgSFHFetiYb9p9ElRwd+11yKb5pkZj5WwLBTS1AYml6cy/A5G5k281kOHjmO0WgmIjKCD9asIbV9e/B58VqqED0ufu48+y/9nvo9/zoqGzj0yFv4XB56vvUYurYxiF4viOCqM7foXH+pcV1X9buQKP/HEGlI+0934bKoNee2uOzHH39McHAwY8eOZf369TQ2NjJhwoRLPrts2TK6d+/ezN7R0NAQuP79ww8/cPbsWZ5++uk/bbPVKPn/J7jjjjsCygFwww03EBMTw4cffkh4eDgdOnQgPz+fOXPm8MEHH3Dy5EkEQSAhIYHJkycjk8lYuHAhFouFoUOHNosr+XtjXVFREbNmzeKxxx7jmmuuoaioiNWrV+N0OomOjubxxx8nKCiIzMxMPv/8c1QqFQsWLODbb79lz549REdHExERQWRkZMAomZaWRk5ODna7nccee4z27ds3MwCazWbWrFlDWVkZXq+XjIwMHn744UAfnU4njz76KCtWrGjmWfjqq68yYMAAOnXqxHvvvUdVVRWCIDBp0iTS0tJ48803OXfuHD169GDUqFHNxmk0Gnn00Ue59dZbGTdOitFxYZ9Onz7NqlWrUCqVTJ06ldjYWHJzc3nttddYuXIlgnBpR2W73c6yZcuorKxEpVKh0Wi4//77SU1NbWaUvBBNRkmDwcA777xDQ0MDSqUSg8HApEmTAkbmJnz44YccPnwYlUryjLjxxhsZMmQIPp+PL774IhDP02AwMGPGDAoLC//QKLl582a2bNlCWFjYZeNK/hhz159+fykMHF55+YcugcPbrzzYbrTedvmHLgG78+Jsk5ct421Z9AyVcPEb0stBrbjyMgClLt3lH/p9Wy3cUlRceR8tspbNoU78a16+F0Ipu/IyAA7x4iyJl0ONvGXjSvY5Lv/QJWAX/75ILiHyP/aA/yNU+i7ObPtXoG2BnFsKQwvGZfFeOW8AiH8Uy/BP0NKZ+H/9Ok2ZomW6e+WrEuQtPC1HeT0tKrdGc+XreaKjZWvFLFz5jGj/4m2J3yNX3YK2Wjj37VxXPvdDNo+//EOXwKbrr/xHeEv0EEDdAm5r6VpuiZRbyjfeSwXHuwwa/+AsfTl01xqvuEyeNaRFbTlaMC6AMN+Vn4u+0rbsvDfO3lJtvHK0hBE/bgEfAox16S//0O/gbqG8olvA9cNO/nEorz/Dz50vvn12OfhaNqwWnetbjZL/efxPjJIWi4U33niD2tpaIiMjmTp1KkFBQdTX17Nq1Sqee+45QLKvPPbYYyxfvryZfeXtt9+mqKgImUxGVFQUDz/8cDM71KXQapRsRSv+RmzYsAGbzXbF8Rr+r6DVKHlBmVajZDO0GiXPo9Uo2RytRsnmaDVKnkerUbI5Wo2SzdFqlDyPVqNkc7QaJZuj1Sh5Hq1GyeZoNUpejP/rRsn/BFoT3bSiFX8Tli5dSlVVFS+99NJ/uiutaEUrWtGKVrSiFa1oRSta0YpWtOIK4Gv16ftfR6unZCta8R/E0qVLqa6ubvbZ3XffTY8ePf4zHfr/GD/HXLmHqFbWMi8Tt3jlb89b4oEEIG+BX4C3hX4LLfFAaKmHhLcF8yGjZVtKS9pq6bgULZJXC18xtwAt1cOWjAv+3rH9nZ53f5+fZMtk1tK10orzaKnu/p162FI522RX7rmku0QChL+Cv1N/3X8j18tb0EeHrGWtjZj951fTLoXd8+tb1Nb/Ve5o6d7XErRkv/T8zb7jLZFzS/VX8zfeLGgJWsKH8PfemGiJvFwt1KnrTi644jI7Oj/XorZagpFVX/5tbf0nEB7c4T/dhcui3pL3n+7CFaHVU7IVrfgPYsaMGf/pLrSiFa1oRSta0YpWtKIVrWhFK1rRilb87Wg1Sv6X4FLZs68E1dXV5ObmBjJP//67J554ggceeIAxY8YAzROZ/BF27NhBt27dCA8P/9O2m5KwpKamXlS+KSnMlWDt2rVkZmb+abIYAKvVyu7duxk1ahQA9fX1rF27lmnTpv1hmaysLEpLSxk7diwHDhwgPj6exMTEK+ofwOTJk1m0aBEGgwGAkydPNksU83fij5Lj/Bn+SN9WrFhB79696dev3/9K37TJUXRbNQVFqB5nlRF1dAgyQaD6pyxC+6Zh6JpC0SufU7ZyAwDt5j9IzB3XIGjVOEuqyer/JGHX9aHTe1OlzNZmKxUf/cy5pesA6Pze0+hS41HHhaMI0SMTBJwVdVJW7re/p+Oyx4gc2QtXrYkDQ6eTtuB+Ikb0xGt3cuqplYQN6kyHOfeQPekN2s26A3mQBkGpwGO2Uf7pduq2H6Xj0knI1UpEj5fcZ98n5rbBRFzbC0VoEO4GCzJBQFArUYTo8TY6cNeZKf9kK+dW/0T4sO50WfmUlHlbFPHZnBy7ZwnGzFMA0vfvPoVcr8Fdb+HY3YsxZUsZhiOGdafL8smoIkNw1VvwmKyUfbqd0o+30u29p9EmRWEvqeH4pGW0nzmO6BuuRhGix1lZj8ds5+zcT0h8aAyRI3qCIMNjsuKqMVG39Qg+l5vI0X0QfSKeRjv69vEoQ/T4HG5kSgXWs2UAyOSClEnU7iRv4RekTr0VZagec3YhJ55cwVU/zsdZWY+9uJpI/7zWbj9G4oThyHVqKQOpyYbo8VLy6XYK394Q0I3U6beS+swtyOQCPpeH/f+cg72oil6fzSK0u8QlufM+o/rH/QEdajxVAiIEpScg+jMJhvbuAIiUfLSVM7M/PK98goxB2e+hCNGDKGWGPPHwMkKvSifhwdGoIg0IKiWOilo8Jps/o2EhjvI6Eu4ahlynBsBZZ8bT0MjJp1ZiuUA2HV+ZiDo2DK/NSf2ubE5MXo4+LZGMpZMI7pSMoFEhuj2ceGolMkFG28dvRB6kRRMXjkyloPzL3whKS0QRqseSXURDVi7J941E9HiRqRRoE6WYqa5aE4oQPeVf/IajsJz4CSNQRUsZLGWCDEdpLQWLvyTp4esR1CrUceHI5AKuOlOzcVVvOkjHRQ+iDAvCY7bhabTjMVn/0rhEt5eOr0wk8d5rQZDhtTnJ+uccHKU1dFszlZDeHfA53CAD0evDWVnPqadWIvp8dFw6CWWEQarTKsWMEr0+8Il4Gm1o4iMQtGqMmaew5pYRM3YAcq0Kn1fyfqj47Fdyn19L+LDupM2/H0GtRCbI8DndmLMLKVq+kZ6fzEQZFgTIcNaZrlheurYxKEP0iKKIvaSG8i9/I/bGfs3kde79nzj33qaALnobHWiTo5Dr1HjMdup2ZRPSqwOqSAMIMso/20HJms10XzsdXbtYZArJC6T4vU3kvfQRAOkL7if2loGowg0cf+wt2kwagzI0COQCCr0GV62ZfUOnk77gfuLGDUERpEEUwV4kZbKt+mE/cbcNRiYXKPt0O5Xf7+WqH+ejDAtC9Phw1ZrwWh3Ubj2CoFESNbIXysgQkMvwmu14G+2BthAEPCYrihAdXrsroBvhgzqTNucejk96g/azx180h2lz7iH25oEoQ/WIPh8ek53Ddy5srhsuD4JKcZFOJU0cTerMcc3mMLRXe5SRUjZtn92Fq8FC6QXcoU2O4qpvX0IdE4bX4aLkk23IVQpirr8KdUwYCDKMB3I5eJOUlE1QK+n7/cvI9drzGWR3npAyprq96NrH0+XNRwnpkYrbbMNZWc+Jp1YSf+dQEu4YiqBV4yipYXe/p5vtZ5bsIvJe+ZJuK55AFRWCXK9BoddwdtEXFK/8gfQF9wc48aS/vsgRPZEJAggyRI+Xok9/JW/5RrrOv5fYMX1RhwcjAjJBRl3maTInLCHhxn60f/wfUvblNtEIaiWWk8UcGP08otuLwqBjUNZyFAYdiJD/6joKX/s2oPfp8+9HJheo/HE/EQM6owjVYy+uRhGiQ9smBkWQFp/DhafRDoDX7pIyRgPBnZIxHjyDoXsqMkGgIfMUR8YvuqTsDt+5UBrjtb1Qx4RiL69HdHuo/GE/eUu/bnYmGLx9CYpgLW6zjQO3L8B0JJ+4WwfS7ombUMeESZmeq414rU4EtQJzdhHH/fLSt4+n+8onCO7SFndDI/W7TwT0SWHQcfWWhWgSoxBFkVMz3sPQrd1F81786a+cXX5+L+ow/VY6PHETMkGGtbia34bPQhGkZcC3L3K0upD58+fjdbo5l6vggbRgABQ9hqPoNIAqqwsPAh6XkzcXzKGNp45HrmoHwCdHz/FpcAlxiQnMX7aEOEMEFn+23rQ5E4ga0bPZejvx1Eos2UWBfmnaRDNwzxvI5AIei53DdyzA5/IEOEsRpMVRXsuZFz+i3dRb/sfc0W3VFJShQXguwW1N61Litl858/xauq5+mugxfUEUqd58MCCHoE5t6PXFcxIXymTYz1Vz/KFluOrM0pkmKhR8Pko/2U7Nliy6rZqCNiUGuUaFtaACRDi78AsihncnftwQ5FoV9tJajj/8JpbsIpInjSFxwnAASj/djsdkJWPJQ1IG5rwyMq97PrC2M958nOCuKZiP5qOKDg1kmfaYrOQ89Q6JE0c3OyM26WivL59HmxiJTKngwD9eIvaWAZeVl7ZNNAP3vB6Q16E7FiK6PGQsfQhtQF51nHnxQ1Kn3irtI1YHglL6qd546hxuYyMR13RHppQjur1o28bgLK9H9Hgv0t/O8+8jbkwfVOGGAG/UZ55m/4TFxN/Yj/RZ49DEhkn1y2SYj+Rz8KaXApwtnY18uOssHJmw5C+dA5rWvSJYC8iwFVdxavp7tJt2W+Ac4G6wXFKn5Do1osdL7dYjRAzrhj4tEZlcwOvyUP7pdk6t+IFebz+GJioUURQp/+EAMcO6oU+NQ6FVI/p82EprsZfWcmTKu2jiwhny41yOP/wm5uMFdFs1heCubfHandhLahDdXvaPmk2/7a8QlJaI6PVx8ul3qfxuLwDJj1xPu6dvRhGkwed0Yy+rQ1ApAms0+aExpM+ZgDmnmOCOSRfxTadljxI71p/5+2z5H/L8uU9/Jf/t5nyT+qTEN7bianYOk/im33cvEpyeiLuhEVtJLTKFGtHjBGTIQ+KY/eLL9OzVm0GDBhEXHYHHUgPei2Nda/z7lC41HplcwF5Sw8kn38GSXXjRvuQ2NQZkZM4uQpcai7OinqMTlgS4Q65RYS+rxXq6hJNTVhLSuwPp8++/qN3/a2i9aPy/j//XY5i34n8JNTU17N69+w+/DwkJYdOmTXg8f/2q7I4dO2hoaPjf6N5fhs/n48CBA0RGRnLq1Kk/fdZqtfLzzz8H/g4PD/9TgyRAnz59GDt2LAAHDx6ktLT0f9znlkAURXwtDCL/34QOL4yneNWP7Bk4FUOXNpR/tZs9g6cRObw7xas2UbTyh8CzYSN6om0Xx8l7FpE79R1UseEgCKTOvZ/Do2axt/09uGtMRIy5muBeklv9yYeXUbDwcyxH8/FaHVR9vxdndQPRNw9El5ZA5Rc7OHqnFGQ6YkRPtCmx7Os3hdPTV5PxxiOED+2GvaSG9i/ezdEJryA63LjqLGQ/+BoxNw8k/ZUHKXz1a7JGzKBwyZekv/4o2pQ4St79AdOBM3gaGv3GUjtHb/kXruoGTj+1nIQHRqHvmEj6Kw9S/sWv1O/MxnqmlIa9OXRZNUUasCAj481Hacw5x46Ue/FYHXR667Hz3y2dRGNeOT6PF3eDhWMPvkbszQNJe2kC9btOsKf/09TvOkHGq5PQpsRy9O7FZE9ahruhkZyn3qHL6meIGNqNg9fPxl1vQa5Tc2LSG6iiQjAdOcuBYTPJHPEsmtgwZIKMrYkTaMjKRSbIyBzxLGcXfoGzvJ7d/Z4mZ/pqurz9uCTL/k/jMVrpuuJJrHllqCIN6FJi2dNvCqUfbSXpweswHclnW5t78NqceExW9g6eStzNA9GnJQAQPrATbR8eQ+OZUrbE3kXdrmx6vDcFn9NN/uvfUbB8A2b/ATmgQ/2fISg9Ea/DyZ5B08hb8BkhPdqxZ9BUsm6bT+L44YH6AdKXTAK5ZGg5PHYOPreHzu88SeToPhwYNp3s+5Zy7N7FqKJCKblgXNqUOEyHz3Ls/ldx1VmQyQROTV9NxpKJAdl0fOVBrGfLyJm6CmdFPYiQMH44aS/dja2gAq/VydG7X8FWXE2n1x6m8pvdZI58FhA5ev9S7OeqiR7Tl8oN+9jT/xkEjZKke69l77CZ5M77DE1cBHsGTeXw3a+gDA+m6J0fUIYFET9hBAWvfImjpBqvzcHJx97G5/bQcekkCl/9moMjZnJuxQbsRVWBcWX2n4LHaCXqut5Yz5TSeOocjrJaXFUNf3lcYYO7kDB+GA0HzrAt6W5ctSY6v/UYXqeb/CXr8FodmI4XYDqch7OinuI315O+ZCLtX7qbwte+AUTOPPcBcr0GV52Fo3cswFVnRnR7Of3cBzjOVWM5XkjUqD6YsnI5csdC3DUm3DWmQN/SX3mQo+MXYT6aj+gTOX7fUjxGKz0/exZHaS3H7n8Ve1ktMmRXJK/arUewl9RgOVGEJeccostD9KjeF8krfEAnMhZPpHjVj+RMX40mIQJnlZGtSfdwbs1PRA7vwb5rZnDm5Y8D/bblV+Cqt9B4ppSt8Xfhc7qJvVF64RM5ogdBGcmYjxXiqGogY9GDFK/axJ7+T9N4qoSyT7cHngvpk4YpK5eyz3dILyjMVjJHPkv8nUM5Mn4RewdPJfbmgXR7/xmc1UYO37EwYGTaN3Q65hOF6FJi2XvNDHJf/gi8IpaTRYG26vecRFApODN7rdRnv250uoAjO7x490VzmDb3XkJ6dcBRXo/paAGW7CJOPLmCjCUTm+mG29R4sU4N7Ez8XcMkrkiaEJjDvdfMIHfOx9LLq5+z2D14WjPu6LLsUdyNdn5JvZ+K7/agCg1ClxJH5k0vk7/8ezzm5snMfE43WbfMo/HUOU5OfQ97YRUypZyE8ZJRw2NspHL9XuylNRS+9T0501fT7d2n0KfEcWTCEk4+8y7q2LCLuMhtbKTbu09RvOpH9o9+noZ9OdTtORGQWRMnnpq+mq7vPin9PeBpZCp5gBMTbh5A23tHoG8XS2NeGZb8chyV9Rx48A2C0xNoM34Ypd/uYce1z2M5U4q9oh6fw4Wr1hTof+9vX0YmF9gaeyc5s1aTMvmfzfS+ST+S7rk2wDf69ERcNWYsRwsofPM7kMlwVRk5PmkZXrONzBHPcuKJFXhtTgS1ipNTVrK93b04ymovKbsTT644P8arn+Lg+MV4TFZ2j3iWqOE9CO3dPiCPHv79z15SQ8P+0/R8z/93cQ1n3/gO09ECjjzwOspQPYJGyS7/XCf6x+s2NuIyWqn+KYuCtzfgMVoDc9FtzVR8Tjfbku7m0Lh5tHv6lkvOe/zNAwjy61PEwE60ve9ajk1bzY/J92I8cpbk8cPwOd1kv/QRLzw9kzlj7uc5oS9bCurIr29Epg9B0e0aXPs2orYbmff8TBLq83ht0fyAQbK60cHnx0qYYUln2TMv8uOaL3ht6L24jY2kz70XfUocp2f/G1t+Ja4qIznTV9NpyUPNdLf3uheklwrbjtCw+yTd3ns6wFnmo/kce+BV3GY7nd9+/H/MHRmLH6J41aZm3Caty83n1+XLH53nZEAVbiB/8TpsBZXN5fD+M3jMNup2HKfwzfXIg7RkLJmI6PFy5uWP2Tt4Gvuvf5GkB64LcGrJ+1uwnCym9MNtZI6QXu6H9knDlJXHwbH/QnR56LTkIYI6JpI4YTiZo2ezb/gsokb2IuOVieTN+5RtKfehjg0n5elbArqSO3stNZsPoAwPJm/2WuyFlTirGjg9/T3SlzzU7IzYhA4vjKf0w1/Ye81MnFUNtHnk+r8or9l+eR2lfvdJur83hQ5+eVmOFnDsgdfwmO2Bs1TWzXPRtY2l9OOt7Bs6HVVsOKFXd2RPvynkzfsMBBluYyPHJr52kf4m3zuCoHaxNOaV05hfhrOynqwHXycoPYHk8cMo+3YPvw2bRdWWw5ya/zn2inp0qXGkzb2X4K4peG1OzMcLsGQX46iop/Obj152v2xa97biaup2HOfIhMWILg8dXpoQ4Prqn7MuqVOqSAPnPviJfUOnIyKijgnn17QHKVq+AcGfdEb0+Dg551O2D5nBrutfIvWRMZhOnaPhUB4lX++mYM0WPGYbVb8cIW3aLXR64S6qdxxvxs3OigaqN2VR+uE29o+aTbtpt6CJCWdr4gROP/cBnV57GAB1bBgpT9yE+XgBW5PuwWN3oYowBLi9zeM3EjG0K/ayWjx+vin8Hd9Y88qxZBdhK6j8U57/Pd+0uf9asqetZnPSvRgPnyXJzzc5L33CiVlrKV+/j+PPrEIe1JTMU8RrquDeO8YyeuRwJk16CK/dhDwokkuhwwt3U78nB1NWLpXf7KZ22xEylky8aF/KWDKRDi/cHeAOTXw4otsb4A5dSizHJy0j69a5eIyNWPMraDtlbGBfaUUrrhStRsn/YmRlZfH8888zc+ZM5s2bh9FoBCAnJ4cZM2YwY8YMZs6cid1u57PPPuPUqVPMmDGDH3744aK6DAYDXbt2ZceOHRd9V1RUxOzZs5k+fTpLly6lsbGRzMxM8vPzeeutt5gxYwYul4uvv/6a5557jmnTprFq1apmbxF27drFCy+8wLRp0zh79uxFbZjNZl599VWee+45nnvuOU6fPn3JMZ88eZLk5GRGjhzJnj17Ap8bjUaWLl0aGPeZM2f47LPPqKysZMaMGXz88cdUV1cHjJLPP/88JSUlgfJz5syhoKCAHTt2sGbNGs6cOUNWVhYff/wxM2bMoLKyklmzZgWer6ioaPb3lWDdunW88847zJkzhyeeeIJNmzYBksfqM888w/vvv8+sWbOoq6tjw4YNPPfcc0yfPp1169YF6liyZAmzZs1i6tSpbN26NfD50aNHmTVrFjNmzGDu3LmBz0tLSy9q78/qAfjoo4+YNWsWc+fOxWw2XzSOgoICXn75ZWbNmsWCBQtaZKAOH9SZqo37CenVnsbcMsKuTkd0e6n4eje6tjGBDRAgYlRfqtftwJx5CvO+HGSCQNjwHjgKK7GfKUF0e6j5YR/KsGAuDOsSOVoyZAhqJYWLv0QRrKful8NEje6LMfMUHmNj4LnKr3YCYD6UhzYlluLlGxCUcuznqlFFGLAVVlL51U4iru1F1fq9KCNCkAdrAVAYdAhaFVVf/YY+LZGa9XtQRYfiKKnBVVUveQus30PY0G7Y8soIG9QFe2EVCr2Wii93ULV+Lx6LDblejSo6FEOv9uARKfvoF2lOPt+BKiYMVXQoIb3aI6iVlH2yDdHtoer7fURe24vK9XuJGt2H8i9/A6D8y9+IGNqNyq920niiiLpfDqMw6HHXW1AEabAVVSGTy7GeLsFrcxJz22Dqd2YTObxnYP40CVFYThRLevTRVmQKAVV0qNSOf75Mh86iNOho2H8GgJptRwgb1JmyT7ejigqlwv9cWP9OIEL15oOSzE+VIGhUKMOCqVy/l5jRfQBIum8kglZN4Qrp7XHBG9+hijSgCNJS+8thbPkViD6xmQ7Jg7QogjSoIiTv5Pg7rsFWUIm9uBrj/jN47U7ibpU8xdVx4URc2xNHSQ2OijrMh/KQyeWoEyIo+3gbosuDMfMUjqIqFDoNNRszpflc9xuGrilUrPuNqNF9qVy/F4Vejb2kBoVBH5CNrbCKkJ7tqVq/l8r1e3EbG4ka0xdRlPpbuX4PCoMOS3YhglJBUKfkQLmwfhlUfrcXQalAUEnZmeVaNV6rA9HlIeHu4dgKKrAXV1O/8wReqwND9xQUIXrMh/KIGN4Dj8lGw66TaNtEI5PLkSnkaBKlA6qzvA5nZf1F4wrtl0Hphz+jDA+mav0+FAb9Xx5XylNj8VjslH34M6LbS9kn21HHhKEI0iJ6vDirjaijQ6n48jeq1u9FkxyNwqBHplQQ3C0Fe2EV6tgwPCZrs/WlbReLvl0cld/tQRlhQB6spfKrnRj35kjedVoVglaNoVd77IVVOIqrCRvQibKPtxE5ui/l635DFRHMudWbiBrdl3PvbUIVEXxF8grrn4HHbMOYlYstvxyZQo4yLJjIET0ukNceKtfvJaxfBlUb95N030is+RX4PN6AvvnsLuRBWso+3oagViFoVQCE9Eyl+J2NhA/uiq2gAkWo3r+++iLXqMib+ymi040iWEfDfmlfLHp7PaFXdQQganRfPGYbFV/txFlRjyDImvXPXlyN6PZSuX4vwZ3aUvzORhLvG0nhsm9RRgSjig4lfEBnKr7aic/mpOzjbci1KhyVxkBbYf0y8JhsRI3uS8manwK6oUuJlX40+jnyojkc1RfRJ3nGlqzehMKgx3KiCIVB31w3okIvmvvE+0birKyn4ssdEg/FheO1u1AEaWnMKQafD9HjC4ytiTvC+qRxZs7HiC4P5et2EjG0G+Vf7cRRUsvZhV8ikwvIlM1jk3ltTsIHdabm50PIFHJqfzlC9BipPletGX1aIpbs4gDXqaJCqN6SRUPmaRr2nUYmSJzYxEXSmtpJcEYyVRv34641U/zORvQpcQGZVQS4Mw9VVCjVWw5JnHi6NMCJZev3kXznUErW7QIR9G1jwCeiS4jAcrqUOP+YAWJG9MBaXI2tsJKGvTlEjemLPEhLUHoi5V9Ic1j+0TZkv+ObJv24kG+cFfWE9k2j/KudhPXLoPF0CQqDDntJLQqDDlV0KHF3DEX0+tAmRVG9MdO/7rddUnZ1248GxghQvzcHhUGHJj4cmULOhQ4nod1TOPvmekQRij7YgirSgDo6FGNWLpGDu1D+1U6Mh/JQBGnB50MdHUr5up3EXCAvQ+c2WHJKAtzWNBchPdtLRlbAtP8MygjDJee9fP0+YkdJ9bW9byRytYry9ZL3VPGH24gd3QevzcnhvfuJ0RqIC41Eo9dy/bXD2VFQKw1EkCNP7UbV4V0gk+Erz0em1oHOcF7vRBG3zEf4oM7s+mkrIT4l5et2EjVK2lujRvfh3JqfLpr7Jk7RJkVR8m/pxXvROxtQRhpAqSCsfwYVX+1EYdBhyy/3783/M+4I65dB9cZMEn/HbZq4CHz+dSlxmxJBK90iCMpIovKCPSZqTF8AtEmROCrqqfhqJ6UfbUVp0EnnNgh4FnqtDqx5ZYT0SQusKdPRgsC6jBrdR7qx8tVOTIfO+nk5iJA+aRgP5eGzuxC9PuxF1QhqBSVrpXNU1YZM4m4eAIC71ozlaD7alFjMxwqIHN2H0vc3ozDocfj3CFtBReCM2ITwQZ05t/on6QVNtYmwARlXIK9f/PLaiDLSgEwpJ6y/VL65vKSzlNfhJHp0X2RyAW1SJDW/HAaQzp+hQbjqLASlJ12kv8l3XkPJul2Iooi+bSyiz4cmIRLL6VJi/bzhtTmJHNgZZWgQdbtO4DbZiBrVF/OxAnwOFyXvbUJh0FG/+yTqmPDL7pdN695jslLx1U7qth+V5BKiRxGslbybLfZL6lTRig1Ejewtyfa63lSu34PP5uTsgs8l796wYJzVRkx+/fBYHchVCjQxYZSs20Xxp78S0qkNSoMOdXQIho5JVPx4AGetKSCzJj2q/H5vQI9ixw6g0r+2yz7bETiPAcj1Gqo2ZCKTC6hCgxDdHlR+vmnz0Ghy534KXpGgjCQaf8c3ALq2MVR+L9X9Zzxfvn5fYP9Kvm8kglpFud9bs/ijbcSOkfimbmc2Pqfk+dh0U+c8RNI6dsZpqZeisnrdyGQCXCIOZ/igzihD9VR8tZPydb8R3LktCoOemJsHNtuXFAY9EUO6Ur0xU7ph4/eoldaftIfV/3Yc08FcFAY91rPlBHduG+COVrTiStFqlPwvRseOHVmwYAFLlixhwIABbNgg/YDfsGEDEydOZOnSpcydOxeVSsX48ePJyMhg6dKl3HDDDZesb+zYsfzwww8XeegtX76cu+++m1dffZXk5GS+/vpr+vXrR2pqKk899RRLly5FpVIxevRoFi1axGuvvYbL5eLQoUOBOhwOB/Pnz2fixImsXLnyorbXrl3LDTfcwKJFiwJGzUthz549DBw4kKuuuopDhw4FPDvXrl1Lp06dWLp0KYsXLyYpKYnx48cTGxvL0qVLueeee5rVM2DAAPbt2wdAQ0MDDQ0NtGvXLvB9eno6ffr04Z577mHp0qXExsai0+koKioC4Ndff/3Tq+2XQ3l5ObNnz2bhwoV8/fXXgXGUl5czZMgQlixZQnl5ORUVFSxcuJAlS5ZQUFBATk4OAI8//jiLFy/mlVdeYfPmzVgsFsxmM6tWrWLatGksXbqUqVOnXra9S9UD4HQ6SUlJYfHixXTq1ImvvvqqWf89Hg8ffPAB06ZNY/HixQwbNozPP//8iuZAGR6Mx2xD9PrQxIZjP1eNJk4KBeAor0cd2zwsgCouAmd5XeBv0eNFn56Ms7wWBIGeW5eSPOUWXDVGLEfOB/dVx4WjTojEa3VIb8Er6vA53RfVr44Lx1Em1R85qjcekxWPxQZyOc7KBjSx4TjK63CW16GODcNZXoflaD4dXppAv8MrSX35XpyltTjL6mjMKSZidF88Fhui20Nwt3ao4yNwltej65BAUJcUPEYrjvI61HFhOMqkekOv7oijrA51XDia2HBADPTJWS71WxMXTtToPrjrLfgc0sHbWdUQ6JM8SIur2giAq9qIXKcO1AHgrKgjbtwQfE43jtIa7IWV6NrH4zFZ0aXEEjWmL+qECNo9dwdDjr6DTC6j+L1NgfqQyejz3YvE3HA1ipCggCx9Lg9q/wE88Z5r8Rit4BMR1MpA+/rUOGQyGW0n30in1x/B53DhqKhDExfeTOZBaQnIkNFuys1c9d1LKMKCQJRkdCGk62OSDunaROOsNRPSsz39ti4i9Op0HJXnkwg4a83oUmIB6DDvfhzF1QgqReAqorOiDmQywod0pffmBfT8bg6Gq9IRfT7pOrFfL5UhOr+Mwgjp3R5Hmb///nGoY8Nx15kD/XKW1yFoVGjiwsl98UPU0WHE3jqIDi/fw9kFn+O1OQju1AZ1bDjO8jpi/tmf2u1H8Fgd0nVTQBUTijYxkqs3zyd8cBdJLy8YlyoyBHdDI6H9MtAkRyPXqdGnJ6BOiMBZUYe9qIqU6bcz4PA7tH/5HsnQ/QfjElRKnDXG83L5C+PStY1BplKQ8swt9PnuZQSlPKCr6thw3MZGFH49DKyfijpKP9hC0qQxhFyVTtLD12Pcl9NsfXmMVuLuvIaq7/YS3DWlmS45K+rwWZ3I9erA2mziFGdZLerYMBzl0ssATWIU6rgw9KnxIAhXJK/QvumEXt2RmLEDObvgcxwVdbiNjejTkgLyqvxuL26TDZ/HK+liahzqmFD07ePo891LBKUn4qhqCPCb29iIQq9BGR4MPh+Okhpibx5A1YZMECUDXHC3FBxltZIBTpDhc3vQ+NeXo7weVXSIn7fCJCOif17kQVrJy2P6bbhqz3steUxWiU9KatCnxkl6olbR85NZ6NMTA+WV4cGIHh8KnSrQljxIi8/jCXCVo6KO2FsG4jFZ8fo5UvKyaj6HyhAdqvBgdO3iSHnmFlSRIUQM7dZs7j2Ndnwu90Vzr0+NC5Tr893L6NMTcVbVB8p5HS4UenWgj+rYcGk+gbC+6fTbPJ+O/7oHVVgQ9gv4z+twI6iaRy5S+l94DD3+LnW/ZVO743hAViDJ48I1J3q8zV6Y+TxegtITA+MH8NicgNhsjSmCtAGZXcjJUn2eAAc0zY+9oh5VZAj28npOv/Y1co0KbUIk6TNv49TSr9HESfwQ3FG65hjUNgZ7cTXueguauHC0baJBBobuqVy99RU6vf7IRXzTJPML+SZvwecoQ/Wkz7uP0KvSKV71I46Kev+6kf6N/Wd/nFUNCColV21ZSKfXH8HV0HhJ2Rl6pAbGCIAgQxMbxuCdr1L7Wzamw9KL6vhbByH6xIABzVHZEFgP0ryFYy+ro81Do/FYHZLcm/YO/zPK8GDcZhtNlk5HeX1gLkSfj7jbhgTmQvT6Ljnv0r/SXAR1iEf0+hi48V8M+O4llGFBgf6YZG7i4uNJuGUgV30yk4iaXGqsTkSrCc+RrSjSr8KXMZCjp3K5bcm/OV1UQrlX0tnoIA339kzm9TZlVDUaUXsgw2NoxsUa/5nk93MP0HHxRHxuT2Cvl7gOSj/YQmjfdNLm3UeHl++haMUGfK7/OXf4PB5Erw99M25rWpcXcpsVhV4d4GIu0P+mZ7w2Z2BsMTf2A0HAbWxsvuaSogjuloK7wRJYQzFj+hLWP4POyx5BmxTVrO+OinrcRiseYyNh/TJQhgUhaFWEDe4kydlfR+PZcpThQVwIRZAWj9nqPwPW4qyQzmBN/16IC8+tIHlaK/Tay8orwy8v5x/IK33efaS9PIFCv7zU0aE4Kxso+ffPhA3sxJDjq5DJ5dRtPdKMN0BEFWm4SH/VkQYc5XXkvvYNgkaFNiGK9Jm3cWbpV4E+qcKD8Xk8pD72D2LH9CX3xX+jDNFhPpqPOj5C2kurGogc0QOfy33Z/bJp3Yf0ak+byTdh6JHabL90X2Dc/b1OaZKjCevXkT7fvYwqKhRrXlngWZ/TjSqiucwMXdqAICATBOzl9dgr6gjp2hZtYhQJtwxEJpNR+OFWv15rLpCZSNpLdxPWL4OEe0agDAum8YK2mvjRWdmAo6SG9AX3MzR7FT6XG2t+hTTODgnIFHIac85JoY/M9ov4pml9OSvPO2v8Ec87yuvQ+L3tg9Ikvun/w7/o9zu+ATB0SyHhCt8+kgABAABJREFU1oH0/WQm3saaZnMiqPX41CGIoojocSL6vMjkzY2STfqrjvXv5eX1AZ3RJkc1/61QY8RrcyJ6faTPu4/8JetQ+ffY3+9hjoo6Eu66BuvZsma/01rRiitBq1Hyvxj19fUsWLCAadOmsWHDhoDnX8eOHfnoo4/YtGkTVqsVufyvZSyLjo6mffv2za5522w2rFYrnTp1AmDo0KF/eG36xIkTPP/880ybNo0TJ040u/rcFMuyU6dOgTovRHZ2NmvWrGHGjBksXrwYm82G3W5v9ozH4+HIkSP07dsXnU5Hhw4dOH78eKDt6667DgBBENDpdH861guNkvv27ftLMRKHDx/Or7/+is/nY9++fZeMz/lX0atXL5RKJQaDgZCQEEwm6QAYGRlJWloaAMeOHeP48ePMnDmTWbNmUVZWRmVlJQCbNm1ixowZzJ49m9raWioqKsjNzSUjI4Po6GgAgoKCLtvepeoBkMlkDBggvU0ePHjwRZ6r5eXllJSUMG/ePGbMmME333xDff0VZpGUXfzfzWN0NI/XIbtkUkb/Mz4fR66dQf4LH6CKDEHXMalZ5UGdkrEXVTUrJ16UJU9qQNCqaPv0zdKbvgv7c4kO6DsmkvvSh2T2eoyzL/2boE5tAKj8bDvOijq0bWPRZyRjOngG0etFUCsJH96Tsy+uxed0N2u3KYajq8YotXvpASNTKYj+x9WYjxf84TN/BrlOQ8JDowIHCo/JyplZ76OOCydsYGcp1o7HS8GiL9k3Yhaix0fMP64CwFljwmt3kv3Ycqx5ZaROvxV5kLaZ/CJH9sLdYMHraIplc76PMoUcBBmFb3xLxde7CB/cJVDOX8P552Rwcvpqzsz9lM6LJzY18IfjkinkBHVMwt1gIfPa5ySPoraxzZ5p6p+r1oTHYr9EJTLkQVoOjZnN2bkf0/7Fu/+wPV1KHHh9OGuMgf6LfyI3URRJvH8kHquD/Fe+JPelD+n0xqPNyikjDHjtLqxnK5rNhyCXgyCwf8wLOCvrMXRv9/va8ZisFC//npBeHdCnJWIvrEL0SD+clJEGzr27kb29HifvpQ9JmXbbH47r933+K+NCLiATpGvRuXM/IenB0dIKu7DcJYpH33B1wHuy4svfCLk6o9n3lpNFyPUaOr31OIJCfmn5i/xpG16Hm+h/XEXo1RnItSoQxSuSlzW3FMvxQkrWbA7Iq6mtgLxOl/jb9stLIUemUOCsaCB37qcYuqU0m0/pvy/or0JO1HW9qd0qecHIVAp0KbGBa5YX9qnZuAODlioq/fAXjAdzaTxdgtdiJ6TX+WuxF86NTCFHadDhdbgoXr0p0L8Ln7v0UpO+lAkC8XdeI3lS+R+U/VHWXLmAoJRzavpqbIWVtJ991/mx/MncyxTyQLncuZ80n8Om63zN+igGpkIZqidzzAvkL1uPoFFeooGLGsRRXsfOHo8T0isVfWrsn8eLksku+v73+4nsEmM7/8TvvpNxEecH5tX/UfKdQ3HVWag/eIb8dzfR5aW7AxOQ8dwdeCx2vHan3/gslZf0UE7D/lPsv/ZZvDaHFMv293Mf+E+pvrhxg/E5PRx78HWsuWWkPPnPZn3Spyfic7rRtYvDY7EF6k66/7pLyq7b6qfPjxHAJ2I8ks/Bu14htFcqQR0TEbQqUh69vpmx9/dzAWDo2pa4Wwfhrm9s+rL5v5dQqaa5UATrqPrpYKC/TXxwqXlvEpZMIUcmyNh9/YvkzP2UbosfbKZ4rgYLZd/u4eADr6Fo779hoNYiT+mGrzSX+NPb+OXDd/hmzpPEBKl5bXcuAGaHmx0Ftcxs7Ei4T4VT5uOg8o/PUBdyVuTIXrjrLHCJED/RN1yNNbeU4w++Tu5LHwZiu/1vcocQ4LZPLs9tlxiDJeccquhQOr3xiGSov5CPkV429ljzDGdf+RL8NyJKPvyF/Te9hK2wEmeVkaC0xEs0ImI7V0PR8g30Xjeb3p8/Jxn/LurI7z+Q/e5fLtarS8zFn1R4CXmZ/1BejbmlHHvwdc689BEd598XKKcI0RM5tDvWs+Xs7P4oMrlA+DXdmvfld00H5ODX6cQLeKPg3U10uoA3mmI8N54t58C9S2nz+I0AOEpqsBdXkTb3PoK7tJVupojixbzxu3ab1n3jqRJK/v2ztO7/aN4usR/ZiqrInfsJSoP24vovmDq5Tk2vZY/iqrMgXjCnzhoj9QfPIHo8mPPKArpzYWMHbniZw+MXYy+pIfmB6xCUF/8+FkUfihDpxsLxScvYe80MkMlQR4UgUylInjga1wVhCi41F5cc9J/wfBMEP9/sHfMip+Z+StfFDzZ7xny8kLJv9nDo/tcQdGHN2/U48VlrpfrlSn/9v+uc7KL/uIjzmj/bdGY203iq5A/Hpk2KRvR4Mfo9fP//AT7E/+f//9+G1kQ3/8X44IMPuOGGG+jTpw8nT54MeLONHTuWXr16cfjwYWbPns2LL774l+u8+eabef3118nIyLj8wxfA5XKxZs0aFi1aRGRkJOvWrcPlujjAbhN+f2AXRZEFCxagUqn+sMzRo0ex2WxMny4Fm3Y6nahUKnr16nVFfQUpvmRwcDDFxcXs3buXhx9++LJlrr76ar7++mu6dOlCSkoKwcHBf/hscHAwVqs1kOimsbEx8N8ACsX5pScIAl6v/yqMRtOsnrFjxzJy5Mhmn508eZLs7Gzmz5+PWq1mzpw5uN1u/gyXau9K6rnUD6zExEQWLFjwp+0CbN26le7du/Pee+/R94LP3XUWFAYdMrmAo6IebXJ04K2iJj4cZ2VD4DoZSJ6C6viI831SyLGeKSF0UNfz4wwNxna2jLBhPTGdkt5+OivrCR2QgeVYAQDquAgEtQrXBW8wQfK80iRE4LHY0CZHowjR03XtdJRhQUTfcDVV3+1BEx8heTxWNqCOj0CXGk/NjweQAzUb9pGx4knUCRGIB3zkv/QhUf+42p80QI+juJrUl+7BcuQstZsOoO+TjiY+AkdJDTG3DiKkZypln/1K7C2DcFY2IFMpABmahAhMgDo+QroapVKgCg8m5sZ+RAzpilynof3zd1Gydgvq+Ai8jXZU0aG4qo2ookMlrwR/HW2fvhlDz/Y4SqqxF1WhSZJi0tT+fBivzUnZJ9twlNQQ1CmZq7YtlrY0USRiiHQQVkeF+Oe0gcYzpShDg9CnxmE+VoCgUuCqMRF749VEDOuBIkhDV3+A7M5vP4630YEmIRLR60OmUtKwN4d2U29FmxiFs7KB8Gu6o0mIZMC2VyQvUVG65lXxzR5kgoBMJmv21hkkj4uADpXX4a41Y/Mbn6355Rg6twk8q4404DTo6PzGIyhD9ficfo8pETqteBJ1XAQyUaR6o/SywnIkH7w+ZHKBxImjiRs/HMHvmRl76yAUIToK3/qOlKduljxp4yL8OqtAGWEI9EsdH4GubQzaxCiCHhiFtaACfYcEzsz+N51efwRBraLx1DnkOjXBndtQ+vFWaW3oNTirjNJaMTYGjKjWvHJ0baJRRgTjrrNI4/L5iB3bH+fV6VRv2IcmWXoxYS+oIGJET1QRIVR9vQuA6g376PjGo8iEi8elSYjA53KjjgoNjOfPxuVzuHBWNuC1OpCrlWgSIqQg8XIZco36fLnQIDxWSQ+b1k/40G4YeqRy5M6FtJs+joJXt5P00Jjm66tdHF6rA5lcwHKiCGVUyPn1EBeBoFfjtTklj4P4iACnRN/UD0OPVMKHdcdjsnJu1Y+EDeiM9Wy5P9HO5cclkwskPTAKt8lKY04x9sJK2j5+I84qoxS4/kwJSfdfR+nHkjeG0qBDrlHRf/sr0jW5U+eQ6zWYj+Tj83jRxIUH9FcdF44qOoTe614AQSBqVG/pKr9aCTIQVAoElYIuK57Aa3OijpWSEzWFLNDEhyMTBDRtI1FFh9KYU4wmIQLjgTNS4h25QMmHW+k4/z4SH7iOxAkjUEWFgEyGJikKR3kd5mMFxPyzP/W/ZePzeNGnJ2I8cAZ3nQWZQkCTGEm/bYsRdGq8jXa/IaIeTUKE5KWk10hJRfwcGXldL3x2F0kTR5Ey5WZkSnkgYZKzVOJWRbDkcdm05gWVAkWQFkGlvEinEEXUseF0eedJPCYrosfbTGZyjQqvzdlsv3DXWQAZoggDtr0iJU7wiQT5xwYg1yjxuZvHzm7SG6/VQf2eHKL81yX7bXsFAPPRfAzdU4kY3p242wYhkwvNvC0FhRzrmbKADolen2TwQoZMLoDXiyY+XEochHQ9On78MDouelDay+RyZColzooy1PERBHVMosvbk1GEBWEvr0cbH07CTf3xub1o4yMoWbeL9Gdupv6AZOAyZCShijAgUyrQJUcTc1N/kEHntx5HdHuRa6RzVdXG/SRNHB3gm6b9tIlvJJm/QnBGsuT9lhCB6Wg+8eMGS17OlZJHXNhV6YFrsHK9BplcoGrjftq/MD4gO9HtJX78MAxdU1DHhuFzupFdsJ9r4sKx5VdQtyeHtJm3E5SeKHlcCwK91k5DGarn6i+fR1DK6f7244geL7aiKlKfuYX9N82h3w//CshdmxwVWFvuOgtKgy7ww7/pGUd5HV6rg9DeHUi+/zopEZii+bw36VfINT0kL03AXlKLJiYMmVzAeCQfBAFXvXSjJERUcswu/Xd95mmqhgUz/Obb0dx4GzKlBm/BEXShEVB+GiG2HWGR0VRVVdNg15NV1kC8QYP6pB2lQcfEu++l812jiNAEBbjY4V9vTdyhiQsn4pputHn4epShemRyOamz7kBQKqRYeDKIvLYnVd/tDXBxp9cfQVApcPqNKFfCHU1QGPTINSr6bV98SW5TX8BtylA9XpszsKaQC+fblQv027YYdXwEluxCyj7ZhvlYIW2f+ifK0CDp3KOQ0/2DqVR8s5uKL3eS/vIEKTFbjYmQPh2QyQWix/RFHROKtbACTUJEQJ9kcgFnZQNlxwsp++xXADq/9Rhc3TGwLoPax+NuOO+xl/DAKNTx4cTeMoiaH/ajSYhE7deDpn8F9Xm9bRpX0sRRJIwfhj41Dk+j4y/Lq/2s2/3ymhSQV+UF8ur8+sOBs1TEkC64jRY8VgeixysleruxP9H+0AIyuVyK91prJmxQl4t4QxMfQcJN/aWEOPHhlK7bSdozN1Pv50JXnQVVWDCm7CK6zL+P4PREXHVmad1n5dGw9yTtpo/DWVkv6dBl9ktNXASIIvZz1fisDkSfL5CQz3qmhLjbBjfTKUGhCJzd5Fo12sQoOr36MKJXJLjr+RdlgloZkJlMIWfoT/NRBGtRRQTjrDKijQ9H9PpwVBrRJUUi16hJHjeY6MFdUIUHEzuih5QATy7grGog7eW7/eFAnPjcXoI6nI81Lg/Skjr1Vjo8eweueguKpptHoog6LhxBpUCbFImgVjH44NuoY8OQyWSSN6bVEeCbJp6P+Wd/tG1j6Ldt8UU838Q3oRfwja2kFrWfb0xNfFNn4feozzyNTK5E0IQgaCQHFNHjRKFQgigiqHTIBDn4zr/kETQGeq97AU1SFA17c9AkRPjDqzSgTYrCdORsYD0BqCNDkes0hF7dkahRvYke0wdlWDDqqFAclfWBZ+NuH4I6NoxD4+ahjg5t9jutFa24ErR6Sv4Xw2azBTJf//bbb4HPKysrSU5OZuzYsbRr146ysjK0Wu1FnoeXQkJCAgkJCYGr1zqdjqCgoIB35M6dOwMGS41GE6izyZhlMBhwOBzs37+/Wb1790rxMU6fPo1Op7vIk7Fbt2789NNPgb+brklfiN27d/PII4+wYsUKVqxYwfLlyzl+/DhOp5OuXbsGktr4fD5sNttlxzxgwAC+//57bDYbycnJF33/+/IqlYru3bvz/vvvM2zYsD+sFySP0J07dwb6s2vXLjp37vynZX6P7t278+uvv+JwSBlp6+vrMZlM2Gw29Ho9arWasrIy8vKkq8ppaWmcOnWK6moplkdjY+Mf1g38YT0gGYkzM6VYQLt376Zjx47NysbHx2M2m8nNlX4UeTyeZjE6L8S1115LVFQUs2fPvui7+j05xNx4NeYj+QSlJWDcfxqZUk7s2AGB+FNNqPs5i+jbrwFA3yUF0eej4dejaNsnoOuUjEypIPqWQShC9NjPnr+O4SyvQ3R50SREEnn9VXgbbUSM7EXtlqxm9dduySJ23BCsp0o4du9SLCeK2Nt7Ms7yOlw1Jqz55ejaxRE7bgh1244QM3aAdKAYIHkRhw7ugqO0lphxQxG0KkIGdMJVY0LXXspwl/TEP1GEBpE/7xNAMnrp2sXisTmIu20InkaHFBDeYsNVbcRyJB+ZUiDh3muRKeXE3XUNrmojDXty+K3TJJzVRg6MnYPok7LoVm3IJHbsAGp+PkT8HUMlOd0xlPqd2cSOG4LCoCP2jqHYiyrZe9VTlH+6HV27WDTJUURc1wu5Vk3tlkMk3n8dxcs3cGDELDJHPIujog55kGQsT3nmZtx1FlzVRkxHzqJtE42tuIqQ3u3xmO2EXZ3O2QWfU7PpALlzPiH7kTexnCjAll9B5ohZlPz7Z3xON9GjeuM22ZApFXhtDtwNFmLHDiBv4RfsHfEsZ+Z+irPaSMrjN6JrFydlZ68zB64+XUqHXDUmkIHxUF5A7oJGjTY5itCr05Hr1JyZ8wm/dXmEHYnjOfnIMuznavBYbJR+8BN4fbhqzQR3bguAtl0cMoUcr9WJq85M5ohZNOw6gflEEXG3DeHMix9K19QtNrRJUQG5mf1yNR05S8zYAcSOHYCzqoG8+Z9hza/AdCiP2LEDCR/cBbexEZ/bQ2POOcxHC1DHhWM8cAaZUo7P7cHnkownPrcXV50U17X212PIFAoUek1gXJXf7aVy/T6O3jGfms0HUEUaCBsixSjE68Pn9qBrHw9A2OAu2M/V4LVJ4zo4YiYNu05Qs+UQceOG4K63EDO2/18alzIsiJqfsqj4aieCVk3CPdeiT0tEEaTDWdUQKKeOCsFZbSTujqHEjB2Ao6Qaj8WGs6IBQaNC1y4WbUoseH3N1pc8SEvWjS9x4NpnpWtHxkZixw3B0LsDoteHz+bEZ3cG1pImOQrjvlMEdWrDkXHzadh1grrfjhM3bgg1Px+i7VP/xFnV8JfGVbJmC9b8Corf2Yg8SEvyI//AWdmA6PXiNjZS9+vxZvKKHTuA+j05FL71PblzP5WytysEdO3iwCuFMXBVGwnp3R53g4XKb/eSOWIW5qMFJNx5DZXf7aXt4zfhrrPQsCeH4w+9gflYAbv7Pil59pps6P0yjL99KOXrfsNeVMXJJ1cgD9ISN24IEdf2DPRPGSoZZmq3HWH/6Odx1Zqx5BTT5vEbqdl8kOSJo6Qf2EFaRKdbypILhPTugNfuwmuxBXS+bmc2ihAdNVuySJo4GledmaP3LMFyoojdF3Ck8VAubqMVV62Zer9OCXI5HqudpImj8bncyNUqKRnJBbrhqjFdpFM1mw/SePqc5PU1aRmi14egUQZCSCDIAvEhL9wvLKfOoYkLZ++IZzEdK8TrcBETGFv7i65eKyOCpbhpe3KIvWUgEUO6okuJpWTNFjJHPEvmiGep3pyFQq+h+N1NnJr5Pq5aU8AwENylrcTB1cYAF0kyGkLj6ZIL/h6K9Ww5ADVbslBHh5I5YtYF9fWW9sGOSbiqjWReOwtnrZlzX+wg6fbBOCobpERNgkBwWgJeu4sK/x629epn8DldnF76NdUbM2k4cJrcOZ+wb+h0HFUNxN0qGQPaPH6D5BmVcy6g95rkqADfNOw7TeaIZ/FY7JiOFRA/bgiO0lpEn+jng0g8FhuRI3pQ9un2gHE7+sZ+hA/ugkKnDsjOY7Wj9nsauY1WnNVGokf1RhkRTMQQKQSF22wlckhXSj/fwc6BU/kp4W4aDpzBWVkvJUc6VoCjysiuoTM4fO9SQvukYS+uxlZQgSXnHAgCzmoj8bcPoeqn8/t5/Z4cgtITAvNe81MWrhoT9rJadG1jyRwxi/q9OXgb7c3m3ed04W6wED+2P5U/S/pU+VMWjsp64m64Gn27WJQGHeX+2HTpiSlU2oxUGuvQd0lm0y/biMjbg+unNYg2E56ik/g69EVISAOPC5u1kbraGkI1SmKDNGRXmXHho35PDgXGKlaNejSwbuLHDaFmyyGSJ45uNvdFb33Pb10eYVvi3dJLhHoL9XtO4LO7cNdZcFY0YD9XTdy4IYQP7oKzssG/N3e8Yu5o0o0LuS1v7ieom3Gb7wJu64DX4cJnl14WNOzJIWpEz0C70pqaxenZa6V2bx9K2rz7cDc0Bjih8xuPYM0ro3jVpmb7uyo6lPjbh1CyZguln26n4WAuiiAd8eOGSOva33dXtVHK6g1oEiII7dUe0eUh8f6RyJRyYm7qF4jzB1C2dgs1mw7gqjFRs/kAiQ+NwWuxoUmKwuvfIy515nDXmckc8Sxuk5WGzFOXldfWxAkXyOvk7+RVQ/xF8krHUVZHaN+O1G6TrmyLPh+IYjPeUEUE03im9CLeKLmAN2y/441KP1dK4WxEandmc+yZVfhcHmo2ZxE3bgj1+3Ikzna4iBrdB2dF/WX3y7y5n1Cz9TDyIC2J912HXKfB53JL++X2Y6ijQpAHaQM61bD/NNE39qNm80F0KTHkzf9MSqZll+JoAsSPH4bo9eFpkAxzPd94mOodx/m55xNUbM7CVd9I0u2DaffQKEw5xbgtdvKWb6ByyyF+6TuF8h/2c2rWB9T+epy4Wwch12uQ6zWcXbIOe3E1tTuOEztWuhWWMP4afE43ewZO5fgjbyFXK4m/UzpLNxmGG/bkUPn9PnLnfMyuvk/iLK+n5pfDaP0xu5v4ponnVREG7EVVl+T5C/mmyi+Tqs1ZOCrqib3xPN9U+vlG1zYmoIOGrm0BGT6HCY+pAo+pAp/Tij4syu/JL3l8Il4QZsQhnWNrNh3EVW8hbtwQ4m8fiiWnGI/FRtX6vcSNGwJI5wCPxUb9rhNYThSxq+fj1Gw5RMm/f6Z+zwlyX/xQ4o1h3Wk3fRzW3DIc52qa7SutaMWVQia25jT/r8Add9xBWNh5V+0bbriBmJgYPvzwQ8LDw+nQoQP5+fnMmTOHDz74gJMnTyIIAgkJCUyePBmZTMbChQuxWCwMHTq0WVzJ6upqFi9ezGuvvQZIBsFZs2bx2GOPcc0111BUVMTq1atxOp1ER0fz+OOPExQURGZmJp9//jkqlYoFCxbw7bffsmfPHqKjo4mIiCAyMpLbb7+dOXPmkJaWRk5ODna7nccee4z27duzY8cO8vPzmThxImazmTVr1lBWVobX6yUjI6OZ96LT6eTRRx9lxYoVzQyar776KgMGDKBTp0689957VFVVIQgCkyZNIi0tjTfffJNz587Ro0cPRo0a1WycRqORRx99lFtvvZVx48YBNOvT6dOnWbVqFUqlkqlTpxIbG0tubi6vvfYaK1euRBD+2KZvs9lYvXo1paWliKJIjx49GD9+PIIgsG7dOjQaDTfddBMA06ZNCyTNubB/IF2v3rZtGyAZgZ988kkiIiJYunQp9fX1AePguHHj6Ny5M0eOHOHzzz9HFEUMBgMvvvjiH7YXFhb2h/Xcc889/OMf/+DIkSPodDqeeeYZDAYDK1asoHfv3vTr14+ioiLWrl2LzWbD6/Vy/fXXc+211/6pHv8ccyc9P51FztT3JONAm2i6rXoKZWgQjioj6ugQZIJA5YZ9xN82WIoRJop4Gho5NORp2s6+m5hxQ5GpVSATcVebMO49SdSNkmeIx2SlYu1PuGrNeEUZ5R/9Qsabj6NJjkKXGocyNBhXnZmyD3+meNl39PlpEdrUWORaNa4aE7aCCjSJkfjsLnKmrMRyrIABB9/m7ILPSZ05DiFIg6BUSMHhP99Bw94cOq98Epkg4KqsJ3fW+8TdNYyI63qjigqVgn6bbaiiQqQ4MtUNuKtNKMKCqfnpIHXbjtDtwxkBL6imt+HlH2+l7KOtRIzoQeeVTyHXqXE3NHJswmJMfo/PyBE9SJt3H9o2MXgsdjymRso/30Hph7/QZ+NcVKFBWE6f4/hDb9Bh1h3E3DwQRYgOW0FlII6iq9ZE2MDOyAQBj1k6gBe+/g0d5t2Hx2zF5/LgqjMT3KkNCoMO0e3FWd2A1yrFmVHHSwk8PI12zi76knbP3IwyNAhLdhHZk98mtE8abR6/AUdJLRHDu0sxJMvqMPRqj0KnwW2ySvHkPF5KP99BWN90Tkx9D1e9mR6rnyZqZC9kcgGvzcnB2xdgyspj6KHl59/miiKu+kYcZbUoDTrs56pRhOoRlArsxdUIGhXhgzqDKFL66a+cfvYDEu+9FgGR8o9+oeu/pxMxsrcU16+sjpzJb5P44GjpKr3XBz6fdD1dBLfJinHfKYK7tkUVFSJ5SgkCPqcb+7lqcqasJHXm7eRMXUVwlzakL3oQdWwYXpuThl0nyZ78NiE9Ukmffz/69EQEtRLR7SHnmVVUfL2LsAGd6PHJLOn6PjKqNh8gvF+GNJ8ni/G63Bg6tcHn8uBzuaUr3KKI1+kBjxdBp0YmCDjKalD4vfZkCjmOsjqK3/qOhPtHoWsXi88jjUth0IEorZmGfaeo3LCPzm8+JgVQF0V8Lg+2wsq/NC5EkV5fPC8lMhJkuI1WjtyxAEP3dqQ+dweCUoncH//P02jHWVZHzpSVCGolafPvRxGqRx0ThtfqkNax2UbDnhzCh3RF7r9+W/7FDhR6LbG3DZau5Mpk+Owu6eq4XKBw6VfEjx+GTK1E5peLJbsI46Fc2k29VfKa8/hwN5hxm2xXJC9NUhSKEB34RByltWQ/8iZyvYaOSx6SPDTrzZR+sp3K7/ZKfBYWhEwhR67XoNBpcFQ2+L3t2qGJj5D67nbjMVo5Net9enw4A9Hrw2t3cfiuhZizJMP6oKzl4M9EevLplSRPGoMyNAhBpZCuvIUHB3gruFsKCr0W0evFXlqLLa+Myu/3kbF0Eu56M2WfbKfyuz30/XEeylDJs8JRVovHbCf3Xx/TedljgbZ8Trc0X6IoXTsEVJFSrCqf043H1NhsDvUZSeTN/ZT2z9950Rymz7uPuNsGS4l9vCKOijqyJy0LlFMa9JJuyGR4zDbqf8sO6FTnZY8RMaKHfw7rsRwrILhbCpr4SHxuD3KtCtEnXb3ef8PLOKsa0KXG0u+HeSiCNHhtLo4+8ibRo3oTPbJXINkTAD4fxkNnObvkK9JfvluKu5YYidfhon7XSbInL0d0eVBFhdDv54WoIg3I5HJEn4+scQuIvakf8bcPQa7TIPq8uKpNnPtgCylP/hOPyYrpaAFnF39J1+WTUUUYUEWFSAZRnxjIwBs+uDNe/14Tf+c1RAzvjkwQQJAherwUf/4b4Vel46wxETW0K6qwIJpuxtYdOIPo8XH0mVXoU+Po8q8JiB4fwe3jaTxTQtbNUkbioM5tuOrHeQgaFfhETj27hrKPJO/eq7YsRBmqB6Bq88EA3zjK6lAYtGgSJY9Yn9ONt9GO22Tl3JotpL04nr2Dp6OKDKbL8snoUmIRfSL1O7M5/vCyS8oue9Iy4u+8hqhRfVBGBGMvr0N0eaj4fh+hvTuQfcGZYMCPc1FFhuBptHPwzkUYs/Lo+vrDJNw+BE+jHYVeg+gTsRVVIaiVWLKLkAdpOPH0KkSfj4HbXvEbpmT4XG529pqMp95CUOc29P5yNooQHT6nm6P3vUrMDVdfNO/nPv+NsKvSODZ1Na56M73fm0L0Nd1AEGg4lMf+Oxfhc3kYdXo1ew4fYNErr+Dzevln93ZMTFHy1YlS5G27Mv7RJ8krr8EQFoHTbmPlK3P5Z5SHHnGhqG98nNWvLuTTn06QmJTI/GVLiTVE+PfO5aT/6x4ih/dAYdDhc7hwm6ycnPIuqTPHkTP1PVxV9WjbRHP1z4tQGHR4Gh0cvmshgiCQPv9+gjKSEUUfzvJ6cl/+iJRnbvkfc0fXVVMuwW31mI8WYOgurcsLuc1aWEHYVR2RKeT4HC7OvPghZR9vI2nSGFJnjPPHWBWxn6sh+5E3EdRK+m6ci8dix15WK8ni/c0k3TcSfYcEaa2X1WA/V0PO9Pdp98zNxN02GLlGijV8/JG3MB8roO/3cwju0gZHWR2nZ/8bTWIkGa88KHm4ny0n87rnSbjzGlTBGhIfGoMiWIvM763tsdikM43Jyqkp75D82I2EDuiEyv9iLX/xV9TvOUmvL55DmxyNTCbDVW/G5/Qgerx/KK8m3b7654UoA/JahEwQ6Dj/Pr+8RJzldZx5+ePAWcrn8iCTyxA9PszZhXhtTiKGdkUmlyNolIEYfz6XF1edqZn+OmvMF/FG/QW8kT79FhLHDUb0gUyQYcrK5fBdi0j/173SXqqUg0/EWV7P8Ulv/KVzQNO6Vxp0krz8+2W3959BGRaMPEiD6PVR8sEWSt7f3EynvFYHPqeH3H99LJ2T2scjk8slj3gZeO1O1JEhmHPLEF1uZEoFgkKOKsqAQqeR9Lesnsaz5RybuYYer03C02indkMm5uxCeqydhr59PF6HS0rE9e0eCpetp/+OJejbS7Ecc6atpsJ/q2TgvjdQRRikRINOF85yyWPUnF2EIkjDyadXcdWmeQhqJarwoIv4puu7TxE1qjeCVo3o8VL49veoQoMu4puSz38jrG8ax/1802v1FKL8fGM8lMeBOyS+GXl6NQqDFhkyRK8Xn6Me0WUFuQpFcBRTp89k8OAh9OnbF4/bTd7JIwwfIN0klBti8TbWsCNjJto20XRdNQVdahwyuRxHSQ0nn3oH87ECOi56UArNUlbLycnLcRsbAzeeLNlFlH68leSHx3B0whI6LnqQhHtGAGAvrsbncGE6lEfNlizS5t0nxfD+PwyD/vdhlP7fg9la8J/uwhWh1SjZilZcATZs2IDNZuPOO+/8T3flvxI/x1z5vGllnss/dAm4xSt3BBf/KC7aZSDn4lhBl4O3hY7qV95Sy13ivS2YD1kL45i0pK2WjkvRInm1TDdagpbqYUvGBX/v2P7O6xktm42WoSUya+laacV5tFR3/049bKmcbZfInHo56MSLYzL+Ffyd+uv+G7le3oI+OmQta23E7LDLP/Q77J5/hbG4/fi/yh0t3ftagpbsl56/+YJhS+TcUv3ViH/njnnlaAkfAmj/xnG1RF6uFurUdScvHz7r99jR+bkWtdUSjKz68m9r6z+BVqPk/z5ar2+3ohV/EUuXLmXnzp1cf/31/+mutKIVrWhFK1rRila0ohWtaEUrWtGKVvxXozXRTSta8RcxY8aMiz5bunRpIIZjE+6++2569OjxN/WqFa1oRSta0YpWtKIVrWhFK1rRilb8fw1f60Xj/3W0Xt9uRSta8behYtCfJwi6FI7lxVz+oUtA2YJrFC295KH8Gy+K+lpwvenvvHLU0mtlLelhS69utuRK3//rV4GhZeOCv3dsLZGZhpZdSXX/jXrfen37f46kkIuzjF4ORSbD/wc9+d9FS9elpQXXFYP/j17fbilacg74O6+JDv3lgRa1tXPkBy0q9/86WqKHf+e+93deL4eWrbGW6m9LQz/8XbC2eFxXLumWnon+znARLbluf83JRS1qqyXXvv+vX98O0qVc/qH/MBpthf/pLlwRWj0lW9GKVvxt0E+4C+snnzf7TDPyWoLulmJNCqGh4PXis1gwLlyMJzcPBBkDfl6Io7KBwxOWEH/HEDoveQiZXKAxr4x91z2P6Paibx9P1zcfxdA1BePRfDTRoXjtTk5PX03agvtRhgejiY9AJghSwP53NlL89veBfiROHE27meOQ69R4zHYO37mQxlPn6PT6I4T2z0ATG4an0UHxOxspevt7IoZ1p+MFwb4bTxSRM+l1PCYrmqQo+u5ahtfmQBGsQyYXcFbWU752C1Xf7KLj8idQRYWCT6T8k61o28YQMaKX1N+nVtCYXUjMbYNJe/URZHI5HmMjxW99R9lqKSNl1I39SJk+Dn16oj/LtAqfQwrOnvPUOyROHE3kyF64ak0cGDodAG1yFN1WTUGbHI2gVuIoq8XrdKM06FCE6PD6g7ufeGolluwiAJInjSHpgZFo20Qjkwl4Gu0cumMh5iP5APTdMIewqzvSeKaU3Hmfkjr1VpShelQxYdjPVYPXh+jx4qisJ3J4T2RyGV67G3tRJQBVP+wn7rbByOQCrhoTqqgQvHanP4NmCOq4cJQhehAEHBV1lK39meK3v0edEMGAzLdwN1hwGa1o4sJxNzRiPppP9uTl6Dsk0GnpQ+jTE6Xswm4PJR9t5czsDwEYcPBtvFYHoteHKiYUb6MDhUGHoFQgaFXYi6uRKeQIKgU+p5vyT7dT+Pb3aPxzqEuNR65RIaiVZN06l4bdJ0lfcD+RI3ritTs5+dRK3KZGuq2agr5DAjKVAnthFfv8skhfcD8xN/WX2lQpqNqQiaF7u2bBz0s/3U7R2xsA6PbeFAy92qNN8CdJcbrZ3v4BRLcXXft4uq18guCuKdjP1QSS2PgcLuR6jZQoqtGBz+lGJhco/3Q7xf6xdP9oJtqUWHwuN8b9Z8h+9C28jXbSFz5A4j3XIlPIpb58vJUzz68lYlh30uffj0wuUPbpdiq/3yuNMS0R0evDUVqDIlgnJarJPEXcuCHItSqclQ0oo0IoWLwOXXoiUSN74ao1s2foDLTJUXRfNQVNQgSKIC1ynRpHeT2VG/YR1jcNQ9cUChd9TsnKjQC0X/AA0TcPQuFPwIFcwFFSg724kpA+6bhrTRwcOi2wriNG9KDHhzOQKeTg9XFy2ioqvvgtIIcmmZ1d+AXtpkrJIJALKPQaXLVm9g2dTvqC+6Wx6DXg8yFTyDkwejbK8ODAfJR+up2q7/f55yNByg7u8aI06BG9Xqo3HySkRypeu5O8+Z/TbfXTFCz9CoVBR9un/iklUXF7ybptLqb9Zwjq1IZeXzyHMiwIn9PNiamrSHnshj/vn07tl0Mt3kY75V/tJOmBUc3kddWP86UkICLYiioDibsaMk8F5qJ41Y90fv1R3MbGQGIRBAGPyRrgCkWQFleNCZ/DJSXB8kk/xpr4sH5XNicmL6fLiifQp8ajjguXnvP6OHjDS1iypcNyh5fups3jN4JPxLrnMKUPvQRA/LJnUaUkIFMpUSbGIlMqsR/OQREVhs/upObVtSS+N4e2NSZcNVKCh32jZgf0SRmqx5xdxPHJy+k4ZwLRo/uiCg9GphDIXfglRSt/COiIwqCj+8qnCB/UCZkg0JB5iqzxr1y2HIC2TTSD97zuT5Jh56CfHy/cj84u+oKqH/fTbdUUVJEhCDo17vpG8Pko/WQburYxgbViL60l++E3sWQX0uuNh4kd2RNnrZlt18xClxzFNT/8S+qPTAYy+HXMiyj0Gvr/exrWc9XIgfrdJwm9Kk1KTnCqhOBOyWgSIhFFkYbMU+iSowM81SSHbqunSBnYRZHqzVlkT15O2pwJxN7UH2V4MDK5gK2wkuMPv3l+f3jkehLvG4kmPgLR66Pu12NkP/YWUaP7kjr9NvTpiXitDgSVotm4pM1exsCfF+KsbODk82vp6ecAuVaNIkjD3tEvoG8fR8a8+1AGa/F5fBx/+l3Cr0ojakRPtAmR2Mtq8FqdIMjwOdwoQ/WYsovIfeVLeqx4Am1i5Pm9zurg1Mw1JNw9rBlPx985lMgRPZtxb9Gnv5K3XOKbPqueJLhjErqkKORqKemWJbeUw0+9iym7CG1CBMN3v4pcreT4pDcxHy+g26opKMODEZQKvDYHoggnn3mX2JsHEDWiJ7v27GbhokV4nC7u3riDR6ee/8EvU+kw5h/jcEElGd164nQ6yT9zimH9e+MpOcHHG37h2237sAUb6R6XwpJv/o0yLAivzcnhOxYE9uYr5ra/wB1/xPXICHyeO/cTOswez7lVPxJ6dUf/OcdH1Y/7iRzWHWVoEObsQk5MXk7vb14i7OqOuBoseG3OZucPQa2k7/cvo4oKRRMfDiI0nikh03/e07WPp4t/fZmP5qPyn/dOPbWSxImjiBzZC0GtRFCrAJGyj7aSO/vfAAR1akPHpQ8h6DW4ak0ognUoDToclfXo0xKlJC1eH8asXLSJUc3WiqBWctXmeehT4pApBGwFley79lnS5kwgakRPFCE6ZHI5yhA9B2+dR8PukwAMPvg2XpcLbXwkyGXU/HQIV51ZykgfFozX5UauVeMor+P4pGWBNdZu5jjaPn6jdN49U8qBMbMR3d7A/qCKNIBMhv1cNccfWoYlu5Aeft7Af9YVPdI5TBUejFyrQhGkYeeYFzEeK0SXHMXVH00nOD0R08Fcsm75F53eeJTYm/qDXJD2O7mc4lU/kvevT6Q9dVh3Or4y8U+5XhkaBDIZtqLKwLqPGzeYzm89jtvYSPE7P1yxTuW/t5nwq9LQRIUiiiJlPxwgZlg3VKFBWIurUYZokauUUtKyuHC8Dmmf8pisHB7/CpbsIgYffBuP1Y7oP5sen7SMq36cF1hDh37H3yE9UnGbbbjqzIgeH4JaEdhXmn53dF/5BMFd2uJuaKR+9wlOTF6OTBDo8/0ctMnRKIK1uE1Wjtz1SoD/ms5SqqgQaeyVDRydspLUJ24iKDUOAF2baASVEtu56kDbjWfLiRzYmTOvfk35OxvRJEfR8+NZ6C+Qn+j2XsQBF3J9YN8LTwaZQGVFBc8++yy1tbX8sOF7QET0evA21oBMQB4czcB9ywLr9nL1N42tFa24UrTGlPx/EPfcc8//qHx1dTW7d+/+w+9uv/12Nm/eHPhszZo17Nix40/r3LFjB/X1lw/IPWfOHPLz8y9Zfs2aNZct/3usXbuWRx55BJ/vz98IWa1WtmzZEvi7vr6+WRbrSyErK4v169cDcODAAUpLS6+4fwCTJ0/GbDYH/j558iSvvPJKi+r6I6xbt44NGzb8r9aZn5/PBx988L9S/18tr712BIq2bZp95q2ooO7Jp7G8uxpvbS3eujpMS18jZPozALSdNIbGvHLpYUFGp0UPcmbep/ySch+a2HBSn74FALexkZzZ/6Zq80FU4cHs6zdFMkjOv48jt80DEVxVRiyni/GYrMTdeQ36tAQAwgZ2Jv6uYZiO5LMtaQInnlxBxpKJxNzUD0GtBJ+PfSNm4W20E3f7EPQdE+n4yoPU7zpBwRvf4aqsx3qqmOQnxwbG5a41Yjmaj7O8lpOTXsNV3UD0zQPRJEeT//JHHBz8DIevf56kyTcR1CWF/f2eJHf6KtKWTAJBIOXZOzn58BvsancPrjoziQ//A11aIgDW0yWUrt6Ex9jIuXc2Yi+sxFnVwOnp75G+5CEqv9jB0TsXNpvnDi+Mp/bXY1hyiqlcv5f6vTl4zDZOz/43tvxKXFVGcqavptOShwAI6phI4oThuOrMNJ4po37PSUyHz9L9vSkA0jy0j8deUsOZlz+my9uPU7zqR/b0fxp8IhXrdpI5Yhb5S78iYkg39g56hrIvf0NQKch+7C0yRz5L/J1DOTJ+EWde/oigjGSO37uE09NXozDoyF/4OeZjBXisDqrW78VVbSTm5oHo0xJIm3sftVuPULTyR6ynS6jedJC6HcdwGxtJnDCCrismU/7NHgS5nMyRz5E1bgGJ44cH5A1w+Ja55C/8HMvxQnJnr8VWWImn0U7Zh79Ih2JEDo2dQ+bgqYF2O7xwN/V7crCcKMJZa8JtspL20gQiR/RAlxLLnn5TODV9NRlLJtLhhbspXrWJIxOWUPvzYRT+LLdNzx66ZS4nnlyBz+FCkxDBngFPI1PJ8Zis7Bk8jTh/mwDHH30LVXgwZ178kOL3NoEokuLXe49RyoTsKK9DoVcHxuKsaiB/wRc4q4yoY8I4On5Rs7G0f+FuBI2ao3cupOq7vbiNjbSdfCORI3oQeW1P3A0WDt7wIraiShInjEDTJpqOrzzIkfGL2Dt4KrE3DyRj8UMUr9rEr6n3U7V+L6UfbqX6xwM0njpHSJ80TFm5ZI39F8rQIESHG4CyL37j0J3n39anvTCeolU/cnDcfBDBfq6Go5OWETm8O4WrNlF4gREofERP9B2T8VodFC5dB0D9tiPUbj6Arl08x++8OPB713eexFFWx9bYOzEdziNj8UPN5NAks85vP07xqk3s6f80jadKKPt0e+C5prGcmLwce6lk4ECQNZuPuJsHkrF4IsWrfmR76gMYD+birjFx7v3N1O85SeTwHuzu9zQ501fTdcUT1G47iiJYS5vHb8R6poytsXfiqjXRY61kuO72/jM4SmvZljSBc+//RNe3Lt8/S3YhrhoTHrOV/KVf0eGFu5vJq9v7z+CsNrI17i5qfspCUCoC8rpwLjotnYTpSD5Fb39P46kS6vecRFApODN7Lbb8ClxVDRy5axEes5XMEbOo3nQAZYge69kycqauwllRDyIkjB9O9sNvcnbh55iP5lPy/k9UfLWTjCUTJeEoBNo8dgMNe3PIe+VLdFd1RT/sKgDKn36Fon8+ybm7Z2HZsgdnXjHyMAMFIx+i8sW3iH91BqLDRcmHW9k74ln2jZrdTJ929X8Gt7GRjnPvRZcSx75Rz3PyuQ9w1V/sjZkx/z5UkcFkT1nJL+3uw15W+5fKAfRdNxuP1UHNtqPU7T5JDz8/Nu1HTfrbxAcH/vEixn2nKHl/Mweuf4G2k28kbFDnwFoRXZ7A/BR/uZO9dy0OtNXnrcdwVJvYNmwW1btP4HOdTwJXu/802699nswRs1DHhQd0JaRnKoJWxbakuzn7yheE9GzfjKeaoAo3cHbxOmwFlbiNjaTPvRd9Shz5S77Ccuoc3kYHhcvWB/YHdWwYyQ+NofFUCSeffpfabUdRhgWTMH441tMlnFu9CU+jncZT5y4aF0DKpDFY/ft6xxfGU7jqR/bfOo+abUexFlZJfYoKxXKymJ+S7iF30Zd0f+sxdClx/NbvaVz1FjxmO7tHPIs1r5zCVT/yW/9n8Bgb6fnuUxSu+pFDD7xO9aYDlP77Fwpe/5Zuq6c00/Ou7z4p/X0B9+4dPJWEmwcQ7OferEfexnKmlMI1W7CV1WLMLqRq+zG6L34QgC7/ugev1UFjfoVfzuMpXvUjxv2nsRVXUbz6J/YNn4kmLhx9Shw7+01h/qKFrHx1GbMtGWz+LZPT27/FnbcPd94+8HnZnXWMtm3bEukoJ9hURGxCEs5GE7UyA59u+o3PX5nObEtHHn3tZRpqatmWeDcNu0/S7b2nW8xtl+OOP+J6d4MFdUw42xLv5vRzH5A+9z7qth1F9Inkvvwx+wZP5cD1L9DmkX9QuWEfe/o/jcdoJeO1h9G3j8dZY8JeVIWrqkHiHr9++Zxusm6bjzIsiDMvf4z5eAGaxKhm+95p/3lPecF5L33JRCq++I3CN75Drtewb9AzHL5tHvEX7P8Zrz/C2fmfkXnNDBRBWhxltezp/7T/BbBV4tw1PxE+sPNFa8XndGMvqubkM++yLeV+lBEGuq58En1KHKdn/xt7SS3IwFHVQPpLdzfjCltehVQu+V7keg3hAzrRmFdO+Te7kMlkHHvgNTxme7MzWPKk6zk18322t70XVYSBlKfGAtL+4DHbqNtxnMI31yMP0gb6WPLlTs688R1ylYJt/adir6xH0CjZc9t8qrafX18AnV64C4Dq7cfw2Bykzb0XVXgwxx54FfORs1hOFOM2WQkf0lUq4N/3/ozr7SU1OMpqKft02/l1L8jouPgh6rYfo2jFxhbqlI8Tcz5l25AZ7Lz+Jdo/MobyDZlsHTAVQ3oCDUcL+PXa5zn3xW+IPh/GYwVsbHMfR+9/NTCnAFm3zCNzxLPsHzWbzm89Lu2JiROo330ycL51GxspX78Xe2kNBW99j6NCmsOmfSVx/PDAcy6jleqfsih4ewMeo5WE8cPxOd0UvbUe89F8tqfch7vOQpcVk5vNYdHy7zEdzsNeUU/eW+vpungihx95i53XPsfpRV/ibmgk7831OCobkGuU/DpgKsHpiQGuAejwoqRjdduO4rE5SPD361Jn0gsh6CNBBNFtp7Y0n3dWLAfRh8dYisdYhuh1I2hDkevD8dlNgXV72fovOBf9X4f4X/C//za0GiX/D6KmpuYPjZIAISEhbNq0CY/nr2c13rFjBw0NDf8b3fvL8Pl8HDhwgMjISE6dOvWnz1qtVn7++efA3+Hh4UybNu1PSkCfPn0YO3YsAAcPHmyxUfK/EV6vl9TUVB588MG/tV371u2oBw1s9pn7xElESyPqwQOxrd+APCoS98lTCEF6FGntiRrZi1L/ITq0V3sEpYKStb8gur1Ubsgk7uYBALhqzZiPFqBLicV0THpjZz6Uh8KgJ7R/J9x1ZmwF5eCF+h3HcJTUEDm6LwAJ943EUVlPxZc7AKjbfhSFQY8iWIs6Lhx7URXuGhM+t4eqjZkkPTAKW2EVYQM6Uf75r1Sv34PP4SZyzFWBccmDtJizcrEXVlL74wEUwXrqfjlMyFXpNPrfKHqtDkSPF1PmqWb9DR/RA9vZcup/PoTo9lD97S58Dhfq2HAAbHllBHdvh7PaSOiATpS+vxmFQY+jpAaFQY+toAKPsbHZPIcP6oy+QzyFb39P2Rc7iBrVh7JPtxM1ug/n1vyEwqDDXlKLwqBDFR2KvkMCxkN5GLq1o3jFBhr2nsJWWIky0oAqOpTU6bdS9M4PIIL5WAFKg46G/Wf847ITOaKHNLd3j8BWWIm9uBpnWR0+t4fYWwcT0qs9tsIq7MXVRF3bi9qtR4gc3TcwBzE3D8SUlYugVlKwZB2KYB21Ww/T5qmx2IuraDxZFBiXraACRChft5OE8ddgyTlHxOAu2AorsWQXYcw8jdfuJO7WQc3mJGp0Xyq/2knU6L6Uvr8ZQaPCbbSiig7BUVaHo7ga0e2lav1eokb3JXxQZ5SheuQaFWcXfoGgUqAw6Ii5eSAVX+0EwOTvf8SQrlRvzMSYeYqKb/egCNIG2qz4aifWvDKqN2QiUylp2HeKkF7taTxdiqBRoQwLpnL9XqJH9wEg5AK9j72hH9WbsgJ6H9I3DcvxQmRyOY7yusBYFAY9NT8dRBmix+d2NxtL5Oi+hA3qjCoyGOO+U5Sv+w1NQiTR/7iaqNF98dqcOKsaMB/NR1AqQJBh6HleXqLbS+X6vYT1y6B6YyYA5et+I2pMX2Ju6odMIcdjtlHx1U5U0ZInQNOaaMg8jdtoDcggYlBnqjbuRxmso/FMieSl4vFS8fVu9G1jAm/lASJH96VmYyYyuYCuQ6LkCRGqx5R5CpkgIJNffKRp0huAul+PIVPIUUWHBuTQJDNJf08DUPT2ekKv6hiQV9NYqtbvBZ+ITKEgtG/6JeejauN+AHxuDz6vj9ib+uMx2/HZXaiiQ1FFhwLgKK0FQFApKVm7BZlcwF5ag1yvQRUdijYpknN+z+jSj7YiaFSX7Z/bZENQylGGBRPWPwOP2dqsf8Gd2lL8juQBVvTOBpSRBmLG9kemkAfmQhUdgkyhwHjwTKCtsH4ZeEw2okb3pWTNTygMeux+rlFFhxJ76yAaz5QQ0rM9Vev3UrleMnJHjenbTOdjbupH8YqNgXLp8+7H53TTsDcH3B5sB08QNuHGZvLz1pvQ9e0i/dA/kSfJNEriQdF78XXDJn2SdHIn0aP6UP7VTly1Zsq/+A1BpUTuX4tNOhnWPwNtUhRVG/cjur2UfrL9suUA1HHhaJOiOPfvX/xzuhFVpAF1dGhgP2rS3/BBnanemImr2kjxuz8QNaZvgP9Ft5eKr3ZiOpSHTCHJTxUdSl3maVwX8HhYj3bkvfMDlrxyTi35BkGpQBUefNEcNLUlD9KiDNXjqpMMqvqUOHw2J6ro0ABPNeljUEYSlRfMW5R//MHdUihesRGZQsBZbQzsDwAyuUDYwE7UbDqAXKeievNBosb0xZpXhqF7Knh91P5y5KJxaeLCiRrZixL/vh4xqDOVG/djzSun6P3NgTEFpcZR8tmv0hrwv9Cq3pIFgM/lQWHQoY4ODZQHKF23k+CMZCo37seYlUvZJ9uIGtMX06E81HERzda8KiqU6i2HLuLesvX7iB3VOzCfkQM7owwLQhmk5eyKHwjp1AalQUfSHUNRhuppOCq9PGua+9pfjxPWP4O8BZ8TPaYPottL+JCulH+1k2K5jXC7QJsOqeiiwxk9sBe/ZmVL8xkUgeiy0S49g0OZu/FZajHVVBASEoLcY0emUOH1+XC63HgRSe3WiaMrv/Xr3obA3twSbrscd/wR12sSo6hcvwcAd4MFmUyGq96Mt9Ee8Jxq8pZtPFUSKB97U3+K3vkBuUZF2SfbL+CU8/oV1DEJQamg7LNfkcnl1O/MvuR5z3xMyjDbdHawFVQQObInPpcHR3E1pv1n8NqdxNw2GABd+ziM+6Qzl65tLPr2krHSXW/B65RenikN0ktEdWLkRWslrF9HqjbuR6aUDNlh/TIo/2onUaP7gMeHx2hDdPuajQUgtF/6RfsDooiuTQw+uwtNYiS2/PJmZzBBpaDym92IXh+1W48Q6z/DaJMicVTUU/HVTko/2orSoGvGG2G9O+Ay2QAI6dQGfCJuk42C1VuacUbMiB4UfbwNZ62Jhr05RI2SdKeJ69WxYdiLq5BrVKiiQwPntj/jeo/ZhjxI4+cNSafazRyHu86M6chZ8PpapFOeRgcmvwepx+pArlJgOi3plL2igcirJb2W69TIBIFz63b518DZi2TRhJCeqRfsiRsDa8hVayY4LRFzdjEAhs5twOdDHR1K+bqdxIzpE9BDQ+c2WHLO63bTXEQM60HFVzuRKeX4XJ7A3h6Yw14dqPjyN8rX70OXFI3Sz2cAsaN6owjSUv7dXkI6tUH0+Ui6YygNWXkog8/vQ5EjelLy0S+4muT3uz1XGn9z/UWQI6h0+JzSvtCxXSIqlYqwsLBAvaLHgUyQI1NqEV3Wi8b2R/VfeK5vRSuuFK1Gyf8SZGVl8fzzzzNz5kzmzZuH0WgEICcnhxkzZjBjxgxmzpyJ3W7ns88+49SpU8yYMYMffvjhoroMBgNdu3a9pHdkUVERs2fPZvr06SxdupTGxkYyMzPJz8/nrbfeYsaMGbhcLr7++muee+45pk2bxqpVq7gwNOmuXbt44YUXmDZtGmfPnr2oDbPZzKuvvspzzz3Hc889x+nTpy855pMnT5KcnMzIkSPZs2dP4HOj0cjSpUsD4z5z5gyfffYZlZWVzJgxg48//pjq6uqAUfL555+npKQkUH7OnDkUFBQEvDfPnDlDVlYWH3/8MTNmzKCyspJZs2YFnq+oqGj295Vg3bp1vPPOO8yZM4cnnniCTZukH5kOh4NFixYxY8YMpk2bxt69e4HmXpf5+fnMmTMnUFdxcTH/+te/eOqpp9i6dSsADQ0NvPzyy4F6moy3R48eZdasWcyYMYO5c+cG+rJq1Srmz5/P8uXLL/LovFT9ABs2bOC5555j+vTprFu3LvD5t99+y5QpU5g3b97/j73zDrOqSP7+5+YwOWdyDoIEQVBAEGVddHEVXDGLAUVFiaJrRhBHTIiIiqyra45gAgEJknOaGQYm53Bnbs739vvHmTnMMENw1p+uvvf7PIic293VVV1dXadOdzXl5eXnJI9gTQ2qhPhWf1PFx6Pp1gXPjl0ABKpribh3Ksee/g80HA0M65JKwOOVgxyOE+VoYsObtaMON+C3ngx6eCpMhPXIIKx7OtEX9qJu0yEse6Rj4bpkaRE2dk7B2CmFjg/9nUFfPkFk/864K0xYDxeCQkH00J5cvG8pRcu+wZVfiT4jAU+5CW1CFN5qM57yOukIUPzJ/GbqSCOpt4wlrFd7oob0wFNhIujxokuOk8voMxLQxkdj3pbVvL/dM/CUm07KzeNDlxqHdd9x+ZkuJZagx482LhJ3WS2eChO6lFj576bQxEbgtzoxdkohZkgPej43BV1yNCqjDn1KrBSAq6iT/r/hb3tOCTHDekFQ4K62EH9pf1RGHQhI/vswUCgw75ICF5rocIJev+xQiUCQqEHdGLJ2IRF9O+Auq5X7otSoybjtMjrPk3aGSbzE4CqokMfDU2HCkJGIPjWegMMt7QStMCECQWJHnkfBC58BkHDZANRRYaT8fTgnnv8Ed3kduqQYENLLoT49ng7TpCCHp9aKsWOy3I/+Hz9K4oQLCe/TAV1KDO4yEwGbk9QbR6ONj8LQPhF1lPRi4ik3YWifiN/qJKJvR9xltdRvy0KhUuGprMfQLgF32cnx8tSYCTg9sp56qutRaNQyr03LIgTCH0CXHIun3IS7wiSNQ3mdHIQO65JK0OMlenA3PDVmzPtPoIkNR2XU0fG+q8h74TOUWjUBt1duv1EP/A6XPH9O5cWeU0L8uEG4y+sI65yCPi0OXUoMAbsbn9nBiEPLMbRLwFNRhyEtvplO+i0Ogn6/zKO7vA5jpxS8NRZU4Xrp2LbJRof7/oYtq0gKIEY2D+poYiPwWZ2IQBBdciyu4moUWrXcXiP/TXXekVVEybLVJF97MZrYCIQ/SP2mQ3gqTC1eOjSxEQS9fpKuupCL9y0l7dbLEV4/+pTYZuPQWE7fGDAsr0ObGCWPl8qglcu6K0wIvx9D+8Rm8vBZnAT9AVke6jA92rhIPDVm1OF63FX1GDsm0fG+q7BlFaEONxAMBBF+P92euYURh5bjrbUiAkH0KbEEnB706QkApF43EuCs/ct97F3U0eHo0+JIu/lS6reftCt+iwMQuEtq5DYUCiV+qwtVuB53mQmlUUfHB68m6PFKR7YbyqnCDQT9fllmso5WmIi/bCABuxt3aS3+hrFsTCmhb7BDupQY1NEReGssOAsqcVeYMHRMJvGKwbgrTp7A8JVWoU5sPuaGQX3w15pRajQEbQ4UBh1xd16L+1gBKBRk3DSGC9cuIP2mMc30qbHvmigjribzzW9zoWmih8b2ifjMdpRaDReueZbeL96Ft95+1noAvRZNIejz4602y/QQtLC/SqNOlk1jOX1KrGz/g15/M/3yme2y7BqhjY1ABIM4G4LZrgoTAoEuTlpzYgd2ZfT6hQz49FECLmmNNLRPJOgPYmyXyJB1zxE/pj+eGrPcduM4Nq4PnCI3d5lJXh/ktaZhffBU1lPy7o9oosK4eP8y/FYX1d/tajbmKJV4aswt+Or5zC3kPP0fRFCg0KhajJmywQY00gbImHwJQa+foPyRQqCLj2LIl48jhJDrB5wepOOHzWWdNvkS/GZ7M9srBYT9LWyvq4HHRrn7rA4iu6fjqbNSt/c4+pQY3NVmukz7K0qNCnNDUEwVrsdvdWJIj8drstL+7r8Sc2FPer14F4a0eNxlJsxKLzFBrSzHpNhoqk3SOqiKTiZgrqRrp47k5J5gzF2Pcc3MhRjVoI7LIMGg4JYrR3PZPU+Q2b6UYDBIXJG9me611badzXacydY7jpehNOrocN/f8NucaBOimulueJ8OoFRKfhdIKU1UKiy7cqRgd2VdE5tyUvZh3dJQqJSMPPQGpk2HqduRc07+ni4lFl1SDMJ3cuOFt9aCoYOUn7xx3dM0zCl9muSTqcL0qMMluxfZrxMBh1ueX6fOlSFrFzDq6JuYthyRZRh5XkdcZbU4i6oa+Ko/OY+VoDbqGfL9fNJuGoO6gdaxx94lenB3NLERdJ4zkePPftjMF1OolFKaF4OWiH6d0DQEFANOjzw/kq4cKh3VbmI39AlRCL9f1l9XuQlDSgyuChNKnTS/Inqko1ApKVgpfVTx1dnkeS/rkFJJ/dajMv+65Fh8JusZbb02IQqfySbbep/VSerEEb+qTkX1aS/1bY/0jnl0wYdEdEvjsr1L6HjLpSi1anrOnciFH8whrHt6E70SDPz4EYauXUC7u6+AYFDa3XrKHJJ4icVvc6Iy6vBZnZJP0uibNZRpXHNoeAdutDeN9TvPmcTIo29h2nQIZ0GlLENPuemU9TSmmd2J6NkOT50Vn8WBz+rAXWWm491/IffFL1A3BCXDeqSjUCopXblWHr+m49DU1jWOn6TncYiADxE8+VHP7/MSF3fy3USpjyDod0OTvJXNeWu9/UbeQgihLQgFJf8g6NGjB88++yzPP/88w4YNk4/Krlq1iilTppCZmcnTTz+NVqtl8uTJ9OzZk8zMTMaPH99qexMmTOCbb75pcSz6tdde44YbbuCFF16gXbt2fPbZZwwdOpTOnTvzwAMPkJmZiVarZdy4cSxcuJDFixfj9XrZu3ev3Ibb7Wb+/PlMmTKFZcuWtaC9cuVKxo8fz8KFC+WgZmvYunUrw4cP54ILLmDv3r3yzs6VK1fSq1cvMjMzWbRoERkZGUyePJnk5GQyMzNbHH8fNmwY27dvB6QgXn19PZ06dZJ/7969O4MGDeKmm24iMzOT5ORkjEYjhYWFAPz000+MGjXqDKNzZpSXl/Poo4+yYMECPvvsM/x+PwcOHCAmJobMzEwWL158Trd1FxcXM2/ePObPn8/nn39OXV0dP//8M/369SMzM5PMzEw6dOiA1Wpl+fLlzJw5k8zMTGbMmCG3kZ+fz5w5c5g+ffo5tX/w4EEqKipYsGABzz//PPn5+WRlZZGfn8/WrVt5/vnnmTlzZqtH9k+L09ytpYyOQnfhhViXvSn9OyoSYbNhPdQkD4qylSTj57JDXQis+09Q9eU2ogZ0QdeQo6gRCrUKpUZF9qy3yH36fc5760FAymlDMEjlF1vZMvh+2k8d3yzw2LwbTQI/VfXUbzlC+b/WYt13nJ7LpqNQKRFNyqmMenqvmIUzt4Sgy3ParquMetLuuALLjmwCdleTXxpkoWgik0bZnirjhiJKtQp1dBj7b85EeHx0mTvpFDEJ+W/H8XJKVqxBqdPQ/ckbsR0tQvgle5H2j0twNjlC0th+Y/2Dty7GWVDJvskL0cZHoomRXiRK3/0RR0Elpp8O4rc4iBrQpXkDp/Q5vFc7XIUnjxrFDO+N7UhBw4unlDvNXVJDxec/0+72y0+WG9Idd0kN5t25JF4xmNiL+zTr357xj7N77MNY9+eR+NchaGIkR99TUcehWzJxFVQSdPvo+lQTW6KQZG3smCwffzspuJZ9b/FQHpOWvApEs3E8+ZGn4e8GvU++ejiVX26Tf+o8eyJFy7+T5dGifSFoNVV+Q5HsB98g/bbLOP8/c0GpbDgOqkAVrkcEBZv7TcW8OxdtYjSamLBW22gKdaShoX8KQEHa9ZdQvPxbRDAodbhVOZ2+vdYqqML1xI8bTP3Wo9izi1HqNSRdc3ETfpu3qVArKVnxA1sGTKNg8acodOoG+SqalZOqN6kvmv54Dnbn1DFXKFAZdSfHC0i/6VKKln+HCEpHa5Q6LQqVksN3vsTmflNRGXSSnRACW1YxiX+9gCFrF0q5LM+hf+m3jsWZX4HtaBG1a/cRPaRnCx6bdVmtxPTTQfnHzrMnUvruuobmWzOsLXU0blRf+eNECxE10fnYEX1OkcUYbIcKmgXMGyo1+2fk+JHYvt0ok45/4Ebq/vUVBIPY1++gcPl37J38HO1uu4zoQV1b7UfLfjXhSK0iold7/DYn2y6dR8Dpod2tl521XsLYAfhM1gbdPkNBTqPaQL8VM3DklraUAaeM9ZkaEQLzoUJ+GPQAG8bMo/w/G9AlRQMN9j7cgN/mZOelD0s5dBOjm7UthDh92y2JyXXUUWHEj+6Pu7RW0l2jjsQrBjcb89YQdUF3vLWWJuv62YnHDu9FxuRLCLi8smy3j38C84E8ji38CE2EkZihPRqaa9me0qAldfJo+bi4DAVSe63Z3sa/G37Sp8RSs/mI/JuxXSIiEOToUx+cMhcbdKpvRyo+3YKzoJKA04OhyQexU2lJ+UEVKCMTCVoqqbfaaZeSwPo3n+HTzLkUVdTgdDoxl+bx0+7DfL/0CR6xS3M7S21tpc1fbtt+qe1obusl21G8/NsWtFRGHX1euQefSdo9qTRoyZgyjqDXd1p5NK0fcLrZ3P9eogZ0RpcYdc7+3plsduO6N/DTf6KQ1z0kPRAQ1j2dsK6puEprTztXdox5mM397yWyT3tQKlDoNM19A9GkDrD/hudxl5vY12CrNNFhICS523NLsWUXU7TsW3q/dLdcz1lQic/sYMAn/2TAh4/gbGIrbFnFaBOj6fXS3dIpjFNl16jTrbiHjX3rOe86KS1FK/YHFKBWoY2LwLT5cBP+W5+vTee9Ni5SrgOgT47BvCNH9h9P7VcjfolODXh5Kl6TDX+DT5xx7cW4q8ysHXg/h5/6Dz6bi33Tl5O/Yi39/zVTbmPX+CfYMXYe+yY/R/rkS0DZMgxyxvt/T2MfTlf/6PRlbOl/D1EDuqAy6k+RYdPBad6+PiWG2s1H5CLGdomUfbGNgMsjl+0y73p89c3H70z2VwiBQmNsCEa2wmOju2mIltw1j6NlkbO0fzr9+DMiKMT//J8/GkIX3fxBUFdXx8svv0x9fT1+v5/ExERAClb++9//5qKLLmLIkCHNvnScCYmJiXTp0qXZMW+n04nD4aBXr14AjBw5kpdeeqnV+keOHGHVqlV4PB7sdjsZGRkMGiRtZ7/oIul4Qa9eveQ2m+Lw4cPNjko7nU5cLhcGw8ldCH6/n/3793PLLbdgMBjo2rUrhw4dYsCAARw5coT77rsPAKVSidFoxG5vflS1KYYNG8YzzzzDpEmT2L59O0OHDj2rfEaPHs1PP/3ELbfcwvbt21mwYMFZ65wOAwYMQKPRoNFoiIqKwmKx0K5dO9577z3ef/99Bg4cSM+ePc/azqBBg9BqtWi1Wnr37s2JEyfo3Lkzy5Ytw+/3c8EFF9ChQweOHj1Kz549ZR0JDw9v0ca5tp+Tk8OhQ4eYM2cOIAWcKysrcblcXHDBBeh0Ornu6WAymcjMzATgkQ6dCdSe/Ipm/PsEjFf+FYVWizI+Dts7/0I07BRVJSaijIlh5O4lKPUa1OEGFColqoYXeREIEtYlFV9987H3212oI08GUHQpcTiOlZJ4xQVoE6Ko35olOdxC4KmUUhJ4yk0EfQH0aXFUfrkNEQxiSE8gZmgP6n4+StTArvhqrZh3HyOyXyfcJTUY2idJl7MkRqNLjSVgc+GrlfouvH7cxdVSYEKvxV1Yhb5dIiqdFm9lHQq1it7vzKTq8y0Yu6SiS4s7pb8lxFzURy7nPFaCZdfJHcVpt11O5MCuqIw66jYcQJ8Wjy4lDk9lvfy3siEpP4DPZEMdacRrspIw5nziR/fHZ3ag0Kjx1tvQp8XJu1/0KbHEjTpPdo6DPj9Fr68mrHsGSrUKhVKJLjEKQ3o8/VfORB0dxsBPHkWp1eCtkXZ8KLTSDkJfrRVXaQ2GDEkXvTUWdPGR1BRWYT2YT58l90ryr6jD0DEFlUHLBesXYeyaRs23O4m/bKAUuGiQi1IvJWkftnuJtIsxKFBo1VR8vZ0B/55N7U8HpWNdhwtRRxoxtk+kavVOIvt2kOkCeKvqSb/tMiL6dkShUkpfmNPi0MRH4SmvQxVhwFNpJvJ8KWiaeOVQIs/vjDY+kqAvQJ+l9yH8ARRqFVGDulL9/R55twWALj4alVEv66kuMQbhD8i8pk6+hB4LG1InKBQo1Wpph0dqHPqG8YsfdZ6sn47cMpR6LYl/HcyOsY/Q6cGr8dXbiRrQhaTxQ+i5aAqamHCiB3XHsie3Ycej1I46TI+iSTBflxqHq7CahHGDcRVUcuC6BUQM6kqf1+5DlxRD1MCuBN1ezNuzpeT48VHSEVQh1W2EOjIMpVot82hIj0cdYSR18ii0CdHYs4qI6NuB6EFd0aXEolAqSb1uFI7Camp+3CfrpSay4SKoijoM7RIRDS+I+lRJH5Xak3qsijTQY8l9KFRKar7dSVz3DIo/+onIwd3RpcTJ+pd62+Wk3ngpAilA4GrYHWg7WoRCKe1g8VTUyWPmM9lQatV4GurrU6X+6jvEo02UeGksq0+JQ6FW4yquJm50f7lvmkgjKr2WCzc8hxDgLjOhMmqp/Ho7xs4pRPbtiPAH6PbYDejSYokd1qth/CVZCn8Ay77jxF7UG09lPc4T5dRvO0rll9swdkqhw31XnbV/KZNG4q02ozLoqPxqK0kThpF+22Wk3zhG2mmiUKDPSIBdxzCkx0vHtj/bTPrNY9Gnxcn6pNRrSZ04EqVGRYf7rpKCCWq1LLNGHdWnxhHeqx1ZDy0n47bLUTeMpS41jqDbe9K+VtaR9LcLOfbISlmGKqMeY4ckNNHhtLvrCggKgqY6fBU1skyjb7qS6EmX4y0oI+hwoYwIQ9ejI5GXX4Q6KY6g20OnEYKgx0f1d7sJ65yKJtJIuymXkz75koZLy5wY0uIwN+pthAG/7eTHHXe5SZrzYTraTbmchDHno0uKxm9xnLZeu9suo/NM6VIvhUpF17mTUGrU9F58JyiQ+W5EwOmRZSMCQQwZCegzEvBbnSh1mpb6pVLKbbSbeDHhHZK46ON5KJRKjOnxmHYdw5AShwIFnrqTL+YAlV9tp8+yB7hw0wsABN0evA1rpC2rmLhLTtqVxnFsXB9SrhuBoUMSgz7/J36rE31anLTDKC0OpU6N12ST14m4EX1w5lcQ1jVNuhzn210kjBuEQqVk6PpFkq0IBtElRDfjy9ghiYTLB5Iw5nxUDes6KqUsmw53jkOp09Bv2X3Ubc+m473jSRjTH1dhNQqlQt5F6amS1irzrlxEIEj0wK7U78hBZdACCrm9mGG90CVGs2P0XNrfM76Z7VWoVCi0GjwVZc1sb+So/rgr6+l421ja33AJxowEgr4AtuPlGFLicFeaieuQhD45hotWPSHZV4WCiGdvkfyKqno85XV466x4KuupWr2TxL8MQp8WR/ReLfVKryzHqjovCbGRqFN7gEKJpuNAjm3bybBB/VEoBB169aNWFUf+ng0Ul5Ry7cRJJA26jPBPBqFWqvC2j4ZtFdJlMA261xbb1prtaMSptr79XVegiQondfIofGY7YV3TiOjTgaTxQ1BHhRE38jzihvch6PMTf+kAyj/ZTMfpE8iYcjkZt1+OsWMyQkC/lTNR6jT0fvVe/Fan7H80W/d0WgION3Vbs4i7pN8Z/b302y4j6oIe9FoyDU9VPYaOSXI5bXwUriLp6L/zRDkHrltAEBhd8G8Ahq5fhKu0lqDXR7+VMzFtOkzU+V1OO1cyplxO2uRLpEuefAGizuuIUqum79L7UEcZQaFAGx8h79a055SgTYhi4CePSCds6mz4HW5SJ42UUrVcNpDyTzbT6cEJeKrMMi2FUsGucY8gAkF6v3ovwh+Q55ftcAFl76/HerCADg/8DUNGIn2WTKOnP4DtRDlhHZPxmmzSUfRUgbuyXtLlhjU2smcG+qQY/pK9XCpz7UX4LNK891TUkXDZAITPjz27ROZfqVWjiYtsYeubznt1w07HRrmpo8KIHdEHdYRRoh0U1O/M+cU6FTu8DwGfn+Qx51P86Ra6PfA3uX76VUNxlpm4ZJ30rqYJN2BIjaXsq+0oF96GIT0eT2U93mozGbddRtqNo6ULvNRKDBnxmHcdk+aGRkXfJfcS9AewHMhDEyVdgKOJNEKDT2JolyDrRaMP0xiMa/RbAHkemncdo35rFhm3X0bcqH6kXj8KXUI0lV9vky74S4nDXVlP6lVD6P/qPZLPGBeF/XiZPH4qo5YOt11GpzvHoYkOo+sDE0AINFFhXLR7CZq4SBLGDZJ9naY2oHEc4kb1QxURDwoVCIFKrZPeUcITQKHGVGdCoQtHoTUSsFQAAprcDN4ab03bb9SPpn5iCCH8EoR2Sv5B8M477zBu3DgWL17MXXfdhc8nfWWcMGECU6dOxev18uijj1JWVnbObV599dV8/fXXZ/4q1Aq8Xi8rVqxgxowZLF68mDFjxuD1ek9bXnHKlxMhBM8++6y8u2/58uXNApIgHT92Op3MmjWLadOmkZOTc8Y8mWdCbGwsERERFBUVsW3bNoYPH37WOkOGDOHAgQPs3buXjh07EhHRMm9TIyIiIpoFXu12O5GRTY7xqk/G/pVKJYFAgNTUVBYtWkS7du344IMP+Oyzz+TfG8ejcYwbcaocFQoFvXr14qmnniI2NpYlS5awadOmM/LVGERsDa21D5KONY7VkiVLGD16dKvlT4e4uDiee+45nnvuOQyXjsaz9eRuGecXX1H38KOgUmFb+W90g6XgpqZ3T/xlZVRPuJZNg+/n4N2vYtp6lH03Pk/Q5yfj1rEoNCqSrxpKxdfbmtFznCgnql9HACIHdiXg9GDZk4s2PpKwbmnEX3Y+Yd3S0GckUNuQn6rm+90EHC5SJo7A2CkFlVGPz2zHeaIcfXoCxk7JGLulETWgK5H9OlHy7o8YOyVTvy2L1OsvIXHCcJR6LbU/7Jb6HxdJ7dq9RA7uhrFbOsaeGfjMNuLGDqB2zR66v3QPzuNllC7/hto1e0iaOFLur9/mpH7DAQydUuj15kM488rRpcbJfQUoW7mG7PtfI+jyUL/tKOl3/IWAzYk+I4GAzSkfJ2yKuq1ZmHflUvHFVuq2HKFuezbqCANVX++g3ZRx+G1ODBnx+G1OCl/9mh1jHmbfdQuwHsin4/SrSbpiMMauaXhrLWzsdReHpr6K9WA+nvI6sma9hd/qJGZId5RGHWk3jJYu0mg47q2JCUffLoH4ywdKu8e++BlD+wQpSNIugZp1+4i/9HzyFnxIzpy3sWcV4ThehmgIFMdfMZiA3YXf4mDvVU+wbfD9VHyymfxXvqJ2/QE6z/g7juPlpE4aQfmnW4jo1Y7yz7dg7JRM3OjzCDbsWqv4Yisqow5VmJ7SlWvJmfUmCEHtun2k3/EXgi4P+owEfDUWjJ2SpePEGhX6jAT2TpxP9be7KX7re6wH86lZsxe/zYk9u4SKjzeSMnEEAFENY1i35QiJV0ofQJLGD8Fvl3KO1azZI70kj5lL9py3EV4fMRf2xLo/j/AeGQQ9Xnz1NpInDKN6jbQD3bo/DxEI4re58NZaSLpqKJVfb2P3355ky+D72djzTuzZJfjqrBS+8iXpd/wFf4M+eOtsKDUa9O0SUGhUJE0YRu2aPdRvzSJl8iUApE4aibfORs4j73D0/qUAJIwbRNTArggh3TZd+fV2jJ2S5XaSJwyjfmeOzGOHBybgLq5m+4hZHL1/KapwA+7iag5PfRVnfgWeajMFL39B8TtrWuhl0pVDsOzPI7xbGj6rE4Va1Yz/RhS/+hWuAulSJldhJSqjloh+nQm6PfhtTnwm6aNA+co17Bkzmx1j5hJ0eek8eyIAXR+/EdFw3LZmzZ7mY2Z1EdOQkyp10kjKP9mEq7BK5iVl4ghJHoEAwu/HvDu3hTzqtmZR0DB3dIlRBL1+PBV1OPIqUBq07LriMQ5NfQXboQLyX/yCknfWEHR76XDfVTJdv92Nt9pM3fYsqX8KBd2euYWA03PW/vnMdpQ6NT6zXXr5CwSpXb+fneMewVtrxZZVJN10DXR5bDJBjw/b4UJZFnv+9iSHp76K3+ygdt0+js//gOpvd2HafBh1lJGaNXvIkG1FAghwHivDtG4/xk7JWPafIGnCMJInDEMTE07ND5LNcpebICDwVNTJ82P3Ff9kS/97EMEg1d/tpOD11WjSk6j/z8mUM77Cclz7sin46z148kvQ9+lK8eQ5lD30HO5jBZj/8w35r3xF2UcbiRt1HvacEuq2ZuE1Wdk25mFMW45QtWYvqfI4dyHo8TXbce6tseAqN2E5mI/XZKXi859xFlSesV7xyrX81Odu1qbfiHnXMbx1NkxbjxJwefGabHhasb/1W7PkudLrpbux7D/Blv73tKpfPrNdtuHFn27BXljFhksfof5gAV3vlU6/dL33r9LR8TobuiZHGyPP70zQ7SP/pS/YPnIWQY8PtVH6ECkd21TgrTbL49BIp25rFv56O67CKuq2HKGmgf+aNXtpN2Ucwi/lU2us4y4zETVACgQmXjmU2Iv7oE2IomTFGnaMmSvZEZWS+LHnN+Pr2KP/4qfzp7Fx8P3sb1jXq9fsJfnKIYCU9sBZVM3Be16jftcx4keex86rn+HQg8vw1FpIvHwQKqOO2OG98duc+O0uAm4vmoZUG+mTRmDLKSH5yiHo0+LosfB2SlauxZlf0cL2emstJF4+sIXtTZtwIZVr91Kw8kc2XvoI9XuO462zkjz2fDImXYwlqwhrTimr029idfpNHHvxS8wH8zk6/Q0pn+TQHrjLTbS74y/U/LCHuIv7YD2QT+rEEbQLGDEZghTl5eOsruOHrfsYNagvqDT4y7PxHd9OYe5RNHHpKMLjseniqTfXkxRpIDk+hjffXoH1yCa2j5lD3uEs/nrnjZL9vfcqfCZbm21ba7bjdLbe2CUVV2El20fMouqrbSRPGM6evz1J/ktfEHB6KH7jWwpe+ZLIfp1xHC+jePm31G/NwmuysW34DMre30DZe+uxHszHW2vFVVyNz2zHkJEg65cmLgJnXoXk7905jriRfYnokUHlKf6e80Q5kf2kk0/WQwXYs4rYOXIWVV9vQ6lVo2+XQNSQ7qgMOqo+l94h5NMuCgVek5XyT6VL+ZQGLYZ2iZx49kPqd2SjNGhbzBVNXATmXcfwmazs+utjCJ+f+t3HiB3em4N3vCzlsT5SiLfWij27BHt2iexz1G44SNEb3+Eqqibo8qBsOOItAkGUBi3h3dPxVNY3m5fmPbkkXjkUfVocCeMGUbjsG3aMmUvOoyulsZs0km7P3IKv3o6rpJrtI2ex8dJHqN54CG2UEQBLVrH0Ma7aTMaki/HWS7kE113wIOXf7ebQw/+i5LMtkr38ejspE0dQs2YPqdeNxFNjaTYu1v15rdr6xnlf/NZ3BD1+EsYOkOe9PbuYLf2lC2XKP95IwWtfY8hI+MU6lfvq18T064T9eBl5y7+jdlsWqeMluxH0BajeeJCfLn2EnJe/wllaS7tJFxN9fmcUeg0+s52A3YUqTE/JyrXsvvIJXEXVOE5UyGtih3uvxFtlZtvI2Wwb8zDV3+8hond7QPqgQ4MMUyeNoOqHk/543dYswrunyfOr5oc9aOIiqNtymJSJI1DqNSRcMQifxUHhq1+x/aIZeOusmPfkknLdSFInXIiztAZnaS2bRs0he/6HOAqrSBo7oGH8inBX1rN+4H1U/rCXmk2HOP7qV2zqeQfV3+7i+LMfUr16B5YDeZS9L+3UbWEDbE4KX/0Kf10xflMBAVuVdITb5yLothIMBKivr0dliCZgrUTeFe9zodCGNePtdO031Q99uwRCCOGXQiF+aUQqhP9z3HTTTbz33nvNns2ZM4epU6fSqVMnXn/9daqrq3nyySeprKwkOVk6FvL8888zatQo4uPjeffdd3nqqadatF1dXc2iRYvkm6lffPFFjh8/znXXXceoUaOYPXs2t99+Oz179uSTTz7B6XRy66238txzzzF+/Hj69OmDw+HgwQcfZOnSpQSDQR599FGGDBnCpEmTePLJJ0lNTeWuu+4iJyeHt956i8WLF7Nx40by8vKYMmUKr7zyCh07duSqq6QXscLCQjp06NCsny+//DKDBg2Sd1263W7uu+8+li5dyrJly+jatSt//etfCQaDuN1uAoEAc+fO5fXXX2+Vzx9++IHc3FwKCwt58cUXAZr16Z133qFjx45ccsklch/eeecddu7cydSpUzn//PNPO17//ve/0el0XHfddQSDQV588UUGDx7MyJEj+eSTT9Dr9TKvM2fOZO7cuajVasLDw9FqtezatYuNGzfK+ULHjx/P+eefz7/+9S8KCwt58skn+eSTT9i9ezfPPvssHo+HOXPm8OyzzxIIBIiNjUWlUvHtt99SU1PD3//+d+bOnctTTz1FYmIidrud8PDwFn05evQoq1ev5uGHHz5t+yUlJXz88cc8/vjj6PV66urqUKlUmEwmXn/9dRYsWCDL/tJLL5XbPh1sb76N/d//wfg3yQlwfr2aqLmz0I8aQaCyCmVCPEqjEX9JKZYFi/Ady+Xg8SSGfvcMfoebPROfJe36UfR67nYUKiWOE+Vsu+wR0v8xClWEgQ53jEMdYUCh1aBQKXHmlVP44he0v+8qVFFGabeGUonP6qDkjW/xNdyoWv7hT/R8+R7ixvRHbdTjrqzj8J0v4zheRu9X7iXy/M7S7hm7m+Ll31Lw8pfEj+lP9wW3oUuKIeDy4jhaiGndPoJOD16TlY5zrkOTGIU6QnIMfTUWyt5di2VbFuevfgZ3hQl/wwUE7nITYd3SCLi8HJu+FNvBfDLuuZLOT95M0OvDV2/HV2PBvDMbe04p3hoz3RbcLh/TEwGBt9aC3+Ige/rrtLvnSqKH9UKbEIWn2kzeok+p23qU896cTliXVAgKnEVVuEtrCe/ZDnWkkaDbi8/i4Oj0N+g8ZyJZM97kvDeno02MknY6KqQdP/uuXyjnhrp4zxJ0ybE4Cyo4Pv9DOj10Ndr4KNSRRtxltSiUSiq/3ErUwK7EXdJPkr3FgadSyt1jPZRP9AXdpd2KJhuauAiCLi9Z05eRfvvlGNolYOyciiY6HK/JQtm76yh8+Uv6/edhjB2TUEUY8Vkc0suyxYHlQD6Hp71G8pVD6fjA39ClxaE26hGBAKX/+Ymch9+h40NXk3Hzpfjq7ShUSgION5q4CNSR0gU2KBW4y0346+1o4qRLK0pWfM/x+R9iaJ9I3+XTMXZOQaFSodSo2T95IXVbjtBj4e2k/mMUrrJajk57DZ/ZTt/l06X8WWoVCpUSb42FvMxPiezbkcTxQ6Rj7eLkhR3eGgsoFQh/kLIPfyJ6cHeyZryJp6qeQaueJLrhuLvjRDk7LnuEtH+MQh1hoN0d49DGRULDRS9+m5Ogy4sqTI/wB+TcmASDFC//lrz5H6Jvn8jALx5HmxRD0OOj5N0fOfH0fwDo+cKdpP5jFAqVCuH3U/KvH8l97F3ix/Sn71sP4auzUvb+Biq/3Erf5dPRRIejUCkpen01JQ35jXosvJ3kay+SdgqXmajbcgRnfgUR/TqReMUFKJQKvDUWCt9ZQ/JfL0CfGocmOly6WEcEcZXWotSopRxaQuCvt7Pr4ofo9OhkEv9+ESqDjqDHC0ol7tIaPBV1hPdqL+UJCwQpWPghBW98R9KVQ+mz7H4UahUEgxydsZyKj6SPNxfteQ0Q+O1u8hZ+RMeH/i71QauWEvTHNuRBzK8g4ryOqIz6BjkKfBa7lIuzSyq+Oiul72+g8sttnLf8gQZ5qHCV1Ur5IV0eHLllUp4ylwe/zYVlz3G81fXo0uLJuO0yaceHL8CeSc9g2Z5Dxp1/odsTUsDBb3GQNWP52ftn0CGCQsrvaLFT8fnPdHnk+mbjNfjbZ9BES3pXvPxbjs//oFVZ9Fh0B0qdmqDLK10OFB+FENKuRL+l4cb34hoM7RLYd90CIvq0p/vC29ElxxBweqjfcpTD05YgvH56v3IP+nYJ6FPjCDTM78bLKTrNvIZOM6+V1oPtByi5/Z9E/+MKAAz9u+M5UULMzVehDDei0KpRKFV4C0qpefFdkp+5H78f1OF6ilau4fj8jzC0T6RfwxjYDhdycNpr9HjqJhLHDkCXHEPQ60f4A9KNybllHH5gGdr4SPq+di9hHZMRQYFp8xEO3PXyWet5quoxtE/kwrUL0EQa8dvd7Gmwj9qEKEbuWSLlLQwE5Z2j2oQo9Klx2LKLICBk+x89tIc8Vw7f/QrWg/n0eGM6qVcMRqFU4KmxcOKdtXS9+wq0MeEolAqC/iA+iwNvvR1DaizOMhPC7qLo9dV0uO8qNNHhuIqriejdXrLxHh+mn48S0TODgMtLwObi0B0v4amqp9+/ZxM/uj8KtYqg28uxx/5NeK92JI0fgjY+EhQKRCCI9UAePrODrBlvkn7zGFKuuQhdcgwiEMS08RCH73mV+DHn02PBbdL61PDx0lVULfPlQ8Gg/8yl5IOfyLh+FEcf/RfnL39AsgGRRlAq8VsdBH0BtHERKBQKRFDgKqrGtPUoiZcNRJ8Si7OkhqDbS81PB8iYPBpfwxqQu+hj+r02jbAuqah0WhzHSyU76w9g2XeCuNH9ZD1M/cco4kZLa5NkewMUfbiJ2Au6c2DGm7irzAx6ezox53VCHW1EqVLhLKlh//Q3MDdcqDdm24v4nW6KXvoS6+ECzlv+ALrEaFRhetwVJlyF1RyZ/gZdHp5E/Oj+bNqymYXPPUfA4+UfN4zlrmv/wheHqvBXHmfS2GFU11nIdYfRq98APB4PhXnHGDHsQoTTQnGtjUcefYSKAwWcn9qZ5z5/B010OAGXl33XL8DasDb/Ytt2DrbjdLZ+6MZMwrqkIgJBsme+iaFDEpq4CNrdPg57binC60ehUaNQK1EoldgOF3J42hK6P3UzaTddSsDhIuB047M4Zf+j8I1v6f7EDWhiI6Q8dgLsuaUt1r1T/b2s+1+n3T3jiWnwfxr1tvy9dRx7+B2pv5sXS7YtEKTu5yNEntdJyovt8WHsnCLleQ4Kgm4vfqsTv8MtzxV1w23bxvaJEs38SraPnUf3p24ifnR/2ZfSxkexb/JztJ/6V/Jf/JxemXei0KgxZMQTcHup23IUX72NhMsGNuTk9qHUa/GUm/DUWDh0x8t4quoZ8sN8wnu0Q6FUYNl3nL2TnkV4/WTc+Rc6z57YcIGewFVcI8+vnm9MJ+WKwSjVKoQQeOtseOvsaGPC0UQaUGo1eMx2rIcKOTj3HQYtv5/wLqk4jpWw5+qn6P7UzcSN6Y8hIwFPtRlfvZ2s6cvoPGcSWTOWn5Otj+jToYU9ix/Tn37/mo3f4ab4jW9+sU4p4qLodPtlWHPLEF4fCo0apVoFSgWuchOaCKOcg5OAdNGQOkyHp6KeQ3e9gs9sp//KmRjaJeKpqqP80y1UfrmNC759uskckuy3usF+N16gJ4ICZ0EFCo0a2+FCVOF6jjy4HBEMMnz9c5KNREHQ62PzgGnok2Po/eq96NPiUYcb8FnsHLhhkbzuxY/pT7dnbkGbEIUICNyVdRx4cDmWg/n0f2UqUf06YT6QT9zQHgh/gKA/gEqnwXKkkKg+HSj9YivFz38i+6RhXdKwN4xf42mTHgtvb2brrAfzGXX05K3YqogkFFoDFeUVPPbYo+zYuZu4uDg+/ugjkhPjCPo8BF1mVBGJuEvN8rw9U/tNeQvrnHqaN8E/B/T6dr93F84Kt7v49+7CL0IoKPk/iOuuu67ZLVjjx48nKSmJd999l9jYWLp27SpfgvLOO+9w9OhRlEolaWlpTJs2DYVCwYIFC7DZbIwcObJZXslTg3WFhYXMnTuXe+65h1GjRlFYWMhbb72Fx+MhMTGRe++9l/DwcHbs2MGHH36IVqvl2Wef5YsvvmDr1q0kJiYSFxdHfHy8HJTs1q0bWVlZuFwu7rnnHrp06dIsAGi1WlmxYgVlZWUEAgF69uzJXXfdJffR4/EwdepUli5ditFolJ+/8MILDBs2jF69evHmm29SVVWFUqnkzjvvpFu3brzyyisUFxfTv39/Lr/88mZ8ms1mpk6dyjXXXMPEidKumaZ9ysnJYfny5Wg0GmbMmEFycjK5ubksXryYZcuWoWwl70gjnE4nb731FqWlpQgh6N+/P5MnT0apVJ42KFleXs7777+PQqFArVZzxx130LlzZ7Kzs3njjTeIioqiS5cu5Ofny0HJ+vp6qqqqqK2t5aqrruLSSy9l48aNrF69GpVKhV6v57777iMxMZH9+/fz4YcfIoQgMjKSxx577KxBydbaB/juu+9Yv349AHq9nvvvv5/k5GS++OILNm3aREJCArGxsaSnp581KFlx0SVn/L01HDyedPZCrUBzTsmHmqOV7GDnSKutNX85gueeAEyG/zfcFN9KBsNzQlt6GGiDLABUv6FutAXiN+QLflve2jJmelresnwu8P2Get+WMWvrXPmzIiPK9ovrFFpaz/H7v4S2zkubQvWL60SIts2V31J/fW20b21BW/wAZxvkDmAQv9ySjvzxtjbR2jz2nTbV+19HW/Twt1z32ro2txVtmWNt1V9jG23HbwVHm/n65SPdVp+oLbroVrTNT9G3ga+mQclfgo295/3iOmOrPm4TrT8KQkHJXx+hoGQIIZwGq1atwul08o9//OP37sqfBqGg5H+PUFDyJEJByeYIBSWbIxSU/GMhFJRsjlBQ8r9HKCj5x0IoKNkcoaDkSYSCks0RCkr+vggFJX99hHJKhhBCK8jMzGTz5s1cccUVv3dXQgghhBBCCCGEEEIIIYQQQgghhBD+dAjtlAwhhHNEZmYm1dXVzZ7dcMMN9O/f//fp0B8QPyZd94vrtPXLtLYNu6u8tO1LbFu+Zrf1635bdj3+EXZk/ZY7ddoi+7buymwL2qrzf4RxDiGEEM4Nod23vw/+CPZ36NWWX1xnx5dRZy/0B0Rbd9f8licEfkv8EfS3LQjx1Ry/JV9t2WGpie/0f9CT/x3o9Bm/dxfOCo+75Pfuwi9CKCgZQggh/GbYMvg+zmtIbG09XMCRaa/R7cmbiB9zPuooIwGXF7/FwdEHlmE7XIBSp2HQ10+iCjOcTBC++QiHp71G4rhBdJ51LWHd0xH+IIggJf9ex7FH3wWg093jSJk8BhBSknWVElWEEaVWg1Krli5i0ahRGXX4aszsHjkTLyoM7RIYsnYBKqOeoNsr3V4aFSYnINclRBFweTjywDJshwsxdk7hgtVPoQ43IIRABALkPfcJxW9+R9wl/ejzxnQ0UVLibfOuY+y5+im6Pn4DCZcNRPj8uAqr8NZaiLm4L0GXh6wHXsdXZ2XIlpcIONxo4yII+gLsHf8Y9sMF+FHSeda1pN04Gq/JKiX7VklJ+m2HC/GarMRf0k+6XMHrI6xzKicWfkTRsm/o/uytxI85H01cBCqDDoSg+vvdHJn2GsInBXF7vXIPyROGoVAoqN+exf4bF9H9mVtInXwJCpUKRBCf2cH+65/DdlhK9B93ST96PDdFTnxet+UwR6a9Rli3dHpm3omxQxKaqDCEELhKasie9SadZl5L1MCuBN0+fPU2Sv+zgaqvt3PBt8+gjY2QLkhQwM5x/8R6MJ/uz95CwtiBUkJxlYKA1UXA7sKWXQJCEN49HSHAnlNMZN+OBFweSt9bT+eZ16CNj6Li85+J7NcJhUpJxX/WU7Tka7o+exsp/xiFyqgj6AvgKqwke/rr2Pbn0ev1+0m88kIUaiW+Wit+uwvr4QIcJ8ppP3W8lGBdpcRvduCprpd19kzySBg3WNZZT3kdPoudow8sI+OOcaROGonwSwnEA24fBa9+ReGSVQAkXTmELvOuw9gpBREIEnC42XvdAlyFVfRb8RDRF3Qn4PLiLq3hxIKP6PXi3WhipOTxzqIqgg4Pwh/AvCeX+DHnE3B5OLHgIzrN+DuamAjU0WF4KurQJcdKl0qIIAGXl6DbJ10mo1DgLqmh7MONdHvixjPyJQJBhD/A0QffoG7jQc5bMaPZOFd9u5PYYb0aLi+yoo4wyvJQGjQSXacHfUYizhNlKDQq1JFhBFxeDO3iUSiU+O0u9l33LNb9eWRMGUfnORNRGXX4rS6OPrhM4is6HFRK1GF66eIMi0O2MSqdloDTjd/uwlVYRcVnW+j6+Jn5CjjcKLVqXKW1HHvsXfq9PQNPVT36lFiCHmm8Kr/exgXfzm+mv7vGPdqgv7eSMHYAmvioZvqLSokuMVq+uMt+rJSo/p1RhRukC4ucHry1FmrW7afrPydL5XLL2Hn5PLo9eRMpE0egDtcjgkGCLh/7b3oe845skq+5iM5zJqFPiUWhUYFCgWnjIZwFFSSNH4o60ohSp2mmh+7SGmm8BnVtmOvinGg16nzPF+5EnxZPwOWh9sd9HJn2Gv3enU3cxX1QaNR4ayx4ay3NaQ3sStDrR6lV/7o61S2NXeMeJWXSCFImjkBl0ErtAFVfb8eQkYA2IRqCQUrfX0/Nmj3S2MVJx8GdhZW4S2o4+sAyOjzwtxbzJqxrmmQ3/EE85SaKV/yAsUOSXO7oA8vwWeyc13jZlVaNq6CK7SNnATB0wyLCumegUCpwl5nwmaxkP7wCTXQ43effikKlpPLbncQN642xcwpKnQYApVbNznH/JGXSxSSMOZ+gP4AhIxFnURXGjARQKqRb38tN2LOLOTp9GRd8L12WgUKBu7wW26ECjk5fRtTArjKtRhkaO6c2o9Uow/gx5yP8AfQZibiKqjBkJKBQqxAi2IKvc6UlXfDhRx0VhlKrRh1ukC52szrxW524iqoxtE8EIVBq1AgBxk5J52wDtPFRKI06fHV2eZyNHZIkfTDqEIEg7tJaAnYX5Z9uJuO2y1GolPJadN7y6ejT4lAadKjD9c3WotRJI1GHSxdfVa7aweG7X0UTaaDXi3cTe3EfVEY9nqp6/HYX6ggjKqMOT4UJ4QuQ/fAK0m+9rMU6K3wBer08VXreYA+arisdH7xauhRKAcHcA7iW/BPdpHtQ978QRVgkwfoa8Ljw/rQK/c0P4f7odfTX3kWwthJlUjo0yG1TrzvO6Hedbg3zmqxtsh3CF6Dz3Emk3zJWuiVdKa0nB6e8hO1wgUzL0C6B2g0HyJn3juwnuqvqCe+WjjYukvzFn6OOMpJ4xQVoYiNwl9YS9PjwNFwUpTTocJfUsH3odABiL+lHt/m3ookJR2XUoVAp8Vtd1Pywm8gBXSAoXRDoLjMRM6wXKMDQLhHhCxBwe6latZ3sWW+d1i9SKJUM+vpJDO0S0URLl8k5i6o5fNcrMl+NOl/2nw3y+qCJjQDAVVRFwOYi++EVpFx7sWw7ipZ/S+8Xp+Iz2yX9CdPjrbWyfeQsuj97q2zPXKW11P64j/Z3/5VDd75E57nXNdPfM/lSiZcPQp8Wh7O4Bn1iNEF/gLotR0AIYi/qjcqoJ+CWLmU7Fz/gv9GNxCuH0vP5O9DEhOMqqOTQXa+Q+o+RJIwdgDYpBqVWjd/uouDVr2WfCMDQLoFBXz6BIT0ev8ONq7ianEf/ReeZ1zTziZraYkP7JBQadQv7GNZNWmeOPvgGVV9ulca8yVx0FVXLl8002iyfyQqAx2QlZkiPZrqhTYimz2vTpMv3Ig0IAa7i1nWjLb6v3+5ClxSDq7gaXWI06nADfoerid/mg6C0bpZ/upl2d17Rwr8RvkAL27nvHwuar80Na6wuUUPQJX0IUUUkolBpeOSfj7Nx02biYmP48t3XTr7oKVWoYzJQtPFY+h8FoaDkr4/fTWNuuumm/6p+dXU1P//882l/mzRpEt9//738bMWKFWzcuPGMbW7cuJG6urqz0n7yySfJy8trtf6KFSvOWv9UrFy5krvvvptg8Mzf7RwOB2vWrJH/XVdXJ1/kcjrs2bOHr776CoBdu3ZRWlr6i/v3ySef8MEHHzR7VlhYyEMPPXROffilWLhwIQ6H45zLL126lB07dvyqffi/QtO+vvHGG2cdj3PlbdWqVTz44IPMnDmT2bNns2mTdLtsU109m1z/Gzlu3ryZqqqqs5br+s8bKFr+HVsvfBC/2UG3p2/G2DGZY4+uxJlXgbeqnuxZb9Hz+SkABD0+9vz9Gcl5mPEmroIqFBoVaZNHY88poejtHyAoODjlRfZcO5/0yaMJ65aGLjmGtDuuYO/lD5P39Puowg3U/rAHV0EFnso6DlzzFH6zHeuuHEw/7j2lj5PJefgd1re7icqvt6GOMFCyci3HHv83ET3bsf/mTLJmvUWv5+8AwNghCeuBPNa3u5G91zyNUquh+rtdoFTQ6+WpqPQato2ahT23FF1KLGHd0jBtOsyukTPZdclsgv4AsSPPY8fQB8iZ9Sbdn7+Drk/fiv1wAUGvj92XP4Knso7uDfQaUbT8O3aMeRhHTgl5mZ+y9cKHUIXpiR3Wi5+HPsixx95FoVRSuOwbQLoRz9gxma1Dp+MsqMJbbcaZX4nf7CBt8mi5TPwl/Tg6fRl7rn6K8N4d6Pb0zRjaJXJk6qtY95/AdrgIn8lGn6XTpI4oFfR47nYcJ8rImrEcT4V0s3ba5NF0e/wGatftx1VSg+1IIbasYoTXT9fHbyTv+U8IONxUr93DtotnkHL1cM57+0E81Wa2jZqNacsRgg23/MWP6U9YxxS2j5rNsSfeg4DAdrSIrRc+SHj3dIJuL9sumsHx+f9BExXG1qHTyZ7zNt2fvAn78XJcJTUkXTmEnEdXsu3iGSRePZzUmy8lalA3gh4fx5/4N67CShQqFV0ek248rvhkEzlz3iTo8WE7WijrbPzofnjKTRy87QWs+0/gKq5qprNnkocjp4Tit77DZ7Zz8LYXyJ71Fn3fuB9DRgKO3FK8JiuO3DI29rqTlKuHE9YtDQB7Tgl+m4uAw8OuKx6j7uej9HtzOkGPj5of9+PMq6Di0y1kz3qLPsvux1NtZn36DQRcXpQaDTvGzCXv+U/k8c+e9Ra9l9wrzcWh06n5bjf1O7KxHsjDa7LgqTLjrapH+AMo1Cp2jJpN9fe76f3S3aflq27LYYQ/wO4r/knOvHfotfguAh5fi3FOv+lSKldtZ+uFD+IuM2E7UojPbKfw9dWyDTj+7IcgguwYM5e9187nwE3P46mqx5FbhrOwEuuBPM5780Fihvcm9fpLsOzPY33GjRy5f+lJvi58EHt2CXVbj6LUqpvZmPyXPsdba2XHJXNw5FfQ66WpZxwvv92FPbuYPROkmy27zPsHrqIqQLDt4hls7HUHyVcP57y3H8JTbWb7qNnUbTncTH+NHZPZNmo2uU/8u0F/JZ3y1ljxVNXjzK+k/KONxI/uz9ah0zk89VX8Zjs7xsylZt1+uj1xI8ef+Q8bOt6MLiWW3q/ei7FjMoWvr8ayPw/b4UKqf9hD3+XSC3nll1sBgWnLYU4s+Ajh86PUa4gd1pu9f3+a4uXfIgJBWQ97Pj9FHi9QYN597JxpNeq8UqPGsu8EAasTBHR7+mbUYXpy5r2D3+bEV2drQSvgcOOz2H9VnapavYP67dlEDe5O1KBuWPbksve6BXiqLfhqLIigIPeJ99h+8Qx2XfFPMm67TB67n7rdTs0Pe1Bq1NT8uI9eL97dYt7Ubc3CejCf6u92S/PZ4qDDtCuJ6NNBLtfz+Snyerf/xuepXbsPdUPgotPMa9AlxVL/8xGK3voeTWwEec9/QtfHbqDHc7ezf/JCtl08g4ybLsWWXYRlz3FqfthD+WdbCDg8RA/uRljHFH4e+iDHn/0IRBBHTgnHnnofb7WZqlXbKXlnDSiV9HnjAXRJsey7fiFZs99EExOBI6+CDtMnNKOVftOl2LKLsezJpeaHPVR8toWAw03U4O4y/43z0p5TwtGH3mDvxPmt8nUutBrHK+D24iqpxnogj4O3vYA9pwRvVT21Gw4QPagbO0bNZu/E+QTcXrx1VhzHyrAezMN2tPCsNmDXXx/DvD2bkre/Z9cV/6TDtCuJuag3lj252A4X4K2x4Lc6yMv8lK7/vEHuX8rVw+m5aApFy79lzzXPULv+AM6CKnkuRw/qhmXfCbLmrMBTbSZ2WC8Aus+/FU9lHZa9x9nQ6WZcJdWo9FqcJ8qw7DtO6bvryHv+E3q9eHeLdbZxDXYcL8d2uBBnfmXzdUWtpNOsa9k7aT4/dbsNVde+aMbfiDIxlWBlCZ6v/wUuB55v3kc3aSqBLMmvCdZUEKwowvvdh+y8bB4Egmf1u1pbw7SJ0W2yHR0f+jsAtqNFuEpqMG06RNGb36GODJPoNdBy5ldQ/e1uIvt0oOeiOyQbPvwhIvt2xGdx4CqpIWXSCGmODXuQvdc+g9/qoHDpKmJH9uXQzZlkP/QGuuQYmYfuz91OweLP8FTUIQJBdo2Zy9H7lxLRpwO7LpnDjjFzcRZVEzfyPLYOnY6n2ozwB1jf7kaqvtqG7XDhaf2itMmjCXp8FL76VQNfh3EcL0ehUjbjq1Gnmq4P9T8fwbLvOEqNWtaHpjamV+adWPbnUbjka+zZJZT9Z4Pcj0Z7tmfCUxAUpF4/CldJDV0fa66/Z/Oldl/9NK7iGjRRRo4+9AY/db2d8O7paKLDsOw9zsE7XsR5ouKc/ID/Vjc00eE4jpVSvy2Lgpe/pO8b90vr5eg5+O0uPJX1VHz+czOfCKD7s7chAgECLi9Vq3dSu/4A3R6/oZlPlNXEFpd/vImAw92qfVyffoO8xjSi6Vx0V9Sh0mtlm2XZe5wdY+ZyYsGHRPTIaKEbwh+g+ttduIqqqNtyFE9lHShoVTfa5vs+BEGBdd8J2XY2zmW/xY5Sq5b8vgbb1pp/05rtPHVtblxjlbpwUEkfqwK2avzmMq66dBhvLn2JU/e2qcLiEV4nIYTwS/GHDWPX1NScNigJEBUVxXfffYe/YefJuWDjxo3U19f/Gt07ZwSDQXbt2kV8fDzZ2dlnLOtwOFi7dq3879jYWGbOnHnGOoMGDWLChAkA7N69u01ByYsuuoht27Y1e7Z161aGDx9+Tn34pZg3bx5hYWG/apuBwO+TwPlMgeapU6eSnp7+X9NYu3Ythw8fZsGCBSxevJinnnqqxSIB/zdybURaWto56VbsRb2pXi0FPss/2UTC5YOp+HQzCeMGU7LiB9SRYbhKalBHhqFNjAYg4PQQe1FvatbuRaFWUfvjfhL/MgjH8XLiR/cn4PbiqazHvPMYAZeHlGsuAkChUqLUa4n/ywV4q+sxdk6h7O3vUSgUuIuqUEeGUb/5MOqosBZ9rFq9EwDrwQKUWg2l//qR+LEDqFm3n8Rxg7DsPYE60og2MZqEcYOo+HQzAKowA8IfJOj1EzWgC0qtBntOCc6cUiq/3IazsIqEcYOp23QIEZB0Qx1hxFMp2R3r3uPoU+Lw1phRGrSYd+TgN9sJur3NZHK6/gZ9foIN7dZuOIhCrUKplRyJhHGD5X4a0uMJ+gMoVEppHP4yWC6jCtNTvXoHlr3HCXq8JF5xARWfbibukv7SGEWFIYICVZgebWI0UQO64CyoIur8LlR9tY3Kr7bhM9tJ+MtghICYC3vitzox78nFmVeOQq1CExWGOsKAp9pMwOZC+AJUfrWNiF4dKHp9NY7j5eRlfopSo0YTG0HCuEGUf7qZgNND2XvrURm0uCvrUYUbUIfr0TTsbkq4dADlH/4kCUYIUCnJf+EzlBoV7nITked1QvgCVH+1jZTrL8FvdeKprMNbVY9CpUIdacRnsQNQv/EQ5p+PotRqcDW8kJZ/sglj5zSsB/NPq7NnkofjeBmR/TrjrTYDYNl7HG1CNKbNh1HqtdhzSlHqtWhiIqj8ahuJ4wYBknMc3iMDd1ktAIWvr0YTH4kq3ICxUzL1O3Lk9tRhekrfXy/NHZsTbWxEg56eHH/L3uNoIo3U75TqlX2wgYTLB1P51VY0MRFUfb0ddWQY+rRYFEol2sRovHU2FBr1afmKHXke3hrpS3r5Bz+h1KgxdkhC+APNxlmpUaPUagEofus7oi/shbfaTMywnrI83RV1J+lWm7EdLiDq/M4UvrYKx/EyatbuRRMfSbu7rsBTWUfFxxsBMG040IyvwiVfETO0J36Ls9l4Va3aIc9fX700v840XgSC1P64H8ve47L+KsP0OAuqcBVVt6K/ZaforyT7YDP9lXTAW2Mm6JXWp7AuaQRdXrSJ0dT/fETWqbAuqSiUSkpXrkX4AlSt2k78mPOp+HQzhrR4St7+HnVkGHVbj6IO07XQQ3WkEfPuY2hjIwgGgjiOl6GJiYBgEE1shKQ3kWHSbu8Gu2DPLvlFtPw2F+pII6afDmI9UiTJ8PLBlP5rLZH9OuOpqEMVppfnSiMtT7UZXUL0r6pTUYO6ARAzTLI9FZ9uxrwtSwrMGnQA8o6wgMON43gZET3bUfT6agJ2F4Wvr0ITH4k2MRp9RnyLeaNLiaXs/fUUvfENEb07SLwERfN5GBlG3Ii+VK/egXlHNhVfbEUdbgAgacIwKr/aihCSzVdq1IT3zCDo8zfTKaVGTUSv9pR/upmit77HkBaPQq0k7pJ+lDf0yXakEIVSSdyIvtT8uE/aibh6B4lXDEZl1BJ5Xkcqv9pK3aZDlL+/AaVGjafaTETvDq3Sqvh0M8VvfYc+LR6FWkXcJefJ/DeldSa+zoVW43jZjhYS3j2jhR+gjY1ABALSHK214jPbiTq/C8VvfYdCrabi0y1ntQHeajNFb3xDwl8GE3C4Ef4Awheg4tPN+CxOlBoVmpiIhjXK0WwuxwztSdXqnTiOl1P89vfSDiYgYdwg/FYn5R9tpOy99SgUkp9h6JhMzIU9Ueq0VHy6GeELEN49AxEMgkaNZc9xEv4yWNpJZtC2WGeT/nYhIH3krPx6WzM90iZGk/aPUfhtLszbswk6vQSOH0Y77HJ8O9aDAGGpQ2EIRz3kUkR1OcJ28ni3qns/vN9/gM9sx2dxnNXvam0Na6vtSJ4wHIC4kefJc9FnsoFSgSYmgvgx/fHbpI8+9pxirEeKiBnak+rVO4ga0AXh80s70oTAV2/DU1FH0OXFsjsXdWQYieOHEHR7Me/Mwbw9W143Igd0wVUg+Vvuijpqf9xP/LjB1G04gCrcIPtSkX074sgrByC8WzoI0CZGn9UvahyvuEv647c6qfxqK0GvH4VKKfN1uvVBCDBtOIgmPhJ9ejxKg1aeY9rEKBRqNebdx+Q1LPqCHnI/GmVo2Xtc2vlmc6PUqXEVV59mLWrdlwIIur0Nc+WY7EsZOqZIunHpAIrf/Pac/ID/Vjciz+tI6bvSu609pwRtQjTVa/YS0SMD2+FCyZfXaZv5RADxo/piPVxIwOGm8uttRPRujzrcQHjvdk1s8QnZFp/JPjZdY8J7tWsxFyN6t0cEg2gToyWb1SPjjLrhrTYT3iOjwVb8hO1IISqd9qy6ca6+r7R2uYgb3b/FXPa7vKjDJf888ryO+K2OVv2b9FvGtrCdp67NjWts0ONAqW3+rjSof1+i41OgyYU7Cq0REfAhAj7+7BBC/M//+aPhfyoouWfPHh555BHmzJnDM888g9lsBiArK4vZs2cze/Zs5syZg8vl4oMPPiA7O5vZs2fzzTfftGgrMjKSvn37tro7srCwkEcffZRZs2aRmZmJ3W5nx44d5OXl8eqrrzJ79my8Xi+fffYZ8+bNY+bMmSxfvrzZAG/ZsoV//vOfzJw5kxMnTrSgYbVaeeGFF5g3bx7z5s0jJyenVZ6PHj1Ku3btGDt2LFu3bpWfm81mMjMzZb6PHTvGBx98QGVlJbNnz+a9996jurpaDgg+8sgjlJSc3Kb75JNPkp+fL+/ePHbsGHv27OG9995j9uzZVFZWMnfuXLl8RUVFs383RWpqKmFhYRw/flx+tn37doYPH96sD8FgkPfee4958+Yxa9YsfvzxRwDefvtt9uzZA0h5GV9//XUANmzYwEcffdSC3rRp07BarVRXV/PQQw/xxhtvMGPGDObPn4/X6221j4cOHeLxxx9n+vTp7N0rfSHeuHEjL774Is899xzz58/Hbrfz/PPPM2vWLB599FGKiooAmDlzJg6HAyEEt99+u7zLcMmSJRw6dIiSkhLmzZvH7NmzmTVrFhUVFYC0O7Dx+ZtvvikHIG+66SY+/vhjHnnkEXJzc1vtb+MYNe5ivOmmm/jwww+ZPXs2jz76qKz7TfHRRx+xdOnSFoHOL7/8kilTpmA0GgEwGo2MGjXqtHIF2LRpE7NmzWL27NksWbLkjLRWrVolj+knn3wil/niiy+YPn06zzzzDAqFApfLdVpeG+G3OuVgnLu8Dk2UEXeZCV1KDO4yE+4KE/qUWPlvAE18JOpwAyMPvYFp02FqNx6Sf9OnxUnHFBrgqbVi7JiMp7KekmWruXDfMpKvGyk5wYCnzISnwoQuJRZPhYnk60dh2XpUrq+JjWjWx7DOKQghcBZUok+JxVlQgS5Zou2uqEOfEiv1t8wEQPLVw3CX1aJPiZWOwmrUKJRKLvh+PqmTRqCOMp78kt+AiD7tqf/5CABKow5VmJ6qL6UXPb/15M7Wxn43ot3tlzNscyZKrRpVw0uhOkwvHylr7GPjC2OjjBt59FaZUWhUuMvrTsqzXXzzMSozoYlsHKNYOs+ZhKFDItbDBbJMdMmx+ExWuZ6n3IRSr0WfEkvuY+8SPbg70UN6kDRhOCee/RB3hQmf2U5Ytwx8ZrvcV59F+rLqKqmV9UMg0MZFNpOxJjYC4Q+iNuowtE/EU2sl6vwuDFn3HPFj+uNpGOuEcYMIenwEbE5QqfBWW2TZe8pN0tE+g4bipavo8vhN6NPj0USHU/HBT3Kf1A1Hzmmw/e7yOlQ6DbEX9yH56mEkX3Mx3hpzM509kzwaxyHoOfmxTPgDCH8AXUoMkf06oY2PImHsANzldbKuaWIlR79R193l0tfuRv1rlKMmNgKEQDSUE4EgSp2GgZ8/RtSgrs1kGPT60Te8mLkr69Enx9Bj0R34rU7qtx7FXWGSjix5fOhTYkn8y2DpGNVp+NLEhBNwemS+Ak43Eb3aS/Jo0j+/w4UuKVrmQxNlJOjxo42Lkm2ALjEahVrJwC8fZ9CXTxB/6QCZ/4g+HTFtOgwCwrqkYuyUQseH/s6gL58gdkTf5nyV16EKNxD0+09rY5KuGoqzsOqM44VSiafG3DCnTPitTnRJ0UT268SgL58gekgP/BYHIHCX1LTQ30bazfVXCsqowvSownQyrcYj4SAdnx26fhHxlw8k4PLI89J5vByVQdfCdqZdPwp3WUs9TLpqKKaNh1CHG2X70KiHjceVG+Vh7JKK8AdknT8XWob2SehS4vBUmUEI/FaHFFxvYt+DHj/eWkuLueK3uwh6fb+qTjXW18ZFSS9xDbJ3V5gION2oG+QNoM9IIOK8Tgh/UB67pKuHo9JrSf7bhXgq6lrMG0N6giSHBlq+OhvauCjqt2XJ7XpqzAScJ8fMU12PQqOW+XIcLyP3sXfp+viNKFRK2t8/gZrvduMpP0nL73CjjYtsRivo8aNLOqlPAAq1ElWYnr6vTaP6u930WzmTmIv64Le6UOo0OI6XNZNh6qQROE6UnULL1QotH7qk2FZpDfzsMaKH9GiVr3Oh1ThefpsLdYSBznOvI35Mf3wWJ+4KE56qelAq0afFo2+XQGS/Tig1KrovvB3TpkOYNh46ZxugT4lFn5GANj6aoNePu8xE7mPvoo4OR58WR9rNl1K//eTY+SxOgv5AM19FoZV41KfENtMpn9lO0OMjqn8nKXXKmPPpNHsifZbeh9/mwl1uovSdNaTfMpbYi3rT9Ymb8FTWt1hn9Wlx8rxs/EjZqLP6lFiMnVPx1Z28nT5oqkJhDEPU1+D59A1019yBIi4JTf9huN56Vi6njE9GoTNgePA5Ivt3RvgDZ/W7WlvD2mo7NLHhcp2wLql0e+YWUq65CHt2MT6znYg+HdElx5L/wmeSzrg9BP1+RCBIwrhBeE021BGSb6vQqGVdixzQBV1KLAmXD6RwySpZlkF/AF1KLPrkWNzlJoydUzB2SiF6aHfSb7+ciP6d8VSY6DTvOi7et5SwbmkUv/WdpJc2l7zudHvqZoydkqUxb8UvOjlesUQP7EqPRXdg2nQIZ0Gl7N806jzQbH3Ifexd0m8Zi0qvpdOcSbhLa3GXmVAadXR88GqCHq+UdqRB97SJUbIMG3Uv4fKB+C2OhvmnaaYz5+pLGdolgEJB/3dnkTR+CJ5aK7rEKDrNnij7UufiB/wautHUxkgfD/zokmPxlJvwmR2ow3TNfKLkay5qSMWiQQQCeCrrG3S4DmO7xGa+ZaMt9pSZKFz2zVntY0Sv9s3nokqJ3+rEXS7x4re5MLRLZOhPzxM/9nz8dvdp57LKoCXoCxDRpyPOwqpWdaMtvi9I/p0uMZpOs66V/Tt3hWRv1NHhDF2/iIy7rsC8N7dV/yasYW402s7I/p2b24AmMhRBPyib59xXqPUQPDmmoEBpiCbo/G03d4Xw58H/VFCyR48ePPvsszz//PMMGzaMVauk3BGrVq1iypQpZGZm8vTTT6PVapk8eTI9e/YkMzOT8ePHt9rehAkT+Oabb1oEcV577TVuuOEGXnjhBdq1a8dnn33G0KFD6dy5Mw888ACZmZlotVrGjRvHwoULWbx4MV6vVw52AbjdbubPn8+UKVNYtmxZC9orV65k/PjxLFy4UA5qtobGHYcXXHABe/fulXd2rly5kl69epGZmcmiRYvIyMhg8uTJJCcnk5mZ2eL4+7Bhw9i+fTsA9fX11NfX06nTySSz3bt3Z9CgQdx0001kZmaSnJyM0WiksLAQgJ9++qnVQFYjhg8fLgdNc3NziYiIICUlpVmZDRs2YDQaWbhwIQsXLmT9+vVUV1fTs2dPeRdoXV0dZWXSApCTk0OPHj1OSxOkYOm4ceN48cUXMRqNpz1eXFNTw5NPPsnDDz/MW2+9JQcvc3Nzue+++3jiiSf45JNP6NixIy+88ALXX389r732miybY8eOUVJSQlJSktzX48eP061bN3788UeuuOIKMjMzee6554iLi6O0tJRt27bxzDPPkJmZiVKpZMuWLQB4PB4yMjJYsGDBWflrhMfjoWvXrmRmZtKzZ0/Wr1/f7Pf3338fq9XKvffei1J5ctq6XC7cbjfJycnnRAegpKSEL774gscff5zMzExuu+2209I6fPgwFRUVLFiwgOeff578/HyysrLIz89n69atPP/888ycOfOcApJnxslEz43Bf/kjgBC4y01s7n8vUQM6E9Y5+YxfgIQQqKPCiB83mB2Dp1G/5TBKvaZZQE8I6WVU+IPU/rC7tW4ASE6879Td1idpN+2HQqMi4bKBeGst0nOFAoUSlDo1u/7yTyq/2kpEz3bNWmr/4NUIAXUbDwLQafYk3GW1BF2elp1p7DhQ8u6PbBnyALv//gwiEKT7Uzc2dELBqbmvBScdhhY8yiJuLHPmJeHo9GVYdh4jvHs6KqNe5rM1CCFIv3UsjtxSbIcKKFnxPb1emnqywKnVFE06dAoHLctJolCqVYT3yMBXb2PnpQ8jAkFSrrkIpUFL4l+HELC7Tq8rCuk/8X+5gOOPv4tl9zHcZTV0mHFNkzIteQv6Ahy662VpJ069DUPHlOY6ewZ5tMq4AnwWBzlzVlDz/W6cBRV0eXgSSr3mJO+nyYPegjeF/AMAB29dTMDtJefRlRgyEgjv3aFZObl+UBBweTh022LUUWHo2ycCkLf4c/SpsfR+bRoqg052vM+JL1qRx5nyuTf5zWuyYN6Vy5F7lnDsiX/T84U7QKGgy7zryH3sXQIOt1RFpUSpUZE96y1yn36fXi/d3bpcTiHQ+Hvq9aMgcDIYda58BX1+Cl/5iprvd3PsiX/Td9n9KPXaVtmS5l9LGZxsvumcVTSj7SyqYv8Nz2HdI+2max1SHUNGorS7ocbcTO5KnZSn01MuHR9rQetUe3bGPFCt00r624U4T5Q2Yar1ek15a9Ncaa1eq2ay6bxprQ3pb5VRR78VM8h77mOa2pmipasJuLzUrj+Avl1iS1qnNBnesx2u4qoGu920zKnGuDlf6beOJffxd/HbnFR+uoX0W8eekdZJuZxs11NVj2VfHt4aCycyPyXt5jHsnfQszuNlqIy6Fnqp1Gmk/LI7j/0XtMyy3jfmJm5NMGek1YDKz7YQcHo4On0ZQa+fjNsvB6Dm+z0EvT76vDaN7s/cgnV/vmR7b1tM1IAuGDtL/ue52oB+K2bgyC2FoPQ8/daxOPMrsB0tonbtPqKH9Dylj2faZdJSpxQqJRF9O+IqqyXrwTcIuDxynsHE8UPIf+EzHCfKyX38XcK7t5KL7JR52eyn082VhjqaEePxfLoc4XLg/fk79Dc+KP3gtON4dhqivhbPZ2/SY/4toGzazi+Yl221HU3quMtMHLr9RSo+/xldihS4iR3ZF0dOsfzxoZFy4xpuzyluPpYN/2/ddwLLvuPYjxaRPPFiOQ+qXKaBB4VahVKjouLDjVh2HaPvW5JsylauZcuAaXgq60j86xBQgAgE5HUn/8XP0afGNXzwPRNfYMsqlvVSZdQ3FVFz+TUg/dax5L/wGQGXl+Jl38hBsM6zJ1L67roWsm0udwUKnYaOD16Nq6j61AJNaJ3Zl/JU1bN9zMMEPT6Kln9L10f/QXiPDITPT9aDb8i+FJyDH/Ar6EbL9prr4UkVECgNWjpMvaJZ0Eym07xwk+al94LEcYPYPf6x09rHZu2cZi5WfrYFR145O0bPJej1o4k0nJYvhUop+y2i8cTer+D7QoN/5/KQ+9T7zfy7xPFDcOZXsP+G56j4eBNRA7u1ykfj3Gi0nec1zI0zrc3NuqMLR/hOHtNWGmMa8k7+8XbohfC/gdN5ub8L6urqePnll6mvr8fv95OYKDmDPXr04N///jcXXXQRQ4YMIS4u7pzaS0xMpEuXLs2OeTudThwOB716STlgRo4cyUsvvdRq/SNHjrBq1So8Hg92u52MjAwGDZK2jl90kWSse/XqJbfZFIcPH252nNXpdOJyuTAYThovv9/P/v37ueWWWzAYDHTt2pVDhw4xYMAAjhw5wn333QeAUqnEaDRitzc3wE0xbNgwnnnmGSZNmsT27dsZOnToWeUzevRofvrpJ2655Ra2b9/OggULztj+Y489xs0338y2bdsYPnx4izIHDx6kuLhYDhw6nU4qKiro2bMn3333HaWlpaSnp+NwOKivryc3N7dFQOxUJCYm0qFDBwA6depETU3Ll0eACy+8EKVSSUpKCklJSZSXS8cxzjvvPMLDpa9xOTk58q7OPn36YLfbcTqd9OzZk6ysLBISEhg7dizr16+nrq6O8PBw9Ho93bp144svvsBkMjFkyBBSUlI4cuQIBQUFzJs3DwCv10tkpPRlUKlUnpP8m0KtVjNw4ECZz0OHDsm/ff7553Tp0oW77767Rb22bM8+cuQIQ4cOlfvbKJ/WaB08eJBDhw4xZ84cQArGV1ZW4nK5mDx5Mjqd9MVOo9E00+2mWLduHevWSY7W07MfIWPK5aRNHo3SqMNvdaJPi8NTUYc+LQ59SlzDF884+cuvz2RDHWkk4HBTtzWLhHGD5d/cZSbCuqTKtHTxkdQUVhE3og/u4moSrrqQyPO7IoTAV2tFlxaHLiWOqAu6o02O5eDEZ5r1tZGWQiU5UBF92hN0N+xOq6jD2DEFe5a0w1afEounsl7aMZkWhyY2AtvhAvTpCXgq61Fq1Qh/UHa2g94AAuTdj8mTRhI/diCmdfvQp8Vj4RjxfxmMoUMSA799FhCkTBolH1/UNZFJ4zNfrRWlVkPy1cOJ6NsRd2kt/oaADUB4j3QiemYQ9AeoXbcffVoc5l3HUEcaQalAeP3oU2NPyrO4muhBXeUxCuuWjrfO1myMtInR1KzZS+p1I2Q+NXGRstx0qXEE3V4UKiUZt12Oz+LAnlWEq6CSDvdeiafKLCXxP1ZCyrUXE96zHUPXL0KbEAUKBYaMeMy7jqFPjUWBAq/JJsu4cYwUaiUBlwd3uQlfrQVnoXS82pZVTETv9hg7JKGNjUAdaaTfylloYsLRRHfGb3fJtDzlJoIuL/FjzufoHS/S6ZHrAUWznEV+sx2FQkFYL6mPks46pLEvr8N+rISUvw1rprOnk0ejjD0VdUSe15E+y+4n6PKiUKlQKJXYTxSTNGEY6ggjzsJqInq3R58ax9D1z0mdUSrlFy99aiwokPUvZmgPwrqmETOkuxQMb3C0FVoVKMCRU4ojv4LoQV0pXbkGn8mGUqsmbnR/er80VZ6LmugwXMXVxI/qhz4lDsvuXLwmG3uveYaYoT2Ju6RfM76MHZIwpCcwdP0ifGa7vLsDQGXUY88uRmXUSZfONM6vMAP69Pgm8nRKx89KqmUb4C6pRZsQRdyofiT/7UI5eb7lQD7V3+0ialBXUICrrJagw4M+LY7KL7ch/AGUWk0zvgJ2F0q1uoWNCe+WjjrSSO5T79Px/gmt6u/Q9YvQpcZBMIguIbph3sehUCmxHswjalA3ogZ2RR0VRsfpE0ChQJ+RAE3012eyybSb6m/cyPMYun4RrtJa2UZ4KuqI7NtR1pXGvlZ8/jOJ44fI81KXGkvA7ZXnZfI1F6FLjmHvxGcY8OEjzfRQGx+FQqWk6+M34LM4CDZcaOWpqEOpU8u7yJvqr0KtIrxB58+Flj4tnrDOKSi1Gjrcd5UcCPVbHHI9Q7sEVMbwFnNFHW5AqdX81zrlqTLLc0OhUhLZrxMiEJRscoPs9Slx0gUOTg8KtYoL1ixAHWGk/V1XSLvymowdCildQ8rfL0KfFkf6bZeRfuMYlHqttBs+LQ4UCrSJ0QQ9XqwH82U60loUjcqoR6FSIgJB0v5xCUqNWuYrrGsaKZNGcuzRf9H3jemUfbCB1MmX4Kkyy7S0cRFYD0q0RDCIp7IeY4ckPFVmmZbw+uWLPHQJUfjNDtrdMhZ9egKqCOmCtbCukk1LmTQCpU5L9rx3UDbI+yStSKwHC1qhVd8KLT32o0U4C6vIuP2yFnydjtaZbIA+NRbL/hPEDOkp2/agy0v5x5tI/tuFGDslo0DaLVS/NUs6xnkGG+BpWCMNGQnoMxIa7IwGe1YR+rQ4UiaNxFttRmXQUfnVVpImDJPHThNpRKlWy2OnT5UuAOu77D40MRHYGtoAKR+eOtxAp4f+DsEgjtxS9GlxVHy6hdTrRqFPjSOyf2dK3v4eT2U9Vat20GfpfQS1TdpPi5MDTNKFYydPUzTOFeeJMjTXjZTHS9M5EeF2oIhJQHPhpXg+WYZ+yjw0512IIjoOvB5UvQfj+c8rYAxD1akX6kgjmrhIvDWWM/pdsu1IiGLohkVo46N+ke1oDGgYu6YiAkHZjjbKvvKLn+k861oIBlF6fBjbJ3LR7iXyhUcKlRJj5xS0sREkjB2ICAZRaNRoA0GcBZXNZGPZf4LI8zoS1iMDX50NpVqFp7KepKuHk3SVdMS6fkc2ho4p2I4UEtGvI+E929NryTSEP4D1cCFxI84jy/QG6gijtJusgZeA3U1Y5xTZL2o6XkGPvxlfmugw6rdmkXH7ZfhtLhzHSoi9qM/J+dXg3+gzEkiZNJL91y9osDGb6Tx3Evq0OKIGdCFp/BCUeq10tDkQRJsUjUKpRN8hHm1iNPasIiLP64ihXeLJ1EMKBYnjh9Ahp4TkCcPOyZcy7zqGM78SpVaNISMBVYOd9Zklm93oS6kMulb9gF9DN3z1drlO6uRLiOzXiT7L7pd8Iq0GT0UZutQ4NNFhBJwe2Vft9ODVhPdqj0KlRBsXidKgY+DHj+A4XoY+JRbz/hNoosPl4GmjLY4ddR6u4mpSrh3Rqn0EUIUb6DTjGjrceyWWA3nSXAwEUcdGoE+VeDG0k3x8hMCy9zjJfxt2Wt1AAbXr9lP93S66PHq97Pu2phvn6vvq0yW/UNVgO9Vhetm/06dI9sZbZZbszeodZNzxF/xqR0t/VAiEL3DSdgaDGJq8vzSusQAKpVraFdkESp2RoPdk7EOh0aHUhUFY7Fk+bv458Ec8Hv2/jv8prXnnnXcYN24cixcv5q677sLnk4IBEyZMYOrUqXi9Xh599FF5p9254Oqrr+brr7/+xcrj9XpZsWIFM2bMYPHixYwZM+a0R4cBFKd8VRBC8Oyzz5KZmUlmZibLly9vEbQ5cOAATqeTWbNmMW3aNHJycs6YJ/NMiI2NJSIigqKiotMGDU/FkCFDOHDgAHv37qVjx45ERESctmx8fDwJCQlkZWWxc+dOLrzwwhZlhBDcdtttMs9Lly6lX79+xMbGYrfbOXDgAD179qRHjx5s374dvV5/2kBWIzSak18/lUrlaXNDnir/RjQGzRr71xp69uxJTk4O2dnZ9O7dm4iICHbs2CHvcrzooouYM2cOWq2WZ599liNHjiCEYOTIkTKvr7zyCpMmTZL73HQ347lApVLJPJzKZ+fOncnPz281KG00GtHr9ed0yUwjhBCnlVdrtCZMmCDzuWTJEkaPlhKyN73sqbi4+LT5MS+99FKee+45nnvuOeq3ZuE12dgxZi71W45Qs2YvKRNHULNmDxlTxuG3OTFkJOC3OfFWm9HESYGluq1ZJP99OHEj+mLsmEzND1I6gLIPf0Kl16JLjiF6SHdURh0VX2zFXWYickBXKj/6iez7X0N4fZh3ZJF2x18ASL9rPM7cUtzF1S36W7c1i6QrhxA7oq90/C4YlG6FXLefhEvPp3rNXqIGdpH72MhD8tXDsezLk59b9+ch/AHCOqdi6JRM6qQRKNUqKr/cRtwl/Wh/3984dPMiar7dSfLEEQBkTVuC7UAeGzMmU716B54KE1Wfbkap1xJoaBdollvSkV+B9XABO8Y8LH35VEu6FzWwC+7SWkpW/kjxG99S8/1uUhro2LOKUSglJyp10khZnjVr9hBwuPGabGTPeRuf1UHN97tJvWE0dVsOS2NkdxE7sg8+i0Pm09gpGcv+EyRNGEbyhGFoYsIpWbEGR14FRa+vRhVuoN3df8VTWY8IBPCZ7Zg2HESXEIWrpIad4x7BW2vFllVE+3uvBKDDvVcS9Pnx1dmkIGhD36MGdiHg8qJPjpGCswoFlr1SmoSAQ8prZ88uYf+NzyN8AfZc/aR0VEZA0fJvGmhZqPjwJ9RRRoQQpN56GTTc8OvMO/nSAxD0+gi6vbLOmjYflnW23dS/4ne6m+ns6eTRVMYKrZoj9ywhe87beGstJF05BOvBfGmnQlBgyIgnZlgvji/4iB1jHmbHmIexHshHnxYvy8Znssn6p44Mo/Kr7WTPeZuAwyMFT4w6OjwwAZ/Jht/uQmXQYWwI4EcN7IrfKt08vXfSfMw7cyQ9/scolHotkf064bc5iejTQeKrxkL8ZQMQXn8zvjxV9Ryf/wE7xsyl6qttknMNpE6+hKDPjz2rGOv+PHQJUajCDSg0KoI+P/Xbs5vZAG1iNObt2bINiOjdHr/NSeGrX3Hw9sUoFEo8NRY5j1OHe6/CZ7JR/fV2/A4XKRNHYOyUgsqol27tLaxqNl7qKGMzG5P0twtRR4ax//qFWHbknFZ/dzRcjIBKSfzY84ka2BURCOC3uTBtPISxU7J8CZG3xnKK/l7VRH/3yHMvamBXAi4v1gMn2DFmLkq1Sv4I4sgrR2nQ4q02kzh+iKxT+vT4hhcsBTvHPQIoqF2/n5SJI3BXmEiZNBJHbhm6hOgWeiiCQQqXrsJba214aT9JC6USX51N0ocm9QgEQXDOtHZdNg9PtZnanw5Qu34/3moztev2NbPvupRYAo6Wc0WXEIW3xvJf61TQK/mLqZNGUrJiDdaD+eRnfooq3EDKxBHy2AWcboIuD71emopp4yG29L+HHWPmYj2QT/t7r8TYMVnWr+iB3bDnlpIycQSlK9eSPedt/GYH7jITKRNH0Oulu3GVVOMqqaHqq23Nxthvc1K35QiJV0ofKFVGHZ4ai8xX8oTheCrr6fL4ZII+6bij80Q5xk7J1K7fz85xj+C3ubBlFZM6cQSpk0ZgyypC+IOYNh6S7WHcJf3w25yYthwh6vwu0hE/4Pj8D6jfehTznuMkTxhO3CX96PLI9QTdXmz782T9aE6riJSJI0idNLKBVoC6jYdkvhpp1W05Qvptl2HslILwB1vwdTpa+nYJLWyAZU+urCcBpxulQYPf5sTYJQW/w0Xhq1+R/9IX2I4UYdmfR4dpVxE7og+R/Tqd0QbEDJH8t14v3Y1l/wm29L+Ho/cvlfXBZ7ZLwROzXbpUIhCU+5c8YRj1O3NIunJIg06NwF1Rx+F7XuPI/a+jDjeSOnEEUQO7IIJB/HYXW4fPwNJw6UTKxBHEXtwHT1U9CqUST0U9HR6YQM0Pe4i9uI9047fDTeKVQ4ka2BWlXkvVqh3y+pB4xQXN9Mhbbabik82oIwzYsovZdeVjUkqSbWvRDB1D0GxCM3I8wdI83O8uJliSh3//z3i+egf/oZ0Ejh0ChQK/3U3A4T6r39U4XvU7silcuvoX247wHhkoNCqSrrqQsvfWSReCzP9Aln3GHX8h6PHhM9vZOXoOnmoze655muK3v8dvcVC3NYuwLmls6nUnQa+Pgle+wlNuwltjRhsbgb5dAlGDu0m6+PMRjB2ScJfUEN6nAyIYxFttJm/+B/jqrBQt+ZqAw0X8pedjO1ok34q+c+QsdoyZi9/qRKGRjqXaj5ehUCnxVpvJmDIOlAqcRVWyX9R0vIrf/I69k+aTM/dtia9/jCLhikEE3F7Zv2k6v5r6N57Kero8dgM+k43w7um4S2tJmTiCPX97suGCMwd1mw5R8MqXqI16yj/ZhKuwStbf2OG9OXBzprTT90hhg2wsVH697Zx9KU1cBFGDJD8gYHfjt0oXkdXvyJLmosOFNj7qtH7Ar6EbVQ35GmvW7EGXGI31YD6Fr3yFt9ZC4uUDse7PI7yH9FE96PGSPGEY1Wv2cmLhx6xLu4Gq1TspWbkW4fVTu+EglgOS/1311XaiL+gu+4uNNsvYKZmoAV1RRxlb2Ed5jfH42Db8IemCue93y3Ox0Wf2VptJv2Ws7M8FnG6CPn8L3dgxZi62o0UIXwBtbIS8/pxNN87F9w3YXOy+8gnMO7Jlv01l0BFxXkfpQrl6OwghfXQJ00Mg2Ko/WvP97ha202e2N1ubG9dYpS7slACkQcob2eQkasBSgb++BH99CUG3lRBC+MUQvxNuvPHGFs9mz54t8vLyhBBCLF26VDzxxBNCCCEqKirkMosWLRI7d+4UeXl54vHHH2+17aqqKjFjxgz534sXLxZTp04VP/30kxBCiFmzZomsrCwhhBAff/yxWLlypRBCiIULF4rDhw8LIYSw2+3ijjvuEB6PR7hcLjFjxgzx8ccfCyGEeOKJJ8Ty5cuFEEJkZ2fLtH766Sfx9ttvCyGEePnll8XXX38t96GgoKBFP1966SWxZcsW+d8ul0tMmTJFuN1u8dJLL4lvvvlGCCFEIBAQDodDWK1Wcc8995yWz++//1688sor4qGHHpKfNe3TihUrxIYNG5r1YcWKFeKuu+4S+/bta1WWTfHDDz+IWbNmyeNyah9+/PFHsWjRIuHz+YQQQpSVlQmXyyWEEOK1114TU6dOFRUVFSI3N1dMnTpVlvupuPfee4XFYmnB39dffy2PQVO89tprYsGCBSIQCIiKigpx9913C4/H04z3Rl4//fRTIYQQR44cEbNnz5Z/e+CBB8TcuXOFEEJ8+eWXYurUqWLXrl1CCCEqKytFMBgUQgixcuVK8c0334iSkhJx//33C7PZLIQQwmazierqaiFE67rdtK/bt28XQkh6dOLEiRZ1tm/fLl577bVm5bdt2yYeeeQR4XQ6W7T5ww8/iGeffVY4HA4hhBAOh0P8+OOPLWg0yrW4uFg88MADwmq1yn0/Ha0DBw6IefPmyeNoMpmE2WwWeXl5YubMmcLj8Qin0ynuv/9+kZ+ff1q+G7Fl8H3CvO+4cORXiMqvt4sf0yeL4hU/CEdBhfCYrMJVViOsWUVix9iHRc2P+8Tua54WlkP5wpZbKvxOt/DUWUXF19vF2vQbxP5bXhCusloR9PtFMBgUwUBAFL2zRqxJvE4cnfWWqF27RzhyS4U9u0jYj5cJZ2Gl8JisIuDzi4DXJxzHy4S33ib8DrcIBgLCXWESRx58Q2wefL8w7zsufFansBzIE/tuel7YT5QLR0GlqN+TKxwFlcJVbhJ5L38p1iReJ9YkXidK3v1RBP0BYcspFjvGPizWJk4SaxMniX03LRJ+h0sEg0ER8PlF6X/Wi7WJk4Snxiy8dTZhPVwgrIcLhC27WDgLKoQtq0jsGjtXrE+cKPKf/0R4ai0i6JP4c1fXi6wHXxdrEq8TrnKTsOWWCuvRQlGz6aCwHCoQjvwKUfH1dlH8r7XCUVApbMdKhbu6XvisDuE124Xf5RFln20WjoIK4bM6RMDnE8FgUPidbmHNKhKb+t4t1iZOEmWfbBJ+t0cEPF5Ru+mQ+DF9sqj4cqsIuL2y7NzV9fIYbep7t9h3/QLhKKwUfrdHeOqs8tjuGv+YsBzIk+Tub5B7foXYMfZh4SyqEj6rU5ZN4fJvxebB9wt3db3EcyAgAh6JVs2GA8JZXC2cxdUi4PFJ9fwBEfD5Rf2uHGE5cEJYjxaKqu92iZL31wtHQYWwZhWJ7EdWCvuJMhHw+kXFl1uF/USZ8NSaRfX3u8T6xImiZMUPwm93iWAgKPxur7BlF4ldl84RNT/uFdXf7TqpW8GgCPoDombDflH22WaJH49XBDw+4aqoa6azZ5LH/lsyT+qs3y98NqdUb/1+EfD4RMDjFX6PT7gr60Tugg9F9Y/7xMa+U8X+W14Q7so6uS8Bn1/suOKfYk3idcJZVC2C/oAkL69PZM19W7ir60XA5xdBf0DY88qFLbtYHF/wYYMMq4Q1q0jsv2mRMO87LlylNcJrtgtrVqHw1FmFt84mz0VXRZ1wllQLn90lilZ8f3a+AgFZVofvXSLWJk4SzqIqqS8BabxKP9gg24D6XTnN5BHw+oSrrEY4S6ob9NQpHPnS+m/LLRUBrzQefodL7LjiUfFj2vWi/NPNIuD1iYDbKxyFlTJfjvwK4SqtkeTWoCs+u0u4ympEwOMV7ippbtiyi0XNj/vOPl4BScaO/Apx7Kn3hC27WDgKK0XQHxDu6npxfMGHYsvg+86iv1Ut9NddWXfSRnh9wrz/uHAUVAivxSH8DrewHSsR1Wv2iOzH3hV+l0cEvD5hyyqSbWfA65Pa8vqE3+URlat3yHqY+/T7wu/2NOOr+F9rhbuqvqHeST2s35kjNvW9W5qXNpesa/a88nOi1agbAZ9f+B1uWYbV6/ZJ4x8MNtf5H/cJZ2mNJIsGvfGa7b+aTgXcXuGurhfOkhrhtdil+er1CZ/FIXxOtxBCCJ/dJWzZxcJ6uEAcmf66NHaBgDRv8stF9Zo9YtN5d7c6b3x2aU30uzzCfrxMWA8XiOo1e6Qxyy0VO8Y+LK93PptTHjtXWa048uAyYc0qknlwltQI895csf3SucK8/4RwFFQIR0GFyH99lTDvOy68Frtcv1GnnCU1wu9wC2eZSTgKKoTtWKnwO9zCZ3MKn9UpbDnFouyTTeLH9MnCmlUkj6ezuFpYDxeIkn+tbUar4Jxo1Taj5Xd5WuXrXGk58iukMtlFwmOyCr/DJbz1NuEqq5HW7GLJ9pgP5glbdrFkAxrsmtfiOKsNcJXVCiGEsGYVymtt9Zo9kj54fcLv9gr7iXJh3psrsh95R/jsLuEsrhK5Cz6U/QB3ZZ3wO92yPtVsOCCKVvwgvBaHrJc+p1u4ymrF/lszhddiF556m/A7XMLRYHtdZbXCW2+TfIpDeWL7pXNbXWfXJk4SFV/83MwenFj8mexPnFj0sbROeH3Cl7VXWO++XPiOHRRBh00EPW7hrywR/vxsYX92mgjU1Qj3xtXCX1Yo/OVFDXNdsmGuslph2nL4tH7X6dawttqOtYmTROXqHcJTZ5VtqbOoSvaV9l2/QPjsLuE120XNun3N/MS67dnCnlcuAl6/yHvpC1G84gfhszpFwOsT9uNlwnIwX9Ss2yd8NqcIeP0i4JN08eiDy8T+6xcIR165NP8axtBZWClMmw9L8/5ooXBXm0XFV1uFo6BCuMpNkj67vcJbbxeWg3ln9Iu2jZolLIfyhcdklWTr98v+TVO+nMVVzdYHSYf9wp5XLs/7U22Mq9wkPCaLvIY1zjHTlsOyPWvqSx286+UW+numtchdYxZ+l0c4CquE3+EW7so6UbvxoLAcONFiLp6LH/Df6Mb+WzKFz37ST67ffUx+L2ic78GANOdN27LExr5TxZrE6+Q5GvQHhN/hEtbsYrF97DzhLKoWfpdHnkMHpiyWdcpbZ2vVPjauaY1rzNrEScJdYRJ+p7uhHb9wlZtkm+WzOaW1+YfdomLV9ha6sWv8Y0II0aAbfhEMBIWroq5V3TiX8TrV9w36JPlaj7b02yT/v0S2N9mPvNOqf9NoOz11Vtl2NvZP9s8b1li/s154a/LkPwGXVTx4/z1i2IVDRK+ePcXFwy8UH77zuvy731F31vfBPzrUmtT/+T9/NCiE+H32n1533XXExJw8ojB+/HiSkpJ49913iY2NpWvXruTl5fHkk0/yzjvvcPToUZRKJWlpaUybNg2FQsGCBQuw2WyMHDmyWV7J6upqFi1axOLFiwHpYpu5c+dyzz33MGrUKAoLC3nrrbfweDwkJiZy7733Eh4ezo4dO/jwww/lHXFffPEFW7duJTExkbi4OOLj45k0aRJPPvkk3bp1IysrC5fLxT333EOXLl3YuHEjeXl5TJkyBavVyooVKygrKyMQCNCzZ0/uuusuuY8ej4epU6eydOlS+YISgBdeeIFhw4bRq1cv3nzzTaqqqlAqldx5551069aNV155heLiYvr378/ll1/ejE+z2czUqVO55pprmDhxIkCzPuXk5LB8+XI0Gg0zZswgOTmZ3NxcFi9ezLJly866u89qtXL33Xdz2223cdlll7WQdTAY5KOPPpJzb0ZGRjJ79myMRiMbNmzg448/Zvny5fj9fm677Tbuu+8+hgwZ0oLOtGnTWLhwIW63uxl/q1atwu12yzsSG7F06VLCwsLIz8/HYrFw8803M3DgwGa8A9jtdl5//XWqq6vR6XTcddddtG8v5XJZsmQJwWCQ6dOnc+zYMR5//HHefvttIiIi+PLLL9myZQsqlYro6GimT59OeHg427Zt48svv0QIgUqlYsqUKXTr1o2bbrqJ9957r1UZLl26lIEDBzJ06FCefPJJbrrpJjp37tyszo4dO9i7dy/Tpk1rVn7Dhg1s2bKFefPmodWezIMihGDVqlVs2LABtVqNSqVi/PjxjBgxohmNRrlGRkayceNGVq9ejVKppEOHDmektW7dOjnHpV6v5/777yc5OZkvvviCTZs2kZCQQGxsLOnp6Vx11VVn1KEfk6474++tQZwxEd3poeWX37juRXX2Qq1A0YYcKqo25l3xt2GDe1v691ujLePcVr7aIvtAG/WwLWirzv8RxjmEEEI4N/yWNjGEk/gj2N+hV1vOXugU7Pgy6v+gJ78/2nrkr2WG5D8H/gj62xaE+GqO35KvUUcX/uI6mvhOZy/0B4Zam3b2Qr8z/N5zP1n8v4DfLSgZwv8GVq1ahdPp5B//+Mfv3ZUQ/j9AKCh5EqGgZHOEgpIn8UdwUkMIIYT/W4SCkr8P/gj2NxSUPIlQULI5/gj62xaE+GqOUFDy90UoKPnr438qp2QIvy0yMzPZvHkzV1xxxe/dlRBCCCGEEEIIIYQQQgghhBBCCCGEEP5/wu95djyE/z08//zzYtasWc3+7N+///fuVgh/cjTmwPwt6v1ZabW1XohWiFaI1p+DVlvrhWiFaIVo/TlotbVeiFaIVojW/169PyutEEJoDaGdkiE0w+zZs+Wblhv/9O/f//fuVgh/cqxbt+43q/dnpdXWeiFaIVohWn8OWm2tF6IVohWi9eeg1dZ6IVohWiFa/3v1/qy0QgihNYSCkiGEEEIIIYQQQgghhBBCCCGEEEIIIYQQwm+KUFAyhBBCCCGEEEIIIYQQQgghhBBCCCGEEEL4TREKSoYQQgi/Oy699NLfrN6flVZb64VohWiFaP05aLW1XohWiFaI1p+DVlvrhWiFaIVo/e/V+7PSCiGE1qAQQvx2d8qHEEIIIYQQQgghhBBCCCGEEEIIIYQQQgj/3yO0UzKEEEIIIYQQQgghhBBCCCGEEEIIIYQQQvhNEQpKhhBCCCGEEEIIIYQQQgghhBBCCCGEEEIIvylCQckQQgjhTw23200wGASgvLycPXv24Pf7/09ovf/+++f07I+I6urqc3r2a6DpmAEEg0E8Hs9Z6+3fv7/Fs7Vr1/6qffs94PP5zunZr4H/Zr643e7/kz79EVFTU8OhQ4cA8Hq9uFyu37lHvw7aypfX66W8vPz/smshhPCr47e0vX9WBINBvvnmm19cLycn55yehRDC/zX+rOt5CCH8L0H9e3cghBBC+P8H+fn5Z/y9U6dOvzrNJ554gqeffhqHw8EzzzxDp06d2LZtGw888MBZ6+bk5FBRUcEll1yC1WrF7XaTmJh42vKHDx9u8ezAgQPceOONZ6Tz+OOP07NnT3r27En37t0xGAxnZ6wBwWAQs9ncLIgXHx9/xvL79u2jurq6WZ3x48efkc7ixYtZtGjRWZ+diurqar7//ntqamoIBALy87lz5562zjPPPMNjjz2GXq8HJCdw/vz5zJ8//4y0Pv/8czQaDX369AHgq6++Iisri8suu+y0dcxmMx9++CH19fU88sgjlJaWkpuby+jRo89Ia8mSJdx///1nfQawc+fOM7Y1ZMiQM/7+z3/+s4WcW3vWFOXl5axatYra2tpmcn/iiSfOSKst8+XYsWO88cYbuN1uli1bRmFhIevWreOOO+44I63y8nLefvttLBYLixcvpqioiD179nDNNdectk5OTg4dOnRAr9ezefNmCgoKuOKKK0hISDgjLQC73U5lZSVer1d+1qtXrzP2ry0yXLduHevXr8dut7NkyRJMJhNvvfUWjz/++GnrtGYbjUYjCQkJqFSq09abOXMmCoWiRb1OnTpxzTXXEBERcdq6v9S+tYUvgD179vDee+/h9/tZunQphYWFfPzxx63agJtvvlnmpzHluUKhQAiBQqHg3XffbZVGW+ZYU1qt4XS02loPwOFwsGnTphb28Pbbb2+1fFv4eu65587YvzPZXmjbvGzrXPH5fOzcubPFenTttdeesd4v1V2A7du3079/fwwGA59//jkFBQX8/e9/P6Pf0RbbC79Mhu+8884Z2zqdbrS1XiOWLFki+x1paWlnLNsIj8fD6tWrqa2tZerUqVRUVFBeXs7AgQNPW0epVLJnz56z+hinYuXKlS3k3NqzRrRlrpwtWHq6Prdmd5vihRde+FXqNMUv8d3a6mv/NzrVVl/KarWybt26Fjbx3nvvbVH213iHOHbsWAtaI0eOPG35tq57bfFVnn766RbttvbsVPxS2bdF79s6V0II4VwRCkqGEEIIvxnee++9M/5+uheY/9aZ0+l0bNiwgXHjxvG3v/2NOXPmnLWvn376KXl5efKLj9/vZ8mSJTzzzDMtyq5du5Y1a9ZQXV3NrFmz5Ocul4vu3buflda0adPIyclhx44dvPfee2g0Gnr06MGtt956xnrff//9/2Pvu6OiOPvv7650ULCABUVELBQVRaKCRjFolMTYNVGxJDG2mFhilxgL0hR7I1hi1LzGQmLBSFADAiIhiEQQkCYCUlZApC7Lzu+PPTPvLkzfxO/3d757z3nPG5d9dmZnZ55yn/u5F5cvX4a5uTl1fSQSCev1CAwMhL6+PmxsbFivKYmioiK8ePECdXV1GpP++vp6XoqR4OBgeHp6wtXVFVIpP3G+XC6nCEkAMDIy4qWUXL9+PQIDAzFv3jykpKSgqKiI87c+evQoxowZg/DwcABA165dsW/fPs6JdGFhoca/lUol44Q5JCQEtra26NmzJ+3fmUjJqqoqVFRUQC6XIy8vjyJp6uvrOa/Hvn37MG7cOHh5efG+7iSEPi8//PADtmzZgqCgIACAra0tnj59ynmcEydOwMfHB6GhoQCAnj174uDBg6zkR1hYGIKDg5Gfn49r165h7NixOHz4MLZv3856rDt37iAiIgIVFRWwtbVFVlYW+vbty0qaiL2Gt2/fhr+/PzZv3gxAdU+9fv2atc3JkyeRm5uLnj17giAIvHjxAj179sSbN2+wePFiDBo0iLbd4MGDIZVKMXLkSABAXFwcAMDY2BhHjhzBxo0badsJ6d+0+V7ksfz9/fHdd98BUN0f5eXltO89e/Ys5+fR4a+//gIAvH79GllZWXBycgIApKWlwcnJifYZI4918eJFWFhY4N133wVBEIiNjWVVwohtBwD+/v7o06cP7/5XzPf66KOPAKhImqqqKowaNQqA6t7gQ96LeS7FPitBQUEUia6vr8+rjZh7F1BtWo0YMQIZGRl4/PgxJk2ahLCwMOzevbvVe7XpewFh15AkUjIzM1FYWAh3d3cAQEJCAnr16sV4DLHtSHh6eiIjIwOnTp1CWVkZevbsCUdHR3h7ezO2OXr0KOzs7PDs2TMAQMeOHRESEsJKSgJAv379cPLkSbi7u8PQ0LDVd1BHVlYWMjMzUV1drUGE1NXVaZBxLSHmWRGreCP71du3bwMA3n33XQDA/fv3Nb6ftm3UIWTuRs615XK5xrhSUFAAe3t7xmdFm3tK7FwqKCgI/fv3x4ABAzj7DrHfi8ShQ4dQWloKW1tbjWOxkZJixz0hcxW5XA65XI43b96gpqaGer2urg6VlZWcxxJ67cn7vri4GDk5ORg6dCgA1TPk4ODwj7XRQQch0JGSOuigw1sDl2qCCdpM5giCQFZWFmJjY7F06VIA0NghZUJiYiKCgoIoVUmHDh0YJ7AjR46Ei4sLLly4gLlz51KvGxsbw8zMjPNYnTt3hoGBAfT09KCnp4e0tDQUFRVxtouIiMD+/ftZ1VAt8erVK04SVx3FxcVITk5GbW0tNekHVEThkiVLONvr6+uzLnLoYGRkhNzcXGqCnJubCwMDA8527dq1w/r16ymFHxeZDQBv3ryBu7s7fvnlFwBAmzZtWCfG4eHhCA8Ph1wux4IFCwCo7jE9PT14eXnRtlm7di3i4+NRUFCAoUOHYuTIkejSpQvn90lJSUF0dDRevXqlQdYYGRnhk08+YW0rlUpZFaJMEPu8tFTn8iEm5HI57O3tBbVr06YNJBIJkpKS4O3tjbFjxyI6OprzWBEREfD398eWLVuwbds2FBUV4eeff2ZtI/Ya6uvrQ0/vv9Or5uZmzvvQ0tISS5cuRY8ePQCoSO9r165h+vTp2LNnDyMpmZmZqbEQs7Gxga+vL3bu3Im1a9cyHk9I/6bN9wJUv5mJiQnn+1pCiBqOVNUEBAQgJCQE7du3BwBUVlbi5MmTrMd5/PixBjE1fvx4bN68GZMnT/7H2zU1NVH9Bh+I+V6k+vfixYsaC+ChQ4fyGoPFPJdin5WKigps2bJFUBsx9y55jgCQnJyM8ePHw83NDZcuXaJ9rzZ9LyDsGo4ZMwYAEB0djW3btlHP2Lhx4+Dn58d4DLHtSDg7O8PR0RHZ2dlIS0vD77//jsLCQtbxurS0FKtXr6Y2P/iMy4CKaATQqs+lux8VCgUaGhrQ3Nys8buamJhgzZo1jMcQ86zMnDmT1/m3BEnut+x/586dC19fX1qlr5g26hAydyOv6/79+7FkyRLY2NgAAAoKCnD9+nXGdtrcU0LnUiQaGxs5q4lIiP1eJHJzcxESEsJr3CKhzbjHd64SFRWFmzdvorKyEhs3bqQ2QUxMTPD+++9zHkvotSfv+127diEwMJCqzpo5cyZCQkL+sTY66CAEOlJSBx10eGt48uQJnJ2dGctsmBRj2kzmFi5ciPDwcLi5uaFHjx4oLS2ldtDZoKenB4lEQk0+uPzyrKysaMtVa2pqOInJlStXom3bthg5ciTGjh2LTz/9lNdkrlOnToIX+y4uLnj8+DEjydESbm5ucHV1xS+//IJp06YJOhYAeHt749KlSxg0aJDGxI6tzGbBggXYt2+fxqJi9erVjO9vWU6pUChQWlqKhIQE1pJPQKUKfPPmDdU+KyuL9ZpOnToVU6dOxYULFzBnzhzG96njnXfewTvvvIOGhgYkJSXh7NmzePPmDT755BPW8uExY8ZgzJgxSEhIwPDhw3kdi9xld3V1xe3bt/HOO+9oKJC47kUxz0vHjh2RmZkJiUQChUKBiIgIXuWAbdu2RUlJCXXtExISqN+cCUZGRggPD0dMTAx27NgBpVLJy/PSwMCAWkA3NTXB2tqa0+NQ7DV0dHTE1atXIZfLkZqaitu3b3MqiYqKiihCEgC6d++OvLw8dO7cmbVdQ0MDnj17hj59+gAAsrOzqb6KrexbaP8m9nsBQI8ePRAbGwulUomXL1/i1q1b6Nu3L2sbsWq48vJyjXvI3NwcL1++ZG0jlUpx//59eHh4AFApCvn0v2LajRo1ClFRUXB1dRV0T4n5XtXV1SgtLaXuobKyMlRXV7O2AcQ9l2Kflb59+6KgoIAiF/hAzL0LqMjL0NBQ/P3335g8eTKampqoxX9LiOl71SHmGlZUVKChoYG6Zg0NDaioqOA8lth2O3bsQGNjI/r06QMHBwf4+/vD3NyctY2enh7kcjn1vUpKSjTGdSYI2ZB2dHSEo6MjxowZw0vZ2xJinhW5XI67d++isLBQw96DroRYHQ0NDcjIyED//v0BqOaoXPejmDaA8LkboBpX1J8tGxsb5Ofnc7YTc08JnUuRcHV1RXJyMoYMGcL5XhJiv1ePHj1QVVXF+SyqQ+y4R85V7t+/j+3bt7POVby9veHt7Y1bt25h4sSJvM+NhNhrL5PJNJ5fPT09xioGbdrooAMfSAimEVkHHXTQ4R/Gzz//jFmzZuHo0aO0f+eaAK5btw6fffaZxmSOLJFgwoMHDzBixAjO11ri2rVrKCkpQWpqKqZMmYJ79+7Bw8ODVkUQEBCAjRs3YsWKFZT/GQmJRILDhw+zHisiIgIZGRl49eoVunXrBkdHRzg4OHCq6Y4dO4bi4mIMGTJEYyHI5u2SmJiIQ4cOQalUQk9Pj9OrjcT27dtFKV0vXLiAmJgYdO7cWWPBzvVZCoWCIo26devGa+EjBrm5uTh9+jS1MK6ursaaNWsYS63VIdSjUKlUIiUlBXFxcXjx4gXmzJkDFxcXXueZnJyMFy9eaJTM05HxdPcgCT73ohhUV1fjzJkz+Pvvv0EQBAYOHIhFixZxKnhLS0sRGhqKzMxMmJqawsrKCitXrmT1hquqqkJsbCx69+4NBwcHyGQypKWlsZZfASobgeXLl+PmzZtIS0uDqakpmpubsWnTJsY2K1asaPUan2uoVCpx9+5dpKamgiAIDBo0iFFFS2Lfvn0wMzOjCK74+HhUV1dj5cqV+Pbbb+Hv70/bLjs7G8eOHaMWtcbGxli6dCm6d++O5ORkqvyuJej6t5EjR7IuiOi+13vvvcepGmlsbMTVq1c12k2fPp1VZbVu3TpKDUfaAnzzzTecSqGTJ0+ipKRE4zp26dKF1QutrKwMZ86cQWZmJgBVqenChQs5PQrFtPvtt9/wn//8B6amptRrfO4pMd8rJSUFJ06coEjJ8vJyLF68mLPPoXsuv/rqK1aCSOyzsnr1apSUlMDKygr6+vrUeMT2OwsZm9XR2NiIlJQU2NjYoGvXrqisrERBQQErySPW81JM33bv3j1cunSJ2gRKT0/HzJkzKfXaP93uzJkzyMvLg56eHvr16wdHR0f07duX9blMTU3FlStXUFhYiEGDBiEzMxPLly/n3LgS4zdYXFyM69evt/L/45o7iHlWQkJC0K1bN8TFxWH69OmIjY2FtbU1Fi1axHqs3NxcHDt2DHV1dQBUyrZly5axbrqKaQOIm7vt378fRkZGGDVqFCQSCWJiYtDQ0IBVq1axHkvMPUU3l1q9ejVsbW1ZjzV//nw0NjZCT0+P2kj7t77X9u3bkZ+fD3t7e405JZvPrpjxHBA/VxHqeQmIn8devXoVDx48gJubGyQSCRITEzFixAhWAYKYNjrowAc6UlIHHXT4/wZiJnMbNmxoZYxO9xodUlNT8fjxYxAEARcXFwwcOFC7L8CBhoYG3Lt3D9evX8erV69w8eJF1vczlZ6xlSR9+eWXWLduHW9PMxI//fQT6urqeHlCqWPVqlXYs2cPL1JRrJJWHUlJSUhPTwcAODk58drRbm5uRnFxMQiC4E2ACvEofPLkCeLi4pCdnY0BAwbAw8MDvXv35jwGidDQUMjlcqSlpWHs2LFISEiAvb09li1bxvszuKBtOIY2aGhoAEEQvAOeysvL8fLlSwwcOBCNjY1QKpWCwqHS09NRV1cHFxcXxt9aqVQiISGBkdRjQ0RERCuChO41dcjlcty+fRsZGRkgCAL9+/fH+++/D319/VYeq3Soq6sDQRAaZBcX3nb/JgSbNm2Cv78/1Vc3NDRg69atvMoXHz58SHmaOjo64p133vm3T5c3Vq5cCT8/P7Rr105w28TERKpv4/u9mpqaKCsQa2trXr6NZWVlsLKy0nguydf+aTApbLgUckLuXXWPNjqwqTn9/Pwoz0v1TbVJkyaxfiYJoX1bVVUV5dfYp08fWFhY/KvtyHMk5x1VVVW4cOFCq/eQyr6mpiZKnU0QBPr06cPrXt69ezfleRccHIzm5masX78ee/fuZWyzbt06jBs3rtW15xNmIvRZWb9+PYKCgqiND4VCAT8/P94bsepzUr4Q2kbM3E0ulyMyMpLqDx0cHDB+/HheZfdC76mmpiZIpVKNuRRBELy9YoVA7Pci74mWYNtMFjOeiwWT5yVXaBUgbh4LqNZVZKq9g4MDLz9aMW100IELuvJtHXTQ4X8EfJVf6rCzs0NwcDCvydyjR4/w6NEjVFRUaCQK1tfX8yrNO3fuHObNm6ex2CFfYwJd2t4HH3zAmoYNqIITMjIy0NDQgL59+2LWrFm8jKNJ8rG+vh4SiYSTuABUBtg9evQQREgCwjyh1NGzZ0/U1tZyloUBqgmjs7OzhnelOrhIyfPnzyMnJ4cK/SAVqOo+nySYiE+yzIvrWEI8Cnfu3AkbGxv0798fCoUC0dHRGt5CXBPOrKws7NmzB9988w1mzpyJSZMmcZIzv/32G0aNGkWRVDU1NYiLi2P0J9ImHOPcuXOYNm0aDAwMsHv3bjx//hwLFiygvF+ZcOHCBUyePFnjHG/cuIGPP/6YsU3LJMyKigrWJMy6ujqYmJhoEBNk2Zd6eVpLSKVS3L59WxQpGR0d3WrB8scff7AuYgwMDDBp0iRasoPtua6rq8OlS5c0SLgZM2bwWugOHDhQEBGZkZGBS5cuUQnLpFKHSw2Xk5OD8PDwVuoPtnt4xIgRCA0NRW1tLaKionDv3j289957vM5z2LBhvDYwSIhJmxbbrnv37rxCLejQq1cvGBkZUWR8fX09K9nV2NiIGzduoLy8nHdSMgDs3bsXgYGBGvcd+RoTFAqFBkng5OQELy8vzoWxpaUl8vPzqQVu//79OZVVQsfmDRs2iFaPC/W81CahliAIpKamoqysDDNmzIBMJkN2dnYrb8p/qt1vv/2Gp0+fIjc3F5aWlvD09GScd5Cp12TyuJBSW0Cc36BYn1JA+LNCKvRMTU1RUFAACwsLXiWpYhSgYlOqxczdDAwMMH78eAwZMgTdunXj3U7MPUXeG+o2JHwFAEI3k8V+L0dHR1RVVSEnJwcAYG9vzzk3FTqet7QTIsFH2SrU81LbeSygIniNjY0p72Y+G1Bi2uigAxd0pKQOOujw1sGk/OKCkMlc+/btYWdnh6SkJI2ddWNjY15BA3///Xer11JSUlhJSbq0vUOHDnEmA/fp0wcfffSRIHUDoDL3Pnz4MEW4tG3bFl9++aXGpLAlLCwssH37dri4uPAu+QbEhxS9fv0aq1at4lUuQxJEY8eOpUr0heDRo0cICgqiFjtjxozB+vXraUlJJuKTBNdkTohHobaKRvI4hoaGqKioQNu2bVFWVsba5s6dO5gwYQL1bzMzM9y5c4eRlNQmHOPx48eYN28eEhMT0aFDB6xZswbbt2/nJCVTUlI0fDnNzMzw6NEjVlJSaBLmwYMHsXHjRlpigouQGDBgAK5duwZ3d3cNgoaJyIyNjUVsbCzKyso0FmINDQ2cpewtCT8SXITf0aNHYWNjQ3muxsTE4OjRo/jmm29o36/Ngun48eNYsGBBK+USFw4ePAgfHx9BCp+PPvoIqampMDY2RnFxMWbPns2LQM3KysLp06dRWFgIhUIBpVIJIyMj1u8lJm1abDupVIr169fDyclJoz/k2pgQSsYDwpOSi4qK8OLFC9TV1Wksduvr6zU2D+kQFhYGhUJB9S8xMTEICwujwrKYEBERgTt37lBKtkOHDsHLy4vVRkDo2HzkyBHWc2CDUM9LsWnOgOoaSiQSpKWlYcaMGTAyMsLJkycZrRu0bSeXy/Hhhx/Czs6O1X8WUPnGHT16tNUmLwmu+1eM551Yn1Ixz4qXlxdqamowe/ZsBAUFoaGhAbNmzWI9DiAucVpsSrWYuVtSUhJ+/PFHKBQKHDlyBPn5+bh48SJn5YOQe0rbpHohm8nafq/4+HicO3eOmu+cOnUKPj4+tL6xYsdz9WAsoRDqeantPFaMd7NYv2cddOCCjpTUQQcd3jrEKL8AYZM5W1tb2NraYtSoUZwTbnVERkbi9u3bKCsr01jY19fXo1+/fqxtxSYDDxs2jJr8kLvSVVVVnERtaGgo5s+fD2dnZwBAWloaTpw4gV27djG2sbKygpWVFRQKBa+AEBJiFVl8JvYk7t27B29vb0qVIQZ1dXXUooVU1NKBy7+UCx06dEBtbS3c3Nywa9cumJqaokOHDrTv5fL24sKQIUNQW1uLSZMmUeQa1wKGIAiKaALAOxBGTDgGSaIlJydj5MiRvBLnyXNqamqiFlhyuZyT/BCahLlx40YA4oiJe/fuAVARoSTYiMx+/fqhffv2ePPmjYbi0cjIiNPbSSzhV1paqtFPzZw5E+vWrWN8vzYLJhMTEwwePFhwu3bt2mHo0KGC2wlVcgKqReaqVasQEhKCgIAAREdHo6SkhLWNmLRpse3c3Nzg5ubG+dktIZSMB4QnJRcXFyM5ORm1tbUai10jIyMsWbKEtW1OTo6Gt7OzszPrfUji7t278PPzo0j/yZMnY+vWrbSkpNixuaioCNbW1sjNzaX9O1s5cEZGBv744w/enpdi05wBlT9sYGAg1q9fD0BFvvHps8W2++ijj5Cfn4/ff/8dALtKdcOGDfj777/x5MkTXuXTLTF//nwEBQWhpKQEvr6+lOcdG8i507Vr16jX+CizxTwrpArb0dFRkO+yGAWo2JRqMXO3S5cuwd/fH9999x0A1byYjwJUyD2lbVK9kM1kbb9XeHi4RqBTdXU1du7cSUtKih3P6aoz1ME2P3rz5g3WrFnD2/NS23lsYmIi5d0MqOa1XBsrYtrooAMf6EhJHXTQ4a1DjPILEDaZCwkJwZo1a7B+/XoN0oJrUTFy5Ei4uLjgwoULGpMiY2NjTrJFSNqeOk6ePClK6dDY2EgRkoCq7IVtZ5pMv/3qq684z6klhCqyyOOdPHmS1TdKHdbW1lixYgVev36t8bl8wg8AYMqUKZQKiSAIPH36lDMhm67cjvQQYysjJBfcs2bN0vAoZMIff/yBW7duUWpKa2trTJw4kdPAHPivrcHw4cPh6uqKpqYmTjJ44MCB2LdvH8aNGweJRILIyEheoToLFizAd9991yocgw2urq5YtWoVDAwM8Pnnn6O6upqXj9SoUaOwY8cOeHp6AlCRgFzXQ2gSJhMRQYJtgS2UyLS0tISlpSX8/PwEtQPEE34GBgYaSa4ZGRm8/MLoFkxGRkas5bZOTk748ccfMWzYMI33cZEUs2bNwvHjx+Hs7KxxX7CpOB4+fIjz589TZALfQC4A6NKlC5RKJaRSKTw9PbF161bW94tJShbbTuwGhVAyHhCelEwSpqQ/rhBIpVKUlJRQ4WylpaW8iBaCIDTeJ5VKGROxxY7NN27cwJIlS/Djjz/S/p1NCU4SW0JRWlqK06dP49mzZ5BIJOjbty8WLFhA9at0aNOmDZRKJfV7VVdX81IWi20nRKXarl07eHh4wNramrO8ng52dnb47rvvBHneiVW4inlWxAYaiVGAik1KFkN4t2nTRpDPpXo7vveUtkn1AP/NZPXzE/O9lEqlRrm2mZmZxu+tDrHjuTbVGWI3Nd68eYNLly5RoWv9+/fHjBkzOCs09PT0IJFIqN+WTwq8mDY66MAHOlJSBx10eOsQo/wChE3myNREUiklBFZWVvj8889bvV5TU8O6+Fm9ejViY2OxdOlSWFhYQCaTUV59bBCrdLCyssLly5epMtn79++z+v9JpVK8efMGCoVCcJq1UEUWebyePXtCJpNx+moCqlCcqqoq+Pn5UddCCEaOHAknJyfk5OSAIAjMmzePsyQ+JycHubm5FLGVnJyM3r174/fff8fw4cMxefJkxrZKpRJVVVWUl05VVRXt94yOjkZERATmz58POzs7EASBvLw8apHMh5gUmsjo4+OD33//HZGRkRpJyVxwcXHBwYMHNcIxamtrWdvMnTsXkydPhomJCaRSKQwNDXn9fpMnT4aNjQ1Vjjl9+nRO4nTOnDm4e/cubGxs8Pvvv2Pw4MGsSZjkNZbL5cjNzUXPnj1BEAQKCgpgb2/PWXJUUFCAwsJCDQUn03X39fXFzp07W5VI8yHUxBJ+ixcvxpEjR6igGzMzM17qiQ0bNkAmk8HMzAwEQaC2thbt27eHubk5lixZQnvc7OxsAK2JXq7y/nv37qG4uBgKhUKDgGIjJc+dO4cNGzage/funN9FHYaGhlAoFLC1tcW5c+dgYWHBWUL42WefITQ0FEVFRViyZAmVlMwFunZcGz4vX77EhQsXWt1TXOosoWQ8oOqj/fz8IJPJcPDgQSopmQm//vorJk+eTJUttgRbie68efOwfft2dO7cGQRBQCaT8bKt8PT0xJYtWyj16J9//sk6FxAzNpMqTzEWJJaWlsjIyKBKFaurq3ktwg8ePIj333+fGiPj4uJw4MAB7N69m7HNxIkTERwcTNnUJCQksFpZtGz3+vVrQe2EqFTJe+Pu3bu0n8UniCM7O5saw/Ly8gCwj2GkJ6pMJsOSJUt4e6KKeVaCgoKozUghwSxiFKBi2gAqYvDXX39FYWEh5HI59Trbfd2jRw/ExsZSG9K3bt3iteEg5J6KiYnBu+++i/LyctpNXi5rIDGbyWK/l4uLC/z8/DSS2Zk2A8WO59pUZzg6OtIG+XFh//79cHBwwNq1awGo1gL79++Hr68vazsx3s10bfis33TQgQu69G0ddNDhfxRNTU28lF+AajF8+vRpyuOpuroaq1evZt25b2hogIGBAZUKWFxczJq6GxAQgI0bN2LFihWCdznFYvPmzdi1axc2bdqEwMBAVFdXY9euXQgKCmJtV1NTg59//hmZmZkgCAIODg6YOXMmK3EaGhqKvLw8uLq6avjkcU0ct2zZAh8fHw1F1o8//si5i7x9+3bk5OTA3t5eI+CBrhxlx44d+PbbbzkDhdigbpju6OjIWTbq5+eHtWvXUteioaEBe/fuxbp167Bhwwbs27ePtt2tW7dw+fJlmJubUxNWJjXnli1b8PXXX7cyAi8rK8OBAwc4r6HQREalUol169bxVqjSoa6uDgkJCYiLi0NhYSFOnDjB+n4h5J02EJuEuX//fkybNo3yhisoKMD169exYsUKxjaXLl1Ceno6CgsLMXjwYDx69Aj9+/enJv7/JJh8Z/+t9NfQ0FC88847FAn8+PFjpKSkYMSIEThz5gwreSIUa9euFXwvkgtCoSgvL4e5uTkUCgVu3ryJuro6vP/++5SCjw1Ck5Jzc3NhZ2en0S4pKYm1z/H19cWsWbPwww8/YMOGDZRFAJfNhVKpxN27d5GamqqxycClAHvz5g3vpGTy3P/44w/av3OpPJuamiglHN+kb4B/kus/MTYL7afU/dMOHDiAiooK7Nu3j/Pe3Lx5c6tnaMuWLZx9fVFREbVJ4+zszIuUb2pqQllZmUY7CwsLzsqOtWvXwt/fn1JWy+VybNq0ifZZ1fbeEJMqvG/fPtjZ2SEmJgZ79+6FXC7Hli1bNGwC6CDmWRHTR5EQmnpcVlaGjh07arTJz8/ntOvZtWsX3N3dcf36dSxevBh//PEH2rVrxzpXamxsxNWrVzWuxfTp03mp6fnei7///jvGjRuHS5cu0f6dj/qvsrKS2kzmk/StzfdKSEig5sx8ktm1QU1NDUpKSjRIZLak75Z+qC9fvuT0QwXoA4U2btyIgIAAznNMTU3F48ePAQCDBg3iZZlCtiEIAi4uLnBwcPhXUtZ1+L8FnVJSBx10eOtQKpVITk5uVSrDRYz16NGjVQkQ177Ktm3bsGPHDtTW1mLnzp2ws7NDfHw8o6JFzC6nNgopQLzSwczMjJdCQR3t27dH+/btQRCEIB8YOkUWG6FDQkg5SmVlJdLT0/HXX3/Bw8Oj1W/LpRpraZh+69YtZGVlse66y2QyjUVEmzZtIJPJYGBgwDrJioiIwP79+znLYwAVYUSXTGhlZcWrVEloIqNQhSoJuVyOpKQkxMbGIi8vD/X19Vi3bh1nEjwTecdFSoop0RWTbA2oFljqYRU2NjbIz89nbZOQkIDg4GBs2LABy5cvR1VVFY4fP87aBlCVyXbs2BH6+vpIS0vD8+fPMXr0aCplnA5CVVzapPwCqnvqiy++oP49aNAg/PTTT1iwYAGjr6dYX9k+ffqgsLBQkOrRzs4O+/btg5ubG++Sb0ClbJPL5aiqquLd94hJgQdUQTcrVqyg7qu4uDjcvHmTlZSUy+UYMGAACIKApaUlZs2ahW+//ZaTlJRKpfDy8mJVBbdEYGAgPDw8MHToUNYEdxLkeasTTEqlEg0NDYy/8ZMnT+Ds7NwqBba0tBQA8++l7rtGeuWRYFI9aqNAAsT1U0L900hbBCcnJ/zyyy9wd3eHRCJhVWSpg1RGSSQSDSKDDXv27MG6detgbW0NQDWO7ty5k9OXWYhKlbw3HBwcWEvQmSB0DAOEe6KSePToEcaOHSvoWREaaETit99+w6hRo6hwwZqaGsTFxTEGygGqJPsNGzZQbdLT03nZ3Lx58wZjx45FREQEHB0d4ejoyDluGBoa4pNPPuHl7aiO06dPw93dXSMsjwnjxo0DILz0uKXXK+nJXVFRgYqKCtb5ntjvBahscISUmYsZzwFV2GBERAQqKipga2tL2WKw/WZi/FABVX8TFxeHESNGAFDNXYYMGcLr+9nY2FB9DZ/7/+jRo1i+fDlFXjY0NMDf35+TONVBBy7oSEkddNDhrSMwMBD6+vqC0lgBYOvWrQgMDNRIl6bbIWwJQ0ND3L17FxMmTMDkyZN5lZZmZGTA1tYWRkZGiImJQV5eHj744ANakoecZIgNkRg1ahTs7OyoXel169axLuDPnDmDhQsXIiAggPb6sSUQkhPH+vp6SCQSXotVQGUkHhwcLFiR5ejoiKqqKuTk5AAA7O3tNTx91DF79mz88ssvrQzTSXBNwJkM09lISQ8PD2zZsgVDhw4FQRBITk6Gh4cHGhoaWH+DTp068b4GbIspPgstoYmMgGphShqmcylUAVW54dOnTzFw4EBMmDABzs7OWLlyJZycnDiPJZa8E1Kiq02yNaAqQz9+/DhGjRoFiUSCmJgYahHPBFJhLZVKUVdXB3Nzc17et3v37kVAQABKSkpw/PhxuLq64uDBg9i0aVOr95Klb0wkIxO5qK2xvJmZGX755ReNMjZTU1PKi5EOYnxlAZX1QHR0NO+wEED1/QwNDZGamqrxOhcpKSaVVUwKPACsWbMGISEhWLlyJTIyMhATE8PpX2lgYAClUomuXbvit99+Q4cOHXgtOlums5PXkE0dOGnSJMTHx+PChQuwt7eHu7s7hgwZwtnnHDhwAIsXL4ZUKsXGjRtRV1eHDz/8kNaKJD09Hc7OzowpsEy/V0vfNRJ8vpeQsVkdYvopof5pLX3kyBAZQKXmZPMovHz5Mh48eEBds2PHjmH48OGcKfBubm4ICQnBN998A5lMhqCgIPj4+LC2AVR9i6OjI6VSXb58OaNKlQSZwN27d284ODjAwcGBF5EhZgwT6olKIi4uDmfOnMGwYcMwZswYXuOL0EAjEnfu3NEg7szMzHDnzh1WUnLx4sXUfZibm4uffvqJdmxoCfK7t2/fHsnJyWjfvj0qKipY2xQXF+P69eutrF+45lK9evXC1atXUVxcjHfeeQfu7u7o3bs3a5tz585h2rRpMDAwwO7du/H8+XMsWLCAshdqCTFer2LnvtoIB4SM5+qIiIiAv78/tmzZgm3btqGoqAg///wzaxuhfqjk9yEIAjdv3sShQ4eo72VkZMS52XXnzh1cvnwZzs7OIAgCp0+fxvTp01nLsTt06IDvv/8eixcvRk1NDQICAnhZA+mgAxd0pKQOOujw1vHq1SteadskqqqqUFFRAblcjry8PGrCX19fz+kXRhAEsrKyKK9HABqTMyaEhYUhODgY+fn5uHbtGsaOHYtDhw7RllkuXboUQ4cOpTwN+RKt6moRc3NzSuEHsHtkkZM8Pn6VLVFQUIDDhw9Tio62bdviyy+/1CB66SDWSDs+Ph7nzp2jSlZOnToFHx8f2p1qcgf78uXLnAbzTBBqmD5jxgwMGTIEGRkZIAgCixcvpibfdGpakjyysrLCd999hyFDhmgouehIpKKiIlrihiAIVpKLnHg3NDQISmQEhKsWXrx4AVNTU1hbW6Nbt26QSqW872Ox5J2FhQVv9Zw2ydaAasEdGRmJiIgIACrFz/jx41nb9O7dG7W1tXjvvfewceNGGBkZcZbYASpVW5s2bZCYmAhvb29MnDiRcSOE7L+EkozapPwCqnv78uXLCA4OBkEQ6N+/P77++msolUqKdGwJMb6ygLiwELGpomJSWcWkwANA586d8fXXXyM4OBidOnXC1q1bOQm/BQsWQC6XY9GiRbh48SKePHnCS3EuJp2dVFMplUo8efIEUVFROHbsGKdyv7CwECYmJrh//z4GDx6MuXPnYuPGjbTjDbnonTFjBq09BRO0UT0KGZvVIaafEuq5JlbFCajItMDAQOoemjJlCjZs2MBJSnp5eUGhUCAoKAjl5eX44osvWNPI1WFrawsLCwuqYoVLXb99+3YoFApkZ2cjPT0d/v7+aGhowOnTp2nfr80YNmvWLEGeqCS++uor1NXVIS4uDseOHQOgUoV6eHgwWjOIDTQiCIIitgDwCje0t7fHokWLsGvXLujr68PX15fVVoHEtGnTUFdXBx8fH5w+fRp1dXVYsGABaxsy7O69997j3W8A/w2vqampQUJCAs6fP0/9Dkx4/Pgx5s2bh8TERHTo0AFr1qzB9u3bGUlJ0ut106ZNrfpNJpWw2LkvabcgRjggZDxXh4GBAfW9mpqaYG1tTQUdMkGoH6pYIQSJa9euISgoiJrHv3nzBlu3bmUlJT/++GOcO3eOsoKaPHmy6IAjHXRQh46U1EEHHd46XFxc8PjxYwwaNIjX+1NSUhAdHd1KQWdsbMxZvrFw4UKEh4fDzc0NPXr0QGlpKS/1V5s2bSCRSJCUlARvb2+MHTsW0dHRtO/dt28fEhIScOXKFRw+fBjDhw+Hh4cH+vTpw3oMsWoRsqxF3ZumpqYGr1694iRoQkNDMX/+fCq1Oy0tDSdOnMCuXbtY24k10g4PD4e/vz+ljqyursbOnTtZJzEzZswQ7MUDiDNMB0ARcOTkkw0kedSpUyd06tQJCoWCcxHC5EvJBTGkMwmua9USwcHBKCoqQmxsLHbu3Alzc3PU19ejqqqK099JLHknpERXm2RrQLVAGD9+PIYMGYJu3brxakMGaowfPx4uLi6or6/nRYC2adMGsbGxiI6OphbdTBshYkvfSIhJ+QVUabqffvop6urqIJVKNRTTTP6LYpO+LS0tkZ+fTymy+vfvz5ngW11djaioqFYKHy5SQkwqq9AU+LVr12r01zU1NVAqlRSxwbbhRj4XSqUSixYt4u1fKTadnbRkiI+PR15eHi+f1+bmZigUCvz555+YMGECpRZkw969e1tVLNC91hKkjzDXa+oQMjarQ0w/9dFHHyE1NRXGxsZ4+fIlZs+ezctzDRDuX2lpaYmmpiYNIoPtOVZXVxMEgVevXsHW1hbPnj3Ds2fPOC0c1H2RydRzLnVgRkYGnj59ioyMDNTW1sLV1ZXqD+igzRg2cOBA9OrVi/JEXbhwIS/yDlA9L8OGDYNcLkdERAQSExNx7do1TJw4kTbIR0wfBahsL0jiTyKRIDIykjGsraW6r7GxESYmJhRxykbQAqDIKRsbG952H1KplHPzjQ0lJSUoLi5GeXk5Z2UB2U8nJydj5MiRnJ6mJHx9fVv1E3SvASo15rfffovk5GRRvuOHDh1qFWJG95o6hIzn6ujQoQNqa2vh5uaGXbt2wdTUlCpRZwJdkB9fFaKYOXPHjh01xiBjY2PGTQl1iw57e3tcuXIF9vb2kEgkePjwIWcVgw46cEFHSuqggw5vHX379sWePXugVCqhp6fHWUIxZswYvPvuu4iLi8OoUaMEHYtUi5Do3LkzLx9GIyMjhIeHIyYmBjt27GDdAW/bti3GjRuHcePGoaKiAgkJCThz5gyqq6vh7u7OSJxq65H13XffYf369VSwSbt27eDo6Mi6e97Y2EgRkoDKi4ZLbQqoJjzq6sXp06fjzz//5GynVCo1yrXNzMw40wTFePEAmunbAHilb0dERODOnTsYNmwYCILAoUOH4OXlRbtwAVQJpfX19a1K0KuqqhjJELlcTk3o1RVZgCpBnikxvUOHDqiqqmq16EtPT+ec3GZlZeH06dMoLCyEQqGAUqmEkZERq0rK2toas2fPxuzZs5GTk4O4uDhs2rQJHTt2ZCWtxZJ3Qkp0tfVtFVPWSxAE7t+/j7KyMsyYMQMymQzZ2dmcRAapypw6dSqsrKxQVlbG2W+JJRfFpPwC9IppdX9EOqj7ygKAqakpL5Uf+YyRgQJczxigSsPt378/BgwYIEjhIyaVVWgKPNlvi0FOTg6OHj1KlQGbmJhg2bJlnH65YtLZ9+3bh+zsbAwaNAgTJkyAo6Mjr2vp5eWFFStWwNbWFg4ODigvL2ckT4uKivDixQvU1dVpLFrr6+tZ1aZyuRxyuRxv3ryh7kFApW6vrKxkPT8hY7M6xPZTJDn29OlT3kSLEP/KU6dOAVCV565ZswYDBw6ERCJBamoqK+HXUl1NPl98VddCfJFJbNu2Db1798aUKVMwZMgQznJqcu5FF16nXkGhDtJjkAQ5hstkMshkMs5nJSkpCffu3UNpaSneffdd7N69G+bm5mhsbMTq1atp+x0xfRQAzJ07F1FRUYiMjNQI1aGDNgQtIG6McHV1xe3bt/HOO+9ozDu47uNz584hMTERnTt3xogRIzB9+nROD0VXV1esWrUKBgYG+Pzzz1FdXc3qyy2mAkpb3/HCwkKNfzc3N7e631pCzHgOgBqTZ82ahfT0dNTV1bGOK8B/vYPHjBmDFy9eoEOHDrwqVoTOmckNjQ4dOmDz5s0YOnQotdHDVKbf0qKjV69eaG5upl7XkZI6aAsdKamDDjq8dZw9exa7du0S5CkplUoRFRXFm5TUxncRAFavXo3Y2FgsW7YMFhYWkMlkvCaVHTp0wNixY2FqaoobN27g7t27nGrOoKAguLu7w83NTcP/jwtk+fedO3fg6emJWbNmcfq7WVlZ4fLly1QZzP379xlJMXWINdJ2cXGBn5+fhncdl+JHjBcPiaysLGRkZEAikUCpVHImK969exd+fn6UUmzy5MnYunUr42Lk9OnTcHFxaTUB+/vvv5GRkYHFixe3anPw4EFq15/0RSVx8uRJRjXRmTNnaO8dQ0NDnDlzhpUcOXXqFFatWoWQkBAEBAQgOjoaL1++ZHx/S/Tu3Ru9e/eGj48PFWzCBG3IO77QpvwKEFfWGxYWBolEgrS0NMyYMQNGRkY4efIk/P39Wdt1794d8+fPR1FREQoKCtCtWzdMmTKFtY1YcpEgCI3yuHfffRe3b99mbQPQK6ZDQ0NZyWcTE5NWvrJ8yvSFPmOAavNEjBLm008/xdWrV6Gvr4+DBw9SqaxcGDx4MG8lItlfZmVloUePHhRhV19fj8LCQtb+9NixY/j888+p8KiMjAwcPXqU084kOzsbQGvChm2jxtPTE19//bUgUhcAvL29NYKjLC0tGY9TXFyM5ORk1NbWaixajYyMqPJMOkRFReHmzZuorKzExo0bKXLBxMSE1Y8PED82A8Dz58811LclJSW0i+mAgADMmTMHNjY2qKysxIYNG2BnZ4fS0lJ4eXnhgw8+YD2OEP9Kkkixs7PTGK+4VE7aWjgI8UUmcerUKWRmZiI9PR23bt2CVCpFnz59OP1XScJfHSkpKbTPOOkxKJfLkZubi549e4IgCBQUFMDe3p4z+TwhIQEffPBBq+tnaGiIZcuW0bYR00cB/1Ui8lEjkudTVlYGCwsLjdTzqqoqzvZixghSQXzt2jXqNT5J9VZWVti1axdvZSqgImgnT54MExMTSKVSGBoaspY5M1VAGRkZMc6ZxfqOh4eHIzw8HHK5nNq0JwgCenp6nIFIYsZzEmQFk5GREYyMjFBQUEBLnIaGhmLixIno0aMH6urqsGXLFkilUtTU1MDHx0fD2okOQufM5MZF586dNUhttpA2sZYqOujAFzpSUgcddHjr6Nq1K3r06CEo5AYABgwYgGvXrsHd3V2j3JBu11cb30VAtTs/cuRIZGdnIykpCfb29qylV3K5HH/99Rfi4uKQmZmJQYMGYc6cObxK1D/88ENRgQTNzc2orKzEgwcPeKV1A8CyZcvw888/U0mPDg4OvCYb5CJS3Ujb0NAQN27cYFWq+fj44OHDh5Rno5eXFydRKMaLB1CRSCUlJRQB+vvvvyM1NZVSyNCBIAiNRTtZxsaEjIwM2sX2qFGjEB4ezngMuv+m+7c6ysvLaZU8vXv35iTUAFUZLhlc4unpyRnCQQeJRMK5OBZL3hUXFyMsLAyvX7/G3r178fz5cyQlJdGSSI2NjWjTpg2lzCHJECsrK877CRBX1pudnY3AwEBqYWVmZsZLkZWcnIzvv/8enTt3pnxDv/jiC1bSSyi5+E+k/ApVTJPluOrXkU+JrtBnDFCpbpKTk3kniJKgS2Xdt28fo08mIC4FHlDd9+rf3dDQsNVrLWFsbKyRZt+/f39eJdxC0tnJROzGxkZaNTuXokWIf7Cbmxvc3NwoZQ5fkMTnrVu3OImflhA6NpM4evQoCgoK0L17d437ke56lJWVUarhe/fuYeDAgfjyyy9RX18PX19fTlJSiH+letq5GOzcuRNr1qzRSI8/cOAAtmzZQvt+Mb7IJExNTWFlZQWZTIaKigpkZmay9omRkZG4fft2Kz/a+vp6Rt9L8l7fv38/lixZQv0OBQUFuH79OuOxSHz55ZeoqqqiSHL1cL0BAwbQthHTRwHiAqhCQkI0Nn+kUin27dvHOV6K2YASWoVDJmLb29tTylR1sCkR5XI5/vjjD40SeDaylvStTEhI4O1JKNZ3fOrUqZg6dSouXLjAy9JHHWLGcwD4z3/+QwW8qd9bdH15RkYGvvjiCwCq/qZr165Yv349qqqqsHv3bk5SUuicWZsNjcOHD2PRokUa/c3Zs2d1pKUOWkNHSuqggw5vHRYWFti+fTtcXFx4T4YB1WANQGMixjQBvHjxIkaOHAk3NzfeCdPqEJJKd+DAAfz9999wcHDAyJEj8dVXX/HyWiMhNpBgxowZ8PPzQ//+/WFvb4/S0lJGPzjS88XMzAyzZs3iXYZGQqhCTX3yZ2xszGnIrg4xXjyAqqx57969FNk9evRoTuWop6cntmzZAjc3NwDAn3/+yWryzQamRYw6+d6SiGcj5pnM3rn+BqgIEoVCAVtbW5w7dw4WFha8yvTFQCx5d+LECfj4+CA0NBQA0LNnTxw8eJCWlNy9ezeWLl2Krl27oqSkBFu2bMGoUaOQnJyMZ8+eYe7cuazHElPW26ZNGyiVSuo3qq6u5rWRcvbsWWzbto16FktKShAQEEC7iBFLLmqT8gsIU0yLLdElIeYZi4iIQHh4OPT09HhZfLAhKyuL9e9CUuDVoR5wAajIBS6vsd69eyM0NBQeHh7U7+zo6EgpIJkW/VVVVfjpp59QWVmJzZs3o7CwEFlZWbTXUWwiNgkx/sG2trb47bffUFhYqNE3cS1UJ06cKNh7UUxiLAA8e/aMt7+vurfwkydPqJJcY2NjXn2AEP/KkJAQrFmzppVXKQkuFW11dbVGaa2ZmRlrorsYX2QSK1euRLdu3dCvXz+MGzcOy5cvZy3hHjlyJFxcXHDhwgWNPtrY2JhzDlJUVKRhJ2FjY4P8/HzOc3zw4AF+/PFHXuF6JMTOA8QEUDU3N2tcMz09PV7Xn2mMIMcQuuvZ2NiIGzduQCaTYcmSJXj58iWKi4sZw1PEJGKTOHz4MIyNjak08ri4OBw+fBhr1qxh/V7Dhw9HcnIyXrx4odEH0I1hJGk6ZMgQ2rJrrvLtOXPmCPZeFDKeq+PBgwc4dOgQr8R49fekpqZSFUlc9kMkhM6ZtakkKygoaNXf8HkuddCBCzpSUgcddHjrsLKygpWVlaDJMCBs19fLywtxcXH44Ycf4OTkBA8PD14eSCSEpNINGjQIX3zxBe/QAjqICSQYMWIENXkBVKUYTCTc1atXqcXozp07OdVNdGhZ+gYwL3AfP35MkZLnz5/nHQ4AiPPiAYBu3bpBJpNR5MqrV69YPfIAFRHu6OhI7e4vX74cvXr1Ynx/u3btaEuTs7OzGUudXr16RfmGqf83AFRUVDAeq3fv3oiKimpVXnT37l3OyfeXX34JpVKJTz/9FDdv3sSrV68okoENLT0vAfYkeEA8eSeXy1tdR6aFXU1NDbp27QoA+OOPP+Dh4YFPP/0UCoUCGzZs4CQl1ct6Dxw4wKusd+LEiQgODsbr16/x008/ISEhgZci2dzcXGNzoHPnzq08SEmIJRf59oWpqam0z566YpogCFbFtNgSXRJCnzFA+1RRIRCSAq+Ozp07IyIiglIDRUZGtkqgbonnz58DAC5fvqzxOkmcMi36jx49ijFjxlBq7K5du2Lfvn204xGZiC1WuSLGP/jw4cPo1q0bHj9+jOnTpyM2NpYzGAMQ5r1IQkxiLKDysi4sLOT1W3fs2BG3bt1Cx44dkZeXR40/crmcV8iFEP/KRYsWARDvVSqVSjVSs8vLy1n7XzqVlFKpRENDA6ea/MCBA4LsAExMTGBiYgIvLy+q7+jevbuGSpsJ1tbWOH78OEaNGgWJRIKYmBhe99TVq1cFh+uJ6aPI7yc0gKpdu3ZISkqiSmX//PNPXr6e8fHxADTHCEC1Wc+0OX/06FHY2dlR/UvHjh0REhLCSEqS/bkQZTaJly9fIjg4mPq3s7MzNZdjQ2hoKORyOdLS0jB27FgkJCQwEvjXr1/H0qVLRZGmgDi/ciHjuTp69OiB2tpaXu81NTXFX3/9hQ4dOiAzM5OyGWhububcgAaEz5m1qSQjCEJjTlhTU8OrT9RBBy7oSEkddNDhrYNuUsxnUBOy60uWlZFkX3R0NL7//nsMHjwYI0eO5CTJhKTSaVt+JTaQ4Ny5c5g2bRoMDAywe/duPH/+HAsWLNAo8SHBVkLMB0JK37QBGdpDlpfzSZEmd3vr6uqwevVqKhHw2bNnjCVi6iDTt8n/scHHxwf79u3D6NGjKWIwNzcX0dHRWLVqFW0bdd+slmQiG7m4cOFC7NmzB7GxsdT7cnJyoFAoOCf7lpaWlFeVkFKdPXv2YN26dRR5X1lZiYCAAFYSWyx517ZtW5SUlFeVfAcAAQAASURBVFDXPCEhAe3bt6d9r/rvkpaWhkmTJgFQKQz4PCt0Zb1cGDVqFOzs7Cg/tHXr1rEu2kkVYffu3eHv76/hv8pkHq8tucgFpg0BMzMzxvTtlhBboqseYEJuRKn/jUspJUTRwhZWwDW2CEmBV8fixYtx+vRpXL16FRKJBM7OzpwkrZjFPqAi3tzd3fHLL78AUG0EcN33QtSV6hDjH1xSUoI1a9YgKSkJY8aMwciRI+Hn58f5vYR4L5IQMjarY/To0diyZQssLCygr6/Pmja9bNkyXLx4EX///TdWrVpFKYOysrJ4j/cVFRUam3jp6em092/79u2hVCpx/PhxVjUqEz755BP4+vpSn/306VOqFJQNBw4cwOLFiyGVSrFx40bU1dXhww8/ZCUqSkpKeFtuAKprsGfPHujr68POzg4EQeDBgwc4f/481q1bx6rmIgNGIiIiAKisZvh4NwoJ1yN9uWtqakT1UWICqBYvXoxDhw7h5MmTAFT385dffsn5vcQEIpaWlmL16tWIi4sDAN4VPEIVlgA0SD4AvOdfWVlZ2LNnD7755hvMnDkTkyZNYlQHL126FID4flSI96KY8VwdU6dOxfr162FjY6Nxb9CpEMmxpKqqCgsXLqQUkn///TdvCxOlUomqqirqHq6qqmLsF+3s7KBUKhEVFYWvvvqK1+eT+PDDD+Hr60uNjwkJCZg2bZqgz9BBBzroSEkddNDhrYFM0AVU6YYrV66k/rZ582ZO9Z7QXV9ANQlzd3eHu7s7nj9/jiNHjiA6OhoXL16kfb+YVDptoFQqYWNjIyqQ4PHjx5g3bx4SExPRoUMHrFmzBtu3b6clJdUTDpuamjTSDgHushchpW8A8Pr1a9y4cQMEQVD/rQ6mUn2pVIqePXtqKD+4oE2qpdD0bXt7e+zevRu3b9/GH3/8AUC1I04mfNKB7yL21KlTGsnwFhYW2LVrF548eYIXL14AAIYMGcJLZSImbRpQEVAhISH45ptvIJPJEBQUBB8fH9Y2dOQdHzXSZ599htDQUBQVFWHJkiWwsrJinCDb2Njg7Nmz6NChA0pKSiiv1traWtZjcPUpXNfD2tpaQ52zbNkyHDt2jPa96ipCc3NzpKenA1ApY9QJOjEQqjYmwbQBISZ9OzExEd27d+e1CQJoqkCrqqoowpmP75pQRQuTcgYAp7pKSAq8OszNzRk3IloiKSkJPXv2pFTcly9fxsOHD9GpUycsWrSIU2FpaGiIN2/eUOR8VlYWp6pNiLoSAJVsTxAE5R9MBoYZGRlRCkw6kOXOpqamKCgogIWFBS/fWyHei9qOzceOHcPKlSt5BeyZm5vTEnvOzs68+t9z587hwYMH6N69O3UsNn9eqVQKAwMDiiQTAhcXFwQGBuLZs2cgCAILFizgFVBSWFgIExMT3L9/H4MHD8bcuXOxceNG1vFUiOUGoApyGz9+fKsxMDo6GmFhYaxBKAYGBvjwww85bX1aQki43sGDB7Fx40aqryLBp48CxAVQdenSBX5+fmhoaABBEJwVNtnZ2ejUqRNFVEVHR1N9B5cVj56eHuRyOfXdSkpKeFULCZlrk7YDzc3NiImJoeZtMpmM1zyAJEoNDQ1RUVGBtm3bMvYB6vYhdODqs4V4L2o7nh85cgSTJ0+GjY0N59y+W7dutB6wLi4uvKqEbt26hcuXL8Pc3Fyjv2GzfpBKpXjz5g0UCgXvCjJAtbnTu3dvPHnyBARB4JtvvhFVaaCDDi2hIyV10EGHtwZ1TzuSZCHBR70nZte3qqoKDx48QHx8PCorKzF8+HDWsjYxqXSAilzkuzOsDqlUiuTkZF4JsS1BKjCSk5MxcuRI1slp+/btqZJICwuLVuWRXDvPQkrfAOC9996jrqX6f7OB9L2srKzEmjVrYG9vr5FGzkQgqS/0ysvL8fLlSwwcOJBXqZ2Y1E1zc3PWBbpYkMESLcF3IawOMWnTgMr2QKFQICgoCOXl5fjiiy8Y72n1ibm5ubmGGTuXykSpVCIyMhK+vr68FmdLly5FREQEysvLsWXLFuq+KCwspFSTdMjKykKnTp3g4eHBmQauLf5No3cx6maA2bNUTPq2kE0QQFPZs379egQFBfE+b6FpomKVM4Dw3+3XX3/F5MmTNWwY1KG+sUDiP//5D6Uc/Ouvv3D//n18/fXXyMvLw/fff88YSkJi/vz5CAoKQklJCXx9fVFdXc3p1SZUXalNybyXlxdqamowe/ZsBAUFoaGhgVcfKcR7UezYTKJTp06836st/vzzT+zfv7+VFQYb9PX1sXbtWgwcOFBj3KO7n4D/+uuRhBhJ+pMBJVwbjc3NzVAoFPjzzz8xYcIE6OnpcZK1Qiw3AFX/TKfqHz16NK5evcp6rBUrVtCeDxdR6OPjg4SEBGRmZnKG65El82JUiICwficmJgbvvvtuqw1aEkzk6/fff08paNPT03HhwgUsWrQI+fn5OHHiBKsty6xZs+Dn5weZTIaDBw8iMzOTV38nZK4t1naAxJAhQ1BbW4tJkyZR5DDTxglJFL5+/RpZWVlwcnICoBq/nJycOElJId6L2o7nbdu2hbe3t1afwRcRERHYv38/LxsAdVhaWsLX1xeurq4a1RJ096K6qpgMGyPBR1Wsgw5c0JGSOuigw1uD2MAPEkJ2faOiohAXF4fi4mIMGzYMc+fORf/+/TmP0bLUtaGhgVdQjlQqxdmzZ3mVrLXEoEGDkJCQgGHDhglKJHd1dcWqVatgYGCAzz//HNXV1YyLIG0W7YCw0jdAXLof6XspNhkwKioKd+7cQU1NDQ4dOoRXr17h+++/x7fffsvYRmzq5v92CE2bVl8oEQSBV69ewdbWFs+ePcOzZ89oJ6kt/RABUP/mUplIpVJqMc3n+TIwMMCUKVNavd6vXz/WjYDvv/8eqampiI2NRWxsLIYMGQIPDw/06NGD85hiISRVnC+E9At8ICZ9W8gmSEsIPX+haaLa4OjRo7SvMy1KSeUlF+mjDolEQhFNDx8+hKenJ+zs7GBnZ4fIyEjO9nZ2dvjuu+9QXFwMgiDQrVs3TnWLGHUloHr+79+/j7KyMsyYMQMymQxVVVWspD4ZBOPo6MhJGqlDiPei2LGZhLW1NQ4cOABXV1dBZfpi0LlzZzQ3NwsiJYcMGSIobV5bfz0vLy+sWLECtra2cHBwQHl5OadqT4jlBgDGsmmlUsn4NxIBAQHUfzc1NeHBgwe8FedkSjNfZGRkwNbWFkZGRoiJiUFeXh4++OADzmqNlt6wJOi8gMn+lc8GrTqUSiXV18bHx+O9996jvh+XjcvAgQPRq1cvSkW7cOFCXipaIXNt9YC0jIwMvHz5Ep6enqiurkZDQwPnschrNXz4cLi6uqKpqYmxnyL75ICAAISEhFD3XmVlJVUOzwYxfuVix3M7OztcuHABQ4cO5V3aLxadOnUSrLAGVBsZ7du3B0EQnPeltqpiHXTggo6U1EEHHd4aamtrkZiYCKVSidraWqoUgyAI1NXVcbafOXMm713frKwsTJkyBQMGDBBcFk22P3bsGBoaGnDs2DHk5+cjKiqKWkTRQSy5eOPGDTQ2NlIlXHyTZufOnYvJkyfDxMQEUqkUhoaGrOVQ2kBI6Zu24OMjSYfbt2/D398fmzdvBqAqV2RLIQX+2fTt/00QmjbdckJKKkvYJqpi1SUkevXqhcDAQIwYMUJDGfRPkgRSqZQqgWpqakJcXBy+++47zJgxg1ENy6SAA8CrnxJa4vhvgilRW0j6NgkhmyDaQmiaqDZQJ4KampqQmJjISrSQajshXsIEQaChoQEGBgZ48uQJ3n//fepvfIIM5HI5IiMjqSAOBwcHjBs3jlXBJEZdCQBhYWGQSCRIS0vDjBkzYGRkhJMnT8Lf35+xTUREBMaMGQNjY2OcOHECeXl5mDNnDmWzwAR1MigjIwN5eXnw9vZmvRfFjM2A6hrq6+sLLtMXArLvMDAwwLp16zBgwAANQoJJ9QioSBmynB1QkVFs6fba+ut5e3trKLksLS05P4vOckPdhqclXF1dcfz4cSxcuJAikBsaGvDDDz9wBsS0VH198MEH8PX1xezZs2nfT9oPtASf+VRYWBiCg4ORn5+Pa9euYezYsTh06BC2b9/Oeo7q41ZTUxP++usvRruIcePGARC+YatUKtHc3Iw2bdrgyZMnGrYCXMQuoFJXZmRkUCXWTKpRdYhRWF66dAk5OTkUKalQKHDo0CHKsokJDx48gIuLC4yNjXHt2jXk5eVh+vTprEFD5eXlGn20ubk5Xr58yfm9SkpK0LFjR2pjvaysDI2NjawbPGLHczKR+tmzZxqvaysQUAe5mWxlZYXvvvsOQ4YM0RiTuawPhNyL2qqKddCBCzpSUgcddHhrcHR0RFJSEvXf6p4tDg4OnO0HDRoEOzs7Xru+EyZMAPDfiUFLcO1WnjlzBlu2bKFKDm1tbfH06VPWNmLJRaFlc0+ePIGzszOjv86/ofx4G6VvRUVFjOnhAFj9cQBV+Zv65LK5uZmTQBWbuklCqFqHDUwKzUePHrVawEVGRrKa/gtNmxarTgXEKasAVclP27Zt8eTJE43X/+n7t6mpCcnJyYiLi0N5eTkmTpzIegy2voGPykFoiSMfMJE0jY2NuH79OmQyGZYuXdoqkIDpeRKSvk2i5SaIgYEB6yaIuvpWiK8sIE7RIhYtFVUeHh6sC2kyWIsJdDYT3t7eVFCStbU15YGYl5fHSoCSOHz4MIyNjalxLS4uDocPH2YlGcWoKwGVh11gYCD125qZmUGhULC2uXfvHry9vZGSkoLXr19T3qtcpCQdGXT48GFWMkjM2AwIK8eMioqCk5MTunbtCoIgcOzYMTx8+BCWlpZYvnw5Yz9Avm5nZyd4vNy5cyd8fX2p8UQul2PXrl2Mlgra+uuJCULq3Lkzb8sNQBXyduHCBaxYsQKdOnWCRCJBeXk5Ro8ejTlz5rC2VfdpJAgCOTk5rMo7bewH2rRpQ/mTent7Y+zYsYiOjuZs19I6ZNKkSYw2FWybXQAzYe3h4YHvvvsObdu2hYGBATVXLikp4VTHhYWFoaSkhPLX/P3335GamspJ4ItRWCYmJiIoKIjq/zp06MBLFXrlyhWMGDECGRkZePz4MSZNmoTvv/8eu3fvZmzj6OjYyjeULOVmw969exEQEICSkhIcP34crq6uOHjwIDZt2sTYRux4LoR8FOs5TF7fTp06oVOnTlAoFJx9tTp27tyJNWvWUEFeNTU1OHDgAK2dCFuYHPDvKEB1+L8FHSmpgw46vDVo69ESGBgIDw8PDB06lJMIYgs+APhNGFqW7nBNRMROioWSOunp6XB2dtYgddXxb5CSb6P0zcrKijN4hA2Ojo64evUq5HI5UlNTcfv2bdYQJBJ2dnawsLCgVAekKoENmZmZOH78OC+1jlwuR0NDQ6tJ/evXr2FsbEypnZj8h65cuQJ9fX2q3PaXX35Beno6KympnjZdU1MDU1NTXgpXIZNUEmKUVcC/68FI4vDhw3jx4gUGDx6MGTNmsAa5kGipgBNKPAstcQTEk4tkIAGpxuAT/gX8N31bCBobG3H79m0qkbWyspI1kVV9QcrXV1YdQtJE1ZGUlESFEjg6Ogomh0pKSiCTyRj/LiZYa+zYsXBxccHr1681ypMtLCx4PQcvX75EcHAw9W9nZ2fO0s3ffvsNo0aNoqwKampqEBcXp6HSpEObNm2gVCqp+7e6upqz7yA3VB49egRPT0/Y2tryssEQSwYJHZsBYWWYt27dovqBuLg4PH/+HIcPH0ZeXh7OnDmDHTt20B6DbEOqYvmqHgHVOKHezxgZGbFaKjCN/yS4xmahQUiAcEWsnp4e5s+fj48//hglJSUgCAJdunTRUBgCQGpqaqsgL/U5nFQqhZWVFVavXs36nUjk5uZS6sD+/ftzbjQaGRkhPDwc9+/fx/bt26FUKgWROyQaGxtRWlpK+zexpM20adPg7OyMqqoqDBw4kHoWlUolFi1axNo2PT0de/fupdqMHj2adeOXRGJiIpydnSkVOVnlxKayJD1JyWPxKd0G/vvsJicnY/z48XBzc8OlS5dY23z22WdITEyk+nk239CWx2rTpg0SExPh7e2NiRMnclYXiRnPAWGkv1jPYW02kwFV307O9QDVvICpuuifWFPpoAMbdKSkDjro8P8NJk2ahPj4eFy4cAH29vZwd3fHkCFDaEvYtB0gO3bsiMzMTEgkEigUCkRERHCmuIpVjAkldcgAASGkjra7nEJL35jM3EnQqaT09PQ4S0jZMGfOHNy9exc2Njb4/fffMXjwYMrrrCXCw8PR3NxM+Rlt3boVJiYmUCgUGD16NKZOncp6rB9++IG3Wuf06dNwcXFpda1SU1ORkZGBxYsXA2AuB12/fj0CAwMxb948pKSkoKioiHEiffnyZYwYMQLW1tZoamqiUpKlUim++uorzgRnIZNUEmKUVYAwkkCMOg1QlSUbGhpSJewk+KiYxZaJCkkVJyGWXBQT/gXQX08TExP07t0bXl5etJ8jJJEV4L9gCg8Pb/W8iUkTBYALFy4gOzubMuG/desWsrKyWFVZ6qnTEokEFhYWmDt3LuP7u3fvjurq6lahXy9evIC5uTljuw4dOrQqQeezuAWgkUAOgFeo2p07dyhlJaB6Lu/cucNJSk6cOBHBwcF4/fo1fvrpJyQkJODjjz9mbWNnZ4ddu3ahrKwMc+bMQX19Pa9NEDFkkJixGRBWhimVSilV6V9//YXRo0ejbdu2GDhwIM6fP895LKGqR0B1LXJzc6mxODc3l/V51nZTR2gQEiBeEWtgYMC6IXT+/PlWY9PSpUs1Ao0AMKYyq+Py5ct48OABNd4ePXoUw4cPZ60UWL16NWJjY7F06VJYWFhAJpPx2nwgk6cBFUlYXV1N6ycJAO7u7qybk2ygs17p1q0b5/l169YNMpmMmle9evWK18bcpUuXNEg+U1NTXL58mZX4GzFiBEJDQ1FbW4uoqCjcu3ePcf6ljg4dOiA0NBR///03Jk+ejKamJl4bGn379oVUKoVEIuEdYtemTRvExsYiOjqamjNwhSGKGc8BYaS/tp7DYjaTAVU/J5PJqE2e8vJyxn5bRzrq8G9DR0rqoIMO/9/A0dERjo6OUCqVePLkCaKionDs2DHO8uiCggIUFhZqKBVGjx7N2mbx4sU4c+YMKioqsHTpUgwcOBCfffYZaxuxijGxpE5tbS2io6NRXl6uMbGiU0CRu5xyuRy5ubno2bMnCIJAQUEB7O3tOX1/hC6ASFVUcXExcnJyKLXSX3/9xViqLzS5vCXkcjnGjh0LLy8vAKpFglwub6XKAFS73eolgmZmZggKCoJSqcS2bds4SUmAv1onIyMDS5YsafX6qFGjqAkrG9q1a4f169dj586dsLOz01gItUR8fDy1+IqOjgZBEAgLC0NxcTGOHDnCSUoKmaSSEKOsAoSRBGLUaQBw8eJFUe0A4WWiZ86coYJ3hJQ4AuLJRSGBBOro3LkzqqurNcrfzM3NUVxcjBMnTtD6xIk9Ry4kJCS0et7EpokmJycjKCiIehbHjBmD9evXs5KSQhXup06dolUpv3r1ClevXsXXX38t6PP4IDs7GzExMdRzKZPJYG1tTfUFdGQtQRAU0QqAk/DLz89Hz549MWrUKNjZ2eHvv/8GoCqlb0nAtjzOrFmzUF1djc6dO1MBO3zGDDFkkJixGRBWhimVSlFZWQlTU1M8efIE06ZN0/gcPscSonoEgAULFmDfvn0a4R1sysAbN27AxMSkFclx69YtKJVKfPDBB6zHExOEJFYRywW6zwgJCUFgYKDGa3v37m31WkvExcUhMDCQ6p+mTJmCDRs2sJKSRkZG8Pb2hlQqRXFxMYqLi6m+kQ3qydNt2rSBubk5Y5UF383JfxJv3rzB6tWrqfs+JycHffv2pa4h02Ye3e/BRN6RycsfffQRUlNTYWxsjOLiYsyePZtzvgGo+oCUlBRMmjQJpqamqKysxLx581jbxMfH49y5c5T/+KlTp+Dj48MZbrR8+XJERkZi6tSpsLKyQllZGUaNGkX7Xm3Gc0AY6a+t57CYzWQA+OSTT+Dr60tdx6dPn2p4lqojJiYGACgfahJRUVEwMjLSSOPWQQcx0JGSOuigw1tHU1NTq4AEutfoIJfLkZSUhPj4eOTl5XGSi5cuXUJ6ejoKCwsxePBgPHr0CP3792dsFxQUhP79+6Nv375Yvnw5rwU+CbHkolhSx9/fH3369OEVPkPucu7fvx9LliyhdssLCgpw/fp1xnZifZBIldSuXbsQGBhITeRmzpyJkJAQ2jZ8FpZsEKpOUV80kqXTUqmU1yRQrFqnJdgWdC2N+xUKBUpLS5GQkMCo8iNLqAAgJSUFHh4ekEql6N69Oy9TfCGTVBJ0yiqmMAJ1CCEJxIYfaQshZaJdunRBYmIizp07B0Cl5CAXNT179mRtK5ZcFBNIAKgIKHVSfujQodi2bRu2b9/O6FMo9hy5QPcMiE0TBVRhRGRaLZ9gIkCz5NvJyYlVoVpQUEB7P7q4uHCWuIkFGd4lBIMGDcK+ffswbtw4SCQSREZGsvpyHj9+HGVlZejVqxd13/bp04fzd5BIJAgODtYgi9q2bctJKCuVShw6dAi+vr7Ua506dfpXxmbynPiWYc6aNQsbN26EUqmEq6srVQKfnp7O6O+mDqGqRwCwt7fHvn37qJR5Lg/Qe/fu0RJ0Xl5e2LRpEycpKSYISawilgvqn1FUVIQXL16grq5Owzezvr6eswQeUPnvNjU1Ude7qampleKyJbZt24YdO3agtraW2vyLj4/nVMRZWloiPz9fI4CKKT1e281JMeAzDtPBzs4OP/zwA95//31IJBLcunWLsZpm1apVaNeuHfr27Yv+/fvjvffe46XiBFR9wObNm7F3717qNTIRmg3h4eHw9/enlOnV1dXYuXMnKympVCpx9epVjd/UysoKU6ZMoX2/NuM5IIz019ZzWMxmMqAaswIDAynv0AULFjB6h964cYPW69fd3R3bt2/XkZI6aA0dKamDDjq8dWzdurXVZJrutZbYt28fsrOzMWjQIEyYMAGOjo6cE4OEhAQEBwdjw4YNWL58OaqqqnD8+HHG97/33nvIzMzEf/7zHxQUFKBbt27URKRv376wsLBgbCuWXBRL6jQ1NWHBggWc71NHUVGRRvmOjY0NYxgQoL15tUwm01hY6enpoby8XKvPZIIQdUpDQwMUCgV1bmTpdFNTEy/vOyFqnXbt2iE7O7sVAZednc1qHn/27FkQBIFXr17x8tIDVGE/BQUFsLCwQFpaGubPn0/9jUupAwibpJKgU1bxOV8xXk0vX77EhQsXWimfDx8+zHk8oRBKPE+YMIEql62srERmZiYyMzNx8+ZNVFdXsyq6xZKLYgIJAFXfpL6IkclkqK6uBgBGImTmzJmtznHZsmWcx+KCeh+pbZrolClTsH79ejg5OYEgCDx9+hSffPIJa5vz588jJyeHWlRFREQgMzOTUV3JVu7HtAlVU1PDeg4kicqE0tJSFBYWAlCVj5P+smyYO3cuoqKiEBkZCYIgMGjQINZyyoCAADQ2NiI7OxuZmZm4desWDh8+DAsLC/Tr14/VtqBPnz60fRwbyLCkuro6XgS0NmMzIKwM09XVFUePHkV9fb3Gb2NnZ8fL11Co6hH4bwqxjY0Nrly5gry8PEybNo11DKZ7VslkYS6ICUJaunQp8vPzBStihaC4uBjJycmora3V8M00MjKiJfVaQk9PD2vWrKH8F1NTU9G/f39qg5VpI9XQ0BB3797FhAkTMHnyZE7PVkDVV9y5c4cqaz548CC8vLwwceJEPl+Vwj+hNqVDp06d8OLFC0gkElhbW3OSsyQ+/fRTXLlyBfv37wegGmeYLBzISoysrCxkZmbi+vXrqK6uRp8+fdCvXz9MnjyZ8ThSqRQ9e/bUGIv4QKlUalhlmJmZcW66SqVSvHnzRmPexwZtxnNAGOmvreewmM1kQEWU29rawtXVFTExMQgPD4e3tzetjZJSqaRViZqYmHCWwOugAx/oSEkddNDhraGqqgoVFRWQy+XIy8ujJmL19fW8CBNPT098/fXXgpJsSbN5qVSKuro6mJubs/oSubq6UioZpVKJvLw8pKWl4ccff0RZWRlrOagYLy6AntRhK5dTbxcVFdUqfIZtgWttbY3jx49j1KhRkEgkiImJYSVamHwO+eLdd9/F5s2b4ebmBolEgsTExFblHy0hVkkrRJ0ybNgwhIaG4rPPPqPKuxsaGnDq1CnOEiASfHyFAMDHxwf79u3D6NGjNc4tOjoaq1atYm1Lp0Jiw8KFCxESEoLq6mp88MEHlKonOTkZtra2jO2KiopgbW1NeY+Si2mZTAaZTMa4MK6oqEBlZSV69uwJa2trvH79Gjdv3kR0dDROnDjBeq5ivRdnzZqFH374AZs3b8a9e/dY368NxJSJkpYI5AKmsLAQXbp04bznxZKLYgIJANU96evriy5duoAgCJSVleHzzz9HQ0MDo1Jt0KBBlO+lkHPkgvqCXNs00ZEjR8LJyQk5OTkgCALz5s3jJKsePXokqOS7S5cuSE5Opq65+ucwLfo3bNhA+VbKZDKYmZmBIAjU1taiU6dOOHLkCG27iooK7NmzB/r6+rCzswNBEHjw4AHOnz+PdevWtfKoVIdUKsWYMWPg7OzMW7lkaGgIJycn9O7dG3369EFmZiaio6ORkpLC2i4tLQ2///47rKysYGhoSJWNc3mA6uvrY+3atRg4cKCGzQYdcaTN2AwIS47WNtlaqOoRoE8hDgsLY00hrqqqanV/V1VVsR6H6bu9fPkSAPt3IxWBz58/Zz2GUKiTIG5ubnBzc9PwUBWCd955R6P/46OyJwgCWVlZlJUAAF6VBXfv3oWfnx+1GTp58mRs3bqVlpQUuznZsmKiJejIsbq6Ohw/fhx5eXmUVc/z589hZ2eHpUuXcm4CGBkZYe7cubxD3rp164Zu3bphzJgxKCkpwaNHjxAREYHHjx+zkpKAivBbs2YN7O3tNfoAttBDFxeXVunbgwcP5jxPS0tL+Pr6wtXVVeN7MW12iR3PAWGkv7rnO51IgIuwFbOZDKgI5eDgYOTn5+P69evw9PTE4cOHaRWRzc3NtPdDfX29qFAoHXRoCR0pqYMOOrw1pKSkIDo6Gq9evdLw8TIyMuJUswCqgTczM7OVhyJbCXfv3r1RW1uL9957Dxs3boSRkRGnmqO6upra9X327BmampowYMAAzgmyWHLx0KFDWLlypQY5SL7GBj09PZw7d06j9EcikbCqxkhPnYiICACqciO2FGdtMW3aNLi4uFCLmeXLl3MmYYpV0gpRp3z88cf46aefsHz5cg212NixY3mpVLdu3QorKyu4u7tj2LBhGn4+LWFvbw8/Pz9ERkbijz/+AAD06NEDu3fvZg3GICFEhdSnTx9K3aCOIUOGtCJR1HH9+nUsXbqUsfyUzuT85s2buHr1Krp06QKFQoGJEyfi7NmzePfddxEQEMB4rIiICHh7e6OyslKwV5NcLseAAQNAEAQsLS0xa9YsfPvtt1T40z8BsWWiO3fuRH19PWxtbdGnTx9MnTqV1/MPiCcXxQQSAKr74eDBgygqKgKgWlSSBP4HH3xAm4a7Y8cOfPvttxr3EfmaNlDfBNA2TZQ8H/XEbT7nKKTke8GCBQgMDMSDBw8osj4nJwfPnj1jXEiTpGNoaCiGDh1KXcNHjx5R4wUdTp48ifHjx7faHIqOjkZYWBhrcmxSUhJ+/PFHKBQKHDlyBPn5+bh48SLjOcbGxiIzMxP5+fnQ19eniMmdO3dyErtiyssB7n6pJcSOzergQ7KEhITA1taWsRSXi5QEVIo/UtGdl5cHgH2uIjSF+KOPPkJAQADmz59Pjam5ubk4d+4cJk2axNiOVB++fv0aWVlZcHJyAqAilp2cnFi/27Vr16j/bmpqQnZ2Nuzs7HiFYLDN3dQToaOiouDk5IS+ffuCIAgcO3YMDx8+hKWlJZYvX85ZvSFmI3XhwoUIDw+Hm5sbevTogdLSUuq6sIEgCI1NcqlUyqh6FLs5Sc6VL168CAsLC7z77rsgCAKxsbGMVR2nT59G9+7dsWrVKur8CILAlStXcOrUKXz55Zes3yszMxPHjx/nFfJGEnZZWVl49eoVOnfujD59+mDlypW8Km3E9Pk+Pj5ISEhAZmYmCILgnb5NloYTBMFZEaPNeE6iTZs2lPUDGzZt2oTu3bszEol8ni+pVApzc3PI5XJKVc9FyLdp0wYSiQRJSUmYOHEixo4di+joaNr3enp6IiQkBJ9//jm12V1WVoaTJ0/ShvfooINQ6EhJHXTQ4a1hzJgxGDNmDBISEnir0dRx6NAhlJaWwtbWVmMiyDbRJydR48ePh4uLC+rr6xkXGoBK/WZiYoJhw4Zh0KBBmD59Ouci5tmzZwgNDUVJSQlsbGywbNkyQZMXcgJBQqlUcqZlAypS6ODBg4LUSgYGBvjwww85yyC1hXq5opWVlYYPF2mM3hLaKmmFqFOkUinmzp2LmTNnoqSkBIBKAdVSWUlHzgCqMq3s7GzExcXh6tWr6N69O9zd3Rl30C0sLEQTZ2lpaYiKioKlpaUgFZIQkOoQIQmLUVFROHDgAMzMzCCTybBy5Ups376dkyAgE1xPnz6NwMBAXiQBCQMDAyiVSnTt2hW//fYbOnTowGrozqQyYUvfFlsm2rlzZzx//hwvX76EmZkZ2rZti3bt2vF6PsWSi0ICCVpCX1+fUT2rnoYrl8shl8vx5s0bjee6rq4OlZWVnMeh86Ulk77d3Nw0QkRICE0T1eYc6Uq+2YJxunXrhj179iA2NhYvXrwAoFr8ffHFF5y+gTk5ORpldYMHD2ZV+BUWFtKWkY4ePRpXr15lPdalS5fg7++P7777DoAqqInNOuPEiROwtrbGuHHj4ODgwFtdCagUSBkZGXj58iU8PT1RXV2NhoYGznZjxoyBXC6HTCbjPJ6YsVks1q5di/j4eBQUFGDo0KEYOXIkunTpwru9UC9rQHgK8ejRo9GuXTtcvHiRKtHt3r07Zs2axaoaI8tBAwICEBISorGJd/LkSdbvpR7sAqg28kjPPTYImbvdunWLIhbj4uLw/PlzHD58GHl5eThz5gx27NjBeqy//voLFy9eRHl5OZRKJWtfT4IMUSTv2c6dOzOWeavD09MTW7ZsgZubGwDgzz//ZCRo7O3tsXv3bty+fVvU5uTjx481VLPjx4/H5s2baZWImZmZWLFihcZrEokEM2bM4FXh8cMPP/AOefv222/Rq1cvfPjhh3Bzc6MNFmSDo6MjysvL8fLlSwwcOBCNjY28VKrDhw8XvI4gCVA+ClBtxnOh8PHxwcOHD2FgYAAPDw+88847gvq2O3fuICIiAhUVFbC1taVUxlzzOSMjI4SHhyMmJgY7duxgDUP76KOPYGRkhO+++w4NDQ1UYviUKVP+VWGDDv93oCMlddBBh7eOAQMG4IcffqAmOY6OjpgxYwZnSUlubi5CQkIEGaurq2RIYoxNOePp6Ylnz57h4cOHKCgowIsXL9C3b1/06tWLsWz85MmT8PHxgYODA5KSkqgJHRfCw8MRHh4OuVyOBQsWUAsQPT09KkGaDd27d+c9AWRLbAbwjxJcgLhyRSYlrbGxMS8lLSBcnWJgYKDhsdkS6uRMS9jb28Pe3h5Tp07F2bNnceTIEVpSkq4UhoREIuFUcYlVIQmBmHJFAwMDilzu1KkTunXrxkuxZG1tjRUrVqC6ulpDIcOHbF2wYAHkcjkWLVqEixcv4smTJ60WX+oQmqwMiC8TJcmmuro6PHv2DJmZmbh9+zaqq6vRo0cPVnWKWHJRSCCBEKifT1RUFG7evInKykps3LiR+puJiYlGSigTmpqaUFxcTC0gHz58iO7du+Pu3btIS0vDwoULW7URmiaqzTmKKfnW19eHp6cn63vo0K5dO1y5coWyz7h//z5rIAzT4lypVHIu3Nu0aSMoLOiHH35Afn4+srKycOnSJRQXF6N9+/bo27cv+vbty+pjeenSJeTk5FCkpEKhwKFDh7Bz507WYwpRc4oZm8WCLAFuaGhAUlISzp49izdv3uCTTz7hVQ4s1MsaEJdCPHjwYF5lq3QoLy/X8PA1NzenSrj5omPHjhQxzwYhczepVEptJv71118YPXo02rZti4EDB+L8+fOc7c+cOYNvvvmGVwAgiaysLBw7doyXMlAdH374IRwdHXlXgpibm4venJRKpbh//z5VshwXF8ea5qwt+Ia8nThxglJL/v7772hubkavXr2ofoPLxzIqKgp37txBTU0NDh06hIqKCnz//fe08yIxm4zqEPI7azOeCwUpFCgrK0NsbCx27NiBTp06Ydq0aay2OyQiIiLg7++PLVu2YNu2bSgqKsLPP//M2W716tWIjY3FsmXLYGFhAZlMho8++ojx/ePHj8f48eMFJ5HroAMf6EhJHXTQ4a3j2LFjsLGxoUprY2JicPToUQ2Cgg49evRAVVUVrzQ6scqZqVOnUv9NmnffuXMHT58+Rbt27WgJJoIgKOJqxIgR+OWXXzjPjzzW1KlTceHCBVZlDhOkUiml8FFXBNLt8JMKh9u3bwMARZ7dv3+fldgUm74tplxRWyWtGHUKF5gm93V1dUhMTER8fDxKS0vh5uYGf39/2vf6+Pi0ei0rKwvXrl3jpZAg/bZev37NK31UDNQDBehAR0q+evVK4/54/fq1xr+Z7o1Vq1ahqqoKfn5+rOWnLaFUKvHgwQP4+PjAyMhIVMBCy2vI5NWkTZmovr4+DA0NYWBgAH19fVRUVHB6LoklF4UEEgiB+sLP29sb3t7euHXrFmuAA5OquKSkBN9++y3atGkDQLWw2bVrF3x9fbF27VrazxKaJsr3HFuiubkZUqkU7du3h62tLbKzs1FZWclJSorF119/jUuXLmHPnj2QSCRwcHDA119/zfh+V1dXHD9+HAsXLqSUMw0NDfjhhx84yagePXogNjYWSqUSL1++xK1bt1jvX6lUCjs7O9jZ2WHChAmoqqpCQkICbt68iYsXL7IqOhMTExEUFESRiR06dOAVGEan5mTyfBYzNqtDoVAgMjJSYzN03LhxrPYMBgYGMDExgbGxMWQyGeRyOed3ItsJ8bIGVH6elpaWePToEVJSUtCvXz8MGjSI1/HEwNHRsZUvH1fJsnr/ThAE8vPzWStPSAiZu0mlUlRWVsLU1BRPnjzRUFLzuf6dOnVCjx49BG1enzlzhrcysCXs7OxgbW2NwsJCdOzYkfcxheKrr77CmTNncObMGQBAv379GFWP/fr1w+XLlzF9+nSN63D58mX06dOH81hCQt4sLCwwbNgwao7Q2NiIe/fu4eeff+bl9Xr79m34+/tTm69du3Zl3IBydnbG69ev8c4778Dd3Z02kIUNYn5nMeM5iaSkJKSnpwNQPW/qtiJ0sLKygpubG+RyOe7fv4/i4mJepKSBgYFG2ry1tTVVMcQGCwsLjBw5EtnZ2UhKSoK9vT2v+fK/pVDX4f82dKSkDjro8NZRWlqqQUDOnDmTV9LhmzdvKENs9YUEnapCXTmj/ne+6p7S0lJkZ2fj2bNnePbsGaqrqxl3fGtrazWUZi3/zeU/NWfOHFRUVLTyW+JSZJCG8HxATt4yMzM11Ctz586Fr68vZsyYQduOJEZIk293d3cAKiUIlzckILxcEVCpKgYMGKBRunnjxg1OskWMOoULTAubdevWwc3NDTNmzOAkqtTJpfT0dFy5cgVNTU1YvHgxL5ULqdSprKxEu3btIJPJYG1tjZCQEMY2v/32G0aNGqVxDePi4hjvfTEEX0sVjxCFnoWFBYKDg3mXbgKqxWpubi6lihACIddQbJnomTNnkJWVhZcvX8LW1hb9+vWDl5cXVqxYweo5CogjF5VKJYKDg+Hr68t5bv8EuMg+JlVxRUUFGhsbKdVeY2MjKisrIZVKGcOrxKaJCiEko6KicP78eRgZGWH69Om4fv06evXqhby8PHh6emLKlCm8P4svzMzMsGjRIt4BEvPmzcOFCxewYsUKdOrUCRKJBOXl5Rg9ejTnRtann36Kq1evQl9fHwcOHICLiwumT5/O+P7nz59T3nCZmZlQKBTo27cvJk6ciH79+rEeS09PDxKJhHou+ZRuA/RqTq5nW8jYrI6wsDAoFAqqD4yJiUFYWBhlXaGOJ0+eIC4uDtnZ2RgwYAC8vb3Ru3dvXt8JEOdlffnyZTx48ICaLxw7dgzDhw9n/c20wWeffYaHDx9SpAwfXz71Pr5Nmzbw8PBA//79OY8lZO42a9YsbNy4EUqlEq6urpQnX3p6uoYNDBPmzp0Lf39/ODo6avQvXJY1fJWBgGo8OX36NMzMzDB79mycPHkSFhYWKCsrw9y5c7UOCKSDlZUV7028Tz/9FMePH8dXX32Fnj17QiKRID8/H7a2tli2bBlne7qQNybVaF1dHdVnZGVlIS8vD126dIGrqyuve0NfX1/jnmhubmbsA9avX4+6ujo8fPgQoaGhkMvlcHd3h4eHB2vAozr4/s7ajOcAcOHCBWRnZ2PkyJEAVLYEWVlZtP12aWkp4uLikJSUhI4dO8LDwwPTpk3jtAMh0aFDB9TW1sLNzQ27du2CqakpawgaiTt37uDy5ctwdnYGQRA4ffo0pk+frvOI1OF/BDpSUgcddHjrMDAwQEZGBjVhycjI4DX4CjHEFqucCQ4OxrNnz2BiYoK+ffuiX79+mDhxIqtHpKOjo4bSrOW/uUjJ8+fPIz4+Ht27d6cmYxKJhJOUHDNmDBQKBYqKiiCRSHglfDY0NGhc+8zMTNYFJDm5jo6OxrZt26jPHzduHPz8/FiPBQgvVwRUZdzqEzczMzM8evSIk6QRo04Ri8OHDwsixlJSUnDlyhUYGBhg6tSprKWQLXHx4kX4+flh586dCAoKohbMbLhz5w4mTJhA/dvMzAx37txhJCVv3LgBExOTVpPRW7duQalU4oMPPmjVhu/C69SpU7SqSaFBHADQq1cvBAUFYcSIERoKX65nTMg1FFsmamVlhVGjRgkuJxVLLkqlUhgYGKCurk5QmS4fCFWgAMyq4smTJ2PdunUano1Tp05FQ0MDBgwYQNtGbJqoEERERODQoUNoaGjA6tWrceTIEbRr1w6NjY3YtGkTJymZm5vbiohPSkpiVcMICZAAVGTf/Pnz8fHHH6OkpAQEQaBLly68bDsMDQ3xySefUNYXRUVFOHnyJC0JB6iS7fv16wcXFxfMnj1b0D0wYsQIhIaGora2FlFRUbh37x7ee+89znZC1JxixmZ15OTkIDg4mPq3s7Mz42bozp07YWNjg/79+0OhUCA6OlojAILLb1ColzWgKscNDAyk5kJTpkzBhg0bOEnJpqamVuQ+k29zS6gr3PiAnHOo+zbzgZC5m6urK44ePYr6+nqN72BnZ6cRXMekzP7Pf/4DIyMjNDU18Va0CVEGAqrxZMuWLairq8P27duxZ88edO7cGa9fv8aOHTtYx8aysrJW5CqfILvi4mKEhYXh9evX2Lt3L54/f46kpCTa+8PExARr1qxBSUkJ5Vk+d+5c3r6o7dq101Bh1tTUIDIyktb/d+XKlejTpw/69euH6dOnw97enjeZBqjmy1evXoVcLkdqaipu375N2afQwcTEBJ6enhg9ejTi4+Nx+vRpNDU18fJJF/I7ix3PSSQnJyMoKIhqO2bMGKxfv56WlPzqq69gY2MDNzc3SpUdGRlJ/Z3ru5H92KxZs5Ceno66ujq4uLhwnuO1a9cQFBREzcnfvHmDrVu3CiYl6fogHXQQCh0pqYMOOrx1LF68GEeOHEFdXR0IgoCZmRkvpZajoyOqqqqQk5MDQOXpx1X+Om7cOERERFBqACcnJ3h5eTGSd56enliyZImgBbAYlZk6EhMTsX//fsGDenJyMr7//nt07twZBEGgrKwMX3zxBav6btmyZTh27BiVMGtiYsLr/CsqKtDQ0EAtEhoaGlBRUcHZTr1cEVD9hmzlioCKpFGf5Mjlcl5ly2LUKVxouTA/c+YMFi5ciMDAQFpSko5Q27RpE6qrqzFp0iRqwa0eZMSlMGzTpg3atm0LgiCgVCrh7OzM6a1FEISGopDNwBxQhc/QpZt7eXlh06ZNtKQkX2RmZtK+LjSIA1Atjtq2bYsnT55ovM61sBZyDcWWiXp7e7OeAxO0IRf19fWxdu1aDBw4UIOo4iJNGhsbcf36dchkMixduhQvX75EcXExtRjkstKgAxNJP3bsWAwePBjZ2dkgCAKffPIJpeKgszYAVPdvSkoKysrKMGPGDMhkMt4J9Hyhp6cHMzMzmJmZoUuXLlSfb2hoyCtx/cSJE1ixYgXlSRsbG4uIiAhWUlJIgIQ6uLxv1fH8+XP8+OOPqKyshJubGyZMmICwsDBkZ2ezLm7pnn+++Oijj5CamgpjY2MUFxdj9uzZjF686lBXcx48eBCDBg2iJT4AcWOzOqRSKUpKSihiprS0lJFs4KMmYwNBELh//76g+9fS0hJNTU0aZZh8FKB79uzBunXrqHu2srISAQEBnL9nVlYWTp8+jcLCQigUCiiVShgZGbH68qWlpeHIkSPUuCiTybBixQrODVShc7c2bdq0IlVbKouZlNk1NTXYunUr6/m0BJ0y8LPPPmN8P7kJDKjIK/J3Mjc3p2wqmLB3715s2LCB6gPT09Nx8uRJ7N27l7XdiRMn4OPjg9DQUABAz549cfDgQVbSukuXLoICmmQyGa5cuYLKykq888478PDwwMWLFxETE0OV+bcEVzgSF+bMmYO7d+/CxsYGv//+OwYPHsy6oZGZmYm4uDg8ffoU/fv3xzfffAMHBwdexxLyO4sdz9VRV1dH3cfknJsO6mX2fFXmLdEyaKyiooJTWdyxY0cNX0hjY2NGSxsSR48e1VgzNDQ0ICgoiNMbXQcduKAjJXXQQYe3DltbWwQHB2sQY3wQHx+Pc+fOURPgU6dOwcfHh9V/UEjJFgBOz5d/A507d0Zzc7NgUvLs2bPYtm0bNeksKSlBQEAAKylpZ2fX6tpnZ2dzHks9oRZQTaT5qB/IckUSMpkMd+/eZTXTHjVqFHbs2EEFSdy7d4/V5+bhw4cYNmwYPv/8c9TU1AhSpwglZ0gvTrbzbwlDQ0NYWVnh4cOHtIEyXAmJpqamaGhogIODAw4ePMhr4TNo0CDs27cP48aNg0QiQWRkJOfOOR0Ro6+v/4+Y5tNBaBCHUqlE27ZtGYksNoi5hmLLRMVALLk4ZMgQyq9VCI4ePQo7Ozs8e/YMgGpxEhISwqpQ0QY5OTkU+SaVSjlLy8LCwiCRSJCWloYZM2bAyMgIJ0+eZPRtVSf56UBH/MvlcuTl5YEgCCgUCuq/AfDaBFmzZg1CQkKwcuVKZGRkICYmhhcZIqRMVAxOnDiB8ePHo2/fvkhJScGGDRswcuRIfPXVV4IUTEJw48YNjBgxghcRqY7i4mINNScbtB2b582bh+3bt1ObeDKZjJF8pFO61dTUwNTUlJdCXsj9S/o06unpYc2aNRg4cCAkEglSU1N5lb+6ubkhJCQE33zzDWQyGYKCgnj1kadOncKqVasQEhKCgIAAREdHo6SkhLXN2bNnsXXrVoqQKy4uxoEDBzgJUDFzNy4wjUsDBgzA48ePeflxnjt3DvPmzUNaWhqvVGr1Y9fU1IAgCEilUg3fcq7xcvHixZTNTG5uLn766Sds2rSJ85hyubwVqf1P9x1HjhyBg4MDhg0bhpSUFERERKB79+7Ys2fPv+azm5SUhNGjR/MKd1yxYgVMTEzg4eGBJUuWUN+f7P/5WMgI+Z21gfqcmawQYOrnxIYfkRAaNHbjxg0AqrLvzZs3Y+jQoZBIJEhKSuK0qejQoQO+//57LF68GDU1NQgICOClitdBBy7oSEkddNDhrUG9/IkOXAbL4eHh8Pf3p3bYq6ursXPnTtqJbXNzM9q0aSOoZOt/CgYGBli3bh0GDBjAGVijDnNzc41d8M6dO/MKTgFUyse4uDjEx8fD2NgYAQEBrO/39PTE4MGDKRJj7ty5vCep1dXVSEhIQFxcHCoqKjh9MCdPnoyePXsiNTUVgGoXmY1Qu3r1KqWU27lzJwIDA3l5TwHCyRly0kunDNm3bx/t66QSkAtM5Wjr1q2DgYEBFixYgPv376Ouro7RA5TE3LlzERUVhcjISBAEgUGDBnFOHKuqqlr9plVVVbzOXQzEBHGQiepCIeQaalsmKgZiyUWx3mWlpaVYvXo1VcL+T5BVTOW+58+fR05ODi9vLRLZ2dkIDAykPNTMzMxYlb4//vgjANXCPTc3Fz179gRBECgoKIC9vT3t4qx9+/ZUOruFhYVGUjufvq1z5874+uuvERwcjE6dOmHr1q2c11FomagYNDU1UfdFt27dcP36dcydO/cfJzDUUV9fDz8/P5iZmcHd3R3Dhw/ndQ1Jn9fhw4fDw8OD8g/8N9C/f38cPHgQxcXFIAiC9bpfvnwZI0aMgLW1NZqamrB7927k5+ejTZs2+OqrrzjJVyH3Lzmm2NnZaXg68kn5BlRqdoVCgaCgIJSXl+OLL77g9AAl0aVLFyiVSkilUnh6enKS6s3NzRol2926ddPwwWaCkLkbXzCRw7dv38a1a9egp6cHPT091mRm0hbml19+wYgRI3gfu66uDhs3bqQISPUKCS7S2t7eHosWLcKuXbugr68PX19fXurftm3boqSkhPr8hIQEXsFBQlBTU0MRZC4uLli8eDH8/f3/1dLcpKQknDlzBg4ODvDw8MCgQYMYNwwtLS0hkUjw+PFjPH78uNXfuTZ4t27dCisrK7i7u2PYsGG8vCHFYuTIkXByckJOTg4IgsC8efMY+8SoqCg4OTmha9euIAgCx44dw8OHD2FpaYkVK1Zw+rcLDRoj/9a5c2eNjVY+Gz8ff/wxzp07h9DQUOTl5WHy5MlaPcc66EBCR0rqoIMObw1k6Y46CILAX3/9hYqKCk5SUqlUapBuZmZmUCqVtO/dvHkzAgMDBZVs/U9h6NChglQgpNque/fu8Pf3pybTCQkJrLuc5eXliIuLQ1xcHJVu6+/vz5vA09PTQ/v27SGXy1FcXIzi4mLGhVN9fT0SExMRGxuLly9f4p133kFpaSnv4Blra2tIpVIMHDgQjY2NqK+v1ygzUYe6MkGoqu+fJGeysrJEtwWYy9HUy9b4klBSqRTjx4/H+PHjeb3/o48+QkBAAObPn09NgHNzc3Hu3DlMmjSJ12cwgek3ERrEAahU1oGBgYI9JYVcQ75lokwk8t27d1t5Mp0/fx5z585l/Cyx5OKKFStoF8GHDx9mbaenpwe5XE61LSkp4SxZFlvy/ejRI97eWiTatGkDpVJJnV91dTXrYp9cjO7fvx9LliyhSp0LCgpw/fp11jZCsXbtWo1zqampgVKppNJjSasKOggJkADEKUCbmpo0VJ9GRkZ4/vw59W8hgVR8MXPmTMycORPPnz9HfHw8vvvuO3Ts2JHTJ3Xbtm2oqqpCfHw8QkNDUVdXB3d3938l3GXr1q0IDAzUUM9v2LCBVuUXHx9PnQO5mXry5EkUFxfjyJEjnKSkkPtX7LNPqp0AVR/76tUr2NraUspuLh86Q0NDKBQK2Nra4ty5c7CwsEBjYyNrGzs7Oxw7doyqGLh//z6v+0nI3E1bqG8ucMHFxQWfffYZGhsbsWDBAo2xionIBFSKQqEICAjQuAfI8K9jx44BoLd+Ucdnn32G0NBQFBUVYcmSJbCysmJU/akrN+nA5jeq3pa8J8j7gm+YjBAsX74cCoUCKSkpiI2NRVhYGAYOHEhbzaTtBu/BgweRnZ2NuLg4XL16Fd27d4e7uzt1PzNBqVSiqqpK457lKnPesWMHvv32W425PflaS9y6dYvqB+Li4vD8+XMcPnwYeXl5OH36NHbs2MF6LKFBY0I8XkmoV/nY29vjypUrsLe3h0QioaqVdNBBG+hISR100OGtQV35R3ou/frrr+jTpw+jj5Q6XFxc4OfnR3nbxMfHM5Yqk5NLHx8fqmQLUBFzfP2ihCZiP3jwAC4uLjA2NsaVK1eQl5eHadOmcU7ahS5K1EN0zM3NkZ6eDkBlTs40Gd26dSu14FuzZg26du2KFStW8CYk79y5g4iICFRUVMDW1hZZWVno27cv48L+888/h729PT7++GP0798fEokEiYmJvI4VFRWFO3fuoKamBocOHUJFRQW+//57Rs8a9TLMlgtygH0RLoac+bfQkrybP38+JBJJq4USm/IjJCQEa9asaUWckGAiTEaPHo127drh4sWLePHiBSQSCbp3745Zs2bxSggnoVQq0dDQoFGWzeTNJDSIAxDuKenr64udO3dS15IE2zXku0HARCInJCRAX18fo0aNAqAq5eQqBxZLLqornJuamvDgwQPOBSmgKhfz8/ODTCbDwYMHkZmZyektq03JN19vLRITJ05EcHAwqqqq8NNPPyEhIYEz6ApQ3UPq3os2NjbIz8/nbCcEGzduFN02JyenFZEQGRnJuHlAKkCZQNf/qitAgdYqUC4ytri4GNeuXYNMJtMY+/iQuObm5rCwsEDbtm3x+vVrzveT5+ft7Q1nZ2f8+uuvuHz5MicpKWRsrqqqQkVFhcY4Aag2zphIOHKRD6hCytzd3SGVStG9e3deZBp5/75+/Zr3/Su0D2iphCJVlmwKKXV8+eWXUCqV+PTTT3Hz5k28evUKa9euZW2zePFi3L59G7du3QJBEHBwcGAMT1OHkLkbXzAps+n8PKuqqmj9PH18fODj44OgoCDeydZiIcTyhQ61tbXw9fVFQ0MDCIKAsbExkpKSaK/Dhg0bWs0dSEgkEsZ7qqUClPwsrnaAiniPiopq9Vzy8SzX09OjqmHkcjn+/PNP1nkAF5jGZkBFqNnb22Pq1Kk4e/Ysjhw5wkpK3rp1C5cvX4a5ublGECXTXEoul0Mul+PNmzcaY3FdXR0qKytp20ilUmre+ddff2H06NFo27YtBg4cyOkfDogPGmPyx6br69XXHYAqdLC5uZl6XUdK6qAtdKSkDjro8FbR3NyMP/74Azdu3IC9vT3Wrl3LmeBYUlKCqqoq+Pj44OHDh8jIyABBEOjbty9VEtgS1dXVlJJg3LhxUCqVMDQ0RFNTE/Lz8znTj8+dO4cHDx4ISsS+cuUKRowYgYyMDDx+/BiTJk1CWFgYdu/eTft+JuKIBNOkR0ywTrt27fDq1Su8fv0a1dXV6Nq1q6D06IiICPj7+2PLli3Ytm0bioqK8PPPPzO+/5NPPkF8fDzCwsLg4eEBd3d33se6ffs2/P39KeVR165dWRe4bGWYAPtiWig5w6Zc4lPGxoaWv4cQxQcJ0r9TDHEyePBgUQvFAwcOYPHixZBKpdi4cSPq6urw4YcfUouwlqS72CAOQPi9T5btirmWXGBSgH7zzTdUEFJKSgrMzMxY1XCAeHKxZZL9Bx98AF9fX8yePZu13cCBA9GrVy8q3XrhwoWcylCxqmI6by02lSSg8pW1s7PD33//DUBVfs+nfN7a2hrHjx/HqFGjIJFIEBMT84+XR6uTAHQKGjZcuXIF+vr61Pjz66+/Ii0tjZGUFKPmFKsAJUF60Xp5efGuKoiMjER8fDyqq6sxfPhwLFmyhNfvVVhYiPj4eDx8+BBmZmbw8PDA/PnzWdsIHZtTUlIQHR2NV69eafQDxsbGjB5v+vr6KCgogIWFBdLS0jTOiUtNqFQqYWVlhXnz5gm6f4X2AWLUTurn+NNPP1E+o3w/S19fHx9++CGvpGN1+Pj4ICEhAZmZmSAIAl5eXhql6kzIzMxsRXKRFTVMymyhfrQAsH79eo0gnj59+ogOVGIC33J8JrQM1oqLi8PNmzdpN9HEKDm1aQcAQUFB6N+/PwYMGCCoGiklJQVxcXFIS0uDo6Mjxo4dq5GyLgZMY3NdXR0SExMRHx+P0tJSuLm5sd4XgGruu3///lZjLROioqJw8+ZNVFZWahC8JiYmjAS+VCpFZWUlTE1N8eTJEw2RhlwuZz0eQRBwd3dHcXGx4KAxde9ZuVyOhw8fMpbOaxvoqYMOXNCRkjrooMNbw2+//YZbt27B2dkZmzdvZtzpbokzZ85Qi4dhw4ZRO3I5OTk4c+YMLQFDKrbUJydkSQMfJcGff/4pOBGbnIglJydj/PjxcHNzw6VLlxjfr43iBlApl+hAN3lYv3496urqkJCQgJ9//hklJSWoq6vjnWhrYGCgkQpqbW2N4uJixveTC5fS0lLExcUhODgYlZWV+OWXX/DOO++wEtH6+voaasXm5mZepZtcoCvpEUrOsCmX/mnyg8STJ09QWFgIQOXDSIYN0YH0mOL7bP0TKCwshImJCe7fv4/Bgwdj7ty52LhxI6MyRJsgjuLiYoSFheH169fYu3cvnj9/jqSkJE5lVVZWFnr06EFZADQ0NODFixfo06ePuC+N1iSyOoGwdOlSBAcHo1+/fpgxYwZqampYS9/EkovqJDlBEMjJyeGV3pmYmAhnZ2fKx7K2thaJiYmsRIFYVbEQby11NDY2UiWwXAszEsuXL0dkZCQiIiIAAA4ODrwtDIRCqIIGUPXDgYGBmDdvHlJSUlBUVMSq0Hry5AmcnZ1pA7KAf0edQlo/CEF5eTkWLlwIW1tbQe2OHTsGDw8PbNmyhTP8iITQsXnMmDEYM2YMEhISeHufLVy4ECEhIaiursYHH3xAVRQkJydzfkepVIqzZ8/Cz89P0Jggtg8oLi7G9evXW5F3bOOiVCrFmzdvoFAoeD3DYjdQ1TF8+HBB3nOHDh1CaWkpbG1tNUguLpsfoX60gKrK5ccff/xHg3iY8PDhQ5w/f57aaGVT7atDSLBWUVERrK2tGTdR/w0Lh8bGRsybN09wuz/++APu7u744osv/jHvSqZ7dd26dXBzc8OMGTNY/avV0alTJ0GBfN7e3vD29satW7cwceJEXm1mzZqFjRs3QqlUwtXVlfLWTU9P56xmkkgkCA4ORmBgoOCgsZb3Qf/+/Tnn09ooYnXQgQ06UlIHHXR4azh9+jTatWuHjIwMDR8nclLGNLEtLy+nTVHu3bs3ysvLadu0b9+eMwyEDWISsTt06IDQ0FD8/fffmDx5Mpqamlg9DrUljtSDMZqampCYmMhqfG5iYoKxY8di7NixeP36NeLj43HmzBm8evWK8jViQocOHVBbWws3Nzfs2rULpqamvBaRnTt3xrRp0zBt2jQUFBQgNjYW/v7+OHToEGMbR0dHXL16FXK5HKmpqbh9+/Y/kgpMV9IjlJzRhgDlQsv7oaKiAnv27IG+vj7s7OxAEAQePHgAuVyOdevWsV5/sQsfMWhuboZCocCff/6JCRMmaJQ+0kGbII4TJ07Ax8cHoaGhAICePXvi4MGDnKRkWFiYRp9jYGDQ6jVtoV4yR/5/cnIykpOTOUvfxJKL6iS5VCqFpaUlL5XJpUuXNO5xU1NTXL58mZWU1FZVTN6vFRUVqKioYF0YX758GQ8ePKBIt2PHjmH48OGcv7OBgQHGjx+PIUOGcCrwxfg1qkOoggZQKdbXr1+PnTt3ws7OjpPsSU9Ph7Ozc6vSORL/Binp6uqK27dv45133tEY/9hI9blz50KpVKKiokKQ75qfn5/g8xMzNgMQRDD16dMH+/fvb/V6y0CqP/74g9Z+ZdCgQUhISMCwYcN4VySI7QNIZet7773Hqw+VyWTo1KkTLC0t4evrC1dXVw3PXToVJLmBShAEAgICeKVFA+LsM0jk5uYiJCREUEUHINyPFlCF5QkJ4tHGs/HcuXPYsGGD4OA0IcFaN27cwJIlSxg3UbVVU9PB1dUVycnJggPbVq1a9Y+fCxMOHz4s+H6ysrLCd999hyFDhmj0OVxqYb6EJKC6dkePHkV9fb3GvWNnZ6cxnjPNK/v06cNbYKAO9ftYqVQiNzeXM9xQrCJWBx24oCMlddBBh7cGLn80JrCpZJj+JjTwpCXEJGKvXr0aKSkpmDRpEkxNTVFZWSlq55gvWk6YPTw8aFNm6WBubo6JEydi4sSJjMSuOsjE8lmzZiE9PR11dXWsidh0sLGxwZw5czhLN+fOnYs7d+7AxsYGv//+OwYPHszLH4cLdPeEGHKGD+gIUKFBISdPnsT48eNbLXqjo6MRFhbGqrASs/BRKpVISEgQVGoPqNJfV6xYAVtbWzg4OKC8vJwxlAjQLohDLpe3mnjzmRiTi2D1NtqW27ckkbUpfRNLLopdXNI9C1zX459UFQPs5x4XF4fAwEBq0T1lyhRs2LCBk5RMSkrCjz/+CIVCgSNHjiA/Px8XL16kDZHQ5vwAYQqalqSMQqFAaWkpEhISWMkZMgn3bapQyGCXa9euUa9xkeq//fYbLl26JEg1CgAZGRm4dOkS5V9JPqdsxxIzNv9bUA+oUMeNGzfQ2NgIqVQKAwMDXiSc2D5AqLKVVFW1b98e7du3B0EQnNUj6n2dvr4+7w1VbewzevTogaqqKsEJ02L8PIUG8Yj1bARUFjNCxmUxwVpLliwB8O+Qj0yIiIhAeHg49PT0qBJgPhuh/8YGKtP9+fLlS8Gq4k6dOqFTp05QKBSciltt0KZNm1ZktvpmAcDslZmWloaoqChYWlrC0NCQU+hBQv0+btOmDaysrDg998UqYnXQgQs6UlIHHXR4axCrDOzduzeioqLg5eWl8frdu3cZCQymUBS+EJqIDQC//PILHBwcqEk0Oel/WygpKYFMJhPcju/vkpGRgZcvX8LT0xPV1dWoqKjgHZTDF0qlEuvWrcPevXtb/d7agm6HXAw5wwd0nys0KKSwsJAig9UxevRoXL16lfX4Qhc+gGpxe/v2bcGkJFmuRMLS0pJ1kq9NEEfbtm1RUlJC/ZYJCQm8nrHOnTsjIiKCWrxHRkZy3rti06YBVepzYWGhRsANW9mh2MVjXV0dLl26hKdPnwJQqYxnzJjBSZbZ2dnhhx9+wPvvvw+JRIJbt25xKgP/LVUxHSwtLdHU1KRhGUGGlbHh0qVL8Pf3p1JabW1tGTddtF2wC1HQnD17lkpI5lIPMiE5ORkvXrzQuKfoqgG0VYCKIddv3rwpWDUKAMePH8eCBQtgZ2fHW3UjZmz+t8C0+SmGhBN7PwpVtpLnrI0npVAcOnQIK1eu5HxNHW/evMGaNWtgb2+vQT5zpVSL8aMVGsSjzQaUnZ0d9u3bBzc3N43fi0n1rK3Nj5CxSBsFqFjfZjEbqBs3bsSYMWMwcuRI2nNiGpuFqoqB/z4n9fX1kEgkrYjCtwmm/oYkqIVCzH0sVhGrgw5c0JGSOuigw/96LFy4EHv27EFsbCy1oMrJyYFCoaAlbQD2yRMfjBkzBgqFgvJN7NatG6f3kqWlJWJjY3H69GkYGRnBwcEBDg4OcHNz4zyeXC6HTCbjLDlUh3o6s0QigYWFBebOncu7vRBcunQJOTk5FCmpUChw6NAh3spMvpBKpejZsydVYvZvQww5wwd0BKjQoBAmpYZSqeQM1hC68CExYMAAXLt2De7u7hqTb7bnKSIiAmPGjIGxsTGOHz+O/Px8zJkzB4MGDaJ9vzYl8J999hlCQ0NRVFSEJUuWwMrKqlWaMR0WL16M06dPU2TugAEDKDUJE8SmTV+6dAnp6ekoLCzE4MGD8ejRI/Tv35+VlBRLLh49ehQ2NjaUoiomJgZHjx5lJUwBlarsypUrVInqwIEDOdVEYlXFcrkckZGRyMjIAKDyeRw3bhzt/X/q1CkAKv/KNWvWYODAgZBIJEhNTUX//v1ZjwOo1CZ81Yva+jUKVdCoe38JRWhoKORyOdLS0jB27FgkJCQwluppqwBVKBSIjIyk7kUnJyd4eXmxjn9CfddImJiYCA7XEjo2M/2+JLQpgWcrBRWSEA5o9qMnTpxAXl4eaz9KQqiytaKignrO6ECnOFUnulummAPcRDfpiUyiubmZkzzXhjTt2rUrjI2NqXGSbT5BEAQmTpyInJwcKkSRK4hHG8/G+vp6GBoaIjU1VeN1pvvQ0tJSY7NWCISORdooQAGVUj09PR2Aqt/gY7sjZgN11apVuHfvHjZt2oTevXtjzJgxGDRoEGdpthi/3IKCAhw+fJgibNu2bYsvv/yS8n1sCW03hdjA9P3Ie0RI6Bqg8lJ1cXGBsbExrly5gry8PEybNo31HNUVsXp6ev+qNZAO/7egIyV10EGH//WwsLDArl278OTJE7x48QKAytuJK0FbG6SlpeHIkSOUilAmk2HFihWsiwrSr7Gqqgrx8fG4fv06oqKiOHeQhZQcquPfSBRmQmJiIoKCgqhz6tChA6/AoNzc3FYTnKSkJFalS2VlJaWQMDQ0pF7nuh5coFOEiiFnxEJoUIirqyuOHz+OhQsXUgRhQ0MDfvjhB86FvNCFD4l79+4BUCWgk+BajNy7dw/e3t5ISUlBdXU1li1bhmPHjnEuprmgXqoUEREBb29vVFZWwtfXlwqxYisTV4e5ublg7yqxadMJCQkIDg7Ghg0bsHz5clRVVeH48eOsbcSSi6WlpRrvmTlzJuNGDQmlUong4GD4+vry+j4kxKqKDx8+DGNjY0yYMAGAqjT78OHDWLNmTav3kn2FnZ2dBinAN7m2R48eiI2NhVKpxMuXL3Hr1i3GQANt/RrFkCZivb+ysrKwZ88efPPNN5g5cyYmTZrEWJqnrQI0LCwMCoWCSoqNiYlBWFgYli5dythGrO+ak5MTfvzxRwwbNkyjL2RbFAsdm8nf9/Xr18jKyqKCwtLS0uDk5KQVKcmkXBKaEA5o9qOvX7/m3Y8KVTsZGBgIJkbUie6WynaA+Z4LDw9HeHg45HI5FixYAEB1zfT09DgrIRwdHTUSse3t7TVKrJmgHkAllUo5S1nVNwv43gvaeDaKsWIQu1krdCzSRgF6/vx55OTkYOTIkQBUY3ZGRgbnRrmYDdQuXbrgk08+wezZs5GcnIxjx45BKpXC09MT3t7ejJuoYvxyQ0NDMX/+fGq9kZaWhhMnTmDXrl207yfvCblcjtzcXPTs2RMEQaCgoAD29vb/+EY+IC50DQCuXLmCESNGICMjA48fP8akSZMQFhaG3bt3M7Z5m+sOHf5vQUdK6qCDDv8jEKpCBABnZ+d/lYhUx9mzZ7F161ZKuVhcXIwDBw6wqlyOHz+OwsJCmJubw8HBAWvXrkWvXr04jyWk5BBQBf+YmppSypQnT57gzz//hKWlJRU00hJsygiA24+LDC8hJzx8DPgBVTDJihUrYGNjAwCIjY1FREQEKykpViEhtNxWLDnDB3QEqNCgkHnz5uHChQtYsWIFOnXqBIlEgvLycowePZrTl1OsB52YRQm5MH/06BE8PT1ha2urtaer+ucC/12wnz59GoGBgYJLqF69eoVTp04hMzMTEokE/fr1w6JFi9CxY0fGNmLTpg0MDCCVSiGVSlFXVwdzc3OUlZWxthFDLpLHysjIoFSEGRkZnOQp6XNXV1cnSN0mVlX88uVLBAcHU/92dnZm/G50/nxC8Omnn+Lq1avQ19fHwYMHMWjQIEYfSrF+jWfOnMHChQsREBBAq1xh2zwR6/1F/qaGhoaoqKhA27ZtGe8pbRWgOTk5vH8vEmJ917KzswG0VhexkTpCx2by9w0ICEBISAhl91BZWYmTJ0+ynp9SqWQt8+zXrx/t60ITwgHh/ajY37lt27aCnzOx6vapU6di6tSpuHDhAueY1RLx8fE4d+6c4ERsMQFUQjcLxHg2/vrrr5g8eTLjXIxrDiZms1boWKSNAvTRo0cICgqinpcxY8Zg/fr1nKSk2A3U58+f4969e3j06BGGDRuGUaNGISMjA9u3b9fov9Qhxi+3sbFRY93h5OSExsZGxveT98T+/fuxZMkSau5bUFCA69evs34nLjBZLYm554H/+nEnJydj/PjxcHNzw6VLl2jf+z+R6K7D/y3oSEkddNDhrUOMCvFto7m5WaOUulu3bpyqoDdv3kCpVMLU1BRmZmZo27YtZfjNBiElh4DKF+ebb76BiYkJ8vPzsW/fPkyZMgX5+fmMihZywpCZmYnCwkLKNzAhIYEXcTpixAiEhoaitrYWUVFRuHfvHsaOHcvZbs2aNQgJCcHKlSuRkZGBmJgYbN26lbWN2PtAaLmtWHIGEOc3KDQoRE9PD/Pnz8fHH3+MkpISEASBLl26aCxIAPoyZ7lcjrt376KwsFAjDIqLgGlsbMSNGzcgk8mwZMmSVt+LDnZ2dti1axfKysowZ84cyntJW6h/hrW1NVasWIHq6mqNa8uX1Dl69ChGjhxJqfPu37+Po0ePshLSQklkEr1790ZtbS3ee+89bNy4EUZGRpyLXTHkIqAqSz9y5Ajq6upAEATMzMx4naO+vj7Wrl2LgQMHatxPbAtjsapiW1tbZGVlUYrFZ8+eMZI5JFasWEF7D3GVDyYnJ+OTTz7BJ598Qr324MEDjBgxgrMdH79GAHj33XcBAB999BHrZ9JBrPfXkCFDUFtbi0mTJlEllkz9r7YKUKlUipKSEnTp0gWAijDn8l8T67smRtUpZmwGVJt56v6z5ubmePnyJWublStXYvjw4fD09KQtMf3ss89o24lJCBfaj4r9nflsrIgFUxDHnDlzUFNTg5KSEo3xiG2sDw8PF5SITUKMlUBaWhp+//13WFlZCdosAPh7NlpbWwOgJ2/4jJdiNmuFjkXapnbX1dVRqsO6ujpe5yhmA3XDhg0wNTXF2LFjMXfuXOo569OnDzIzMxnbidl0tbKywuXLl6l+//79+7x82IuKiihCElAFPebn57O2EeuVKdY+o0OHDggNDcXff/+NyZMno6mpiXEj5Pr161i6dOlbTXTX4f8WJMQ/IWfQQQcddBCADRs24OuvvxakQnzbOHr0KCQSicZERKlU8ppAFRYW4vHjx7h58yaUSiVn6eaxY8cwYMAA/PLLL1i7di1u3boFhUKBL774gvb933zzDTVZPnv2LKRSKebNmwelUon169ezTqS3b9+OLVu2UAsThUIBPz8/XhOK1NRUPH78GARBwMXFhXbxQYfi4mIEBwejU6dOWLduHSPZ4uvri507d7ZKquXrWbNx40YEBARg/fr1CAoKAqAyuWfaNQeAkJAQPHv2TBA5A6iIYTs7O8TExGDv3r2Qy+XYsmUL67HIoBBy8lhbW4u0tDStk743bNjQ6tkJCQlBt27dEBcXh+nTpyM2NhbW1tZYtGjRP/69lEol8vPz0blzZ5iamuLNmzeoqKhAz549/9HvVVVVBT8/P9rUca5FAt19wHVvAKqNBpJE7tOnDyuJTIeysjLU19dzXov8/HxactHW1pbXccgFIN+FyR9//EH7OpOCSqlUws/PT5CqmEyNbW5uRnFxMVV2KJPJ0L17d1Z/tDdv3lD/3dTUhAcPHqCmpgazZ89mPSbds0D3mjqY/Bq5UkjpsG/fPl6Jya9fv9YgMYSUZDY1NaGpqUnUIpQP/v77bxw9ehSdO3cGQRCQyWRYtmwZa5WCUN81EmK8VMWOzSdPnkRJSYlGmEmXLl1Y+/r6+nrExcXhjz/+AEEQ8PT0hLu7O+e137NnD54/fy4oIfzf6kffJtTHXnXcuXMHERERqKio0NikYJt3rF27VqOP4OureOzYMRQXFwuyEmCqTOEaV5g8G9euXcvariXOnj2L+fPnC2ojFHzHIrGIjY3FhQsX4OTkBIIg8PTpU8yZM4d63pggpoqhtLS0VfBZWVkZZ3idGL/cmpoa/PzzzxTZ6eDggBkzZnD61u/fvx9GRkYYNWoUJBIJYmJi0NDQwGojU1JSgnv37iE+Pl6QV6aYex5QbUKnpKTAxsYGXbt2RWVlJQoKCrS23tFBBzHQKSV10EGHtw6xSoe3icWLF+P27du4desWCIKAg4MD5bHFhL/++gtPnz7F06dPUVtbC2dnZ17hDOolhwcOHGAtOQQ0y1rT0tIoVRCfNMGKigo0NDRQE6qGhgZUVFRwtgNUyih1IpL0vKIDSUiQqKmpgVKppJRCdMQp6bUj1rNGTLntkCFDRKUIivEbFBsUwgW6vcWSkhKsWbMGSUlJ1M67n58f52eJ+V4SiQSFhYVITk7GjBkz0NjYqEG4iEXLBaGFhQWCg4NFhUK1a9cOMTExlN9VbGwsZ6mT0LRpEnTlTSUlJbC0tGRUTtva2iI4OJg3uZiUlISePXtS1ygiIgIPHz5Ep06dsGjRIs7FmdDyTTGqYm1SY1v+Nh988AF8fX0ZSclHjx7h0aNHrUI86uvrOftFIX6NXMjKymL9e1JSEs6ePYvKykq0a9cOMpkM1tbWCAkJYW2nVCqRnJyMsrIyjSADrkWnEAUoiQEDBuDgwYMoLi4GQRCwtrbmVPwJ9V0jIcZLVczYDKhUjYmJiVQQB1eYCQAYGxvDy8sLXl5eSE9Px4EDB/DDDz9g2LBhmDFjBqUmbQkxCeFSqRQWFhYoLCzkNR+6ceMG69+57o1/A0zkSUREBPz9/bFlyxZs27YNRUVF+Pnnn1k/S2giNgkhVgKvX79GeHg4SkpKYGNjgylTpggi+8X4B9PhwYMHnKRkVlYWTp8+jcLCQigUCiiVShgZGXFu1j5//lwjcKmkpISXd6aQ1G4AGDlyJJycnJCTkwOCIDBv3jxYWFhwHkdMFUNISEirjaa9e/dyChvE+OWamZlxblLTYfny5YiMjERERAQAFZnJFbIj1itTrH2GoaEh3NzcUFVVBZlMBuC/it6W+DcDw3TQAdCRkjrooMP/AOzs7HDs2DENpcP/Nj8SfX19fPjhh4Im9o8ePYKjoyO8vb3RoUMH3u0MDQ1blRyywdnZmfLGqqmpoRaClZWVnCTclClTsH79esrsPz09XauUSyZoQ0gUFBSgqKgIANC9e3dOtQ0JMeW2Yj3sxBCgYoNCuEC3ECTJL1NTUxQUFMDCwoLVp5SEmO8VFhYGiUSCtLQ0zJgxA0ZGRjh58iT8/f1Z24kpgRcbCrVs2TKcPHmSWsD169ePUwknlkQ+efKkhsH9ixcv0LNnT7x58waLFy/WUCGIJRf/85//UCTzX3/9hfv37+Prr79GXl4evv/+e2zZsoX1HMWURwst+VYnlYUmg6oTuwRBICcnh9XHtn379rCzs0NSUpLGWGJsbEwFbDBBiF+jtrh48SL8/Pywc+dOBAUF4cmTJ9QGABsCAwOhr68PGxsb3tYIQhK7W0JfX1+Qokqo7xoJMV6qYsZmEr169YKRkREGDhyIxsZG1NfXs4ZlkWTwvXv3UF5ejkmTJmHkyJHIyMiAv78/Dhw4QNtOzLgiNByHT9Dc/xYYGBhQz1lTUxOsra0pT3Em+Pj4ICEhAZmZmbwSsUkImc8cPnwYdnZ2mDBhApKTk3H69GmsWLGCd3sx/sFicerUKaxatQohISEICAhAdHQ0p/3A0aNHUVBQgO7du2tsznARSEJTu0m0b99eMBlfXV0NT09P6t9jxozBzZs3ad9bVFSEFy9eoK6uToMkq6+v57URKsYvVywMDAwwfvx4DBkyRNAGqhivTLFzeCEBOUw2ESR0pKQO2kJHSuqggw5vHWKVDv/b8fnnn6O8vByFhYXo0KED5HI5mpubOROCi4uLcf36dY3dbIDZo2XhwoWIj49HZWUldu7cSZFGVVVVnB5vnp6eGDx4MOW7OHfuXF672UJBEhJZWVno0aMHdQ3q6+tRWFhIWxZVV1eHoKAgyGQyDUKHLPvmUjAI9WwExHvXiSFAxQaFiIGXlxdV7hoUFPT/2DvzuKjq/Y0/MyyyCWgC7hIqAqKgiCK4AKlXKTWX7Ga5VJqaZWap5ZKpGCqKuSRGuJstWrQoXo1cAUERlysIKK7sICKyyTLz+2Ne5/xmOdv3e9Tu7Z73XzLMcYaZM2fOeb7P53lQV1fHFnsIQfN33bhxA2vWrGHHqu3s7CSt1pNmgALkpVAMrVq1Im5vpxWRnZycMHPmTFZMz8vLw2+//YZx48Zh3bp1BqIkrbioUqlYYTA1NRUhISFwc3ODm5sbjh07JvocV69ezf5bfzxaCFpXMU0zqH5ulVqthrOzs+BYtKurKzp27IgrV64QC0IkeY0AtxOWQWz/MDMzQ/PmzaHVaqHRaODt7Y1vv/1W9Dnev3+f2L35JB2gYtDmrtFmqdKQkJCAP//8E1VVVdi8eTPKy8vxzTff4LPPPuPdZs6cOejevTtGjRplkIMaEBDAOi71MZ4QUKlUaN68Obp3746RI0cK/m2k5ThPYjGRa7GAJErAGL73vGXLlqiuroa/vz/Cw8Nha2sraeE2ICBANEOSwbh4Sv+1Z/ZLYyoqKtjFYF9fX+LvCJLMRr7jq1arlVwM17p1a7Z8KSQkRDSf+/r169iwYYOk/1ufJ+UAlQLJFENBQQHS09NRXV1tIJJZWVmx5UNC0OTl0kKzgEqalUmzz+tDUpBDW56ooCAVRZRUUFB45lhYWGDQoEEYNGgQcUbbfzLGFz33798XvegBdDlkQ4cOxQsvvCDpBEmlUnHm9EgprAF0brgWLVqgvr4eBQUFKCgo4HVj8I2IabVaSQ3csbGxBiM1zZo1M7mN4fvvv4ebmxs+++wz9nXQaDTYv38/vv/+e9ERGppxWxpxBqATQGmLQsTguhB84YUXAOgy2sQEVn1o/i4zMzNoNBr25LiyslKSm4tmVJy0FCohIQHdu3dHmzZtoNVqER0djdTUVDg5OeHdd98VFIVpReT8/HwDd2/79u1x69YtkwwsgF5cZD5/lpaWuHr1qsGijn6RBB+k49EAvauYphl05syZnJlhQqjVajx69AiNjY1EZR7MOHNAQAD8/PxE8xr5gv4B/tE3BltbW9TV1cHT0xObNm2Cg4ODpDI0X19fXL58mSjr61k6QGfNmoUff/yRzfvz9PSUdBGrX9QE6F6fp3Xxe/ToUURERLARIm3atMHDhw8Ft3nvvfdMIlgYEZXr+4hrQqCqqgqnTp3Cjh07BMdEacpx5ECzWADoyvKMF1AZBx3f2D3jRpswYQIyMzNRU1MDX19fzvvSZktzFU9VVVXh9OnTuHfvHm8LtP73vUajMfhZLDdw2rRpAIBhw4bB19dXMLORWfDgEiClHK+aNWuGxsZGuLq6Yt++fXB0dBR1I7u7uyMvL4+zpEmIZ+kA1Z9iUKlUcHd3551i8Pf3h7+/v0FxGglvvPEGli9fbpKX+zSgWUCdN28eb1Ym12eLdp9noC3IUVB4GiiipIKCwjNDq9XiwIEDOHr0KLs6rFarMWLECNGcq2cNV2OrWIsrzUUPoLuYFsuaeVKQBs4LjYiFhYWJPh5zIcGgVqt53UT//ve/sW7dOgNhVq1W47XXXhPMGGOgGbelEWcAcgFUo9EgMjKSqCiEgWbMmUtMtrGxgZubm2h5SmZmJrKystiSErGRuREjRiAyMhIPHz7Ed999h5SUFEliK82oeIcOHZCYmAiNRoPCwkIcOXJE8OLkyJEjrJiWlJSEO3fuYMuWLbh16xZ27dqFFStW8G5LKyK3bdsW33zzjUEWWps2bdDQ0GDy99GKi2FhYax7uF27dujcuTMA4NatWwYNw3yQjkcD9K5imgsf2swwJycnLF26FH5+fgYN0EKjvqR5jXJaRpmirylTpuDMmTOoqamR9N3n7u6OdevWQaPRwNzcXFL515N0gALcrcH19fWoq6uDvb29gUhXUVEhaZGBNEtVDhYWFgafv6amJtHFk507d5rsc1y3MXAtEDk5OeH555/nLOjSx9LSEvPnzycqx5EDzWLB5s2bUVxcDFdXV4PvabGxXkC3fzHfK926deM91tNmS/MtrPbp0wcLFy7kFGhqamrwySefGAiFjJNNpVJJWtCTmtlI0/ysz3vvvQeNRoO33noLhw8fxv3790ULdQYPHozFixfD0dERFhYWklvFn4QDlEFM2CWZYvj1118xevRoJCYmIjEx0eT3Yp8Vkrxc/WxiLsQei3QBFSD/3qPZ5/VxdnbG559/TlyQo6DwNFBESQUFhWfG4cOHkZ2djYiICDYrrbi4GLGxsTh06NB/1BfhL7/8YiJAct2mD+lFD3My5+fnh6NHj6Jv374GJwZiJ3M0kAbOSx0Ri4uLw5gxY0xud3FxQXx8PCu6Hjt2jDcnz9zcnNM1ZGZmJslJQDNuSyPOAOQCKE1RCAPNmHNubi5u3rzJ3ic9PR2dO3fGH3/8gYCAAIwePZpzu9jYWIOG2j/++ANXrlxhHSHGaDQaODs744033sC///1vADrhRYozg2ZU3LgUytfXV7AUSq1Ws/vOhQsXMHjwYDRv3hw9e/YUHJuVIyLPnj0bR48exeHDh6HVauHh4YFJkybBzMzMRNCiFRdDQ0Ph6+uLhw8fGjhzHB0dJTnNjMejnZycRFujaV3FJBc+cjPDWrRogRYtWkCr1UrO3KPJa6RFXyglcZ7u2bMH4eHhRM+R1gFaX19vkIl69+5ddOnShRWL9Nm5cyd8fX1NRJh///vfyMrKwvTp0zkf69ChQ7CxsWFFUuZ5HTlyBBqNBi+++KLJNsajisaICRteXl74+eefUV9fjytXruDo0aO8x9CcnBxkZ2ejsrLSYIGnpqZGci6qMWIjujTlOBqNBikpKQgMDCR+PjSLBTdv3kRUVBTx5+TgwYM4e/Ysu59ER0cjICBA8Ni9efNmvP/++6K3iSE0fSJXKKTNbKSBEbwtLS0ln5dFR0fj/fffJz620TpAy8rKYGdnB61Wi+rqarRq1Yr3Nd63bx+cnZ1NFuQPHTqEiooKvPHGGybbME500tib06dPAwAGDRpkkJebkJAAKysrdnRcH+YxsrOzkZeXx37GUlJSJE0lkSygyv3eM0bqSDppQY5Go8H169cNoiwUFJ4UiiipoKDwzDh9+jSWLFliMA7q4uKC999/H+Hh4f8RoqScFleSix7AdJznt99+Y38ndZWetImYJnBeCikpKZyi5PTp07Fz5078/PPPUKlU8Pb25s3+aWhowK1btzgv3qScMNGM29KIMwCdAEpaFMJAM+ZcVVWFNWvWsCLIhAkTsH79eixfvhwLFy7kFSUzMzOxfv169gJm8ODBgi5VtVqNPXv2YNWqVaKjq8bQjIobl0Ll5+dj+/btvGORarUaDx48gK2tLa5evYqxY8eyvxNyIsoRkS0tLTFy5EiMHDnS5Hf6ohQgT1xs2bKlSS6bFJckQOf2o3UVk1z4yM0MYy7W6+rqTF5rPmjyGknhG0WV4ngEdK77Dh06EAkLtA7QL7/8EjNmzEDHjh0B6IrHfv/9d85tsrKyON+XgQMHIi4ujve5nThxgtP9M2TIEHz66aecoiQzqpiamoqKigoMHDgQgM4BLSW/cuLEiTh+/Dg6duyIP/74A7169WJjLoxpbGxEXV0dmpqaDMRtGxsbtiWYCy63aXV1Nc6cOQNPT0/B50cTj6BWq3H06FEqUZLGJdWhQwdUVFRIPs4wJCUlYc2aNex318svv4yFCxcKipJ5eXkGPzc1NQm6ebkWSJhRVqlleaTQZjaSIDYlInTsatWqFbHQzUDqAI2JiUGfPn3Y6ZGLFy+yC5VcXLhwgY170IdZqOMSJZm/pVOnTpLjigCd0Ll8+XKT2wMDA7F8+XJOUZL5PJ46dQrLli1jFzeHDh3K5kALYbyA6uPjw7u/037vyd3nSXNp9c/3FBSeNIooqaCg8MxoamriFB3s7e2fSAvxk0BOiyvJRQ8AfPDBB1S5OAw0Qdq0gfNi8LlAHBwcMHfuXEn/R4sWLXhHtqSU8dCM29KOYtIIoLRFITRjzmVlZQb3MTMzQ1lZGSwtLQUzy9q2bYuysjL2Iv/+/fusOMGHj48PUlJS0K9fPyLRhGQE/s6dO9i7dy8ePHgAf39/DB8+HLGxsbhx44bgRfSECRPwySefQKPRwM/Pjz1Rz8zM5HXsMtCKyFlZWThw4ADKysoMjmt8iwxyxEVaampqcODAAVy7dg2AbkFl/PjxggIsjauYcYnMmTNH0vOSmxmWk5OD6Oho1NXVITo6Grdv30ZCQgKv0xegy2skxdvbGw8fPkTfvn0RFBREXCbi6OiI5cuXw9fXV7KAROsAzc/PN/jMd+zYEbdv3yZ6voC4M5DrGMaMmHLBjCr+8MMPBgJDnz59JB3H1Wo1goOD0bVrV6hUKrRt25b3dfHy8oKXlxeCg4MlCZ4MXHmjzZs3h5eXF4YMGcK5jZxyHEA3kvrbb78hMDDQQIiXMjZL4pICgEePHmHevHno0qWLwfsn5lJ1cnJCQ0ODwYIoV8YuoJu6iIuLQ319PXvOpdVqYW5uzvsaMs9Bf5FX/3UU+vzLgTazkQSVSgWVSoUBAwbAz8+PqAiqXbt22LhxI/z8/AyOG2JOThoHaG5uLt555x325169euGHH37gvb9KpeJc6Fer1aLHjj179uDBgwcICAhAUFCQqACn0Wg4CydtbGxErz3Ky8tRV1fHfp7q6upQXl4uuA3w/wuoo0ePhkqlEiy8pP3eo93n5RTk0J7vKSiIoYiSCgoKzwwhIYWkmOBp4urqCldXVwwYMID4OanVagwZMkTwxFmf7du3i2akCUETpE0SOE+C8ckJk/3Dl8vDJexIFQivXLmCnj17GtxGO25LI84AdAIobVEIzZhzUFAQFi9ezDoLLly4gKCgINTV1QleQD169Agffvghmx+Vm5sLd3d3dj/luvg8dOgQHj9+zLoLpbq/SEbgv/76awwbNgzu7u64dOkSFi5ciAEDBmDOnDmCF2l+fn7YunUramtrDS7S3dzcDByxXPsUrYi8bds2TJkyBW5ubk+t2VMuW7duRceOHdnX4PTp09i6daugK4fGVUxbPpOQkICEhAST28X2+127dmHx4sVYu3YtAN0xkfls80Ga10iTvbhgwQJ2NO/rr79GfX09AgMDERQUJCmmw9nZGc7OzkQCEq0DtF27dti2bRsGDhwIlUqF06dP87qg7e3tcePGDZO8uRs3boi6nisqKkwWmyoqKkSfX2VlJYqLi1lRq6SkBJWVlaLbpaen45tvvmFLLkpKSvDOO++gV69eJvfdtWsXpk6diu3bt3NeePOJcFK/w06ePMl+H8gpxwF0rlNAl2nNIGXSgqa9m7bx29zcHPPmzUPPnj2hUqlw5coVeHh4sOcH+ucDY8aMwZgxY7B//35MnDhR8mNIHcXmOtbTQpLZSJu9GBkZifz8fCQlJWHTpk1o164dBgwYAB8fH9GSrPr6elhYWODKlSsGt4uJkjQOUHt7e/z000/scePMmTOCeaXNmjVDYWEh2rRpY3B7YWGhqPC6bNkyVFRUIDk5GTExMaipqUFgYCCvE7GpqYnTPV9bWyt6PH355ZexYMECdO/eHYBuQVPK5+DGjRvsAhmgE0BnzZrF+f1Am5VJu8/LKcihPd9TUBDjP0MFUFBQ+J/g9u3bnG5DrVZLlZvyNLlx44aB24n54uU60Y+KisK8efNMHA8MfBeGYqvBYtAEaQM6J1dhYSFCQkJQWVmJ8vJyUdeYGMZ/C232jxS+/fZbk4sK2nFbGnGGVgClLQohHXPWarUIDg5G7969kZWVBa1Wi+nTp7N5hUKuNbFRXC5ICwn0n6cxfK6FhoYG9iK+bdu2+P333/H6669LEv3MzMxMLviML0649ilaEdnGxoZT6HiSyC0XKC4uNtjHX3nlFXbBgg9aVzFN+Yy+GNzQ0IBz585Jdo8auxDF9hHSvEah9m2A/3WysbFBSEgIBg8ejOTkZOzcuRMNDQ2SYku4LoLFHD60DtB3330Xx44dQ3x8PABdkzZfEdukSZOwYcMGDB48mD3W37x5E6dOnRJ0yI8aNQqrV6/G5MmT2THMmzdvYt++fZyxB/pMmTIFn3/+OStKlpaW8mZX6rNnzx4sW7YMrVu3BqBznK9evZrzs8q4hbgu3p8E+gVccspxAPJcREZw5cvoFHI9enl5oaKiArm5uQCALl26wMHBQfQx+/bta7DYxFfQoc/EiRNRVVWFoqIig6gNKdsKwXWs5zqeWllZiS6kkGQ2CrVvi4nI7dq1w4QJEzBhwgQkJyfjq6++wujRo0X3T9omexoH6AcffIADBw5g3bp1UKlU8PT0xAcffMB7/wkTJuCLL77AuHHj2GNHbm4ufvnlF9GpJEDnHg8LC4O3tzd+/fVXHDx4kFeUDAkJQVRUFKZNm8ae65aUlGD79u2C5V/Mtr169WIzvV9//XVJkzvbtm3DtGnT2NiGrKwsbN26lfN64GmeLwOm+7ycghza8z0FBTEUUVJBQeGZITTK8Z8GiduJWcXkcjwIUVJSIuiUFBuJIm0iBnTutNzcXFaUbGxsxObNmzlLDEgICAgw+Jlx6NEKO0Lwibk047Y04gytAEpbFELa9K1SqRAZGYk1a9YQn+SSXPAVFhZi7969KC4uRseOHTFp0iSiKACSEXjjvFErKyvcuXOH/VnuyTzXPkUrInfv3h179+5Fv379DC5quZ4jrbhIWy7AYGlpiaysLHh4eADQXTCJuVNoXcU05TPGx5OgoCBJx6jnnnsO2dnZUKlUaGxsRHx8vGjWKWleI604m52djaSkJFy7dg0eHh74+OOPRXMGly5dyv7dxiUfixYtEvz+oGnsBnT7xrBhw9C7d2/RrOIuXbrgiy++wNGjR3Hy5EkAuu+lL774QlCsGjx4MOzt7fHDDz/g3r17UKlUaN++PSZMmCAq6Pv6+mLTpk3Iz88HAMEGXX0cHBxYQRLQ5VnzPUfms1pVVYVevXpJ+v9JkLogKeV+jx8/xqFDh1BWVoYZM2agsLAQBQUFvHnWcgTX5ORk7Nu3j/2e2LFjByZNmmTyeTWG5jzgzz//RHx8PMrLy+Hq6sqOttJ+/hi4XtOFCxeaHEdbtGgBBwcHzJgxg/f7hSSzUU6pTnl5OZKSknDu3DnY2tpiypQpvN//wP8vlAO6Qhn9fMbw8HAsWbJE8PFoWrvt7Ozw5ptvSs7z7dWrF+bPn4/ffvsNR44cAaA7dnz00UeikTF5eXlITk5Gamoq7OzsEBQUhMmTJ/Pef9SoUbCyssLnn3+Ouro6qFQqNGvWDC+//DLvgguDVqvFlStXUFJSgvHjx6OsrIzTHW6MtbW1wfHdw8ODd4SbNitTKlKPN1IWebVaLc6cOWPwelRUVIi+HgoKYiiipIKCggIHJG6n5cuXY+DAgQgMDDS46BHD3t5e1BUiBEmQNsO5c+ewdu1aVvBs2bKlJKGgsrISCQkJBsHnwP+vxOsXiOjDFS4O0F/YA6aj4gw047Y04gxAJ4DSFoWQNn0DQNeuXSWdOMshOjoagwYNgpeXF9LS0rBjxw7RUH59SEbgjfNGHR0dDX6We6HKtU/Risg3btwAYDrmy/UcacVF2nIBhunTp+Orr75CTU0NtFot7OzsRF01NK5igH7kU5+ioiKUlZWJ3m/69OnYtWsXysvLMXPmTPTs2RNvv/224DakeY1Xr16Ft7e3QUuqPlyjkbNnz4aNjQ2CgoIwY8YM9uKP2Uf4RI/Hjx+z/753757B76TkrpE2dgPkWcUODg6YMGGC5P+foVevXlSOYkaEKy0txcyZM0VFOOZ9at++PSIiItC/f38AunI2xj3OR1paGnbt2gVPT08EBQVJGpmVgv77IaccB9B9Lt3c3JCTkwNAJ8xHRUXxvh7MvkbjOIyLi0NERAQr5lZWVmLlypWioiTNAk98fDwiIiKwePFiLFu2DPn5+fjxxx+Jn7MxXM/Dx8cHffv2ZaNsLl++jEuXLqF///6IjY3FF198wfl/kWQ25ufno127drzxD3zHgGXLlqGurg79+/fH7Nmz2YWqxsZGVFVVcS5cFRUVsf82/j6QEnVA09qdnZ2Nbdu2EeX5duzYEe+9956k/9/4+TERNVIXQocNG4Zhw4ahrq4OWq1WMONRn9jYWKhUKmRkZGD8+PGwsrLC9u3bERERwXl/5v3t3LkzYmJiEBQUBJVKheTkZNHPHGlWplSM30M5BTmkr4eCglQUUVJBQUGBAxK30wcffIDk5GSsWrUKzZs3R1BQEPr37y96smRtbS1rFMm4iVgK5ubmbHA6ANGiCoa1a9fCw8MDPXr0IMrJmzRpEvvv+vp6pKamPpGLOi5o3Bg04gxAJ4DSFIUw9zVGbHQzIyMDf/zxB5ydndGsWTNJTgdSamtr2fzUUaNGiTp79SEdgZeTN0oLrYhMIpDKFRdJywUYXF1dERkZiZqaGgCQ5PilcRUDuovgX3/9FXl5eQZjmEKvE9NWzey3jo6OgiNl+kgt1WEgzWvMzMyEt7e3QUuqPlyChJOTE1QqFS5fvozLly+b/J7vtTAuI+D7HRc0jd0AXVbxs4QR4ZhxSjERTv99cnBwQGZmJgDdoqDYIsO7776LxsZGXLp0CYmJiYiNjUXPnj1Fcx7F0D+m05Tj6FNcXIwPP/wQSUlJAEBUhEKKRqMxcJfa2dkZNLvzQbPAY2lpaVCM065dOxQUFFA+c2Fu3rxpcBz18fHBd999hylTpghGC5FkNh46dAgzZszgjX/gOwYwizF//PGHQc6uUKSQ0GdeyvGAprV79+7dxHm+tMhpf5bi4tTnxo0bWLNmDRulYGdnJ/g9Yfz+Hjx4UPJjkWZl0iKnFIr09VBQkIoiSiooKChwQOJ2YspxJk6ciJycHCQnJ2Px4sVo3bo1goKCeC8sSFo9ueDKhLKxsUHnzp0xZMgQzouT/v37IyYmBtXV1UhISMCJEydEM3UAnTtFfwRIKsYiroeHh2xXG9/rRuPGoBFnADoBlKYoBKBr+l60aBHx8wN0F/C9evWSJDwbj1TX19cb/Cz0HGlH4MXgyguTAtc+RSoinz59GoMGDcKhQ4c4fy+UHUgrLpKWC6SlpaFTp07s3xsfH4/U1FS0atUKb775pmC2LK2reNOmTQgMDER6ejqmT5+OkydPipag0OZWLVmyBM7OzggMDES/fv1ga2srug1pXiPjCiTJa2MEPlKYqAaNRoPq6mrW9afVatljFh80jd0AfVbxs4JUhKPN1WMwNzdnHXT19fU4f/68qCip0WgEj6HdunVj/01TjmP8/Orr69nvvqKioqdWHOjr64tVq1YhKCgIgG6cW4rblWaBp2XLlqiuroa/vz/Cw8Nha2tLFA/CB9ex3s7ODr/88ovB32Vrayv6PpLsWzNmzABA7uqnGft+/Pgx+11s/L2svzDEB21rN2meLyl8+e1PY9GVwczMDBqNhn28yspKQWFX7vktSVamVIz3eTmlUKSvh4KCVBRRUkFBQYED2hMLd3d3uLu7w9/fH7t378aOHTt4RUmSUVcuXFxcUFlZaXAi7eDggIKCAnz99dcG+WMMo0aNwpUrV2BtbY2CggK8+uqrkkQcPz8/pKenE7sD9d0QGo0GN2/eFG1Yffz4MX7//XeUlZVxjufxvW4kbgw54gxAJ4DS7lM0Td/FxcXIy8sDoBtb9Pb2lvRYSUlJ2LVrF/r164fg4GDBoHu5I9U0I/Bi8I200uxTpCIyM2orNTdRH1JxkUG/XACAaLnA999/z7pMLly4gDNnzuCDDz7ArVu38M0332Dx4sW829K6ih89eoTQ0FDEx8fDy8sLXl5ekj4LaWlprKute/fuvE44fTZt2oQbN24gKSkJP//8M9q3b4/AwEA2R08fOXmNDOnp6bh3756Bm2r8+PGi20mFiUZg/q3v+hMb7aVp7AbosooZpObJMZSUlJgca7lu04dUhGOabZmmZ2OEjjeXLl1CUlISMjIy4OXlhdDQUEkLSe+//z4CAgIQEhLCeQwVixTgQr8cR58JEyZg1apVKCsrw6ZNm5CdnS1biOVj0qRJSElJQXZ2NrRaLYYMGSIYI8JAMyXAuLAnTJiAzMxM1NTUsOKwGNnZ2SZRM4MHDwbAfayfM2cODh48iMjISGi1Wnh4eOCDDz6ARqPhfL/lZjbevXsXeXl5BscN5vk9CfS/m42/l6WUtNC0dtPk+ZLy5ptvAiDPb2doaGgwyYfluk2fESNGIDIyEg8fPsR3332HlJQUQTFdzuIkaVYmwyeffILg4GAMGDCAc5yf9lqDa5GX6/UQOx9VUJCCIkoqKCgocFBRUYHvvvsODx48wKJFi5CXl4ecnBxBVyFzMZyamgonJycMGTJENGtJDrdv3zbIbOzTpw+WLVuG5cuXsyfMXPTs2dPgRGPWrFmIjo4WfKz4+HjExcXB3NycqDRBf6TXzMwMzs7OmDVrluA2pON5DCRuDDniDEA3jkZTFEI65lxeXo5169bBwsICbm5u0Gq1OHv2LL799lvMnz9f1GkyZ84c1NTUICkpid0nQkJCEBQUZJLBJHekmmYEXgy+FXuafYpURB46dCgAugxFUnGRgSkXkAoT8A/osvZCQkLg5uYGNzc3HDt2THBbWlcxIxi1aNEC6enpaNGiBcrLywW3+fbbb5Gbm4sBAwYA0B1/srOzMXHiRNHH69KlC7p06YIxY8Zgz549+OqrrzhFSTl5jYBu5L6+vh4ZGRkIDQ1FSkrKE89wlSoucbnoaBq7AcOs4k2bNknKKqbJkwOA9evXm4i/XLfp88orr5iIcELfKXKabU+ePInAwEC88847RGU369atQ1JSErZt2watVouQkBAEBgbKcqDy7ZM9e/bE888/j+vXr0Or1WLq1KmiTmQAKCgowG+//YaysjKD/ULsuBcQEEB8XmO8wOPs7CxJ3L158yaysrKgUqnQrVs3SQ7QzZs3o7i4GK6urgZOPSHRz97enlec5soJl5PZeODAAWRmZiIvLw+9evXCxYsX4eHh8URFSbnfzTSiNleer9jnH9Dth7GxsXj48CHWr1+PO3fuIC0tjfOY06JFCwDA0aNHTSZ3jMVhLpYsWWJybOG6TZ+BAwfCzc2NfZ/nz58vuFgrZ3GSJisTAObOnYsTJ07g008/RefOnREcHAwfHx/ZDkauYw7p66GgIBVFlFRQUFDgYOvWrQgODkZcXBwAXT7Xhg0bOEXJ/fv34+zZs7C1tUVgYCBWrlyJ55577qk/x8rKSpSVlbEjM2VlZewJ8ZMe36Idp6QZPaLNyCJxY8gRZwC6cTSaohDSMeft27dj2LBhJgLFqVOnEBsby+YACWFjY4N+/fqhvr4e8fHxOHfuHH777TeMGDECI0aMEN3eGL6R6qfRzM4HzT5FKiLzObEYhBxZpOIiA2leo1arRV1dHSwtLXH16lX84x//YH/HN9Yn11U8duxY1NTUYNKkSdi5cydqamowZcoUwW0uXryItWvXsqJCcHAwFixYICpK1tTU4Ny5c0hOTkZxcTH8/f15A/jl5DUCQE5ODtatW4ePP/4Yr7zyCkaOHPlUxgeloO+ik+sATU9PN8kqPnv2LFsQwwVpnlx+fj7u3buHmpoag8Kg2tpawQw/QJf3xywwSBHh+vTpA41Gg3v37hlkHEth7ty5RPdnsLa2xpAhQzBkyBBkZmZi48aN2L17N/r164fx48cTFeIx8O2TWVlZcHV1Re/evXH69GnExcUhLCxMNB5mw4YNGDp0KIYMGSI6ZsvsU0zWK4PUxUmaKYGDBw/i7NmzrDsvOjoaAQEBogL5zZs3ERUVRSTIFBQU4PfffzdxV0rJeiX5HaArWIqMjMTChQvx7rvvoqKiAtu2bZP8XJ8kxt/NchygBQUFJnm++nEffHz99deYNGkSYmJiAOgaqDdt2iT4PnPlLV+6dIlXlKyoqEB5ebnJKHttba3B4hQXzDFU3/VpfFzVZ+jQodBoNLC2thaNyjCGNiuzdevWeO211/Dqq68iPT0d0dHRUKvVCAkJQVhYGKd7Ugpc+3JRURGcnZ0xfPhwZGRk4MqVK2jRooWkqBQFBSEUUVJBQUGBg0ePHiEwMBC//PILAJ3Lj+/E3cLCAp9++inatm1L9VhcbYw2NjZwcnISLIWZNGkSli5ditatW0Or1aKkpATTpk1DXV3dE1t1p22MBIAHDx7g6NGj7Bixm5sbhg4dKjqWSpuRRTJuSyPO6EMzjkZbFEIy5pyXl8f5fw4ePBg///yz6GOlpaXhxIkTKC4uxqBBg/DFF1/AwcEBjx8/xocffkglSvI5fGhG4MXguxCn2adIRWQaJxYDTRkMQJ7XGBYWhvnz58PGxgbt2rVj24dv3brFulCMkesqZtyoHTt2JBInampq2IspsfxEhvnz58Pf3x/jx48XHTmWk9cI/L+w3axZM5SXl6N58+YoKSnhvC/f8ZNBzr4DGH7G5DpAf/nlFxMBkus2Y0jy5AoKCpCeno7q6mqDkXQrKys2e4+PFStW4LPPPjNwWTO38aFWq0XfA33kinAajQbp6ek4ceIESktLMXLkSAwYMABZWVmIiIjAxo0bJT8X/cfmIjY2FpGRkbh9+zZ+//13hISEYMuWLQZTFFyo1WoMGzZM0mMzIjft4uT+/fsxevRoVrioqqrCoUOHBMc+k5KSsGbNGvZz9vLLL2PhwoWiomSHDh1QUVHBezzjghFoX3jhBUk5iHIyGy0tLaFWq6FWq1FTUwMHBwfe4wbA3ZSsD63gBJjuU3IcoDt37jRZ8OC6zZj6+noThznfe3Ds2DEcPXrU5FyqtrbWIKfVmEuXLuHUqVO4f/++wT5sZWUlWhTJnL8yMDFEQqjValy4cEGyKPkksjLv3LmDEydO4OLFi+jXrx8GDhyIrKwsLF++HJGRkZKehxTWr1+P1atXo6ioCNu2bYOfnx82bdqETz/99Ik9hsL/JoooqaCgoMBBs2bN8OjRI/YEIScnh9chRTOuqc/27dtx8+ZNdOrUCVqtFvfu3UOnTp3w6NEjTJ8+HT4+Ppzb9e7dG5s2bUJ+fj4AoG3btuwJ/IsvvmhwX758G0ac44O2MTIzMxObN29GcHAwgoODodVqcevWLaxYsQLz58/HDz/8wLvSTJuRRSJ40Igz+tCU1tAWhZCMOfM1oWo0GkktqSkpKXjxxRdNWuGbNWsmOnbPB59zhGYEnjZvlGafIhWRjZ2fJPl6NGUwAHleY2hoKHx9ffHw4UN06tSJvd3R0ZH39ZDrKiYZz2N4+eWXsWDBAnTv3h1arRbXrl2TNLq9ZcsWyQ4pOXmNgO5zWV1djZEjR7JtpnzxHnzHTwa55Qh8rk8SB+jFixdx8eJFlJeXG7h+a2trRYUa0jw5f39/+Pv7IycnR3JeZX19Perr6/Ho0SOD40RNTQ0ePHgguv3zzz+PNWvWoH///gaLO1w5eXJFuDlz5qB79+4YNWqUgVgSEBDA5qQaQ1KOo4+ZmRlUKhXS0tIwYsQIhIaG4tSpU7z/D/Pa+fn54ejRo+jbt6/BaLqQyMXlEBNyjTFcunTJ4PNrZ2eHixcvCoqSTk5OaGhoMGjgdnFxEXwcQHdMnDdvHrp06WKw8KQfJWMMiUALyMts7Ny5M6qrq/HCCy/gk08+gZWVlWDsg3FTsj587dtSITk+8P0uJycH2dnZqKysNDjPrKmpkXTO0bx5cxQVFbH/f0pKCu852IABA+Dr64v9+/fj9ddfZ2+3trYW3G+Z89CUlBTJ0QNxcXGIi4tDfX09pkyZwr7+5ubmvDnx+ri7u2P79u0IDAw0ON5wLUDJzcpcuHAhbG1tERoaitdff539PHft2hXZ2dlU/yfAvcirVqthZmaG1NRUhIWFYcSIEZImcBQUxFBESQUFBQUOJk+ejLVr16KoqAhLly5FZWWlYE6jHJycnDBz5kx06NABgG5l9rfffsO4ceOwbt06XlESACvKNDQ04M6dOwC4s5OE8m3CwsJ4f0fbGLl3714sWLAAzz//PHubv78/+vbty7qZ+KDNyCIZt6URZ/ShERFoi0JIxpz9/Pywbds2TJ06lRXE6urqsHv3bkktqe+99x7v73r06CH5eUiBdgSeJm+UZp+iFZFzcnIQHR1NlK9HWwZDk9fYsmVLk7wqISFerquYZjxvwIAB6N69O3Jzc6HVavHGG29IKmgoLCyUPIYpJ68R+P9Cm4CAAPj5+aGhoYF34Uqu6CiGvmBB6wBt0aIF3NzckJaWZnDhbG1tLTpuz5UnJ6XMxdXVFf/6179MHMJc701CQgIOHz6MBw8eGAhMNjY2BvskH1VVVWjevDmuXr1qcLtQeQetCPfee++ZjK0yxxK+GAfachwrKyvExcXhzJkzWL58OTQajWCxkbHI9dtvv7G/ExO5jF1jTU1NkhyoGo3GoFCkvr5edEzf3Nwc8+bNQ8+ePaFSqXDlyhV4eHiwgjnf60izSEwq0MrJbGS+B4YNGwZfX1/U1tYanIMYQxOBQwuNA7SxsRF1dXVoamoyOM+0sbGRdM789ttvIyYmBvn5+ZgxYwacnZ15P182NjawsbFhR5KZnOva2lpcv34dXbt2FXysgIAAyeVkY8aMwZgxY7B//35JC2LG5OTkAAB+/PFHg9u59h25WZnz5s0zEeyZwjCheCCaghwzMzMkJibi9OnT7HFYSlaxgoIYiiipoKCgwIGbmxs+//xzFBQUQKvVom3btk88p5EhPz+fFSQBXVvyrVu3RF0BJIHpUk/U4+LiMGbMGJPb9XO/GGxsbNCxY0c4ODiY/K6urs5AkGRwdXWFg4ODoCBw7tw5eHt7s+5A5iJbrOWTdNyWVJzRh6a0hrYohGTM+Y033sD+/fsxe/ZstGrVCiqVCqWlpRg8eLCkE+ucnBzs3LkTeXl5aGxshEajgZWVlei4ohB8I9W0I/A0eaM0+xStiLxr1y6ifD2ATlwE6PIaSZHrKiYZz2NYv349QkJC0Lt3b0njlAykY5hS4Gs9ZkZ0S0pKDBxBXCN7V69ehbe3N+dxFBAWxpjHkuqio3WAurq6wtXVFQ8fPjT5e+Pj4wUXr+zt7U3y5KSwZcsWtG3bFpcvX8a4ceOQmJjI67AMCwtDWFgYjhw5QhUjQVPeQSvC0Yyy0pbjfPjhh0hMTMTMmTPh6OiIsrIyjBo1ivf+jMhVX19vcvzkE56MXWOA7pgt1TU2cOBArFixAiEhIQCAEydOiEbM9O3b1+D4bOze58PLywsVFRXIzc0FoCu+4jpH0YdxlpIItFLgy1O+c+eOwcJJUVER7zFAToSOGMbfzTQOUGYRzdLSEqNHjzb43dmzZ9GmTRvB5+Di4oKlS5eirq4OWq3WpFCPi9jYWIPPUrNmzUxu44KknIx53QMCAjhfe7HXnWYhijQrkyEqKoq4MAygK8h59913cezYMYwZMwbOzs4oKSnBwIEDBR9HQUEKiiipoKCgwEF9fT2OHTuGrKwsALqLuaFDhwqKIFqtFmfOnEFJSQnGjx+PsrIyVFRUiDaytm3bFt988w2CgoIAAMnJyWjTpg0aGhoEhdCnEZiekpLCKUoeP34cOTk56N69OwDdeHbXrl1RWFiI8ePHc7bbVlVVmay+VlVVCeZzAjqxVf9ixNbWFgcPHhQVJWkzG2kgEUDlFoWQjDmbm5tj8uTJ+Oc//4mioiJotVq0bt3aYHwI4G/d3LFjB+bOnYuoqCisXr0ap06dMsiZ4oJ2pJpmBJ42b5Rmn6IVkQGyfD2AXlykzWskQa6rmGQ8j2Ho0KE4efIkdu7ciYCAAAQHBwuOAzOQjmFKgS/Lb82aNbCwsEDHjh1FR8YzMzPh7e1tIBDqIyZKkrjo5DpAk5OTTcSFkydPCoqSlZWVSEhIMHGoij2XoqIizJs3D2lpaaxjh6/sgRF2W7ZsySnuir2GW7ZswZtvvmmQa7hnzx7O50grwskZZaUtx0lPT4efnx8r/rRq1UpSpvTSpUtNRAuu2wD5rrHRo0ejU6dOuHLlCgBg3Lhx8PX1FdyGtggtOTkZ+/btY0XMHTt2YNKkSYJju0/Ljch17Ni6dSvu3r2L9u3bG3wv8O2/tBE6ALkTTo4DlOu4ISWLtqGhAampqSaLO1zuRQYma5FBrVZLcuuRlJPJed0BshxV2qxMOYVhAF1BTkVFBV5//XX2nNLZ2Rkvv/yy6GMpKIihiJIKCgoKHGzZsgXW1tYYPnw4AF3o+pYtWwTHUWJjY6FSqZCRkYHx48fDysoK27dv521/ZZg9ezaOHj2Kw4cPQ6vVwsPDA5MmTYKZmZngiQ9pYLoU+C7AVSoVNmzYwK6WV1RUIDY2Fl988QWWLVtmIkq++OKLWLVqFSZNmsQ6Jm/evIlvv/3WJO9SynOQcsJJO25LA4kAKrcohGbM2dLSEh07duT9PZ+DA9CdqDLOrJCQEMHGTYB+pJpGRKPNGyXZp+SKyKT5egC9uEia10hbmiDHVUwynsfQs2dP9OzZEzU1NUhMTER4eDiee+45vPDCCxg4cCCvEE2TkycGn+B4//59yW3bEyZMAEDn1gPoXXRCGDtAExMTkZiYiJKSEgNhqq6uTrScbO3atfDw8ECPHj2IHKpMkZutrS3u3r0LR0dHlJaWct5XrrB79+5dg4ZYOzs73L59m/O+tCKcnFFW2nKc0tJSnDlzBmVlZXj++efh6ekJT09PuLq6ct5fThPxxIkTUVVVhaKiIgNXpZiLsaSkBF5eXqwQWV9fz46X8kFbhBYXF4eIiAjWHVlZWYmVK1dyipJyHcxicD3/69evY8OGDZL/D9oIHYDOCScF/fMHOVm0gO7YYWNjAzc3N4NjthAuLi6Ij49nF6COHTsm+r0MkJWTyXndAbIcVdqsTDmFYQykBTknT57EN998Azs7O3h6esLDwwMeHh6yvmMVFABFlFRQUFDgpLCw0OAL2dvbW9R1d+PGDaxZs4YNfbazsxPMdmKwtLTEyJEjMXLkSJPfCRVlkAamS4HvZLW0tNRgfMfBwQGFhYWws7PjbAgfMmQIWrRogR9++AH37t2DSqVC+/btMXbsWPTp00fwObi5uWH37t34xz/+AZVKhSNHjkgaUSIZt5XbaEkigMotCqEZcxaDT3xu1qwZGhsb4erqin379sHR0VH0QpV2pJpmBJ42b5Rkn5IrItPk69GUwQDkeY36eXJlZWWws7ODVqtFdXU1WrVq9VQcQzTjeYAuZ/PMmTM4ffo0XF1d2YulU6dO4fPPP+fc5mmMYfJ9Vnx9fXH58mXBzF8upGaa6UProhPC+O/q1q0bWrRogUePHhl8F1lZWQlm3gE6t7TYiCEXQ4YMQVVVFV599VWsXbsWdXV1rIBrjFxhV6vVGrj3q6qqRBe7unTpgpqaGvaYVF1djYyMDF6HNTPKGhwczBtbwQdNOQ4AdnGqvr4eCQkJ+O2337Br1y788MMPnPeX00T8559/Ij4+HuXl5XB1dWWLisSEm6ioKISHh7M/q9VqbNiwQXDBlqYIDdCJu/rj2nZ2drwuVblCNw3u7u7Iy8vjdDyLcffuXeTl5RkcO4RcsTROOCnoHzvkZNECQHl5ueh3qjHTp0/Hzp078fPPP0OlUsHb2xszZ84U3Y6knIzh7Nmz8PX1hbW1NX766SfcunUL48aN44wn0ockR5U2K5OmMEwfmoIcJne8vLwcKSkp2L59Ox48eIDvv/+e+PEVFPRRREkFBQUFDvRPuAHd6rbQGAWgc31oNBpW2KusrJS0Ip2VlYUDBw6grKzM4CJJ6EK6srKSzWeSGpguBb4LcE9PT6xevZp1G6SmpsLT0xN1dXUG7hN9/Pz8RN1yXBmWb731Fn766Sd8+eWXAHRClFBLJwPJuK1ccYZEAJVbFEIz5iwG3375/vvvQ6PR4K233sLhw4dx//59fPTRR4L/F+1INWkGKECfN0qyT9GKyIxbzN3dHe+++y5RBi1NGQxAntfI7NcxMTHo06cP+zpevHiRM89KDvrjq1xwZS8yrFu3Dvn5+Rg0aBAWLlzIujIDAwMFG0ppRFXa1mN3d3esW7cOGo0G5ubm7EihUP4qSaaZ8XOkcdEJYXwMcHJygpOTE+/4tBB+fn5IT09n9yepvPDCCwB0Yp5U4Tg+Ph7BwcGwtrbG119/jVu3bmHixImi4vBLL72EpUuXskJTSkoKxo4dK7gNaezDrl27MHXqVGzfvp3zGCvUAE1TjgMAP/30E7Kzs1FXVwdXV1dMmjRJMDuUpomYIT4+HhEREVi8eDGWLVuG/Px8kyIPLpqamgyOh+bm5qILtjQTAoBusWDVqlUGcTh8JW+M0D19+nQTl54UAVQMLmF68ODBWLx4MRwdHWFhYcEeN8Rc1yQZ4vqQOuGkoL9vM1m0AwcO5FygFsPd3R13794VnOwwxsHBAXPnzmV/rq+vx4ULF0RHxUnKyRh++ukn9O/fH1lZWbh8+TJGjhyJb775Bl988YXgdjQ5qqRZmb/++itGjx7NutyNETpuAHQFOadPn0ZWVhbu3r2L5s2bY/jw4YLHGwUFqSiipIKCggIHN27cwOnTp9lsuLKyMrRr1w4fffQR7wnkiBEjEBkZiYcPH+K7775DSkqKJDFt27ZtmDJlCtzc3CSNu/z555/47rvv4OLigpKSEsyYMUPUfSgVvouUt99+G6mpqWzG5uDBg9GvXz+oVCpZWXbGGZYajQaRkZFYunSp5P+DZtxWrjhDIoDKLQp52s29gM4ZvHfvXhQXF6NDhw6YPHmy5HIk2pFqmgxQmmxI0n2KVkR+4YUXkJ2dje+//x53795F27Zt0a1bN3Tr1g3u7u6C7dE0ZTAAXV4jAOTm5uKdd95hf+7Vqxevs4rWVaw/vkrK8OHD4e3tzfm71atX82aiNjY24tixY6z7tnv37hgyZIigQEzberxnzx6Eh4dLypRkIMk004fWRSeE8QLU0qVLsXLlSkyePNng75EitsbHxyMuLg7m5uasMCG2DUCXJ3fixAmEhYXh0qVLePjwIWbNmoXo6GhRUXLw4MHo3Lkzrl69Cq1Wi48//ljUrUYaJcLEmAgVzfBBU44D6BZq1Go1evfuDS8vL3Tt2lWSW71Hjx7YvXs3kVPd0tKS/b8bGhrQrl07FBQUiD6Wvb090tLS2POU8+fPi0YC0E4ITJo0CSkpKcjOzoZWq8WQIUNEF63WrVuHBQsWsPtuRUUFIiIiRF97mvbi6OhovP/++0THDYAuQ5zGCUdKVFQU5s2bhwULFnD+PWLHt6ysLJw8eRLOzs5EIq1Go8Hly5eRlJSEy5cvw8PDQ1SUBIDs7GyT7FshsZD5Hk5PT8ewYcPg7++PAwcOiD4OTY4qaVYmEwtDW3ZEU5Cze/duuLi4YOjQoejevbuksXkFBSkooqSCgoICB4sWLSLeZuDAgXBzc2NFrfnz50sa0bGxseFdyeciPj4eUVFRsLe3R3FxMTZt2iRZlBQrJOBzjqhUKgQEBBA7K8QwvuhTq9WwtLQ0GJkTQ864LYk4A9AJoHKLQmjGnMUwdnBER0dj0KBBbHPvjh07BB2L+tCOVNNkgNLkjZLuU7Qisr4zWKPR4NatW8jIyMDevXtRUlIiuF/RiotceY1SWpDt7e3x008/YeDAgVCpVDhz5gyvSEDrKpYqanPBJ0gy8GWixsbGorGxkRWST58+jdjYWMHRPtq8xjZt2qBDhw5EwgJJppk+NC46UgfoypUrAcBgpFcqNNsAdHlyzDHg4sWLCAkJgaurK6/DX5+ioiK4uLigffv2yMjIwJUrV9CiRQtepz9AHiXC/K6qqgq9evWS9DfJKccBdIVLtbW1yMrKwpUrV/D111/DwcGBfT/5iI6OJnaqt2zZEtXV1fD390d4eDhsbW1Nsma5mD59OjZv3ozt27cD0OXuMmOgfBhPCDg7O0ueECA9V/H398f69evx8ccfo6ysDGvXrsWkSZNEt6PJbGzVqhXVIjJNhjiNE04K+ucPb775JgAIOtiFID3XzszMRGJiIi5evIjOnTsjOzsbW7ZsMSnz42Lz5s0oLi6Gq6urwbFRSJRs2bIlYmJi8O9//xujR49GQ0ODpONNXV0devbsCV9fXxQUFKCgoACNjY2CC2SkWZnMftSpUyfRcXJ95BTkbN++Hffu3cO1a9fw/fffo7CwEG3bthXNiVZQEEMRJRUUFBT0ePz4MczMzNiTLiZI2snJSTRfqKqqCg4ODhgwYAB7m9hJCKBz8+zduxf9+vUzuC/fxY+5uTkr+ri4uEjKrWQgLSSQ456RAtfJu4WFBT766CP07NnT4EST7+JbTmYjiTgD0AugcopCaMacSRuxa2tr2VbZUaNGCY4ZGkM7Uk0yAs9AmzdKsk/JEZErKytZkeH69etoaGhAjx49RPOeaMVFrrzGw4cPi5ZJffDBBzhw4ADrRvH09MQHH3zAeV+5rmLavEwh+C4Kc3NzibOAafMaHR0dsXz5cvj6+hqIT0Jj6TSZZgCdi47WAQrovsvu379vIPiLfc7S0tJY12b37t1FozsAujw5Nzc3hIeHo6SkBBMnTkRtba0kYXj9+vVYvXo1ioqKsG3bNvj5+WHTpk349NNPebfRj33QarXw8fERzV0EdK/Frl274OnpiaCgIPj4+PCOtsopxwF0OYNZWVnIzMxEbm4uWrVqZSJgc0HjVGd+P2HCBGRmZqKmpkbU/QXosg1XrVpFlCtLOiEg51xlyJAhaGxsxNq1a1FaWop33nlHNK4HoMtsbNeuHTZu3Ag/Pz+D44bY+SVNhjiNEw4gc4Ay5zHMObNUMZ3ByckJt2/fZqdwPDw8eEuaZs6ciVatWmHYsGGYNGkSrK2tMXv2bEmCJKBz30ZFRREtJH344Ye4dOkSRo4cCVtbWzx48EBSfu6yZcuwYsUKVFdXY+XKlXBzc0NycrLg9zptVuaePXvw4MEDBAQEICgoCB06dBC8v5yCnJqaGpSVlaG0tBSlpaWoqamRXZykoAAooqSCgoKCAV988QVmzpyJNm3aoKioCIsXL8bAgQORnp6O3NxcwSbOhQsXmjiJWrRoAQcHB8yYMYP3ou7GjRsADMeVAP6T8vv37xu0HBr/LJQjQ1pIIMc9IwUucaF3795E2WRyMhtJxBlAfmkNDTQXj6SN2A0NDQZNrMbNrEKCBM1INUA2As9AmzdKuk/RiMhz5syBjY0N+vXrBx8fH4wbN06wqEofWnGRQf9xDh06JLqdnZ0d63CRCqmrmIE2L1MIvosgtVqNoqIiVkgsLi4WXXyhzWt0dnaGs7MzGhsbJS8MkWaayXHR0TpAv//+e5w6dQrOzs4Gr52QSPTtt98iNzeXXZCLj49HVlaWQZMsFzR5cjNnzsTt27fh4uKCZs2a4dGjR5Ic52q1GmZmZkhNTUVYWBhGjBjBltLxYWVlZfA3lJWV4ejRo6Lj2e+++y4aGxtx6dIlJCYmIjY2Fj179uQUGOSU4wC6197T0xMjRoxA586dJWfZ0jjVAd15SlZWFlQqFbp16ybp8Wjc/vv378fo0aNZJ2tVVRUOHTrEe7ynOVfR/0xptVrcv38frq6uuH79Oq5fvy64wMBAmtlYX18PCwsLdqyXQUyUnDZtGgBpGeJynHAAnQP0jz/+wI8//miwD0kpGYuPj8eff/7Jni9s3rwZQ4YMwYgRI0zu269fP5w/fx7JyclQq9Xo06cPkSDWoUMHVFRUSFoQZiYrGhoa0L17dwC6fdDCwoKdnhCjWbNmOH78OIYPH47Ro0eLHm9oszKXLVuGiooKJCcnIyYmBjU1NQgMDOT9jpVTkPPZZ5+xjdvDhw/Hc889R7S9ggIfiiipoKCgoEdVVRXatGkDADh58iSCgoLw1ltvobGxEQsXLhQUJX18fNC3b1/WOXD58mVcunQJ/fv3R2xsLG8wNqkjwFhUJMmToSkk0Gg0mD9/PtavXy95G6lwjVgFBwcT/R9yMhtJxRm5pTU00Fw8kjZit2jRwuBiztHR0eBnoX2UdKSaZgQeoMsbZSDdp2gICQnB9evXkZqairt37+LevXtwd3fH888/L8mVDJCLi7RUVlbi119/RV5ensF+K/Q+k7qKGWjzMml44403sHz5cri4uLDj5rNmzRLchjavkWs8XSxKgBFAjTMU+cQPOS46Wgfo2bNnsXnzZqKiposXL2Lt2rXs+xocHIwFCxbwipJMNnNTU5PkPLn8/Hy0a9cOt2/fBqA7xpFgZmaGxMREnD59mnWCi71fgO6zkpKSgqSkJJSXl8Pf31/S45mbm7PnAvX19Th//jynKCmnHAcAPv30UzQ2NrIjom3btpX03nE51WfPni24zcGDB3H27FlWQIuOjkZAQIDoAgON2//SpUsG51t2dna4ePGi6CLU5s2bTUZJuW4DTHNvGWFMah4uTWYjbXs8oBNA9aN3ioqKOMVMOU44gM4B+vvvv2P9+vWSolv0OX78OFatWsV+940ePRpLlizhFCXffPNNTJ06FRkZGUhMTMTevXtRW1uL5ORk9O7dm3cRcPXq1VCpVKirq8O8efPQpUsXg88I12ds06ZN+OSTTwziSxikiK1arRY5OTlITExkP/dSjje0WZmOjo4ICwuDt7c3fv31Vxw8eJD3cymnIIc5Nkt1qCsoSEURJRUUFBT00P+SzcjIwMiRIwHoLjDELqRv3rxp4CTy8fHBd999hylTpnCuTp8+fRqDBg3ibanlu1CVI7DoFxJIbYxVq9Xo1KkTysrK2OIfqdBkWM6ePZvzZIfvJFDuuC2JOEMjgNIWhTDQjDmTNmJLFca5CkZIR6ppR+Bp8kYZSPcpGvQLmwoKCpCTk4M///wT165dg729PZYvX/7EHksumzZtQmBgINLT0zF9+nScPHlS9GKS1FXMQJuXKQSfo6xHjx7YtGkTCgoKoNVq0a5dO9FcP9K8RmZMFDAVOxYtWiQ4GrlmzRpYWFhILrmQ46KjdYB26NAB1dXVcHBwIHq8mpoa9ljGuJ/5oMmfO3ToEGbMmGGQNaiP2DHs3XffxbFjxzBmzBg4OzujpKQEAwcO5LxvbW0tzp07h8TERBQWFqJv374oLi4WLRZhuHTpEpKSkpCRkQEvLy+Ehoby5iHKKccBdBl7W7ZsYfePsrIyzJ49G15eXoLb0TjVk5KSsGbNGnaR6+WXX8bChQtFRUkat79Go0FDQwP7+a2vr5fk8svLyzP4uampyWQKRf95aDQafPvtt5IyJI0hyWxkCmEAYN++fQaLy+Hh4ViyZIngY23duhV3795F+/btDc5FuURJOU44BlIHKONcJkWr1Rr8PWq1WjCzkRlr9vb2Zt3ISUlJ2L59O5tZagzNZ4sREvkyk8WYOnUq4uLi4O/vjw4dOqC4uJh1XHIhJyszLy8PycnJSE1NhZ2dHYKCgjB58mTe+8spyLl79y62bNmCqqoqaLVa2NvbY/bs2URudwUFLhRRUkFBQUGPjh07Ys+ePWjZsiWKiorYRs/q6mrRbe3s7PDLL78gKCgIAJCcnAxbW1vewoHHjx8DkNdSSwrtGPaDBw/YFWb9kyQxFwdphiWgW9VmaGhowNmzZ0WFPdrMRlJxhkYApS0KYaC5eKRtxBaDq2CEdKRazgg8ad4oA8k+JVdELi4uxo0bN9gRwMrKSpMLV7kY56YxaLVaSY7dR48eITQ0FPHx8azwJSbq0Ix8A3R5maSZqKdPnwagE3gsLCzYz2ZCQgKsrKwMcn6NIc1rZI7bAHDv3j2D34kVINy/f19S2zaDHBcdrQN0zJgxWLBgATp27CjqJmJ4+eWXsWDBAnTv3h1arRbXrl0TnCp4+PAhHj16ZFLwlpaWhpYtW3IKsEzmLelkAUP79u0xefJk5Ofn4+7du2jbti1efvllzvtOmzYNXbp0wT//+U94eHhApVLh3Llzkh/r5MmTCAwMxDvvvCMqitOU4+ize/duLFmyBG3btgWgWxDZuHGjaG4gzUi1k5MTGhoaDBq4pRzbaNz+AwcOxIoVKxASEgJA17ouVEgSFxeHuLg41NfXY8qUKQB0n0dzc3N23+FCrVbj1q1bon8DFySZjUVFRey/jbN4KysrRR/r+vXr2LBhg6TnJccJB9A5QCdOnIglS5aga9euBscNsccKCQnB4sWLWQfy+fPnJeXsArrF1z59+qBPnz6C33stW7ZERUWFyeJTZmYmb1HT/Pnz0bFjRwwYMAD9+vUjXghlvldrampQW1sLFxcX3tdCblZmdHQ0goKCsHjxYknFU7QFOYAuW3ry5MlsGV1GRgZiYmIQHh5O9P8oKBijiJIKCgoKesycORPx8fEoLS3F4sWL2ZOCvLw81jXJx5w5c3Dw4EFERkZCq9XCw8MDH3zwATQaDadLYujQodBoNLC2tpaUXSQHZvSNzzEgtmJK26RLmmEJwGQk9MUXX8TSpUvx6quvUj0HIWjEGVIBlLYohHbMGaBvxBbDWHShGamWMwJPmg3JQLJP0YrIkZGRuH79OmxsbODu7o5u3bphxIgRnCUjDLTiotyMV+aisUWLFkhPT0eLFi1QXl4uuA3NyDfAnZcpBmkm6qFDhzidqIGBgVi+fDmnKEmb16j/fhm/d2LuR19fX1y+fJld7BJDjouOprEb0B2vRo8ejY4dO0peSBowYAC6d++O3NxcaLVavPHGG3B0dOS9/759+zgXSdq3b4+vv/6ac5/6+uuvUVdXh6CgIAQFBQl+rrhIT0/HN998w472l5SU4J133jERRgHgtddeQ3JyMmJjYxEUFITAwECix9LPhZMKSTmOPk1NTawgCQBt27aVNCZKM1Jtbm6OefPmoWfPnlCpVLhy5Qo8PDzYTGu+/Urf7Q/ocofFRsVHjx6NTp06sdmL48aNEyzVGTNmDMaMGYP9+/cLCuJcuLq6Ys2aNejfv7+BEMSX80iT2Sh0bJDimnZ3d0deXp6k/V6OEw6ga+2OiYmBt7e3ZBc4w0svvQQvLy+26Obdd98lFsoA4YiaXbt2cRZUNWvWDLt27eJ0bn/99de4cuUKkpOTsX//fnTt2hUDBgxAnz59JGWv5ubmYuvWrez3nq2tLWbNmsX5nsjNymQmT0ghLcgBdOf0jCAJ6ErN9BfqFBRoUURJBQUFBT0sLS053RPdunUTbWO0t7fnPSnny+9Sq9W4cOHCUxcl5Y6+tWrVCvfu3YNKpUK7du0kO79oMiz1hVOtVovc3FzU1dVJ3p4EGnGGFtKiENoxZ4C+EVsM4xNlmpFqORmgtNEFJPsUrYgcEhKCGTNmiIq/+iPwT6tASoyxY8eipqYGkyZNws6dO1FTU8O6i/igGfkGdC3QXbt2hYeHB7y8vCRdVJNmojKLO8bY2NjwCjS0eY3MZ0mj0aC6upoVJbRarejYsru7O9atWweNRiMpPkOOi46msRvQCfhhYWGSH4dBq9WiefPmaGpqYvMN+UaIHz16xLmo0rp1a16n8tq1a1FQUICkpCSsX78e5ubmrEApZbR9z549WLZsGftdXFRUhNWrV3OKki+99BJeeuklFBcXIykpCZGRkXjw4AF++eUX9O3b10AE1EdOAzRJOY4+bm5uiI6OZgXsM2fOSBKjaEaq+/bta/AdIjYizkDj9i8pKYGXl5dBLicjjAkxceJEVFVVoaioyGDxROi5VlVVoXnz5rh69arB7XyiJE1m4+PHj9nyOOMiOSnu9sGDB2Px4sVwdHQUzV+V44QD6Fq7zczMRL9D+HB1dYWjoyO7GEQTFSREaWkpZylQ586dUVpayrmNWq2Gr68vfH190djYiIsXLyIpKQk7d+5Ejx49RN3+0dHRmDZtGjw9PQHoFoS2bt3K+X7RZmUykQBMRi+D0L6hD2lBDqAreDt48KDB8YamoEtBwRhFlFRQUFB4QtA6idzd3bF9+3YEBgYarNKLXVjoN24z2NjYoHPnziZh/MyJMunoW01NDbZt24Zbt26hU6dO0Gq1uHPnDtzc3DBz5kzRiwuaDEt94VStVsPJyYk3jwuQN25LI87QQloUImfMmbYRmwbSkWo5GaC02ZCk+xRALiIzF4JicI3AP2sYx2HHjh0lHxNoXMWA7sLp+vXryMrKwt69e5Gfn49OnToJCiCkmahNTU2oq6szuXirra3lbcamzWv08vJCWloa+299UYK5AOVjz549CA8PJ3YTkbjo5DR2A7rvnf3796NPnz4Gr7nQ99G+fftw9uxZtG/fnv27VCoVrxAkJMIILUC1bdsWr7zyCl555RXcvn0bycnJWLFiBRwdHdmcTz4cHBwMFgddXFxEczNdXFwwduxYjB07Fnfv3kViYiIiIiKwefNmzvvTNEDrI7UcR5/p06fj6NGjOHLkCLRaLTw9PQ3c53zQjFTLLQwjGYGNiooyGAlVq9XYsGEDIiIiBLf7888/ER8fj/Lycri6urK5ikLHKtJoE5rMRv0yOeMiOSFXMUN0dDTef/99omMHqRNOTmt39+7dkZCQAD8/P4PFE7G4kyNHjuDgwYNwcHBg8ySlCGoAOI/5XAgdb6QIwubm5mjfvj3at2+PW7dumeSWcmFtbW3wfeDh4SE4JUCTlcnEqdBk9DKQFOQAwKxZs/Djjz+yxZeenp5PJBpIQUERJRUUFBSeELROopycHADAjz/+aHC72AV/Q0MDCgoK2Abr1NRUtG/fHsePH0dGRgamTp1qso3+iSaDjY0NOnbsyHmBtnPnTrRv3x5z585lR/m0Wi1++ukn7NixA++9957gc6S5OCMVTuVkNpKKM3IEUNKiEDljzqSN2FLhEm9oRqppM0Bp8kYBuhw62rZpMcRyB58FBQUFiI2NxcOHD7F+/XrcuXMHaWlpghcjtK5itVrNFoWpVCo4ODiIikGkmaghISGIiorCtGnTWCdVSUkJtm/fzptPRpvXKPUC7OTJkyYiTps2bdChQwfi1lISF52cxm4AbLs1MzrPIPQZOn/+PL788kvJTs4ePXrgu+++wz//+U+D1+LHH380GA3kQ6PRoLKyEhUVFairqxP8XDLfee3bt0dERATbZJuSksK6tKXQsWNHTJw4UdJoMEkDNANJOQ6DRqPBJ598gvXr1xNPW9C0bz+LwjCGpqYmA1Hc3Nycd4FBn/j4eERERGDx4sVYtmwZ8vPzTc6tjLl//z527NiB7OxsqFQqdOvWDW+++Saee+45zvvTZDbKKZMDdNMqUhe+9B+TxAknp7WbeR3i4uLY26S0VMfHx+PLL78k+m7Nzs7Gtm3bUFdXh+joaNy+fRsJCQmYNm0a5/07d+6MhIQEk2zR48ePCy62lJWVITk5GUlJSWx0xPz58wXd/sxURufOnRETE4OgoCCoVCokJydLdhZLzcpkzpmOHj1qEpNkXKbEBWlBjkajwYYNG4jiehQUpKKIkgoKCgoCSF2JBeidRLTB/UVFRfjss89Yx8ywYcMQHh6OpUuX4qOPPuLc5vjx48jJyWFbADMzM9G1a1cUFhZi/Pjx7EgGQ3Z2tsmFikqlwvjx4wXHV+RkWJIG8NOO2wLk4owcAZS0KETOmDNpIzYDacEIIN89QwJt3ihNqQNt27QYpILU0+Drr7/GpEmTEBMTA0A35rdp0yZBUZLWVTxlyhR07NgRL730El544QVJF5+kmaijRo2ClZUVPv/8c9TV1bEu45dffhnDhg3j3EZu67EYR44cMflsODo6Yvny5fD19TUQ8KQISlJddHIauwG67yMXFxc0NTVJFiUnT56Mbdu2Yc6cOaxb+s6dO+jcubOgM/DatWtISkrC+fPn0aFDBwQGBmLq1KmCn2N9ccXBwYEt+bG3t5e0oEEDSQM0A0k5DoNarUanTp2oxl1pRqppF4X0W7SFbtPH3t4eaWlprBB3/vx5SccOS0tLgyKedu3aoaCgQHCbrVu3YsCAAaxof+bMGWzdupVXfJGb2SgEn5O+Xbt22Lhxo4kTkW/EnIHECSentZu2pbpVq1bEJTK7d+/G4sWLsXbtWgC6fZn5budi6tSpWLduHRITE9n3LDc3F42NjbyO/SVLlqC8vBwBAQF45513JC9gGEckHTx4UNJ2fEjJr+Q6z7106ZKoKElakEMT16OgIBVFlFRQUFDggHQlFqB3ElVUVOC7777DgwcPsGjRIuTl5SEnJ0e0gbC8vByPHz9mTw4eP36MBw8eQK1W857sq1QqbNiwgR0XqqioQGxsLL744gssW7bMRJSkdXXJybCkCeAHyMdtAXJxRo4ASjreL2fMmbQRm4G0YAR4tu4Z2rxRmn2Ktm36v4H6+np06dLF4DaxUhOakW9AJ+5mZWXh6NGj+PPPP9GtWzd4enqiR48evNvQZKIOGzYMw4YNEyzU0Xcvym09FoPr2Ons7AxnZ2c0NjZKcn0xkLjo5DR2A7rFtQMHDrAtux4eHhg/fjynIMREiFhaWmL+/Pno0aOHpOZdKysrzJ07F8XFxWyDeYcOHQSzimfNmoVWrVohMDAQ48ePlzTyCpCP5sqBtgEaoCvHAYAHDx5g3rx56NKli0F8htD7nJmZCVtbW3Tq1AmXLl3CtWvX0Lp1awwbNkzwc0C7KLRkyRKTPEKu2/SZPn06Nm/ezI6uPvfcc6KTGYDOhV9dXQ1/f3+Eh4fD1tZWVHCprKxkW74B3ULb4cOHee8vN7NRCL5zrvr6elhYWLDFPwxCoiSpE05Oa3d9fT2OHTvGFtZ4enpi6NChvKIaEy3h7OyMzz//HL179yZaqDEW4YW+vxwdHREeHo6rV6+yx5vevXsLurInTpwIT09P4kVEWpMBDceOHcPRo0dN8mFra2tFM/ABuoIc0rgeBQWpKKKkgoKCAgekK7EAvZNo69atCA4OZsde2rRpgw0bNoiKkqNHj8b8+fPRvXt3aLVaXLt2DWPGjEFdXR3vBX9paanBxZyDgwMKCwthZ2fHmVHWrVs3dmVd/+Ts4MGD6Nq1K+9zo82wBOgC+AG6cVsacQagE0BpxvtpxpxpGrEZSAtGAHL3jJwReJpsSIBun6LNiBXjPyEUvnnz5igqKmI/0ykpKaL7Fc3IN/D/7pv8/HxcvHgR8fHx+PXXX/Htt9/ybiMnE1XI2c7lXqRtPRaD62L2lVdeMblNSqwCiYtOrgP0yy+/hKenJ+u2P3PmDL788kvO4wkj7Lq5uRGPlgI6h6XU0rQVK1bI+uxs3bqV83Yh0TI+Pt6k9IfrNgaaBmg55TgA9z4lRGxsLO7evYuGhga0adMGdXV18PX1RU5ODqKjowUnIEgXhSoqKlBeXm5S7FJbWyva2Nu6dWusWrVKcJGBC+a4PmHCBGRmZqKmpkawtRvQnTucPn0aAwYMAKAbRZbiyqRpLxaDTwSjEddJnXByHKBbtmyBtbU1hg8fDgBISkrCli1beCMjmGiJVq1aoVWrVkQLNc899xw7at/Y2Ij4+Hj2uQvBZDZKQeqoNR98Dsnx48eLbit1QmvAgAHw9fXF/v378frrr7O3W1tbC55HySnIoYnrUVCQgiJKKigoKPAgdSW2vr4ef/zxB4qKilBeXo7Q0FAi4eLRo0cIDAzEL7/8AkDXYihFGAsNDUWvXr1w48YNaLVavPbaa+yJ56RJkzi38fT0xOrVqw1yKD09PVFXVwdbW1uT+7/11lsGY3YqlQq3b9+Gq6srZs2aJfocSTMsAboAfoBu3JZGnAHoBFDa8X5S5IzYkBaMAOTuGTkj8LSvF80+RZsRSzMC/6x5++23ERMTg/z8fMyYMQPOzs6ibaI0I98AsG7dOty5cwetW7eGh4cH3nvvPZOFAGOeViYq1/9L23pM8liM8ASYZgsuWrRItBGbxEUn1wFaVVVlcOE8btw4nD9/nvO+wcHBuHXrFoqLi9kiiKeFXDFf/0K6oaEB586dEz3Wnzp1ykSAPHnypGg7eZcuXQyOv9XV1cjIyOAU1eWW43h5eaGiogI3btxgH1vIRZqRkYENGzagvr4eM2fORGxsLNRqNYYOHSp6bDJeFHJ2dhZcFLp06RJOnTqF+/fvG/x9VlZWeO211wQfiyZyg+HmzZvIyspi8yHFvsNmzZqF7du3Y/fu3VCpVHB3d5d0fkPTXkwKIyABpjmB4eHhWLJkCe+2pE44OQ7QwsJCREZGsj97e3sLLvy98sorqKysRGlpKVq3bs15/snH9OnTsWvXLpSXl2PmzJno2bMn3n77baLn+7TRdxE2NDTgwoULosIp6YSWjY0NbGxsEBYWBjs7O1a4r62txfXr13mNA3IKcoKDg9HY2Ij8/HyoVCq0bdtW9POloCAFZS9SUFBQ4IBkJfarr76CmZkZPD09cfHiReTl5RGNfTZr1gyPHj1ihaCcnBzJYpJWq4W9vT2amppQVFSEoqIiwRXet99+G6mpqeyIzeDBg9GvXz+oVCpOwYcpRygqKmJzsl5//XWDFlMhSDMsAe4AfikuAZpxWxpxBqATQGnH+2mgHbEhLRgByN0zckbgaS9UafYpWhGZZgT+WePi4oKlS5cauJAOHz6MF198kXcbWlfxyy+/DDc3N977chU70GaiisHnQqJpPdZoNIJ/v/74nL4rjBkfZBCKyJDjoqN1gHbv3h1JSUkGhTB8zpiDBw/izJkzeP7553Hjxg28/PLLomPKfxXMQhxDUFAQb2M3M75aUlJiIBjX1tZKctDROH1pynEAXdv0wYMH4e3tDa1Wi507d2LcuHG8kxbMYoylpSWcnJzYfVilUomKC6SLQsHBwQgODkZKSorJ6y8GbYzLwYMHcfbsWXasOTo6GgEBAZxC4dq1a+Hh4QF3d3d89NFHVOIKaXuxGMbie1FREftv4+/HyspKzv9DjhMOoHOA6jedA7qiLKER4uPHj2P//v1wcXFBSUkJZsyYIdltbW9vL+k87a9k5MiRJj8zk1d80ExoATr3s/5xqlmzZia36SOnICc9PR3ffPMNXFxcoNVqUVJSgnfeeQe9evUSfZ4KCkIooqSCgoICByQrsXl5eVi/fj0AnXtx0aJFRI81efJkrF27FkVFRVi6dCkqKysljaTu27cPZ8+eRfv27dkTT5VKJShKqlQqBAQEEF8gtG7dWrIQafx4JBmWAF0AP0A3bksjzgB0AijpeL+cMWfaERvSghGAfqSaZgSe9kKVZp+iFZFpRuD/KvRHxA4dOiS439O6isVckVzFDrSZqGJwCYA0rccA8P777yMgIAAhISGcDkH97wt9YcBYGBXKLJPjoiN1gDLCp1arxeHDh7F582YAutfMysoKEyZMMNkmOTkZa9euZRfWvvjiCyJR8vjx4ybi2bfffmswivi0KCoqQllZGefvunXrhhYtWuDRo0cG4oKVlZVBvi8fNE5fmnIcAPjtt9+wdu1aVix99OgRlixZwitKPnz4EIcOHYJWq2X/zTxnPpGLYf/+/Rg9ejTraquqqsKhQ4dEP5t+fn6syKvRaNjbhUZZaWNckpKSsGbNGva4+/LLL2PhwoWcQuELL7yA7OxsfP/997h79y7atm2Lbt26oVu3bnB3dxfNLSXNbAR07rTg4GAMGDCA8zvc+LtM6PjA9zs5TjiAzAHKCJ9NTU04ffo0O2FUVlYm6Jw+fPgwoqKiYG9vj+LiYmzatElUlGQybPkQW3S9ePGiiXh27Ngx3jI0gD7z3ZjHjx+juLhY9H4kWZkMjNisv42UyQKagpw9e/Zg2bJl7PVAUVERVq9erYiSCrJRREkFBQUFDkhWYvVX12myyDp06IDPP/8cBQUF0Gq1aNu2raSCmfPnz+PLL7+UNJ4nN7eKFpIMy7S0NHTq1Il1CsTHxyM1NRWtWrXCm2++CWdnZ8HHoh23BcjEGYBOACUtCpEz5kzbiE1TMEI7Uk0zAk96oSpnn6LNiKUZgf9vgNZVLIbxsU5OJiqJe5GBpvUY0I2lJyUlYdu2bdBqtQgJCUFgYCCn4M18jjQaDaqrq9lYC61WywrlQtC66EgcoDTCp4WFBevEbt68uYHgJIWUlBRYWFhg4MCBAHSOn4aGBsFtaLNNjb/7HB0decVPJycnODk5YenSpbC0tIRarUZBQQEKCgrQsWNH0b+LxOkrpxwH0Dmx9fMWra2tBZu4X3jhBTbPT//fAESFlkuXLhlkZdrZ2eHixYuiouTatWthY2MDNzc3yZ8x2hgXJycnNDQ0GDRw8+WW+vn5sd/LGo0Gt27dQkZGBvbu3YuSkhLRRTLSzEZAF8Vw4sQJfPrpp+jcuTOCg4Ph4+PDKzA+fvyYzeM0zubUP/fQR44TjkGqA5RW+DQ3N2fPz1xcXCTlScp1y//000+wsLBgcyV/+eUXZGZmCoqStJnv+i5VjUaDyspK0TxJ2qxMFxcXxMfHs3/HsWPHBM9t5BTkODg4GBgUXFxceKOYFBRI+O8/S1ZQUFB4CpSUlODIkSMoLS01WHHkarS8ffu2wcUEc3EhVfBjWij1R2QWLlwomjPm4uKCpqYmSSf5cnOraCHJsPz+++/ZDKQLFy7gzJkz+OCDD3Dr1i188803WLx4seBjPavMRoBOACW9mJYz5kzbiE0zdkg7Uk0zAk96oSpnn6Jtm6YZgf9vgNZVLIbxfionE5XEvchA23psbW2NIUOGYMiQIcjMzMTGjRuxe/du9OvXD+PHjze4cPPy8kJaWhr77wsXLrC/8/T0FH0sGhcdrQM0MzOT83YuB35xcTH7PaXVag1+BsSbvj/++GOsWbMGKpUKly5dgp2dHW9+GgNttinNd9+yZcuwYsUKVFdXY+XKlXBzc0NycrKoGK/v9NVqtfDx8eHNUKQpxwH+v724ZcuWWLRoEfr06QOVSoW0tDR07tyZdzvSYhx9NBoNGhoa2HOO+vp6UREZAMrLy0W/v43Rj9wAdN9Fs2fPFt3O3Nwc8+bNQ8+ePaFSqXDlyhV4eHiwLjtjN11lZSVycnKQnZ2N69evo6GhAT169GDHkIWgaS9u3bo1XnvtNbz66qtIT09HdHQ01Go1QkJC2GxAfVq0aMHuu46Ojgb7sZiTk8YJB5A5QJkFPz7XMR/37983cD4a/8zlejRebK2pqYFKpZJcgrRgwQKsWbMGb7zxBi5duoT8/HwsWLBAcBvazHd9sdbMzAwODg6ipgXarMzp06dj586d+Pnnn6FSqeDt7S0YP0JTkMMspLVv3x4REREG8R5CxxsFBakooqSCgoICB5GRkQgJCYGfn5/oCYjYajofcpopAZ1AM3/+fPTo0cPAicU3wqLRaDB//nx21FwKckaIAbIMS5VKxbpuUlNTERISAjc3N7i5ueHYsWOiz/VZZjbSCKC0F9M0Y86kjdgMNGOHtCPVNCPwpNmQcvYpWkcWzQj8s8LYLcbALKZIgdRVTANtJiqJe1Gue1yj0SA9PR0nTpxAaWkpRo4ciQEDBiArKwsRERHYuHEje1+povTJkycNLrzluOhoHaC//fYb+++GhgbcuHEDbm5unMc34wt6qY3f+seimTNnIjIyEt26dcP48eNRVVUl+L1Cm22alZUFV1dXWFlZ4fTp07h16xbCwsJEC3SaNWuG48ePY/jw4Rg9erSoiAHoPiP6F/tlZWU4evSo4OtDUo4D/H97sXGDOU0LulQGDhyIFStWICQkBABw4sQJDB48WHQ7d3d33L17V5LLlIE2xqVv374Gr5lQnM2cOXNgY2ODfv36wcfHB+PGjZPUeiw3s/HOnTs4ceIELl68iH79+mHgwIHIysrC8uXLDcpiAOmTCPrZvHKccACdAzQiIoKd7GhoaEBJSQnatm2LqKgozvsbC6MkLsjc3Fxs3bqVXSCztbXFrFmzRP8Pe3t7LFiwgF1gMH7/uKDNfG9qasJzzz0HCwsLZGRkICUlBYMHDxYs9KHNynRwcDBYXKuvr8eFCxdY4dAYmoIc/YU0BwcHdvHK3t5e0rmlgoIYiiipoKCgwIGFhYVow6Zc5DRTArqLD5ILELVajU6dOqGsrExwvEsfOSPEAFmGpVarRV1dHSwtLXH16lX84x//YH8nRTAhGbeVK87QCKC0F9M0Y86kjdgMNAUjtNlfNCPwpBeqcvYpWhGZZgT+WfGsndJS4BKFaDNRSdyLct3jc+bMQffu3TFq1CiDC/2AgABet6EYR44cMRAlaV10AL0D1Hgcs6ysDPv27eO8r5DgIwTzvcKg1WqRnp6O9PR0qFQqQUc3bbZpbGwsIiMjcfv2bfz2228IDQ3Fli1bsHz5ct5ttFotcnJykJiYyDqPpLbAV1ZWIiUlBUlJSSgvL4e/v7/g/Uld6nIcj7SMHj0anTp1wpUrVwDomtmZeAAhsrKycPLkSTg7O8PCwkKyeAdIFyMZSKJLQkJCcP36daSmpuLu3bu4d+8e3N3d8fzzzwt+N8vJbFy4cCFsbW0RGhqK119/nV0w6Nq1K7Kzs4n/Pwb9bF4aJ5w+NA5Q48XumzdvIiEhgff+tBEzgE40nTZtGusyz8rKwtatW3n3J+PzvcbGRhQXFyMlJUV0AYor851pQxdi/fr1WL16NYqKirBt2zb4+flh06ZN+PTTT03uKzcrE9Atkl2+fBlJSUm4fPkyPDw8eEVJBpKCnL/DtIfCfzaKKKmgoKDAQVhYGA4cOAAfHx8DF+KTaIBlkNNMyWxPyoMHDzBv3jx06dLFwIHEN2ZHO0JM40IKCwvD/PnzYWNjg3bt2rEjIbdu3ZJ00UkybitXnKHJG6S9mKYZcyZtxGagKRihzf4iGYGnzYaUs0/Risg0I/B/Zx4/fozff/8dZWVlmDlzJgoLC1FQUMB+XrkctbQXrCTuRQbavMb33nuP3ecZmM+BlItILviyhElcdE86P/i5554zaQyXy1dffQWNRoOcnByT11AMrmxTsfcK0I1QMuPNYWFhCA0NxalTpwS3mTp1KuLi4uDv748OHTqguLgY3bt3571/bW0tzp07h8TERBQWFqJv374oLi7Gtm3bRJ8fjUv9WVNSUgIvLy+DnNKSkhLRvGfS8j85kESXjBkzhv13QUEBcnJy8Oeff+LatWuwt7fnFazlZDbOmzfPJOOSeQ3FpguE0N9/aJxwgHwHqD5ubm7Izc2l/GuEsba2Noi98PDwEBzh3rNnD7RaLe7fvy95QZ7Bzc3NJPNdSka0Wq2GmZkZUlNTERYWhhEjRvC6rOVcV2RmZiIxMREXL15E586dkZ2djS1bthic3/NBW5CjoPA0UERJBQUFBQ7u3r2L06dP4+rVqwZCxNPIKCwvL0dNTQ2sra3x9ddf49atW5g4cSJ8fHw478934sggdOJI664gHSGmcSGFhobC19cXDx8+NGg4dXR0lLRKSztuSwNN3iBtUQjNmDNNIzZtwQjpSDUDyQg8bTaknH2KVkT+bxAXSJDrKt66dSvc3Nxw/fp1ADqRKyoqiv0McUGbiUrjXqRtPd65c6eJo4TrNhL4RglJhG65DlB9145Wq8Xt27clNU6TolarsXfvXmJXFle2qRSsrKwQFxeH06dPY8WKFdBoNKLlGsxxSf+xhQTnadOmoUuXLvjnP/8JDw8PqFQqnDt3TtLzo3Gp08BkUfLx0ksv8f4uKioK4eHh7M9qtRobNmxARESE4P/p5OSErKwsFBYWIiQkBJWVlaKLZPrZlUK3GUMTXVJcXIwbN27g+vXruH79OiorK3nLcfShyWyMiooyOUasX79e1nED4D52kDjhAHkOUP39iikNetKxJcxxuXPnzoiJiUFQUBBUKhWSk5NFXdsqlQqRkZHErzOTpchQWFgIGxsbdOzYUbDgxczMDImJiTh9+jS76M93HkCblTlz5ky0atUKw4YNw6RJk2BtbY3Zs2dLEiQB8oIcBYWniSJKKigoKHBw7tw5bNmy5Zm05p44cQJhYWG4dOkSHj58iFmzZiE6OppXlJRz4tiqVSvcu3cPKpUK7dq1k3TiDdCNENNkWLZs2dIkw0iKEATQj9vSQCOA0haF0Iw504jntAUjtNlfJCPwcrIhafcpWhH5WYkLzwq5ruLi4mJ8+OGHSEpKAgBJLlraTFQS9yJtXiNTilFZWWlwIV5TU0PcPm0Mn1OSRuimdYDq76tmZmYICgoidjNKxcfHBykpKWzOsBS4RDWm2dnV1ZV3uw8//BCJiYmYNWsWHB0dUVZWJpqBSXrsfe2115CcnIzY2FgEBQUhMDBQ0t8EkJXjyIHJoiwoKEBubi4bAXPhwgXR0qWmpiaDcyJzc3NJrckHDhxAbm4uK0o2NjZi8+bNrIDOBVMAKHabMSTRJZGRkbh+/TpsbGzg7u6Obt26YcSIEZwlWfrQZDbm5+fj3r17qKmpMRC6amtrJZUF0UDqhJPjANVvcTczM0Pv3r3Rr18/2qfOif5iKwAcPHiQaPuuXbvixo0bJhMQQhw/fhw5OTmsQzozMxNdu3ZFYWEhxo8fj0GDBnFu9+677+LYsWMYM2YMnJ2dUVJSgoEDBwo+FmlWZr9+/XD+/HkkJydDrVazZVdSIS3IUVB4miiipIKCggIHnTp1QnV1teBK6JOCueC8ePEiQkJC4OrqyntxCvz/iaNYQL8+NTU12LZtG27duoVOnTpBq9Xizp07cHNzw8yZM59KUzJNhqUcaMdtaZAjgJIWhdA0fdM2YpMUjNCOVDOQjMDLzRulgVZEphmB/ztjbm6O+vp69mKpqKhIdLGHNhOVxL1Im9fY2NiIuro6NDU1GVyI29jYiGaNaTQawWMSn6BBI3TTOkAZ105jYyPu3bsnqeiisrISv/zyC/Lz8yUvnAC649/jx4/ZBREpI+a5ubm4efMm67RNT09H586d8ccffyAgIACjR4/m3M7R0RH9+vVDYWEhAN0+JhapQHrsfemll/DSSy+huLgYSUlJiIyMxIMHD/DLL7+gb9++aNu2Le+2NOU4gO61T0hIQGlpqYHgxOcEZ6YlwsPDsWbNGtaN9corr/CWkjDY29sjLS2NFTLPnz8vujgJ6BZ5165dyzrGWrZsafDZ0UduASBJdElISAhmzJgh+n2qXyID0GU2FhQUID09HdXV1QalIVZWVpgxY4bo3yUG1/kgrROOxgGqP4VTVVUFW1tbSQJZfX09jh8/biL8c+2/cieVMjIykJCQACcnJzRr1kzSWLpKpcKGDRvYpvOKigrExsbiiy++wLJly3hFyfbt2+ONN95gW8mdnZ3x8ssvCz4/0qzMN998E1OnTkVGRgYSExOxd+9e1NbWIjk5Gb179xYtbSItyAF0i4SpqakoKSkxWIQbP3684GMpKIihiJIKCgoKHDx8+BBz585Fly5dDC6g+bIX5eDm5obw8HCUlJRg4sSJqK2tFTyZ4xunZOC6oNu5cyfat2+PuXPnshfFWq0WP/30E3bs2IH33ntP8DnSjBAD5BmWcqAdt6XhWQqgNE3ftI3YJAUjtCPVDCQj8HLzRuVAIiLTjsD/nZkwYQJWrVqFsrIybNq0CdnZ2aKj86SZqHLci6Stx8xnMDg4mGhhCADef/99BAQEICQkhNON9fbbb3NuR+Kio3WAxsTEYMSIEejQoQNqamqwePFiqNVqVFVVYdKkSRgwYADvtox4d/HiRckLJwCdC7eqqgpr1qxhP5cTJkzA+vXrsXz5cixcuJBXlExISMCff/6JqqoqbN68GeXl5fjmm2/w2Wef8T4WzbEX0IlBY8eOxdixY3H37l0kJiYiIiICmzdvFtyOtBwHANauXQsPDw/06NGD6DuorKzMxPVYWloquM306dOxefNmbN++HYAuikHs3IH5v1UqFfvdLPRZllsAaBxd4uzszBtdIrUoUL9EBqDLbPT394e/vz9ycnLg7u4u6XH1+eSTTxAcHIwBAwZwCp9c3+2kTjgaB+jBgwfRv39/tGvXDg0NDfjiiy9w+/ZtmJmZYc6cOQavGxdbtmxB27ZtcfnyZYwbNw6JiYlo166d4DaAbjHi3r17Bi5TMWGMJtu0tLSUFSQBnZBXWFgIOzs7mJmZ8W6XlpaGvXv3orGxEV999RVu376NH374QfDclzQrEwD7vnp7e6OxsRGXLl1CUlIStm/fzn5OhSAtyFm7di3rTBeLUlBQIEERJRUUFBQ4mDBhwjN7rJkzZ+L27dtwcXFBs2bN8OjRI8GLduZE/YcffoCjoyMGDRoErVaLxMREXvdBdnY2Zs+ebXCbSqXC+PHjJY2k0owQA2QZlmLjmWKtkbTjtjQ8SwGUpumbthGbpGBEzkg1QDYCT5sNKXefIoV2BP7vTM+ePfH888/j+vXr0Gq1mDp1qqhgRZqJKse9SFpMtGvXLkydOhXbt2/nXBwSuuhct24dkpKSsG3bNmi1WoSEhCAwMFB0XyFx0dE6QLOystjc4BMnTqBNmzZYsGABKioq8MUXXwiKkrTiHaD7jBYVFRl8rwjlwxmLaWZmZigrK4OlpaXgRfLRo0cRERHBChNt2rTBw4cPBZ8bzbHXmI4dO2LixIm874WcchxAVyQl5GDjY9CgQVi0aBH8/f3Z7Es+1xdD69atsWrVKuI8z/79+yMmJgbV1dVISEjAiRMn8MILL3DeV24B4NPI/eabXCHJbPz1118xevRoJCYmIjEx0eT3YuVYc+fOxYkTJ/Dpp5+ic+fOCA4Oho+Pj+ACNakTjsYBmpyczH5nnzp1ClqtFtu3b0dBQQG++uorUVGyqKgI8+bNQ1paGiu6iuXMxsTEoL6+HhkZGQgNDUVKSoqkkWxmEenhw4eSR+Y9PT2xevVqdl9MTU2Fp6cn6urqYGtry7vdgQMHEBERgc8//xyALuampKSE875ysjL1MTc3R58+fdCnTx/RCRLagpzy8nLRBWcFBRoUUVJBQUGBA5ITAbkwq/mFhYVEo6iXL1/GF198wf48bNgwLFq0iNMpIjQOLgWaEWKALMNy4cKFUKlU0Gq1KCsrg52dHbRaLaqrq9GqVSu2CZwP2nFbGkgEULlFITRN37SN2CQFI3JHqklH4GmyIeXuUzSQjMD/L3Du3Dl4e3uzDtzq6mqcO3dOcHSWVFiQ414kzWtkhBuxsVourK2tMWTIEAwZMgSZmZnYuHEjdu/ejX79+mH8+PFo3bo177akLjpSB6i+0HflyhVWuNB3CfFBK979+eefiI+PR3l5OVxdXVkXmdD7HxQUhMWLFxtkIQYFBaGurk4wC9DCwsLgb2xqahIdL6U59pIipxwH0DnO09PTJTvcGcaOHQtfX19kZWUB0I3LPv/884Lb0MSCaLVaBAYGoqCgANbW1igoKMCrr74qKlb5+fkhMTGReEx0//79GD16NCsYVVVV4dChQ7IiNPj2E5LMRsb9R5sv3Lp1a7z22mt49dVXkZ6ejujoaKjVaoSEhLCOTS5InHA0DlDGBQvoXK5BQUFQq9Vo3769pIxdxm1oa2uLu3fvwtHRUdSxm5OTg3Xr1uHjjz/GK6+8gpEjR0pqBk9LS8OePXvw4MED2Nvbo6ysDO3atROMLXj77beRmprKfk4GDx7MZuAKHafMzMxMPhd8+5HcrEwuhM735BTkuLu74+7du+jYsaPs56igoI8iSiooKCjosXTpUqxcudJESJKSdUULzYUZoDsBPnPmDIKCggAASUlJvONb3bp1w8GDBzFu3DiDv+vgwYOcJ5rGkDphaDIsGYEoJiYGffr0YS+yLl68yJlxxAdpZiMNJAKo3KIQmqZv2kZskoIRuSPVz2IEnmafkisik4zA/y9A6kQEyMUPOe5F0rxG5ndVVVXo1asX0QibRqNBeno6Tpw4gdLSUowcORIDBgxAVlYWIiIisHHjRoP7y3HRkb7utra2uHDhAlq2bIns7GzMmjULgE68E9vvacW7+Ph4REREYPHixVi2bBny8/Px448/Cm4zfvx49OrVC9nZ2dBqtZg+fTp77BFyxnt5eeHnn39GfX09rly5gqNHjwo2wAPcx97Dhw+L/l0kyCnHAXSvYVxcHMzNzWFubk50rlJfXw9ra2u2EbukpEQwc5AmFkS/9VhMiNSHdkz00qVLBq5UOzs7XLx48ank+pJkNjIieqdOnUTFXz7u3LmDEydO4OLFi+jXrx8GDhyIrKwsLF++HJGRkQb3pXXCAWQOUAsLC1ZMzMjIwOTJk9nfSckAHTJkCKqqqvDqq69i7dq1qKurE80OZgS3Zs2aoby8HM2bN+d1Ierzww8/YNWqVVi5ciXWrl2Lq1evsgVsfKhUKgQEBBC7djt06IDExERoNBoUFhbiyJEjvGP7T8PdK4ScgpysrCycPHkSzs7OsLCwkJTLqaAgBUWUVFBQUNBj0qRJAOQLSSTQXJgBuguwXbt2YdeuXQB0wiPfRdlbb72Fbdu2Yc6cOejUqRNUKhVu374NV1dX9uJTCFInjJwMy9zcXHaMEAB69eqFH374QfQ5/hU8CwGUpumbthGbpGCEdqRa/7Ge1Qg8yT4l97NPMgL/vwBNczSp+CHHvUjbepyWloZdu3bB09MTQUFB8PHxEcwYA3TH7O7du2PUqFEGGW0BAQHIzMw0ub8cFx3p687kz1VUVGDq1KmsQ/Lf//63qMhOs3AC6MQFRmBoaGhAu3btUFBQILpd586d0apVK3YEU0qZ2sSJE3H8+HF07NgRf/zxB3r16iWYscmHlON8fHw8wsLCRG8D5JXjAPTHK5pGbNpYEJrWY9oxUY1Gg4aGBlbIrK+vl91uzee+pmkvZpx6AQEBCAoKQocOHSQ9h4ULF8LW1hahoaF4/fXX2b+va9euyM7ONrivHCccQOYAnTp1KqKiolBZWYkXX3yRFWXT09Ph6uoq+ljMGL+XlxfnRAYXvXv3RnV1NUaOHMlOQ4SGhopuZ2ZmhubNm0Or1UKj0cDb2xvffvut4DY5OTnYuXMn8vLy0NjYCI1GAysrK1HR/6233sLPP/8MCwsLbNy4Eb6+vpKKEGmyMhnq6upEy20AeQU5NLmcCgpSUERJBQUFBT22b9/OuRr8NKG9MHN2dsaCBQskPQaTrVZUVMS2sr7++uuC44L6kDph5GRY2tvb46effsLAgQOhUqlw5swZSQ2ff1dIxpzlNmKTFozQjFQzkIzAy82GfJb7FMkI/P8CNM3RpOKHHPcibevxu+++yxYLJCYmIjY2Fj179hQUJd577z02UoGBiVngGu+X46Ijfd3btm3LKQL5+vrC19dX8uOS0LJlS1RXV8Pf3x/h4eGwtbUVbfumGcEEdMIKMzoP6OJPVq5c+VRKqU6dOmUiQJ48eZJTlGQgLcfJz89Hu3bteBvVxT5jJI3YDLSxIDStx7RjogMHDsSKFSsQEhICQJePOnjwYNHtsrOzTRrMme34FkNo2ouXLVuGiooKJCcnIyYmBjU1NQgMDBQVrObNm2cSf8M4W42fnxwnHEDmAO3atSu+/PJLk9uf5sTA6NGjYWFhgYCAAPj5+RmI0ELY2tqirq4Onp6e2LRpExwcHEQXknbs2IG5c+ciKioKq1evxqlTp1BUVCT6WM2aNcNrr73GLnDl5+dj+/btgt8PtFmZ2dnZ2LZtG+rq6hAdHY3bt28jISEB06ZN492GtCCHiQKRmiOroECKIkoqKCgo6CE3e5EGmgszQJcxlpCQYHIiLeRSa926tWQhUh9SJ4yc1/GDDz7AgQMH2AsWT09PfPDBB7z3lztu+58OyZiz3EZs0oIROZCMwMvNhiTdp+RAMgL/v4C+ExHQFd+IjVLSih807kWArvUY0DnIGcGuvr4e58+fF7zo3Llzp8miF9dtDHJcdLQO0GcJIzRPmDABmZmZqKmpERVASUcwr169im+++YZ9X8eOHYstW7ZAq9Vi7NixT/LPYUtMSkpKDN7T2tpaokUQsXIcQOfYnDFjhkkeHYPY9zRJIzaDfiwIoBN5jBcfjWFG7EmzXmnHREePHo1OnTrhypUrAIBx48aJ7lObN29GcXExXF1dDb5bpYiZpO3FgG6aICwsDN7e3vj111/ZaB0hoqKiTI4T69ev5zx2yHHCAXQO0GfJkiVL2L/bwsICFhYWWLhwoaihYP78+bC0tMSUKVNw5swZ1NTUSHIhtm7dGhqNhs3wXLJkCe9979y5g7179+LBgwfw9/fH8OHDERsbixs3buCll14SfBzarMzdu3dj8eLFWLt2LQDdpAwTfSIFKQU5mzZtwieffGJwLsagUqn+ZxddFZ4ciiipoKCgoIfxxYQxQtlktNBcmAG6zCUPDw/06NHjiWfxGUM6Qiwnw9LOzg5vvvmm5Of2LEft/woBlGTMWW4j9rPONgKkjcDLzRsl3afkQDIC/3dHo9EgMjKS2I1Gm4lK4l6U23rMOEsyMjLg5eWF0NBQXgE/JycH2dnZqKysxKFDh9jba2pqJJVBkLroAHoH6LOAS6RnHHF1dXWCzmfSEcw9e/bgnXfegbu7Oy5evIjFixfj1VdfFXQt0h7nu3XrhhYtWuDRo0cYOXIke7uVlZVBxMWTYMaMGQDoj9lcjdhiI7A0sSBMviXpBArtmGhJSQm8vLwMFgvEsjJv3ryJqKgoIjchbWZjXl4ekpOTkZqaCjs7OwQFBRnkMBqTn5+Pe/fuoaamBqmpqezttbW1gmPppE44fWgcoM+CiooKlJeXo76+Hrdu3WKFsdraWkn5lfrnGlJjVpo1a4bGxka4urpi3759cHR0FHysr7/+GsOGDYO7uzsuXbqEhQsXYsCAAZgzZ47owhptViYAk/gK2msCvuf4ySefAMBTKQdUUAAUUVJBQUHBAHt7e4OLiaeJnAszQBci/sYbbzyV52YMaVOynAzLyspK/Prrr8jLyzO4APwrBDNjnqUAykAy5iy3EZukYETuSDUNtHmjz3KfIh2B/zujVqthaWlp0AItBdpMVEC6e1Fu6/HJkycRGBiId955R3R0sLGxEXV1dWhqajIYkWViNUiQ4qJjoHWASkVfYOWCzxnE5bZhEHPdkI5gqlQqdO/eHQDQt29f7N27V1CQBOiP805OTnBycsLSpUthaWkJtVqNgoICFBQU/Me11Y4aNQpXrlwhasRmIPk8AnSZkk5OTsjKymIzLysrKyUdR6OiohAeHs7+rFarsWHDBkRERPBu06FDB1RUVEiOHpGT2RgdHc02yEuZiCkoKEB6ejqqq6tx4cIF9nYrKytWmBZDihPOGBoHKAn6AisX/fr1M7nt0qVLOHXqFO7fv2/wGbWyshJ0gTOLDMbuPimlUO+//z40Gg3eeustHD58GPfv38dHH33Ee/+GhgZW8Gzbti1+//13vP7665JEQtqszOeeew7Z2dlQqVRobGxEfHw82/auoPDfgiJKKigoKOhhbW0NLy+vZ/JYb7/9Nlq2bMleUJGOQ/j5+SE9PV1Sbo9cAYm0KVlOhuWmTZsQGBiI9PR0TJ8+HSdPnoS9vb3odn9XSMac5TZikxSMyB2ppoE2G/JZ7lPPcgT+vwELCwt89NFH6Nmzp8FFO1eGotxMVBL3otzWY30nkRheXl7w8vJCcHAw8RgrKXIdoNXV1Th16pRJLAjX+8UIrAUFBcjNzWUbhi9cuABPT0/ex5BzbFiwYAEsLCwkj2BWV1cbCCBardbgZy7xQy7Lli3DihUrUF1djZUrV8LNzQ3JycmCecok5ThPgn379uGNN94wECKZ2540NJmSNEU8gK7MiSnmA3SCXGNjo+A2jx49wrx589ClSxeDbfkmY+RkNjLxKlLx9/eHv78/cnJyeNubSRBz69E6QDUaDdLT01FSUmLg/uZbmGAE1ocPHyInJ4ddOMjIyED37t05P5fBwcEIDg5GSkoKURs2zSJDYWEh9u7di+LiYnTo0AGTJ0/GK6+8IrpdQ0ODgYvTysoKd+7cYX8WynqlzcqcPn06du3ahfLycsycORM9e/bE22+/LfEvlV6Qo6DwNFFESQUFBQU9nvYFoz7Dhw9HZmYmunXrhqCgINatI5X4+HjExcXB3Nwc5ubmgqu+cgUk2qZkmgzLR48eITQ0FPHx8ezF/H+CS/KvRsqYs9xGbJKCEdqRajkj8LTZkM9yn1L2VUNICg/kZqKSuBdp8xqXLl2KlStXmuzHQsffXbt2YerUqdi+fTvnvv8kY0HkOkAjIiLQtWtXdOzYUfT7iLlIDw8Px5o1a9gShFdeeUW0eKaxsRFnzpzBvXv3oFKp0L59ewwYMID3fbt+/TpiYmJQVFSEjh07YtasWZJGML28vAwcZsY/Pw1REtCNYB4/fhzDhw/H6NGjRUvpaMpx5MB1jL506ZKgKMklkkgRTmhGsWmKeADdwlVaWhorkJ8/f1504UqK2KQPTWZjVFQU5s2bh48++ojzuMEn0P76668YPXo0m1dqDNdiAS1yHKBr1qyBhYWFpOMG8P/Z56tXr0ZUVBR7PvngwQPR8fIePXpg9+7dkiY69Ll69Sq7SN6hQwdWCOUiOjoagwYNgpeXF9LS0rBjxw7ewiN9WrRoYSCCOjo6GvwsdH5Am5Vpb28vWiDJBU1BjoLC00IRJRUUFBT0kHLS8aR48803odVqkZGRgdOnT2PHjh3w8fHBsGHDRB1BANnqr9xMPpIRYrkwToUWLVogPT0dLVq0QHl5+VN5rL8jchqxaQpGSEeq5YzA02ZDPst9imQE/n8BqdldgPxMVBL3IgNpXiPj1CLZjwcNGgQA1HmOJC46uQ7QhoYGTJkyhWibsrIyE3daaWkp7/3z8vKwZs0adOvWjXUOZWRk4Oeff8aCBQvQoUMHk222b9+OSZMmwdPTE2lpaWy5gxhSFmMAnQBIsq8KodVqkZOTg8TERDY6QN91qo/ccpzNmzfD09MTnp6ekkY2jx07hqNHj6KkpMTgfKe2thbdunUT3FZfNBG6zRiSxVYGmiIeQOca27x5MytsPffcc3jvvfcEt/Hy8kJFRQVyc3MBAF26dIGDg4PgNqSZjcz3FpPNJxXmPRVrUxdCqhNOjgP0/v37kkpZjCktLTU4P3FwcEBhYaHgNtHR0ZInOgCgvLwc69atg4WFBdzc3KDVanH27FnU19dj/vz5nGP0tbW1GDJkCADdcVvqwpHURckrV66wLmXarMwdO3YIPoaYYE1TkPPDDz/A09MT7u7uirtS4YmiiJIKCgoKfyHMie3zzz+PpKQk/PDDD2jdujV7MiRGVVUVioqKDBxmQuPntJl8JCPEchk7dixqamowadIk7Ny5EzU1NcQXyQp00BSM0I5U00CbDfks9ymSEfj/BWbPns15YcsVT0GbiUrjXuSCJK9x8+bNeP/990VvA/5fUKiqqkKvXr0kjeTpQ+Kik9PYDQADBw5EQkIC/Pz8DJ6nUMTHoEGDsGjRIvj7+7POTEaI5WLHjh2YPn26SYbhlStXsGPHDs7Ps1arZe/fv39//PLLL4J/BylHjhx5YqLk1KlTERcXB39/f3To0AHFxcW8riy55TghISHIysrCjh07UFJSgk6dOsHLy4vXYTlgwAD4+vpi//79BkVI1tbWvO+x3IKRiIgIdlKjoaEBJSUlaNu2raCblquI54UXXhB9rNatW2PVqlUG5ypiJCcnY9++fey5044dOzBp0iTJI8JSMhsZ4e3o0aMmblShsXnG8dmpUyc8//zzkp4PA6kTTk5rt6+vLy5fvgwfHx+i5+jl5YVVq1YhKCgIgO69EHIwAmQTHYBuQWPYsGEmn+9Tp04hNjaW08VsPIZtvO/LEYkB4Ntvv2WPZ7RZmXKfA0BekOPk5ITExETs3LkTVlZW7ILIk84rVvjfQxElFRQUFP4i6urqkJaWhuTkZFRWVqJv375Ys2aNyUkCH3/++Sfi4+NRXl4OV1dXNnNISKCRKyBJGSEG5GVY+vn5AdAJBP/Lo7B/RdM3TcEI7Ug1DbTZkM9ynyK9YPq7s3r1avbfDQ0NOHv2LO/xgTYTlca9KBdmDJChqanJoOSIi7S0NOzatQuenp4ICgqCj4+PYEmLHBcdTWM3oBNY9u3bh7i4OPY2sYzjsWPHwtfXF1lZWQB07kQhAaW8vJyzVKVnz57YuXMn5zbG2ZDGP8sdw+Yq3aGFiYhgcHFx4XUtyS3H8fb2hpeXF27cuIGMjAz88ccfyMvLExz7dnZ25hSmqqqqOL+baUUThvXr1xv8fPPmTSQkJPDeX6vVIjAwEAUFBcRFPDRO9bi4OERERLDuyMrKSqxcuZIot5BBbLKAZmwe0B3bHjx4gICAAAQFBXG6iY2hccLRtna7u7tj3bp10Gg0onFC+rz99ttITU1ln9eQIUPQt29fwW1IJzry8vI4v4MHDx6Mn3/+mXMbOWPYUtA/3tBmZRqLrDU1NVCpVJKEeICuICc0NBShoaGoqKhAcnIyfv/9dyQkJPwlJZAKfy8UUVJBQUFBD7GLyiexMskwffp0tG7dGkFBQWjdujVUKhVyc3PZESKxi6z4+HhERERg8eLFWLZsGfLz8/Hjjz8KbvOsBCQ5GZYFBQWIjY3Fw4cPsX79ety5cwdpaWm8Td9/V2hO8mjFYDkFI7Qj1TTQZkM+y32KZgT+74yxePbiiy9i6dKlePXVV03uKzcTlcS9SEtcXBzi4uJQX1/Pum21Wi3Mzc1FHe7vvvsue6GfmJiI2NhY9OzZk7MdHJDvomMgcYAePnwYmzZtIi6CcnNzw3PPPYeGhgYAupFuvgU2xjFn7Bitr6/nHXN+2tmQNCPGfNA4umnKcQBgxYoVePz4Mbp27QpPT08DcY2LTZs24ZNPPuFsQOcTn2lFEz7c3NzY8xwuVCoVIiMjsWbNGsmN4Aw0TnWNRmPwmtnZ2RmUtTwJmLF540UrKWPzgG7/YISgmJgY1NTUIDAwUPQ7jNQJpw9Ja/eePXsQHh4uOVNSn379+hF9fkknOvjeS41Gw/s7mjFsErheI9qszNzcXGzdupV1B9va2mLWrFmi1ys0BTnbtm1DXl4eHBwc4OnpiY8++ojYwaugwIUiSiooKCjood+cy8WTdFkFBARApVKxrghjxE7SLC0tWbGjoaEB7dq14/x/9HlWApKcDMuvv/4akyZNQkxMDADd2NKmTZv+50RJGmjFYDkFI7Qj1TTQZkM+y32KZgT+74z+Qo9Wq0Vubq5gPpycTFQa9yJp6/GYMWMwZswY7N+/X5LIZ4y5uTl8fX0B6ES48+fP84qScl10NLRv315SsYU+aWlprJPL3t4eZWVlaNeuHe947qBBg7B+/Xq89dZb7IJHSUkJdu7cyTv2/bSzIZ+kU5LW0U1ajgPoBOdbt27h3r17sLGxga2tLaytrXkXQphMQ5oGdD8/P9a5qy/mCLWfA7qpCgaNRoNbt26Jvh5du3bFjRs30KVLF6LnSONU9/X1NRkh7tWrl+THlJLZSDM2b4yjoyPCwsLg7e2NX3/9FQcPHhT8DqNxwvEhtrDWpk0bdOjQgViQzMnJwc6dO5GXl4fGxkZoNBpYWVkJOixJJzr8/Pywbds2TJ06lX2f6urqsHv3bqL3mQv9MWy5kGZl6m83bdo0eHp6AtAthG7dulU045OmIOfRo0fQaDSwtbWFnZ0dmjdvLuj2V1CQiiJKKigoKOjxLMeFZ8+eLWv7li1borq6Gv7+/ggPD4etrS1nYLc+pAKS3BFimgzL+vp6kwsRktX9/2VoxWA5BSO0F+A00GZDPst9imYE/u+M/kKPWq2Gk5MTe9H1pJDjXqRtPe7SpQtqamrY97e6uhoZGRmCo4fMKGRGRga8vLwQGhoq6bWgddHRoFarsWDBAnTv3t2gvEaoNOGHH37AqlWrsHLlSqxduxZXr15FUlIS7/3HjRuHf/3rX1i2bBn7PdKsWTOMHDkSI0aMkPX8+bIhNRqN4GdeiltNKjSObpJyHH2mTp0KQCeynDhxAlu3bkVFRQX2798vuF1WVhZcXV1hZWWF06dP49atW3jxxRcF42PWrl0LGxsbuLm5EeWi6rdmm5mZoXfv3qKLrhkZGUhISICTkxOaNWsm2lLNQONUnzRpElJSUpCdnQ2tVitphBggy2y0sbGBjY0NwsLCYGdnx47Y1tbW4vr16+jatavgY+Xl5SE5ORmpqamws7NDUFAQJk+eLLgNjROOFkdHRyxfvhy+vr4G+8ZLL70kuN2OHTswd+5cREVFYfXq1Th16hSKioo473vq1CnB/2vw4MGct7/xxhvYv38/Zs+ejVatWkGlUqG0tBSDBw+mWljSh3Yxg5lK0Yc2+sXa2poVJAHAw8NDcIRbTkEO83zy8vJw+fJlLF++HBqNBtu2bRN9ngoKQiiipIKCggIPd+/eRV5eHjuOBvCf9PwVMCcHEyZMQGZmJmpqalgHDh+kApLcnBiaDMvmzZujqKiIFUNTUlIkO6UUdJCKwbQFIwD9SDUNtNmQz2KfkjMC/3fmWSz00LgX5bYeHzhwwEC4sLW1xcGDBwXFjJMnTyIwMBDvvPMOcdkNqYuO1AHK4O/vT1xaYGZmhubNm0Or1UKj0cDb2xvffvut4DbDhw/H8OHDWcGK6yKaxvXIJxK8//77CAgIQEhICNq3b2/y+ycp1tA4uknKcfT517/+hWvXruHmzZtwcnJCSEiIgUDBR2xsLCIjI3H79m389ttvCA0NxebNm7F8+XLebcrLyyU1nhvzyiuvEN1fq9Vi+vTpnMKNGPpOdUD3uZSyABwQEEA8mk6T2RgbG2twvGnWrJnJbVxER0cjKCgIixcvFl18ZqBxwukjtbUb0OWUOjs7o7GxEY2NjUSP07p1a3bRICQkBEuWLOG8H9fIv1arxYULF1BeXs57fm5ubo7Jkyfjn//8J4qKiqDVatG6dWsTRzjNKDafM/STTz5BcHAwBgwYwOmE5XI/kgrqzBRA586dERMTg6CgIKhUKiQnJwsWXsqJobpw4QKuXbuGa9euobq6Gt7e3uzzVVCQgyJKKigoKHBw4MABZGZmIi8vD7169cLFixfh4eHxHyVK6sOcgMyaNQvR0dG893uWAhJAl2H59ttvIyYmBvn5+ZgxYwacnZ2fiiPo7wypGExbMALQj1TTQJsN+Sz2KTkj8H9nSIon5BRkAWTuRbl5jVzil5izbe7cuaL/L99jkbroaBygGo0GZ86cwdKlS4men62tLerq6uDp6YlNmzbBwcFB8kifkKOHphGbTyRYt24dkpKSsG3bNmi1WoSEhCAwMPCpOJlpHN0k5Tj61NfX46WXXoKbmxvRGKWZmRlUKhXS0tIQFhaG0NBQUSeau7s77t69SxwdsHLlSsybNw+2trYAdJ/zjRs38h4TmYIUMaGOCxKn+tKlS7Fy5UqTiRCpJS0AeWYj83/r31+KI5b5bpGCHCccQN7ardFoUFhYSPWd2qxZMzQ2NsLV1RX79u2Do6Mjb6O7/vPWarU4c+YMfv31V3Tt2hVjx44VfSxLS0vBffdJjmLPnTsXJ06cwKefforOnTsjODgYPj4+guPtpNEvxnFTBw8elPTc5BTkXLx4EV5eXggLC5MsjisoSEERJRUUFBQ4SElJQWRkJBYuXIh3330XFRUVT3w84ezZs+jfvz9KSkqemYvqWQpIAF2GpYuLC5YuXcqGdltbW+Pw4cO8Td8KppCKwXIKRmhHqmmgzYZ8FvuUnBH4vzMkxRNyCrIAMvei3LxGNzc37N69G//4xz+gUqlw5MgRXgeKXPGDxEUnxwGqVqthaWlpIOxKYf78+bC0tMSUKVNw5swZ1NTUiOYMSoFmNJJvG2trawwZMgRDhgxBZmYmNm7ciN27d6Nfv34YP348WrduLffpsnA5ug8fPiy4DW0276hRo5CVlYXTp08jJCQElZWVqKurEz2nsLKyQlxcHM6cOcOOYIo53LKysnDy5Ek4OzvDwsJC8kh1ZWUlK0gCuvOChw8fCm5DmynJIGX/XblyJQD6iRCazEYXFxfEx8dj2LBhAHQFOELvVVRUFObNm4ePPvqI89jB9drLLWQkdYCq1Wo8evQIjY2NBpEPUnjvvfeg0Wjw1ltv4fDhw7h//z4++ugj3vs3NTXh5MmTOHToELp06YKPPvoIbdu2JXpMPmiON3xu3tatW+O1117Dq6++ivT0dERHR7NOUGaE3xjS6Be5hgKagpxp06ahtLQUeXl5aNmyJVtOJrXxW0GBD0WUVFBQUOCAuUhVq9WoqamBg4MDSkpKnuhj/PLLL+jfvz/Wr19P5Qig4VkKSIC8EhT9saFDhw4poiQBNGIwbcEI7Ug1DXKzIZ/mPiVnBP7vDElOlpyCLIDOvUib1/jWW2/hp59+wpdffgmtVgsfHx+89tprnPeVK36QuOjkOkAtLCzw0UcfoWfPngbjjULuKv3PFU3JDB9criLabEiNRoP09HScOHECpaWlGDlyJAYMGICsrCxERERg48aNT+x5cyF2vKHN5j1w4AByc3NRWFiIkJAQNDY2YvPmzew+x8eHH37IOm8dHR1RVlaGUaNGCW6zaNEi0efDhVqtNmhjLy0tFS1Eoc2UpGHz5s14//33RW8zhiazcfr06di5cyd+/vlnqFQqeHt78xZdAWC/x5mCIinIccIxkDpAmQUePz8/g+OBWKYkI+pZWlqKjvn/61//wpEjR+Dt7Y1FixZRjfcLwbVP0oxhM9y5cwcnTpzAxYsX0a9fPwwcOBBZWVlYvnw5IiMj2fvRZmXqk56ejnv37hnETYktDNEU5CQkJODPP/9EVVUVNm/ejPv37+Obb77BZ599JvocFRSEUERJBQUFBQ46d+6M6upqvPDCC/jkk09gZWVFvWLPh52dHZYvX27iaGFYuHAh53b6TZb6MKKIEM9SQAKebQmKwv/zLBuxaUeqafhPzhuVMwL/d4ameIKmIAsgcy/qQ9N6bGVlZdCiW1ZWhqNHjwoKO7TiB8nnWa4DtHfv3qwYLIZQEZrU8VchuERm2mzIOXPmoHv37hg1apSBcBkQEIDMzExZz/NJQButcu7cOaxdu5Y9X2jZsqVBsQwfjo6OBoJRq1atRMUPJycnZGVlsQIo48oU47XXXsPSpUtZYf3atWsGn28uaAXQhoYGk7xWrtv0ycvLM/i5qamJzesTgiaz0cHBwSDGob6+HhcuXED//v057898dxw9ehRvvPGGwe/27dtncps+NE44gM4B2qJFC7Ro0QJarVbS/mfs/DSGSxjbuXMn7O3tkZWVZXDO/DQFa5oxbEB3/m5ra4vQ0FC8/vrr7P7XtWtXZGdnG9yXNiuTISYmBvX19cjIyEBoaChSUlIkXa+QFuQAuv0wIiKC/Xy2adNG1PWsoCAFRZRUUFBQ4IDJzhk2bBh8fX1RW1sryWVCwqeffoqbN29iy5YtBo4WMYRO+MRKDJ6lgAQ8+wxLBR3PUgymHamm4T85b1TOCPzfGdKcLICuIAsgcy8y0LYeAzqxMCUlBUlJSSgvLxctiKEVP2g+z7QO0ODgYDQ2NqKgoAAA0LZtW96RTH3n54IFC9hxT6nQuB5psyHfe+89k0IGRiyXkt34tKGNVjE3N4dKpWJFEjGRUE6UAK0r09fXF2vWrMH169eh1WoxZcoU0f1XTPThY8mSJSaLvFy3AUBcXBzi4uJQX1/PToxotVqYm5tjyJAhvI8hN7NRo9Hg8uXLSEpKwuXLl+Hh4cErSjJwOcUvXbokKErSOOEAOgco43Ksra2FSqUSLchhnJ9arRarV6/Gp59+Knh/ANiyZYvofeTA5bykGcMGgHnz5sHFxcXgNiaqydhdKTcrMycnB+vWrcPHH3+MV155BSNHjhR8j2kLcgCdk17/+6CpqYn6s6qgoI8iSiooKChwsGLFCnYcgcn70b/tSWBubg53d3eEh4fD3t5e8smc1CbLuLg4jBkzxuC2ZykgAWQXWkKum//l8VcaSMVgOQUjckeqSSDNhnzW+xTtCPzfGdKcLICuIAugcy+Sth7X1tbi3LlzSExMRGFhIfr27Yvi4mLBzGFa8YOBdnGHxgGakZGBr776ir1ALysrw+zZs0UvVmkuTGlcj7TZkDt37jQRprhuk4Oc4w1ttEr//v0RExOD6upqJCQk4MSJE3jhhRd478/sNzRRArSuTEC30MBMakghIiKCzZdtaGhASUkJ2rZti6ioKM77V1RUoLy8HPX19bh16xbrsq2treUtThkzZgzGjBmD/fv3Y+LEiZKfG21mY2ZmJhITE3Hx4kV07twZ2dnZ2LJli0kLtD7Hjh3D0aNHTWIwamtreaMKGGiccACdA/Tu3bvYsmULey7RvHlzvPfee+jQoQPn/fUFQAsLC0mj2HLHtWlHsaWOYesTFRVlcmwRimqSk5XJTB40a9YM5eXlaN68uWDcFG1BDqCLEvn5559RX1+PK1eu4OjRo0SfawUFPhRRUkFBQUGP+vp61NfX49GjRwZCTU1NDR48ePBUHrOiogLh4eGoqqqCVquFvb09Zs+eTdxwaUxKSoqJKPksBSSA7EKLNm9NwRRS142cgpG/YqRaajaksk/9daSlpaFTp07shWR8fDxSU1PRqlUrvPnmm4LlDjSZqAyk7kXS1uNp06ahS5cu+Oc//wkPDw+oVCqcO3dO8DFoxQ8GGhcdrQN0z549WLJkCXtBXFBQgI0bNz6V3GMa1yNpNmROTg6ys7NRWVlpEH1SU1MDjUbzRP8eOccbmnIcQFd0c+XKFVhbW6OgoACvvvqqYIPwzJkz0adPHwwYMADdu3cnEpNJXZlyWL9+vcHPN2/eREJCAu/9L126hFOnTuH+/fsG74OVlZWoW3rixImoqqpCUVGRgXjMJ8TTZDbOnDkTrVq1wrBhwzBp0iRYW1tj9uzZgoIkAAwYMAC+vr7Yv3+/wYKLtbU172IhrRNOjgM0JiYGkydPhre3NwDd4sbXX3+N8PBwwf/zWUIzik0yhg0A+fn5uHfvHmpqapCamsreXltba5D3qI/crMzevXujuroaI0eOZM/lQkNDee8vZ1pp4sSJOH78ODp27Ig//vgDvXr1ElwEUVCQiiJKKigoKOiRkJCAw4cP48GDBwaZjjY2NgbFFU8SrpO5mJgY2SdzXHlcz1pAetYZlgo6SF03cgpG/pNHqhX+Or7//nusWrUKAHDhwgWcOXMGH3zwAW7duoVvvvkGixcv5t2WNBOVxr1I+1ivvfYakpOTERsbi6CgIAQGBoo+BkOXLl0Mmq2rq6uRkZHB2Q6uD42LjtQBytDU1GTg0Gnbti2vmKl/0V1dXW3wMwD069dP8LFoXI+k2ZCNjY2oq6tDU1OTgavPxsYG8+bNE3x+fzVSy7h69uwpKETqs2HDBqSkpOCnn37Cli1bEBAQgKCgIHTt2lV0W1JX5pPEzc2NM3uPITg4GMHBwUhJSUFAQADR//3nn38iPj4e5eXlcHV1RU5ODtzd3UXPWUgyG/v164fz588jOTkZarUaffr0kSQI29jYwMbGhh0VZoTP2tpaXL9+nfN9o3XCyWntfvz4MXsOCwDdu3fndagCMIitMHa3yn0ufNCMYpOMYQO6RZz09HRUV1fjwoUL7O1WVlaYMWMG5/OSm5U5evRoWFhYICAgAH5+fqIZqvqQFuSo1Wr2mK2g8CRRREkFBQUFPcLCwhAWFoYjR45gxIgRz+QxSU/mpMJ1wvusBaRnnWGpoINWDKYpGCEdqf67ImcE/u+ISqViXUCpqakICQmBm5sb3NzccOzYMcFtSTMUadyLtI/10ksv4aWXXkJxcTGSkpIQGRmJBw8e4JdffkHfvn0FR+4OHDhgIEDa2tri4MGDoqIkjYuO1AHK4ObmhujoaAwaNAgAcObMGV6BQP+i28vLy+BnQFyUpGnEJs2GZF6Uoj4+AABcj0lEQVSH4ODgJ97W+1dCmw3ZvHlzDB06FEOHDkV5eTlSUlKwa9cuVFZWIjAwkNdVqNVqERgYiIKCAsmuTED3Hs+fP9/E+SiGvqtVo9Hg1q1bknKR/fz8kJiYiJKSEgMnrJDQEh8fj4iICCxevBjLli1Dfn4+fvzxR9HHIslsfPPNNzF16lRkZGQgMTERe/fuRW1tLZKTk9G7d2/R2J7Y2FgDwapZs2YmtzHQLgDLae12dnbGwYMHDY4bQp83feHU0dHRxGUs9DfEx8eb5Kdz3cYF6Sg26Ri2v78//P39WWFbCnKzMvUzUy0sLGBhYYGFCxeKuttJCnKioqIwb9483oKip1EypPC/hSJKKigoKHAwdOhQxMfH49q1awB0QuGQIUN4A//lQHoyJxUup+SzFpCedYalgg5aMZi2YASQPlJNw39D3qicEfi/I1qtFnV1dbC0tMTVq1cNnOZi7xlphqIc9yJtXqOLiwvGjh2LsWPH4u7du0hMTERERAQ2b97Muw3XMVlqqY4xYp8xUgcow/Tp03H06FEcOXIEWq0Wnp6evFMCUgucTp48aSJ4AHSN2KTZkLt27cLUqVOxfft2zmOI/kTEfxNysiEZWrZsidDQUNja2uLQoUM4fvw4ryipUqkQGRmJNWvWSHZlAjpnVadOnVBWVoZWrVpJ3k7f1WpmZobevXuLitwAsHbtWtjY2MDNzU2yW8zS0pLN5WtoaEC7du3YoichSDMbVSoVvL294e3tjcbGRly6dAlJSUnYvn07tm/fLvhYjNjMoFarJR07SJ1wAF1r96xZs/Djjz+y4rOnp6fg8UGqcHrlyhWT/e3UqVMmAuTJkydFRUmSUWyaMWwA+PXXXzF69GgkJiYiMTHR5PdcCye05/s0Oar6kBTkMM+bKShSUHjSKKKkgoKCAgexsbFobGxkL8ZOnz6N2NhYNpvrSUJ6MicVoRGmpykg6fOsMywVdNCKwbQFI0+b/4ZsSDkj8H9HwsLCMH/+fNjY2KBdu3bo3LkzAODWrVuikRGkGYpy3Iu0rcf6dOzYERMnThTNi3Rzc8Pu3bvxj3/8AyqVCkeOHHkqY4oAuQP0X//6F4YPHw4LCwv4+PjgpZdeemLP5ciRI5yiJInrkTYbklnsEyo7+iuhXXCRkw1ZX1+PCxcuICkpCdnZ2fDx8cHEiRPh4+MjuF3Xrl1x48YNXjcVHw8ePMC8efPQpUsXgwxFIUFYaqGfMeXl5YLREFy0bNkS1dXV8Pf3R3h4OGxtbU0Ky/SR017MYG5ujj59+qBPnz6SFtZcXFwQHx+PYcOGAdAV4Ajl8gJkTjh9SBygqamp6NevH+zs7DBhwoQnPhHw7bffsqIkI/SVlJQYLELU1tZKWjwlGcWmGcMGgHbt2gF4OuPnxsjJUQXICnKWL1+OgQMHIjAwkLdMTEFBDoooqaCgoKBHU1MTzMzMkJubazDK4e3tjfnz5z+Vx7Szs5M0VmdMZWUlEhISUFpaarBizgiaY8eOfWLPkZa/ogRFgV4MllMwoqCDZgT+70hoaCh8fX3x8OFDdOrUib3d0dFRdNGFtomYxr1I+1g0vPXWW/jpp5/w5ZdfQqvVwsfHR9LFIw2kDtATJ05g+PDhAHTjhE+y2IbLIQqQuR5psyEZcaCqqgq9evWS7J57VtAuuNBmQ27cuBH//ve/4enpiQEDBmDOnDmsOCFGRkYGEhIS4OTkhGbNmknOvKMRGFeuXIl58+bB1tYWgO7927hxo6jg6O7ujrt37xIVBTLndhMmTEBmZiZqamrg6+vLe3857cVcSHn9p0+fjp07d+Lnn39mHZdii+QkTjh9SBygP//8M+tgXbly5RMvxNI/dnTr1g0tWrTAo0ePMHLkSPZ2Kysrg+8YPkhGsWnGsAGgT58+AHQLwc8//7zk7WiQk6MKkBXkfPDBB0hOTsaqVavQvHlzBAUFoX///oLivYICCYooqaCgoKDHokWLsGbNGqjVahQVFbErgsXFxf9xDr+1a9fCw8MDPXr0+I97bgxKCcpfA60YTDLy+d8wUv1XIGcE/u9Gy5YtTS5apOyHT6IgS6p7kbb1mAYrKyuDBt2ysjIcPXqU18Un5zMmxwHKJyLSYvw30Lge5WZDpqWlYdeuXfD09ERQUBB8fHxgZmZG/P/8p0CbDenj44N33nlHNCfQeOReq9Vi+vTpVK+9VPegPpWVlawgCegWzB4+fCi6XVZWFk6ePAlnZ2dYWFhIFk5v3ryJrKwsqFQqdOvWTTCq568o7XNwcMDcuXPZnxm3a//+/Xm3IXHCAXQOUP1jxZM+bgCGxw4nJyc4OTlh6dKlsLS0hFqtRkFBAQoKCgRFaJpRbJoxbH327NmDBw8esIsFHTp0EPtTqbMye/Togd27d7NxU15eXhg/fjxbqMYHSUGOq6srXF1dMXHiROTk5CA5ORmLFy9G69atERQUpBTfKMhGESUVFBQU9GBOqiZNmoTly5ezox6lpaWYNWvWX/nUTHj8+DHeeOMNSff9qwQkpQTlr4FWDCYZ+fxvGKn+K/hPHYH/b+KvLsiSEmlBewFZWVmJlJQUJCUloby8HP7+/rz3lfMZI3WAVldX49y5c9BoNKitrSVu0hbCWKygcT3KzYZ899132Ry/xMRExMbGomfPnk8lkuVZQ5INyTVGz4XxyD1TnkPjhNM//2hsbERjYyOsrKx4y3gAnbNfP4eytLRU0oj6okWLiJ/fwYMHcfbsWXYfj46ORkBAgKTjDU1mIwDU1dWJltsYo9FocPnyZSQlJeHy5cvw8PAQFCVJnHAAnQNUP8+woaHhmbRoL1u2DCtWrEB1dTVWrlwJNzc3JCcn857j0Ixiyx3DXrZsGSoqKpCcnIyYmBjU1NQgMDBQcJ+izcqMjo5Gx44d8eGHHwLQxU1t3bqVsx1cH9qCHHd3d7i7u8Pf3x+7d+/Gjh07FFFSQTaKKKmgoKCgh75zY+jQodBoNGjWrBkaGhpw+/Ztg5bsJ0VVVRVVDo+fnx/S09PZ7Doh/moB6VllWCrooBWDaUs/FP4fZQRePv8NBVkkF5C1tbU4d+4cEhMTUVhYiL59+6K4uBjbtm17as+P1AHq5eWF/2vv/qOirPP+8T+vQQEBMUTUUysQIqCx5CoqIm7AZnfHNIqVNtcUNWmldtsWJfYWuf2U92amWYqCcvuLrdPZPdq6nJR+HA8iIKuWpJsakPhjUVpAyTAGAuT6/sF3ZhkZ5prrfQ0z/Hg+zumcGOdi3uigzHNeP7744gsAnUG6mk3aHR0dFqv1uy6xMTyW2qpHW8yGHDJkiLEtt7W1FZ9//nm/DiVFZ0Naw1zVm+hMyXt//jh9+jQuXbpk8ZqFCxciIyPDWKH39ddfm4zF6ImPjw/Ky8vx7bffIiYmBo2NjWhpabF4zYkTJ7Bx40ZjZeFTTz2FtLQ0xb9vRGY2VlRUYOfOnWhpaUF2djauXr2Ko0ePYsWKFT1ec/HiRZSUlODLL7/E+PHjUVFRge3bt5vM5zRHTSUcIFYB6uXlZfzzVbtF2xo9/f3g4uKCgoICPP7444iLi8Orr77a4+cQacW2RRv2fffdh7lz5yI0NBR5eXk4ePCg2eeU1lmZtbW1JgFkQkKCxXFTWhbkXLp0CSdOnMCpU6fg4+ODRx99VKh1nOheDCWJiLro6OgwBjkGhh9ou1Z02NKaNWvg7++P6Oho/OxnP7N6YH1+fj4OHTqEIUOGYMiQIcY2JUvVBzS4qA2DbbH0Y7AT3Xo80Pzwww8Wf93SGzGiM1FFqxfVEHkBuWLFCgQGBuLZZ59FSEgIJEnC6dOnbXYma1n6O0DLJu3f/e53iIiIQExMDH7yk590u+b55583+Vik6lHrbEjDpuMLFy5g0qRJiI2NNVYW9UdaZkNaw9yfi+hMyXtNnz4deXl5Fu8zefJkbNy4Ed988w1kWUZiYqLFRU0GBw4cQFVVlTGUbG9vR2ZmJtavX9/jNT4+PmhrazPZwH3vQhRzRGY25ubmIj09HW+99RaAzrZYQ9utOStXrsSoUaPw2GOPYfHixRg2bBheeuklxUASEK+EA6yvANWyRRvo3OYcHR2NqKgos/8mmKv2k2UZlZWVKCkpMb6pYGkTuZZWbJE2bAC4fv06SktLcerUKXh4eGDWrFlYsmSJ2ftqnZXp7OxsXBAGdI4wsPR3gciCnA8++AD/+Mc/4O7ujsjISKxfvx7e3t6KZyOyFkNJIqIuvLy8rGq9sSXDi4uCggLs27cPM2fORHR0tMWNsYDjqx9p4LHn0o+BSu3W44HK0C4oyzJu3rwJDw8PyLKMpqYmjBo1yrit3BzRmahqqhdFR1qIvIBcuHAhSktLsXv3bsyaNQuRkZGKX0tfZW6T9ubNm3HixAns3LkTsiwjJiYGkZGRPc4001L1KDobsrCwEJGRkXjhhRf63LIbEaKzIa1lrlJSpDUagMkoAFmWUVVVZdV1np6exopfa50+fRpvvfWWMdgeOXKk4hvKQ4YMQUpKCsLCwiBJEv75z38iJCQEe/fuBdBzaKV2ZqOBoSXdwNIbLjNmzMDnn3+O0tJS6HQ6hIeHK75xraUSDhDf2m1J1y3aXb3yyis4duwY/vu//xvjx49HdHQ0Hn74YYtf49KlS3Ho0CFMmzYN48aNQ21tLR566KEe76+lFVukDRvobKmeNWsW0tPTFZfBiM7KNEhKSsKOHTug1+shyzI8PDwsvskksiBn6NCh+O///m/F1yU9hc9EShhKEhF10RuDupVIkoSwsDCEhYXh/PnzyMzMxGeffQY/Pz8sWrSoW7vJjRs38MADDxiHkt+rN2b4qMUlKP2TLRaMDHZsge9kCB1zcnIQHh5uHDPx5Zdf4quvvrJ4rdqZqCLVi6Jv6oi8gJw3bx7mzZuH2tpanDhxAps2bcJ3332Hv//975g+fbriC72+xNy/kcOGDcOjjz6KRx99FBcvXsTWrVuRm5uLGTNmYMGCBcaFcQZaqh5FZ0N2XRIyEIjOhjRQ23IPmK+etEbXUQA6nQ6jR4+22G6rxZAhQyBJkvGsSq3bQGfl5vTp040fW7uYR+3MRgDw9vZGRUUFJElCe3s78vPzjaGZOcuWLcPSpUtx4cIFlJSU4L333kNzczNKS0sxZcoUs3MpRSrhuhLd2m1JTz9bjx07FgsXLsSvfvUrlJWVITs7GzqdDjExMZg7d67Z6knDv6sGY8aMsVjtqLUV29o27K7+9Kc/qX4ctbMyDfz9/bFp0ybo9XoAUFxwY6BmQU5CQoJVn7On8JlICUNJIqIu/ud//sfuj3nnzh0UFxejqKgII0aMwPLlyxEeHo6rV69iy5Yt3SqKDh8+jN/85jfdhpIb9IUAhFWcjqE1DHb0gpGBgC3wpqqqqkxmwf3sZz/DX//6V4vXqJ2JqrX9TYTIC8gxY8YgPj4e8fHx+Ne//oWSkhJs2LABmZmZNjtXb78hZO5zd3R0oKysDMeOHUN9fT3mz5+PqKgolJeXY8OGDdi6davZzyVa9ahmNmRGRgbWr1/f7fdlsIw76SkMUttyDwAbNmwwVj+3tbWhrq4O999/P7Zs2WLxDNaOBrCFmTNnIicnB01NTTh69CiOHTuGX/ziFxavEakkBdTPbAQ6q9r279+PhoYGrFy5EmFhYWZ/r7uSJAmhoaEIDQ01BvInTpzAnj17sGfPHrNfj9pKuK5EK0CVvoaeXLt2DceOHcOXX36JGTNmYPbs2SgvL8drr72GTZs2dbu/6IgUkVZsNW3YALBlyxakpKRg1apVZv++UQp31czKPH78uMXP9cgjj1j8ddEFOZY4orCDBgaGkkREXYgsnNFq7dq1mD17NlJTU01mtIwfPx5z5szpdn/DtsC+ED5S36I1DO4PC0b6OrbAm/L09MSHH36I2bNnQ5IkFBcXWzW8H7B+JqrW9jdRal5A3svX1xe//vWv8etf/9qmZ+rtN4TMveh8+eWX8dBDD+HJJ580qbCLiIjAxYsXe/xcIlWPamdDGmYJDtY3ynoKg9S23APA22+/bfLx5cuXcfToUcUz3Lp1C3v37jVWCAYHB2PZsmU9zqTr6OhAampqt8dTIssyIiMjUVNTg2HDhqGmpga/+tWvFCu3XnrpJbO/T9u3b7d4ncjMRk9PT8XKN0uGDBmC8PBwhIeHK77JoKYSriuRClBRaWlpcHd3R2xsLBYtWmQMdSdMmICKigqz14iOSBFpxVbThg3AuOTuj3/8o+J976V2Vqa5MQiyLOPMmTNoaGhQDCXVLsixhmg1NRFDSSIiB3v33XchSRL0ej2am5tNZkQ99dRTPV7XdU6TgZubG3x9fTFixIjeOCoNcKILRug/2AJv6ve//z0OHDhgrBCZOHEifv/73/fKY4m2v4lQ+wKyvxBp6/3tb39rXLJgYFi8YKmtElC/EVt0NmRmZiZ+97vfKd420PRUuaS25d6cgIAAq+ZDZmVlISoqCikpKQCA4uJiZGVlISMjw+z9dTod/Pz8cPPmzW7zFy2RJAmbNm3Cxo0bVbWQvvnmm8b/b2trwz/+8Q+Li7pEZjYa5lP2ROn7xBylxUailXAiFaBKetqinZKS0m2pUF1dHUaPHt3jObWMSFHbiq22Ddsw+/jTTz/Fc889Z/Jr77//frfbulI7K7Prc0aWZRQXFyMvLw8TJkxAfHy84lnVLsgh6k0MJYmIHOzy5cvIysoytiq6u7sjOTlZcTZkQUEBKisrjT+0XLx4ERMmTMC3336LBQsWGJcJEFlLdMEI/Qdb4E15eHgYq0fsQUv1ohpqX0D2FyJtvfv27etWHWbutnuJbMQWnQ15/fp1k4/v3r3b41zm/kQkRDZcp7bl/vDhwybXX7lyxaoKtcbGRsTExBg/jo6OxpEjRyxe89133yElJQWBgYEmm6bNbWbvasKECbh06ZKqxSz3Vm4/8cQTyMjIwK9+9Suz9xeZ2eiIWd+ilXAiFaAiW7SBznbnez/v22+/bfGxREekqGnF1tqGbW5u8tmzZy2GkmpnZQKdf48VFhbi8OHDCAwMxKpVq6yeUax2QY41egqfiZQwlCQicrDs7GysWLECEydOBND5bmVWVpbiDz2SJOGdd97BfffdB6Dz3fvdu3fjjTfewLp16xhKkmpqF4xQd2yBN6Vm/pfWeYj2rF4UeQGZn5/fbRO4udscSU1bb2VlJSoqKtDY2GgSWOn1enR0dCg+lpqqR9HZkIcOHcKhQ4fQ2tpqHKMgyzKGDBmCRx99VPGMfZ1IiAyItdx33WLt5OSEKVOmYMaMGYpn9PT0RFFREaKiogB0LqZSGuFg7WKNe124cAFHjx6Fj48PXFxcrAqRuobThu3glhbkiMxsvHdupV6vhyRJitvT79XS0mJ2uY05aivhtGztVrtF+8aNG6iuroZerzfp+mlubkZbW5vFxxIdkaKmFVu0Dfuzzz7Dp59+2i0Qbm5u7vENAgO1szI/+eQTfPzxxwgNDcWaNWtUB4IiC3JEw2ciJQwliYgcbNiwYcZAEgBCQkKs+kG1vr7eGEgCwIgRI/Dtt9/Cw8PDqmUBRPdSu2CEumMLvCk187+0zv2zZ/WiyLKF48ePdwsgCwsL+1Qoqaatt729HS0tLbh7965JYOXm5mZs1bVETdWj6GzIp59+Gk8//TQ++OADm8/v7AtEZkMCYi33okFhcnIy9uzZg9zcXEiShKCgICQnJ1u8xtoN2F3JsoykpCTV4UzXpYGG7eBKFbuA2MzGqqoqoc6YiooK7Ny5Ey0tLcjOzsbVq1dx9OhRrFixosdr1FbCadnarXaLdk1NDcrKytDU1GSynd3V1dU4N70n5kakKFXeAupasUXbsKOiojB58mR88MEHWLRokfH2YcOGKc6sVzsrc9++ffD09ER5eblJZalSEK9lQY7a8JnIWgwliYgcbPz48cjJycGsWbMgSRJKS0sxadIk47v3Pf2wOnHiRLz55pvGd+pPnTqFiRMnoqWlBe7u7nY7Pw081i4Yoe7YAm9Ky/wvtUSqF0WpeQFZUlKCkpIS1NXVmbx4bG5utnrpj72oaes1/H5HR0erCoK0bMQWnQ0ZGBgIvV5vDIyamppw4cIFTJ8+3epz90WisyFFWu7Xr1+PlJQU488XP/zwA7Zu3Yr09HSLZ3R1dVVsu75X1+dGe3s72tvb4erqavG5YXjuKI0NuJfo30ciMxtFO2Nyc3ORnp6Ot956C0BnlZshDO2J2ko4rVu71WzRnjZtGqZNm4bKykoEBQWpfqx7Wfo5RUsrtto2bDc3N7i5uRmDWEOBQXNzM7755htMmDChx8dS+2+l0iKmnmhZkKM2fCayFkNJIiIHu3btGgDg4MGDJrdXVlYC6PkH5ueffx6nTp1CeXk5gM53N2fMmAFJkrhgg8hB2AJvSnT+lwiR6kVRal5ABgcHw8vLC3fu3MH8+fONt7u6usLPz8/mZ9NCTVvv/v37sXTpUuzZs8dspUxPQZSWjdiisyEPHDhgEkC6u7vj4MGD/T6UVDsbUkvLfWNjo8kbnh4eHvj+++8Vz7hmzRr4+/sjJiYGkydPtqqq6t7nxunTp3Hp0iXF60RmSn7wwQeIi4szCVsPHz6MZ5991uJ1IjMbRTtjAHRb+tNTBb6WSjhArAJU7RbtvLw8xMXFGd+wuZct30wSacXW0oYNALt37zYJx11cXLrddi+1/1aKzm/UuiBHTfhMZC2GkkREDib6glmSJERERAi9o01EvYMt8KZE53+JUNv+poWaF5A+Pj7w8fFBRkYGnJ2dodPpUFNTg5qaGvj6+vbK+USpaes1zC1+8sknhR5LTdWj1tmQ5rZQD4Rt6WpnQ2ppudfpdCYbsevr660KGLdu3YqvvvoKBQUF2Lt3L2bOnIno6GirF3IAwPTp05GXl6d4P5GZkmfPnjVp7ffw8MCXX36pGEqqmdloCM576oxR4u3tjYqKCkiShPb2duTn5+OBBx4we18tlXCAWAWo2i3ahrPbYwGQSCu2ljZs4D9VmAY6nU7x7xt7/lspuiBHbfhMZC2GkkREDqbX63HgwAGr35XW0vpGZI7WBSPUHVvgO5mb/9Vb7NkqLvICct26dXj99dfR1NSE9evXIyAgAKWlpX2qklZNW68hUPjhhx/ws5/9THFZzb3UVD1qnQ0ZEBCA3Nxc/Nd//RckScLHH3/skI3ItqZ2NqRoyz0ALFy4EBkZGcYQ7euvv8YLL7ygeJ0kSQgLC0NYWBjOnz+PzMxMfPbZZ/Dz88OiRYvMtu92XX5iWD5jjTVr1lj51fxHR0cH2trajM/f1tZWxWUrgLqZjV3nVgLdO2Oseaz9+/ejoaEBK1euRFhYWI9LjLRWwolUgKrdoh0eHg6gcxHcgw8+qHgmQPvPKWpasbW0YQOdb07m5+fjscceA9BZeTl69GiL14jOylRLy4IcteEzkbUYShIROVhWVpaqd6W1tL4RmcPnEvWWmpoa7N69G99//z3efvttXLt2DV988UWvbCO3Z6u46AtIFxcXFBQU4PHHH0dcXBxeffXVXjmfWlraer/44gvs378fEydOxKxZs/Dwww9bXLampepRdDbk8uXL8eGHH+Ldd9+FLMt4+OGHFZd39AdqZ0OKttwDwOTJk7Fx40Z88803kGUZiYmJVlUi37lzB8XFxSgqKsKIESOwfPlyhIeH4+rVq9iyZQt27NjR7Zquy08My2es+V4RWbgxe/ZsvP7664iJiQEAHDt2TLGaEFA3s1HrmyOenp6q3rwQrYQD1FWAatmiDXT+7PHdd98hIiICs2bNwrhx4yzeV4SWVmyRNmygM0Tet28f/va3v0GSJISGhmLlypWqz27NG5r5+fndlqWZu81AdEEOoD58JrIWQ0kiIgcTeVe6o6MDqampePvtt3v7eEREwnbt2oXFixcjJycHQGdlzLZt23ollLRn+5s5Si8gZVlGZWUlSkpKjC9Q+0oLsZa23hdffBHt7e04e/YsSkpKsHv3boSFhfX4IlxL1aPobEhXV1eTNsybN2/i008/FW49dzTREFlry72np6cxkLfW2rVrMXv2bKSmpsLb29t4+/jx4zFnzhyz11jaEm3Jhg0bIEkSZFlGW1sb6urqcP/992PLli09XhMXFwc/Pz/885//BAD88pe/xOTJk3u8v9aZjWVlZaiurjYJ7RYsWGD2vnv37rX4ucxVw2qphAPUVYBq2aINdIa1t2/fRmlpKXJycqDX6xEZGWnTfx+0tGKLtGEDwIgRI/DKK68YP25tbcWZM2cwc+ZM9V+AguPHj3cLIAsLC3sMJUUW5GgNn4mUMJQkInIwNe9KG+h0Ovj5+ZnMdyIix2ELvHmtra3dlk70tKBBK3u1v4launQpDh06hGnTpmHcuHGora3FQw895OhjAdDW1gt0VqkagpzW1lZ8/vnnipVBIlWPWmZDNjY24uTJkzhx4gQaGhowbdo0q67ri0RDZK0t9yLefffdHisYn3rqKbO337p1C3v37jXOUQwODsayZctMQk1z7n2j9vLlyzh69KjFa+rq6jBp0iST56+hJdUcLTMbc3Jy0NraigsXLiA2NhYnT560uJRHZMSAlko4QF0FqC22aN93332YO3cuQkNDkZeXh4MHD9o0lNTSii3Shm3Q0dGBc+fO4cSJEzh37hxCQkJsGkoalgTV1dWZ/Dk3Nzdj+PDhPV4n8ve71vCZSAlDSSIiB+v6rjTQWflhTZXAd999h5SUFAQGBsLFxcV4u6X2KyLqHWyBN2/48OH497//bQwlTp48aVw8YA99aZ6nIfgzGDNmjE23zGqhpa337NmzOHHiBC5cuIBJkyYhNjbWOI7EEpGqR7WzIZubm3H69GmUlJTg22+/xfTp01FbW4udO3cqnq8v0xoiq22510KkpTorKwtRUVHGgLW4uBhZWVnIyMhQ9XkCAgIU51Fu2bIF//u//2v8WKfT4Z133sGGDRvM3l/LzMbKykps3rwZq1evRkJCAubPn28xJIyOjjb5WK/XQ5Ikixu7RSrhALEKUK1btK9fv47S0lKcOnUKHh4emDVrFpYsWaLu4FYSacUWacO+ePEiSkpK8OWXX2L8+PGoqKjA9u3bTX5O70r0Dc3g4GB4eXnhzp07mD9/vvF2V1dX+Pn5WTyjWrYIn4ksYShJRORgat6V7iohIaE3j0VEpNnzzz+PnJwc3LhxA7/5zW8wevToPrXYRS0tFbGNjY3Iy8vD9evXTe7b2wuArKGlrbewsBCRkZF44YUXVFXeiVQ9qp0NuWLFCgQGBuLZZ59FSEgIJEnC6dOnrT5jX6UlRAbUt9zbe2RMY2OjccYj0BnOWVP13LWVvaOjA1euXFGce3n37l3jPFqgs+q3vb1d8RqRmY2GLhgXFxc0NDRg+PDhqKurU7yuqqoKWVlZaGlpgSzLcHd3R3JystlAXiSkNjzGvZQqQLVu0c7OzsasWbOQnp6OkSNHCn0Oa4m0Yqttw165ciVGjRqFxx57DIsXL8awYcPw0ksv9RhIAuJvaPr4+MDHxwcZGRlwdnaGTqdDTU0Nampq4OvrK/Q5e6I1fCZSwlCSiMjBPvjgA8TFxcHd3R1AZ1vV4cOH8eyzz1q8btSoUaiuroYkSXjggQe6bcQjInK0MWPGICMjw/hietiwYThy5EifqV5US0tF7LZt2xAZGYmysjIkJSWhsLDQqkUh9qClrbfri3a1j6l2I7ba2ZALFy5EaWkpdu/ejVmzZiEyMlLorH2N1tmQgLqWe3uPjPH09ERRURGioqIAdLaqWmpJNejayu7k5IQpU6ZgxowZio/1xRdfGDdCf/755xYfS8vMxilTpqCpqQnz589HWloaJElCbGys4nXZ2dlYsWIFJk6cCKBzzE9WVpZiK7YaIhWgIlu0u/rTn/4kdlgBoq3YatqwZ8yYgc8//xylpaXQ6XQIDw8XqhRWY926dXj99dfR1NSE9evXIyAgAKWlpYpv/qlZkKM1fCZSwlCSiMjBzp49azLs38PDA19++WWPoaRer8fOnTtx5coV+Pn5QZZlXLt2DQEBAVi5cqXVlZZERPbi6upq/H9bt1T3l3med+7cQWxsLPLz843tt32hSrIrNW29GRkZWL9+fbfff0NFUm5ursXHEt2IrWY25Lx58zBv3jzU1tbixIkT2LRpE7777jv8/e9/x/Tp063eSNzXaJ0NKdJyLzoy5v3330d8fDycnZ3xxhtv4Nq1a0hMTDQGq+YkJydjz549yM3NhSRJCAoKQnJysuLXJdJBkpSUhMzMTOzZswcA4O3tjd/+9rc93l/LzMa4uDgMHToUERERmDp1Ktra2qz6sxs2bJgxkASAkJAQiy3cokQrQNVs0QY6W+ZTUlKwatUqs3932DJsNVDbiq22DRsAli1bhqVLl+LChQsoKSnBe++9h+bmZpSWlmLKlCkm/w7akouLCwoKCvD4448jLi7Oqk31ahbkaA2fiZQwlCQicrCOjg6TH0xbW1stbrPbt28ffvKTn+CVV14xLoyQZRkffvgh9u7da/GHaSKigaa/zPM0tIh6eXmhrKwMXl5eaGhocPCpTKlp612/fj0A8d9/NVWPWmdDjhkzBvHx8YiPj8e//vUvlJSUYMOGDcjMzBQ6e18hOhtSpOVedGTMuXPn8Nxzz+H06dMYOXIkUlJS8Nprr1kMJV1dXYXmY69fvx4pKSkmnSdbt25Fenp6j9eMHTsWf/rTn0yquS0RndkIdG4iNwSZQ4cOxdChQ5GWltbjXMPLly8D6NxUnpOTg1mzZkGSJJSWlprMpzVHTSUcoK0CVO0W7WXLlgEA/vjHP1r9GFqpacUWacM2MASeoaGhxr9LT5w4gT179hiDb1uSZRmVlZUoKSkx/j1tqS1ddEEOoD58JrIWQ0kiIgebPXs2Xn/9deP8pGPHjlnc3lhRUYGXXnrJ5DZJkrBgwYJ+PauNiGggi4+Ph16vx+LFi7Fv3z7o9XokJiY6+ljdqN2knZmZid/97neKt5ljbdWjLWdD+vr64te//rVJh0J/pXY2pIFIy71SCNYTQ0BSVlaGqKgoeHh4KF6zZs0a+Pv7IyYmBpMnT7a6BbaxsdEYSAKdnSfff/+9xWv0ej0OHDiAr7/+GkDn17lgwYIeu05EZjbevn0bDQ0NaG1txZUrV4zzVJubm/Hjjz/2eN17771n8vHBgwetfkw1lXCA9q3darZoG5adffrpp3juuedMfu3999/vdputWNuKbas27CFDhiA8PBzh4eG9VrW/dOlSHDp0CNOmTcO4ceNQW1uLhx56qMf7a1mQozZ8JrIWQ0kiIgeLi4uDn58f/vnPfwIAfvnLXxpfEJpjbjkAEVFf0l9aqu1p6tSpADpDMUPbtjXLO+xJpK33+vXrJh/fvXvXWOFljkjV40CdDWkLakJkLS33Xa9pb29He3s7XF1dFdv0p06dildeeQXOzs5YsWIFGhsbFaszt27diq+++goFBQXYu3cvZs6ciejoaMVWYp1OZzL3sr6+XjFMysrKgq+vr/F5XlRUhKysLKxevdridWqcPXsWx48fx61bt0wqi11dXS2OLBAZ7yBaCaelAlR0i/ZXX33V7bazZ8/aPJRU24rdG23YhiVHtmYYBWIwZswYi4tntC7IURM+E1lLkvnqloioX9m+fTvGjh2LX/7ylyY/bB88eBDffvutVdUpRETkeMnJycjOznb0MYzeffddREZGWjWn8NChQzh06BBaW1uNL+5lWcaQIUPw6KOP9liJuGjRom5Vj7/97W+tCkUMsyFPnDiBf//730hISOjXsyG1ujdEjoyMtLqFW6vTp0/j0qVLVlWc/vDDD3Bzc4NOp8OPP/6I5uZm3HfffVY9zvnz55GZmYkff/wRfn5+WLRoEYKCgsze9+zZs9i1a5cxpPn666/xwgsvWHyjNzU1FZs2bVK8zRZOnjyJiIgIoWvLyspQXV1tMt5nwYIF3e5XX1+Puro6fPDBBybjEQyVcL3x3EhPT8esWbMQERFh1Rbtzz77DJ9++ilqa2sxduxY4+3Nzc0IDg62addP11bsadOmGVuxd+zYYfXn6NqG/c9//rNX2rBFNTY2Ii8vD9evXzd5w08p0E5LSzMuyElPT0dAQABcXFws/t6bC59nzJiBESNG2OzrocGJlZJERP3M8uXLsXPnTrz88svw8/ODJEm4evUq/P39rRoET0REZI6att6nn34aTz/9ND744ANVrdBaqh5FZ0Oqna/XX4jMhgS0tdwbTJ8+HXl5eT3++vnz5xEaGopTp06Z/XVLW7Hv3LmD4uJiFBUVYcSIEVi+fDnCw8Nx9epVbNmypcdAafLkydi4cSO++eYbyLKMxMRExQ33zs7OKC8vR0hICIDOzdbWVLWJPKd++tOfIjc31+pWcYOcnBy0trbiwoULiI2NxcmTJxEYGGj2vlor4USo3aIdFRWFyZMndwtOhw0bZlV7vxq2aMUWbcNuaWnpteU2Btu2bUNkZCTKysqQlJSEwsJCxee8gdoFOdnZ2Zg1axbS09OtCp+JrMVQkoion3Fzc0NKSgr+/e9/G9vmFi1aZPJuMxERkbW0tPUGBgZCr9cbg5WmpiZcuHAB06dPN3t/W23EVjMbUu18vf5CZDYkoL7lHoBJuCjLMqqqqize/+LFiwgNDcWZM2fM/rqlUHLt2rWYPXs2UlNT4e3tbbx9/PjxmDNnjsXH9fT0NI5KsEZSUhJ27NgBvV4PAHB3d+82t9sckedUdna2UKt4ZWUlNm/ejNWrVyMhIQHz589XnPG4bt06YyXc+vXrERAQgNLSUptWIYpu0XZzc4Obmxvmzp0LDw8P43Kh5uZmfPPNN5gwYYLNzmjrVmxrAuuKigrs3LkTLS0tyM7OxtWrV3H06FGsWLFC9Mvo0Z07dxAbG4v8/HxjK7c1bf9qF+QA6sNnImsxlCQi6gNaW1tx8+ZNVS1oY8eOZRBJRNTH9Yf5mlo2aR84cMAkgHR3d8fBgwd7DCUN7LERW8um2b5MNETu2nJvWLLUteXekq7hok6nw+jRoy1WVj3zzDMAOpfxqPXuu+/2WM321FNPqf58lvj7+2PTpk3GUFKpalHLc6q2ttYkgExISEBqaqriGQ1BmIuLCxoaGjB8+HDU1dUpXqe2Eg5QVwGqdYv27t27TX4PXVxcut1mC/beiJ2bm4v09HS89dZbADqfY4bqWFsbMqQzzvHy8kJZWRm8vLzQ0NCgeJ2aBTmi4TORtRhKEhE52BdffIH33nsP7e3t2LFjB65evYq//vWvSEtLc/TRiIhII5Ggz1FE2nrNjadXqri5V29txNayabYvEw2RRVvuAbFwUZTIpmOtlMJIAy3PKdFW8SlTpqCpqQnz589HWloaJElCbGysxWtEKuEAdRWgWrdoG0ItA51Op/rvDrVEWrFF2rANy5YMdDqdquutFR8fD71ej8WLF2Pfvn3Q6/XGNxwsUbMgR2v4TKSEoSQRkYMdOHAAGzZswP/7f/8PQOc7qvX19Y49FBERDToibb0BAQHIzc3Ff/3Xf0GSJHz88ccICAjolfOpnePniPl69iQ6G1Jtyz0A3Lp1C3v37kVFRQUkSUJwcDCWLVtm0l7tSB0dHUhNTcXbb7/dq4+j5TnVtVVclmV4eHhYFfbGxcVh6NChiIiIwNSpU9HW1qY4Q1RNJRygrQJUdIv2mDFjkJ+fj8ceewxA5wKc0aNHW7zGlpQCYdE2bG9vb+P3SXt7O/Lz8/HAAw/Y8uhGhlEFvr6+xrbtI0eOKF6nZkGO1vCZSAlDSSIiB3NycrL6HXqgc4ulJbYeEk5ERAOblrbe5cuX48MPP8S7774LWZbx8MMPY+HChb1yTtHZkPaYr+cIIiEyINZyn5WVhaioKKSkpAAAiouLkZWVhYyMDIuPZS5AsyZUU0un08HPzw83b97sVqXWG+cTeU6pbRU3WLt2rTEoHDp0KIYOHYq0tDSLbc5qKuEAsQrQrlu0u7alG7ZoK0lKSsK+ffvwt7/9zdhibajq7AtE27CTkpKwf/9+NDQ0YOXKlQgLC8Pzzz/f28c1Onz4MJ544gmL9xFZkCMaPhMpYShJRORg48aNQ0lJCTo6OvDtt9/i448/RlBQUI/3N7TuyLKMmzdvwsPDA7Iso6mpCaNGjepxKyUREZE5Wtp6XV1dTTbo3rx5E59++imefPJJi9epqXq0xWxIkfl6fZWWENlw33sptc02NjYiJibG+HF0dLRVFVldAzVLt3X1/vvvIz4+Hs7OznjjjTdw7do1JCYm4uc//7nFx/ruu++QkpKCwMBAuLi4GG+3NA5H5HwG1j6njh8/bvHzPPLII2Zvv337NhoaGtDa2oorV64Y/9yam5vx448/WvycairhALEKUK1btEeMGGGyrKm1tRVnzpzBzJkzFa8VpbYVW6QN29PTs8+/4aFmQY7W8JlICUNJIiIHW758Of72t79h6NCh2LZtGx5++GHEx8f3eH9D6JiTk4Pw8HBMmTIFAPDll1+afReTiIjIGiJtvUBnAHLy5EmcOHECDQ0NmDZtmuJjqal61DobUnS+Xl+lJUQGxFruPT09UVRUhKioKACdQbGlQFhLoHbu3Dk899xzOH36NEaOHImUlBS89tpriqFkQkKCxV+31fkAdc8pc5vKZVnGmTNn0NDQ0GMoefbsWRw/fhy3bt0ymR/q6uqqWI0sUgkHqKsAtcUW7Y6ODpw7dw4nTpzAuXPnEBIS0iuhpEgrtto27L1791o8g6VKVXtTsyBHa/hMpIShJBGRg7m4uGDhwoV4+umnVb17W1VVhRdeeMH48c9+9jP89a9/7Y0jEhHRIKCmrbe5uRmnT59GSUkJvv32W0yfPh21tbXYuXOnxccQqXrUOhtS7Xy9/kI0RBZpuU9OTsaePXuQm5sLSZIQFBSE5OTkHu+vJVAzhHtlZWWIioqyOvjo2q6sRMv5AHXPqa5hlCzLKC4uRl5eHiZMmGDxTejo6GhER0fj5MmTiIiIsPprA9RVwt1LbVWxyBbtixcvoqSkBF9++SXGjx+PiooKbN++3aTC1ZZEWrHVtmH31ixdc5YsWWJ2IZQsy1Yt8FGzIMcW4TORJQwliYgcTHSQtqenJz788EPMnj0bkiShuLjY6jY2IiKie6lp612xYgUCAwPx7LPPIiQkBJIk4fTp04qPoaXqUXQ2pNr5ev2FyGxIQKzl3tXV1WIb9L20BGpTp07FK6+8AmdnZ6xYsQKNjY1WzaDsGtS0t7ejvb0drq6uyM3Nten5APXPqbt376KwsBCHDx9GYGAgVq1ahfvvv9+qx/rpT3+K3NxcY4g2adIkLFiwwOJMSjWVcF2JVBWr3aK9cuVKjBo1Co899hgWL16MYcOG4aWXXuq1QNJAbSu22jbs6Ohok4/1ej0kSTKGeLbUNUgXIbIgRyR8JrIGQ0kiIgcTHaT9+9//HgcOHMDmzZsBABMnTsTvf//7Xj0rERENXGraehcuXIjS0lLs3r0bs2bNQmRkpFWPobXqUWQ2pNr5ev2FyGxIA7Ut92vWrIG/vz9iYmIwefJks1Va5kRERKCsrAzV1dVoa2sz3r5gwYIer1m0aBHi4uLg5uYGnU4HFxcXq/6c7w1qTp8+jUuXLlm8ZurUqcbK3Y6ODqvOB6h7Tn3yySf4+OOPERoaijVr1sDHx0fxa+kqOzsbvr6++MMf/gAAKCoqQlZWlsl8v3upqYTrSqSqWO0W7RkzZuDzzz9HaWkpdDodwsPDrX4+iVLTiq21DbuqqgpZWVloaWmBLMtwd3dHcnKyXSspRSgtyFEbPhNZi6EkEVEfIDJI28PDA8uWLeutIxER0SCjpq133rx5mDdvHmpra3HixAls2rQJ3333Hf7+979j+vTpilVgIlWPorMhRefr9XVqZ0OKttwDwNatW/HVV1+hoKAAe/fuxcyZMxEdHa3455yTk4PW1lZcuHABsbGxOHnyJAIDA83e9/z58wgNDcWpU6fM/vqMGTMUz9nV9OnTkZeXZ/E+b731Ftzc3BAQEKBqI7ia59S+ffvg6emJ8vJyk6oyQ8hjeHO5J/cuGElISEBqaqrFa0Qq4QCxqmK1W7SXLVuGpUuX4sKFCygpKcF7772H5uZmlJaWYsqUKapGGVlLTSu21vAwOzsbK1aswMSJEwEA5eXlyMrKUvxz7uvUhs9E1mIoSUTkYGoHaRsM1MoPIiJyDJG23jFjxiA+Ph7x8fH417/+hZKSEmzYsAGZmZmKj6e26lF0NqSW+Xp9mdrZkKIt9wAgSRLCwsIQFhaG8+fPIzMzE5999hn8/PywaNEiBAUFmb2usrISmzdvxurVq5GQkID58+f3GM5cvHgRoaGhOHPmjNlfVwolu4aZsiybXTBzr4aGBqSnpyve715qnlPbt29X/fm7cnZ2Rnl5OUJCQgB0hlzOzs6qP49SJRwg9rOlyBZtQ3gZGhqK9vZ2nD17FidOnMCePXuwZ88e678oK6lpxdbahj1s2DBjIAkAISEhvdLCbW9qw2ciazGUJCJyMLWDtA0GauUHERE5jsgmbQNfX1/8+te/tmojtEjVo+hsSNH5en2d2hBZtOUe6AzhiouLUVRUhBEjRmD58uUIDw/H1atXsWXLFuzYscPsdYbwzMXFBQ0NDRg+fDjq6urM3veZZ54BALz44otWn6urrmGmTqfD6NGjFYPuoKAg/Otf/7JqdEBXap5Tatu175WUlIQdO3ZAr9dDlmV4eHgI/x4pEf3ZUssW7SFDhiA8PBzh4eFWLWlRQ0srtto27MuXLwMAxo8fj5ycHMyaNQuSJKG0tFTVEqbepGVBjkj4TGQNhpJERA7U0dGB/fv3qxqkbTBQKz+IiMi+tLT1ihKpehTtEBCdr9cfqAmRtbTcr127FrNnz0Zqaiq8vb2Nt48fPx5z5szp8bopU6agqakJ8+fPR1paGiRJQmxsrNgXq0AkqCsvL0dhYSFGjx6NoUOHWt1Sbc/nlL+/PzZt2gS9Xg8AFhfcaKX2Z0tbb9EWqQC1REsrtto27Pfee8/k44MHDwo/dm/RuiBHS/hM1BOGkkREDqTT6XDnzh20t7cb33W31kCt/CAiIvvS0tYrSqTqUbSKS3S+Xl+lNUQWabl/9913e1xG8tRTT/V4nWFhTEREBKZOnYq2trZeC9Vu3bqFvXv3GkfiBAcHY9myZSYh6r3WrFkj9Fj2eE4dP37c4q8/8sgj3W7TUgkHqPvZ0lFbtNXQ0oqttg17IBcG2Dp8JuqKoSQRkYMZtpBOnTrVZLj3vHnzLF43kCs/iIjIfrS09ebn52Pu3LmKt91LpOrRlh0C1szX66tsGSJb23KvZTtyRUUF6uvrTdrzzQVqBm1tbd2Wzpi77V5ZWVmIiopCSkoKAKC4uBhZWVnIyMjo8RofHx+Ul5fj22+/RUxMDBobG9HS0mLNl9WN0nNK7feKuZmYsizjzJkzaGhoMPt7qLUSTs3Plrbaot3S0tIry226UtOKbYs2bLUb5/uy/hA+U//GUJKIyMG8vLzg5eUFWZbR3Nxs9XXm3qUnIiJSS0tb7/Hjx7uFKoWFhYqhpEjVIzsEOmkJke0tMzMTtbW18Pf3h06nM95uKZRcu3atyZbqnm67V2NjI2JiYowfR0dHK1YvHjhwAFVVVcZQsr29HZmZmVi/fr3F60So/V7pWjksyzKKi4uRl5eHCRMmID4+3ubnA9RVgGrdol1RUYGdO3eipaUF2dnZuHr1Ko4ePYoVK1bY9ouCulZsrW3YajbO9we2Cp+JesJQkojIQTIzM/G73/0O7u7uii/ezKmpqcHu3bvx/fff4+2338a1a9fwxRdf4Je//GUvnJaIiAY6NW29JSUlKCkpQV1dnUlY1NzcjOHDhys+lkjVIzsEOmkJke3t8uXL2LJli1Uhxu3bt9HQ0IDW1lZcuXIFsiwD6HxO/fjjj4rXe3p6oqioCFFRUQA6n6NKz8XTp0/jrbfeQlpaGgBg5MiRqt4gtoaW75W7d++isLAQhw8fRmBgIFatWmX3P19LFaBatmjn5uYiPT0db731FoDO2Zlff/21zc8PqGvF1vpGv5qN8/2B1vCZSAlDSSIiB7l8+TLq6+tx7Ngx/PznP+/26x4eHhav37VrFxYvXoycnBwAgJ+fH7Zt28ZQkoiINFNq6w0ODoaXlxfu3LmD+fPnG293dXWFn5+f4ucXqXpUO8dP63y9vk5kNiQg1nL//vvvIz4+Hs7OznjjjTdw7do1JCYmmv35patx48bh9u3b8PLyUvx6zp49i+PHj+PWrVsmbciurq5YuHCh4vXJycnYs2cPcnNzIUkSgoKCkJycbPGaIUOGQJIk4/NEqXVb5Dkl+r3yySef4OOPP0ZoaCjWrFmjeYt3bxPZoj1q1CiTj7tW09qC1lZskTZsNRvn+wst4TOREoaSREQOMmfOHLzxxhuora3FH//4R2NFAND5j//27dstXt/a2tqtHcTWP8wRERGZ4+PjY5yJ7OzsDJ1Oh5qaGtTU1MDX11fxeltVPVqq4tI6X68/sXY2JCDWcn/u3Dk899xzOH36NEaOHImUlBS89tprPYaSb775JiRJQktLC1JSUhAYGGiy0M9QmdhVdHQ0oqOjcfLkSURERCh+HfdydXU1+3ktmTlzJnJyctDU1ISjR4/i2LFj+MUvftHj/UWeU6LfK/v27YOnpyfKy8tNKiyt3RDuSNZs0fb29jYuJWpvb0d+fj4eeOABm55DSyu2aBu2PTfOO4JI+ExkCUNJIiIHmTt3LubOnYv/+7//Q1JSkurrhw8fjn//+9/Gd+xPnjxpVSUCERGRraxbtw6vv/46mpqasH79egQEBKC0tBQvv/yyxesG2kbs/kBrGzHQWTkWFRWl2M3x5JNPCp8zIiJCqEJtzZo18Pf3R0xMDCZPnqzYMi7LMiIjI1FTU4Nhw4ahpqYGv/rVrxAWFiZ8dkvUfq8ovTltS46oKk5KSsL+/fvR0NCAlStXIiwsDM8//7xNH0NLK7ZoG3ZcXByGDh1qsnFeaUlTf2VN+EykhKEkEZGDiQSSAPD8888jJycHN27cwG9+8xuMHj1a8UUgERFRT0Q3abu4uKCgoACPP/444uLi8Oqrrwo9fn/eiN0faGm5nzp1Kl555RU4OztjxYoVaGxstBi0XLlyBcHBwXjwwQfh5OSk6pyiFWpbt27FV199hYKCAuzduxczZ85EdHR0jzMYJUnCpk2bsHHjxl4LIu+l5nvFnu3atqgqVrtF29PT064/t6oNukXbsLsuZRo6dCiGDh2KtLQ0xUVNRIMVQ0kion5qzJgxyMjIQEtLC2RZxrBhw3DkyBG+oCMiIiEibb2yLKOyshIlJSVYuXIlgP9U1dnKQJ8NKUptiKyl5X7RokWIi4uDm5sbdDodXFxcLAZqt27dwv79+3Hjxg34+fkhKCgIISEhCAoKUqyyFK1QkyQJYWFhCAsLw/nz55GZmYnPPvsMfn5+WLRoEYKCgrpdM2HCBFy6dMku25Ht8b3iCGq3aO/du9fi5+u6ddxWRIJutW3YWhc19Rdqw2ciJQwliYj6ua4/GLDKhIiI1NLS1rt06VIcOnQI06ZNw7hx41BbW4uHHnrIpucbTLMh1RAJkQF1bcTnz59HaGgoTp06ZfZzzZgxw+ztS5YsAQC0t7ejqqoKFRUVKCgowK5du+Dm5oZ33nmnx/OJVqjduXMHxcXFKCoqwogRI7B8+XKEh4fj6tWr2LJlC3bs2NHtmgsXLuDo0aPw8fGBi4tLr85rtMf3iiOo3aIdEBBgr6MZiQTdatuwtS5q6uvUhs9E1mIoSUTUx5SXl6OkpIT/yBMRkV1oaeudNGmSyRbbMWPGWKx0YtWjdlpCZANr24gvXryI0NBQnDlzxuyv9xRKGrS2tqK5uRl6vR7Nzc3w8vJSrMoUXRSydu1azJ49G6mpqfD29jbePn78eMyZM6fb/WVZRlJSkt3apNV+rxiIjlWwJzVbtKOjo00+1uv1kCQJw4YN642jARALutW2YWtd1NTXqQ2fiazFUJKIqA+4evUqSkpK8I9//AOjR4/G9OnTHX0kIiIaJLS09TY2NiIvLw/Xr183CRV7WjDBqkfttITIgLo24meeeQYA8OKLL6o6465du3D9+nW4urpiwoQJCA4Oxrx58xRbt4H/zPnrWqHm5uameN27777b43Kbp556qtttkiQhNzfXbrP+1H6vGIhWxNqL6BbtqqoqZGVlGccQubu7Izk5uVcqKdUE3VrbsH/6058iNzfXGNhNmjQJCxYssOo53NepCZ+JrMVQkojIQWpqalBaWooTJ07Aw8MDkZGRkGVZ8YdTVpkQEVFvENmkvW3bNkRGRqKsrAxJSUkoLCyEp6enHU89+GgJkQH7tBHfvHkTbW1tGDt2LEaOHAlvb2+4u7tbfX1FRQXq6+tNwtJHHnnE4jVK27bNsedMSbXfK7aoiLUH0S3a2dnZWLFiBSZOnAigs1MoKyurV1rn1bRia23Dzs7Ohq+vL/7whz8AAIqKipCVlYXVq1fb5otxENHwmUgJQ0kiIgf5wx/+gJCQEKSlpWHs2LEAgCNHjihexyoTIiLqLWo3ad+5cwexsbHIz883tqcqvblGtiESIgPibcRqpKenQ5ZlVFdXo7KyEh999BGqq6vh4eGBoKAgYwWmOZmZmaitrYW/v79JJZZSKCnCnjMl1X6vaK2ItRfRLdrDhg0zBpIAEBIS0mst3GpasbW2YdfW1poEkAkJCUhNTRU/fB8hGj4TKWEoSUTkIKtWrcKJEyfw2muv4eGHH8asWbOMLSJERET2JrIdeMiQzpcTXl5eKCsrg5eXFxoaGnr9rNRJbYgMiLURm6ssU1r8IUkSfH194e7uDjc3N7i5uaGsrAyXLl2yGEpevnwZW7ZsEap8VGvNmjW9/hgGar9XtFbE9jbRLdqXL18G0DnrMycnB7NmzYIkSSgtLTUJy21BSyu2aBu2s7MzysvLERISAqCzAtQw07I/Ew2fiZQwlCQicpDp06dj+vTpaGlpweeff44jR47g+++/x//93/9h+vTpePjhhx19RCIiGkRE2nrj4+Oh1+uxePFi7Nu3D3q9HomJiXY68eAmEiIDYi33XSvNLN1mkJ+fj8rKSlRUVMDJyQnBwcEICgpCTEyMYqA2btw43L59G15eXopfS1fvv/8+4uPj4ezsjDfeeAPXrl1DYmIifv7zn/d4jT2CTwPR7xXRitjeJjr78b333jP5+ODBg7Y4jllaWrFF27CTkpKwY8cO6PV6yLIMDw8P1TNZ+xLR8JnIWgwliYgczNXVFbNnz8bs2bPxww8/4B//+Af+/ve/M5QkIiK7EmnrnTp1KgDA19fXWGlnzSgS0k50NqSaNmLRSrP6+npEREQgMTHR6nDxzTffhCRJaGlpQUpKCgIDA43VhQCQlpZm8fpz587hueeew+nTpzFy5EikpKTgtddesxhKbtiwAZIkQZZltLW1oa6uDvfffz+2bNli1ZnV0PK9IlIR29tEt2jbc7yDllZs0TZsf39/bNq0CXq9HgD6/YKb3lg8RNQVQ0kioj7Ew8MDc+bMwZw5cxx9FCIiGmREtwPf6/Dhw3jiiSdsfTy6h+hsSDVtxKKVZiLVsk8++aTqa7oyVImWlZUhKirKqk3fb7/9tsnHly9fxtGjRzWdQw1rvldEK2LtRcsW7bKyMlRXV6Otrc14m2H7ui2JtGKrbcM+fvy4xTP0xkxUexANn4msxVCSiIiIiIi4SbufEQ2R1bQRa136ocaVK1cQHByMBx98EE5OTqqvnzp1Kl555RU4OztjxYoVaGxstDjz0pyAgABUVVWpfuzeZI9t6VqIbtHOyclBa2srLly4gNjYWJw8ebLXtqCLtGKrbcM297yRZRlnzpxBQ0NDvw0lDbSEz0SWMJQkIiIiIiJu0u5nRENkkTbiiIiIXq9qu3XrFvbv348bN27Az88PQUFBCAkJQVBQkFVVj4sWLUJcXBzc3Nyg0+ng4uKi2OZ8+PBh4/93dHTgypUrfS6It8e2dC1Et2hXVlZi8+bNWL16NRISEjB//vxe2XoOiLViq23D7vpnIssyiouLkZeXhwkTJiA+Pl7D6fsG0fCZSAlDSSIiIiIiUtXWu2TJErNLQmRZNqnao95jyxBZqY3YHlVtS5YsAQC0t7ejqqoKFRUVKCgowK5du+Dm5oZ33nnH7HXnz59HaGgoTp06ZfbXZ8yY0eNjNjc3G//fyckJU6ZMsXh/EVq/V2w1VsHWtG7RNrRCu7i4oKGhAcOHD0ddXV2vnFVNK7aWNuy7d++isLAQhw8fRmBgIFatWoX7779f/OB9iGj4TKSEoSQREREREalq6+06X5AcQ02IrJU9q9paW1vR3NwMvV6P5uZmeHl5WdzYffHiRYSGhuLMmTNmf91SyJiQkKD5vEq0fq/01bEKWrdoT5kyBU1NTZg/fz7S0tIgSRJiY2NteUQjNa3Yom3Yn3zyCT7++GOEhoZizZo18PHxsenX4Chaw2ciJQwliYiIiIiIm7T7GTUhslb2qGrbtWsXrl+/DldXV0yYMAHBwcGYN2+eYuv2M888AwAW5/31ZP369UhJSYG7uzsA4IcffsDWrVuRnp6u/gvoJX11rILWM8TFxWHo0KGIiIjA1KlT0dbWpnoGqLXUtGKLtmHv27cPnp6eKC8vx8aNG00+hyRJ/bbNWWv4TKSEoSQREREREZnFTdp9l9oQWUsbsT2q2m7evIm2tjaMHTsWI0eOhLe3tzEs7C2NjY0mj+Hh4YHvv/++Vx9TLXtWxIoSmTe6du1aY3g3dOhQDB06FGlpaSaBnlairdgibdjbt28XPmdf1hcCcBrYGEoSERERERENAJZCZC1txIaAqWtVm9LiD7XS09MhyzKqq6tRWVmJjz76CNXV1fDw8EBQUJCxItKWdDodbt68iVGjRgEA6uvrzQa3jmTPilgRaueN3r59Gw0NDWhtbcWVK1cgyzKAzvmeP/74o03PJtKKLdqGPVDatS3p7WVXNDgxlCQiIiIiIiKLKioqUF9fj7t37xpvs7T0Q4QkSfD19YW7uzvc3Nzg5uaGsrIyXLp0STGUNNf+q9QSvHDhQmRkZBhn43399dd44YUXtH8hNtTXxyqonTd69uxZHD9+HLdu3TIJyl1dXbFw4UKbnk2kFXugtmFrZY9lVzQ4MZQkIiIiIhrEuEmblGRmZqK2thb+/v7Q6XTG220ZSubn56OyshIVFRVwcnJCcHAwgoKCEBMTY3HRjUHXdmBLt3U1efJkbNy4Ed988w1kWUZiYmKfWCKjpC+NVVA7bzQ6OhrR0dE4efIkIiIiev18aluxB2obtlb2XHZFgwtDSSIiIiKiQYybtPsXR4TIly9fxpYtW3q1tbm+vh4RERFITEyEl5eX1ddpbQf29PQ0ViOSeqLzRn/6058iNzcXX3/9NQBg0qRJWLBggU3HAoi0Ymttw87Pz8fcuXMVb+tv7LHsigYnhpJERERERET9hCNC5HHjxuH27duqwkK1ROck2rMdmLoT3aKdnZ0NX19f/OEPfwAAFBUVISsrC6tXr7bZ2RzRin38+PFuAWRhYWG/DyXtseyKBidJNryVRERERERERPT/e/PNNyFJElpaWnD16lUEBgYat0EDQFpamgNPZ8pe7cD2olQR+5e//MUBp+rO3MZsa7Zop6amYtOmTYq3aVFfX2/x1225nKakpAQlJSWoqKhASEiI8fbm5mY4OTkhIyPDZo/lCF3D5ra2NuPH1gTQRJawUpKIiIiIiIi6efLJJx19BKtFRESo2g7c0dGB1NRUvP322/Y6oip9fayC1rZ5Z2dnlJeXGwO88vJyY4uwrWgJHdW2YQcHB8PLywt37tzB/Pnzjbe7urrCz89P+Bx9Rdf5rIYw0prwmUgJQ0kiIiIiIiLq5sqVKwgODsaDDz4IJycnRx/HIrXbgXU6Hfz8/HDz5k2MGjXKjicdGLS2zSclJWHHjh3Q6/WQZRkeHh548cUXe/PIqqhtw/bx8YGPjw8yMjLg7OwMnU6Hmpoa1NTUWLWoqa/SGj4TKWH7NhEREREREXXz5z//GZWVlbhx4wb8/PwQFBSEkJAQBAUFwcPDw9HHM7F69WrjduDNmzejpaUFmzdvxtq1a3u85rXXXkNVVRUCAwPh4uJivL0vtaX3dVrb5vV6PQDYdMGNFlrbsNPS0vD666+jqakJ6enpCAgIgIuLC15++eXePnqvKCwsxPHjx1FVVYXx48cbb3d1dUV0dDRmzJjhwNPRQMBKSSIiIiIiIupmyZIlAID29nZUVVWhoqICBQUF2LVrF9zc3PDOO+84+IT/IbIdOCEhwR5HG9DUbtE+fvy4xc/3yCOP2PyMalqxbdGG7eLigoKCAjz++OOIi4vDq6++qu0LcKDo6GhER0cPuJmt1HcwlCQiIiIiIqIetba2orm5GXq9Hs3NzfDy8upzLaki24EnTZpkp9MNXGq3aFdVVXW7TZZlnDlzBg0NDb0SSqppxdbahi3LMiorK1FSUoKVK1cCAO7evWubL8SB1IbPRNZi+zYRERERERF1s2vXLly/fh2urq6YMGGC8b++1rp9L8N2YKXApOuG6/b2drS3t8PV1RW5ubn2OOaAoGWLtizLKC4uRl5eHn7yk58gPj7epkthtLRii7ZhX7x4ER999BGCg4Px1FNPoba2FkeOHMHy5ctt9nU5wubNm+Hr62sMjYuKinDt2rUew2cia7FSkoiIiIiIiLq5efMm2traMHbsWIwcORLe3t5wd3d39LF6VFFRgfr6epPKNEuVd/duuD59+jQuXbrUa+cbiES2aN+9exeFhYU4fPgwAgMDsWrVKtx///02P5vWVmyRNuxJkyaZVOCOGTOm3weSAFBbW2sSQCYkJCA1NdWBJ6KBgqEkERERERERdZOeng5ZllFdXY3Kykp89NFHqK6uhoeHB4KCgvDMM884+ohGmZmZqK2thb+/P3Q6nfF2Ne3A06dPR15eXm8cb8BSu0X7k08+wccff4zQ0FCsWbMGPj4+vXY2La3Yom3YjY2NyMvLw/Xr19Ha2mq8fd26ddq+GAcTCZ+JrMFQkoiIiIiIiMySJAm+vr5wd3eHm5sb3NzcUFZWhkuXLvWpUPLy5cvYsmWLsR3bGqdOnTL+vyzLZucdkmX+/v7YtGmT1Vu09+3bB09PT5SXl2Pjxo3G22VZhiRJ2Lx5s83PuG7dOmMr9vr16xEQEIDS0lKLrdhLly7FoUOHMG3aNIwbNw61tbV46KGHFB9r27ZtiIyMRFlZGZKSklBYWAhPT09bfjkOoTZ8JrIWQ0kiIiIiIiLqJj8/H5WVlaioqICTkxOCg4MRFBSEmJiYPrfoZty4cbh9+za8vLysvubMmTPG/9fpdBg9enS/3pRsT6JbtLdv394bx1GkthVbtA37zp07iI2NRX5+vvFz9PcqSUB9+ExkLYaSRERERERE1E19fT0iIiKQmJioKuyzpzfffBOSJKGlpQUpKSkIDAzEkCH/eZmblpbW47Ws9BInukW7N9u1eyLSii3ahm147nl5eaGsrAxeXl5oaGjQ+BU4jmj4TGQthpJERERERETUTWJioqOPoOjJJ58UvvbWrVvYu3cvKioqIEkSgoODsWzZMnh7e9vwhANT16rBrlu0J0yYgPj4eAeerDuRVmzRNuz4+Hjo9XosXrwY+/btg16v7xffRz0RDZ+JrCXJsiw7+hBEREREREREah05cgTBwcF48MEH4eTkpOra9evXIyoqCj//+c8BAMXFxSguLkZGRkZvHHXAuXeL9tNPP90rW7QdIS0tDRs3bsTq1auNcy7XrVuH1157TfXnOnLkCJ544glbH9HuuobPP/nJTxAfH2/VFnMiS1gpSURERERERP3SrVu3sH//fty4cQN+fn4ICgpCSEgIgoKC4OHhYfHaxsZGxMTEGD+Ojo7GkSNHevvIA4LWLdr5+fmYO3eu4m22INKKbcs27MOHD/frUPLe8HnVqlUDJnwmx2MoSURERERERP3SkiVLAADt7e2oqqpCRUUFCgoKsGvXLri5ueGdd97p8VpPT08UFRUhKioKAFBSUoLhw4fb5dz9ndYt2sePH+8WQBYWFvZKKCnSij3Q2rBFaQ2fiZQwlCQiIiIiIqJ+rbW1Fc3NzdDr9WhuboaXl5fihvDk5GTs2bMHubm5kCQJQUFBSE5OttOJ+zfRLdolJSUoKSlBXV2dSZjZ3Nzca4GwyEbsqVOnAgB8fX2N9x2MVbRaw2ciJQwliYiIiIiIqF/atWsXrl+/DldXV0yYMAHBwcGYN2+eYus2ALi6ulrczk09E62YCw4OhpeXF+7cuYP58+cbb3d1de21+YS2asW21Ia9ZMkSSJLU7XZZlk1axvsb0fCZyFoMJYmIiIiIiKhfunnzJtra2jB27FiMHDkS3t7ecHd3t+raNWvWwN/fHzExMZg8ebLZUIlsy8fHBz4+PsjIyICzszN0Oh1qampQU1OjWNkqyh6t2H/+859t+vn6CrZrU2/j9m0iIiIiIiLqt2RZRnV1NSorK1FRUYHq6mp4eHggKCgIzzzzjMXrvvrqKxQUFKCqqgozZ85EdHQ0l3jYQVpaGl5//XU0NTUhPT0dAQEBcHFxwcsvv2yXxxfZiJ2cnIzs7OxeOhHR4MRKSSIiIiIiIuq3JEmCr68v3N3d4ebmBjc3N5SVleHSpUsWQ0lJkhAWFoawsDCcP38emZmZ+Oyzz+Dn54dFixYhKCjIjl9F/6Rli7aLiwsKCgrw+OOPIy4uDq+++mpvHbObnlqxB2obNlFfxVCSiIiIiIiI+qX8/HxjhaSTkxOCg4MRFBSEmJgYxXbgO3fuoLi4GEVFRRgxYgSWL1+O8PBwXL16FVu2bMGOHTvs9FX0X6JbtGVZRmVlJUpKSrBy5UoAwN27d3vtnNYaqG3YWmkJn4ksYShJRERERERE/VJ9fT0iIiKQmJgILy8vVdeuXbsWs2fPRmpqKry9vY23jx8/HnPmzLH1UQcUrVu0ly5dikOHDmHatGkYN24camtr8dBDD/XmkUkD0fCZSAlnShIREREREdGgI8syl9sIqq+vR11dHT744AMsWrTIeLthi7aTk5MDT9dJqRX7L3/5iwNO1b8YwueKigqEhIQYb29uboaTkxMyMjIceDoaCBhKEhEREREREZFqLS0t3bZoT548GUOGWG7KbGxsRF5eHq5fv24yq3HdunW9fWRSoT+Ez9S/6Rx9ACIiIiIiIiLqf9atW4e2tjY0NDRg/fr1OHbsGLKyshSv27ZtGx544AHU1dUhISEBPj4+GD9+vB1OTGr4+PjgoYceQkZGBkJCQjBp0iTcd999aGhoAOvbyBYYShIRERERERGREBcXF5w6dQqPP/44UlNTcf36dcVr7ty5g9jYWDg5OWHSpEl48cUX8c0339jhtCRCNHwmUsJQkoiIiIiIiAad999/H3q9Hu3t7Xj99dfx/PPPo6ioyNHH6le6btGeMmUKAOu2aBvau728vFBWVoYrV66goaGhV89K2oiEz0RKGEoSERERERHRoHPu3Dm4ubmhrKwMI0eOxNatW/HRRx85+lj9iugW7fj4eOj1eixevBgfffQRdu7cicTERDucmESIhs9ESixPnyUiIiIiIiIagAyhSllZGaKiouDh4eHgE/U/kyZNwqRJk4wfjxkzBsuXL1e8burUqQAAX19f43KbI0eO9M4hSTPR8JlICUNJIiIiIiIiGnSmTp2KV155Bc7OzlixYgUaGxsxdOhQRx+rX7HlFu3Dhw/jiSeesOXxyEZEw2ciJQwliYiIiIiIaNBZtGgR4uLi4ObmBp1OBxcXF7z66quOPla/sm3bNkRGRqKsrAxJSUkoLCyEp6eno49FNmbL8JmoK86UJCIiIiIiokHj/PnzAIBTp07hwoUL+Pzzz3Hq1CmcPXsWFRUVDj5d/8It2oPDtm3b8MADD6Curg4JCQnw8fHB+PHjHX0sGgBYKUlERERERESDxsWLFxEaGoozZ86Y/fUZM2bY+UT9171btL28vCxu0V6yZAkkSep2uyzLJhV41LcYwuf8/HxjKzerJMkWGEoSERERERHRoPHMM88AAF588UUHn6T/67pFe9++fdDr9Ra3aP/5z3+24+nIVtSGz0TWkmRZlh19CCIiIiIiIiLq/44cOcKFNQPMmTNnMHHiRNy8edMYPickJCA8PNzRR6N+jqEkEREREREREdlEcnIysrOzHX0M6mUMn8kWuOiGiIiIiIiIBp22tjarbiOi7g4fPuzoI9AAwFCSiIiIiIiIBp21a9dadRsREfUOLrohIiIiIiKiQeP27dtoaGhAa2srrly5AsNEs+bmZvz4448OPl3/wC3aRGQLnClJREREREREg0ZhYSGOHz+OqqoqjB8/3ni7q6sroqOjMWPGDAeejqjvUAqf//KXvzjgVDSQMJQkIiIiIiKiQefkyZOIiIhw9DGIiAYthpJEREREREQ0KJWVlaG6utpkwc2CBQsceCIiosGDMyWJiIiIiIho0MnJyUFraysuXLiA2NhYnDx5EoGBgY4+FhHRoMHt20RERERERDToVFZW4re//S3c3d2RkJCAP/3pT7h165ajj0VENGgwlCQiIiIiIqJBx9nZGQDg4uKChoYGODk5oa6uzsGnIiIaPNi+TURERERERIPOlClT0NTUhPnz5yMtLQ2SJCE2NtbRxyIiGjS46IaIiIiIiIgGtba2NrS1tcHNzc3RRyEiGjRYKUlERERERESDUkVFBerr63H37l3jbY888ogDT0RENHgwlCQiIiIiIqJBJzMzE7W1tfD394dO9591CwwliYjsg6EkERERERERDTqXL1/Gli1bIEmSo49CRDQocfs2ERERERERDTrjxo3D7du3HX0MIqJBi4tuiIiIiIiIaNB48803IUkSWlpacPXqVQQGBmLIkP80EaalpTnwdEREgwfbt4mIiIiIiGjQePLJJx19BCIiAkNJIiIiIiIiGkSuXLmC4OBgPPjgg3BycnL0cYiIBi2GkkRERERERDRo3Lp1C/v378eNGzfg5+eHoKAghISEICgoCB4eHo4+HhHRoMGZkkRERERERDTotLe3o6qqChUVFaisrMQ333wDNzc3vPPOO44+GhHRoMBKSSIiIiIiIhp0Wltb0dzcDL1ej+bmZnh5ecHX19fRxyIiGjRYKUlERERERESDxq5du3D9+nW4urpiwoQJxv/Yuk1EZF86Rx+AiIiIiIiIyF5u3ryJtrY23HfffRg5ciS8vb3h7u7u6GMREQ06rJQkIiIiIiKiQUWWZVRXV6OyshIVFRWorq6Gh4cHgoKC8Mwzzzj6eEREgwJnShIREREREdGgIkkSfH194e7uDjc3N7i5uaGsrAyXLl1iKElEZCeslCQiIiIiIqJBIz8/31gh6eTkhODgYAQFBSE4OBi+vr7Q6TjljIjIHlgpSURERERERINGfX09IiIikJiYCC8vL0cfh4ho0GKlJBEREREREREREdkV69KJiIiIiIiIiIjIrhhKEhERERERERERkV0xlCQiIiIiIiIiIiK7YihJREREREREREREdsVQkoiIiIiIiIiIiOzq/wO+M4o7OKjEa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38396" y="967861"/>
          <a:ext cx="4081857" cy="5418665"/>
        </p:xfrm>
        <a:graphic>
          <a:graphicData uri="http://schemas.openxmlformats.org/drawingml/2006/table">
            <a:tbl>
              <a:tblPr/>
              <a:tblGrid>
                <a:gridCol w="1360619"/>
                <a:gridCol w="1360619"/>
                <a:gridCol w="1360619"/>
              </a:tblGrid>
              <a:tr h="183684">
                <a:tc>
                  <a:txBody>
                    <a:bodyPr/>
                    <a:lstStyle/>
                    <a:p>
                      <a:endParaRPr lang="en-US" sz="900" dirty="0"/>
                    </a:p>
                  </a:txBody>
                  <a:tcPr marL="45921" marR="45921" marT="22960" marB="22960" anchor="ctr">
                    <a:lnL>
                      <a:noFill/>
                    </a:lnL>
                    <a:lnR>
                      <a:noFill/>
                    </a:lnR>
                    <a:lnT>
                      <a:noFill/>
                    </a:lnT>
                    <a:lnB>
                      <a:noFill/>
                    </a:lnB>
                    <a:solidFill>
                      <a:srgbClr val="FFFFFF"/>
                    </a:solidFill>
                  </a:tcPr>
                </a:tc>
                <a:tc>
                  <a:txBody>
                    <a:bodyPr/>
                    <a:lstStyle/>
                    <a:p>
                      <a:r>
                        <a:rPr lang="en-US" sz="900" b="1" i="0">
                          <a:solidFill>
                            <a:srgbClr val="000000"/>
                          </a:solidFill>
                          <a:latin typeface="Helvetica Neue"/>
                        </a:rPr>
                        <a:t>Feature</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1" i="0">
                          <a:solidFill>
                            <a:srgbClr val="000000"/>
                          </a:solidFill>
                          <a:latin typeface="Helvetica Neue"/>
                        </a:rPr>
                        <a:t>VIF</a:t>
                      </a:r>
                      <a:endParaRPr lang="en-US" sz="900"/>
                    </a:p>
                  </a:txBody>
                  <a:tcPr marL="45921" marR="45921" marT="22960" marB="22960" anchor="ctr">
                    <a:lnL>
                      <a:noFill/>
                    </a:lnL>
                    <a:lnR>
                      <a:noFill/>
                    </a:lnR>
                    <a:lnT>
                      <a:noFill/>
                    </a:lnT>
                    <a:lnB>
                      <a:noFill/>
                    </a:lnB>
                    <a:solidFill>
                      <a:srgbClr val="FFFFFF"/>
                    </a:solidFill>
                  </a:tcPr>
                </a:tc>
              </a:tr>
              <a:tr h="183684">
                <a:tc>
                  <a:txBody>
                    <a:bodyPr/>
                    <a:lstStyle/>
                    <a:p>
                      <a:r>
                        <a:rPr lang="en-US" sz="900" b="1" i="0">
                          <a:solidFill>
                            <a:srgbClr val="000000"/>
                          </a:solidFill>
                          <a:latin typeface="Helvetica Neue"/>
                        </a:rPr>
                        <a:t>0</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Do Not Email</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1.806070</a:t>
                      </a:r>
                      <a:endParaRPr lang="en-US" sz="900"/>
                    </a:p>
                  </a:txBody>
                  <a:tcPr marL="45921" marR="45921" marT="22960" marB="22960" anchor="ctr">
                    <a:lnL>
                      <a:noFill/>
                    </a:lnL>
                    <a:lnR>
                      <a:noFill/>
                    </a:lnR>
                    <a:lnT>
                      <a:noFill/>
                    </a:lnT>
                    <a:lnB>
                      <a:noFill/>
                    </a:lnB>
                    <a:solidFill>
                      <a:srgbClr val="F5F5F5"/>
                    </a:solidFill>
                  </a:tcPr>
                </a:tc>
              </a:tr>
              <a:tr h="321446">
                <a:tc>
                  <a:txBody>
                    <a:bodyPr/>
                    <a:lstStyle/>
                    <a:p>
                      <a:r>
                        <a:rPr lang="en-US" sz="900" b="1" i="0">
                          <a:solidFill>
                            <a:srgbClr val="000000"/>
                          </a:solidFill>
                          <a:latin typeface="Helvetica Neue"/>
                        </a:rPr>
                        <a:t>1</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Total Time Spent on Website</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1.203181</a:t>
                      </a:r>
                      <a:endParaRPr lang="en-US" sz="900"/>
                    </a:p>
                  </a:txBody>
                  <a:tcPr marL="45921" marR="45921" marT="22960" marB="22960" anchor="ctr">
                    <a:lnL>
                      <a:noFill/>
                    </a:lnL>
                    <a:lnR>
                      <a:noFill/>
                    </a:lnR>
                    <a:lnT>
                      <a:noFill/>
                    </a:lnT>
                    <a:lnB>
                      <a:noFill/>
                    </a:lnB>
                    <a:solidFill>
                      <a:srgbClr val="FFFFFF"/>
                    </a:solidFill>
                  </a:tcPr>
                </a:tc>
              </a:tr>
              <a:tr h="321446">
                <a:tc>
                  <a:txBody>
                    <a:bodyPr/>
                    <a:lstStyle/>
                    <a:p>
                      <a:r>
                        <a:rPr lang="en-US" sz="900" b="1" i="0">
                          <a:solidFill>
                            <a:srgbClr val="000000"/>
                          </a:solidFill>
                          <a:latin typeface="Helvetica Neue"/>
                        </a:rPr>
                        <a:t>2</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Lead Origin_Lead Add Form</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1.420101</a:t>
                      </a:r>
                      <a:endParaRPr lang="en-US" sz="900"/>
                    </a:p>
                  </a:txBody>
                  <a:tcPr marL="45921" marR="45921" marT="22960" marB="22960" anchor="ctr">
                    <a:lnL>
                      <a:noFill/>
                    </a:lnL>
                    <a:lnR>
                      <a:noFill/>
                    </a:lnR>
                    <a:lnT>
                      <a:noFill/>
                    </a:lnT>
                    <a:lnB>
                      <a:noFill/>
                    </a:lnB>
                    <a:solidFill>
                      <a:srgbClr val="F5F5F5"/>
                    </a:solidFill>
                  </a:tcPr>
                </a:tc>
              </a:tr>
              <a:tr h="183684">
                <a:tc>
                  <a:txBody>
                    <a:bodyPr/>
                    <a:lstStyle/>
                    <a:p>
                      <a:r>
                        <a:rPr lang="en-US" sz="900" b="1" i="0">
                          <a:solidFill>
                            <a:srgbClr val="000000"/>
                          </a:solidFill>
                          <a:latin typeface="Helvetica Neue"/>
                        </a:rPr>
                        <a:t>3</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Lead Source_Olark Chat</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1.668478</a:t>
                      </a:r>
                      <a:endParaRPr lang="en-US" sz="900"/>
                    </a:p>
                  </a:txBody>
                  <a:tcPr marL="45921" marR="45921" marT="22960" marB="22960" anchor="ctr">
                    <a:lnL>
                      <a:noFill/>
                    </a:lnL>
                    <a:lnR>
                      <a:noFill/>
                    </a:lnR>
                    <a:lnT>
                      <a:noFill/>
                    </a:lnT>
                    <a:lnB>
                      <a:noFill/>
                    </a:lnB>
                    <a:solidFill>
                      <a:srgbClr val="FFFFFF"/>
                    </a:solidFill>
                  </a:tcPr>
                </a:tc>
              </a:tr>
              <a:tr h="321446">
                <a:tc>
                  <a:txBody>
                    <a:bodyPr/>
                    <a:lstStyle/>
                    <a:p>
                      <a:r>
                        <a:rPr lang="en-US" sz="900" b="1" i="0" dirty="0">
                          <a:solidFill>
                            <a:srgbClr val="000000"/>
                          </a:solidFill>
                          <a:latin typeface="Helvetica Neue"/>
                        </a:rPr>
                        <a:t>4</a:t>
                      </a:r>
                      <a:endParaRPr lang="en-US" sz="900" dirty="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Lead Source_Welingak Website</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1.234910</a:t>
                      </a:r>
                      <a:endParaRPr lang="en-US" sz="900"/>
                    </a:p>
                  </a:txBody>
                  <a:tcPr marL="45921" marR="45921" marT="22960" marB="22960" anchor="ctr">
                    <a:lnL>
                      <a:noFill/>
                    </a:lnL>
                    <a:lnR>
                      <a:noFill/>
                    </a:lnR>
                    <a:lnT>
                      <a:noFill/>
                    </a:lnT>
                    <a:lnB>
                      <a:noFill/>
                    </a:lnB>
                    <a:solidFill>
                      <a:srgbClr val="F5F5F5"/>
                    </a:solidFill>
                  </a:tcPr>
                </a:tc>
              </a:tr>
              <a:tr h="321446">
                <a:tc>
                  <a:txBody>
                    <a:bodyPr/>
                    <a:lstStyle/>
                    <a:p>
                      <a:r>
                        <a:rPr lang="en-US" sz="900" b="1" i="0">
                          <a:solidFill>
                            <a:srgbClr val="000000"/>
                          </a:solidFill>
                          <a:latin typeface="Helvetica Neue"/>
                        </a:rPr>
                        <a:t>5</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Last Activity_Converted to Lead</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1.240665</a:t>
                      </a:r>
                      <a:endParaRPr lang="en-US" sz="900"/>
                    </a:p>
                  </a:txBody>
                  <a:tcPr marL="45921" marR="45921" marT="22960" marB="22960" anchor="ctr">
                    <a:lnL>
                      <a:noFill/>
                    </a:lnL>
                    <a:lnR>
                      <a:noFill/>
                    </a:lnR>
                    <a:lnT>
                      <a:noFill/>
                    </a:lnT>
                    <a:lnB>
                      <a:noFill/>
                    </a:lnB>
                    <a:solidFill>
                      <a:srgbClr val="FFFFFF"/>
                    </a:solidFill>
                  </a:tcPr>
                </a:tc>
              </a:tr>
              <a:tr h="321446">
                <a:tc>
                  <a:txBody>
                    <a:bodyPr/>
                    <a:lstStyle/>
                    <a:p>
                      <a:r>
                        <a:rPr lang="en-US" sz="900" b="1" i="0">
                          <a:solidFill>
                            <a:srgbClr val="000000"/>
                          </a:solidFill>
                          <a:latin typeface="Helvetica Neue"/>
                        </a:rPr>
                        <a:t>6</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Last Activity_Email Bounced</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1.794549</a:t>
                      </a:r>
                      <a:endParaRPr lang="en-US" sz="900"/>
                    </a:p>
                  </a:txBody>
                  <a:tcPr marL="45921" marR="45921" marT="22960" marB="22960" anchor="ctr">
                    <a:lnL>
                      <a:noFill/>
                    </a:lnL>
                    <a:lnR>
                      <a:noFill/>
                    </a:lnR>
                    <a:lnT>
                      <a:noFill/>
                    </a:lnT>
                    <a:lnB>
                      <a:noFill/>
                    </a:lnB>
                    <a:solidFill>
                      <a:srgbClr val="F5F5F5"/>
                    </a:solidFill>
                  </a:tcPr>
                </a:tc>
              </a:tr>
              <a:tr h="321446">
                <a:tc>
                  <a:txBody>
                    <a:bodyPr/>
                    <a:lstStyle/>
                    <a:p>
                      <a:r>
                        <a:rPr lang="en-US" sz="900" b="1" i="0">
                          <a:solidFill>
                            <a:srgbClr val="000000"/>
                          </a:solidFill>
                          <a:latin typeface="Helvetica Neue"/>
                        </a:rPr>
                        <a:t>7</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Last Activity_Olark Chat Conversation</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1.988498</a:t>
                      </a:r>
                      <a:endParaRPr lang="en-US" sz="900"/>
                    </a:p>
                  </a:txBody>
                  <a:tcPr marL="45921" marR="45921" marT="22960" marB="22960" anchor="ctr">
                    <a:lnL>
                      <a:noFill/>
                    </a:lnL>
                    <a:lnR>
                      <a:noFill/>
                    </a:lnR>
                    <a:lnT>
                      <a:noFill/>
                    </a:lnT>
                    <a:lnB>
                      <a:noFill/>
                    </a:lnB>
                    <a:solidFill>
                      <a:srgbClr val="FFFFFF"/>
                    </a:solidFill>
                  </a:tcPr>
                </a:tc>
              </a:tr>
              <a:tr h="459209">
                <a:tc>
                  <a:txBody>
                    <a:bodyPr/>
                    <a:lstStyle/>
                    <a:p>
                      <a:r>
                        <a:rPr lang="en-US" sz="900" b="1" i="0">
                          <a:solidFill>
                            <a:srgbClr val="000000"/>
                          </a:solidFill>
                          <a:latin typeface="Helvetica Neue"/>
                        </a:rPr>
                        <a:t>8</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What is your current occupation_Working Profes...</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1.136381</a:t>
                      </a:r>
                      <a:endParaRPr lang="en-US" sz="900"/>
                    </a:p>
                  </a:txBody>
                  <a:tcPr marL="45921" marR="45921" marT="22960" marB="22960" anchor="ctr">
                    <a:lnL>
                      <a:noFill/>
                    </a:lnL>
                    <a:lnR>
                      <a:noFill/>
                    </a:lnR>
                    <a:lnT>
                      <a:noFill/>
                    </a:lnT>
                    <a:lnB>
                      <a:noFill/>
                    </a:lnB>
                    <a:solidFill>
                      <a:srgbClr val="F5F5F5"/>
                    </a:solidFill>
                  </a:tcPr>
                </a:tc>
              </a:tr>
              <a:tr h="459209">
                <a:tc>
                  <a:txBody>
                    <a:bodyPr/>
                    <a:lstStyle/>
                    <a:p>
                      <a:r>
                        <a:rPr lang="en-US" sz="900" b="1" i="0">
                          <a:solidFill>
                            <a:srgbClr val="000000"/>
                          </a:solidFill>
                          <a:latin typeface="Helvetica Neue"/>
                        </a:rPr>
                        <a:t>9</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Last Notable Activity_Email Link Clicked</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1.018204</a:t>
                      </a:r>
                      <a:endParaRPr lang="en-US" sz="900"/>
                    </a:p>
                  </a:txBody>
                  <a:tcPr marL="45921" marR="45921" marT="22960" marB="22960" anchor="ctr">
                    <a:lnL>
                      <a:noFill/>
                    </a:lnL>
                    <a:lnR>
                      <a:noFill/>
                    </a:lnR>
                    <a:lnT>
                      <a:noFill/>
                    </a:lnT>
                    <a:lnB>
                      <a:noFill/>
                    </a:lnB>
                    <a:solidFill>
                      <a:srgbClr val="FFFFFF"/>
                    </a:solidFill>
                  </a:tcPr>
                </a:tc>
              </a:tr>
              <a:tr h="321446">
                <a:tc>
                  <a:txBody>
                    <a:bodyPr/>
                    <a:lstStyle/>
                    <a:p>
                      <a:r>
                        <a:rPr lang="en-US" sz="900" b="1" i="0">
                          <a:solidFill>
                            <a:srgbClr val="000000"/>
                          </a:solidFill>
                          <a:latin typeface="Helvetica Neue"/>
                        </a:rPr>
                        <a:t>10</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Last Notable Activity_Email Opened</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1.103369</a:t>
                      </a:r>
                      <a:endParaRPr lang="en-US" sz="900"/>
                    </a:p>
                  </a:txBody>
                  <a:tcPr marL="45921" marR="45921" marT="22960" marB="22960" anchor="ctr">
                    <a:lnL>
                      <a:noFill/>
                    </a:lnL>
                    <a:lnR>
                      <a:noFill/>
                    </a:lnR>
                    <a:lnT>
                      <a:noFill/>
                    </a:lnT>
                    <a:lnB>
                      <a:noFill/>
                    </a:lnB>
                    <a:solidFill>
                      <a:srgbClr val="F5F5F5"/>
                    </a:solidFill>
                  </a:tcPr>
                </a:tc>
              </a:tr>
              <a:tr h="459209">
                <a:tc>
                  <a:txBody>
                    <a:bodyPr/>
                    <a:lstStyle/>
                    <a:p>
                      <a:r>
                        <a:rPr lang="en-US" sz="900" b="1" i="0">
                          <a:solidFill>
                            <a:srgbClr val="000000"/>
                          </a:solidFill>
                          <a:latin typeface="Helvetica Neue"/>
                        </a:rPr>
                        <a:t>11</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Last Notable Activity_Had a Phone Conversation</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1.001363</a:t>
                      </a:r>
                      <a:endParaRPr lang="en-US" sz="900"/>
                    </a:p>
                  </a:txBody>
                  <a:tcPr marL="45921" marR="45921" marT="22960" marB="22960" anchor="ctr">
                    <a:lnL>
                      <a:noFill/>
                    </a:lnL>
                    <a:lnR>
                      <a:noFill/>
                    </a:lnR>
                    <a:lnT>
                      <a:noFill/>
                    </a:lnT>
                    <a:lnB>
                      <a:noFill/>
                    </a:lnB>
                    <a:solidFill>
                      <a:srgbClr val="FFFFFF"/>
                    </a:solidFill>
                  </a:tcPr>
                </a:tc>
              </a:tr>
              <a:tr h="321446">
                <a:tc>
                  <a:txBody>
                    <a:bodyPr/>
                    <a:lstStyle/>
                    <a:p>
                      <a:r>
                        <a:rPr lang="en-US" sz="900" b="1" i="0">
                          <a:solidFill>
                            <a:srgbClr val="000000"/>
                          </a:solidFill>
                          <a:latin typeface="Helvetica Neue"/>
                        </a:rPr>
                        <a:t>12</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Last Notable Activity_Modified</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a:solidFill>
                            <a:srgbClr val="000000"/>
                          </a:solidFill>
                          <a:latin typeface="Helvetica Neue"/>
                        </a:rPr>
                        <a:t>1.915776</a:t>
                      </a:r>
                      <a:endParaRPr lang="en-US" sz="900"/>
                    </a:p>
                  </a:txBody>
                  <a:tcPr marL="45921" marR="45921" marT="22960" marB="22960" anchor="ctr">
                    <a:lnL>
                      <a:noFill/>
                    </a:lnL>
                    <a:lnR>
                      <a:noFill/>
                    </a:lnR>
                    <a:lnT>
                      <a:noFill/>
                    </a:lnT>
                    <a:lnB>
                      <a:noFill/>
                    </a:lnB>
                    <a:solidFill>
                      <a:srgbClr val="F5F5F5"/>
                    </a:solidFill>
                  </a:tcPr>
                </a:tc>
              </a:tr>
              <a:tr h="459209">
                <a:tc>
                  <a:txBody>
                    <a:bodyPr/>
                    <a:lstStyle/>
                    <a:p>
                      <a:r>
                        <a:rPr lang="en-US" sz="900" b="1" i="0">
                          <a:solidFill>
                            <a:srgbClr val="000000"/>
                          </a:solidFill>
                          <a:latin typeface="Helvetica Neue"/>
                        </a:rPr>
                        <a:t>13</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Last Notable Activity_Olark Chat Conversation</a:t>
                      </a:r>
                      <a:endParaRPr lang="en-US" sz="900"/>
                    </a:p>
                  </a:txBody>
                  <a:tcPr marL="45921" marR="45921" marT="22960" marB="22960" anchor="ctr">
                    <a:lnL>
                      <a:noFill/>
                    </a:lnL>
                    <a:lnR>
                      <a:noFill/>
                    </a:lnR>
                    <a:lnT>
                      <a:noFill/>
                    </a:lnT>
                    <a:lnB>
                      <a:noFill/>
                    </a:lnB>
                    <a:solidFill>
                      <a:srgbClr val="FFFFFF"/>
                    </a:solidFill>
                  </a:tcPr>
                </a:tc>
                <a:tc>
                  <a:txBody>
                    <a:bodyPr/>
                    <a:lstStyle/>
                    <a:p>
                      <a:r>
                        <a:rPr lang="en-US" sz="900" b="0" i="0">
                          <a:solidFill>
                            <a:srgbClr val="000000"/>
                          </a:solidFill>
                          <a:latin typeface="Helvetica Neue"/>
                        </a:rPr>
                        <a:t>1.322950</a:t>
                      </a:r>
                      <a:endParaRPr lang="en-US" sz="900"/>
                    </a:p>
                  </a:txBody>
                  <a:tcPr marL="45921" marR="45921" marT="22960" marB="22960" anchor="ctr">
                    <a:lnL>
                      <a:noFill/>
                    </a:lnL>
                    <a:lnR>
                      <a:noFill/>
                    </a:lnR>
                    <a:lnT>
                      <a:noFill/>
                    </a:lnT>
                    <a:lnB>
                      <a:noFill/>
                    </a:lnB>
                    <a:solidFill>
                      <a:srgbClr val="FFFFFF"/>
                    </a:solidFill>
                  </a:tcPr>
                </a:tc>
              </a:tr>
              <a:tr h="459209">
                <a:tc>
                  <a:txBody>
                    <a:bodyPr/>
                    <a:lstStyle/>
                    <a:p>
                      <a:r>
                        <a:rPr lang="en-US" sz="900" b="1" i="0">
                          <a:solidFill>
                            <a:srgbClr val="000000"/>
                          </a:solidFill>
                          <a:latin typeface="Helvetica Neue"/>
                        </a:rPr>
                        <a:t>14</a:t>
                      </a:r>
                      <a:endParaRPr lang="en-US" sz="900"/>
                    </a:p>
                  </a:txBody>
                  <a:tcPr marL="45921" marR="45921" marT="22960" marB="22960" anchor="ctr">
                    <a:lnL>
                      <a:noFill/>
                    </a:lnL>
                    <a:lnR>
                      <a:noFill/>
                    </a:lnR>
                    <a:lnT>
                      <a:noFill/>
                    </a:lnT>
                    <a:lnB>
                      <a:noFill/>
                    </a:lnB>
                    <a:solidFill>
                      <a:srgbClr val="F5F5F5"/>
                    </a:solidFill>
                  </a:tcPr>
                </a:tc>
                <a:tc>
                  <a:txBody>
                    <a:bodyPr/>
                    <a:lstStyle/>
                    <a:p>
                      <a:r>
                        <a:rPr lang="en-US" sz="900" b="0" i="0" dirty="0">
                          <a:solidFill>
                            <a:srgbClr val="000000"/>
                          </a:solidFill>
                          <a:latin typeface="Helvetica Neue"/>
                        </a:rPr>
                        <a:t>Last Notable </a:t>
                      </a:r>
                      <a:r>
                        <a:rPr lang="en-US" sz="900" b="0" i="0" dirty="0" err="1">
                          <a:solidFill>
                            <a:srgbClr val="000000"/>
                          </a:solidFill>
                          <a:latin typeface="Helvetica Neue"/>
                        </a:rPr>
                        <a:t>Activity_Page</a:t>
                      </a:r>
                      <a:r>
                        <a:rPr lang="en-US" sz="900" b="0" i="0" dirty="0">
                          <a:solidFill>
                            <a:srgbClr val="000000"/>
                          </a:solidFill>
                          <a:latin typeface="Helvetica Neue"/>
                        </a:rPr>
                        <a:t> Visited on Website</a:t>
                      </a:r>
                      <a:endParaRPr lang="en-US" sz="900" dirty="0"/>
                    </a:p>
                  </a:txBody>
                  <a:tcPr marL="45921" marR="45921" marT="22960" marB="22960" anchor="ctr">
                    <a:lnL>
                      <a:noFill/>
                    </a:lnL>
                    <a:lnR>
                      <a:noFill/>
                    </a:lnR>
                    <a:lnT>
                      <a:noFill/>
                    </a:lnT>
                    <a:lnB>
                      <a:noFill/>
                    </a:lnB>
                    <a:solidFill>
                      <a:srgbClr val="F5F5F5"/>
                    </a:solidFill>
                  </a:tcPr>
                </a:tc>
                <a:tc>
                  <a:txBody>
                    <a:bodyPr/>
                    <a:lstStyle/>
                    <a:p>
                      <a:r>
                        <a:rPr lang="en-US" sz="900" b="0" i="0" dirty="0">
                          <a:solidFill>
                            <a:srgbClr val="000000"/>
                          </a:solidFill>
                          <a:latin typeface="Helvetica Neue"/>
                        </a:rPr>
                        <a:t>1.024364</a:t>
                      </a:r>
                      <a:endParaRPr lang="en-US" sz="900" dirty="0"/>
                    </a:p>
                  </a:txBody>
                  <a:tcPr marL="45921" marR="45921" marT="22960" marB="22960" anchor="ctr">
                    <a:lnL>
                      <a:noFill/>
                    </a:lnL>
                    <a:lnR>
                      <a:noFill/>
                    </a:lnR>
                    <a:lnT>
                      <a:noFill/>
                    </a:lnT>
                    <a:lnB>
                      <a:noFill/>
                    </a:lnB>
                    <a:solidFill>
                      <a:srgbClr val="F5F5F5"/>
                    </a:solidFill>
                  </a:tcPr>
                </a:tc>
              </a:tr>
            </a:tbl>
          </a:graphicData>
        </a:graphic>
      </p:graphicFrame>
      <p:sp>
        <p:nvSpPr>
          <p:cNvPr id="1025" name="Rectangle 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D84315"/>
                </a:solidFill>
                <a:effectLst/>
                <a:latin typeface="Courier New" pitchFamily="49" charset="0"/>
                <a:cs typeface="Arial" pitchFamily="34" charset="0"/>
              </a:rPr>
              <a:t>Out[83]: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itle 5"/>
          <p:cNvSpPr>
            <a:spLocks noGrp="1"/>
          </p:cNvSpPr>
          <p:nvPr>
            <p:ph type="title"/>
          </p:nvPr>
        </p:nvSpPr>
        <p:spPr>
          <a:xfrm>
            <a:off x="1515292" y="467355"/>
            <a:ext cx="9009605" cy="499296"/>
          </a:xfrm>
        </p:spPr>
        <p:txBody>
          <a:bodyPr>
            <a:normAutofit/>
          </a:bodyPr>
          <a:lstStyle/>
          <a:p>
            <a:r>
              <a:rPr lang="en-US" sz="1600" dirty="0" smtClean="0"/>
              <a:t>The final model obtained is: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4732" y="457199"/>
            <a:ext cx="8915399" cy="515211"/>
          </a:xfrm>
        </p:spPr>
        <p:txBody>
          <a:bodyPr>
            <a:normAutofit fontScale="90000"/>
          </a:bodyPr>
          <a:lstStyle/>
          <a:p>
            <a:r>
              <a:rPr lang="en-US" sz="3200" dirty="0" smtClean="0"/>
              <a:t>Evaluating the model</a:t>
            </a:r>
            <a:endParaRPr lang="en-US" sz="3200" dirty="0"/>
          </a:p>
        </p:txBody>
      </p:sp>
      <p:sp>
        <p:nvSpPr>
          <p:cNvPr id="4" name="Text Placeholder 3"/>
          <p:cNvSpPr>
            <a:spLocks noGrp="1"/>
          </p:cNvSpPr>
          <p:nvPr>
            <p:ph type="body" idx="1"/>
          </p:nvPr>
        </p:nvSpPr>
        <p:spPr>
          <a:xfrm>
            <a:off x="1165360" y="1152690"/>
            <a:ext cx="9559246" cy="741424"/>
          </a:xfrm>
        </p:spPr>
        <p:txBody>
          <a:bodyPr>
            <a:normAutofit/>
          </a:bodyPr>
          <a:lstStyle/>
          <a:p>
            <a:r>
              <a:rPr lang="en-US" sz="1600" dirty="0" smtClean="0"/>
              <a:t>Using confusion matrix on train data to find accuracy, specificity, sensitivity</a:t>
            </a:r>
          </a:p>
          <a:p>
            <a:r>
              <a:rPr lang="en-US" sz="1600" dirty="0" smtClean="0"/>
              <a:t>Using confusion matrix on test data to find accuracy, specificity, sensitivity</a:t>
            </a:r>
          </a:p>
          <a:p>
            <a:endParaRPr lang="en-US" sz="1600" dirty="0"/>
          </a:p>
        </p:txBody>
      </p:sp>
      <p:pic>
        <p:nvPicPr>
          <p:cNvPr id="33794" name="Picture 2" descr="Search in sidebar query"/>
          <p:cNvPicPr>
            <a:picLocks noChangeAspect="1" noChangeArrowheads="1"/>
          </p:cNvPicPr>
          <p:nvPr/>
        </p:nvPicPr>
        <p:blipFill>
          <a:blip r:embed="rId2"/>
          <a:srcRect/>
          <a:stretch>
            <a:fillRect/>
          </a:stretch>
        </p:blipFill>
        <p:spPr bwMode="auto">
          <a:xfrm>
            <a:off x="1840684" y="3243171"/>
            <a:ext cx="4194356" cy="3259545"/>
          </a:xfrm>
          <a:prstGeom prst="rect">
            <a:avLst/>
          </a:prstGeom>
          <a:noFill/>
        </p:spPr>
      </p:pic>
      <p:sp>
        <p:nvSpPr>
          <p:cNvPr id="5" name="Rectangle 4"/>
          <p:cNvSpPr/>
          <p:nvPr/>
        </p:nvSpPr>
        <p:spPr>
          <a:xfrm>
            <a:off x="1850572" y="1750423"/>
            <a:ext cx="2734491" cy="1569660"/>
          </a:xfrm>
          <a:prstGeom prst="rect">
            <a:avLst/>
          </a:prstGeom>
        </p:spPr>
        <p:txBody>
          <a:bodyPr wrap="square">
            <a:spAutoFit/>
          </a:bodyPr>
          <a:lstStyle/>
          <a:p>
            <a:pPr>
              <a:lnSpc>
                <a:spcPct val="150000"/>
              </a:lnSpc>
            </a:pPr>
            <a:r>
              <a:rPr lang="en-US" sz="1600" dirty="0" smtClean="0"/>
              <a:t>Train set:</a:t>
            </a:r>
          </a:p>
          <a:p>
            <a:pPr>
              <a:lnSpc>
                <a:spcPct val="150000"/>
              </a:lnSpc>
            </a:pPr>
            <a:r>
              <a:rPr lang="en-US" sz="1600" dirty="0" smtClean="0"/>
              <a:t>accuracy=81.6</a:t>
            </a:r>
            <a:r>
              <a:rPr lang="en-US" sz="1600" dirty="0" smtClean="0"/>
              <a:t>%</a:t>
            </a:r>
          </a:p>
          <a:p>
            <a:pPr>
              <a:lnSpc>
                <a:spcPct val="150000"/>
              </a:lnSpc>
            </a:pPr>
            <a:r>
              <a:rPr lang="en-US" sz="1600" dirty="0" smtClean="0"/>
              <a:t>sensitivity=69.9%</a:t>
            </a:r>
          </a:p>
          <a:p>
            <a:pPr>
              <a:lnSpc>
                <a:spcPct val="150000"/>
              </a:lnSpc>
            </a:pPr>
            <a:r>
              <a:rPr lang="en-US" sz="1600" dirty="0" smtClean="0"/>
              <a:t>specificity=88.9%</a:t>
            </a:r>
            <a:endParaRPr lang="en-US" sz="1600" dirty="0"/>
          </a:p>
        </p:txBody>
      </p:sp>
      <p:pic>
        <p:nvPicPr>
          <p:cNvPr id="33796" name="Picture 4" descr="Search in sidebar query"/>
          <p:cNvPicPr>
            <a:picLocks noChangeAspect="1" noChangeArrowheads="1"/>
          </p:cNvPicPr>
          <p:nvPr/>
        </p:nvPicPr>
        <p:blipFill>
          <a:blip r:embed="rId3"/>
          <a:srcRect/>
          <a:stretch>
            <a:fillRect/>
          </a:stretch>
        </p:blipFill>
        <p:spPr bwMode="auto">
          <a:xfrm>
            <a:off x="6974386" y="3138667"/>
            <a:ext cx="4246608" cy="3300151"/>
          </a:xfrm>
          <a:prstGeom prst="rect">
            <a:avLst/>
          </a:prstGeom>
          <a:noFill/>
        </p:spPr>
      </p:pic>
      <p:sp>
        <p:nvSpPr>
          <p:cNvPr id="7" name="Rectangle 6"/>
          <p:cNvSpPr/>
          <p:nvPr/>
        </p:nvSpPr>
        <p:spPr>
          <a:xfrm>
            <a:off x="7067004" y="1726363"/>
            <a:ext cx="3461657" cy="1569660"/>
          </a:xfrm>
          <a:prstGeom prst="rect">
            <a:avLst/>
          </a:prstGeom>
        </p:spPr>
        <p:txBody>
          <a:bodyPr wrap="square">
            <a:spAutoFit/>
          </a:bodyPr>
          <a:lstStyle/>
          <a:p>
            <a:pPr>
              <a:lnSpc>
                <a:spcPct val="150000"/>
              </a:lnSpc>
            </a:pPr>
            <a:r>
              <a:rPr lang="en-US" sz="1600" dirty="0" smtClean="0"/>
              <a:t>Test set:</a:t>
            </a:r>
          </a:p>
          <a:p>
            <a:pPr>
              <a:lnSpc>
                <a:spcPct val="150000"/>
              </a:lnSpc>
            </a:pPr>
            <a:r>
              <a:rPr lang="en-US" sz="1600" dirty="0" smtClean="0"/>
              <a:t>accuracy=81.7</a:t>
            </a:r>
            <a:r>
              <a:rPr lang="en-US" sz="1600" dirty="0" smtClean="0"/>
              <a:t>%</a:t>
            </a:r>
          </a:p>
          <a:p>
            <a:pPr>
              <a:lnSpc>
                <a:spcPct val="150000"/>
              </a:lnSpc>
            </a:pPr>
            <a:r>
              <a:rPr lang="en-US" sz="1600" dirty="0" smtClean="0"/>
              <a:t>sensitivity=73.8%</a:t>
            </a:r>
          </a:p>
          <a:p>
            <a:pPr>
              <a:lnSpc>
                <a:spcPct val="150000"/>
              </a:lnSpc>
            </a:pPr>
            <a:r>
              <a:rPr lang="en-US" sz="1600" dirty="0" smtClean="0"/>
              <a:t>specificity=86.4%</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F3D4A8-E45F-4D08-B053-167B0104E215}"/>
              </a:ext>
            </a:extLst>
          </p:cNvPr>
          <p:cNvSpPr>
            <a:spLocks noGrp="1"/>
          </p:cNvSpPr>
          <p:nvPr>
            <p:ph type="title"/>
          </p:nvPr>
        </p:nvSpPr>
        <p:spPr>
          <a:xfrm>
            <a:off x="1743840" y="271413"/>
            <a:ext cx="8911687" cy="738525"/>
          </a:xfrm>
        </p:spPr>
        <p:txBody>
          <a:bodyPr/>
          <a:lstStyle/>
          <a:p>
            <a:r>
              <a:rPr lang="en-IN" dirty="0" smtClean="0">
                <a:latin typeface="Corbel" panose="020B0503020204020204" pitchFamily="34" charset="0"/>
                <a:cs typeface="Arial" panose="020B0604020202020204" pitchFamily="34" charset="0"/>
              </a:rPr>
              <a:t>ROC </a:t>
            </a:r>
            <a:r>
              <a:rPr lang="en-IN" dirty="0">
                <a:latin typeface="Corbel" panose="020B0503020204020204" pitchFamily="34" charset="0"/>
                <a:cs typeface="Arial" panose="020B0604020202020204" pitchFamily="34" charset="0"/>
              </a:rPr>
              <a:t>Curve</a:t>
            </a:r>
          </a:p>
        </p:txBody>
      </p:sp>
      <p:sp>
        <p:nvSpPr>
          <p:cNvPr id="6" name="Rectangle 5"/>
          <p:cNvSpPr/>
          <p:nvPr/>
        </p:nvSpPr>
        <p:spPr>
          <a:xfrm>
            <a:off x="1815737" y="1065184"/>
            <a:ext cx="9575074" cy="1061829"/>
          </a:xfrm>
          <a:prstGeom prst="rect">
            <a:avLst/>
          </a:prstGeom>
        </p:spPr>
        <p:txBody>
          <a:bodyPr wrap="square">
            <a:spAutoFit/>
          </a:bodyPr>
          <a:lstStyle/>
          <a:p>
            <a:pPr>
              <a:lnSpc>
                <a:spcPct val="150000"/>
              </a:lnSpc>
            </a:pPr>
            <a:r>
              <a:rPr lang="en-US" sz="1400" dirty="0" smtClean="0"/>
              <a:t>It shows the tradeoff between sensitivity and specificity</a:t>
            </a:r>
          </a:p>
          <a:p>
            <a:pPr>
              <a:lnSpc>
                <a:spcPct val="150000"/>
              </a:lnSpc>
            </a:pPr>
            <a:r>
              <a:rPr lang="en-US" sz="1400" dirty="0" smtClean="0"/>
              <a:t>Optimal cutoff probability is that </a:t>
            </a:r>
            <a:r>
              <a:rPr lang="en-US" sz="1400" dirty="0" smtClean="0"/>
              <a:t>probability where </a:t>
            </a:r>
            <a:r>
              <a:rPr lang="en-US" sz="1400" dirty="0" smtClean="0"/>
              <a:t>we get balanced sensitivity and specificity</a:t>
            </a:r>
          </a:p>
          <a:p>
            <a:pPr>
              <a:lnSpc>
                <a:spcPct val="150000"/>
              </a:lnSpc>
            </a:pPr>
            <a:r>
              <a:rPr lang="en-US" sz="1400" dirty="0" smtClean="0"/>
              <a:t>From the curve </a:t>
            </a:r>
            <a:r>
              <a:rPr lang="en-US" sz="1400" dirty="0" smtClean="0"/>
              <a:t> </a:t>
            </a:r>
            <a:r>
              <a:rPr lang="en-US" sz="1400" dirty="0" smtClean="0"/>
              <a:t>0.3 is the optimum point to take it as a cutoff probability.</a:t>
            </a:r>
            <a:endParaRPr lang="en-US" sz="1400" dirty="0"/>
          </a:p>
        </p:txBody>
      </p:sp>
      <p:pic>
        <p:nvPicPr>
          <p:cNvPr id="3074" name="Picture 2" descr="Search in sidebar query"/>
          <p:cNvPicPr>
            <a:picLocks noChangeAspect="1" noChangeArrowheads="1"/>
          </p:cNvPicPr>
          <p:nvPr/>
        </p:nvPicPr>
        <p:blipFill>
          <a:blip r:embed="rId2"/>
          <a:srcRect/>
          <a:stretch>
            <a:fillRect/>
          </a:stretch>
        </p:blipFill>
        <p:spPr bwMode="auto">
          <a:xfrm>
            <a:off x="1670867" y="2480344"/>
            <a:ext cx="4037602" cy="3633073"/>
          </a:xfrm>
          <a:prstGeom prst="rect">
            <a:avLst/>
          </a:prstGeom>
          <a:noFill/>
        </p:spPr>
      </p:pic>
      <p:pic>
        <p:nvPicPr>
          <p:cNvPr id="3076" name="Picture 4" descr="Search in sidebar query"/>
          <p:cNvPicPr>
            <a:picLocks noChangeAspect="1" noChangeArrowheads="1"/>
          </p:cNvPicPr>
          <p:nvPr/>
        </p:nvPicPr>
        <p:blipFill>
          <a:blip r:embed="rId3"/>
          <a:srcRect/>
          <a:stretch>
            <a:fillRect/>
          </a:stretch>
        </p:blipFill>
        <p:spPr bwMode="auto">
          <a:xfrm>
            <a:off x="6347369" y="2629216"/>
            <a:ext cx="4573180" cy="3257777"/>
          </a:xfrm>
          <a:prstGeom prst="rect">
            <a:avLst/>
          </a:prstGeom>
          <a:noFill/>
        </p:spPr>
      </p:pic>
    </p:spTree>
    <p:extLst>
      <p:ext uri="{BB962C8B-B14F-4D97-AF65-F5344CB8AC3E}">
        <p14:creationId xmlns:p14="http://schemas.microsoft.com/office/powerpoint/2010/main" xmlns="" val="157782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6D7EB8-12CE-44B4-B9A5-5DF99A4A122E}"/>
              </a:ext>
            </a:extLst>
          </p:cNvPr>
          <p:cNvSpPr>
            <a:spLocks noGrp="1"/>
          </p:cNvSpPr>
          <p:nvPr>
            <p:ph type="title"/>
          </p:nvPr>
        </p:nvSpPr>
        <p:spPr>
          <a:xfrm>
            <a:off x="1587085" y="402042"/>
            <a:ext cx="8911687" cy="729561"/>
          </a:xfrm>
        </p:spPr>
        <p:txBody>
          <a:bodyPr/>
          <a:lstStyle/>
          <a:p>
            <a:r>
              <a:rPr lang="en-IN" dirty="0">
                <a:latin typeface="Corbel" panose="020B0503020204020204" pitchFamily="34" charset="0"/>
              </a:rPr>
              <a:t>Conclusion</a:t>
            </a:r>
          </a:p>
        </p:txBody>
      </p:sp>
      <p:sp>
        <p:nvSpPr>
          <p:cNvPr id="3" name="Content Placeholder 2">
            <a:extLst>
              <a:ext uri="{FF2B5EF4-FFF2-40B4-BE49-F238E27FC236}">
                <a16:creationId xmlns:a16="http://schemas.microsoft.com/office/drawing/2014/main" xmlns="" id="{0AFA940D-0021-4293-81A3-CADA6B6E8B57}"/>
              </a:ext>
            </a:extLst>
          </p:cNvPr>
          <p:cNvSpPr>
            <a:spLocks noGrp="1"/>
          </p:cNvSpPr>
          <p:nvPr>
            <p:ph idx="1"/>
          </p:nvPr>
        </p:nvSpPr>
        <p:spPr>
          <a:xfrm>
            <a:off x="1531120" y="1242765"/>
            <a:ext cx="8915400" cy="4629269"/>
          </a:xfrm>
        </p:spPr>
        <p:txBody>
          <a:bodyPr>
            <a:normAutofit/>
          </a:bodyPr>
          <a:lstStyle/>
          <a:p>
            <a:pPr marL="0" indent="0">
              <a:buNone/>
            </a:pPr>
            <a:r>
              <a:rPr lang="en-US" dirty="0" smtClean="0">
                <a:latin typeface="Corbel" panose="020B0503020204020204" pitchFamily="34" charset="0"/>
              </a:rPr>
              <a:t>It was found that the variables that mattered the most in the potential buyers are (In descending order)</a:t>
            </a:r>
          </a:p>
          <a:p>
            <a:pPr marL="400050" lvl="1" indent="0"/>
            <a:r>
              <a:rPr lang="en-US" dirty="0" smtClean="0">
                <a:latin typeface="Corbel" panose="020B0503020204020204" pitchFamily="34" charset="0"/>
              </a:rPr>
              <a:t>Lead </a:t>
            </a:r>
            <a:r>
              <a:rPr lang="en-US" dirty="0" err="1" smtClean="0">
                <a:latin typeface="Corbel" panose="020B0503020204020204" pitchFamily="34" charset="0"/>
              </a:rPr>
              <a:t>Origin_Lead</a:t>
            </a:r>
            <a:r>
              <a:rPr lang="en-US" dirty="0" smtClean="0">
                <a:latin typeface="Corbel" panose="020B0503020204020204" pitchFamily="34" charset="0"/>
              </a:rPr>
              <a:t> Add Form  </a:t>
            </a:r>
          </a:p>
          <a:p>
            <a:pPr marL="400050" lvl="1" indent="0"/>
            <a:r>
              <a:rPr lang="en-US" dirty="0" smtClean="0">
                <a:latin typeface="Corbel" panose="020B0503020204020204" pitchFamily="34" charset="0"/>
              </a:rPr>
              <a:t>What is your current </a:t>
            </a:r>
            <a:r>
              <a:rPr lang="en-US" dirty="0" err="1" smtClean="0">
                <a:latin typeface="Corbel" panose="020B0503020204020204" pitchFamily="34" charset="0"/>
              </a:rPr>
              <a:t>occupation_Working</a:t>
            </a:r>
            <a:r>
              <a:rPr lang="en-US" dirty="0" smtClean="0">
                <a:latin typeface="Corbel" panose="020B0503020204020204" pitchFamily="34" charset="0"/>
              </a:rPr>
              <a:t> Professional</a:t>
            </a:r>
          </a:p>
          <a:p>
            <a:pPr marL="400050" lvl="1" indent="0"/>
            <a:r>
              <a:rPr lang="en-US" dirty="0" smtClean="0">
                <a:latin typeface="Corbel" panose="020B0503020204020204" pitchFamily="34" charset="0"/>
              </a:rPr>
              <a:t> Last Notable </a:t>
            </a:r>
            <a:r>
              <a:rPr lang="en-US" dirty="0" err="1" smtClean="0">
                <a:latin typeface="Corbel" panose="020B0503020204020204" pitchFamily="34" charset="0"/>
              </a:rPr>
              <a:t>Activity_Had</a:t>
            </a:r>
            <a:r>
              <a:rPr lang="en-US" dirty="0" smtClean="0">
                <a:latin typeface="Corbel" panose="020B0503020204020204" pitchFamily="34" charset="0"/>
              </a:rPr>
              <a:t> a Phone Conversation  </a:t>
            </a:r>
          </a:p>
          <a:p>
            <a:pPr marL="400050" lvl="1" indent="0"/>
            <a:r>
              <a:rPr lang="en-US" dirty="0" smtClean="0">
                <a:latin typeface="Corbel" panose="020B0503020204020204" pitchFamily="34" charset="0"/>
              </a:rPr>
              <a:t>Lead Source</a:t>
            </a:r>
          </a:p>
          <a:p>
            <a:pPr marL="800100" lvl="2" indent="0"/>
            <a:r>
              <a:rPr lang="en-US" dirty="0" err="1" smtClean="0">
                <a:latin typeface="Corbel" panose="020B0503020204020204" pitchFamily="34" charset="0"/>
              </a:rPr>
              <a:t>Welingak</a:t>
            </a:r>
            <a:r>
              <a:rPr lang="en-US" dirty="0" smtClean="0">
                <a:latin typeface="Corbel" panose="020B0503020204020204" pitchFamily="34" charset="0"/>
              </a:rPr>
              <a:t> Website </a:t>
            </a:r>
          </a:p>
          <a:p>
            <a:pPr marL="800100" lvl="2" indent="0"/>
            <a:r>
              <a:rPr lang="en-US" dirty="0" err="1" smtClean="0">
                <a:latin typeface="Corbel" panose="020B0503020204020204" pitchFamily="34" charset="0"/>
              </a:rPr>
              <a:t>Olark</a:t>
            </a:r>
            <a:r>
              <a:rPr lang="en-US" dirty="0" smtClean="0">
                <a:latin typeface="Corbel" panose="020B0503020204020204" pitchFamily="34" charset="0"/>
              </a:rPr>
              <a:t> Chat  </a:t>
            </a:r>
          </a:p>
          <a:p>
            <a:pPr marL="400050" lvl="1" indent="0"/>
            <a:r>
              <a:rPr lang="en-US" dirty="0" smtClean="0">
                <a:latin typeface="Corbel" panose="020B0503020204020204" pitchFamily="34" charset="0"/>
              </a:rPr>
              <a:t>Total Time Spent on Website </a:t>
            </a:r>
          </a:p>
          <a:p>
            <a:pPr marL="0" indent="0">
              <a:buNone/>
            </a:pPr>
            <a:r>
              <a:rPr lang="en-US" dirty="0" smtClean="0">
                <a:latin typeface="Corbel" panose="020B0503020204020204" pitchFamily="34" charset="0"/>
              </a:rPr>
              <a:t>The Model has achieved 80% accuracy required by the company.</a:t>
            </a:r>
          </a:p>
          <a:p>
            <a:pPr marL="0" indent="0">
              <a:buNone/>
            </a:pPr>
            <a:r>
              <a:rPr lang="en-US" dirty="0" smtClean="0">
                <a:latin typeface="Corbel" panose="020B0503020204020204" pitchFamily="34" charset="0"/>
              </a:rPr>
              <a:t>The top leads are listed which can be contacted are more than 100</a:t>
            </a:r>
          </a:p>
          <a:p>
            <a:pPr marL="0" indent="0">
              <a:buNone/>
            </a:pPr>
            <a:endParaRPr lang="en-US" dirty="0" smtClean="0">
              <a:latin typeface="Corbel" panose="020B0503020204020204" pitchFamily="34" charset="0"/>
            </a:endParaRPr>
          </a:p>
        </p:txBody>
      </p:sp>
    </p:spTree>
    <p:extLst>
      <p:ext uri="{BB962C8B-B14F-4D97-AF65-F5344CB8AC3E}">
        <p14:creationId xmlns:p14="http://schemas.microsoft.com/office/powerpoint/2010/main" xmlns="" val="3639759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0D5BDE-4D08-4E3C-9607-B3D27D435598}"/>
              </a:ext>
            </a:extLst>
          </p:cNvPr>
          <p:cNvSpPr>
            <a:spLocks noGrp="1"/>
          </p:cNvSpPr>
          <p:nvPr>
            <p:ph type="title"/>
          </p:nvPr>
        </p:nvSpPr>
        <p:spPr/>
        <p:txBody>
          <a:bodyPr/>
          <a:lstStyle/>
          <a:p>
            <a:r>
              <a:rPr lang="en-IN" dirty="0" smtClean="0">
                <a:latin typeface="Corbel" panose="020B0503020204020204" pitchFamily="34" charset="0"/>
              </a:rPr>
              <a:t>Business Understanding</a:t>
            </a:r>
            <a:endParaRPr lang="en-IN" dirty="0">
              <a:latin typeface="Corbel" panose="020B0503020204020204" pitchFamily="34" charset="0"/>
            </a:endParaRPr>
          </a:p>
        </p:txBody>
      </p:sp>
      <p:sp>
        <p:nvSpPr>
          <p:cNvPr id="3" name="Content Placeholder 2">
            <a:extLst>
              <a:ext uri="{FF2B5EF4-FFF2-40B4-BE49-F238E27FC236}">
                <a16:creationId xmlns:a16="http://schemas.microsoft.com/office/drawing/2014/main" xmlns="" id="{A602FFF2-42F0-4078-9A4A-6E7295C4615D}"/>
              </a:ext>
            </a:extLst>
          </p:cNvPr>
          <p:cNvSpPr>
            <a:spLocks noGrp="1"/>
          </p:cNvSpPr>
          <p:nvPr>
            <p:ph idx="1"/>
          </p:nvPr>
        </p:nvSpPr>
        <p:spPr/>
        <p:txBody>
          <a:bodyPr>
            <a:normAutofit/>
          </a:bodyPr>
          <a:lstStyle/>
          <a:p>
            <a:r>
              <a:rPr lang="en-US" dirty="0" smtClean="0">
                <a:latin typeface="Corbel" panose="020B0503020204020204" pitchFamily="34" charset="0"/>
              </a:rPr>
              <a:t>An education company named X Education sells online courses to industry professionals.</a:t>
            </a:r>
          </a:p>
          <a:p>
            <a:r>
              <a:rPr lang="en-US" dirty="0" smtClean="0">
                <a:latin typeface="Corbel" panose="020B0503020204020204" pitchFamily="34" charset="0"/>
              </a:rPr>
              <a:t>People land on the website through different sources, sometimes reference and fill in the form. Once the form is filled they are converted to </a:t>
            </a:r>
            <a:r>
              <a:rPr lang="en-US" dirty="0" err="1" smtClean="0">
                <a:latin typeface="Corbel" panose="020B0503020204020204" pitchFamily="34" charset="0"/>
              </a:rPr>
              <a:t>lead.The</a:t>
            </a:r>
            <a:r>
              <a:rPr lang="en-US" dirty="0" smtClean="0">
                <a:latin typeface="Corbel" panose="020B0503020204020204" pitchFamily="34" charset="0"/>
              </a:rPr>
              <a:t> typical lead conversion rate at X education is around 30%.</a:t>
            </a:r>
          </a:p>
          <a:p>
            <a:r>
              <a:rPr lang="en-US" dirty="0" smtClean="0">
                <a:latin typeface="Corbel" panose="020B0503020204020204" pitchFamily="34" charset="0"/>
              </a:rPr>
              <a:t>Although X Education gets a lot of leads, its lead conversion rate is very poor. For example, if, say, they acquire 100 leads in a day, only about 30 of them are converted. </a:t>
            </a:r>
          </a:p>
          <a:p>
            <a:r>
              <a:rPr lang="en-US" dirty="0" smtClean="0">
                <a:latin typeface="Corbel" panose="020B0503020204020204" pitchFamily="34" charset="0"/>
              </a:rPr>
              <a:t>To make this process more efficient, the company wishes to identify the most potential leads, also known as ‘Hot Leads’, as the sales team will now be focusing more on communicating with the potential leads rather than making calls to everyone. </a:t>
            </a:r>
            <a:endParaRPr lang="en-IN" dirty="0">
              <a:latin typeface="Corbel" panose="020B0503020204020204" pitchFamily="34" charset="0"/>
            </a:endParaRPr>
          </a:p>
        </p:txBody>
      </p:sp>
    </p:spTree>
    <p:extLst>
      <p:ext uri="{BB962C8B-B14F-4D97-AF65-F5344CB8AC3E}">
        <p14:creationId xmlns:p14="http://schemas.microsoft.com/office/powerpoint/2010/main" xmlns="" val="77280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61B5B2-0A92-440F-879B-25E0851364B7}"/>
              </a:ext>
            </a:extLst>
          </p:cNvPr>
          <p:cNvSpPr>
            <a:spLocks noGrp="1"/>
          </p:cNvSpPr>
          <p:nvPr>
            <p:ph type="title"/>
          </p:nvPr>
        </p:nvSpPr>
        <p:spPr/>
        <p:txBody>
          <a:bodyPr/>
          <a:lstStyle/>
          <a:p>
            <a:r>
              <a:rPr lang="en-IN" dirty="0">
                <a:latin typeface="Corbel" panose="020B0503020204020204" pitchFamily="34" charset="0"/>
              </a:rPr>
              <a:t>Business Objective</a:t>
            </a:r>
          </a:p>
        </p:txBody>
      </p:sp>
      <p:sp>
        <p:nvSpPr>
          <p:cNvPr id="3" name="Content Placeholder 2">
            <a:extLst>
              <a:ext uri="{FF2B5EF4-FFF2-40B4-BE49-F238E27FC236}">
                <a16:creationId xmlns:a16="http://schemas.microsoft.com/office/drawing/2014/main" xmlns="" id="{B48C8078-C17F-443C-80A2-5FDBADD552CE}"/>
              </a:ext>
            </a:extLst>
          </p:cNvPr>
          <p:cNvSpPr>
            <a:spLocks noGrp="1"/>
          </p:cNvSpPr>
          <p:nvPr>
            <p:ph idx="1"/>
          </p:nvPr>
        </p:nvSpPr>
        <p:spPr>
          <a:xfrm>
            <a:off x="2079761" y="2002972"/>
            <a:ext cx="8915400" cy="3777622"/>
          </a:xfrm>
        </p:spPr>
        <p:txBody>
          <a:bodyPr/>
          <a:lstStyle/>
          <a:p>
            <a:pPr>
              <a:buNone/>
            </a:pPr>
            <a:r>
              <a:rPr lang="en-US" dirty="0" smtClean="0">
                <a:latin typeface="Corbel" panose="020B0503020204020204" pitchFamily="34" charset="0"/>
              </a:rPr>
              <a:t>To select the leads that are most likely to convert into paying customers. </a:t>
            </a:r>
          </a:p>
          <a:p>
            <a:r>
              <a:rPr lang="en-US" dirty="0" smtClean="0">
                <a:latin typeface="Corbel" panose="020B0503020204020204" pitchFamily="34" charset="0"/>
              </a:rPr>
              <a:t>The company requires a model wherein a lead score is assigned to each of the leads such that the customers with a higher lead score have a higher conversion chance and the customers with a lower lead score have a lower conversion chance. </a:t>
            </a:r>
          </a:p>
          <a:p>
            <a:r>
              <a:rPr lang="en-US" dirty="0" smtClean="0">
                <a:latin typeface="Corbel" panose="020B0503020204020204" pitchFamily="34" charset="0"/>
              </a:rPr>
              <a:t>A </a:t>
            </a:r>
            <a:r>
              <a:rPr lang="en-US" dirty="0" smtClean="0">
                <a:latin typeface="Corbel" panose="020B0503020204020204" pitchFamily="34" charset="0"/>
              </a:rPr>
              <a:t>ballpark of the target lead conversion rate to be around 80%.</a:t>
            </a:r>
            <a:endParaRPr lang="en-IN" dirty="0">
              <a:latin typeface="Corbel" panose="020B0503020204020204" pitchFamily="34" charset="0"/>
            </a:endParaRPr>
          </a:p>
        </p:txBody>
      </p:sp>
    </p:spTree>
    <p:extLst>
      <p:ext uri="{BB962C8B-B14F-4D97-AF65-F5344CB8AC3E}">
        <p14:creationId xmlns:p14="http://schemas.microsoft.com/office/powerpoint/2010/main" xmlns="" val="126647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E7EFF9-FC81-475F-90FA-6F8981E34F5C}"/>
              </a:ext>
            </a:extLst>
          </p:cNvPr>
          <p:cNvSpPr>
            <a:spLocks noGrp="1"/>
          </p:cNvSpPr>
          <p:nvPr>
            <p:ph type="title"/>
          </p:nvPr>
        </p:nvSpPr>
        <p:spPr>
          <a:xfrm>
            <a:off x="2592925" y="624110"/>
            <a:ext cx="8911687" cy="630949"/>
          </a:xfrm>
        </p:spPr>
        <p:txBody>
          <a:bodyPr>
            <a:normAutofit fontScale="90000"/>
          </a:bodyPr>
          <a:lstStyle/>
          <a:p>
            <a:r>
              <a:rPr lang="en-IN" dirty="0">
                <a:latin typeface="Corbel" panose="020B0503020204020204" pitchFamily="34" charset="0"/>
              </a:rPr>
              <a:t>Solution Process </a:t>
            </a:r>
            <a:r>
              <a:rPr lang="en-IN" dirty="0"/>
              <a:t>-</a:t>
            </a:r>
          </a:p>
        </p:txBody>
      </p:sp>
      <p:sp>
        <p:nvSpPr>
          <p:cNvPr id="3" name="Content Placeholder 2">
            <a:extLst>
              <a:ext uri="{FF2B5EF4-FFF2-40B4-BE49-F238E27FC236}">
                <a16:creationId xmlns:a16="http://schemas.microsoft.com/office/drawing/2014/main" xmlns="" id="{E014A3C4-995A-49F4-A4CA-FF5DB871CD84}"/>
              </a:ext>
            </a:extLst>
          </p:cNvPr>
          <p:cNvSpPr>
            <a:spLocks noGrp="1"/>
          </p:cNvSpPr>
          <p:nvPr>
            <p:ph idx="1"/>
          </p:nvPr>
        </p:nvSpPr>
        <p:spPr>
          <a:xfrm>
            <a:off x="2589212" y="1389529"/>
            <a:ext cx="8915400" cy="4521693"/>
          </a:xfrm>
        </p:spPr>
        <p:txBody>
          <a:bodyPr>
            <a:normAutofit fontScale="92500" lnSpcReduction="20000"/>
          </a:bodyPr>
          <a:lstStyle/>
          <a:p>
            <a:r>
              <a:rPr lang="en-IN" dirty="0">
                <a:latin typeface="Corbel" panose="020B0503020204020204" pitchFamily="34" charset="0"/>
              </a:rPr>
              <a:t>Data Cleaning and Manipulation </a:t>
            </a:r>
            <a:r>
              <a:rPr lang="en-IN" dirty="0" smtClean="0">
                <a:latin typeface="Corbel" panose="020B0503020204020204" pitchFamily="34" charset="0"/>
              </a:rPr>
              <a:t>–</a:t>
            </a:r>
          </a:p>
          <a:p>
            <a:pPr>
              <a:buNone/>
            </a:pPr>
            <a:r>
              <a:rPr lang="en-IN" dirty="0" smtClean="0">
                <a:latin typeface="Corbel" panose="020B0503020204020204" pitchFamily="34" charset="0"/>
              </a:rPr>
              <a:t>1.	</a:t>
            </a:r>
            <a:r>
              <a:rPr lang="en-US" dirty="0" smtClean="0">
                <a:latin typeface="Corbel" panose="020B0503020204020204" pitchFamily="34" charset="0"/>
              </a:rPr>
              <a:t>Check </a:t>
            </a:r>
            <a:r>
              <a:rPr lang="en-US" dirty="0">
                <a:latin typeface="Corbel" panose="020B0503020204020204" pitchFamily="34" charset="0"/>
              </a:rPr>
              <a:t>and handle duplicate data, NA Values and Missing Values</a:t>
            </a:r>
          </a:p>
          <a:p>
            <a:pPr>
              <a:buAutoNum type="arabicPeriod"/>
            </a:pPr>
            <a:r>
              <a:rPr lang="en-US" dirty="0">
                <a:latin typeface="Corbel" panose="020B0503020204020204" pitchFamily="34" charset="0"/>
              </a:rPr>
              <a:t>Drop columns, if </a:t>
            </a:r>
            <a:r>
              <a:rPr lang="en-US" dirty="0" smtClean="0">
                <a:latin typeface="Corbel" panose="020B0503020204020204" pitchFamily="34" charset="0"/>
              </a:rPr>
              <a:t> it </a:t>
            </a:r>
            <a:r>
              <a:rPr lang="en-US" dirty="0">
                <a:latin typeface="Corbel" panose="020B0503020204020204" pitchFamily="34" charset="0"/>
              </a:rPr>
              <a:t>contains large amount of missing values and not useful for the analysis.</a:t>
            </a:r>
          </a:p>
          <a:p>
            <a:pPr>
              <a:buAutoNum type="arabicPeriod"/>
            </a:pPr>
            <a:r>
              <a:rPr lang="en-US" dirty="0">
                <a:latin typeface="Corbel" panose="020B0503020204020204" pitchFamily="34" charset="0"/>
              </a:rPr>
              <a:t>Imputation of the values, if necessary</a:t>
            </a:r>
          </a:p>
          <a:p>
            <a:pPr>
              <a:buAutoNum type="arabicPeriod"/>
            </a:pPr>
            <a:r>
              <a:rPr lang="en-US" dirty="0">
                <a:latin typeface="Corbel" panose="020B0503020204020204" pitchFamily="34" charset="0"/>
              </a:rPr>
              <a:t>Check and handle outliers in data.</a:t>
            </a:r>
            <a:endParaRPr lang="en-IN" dirty="0">
              <a:latin typeface="Corbel" panose="020B0503020204020204" pitchFamily="34" charset="0"/>
            </a:endParaRPr>
          </a:p>
          <a:p>
            <a:r>
              <a:rPr lang="en-IN" dirty="0">
                <a:latin typeface="Corbel" panose="020B0503020204020204" pitchFamily="34" charset="0"/>
              </a:rPr>
              <a:t>EDA – </a:t>
            </a:r>
          </a:p>
          <a:p>
            <a:pPr>
              <a:buAutoNum type="arabicPeriod"/>
            </a:pPr>
            <a:r>
              <a:rPr lang="en-US" dirty="0">
                <a:latin typeface="Corbel" panose="020B0503020204020204" pitchFamily="34" charset="0"/>
              </a:rPr>
              <a:t>Univariate data analysis: value count, distribution of variable</a:t>
            </a:r>
          </a:p>
          <a:p>
            <a:pPr>
              <a:buAutoNum type="arabicPeriod"/>
            </a:pPr>
            <a:r>
              <a:rPr lang="en-US" dirty="0">
                <a:latin typeface="Corbel" panose="020B0503020204020204" pitchFamily="34" charset="0"/>
              </a:rPr>
              <a:t>Bivariate data analysis: correlation coefficients and pattern between the variables</a:t>
            </a:r>
            <a:endParaRPr lang="en-IN" dirty="0">
              <a:latin typeface="Corbel" panose="020B0503020204020204" pitchFamily="34" charset="0"/>
            </a:endParaRPr>
          </a:p>
          <a:p>
            <a:r>
              <a:rPr lang="en-US" dirty="0">
                <a:latin typeface="Corbel" panose="020B0503020204020204" pitchFamily="34" charset="0"/>
              </a:rPr>
              <a:t>Feature Scaling &amp; Dummy Variables and encoding of the data.</a:t>
            </a:r>
          </a:p>
          <a:p>
            <a:r>
              <a:rPr lang="en-US" dirty="0">
                <a:latin typeface="Corbel" panose="020B0503020204020204" pitchFamily="34" charset="0"/>
              </a:rPr>
              <a:t>Classification technique: logistic regression used for the model making and prediction</a:t>
            </a:r>
          </a:p>
          <a:p>
            <a:r>
              <a:rPr lang="en-US" dirty="0">
                <a:latin typeface="Corbel" panose="020B0503020204020204" pitchFamily="34" charset="0"/>
              </a:rPr>
              <a:t>Validation of the model</a:t>
            </a:r>
          </a:p>
          <a:p>
            <a:r>
              <a:rPr lang="en-US" dirty="0">
                <a:latin typeface="Corbel" panose="020B0503020204020204" pitchFamily="34" charset="0"/>
              </a:rPr>
              <a:t>Model presentation</a:t>
            </a:r>
          </a:p>
          <a:p>
            <a:r>
              <a:rPr lang="en-US" dirty="0">
                <a:latin typeface="Corbel" panose="020B0503020204020204" pitchFamily="34" charset="0"/>
              </a:rPr>
              <a:t>Conclusions and recommendations.</a:t>
            </a:r>
            <a:endParaRPr lang="en-IN" dirty="0">
              <a:latin typeface="Corbel" panose="020B0503020204020204" pitchFamily="34" charset="0"/>
            </a:endParaRPr>
          </a:p>
          <a:p>
            <a:endParaRPr lang="en-IN" dirty="0"/>
          </a:p>
        </p:txBody>
      </p:sp>
    </p:spTree>
    <p:extLst>
      <p:ext uri="{BB962C8B-B14F-4D97-AF65-F5344CB8AC3E}">
        <p14:creationId xmlns:p14="http://schemas.microsoft.com/office/powerpoint/2010/main" xmlns="" val="508438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FC149A-807F-4836-AA13-A17128563847}"/>
              </a:ext>
            </a:extLst>
          </p:cNvPr>
          <p:cNvSpPr>
            <a:spLocks noGrp="1"/>
          </p:cNvSpPr>
          <p:nvPr>
            <p:ph type="title"/>
          </p:nvPr>
        </p:nvSpPr>
        <p:spPr>
          <a:xfrm>
            <a:off x="2592925" y="624110"/>
            <a:ext cx="8911687" cy="792314"/>
          </a:xfrm>
        </p:spPr>
        <p:txBody>
          <a:bodyPr/>
          <a:lstStyle/>
          <a:p>
            <a:r>
              <a:rPr lang="en-IN" dirty="0">
                <a:latin typeface="Corbel" panose="020B0503020204020204" pitchFamily="34" charset="0"/>
              </a:rPr>
              <a:t>Data Manipulation</a:t>
            </a:r>
          </a:p>
        </p:txBody>
      </p:sp>
      <p:sp>
        <p:nvSpPr>
          <p:cNvPr id="3" name="Content Placeholder 2">
            <a:extLst>
              <a:ext uri="{FF2B5EF4-FFF2-40B4-BE49-F238E27FC236}">
                <a16:creationId xmlns:a16="http://schemas.microsoft.com/office/drawing/2014/main" xmlns="" id="{7BF46411-9D66-446F-8E79-20EC15E60187}"/>
              </a:ext>
            </a:extLst>
          </p:cNvPr>
          <p:cNvSpPr>
            <a:spLocks noGrp="1"/>
          </p:cNvSpPr>
          <p:nvPr>
            <p:ph idx="1"/>
          </p:nvPr>
        </p:nvSpPr>
        <p:spPr>
          <a:xfrm>
            <a:off x="2589212" y="1344706"/>
            <a:ext cx="8915400" cy="4566516"/>
          </a:xfrm>
        </p:spPr>
        <p:txBody>
          <a:bodyPr>
            <a:normAutofit/>
          </a:bodyPr>
          <a:lstStyle/>
          <a:p>
            <a:r>
              <a:rPr lang="en-US" dirty="0" smtClean="0">
                <a:latin typeface="Corbel" panose="020B0503020204020204" pitchFamily="34" charset="0"/>
              </a:rPr>
              <a:t>There is a value select in few features which is almost equal to null, change all the select values to ‘</a:t>
            </a:r>
            <a:r>
              <a:rPr lang="en-US" dirty="0" err="1" smtClean="0">
                <a:latin typeface="Corbel" panose="020B0503020204020204" pitchFamily="34" charset="0"/>
              </a:rPr>
              <a:t>np.nan</a:t>
            </a:r>
            <a:r>
              <a:rPr lang="en-US" dirty="0" smtClean="0">
                <a:latin typeface="Corbel" panose="020B0503020204020204" pitchFamily="34" charset="0"/>
              </a:rPr>
              <a:t>’</a:t>
            </a:r>
          </a:p>
          <a:p>
            <a:r>
              <a:rPr lang="en-US" dirty="0" smtClean="0">
                <a:latin typeface="Corbel" panose="020B0503020204020204" pitchFamily="34" charset="0"/>
              </a:rPr>
              <a:t>Drop ‘Prospect ID’, ‘lead number’ columns as they are index columns</a:t>
            </a:r>
          </a:p>
          <a:p>
            <a:r>
              <a:rPr lang="en-US" dirty="0" smtClean="0">
                <a:latin typeface="Corbel" panose="020B0503020204020204" pitchFamily="34" charset="0"/>
              </a:rPr>
              <a:t>Single </a:t>
            </a:r>
            <a:r>
              <a:rPr lang="en-US" dirty="0">
                <a:latin typeface="Corbel" panose="020B0503020204020204" pitchFamily="34" charset="0"/>
              </a:rPr>
              <a:t>value features like </a:t>
            </a:r>
            <a:r>
              <a:rPr lang="en-US" dirty="0" smtClean="0">
                <a:latin typeface="Corbel" panose="020B0503020204020204" pitchFamily="34" charset="0"/>
              </a:rPr>
              <a:t>'I agree to pay the amount through </a:t>
            </a:r>
            <a:r>
              <a:rPr lang="en-US" dirty="0" err="1" smtClean="0">
                <a:latin typeface="Corbel" panose="020B0503020204020204" pitchFamily="34" charset="0"/>
              </a:rPr>
              <a:t>cheque</a:t>
            </a:r>
            <a:r>
              <a:rPr lang="en-US" dirty="0" smtClean="0">
                <a:latin typeface="Corbel" panose="020B0503020204020204" pitchFamily="34" charset="0"/>
              </a:rPr>
              <a:t>’, 'Magazine', 'Receive More Updates About Our Courses’, ‘ Update me on Supply Chain Content', 'Get updates on DM Content‘ are dropped as they show no variance on the data.</a:t>
            </a:r>
            <a:endParaRPr lang="en-US" dirty="0">
              <a:latin typeface="Corbel" panose="020B0503020204020204" pitchFamily="34" charset="0"/>
            </a:endParaRPr>
          </a:p>
          <a:p>
            <a:r>
              <a:rPr lang="en-US" dirty="0" smtClean="0">
                <a:latin typeface="Corbel" panose="020B0503020204020204" pitchFamily="34" charset="0"/>
              </a:rPr>
              <a:t>Dropping columns with no variance after </a:t>
            </a:r>
            <a:r>
              <a:rPr lang="en-US" dirty="0" err="1" smtClean="0">
                <a:latin typeface="Corbel" panose="020B0503020204020204" pitchFamily="34" charset="0"/>
              </a:rPr>
              <a:t>univariate</a:t>
            </a:r>
            <a:r>
              <a:rPr lang="en-US" dirty="0" smtClean="0">
                <a:latin typeface="Corbel" panose="020B0503020204020204" pitchFamily="34" charset="0"/>
              </a:rPr>
              <a:t> analysis  'Do Not Call', 'Search', 'Newspaper Article',‘ X Education Forums', 'Newspaper', 'Digital Advertisement', ‘Through Recommendations‘ , 'Country',‘ What matters most to you in choosing a course'</a:t>
            </a:r>
          </a:p>
          <a:p>
            <a:r>
              <a:rPr lang="en-US" dirty="0" smtClean="0">
                <a:latin typeface="Corbel" panose="020B0503020204020204" pitchFamily="34" charset="0"/>
              </a:rPr>
              <a:t>Dropping </a:t>
            </a:r>
            <a:r>
              <a:rPr lang="en-US" dirty="0">
                <a:latin typeface="Corbel" panose="020B0503020204020204" pitchFamily="34" charset="0"/>
              </a:rPr>
              <a:t>the columns having more than 35% as missing value such as How did you hear about X Education and Lead Profile</a:t>
            </a:r>
            <a:r>
              <a:rPr lang="en-US" dirty="0" smtClean="0">
                <a:latin typeface="Corbel" panose="020B0503020204020204" pitchFamily="34" charset="0"/>
              </a:rPr>
              <a:t>.</a:t>
            </a:r>
          </a:p>
          <a:p>
            <a:endParaRPr lang="en-IN" dirty="0">
              <a:latin typeface="Corbel" panose="020B0503020204020204" pitchFamily="34" charset="0"/>
            </a:endParaRPr>
          </a:p>
        </p:txBody>
      </p:sp>
    </p:spTree>
    <p:extLst>
      <p:ext uri="{BB962C8B-B14F-4D97-AF65-F5344CB8AC3E}">
        <p14:creationId xmlns:p14="http://schemas.microsoft.com/office/powerpoint/2010/main" xmlns="" val="3059661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arch in sidebar query"/>
          <p:cNvPicPr>
            <a:picLocks noChangeAspect="1" noChangeArrowheads="1"/>
          </p:cNvPicPr>
          <p:nvPr/>
        </p:nvPicPr>
        <p:blipFill>
          <a:blip r:embed="rId2"/>
          <a:srcRect/>
          <a:stretch>
            <a:fillRect/>
          </a:stretch>
        </p:blipFill>
        <p:spPr bwMode="auto">
          <a:xfrm>
            <a:off x="1567544" y="1333176"/>
            <a:ext cx="4389120" cy="4023361"/>
          </a:xfrm>
          <a:prstGeom prst="rect">
            <a:avLst/>
          </a:prstGeom>
          <a:noFill/>
        </p:spPr>
      </p:pic>
      <p:sp>
        <p:nvSpPr>
          <p:cNvPr id="3" name="Rectangle 2"/>
          <p:cNvSpPr/>
          <p:nvPr/>
        </p:nvSpPr>
        <p:spPr>
          <a:xfrm>
            <a:off x="2263869" y="448883"/>
            <a:ext cx="4947188" cy="369332"/>
          </a:xfrm>
          <a:prstGeom prst="rect">
            <a:avLst/>
          </a:prstGeom>
        </p:spPr>
        <p:txBody>
          <a:bodyPr wrap="none">
            <a:spAutoFit/>
          </a:bodyPr>
          <a:lstStyle/>
          <a:p>
            <a:r>
              <a:rPr lang="en-US" dirty="0" smtClean="0">
                <a:latin typeface="Corbel" panose="020B0503020204020204" pitchFamily="34" charset="0"/>
              </a:rPr>
              <a:t>Outliers are identified and handled using capping .</a:t>
            </a:r>
          </a:p>
        </p:txBody>
      </p:sp>
      <p:pic>
        <p:nvPicPr>
          <p:cNvPr id="30722" name="Picture 2" descr="Search in sidebar query"/>
          <p:cNvPicPr>
            <a:picLocks noChangeAspect="1" noChangeArrowheads="1"/>
          </p:cNvPicPr>
          <p:nvPr/>
        </p:nvPicPr>
        <p:blipFill>
          <a:blip r:embed="rId3"/>
          <a:srcRect/>
          <a:stretch>
            <a:fillRect/>
          </a:stretch>
        </p:blipFill>
        <p:spPr bwMode="auto">
          <a:xfrm>
            <a:off x="7106194" y="1215737"/>
            <a:ext cx="4426232" cy="416616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5644" y="558796"/>
            <a:ext cx="8911687" cy="1074061"/>
          </a:xfrm>
        </p:spPr>
        <p:txBody>
          <a:bodyPr>
            <a:normAutofit/>
          </a:bodyPr>
          <a:lstStyle/>
          <a:p>
            <a:r>
              <a:rPr lang="en-US" sz="3200" dirty="0" err="1" smtClean="0"/>
              <a:t>Univariate</a:t>
            </a:r>
            <a:r>
              <a:rPr lang="en-US" sz="3200" dirty="0" smtClean="0"/>
              <a:t> Analysis</a:t>
            </a:r>
            <a:endParaRPr lang="en-US" sz="3200" dirty="0"/>
          </a:p>
        </p:txBody>
      </p:sp>
      <p:pic>
        <p:nvPicPr>
          <p:cNvPr id="31746" name="Picture 2" descr="Search in sidebar query"/>
          <p:cNvPicPr>
            <a:picLocks noChangeAspect="1" noChangeArrowheads="1"/>
          </p:cNvPicPr>
          <p:nvPr/>
        </p:nvPicPr>
        <p:blipFill>
          <a:blip r:embed="rId2"/>
          <a:srcRect/>
          <a:stretch>
            <a:fillRect/>
          </a:stretch>
        </p:blipFill>
        <p:spPr bwMode="auto">
          <a:xfrm>
            <a:off x="1345476" y="1375955"/>
            <a:ext cx="4846319" cy="5077096"/>
          </a:xfrm>
          <a:prstGeom prst="rect">
            <a:avLst/>
          </a:prstGeom>
          <a:noFill/>
        </p:spPr>
      </p:pic>
      <p:sp>
        <p:nvSpPr>
          <p:cNvPr id="4" name="Rectangle 3"/>
          <p:cNvSpPr/>
          <p:nvPr/>
        </p:nvSpPr>
        <p:spPr>
          <a:xfrm>
            <a:off x="6757851" y="1647986"/>
            <a:ext cx="4463144" cy="2585323"/>
          </a:xfrm>
          <a:prstGeom prst="rect">
            <a:avLst/>
          </a:prstGeom>
        </p:spPr>
        <p:txBody>
          <a:bodyPr wrap="square">
            <a:spAutoFit/>
          </a:bodyPr>
          <a:lstStyle/>
          <a:p>
            <a:pPr marL="342900" indent="-342900">
              <a:lnSpc>
                <a:spcPct val="150000"/>
              </a:lnSpc>
            </a:pPr>
            <a:r>
              <a:rPr lang="en-US" dirty="0" smtClean="0"/>
              <a:t>Using </a:t>
            </a:r>
            <a:r>
              <a:rPr lang="en-US" dirty="0" err="1" smtClean="0"/>
              <a:t>histplot</a:t>
            </a:r>
            <a:r>
              <a:rPr lang="en-US" dirty="0" smtClean="0"/>
              <a:t> for numerical </a:t>
            </a:r>
            <a:r>
              <a:rPr lang="en-US" dirty="0" err="1" smtClean="0"/>
              <a:t>varaibles</a:t>
            </a:r>
            <a:r>
              <a:rPr lang="en-US" dirty="0" smtClean="0"/>
              <a:t>:</a:t>
            </a:r>
          </a:p>
          <a:p>
            <a:pPr marL="342900" indent="-342900">
              <a:lnSpc>
                <a:spcPct val="150000"/>
              </a:lnSpc>
              <a:buFont typeface="+mj-lt"/>
              <a:buAutoNum type="arabicPeriod"/>
            </a:pPr>
            <a:r>
              <a:rPr lang="en-US" dirty="0" smtClean="0"/>
              <a:t>We see the lead source is mostly from </a:t>
            </a:r>
            <a:r>
              <a:rPr lang="en-US" dirty="0" err="1" smtClean="0"/>
              <a:t>google</a:t>
            </a:r>
            <a:endParaRPr lang="en-US" dirty="0" smtClean="0"/>
          </a:p>
          <a:p>
            <a:pPr marL="342900" indent="-342900">
              <a:lnSpc>
                <a:spcPct val="150000"/>
              </a:lnSpc>
              <a:buFont typeface="+mj-lt"/>
              <a:buAutoNum type="arabicPeriod"/>
            </a:pPr>
            <a:r>
              <a:rPr lang="en-US" dirty="0" smtClean="0"/>
              <a:t>Only India has more leads</a:t>
            </a:r>
          </a:p>
          <a:p>
            <a:pPr marL="342900" indent="-342900">
              <a:lnSpc>
                <a:spcPct val="150000"/>
              </a:lnSpc>
              <a:buFont typeface="+mj-lt"/>
              <a:buAutoNum type="arabicPeriod"/>
            </a:pPr>
            <a:r>
              <a:rPr lang="en-US" dirty="0" smtClean="0"/>
              <a:t>Total visits are </a:t>
            </a:r>
            <a:r>
              <a:rPr lang="en-US" dirty="0" err="1" smtClean="0"/>
              <a:t>graddually</a:t>
            </a:r>
            <a:r>
              <a:rPr lang="en-US" dirty="0" smtClean="0"/>
              <a:t> decreasing</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Search in sidebar query"/>
          <p:cNvPicPr>
            <a:picLocks noChangeAspect="1" noChangeArrowheads="1"/>
          </p:cNvPicPr>
          <p:nvPr/>
        </p:nvPicPr>
        <p:blipFill>
          <a:blip r:embed="rId2"/>
          <a:srcRect/>
          <a:stretch>
            <a:fillRect/>
          </a:stretch>
        </p:blipFill>
        <p:spPr bwMode="auto">
          <a:xfrm>
            <a:off x="1489165" y="905063"/>
            <a:ext cx="5878286" cy="5103851"/>
          </a:xfrm>
          <a:prstGeom prst="rect">
            <a:avLst/>
          </a:prstGeom>
          <a:noFill/>
        </p:spPr>
      </p:pic>
      <p:sp>
        <p:nvSpPr>
          <p:cNvPr id="4" name="Rectangle 3"/>
          <p:cNvSpPr/>
          <p:nvPr/>
        </p:nvSpPr>
        <p:spPr>
          <a:xfrm>
            <a:off x="7680961" y="1078414"/>
            <a:ext cx="3892730" cy="2031325"/>
          </a:xfrm>
          <a:prstGeom prst="rect">
            <a:avLst/>
          </a:prstGeom>
        </p:spPr>
        <p:txBody>
          <a:bodyPr wrap="square">
            <a:spAutoFit/>
          </a:bodyPr>
          <a:lstStyle/>
          <a:p>
            <a:pPr marL="342900" indent="-342900"/>
            <a:r>
              <a:rPr lang="en-US" dirty="0" smtClean="0"/>
              <a:t>Using </a:t>
            </a:r>
            <a:r>
              <a:rPr lang="en-US" dirty="0" err="1" smtClean="0"/>
              <a:t>Countplot</a:t>
            </a:r>
            <a:r>
              <a:rPr lang="en-US" dirty="0" smtClean="0"/>
              <a:t> for categorical variables</a:t>
            </a:r>
          </a:p>
          <a:p>
            <a:pPr marL="342900" indent="-342900">
              <a:buFont typeface="+mj-lt"/>
              <a:buAutoNum type="arabicPeriod"/>
            </a:pPr>
            <a:r>
              <a:rPr lang="en-US" dirty="0" smtClean="0"/>
              <a:t>Unemployed preferred to chose the company more</a:t>
            </a:r>
          </a:p>
          <a:p>
            <a:pPr marL="342900" indent="-342900">
              <a:buFont typeface="+mj-lt"/>
              <a:buAutoNum type="arabicPeriod"/>
            </a:pPr>
            <a:r>
              <a:rPr lang="en-US" dirty="0" smtClean="0"/>
              <a:t>lead source is more from </a:t>
            </a:r>
            <a:r>
              <a:rPr lang="en-US" dirty="0" err="1" smtClean="0"/>
              <a:t>google</a:t>
            </a:r>
            <a:r>
              <a:rPr lang="en-US" dirty="0" smtClean="0"/>
              <a:t> followed by direct traffic</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450" y="388978"/>
            <a:ext cx="8911687" cy="943433"/>
          </a:xfrm>
        </p:spPr>
        <p:txBody>
          <a:bodyPr/>
          <a:lstStyle/>
          <a:p>
            <a:r>
              <a:rPr lang="en-US" dirty="0" err="1" smtClean="0"/>
              <a:t>Bivariate</a:t>
            </a:r>
            <a:r>
              <a:rPr lang="en-US" dirty="0" smtClean="0"/>
              <a:t> Analysis</a:t>
            </a:r>
            <a:endParaRPr lang="en-US" dirty="0"/>
          </a:p>
        </p:txBody>
      </p:sp>
      <p:pic>
        <p:nvPicPr>
          <p:cNvPr id="33794" name="Picture 2" descr="Search in sidebar query"/>
          <p:cNvPicPr>
            <a:picLocks noChangeAspect="1" noChangeArrowheads="1"/>
          </p:cNvPicPr>
          <p:nvPr/>
        </p:nvPicPr>
        <p:blipFill>
          <a:blip r:embed="rId2"/>
          <a:srcRect/>
          <a:stretch>
            <a:fillRect/>
          </a:stretch>
        </p:blipFill>
        <p:spPr bwMode="auto">
          <a:xfrm>
            <a:off x="1380298" y="1457914"/>
            <a:ext cx="5869587" cy="4425935"/>
          </a:xfrm>
          <a:prstGeom prst="rect">
            <a:avLst/>
          </a:prstGeom>
          <a:noFill/>
        </p:spPr>
      </p:pic>
      <p:sp>
        <p:nvSpPr>
          <p:cNvPr id="4" name="Rectangle 3"/>
          <p:cNvSpPr/>
          <p:nvPr/>
        </p:nvSpPr>
        <p:spPr>
          <a:xfrm>
            <a:off x="7815943" y="2358574"/>
            <a:ext cx="3875315" cy="2585323"/>
          </a:xfrm>
          <a:prstGeom prst="rect">
            <a:avLst/>
          </a:prstGeom>
        </p:spPr>
        <p:txBody>
          <a:bodyPr wrap="square">
            <a:spAutoFit/>
          </a:bodyPr>
          <a:lstStyle/>
          <a:p>
            <a:pPr marL="342900" indent="-342900">
              <a:buFont typeface="+mj-lt"/>
              <a:buAutoNum type="arabicPeriod"/>
            </a:pPr>
            <a:r>
              <a:rPr lang="en-US" dirty="0" smtClean="0"/>
              <a:t>People who landed on page submission are converted</a:t>
            </a:r>
          </a:p>
          <a:p>
            <a:pPr marL="342900" indent="-342900">
              <a:buFont typeface="+mj-lt"/>
              <a:buAutoNum type="arabicPeriod"/>
            </a:pPr>
            <a:r>
              <a:rPr lang="en-US" dirty="0" smtClean="0"/>
              <a:t>people from lead source as </a:t>
            </a:r>
            <a:r>
              <a:rPr lang="en-US" dirty="0" err="1" smtClean="0"/>
              <a:t>google</a:t>
            </a:r>
            <a:r>
              <a:rPr lang="en-US" dirty="0" smtClean="0"/>
              <a:t> are considered for conversion</a:t>
            </a:r>
          </a:p>
          <a:p>
            <a:pPr marL="342900" indent="-342900">
              <a:buFont typeface="+mj-lt"/>
              <a:buAutoNum type="arabicPeriod"/>
            </a:pPr>
            <a:r>
              <a:rPr lang="en-US" dirty="0" smtClean="0"/>
              <a:t>Working professionals are considered for conversion</a:t>
            </a:r>
          </a:p>
          <a:p>
            <a:pPr marL="342900" indent="-342900">
              <a:buFont typeface="+mj-lt"/>
              <a:buAutoNum type="arabicPeriod"/>
            </a:pPr>
            <a:r>
              <a:rPr lang="en-US" dirty="0" smtClean="0"/>
              <a:t>People who receive an </a:t>
            </a:r>
            <a:r>
              <a:rPr lang="en-US" dirty="0" err="1" smtClean="0"/>
              <a:t>sms</a:t>
            </a:r>
            <a:r>
              <a:rPr lang="en-US" dirty="0" smtClean="0"/>
              <a:t> are considered for conversion</a:t>
            </a:r>
            <a:endParaRPr lang="en-US" dirty="0"/>
          </a:p>
        </p:txBody>
      </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220</TotalTime>
  <Words>833</Words>
  <Application>Microsoft Office PowerPoint</Application>
  <PresentationFormat>Custom</PresentationFormat>
  <Paragraphs>135</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Wisp</vt:lpstr>
      <vt:lpstr>Lead Score Case Study</vt:lpstr>
      <vt:lpstr>Business Understanding</vt:lpstr>
      <vt:lpstr>Business Objective</vt:lpstr>
      <vt:lpstr>Solution Process -</vt:lpstr>
      <vt:lpstr>Data Manipulation</vt:lpstr>
      <vt:lpstr>Slide 6</vt:lpstr>
      <vt:lpstr>Univariate Analysis</vt:lpstr>
      <vt:lpstr>Slide 8</vt:lpstr>
      <vt:lpstr>Bivariate Analysis</vt:lpstr>
      <vt:lpstr>Data Preparation</vt:lpstr>
      <vt:lpstr>Model Building</vt:lpstr>
      <vt:lpstr>The final model obtained is:</vt:lpstr>
      <vt:lpstr>Evaluating the model</vt:lpstr>
      <vt:lpstr>ROC Curve</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Score Case Study</dc:title>
  <dc:creator>DIPALI</dc:creator>
  <cp:lastModifiedBy>vaasanthi</cp:lastModifiedBy>
  <cp:revision>30</cp:revision>
  <dcterms:created xsi:type="dcterms:W3CDTF">2022-12-28T11:55:10Z</dcterms:created>
  <dcterms:modified xsi:type="dcterms:W3CDTF">2022-12-29T11:09:46Z</dcterms:modified>
</cp:coreProperties>
</file>